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notesSlides/notesSlide3.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notesSlides/notesSlide4.xml" ContentType="application/vnd.openxmlformats-officedocument.presentationml.notesSlide+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notesSlides/notesSlide5.xml" ContentType="application/vnd.openxmlformats-officedocument.presentationml.notesSlide+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notesSlides/notesSlide6.xml" ContentType="application/vnd.openxmlformats-officedocument.presentationml.notesSlide+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notesSlides/notesSlide7.xml" ContentType="application/vnd.openxmlformats-officedocument.presentationml.notesSlide+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notesSlides/notesSlide8.xml" ContentType="application/vnd.openxmlformats-officedocument.presentationml.notesSlide+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notesSlides/notesSlide9.xml" ContentType="application/vnd.openxmlformats-officedocument.presentationml.notesSlide+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notesSlides/notesSlide10.xml" ContentType="application/vnd.openxmlformats-officedocument.presentationml.notesSlide+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notesSlides/notesSlide11.xml" ContentType="application/vnd.openxmlformats-officedocument.presentationml.notesSlide+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notesSlides/notesSlide12.xml" ContentType="application/vnd.openxmlformats-officedocument.presentationml.notesSlide+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notesSlides/notesSlide13.xml" ContentType="application/vnd.openxmlformats-officedocument.presentationml.notesSlide+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notesSlides/notesSlide14.xml" ContentType="application/vnd.openxmlformats-officedocument.presentationml.notesSlide+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notesSlides/notesSlide15.xml" ContentType="application/vnd.openxmlformats-officedocument.presentationml.notesSlide+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notesSlides/notesSlide16.xml" ContentType="application/vnd.openxmlformats-officedocument.presentationml.notesSlide+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notesSlides/notesSlide17.xml" ContentType="application/vnd.openxmlformats-officedocument.presentationml.notesSlide+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notesSlides/notesSlide18.xml" ContentType="application/vnd.openxmlformats-officedocument.presentationml.notesSlide+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notesSlides/notesSlide19.xml" ContentType="application/vnd.openxmlformats-officedocument.presentationml.notesSlide+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notesSlides/notesSlide22.xml" ContentType="application/vnd.openxmlformats-officedocument.presentationml.notesSlide+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notesSlides/notesSlide23.xml" ContentType="application/vnd.openxmlformats-officedocument.presentationml.notesSlide+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notesSlides/notesSlide24.xml" ContentType="application/vnd.openxmlformats-officedocument.presentationml.notesSlide+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notesSlides/notesSlide25.xml" ContentType="application/vnd.openxmlformats-officedocument.presentationml.notesSlide+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notesSlides/notesSlide26.xml" ContentType="application/vnd.openxmlformats-officedocument.presentationml.notesSlide+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notesSlides/notesSlide27.xml" ContentType="application/vnd.openxmlformats-officedocument.presentationml.notesSlide+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notesSlides/notesSlide28.xml" ContentType="application/vnd.openxmlformats-officedocument.presentationml.notesSlide+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notesSlides/notesSlide29.xml" ContentType="application/vnd.openxmlformats-officedocument.presentationml.notesSlide+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ppt/ink/ink3550.xml" ContentType="application/inkml+xml"/>
  <Override PartName="/ppt/ink/ink3551.xml" ContentType="application/inkml+xml"/>
  <Override PartName="/ppt/ink/ink3552.xml" ContentType="application/inkml+xml"/>
  <Override PartName="/ppt/ink/ink3553.xml" ContentType="application/inkml+xml"/>
  <Override PartName="/ppt/ink/ink3554.xml" ContentType="application/inkml+xml"/>
  <Override PartName="/ppt/ink/ink3555.xml" ContentType="application/inkml+xml"/>
  <Override PartName="/ppt/ink/ink3556.xml" ContentType="application/inkml+xml"/>
  <Override PartName="/ppt/ink/ink3557.xml" ContentType="application/inkml+xml"/>
  <Override PartName="/ppt/ink/ink3558.xml" ContentType="application/inkml+xml"/>
  <Override PartName="/ppt/ink/ink3559.xml" ContentType="application/inkml+xml"/>
  <Override PartName="/ppt/ink/ink3560.xml" ContentType="application/inkml+xml"/>
  <Override PartName="/ppt/ink/ink3561.xml" ContentType="application/inkml+xml"/>
  <Override PartName="/ppt/ink/ink3562.xml" ContentType="application/inkml+xml"/>
  <Override PartName="/ppt/ink/ink3563.xml" ContentType="application/inkml+xml"/>
  <Override PartName="/ppt/ink/ink3564.xml" ContentType="application/inkml+xml"/>
  <Override PartName="/ppt/ink/ink3565.xml" ContentType="application/inkml+xml"/>
  <Override PartName="/ppt/ink/ink3566.xml" ContentType="application/inkml+xml"/>
  <Override PartName="/ppt/ink/ink3567.xml" ContentType="application/inkml+xml"/>
  <Override PartName="/ppt/ink/ink3568.xml" ContentType="application/inkml+xml"/>
  <Override PartName="/ppt/ink/ink3569.xml" ContentType="application/inkml+xml"/>
  <Override PartName="/ppt/ink/ink3570.xml" ContentType="application/inkml+xml"/>
  <Override PartName="/ppt/ink/ink3571.xml" ContentType="application/inkml+xml"/>
  <Override PartName="/ppt/ink/ink3572.xml" ContentType="application/inkml+xml"/>
  <Override PartName="/ppt/ink/ink3573.xml" ContentType="application/inkml+xml"/>
  <Override PartName="/ppt/ink/ink3574.xml" ContentType="application/inkml+xml"/>
  <Override PartName="/ppt/ink/ink3575.xml" ContentType="application/inkml+xml"/>
  <Override PartName="/ppt/ink/ink3576.xml" ContentType="application/inkml+xml"/>
  <Override PartName="/ppt/ink/ink3577.xml" ContentType="application/inkml+xml"/>
  <Override PartName="/ppt/ink/ink3578.xml" ContentType="application/inkml+xml"/>
  <Override PartName="/ppt/ink/ink3579.xml" ContentType="application/inkml+xml"/>
  <Override PartName="/ppt/ink/ink3580.xml" ContentType="application/inkml+xml"/>
  <Override PartName="/ppt/ink/ink3581.xml" ContentType="application/inkml+xml"/>
  <Override PartName="/ppt/ink/ink3582.xml" ContentType="application/inkml+xml"/>
  <Override PartName="/ppt/ink/ink3583.xml" ContentType="application/inkml+xml"/>
  <Override PartName="/ppt/ink/ink3584.xml" ContentType="application/inkml+xml"/>
  <Override PartName="/ppt/ink/ink3585.xml" ContentType="application/inkml+xml"/>
  <Override PartName="/ppt/ink/ink3586.xml" ContentType="application/inkml+xml"/>
  <Override PartName="/ppt/ink/ink3587.xml" ContentType="application/inkml+xml"/>
  <Override PartName="/ppt/ink/ink3588.xml" ContentType="application/inkml+xml"/>
  <Override PartName="/ppt/ink/ink3589.xml" ContentType="application/inkml+xml"/>
  <Override PartName="/ppt/ink/ink3590.xml" ContentType="application/inkml+xml"/>
  <Override PartName="/ppt/ink/ink3591.xml" ContentType="application/inkml+xml"/>
  <Override PartName="/ppt/ink/ink3592.xml" ContentType="application/inkml+xml"/>
  <Override PartName="/ppt/ink/ink3593.xml" ContentType="application/inkml+xml"/>
  <Override PartName="/ppt/ink/ink3594.xml" ContentType="application/inkml+xml"/>
  <Override PartName="/ppt/ink/ink3595.xml" ContentType="application/inkml+xml"/>
  <Override PartName="/ppt/ink/ink3596.xml" ContentType="application/inkml+xml"/>
  <Override PartName="/ppt/ink/ink3597.xml" ContentType="application/inkml+xml"/>
  <Override PartName="/ppt/ink/ink3598.xml" ContentType="application/inkml+xml"/>
  <Override PartName="/ppt/ink/ink3599.xml" ContentType="application/inkml+xml"/>
  <Override PartName="/ppt/ink/ink3600.xml" ContentType="application/inkml+xml"/>
  <Override PartName="/ppt/ink/ink3601.xml" ContentType="application/inkml+xml"/>
  <Override PartName="/ppt/ink/ink3602.xml" ContentType="application/inkml+xml"/>
  <Override PartName="/ppt/ink/ink3603.xml" ContentType="application/inkml+xml"/>
  <Override PartName="/ppt/ink/ink3604.xml" ContentType="application/inkml+xml"/>
  <Override PartName="/ppt/ink/ink3605.xml" ContentType="application/inkml+xml"/>
  <Override PartName="/ppt/ink/ink3606.xml" ContentType="application/inkml+xml"/>
  <Override PartName="/ppt/ink/ink3607.xml" ContentType="application/inkml+xml"/>
  <Override PartName="/ppt/ink/ink3608.xml" ContentType="application/inkml+xml"/>
  <Override PartName="/ppt/ink/ink3609.xml" ContentType="application/inkml+xml"/>
  <Override PartName="/ppt/ink/ink3610.xml" ContentType="application/inkml+xml"/>
  <Override PartName="/ppt/ink/ink3611.xml" ContentType="application/inkml+xml"/>
  <Override PartName="/ppt/ink/ink3612.xml" ContentType="application/inkml+xml"/>
  <Override PartName="/ppt/ink/ink3613.xml" ContentType="application/inkml+xml"/>
  <Override PartName="/ppt/ink/ink3614.xml" ContentType="application/inkml+xml"/>
  <Override PartName="/ppt/ink/ink3615.xml" ContentType="application/inkml+xml"/>
  <Override PartName="/ppt/ink/ink3616.xml" ContentType="application/inkml+xml"/>
  <Override PartName="/ppt/ink/ink3617.xml" ContentType="application/inkml+xml"/>
  <Override PartName="/ppt/ink/ink3618.xml" ContentType="application/inkml+xml"/>
  <Override PartName="/ppt/ink/ink3619.xml" ContentType="application/inkml+xml"/>
  <Override PartName="/ppt/ink/ink3620.xml" ContentType="application/inkml+xml"/>
  <Override PartName="/ppt/ink/ink3621.xml" ContentType="application/inkml+xml"/>
  <Override PartName="/ppt/ink/ink3622.xml" ContentType="application/inkml+xml"/>
  <Override PartName="/ppt/ink/ink3623.xml" ContentType="application/inkml+xml"/>
  <Override PartName="/ppt/ink/ink3624.xml" ContentType="application/inkml+xml"/>
  <Override PartName="/ppt/ink/ink3625.xml" ContentType="application/inkml+xml"/>
  <Override PartName="/ppt/ink/ink3626.xml" ContentType="application/inkml+xml"/>
  <Override PartName="/ppt/ink/ink3627.xml" ContentType="application/inkml+xml"/>
  <Override PartName="/ppt/ink/ink3628.xml" ContentType="application/inkml+xml"/>
  <Override PartName="/ppt/ink/ink3629.xml" ContentType="application/inkml+xml"/>
  <Override PartName="/ppt/ink/ink3630.xml" ContentType="application/inkml+xml"/>
  <Override PartName="/ppt/ink/ink3631.xml" ContentType="application/inkml+xml"/>
  <Override PartName="/ppt/ink/ink3632.xml" ContentType="application/inkml+xml"/>
  <Override PartName="/ppt/ink/ink3633.xml" ContentType="application/inkml+xml"/>
  <Override PartName="/ppt/ink/ink3634.xml" ContentType="application/inkml+xml"/>
  <Override PartName="/ppt/ink/ink3635.xml" ContentType="application/inkml+xml"/>
  <Override PartName="/ppt/ink/ink3636.xml" ContentType="application/inkml+xml"/>
  <Override PartName="/ppt/ink/ink3637.xml" ContentType="application/inkml+xml"/>
  <Override PartName="/ppt/ink/ink3638.xml" ContentType="application/inkml+xml"/>
  <Override PartName="/ppt/ink/ink3639.xml" ContentType="application/inkml+xml"/>
  <Override PartName="/ppt/ink/ink3640.xml" ContentType="application/inkml+xml"/>
  <Override PartName="/ppt/ink/ink3641.xml" ContentType="application/inkml+xml"/>
  <Override PartName="/ppt/ink/ink3642.xml" ContentType="application/inkml+xml"/>
  <Override PartName="/ppt/ink/ink3643.xml" ContentType="application/inkml+xml"/>
  <Override PartName="/ppt/ink/ink3644.xml" ContentType="application/inkml+xml"/>
  <Override PartName="/ppt/ink/ink3645.xml" ContentType="application/inkml+xml"/>
  <Override PartName="/ppt/ink/ink3646.xml" ContentType="application/inkml+xml"/>
  <Override PartName="/ppt/ink/ink3647.xml" ContentType="application/inkml+xml"/>
  <Override PartName="/ppt/ink/ink3648.xml" ContentType="application/inkml+xml"/>
  <Override PartName="/ppt/ink/ink3649.xml" ContentType="application/inkml+xml"/>
  <Override PartName="/ppt/ink/ink3650.xml" ContentType="application/inkml+xml"/>
  <Override PartName="/ppt/ink/ink3651.xml" ContentType="application/inkml+xml"/>
  <Override PartName="/ppt/ink/ink3652.xml" ContentType="application/inkml+xml"/>
  <Override PartName="/ppt/ink/ink3653.xml" ContentType="application/inkml+xml"/>
  <Override PartName="/ppt/ink/ink3654.xml" ContentType="application/inkml+xml"/>
  <Override PartName="/ppt/ink/ink3655.xml" ContentType="application/inkml+xml"/>
  <Override PartName="/ppt/ink/ink3656.xml" ContentType="application/inkml+xml"/>
  <Override PartName="/ppt/ink/ink3657.xml" ContentType="application/inkml+xml"/>
  <Override PartName="/ppt/ink/ink3658.xml" ContentType="application/inkml+xml"/>
  <Override PartName="/ppt/ink/ink3659.xml" ContentType="application/inkml+xml"/>
  <Override PartName="/ppt/ink/ink3660.xml" ContentType="application/inkml+xml"/>
  <Override PartName="/ppt/ink/ink3661.xml" ContentType="application/inkml+xml"/>
  <Override PartName="/ppt/ink/ink3662.xml" ContentType="application/inkml+xml"/>
  <Override PartName="/ppt/ink/ink3663.xml" ContentType="application/inkml+xml"/>
  <Override PartName="/ppt/ink/ink3664.xml" ContentType="application/inkml+xml"/>
  <Override PartName="/ppt/ink/ink3665.xml" ContentType="application/inkml+xml"/>
  <Override PartName="/ppt/ink/ink3666.xml" ContentType="application/inkml+xml"/>
  <Override PartName="/ppt/ink/ink3667.xml" ContentType="application/inkml+xml"/>
  <Override PartName="/ppt/ink/ink3668.xml" ContentType="application/inkml+xml"/>
  <Override PartName="/ppt/ink/ink3669.xml" ContentType="application/inkml+xml"/>
  <Override PartName="/ppt/ink/ink3670.xml" ContentType="application/inkml+xml"/>
  <Override PartName="/ppt/ink/ink3671.xml" ContentType="application/inkml+xml"/>
  <Override PartName="/ppt/ink/ink3672.xml" ContentType="application/inkml+xml"/>
  <Override PartName="/ppt/ink/ink3673.xml" ContentType="application/inkml+xml"/>
  <Override PartName="/ppt/ink/ink3674.xml" ContentType="application/inkml+xml"/>
  <Override PartName="/ppt/ink/ink3675.xml" ContentType="application/inkml+xml"/>
  <Override PartName="/ppt/ink/ink3676.xml" ContentType="application/inkml+xml"/>
  <Override PartName="/ppt/ink/ink3677.xml" ContentType="application/inkml+xml"/>
  <Override PartName="/ppt/ink/ink3678.xml" ContentType="application/inkml+xml"/>
  <Override PartName="/ppt/ink/ink3679.xml" ContentType="application/inkml+xml"/>
  <Override PartName="/ppt/ink/ink3680.xml" ContentType="application/inkml+xml"/>
  <Override PartName="/ppt/ink/ink3681.xml" ContentType="application/inkml+xml"/>
  <Override PartName="/ppt/ink/ink3682.xml" ContentType="application/inkml+xml"/>
  <Override PartName="/ppt/ink/ink3683.xml" ContentType="application/inkml+xml"/>
  <Override PartName="/ppt/ink/ink3684.xml" ContentType="application/inkml+xml"/>
  <Override PartName="/ppt/ink/ink3685.xml" ContentType="application/inkml+xml"/>
  <Override PartName="/ppt/ink/ink3686.xml" ContentType="application/inkml+xml"/>
  <Override PartName="/ppt/ink/ink3687.xml" ContentType="application/inkml+xml"/>
  <Override PartName="/ppt/ink/ink3688.xml" ContentType="application/inkml+xml"/>
  <Override PartName="/ppt/ink/ink3689.xml" ContentType="application/inkml+xml"/>
  <Override PartName="/ppt/ink/ink3690.xml" ContentType="application/inkml+xml"/>
  <Override PartName="/ppt/ink/ink3691.xml" ContentType="application/inkml+xml"/>
  <Override PartName="/ppt/ink/ink3692.xml" ContentType="application/inkml+xml"/>
  <Override PartName="/ppt/ink/ink3693.xml" ContentType="application/inkml+xml"/>
  <Override PartName="/ppt/ink/ink3694.xml" ContentType="application/inkml+xml"/>
  <Override PartName="/ppt/ink/ink3695.xml" ContentType="application/inkml+xml"/>
  <Override PartName="/ppt/ink/ink3696.xml" ContentType="application/inkml+xml"/>
  <Override PartName="/ppt/ink/ink3697.xml" ContentType="application/inkml+xml"/>
  <Override PartName="/ppt/ink/ink3698.xml" ContentType="application/inkml+xml"/>
  <Override PartName="/ppt/ink/ink3699.xml" ContentType="application/inkml+xml"/>
  <Override PartName="/ppt/ink/ink3700.xml" ContentType="application/inkml+xml"/>
  <Override PartName="/ppt/ink/ink3701.xml" ContentType="application/inkml+xml"/>
  <Override PartName="/ppt/ink/ink3702.xml" ContentType="application/inkml+xml"/>
  <Override PartName="/ppt/ink/ink3703.xml" ContentType="application/inkml+xml"/>
  <Override PartName="/ppt/ink/ink3704.xml" ContentType="application/inkml+xml"/>
  <Override PartName="/ppt/ink/ink3705.xml" ContentType="application/inkml+xml"/>
  <Override PartName="/ppt/ink/ink3706.xml" ContentType="application/inkml+xml"/>
  <Override PartName="/ppt/ink/ink3707.xml" ContentType="application/inkml+xml"/>
  <Override PartName="/ppt/ink/ink3708.xml" ContentType="application/inkml+xml"/>
  <Override PartName="/ppt/ink/ink3709.xml" ContentType="application/inkml+xml"/>
  <Override PartName="/ppt/ink/ink3710.xml" ContentType="application/inkml+xml"/>
  <Override PartName="/ppt/ink/ink3711.xml" ContentType="application/inkml+xml"/>
  <Override PartName="/ppt/ink/ink3712.xml" ContentType="application/inkml+xml"/>
  <Override PartName="/ppt/ink/ink3713.xml" ContentType="application/inkml+xml"/>
  <Override PartName="/ppt/ink/ink3714.xml" ContentType="application/inkml+xml"/>
  <Override PartName="/ppt/ink/ink3715.xml" ContentType="application/inkml+xml"/>
  <Override PartName="/ppt/ink/ink3716.xml" ContentType="application/inkml+xml"/>
  <Override PartName="/ppt/ink/ink3717.xml" ContentType="application/inkml+xml"/>
  <Override PartName="/ppt/ink/ink3718.xml" ContentType="application/inkml+xml"/>
  <Override PartName="/ppt/ink/ink3719.xml" ContentType="application/inkml+xml"/>
  <Override PartName="/ppt/ink/ink3720.xml" ContentType="application/inkml+xml"/>
  <Override PartName="/ppt/ink/ink3721.xml" ContentType="application/inkml+xml"/>
  <Override PartName="/ppt/ink/ink3722.xml" ContentType="application/inkml+xml"/>
  <Override PartName="/ppt/ink/ink3723.xml" ContentType="application/inkml+xml"/>
  <Override PartName="/ppt/ink/ink3724.xml" ContentType="application/inkml+xml"/>
  <Override PartName="/ppt/notesSlides/notesSlide30.xml" ContentType="application/vnd.openxmlformats-officedocument.presentationml.notesSlide+xml"/>
  <Override PartName="/ppt/ink/ink3725.xml" ContentType="application/inkml+xml"/>
  <Override PartName="/ppt/ink/ink3726.xml" ContentType="application/inkml+xml"/>
  <Override PartName="/ppt/ink/ink3727.xml" ContentType="application/inkml+xml"/>
  <Override PartName="/ppt/ink/ink3728.xml" ContentType="application/inkml+xml"/>
  <Override PartName="/ppt/ink/ink3729.xml" ContentType="application/inkml+xml"/>
  <Override PartName="/ppt/ink/ink3730.xml" ContentType="application/inkml+xml"/>
  <Override PartName="/ppt/ink/ink3731.xml" ContentType="application/inkml+xml"/>
  <Override PartName="/ppt/ink/ink3732.xml" ContentType="application/inkml+xml"/>
  <Override PartName="/ppt/ink/ink3733.xml" ContentType="application/inkml+xml"/>
  <Override PartName="/ppt/ink/ink3734.xml" ContentType="application/inkml+xml"/>
  <Override PartName="/ppt/ink/ink3735.xml" ContentType="application/inkml+xml"/>
  <Override PartName="/ppt/ink/ink3736.xml" ContentType="application/inkml+xml"/>
  <Override PartName="/ppt/ink/ink3737.xml" ContentType="application/inkml+xml"/>
  <Override PartName="/ppt/ink/ink3738.xml" ContentType="application/inkml+xml"/>
  <Override PartName="/ppt/ink/ink3739.xml" ContentType="application/inkml+xml"/>
  <Override PartName="/ppt/ink/ink3740.xml" ContentType="application/inkml+xml"/>
  <Override PartName="/ppt/ink/ink3741.xml" ContentType="application/inkml+xml"/>
  <Override PartName="/ppt/ink/ink3742.xml" ContentType="application/inkml+xml"/>
  <Override PartName="/ppt/ink/ink3743.xml" ContentType="application/inkml+xml"/>
  <Override PartName="/ppt/ink/ink3744.xml" ContentType="application/inkml+xml"/>
  <Override PartName="/ppt/ink/ink3745.xml" ContentType="application/inkml+xml"/>
  <Override PartName="/ppt/ink/ink3746.xml" ContentType="application/inkml+xml"/>
  <Override PartName="/ppt/ink/ink3747.xml" ContentType="application/inkml+xml"/>
  <Override PartName="/ppt/ink/ink3748.xml" ContentType="application/inkml+xml"/>
  <Override PartName="/ppt/ink/ink3749.xml" ContentType="application/inkml+xml"/>
  <Override PartName="/ppt/ink/ink3750.xml" ContentType="application/inkml+xml"/>
  <Override PartName="/ppt/ink/ink3751.xml" ContentType="application/inkml+xml"/>
  <Override PartName="/ppt/ink/ink3752.xml" ContentType="application/inkml+xml"/>
  <Override PartName="/ppt/ink/ink3753.xml" ContentType="application/inkml+xml"/>
  <Override PartName="/ppt/ink/ink3754.xml" ContentType="application/inkml+xml"/>
  <Override PartName="/ppt/ink/ink3755.xml" ContentType="application/inkml+xml"/>
  <Override PartName="/ppt/ink/ink3756.xml" ContentType="application/inkml+xml"/>
  <Override PartName="/ppt/ink/ink3757.xml" ContentType="application/inkml+xml"/>
  <Override PartName="/ppt/ink/ink3758.xml" ContentType="application/inkml+xml"/>
  <Override PartName="/ppt/ink/ink3759.xml" ContentType="application/inkml+xml"/>
  <Override PartName="/ppt/ink/ink3760.xml" ContentType="application/inkml+xml"/>
  <Override PartName="/ppt/ink/ink3761.xml" ContentType="application/inkml+xml"/>
  <Override PartName="/ppt/ink/ink3762.xml" ContentType="application/inkml+xml"/>
  <Override PartName="/ppt/ink/ink3763.xml" ContentType="application/inkml+xml"/>
  <Override PartName="/ppt/ink/ink3764.xml" ContentType="application/inkml+xml"/>
  <Override PartName="/ppt/ink/ink3765.xml" ContentType="application/inkml+xml"/>
  <Override PartName="/ppt/ink/ink3766.xml" ContentType="application/inkml+xml"/>
  <Override PartName="/ppt/ink/ink3767.xml" ContentType="application/inkml+xml"/>
  <Override PartName="/ppt/ink/ink3768.xml" ContentType="application/inkml+xml"/>
  <Override PartName="/ppt/ink/ink3769.xml" ContentType="application/inkml+xml"/>
  <Override PartName="/ppt/ink/ink3770.xml" ContentType="application/inkml+xml"/>
  <Override PartName="/ppt/ink/ink3771.xml" ContentType="application/inkml+xml"/>
  <Override PartName="/ppt/ink/ink3772.xml" ContentType="application/inkml+xml"/>
  <Override PartName="/ppt/ink/ink3773.xml" ContentType="application/inkml+xml"/>
  <Override PartName="/ppt/ink/ink3774.xml" ContentType="application/inkml+xml"/>
  <Override PartName="/ppt/ink/ink3775.xml" ContentType="application/inkml+xml"/>
  <Override PartName="/ppt/ink/ink3776.xml" ContentType="application/inkml+xml"/>
  <Override PartName="/ppt/ink/ink3777.xml" ContentType="application/inkml+xml"/>
  <Override PartName="/ppt/ink/ink3778.xml" ContentType="application/inkml+xml"/>
  <Override PartName="/ppt/ink/ink3779.xml" ContentType="application/inkml+xml"/>
  <Override PartName="/ppt/ink/ink3780.xml" ContentType="application/inkml+xml"/>
  <Override PartName="/ppt/ink/ink3781.xml" ContentType="application/inkml+xml"/>
  <Override PartName="/ppt/ink/ink3782.xml" ContentType="application/inkml+xml"/>
  <Override PartName="/ppt/ink/ink3783.xml" ContentType="application/inkml+xml"/>
  <Override PartName="/ppt/ink/ink3784.xml" ContentType="application/inkml+xml"/>
  <Override PartName="/ppt/ink/ink3785.xml" ContentType="application/inkml+xml"/>
  <Override PartName="/ppt/ink/ink3786.xml" ContentType="application/inkml+xml"/>
  <Override PartName="/ppt/ink/ink3787.xml" ContentType="application/inkml+xml"/>
  <Override PartName="/ppt/ink/ink3788.xml" ContentType="application/inkml+xml"/>
  <Override PartName="/ppt/ink/ink3789.xml" ContentType="application/inkml+xml"/>
  <Override PartName="/ppt/ink/ink3790.xml" ContentType="application/inkml+xml"/>
  <Override PartName="/ppt/ink/ink3791.xml" ContentType="application/inkml+xml"/>
  <Override PartName="/ppt/ink/ink3792.xml" ContentType="application/inkml+xml"/>
  <Override PartName="/ppt/ink/ink3793.xml" ContentType="application/inkml+xml"/>
  <Override PartName="/ppt/ink/ink3794.xml" ContentType="application/inkml+xml"/>
  <Override PartName="/ppt/ink/ink3795.xml" ContentType="application/inkml+xml"/>
  <Override PartName="/ppt/ink/ink3796.xml" ContentType="application/inkml+xml"/>
  <Override PartName="/ppt/ink/ink3797.xml" ContentType="application/inkml+xml"/>
  <Override PartName="/ppt/ink/ink3798.xml" ContentType="application/inkml+xml"/>
  <Override PartName="/ppt/ink/ink3799.xml" ContentType="application/inkml+xml"/>
  <Override PartName="/ppt/ink/ink3800.xml" ContentType="application/inkml+xml"/>
  <Override PartName="/ppt/ink/ink3801.xml" ContentType="application/inkml+xml"/>
  <Override PartName="/ppt/ink/ink3802.xml" ContentType="application/inkml+xml"/>
  <Override PartName="/ppt/ink/ink3803.xml" ContentType="application/inkml+xml"/>
  <Override PartName="/ppt/ink/ink3804.xml" ContentType="application/inkml+xml"/>
  <Override PartName="/ppt/ink/ink3805.xml" ContentType="application/inkml+xml"/>
  <Override PartName="/ppt/ink/ink3806.xml" ContentType="application/inkml+xml"/>
  <Override PartName="/ppt/ink/ink3807.xml" ContentType="application/inkml+xml"/>
  <Override PartName="/ppt/ink/ink3808.xml" ContentType="application/inkml+xml"/>
  <Override PartName="/ppt/ink/ink3809.xml" ContentType="application/inkml+xml"/>
  <Override PartName="/ppt/ink/ink3810.xml" ContentType="application/inkml+xml"/>
  <Override PartName="/ppt/ink/ink3811.xml" ContentType="application/inkml+xml"/>
  <Override PartName="/ppt/ink/ink3812.xml" ContentType="application/inkml+xml"/>
  <Override PartName="/ppt/ink/ink3813.xml" ContentType="application/inkml+xml"/>
  <Override PartName="/ppt/ink/ink3814.xml" ContentType="application/inkml+xml"/>
  <Override PartName="/ppt/ink/ink3815.xml" ContentType="application/inkml+xml"/>
  <Override PartName="/ppt/ink/ink3816.xml" ContentType="application/inkml+xml"/>
  <Override PartName="/ppt/ink/ink3817.xml" ContentType="application/inkml+xml"/>
  <Override PartName="/ppt/ink/ink3818.xml" ContentType="application/inkml+xml"/>
  <Override PartName="/ppt/ink/ink3819.xml" ContentType="application/inkml+xml"/>
  <Override PartName="/ppt/ink/ink3820.xml" ContentType="application/inkml+xml"/>
  <Override PartName="/ppt/ink/ink3821.xml" ContentType="application/inkml+xml"/>
  <Override PartName="/ppt/ink/ink3822.xml" ContentType="application/inkml+xml"/>
  <Override PartName="/ppt/ink/ink3823.xml" ContentType="application/inkml+xml"/>
  <Override PartName="/ppt/ink/ink3824.xml" ContentType="application/inkml+xml"/>
  <Override PartName="/ppt/ink/ink3825.xml" ContentType="application/inkml+xml"/>
  <Override PartName="/ppt/ink/ink3826.xml" ContentType="application/inkml+xml"/>
  <Override PartName="/ppt/ink/ink3827.xml" ContentType="application/inkml+xml"/>
  <Override PartName="/ppt/ink/ink3828.xml" ContentType="application/inkml+xml"/>
  <Override PartName="/ppt/ink/ink3829.xml" ContentType="application/inkml+xml"/>
  <Override PartName="/ppt/ink/ink3830.xml" ContentType="application/inkml+xml"/>
  <Override PartName="/ppt/notesSlides/notesSlide31.xml" ContentType="application/vnd.openxmlformats-officedocument.presentationml.notesSlide+xml"/>
  <Override PartName="/ppt/ink/ink3831.xml" ContentType="application/inkml+xml"/>
  <Override PartName="/ppt/ink/ink3832.xml" ContentType="application/inkml+xml"/>
  <Override PartName="/ppt/ink/ink3833.xml" ContentType="application/inkml+xml"/>
  <Override PartName="/ppt/ink/ink3834.xml" ContentType="application/inkml+xml"/>
  <Override PartName="/ppt/ink/ink3835.xml" ContentType="application/inkml+xml"/>
  <Override PartName="/ppt/ink/ink3836.xml" ContentType="application/inkml+xml"/>
  <Override PartName="/ppt/ink/ink3837.xml" ContentType="application/inkml+xml"/>
  <Override PartName="/ppt/ink/ink3838.xml" ContentType="application/inkml+xml"/>
  <Override PartName="/ppt/ink/ink3839.xml" ContentType="application/inkml+xml"/>
  <Override PartName="/ppt/ink/ink3840.xml" ContentType="application/inkml+xml"/>
  <Override PartName="/ppt/ink/ink3841.xml" ContentType="application/inkml+xml"/>
  <Override PartName="/ppt/ink/ink3842.xml" ContentType="application/inkml+xml"/>
  <Override PartName="/ppt/ink/ink3843.xml" ContentType="application/inkml+xml"/>
  <Override PartName="/ppt/ink/ink3844.xml" ContentType="application/inkml+xml"/>
  <Override PartName="/ppt/ink/ink3845.xml" ContentType="application/inkml+xml"/>
  <Override PartName="/ppt/ink/ink3846.xml" ContentType="application/inkml+xml"/>
  <Override PartName="/ppt/ink/ink3847.xml" ContentType="application/inkml+xml"/>
  <Override PartName="/ppt/ink/ink3848.xml" ContentType="application/inkml+xml"/>
  <Override PartName="/ppt/ink/ink3849.xml" ContentType="application/inkml+xml"/>
  <Override PartName="/ppt/ink/ink3850.xml" ContentType="application/inkml+xml"/>
  <Override PartName="/ppt/ink/ink3851.xml" ContentType="application/inkml+xml"/>
  <Override PartName="/ppt/ink/ink3852.xml" ContentType="application/inkml+xml"/>
  <Override PartName="/ppt/ink/ink3853.xml" ContentType="application/inkml+xml"/>
  <Override PartName="/ppt/ink/ink3854.xml" ContentType="application/inkml+xml"/>
  <Override PartName="/ppt/ink/ink3855.xml" ContentType="application/inkml+xml"/>
  <Override PartName="/ppt/ink/ink3856.xml" ContentType="application/inkml+xml"/>
  <Override PartName="/ppt/ink/ink3857.xml" ContentType="application/inkml+xml"/>
  <Override PartName="/ppt/ink/ink3858.xml" ContentType="application/inkml+xml"/>
  <Override PartName="/ppt/ink/ink3859.xml" ContentType="application/inkml+xml"/>
  <Override PartName="/ppt/ink/ink3860.xml" ContentType="application/inkml+xml"/>
  <Override PartName="/ppt/ink/ink3861.xml" ContentType="application/inkml+xml"/>
  <Override PartName="/ppt/ink/ink3862.xml" ContentType="application/inkml+xml"/>
  <Override PartName="/ppt/ink/ink3863.xml" ContentType="application/inkml+xml"/>
  <Override PartName="/ppt/ink/ink3864.xml" ContentType="application/inkml+xml"/>
  <Override PartName="/ppt/ink/ink3865.xml" ContentType="application/inkml+xml"/>
  <Override PartName="/ppt/ink/ink3866.xml" ContentType="application/inkml+xml"/>
  <Override PartName="/ppt/ink/ink3867.xml" ContentType="application/inkml+xml"/>
  <Override PartName="/ppt/ink/ink3868.xml" ContentType="application/inkml+xml"/>
  <Override PartName="/ppt/ink/ink3869.xml" ContentType="application/inkml+xml"/>
  <Override PartName="/ppt/ink/ink3870.xml" ContentType="application/inkml+xml"/>
  <Override PartName="/ppt/ink/ink3871.xml" ContentType="application/inkml+xml"/>
  <Override PartName="/ppt/ink/ink3872.xml" ContentType="application/inkml+xml"/>
  <Override PartName="/ppt/ink/ink3873.xml" ContentType="application/inkml+xml"/>
  <Override PartName="/ppt/ink/ink3874.xml" ContentType="application/inkml+xml"/>
  <Override PartName="/ppt/ink/ink3875.xml" ContentType="application/inkml+xml"/>
  <Override PartName="/ppt/ink/ink3876.xml" ContentType="application/inkml+xml"/>
  <Override PartName="/ppt/ink/ink3877.xml" ContentType="application/inkml+xml"/>
  <Override PartName="/ppt/ink/ink3878.xml" ContentType="application/inkml+xml"/>
  <Override PartName="/ppt/ink/ink3879.xml" ContentType="application/inkml+xml"/>
  <Override PartName="/ppt/ink/ink3880.xml" ContentType="application/inkml+xml"/>
  <Override PartName="/ppt/ink/ink3881.xml" ContentType="application/inkml+xml"/>
  <Override PartName="/ppt/ink/ink3882.xml" ContentType="application/inkml+xml"/>
  <Override PartName="/ppt/ink/ink3883.xml" ContentType="application/inkml+xml"/>
  <Override PartName="/ppt/ink/ink3884.xml" ContentType="application/inkml+xml"/>
  <Override PartName="/ppt/ink/ink3885.xml" ContentType="application/inkml+xml"/>
  <Override PartName="/ppt/ink/ink3886.xml" ContentType="application/inkml+xml"/>
  <Override PartName="/ppt/ink/ink3887.xml" ContentType="application/inkml+xml"/>
  <Override PartName="/ppt/ink/ink3888.xml" ContentType="application/inkml+xml"/>
  <Override PartName="/ppt/ink/ink3889.xml" ContentType="application/inkml+xml"/>
  <Override PartName="/ppt/ink/ink3890.xml" ContentType="application/inkml+xml"/>
  <Override PartName="/ppt/ink/ink3891.xml" ContentType="application/inkml+xml"/>
  <Override PartName="/ppt/ink/ink3892.xml" ContentType="application/inkml+xml"/>
  <Override PartName="/ppt/ink/ink3893.xml" ContentType="application/inkml+xml"/>
  <Override PartName="/ppt/ink/ink3894.xml" ContentType="application/inkml+xml"/>
  <Override PartName="/ppt/ink/ink3895.xml" ContentType="application/inkml+xml"/>
  <Override PartName="/ppt/ink/ink3896.xml" ContentType="application/inkml+xml"/>
  <Override PartName="/ppt/ink/ink3897.xml" ContentType="application/inkml+xml"/>
  <Override PartName="/ppt/ink/ink3898.xml" ContentType="application/inkml+xml"/>
  <Override PartName="/ppt/ink/ink3899.xml" ContentType="application/inkml+xml"/>
  <Override PartName="/ppt/ink/ink3900.xml" ContentType="application/inkml+xml"/>
  <Override PartName="/ppt/ink/ink3901.xml" ContentType="application/inkml+xml"/>
  <Override PartName="/ppt/ink/ink3902.xml" ContentType="application/inkml+xml"/>
  <Override PartName="/ppt/ink/ink3903.xml" ContentType="application/inkml+xml"/>
  <Override PartName="/ppt/ink/ink3904.xml" ContentType="application/inkml+xml"/>
  <Override PartName="/ppt/ink/ink3905.xml" ContentType="application/inkml+xml"/>
  <Override PartName="/ppt/ink/ink3906.xml" ContentType="application/inkml+xml"/>
  <Override PartName="/ppt/ink/ink3907.xml" ContentType="application/inkml+xml"/>
  <Override PartName="/ppt/ink/ink3908.xml" ContentType="application/inkml+xml"/>
  <Override PartName="/ppt/ink/ink3909.xml" ContentType="application/inkml+xml"/>
  <Override PartName="/ppt/ink/ink3910.xml" ContentType="application/inkml+xml"/>
  <Override PartName="/ppt/ink/ink3911.xml" ContentType="application/inkml+xml"/>
  <Override PartName="/ppt/notesSlides/notesSlide32.xml" ContentType="application/vnd.openxmlformats-officedocument.presentationml.notesSlide+xml"/>
  <Override PartName="/ppt/ink/ink3912.xml" ContentType="application/inkml+xml"/>
  <Override PartName="/ppt/ink/ink3913.xml" ContentType="application/inkml+xml"/>
  <Override PartName="/ppt/ink/ink3914.xml" ContentType="application/inkml+xml"/>
  <Override PartName="/ppt/ink/ink3915.xml" ContentType="application/inkml+xml"/>
  <Override PartName="/ppt/ink/ink3916.xml" ContentType="application/inkml+xml"/>
  <Override PartName="/ppt/ink/ink3917.xml" ContentType="application/inkml+xml"/>
  <Override PartName="/ppt/ink/ink3918.xml" ContentType="application/inkml+xml"/>
  <Override PartName="/ppt/ink/ink3919.xml" ContentType="application/inkml+xml"/>
  <Override PartName="/ppt/ink/ink3920.xml" ContentType="application/inkml+xml"/>
  <Override PartName="/ppt/ink/ink3921.xml" ContentType="application/inkml+xml"/>
  <Override PartName="/ppt/ink/ink3922.xml" ContentType="application/inkml+xml"/>
  <Override PartName="/ppt/ink/ink3923.xml" ContentType="application/inkml+xml"/>
  <Override PartName="/ppt/ink/ink3924.xml" ContentType="application/inkml+xml"/>
  <Override PartName="/ppt/ink/ink3925.xml" ContentType="application/inkml+xml"/>
  <Override PartName="/ppt/ink/ink3926.xml" ContentType="application/inkml+xml"/>
  <Override PartName="/ppt/ink/ink3927.xml" ContentType="application/inkml+xml"/>
  <Override PartName="/ppt/ink/ink3928.xml" ContentType="application/inkml+xml"/>
  <Override PartName="/ppt/ink/ink3929.xml" ContentType="application/inkml+xml"/>
  <Override PartName="/ppt/ink/ink3930.xml" ContentType="application/inkml+xml"/>
  <Override PartName="/ppt/ink/ink3931.xml" ContentType="application/inkml+xml"/>
  <Override PartName="/ppt/ink/ink3932.xml" ContentType="application/inkml+xml"/>
  <Override PartName="/ppt/ink/ink3933.xml" ContentType="application/inkml+xml"/>
  <Override PartName="/ppt/ink/ink3934.xml" ContentType="application/inkml+xml"/>
  <Override PartName="/ppt/ink/ink3935.xml" ContentType="application/inkml+xml"/>
  <Override PartName="/ppt/ink/ink3936.xml" ContentType="application/inkml+xml"/>
  <Override PartName="/ppt/ink/ink3937.xml" ContentType="application/inkml+xml"/>
  <Override PartName="/ppt/ink/ink3938.xml" ContentType="application/inkml+xml"/>
  <Override PartName="/ppt/ink/ink3939.xml" ContentType="application/inkml+xml"/>
  <Override PartName="/ppt/ink/ink3940.xml" ContentType="application/inkml+xml"/>
  <Override PartName="/ppt/ink/ink3941.xml" ContentType="application/inkml+xml"/>
  <Override PartName="/ppt/ink/ink3942.xml" ContentType="application/inkml+xml"/>
  <Override PartName="/ppt/ink/ink3943.xml" ContentType="application/inkml+xml"/>
  <Override PartName="/ppt/ink/ink3944.xml" ContentType="application/inkml+xml"/>
  <Override PartName="/ppt/ink/ink3945.xml" ContentType="application/inkml+xml"/>
  <Override PartName="/ppt/ink/ink3946.xml" ContentType="application/inkml+xml"/>
  <Override PartName="/ppt/ink/ink3947.xml" ContentType="application/inkml+xml"/>
  <Override PartName="/ppt/ink/ink3948.xml" ContentType="application/inkml+xml"/>
  <Override PartName="/ppt/ink/ink3949.xml" ContentType="application/inkml+xml"/>
  <Override PartName="/ppt/ink/ink3950.xml" ContentType="application/inkml+xml"/>
  <Override PartName="/ppt/ink/ink3951.xml" ContentType="application/inkml+xml"/>
  <Override PartName="/ppt/ink/ink3952.xml" ContentType="application/inkml+xml"/>
  <Override PartName="/ppt/ink/ink3953.xml" ContentType="application/inkml+xml"/>
  <Override PartName="/ppt/ink/ink3954.xml" ContentType="application/inkml+xml"/>
  <Override PartName="/ppt/ink/ink3955.xml" ContentType="application/inkml+xml"/>
  <Override PartName="/ppt/ink/ink3956.xml" ContentType="application/inkml+xml"/>
  <Override PartName="/ppt/ink/ink3957.xml" ContentType="application/inkml+xml"/>
  <Override PartName="/ppt/ink/ink3958.xml" ContentType="application/inkml+xml"/>
  <Override PartName="/ppt/ink/ink3959.xml" ContentType="application/inkml+xml"/>
  <Override PartName="/ppt/ink/ink3960.xml" ContentType="application/inkml+xml"/>
  <Override PartName="/ppt/ink/ink3961.xml" ContentType="application/inkml+xml"/>
  <Override PartName="/ppt/ink/ink3962.xml" ContentType="application/inkml+xml"/>
  <Override PartName="/ppt/ink/ink3963.xml" ContentType="application/inkml+xml"/>
  <Override PartName="/ppt/ink/ink3964.xml" ContentType="application/inkml+xml"/>
  <Override PartName="/ppt/ink/ink3965.xml" ContentType="application/inkml+xml"/>
  <Override PartName="/ppt/ink/ink3966.xml" ContentType="application/inkml+xml"/>
  <Override PartName="/ppt/ink/ink3967.xml" ContentType="application/inkml+xml"/>
  <Override PartName="/ppt/ink/ink3968.xml" ContentType="application/inkml+xml"/>
  <Override PartName="/ppt/ink/ink3969.xml" ContentType="application/inkml+xml"/>
  <Override PartName="/ppt/ink/ink3970.xml" ContentType="application/inkml+xml"/>
  <Override PartName="/ppt/ink/ink3971.xml" ContentType="application/inkml+xml"/>
  <Override PartName="/ppt/ink/ink3972.xml" ContentType="application/inkml+xml"/>
  <Override PartName="/ppt/ink/ink3973.xml" ContentType="application/inkml+xml"/>
  <Override PartName="/ppt/ink/ink3974.xml" ContentType="application/inkml+xml"/>
  <Override PartName="/ppt/ink/ink3975.xml" ContentType="application/inkml+xml"/>
  <Override PartName="/ppt/ink/ink3976.xml" ContentType="application/inkml+xml"/>
  <Override PartName="/ppt/ink/ink3977.xml" ContentType="application/inkml+xml"/>
  <Override PartName="/ppt/ink/ink3978.xml" ContentType="application/inkml+xml"/>
  <Override PartName="/ppt/ink/ink3979.xml" ContentType="application/inkml+xml"/>
  <Override PartName="/ppt/ink/ink3980.xml" ContentType="application/inkml+xml"/>
  <Override PartName="/ppt/ink/ink3981.xml" ContentType="application/inkml+xml"/>
  <Override PartName="/ppt/ink/ink3982.xml" ContentType="application/inkml+xml"/>
  <Override PartName="/ppt/ink/ink3983.xml" ContentType="application/inkml+xml"/>
  <Override PartName="/ppt/ink/ink3984.xml" ContentType="application/inkml+xml"/>
  <Override PartName="/ppt/ink/ink3985.xml" ContentType="application/inkml+xml"/>
  <Override PartName="/ppt/ink/ink3986.xml" ContentType="application/inkml+xml"/>
  <Override PartName="/ppt/ink/ink3987.xml" ContentType="application/inkml+xml"/>
  <Override PartName="/ppt/ink/ink3988.xml" ContentType="application/inkml+xml"/>
  <Override PartName="/ppt/ink/ink3989.xml" ContentType="application/inkml+xml"/>
  <Override PartName="/ppt/ink/ink3990.xml" ContentType="application/inkml+xml"/>
  <Override PartName="/ppt/ink/ink3991.xml" ContentType="application/inkml+xml"/>
  <Override PartName="/ppt/ink/ink3992.xml" ContentType="application/inkml+xml"/>
  <Override PartName="/ppt/ink/ink3993.xml" ContentType="application/inkml+xml"/>
  <Override PartName="/ppt/ink/ink3994.xml" ContentType="application/inkml+xml"/>
  <Override PartName="/ppt/ink/ink3995.xml" ContentType="application/inkml+xml"/>
  <Override PartName="/ppt/ink/ink3996.xml" ContentType="application/inkml+xml"/>
  <Override PartName="/ppt/ink/ink3997.xml" ContentType="application/inkml+xml"/>
  <Override PartName="/ppt/ink/ink3998.xml" ContentType="application/inkml+xml"/>
  <Override PartName="/ppt/ink/ink3999.xml" ContentType="application/inkml+xml"/>
  <Override PartName="/ppt/ink/ink4000.xml" ContentType="application/inkml+xml"/>
  <Override PartName="/ppt/ink/ink4001.xml" ContentType="application/inkml+xml"/>
  <Override PartName="/ppt/ink/ink4002.xml" ContentType="application/inkml+xml"/>
  <Override PartName="/ppt/ink/ink4003.xml" ContentType="application/inkml+xml"/>
  <Override PartName="/ppt/ink/ink4004.xml" ContentType="application/inkml+xml"/>
  <Override PartName="/ppt/ink/ink4005.xml" ContentType="application/inkml+xml"/>
  <Override PartName="/ppt/ink/ink4006.xml" ContentType="application/inkml+xml"/>
  <Override PartName="/ppt/ink/ink4007.xml" ContentType="application/inkml+xml"/>
  <Override PartName="/ppt/ink/ink4008.xml" ContentType="application/inkml+xml"/>
  <Override PartName="/ppt/ink/ink4009.xml" ContentType="application/inkml+xml"/>
  <Override PartName="/ppt/ink/ink4010.xml" ContentType="application/inkml+xml"/>
  <Override PartName="/ppt/ink/ink4011.xml" ContentType="application/inkml+xml"/>
  <Override PartName="/ppt/ink/ink4012.xml" ContentType="application/inkml+xml"/>
  <Override PartName="/ppt/ink/ink4013.xml" ContentType="application/inkml+xml"/>
  <Override PartName="/ppt/ink/ink4014.xml" ContentType="application/inkml+xml"/>
  <Override PartName="/ppt/ink/ink4015.xml" ContentType="application/inkml+xml"/>
  <Override PartName="/ppt/ink/ink4016.xml" ContentType="application/inkml+xml"/>
  <Override PartName="/ppt/ink/ink4017.xml" ContentType="application/inkml+xml"/>
  <Override PartName="/ppt/ink/ink4018.xml" ContentType="application/inkml+xml"/>
  <Override PartName="/ppt/ink/ink4019.xml" ContentType="application/inkml+xml"/>
  <Override PartName="/ppt/ink/ink4020.xml" ContentType="application/inkml+xml"/>
  <Override PartName="/ppt/ink/ink4021.xml" ContentType="application/inkml+xml"/>
  <Override PartName="/ppt/ink/ink4022.xml" ContentType="application/inkml+xml"/>
  <Override PartName="/ppt/ink/ink4023.xml" ContentType="application/inkml+xml"/>
  <Override PartName="/ppt/ink/ink4024.xml" ContentType="application/inkml+xml"/>
  <Override PartName="/ppt/ink/ink4025.xml" ContentType="application/inkml+xml"/>
  <Override PartName="/ppt/ink/ink4026.xml" ContentType="application/inkml+xml"/>
  <Override PartName="/ppt/ink/ink4027.xml" ContentType="application/inkml+xml"/>
  <Override PartName="/ppt/ink/ink4028.xml" ContentType="application/inkml+xml"/>
  <Override PartName="/ppt/ink/ink4029.xml" ContentType="application/inkml+xml"/>
  <Override PartName="/ppt/ink/ink4030.xml" ContentType="application/inkml+xml"/>
  <Override PartName="/ppt/ink/ink4031.xml" ContentType="application/inkml+xml"/>
  <Override PartName="/ppt/ink/ink4032.xml" ContentType="application/inkml+xml"/>
  <Override PartName="/ppt/ink/ink4033.xml" ContentType="application/inkml+xml"/>
  <Override PartName="/ppt/ink/ink4034.xml" ContentType="application/inkml+xml"/>
  <Override PartName="/ppt/ink/ink4035.xml" ContentType="application/inkml+xml"/>
  <Override PartName="/ppt/ink/ink4036.xml" ContentType="application/inkml+xml"/>
  <Override PartName="/ppt/ink/ink4037.xml" ContentType="application/inkml+xml"/>
  <Override PartName="/ppt/ink/ink4038.xml" ContentType="application/inkml+xml"/>
  <Override PartName="/ppt/ink/ink4039.xml" ContentType="application/inkml+xml"/>
  <Override PartName="/ppt/ink/ink4040.xml" ContentType="application/inkml+xml"/>
  <Override PartName="/ppt/ink/ink4041.xml" ContentType="application/inkml+xml"/>
  <Override PartName="/ppt/ink/ink4042.xml" ContentType="application/inkml+xml"/>
  <Override PartName="/ppt/ink/ink4043.xml" ContentType="application/inkml+xml"/>
  <Override PartName="/ppt/ink/ink4044.xml" ContentType="application/inkml+xml"/>
  <Override PartName="/ppt/ink/ink4045.xml" ContentType="application/inkml+xml"/>
  <Override PartName="/ppt/ink/ink4046.xml" ContentType="application/inkml+xml"/>
  <Override PartName="/ppt/ink/ink4047.xml" ContentType="application/inkml+xml"/>
  <Override PartName="/ppt/ink/ink4048.xml" ContentType="application/inkml+xml"/>
  <Override PartName="/ppt/ink/ink4049.xml" ContentType="application/inkml+xml"/>
  <Override PartName="/ppt/ink/ink4050.xml" ContentType="application/inkml+xml"/>
  <Override PartName="/ppt/ink/ink4051.xml" ContentType="application/inkml+xml"/>
  <Override PartName="/ppt/ink/ink4052.xml" ContentType="application/inkml+xml"/>
  <Override PartName="/ppt/ink/ink4053.xml" ContentType="application/inkml+xml"/>
  <Override PartName="/ppt/ink/ink4054.xml" ContentType="application/inkml+xml"/>
  <Override PartName="/ppt/ink/ink4055.xml" ContentType="application/inkml+xml"/>
  <Override PartName="/ppt/ink/ink4056.xml" ContentType="application/inkml+xml"/>
  <Override PartName="/ppt/ink/ink4057.xml" ContentType="application/inkml+xml"/>
  <Override PartName="/ppt/ink/ink4058.xml" ContentType="application/inkml+xml"/>
  <Override PartName="/ppt/ink/ink4059.xml" ContentType="application/inkml+xml"/>
  <Override PartName="/ppt/ink/ink4060.xml" ContentType="application/inkml+xml"/>
  <Override PartName="/ppt/ink/ink4061.xml" ContentType="application/inkml+xml"/>
  <Override PartName="/ppt/ink/ink4062.xml" ContentType="application/inkml+xml"/>
  <Override PartName="/ppt/ink/ink4063.xml" ContentType="application/inkml+xml"/>
  <Override PartName="/ppt/notesSlides/notesSlide33.xml" ContentType="application/vnd.openxmlformats-officedocument.presentationml.notesSlide+xml"/>
  <Override PartName="/ppt/ink/ink4064.xml" ContentType="application/inkml+xml"/>
  <Override PartName="/ppt/ink/ink4065.xml" ContentType="application/inkml+xml"/>
  <Override PartName="/ppt/ink/ink4066.xml" ContentType="application/inkml+xml"/>
  <Override PartName="/ppt/ink/ink4067.xml" ContentType="application/inkml+xml"/>
  <Override PartName="/ppt/ink/ink4068.xml" ContentType="application/inkml+xml"/>
  <Override PartName="/ppt/ink/ink4069.xml" ContentType="application/inkml+xml"/>
  <Override PartName="/ppt/ink/ink4070.xml" ContentType="application/inkml+xml"/>
  <Override PartName="/ppt/ink/ink4071.xml" ContentType="application/inkml+xml"/>
  <Override PartName="/ppt/ink/ink4072.xml" ContentType="application/inkml+xml"/>
  <Override PartName="/ppt/ink/ink4073.xml" ContentType="application/inkml+xml"/>
  <Override PartName="/ppt/ink/ink4074.xml" ContentType="application/inkml+xml"/>
  <Override PartName="/ppt/ink/ink4075.xml" ContentType="application/inkml+xml"/>
  <Override PartName="/ppt/ink/ink4076.xml" ContentType="application/inkml+xml"/>
  <Override PartName="/ppt/ink/ink4077.xml" ContentType="application/inkml+xml"/>
  <Override PartName="/ppt/ink/ink4078.xml" ContentType="application/inkml+xml"/>
  <Override PartName="/ppt/ink/ink4079.xml" ContentType="application/inkml+xml"/>
  <Override PartName="/ppt/ink/ink4080.xml" ContentType="application/inkml+xml"/>
  <Override PartName="/ppt/ink/ink4081.xml" ContentType="application/inkml+xml"/>
  <Override PartName="/ppt/ink/ink4082.xml" ContentType="application/inkml+xml"/>
  <Override PartName="/ppt/ink/ink4083.xml" ContentType="application/inkml+xml"/>
  <Override PartName="/ppt/ink/ink4084.xml" ContentType="application/inkml+xml"/>
  <Override PartName="/ppt/ink/ink4085.xml" ContentType="application/inkml+xml"/>
  <Override PartName="/ppt/ink/ink4086.xml" ContentType="application/inkml+xml"/>
  <Override PartName="/ppt/ink/ink4087.xml" ContentType="application/inkml+xml"/>
  <Override PartName="/ppt/ink/ink4088.xml" ContentType="application/inkml+xml"/>
  <Override PartName="/ppt/ink/ink4089.xml" ContentType="application/inkml+xml"/>
  <Override PartName="/ppt/ink/ink4090.xml" ContentType="application/inkml+xml"/>
  <Override PartName="/ppt/ink/ink4091.xml" ContentType="application/inkml+xml"/>
  <Override PartName="/ppt/ink/ink4092.xml" ContentType="application/inkml+xml"/>
  <Override PartName="/ppt/ink/ink4093.xml" ContentType="application/inkml+xml"/>
  <Override PartName="/ppt/ink/ink4094.xml" ContentType="application/inkml+xml"/>
  <Override PartName="/ppt/ink/ink4095.xml" ContentType="application/inkml+xml"/>
  <Override PartName="/ppt/ink/ink4096.xml" ContentType="application/inkml+xml"/>
  <Override PartName="/ppt/ink/ink4097.xml" ContentType="application/inkml+xml"/>
  <Override PartName="/ppt/ink/ink4098.xml" ContentType="application/inkml+xml"/>
  <Override PartName="/ppt/ink/ink4099.xml" ContentType="application/inkml+xml"/>
  <Override PartName="/ppt/ink/ink4100.xml" ContentType="application/inkml+xml"/>
  <Override PartName="/ppt/ink/ink4101.xml" ContentType="application/inkml+xml"/>
  <Override PartName="/ppt/ink/ink4102.xml" ContentType="application/inkml+xml"/>
  <Override PartName="/ppt/ink/ink4103.xml" ContentType="application/inkml+xml"/>
  <Override PartName="/ppt/ink/ink4104.xml" ContentType="application/inkml+xml"/>
  <Override PartName="/ppt/ink/ink4105.xml" ContentType="application/inkml+xml"/>
  <Override PartName="/ppt/ink/ink4106.xml" ContentType="application/inkml+xml"/>
  <Override PartName="/ppt/ink/ink4107.xml" ContentType="application/inkml+xml"/>
  <Override PartName="/ppt/ink/ink4108.xml" ContentType="application/inkml+xml"/>
  <Override PartName="/ppt/ink/ink4109.xml" ContentType="application/inkml+xml"/>
  <Override PartName="/ppt/ink/ink4110.xml" ContentType="application/inkml+xml"/>
  <Override PartName="/ppt/ink/ink4111.xml" ContentType="application/inkml+xml"/>
  <Override PartName="/ppt/ink/ink4112.xml" ContentType="application/inkml+xml"/>
  <Override PartName="/ppt/ink/ink4113.xml" ContentType="application/inkml+xml"/>
  <Override PartName="/ppt/ink/ink4114.xml" ContentType="application/inkml+xml"/>
  <Override PartName="/ppt/ink/ink4115.xml" ContentType="application/inkml+xml"/>
  <Override PartName="/ppt/ink/ink4116.xml" ContentType="application/inkml+xml"/>
  <Override PartName="/ppt/ink/ink4117.xml" ContentType="application/inkml+xml"/>
  <Override PartName="/ppt/ink/ink4118.xml" ContentType="application/inkml+xml"/>
  <Override PartName="/ppt/ink/ink4119.xml" ContentType="application/inkml+xml"/>
  <Override PartName="/ppt/ink/ink4120.xml" ContentType="application/inkml+xml"/>
  <Override PartName="/ppt/ink/ink4121.xml" ContentType="application/inkml+xml"/>
  <Override PartName="/ppt/ink/ink4122.xml" ContentType="application/inkml+xml"/>
  <Override PartName="/ppt/ink/ink4123.xml" ContentType="application/inkml+xml"/>
  <Override PartName="/ppt/ink/ink4124.xml" ContentType="application/inkml+xml"/>
  <Override PartName="/ppt/ink/ink4125.xml" ContentType="application/inkml+xml"/>
  <Override PartName="/ppt/ink/ink4126.xml" ContentType="application/inkml+xml"/>
  <Override PartName="/ppt/ink/ink4127.xml" ContentType="application/inkml+xml"/>
  <Override PartName="/ppt/ink/ink4128.xml" ContentType="application/inkml+xml"/>
  <Override PartName="/ppt/ink/ink4129.xml" ContentType="application/inkml+xml"/>
  <Override PartName="/ppt/ink/ink4130.xml" ContentType="application/inkml+xml"/>
  <Override PartName="/ppt/ink/ink4131.xml" ContentType="application/inkml+xml"/>
  <Override PartName="/ppt/ink/ink4132.xml" ContentType="application/inkml+xml"/>
  <Override PartName="/ppt/ink/ink4133.xml" ContentType="application/inkml+xml"/>
  <Override PartName="/ppt/ink/ink4134.xml" ContentType="application/inkml+xml"/>
  <Override PartName="/ppt/ink/ink4135.xml" ContentType="application/inkml+xml"/>
  <Override PartName="/ppt/ink/ink4136.xml" ContentType="application/inkml+xml"/>
  <Override PartName="/ppt/ink/ink4137.xml" ContentType="application/inkml+xml"/>
  <Override PartName="/ppt/ink/ink4138.xml" ContentType="application/inkml+xml"/>
  <Override PartName="/ppt/ink/ink4139.xml" ContentType="application/inkml+xml"/>
  <Override PartName="/ppt/notesSlides/notesSlide34.xml" ContentType="application/vnd.openxmlformats-officedocument.presentationml.notesSlide+xml"/>
  <Override PartName="/ppt/ink/ink4140.xml" ContentType="application/inkml+xml"/>
  <Override PartName="/ppt/ink/ink4141.xml" ContentType="application/inkml+xml"/>
  <Override PartName="/ppt/ink/ink4142.xml" ContentType="application/inkml+xml"/>
  <Override PartName="/ppt/ink/ink4143.xml" ContentType="application/inkml+xml"/>
  <Override PartName="/ppt/ink/ink4144.xml" ContentType="application/inkml+xml"/>
  <Override PartName="/ppt/ink/ink4145.xml" ContentType="application/inkml+xml"/>
  <Override PartName="/ppt/ink/ink4146.xml" ContentType="application/inkml+xml"/>
  <Override PartName="/ppt/ink/ink4147.xml" ContentType="application/inkml+xml"/>
  <Override PartName="/ppt/ink/ink4148.xml" ContentType="application/inkml+xml"/>
  <Override PartName="/ppt/ink/ink4149.xml" ContentType="application/inkml+xml"/>
  <Override PartName="/ppt/ink/ink4150.xml" ContentType="application/inkml+xml"/>
  <Override PartName="/ppt/ink/ink4151.xml" ContentType="application/inkml+xml"/>
  <Override PartName="/ppt/ink/ink4152.xml" ContentType="application/inkml+xml"/>
  <Override PartName="/ppt/ink/ink4153.xml" ContentType="application/inkml+xml"/>
  <Override PartName="/ppt/ink/ink4154.xml" ContentType="application/inkml+xml"/>
  <Override PartName="/ppt/ink/ink4155.xml" ContentType="application/inkml+xml"/>
  <Override PartName="/ppt/ink/ink4156.xml" ContentType="application/inkml+xml"/>
  <Override PartName="/ppt/ink/ink4157.xml" ContentType="application/inkml+xml"/>
  <Override PartName="/ppt/ink/ink4158.xml" ContentType="application/inkml+xml"/>
  <Override PartName="/ppt/ink/ink4159.xml" ContentType="application/inkml+xml"/>
  <Override PartName="/ppt/ink/ink4160.xml" ContentType="application/inkml+xml"/>
  <Override PartName="/ppt/ink/ink4161.xml" ContentType="application/inkml+xml"/>
  <Override PartName="/ppt/ink/ink4162.xml" ContentType="application/inkml+xml"/>
  <Override PartName="/ppt/ink/ink4163.xml" ContentType="application/inkml+xml"/>
  <Override PartName="/ppt/ink/ink4164.xml" ContentType="application/inkml+xml"/>
  <Override PartName="/ppt/ink/ink4165.xml" ContentType="application/inkml+xml"/>
  <Override PartName="/ppt/ink/ink4166.xml" ContentType="application/inkml+xml"/>
  <Override PartName="/ppt/ink/ink4167.xml" ContentType="application/inkml+xml"/>
  <Override PartName="/ppt/ink/ink4168.xml" ContentType="application/inkml+xml"/>
  <Override PartName="/ppt/ink/ink4169.xml" ContentType="application/inkml+xml"/>
  <Override PartName="/ppt/ink/ink4170.xml" ContentType="application/inkml+xml"/>
  <Override PartName="/ppt/ink/ink4171.xml" ContentType="application/inkml+xml"/>
  <Override PartName="/ppt/ink/ink4172.xml" ContentType="application/inkml+xml"/>
  <Override PartName="/ppt/ink/ink4173.xml" ContentType="application/inkml+xml"/>
  <Override PartName="/ppt/ink/ink4174.xml" ContentType="application/inkml+xml"/>
  <Override PartName="/ppt/ink/ink4175.xml" ContentType="application/inkml+xml"/>
  <Override PartName="/ppt/ink/ink4176.xml" ContentType="application/inkml+xml"/>
  <Override PartName="/ppt/ink/ink4177.xml" ContentType="application/inkml+xml"/>
  <Override PartName="/ppt/ink/ink4178.xml" ContentType="application/inkml+xml"/>
  <Override PartName="/ppt/ink/ink4179.xml" ContentType="application/inkml+xml"/>
  <Override PartName="/ppt/ink/ink4180.xml" ContentType="application/inkml+xml"/>
  <Override PartName="/ppt/ink/ink4181.xml" ContentType="application/inkml+xml"/>
  <Override PartName="/ppt/ink/ink4182.xml" ContentType="application/inkml+xml"/>
  <Override PartName="/ppt/ink/ink4183.xml" ContentType="application/inkml+xml"/>
  <Override PartName="/ppt/ink/ink4184.xml" ContentType="application/inkml+xml"/>
  <Override PartName="/ppt/ink/ink4185.xml" ContentType="application/inkml+xml"/>
  <Override PartName="/ppt/ink/ink4186.xml" ContentType="application/inkml+xml"/>
  <Override PartName="/ppt/ink/ink4187.xml" ContentType="application/inkml+xml"/>
  <Override PartName="/ppt/ink/ink4188.xml" ContentType="application/inkml+xml"/>
  <Override PartName="/ppt/ink/ink4189.xml" ContentType="application/inkml+xml"/>
  <Override PartName="/ppt/ink/ink4190.xml" ContentType="application/inkml+xml"/>
  <Override PartName="/ppt/ink/ink4191.xml" ContentType="application/inkml+xml"/>
  <Override PartName="/ppt/ink/ink4192.xml" ContentType="application/inkml+xml"/>
  <Override PartName="/ppt/ink/ink4193.xml" ContentType="application/inkml+xml"/>
  <Override PartName="/ppt/ink/ink4194.xml" ContentType="application/inkml+xml"/>
  <Override PartName="/ppt/ink/ink4195.xml" ContentType="application/inkml+xml"/>
  <Override PartName="/ppt/ink/ink4196.xml" ContentType="application/inkml+xml"/>
  <Override PartName="/ppt/ink/ink4197.xml" ContentType="application/inkml+xml"/>
  <Override PartName="/ppt/ink/ink4198.xml" ContentType="application/inkml+xml"/>
  <Override PartName="/ppt/ink/ink4199.xml" ContentType="application/inkml+xml"/>
  <Override PartName="/ppt/ink/ink4200.xml" ContentType="application/inkml+xml"/>
  <Override PartName="/ppt/ink/ink4201.xml" ContentType="application/inkml+xml"/>
  <Override PartName="/ppt/ink/ink4202.xml" ContentType="application/inkml+xml"/>
  <Override PartName="/ppt/ink/ink4203.xml" ContentType="application/inkml+xml"/>
  <Override PartName="/ppt/ink/ink4204.xml" ContentType="application/inkml+xml"/>
  <Override PartName="/ppt/ink/ink4205.xml" ContentType="application/inkml+xml"/>
  <Override PartName="/ppt/ink/ink4206.xml" ContentType="application/inkml+xml"/>
  <Override PartName="/ppt/ink/ink4207.xml" ContentType="application/inkml+xml"/>
  <Override PartName="/ppt/ink/ink4208.xml" ContentType="application/inkml+xml"/>
  <Override PartName="/ppt/ink/ink4209.xml" ContentType="application/inkml+xml"/>
  <Override PartName="/ppt/ink/ink4210.xml" ContentType="application/inkml+xml"/>
  <Override PartName="/ppt/ink/ink4211.xml" ContentType="application/inkml+xml"/>
  <Override PartName="/ppt/ink/ink4212.xml" ContentType="application/inkml+xml"/>
  <Override PartName="/ppt/ink/ink4213.xml" ContentType="application/inkml+xml"/>
  <Override PartName="/ppt/ink/ink4214.xml" ContentType="application/inkml+xml"/>
  <Override PartName="/ppt/ink/ink4215.xml" ContentType="application/inkml+xml"/>
  <Override PartName="/ppt/ink/ink4216.xml" ContentType="application/inkml+xml"/>
  <Override PartName="/ppt/ink/ink4217.xml" ContentType="application/inkml+xml"/>
  <Override PartName="/ppt/ink/ink4218.xml" ContentType="application/inkml+xml"/>
  <Override PartName="/ppt/ink/ink4219.xml" ContentType="application/inkml+xml"/>
  <Override PartName="/ppt/ink/ink4220.xml" ContentType="application/inkml+xml"/>
  <Override PartName="/ppt/ink/ink4221.xml" ContentType="application/inkml+xml"/>
  <Override PartName="/ppt/ink/ink4222.xml" ContentType="application/inkml+xml"/>
  <Override PartName="/ppt/ink/ink4223.xml" ContentType="application/inkml+xml"/>
  <Override PartName="/ppt/ink/ink4224.xml" ContentType="application/inkml+xml"/>
  <Override PartName="/ppt/ink/ink4225.xml" ContentType="application/inkml+xml"/>
  <Override PartName="/ppt/ink/ink4226.xml" ContentType="application/inkml+xml"/>
  <Override PartName="/ppt/ink/ink4227.xml" ContentType="application/inkml+xml"/>
  <Override PartName="/ppt/ink/ink4228.xml" ContentType="application/inkml+xml"/>
  <Override PartName="/ppt/ink/ink4229.xml" ContentType="application/inkml+xml"/>
  <Override PartName="/ppt/ink/ink4230.xml" ContentType="application/inkml+xml"/>
  <Override PartName="/ppt/ink/ink4231.xml" ContentType="application/inkml+xml"/>
  <Override PartName="/ppt/ink/ink4232.xml" ContentType="application/inkml+xml"/>
  <Override PartName="/ppt/ink/ink4233.xml" ContentType="application/inkml+xml"/>
  <Override PartName="/ppt/ink/ink4234.xml" ContentType="application/inkml+xml"/>
  <Override PartName="/ppt/ink/ink4235.xml" ContentType="application/inkml+xml"/>
  <Override PartName="/ppt/ink/ink4236.xml" ContentType="application/inkml+xml"/>
  <Override PartName="/ppt/ink/ink4237.xml" ContentType="application/inkml+xml"/>
  <Override PartName="/ppt/ink/ink4238.xml" ContentType="application/inkml+xml"/>
  <Override PartName="/ppt/ink/ink4239.xml" ContentType="application/inkml+xml"/>
  <Override PartName="/ppt/ink/ink4240.xml" ContentType="application/inkml+xml"/>
  <Override PartName="/ppt/ink/ink4241.xml" ContentType="application/inkml+xml"/>
  <Override PartName="/ppt/ink/ink4242.xml" ContentType="application/inkml+xml"/>
  <Override PartName="/ppt/ink/ink4243.xml" ContentType="application/inkml+xml"/>
  <Override PartName="/ppt/ink/ink4244.xml" ContentType="application/inkml+xml"/>
  <Override PartName="/ppt/ink/ink4245.xml" ContentType="application/inkml+xml"/>
  <Override PartName="/ppt/ink/ink4246.xml" ContentType="application/inkml+xml"/>
  <Override PartName="/ppt/ink/ink4247.xml" ContentType="application/inkml+xml"/>
  <Override PartName="/ppt/ink/ink4248.xml" ContentType="application/inkml+xml"/>
  <Override PartName="/ppt/ink/ink4249.xml" ContentType="application/inkml+xml"/>
  <Override PartName="/ppt/ink/ink4250.xml" ContentType="application/inkml+xml"/>
  <Override PartName="/ppt/ink/ink4251.xml" ContentType="application/inkml+xml"/>
  <Override PartName="/ppt/ink/ink4252.xml" ContentType="application/inkml+xml"/>
  <Override PartName="/ppt/ink/ink4253.xml" ContentType="application/inkml+xml"/>
  <Override PartName="/ppt/ink/ink4254.xml" ContentType="application/inkml+xml"/>
  <Override PartName="/ppt/ink/ink4255.xml" ContentType="application/inkml+xml"/>
  <Override PartName="/ppt/ink/ink4256.xml" ContentType="application/inkml+xml"/>
  <Override PartName="/ppt/ink/ink4257.xml" ContentType="application/inkml+xml"/>
  <Override PartName="/ppt/ink/ink4258.xml" ContentType="application/inkml+xml"/>
  <Override PartName="/ppt/ink/ink4259.xml" ContentType="application/inkml+xml"/>
  <Override PartName="/ppt/ink/ink4260.xml" ContentType="application/inkml+xml"/>
  <Override PartName="/ppt/ink/ink4261.xml" ContentType="application/inkml+xml"/>
  <Override PartName="/ppt/ink/ink4262.xml" ContentType="application/inkml+xml"/>
  <Override PartName="/ppt/ink/ink4263.xml" ContentType="application/inkml+xml"/>
  <Override PartName="/ppt/ink/ink4264.xml" ContentType="application/inkml+xml"/>
  <Override PartName="/ppt/ink/ink4265.xml" ContentType="application/inkml+xml"/>
  <Override PartName="/ppt/ink/ink4266.xml" ContentType="application/inkml+xml"/>
  <Override PartName="/ppt/ink/ink4267.xml" ContentType="application/inkml+xml"/>
  <Override PartName="/ppt/ink/ink4268.xml" ContentType="application/inkml+xml"/>
  <Override PartName="/ppt/ink/ink4269.xml" ContentType="application/inkml+xml"/>
  <Override PartName="/ppt/ink/ink4270.xml" ContentType="application/inkml+xml"/>
  <Override PartName="/ppt/ink/ink4271.xml" ContentType="application/inkml+xml"/>
  <Override PartName="/ppt/ink/ink4272.xml" ContentType="application/inkml+xml"/>
  <Override PartName="/ppt/ink/ink4273.xml" ContentType="application/inkml+xml"/>
  <Override PartName="/ppt/ink/ink4274.xml" ContentType="application/inkml+xml"/>
  <Override PartName="/ppt/ink/ink4275.xml" ContentType="application/inkml+xml"/>
  <Override PartName="/ppt/ink/ink4276.xml" ContentType="application/inkml+xml"/>
  <Override PartName="/ppt/ink/ink4277.xml" ContentType="application/inkml+xml"/>
  <Override PartName="/ppt/ink/ink4278.xml" ContentType="application/inkml+xml"/>
  <Override PartName="/ppt/ink/ink4279.xml" ContentType="application/inkml+xml"/>
  <Override PartName="/ppt/ink/ink4280.xml" ContentType="application/inkml+xml"/>
  <Override PartName="/ppt/ink/ink4281.xml" ContentType="application/inkml+xml"/>
  <Override PartName="/ppt/ink/ink4282.xml" ContentType="application/inkml+xml"/>
  <Override PartName="/ppt/ink/ink4283.xml" ContentType="application/inkml+xml"/>
  <Override PartName="/ppt/ink/ink4284.xml" ContentType="application/inkml+xml"/>
  <Override PartName="/ppt/ink/ink4285.xml" ContentType="application/inkml+xml"/>
  <Override PartName="/ppt/ink/ink4286.xml" ContentType="application/inkml+xml"/>
  <Override PartName="/ppt/ink/ink4287.xml" ContentType="application/inkml+xml"/>
  <Override PartName="/ppt/ink/ink4288.xml" ContentType="application/inkml+xml"/>
  <Override PartName="/ppt/ink/ink4289.xml" ContentType="application/inkml+xml"/>
  <Override PartName="/ppt/ink/ink4290.xml" ContentType="application/inkml+xml"/>
  <Override PartName="/ppt/ink/ink4291.xml" ContentType="application/inkml+xml"/>
  <Override PartName="/ppt/ink/ink4292.xml" ContentType="application/inkml+xml"/>
  <Override PartName="/ppt/ink/ink4293.xml" ContentType="application/inkml+xml"/>
  <Override PartName="/ppt/ink/ink4294.xml" ContentType="application/inkml+xml"/>
  <Override PartName="/ppt/ink/ink4295.xml" ContentType="application/inkml+xml"/>
  <Override PartName="/ppt/ink/ink4296.xml" ContentType="application/inkml+xml"/>
  <Override PartName="/ppt/ink/ink4297.xml" ContentType="application/inkml+xml"/>
  <Override PartName="/ppt/ink/ink4298.xml" ContentType="application/inkml+xml"/>
  <Override PartName="/ppt/ink/ink4299.xml" ContentType="application/inkml+xml"/>
  <Override PartName="/ppt/ink/ink4300.xml" ContentType="application/inkml+xml"/>
  <Override PartName="/ppt/ink/ink4301.xml" ContentType="application/inkml+xml"/>
  <Override PartName="/ppt/ink/ink4302.xml" ContentType="application/inkml+xml"/>
  <Override PartName="/ppt/ink/ink4303.xml" ContentType="application/inkml+xml"/>
  <Override PartName="/ppt/ink/ink4304.xml" ContentType="application/inkml+xml"/>
  <Override PartName="/ppt/ink/ink4305.xml" ContentType="application/inkml+xml"/>
  <Override PartName="/ppt/ink/ink4306.xml" ContentType="application/inkml+xml"/>
  <Override PartName="/ppt/ink/ink4307.xml" ContentType="application/inkml+xml"/>
  <Override PartName="/ppt/ink/ink4308.xml" ContentType="application/inkml+xml"/>
  <Override PartName="/ppt/ink/ink4309.xml" ContentType="application/inkml+xml"/>
  <Override PartName="/ppt/ink/ink4310.xml" ContentType="application/inkml+xml"/>
  <Override PartName="/ppt/ink/ink4311.xml" ContentType="application/inkml+xml"/>
  <Override PartName="/ppt/ink/ink4312.xml" ContentType="application/inkml+xml"/>
  <Override PartName="/ppt/ink/ink4313.xml" ContentType="application/inkml+xml"/>
  <Override PartName="/ppt/ink/ink4314.xml" ContentType="application/inkml+xml"/>
  <Override PartName="/ppt/ink/ink4315.xml" ContentType="application/inkml+xml"/>
  <Override PartName="/ppt/ink/ink4316.xml" ContentType="application/inkml+xml"/>
  <Override PartName="/ppt/ink/ink4317.xml" ContentType="application/inkml+xml"/>
  <Override PartName="/ppt/ink/ink4318.xml" ContentType="application/inkml+xml"/>
  <Override PartName="/ppt/ink/ink4319.xml" ContentType="application/inkml+xml"/>
  <Override PartName="/ppt/ink/ink4320.xml" ContentType="application/inkml+xml"/>
  <Override PartName="/ppt/ink/ink4321.xml" ContentType="application/inkml+xml"/>
  <Override PartName="/ppt/ink/ink4322.xml" ContentType="application/inkml+xml"/>
  <Override PartName="/ppt/ink/ink4323.xml" ContentType="application/inkml+xml"/>
  <Override PartName="/ppt/ink/ink4324.xml" ContentType="application/inkml+xml"/>
  <Override PartName="/ppt/ink/ink4325.xml" ContentType="application/inkml+xml"/>
  <Override PartName="/ppt/ink/ink4326.xml" ContentType="application/inkml+xml"/>
  <Override PartName="/ppt/ink/ink4327.xml" ContentType="application/inkml+xml"/>
  <Override PartName="/ppt/ink/ink4328.xml" ContentType="application/inkml+xml"/>
  <Override PartName="/ppt/ink/ink4329.xml" ContentType="application/inkml+xml"/>
  <Override PartName="/ppt/ink/ink4330.xml" ContentType="application/inkml+xml"/>
  <Override PartName="/ppt/ink/ink4331.xml" ContentType="application/inkml+xml"/>
  <Override PartName="/ppt/ink/ink4332.xml" ContentType="application/inkml+xml"/>
  <Override PartName="/ppt/ink/ink4333.xml" ContentType="application/inkml+xml"/>
  <Override PartName="/ppt/ink/ink4334.xml" ContentType="application/inkml+xml"/>
  <Override PartName="/ppt/ink/ink4335.xml" ContentType="application/inkml+xml"/>
  <Override PartName="/ppt/ink/ink4336.xml" ContentType="application/inkml+xml"/>
  <Override PartName="/ppt/ink/ink4337.xml" ContentType="application/inkml+xml"/>
  <Override PartName="/ppt/ink/ink4338.xml" ContentType="application/inkml+xml"/>
  <Override PartName="/ppt/ink/ink4339.xml" ContentType="application/inkml+xml"/>
  <Override PartName="/ppt/ink/ink4340.xml" ContentType="application/inkml+xml"/>
  <Override PartName="/ppt/ink/ink4341.xml" ContentType="application/inkml+xml"/>
  <Override PartName="/ppt/ink/ink4342.xml" ContentType="application/inkml+xml"/>
  <Override PartName="/ppt/ink/ink4343.xml" ContentType="application/inkml+xml"/>
  <Override PartName="/ppt/ink/ink4344.xml" ContentType="application/inkml+xml"/>
  <Override PartName="/ppt/ink/ink4345.xml" ContentType="application/inkml+xml"/>
  <Override PartName="/ppt/ink/ink4346.xml" ContentType="application/inkml+xml"/>
  <Override PartName="/ppt/ink/ink4347.xml" ContentType="application/inkml+xml"/>
  <Override PartName="/ppt/ink/ink4348.xml" ContentType="application/inkml+xml"/>
  <Override PartName="/ppt/ink/ink4349.xml" ContentType="application/inkml+xml"/>
  <Override PartName="/ppt/ink/ink4350.xml" ContentType="application/inkml+xml"/>
  <Override PartName="/ppt/ink/ink4351.xml" ContentType="application/inkml+xml"/>
  <Override PartName="/ppt/ink/ink4352.xml" ContentType="application/inkml+xml"/>
  <Override PartName="/ppt/ink/ink4353.xml" ContentType="application/inkml+xml"/>
  <Override PartName="/ppt/ink/ink4354.xml" ContentType="application/inkml+xml"/>
  <Override PartName="/ppt/ink/ink4355.xml" ContentType="application/inkml+xml"/>
  <Override PartName="/ppt/ink/ink4356.xml" ContentType="application/inkml+xml"/>
  <Override PartName="/ppt/ink/ink4357.xml" ContentType="application/inkml+xml"/>
  <Override PartName="/ppt/ink/ink4358.xml" ContentType="application/inkml+xml"/>
  <Override PartName="/ppt/ink/ink4359.xml" ContentType="application/inkml+xml"/>
  <Override PartName="/ppt/ink/ink4360.xml" ContentType="application/inkml+xml"/>
  <Override PartName="/ppt/ink/ink4361.xml" ContentType="application/inkml+xml"/>
  <Override PartName="/ppt/ink/ink4362.xml" ContentType="application/inkml+xml"/>
  <Override PartName="/ppt/ink/ink4363.xml" ContentType="application/inkml+xml"/>
  <Override PartName="/ppt/ink/ink4364.xml" ContentType="application/inkml+xml"/>
  <Override PartName="/ppt/ink/ink4365.xml" ContentType="application/inkml+xml"/>
  <Override PartName="/ppt/ink/ink4366.xml" ContentType="application/inkml+xml"/>
  <Override PartName="/ppt/ink/ink4367.xml" ContentType="application/inkml+xml"/>
  <Override PartName="/ppt/ink/ink4368.xml" ContentType="application/inkml+xml"/>
  <Override PartName="/ppt/ink/ink4369.xml" ContentType="application/inkml+xml"/>
  <Override PartName="/ppt/ink/ink4370.xml" ContentType="application/inkml+xml"/>
  <Override PartName="/ppt/ink/ink4371.xml" ContentType="application/inkml+xml"/>
  <Override PartName="/ppt/ink/ink4372.xml" ContentType="application/inkml+xml"/>
  <Override PartName="/ppt/ink/ink4373.xml" ContentType="application/inkml+xml"/>
  <Override PartName="/ppt/ink/ink4374.xml" ContentType="application/inkml+xml"/>
  <Override PartName="/ppt/ink/ink4375.xml" ContentType="application/inkml+xml"/>
  <Override PartName="/ppt/ink/ink4376.xml" ContentType="application/inkml+xml"/>
  <Override PartName="/ppt/ink/ink4377.xml" ContentType="application/inkml+xml"/>
  <Override PartName="/ppt/ink/ink4378.xml" ContentType="application/inkml+xml"/>
  <Override PartName="/ppt/ink/ink4379.xml" ContentType="application/inkml+xml"/>
  <Override PartName="/ppt/ink/ink4380.xml" ContentType="application/inkml+xml"/>
  <Override PartName="/ppt/ink/ink4381.xml" ContentType="application/inkml+xml"/>
  <Override PartName="/ppt/ink/ink4382.xml" ContentType="application/inkml+xml"/>
  <Override PartName="/ppt/ink/ink4383.xml" ContentType="application/inkml+xml"/>
  <Override PartName="/ppt/ink/ink4384.xml" ContentType="application/inkml+xml"/>
  <Override PartName="/ppt/ink/ink4385.xml" ContentType="application/inkml+xml"/>
  <Override PartName="/ppt/ink/ink4386.xml" ContentType="application/inkml+xml"/>
  <Override PartName="/ppt/ink/ink4387.xml" ContentType="application/inkml+xml"/>
  <Override PartName="/ppt/ink/ink4388.xml" ContentType="application/inkml+xml"/>
  <Override PartName="/ppt/ink/ink4389.xml" ContentType="application/inkml+xml"/>
  <Override PartName="/ppt/ink/ink4390.xml" ContentType="application/inkml+xml"/>
  <Override PartName="/ppt/ink/ink4391.xml" ContentType="application/inkml+xml"/>
  <Override PartName="/ppt/ink/ink4392.xml" ContentType="application/inkml+xml"/>
  <Override PartName="/ppt/ink/ink4393.xml" ContentType="application/inkml+xml"/>
  <Override PartName="/ppt/ink/ink4394.xml" ContentType="application/inkml+xml"/>
  <Override PartName="/ppt/ink/ink4395.xml" ContentType="application/inkml+xml"/>
  <Override PartName="/ppt/ink/ink4396.xml" ContentType="application/inkml+xml"/>
  <Override PartName="/ppt/ink/ink4397.xml" ContentType="application/inkml+xml"/>
  <Override PartName="/ppt/ink/ink4398.xml" ContentType="application/inkml+xml"/>
  <Override PartName="/ppt/ink/ink4399.xml" ContentType="application/inkml+xml"/>
  <Override PartName="/ppt/ink/ink4400.xml" ContentType="application/inkml+xml"/>
  <Override PartName="/ppt/ink/ink4401.xml" ContentType="application/inkml+xml"/>
  <Override PartName="/ppt/ink/ink4402.xml" ContentType="application/inkml+xml"/>
  <Override PartName="/ppt/ink/ink4403.xml" ContentType="application/inkml+xml"/>
  <Override PartName="/ppt/ink/ink4404.xml" ContentType="application/inkml+xml"/>
  <Override PartName="/ppt/ink/ink4405.xml" ContentType="application/inkml+xml"/>
  <Override PartName="/ppt/ink/ink4406.xml" ContentType="application/inkml+xml"/>
  <Override PartName="/ppt/ink/ink4407.xml" ContentType="application/inkml+xml"/>
  <Override PartName="/ppt/ink/ink4408.xml" ContentType="application/inkml+xml"/>
  <Override PartName="/ppt/ink/ink4409.xml" ContentType="application/inkml+xml"/>
  <Override PartName="/ppt/ink/ink4410.xml" ContentType="application/inkml+xml"/>
  <Override PartName="/ppt/ink/ink4411.xml" ContentType="application/inkml+xml"/>
  <Override PartName="/ppt/ink/ink4412.xml" ContentType="application/inkml+xml"/>
  <Override PartName="/ppt/ink/ink4413.xml" ContentType="application/inkml+xml"/>
  <Override PartName="/ppt/ink/ink4414.xml" ContentType="application/inkml+xml"/>
  <Override PartName="/ppt/ink/ink4415.xml" ContentType="application/inkml+xml"/>
  <Override PartName="/ppt/ink/ink4416.xml" ContentType="application/inkml+xml"/>
  <Override PartName="/ppt/ink/ink4417.xml" ContentType="application/inkml+xml"/>
  <Override PartName="/ppt/ink/ink4418.xml" ContentType="application/inkml+xml"/>
  <Override PartName="/ppt/ink/ink4419.xml" ContentType="application/inkml+xml"/>
  <Override PartName="/ppt/ink/ink4420.xml" ContentType="application/inkml+xml"/>
  <Override PartName="/ppt/ink/ink4421.xml" ContentType="application/inkml+xml"/>
  <Override PartName="/ppt/ink/ink4422.xml" ContentType="application/inkml+xml"/>
  <Override PartName="/ppt/ink/ink4423.xml" ContentType="application/inkml+xml"/>
  <Override PartName="/ppt/ink/ink4424.xml" ContentType="application/inkml+xml"/>
  <Override PartName="/ppt/ink/ink4425.xml" ContentType="application/inkml+xml"/>
  <Override PartName="/ppt/ink/ink4426.xml" ContentType="application/inkml+xml"/>
  <Override PartName="/ppt/ink/ink4427.xml" ContentType="application/inkml+xml"/>
  <Override PartName="/ppt/ink/ink4428.xml" ContentType="application/inkml+xml"/>
  <Override PartName="/ppt/ink/ink4429.xml" ContentType="application/inkml+xml"/>
  <Override PartName="/ppt/ink/ink4430.xml" ContentType="application/inkml+xml"/>
  <Override PartName="/ppt/ink/ink4431.xml" ContentType="application/inkml+xml"/>
  <Override PartName="/ppt/ink/ink4432.xml" ContentType="application/inkml+xml"/>
  <Override PartName="/ppt/ink/ink4433.xml" ContentType="application/inkml+xml"/>
  <Override PartName="/ppt/ink/ink4434.xml" ContentType="application/inkml+xml"/>
  <Override PartName="/ppt/ink/ink4435.xml" ContentType="application/inkml+xml"/>
  <Override PartName="/ppt/ink/ink4436.xml" ContentType="application/inkml+xml"/>
  <Override PartName="/ppt/ink/ink4437.xml" ContentType="application/inkml+xml"/>
  <Override PartName="/ppt/ink/ink4438.xml" ContentType="application/inkml+xml"/>
  <Override PartName="/ppt/ink/ink4439.xml" ContentType="application/inkml+xml"/>
  <Override PartName="/ppt/ink/ink4440.xml" ContentType="application/inkml+xml"/>
  <Override PartName="/ppt/ink/ink4441.xml" ContentType="application/inkml+xml"/>
  <Override PartName="/ppt/ink/ink4442.xml" ContentType="application/inkml+xml"/>
  <Override PartName="/ppt/ink/ink4443.xml" ContentType="application/inkml+xml"/>
  <Override PartName="/ppt/ink/ink4444.xml" ContentType="application/inkml+xml"/>
  <Override PartName="/ppt/ink/ink4445.xml" ContentType="application/inkml+xml"/>
  <Override PartName="/ppt/ink/ink4446.xml" ContentType="application/inkml+xml"/>
  <Override PartName="/ppt/ink/ink4447.xml" ContentType="application/inkml+xml"/>
  <Override PartName="/ppt/ink/ink4448.xml" ContentType="application/inkml+xml"/>
  <Override PartName="/ppt/ink/ink4449.xml" ContentType="application/inkml+xml"/>
  <Override PartName="/ppt/ink/ink4450.xml" ContentType="application/inkml+xml"/>
  <Override PartName="/ppt/ink/ink4451.xml" ContentType="application/inkml+xml"/>
  <Override PartName="/ppt/ink/ink4452.xml" ContentType="application/inkml+xml"/>
  <Override PartName="/ppt/ink/ink4453.xml" ContentType="application/inkml+xml"/>
  <Override PartName="/ppt/ink/ink4454.xml" ContentType="application/inkml+xml"/>
  <Override PartName="/ppt/ink/ink4455.xml" ContentType="application/inkml+xml"/>
  <Override PartName="/ppt/ink/ink4456.xml" ContentType="application/inkml+xml"/>
  <Override PartName="/ppt/ink/ink4457.xml" ContentType="application/inkml+xml"/>
  <Override PartName="/ppt/ink/ink4458.xml" ContentType="application/inkml+xml"/>
  <Override PartName="/ppt/ink/ink4459.xml" ContentType="application/inkml+xml"/>
  <Override PartName="/ppt/ink/ink4460.xml" ContentType="application/inkml+xml"/>
  <Override PartName="/ppt/ink/ink4461.xml" ContentType="application/inkml+xml"/>
  <Override PartName="/ppt/ink/ink4462.xml" ContentType="application/inkml+xml"/>
  <Override PartName="/ppt/ink/ink4463.xml" ContentType="application/inkml+xml"/>
  <Override PartName="/ppt/ink/ink4464.xml" ContentType="application/inkml+xml"/>
  <Override PartName="/ppt/ink/ink4465.xml" ContentType="application/inkml+xml"/>
  <Override PartName="/ppt/ink/ink4466.xml" ContentType="application/inkml+xml"/>
  <Override PartName="/ppt/ink/ink4467.xml" ContentType="application/inkml+xml"/>
  <Override PartName="/ppt/ink/ink4468.xml" ContentType="application/inkml+xml"/>
  <Override PartName="/ppt/ink/ink4469.xml" ContentType="application/inkml+xml"/>
  <Override PartName="/ppt/ink/ink4470.xml" ContentType="application/inkml+xml"/>
  <Override PartName="/ppt/ink/ink4471.xml" ContentType="application/inkml+xml"/>
  <Override PartName="/ppt/ink/ink4472.xml" ContentType="application/inkml+xml"/>
  <Override PartName="/ppt/ink/ink4473.xml" ContentType="application/inkml+xml"/>
  <Override PartName="/ppt/ink/ink4474.xml" ContentType="application/inkml+xml"/>
  <Override PartName="/ppt/ink/ink4475.xml" ContentType="application/inkml+xml"/>
  <Override PartName="/ppt/ink/ink4476.xml" ContentType="application/inkml+xml"/>
  <Override PartName="/ppt/ink/ink4477.xml" ContentType="application/inkml+xml"/>
  <Override PartName="/ppt/ink/ink4478.xml" ContentType="application/inkml+xml"/>
  <Override PartName="/ppt/ink/ink4479.xml" ContentType="application/inkml+xml"/>
  <Override PartName="/ppt/ink/ink4480.xml" ContentType="application/inkml+xml"/>
  <Override PartName="/ppt/ink/ink4481.xml" ContentType="application/inkml+xml"/>
  <Override PartName="/ppt/ink/ink4482.xml" ContentType="application/inkml+xml"/>
  <Override PartName="/ppt/ink/ink4483.xml" ContentType="application/inkml+xml"/>
  <Override PartName="/ppt/ink/ink4484.xml" ContentType="application/inkml+xml"/>
  <Override PartName="/ppt/ink/ink4485.xml" ContentType="application/inkml+xml"/>
  <Override PartName="/ppt/ink/ink4486.xml" ContentType="application/inkml+xml"/>
  <Override PartName="/ppt/ink/ink4487.xml" ContentType="application/inkml+xml"/>
  <Override PartName="/ppt/ink/ink4488.xml" ContentType="application/inkml+xml"/>
  <Override PartName="/ppt/ink/ink4489.xml" ContentType="application/inkml+xml"/>
  <Override PartName="/ppt/ink/ink4490.xml" ContentType="application/inkml+xml"/>
  <Override PartName="/ppt/ink/ink4491.xml" ContentType="application/inkml+xml"/>
  <Override PartName="/ppt/ink/ink4492.xml" ContentType="application/inkml+xml"/>
  <Override PartName="/ppt/ink/ink4493.xml" ContentType="application/inkml+xml"/>
  <Override PartName="/ppt/ink/ink4494.xml" ContentType="application/inkml+xml"/>
  <Override PartName="/ppt/ink/ink4495.xml" ContentType="application/inkml+xml"/>
  <Override PartName="/ppt/ink/ink4496.xml" ContentType="application/inkml+xml"/>
  <Override PartName="/ppt/ink/ink4497.xml" ContentType="application/inkml+xml"/>
  <Override PartName="/ppt/ink/ink4498.xml" ContentType="application/inkml+xml"/>
  <Override PartName="/ppt/ink/ink4499.xml" ContentType="application/inkml+xml"/>
  <Override PartName="/ppt/notesSlides/notesSlide35.xml" ContentType="application/vnd.openxmlformats-officedocument.presentationml.notesSlide+xml"/>
  <Override PartName="/ppt/ink/ink4500.xml" ContentType="application/inkml+xml"/>
  <Override PartName="/ppt/ink/ink4501.xml" ContentType="application/inkml+xml"/>
  <Override PartName="/ppt/ink/ink4502.xml" ContentType="application/inkml+xml"/>
  <Override PartName="/ppt/ink/ink4503.xml" ContentType="application/inkml+xml"/>
  <Override PartName="/ppt/ink/ink4504.xml" ContentType="application/inkml+xml"/>
  <Override PartName="/ppt/ink/ink4505.xml" ContentType="application/inkml+xml"/>
  <Override PartName="/ppt/ink/ink4506.xml" ContentType="application/inkml+xml"/>
  <Override PartName="/ppt/ink/ink4507.xml" ContentType="application/inkml+xml"/>
  <Override PartName="/ppt/ink/ink4508.xml" ContentType="application/inkml+xml"/>
  <Override PartName="/ppt/ink/ink4509.xml" ContentType="application/inkml+xml"/>
  <Override PartName="/ppt/ink/ink4510.xml" ContentType="application/inkml+xml"/>
  <Override PartName="/ppt/ink/ink4511.xml" ContentType="application/inkml+xml"/>
  <Override PartName="/ppt/ink/ink4512.xml" ContentType="application/inkml+xml"/>
  <Override PartName="/ppt/ink/ink4513.xml" ContentType="application/inkml+xml"/>
  <Override PartName="/ppt/ink/ink4514.xml" ContentType="application/inkml+xml"/>
  <Override PartName="/ppt/ink/ink4515.xml" ContentType="application/inkml+xml"/>
  <Override PartName="/ppt/ink/ink4516.xml" ContentType="application/inkml+xml"/>
  <Override PartName="/ppt/ink/ink4517.xml" ContentType="application/inkml+xml"/>
  <Override PartName="/ppt/ink/ink4518.xml" ContentType="application/inkml+xml"/>
  <Override PartName="/ppt/ink/ink4519.xml" ContentType="application/inkml+xml"/>
  <Override PartName="/ppt/ink/ink4520.xml" ContentType="application/inkml+xml"/>
  <Override PartName="/ppt/ink/ink4521.xml" ContentType="application/inkml+xml"/>
  <Override PartName="/ppt/ink/ink4522.xml" ContentType="application/inkml+xml"/>
  <Override PartName="/ppt/ink/ink4523.xml" ContentType="application/inkml+xml"/>
  <Override PartName="/ppt/ink/ink4524.xml" ContentType="application/inkml+xml"/>
  <Override PartName="/ppt/ink/ink4525.xml" ContentType="application/inkml+xml"/>
  <Override PartName="/ppt/ink/ink4526.xml" ContentType="application/inkml+xml"/>
  <Override PartName="/ppt/ink/ink4527.xml" ContentType="application/inkml+xml"/>
  <Override PartName="/ppt/ink/ink4528.xml" ContentType="application/inkml+xml"/>
  <Override PartName="/ppt/ink/ink4529.xml" ContentType="application/inkml+xml"/>
  <Override PartName="/ppt/ink/ink4530.xml" ContentType="application/inkml+xml"/>
  <Override PartName="/ppt/ink/ink4531.xml" ContentType="application/inkml+xml"/>
  <Override PartName="/ppt/ink/ink4532.xml" ContentType="application/inkml+xml"/>
  <Override PartName="/ppt/ink/ink4533.xml" ContentType="application/inkml+xml"/>
  <Override PartName="/ppt/ink/ink4534.xml" ContentType="application/inkml+xml"/>
  <Override PartName="/ppt/ink/ink4535.xml" ContentType="application/inkml+xml"/>
  <Override PartName="/ppt/ink/ink4536.xml" ContentType="application/inkml+xml"/>
  <Override PartName="/ppt/ink/ink4537.xml" ContentType="application/inkml+xml"/>
  <Override PartName="/ppt/ink/ink4538.xml" ContentType="application/inkml+xml"/>
  <Override PartName="/ppt/ink/ink4539.xml" ContentType="application/inkml+xml"/>
  <Override PartName="/ppt/ink/ink4540.xml" ContentType="application/inkml+xml"/>
  <Override PartName="/ppt/ink/ink4541.xml" ContentType="application/inkml+xml"/>
  <Override PartName="/ppt/ink/ink4542.xml" ContentType="application/inkml+xml"/>
  <Override PartName="/ppt/ink/ink4543.xml" ContentType="application/inkml+xml"/>
  <Override PartName="/ppt/ink/ink4544.xml" ContentType="application/inkml+xml"/>
  <Override PartName="/ppt/ink/ink4545.xml" ContentType="application/inkml+xml"/>
  <Override PartName="/ppt/ink/ink4546.xml" ContentType="application/inkml+xml"/>
  <Override PartName="/ppt/ink/ink4547.xml" ContentType="application/inkml+xml"/>
  <Override PartName="/ppt/ink/ink4548.xml" ContentType="application/inkml+xml"/>
  <Override PartName="/ppt/ink/ink4549.xml" ContentType="application/inkml+xml"/>
  <Override PartName="/ppt/ink/ink4550.xml" ContentType="application/inkml+xml"/>
  <Override PartName="/ppt/ink/ink4551.xml" ContentType="application/inkml+xml"/>
  <Override PartName="/ppt/ink/ink4552.xml" ContentType="application/inkml+xml"/>
  <Override PartName="/ppt/ink/ink4553.xml" ContentType="application/inkml+xml"/>
  <Override PartName="/ppt/ink/ink4554.xml" ContentType="application/inkml+xml"/>
  <Override PartName="/ppt/ink/ink4555.xml" ContentType="application/inkml+xml"/>
  <Override PartName="/ppt/ink/ink4556.xml" ContentType="application/inkml+xml"/>
  <Override PartName="/ppt/ink/ink4557.xml" ContentType="application/inkml+xml"/>
  <Override PartName="/ppt/ink/ink4558.xml" ContentType="application/inkml+xml"/>
  <Override PartName="/ppt/ink/ink4559.xml" ContentType="application/inkml+xml"/>
  <Override PartName="/ppt/ink/ink4560.xml" ContentType="application/inkml+xml"/>
  <Override PartName="/ppt/ink/ink4561.xml" ContentType="application/inkml+xml"/>
  <Override PartName="/ppt/ink/ink4562.xml" ContentType="application/inkml+xml"/>
  <Override PartName="/ppt/ink/ink4563.xml" ContentType="application/inkml+xml"/>
  <Override PartName="/ppt/ink/ink4564.xml" ContentType="application/inkml+xml"/>
  <Override PartName="/ppt/ink/ink4565.xml" ContentType="application/inkml+xml"/>
  <Override PartName="/ppt/ink/ink4566.xml" ContentType="application/inkml+xml"/>
  <Override PartName="/ppt/ink/ink4567.xml" ContentType="application/inkml+xml"/>
  <Override PartName="/ppt/ink/ink4568.xml" ContentType="application/inkml+xml"/>
  <Override PartName="/ppt/ink/ink4569.xml" ContentType="application/inkml+xml"/>
  <Override PartName="/ppt/ink/ink4570.xml" ContentType="application/inkml+xml"/>
  <Override PartName="/ppt/ink/ink4571.xml" ContentType="application/inkml+xml"/>
  <Override PartName="/ppt/ink/ink4572.xml" ContentType="application/inkml+xml"/>
  <Override PartName="/ppt/ink/ink4573.xml" ContentType="application/inkml+xml"/>
  <Override PartName="/ppt/ink/ink4574.xml" ContentType="application/inkml+xml"/>
  <Override PartName="/ppt/ink/ink4575.xml" ContentType="application/inkml+xml"/>
  <Override PartName="/ppt/ink/ink4576.xml" ContentType="application/inkml+xml"/>
  <Override PartName="/ppt/ink/ink4577.xml" ContentType="application/inkml+xml"/>
  <Override PartName="/ppt/ink/ink4578.xml" ContentType="application/inkml+xml"/>
  <Override PartName="/ppt/ink/ink4579.xml" ContentType="application/inkml+xml"/>
  <Override PartName="/ppt/ink/ink4580.xml" ContentType="application/inkml+xml"/>
  <Override PartName="/ppt/ink/ink4581.xml" ContentType="application/inkml+xml"/>
  <Override PartName="/ppt/ink/ink4582.xml" ContentType="application/inkml+xml"/>
  <Override PartName="/ppt/ink/ink4583.xml" ContentType="application/inkml+xml"/>
  <Override PartName="/ppt/ink/ink4584.xml" ContentType="application/inkml+xml"/>
  <Override PartName="/ppt/ink/ink4585.xml" ContentType="application/inkml+xml"/>
  <Override PartName="/ppt/ink/ink4586.xml" ContentType="application/inkml+xml"/>
  <Override PartName="/ppt/ink/ink4587.xml" ContentType="application/inkml+xml"/>
  <Override PartName="/ppt/ink/ink4588.xml" ContentType="application/inkml+xml"/>
  <Override PartName="/ppt/ink/ink4589.xml" ContentType="application/inkml+xml"/>
  <Override PartName="/ppt/ink/ink4590.xml" ContentType="application/inkml+xml"/>
  <Override PartName="/ppt/ink/ink4591.xml" ContentType="application/inkml+xml"/>
  <Override PartName="/ppt/ink/ink4592.xml" ContentType="application/inkml+xml"/>
  <Override PartName="/ppt/ink/ink4593.xml" ContentType="application/inkml+xml"/>
  <Override PartName="/ppt/ink/ink4594.xml" ContentType="application/inkml+xml"/>
  <Override PartName="/ppt/ink/ink4595.xml" ContentType="application/inkml+xml"/>
  <Override PartName="/ppt/ink/ink4596.xml" ContentType="application/inkml+xml"/>
  <Override PartName="/ppt/ink/ink4597.xml" ContentType="application/inkml+xml"/>
  <Override PartName="/ppt/ink/ink4598.xml" ContentType="application/inkml+xml"/>
  <Override PartName="/ppt/ink/ink4599.xml" ContentType="application/inkml+xml"/>
  <Override PartName="/ppt/ink/ink4600.xml" ContentType="application/inkml+xml"/>
  <Override PartName="/ppt/ink/ink4601.xml" ContentType="application/inkml+xml"/>
  <Override PartName="/ppt/ink/ink4602.xml" ContentType="application/inkml+xml"/>
  <Override PartName="/ppt/ink/ink4603.xml" ContentType="application/inkml+xml"/>
  <Override PartName="/ppt/ink/ink4604.xml" ContentType="application/inkml+xml"/>
  <Override PartName="/ppt/ink/ink4605.xml" ContentType="application/inkml+xml"/>
  <Override PartName="/ppt/ink/ink4606.xml" ContentType="application/inkml+xml"/>
  <Override PartName="/ppt/ink/ink4607.xml" ContentType="application/inkml+xml"/>
  <Override PartName="/ppt/ink/ink4608.xml" ContentType="application/inkml+xml"/>
  <Override PartName="/ppt/ink/ink4609.xml" ContentType="application/inkml+xml"/>
  <Override PartName="/ppt/ink/ink4610.xml" ContentType="application/inkml+xml"/>
  <Override PartName="/ppt/ink/ink4611.xml" ContentType="application/inkml+xml"/>
  <Override PartName="/ppt/ink/ink4612.xml" ContentType="application/inkml+xml"/>
  <Override PartName="/ppt/ink/ink4613.xml" ContentType="application/inkml+xml"/>
  <Override PartName="/ppt/ink/ink4614.xml" ContentType="application/inkml+xml"/>
  <Override PartName="/ppt/ink/ink4615.xml" ContentType="application/inkml+xml"/>
  <Override PartName="/ppt/ink/ink4616.xml" ContentType="application/inkml+xml"/>
  <Override PartName="/ppt/ink/ink4617.xml" ContentType="application/inkml+xml"/>
  <Override PartName="/ppt/ink/ink4618.xml" ContentType="application/inkml+xml"/>
  <Override PartName="/ppt/ink/ink4619.xml" ContentType="application/inkml+xml"/>
  <Override PartName="/ppt/ink/ink4620.xml" ContentType="application/inkml+xml"/>
  <Override PartName="/ppt/ink/ink4621.xml" ContentType="application/inkml+xml"/>
  <Override PartName="/ppt/ink/ink4622.xml" ContentType="application/inkml+xml"/>
  <Override PartName="/ppt/ink/ink4623.xml" ContentType="application/inkml+xml"/>
  <Override PartName="/ppt/ink/ink4624.xml" ContentType="application/inkml+xml"/>
  <Override PartName="/ppt/ink/ink4625.xml" ContentType="application/inkml+xml"/>
  <Override PartName="/ppt/ink/ink4626.xml" ContentType="application/inkml+xml"/>
  <Override PartName="/ppt/ink/ink4627.xml" ContentType="application/inkml+xml"/>
  <Override PartName="/ppt/ink/ink4628.xml" ContentType="application/inkml+xml"/>
  <Override PartName="/ppt/ink/ink4629.xml" ContentType="application/inkml+xml"/>
  <Override PartName="/ppt/ink/ink4630.xml" ContentType="application/inkml+xml"/>
  <Override PartName="/ppt/ink/ink4631.xml" ContentType="application/inkml+xml"/>
  <Override PartName="/ppt/ink/ink4632.xml" ContentType="application/inkml+xml"/>
  <Override PartName="/ppt/ink/ink4633.xml" ContentType="application/inkml+xml"/>
  <Override PartName="/ppt/ink/ink4634.xml" ContentType="application/inkml+xml"/>
  <Override PartName="/ppt/ink/ink4635.xml" ContentType="application/inkml+xml"/>
  <Override PartName="/ppt/ink/ink4636.xml" ContentType="application/inkml+xml"/>
  <Override PartName="/ppt/ink/ink4637.xml" ContentType="application/inkml+xml"/>
  <Override PartName="/ppt/ink/ink4638.xml" ContentType="application/inkml+xml"/>
  <Override PartName="/ppt/ink/ink4639.xml" ContentType="application/inkml+xml"/>
  <Override PartName="/ppt/ink/ink4640.xml" ContentType="application/inkml+xml"/>
  <Override PartName="/ppt/ink/ink4641.xml" ContentType="application/inkml+xml"/>
  <Override PartName="/ppt/ink/ink4642.xml" ContentType="application/inkml+xml"/>
  <Override PartName="/ppt/ink/ink4643.xml" ContentType="application/inkml+xml"/>
  <Override PartName="/ppt/ink/ink4644.xml" ContentType="application/inkml+xml"/>
  <Override PartName="/ppt/ink/ink4645.xml" ContentType="application/inkml+xml"/>
  <Override PartName="/ppt/ink/ink4646.xml" ContentType="application/inkml+xml"/>
  <Override PartName="/ppt/ink/ink4647.xml" ContentType="application/inkml+xml"/>
  <Override PartName="/ppt/ink/ink4648.xml" ContentType="application/inkml+xml"/>
  <Override PartName="/ppt/ink/ink4649.xml" ContentType="application/inkml+xml"/>
  <Override PartName="/ppt/ink/ink4650.xml" ContentType="application/inkml+xml"/>
  <Override PartName="/ppt/ink/ink4651.xml" ContentType="application/inkml+xml"/>
  <Override PartName="/ppt/ink/ink4652.xml" ContentType="application/inkml+xml"/>
  <Override PartName="/ppt/ink/ink4653.xml" ContentType="application/inkml+xml"/>
  <Override PartName="/ppt/ink/ink4654.xml" ContentType="application/inkml+xml"/>
  <Override PartName="/ppt/ink/ink4655.xml" ContentType="application/inkml+xml"/>
  <Override PartName="/ppt/ink/ink4656.xml" ContentType="application/inkml+xml"/>
  <Override PartName="/ppt/ink/ink4657.xml" ContentType="application/inkml+xml"/>
  <Override PartName="/ppt/ink/ink4658.xml" ContentType="application/inkml+xml"/>
  <Override PartName="/ppt/ink/ink4659.xml" ContentType="application/inkml+xml"/>
  <Override PartName="/ppt/ink/ink4660.xml" ContentType="application/inkml+xml"/>
  <Override PartName="/ppt/ink/ink4661.xml" ContentType="application/inkml+xml"/>
  <Override PartName="/ppt/ink/ink4662.xml" ContentType="application/inkml+xml"/>
  <Override PartName="/ppt/ink/ink4663.xml" ContentType="application/inkml+xml"/>
  <Override PartName="/ppt/ink/ink4664.xml" ContentType="application/inkml+xml"/>
  <Override PartName="/ppt/ink/ink4665.xml" ContentType="application/inkml+xml"/>
  <Override PartName="/ppt/ink/ink4666.xml" ContentType="application/inkml+xml"/>
  <Override PartName="/ppt/ink/ink4667.xml" ContentType="application/inkml+xml"/>
  <Override PartName="/ppt/ink/ink4668.xml" ContentType="application/inkml+xml"/>
  <Override PartName="/ppt/ink/ink4669.xml" ContentType="application/inkml+xml"/>
  <Override PartName="/ppt/ink/ink4670.xml" ContentType="application/inkml+xml"/>
  <Override PartName="/ppt/ink/ink4671.xml" ContentType="application/inkml+xml"/>
  <Override PartName="/ppt/ink/ink4672.xml" ContentType="application/inkml+xml"/>
  <Override PartName="/ppt/ink/ink4673.xml" ContentType="application/inkml+xml"/>
  <Override PartName="/ppt/ink/ink4674.xml" ContentType="application/inkml+xml"/>
  <Override PartName="/ppt/ink/ink4675.xml" ContentType="application/inkml+xml"/>
  <Override PartName="/ppt/ink/ink4676.xml" ContentType="application/inkml+xml"/>
  <Override PartName="/ppt/ink/ink4677.xml" ContentType="application/inkml+xml"/>
  <Override PartName="/ppt/ink/ink4678.xml" ContentType="application/inkml+xml"/>
  <Override PartName="/ppt/ink/ink4679.xml" ContentType="application/inkml+xml"/>
  <Override PartName="/ppt/ink/ink4680.xml" ContentType="application/inkml+xml"/>
  <Override PartName="/ppt/ink/ink4681.xml" ContentType="application/inkml+xml"/>
  <Override PartName="/ppt/ink/ink4682.xml" ContentType="application/inkml+xml"/>
  <Override PartName="/ppt/ink/ink4683.xml" ContentType="application/inkml+xml"/>
  <Override PartName="/ppt/ink/ink4684.xml" ContentType="application/inkml+xml"/>
  <Override PartName="/ppt/ink/ink4685.xml" ContentType="application/inkml+xml"/>
  <Override PartName="/ppt/ink/ink4686.xml" ContentType="application/inkml+xml"/>
  <Override PartName="/ppt/ink/ink4687.xml" ContentType="application/inkml+xml"/>
  <Override PartName="/ppt/ink/ink4688.xml" ContentType="application/inkml+xml"/>
  <Override PartName="/ppt/ink/ink4689.xml" ContentType="application/inkml+xml"/>
  <Override PartName="/ppt/ink/ink4690.xml" ContentType="application/inkml+xml"/>
  <Override PartName="/ppt/ink/ink4691.xml" ContentType="application/inkml+xml"/>
  <Override PartName="/ppt/ink/ink4692.xml" ContentType="application/inkml+xml"/>
  <Override PartName="/ppt/ink/ink4693.xml" ContentType="application/inkml+xml"/>
  <Override PartName="/ppt/ink/ink4694.xml" ContentType="application/inkml+xml"/>
  <Override PartName="/ppt/ink/ink4695.xml" ContentType="application/inkml+xml"/>
  <Override PartName="/ppt/ink/ink4696.xml" ContentType="application/inkml+xml"/>
  <Override PartName="/ppt/ink/ink4697.xml" ContentType="application/inkml+xml"/>
  <Override PartName="/ppt/ink/ink4698.xml" ContentType="application/inkml+xml"/>
  <Override PartName="/ppt/ink/ink4699.xml" ContentType="application/inkml+xml"/>
  <Override PartName="/ppt/ink/ink4700.xml" ContentType="application/inkml+xml"/>
  <Override PartName="/ppt/ink/ink4701.xml" ContentType="application/inkml+xml"/>
  <Override PartName="/ppt/ink/ink4702.xml" ContentType="application/inkml+xml"/>
  <Override PartName="/ppt/ink/ink4703.xml" ContentType="application/inkml+xml"/>
  <Override PartName="/ppt/ink/ink4704.xml" ContentType="application/inkml+xml"/>
  <Override PartName="/ppt/ink/ink4705.xml" ContentType="application/inkml+xml"/>
  <Override PartName="/ppt/ink/ink4706.xml" ContentType="application/inkml+xml"/>
  <Override PartName="/ppt/ink/ink4707.xml" ContentType="application/inkml+xml"/>
  <Override PartName="/ppt/ink/ink4708.xml" ContentType="application/inkml+xml"/>
  <Override PartName="/ppt/ink/ink4709.xml" ContentType="application/inkml+xml"/>
  <Override PartName="/ppt/ink/ink4710.xml" ContentType="application/inkml+xml"/>
  <Override PartName="/ppt/ink/ink4711.xml" ContentType="application/inkml+xml"/>
  <Override PartName="/ppt/ink/ink4712.xml" ContentType="application/inkml+xml"/>
  <Override PartName="/ppt/ink/ink4713.xml" ContentType="application/inkml+xml"/>
  <Override PartName="/ppt/ink/ink4714.xml" ContentType="application/inkml+xml"/>
  <Override PartName="/ppt/ink/ink4715.xml" ContentType="application/inkml+xml"/>
  <Override PartName="/ppt/ink/ink4716.xml" ContentType="application/inkml+xml"/>
  <Override PartName="/ppt/ink/ink4717.xml" ContentType="application/inkml+xml"/>
  <Override PartName="/ppt/ink/ink4718.xml" ContentType="application/inkml+xml"/>
  <Override PartName="/ppt/ink/ink4719.xml" ContentType="application/inkml+xml"/>
  <Override PartName="/ppt/ink/ink4720.xml" ContentType="application/inkml+xml"/>
  <Override PartName="/ppt/ink/ink4721.xml" ContentType="application/inkml+xml"/>
  <Override PartName="/ppt/ink/ink4722.xml" ContentType="application/inkml+xml"/>
  <Override PartName="/ppt/ink/ink4723.xml" ContentType="application/inkml+xml"/>
  <Override PartName="/ppt/ink/ink4724.xml" ContentType="application/inkml+xml"/>
  <Override PartName="/ppt/ink/ink4725.xml" ContentType="application/inkml+xml"/>
  <Override PartName="/ppt/ink/ink4726.xml" ContentType="application/inkml+xml"/>
  <Override PartName="/ppt/ink/ink4727.xml" ContentType="application/inkml+xml"/>
  <Override PartName="/ppt/ink/ink4728.xml" ContentType="application/inkml+xml"/>
  <Override PartName="/ppt/ink/ink4729.xml" ContentType="application/inkml+xml"/>
  <Override PartName="/ppt/ink/ink4730.xml" ContentType="application/inkml+xml"/>
  <Override PartName="/ppt/notesSlides/notesSlide36.xml" ContentType="application/vnd.openxmlformats-officedocument.presentationml.notesSlide+xml"/>
  <Override PartName="/ppt/ink/ink4731.xml" ContentType="application/inkml+xml"/>
  <Override PartName="/ppt/ink/ink4732.xml" ContentType="application/inkml+xml"/>
  <Override PartName="/ppt/ink/ink4733.xml" ContentType="application/inkml+xml"/>
  <Override PartName="/ppt/ink/ink4734.xml" ContentType="application/inkml+xml"/>
  <Override PartName="/ppt/ink/ink4735.xml" ContentType="application/inkml+xml"/>
  <Override PartName="/ppt/ink/ink4736.xml" ContentType="application/inkml+xml"/>
  <Override PartName="/ppt/ink/ink4737.xml" ContentType="application/inkml+xml"/>
  <Override PartName="/ppt/ink/ink4738.xml" ContentType="application/inkml+xml"/>
  <Override PartName="/ppt/ink/ink4739.xml" ContentType="application/inkml+xml"/>
  <Override PartName="/ppt/ink/ink4740.xml" ContentType="application/inkml+xml"/>
  <Override PartName="/ppt/ink/ink4741.xml" ContentType="application/inkml+xml"/>
  <Override PartName="/ppt/ink/ink4742.xml" ContentType="application/inkml+xml"/>
  <Override PartName="/ppt/ink/ink4743.xml" ContentType="application/inkml+xml"/>
  <Override PartName="/ppt/ink/ink4744.xml" ContentType="application/inkml+xml"/>
  <Override PartName="/ppt/ink/ink4745.xml" ContentType="application/inkml+xml"/>
  <Override PartName="/ppt/ink/ink4746.xml" ContentType="application/inkml+xml"/>
  <Override PartName="/ppt/ink/ink4747.xml" ContentType="application/inkml+xml"/>
  <Override PartName="/ppt/ink/ink4748.xml" ContentType="application/inkml+xml"/>
  <Override PartName="/ppt/ink/ink4749.xml" ContentType="application/inkml+xml"/>
  <Override PartName="/ppt/ink/ink4750.xml" ContentType="application/inkml+xml"/>
  <Override PartName="/ppt/ink/ink4751.xml" ContentType="application/inkml+xml"/>
  <Override PartName="/ppt/ink/ink4752.xml" ContentType="application/inkml+xml"/>
  <Override PartName="/ppt/ink/ink4753.xml" ContentType="application/inkml+xml"/>
  <Override PartName="/ppt/ink/ink4754.xml" ContentType="application/inkml+xml"/>
  <Override PartName="/ppt/ink/ink4755.xml" ContentType="application/inkml+xml"/>
  <Override PartName="/ppt/ink/ink4756.xml" ContentType="application/inkml+xml"/>
  <Override PartName="/ppt/ink/ink4757.xml" ContentType="application/inkml+xml"/>
  <Override PartName="/ppt/ink/ink4758.xml" ContentType="application/inkml+xml"/>
  <Override PartName="/ppt/ink/ink4759.xml" ContentType="application/inkml+xml"/>
  <Override PartName="/ppt/ink/ink4760.xml" ContentType="application/inkml+xml"/>
  <Override PartName="/ppt/ink/ink4761.xml" ContentType="application/inkml+xml"/>
  <Override PartName="/ppt/ink/ink4762.xml" ContentType="application/inkml+xml"/>
  <Override PartName="/ppt/ink/ink4763.xml" ContentType="application/inkml+xml"/>
  <Override PartName="/ppt/ink/ink4764.xml" ContentType="application/inkml+xml"/>
  <Override PartName="/ppt/ink/ink4765.xml" ContentType="application/inkml+xml"/>
  <Override PartName="/ppt/ink/ink4766.xml" ContentType="application/inkml+xml"/>
  <Override PartName="/ppt/ink/ink4767.xml" ContentType="application/inkml+xml"/>
  <Override PartName="/ppt/ink/ink4768.xml" ContentType="application/inkml+xml"/>
  <Override PartName="/ppt/ink/ink4769.xml" ContentType="application/inkml+xml"/>
  <Override PartName="/ppt/ink/ink4770.xml" ContentType="application/inkml+xml"/>
  <Override PartName="/ppt/ink/ink4771.xml" ContentType="application/inkml+xml"/>
  <Override PartName="/ppt/ink/ink4772.xml" ContentType="application/inkml+xml"/>
  <Override PartName="/ppt/ink/ink4773.xml" ContentType="application/inkml+xml"/>
  <Override PartName="/ppt/ink/ink4774.xml" ContentType="application/inkml+xml"/>
  <Override PartName="/ppt/ink/ink4775.xml" ContentType="application/inkml+xml"/>
  <Override PartName="/ppt/ink/ink4776.xml" ContentType="application/inkml+xml"/>
  <Override PartName="/ppt/ink/ink4777.xml" ContentType="application/inkml+xml"/>
  <Override PartName="/ppt/ink/ink4778.xml" ContentType="application/inkml+xml"/>
  <Override PartName="/ppt/ink/ink4779.xml" ContentType="application/inkml+xml"/>
  <Override PartName="/ppt/ink/ink4780.xml" ContentType="application/inkml+xml"/>
  <Override PartName="/ppt/ink/ink4781.xml" ContentType="application/inkml+xml"/>
  <Override PartName="/ppt/ink/ink4782.xml" ContentType="application/inkml+xml"/>
  <Override PartName="/ppt/ink/ink4783.xml" ContentType="application/inkml+xml"/>
  <Override PartName="/ppt/ink/ink4784.xml" ContentType="application/inkml+xml"/>
  <Override PartName="/ppt/ink/ink4785.xml" ContentType="application/inkml+xml"/>
  <Override PartName="/ppt/ink/ink4786.xml" ContentType="application/inkml+xml"/>
  <Override PartName="/ppt/ink/ink4787.xml" ContentType="application/inkml+xml"/>
  <Override PartName="/ppt/ink/ink4788.xml" ContentType="application/inkml+xml"/>
  <Override PartName="/ppt/ink/ink4789.xml" ContentType="application/inkml+xml"/>
  <Override PartName="/ppt/ink/ink4790.xml" ContentType="application/inkml+xml"/>
  <Override PartName="/ppt/ink/ink4791.xml" ContentType="application/inkml+xml"/>
  <Override PartName="/ppt/ink/ink4792.xml" ContentType="application/inkml+xml"/>
  <Override PartName="/ppt/ink/ink4793.xml" ContentType="application/inkml+xml"/>
  <Override PartName="/ppt/ink/ink4794.xml" ContentType="application/inkml+xml"/>
  <Override PartName="/ppt/notesSlides/notesSlide37.xml" ContentType="application/vnd.openxmlformats-officedocument.presentationml.notesSlide+xml"/>
  <Override PartName="/ppt/ink/ink4795.xml" ContentType="application/inkml+xml"/>
  <Override PartName="/ppt/ink/ink4796.xml" ContentType="application/inkml+xml"/>
  <Override PartName="/ppt/ink/ink4797.xml" ContentType="application/inkml+xml"/>
  <Override PartName="/ppt/ink/ink4798.xml" ContentType="application/inkml+xml"/>
  <Override PartName="/ppt/ink/ink4799.xml" ContentType="application/inkml+xml"/>
  <Override PartName="/ppt/ink/ink4800.xml" ContentType="application/inkml+xml"/>
  <Override PartName="/ppt/ink/ink4801.xml" ContentType="application/inkml+xml"/>
  <Override PartName="/ppt/ink/ink4802.xml" ContentType="application/inkml+xml"/>
  <Override PartName="/ppt/ink/ink4803.xml" ContentType="application/inkml+xml"/>
  <Override PartName="/ppt/ink/ink4804.xml" ContentType="application/inkml+xml"/>
  <Override PartName="/ppt/ink/ink4805.xml" ContentType="application/inkml+xml"/>
  <Override PartName="/ppt/ink/ink4806.xml" ContentType="application/inkml+xml"/>
  <Override PartName="/ppt/ink/ink4807.xml" ContentType="application/inkml+xml"/>
  <Override PartName="/ppt/ink/ink4808.xml" ContentType="application/inkml+xml"/>
  <Override PartName="/ppt/ink/ink4809.xml" ContentType="application/inkml+xml"/>
  <Override PartName="/ppt/ink/ink4810.xml" ContentType="application/inkml+xml"/>
  <Override PartName="/ppt/ink/ink4811.xml" ContentType="application/inkml+xml"/>
  <Override PartName="/ppt/ink/ink4812.xml" ContentType="application/inkml+xml"/>
  <Override PartName="/ppt/ink/ink4813.xml" ContentType="application/inkml+xml"/>
  <Override PartName="/ppt/ink/ink4814.xml" ContentType="application/inkml+xml"/>
  <Override PartName="/ppt/ink/ink4815.xml" ContentType="application/inkml+xml"/>
  <Override PartName="/ppt/ink/ink4816.xml" ContentType="application/inkml+xml"/>
  <Override PartName="/ppt/ink/ink4817.xml" ContentType="application/inkml+xml"/>
  <Override PartName="/ppt/ink/ink4818.xml" ContentType="application/inkml+xml"/>
  <Override PartName="/ppt/ink/ink4819.xml" ContentType="application/inkml+xml"/>
  <Override PartName="/ppt/ink/ink4820.xml" ContentType="application/inkml+xml"/>
  <Override PartName="/ppt/ink/ink4821.xml" ContentType="application/inkml+xml"/>
  <Override PartName="/ppt/ink/ink4822.xml" ContentType="application/inkml+xml"/>
  <Override PartName="/ppt/ink/ink4823.xml" ContentType="application/inkml+xml"/>
  <Override PartName="/ppt/ink/ink4824.xml" ContentType="application/inkml+xml"/>
  <Override PartName="/ppt/ink/ink4825.xml" ContentType="application/inkml+xml"/>
  <Override PartName="/ppt/ink/ink4826.xml" ContentType="application/inkml+xml"/>
  <Override PartName="/ppt/ink/ink4827.xml" ContentType="application/inkml+xml"/>
  <Override PartName="/ppt/ink/ink4828.xml" ContentType="application/inkml+xml"/>
  <Override PartName="/ppt/ink/ink4829.xml" ContentType="application/inkml+xml"/>
  <Override PartName="/ppt/ink/ink4830.xml" ContentType="application/inkml+xml"/>
  <Override PartName="/ppt/ink/ink4831.xml" ContentType="application/inkml+xml"/>
  <Override PartName="/ppt/ink/ink4832.xml" ContentType="application/inkml+xml"/>
  <Override PartName="/ppt/ink/ink4833.xml" ContentType="application/inkml+xml"/>
  <Override PartName="/ppt/ink/ink4834.xml" ContentType="application/inkml+xml"/>
  <Override PartName="/ppt/ink/ink4835.xml" ContentType="application/inkml+xml"/>
  <Override PartName="/ppt/ink/ink4836.xml" ContentType="application/inkml+xml"/>
  <Override PartName="/ppt/ink/ink4837.xml" ContentType="application/inkml+xml"/>
  <Override PartName="/ppt/ink/ink4838.xml" ContentType="application/inkml+xml"/>
  <Override PartName="/ppt/ink/ink4839.xml" ContentType="application/inkml+xml"/>
  <Override PartName="/ppt/ink/ink4840.xml" ContentType="application/inkml+xml"/>
  <Override PartName="/ppt/ink/ink4841.xml" ContentType="application/inkml+xml"/>
  <Override PartName="/ppt/ink/ink4842.xml" ContentType="application/inkml+xml"/>
  <Override PartName="/ppt/ink/ink4843.xml" ContentType="application/inkml+xml"/>
  <Override PartName="/ppt/ink/ink4844.xml" ContentType="application/inkml+xml"/>
  <Override PartName="/ppt/ink/ink4845.xml" ContentType="application/inkml+xml"/>
  <Override PartName="/ppt/ink/ink4846.xml" ContentType="application/inkml+xml"/>
  <Override PartName="/ppt/ink/ink4847.xml" ContentType="application/inkml+xml"/>
  <Override PartName="/ppt/ink/ink4848.xml" ContentType="application/inkml+xml"/>
  <Override PartName="/ppt/ink/ink4849.xml" ContentType="application/inkml+xml"/>
  <Override PartName="/ppt/ink/ink4850.xml" ContentType="application/inkml+xml"/>
  <Override PartName="/ppt/ink/ink4851.xml" ContentType="application/inkml+xml"/>
  <Override PartName="/ppt/ink/ink4852.xml" ContentType="application/inkml+xml"/>
  <Override PartName="/ppt/ink/ink4853.xml" ContentType="application/inkml+xml"/>
  <Override PartName="/ppt/ink/ink4854.xml" ContentType="application/inkml+xml"/>
  <Override PartName="/ppt/ink/ink4855.xml" ContentType="application/inkml+xml"/>
  <Override PartName="/ppt/ink/ink4856.xml" ContentType="application/inkml+xml"/>
  <Override PartName="/ppt/ink/ink4857.xml" ContentType="application/inkml+xml"/>
  <Override PartName="/ppt/ink/ink4858.xml" ContentType="application/inkml+xml"/>
  <Override PartName="/ppt/ink/ink4859.xml" ContentType="application/inkml+xml"/>
  <Override PartName="/ppt/ink/ink4860.xml" ContentType="application/inkml+xml"/>
  <Override PartName="/ppt/ink/ink4861.xml" ContentType="application/inkml+xml"/>
  <Override PartName="/ppt/ink/ink4862.xml" ContentType="application/inkml+xml"/>
  <Override PartName="/ppt/ink/ink4863.xml" ContentType="application/inkml+xml"/>
  <Override PartName="/ppt/ink/ink4864.xml" ContentType="application/inkml+xml"/>
  <Override PartName="/ppt/ink/ink4865.xml" ContentType="application/inkml+xml"/>
  <Override PartName="/ppt/ink/ink4866.xml" ContentType="application/inkml+xml"/>
  <Override PartName="/ppt/ink/ink4867.xml" ContentType="application/inkml+xml"/>
  <Override PartName="/ppt/ink/ink4868.xml" ContentType="application/inkml+xml"/>
  <Override PartName="/ppt/ink/ink4869.xml" ContentType="application/inkml+xml"/>
  <Override PartName="/ppt/ink/ink4870.xml" ContentType="application/inkml+xml"/>
  <Override PartName="/ppt/ink/ink4871.xml" ContentType="application/inkml+xml"/>
  <Override PartName="/ppt/ink/ink4872.xml" ContentType="application/inkml+xml"/>
  <Override PartName="/ppt/ink/ink4873.xml" ContentType="application/inkml+xml"/>
  <Override PartName="/ppt/ink/ink4874.xml" ContentType="application/inkml+xml"/>
  <Override PartName="/ppt/ink/ink4875.xml" ContentType="application/inkml+xml"/>
  <Override PartName="/ppt/ink/ink4876.xml" ContentType="application/inkml+xml"/>
  <Override PartName="/ppt/ink/ink4877.xml" ContentType="application/inkml+xml"/>
  <Override PartName="/ppt/ink/ink4878.xml" ContentType="application/inkml+xml"/>
  <Override PartName="/ppt/ink/ink4879.xml" ContentType="application/inkml+xml"/>
  <Override PartName="/ppt/ink/ink4880.xml" ContentType="application/inkml+xml"/>
  <Override PartName="/ppt/ink/ink4881.xml" ContentType="application/inkml+xml"/>
  <Override PartName="/ppt/ink/ink4882.xml" ContentType="application/inkml+xml"/>
  <Override PartName="/ppt/notesSlides/notesSlide38.xml" ContentType="application/vnd.openxmlformats-officedocument.presentationml.notesSlide+xml"/>
  <Override PartName="/ppt/ink/ink4883.xml" ContentType="application/inkml+xml"/>
  <Override PartName="/ppt/ink/ink4884.xml" ContentType="application/inkml+xml"/>
  <Override PartName="/ppt/ink/ink4885.xml" ContentType="application/inkml+xml"/>
  <Override PartName="/ppt/ink/ink4886.xml" ContentType="application/inkml+xml"/>
  <Override PartName="/ppt/ink/ink4887.xml" ContentType="application/inkml+xml"/>
  <Override PartName="/ppt/ink/ink4888.xml" ContentType="application/inkml+xml"/>
  <Override PartName="/ppt/ink/ink4889.xml" ContentType="application/inkml+xml"/>
  <Override PartName="/ppt/ink/ink4890.xml" ContentType="application/inkml+xml"/>
  <Override PartName="/ppt/ink/ink4891.xml" ContentType="application/inkml+xml"/>
  <Override PartName="/ppt/ink/ink4892.xml" ContentType="application/inkml+xml"/>
  <Override PartName="/ppt/ink/ink4893.xml" ContentType="application/inkml+xml"/>
  <Override PartName="/ppt/ink/ink4894.xml" ContentType="application/inkml+xml"/>
  <Override PartName="/ppt/ink/ink4895.xml" ContentType="application/inkml+xml"/>
  <Override PartName="/ppt/ink/ink4896.xml" ContentType="application/inkml+xml"/>
  <Override PartName="/ppt/ink/ink4897.xml" ContentType="application/inkml+xml"/>
  <Override PartName="/ppt/ink/ink4898.xml" ContentType="application/inkml+xml"/>
  <Override PartName="/ppt/ink/ink4899.xml" ContentType="application/inkml+xml"/>
  <Override PartName="/ppt/ink/ink4900.xml" ContentType="application/inkml+xml"/>
  <Override PartName="/ppt/ink/ink4901.xml" ContentType="application/inkml+xml"/>
  <Override PartName="/ppt/ink/ink4902.xml" ContentType="application/inkml+xml"/>
  <Override PartName="/ppt/ink/ink4903.xml" ContentType="application/inkml+xml"/>
  <Override PartName="/ppt/ink/ink4904.xml" ContentType="application/inkml+xml"/>
  <Override PartName="/ppt/ink/ink4905.xml" ContentType="application/inkml+xml"/>
  <Override PartName="/ppt/ink/ink4906.xml" ContentType="application/inkml+xml"/>
  <Override PartName="/ppt/ink/ink4907.xml" ContentType="application/inkml+xml"/>
  <Override PartName="/ppt/ink/ink4908.xml" ContentType="application/inkml+xml"/>
  <Override PartName="/ppt/ink/ink4909.xml" ContentType="application/inkml+xml"/>
  <Override PartName="/ppt/ink/ink4910.xml" ContentType="application/inkml+xml"/>
  <Override PartName="/ppt/ink/ink4911.xml" ContentType="application/inkml+xml"/>
  <Override PartName="/ppt/ink/ink4912.xml" ContentType="application/inkml+xml"/>
  <Override PartName="/ppt/ink/ink4913.xml" ContentType="application/inkml+xml"/>
  <Override PartName="/ppt/ink/ink4914.xml" ContentType="application/inkml+xml"/>
  <Override PartName="/ppt/ink/ink4915.xml" ContentType="application/inkml+xml"/>
  <Override PartName="/ppt/ink/ink4916.xml" ContentType="application/inkml+xml"/>
  <Override PartName="/ppt/ink/ink4917.xml" ContentType="application/inkml+xml"/>
  <Override PartName="/ppt/ink/ink4918.xml" ContentType="application/inkml+xml"/>
  <Override PartName="/ppt/ink/ink4919.xml" ContentType="application/inkml+xml"/>
  <Override PartName="/ppt/ink/ink4920.xml" ContentType="application/inkml+xml"/>
  <Override PartName="/ppt/ink/ink4921.xml" ContentType="application/inkml+xml"/>
  <Override PartName="/ppt/ink/ink4922.xml" ContentType="application/inkml+xml"/>
  <Override PartName="/ppt/ink/ink4923.xml" ContentType="application/inkml+xml"/>
  <Override PartName="/ppt/ink/ink4924.xml" ContentType="application/inkml+xml"/>
  <Override PartName="/ppt/ink/ink4925.xml" ContentType="application/inkml+xml"/>
  <Override PartName="/ppt/ink/ink4926.xml" ContentType="application/inkml+xml"/>
  <Override PartName="/ppt/ink/ink4927.xml" ContentType="application/inkml+xml"/>
  <Override PartName="/ppt/ink/ink4928.xml" ContentType="application/inkml+xml"/>
  <Override PartName="/ppt/ink/ink4929.xml" ContentType="application/inkml+xml"/>
  <Override PartName="/ppt/ink/ink4930.xml" ContentType="application/inkml+xml"/>
  <Override PartName="/ppt/ink/ink4931.xml" ContentType="application/inkml+xml"/>
  <Override PartName="/ppt/ink/ink4932.xml" ContentType="application/inkml+xml"/>
  <Override PartName="/ppt/ink/ink4933.xml" ContentType="application/inkml+xml"/>
  <Override PartName="/ppt/ink/ink4934.xml" ContentType="application/inkml+xml"/>
  <Override PartName="/ppt/ink/ink4935.xml" ContentType="application/inkml+xml"/>
  <Override PartName="/ppt/ink/ink4936.xml" ContentType="application/inkml+xml"/>
  <Override PartName="/ppt/ink/ink4937.xml" ContentType="application/inkml+xml"/>
  <Override PartName="/ppt/ink/ink4938.xml" ContentType="application/inkml+xml"/>
  <Override PartName="/ppt/ink/ink4939.xml" ContentType="application/inkml+xml"/>
  <Override PartName="/ppt/ink/ink4940.xml" ContentType="application/inkml+xml"/>
  <Override PartName="/ppt/ink/ink4941.xml" ContentType="application/inkml+xml"/>
  <Override PartName="/ppt/ink/ink4942.xml" ContentType="application/inkml+xml"/>
  <Override PartName="/ppt/ink/ink4943.xml" ContentType="application/inkml+xml"/>
  <Override PartName="/ppt/ink/ink4944.xml" ContentType="application/inkml+xml"/>
  <Override PartName="/ppt/ink/ink4945.xml" ContentType="application/inkml+xml"/>
  <Override PartName="/ppt/ink/ink4946.xml" ContentType="application/inkml+xml"/>
  <Override PartName="/ppt/ink/ink4947.xml" ContentType="application/inkml+xml"/>
  <Override PartName="/ppt/ink/ink4948.xml" ContentType="application/inkml+xml"/>
  <Override PartName="/ppt/ink/ink4949.xml" ContentType="application/inkml+xml"/>
  <Override PartName="/ppt/ink/ink4950.xml" ContentType="application/inkml+xml"/>
  <Override PartName="/ppt/ink/ink4951.xml" ContentType="application/inkml+xml"/>
  <Override PartName="/ppt/ink/ink4952.xml" ContentType="application/inkml+xml"/>
  <Override PartName="/ppt/ink/ink4953.xml" ContentType="application/inkml+xml"/>
  <Override PartName="/ppt/ink/ink4954.xml" ContentType="application/inkml+xml"/>
  <Override PartName="/ppt/ink/ink4955.xml" ContentType="application/inkml+xml"/>
  <Override PartName="/ppt/ink/ink4956.xml" ContentType="application/inkml+xml"/>
  <Override PartName="/ppt/ink/ink4957.xml" ContentType="application/inkml+xml"/>
  <Override PartName="/ppt/ink/ink4958.xml" ContentType="application/inkml+xml"/>
  <Override PartName="/ppt/ink/ink4959.xml" ContentType="application/inkml+xml"/>
  <Override PartName="/ppt/ink/ink4960.xml" ContentType="application/inkml+xml"/>
  <Override PartName="/ppt/ink/ink4961.xml" ContentType="application/inkml+xml"/>
  <Override PartName="/ppt/ink/ink4962.xml" ContentType="application/inkml+xml"/>
  <Override PartName="/ppt/ink/ink4963.xml" ContentType="application/inkml+xml"/>
  <Override PartName="/ppt/ink/ink4964.xml" ContentType="application/inkml+xml"/>
  <Override PartName="/ppt/ink/ink4965.xml" ContentType="application/inkml+xml"/>
  <Override PartName="/ppt/ink/ink4966.xml" ContentType="application/inkml+xml"/>
  <Override PartName="/ppt/ink/ink4967.xml" ContentType="application/inkml+xml"/>
  <Override PartName="/ppt/ink/ink4968.xml" ContentType="application/inkml+xml"/>
  <Override PartName="/ppt/ink/ink4969.xml" ContentType="application/inkml+xml"/>
  <Override PartName="/ppt/ink/ink4970.xml" ContentType="application/inkml+xml"/>
  <Override PartName="/ppt/ink/ink4971.xml" ContentType="application/inkml+xml"/>
  <Override PartName="/ppt/ink/ink4972.xml" ContentType="application/inkml+xml"/>
  <Override PartName="/ppt/ink/ink4973.xml" ContentType="application/inkml+xml"/>
  <Override PartName="/ppt/ink/ink4974.xml" ContentType="application/inkml+xml"/>
  <Override PartName="/ppt/ink/ink4975.xml" ContentType="application/inkml+xml"/>
  <Override PartName="/ppt/ink/ink4976.xml" ContentType="application/inkml+xml"/>
  <Override PartName="/ppt/ink/ink4977.xml" ContentType="application/inkml+xml"/>
  <Override PartName="/ppt/ink/ink4978.xml" ContentType="application/inkml+xml"/>
  <Override PartName="/ppt/ink/ink4979.xml" ContentType="application/inkml+xml"/>
  <Override PartName="/ppt/ink/ink4980.xml" ContentType="application/inkml+xml"/>
  <Override PartName="/ppt/ink/ink4981.xml" ContentType="application/inkml+xml"/>
  <Override PartName="/ppt/ink/ink4982.xml" ContentType="application/inkml+xml"/>
  <Override PartName="/ppt/ink/ink4983.xml" ContentType="application/inkml+xml"/>
  <Override PartName="/ppt/ink/ink4984.xml" ContentType="application/inkml+xml"/>
  <Override PartName="/ppt/ink/ink4985.xml" ContentType="application/inkml+xml"/>
  <Override PartName="/ppt/ink/ink4986.xml" ContentType="application/inkml+xml"/>
  <Override PartName="/ppt/ink/ink4987.xml" ContentType="application/inkml+xml"/>
  <Override PartName="/ppt/ink/ink4988.xml" ContentType="application/inkml+xml"/>
  <Override PartName="/ppt/ink/ink4989.xml" ContentType="application/inkml+xml"/>
  <Override PartName="/ppt/ink/ink4990.xml" ContentType="application/inkml+xml"/>
  <Override PartName="/ppt/ink/ink4991.xml" ContentType="application/inkml+xml"/>
  <Override PartName="/ppt/ink/ink4992.xml" ContentType="application/inkml+xml"/>
  <Override PartName="/ppt/ink/ink4993.xml" ContentType="application/inkml+xml"/>
  <Override PartName="/ppt/ink/ink4994.xml" ContentType="application/inkml+xml"/>
  <Override PartName="/ppt/ink/ink4995.xml" ContentType="application/inkml+xml"/>
  <Override PartName="/ppt/ink/ink4996.xml" ContentType="application/inkml+xml"/>
  <Override PartName="/ppt/ink/ink4997.xml" ContentType="application/inkml+xml"/>
  <Override PartName="/ppt/ink/ink4998.xml" ContentType="application/inkml+xml"/>
  <Override PartName="/ppt/ink/ink4999.xml" ContentType="application/inkml+xml"/>
  <Override PartName="/ppt/ink/ink5000.xml" ContentType="application/inkml+xml"/>
  <Override PartName="/ppt/ink/ink5001.xml" ContentType="application/inkml+xml"/>
  <Override PartName="/ppt/ink/ink5002.xml" ContentType="application/inkml+xml"/>
  <Override PartName="/ppt/ink/ink5003.xml" ContentType="application/inkml+xml"/>
  <Override PartName="/ppt/ink/ink5004.xml" ContentType="application/inkml+xml"/>
  <Override PartName="/ppt/ink/ink5005.xml" ContentType="application/inkml+xml"/>
  <Override PartName="/ppt/ink/ink5006.xml" ContentType="application/inkml+xml"/>
  <Override PartName="/ppt/ink/ink5007.xml" ContentType="application/inkml+xml"/>
  <Override PartName="/ppt/ink/ink5008.xml" ContentType="application/inkml+xml"/>
  <Override PartName="/ppt/ink/ink5009.xml" ContentType="application/inkml+xml"/>
  <Override PartName="/ppt/ink/ink5010.xml" ContentType="application/inkml+xml"/>
  <Override PartName="/ppt/ink/ink5011.xml" ContentType="application/inkml+xml"/>
  <Override PartName="/ppt/ink/ink5012.xml" ContentType="application/inkml+xml"/>
  <Override PartName="/ppt/notesSlides/notesSlide39.xml" ContentType="application/vnd.openxmlformats-officedocument.presentationml.notesSlide+xml"/>
  <Override PartName="/ppt/ink/ink5013.xml" ContentType="application/inkml+xml"/>
  <Override PartName="/ppt/ink/ink5014.xml" ContentType="application/inkml+xml"/>
  <Override PartName="/ppt/ink/ink5015.xml" ContentType="application/inkml+xml"/>
  <Override PartName="/ppt/ink/ink5016.xml" ContentType="application/inkml+xml"/>
  <Override PartName="/ppt/ink/ink5017.xml" ContentType="application/inkml+xml"/>
  <Override PartName="/ppt/ink/ink5018.xml" ContentType="application/inkml+xml"/>
  <Override PartName="/ppt/ink/ink5019.xml" ContentType="application/inkml+xml"/>
  <Override PartName="/ppt/ink/ink5020.xml" ContentType="application/inkml+xml"/>
  <Override PartName="/ppt/ink/ink5021.xml" ContentType="application/inkml+xml"/>
  <Override PartName="/ppt/ink/ink5022.xml" ContentType="application/inkml+xml"/>
  <Override PartName="/ppt/ink/ink5023.xml" ContentType="application/inkml+xml"/>
  <Override PartName="/ppt/ink/ink5024.xml" ContentType="application/inkml+xml"/>
  <Override PartName="/ppt/ink/ink5025.xml" ContentType="application/inkml+xml"/>
  <Override PartName="/ppt/ink/ink5026.xml" ContentType="application/inkml+xml"/>
  <Override PartName="/ppt/ink/ink5027.xml" ContentType="application/inkml+xml"/>
  <Override PartName="/ppt/ink/ink5028.xml" ContentType="application/inkml+xml"/>
  <Override PartName="/ppt/ink/ink5029.xml" ContentType="application/inkml+xml"/>
  <Override PartName="/ppt/ink/ink5030.xml" ContentType="application/inkml+xml"/>
  <Override PartName="/ppt/ink/ink5031.xml" ContentType="application/inkml+xml"/>
  <Override PartName="/ppt/ink/ink5032.xml" ContentType="application/inkml+xml"/>
  <Override PartName="/ppt/ink/ink5033.xml" ContentType="application/inkml+xml"/>
  <Override PartName="/ppt/ink/ink5034.xml" ContentType="application/inkml+xml"/>
  <Override PartName="/ppt/ink/ink5035.xml" ContentType="application/inkml+xml"/>
  <Override PartName="/ppt/ink/ink5036.xml" ContentType="application/inkml+xml"/>
  <Override PartName="/ppt/ink/ink5037.xml" ContentType="application/inkml+xml"/>
  <Override PartName="/ppt/ink/ink5038.xml" ContentType="application/inkml+xml"/>
  <Override PartName="/ppt/ink/ink5039.xml" ContentType="application/inkml+xml"/>
  <Override PartName="/ppt/ink/ink5040.xml" ContentType="application/inkml+xml"/>
  <Override PartName="/ppt/ink/ink5041.xml" ContentType="application/inkml+xml"/>
  <Override PartName="/ppt/ink/ink5042.xml" ContentType="application/inkml+xml"/>
  <Override PartName="/ppt/ink/ink5043.xml" ContentType="application/inkml+xml"/>
  <Override PartName="/ppt/ink/ink5044.xml" ContentType="application/inkml+xml"/>
  <Override PartName="/ppt/ink/ink5045.xml" ContentType="application/inkml+xml"/>
  <Override PartName="/ppt/ink/ink5046.xml" ContentType="application/inkml+xml"/>
  <Override PartName="/ppt/ink/ink5047.xml" ContentType="application/inkml+xml"/>
  <Override PartName="/ppt/ink/ink5048.xml" ContentType="application/inkml+xml"/>
  <Override PartName="/ppt/ink/ink5049.xml" ContentType="application/inkml+xml"/>
  <Override PartName="/ppt/ink/ink5050.xml" ContentType="application/inkml+xml"/>
  <Override PartName="/ppt/ink/ink5051.xml" ContentType="application/inkml+xml"/>
  <Override PartName="/ppt/ink/ink5052.xml" ContentType="application/inkml+xml"/>
  <Override PartName="/ppt/ink/ink5053.xml" ContentType="application/inkml+xml"/>
  <Override PartName="/ppt/ink/ink5054.xml" ContentType="application/inkml+xml"/>
  <Override PartName="/ppt/ink/ink5055.xml" ContentType="application/inkml+xml"/>
  <Override PartName="/ppt/ink/ink5056.xml" ContentType="application/inkml+xml"/>
  <Override PartName="/ppt/ink/ink5057.xml" ContentType="application/inkml+xml"/>
  <Override PartName="/ppt/ink/ink5058.xml" ContentType="application/inkml+xml"/>
  <Override PartName="/ppt/ink/ink5059.xml" ContentType="application/inkml+xml"/>
  <Override PartName="/ppt/ink/ink5060.xml" ContentType="application/inkml+xml"/>
  <Override PartName="/ppt/ink/ink5061.xml" ContentType="application/inkml+xml"/>
  <Override PartName="/ppt/ink/ink5062.xml" ContentType="application/inkml+xml"/>
  <Override PartName="/ppt/ink/ink5063.xml" ContentType="application/inkml+xml"/>
  <Override PartName="/ppt/ink/ink5064.xml" ContentType="application/inkml+xml"/>
  <Override PartName="/ppt/ink/ink5065.xml" ContentType="application/inkml+xml"/>
  <Override PartName="/ppt/ink/ink5066.xml" ContentType="application/inkml+xml"/>
  <Override PartName="/ppt/ink/ink5067.xml" ContentType="application/inkml+xml"/>
  <Override PartName="/ppt/ink/ink5068.xml" ContentType="application/inkml+xml"/>
  <Override PartName="/ppt/ink/ink5069.xml" ContentType="application/inkml+xml"/>
  <Override PartName="/ppt/ink/ink5070.xml" ContentType="application/inkml+xml"/>
  <Override PartName="/ppt/ink/ink5071.xml" ContentType="application/inkml+xml"/>
  <Override PartName="/ppt/ink/ink5072.xml" ContentType="application/inkml+xml"/>
  <Override PartName="/ppt/ink/ink5073.xml" ContentType="application/inkml+xml"/>
  <Override PartName="/ppt/ink/ink5074.xml" ContentType="application/inkml+xml"/>
  <Override PartName="/ppt/ink/ink5075.xml" ContentType="application/inkml+xml"/>
  <Override PartName="/ppt/ink/ink5076.xml" ContentType="application/inkml+xml"/>
  <Override PartName="/ppt/ink/ink5077.xml" ContentType="application/inkml+xml"/>
  <Override PartName="/ppt/ink/ink5078.xml" ContentType="application/inkml+xml"/>
  <Override PartName="/ppt/ink/ink5079.xml" ContentType="application/inkml+xml"/>
  <Override PartName="/ppt/ink/ink5080.xml" ContentType="application/inkml+xml"/>
  <Override PartName="/ppt/ink/ink5081.xml" ContentType="application/inkml+xml"/>
  <Override PartName="/ppt/ink/ink5082.xml" ContentType="application/inkml+xml"/>
  <Override PartName="/ppt/ink/ink5083.xml" ContentType="application/inkml+xml"/>
  <Override PartName="/ppt/ink/ink5084.xml" ContentType="application/inkml+xml"/>
  <Override PartName="/ppt/ink/ink5085.xml" ContentType="application/inkml+xml"/>
  <Override PartName="/ppt/ink/ink5086.xml" ContentType="application/inkml+xml"/>
  <Override PartName="/ppt/ink/ink5087.xml" ContentType="application/inkml+xml"/>
  <Override PartName="/ppt/ink/ink5088.xml" ContentType="application/inkml+xml"/>
  <Override PartName="/ppt/ink/ink5089.xml" ContentType="application/inkml+xml"/>
  <Override PartName="/ppt/ink/ink5090.xml" ContentType="application/inkml+xml"/>
  <Override PartName="/ppt/ink/ink5091.xml" ContentType="application/inkml+xml"/>
  <Override PartName="/ppt/ink/ink5092.xml" ContentType="application/inkml+xml"/>
  <Override PartName="/ppt/ink/ink5093.xml" ContentType="application/inkml+xml"/>
  <Override PartName="/ppt/ink/ink5094.xml" ContentType="application/inkml+xml"/>
  <Override PartName="/ppt/ink/ink5095.xml" ContentType="application/inkml+xml"/>
  <Override PartName="/ppt/ink/ink5096.xml" ContentType="application/inkml+xml"/>
  <Override PartName="/ppt/ink/ink5097.xml" ContentType="application/inkml+xml"/>
  <Override PartName="/ppt/ink/ink5098.xml" ContentType="application/inkml+xml"/>
  <Override PartName="/ppt/ink/ink5099.xml" ContentType="application/inkml+xml"/>
  <Override PartName="/ppt/ink/ink5100.xml" ContentType="application/inkml+xml"/>
  <Override PartName="/ppt/ink/ink5101.xml" ContentType="application/inkml+xml"/>
  <Override PartName="/ppt/ink/ink5102.xml" ContentType="application/inkml+xml"/>
  <Override PartName="/ppt/notesSlides/notesSlide40.xml" ContentType="application/vnd.openxmlformats-officedocument.presentationml.notesSlide+xml"/>
  <Override PartName="/ppt/ink/ink5103.xml" ContentType="application/inkml+xml"/>
  <Override PartName="/ppt/ink/ink5104.xml" ContentType="application/inkml+xml"/>
  <Override PartName="/ppt/ink/ink5105.xml" ContentType="application/inkml+xml"/>
  <Override PartName="/ppt/ink/ink5106.xml" ContentType="application/inkml+xml"/>
  <Override PartName="/ppt/ink/ink5107.xml" ContentType="application/inkml+xml"/>
  <Override PartName="/ppt/ink/ink5108.xml" ContentType="application/inkml+xml"/>
  <Override PartName="/ppt/ink/ink5109.xml" ContentType="application/inkml+xml"/>
  <Override PartName="/ppt/ink/ink5110.xml" ContentType="application/inkml+xml"/>
  <Override PartName="/ppt/ink/ink5111.xml" ContentType="application/inkml+xml"/>
  <Override PartName="/ppt/ink/ink5112.xml" ContentType="application/inkml+xml"/>
  <Override PartName="/ppt/ink/ink5113.xml" ContentType="application/inkml+xml"/>
  <Override PartName="/ppt/ink/ink5114.xml" ContentType="application/inkml+xml"/>
  <Override PartName="/ppt/ink/ink5115.xml" ContentType="application/inkml+xml"/>
  <Override PartName="/ppt/ink/ink5116.xml" ContentType="application/inkml+xml"/>
  <Override PartName="/ppt/ink/ink5117.xml" ContentType="application/inkml+xml"/>
  <Override PartName="/ppt/ink/ink5118.xml" ContentType="application/inkml+xml"/>
  <Override PartName="/ppt/ink/ink5119.xml" ContentType="application/inkml+xml"/>
  <Override PartName="/ppt/ink/ink5120.xml" ContentType="application/inkml+xml"/>
  <Override PartName="/ppt/ink/ink5121.xml" ContentType="application/inkml+xml"/>
  <Override PartName="/ppt/ink/ink5122.xml" ContentType="application/inkml+xml"/>
  <Override PartName="/ppt/ink/ink5123.xml" ContentType="application/inkml+xml"/>
  <Override PartName="/ppt/ink/ink5124.xml" ContentType="application/inkml+xml"/>
  <Override PartName="/ppt/ink/ink5125.xml" ContentType="application/inkml+xml"/>
  <Override PartName="/ppt/ink/ink5126.xml" ContentType="application/inkml+xml"/>
  <Override PartName="/ppt/ink/ink5127.xml" ContentType="application/inkml+xml"/>
  <Override PartName="/ppt/ink/ink5128.xml" ContentType="application/inkml+xml"/>
  <Override PartName="/ppt/ink/ink5129.xml" ContentType="application/inkml+xml"/>
  <Override PartName="/ppt/ink/ink5130.xml" ContentType="application/inkml+xml"/>
  <Override PartName="/ppt/ink/ink5131.xml" ContentType="application/inkml+xml"/>
  <Override PartName="/ppt/ink/ink5132.xml" ContentType="application/inkml+xml"/>
  <Override PartName="/ppt/ink/ink5133.xml" ContentType="application/inkml+xml"/>
  <Override PartName="/ppt/ink/ink5134.xml" ContentType="application/inkml+xml"/>
  <Override PartName="/ppt/ink/ink5135.xml" ContentType="application/inkml+xml"/>
  <Override PartName="/ppt/ink/ink5136.xml" ContentType="application/inkml+xml"/>
  <Override PartName="/ppt/ink/ink5137.xml" ContentType="application/inkml+xml"/>
  <Override PartName="/ppt/ink/ink5138.xml" ContentType="application/inkml+xml"/>
  <Override PartName="/ppt/ink/ink5139.xml" ContentType="application/inkml+xml"/>
  <Override PartName="/ppt/ink/ink5140.xml" ContentType="application/inkml+xml"/>
  <Override PartName="/ppt/ink/ink5141.xml" ContentType="application/inkml+xml"/>
  <Override PartName="/ppt/ink/ink5142.xml" ContentType="application/inkml+xml"/>
  <Override PartName="/ppt/ink/ink5143.xml" ContentType="application/inkml+xml"/>
  <Override PartName="/ppt/ink/ink5144.xml" ContentType="application/inkml+xml"/>
  <Override PartName="/ppt/ink/ink5145.xml" ContentType="application/inkml+xml"/>
  <Override PartName="/ppt/ink/ink5146.xml" ContentType="application/inkml+xml"/>
  <Override PartName="/ppt/ink/ink5147.xml" ContentType="application/inkml+xml"/>
  <Override PartName="/ppt/ink/ink5148.xml" ContentType="application/inkml+xml"/>
  <Override PartName="/ppt/ink/ink5149.xml" ContentType="application/inkml+xml"/>
  <Override PartName="/ppt/ink/ink5150.xml" ContentType="application/inkml+xml"/>
  <Override PartName="/ppt/ink/ink5151.xml" ContentType="application/inkml+xml"/>
  <Override PartName="/ppt/ink/ink5152.xml" ContentType="application/inkml+xml"/>
  <Override PartName="/ppt/ink/ink5153.xml" ContentType="application/inkml+xml"/>
  <Override PartName="/ppt/ink/ink5154.xml" ContentType="application/inkml+xml"/>
  <Override PartName="/ppt/ink/ink5155.xml" ContentType="application/inkml+xml"/>
  <Override PartName="/ppt/ink/ink5156.xml" ContentType="application/inkml+xml"/>
  <Override PartName="/ppt/ink/ink5157.xml" ContentType="application/inkml+xml"/>
  <Override PartName="/ppt/ink/ink5158.xml" ContentType="application/inkml+xml"/>
  <Override PartName="/ppt/ink/ink5159.xml" ContentType="application/inkml+xml"/>
  <Override PartName="/ppt/ink/ink5160.xml" ContentType="application/inkml+xml"/>
  <Override PartName="/ppt/ink/ink5161.xml" ContentType="application/inkml+xml"/>
  <Override PartName="/ppt/ink/ink5162.xml" ContentType="application/inkml+xml"/>
  <Override PartName="/ppt/ink/ink5163.xml" ContentType="application/inkml+xml"/>
  <Override PartName="/ppt/ink/ink5164.xml" ContentType="application/inkml+xml"/>
  <Override PartName="/ppt/ink/ink5165.xml" ContentType="application/inkml+xml"/>
  <Override PartName="/ppt/ink/ink5166.xml" ContentType="application/inkml+xml"/>
  <Override PartName="/ppt/notesSlides/notesSlide41.xml" ContentType="application/vnd.openxmlformats-officedocument.presentationml.notesSlide+xml"/>
  <Override PartName="/ppt/ink/ink5167.xml" ContentType="application/inkml+xml"/>
  <Override PartName="/ppt/ink/ink5168.xml" ContentType="application/inkml+xml"/>
  <Override PartName="/ppt/ink/ink5169.xml" ContentType="application/inkml+xml"/>
  <Override PartName="/ppt/ink/ink5170.xml" ContentType="application/inkml+xml"/>
  <Override PartName="/ppt/ink/ink5171.xml" ContentType="application/inkml+xml"/>
  <Override PartName="/ppt/ink/ink5172.xml" ContentType="application/inkml+xml"/>
  <Override PartName="/ppt/ink/ink5173.xml" ContentType="application/inkml+xml"/>
  <Override PartName="/ppt/ink/ink5174.xml" ContentType="application/inkml+xml"/>
  <Override PartName="/ppt/ink/ink5175.xml" ContentType="application/inkml+xml"/>
  <Override PartName="/ppt/ink/ink5176.xml" ContentType="application/inkml+xml"/>
  <Override PartName="/ppt/ink/ink5177.xml" ContentType="application/inkml+xml"/>
  <Override PartName="/ppt/ink/ink5178.xml" ContentType="application/inkml+xml"/>
  <Override PartName="/ppt/ink/ink5179.xml" ContentType="application/inkml+xml"/>
  <Override PartName="/ppt/ink/ink5180.xml" ContentType="application/inkml+xml"/>
  <Override PartName="/ppt/ink/ink5181.xml" ContentType="application/inkml+xml"/>
  <Override PartName="/ppt/ink/ink5182.xml" ContentType="application/inkml+xml"/>
  <Override PartName="/ppt/ink/ink5183.xml" ContentType="application/inkml+xml"/>
  <Override PartName="/ppt/ink/ink5184.xml" ContentType="application/inkml+xml"/>
  <Override PartName="/ppt/ink/ink5185.xml" ContentType="application/inkml+xml"/>
  <Override PartName="/ppt/ink/ink5186.xml" ContentType="application/inkml+xml"/>
  <Override PartName="/ppt/ink/ink5187.xml" ContentType="application/inkml+xml"/>
  <Override PartName="/ppt/ink/ink5188.xml" ContentType="application/inkml+xml"/>
  <Override PartName="/ppt/ink/ink5189.xml" ContentType="application/inkml+xml"/>
  <Override PartName="/ppt/ink/ink5190.xml" ContentType="application/inkml+xml"/>
  <Override PartName="/ppt/ink/ink5191.xml" ContentType="application/inkml+xml"/>
  <Override PartName="/ppt/ink/ink5192.xml" ContentType="application/inkml+xml"/>
  <Override PartName="/ppt/ink/ink5193.xml" ContentType="application/inkml+xml"/>
  <Override PartName="/ppt/ink/ink5194.xml" ContentType="application/inkml+xml"/>
  <Override PartName="/ppt/ink/ink5195.xml" ContentType="application/inkml+xml"/>
  <Override PartName="/ppt/ink/ink5196.xml" ContentType="application/inkml+xml"/>
  <Override PartName="/ppt/ink/ink5197.xml" ContentType="application/inkml+xml"/>
  <Override PartName="/ppt/ink/ink5198.xml" ContentType="application/inkml+xml"/>
  <Override PartName="/ppt/ink/ink5199.xml" ContentType="application/inkml+xml"/>
  <Override PartName="/ppt/ink/ink5200.xml" ContentType="application/inkml+xml"/>
  <Override PartName="/ppt/ink/ink5201.xml" ContentType="application/inkml+xml"/>
  <Override PartName="/ppt/ink/ink5202.xml" ContentType="application/inkml+xml"/>
  <Override PartName="/ppt/ink/ink5203.xml" ContentType="application/inkml+xml"/>
  <Override PartName="/ppt/ink/ink5204.xml" ContentType="application/inkml+xml"/>
  <Override PartName="/ppt/ink/ink5205.xml" ContentType="application/inkml+xml"/>
  <Override PartName="/ppt/ink/ink5206.xml" ContentType="application/inkml+xml"/>
  <Override PartName="/ppt/ink/ink5207.xml" ContentType="application/inkml+xml"/>
  <Override PartName="/ppt/ink/ink5208.xml" ContentType="application/inkml+xml"/>
  <Override PartName="/ppt/ink/ink5209.xml" ContentType="application/inkml+xml"/>
  <Override PartName="/ppt/ink/ink5210.xml" ContentType="application/inkml+xml"/>
  <Override PartName="/ppt/ink/ink5211.xml" ContentType="application/inkml+xml"/>
  <Override PartName="/ppt/ink/ink5212.xml" ContentType="application/inkml+xml"/>
  <Override PartName="/ppt/ink/ink5213.xml" ContentType="application/inkml+xml"/>
  <Override PartName="/ppt/ink/ink5214.xml" ContentType="application/inkml+xml"/>
  <Override PartName="/ppt/ink/ink5215.xml" ContentType="application/inkml+xml"/>
  <Override PartName="/ppt/ink/ink5216.xml" ContentType="application/inkml+xml"/>
  <Override PartName="/ppt/ink/ink5217.xml" ContentType="application/inkml+xml"/>
  <Override PartName="/ppt/ink/ink5218.xml" ContentType="application/inkml+xml"/>
  <Override PartName="/ppt/ink/ink5219.xml" ContentType="application/inkml+xml"/>
  <Override PartName="/ppt/ink/ink5220.xml" ContentType="application/inkml+xml"/>
  <Override PartName="/ppt/ink/ink5221.xml" ContentType="application/inkml+xml"/>
  <Override PartName="/ppt/ink/ink5222.xml" ContentType="application/inkml+xml"/>
  <Override PartName="/ppt/ink/ink5223.xml" ContentType="application/inkml+xml"/>
  <Override PartName="/ppt/ink/ink5224.xml" ContentType="application/inkml+xml"/>
  <Override PartName="/ppt/ink/ink5225.xml" ContentType="application/inkml+xml"/>
  <Override PartName="/ppt/ink/ink5226.xml" ContentType="application/inkml+xml"/>
  <Override PartName="/ppt/ink/ink5227.xml" ContentType="application/inkml+xml"/>
  <Override PartName="/ppt/ink/ink5228.xml" ContentType="application/inkml+xml"/>
  <Override PartName="/ppt/ink/ink5229.xml" ContentType="application/inkml+xml"/>
  <Override PartName="/ppt/ink/ink5230.xml" ContentType="application/inkml+xml"/>
  <Override PartName="/ppt/ink/ink5231.xml" ContentType="application/inkml+xml"/>
  <Override PartName="/ppt/ink/ink5232.xml" ContentType="application/inkml+xml"/>
  <Override PartName="/ppt/ink/ink5233.xml" ContentType="application/inkml+xml"/>
  <Override PartName="/ppt/ink/ink5234.xml" ContentType="application/inkml+xml"/>
  <Override PartName="/ppt/ink/ink5235.xml" ContentType="application/inkml+xml"/>
  <Override PartName="/ppt/ink/ink5236.xml" ContentType="application/inkml+xml"/>
  <Override PartName="/ppt/ink/ink5237.xml" ContentType="application/inkml+xml"/>
  <Override PartName="/ppt/ink/ink5238.xml" ContentType="application/inkml+xml"/>
  <Override PartName="/ppt/ink/ink5239.xml" ContentType="application/inkml+xml"/>
  <Override PartName="/ppt/ink/ink5240.xml" ContentType="application/inkml+xml"/>
  <Override PartName="/ppt/ink/ink5241.xml" ContentType="application/inkml+xml"/>
  <Override PartName="/ppt/ink/ink5242.xml" ContentType="application/inkml+xml"/>
  <Override PartName="/ppt/ink/ink5243.xml" ContentType="application/inkml+xml"/>
  <Override PartName="/ppt/ink/ink5244.xml" ContentType="application/inkml+xml"/>
  <Override PartName="/ppt/ink/ink5245.xml" ContentType="application/inkml+xml"/>
  <Override PartName="/ppt/ink/ink5246.xml" ContentType="application/inkml+xml"/>
  <Override PartName="/ppt/ink/ink5247.xml" ContentType="application/inkml+xml"/>
  <Override PartName="/ppt/ink/ink5248.xml" ContentType="application/inkml+xml"/>
  <Override PartName="/ppt/ink/ink5249.xml" ContentType="application/inkml+xml"/>
  <Override PartName="/ppt/ink/ink5250.xml" ContentType="application/inkml+xml"/>
  <Override PartName="/ppt/ink/ink5251.xml" ContentType="application/inkml+xml"/>
  <Override PartName="/ppt/ink/ink5252.xml" ContentType="application/inkml+xml"/>
  <Override PartName="/ppt/ink/ink5253.xml" ContentType="application/inkml+xml"/>
  <Override PartName="/ppt/ink/ink5254.xml" ContentType="application/inkml+xml"/>
  <Override PartName="/ppt/ink/ink5255.xml" ContentType="application/inkml+xml"/>
  <Override PartName="/ppt/ink/ink5256.xml" ContentType="application/inkml+xml"/>
  <Override PartName="/ppt/ink/ink5257.xml" ContentType="application/inkml+xml"/>
  <Override PartName="/ppt/ink/ink5258.xml" ContentType="application/inkml+xml"/>
  <Override PartName="/ppt/ink/ink5259.xml" ContentType="application/inkml+xml"/>
  <Override PartName="/ppt/ink/ink5260.xml" ContentType="application/inkml+xml"/>
  <Override PartName="/ppt/ink/ink5261.xml" ContentType="application/inkml+xml"/>
  <Override PartName="/ppt/ink/ink5262.xml" ContentType="application/inkml+xml"/>
  <Override PartName="/ppt/ink/ink5263.xml" ContentType="application/inkml+xml"/>
  <Override PartName="/ppt/ink/ink5264.xml" ContentType="application/inkml+xml"/>
  <Override PartName="/ppt/ink/ink5265.xml" ContentType="application/inkml+xml"/>
  <Override PartName="/ppt/notesSlides/notesSlide42.xml" ContentType="application/vnd.openxmlformats-officedocument.presentationml.notesSlide+xml"/>
  <Override PartName="/ppt/ink/ink5266.xml" ContentType="application/inkml+xml"/>
  <Override PartName="/ppt/ink/ink5267.xml" ContentType="application/inkml+xml"/>
  <Override PartName="/ppt/ink/ink5268.xml" ContentType="application/inkml+xml"/>
  <Override PartName="/ppt/ink/ink5269.xml" ContentType="application/inkml+xml"/>
  <Override PartName="/ppt/ink/ink5270.xml" ContentType="application/inkml+xml"/>
  <Override PartName="/ppt/ink/ink5271.xml" ContentType="application/inkml+xml"/>
  <Override PartName="/ppt/ink/ink5272.xml" ContentType="application/inkml+xml"/>
  <Override PartName="/ppt/ink/ink5273.xml" ContentType="application/inkml+xml"/>
  <Override PartName="/ppt/ink/ink5274.xml" ContentType="application/inkml+xml"/>
  <Override PartName="/ppt/ink/ink5275.xml" ContentType="application/inkml+xml"/>
  <Override PartName="/ppt/ink/ink5276.xml" ContentType="application/inkml+xml"/>
  <Override PartName="/ppt/ink/ink5277.xml" ContentType="application/inkml+xml"/>
  <Override PartName="/ppt/ink/ink5278.xml" ContentType="application/inkml+xml"/>
  <Override PartName="/ppt/ink/ink5279.xml" ContentType="application/inkml+xml"/>
  <Override PartName="/ppt/ink/ink5280.xml" ContentType="application/inkml+xml"/>
  <Override PartName="/ppt/ink/ink5281.xml" ContentType="application/inkml+xml"/>
  <Override PartName="/ppt/ink/ink5282.xml" ContentType="application/inkml+xml"/>
  <Override PartName="/ppt/ink/ink5283.xml" ContentType="application/inkml+xml"/>
  <Override PartName="/ppt/ink/ink5284.xml" ContentType="application/inkml+xml"/>
  <Override PartName="/ppt/ink/ink5285.xml" ContentType="application/inkml+xml"/>
  <Override PartName="/ppt/ink/ink5286.xml" ContentType="application/inkml+xml"/>
  <Override PartName="/ppt/ink/ink5287.xml" ContentType="application/inkml+xml"/>
  <Override PartName="/ppt/ink/ink5288.xml" ContentType="application/inkml+xml"/>
  <Override PartName="/ppt/ink/ink5289.xml" ContentType="application/inkml+xml"/>
  <Override PartName="/ppt/ink/ink5290.xml" ContentType="application/inkml+xml"/>
  <Override PartName="/ppt/ink/ink5291.xml" ContentType="application/inkml+xml"/>
  <Override PartName="/ppt/ink/ink5292.xml" ContentType="application/inkml+xml"/>
  <Override PartName="/ppt/ink/ink5293.xml" ContentType="application/inkml+xml"/>
  <Override PartName="/ppt/ink/ink5294.xml" ContentType="application/inkml+xml"/>
  <Override PartName="/ppt/ink/ink5295.xml" ContentType="application/inkml+xml"/>
  <Override PartName="/ppt/ink/ink5296.xml" ContentType="application/inkml+xml"/>
  <Override PartName="/ppt/ink/ink5297.xml" ContentType="application/inkml+xml"/>
  <Override PartName="/ppt/ink/ink5298.xml" ContentType="application/inkml+xml"/>
  <Override PartName="/ppt/ink/ink5299.xml" ContentType="application/inkml+xml"/>
  <Override PartName="/ppt/ink/ink5300.xml" ContentType="application/inkml+xml"/>
  <Override PartName="/ppt/ink/ink5301.xml" ContentType="application/inkml+xml"/>
  <Override PartName="/ppt/ink/ink5302.xml" ContentType="application/inkml+xml"/>
  <Override PartName="/ppt/ink/ink5303.xml" ContentType="application/inkml+xml"/>
  <Override PartName="/ppt/ink/ink5304.xml" ContentType="application/inkml+xml"/>
  <Override PartName="/ppt/ink/ink5305.xml" ContentType="application/inkml+xml"/>
  <Override PartName="/ppt/ink/ink5306.xml" ContentType="application/inkml+xml"/>
  <Override PartName="/ppt/ink/ink5307.xml" ContentType="application/inkml+xml"/>
  <Override PartName="/ppt/ink/ink5308.xml" ContentType="application/inkml+xml"/>
  <Override PartName="/ppt/ink/ink5309.xml" ContentType="application/inkml+xml"/>
  <Override PartName="/ppt/ink/ink5310.xml" ContentType="application/inkml+xml"/>
  <Override PartName="/ppt/ink/ink5311.xml" ContentType="application/inkml+xml"/>
  <Override PartName="/ppt/ink/ink5312.xml" ContentType="application/inkml+xml"/>
  <Override PartName="/ppt/ink/ink5313.xml" ContentType="application/inkml+xml"/>
  <Override PartName="/ppt/ink/ink5314.xml" ContentType="application/inkml+xml"/>
  <Override PartName="/ppt/ink/ink5315.xml" ContentType="application/inkml+xml"/>
  <Override PartName="/ppt/ink/ink5316.xml" ContentType="application/inkml+xml"/>
  <Override PartName="/ppt/ink/ink5317.xml" ContentType="application/inkml+xml"/>
  <Override PartName="/ppt/ink/ink5318.xml" ContentType="application/inkml+xml"/>
  <Override PartName="/ppt/ink/ink5319.xml" ContentType="application/inkml+xml"/>
  <Override PartName="/ppt/ink/ink5320.xml" ContentType="application/inkml+xml"/>
  <Override PartName="/ppt/ink/ink5321.xml" ContentType="application/inkml+xml"/>
  <Override PartName="/ppt/ink/ink5322.xml" ContentType="application/inkml+xml"/>
  <Override PartName="/ppt/ink/ink5323.xml" ContentType="application/inkml+xml"/>
  <Override PartName="/ppt/ink/ink5324.xml" ContentType="application/inkml+xml"/>
  <Override PartName="/ppt/ink/ink5325.xml" ContentType="application/inkml+xml"/>
  <Override PartName="/ppt/ink/ink5326.xml" ContentType="application/inkml+xml"/>
  <Override PartName="/ppt/ink/ink5327.xml" ContentType="application/inkml+xml"/>
  <Override PartName="/ppt/ink/ink5328.xml" ContentType="application/inkml+xml"/>
  <Override PartName="/ppt/ink/ink5329.xml" ContentType="application/inkml+xml"/>
  <Override PartName="/ppt/ink/ink5330.xml" ContentType="application/inkml+xml"/>
  <Override PartName="/ppt/ink/ink5331.xml" ContentType="application/inkml+xml"/>
  <Override PartName="/ppt/ink/ink5332.xml" ContentType="application/inkml+xml"/>
  <Override PartName="/ppt/ink/ink5333.xml" ContentType="application/inkml+xml"/>
  <Override PartName="/ppt/notesSlides/notesSlide43.xml" ContentType="application/vnd.openxmlformats-officedocument.presentationml.notesSlide+xml"/>
  <Override PartName="/ppt/ink/ink5334.xml" ContentType="application/inkml+xml"/>
  <Override PartName="/ppt/ink/ink5335.xml" ContentType="application/inkml+xml"/>
  <Override PartName="/ppt/ink/ink5336.xml" ContentType="application/inkml+xml"/>
  <Override PartName="/ppt/ink/ink5337.xml" ContentType="application/inkml+xml"/>
  <Override PartName="/ppt/ink/ink5338.xml" ContentType="application/inkml+xml"/>
  <Override PartName="/ppt/ink/ink5339.xml" ContentType="application/inkml+xml"/>
  <Override PartName="/ppt/ink/ink5340.xml" ContentType="application/inkml+xml"/>
  <Override PartName="/ppt/ink/ink5341.xml" ContentType="application/inkml+xml"/>
  <Override PartName="/ppt/ink/ink5342.xml" ContentType="application/inkml+xml"/>
  <Override PartName="/ppt/ink/ink5343.xml" ContentType="application/inkml+xml"/>
  <Override PartName="/ppt/ink/ink5344.xml" ContentType="application/inkml+xml"/>
  <Override PartName="/ppt/ink/ink5345.xml" ContentType="application/inkml+xml"/>
  <Override PartName="/ppt/ink/ink5346.xml" ContentType="application/inkml+xml"/>
  <Override PartName="/ppt/ink/ink5347.xml" ContentType="application/inkml+xml"/>
  <Override PartName="/ppt/ink/ink5348.xml" ContentType="application/inkml+xml"/>
  <Override PartName="/ppt/ink/ink5349.xml" ContentType="application/inkml+xml"/>
  <Override PartName="/ppt/ink/ink5350.xml" ContentType="application/inkml+xml"/>
  <Override PartName="/ppt/ink/ink5351.xml" ContentType="application/inkml+xml"/>
  <Override PartName="/ppt/ink/ink5352.xml" ContentType="application/inkml+xml"/>
  <Override PartName="/ppt/ink/ink5353.xml" ContentType="application/inkml+xml"/>
  <Override PartName="/ppt/ink/ink5354.xml" ContentType="application/inkml+xml"/>
  <Override PartName="/ppt/ink/ink5355.xml" ContentType="application/inkml+xml"/>
  <Override PartName="/ppt/ink/ink5356.xml" ContentType="application/inkml+xml"/>
  <Override PartName="/ppt/ink/ink5357.xml" ContentType="application/inkml+xml"/>
  <Override PartName="/ppt/ink/ink5358.xml" ContentType="application/inkml+xml"/>
  <Override PartName="/ppt/ink/ink5359.xml" ContentType="application/inkml+xml"/>
  <Override PartName="/ppt/ink/ink5360.xml" ContentType="application/inkml+xml"/>
  <Override PartName="/ppt/ink/ink5361.xml" ContentType="application/inkml+xml"/>
  <Override PartName="/ppt/ink/ink5362.xml" ContentType="application/inkml+xml"/>
  <Override PartName="/ppt/ink/ink5363.xml" ContentType="application/inkml+xml"/>
  <Override PartName="/ppt/ink/ink5364.xml" ContentType="application/inkml+xml"/>
  <Override PartName="/ppt/ink/ink5365.xml" ContentType="application/inkml+xml"/>
  <Override PartName="/ppt/ink/ink5366.xml" ContentType="application/inkml+xml"/>
  <Override PartName="/ppt/ink/ink5367.xml" ContentType="application/inkml+xml"/>
  <Override PartName="/ppt/ink/ink5368.xml" ContentType="application/inkml+xml"/>
  <Override PartName="/ppt/ink/ink5369.xml" ContentType="application/inkml+xml"/>
  <Override PartName="/ppt/ink/ink5370.xml" ContentType="application/inkml+xml"/>
  <Override PartName="/ppt/ink/ink5371.xml" ContentType="application/inkml+xml"/>
  <Override PartName="/ppt/ink/ink5372.xml" ContentType="application/inkml+xml"/>
  <Override PartName="/ppt/ink/ink5373.xml" ContentType="application/inkml+xml"/>
  <Override PartName="/ppt/ink/ink5374.xml" ContentType="application/inkml+xml"/>
  <Override PartName="/ppt/ink/ink5375.xml" ContentType="application/inkml+xml"/>
  <Override PartName="/ppt/ink/ink5376.xml" ContentType="application/inkml+xml"/>
  <Override PartName="/ppt/ink/ink5377.xml" ContentType="application/inkml+xml"/>
  <Override PartName="/ppt/ink/ink5378.xml" ContentType="application/inkml+xml"/>
  <Override PartName="/ppt/ink/ink5379.xml" ContentType="application/inkml+xml"/>
  <Override PartName="/ppt/ink/ink5380.xml" ContentType="application/inkml+xml"/>
  <Override PartName="/ppt/ink/ink5381.xml" ContentType="application/inkml+xml"/>
  <Override PartName="/ppt/ink/ink5382.xml" ContentType="application/inkml+xml"/>
  <Override PartName="/ppt/ink/ink5383.xml" ContentType="application/inkml+xml"/>
  <Override PartName="/ppt/ink/ink5384.xml" ContentType="application/inkml+xml"/>
  <Override PartName="/ppt/ink/ink5385.xml" ContentType="application/inkml+xml"/>
  <Override PartName="/ppt/ink/ink5386.xml" ContentType="application/inkml+xml"/>
  <Override PartName="/ppt/ink/ink5387.xml" ContentType="application/inkml+xml"/>
  <Override PartName="/ppt/ink/ink5388.xml" ContentType="application/inkml+xml"/>
  <Override PartName="/ppt/ink/ink5389.xml" ContentType="application/inkml+xml"/>
  <Override PartName="/ppt/ink/ink5390.xml" ContentType="application/inkml+xml"/>
  <Override PartName="/ppt/ink/ink5391.xml" ContentType="application/inkml+xml"/>
  <Override PartName="/ppt/ink/ink5392.xml" ContentType="application/inkml+xml"/>
  <Override PartName="/ppt/ink/ink5393.xml" ContentType="application/inkml+xml"/>
  <Override PartName="/ppt/ink/ink5394.xml" ContentType="application/inkml+xml"/>
  <Override PartName="/ppt/ink/ink5395.xml" ContentType="application/inkml+xml"/>
  <Override PartName="/ppt/ink/ink5396.xml" ContentType="application/inkml+xml"/>
  <Override PartName="/ppt/ink/ink5397.xml" ContentType="application/inkml+xml"/>
  <Override PartName="/ppt/ink/ink5398.xml" ContentType="application/inkml+xml"/>
  <Override PartName="/ppt/ink/ink5399.xml" ContentType="application/inkml+xml"/>
  <Override PartName="/ppt/ink/ink5400.xml" ContentType="application/inkml+xml"/>
  <Override PartName="/ppt/ink/ink5401.xml" ContentType="application/inkml+xml"/>
  <Override PartName="/ppt/ink/ink5402.xml" ContentType="application/inkml+xml"/>
  <Override PartName="/ppt/ink/ink5403.xml" ContentType="application/inkml+xml"/>
  <Override PartName="/ppt/ink/ink5404.xml" ContentType="application/inkml+xml"/>
  <Override PartName="/ppt/ink/ink5405.xml" ContentType="application/inkml+xml"/>
  <Override PartName="/ppt/ink/ink5406.xml" ContentType="application/inkml+xml"/>
  <Override PartName="/ppt/ink/ink5407.xml" ContentType="application/inkml+xml"/>
  <Override PartName="/ppt/ink/ink5408.xml" ContentType="application/inkml+xml"/>
  <Override PartName="/ppt/ink/ink5409.xml" ContentType="application/inkml+xml"/>
  <Override PartName="/ppt/ink/ink5410.xml" ContentType="application/inkml+xml"/>
  <Override PartName="/ppt/ink/ink5411.xml" ContentType="application/inkml+xml"/>
  <Override PartName="/ppt/ink/ink5412.xml" ContentType="application/inkml+xml"/>
  <Override PartName="/ppt/ink/ink5413.xml" ContentType="application/inkml+xml"/>
  <Override PartName="/ppt/ink/ink5414.xml" ContentType="application/inkml+xml"/>
  <Override PartName="/ppt/ink/ink5415.xml" ContentType="application/inkml+xml"/>
  <Override PartName="/ppt/ink/ink5416.xml" ContentType="application/inkml+xml"/>
  <Override PartName="/ppt/ink/ink5417.xml" ContentType="application/inkml+xml"/>
  <Override PartName="/ppt/ink/ink5418.xml" ContentType="application/inkml+xml"/>
  <Override PartName="/ppt/ink/ink5419.xml" ContentType="application/inkml+xml"/>
  <Override PartName="/ppt/ink/ink5420.xml" ContentType="application/inkml+xml"/>
  <Override PartName="/ppt/ink/ink5421.xml" ContentType="application/inkml+xml"/>
  <Override PartName="/ppt/ink/ink5422.xml" ContentType="application/inkml+xml"/>
  <Override PartName="/ppt/ink/ink5423.xml" ContentType="application/inkml+xml"/>
  <Override PartName="/ppt/ink/ink5424.xml" ContentType="application/inkml+xml"/>
  <Override PartName="/ppt/ink/ink5425.xml" ContentType="application/inkml+xml"/>
  <Override PartName="/ppt/ink/ink5426.xml" ContentType="application/inkml+xml"/>
  <Override PartName="/ppt/ink/ink5427.xml" ContentType="application/inkml+xml"/>
  <Override PartName="/ppt/ink/ink5428.xml" ContentType="application/inkml+xml"/>
  <Override PartName="/ppt/ink/ink5429.xml" ContentType="application/inkml+xml"/>
  <Override PartName="/ppt/ink/ink5430.xml" ContentType="application/inkml+xml"/>
  <Override PartName="/ppt/ink/ink5431.xml" ContentType="application/inkml+xml"/>
  <Override PartName="/ppt/ink/ink5432.xml" ContentType="application/inkml+xml"/>
  <Override PartName="/ppt/ink/ink5433.xml" ContentType="application/inkml+xml"/>
  <Override PartName="/ppt/ink/ink5434.xml" ContentType="application/inkml+xml"/>
  <Override PartName="/ppt/ink/ink5435.xml" ContentType="application/inkml+xml"/>
  <Override PartName="/ppt/ink/ink5436.xml" ContentType="application/inkml+xml"/>
  <Override PartName="/ppt/ink/ink5437.xml" ContentType="application/inkml+xml"/>
  <Override PartName="/ppt/ink/ink5438.xml" ContentType="application/inkml+xml"/>
  <Override PartName="/ppt/ink/ink5439.xml" ContentType="application/inkml+xml"/>
  <Override PartName="/ppt/ink/ink5440.xml" ContentType="application/inkml+xml"/>
  <Override PartName="/ppt/ink/ink5441.xml" ContentType="application/inkml+xml"/>
  <Override PartName="/ppt/ink/ink5442.xml" ContentType="application/inkml+xml"/>
  <Override PartName="/ppt/ink/ink5443.xml" ContentType="application/inkml+xml"/>
  <Override PartName="/ppt/ink/ink5444.xml" ContentType="application/inkml+xml"/>
  <Override PartName="/ppt/ink/ink5445.xml" ContentType="application/inkml+xml"/>
  <Override PartName="/ppt/ink/ink5446.xml" ContentType="application/inkml+xml"/>
  <Override PartName="/ppt/ink/ink5447.xml" ContentType="application/inkml+xml"/>
  <Override PartName="/ppt/ink/ink5448.xml" ContentType="application/inkml+xml"/>
  <Override PartName="/ppt/ink/ink5449.xml" ContentType="application/inkml+xml"/>
  <Override PartName="/ppt/ink/ink5450.xml" ContentType="application/inkml+xml"/>
  <Override PartName="/ppt/ink/ink5451.xml" ContentType="application/inkml+xml"/>
  <Override PartName="/ppt/ink/ink5452.xml" ContentType="application/inkml+xml"/>
  <Override PartName="/ppt/ink/ink5453.xml" ContentType="application/inkml+xml"/>
  <Override PartName="/ppt/ink/ink5454.xml" ContentType="application/inkml+xml"/>
  <Override PartName="/ppt/ink/ink5455.xml" ContentType="application/inkml+xml"/>
  <Override PartName="/ppt/ink/ink5456.xml" ContentType="application/inkml+xml"/>
  <Override PartName="/ppt/ink/ink5457.xml" ContentType="application/inkml+xml"/>
  <Override PartName="/ppt/ink/ink5458.xml" ContentType="application/inkml+xml"/>
  <Override PartName="/ppt/ink/ink5459.xml" ContentType="application/inkml+xml"/>
  <Override PartName="/ppt/ink/ink5460.xml" ContentType="application/inkml+xml"/>
  <Override PartName="/ppt/ink/ink5461.xml" ContentType="application/inkml+xml"/>
  <Override PartName="/ppt/ink/ink5462.xml" ContentType="application/inkml+xml"/>
  <Override PartName="/ppt/ink/ink5463.xml" ContentType="application/inkml+xml"/>
  <Override PartName="/ppt/ink/ink5464.xml" ContentType="application/inkml+xml"/>
  <Override PartName="/ppt/ink/ink5465.xml" ContentType="application/inkml+xml"/>
  <Override PartName="/ppt/ink/ink5466.xml" ContentType="application/inkml+xml"/>
  <Override PartName="/ppt/ink/ink5467.xml" ContentType="application/inkml+xml"/>
  <Override PartName="/ppt/ink/ink5468.xml" ContentType="application/inkml+xml"/>
  <Override PartName="/ppt/ink/ink5469.xml" ContentType="application/inkml+xml"/>
  <Override PartName="/ppt/ink/ink5470.xml" ContentType="application/inkml+xml"/>
  <Override PartName="/ppt/ink/ink5471.xml" ContentType="application/inkml+xml"/>
  <Override PartName="/ppt/ink/ink5472.xml" ContentType="application/inkml+xml"/>
  <Override PartName="/ppt/ink/ink5473.xml" ContentType="application/inkml+xml"/>
  <Override PartName="/ppt/ink/ink5474.xml" ContentType="application/inkml+xml"/>
  <Override PartName="/ppt/ink/ink5475.xml" ContentType="application/inkml+xml"/>
  <Override PartName="/ppt/ink/ink5476.xml" ContentType="application/inkml+xml"/>
  <Override PartName="/ppt/ink/ink5477.xml" ContentType="application/inkml+xml"/>
  <Override PartName="/ppt/ink/ink5478.xml" ContentType="application/inkml+xml"/>
  <Override PartName="/ppt/ink/ink5479.xml" ContentType="application/inkml+xml"/>
  <Override PartName="/ppt/ink/ink5480.xml" ContentType="application/inkml+xml"/>
  <Override PartName="/ppt/ink/ink5481.xml" ContentType="application/inkml+xml"/>
  <Override PartName="/ppt/ink/ink5482.xml" ContentType="application/inkml+xml"/>
  <Override PartName="/ppt/ink/ink5483.xml" ContentType="application/inkml+xml"/>
  <Override PartName="/ppt/ink/ink5484.xml" ContentType="application/inkml+xml"/>
  <Override PartName="/ppt/ink/ink5485.xml" ContentType="application/inkml+xml"/>
  <Override PartName="/ppt/ink/ink5486.xml" ContentType="application/inkml+xml"/>
  <Override PartName="/ppt/ink/ink5487.xml" ContentType="application/inkml+xml"/>
  <Override PartName="/ppt/ink/ink5488.xml" ContentType="application/inkml+xml"/>
  <Override PartName="/ppt/ink/ink5489.xml" ContentType="application/inkml+xml"/>
  <Override PartName="/ppt/ink/ink5490.xml" ContentType="application/inkml+xml"/>
  <Override PartName="/ppt/ink/ink5491.xml" ContentType="application/inkml+xml"/>
  <Override PartName="/ppt/ink/ink5492.xml" ContentType="application/inkml+xml"/>
  <Override PartName="/ppt/ink/ink5493.xml" ContentType="application/inkml+xml"/>
  <Override PartName="/ppt/ink/ink5494.xml" ContentType="application/inkml+xml"/>
  <Override PartName="/ppt/ink/ink5495.xml" ContentType="application/inkml+xml"/>
  <Override PartName="/ppt/ink/ink5496.xml" ContentType="application/inkml+xml"/>
  <Override PartName="/ppt/ink/ink5497.xml" ContentType="application/inkml+xml"/>
  <Override PartName="/ppt/ink/ink5498.xml" ContentType="application/inkml+xml"/>
  <Override PartName="/ppt/ink/ink5499.xml" ContentType="application/inkml+xml"/>
  <Override PartName="/ppt/ink/ink5500.xml" ContentType="application/inkml+xml"/>
  <Override PartName="/ppt/ink/ink5501.xml" ContentType="application/inkml+xml"/>
  <Override PartName="/ppt/ink/ink5502.xml" ContentType="application/inkml+xml"/>
  <Override PartName="/ppt/ink/ink5503.xml" ContentType="application/inkml+xml"/>
  <Override PartName="/ppt/ink/ink5504.xml" ContentType="application/inkml+xml"/>
  <Override PartName="/ppt/ink/ink5505.xml" ContentType="application/inkml+xml"/>
  <Override PartName="/ppt/ink/ink5506.xml" ContentType="application/inkml+xml"/>
  <Override PartName="/ppt/ink/ink5507.xml" ContentType="application/inkml+xml"/>
  <Override PartName="/ppt/ink/ink5508.xml" ContentType="application/inkml+xml"/>
  <Override PartName="/ppt/ink/ink5509.xml" ContentType="application/inkml+xml"/>
  <Override PartName="/ppt/ink/ink5510.xml" ContentType="application/inkml+xml"/>
  <Override PartName="/ppt/ink/ink5511.xml" ContentType="application/inkml+xml"/>
  <Override PartName="/ppt/ink/ink5512.xml" ContentType="application/inkml+xml"/>
  <Override PartName="/ppt/ink/ink5513.xml" ContentType="application/inkml+xml"/>
  <Override PartName="/ppt/ink/ink5514.xml" ContentType="application/inkml+xml"/>
  <Override PartName="/ppt/ink/ink5515.xml" ContentType="application/inkml+xml"/>
  <Override PartName="/ppt/ink/ink5516.xml" ContentType="application/inkml+xml"/>
  <Override PartName="/ppt/ink/ink5517.xml" ContentType="application/inkml+xml"/>
  <Override PartName="/ppt/ink/ink5518.xml" ContentType="application/inkml+xml"/>
  <Override PartName="/ppt/ink/ink5519.xml" ContentType="application/inkml+xml"/>
  <Override PartName="/ppt/ink/ink5520.xml" ContentType="application/inkml+xml"/>
  <Override PartName="/ppt/ink/ink5521.xml" ContentType="application/inkml+xml"/>
  <Override PartName="/ppt/ink/ink5522.xml" ContentType="application/inkml+xml"/>
  <Override PartName="/ppt/ink/ink5523.xml" ContentType="application/inkml+xml"/>
  <Override PartName="/ppt/ink/ink5524.xml" ContentType="application/inkml+xml"/>
  <Override PartName="/ppt/ink/ink5525.xml" ContentType="application/inkml+xml"/>
  <Override PartName="/ppt/ink/ink5526.xml" ContentType="application/inkml+xml"/>
  <Override PartName="/ppt/ink/ink5527.xml" ContentType="application/inkml+xml"/>
  <Override PartName="/ppt/ink/ink5528.xml" ContentType="application/inkml+xml"/>
  <Override PartName="/ppt/ink/ink5529.xml" ContentType="application/inkml+xml"/>
  <Override PartName="/ppt/ink/ink5530.xml" ContentType="application/inkml+xml"/>
  <Override PartName="/ppt/ink/ink5531.xml" ContentType="application/inkml+xml"/>
  <Override PartName="/ppt/ink/ink5532.xml" ContentType="application/inkml+xml"/>
  <Override PartName="/ppt/ink/ink5533.xml" ContentType="application/inkml+xml"/>
  <Override PartName="/ppt/ink/ink5534.xml" ContentType="application/inkml+xml"/>
  <Override PartName="/ppt/ink/ink5535.xml" ContentType="application/inkml+xml"/>
  <Override PartName="/ppt/ink/ink5536.xml" ContentType="application/inkml+xml"/>
  <Override PartName="/ppt/ink/ink5537.xml" ContentType="application/inkml+xml"/>
  <Override PartName="/ppt/ink/ink5538.xml" ContentType="application/inkml+xml"/>
  <Override PartName="/ppt/ink/ink5539.xml" ContentType="application/inkml+xml"/>
  <Override PartName="/ppt/ink/ink5540.xml" ContentType="application/inkml+xml"/>
  <Override PartName="/ppt/ink/ink5541.xml" ContentType="application/inkml+xml"/>
  <Override PartName="/ppt/ink/ink5542.xml" ContentType="application/inkml+xml"/>
  <Override PartName="/ppt/ink/ink5543.xml" ContentType="application/inkml+xml"/>
  <Override PartName="/ppt/ink/ink5544.xml" ContentType="application/inkml+xml"/>
  <Override PartName="/ppt/ink/ink5545.xml" ContentType="application/inkml+xml"/>
  <Override PartName="/ppt/ink/ink5546.xml" ContentType="application/inkml+xml"/>
  <Override PartName="/ppt/ink/ink5547.xml" ContentType="application/inkml+xml"/>
  <Override PartName="/ppt/ink/ink5548.xml" ContentType="application/inkml+xml"/>
  <Override PartName="/ppt/ink/ink5549.xml" ContentType="application/inkml+xml"/>
  <Override PartName="/ppt/ink/ink5550.xml" ContentType="application/inkml+xml"/>
  <Override PartName="/ppt/ink/ink5551.xml" ContentType="application/inkml+xml"/>
  <Override PartName="/ppt/ink/ink5552.xml" ContentType="application/inkml+xml"/>
  <Override PartName="/ppt/ink/ink5553.xml" ContentType="application/inkml+xml"/>
  <Override PartName="/ppt/ink/ink5554.xml" ContentType="application/inkml+xml"/>
  <Override PartName="/ppt/ink/ink5555.xml" ContentType="application/inkml+xml"/>
  <Override PartName="/ppt/ink/ink5556.xml" ContentType="application/inkml+xml"/>
  <Override PartName="/ppt/ink/ink5557.xml" ContentType="application/inkml+xml"/>
  <Override PartName="/ppt/ink/ink5558.xml" ContentType="application/inkml+xml"/>
  <Override PartName="/ppt/ink/ink5559.xml" ContentType="application/inkml+xml"/>
  <Override PartName="/ppt/ink/ink5560.xml" ContentType="application/inkml+xml"/>
  <Override PartName="/ppt/ink/ink5561.xml" ContentType="application/inkml+xml"/>
  <Override PartName="/ppt/ink/ink5562.xml" ContentType="application/inkml+xml"/>
  <Override PartName="/ppt/ink/ink5563.xml" ContentType="application/inkml+xml"/>
  <Override PartName="/ppt/ink/ink5564.xml" ContentType="application/inkml+xml"/>
  <Override PartName="/ppt/ink/ink5565.xml" ContentType="application/inkml+xml"/>
  <Override PartName="/ppt/ink/ink5566.xml" ContentType="application/inkml+xml"/>
  <Override PartName="/ppt/ink/ink5567.xml" ContentType="application/inkml+xml"/>
  <Override PartName="/ppt/ink/ink5568.xml" ContentType="application/inkml+xml"/>
  <Override PartName="/ppt/ink/ink5569.xml" ContentType="application/inkml+xml"/>
  <Override PartName="/ppt/ink/ink5570.xml" ContentType="application/inkml+xml"/>
  <Override PartName="/ppt/ink/ink5571.xml" ContentType="application/inkml+xml"/>
  <Override PartName="/ppt/ink/ink5572.xml" ContentType="application/inkml+xml"/>
  <Override PartName="/ppt/ink/ink5573.xml" ContentType="application/inkml+xml"/>
  <Override PartName="/ppt/ink/ink5574.xml" ContentType="application/inkml+xml"/>
  <Override PartName="/ppt/ink/ink5575.xml" ContentType="application/inkml+xml"/>
  <Override PartName="/ppt/ink/ink5576.xml" ContentType="application/inkml+xml"/>
  <Override PartName="/ppt/ink/ink5577.xml" ContentType="application/inkml+xml"/>
  <Override PartName="/ppt/ink/ink5578.xml" ContentType="application/inkml+xml"/>
  <Override PartName="/ppt/ink/ink5579.xml" ContentType="application/inkml+xml"/>
  <Override PartName="/ppt/ink/ink5580.xml" ContentType="application/inkml+xml"/>
  <Override PartName="/ppt/ink/ink5581.xml" ContentType="application/inkml+xml"/>
  <Override PartName="/ppt/ink/ink5582.xml" ContentType="application/inkml+xml"/>
  <Override PartName="/ppt/ink/ink5583.xml" ContentType="application/inkml+xml"/>
  <Override PartName="/ppt/ink/ink5584.xml" ContentType="application/inkml+xml"/>
  <Override PartName="/ppt/ink/ink5585.xml" ContentType="application/inkml+xml"/>
  <Override PartName="/ppt/ink/ink5586.xml" ContentType="application/inkml+xml"/>
  <Override PartName="/ppt/ink/ink5587.xml" ContentType="application/inkml+xml"/>
  <Override PartName="/ppt/ink/ink5588.xml" ContentType="application/inkml+xml"/>
  <Override PartName="/ppt/ink/ink5589.xml" ContentType="application/inkml+xml"/>
  <Override PartName="/ppt/ink/ink5590.xml" ContentType="application/inkml+xml"/>
  <Override PartName="/ppt/ink/ink5591.xml" ContentType="application/inkml+xml"/>
  <Override PartName="/ppt/ink/ink5592.xml" ContentType="application/inkml+xml"/>
  <Override PartName="/ppt/ink/ink5593.xml" ContentType="application/inkml+xml"/>
  <Override PartName="/ppt/ink/ink5594.xml" ContentType="application/inkml+xml"/>
  <Override PartName="/ppt/ink/ink5595.xml" ContentType="application/inkml+xml"/>
  <Override PartName="/ppt/ink/ink5596.xml" ContentType="application/inkml+xml"/>
  <Override PartName="/ppt/ink/ink5597.xml" ContentType="application/inkml+xml"/>
  <Override PartName="/ppt/ink/ink5598.xml" ContentType="application/inkml+xml"/>
  <Override PartName="/ppt/ink/ink5599.xml" ContentType="application/inkml+xml"/>
  <Override PartName="/ppt/ink/ink5600.xml" ContentType="application/inkml+xml"/>
  <Override PartName="/ppt/ink/ink5601.xml" ContentType="application/inkml+xml"/>
  <Override PartName="/ppt/ink/ink5602.xml" ContentType="application/inkml+xml"/>
  <Override PartName="/ppt/ink/ink5603.xml" ContentType="application/inkml+xml"/>
  <Override PartName="/ppt/ink/ink5604.xml" ContentType="application/inkml+xml"/>
  <Override PartName="/ppt/ink/ink5605.xml" ContentType="application/inkml+xml"/>
  <Override PartName="/ppt/ink/ink5606.xml" ContentType="application/inkml+xml"/>
  <Override PartName="/ppt/ink/ink5607.xml" ContentType="application/inkml+xml"/>
  <Override PartName="/ppt/ink/ink5608.xml" ContentType="application/inkml+xml"/>
  <Override PartName="/ppt/ink/ink5609.xml" ContentType="application/inkml+xml"/>
  <Override PartName="/ppt/ink/ink5610.xml" ContentType="application/inkml+xml"/>
  <Override PartName="/ppt/ink/ink5611.xml" ContentType="application/inkml+xml"/>
  <Override PartName="/ppt/ink/ink5612.xml" ContentType="application/inkml+xml"/>
  <Override PartName="/ppt/ink/ink5613.xml" ContentType="application/inkml+xml"/>
  <Override PartName="/ppt/ink/ink5614.xml" ContentType="application/inkml+xml"/>
  <Override PartName="/ppt/ink/ink5615.xml" ContentType="application/inkml+xml"/>
  <Override PartName="/ppt/ink/ink5616.xml" ContentType="application/inkml+xml"/>
  <Override PartName="/ppt/ink/ink5617.xml" ContentType="application/inkml+xml"/>
  <Override PartName="/ppt/ink/ink5618.xml" ContentType="application/inkml+xml"/>
  <Override PartName="/ppt/ink/ink5619.xml" ContentType="application/inkml+xml"/>
  <Override PartName="/ppt/ink/ink5620.xml" ContentType="application/inkml+xml"/>
  <Override PartName="/ppt/ink/ink5621.xml" ContentType="application/inkml+xml"/>
  <Override PartName="/ppt/ink/ink5622.xml" ContentType="application/inkml+xml"/>
  <Override PartName="/ppt/ink/ink5623.xml" ContentType="application/inkml+xml"/>
  <Override PartName="/ppt/ink/ink5624.xml" ContentType="application/inkml+xml"/>
  <Override PartName="/ppt/ink/ink5625.xml" ContentType="application/inkml+xml"/>
  <Override PartName="/ppt/ink/ink5626.xml" ContentType="application/inkml+xml"/>
  <Override PartName="/ppt/ink/ink5627.xml" ContentType="application/inkml+xml"/>
  <Override PartName="/ppt/ink/ink5628.xml" ContentType="application/inkml+xml"/>
  <Override PartName="/ppt/ink/ink5629.xml" ContentType="application/inkml+xml"/>
  <Override PartName="/ppt/ink/ink5630.xml" ContentType="application/inkml+xml"/>
  <Override PartName="/ppt/ink/ink5631.xml" ContentType="application/inkml+xml"/>
  <Override PartName="/ppt/ink/ink5632.xml" ContentType="application/inkml+xml"/>
  <Override PartName="/ppt/ink/ink5633.xml" ContentType="application/inkml+xml"/>
  <Override PartName="/ppt/ink/ink5634.xml" ContentType="application/inkml+xml"/>
  <Override PartName="/ppt/ink/ink5635.xml" ContentType="application/inkml+xml"/>
  <Override PartName="/ppt/ink/ink5636.xml" ContentType="application/inkml+xml"/>
  <Override PartName="/ppt/ink/ink5637.xml" ContentType="application/inkml+xml"/>
  <Override PartName="/ppt/ink/ink5638.xml" ContentType="application/inkml+xml"/>
  <Override PartName="/ppt/ink/ink5639.xml" ContentType="application/inkml+xml"/>
  <Override PartName="/ppt/ink/ink5640.xml" ContentType="application/inkml+xml"/>
  <Override PartName="/ppt/ink/ink5641.xml" ContentType="application/inkml+xml"/>
  <Override PartName="/ppt/ink/ink5642.xml" ContentType="application/inkml+xml"/>
  <Override PartName="/ppt/ink/ink5643.xml" ContentType="application/inkml+xml"/>
  <Override PartName="/ppt/ink/ink5644.xml" ContentType="application/inkml+xml"/>
  <Override PartName="/ppt/ink/ink5645.xml" ContentType="application/inkml+xml"/>
  <Override PartName="/ppt/ink/ink5646.xml" ContentType="application/inkml+xml"/>
  <Override PartName="/ppt/ink/ink5647.xml" ContentType="application/inkml+xml"/>
  <Override PartName="/ppt/ink/ink5648.xml" ContentType="application/inkml+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1372" r:id="rId2"/>
    <p:sldId id="1435" r:id="rId3"/>
    <p:sldId id="830" r:id="rId4"/>
    <p:sldId id="833" r:id="rId5"/>
    <p:sldId id="453" r:id="rId6"/>
    <p:sldId id="1203" r:id="rId7"/>
    <p:sldId id="1204" r:id="rId8"/>
    <p:sldId id="1362" r:id="rId9"/>
    <p:sldId id="1429" r:id="rId10"/>
    <p:sldId id="1206" r:id="rId11"/>
    <p:sldId id="1207" r:id="rId12"/>
    <p:sldId id="1208" r:id="rId13"/>
    <p:sldId id="1364" r:id="rId14"/>
    <p:sldId id="1211" r:id="rId15"/>
    <p:sldId id="1212" r:id="rId16"/>
    <p:sldId id="1213" r:id="rId17"/>
    <p:sldId id="1214" r:id="rId18"/>
    <p:sldId id="1215" r:id="rId19"/>
    <p:sldId id="1361" r:id="rId20"/>
    <p:sldId id="1223" r:id="rId21"/>
    <p:sldId id="1216" r:id="rId22"/>
    <p:sldId id="1255" r:id="rId23"/>
    <p:sldId id="1218" r:id="rId24"/>
    <p:sldId id="1219" r:id="rId25"/>
    <p:sldId id="1222" r:id="rId26"/>
    <p:sldId id="1224" r:id="rId27"/>
    <p:sldId id="1225" r:id="rId28"/>
    <p:sldId id="1253" r:id="rId29"/>
    <p:sldId id="1226" r:id="rId30"/>
    <p:sldId id="1228" r:id="rId31"/>
    <p:sldId id="1229" r:id="rId32"/>
    <p:sldId id="1232" r:id="rId33"/>
    <p:sldId id="1233" r:id="rId34"/>
    <p:sldId id="1234" r:id="rId35"/>
    <p:sldId id="1235" r:id="rId36"/>
    <p:sldId id="1236" r:id="rId37"/>
    <p:sldId id="1237" r:id="rId38"/>
    <p:sldId id="1238" r:id="rId39"/>
    <p:sldId id="1239" r:id="rId40"/>
    <p:sldId id="1240" r:id="rId41"/>
    <p:sldId id="1241" r:id="rId42"/>
    <p:sldId id="1242" r:id="rId43"/>
    <p:sldId id="1431" r:id="rId44"/>
    <p:sldId id="1434" r:id="rId45"/>
    <p:sldId id="1259" r:id="rId46"/>
    <p:sldId id="1260" r:id="rId47"/>
    <p:sldId id="1261" r:id="rId48"/>
    <p:sldId id="848" r:id="rId49"/>
    <p:sldId id="1257" r:id="rId50"/>
    <p:sldId id="850" r:id="rId51"/>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8" autoAdjust="0"/>
    <p:restoredTop sz="93447" autoAdjust="0"/>
  </p:normalViewPr>
  <p:slideViewPr>
    <p:cSldViewPr snapToGrid="0">
      <p:cViewPr varScale="1">
        <p:scale>
          <a:sx n="72" d="100"/>
          <a:sy n="72" d="100"/>
        </p:scale>
        <p:origin x="2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0.076"/>
    </inkml:context>
    <inkml:brush xml:id="br0">
      <inkml:brushProperty name="width" value="0.05" units="cm"/>
      <inkml:brushProperty name="height" value="0.05" units="cm"/>
    </inkml:brush>
  </inkml:definitions>
  <inkml:trace contextRef="#ctx0" brushRef="#br0">25 262 12355,'-19'11'1236,"13"-6"-726,13-6 394,35-11-287,0 1 0,46-5 1,90-3-119,-153 17-381,355-16 657,1 1-501,-39-21-82,122-9 277,-28 48-173,2-1-189,-8-45 50,-35 3-55,373 32-20,-299 12-59,75 9 110,-134-6 426,-125-6-41,47 28-313,-85-4-137,318-14-32,-297 0 12,-30 0 0,-69-1-870,-188-36-366,4 10 820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5.930"/>
    </inkml:context>
    <inkml:brush xml:id="br0">
      <inkml:brushProperty name="width" value="0.05" units="cm"/>
      <inkml:brushProperty name="height" value="0.05" units="cm"/>
    </inkml:brush>
  </inkml:definitions>
  <inkml:trace contextRef="#ctx0" brushRef="#br0">1 234 15259,'0'2'167,"0"-1"1,0 1-1,0 0 0,0-1 0,1 1 0,-1 0 1,1-1-1,-1 1 0,1-1 0,0 1 0,-1-1 1,1 1-1,0-1 0,0 1 0,0-1 0,0 0 1,0 1-1,3 1 0,-2-1 74,1 0 0,0-1 0,0 1 0,0 0 0,1-1 0,-1 1 0,0-1 0,6 1 0,0 0 96,0-1 1,-1 0 0,1 0-1,0-1 1,0-1-1,14-1 1,0-4-130,1-1 1,-1-1 0,0-1 0,-1 0 0,0-2 0,0-1 0,-2-1 0,1-1-1,-1 0 1,-1-1 0,-1-2 0,18-19 0,-32 32-186,-1 1 1,0-1 0,0 0-1,-1 0 1,1 0-1,-1-1 1,1 1-1,-2 0 1,1-1 0,0 0-1,1-8 1,-3 11-17,0 1 0,0-1 0,0 0 1,0 1-1,0-1 0,0 1 1,-1-1-1,1 1 0,-1 0 0,1-1 1,-1 1-1,1-1 0,-1 1 0,0 0 1,0-1-1,-1 0 0,0 0 0,0 0 0,0 0 0,0 1-1,0-1 1,-1 1 0,1-1 0,0 1 0,-1 0-1,1 0 1,-1 0 0,-4-1 0,-4-1-2,0 2 1,0-1-1,-1 1 0,1 1 0,0 0 1,-1 0-1,1 1 0,0 1 1,0 0-1,0 1 0,0 0 0,0 0 1,1 1-1,-1 0 0,1 1 1,0 0-1,0 1 0,-10 8 1,8-5-6,0 0 1,1 1 0,0 0-1,0 1 1,1 0 0,1 0 0,0 1-1,1 1 1,0-1 0,0 1-1,2 1 1,0-1 0,-7 22 0,10-23 8,0 0 1,1 0-1,0 0 1,1 0-1,0 0 1,1 0-1,1 0 1,0 0 0,0 0-1,1 0 1,4 15-1,-3-21-7,-1 0 1,0 0-1,1 0 0,0 0 0,1-1 0,-1 1 1,1-1-1,0 0 0,0 0 0,1-1 0,-1 1 1,1-1-1,0 0 0,1 0 0,-1 0 1,0-1-1,1 0 0,0 0 0,0 0 0,0-1 1,0 0-1,11 2 0,-1-1-92,0-1 0,0-1 1,0-1-1,0 0 0,0-1 0,0 0 0,0-2 1,-1 0-1,1 0 0,-1-2 0,1 0 0,-1 0 1,-1-2-1,20-11 0,23-18-165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4.014"/>
    </inkml:context>
    <inkml:brush xml:id="br0">
      <inkml:brushProperty name="width" value="0.05" units="cm"/>
      <inkml:brushProperty name="height" value="0.05" units="cm"/>
    </inkml:brush>
  </inkml:definitions>
  <inkml:trace contextRef="#ctx0" brushRef="#br0">120 90 15259,'12'-28'2136,"21"-34"3130,-34 71-4376,-5 13-455,-43 124 350,-44 223 0,92-364-782,-5 33 20,-2 43 1,7-72-22,1 0 1,1 0 0,-1 0 0,1 0 0,1 0-1,-1-1 1,1 1 0,1 0 0,0-1-1,7 15 1,-8-20-10,1 1 0,-1-1 0,1 0 0,0 0 0,0 0-1,0-1 1,0 1 0,1-1 0,-1 1 0,1-1 0,-1 0 0,1 0 0,0-1-1,0 1 1,0-1 0,0 0 0,0 0 0,0 0 0,0 0 0,0-1 0,0 0 0,1 0-1,-1 0 1,8-1 0,2-1-133,1-1 0,-1-1 0,0 0 0,0 0-1,22-12 1,-10 3-343,-1-1 0,0-2 0,-2 0-1,0-1 1,0-2 0,28-30 0,-35 32 288,-2 0 1,1-1 0,-2-1 0,-1 0 0,0-1-1,-1 0 1,-2-1 0,12-33 0,-21 55 214,0-1-1,0 0 1,-1 0 0,1 0-1,0 0 1,0 0 0,0 0 0,0 0-1,-1 0 1,1 0 0,0 0 0,0 0-1,0 0 1,-1 0 0,1 0 0,0 0-1,0 0 1,0 0 0,0 0-1,-1 0 1,1 0 0,0 0 0,0 0-1,0 0 1,0 0 0,-1 0 0,1 0-1,0-1 1,0 1 0,0 0-1,0 0 1,0 0 0,-1 0 0,1 0-1,0-1 1,0 1 0,0 0 0,0 0-1,0 0 1,0 0 0,0 0-1,0-1 1,0 1 0,0 0 0,-1 0-1,1 0 1,0-1 0,0 1 0,0 0-1,0 0 1,0 0 0,0 0 0,0-1-1,1 1 1,-1 0 0,0 0-1,0 0 1,0-1 0,0 1 0,0 0-1,0 0 1,0 0 0,-3 3 166,-1 1 0,1 0 1,0 1-1,0-1 0,1 0 0,-1 1 1,1 0-1,-3 9 0,-13 47 796,16-55-893,-1 7-9,-3 7 177,2 0 0,-5 42-1,9-58-251,-1 1-1,1-1 0,0 1 0,1-1 0,-1 1 0,1-1 0,0 1 1,0-1-1,0 1 0,1-1 0,-1 0 0,1 0 0,0 0 1,0 0-1,1 0 0,-1 0 0,1 0 0,0-1 0,5 6 1,-7-8-42,0 0 0,1 0 0,-1-1 0,0 1 0,0-1 1,0 1-1,0-1 0,0 1 0,1-1 0,-1 0 1,0 1-1,0-1 0,1 0 0,-1 0 0,0 0 0,1 0 1,-1 0-1,0 0 0,0 0 0,1-1 0,-1 1 1,0 0-1,0-1 0,2 0 0,26-18-279,-29 19 315,20-16-303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55.515"/>
    </inkml:context>
    <inkml:brush xml:id="br0">
      <inkml:brushProperty name="width" value="0.05" units="cm"/>
      <inkml:brushProperty name="height" value="0.05" units="cm"/>
    </inkml:brush>
  </inkml:definitions>
  <inkml:trace contextRef="#ctx0" brushRef="#br0">170 1 16932,'-3'0'2080,"0"7"-1280,-6 3-336,-5 0 1265,-1 9-729,-2 4-176,-5 1-416,1 2-152,1 2-152,3-4-112,4-5-320,3-6-168,9-11-592,-4-2-384,8-12 1111,3-5-303,4-11-184</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55.950"/>
    </inkml:context>
    <inkml:brush xml:id="br0">
      <inkml:brushProperty name="width" value="0.05" units="cm"/>
      <inkml:brushProperty name="height" value="0.05" units="cm"/>
    </inkml:brush>
  </inkml:definitions>
  <inkml:trace contextRef="#ctx0" brushRef="#br0">169 4 17484,'0'1'16,"-25"11"897,1 2 1,-23 18-1,41-28-773,1 0-1,-1 1 1,1 0-1,1 0 1,-1 0 0,1 0-1,-1 1 1,1 0-1,1 0 1,-1 0-1,1 0 1,0 0 0,-3 13-1,6-18-127,-1 0-1,1 0 0,0 0 1,-1 0-1,1 1 1,0-1-1,0 0 1,0 0-1,0 0 0,0 1 1,0-1-1,0 0 1,0 0-1,1 0 1,-1 1-1,0-1 0,1 0 1,-1 0-1,1 0 1,-1 0-1,1 0 1,0 0-1,-1 0 1,1 0-1,0 0 0,0 0 1,0 0-1,0-1 1,0 1-1,0 0 1,0 0-1,0-1 0,0 1 1,0-1-1,0 1 1,0-1-1,0 1 1,0-1-1,0 0 0,1 1 1,-1-1-1,0 0 1,0 0-1,0 0 1,1 0-1,-1 0 1,1 0-1,6-1 21,-1 1 1,1-1-1,-1-1 1,0 1-1,0-1 1,9-4-1,-1-1 9,0 0-1,0-1 1,-1-1 0,-1 0-1,1-1 1,-2-1 0,1 0-1,-2-1 1,1 0-1,17-25 1,-28 35-36,0 1 0,0 0 1,0-1-1,0 1 0,0-1 0,-1 1 0,1-1 1,0 1-1,-1-1 0,0 0 0,1 1 0,-1-1 1,0 0-1,0 1 0,0-1 0,0 0 0,0 1 1,0-1-1,0 0 0,-1-2 0,1 4-2,-1-1-1,1 1 1,0-1 0,-1 1-1,1 0 1,0-1 0,-1 1-1,1-1 1,-1 1-1,1 0 1,-1-1 0,1 1-1,-1 0 1,0-1-1,1 1 1,-1 0 0,1 0-1,-1 0 1,1 0 0,-1-1-1,0 1 1,-21 4 35,8 3-24,0 0-1,1 0 1,0 1-1,1 1 1,-17 15 0,-54 58-836,75-74 624,0 1-1,0 0 0,1 0 0,0 1 1,1 0-1,-6 12 0,9-7-207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56.348"/>
    </inkml:context>
    <inkml:brush xml:id="br0">
      <inkml:brushProperty name="width" value="0.05" units="cm"/>
      <inkml:brushProperty name="height" value="0.05" units="cm"/>
    </inkml:brush>
  </inkml:definitions>
  <inkml:trace contextRef="#ctx0" brushRef="#br0">30 1 14435,'0'1'168,"-6"16"1339,0 1 1,1-1-1,1 1 1,1 0-1,-2 24 1,5-41-1452,0 0 1,0 0 0,0 0 0,0 0-1,0 0 1,0 0 0,0 0-1,0 0 1,1 0 0,-1 1-1,0-1 1,0 0 0,1 0 0,-1-1-1,1 1 1,-1 0 0,1 0-1,-1 0 1,1 0 0,0 0 0,0 0-1,-1-1 1,1 1 0,0 0-1,0-1 1,0 1 0,1 0-1,0 0-18,0-1 0,-1 0 0,1 0 0,0 0-1,0 0 1,-1 0 0,1 0 0,0-1-1,0 1 1,0 0 0,-1-1 0,1 0 0,0 1-1,2-2 1,5-3 0,0-1 1,-1 1-1,0-1 0,14-13 1,9-16 42,-29 33-78,0-1 0,0 0 1,-1 0-1,1 0 0,-1 0 1,1 0-1,-1 0 0,0 0 1,0 0-1,-1 0 1,2-6-1,-2 8-3,0 0 0,0 1 0,0-1 0,0 0 0,0 1 0,0-1 0,-1 0 0,1 1 0,0-1 0,0 0 0,-1 1 0,1-1 0,0 1 0,0-1 0,-1 0 0,1 1 0,-1-1 0,1 1 0,-1-1 0,1 1 0,-1-1 0,1 1 0,-1 0 0,1-1 0,-1 1 0,0-1 0,-1 1-2,1-1 0,-1 1 0,0-1 0,1 1 0,-1 0 0,0 0 0,0 0 0,1 0 1,-1 0-1,-2 0 0,-3 2-79,-1-1 1,1 2 0,-12 3-1,12-3-127,-20 9 569,25-11-344,1-1 0,0 1 0,0-1 0,0 1 0,0 0 0,0-1 0,0 1 0,0 0 0,0 0 1,0 0-1,0 0 0,0 0 0,1 0 0,-1 0 0,0 0 0,0 2 0,0 3-2</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43.138"/>
    </inkml:context>
    <inkml:brush xml:id="br0">
      <inkml:brushProperty name="width" value="0.05" units="cm"/>
      <inkml:brushProperty name="height" value="0.05" units="cm"/>
    </inkml:brush>
  </inkml:definitions>
  <inkml:trace contextRef="#ctx0" brushRef="#br0">261 17 15251,'0'-1'104,"-1"0"0,0 0 0,1 0 0,-1 0 0,0 0 0,1 0 0,-1 0-1,0 0 1,0 0 0,0 1 0,0-1 0,0 0 0,0 1 0,0-1 0,0 0 0,0 1 0,0-1 0,0 1-1,0 0 1,0-1 0,0 1 0,-1 0 0,1 0 0,0-1 0,0 1 0,0 0 0,0 0 0,-1 1-1,-1-1 1,-2 0 97,0 1 0,0-1-1,0 1 1,0 1 0,-8 2-1,4 0-14,0 1 0,0 0 0,1 1 0,0 0 1,0 0-1,1 0 0,0 1 0,-10 12 0,3-2 84,0 2 0,-17 32 0,20-32-47,-14 40 1,22-50-176,0 1-1,0-1 1,1 1-1,1-1 1,0 1-1,0 16 1,1-24-43,0 0 0,0 0 0,0 0 0,1 0-1,-1 0 1,0 0 0,1 0 0,0 0 0,-1 0 0,1 0 0,0 0 0,0-1 0,0 1 0,0 0 0,0-1 0,1 1-1,-1-1 1,0 1 0,1-1 0,-1 1 0,4 1 0,-2-2-2,-1 0 0,1 0 0,0 0 0,0 0 0,-1-1 1,1 1-1,0-1 0,0 1 0,0-1 0,0 0 0,0 0 0,0-1 0,4 0 0,0 0 21,0-1 0,0 0-1,0 0 1,0-1 0,-1 0 0,1 0-1,-1-1 1,0 1 0,0-1 0,0-1-1,7-6 1,-11 10-2,-1-1-1,0 0 1,1 1-1,-1-1 1,0 0-1,0 0 1,0 0-1,0 0 1,0 0-1,0 0 1,-1 0 0,1 0-1,-1-1 1,1 1-1,-1 0 1,0 0-1,0 0 1,0-1-1,0-2 1,-1 5-10,1-1 1,0 0-1,0 0 1,-1 1-1,1-1 1,0 0-1,-1 1 1,1-1-1,-1 1 1,1-1-1,-1 0 0,1 1 1,-1-1-1,1 1 1,-1-1-1,1 1 1,-1 0-1,0-1 1,1 1-1,-1 0 1,-1-1-1,0 0-1,1 1-1,-1 0 0,0 0 1,0 0-1,1 0 1,-1 0-1,0 0 0,0 0 1,1 1-1,-1-1 1,0 1-1,1-1 0,-3 2 1,0 0-22,1 0-1,0 0 1,-1 0 0,1 0-1,0 1 1,0-1 0,-3 5 0,5-7-47,0 1 1,1 0-1,-1 0 1,0-1-1,0 1 1,1 0-1,-1 0 1,1 0-1,-1 0 1,0 0-1,1 0 1,0 0-1,-1 0 1,1 0-1,0 0 1,-1 0-1,1 0 1,0 0-1,0 0 1,0 0-1,0 1 1,0-1-1,0 0 1,0 0-1,0 0 1,1 0-1,-1 0 1,0 0-1,1 2 1,1-2 19,-1-1 0,0 1-1,0-1 1,0 1 0,1-1 0,-1 1 0,0-1 0,1 0 0,-1 0 0,0 0 0,1 1-1,-1-1 1,0-1 0,1 1 0,-1 0 0,0 0 0,1 0 0,1-1 0,19-7-438</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43.630"/>
    </inkml:context>
    <inkml:brush xml:id="br0">
      <inkml:brushProperty name="width" value="0.05" units="cm"/>
      <inkml:brushProperty name="height" value="0.05" units="cm"/>
    </inkml:brush>
  </inkml:definitions>
  <inkml:trace contextRef="#ctx0" brushRef="#br0">115 0 16203,'-9'10'690,"-50"63"2812,51-62-3166,1 0 1,1 0-1,0 1 1,0 0 0,-4 13-1,10-25-329,-1 1-1,1 0 1,0 0-1,0 0 1,0 0-1,0 0 1,0 0-1,0 0 0,0 0 1,0-1-1,0 1 1,0 0-1,0 0 1,0 0-1,0 0 1,1 0-1,-1 0 1,0 0-1,1-1 1,-1 1-1,1 0 1,-1 0-1,1-1 1,0 2-1,1-1-14,-1 1 0,1-1 1,0 0-1,0 0 0,0 0 0,0 0 0,0 0 0,0 0 0,0 0 0,3 0 0,7 1-146,1 0 0,26 0 0,-23-2 34,-8 1 52,0 0 0,0 0 0,0 0 0,0 1 0,-1 0 0,1 1-1,0 0 1,9 4 0,-15-5 64,0-1 0,0 1 0,0-1 0,0 1 0,-1-1 0,1 1 0,0 0 0,-1 0 0,1 0 0,-1 0 0,1 0-1,-1 0 1,0 1 0,0-1 0,0 0 0,0 1 0,-1-1 0,1 0 0,0 1 0,-1-1 0,0 1 0,0-1 0,1 1 0,-2-1 0,1 1 0,0-1 0,0 1 0,-1-1 0,1 0 0,-1 1 0,-1 3 0,-1 1 81,0-1 1,0 0 0,0 1 0,-1-1 0,0-1-1,0 1 1,0-1 0,-1 1 0,0-1 0,0-1-1,0 1 1,-11 7 0,9-7 46,-1-1 0,0 1 0,0-1 0,0 0 0,0-1 1,-1 0-1,1-1 0,-1 1 0,-14 1 0,21-4-153,-1 0-1,1 0 1,0 0 0,0 0-1,0 0 1,0 0-1,0 0 1,-1-1 0,1 1-1,0-1 1,0 0 0,0 0-1,0 1 1,0-1-1,1 0 1,-1-1 0,0 1-1,0 0 1,-2-3 0,2 2-30,1 0 1,-1-1 0,1 1 0,0 0 0,0-1 0,0 1 0,0-1 0,0 1 0,1-1 0,-1 1 0,1-1-1,-1 0 1,1 1 0,0-1 0,0 0 0,1-3 0,4-35-307,7-14-132</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44.104"/>
    </inkml:context>
    <inkml:brush xml:id="br0">
      <inkml:brushProperty name="width" value="0.05" units="cm"/>
      <inkml:brushProperty name="height" value="0.05" units="cm"/>
    </inkml:brush>
  </inkml:definitions>
  <inkml:trace contextRef="#ctx0" brushRef="#br0">0 13 16436,'0'10'1976,"2"-2"-1264,5-3-320,5-2 976,4-2-495,4-1-153,3 0-632,0-4-408,4-1 1576,-1-4-1240,-1-2 48,-1 0 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44.491"/>
    </inkml:context>
    <inkml:brush xml:id="br0">
      <inkml:brushProperty name="width" value="0.05" units="cm"/>
      <inkml:brushProperty name="height" value="0.05" units="cm"/>
    </inkml:brush>
  </inkml:definitions>
  <inkml:trace contextRef="#ctx0" brushRef="#br0">31 0 14371,'17'11'2128,"-7"-5"-1120,-1 0 1,0 0-1,-1 1 0,16 15 0,-21-18-944,-1-1-1,0 1 1,1 0-1,-1-1 1,0 1-1,-1 0 1,1 0-1,-1 0 1,0 1-1,0-1 1,0 0-1,0 0 1,-1 1-1,0-1 1,0 0-1,0 7 1,-1-2-28,-1 1 1,0-1 0,0 0 0,-1 0 0,0 0-1,-1 0 1,0 0 0,0-1 0,-7 10 0,-6 8 116,-31 33 0,32-40-77,15-18-76,1-1-1,0 0 1,0 0-1,-1 1 1,1-1-1,0 0 0,0 0 1,-1 1-1,1-1 1,0 0-1,0 1 1,0-1-1,0 0 1,-1 1-1,1-1 1,0 0-1,0 1 0,0-1 1,0 0-1,0 1 1,0-1-1,0 0 1,0 1-1,0-1 1,0 0-1,0 1 1,0-1-1,0 0 0,0 1 1,1 0-1,10 2-124,27-8-231,-28 3 262,12-1-212,0 1-1,39 1 1,-55 1 242,1 1 0,0-1 0,0 1 1,-1 1-1,1-1 0,0 1 0,-1 0 1,0 1-1,1 0 0,-1 0 0,0 0 0,0 0 1,7 7-1,-12-9 76,0 0 0,0 0 1,0 0-1,0 0 0,0 0 1,0 0-1,0 0 0,0 0 0,0 0 1,-1 1-1,1-1 0,0 0 1,-1 1-1,1-1 0,-1 0 1,0 1-1,1-1 0,-1 1 0,0-1 1,0 1-1,0-1 0,0 0 1,0 1-1,0-1 0,0 1 0,-1-1 1,1 1-1,0-1 0,-1 0 1,1 1-1,-1-1 0,1 0 0,-1 1 1,0-1-1,0 0 0,1 0 1,-1 0-1,0 1 0,0-1 1,0 0-1,0 0 0,-1 0 0,1-1 1,-2 3-1,-6 3 231,0-1 1,0 1-1,-1-1 0,-15 5 1,6-2 15,0-1 0,0-1 1,-1 0-1,0-2 0,0 0 1,0-1-1,-23-1 1,42-2-293,0 1 0,0-2 1,-1 1-1,1 0 1,0 0-1,-1 0 0,1-1 1,0 1-1,0 0 1,0-1-1,0 1 0,-1-1 1,1 0-1,0 1 1,0-1-1,0 0 0,0 0 1,0 1-1,-1-2 1,2 1-9,0 0 0,0 0 1,-1 0-1,1 1 0,0-1 1,0 0-1,0 0 0,0 0 1,0 0-1,0 1 0,0-1 1,0 0-1,0 0 0,0 0 0,0 0 1,1 1-1,-1-1 0,0 0 1,1 0-1,-1 0 0,1 1 1,-1-1-1,0 0 0,1 1 1,0-1-1,-1 0 0,1 1 1,-1-1-1,2 0 0,5-7-364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45.187"/>
    </inkml:context>
    <inkml:brush xml:id="br0">
      <inkml:brushProperty name="width" value="0.05" units="cm"/>
      <inkml:brushProperty name="height" value="0.05" units="cm"/>
    </inkml:brush>
  </inkml:definitions>
  <inkml:trace contextRef="#ctx0" brushRef="#br0">148 15 14579,'1'-1'217,"24"-12"1995,-25 13-2146,1 0 0,-1 0 0,1-1 0,-1 1 0,0 0 0,1 0 0,-1 0 0,1 0 0,-1 0 0,1 0 0,-1 0 0,1 0 0,-1 0 0,0 0 0,1 0 0,-1 0 0,1 1 0,-1-1 0,0 0 0,1 0 0,-1 0 0,1 1 0,-1-1 0,0 0 0,1 0 0,-1 1 0,0-1 0,1 0 0,-1 1 0,0-1 0,1 0 0,-1 1 0,0-1 0,0 1 0,0-1 0,1 0 0,-1 1 0,0-1 0,0 1 0,0-1 0,0 0 0,0 1 0,0-1 0,0 1 0,0-1 0,0 1 0,0-1 0,0 1 0,0-1 0,0 0 0,0 1 0,0-1 0,0 1 0,0-1 0,-1 1 0,1-1 0,0 1 0,-3 10 373,0 0-1,-1-1 0,0 0 1,-9 17-1,8-17-311,0 0 1,0 0-1,1 0 1,-4 19-1,8-28-127,0 0 0,0-1 1,-1 1-1,1 0 0,0 0 0,0 0 0,0 0 1,0 0-1,0 0 0,1 0 0,-1-1 0,0 1 1,0 0-1,0 0 0,1 0 0,-1 0 0,0 0 1,1-1-1,-1 1 0,1 0 0,-1 0 0,1-1 1,0 1-1,-1 0 0,1-1 0,-1 1 0,1-1 1,0 1-1,0 0 0,-1-1 0,1 0 0,0 1 1,0-1-1,0 1 0,-1-1 0,1 0 0,0 0 1,0 1-1,0-1 0,0 0 0,0 0 1,0 0-1,0 0 0,1 0 0,5-1-68,1 1 1,-1-1-1,1-1 1,9-2-1,-8 2 8,0 0-4,45-8-322,-49 9 336,0 1 0,0-1 0,0 1 0,0 1 0,0-1 0,0 1 0,0 0 0,6 1-1,-9-1 37,-1 0 0,1-1-1,-1 1 1,0 0 0,1 0-1,-1 0 1,0 0 0,0 0-1,0 0 1,0 0 0,0 0-1,0 0 1,0 1 0,0-1-1,0 0 1,-1 0 0,1 1-1,0 1 1,1 1 1,-1 0 1,-1 0-1,1-1 0,-1 1 1,1 0-1,-1 0 0,-1 5 1,0 1 5,0 1 0,-1-1 1,-1 0-1,-5 15 1,3-13 66,-1 0 1,0-1-1,-1 0 1,0-1-1,0 1 1,-1-1-1,-1-1 1,0 1-1,0-2 1,-1 1-1,-14 9 0,17-13-31,1 0 0,-2-1-1,1 0 1,0-1-1,-1 0 1,1 0-1,-1 0 1,0-1-1,0 0 1,0 0 0,0-1-1,0 0 1,-1-1-1,1 0 1,0 0-1,0-1 1,0 0-1,-15-3 1,20 3-94,-1-1 1,1 1-1,0-1 0,0 0 1,0 0-1,0 0 0,0 0 0,0-1 1,0 1-1,1-1 0,-1 1 1,1-1-1,0 0 0,0 0 1,0 0-1,0 0 0,1-1 1,-3-4-1,1-1-44,0 0 1,1 0-1,-1-1 1,2 1-1,-2-19 1,3-21-357</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45.661"/>
    </inkml:context>
    <inkml:brush xml:id="br0">
      <inkml:brushProperty name="width" value="0.05" units="cm"/>
      <inkml:brushProperty name="height" value="0.05" units="cm"/>
    </inkml:brush>
  </inkml:definitions>
  <inkml:trace contextRef="#ctx0" brushRef="#br0">0 0 15083,'9'17'1801,"2"0"-1169,7-3-264,7-3 960,13-5-552,3-3-264,10-5-648,1-4-408,3-8 472,-3-1-128,-9-6-112</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46.125"/>
    </inkml:context>
    <inkml:brush xml:id="br0">
      <inkml:brushProperty name="width" value="0.05" units="cm"/>
      <inkml:brushProperty name="height" value="0.05" units="cm"/>
    </inkml:brush>
  </inkml:definitions>
  <inkml:trace contextRef="#ctx0" brushRef="#br0">5 185 17404,'0'0'71,"-1"0"1,1 1-1,-1-1 0,1 1 1,0-1-1,-1 1 0,1-1 1,0 1-1,-1-1 1,1 1-1,0 0 0,0-1 1,0 1-1,0-1 1,-1 1-1,1 0 0,0-1 1,0 1-1,0-1 1,0 1-1,0 1 0,10-1 710,20-11 91,37-26-82,67-47 1,-45 27-929,-73 47 49,-13 9-49,-19 16-95,3-3 246,-19 21-122,2 1-1,1 1 0,-26 44 1,51-74-21,3-5 81,0 0 0,0 0 0,1 0 0,-1 0 0,0 0 1,1 1-1,-1-1 0,1 0 0,-1 0 0,1 0 0,-1 1 0,1-1 0,0 0 0,0 1 0,0-1 0,0 3 0,0-4 62,0 0 1,0 0-1,0 1 0,0-1 1,1 0-1,-1 0 0,0 0 1,0 0-1,0 0 0,0 1 1,1-1-1,-1 0 0,0 0 1,0 0-1,0 0 0,1 0 1,-1 0-1,0 0 0,0 0 1,1 0-1,-1 0 0,0 0 1,0 0-1,0 0 0,1 0 1,-1 0-1,0 0 0,0 0 1,1 0-1,-1 0 0,0 0 1,0 0-1,0 0 0,1 0 1,-1 0-1,0-1 0,0 1 1,1 0-1,9-6-79,-8 5 76,21-13-159,8-5-81</inkml:trace>
  <inkml:trace contextRef="#ctx0" brushRef="#br0" timeOffset="1">604 33 13291,'-10'5'497,"0"0"0,0 0 1,1 1-1,0 0 0,1 0 1,-1 1-1,1 1 0,-9 9 1,12-12-355,1 1 1,-1-1-1,1 1 1,0 0-1,0 1 1,1-1-1,0 1 1,0-1-1,0 1 1,1 0 0,0 0-1,1 0 1,-2 8-1,3-12-133,0-1 0,0 1 0,1 0 0,-1-1 0,1 1 0,-1 0 0,1-1 0,0 1 0,0-1 0,0 1 0,0-1-1,0 1 1,0-1 0,1 0 0,-1 0 0,1 0 0,0 0 0,0 0 0,0 0 0,0 0 0,0 0 0,0-1 0,0 1 0,0-1 0,1 1 0,-1-1 0,0 0 0,1 0-1,-1 0 1,1 0 0,0-1 0,4 2 0,2-1 0,-1 0 0,0 0 0,1 0 0,-1-1 0,1-1-1,-1 1 1,1-1 0,-1-1 0,13-3 0,-10 1 53,-1-1 0,1 0 0,-1 0 0,0-1 0,-1 0 0,1-1 0,-1 0-1,-1-1 1,1 0 0,7-10 0,-12 14-9,0 0-1,-1 0 1,0-1-1,0 1 1,0-1-1,0 0 1,-1 0-1,0 0 1,0 0-1,0 0 1,0 0-1,-1-1 1,0 1-1,0-1 1,-1 1-1,1-1 1,-1 1-1,-1-1 1,1 1-1,-1-1 1,1 1-1,-2 0 1,0-6-1,0 8-88,0-1 0,1 1-1,-1 0 1,0 0 0,0 0-1,0 1 1,-1-1 0,1 0-1,-1 1 1,0-1 0,1 1-1,-1 0 1,0 0 0,0 0-1,-1 0 1,1 1 0,0-1-1,0 1 1,-6-2 0,-1 4-152,5 5-79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4.447"/>
    </inkml:context>
    <inkml:brush xml:id="br0">
      <inkml:brushProperty name="width" value="0.05" units="cm"/>
      <inkml:brushProperty name="height" value="0.05" units="cm"/>
    </inkml:brush>
  </inkml:definitions>
  <inkml:trace contextRef="#ctx0" brushRef="#br0">73 3 19420,'-19'-3'1512,"5"13"-1159,-1 2-233,3 5-40,0 1-1929,12 2 1713,4-2-272,12 2-296</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50.098"/>
    </inkml:context>
    <inkml:brush xml:id="br0">
      <inkml:brushProperty name="width" value="0.05" units="cm"/>
      <inkml:brushProperty name="height" value="0.05" units="cm"/>
    </inkml:brush>
  </inkml:definitions>
  <inkml:trace contextRef="#ctx0" brushRef="#br0">79 0 17324,'-3'3'283,"1"0"1,0 0-1,0 0 0,1 0 1,-1 0-1,1 1 1,-1-1-1,1 0 0,0 1 1,0-1-1,1 1 1,-1-1-1,1 5 0,-3 4 247,1-3-310,-1-2-151,1 1 0,1-1 0,-1 0-1,1 1 1,0-1 0,1 1 0,0-1-1,0 1 1,2 13 0,-1-20-69,-1 0 0,1 0 0,-1 1 0,1-1 0,0 0 0,0 0 1,0 0-1,0 0 0,-1 0 0,1 0 0,0 0 0,1 0 0,-1-1 0,0 1 0,0 0 1,0 0-1,0-1 0,1 1 0,-1-1 0,0 1 0,1-1 0,-1 0 0,0 1 0,1-1 0,-1 0 1,0 0-1,1 0 0,-1 0 0,0 0 0,1 0 0,1-1 0,7 0-17,0-1 0,-1 0 0,14-5 0,-8 2-3,-6 2 6,1 1 0,-1 0 0,1 1 1,0 0-1,0 0 0,0 1 1,18 2-1,-24-2 10,0 1-1,1 1 1,-1-1 0,0 1-1,0-1 1,0 1 0,0 0-1,0 1 1,-1-1 0,1 1-1,-1-1 1,1 1 0,-1 0-1,0 0 1,0 1 0,0-1-1,-1 1 1,1-1 0,3 8-1,-2-3 7,1 2-1,-2-1 0,1 0 0,-1 1 0,-1 0 0,0-1 0,0 1 0,-1 0 0,0 0 1,-1 10-1,0-15 40,0 1 1,-1-1-1,0 0 1,0 1-1,0-1 1,-1 0-1,1 0 1,-1 0-1,0 0 1,-1 0-1,1 0 1,-1-1-1,0 1 1,0-1 0,-1 0-1,1 0 1,-1 0-1,0 0 1,0-1-1,-6 5 1,-11 4 138,0-2 1,-1 0 0,0-2-1,-1 0 1,0-2-1,0 0 1,0-2 0,-28 3-1,47-7-252,1 1-1,-1-1 0,1 0 0,-1 0 1,1 0-1,-1-1 0,1 1 1,-1-1-1,1 0 0,-7-2 0,9 2-1,-1 0 0,1 0-1,-1 0 1,1-1-1,0 1 1,-1-1-1,1 1 1,0-1-1,0 0 1,0 1-1,0-1 1,0 0-1,1 0 1,-1 1-1,1-1 1,-1 0 0,1 0-1,-1 0 1,1 0-1,0 0 1,0 0-1,0-3 1,0-34-349,3-8-154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50.563"/>
    </inkml:context>
    <inkml:brush xml:id="br0">
      <inkml:brushProperty name="width" value="0.05" units="cm"/>
      <inkml:brushProperty name="height" value="0.05" units="cm"/>
    </inkml:brush>
  </inkml:definitions>
  <inkml:trace contextRef="#ctx0" brushRef="#br0">0 58 15835,'9'-3'1809,"10"0"-969,2-1-328,7-3 1048,2 1-479,12-1-393,3 1-384,4-2-1032,0 2 752,3 1-216,-1 2-112</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50.978"/>
    </inkml:context>
    <inkml:brush xml:id="br0">
      <inkml:brushProperty name="width" value="0.05" units="cm"/>
      <inkml:brushProperty name="height" value="0.05" units="cm"/>
    </inkml:brush>
  </inkml:definitions>
  <inkml:trace contextRef="#ctx0" brushRef="#br0">131 0 16756,'-1'3'254,"0"0"1,-1 0 0,1 0 0,-1 0 0,0 0 0,0 0 0,0-1 0,0 1-1,-3 2 1,-10 13 408,1 7-520,0 0 0,2 1 1,1 0-1,1 1 0,2 0 0,0 0 1,2 1-1,1 0 0,-3 52 0,8-70-128,0-1 1,1 0-1,0 0 0,0 0 0,1 0 1,3 9-1,-5-16-7,1 0-1,-1 0 1,1-1 0,-1 1 0,1 0-1,0-1 1,0 1 0,0 0 0,0-1 0,0 1-1,0-1 1,0 0 0,1 1 0,-1-1 0,0 0-1,1 0 1,-1 0 0,1 0 0,-1 0 0,1 0-1,0 0 1,-1 0 0,1 0 0,0-1 0,-1 1-1,1-1 1,0 0 0,0 1 0,0-1-1,0 0 1,-1 0 0,1 0 0,0 0 0,0 0-1,0-1 1,3 0 0,0-1 40,0 0 1,-1 0-1,1-1 1,-1 1-1,1-1 1,-1 0-1,0 0 1,0-1-1,-1 1 1,1-1-1,-1 0 1,1 0-1,-1 0 1,0-1-1,3-5 1,-4 7 6,0-1 0,-1 0 1,1 1-1,-1-1 1,1 0-1,-1 0 0,0 0 1,0 0-1,-1 0 1,1 0-1,-1 0 0,0 0 1,0 0-1,0 0 1,-1 0-1,0 0 0,1 0 1,-1 0-1,0 0 1,-3-4-1,3 6-45,0 0 0,-1 1-1,1-1 1,-1 1 0,1-1 0,-1 1-1,0-1 1,0 1 0,0 0 0,1 0-1,-1 0 1,0 0 0,-1 0 0,1 0-1,0 0 1,0 1 0,0-1 0,0 1-1,-1 0 1,1-1 0,0 1 0,0 0-1,0 0 1,-1 1 0,1-1 0,0 0-1,0 1 1,0-1 0,-1 1 0,-3 2-1,3-3-116,0 1-1,1 1 0,-1-1 0,0 0 1,0 1-1,0-1 0,1 1 1,-1 0-1,1-1 0,0 1 0,-1 1 1,1-1-1,0 0 0,0 0 1,0 1-1,0 0 0,1-1 1,-1 1-1,1 0 0,0-1 0,-1 1 1,0 4-1,4 4-335,8-8-132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51.378"/>
    </inkml:context>
    <inkml:brush xml:id="br0">
      <inkml:brushProperty name="width" value="0.05" units="cm"/>
      <inkml:brushProperty name="height" value="0.05" units="cm"/>
    </inkml:brush>
  </inkml:definitions>
  <inkml:trace contextRef="#ctx0" brushRef="#br0">143 0 15627,'-12'7'621,"1"-1"-1,-1 2 1,1 0-1,1 0 1,0 1 0,0 0-1,-10 11 1,15-14-535,0 1 0,1-1 1,-1 1-1,1-1 0,1 1 1,-1 0-1,1 1 0,0-1 1,1 0-1,-1 1 1,2 0-1,-1-1 0,0 12 1,2-16-66,0-1 1,0 1-1,0-1 1,0 1-1,1-1 1,-1 1-1,1-1 1,-1 0-1,1 1 1,0-1-1,0 0 1,0 0-1,0 1 0,1-1 1,-1 0-1,0 0 1,1 0-1,0 0 1,-1-1-1,3 3 1,-1-2 3,1 0-1,-1 0 1,1 0-1,0 0 1,-1-1 0,1 0-1,0 1 1,0-1 0,0-1-1,0 1 1,6 0 0,2-1 32,0 0 0,0-1 0,0 0 0,0-1 0,-1-1 1,1 0-1,17-6 0,-17 4 23,-1 0-1,1 0 1,-1-1 0,-1-1-1,1 0 1,-1 0 0,0-1 0,-1 0-1,0-1 1,0 0 0,-1-1-1,11-14 1,-18 22-59,1-1 0,-1 1 0,0 0 0,0-1-1,0 1 1,-1 0 0,1-1 0,0 1 0,-1-1 0,0 1 0,1-1-1,-1 1 1,0-1 0,-1 0 0,1 1 0,0-1 0,-1 1 0,0-4 0,0 4-18,0 0 1,0 0-1,0 1 1,-1-1 0,1 0-1,0 1 1,-1-1 0,1 1-1,-1-1 1,0 1-1,1 0 1,-1-1 0,0 1-1,0 0 1,0 0 0,0 0-1,0 1 1,0-1-1,0 0 1,0 1 0,-4-1-1,-9 0-303,-1 0 0,1 1 0,-1 1 0,1 0 0,-25 6 0,-17 1-546,41-7 324</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5:40.950"/>
    </inkml:context>
    <inkml:brush xml:id="br0">
      <inkml:brushProperty name="width" value="0.05" units="cm"/>
      <inkml:brushProperty name="height" value="0.05" units="cm"/>
    </inkml:brush>
  </inkml:definitions>
  <inkml:trace contextRef="#ctx0" brushRef="#br0">1630 369 11050,'-9'0'284,"0"-1"0,0 0 0,1-1 0,-1 0 0,0 0 0,1-1 0,-15-6-1,-55-35 1564,30 16-1100,-108-68 449,110 65-1126,-2 1 0,-1 3 0,-70-29-1,93 48-47,-2 0 0,1 1 0,-1 2 0,-50-3 0,-113 11 376,177-1-366,0 0 0,0 0 0,1 2 0,-1 0-1,1 0 1,0 1 0,0 1 0,0 0-1,1 1 1,-12 8 0,-14 13-41,-55 52 0,67-57 7,0 1 14,1 0-1,2 2 1,1 1 0,0 1 0,2 0-1,2 2 1,0 0 0,2 1 0,2 1-1,-21 65 1,16-30 50,3 1 0,2 0 0,4 1 0,-2 102 0,12-129-41,2-1 1,1 0-1,3 0 0,1 0 1,1-1-1,3 0 0,1-1 0,33 72 1,-28-81-10,1 0 0,2 0 1,28 32-1,78 73 17,-35-39-11,49 70 14,-34-39-15,-81-100-22,1-1 0,1-1 0,2-1-1,0-1 1,2-2 0,0-1 0,1-2 0,65 27 0,-51-27-1,1-3 0,1-2 0,0-2 1,0-3-1,1-1 0,58 0 0,-81-7 7,0-2 0,0-1 0,0 0 0,-1-2-1,1-2 1,-1 0 0,-1-1 0,45-22-1,-35 12-6,-1-1-1,-2-1 0,0-2 0,-1-1 0,40-39 0,-48 38-28,-1-1 0,-1 0 1,-1-2-1,22-41 0,50-124-93,-27 51 127,-51 115 3,101-223 74,-101 214-66,-2 0 1,-1-1 0,-2 0-1,-2-1 1,3-50-1,-8 61-19,0 1-1,-2 0 1,-2 0-1,0-1 1,-1 2-1,-1-1 0,-2 0 1,0 1-1,-2 0 1,-1 1-1,-13-24 1,-5-3 7,-1 2 0,-3 2 0,-2 0 0,-2 3 0,-2 0 0,-77-66 0,74 80-122,-1 2 0,-80-39-1,23 15-681,65 32 598,3 3-42</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1.824"/>
    </inkml:context>
    <inkml:brush xml:id="br0">
      <inkml:brushProperty name="width" value="0.05" units="cm"/>
      <inkml:brushProperty name="height" value="0.05" units="cm"/>
    </inkml:brush>
  </inkml:definitions>
  <inkml:trace contextRef="#ctx0" brushRef="#br0">1 395 16612,'32'-32'1333,"-2"-2"0,-1-1 0,43-67 1,-21 29-813,-26 36-308,-17 24-112,1 1-1,0 0 0,0 0 1,16-14-1,-24 25-92,-1 1 0,1-1 1,-1 1-1,1-1 0,-1 1 0,1-1 1,-1 1-1,1-1 0,0 1 0,-1 0 1,1 0-1,0-1 0,-1 1 0,1 0 1,0 0-1,0 0 0,-1-1 0,1 1 1,0 0-1,0 0 0,0 1-1,-1-1 0,1 0 0,-1 1 0,1-1 0,-1 0 0,0 1 0,1-1 0,-1 0 0,0 1 0,1-1 0,-1 1 1,0-1-1,1 0 0,-1 1 0,0-1 0,0 1 0,0-1 0,0 1 0,1-1 0,-1 1 0,0 0 0,0 36 189,0-37-196,-20 161 371,-3 31-156,23-188-269,0 0 0,0 1 0,0-1 0,0 0 1,1 0-1,-1 0 0,3 6 0,-3-10 38,0 1-1,0-1 1,1 0-1,-1 1 1,0-1-1,0 1 1,1-1-1,-1 0 1,0 1 0,1-1-1,-1 0 1,0 1-1,1-1 1,-1 0-1,0 1 1,1-1-1,-1 0 1,1 0-1,-1 1 1,1-1 0,-1 0-1,0 0 1,1 0-1,-1 0 1,2 0-1,-1 0 10,0 0 0,1 0 0,-1-1 0,0 1-1,0-1 1,1 1 0,-1-1 0,0 0 0,0 1 0,0-1 0,0 0-1,0 0 1,0 0 0,1 0 0,14-14-176,1-2-66</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2.301"/>
    </inkml:context>
    <inkml:brush xml:id="br0">
      <inkml:brushProperty name="width" value="0.05" units="cm"/>
      <inkml:brushProperty name="height" value="0.05" units="cm"/>
    </inkml:brush>
  </inkml:definitions>
  <inkml:trace contextRef="#ctx0" brushRef="#br0">62 0 15987,'2'4'611,"0"0"-1,1 0 0,0-1 0,0 1 0,0-1 0,5 4 1,-4-3-417,-1-1 1,1 0 0,-1 1 0,0 0-1,0 0 1,4 8 0,-4-6-173,0 0 1,-1 1-1,0 0 1,-1-1-1,1 1 1,-1 0-1,-1 0 1,1 0-1,-1-1 0,0 1 1,-1 0-1,0 0 1,0 0-1,0 0 1,-5 12-1,-3 5 156,-2 0-1,0-1 0,-16 23 1,15-27 29,1 1 0,1 0 1,-13 34-1,23-52-205,-1 1 1,0 0 0,1-1 0,-1 1 0,1-1 0,0 1-1,0 0 1,0-1 0,0 1 0,0 0 0,1-1-1,-1 1 1,1-1 0,-1 1 0,1-1 0,1 4-1,-1-5-47,0 0 1,1 0-1,-1 1 0,0-1 0,0 0 0,0 0 0,1 0 0,-1 0 0,0-1 0,1 1 0,-1 0 1,1 0-1,-1-1 0,1 1 0,-1-1 0,1 1 0,0-1 0,-1 0 0,1 0 0,-1 0 0,1 0 1,0 0-1,-1 0 0,1 0 0,0 0 0,-1-1 0,3 0 0,8-2-124,1-1 0,-1-1 0,23-11 0,-31 15 114,24-14-359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2.750"/>
    </inkml:context>
    <inkml:brush xml:id="br0">
      <inkml:brushProperty name="width" value="0.05" units="cm"/>
      <inkml:brushProperty name="height" value="0.05" units="cm"/>
    </inkml:brush>
  </inkml:definitions>
  <inkml:trace contextRef="#ctx0" brushRef="#br0">192 0 13803,'-3'1'431,"0"-1"1,-1 1-1,1 0 0,0-1 1,0 1-1,0 1 0,0-1 0,1 0 1,-1 1-1,0-1 0,0 1 1,-4 4-1,-28 28 1653,32-30-1919,-13 13 351,0 1 0,-24 40 0,34-48-453,1-1 1,0 2-1,1-1 0,0 0 1,0 1-1,1 0 0,1 0 1,-3 16-1,5-24-52,0-1 0,0 1 0,0-1 0,0 1-1,0-1 1,0 1 0,1-1 0,-1 1 0,1-1 0,0 1 0,-1-1-1,1 1 1,0-1 0,1 0 0,-1 1 0,0-1 0,1 0 0,2 3 0,-2-3-1,1 0 0,-1-1 0,0 1 0,1-1 0,-1 0 0,1 0 0,0 0 0,-1 0 0,1-1 0,-1 1 1,1 0-1,0-1 0,0 0 0,-1 0 0,1 0 0,0 0 0,4-1 0,2 0 33,0-1 1,0-1-1,0 0 0,0 0 0,0 0 0,-1-1 0,1-1 0,-1 1 1,0-1-1,-1-1 0,1 1 0,-1-1 0,0-1 0,7-7 1,-8 8 5,-1 0 0,0-1 0,0 1 1,0-1-1,-1 0 0,0 0 0,0 0 0,-1-1 1,0 1-1,0-1 0,-1 1 0,0-1 1,-1 0-1,1 0 0,-1 0 0,-1-14 0,0 20-84,0 0-1,0 0 0,0 1 0,0-1 0,-1 0 0,1 0 0,-1 1 0,1-1 0,-1 0 0,1 0 0,-1 1 0,0-1 0,0 1 1,0-1-1,0 1 0,0-1 0,-1 1 0,1 0 0,0-1 0,0 1 0,-1 0 0,1 0 0,-1 0 0,1 0 0,-1 0 0,0 0 1,1 1-1,-1-1 0,0 0 0,1 1 0,-1-1 0,0 1 0,0 0 0,0 0 0,1-1 0,-1 1 0,0 0 0,0 1 0,0-1 1,1 0-1,-1 0 0,0 1 0,0-1 0,1 1 0,-1 0 0,-2 0 0,-6 5-360</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55.603"/>
    </inkml:context>
    <inkml:brush xml:id="br0">
      <inkml:brushProperty name="width" value="0.05" units="cm"/>
      <inkml:brushProperty name="height" value="0.05" units="cm"/>
    </inkml:brush>
  </inkml:definitions>
  <inkml:trace contextRef="#ctx0" brushRef="#br0">0 0 18620,'3'11'261,"-1"-1"-1,0 1 1,-1-1-1,0 1 1,-1 11-1,1 5-87,2 27 156,2 0-1,3-1 1,15 57-1,-22-108-308,13 33 262,-14-35-267,0 1 0,1 0 1,-1 0-1,1 0 0,-1 0 0,1 0 1,0-1-1,-1 1 0,1 0 1,0-1-1,0 1 0,-1 0 0,1-1 1,0 1-1,0-1 0,0 1 1,0-1-1,0 0 0,0 1 0,-1-1 1,1 0-1,0 1 0,0-1 1,0 0-1,0 0 0,0 0 0,0 0 1,0 0-1,0 0 0,0 0 1,0-1-1,0 1 0,2-1 0,0 0 26,0-1 0,0 0-1,0 0 1,0-1-1,0 1 1,0-1 0,-1 1-1,1-1 1,-1 0-1,4-5 1,19-38 215,-19 34-193,29-62 235,27-86 0,-55 143-263,-7 17-33,0 0-1,0 0 0,0 0 0,0 0 0,0 0 0,0 0 0,0 0 0,0 1 0,0-1 0,0 0 0,0 0 0,0 0 0,0 0 0,0 0 0,0 0 0,0 0 0,0 0 0,0 0 0,0 0 0,0 0 0,0 0 0,0 0 0,0 0 0,0 0 0,0 0 0,1 0 0,-1 0 0,0 0 0,0 0 0,0 0 0,0 1 0,0-1 0,0 0 0,0 0 0,0 0 0,0 0 0,0 0 1,0 0-1,0 0 0,0 0 0,0 0 0,0 0 0,-4 29 67,1-17-65,-1 10 3,1-1 0,1 1 0,0-1-1,2 1 1,0 0 0,6 34 0,-6-54-6,1 0 1,-1 0-1,1 0 0,-1-1 1,1 1-1,-1 0 0,1 0 1,0-1-1,0 1 0,0 0 1,0-1-1,0 1 0,0-1 1,1 1-1,-1-1 0,0 1 0,1-1 1,-1 0-1,1 0 0,-1 0 1,1 0-1,2 2 0,-1-3 2,-1 0 1,0 0-1,0 0 0,0 0 0,1 0 0,-1 0 0,0 0 0,0-1 1,0 1-1,0-1 0,0 0 0,0 0 0,0 0 0,0 0 0,0 0 1,3-2-1,6-5 37,1-1 1,-2 0-1,1-1 1,13-17 0,24-33 662,57-95 1,-104 154-658,0 0-1,0 0 1,-1-1-1,1 1 1,0 0-1,-1 0 1,1-1-1,-1 1 1,0 0-1,1-1 1,-1 1-1,0-1 1,0-1 0,0 2-128,0 1 1,0-1 0,0 1-1,-1-1 1,1 1-1,0-1 1,0 1 0,-1-1-1,1 1 1,0-1 0,-1 1-1,1 0 1,0-1 0,-1 1-1,1-1 1,0 1 0,-1 0-1,1-1 1,-1 1 0,1 0-1,-1 0 1,1-1 0,-1 1-1,0 0 1,-1-1-253,-1 1 0,0 0 0,1-1-1,-1 1 1,0 0 0,1 1 0,-1-1 0,0 0 0,1 1 0,-1-1 0,1 1-1,-4 1 1,-6 4-777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56.110"/>
    </inkml:context>
    <inkml:brush xml:id="br0">
      <inkml:brushProperty name="width" value="0.05" units="cm"/>
      <inkml:brushProperty name="height" value="0.05" units="cm"/>
    </inkml:brush>
  </inkml:definitions>
  <inkml:trace contextRef="#ctx0" brushRef="#br0">157 96 13651,'1'-6'395,"-1"0"1,0-1-1,0 1 1,-1 0-1,0 0 1,0-1-1,0 1 1,-4-10-1,4 14-309,0 0 0,0 0 1,0 1-1,0-1 0,0 1 0,0-1 0,0 1 1,-1-1-1,1 1 0,-1 0 0,1 0 0,-1 0 0,1 0 1,-1 0-1,0 0 0,1 0 0,-1 0 0,0 1 1,0-1-1,0 0 0,1 1 0,-1 0 0,0-1 0,0 1 1,0 0-1,0 0 0,0 0 0,0 0 0,0 1 1,0-1-1,1 0 0,-1 1 0,-2 0 0,-1 1-32,0 0 0,0 0 0,1 0 0,-1 0 0,1 1 0,0 0 0,-1 0 0,1 0 0,0 0 0,1 1 0,-1-1 0,1 1 0,-1 0 0,1 0 0,0 0 0,1 1 0,-3 4 0,2-3-6,0 0 0,0 1 0,0-1 0,1 1 0,0-1 1,1 1-1,-1 0 0,1 0 0,1 0 0,-1-1 1,1 1-1,1 7 0,-1-12-33,0 0 0,0 0 1,0 0-1,1 0 0,-1-1 0,0 1 0,1 0 0,0 0 1,-1-1-1,1 1 0,0 0 0,0-1 0,0 1 1,0-1-1,0 1 0,0-1 0,1 1 0,-1-1 1,0 0-1,1 0 0,-1 0 0,1 1 0,-1-1 1,1-1-1,-1 1 0,1 0 0,0 0 0,0-1 0,-1 1 1,1-1-1,0 1 0,0-1 0,0 0 0,-1 0 1,1 1-1,0-1 0,0-1 0,0 1 0,0 0 1,-1 0-1,1-1 0,0 1 0,2-1 0,4-2 24,0 0-1,0 0 0,0-1 1,-1 0-1,1 0 0,-1-1 1,0 0-1,7-6 1,0-1 53,-2-1 0,1-1 0,-2 0 0,0 0 0,0-1 1,-2 0-1,0-1 0,8-18 0,-13 21 170,-9 18-70,-7 20 22,4-4-159,1 0 0,1 1 0,1 0 0,1 0-1,1 1 1,0-1 0,3 41 0,0-61-84,0 1-1,1-1 1,-1 0-1,1 0 1,-1 1-1,1-1 1,0 0-1,0 0 1,0 0 0,2 4-1,-2-5-5,-1-1 0,1 1-1,-1-1 1,1 1 0,0-1 0,-1 1-1,1-1 1,0 1 0,-1-1 0,1 0-1,0 1 1,-1-1 0,1 0-1,0 1 1,0-1 0,-1 0 0,1 0-1,0 0 1,0 0 0,0 0 0,1 0-1,1-1-27,-1 0 0,1 0 0,0 0 0,0 0 0,-1-1 0,1 1 0,-1-1 0,1 0 0,-1 1 0,0-1-1,0 0 1,0-1 0,0 1 0,3-3 0,13-19-342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4.880"/>
    </inkml:context>
    <inkml:brush xml:id="br0">
      <inkml:brushProperty name="width" value="0.05" units="cm"/>
      <inkml:brushProperty name="height" value="0.05" units="cm"/>
    </inkml:brush>
  </inkml:definitions>
  <inkml:trace contextRef="#ctx0" brushRef="#br0">338 13 19148,'0'-1'76,"0"0"0,0 1-1,0-1 1,0 1 0,-1-1 0,1 1-1,0-1 1,0 0 0,-1 1 0,1-1-1,0 1 1,-1-1 0,1 1 0,0-1-1,-1 1 1,1 0 0,-1-1 0,1 1-1,-1-1 1,1 1 0,-1 0 0,1-1-1,-1 1 1,1 0 0,-1 0 0,-1-1-1,-19 1 741,-25 15 258,44-14-893,-19 8 34,1 1 0,0 1-1,0 1 1,1 0 0,1 1 0,0 2 0,1-1 0,0 2 0,1 0 0,1 1 0,-16 24 0,27-35-201,1-1 0,0 1 1,0 0-1,1 0 0,0 0 0,0 0 1,0 0-1,1 1 0,0-1 0,0 0 0,0 9 1,1-12-13,0 0-1,1 0 1,-1 0 0,1 0 0,-1 0 0,1 0 0,0-1-1,0 1 1,1 0 0,-1 0 0,0-1 0,1 1 0,0 0-1,0-1 1,-1 0 0,1 1 0,1-1 0,-1 0 0,0 0 0,0 0-1,1 0 1,-1-1 0,1 1 0,0-1 0,5 3 0,2-1-102,1 0 1,0 0 0,0-1 0,1 0 0,-1-1 0,0 0 0,1-1 0,-1 0 0,16-3 0,16-3-377,45-13 1,-72 15 512,53-14-381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58.434"/>
    </inkml:context>
    <inkml:brush xml:id="br0">
      <inkml:brushProperty name="width" value="0.05" units="cm"/>
      <inkml:brushProperty name="height" value="0.05" units="cm"/>
    </inkml:brush>
  </inkml:definitions>
  <inkml:trace contextRef="#ctx0" brushRef="#br0">64 67 13739,'6'-54'4308,"-6"42"-1603,-5 37-1484,-9 57-820,-7 41 289,-7 145 0,27-257-635,1-4-6,-1 0 0,1 0 1,1 0-1,-1-1 1,1 1-1,2 9 0,-3-16-42,1 1-1,-1-1 0,0 1 0,0-1 0,0 1 0,1-1 0,-1 1 0,0-1 0,1 1 0,-1-1 0,0 1 0,1-1 0,-1 0 0,0 1 0,1-1 0,-1 1 0,1-1 0,-1 0 0,1 0 0,-1 1 0,1-1 0,-1 0 0,1 0 0,-1 0 0,1 1 0,-1-1 0,1 0 0,-1 0 0,1 0 0,-1 0 0,1 0 0,-1 0 0,1 0 0,0 0 0,-1 0 0,1 0 0,-1 0 0,1-1 0,-1 1 0,1 0 0,-1 0 0,1-1 0,-1 1 1,1 0-1,-1 0 0,1-1 0,-1 1 0,0 0 0,1-1 0,-1 1 0,1-1 0,22-24 158,-4-3-67,-1 0-1,19-42 1,-20 36-37,27-40-1,-44 73-59,1 0 0,0 0 0,0-1 0,0 1 0,0 0 0,0 0 0,0 0-1,0 0 1,0 0 0,0 0 0,1 0 0,-1 1 0,0-1 0,1 0 0,1 0-1,-2 1 1,-1 0 0,1 0-1,-1 0 1,1 0 0,-1 0-1,1 0 1,-1 0-1,1 1 1,-1-1 0,1 0-1,-1 0 1,1 1 0,-1-1-1,1 0 1,-1 0-1,1 1 1,-1-1 0,1 1-1,-1-1 1,0 0-1,1 1 1,-1-1 0,0 1-1,1-1 1,-1 1 0,0 0-1,3 5-1,-1 0 1,0 0-1,-1 0 0,1 0 1,0 8-1,-2-10 4,7 68 4,-6-46 9,6 30 0,5-84-3294,-1-2 2093,-4 12 366</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59.107"/>
    </inkml:context>
    <inkml:brush xml:id="br0">
      <inkml:brushProperty name="width" value="0.05" units="cm"/>
      <inkml:brushProperty name="height" value="0.05" units="cm"/>
    </inkml:brush>
  </inkml:definitions>
  <inkml:trace contextRef="#ctx0" brushRef="#br0">186 213 15667,'0'0'34,"0"0"-1,0 0 1,0 0-1,0 0 1,0 0-1,0 0 1,0 0-1,0 0 1,0 0-1,-1 0 1,1 0-1,0-1 1,0 1-1,0 0 1,0 0-1,0 0 1,0 0-1,0 0 1,0 0-1,0 0 1,0 0-1,0 0 1,0 0-1,0 0 1,0-1-1,0 1 1,0 0-1,0 0 1,0 0-1,0 0 1,0 0-1,0 0 1,0 0-1,0 0 1,0-1-1,0 1 1,0 0-1,0 0 1,0 0-1,0 0 1,0 0-1,0 0 1,0 0-1,0 0 1,0 0-1,0 0 1,0-1-1,0 1 1,0 0-1,1 0 1,-1 0-1,0 0 1,0 0-1,0 0 0,0 0 1,0 0-1,0 0 1,0 0-1,0 0 1,0 0-1,0 0 1,1 0-1,-1 0 1,0 0-1,0 0 1,0 0-1,0 0 1,0 0-1,0 0 1,-12-3 1197,-16 3 81,21 1-1227,0 1 1,1 0-1,-1 1 0,1-1 1,-1 1-1,1 0 0,0 1 0,0-1 1,1 1-1,-1 1 0,1-1 1,0 1-1,-9 9 0,7-6-49,1 0-1,0 1 0,1-1 1,0 1-1,0 0 0,0 0 1,2 1-1,-6 15 0,8-22-22,1 0 0,-1 0 0,1 0 0,-1 0 0,1-1 0,0 1 0,0 0 0,0 0 0,1 0 0,-1 0 0,1 0 0,-1-1 0,1 1 0,0 0 0,2 4 0,-2-6-4,0 1 0,0-1 1,1 0-1,-1 1 1,0-1-1,1 0 0,-1 0 1,0 0-1,1 0 0,-1 0 1,1 0-1,0-1 0,-1 1 1,1 0-1,0-1 0,-1 1 1,1-1-1,0 0 1,0 1-1,-1-1 0,1 0 1,0 0-1,0 0 0,-1 0 1,1-1-1,3 0 0,4-1 15,0-1 0,0 0 0,0 0 0,-1-1 0,1 0-1,-1 0 1,0-1 0,0 0 0,0-1 0,-1 0 0,13-12-1,-8 5 48,0 0-1,0-1 0,-1-1 0,-1 0 0,10-19 0,-17 28-32,0 1 1,-1 0-1,1-1 0,-1 0 0,-1 1 0,2-8 0,-3 13-34,0 0 0,0 0 0,0-1 0,0 1 0,0 0 0,0 0 0,1-1 0,-1 1 0,0 0 1,-1 0-1,1-1 0,0 1 0,0 0 0,0-1 0,0 1 0,0 0 0,0 0 0,0 0 0,0-1 0,0 1 0,0 0 0,-1 0 0,1-1 0,0 1 0,0 0 0,0 0 0,0 0 0,-1 0 1,1-1-1,0 1 0,0 0 0,0 0 0,-1 0 0,1 0 0,0-1 0,-10 5 77,-5 11-8,8-4-68,1 0 0,0 1 0,1-1 0,0 1 0,1 0 0,1 0 0,0 0 0,0 1 0,1-1 0,1 1 0,0 14 0,1-25-5,0 0 1,0 0-1,0 0 0,0-1 0,0 1 0,1 0 1,-1 0-1,1-1 0,0 1 0,-1 0 0,1-1 1,0 1-1,0-1 0,0 1 0,0-1 0,0 1 1,0-1-1,0 1 0,3 1 0,-3-3 1,1 1-1,-1-1 1,0 1-1,1-1 1,-1 0-1,1 1 1,-1-1-1,1 0 1,-1 0-1,1 0 1,-1 0-1,1 0 1,-1 0-1,1-1 1,-1 1-1,0 0 1,1-1-1,1 0 1,4-2 2,1-1-1,-1 0 1,-1 0 0,1 0 0,0-1 0,10-11-1,4-5 13,-2-1-1,-1-1 0,-1-1 0,-1 0 0,0-1 0,-2-1 1,-2 0-1,0-1 0,-1 0 0,-2-1 0,-1 0 0,6-37 0,-16 58-33,-1 9 8,-2 7 11,1 0 0,0 0 1,0 1-1,1-1 0,1 1 1,-4 17-1,1-3 27,-1 10 18,1 0 1,1 1-1,3-1 1,0 1-1,2 0 0,2-1 1,1 1-1,17 63 0,-16-71-84,-13-45-343,-4-9-699,-16-29 1,18 37-423,0-1 0,1 0 0,-12-41 0,16 40 767</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59.551"/>
    </inkml:context>
    <inkml:brush xml:id="br0">
      <inkml:brushProperty name="width" value="0.05" units="cm"/>
      <inkml:brushProperty name="height" value="0.05" units="cm"/>
    </inkml:brush>
  </inkml:definitions>
  <inkml:trace contextRef="#ctx0" brushRef="#br0">1 47 16371,'0'-6'1793,"3"0"-961,3 1-312,6 0 784,5 2-119,2 2-345,-1-2-168,3 3-368,-1 0-216,2-2-640,-1 2-424,-6-3 808,-1 0-160,-3-6-112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59.982"/>
    </inkml:context>
    <inkml:brush xml:id="br0">
      <inkml:brushProperty name="width" value="0.05" units="cm"/>
      <inkml:brushProperty name="height" value="0.05" units="cm"/>
    </inkml:brush>
  </inkml:definitions>
  <inkml:trace contextRef="#ctx0" brushRef="#br0">0 0 16884,'5'2'1608,"-4"7"-1216,1 9-144,-2 5 648,0 6-408,1 5-112,1 1-167,-2 0-65,1-4-288,1-4-161,-2-10-399,0-6 2121,-2-14-1449,1-9 16,-2-10 8</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0.433"/>
    </inkml:context>
    <inkml:brush xml:id="br0">
      <inkml:brushProperty name="width" value="0.05" units="cm"/>
      <inkml:brushProperty name="height" value="0.05" units="cm"/>
    </inkml:brush>
  </inkml:definitions>
  <inkml:trace contextRef="#ctx0" brushRef="#br0">7 4 16916,'-3'-3'1224,"1"12"-1008,1 3-96,1 0 184,1 4-464,7-1-432,1-1 504,5-5-136,3-4-96</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0.867"/>
    </inkml:context>
    <inkml:brush xml:id="br0">
      <inkml:brushProperty name="width" value="0.05" units="cm"/>
      <inkml:brushProperty name="height" value="0.05" units="cm"/>
    </inkml:brush>
  </inkml:definitions>
  <inkml:trace contextRef="#ctx0" brushRef="#br0">13 0 12379,'30'24'2013,"-18"-13"1221,-15-9-3014,1-1-1,0 1 1,-1-1-1,1 1 0,0 0 1,0 0-1,0 0 0,1 0 1,-3 3-1,4-5-220,-1 1 0,1 0 0,-1 0-1,1 0 1,0 0 0,-1 0 0,1 0-1,0 0 1,0 1 0,0-1 0,0 0-1,0 0 1,0 0 0,0 0 0,0 0-1,0 0 1,1 0 0,-1 0 0,0 0 0,1 0-1,-1 0 1,0 0 0,1 0 0,-1 0-1,1 0 1,0-1 0,-1 1 0,1 0-1,0 0 1,0 0 0,-1-1 0,1 1 0,0 0-1,0-1 1,0 1 0,0-1 0,0 1-1,0-1 1,1 1 0,6 3-69,0 0 0,1-1 0,12 4 0,-16-6 34,-3 0 25,11 3-65,0 0 0,0 1 0,-1 0 0,15 9 0,-24-13 83,-1 1 0,1 0 0,0 0 0,-1 0 0,0 0 0,1 0 0,-1 0 0,0 1 0,0-1 0,0 1 0,-1 0 0,1-1 0,0 1 0,-1 0 0,0 0 0,0 0 0,0 0 0,0 0 0,0 0 0,-1 1 0,1-1 0,-1 0 0,0 6 0,0-7 49,-1 0 1,1 0-1,-1 0 0,1-1 0,-1 1 1,0 0-1,0-1 0,0 1 1,0 0-1,0-1 0,0 1 0,0-1 1,0 0-1,-1 1 0,1-1 1,0 0-1,-1 0 0,1 0 0,-1 0 1,0 0-1,1 0 0,-1 0 0,0 0 1,0-1-1,1 1 0,-1-1 1,0 1-1,-2-1 0,-8 3 297,0-1-1,0-1 0,-15 0 1,14-1-45,-9 1-98,0-1 1,-34-5-1,56 5-255,0 0-1,0 0 1,0 0 0,0 0-1,0-1 1,0 1 0,0 0-1,0 0 1,0 0 0,0 0-1,0 0 1,0-1 0,0 1-1,0 0 1,0 0 0,0 0 0,0 0-1,0-1 1,0 1 0,0 0-1,0 0 1,0 0 0,0 0-1,0 0 1,0-1 0,0 1-1,0 0 1,0 0 0,0 0-1,0 0 1,0 0 0,0 0-1,0-1 1,1 1 0,-1 0-1,0 0 1,0 0 0,0 0 0,0 0-1,0 0 1,0 0 0,1 0-1,-1 0 1,0-1 0,0 1-1,0 0 1,0 0 0,0 0-1,1 0 1,-1 0 0,0 0-1,9-7-308,7-2-296</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2.552"/>
    </inkml:context>
    <inkml:brush xml:id="br0">
      <inkml:brushProperty name="width" value="0.05" units="cm"/>
      <inkml:brushProperty name="height" value="0.05" units="cm"/>
    </inkml:brush>
  </inkml:definitions>
  <inkml:trace contextRef="#ctx0" brushRef="#br0">0 99 11594,'1'-4'674,"6"-20"2130,-3 19-1122,2 14 236,6 44-878,5 61 0,-4-23-493,-6-52-298,-3-9 127,1-1-1,15 46 0,-20-75-368,0 0 0,0-1 0,0 1 1,0 0-1,0 0 0,0 0 0,0 0 0,0 0 0,0-1 0,0 1 0,0 0 0,0 0 0,0 0 1,0 0-1,0 0 0,0-1 0,0 1 0,0 0 0,0 0 0,1 0 0,-1 0 0,0 0 0,0 0 1,0-1-1,0 1 0,0 0 0,0 0 0,0 0 0,1 0 0,-1 0 0,0 0 0,0 0 0,0 0 1,0 0-1,0 0 0,0 0 0,1-1 0,-1 1 0,0 0 0,0 0 0,0 0 0,0 0 0,0 0 1,1 0-1,-1 0 0,0 0 0,0 0 0,0 1 0,0-1 0,1 0 0,-1 0 0,0 0 0,0 0 1,0 0-1,0 0 0,0 0 0,0 0 0,1 0 0,-1 0 0,0 0 0,0 1 0,0-1 0,0 0 1,0 0-1,0-12 54,0 0 1,-1 1 0,0-1-1,-1 0 1,-1 1-1,0-1 1,-7-16 0,6 14-41,1 5-18,-2-12-43,-2 0-1,-1 1 1,0 0-1,-1 0 1,-16-24-1,16 35-54,5 11-33,4 0 119,0-1-1,0 1 0,0-1 1,1 1-1,-1-1 0,0 1 0,1-1 1,-1 0-1,1 1 0,-1-1 1,1 0-1,0 1 0,0 0 1,2 2 0,-1-1 1,0 0-1,1 0 0,0 0 1,0 0-1,0-1 1,0 1-1,0-1 1,1 1-1,-1-1 1,1-1-1,-1 1 1,1 0-1,5 1 1,-3-1 2,1-1 1,0 0-1,0 0 1,0 0-1,-1-1 1,1 0 0,13-2-1,-7 0 7,0-1-1,0-1 1,0 0 0,0 0-1,-1-1 1,0-1 0,0 0 0,13-9-1,-16 8 10,-1 0 0,0 0 0,0-1 0,-1 0 1,0 0-1,0-1 0,-1 1 0,0-2 0,7-14 0,-10 17 0,0 0 1,0 0 0,-1 0 0,0 0-1,0 0 1,-1 0 0,0 0 0,0-1-1,0 1 1,-1-1 0,0 1-1,-1 0 1,0-1 0,-3-12 0,4 19-11,0 0 1,0 0 0,0 1-1,0-1 1,-1 0 0,1 1-1,0-1 1,0 0 0,-1 1-1,1-1 1,-1 0 0,1 1-1,0-1 1,-1 1 0,1-1-1,-1 1 1,0-1 0,1 1-1,-1-1 1,1 1-1,-1 0 1,0-1 0,1 1-1,-2-1 1,2 1-1,-1 0 0,0 1 0,1-1 0,-1 0 1,0 0-1,0 1 0,1-1 0,-1 0 0,1 1 0,-1-1 0,0 0 0,1 1 0,-1-1 0,1 1 1,-1-1-1,1 1 0,-1-1 0,1 1 0,-1 0 0,-3 4-3,1 0 0,0 0 0,0 1 0,-3 7 1,0 6 3,0 0 1,1 0 0,0 1-1,2 0 1,1 0 0,0 0-1,2 39 1,1-49-4,-1-1 1,2 1-1,-1-1 0,1 0 0,1 0 1,0 1-1,0-1 0,0-1 0,1 1 1,1-1-1,0 1 0,0-1 0,0 0 0,1-1 1,0 0-1,0 1 0,1-2 0,14 12 1,-18-16 1,0 0 1,-1-1 0,1 1-1,0-1 1,0 1 0,0-1-1,0 0 1,0 0-1,0-1 1,1 1 0,-1-1-1,0 1 1,0-1 0,0 0-1,1 0 1,-1 0 0,0-1-1,5 0 1,-4-1 9,1 0-1,-1 0 1,0 0-1,0 0 1,0-1 0,0 1-1,0-1 1,0 0 0,-1 0-1,1-1 1,3-4-1,2-3 32,-1-1 0,0-1 0,-1 1 0,0-1 0,-1 0 0,0-1-1,4-16 1,-9 29-37,2-11 32,-1 1-1,3-18 0,-5 26-31,0 1 1,0 0-1,0 0 0,0 0 1,0 0-1,0 0 0,-1 0 1,1 0-1,-2-4 0,2 6-3,-1-1 0,1 0-1,-1 1 1,1-1-1,0 1 1,-1-1 0,1 1-1,-1-1 1,1 1-1,-1 0 1,1-1-1,-1 1 1,0 0 0,1-1-1,-1 1 1,1 0-1,-1 0 1,0-1 0,1 1-1,-1 0 1,0 0-1,1 0 1,-1 0 0,0 0-1,1 0 1,-1 0-1,0 0 1,1 0 0,-2 0-1,-1 1 0,0 0 0,1 0 0,-1 1 0,0-1-1,1 0 1,-1 1 0,1 0 0,0-1 0,0 1 0,-1 0 0,1 0-1,0 0 1,0 1 0,1-1 0,-1 0 0,-2 4 0,-1 4-2,-1 0 1,-7 20-1,8-17 12,1 0-1,1 1 1,0 0-1,0-1 1,0 26-1,2-35-39,1 0-1,0 1 1,0-1-1,1 0 1,-1 0-1,1 0 1,0 0-1,0 0 1,0 0-1,0 0 1,1 0-1,0 0 1,-1 0-1,1-1 1,1 1-1,-1-1 1,1 1-1,-1-1 1,1 0 0,0 0-1,0 0 1,0 0-1,4 2 1,-3-3-24,-1-1 1,0 0-1,1 0 1,-1 0-1,0 0 1,1-1-1,-1 1 1,1-1 0,-1 0-1,1 0 1,-1 0-1,1-1 1,-1 1-1,1-1 1,-1 0-1,1 0 1,-1 0-1,0 0 1,1-1 0,-1 1-1,0-1 1,0 0-1,0 1 1,2-4-1,23-16-320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2.981"/>
    </inkml:context>
    <inkml:brush xml:id="br0">
      <inkml:brushProperty name="width" value="0.05" units="cm"/>
      <inkml:brushProperty name="height" value="0.05" units="cm"/>
    </inkml:brush>
  </inkml:definitions>
  <inkml:trace contextRef="#ctx0" brushRef="#br0">2 0 12763,'0'7'736,"-1"-4"-728,1-2-8,1-1 144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3.560"/>
    </inkml:context>
    <inkml:brush xml:id="br0">
      <inkml:brushProperty name="width" value="0.05" units="cm"/>
      <inkml:brushProperty name="height" value="0.05" units="cm"/>
    </inkml:brush>
  </inkml:definitions>
  <inkml:trace contextRef="#ctx0" brushRef="#br0">258 40 17452,'0'-1'103,"1"0"0,-1 0 1,0 0-1,0 0 0,0 0 0,1-1 1,-1 1-1,0 0 0,0 0 1,-1 0-1,1 0 0,0 0 0,0 0 1,0 0-1,-1 0 0,1 0 1,0 0-1,-1 0 0,1 0 1,-1 0-1,0 0 0,1 0 0,-1 0 1,0-1-1,-1 1 32,0 0 0,0 0 0,1 0 1,-1 0-1,0 0 0,0 0 0,0 0 0,0 0 0,0 1 0,0-1 0,-4 0 1,-1 0 59,0 1 1,0 0 0,0 0 0,0 0 0,0 1-1,-13 3 1,10 0-168,0 0-1,0 1 0,1 0 0,0 1 1,0 0-1,0 0 0,0 1 0,1 0 1,0 0-1,1 1 0,0 0 0,0 1 1,1-1-1,-1 1 0,2 1 0,0-1 1,0 1-1,0 0 0,1 0 0,1 0 1,0 0-1,0 1 0,1 0 0,-2 21 1,4-30-26,0 0 0,0 0 0,0 0 0,0 0 1,1 0-1,-1 0 0,0 0 0,1 0 0,-1 0 0,1 0 1,0 0-1,0-1 0,0 1 0,0 0 0,1 2 1,-1-4-3,0 1 1,-1 0 0,1 0 0,0-1 0,0 1-1,0 0 1,0-1 0,0 1 0,0-1 0,0 0 0,1 1-1,-1-1 1,0 0 0,0 0 0,0 1 0,0-1-1,0 0 1,0 0 0,3-1 0,1 0 0,-1 0 0,1 0 0,0-1 1,0 0-1,-1 0 0,1 0 0,-1 0 0,1-1 0,-1 0 1,5-4-1,10-10 10,-1 0 1,0-1-1,-2-1 1,0-1-1,-1-1 1,-1 0-1,-1 0 1,-1-1-1,10-29 0,-20 45 35,-5 8-26,-5 9 5,0 7 13,1-1 0,1 1 0,0-1 0,2 2 0,0-1 0,1 0 0,1 1 0,0 0 0,2 28 0,1-44-59,-1 0-1,0-1 0,1 1 1,-1 0-1,1 0 1,0-1-1,0 1 1,0 0-1,0-1 0,0 1 1,0-1-1,1 0 1,-1 1-1,1-1 1,0 0-1,0 0 0,0 0 1,0 0-1,0 0 1,0 0-1,0-1 0,1 1 1,-1-1-1,1 1 1,-1-1-1,1 0 1,-1 0-1,1 0 0,0 0 1,-1-1-1,1 1 1,0-1-1,0 1 1,0-1-1,-1 0 0,1 0 1,0-1-1,4 0 1,5 0-153,0-2 0,-1 0 1,0 0-1,1-1 0,-1 0 1,0-1-1,-1 0 0,11-7 1,16-12-303</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4.302"/>
    </inkml:context>
    <inkml:brush xml:id="br0">
      <inkml:brushProperty name="width" value="0.05" units="cm"/>
      <inkml:brushProperty name="height" value="0.05" units="cm"/>
    </inkml:brush>
  </inkml:definitions>
  <inkml:trace contextRef="#ctx0" brushRef="#br0">34 5 17756,'0'-1'52,"0"1"0,0 0 0,-1-1 1,1 1-1,0 0 0,-1-1 0,1 1 1,0 0-1,-1 0 0,1 0 0,0-1 0,-1 1 1,1 0-1,-1 0 0,1 0 0,0 0 1,-1 0-1,1 0 0,-1 0 0,1 0 0,0 0 1,-1 0-1,1 0 0,-1 0 0,1 0 0,-1 0 1,1 0-1,0 0 0,-1 0 0,1 0 1,-1 1-1,1-1 0,0 0 0,-1 0 0,1 0 1,0 1-1,-1-1 0,1 0 0,0 1 1,0-1-1,-1 0 0,1 1 0,0-1 0,0 0 1,-1 1-1,1-1 0,0 0 0,0 1 1,0-1-1,0 1 0,-1-1 0,1 0 0,0 1 1,-7 26 1112,7-25-1047,-4 17 141,2 1 0,0 0 0,1 0 0,2 25 0,-1-39-218,1 1 0,0-1 0,0 1 0,1-1 1,-1 1-1,1-1 0,1 0 0,-1 0 0,1 0 0,0 0 0,0-1 0,1 1 1,0-1-1,0 0 0,0 0 0,10 9 0,-12-13-20,0 1 0,0-1-1,0 1 1,0-1 0,1 0 0,-1 0 0,1 0-1,-1 0 1,1-1 0,-1 1 0,1 0 0,-1-1-1,1 0 1,0 0 0,-1 0 0,1 0-1,-1 0 1,1 0 0,4-1 0,-3-1 6,0 1 1,0-1 0,1 0-1,-1 0 1,0-1 0,-1 1-1,1-1 1,0 0 0,-1 0-1,5-5 1,-1 0 11,0 0 0,-1-1 1,0 1-1,0-1 0,-1-1 0,0 1 1,-1-1-1,0 1 0,3-12 0,-6 14-24,0 1 1,-1 0-1,1-1 0,-1 1 0,-1-1 0,0-5 0,1 10-12,-1 0 0,1 1 0,-1 0 1,1-1-1,-1 1 0,1-1 0,-1 1 0,1-1 0,-1 1 0,0 0 0,0 0 0,0-1 0,-2-1 0,3 3-1,-1 0 0,0-1 0,0 1 0,1-1 0,-1 1-1,0 0 1,0 0 0,0 0 0,0-1 0,1 1 0,-1 0-1,0 0 1,0 0 0,0 0 0,0 0 0,0 0 0,1 1 0,-1-1-1,0 0 1,0 0 0,0 1 0,0-1 0,1 0 0,-1 1-1,0-1 1,0 1 0,-1 0-2,1-1 0,0 1 1,0 0-1,0-1 0,0 1 0,0 0 1,0 0-1,1-1 0,-1 1 0,0 0 1,0 0-1,1 0 0,-1 0 0,0 0 0,1 0 1,-1 0-1,1 1 0,-1-1 0,1 0 1,0 0-1,-1 0 0,1 0 0,0 1 0,0-1 1,0 0-1,0 0 0,0 1 0,0-1 1,0 0-1,0 0 0,0 0 0,1 1 1,-1-1-1,1 0 0,-1 0 0,1 1 0,0 1-1,1-1-1,-1 0 1,0 0-1,1 0 1,-1 0-1,1 0 1,0 0-1,0-1 1,0 1-1,0 0 1,0-1-1,0 0 1,0 1-1,0-1 1,1 0-1,-1 0 1,4 1-1,4 0-4,-1-1 0,1 0-1,0-1 1,0 0-1,0-1 1,0 0 0,-1 0-1,1-1 1,18-5 0,-6-1-5,0 0 1,0-2-1,21-12 1,-37 19 8,37-25-4,-41 27 4,0 0-1,0 0 1,-1-1 0,1 1-1,-1-1 1,1 1-1,-1-1 1,0 1-1,1-1 1,-1 0 0,0 0-1,0 0 1,0 0-1,-1 0 1,1 0 0,0 0-1,-1 0 1,1 0-1,0-3 1,-2 5 2,1-1-1,0 1 1,0-1-1,-1 1 1,1-1-1,0 0 1,-1 1-1,1-1 1,0 1-1,-1 0 1,1-1-1,-1 1 1,1-1-1,-1 1 1,1-1-1,-1 1 1,1 0-1,-1 0 1,1-1-1,-1 1 1,1 0-1,-1 0 1,0-1-1,1 1 1,-1 0-1,1 0 1,-1 0-1,0 0 1,1 0-1,-1 0 1,0 0-1,1 0 1,-1 0-1,0 1 1,-23 3-10,16-2 15,0 1 0,1 1 0,-1-1-1,1 1 1,-11 7 0,15-8-2,-1 0-1,1-1 1,-1 1-1,1 0 1,0 0-1,0 1 1,1-1-1,-1 1 1,1-1-1,-1 1 1,1 0-1,-1 4 1,2-7-4,1 0 0,0-1 0,0 1 0,-1 0 0,1 0 0,0 0 0,0-1 0,0 1 0,0 0 0,0 0 1,0 0-1,1-1 0,-1 1 0,0 0 0,0 0 0,0 0 0,1-1 0,-1 1 0,0 0 0,1 0 0,-1-1 0,1 1 0,-1 0 1,1-1-1,-1 1 0,1-1 0,-1 1 0,1-1 0,0 1 0,-1-1 0,1 1 0,0-1 0,-1 1 0,1-1 0,0 0 0,0 1 1,-1-1-1,1 0 0,0 0 0,1 1 0,4 0-18,0 0 1,1 0-1,-1-1 0,8 1 1,-8-1 2,42 0-106,-4 0-63,55 7 0,-87-5 157,0 0 1,1 1 0,-1 0-1,0 0 1,-1 2 0,1 0-1,-1 0 1,0 1 0,12 8-1,6 16 206,-29-30-170,1 0 0,-1 0 0,0 0 0,1 0 0,-1 0-1,0 0 1,0 0 0,1 0 0,-1 0 0,0 0 0,0-1 0,1 1 0,-1 0 0,0 0 0,0 0 0,0 0 0,1 0 0,-1 0 0,0 0 0,0-1-1,1 1 1,-1 0 0,0 0 0,0 0 0,0-1 0,0 1 0,1 0 0,-1 0 0,0 0 0,0-1 0,0 1 0,0 0 0,0 0 0,0-1 0,0 1-1,0 0 1,0 0 0,0-1 0,0 1 0,0-1 0,4-11 134,-1-3-212,-1 1 1,0-1 0,-1 0-1,-1 0 1,0 1 0,-2-1-1,1 0 1,-6-20-1,14 38-303,-1-1 0,1 0-1,0 0 1,13 2-1,7-1-24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5.329"/>
    </inkml:context>
    <inkml:brush xml:id="br0">
      <inkml:brushProperty name="width" value="0.05" units="cm"/>
      <inkml:brushProperty name="height" value="0.05" units="cm"/>
    </inkml:brush>
  </inkml:definitions>
  <inkml:trace contextRef="#ctx0" brushRef="#br0">396 84 17564,'1'-4'220,"-1"1"1,-1 0-1,1-1 1,0 1-1,-1-1 1,0 1-1,0 0 1,0-1-1,0 1 1,0 0-1,-1 0 1,0 0-1,1 0 1,-1 0-1,0 0 1,-4-4 0,2 4-56,1 0 0,0 1 0,-1 0 0,1 0 0,-1 0 0,0 0 0,0 0 0,1 1 0,-1 0 0,0 0 0,0 0 1,-1 0-1,-7 0 0,1 1-45,-1 0 0,1 1 0,-1 0 0,1 1 1,-1 0-1,1 1 0,0 0 0,0 1 0,0 0 0,1 1 1,-1 0-1,1 1 0,0 0 0,1 0 0,-11 10 0,8-6-104,0 0 0,1 1 0,0 1 0,1 0-1,0 0 1,1 1 0,0 0 0,1 1 0,1-1-1,-10 26 1,13-28-24,1 1 0,1-1-1,0 1 1,0-1 0,1 1-1,0 0 1,1-1 0,2 14-1,-1-18-45,0-1-1,0 1 1,0-1-1,1 0 1,0 0-1,1 1 1,-1-1-1,1-1 1,0 1-1,1 0 1,-1-1-1,1 0 1,0 1-1,0-2 1,1 1-1,5 5 1,-3-5-110,1 0 0,-1-1 0,1 0 0,0 0 0,0-1 0,0 0 0,1 0 0,-1 0-1,1-1 1,0-1 0,-1 0 0,11 1 0,-5-2 15,0 0 0,-1-1-1,1-1 1,0 0-1,-1-1 1,0 0 0,16-6-1,36-22-661</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5.049"/>
    </inkml:context>
    <inkml:brush xml:id="br0">
      <inkml:brushProperty name="width" value="0.05" units="cm"/>
      <inkml:brushProperty name="height" value="0.05" units="cm"/>
    </inkml:brush>
  </inkml:definitions>
  <inkml:trace contextRef="#ctx0" brushRef="#br0">187 35 15171,'-12'0'688,"-1"1"-1,1 1 0,-1 0 1,1 0-1,-21 8 0,25-7-399,0 0-1,0 1 0,1 0 1,-1 0-1,1 0 0,0 1 1,1 0-1,-1 1 0,-8 8 1,14-13-248,0 0 0,0 1 0,0-1 0,0 0 0,0 1 1,0-1-1,1 0 0,-1 1 0,0-1 0,1 1 0,-1-1 0,1 1 1,-1 2-1,1-3-22,0-1 0,0 1 0,1 0 0,-1-1-1,0 1 1,0 0 0,0-1 0,0 1 0,1-1 0,-1 1 0,0 0 0,1-1 0,-1 1 0,0-1 0,1 1 0,-1-1 0,1 1 0,-1-1 0,1 1 0,-1-1 0,1 1 0,0-1 0,2 2 0,-1-1 0,1 0 1,-1-1-1,1 1 0,-1 0 0,1-1 1,0 1-1,0-1 0,-1 0 1,1 0-1,0 0 0,-1 0 0,6-2 1,4-1-20,-1 0 1,1-1 0,-1 0 0,0-1 0,0 0 0,11-9-1,57-42-3,-76 53 6,-8 13 29,0 0 0,1 1 0,0-1 1,0 1-1,1 0 0,-3 21 0,6-31-27,-1 1 0,1 0-1,0-1 1,0 1 0,0-1-1,0 1 1,0 0 0,1-1-1,-1 1 1,0-1 0,1 1-1,-1 0 1,1-1 0,-1 1-1,1-1 1,0 1 0,0-1-1,0 0 1,-1 1 0,2-1-1,-1 0 1,2 2-1,-2-2-18,1 0 0,0 0 0,0 0 0,0 0 0,0-1 0,0 1 0,1-1 0,-1 1 0,0-1 0,0 0 0,0 0 0,0 0 0,0 0 0,4-1 0,6-1-163,-1-1-1,0 0 1,-1 0 0,1-1 0,11-7-1,0-1-551,-1 0-1,0-2 1,-1-1-1,-1 0 0,0-2 1,23-26-1,-51 55 1361,1 0 0,0 0 0,1 0 0,0 1 1,-8 21-1,12-26-405,0 0 0,1 0 0,-1 1 0,2-1 1,-1 0-1,1 1 0,0 0 0,1-1 0,0 1 1,0-1-1,1 1 0,3 15 0,5 0-206,15 29-1,-16-39-155,-2 0 0,1 0 0,-2 1 0,0 0 0,-1 0-1,4 22 1,-7-24 44,0 0 0,-1 0-1,-1-1 1,0 1 0,-1 0-1,-3 13 1,3-20 92,0 1 0,0-1 0,0 1 0,-1-1 0,0 0 0,-1 0 0,1 0 0,-1-1-1,0 1 1,-1-1 0,1 0 0,-1 0 0,-5 4 0,8-7 12,1-1 0,0 0 0,-1 0 0,1 0 0,-1 0-1,1 0 1,-1 0 0,1 0 0,-1 0 0,0 0 0,1-1 0,-1 1 0,0-1 0,0 0 0,1 1-1,-1-1 1,0 0 0,0 0 0,0 0 0,1 0 0,-1 0 0,0 0 0,0-1 0,1 1 0,-1-1-1,0 1 1,0-1 0,1 1 0,-1-1 0,1 0 0,-1 0 0,1 0 0,-1 0 0,1 0-1,-1 0 1,1-1 0,0 1 0,0 0 0,-1-1 0,-1-2 0,0-1-5,1 0 0,-1 0 1,1-1-1,0 1 0,0-1 0,0 0 0,1 1 1,0-1-1,0 0 0,0 0 0,1-10 1,1-1-56,2 0 1,0-1 0,1 1 0,1 0 0,0 1 0,1-1 0,1 1 0,0 0-1,1 1 1,1 0 0,1 0 0,0 1 0,19-20 0,15-13-108,2 2 0,69-51 1,-69 59 163,-33 26 16,-7 7 13,0-1-1,0 0 1,0 0 0,-1 0 0,1-1 0,-1 0-1,-1 0 1,8-12 0,-12 18-29,1-1 0,-1 1 0,0 0 0,0-1 0,1 1 0,-1 0 0,0-1 0,0 1 0,0-1 0,0 1 0,1 0 0,-1-1 0,0 1 0,0-1 0,0 1 0,0-1 0,0 1 0,0 0 0,0-1 0,0 1 0,0-1 0,0 1 0,-1 0 0,1-1-1,0 1 1,0-1 0,0 1 0,0 0 0,-1-1 0,1 1 0,0-1 0,0 1 0,-1 0 0,1 0 0,0-1 0,0 1 0,-1-1 0,0 1 8,-1 0 0,1 0-1,0-1 1,-1 1 0,1 0-1,0 0 1,-1 1 0,1-1-1,0 0 1,-1 0 0,1 0 0,-1 1-1,-5 1 28,1 1 0,0-1 1,0 1-1,-8 4 0,10-4-63,1 1-1,-1-1 1,1 1 0,0 0-1,0 0 1,0 0 0,0 0-1,1 1 1,0-1 0,0 1-1,0-1 1,0 1 0,-1 7-1,2-10-18,1 0-1,-1 0 0,1 0 1,0 0-1,0-1 0,0 1 0,0 0 1,0 0-1,0 0 0,0 0 1,1-1-1,-1 1 0,1 0 1,-1 0-1,1-1 0,0 1 1,0 0-1,-1-1 0,1 1 0,0 0 1,0-1-1,1 1 0,-1-1 1,0 0-1,0 1 0,1-1 1,-1 0-1,1 0 0,-1 0 0,1 0 1,-1 0-1,1 0 0,0 0 1,0-1-1,-1 1 0,1-1 1,0 1-1,0-1 0,2 1 0,19 1-324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6.366"/>
    </inkml:context>
    <inkml:brush xml:id="br0">
      <inkml:brushProperty name="width" value="0.05" units="cm"/>
      <inkml:brushProperty name="height" value="0.05" units="cm"/>
    </inkml:brush>
  </inkml:definitions>
  <inkml:trace contextRef="#ctx0" brushRef="#br0">211 6 17020,'-4'-2'208,"0"1"0,0 0 0,1 0 0,-1 1 1,0-1-1,0 1 0,0 0 0,1 0 0,-1 0 1,0 1-1,0-1 0,0 1 0,1 0 0,-7 2 1,-3 1 222,0 1 0,-19 11 1,23-11-260,-1 1 1,1 0-1,0 1 1,-11 10-1,17-14-143,0 0-1,0 0 1,0 0-1,1 0 1,-1 1-1,1-1 1,0 1 0,0 0-1,0-1 1,0 1-1,1 0 1,0 0-1,0 0 1,-1 6 0,2-9-26,-1-1 0,1 1 0,0-1 0,1 1 0,-1-1 0,0 0 0,0 1 0,0-1 0,0 1 0,0-1 0,0 1 0,0-1 0,1 1 0,-1-1 0,0 0 0,0 1 0,1-1 0,-1 1 0,0-1 0,1 0 0,-1 1 0,0-1 1,1 0-1,-1 1 0,1-1 0,-1 0 0,0 0 0,1 1 0,0-1 0,17 1 41,19-10-10,0-11-46,6-3-35,-40 21 35,0 1 0,0 0 1,0 0-1,0 0 1,0 1-1,0-1 0,0 1 1,0-1-1,1 1 0,-1 0 1,4 1-1,-6-1 3,1 1 0,-1-1 0,0 1 0,1 0 0,-1 0 0,0 0 0,1 0 0,-1 0 0,0 0 0,0 0 0,0 0 0,0 0 0,0 0 0,0 1 0,0-1 0,0 0 0,-1 1 0,1-1 0,0 0-1,-1 1 1,1-1 0,-1 1 0,0-1 0,1 1 0,-1 1 0,4 46-95,-4-38 91,1 41 182,-2-1 0,-2 0-1,-2 0 1,-3 0 0,-2-1-1,-2 0 1,-28 74 0,39-123-166,-27 60 294,25-55-262,0-1 1,0 0-1,-1 0 0,1 0 0,-1-1 0,0 1 1,-1-1-1,-7 6 0,12-9-30,-1-1 0,0 1 1,1-1-1,-1 0 0,1 1 0,-1-1 0,0 1 0,1-1 0,-1 0 0,0 0 1,0 1-1,1-1 0,-1 0 0,0 0 0,1 0 0,-1 0 0,0 0 0,0 0 1,1 0-1,-1 0 0,0 0 0,0 0 0,1 0 0,-1 0 0,0-1 1,0 1-1,1 0 0,-1-1 0,0 1 0,1 0 0,-1-1 0,0 1 0,1-1 1,-1 1-1,1-1 0,-1 1 0,1-1 0,-1 1 0,1-1 0,-1 1 0,1-1 1,0 0-1,-1 1 0,1-1 0,0 0 0,-1 1 0,1-1 0,0 0 0,0 0 1,0 1-1,0-1 0,0 0 0,0-1 0,-2-4 14,2-1 0,-1 0-1,1 0 1,1-12 0,3-12-11,1 1-1,2-1 1,1 1-1,1 1 1,2 0 0,16-32-1,-6 19-119,3 1 0,1 2 0,42-53 0,-47 68-71,1 1-1,30-25 1,-43 41 76,0 0 1,1 1 0,-1 0 0,1 1 0,0 0-1,0 0 1,1 1 0,-1 0 0,1 1-1,18-4 1,-27 7 89,1 0 0,-1 0 1,1 0-1,-1 0 0,1 0 0,-1 0 0,0 0 0,1 0 1,-1 1-1,1-1 0,-1 1 0,0-1 0,1 1 0,-1-1 0,0 1 1,1 0-1,-1 0 0,0 0 0,0-1 0,0 1 0,0 0 1,0 0-1,0 1 0,0-1 0,0 0 0,0 0 0,0 0 0,-1 1 1,1-1-1,0 0 0,-1 1 0,1-1 0,-1 0 0,0 1 1,1-1-1,-1 2 0,2 8 31,-1-1 1,-1 0-1,1 1 1,-3 12-1,2-3 9,0-3 46,-1-1 51,1-1 1,1 0-1,0 0 0,5 19 1,-6-34-110,0 1 0,0-1 1,0 1-1,0-1 0,0 1 1,0-1-1,0 1 0,0-1 0,0 1 1,0-1-1,1 1 0,-1-1 1,0 0-1,0 1 0,0-1 1,1 1-1,-1-1 0,0 0 0,1 1 1,-1-1-1,0 0 0,1 1 1,-1-1-1,0 0 0,1 0 0,-1 1 1,1-1-1,-1 0 0,0 0 1,1 1-1,-1-1 0,1 0 1,-1 0-1,1 0 0,-1 0 0,1 0 1,-1 0-1,1 0 0,-1 0 1,0 0-1,1 0 0,-1 0 0,1 0 1,-1 0-1,1 0 0,-1-1 1,1 1-1,-1 0 0,0 0 0,1 0 1,-1-1-1,1 1 0,-1 0 1,0 0-1,1-1 0,-1 1 1,0 0-1,1-1 0,-1 1 0,0 0 1,1-2-1,16-25 386,-9 6-280,-2 0 1,0 0-1,-1 0 0,-1-1 0,-1 0 0,-2 0 0,0 1 0,-3-39 0,2 55-101,-1-1 0,-1 0 0,1 0 1,-4-9-1,4 13-13,1 1-1,-1 0 1,0-1 0,1 1 0,-1 0-1,0 0 1,0 0 0,0-1-1,0 1 1,0 0 0,0 0 0,0 0-1,0 0 1,0 0 0,0 1 0,-1-1-1,1 0 1,0 1 0,-1-1 0,1 0-1,0 1 1,-1 0 0,-1-1 0,3 1-6,-1 0 1,0 0-1,0 0 0,1 0 1,-1 0-1,0 0 1,1 0-1,-1 1 1,0-1-1,1 0 0,-1 0 1,1 0-1,-1 1 1,0-1-1,1 1 1,-1-1-1,1 0 0,-1 1 1,1-1-1,-1 1 1,1-1-1,-1 1 1,1-1-1,-1 1 0,1-1 1,0 1-1,-1 0 1,1-1-1,0 1 1,0-1-1,-1 1 0,1 0 1,0-1-1,0 1 1,0 0-1,0-1 1,0 1-1,0 0 0,0 0 1,0-1-1,0 1 1,0 0-1,1 1 0,-1-1-42,0 1 0,0-1-1,1 1 1,-1-1-1,1 1 1,-1-1-1,1 1 1,-1-1-1,1 1 1,0-1-1,0 0 1,0 1-1,0-1 1,0 0-1,0 0 1,0 0-1,0 0 1,0 0-1,3 2 1,4-1-264,0 0-1,0 0 1,0-1 0,0 0 0,1-1-1,-1 1 1,0-1 0,11-2 0,-9 1 143,21 0-493</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7.136"/>
    </inkml:context>
    <inkml:brush xml:id="br0">
      <inkml:brushProperty name="width" value="0.05" units="cm"/>
      <inkml:brushProperty name="height" value="0.05" units="cm"/>
    </inkml:brush>
  </inkml:definitions>
  <inkml:trace contextRef="#ctx0" brushRef="#br0">184 1 16916,'-17'4'769,"-1"1"0,1 0 0,0 2-1,1 0 1,-1 1 0,-18 12 0,32-18-734,-1 0 0,1 1-1,0-1 1,0 1-1,0 0 1,0-1 0,0 1-1,1 1 1,0-1-1,-1 0 1,1 1-1,0-1 1,0 1 0,1 0-1,-1-1 1,1 1-1,0 0 1,0 0 0,0 0-1,1 0 1,-1 0-1,1 0 1,0 0-1,0 0 1,0 0 0,1 0-1,-1 0 1,1 0-1,0 0 1,0 0 0,0 0-1,1 0 1,2 5-1,-2-5-36,0 0-1,0-1 1,1 1-1,-1-1 0,1 1 1,-1-1-1,1 0 1,0 0-1,0 0 1,1 0-1,-1-1 0,0 0 1,1 1-1,0-1 1,-1 0-1,8 2 1,-8-3 4,1 0 0,-1 0 1,0-1-1,1 0 0,-1 1 1,1-1-1,-1 0 0,0-1 1,1 1-1,-1-1 0,0 1 1,1-1-1,-1 0 1,0 0-1,0 0 0,0-1 1,0 1-1,0-1 0,0 0 1,0 0-1,4-4 0,1-1 39,-1-1 0,0-1-1,0 0 1,-1 0-1,0 0 1,0 0 0,-1-1-1,-1 0 1,0 0-1,0 0 1,-1-1 0,0 1-1,-1-1 1,0 0-1,-1 0 1,0 0 0,0-14-1,-7 8 58,6 16-97,-1 1 0,1 0 0,0-1 0,0 1 0,0 0 0,0-1 0,0 1 0,0 0 0,0-1-1,-1 1 1,1 0 0,0 0 0,0-1 0,-1 1 0,1 0 0,0 0 0,0-1 0,-1 1 0,1 0 0,0 0 0,0 0 0,-1-1 0,1 1 0,0 0 0,-1 0 0,1 0 0,0 0 0,-1 0-1,1 0 1,0 0 0,-1 0 0,1 0 0,0-1 0,-1 2 0,1-1 0,0 0 0,-1 0 0,1 0 0,-1 0 0,1 0 0,0 0 0,-1 0 0,1 0 0,0 0 0,-1 1 0,1 0-9,1 0 1,-1 0 0,1 0 0,-1 0 0,1-1 0,-1 1 0,1 0 0,0 0 0,-1 0 0,1-1 0,0 1 0,0 0 0,-1-1 0,1 1 0,0-1 0,0 1 0,0-1 0,0 1 0,0-1 0,2 1 0,9 3-114,1-1 1,-1 0 0,1-1-1,13 0 1,-8 0-209,34 7 0,-47-8 268,-1 1 1,0-1 0,0 1 0,0 0 0,0 0 0,0 0 0,0 0-1,0 1 1,0 0 0,-1 0 0,0 0 0,5 5 0,-6-6 42,-1 0 0,1 0 0,-1 1 0,1-1 0,-1 1-1,0-1 1,0 1 0,0-1 0,0 1 0,-1 0 0,1-1 0,-1 1 0,1 0 0,-1-1 0,0 1 0,-1 4 0,0 1 35,-1 0-1,0 0 1,0-1-1,-4 10 1,3-12 44,1 1-1,0 0 1,0 0 0,1 0-1,-1 0 1,1 0-1,0 11 1,1-16-52,0-1-1,0 1 0,1 0 1,-1 0-1,0-1 1,0 1-1,1 0 1,-1 0-1,0-1 1,1 1-1,-1 0 0,1-1 1,-1 1-1,1-1 1,-1 1-1,1-1 1,-1 1-1,1-1 1,0 1-1,-1-1 0,1 1 1,0-1-1,-1 0 1,1 1-1,0-1 1,-1 0-1,1 0 1,0 1-1,0-1 0,-1 0 1,1 0-1,0 0 1,0 0-1,0 0 1,-1 0-1,1 0 1,0 0-1,0 0 0,-1-1 1,1 1-1,0 0 1,0 0-1,0-1 1,34-13 67,-9-1-149,-1-1-1,0-1 0,27-26 1,-8 7-53,-38 35 230,-6 8-27,-6 11 32,6-15-79,-3 6 25,1 0 0,0 0 0,1 1-1,0-1 1,0 0 0,1 1 0,0-1-1,1 0 1,2 11 0,-3-18-44,1 1 1,-1-1-1,1 1 1,0-1-1,0 1 1,0-1-1,1 0 0,-1 1 1,0-1-1,1 0 1,0 0-1,-1 0 0,1 0 1,0 0-1,0 0 1,0-1-1,0 1 1,0-1-1,0 1 0,1-1 1,-1 0-1,0 0 1,1 0-1,-1 0 0,1 0 1,-1 0-1,1-1 1,0 1-1,-1-1 1,1 0-1,-1 0 0,1 0 1,0 0-1,-1 0 1,6-1-1,0-1 12,0 0-1,0 0 1,-1-1 0,1 0-1,-1 0 1,1 0-1,-1-1 1,0 0 0,-1-1-1,1 0 1,-1 0-1,0 0 1,0-1 0,0 1-1,-1-2 1,7-9 0,-9 13 0,0-1 1,-1 1-1,0-1 1,0 0 0,0 0-1,0 0 1,-1-1-1,0 1 1,0 0 0,0 0-1,0-1 1,0 1 0,-1 0-1,0-1 1,0 1-1,0-1 1,-1 1 0,1 0-1,-1-1 1,0 1 0,0 0-1,-1-1 1,1 1-1,-1 0 1,0 0 0,0 0-1,0 1 1,-1-1-1,1 0 1,-1 1 0,-3-4-1,3 4-17,1 1 0,0-1-1,-1 1 1,0 0 0,1-1 0,-1 1-1,0 1 1,0-1 0,0 0 0,0 1-1,-1 0 1,1-1 0,0 1-1,-1 1 1,1-1 0,-5 0 0,8 1-28,0 0-1,0 0 1,0-1 0,0 1 0,0 0 0,0 0 0,-1 0-1,1 0 1,0 0 0,0 0 0,0 0 0,0 0-1,0 0 1,0 0 0,-1 0 0,1 0 0,0 0 0,0 0-1,0 1 1,0-1 0,0 0 0,0 0 0,0 0 0,-1 0-1,1 0 1,0 0 0,0 0 0,0 0 0,0 0 0,0 0-1,0 0 1,0 0 0,0 1 0,0-1 0,0 0 0,0 0-1,-1 0 1,1 0 0,0 0 0,0 0 0,0 0 0,0 1-1,0-1 1,0 0 0,0 0 0,0 0 0,0 0 0,0 0-1,0 0 1,0 1 0,0-1 0,0 0 0,0 0 0,0 0-1,8 6-656,14 4 73,2-7 81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8.211"/>
    </inkml:context>
    <inkml:brush xml:id="br0">
      <inkml:brushProperty name="width" value="0.05" units="cm"/>
      <inkml:brushProperty name="height" value="0.05" units="cm"/>
    </inkml:brush>
  </inkml:definitions>
  <inkml:trace contextRef="#ctx0" brushRef="#br0">48 6 16508,'0'0'57,"-1"0"1,1 0 0,0 0 0,0 0 0,-1 0 0,1 0 0,0 1 0,-1-1 0,1 0 0,0 0 0,-1 0 0,1 0 0,0 0 0,0 0-1,-1 1 1,1-1 0,0 0 0,0 0 0,-1 0 0,1 1 0,0-1 0,0 0 0,0 0 0,-1 1 0,1-1 0,0 0 0,0 0 0,0 1-1,0-1 1,0 0 0,-1 1 0,1-1 0,0 1 0,-6 13 282,-3 16 107,2 0-1,1 0 0,1 1 0,1 0 0,2 0 1,1 0-1,2 0 0,1 0 0,8 43 1,1-34-285,-1-24-87,-9-16-73,-1 1-1,1-1 1,-1 0 0,1 0 0,-1 0-1,0 1 1,1-1 0,-1 0-1,1 0 1,-1 0 0,1 0-1,-1 0 1,1 0 0,-1 0 0,1 0-1,-1 0 1,1 0 0,-1 0-1,1 0 1,-1 0 0,0 0-1,1 0 1,-1-1 0,1 1-1,-1 0 1,1 0 0,-1 0 0,0-1-1,1 1 1,-1 0 0,1-1-1,-1 1 1,2-3-1,0 1 0,0-1 0,0 1 0,-1-1 0,1 1 0,-1-1 0,0 0 0,0 0 0,0 0 0,0 1 0,0-1 0,-1 0 0,1-6 0,2-43-42,-3 44 27,0-3-30,0-1 0,0 1 1,-1 0-1,0 0 0,-1 0 0,-1 0 1,1 0-1,-8-18 0,11 31 39,1 0-1,0 0 1,0 0-1,0 0 1,1 0-1,-1 0 0,0-1 1,1 1-1,-1-1 1,1 1-1,-1-1 1,1 0-1,0 0 1,-1 0-1,1-1 1,0 1-1,5 0 0,7 1 36,0 0 0,17-2 0,-17 0-7,0-1-1,-1-1 1,1-1 0,0 0 0,-1-1 0,0 0 0,0-1 0,23-12 0,-31 13-12,1 1 0,-1-2 1,0 1-1,0-1 0,-1 0 0,1 0 0,-1 0 1,7-10-1,-9 11-5,-1 1 1,0-1-1,0 0 1,0-1-1,0 1 1,-1 0-1,1 0 1,-1-1-1,0 1 1,-1-1-1,1 1 0,-1-1 1,0 1-1,0-1 1,-1-4-1,1 5-3,0 1-1,-1-1 0,1 1 1,-1 0-1,0-1 0,0 1 1,0 0-1,-1 0 1,1 0-1,-1 0 0,0 0 1,0 0-1,0 0 0,0 0 1,0 1-1,0-1 0,-1 1 1,1-1-1,-1 1 0,0 0 1,0 0-1,0 0 0,0 1 1,0-1-1,0 1 0,0-1 1,0 1-1,-1 0 1,1 0-1,0 1 0,-1-1 1,1 1-1,-5-1 0,2 2 14,0-1 1,0 0-1,0 1 0,0 0 0,1 1 1,-1 0-1,0-1 0,0 2 0,1-1 0,0 1 1,-1-1-1,1 1 0,0 1 0,0-1 1,1 1-1,-1 0 0,1 0 0,-7 7 0,6-5 15,1 1 0,-1-1 0,1 1 0,0 0 0,0 0 0,1 0 0,0 1 0,-2 8 0,4-13-26,1 0 1,-1 0-1,1 0 0,0 0 1,0 0-1,0 0 0,0 0 1,1-1-1,-1 1 0,1 0 1,-1 0-1,1 0 0,0 0 1,0 0-1,1-1 0,-1 1 1,0 0-1,1-1 0,0 1 1,0-1-1,-1 0 1,1 1-1,1-1 0,2 3 1,40 28-234,-33-25 118,0 0 0,-1 1 0,0 1 0,16 16 0,-24-23 82,-1 1 1,1 0-1,-1 0 1,1 1-1,-1-1 1,0 0-1,-1 1 1,1-1-1,-1 1 1,0-1-1,0 1 1,0 0-1,-1 0 1,1-1-1,-1 1 1,0 0-1,-1 0 1,0 5-1,-5 10-621,2-15 122,3-14 94,1-7 129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09.271"/>
    </inkml:context>
    <inkml:brush xml:id="br0">
      <inkml:brushProperty name="width" value="0.05" units="cm"/>
      <inkml:brushProperty name="height" value="0.05" units="cm"/>
    </inkml:brush>
  </inkml:definitions>
  <inkml:trace contextRef="#ctx0" brushRef="#br0">7 2 14731,'4'27'2544,"1"48"-1,-5-57-2090,0-1 1,2 1 0,0 0-1,1 0 1,1 0-1,8 23 1,-10-38-401,-1 0 0,1 0 1,0 0-1,0 0 0,0 0 0,0 0 1,1-1-1,-1 1 0,5 2 0,-7-4-39,1-1-1,-1 0 0,1 1 0,-1-1 0,1 0 1,0 1-1,-1-1 0,1 0 0,0 0 0,-1 1 1,1-1-1,0 0 0,-1 0 0,1 0 1,0 0-1,-1 0 0,1 0 0,0 0 0,-1 0 1,1 0-1,1-1 0,-1 1-1,0-1-1,-1 0 1,1 0-1,0 1 1,0-1-1,-1 0 1,1 0-1,0 0 1,-1 0-1,1 0 0,-1 0 1,1 0-1,-1 0 1,1 0-1,-1 0 1,0 0-1,0 0 1,1-2-1,0-7 47,0 0 0,0 0 0,-1 0 0,0 0 0,-1 0 0,0 0 0,0-1 0,-1 2 0,-5-16 0,-2-1 60,-1 1 0,-18-34 0,26 54-94,0 2-10,1-1 0,0 2 0,-1-1 0,0 0 0,0 0 0,0 0 0,0 1 0,0-1 0,0 1 0,0 0-1,-1 0 1,-3-3 0,6 5-11,0 0-1,-1 0 1,1 1-1,0-1 0,0 0 1,0 0-1,0 0 1,-1 0-1,1 1 1,0-1-1,0 0 0,0 0 1,0 1-1,0-1 1,0 0-1,0 0 0,-1 0 1,1 1-1,0-1 1,0 0-1,0 0 1,0 1-1,0-1 0,0 0 1,0 0-1,0 1 1,0-1-1,0 0 0,0 0 1,1 1-1,-1-1 1,0 0-1,0 0 1,0 1-1,0-1 0,0 0 1,0 0-1,0 0 1,1 1-1,-1-1 1,0 0-1,0 0 0,5 13 28,-1-8-121,0 0 1,0 0-1,1 0 1,0-1-1,-1 1 1,1-1-1,1 0 1,-1-1-1,1 1 0,-1-1 1,1 0-1,0-1 1,0 1-1,0-1 1,12 2-1,-2 0-195,1-1-1,-1-1 0,1-1 0,0-1 1,17-1-1,14-4-294</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0.122"/>
    </inkml:context>
    <inkml:brush xml:id="br0">
      <inkml:brushProperty name="width" value="0.05" units="cm"/>
      <inkml:brushProperty name="height" value="0.05" units="cm"/>
    </inkml:brush>
  </inkml:definitions>
  <inkml:trace contextRef="#ctx0" brushRef="#br0">96 410 16676,'-10'6'783,"-39"24"952,45-28-1560,1 1 0,-1 0 0,1 0 0,0 0 0,0 0 0,0 1 0,0-1 0,1 1 0,-1 0 0,-1 4 0,3-8-154,1 1 0,0 0 0,0-1 0,0 1 0,-1-1-1,1 1 1,0-1 0,0 1 0,0 0 0,0-1 0,0 1 0,0 0-1,0-1 1,0 1 0,1-1 0,-1 1 0,0-1 0,0 1 0,0 0-1,1-1 1,-1 1 0,0-1 0,1 1 0,-1-1 0,0 1 0,1-1 0,-1 1-1,1-1 1,-1 0 0,0 1 0,1-1 0,-1 1 0,1-1 0,-1 0-1,1 0 1,0 1 0,-1-1 0,1 0 0,-1 0 0,1 0 0,-1 1-1,1-1 1,0 0 0,-1 0 0,1 0 0,-1 0 0,2 0 0,29-1-196,-24 0 72,0-1 1,-1 0-1,0 0 1,1 0-1,-1-1 1,0 0-1,11-8 1,-15 10 45,1-1 0,0 0 0,-1 0 0,1-1 0,-1 1 0,0 0 0,1-1 0,-1 0 0,0 1 0,-1-1 0,1 0 0,0 0 0,-1 0 0,0 0 0,0 0 0,0 0 0,1-6 0,-2 8 63,1 1 0,-1-1 0,0 1 0,-1 0 0,1-1 0,0 1 0,0-1 0,0 1 0,0 0-1,0-1 1,0 1 0,0-1 0,0 1 0,-1 0 0,1-1 0,0 1 0,0 0 0,-1-1 0,1 1 0,0 0-1,0-1 1,-1 1 0,1 0 0,0 0 0,-1-1 0,1 1 0,0 0 0,-1 0 0,1 0 0,-1-1 0,1 1 0,0 0-1,-1 0 1,1 0 0,-1 0 0,1 0 0,0 0 0,-1 0 0,1 0 0,-1 0 0,1 0 0,0 0 0,-1 0 0,1 0-1,-1 0 1,1 0 0,0 0 0,-1 1 0,1-1 0,0 0 0,-1 0 0,1 0 0,-1 1 0,1-1 0,-22 14 614,19-11-498,0 2 1,0-1-1,0 0 1,0 1-1,1-1 1,0 1-1,0 0 1,0 0-1,1 0 0,0-1 1,0 2-1,0-1 1,0 0-1,1 0 1,0 7-1,0-9-84,0 0 1,0-1-1,1 1 0,-1 0 1,1-1-1,0 1 0,-1 0 0,1-1 1,1 1-1,-1-1 0,0 0 1,0 1-1,1-1 0,0 0 0,-1 0 1,1 1-1,0-2 0,0 1 0,0 0 1,0 0-1,0 0 0,1-1 1,-1 0-1,0 1 0,1-1 0,-1 0 1,1 0-1,0 0 0,-1 0 1,4 0-1,2 0-41,1 0 0,-1-1 0,1 0 0,-1 0 0,1-1 0,-1 0 0,1-1 0,-1 0 0,0 0 0,1-1 1,-1 0-1,-1 0 0,1-1 0,0 0 0,-1 0 0,0-1 0,0 0 0,10-8 0,-2 0-105,-1-1 1,0-1-1,0 0 0,-2-1 1,0 0-1,18-33 0,-10 10-70,-3 0-1,0-1 1,-3-1-1,-2-1 1,-1 0-1,5-46 1,-15 81 182,2-21 76,-3 27-71,0 0 0,0 0 1,0 0-1,0 0 0,-1 0 1,1 0-1,0 0 0,0 0 1,-1 0-1,1-1 0,0 1 1,-1 0-1,1 0 0,-1 1 1,0-1-1,1 0 0,-1 0 1,0 0-1,0-1 0,1 2 1,-1 0-1,1 0 0,-1 0 0,1 0 0,0 0 0,-1 0 0,1 0 0,-1 0 0,1 0 1,0 0-1,-1 0 0,1 0 0,-1 0 0,1 0 0,0 0 0,-1 0 0,1 0 0,0 1 1,-1-1-1,1 0 0,0 0 0,-1 0 0,1 1 0,0-1 0,-1 0 0,1 0 0,0 1 1,0-1-1,-1 0 0,1 1 0,0-1 0,0 0 0,-1 1 0,1-1 0,0 1 1,-6 9 145,0 0 1,0 1 0,1-1 0,1 1 0,-7 23 0,-10 63 466,16-74-558,2 0 0,1 0-1,1 1 1,3 38 0,0-45-218,1-1-1,1 0 1,0 0-1,1 0 1,0 0 0,1-1-1,13 22 1,-19-37 148,1 3-46,0-1 1,0 0-1,0 1 1,1-1-1,-1 0 1,1 0-1,0 1 1,0-1-1,-1-1 1,1 1-1,0 0 1,1 0-1,-1-1 1,0 1-1,0-1 1,1 0-1,2 2 0,-4-3 52,-1 0-1,1-1 1,-1 1-1,1 0 1,-1 0-1,0 0 1,1 0-1,-1-1 1,1 1-1,-1 0 1,0 0-1,1-1 1,-1 1-1,1 0 1,-1-1-1,0 1 1,0 0-1,1-1 1,-1 1-1,0-1 1,0 1-1,1 0 1,-1-1-1,0 1 1,0-1-1,0 1 1,0-1-1,1 1 1,-1-1-1,0 1 1,0-1-1,0 1 1,0-1-1,0-20 156,0 18-118,0-20 145,-1 1 0,0 0 0,-2 0-1,-1 0 1,-12-39 0,5 43-85,6 16-28,4 12-15,3-4-49,0 0-1,0-1 1,0 1-1,1 0 1,0-1 0,0 1-1,0-1 1,1 0-1,0 0 1,0 0 0,0 0-1,0-1 1,1 0-1,6 5 1,0 0-38,1-1 0,1 0 0,-1-1 0,1-1 0,16 7 0,-13-8-18,1 0 1,-1-1-1,1 0 1,0-1-1,1-2 1,-1 1-1,0-2 1,19-1-1,-28 0 43,0 0-1,0 0 0,0-1 1,0 1-1,0-2 0,0 1 0,0-1 1,-1 0-1,0-1 0,1 0 0,-1 0 1,0-1-1,-1 1 0,1-1 1,-1-1-1,0 1 0,0-1 0,9-13 1,-13 17 16,-1 0 1,0-1-1,1 1 0,-1 0 1,0-1-1,0 1 1,0 0-1,0-1 1,0 0-1,-1 1 1,1-1-1,-1 1 1,0-1-1,0 0 1,0 1-1,0-1 1,0 0-1,0 1 0,-1-1 1,1 1-1,-1-1 1,0 1-1,1-1 1,-1 1-1,-1-1 1,1 1-1,0 0 1,0-1-1,-1 1 1,-3-3-1,3 2 9,-1 1 0,1 1 0,-1-1 0,0 0 0,0 1 0,0-1 0,0 1 0,0 0 0,0 0 0,0 0 0,-1 0 0,1 1 0,0-1 0,0 1 0,-1 0 0,1 0 0,0 0 0,0 0 0,-1 1 0,1-1 0,0 1 0,0 0-1,0 0 1,-5 2 0,2-1 36,-1 2 0,1-1-1,0 1 1,0 0 0,1 0-1,-1 0 1,1 1-1,0 0 1,0 0 0,1 0-1,-1 1 1,1 0 0,0 0-1,1 0 1,-1 0 0,1 0-1,-4 13 1,6-14-41,-1 0 0,1 0 0,0 0 0,0 0 1,0 0-1,1 0 0,0 0 0,0 1 0,0-1 0,1 0 0,0 0 1,0 0-1,0 0 0,0 0 0,1 0 0,0 0 0,0 0 0,0 0 0,1-1 1,0 1-1,-1-1 0,2 0 0,-1 0 0,6 6 0,-3-5 1,1 0 0,0 0-1,0-1 1,0 0 0,0 0 0,1-1-1,0 0 1,-1 0 0,1-1-1,0 0 1,0 0 0,1-1 0,-1 0-1,0 0 1,0-1 0,16-1-1,16-3-64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2.134"/>
    </inkml:context>
    <inkml:brush xml:id="br0">
      <inkml:brushProperty name="width" value="0.05" units="cm"/>
      <inkml:brushProperty name="height" value="0.05" units="cm"/>
    </inkml:brush>
  </inkml:definitions>
  <inkml:trace contextRef="#ctx0" brushRef="#br0">63 0 15187,'-1'0'101,"0"1"-1,0-1 1,1 0 0,-1 1-1,1-1 1,-1 0-1,0 1 1,1-1 0,-1 1-1,1-1 1,-1 1-1,1 0 1,-1-1 0,1 1-1,-1-1 1,1 1-1,0 0 1,-1-1-1,1 1 1,0 0 0,-1-1-1,1 1 1,0 0-1,0 0 1,0 1 0,-5 24 629,5-20-255,-46 447 3120,48-424-3239,2-22-128,4-17 5,6-23-155,-1-1 1,14-57 0,-9 27-77,-6 22-12,51-148-92,-61 184 90,0-1 0,1 1 0,0 0 0,1 0 0,0 1 0,6-9-1,-10 13 10,1 1 1,0-1-1,0 0 0,0 0 0,-1 1 0,1-1 0,0 1 0,0-1 0,0 1 0,0-1 0,0 1 0,0 0 0,0-1 0,0 1 1,0 0-1,0 0 0,0 0 0,0-1 0,2 2 0,-1-1 0,-1 1 0,1-1-1,-1 1 1,1 0 0,-1-1 0,1 1 0,-1 0 0,0 0-1,1 0 1,-1 0 0,0 0 0,0 1 0,0-1 0,0 0-1,0 0 1,2 4 0,5 7-13,-1 0 0,0 1 0,-1 0 0,0 1 0,-1-1-1,0 1 1,-2 0 0,1 1 0,0 14 0,-3-22 16,0 1 0,-1-1 0,0 1 0,0-1 0,-1 1 0,0-1 0,0 0 0,-1 1 0,0-1 0,0 0 1,-1 0-1,1 0 0,-2 0 0,1 0 0,-1-1 0,0 0 0,0 1 0,-1-1 0,-6 6 0,10-10-8,-1-1 0,1 1-1,-1-1 1,1 1 0,-1-1 0,1 0 0,-1 0-1,0 0 1,0 0 0,0 0 0,1 0 0,-1 0-1,0-1 1,0 1 0,0-1 0,0 1 0,0-1-1,0 0 1,0 0 0,0 0 0,0 0 0,0 0-1,-1 0 1,1 0 0,0-1 0,0 1 0,1-1-1,-4-1 1,2 1-91,1-1 0,0 0-1,-1 0 1,1 0 0,0-1 0,0 1 0,0 0-1,0-1 1,1 1 0,-1-1 0,1 0-1,-1 1 1,1-1 0,0 0 0,0 0-1,0 0 1,1 0 0,-1-4 0,0 4-116,0 0 0,0 0 0,1 0 0,0-1 1,0 1-1,0 0 0,0-1 0,0 1 0,0 0 0,1 0 0,0-1 0,0 1 1,0 0-1,0 0 0,0 0 0,0 0 0,1 0 0,-1 0 0,1 0 1,0 1-1,0-1 0,0 1 0,0-1 0,1 1 0,-1 0 0,6-4 1,7-2-760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2.600"/>
    </inkml:context>
    <inkml:brush xml:id="br0">
      <inkml:brushProperty name="width" value="0.05" units="cm"/>
      <inkml:brushProperty name="height" value="0.05" units="cm"/>
    </inkml:brush>
  </inkml:definitions>
  <inkml:trace contextRef="#ctx0" brushRef="#br0">1 182 12995,'0'0'15,"11"4"640,0 0-1,1-1 0,20 4 0,-28-7-466,-1 0-1,1 0 0,0 0 1,-1 0-1,1 0 1,-1-1-1,1 1 0,-1-1 1,0 0-1,1 0 0,-1-1 1,0 1-1,0-1 1,1 1-1,-1-1 0,-1 0 1,6-4-1,-2-1 65,0 0 0,0 0 0,0-1 1,-1 0-1,0 0 0,-1 0 0,0 0 0,0-1 0,-1 1 0,0-1 1,0 0-1,-1 0 0,0-1 0,-1 1 0,0 0 0,0-14 0,-1 22-245,0 0-1,0 0 0,0 0 1,0 0-1,0 0 0,0 0 0,-1 1 1,1-1-1,0 0 0,-1 0 1,1 0-1,0 0 0,-1 0 1,1 0-1,-1 0 0,1 1 1,-1-1-1,0 0 0,1 0 1,-1 1-1,0-1 0,0 1 0,1-1 1,-1 0-1,0 1 0,-2-1 1,2 0-3,-1 1 0,0 0 0,1 0 0,-1 0 0,0 0 0,0 0 1,1 0-1,-1 1 0,0-1 0,1 1 0,-1-1 0,0 1 0,1-1 0,-2 2 0,-2 0-4,0 1 0,1 0 0,-1 0 0,1 0 0,0 0 0,-1 1-1,2-1 1,-8 9 0,10-10-13,-1 0 1,1 0-1,0 0 0,0 0 1,0 1-1,1-1 0,-1 0 1,0 0-1,1 0 0,-1 1 0,1-1 1,0 0-1,0 1 0,0-1 1,0 0-1,0 1 0,0-1 1,1 0-1,0 4 0,1-4-16,-1 1-1,1 0 1,-1-1 0,1 1-1,0-1 1,0 0-1,0 1 1,0-1 0,0 0-1,1 0 1,-1 0-1,6 2 1,4 3-104,1-1 1,0-1-1,1 0 1,27 5-1,-34-8 97,9 2-18,0 0-1,1-1 0,-1-1 1,1 0-1,-1-1 0,19-2 0,-34 1 60,0 0 1,0 0-1,0-1 0,0 1 0,0 0 0,-1 0 0,1-1 1,0 1-1,0-1 0,0 1 0,-1-1 0,1 1 0,0-1 1,-1 1-1,1-1 0,0 0 0,-1 1 0,1-1 0,-1 0 1,1 1-1,-1-1 0,1 0 0,0-1 0,0-1 16,-1 1 1,1 0-1,-1-1 0,0 1 0,1 0 0,-1-1 0,0 1 0,0 0 0,-1-3 0,-1-6 98,0 1 0,-1 0-1,-5-12 1,-26-58 1024,39 84-1285,-1-1 0,0 1 0,1-1 0,0 0 0,-1-1 0,1 1 0,0-1 1,0 0-1,1 0 0,7 2 0,0-2-85,0 0 1,0 0-1,19-1 1,5-2-255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3.534"/>
    </inkml:context>
    <inkml:brush xml:id="br0">
      <inkml:brushProperty name="width" value="0.05" units="cm"/>
      <inkml:brushProperty name="height" value="0.05" units="cm"/>
    </inkml:brush>
  </inkml:definitions>
  <inkml:trace contextRef="#ctx0" brushRef="#br0">6 0 17668,'-1'5'260,"-1"0"1,1 1-1,0-1 1,1 0 0,0 0-1,-1 0 1,1 1-1,1-1 1,0 6-1,0 4 338,1 7-104,6 40 0,-6-55-442,-1-1 0,1 1-1,0-1 1,1 1 0,-1-1 0,1 0 0,1 1-1,-1-2 1,1 1 0,5 6 0,-8-11-44,0 0 0,0 0 1,0 0-1,1 0 0,-1 0 1,0 0-1,1 0 0,-1 0 1,0-1-1,1 1 0,-1 0 1,1-1-1,-1 0 0,1 1 1,-1-1-1,1 0 0,0 1 1,-1-1-1,1 0 0,-1 0 1,1 0-1,1-1 0,0 0-3,1 0 0,-1 0 0,0 0-1,0-1 1,0 1 0,0-1 0,0 0-1,-1 0 1,1 0 0,2-2-1,7-8-44,-1 0 0,-1 0 0,13-21-1,-20 29 19,41-68-552,-44 72 558,0 0-1,0-1 1,0 1-1,0 0 0,0 0 1,0-1-1,0 1 0,0 0 1,1 0-1,-1-1 1,0 1-1,0 0 0,0 0 1,0-1-1,0 1 1,0 0-1,1 0 0,-1-1 1,0 1-1,0 0 0,0 0 1,1 0-1,-1-1 1,0 1-1,0 0 0,0 0 1,1 0-1,-1 0 1,0 0-1,0-1 0,1 1 1,-1 0-1,0 0 0,0 0 1,1 0-1,-1 0 1,1 0-1,-2 13-274,-6 20 84,-49 148 953,33-118 69,4 2 0,-20 115 0,38-165-1139,4-19-518,3-25 875,2-28-253,-4 22-39</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4.049"/>
    </inkml:context>
    <inkml:brush xml:id="br0">
      <inkml:brushProperty name="width" value="0.05" units="cm"/>
      <inkml:brushProperty name="height" value="0.05" units="cm"/>
    </inkml:brush>
  </inkml:definitions>
  <inkml:trace contextRef="#ctx0" brushRef="#br0">50 116 14971,'2'2'237,"-1"1"0,1 0-1,0 0 1,-1 0 0,1-1-1,1 1 1,-1-1 0,0 0-1,0 0 1,1 0 0,0 0-1,-1 0 1,1 0 0,0 0-1,0-1 1,0 0 0,0 1-1,0-1 1,3 1 0,0-1-83,-1-1 0,0 0 0,0 1 0,0-2-1,1 1 1,-1 0 0,0-1 0,0 0 0,0-1 0,0 1 0,6-3 0,-2 0-92,0 0 0,0 0 1,0-1-1,-1-1 0,0 1 0,0-1 0,0-1 1,0 1-1,-1-2 0,-1 1 0,1 0 1,6-12-1,-12 18-52,1-1-1,-1 0 1,0 0 0,-1 0 0,1-1 0,0 1-1,-1 0 1,1 0 0,-1 0 0,1 0 0,-1-1-1,0 1 1,0 0 0,0-4 0,-1 5-4,1 0 1,-1-1 0,1 1 0,-1 0 0,1 0-1,-1 0 1,1 0 0,-1 0 0,0 0 0,0 0-1,0 0 1,1 0 0,-1 0 0,0 0-1,0 0 1,0 0 0,-1 1 0,1-1 0,-1 0-1,-2 0 5,1-1-1,-1 1 0,0 1 0,0-1 1,1 0-1,-1 1 0,0 0 0,0 0 1,0 0-1,0 0 0,1 1 0,-1-1 1,0 1-1,0 0 0,-5 2 1,-3 3-3,1-1 0,0 2 0,0 0 0,0 0 1,1 1-1,0 0 0,0 0 0,1 1 1,-14 17-1,12-12-1,1 1-1,0-1 1,1 2 0,1-1-1,0 1 1,-8 26 0,13-32-10,0 0-1,1 1 1,0-1-1,-1 17 1,3-25-20,0 0 0,0 0 1,-1-1-1,2 1 0,-1 0 0,0 0 1,0 0-1,0-1 0,1 1 0,-1 0 1,1 0-1,0-1 0,-1 1 0,1 0 1,0-1-1,0 1 0,0-1 0,0 1 1,0-1-1,0 1 0,1-1 0,-1 0 1,0 1-1,1-1 0,-1 0 0,1 0 0,-1 0 1,1 0-1,0-1 0,-1 1 0,1 0 1,0-1-1,0 1 0,2 0 0,2-1 25,0 0-1,0 0 1,-1-1-1,1 0 1,0 0-1,0 0 1,0-1-1,-1 0 1,1 0-1,-1 0 1,0-1-1,1 1 1,5-6-1,10-6 38,33-29 0,-11 4-176</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5.765"/>
    </inkml:context>
    <inkml:brush xml:id="br0">
      <inkml:brushProperty name="width" value="0.05" units="cm"/>
      <inkml:brushProperty name="height" value="0.05" units="cm"/>
    </inkml:brush>
  </inkml:definitions>
  <inkml:trace contextRef="#ctx0" brushRef="#br0">232 1 13299,'-80'59'2476,"50"-38"-974,2 0 1,-50 49-1,76-68-1399,1 0 0,-1 0 0,1 0 0,-1 0 0,1 0 0,0 1 0,0-1 0,0 0 0,0 1 0,0-1 0,1 1 0,-2 4 0,2-6-74,0 0-1,0 0 1,1 0 0,-1 0-1,0 0 1,0 0 0,0 0-1,1 1 1,-1-1 0,1 0-1,-1 0 1,1-1-1,-1 1 1,1 0 0,-1 0-1,1 0 1,0 0 0,-1 0-1,1-1 1,0 1 0,0 0-1,0 0 1,0-1 0,0 1-1,0-1 1,-1 1 0,1-1-1,0 1 1,0-1 0,1 0-1,-1 1 1,0-1 0,1 0-1,8 2 28,0-1-1,-1-1 0,1 0 0,0 0 0,0-1 0,-1 0 0,1 0 0,17-6 0,77-30 179,-76 26-159,-1 0-22,-7 2-23,0 1 1,1 1 0,0 1 0,33-6-1,-52 12-26,-1 0 0,1-1-1,-1 1 1,1 0 0,-1 0-1,1 0 1,-1 0 0,1 0 0,-1 0-1,1 1 1,-1-1 0,1 0-1,-1 1 1,1-1 0,-1 1-1,0 0 1,1-1 0,-1 1-1,0 0 1,0 0 0,1 0-1,-1 0 1,0 0 0,0 0-1,0 0 1,0 0 0,0 0 0,0 0-1,0 1 1,-1-1 0,2 2-1,-1 3 18,0-1-1,0 1 1,-1-1-1,0 1 1,0-1 0,0 1-1,-1 6 1,-1 16 47,2-27-74,0 0 0,0 0 0,1 0 0,-1 0 0,0 0 0,0-1 0,1 1 0,-1 0 0,0 0 0,1 0 1,-1-1-1,0 1 0,1 0 0,-1 0 0,1-1 0,0 1 0,-1-1 0,1 1 0,-1 0 0,1-1 0,0 1 0,-1-1 0,1 1 0,1-1 0,0 1-65,0 0 0,1 0 0,-1-1-1,0 1 1,1-1 0,-1 0 0,1 1 0,4-1 0,5-2-465,0 1 0,20-7 0,-27 7 391,85-25-862,-42 7 339</inkml:trace>
  <inkml:trace contextRef="#ctx0" brushRef="#br0" timeOffset="1">979 30 12195,'1'-1'56,"-1"1"-1,0 0 1,0-1 0,0 1 0,1 0 0,-1-1 0,0 1 0,0 0 0,0-1 0,0 1 0,0-1 0,0 1 0,0 0-1,0-1 1,0 1 0,0 0 0,0-1 0,0 1 0,0-1 0,0 1 0,0 0 0,0-1 0,0 1 0,0 0 0,0-1 0,-1 1-1,1-1 1,0 1 0,0 0 0,0 0 0,-1-1 0,1 1 0,0 0 0,0-1 0,-1 1 0,1 0 0,0 0 0,-1-1-1,-18 1 1516,-23 13 607,22-5-1523,-45 20 748,59-25-1276,0 1-1,1-1 1,-1 1 0,1 0 0,-1 1 0,1-1 0,1 1-1,-5 5 1,8-9-119,1 0 0,-1-1 0,1 1-1,-1-1 1,1 1 0,0 0 0,-1-1 0,1 1-1,0 0 1,0-1 0,0 1 0,0 0 0,-1 0-1,1-1 1,0 1 0,0 0 0,0 0 0,0-1-1,0 1 1,1 0 0,-1-1 0,0 1 0,0 0-1,0 0 1,1-1 0,-1 1 0,0 0 0,1-1-1,-1 1 1,0-1 0,1 1 0,-1 0 0,1-1-1,-1 1 1,1-1 0,-1 1 0,1-1 0,0 1-1,-1-1 1,1 0 0,-1 1 0,1-1 0,0 0-1,0 1 1,0-1 0,6 3-87,-1-1 0,1 1 1,12 1-1,-12-2-9,60 10-592,-48-10 425,-1 1 1,1 1 0,-1 1-1,31 12 1,-47-16 265,0 0 0,1 0 1,-1 1-1,0-1 0,0 0 1,-1 1-1,1 0 0,0-1 0,0 1 1,2 3-1,-4-4 16,1 0 0,-1 0 0,0-1 0,1 1 0,-1 0 0,0 0 0,0 0 0,0 0 0,0 0 0,0 0 0,0-1 0,0 1 0,0 0 0,0 0 0,0 0 0,0 0 0,0 0 0,-1 0 0,1-1 0,0 1 0,-1 0 0,1 0 0,0 0 0,-1-1 0,1 1 0,-1 0 0,0 0 0,1-1 0,-1 1 0,1 0 0,-1-1 0,-1 1 0,-7 7 233,0-2-1,0 1 1,-1-1 0,0-1 0,0 1 0,-1-2 0,-14 6 0,-1-2 46,-1-1 0,-26 3-1,7-8-929,44-2 575,1 0 0,-1-1 0,1 1 1,-1 0-1,1 0 0,-1-1 0,1 1 0,0-1 1,-1 0-1,1 1 0,-3-2 0,4 1 38,0 1-1,0-1 0,-1 1 0,1 0 0,0-1 0,0 1 0,0-1 1,-1 1-1,1-1 0,0 1 0,0-1 0,0 1 0,0-1 1,0 1-1,0-1 0,0 1 0,0-1 0,0 1 0,0-1 0,0 1 1,1-1-1,-1 1 0,0 0 0,0-1 0,0 1 0,0-1 1,1 1-1,-1-1 0,0 1 0,1 0 0,-1-1 0,0 1 0,1 0 1,-1-1-1,1 0 0,15-12-445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4.516"/>
    </inkml:context>
    <inkml:brush xml:id="br0">
      <inkml:brushProperty name="width" value="0.05" units="cm"/>
      <inkml:brushProperty name="height" value="0.05" units="cm"/>
    </inkml:brush>
  </inkml:definitions>
  <inkml:trace contextRef="#ctx0" brushRef="#br0">66 0 15739,'-18'21'1522,"14"-16"-1358,-1 0 0,1 0-1,0 0 1,0 1 0,0-1 0,1 1-1,-1 0 1,2 0 0,-1 0 0,1 0-1,-1 1 1,2-1 0,-1 1 0,0 6 0,2-6-147,0 1 0,0-1 0,0 0 1,1 0-1,1 1 0,-1-1 1,1 0-1,0 0 0,1-1 0,-1 1 1,1 0-1,6 9 0,-7-14-16,-1 0 0,0 0-1,1 0 1,-1 0-1,1-1 1,0 1 0,-1 0-1,1-1 1,0 0-1,0 1 1,0-1 0,0 0-1,0 0 1,1 0-1,-1 0 1,0 0 0,0 0-1,1-1 1,-1 1-1,0-1 1,1 0 0,-1 0-1,0 1 1,1-1-1,-1-1 1,0 1 0,1 0-1,-1-1 1,0 1-1,1-1 1,-1 0 0,0 1-1,0-1 1,0 0-1,1-1 1,-1 1 0,0 0-1,0 0 1,-1-1-1,4-2 1,1-1 12,-1 0 0,0 0 0,0 0 0,0-1 0,-1 0 0,0 1 0,0-2 0,0 1 0,-1 0-1,0-1 1,0 1 0,-1-1 0,3-10 0,-2 28 35,0-1 0,1 1 0,6 13 0,-10-23-35,1 0 0,-1 0-1,0 0 1,1 0 0,-1 0-1,1 0 1,-1 0 0,1-1-1,0 1 1,-1 0 0,1 0-1,0 0 1,-1-1 0,1 1-1,0 0 1,0-1 0,0 1-1,0 0 1,0-1 0,1 1-1,-1-1 11,-1-1 0,1 1 1,-1 0-1,1-1 0,0 1 0,-1-1 0,1 1 0,-1-1 0,0 1 0,1-1 0,-1 0 0,1 1 0,-1-1 0,0 0 0,1 1 0,-1-1 0,0 0 1,0 1-1,0-1 0,1 0 0,-1 1 0,0-1 0,0 0 0,0 0 0,0 1 0,0-1 0,0 0 0,-1-1 0,3-150 1522,-2 151-1544,0 1 1,0-1-1,0 1 1,0-1-1,0 0 1,0 1-1,0-1 1,0 0-1,1 1 1,-1-1-1,0 1 1,0-1-1,1 0 1,-1 1-1,0-1 1,1 1-1,-1-1 1,1 1-1,-1-1 1,0 1-1,1-1 1,-1 1-1,1 0 1,-1-1-1,1 1 1,-1 0-1,1-1 1,0 1-1,-1 0 1,1 0-1,-1-1 1,1 1-1,0 0 1,-1 0-1,1 0 1,0 0-1,-1 0 1,1 0-1,0 0 1,-1 0-1,1 0 1,-1 0-1,1 0 1,0 0-1,0 1 1,39 12-903,-19-5-20,-10-6 732,0 0 1,0-1-1,16-1 0,11-2-311</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5.390"/>
    </inkml:context>
    <inkml:brush xml:id="br0">
      <inkml:brushProperty name="width" value="0.05" units="cm"/>
      <inkml:brushProperty name="height" value="0.05" units="cm"/>
    </inkml:brush>
  </inkml:definitions>
  <inkml:trace contextRef="#ctx0" brushRef="#br0">302 112 16227,'3'-7'417,"-1"1"0,0-2 0,0 1 0,-1 0 0,0 0 0,0 0 0,-1-1-1,0-6 1,0 12-355,0 0 0,-1 0 0,1 0-1,0 1 1,-1-1 0,0 0 0,1 0 0,-1 1-1,0-1 1,0 0 0,0 1 0,0-1 0,0 1-1,0-1 1,0 1 0,-1 0 0,1 0 0,0-1-1,-1 1 1,1 0 0,-1 0 0,0 0 0,1 0-1,-1 1 1,0-1 0,1 0 0,-1 1-1,0-1 1,0 1 0,1-1 0,-1 1 0,0 0-1,0 0 1,0 0 0,0 0 0,1 0 0,-4 1-1,1 0-29,-1 0-1,1 0 1,-1 0 0,1 1-1,0-1 1,0 1-1,-1 0 1,1 1-1,0-1 1,1 1-1,-1-1 1,0 1-1,1 1 1,0-1-1,-1 0 1,1 1-1,0-1 1,1 1 0,-4 5-1,-3 6-7,1 0 0,0 0-1,-10 32 1,10-21 3,2 0 0,1 0 0,1 1 0,1 0 0,1-1 1,2 1-1,3 37 0,3-15 24,2-1 0,1 0 0,20 53 0,10-8 283,-90-220-20,-100-181 1,146 297-333,6 9-36,12 14-124,0 0-9,-2-4-176,1-1 0,0 1 0,0-2 0,1 0 0,0 0 0,15 3 0,-21-6 196,1-2 1,0 1-1,0-1 0,0 0 1,-1-1-1,1 0 0,0 0 0,0-1 1,0 0-1,0 0 0,0-1 1,9-3-1,24-13-633</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5.988"/>
    </inkml:context>
    <inkml:brush xml:id="br0">
      <inkml:brushProperty name="width" value="0.05" units="cm"/>
      <inkml:brushProperty name="height" value="0.05" units="cm"/>
    </inkml:brush>
  </inkml:definitions>
  <inkml:trace contextRef="#ctx0" brushRef="#br0">136 1 12083,'-7'0'729,"-1"0"0,1 1 0,-1-1 0,1 2 0,-1-1 1,1 1-1,0 0 0,0 0 0,0 1 0,-8 4 0,11-5-662,1 1 0,-1-1-1,1 1 1,0 0 0,0 0-1,0 0 1,1 0 0,-1 0-1,1 1 1,-1-1 0,1 1-1,0 0 1,1-1 0,-1 1-1,1 0 1,-1 0 0,1 0-1,0 0 1,0 8 0,0-10-56,1 0 0,0 0 1,-1 0-1,1 0 1,0 0-1,0 0 1,0 1-1,0-1 0,1 0 1,-1 0-1,1 0 1,-1 0-1,1 0 1,0 0-1,-1 0 1,1 0-1,0 0 0,0-1 1,1 1-1,-1 0 1,0 0-1,1-1 1,-1 1-1,0-1 0,1 1 1,2 1-1,0-2 17,0 1-1,-1-1 0,1 0 1,0 0-1,0 0 0,1 0 1,-1-1-1,0 1 0,0-1 1,0 0-1,0-1 0,8-1 1,16-3 110,-1-2 0,-1-1 1,32-13-1,-32 10-34,1 2 0,0 0 0,31-4 0,-53 12-93,-1 0 0,0 1 1,0 0-1,1 0 0,-1 0 0,0 0 0,0 1 0,1 0 0,-1-1 0,0 2 0,0-1 1,6 3-1,-8-3 0,1 1 1,-1 0-1,1 0 1,-1 0-1,0 0 1,1 0-1,-1 1 1,0-1 0,-1 0-1,1 1 1,0 0-1,-1-1 1,1 1-1,-1 0 1,0 0-1,0 0 1,1 4-1,-1 0 23,1-2-2,-1 0 0,1 0 0,-1 0 0,1 0 0,4 6 0,-6-10-26,1 0 0,-1 0-1,1-1 1,0 1 0,-1 0 0,1 0 0,0-1 0,-1 1 0,1-1 0,0 1 0,0-1 0,0 1 0,-1-1-1,1 1 1,0-1 0,0 0 0,0 1 0,0-1 0,0 0 0,0 0 0,0 1 0,0-1 0,0 0 0,0 0-1,0 0 1,0 0 0,-1-1 0,1 1 0,0 0 0,0 0 0,0-1 0,0 1 0,0 0 0,0-1 0,0 1 0,0-1-1,11-6 21,0 0-1,-1-1 0,14-13 0,-18 14-83,1 0-1,-1 1 1,2 0-1,-1 1 1,1 0-1,-1 0 1,19-7 0,-26 12 39,1-1 1,-1 1-1,1-1 1,-1 1-1,1 0 1,-1 0-1,1 0 1,0 0-1,-1 0 1,1 0-1,-1 0 1,1 0-1,-1 1 1,1-1-1,-1 1 1,1-1-1,-1 1 1,1 0-1,-1-1 0,1 1 1,-1 0-1,0 0 1,1 0-1,-1 0 1,0 0-1,0 0 1,0 0-1,0 0 1,2 3-1,0 2-32,0 0 0,0 1-1,-1-1 1,1 1-1,1 11 1,7 16 85,-10-33-25,0 0 0,-1 0-1,1-1 1,0 1 0,0 0 0,0 0-1,0 0 1,0-1 0,0 1 0,0-1 0,0 1-1,0-1 1,0 1 0,1-1 0,-1 1-1,0-1 1,0 0 0,0 0 0,0 0-1,1 1 1,-1-1 0,0 0 0,0-1-1,0 1 1,1 0 0,-1 0 0,0 0-1,0-1 1,0 1 0,0 0 0,1-1-1,-1 0 1,0 1 0,1-2 0,8-3 40,0 0 1,17-13-1,-14 9-21,1 0-26,9-6-107,29-14 0,-46 26 59,0 1-1,0-1 1,1 1-1,-1 0 1,1 0-1,-1 1 1,1 0 0,0 0-1,-1 1 1,11 0-1,-15 0 31,0 0 0,1 1 1,-1-1-1,0 1 0,1-1 0,-1 1 0,0 0 0,0 0 0,0 0 0,0 0 1,0 1-1,0-1 0,0 0 0,0 1 0,0-1 0,0 1 0,-1 0 0,1 0 1,-1 0-1,1 0 0,1 3 0,0 2 74,0 0 0,-1 0 0,0 0 1,0 1-1,0 10 0,0-11 73,-2-6-116,0-1 0,0 1 0,0 0-1,0-1 1,0 1 0,0-1 0,0 1 0,1 0 0,-1-1 0,0 1 0,0-1 0,1 1 0,-1-1 0,0 1-1,1-1 1,-1 1 0,1-1 0,-1 1 0,1-1 0,-1 1 0,1-1 0,-1 0 0,1 1 0,-1-1 0,1 0-1,-1 1 1,1-1 0,-1 0 0,1 0 0,0 0 0,-1 0 0,1 1 0,0-1 0,-1 0 0,1 0 0,-1 0-1,1 0 1,0 0 0,-1 0 0,1-1 0,0 1 0,-1 0 0,1 0 0,-1 0 0,1-1 0,0 1-1,-1 0 1,1 0 0,0-1 0,6-3-217,0 0-1,0-1 0,9-7 1,2-1-1370,-14 10-393,-9 0 1262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7.771"/>
    </inkml:context>
    <inkml:brush xml:id="br0">
      <inkml:brushProperty name="width" value="0.05" units="cm"/>
      <inkml:brushProperty name="height" value="0.05" units="cm"/>
    </inkml:brush>
  </inkml:definitions>
  <inkml:trace contextRef="#ctx0" brushRef="#br0">0 62 14675,'1'-3'210,"1"0"1,-1 0-1,0 0 0,1 0 1,0 0-1,0 0 0,0 1 0,0-1 1,0 0-1,0 1 0,1 0 0,-1-1 1,1 1-1,-1 0 0,1 0 1,0 1-1,0-1 0,0 1 0,0-1 1,0 1-1,0 0 0,4-1 0,1 0 30,0 0-1,0 0 0,0 1 0,0 0 0,0 0 0,0 1 0,0 0 0,10 1 0,-16-1-222,0 1 0,0-1 0,0 0-1,0 1 1,-1 0 0,1-1 0,0 1 0,0 0-1,-1 0 1,1-1 0,0 2 0,-1-1 0,1 0-1,-1 0 1,0 0 0,1 1 0,-1-1-1,0 0 1,0 1 0,1-1 0,-1 1 0,-1 0-1,1-1 1,0 1 0,0 0 0,-1 0 0,1-1-1,0 1 1,-1 0 0,0 0 0,1 0 0,-1 0-1,0 0 1,0-1 0,0 1 0,0 0-1,-1 0 1,1 0 0,0 0 0,-2 3 0,-2 8 34,0 0 0,-1 1 0,0-1 0,-10 17 0,9-19 35,-2 4-7,-7 15 224,-17 47-1,29-68-270,0-1 0,1 2 0,0-1-1,1 0 1,0 0 0,0 1-1,1-1 1,0 0 0,0 1 0,3 10-1,-2-18-89,-1 0 0,1 0 0,-1 1 0,1-1 0,0 0 0,0 0 0,0 0 0,0 0 0,1 0 0,-1 0 0,0 0 0,1-1 0,-1 1 0,1 0 0,0-1 0,-1 1 0,1-1 0,0 0 0,0 0 0,0 1 0,0-1 0,0 0 0,0-1 0,1 1 0,-1 0 0,0-1 0,0 1 0,0-1 0,1 0 0,-1 1 0,0-1 0,1 0 0,3-1 0,2 0-62,1 0-1,0-1 1,-1 0-1,1 0 0,-1-1 1,1 0-1,12-8 1,33-20-474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8.227"/>
    </inkml:context>
    <inkml:brush xml:id="br0">
      <inkml:brushProperty name="width" value="0.05" units="cm"/>
      <inkml:brushProperty name="height" value="0.05" units="cm"/>
    </inkml:brush>
  </inkml:definitions>
  <inkml:trace contextRef="#ctx0" brushRef="#br0">175 1 16596,'-11'2'205,"1"1"1,0 1-1,0 0 1,0 0-1,0 1 1,1 1-1,0-1 1,0 1-1,0 1 1,1 0-1,0 0 1,-10 11-1,14-13-154,-1 1 0,1-1 0,0 1 0,0 0 1,1 1-1,-1-1 0,2 0 0,-1 1 0,1 0 0,-1 0 0,2 0 0,-1 0 0,1 0 0,0 0 0,1 0 0,0 0 0,0 0 0,0 0 0,2 11 0,-1-14-35,1 0 1,-1 0-1,0 0 0,1 0 0,0 0 0,0 0 0,0 0 0,1-1 0,-1 1 1,1-1-1,0 0 0,0 1 0,0-1 0,0 0 0,0-1 0,1 1 0,0-1 1,-1 1-1,1-1 0,0 0 0,0-1 0,0 1 0,7 1 0,-5-1 29,0-1 0,0 0 0,0 0 0,0 0-1,1-1 1,-1 0 0,0 0 0,0-1 0,0 0 0,1 0-1,-1 0 1,0-1 0,0 0 0,-1 0 0,12-6 0,-9 3 79,0 0 0,-1-1 0,1-1 0,-1 1 0,-1-1 0,1 0 0,-1-1 0,0 1 0,-1-1 0,0 0 0,0-1 0,-1 1 0,7-18 0,-9 22-99,-1 0 1,0 0-1,0 0 1,0-1-1,0 1 1,-1 0-1,0 0 1,1 0 0,-1 0-1,-1-1 1,1 1-1,-1 0 1,0 0-1,0 0 1,0 0-1,0 0 1,-1 0-1,1 0 1,-1 0 0,0 0-1,0 1 1,-1-1-1,1 1 1,-1 0-1,0-1 1,1 1-1,-1 0 1,-1 1-1,1-1 1,0 0-1,-1 1 1,1 0 0,-7-3-1,-26-10-852,35 14 823,-1 1 0,0-1 0,0 1-1,0-1 1,0 1 0,0 0 0,0 0-1,0-1 1,0 2 0,0-1 0,0 0-1,0 0 1,0 0 0,0 1 0,0-1 0,-2 2-1,3 3-247,6 3-45</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8.640"/>
    </inkml:context>
    <inkml:brush xml:id="br0">
      <inkml:brushProperty name="width" value="0.05" units="cm"/>
      <inkml:brushProperty name="height" value="0.05" units="cm"/>
    </inkml:brush>
  </inkml:definitions>
  <inkml:trace contextRef="#ctx0" brushRef="#br0">106 2 17140,'3'-1'1792,"-8"5"-1288,-12 11-176,1 5 1169,-3 9-937,2 5-184,2 6-176,3 0-104,6 1-272,4-4-168,5-5-320,6-6-177,2-11-199,-2-4 680,-1-14-264,0-9-104</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9.087"/>
    </inkml:context>
    <inkml:brush xml:id="br0">
      <inkml:brushProperty name="width" value="0.05" units="cm"/>
      <inkml:brushProperty name="height" value="0.05" units="cm"/>
    </inkml:brush>
  </inkml:definitions>
  <inkml:trace contextRef="#ctx0" brushRef="#br0">248 40 16219,'1'-2'91,"-1"1"0,0 0 0,0-1 0,0 1 0,0-1 0,0 1 0,0-1 0,0 1 0,-1 0 0,1-1 0,-1 1 0,1-1 0,-1 1-1,1 0 1,-1 0 0,0-1 0,1 1 0,-1 0 0,0 0 0,0 0 0,0 0 0,0 0 0,0 0 0,0 0 0,0 0 0,0 0-1,0 0 1,-1 0 0,1 1 0,0-1 0,-1 0 0,1 1 0,0 0 0,-1-1 0,1 1 0,-1 0 0,1-1 0,0 1 0,-1 0 0,1 0-1,-1 0 1,1 0 0,-3 1 0,-2 0 65,0 0 0,-1 1 0,1 0 0,0 0 0,0 1 0,1 0 1,-1 0-1,-9 7 0,2 0-57,1 0 0,1 1 0,-1 0 0,2 1 0,0 0 0,0 1 0,2 0 1,-15 28-1,16-28-35,2 0-1,0 0 1,0 1 0,1 0 0,1 0-1,0 0 1,1 0 0,0 0 0,1 0 0,1 16-1,0-25-46,1 0 0,0 0 0,0 0 0,0 0-1,0 0 1,1 0 0,-1-1 0,1 1 0,0-1 0,1 1-1,-1-1 1,1 0 0,0 0 0,0 0 0,0 0-1,1-1 1,-1 1 0,1-1 0,0 0 0,0 0 0,0 0-1,0 0 1,0-1 0,1 1 0,-1-1 0,1-1 0,0 1-1,-1 0 1,1-1 0,0 0 0,0 0 0,0-1-1,0 1 1,0-1 0,0 0 0,0-1 0,0 1 0,7-2-1,-1-1 10,0 0 0,0 0 0,0-1 0,0-1 0,-1 0 0,0 0 0,0-1 0,0-1-1,11-9 1,-15 11 5,1 0 0,-1-1 0,0 0 0,-1-1 1,1 1-1,-1-1 0,-1 0 0,1 0 0,-1 0 0,-1-1 0,1 0 0,-1 1 0,3-13 0,-5 17-15,-1-1 1,1 1-1,-1 0 1,0 0-1,0 0 0,0-1 1,-1 1-1,1 0 1,-1 0-1,1 0 0,-1 0 1,0-1-1,0 1 1,-1 0-1,1 1 1,0-1-1,-4-5 0,2 5 14,0-1-1,-1 1 0,1 0 1,-1 0-1,0 0 0,1 0 1,-1 1-1,0-1 0,-1 1 1,1 0-1,-6-2 0,2 2-116,-1-1 1,1 1-1,0 1 0,-1 0 0,0 0 0,1 0 1,-1 1-1,1 1 0,-1-1 0,0 1 0,1 1 0,-1-1 1,-9 5-1,16-5 46,0 0 0,0 0 1,0 0-1,-1 0 1,1 1-1,1-1 0,-1 1 1,-3 3-1,5-5 40,-1 0-1,1 1 1,0-1 0,-1 0-1,1 1 1,0-1 0,0 1 0,-1-1-1,1 1 1,0-1 0,0 1-1,0-1 1,0 1 0,0-1 0,-1 1-1,1-1 1,0 1 0,0-1-1,0 1 1,0-1 0,1 1-1,-1-1 1,0 1 0,0-1 0,0 1-1,0-1 1,0 1 0,1-1-1,-1 0 1,0 1 0,0-1-1,1 1 1,-1-1 0,0 0 0,1 1-1,-1-1 1,0 1 0,1-1-1,-1 0 1,0 0 0,1 1 0,-1-1-1,1 0 1,-1 0 0,1 1-1,0-1 1,15 6-263</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9.501"/>
    </inkml:context>
    <inkml:brush xml:id="br0">
      <inkml:brushProperty name="width" value="0.05" units="cm"/>
      <inkml:brushProperty name="height" value="0.05" units="cm"/>
    </inkml:brush>
  </inkml:definitions>
  <inkml:trace contextRef="#ctx0" brushRef="#br0">28 7 13131,'-17'3'1912,"8"2"-808,7-1 2377,11-4-2217,14 0-295,6-1-137,14-2-288,6 1-136,11-1-168,1 2-96,-1 1-336,-4 0-224,-13 0-624,-8 0 880,-10-3-168,-10-2-112</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19.948"/>
    </inkml:context>
    <inkml:brush xml:id="br0">
      <inkml:brushProperty name="width" value="0.05" units="cm"/>
      <inkml:brushProperty name="height" value="0.05" units="cm"/>
    </inkml:brush>
  </inkml:definitions>
  <inkml:trace contextRef="#ctx0" brushRef="#br0">17 9 16524,'-17'-8'2498,"28"7"-477,30 8-471,-29-4-1351,53 16 327,-59-17-498,0 0 0,-1 1 0,1-1 0,0 2 0,-1-1 0,0 1-1,1-1 1,4 7 0,-8-9-24,-1 1 0,1 0 1,-1-1-1,0 1 0,0 0 0,0 0 0,0 0 1,0 0-1,-1 0 0,1 0 0,0 0 0,-1 0 1,0 0-1,1 0 0,-1 0 0,0 0 0,0 0 1,0 0-1,0 0 0,0 0 0,-1 0 0,1 0 1,-1 1-1,1-1 0,-1 0 0,0-1 0,0 1 1,0 0-1,-2 3 0,-3 5 10,-1-1 0,0 1 1,-1-2-1,-10 11 0,5-6 14,-3 3 13,-28 33 115,41-45-136,-1 1 1,1 0 0,0-1 0,1 1 0,-1 1-1,1-1 1,0 0 0,0 0 0,-1 7 0,3-11-17,0 1 0,-1-1 0,1 1 1,0-1-1,0 1 0,1 0 0,-1-1 1,0 1-1,0-1 0,1 1 0,-1-1 1,1 1-1,-1-1 0,1 0 0,0 1 1,-1-1-1,1 0 0,0 1 0,0-1 1,0 0-1,1 2 0,1-1-78,0 0 0,-1 0 0,1-1 0,0 1 0,0 0 0,0-1 0,0 0 0,0 0 1,5 2-1,3-1-164,-1-1 0,1 1 1,-1-2-1,1 1 1,12-2-1,9-5-123,-2-6-120</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20.430"/>
    </inkml:context>
    <inkml:brush xml:id="br0">
      <inkml:brushProperty name="width" value="0.05" units="cm"/>
      <inkml:brushProperty name="height" value="0.05" units="cm"/>
    </inkml:brush>
  </inkml:definitions>
  <inkml:trace contextRef="#ctx0" brushRef="#br0">367 53 10802,'-42'-18'3254,"31"12"-2535,-1 0 0,1 2 0,-1-1 0,0 2 0,0-1 0,0 2 0,-17-3 0,19 5-512,1 0 0,0 1 0,0 0 0,-1 0 0,1 1-1,0 0 1,0 0 0,1 1 0,-1 1 0,0-1 0,1 1 0,0 1 0,0 0-1,0 0 1,1 0 0,-1 1 0,1 0 0,-9 11 0,11-12-154,1 1 0,-1 0 0,1 0 0,0 1 0,1-1 0,0 1 1,0 0-1,0 0 0,1 0 0,0 0 0,0 0 0,0 1 0,1-1 0,1 1 0,-1-1 0,1 1 1,0-1-1,1 0 0,0 1 0,0-1 0,1 1 0,-1-1 0,5 10 0,-3-10-41,0-1 0,1 1 0,0-1-1,0 0 1,0 0 0,1 0 0,-1-1-1,2 1 1,-1-1 0,0 0 0,1-1-1,0 0 1,0 1 0,0-2 0,1 1-1,-1-1 1,1 0 0,0 0 0,0-1-1,0 0 1,0 0 0,10 1 0,-4-1-10,1-1 0,0 0 1,-1-1-1,1 0 1,0-1-1,-1-1 0,1 0 1,-1-1-1,1 0 0,-1-1 1,15-6-1,-16 4 3,-1 0-1,1 0 1,-1-1-1,-1-1 1,1 0 0,-1 0-1,-1-1 1,17-19-1,-23 25-13,0 0-1,-1-1 0,1 0 0,-1 0 0,0 0 1,0 0-1,0 0 0,0 0 0,-1 0 0,0-1 1,0 1-1,0-1 0,0 1 0,-1 0 0,1-1 1,-1 1-1,0-1 0,-1 1 0,1-1 0,-1 1 1,0-1-1,0 1 0,0-1 0,0 1 1,-1 0-1,0 0 0,0 0 0,-4-7 0,1 6-129,1-1-1,-1 1 1,0 1-1,-1-1 1,1 1-1,-1 0 1,0 0-1,0 0 1,0 1-1,0 0 1,-1 0-1,1 1 1,-1-1-1,0 1 1,0 1-1,1 0 1,-1 0-1,0 0 1,-9 0-1,-2 2-438</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6.214"/>
    </inkml:context>
    <inkml:brush xml:id="br0">
      <inkml:brushProperty name="width" value="0.05" units="cm"/>
      <inkml:brushProperty name="height" value="0.05" units="cm"/>
    </inkml:brush>
  </inkml:definitions>
  <inkml:trace contextRef="#ctx0" brushRef="#br0">87 0 16115,'-7'16'1042,"-2"1"0,-12 17 0,14-25-650,1 0-1,1 0 1,0 0 0,0 1 0,0 0-1,1 0 1,1 0 0,0 0 0,-3 17-1,6-26-351,0 0 0,0 1 0,0-1-1,0 0 1,0 1 0,0-1 0,1 0-1,-1 0 1,0 1 0,1-1 0,-1 0-1,1 0 1,-1 0 0,1 1 0,0-1-1,-1 0 1,1 0 0,0 0 0,0 0-1,0 0 1,0 0 0,0-1 0,2 3-1,-1-2-7,1 0-1,0 1 0,0-1 1,0 0-1,0 0 1,0-1-1,0 1 0,1-1 1,4 1-1,6-1-102,1-1 0,0 0 0,18-4 0,76-24-911,-80 19 686,0 2 0,1 1 0,56-6 1,-82 14 451,1-1 0,-1 1 1,0-1-1,0 1 1,1 1-1,-1-1 0,0 1 1,0-1-1,0 1 1,0 0-1,-1 1 0,5 2 1,-3-2 37,0 0 1,-1 0-1,1-1 0,0 1 1,0-1-1,0 0 0,0-1 1,9 2-1,17-2-44,-1-2 0,0-1 1,0-1-1,55-15 0,-61 13-272,4-1-5,101-17-2084,-110 21 1469,1 0 0,0 2-1,0 0 1,30 4 0,-23 3-15,-9-5 643</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21.701"/>
    </inkml:context>
    <inkml:brush xml:id="br0">
      <inkml:brushProperty name="width" value="0.05" units="cm"/>
      <inkml:brushProperty name="height" value="0.05" units="cm"/>
    </inkml:brush>
  </inkml:definitions>
  <inkml:trace contextRef="#ctx0" brushRef="#br0">12 4 18060,'14'-3'1464,"-12"7"-1072,-2 4-176,-3 9 624,0 3-303,-4 9-209,1 4-96,2 7-112,-1 0-40,5-2-104,3-3-168,3-7-472,4-4-241,0-10 713,1-11-136,3-12-160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3:22.213"/>
    </inkml:context>
    <inkml:brush xml:id="br0">
      <inkml:brushProperty name="width" value="0.05" units="cm"/>
      <inkml:brushProperty name="height" value="0.05" units="cm"/>
    </inkml:brush>
  </inkml:definitions>
  <inkml:trace contextRef="#ctx0" brushRef="#br0">340 21 18236,'0'-2'122,"-1"1"0,1 0 0,-1 0 0,1 0 0,-1 0 0,0 0 0,0 0 0,0 0 0,0 0 1,1 0-1,-1 0 0,0 0 0,0 0 0,-1 0 0,1 1 0,0-1 0,0 1 0,0-1 0,0 1 0,-1-1 0,1 1 0,0-1 0,-3 1 0,1 0 13,0 0-1,0 0 0,0 0 0,0 1 0,0-1 0,0 1 0,0 0 0,1 0 0,-1 0 1,-4 2-1,2 0-79,-1 0 0,1 0 1,0 1-1,0-1 0,1 1 0,-1 0 1,1 1-1,0-1 0,0 1 1,-5 7-1,8-11-52,1 0 1,-1 0-1,0 1 0,1-1 1,-1 0-1,1 1 0,-1-1 0,1 0 1,-1 1-1,1-1 0,0 1 1,0-1-1,0 0 0,0 1 1,0-1-1,0 1 0,0-1 1,1 0-1,-1 1 0,0-1 1,1 1-1,0 0 0,0-1 2,0 0 0,0 0 0,0 0 0,0 0 0,0 0 0,0 0 0,0 0 0,1-1 0,-1 1 0,0-1 0,1 1 0,-1-1 0,0 1 0,1-1 0,-1 0 0,0 1 0,4-1 0,3 0 11,0 0 0,0-1 0,-1 0 0,1 0 1,0 0-1,11-5 0,-8 3-26,-1-1 0,1-1 0,-1 0 0,-1-1 0,1 1 0,-1-2 1,0 1-1,0-1 0,13-14 0,-19 13-94,-10 11 14,-11 12 25,8-4 86,2 0-1,0 1 0,0 0 1,1 1-1,0-1 0,1 1 1,1 1-1,-7 23 0,10-30-3,0 1-1,0-1 0,1 0 0,0 1 0,1 0 1,-1-1-1,1 1 0,1-1 0,0 1 0,0 0 1,0-1-1,1 0 0,0 1 0,0-1 0,1 0 1,0 0-1,8 13 0,-8-17-63,0 1-1,1 0 1,-1-1-1,1 0 1,0 0-1,0 0 1,0-1-1,0 1 1,0-1-1,1 0 1,-1 0 0,1 0-1,-1-1 1,7 2-1,29 12-775,-40-15 818,0 0 1,0 0-1,1 0 0,-1 1 1,0-1-1,0 0 0,0 0 0,0 0 1,0 0-1,0 1 0,0-1 1,1 0-1,-1 0 0,0 0 0,0 1 1,0-1-1,0 0 0,0 0 1,0 0-1,0 1 0,0-1 0,0 0 1,0 0-1,0 0 0,0 1 1,0-1-1,0 0 0,0 0 1,0 0-1,0 1 0,0-1 0,-1 0 1,1 0-1,0 0 0,0 0 1,0 1-1,0-1 0,0 0 0,0 0 1,-1 0-1,1 0 0,0 1 1,0-1-1,0 0 0,0 0 1,-1 0-1,1 0 0,0 0 0,0 0 1,0 0-1,-1 0 0,1 0 1,0 0-1,0 0 0,0 1 0,-1-1 1,1 0-1,0 0 0,-15 6 123,14-6-105,-60 19 582,-1-3 0,0-3 0,-64 5 0,31-5-1926,76-9 1019,12 3-127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1.938"/>
    </inkml:context>
    <inkml:brush xml:id="br0">
      <inkml:brushProperty name="width" value="0.05" units="cm"/>
      <inkml:brushProperty name="height" value="0.05" units="cm"/>
    </inkml:brush>
  </inkml:definitions>
  <inkml:trace contextRef="#ctx0" brushRef="#br0">290 86 14139,'2'-4'246,"-1"0"1,0 0-1,0 0 1,0 0-1,-1 0 0,1 0 1,-1 0-1,0 0 1,0-1-1,-1 1 0,1 0 1,-1 0-1,-2-7 1,3 10-156,-1-1 1,1 1-1,-1 0 1,0-1-1,0 1 1,0 0-1,1 0 1,-1 0-1,0 0 1,0 0 0,-1 0-1,1 0 1,0 0-1,0 1 1,0-1-1,-1 0 1,0 0-1,-1 0 6,1 1 0,0-1 0,-1 1 0,1 0 0,-1 0 0,1 0 0,0 0 0,-1 0 0,1 0 0,-1 1 0,1-1 0,0 1 0,-4 1 0,-2 1 14,-1 1 1,1 0 0,0 1 0,0 0-1,0 0 1,1 1 0,0 0 0,0 1-1,-9 9 1,0 3 29,1 0-1,-18 31 1,17-23-6,2 0 1,1 1-1,-11 33 1,19-49-92,2 1 1,-1 0-1,2 0 0,0 0 1,0 0-1,1 0 0,1 1 1,0-1-1,4 25 0,-3-34-38,0 0-1,-1 0 1,2 0-1,-1 0 1,0 0-1,1 0 1,0-1-1,0 1 1,0 0-1,0-1 1,0 0-1,1 1 1,-1-1-1,1 0 0,0 0 1,0-1-1,0 1 1,1-1-1,-1 1 1,1-1-1,-1 0 1,1 0-1,-1-1 1,1 1-1,0-1 1,0 0-1,0 0 1,0 0-1,0 0 1,0-1-1,0 1 1,0-1-1,0 0 1,1 0-1,-1-1 1,0 1-1,0-1 1,0 0-1,0 0 0,0 0 1,-1-1-1,1 1 1,0-1-1,-1 0 1,5-3-1,-2 1 34,1-1-1,-1 0 1,-1 0-1,1 0 1,-1-1-1,0 0 1,0 0-1,-1 0 0,0-1 1,0 0-1,5-11 1,-7 15-13,-1 0 0,1-1 0,-1 1 0,0 0 0,0-1 0,0 1 0,-1-1 0,1 1 0,-1-1 0,0 1 0,0 0 0,0-1 0,0 1 0,-1-1 0,1 1 0,-1-1 0,0 1 0,0 0 0,0-1 0,-1 1 0,1 0 0,-1 0 0,0 0 0,1 0 0,-1 0 0,-1 0 0,-4-4 0,5 5-12,-1 0 1,0 0-1,1 1 1,-1 0-1,0-1 1,0 1-1,0 0 0,0 0 1,-1 1-1,1-1 1,0 1-1,0-1 1,0 1-1,0 0 1,-1 0-1,1 1 0,0-1 1,0 1-1,0-1 1,0 1-1,0 0 1,0 0-1,0 0 1,0 1-1,0-1 0,0 1 1,0 0-1,-3 3 1,1-2-102,0 0 0,0 1 0,1 0 0,0 0 0,-1 0 0,2 0 0,-1 1 0,0-1 0,1 1 0,0 0 0,0 0 0,0 1 0,1-1 0,-4 10 0,6-14 76,0-1-1,0 1 0,0-1 1,-1 1-1,1-1 0,0 1 0,0 0 1,0-1-1,0 1 0,0-1 0,0 1 1,0-1-1,0 1 0,0 0 1,0-1-1,1 1 0,-1-1 0,0 1 1,0-1-1,0 1 0,1-1 1,-1 1-1,0-1 0,1 1 0,-1-1 1,0 1-1,1-1 0,-1 1 0,1-1 1,-1 0-1,0 1 0,1-1 1,-1 0-1,1 1 0,-1-1 0,1 0 1,-1 0-1,1 1 0,0-1 1,-1 0-1,1 0 0,-1 0 0,1 0 1,-1 0-1,1 0 0,0 0 1,-1 0-1,1 0 0,-1 0 0,1 0 1,0 0-1,32-10-109,-32 9 25,28-12-275</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2.353"/>
    </inkml:context>
    <inkml:brush xml:id="br0">
      <inkml:brushProperty name="width" value="0.05" units="cm"/>
      <inkml:brushProperty name="height" value="0.05" units="cm"/>
    </inkml:brush>
  </inkml:definitions>
  <inkml:trace contextRef="#ctx0" brushRef="#br0">32 1 17052,'-6'27'1416,"-6"6"-1024,3-3-232,6 1 96,1-2-360,7-9 120,4-3 88,2-17-288,-4-5-112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2.724"/>
    </inkml:context>
    <inkml:brush xml:id="br0">
      <inkml:brushProperty name="width" value="0.05" units="cm"/>
      <inkml:brushProperty name="height" value="0.05" units="cm"/>
    </inkml:brush>
  </inkml:definitions>
  <inkml:trace contextRef="#ctx0" brushRef="#br0">8 261 16155,'-1'1'136,"1"0"0,-1 0-1,0 0 1,1 0 0,-1 0-1,0 0 1,1 0-1,-1 0 1,1 0 0,0 0-1,-1 0 1,1 1 0,0-1-1,0 0 1,0 0 0,-1 0-1,1 0 1,0 1-1,1-1 1,-1 2 0,0-3-93,0 0 1,1 0 0,-1 0-1,0 1 1,0-1 0,0 0-1,1 0 1,-1 0 0,0 1-1,1-1 1,-1 0 0,0 0 0,0 0-1,1 0 1,-1 0 0,0 0-1,1 1 1,-1-1 0,0 0-1,0 0 1,1 0 0,-1 0-1,0 0 1,1 0 0,-1 0-1,0-1 1,1 1 0,15-7 878,5-8-609,-1-1 1,-1-1-1,18-19 1,49-63-7,-37 42-20,-39 45-226,17-15 177,-27 27-235,0 0 0,0-1 0,0 1 1,0 0-1,0 0 0,1 0 0,-1 0 0,0 0 1,0 0-1,0 0 0,0 0 0,0 0 1,1 0-1,-1 0 0,0 0 0,0 0 0,0 0 1,0 0-1,1 0 0,-1 0 0,0 0 1,0 0-1,0 0 0,0 0 0,0 0 0,1 0 1,-1 0-1,0 0 0,0 0 0,0 1 1,0-1-1,0 0 0,0 0 0,1 0 0,-1 0 1,0 0-1,0 0 0,0 0 0,0 1 1,0-1-1,0 0 0,0 0 0,0 0 0,0 0 1,0 0-1,0 1 0,1-1 0,-1 0 1,0 0-1,0 0 0,0 0 0,0 1 0,0-1 1,0 0-1,0 0 0,-1 0 0,1 0 1,0 0-1,0 1 0,0-1 0,0 0 0,0 0 1,0 0-1,0 0 0,0 0 0,0 1 1,0-1-1,-3 14 82,-34 89 174,-2 4-38,34-90-646,1 0 0,1 0 0,1 0 0,-1 27 0,3-40 27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3.846"/>
    </inkml:context>
    <inkml:brush xml:id="br0">
      <inkml:brushProperty name="width" value="0.05" units="cm"/>
      <inkml:brushProperty name="height" value="0.05" units="cm"/>
    </inkml:brush>
  </inkml:definitions>
  <inkml:trace contextRef="#ctx0" brushRef="#br0">122 19 17260,'6'-8'1345,"3"-3"-281,-7 11-222,-4 8 577,-14 33-551,-36 66 0,30-65-778,-22 58 0,44-100-137,-2 6-1877,3-8 584,16-55-963,-9 12 1227</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4.290"/>
    </inkml:context>
    <inkml:brush xml:id="br0">
      <inkml:brushProperty name="width" value="0.05" units="cm"/>
      <inkml:brushProperty name="height" value="0.05" units="cm"/>
    </inkml:brush>
  </inkml:definitions>
  <inkml:trace contextRef="#ctx0" brushRef="#br0">182 0 16484,'-24'14'1563,"-35"26"0,52-35-1380,1 0 0,-1 1-1,1 0 1,1 0 0,-1 1 0,1 0 0,0-1-1,1 2 1,-7 11 0,11-18-182,-1 0 0,1 0 0,-1 0 0,1 0 0,0 0 0,0 0 1,-1 0-1,1 0 0,0 0 0,0 0 0,0 0 0,0 0 0,0 0 0,0 0 0,0 0 0,0 0 0,1 0 1,-1 0-1,0 0 0,1 0 0,-1 0 0,0 0 0,1 0 0,-1 0 0,1 0 0,0 0 0,-1-1 0,2 2 1,0 0-14,0-1 0,0 0 1,0 0-1,0 0 1,1 0-1,-1 0 0,0 0 1,1-1-1,-1 1 0,0-1 1,5 1-1,5-1-44,-1 0 0,1 0-1,-1-1 1,14-3 0,-15 2 69,-1 0 1,0-1-1,0 0 1,0 0-1,-1-1 1,1 0 0,-1-1-1,0 0 1,0 0-1,-1 0 1,1-1 0,-1 0-1,0-1 1,-1 0-1,8-10 1,-13 16 9,0 0 1,0 0-1,0-1 1,0 1-1,-1-1 1,1 1-1,-1 0 0,1-1 1,-1 1-1,0-1 1,1 1-1,-1-1 1,0 1-1,0-1 1,0 1-1,0-3 0,0 3-1,-1 1-1,1-1 1,0 0-1,-1 1 1,1-1-1,-1 0 1,1 1-1,-1-1 1,1 1-1,-1-1 1,1 1-1,-1-1 1,1 1-1,-1-1 1,0 1-1,1 0 0,-1-1 1,0 1-1,1 0 1,-1-1-1,0 1 1,-1 0-1,-2-1 51,0 1-1,0-1 0,-1 1 1,1 0-1,0 1 0,0-1 1,0 1-1,0 0 0,-8 2 1,-4 4-103,1 0 1,0 0-1,0 2 1,0 0 0,1 0-1,0 2 1,1 0-1,0 0 1,1 1-1,0 0 1,1 1 0,0 1-1,1 0 1,-11 21-1,18-29-61,1-1 0,-1 0-1,1 1 1,1 0 0,-1-1-1,1 1 1,0 0-1,0 0 1,1 0 0,-1 0-1,2 0 1,-1 0-1,0-1 1,1 1 0,0 0-1,1 0 1,3 10-1,-2-10-16,1-1-1,0 0 1,0 0-1,6 6 0</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4.727"/>
    </inkml:context>
    <inkml:brush xml:id="br0">
      <inkml:brushProperty name="width" value="0.05" units="cm"/>
      <inkml:brushProperty name="height" value="0.05" units="cm"/>
    </inkml:brush>
  </inkml:definitions>
  <inkml:trace contextRef="#ctx0" brushRef="#br0">36 27 16323,'-4'4'463,"1"-1"-204,0 0 0,0 0-1,0 1 1,0-1 0,0 1-1,-2 4 1,5-8-247,0 1 1,0 0-1,-1 0 0,1-1 0,0 1 1,0 0-1,0-1 0,0 1 0,0 0 0,0 0 1,0-1-1,0 1 0,0 0 0,0-1 1,1 1-1,-1 0 0,0 0 0,0-1 1,1 1-1,-1 0 0,0-1 0,1 1 1,-1-1-1,1 1 0,-1 0 0,1-1 1,-1 1-1,1-1 0,-1 1 0,1-1 1,-1 0-1,1 1 0,0-1 0,-1 0 0,1 1 1,0-1-1,-1 0 0,1 1 0,0-1 1,-1 0-1,1 0 0,0 0 0,0 0 1,-1 0-1,2 0 0,5 2 118,0-1-1,-1 0 1,1-1 0,0 1-1,0-1 1,0-1 0,0 1-1,0-1 1,0 0 0,0-1-1,0 0 1,-1 0-1,1 0 1,-1-1 0,0 0-1,1 0 1,-1 0 0,9-8-1,-15 11-95,1-1-1,0 1 1,-1 0 0,1-1-1,0 0 1,-1 1-1,1-1 1,-1 1-1,1-1 1,-1 0 0,0 1-1,1-1 1,-1 0-1,1 1 1,-1-1 0,0 0-1,0 0 1,0 1-1,1-1 1,-1 0-1,0 0 1,0 1 0,0-1-1,0 0 1,0 0-1,0 0 1,0 1-1,0-1 1,-1 0 0,1 0-1,0 1 1,-1-2-1,0 0 12,0 1 0,-1 0 0,1-1 0,-1 1 0,0 0 0,1 0 0,-1 0 0,0 0 0,0 0 0,1 0 0,-1 0 0,-3 0 0,-5-2-29,-1 0 0,1 1 0,-21-2 0,17 3-322,9 1 168,0-1 0,0 1 0,0 0 0,-1 0 0,1 0 1,0 1-1,0 0 0,0 0 0,-9 3 0,5 3-256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5.278"/>
    </inkml:context>
    <inkml:brush xml:id="br0">
      <inkml:brushProperty name="width" value="0.05" units="cm"/>
      <inkml:brushProperty name="height" value="0.05" units="cm"/>
    </inkml:brush>
  </inkml:definitions>
  <inkml:trace contextRef="#ctx0" brushRef="#br0">4 1 18548,'5'5'1616,"-4"10"-1152,-4 2-224,0 12 921,0 6-545,3 8-328,1 3-80,4 0-216,3-3-56,1-8-128,2-6-152,-2-14-232,-3-7-208,-6-10 1960,-5-7-1328,-10-8 16,-5-3 32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5.694"/>
    </inkml:context>
    <inkml:brush xml:id="br0">
      <inkml:brushProperty name="width" value="0.05" units="cm"/>
      <inkml:brushProperty name="height" value="0.05" units="cm"/>
    </inkml:brush>
  </inkml:definitions>
  <inkml:trace contextRef="#ctx0" brushRef="#br0">0 1 16620,'6'14'1552,"6"1"-920,5-3-280,9-3 632,10 2-152,3-5-519,6-3-537,-1-3 296,-4 0-64,-5-7-209</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6.629"/>
    </inkml:context>
    <inkml:brush xml:id="br0">
      <inkml:brushProperty name="width" value="0.05" units="cm"/>
      <inkml:brushProperty name="height" value="0.05" units="cm"/>
    </inkml:brush>
  </inkml:definitions>
  <inkml:trace contextRef="#ctx0" brushRef="#br0">162 0 15083,'-4'6'233,"-23"34"2431,-28 57 0,48-83-2242,1 1 0,0 0 1,1 1-1,1-1 0,1 1 0,0 0 0,-2 30 0,5-13-397,0 22-741,-3 0 0,-17 96 0,10-121 674,6-27 352,4-20 117,6-17-110,1 0 0,1 1-1,14-35 1,46-94-160,-53 130-195,42-84-144,-51 105 156,1 0-1,0 0 0,1 1 1,0 0-1,1 1 0,0 0 0,17-13 1,-23 19 15,1 1 1,0 0-1,0 0 1,1 0 0,-1 0-1,0 1 1,0 0-1,1 0 1,-1 0-1,1 0 1,-1 1 0,1 0-1,-1 0 1,1 0-1,-1 0 1,1 1-1,-1-1 1,10 4 0,-11-3 1,0 0 0,0 0 0,0 1 0,0-1 0,0 1 0,0 0 0,0 0 0,0 0 1,-1 1-1,1-1 0,-1 0 0,1 1 0,-1 0 0,0 0 0,0-1 0,0 1 0,-1 0 0,1 1 1,-1-1-1,1 0 0,-1 0 0,0 1 0,0-1 0,-1 0 0,1 6 0,0-6 20,-1 0-1,0 0 0,-1 0 0,1 0 0,0 0 1,-1 0-1,0 0 0,0 0 0,0 0 1,0 0-1,0 0 0,0 0 0,-1-1 1,-2 4-1,1-1 36,-1 0 0,-1-1 0,1 1 0,-1-1 0,1 0 0,-10 6 0,-3 0 137,-1-1 0,0 0 0,-25 8 1,27-11-211,0-1 0,0 0 1,0-1-1,-1-1 1,1 0-1,-1-2 1,1 0-1,-19-1 1,33 0 13,1 0 1,0 0-1,0 0 1,-1 0-1,1 0 1,0 0-1,0-1 1,0 1-1,0 0 1,-1-1-1,1 1 1,0-1-1,0 1 1,0-1-1,0 0 1,0 1-1,0-1 1,0 0-1,0 0 1,1 0-1,-1 0 1,0 0 0,0 0-1,1 0 1,-1 0-1,0 0 1,1 0-1,-1 0 1,0-2-1,6-17-299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6.169"/>
    </inkml:context>
    <inkml:brush xml:id="br0">
      <inkml:brushProperty name="width" value="0.05" units="cm"/>
      <inkml:brushProperty name="height" value="0.05" units="cm"/>
    </inkml:brush>
  </inkml:definitions>
  <inkml:trace contextRef="#ctx0" brushRef="#br0">1 455 18516,'16'-12'716,"1"0"0,-2-1 0,0 0 0,21-26 1,47-66 455,-65 80-871,24-32-16,68-122 0,-121 207-316,2 1 0,-10 41 0,10-36 18,5-19-5,-9 33-36,1 1 0,3 0 1,-4 59-1,13-104-36,0 0 0,0-1 0,0 1 0,1 0 0,0-1 0,-1 1-1,1-1 1,2 5 0,-3-8 70,0 1-1,1 0 0,-1 0 0,1-1 1,-1 1-1,1 0 0,-1-1 0,1 1 1,-1-1-1,1 1 0,0-1 1,-1 1-1,1-1 0,0 1 0,-1-1 1,1 0-1,0 1 0,0-1 1,-1 0-1,1 0 0,0 1 0,0-1 1,-1 0-1,1 0 0,0 0 0,0 0 1,0 0-1,-1 0 0,1 0 1,0 0-1,0 0 0,0-1 0,-1 1 1,1 0-1,0 0 0,0-1 1,-1 1-1,2-1 0,10-7-340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6.581"/>
    </inkml:context>
    <inkml:brush xml:id="br0">
      <inkml:brushProperty name="width" value="0.05" units="cm"/>
      <inkml:brushProperty name="height" value="0.05" units="cm"/>
    </inkml:brush>
  </inkml:definitions>
  <inkml:trace contextRef="#ctx0" brushRef="#br0">1 67 17540,'0'-1'132,"0"0"0,1 0 0,-1 0 0,1 0 0,-1 0 0,1-1 0,0 1 0,-1 0 0,1 1 0,0-1 0,0 0 0,-1 0 0,1 0 0,0 0 0,0 1 0,0-1 0,0 0 0,0 1 0,0-1 0,0 1 0,3-2 0,-1 2 94,0 0 0,0 0 0,0 0 0,0 0 0,0 0 0,7 2-1,-2-1-164,3 1-21,-1-1 0,0-1 0,1 0 0,-1 0 0,0-1 0,1 0 0,19-6 0,-11 1 6,0-1 0,-1-1 0,20-11 0,-38 18-43,0 1 0,0 0 1,0 0-1,1 0 0,-1-1 0,0 1 0,0 0 0,0 0 0,1 0 0,-1-1 0,0 1 1,0 0-1,1 0 0,-1 0 0,0 0 0,1 0 0,-1 0 0,0 0 0,0 0 0,1-1 1,-1 1-1,0 0 0,1 0 0,-1 0 0,0 0 0,1 1 0,-1-1 0,0 0 0,0 0 1,1 0-1,-1 0 0,0 0 0,1 0 0,-1 0 0,0 0 0,0 1 0,1-1 0,-1 0 1,0 0-1,0 0 0,0 1 0,1-1 0,-1 0 0,0 0 0,0 1 0,0-1 0,0 0 1,1 0-1,-1 1 0,0-1 0,0 0 0,0 0 0,0 1 0,0-1 0,0 0 0,0 1 1,0-1-1,0 0 0,0 1 0,0-1 0,0 0 0,0 0 0,0 1 0,-6 25 111,4-20-79,-108 427 1515,108-422-1547,0-4-65,1-1 0,-1 1 0,2-1 0,-1 1 0,1-1 0,-1 1-1,2 0 1,-1-1 0,3 12 0,-3-18 25,0-1 0,0 1 0,0 0 0,0 0 0,0 0 0,0 0 0,0 0 1,0 0-1,1 0 0,-1 0 0,0 0 0,0 0 0,0 0 0,0 0 0,0 0 0,0 0 0,0-1 0,0 1 0,0 0 0,1 0 0,-1 0 0,0 0 0,0 0 0,0 0 0,0 0 0,0 0 0,0 0 0,0 0 0,1 0 0,-1 0 0,0 0 0,0 1 0,0-1 0,0 0 0,0 0 0,0 0 0,0 0 0,0 0 0,0 0 0,1 0 0,-1 0 0,0 0 0,0 0 0,0 0 0,0 0 0,0 0 0,0 0 0,0 1 0,0-1 0,0 0 0,0 0 0,0 0 0,0 0 0,0 0 0,0 0 0,1-11-697,-6-1 65</inkml:trace>
  <inkml:trace contextRef="#ctx0" brushRef="#br0" timeOffset="1">39 375 14395,'0'-3'1744,"0"1"-887,0-1 1343,3 3-1104,6 5-327,4-1-185,6 3-280,4-1-80,5 0-112,1 0-24,5-6-72,-1 0-168,-3-3-576,-3-2 544,-4-4 48,-3-5-97,-5-4-111</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7.044"/>
    </inkml:context>
    <inkml:brush xml:id="br0">
      <inkml:brushProperty name="width" value="0.05" units="cm"/>
      <inkml:brushProperty name="height" value="0.05" units="cm"/>
    </inkml:brush>
  </inkml:definitions>
  <inkml:trace contextRef="#ctx0" brushRef="#br0">36 0 19172,'0'2'1520,"-11"10"-1127,2 3-193,-1 3 656,4 1-416,6 1-440,0-2-272,8-1-640,4-2 2152,2-7-1328,-6-2-8,-2-6-112</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7.520"/>
    </inkml:context>
    <inkml:brush xml:id="br0">
      <inkml:brushProperty name="width" value="0.05" units="cm"/>
      <inkml:brushProperty name="height" value="0.05" units="cm"/>
    </inkml:brush>
  </inkml:definitions>
  <inkml:trace contextRef="#ctx0" brushRef="#br0">1 7 19636,'3'-1'239,"0"0"-1,-1 0 1,1 0 0,0 0-1,0 1 1,0-1 0,0 1-1,0-1 1,0 1-1,0 0 1,0 1 0,0-1-1,6 2 1,-8-2-200,0 1 0,1 0 0,-1-1 1,0 1-1,0 0 0,0 0 0,0 0 0,0 0 1,0 0-1,0 0 0,-1 0 0,1 0 0,0 0 0,0 0 1,-1 0-1,1 0 0,-1 1 0,1-1 0,-1 0 1,1 0-1,-1 1 0,0-1 0,0 0 0,0 1 1,0-1-1,0 0 0,0 1 0,0-1 0,0 0 0,0 1 1,0-1-1,-1 0 0,0 2 0,-1 4-16,0 0 1,0-1-1,-1 1 0,0-1 0,-6 10 0,6-12-64,0 0 0,0 1 0,1-1 0,0 1 0,0 0 0,0 0 0,1 0 0,-1 0 0,1 0 0,0 0 0,0 7 0,2-10 13,-1-1 0,1 1 1,-1 0-1,1 0 0,0-1 1,0 1-1,-1-1 0,1 1 0,0-1 1,1 1-1,-1-1 0,0 1 1,0-1-1,3 2 0,26 19-215,-15-12 120,-10-5 95,1 0-1,-1 0 0,0 0 0,0 0 1,-1 1-1,1 0 0,-1 0 0,-1 0 1,1 0-1,-1 0 0,0 1 1,0 0-1,3 13 0,-5-14 69,-1 1 0,1-1 0,-1 0 0,0 1 0,0-1 0,-1 0 0,0 1 1,0-1-1,0 0 0,-1 0 0,0 0 0,0 0 0,-1 0 0,0 0 0,0-1 0,-4 7 0,2-5 104,0 0 0,0 0 0,-1-1 0,0 0 0,-7 6 0,11-10-113,0 0 0,0-1 0,0 1 0,-1-1 0,1 1 0,0-1 0,-1 0 0,1 0 0,-1 0 0,1 0 0,-1 0 0,0-1 0,1 1 0,-1-1 0,0 0 0,1 1 0,-1-1 0,0 0 0,-4-1 0,6 0-78,0 1 1,-1-1-1,1 0 0,0 1 0,1-1 0,-1 0 0,0 0 0,0 1 0,0-1 0,0 0 0,1 0 0,-1 0 1,0 0-1,1 0 0,-1 0 0,1 0 0,-1 0 0,1-1 0,-1 1 0,1 0 0,0 0 0,-1 0 0,1 0 1,0-1-1,0 1 0,0 0 0,0 0 0,0 0 0,0 0 0,1-3 0,0-2-74,0-1 0,0 0 0,1 1 0,3-10 0,12-20-416</inkml:trace>
  <inkml:trace contextRef="#ctx0" brushRef="#br0" timeOffset="1">682 87 17988,'-23'27'1888,"3"4"-1368,-6 2-216,3 6 1105,-1 2-889,-2 0-56,10-4-200,3-2-80,7-7-176,1-5-104,5-9-432,0-7-376,3-13 720,6-8-112,-4-16-128</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7.937"/>
    </inkml:context>
    <inkml:brush xml:id="br0">
      <inkml:brushProperty name="width" value="0.05" units="cm"/>
      <inkml:brushProperty name="height" value="0.05" units="cm"/>
    </inkml:brush>
  </inkml:definitions>
  <inkml:trace contextRef="#ctx0" brushRef="#br0">132 1 18132,'-10'0'428,"0"1"0,0 0-1,0 1 1,1 0 0,-1 0 0,0 1 0,-16 8-1,23-10-341,0 1 0,1-1 0,-1 1-1,1 0 1,-1 0 0,1 0 0,0 0-1,0 0 1,-1 1 0,2-1 0,-1 0-1,-3 6 1,4-6-51,1 0 1,-1 0-1,1 0 0,-1 0 1,1 0-1,0 0 0,-1 0 0,1 1 1,0-1-1,1 0 0,-1 0 1,0 0-1,1 0 0,-1 0 1,1 0-1,-1 0 0,1 0 0,0 0 1,0 0-1,2 3 0,-1-1-36,1-1 0,0 0 0,0 0 0,0 0 0,0 0-1,0 0 1,0 0 0,1-1 0,-1 0 0,1 0 0,0 0 0,0 0-1,0 0 1,0-1 0,0 0 0,0 1 0,0-2 0,0 1 0,0 0-1,7-1 1,-1 1-8,0-1 1,-1-1-1,1 1 0,0-1 0,-1-1 0,0 0 0,1-1 0,10-3 0,-7 0 11,-1 1 0,19-13-1,-28 16 4,-1 0 1,1 1-1,0-2 0,-1 1 0,1 0 0,-1 0 1,0-1-1,1 0 0,-1 1 0,0-1 0,-1 0 1,1 0-1,0 0 0,-1 0 0,0 0 0,1-4 1,-1 6-2,-1 0 1,0 0-1,0 0 1,0 0-1,0 0 1,0 0 0,0 0-1,0 1 1,0-1-1,0 0 1,0 0-1,-1 0 1,1 0-1,0 0 1,-1 0-1,1 0 1,-1 0 0,1 0-1,-1 0 1,1 0-1,-1 1 1,1-1-1,-1 0 1,0 0-1,1 1 1,-1-1-1,-1 0 1,-1 0 3,1 0 0,0 0 0,0 0 0,-1 0 0,1 1 0,-1-1 0,1 1 0,-1 0 0,1 0 0,-1 0 0,-2 0 0,-4 1 8,0 0 0,0 1 0,-1 0 0,1 1-1,-10 4 1,10-3-90,0 1 0,0 1 0,0-1 0,1 1 0,0 1-1,1-1 1,-1 2 0,1-1 0,-9 12 0,13-15-52,1-1 1,-1 1-1,0 1 1,1-1-1,0 0 1,0 1-1,0-1 1,0 1 0,1-1-1,0 1 1,0 0-1,0-1 1,1 1-1,-1 0 1,1 0-1,0 0 1,1 0-1,-1-1 1,1 1-1,0 0 1,3 9-1,-3-12 74,0 0 0,0 0 0,0 1-1,1-1 1,-1 0 0,1 0 0,0-1-1,-1 1 1,1 0 0,3 1 0,27 17-706</inkml:trace>
  <inkml:trace contextRef="#ctx0" brushRef="#br0" timeOffset="1">493 566 17220,'-4'11'724,"1"-7"-550,1 1 0,1-1 1,-1 1-1,1 0 0,-1-1 0,1 1 0,0 0 0,1 0 0,0 0 0,-1 0 0,2 6 1,-1-10-117,1 0 1,-1 0-1,1-1 1,-1 1-1,1 0 1,0 0-1,-1 0 1,1 0 0,0-1-1,0 1 1,0 0-1,0-1 1,-1 1-1,1 0 1,0-1-1,0 0 1,0 1 0,0-1-1,0 1 1,0-1-1,1 0 1,-1 0-1,0 1 1,0-1-1,0 0 1,0 0 0,0 0-1,0 0 1,0-1-1,0 1 1,0 0-1,0 0 1,0-1-1,2 0 1,4 0-13,0-1 0,0 0 0,12-6 0,-14 5-42,1-1-1,-2 1 1,1-1-1,0 0 1,-1 0-1,1 0 0,-1-1 1,-1 0-1,1 1 1,-1-1-1,1-1 0,-1 1 1,-1 0-1,1-1 1,-1 1-1,0-1 1,2-10-1,-3 12 11,0 0 1,0 0-1,-1 0 0,1 0 1,-1 0-1,0 0 0,0 0 1,-1 0-1,1 1 0,-1-1 1,0 0-1,0 0 0,0 0 1,-1 1-1,1-1 0,-1 0 1,0 1-1,0-1 0,0 1 1,0 0-1,-1 0 0,1 0 1,-1 0-1,0 0 0,0 0 1,0 1-1,-6-5 0,7 6-30,-1 0 1,1-1-1,-1 1 0,1 0 0,-1 0 1,1 1-1,-1-1 0,1 0 0,-1 1 0,0 0 1,0-1-1,1 1 0,-1 0 0,0 0 1,1 1-1,-1-1 0,0 1 0,1-1 0,-1 1 1,0 0-1,1 0 0,-1 0 0,1 0 1,0 0-1,-1 1 0,1-1 0,0 1 0,0-1 1,0 1-1,0 0 0,0 0 0,0 0 1,0 0-1,1 0 0,-1 0 0,1 1 0,-1-1 1,1 0-1,0 1 0,-1 3 0,-4 18-142</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8.390"/>
    </inkml:context>
    <inkml:brush xml:id="br0">
      <inkml:brushProperty name="width" value="0.05" units="cm"/>
      <inkml:brushProperty name="height" value="0.05" units="cm"/>
    </inkml:brush>
  </inkml:definitions>
  <inkml:trace contextRef="#ctx0" brushRef="#br0">0 0 18140,'6'6'2008,"-3"6"-1392,0 8-231,2 6 1079,3 8-544,1-2-240,3 6-456,0-2-168,3-6-336,2-4-208,0-9-528,-3-8-40,-3-6 704,-1-3-233,-8-4-231</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8.836"/>
    </inkml:context>
    <inkml:brush xml:id="br0">
      <inkml:brushProperty name="width" value="0.05" units="cm"/>
      <inkml:brushProperty name="height" value="0.05" units="cm"/>
    </inkml:brush>
  </inkml:definitions>
  <inkml:trace contextRef="#ctx0" brushRef="#br0">1 49 16412,'26'7'1648,"4"-4"-992,6-2-272,10-2 528,6-6-592,6-3 72,-5-7 33,-7-8-361</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9.268"/>
    </inkml:context>
    <inkml:brush xml:id="br0">
      <inkml:brushProperty name="width" value="0.05" units="cm"/>
      <inkml:brushProperty name="height" value="0.05" units="cm"/>
    </inkml:brush>
  </inkml:definitions>
  <inkml:trace contextRef="#ctx0" brushRef="#br0">0 487 18276,'2'1'108,"-1"-1"1,0 0-1,1 1 1,-1-1-1,1 0 1,-1 0-1,1 0 1,-1 0-1,1 0 0,-1-1 1,1 1-1,-1 0 1,1-1-1,-1 1 1,0-1-1,1 1 1,-1-1-1,0 0 1,2-1-1,27-20 86,-21 14 38,85-77 1014,154-180 1,-178 177-1255,-58 76-10,-12 12 18,0-1-1,0 1 1,0 0 0,0 0-1,0 0 1,0 0 0,0 0 0,0 0-1,0 0 1,0 0 0,0 0-1,0 0 1,0 0 0,0 0-1,1 0 1,-1 0 0,0 0-1,0 0 1,0 0 0,0 0 0,0 0-1,0 0 1,0 0 0,0 0-1,0 0 1,0 0 0,0 0-1,1 0 1,-1 0 0,0 0-1,0 0 1,0 0 0,0 0 0,0 0-1,0 0 1,0 0 0,0 0-1,0 0 1,0 0 0,0 0-1,0 0 1,0 0 0,0 1-1,1-1 1,-1 0 0,0 0 0,0 0-1,0 0 1,0 0 0,0 0-1,0 0 1,0 0 0,0 0-1,0 0 1,0 0 0,0 1-1,0-1 1,0 0 0,0 0 0,0 0-1,0 0 1,0 0 0,0 0-1,0 0 1,0 0 0,0 0-1,-7 24-20,-8 17 9,-51 151 190,55-153-5,2 1-1,-9 78 1,18-115-178,-1 0 1,1 0-1,0 0 1,1 0-1,-1 0 1,0-1-1,1 1 1,0 0-1,1 5 1,-1-8-13,-1 1 0,0-1 0,0 0 0,0 1 0,1-1 0,-1 0 0,0 1 0,1-1 0,-1 0 0,0 0 0,0 1 0,1-1 0,-1 0 0,1 0 0,-1 1 0,0-1 0,1 0 0,-1 0 0,0 0 0,1 0 0,-1 0 0,1 0 0,-1 0 0,0 0 0,1 0 0,0 0 0,0 0-41,0 0 0,1-1 0,-1 1 1,0-1-1,0 0 0,0 1 0,0-1 0,0 0 0,0 0 0,0 1 0,0-1 0,0 0 0,1-1 0,6-7-101,-1-1 0,0 0 1,7-13-1,8-17-242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19.759"/>
    </inkml:context>
    <inkml:brush xml:id="br0">
      <inkml:brushProperty name="width" value="0.05" units="cm"/>
      <inkml:brushProperty name="height" value="0.05" units="cm"/>
    </inkml:brush>
  </inkml:definitions>
  <inkml:trace contextRef="#ctx0" brushRef="#br0">140 1 18828,'-3'6'2421,"-10"8"-1901,2 0 0,-1 1 1,2 0-1,0 0 1,-13 29-1,11-17-384,1 0-1,-13 55 0,21-69-99,0-1-1,1 1 0,1 0 1,0 0-1,1 0 1,2 19-1,-2-29-59,0-1-1,1 1 1,-1 0-1,1 0 1,0 0 0,0 0-1,0 0 1,0-1 0,1 1-1,-1 0 1,1-1-1,0 1 1,-1-1 0,1 0-1,0 0 1,0 1-1,1-1 1,-1 0 0,0-1-1,1 1 1,-1 0 0,1-1-1,-1 1 1,1-1-1,0 0 1,0 0 0,-1 0-1,1 0 1,0 0-1,0-1 1,0 0 0,0 1-1,5-1 1,0-1 30,0 1 0,-1-2 0,1 1 0,0-1 0,0 0 0,-1-1 0,1 0 0,-1 0 0,0 0 0,0-1 0,0 0 0,0-1 0,8-7 0,2-2-770,0-2-1,-1 0 0,20-26 1,-34 40 530,1-1-133,-1 0 1,1 0-1,-1 0 1,0 0-1,0-1 1,-1 1-1,1-1 1,1-4-1,-3 8 345,0 0 0,0 0 0,0 0 1,0 0-1,0 0 0,0 0 0,0 0 0,0 0 0,0 0 0,0 0 0,0 1 1,-1-1-1,1 0 0,0 0 0,0 0 0,0 0 0,0 0 0,0 0 0,0 0 0,0 0 1,0 0-1,0 0 0,0 0 0,0 0 0,0 0 0,0 0 0,-1 0 0,1 0 0,0 0 1,0 0-1,0 0 0,0 0 0,0 0 0,0 0 0,0 0 0,0-1 0,0 1 1,0 0-1,0 0 0,0 0 0,0 0 0,0 0 0,0 0 0,0 0 0,0 0 0,-1 0 1,1 0-1,0 0 0,0 0 0,0 0 0,0 0 0,0 0 0,0 0 0,0-1 0,0 1 1,0 0-1,0 0 0,0 0 0,0 0 0,0 0 0,-9 8-515,-10 15 1058,-3 9 1226,-24 49 0,40-70-1425,1 0-1,0 1 1,1 0 0,0-1-1,1 2 1,1-1-1,-1 0 1,0 20-1,3-30-338,0 1 0,1-1-1,-1 0 1,0 0 0,1 0-1,-1 1 1,1-1-1,-1 0 1,1 0 0,0 0-1,0 0 1,0 0 0,0 0-1,1 0 1,-1 0 0,0-1-1,1 1 1,-1 0 0,1-1-1,0 1 1,-1-1 0,1 0-1,0 1 1,0-1 0,0 0-1,0 0 1,0 0 0,0 0-1,2 0 1,18 4-256</inkml:trace>
  <inkml:trace contextRef="#ctx0" brushRef="#br0" timeOffset="1">471 569 18684,'-18'27'1776,"5"-1"-1192,3-3-303,3-3 535,4-4-600,10-10 88,5-5-120,6-1-320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20.220"/>
    </inkml:context>
    <inkml:brush xml:id="br0">
      <inkml:brushProperty name="width" value="0.05" units="cm"/>
      <inkml:brushProperty name="height" value="0.05" units="cm"/>
    </inkml:brush>
  </inkml:definitions>
  <inkml:trace contextRef="#ctx0" brushRef="#br0">1 24 16804,'15'-6'923,"0"2"1,0 0 0,1 1 0,20-2 0,-32 4-819,0 1 0,0-1 1,0 1-1,0 1 0,0-1 0,0 0 1,0 1-1,0 0 0,-1 0 0,1 0 1,0 0-1,0 1 0,-1-1 0,1 1 1,-1 0-1,1 0 0,-1 0 0,0 1 1,0-1-1,0 1 0,0 0 1,3 3-1,-4-3-95,-1 1 1,1-1 0,-1 1 0,0-1-1,0 1 1,0 0 0,-1-1-1,1 1 1,-1 0 0,0 0-1,0-1 1,0 1 0,0 0-1,-1 0 1,0-1 0,1 1 0,-1 0-1,-1-1 1,1 1 0,0-1-1,-5 7 1,-2 6 50,-2-1-1,0 1 1,-12 13-1,-69 78 615,91-107-673,0 0 0,-1 1-1,1-1 1,0 0 0,-1 1 0,1-1-1,0 1 1,0-1 0,0 0 0,-1 1-1,1-1 1,0 1 0,0-1 0,0 0-1,0 1 1,0-1 0,0 1 0,0-1-1,0 1 1,0-1 0,0 0 0,0 1-1,0-1 1,0 1 0,0-1 0,0 1-1,0-1 1,0 0 0,0 1 0,1-1-1,-1 1 1,0-1 0,0 0 0,1 1-1,-1-1 1,0 0 0,0 1 0,1-1-1,-1 0 1,0 0 0,1 1 0,-1-1-1,1 0 1,-1 0 0,0 1 0,1-1-1,-1 0 1,0 0 0,1 0 0,-1 0-1,1 0 1,-1 1 0,1-1 0,-1 0-1,1 0 1,-1 0 0,0 0 0,2-1-1,37 2-341,-22-1 150,3 1-329,40 7 0,-54-7 422,-1 0 0,1 1 0,-1 0 0,1 0 0,-1 0 0,0 1 0,0-1 0,0 1 0,0 0 0,-1 1 0,9 7 0,-12-10 83,1 0 0,-1 1-1,0-1 1,-1 0 0,1 0-1,0 1 1,0-1 0,0 1-1,-1-1 1,1 0 0,-1 1-1,1-1 1,-1 1 0,1 0-1,-1-1 1,0 1-1,0-1 1,0 1 0,0-1-1,0 1 1,0 0 0,0-1-1,-1 3 1,-1-1 29,1 0-1,0-1 1,-1 1 0,0 0-1,1-1 1,-1 1 0,0-1-1,0 0 1,-1 0 0,1 0 0,-4 3-1,-4 2 154,-1 0-1,0-1 1,0 0-1,-23 8 1,-24 1 237,53-14-333,1 0 0,-1 0 1,1-1-1,-1 0 0,0 0 1,1 0-1,-1 0 0,1-1 1,-1 0-1,-8-2 0,13 3-64,-1-1-1,0 1 0,1 0 1,-1-1-1,0 1 0,1 0 1,-1-1-1,1 1 1,-1-1-1,1 1 0,-1-1 1,1 1-1,-1-1 0,1 1 1,-1-1-1,1 1 1,0-1-1,-1 0 0,1 1 1,0-1-1,0 0 0,-1 1 1,1-1-1,0 0 1,0 1-1,0-1 0,0 0 1,0 0-1,0 1 0,0-1 1,0 0-1,0 1 1,0-2-1,4-12 22</inkml:trace>
  <inkml:trace contextRef="#ctx0" brushRef="#br0" timeOffset="1">736 128 17756,'-11'30'1616,"-17"5"-992,-1 5-232,-4 5 609,0-1-193,3-3-208,2-2-88,10-9-288,4-4-240,10-12-568,4-12-384,0 1 768,6-13-144,4-19-137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7.145"/>
    </inkml:context>
    <inkml:brush xml:id="br0">
      <inkml:brushProperty name="width" value="0.05" units="cm"/>
      <inkml:brushProperty name="height" value="0.05" units="cm"/>
    </inkml:brush>
  </inkml:definitions>
  <inkml:trace contextRef="#ctx0" brushRef="#br0">153 1 19388,'-20'29'429,"1"1"-1,2 1 1,1 0-1,1 1 1,2 1-1,1 0 1,2 1-1,1 0 1,2 1-1,1 0 1,1 0-1,1 52 1,8-40-279,-3-43-142,0-1 1,0 1 0,0-1-1,0 1 1,0-1 0,1 0-1,-1 1 1,1-1 0,0 0-1,4 5 1,-6-7-7,1-1 0,-1 1 0,1-1 0,-1 1 1,1-1-1,-1 0 0,1 1 0,-1-1 0,1 0 0,-1 1 0,1-1 0,-1 0 0,1 1 1,-1-1-1,1 0 0,0 0 0,-1 0 0,1 0 0,0 1 0,-1-1 0,1 0 0,0 0 1,-1 0-1,1 0 0,-1-1 0,1 1 0,0 0 0,0-1 1,0 1-1,0-1 0,0 0 1,0 1-1,0-1 1,0 0-1,0 0 1,0 0-1,0 0 1,-1 0-1,1 0 1,0 0-1,0-1 1,2-5 5,0 0 1,-1 0 0,3-13-1,4-30-68,-2 0-1,-2 0 1,-3-54 0,-2 98 40,1 2-5,-1-1 0,0 0 0,-1 1 0,1-1 0,-1 0 0,0 1 0,0-1 0,-1 0 0,-2-6 0,4 11 22,0 0-1,0 0 1,0 0-1,0-1 1,0 1 0,0 0-1,0 0 1,0 0-1,0-1 1,-1 1-1,1 0 1,0 0-1,0 0 1,0 0-1,0-1 1,0 1-1,-1 0 1,1 0 0,0 0-1,0 0 1,0 0-1,0-1 1,-1 1-1,1 0 1,0 0-1,0 0 1,0 0-1,-1 0 1,1 0-1,0 0 1,0 0 0,0 0-1,-1 0 1,1 0-1,0 0 1,0 0-1,-1 0 1,1 0-1,0 0 1,0 0-1,0 0 1,-1 0-1,1 0 1,0 1-1,-5 10-99,1 21-22,4-22 113,0-1-1,0 1 0,1 0 1,0 0-1,1 0 1,0-1-1,1 1 1,0-1-1,0 1 0,1-1 1,0 0-1,1-1 1,7 13-1,-7-15 12,0 0 0,0-1 0,0 0 0,1 0 1,-1 0-1,1 0 0,0-1 0,1 0 0,-1 0 0,1-1 0,0 1 0,-1-2 0,1 1 0,1-1 0,-1 0 1,0 0-1,0-1 0,12 1 0,-7-2 1,-1 0-1,1-1 1,0 0 0,-1-1-1,1 0 1,-1-1 0,0 0-1,1-1 1,-2 0 0,1-1-1,13-8 1,-15 8 16,0-1 1,0 0-1,-1 0 1,0-1 0,0 0-1,-1-1 1,0 1-1,0-1 1,-1-1-1,1 1 1,-2-1-1,8-15 1,-10 12 91,-5 9 50,-12 11 85,4 5-116,0 0 0,0 0 0,1 1 0,1 1 0,0-1 0,1 1 0,1 0-1,0 1 1,1-1 0,-4 26 0,8-37-98,0 0 0,1 0-1,-1 0 1,1 0 0,0 0 0,0 0-1,1 0 1,-1 0 0,1 0-1,0 0 1,0 0 0,1 0 0,-1 0-1,1-1 1,-1 1 0,1 0 0,0-1-1,4 5 1,-4-6-54,0 0 0,1 0 0,0 0 0,-1 0 0,1-1 0,0 1 0,-1-1 0,1 0 0,0 0 0,0 0 0,0 0 0,0 0 0,0 0 0,1-1 0,-1 0 0,0 0 0,0 1 0,0-2 0,0 1 0,0 0 0,0-1 0,1 1 0,4-3 0,-3 2-146,-1 0 0,1-1 0,-1 0 1,0 0-1,1 0 0,-1 0 0,0 0 0,0-1 1,-1 0-1,1 0 0,0 0 0,-1 0 1,0-1-1,0 1 0,5-8 0,-5 6 28,0-1 1,-1 1-1,1-1 0,-1 0 0,0 0 0,-1 0 0,1 0 1,-1 0-1,-1-1 0,1 1 0,-1-8 0,-2-37-760</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20.698"/>
    </inkml:context>
    <inkml:brush xml:id="br0">
      <inkml:brushProperty name="width" value="0.05" units="cm"/>
      <inkml:brushProperty name="height" value="0.05" units="cm"/>
    </inkml:brush>
  </inkml:definitions>
  <inkml:trace contextRef="#ctx0" brushRef="#br0">132 0 19916,'-11'2'503,"0"1"0,0 0 0,0 0 0,1 1 0,-1 1 0,-9 5 0,17-8-412,0-1 0,0 1 0,0 0-1,0 0 1,1 0 0,-1 0 0,0 0 0,1 1 0,0-1 0,0 1 0,0 0 0,0-1 0,0 1 0,0 0 0,1 0 0,-1 0 0,1 1 0,0-1 0,0 0 0,0 0 0,0 1 0,1-1 0,-1 0 0,1 5 0,0-5-86,1-1 1,0 1-1,0-1 1,0 1 0,0-1-1,0 0 1,0 1-1,0-1 1,1 0-1,-1 0 1,1 0-1,0 0 1,0 0 0,0 0-1,-1 0 1,2 0-1,-1-1 1,0 1-1,0-1 1,0 0-1,1 0 1,-1 0 0,1 0-1,2 1 1,2 1-75,0-1 1,0 0 0,1-1-1,-1 1 1,0-2-1,1 1 1,10-1 0,-9-1-15,1 0 0,-1-1 0,0 0 0,0-1 0,0 0 0,0 0 0,0-1 0,8-5 0,-14 7 64,1 0-1,-1 0 1,0 0 0,1 0 0,-1-1 0,-1 1 0,1-1 0,0 0 0,0 0-1,-1 0 1,0 0 0,0 0 0,0 0 0,0-1 0,0 1 0,0-1 0,-1 1-1,0-1 1,0 0 0,0 0 0,0 1 0,0-6 0,-1 7 35,0 0-1,-1-1 1,1 1 0,-1 0 0,1-1 0,-1 1 0,0 0-1,0 0 1,0 0 0,0 0 0,0 0 0,0 0 0,0 0-1,-1 0 1,1 0 0,-1 0 0,0 0 0,1 1 0,-1-1-1,0 1 1,0 0 0,0-1 0,0 1 0,0 0 0,0 0-1,-1 0 1,1 0 0,0 1 0,0-1 0,-1 1 0,1-1-1,-4 1 1,-5-2 66,1 1 0,-1 1 0,0 0 0,1 0 0,-21 4-1,24-3-98,1 1 0,-1 0 0,0 0 0,1 1-1,0 0 1,0 0 0,0 0 0,0 1 0,0-1-1,0 2 1,1-1 0,0 1 0,0-1 0,0 1-1,-4 6 1,7-8-45,0 0 0,0 0 0,1 0 0,-1 0-1,1 0 1,-1 0 0,1 0 0,0 0 0,0 1 0,1-1-1,-1 0 1,1 1 0,0-1 0,-1 1 0,1-1 0,1 0-1,-1 1 1,0-1 0,1 0 0,0 1 0,0-1 0,0 0-1,0 0 1,0 0 0,1 0 0,-1 0 0,1 0 0,0 0-1,0 0 1,0 0 0,4 3 0,15 16-430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21.130"/>
    </inkml:context>
    <inkml:brush xml:id="br0">
      <inkml:brushProperty name="width" value="0.05" units="cm"/>
      <inkml:brushProperty name="height" value="0.05" units="cm"/>
    </inkml:brush>
  </inkml:definitions>
  <inkml:trace contextRef="#ctx0" brushRef="#br0">169 1 15315,'0'0'64,"0"0"-1,1 0 0,-1 0 0,0 0 1,1 0-1,-1 0 0,0 0 0,0 0 1,1 0-1,-1 0 0,0 0 1,1 0-1,-1 0 0,0 0 0,1 1 1,-1-1-1,0 0 0,0 0 0,1 0 1,-1 0-1,0 0 0,0 1 1,1-1-1,-1 0 0,0 0 0,0 1 1,0-1-1,1 0 0,-1 0 0,0 1 1,0-1-1,0 0 0,0 0 1,0 1-1,1-1 0,-1 0 0,0 0 1,0 1-1,0-1 0,0 0 0,0 1 1,0-1-1,-8 17 1878,-16 11 384,20-24-2046,0 0 1,0 0-1,1 1 0,0-1 0,-1 1 1,-2 7-1,5-11-260,1 0 0,0-1 0,-1 1 0,1 0 0,0-1 1,0 1-1,0 0 0,0-1 0,0 1 0,0 0 0,0-1 0,0 1 0,0 0 0,0-1 0,0 1 0,0 0 1,0-1-1,1 1 0,-1 0 0,0-1 0,1 1 0,-1-1 0,1 2 0,0-1-36,0-1 0,0 1 0,0 0 0,0 0 0,1-1 0,-1 1 0,0-1 0,1 1 0,-1-1 0,0 0 0,1 0 0,-1 1 0,0-1 0,1 0 1,-1 0-1,3 0 0,-11-1-108,0 1 132,0 0-1,0 0 0,0 1 1,0 0-1,-9 2 0,15-3 2,0 1-1,0-1 1,0 1 0,0-1-1,0 1 1,0-1 0,0 1-1,0-1 1,0 1-1,0 0 1,1-1 0,-1 1-1,0 0 1,0 0 0,1 0-1,-1 0 1,0 1-1,0 0-9,1-1 0,0 0-1,0 1 1,0-1-1,0 0 1,0 1 0,0-1-1,0 1 1,0-1-1,0 0 1,1 0 0,-1 1-1,1-1 1,-1 0-1,1 1 1,-1-1 0,1 0-1,1 2 1,-1-2 0,-1 0 0,1 0 0,0-1 1,0 1-1,0 0 0,0 0 0,0-1 0,0 1 0,0 0 1,1-1-1,-1 1 0,0-1 0,0 0 0,0 1 0,1-1 1,-1 0-1,0 1 0,0-1 0,1 0 0,-1 0 0,0 0 1,0 0-1,1-1 0,-1 1 0,0 0 0,0 0 0,0-1 1,2 0-1,39-15 265,-33 12-122,-5 2-90,0 1-1,0-1 1,0 0 0,-1-1 0,1 1 0,0-1 0,-1 1 0,5-6 0,-7 7-48,-1 1 0,1-1 0,-1 0 0,0 1 1,1-1-1,-1 0 0,0 1 0,1-1 0,-1 0 0,0 0 1,0 1-1,0-1 0,1 0 0,-1 0 0,0 1 0,0-1 1,0 0-1,0 0 0,0 1 0,-1-1 0,1-1 0,-1 1-4,1 0 0,-1 0 0,0-1 0,0 1 0,0 0 0,1 0 0,-1 0 0,-1 0 0,1 0 0,0 0 0,0 1 0,0-1 0,0 0 0,-1 0-1,-1 0 1,-4-2-105,0 1-1,0 0 0,0 0 1,0 1-1,-1-1 0,1 2 1,0-1-1,-1 1 0,1 0 0,-1 1 1,1 0-1,0 0 0,-1 0 1,1 1-1,0 0 0,0 1 1,0-1-1,1 1 0,-1 0 1,0 1-1,1 0 0,-6 5 1,-3 3-329</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21.989"/>
    </inkml:context>
    <inkml:brush xml:id="br0">
      <inkml:brushProperty name="width" value="0.05" units="cm"/>
      <inkml:brushProperty name="height" value="0.05" units="cm"/>
    </inkml:brush>
  </inkml:definitions>
  <inkml:trace contextRef="#ctx0" brushRef="#br0">142 298 12867,'-35'5'1385,"26"-4"-1063,0 0 1,0 0-1,0 1 1,1 0-1,-1 0 1,1 1-1,-1 0 1,1 1 0,-11 6-1,18-10-286,0 1 0,0 0 0,1-1-1,-1 1 1,0 0 0,1-1 0,-1 1 0,1 0-1,-1 0 1,1-1 0,-1 1 0,1 0 0,0 0-1,-1 0 1,1 0 0,0 0 0,-1 0 0,1 0 0,0-1-1,0 1 1,0 0 0,0 0 0,0 0 0,0 0-1,0 0 1,0 0 0,1 0 0,-1 0 0,0 0-1,1 0 1,-1-1 0,0 1 0,1 0 0,-1 0 0,1 0-1,-1 0 1,1-1 0,-1 1 0,1 0 0,0-1-1,-1 1 1,1 0 0,0-1 0,0 1 0,0 0-1,4 2 19,-1 0-1,1 0 0,0 0 0,-1-1 0,1 0 0,0 1 0,6 0 1,6 1 22,1-1 1,0-1 0,0 0-1,0-1 1,30-3 0,96-17 212,-130 16-256,34-5 71,319-49 415,3 23-466,-108 32-255,116-8-38,56-39 642,308-18 220,-78 94-1529,-482-11 761,1-8 0,210-18 1,-113-19 1312,188-12 686,-43 25-1338,459-23-60,-743 31-241,326-13 1167,-407 19-1433,1-2 1,61-13-1,-105 12-772,-17 5 808,0 0 1,0 0-1,1 0 0,-1 0 1,0 0-1,0 0 0,0 0 1,0 0-1,0-1 0,0 1 1,0 0-1,0 0 1,1 0-1,-1 0 0,0 0 1,0 0-1,0 0 0,0 0 1,0 0-1,0 0 0,0-1 1,0 1-1,0 0 0,0 0 1,0 0-1,0 0 1,0 0-1,0 0 0,0 0 1,0 0-1,0-1 0,0 1 1,0 0-1,0 0 0,0 0 1,0 0-1,0 0 0,0 0 1,0-1-1,0 1 1,0 0-1,0 0 0,0 0 1,0 0-1,0 0 0,0 0 1,0 0-1,0 0 0,0 0 1,0-1-1,0 1 0,-1 0 1,-1-1-66,0 0-1,-1 0 1,1 1 0,0-1 0,-1 1-1,1-1 1,-1 1 0,1 0 0,-3 0-1,-25 0-467</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22.613"/>
    </inkml:context>
    <inkml:brush xml:id="br0">
      <inkml:brushProperty name="width" value="0.05" units="cm"/>
      <inkml:brushProperty name="height" value="0.05" units="cm"/>
    </inkml:brush>
  </inkml:definitions>
  <inkml:trace contextRef="#ctx0" brushRef="#br0">0 5 20308,'12'1'396,"0"-1"0,0 1 0,0-2 0,14-1 0,27-1 52,-29 5-379,0 1 1,0 1-1,0 1 1,0 1-1,-1 2 1,0 0-1,-1 1 1,35 20-1,-55-28-67,0 0-1,1 0 1,-1 1-1,0-1 1,0 1 0,0-1-1,0 1 1,-1 0-1,1 0 1,3 3 0,-5-4 5,0 0 1,0 0-1,0 0 1,0-1-1,0 1 1,0 0 0,0 0-1,0 0 1,0-1-1,0 1 1,0 0 0,-1 0-1,1 0 1,0-1-1,-1 1 1,1 0-1,0 0 1,-1-1 0,1 1-1,-1 0 1,1-1-1,-1 1 1,1 0-1,-1-1 1,0 1 0,1-1-1,-1 1 1,0-1-1,1 1 1,-1-1-1,-1 1 1,-2 2 18,0-1 0,1 1 0,0 0 0,0 0 0,0 1 0,0-1 0,0 1-1,1-1 1,-1 1 0,1 0 0,-3 6 0,5-9-31,-1 1-1,1 0 1,-1 0 0,1 0-1,0 0 1,-1 0-1,1 0 1,0 0 0,0 0-1,1 0 1,-1 0-1,0 0 1,1 0 0,-1 0-1,1-1 1,-1 1-1,1 0 1,0 0 0,0 0-1,0-1 1,0 1-1,0 0 1,0-1 0,1 1-1,-1-1 1,0 0-1,4 3 1,7 5-35,1 0-1,0-1 1,26 11-1,-29-15 38,-1 0 0,1 1-1,-1 0 1,0 0 0,0 1-1,-1 0 1,0 1-1,0 0 1,-1 0 0,8 9-1,-14-15 14,0 0-1,0 0 1,-1 0 0,1 0-1,-1 0 1,1 0-1,-1 0 1,1 0-1,-1 0 1,1 1-1,-1-1 1,0 0-1,0 0 1,0 0 0,1 1-1,-1-1 1,0 0-1,-1 0 1,1 0-1,0 1 1,0-1-1,0 0 1,-1 0-1,1 0 1,-1 0 0,1 1-1,-1-1 1,1 0-1,-1 0 1,0 0-1,1 0 1,-1 0-1,0 0 1,0-1 0,0 1-1,1 0 1,-1 0-1,0-1 1,0 1-1,0 0 1,0-1-1,-1 1 1,1-1-1,0 1 1,0-1 0,0 1-1,-2-1 1,-5 3 140,-1 0 0,0-1 0,0-1 1,-17 2-1,9-2-94,0 0-1,-1-1 1,1-1-1,0-1 1,0 0-1,0-2 1,0 0 0,-20-7-1,24 3-1519,13 8 1443,0 0 0,0 0 1,1 0-1,-1 0 0,0 0 0,0 0 1,0 0-1,0 0 0,1 0 0,-1 0 0,0 0 1,0 0-1,0 0 0,0 0 0,0 0 1,0-1-1,1 1 0,-1 0 0,0 0 0,0 0 1,0 0-1,0 0 0,0 0 0,0 0 1,0 0-1,0-1 0,0 1 0,1 0 0,-1 0 1,0 0-1,0 0 0,0 0 0,0-1 0,0 1 1,0 0-1,0 0 0,0 0 0,0 0 1,0 0-1,0-1 0,0 1 0,0 0 0,0 0 1,0 0-1,0 0 0,0 0 0,0-1 1,0 1-1,0 0 0,-1 0 0,1 0 0,0 0 1,0 0-1,0 0 0,0-1 0,0 1 1,15 0-683</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23.330"/>
    </inkml:context>
    <inkml:brush xml:id="br0">
      <inkml:brushProperty name="width" value="0.05" units="cm"/>
      <inkml:brushProperty name="height" value="0.05" units="cm"/>
    </inkml:brush>
  </inkml:definitions>
  <inkml:trace contextRef="#ctx0" brushRef="#br0">1 19 17820,'5'-4'1712,"18"-1"-1040,6 2-288,20 0 769,9 1-225,15 1-616,5 1-360,3 1-624,-3 4-288,-15 0 687,-9-1-199,-30 2-240</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23.727"/>
    </inkml:context>
    <inkml:brush xml:id="br0">
      <inkml:brushProperty name="width" value="0.05" units="cm"/>
      <inkml:brushProperty name="height" value="0.05" units="cm"/>
    </inkml:brush>
  </inkml:definitions>
  <inkml:trace contextRef="#ctx0" brushRef="#br0">7 1 16764,'-6'21'1352,"18"-1"-920,14 0-200,23-2 480,9-1-208,10-8-576,3-6 1016,6-7-824,-2-6 41,-9-6-113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59.315"/>
    </inkml:context>
    <inkml:brush xml:id="br0">
      <inkml:brushProperty name="width" value="0.05" units="cm"/>
      <inkml:brushProperty name="height" value="0.05" units="cm"/>
    </inkml:brush>
  </inkml:definitions>
  <inkml:trace contextRef="#ctx0" brushRef="#br0">10 195 17132,'0'0'92,"-1"0"0,1 0 0,0-1 1,-1 1-1,1 0 0,-1 0 0,1 0 1,-1 0-1,1 0 0,0-1 1,-1 1-1,1 0 0,-1 0 0,1-1 1,0 1-1,-1 0 0,1 0 0,0-1 1,-1 1-1,1-1 0,0 1 0,0 0 1,-1-1-1,1 1 0,0 0 0,0-1 1,0 1-1,0-1 0,-1 1 0,1-1 1,0 1-1,0 0 0,0-1 0,0 1 1,0-1-1,0 1 0,0-1 1,0 0-1,16-13 1958,-15 13-2026,22-17 855,26-20 139,105-62 1,-151 98-1003,-1 1-1,1 0 0,0 0 1,0-1-1,0 2 1,-1-1-1,1 0 1,0 0-1,0 1 1,0 0-1,0 0 0,4 0 1,-6 0-8,0 1 1,0-1-1,1 1 1,-1-1-1,0 1 1,0-1-1,0 1 1,0 0-1,0 0 1,1 0-1,-2 0 1,1 0-1,0 0 1,0 0-1,0 0 1,0 0-1,-1 0 1,1 0-1,0 0 1,-1 1-1,1-1 1,-1 0-1,0 1 0,1-1 1,-1 0-1,0 0 1,0 1-1,0 1 1,4 31 84,-3-22-67,1 1 1,0-1-1,7 24 1,-8-32-20,0-1 0,1 0-1,-1 0 1,1 0 0,0 0 0,0 0-1,0 0 1,0 0 0,0-1 0,1 1 0,-1-1-1,1 1 1,0-1 0,-1 0 0,1 0 0,0-1-1,0 1 1,1 0 0,3 0 0,1 1 23,1-1 1,1 0 0,-1-1 0,0 0-1,0-1 1,0 0 0,1 0 0,-1-1-1,0 0 1,0-1 0,0 0 0,0 0-1,16-7 1,-14 4 11,0 0 0,0 0 0,-1-1 0,0 0-1,0-1 1,0 0 0,-1-1 0,0 0 0,0 0 0,9-13 0,-15 17-29,-1 0 0,1-1 0,-1 1 1,0-1-1,0 1 0,-1-1 1,1 0-1,0-5 0,-2 9-34,1 0-1,-1 0 1,0 0-1,0 0 1,1 0-1,-1-1 0,0 1 1,0 0-1,0 0 1,-1 0-1,1-1 1,0 1-1,0 0 0,-1 0 1,1 0-1,0 0 1,-1 0-1,0 0 1,1 0-1,-1 0 0,1 0 1,-1 0-1,0 0 1,0 0-1,1 0 1,-1 0-1,0 1 0,0-1 1,0 0-1,0 0 1,0 1-1,0-1 1,0 1-1,0-1 1,0 1-1,0-1 0,-1 1 1,1 0-1,-1-1 1,1 1-86,-1 0 1,1 0-1,0 1 1,0-1-1,0 0 0,0 0 1,0 0-1,-1 1 1,1-1-1,0 0 1,0 1-1,0-1 1,0 1-1,0 0 1,0-1-1,0 1 0,0 0 1,0 0-1,1-1 1,-1 1-1,0 0 1,0 0-1,1 0 1,-1 0-1,0 0 1,0 2-1,0 0-85,-1-1-1,1 1 1,0 0-1,0 0 1,1-1-1,-1 1 1,1 0 0,-1 0-1,1 5 1,1 9-741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6:59.776"/>
    </inkml:context>
    <inkml:brush xml:id="br0">
      <inkml:brushProperty name="width" value="0.05" units="cm"/>
      <inkml:brushProperty name="height" value="0.05" units="cm"/>
    </inkml:brush>
  </inkml:definitions>
  <inkml:trace contextRef="#ctx0" brushRef="#br0">26 152 17556,'-1'0'122,"0"-1"-1,-1 1 1,1 0 0,0-1 0,0 1 0,0-1 0,0 1-1,-1-1 1,1 1 0,0-1 0,0 0 0,0 1 0,0-1-1,0 0 1,0 0 0,0 0 0,1 0 0,-1 0-1,0 0 1,0 0 0,1 0 0,-1 0 0,0-2 0,0 1 27,1 0 0,0 0 0,0-1 0,-1 1 0,1 0 0,1 0 0,-1 0 0,0-1 0,0 1 0,1 0 0,-1 0 0,2-4 0,0 1 73,1 0-1,-1 0 0,1 0 1,0 1-1,0-1 0,0 1 1,0-1-1,1 1 0,0 0 1,7-6-1,-9 9-196,0 0-1,0 0 1,0 0-1,0 0 1,0 0 0,0 0-1,0 0 1,0 1-1,1-1 1,-1 1 0,0-1-1,0 1 1,1 0-1,-1 0 1,0 0 0,0 0-1,1 0 1,-1 1-1,0-1 1,0 1 0,0-1-1,0 1 1,0 0-1,1 0 1,-1 0 0,0 0-1,-1 0 1,1 0 0,0 1-1,2 1 1,4 5-16,0 1 0,-1-1 1,0 1-1,11 20 1,1-2 35,-14-19-35,1-1-1,0 0 1,1 0 0,0 0 0,0-1 0,1 0-1,-1-1 1,1 1 0,0-2 0,11 6-1,-12-7 8,-1-1 0,1 0-1,0-1 1,-1 1 0,1-1-1,0 0 1,0-1 0,0 0-1,0 0 1,0 0 0,0-1-1,0 0 1,-1 0 0,13-5-1,-7 3-1,-1-2-1,0 0 1,0 0 0,-1-1-1,0 0 1,0-1-1,0 0 1,-1-1 0,0 0-1,0 0 1,-1-1-1,0 0 1,-1 0 0,1-1-1,-2 0 1,0 0-1,6-13 1,-11 21-139,0 0 1,-1 0-1,1-1 0,-1 1 1,1 0-1,-1-1 0,0 1 1,0 0-1,0-1 0,0 1 1,0 0-1,0 0 0,-1-1 0,1 1 1,-1 0-1,1-1 0,-1 1 1,-1-3-1,1 5 101,1 0 0,0-1 0,0 1 0,-1 0 1,1-1-1,0 1 0,0 0 0,0-1 0,0 1 0,-1 0 0,1-1 0,0 1 0,0-1 0,0 1 0,0 0 1,0-1-1,0 1 0,0-1 0,0 1 0,0-1 0,0 1 0,0 0 0,0-1 0,0 1 0,1 0 0,-1-1 1,0 1-1,0-1 0,0 1 0,0 0 0,1-1 0,-1 1 0,0 0 0,0-1 0,1 1 0,-1 0 0,0 0 1,1-1-1,-1 1 0,0 0 0,1 0 0,-1-1 0,0 1 0,1 0 0,9-6-678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7:00.254"/>
    </inkml:context>
    <inkml:brush xml:id="br0">
      <inkml:brushProperty name="width" value="0.05" units="cm"/>
      <inkml:brushProperty name="height" value="0.05" units="cm"/>
    </inkml:brush>
  </inkml:definitions>
  <inkml:trace contextRef="#ctx0" brushRef="#br0">150 1 19716,'0'0'55,"1"0"0,-1 0 0,0 0 0,1 0 0,-1 1-1,1-1 1,-1 0 0,0 0 0,1 1 0,-1-1 0,0 0 0,0 0-1,1 1 1,-1-1 0,0 0 0,0 1 0,1-1 0,-1 0 0,0 1-1,0-1 1,0 1 0,1-1 0,-1 0 0,0 1 0,0-1 0,0 1 0,0-1-1,0 0 1,0 1 0,0-1 0,0 1 0,0-1 0,0 1 0,0-1-1,0 0 1,0 1 0,-1-1 0,1 1 0,0-1 0,-10 22 320,4-10-36,-23 51 622,4 1 1,2 2-1,-15 73 0,29-97-955,2 0 1,2 1-1,2 0 0,2-1 0,2 1 0,7 54 1,-8-96-58,0-1 0,0 0 0,0 1 0,0-1 0,0 0 0,0 0 0,0 1 0,0-1 0,0 0 0,0 1 0,0-1 0,0 0 0,0 0 0,0 1 0,0-1 0,0 0 0,1 1 0,-1-1 0,0 0 0,0 0 1,0 1-1,0-1 0,0 0 0,1 0 0,-1 0 0,0 1 0,0-1 0,1 0 0,-1 0 0,0 0 0,0 1 0,1-1 0,-1 0 0,0 0 0,0 0 0,1 0 0,-1 0 0,1 0 0,6-10-1105,7-26 269,-14 33 827,10-30-665,0-4-129</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7:00.660"/>
    </inkml:context>
    <inkml:brush xml:id="br0">
      <inkml:brushProperty name="width" value="0.05" units="cm"/>
      <inkml:brushProperty name="height" value="0.05" units="cm"/>
    </inkml:brush>
  </inkml:definitions>
  <inkml:trace contextRef="#ctx0" brushRef="#br0">0 126 19484,'11'-13'683,"1"0"0,1 0 0,-1 1 0,2 1 0,18-13-1,-24 19-487,1 0-1,-1 0 0,1 1 0,0 0 1,0 1-1,0 0 0,0 0 0,1 1 0,-1 0 1,1 1-1,9-1 0,-15 2-172,-1 0 0,0 0 0,0 0 0,0 1 0,0-1 0,0 1 0,0 0 0,0 0 0,0 0 0,0 0 0,0 0 0,0 1 0,-1-1 0,1 1 0,-1 0 0,1-1 0,-1 1 0,3 3 0,-2-2-10,-1 0 0,0 1 0,0-1 1,0 1-1,-1-1 0,1 1 0,-1-1 0,0 1 0,0 0 0,0 0 1,0 0-1,0 6 0,-1 4-2,-1-1-1,0 0 1,-1 1 0,0-1-1,-1 0 1,0 0 0,-8 18 0,-1-2 23,-2 0 0,-1 0-1,-30 41 1,-66 70 257,108-135-278,-1-2 15,1 1 1,0 0-1,0 0 0,1 0 0,-4 6 1,6-9-23,0 0 0,-1-1 0,1 1 0,0 0 0,0-1 0,0 1 0,0 0 0,0-1 1,0 1-1,0 0 0,0-1 0,0 1 0,0 0 0,0-1 0,0 1 0,1 0 0,-1-1 1,0 1-1,0 0 0,1-1 0,-1 1 0,0-1 0,1 1 0,-1 0 0,1-1 0,-1 1 1,0-1-1,1 1 0,-1-1 0,1 0 0,0 1 0,-1-1 0,1 1 0,-1-1 0,1 0 1,0 0-1,-1 1 0,1-1 0,0 0 0,-1 0 0,1 0 0,0 1 0,-1-1 0,2 0 1,14 2-223,0-1 1,0-1-1,0 0 1,0 0 0,-1-2-1,1 0 1,25-7-1,31-3-65,-43 9-101,-5 0-96</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7.604"/>
    </inkml:context>
    <inkml:brush xml:id="br0">
      <inkml:brushProperty name="width" value="0.05" units="cm"/>
      <inkml:brushProperty name="height" value="0.05" units="cm"/>
    </inkml:brush>
  </inkml:definitions>
  <inkml:trace contextRef="#ctx0" brushRef="#br0">45 7 19596,'-8'-6'1897,"2"6"-1457,-3 5-216,0 2 1264,6 4-1688,-2 0-520,5-1 584,-1 6-128,-3 2-120</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7:01.124"/>
    </inkml:context>
    <inkml:brush xml:id="br0">
      <inkml:brushProperty name="width" value="0.05" units="cm"/>
      <inkml:brushProperty name="height" value="0.05" units="cm"/>
    </inkml:brush>
  </inkml:definitions>
  <inkml:trace contextRef="#ctx0" brushRef="#br0">2 0 16636,'5'0'1920,"-2"6"-1032,-1 3-304,-2 8 1049,0 3-297,-2 6-392,-2 5-200,0 4-384,3 2-192,1-2-456,1-4-304,9-12-648,0-6-817,1-15 1593,3-7-400,1-12-240</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7:01.602"/>
    </inkml:context>
    <inkml:brush xml:id="br0">
      <inkml:brushProperty name="width" value="0.05" units="cm"/>
      <inkml:brushProperty name="height" value="0.05" units="cm"/>
    </inkml:brush>
  </inkml:definitions>
  <inkml:trace contextRef="#ctx0" brushRef="#br0">174 1 19100,'-30'41'1302,"-48"88"0,66-106-1062,1 1 0,1 1 0,2 0 1,0 0-1,-6 41 0,13-59-191,0 0 0,1 0 0,-1 0 0,1 0 0,1 0 0,0 0 1,0-1-1,0 1 0,1 0 0,-1 0 0,4 6 0,-3-9-37,0-1 1,0 1-1,1-1 1,-1 1-1,1-1 1,0 0-1,0 1 1,0-2-1,0 1 0,0 0 1,1-1-1,-1 1 1,1-1-1,-1 0 1,1 0-1,0 0 1,0-1-1,7 3 0,0-2-4,-1 0-1,1 0 0,-1-1 0,1 0 1,-1-1-1,1 0 0,20-3 0,-24 2 6,0-1-1,0 0 1,-1 0 0,1 0-1,0-1 1,-1 0-1,1 0 1,-1 0-1,0-1 1,0 0 0,0 0-1,7-8 1,-11 10 0,-1 1 1,1-1-1,0 0 1,-1 0-1,1 0 1,-1-1 0,0 1-1,0 0 1,0-1-1,0 1 1,0 0-1,0-1 1,0 1-1,-1-1 1,1 1-1,-1-1 1,0 0-1,0 1 1,0-1-1,0 1 1,0-1 0,-1 1-1,1-1 1,-1 1-1,1-1 1,-1 1-1,0-1 1,0 1-1,0 0 1,-1-1-1,1 1 1,0 0-1,-1 0 1,1 0-1,-1 0 1,-2-2-1,-1-1 29,-1-1 0,0 1-1,0 0 1,0 0 0,0 1-1,-1 0 1,0 0 0,0 1-1,0 0 1,-13-4 0,11 5-23,-1 0 0,1 1 0,-1 0 0,1 1 1,-14 0-1,20 1-97,-1-1 1,0 1 0,1 0-1,-1 0 1,1 0-1,-1 0 1,-5 3-1,8-3-17,0-1 0,0 1 0,-1 0 0,1 0 0,0 0 0,0 0 0,0 0 0,0 0 0,0 0 0,0 1 0,1-1 0,-1 0 0,0 0 0,0 1 0,1-1 0,-1 1 0,1-1 0,-1 0 0,1 3 0,0-4 10,0 1 1,0 0-1,0 0 0,0 0 0,0-1 0,0 1 1,0 0-1,1 0 0,-1 0 0,0-1 0,0 1 1,1 0-1,-1 0 0,1-1 0,-1 1 0,0 0 1,1-1-1,-1 1 0,1 0 0,0-1 0,-1 1 1,1-1-1,-1 1 0,1-1 0,0 1 0,0-1 1,-1 1-1,1-1 0,0 0 0,0 0 0,-1 1 1,1-1-1,1 0 0,1 1-51,1 0 0,-1 0 0,1-1 1,-1 0-1,1 1 0,6-2 0,24-7-1068</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7:02.041"/>
    </inkml:context>
    <inkml:brush xml:id="br0">
      <inkml:brushProperty name="width" value="0.05" units="cm"/>
      <inkml:brushProperty name="height" value="0.05" units="cm"/>
    </inkml:brush>
  </inkml:definitions>
  <inkml:trace contextRef="#ctx0" brushRef="#br0">351 1 17492,'-16'14'1082,"1"0"-1,-25 29 1,11-11-132,-8 7-526,3 2-1,1 0 0,2 3 0,2 0 0,-35 71 1,63-112-428,-2 3-58,0 0 0,0 0 0,0 1 0,1-1 1,0 1-1,0 0 0,1-1 0,0 1 0,0 0 0,0 12 0,1-19 28,0 0-1,0 1 0,0-1 0,0 0 0,0 1 1,1-1-1,-1 1 0,0-1 0,0 0 0,0 1 1,0-1-1,0 0 0,0 1 0,1-1 0,-1 0 1,0 1-1,0-1 0,0 0 0,1 0 0,-1 1 1,0-1-1,0 0 0,1 0 0,-1 1 0,0-1 1,1 0-1,-1 0 0,0 0 0,1 0 0,-1 1 1,0-1-1,1 0 0,-1 0 0,0 0 0,1 0 1,-1 0-1,1 0 0,-1 0 0,0 0 0,1 0 1,-1 0-1,0 0 0,1 0 0,-1 0 0,0 0 1,1-1-1,-1 1 0,0 0 0,1 0 0,-1 0 1,16-12-1551,-10 4 1333,0 0 1,-1 0-1,0 0 1,0 0-1,4-13 0,12-30-729</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7:02.470"/>
    </inkml:context>
    <inkml:brush xml:id="br0">
      <inkml:brushProperty name="width" value="0.05" units="cm"/>
      <inkml:brushProperty name="height" value="0.05" units="cm"/>
    </inkml:brush>
  </inkml:definitions>
  <inkml:trace contextRef="#ctx0" brushRef="#br0">376 71 16179,'-22'3'630,"0"2"0,0 0 0,0 1-1,-25 12 1,34-13-252,1 1 1,-1 1-1,1 0 0,0 1 0,1 0 1,0 0-1,-19 20 0,28-26-328,1 0 0,-1 0 1,1 0-1,-1-1 0,1 1 0,0 1 0,0-1 0,0 0 0,0 0 0,0 0 1,0 0-1,0 1 0,1-1 0,-1 0 0,1 1 0,0-1 0,0 0 0,0 1 1,0 4-1,1-6-29,0 1-1,0 0 1,-1 0 0,1 0 0,0-1 0,1 1 0,-1-1 0,0 1 0,0-1-1,1 1 1,-1-1 0,1 0 0,-1 1 0,1-1 0,0 0 0,-1 0-1,1 0 1,0-1 0,0 1 0,-1 0 0,1-1 0,0 1 0,0-1 0,2 1-1,8 1-41,0 0-1,0-1 1,1-1-1,-1 0 1,0 0-1,0-1 0,0-1 1,0 0-1,0-1 1,15-4-1,-12 1-53,0 0-1,0 0 1,-1-1 0,0-1-1,0-1 1,-1 0 0,16-14-1,-24 19 42,-1 0 0,0 0 0,0 0 0,0-1-1,-1 0 1,1 0 0,-1 0 0,0 0 0,-1 0-1,4-10 1,-5 12 31,-1 1-1,1-1 1,-1 0 0,1 0-1,-1 0 1,0 1-1,-1-1 1,1 0-1,0 0 1,-1 0-1,1 0 1,-1 1-1,0-1 1,0 0 0,0 1-1,0-1 1,0 0-1,-1 1 1,1 0-1,-1-1 1,0 1-1,0 0 1,-3-4-1,-2 1 51,0-1 0,-1 1-1,1 1 1,-1-1 0,0 1-1,0 1 1,-1-1-1,1 1 1,-1 1 0,1 0-1,-1 0 1,0 0-1,-14 0 1,-3 1 133,1 1 1,-1 1-1,-39 6 0,47-4-64,0 1 0,0 1 0,-21 9 0,32-11-171,-1 0-1,1 0 1,1 1-1,-1 0 1,1 0-1,-1 1 1,1 0-1,1 0 0,-1 0 1,-5 7-1,10-11 44,1 0-1,-1 0 1,0 0-1,0 0 0,1 0 1,-1 0-1,1 0 0,-1 0 1,1 0-1,-1 0 1,1 0-1,0 0 0,-1 0 1,1 1-1,0-1 0,0 0 1,0 0-1,0 0 1,0 1-1,0-1 0,0 0 1,0 0-1,1 0 0,-1 0 1,0 1-1,1-1 1,0 2-1,15 8-219</inkml:trace>
  <inkml:trace contextRef="#ctx0" brushRef="#br0" timeOffset="1">477 525 14419,'-9'14'625,"-1"0"0,2 1 0,0 0 0,0 1 0,-8 28 0,15-41-501,0 1 0,0-1 0,0 0-1,1 1 1,-1-1 0,1 0 0,0 1 0,0-1 0,1 1-1,-1-1 1,0 1 0,1-1 0,0 0 0,0 0-1,0 1 1,0-1 0,1 0 0,-1 0 0,1 0-1,0 0 1,0 0 0,0 0 0,0-1 0,0 1-1,1-1 1,-1 1 0,1-1 0,-1 0 0,1 0-1,0 0 1,0 0 0,0-1 0,0 1 0,0-1-1,6 2 1,0 0 9,1 0 1,-1-1-1,1 0 0,0-1 0,0 0 0,0 0 1,-1-1-1,1 0 0,0-1 0,0 0 0,0-1 1,11-3-1,-17 4-112,0 0 0,0 0 1,0-1-1,0 1 0,0-1 0,0 0 1,0 0-1,0-1 0,-1 1 1,1-1-1,-1 0 0,0 0 0,0 0 1,0 0-1,0 0 0,0-1 0,-1 1 1,1-1-1,-1 0 0,0 0 1,0 1-1,-1-2 0,1 1 0,-1 0 1,0 0-1,0 0 0,0-1 0,0 1 1,-1-6-1,0 4-5,-1 0 0,0 1 0,0-1 0,-1 0 0,0 0 0,0 1 0,0-1 0,-1 1 0,0-1 0,0 1-1,0 0 1,0 0 0,-1 0 0,0 1 0,0-1 0,0 1 0,-8-6 0,8 7-42,0-1-1,-1 1 0,1 0 1,-1 0-1,0 0 1,0 1-1,0 0 1,0 0-1,-1 0 1,1 0-1,0 1 0,-1 0 1,1 0-1,-1 0 1,1 1-1,-1 0 1,0 0-1,1 0 1,-7 2-1,11-2-4,0 0-1,0 1 1,0-1-1,0 1 1,0-1-1,0 1 1,0-1-1,0 1 1,0-1-1,0 1 1,0 0 0,0 0-1,0-1 1,1 1-1,-1 0 1,0 0-1,0 0 1,1 0-1,-1 0 1,1 0 0,-1 0-1,1 0 1,-1 0-1,1 0 1,0 0-1,-1 1 1,1 1-1,0 0 3,0 0 0,0 0 0,0 0-1,0 0 1,1 0 0,0 0-1,-1 0 1,1 0 0,2 4-1,11 20-295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14.958"/>
    </inkml:context>
    <inkml:brush xml:id="br0">
      <inkml:brushProperty name="width" value="0.05" units="cm"/>
      <inkml:brushProperty name="height" value="0.05" units="cm"/>
    </inkml:brush>
  </inkml:definitions>
  <inkml:trace contextRef="#ctx0" brushRef="#br0">5 29 14707,'-4'-21'2145,"4"13"-1061,6 13 1284,50 90-166,31 56-1350,-68-113-725,-1 1 0,14 47 1,-21-46 24,-1 1 0,-2-1 0,5 80 0,-12-98-80,-1 0 1,0 1-1,-2-1 1,-1 0 0,-1 0-1,-1 0 1,-1-1 0,-15 40-1,17-54-87,1-1 0,-1 1 0,0-1 0,-6 7 0,9-12-71,-1 1 0,1-1 0,0 1 0,0-1 1,-1 0-1,1 0 0,-1 0 0,1 0 0,-1 0 1,0 0-1,1 0 0,-1 0 0,0 0 0,0-1 0,0 1 1,1-1-1,-1 1 0,0-1 0,0 0 0,-3 0 1,4 0 62,1 0 1,-1 0-1,1-1 1,-1 1-1,1 0 1,-1 0-1,1-1 1,-1 1-1,1-1 1,-1 1-1,1 0 1,0-1-1,-1 1 1,1-1-1,0 1 1,-1-1-1,1 1 1,0-1-1,-1 1 1,1-1-1,0 1 1,0-1 0,0 0-1,-1 1 1,1-1-1,0 1 1,0-1-1,0 1 1,0-1-1,0 0 1,0 1-1,0-1 1,0 1-1,1-2 1,1-17-510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15.761"/>
    </inkml:context>
    <inkml:brush xml:id="br0">
      <inkml:brushProperty name="width" value="0.05" units="cm"/>
      <inkml:brushProperty name="height" value="0.05" units="cm"/>
    </inkml:brush>
  </inkml:definitions>
  <inkml:trace contextRef="#ctx0" brushRef="#br0">0 195 13811,'1'-7'450,"0"0"0,0 0 0,1 0 0,0 0 0,0 1 0,0-1 0,1 1 0,0-1 0,0 1 0,1 0 0,0 0 0,0 0 0,5-6 1,2 0 247,-1 1 1,2 0 0,-1 0-1,25-16 1,-30 23-597,0 1 0,0 0 1,-1 0-1,2 1 0,-1 0 0,0 0 1,0 0-1,1 1 0,-1-1 0,1 2 1,11-1-1,-16 1-91,0 0 0,0 0 1,0 0-1,0 1 0,0-1 0,0 1 1,0 0-1,0-1 0,0 1 1,0 0-1,0 0 0,0 0 0,0 1 1,0-1-1,-1 0 0,1 1 1,0-1-1,-1 1 0,0-1 1,1 1-1,-1 0 0,0-1 0,0 1 1,0 0-1,0 0 0,0 0 1,0 0-1,0 0 0,-1 0 0,1 0 1,-1 0-1,1 1 0,-1-1 1,0 0-1,0 0 0,0 0 0,0 0 1,-1 3-1,1 2 12,-1 0 1,0 0-1,-1 0 1,0 0-1,0 0 0,0 0 1,-1-1-1,0 1 1,0-1-1,-6 9 0,-2 0 113,0-1 1,-24 25-1,34-39-134,1 1 1,-1-1 0,1 0 0,-1 1 0,1-1 0,-1 1 0,1-1-1,-1 1 1,1-1 0,-1 1 0,1-1 0,0 1 0,-1-1 0,1 1-1,0 0 1,0-1 0,-1 1 0,1-1 0,0 1 0,0 0 0,0-1-1,0 1 1,0 0 0,0-1 0,0 1 0,0 0 0,0-1 0,0 1-1,0 0 1,0-1 0,0 1 0,1-1 0,-1 1 0,0 0 0,0-1-1,1 1 1,-1-1 0,0 1 0,1-1 0,-1 1 0,1-1 0,-1 1-1,1-1 1,-1 1 0,1-1 0,-1 1 0,1-1 0,0 1 0,5 2-23,-1-1 0,1 0 0,0 0 1,9 2-1,-1 0-4,12 4-36,3 1-49,47 21 0,-69-27 95,-1 0-1,1 1 1,-1 0-1,0 0 0,0 0 1,0 1-1,-1 0 1,1 0-1,-1 1 1,0-1-1,-1 1 1,6 9-1,-9-13 16,0 0 0,0 1-1,0-1 1,0 0 0,0 1 0,-1-1-1,0 1 1,1-1 0,-1 1 0,0-1 0,0 1-1,0-1 1,0 0 0,0 1 0,-1-1-1,1 1 1,-1-1 0,-1 3 0,0-1 14,0 0 1,0 0 0,0 0-1,-1 0 1,0 0-1,0 0 1,0-1 0,0 0-1,-4 4 1,-5 2 77,-1 0 0,1-1 0,-1 0-1,0-1 1,-15 5 0,10-5 98,1-1-1,-1-1 1,-31 5-1,41-8-241,-1-1 0,1-1 0,-1 1 0,0-1 0,1-1 0,-1 0 0,0 0 1,1-1-1,-1 0 0,-9-3 0,17 4 6,1 1 1,-1-1-1,0 1 1,0-1-1,0 1 1,0-1-1,0 1 1,1-1-1,-1 0 1,0 1 0,1-1-1,-1 0 1,0 0-1,1 1 1,-1-1-1,1 0 1,-1 0-1,1 0 1,0 0-1,-1 0 1,1 0-1,0 0 1,0 0-1,-1 0 1,1 0 0,0 0-1,0 0 1,0 0-1,0 0 1,0 0-1,0 0 1,1 0-1,-1 1 1,0-1-1,0 0 1,1 0-1,-1 0 1,1 0-1,-1 0 1,1-1 0,11-12-514</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8:59.133"/>
    </inkml:context>
    <inkml:brush xml:id="br0">
      <inkml:brushProperty name="width" value="0.05" units="cm"/>
      <inkml:brushProperty name="height" value="0.05" units="cm"/>
    </inkml:brush>
  </inkml:definitions>
  <inkml:trace contextRef="#ctx0" brushRef="#br0">29 343 15467,'-8'12'1520,"5"-9"-1033,1 0 0,0 0 0,0 0 0,0 0 1,0 1-1,0-1 0,1 1 0,-1-1 0,-1 8 0,23-28 2395,49-63-1025,181-218-649,-259 337-1287,-16 37 76,-27 87 141,45-134-104,1 1 0,2-1 0,-2 53 0,9-60-248,1-17-405,3-13-466,24-60-1394,-13 41 1668</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8:59.630"/>
    </inkml:context>
    <inkml:brush xml:id="br0">
      <inkml:brushProperty name="width" value="0.05" units="cm"/>
      <inkml:brushProperty name="height" value="0.05" units="cm"/>
    </inkml:brush>
  </inkml:definitions>
  <inkml:trace contextRef="#ctx0" brushRef="#br0">141 44 15275,'9'-28'2477,"-9"27"-2415,0 1 0,0-1 1,1 1-1,-1-1 0,0 1 1,0 0-1,0-1 0,0 1 0,0-1 1,0 1-1,0-1 0,0 1 1,0-1-1,0 1 0,0-1 1,0 1-1,0-1 0,0 1 1,-1 0-1,1-1 0,0 1 1,0-1-1,-1 1 0,1 0 0,0-1 1,0 1-1,-1-1 0,1 1 1,0 0-1,-1 0 0,1-1 1,0 1-1,-1 0 0,1-1 1,-1 1-1,1 0 0,0 0 1,-1 0-1,1 0 0,-1-1 0,1 1 1,-1 0-1,1 0 0,0 0 1,-1 0-1,1 0 0,-1 0 1,1 0-1,-1 0 0,1 0 1,-1 0-1,1 0 0,-1 0 0,1 1 1,0-1-1,-1 0 0,1 0 1,-1 0-1,1 1 0,-1-1 1,-3 2 159,0 0 0,1 1 0,-1-1 0,1 1 1,0-1-1,0 1 0,0 0 0,0 0 0,0 0 0,-2 4 1,-26 40 732,31-46-919,-10 15 123,2 0 1,0 1-1,0-1 1,2 1-1,0 1 1,1-1-1,1 1 1,1 0-1,0 0 1,1 0-1,1 28 1,1-43-138,0 0 0,1 0 0,-1 0 0,1 0 0,-1 0 0,1 0 0,0 0 0,0-1 0,0 1 1,1 0-1,-1 0 0,1-1 0,-1 1 0,1-1 0,0 1 0,0-1 0,0 0 0,4 4 0,-4-5-6,1 0 1,-1 0-1,1 0 0,-1 0 0,1 0 0,-1-1 0,1 1 0,-1-1 1,1 1-1,-1-1 0,1 0 0,0 0 0,-1 0 0,1-1 1,-1 1-1,1-1 0,-1 1 0,1-1 0,-1 0 0,1 0 0,3-2 1,5-2 52,-1-1 1,-1-1-1,1 1 1,-1-1-1,-1-1 1,1 0-1,-1 0 1,0 0-1,-1-1 1,0-1 0,7-11-1,-6 8 81,-1-1 0,0 0-1,0 0 1,-2 0 0,0-1 0,0 0-1,3-27 1,-7 36-84,-1 0-1,0 1 1,0-1-1,0 0 1,-1 0-1,1 0 1,-1 0-1,-1 1 1,1-1-1,-4-7 1,4 11-57,0 0 1,0 1 0,0-1 0,0 1 0,0-1 0,0 1 0,0 0 0,0 0 0,-1-1-1,1 1 1,0 0 0,-1 0 0,1 0 0,-1 0 0,1 0 0,-1 1 0,1-1 0,-1 0-1,0 1 1,1-1 0,-1 1 0,0-1 0,0 1 0,1 0 0,-1 0 0,0 0 0,0 0-1,1 0 1,-1 0 0,0 1 0,0-1 0,1 0 0,-1 1 0,0-1 0,1 1-1,-1 0 1,-2 1 0,-3 2-89,1 0 0,0 0-1,0 1 1,0-1-1,1 1 1,-1 1 0,1-1-1,0 1 1,-4 6 0,6-8-384,0 1 1,1-1 0,-1 1 0,1-1 0,0 1 0,0 0-1,0 0 1,-1 6 0,3-10 358,0-1-1,0 1 1,0-1-1,0 1 1,0 0-1,0-1 1,0 1-1,0 0 1,0-1-1,0 1 1,0 0-1,0-1 1,1 1-1,-1-1 1,0 1 0,0 0-1,1-1 1,-1 1-1,0-1 1,1 1-1,-1-1 1,1 1-1,-1-1 1,1 1-1,-1-1 1,1 1-1,-1-1 1,1 0-1,-1 1 1,1-1-1,-1 0 1,1 1-1,0-1 1,0 0-1,9 5-1021</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00.073"/>
    </inkml:context>
    <inkml:brush xml:id="br0">
      <inkml:brushProperty name="width" value="0.05" units="cm"/>
      <inkml:brushProperty name="height" value="0.05" units="cm"/>
    </inkml:brush>
  </inkml:definitions>
  <inkml:trace contextRef="#ctx0" brushRef="#br0">51 40 16908,'20'-16'2125,"-19"15"-1975,0 0 0,0 1 0,0-1 0,-1 0 0,1 0 1,0 0-1,-1 0 0,1 0 0,0 0 0,-1 0 0,0 0 1,1 0-1,-1 0 0,0-1 0,1 1 0,-1 0 0,0 0 1,0 0-1,0 0 0,0-2 0,0 3-89,0 0-1,-1 0 1,1 0 0,0 0-1,0 0 1,-1 0 0,1 0-1,0 0 1,-1 0 0,1 0-1,0 0 1,0 0 0,-1 0-1,1 0 1,0 0 0,0 0-1,-1 0 1,1 0 0,0 1-1,0-1 1,0 0 0,-1 0-1,1 0 1,0 0-1,0 1 1,0-1 0,-1 0-1,1 0 1,0 0 0,0 1-1,0-1 1,0 0 0,0 0-1,-1 1 1,1-1 0,-9 11 249,-1 6-130,0 1 0,2 0-1,-14 37 1,19-43-90,0 0 1,1 0-1,0 0 0,0 0 1,1 0-1,1 1 0,2 21 1,-2-31-66,0-1 0,1 1 1,-1 0-1,1 0 0,0-1 1,0 1-1,0-1 0,0 1 1,0-1-1,1 1 1,-1-1-1,1 0 0,-1 1 1,1-1-1,0 0 0,0 0 1,0 0-1,0-1 0,0 1 1,1 0-1,-1-1 1,0 1-1,1-1 0,-1 0 1,1 0-1,-1 0 0,1 0 1,0 0-1,-1-1 1,1 1-1,0-1 0,0 0 1,-1 1-1,1-1 0,0 0 1,3-1-1,4 0 37,0-1 1,0 0-1,0 0 1,0-1-1,0 0 1,-1-1-1,1 0 0,14-10 1,-4 2 96,-1-1 0,-1-1 1,18-18-1,-29 25-78,0 0-1,0 0 1,-1-1 0,0 0 0,0-1-1,-1 1 1,0-1 0,-1 0-1,6-14 1,-10 21-60,1 0 0,0 0-1,-1 0 1,1 1 0,-1-1-1,0 0 1,0 0 0,1 0 0,-1 0-1,0 0 1,-1 0 0,1 0-1,0 0 1,-1 0 0,1 0-1,-1 0 1,1 0 0,-1 1 0,0-1-1,0 0 1,-1-2 0,0 3-3,1 0 0,-1-1 0,1 1 1,-1 0-1,0 0 0,0 0 1,0 0-1,0 1 0,1-1 1,-1 0-1,0 1 0,0-1 0,0 1 1,0 0-1,0 0 0,-4 0 1,-4 0-29,0 1 1,0 1 0,0-1 0,1 2 0,-1-1 0,1 1 0,-10 5 0,16-7-32,-1 1-158,0 0 0,-1 0 0,1 0 0,0 0 0,0 1 0,0 0 0,0 0 0,0 0 0,-4 5 0,8-8 183,0 0-1,0 0 1,0 1 0,0-1 0,0 0 0,1 0 0,-1 1 0,0-1 0,0 0 0,0 0 0,0 0 0,0 1 0,0-1 0,1 0-1,-1 0 1,0 0 0,0 1 0,0-1 0,0 0 0,1 0 0,-1 0 0,0 0 0,0 0 0,0 0 0,1 1 0,-1-1 0,0 0 0,0 0-1,1 0 1,-1 0 0,0 0 0,0 0 0,1 0 0,-1 0 0,0 0 0,0 0 0,0 0 0,1 0 0,-1 0 0,0 0 0,0 0-1,1 0 1,-1 0 0,0-1 0,0 1 0,0 0 0,1 0 0,0 0-94,15 0-483</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01.062"/>
    </inkml:context>
    <inkml:brush xml:id="br0">
      <inkml:brushProperty name="width" value="0.05" units="cm"/>
      <inkml:brushProperty name="height" value="0.05" units="cm"/>
    </inkml:brush>
  </inkml:definitions>
  <inkml:trace contextRef="#ctx0" brushRef="#br0">226 8 18036,'12'-8'1775,"-13"11"-414,-21 19 343,8-9-1076,-5 10-230,2 1 0,1 1 1,0 0-1,2 1 0,1 0 1,-18 53-1,12-16 261,-22 129 0,34-144-420,2 0 0,3 77 1,2-104-197,2 1 0,1-1 0,1 1 0,0-1 0,2 0 0,0 0 0,2-1 0,10 22 0,-15-36-105,1 1-1,-1-2 0,1 1 0,1 0 0,-1-1 0,1 0 0,0 0 1,0 0-1,0-1 0,1 1 0,10 5 0,-13-8-48,1-1 0,0 1 0,0-1 0,0 0 0,0 0 0,0 0-1,0-1 1,1 1 0,-1-1 0,0 0 0,0 0 0,0 0 0,0-1 0,0 0 0,1 0 0,-1 0 0,0 0-1,-1 0 1,1-1 0,7-3 0,20-15-397,2-5-183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7.994"/>
    </inkml:context>
    <inkml:brush xml:id="br0">
      <inkml:brushProperty name="width" value="0.05" units="cm"/>
      <inkml:brushProperty name="height" value="0.05" units="cm"/>
    </inkml:brush>
  </inkml:definitions>
  <inkml:trace contextRef="#ctx0" brushRef="#br0">257 11 16836,'-1'-1'229,"-1"-1"0,0 1 1,0 0-1,0 0 1,-1 0-1,1 0 1,0 1-1,0-1 1,0 0-1,-1 1 1,1-1-1,0 1 0,-1 0 1,1 0-1,0 0 1,0 0-1,-1 0 1,1 1-1,0-1 1,-4 2-1,-4 1 271,0 0 0,0 0-1,-11 7 1,3-1 60,0 1 0,1 0-1,-24 20 1,35-25-481,0-1 1,1 1-1,0 1 0,0-1 0,1 1 1,-1-1-1,1 2 0,0-1 0,1 0 1,0 1-1,0-1 0,0 1 1,-2 8-1,4-12-61,1-1 0,0 0 0,-1 1 0,1-1 0,0 1 0,0-1 0,1 0 0,-1 1 0,0-1-1,1 1 1,-1-1 0,1 0 0,0 1 0,0-1 0,0 0 0,0 0 0,0 0 0,0 0 0,1 0 0,-1 0 0,1 0 0,-1 0 0,1 0 0,0-1 0,0 1 0,-1-1 0,1 1 0,0-1 0,1 0 0,-1 0 0,0 0 0,0 0 0,0 0 0,1 0 0,-1 0 0,3 0 0,9 2-66,0-1-1,0 0 1,0 0 0,26-2 0,-6-2-297,0-3 0,0 0 0,0-2-1,37-13 1,12-2-331,-79 21 653,6-2 60,-1 1 1,1 1-1,10-1 1,-18 2 42,1 0 0,0 0 0,0 0 1,-1 0-1,1 1 0,0 0 1,-1-1-1,1 1 0,0 0 0,-1 0 1,1 0-1,-1 1 0,0-1 0,1 1 1,2 1-1,1 3 40,2-1-1,-1-1 1,0 0-1,1 0 1,0 0-1,0-1 1,0 0 0,0 0-1,1-1 1,-1 0-1,1-1 1,-1 0 0,10 0-1,15-1-489,1-1 1,34-6-1,-29 3-244,-19 2 195,-14 0 202,1 1 0,-1 0 0,1 1 0,0-1 0,-1 1 0,1 1 0,0-1 0,-1 1 0,1 0 0,9 3 0,-15-3 174,0 0 1,0 0-1,0 0 1,0-1-1,-1 1 1,1 0-1,0 0 1,-1 0-1,1 0 1,-1 0-1,1 1 1,-1-1-1,1 0 1,-1 0-1,0 0 1,1 0 0,-1 0-1,0 1 1,0-1-1,0 0 1,0 0-1,0 0 1,0 1-1,-1-1 1,1 2-1,-1-2 21,1 0-1,0 0 0,0 0 1,0 0-1,0 0 0,0 0 1,0 0-1,0 0 0,0 0 1,0 0-1,0 0 0,1 0 1,-1 0-1,0 0 0,1 0 1,-1 0-1,1 0 0,-1 0 1,1 0-1,-1 0 0,2 1 1,5 0-94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02.106"/>
    </inkml:context>
    <inkml:brush xml:id="br0">
      <inkml:brushProperty name="width" value="0.05" units="cm"/>
      <inkml:brushProperty name="height" value="0.05" units="cm"/>
    </inkml:brush>
  </inkml:definitions>
  <inkml:trace contextRef="#ctx0" brushRef="#br0">3 508 14867,'-3'5'7228,"4"-5"-7181,-1 0 0,0 0-1,0 0 1,0 0 0,1 1-1,-1-1 1,0 0 0,1 0-1,-1 0 1,0 0 0,0 0 0,1 0-1,-1 0 1,0 0 0,0 0-1,1 0 1,-1 0 0,0 0-1,1 0 1,-1 0 0,0 0-1,0 0 1,1 0 0,-1 0-1,0 0 1,1 0 0,-1 0-1,0-1 1,0 1 0,1 0-1,-1 0 1,0 0 0,0 0-1,0-1 1,1 1 0,-1 0-1,0 0 1,0-1 0,7-4 196,-2 0 0,1-1 0,0 1 0,-1-1 0,0-1 0,-1 1 0,5-9 1,-1 4-6,36-63 721,-3-1-1,32-87 1,-20 45-216,-53 116-730,1 0-1,-1 0 0,0 0 1,1 0-1,-1 0 0,1 0 1,-1 0-1,1 0 0,0 0 1,-1 0-1,1 0 0,0 1 1,0-1-1,0 0 1,-1 0-1,2 0 0,-1 1-8,-1 1 0,1-1 0,-1 0 0,0 1 0,1-1 0,-1 1 0,0-1 0,0 1 0,1-1 0,-1 0 0,0 1 0,0-1 0,0 1 0,0-1 0,1 1 0,-1-1-1,0 1 1,0-1 0,0 1 0,0-1 0,0 1 0,0-1 0,-1 2 0,-1 45 28,1-42-26,-37 244 31,13-104 25,24-139-265,-3 26 523,4-30-567,0-1 0,0 1 0,0-1 0,0 1 0,0 0 0,0-1 0,0 1 0,1-1 0,-1 1 0,1-1 0,-1 1 0,1-1 0,-1 1 0,3 2 0,-2-4-1109</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02.565"/>
    </inkml:context>
    <inkml:brush xml:id="br0">
      <inkml:brushProperty name="width" value="0.05" units="cm"/>
      <inkml:brushProperty name="height" value="0.05" units="cm"/>
    </inkml:brush>
  </inkml:definitions>
  <inkml:trace contextRef="#ctx0" brushRef="#br0">59 1 18364,'-1'17'1329,"-1"0"1,0-1 0,-7 21-1,-1 14-388,-6 105-20,15-135-750,1 0 1,2 0 0,-1-1-1,2 1 1,9 30 0,-7-39-38,-1-16-997,-3-20-926,-4 15 1709,1 0 0,-2 0 0,1 0 1,-1 1-1,-9-15 0,-3 0-404</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02.966"/>
    </inkml:context>
    <inkml:brush xml:id="br0">
      <inkml:brushProperty name="width" value="0.05" units="cm"/>
      <inkml:brushProperty name="height" value="0.05" units="cm"/>
    </inkml:brush>
  </inkml:definitions>
  <inkml:trace contextRef="#ctx0" brushRef="#br0">17 31 13331,'-11'0'2224,"5"0"-911,6 2-457,9 2 2472,4-2-1487,9-2-337,4 3-200,5-3-439,1-2-145,7 1-152,-7-2-200,-2 0-464,1 0-304,-11-2-976,-2 2 1184,-3-6-233,-4-3-143</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03.953"/>
    </inkml:context>
    <inkml:brush xml:id="br0">
      <inkml:brushProperty name="width" value="0.05" units="cm"/>
      <inkml:brushProperty name="height" value="0.05" units="cm"/>
    </inkml:brush>
  </inkml:definitions>
  <inkml:trace contextRef="#ctx0" brushRef="#br0">190 108 6345,'29'-28'1848,"-17"15"307,2 0 1,-1 1-1,2 1 0,30-20 0,-45 32-2067,0-1 0,-1 0 0,1 0-1,0 1 1,0-1 0,0 0 0,0 0-1,0 1 1,0-1 0,0 0 0,0 0-1,0 1 1,0-1 0,0 0 0,0 0 0,0 0-1,0 1 1,0-1 0,1 0 0,-1 0-1,0 1 1,0-1 0,0 0 0,0 0-1,0 0 1,0 1 0,1-1 0,-1 0-1,0 0 1,0 0 0,0 0 0,1 1-1,-1-1 1,0 0 0,0 0 0,0 0-1,1 0 1,-1 0 0,0 0 0,0 0 0,0 0-1,1 0 1,-1 1 0,0-1 0,0 0-1,1 0 1,-1 0 0,0 0 0,0-1-1,1 1 1,-1 0 0,0 0 0,0 0-1,1 0 1,-1 0 0,0 0 0,0 0-1,0 0 1,1 0 0,-1 0 0,0-1-1,0 1 1,1 0 0,-11 21 927,9-19-832,-42 68 886,-79 98 0,-11 18 167,132-184-1238,-1 2-42,-1 0-1,1 0 0,-1 0 0,1 0 0,1 1 0,-3 6 0,14-48-4993,-6 23 4216,0 0 0,3-26 0,-5 2-280</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04.398"/>
    </inkml:context>
    <inkml:brush xml:id="br0">
      <inkml:brushProperty name="width" value="0.05" units="cm"/>
      <inkml:brushProperty name="height" value="0.05" units="cm"/>
    </inkml:brush>
  </inkml:definitions>
  <inkml:trace contextRef="#ctx0" brushRef="#br0">1 0 19852,'-1'3'235,"1"1"0,0-1-1,1 0 1,-1 0-1,1 0 1,-1 0 0,1 0-1,0 1 1,0-1 0,0-1-1,1 1 1,-1 0-1,1 0 1,0 0 0,-1-1-1,1 1 1,0-1 0,0 1-1,1-1 1,3 3 0,7 6 240,1 0 1,23 14-1,-19-14-234,31 21 206,-3-2-423,48 40 0,-80-57-777,0 2 0,15 20 0,-24-29 681,7 9-422</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18.584"/>
    </inkml:context>
    <inkml:brush xml:id="br0">
      <inkml:brushProperty name="width" value="0.05" units="cm"/>
      <inkml:brushProperty name="height" value="0.05" units="cm"/>
    </inkml:brush>
  </inkml:definitions>
  <inkml:trace contextRef="#ctx0" brushRef="#br0">1 98 19468,'11'3'1857,"4"-6"-1209,2-3-224,7 0 872,8 1-232,7 2-432,-3-3-159,9 4-201,-4-1-64,2 0-64,-6-1-104,-7-4-184,-4 4-144,-10-4-449,-4 0-319,-14-2 824,-2-1-200,-10 0-160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19.029"/>
    </inkml:context>
    <inkml:brush xml:id="br0">
      <inkml:brushProperty name="width" value="0.05" units="cm"/>
      <inkml:brushProperty name="height" value="0.05" units="cm"/>
    </inkml:brush>
  </inkml:definitions>
  <inkml:trace contextRef="#ctx0" brushRef="#br0">1 1 16700,'27'18'2288,"4"-7"-1304,13-8-360,5-2 1321,6-1-697,2-4-184,-2 2-456,-3-2-311,-14 1-874,-9 1-559,-9 2 952,-4-1-224,-9-10-152</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26.789"/>
    </inkml:context>
    <inkml:brush xml:id="br0">
      <inkml:brushProperty name="width" value="0.05" units="cm"/>
      <inkml:brushProperty name="height" value="0.05" units="cm"/>
    </inkml:brush>
  </inkml:definitions>
  <inkml:trace contextRef="#ctx0" brushRef="#br0">1 567 12811,'0'18'2359,"3"-15"393,4-22 1706,2-6-4313,227-467 2975,-206 443-2918,-30 49-201,0 0 0,0 0 0,0-1-1,0 1 1,0 0 0,0 0 0,1 0 0,-1 0 0,0-1 0,0 1 0,0 0 0,0 0 0,1 0 0,-1 0-1,0 0 1,0 0 0,0-1 0,0 1 0,1 0 0,-1 0 0,0 0 0,0 0 0,0 0 0,1 0 0,-1 0-1,0 0 1,0 0 0,1 0 0,-1 0 0,0 0 0,0 0 0,0 0 0,1 0 0,-1 0 0,0 0 0,0 0-1,0 1 1,1-1 0,-1 0 0,0 0 0,0 0 0,0 0 0,0 0 0,1 0 0,-1 0 0,0 1 0,0-1-1,0 0 1,0 0 0,0 0 0,0 1 0,1-1 0,-1 0 0,0 0 0,0 0 0,0 0 0,0 1 0,0-1-1,0 0 1,0 1 0,4 12-1,-4 2 1,-1 0 1,0 0 0,-5 26-1,-2 10-7,-11 289-661,21-336-1630,1-12 1075,4-16 388,-5-11 31,1-6-240</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27.243"/>
    </inkml:context>
    <inkml:brush xml:id="br0">
      <inkml:brushProperty name="width" value="0.05" units="cm"/>
      <inkml:brushProperty name="height" value="0.05" units="cm"/>
    </inkml:brush>
  </inkml:definitions>
  <inkml:trace contextRef="#ctx0" brushRef="#br0">104 4 17692,'0'0'79,"0"0"0,0-1 0,0 1 0,1 0 0,-1 0-1,0 0 1,0-1 0,0 1 0,1 0 0,-1 0 0,0 0 0,0 0 0,1-1 0,-1 1 0,0 0 0,0 0 0,1 0 0,-1 0 0,0 0 0,1 0 0,-1 0 0,0 0 0,0 0 0,1 0-1,-1 0 1,0 0 0,1 0 0,-1 0 0,0 0 0,0 0 0,1 0 0,-1 0 0,0 1 0,0-1 0,1 0 0,-1 0 0,0 0 0,0 0 0,1 0 0,-1 1 0,1 13 1625,-8 20-500,7-33-1168,-43 130 1046,24-79-909,-22 100-1,40-150-169,0 5 26,0 0 0,0 0 1,1 0-1,-1 0 0,2 7 0,-1-13-21,0 0 0,0 0-1,1 0 1,-1-1-1,0 1 1,0 0-1,1 0 1,-1 0 0,0-1-1,1 1 1,-1 0-1,1-1 1,-1 1 0,1 0-1,-1-1 1,1 1-1,0-1 1,-1 1-1,1-1 1,1 2 0,-1-2 2,0 0 1,0 0 0,1 1 0,-1-1 0,0 0-1,1 0 1,-1 0 0,0-1 0,0 1 0,1 0 0,-1 0-1,0-1 1,1 1 0,-1 0 0,0-1 0,0 1-1,2-2 1,6-3-74,-1-1-1,0 1 0,0-2 1,0 1-1,-1-1 1,0 0-1,-1 0 1,1-1-1,5-9 0,-2 3-181,-2 0 0,0-1 0,-1 0 0,10-27-1,-13 29 85,-1 0 0,2-20-1,-2 6-279</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27.688"/>
    </inkml:context>
    <inkml:brush xml:id="br0">
      <inkml:brushProperty name="width" value="0.05" units="cm"/>
      <inkml:brushProperty name="height" value="0.05" units="cm"/>
    </inkml:brush>
  </inkml:definitions>
  <inkml:trace contextRef="#ctx0" brushRef="#br0">19 1 15027,'-2'21'1905,"-1"7"-1121,-1 7-280,1 5 1016,0 3-432,1 1-159,2-3-313,-1-4-224,2-6-520,1-5-376,2-11 1768,1-4-1256,3-11 0,1-8-32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6.983"/>
    </inkml:context>
    <inkml:brush xml:id="br0">
      <inkml:brushProperty name="width" value="0.05" units="cm"/>
      <inkml:brushProperty name="height" value="0.05" units="cm"/>
    </inkml:brush>
  </inkml:definitions>
  <inkml:trace contextRef="#ctx0" brushRef="#br0">5 220 12435,'0'0'73,"0"0"1,-1 0 0,1 0-1,0-1 1,0 1 0,-1 0-1,1 0 1,0 0 0,0-1-1,-1 1 1,1 0 0,0 0-1,0-1 1,0 1 0,-1 0-1,1 0 1,0-1 0,0 1-1,0 0 1,0-1 0,0 1-1,0 0 1,-1-1 0,1 1-1,0 0 1,0 0 0,0-1-1,0 1 1,0 0 0,0-1-1,0 1 1,1 0 0,-1-1-1,0 1 1,0 0 0,0-1-1,0 1 1,0 0 0,0-1-1,1 1 1,-1 0-1,6-18 712,-5 16-480,6-16 1324,1 2 1,16-25-1,-13 25-1083,0 2-1,0-1 1,2 1 0,25-22 0,-36 34-505,1 0 0,-1 0 0,1 0 0,-1 1 0,1-1 0,-1 1 0,1 0 0,0 0 0,0 0 0,0 0 0,0 0 0,0 0 0,-1 1 0,5-1 0,-6 1-35,1 1 0,-1-1 0,1 0 0,-1 1 0,0-1 0,1 1 0,-1 0 0,0-1 0,0 1 0,1 0 0,-1 0 0,0 0 0,0 0 0,0 0 0,0 0 0,0 0 0,0 0 0,0 0 0,-1 1 0,1-1 0,0 0 0,-1 0 0,1 1 0,0-1 0,-1 1 0,0-1 0,1 0-1,-1 1 1,0-1 0,0 1 0,0 1 0,3 23-19,-2 0 1,-1 0-1,0 0 0,-2 0 0,-2 0 0,-6 26 0,4-21 14,2 0-1,0 0 1,2 49-1,2-78 4,0-1 0,0 0 0,0 1-1,0-1 1,0 0 0,1 0 0,-1 1 0,0-1-1,1 0 1,-1 0 0,1 1 0,-1-1 0,1 0-1,0 0 1,-1 0 0,1 0 0,0 0-1,0 0 1,0 0 0,1 1 0,-1-1 2,0-1 0,0 0 0,1 1-1,-1-1 1,0 0 0,0 0 0,0 0 0,0 0 0,0 0 0,0 0 0,1 0 0,-1 0 0,0 0 0,0 0 0,0-1-1,0 1 1,0-1 0,2 0 0,6-3 32,-1-1 0,0-1 0,0 1-1,10-10 1,-12 10-27,101-91 280,-59 52-142,99-72 0,-142 112-165,1 1 0,0 0 0,-1 0 0,1 0 0,10-2 1,-15 4-11,0 1 1,0 0-1,0 0 1,-1 0-1,1-1 1,0 1-1,0 0 1,0 0-1,0 0 1,0 0-1,0 1 1,-1-1-1,1 0 1,0 0-1,0 0 1,0 1-1,0-1 1,-1 0-1,1 1 1,0-1-1,0 1 1,-1-1-1,1 1 1,0-1-1,-1 1 1,1 0-1,0-1 1,-1 1-1,1 0 0,-1-1 1,1 1-1,-1 0 1,1 0-1,-1-1 1,0 1-1,1 0 1,-1 0-1,0 0 1,0 0-1,0-1 1,1 1-1,-1 0 1,0 0-1,0 0 1,0 0-1,-1 1 1,2 1-102,-1 1 0,0-1 0,0 0 0,0 1 0,0-1-1,-1 0 1,0 0 0,1 1 0,-1-1 0,0 0 0,0 0 0,-1 0 0,-2 5 0,-2-4-401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8.812"/>
    </inkml:context>
    <inkml:brush xml:id="br0">
      <inkml:brushProperty name="width" value="0.05" units="cm"/>
      <inkml:brushProperty name="height" value="0.05" units="cm"/>
    </inkml:brush>
  </inkml:definitions>
  <inkml:trace contextRef="#ctx0" brushRef="#br0">6 234 17012,'-2'-7'441,"1"0"0,0-1 0,0 1 0,0 0 1,2-15-1,0 18-333,0 0 0,0 0 0,0 0 0,1 0 1,0 1-1,-1-1 0,1 1 0,1-1 0,-1 1 0,0-1 0,1 1 0,4-4 1,10-10 447,1 1 0,0 0 1,22-14-1,-30 24-397,-1 0-1,1 0 1,1 1-1,-1 1 1,1-1 0,-1 2-1,1-1 1,20-2-1,-29 6-120,1-1 0,0 1-1,0 0 1,0 0 0,0 1 0,0-1-1,0 0 1,0 1 0,0 0 0,0 0-1,-1 0 1,1 0 0,3 2 0,-4-2-17,0 1 0,-1-1 0,1 1 0,0-1-1,-1 1 1,1 0 0,-1-1 0,0 1 0,0 0 0,0 0 0,0 0 0,0 0 0,0 0 0,0 0 0,-1 1 0,1-1 0,-1 0 0,1 5 0,0 5 10,-1 0 1,-1 1-1,0-1 0,-1 0 1,0 1-1,0-1 0,-2 0 1,1 0-1,-8 15 0,-55 103 89,59-118-103,-21 36 26,9-17-10,2 1-1,-21 50 1,37-79-42,0-1 0,0 1 0,1 0 0,-1 0 0,0 0 0,1 0 0,0 0 0,0 0 0,0-1 0,0 1 0,0 0 0,0 0 0,1 0 0,-1 0 0,1 0 0,1 2 0,-1-2-35,1-2-1,-1 1 1,1 0-1,-1 0 1,1 0-1,0-1 1,-1 1-1,1-1 1,0 1-1,0-1 1,0 0-1,0 0 1,1 1-1,-1-2 1,0 1 0,0 0-1,1 0 1,-1-1-1,0 1 1,3-1-1,10 2-246,0-1 0,1 0 0,-1-2 1,0 1-1,0-2 0,0 0 0,-1-1 0,28-9 0,-14 2 23,0-1 0,-1-1 0,40-26 0,11-17-458</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28.103"/>
    </inkml:context>
    <inkml:brush xml:id="br0">
      <inkml:brushProperty name="width" value="0.05" units="cm"/>
      <inkml:brushProperty name="height" value="0.05" units="cm"/>
    </inkml:brush>
  </inkml:definitions>
  <inkml:trace contextRef="#ctx0" brushRef="#br0">59 11 18244,'10'-2'1346,"-3"-1"-727,0 2 0,1-1 0,-1 1 0,1 0 0,9 0 0,-15 1-593,-1 0-1,1 0 0,-1 1 0,1-1 0,-1 0 1,1 1-1,-1-1 0,0 1 0,1-1 0,-1 1 1,0 0-1,0 0 0,1-1 0,-1 1 0,0 0 1,0 0-1,0 0 0,0 0 0,0 0 0,0 0 1,0 1-1,0-1 0,-1 0 0,1 0 0,0 1 1,-1-1-1,1 0 0,-1 1 0,1-1 0,-1 1 1,0-1-1,1 1 0,-1 1 0,0 7 5,0-1 0,0 0 0,-1 0 0,0 0 0,0 0 0,-1 0 0,0 0 0,-6 13 0,-33 70 171,26-64-114,2 0-8,-9 16 148,-25 74 1,46-117-238,1 0 0,-1 0-1,1 1 1,-1-1 0,1 0-1,0 0 1,-1 1 0,1-1-1,0 0 1,0 1 0,0-1-1,0 0 1,0 1-1,1-1 1,-1 0 0,0 1-1,0-1 1,1 0 0,-1 0-1,1 1 1,0 0 0,0-1-45,0-1 1,0 1 0,0-1-1,0 0 1,-1 1-1,1-1 1,0 0 0,0 0-1,0 1 1,0-1-1,0 0 1,0 0 0,0 0-1,0 0 1,0 0 0,0 0-1,0-1 1,0 1-1,-1 0 1,1 0 0,2-1-1,5-3-256,1 0 1,-1 0-1,-1 0 0,14-10 0,0-5-263</inkml:trace>
  <inkml:trace contextRef="#ctx0" brushRef="#br0" timeOffset="1">241 360 17388,'0'23'1600,"-6"6"-1048,2 5-224,-1 1 648,-1 2-255,4 0-537,-1-5-384,3-6-1969,2-6 1977,-2-4-352,-3-5-240</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28.552"/>
    </inkml:context>
    <inkml:brush xml:id="br0">
      <inkml:brushProperty name="width" value="0.05" units="cm"/>
      <inkml:brushProperty name="height" value="0.05" units="cm"/>
    </inkml:brush>
  </inkml:definitions>
  <inkml:trace contextRef="#ctx0" brushRef="#br0">1 40 17220,'2'-3'257,"1"0"0,-1 0 0,1 0 0,0 0 1,0 1-1,0-1 0,0 1 0,1 0 0,-1 0 1,1 0-1,-1 0 0,1 1 0,0-1 0,0 1 0,-1 0 1,1 0-1,0 1 0,4-1 0,2 0-26,0 0 0,-1 1 0,1 0 1,-1 0-1,1 1 0,13 4 0,-21-5-207,1 1 1,-1-1-1,0 1 1,1 0 0,-1 0-1,0 0 1,1 0-1,-1 0 1,0 1-1,0-1 1,0 1-1,0-1 1,0 1 0,0 0-1,-1 0 1,1 0-1,-1 0 1,1 0-1,-1 0 1,2 4-1,-2-3-6,0 1 0,0 0 0,0-1-1,-1 1 1,0 0 0,0 0 0,0-1-1,0 1 1,0 0 0,-1-1 0,0 1 0,-1 5-1,-4 8 44,-1 0-1,-1 0 1,0-1-1,-15 21 1,23-37-59,-31 46 219,18-27 8,0 1-1,-19 37 0,32-57-221,-1 1-1,1 0 0,-1 0 0,1 0 0,-1-1 0,1 1 0,-1 0 0,1 0 0,0 0 0,0 0 1,0 0-1,-1 0 0,1 0 0,0 0 0,0 0 0,0-1 0,0 1 0,1 0 0,-1 0 0,0 0 0,0 0 1,0 0-1,1 0 0,-1 0 0,0 0 0,1-1 0,-1 1 0,1 0 0,-1 0 0,1-1 0,-1 1 1,1 0-1,0 0 0,-1-1 0,1 1 0,0-1 0,0 1 0,-1-1 0,1 1 0,0-1 0,0 1 1,0-1-1,0 0 0,-1 1 0,1-1 0,0 0 0,0 0 0,0 0 0,0 1 0,0-1 0,0 0 0,1 0 1,4 0-133,0-1 1,1 1-1,-1-1 1,0 0 0,0 0-1,9-4 1,-5 1-217,0-1 0,-1 0-1,1 0 1,-1-1 0,0-1 0,-1 0 0,1 0 0,-2 0 0,14-16 0,4-6-448</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9:29.031"/>
    </inkml:context>
    <inkml:brush xml:id="br0">
      <inkml:brushProperty name="width" value="0.05" units="cm"/>
      <inkml:brushProperty name="height" value="0.05" units="cm"/>
    </inkml:brush>
  </inkml:definitions>
  <inkml:trace contextRef="#ctx0" brushRef="#br0">67 1 15739,'-6'32'5400,"-13"36"-3275,4-17-1351,7-24-427,-8 34 258,15-56-539,0-1 0,1 1 1,-1 0-1,1-1 1,0 1-1,1 0 0,-1 0 1,1-1-1,2 9 0,-3-12-61,0 0 0,1-1 0,-1 1-1,1-1 1,-1 1 0,0-1-1,1 1 1,-1-1 0,1 1-1,-1-1 1,1 1 0,0-1-1,-1 0 1,1 1 0,-1-1-1,1 0 1,0 1 0,-1-1-1,1 0 1,0 0 0,-1 0-1,1 0 1,0 1 0,-1-1-1,1 0 1,0 0 0,-1 0-1,1 0 1,0-1 0,-1 1-1,1 0 1,0 0 0,-1 0 0,1-1-1,0 1 1,-1 0 0,1 0-1,0-1 1,0 0 0,24-15-468,-25 16 454,10-8-1008,-1 0 0,0 0-1,0-1 1,14-19 0,-20 23 329,0-1 1,1 1-1,-1 0 1,-1-1-1,1 0 1,-1 1 0,0-1-1,-1 0 1,1 0-1,-1 0 1,1-11-1,-2 17 710,0-1 0,0 1 0,0 0 0,0 0 0,0 0 0,0-1 0,0 1 0,0 0 0,0 0 1,0 0-1,0-1 0,0 1 0,0 0 0,0 0 0,0-1 0,0 1 0,0 0 0,0 0 0,0 0 0,0-1 0,0 1 0,0 0 0,0 0 0,0 0 0,0-1 0,0 1 0,-1 0 0,1 0 0,0 0 0,0 0 0,0-1 0,0 1 0,0 0 0,-1 0 0,1 0 0,0 0 0,0 0 0,0 0 0,-1 0 0,1-1 0,0 1 0,0 0 0,0 0 0,-1 0 0,1 0 0,0 0 1,0 0-1,-9 10 1845,-7 20 1682,7-1-1465,-9 54 0,13-43-2002,1 0 0,3 55 0,5-59-198,2-9-84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3:14.201"/>
    </inkml:context>
    <inkml:brush xml:id="br0">
      <inkml:brushProperty name="width" value="0.05" units="cm"/>
      <inkml:brushProperty name="height" value="0.05" units="cm"/>
    </inkml:brush>
  </inkml:definitions>
  <inkml:trace contextRef="#ctx0" brushRef="#br0">9094 155 7986,'-66'6'429,"-1"-2"1,1-4 0,-114-13 0,110 3-30,-372-36 2690,60 47-2217,-148-6-882,156-29-45,-118-8-85,-514 26-400,842 16 515,-1079 51 144,794-25-141,-265 27-25,328-17 94,-479 109-1,437-33-21,14 41 11,345-120-79,2 3 1,1 2-1,2 3 1,2 3-1,2 3 0,1 2 1,-73 82-1,110-106 33,2 0-1,0 1 1,2 1-1,1 1 1,1 1-1,-18 45 0,28-56 22,0 1-1,1 0 0,0 0 0,2 1 0,1-1 0,0 1 0,1-1 1,1 1-1,1 0 0,1-1 0,8 38 0,-4-34-7,2 0 1,0-1-1,2 0 0,0 0 0,2-1 1,0-1-1,1 0 0,1-1 0,1 0 0,0-1 1,2-1-1,0 0 0,0-1 0,2-1 1,0-1-1,1-1 0,30 16 0,6-2 12,1-3 0,2-2 0,0-3 0,112 22 0,251 12 60,-409-52-74,702 56 58,-63-6-40,530 80 28,-290-28-33,2-33 4,189-75 18,-1-68 0,-915 60-33,657-84-9,-674 69 25,0-7 0,-3-7-1,202-85 1,-115 17 228,-193 87-86,0-1 0,-1-3 0,51-44 0,-80 61-112,0-1 0,-1 0-1,0-1 1,-1 0 0,0 0-1,-1-1 1,0-1-1,-1 1 1,-1-1 0,0 0-1,4-16 1,-5 9 3,-1 1 0,-1-1 0,-1 0-1,0 0 1,-2 1 0,-1-1 0,-3-29 0,-4 9 7,-1 1 1,-2 1-1,-2-1 1,-1 2-1,-2 0 0,-2 1 1,-39-61-1,25 51-99,-2 3-1,-75-77 1,-98-62-434,107 105-256,-3 5-1,-3 4 1,-209-99-1,114 80 128</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3:27.052"/>
    </inkml:context>
    <inkml:brush xml:id="br0">
      <inkml:brushProperty name="width" value="0.05" units="cm"/>
      <inkml:brushProperty name="height" value="0.05" units="cm"/>
    </inkml:brush>
  </inkml:definitions>
  <inkml:trace contextRef="#ctx0" brushRef="#br0">989 232 9082,'-32'1'1207,"25"0"-923,0 0 1,0-1-1,0 1 1,0-2 0,-1 1-1,1-1 1,0 0 0,0 0-1,0-1 1,0 0 0,-11-5-1,14 4-154,0 1-1,0-1 1,0 1 0,-1 0-1,1 0 1,0 0 0,-10-1-1,12 3-119,0 0-1,-1 0 0,1 0 1,0 1-1,0-1 1,0 1-1,0-1 1,-1 1-1,1 0 0,0 0 1,0 0-1,0 0 1,1 0-1,-1 1 1,0-1-1,0 1 1,1-1-1,-1 1 0,-1 2 1,-36 37 15,25-24-16,-1-1-1,-27 23 1,-55 29 8,-50 43-12,131-96-4,0 0 0,1 2 0,1 0 0,1 0 0,1 1 0,0 1-1,-17 36 1,14-17-1,2-1 0,1 2 0,-9 55 0,-153 738-21,151-711 25,5 1 0,6 0 0,4 196 0,20-114 3,49 276 0,-44-393-12,34 104 0,-32-137 1,1 0-1,56 98 0,-60-126 2,2 0 0,1-2 0,38 40-1,75 54-14,-3-2 9,89 115 1,-209-221 6,1 0 1,1-1-1,-1 0 0,1 0 1,1-2-1,0 1 0,0-1 1,0-1-1,1 0 0,0-1 0,0 0 1,0-1-1,1-1 0,-1 0 1,1-1-1,0 0 0,15 0 1,-7-3-3,1-1 0,-1-1 0,0 0 0,0-2 0,0-1 0,-1 0 0,1-2 0,-2 0 0,1-1 0,26-17 0,-7 0 0,-2-2 1,-1-1 0,65-66-1,115-95-2,-151 138 8,-3-3 0,81-90 0,-97 85 2,62-103 0,25-78-4,-46 78 3,-30 62-1,158-307 10,-189 347-11,-3-1 1,-3-1-1,-2 0 1,20-129-1,-32 109 19,-4 0-1,-3 0 0,-15-122 1,-69-243 72,-11 115 3,71 267-77,-3 0 1,-66-114-1,69 145 5,0 1 0,-2 1 0,-59-55-1,-103-72 73,162 139-89,-1 2 0,0 1 0,-2 1-1,0 1 1,-1 2 0,0 1 0,-1 1 0,0 2 0,-1 1 0,0 2 0,-1 1 0,0 1 0,0 2 0,0 1 0,0 2 0,-49 5 0,31 3-4,1 2 0,0 2 0,-94 38 0,-137 81 1350,224-102-913,-74 38-172,-3 8 117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3:32.995"/>
    </inkml:context>
    <inkml:brush xml:id="br0">
      <inkml:brushProperty name="width" value="0.05" units="cm"/>
      <inkml:brushProperty name="height" value="0.05" units="cm"/>
    </inkml:brush>
  </inkml:definitions>
  <inkml:trace contextRef="#ctx0" brushRef="#br0">401 184 5121,'-44'56'1277,"2"3"0,-48 88 0,65-98-594,3 1 1,1 1-1,-24 95 0,17-9-297,-15 186-1,16 144-218,25-427-137,-9 614 403,16-527-303,6-1-1,5-1 0,38 144 0,-38-212-107,2-1 1,3 0-1,2-2 1,2-1-1,40 61 1,-37-73-20,1 0-1,3-2 1,1-1-1,2-2 1,1-2 0,61 45-1,-50-46 18,1-2 0,1-2 0,64 26 0,-75-39-15,0-2 0,1-2 0,1-2 0,-1-1 0,52 5 0,-74-13-10,0 0 0,0-1 1,0-1-1,-1 0 1,1-2-1,0 0 0,-1 0 1,0-2-1,0 0 1,0 0-1,0-2 1,-1 0-1,0-1 0,-1 0 1,0-1-1,0-1 1,23-21-1,130-142 3,-106 106 9,137-164 49,-159 180-30,-3-2 0,51-100 0,-7-21 138,109-348 1,-173 459-129,-3 0 0,10-116 0,-24-131 67,-3 208-62,4 0 0,14-106 1,-4 122-32,4-17-8,0-115 0,-15 183-10,-1 0 1,-1 1-1,-2-1 1,-1 1 0,-2 0-1,-1 1 1,-19-43-1,2 23-1,-2 0-1,-3 3 0,-2 0 0,-46-53 0,53 74 9,0 0 1,-2 2-1,-1 1 0,-1 1 1,-1 2-1,-1 1 0,-1 1 0,-55-25 1,44 28-1,0 1-1,-1 2 1,-1 3 0,0 1 0,0 3 0,-81-5-1,38 11-4,0 5 0,-123 18 0,-172 52-40,265-46 69,-151 27 467,211-50-404</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3:36.401"/>
    </inkml:context>
    <inkml:brush xml:id="br0">
      <inkml:brushProperty name="width" value="0.05" units="cm"/>
      <inkml:brushProperty name="height" value="0.05" units="cm"/>
    </inkml:brush>
  </inkml:definitions>
  <inkml:trace contextRef="#ctx0" brushRef="#br0">486 0 7186,'-15'5'1035,"0"0"0,0 1 0,-20 12 0,30-15-888,1 0 0,-1 0 0,1 1 1,0-1-1,1 1 0,-1 0 0,0 0 0,1 0 0,0 1 0,0-1 0,1 1 0,-1 0 0,1 0 0,-2 5 0,-22 79-90,5 1 0,-11 97 0,9-50-30,-23 208-2,24-160-1,1-29 335,-59 218-1,8-37-36,68-309-252,1 0 1,1 1-1,1-1 0,2 0 1,1 1-1,1-1 1,1 0-1,2 0 1,12 38-1,101 216 24,-39-101-76,-65-138 3,-2 1 0,10 59 0,-15-59-1,2-1 0,25 67 0,-25-86-14,1-1 1,1 0 0,1-1-1,1 0 1,1-1-1,35 38 1,-38-48-9,0-1 0,0 0 1,1-1-1,0 0 0,0 0 0,1-2 0,0 0 0,1 0 1,0-1-1,0-1 0,0-1 0,25 5 0,274 28 25,-268-37-44,0-2-1,73-12 1,-5 1 33,-16 7 11,94-11-15,-162 13-10,0-3 1,0 0-1,0-1 0,35-17 1,-9-1 4,-2-4 0,0-1 1,-2-3-1,60-51 0,-41 22 2,-3-2 0,67-83-1,-110 116 5,-2-1 0,-1-1 0,-2 0 0,-1-2 0,-2-1 1,-1 0-1,11-44 0,54-279 70,-79 348-79,33-305 32,-25 190-25,1-78 16,-12 169-10,-1 1 0,-2 0 0,-16-63 0,-2 16-7,-72-281 26,86 325 12,-1 0 0,-3 1 0,-1 0 0,-1 1 0,-2 1 1,-2 0-1,-41-60 0,16 40-18,-3 2 1,-54-49 0,-116-80 29,190 162-56,0 1 1,-2 1 0,-48-23 0,56 33 0,0 0 0,-1 2 0,1 0-1,-1 1 1,0 1 0,-35-1 0,-266 9 37,-2 26-147,227-18-216,0 4-1,-134 41 1,226-55 314,-155 42-301,85-29 136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3:57.177"/>
    </inkml:context>
    <inkml:brush xml:id="br0">
      <inkml:brushProperty name="width" value="0.05" units="cm"/>
      <inkml:brushProperty name="height" value="0.05" units="cm"/>
    </inkml:brush>
  </inkml:definitions>
  <inkml:trace contextRef="#ctx0" brushRef="#br0">1021 80 9434,'-40'-6'806,"-167"-22"1905,150 22-2190,-95 5 0,122 3-463,-1 1 0,1 2 0,0 1 0,-48 17 0,56-15 7,0 1 0,1 2 0,0 0 0,1 1 0,0 1 0,-35 31 0,35-25-63,1 0 1,0 2-1,2 1 1,0 0-1,1 1 1,-12 26-1,20-34-5,1-1 0,0 2-1,2-1 1,0 1 0,0 0-1,1 0 1,1 0 0,1 1-1,1-1 1,0 1-1,2 24 1,1-30 0,0-1 0,1 1 0,0 0-1,1-1 1,0 0 0,1 0 0,0 0 0,0-1-1,1 1 1,0-1 0,1 0 0,0-1 0,13 13 0,11 7-1,1-2 0,46 29 1,-32-23 10,20 15 1,3-4-1,95 47 1,-123-72-1,0-2 0,1-1 0,1-2 0,0-2 0,83 10 0,-54-18 132,0-2-1,0-3 1,136-23-1,212-69 609,-245 50-505,-157 40-241,371-106 674,-349 95-478,-1-2 1,0-2-1,-1-1 0,-1-2 0,-2-1 1,0-2-1,43-40 0,-52 40-20,-1-1 0,-1-1 0,-2-1 0,31-50-1,-46 66-133,-2 0 0,1 0 0,-1-1 0,-1 1 0,0-1 0,3-22 0,-6 26-33,0 0 1,-1 1-1,0-1 0,-1 0 1,0 1-1,0-1 0,-1 0 0,0 1 1,0 0-1,-1-1 0,-5-9 1,2 7-29,-1 1 0,0-1 0,0 2 1,-1-1-1,0 1 0,-1 0 0,0 1 1,0 0-1,-1 1 0,0 0 0,0 0 1,-1 1-1,0 0 0,-16-6 0,-14-3-232,-2 1 0,-70-14 0,-331-28-1535,346 47 1385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3:59.141"/>
    </inkml:context>
    <inkml:brush xml:id="br0">
      <inkml:brushProperty name="width" value="0.05" units="cm"/>
      <inkml:brushProperty name="height" value="0.05" units="cm"/>
    </inkml:brush>
  </inkml:definitions>
  <inkml:trace contextRef="#ctx0" brushRef="#br0">2050 151 9946,'-17'-8'612,"1"1"0,-1 1 0,0 1 0,-1 0 0,-32-4 0,22 3-391,-248-44 424,197 35-387,-125-7 1,67 15-205,-119-3 28,199 10-68,-1 4-1,-84 15 1,-72 34-24,174-40 6,2 1 1,0 2 0,-49 28 0,73-34 3,-1 0 0,1 1-1,1 1 1,0 0 0,0 1 0,1 0-1,1 1 1,0 0 0,1 1 0,1 0-1,0 1 1,-11 28 0,-1 12-2,3 2 0,-16 82 1,26-101 0,3-16-5,1 1 1,0 0 0,1 36-1,4-46 4,0 0 0,0-1 0,2 1 0,0-1 0,0 0-1,1 0 1,10 22 0,3 2-3,2-1 1,2-1-1,1 0 0,47 54 0,-53-71 3,1-1-1,1 0 1,1-2 0,0 0-1,1-1 1,0-1-1,1-1 1,1 0 0,30 10-1,-15-10 9,1-2-1,-1-1 1,2-3-1,-1-1 0,1-1 1,47-3-1,16-6 16,114-20 0,-86 5 7,249-73 0,-266 55 2,-2-6-1,156-84 0,-61 30 103,-113 57-81,-73 31-21,0-1 0,-1-1 0,0 0 1,-1-2-1,0 0 0,-1 0 0,-1-2 0,0 0 0,-1-1 1,18-28-1,-26 35-10,-1-1 0,0 0 0,0-1 0,-2 1 0,1-1 0,-2 0 0,1 0 0,2-23 1,-5 25-11,-1 1 1,0-1-1,-1 1 1,0-1-1,0 1 1,-1 0-1,0 0 1,-1-1-1,0 1 1,0 0-1,-1 1 1,-8-15-1,3 9-5,-1 1 0,0 0-1,-1 1 1,-1 1 0,1-1-1,-2 2 1,0 0-1,0 0 1,-1 1 0,0 1-1,0 0 1,-23-8-1,-7-1 5,-2 2 0,0 2 0,-48-7 0,-273-23-434,20 4-22,293 26 307,16-7-56</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05.182"/>
    </inkml:context>
    <inkml:brush xml:id="br0">
      <inkml:brushProperty name="width" value="0.05" units="cm"/>
      <inkml:brushProperty name="height" value="0.05" units="cm"/>
    </inkml:brush>
  </inkml:definitions>
  <inkml:trace contextRef="#ctx0" brushRef="#br0">2005 268 10962,'-104'-59'3412,"56"31"-2475,16 12-707,0 2-1,-2 2 1,1 1-1,-55-11 1,24 6-245,-58-14-26,-141-15 0,176 36 28,0 3 0,-130 9 0,177 1-35,0 0 0,1 3 0,-1 1 0,2 2-1,-1 2 1,-47 21 0,64-21 46,1 0 1,1 2-1,0 0 0,1 1 1,0 1-1,2 1 0,-19 22 0,-10 17-3,-41 67-1,-4 23-25,76-119 29,1 1 0,2 1-1,-14 44 1,24-67-1,1 0 1,0 1 0,0-1 0,0 1-1,1-1 1,0 0 0,0 1 0,1-1-1,-1 1 1,1-1 0,1 0 0,-1 1-1,1-1 1,0 0 0,5 8 0,-2-5-1,0-1 0,1 0 1,0 0-1,0 0 0,1-1 1,0 0-1,1 0 0,-1 0 1,11 5-1,17 10 2,1-1 0,1-1 0,1-2 0,1-2-1,0-2 1,1-1 0,71 12 0,10-6 47,163 3 0,-50-14 19,201 13 20,-344-12-81,234 20 18,3-26-8,-128-20-25,-1-9 0,200-52 0,-203 26-44,-156 39 26,-1-2 1,66-34 0,-97 45 27,0-1-1,0-1 1,0 1 0,-1-1-1,0-1 1,0 1-1,-1-1 1,1 0 0,-2-1-1,1 0 1,-1 1-1,0-2 1,4-8 0,-6 10 4,-1-1-1,0 1 1,0-1 0,0 0 0,-1 1 0,0-1 0,-1 0 0,1 0 0,-2 0 0,1 0 0,-1 1 0,0-1 0,-1 0 0,0 1 0,0-1 0,-4-8 0,-2-1 8,0 1-1,-1 0 1,-1 0 0,-1 1 0,0 1 0,-1 0 0,0 0-1,-1 1 1,0 1 0,-16-11 0,1 3-4,0 1 1,-1 1-1,-1 2 0,-51-20 1,16 13-23,-1 4 1,0 2 0,-94-11-1,-212-3-53,-283 7-232,237 11 575,223 6-287,6 0 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9.215"/>
    </inkml:context>
    <inkml:brush xml:id="br0">
      <inkml:brushProperty name="width" value="0.05" units="cm"/>
      <inkml:brushProperty name="height" value="0.05" units="cm"/>
    </inkml:brush>
  </inkml:definitions>
  <inkml:trace contextRef="#ctx0" brushRef="#br0">176 13 15195,'-18'19'352,"1"0"0,0 1 0,2 0 0,0 1 0,1 1-1,1 1 1,1 0 0,2 0 0,0 1 0,1 0 0,1 1 0,-5 35 0,11-50-247,0 0 0,2 1 1,-1-1-1,1 0 0,1 1 1,0-1-1,3 15 0,-3-22-68,0 1-1,0-1 0,0 0 0,1 1 1,-1-1-1,1 0 0,0 0 0,0 0 0,0 0 1,0 0-1,0-1 0,1 1 0,-1-1 0,1 1 1,0-1-1,0 0 0,0 0 0,0 0 1,0-1-1,0 1 0,0-1 0,1 1 0,-1-1 1,7 1-1,4 0 14,-1-1-1,1 0 1,0-1 0,-1-1-1,1 0 1,0-1 0,-1 0-1,0-1 1,1-1 0,-1 0-1,0-1 1,16-8 0,7-5 130,0-2 1,61-46-1,-96 65-174,40-29 301,40-40 0,-72 61-233,0 0 0,0-1 0,-1 0 0,-1 0 0,1 0 0,-2-1 0,1 0 1,-2-1-1,1 1 0,3-14 0,-8 22-45,0-1 1,0 1-1,-1-1 1,1 0-1,-1 0 1,0 1-1,0-1 1,0 0-1,-1 1 1,1-1 0,-1 0-1,0 1 1,0-1-1,0 0 1,0 1-1,0-1 1,-4-5-1,2 6-21,0-1 0,0 0 0,-1 1-1,1 0 1,-1-1 0,0 1 0,0 1 0,0-1-1,0 1 1,0-1 0,0 1 0,-6-1 0,-6-3-215,0 2 0,0 1 0,-1 0 0,1 0 1,-1 2-1,-28 1 0,-29 6-1663,66-5 1570,0 1 0,1 0 0,-1 0 0,0 1 0,1 0 0,-14 7 0,13-2-555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10.501"/>
    </inkml:context>
    <inkml:brush xml:id="br0">
      <inkml:brushProperty name="width" value="0.05" units="cm"/>
      <inkml:brushProperty name="height" value="0.05" units="cm"/>
    </inkml:brush>
  </inkml:definitions>
  <inkml:trace contextRef="#ctx0" brushRef="#br0">265 1061 13187,'-10'-60'1292,"-8"-30"240,18 90-1519,1 0-1,-1 0 1,0 0-1,0 0 0,0-1 1,0 1-1,0 0 1,0 0-1,0 0 0,0-1 1,0 1-1,0 0 1,0 0-1,0 0 0,0-1 1,0 1-1,-1 0 1,1 0-1,0 0 0,0 0 1,0-1-1,0 1 1,0 0-1,0 0 0,0 0 1,0 0-1,-1 0 1,1-1-1,0 1 0,0 0 1,0 0-1,0 0 1,0 0-1,-1 0 0,1 0 1,0 0-1,0 0 1,0 0-1,0 0 0,-1-1 1,1 1-1,0 0 0,0 0 1,0 0-1,-1 0 1,1 0-1,0 0 0,0 0 1,0 0-1,0 0 1,-1 1-1,1-1 0,0 0 1,0 0-1,0 0 1,-1 0-1,1 0 0,0 0 1,0 0-1,0 0 1,-1 1-1,-7 15 268,-3 25-136,-7 36-82,-114 548 50,121-549-105,2 0-1,3 119 1,8-154-5,1 0 0,2 0 0,3 0 0,1-1 0,1 0 0,23 54 0,52 79-52,-70-147 36,1-1-1,2 0 1,0-2 0,30 31-1,-39-47 3,1 0-1,-1 0 1,1-1-1,0 0 1,1-1-1,-1 0 1,1 0-1,0-2 1,0 1-1,0-1 0,1-1 1,-1 0-1,1 0 1,-1-1-1,13-1 1,18-1-24,-1-2-1,75-15 1,49-14-12,167-29 13,7 29-22,131 41-78,120-5 25,-250-27 94,403-14 30,-435 42-8,60 0-14,-2-28-20,-211 2 19,143-16 28,-34 2-22,-232 28-9,0-2 1,0-1 0,-1-1-1,0-2 1,-1-1 0,29-18 0,45-41-25,170-154 1,-242 197 66,-1 0 0,-2-3 0,-2 0 1,0-1-1,-3-2 0,36-67 0,-44 69-11,-2 0 0,-1-1 0,-2 0 0,-1-1 0,-2 0 0,-1-1-1,-2 1 1,0-45 0,-6 33 7,-2 0 0,-2 0 0,-3 1-1,-1-1 1,-2 2 0,-3-1 0,-1 2-1,-3 0 1,-1 1 0,-3 1 0,-1 1-1,-2 1 1,-51-65 0,58 85-35,-1 1 1,0 1-1,-1 0 0,-2 2 1,1 0-1,-2 2 1,0 0-1,-1 2 0,0 0 1,-46-16-1,43 20 20,-1-2-1,2 0 1,0-2-1,0-1 1,-23-18-1,15 6-9,0 2 0,-1 2 0,-1 1 0,-57-23 0,-57-5-14,-205-39-1,163 45 54,-160-24-10,279 59-41,-1 3 0,-136 9 0,-242 56-5,-105 8 82,288-49-89,-438 86 0,219-12-5,-80 18 27,502-93-15,0 2-1,2 3 0,0 4 0,2 1 1,1 4-1,-71 48 0,46-19-263,3 4 0,3 3 0,-96 106-1,140-135 68</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3:25.938"/>
    </inkml:context>
    <inkml:brush xml:id="br0">
      <inkml:brushProperty name="width" value="0.05" units="cm"/>
      <inkml:brushProperty name="height" value="0.05" units="cm"/>
      <inkml:brushProperty name="color" value="#E71224"/>
    </inkml:brush>
  </inkml:definitions>
  <inkml:trace contextRef="#ctx0" brushRef="#br0">1252 80 10338,'-6'-7'281,"-1"1"-1,0 1 1,0-1-1,-1 1 1,1 0-1,-1 1 1,0 0-1,0 0 1,-1 1-1,1 0 1,-1 0-1,1 1 1,-1 0-1,-15-1 1,-11 1 405,0 1 0,-51 5 0,41-1-454,-114 0 336,-84 6-358,224-6-214,0 1 0,1 0-1,0 2 1,0 0-1,0 1 1,0 1-1,1 0 1,1 1-1,0 1 1,0 1-1,-24 20 1,-1 8-19,2 1 1,-56 74-1,82-98 24,1 0 1,1 1-1,1 1 0,0 0 0,1 1 1,1-1-1,1 1 0,0 1 0,2 0 1,0 0-1,1 0 0,1 0 0,1 0 1,1 1-1,1-1 0,4 38 0,1-23-5,1-1 0,2 0-1,1 0 1,2-1 0,1 0 0,1-1-1,2 0 1,2-1 0,0-1-1,2-1 1,1 0 0,25 26-1,-32-43 1,0 0-1,0-1 1,1 0-1,0-2 0,1 1 1,0-2-1,1 0 1,-1-1-1,1 0 0,1-1 1,-1-1-1,1-1 1,21 3-1,21 0-20,1-3 1,89-4 0,-81-1 19,741-57-114,-759 51 115,-4 2-12,60-16-1,-92 17 15,1 0 0,-1-2-1,0 0 1,-1 0 0,1-1 0,-1-1-1,0 0 1,13-12 0,-6 3 25,0-2 0,-2 0 1,0-2-1,-1 1 1,-1-2-1,-1 0 0,20-40 1,-26 42 3,-1-1 1,-1 0 0,0 0 0,-2 0 0,0-1 0,-1 1 0,-2-1-1,0 0 1,-2-40 0,-4 14 9,-3 1-1,-1-1 1,-18-55-1,15 68-15,-2 1 1,-1 1-1,-1 0 0,-37-57 0,44 77-8,-1 1-1,-1 0 1,0 1-1,-1 0 1,1 1-1,-2 0 1,0 0-1,0 1 1,-1 1-1,0 0 1,0 1-1,-1 0 1,1 1-1,-2 1 1,1 0 0,0 1-1,-1 0 1,0 1-1,0 1 1,0 1-1,0 0 1,-16 1-1,-161 19 68,130-10-161,-76 1 1,133-10 47,-6 0-50,0 0 1,-19-3-1,27 2 75,1 1 0,-1-1 0,1 1-1,-1-1 1,1 0 0,0 0-1,-1 0 1,1-1 0,0 1 0,0 0-1,-1-1 1,1 0 0,0 1 0,1-1-1,-1 0 1,0 0 0,-2-3-1,-6-21-109</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3:27.681"/>
    </inkml:context>
    <inkml:brush xml:id="br0">
      <inkml:brushProperty name="width" value="0.05" units="cm"/>
      <inkml:brushProperty name="height" value="0.05" units="cm"/>
      <inkml:brushProperty name="color" value="#E71224"/>
    </inkml:brush>
  </inkml:definitions>
  <inkml:trace contextRef="#ctx0" brushRef="#br0">1606 115 10650,'0'-5'160,"0"1"1,0 0-1,0-1 0,-1 1 0,0 0 0,0-1 0,0 1 0,0 0 0,-1 0 1,0 0-1,0 0 0,0 0 0,0 0 0,0 0 0,-1 1 0,0-1 1,0 1-1,0 0 0,0 0 0,0 0 0,0 0 0,-1 1 0,1-1 1,-1 1-1,0 0 0,0 0 0,0 0 0,0 0 0,0 1 0,-8-2 0,-6-1 8,-1 1 0,1 1-1,-1 1 1,1 0-1,-35 4 1,-181 23 606,116-10-68,-164 0-1,224-18-678,1 3-1,-83 12 0,121-10-24,1 1 0,-1 1 0,1 1-1,0 1 1,0 0 0,0 1 0,1 1-1,1 0 1,-1 2 0,1 0 0,-17 16-1,2 4-6,1 3-1,2 0 0,1 2 0,2 1 0,1 1 0,2 0 1,-23 60-1,39-85 1,1 0 0,0 0 1,1 0-1,1 0 1,0 1-1,1-1 0,0 1 1,1 0-1,0 0 0,2 0 1,-1-1-1,2 1 1,0 0-1,0-1 0,1 1 1,6 15-1,2 1 13,2 1 0,0-1 0,2-1 1,22 32-1,-29-50-4,1 1 0,0-1 0,0 0 0,1-1 0,1 0 0,0-1 0,0 0 0,1 0 0,0-1 0,0-1 0,1 0 0,14 5 0,2-3 5,0-1-1,0-2 0,1 0 1,0-2-1,1-2 0,30-1 1,0-3 6,121-21 1,-94 2-7,-1-4 1,132-57 0,-9 3 26,6 18 8,-98 31-25,-92 23-16,-1-2 0,1 0 0,33-19 0,-51 24 17,-1 0 1,0 0-1,0-1 0,0 0 1,-1-1-1,1 1 0,-1-1 1,-1 0-1,1-1 0,-1 1 1,0-1-1,-1 0 0,1 0 1,-2-1-1,5-8 0,-7 12 6,0 0 0,0-1 0,0 1 0,-1-1 0,1 1 0,-1 0 0,0-1 0,-1 1 0,1-1 0,-1 1 0,0 0 0,0-1 0,-2-5 0,0 3 11,0 0 1,-1 0 0,0 0 0,0 1 0,-1-1 0,1 1 0,-7-6-1,-6-4 44,-1 0 0,-1 1-1,0 2 1,-22-13 0,-2 1 2,-2 2 1,-57-20-1,-98-23-980,189 63 782,-15-6-193,0-1 0,1-1 0,1-2 0,0 0 0,-24-17 0,15 3-144</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3:31.261"/>
    </inkml:context>
    <inkml:brush xml:id="br0">
      <inkml:brushProperty name="width" value="0.05" units="cm"/>
      <inkml:brushProperty name="height" value="0.05" units="cm"/>
      <inkml:brushProperty name="color" value="#E71224"/>
    </inkml:brush>
  </inkml:definitions>
  <inkml:trace contextRef="#ctx0" brushRef="#br0">1601 285 13083,'-32'-18'732,"-1"1"-1,0 1 1,-45-14 0,2 1 67,-18-11-244,-142-54-92,203 84-444,-1 1 0,1 2 1,-1 1-1,-1 2 0,-47 0 1,57 5-15,1 0 0,-1 2 0,1 1 0,-40 11 0,50-10-4,-1 0 0,1 1 0,0 1 1,1 0-1,-1 1 0,1 0 0,1 1 0,-19 18 1,-127 100 5,26-24 6,112-85-4,1 1 0,1 1-1,0 0 1,-16 26 0,24-31-8,2 1 0,0 0 0,0 0 1,2 0-1,0 1 0,1 0 1,0 0-1,2 0 0,-3 28 1,5-36-3,1 1 0,0-1 0,0 0 0,1 1 0,0-1 0,1 1 0,0-1 0,0 0 0,1 0 0,0 0 1,1 0-1,0-1 0,0 0 0,1 1 0,0-1 0,0-1 0,1 1 0,0-1 0,10 9 0,0-3 4,2 0 0,-1-1 1,2-1-1,31 14 0,83 27 34,-123-49-32,40 13 32,0-3 0,0-1 1,1-3-1,103 4 1,205-23 188,-177-1-99,85 14-20,-28 1-52,-211-6-42,-1-1 0,0-1-1,1-1 1,-2-2 0,1 0-1,-1-2 1,33-16-1,-6-1 52,-2-3-1,64-46 0,-90 56 43,0 0 0,35-37 0,-52 47-44,1-1 0,-2 0 0,1 0 1,-1 0-1,0-1 0,-1 0 1,-1-1-1,0 1 0,5-17 0,-9 21-32,0 1 0,0-1 0,-1 1 0,0-1 0,0 1 0,-1-1 0,1 0 0,-1 1 0,-1 0 0,0-1 0,1 1 0,-2 0 0,1 0 0,-1 0 0,0 0 0,0 0 0,-1 1 0,1-1 0,-1 1 0,-5-5 0,-10-10 21,0 1-1,-1 0 1,-32-21 0,51 39-50,-38-28-3,-2 1 1,-2 2 0,-62-29 0,77 43-66,-1 1 1,0 2-1,-1 1 1,0 1-1,0 1 1,-52-2-1,28 9-415,1 2-1,-94 18 1,43-4-233,95-16 652,1 0-1,0 0 1,0-1-1,-11-1 1,14 0 12,1 0 0,-1-1 0,0 0 0,1 1 0,0-1 1,-6-4-1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34.218"/>
    </inkml:context>
    <inkml:brush xml:id="br0">
      <inkml:brushProperty name="width" value="0.05" units="cm"/>
      <inkml:brushProperty name="height" value="0.05" units="cm"/>
    </inkml:brush>
  </inkml:definitions>
  <inkml:trace contextRef="#ctx0" brushRef="#br0">33 27 16283,'-1'-2'225,"-4"-19"2053,2 18-1101,-1 14 34,-3 53 61,3 0 1,6 98-1,0-108-1063,8 133-35,-1 120-2120,-13-279 2340,4-27-400,0-1 0,0 1 0,0-1 0,0 1 0,0-1-1,-1 1 1,1-1 0,0 1 0,0-1 0,0 1 0,-1-1 0,1 1 0,0-1 0,-1 1 0,1-1-1,0 0 1,-1 1 0,1-1 0,-1 0 0,1 1 0,0-1 0,-1 0 0,1 1 0,-1-1 0,1 0-1,-1 0 1,1 0 0,-1 1 0,1-1 0,-1 0 0,1 0 0,-1 0 0,0 0 0,1 0 0,-1 0-1,1 0 1,-1 0 0,1 0 0,-1 0 0,1 0 0,-1-1 0,0 1 0,-10-7-277</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34.665"/>
    </inkml:context>
    <inkml:brush xml:id="br0">
      <inkml:brushProperty name="width" value="0.05" units="cm"/>
      <inkml:brushProperty name="height" value="0.05" units="cm"/>
    </inkml:brush>
  </inkml:definitions>
  <inkml:trace contextRef="#ctx0" brushRef="#br0">0 477 17628,'2'-17'270,"0"1"1,2-1-1,-1 1 1,2 0 0,0 0-1,1 0 1,1 1-1,0 0 1,1 0-1,1 1 1,0 0-1,1 0 1,0 1-1,1 0 1,20-17 0,-3 5 127,2 1 0,1 1 1,1 2-1,0 1 0,63-27 1,-66 34-237,1 1 0,0 2 0,37-8 0,-58 16-141,0 0-1,0 1 1,0 0 0,0 0 0,0 1 0,0 0 0,1 1-1,-1 0 1,0 0 0,-1 1 0,1 0 0,0 1 0,0 0-1,-1 0 1,14 8 0,-18-8-18,0 0 0,0 1 1,0-1-1,0 1 0,-1 0 0,1 0 0,-1 0 0,0 1 0,-1-1 1,1 1-1,-1-1 0,1 1 0,-1 0 0,-1 0 0,1 0 0,-1 0 1,0 1-1,0-1 0,0 0 0,-1 0 0,0 1 0,0-1 0,-1 9 1,-2 5 8,0 0 0,-2 0 1,0 0-1,-1-1 0,-11 23 0,-21 37 183,-92 137 0,-1 1 202,123-199-360,0-1-1,1 1 0,1 1 1,0-1-1,-4 24 0,9-33-33,0 0 0,0 0-1,1-1 1,0 1-1,0 0 1,1 0-1,0-1 1,0 1-1,1 0 1,0-1-1,0 1 1,1-1-1,0 0 1,7 14-1,2-5-257,1 0 0,1-1-1,0 0 1,0-1 0,2-1-1,0 0 1,0-1 0,1-1-1,0 0 1,1-1 0,0-1-1,1-1 1,0-1-1,0 0 1,1-2 0,31 6-1,0-8-526</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35.286"/>
    </inkml:context>
    <inkml:brush xml:id="br0">
      <inkml:brushProperty name="width" value="0.05" units="cm"/>
      <inkml:brushProperty name="height" value="0.05" units="cm"/>
    </inkml:brush>
  </inkml:definitions>
  <inkml:trace contextRef="#ctx0" brushRef="#br0">4 230 18956,'0'0'56,"-1"0"1,1 0-1,0 0 0,0 1 1,-1-1-1,1 0 0,0 0 1,0 0-1,0 1 0,-1-1 0,1 0 1,0 0-1,0 1 0,0-1 1,0 0-1,0 0 0,-1 1 1,1-1-1,0 0 0,0 1 1,0-1-1,0 0 0,0 0 1,0 1-1,0-1 0,0 0 0,0 1 1,0-1-1,0 0 0,0 1 1,0-1-1,0 0 0,0 0 1,1 1-1,9 9 613,15 4 100,-14-11-626,1 0 0,0-1 0,0-1 0,0 0-1,0 0 1,0-1 0,0-1 0,0 0 0,0 0 0,0-1 0,13-5 0,-2 0-65,-1 0 0,1-2 0,-2 0-1,36-23 1,-41 23 1,-2-1-1,1-1 1,17-18-1,-28 26-44,0 0 0,-1-1-1,0 0 1,0 0 0,0 0 0,0 0-1,-1-1 1,0 1 0,0-1-1,0 1 1,0-1 0,0 0-1,-1 0 1,0 1 0,0-1-1,0-10 1,-1 13-13,0 0-1,-1-1 1,1 1 0,-1-1-1,1 1 1,-1 0-1,0-1 1,0 1 0,0 0-1,0 0 1,0 0-1,-1 0 1,1 0 0,-1 0-1,1 0 1,-1 0 0,0 1-1,1-1 1,-1 0-1,0 1 1,0 0 0,0-1-1,0 1 1,0 0 0,-1 0-1,1 0 1,0 0-1,0 1 1,-1-1 0,-3 0-1,1 0-2,-1 0 0,1 1 0,0 0 0,-1 0 0,1 0 0,-1 1-1,1 0 1,0 0 0,0 0 0,0 0 0,-1 1 0,1 0 0,-6 4 0,1 0-15,-1 2 1,2-1 0,-1 1-1,1 1 1,1 0 0,-1 0-1,2 1 1,-1 0 0,1 0-1,1 0 1,0 1 0,-7 17-1,6-12 3,1 0-1,1 1 0,0 0 0,1 0 0,1 0 1,0 1-1,2-1 0,0 24 0,1-33-1,1 0 1,0 0-1,1 0 0,0 0 0,0 0 0,1 0 0,0-1 0,0 1 1,0-1-1,1 0 0,7 11 0,-7-13-5,0 0 0,1-1 1,-1 1-1,1-1 0,0 0 0,0 0 0,0 0 0,1-1 0,-1 0 0,1 0 1,0 0-1,0-1 0,0 1 0,0-2 0,8 3 0,-1-3-24,-1 1 1,1-2-1,0 0 0,0 0 0,-1-1 0,1-1 0,0 0 0,-1-1 0,0 0 1,1-1-1,-1 0 0,-1-1 0,18-9 0,-8 1 15,0 0 1,-1-1-1,0-1 0,-1-1 1,-1 0-1,17-21 0,-34 36 10,4-5 25,0 1 0,-1 1 1,1-1-1,7-4 0,-12 9-18,1-1 0,-1 1-1,1 0 1,-1-1 0,1 1-1,-1 0 1,1-1 0,-1 1 0,1 0-1,0 0 1,-1 0 0,1-1-1,-1 1 1,1 0 0,0 0-1,-1 0 1,1 0 0,0 0 0,-1 0-1,1 0 1,-1 0 0,1 0-1,0 1 1,-1-1 0,1 0 0,-1 0-1,1 1 1,-1-1 0,1 0-1,0 0 1,-1 1 0,1-1-1,-1 1 1,0-1 0,1 0 0,-1 1-1,1-1 1,-1 1 0,0-1-1,1 1 1,-1-1 0,0 1 0,1 0-1,-1-1 1,0 1 0,0-1-1,0 1 1,1-1 0,-1 1-1,0 0 1,0-1 0,0 1 0,0 0-1,0-1 1,0 1 0,3 55 299,-3-47-262,0 0 0,0 0-1,1 0 1,0 0 0,0-1-1,1 1 1,4 10 0,-5-17-35,-1-1 0,1 1 0,0-1 0,0 1 0,0-1 0,0 0 0,0 1 1,1-1-1,-1 0 0,0 0 0,1 1 0,-1-1 0,1 0 0,-1-1 0,1 1 0,-1 0 0,1 0 0,0-1 1,-1 1-1,1-1 0,0 1 0,-1-1 0,1 0 0,0 1 0,0-1 0,0 0 0,-1 0 0,1 0 1,0-1-1,2 1 0,5-2 6,0 0 0,0-1 0,-1 0 0,14-6 0,-21 8-13,70-33-76,-34 16-118,0 1 0,77-24 0,-108 40 151,0-1 0,0 1 0,0 0 0,0 1 0,1 0 0,-1 0 0,0 0 0,12 2-1,-15-1 24,0 0 0,0 0 0,0 1 0,1-1 0,-1 1 1,-1-1-1,1 1 0,0 0 0,0 0 0,-1 1 0,1-1 0,-1 0 0,0 1 0,1-1 0,-1 1 0,0 0 0,2 5 0,0 1 25,0 0 1,0 0 0,3 18-1,-4-19 51,-1 1-1,1 0 1,0-1 0,6 12-1,-8-18-39,1-1 0,-1 1 0,0-1 0,0 0 0,0 1-1,1-1 1,-1 0 0,0 0 0,1 0 0,-1 0 0,1 0 0,0 0-1,-1-1 1,1 1 0,0 0 0,-1-1 0,1 1 0,0-1 0,-1 0-1,1 0 1,0 1 0,0-1 0,0 0 0,-1-1 0,1 1-1,0 0 1,0 0 0,-1-1 0,1 1 0,2-2 0,7-1 36,-1-2 1,0 1-1,18-12 1,-13 7-40,27-15 10,41-21-95,-73 40 39,0 1-1,0 1 0,1 0 1,-1 0-1,0 1 0,19-2 0,-27 4 28,1 0-1,-1 0 0,1 0 1,0 0-1,-1 0 0,1 1 1,-1-1-1,1 1 0,-1 0 1,1 0-1,-1 0 0,1 0 0,-1 0 1,0 0-1,1 1 0,-1-1 1,0 1-1,0 0 0,3 2 1,-3-1 10,0 1 1,0-1-1,0 0 1,-1 1 0,1-1-1,-1 1 1,1-1-1,-1 1 1,-1 0 0,1-1-1,0 1 1,-1 0-1,0 4 1,1 4-95,-1 1 0,0 0 0,-1-1-1,-1 1 1,0-1 0,0 1 0,-1-1 0,-1 0 0,-7 16 0,5-22-88,3-8-77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36.061"/>
    </inkml:context>
    <inkml:brush xml:id="br0">
      <inkml:brushProperty name="width" value="0.05" units="cm"/>
      <inkml:brushProperty name="height" value="0.05" units="cm"/>
    </inkml:brush>
  </inkml:definitions>
  <inkml:trace contextRef="#ctx0" brushRef="#br0">30 53 18932,'5'-48'2852,"-4"44"-2020,0 5-87,-1 26 215,-18 258 805,0-15-1163,18-259-577,-1-4-6,1 0 0,0 1 1,0-1-1,1 1 0,0-1 0,0 0 1,4 12-1,-5-18-17,1 0 0,-1 0 0,1-1 0,-1 1 0,1 0 1,0 0-1,-1 0 0,1 0 0,0 0 0,0-1 0,0 1 0,-1 0 0,1-1 0,0 1 0,0-1 0,0 1 0,0-1 1,0 1-1,0-1 0,0 1 0,0-1 0,0 0 0,0 0 0,0 0 0,0 1 0,1-1 0,-1 0 0,0 0 0,0 0 1,0-1-1,0 1 0,0 0 0,0 0 0,0-1 0,0 1 0,0 0 0,0-1 0,1 0 0,7-3 3,-1 0-1,0-1 0,13-9 1,-4 2 12,-12 9-22,-1 1 1,1-1-1,0 1 0,0 0 1,0 0-1,0 1 0,0-1 1,0 1-1,1 0 0,-1 1 1,0-1-1,0 1 0,1 0 0,5 1 1,-6 0-5,-1 0 1,0 1-1,0 0 1,0 0-1,0 0 1,0 0-1,0 0 0,-1 1 1,1-1-1,-1 1 1,1 0-1,-1 0 1,0 0-1,0 1 1,-1-1-1,1 1 1,3 6-1,0 1-9,0 1 0,0 0 0,-1 0 0,0 1-1,4 19 1,-8-28 33,0 1-1,0 0 1,0-1 0,-1 1-1,0 0 1,1 0-1,-2 0 1,1-1-1,0 1 1,-1 0 0,0-1-1,0 1 1,-1 0-1,1-1 1,-1 1-1,0-1 1,0 0 0,-4 6-1,3-7 14,0 0 1,-1 0-1,0 0 1,1 0-1,-1-1 0,0 0 1,0 0-1,0 0 0,0 0 1,-1 0-1,1-1 0,0 0 1,-1 0-1,-5 0 1,-9 1 87,0 0 1,-20-2-1,19-1-40,-29-2-425,49 3 306,0 0 0,-1 0 0,1 0 0,0 0 0,0 0 0,0 0 0,-1 0 0,1 0 1,0 0-1,0 0 0,-1 0 0,1 0 0,0-1 0,0 1 0,0 0 0,-1 0 1,1 0-1,0 0 0,0-1 0,0 1 0,0 0 0,-1 0 0,1 0 0,0 0 0,0-1 1,0 1-1,0 0 0,0 0 0,0-1 0,0 1 0,-1 0 0,1 0 0,0-1 0,0 1 1,0 0-1,0 0 0,0-1 0,0 1 0,0 0 0,0 0 0,1-1 0,2-12-423,-2 9 238,3-19-364</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37.427"/>
    </inkml:context>
    <inkml:brush xml:id="br0">
      <inkml:brushProperty name="width" value="0.05" units="cm"/>
      <inkml:brushProperty name="height" value="0.05" units="cm"/>
    </inkml:brush>
  </inkml:definitions>
  <inkml:trace contextRef="#ctx0" brushRef="#br0">17 280 17196,'-3'4'240,"1"-1"-1,1 0 1,-1 1 0,0-1 0,1 1 0,0-1 0,-1 1 0,2 0 0,-1-1-1,0 1 1,1 0 0,-1 0 0,1 0 0,0 0 0,1-1 0,0 7 0,0-8-140,0 1 0,0-1 0,0 0 0,0 0 0,0 0 0,0 0 0,1 0 0,-1 0 0,1 0 0,0 0 0,0-1 0,-1 1 0,1 0 0,0-1 0,0 0 0,0 1 0,0-1 0,1 0 0,-1 0 0,0 0 0,0-1 0,1 1 0,-1 0 0,1-1 0,-1 1 0,0-1 0,4 0 0,3 0 26,0 0 0,0 0 0,0-1 0,-1-1 0,1 1 0,0-1 0,-1-1 0,1 0 0,-1 0 0,0 0 0,0-1 0,0 0 0,0-1 0,8-7 0,-3 3 38,0-2-1,-1 0 1,0 0-1,-1-1 1,-1-1-1,17-24 0,-22 28-94,0 1-1,-1-1 1,0 0-1,-1 0 1,0-1-1,-1 1 1,1-1-1,-2 1 1,0-1-1,0 0 1,0 1-1,-2-11 1,1 15-53,0 0-1,-1 0 1,0 0 0,0 1 0,0-1-1,-1 0 1,1 1 0,-1-1 0,0 1-1,0-1 1,-1 1 0,0 0 0,1 0 0,-1 0-1,0 0 1,-1 0 0,1 1 0,-1 0-1,0-1 1,1 1 0,-2 0 0,1 1-1,0-1 1,0 1 0,-7-3 0,8 4-15,-1 0 1,1 0-1,-1 1 0,1-1 1,-1 1-1,1-1 0,-1 1 1,1 0-1,-1 0 1,0 1-1,1-1 0,-1 1 1,1 0-1,-1 0 1,-4 2-1,2 0-5,0 0 0,1 0 0,0 0 1,0 1-1,0 0 0,0 0 0,0 1 0,-5 5 1,0 3-12,0 1 0,1 0 1,1 0-1,0 1 0,-11 28 1,9-16-3,2 1 1,-8 43 0,14-57 13,0 0-1,1 0 1,1 0 0,0 0 0,1 0 0,0 0-1,5 18 1,-5-28 2,0 0 0,0 0 0,1 0 0,0-1-1,0 1 1,0 0 0,0-1 0,0 0 0,1 1 0,0-1 0,-1 0 0,1 0-1,0 0 1,0-1 0,1 1 0,-1-1 0,1 0 0,-1 1 0,1-2 0,0 1-1,-1 0 1,1-1 0,0 0 0,0 1 0,0-2 0,0 1 0,1 0 0,-1-1 0,0 0-1,5 0 1,7-1-4,1 0 0,-1-1-1,0-1 1,0 0 0,0-1-1,21-9 1,-5 0 4,0-1 0,-2-2 0,0-1 0,0-1 0,-2-1 0,-1-2 0,28-26 0,-52 45 2,21-18-40,-24 20 38,0 0 0,0 0 1,1 0-1,-1 0 0,0-1 0,0 1 0,1 0 0,-1 0 0,0 0 0,0 0 0,1 0 0,-1 0 0,0 0 1,1 0-1,-1 0 0,0 0 0,0 0 0,1 0 0,-1 0 0,0 0 0,0 1 0,1-1 0,-1 0 0,0 0 1,0 0-1,0 0 0,1 0 0,-1 0 0,0 1 0,0-1 0,0 0 0,1 1 0,0 15-16,-10 41-14,5-42 48,2 1 0,0 0-1,-1 31 1,3-46-14,0 0 1,0 0 0,0 0 0,0 0 0,0 0 0,0-1-1,1 1 1,-1 0 0,0 0 0,0 0 0,1 0-1,-1 0 1,0-1 0,1 1 0,-1 0 0,1 0-1,-1-1 1,1 1 0,-1 0 0,1 0 0,0-1 0,-1 1-1,1-1 1,0 1 0,0-1 0,-1 1 0,1-1-1,0 1 1,0-1 0,0 0 0,0 1 0,-1-1-1,1 0 1,0 0 0,0 0 0,0 1 0,0-1 0,0 0-1,0 0 1,0 0 0,-1-1 0,1 1 0,0 0-1,0 0 1,0 0 0,0-1 0,0 1 0,0 0-1,1-1 1,6-3 11,0 0 0,0 0-1,0-1 1,8-5 0,-6 3 2,-4 3-11,80-44 20,-76 43-37,0 1-1,0 0 1,1 1-1,-1 0 1,1 0-1,19-1 1,-28 4 6,1 0 0,0 0 0,0 0 0,0 0 0,0 1 0,0-1 0,0 1 0,0 0 0,0 0 0,0 0 0,-1 0 0,1 1 0,0-1 0,-1 1 0,1-1 0,-1 1 0,0 0 1,0 0-1,1 0 0,-1 0 0,0 1 0,-1-1 0,1 0 0,0 1 0,-1-1 0,2 4 0,0-1 12,0 0-1,1-1 1,-1 0 0,1 1 0,0-1 0,6 4-1,-9-7 8,1 0 0,0 0-1,-1 0 1,1-1-1,0 1 1,0-1-1,0 1 1,-1-1-1,1 1 1,0-1 0,0 0-1,0 0 1,0 0-1,0 0 1,-1 0-1,1-1 1,0 1 0,0 0-1,0-1 1,0 1-1,-1-1 1,4-1-1,3-2 41,0-1 0,-1 0 0,11-8 0,-17 13-52,63-55 236,-45 37-290,0 2 0,0 0-1,39-23 1,-25 26-235,-32 13 266,0 0-1,1 0 1,-1-1-1,0 1 1,1 0-1,-1 0 1,0 0-1,0 0 1,1 0-1,-1 0 1,0 1-1,0-1 0,1 0 1,-1 1-1,0-1 1,0 1-1,0-1 1,1 1-1,-1 0 1,0-1-1,0 1 1,0 0-1,0 0 1,0 0-1,0 0 1,0 1-1,2 2-96,-1 0-1,0 0 1,0 1-1,0-1 1,-1 1 0,0-1-1,0 1 1,0 0 0,0 0-1,0 4 1,-2 56-1985,-1-15 784,5-42 618</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37.845"/>
    </inkml:context>
    <inkml:brush xml:id="br0">
      <inkml:brushProperty name="width" value="0.05" units="cm"/>
      <inkml:brushProperty name="height" value="0.05" units="cm"/>
    </inkml:brush>
  </inkml:definitions>
  <inkml:trace contextRef="#ctx0" brushRef="#br0">109 16 17068,'3'-16'2447,"-11"37"-165,-3 10-575,-8 14-954,2 2-1,2 0 1,2 0 0,3 1 0,-8 70 0,18-112-753,0 0 0,0 1 0,0-1 1,1 0-1,-1 0 0,2 1 1,-1-1-1,5 11 0,-5-14-34,0-1 1,0 0-1,1 1 0,0-1 0,-1 0 1,1 0-1,0 0 0,0 0 0,0 0 1,0 0-1,0 0 0,0-1 1,1 1-1,-1-1 0,1 0 0,-1 1 1,1-1-1,-1 0 0,1-1 0,0 1 1,-1 0-1,5 0 0,10 0-259,0-1 1,0 0-1,0-1 0,-1-1 0,20-5 1,-21 4 15,0 1 1,0 0-1,0 0 1,1 2 0,-1 0-1,26 3 1,-38-2 282,-1-1 1,1 1-1,0 0 0,-1 0 1,1 0-1,-1 0 1,1 0-1,-1 0 0,1 1 1,-1-1-1,0 1 1,0-1-1,0 1 0,0 0 1,0 0-1,0 0 1,0 0-1,0 1 0,-1-1 1,1 0-1,-1 1 1,0-1-1,0 1 0,0-1 1,0 1-1,0-1 1,0 1-1,-1 0 1,1-1-1,-1 1 0,0 0 1,0 0-1,0-1 1,0 1-1,0 0 0,-1 0 1,1-1-1,-1 1 1,0 0-1,-1 4 0,-3 5 268,0-1 0,-1 1 0,0-1 0,-1 0 0,0 0 0,-1-1 0,0 0 0,-1 0 0,0-1 0,0 0 0,-1-1 0,0 0 0,-1 0 0,1-1 0,-19 8 0,27-14-324,0 0 0,0 0 0,0 0 0,0 0 0,0-1 0,-1 1 0,1-1 0,0 0 0,0 0 0,-1 0 0,1 0 1,0 0-1,0 0 0,-1 0 0,1-1 0,0 1 0,0-1 0,0 0 0,0 0 0,-1 1 0,1-1 0,0-1 0,0 1 0,1 0 0,-1 0 0,-3-3 0,1-1-82,1 1 0,0 0-1,-1-1 1,2 0-1,-1 1 1,0-1 0,1 0-1,0 0 1,0-1 0,-1-6-1,-5-32-587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9.647"/>
    </inkml:context>
    <inkml:brush xml:id="br0">
      <inkml:brushProperty name="width" value="0.05" units="cm"/>
      <inkml:brushProperty name="height" value="0.05" units="cm"/>
    </inkml:brush>
  </inkml:definitions>
  <inkml:trace contextRef="#ctx0" brushRef="#br0">290 0 20820,'-8'11'1697,"-19"12"-1241,-2 4-176,-7 13 752,0 6-328,-1 5-328,2 1-128,7 0-87,5-2-49,10-10-232,2-6-241,6-11-463,4-11-256,4-12-296,4-11 960,6-21-305,2-9-271</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38.267"/>
    </inkml:context>
    <inkml:brush xml:id="br0">
      <inkml:brushProperty name="width" value="0.05" units="cm"/>
      <inkml:brushProperty name="height" value="0.05" units="cm"/>
    </inkml:brush>
  </inkml:definitions>
  <inkml:trace contextRef="#ctx0" brushRef="#br0">55 315 19316,'5'-1'226,"1"-1"-1,-1 1 1,1-1 0,-1 0 0,1 0-1,-1-1 1,0 1 0,0-1-1,0 0 1,0 0 0,-1-1-1,0 0 1,1 0 0,-1 0-1,0 0 1,-1 0 0,1-1-1,-1 0 1,0 1 0,0-1-1,0-1 1,-1 1 0,0 0 0,0 0-1,0-1 1,0 0 0,-1 1-1,0-1 1,0 1 0,-1-8-1,1 11-196,-1 0 0,0 1 0,0-1 0,0 0-1,0 0 1,0 0 0,0 0 0,0 0 0,-1 0-1,1 0 1,-1 1 0,1-1 0,-1 0 0,0 0-1,0 1 1,0-1 0,0 0 0,0 1 0,0-1 0,0 1-1,0-1 1,-1 1 0,1 0 0,-1-1 0,1 1-1,-1 0 1,1 0 0,-4-2 0,2 3-19,0-1 0,0 1 0,0-1 0,0 1 0,0 0 1,0 0-1,0 0 0,0 1 0,0-1 0,0 1 0,0-1 0,0 1 0,0 0 0,0 0 1,0 1-1,0-1 0,-3 3 0,-3 1-8,1 1 0,0-1-1,0 2 1,-11 10 0,15-13-1,1 0 0,0 0 0,0 0 1,0 0-1,0 0 0,1 1 0,-1-1 0,1 1 0,0-1 0,1 1 0,-2 5 1,3-9-5,0 1 0,-1 0 0,1-1 1,0 1-1,0-1 0,0 1 0,1 0 1,-1-1-1,0 1 0,1-1 0,-1 1 1,1-1-1,-1 1 0,1-1 0,0 1 1,-1-1-1,1 0 0,0 1 0,0-1 1,0 0-1,0 0 0,0 0 0,1 0 1,-1 0-1,0 0 0,0 0 0,1 0 1,-1 0-1,0 0 0,1-1 0,-1 1 1,1 0-1,-1-1 0,1 1 0,2-1 1,6 3-55,0-2 1,1 1-1,-1-1 1,14-1-1,-23 0 52,108 0-467,108 4-1100,-181-1 1358,-1 1 1,0 2-1,68 20 1,-97-23 275,-2-2 49,0 0 0,-1 0 0,1 1 1,0 0-1,-1 0 0,1 0 1,4 4-1,-10-8 1664,-1 0-1520,0 1 0,1-1 0,-1 0 0,1 0 0,0 0 0,-1-1 0,1 1 0,-2-4 0,-13-24 88,1-2 0,2 0 0,1 0 0,2-1 0,-14-67 0,24 96-436,0 0 1,0-1-1,1 1 1,-1-1-1,1 1 1,0-1-1,1 1 0,0-7 1,0 9 13,-1 1 0,1-1 0,0 1-1,0 0 1,0-1 0,0 1 0,0 0 0,0 0 0,0 0 0,0-1 0,0 1 0,1 0 0,-1 1 0,0-1-1,1 0 1,-1 0 0,1 1 0,-1-1 0,1 0 0,-1 1 0,1 0 0,-1-1 0,1 1 0,0 0 0,-1 0-1,2 0 1,71-4-1081,-28 4 475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38.680"/>
    </inkml:context>
    <inkml:brush xml:id="br0">
      <inkml:brushProperty name="width" value="0.05" units="cm"/>
      <inkml:brushProperty name="height" value="0.05" units="cm"/>
    </inkml:brush>
  </inkml:definitions>
  <inkml:trace contextRef="#ctx0" brushRef="#br0">16 0 26886,'-12'20'1992,"9"-8"-1744,4-6-408,13-4-152,1-5 1008,10-6-672,4-2-168,1 3-248</inkml:trace>
  <inkml:trace contextRef="#ctx0" brushRef="#br0" timeOffset="1">100 311 20508,'-12'31'2233,"6"-18"-1353,6-3-496,4-10 1256,4-2-1752,7-4 321,2-6-193,3-11-377</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39.752"/>
    </inkml:context>
    <inkml:brush xml:id="br0">
      <inkml:brushProperty name="width" value="0.05" units="cm"/>
      <inkml:brushProperty name="height" value="0.05" units="cm"/>
    </inkml:brush>
  </inkml:definitions>
  <inkml:trace contextRef="#ctx0" brushRef="#br0">1 15 18916,'14'-11'2177,"1"8"-1289,0 3-384,-6 12 1816,-2 9-1175,0 15-569,1 8-160,6 11-304,-1 8-96,3 3-144,-7-2-96,2 2-312,1-5-249,-4-10-559,-2-9-160,-5-13 1016,1-4-304,-5-10-113</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0.216"/>
    </inkml:context>
    <inkml:brush xml:id="br0">
      <inkml:brushProperty name="width" value="0.05" units="cm"/>
      <inkml:brushProperty name="height" value="0.05" units="cm"/>
    </inkml:brush>
  </inkml:definitions>
  <inkml:trace contextRef="#ctx0" brushRef="#br0">38 777 16804,'-7'6'2040,"10"8"-1024,8-7-328,20-2 1585,9-4-785,22-4-424,9-4-175,7-6-305,1 0-184,-4-7-440,-4-3-264,-18-3-897,-13 0 761,-26-5 160,-11-1-224,-17-6-168</inkml:trace>
  <inkml:trace contextRef="#ctx0" brushRef="#br0" timeOffset="1">1 146 17428,'7'-11'2280,"13"2"-1160,8-2-463,13-5 1775,10-3-1072,13-1-719,5 0-457,4 4 8,1 5-144,-5-1-192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0.726"/>
    </inkml:context>
    <inkml:brush xml:id="br0">
      <inkml:brushProperty name="width" value="0.05" units="cm"/>
      <inkml:brushProperty name="height" value="0.05" units="cm"/>
    </inkml:brush>
  </inkml:definitions>
  <inkml:trace contextRef="#ctx0" brushRef="#br0">205 72 20436,'0'-7'385,"-1"0"-1,0-1 0,0 1 0,-3-12 1,4 18-350,0 0 0,0 0 0,0 0 1,-1 0-1,1 0 0,0 0 0,-1 0 1,1 0-1,-1 0 0,1 0 1,-1 0-1,1 0 0,-1 0 0,0 0 1,1 1-1,-1-1 0,0 0 0,0 0 1,0 1-1,0-1 0,1 0 1,-1 1-1,0-1 0,0 1 0,0 0 1,0-1-1,0 1 0,0 0 0,0-1 1,0 1-1,0 0 0,-1 0 1,1 0-1,0 0 0,0 0 0,0 0 1,0 0-1,0 0 0,0 0 0,-2 1 1,1 0 12,0 0 1,0 1 0,1-1 0,-1 0-1,1 1 1,-1-1 0,0 1-1,1-1 1,0 1 0,-1-1-1,1 1 1,0 0 0,0 0 0,0 0-1,0 0 1,1 0 0,-1 0-1,0 0 1,0 2 0,-6 46 115,7-46-137,-2 56-2,2-1-1,3 1 0,17 96 1,61 173 24,-68-284-36,2-1 1,3 0-1,35 65 0,-87-157 100,-3 1 0,-52-54 0,47 57-60,3-2 1,-37-54-1,74 96-43,0 0 0,-1 1 0,1-1 0,1 0 0,-1 0 0,-1-7 0,2 10-6,1 0 0,0 0 0,0 0 0,0 0 0,0 0 0,0-1 0,0 1 0,1 0-1,-1 0 1,0 0 0,1 0 0,-1 0 0,0 0 0,1 0 0,-1 0 0,1 0 0,-1 0-1,1 0 1,0 0 0,0 0 0,-1 0 0,1 1 0,0-1 0,0 0 0,0 0 0,0 1-1,-1-1 1,1 1 0,0-1 0,0 1 0,2-1 0,11-5-38,1 1-1,-1 0 1,21-3 0,13-4-464,76-32 158,-59 17 129</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1.767"/>
    </inkml:context>
    <inkml:brush xml:id="br0">
      <inkml:brushProperty name="width" value="0.05" units="cm"/>
      <inkml:brushProperty name="height" value="0.05" units="cm"/>
    </inkml:brush>
  </inkml:definitions>
  <inkml:trace contextRef="#ctx0" brushRef="#br0">253 93 17924,'1'-3'123,"-1"0"0,0 0 0,0 0 0,0 0-1,0 0 1,-1 0 0,1 0 0,-1 0 0,0 1 0,0-1 0,0 0 0,0 0 0,0 0 0,-1 1 0,1-1 0,-1 1 0,1-1 0,-1 1-1,0 0 1,0-1 0,0 1 0,0 0 0,-1 0 0,1 1 0,-1-1 0,1 0 0,-1 1 0,1-1 0,-1 1 0,0 0 0,0 0 0,1 0 0,-1 0-1,-6 0 1,3 0-42,0 0 0,0 0 0,0 0 0,-1 1 0,1 0 0,0 0 0,-1 1 0,1 0 0,0 0 0,0 0 0,0 1 0,0 0 0,0 0 0,0 1-1,1-1 1,-7 5 0,5-1-75,0 0 1,0 1-1,1 0 0,0 0 0,0 0 0,0 1 0,1 0 0,1 0 0,-1 0 0,1 0 1,-4 13-1,5-13-7,1 0 1,0 0 0,0 0 0,0 0-1,1 0 1,1 0 0,-1 1-1,1-1 1,1 0 0,-1 0 0,1 0-1,1 0 1,2 10 0,-3-16 0,0 0 1,-1 0 0,1 0-1,0 0 1,0-1 0,0 1 0,0 0-1,1-1 1,-1 1 0,0 0-1,1-1 1,-1 0 0,1 1-1,-1-1 1,1 0 0,0 0-1,-1 0 1,1 0 0,0 0-1,2 1 1,0-1 0,-1-1 0,0 1 0,0-1 0,1 0-1,-1 0 1,0 0 0,1 0 0,-1-1 0,0 1 0,0-1 0,5-1 0,6-4 1,0 0-1,0-1 1,-1 0 0,15-11 0,-28 18-2,41-31-3,-31 22-3,0 1 0,1 0-1,15-8 1,-25 16 5,1-1-1,-1 0 1,0 1 0,0-1-1,0 1 1,0 0-1,1-1 1,-1 1-1,0 0 1,0 0-1,1-1 1,-1 1-1,0 0 1,1 0-1,-1 0 1,0 1-1,0-1 1,1 0 0,-1 0-1,0 1 1,0-1-1,0 1 1,1-1-1,-1 1 1,0-1-1,0 1 1,0 0-1,0 0 1,0-1-1,0 1 1,0 0 0,0 0-1,-1 0 1,1 0-1,0 0 1,0 0-1,-1 0 1,1 0-1,-1 1 1,1-1-1,0 2 1,2 6-12,0 0-1,-1 0 1,0 0 0,1 15-1,-2-17 8,9 79-37,0 120 1,-12-164 282,-1 1 0,-1 0 0,-3-1 1,-22 74-1,29-114-210,-15 35 324,4-22-93,11-15-247,-1 0 0,1 0 0,-1 1 0,1-1 0,0 0 0,-1 0 0,1 1-1,-1-1 1,1 0 0,-1 0 0,1 0 0,-1 0 0,1 0 0,-1 1 0,1-1 0,-1 0 0,1 0 0,0 0 0,-1 0-1,1-1 1,-1 1 0,1 0 0,-1 0 0,1 0 0,-1 0 0,1 0 0,-1-1 0,-1 0-4,1 0 1,0-1-1,0 1 1,0 0-1,0-1 1,0 1-1,0-1 1,0 0-1,0 1 1,0-1-1,1 1 1,-1-1-1,1 0 1,-1 0-1,1 1 1,0-1-1,0 0 1,0 0-1,0 0 1,0 1-1,0-4 1,7-45 106,-6 45-114,8-38-59,2 1 1,2 0 0,2 1-1,28-54 1,-13 38-65,4 1-1,51-67 1,-78 114 64,19-22-115,-24 29 142,-1 0-1,1 1 1,0-1 0,0 1 0,0-1 0,0 1 0,0 0 0,0 0 0,0-1 0,1 2 0,-1-1 0,5-1 0,-6 2 14,0 0-1,0 1 1,0-1 0,0 0 0,0 1 0,-1-1 0,1 0 0,0 1 0,0-1-1,0 1 1,-1 0 0,1-1 0,0 1 0,0 0 0,-1-1 0,1 1 0,-1 0 0,1 0-1,-1-1 1,1 1 0,-1 0 0,1 0 0,-1 0 0,0 0 0,1 0 0,-1 0 0,0 0-1,0-1 1,0 1 0,1 0 0,-1 0 0,-1 2 0,5 41-181,-4-34 154,0 21-23,3 33-14,-3-58 101,1 0 0,0 1 0,1-1 0,-1 0 0,1 0-1,0 0 1,5 7 0,-7-12-7,0-1 0,0 1-1,1-1 1,-1 1 0,0-1 0,1 1-1,-1-1 1,0 1 0,1-1 0,-1 1-1,1-1 1,-1 0 0,0 1 0,1-1-1,-1 0 1,1 1 0,-1-1 0,1 0-1,0 0 1,-1 1 0,1-1 0,-1 0-1,1 0 1,-1 0 0,1 0 0,0 0-1,-1 0 1,1 0 0,0 0 0,0 0 11,0-1 1,0 1 0,0-1-1,1 0 1,-1 1-1,0-1 1,0 0 0,0 0-1,-1 0 1,1 0-1,0 1 1,0-1 0,0-2-1,3-2 100,0-1 0,-1 0 0,0 0 0,3-8-1,1-10 221,-1-1 0,-1 0-1,-2 1 1,0-2-1,-1-29 1,-2 20-65,-2 0 0,-2 0 0,-9-41 0,12 70-262,0 0-34,0 0 0,0 1 0,-1-1 0,0 0 0,0 1 0,0 0 0,-1-1-1,0 1 1,-4-6 0,5 12-523,2 6 245,6 11-212,-3-13 265,0-1 1,0 0-1,1 0 0,0 0 0,0 0 0,0-1 1,0 1-1,1-1 0,-1 0 0,1-1 0,-1 1 1,10 3-1,-3-3-91,-1 0 1,1-1 0,-1 0-1,1-1 1,18 1-1,12-3-387</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2.651"/>
    </inkml:context>
    <inkml:brush xml:id="br0">
      <inkml:brushProperty name="width" value="0.05" units="cm"/>
      <inkml:brushProperty name="height" value="0.05" units="cm"/>
    </inkml:brush>
  </inkml:definitions>
  <inkml:trace contextRef="#ctx0" brushRef="#br0">265 65 17100,'-1'-2'198,"1"1"0,-1-1 1,1 1-1,-1-1 0,0 1 0,0 0 1,1-1-1,-1 1 0,0 0 1,0 0-1,0 0 0,0-1 0,0 1 1,-1 0-1,1 0 0,0 1 1,0-1-1,-1 0 0,1 0 0,-1 1 1,1-1-1,0 0 0,-2 0 1,-4-1 257,1 0 0,0 0 0,-1 0 0,-7 0-1,9 1-322,-1 1 0,1 0 0,-1 0 0,1 0 0,0 1 0,-1 0 0,1 0 0,0 1 0,-1-1 0,1 1 0,0 0 0,0 0 0,-4 4 0,1-2-79,1 2 0,0-1 0,0 1 0,0 0 0,1 0 0,0 1 0,-8 11 0,6-7-73,1 1 0,0 1-1,1-1 1,0 1-1,1 0 1,0 1 0,1-1-1,0 1 1,2 0-1,-2 14 1,3-23-2,1 1 0,0-1 0,1 1-1,-1-1 1,1 1 0,0-1 0,0 1 0,1-1 0,0 0 0,3 9 0,-4-12 8,1 0 0,-1 0 1,1 0-1,-1 0 0,1 0 1,0 0-1,0 0 0,-1 0 0,1-1 1,1 1-1,-1-1 0,0 1 1,0-1-1,0 0 0,1 0 1,-1 0-1,1 0 0,-1 0 1,1 0-1,-1-1 0,1 0 1,-1 1-1,1-1 0,4 0 0,-1-1-10,1 0-1,-1 0 1,1-1-1,-1 0 0,0 0 1,0 0-1,0-1 0,0 0 1,0 0-1,0-1 0,-1 0 1,10-8-1,3-4-26,0-1 0,16-23 0,-10 9 74,-2-1 0,21-40 0,-1 0-11,-41 71-14,-1 0-1,1-1 0,-1 1 0,1 0 1,0 0-1,-1 0 0,1 0 0,0 0 1,0 1-1,0-1 0,0 0 0,0 0 1,0 0-1,0 1 0,0-1 0,0 1 1,0-1-1,0 1 0,0-1 0,0 1 1,3-1-1,-3 1-2,0 1 0,0 0 0,0-1 1,0 1-1,0 0 0,0-1 0,0 1 0,0 0 0,0 0 1,0 0-1,-1 0 0,1 0 0,0 0 0,-1 0 0,1 0 1,0 0-1,-1 0 0,0 0 0,1 1 0,-1-1 1,1 2-1,10 28-56,1-1 1,23 42 0,-30-63-38,0-1 1,1 0-1,0 0 1,1 0-1,0-1 1,0 0-1,0 0 1,1 0-1,0-1 1,0-1-1,1 1 1,13 5-1,-19-10 22,0 1-1,0-1 0,-1 1 1,1 0-1,0 0 0,-1-1 1,1 2-1,-1-1 1,0 0-1,0 0 0,0 1 1,0-1-1,2 5 0,-1-1-70,0 1-1,0-1 1,-1 1-1,2 9 0,4 14 3,-7-28 159,0-1 0,0 1 0,0 0 0,0-1-1,0 1 1,0 0 0,1-1 0,-1 0 0,1 1 0,-1-1 0,1 0 0,-1 0 0,1 1 0,0-1-1,-1-1 1,1 1 0,0 0 0,0 0 0,0-1 0,0 1 0,-1-1 0,1 1 0,0-1 0,0 0-1,0 0 1,0 0 0,0 0 0,0 0 0,0 0 0,0 0 0,3-1 0,4-1 74,0 0 1,0-1 0,0 1 0,0-2-1,10-4 1,-8 2 87,0 0 1,-1-1-1,0 0 0,0 0 1,-1-1-1,0 0 1,0-1-1,-1 0 0,12-16 1,-17 21-82,0-1 1,-1 1-1,1-1 0,-1 1 1,0-1-1,0 0 1,-1 0-1,1 1 1,-1-1-1,0-1 0,0 1 1,-1 0-1,0 0 1,0 0-1,0 0 1,0 0-1,-1 0 0,0 0 1,0 0-1,0 0 1,0 0-1,-1 0 1,0 0-1,0 1 0,-4-7 1,3 5-43,0 1 0,-1 0 1,1 1-1,-1-1 0,0 1 0,-1-1 0,1 1 1,-10-7-1,10 12-67,5 6 1,6 7-10,-3-8 15,1-1 0,0 0 0,0-1 0,0 1 0,0-1 0,1 0 0,0 0 0,-1-1 0,1 0 0,1 0 0,-1 0 0,9 2 0,-10-4 7,-1 0-1,0 0 0,0-1 1,1 0-1,-1 0 1,0 0-1,1 0 1,-1-1-1,0 1 1,0-1-1,1 0 0,-1 0 1,0-1-1,0 1 1,0-1-1,-1 0 1,1 0-1,0-1 1,-1 1-1,7-6 1,-4 3-82,-2 0 1,1 0 0,-1 0 0,1 0 0,-1-1 0,-1 0-1,1 0 1,-1 0 0,0 0 0,0 0 0,-1 0 0,0-1 0,0 0-1,0 1 1,-1-1 0,0 0 0,-1 0 0,1 1 0,-2-11 0,1 15-30,0 1 0,-1-1 1,1 1-1,-1-1 1,0 0-1,1 1 1,-1 0-1,0-1 1,0 1-1,0-1 1,0 1-1,0 0 1,0 0-1,0 0 0,0-1 1,-1 1-1,1 0 1,0 0-1,-1 1 1,1-1-1,-1 0 1,1 0-1,-1 1 1,1-1-1,-1 1 1,1-1-1,-1 1 1,0 0-1,1 0 0,-1-1 1,0 1-1,1 0 1,-1 0-1,0 1 1,1-1-1,-1 0 1,1 1-1,-1-1 1,0 1-1,1-1 1,-1 1-1,-1 1 1,-3 3-663</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3.819"/>
    </inkml:context>
    <inkml:brush xml:id="br0">
      <inkml:brushProperty name="width" value="0.05" units="cm"/>
      <inkml:brushProperty name="height" value="0.05" units="cm"/>
    </inkml:brush>
  </inkml:definitions>
  <inkml:trace contextRef="#ctx0" brushRef="#br0">0 139 14803,'2'21'1474,"0"-1"-1,5 24 1,-1-8-776,3 35 143,-7-41-555,2 0 0,1 0-1,1 0 1,16 44-1,-20-70-241,-1-1-1,1 1 0,0-1 0,0 0 0,0 0 0,1 0 0,-1 0 1,1 0-1,-1 0 0,1 0 0,5 3 0,-7-5-9,1 0 0,0-1 0,0 1 0,0 0 0,-1 0-1,1-1 1,0 1 0,0-1 0,0 0 0,0 1 0,0-1 0,0 0 0,0 0-1,0 0 1,0-1 0,0 1 0,0 0 0,0-1 0,0 1 0,0-1 0,0 0 0,-1 0-1,4-1 1,3-3 110,0-1-1,0 0 1,0 0 0,-1-1-1,0 0 1,0 0-1,0-1 1,-1 0-1,-1 0 1,1-1-1,-1 1 1,7-18-1,-2 1 186,-1-1 0,0 0-1,6-40 1,-10 37-17,-2 0 0,1-52 0,-5 63-227,0 1 0,-1 0 0,-1 0-1,0 0 1,-2 0 0,-6-17 0,10 31-82,0 0 0,0 0 1,0 0-1,-1 0 0,0 0 0,1 0 1,-1 1-1,0-1 0,0 0 0,-5-3 1,7 6-5,0 0 0,-1 0 0,1 0 0,0 0 0,0-1 1,0 1-1,0 0 0,-1 0 0,1 0 0,0 0 0,0 0 1,0 0-1,0 1 0,0-1 0,-1 0 0,1 0 0,0 0 1,0 0-1,0 0 0,0 0 0,0 0 0,-1 0 0,1 0 0,0 0 1,0 0-1,0 0 0,0 1 0,0-1 0,0 0 0,0 0 1,-1 0-1,1 0 0,0 0 0,0 0 0,0 1 0,0-1 0,0 0 1,0 0-1,0 0 0,0 0 0,0 0 0,0 1 0,0-1 1,0 0-1,0 0 0,0 0 0,0 0 0,0 1 0,0-1 1,0 0-1,0 0 0,0 0 0,0 0 0,0 0 0,0 1 0,0-1 1,0 0-1,1 0 0,0 11-28,1-7-62,0-1 0,0 1 0,0-1 0,0 1 1,1-1-1,0 0 0,-1 0 0,1 0 0,0 0 0,1-1 0,-1 1 0,0-1 0,1 1 1,-1-1-1,1 0 0,0-1 0,0 1 0,0-1 0,0 0 0,0 0 0,0 0 0,0 0 1,0 0-1,0-1 0,8 0 0,8 0-323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5.101"/>
    </inkml:context>
    <inkml:brush xml:id="br0">
      <inkml:brushProperty name="width" value="0.05" units="cm"/>
      <inkml:brushProperty name="height" value="0.05" units="cm"/>
    </inkml:brush>
  </inkml:definitions>
  <inkml:trace contextRef="#ctx0" brushRef="#br0">11 102 15635,'-3'15'2045,"-5"199"1155,24 253 0,-12-432-2641,-2-93 1480,-3 32-1772,-1 3-207,2 1 0,0 0 1,6-34-1,-5 51-73,-1 0 1,2 0 0,-1 0-1,0 0 1,1 1-1,0-1 1,0 1-1,1-1 1,-1 1 0,1 0-1,0 0 1,0 0-1,0 0 1,0 1-1,1-1 1,0 1 0,0 0-1,0 0 1,0 0-1,0 0 1,7-3-1,10-1-36,-1 1 0,26-4 0,-25 6 20,0-2-1,30-10 0,-37 9 58,1 0-1,-1-1 0,0 0 0,-1-1 1,0-1-1,0 0 0,-1-1 0,-1 0 0,0-1 1,0 0-1,-1-1 0,-1 0 0,9-16 1,-11 17 32,-1 0 0,-1 0 1,0-1-1,0 0 1,-2 0-1,1 0 1,-2-1-1,0 1 1,0-1-1,-1 0 0,-1 1 1,-1-1-1,1 0 1,-2 1-1,-6-25 1,7 32-55,-1 0 0,0 0 0,0 0 0,-1 1 0,0-1 0,0 1 0,0 0 0,-1 0 0,0 0 0,0 0 0,0 1 0,0-1 0,-7-5 0,8 9-22,1-1 0,-1 1 1,1 0-1,-1 0 1,0 0-1,1 0 0,-1 0 1,0 0-1,0 1 0,0-1 1,1 1-1,-1 0 0,0 0 1,0 0-1,0 0 1,0 0-1,0 1 0,1-1 1,-1 1-1,0 0 0,0 0 1,1 0-1,-1 0 1,1 0-1,-1 1 0,1-1 1,-1 1-1,1 0 0,0-1 1,0 1-1,-3 3 1,-7 7-69,1 0 0,0 1 1,1 0-1,0 1 1,1 0-1,1 1 0,0 0 1,-8 24-1,9-22 30,1 0-1,1 1 1,1 0-1,0 0 1,2 1-1,0-1 1,1 30-1,1-43 42,0-1 0,1 1-1,-1 0 1,1-1-1,0 1 1,0-1 0,1 1-1,-1-1 1,1 0-1,0 1 1,0-1 0,1 0-1,-1 0 1,1-1-1,0 1 1,0 0 0,0-1-1,0 0 1,1 0-1,0 0 1,-1 0 0,8 4-1,2-1-28,0-1-1,1 0 1,0-1-1,0-1 1,27 3 0,-28-4 52,1 0 1,0 0 0,-1 2 0,0 0 0,0 0 0,20 10 0,-29-11 5,0 0 1,-1 0-1,1 1 1,-1-1-1,1 1 1,-1 0-1,0 0 1,-1 0 0,1 0-1,-1 1 1,1-1-1,-1 1 1,-1 0-1,1-1 1,-1 1 0,1 0-1,-2 0 1,1 0-1,0 0 1,-1 5-1,1 13-316,-2 0 0,-6 46 0,5-55-81,-7 45-206,4-49 187</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6.991"/>
    </inkml:context>
    <inkml:brush xml:id="br0">
      <inkml:brushProperty name="width" value="0.05" units="cm"/>
      <inkml:brushProperty name="height" value="0.05" units="cm"/>
    </inkml:brush>
  </inkml:definitions>
  <inkml:trace contextRef="#ctx0" brushRef="#br0">0 25 21469,'1'0'66,"-1"0"0,0 0 0,1-1 0,-1 1 0,1 0 1,-1 0-1,0 0 0,1 0 0,-1 0 0,1 0 0,-1 0 1,1 0-1,-1 0 0,0 0 0,1 0 0,-1 0 0,1 1 1,-1-1-1,0 0 0,1 0 0,-1 0 0,1 0 0,-1 1 1,0-1-1,1 0 0,-1 1 0,0-1 0,1 0 1,-1 0-1,0 1 0,1 0 0,5 17 1010,-2 35-572,-4-37-381,14 176 1039,-11-253-730,3 0-1,20-91 1,-25 149-462,-1 0 1,1 1 0,0-1-1,-1 0 1,1 1-1,1-1 1,-1 1-1,0-1 1,1 1-1,1-3 1,-2 4-26,0 1 0,0-1 0,0 1 0,0 0 0,0 0 1,0-1-1,0 1 0,0 0 0,0 0 0,0 0 0,0 0 0,0 0 0,0 0 0,0 0 1,0 1-1,0-1 0,0 0 0,0 0 0,0 1 0,0-1 0,0 1 0,0-1 0,-1 1 0,1-1 1,0 1-1,0 0 0,0-1 0,-1 1 0,1 0 0,0 0 0,9 6-340,0-1-1,0-1 1,0 1 0,0-2-1,1 1 1,-1-2 0,1 1-1,0-1 1,1-1 0,13 2-1,31 0-539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0.067"/>
    </inkml:context>
    <inkml:brush xml:id="br0">
      <inkml:brushProperty name="width" value="0.05" units="cm"/>
      <inkml:brushProperty name="height" value="0.05" units="cm"/>
    </inkml:brush>
  </inkml:definitions>
  <inkml:trace contextRef="#ctx0" brushRef="#br0">220 10 19588,'-4'-2'158,"-1"0"-1,0 1 1,0 0-1,1 0 1,-1 0-1,0 0 1,0 1-1,0 0 1,0 0 0,0 0-1,0 1 1,0-1-1,0 1 1,1 0-1,-1 1 1,0-1-1,0 1 1,1 0-1,0 0 1,-1 0-1,-6 6 1,0-1-6,0 0 0,1 1 0,0 0 0,0 1 0,1 0 0,0 1 0,-8 12 1,14-18-129,0 0 1,0 1-1,1-1 1,0 1-1,0-1 1,0 1-1,-1 7 1,2-10-21,1-1 1,0 0-1,0 1 0,0-1 1,0 1-1,0-1 1,0 0-1,0 1 1,0-1-1,0 1 0,1-1 1,-1 0-1,1 1 1,-1-1-1,1 0 0,-1 1 1,1-1-1,0 0 1,-1 0-1,1 0 0,0 0 1,0 0-1,0 0 1,0 0-1,0 0 0,0 0 1,0 0-1,1 0 1,-1 0-1,0-1 1,2 1-1,3 2 9,1-1 0,0 0 0,0-1 0,0 0 0,0 0 0,0 0 0,0-1 0,1 0-1,-1-1 1,0 1 0,0-1 0,10-3 0,-5 1 22,0-1 1,0 0-1,0 0 0,-1-1 0,1-1 0,12-8 1,-21 12-19,0 0 0,0 0 0,0-1 0,-1 1 0,1-1 0,-1 0 0,1 0 0,2-5 0,-5 8-20,1-1 1,-1 0 0,0 1 0,0-1 0,1 0 0,-1 0 0,0 1-1,0-1 1,0 0 0,0 1 0,0-1 0,0 0 0,0 0 0,0 1-1,0-1 1,0 0 0,0 0 0,0 1 0,0-1 0,-1 0 0,1 0-1,0 1 1,-1-1 0,1 1 0,0-1 0,-1 0 0,1 1-1,-1-1 1,1 1 0,-1-1 0,1 1 0,-1-1 0,1 1 0,-1-1-1,0 1 1,1-1 0,-1 1 0,0 0 0,1-1 0,-1 1 0,0 0-1,1 0 1,-1 0 0,0-1 0,0 1 0,-1 0 0,-4-1-149,-1 0 1,0 0 0,0 1 0,1 0-1,-1 0 1,0 1 0,0 0 0,1 0 0,-1 1-1,1-1 1,-1 1 0,1 1 0,0-1-1,-9 5 1,7-3-49,1 0 1,-1 1-1,1 0 1,0 0-1,0 1 0,0 0 1,1 0-1,-1 0 1,2 1-1,-9 11 0,2 5-489</inkml:trace>
  <inkml:trace contextRef="#ctx0" brushRef="#br0" timeOffset="1">398 501 16363,'-36'54'2024,"19"-29"-1204,1 0 0,1 0 0,2 2 0,-15 35 0,27-58-714,0 0-1,0 0 0,0-1 0,1 1 0,-1 0 0,1 0 0,0 0 1,0-1-1,0 1 0,2 7 0,-1-9-58,-1 1 0,1-1 1,0 0-1,0 0 0,1 1 0,-1-1 0,0 0 0,1 0 1,-1 0-1,1 0 0,0 0 0,0-1 0,-1 1 1,1 0-1,0-1 0,0 0 0,5 3 0,0-1 8,0 0 0,0-1-1,1 0 1,-1 0 0,1-1 0,-1 0-1,1 0 1,0-1 0,-1 0 0,14-1-1,-4-1 1,1-1-1,0-1 1,26-8-1,-29 6 5,0 0-1,-1-1 1,0 0-1,0-2 1,0 1-1,-1-2 0,0 0 1,13-13-1,-21 18-23,-1 0 0,0 0 1,0 0-1,0-1 0,-1 0 0,0 1 0,0-1 0,0 0 0,3-13 0,-5 15-18,0-1 0,0 1 0,-1-1-1,0 1 1,0-1 0,0 0 0,0 1 0,-1-1 0,0 1 0,0-1 0,0 1 0,-1 0 0,1-1 0,-1 1-1,-4-7 1,3 7-87,0-1 0,0 1 0,0 0-1,-1 0 1,0 0 0,1 1-1,-2-1 1,1 1 0,0 0 0,-1 0-1,1 0 1,-9-3 0,-5-1-400,-1 1 0,-22-5 0,16 5 315,-12-5-406</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7.778"/>
    </inkml:context>
    <inkml:brush xml:id="br0">
      <inkml:brushProperty name="width" value="0.05" units="cm"/>
      <inkml:brushProperty name="height" value="0.05" units="cm"/>
    </inkml:brush>
  </inkml:definitions>
  <inkml:trace contextRef="#ctx0" brushRef="#br0">284 265 15539,'-4'-1'239,"-1"0"-1,0 1 1,1-1 0,-1 1-1,1 0 1,-1 1-1,0-1 1,1 1 0,-1 0-1,1 0 1,-7 2-1,-46 20 1307,56-23-1501,-16 8 200,0 1 0,0 1-1,1 1 1,-16 12 0,26-18-203,0 0 0,1 1-1,-1-1 1,1 1 0,0 0 0,0 0 0,1 1-1,0-1 1,0 1 0,1 0 0,0 0 0,-4 12 0,6-17-40,1 0-1,-1 0 1,1 0 0,0 0 0,-1 1 0,1-1 0,0 0 0,1 0 0,-1 0-1,0 1 1,0-1 0,1 0 0,0 0 0,-1 0 0,1 0 0,0 0-1,0 0 1,0 0 0,0 0 0,0 0 0,0 0 0,1-1 0,-1 1 0,1 0-1,-1-1 1,1 1 0,0-1 0,-1 0 0,1 1 0,0-1 0,0 0 0,0 0-1,0 0 1,0 0 0,0-1 0,0 1 0,0 0 0,4 0 0,2 0 5,0 0 0,0 0 0,0-1 0,0 1 1,0-2-1,0 1 0,0-1 0,0-1 0,11-2 1,-3-3 43,1 0 1,-1 0-1,-1-2 1,1 0-1,-1-1 1,-1 0-1,0-2 1,-1 1-1,0-2 1,0 1-1,-1-2 1,-1 0-1,-1 0 1,0-1-1,0 0 1,11-26 0,-25 50-21,-2 5-8,0-1 1,-4 19-1,10-29-21,-1 0-1,0 0 0,1 1 0,-1-1 0,1 0 1,0 1-1,0-1 0,0 0 0,1 1 1,-1-1-1,1 0 0,0 1 0,0-1 0,0 0 1,3 6-1,-4-8 8,1 0 0,0 0 0,0 0 0,0 0-1,0 0 1,0-1 0,0 1 0,0 0 0,0 0 0,0-1 0,0 1 0,1-1 0,-1 1 0,0-1 0,0 1 0,1-1 0,-1 0-1,0 0 1,0 1 0,1-1 0,-1 0 0,0 0 0,1 0 0,-1-1 0,0 1 0,2 0 0,3-2 31,-1 1 0,0-1 1,0 1-1,10-6 1,2-3 50,0-1 0,-1 0 0,0-1 1,-1-1-1,-1-1 0,0 0 0,0 0 1,20-31-1,-4 0 25,-2-1 0,22-49 0,-42 76-166,12-35 0,-19 47-16,-3 6 11,-6 9-40,-9 22 93,2 1 0,2 0 0,0 1 0,3 1 0,0 0 0,-7 47-1,17-78 8,-5 25 52,1-1-1,0 29 1,4-49-41,0 0 0,0 0 0,1 0 0,-1 0 0,1 0 0,1 0 0,-1 0 1,1 0-1,0 0 0,0 0 0,1-1 0,-1 1 0,1-1 0,1 0 0,3 6 1,-5-9-10,0 0 0,0 0 1,0 0-1,0 0 0,1-1 1,-1 1-1,0-1 1,1 1-1,-1-1 0,1 0 1,0 0-1,-1 0 1,1 0-1,0-1 0,0 1 1,-1-1-1,1 1 0,4-1 1,-3-1-1,1 1-1,-1-1 1,0 0 0,0 0 0,0-1-1,-1 1 1,1-1 0,0 0 0,0 0 0,-1 0-1,5-4 1,2-1-2,-1-2 0,-1 1 0,0-1 0,0 0 0,-1 0 0,0-1 0,10-20 0,6-25-60,-22 53 43,0-1-1,0 0 0,0 0 1,0 1-1,-1-1 0,0 0 0,1 0 1,-1 0-1,0 1 0,0-1 1,-1 0-1,1 0 0,0 0 1,-1 1-1,0-1 0,0 0 1,0 0-1,-1-2 0,2 4 9,0 1 0,-1 0 0,1-1 0,0 1 0,0-1 0,-1 1 0,1 0 0,0-1 0,0 1 0,-1 0 0,1 0 0,0-1 0,-1 1 0,1 0 0,0 0 0,-1-1 0,1 1 0,-1 0 0,1 0 0,0 0 0,-1 0 0,1-1 0,-1 1 0,1 0 0,-1 0 0,1 0-1,0 0 1,-1 0 0,1 0 0,-1 0 0,1 0 0,-1 0 0,1 1 0,0-1 0,-1 0 0,1 0 0,-1 0 0,1 0 0,0 1 0,-1-1 0,1 0 0,0 0 0,-1 1 0,1-1 0,0 0 0,-1 0 0,1 1 0,0-1 0,-1 1 0,0 0-5,1 0 1,-1 0-1,0 1 1,1-1-1,-1 0 1,1 1 0,0-1-1,-1 0 1,1 1-1,0-1 1,0 0-1,0 1 1,0-1-1,0 3 1,1-1 7,0 0 1,0 0 0,0 0 0,0-1-1,1 1 1,-1 0 0,1-1-1,0 1 1,0-1 0,0 1-1,0-1 1,0 0 0,0 0-1,1 0 1,-1 0 0,1 0-1,-1-1 1,1 1 0,0-1-1,-1 0 1,1 1 0,0-1-1,0-1 1,0 1 0,0 0-1,0-1 1,4 1 0,5 1 10,0-2 0,1 1 0,-1-1 0,0-1 0,19-3 0,-19 2 5,1-1-1,-1-1 1,0 0 0,0 0-1,0-1 1,0-1-1,-1 0 1,0 0 0,0-1-1,-1-1 1,0 0 0,0 0-1,14-16 1,-23 22-10,1 0 1,-1 0 0,0 0-1,1-1 1,-1 1-1,0 0 1,0-1-1,-1 1 1,1-1 0,0 1-1,-1-1 1,1-3-1,-1 6-2,0-1-1,0 0 0,-1 0 0,1 1 1,0-1-1,0 0 0,-1 0 1,1 1-1,0-1 0,-1 0 0,1 1 1,0-1-1,-1 0 0,1 1 1,-1-1-1,1 1 0,-1-1 0,1 1 1,-1-1-1,0 1 0,1-1 1,-1 1-1,0-1 0,1 1 0,-1 0 1,0 0-1,0-1 0,1 1 1,-1 0-1,0 0 0,0 0 0,1 0 1,-1-1-1,0 1 0,0 0 1,1 1-1,-1-1 0,0 0 0,0 0 1,1 0-1,-1 0 0,-1 1 1,-6 1 30,0 0 0,0 0 0,0 1 0,0 0 0,1 1 0,-1 0 0,1 0 1,0 0-1,0 1 0,0 0 0,1 0 0,0 1 0,0 0 0,0 0 0,-8 13 1,7-10 6,1 0 0,0 0 0,1 1 1,0 0-1,0 0 0,1 1 1,0-1-1,1 1 0,0 0 0,1 0 1,-1 16-1,3-22-76,-1 0 0,2-1-1,-1 1 1,0 0 0,1-1 0,0 1-1,0-1 1,1 1 0,-1-1 0,1 1-1,0-1 1,0 0 0,0 0 0,1 0 0,-1 0-1,1 0 1,0-1 0,0 1 0,0-1-1,1 0 1,-1 1 0,1-2 0,5 5-1,-2-4-24,0 0-1,0 0 0,0 0 0,0-1 0,0 0 0,0 0 0,0-1 1,1 0-1,-1 0 0,1-1 0,-1 0 0,1 0 0,-1-1 1,10-2-1,45-14-384</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8.163"/>
    </inkml:context>
    <inkml:brush xml:id="br0">
      <inkml:brushProperty name="width" value="0.05" units="cm"/>
      <inkml:brushProperty name="height" value="0.05" units="cm"/>
    </inkml:brush>
  </inkml:definitions>
  <inkml:trace contextRef="#ctx0" brushRef="#br0">209 1 15875,'-14'2'552,"0"1"0,0 1 0,1 1 0,0-1-1,0 2 1,0 0 0,0 1 0,-22 16 0,34-23-510,0 1 0,0 0 0,0 0 0,0 0 1,0-1-1,0 1 0,0 0 0,0 0 0,1 0 0,-1 0 1,0 0-1,1 1 0,-1-1 0,1 0 0,-1 0 0,1 0 1,0 1-1,-1 0 0,1-1-34,0 0 1,1 0-1,-1 0 1,0 0-1,0 0 1,1-1-1,-1 1 0,1 0 1,-1 0-1,0 0 1,1 0-1,-1-1 1,1 1-1,0 0 1,-1-1-1,1 1 0,0 0 1,1 0-1,4 3-95,0-1 0,0 0-1,0 0 1,0 0 0,8 1 0,-10-2 36,48 13-672,35 13-433,-78-25 1069,0 1 1,-1 1-1,1-1 1,-1 2-1,0-1 0,0 1 1,7 7-1,-12-11 136,-1 1 1,1-1-1,-1 1 0,0 0 0,0 0 0,0 0 0,0 0 0,0 0 1,-1 0-1,0 1 0,1-1 0,-1 0 0,0 1 0,0-1 0,-1 1 1,1-1-1,-1 1 0,0 4 0,0-4 71,-1 0 0,0 1 0,0-1 0,-1 0 0,1 0 0,-1 0 0,0 0 0,0 0 0,0-1 0,0 1 0,-1 0 0,1-1 0,-5 4 0,0 1 48,-1-1 0,-1 0 0,1-1 0,-1 1 1,0-2-1,-1 1 0,1-1 0,-1-1 0,0 0 1,0 0-1,-13 2 0,12-3-195,-1-2 1,0 1-1,0-2 1,0 1-1,-1-2 1,1 0-1,0 0 0,1-1 1,-1 0-1,0-1 1,-11-5-1,-24-13-202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9.034"/>
    </inkml:context>
    <inkml:brush xml:id="br0">
      <inkml:brushProperty name="width" value="0.05" units="cm"/>
      <inkml:brushProperty name="height" value="0.05" units="cm"/>
    </inkml:brush>
  </inkml:definitions>
  <inkml:trace contextRef="#ctx0" brushRef="#br0">250 118 17620,'-1'-2'157,"1"1"1,0-1 0,0 0 0,-1 0-1,1 1 1,-1-1 0,0 0-1,1 1 1,-1-1 0,0 0 0,0 1-1,0-1 1,0 1 0,0 0-1,0-1 1,-1 1 0,1 0 0,0-1-1,-1 1 1,1 0 0,-1 0-1,1 0 1,-1 1 0,1-1 0,-1 0-1,0 0 1,1 1 0,-1-1-1,0 1 1,0 0 0,1-1 0,-1 1-1,0 0 1,0 0 0,0 0-1,-2 0 1,-2 1 84,0 0 1,0 0-1,0 0 1,0 1-1,0-1 0,0 1 1,0 1-1,1-1 0,-11 7 1,4 0-216,1 1 0,1 0 0,-1 1 0,2 0 0,-1 0 0,2 1 0,-1 0 0,2 1 0,0 0 0,0 0 0,1 0 0,1 1 0,0 0 0,1 0 0,0 0 0,-2 24 0,5-35-30,1 0 1,0-1-1,0 1 0,0 0 1,0 0-1,0-1 1,1 1-1,-1 0 1,1 0-1,0-1 0,-1 1 1,1-1-1,1 1 1,-1 0-1,0-1 1,1 0-1,2 5 1,-2-6 1,-1 0 0,1 0 0,0 0 0,-1 0 1,1-1-1,0 1 0,0 0 0,0-1 1,0 0-1,-1 1 0,1-1 0,0 0 0,0 0 1,0 0-1,0 0 0,0 0 0,0 0 0,0-1 1,0 1-1,-1 0 0,1-1 0,0 0 1,0 1-1,0-1 0,-1 0 0,1 0 0,2-2 1,14-7 3,0-2 1,0 0 0,-1-1 0,-1-1 0,21-21 0,69-89-2,-64 73-94,-28 38 10,-14 13 80,1 0 0,-1 0 0,0 0 0,0 0 0,0 0 0,0 0 0,0 0 0,0 0 0,1 0 0,-1 0 0,0 0 0,0 0 0,0 0 0,0 0 0,0 0 0,0 0 0,1 0 0,-1 0 0,0 0 0,0 0 0,0 0 0,0 0 0,0 1 0,0-1 0,0 0 0,0 0 0,1 0 0,-1 0 0,0 0 0,0 0 0,0 0 0,0 1 0,0-1 0,0 0 0,0 0 0,0 0 0,0 0 0,0 0 0,0 0 0,0 1 0,0-1 0,0 0 0,0 0 0,0 0 0,0 0 0,0 0 0,0 0 0,0 1 0,0-1 0,0 0 0,0 0 0,0 0 0,0 0 0,-1 1 0,-9 34-191,5-19 169,2-5 0,-23 93-52,24-93 92,0 0 0,1 0-1,0 0 1,1 0 0,1 0 0,-1 0-1,4 14 1,-4-23-11,1-1-1,-1 1 1,1 0-1,-1 0 1,1-1-1,0 1 1,0-1 0,0 1-1,0 0 1,0-1-1,0 0 1,0 1-1,1-1 1,-1 0-1,0 1 1,1-1-1,-1 0 1,1 0 0,-1 0-1,4 1 1,-2-1-6,0 0 0,0-1 0,0 1 0,0-1 0,0 1 0,0-1 0,0 0 1,0 0-1,0-1 0,0 1 0,4-2 0,4 0-41,-1-2 1,0 1-1,0-2 0,0 1 1,16-11-1,-13 7-98,-1 0 1,0 0 0,-1-2-1,0 1 1,0-2-1,-1 1 1,-1-1-1,11-15 1,-22 29-17,-13 24 215,15-26-34,-1-1 0,1 1 0,0 0 0,-1 0 1,1 0-1,0 0 0,0 0 0,0-1 0,0 1 1,0 0-1,0 0 0,0 0 0,0 0 1,0 0-1,0 0 0,0 0 0,0 0 0,1-1 1,-1 1-1,0 0 0,1 0 0,-1 0 0,1 0 1,-1-1-1,1 1 0,-1 0 0,1 0 0,-1-1 1,1 1-1,1 1 0,-1-2 9,0 1 0,0-1 0,1 0 0,-1 0 0,0 1 0,0-1 0,0 0 0,1 0 0,-1 0 0,0 0 0,0 0 0,0-1 0,1 1 0,-1 0 0,0 0 0,0-1 0,0 1 0,0-1 0,0 1 0,1-1 0,0 0 0,24-17 347,-24 16-343,28-23 102,-1-1 1,-1-1-1,-2-1 1,0-2-1,28-44 1,-50 69-160,-3 3 1,1 0 0,0 0 0,-1 0 0,0 0 1,1-1-1,-1 1 0,0 0 0,0-1 1,0 1-1,-1-1 0,1 1 0,0-1 1,0-4-1,-2 7 14,1-1 0,0 1 1,-1 0-1,1 0 0,0 0 1,-1 0-1,1 0 0,0 0 1,-1 0-1,1 0 0,0 0 1,0 0-1,-1 0 0,1 0 1,0 0-1,-1 1 0,1-1 1,0 0-1,-1 0 0,1 0 1,0 0-1,0 0 1,-1 1-1,1-1 0,0 0 1,0 0-1,-1 1 0,1-1 1,0 0-1,0 0 0,0 1 1,0-1-1,-1 0 0,1 0 1,0 1-1,0-1 0,0 0 1,0 1-1,-9 11-25,8-9 27,-1-1 0,1 0 0,0 1 0,0-1 0,1 1 0,-1-1 0,0 1 0,1 0 0,0-1 0,0 1 0,-1 0 0,1-1 0,1 1 0,-1 0 0,0-1 0,1 1 0,-1-1 0,1 1 0,0-1 0,0 1 0,0-1 0,0 1 0,0-1 0,1 0 0,-1 1 0,1-1 0,-1 0 0,1 0 0,3 3 0,-1-2 7,0 0 0,1 1 0,-1-2-1,1 1 1,0 0 0,0-1 0,0 0 0,0 0 0,0 0-1,0-1 1,0 0 0,1 0 0,8 0 0,-3-1 10,0-1 0,0 0 0,0-1 0,0 0 0,-1-1 0,1 0 0,-1 0 0,0-2 0,0 1 0,0-1 0,-1 0 0,0-1 0,0 0 0,0-1 0,0 0 0,-1 0 0,-1-1 0,14-15 0,-19 20-10,0 0 0,0-1 0,0 1 1,-1-1-1,1 0 0,-1 0 0,0 1 0,0-1 0,0-4 0,-1 6-4,1 1 0,-1 0 0,0-1 0,0 1-1,0 0 1,0-1 0,-1 1 0,1 0-1,0-1 1,0 1 0,-1 0 0,1-1 0,-1 1-1,1 0 1,-1 0 0,0 0 0,0-1-1,1 1 1,-1 0 0,0 0 0,0 0 0,0 0-1,0 0 1,0 1 0,0-1 0,0 0-1,0 0 1,0 1 0,-3-2 0,0 1-3,0 0 0,-1 0-1,1 0 1,-1 1 0,1 0 0,0-1 0,-1 2 0,1-1 0,-1 0 0,1 1 0,0 0-1,-1 0 1,1 0 0,0 1 0,0-1 0,0 1 0,0 0 0,0 0 0,0 1 0,0-1 0,-4 5-1,-1 0-4,1 0 0,0 0 0,1 1 0,0 0 0,0 0 0,1 0-1,0 1 1,-5 10 0,7-12-52,1 1 0,0-1 1,0 1-1,0 0 0,1 0 0,1 0 1,-1 0-1,1 1 0,1-1 0,0 0 0,0 0 1,2 14-1,-2-19 18,1 1 0,0 0 1,1 0-1,-1 0 0,1 0 1,-1-1-1,1 1 0,0-1 1,0 1-1,1-1 0,-1 0 1,1 0-1,0 0 0,-1 0 1,1 0-1,0-1 0,1 1 1,-1-1-1,0 0 0,1 0 1,-1 0-1,1-1 0,0 1 1,0-1-1,0 0 0,-1 0 1,9 1-1,37 0-322</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9.576"/>
    </inkml:context>
    <inkml:brush xml:id="br0">
      <inkml:brushProperty name="width" value="0.05" units="cm"/>
      <inkml:brushProperty name="height" value="0.05" units="cm"/>
    </inkml:brush>
  </inkml:definitions>
  <inkml:trace contextRef="#ctx0" brushRef="#br0">25 0 18852,'10'34'1640,"-8"10"-1104,-4 11-215,-2 17 639,-2 11-192,-4 7-192,4-1-88,0-11-192,3-8-96,3-13-56,3-6-80,11-19-144,4-14-176,8-18-456,3-8-384,7-18 848,-1-6-152,6-9-200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49.982"/>
    </inkml:context>
    <inkml:brush xml:id="br0">
      <inkml:brushProperty name="width" value="0.05" units="cm"/>
      <inkml:brushProperty name="height" value="0.05" units="cm"/>
    </inkml:brush>
  </inkml:definitions>
  <inkml:trace contextRef="#ctx0" brushRef="#br0">231 1 18020,'-8'0'209,"0"0"0,0 0 0,1 1 0,-1 0 0,0 1 0,0-1 0,1 2 0,-1-1 0,1 1 0,-1 0 0,1 0 0,0 1 0,1 0 0,-1 0 0,-11 10 0,9-6-18,-1 1 1,1 0-1,1 0 1,0 1-1,0-1 0,1 2 1,0-1-1,1 1 1,-7 14-1,10-17-133,0 0 0,1 0 0,0 0-1,0 0 1,1 1 0,0-1 0,0 1 0,1-1-1,0 1 1,0-1 0,2 11 0,-1-15-47,0 0 1,0 0-1,1 0 0,-1-1 1,1 1-1,0 0 0,0-1 1,0 1-1,0-1 1,0 0-1,1 0 0,-1 0 1,1 0-1,0 0 1,0-1-1,0 1 0,1-1 1,-1 0-1,0 0 1,1 0-1,-1 0 0,1-1 1,0 1-1,0-1 0,7 2 1,-3-2 2,1-1 0,-1 1 1,0-1-1,1-1 0,-1 1 0,0-2 0,0 1 1,1-1-1,-1 0 0,-1-1 0,1 0 0,0 0 1,0 0-1,-1-1 0,7-5 0,4-3 97,0 0-1,-1-2 0,-1 0 0,25-26 1,-30 29-23,-2-1 1,1 1-1,-1-1 1,-1-1-1,0 0 0,-1 0 1,-1 0-1,0-1 1,0 0-1,-2 0 1,4-16-1,-8 29-77,1 0-1,-1-1 0,0 1 0,0-1 1,0 1-1,0 0 0,0-1 0,0 1 1,-1 0-1,1-1 0,0 1 1,-1-1-1,0-1 0,1 3-8,-1-1 0,1 1 1,0 0-1,-1-1 0,1 1 0,0 0 0,-1-1 0,1 1 0,0 0 0,-1 0 1,1 0-1,-1-1 0,1 1 0,-1 0 0,1 0 0,0 0 0,-1 0 1,1 0-1,-1 0 0,1 0 0,-1-1 0,1 1 0,-1 1 0,1-1 0,-1 0 1,0 0-1,-2 1-4,0 0 0,1 0 1,-1 0-1,0 1 0,0-1 0,1 1 1,-1 0-1,1 0 0,0 0 1,-4 4-1,-5 6-22,2 0 1,-1 1-1,2 0 0,-1 0 1,2 1-1,0 0 0,1 1 1,0-1-1,1 1 0,1 0 1,0 1-1,1-1 0,1 1 1,0-1-1,1 17 0,1-28-64,0 0 1,1 0-1,-1 0 0,1 0 0,0 0 0,0 0 0,1 0 0,-1-1 1,1 1-1,0 0 0,0-1 0,0 0 0,0 1 0,1-1 1,3 4-1,-4-5 42,1 0 1,0 0-1,-1 0 0,1 0 1,0-1-1,0 1 1,0-1-1,0 0 1,1 0-1,-1 0 1,0 0-1,0 0 0,1-1 1,-1 1-1,0-1 1,1 0-1,-1 0 1,6-1-1,32-7-422</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0.400"/>
    </inkml:context>
    <inkml:brush xml:id="br0">
      <inkml:brushProperty name="width" value="0.05" units="cm"/>
      <inkml:brushProperty name="height" value="0.05" units="cm"/>
    </inkml:brush>
  </inkml:definitions>
  <inkml:trace contextRef="#ctx0" brushRef="#br0">40 0 15787,'-22'142'5213,"13"-74"-3634,1 78-1,8-138-1472,1 32 270,-1-38-336,1 0 0,-1-1 0,0 1 0,1 0 0,-1 0-1,1 0 1,0 0 0,-1-1 0,1 1 0,0 0 0,0-1 0,0 1 0,0-1 0,1 1 0,-1-1 0,3 3-1,-4-4-21,1 0 0,0 1 0,0-1 1,0 0-1,0 0 0,-1 0 0,1 0 0,0 0 0,0 0 0,0 0 0,0 0 0,0 0 0,-1 0 0,1 0 0,0-1 0,0 1 0,0 0 0,-1-1 0,1 1 0,0 0 0,0-1 0,-1 1 0,1-1 0,0 1 0,-1-1 0,1 0 0,-1 1 0,1-1 0,0 1 0,-1-1 0,1 0 0,-1 0 0,1-1 0,16-28 307,-6 1-145,-2-1-1,0 0 1,-2 0 0,-1-1 0,-2 0-1,-1 0 1,-1 0 0,-3-36 0,1 65-187,-3-23 81,3 24-92,0 0 0,0 0 1,0 0-1,0 0 0,-1 0 1,1 0-1,0 0 0,-1 0 0,1 0 1,0 1-1,-1-1 0,1 0 1,-1 0-1,0 0 0,1 1 1,-1-1-1,0 0 0,1 1 1,-3-2-1,18 25-1338,-8-18 1004,0 0 0,1 0 0,-1-1 0,1 0 0,0-1 0,0 1 0,0-2 0,0 1 1,17 2-1,4-1-357,45 0 0,-11-3-164</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1.054"/>
    </inkml:context>
    <inkml:brush xml:id="br0">
      <inkml:brushProperty name="width" value="0.05" units="cm"/>
      <inkml:brushProperty name="height" value="0.05" units="cm"/>
    </inkml:brush>
  </inkml:definitions>
  <inkml:trace contextRef="#ctx0" brushRef="#br0">196 73 14827,'0'-1'72,"0"1"1,0-1-1,-1 1 0,1-1 0,0 1 1,0-1-1,0 1 0,-1-1 0,1 1 1,0-1-1,-1 1 0,1-1 0,0 1 1,-1 0-1,1-1 0,-1 1 0,1 0 1,0-1-1,-1 1 0,1 0 0,-1-1 1,1 1-1,-1 0 0,1 0 0,-1 0 1,1-1-1,-2 1 0,-19 1 836,-17 14 678,27-9-1140,0 1-1,1 0 1,0 0-1,0 1 1,1 0 0,-15 17-1,20-20-323,0 1 0,0-1 0,0 1 0,0 0 0,1 0 0,0 0 0,0 0 1,1 0-1,0 1 0,0-1 0,0 1 0,1 0 0,-1 11 0,2-16-117,0 0-1,0 0 1,0 0 0,0 0 0,0 0 0,0 0-1,1 0 1,-1 0 0,1 0 0,0 0 0,-1 0-1,1 0 1,0 0 0,0-1 0,0 1 0,0 0-1,0-1 1,1 1 0,-1-1 0,0 1-1,1-1 1,-1 1 0,1-1 0,0 0 0,-1 0-1,4 2 1,2-1-131,0 0 0,-1-1 0,1 1-1,0-1 1,0 0 0,10-1 0,31 5-865,-46-4 931,1-1 0,-1 1 1,0 0-1,0 0 0,1 0 0,-1 0 1,0 0-1,0 0 0,0 0 1,0 1-1,-1-1 0,1 1 0,0 0 1,0-1-1,2 5 0,-1 0 34,0 1-1,0-1 1,0 1 0,-1 0-1,0-1 1,0 1 0,1 10-1,2 54 496,-3-41-163,0-8-70,3 147 1854,-6-151-1833,0 1 0,-2 0 0,0-1 0,-1 0 0,0 1 0,-15 32 0,18-48-242,0-1-1,0 1 1,-1-1-1,1 1 1,-1-1-1,1 0 1,-1 0-1,0 1 1,0-1-1,0-1 1,0 1 0,-1 0-1,1 0 1,-5 2-1,6-4-15,-1 0-1,1 1 0,-1-1 1,1 0-1,-1 0 1,1 0-1,-1 0 1,1 0-1,-1 0 0,1-1 1,-1 1-1,1-1 1,-1 1-1,1 0 1,0-1-1,-1 0 0,1 1 1,0-1-1,-1 0 1,1 0-1,0 0 1,0 0-1,0 0 0,0 0 1,0 0-1,0 0 1,0 0-1,0-1 1,-1-1-1,-3-5-46,1 0 0,0 0 0,0 0 0,1 0 0,0 0 1,0-1-1,1 0 0,1 1 0,-1-1 0,1 0 0,1 0 0,-1 0 0,3-14 0,0-6-119,2 0 0,14-51 0,-8 47 68,1 0 0,2 0 0,2 1 1,0 1-1,2 0 0,27-35 1,-3 12 58,3 2 1,63-59-1,-106 110 41,1 0 0,-1 0 0,0 0 0,0 0 0,0 0 0,0 0 0,0-1 0,0 1 1,-1 0-1,1 0 0,0-1 0,-1 1 0,1-1 0,0 1 0,-1 0 0,0-1 0,1-1 0,-1 2 0,0 1 1,0 0 0,-1 0-1,1-1 1,0 1-1,0 0 1,0 0-1,0-1 1,-1 1-1,1 0 1,0 0 0,0-1-1,-1 1 1,1 0-1,0 0 1,0 0-1,-1 0 1,1-1-1,0 1 1,-1 0 0,1 0-1,0 0 1,0 0-1,-1 0 1,1 0-1,-1 0 1,-17 1 65,9 2-14,-1 0 0,1 1 0,0-1 0,0 2 0,0-1 0,-12 10 0,18-13-35,0 1-1,0 0 1,1 0 0,-1 0-1,1 1 1,-1-1-1,1 0 1,0 1 0,0 0-1,0-1 1,0 1 0,1 0-1,-1 0 1,1 0-1,-1 0 1,1 0 0,0 0-1,0 0 1,1 1 0,-1-1-1,1 0 1,-1 6-1,2-6-17,0-1-1,-1 0 0,1 0 0,0 1 0,1-1 1,-1 0-1,0 0 0,1 0 0,-1-1 0,1 1 1,-1 0-1,1 0 0,0-1 0,0 1 0,0-1 1,0 0-1,0 1 0,0-1 0,0 0 0,0 0 1,0 0-1,1 0 0,2 0 0,8 3-73,1-1 0,23 3 0,-30-5 58,106 9-284,46 7-111,-142-14 427,0 1 1,0 1-1,0 0 1,0 1-1,-1 1 0,27 16 1,-40-22 6,-1 0 5,-1 0 0,1 0 0,0 0 0,-1 0 0,1 0 0,-1 1 0,1-1 0,-1 0 0,0 1 1,0-1-1,1 1 0,-1-1 0,0 1 0,1 2 0,-6-8 241,1 0 0,0-1 0,0 1 0,-4-11 1,-45-102 356,35 82-1337,1-2 1,-14-48-1,29 84 665,1 0 0,-1 0 0,1 0 0,0 0 0,0 0 1,-1-1-1,1 1 0,0 0 0,0 0 0,0 0 0,0 0 0,1-1 0,-1 1 0,0 0 1,0 0-1,1 0 0,-1 0 0,0 0 0,1 0 0,-1 0 0,1 0 0,0 0 0,0-1 1,1 0-8,0 1 0,0 0 0,0 0 1,0 0-1,0 0 0,0 0 0,0 0 1,1 1-1,-1-1 0,0 1 0,0 0 1,3-1-1,27-1-455</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2.507"/>
    </inkml:context>
    <inkml:brush xml:id="br0">
      <inkml:brushProperty name="width" value="0.05" units="cm"/>
      <inkml:brushProperty name="height" value="0.05" units="cm"/>
    </inkml:brush>
  </inkml:definitions>
  <inkml:trace contextRef="#ctx0" brushRef="#br0">1 154 17036,'9'95'1984,"5"81"-325,-14-171-1611,10 177 1284,-6-130-975,18 76 0,-22-127-353,3 9 35,-1 0 0,1-1 0,6 14 0,-9-23-38,0 0 0,0 0 1,0 0-1,0 0 0,0 1 0,0-1 1,0 0-1,0 0 0,0 0 0,0 0 1,0 0-1,0 0 0,0 1 0,0-1 1,0 0-1,0 0 0,0 0 0,0 0 1,0 0-1,0 0 0,1 0 0,-1 0 1,0 0-1,0 1 0,0-1 0,0 0 1,0 0-1,0 0 0,0 0 0,1 0 1,-1 0-1,0 0 0,0 0 0,0 0 1,0 0-1,0 0 0,0 0 0,0 0 1,1 0-1,-1 0 0,0 0 0,0 0 1,0 0-1,0 0 0,0 0 0,0 0 1,1 0-1,-1 0 0,0 0 0,0 0 1,0 0-1,0 0 0,0-1 0,0 1 1,0 0-1,0 0 0,1 0 0,-1 0 1,0 0-1,0 0 0,0 0 0,0 0 1,0-1-1,0 1 0,0 0 0,0 0 1,2-11 35,-4-213 153,-4 63-98,6 123-55,0 7 36,1-1 0,9-57 0,-10 88-68,0 0 0,0 0 0,0 0 1,0-1-1,0 1 0,1 0 0,-1 0 1,0 0-1,1 0 0,-1-1 0,1 1 0,-1 0 1,1 0-1,-1 0 0,1 0 0,0 0 1,0 0-1,-1 1 0,1-1 0,0 0 0,0 0 1,0 0-1,0 1 0,0-1 0,0 0 1,2 0-1,-1 1 5,0 1-1,0 0 1,0-1 0,-1 1 0,1 0-1,0 0 1,0 0 0,-1 0 0,1 0-1,0 1 1,-1-1 0,0 0-1,1 1 1,-1-1 0,0 1 0,3 2-1,27 35 87,-16-19-74,1 0-1,1-1 0,1-1 0,24 20 0,-36-33-19,0-1 1,1 0 0,-1-1 0,1 1-1,-1-1 1,1-1 0,0 1 0,0-1-1,0 0 1,1-1 0,-1 0 0,0 0-1,0 0 1,1-1 0,-1 0 0,0-1-1,1 1 1,-1-2 0,11-2 0,-6 0 0,-1 0 0,1-1 0,-1-1 0,0 0 0,0 0 0,-1-1 0,0 0 0,0-1 0,-1 0 0,0-1 0,0 0 0,-1 0 0,0-1 0,0 0 0,8-16 0,-9 14 1,-1 0 0,0 0 1,-1 0-1,0-1 0,-1 0 0,0 0 1,-1 0-1,0-1 0,-1 1 0,-1-1 1,0 1-1,-1-1 0,-1 1 0,-1-15 1,1 23-15,-1-1 1,1 0 0,-1 0 0,0 1 0,-1-1 0,1 1-1,-1 0 1,0-1 0,0 1 0,-1 1 0,-7-10 0,9 12 4,-1 0 0,1 0 0,0 0 0,-1 1 0,1-1 0,-1 1 0,0-1 0,0 1 0,0 0 0,1 0 0,-1 0 0,0 0 0,0 0 0,0 1 0,0 0 0,0-1 0,0 1 0,-1 0 0,1 0 0,0 1 0,0-1 0,0 1 0,0-1 0,-5 3 0,1 0 0,0 1 1,1 0-1,-1 0 0,1 1 1,0-1-1,0 1 1,0 1-1,0-1 0,1 1 1,0 0-1,1 0 1,-1 0-1,-6 14 0,-2 5 71,0 1 0,-11 39 0,14-35 55,2 0-1,-7 44 0,13-60-63,0 1-1,1-1 1,1 0-1,1 1 1,0-1 0,0 0-1,6 21 1,-6-31-56,1-1 0,-1 0 1,0 1-1,1-1 0,0 0 1,0 0-1,0 0 0,0 0 0,0 0 1,1-1-1,-1 1 0,1-1 1,0 1-1,0-1 0,-1 0 1,2 0-1,-1 0 0,0-1 0,0 1 1,0-1-1,1 0 0,-1 1 1,1-1-1,-1-1 0,1 1 1,-1-1-1,1 1 0,0-1 1,6 0-1,9-2-206,0 0 0,0-1 0,0 0 0,24-9 0,-23 7-23,23-8-264,48-11-513,-82 23 854,1-1 0,-1 1 1,1 1-1,0-1 0,0 2 0,-1-1 1,12 3-1,-18-2 115,1 0 1,-1 0-1,0 0 1,1 0-1,-1 1 1,0-1-1,0 1 1,0 0-1,0 0 1,0 0-1,0 0 1,-1 0-1,1 1 1,-1-1-1,0 1 0,1 0 1,-1-1-1,0 1 1,-1 0-1,1 0 1,2 7-1,0 1 4,-1 1 0,-1-1 0,0 1 0,-1 0 0,0 13 0,5 28-1737,-6-53 1747,0 1 0,0-1 0,0 1 0,0-1 0,0 1 0,0-1 0,0 1 0,0-1 0,0 0 0,1 1 0,-1-1 0,0 1 0,0-1 0,0 1 0,1-1 0,-1 0 0,0 1 0,1-1 0,-1 1 0,0-1 0,1 0 1,-1 1-1,0-1 0,1 0 0,-1 0 0,1 1 0,-1-1 0,1 0 0,-1 0 0,0 0 0,1 1 0,-1-1 0,1 0 0,-1 0 0,1 0 0,-1 0 0,1 0 0,-1 0 0,1 0 0,0 0 0,13-7-528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3.091"/>
    </inkml:context>
    <inkml:brush xml:id="br0">
      <inkml:brushProperty name="width" value="0.05" units="cm"/>
      <inkml:brushProperty name="height" value="0.05" units="cm"/>
    </inkml:brush>
  </inkml:definitions>
  <inkml:trace contextRef="#ctx0" brushRef="#br0">206 1 16556,'-8'11'570,"1"0"1,-2 0-1,1-1 1,-1 0-1,-1-1 0,0 0 1,0 0-1,-20 12 1,18-13-157,0 1 0,0 0 1,1 1-1,1 0 0,-1 1 0,-14 20 0,24-29-404,-1 0-1,1 0 1,0 0 0,0 0-1,0 0 1,0 1 0,0-1-1,1 0 1,-1 0-1,1 1 1,-1-1 0,1 0-1,0 1 1,0-1-1,0 4 1,1-4-44,-1-1 0,1 1 1,-1-1-1,1 1 0,0-1 0,-1 0 1,1 1-1,0-1 0,0 0 0,0 1 0,0-1 1,0 0-1,1 0 0,-1 0 0,0 0 1,0 0-1,3 1 0,0 0-130,0 0 0,0-1 0,0 0-1,1 1 1,-1-2 0,0 1 0,0 0 0,1-1 0,-1 0-1,0 0 1,1 0 0,-1 0 0,0-1 0,1 0 0,4-1 0,-2-1-69,1 0 1,-1-1-1,0 0 1,0 0-1,0-1 0,-1 1 1,0-1-1,1-1 1,-2 1-1,1-1 1,-1-1-1,0 1 1,0 0-1,0-1 1,-1 0-1,5-10 1,-16 35 1985,-8 36 0,14-48-1496,0 1 0,0 0 0,0 0 0,1 0 0,0 0 0,1-1 0,0 1 1,2 13-1,-2-18-205,0 0-1,-1 0 1,1 1 0,0-1 0,0 0 0,1 0 0,-1-1-1,0 1 1,1 0 0,-1 0 0,1-1 0,-1 1 0,1-1 0,0 1-1,0-1 1,-1 1 0,1-1 0,3 1 0,-2-1-12,1 1 0,0-1 0,0 0 0,0-1 0,0 1 0,0-1 0,0 1 0,0-1 0,6-1 0,4-1-121,-1-1 0,0 0 0,0 0 0,0-2 1,13-5-1,103-61-1818,-23 11-244,-102 58 2058,-1 0-1,1 1 1,-1-1 0,1 1 0,-1 0 0,1 0 0,0 1 0,5-2 0,-8 3 99,0-1 1,0 0 0,0 0 0,-1 0 0,1 0 0,0 1 0,0-1 0,0 0 0,-1 1-1,1-1 1,0 1 0,0-1 0,-1 1 0,1-1 0,0 1 0,-1 0 0,1-1-1,-1 1 1,1 0 0,-1-1 0,1 1 0,-1 0 0,1 0 0,-1-1 0,0 1 0,1 0-1,-1 0 1,0 0 0,0-1 0,1 1 0,-1 0 0,0 0 0,0 0 0,0 0 0,0 0-1,0-1 1,0 1 0,-1 0 0,1 1 0,-1 8 511,-1 1 1,0-1-1,-6 19 1,5-20 60,0 1 0,1 0 0,-2 13 0,4-23-564,0 0 0,0 1-1,0-1 1,0 1 0,0-1 0,0 0-1,0 1 1,0-1 0,0 0 0,0 1-1,1-1 1,-1 0 0,0 1 0,0-1-1,0 0 1,0 1 0,0-1 0,1 0-1,-1 1 1,0-1 0,0 0 0,1 1-1,-1-1 1,0 0 0,0 0 0,1 0-1,-1 1 1,0-1 0,1 0-1,-1 0 1,0 0 0,1 1 0,-1-1-1,0 0 1,1 0 0,-1 0 0,0 0-1,1 0 1,-1 0 0,0 0 0,1 0-1,-1 0 1,1 0 0,-1 0 0,0 0-1,1 0 1,-1 0 0,0 0 0,1 0-1,-1-1 1,0 1 0,1 0 0,-1 0-1,0 0 1,1-1 0,-1 1 0,24-13 14,-21 11-8,12-8-118,5-3-159,33-16-1,-47 26 196,0 1-1,0-1 1,0 1 0,1 1 0,-1-1 0,0 1 0,1 0 0,-1 0 0,1 1-1,11 1 1,-16-1 59,0 1-1,0 0 1,1 0-1,-1 0 1,0 0-1,0 0 1,0 0-1,0 0 1,-1 1-1,1-1 1,0 1-1,0-1 1,-1 1-1,1 0 1,-1 0-1,0 0 1,1-1-1,-1 1 0,0 1 1,0-1-1,1 2 1,-1-2-15,-1 0 1,1-1 0,-1 1-1,1 0 1,-1-1-1,1 1 1,-1 0-1,0-1 1,0 1 0,0 0-1,0 0 1,0-1-1,0 1 1,-1 0-1,1-1 1,0 1-1,-1 0 1,1-1 0,-1 1-1,0 0 1,0-1-1,1 1 1,-1-1-1,0 1 1,0-1 0,-1 0-1,1 1 1,-2 0-1,3-2 8,0 1 1,0-1-1,0 0 0,0 0 0,0 0 0,0 0 1,0 0-1,0 0 0,-1 0 0,1 0 0,0 0 0,0 0 1,0 1-1,0-1 0,0 0 0,0 0 0,-1 0 1,1 0-1,0 0 0,0 0 0,0 0 0,0 0 1,0 0-1,0 0 0,-1 0 0,1 0 0,0 0 0,0 0 1,0 0-1,0 0 0,0 0 0,0-1 0,-1 1 1,1 0-1,0 0 0,0 0 0,0 0 0,0 0 0,0 0 1,0 0-1,0 0 0,-1 0 0,1 0 0,0-1 1,0 1-1,0 0 0,0 0 0,0 0 0,0 0 1,0 0-1,0 0 0,0-1 0,0 1 0,-4-21-119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4.006"/>
    </inkml:context>
    <inkml:brush xml:id="br0">
      <inkml:brushProperty name="width" value="0.05" units="cm"/>
      <inkml:brushProperty name="height" value="0.05" units="cm"/>
    </inkml:brush>
  </inkml:definitions>
  <inkml:trace contextRef="#ctx0" brushRef="#br0">46 583 13531,'-11'16'1007,"6"-9"-691,1 0 0,-1 1 0,1-1-1,0 1 1,1 0 0,0 0 0,-3 10 0,6-17-243,0 0-1,0 0 1,0-1-1,0 1 1,0 0-1,-1 0 1,1 0-1,1 0 1,-1-1-1,0 1 1,0 0-1,0 0 1,0 0 0,1-1-1,-1 1 1,0 0-1,1 0 1,-1-1-1,0 1 1,1 0-1,-1-1 1,1 1-1,-1 0 1,1-1-1,-1 1 1,1-1 0,0 1-1,-1-1 1,1 1-1,0-1 1,-1 1-1,1-1 1,1 1-1,1 0 69,-1-1-1,1 0 0,-1 1 0,1-1 0,-1 0 1,1 0-1,-1 0 0,1-1 0,-1 1 0,1-1 1,4-1-1,7-3 137,0-1 0,0-1 0,-1 0 0,0-1 0,0 0 0,-1-1 0,13-12 0,80-82 618,-100 98-845,195-231 1030,-162 183-861,-3-2 0,50-103 0,-79 148-175,-12 26-99,-4 11-36,-47 182-328,50-174 277,2-1-1,1 1 0,2 0 0,2 43 0,1-69-14,0-1-1,0 1 1,1-1-1,0 1 1,0-1-1,1 0 1,5 10-1,-6-14 104,0-1 0,0 0-1,0 0 1,0 0-1,1 0 1,-1 0 0,1 0-1,0-1 1,0 1-1,0-1 1,0 0-1,0 0 1,1 0 0,-1 0-1,1-1 1,-1 1-1,1-1 1,4 1-1,-1 0-6,-1-1 0,1 0 0,0-1 0,0 1 0,-1-1 0,8-1-1,5-2-233,29-10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1.289"/>
    </inkml:context>
    <inkml:brush xml:id="br0">
      <inkml:brushProperty name="width" value="0.05" units="cm"/>
      <inkml:brushProperty name="height" value="0.05" units="cm"/>
    </inkml:brush>
  </inkml:definitions>
  <inkml:trace contextRef="#ctx0" brushRef="#br0">1 159 16396,'34'-33'6089,"56"-43"-4597,-85 72-1433,5-3 32,0-1 0,0 1 0,17-8 1,-25 14-83,0 0 1,0 0 0,0 0-1,0 0 1,0 0 0,0 1-1,0-1 1,0 1-1,1-1 1,-1 1 0,0 0-1,0 0 1,1 0 0,-1 0-1,0 0 1,0 1 0,0-1-1,1 1 1,-1-1 0,0 1-1,0 0 1,0 0 0,0 0-1,0 0 1,0 0 0,3 3-1,-2-1 1,0 1-1,0 0 0,-1 0 1,1-1-1,-1 2 0,0-1 1,0 0-1,-1 0 1,3 8-1,7 46 42,-7-34-30,-3-18-15,24 99 37,-22-96-27,0 1 0,1-1 0,0 0 0,1 0-1,0 0 1,0-1 0,1 0 0,10 13 0,-13-19 0,0 1 1,0-1 0,-1 0-1,1 0 1,1 0 0,-1 0 0,0-1-1,0 1 1,1-1 0,-1 0-1,1 0 1,-1 0 0,1 0 0,-1-1-1,1 1 1,0-1 0,-1 0-1,1 0 1,-1-1 0,1 1-1,0-1 1,-1 1 0,1-1 0,-1 0-1,1 0 1,-1-1 0,0 1-1,0-1 1,6-3 0,3-2 59,0-1-1,0-1 1,-1 0 0,0-1-1,-1 0 1,11-14 0,-10 11 40,-1 0 1,0-1 0,10-21 0,-16 27-96,0 0 1,-1 0-1,0 0 1,0-1-1,-1 1 0,0-1 1,1-16-1,-3 23-48,0 1 0,0 0 0,0 0 0,0-1 0,0 1 0,0 0 0,0 0 0,0-1 0,0 1 0,-1 0 0,1 0 0,-1-1 0,1 1 0,-1 0 0,1 0 0,-1 0-1,0 0 1,1 0 0,-1 0 0,0 0 0,0 0 0,0 0 0,0 0 0,0 0 0,0 1 0,0-1 0,0 0 0,0 1 0,0-1 0,0 1 0,0-1 0,0 1 0,-1-1 0,1 1-1,0 0 1,0 0 0,-1-1 0,1 1 0,0 0 0,0 0 0,-1 0 0,1 0 0,0 1 0,0-1 0,-1 0 0,1 1 0,0-1 0,-2 1 0,-5 2-283</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4.454"/>
    </inkml:context>
    <inkml:brush xml:id="br0">
      <inkml:brushProperty name="width" value="0.05" units="cm"/>
      <inkml:brushProperty name="height" value="0.05" units="cm"/>
    </inkml:brush>
  </inkml:definitions>
  <inkml:trace contextRef="#ctx0" brushRef="#br0">187 1 16708,'-17'19'489,"0"0"0,1 2 0,1 0 0,1 0 0,-13 28 1,11-15-26,2 1 1,-20 67-1,29-82-334,1 0 0,1 0 0,0 0-1,2 0 1,0 0 0,1 0-1,4 24 1,-3-37-86,1 1 0,-1-1 0,2 0 0,-1 0 1,1 0-1,0 0 0,0-1 0,1 1 0,8 10 0,-9-13-25,1 0 0,0 0-1,0 0 1,1-1-1,-1 1 1,1-1 0,-1-1-1,1 1 1,0-1-1,0 1 1,0-1-1,1-1 1,-1 1 0,10 1-1,-7-2 34,1 0-1,-1-1 1,1 0 0,-1 0-1,1-1 1,-1 0-1,1 0 1,-1-1 0,0 0-1,1 0 1,-1-1 0,-1 0-1,1-1 1,0 0-1,-1 0 1,0-1 0,0 1-1,0-2 1,0 1-1,-1-1 1,6-6 0,-3 2 91,-1 0 0,0-1 0,-1 1 0,0-1 0,0-1 0,-2 1 0,1-1 0,-2 0 0,1-1 0,-2 1 0,1-1 0,-2 0 0,2-15 0,-3 9-62,-1 1-1,-1 0 1,0-1 0,-2 1-1,0 0 1,-1 0-1,-1 0 1,0 1 0,-11-23-1,11 28-385,-1 1-1,0 1 1,0-1-1,-1 1 1,0 0-1,-1 0 1,0 1-1,-1 0 1,0 0-1,0 1 0,-1 0 1,0 1-1,0 0 1,-20-9-1,2 6-631,10 9-205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5.043"/>
    </inkml:context>
    <inkml:brush xml:id="br0">
      <inkml:brushProperty name="width" value="0.05" units="cm"/>
      <inkml:brushProperty name="height" value="0.05" units="cm"/>
    </inkml:brush>
  </inkml:definitions>
  <inkml:trace contextRef="#ctx0" brushRef="#br0">389 1 20228,'7'0'1649,"-15"14"-1257,-9 9-208,-11 18 736,-4 8-336,-7 14-288,-3 4-120,-4 8-32,3-1 32,5-10 0,6-4 24,3-18-200,6-8-160,11-22-672,6-12-296,10-23 888,10-13-240,7-32-208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5.476"/>
    </inkml:context>
    <inkml:brush xml:id="br0">
      <inkml:brushProperty name="width" value="0.05" units="cm"/>
      <inkml:brushProperty name="height" value="0.05" units="cm"/>
    </inkml:brush>
  </inkml:definitions>
  <inkml:trace contextRef="#ctx0" brushRef="#br0">241 1 15563,'-17'3'425,"1"0"0,-1 1 0,1 1-1,0 1 1,0 0 0,1 2-1,0-1 1,-16 12 0,25-15-270,0 0 1,0 0-1,0 1 1,1 0 0,0 0-1,0 0 1,0 1-1,1-1 1,-1 1-1,1 0 1,1 1-1,-1-1 1,1 1-1,0-1 1,1 1-1,0 0 1,0 0-1,0 0 1,1 0-1,0 1 1,0 7 0,1-11-98,0 1 0,0-1 0,1 1 0,0-1 0,0 0 1,0 0-1,0 1 0,1-1 0,0 0 0,0 0 0,0 0 1,0-1-1,0 1 0,1 0 0,0-1 0,4 5 0,-2-4-13,1 1-1,-1-1 0,1 0 0,0-1 0,0 1 0,1-1 1,-1 0-1,1-1 0,10 3 0,-1-1-37,1-1 0,-1-1 0,1-1-1,0 0 1,-1-1 0,1-1 0,0 0 0,17-4 0,-17 1-19,-1-1 1,1-1-1,-1 0 0,0-1 1,-1 0-1,21-14 1,-30 18 12,-1-1 1,1 0 0,-1 0 0,1 0 0,-1-1 0,-1 0-1,1 0 1,-1 0 0,1-1 0,-1 0 0,-1 1-1,1-1 1,-1-1 0,0 1 0,-1 0 0,0-1 0,0 1-1,2-12 1,-4 14 9,0-1-1,0 1 1,-1 0 0,1 0-1,-1 0 1,0 0 0,-1 0-1,1 0 1,-1 0 0,1 0-1,-1 0 1,0 1 0,-1-1-1,1 1 1,-1-1 0,1 1-1,-1 0 1,0 0 0,0 0-1,0 0 1,-1 1 0,1-1-1,-1 1 1,1 0 0,-7-3-1,-1 0 4,-1 0 0,0 0-1,0 1 1,0 0 0,0 1-1,-1 1 1,-14-2 0,8 3-57,0 1 1,0 0-1,0 1 0,0 1 1,-19 5-1,30-5-67,0 0 0,0 1 0,0-1 0,0 2 0,1-1 0,-1 1 0,1 0 0,0 0 0,0 1 0,0 0 0,1 0 0,0 1 0,-11 12 0,15-15 72,0 0 0,0 0 0,1 0 0,-1 1 1,1-1-1,-1 0 0,1 1 0,0-1 1,0 1-1,1 0 0,-1-1 0,1 1 1,0 0-1,-1-1 0,2 1 0,-1 0 1,0-1-1,2 6 0,0-4-48,1 1-1,0-1 1,-1 0 0,8 8-1,-10-13 86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5.848"/>
    </inkml:context>
    <inkml:brush xml:id="br0">
      <inkml:brushProperty name="width" value="0.05" units="cm"/>
      <inkml:brushProperty name="height" value="0.05" units="cm"/>
    </inkml:brush>
  </inkml:definitions>
  <inkml:trace contextRef="#ctx0" brushRef="#br0">146 0 18324,'-25'24'1159,"2"0"1,-26 34 0,44-51-967,0 1 0,0-1 0,0 1 0,1 0 0,0 0 0,0 1 0,1-1 0,0 1 0,1 0 0,0 0 0,0 0 0,1 0 0,-1 13 0,2-18-167,1-1 0,-1 1 0,1 0 0,-1 0 0,1-1 0,0 1 1,1 0-1,-1-1 0,0 1 0,1-1 0,0 1 0,0-1 0,0 0 0,0 0 0,1 0 0,-1 0 0,1 0 0,0 0 0,-1-1 0,1 1 0,0-1 0,1 0 0,-1 0 0,0 0 0,1 0 0,-1-1 0,1 1 0,-1-1 0,1 0 0,0 0 0,0 0 1,-1-1-1,6 1 0,-2 0-13,1-1 0,-1 0 0,0-1 0,0 0 0,1 0 0,-1 0 0,0-1 0,0 0 1,0-1-1,0 1 0,-1-1 0,1 0 0,-1-1 0,0 0 0,0 0 0,11-9 0,-13 9 17,0 0-1,0 0 1,-1 0-1,0-1 1,1 1-1,-2-1 0,1 0 1,-1 0-1,1 0 1,-1 0-1,0 0 1,-1 0-1,0-1 1,0 1-1,0 0 0,0-1 1,-1 1-1,0-1 1,0 1-1,0-1 1,-1 1-1,1-1 0,-1 1 1,-1 0-1,1-1 1,-1 1-1,0 0 1,0 0-1,-1 0 0,1 0 1,-1 1-1,-3-5 1,1 2-82,0 0 1,-1 0-1,0 1 1,0 0-1,0 0 1,0 0 0,-1 1-1,0 0 1,0 1-1,-1-1 1,1 1-1,-1 1 1,0-1-1,0 2 1,0-1-1,0 1 1,-1 0-1,1 0 1,0 1 0,-9 0-1,-21 5-263,5 10-117</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4:59.343"/>
    </inkml:context>
    <inkml:brush xml:id="br0">
      <inkml:brushProperty name="width" value="0.05" units="cm"/>
      <inkml:brushProperty name="height" value="0.05" units="cm"/>
    </inkml:brush>
  </inkml:definitions>
  <inkml:trace contextRef="#ctx0" brushRef="#br0">4 93 15539,'8'-5'5764,"15"-16"-3997,-18 15-1425,-1 3-158,-1-1 0,0 1 0,-1-1 0,1 0 0,-1 0 1,1 0-1,-1 0 0,0 0 0,-1 0 0,3-9 0,-4 13-164,1-1 0,-1 1 0,0 0 0,0-1-1,0 1 1,0 0 0,0-1 0,0 1 0,0 0-1,0-1 1,0 1 0,0 0 0,-1-1 0,1 1-1,0 0 1,0 0 0,0-1 0,0 1-1,0 0 1,-1-1 0,1 1 0,0 0 0,0 0-1,0-1 1,-1 1 0,1 0 0,0 0 0,0-1-1,-1 1 1,1 0 0,0 0 0,0 0 0,-1-1-1,-12 4 325,-9 11-31,19-12-353,1 0-1,0 1 1,-1-1-1,1 0 1,0 1-1,0 0 1,0-1-1,0 1 1,1 0 0,-1 0-1,1 0 1,0 0-1,0 0 1,0 0-1,0 0 1,0 1-1,0 5 1,1-9 54,1 1 0,-1 0 1,0-1-1,0 1 0,1 0 0,-1-1 0,0 1 1,1 0-1,-1-1 0,1 1 0,-1-1 1,1 1-1,-1-1 0,1 1 0,-1-1 1,1 1-1,0-1 0,-1 0 0,1 1 0,-1-1 1,1 0-1,0 1 0,-1-1 0,1 0 1,0 0-1,0 0 0,-1 1 0,1-1 0,1 0 1,22-2-129,-1-9 0</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00.197"/>
    </inkml:context>
    <inkml:brush xml:id="br0">
      <inkml:brushProperty name="width" value="0.05" units="cm"/>
      <inkml:brushProperty name="height" value="0.05" units="cm"/>
    </inkml:brush>
  </inkml:definitions>
  <inkml:trace contextRef="#ctx0" brushRef="#br0">38 1 16379,'13'11'1777,"-12"19"-1097,-2 9-288,-2 13 1216,0 6-687,-1 11-473,4 0-56,-1-4-264,1-2-112,0-12-328,0-10-288,-3-14 1216,-3-8-688,-6-13 0,-7-4-48</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00.615"/>
    </inkml:context>
    <inkml:brush xml:id="br0">
      <inkml:brushProperty name="width" value="0.05" units="cm"/>
      <inkml:brushProperty name="height" value="0.05" units="cm"/>
    </inkml:brush>
  </inkml:definitions>
  <inkml:trace contextRef="#ctx0" brushRef="#br0">0 39 19228,'0'-5'1656,"12"5"-1111,8 3-177,14-1 800,9 1-392,17-3-256,4 0-88,9-5-128,5-1-48,-1 0-200,-4-3-208,-7 3-776,-9-2-280,-17 7 976,-7 1-232,-16 6-144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01.081"/>
    </inkml:context>
    <inkml:brush xml:id="br0">
      <inkml:brushProperty name="width" value="0.05" units="cm"/>
      <inkml:brushProperty name="height" value="0.05" units="cm"/>
    </inkml:brush>
  </inkml:definitions>
  <inkml:trace contextRef="#ctx0" brushRef="#br0">1 54 17796,'20'13'1752,"15"-9"-1056,8-4-256,12 0 673,3-4-73,5 1-568,0-1-536,-4-1 192,-1-1-80,-6-2-160</inkml:trace>
  <inkml:trace contextRef="#ctx0" brushRef="#br0" timeOffset="1">778 8 17380,'-4'3'209,"-22"18"1126,1 2 0,-22 25 1,40-40-1151,0 1 0,1 0 1,0 0-1,1 0 0,0 1 1,0 0-1,1-1 0,1 2 0,-1-1 1,-2 15-1,6-23-177,-1 0 1,1 0-1,-1 0 0,1 1 0,0-1 1,0 0-1,0 0 0,0 0 0,0 1 0,1-1 1,-1 0-1,0 0 0,1 1 0,0-1 1,0 0-1,-1 0 0,1 0 0,0 0 1,1 0-1,-1 0 0,0-1 0,0 1 1,1 0-1,-1 0 0,1-1 0,0 1 1,-1-1-1,1 0 0,0 1 0,0-1 1,0 0-1,0 0 0,0 0 0,0 0 1,0-1-1,0 1 0,1 0 0,-1-1 1,0 1-1,0-1 0,0 0 0,1 0 1,1 0-1,147 2 77,3-1-77,-135 1 69,-1 0 1,0 2-1,1 0 1,-2 0 0,1 2-1,20 9 1,-28-11 501,-13-7 484,-15-15 40,5-10-1033,1 0 1,1 0 0,2-1 0,1 0 0,1 0 0,-4-36 0,11 63-152,0 1 0,0-1 0,0 0 0,0 0 0,0 1 0,1-1 0,-1 0 0,0 1 0,1-1 0,0 0 0,-1 1 0,1-1 0,0 0 0,0 1 1,0-1-1,0 1 0,0 0 0,0-1 0,0 1 0,0 0 0,1 0 0,-1-1 0,0 1 0,1 0 0,-1 0 0,1 1 0,-1-1 0,3-1 0,5-1-224,1-1 0,-1 1 0,1 1 0,10-2-1,4-1 85,22-8-528</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02.222"/>
    </inkml:context>
    <inkml:brush xml:id="br0">
      <inkml:brushProperty name="width" value="0.05" units="cm"/>
      <inkml:brushProperty name="height" value="0.05" units="cm"/>
    </inkml:brush>
  </inkml:definitions>
  <inkml:trace contextRef="#ctx0" brushRef="#br0">25 35 18564,'0'0'50,"0"-1"1,0 1-1,0 0 1,0 0-1,0 0 1,0-1-1,1 1 1,-1 0-1,0 0 1,0 0-1,0-1 1,0 1-1,0 0 1,1 0-1,-1 0 0,0 0 1,0 0-1,0-1 1,1 1-1,-1 0 1,0 0-1,0 0 1,1 0-1,-1 0 1,0 0-1,0 0 1,0 0-1,1 0 1,-1 0-1,0 0 0,0 0 1,1 0-1,-1 0 1,0 0-1,0 0 1,1 0-1,-1 0 1,0 0-1,0 0 1,0 0-1,1 0 1,-1 1-1,0-1 1,-2 13 1022,-2 6-373,-13 142 56,8 305-1,9-451-752,1 1-1,0-1 1,2 0 0,4 21-1,-6-35-2,-1 0 0,0 0 0,0 0 0,1 0 0,-1-1 0,0 1 0,1 0 0,-1 0 0,1 0 0,0 0 0,-1 0 0,1-1-1,0 1 1,-1 0 0,1-1 0,0 1 0,0 0 0,-1-1 0,1 1 0,0-1 0,0 1 0,0-1 0,1 1 0,-1-1-3,0 0 1,0 0 0,0-1-1,0 1 1,0 0 0,0-1-1,0 1 1,0 0 0,0-1-1,0 1 1,0-1 0,-1 1-1,1-1 1,0 0-1,0 1 1,0-1 0,-1 0-1,2-1 1,2-3-14,0-1-1,-1 1 1,0-1-1,0 0 1,0 1 0,2-8-1,3-17-32,-1-1 1,-1 0-1,2-54 1,-7-100-113,-9 72 66,4 64 42,6 38-45,7 12 27,16 23-37,-12-10 28,-4-7 49,0 0 0,1 0-1,0-1 1,0 0 0,1 0 0,-1-1 0,1-1 0,0 0 0,18 4-1,-21-6 40,-1-1-1,1-1 1,0 1-1,0-1 1,0-1-1,0 1 1,-1-1-1,1 0 1,0-1-1,-1 0 1,1 0-1,-1-1 0,1 0 1,-1 0-1,9-6 1,-6 2 47,-1 0 0,1-1 0,-1 0 0,-1 0-1,1-1 1,-2 0 0,1-1 0,-1 0 0,0 0 0,-1 0 0,-1-1 0,1 0 0,-2 0 0,1 0 0,-2-1 0,1 0 0,-2 1-1,1-1 1,-2 0 0,0 0 0,0-16 0,-1 25-43,0 0 0,0 0 1,-1 0-1,1 0 0,-1 0 0,0 0 0,0 1 0,0-1 0,0 0 1,0 0-1,-1 1 0,1-1 0,-4-3 0,4 5-11,0 0 1,0 0-1,0 0 0,0 1 0,0-1 0,0 1 0,0-1 1,-1 1-1,1-1 0,0 1 0,0-1 0,-1 1 1,1 0-1,0 0 0,-1 0 0,1 0 0,0 0 1,0 0-1,-1 0 0,1 0 0,0 0 0,-1 1 1,1-1-1,0 0 0,0 1 0,0-1 0,-1 1 1,1 0-1,0-1 0,0 1 0,0 0 0,0-1 1,-1 2-1,-7 5-7,1 1 1,0-1-1,1 1 0,-1 0 1,1 1-1,1 0 1,0 0-1,0 0 1,1 1-1,-7 17 0,0 2 17,2 2 0,-10 44 0,17-60 5,0 0 1,1 0 0,0 1 0,1-1 0,1 1 0,4 28-1,-4-41-12,1 1-1,-1-1 0,1 0 0,0 0 0,0 1 0,1-1 0,-1 0 1,1 0-1,-1 0 0,1 0 0,0 0 0,0-1 0,0 1 1,1-1-1,-1 1 0,0-1 0,1 0 0,0 1 0,-1-2 1,1 1-1,0 0 0,0 0 0,0-1 0,1 0 0,-1 1 1,0-1-1,0 0 0,1-1 0,-1 1 0,0-1 0,1 1 0,-1-1 1,0 0-1,1 0 0,-1-1 0,6 0 0,3-1-15,1-1 0,0 0 0,18-8 0,-23 7-4,0 1 1,0 0-1,0 1 1,0 0-1,0 0 1,1 0 0,-1 1-1,0 1 1,1-1-1,10 2 1,-17 0 11,-1-1 1,1 1-1,-1-1 1,1 1-1,-1 0 1,0 0-1,1 0 1,-1 0-1,0 0 1,0 0-1,1 0 1,-1 0 0,0 0-1,0 1 1,0-1-1,0 0 1,-1 1-1,1-1 1,0 0-1,0 1 1,-1-1-1,1 1 1,-1 0-1,0-1 1,1 1 0,-1-1-1,0 3 1,1 5-2,-1 0-1,0 0 1,-1 14 0,0-18 2,-16 111-2212,17-116 2166,0 0 0,0 1 0,0-1 0,-1 0 0,1 1-1,0-1 1,0 0 0,0 0 0,0 1 0,0-1 0,0 0 0,0 1-1,0-1 1,0 0 0,0 1 0,0-1 0,0 0 0,0 1 0,1-1-1,-1 0 1,0 1 0,0-1 0,0 0 0,0 0 0,0 1-1,1-1 1,-1 0 0,0 0 0,0 1 0,0-1 0,1 0 0,-1 0-1,0 1 1,0-1 0,1 0 0,-1 0 0,0 0 0,1 0 0,-1 0-1,0 1 1,1-1 0,-1 0 0,12-9-876,-1-8-92</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02.623"/>
    </inkml:context>
    <inkml:brush xml:id="br0">
      <inkml:brushProperty name="width" value="0.05" units="cm"/>
      <inkml:brushProperty name="height" value="0.05" units="cm"/>
    </inkml:brush>
  </inkml:definitions>
  <inkml:trace contextRef="#ctx0" brushRef="#br0">0 128 16388,'7'5'235,"0"-1"1,1 0-1,-1 0 1,1-1 0,0 0-1,0-1 1,0 1 0,0-1-1,0-1 1,0 0 0,1 0-1,-1-1 1,0 1 0,0-2-1,1 1 1,-1-1 0,0-1-1,0 1 1,0-1 0,0-1-1,0 0 1,0 0 0,0 0-1,-1-1 1,0 0 0,0 0-1,0-1 1,0 0 0,-1 0-1,1-1 1,-2 0 0,1 0-1,7-10 1,-12 14-185,1 0 0,-1 0 0,1 0 0,-1-1 0,0 1 0,0-1 0,0 1 0,0-1 0,0 1 0,-1-1 0,1 1 0,-1-1 0,1 0 0,-1-2 0,0 3-24,-1 1 1,1-1-1,0 0 1,-1 1-1,1-1 1,-1 1-1,0-1 1,1 0-1,-1 1 1,0 0-1,0-1 1,0 1-1,0 0 1,0-1-1,0 1 1,-1 0-1,-1-2 1,0 1-20,-1 0 1,1 0-1,-1 1 0,1-1 1,-1 1-1,0 0 1,0 0-1,0 0 0,1 0 1,-1 1-1,0-1 1,0 1-1,0 0 0,0 1 1,0-1-1,0 0 0,-7 3 1,1 0-63,0 1-1,0 0 1,0 1 0,0 0-1,1 0 1,0 1 0,0 0 0,0 1-1,1 0 1,0 0 0,0 1-1,1 0 1,-8 10 0,9-10-53,0 1 0,1-1 0,0 1 0,0 1 0,1-1 0,0 0 0,0 1 0,1 0 0,1 0 0,0 0 0,0 0 0,0 0 0,2 0 0,-1 12 0,2-15 59,0-1 0,0 1 0,0-1-1,4 11 1,15 21-208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8.583"/>
    </inkml:context>
    <inkml:brush xml:id="br0">
      <inkml:brushProperty name="width" value="0.05" units="cm"/>
      <inkml:brushProperty name="height" value="0.05" units="cm"/>
    </inkml:brush>
  </inkml:definitions>
  <inkml:trace contextRef="#ctx0" brushRef="#br0">235 0 20268,'-19'23'2740,"14"-18"-2322,0 1 1,0-1 0,-7 13 0,6-6-123,0 1 0,1-1 0,0 1 0,-6 26 0,9-32-254,1 1-1,0 0 1,0 0 0,1 0 0,0 0 0,0 0 0,1 0 0,0 0 0,4 15 0,-3-20-40,-1 0 0,0 0 0,1 0 1,0 0-1,-1 0 0,1 0 0,0-1 0,1 1 1,-1-1-1,0 1 0,1-1 0,0 0 1,-1 0-1,1 0 0,0 0 0,0-1 0,4 3 1,4 0-39,1 0 1,0-1 0,18 4 0,11 2-75,-39-8 101,1 0 1,-1 0 0,0 0-1,0 0 1,0 0-1,0 0 1,0 1-1,0-1 1,0 1-1,0 0 1,0-1-1,-1 1 1,1 0-1,-1 0 1,1 0 0,-1 0-1,0 0 1,2 3-1,-1 0 3,-1 0-1,1 1 1,-1-1 0,0 0-1,-1 1 1,1-1 0,-1 11 0,-2 4 13,0 1 0,-2-1 0,-7 25 0,3-19 48,-1 0 0,-16 36-1,20-52-2,-1 0-1,0-1 0,0 1 1,0-1-1,-2 0 1,1-1-1,-1 1 1,-13 10-1,17-16-78,1-1 0,-1 1-1,0-1 1,0 0 0,0 0 0,0 0 0,0-1-1,0 1 1,-1-1 0,1 0 0,0-1-1,-1 1 1,1-1 0,-1 1 0,1-1 0,0-1-1,-1 1 1,1-1 0,-1 1 0,1-1-1,0 0 1,0-1 0,-1 1 0,-6-4 0,5 1-195,0 0 0,0 0 0,0-1 0,0 0 0,1 0 0,0 0 0,0 0 0,0-1 1,1 0-1,0 0 0,0 0 0,0 0 0,1-1 0,-4-9 0,0-4-122,2-1 1,0 1-1,1-1 0,-2-29 0,4-23-843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1.266"/>
    </inkml:context>
    <inkml:brush xml:id="br0">
      <inkml:brushProperty name="width" value="0.05" units="cm"/>
      <inkml:brushProperty name="height" value="0.05" units="cm"/>
    </inkml:brush>
  </inkml:definitions>
  <inkml:trace contextRef="#ctx0" brushRef="#br0">78 112 16163,'-1'0'93,"0"1"-1,1 0 0,-1 0 1,1-1-1,-1 1 0,1 0 1,-1 0-1,1-1 1,0 1-1,-1 0 0,1 0 1,0 0-1,0-1 0,0 1 1,0 0-1,-1 0 0,1 0 1,0 0-1,0 0 0,1 0 1,-1-1-1,0 1 0,0 0 1,0 0-1,1 0 0,-1 0 1,0 0-1,1-1 0,-1 1 1,1 1-1,1 0 77,0 0 0,0 0 0,1 0 0,-1 0 0,0 0 0,1 0 0,-1-1 0,1 0 0,4 3 0,8 1 296,0 0 1,25 4 0,-28-6-318,0-2 1,1 0-1,-1 0 1,0-1 0,1-1-1,-1 0 1,23-6-1,-30 6-108,0 0 0,0 0-1,-1-1 1,1 0 0,-1 0-1,1 0 1,-1 0 0,0-1-1,0 0 1,0 0 0,0 0-1,0 0 1,-1 0-1,1-1 1,-1 0 0,0 0-1,0 0 1,0 0 0,-1 0-1,0 0 1,1-1 0,1-7-1,-3 9-26,0 0 0,-1 0-1,0 1 1,1-1 0,-1 0 0,0 0-1,-1 0 1,1 0 0,0 1 0,-1-1-1,1 0 1,-1 0 0,0 1 0,0-1-1,0 0 1,-1 1 0,1-1 0,0 1-1,-1-1 1,0 1 0,1 0 0,-1 0-1,0 0 1,0 0 0,0 0 0,-1 0-1,1 0 1,0 1 0,-1-1 0,-4-1-1,0-1-17,1 1 0,-1 0 0,0 1 0,-1 0 0,1 0 0,0 0-1,-1 1 1,1 0 0,0 1 0,-15 0 0,11 2-17,0 0 0,0 1 0,0 0 0,1 1 0,-1 0 0,1 0 0,0 1 1,0 1-1,1 0 0,-1 0 0,1 1 0,1 0 0,-1 0 0,-11 14 0,10-10 2,0 1-1,1 0 1,1 0-1,-1 1 0,2 0 1,0 1-1,1 0 1,0 0-1,1 0 1,-5 20-1,9-28 8,0 1 0,0 0-1,1 0 1,-1-1 0,1 1-1,1 0 1,0 0 0,0-1 0,0 1-1,0-1 1,1 1 0,0-1-1,4 8 1,-4-10-47,0 0 1,1-1-1,-1 1 0,1-1 0,0 1 1,0-1-1,0 0 0,0 0 0,1-1 1,-1 1-1,1-1 0,-1 1 1,1-1-1,0 0 0,0-1 0,0 1 1,0-1-1,1 0 0,-1 1 0,0-2 1,8 2-1,-2-2-2,1 0 0,-1 0 0,0-1 0,1 0 0,-1 0 0,0-2 0,0 1 0,16-7 0,38-24-304</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1.687"/>
    </inkml:context>
    <inkml:brush xml:id="br0">
      <inkml:brushProperty name="width" value="0.05" units="cm"/>
      <inkml:brushProperty name="height" value="0.05" units="cm"/>
    </inkml:brush>
  </inkml:definitions>
  <inkml:trace contextRef="#ctx0" brushRef="#br0">406 0 17276,'-21'34'888,"-1"0"0,-35 38 0,21-26-157,-46 63 421,-68 85-606,147-190-702,0 0 0,-1 0 0,1-1 0,0 1 0,-1-1 0,-6 5 0,10-8 124,-1 0 1,1 0-1,0 0 0,0 0 0,0 0 1,-1 0-1,1 0 0,0 0 0,0 0 1,0 0-1,-1 0 0,1 0 1,0 0-1,0 0 0,-1 0 0,1 0 1,0 0-1,0 0 0,0-1 0,-1 1 1,1 0-1,0 0 0,0 0 0,0 0 1,0 0-1,-1 0 0,1-1 1,0 1-1,0 0 0,0 0 0,0 0 1,0 0-1,-1-1 0,1 1 0,0 0 1,0 0-1,0 0 0,0-1 0,0 1 1,0 0-1,0 0 0,0 0 1,0-1-1,0-23-1549,17-102-1035,1-13-587,-8 45 3953,-9 84-371,2-15 1738,-3 25-2102,0 0 0,0 0 0,0 0 0,0 0 1,0 0-1,0 0 0,0 0 0,0 0 0,0 0 0,0 0 0,0 0 0,0 0 0,0 0 0,0 0 0,0 1 0,0-1 0,0 0 0,0 0 0,0 0 1,0 0-1,0 0 0,0 0 0,0 0 0,0 0 0,0 0 0,1 0 0,-1 0 0,0 0 0,0 0 0,0 0 0,0 0 0,0 0 0,0 0 1,0 0-1,0 0 0,0 0 0,0 0 0,0 0 0,0 0 0,0 0 0,0 0 0,1 0 0,-1 0 0,0 0 0,0 0 0,0 0 0,0 0 1,0 0-1,0 0 0,0 0 0,0 0 0,0 0 0,0 0 0,0-1 0,0 1 0,0 0 0,0 0 0,0 0 0,0 0 0,0 0 0,0 0 1,0 0-1,0 0 0,5 16 425,2 18 267,2-1 0,1 0 0,1-1-1,25 49 1,-28-66-647,1-1-1,0-1 0,1 0 1,0 0-1,1-1 0,0 0 0,1-1 1,0 0-1,1-1 0,0 0 1,27 14-1,-18-13 70,40 14 1,-22-14-122</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2.126"/>
    </inkml:context>
    <inkml:brush xml:id="br0">
      <inkml:brushProperty name="width" value="0.05" units="cm"/>
      <inkml:brushProperty name="height" value="0.05" units="cm"/>
    </inkml:brush>
  </inkml:definitions>
  <inkml:trace contextRef="#ctx0" brushRef="#br0">214 3 18140,'-7'-1'226,"0"0"1,0 1-1,-1 0 1,1 0-1,0 1 0,0 0 1,0 0-1,0 1 1,0 0-1,0 0 0,0 1 1,-9 4-1,9-3-104,1 1 0,-1 0 0,1 0 0,0 1-1,0 0 1,0 0 0,1 0 0,0 1 0,0-1 0,-6 13-1,4-6-45,1 1-1,0 0 1,1 0-1,0 0 1,1 0-1,1 1 1,-3 25-1,6-34-56,0 0-1,0 0 0,0 0 1,1 0-1,0 1 0,0-1 1,0 0-1,1-1 0,4 10 1,-4-11-4,0-1 0,0 0 0,0 1 0,0-1 0,1 0 0,-1-1 0,1 1 0,0 0 0,0-1 0,0 1 0,0-1 0,0 0 0,0 0 0,1 0 0,-1-1 0,7 3 0,-6-3-7,-1 0 0,1 0-1,0 0 1,0 0 0,0-1 0,1 0-1,-1 1 1,0-2 0,0 1-1,0 0 1,0-1 0,0 0-1,0 1 1,0-2 0,6-1 0,-4 0 6,-1 0 0,0-1 1,0 1-1,0-1 0,0 0 1,-1 0-1,1 0 0,-1-1 1,6-7-1,-2-1 33,0 1 0,-1-1 0,-1 0 1,0-1-1,0 1 0,-2-1 0,0 0 0,3-15 0,-6 22-20,5-41 136,-5 45-145,-1 0 1,0-1-1,0 1 0,0 0 0,-1 0 0,1 0 0,-1 0 1,0 0-1,0 0 0,0 0 0,-3-6 0,4 9-16,0 0 0,0-1 0,-1 1-1,1-1 1,0 1 0,0 0 0,-1-1 0,1 1-1,0 0 1,-1-1 0,1 1 0,0 0-1,-1 0 1,1 0 0,-1-1 0,1 1 0,0 0-1,-1 0 1,1 0 0,-1 0 0,1-1-1,-1 1 1,1 0 0,0 0 0,-1 0 0,1 0-1,-1 0 1,1 0 0,-1 0 0,0 1 0,-11 9 48,-4 17 2,16-26-52,-7 15-148,1 0 1,1 0-1,0 1 1,-3 23-1,6-29 23,1 0 0,0 0-1,1 0 1,0 0-1,1 0 1,0 0 0,5 19-1,-6-27 93,1 0 0,0 0 0,0-1 0,1 1 0,-1-1 0,0 1 0,1-1 0,0 1 0,-1-1 0,1 0 0,0 1 0,0-1 0,0 0 0,1-1 0,-1 1 0,0 0 0,1-1 0,2 2 0,24 2-373</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2.532"/>
    </inkml:context>
    <inkml:brush xml:id="br0">
      <inkml:brushProperty name="width" value="0.05" units="cm"/>
      <inkml:brushProperty name="height" value="0.05" units="cm"/>
    </inkml:brush>
  </inkml:definitions>
  <inkml:trace contextRef="#ctx0" brushRef="#br0">253 0 17884,'-73'60'2695,"40"-35"-1551,-34 35 1,57-51-990,2 1-1,-1 0 1,1 1 0,1 0 0,0 0 0,0 0 0,-8 23-1,13-29-145,0-1 0,1 0 0,0 0 0,0 1-1,0-1 1,1 1 0,-1-1 0,1 1-1,0-1 1,0 1 0,1-1 0,-1 0-1,1 1 1,0-1 0,0 1 0,1-1-1,-1 0 1,1 0 0,0 0 0,0 0-1,0 0 1,0 0 0,1 0 0,0-1-1,0 1 1,0-1 0,0 0 0,0 0-1,0 0 1,1 0 0,0-1 0,5 4 0,2 0-104,1 0 1,0-1 0,0-1-1,0 1 1,0-2 0,1 0-1,0 0 1,0-1 0,-1-1 0,16 0-1,-15-1 27,0 0-1,1-1 0,-1-1 1,0 0-1,14-4 0,19-12-232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3.544"/>
    </inkml:context>
    <inkml:brush xml:id="br0">
      <inkml:brushProperty name="width" value="0.05" units="cm"/>
      <inkml:brushProperty name="height" value="0.05" units="cm"/>
    </inkml:brush>
  </inkml:definitions>
  <inkml:trace contextRef="#ctx0" brushRef="#br0">160 26 17836,'8'-17'1464,"-3"8"469,-5 32-497,-8 111-1134,-11 462 647,23-571-1477,-4-20-37,-4-19 76,-56-139-2665,32 88 3621,-24-91 1,50 151-283,1-1 0,0 1-1,0-1 1,0 0 0,1 1 0,0-9-1,0 12-123,1 1-1,-1 0 1,0-1-1,1 1 1,-1-1-1,1 1 1,-1 0-1,1-1 1,0 1-1,-1 0 1,1 0-1,0 0 1,0-1-1,0 1 1,0 0-1,0 0 1,0 0-1,0 0 1,0 1-1,1-1 1,-1 0-1,0 0 1,0 1-1,1-1 1,-1 1-1,0-1 1,1 1-1,-1-1 1,1 1-1,1 0 1,21-2 232,1 1 0,-1 1 0,24 3 0,10 0-598,6-3-248,93-13 1,-82 2 235</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3.961"/>
    </inkml:context>
    <inkml:brush xml:id="br0">
      <inkml:brushProperty name="width" value="0.05" units="cm"/>
      <inkml:brushProperty name="height" value="0.05" units="cm"/>
    </inkml:brush>
  </inkml:definitions>
  <inkml:trace contextRef="#ctx0" brushRef="#br0">273 50 19068,'2'-1'239,"-1"0"0,1 0 1,-1 0-1,1 0 0,-1 0 0,1-1 0,-1 1 0,0 0 0,1-1 1,-1 1-1,1-3 0,-2 4-168,1-1-1,-1 0 1,0 1 0,0-1-1,0 1 1,0-1-1,0 0 1,0 1 0,0-1-1,0 1 1,0-1 0,0 0-1,-1 1 1,1-1 0,0 1-1,0-1 1,0 1 0,-1-1-1,1 0 1,0 1 0,-1-1-1,1 1 1,0-1 0,-1 1-1,1 0 1,-1-1-1,1 1 1,-1-1 0,1 1-1,-1 0 1,1-1 0,-1 1-1,1 0 1,-1 0 0,1-1-1,-1 1 1,1 0 0,-1 0-1,0 0 1,-5-3 31,-1 1 0,1-1 0,0 2 0,-1-1 0,1 1 0,-1 0 0,0 0 1,1 0-1,-1 1 0,0 0 0,1 1 0,-1 0 0,-12 3 0,10-2-78,1 1-1,0 0 1,0 1-1,1 0 1,-1 1-1,1-1 1,0 1 0,0 1-1,-12 10 1,10-6-43,0 0 1,1 1 0,0 0-1,1 0 1,0 1-1,0 0 1,1 0-1,1 0 1,0 1 0,1 0-1,0 0 1,1 0-1,-2 24 1,4-32-24,1 1 0,0-1 1,1 0-1,-1 1 0,1-1 0,0 0 1,0 1-1,1-1 0,0 0 0,2 5 1,-2-7-31,-1 0 1,1 0 0,0 0 0,1 0 0,-1 0-1,1 0 1,-1-1 0,1 1 0,0-1 0,0 0-1,0 0 1,0 0 0,0 0 0,0 0 0,0-1-1,5 2 1,1 0-114,1-1 0,0 0 1,0-1-1,0 0 0,0 0 0,-1-1 0,19-2 0,-3-1-38,-1-2 0,26-7 0,31-14-533</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4.552"/>
    </inkml:context>
    <inkml:brush xml:id="br0">
      <inkml:brushProperty name="width" value="0.05" units="cm"/>
      <inkml:brushProperty name="height" value="0.05" units="cm"/>
    </inkml:brush>
  </inkml:definitions>
  <inkml:trace contextRef="#ctx0" brushRef="#br0">242 357 14483,'-18'9'849,"0"0"0,0 2 0,1 0-1,1 0 1,0 2 0,0 0 0,-18 20 0,21-19-537,1 1 0,0 0 0,1 1 0,-12 23 0,20-34-269,1 1 1,-1-1-1,1 1 0,0-1 0,1 1 1,-1 0-1,1 0 0,0 9 0,1-14-36,0 1 0,0-1 0,0 1 0,0 0-1,1-1 1,-1 1 0,1-1 0,-1 1 0,1 0-1,-1-1 1,1 0 0,0 1 0,0-1-1,0 1 1,0-1 0,0 0 0,0 0 0,0 1-1,0-1 1,0 0 0,1 0 0,-1 0 0,0 0-1,1-1 1,-1 1 0,1 0 0,-1 0 0,1-1-1,-1 1 1,1-1 0,0 1 0,-1-1-1,1 0 1,2 0 0,5 1-4,-1-1 0,1 0 1,-1-1-1,1 0 0,-1 0 0,1-1 1,-1 0-1,0-1 0,0 0 0,0 0 1,0 0-1,0-1 0,-1 0 0,13-9 0,-2-1 11,-1 0 1,0 0-1,0-2 0,20-25 0,-25 26 5,-1-1 1,0 1 0,-1-2 0,-1 0 0,11-27-1,-18 38 4,-5 8-20,-5 11-14,-1 12-46,-13 48 0,20-62 20,0-1 1,1 0 0,0 1-1,0-1 1,1 1-1,1 0 1,2 18 0,-2-26 22,-1-1 0,1 1 0,0-1 0,0 0 0,-1 1 0,1-1 0,1 0 0,-1 0 1,0 0-1,1 0 0,-1 0 0,1 0 0,-1 0 0,1 0 0,0 0 0,0-1 0,0 1 1,0-1-1,0 1 0,0-1 0,0 0 0,0 0 0,1 0 0,-1 0 0,0 0 0,1-1 1,-1 1-1,1-1 0,-1 1 0,1-1 0,-1 0 0,1 0 0,-1 0 0,1 0 0,-1-1 0,4 0 1,3-1-42,0 0 1,1-1 0,-1 0 0,0-1 0,-1 0 0,1 0-1,-1-1 1,11-7 0,12-12-36,0-2 0,-2-1 0,30-35 1,69-99 81,-89 109 218,-3-1 0,55-106 0,-88 154-178,-1 0 0,0 0 0,-1 0 1,1 0-1,0-9 0,-2 14-29,0-1 0,0 0 1,0 1-1,0-1 0,0 0 0,0 1 1,0-1-1,0 1 0,0-1 0,0 0 0,0 1 1,-1-1-1,1 1 0,0-1 0,0 1 1,-1-1-1,1 1 0,0-1 0,-1 1 1,1-1-1,-1 1 0,1-1 0,-1 1 0,1-1 1,-1 1-1,1 0 0,-1-1 0,1 1 1,-1 0-1,1-1 0,-1 1 0,1 0 1,-1 0-1,0 0 0,1 0 0,-1-1 1,1 1-1,-1 0 0,0 0 0,1 0 0,-1 0 1,0 0-1,1 1 0,-1-1 0,1 0 1,-1 0-1,0 0 0,1 0 0,-2 1 1,-6 1 3,1 1 0,-1 0 0,1 0 1,-1 1-1,1 0 0,0 1 1,0-1-1,1 1 0,-11 10 1,-4 5 0,-26 32 1,24-23 21,1 2 1,1 0-1,2 1 0,-28 63 0,39-74-3,0 1 0,1-1 0,1 2 0,1-1 0,1 1 0,0 0 1,2 0-1,1 0 0,2 24 0,0-41-57,0 0 0,0 0 0,0 0 0,1 0 0,-1 0 0,1-1 0,1 1 0,-1 0 0,1-1 0,0 1 0,7 8 0,-7-11-18,1 1-1,0 0 0,0-1 1,0 0-1,0 0 1,0 0-1,1-1 1,-1 1-1,1-1 0,-1 0 1,1 0-1,0-1 1,0 0-1,10 2 0,-6-2 5,1 0 0,0-1-1,18-2 1,35-9-217</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5.005"/>
    </inkml:context>
    <inkml:brush xml:id="br0">
      <inkml:brushProperty name="width" value="0.05" units="cm"/>
      <inkml:brushProperty name="height" value="0.05" units="cm"/>
    </inkml:brush>
  </inkml:definitions>
  <inkml:trace contextRef="#ctx0" brushRef="#br0">223 66 18180,'1'-3'295,"0"-1"0,-1 1 0,1-1 0,0 0 0,-1 1 1,0-1-1,0 1 0,0-1 0,0 0 0,-1 1 0,-1-5 0,2 6-230,-1 1-1,1 0 1,-1 0 0,1 0-1,-1 0 1,0 0-1,1 0 1,-1 1 0,0-1-1,0 0 1,0 0-1,1 0 1,-1 1-1,0-1 1,0 0 0,0 1-1,0-1 1,0 1-1,-1-1 1,1 1-1,0 0 1,0-1 0,0 1-1,0 0 1,0 0-1,-1 0 1,1 0 0,0 0-1,0 0 1,0 0-1,0 0 1,0 0-1,-1 1 1,1-1 0,0 0-1,0 1 1,0-1-1,-2 2 1,-3 0-8,0 1-1,0 0 1,1 1 0,-1-1-1,1 1 1,-1 0 0,1 0-1,1 1 1,-1 0 0,-5 6-1,-5 8-57,-18 31 0,21-29-13,1 1-1,0 0 1,-13 44-1,20-54-11,1 0-1,1 0 1,0 1-1,0-1 0,1 1 1,1-1-1,0 1 0,1-1 1,2 17-1,-2-25-41,1 1-1,-1-1 1,1 0 0,0 0-1,0 0 1,0 0-1,0 0 1,1 0 0,0-1-1,0 1 1,0-1-1,0 0 1,0 0 0,1 0-1,-1 0 1,1 0-1,0-1 1,0 0 0,0 1-1,0-1 1,0-1-1,0 1 1,1-1 0,5 2-1,4 0-183,1-1 1,-1 0-1,1-1 0,0-1 0,-1 0 0,20-4 1,25-6-342,2-9-123</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5.437"/>
    </inkml:context>
    <inkml:brush xml:id="br0">
      <inkml:brushProperty name="width" value="0.05" units="cm"/>
      <inkml:brushProperty name="height" value="0.05" units="cm"/>
    </inkml:brush>
  </inkml:definitions>
  <inkml:trace contextRef="#ctx0" brushRef="#br0">121 0 17916,'-3'1'108,"0"-1"0,0 1 0,1 0 1,-1 0-1,1 0 0,-1 0 0,0 0 0,1 1 1,0-1-1,-1 1 0,1-1 0,0 1 0,0 0 1,0 0-1,0 0 0,0 0 0,0 1 0,-1 1 1,-5 8 162,1-1-1,-8 17 1,6-11-52,1 1-1,1 1 1,-7 28-1,12-40-204,0 0 0,1 0 0,0 0 1,1 0-1,-1 0 0,1 0 0,1 0 0,-1 0 0,1 0 1,0 0-1,1 0 0,4 12 0,-5-16 0,0-1 0,1 1 0,-1-1 0,1 0 1,0 1-1,-1-1 0,1 0 0,0 0 0,0 0 0,0-1 0,1 1 0,-1 0 1,0-1-1,1 1 0,-1-1 0,1 0 0,-1 0 0,1 0 0,0 0 0,-1 0 1,1-1-1,0 1 0,0-1 0,0 0 0,-1 0 0,1 0 0,0 0 0,0 0 1,0 0-1,-1-1 0,1 0 0,0 1 0,2-2 0,5-1 35,-1-1 0,-1 1-1,1-2 1,0 1 0,-1-1 0,0 0-1,0-1 1,10-9 0,-5 2 46,-1-1 0,0 0-1,-1 0 1,0-2 0,-1 1 0,-1-1 0,-1 0-1,0-1 1,10-34 0,-18 51-90,0 0-1,0 0 1,-1 0-1,1 0 1,0 0-1,0 0 1,-1 0-1,1 0 1,0 0-1,0 0 1,-1 0-1,1 0 1,0 0-1,0 0 1,-1 0-1,1 0 1,0 1-1,0-1 1,0 0-1,-1 0 1,1 0-1,0 0 1,0 1-1,0-1 1,-1 0-1,1 0 1,0 0-1,0 1 1,0-1-1,0 0 1,0 0-1,0 1 1,0-1-1,-1 0 1,1 0-1,0 0 1,0 1-1,0-1 1,0 0-1,0 1 1,0-1-1,-7 16 2,0 0-1,1 1 0,-8 33 1,11-38-216,1-1 0,0 1 0,1 0 0,1-1 0,0 1 0,0 0 1,3 12-1,-2-20 159,0-1 1,0 1-1,0-1 0,0 0 1,0 1-1,1-1 1,0 0-1,-1 0 1,1 0-1,0 0 0,1 0 1,3 4-1,15 1-391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7.184"/>
    </inkml:context>
    <inkml:brush xml:id="br0">
      <inkml:brushProperty name="width" value="0.05" units="cm"/>
      <inkml:brushProperty name="height" value="0.05" units="cm"/>
    </inkml:brush>
  </inkml:definitions>
  <inkml:trace contextRef="#ctx0" brushRef="#br0">129 51 16315,'2'-4'620,"14"-19"1263,-15 22-1743,0-1 1,-1 1-1,1 0 1,-1 0-1,1-1 1,-1 1-1,1 0 1,-1-1-1,0 1 1,1-1-1,-1 1 1,0-1-1,0 1 1,0 0-1,-1-3 1,1 4-63,-1 1 1,0-1-1,1 0 0,-1 0 1,0 1-1,1-1 0,-1 0 1,1 1-1,-1-1 0,0 1 1,1-1-1,-1 1 0,1-1 1,-1 1-1,1-1 0,0 1 1,-1-1-1,1 1 0,-1-1 1,1 1-1,0 0 1,0-1-1,-1 2 0,-15 29 242,1 2-1,2 0 0,1 1 1,-10 47-1,9-36-141,-2 13 103,-10 69-1,21-96-154,1 0-1,2 0 1,1 0 0,4 32 0,-3-57-106,0 0 0,0 0-1,1 0 1,0 0 0,0-1 0,0 1 0,1-1 0,-1 1 0,1-1-1,1 0 1,-1 0 0,1 0 0,5 5 0,-7-8-37,1 0 0,0 1 0,-1-1 0,1 0 1,0-1-1,1 1 0,-1 0 0,0-1 0,0 0 0,1 0 0,-1 0 1,0 0-1,1 0 0,-1-1 0,1 1 0,-1-1 0,1 0 0,-1 0 0,1 0 1,-1-1-1,1 1 0,-1-1 0,6-1 0,-6 1-3,-1-1 0,1 1-1,-1 0 1,1-1 0,-1 1-1,1-1 1,-1 0 0,0 1-1,0-1 1,1-1 0,-2 1-1,1 0 1,2-3 0,18-36 239,-19 35-346,12-28-36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8.983"/>
    </inkml:context>
    <inkml:brush xml:id="br0">
      <inkml:brushProperty name="width" value="0.05" units="cm"/>
      <inkml:brushProperty name="height" value="0.05" units="cm"/>
    </inkml:brush>
  </inkml:definitions>
  <inkml:trace contextRef="#ctx0" brushRef="#br0">1 60 17052,'21'-20'1904,"0"11"-992,-4 0-352,3 6 1241,0-2-601,3 4-560,-2-1-232,4 1-840,-1-1-504,-1 2 760,-1-2-208,-4-4-136</inkml:trace>
  <inkml:trace contextRef="#ctx0" brushRef="#br0" timeOffset="1">763 235 19268,'-9'10'1704,"-1"9"-1383,-5 7-161,-3 6 752,-4 9-600,-4 7-104,2 1-104,4 1-32,2-7-240,2-6-232,6-17-496,-1-11-681,11-26 1273,7-14-256,4-12-240</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8.007"/>
    </inkml:context>
    <inkml:brush xml:id="br0">
      <inkml:brushProperty name="width" value="0.05" units="cm"/>
      <inkml:brushProperty name="height" value="0.05" units="cm"/>
    </inkml:brush>
  </inkml:definitions>
  <inkml:trace contextRef="#ctx0" brushRef="#br0">123 291 20788,'-11'7'286,"1"-1"0,0 2-1,0-1 1,1 1-1,0 1 1,1 0 0,-1 0-1,-12 20 1,17-23-268,1 0 0,0 1 0,0-1 0,0 1 0,1-1 1,0 1-1,0 0 0,1 0 0,0 0 0,0 0 0,1 0 0,0 0 0,0 0 1,0 0-1,1 0 0,0 0 0,2 7 0,-2-11-11,-1-1-1,1 1 1,0-1 0,0 1-1,0-1 1,0 1-1,0-1 1,1 0 0,-1 1-1,1-1 1,0 0 0,-1 0-1,1 0 1,0 0 0,0 0-1,0 0 1,0-1-1,1 1 1,-1-1 0,0 0-1,1 1 1,-1-1 0,1 0-1,-1 0 1,1-1 0,0 1-1,-1 0 1,1-1-1,0 0 1,-1 1 0,1-1-1,4-1 1,0 0 44,0 0 0,0 0 0,0-1 0,-1 0 0,1-1 1,-1 1-1,1-1 0,-1-1 0,0 1 0,0-1 0,9-7 0,0-2 135,-1-1-1,0-1 1,-1 0-1,0-1 1,-1-1-1,-1 0 1,11-22 0,-28 52-309,2 0 1,-1 1 0,2 0 0,-4 22 0,6-30 25,0 0 0,1 1 0,-1-1 0,1 0 0,1 0 0,-1 0 1,1 0-1,0 0 0,1 0 0,-1 0 0,1 0 0,0 0 0,4 6 0,-5-10 51,0 0 0,1 0 0,-1 0 0,1-1-1,-1 1 1,1 0 0,0-1 0,0 1 0,-1-1-1,1 0 1,0 1 0,1-1 0,-1 0-1,0 0 1,0 0 0,0-1 0,0 1 0,1-1-1,3 1 1,-1-1-16,-1 0 0,1 0 0,-1 0 1,1-1-1,-1 0 0,1 0 0,-1 0 0,0-1 0,7-3 0,4-2-47,-1-2 0,-1 1-1,1-2 1,18-17 0,-7 3 186,-1-2 0,-2 0 0,0-2 0,-2 0 0,24-43 0,-17 19 237,-2-1 1,24-76-1,-46 123-282,0-3 36,0 0-1,0 0 1,-1 0-1,2-19 1,-4 28-66,0-1 0,0 1-1,0 0 1,0-1 0,0 1 0,0 0 0,0 0 0,0-1 0,0 1 0,0 0 0,0 0 0,0-1 0,0 1-1,0 0 1,0 0 0,0 0 0,-1-1 0,1 1 0,0 0 0,0 0 0,0-1 0,0 1 0,0 0 0,-1 0-1,1 0 1,0 0 0,0-1 0,0 1 0,-1 0 0,1 0 0,0 0 0,0 0 0,-1 0 0,1 0 0,0 0-1,0-1 1,-1 1 0,1 0 0,0 0 0,0 0 0,-1 0 0,1 0 0,0 0 0,0 0 0,-1 0 0,1 0-1,0 0 1,0 1 0,-1-1 0,1 0 0,0 0 0,-1 0 0,-12 10 26,6 0-21,-1 1-1,1-1 1,1 2 0,0-1-1,0 1 1,-7 23 0,-16 80 26,21-74-27,1 1 0,-1 42 0,7-70-2,1 1 1,1 0-1,0-1 1,1 1-1,1-1 1,0 1-1,1-1 1,0 0-1,9 18 1,-10-27 2,-1 0 0,1 0-1,1 0 1,-1 0 0,1-1 0,5 6 0,-8-9-3,0 0-1,0 0 1,1 0-1,-1 0 1,0 0 0,1 0-1,-1 0 1,1-1-1,-1 1 1,1 0 0,0-1-1,-1 0 1,1 1-1,0-1 1,-1 0 0,1 0-1,0 0 1,-1 0-1,1 0 1,0 0 0,-1 0-1,1 0 1,0-1-1,-1 1 1,1-1 0,2 0-1,0-2 16,0 0 0,0 0-1,1 0 1,-2-1 0,1 0 0,0 1-1,-1-1 1,0 0 0,0-1 0,0 1-1,0 0 1,-1-1 0,1 0-1,2-8 1,1-5 62,0-1-1,5-31 1,-6 24 26,0-34 0,-5 50-80,0 1 1,0-1 0,-1 1 0,0-1-1,-1 1 1,-4-16 0,5 24-26,1 0-1,0 1 1,0-1-1,-1 0 1,1 0-1,0 0 1,-1 1 0,1-1-1,-1 0 1,1 0-1,-1 1 1,1-1-1,-1 1 1,0-1 0,1 0-1,-1 1 1,0-1-1,1 1 1,-1-1 0,-1 1-1,2 0-1,-1 0 0,1 0 0,-1 0 0,1 0 0,-1 0 0,1 0 0,-1 1 0,1-1 0,0 0 0,-1 0 0,1 1 0,-1-1 0,1 0 0,0 1 0,-1-1 0,1 0 1,0 1-1,-1-1 0,1 0 0,0 1 0,-1-1 0,1 1 0,0-1 0,0 1 0,-2 2-4,1 0 0,-1 1 0,1-1 0,0 0 0,1 1 0,-1-1 0,0 0 1,1 7-1,0-4 1,1 0 0,0 0 0,0 1 0,0-1-1,1 0 1,0 0 0,0 0 0,1 0 0,-1-1 0,1 1 0,1-1 0,-1 0 0,1 1 0,0-1 0,0-1 0,0 1 0,1-1 0,-1 1 0,1-1 0,0-1 0,1 1 0,-1-1 0,0 0 0,1 0 0,0 0 0,6 1-1,-1 0 2,0-1 0,0-1-1,0 0 1,1 0 0,-1-1-1,0-1 1,0 0 0,1 0-1,-1-1 1,0 0 0,0-1-1,0-1 1,0 0 0,12-4-1,-7 0-5,0 0 0,-1-1 0,0-1 0,0-1 0,-1 0 0,0 0 0,-1-1 0,0-1 0,-1 0 0,0-1 0,-1-1 0,14-21 0,-23 31 5,0 0 0,0 0 0,-1 0-1,1 0 1,-1 0 0,1-8-1,-2 11 5,0 1-1,0-1 0,0 1 0,1-1 0,-1 1 1,0 0-1,0-1 0,-1 1 0,1-1 0,0 1 0,0 0 1,0-1-1,0 1 0,0-1 0,0 1 0,-1 0 0,1-1 1,0 1-1,0 0 0,0-1 0,-1 1 0,1 0 1,0-1-1,-1 1 0,1 0 0,0-1 0,-1 1 0,0 0 2,0 0-1,0 0 1,0 0-1,0 0 1,0 0-1,0 1 0,0-1 1,0 0-1,0 1 1,0-1-1,0 0 1,0 1-1,0-1 1,0 1-1,1 0 0,-1-1 1,-1 2-1,-5 4 11,0 1 0,0 0 0,0 0 0,1 0 0,0 1-1,1 0 1,0 0 0,0 0 0,0 1 0,-3 11 0,3-7-15,0 1 0,1-1 0,1 1 0,0 0 0,1-1 0,0 23 0,1-33-41,1-1 0,1 1 0,-1 0 0,0 0 1,1 0-1,-1-1 0,1 1 0,0 0 0,0 0 1,0-1-1,0 1 0,1-1 0,-1 1 0,1-1 1,-1 1-1,1-1 0,2 2 0,-2-2 1,-1-1 1,1 0-1,0-1 0,-1 1 0,1 0 0,0 0 0,-1-1 0,1 1 1,0-1-1,0 0 0,-1 1 0,1-1 0,0 0 0,0 0 0,0 0 1,-1 0-1,1 0 0,0-1 0,0 1 0,0 0 0,-1-1 1,1 0-1,0 1 0,-1-1 0,1 0 0,0 0 0,-1 0 0,3-1 1,25-21-317,3-10-121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8.408"/>
    </inkml:context>
    <inkml:brush xml:id="br0">
      <inkml:brushProperty name="width" value="0.05" units="cm"/>
      <inkml:brushProperty name="height" value="0.05" units="cm"/>
    </inkml:brush>
  </inkml:definitions>
  <inkml:trace contextRef="#ctx0" brushRef="#br0">51 3 18108,'-14'-3'1752,"2"11"-1168,0 3-280,4 4 993,3 0-753,5 0-984,5 1-352,7-4 616,4 0-201,5 2-183</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18.814"/>
    </inkml:context>
    <inkml:brush xml:id="br0">
      <inkml:brushProperty name="width" value="0.05" units="cm"/>
      <inkml:brushProperty name="height" value="0.05" units="cm"/>
    </inkml:brush>
  </inkml:definitions>
  <inkml:trace contextRef="#ctx0" brushRef="#br0">184 1 18252,'-29'13'1516,"6"-3"-318,0 1-1,-23 15 1,41-23-1028,0 0 0,0 1 0,0 0 0,1 0 0,0 0 0,-1 1 0,1 0 0,1-1 0,-1 1 0,1 1 0,0-1 0,0 0 0,-4 11 1,6-14-154,1-1 0,-1 0 0,1 1 0,0-1 1,-1 0-1,1 1 0,0-1 0,0 0 1,0 1-1,0-1 0,0 1 0,0-1 1,1 0-1,-1 1 0,0-1 0,1 1 1,-1-1-1,1 0 0,-1 0 0,1 1 1,0-1-1,-1 0 0,1 0 0,2 2 1,-2-1-14,1-1-1,1 0 1,-1 1 0,0-1 0,0 0 0,0 0 0,1-1-1,-1 1 1,0 0 0,1-1 0,-1 1 0,0-1 0,4 0-1,4 0-50,0 0-1,1-1 1,-1 0-1,0 0 1,17-6 0,34-17-235,7-3-53,-60 25 295,-1 0-1,1 0 1,0 0 0,0 1-1,0 1 1,13-1 0,-18 2 59,1 0 0,-1 0 0,1 0 0,-1 0 0,1 1 0,-1-1 0,0 1 0,0 0 0,0 0 0,0 0 0,0 0 0,0 0-1,-1 1 1,1-1 0,-1 1 0,0 0 0,0 0 0,0 0 0,3 5 0,-3-5 11,0 1 0,1-1 0,-1 1-1,1-1 1,0 0 0,-1 0 0,2 0-1,-1 0 1,0-1 0,0 1 0,1-1-1,-1 0 1,1 0 0,0 0 0,0-1-1,4 2 1,6-1-39,0-1-1,0-1 1,0 0-1,0-1 1,14-2-1,32-2-320,-48 5 197,0 0-29,1 0 0,20 3 1,-31-3 89,0 1 0,1-1 0,-1 1 0,0-1 1,1 1-1,-1 0 0,0 0 0,0 0 0,1 0 0,-1 0 1,0 1-1,0-1 0,0 1 0,-1-1 0,1 1 1,0 0-1,0 0 0,-1 0 0,3 3 0,-3 3-148,-1-8 215,0 0-1,0 0 0,0 0 1,0 0-1,0 0 1,0 0-1,0 1 0,0-1 1,0 0-1,0 0 1,0 0-1,0 0 0,0 0 1,0 0-1,0 0 1,0 0-1,0 1 0,0-1 1,0 0-1,0 0 0,0 0 1,0 0-1,0 0 1,0 0-1,0 0 0,0 0 1,0 0-1,0 0 1,0 1-1,0-1 0,0 0 1,0 0-1,0 0 1,0 0-1,0 0 0,-1 0 1,1 0-1,0 0 0,0 0 1,0 0-1,0 0 1,0 0-1,0 0 0,0 0 1,0 0-1,0 0 1,0 0-1,-1 0 0,1 0 1,0 0-1,0 0 1,0 0-1,0 0 0,0 0 1,0 0-1,0 0 1,0 0-1,0 0 0,-1 0 1,1 0-1,0 0 0,0 0 1,0 0-1,0 0 1,0 0-1,0 0 0,0 0 1,-8-10-283</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7.276"/>
    </inkml:context>
    <inkml:brush xml:id="br0">
      <inkml:brushProperty name="width" value="0.05" units="cm"/>
      <inkml:brushProperty name="height" value="0.05" units="cm"/>
    </inkml:brush>
  </inkml:definitions>
  <inkml:trace contextRef="#ctx0" brushRef="#br0">38 1 18780,'-1'14'803,"0"-1"1,-2 1-1,1-1 1,-8 19-1,-4 27 1009,12-48-1551,1-6-168,0 1-1,0-1 0,0 1 1,1-1-1,0 1 0,0-1 1,0 1-1,0-1 1,1 1-1,0-1 0,1 1 1,2 6-1,-4-11-83,1 0 0,-1 0 0,1 0 0,-1-1 0,1 1-1,0 0 1,-1-1 0,1 1 0,0 0 0,0-1 0,-1 1 0,1-1 0,0 1 0,0-1 0,0 1 0,0-1 0,0 0 0,0 1 0,-1-1-1,1 0 1,0 0 0,1 0 0,1 0 0,-1 0 0,1 0 0,-1-1 0,0 1 0,1-1 0,-1 1 0,0-1 0,5-2 0,3-2 0,0-1 0,19-14-1,-23 15 7,84-73 48,-63 52-35,50-37-1,-74 61-27,1 0 1,-1 0-1,1 0 0,-1 0 0,1 0 0,0 1 0,0-1 0,0 1 0,5-1 1,-8 2-1,0 0 0,0 0 0,0 1 0,0-1 0,0 0 1,0 0-1,0 1 0,0-1 0,0 0 0,0 1 0,0-1 1,0 1-1,0 0 0,0-1 0,-1 1 0,1-1 0,0 1 1,0 0-1,0 0 0,-1 0 0,1-1 0,-1 1 1,1 0-1,0 0 0,-1 0 0,0 0 0,1 0 0,-1 0 1,1 0-1,-1 0 0,0 0 0,0 0 0,0 0 0,0 0 1,0 0-1,0 0 0,0 0 0,0 2 0,1 33 4,-7 68 0,0-5-145,6-98 114,0 1 0,0 0 0,0 0 0,0 0 0,0-1 0,0 1 0,1 0 0,-1 0 0,1-1 0,-1 1 0,1 0 0,0-1 0,-1 1 0,1 0 0,1 1 0,-1-3-22,-1 1-1,1-1 0,0 0 1,-1 1-1,1-1 0,-1 0 0,1 0 1,0 1-1,-1-1 0,1 0 0,0 0 1,-1 0-1,1 0 0,0 0 1,-1 0-1,1 0 0,-1 0 0,1 0 1,0 0-1,-1 0 0,1-1 0,0 1 1,-1 0-1,1 0 0,0-1 1,0 0-1,6-3-435,-1-1-1,1 1 1,-1-2 0,0 1 0,5-7 0,-7 8 302,68-71-1609,-30 30 657</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7.799"/>
    </inkml:context>
    <inkml:brush xml:id="br0">
      <inkml:brushProperty name="width" value="0.05" units="cm"/>
      <inkml:brushProperty name="height" value="0.05" units="cm"/>
    </inkml:brush>
  </inkml:definitions>
  <inkml:trace contextRef="#ctx0" brushRef="#br0">100 504 14811,'-11'21'2600,"-18"22"1,16-25-998,-18 36 0,28-49-1435,1 1 1,0 0-1,0 0 0,0 1 1,0-1-1,1 0 0,0 1 0,1-1 1,-1 0-1,2 11 0,-1-16-143,0 0-1,0 1 1,0-1 0,0 0-1,0 0 1,1 0-1,-1 1 1,0-1-1,1 0 1,-1 0 0,1 0-1,-1 0 1,1 0-1,0 0 1,0 0-1,-1 0 1,1 0 0,0 0-1,0 0 1,0-1-1,0 1 1,0 0-1,0-1 1,1 2 0,0-2-11,0 1 1,0-1 0,0 0 0,-1 1 0,1-1 0,0 0 0,0 0-1,0-1 1,0 1 0,0 0 0,0-1 0,0 1 0,3-2-1,3-1-9,0-1-1,0 0 0,0 0 1,0-1-1,8-7 1,-7 4-13,0 0 1,0-1 0,-1 0 0,-1 0 0,0 0 0,0-1 0,0-1 0,-2 1 0,9-20 0,-7 11-130,-1 1 1,-1-1-1,0-1 1,-2 1-1,2-22 1,-5 39 101,1-6-321,0 11 165,6 13 20,-3-11 140,0-1 1,0 0-1,1 0 1,0 0-1,0 0 1,0-1-1,0 0 1,0 0 0,1 0-1,-1-1 1,1 0-1,0 0 1,-1 0-1,1-1 1,0 0-1,0 0 1,0 0 0,0-1-1,0 0 1,10-1-1,-1 0-9,0-1 1,-1 0-1,1-2 0,0 1 0,-1-2 1,0 0-1,17-9 0,-14 5 56,0-1-1,-1-1 1,0-1-1,0 0 1,-2-1-1,1-1 1,-2 0-1,0 0 1,22-34-1,-17 18 76,0-1-1,-3 0 0,0-1 1,16-59-1,-27 79-45,0 0 0,-1 0 0,-1 0 0,0 0 0,0-16 1,-6 11 29,4 16-73,0 1 0,0 0 0,0 0 0,0-1 0,-1 1 0,1 0 0,0 0-1,0 0 1,-1-1 0,1 1 0,0 0 0,0 0 0,-1 0 0,1-1 0,0 1 0,0 0-1,-1 0 1,1 0 0,0 0 0,-1 0 0,1 0 0,0 0 0,0 0 0,-1 0 0,1 0-1,0 0 1,-1 0 0,1 0 0,0 0 0,-1 0 0,-1 1 2,0 0 0,1 0 1,-1 1-1,0-1 0,1 1 1,-1-1-1,1 1 0,-1-1 0,1 1 1,0 0-1,0-1 0,-1 1 1,1 0-1,0 3 0,-17 34 12,3 1 0,1 1 0,3 0-1,1 1 1,-7 64 0,13-76-3,2 0 1,2 53-1,0-73-31,1 0 0,1 0 0,-1 0 0,2 0 0,-1 0 0,2-1 0,-1 1 0,1-1 0,0 0 0,1 0 0,0 0 0,7 9 1,-11-17-2,-1-1 1,1 1 0,-1 0 0,1-1 0,-1 1 0,1 0-1,-1-1 1,1 1 0,-1-1 0,1 1 0,0-1 0,0 1-1,-1-1 1,1 1 0,0-1 0,-1 0 0,1 1 0,0-1-1,0 0 1,0 0 0,-1 0 0,1 0 0,0 1 0,0-1-1,0 0 1,1-1 0,-1 1-6,-1-1-1,1 0 1,-1 1-1,0-1 1,1 0-1,-1 0 1,0 0-1,1 1 1,-1-1-1,0 0 0,0 0 1,0 0-1,0 0 1,0 0-1,0 1 1,0-1-1,0 0 1,0 0-1,0 0 1,0 0-1,-1 1 1,1-1-1,0 0 1,-1 0-1,1 0 1,-1 0-1,-14-35-206,-1 0 1,-35-54-1,1 3 703,44 74-356,-1 1 108,0-1 0,1 0-1,0 0 1,2-1-1,-7-25 1,11 38-199,-1 0-1,1 0 1,0-1-1,0 1 1,0 0 0,0 0-1,0 0 1,0-1 0,0 1-1,0 0 1,0 0 0,1 0-1,-1 0 1,0 0-1,1-1 1,-1 1 0,1 0-1,0 0 1,-1 0 0,1 0-1,0 0 1,-1 0 0,1 1-1,0-1 1,0 0 0,0 0-1,0 0 1,0 1-1,0-1 1,0 0 0,0 1-1,0-1 1,0 1 0,0-1-1,0 1 1,0 0 0,0 0-1,3-1 1,3 1 38,-1 0 0,1 0 0,0 0 0,0 1 0,10 3 0,-11-3-41,6 1-44,18 5-74,0-1 1,0-2-1,0-1 1,1-1-1,59-5 0,-4-14-36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0.323"/>
    </inkml:context>
    <inkml:brush xml:id="br0">
      <inkml:brushProperty name="width" value="0.05" units="cm"/>
      <inkml:brushProperty name="height" value="0.05" units="cm"/>
    </inkml:brush>
  </inkml:definitions>
  <inkml:trace contextRef="#ctx0" brushRef="#br0">208 339 15131,'-3'-6'325,"0"0"-1,0 0 1,-1 0 0,0 0-1,0 0 1,0 1-1,-1 0 1,-6-6-1,10 9-230,-1 1-1,0 0 1,0-1-1,0 1 1,0 0-1,0 0 1,0 0 0,0 0-1,-1 0 1,1 1-1,0-1 1,0 1-1,-1-1 1,1 1-1,0 0 1,0 0-1,-1 0 1,1 0-1,0 0 1,-1 1-1,1-1 1,0 1-1,0-1 1,-1 1-1,1 0 1,0 0-1,0 0 1,-3 2-1,-2 2 25,1 0-1,-1 0 0,1 1 0,0 0 1,1 1-1,0-1 0,0 1 0,0 0 0,1 0 1,0 0-1,0 1 0,1-1 0,-4 10 1,1 3-84,0-1 0,2 1 0,0 0 1,-2 27-1,5-29-36,0 0 1,1 0-1,1 0 1,1 0-1,1 0 0,5 21 1,-7-34 0,1 0 0,0-1 0,0 1 0,1 0 0,-1-1 0,1 1 0,0-1 0,0 0 0,0 0 0,1 0 0,4 4 0,-5-6 1,0 1 0,1-1-1,-1 0 1,1-1 0,-1 1-1,1 0 1,0-1 0,0 0-1,0 0 1,-1 0 0,1-1-1,0 1 1,0-1 0,0 0-1,0 0 1,6-1 0,-2 0 19,0-1 0,0 0 1,0-1-1,0 0 0,0 0 1,-1-1-1,1 0 0,-1 0 1,0 0-1,0-1 0,-1 0 1,1-1-1,-1 1 0,0-1 1,-1 0-1,1-1 0,5-9 1,-4 6 17,0 0 0,-1-1 0,-1 0 0,1 0 0,-2 0 0,0-1 1,0 1-1,-1-1 0,0 0 0,-1 0 0,1-15 0,-3 22 3,-1-1 0,1 1-1,-1 0 1,0-1-1,-1 1 1,1 0 0,-1 0-1,-3-6 1,5 10-34,-1-1 0,1 1 0,0 0 0,-1 0 1,1 0-1,-1 0 0,0 1 0,1-1 0,-1 0 1,0 0-1,1 0 0,-1 0 0,0 1 0,0-1 1,0 0-1,0 1 0,0-1 0,0 1 0,0-1 0,0 1 1,0-1-1,0 1 0,0-1 0,0 1 0,0 0 1,0 0-1,0 0 0,0 0 0,0 0 0,0 0 1,-1 0-1,1 0 0,0 0 0,0 0 0,0 0 0,0 1 1,0-1-1,0 0 0,0 1 0,0-1 0,0 1 1,0-1-1,0 1 0,-1 1 0,0-1-12,1 0 1,0 0-1,0 0 1,0 0-1,0 0 0,0 0 1,0 1-1,0-1 0,0 0 1,1 1-1,-1-1 0,0 1 1,1-1-1,-1 1 0,1-1 1,0 1-1,-1-1 0,1 1 1,0-1-1,0 1 1,0-1-1,0 1 0,0-1 1,0 1-1,0-1 0,1 1 1,-1-1-1,1 1 0,-1-1 1,2 3-1,-1-1-7,0-1 0,1 1 0,-1-1 0,1 0 0,0 1-1,-1-1 1,1 0 0,0 0 0,0-1 0,1 1 0,-1 0 0,0-1 0,0 1 0,1-1 0,-1 1 0,1-1-1,2 1 1,2-1-4,0 0 0,0 0-1,0-1 1,0 0 0,0 0 0,0 0-1,0-1 1,0 0 0,0-1-1,0 0 1,0 0 0,0 0 0,-1-1-1,1 0 1,-1 0 0,11-7-1,2-3-2,0 0-1,-1-2 1,30-29-1,-25 17 79,0 0-1,-2-2 1,0 0 0,-3-1-1,0-1 1,-2-1-1,-1 0 1,-2-1 0,-1-1-1,12-54 1,-33 162-4,0 75 1,9-140-51,-2 52 17,3-1 1,3 1-1,2 0 0,3-1 1,3 0-1,2-1 0,2-1 1,44 101-1,108 189-416,-163-338 378,11 26-57,-16-35 78,1 1 1,-1-1-1,1 1 0,-1-1 1,1 1-1,-1 0 1,0-1-1,0 1 1,0-1-1,0 1 1,0 0-1,0-1 1,0 1-1,-1-1 1,1 1-1,0-1 1,-1 1-1,0 1 1,0-2 7,0-1 0,1 0 0,-1 1 0,0-1 0,0 0 0,0 0 0,1 1 0,-1-1 0,0 0 0,0 0 0,0 0 0,1 0 0,-1 0 1,0 0-1,0 0 0,0 0 0,1 0 0,-1-1 0,0 1 0,0 0 0,0 0 0,1-1 0,-1 1 0,0 0 0,1-1 0,-1 1 0,0-1 0,1 1 0,-1-1 0,0 1 0,1-1 1,-2-1-1,-23-21 253,7 1-112,1-1 0,0-1 0,2-1 0,-13-27 0,-42-112 230,64 148-355,-34-100 147,35 101-146,2-1 1,0 1-1,1 0 1,0-1-1,1-26 1,1 38-45,1 1 0,0-1 0,-1 1-1,1 0 1,0-1 0,1 1 0,-1 0 0,1-1 0,-1 1 0,1 0 0,0 0 0,0 0 0,0 1 0,0-1-1,1 0 1,-1 1 0,1 0 0,0-1 0,-1 1 0,1 0 0,0 0 0,0 1 0,0-1 0,5-1-1,8-3-72,-1 1 0,1 1 0,0 1 0,18-2 0,-18 2 118,57-7-204</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0.957"/>
    </inkml:context>
    <inkml:brush xml:id="br0">
      <inkml:brushProperty name="width" value="0.05" units="cm"/>
      <inkml:brushProperty name="height" value="0.05" units="cm"/>
    </inkml:brush>
  </inkml:definitions>
  <inkml:trace contextRef="#ctx0" brushRef="#br0">133 139 17436,'3'-7'438,"0"-1"1,0 0 0,-1 0-1,0 0 1,0-1-1,-1 1 1,0-10 0,0 16-310,-1-1 0,0 0 0,-1 1 0,1-1 0,0 0 0,-1 1 0,1-1 0,-1 0 0,0 1 0,0-1 0,0 1 0,0-1 0,0 1 0,-1 0 0,1-1 0,-1 1 0,0 0 1,1 0-1,-1 0 0,0 0 0,0 1 0,0-1 0,0 0 0,-1 1 0,-3-3 0,4 4-87,1-1 1,-1 0-1,1 1 1,-1-1 0,0 1-1,0 0 1,1 0-1,-1-1 1,0 1-1,0 0 1,1 1-1,-1-1 1,0 0-1,1 0 1,-1 1 0,0-1-1,1 1 1,-3 0-1,1 1-11,-1 0-1,1 0 1,0 0-1,0 0 1,0 1-1,0-1 1,1 1-1,-4 3 1,0 2-25,0 1 0,1 0 1,0-1-1,0 2 0,-5 13 0,7-11-11,-1 0 0,2 0 0,0 0 1,0 1-1,1-1 0,0 1 0,1-1 0,1 1 0,2 14 0,-2-22 2,0 0 0,0-1 0,1 1-1,-1-1 1,1 1 0,0-1 0,0 0 0,1 0-1,-1 0 1,1 0 0,6 7 0,-7-9 1,1 0 1,0 0-1,-1 0 0,1 0 1,0-1-1,0 1 1,0-1-1,0 0 1,1 0-1,-1 0 0,0 0 1,0 0-1,1-1 1,-1 1-1,0-1 0,1 0 1,-1 0-1,6-1 1,1-1 3,1-1-1,-1 1 1,0-2 0,0 1 0,0-2-1,-1 1 1,0-1 0,1-1 0,-2 1-1,1-2 1,-1 1 0,0-1 0,0 0-1,12-16 1,-7 8 22,-1 0 0,-1-1 0,-1 0 0,0-1 0,-1 0 0,-1-1 0,8-23 0,-13 27-29,-3 14 3,0 1 0,0-1-1,0 0 1,0 0 0,0 0-1,0 0 1,0 0-1,0 0 1,0 0 0,0 0-1,0-1 1,0 1 0,0 0-1,0 0 1,0 0 0,0 0-1,0 0 1,0 0-1,0 0 1,0 0 0,0 0-1,0 0 1,0 0 0,0 0-1,-1 0 1,1 0-1,0 0 1,0 0 0,-6 23-206,4-6-51,0 0 0,1 0 0,1 0 0,1 0 0,0 0 0,1 0 0,1 0 0,9 29 0,-10-39 114,1 1 0,1-1-1,-1 0 1,1 0-1,0 0 1,1-1 0,0 1-1,0-1 1,6 6 0,-6-8 154,-1 0 0,1-1 0,0 1 0,0-1 0,0-1 0,1 1 0,-1-1 0,0 1 0,1-1 0,0-1 0,-1 1 0,1-1 0,9 1 0,-6-2-92,-1 0 1,1 0-1,15-2 0,29-14-228</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1.392"/>
    </inkml:context>
    <inkml:brush xml:id="br0">
      <inkml:brushProperty name="width" value="0.05" units="cm"/>
      <inkml:brushProperty name="height" value="0.05" units="cm"/>
    </inkml:brush>
  </inkml:definitions>
  <inkml:trace contextRef="#ctx0" brushRef="#br0">45 0 17884,'-8'18'311,"1"1"-1,0-1 1,1 2 0,1-1-1,1 0 1,1 1 0,1 0 0,0 28-1,2-40-257,0 0 1,1 0-1,0 0 0,1 0 0,-1 0 0,2 0 0,-1 0 0,1 0 0,0-1 0,1 1 0,0-1 0,0 0 0,1 0 0,-1-1 0,1 1 0,1-1 0,-1 0 0,1 0 0,0-1 0,1 1 1,-1-2-1,14 9 0,-13-10 27,1 0 0,-1 0 0,1 0 0,-1-1 0,1 0 0,0-1 0,0 0 1,-1 0-1,1-1 0,0 0 0,0 0 0,0 0 0,0-1 0,0-1 0,-1 1 1,1-1-1,0-1 0,-1 1 0,1-1 0,-1 0 0,0-1 0,0 0 0,-1 0 0,11-8 1,-10 7 36,-1-1 0,1 0 0,-1 0 0,0 0 0,0 0 0,-1-1 1,0 0-1,0 0 0,-1-1 0,0 1 0,0-1 0,-1 0 0,0 0 0,0 0 1,-1-1-1,0 1 0,0 0 0,-1-1 0,0 1 0,-1-1 0,0 0 1,-1-13-1,-1 14-25,0 0 1,-1-1-1,0 1 0,0 0 1,-1 1-1,0-1 1,0 1-1,-1-1 0,-7-8 1,9 12-74,0 0-1,0 0 1,-1 1 0,1-1 0,-1 1 0,0 0 0,0 0-1,0 1 1,0-1 0,0 1 0,-1 0 0,1 0 0,-1 0-1,1 1 1,-1-1 0,0 1 0,-8-1 0,13 2-24,0 0 0,-1 0 0,1 0 0,0 0 0,-1 0 0,1 0 0,0 0 0,0 0 0,-1 0 0,1 0 0,0 1 0,0-1 0,-1 0 0,1 0 0,0 0 0,0 0 0,-1 0 0,1 1 0,0-1 0,0 0 0,0 0 0,0 0 0,-1 1 0,1-1 0,0 0 0,0 0 0,0 1 0,0-1 0,0 0 0,-1 0 0,1 1 0,0-1 0,0 0 0,0 0 0,0 1 0,0-1 0,0 0 0,0 0 0,0 1 0,0-1 0,0 0 0,0 1 0,0-1 0,0 0 0,1 0 0,-1 1 0,0-1 0,0 0 0,0 0 0,0 1 0,0-1 0,0 0 0,1 0 0,-1 0 0,0 1 0,0-1 0,1 0 0,9 14-446,-4-9 332,1-1-1,0 0 0,1 0 0,-1 0 0,1-1 0,-1 0 0,1-1 0,14 4 0,-8-3-6,39 11-240</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1.935"/>
    </inkml:context>
    <inkml:brush xml:id="br0">
      <inkml:brushProperty name="width" value="0.05" units="cm"/>
      <inkml:brushProperty name="height" value="0.05" units="cm"/>
    </inkml:brush>
  </inkml:definitions>
  <inkml:trace contextRef="#ctx0" brushRef="#br0">82 35 16796,'-2'2'266,"-1"-1"0,1 1 0,0 0 0,0 0 0,0 0 0,0 0 0,0 0 0,0 0 0,1 0 0,-1 1 0,1-1 0,-1 1 0,1-1 0,-2 5 0,3-5-172,0-1 1,0 1 0,0-1 0,0 1 0,0-1 0,0 1 0,0-1 0,1 1 0,-1-1 0,0 1 0,1-1-1,0 0 1,-1 1 0,1-1 0,0 0 0,-1 1 0,1-1 0,0 0 0,0 0 0,0 0 0,0 0 0,0 0-1,0 0 1,0 0 0,1 0 0,-1 0 0,0 0 0,0 0 0,1-1 0,1 1 0,3 2-37,0-1 0,1 0 1,-1-1-1,1 0 0,-1 0 0,1 0 1,0 0-1,-1-1 0,1-1 0,-1 1 1,1-1-1,0 0 0,-1 0 0,0-1 1,1 0-1,-1 0 0,0 0 0,0-1 1,0 0-1,0 0 0,0-1 0,-1 0 1,1 0-1,6-6 0,-11 9-46,0 0 0,0 0 0,0 0 0,0-1 0,0 1 0,0 0 0,0 0 0,0-1 0,-1 1 0,1 0 0,0-1-1,-1 1 1,1-1 0,-1 1 0,0 0 0,1-1 0,-1 1 0,0-1 0,0 1 0,0-1 0,0 1 0,0-1 0,0 0 0,-1 1 0,1 0 0,0-1 0,-1 1 0,1-1 0,-1 1 0,0-1 0,1 1-1,-1 0 1,0-1 0,-1 0 0,0 0 8,0-1 0,-1 1 0,1 0 0,-1 0 0,1 1-1,-1-1 1,0 0 0,0 1 0,0 0 0,0-1 0,0 1 0,0 1-1,0-1 1,-5-1 0,-1 2-3,1 0 1,-1 0-1,1 0 0,-1 1 1,1 0-1,-1 1 0,1 0 0,0 0 1,0 1-1,0 0 0,-14 7 1,16-6-23,0-1 1,0 1 0,0 0-1,0 1 1,1-1 0,-1 1-1,1 0 1,0 1 0,1-1-1,-1 1 1,1 0 0,0 0 0,1 0-1,-4 9 1,6-14 1,0 1 0,1 0 0,-1 0 0,0 0 0,1-1-1,-1 1 1,1 0 0,0 0 0,0 0 0,0 0 0,0 0 0,0 0 0,0-1 0,0 1 0,0 0 0,1 0 0,-1 0 0,1 0 0,0 0-1,-1-1 1,1 1 0,0 0 0,0-1 0,0 1 0,0 0 0,0-1 0,0 0 0,1 1 0,-1-1 0,1 1 0,-1-1 0,1 0 0,-1 0 0,1 0-1,2 1 1,4 2-12,-1-2 1,1 1-1,0-1 0,0 0 0,0-1 0,16 2 0,67-1-151,128-12-1,0-1 365,-217 12-162,-1-1 0,1 0-1,-1 0 1,1 0-1,-1 0 1,1-1-1,-1 1 1,1 0-1,-1-1 1,1 1 0,-1-1-1,0 1 1,1-1-1,-1 0 1,0 1-1,0-1 1,1 0-1,-1 0 1,0 0-1,0 0 1,0 0 0,0 0-1,1-2 1,-1 1 14,0 0 0,-1 0 0,1 0 0,-1 0 0,1 0 0,-1 0 0,0 0 0,0 0 0,0 0 0,0-1-1,0 1 1,0 0 0,-1 0 0,0-3 0,-3-6 99,0 0 0,-1 1-1,0-1 1,-11-17-1,-15-12-638,31 40 459,0-1 1,0 1-1,0 0 1,0 0-1,-1-1 1,1 1-1,0 0 1,0-1-1,0 1 1,0 0-1,0-1 1,0 1-1,0 0 1,0-1 0,0 1-1,0 0 1,0 0-1,0-1 1,0 1-1,0 0 1,0-1-1,1 1 1,-1 0-1,0-1 1,0 1-1,0 0 1,0 0 0,1-1-1,-1 1 1,0 0-1,0 0 1,0-1-1,1 1 1,-1 0-1,0 0 1,0 0-1,1 0 1,-1-1-1,0 1 1,1 0-1,-1 0 1,0 0 0,0 0-1,1 0 1,-1 0-1,0 0 1,1 0-1,-1 0 1,0 0-1,1 0 1,-1 0-1,1 0 1,17 0-986,-18 0 991,127 15-2859,-62-7 2016</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2.793"/>
    </inkml:context>
    <inkml:brush xml:id="br0">
      <inkml:brushProperty name="width" value="0.05" units="cm"/>
      <inkml:brushProperty name="height" value="0.05" units="cm"/>
    </inkml:brush>
  </inkml:definitions>
  <inkml:trace contextRef="#ctx0" brushRef="#br0">205 94 18212,'-8'-2'339,"1"0"1,0 1 0,-1 0-1,1 0 1,-1 0-1,0 1 1,1 0 0,-1 1-1,1 0 1,-1 0-1,1 0 1,-1 1-1,1 0 1,0 1 0,-13 6-1,15-7-285,1 0 0,-1 0-1,1 1 1,-1 0 0,1 0 0,0 0-1,0 1 1,1-1 0,-1 1-1,1 0 1,0 0 0,0 0 0,0 1-1,0-1 1,1 1 0,-1-1 0,1 1-1,0 0 1,1 0 0,-1 0-1,1 0 1,0 0 0,0 9 0,1-12-47,-1 0 0,1 0 0,1 0 0,-1-1 0,0 1 0,0 0 0,1 0 0,-1-1 0,1 1 0,-1 0 1,1-1-1,0 1 0,0-1 0,-1 1 0,1-1 0,0 1 0,1-1 0,-1 1 0,0-1 0,0 0 0,3 2 0,-2-2-2,0 0-1,0 0 1,1 0-1,-1 0 0,0 0 1,1-1-1,-1 1 1,0-1-1,1 0 0,-1 0 1,1 0-1,-1 0 1,5-1-1,0 0-1,0 0 1,0-1-1,-1 0 0,1 0 0,-1-1 1,1 0-1,-1 0 0,0-1 1,0 1-1,6-6 0,-7 4 7,1 0-1,-1-1 1,0 1-1,0-1 1,0 0-1,-1 0 1,0-1-1,-1 1 1,1-1-1,-1 0 1,0 0-1,-1 0 1,0 0-1,3-13 1,-7 9-1,-5 13-6,-5 16-11,10-13-37,1 0 0,0-1 1,0 1-1,0 0 0,1 0 0,-1 0 1,1 0-1,0 0 0,0 0 1,1 0-1,0 0 0,1 4 0,-1-6-34,-1 0-1,1-1 1,1 1-1,-1 0 1,0-1-1,0 0 0,1 1 1,0-1-1,-1 0 1,1 0-1,0 1 1,0-2-1,0 1 0,0 0 1,1 0-1,-1-1 1,0 1-1,1-1 0,-1 1 1,1-1-1,-1 0 1,1 0-1,2 0 1,5 1-322,-1-1 1,1 0 0,0-1 0,-1 0 0,1 0-1,-1-1 1,1 0 0,0-1 0,-1 0 0,0-1-1,18-6 1,5-6-1821,56-32 0,-65 32 1882,0 0-1,-1-2 1,28-25-1,-91 86 6475,32-34-5307,1 1 0,-12 20 0,17-26-746,0 1 1,0-1 0,1 1 0,0 0 0,0 0 0,1 0 0,-1-1-1,1 1 1,0 1 0,1-1 0,0 0 0,0 0 0,0 0 0,1 0 0,-1 0-1,1 0 1,1 0 0,-1 0 0,5 9 0,8 11-125,1 1 1,2-2 0,0 0-1,30 30 1,-9-8-247,-7-8-144,31 53-1,-55-80 396,0 1-1,-1-1 1,0 1 0,-1 0-1,0 1 1,-2-1-1,1 1 1,-1 0 0,1 19-1,-4-29 91,0 0-1,-1 0 1,1 0-1,-1 0 1,0 0-1,0-1 1,0 1-1,-1 0 1,1 0-1,-1-1 1,0 1-1,0-1 1,0 1-1,0-1 1,-1 0-1,1 0 1,-1 0-1,0 0 1,0 0-1,0-1 1,0 1-1,0-1 1,-1 0 0,1 0-1,-1 0 1,-6 2-1,6-2 21,-1-1 0,0 1-1,0-1 1,0 0 0,0-1-1,0 1 1,0-1 0,0 0 0,0 0-1,0 0 1,0-1 0,0 0 0,0 0-1,0 0 1,0 0 0,0-1-1,1 0 1,-1 0 0,1 0 0,-1-1-1,-5-3 1,4 1-53,0-1-1,0 1 1,1-1 0,-1 0 0,1 0-1,0-1 1,1 1 0,0-1-1,0 0 1,0-1 0,-3-11-1,3 8-61,1 0-1,1-1 0,0 1 1,1-1-1,0 0 0,0 1 1,3-17-1,0 8-81,1 0-1,1-1 1,1 1-1,1 1 1,1-1-1,1 1 1,0 1-1,20-33 0,-15 32 9,0 1 0,2 0-1,0 1 1,27-23 0,75-49-122,-10 8 264,-96 72 36,0-1-1,-1 0 1,0-1 0,12-17-1,-20 24-22,0 1 0,0-1 0,0 0 0,0 0 0,-1 1 0,0-1 0,1 0 0,-1 0 0,0-5 0,-1 7-10,0 0-1,0 0 1,0 0-1,0 0 1,0-1-1,-1 1 1,1 0-1,-1 0 1,0 0-1,1 0 1,-1 0-1,0 0 1,0 1 0,0-1-1,-1 0 1,1 0-1,0 1 1,-3-4-1,1 3 13,1 0 0,-1 0 0,0 1 0,0-1 0,0 1 0,0-1 0,0 1 0,0 0 0,0 0 0,0 0 0,0 0 0,-1 1 0,1 0 0,0-1 0,0 1 0,-1 0 0,1 0 0,0 1 0,0-1 0,-1 1 0,1 0 0,0-1 0,0 1 0,0 1 0,0-1 0,-6 3 0,3-1-5,1 0 0,-1 1 0,0-1-1,1 1 1,0 0 0,0 1 0,0-1 0,0 1-1,1 0 1,0 0 0,0 0 0,-5 9 0,7-10-54,0 0 1,1 0 0,-1 0 0,1 0 0,0 0 0,0 0-1,0 1 1,1-1 0,0 0 0,0 0 0,0 1-1,0-1 1,0 0 0,1 0 0,0 1 0,0-1 0,0 0-1,0 0 1,1 0 0,0 0 0,0 0 0,0-1 0,0 1-1,0 0 1,1-1 0,-1 0 0,1 1 0,0-1 0,0 0-1,6 4 1,1 1-132,1 0 0,1-1 0,0 0-1,0-1 1,0-1 0,0 1 0,1-2 0,19 5 0,17 1-238</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9.368"/>
    </inkml:context>
    <inkml:brush xml:id="br0">
      <inkml:brushProperty name="width" value="0.05" units="cm"/>
      <inkml:brushProperty name="height" value="0.05" units="cm"/>
    </inkml:brush>
  </inkml:definitions>
  <inkml:trace contextRef="#ctx0" brushRef="#br0">211 1 16243,'-8'2'309,"0"2"-1,0-1 0,0 1 0,0 0 1,1 1-1,0-1 0,0 2 0,0-1 1,-10 12-1,1 0 342,1 0 0,-18 28 1,23-30-482,0 1 0,2 0 1,0 0-1,0 0 1,-5 22-1,11-33-144,1-1 1,0 1-1,1-1 0,-1 1 0,1 0 0,0-1 0,0 1 1,1-1-1,-1 1 0,1 0 0,1 5 0,-1-7-15,1-1-1,-1 1 0,0 0 1,1-1-1,0 1 1,0-1-1,-1 0 1,1 0-1,0 1 0,1-1 1,-1 0-1,0-1 1,1 1-1,-1 0 0,1-1 1,-1 1-1,1-1 1,0 0-1,3 1 1,4 1 2,0-1 0,0 0 0,-1-1 1,1 0-1,0 0 0,0-1 1,0-1-1,0 1 0,0-2 1,0 1-1,0-1 0,-1-1 1,1 0-1,16-8 0,-10 4 31,0-1-1,0-1 0,-1 0 0,-1-1 1,0-1-1,0 0 0,19-21 0,-26 24 24,0-1-1,0 0 1,-1-1-1,0 0 1,9-18-1,-14 24-36,1 0-1,-1 0 1,1 0 0,-1 0-1,0 0 1,0 0-1,-1-1 1,1 1 0,-1 0-1,0 0 1,0-1-1,-1 1 1,1 0 0,-1 0-1,0-1 1,0 1-1,0 0 1,-3-5 0,3 7-13,-1 0 1,1 0-1,-1 0 1,0 0-1,0 0 1,0 0-1,0 0 1,0 1 0,0-1-1,0 1 1,0 0-1,-1-1 1,1 1-1,-1 0 1,1 0-1,-1 0 1,1 1 0,-1-1-1,1 1 1,-1-1-1,0 1 1,1 0-1,-1 0 1,0 0-1,1 0 1,-1 1 0,-3 0-1,-3 0 1,0 1-1,1 1 1,-1 0 0,0 0-1,1 0 1,-15 10 0,7-3-197,0 0 0,2 2 1,-1 0-1,-24 27 0,31-31 28,1 1-1,1 0 1,-1 1-1,1-1 1,1 1-1,0 0 1,0 1-1,1-1 1,-5 18-1,8-23 85,0 1-1,1-1 0,-1 0 1,1 0-1,1 8 0,9 19-441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3.239"/>
    </inkml:context>
    <inkml:brush xml:id="br0">
      <inkml:brushProperty name="width" value="0.05" units="cm"/>
      <inkml:brushProperty name="height" value="0.05" units="cm"/>
    </inkml:brush>
  </inkml:definitions>
  <inkml:trace contextRef="#ctx0" brushRef="#br0">48 99 15795,'-43'31'2111,"42"-31"-2085,1 0-1,0 0 0,0 1 0,0-1 0,-1 0 0,1 0 0,0 0 0,0 0 0,0 1 0,-1-1 0,1 0 0,0 0 0,0 0 0,0 1 0,0-1 0,0 0 0,-1 0 0,1 1 0,0-1 0,0 0 0,0 0 0,0 1 0,0-1 1,0 0-1,0 1 0,0-1 0,0 0 0,0 0 0,0 1 0,0-1 0,0 0 0,0 0 0,0 1 0,0-1 0,1 0 0,9 4 787,23-4 296,284-28 1957,196-14-1597,1274-29-1376,-1360 82-180,-331-2 135,-1 3 0,132 34-1,-205-40-19,-1 0 0,0 1-1,-1 2 1,1 0 0,-2 1-1,1 1 1,-1 0 0,31 26-1,-41-27-227,-14-11-250,-18-18-286,-4-14 506,-4-10-101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4.310"/>
    </inkml:context>
    <inkml:brush xml:id="br0">
      <inkml:brushProperty name="width" value="0.05" units="cm"/>
      <inkml:brushProperty name="height" value="0.05" units="cm"/>
    </inkml:brush>
  </inkml:definitions>
  <inkml:trace contextRef="#ctx0" brushRef="#br0">319 311 18420,'5'-5'225,"1"-1"0,-1-1 0,0 1 1,-1-1-1,0 1 0,0-1 0,0-1 0,-1 1 0,0 0 1,0-1-1,-1 1 0,2-11 0,-3 12-82,-1 0-1,1 0 1,-1 0 0,0 0-1,-1 0 1,1 0 0,-1 0-1,0 0 1,-1 1-1,0-1 1,0 0 0,0 1-1,0 0 1,-1-1 0,0 1-1,0 0 1,-5-6-1,2 4-68,1 2 0,-1-1-1,0 1 1,-1 0-1,1 0 1,-1 1 0,0-1-1,0 2 1,-1-1-1,1 1 1,-1 0 0,0 1-1,0-1 1,1 1-1,-1 1 1,-1 0 0,1 0-1,-9 1 1,6-1-94,0 2 0,0 0 0,1 0 0,-1 1-1,0 0 1,0 1 0,1 0 0,0 1 0,-1 0 0,2 1 0,-1 0 0,-17 12 0,22-14-19,1 1 0,0 0-1,0 0 1,0 0 0,1 0-1,-1 1 1,1-1 0,0 1 0,0 0-1,-2 6 1,4-9 13,1-1 1,0 1-1,-1-1 0,1 0 1,0 1-1,-1-1 0,1 1 1,0-1-1,0 1 0,0-1 0,1 1 1,-1-1-1,0 1 0,0-1 1,1 0-1,-1 1 0,2 2 1,-1-3-8,0 1 1,1-1 0,-1 1 0,1-1-1,-1 0 1,1 1 0,-1-1 0,1 0-1,0 0 1,-1 0 0,1-1 0,0 1-1,0 0 1,0 0 0,0-1 0,0 0-1,2 1 1,22 3-419,-1-2-1,50-1 1,-50-2 196,0 2 0,0 0 0,28 6 0,-44-6 203,-1 2 0,0-1-1,0 1 1,0 0-1,0 1 1,-1 0 0,1 0-1,-1 0 1,0 1-1,0 0 1,-1 1 0,1 0-1,7 8 1,-6-3 24,-1 0 1,1 1-1,-2-1 0,0 1 1,0 1-1,-1-1 1,-1 1-1,0 0 0,0 0 1,-2 0-1,1 0 1,-2 1-1,1 21 0,-3 1 147,-1 1-1,-1-1 0,-16 66 0,-15 16 630,30-107-595,0 0 0,-1 0 1,0-1-1,-1 0 0,0 0 0,0-1 0,-1 1 0,-12 12 0,18-21-122,0 0 0,0 0-1,-1 0 1,1 0-1,0-1 1,0 1 0,-1 0-1,1 0 1,0-1 0,-1 1-1,1-1 1,-1 1 0,1-1-1,-1 0 1,1 1 0,-1-1-1,1 0 1,-1 0 0,1 0-1,-1 0 1,-1-1 0,2 1-23,0-1 0,0 1 0,0-1-1,0 1 1,0-1 0,1 0 0,-1 1 0,0-1 0,0 0 0,1 0 0,-1 0 0,0 0 0,1 1 0,-1-1 0,1 0 0,-1 0-1,1 0 1,0 0 0,-1 0 0,1 0 0,0-1 0,0 1 0,-1 0 0,1 0 0,0 0 0,0 0 0,0 0 0,0 0 0,1 0-1,-1-2 1,2-9-3,0 1 0,1-1 0,0 1 0,1 0 0,0-1 0,7-11 0,40-66 42,-41 71-37,312-429 56,-312 433-127,-7 9 13,-1 1-1,1 0 0,0 1 1,0-1-1,1 0 1,-1 1-1,7-5 0,-26 48-397,12-30 400,-1-1 39,1 0-1,0 0 0,1 1 0,0 0 1,1-1-1,-1 1 0,2 0 1,-1 14-1,2-24 15,0 1 0,0 0 0,0 0 0,0-1 0,0 1-1,0 0 1,0 0 0,0 0 0,0-1 0,0 1 0,0 0 0,1-1 0,-1 1 0,0 0 0,1 0 0,-1-1 0,1 1 0,-1 0 0,0-1 0,1 1 0,-1-1-1,1 1 1,0-1 0,-1 1 0,1-1 0,-1 1 0,2 0 0,-1-1 3,0 0 1,0 0-1,0 0 0,0 0 0,0-1 1,0 1-1,0 0 0,0 0 1,0-1-1,0 1 0,0-1 0,0 1 1,0-1-1,0 1 0,0-1 1,1 0-1,4-4 49,0 0 1,0-1 0,-1 1-1,5-8 1,-3 3 82,0-1 0,-1-1 1,0 1-1,-1-1 1,0 0-1,-1-1 0,-1 1 1,0-1-1,0 1 0,-1-1 1,-1 0-1,0 0 1,-1 0-1,0 0 0,-1 0 1,-1 1-1,0-1 1,0 0-1,-1 1 0,-10-25 1,13 37-140,-1-1 1,1 1 0,0-1 0,-1 1 0,1-1 0,0 0-1,-1 1 1,1-1 0,0 0 0,0 1 0,0-1 0,-1 0-1,1 1 1,0-1 0,0 0 0,0 1 0,0-1 0,0 0-1,0 1 1,1-1 0,-1 0 0,0 1 0,0-1 0,0 0-1,1 1 1,-1-1 0,0 1 0,1-1 0,-1 0-1,0 1 1,1-1 0,-1 1 0,1-1 0,-1 1 0,1-1-1,-1 1 1,1-1 0,-1 1 0,1 0 0,-1-1 0,1 1-1,0 0 1,-1-1 0,1 1 0,0 0 0,-1 0 0,1 0-1,1-1 1,3 1-24,1 0 0,-1 0 0,1 1 0,0 0 0,5 1 0,0 0-14,49 7-634,1-2-1,1-4 1,64-3-1,-56-9 173</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5.982"/>
    </inkml:context>
    <inkml:brush xml:id="br0">
      <inkml:brushProperty name="width" value="0.05" units="cm"/>
      <inkml:brushProperty name="height" value="0.05" units="cm"/>
    </inkml:brush>
  </inkml:definitions>
  <inkml:trace contextRef="#ctx0" brushRef="#br0">204 75 18340,'1'-1'92,"0"-1"0,-1 1 0,1-1 0,-1 1 0,1-1 0,-1 1 0,1-1 0,-1 1 0,0-1 0,0 1 0,1-1 0,-1 0 1,0 1-1,-1-1 0,1 1 0,0-1 0,0 1 0,-1-1 0,1 1 0,-1-1 0,1 1 0,-2-2 0,1 0 28,-1 1 1,0 0-1,0-1 1,0 1-1,0 0 0,0 0 1,0 0-1,0 1 1,-1-1-1,1 0 1,-5-1-1,2 1-11,1 0 0,-1 0 0,1 0-1,-1 1 1,0 0 0,0 0 0,1 0 0,-1 1 0,0-1 0,0 1-1,0 0 1,0 0 0,0 1 0,0 0 0,-5 1 0,4 1-91,1 0 0,-1 0 0,1 1 1,0 0-1,0 0 0,0 0 0,1 1 1,-1-1-1,1 1 0,0 0 0,0 1 0,1-1 1,0 0-1,0 1 0,0 0 0,-4 11 1,3-6-18,1 0 0,0 0 1,1 0-1,0 0 1,1 0-1,0 0 1,1 0-1,2 21 0,-2-27-4,0-1 0,1 0 0,0 0-1,0 0 1,0 0 0,1 0-1,0-1 1,-1 1 0,1 0-1,0-1 1,1 1 0,-1-1-1,0 0 1,1 0 0,0 0-1,0 0 1,0 0 0,0 0 0,0-1-1,1 1 1,-1-1 0,7 3-1,-4-3-1,1 0-1,-1-1 1,0 1-1,0-1 0,1-1 1,-1 1-1,0-1 1,1 0-1,-1-1 0,1 0 1,-1 0-1,0 0 1,0 0-1,8-4 0,-2 1 22,-1-1-1,1-1 0,-1 0 1,0 0-1,0-1 0,-1 0 1,0-1-1,-1-1 0,1 1 0,9-13 1,-14 14 31,1 1 1,-1-2-1,0 1 1,0-1-1,-1 1 1,0-1-1,0 0 1,-1-1-1,0 1 1,-1-1-1,0 1 1,0-1-1,0 0 1,-1 1-1,-1-14 1,0 20-33,0 1 1,0-1-1,0 0 1,0 0-1,-1 0 1,1 1-1,-1-1 1,1 0-1,-1 0 1,0 1 0,0-1-1,0 1 1,0-1-1,0 1 1,0-1-1,0 1 1,0-1-1,0 1 1,-1 0-1,1 0 1,-3-2-1,3 2-11,0 1-1,-1 0 0,1-1 0,0 1 0,0 0 1,0 0-1,0 0 0,-1 0 0,1 0 0,0 0 1,0 0-1,0 0 0,-1 1 0,1-1 0,0 0 1,0 1-1,0-1 0,0 1 0,0-1 0,0 1 1,0-1-1,0 1 0,0 0 0,0 0 0,0-1 1,0 1-1,0 0 0,0 0 0,1 0 0,-1 0 1,-1 1-1,-2 5-8,0-1 1,0 1-1,1 0 1,0 0-1,0 0 0,0 1 1,1-1-1,0 1 1,1-1-1,0 1 1,-1 11-1,2-16 4,0 1 0,0 0 0,1-1-1,-1 1 1,1-1 0,0 1 0,0 0 0,0-1-1,0 0 1,1 1 0,2 4 0,-3-6 0,1 0 1,0 0-1,-1-1 1,1 1-1,0 0 1,0-1-1,0 1 1,0-1-1,0 1 1,0-1-1,0 0 1,0 0-1,1 0 1,-1 0-1,0-1 1,1 1-1,-1-1 1,4 1-1,2 0 1,0-1 0,-1 0 1,1-1-1,0 0 0,-1 0 0,1 0 0,-1-1 1,1 0-1,-1-1 0,0 0 0,11-5 0,-4 0 14,-1 0 0,-1 0-1,0-1 1,22-22 0,-34 31-10,0 0-1,1 0 1,-1 0 0,0 0 0,0 0 0,1 0 0,-1-1 0,0 1-1,0 0 1,0 0 0,1 0 0,-1-1 0,0 1 0,0 0 0,0 0-1,0-1 1,1 1 0,-1 0 0,0 0 0,0-1 0,0 1 0,0 0-1,0 0 1,0-1 0,0 1 0,0 0 0,0-1 0,0 1 0,0 0-1,0 0 1,0-1 0,0 1 0,0 0 0,0-1 0,0 1 0,0 0-1,0 0 1,-1-1 0,1 1 0,0 0 0,0 0 0,0 0 0,0-1-1,0 1 1,-1 0 0,1 0 0,0-1 0,0 1 0,-1 0 0,1 0-1,0 0 1,0 0 0,0 0 0,-1-1 0,1 1 0,0 0 0,-1 0-1,1 0 1,0 0 0,0 0 0,-1 0 0,1 0 0,-22-2-1008,22 2 987,6 6-1516,2-4 1054</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7.426"/>
    </inkml:context>
    <inkml:brush xml:id="br0">
      <inkml:brushProperty name="width" value="0.05" units="cm"/>
      <inkml:brushProperty name="height" value="0.05" units="cm"/>
    </inkml:brush>
  </inkml:definitions>
  <inkml:trace contextRef="#ctx0" brushRef="#br0">55 11 15827,'0'0'61,"0"-1"0,0 1-1,0 0 1,0-1-1,1 1 1,-1 0-1,0-1 1,-1 1 0,1-1-1,0 1 1,0 0-1,0-1 1,0 1-1,0 0 1,0-1 0,0 1-1,0 0 1,-1-1-1,1 1 1,0 0-1,0-1 1,0 1 0,-1 0-1,1-1 1,0 1-1,0 0 1,-1 0 0,1-1-1,0 1 1,-1 0-1,-9 5 891,-8 21 584,14-15-1219,0 0 1,0 1-1,1 0 1,1 0-1,-2 18 0,3-25-312,1 0 1,0 0-1,0 0 0,0 0 0,0 0 1,1 0-1,0-1 0,0 1 0,1 0 0,-1 0 1,1-1-1,0 1 0,0-1 0,0 1 0,1-1 1,3 5-1,-4-7-4,0 0 0,1 0 0,-1 0 0,0-1 1,1 1-1,-1 0 0,1-1 0,-1 0 0,1 0 1,0 0-1,-1 0 0,1 0 0,0 0 0,0-1 0,5 1 1,-2-1 6,0 0 1,0 0-1,0-1 1,0 0-1,0 0 1,0 0 0,7-4-1,3-2 61,0 0-1,0-1 1,-1-1 0,20-15-1,-10 3 217,-1-1 1,0-2-1,29-38 0,-47 54-206,-6 8-69,1 0 0,-1 0-1,0-1 1,0 1 0,0 0 0,0 0-1,0-1 1,0 1 0,1 0 0,-1 0-1,0 0 1,0-1 0,0 1 0,1 0-1,-1 0 1,0 0 0,0 0-1,1 0 1,-1-1 0,0 1 0,0 0-1,1 0 1,-1 0 0,0 0 0,0 0-1,1 0 1,-1 0 0,0 0 0,0 0-1,1 0 1,-1 0 0,0 0 0,0 0-1,1 0 1,-1 0 0,0 0 0,1 0-1,-1 0 1,0 1 0,3 11 119,-5 29-128,2-32 33,-2 11-35,2-1 0,0 1 0,2 0-1,7 38 1,-7-52 2,0 1 0,0 0-1,1-1 1,0 1 0,0-1-1,0 0 1,8 10 0,-8-13 2,-1 0 1,1 0 0,0-1 0,0 1 0,0-1 0,0 0-1,0 1 1,0-2 0,1 1 0,-1 0 0,1-1 0,0 1-1,-1-1 1,1 0 0,4 0 0,-2 0 26,-1-1 0,0-1 0,0 1 0,1-1 0,-1 0 0,0 0 0,0-1 0,0 1 0,0-1 0,0 0 0,-1 0 0,1-1 0,-1 1 0,1-1 0,-1 0 0,0-1 0,7-5 0,1-3 132,-1 1 1,-1-1 0,0-1 0,14-21 0,-19 25-64,0 0-1,-1 0 1,1-1 0,-2 0 0,1 0 0,-2 0 0,1 0-1,-1-1 1,0-11 0,-1 19-80,-1 0 0,0 0 0,0 0 1,0-1-1,-1 1 0,1 0 0,-1 0 0,0 0 0,0 0 0,0 0 1,0 0-1,0 0 0,-1 0 0,1 0 0,-1 0 0,1 1 0,-1-1 1,0 1-1,-1-1 0,1 1 0,0 0 0,0 0 0,-1 0 0,0 0 1,1 0-1,-1 0 0,0 1 0,0-1 0,0 1 0,0 0 0,0 0 1,0 0-1,-5-1 0,4 2-44,1-1-1,-1 1 1,1 0 0,-1 0 0,0 0 0,1 1-1,-1-1 1,-3 2 0,6-2-11,0 0 0,1 0 0,-1 0 0,0 1 0,1-1 0,-1 0 0,0 1 0,1-1 0,-1 0 0,1 1 0,-1-1 0,0 0 0,1 1 0,-1-1 0,1 1 0,-1-1 0,1 1 0,0 0 0,-1-1 0,1 1 0,0-1 0,-1 1 0,1 0 0,0-1 0,-1 1 0,1 0 0,0-1 0,0 1 0,0 0 0,0-1 0,0 1 0,0 0 0,0 0 0,0-1 0,0 1 0,0 0 0,0-1-1,0 1 1,0 0 0,1-1 0,-1 1 0,0 0 0,1-1 0,-1 1 0,0 0 0,1-1 0,0 2 0,1 1-14,1 0 0,0-1 0,0 1 0,0-1 0,1 1 0,-1-1 0,1 0-1,-1 0 1,1 0 0,0-1 0,-1 1 0,1-1 0,0 0 0,4 1 0,24 3-443</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8.064"/>
    </inkml:context>
    <inkml:brush xml:id="br0">
      <inkml:brushProperty name="width" value="0.05" units="cm"/>
      <inkml:brushProperty name="height" value="0.05" units="cm"/>
    </inkml:brush>
  </inkml:definitions>
  <inkml:trace contextRef="#ctx0" brushRef="#br0">18 1 15859,'-2'7'245,"0"0"0,0 1 0,0-1-1,1 0 1,1 1 0,-1-1 0,1 1-1,1 11 1,0 11 180,-10 516 5008,9-539-5368,0 4 64,0-1-1,1 0 0,1 11 1,3-12 41,0-12-60,2-14-21,0-34-14,-3 0 0,-1-73 1,-3 112-73,0 11-5,0 0-1,-1 0 1,1 0-1,0 0 0,0 0 1,0 0-1,1 0 1,-1 1-1,0-1 0,0 0 1,0 0-1,1 0 0,-1 0 1,0 0-1,1 0 1,-1 1-1,1-1 0,-1 0 1,1 0-1,-1 1 1,1-1-1,0 0 0,-1 1 1,2-2-1,-1 2-12,1 0 1,0-1-1,-1 1 0,1 0 0,-1 0 1,1 0-1,0 0 0,-1 0 0,1 0 1,2 1-1,17 0-72,-8-4 63,0 0 0,0 0-1,-1-1 1,1-1 0,-1 0 0,0-1 0,-1 0 0,1 0 0,-1-2 0,-1 1 0,1-1 0,-1-1 0,10-11 0,-4 3 32,0-2 0,-1 0 0,0-1 0,-2 0 0,-1-1 0,12-26 1,-18 32 9,0 0 0,-1-1 0,5-23 0,-9 34-15,0-1 0,0 1 0,0 0 0,-1-1 0,0 1 0,0-1 0,-1 1 0,0 0 0,1-1 0,-2 1 0,1 0 0,-1-1 0,1 1 0,-4-5 0,4 9-3,1-1 0,-1 1 0,0 0-1,0 0 1,0 0 0,1 0 0,-1 0 0,0 0 0,0 0 0,-1 0 0,1 1 0,0-1-1,0 0 1,0 1 0,0-1 0,-1 1 0,1-1 0,0 1 0,0-1 0,-1 1-1,1 0 1,-3-1 0,2 2-1,-1-1 0,1 0 0,0 1 0,-1-1 0,1 1 0,-1 0 0,1 0 0,0 0 0,0 0 0,-1 0 0,-2 3 0,-3 3-3,-1 0 0,1 0-1,0 1 1,-10 14 0,5-5 6,1 1 1,1-1-1,1 2 0,0 0 1,2 0-1,0 1 0,1-1 1,1 2-1,1-1 1,0 1-1,2 0 0,-1 28 1,3-45-7,1 0 0,0 0 0,0 0 0,0 0 1,1 0-1,0 0 0,-1 0 0,1 0 1,1 0-1,-1-1 0,0 1 0,1 0 0,0-1 1,0 1-1,0-1 0,0 0 0,1 1 1,-1-1-1,1 0 0,0-1 0,0 1 0,0 0 1,0-1-1,0 1 0,1-1 0,-1 0 1,1 0-1,-1-1 0,1 1 0,0-1 0,-1 1 1,1-1-1,0-1 0,0 1 0,8 0 1,16 2-124,31-1 0,-32-2 19,0 1-1,30 5 0,-50-5 86,0 1 0,1 0 0,-1 0 0,-1 1 0,1-1 0,0 1 0,0 1 0,-1-1 0,0 1 0,0 1 0,0-1 0,7 7 0,-10-7 9,-1-1 1,1 1-1,-1-1 1,1 1 0,-1 0-1,0 0 1,-1 0-1,1 0 1,-1 0-1,0 0 1,0 0-1,0 1 1,0-1 0,-1 0-1,0 1 1,0 6-1,5 30-1167,0-33 993,3-5-89</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8.791"/>
    </inkml:context>
    <inkml:brush xml:id="br0">
      <inkml:brushProperty name="width" value="0.05" units="cm"/>
      <inkml:brushProperty name="height" value="0.05" units="cm"/>
    </inkml:brush>
  </inkml:definitions>
  <inkml:trace contextRef="#ctx0" brushRef="#br0">8 1 17476,'-3'89'2748,"0"-60"-2210,2 0 1,1 1 0,1-1-1,2 0 1,6 33 0,-8-58-491,0 0 1,1-1-1,-1 1 1,1 0-1,-1-1 1,1 1-1,0-1 1,0 1-1,1-1 1,-1 0 0,1 0-1,-1 0 1,1-1-1,5 5 1,-6-6-14,0 0 0,0 0 1,0 0-1,0 0 1,1-1-1,-1 1 1,0 0-1,1-1 0,-1 0 1,1 0-1,-1 0 1,0 0-1,1 0 1,-1 0-1,0 0 0,1-1 1,-1 1-1,0-1 1,1 0-1,-1 1 1,0-1-1,0 0 0,0 0 1,4-3-1,4-3 76,-1 1 1,-1-1-1,1-1 0,-1 0 0,-1 0 0,0-1 0,0 1 0,11-19 0,-13 19-110,-1 0 0,0 0 0,0-1 0,0 1 0,-1-1 0,-1 0-1,1 0 1,-1 0 0,-1 0 0,1-18 0,-2 26-8,0 0 1,0 0-1,0 0 0,0 1 1,0-1-1,0 0 1,0 0-1,0 0 0,-1 1 1,1-1-1,0 0 1,-1 0-1,1 1 0,0-1 1,-1 0-1,1 1 1,-1-1-1,1 0 0,-1 1 1,1-1-1,-1 1 0,0-1 1,1 1-1,-1-1 1,0 1-1,0-1 0,0 1-3,-1-1-1,1 1 1,-1 0-1,1 0 1,-1 0-1,1 0 0,0 0 1,-1 0-1,1 1 1,-1-1-1,1 0 1,0 1-1,-3 0 0,-3 2-28,0 1-1,0 0 0,-12 8 0,14-8 33,-1 0 0,1 1-1,1-1 1,-1 1 0,1 0-1,0 0 1,-7 9 0,11-14 5,0 0 1,0 1-1,0-1 1,0 0-1,0 0 1,0 0-1,0 0 1,0 0-1,0 0 1,0 0-1,0 0 0,0 1 1,0-1-1,-1 0 1,1 0-1,0 0 1,0 0-1,0 0 1,0 0-1,0 0 1,0 0-1,0 1 1,0-1-1,0 0 1,1 0-1,-1 0 1,0 0-1,0 0 1,0 0-1,0 0 0,0 1 1,0-1-1,0 0 1,0 0-1,0 0 1,0 0-1,0 0 1,0 0-1,0 0 1,0 0-1,0 0 1,1 0-1,-1 0 1,0 1-1,0-1 1,0 0-1,0 0 0,0 0 1,0 0-1,0 0 1,0 0-1,1 0 1,8-2-64,8-5-47,-8 0-108,0 0 1,0 0-1,0-1 0,-1 0 0,10-14 0,-11 13-360,0 1 0,1-1 0,0 1 0,0 1 0,18-13 0,-8 11-214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9.234"/>
    </inkml:context>
    <inkml:brush xml:id="br0">
      <inkml:brushProperty name="width" value="0.05" units="cm"/>
      <inkml:brushProperty name="height" value="0.05" units="cm"/>
    </inkml:brush>
  </inkml:definitions>
  <inkml:trace contextRef="#ctx0" brushRef="#br0">305 31 18316,'0'-2'162,"-1"0"-1,0 0 1,0 0 0,-1 1 0,1-1-1,0 0 1,0 0 0,-1 1 0,1-1-1,-1 1 1,0 0 0,1-1 0,-1 1 0,0 0-1,0 0 1,0 0 0,0 0 0,0 0-1,0 0 1,0 1 0,0-1 0,0 1-1,0 0 1,0-1 0,0 1 0,0 0-1,-4 0 1,-1 0-12,1 1-1,0 0 1,0 0 0,0 0-1,-1 0 1,1 1 0,0 0-1,-7 4 1,-3 3-127,1 2-1,0 0 1,1 0 0,0 1-1,1 1 1,0 1 0,1 0-1,0 0 1,1 1 0,1 0-1,1 1 1,0 0 0,-12 32-1,19-45-28,1 1 0,0 0-1,0 0 1,0 0 0,0 0 0,1 1-1,0-1 1,0 0 0,0 0-1,0 0 1,0 0 0,2 5-1,-1-7 4,0 0-1,-1 0 1,1-1-1,0 1 0,1 0 1,-1-1-1,0 1 1,0-1-1,1 0 0,-1 1 1,1-1-1,-1 0 1,1 0-1,-1 0 0,1 0 1,0 0-1,-1 0 1,1 0-1,0 0 0,0-1 1,0 1-1,0-1 1,0 0-1,-1 1 0,1-1 1,0 0-1,4 0 1,3-1-4,1 1-1,0-1 1,-1-1 0,1 0 0,-1 0 0,0-1 0,1 0 0,-1-1 0,0 0 0,9-6 0,6-4 25,-2-1 0,31-25 0,-43 32 15,0-1 0,-1 0 0,0-1 0,-1 1 1,0-2-1,0 1 0,-1-1 0,-1 0 1,0 0-1,0-1 0,-1 0 0,4-15 1,-9 19 79,-5 10-47,-4 10-17,5-6-41,1 0 0,0 1 1,0-1-1,1 1 0,0 0 1,0 0-1,1-1 0,0 1 1,0 0-1,0 0 0,1 0 1,0 1-1,1-1 1,2 12-1,-2-14-54,0 0-1,0 0 1,1 0-1,0 0 1,0 0 0,1 0-1,-1-1 1,1 1 0,0-1-1,0 0 1,0 0 0,1 0-1,0 0 1,-1-1 0,1 1-1,1-1 1,-1 0 0,0 0-1,1 0 1,6 2-1,-1-1-213,1 0 0,-1-1-1,1 0 1,0-1 0,0 0-1,0-1 1,14 0-1,9-4-253</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29.955"/>
    </inkml:context>
    <inkml:brush xml:id="br0">
      <inkml:brushProperty name="width" value="0.05" units="cm"/>
      <inkml:brushProperty name="height" value="0.05" units="cm"/>
    </inkml:brush>
  </inkml:definitions>
  <inkml:trace contextRef="#ctx0" brushRef="#br0">129 0 16988,'5'13'410,"-1"0"1,-1 0-1,0 0 0,-1 0 1,0 1-1,-1-1 1,-1 17-1,1-2 298,4 237 1163,4 72-589,-8-323-1221,-1-10-47,0-1-1,0 1 1,0 0 0,0 0 0,1 0 0,-1 0 0,1-1 0,0 1 0,1 0 0,-1-1-1,0 1 1,5 6 0,-6-10-17,0 0 0,0 0-1,0 0 1,0 0 0,0 0 0,0 0-1,0 0 1,0 0 0,0 0 0,0 0 0,0 0-1,1 0 1,-1 0 0,0 0 0,0 0-1,0 0 1,0 0 0,0 0 0,0 0-1,0 0 1,0 0 0,0 0 0,0 0-1,0 0 1,0 0 0,1 0 0,-1 0-1,0 0 1,0 0 0,0 0 0,0 0-1,0 0 1,0 0 0,0 0 0,0 0-1,0 0 1,0 0 0,0 0 0,0 0-1,0 0 1,1 0 0,-1 0 0,0 0-1,0 0 1,0 0 0,0 0 0,0-1-1,0 1 1,0 0 0,0 0 0,0 0-1,0 0 1,0 0 0,0 0 0,0 0-1,0 0 1,0 0 0,0 0 0,0 0-1,0 0 1,0-1 0,1-8-234,-3-13-285,-7-7-385,0 0 1,-1 1-1,-2 0 0,-18-30 1,0 7 70,-44-56 1,74 106 915,-1 1-1,1 0 1,0-1 0,-1 1 0,1 0-1,-1-1 1,1 1 0,0-1-1,-1 1 1,1-1 0,0 1 0,0-1-1,-1 1 1,1-1 0,0 1-1,0-1 1,0 1 0,0-1 0,-1 1-1,1-1 1,0 0 0,0 1-1,0-1 1,0 1 0,0-1-1,1 0 1,13 1 1854,1 1-1334,34 1 644,-3 1-1471,48-5 1,-79 1 44,1-1 0,-1-1 1,1 0-1,-1-2 0,0 1 1,28-14-1,12-13-308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0.951"/>
    </inkml:context>
    <inkml:brush xml:id="br0">
      <inkml:brushProperty name="width" value="0.05" units="cm"/>
      <inkml:brushProperty name="height" value="0.05" units="cm"/>
    </inkml:brush>
  </inkml:definitions>
  <inkml:trace contextRef="#ctx0" brushRef="#br0">4 155 14563,'-1'16'896,"0"-9"-527,0 0-1,1-1 0,0 1 1,0 0-1,3 12 1,-3-17-280,1 0 1,-1 0-1,1-1 1,0 1-1,0 0 1,-1-1 0,1 1-1,0-1 1,1 1-1,-1-1 1,0 0-1,0 1 1,1-1 0,-1 0-1,0 0 1,1 0-1,-1 0 1,1 0 0,0 0-1,-1 0 1,1-1-1,0 1 1,-1 0-1,1-1 1,0 0 0,0 1-1,2-1 1,2 0 48,-1 0 0,1 0 1,0 0-1,-1-1 0,1 0 1,-1 0-1,1-1 0,-1 0 1,1 0-1,-1 0 0,0 0 0,7-5 1,3-2 250,-1 0-1,24-22 1,-26 20-130,0 0 0,-2-1-1,16-20 1,-23 27-197,0 1 0,0 0-1,-1-1 1,0 1 0,1-1 0,-2 0-1,1 0 1,0 0 0,-1 0 0,0 0 0,0 0-1,-1 0 1,0 0 0,1-1 0,-2-4-1,1 8-49,0 0 0,-1 1-1,1-1 1,0 0 0,-1 1-1,0-1 1,1 0 0,-1 1-1,0-1 1,0 1 0,0-1-1,0 1 1,0-1 0,0 1-1,0 0 1,0-1 0,-1 1-1,1 0 1,0 0 0,-1 0-1,1 0 1,-1 0 0,0 0-1,1 1 1,-1-1 0,1 0-1,-1 1 1,0-1 0,0 1-1,1 0 1,-1-1 0,0 1-1,0 0 1,1 0 0,-1 0-1,-2 1 1,-1-1-7,0 1 0,0 0 0,-1 1-1,1-1 1,1 1 0,-1 0 0,0 0 0,0 1-1,1-1 1,-1 1 0,-4 3 0,-4 7-17,1 0 0,0 0 0,0 1 0,2 1 1,-1 0-1,2 0 0,0 1 0,1 0 0,1 1 0,0 0 0,1 0 1,1 0-1,1 1 0,0 0 0,1-1 0,1 1 0,1 36 0,1-49-59,1-1-1,-1 0 0,1 1 1,0-1-1,0 0 1,0 0-1,1 0 0,-1 0 1,1 0-1,0 0 0,0 0 1,1-1-1,-1 1 0,1-1 1,0 1-1,3 3 0,-2-5-66,0 1 0,0 0-1,0-1 1,0 0-1,1 0 1,-1 0 0,1-1-1,-1 1 1,1-1-1,0 0 1,0-1 0,-1 1-1,1-1 1,9 0-1,5-1-104,1-1-1,-1-1 0,0 0 0,30-10 0,28-18-608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1.353"/>
    </inkml:context>
    <inkml:brush xml:id="br0">
      <inkml:brushProperty name="width" value="0.05" units="cm"/>
      <inkml:brushProperty name="height" value="0.05" units="cm"/>
    </inkml:brush>
  </inkml:definitions>
  <inkml:trace contextRef="#ctx0" brushRef="#br0">223 0 17892,'-15'6'277,"0"1"1,0 0 0,0 1-1,1 1 1,0 0 0,1 1-1,0 0 1,0 1 0,1 1-1,1 0 1,0 0 0,0 1-1,1 1 1,1 0-1,-11 20 1,18-30-262,1 1 0,-1-1-1,0 1 1,1-1 0,0 1-1,0-1 1,0 1 0,1-1 0,-1 10-1,2-12-17,-1 0 0,0 0 0,1 0 0,-1 0 0,1 0 0,0 0 0,-1-1 0,1 1 0,0 0 0,0 0 0,1 0 0,-1-1 0,0 1 0,0-1 0,1 1 0,-1-1-1,1 1 1,-1-1 0,1 0 0,0 0 0,-1 0 0,1 0 0,3 1 0,11 4-43,1 0 1,0-2-1,1 0 0,-1-1 0,1-1 1,33 1-1,41 5-76,-83-6 108,1 0 0,-1 0 0,0 1 1,-1 0-1,1 1 0,0 0 0,11 7 0,-18-10 28,-1 0 1,0 0-1,1 0 1,-1 0-1,0 0 1,0 0 0,1 0-1,-1 0 1,0 1-1,0-1 1,0 0-1,-1 1 1,1-1-1,0 1 1,0-1 0,-1 1-1,1-1 1,-1 1-1,1 0 1,-1-1-1,0 1 1,0-1 0,0 3-1,0-1 26,-1-1 0,1 1 1,-1 0-1,0-1 0,0 1 0,0 0 0,0-1 0,-1 1 1,1-1-1,-1 0 0,1 1 0,-4 2 0,-3 4 164,-2 0 0,1-1 0,-1 0 0,-19 11 0,10-8-224,0 0-1,0-2 0,-1-1 0,-1 0 0,1-1 0,-1-1 0,0-2 0,-1 0 1,-24 2-1,25-6-287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9.737"/>
    </inkml:context>
    <inkml:brush xml:id="br0">
      <inkml:brushProperty name="width" value="0.05" units="cm"/>
      <inkml:brushProperty name="height" value="0.05" units="cm"/>
    </inkml:brush>
  </inkml:definitions>
  <inkml:trace contextRef="#ctx0" brushRef="#br0">102 78 16900,'-23'49'1279,"-29"67"138,46-100-1108,1 0-1,1 0 0,0 0 0,1 1 1,-1 21-1,3-35-242,1 0 1,0 0-1,0 0 1,0 0-1,1 0 1,-1 0-1,1 0 0,0 0 1,-1 0-1,1-1 1,0 1-1,1 0 1,-1 0-1,1-1 1,-1 1-1,4 3 0,-3-4-17,-1-1-1,1 1 1,0-1-1,0 0 0,0 1 1,0-1-1,0 0 0,1-1 1,-1 1-1,0 0 1,0 0-1,0-1 0,1 0 1,-1 1-1,0-1 1,1 0-1,2 0 0,2-1 59,1 0 0,-1-1-1,0 1 1,1-1 0,-1-1-1,0 0 1,0 0 0,0 0 0,-1 0-1,1-1 1,11-9 0,-6 1 89,1 1 0,-1-1 1,-1-1-1,0 0 0,-1-1 1,-1 0-1,0 0 0,-1-1 1,0 0-1,-1-1 0,-1 1 1,0-1-1,-2-1 0,1 1 1,-2-1-1,0 1 0,0-29 1,-3 39-136,0 1 0,-1-1 1,0 0-1,0 0 0,0 1 1,0-1-1,-1 1 0,0-1 1,-1 1-1,-3-7 0,5 10-72,-1 0-1,1-1 1,-1 1-1,0 0 1,0 0-1,0 1 1,0-1-1,0 0 1,0 1-1,0-1 1,-1 1-1,1-1 1,-1 1-1,1 0 1,-1 0-1,1 0 1,-1 1-1,0-1 1,1 1-1,-1-1 1,0 1-1,1 0 1,-5 0-1,1 1-165,1 0-1,-1 0 0,1 0 0,-1 1 0,1 0 1,0 0-1,0 0 0,0 1 0,-9 5 0,3 0-129,0 0-1,1 1 0,-9 9 1,2 4-459</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2.397"/>
    </inkml:context>
    <inkml:brush xml:id="br0">
      <inkml:brushProperty name="width" value="0.05" units="cm"/>
      <inkml:brushProperty name="height" value="0.05" units="cm"/>
    </inkml:brush>
  </inkml:definitions>
  <inkml:trace contextRef="#ctx0" brushRef="#br0">0 0 14659,'6'31'1096,"-4"7"-1056,-1 2 0,1-2 168,-4-6 24,1-10-71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3.571"/>
    </inkml:context>
    <inkml:brush xml:id="br0">
      <inkml:brushProperty name="width" value="0.05" units="cm"/>
      <inkml:brushProperty name="height" value="0.05" units="cm"/>
    </inkml:brush>
  </inkml:definitions>
  <inkml:trace contextRef="#ctx0" brushRef="#br0">0 275 15347,'5'-10'407,"-1"0"0,2 0 1,-1 0-1,1 1 0,1 0 0,0 0 0,0 0 0,1 1 0,0 0 0,10-7 0,-11 9-206,0 0-1,1 1 1,0 0-1,0 0 1,0 1-1,1 0 1,0 0-1,0 1 1,-1 0-1,2 1 1,-1 0-1,11-1 0,-17 2-173,0 1 0,0 0 0,0 0 0,0 0 0,0 1 0,0-1 0,0 1 0,0 0 0,0-1 0,-1 1 0,1 1 0,0-1-1,0 0 1,-1 1 0,1-1 0,-1 1 0,1 0 0,-1 0 0,4 3 0,-4-2-16,1 1 0,-1 0 0,0-1 1,0 1-1,-1 0 0,1 0 0,-1 0 0,0 0 0,0 0 0,0 1 0,0-1 1,0 6-1,-1 6-21,-1 0 1,0 0 0,-1 0-1,-1 0 1,0 0-1,-7 17 1,-26 56-61,24-64 32,2 0 0,-12 40 0,21-62 31,0-1-1,1 1 1,-1-1 0,1 1-1,0-1 1,-1 1 0,1-1 0,0 1-1,1-1 1,-1 1 0,0 0-1,1-1 1,-1 1 0,1-1-1,0 0 1,0 1 0,0-1 0,1 3-1,0-4 2,-1 1 1,1-1-1,0 0 0,0 0 0,-1 0 0,1 0 1,0 0-1,0 0 0,0-1 0,0 1 0,0-1 1,0 1-1,0-1 0,0 0 0,0 0 0,0 1 1,0-2-1,0 1 0,0 0 0,0 0 0,0-1 1,4 0-1,8-2 10,0-1 1,-1-1-1,1 0 0,-1-1 1,0 0-1,0-1 1,-1 0-1,18-15 0,-3 1 186,-2-2 0,36-39 0,-50 49-17,0-1-1,-1-1 0,13-23 1,-23 38-164,0 0 1,0-1 0,0 1-1,0 0 1,0-1-1,0 1 1,1 0 0,-1-1-1,0 1 1,0 0 0,0-1-1,1 1 1,-1 0-1,0 0 1,0-1 0,0 1-1,1 0 1,-1 0 0,0 0-1,1-1 1,-1 1-1,0 0 1,0 0 0,1 0-1,-1 0 1,0 0 0,1 0-1,0-1 1,1 10 64,-2 17-93,0-26 26,-1 12-27,0 0 0,1 0 0,0 0 0,1 0-1,0-1 1,1 1 0,1 0 0,0-1 0,7 19 0,-10-28 24,1-1 0,0 1 0,0-1 1,0 1-1,0-1 0,0 0 0,0 1 0,0-1 0,1 0 1,-1 0-1,0 0 0,1 0 0,-1 0 0,1 0 1,-1 0-1,1 0 0,-1-1 0,1 1 0,0 0 1,-1-1-1,1 0 0,0 1 0,0-1 0,-1 0 0,1 0 1,0 0-1,0 0 0,-1 0 0,1 0 0,0 0 1,-1-1-1,1 1 0,0-1 0,-1 1 0,1-1 0,0 0 1,2-1-1,2-1 52,0-1 1,0 0-1,0 0 1,-1 0-1,1-1 1,-1 0-1,9-10 1,2-8 118,-2 0 0,0-1 0,-2-1 0,0 0 0,-2-1 0,0 0 0,8-44 0,-16 62-132,-1 0 0,1 0 1,-2 0-1,1-9 0,-1 17-40,-1 1 1,1-1-1,0 0 1,0 0-1,0 0 1,0 0-1,0 0 1,0 0-1,0 0 1,0 0-1,-1 0 1,1 0-1,0 0 1,0 0-1,0 0 0,0 0 1,0 0-1,0 0 1,-1 0-1,1 0 1,0 0-1,0 0 1,0 0-1,0 0 1,0 0-1,0 0 1,-1 0-1,1 0 1,0 0-1,0 0 0,0 0 1,0 0-1,0 0 1,0 0-1,0 0 1,-1-1-1,1 1 1,0 0-1,0 0 1,0 0-1,0 0 1,0 0-1,0 0 1,-5 11 12,4-6-10,-1 3-9,0 1-1,0-1 0,1 1 0,0 0 0,1 16 0,0-24-2,0 1 1,1 0-1,-1 0 0,1-1 1,-1 1-1,1 0 1,0-1-1,-1 1 0,1 0 1,0-1-1,0 1 1,0-1-1,0 0 0,0 1 1,1-1-1,-1 0 1,0 1-1,1-1 0,-1 0 1,1 0-1,-1 0 1,1 0-1,-1-1 0,1 1 1,0 0-1,-1-1 1,1 1-1,0-1 0,0 1 1,-1-1-1,1 0 1,0 0-1,0 0 1,2 0-1,18 1-54,-6 1 31,-1-1 0,1-1 0,0-1-1,0 0 1,-1-1 0,28-6 0,-36 4 23,0 1 1,0-1-1,0-1 1,0 1-1,0-1 1,-1-1-1,0 1 1,0-1-1,7-9 1,1-3 18,0 0 1,11-23-1,-16 25 31,-1 1-1,10-28 1,-17 39-32,1 0 1,-1 0-1,0 1 0,0-1 1,-1 0-1,1 0 1,-1 0-1,1 0 0,-1 0 1,-1 0-1,1 0 0,0 0 1,-1 0-1,0 0 0,0 1 1,0-1-1,-3-7 1,3 11-10,0-1-1,1 0 1,-1 0 0,0 0 0,0 1 0,1-1 0,-1 0 0,0 1 0,0-1 0,0 1 0,0-1-1,0 1 1,0-1 0,0 1 0,0 0 0,0-1 0,0 1 0,0 0 0,0 0 0,-1 0 0,1 0-1,0 0 1,0 0 0,0 0 0,0 0 0,0 0 0,0 0 0,0 1 0,0-1 0,0 0 0,0 1-1,0-1 1,0 1 0,0-1 0,0 1 0,0 0 0,0-1 0,0 1 0,1 0 0,-1 0 0,-1 0-1,-4 5 1,0-1 0,1 1 0,-1 0 0,-5 9 0,1 1-6,0 1 0,0 0 1,2 1-1,0 0 1,1 0-1,-5 20 1,8-23-15,1 0 0,1 1 1,0-1-1,0 1 0,2 0 1,0-1-1,0 1 0,4 16 1,-3-28-25,0 1 1,0 0 0,1 0 0,0-1 0,0 1-1,0-1 1,0 0 0,1 1 0,-1-1 0,1 0-1,0-1 1,1 1 0,-1 0 0,0-1 0,1 0-1,0 0 1,0 0 0,4 3 0,-1-3 7,-1 0 0,1 0 0,-1-1 0,1 1 0,0-2 0,0 1 0,0-1 0,0 0 0,0 0 0,0-1 0,0 0 0,7-1 0,33-6-203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4.115"/>
    </inkml:context>
    <inkml:brush xml:id="br0">
      <inkml:brushProperty name="width" value="0.05" units="cm"/>
      <inkml:brushProperty name="height" value="0.05" units="cm"/>
    </inkml:brush>
  </inkml:definitions>
  <inkml:trace contextRef="#ctx0" brushRef="#br0">4 1 16620,'-4'345'3704,"5"-221"-2793,-2-67-464,3-1 1,12 73-1,-14-125-397,1 1 1,0-1 0,0 0-1,0 0 1,1 0-1,-1 0 1,1 0-1,0 0 1,0 0 0,0-1-1,1 1 1,-1-1-1,6 5 1,-7-7-25,0 0 0,0 0 0,1 0 0,-1-1 1,0 1-1,1-1 0,-1 1 0,0-1 0,1 1 0,-1-1 0,0 0 0,1 0 0,-1 0 1,1 0-1,-1 0 0,2 0 0,0-1 11,0 1 0,0-1 1,0 0-1,0 0 0,0-1 0,0 1 0,-1 0 1,1-1-1,4-3 0,11-11 133,-1-1-1,0-1 1,-1-1 0,-1 0-1,-1 0 1,19-36 0,-14 24-71,1 1 0,24-28-1,-27 45-128,-17 13 25,1 0 0,-1 0 0,1 0 0,-1-1 0,1 1 0,-1 0 0,1 0 0,-1 0 0,0 0 0,1 0 0,-1 0 0,1 1 0,-1-1 0,1 0 0,-1 0 0,1 0 1,-1 0-1,1 0 0,-1 1 0,0-1 0,1 0 0,-1 0 0,1 1 0,-1 0 0,2 1-20,-1 0 0,0 0 0,0 0 1,0 0-1,0 0 0,0 1 0,-1-1 0,1 0 0,0 1 1,-1-1-1,0 1 0,0 4 0,-1 68-476,0-49-172,1 33 0,1-57 538,-1 0-1,0 0 1,0 0 0,1 0 0,-1 0-1,1 0 1,0 0 0,0-1 0,-1 1-1,1 0 1,0 0 0,0-1-1,1 1 1,-1 0 0,0-1 0,1 1-1,-1-1 1,0 0 0,1 1 0,0-1-1,-1 0 1,1 0 0,0 0-1,0 0 1,-1 0 0,1 0 0,0-1-1,0 1 1,0-1 0,0 1 0,3-1-1,5 1-217,0-1-1,0 0 1,-1 0-1,1-1 1,10-3 0,28-5-952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4.577"/>
    </inkml:context>
    <inkml:brush xml:id="br0">
      <inkml:brushProperty name="width" value="0.05" units="cm"/>
      <inkml:brushProperty name="height" value="0.05" units="cm"/>
    </inkml:brush>
  </inkml:definitions>
  <inkml:trace contextRef="#ctx0" brushRef="#br0">193 70 16636,'1'-6'332,"0"1"1,0-1 0,-1 1 0,0-1 0,0-7 0,0 12-286,-1 0-1,1-1 0,0 1 1,-1 0-1,1-1 1,0 1-1,-1 0 1,1 0-1,-1 0 1,0-1-1,1 1 1,-1 0-1,0 0 0,0 0 1,0 0-1,0 0 1,0 0-1,0 0 1,0 1-1,0-1 1,0 0-1,0 0 1,0 1-1,-1-1 0,1 1 1,0-1-1,0 1 1,-3-1-1,0 1 109,0 0-1,0 0 1,0 0-1,-1 1 1,1-1-1,0 1 1,0 0-1,1 0 0,-1 1 1,0-1-1,0 1 1,1 0-1,-1 0 1,0 0-1,1 0 1,0 1-1,-5 4 1,-2 1-11,1 1 0,0 0 0,1 1 0,-11 15 0,13-15-155,0-1 0,1 1 0,1 1 0,0-1 1,0 0-1,1 1 0,0 0 0,1 0 0,0 0 0,-1 19 0,3-27-13,1 1 0,-1 0 0,0-1 0,1 1 0,0 0 0,0-1 0,0 1 0,0-1 0,0 1 0,1-1 0,-1 0 0,1 1 0,0-1 0,4 5 0,-3-6 6,0 1-1,0-1 1,-1 0-1,1 0 1,0-1-1,1 1 1,-1 0-1,0-1 1,0 0-1,1 0 1,-1 0 0,1 0-1,-1-1 1,1 1-1,-1-1 1,1 0-1,-1 0 1,5 0-1,1-1 18,0-1 1,-1 0-1,1 0 0,-1 0 0,1-1 0,-1-1 0,0 1 1,0-1-1,0 0 0,-1-1 0,1 0 0,11-11 0,4-4 212,-1-2-1,24-31 0,-19 17 374,40-71 1,-77 130-791,1 0 0,1 1 0,1 0 1,2 1-1,0-1 0,-2 34 0,7-53 4,-1 1-1,1-1 1,1 1 0,-1 0-1,1-1 1,0 1 0,0 0-1,1-1 1,0 0-1,0 1 1,2 5 0,-2-9 116,-1 0 0,1 0 0,-1-1 0,1 1 0,0 0-1,0 0 1,-1-1 0,1 1 0,0-1 0,1 0 0,-1 1 0,0-1 0,0 0 0,0 0 0,1-1 0,-1 1 0,0 0 0,1-1 0,-1 1 0,1-1 0,-1 0 0,1 0 0,-1 0 0,0 0 0,1 0 0,-1 0 0,1-1 0,3 0 0,28-11-873</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5.011"/>
    </inkml:context>
    <inkml:brush xml:id="br0">
      <inkml:brushProperty name="width" value="0.05" units="cm"/>
      <inkml:brushProperty name="height" value="0.05" units="cm"/>
    </inkml:brush>
  </inkml:definitions>
  <inkml:trace contextRef="#ctx0" brushRef="#br0">34 205 17908,'0'0'22,"-9"30"868,1 0-1,-6 40 1,13-62-769,0 0 0,0 0 0,1-1 0,0 1 0,1 0 0,0 0-1,0-1 1,0 1 0,1-1 0,0 1 0,1-1 0,0 1 0,0-1 0,7 12 0,-8-16-88,1 0 1,-1 0-1,1-1 1,-1 1-1,1-1 1,0 1-1,0-1 1,0 0-1,0 0 0,0 0 1,0-1-1,0 1 1,1-1-1,-1 0 1,1 0-1,-1 0 1,1 0-1,0 0 1,-1-1-1,1 0 1,-1 0-1,1 0 1,0 0-1,-1 0 1,1-1-1,0 1 0,-1-1 1,1 0-1,-1 0 1,0-1-1,1 1 1,-1-1-1,0 1 1,0-1-1,1 0 1,-2 0-1,1-1 1,0 1-1,0 0 1,4-6-1,4-5 179,-1-1-1,0 0 1,-1-1-1,-1 0 0,12-29 1,23-84 596,-41 123-784,21-85 342,-21 79-310,0-1-1,-1 1 1,0 0 0,-1-1-1,-2-21 1,2 32-52,-1 0 1,1 0-1,0 0 1,0 0 0,0 0-1,-1 0 1,1 0-1,-1 0 1,1 0 0,-1 0-1,1 0 1,-1 0-1,1 0 1,-2-1 0,2 2-4,0 0 0,-1 0 1,1 0-1,0 0 0,0 0 1,-1 0-1,1 0 0,0 0 1,-1-1-1,1 1 0,0 0 1,0 1-1,-1-1 0,1 0 1,0 0-1,0 0 0,-1 0 1,1 0-1,0 0 0,-1 0 1,1 0-1,0 0 0,0 0 1,0 1-1,-1-1 0,1 0 1,0 0-1,0 0 0,-1 1 1,1-1-1,0 0 0,0 0 1,0 1-1,-2 1 1,1 0-1,-1 0 1,1 0-1,0 0 1,0 1 0,0-1-1,0 0 1,1 1-1,-1-1 1,0 5 0,1-2-5,-1 0 1,1 0-1,0 0 1,1 1-1,-1-1 0,1 0 1,0 0-1,0 0 1,1 0-1,-1 0 1,1 0-1,0-1 1,1 1-1,-1-1 0,1 1 1,0-1-1,0 0 1,0 0-1,0 0 1,1 0-1,0 0 1,0-1-1,6 5 1,-2-3-5,1-1 0,0 1 0,0-1 1,0-1-1,1 1 0,-1-2 1,1 1-1,0-1 0,0-1 1,0 0-1,15 0 0,-5-2 12,0 0 0,0-2 1,0 0-1,-1-1 0,0-1 0,1-1 0,-2 0 0,1-2 0,-1 0 0,0-1 0,-1-1 0,0 0 0,0-2 0,22-20 0,-34 28 5,0-1 0,-1 0 0,0 0 0,0-1 0,0 1-1,3-8 1,-7 12-8,1 0 1,0 1-1,-1-1 0,0 0 0,1-1 1,-1 1-1,1 0 0,-1 0 0,0 0 0,0 0 1,0 0-1,0 0 0,0 0 0,0 0 1,0 0-1,0 0 0,0-1 0,0 1 0,0 0 1,-1 0-1,1 0 0,0 0 0,-1 0 1,1 0-1,-1 0 0,1 0 0,-1 0 0,0 0 1,1 1-1,-1-1 0,0 0 0,0 0 1,1 0-1,-1 1 0,0-1 0,0 0 0,0 1 1,0-1-1,0 1 0,0-1 0,0 1 1,0 0-1,-2-1 0,-1 0 0,-1 0 0,1 1 0,-1-1 0,1 1 0,-1 0-1,1 1 1,-1-1 0,1 1 0,-1 0 0,1 0 0,-1 0 0,1 1 0,0-1 0,0 1 0,0 0 0,-5 3-1,-5 3 0,1 1 0,1 0-1,-19 17 1,17-12-1,0 1 1,0 0 0,2 1-1,0 0 1,-15 29 0,21-36-22,2 1 0,-1 0 0,1 0 0,1 1 0,0-1 0,1 1 0,-1-1 0,2 1 0,0 0 1,0 0-1,1 0 0,1 11 0,0-16-8,1 0 1,0 0 0,0 0-1,0-1 1,1 1 0,-1 0-1,1-1 1,1 0 0,-1 1-1,1-1 1,0-1 0,0 1-1,0-1 1,1 1 0,0-1-1,-1 0 1,1-1 0,1 1-1,-1-1 1,0 0 0,1-1-1,0 1 1,6 1 0,0 0-32,0-2 0,22 4-1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5.978"/>
    </inkml:context>
    <inkml:brush xml:id="br0">
      <inkml:brushProperty name="width" value="0.05" units="cm"/>
      <inkml:brushProperty name="height" value="0.05" units="cm"/>
    </inkml:brush>
  </inkml:definitions>
  <inkml:trace contextRef="#ctx0" brushRef="#br0">73 0 14563,'7'43'483,"102"533"2313,-105-562-2752,-1-1 33,0 1-1,1 0 1,0-1 0,1 0 0,1 0 0,10 18 0,-8-25 198,-5-14-149,-5-14-135,-17-27-583,-2 1-1,-53-86 1,63 114 429,-11-17-17,-1 1 0,-39-49-1,61 85 213,1-1 0,0 1 0,-1 0 0,1-1 0,0 1-1,-1-1 1,1 1 0,0 0 0,-1-1 0,1 1-1,0-1 1,-1 1 0,1 0 0,-1 0 0,1-1-1,-1 1 1,1 0 0,-1 0 0,1 0 0,-1-1-1,1 1 1,-2 0 0,3 10 621,9 18 268,-4-19-785,1 0-1,0-1 0,0 1 1,1-2-1,0 1 0,0-1 1,0 0-1,1-1 0,0 0 1,1 0-1,-1-1 0,1-1 1,0 1-1,0-1 0,0-1 1,13 3-1,2 0-129,2-2 0,-1 0 1,0-2-1,1 0 0,39-4 0,7-7-53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6.395"/>
    </inkml:context>
    <inkml:brush xml:id="br0">
      <inkml:brushProperty name="width" value="0.05" units="cm"/>
      <inkml:brushProperty name="height" value="0.05" units="cm"/>
    </inkml:brush>
  </inkml:definitions>
  <inkml:trace contextRef="#ctx0" brushRef="#br0">90 8 18732,'-12'20'699,"-5"8"21,2 0 1,-16 40 0,28-60-625,0-1 0,1 1 0,0 0 0,0 0-1,1 0 1,0 0 0,1 1 0,-1-1 0,2 0 0,-1 0 0,1 0 0,0 1 0,1-1 0,3 10 0,-4-15-80,1 1 1,0-1 0,0 0 0,0 1 0,0-1 0,1 0 0,-1-1-1,1 1 1,0 0 0,0-1 0,0 1 0,0-1 0,0 0-1,0 0 1,1 0 0,-1-1 0,1 1 0,-1-1 0,1 0 0,0 0-1,0 0 1,-1 0 0,1 0 0,7-1 0,0 1 25,0-1 0,0-1-1,1 0 1,-1 0 0,0-1 0,0-1 0,13-4 0,-10 2 66,-1 0 1,-1-1-1,1-1 1,-1 0-1,0-1 0,-1 0 1,0-1-1,14-14 1,-21 19-47,1-1 0,-1 0 0,-1 0 0,1 0 0,-1-1 1,0 1-1,0-1 0,-1 0 0,3-7 0,-4 9-40,0 0 0,-1 0 0,1 0 0,-1-1 1,0 1-1,0 0 0,0 0 0,-1 0 0,1 0 0,-1 0 0,0 0 0,0 0 0,-1 0 1,1 0-1,-4-5 0,0 1-166,-2-1 1,1 1 0,-1 0 0,0 0-1,-1 1 1,1 0 0,-2 0-1,-9-6 1,-6-6-39,2 0-216</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8.016"/>
    </inkml:context>
    <inkml:brush xml:id="br0">
      <inkml:brushProperty name="width" value="0.05" units="cm"/>
      <inkml:brushProperty name="height" value="0.05" units="cm"/>
    </inkml:brush>
  </inkml:definitions>
  <inkml:trace contextRef="#ctx0" brushRef="#br0">1 72 19500,'26'-69'3005,"-26"69"-2985,0-1-1,0 1 1,0 0 0,0 0 0,0 0 0,0 0 0,0 0-1,0 0 1,0 0 0,0 0 0,1-1 0,-1 1-1,0 0 1,0 0 0,0 0 0,0 0 0,0 0 0,0 0-1,0 0 1,0 0 0,0 0 0,0 0 0,0 0-1,0 0 1,1 0 0,-1 0 0,0-1 0,0 1 0,0 0-1,0 0 1,0 0 0,0 0 0,0 0 0,0 0-1,1 0 1,-1 0 0,0 0 0,0 0 0,0 0 0,0 0-1,0 0 1,0 0 0,0 0 0,0 1 0,0-1 0,1 0-1,-1 0 1,0 0 0,0 0 0,0 0 0,0 0-1,0 0 1,0 0 0,0 0 0,0 0 0,0 0 0,0 0-1,0 0 1,1 0 0,-1 1 0,0-1 0,0 0-1,0 0 1,3 9 688,49 287 810,16 72-2737,-68-368 1199,0 0 0,0 0 0,0 1 0,0-1 0,0 0 0,0 0 0,0 0 0,0 0 0,0 0 0,0 0-1,0 0 1,0 1 0,0-1 0,0 0 0,-1 0 0,1 0 0,0 0 0,0 0 0,0 0 0,0 0 0,0 0 0,0 1 0,0-1 0,0 0 0,0 0 0,-1 0 0,1 0 0,0 0 0,0 0 0,0 0 0,0 0 0,0 0-1,0 0 1,0 0 0,-1 0 0,1 0 0,0 0 0,0 0 0,0 0 0,0 0 0,0 0 0,0 0 0,-1 0 0,1 0 0,0 0 0,0 0 0,0 0 0,0 0 0,0 0 0,0 0 0,0-1 0,0 1 0,-1 0 0,1 0 0,0 0-1,0 0 1,0 0 0,0 0 0,0 0 0,0 0 0,0 0 0,0-1 0,0 1 0,0 0 0,0 0 0,0 0 0,0 0 0,-9-7-400,-9-10 281,1 0 0,1-1 0,0-1 0,2 0 0,0-1 1,-15-30-1,28 49 158,1 0 0,-1 0 0,0 0 0,1 0-1,0 0 1,-1 0 0,1 0 0,0 0 0,-1 0 0,1 0 0,0 0 0,0-1 0,0 1 0,0 0 0,0 0 0,0 0 0,0 0 0,0 0 0,1 0 0,-1 0 0,1-2 0,0 3 0,0-1 1,0 1-1,0-1 1,0 1-1,0 0 0,0-1 1,0 1-1,0 0 1,0 0-1,0-1 1,0 1-1,0 0 0,0 0 1,0 0-1,0 0 1,1 1-1,-1-1 1,0 0-1,0 0 1,0 1-1,0-1 0,1 1 1,-2-1-26,90 19 473,-80-17-397,1-2 1,0 1 0,0-1-1,0-1 1,0 0-1,16-4 1,28-12 34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8.652"/>
    </inkml:context>
    <inkml:brush xml:id="br0">
      <inkml:brushProperty name="width" value="0.05" units="cm"/>
      <inkml:brushProperty name="height" value="0.05" units="cm"/>
    </inkml:brush>
  </inkml:definitions>
  <inkml:trace contextRef="#ctx0" brushRef="#br0">110 374 18068,'-16'18'326,"2"1"1,0 0-1,1 0 1,-18 36 0,28-48-295,-1 1-1,1-1 1,1 1 0,-1 0 0,1-1 0,1 1 0,-1 0 0,1 0 0,1 0 0,-1 1 0,2-1 0,-1 0 0,1 0 0,0 0 0,0 0 0,1 0 0,3 8 0,-3-13-25,-1 1 0,1 0 0,1 0 0,-1-1 0,0 1 0,1-1 0,0 0 0,0 1 0,0-1 0,0-1 0,0 1 0,0 0 0,1-1 0,0 0 0,-1 1 0,1-2 0,0 1 0,0 0 0,0-1 0,0 1 0,0-1 0,0 0 0,0-1 0,1 1 0,-1-1 0,0 0 0,0 0 0,1 0 0,-1 0 0,7-2 0,0 0 4,1-1 0,-1 0-1,0-1 1,0 0 0,0-1 0,-1 0-1,1-1 1,-1 0 0,-1 0-1,12-10 1,-9 5 75,1-2-1,-2 0 1,0 0 0,-1-1-1,0 0 1,-1-1-1,0 0 1,7-18 0,-8 13 159,-1 0 1,0 0-1,-1 0 0,-2-1 1,0 0-1,1-24 1,-14 74 410,-6 80-946,13-93-59,2 1 1,0-1-1,1 0 1,5 26-1,-6-41 269,0 1-1,0-1 0,1 1 0,-1-1 1,0 0-1,1 1 0,0-1 0,-1 0 0,1 1 1,0-1-1,0 0 0,-1 0 0,1 0 1,0 0-1,0 1 0,0-1 0,3 1 1,-3-1-13,0-1 0,0 0 0,0 0 0,-1 1 0,1-1 0,0 0 0,0 0 0,0 0 0,0 0 0,0 0 0,0 0 0,0-1 0,0 1 0,0 0 0,0 0 0,0-1 0,0 1 0,0 0 0,0-1 0,0 0 0,5-3-228,-1 0-1,1 0 1,-1 0-1,-1-1 0,1 0 1,6-8-1,11-19-1252,0-1-1,31-66 1,23-79 757,13-45 4947,-84 216-2272,-3 12-1132,-3 7-411,0 0 1,-5 20-1,-1-1-25,3-8-82,-23 157 1394,23-141-1065,1 1-1,5 59 0,-1-91-417,0 0 0,0 0-1,1 0 1,0 0 0,0 0-1,1 0 1,0 0 0,4 6-1,-6-12-88,0 0 0,0 0 0,1 0-1,-1-1 1,0 1 0,1 0 0,-1-1-1,1 1 1,0-1 0,-1 0-1,1 0 1,0 1 0,0-1 0,0 0-1,0 0 1,0-1 0,0 1-1,0 0 1,0-1 0,0 1 0,0-1-1,0 0 1,0 0 0,0 1 0,0-1-1,1-1 1,-1 1 0,0 0-1,0 0 1,0-1 0,0 0 0,0 1-1,0-1 1,3-1 0,4-3 19,-1 0-1,0 0 1,0 0 0,0-1 0,-1 0 0,0-1 0,0 0-1,-1 0 1,11-15 0,5-10 224,19-37 0,-37 61-218,41-82 829,37-109-1,-72 181-2533,-17 27-1631,0-1 2308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9.115"/>
    </inkml:context>
    <inkml:brush xml:id="br0">
      <inkml:brushProperty name="width" value="0.05" units="cm"/>
      <inkml:brushProperty name="height" value="0.05" units="cm"/>
    </inkml:brush>
  </inkml:definitions>
  <inkml:trace contextRef="#ctx0" brushRef="#br0">5 1 14787,'-4'50'2009,"4"5"-985,1-3-384,2-6 1448,5-3-775,2-11-401,3-4-216,1-11-696,1-7-368,-1-8 344,1-2-128,2-3-48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2.003"/>
    </inkml:context>
    <inkml:brush xml:id="br0">
      <inkml:brushProperty name="width" value="0.05" units="cm"/>
      <inkml:brushProperty name="height" value="0.05" units="cm"/>
    </inkml:brush>
  </inkml:definitions>
  <inkml:trace contextRef="#ctx0" brushRef="#br0">73 364 17860,'5'0'201,"1"0"-1,-1 0 1,0 0 0,1-1-1,-1 0 1,0 0 0,0-1 0,0 1-1,0-1 1,0 0 0,0-1-1,0 1 1,5-4 0,2 0 87,24-12 294,-1-2 1,-1-1 0,-1-1-1,-1-2 1,0-1-1,32-35 1,-57 53-514,-1 0 0,0-1 0,0 0 0,-1 0 1,0-1-1,5-12 0,-9 19-61,0 0 1,0 0 0,-1 0 0,1 1-1,-1-1 1,1 0 0,-1 0-1,0 0 1,0 0 0,0 0-1,0 0 1,0 0 0,0-1 0,0 2-1,-1-1 1,1 0 0,-1 0-1,0 0 1,1 0 0,-1 0-1,0 0 1,0 0 0,0 1-1,0-1 1,0 0 0,-1 1 0,1-1-1,0 1 1,-1-1 0,1 1-1,-1 0 1,0 0 0,1 0-1,-1 0 1,0 0 0,-2-1 0,-3-1-1,-1 0 1,1 1 0,-1 0-1,0 1 1,0-1 0,0 1-1,0 1 1,1 0 0,-1 0-1,0 0 1,0 1 0,0 0 0,0 1-1,0-1 1,-8 5 0,1-1-13,0 0 1,1 2 0,0 0-1,0 1 1,0 0 0,-21 18 0,17-11-2,2 2 1,0 0 0,1 1 0,1 0 0,1 1 0,0 1 0,-16 35-1,18-31-58,1 1-1,1-1 0,1 1 1,1 1-1,2 0 0,-4 41 1,8-60-64,1 0 0,0 0 1,0 0-1,0 0 1,1 0-1,1 0 0,-1 0 1,1-1-1,0 1 0,5 11 1,-6-16 35,1 1 1,0-1 0,-1 0 0,1 0 0,0 0 0,0 0 0,0 0 0,1-1 0,-1 1 0,0 0 0,1-1 0,-1 0 0,1 0-1,-1 1 1,1-2 0,-1 1 0,1 0 0,0 0 0,0-1 0,-1 1 0,1-1 0,0 0 0,0 0 0,0 0 0,-1 0 0,1-1-1,0 1 1,0-1 0,3-1 0,12-3-171,-1-1 0,0-1 0,0-1 0,-1 0 1,24-17-1,38-27-769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39.485"/>
    </inkml:context>
    <inkml:brush xml:id="br0">
      <inkml:brushProperty name="width" value="0.05" units="cm"/>
      <inkml:brushProperty name="height" value="0.05" units="cm"/>
    </inkml:brush>
  </inkml:definitions>
  <inkml:trace contextRef="#ctx0" brushRef="#br0">1 183 15867,'1'3'159,"0"1"0,0-1 0,0 0 0,1 0 0,-1 0 0,1 0 0,0 0-1,0 0 1,0 0 0,0-1 0,1 1 0,-1-1 0,1 1 0,-1-1 0,6 3 0,-3-2-2,0-1 1,0 1 0,0-1 0,1 0 0,-1-1 0,1 1 0,-1-1 0,11 1 0,0-2-36,0 0 0,1-1 0,-1-1 0,0 0 0,27-8 0,-31 6-95,0 0 0,0 0 0,0-1 0,-1-1 1,0 0-1,0-1 0,-1 0 0,1 0 0,-1-1 0,-1 0 0,0-1 0,0 0 0,-1-1 0,0 0 0,8-13 0,-14 20 23,0 0-1,-1-1 0,0 1 0,0 0 0,0-1 0,0 1 0,-1-1 0,1 1 0,-1-1 0,0 1 0,0-1 0,0 0 0,-1 1 1,1-1-1,-1 1 0,0 0 0,0-1 0,0 1 0,0-1 0,-2-2 0,2 3-11,-1 1 1,1 0-1,0 0 0,-1 0 0,0 0 0,1 0 1,-1 1-1,0-1 0,0 0 0,0 1 1,0-1-1,0 1 0,-1 0 0,1 0 0,0 0 1,-1 0-1,1 0 0,0 0 0,-1 1 1,1-1-1,-1 1 0,1-1 0,-1 1 0,0 0 1,1 0-1,-1 0 0,1 1 0,-4 0 1,-2 1 27,-1 1 1,0 0-1,1 0 1,-1 1 0,1 0-1,0 1 1,1 0 0,-1 0-1,1 0 1,0 1-1,0 0 1,0 1 0,1 0-1,-10 13 1,9-11-1,1 0 0,0 1-1,1 0 1,0 0 0,0 0 0,1 1 0,0-1 0,1 1 0,0 0 0,1 0-1,-2 20 1,4-27-41,1 1-1,-1 0 0,1-1 0,-1 1 0,1 0 1,1-1-1,-1 1 0,1-1 0,-1 0 0,1 1 1,0-1-1,1 0 0,-1 0 0,1 0 1,0-1-1,0 1 0,0-1 0,0 1 0,1-1 1,-1 0-1,1 0 0,0 0 0,0-1 1,0 0-1,0 1 0,0-1 0,1-1 0,6 3 1,-1-1 20,1 0 1,0-1-1,0 0 1,0 0 0,0-1-1,0-1 1,0 0-1,1-1 1,-1 0 0,0 0-1,13-4 1,42-18 49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0.061"/>
    </inkml:context>
    <inkml:brush xml:id="br0">
      <inkml:brushProperty name="width" value="0.05" units="cm"/>
      <inkml:brushProperty name="height" value="0.05" units="cm"/>
    </inkml:brush>
  </inkml:definitions>
  <inkml:trace contextRef="#ctx0" brushRef="#br0">0 78 19044,'1'1'91,"0"-1"0,-1 1 0,1-1 0,0 1-1,-1 0 1,1-1 0,0 1 0,-1-1 0,1 1 0,-1 0 0,1 0-1,-1-1 1,0 1 0,1 0 0,-1 0 0,0 0 0,1-1 0,-1 1 0,0 0-1,0 0 1,0 0 0,0 1 0,2 27 30,-1-20 151,1 244 2034,-1-58-1870,-1-191-396,0 1 0,1-1 0,-1 1 0,1-1 0,0 1 0,2 4 0,-3-8-35,0-1 1,0 0-1,0 0 0,0 0 0,0 1 0,1-1 0,-1 0 0,0 0 1,0 1-1,0-1 0,0 0 0,0 0 0,1 0 0,-1 1 0,0-1 1,0 0-1,0 0 0,1 0 0,-1 0 0,0 0 0,0 0 0,1 1 1,-1-1-1,0 0 0,0 0 0,0 0 0,1 0 0,-1 0 0,0 0 1,0 0-1,1 0 0,-1 0 0,0 0 0,1 0 0,-1 0 0,0 0 1,1 0-1,0-1 6,0 0 1,0 0-1,0 0 1,0 0-1,0 0 1,-1-1-1,1 1 1,0 0-1,0 0 1,-1-1-1,2-1 1,11-33 145,-2 1 0,13-71 1,-15 61-51,19-58 0,-27 101-103,-1 0-1,1 1 0,0-1 0,0 0 1,0 0-1,0 1 0,0-1 0,0 0 1,0 1-1,0-1 0,1 1 0,-1-1 1,2 0-1,-2 1-2,0 1 0,0 0 0,0 0 1,0-1-1,0 1 0,0 0 0,0 0 0,0 0 0,0 0 0,0 0 1,0 0-1,0 1 0,0-1 0,0 0 0,0 0 0,0 1 1,0-1-1,0 1 0,0-1 0,0 1 0,-1-1 0,1 1 0,0-1 1,0 1-1,-1 0 0,1-1 0,0 1 0,-1 0 0,2 0 0,15 17-3,-2-3-5,1 0 0,0-1 0,1 0 0,25 14 0,-37-25 7,1 0 1,0-1-1,0 1 1,0-1-1,0 0 1,1-1-1,-1 1 0,0-1 1,1-1-1,-1 1 1,0-1-1,1 0 1,-1 0-1,1-1 1,-1 0-1,0 0 1,1-1-1,-1 1 1,8-5-1,-4 1 7,0 0-1,-1-1 0,0 0 0,0 0 0,0-1 0,-1 0 0,0-1 0,0 0 0,-1 0 0,0 0 0,-1-1 0,0 0 0,0-1 0,-1 1 0,7-17 0,-6 12-1,-1 1-1,-1-1 0,0 0 0,-1 0 1,-1 0-1,0 0 0,-1 0 0,0 0 1,-1-1-1,-1 1 0,-3-23 1,3 34-11,0 0 1,0-1-1,0 1 1,0 0 0,0 0-1,-1 0 1,1 0-1,-1 0 1,0 1 0,0-1-1,0 0 1,-4-3 0,5 5 0,0 1 1,0-1 0,0 0 0,0 0 0,-1 1 0,1-1 0,0 1 0,0-1 0,-1 1 0,1 0 0,-1-1 0,1 1 0,0 0 0,-1 0 0,1 0 0,0 0-1,-1 0 1,1 0 0,-1 0 0,1 0 0,0 1 0,-1-1 0,1 1 0,0-1 0,-1 1 0,1-1 0,0 1 0,0 0 0,0-1 0,0 1 0,-1 0 0,0 1-1,-4 4-10,-1 0 0,1 1 0,1 0-1,-1 0 1,1 0 0,0 1-1,1 0 1,0 0 0,0 0-1,-5 15 1,3-3 1,0 1 0,2-1-1,-4 33 1,7-43 7,0 0 0,1 1-1,0-1 1,1 0 0,3 18 0,-3-24 1,0 0 0,0-1 0,1 1 0,-1 0 0,1-1 0,0 1 0,0-1 0,0 0 0,1 0 0,-1 0 1,1 0-1,-1 0 0,1 0 0,0-1 0,0 1 0,1-1 0,-1 0 0,5 3 0,9 2-125,0-1 0,0-1 0,0-1 0,26 4 0,-23-5-94,0 1 0,0 1-1,25 10 1,-40-13 159,1 1-1,-1-1 1,1 2 0,-1-1 0,0 0-1,-1 1 1,1 0 0,-1 0-1,1 1 1,-1-1 0,0 1 0,-1 0-1,1 0 1,-1 0 0,4 8-1,-5-9-15,-1 1-1,1 0 0,-1-1 0,0 1 0,0 0 0,0 9 1,-1-12 74,0 0 0,0 1 1,0-1-1,0 0 1,0 0-1,-1 1 0,1-1 1,-1 0-1,0 0 1,0 0-1,1 0 0,-1 1 1,0-1-1,-1 0 1,-1 2-1,3-3 6,0-1 1,0 0-1,-1 0 1,1 0-1,0 0 0,0 0 1,0 1-1,0-1 1,0 0-1,-1 0 1,1 0-1,0 0 0,0 0 1,0 0-1,0 0 1,0 0-1,-1 0 0,1 0 1,0 0-1,0 1 1,0-1-1,-1 0 1,1 0-1,0 0 0,0 0 1,0 0-1,0-1 1,-1 1-1,1 0 0,0 0 1,0 0-1,0 0 1,-1 0-1,1 0 0,0 0 1,0 0-1,-5-9-72</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0.462"/>
    </inkml:context>
    <inkml:brush xml:id="br0">
      <inkml:brushProperty name="width" value="0.05" units="cm"/>
      <inkml:brushProperty name="height" value="0.05" units="cm"/>
    </inkml:brush>
  </inkml:definitions>
  <inkml:trace contextRef="#ctx0" brushRef="#br0">1 208 16556,'6'2'275,"1"0"0,-1-1 0,0 0 1,1-1-1,-1 1 0,1-1 0,-1-1 1,1 1-1,-1-1 0,0 0 1,1 0-1,-1-1 0,0 0 0,0 0 1,0-1-1,0 1 0,0-1 0,0-1 1,-1 1-1,0-1 0,10-8 0,-3 3 91,-1-1-1,0-1 0,-1 1 0,0-2 0,-1 1 0,0-1 1,-1-1-1,0 1 0,11-27 0,-19 38-341,1 0 1,-1-1 0,1 1-1,-1 0 1,0-1-1,1 1 1,-1-1-1,0 1 1,0 0-1,0-1 1,0 1-1,0-1 1,0 1-1,-1-1 1,1 1-1,0 0 1,-1-1-1,0-1 1,1 3-13,-1-1 1,1 1-1,-1-1 1,0 1-1,1-1 1,-1 1-1,0-1 0,0 1 1,1 0-1,-1-1 1,0 1-1,0 0 1,1-1-1,-1 1 0,0 0 1,0 0-1,0 0 1,1 0-1,-1 0 1,0 0-1,0 0 0,-1 0 1,-3 1 8,0 0 1,0 1-1,0-1 0,0 1 1,0 0-1,1 0 0,-1 0 1,-4 4-1,-4 3-18,1 1-1,0 0 0,1 1 1,1 0-1,-1 1 1,2 0-1,-1 1 1,-9 18-1,12-19-36,1 0-1,1 0 1,-1 1-1,2 0 1,0 0-1,0 0 1,1 0-1,1 0 1,-1 26-1,3-33-35,0 0-1,1 0 0,0 0 1,0 0-1,0 0 1,1 0-1,0-1 0,0 1 1,1-1-1,-1 1 0,1-1 1,0 0-1,1 0 0,-1 0 1,1 0-1,0-1 1,0 1-1,0-1 0,1 0 1,0 0-1,-1-1 0,1 1 1,0-1-1,1 0 0,-1-1 1,1 1-1,-1-1 1,1 0-1,0 0 0,8 1 1,40 1-372</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0.939"/>
    </inkml:context>
    <inkml:brush xml:id="br0">
      <inkml:brushProperty name="width" value="0.05" units="cm"/>
      <inkml:brushProperty name="height" value="0.05" units="cm"/>
    </inkml:brush>
  </inkml:definitions>
  <inkml:trace contextRef="#ctx0" brushRef="#br0">231 39 18860,'0'-2'92,"0"0"0,-1 1 0,1-1 0,-1 0 0,1 0 0,-1 1 0,0-1 0,1 0 0,-1 1 0,0-1 0,0 0 0,0 1 1,-1 0-1,1-1 0,0 1 0,-1 0 0,1-1 0,0 1 0,-1 0 0,1 0 0,-1 0 0,0 0 0,1 0 0,-1 1 0,0-1 0,0 0 0,1 1 0,-1 0 0,0-1 0,0 1 0,0 0 0,0 0 0,-2 0 0,-1 0 70,-1 0 0,1 0 0,0 1 0,-1-1 0,1 1 0,0 1 0,0-1 0,0 1 0,0 0-1,-9 4 1,6 0-167,1-1 0,-1 1 0,2 0 0,-1 1 0,0 0 0,1 0 0,1 0 0,-1 1 0,1-1-1,0 1 1,1 1 0,0-1 0,0 0 0,1 1 0,0 0 0,0 0 0,1 0 0,0 0 0,1 0 0,0 1-1,1 17 1,0-26-28,0 1 0,0 0 0,0-1 0,0 1 0,0-1 0,1 1 0,-1-1 0,1 1 0,-1 0 0,1-1 0,0 0 0,-1 1 0,1-1 0,0 1 0,0-1 0,0 0 0,0 0 0,0 1 0,0-1 0,1 0 0,-1 0 0,0 0 0,1 0 0,-1 0 0,0-1 0,1 1 0,-1 0 0,1-1 0,-1 1 0,1-1 0,1 1 0,5 0-146,0 0 1,0-1-1,0 0 1,0-1 0,11-1-1,23-1-441,-30 6 451,0-1 0,0 2-1,0-1 1,0 2 0,0-1 0,-1 2 0,0 0-1,0 0 1,-1 1 0,1 0 0,-1 0 0,-1 1-1,0 1 1,15 16 0,-12-11 138,-1 0 0,-1 1 1,0 0-1,-1 1 0,0 0 0,-1 0 1,-1 0-1,-1 1 0,8 29 0,-11-30 337,-1 0-1,-1 0 0,0 0 1,0 1-1,-2-1 0,0 0 0,-1 0 1,-1 0-1,0 0 0,-1-1 1,-1 1-1,0-1 0,-1 0 1,-1 0-1,0-1 0,-1 0 1,0 0-1,-21 24 0,25-33-231,0 0 1,-1-1-1,1 1 0,-1-1 0,0 0 0,0-1 0,-1 1 0,1-1 0,-1 0 0,1 0 0,-1-1 0,0 0 0,0 0 0,0 0 0,0-1 0,-1 0 0,1 0 0,0 0 0,0-1 0,-1 0 1,1 0-1,0-1 0,-1 1 0,1-1 0,0-1 0,0 1 0,0-1 0,0 0 0,0-1 0,0 1 0,1-1 0,-1 0 0,1-1 0,0 1 0,-8-8 0,0 0-160,1-1 0,0-1-1,1 0 1,0 0 0,1-1 0,0 0-1,2-1 1,0 0 0,0 0-1,-7-24 1,11 29-74,1 0 0,0-1 0,0 1 0,1-1 0,1 0-1,0 0 1,0 0 0,1 1 0,0-1 0,1 0 0,1 0 0,-1 0-1,2 1 1,-1-1 0,2 1 0,-1-1 0,8-13 0,-4 12-39,1 1 0,15-18 1,29-24-422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1.373"/>
    </inkml:context>
    <inkml:brush xml:id="br0">
      <inkml:brushProperty name="width" value="0.05" units="cm"/>
      <inkml:brushProperty name="height" value="0.05" units="cm"/>
    </inkml:brush>
  </inkml:definitions>
  <inkml:trace contextRef="#ctx0" brushRef="#br0">193 79 17132,'4'-2'597,"0"1"0,0 0 0,0-1 0,0 0 0,-1 0 0,1 0 0,0 0 0,-1 0 0,0-1 0,0 0 0,0 1 0,4-5 0,-5 5-561,0 0 0,0-1 0,0 1 0,0-1 0,-1 0 0,1 1 0,-1-1 0,0 0 0,3-6 0,-4 9-37,0-1 0,0 1 0,-1-1 0,1 1 1,0-1-1,0 1 0,0-1 0,0 1 0,0-1 0,-1 1 0,1-1 0,0 1 0,0 0 0,-1-1 0,1 1 0,0-1 0,-1 1 0,1 0 0,0-1 0,-1 1 0,1 0 0,0-1 0,-1 1 0,1 0 0,-1-1 0,1 1 0,-1 0 0,1 0 0,-1 0 0,1 0 0,-1-1 0,1 1 0,-2 0 0,-18-3 53,10 3-16,0 0 0,0 1-1,1 0 1,-1 1 0,0 0 0,1 0 0,-1 1 0,1 0-1,0 1 1,0 0 0,0 0 0,0 1 0,1 0-1,0 1 1,0 0 0,0 0 0,1 0 0,-8 10-1,10-11-32,-1 2 0,1-1 0,1 0 0,-1 1 0,1 0 0,0 0 0,1 1 0,0-1 0,0 0 0,0 1 0,1 0 0,0 0 0,1 0 0,0 0 1,0 0-1,0 0 0,1 0 0,0 0 0,1 0 0,0 0 0,0 0 0,5 13 0,-5-16-92,1 0 1,0 0 0,0-1-1,1 0 1,-1 1 0,1-1-1,0 0 1,0 0 0,0 0-1,1-1 1,-1 1 0,1-1 0,0 0-1,0 0 1,0 0 0,0 0-1,1-1 1,-1 1 0,6 1-1,-3-2-69,0 0 0,1 0-1,-1-1 1,1 0 0,0 0-1,-1-1 1,1 0 0,-1 0-1,1-1 1,0 0 0,14-4-1,41-15-466,7-8-157</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1.928"/>
    </inkml:context>
    <inkml:brush xml:id="br0">
      <inkml:brushProperty name="width" value="0.05" units="cm"/>
      <inkml:brushProperty name="height" value="0.05" units="cm"/>
    </inkml:brush>
  </inkml:definitions>
  <inkml:trace contextRef="#ctx0" brushRef="#br0">195 11 15411,'-1'0'49,"-14"-4"756,1 2 0,-1 0 1,1 0-1,-1 1 0,-19 2 0,31-1-704,-1 1 0,0 0 0,0 0 0,0 0 1,1 0-1,-1 0 0,1 1 0,-1 0 0,1 0 0,-1 0 0,1 0 0,0 0 0,0 1 0,0-1 0,0 1 0,1 0 0,-1 0 0,1 0 0,0 0 0,-1 0 0,1 1 0,1-1 0,-1 1 0,0-1 0,0 5 0,-1-2-43,1 1-1,1 0 1,-1-1-1,1 1 1,1 0-1,-1 0 1,1 0-1,0-1 0,0 1 1,1 0-1,0 0 1,0 0-1,1-1 1,0 1-1,0-1 1,0 1-1,1-1 1,4 7-1,-5-9-44,1-1-1,-1 1 0,1-1 1,0 0-1,0 0 1,0 0-1,0 0 1,0-1-1,1 1 1,-1-1-1,1 0 0,0 0 1,-1 0-1,1 0 1,0-1-1,0 0 1,0 0-1,0 0 1,1 0-1,-1 0 0,0-1 1,0 0-1,0 0 1,1 0-1,-1 0 1,0-1-1,0 1 1,0-1-1,0 0 0,6-2 1,-2-1-6,1 0-1,-1 0 1,0 0 0,0-1 0,0 0 0,0-1-1,-1 1 1,0-1 0,-1-1 0,1 0-1,-1 0 1,8-11 0,-8 9 12,0 0-1,-1 0 1,0-1 0,0 0-1,-1 0 1,0 0 0,-1 0-1,0 0 1,-1-1 0,2-17-1,-6 14 33,-1 9-4,0 7 15,3-1-61,0-1-1,0 0 1,0 1-1,0-1 0,-1 1 1,2-1-1,-1 1 1,0-1-1,0 1 0,0-1 1,0 1-1,0-1 1,0 0-1,0 1 0,0-1 1,1 1-1,-1-1 1,0 0-1,0 1 0,1-1 1,-1 1-1,0-1 1,1 0-1,-1 1 0,0-1 1,1 0-1,-1 0 1,0 1-1,1-1 0,-1 0 1,1 0-1,-1 1 1,0-1-1,1 0 0,-1 0 1,1 0-1,0 0 1,18 6-19,5-4-17,0-1 0,-1 0 1,48-7-1,-41 3-15,54 1 0,-74 2 49,-1 1 0,1 1 0,-1-1 0,1 2 0,-1-1 0,0 1 0,0 1 0,-1 0-1,16 8 1,-21-10 10,0 1 0,1-1 0,-1 1-1,-1-1 1,1 1 0,0 0 0,-1 0-1,1 0 1,-1 0 0,0 1 0,0-1 0,0 0-1,-1 1 1,1 0 0,-1-1 0,0 1-1,1 4 1,0 3 54,-1 1-1,-1 0 1,0-1 0,-1 15-1,0-9 41,1-16-100,0-1 0,-1 0 1,1 1-1,0-1 1,0 0-1,0 1 0,0-1 1,0 0-1,0 1 1,0-1-1,0 0 0,0 1 1,0-1-1,0 0 1,0 1-1,0-1 0,0 0 1,0 1-1,1-1 1,-1 0-1,0 0 0,0 1 1,0-1-1,0 0 0,1 1 1,-1-1-1,0 0 1,0 0-1,1 1 0,-1-1 1,0 0-1,0 0 1,1 0-1,-1 1 0,0-1 1,0 0-1,1 0 1,-1 0-1,0 0 0,1 0 1,-1 0-1,0 0 1,1 0-1,-1 0 0,0 0 1,1 0-1,-1 0 0,0 0 1,1 0-1,-1 0 1,0 0-1,1 0 0,-1 0 1,0 0-1,1 0 1,-1 0-1,0 0 0,1-1 1,-1 1-1,0 0 1,0 0-1,1 0 0,-1-1 1,23-17-7,-19 15 2,0-1-12,73-56-405,-69 54 324,0 1 0,1 1 0,-1-1 0,1 1 0,0 1 0,0 0 1,0 0-1,12-2 0,-18 5 62,-1-1 0,1 1 1,0 0-1,-1 0 0,1 0 0,0 1 1,-1-1-1,1 1 0,0-1 0,-1 1 1,1 0-1,-1 0 0,1 0 0,-1 0 1,4 2-1,-2 1-11,1 0 0,-1 0 0,0 0 0,0 1-1,4 5 1,0 0 56,-7-9-3,0 0 0,0 0-1,0-1 1,0 1 0,0 0-1,0 0 1,0-1 0,1 1-1,-1-1 1,0 1 0,0-1-1,1 1 1,-1-1 0,0 0-1,0 0 1,1 1 0,-1-1-1,0 0 1,1 0 0,-1 0-1,0-1 1,2 1 0,33-11 84,-12 3-151,-19 7-21,0 1-1,0-1 1,0 1-1,0-1 0,0 2 1,0-1-1,0 0 0,0 1 1,0 0-1,0 0 1,0 1-1,0-1 0,0 1 1,6 3-1,-8-3 11,1 1 0,-1 0 0,0 0 0,1-1 0,-1 2 0,-1-1 0,1 0 0,0 1 0,-1-1 0,0 1 0,0 0 0,0 0 0,0-1 0,0 1 0,-1 1 0,0-1 0,1 5 0,0-2-31,-1 0-1,0-1 1,-1 1-1,0 0 1,0 0 0,-1 9-1,-5-1 29</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2.561"/>
    </inkml:context>
    <inkml:brush xml:id="br0">
      <inkml:brushProperty name="width" value="0.05" units="cm"/>
      <inkml:brushProperty name="height" value="0.05" units="cm"/>
    </inkml:brush>
  </inkml:definitions>
  <inkml:trace contextRef="#ctx0" brushRef="#br0">8 298 15547,'-1'4'538,"-5"16"1432,10-15-1042,9-9 176,29-19-59,-1-1 0,-1-3 1,50-43-1,-65 50-723,-2-1 0,-1-1 0,28-34 0,-49 55-300,0 0 0,1-1 1,-1 1-1,0-1 0,0 1 0,0-1 0,0 0 0,0 1 0,-1-1 1,1 0-1,0 1 0,-1-1 0,1 0 0,-1 0 0,0 0 0,0 0 1,1 1-1,-1-1 0,0 0 0,-1 0 0,1 0 0,0 0 0,0 0 0,-2-2 1,1 3-11,0-1 1,-1 1 0,1 0 0,-1 0 0,0-1-1,1 1 1,-1 1 0,0-1 0,0 0 0,1 0 0,-1 1-1,0-1 1,0 1 0,0-1 0,0 1 0,0 0-1,0 0 1,0 0 0,0 0 0,0 0 0,0 0-1,-2 1 1,-6 0-10,1 1-1,0 0 1,0 1-1,-1 0 0,2 1 1,-1-1-1,0 2 0,1-1 1,0 1-1,0 1 1,0-1-1,1 1 0,-1 0 1,-8 11-1,3-3-14,1 0-1,1 1 1,0 1-1,1-1 0,0 2 1,-10 23-1,15-25 0,-1 0-1,2-1 0,0 2 1,1-1-1,0 0 0,1 1 1,1-1-1,1 23 0,1-33-29,-1 1-1,1 0 1,1-1-1,-1 1 1,1-1-1,0 1 1,0-1-1,0 0 0,1 0 1,0 0-1,4 6 1,-4-8-37,0 1 0,0-1 0,0 0 0,1 0 0,-1-1 0,1 1 0,0-1 0,0 0 0,0 0 0,0 0 1,0 0-1,0-1 0,1 0 0,-1 0 0,0 0 0,6 1 0,-1-2-75,-1 1 0,1-2 1,0 1-1,-1-1 0,1 0 0,0-1 1,-1 0-1,0 0 0,17-7 1,-4-1-92,-1-1 1,32-21 0,20-19-559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3.127"/>
    </inkml:context>
    <inkml:brush xml:id="br0">
      <inkml:brushProperty name="width" value="0.05" units="cm"/>
      <inkml:brushProperty name="height" value="0.05" units="cm"/>
    </inkml:brush>
  </inkml:definitions>
  <inkml:trace contextRef="#ctx0" brushRef="#br0">136 0 18676,'-12'15'337,"1"1"0,0 0 0,2 1 0,-1 0 0,2 1 0,-8 20 0,2 4 235,-13 68-1,21-82-403,1 1-1,2 0 1,0 0-1,2 1 1,4 41 0,-3-67-155,1 1 0,0 0 0,-1-1 1,2 1-1,-1-1 0,0 1 1,1-1-1,0 0 0,0 1 1,0-1-1,1 0 0,-1 0 0,1 0 1,0-1-1,0 1 0,0-1 1,1 0-1,-1 1 0,1-2 0,0 1 1,0 0-1,0-1 0,0 1 1,0-1-1,0 0 0,1-1 1,-1 1-1,1-1 0,-1 0 0,9 1 1,7-1-87,-1 0 1,0-2-1,36-5 1,-41 3 33,0 1 1,1 0-1,-1 2 0,0-1 1,1 2-1,-1 0 1,0 0-1,24 7 0,-19 0 26,15 5 352,-33-13-299,1 1 0,-1-1 0,0 0 0,1 0 0,-1 0 0,0 0 0,1 0 0,-1 0 0,0-1 0,1 1 0,-1 0 0,0-1 0,1 1 0,-1-1 0,0 1 0,1-1 0,-1 0 0,0 1 0,0-1 0,0 0 0,0 0 0,1-1 0,4-5 147,0-1 1,0 0-1,-1-1 1,-1 1-1,0-1 1,0 1 0,0-1-1,3-15 1,0-6 293,5-40 0,-7 57-507,-5 13 23,0 0 0,0 0 0,1 0 1,-1 0-1,0-1 0,0 1 0,0 0 1,1 0-1,-1 0 0,0 0 0,0 0 1,1 0-1,-1 0 0,0 0 0,0 0 1,1 0-1,-1 0 0,0 0 0,0 0 1,0 0-1,1 0 0,-1 0 0,0 0 1,0 0-1,1 0 0,-1 0 0,0 1 1,0-1-1,0 0 0,1 0 0,17 21-219,-5-6 134,-7-9 74,1-1 0,0 0 0,0 0 0,0-1-1,1 0 1,-1 0 0,1 0 0,0-1 0,0-1 0,0 1-1,1-1 1,-1-1 0,0 1 0,1-2 0,-1 1 0,12-1-1,-8-1 10,-1-1-1,1 0 1,-1-1-1,0 0 1,0-1 0,0 0-1,0-1 1,0 0-1,-1-1 1,0 0-1,13-10 1,-6 2-188,25-27 1,-22 20-232,-30 47-408,-6 9 635,-13 38 0,24-59-125,1 0 0,1 0 1,0 1-1,1-1 0,-1 28 1,7-29-1200,3-14 825,6-17 31,-2-8-210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3.588"/>
    </inkml:context>
    <inkml:brush xml:id="br0">
      <inkml:brushProperty name="width" value="0.05" units="cm"/>
      <inkml:brushProperty name="height" value="0.05" units="cm"/>
    </inkml:brush>
  </inkml:definitions>
  <inkml:trace contextRef="#ctx0" brushRef="#br0">0 8 22885,'5'7'1680,"-2"-7"-1584,2 0-408,1-2 864,-3-4-144,-6 0-408</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3.971"/>
    </inkml:context>
    <inkml:brush xml:id="br0">
      <inkml:brushProperty name="width" value="0.05" units="cm"/>
      <inkml:brushProperty name="height" value="0.05" units="cm"/>
    </inkml:brush>
  </inkml:definitions>
  <inkml:trace contextRef="#ctx0" brushRef="#br0">286 15 21749,'0'-1'120,"-1"0"1,1 0 0,0 1 0,-1-1-1,1 0 1,0 0 0,-1 1 0,1-1 0,-1 0-1,1 1 1,-1-1 0,0 0 0,1 1-1,-1-1 1,0 1 0,1-1 0,-1 1-1,0-1 1,1 1 0,-1 0 0,0-1 0,0 1-1,1 0 1,-1 0 0,0-1 0,-2 1-1,1 0 73,-1 0 0,1 1 0,0-1 0,-1 0 0,1 1 0,-1 0 0,1-1 0,0 1-1,-4 2 1,-6 4 260,0 0 0,-18 15 0,25-18-396,-13 11-12,0 0 0,1 2 0,0 0-1,1 1 1,-21 31 0,29-37-57,1 0-1,0 1 0,1 0 1,0 0-1,1 1 1,0 0-1,1-1 1,1 2-1,0-1 0,-1 21 1,4-29-23,0-1 1,0 1-1,1-1 1,-1 1 0,1-1-1,1 1 1,-1-1-1,1 0 1,0 1-1,0-1 1,0 0 0,1 0-1,0-1 1,0 1-1,0-1 1,0 1-1,8 6 1,-6-6-112,1-1 0,0 1 1,0-1-1,0-1 0,0 1 0,1-1 1,-1 0-1,1-1 0,0 0 0,0 0 1,0 0-1,0-1 0,10 1 0,4-2-292,0-1-1,0 0 0,0-2 1,0-1-1,0 0 1,-1-2-1,35-13 0,23-10-543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8.559"/>
    </inkml:context>
    <inkml:brush xml:id="br0">
      <inkml:brushProperty name="width" value="0.05" units="cm"/>
      <inkml:brushProperty name="height" value="0.05" units="cm"/>
    </inkml:brush>
  </inkml:definitions>
  <inkml:trace contextRef="#ctx0" brushRef="#br0">43 141 15987,'-29'-1'1701,"17"1"-1018,10-1-12,5 1 362,471-100 1241,-335 66-1885,-135 33-385,22-3 49,-25 4-50,-1 0 0,1 1 0,-1-1 0,1 0 0,-1 0 0,1 0 0,-1 0 0,1 0 0,-1 1 0,1-1 0,-1 0 0,1 0 0,-1 1-1,1-1 1,-1 0 0,1 1 0,-1-1 0,1 0 0,-1 1 0,0-1 0,1 1 0,-1-1 0,0 1 0,1-1 0,-1 1 0,0-1 0,0 1 0,0-1 0,1 1 0,-1-1 0,0 1 0,0-1 0,0 1 0,0-1 0,0 1 0,0-1 0,0 1 0,0 0 0,0-1 0,0 1 0,0-1 0,0 1 0,0-1 0,-1 1 0,-2 10 44,0-1 0,-1 0 0,-1-1 1,-10 18-1,-3 9 33,-188 531 405,197-538-521,4-13-56,4-11-18,0 0 0,-1 0 0,0 0 1,0-1-1,0 1 0,0 0 0,0-1 0,-1 0 0,-4 5 0,7-8 87,0-1 0,0 0 0,-1 1 0,1-1 0,-1 0 0,1 0 0,0 1 0,-1-1 0,1 0 0,-1 0 0,1 1 0,0-1 0,-1 0 0,1 0 0,-1 0 0,1 0 0,-1 0 0,1 0 0,-1 0 0,1 0 0,-1 0 0,1 0 0,-1 0 0,1 0 0,-1 0 0,1 0 0,0 0 0,-1 0 0,1 0 0,-1-1 0,1 1 0,-1 0-1,1 0 1,0-1 0,-1 1 0,1 0 0,0-1 0,-1 1 0,1 0 0,0-1 0,-1 1 0,1 0 0,0-1 0,-1 1 0,1-1 0,0 1 0,0 0 0,0-1 0,0 1 0,-1-1 0,1 1 0,0-1 0,0 0 0,-10-33-272,8 27 146,-11-46-439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2.433"/>
    </inkml:context>
    <inkml:brush xml:id="br0">
      <inkml:brushProperty name="width" value="0.05" units="cm"/>
      <inkml:brushProperty name="height" value="0.05" units="cm"/>
    </inkml:brush>
  </inkml:definitions>
  <inkml:trace contextRef="#ctx0" brushRef="#br0">404 17 16460,'14'-12'1880,"-6"7"-1272,-14 18-208,-10 13 960,-11 24-335,-10 14-169,-4 15-400,-5 2-152,-3-2-16,3-4-48,6-12-136,7-6-232,3-25-544,9-11-368,6-25 824,4-13-160,3-25-169</inkml:trace>
  <inkml:trace contextRef="#ctx0" brushRef="#br0" timeOffset="1">75 150 15331,'22'0'1385,"-1"10"-801,2 3-208,5 10 584,-1 6-240,1 11-272,1 3-264,-5 1-640,-2-1 552,-1-4-224,-1-6-120</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4.417"/>
    </inkml:context>
    <inkml:brush xml:id="br0">
      <inkml:brushProperty name="width" value="0.05" units="cm"/>
      <inkml:brushProperty name="height" value="0.05" units="cm"/>
    </inkml:brush>
  </inkml:definitions>
  <inkml:trace contextRef="#ctx0" brushRef="#br0">1 0 17116,'2'6'298,"1"0"1,-1 0-1,-1 0 1,1 0-1,-1 0 1,0 0 0,0 0-1,-1 1 1,1-1-1,-1 0 1,-2 8-1,2 9 605,0-19-793,0 26 410,1 1-1,2 0 0,1-1 1,8 35-1,-10-60-482,-1-1 1,1 1-1,0 0 0,0-1 1,0 1-1,1-1 0,-1 0 1,6 6-1,-6-8-24,0 0-1,0 0 1,0-1 0,0 1-1,1 0 1,-1-1 0,1 0-1,-1 1 1,1-1 0,-1 0-1,1 0 1,0-1 0,0 1-1,-1 0 1,1-1 0,0 0-1,3 1 1,2-2 8,0 0-1,0 0 1,0 0-1,0-1 1,0 0-1,-1 0 1,1-1-1,-1 0 1,12-7-1,8-6 67,28-22-1,-31 21-12,30-25 81,-39 29-89,1 0-1,0 2 1,1 0-1,34-17 1,-51 27-61,1 1 0,0-1 0,0 1 0,0-1-1,1 1 1,-1 0 0,0-1 0,0 1 0,0 0 0,0 0 0,0 0 0,0 0 0,0 0 0,0 0 0,1 0 0,-1 0-1,0 0 1,0 0 0,0 1 0,0-1 0,0 0 0,0 1 0,0-1 0,0 1 0,0 0 0,0-1 0,0 1 0,0-1-1,0 1 1,-1 0 0,1 0 0,0 0 0,0-1 0,-1 1 0,1 0 0,0 0 0,-1 0 0,1 0 0,-1 0 0,0 0-1,1 0 1,-1 0 0,0 0 0,1 1 0,-1 1 0,1 6 3,0 0 0,-1 0-1,0 0 1,-2 15 0,1-12-10,-3 33 2,1-29 16,2 0 1,0 0 0,2 27-1,-1-42-13,0-1-1,0 0 1,0 1-1,0-1 1,0 1 0,0-1-1,0 1 1,0-1-1,0 1 1,0-1-1,0 0 1,0 1-1,0-1 1,0 1-1,1-1 1,-1 0-1,0 1 1,0-1 0,0 1-1,1-1 1,-1 0-1,0 1 1,1-1-1,-1 0 1,0 1-1,1-1 1,-1 0-1,0 0 1,1 1 0,-1-1-1,0 0 1,1 0-1,-1 0 1,1 0-1,-1 1 1,1-1-1,-1 0 1,0 0-1,1 0 1,-1 0 0,1 0-1,-1 0 1,1 0-1,-1 0 1,1 0-1,-1 0 1,0 0-1,1-1 1,-1 1-1,1 0 1,-1 0-1,1 0 1,-1 0 0,0-1-1,1 1 1,-1 0-1,0 0 1,1-1-1,-1 1 1,0 0-1,1-1 1,-1 0 0,24-25 77,-20 22-71,10-14 42,6-6-19,38-37-1,-52 55-66,1 0 1,0 1-1,0 0 0,0 1 0,0-1 1,0 2-1,1-1 0,0 1 0,0 0 0,0 0 1,11-1-1,-16 3 21,0 1-1,0-1 1,0 1 0,0 0 0,0 0-1,0 1 1,0-1 0,0 1 0,0-1 0,0 1-1,0 0 1,0 0 0,0 0 0,-1 0-1,1 1 1,0-1 0,-1 1 0,1-1-1,-1 1 1,0 0 0,1 0 0,-1 0-1,0 1 1,0-1 0,-1 0 0,1 1-1,0-1 1,-1 1 0,1 0 0,-1-1 0,0 1-1,0 0 1,1 5 0,2 6-51,-1 0 0,-1 0 1,0 1-1,-1-1 0,-2 26 1,1-24 61,-1 0-1,-1 0 1,-1 0 0,-8 26 0,11-41 3,0-1 0,0 1 0,0-1-1,0 1 1,0-1 0,0 1 0,0-1 0,0 0 0,0 1 0,-1-1 0,1 1 0,0-1 0,0 0 0,-1 1 0,1-1 0,0 1 0,0-1 0,-1 0-1,1 1 1,0-1 0,-1 0 0,1 0 0,-1 1 0,1-1 0,0 0 0,-1 0 0,1 0 0,-1 1 0,1-1 0,0 0 0,-1 0 0,1 0 0,-1 0 0,1 0-1,-1 0 1,1 0 0,-1 0 0,1 0 0,-1 0 0,1 0 0,0 0 0,-1 0 0,1 0 0,-1-1 0,1 1 0,-1 0 0,1 0 0,0 0 0,-1-1-1,1 1 1,0 0 0,-1 0 0,1-1 0,0 1 0,-1 0 0,1-1 0,0 1 0,-1 0 0,1-1 0,0 1 0,0-1 0,-1 0 0,-7-25 6</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4.923"/>
    </inkml:context>
    <inkml:brush xml:id="br0">
      <inkml:brushProperty name="width" value="0.05" units="cm"/>
      <inkml:brushProperty name="height" value="0.05" units="cm"/>
    </inkml:brush>
  </inkml:definitions>
  <inkml:trace contextRef="#ctx0" brushRef="#br0">113 188 15251,'-1'1'107,"1"0"-1,0 1 0,-1-1 1,1 0-1,0 0 1,0 0-1,0 0 0,0 0 1,0 0-1,0 0 0,0 1 1,0-1-1,1 0 1,-1 0-1,0 0 0,1 0 1,-1 0-1,1 0 0,-1 0 1,1 0-1,-1 0 1,1 0-1,0 0 0,-1 0 1,1-1-1,2 3 0,-2-3 36,1 1-1,0 0 1,0 0-1,0-1 1,0 1-1,1-1 0,-1 0 1,0 1-1,0-1 1,0 0-1,0 0 1,0-1-1,3 1 0,9-3 407,1-1-1,-2 0 0,18-7 1,-27 9-431,32-13 953,46-26-1,-68 33-817,0 0-1,-1-1 1,-1-1 0,1 0-1,20-23 1,-32 31-228,1 1 0,-1 0 0,0 0 1,0-1-1,0 1 0,0-1 0,0 1 0,0-1 0,-1 1 0,1-1 1,0 0-1,-1 1 0,1-1 0,-1 0 0,0 1 0,1-1 0,-1 0 1,0 0-1,0 1 0,0-1 0,-1-2 0,1 3-8,-1-1 1,0 1-1,0 0 0,0 0 0,0 0 0,0-1 0,0 1 0,0 0 1,0 0-1,0 0 0,0 0 0,-1 1 0,1-1 0,0 0 0,-1 1 1,1-1-1,-1 0 0,-2 0 0,-7-1 32,0 0-1,0 0 1,0 1 0,-21 0-1,14 2-41,0 1-1,1 0 1,-1 1 0,1 1-1,0 0 1,0 2 0,0 0-1,0 1 1,1 0 0,0 1-1,1 1 1,0 1 0,-19 15-1,25-17-25,-1 0 0,2 1 0,-1 0 0,1 0 0,1 1-1,-1 0 1,2 1 0,-1-1 0,2 1 0,-1 1 0,2-1-1,-1 1 1,2-1 0,-1 1 0,2 0 0,-1 1 0,2-1-1,0 0 1,0 25 0,1-33-27,0 0 1,1 0-1,-1 0 0,1 1 1,0-1-1,0 0 0,0-1 1,0 1-1,1 0 0,0 0 1,-1 0-1,1-1 0,1 1 1,-1-1-1,0 0 0,1 1 1,0-1-1,0 0 0,0-1 1,0 1-1,0 0 0,0-1 1,1 0-1,-1 0 0,1 0 0,0 0 1,5 2-1,2-2-204,0 0 0,0 0 0,0-1 0,1 0-1,-1-1 1,0-1 0,0 1 0,0-2 0,16-3 0,6-3-361,59-24 1,-15-2-147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5.444"/>
    </inkml:context>
    <inkml:brush xml:id="br0">
      <inkml:brushProperty name="width" value="0.05" units="cm"/>
      <inkml:brushProperty name="height" value="0.05" units="cm"/>
    </inkml:brush>
  </inkml:definitions>
  <inkml:trace contextRef="#ctx0" brushRef="#br0">191 11 17420,'-1'-1'107,"0"0"0,0 0 0,0 0 0,-1 0 0,1 0 1,0 0-1,-1 1 0,1-1 0,-1 0 0,1 1 0,-1 0 0,1-1 1,-1 1-1,0 0 0,1 0 0,-1-1 0,1 1 0,-1 1 0,1-1 1,-1 0-1,0 0 0,1 0 0,-1 1 0,-2 0 0,-2 1 114,0 1-1,0-1 0,0 1 1,1 0-1,-6 4 1,2-1-78,0 1 0,0 0 0,1 1 1,0 0-1,0 0 0,1 1 0,0 0 1,1 0-1,0 1 0,0 0 0,1 0 1,0 0-1,1 0 0,0 1 0,1 0 1,-3 11-1,6-20-127,-1 1 0,1-1 0,0 0 0,-1 0 0,1 1 0,0-1 0,1 0 0,-1 1 0,0-1-1,1 0 1,-1 0 0,1 0 0,0 1 0,-1-1 0,1 0 0,0 0 0,0 0 0,3 3 0,-3-4-7,0 0 1,1 0-1,-1 0 0,1 0 0,0 0 1,-1 0-1,1 0 0,0-1 0,-1 1 1,1-1-1,0 1 0,0-1 0,0 0 0,-1 1 1,1-1-1,0 0 0,0 0 0,2-1 1,4 0-3,0 0 1,1-1 0,-1-1-1,0 1 1,0-1 0,-1-1-1,1 1 1,10-8 0,3-4-37,-1-1 0,29-30 0,11-9-242,-59 55 267,-1 0-1,0-1 1,0 1-1,0 0 0,1 0 1,-1-1-1,0 1 0,0 0 1,1 0-1,-1 0 0,0 0 1,0-1-1,1 1 0,-1 0 1,0 0-1,1 0 0,-1 0 1,0 0-1,1 0 0,-1 0 1,0 0-1,1 0 0,-1 0 1,0 0-1,0 0 0,1 0 1,-1 0-1,0 0 0,1 0 1,-1 0-1,0 0 0,1 0 1,-1 1-1,3 10-64,-9 25 108,4-28 5,1-4-19,0 4 58,0 0 0,0 0 0,1 16 0,0-22-69,0-1 1,0 0-1,0 0 0,0 0 1,0 0-1,0 0 0,0 0 0,1 0 1,-1 0-1,0 0 0,1 0 1,-1 0-1,1 0 0,-1 0 0,1 0 1,0 0-1,-1 0 0,1 0 1,0 0-1,-1-1 0,1 1 0,0 0 1,0-1-1,0 1 0,0 0 1,0-1-1,0 1 0,0-1 0,0 1 1,0-1-1,0 0 0,0 1 1,0-1-1,0 0 0,0 0 1,0 0-1,0 0 0,0 0 0,2 0 1,8-3 41,-1 0 1,0-1 0,-1 0-1,1 0 1,-1-1 0,1 0-1,14-12 1,5-2-25,-7 5-44,-6 3-46,34-16-1,-46 25 40,0 0 0,0 1-1,1-1 1,-1 1-1,0 0 1,0 0-1,1 1 1,-1-1 0,0 1-1,1 0 1,-1 0-1,0 0 1,1 1-1,5 1 1,-9-2 9,1 1 0,-1 0 0,1-1 0,-1 1 0,1 0-1,-1 0 1,1 0 0,-1 0 0,0 0 0,1 0 0,-1 0 0,0 0 0,0 1 0,0-1 0,0 0 0,0 1-1,1 2 1,6 27-78,-8-28 115,1 0 0,-1 1 0,1-1 1,0 0-1,0 1 0,0-1 0,0 0 0,1 0 0,-1 0 1,1 0-1,2 3 0,-3-5-4,0 0 0,0-1 0,0 1 0,1 0 0,-1-1 0,0 1 0,0-1 0,0 1 0,1-1 1,-1 0-1,0 0 0,1 1 0,-1-1 0,0 0 0,1 0 0,-1 0 0,0 0 0,0-1 0,1 1 0,-1 0 0,0 0 0,1-1 0,-1 1 0,0-1 0,0 1 0,0-1 0,0 0 0,2 0 1,37-26 378,-28 18-295,-4 4-49,1-1 0,0 1 0,0 0 0,0 1 0,17-5 0,-24 8-72,-1 0 0,1 1 0,-1-1 0,1 1 0,0 0 0,-1-1 0,1 1 0,0 0 0,-1 0 0,1 0 0,0 0 0,-1 1 0,1-1 0,0 0 0,-1 1 0,1-1 0,-1 1 0,1-1 0,-1 1 0,1 0 0,-1 0 0,1 0 0,-1 0 0,1 0 0,-1 0 0,0 0 0,0 0 0,0 0 0,1 0 0,-1 1 0,0-1 0,-1 0 0,1 1 0,0-1 0,0 1 0,-1-1 0,1 1 0,0 0 0,-1-1 0,0 1 0,1 0 0,-1 2 0,4 33-1057,-3-37 791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6.336"/>
    </inkml:context>
    <inkml:brush xml:id="br0">
      <inkml:brushProperty name="width" value="0.05" units="cm"/>
      <inkml:brushProperty name="height" value="0.05" units="cm"/>
    </inkml:brush>
  </inkml:definitions>
  <inkml:trace contextRef="#ctx0" brushRef="#br0">329 72 18516,'0'-2'176,"-1"1"0,1-1 1,-1 1-1,1-1 0,-1 1 1,1-1-1,-1 1 0,0-1 0,0 1 1,0 0-1,0-1 0,0 1 0,0 0 1,0 0-1,0 0 0,0 0 1,-1 0-1,1 0 0,0 0 0,-1 0 1,1 1-1,-1-1 0,1 0 0,-1 1 1,1-1-1,-1 1 0,1 0 0,-3-1 1,-7-1 400,1 0 1,-21-1-1,20 3-513,-1 1 1,1 0-1,-1 0 0,1 1 1,0 1-1,0-1 0,0 2 1,0 0-1,0 0 0,1 1 1,0 0-1,0 1 0,-10 7 1,14-8-69,0-1 0,0 1 0,0 1 0,0-1 1,1 1-1,0 0 0,0 0 0,0 0 0,1 1 1,0 0-1,0 0 0,1 0 0,0 0 0,0 0 0,0 1 1,1 0-1,1-1 0,-1 1 0,0 14 0,2-20 2,0 0-1,0 1 1,0-1-1,0 0 1,1 1-1,-1-1 1,1 0-1,-1 0 1,1 0-1,0 1 1,0-1-1,0 0 1,0 0-1,0 0 1,1 0-1,-1 0 1,1-1-1,-1 1 1,3 1-1,-2-1-3,1 0-1,0 0 0,0-1 0,0 0 0,0 1 0,0-1 0,0 0 0,0 0 0,0-1 0,0 1 0,0-1 0,5 1 0,4-2-22,-1 1 0,1-2 1,-1 1-1,0-2 0,1 1 0,19-9 0,-5 0-43,0-2 1,-1 0 0,43-32 0,-27 13-42,46-46 0,-71 62 119,0-2 1,15-22 0,-43 58 80,1 0 0,-9 20 0,16-29-75,0-1-1,1 1 1,0 0-1,1 0 1,0 0-1,0 0 1,1 0 0,0 12-1,1-20-7,0 1-1,0-1 0,0 1 1,0-1-1,0 1 1,0-1-1,0 1 1,1-1-1,-1 1 1,1-1-1,-1 0 0,1 1 1,0-1-1,-1 0 1,1 1-1,0-1 1,0 0-1,0 0 0,0 1 1,0-1-1,0 0 1,0 0-1,0 0 1,1 0-1,-1-1 1,0 1-1,1 0 0,-1 0 1,0-1-1,1 1 1,-1-1-1,1 1 1,-1-1-1,1 0 0,-1 0 1,1 1-1,-1-1 1,1 0-1,-1 0 1,3-1-1,4 0 10,1 0 1,-1-1-1,0 0 1,0-1-1,15-6 1,63-33-3,11-5-72,-81 41 16,0 0 0,0 1 1,1 1-1,19-3 0,-33 6 30,1 1 0,0-1 0,-1 1-1,1 0 1,0 1 0,-1-1 0,1 0-1,0 1 1,-1 0 0,1 0 0,6 3 0,-9-3 8,1 0 0,0 0 0,-1 0 0,1 1 1,-1-1-1,0 0 0,1 1 0,-1-1 0,0 1 1,0 0-1,0-1 0,0 1 0,0 0 1,0 0-1,0 0 0,-1 0 0,1-1 0,-1 1 1,1 0-1,-1 0 0,0 0 0,0 3 0,0 26 28,-1-25 27,1 0 1,0 0-1,0 0 0,0 0 1,1 0-1,0 0 1,0 0-1,3 8 1,-4-14-30,1 1 1,-1 0-1,1 0 1,-1 0-1,1-1 1,0 1-1,-1 0 1,1 0-1,0-1 1,0 1-1,-1-1 1,1 1-1,0-1 1,0 1-1,0-1 1,0 1-1,0-1 1,-1 0-1,1 1 1,0-1 0,0 0-1,0 0 1,0 0-1,0 0 1,0 0-1,0 0 1,0 0-1,0 0 1,0 0-1,0 0 1,0 0-1,0-1 1,0 1-1,0 0 1,0-1-1,0 0 1,5-1 63,0-1 0,0 0 0,-1 0 0,7-5 0,29-24 259,-25 19-332,2 0 1,0 0-1,23-11 0,-39 23-38,-1 0 1,1 0 0,-1 0-1,0 1 1,1-1 0,-1 1-1,1-1 1,0 1 0,-1-1-1,1 1 1,-1 0 0,1 0-1,0 0 1,-1 0 0,1 0-1,0 0 1,-1 0 0,1 0-1,-1 1 1,1-1-1,0 1 1,-1-1 0,1 1-1,-1 0 1,0-1 0,1 1-1,2 2 1,-2 0-156,0 0 0,1 1-1,-1-1 1,-1 1 0,1-1 0,-1 1 0,1 0-1,-1 0 1,1 7 0,-1-9-6,-1 1 0,1-1 0,-1 0 0,1 0 0,0 0 1,0 0-1,0 0 0,0 0 0,0 0 0,0 0 0,0 0 0,1-1 0,2 4 0,-3-5 112,0 1 1,0-1-1,1 1 0,-1-1 0,0 1 0,1-1 0,-1 0 0,0 0 0,1 0 0,-1 0 0,0 0 1,1 0-1,-1 0 0,1 0 0,-1 0 0,0-1 0,1 1 0,-1 0 0,0-1 0,0 1 0,1-1 0,-1 0 1,1 0-1,21-11-535,6-5 30</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6.781"/>
    </inkml:context>
    <inkml:brush xml:id="br0">
      <inkml:brushProperty name="width" value="0.05" units="cm"/>
      <inkml:brushProperty name="height" value="0.05" units="cm"/>
    </inkml:brush>
  </inkml:definitions>
  <inkml:trace contextRef="#ctx0" brushRef="#br0">252 258 20196,'-11'0'527,"-1"2"1,1 0-1,0 0 0,-1 1 0,1 0 0,0 1 0,-19 9 0,14-5-99,-1 1 0,1 1 0,-28 23 1,38-28-367,1 0 1,0 0 0,0 1-1,1 0 1,0 0-1,0 0 1,0 0 0,-4 10-1,7-14-61,0-1-1,1 1 0,-1-1 0,1 1 1,-1-1-1,1 1 0,0-1 0,0 1 1,-1-1-1,1 1 0,0 0 0,1-1 1,-1 1-1,0-1 0,0 1 0,1 0 1,-1-1-1,0 1 0,1-1 0,0 1 1,-1-1-1,1 1 0,0-1 0,0 0 1,0 1-1,0-1 0,0 0 0,0 0 1,0 0-1,0 0 0,0 0 0,1 0 1,-1 0-1,0 0 0,1 0 0,-1 0 1,0-1-1,1 1 0,-1 0 0,1-1 1,0 0-1,-1 1 0,2-1 0,6 2-44,1-1 0,-1 0 0,0-1 0,1 0 0,-1 0-1,0-1 1,0 0 0,1-1 0,-1 0 0,0 0 0,0-1-1,-1 0 1,1-1 0,10-5 0,2-2-25,0-2-1,-1 0 1,0-1-1,23-22 1,-22 16 69,-1 0 0,-2-1 1,0-1-1,22-35 0,-32 43 62,0 0-1,-1-1 1,0 0-1,-1 0 1,-1 0-1,0-1 1,-1 0-1,4-32 1,-8 45-42,0 1-1,0-1 1,0 0 0,0 1 0,0-1 0,-1 1 0,1-1 0,-1 1 0,0-1 0,0 1 0,-2-5 0,3 6-12,-1 1 0,0-1 0,1 0 0,-1 1 0,0-1 0,1 1 0,-1-1 0,0 1 0,0-1 0,0 1 0,0-1 0,0 1 0,1 0 0,-1 0 0,0-1 0,0 1 0,0 0 0,0 0 0,0 0 0,0 0 0,0 0 0,0 0 0,0 0 0,0 0 0,0 1 0,0-1 0,0 0 0,1 0 0,-1 1 0,0-1-1,0 1 1,0-1 0,0 1 0,1-1 0,-3 2 0,-2 2 8,-1 0-1,1 1 1,-1-1-1,1 1 1,1 1-1,-1-1 1,1 1-1,0-1 0,0 1 1,-5 12-1,-1 3-65,1 0 0,-7 24 0,11-29-132,1 0 0,0 0 0,2 1 0,-2 16 0,4-26 124,0 1 0,0-1 0,1 1-1,0-1 1,0 1 0,1-1-1,0 0 1,0 0 0,1 0-1,0 0 1,4 8 0,17 16-264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9.046"/>
    </inkml:context>
    <inkml:brush xml:id="br0">
      <inkml:brushProperty name="width" value="0.05" units="cm"/>
      <inkml:brushProperty name="height" value="0.05" units="cm"/>
    </inkml:brush>
  </inkml:definitions>
  <inkml:trace contextRef="#ctx0" brushRef="#br0">1 208 18676,'3'74'1299,"22"115"0,-19-159-1076,2-1-1,0 1 0,2-2 0,1 1 1,2-2-1,25 44 0,-34-65-128,0 0-1,1-1 1,0 1-1,0-1 1,11 9-1,-15-14-67,0 1-1,0 0 1,0 0-1,0-1 1,0 1-1,0-1 1,0 1-1,1-1 1,-1 0-1,0 1 1,0-1-1,0 0 1,1 0-1,-1 0 1,0 0-1,0 0 1,3 0-1,-3-1 0,0 1 0,0-1-1,0 0 1,0 1 0,0-1 0,0 0-1,0 0 1,-1 0 0,1 0-1,0 0 1,0 0 0,-1 0-1,1 0 1,0 0 0,-1 0 0,1 0-1,-1 0 1,0 0 0,1 0-1,-1-1 1,0 1 0,1-1 0,2-15 95,-1 0 0,0 0 0,-1 0 0,-2-19 0,-8-72 49,8 95-154,-11-102 30,12 115-45,0-1 0,0 1 1,0 0-1,-1-1 0,1 1 0,0-1 0,0 1 0,0 0 0,0-1 1,0 1-1,0 0 0,0-1 0,0 1 0,0-1 0,1 1 1,-1 0-1,0-1 0,0 1 0,0-1 0,0 1 0,0 0 1,1-1-1,-1 1 0,0 0 0,0 0 0,1-1 0,-1 1 0,0 0 1,0-1-1,1 1 0,-1 0 0,0 0 0,1 0 0,-1-1 1,0 1-1,1 0 0,-1 0 0,1 0 0,-1 0 0,0 0 1,1-1-1,-1 1 0,0 0 0,1 0 0,-1 0 0,1 0 0,-1 0 1,0 0-1,1 0 0,-1 1 0,1-1 0,-1 0 0,0 0 1,1 0-1,-1 0 0,0 0 0,1 1 0,-1-1 0,0 0 1,1 0-1,-1 0 0,0 1 0,1-1 0,-1 1 0,29 22-16,-21-15 11,0-1 2,0-1 0,1 0 0,-1 0 0,1 0 0,1-1 0,-1-1 0,1 0 0,0 0 0,0-1 0,0 0 0,0 0 0,0-1 0,1-1 0,-1 0 0,1 0 0,-1-1 0,1 0 0,-1-1-1,1 0 1,19-5 0,-15 0 5,0 0 0,0 0-1,-1-2 1,0 0-1,0 0 1,-1-1 0,0-1-1,-1 0 1,0-1-1,19-21 1,-16 14 1,-1-1 1,-1 0-1,0-1 1,-1 0-1,-1-1 0,14-38 1,-21 47 0,-1 0 1,0 0-1,-1 0 1,0 0-1,-1-1 1,-1-19-1,0 27-2,-1 1-1,1-1 1,-1 0-1,0 0 1,-1 0-1,1 1 1,-1-1-1,-4-7 0,5 10-1,-1-1 0,0 1-1,1 0 1,-1 0 0,0 0-1,0 0 1,0 0 0,-1 0-1,1 1 1,0-1 0,-1 1-1,1-1 1,-1 1-1,1 0 1,-1 0 0,-3-1-1,3 2 0,-1 0 0,1-1 0,0 1 0,0 0 0,0 1-1,-1-1 1,1 0 0,0 1 0,0 0 0,0 0 0,0 0 0,0 0-1,0 0 1,0 1 0,0-1 0,1 1 0,-1 0 0,1-1-1,-1 1 1,1 1 0,-1-1 0,1 0 0,-4 5 0,-2 3-4,1 1 1,-1 0 0,2 0-1,-10 19 1,7-8 22,1 1 1,1-1-1,0 1 0,2 0 0,1 0 0,0 1 1,2 0-1,1-1 0,1 1 0,1 0 1,5 35-1,-5-54-14,1 0 1,-1 0 0,1 0 0,0 0-1,0 0 1,0-1 0,0 1 0,1-1-1,4 5 1,-5-6-6,0 0 0,1-1 0,0 0 0,-1 0 0,1 0 0,0 0 1,0 0-1,0 0 0,1-1 0,-1 1 0,0-1 0,1 0 0,-1 0 0,7 1 0,12 0-131,0-1 0,44-2 0,-44-1-51,-1 2 0,39 3 0,-51-1 127,-1-1 0,0 1 0,0 1 0,-1 0 0,1 0 0,0 0 1,-1 1-1,0 0 0,0 0 0,0 1 0,7 6 0,-4-1-198,1 1 0,-2 0 1,1 0-1,-2 1 0,1 0 0,-2 1 1,12 24-1,-19-36 220,1 1 0,-1-1 0,1 0 0,-1 1 0,1-1 1,0 0-1,0 0 0,0 1 0,0-1 0,0 0 0,0 0 0,0 0 0,0 0 0,0 0 0,0 0 1,0 0-1,1-1 0,0 2 0,8-1-312</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49.480"/>
    </inkml:context>
    <inkml:brush xml:id="br0">
      <inkml:brushProperty name="width" value="0.05" units="cm"/>
      <inkml:brushProperty name="height" value="0.05" units="cm"/>
    </inkml:brush>
  </inkml:definitions>
  <inkml:trace contextRef="#ctx0" brushRef="#br0">1 175 16019,'7'3'253,"0"-1"0,0 1 0,0-1 0,0-1 0,1 1 0,-1-1 0,1-1 0,-1 1 0,1-1 0,-1 0 0,1-1 0,-1 0 0,0 0 0,1-1-1,-1 0 1,0 0 0,0 0 0,0-1 0,11-6 0,-7 3 87,0-2 0,0 1 0,-1-1 0,0-1 0,-1 0 0,1 0 0,-2-1 1,1 0-1,-2 0 0,11-18 0,-15 23-217,-1 1 1,0-1 0,0 0-1,-1 0 1,2-6 0,-3 11-114,0-1 0,0 1 1,1 0-1,-1-1 0,0 1 0,0-1 1,0 1-1,0-1 0,0 1 0,0-1 1,1 1-1,-1-1 0,-1 1 0,1-1 1,0 1-1,0-1 0,0 1 0,0-1 1,0 1-1,0-1 0,0 1 0,-1-1 1,1 1-1,0-1 0,0 1 0,-1 0 1,1-1-1,0 1 0,-1-1 1,1 1-1,0 0 0,-1-1 0,1 1 1,0 0-1,-1 0 0,1-1 0,-1 1 1,1 0-1,-1 0 0,1-1 0,-1 1 1,1 0-1,0 0 0,-1 0 0,1 0 1,-1 0-1,1 0 0,-1 0 0,1 0 1,-1 0-1,1 0 0,-1 0 0,1 0 1,-1 0-1,1 0 0,-1 1 0,1-1 1,-1 0-1,1 0 0,-1 0 0,1 1 1,0-1-1,-1 0 0,1 1 0,-1-1 1,-4 3 40,0 0 0,0 1 1,0-1-1,1 1 1,0 0-1,0 0 0,0 1 1,-7 9-1,-27 45 109,32-49-141,-9 16 21,-22 53 0,32-65-27,1 1 0,0-1 0,0 1 1,2 0-1,-3 26 0,5-38-20,0 1 1,0-1-1,1 0 0,-1 1 1,1-1-1,-1 0 0,1 0 1,0 0-1,0 0 0,0 0 1,1 0-1,-1 0 0,1 0 1,0 0-1,-1 0 1,1-1-1,1 1 0,1 2 1,0-2-53,0 0 0,-1-1 0,1 1 0,1-1 0,-1 0-1,0 0 1,0 0 0,1-1 0,-1 1 0,1-1 0,7 1 0,0-1-38,0 0 1,0-1-1,0 0 0,-1-1 0,1 0 0,0-1 0,0-1 0,0 0 1,16-6-1,30-21-253</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0.361"/>
    </inkml:context>
    <inkml:brush xml:id="br0">
      <inkml:brushProperty name="width" value="0.05" units="cm"/>
      <inkml:brushProperty name="height" value="0.05" units="cm"/>
    </inkml:brush>
  </inkml:definitions>
  <inkml:trace contextRef="#ctx0" brushRef="#br0">120 0 19948,'-9'8'300,"-1"0"-1,1 0 1,1 1-1,-1 0 0,1 1 1,1 0-1,0 0 1,0 0-1,1 1 1,1 0-1,-6 15 0,6-12-246,0-1-1,2 0 0,-1 1 0,2 0 1,0-1-1,0 1 0,1 0 0,1 0 1,3 24-1,-3-34-55,1 1-1,0-1 1,0 0 0,0 0-1,1 0 1,-1 0 0,1 0 0,0 0-1,0 0 1,0 0 0,1-1-1,3 4 1,-4-5 1,0 0 1,0 0-1,0-1 0,0 1 1,1-1-1,-1 0 0,0 0 0,1 1 1,-1-2-1,1 1 0,0 0 1,-1 0-1,1-1 0,0 0 0,-1 1 1,1-1-1,0 0 0,-1 0 1,1 0-1,4-2 0,2 0 4,0 0-1,-1-1 1,1 0-1,-1-1 1,0 0-1,0 0 1,0-1-1,-1 0 1,0 0-1,0-1 1,0 0-1,10-11 1,2-4 105,-1-1 1,25-42 0,-27 35 38,-12 21-73,0 1 0,0-1 0,1 1 0,8-10 0,-13 17-68,0 0 0,1-1 1,-1 1-1,0 0 1,0 0-1,1-1 0,-1 1 1,0 0-1,0 0 0,1-1 1,-1 1-1,0 0 1,1 0-1,-1 0 0,0 0 1,0 0-1,1-1 0,-1 1 1,0 0-1,1 0 1,-1 0-1,1 0 0,-1 0 1,0 0-1,1 0 0,-1 0 1,0 0-1,1 0 1,-1 0-1,0 1 0,1-1 1,-1 0-1,0 0 0,1 0 1,-1 0-1,0 0 1,0 1-1,1-1 0,-1 0 1,0 0-1,0 0 0,1 1 1,-1-1-1,0 0 1,0 1-1,1-1 0,-1 0 1,0 0-1,0 1 0,0-1 1,0 0-1,0 1 1,1-1-1,-1 0 0,0 1 1,0 0-1,6 25 133,-5-24-128,10 94 133,3 13 41,-11-93-157,0-1 0,2 0 0,0 0 0,13 27 0,-16-38-98,0-1 0,-1-1-1,1 1 1,0 0 0,1 0 0,-1-1 0,0 1 0,1-1 0,-1 0 0,1 1-1,0-1 1,0-1 0,0 1 0,6 3 0,-7-5 13,0 1-1,1-1 1,-1 1 0,1-1 0,-1 0-1,1 0 1,-1 0 0,1 0 0,-1 0-1,1-1 1,-1 1 0,0-1 0,1 0-1,-1 1 1,0-1 0,1 0 0,-1 0-1,0-1 1,0 1 0,0 0 0,3-3-1,12-13-454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1.185"/>
    </inkml:context>
    <inkml:brush xml:id="br0">
      <inkml:brushProperty name="width" value="0.05" units="cm"/>
      <inkml:brushProperty name="height" value="0.05" units="cm"/>
    </inkml:brush>
  </inkml:definitions>
  <inkml:trace contextRef="#ctx0" brushRef="#br0">1 1 17812,'0'0'48,"0"0"0,1 0 1,-1 0-1,0 0 0,0 0 0,0 0 0,1 0 1,-1 0-1,0 0 0,0 0 0,0 0 1,1 0-1,-1 0 0,0 0 0,0 0 1,0 0-1,1 0 0,-1 0 0,0 0 1,0 0-1,0 0 0,1 0 0,-1 1 1,0-1-1,0 0 0,0 0 0,0 0 1,0 0-1,1 1 0,-1-1 0,0 0 1,0 0-1,0 0 0,0 0 0,0 1 0,0-1 1,0 0-1,0 0 0,0 0 0,0 1 1,0-1-1,0 0 0,0 0 0,0 1 1,4 15 169,-3-12 8,81 354 3407,-67-325-3050,-15-32-565,0 0-1,1-1 0,-1 1 0,0-1 1,0 0-1,1 1 0,-1-1 0,0 1 0,1-1 1,-1 1-1,1-1 0,-1 0 0,0 1 1,1-1-1,-1 0 0,1 1 0,-1-1 1,1 0-1,-1 1 0,1-1 0,-1 0 0,1 0 1,-1 0-1,1 0 0,0 0 0,-1 0 1,1 1-1,-1-1 0,1 0 0,-1 0 1,1-1-1,-1 1 0,1 0 0,0 0 0,-1 0 1,1 0-1,-1 0 0,1-1 0,-1 1 1,1 0-1,-1 0 0,1-1 0,-1 1 1,0 0-1,1-1 0,-1 1 0,1-1 0,-1 1 1,0 0-1,1-1 0,-1 1 0,0-1 1,1 1-1,-1-1 0,0 1 0,1-2 0,2-3 59,-1-1-1,1 0 0,-1 0 0,0 0 0,-1 0 0,0 0 0,2-12 0,0-50 171,-3 51-191,1-11-5,-2-53 34,1 71-89,-1 1 1,-1 0-1,1 0 1,-2-1 0,1 1-1,-6-11 1,22 74-294,-11-45 261,1 0-1,0-1 1,0 1-1,1-1 1,0 0-1,0 0 0,12 12 1,-15-18 31,0 0 0,1 1 1,0-1-1,-1 0 0,1 0 0,0-1 0,0 1 1,0 0-1,0-1 0,0 0 0,0 0 0,0 0 1,1 0-1,-1 0 0,0-1 0,1 1 1,-1-1-1,0 0 0,1 0 0,-1 0 0,0-1 1,1 1-1,-1-1 0,0 1 0,4-3 1,1 0 22,0-1 0,0 0 0,-1 0 1,0-1-1,0 0 0,0 0 1,0 0-1,-1-1 0,0 0 1,0-1-1,0 1 0,8-15 1,3-6 120,-2-1 0,13-33 0,-15 31 8,-12 30-144,-1 1 1,0-1-1,0 0 0,0 0 0,0 0 0,0 0 1,0 0-1,0 0 0,0 0 0,0 0 1,0 1-1,1-1 0,-1 0 0,0 0 1,0 0-1,0 0 0,0 0 0,0 0 1,0 0-1,0 0 0,1 0 0,-1 0 1,0 0-1,0 0 0,0 0 0,0 0 1,0 0-1,0 0 0,1 0 0,-1 0 1,0 0-1,0 0 0,0 0 0,0 0 1,0 0-1,0 0 0,1 0 0,-1 0 0,0 0 1,0 0-1,0-1 0,0 1 0,0 0 1,0 0-1,0 0 0,1 0 0,-1 18 4,0 0 0,0 1 0,-5 23 0,0 8-14,4-36-1,-1 10-10,1-1 1,0 1 0,2-1-1,1 1 1,6 26-1,-7-47-45,0 1-1,0-1 1,0 0-1,0 0 1,1 0-1,-1 0 0,1 0 1,0 0-1,0 0 1,3 2-1,-4-4 37,0 0-1,0 0 0,0 0 0,0 0 1,1-1-1,-1 1 0,0 0 0,1-1 1,-1 1-1,0-1 0,1 1 0,-1-1 1,1 0-1,-1 0 0,0 0 0,1 1 0,-1-1 1,1-1-1,-1 1 0,1 0 0,-1 0 1,1 0-1,-1-1 0,0 1 0,3-2 1,15-8-242</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1.995"/>
    </inkml:context>
    <inkml:brush xml:id="br0">
      <inkml:brushProperty name="width" value="0.05" units="cm"/>
      <inkml:brushProperty name="height" value="0.05" units="cm"/>
    </inkml:brush>
  </inkml:definitions>
  <inkml:trace contextRef="#ctx0" brushRef="#br0">15 74 17188,'-1'0'62,"1"0"1,-1 0-1,0 0 1,0 1-1,1-1 1,-1 0-1,1 1 1,-1-1-1,0 1 1,1-1-1,-1 1 0,1-1 1,-1 1-1,1-1 1,-1 1-1,1-1 1,-1 1-1,1-1 1,-1 1-1,1 0 1,0-1-1,-1 1 1,1 0-1,0 0 1,0-1-1,0 1 1,0 0-1,-1-1 1,1 1-1,0 0 1,0 1-1,-1 31 161,1-24 18,6 132 761,5 0 0,33 149 0,-42-282-956,-1 1 45,0 0 0,1 0-1,1-1 1,5 15 0,-8-23-84,0 0 0,0 1 0,0-1 0,1 0 0,-1 1 0,0-1 0,0 0 0,0 0 0,1 0 0,-1 1 0,0-1 0,0 0 0,0 0 0,1 0 0,-1 1 0,0-1 0,1 0 0,-1 0 0,0 0 0,0 0 0,1 0 0,-1 1 0,0-1 0,1 0 0,-1 0 0,0 0 0,0 0 0,1 0 1,-1 0-1,0 0 0,1 0 0,-1 0 0,0 0 0,1 0 0,-1-1 0,0 1 0,0 0 0,1 0 0,-1 0 0,1 0 0,7-11 161,-2-6-150,-1 1-1,0-1 1,-2 0-1,0-1 1,-1 1-1,0-23 1,0 6-14,6-95-30,-7 133 27,1 1-1,-1-1 0,1 1 0,0-1 0,1 0 0,-1 0 0,1 0 1,0 0-1,0-1 0,0 1 0,0-1 0,0 1 0,1-1 0,0 0 1,0 0-1,-1-1 0,2 1 0,-1-1 0,0 0 0,0 0 0,1-1 1,-1 1-1,1-1 0,-1 0 0,1 0 0,0 0 0,-1-1 0,1 1 1,0-1-1,0 0 0,-1-1 0,1 1 0,0-1 0,-1 0 0,1 0 1,7-3-1,2-2 55,0-1 0,0 0 0,-1-1 0,0 0 0,0-1 0,-1-1 0,0 0 0,0 0 0,15-19 0,-10 8 60,-1 0 0,-1-1 0,-1-1-1,20-43 1,-26 49-82,-1-1 1,0 0-1,-2 0 1,0-1-1,-1 0 1,-1 0-1,-1 0 1,-1 0-1,-2-37 1,1 54-39,0-1 0,0 1 0,-1-1 0,1 0 0,-1 1 0,0-1 0,0 1 0,0-1 0,0 1 0,0 0 0,-1-1 0,1 1 0,-1 0 0,1 0 0,-1 0 0,0 0 0,0 0 1,0 0-1,-4-2 0,4 3-1,0 0 0,0 0 1,0 1-1,0-1 0,0 1 1,-1 0-1,1 0 0,0 0 1,0 0-1,0 0 0,0 0 0,0 0 1,0 0-1,-1 1 0,1 0 1,0-1-1,0 1 0,0 0 1,0 0-1,1 0 0,-1 0 1,0 0-1,0 0 0,0 0 1,-1 3-1,-8 6-19,0 0 1,1 1-1,0 0 0,1 0 1,1 1-1,0 1 0,0-1 1,1 1-1,-8 22 0,6-13 14,2 0 0,0 1 0,1-1 0,2 2 0,-3 30 0,6-50-5,1 1 0,0 0 1,0 0-1,0-1 0,1 1 0,-1 0 1,1 0-1,0-1 0,0 1 1,1 0-1,-1-1 0,1 1 1,0-1-1,1 0 0,-1 0 1,1 0-1,-1 0 0,1 0 0,0 0 1,1-1-1,-1 1 0,1-1 1,-1 0-1,1 0 0,0 0 1,0-1-1,0 1 0,1-1 1,8 3-1,39 16-262,-24-10-98,43 22 1,-62-27 307,1 0 0,-1 0 0,0 1 0,-1 0 0,0 1 0,0 0 0,-1 0 0,8 10 0,-8-8 29,-1 1 0,0-1-1,-1 1 1,0 0 0,0 0-1,-1 1 1,-1-1 0,0 1-1,0 0 1,-1 0 0,-1 0-1,0 0 1,0 13 0,-4-9 118,3-16-78,0 0 0,0 0 0,0 0 0,0 1 0,0-1 0,0 0 0,0 0 0,0 1 1,0-1-1,0 0 0,0 0 0,0 0 0,0 1 0,0-1 0,-1 0 0,1 0 0,0 0 0,0 1 0,0-1 0,0 0 0,-1 0 0,1 0 0,0 0 0,0 1 0,0-1 0,0 0 0,-1 0 0,1 0 0,0 0 0,0 0 0,-1 0 1,1 0-1,0 0 0,0 0 0,0 0 0,-1 0 0,1 0 0,0 1 0,0-2 0,-1 1 0,1 0 0,0 0 0,0 0 0,-1 0 0,1 0 0,0 0 0,0 0 0,0 0 0,-1 0 0,1 0 0,0 0 0,0 0 0,0-1 1,-1 1-1,1 0 0,0 0 0,0 0 0,0 0 0,0-1 0,0 1 0,-1 0 0,1 0 0,0 0 0,0-1 0,0 1 0,0 0 0,-10-17-54</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3.145"/>
    </inkml:context>
    <inkml:brush xml:id="br0">
      <inkml:brushProperty name="width" value="0.05" units="cm"/>
      <inkml:brushProperty name="height" value="0.05" units="cm"/>
    </inkml:brush>
  </inkml:definitions>
  <inkml:trace contextRef="#ctx0" brushRef="#br0">28 1 19060,'3'6'192,"0"1"0,0-1 0,-1 1-1,0 0 1,0 0 0,0 0 0,-1 0 0,0 0 0,0 14 0,-7 71 203,2-57-2,-10 122 567,-10 243 438,24-393-1388,0 8 4,0-1 0,1 1-1,1-1 1,0 1 0,5 16-1,-1-21-67,-3-19-42,-1-28-110,-2 31 171,-4-221-1001,4 226 1032,-1 0-1,1 0 0,0 0 1,0 0-1,0 0 1,0 0-1,0 0 0,1 1 1,-1-1-1,0 0 1,0 0-1,1 0 0,-1 0 1,0 0-1,1 0 1,-1 0-1,1 0 1,-1 1-1,1-1 0,0 0 1,-1 0-1,1 1 1,1-2-1,-1 2 5,1 0-1,-1 0 1,0 0 0,0 1 0,1-1 0,-1 0-1,0 1 1,1-1 0,-1 0 0,0 1-1,0 0 1,0-1 0,0 1 0,0 0-1,1 0 1,-1-1 0,-1 1 0,2 1 0,12 9 44,0-2 0,1 0 0,0 0 1,0-1-1,1-1 0,0-1 1,0 0-1,19 4 0,-27-9 7,-1 1 0,0-2 1,1 1-1,-1-1 0,1 0 0,-1-1 0,0 1 0,1-1 1,9-4-1,-12 4 2,0-1 1,0 0-1,0-1 1,-1 1-1,1-1 1,-1 0-1,0 0 1,1 0-1,-1-1 1,-1 0-1,1 0 0,-1 1 1,1-2-1,3-6 1,-4 7 25,-1-1 0,0 0 0,-1 1 0,1-1 0,-1 0 0,0 0 0,1-10 0,-1 14-67,-1 0 0,0 1 0,0-1 0,0 0 0,0 0 0,0 0 0,0 0 0,0 0 0,0 0 0,0 0 0,0 1 0,0-1 0,-1 0 0,1 0 0,0 0 0,-1 0 0,1 1 0,-1-1 0,1 0 0,-1 0 0,1 1 0,-1-1 0,1 0 0,-1 1 0,0-1 0,1 0 0,-1 1 0,0-1 0,1 1 0,-1-1 0,0 1 0,0 0 0,0-1 0,1 1 0,-1 0 0,0-1 0,0 1 0,0 0 0,0 0 0,0 0 0,0 0 0,1 0 0,-1 0 0,0 0 0,0 0 0,0 0 0,0 0 0,0 1 0,0-1 0,1 0 0,-1 0 0,-2 2 0,-2 0 4,0 0 0,0 1-1,0 0 1,0 0 0,0 0 0,1 1 0,0-1-1,-1 1 1,1 0 0,1 1 0,-1-1 0,0 1-1,1-1 1,-5 11 0,1-2-27,0 1 0,1 0 0,1 0 1,-5 21-1,8-27 3,1-1 0,0 0 0,0 0 1,0 0-1,1 0 0,0 1 0,2 12 0,-1-18 7,-1 0-1,1 0 0,-1 1 1,1-1-1,0 0 1,0 0-1,0 0 1,0 0-1,0 0 0,1 0 1,-1-1-1,0 1 1,1 0-1,-1 0 1,1-1-1,0 1 0,0-1 1,-1 0-1,1 0 1,0 1-1,0-1 1,0 0-1,0-1 0,1 1 1,-1 0-1,0 0 1,4 0-1,2-1-1,1 1 0,-1-1 0,0 0 0,0-1 0,0 0 0,0-1 0,0 1 0,0-1 0,0-1 0,13-5 0,7-6 0,40-25 1,-37 20 4,0 0 7,-21 12-5,0 1 0,0-1 0,1 2 0,0-1 0,1 2 0,-1-1 0,1 1 0,12-2 1,-22 6-3,0 0 1,-1 0-1,1 0 1,0 0-1,-1 0 1,1 0-1,0 0 1,-1 1-1,1-1 1,0 1-1,-1-1 1,1 1-1,-1-1 1,1 1-1,-1 0 1,1 0-1,-1 0 1,0 0 0,3 2-1,-1 1 11,0 0-1,0 0 1,-1 0 0,0 0-1,3 7 1,-4-8-2,1 0 1,-1 0-1,0 0 0,1 0 1,-1 0-1,1-1 1,0 1-1,0 0 0,0-1 1,0 0-1,1 1 1,-1-1-1,1 0 0,-1 0 1,1 0-1,3 1 1,-1-1 6,0-1 0,0 0 0,0 0 0,0-1 1,0 0-1,0 1 0,0-1 0,0-1 1,1 1-1,-1-1 0,6-2 0,9-2 40,28-12 0,-16 6-31,-16 6-35,-7 1-63,1 1 0,0 0-1,-1 1 1,1 0 0,12-1 0,-20 3 19,0 0 1,0 0-1,0 1 1,0-1 0,0 0-1,-1 0 1,1 1-1,0 0 1,0-1 0,-1 1-1,1 0 1,0-1-1,0 1 1,-1 0 0,1 0-1,-1 1 1,1-1-1,-1 0 1,0 0 0,1 1-1,-1-1 1,0 1-1,0-1 1,0 1 0,0-1-1,0 1 1,0 0-1,0-1 1,-1 1 0,1 0-1,-1 0 1,1 0-1,-1 2 1,4 21-636,-4-22 291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2.421"/>
    </inkml:context>
    <inkml:brush xml:id="br0">
      <inkml:brushProperty name="width" value="0.05" units="cm"/>
      <inkml:brushProperty name="height" value="0.05" units="cm"/>
    </inkml:brush>
  </inkml:definitions>
  <inkml:trace contextRef="#ctx0" brushRef="#br0">0 0 16764,'5'19'1480,"4"-4"-1600,8-15 16,4 0 1080,15-6-776</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2.839"/>
    </inkml:context>
    <inkml:brush xml:id="br0">
      <inkml:brushProperty name="width" value="0.05" units="cm"/>
      <inkml:brushProperty name="height" value="0.05" units="cm"/>
    </inkml:brush>
  </inkml:definitions>
  <inkml:trace contextRef="#ctx0" brushRef="#br0">17 0 17444,'-8'44'1196,"3"0"1,1 1-1,5 78 1,0-86-769,9 51-1,-8-76-358,0 0 1,2 0-1,-1 0 0,1 0 1,1-1-1,0 1 0,14 19 1,-18-28-51,1 0 1,0 0-1,1-1 1,-1 1-1,0-1 0,1 0 1,-1 0-1,1 0 1,0 0-1,0 0 1,0 0-1,0-1 1,0 1-1,0-1 0,0 0 1,0 0-1,6 1 1,-4-2 4,-1 0-1,1 0 1,-1 0 0,0-1 0,1 0 0,-1 0 0,0 0 0,0 0-1,1 0 1,-1-1 0,0 0 0,3-2 0,6-5 53,0 1 0,-1-2 0,0 0 0,-1 0 1,0-1-1,15-20 0,31-50 327,11-13-35,-67 92-364,21-19 107,-21 20-108,-1 1 0,1-1-1,0 1 1,-1 0 0,1-1-1,-1 1 1,1 0 0,0-1-1,-1 1 1,1 0 0,0 0-1,-1 0 1,1-1 0,0 1-1,-1 0 1,1 0 0,0 0-1,0 0 1,-1 0 0,1 0-1,0 1 1,-1-1 0,1 0-1,0 0 1,-1 0 0,1 1-1,0-1 1,-1 0 0,1 1-1,-1-1 1,1 0 0,-1 1-1,1-1 1,0 1 0,-1-1-1,1 1 1,-1-1 0,0 1-1,1-1 1,-1 1 0,1 0-1,3 10 0,0-1 0,-1 1 0,0-1 0,-1 1 0,0 0 1,-1 0-1,1 14 0,1 8 2,-2-20 5,4 20 18,-5-31-20,0 0 1,1-1-1,-1 1 1,1-1-1,-1 1 1,1-1-1,0 1 0,0-1 1,0 1-1,0-1 1,0 0-1,0 1 1,0-1-1,3 2 1,-3-2-1,0-1 1,0 0-1,0 0 0,0 1 1,0-1-1,0 0 1,0 0-1,0 0 0,0 0 1,0 0-1,0 0 1,0 0-1,0-1 0,0 1 1,0 0-1,0-1 1,0 1-1,0 0 0,0-1 1,0 1-1,0-1 1,0 1-1,0-2 0,24-18 94,-19 15-69,41-37 119,42-34 40,-80 69-201,1 1 0,-1 0-1,1 0 1,0 1 0,1 0 0,-1 1 0,21-5 0,-29 8 2,0 1 0,1-1 0,-1 1 0,1 0 0,-1-1 0,1 1 0,-1 0 0,1 1 1,-1-1-1,0 0 0,1 1 0,-1-1 0,1 1 0,-1 0 0,0 0 0,0 0 0,1 0 0,-1 0 0,0 1 1,0-1-1,0 0 0,0 1 0,0 0 0,-1-1 0,1 1 0,0 0 0,-1 0 0,1 0 0,-1 0 0,0 0 1,0 0-1,0 0 0,0 1 0,0-1 0,0 0 0,0 1 0,-1-1 0,1 1 0,-1 1 0,2 10-72,0-1 0,-2 1 0,0-1 0,0 1 0,-4 21 0,-14 54-1000,18-78 843,5-7-115</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3.746"/>
    </inkml:context>
    <inkml:brush xml:id="br0">
      <inkml:brushProperty name="width" value="0.05" units="cm"/>
      <inkml:brushProperty name="height" value="0.05" units="cm"/>
    </inkml:brush>
  </inkml:definitions>
  <inkml:trace contextRef="#ctx0" brushRef="#br0">0 661 14619,'2'7'498,"0"-1"0,0 1 0,0-1 0,1 0 0,0 1 0,7 10 0,-8-14-270,1-1 1,-1 1 0,0-1 0,1 1-1,0-1 1,0 0 0,-1 0 0,1 0-1,0 0 1,1 0 0,-1-1 0,0 0-1,0 1 1,1-1 0,5 1 0,0-1 24,0 0 0,0-1 0,0 0 0,0-1 0,0 0 0,0 0 0,-1-1 0,1 0 0,0-1 0,-1 1 0,1-2 0,-1 1 0,9-6 0,3-2 55,0-2 0,0 0 1,32-30-1,-37 30-149,-1-2 0,-1 1 0,0-2 0,18-28 0,-27 38-125,-1 0 1,0 0-1,1-1 1,-2 1 0,1-1-1,-1 1 1,0-1-1,-1 0 1,1 0-1,-1 0 1,-1 0-1,1 1 1,-1-1-1,0 0 1,-1 0-1,-2-13 1,2 17-30,0 0 0,0 0 0,0 0 0,-1 0 1,1 0-1,-1 1 0,0-1 0,0 0 0,0 1 0,0 0 0,0-1 0,0 1 1,0 0-1,-1 0 0,1 0 0,-1 0 0,0 1 0,0-1 0,1 1 0,-1-1 1,0 1-1,0 0 0,0 0 0,0 0 0,0 1 0,-1-1 0,-4 1 0,2 0-11,1 0 0,-1 0 0,0 1-1,0 0 1,1 0 0,-1 0 0,0 1-1,1 0 1,0 0 0,-1 0-1,1 1 1,0 0 0,0 0 0,-5 4-1,-3 4-52,1 2 0,0-1 0,1 1 1,0 1-1,1 0 0,0 1 0,1-1 0,1 2 0,1-1 0,0 1 0,1 0 0,0 1 0,2 0 0,0-1 0,0 1 0,2 1 0,0-1 0,1 0 0,2 23 0,0-35-14,-1 0-1,1 0 1,0 0-1,1 0 1,-1 0-1,1-1 1,0 1-1,0-1 1,1 1-1,5 6 1,-6-8-8,0 0 1,1-1-1,-1 0 0,1 1 1,0-1-1,0 0 1,0 0-1,0-1 1,0 1-1,0-1 1,0 1-1,1-1 1,-1 0-1,1 0 1,-1 0-1,6 0 1,1-1-186,0 0 1,-1-1-1,1 0 1,-1 0-1,1-1 1,-1 0 0,1-1-1,-1 0 1,0-1-1,0 0 1,-1 0-1,13-8 1,5-5-512,0-2 0,37-33 0,-10 1-540,-1-3 0,82-111-1,-34 14 718,-11-7 3660,-79 140-2620,-4 8-176,-1-1 1,1 0-1,-2 0 0,6-17 1,-10 16 388,-8 17 213,-11 24 305,3 7-795,1 0 1,1 1 0,3 1 0,-11 58 0,13-42-13,4 0 1,1 97 0,5-122-108,9 48 0,-8-65-188,1 0 0,0 0 0,1 0-1,1 0 1,0-1 0,9 15 0,-14-24-64,1-1 1,0 0-1,0 1 1,0-1-1,0 0 1,0 1-1,0-1 0,0 0 1,0 0-1,0 0 1,1 0-1,-1 0 1,0 0-1,1 0 1,-1-1-1,1 1 0,-1 0 1,1-1-1,-1 1 1,1-1-1,2 1 1,-2-1-6,-1-1 0,0 1 0,0-1 0,0 1 1,0-1-1,0 0 0,0 1 0,0-1 0,0 0 1,0 0-1,0 0 0,0 0 0,0 1 0,-1-1 1,1 0-1,0-1 0,-1 1 0,1 0 0,-1 0 1,1 0-1,-1 0 0,1 0 0,-1-1 0,0 1 1,1 0-1,-1 0 0,0-2 0,2-13-8,-1 0 1,0 1-1,-1-1 0,0 0 0,-2 1 0,0-1 1,-7-26-1,-3-4-20,-24-54 0,36 100 28,-6-16 5,0 0 1,-2 0 0,-16-26-1,38 69 22,-5-16-28,0 0 1,0-1-1,1-1 1,0 1-1,1-2 0,0 1 1,0-1-1,1-1 1,0 0-1,0-1 1,1 0-1,19 5 0,-21-7-4,0-2 0,1 1 0,0-1 0,0-1 0,-1-1 0,1 1 0,0-2 0,0 1 0,0-2 0,-1 0 0,1 0 0,0-1 0,-1 0 0,21-10 0,-12 3-5,-1-2 0,0-1 0,-1 0 0,0-1 0,-1-1 0,26-29-1,-42 43 13,-1 0 0,1 1 0,-1-1 0,1 0 0,-1 1 0,1-1 0,-1 1 0,1-1 0,0 1-1,-1-1 1,1 1 0,0-1 0,0 1 0,-1 0 0,1-1 0,0 1 0,0 0 0,1-1-1,-1 2 4,-1 0-1,1 0 0,-1 0 0,0 0 1,1-1-1,-1 1 0,0 0 0,1 0 0,-1 0 1,0 0-1,0 0 0,0 0 0,0 0 0,0 0 1,0 0-1,0 0 0,0 0 0,0 0 0,-1 1 1,-10 106 313,6-71-253,1-1 1,2 1-1,1 0 0,7 57 1,-5-89-166,0-1 0,0 1 0,1 0-1,-1-1 1,1 1 0,0-1 0,1 1 0,4 7 0,-6-12 66,-1 1 0,1 0 0,0 0 0,-1-1 0,1 1 0,0-1 0,0 1 1,-1 0-1,1-1 0,0 0 0,0 1 0,0-1 0,0 1 0,0-1 0,0 0 1,0 0-1,-1 1 0,1-1 0,0 0 0,2 0 0,-2 0 17,0-1-1,1 1 1,-1-1-1,1 0 1,-1 1-1,0-1 1,1 0-1,-1 0 1,0 1 0,0-1-1,0 0 1,0 0-1,0-1 1,0 1-1,0 0 1,0 0-1,1-2 1,18-29-390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4.193"/>
    </inkml:context>
    <inkml:brush xml:id="br0">
      <inkml:brushProperty name="width" value="0.05" units="cm"/>
      <inkml:brushProperty name="height" value="0.05" units="cm"/>
    </inkml:brush>
  </inkml:definitions>
  <inkml:trace contextRef="#ctx0" brushRef="#br0">40 0 21077,'-7'8'1896,"-3"1"-1800,4-3-1072,-1 4 2208,1-3-1264,2 1-104</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4.591"/>
    </inkml:context>
    <inkml:brush xml:id="br0">
      <inkml:brushProperty name="width" value="0.05" units="cm"/>
      <inkml:brushProperty name="height" value="0.05" units="cm"/>
    </inkml:brush>
  </inkml:definitions>
  <inkml:trace contextRef="#ctx0" brushRef="#br0">331 73 18548,'1'-1'109,"0"-1"0,0 1 0,0 0 0,0-1 1,-1 1-1,1-1 0,0 1 0,-1-1 0,1 0 0,-1 1 0,0-1 0,0 1 1,1-1-1,-1 0 0,0 1 0,0-1 0,0 0 0,-1 1 0,1-1 0,0 1 1,-1-1-1,1 0 0,-1 1 0,1-1 0,-1 1 0,0-1 0,0 1 0,0 0 0,1-1 1,-1 1-1,0 0 0,-1-1 0,1 1 0,0 0 0,0 0 0,0 0 0,-1 0 1,1 0-1,-3-1 0,-1 0 114,0-1 0,0 1 0,-1 0 0,1 1 0,-1-1 0,1 1 0,-1 0 0,1 1-1,-1-1 1,-9 1 0,4 2-155,1 0-1,-1 0 0,0 1 0,1 0 0,-1 1 0,1 1 0,0-1 1,0 1-1,1 1 0,-1 0 0,1 0 0,1 1 0,-1 0 1,1 1-1,0 0 0,1 0 0,0 0 0,-10 17 0,8-13-71,2 1-1,-1 0 1,2 0-1,0 1 1,0-1-1,2 1 0,-1 0 1,2 1-1,0-1 1,1 1-1,0 0 1,1-1-1,1 24 1,1-33-21,-1 0 0,1 0 0,0 0 1,0 0-1,1 0 0,-1-1 0,1 1 0,0 0 1,1-1-1,-1 0 0,1 1 0,0-1 1,0 0-1,0 0 0,0-1 0,1 1 0,-1-1 1,1 1-1,0-1 0,0 0 0,0-1 1,1 1-1,-1-1 0,1 0 0,-1 0 0,1 0 1,0 0-1,0-1 0,0 0 0,9 1 1,12 0-231,-1 0 1,0-2 0,1-1 0,-1-1 0,48-11 0,8-9-154</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5.213"/>
    </inkml:context>
    <inkml:brush xml:id="br0">
      <inkml:brushProperty name="width" value="0.05" units="cm"/>
      <inkml:brushProperty name="height" value="0.05" units="cm"/>
    </inkml:brush>
  </inkml:definitions>
  <inkml:trace contextRef="#ctx0" brushRef="#br0">0 0 17828,'7'149'2056,"-4"-129"-1959,0 0 1,2 0-1,0-1 0,1 1 1,10 21-1,-16-39-89,1 0-1,0 0 0,-1-1 0,1 1 1,0 0-1,0 0 0,0-1 0,0 1 1,1-1-1,-1 1 0,0-1 1,1 0-1,-1 1 0,1-1 0,-1 0 1,1 0-1,-1 0 0,1 0 0,0 0 1,0 0-1,-1-1 0,1 1 0,0-1 1,0 1-1,0-1 0,0 1 0,0-1 1,0 0-1,0 0 0,0 0 0,0 0 1,-1 0-1,1-1 0,0 1 1,0-1-1,0 1 0,0-1 0,0 1 1,-1-1-1,1 0 0,0 0 0,-1 0 1,1 0-1,2-2 0,13-10 87,-1 0-1,20-21 0,-26 24 6,1-1 0,0 1-1,0 1 1,1 0 0,1 0-1,18-9 1,-29 17-75,0 0 1,0 1-1,0-1 1,0 0-1,0 1 0,0 0 1,0-1-1,0 1 0,0 0 1,0 0-1,0 0 1,3 0-1,-4 1-11,0-1 0,0 0 0,0 1 0,0-1 0,-1 1 0,1-1 0,0 1 0,0-1 0,0 1 0,-1-1 0,1 1 1,0 0-1,-1-1 0,1 1 0,0 0 0,-1 0 0,1 0 0,-1-1 0,1 2 0,1 4 38,-1-1 0,0 1-1,0-1 1,0 1 0,0 0 0,-1-1 0,-1 8 0,3 17 172,-2-29-217,0-1 0,1 0-1,-1 0 1,0 1 0,0-1 0,0 0-1,0 0 1,0 1 0,1-1-1,-1 0 1,0 0 0,0 0 0,0 1-1,1-1 1,-1 0 0,0 0 0,0 0-1,1 0 1,-1 1 0,0-1-1,1 0 1,-1 0 0,0 0 0,0 0-1,1 0 1,-1 0 0,0 0 0,0 0-1,1 0 1,-1 0 0,0 0-1,1 0 1,-1 0 0,0 0 0,0 0-1,1 0 1,-1 0 0,0-1-1,0 1 1,1 0 0,-1 0 0,0 0-1,0 0 1,1 0 0,-1-1 0,0 1-1,14-10 91,-13 9-73,15-10 38,-1 0-1,1 1 0,1 1 0,0 0 0,0 1 1,1 1-1,26-7 0,-36 12-58,1 0-1,-1 1 1,0 0 0,0 1-1,1 0 1,-1 0 0,0 1-1,13 2 1,-15-1 0,-1-1-1,0 1 1,1 0-1,-1 1 1,0-1-1,0 1 1,0 0 0,-1 1-1,1-1 1,-1 1-1,0-1 1,0 1 0,6 8-1,-8-10-31,-1 1 1,1 0-1,-1 0 0,0 0 0,0 0 1,1 5-1,0-3-568,-2-19 235,1-8 144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5.913"/>
    </inkml:context>
    <inkml:brush xml:id="br0">
      <inkml:brushProperty name="width" value="0.05" units="cm"/>
      <inkml:brushProperty name="height" value="0.05" units="cm"/>
    </inkml:brush>
  </inkml:definitions>
  <inkml:trace contextRef="#ctx0" brushRef="#br0">2 311 15803,'-1'3'219,"1"0"0,0 0 0,-1-1 0,1 1 0,1 0 0,-1 0 0,0 0 0,1 0 0,-1 0-1,1 0 1,0 0 0,0-1 0,0 1 0,0 0 0,3 3 0,-3-4-79,1-1 1,0 1-1,-1-1 0,1 0 1,0 1-1,-1-1 0,1 0 1,0 0-1,0 0 1,0 0-1,0 0 0,0-1 1,0 1-1,0-1 0,1 1 1,-1-1-1,0 0 0,0 1 1,0-1-1,0 0 0,1-1 1,3 0-1,8-1 57,-1-1-1,0-1 0,1 0 1,-1-1-1,-1 0 1,1-1-1,-1-1 1,0 0-1,0 0 1,10-11-1,-3 3-2,0-1 1,-1-1-1,-2-1 0,29-37 1,-39 46-114,0 0 0,-1 0-1,0-1 1,0 0 0,-1 0 0,0 0 0,-1 0 0,3-16-1,-5 23-63,-1 0 0,0 0 0,1 0-1,-1 0 1,0 0 0,-1 0-1,1 0 1,-1 0 0,1 1-1,-1-1 1,0 0 0,0 0-1,0 0 1,0 1 0,0-1-1,-1 1 1,1-1 0,-1 1-1,0-1 1,0 1 0,0 0 0,0 0-1,0 0 1,0 0 0,0 0-1,-1 1 1,1-1 0,-1 1-1,1-1 1,-1 1 0,0 0-1,0 0 1,1 0 0,-1 0-1,-4 0 1,1 0-31,0 0 1,0 0-1,0 1 0,1 0 1,-1 0-1,0 0 0,0 1 1,0 0-1,1 0 0,-1 1 1,0-1-1,1 1 0,-1 0 1,1 1-1,0-1 0,0 1 1,0 0-1,0 1 0,0-1 1,1 1-1,-1 0 0,-4 5 1,-3 5-40,0 0-1,1 0 1,0 1 0,1 0 0,-14 32 0,14-25 12,1 0 1,2 0 0,0 1 0,-6 38 0,11-48-50,0-1-1,1 1 1,1 0 0,0-1 0,1 1-1,0 0 1,1-1 0,1 1 0,0-1-1,5 15 1,-6-23 74,-1-1 0,1 1 0,0-1 1,0 0-1,0 0 0,0 0 0,1 0 0,-1 0 0,1-1 0,0 1 1,0-1-1,0 1 0,0-1 0,0 0 0,0 0 0,1 0 0,-1-1 1,1 1-1,-1-1 0,1 0 0,6 1 0,-3-1 9,1 0 0,0-1-1,-1 0 1,1 0 0,0-1 0,-1 0-1,1 0 1,-1-1 0,15-5 0,34-18-255</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5:56.546"/>
    </inkml:context>
    <inkml:brush xml:id="br0">
      <inkml:brushProperty name="width" value="0.05" units="cm"/>
      <inkml:brushProperty name="height" value="0.05" units="cm"/>
    </inkml:brush>
  </inkml:definitions>
  <inkml:trace contextRef="#ctx0" brushRef="#br0">348 46 16099,'-10'-1'433,"0"1"-1,-1 1 1,1-1-1,0 2 1,0-1-1,0 1 1,1 1-1,-1 0 1,0 0-1,1 1 0,0 1 1,0-1-1,0 1 1,0 1-1,-10 8 1,0 1-283,0 2 0,1 0 0,1 1 0,0 0-1,-15 24 1,22-27-134,-1 1-1,2 0 0,-11 27 0,18-39-12,0 0 0,0 0 0,1 1 0,0-1 1,-1 1-1,2-1 0,-1 1 0,0-1 0,1 1 0,0-1 0,0 1 0,1 0 0,-1-1 0,1 1 1,0-1-1,0 1 0,0-1 0,1 0 0,3 8 0,-3-9-2,0-1 0,1 1 0,-1-1 0,1 0 0,-1 0 1,1 0-1,0 0 0,0 0 0,0 0 0,0-1 0,0 1 0,0-1 0,0 0 0,0 0 0,0 0 0,1-1 0,-1 1 0,0-1 0,1 0 1,-1 0-1,0 0 0,1 0 0,-1 0 0,0-1 0,1 1 0,2-2 0,7-1 2,-1-1 1,-1 0-1,1 0 1,-1-1-1,21-12 0,-9 2 36,-1-1 0,-1-1 0,0 0 0,-1-2 0,-2 0 0,26-33 0,-31 35 47,-2 0 0,0-1-1,0-1 1,-2 0 0,0 0 0,-2-1-1,0 0 1,8-38 0,-14 54-46,-1 0 0,1 1 0,-1-1 1,0 0-1,0 0 0,0 0 0,-1-4 1,1 8-38,0-1 0,0 1-1,-1 0 1,1 0 0,0 0 0,0 0 0,0 0 0,0 0 0,0-1 0,0 1 0,0 0 0,0 0 0,0 0 0,0 0 0,0 0-1,0 0 1,0 0 0,0 0 0,-1 0 0,1-1 0,0 1 0,0 0 0,0 0 0,0 0 0,0 0 0,0 0 0,0 0 0,-1 0-1,1 0 1,0 0 0,0 0 0,0 0 0,0 0 0,0 0 0,0 0 0,0 0 0,-1 0 0,1 0 0,0 0 0,0 0 0,0 0-1,0 0 1,0 0 0,0 0 0,-1 0 0,1 0 0,0 0 0,0 0 0,0 0 0,0 1 0,0-1 0,0 0 0,0 0 0,0 0 0,0 0-1,-1 0 1,1 0 0,0 0 0,-9 19 64,-6 21-53,3 0 0,1 1 0,2 0 0,-7 82 0,15-118-13,1-1 0,0 1 0,0 0 0,1-1 1,0 1-1,-1-1 0,1 1 0,3 6 1,-4-10-2,0-1 0,1 1 0,-1-1 1,1 1-1,-1 0 0,1-1 1,-1 1-1,1-1 0,-1 1 1,1-1-1,-1 1 0,1-1 1,0 0-1,-1 1 0,1-1 1,-1 0-1,1 1 0,0-1 1,0 0-1,-1 0 0,2 1 1,0-1-1,-1 0 0,1-1 0,0 1 0,-1 0 0,1-1 0,0 1 1,-1-1-1,1 1 0,-1-1 0,1 0 0,-1 1 0,1-1 0,1-2 1,18-13-14,-1-2 1,0 0 0,-1-1 0,17-23 0,-14 16-58,43-39 0,-63 63 62,0 1-1,0-1 1,0 0 0,0 1-1,0 0 1,1-1-1,-1 1 1,1 0-1,-1 0 1,1 0-1,-1 1 1,1-1-1,0 0 1,-1 1-1,4 0 1,-5 0 4,0 0 0,1 1 0,-1-1 0,0 0 1,0 1-1,0 0 0,1-1 0,-1 1 0,0 0 0,0-1 0,0 1 1,0 0-1,0 0 0,0 0 0,0 0 0,-1 0 0,1 0 1,0 0-1,0 0 0,-1 0 0,1 0 0,-1 1 0,1-1 1,-1 0-1,0 0 0,1 0 0,-1 1 0,0-1 0,0 0 1,0 3-1,4 56 4,-4-44 97,4 30-1,-4-45-83,0 0-1,0 0 1,0 0-1,0 0 1,1 0-1,-1 0 0,0 0 1,0 0-1,1 0 1,-1 0-1,1 0 1,-1 0-1,0 0 1,1 0-1,0-1 1,-1 1-1,1 0 1,0 0-1,-1 0 1,1-1-1,0 1 1,0-1-1,-1 1 1,1 0-1,0-1 1,0 1-1,0-1 1,0 0-1,0 1 0,0-1 1,0 0-1,0 1 1,0-1-1,0 0 1,0 0-1,0 0 1,0 0-1,0 0 1,0 0-1,0 0 1,0 0-1,0-1 1,0 1-1,0 0 1,0-1-1,0 1 1,0 0-1,0-1 1,1 0-1,6-4 58,0 0-1,-1 0 1,0-1 0,10-9-1,-9 8-21,22-19 98,45-38 53,-65 57-206,1 0 0,-1 0-1,1 1 1,0 0 0,17-5 0,-25 10-1,-1 0 1,1 0 0,-1 0 0,1 1-1,-1-1 1,1 1 0,-1 0 0,1 0-1,-1 0 1,1 0 0,-1 0-1,1 0 1,-1 1 0,1-1 0,-1 1-1,1 0 1,-1 0 0,0 0-1,1 0 1,2 1 0,-3 1 0,0-1 1,0 0-1,0 0 1,0 1-1,0-1 1,0 1-1,-1-1 1,1 1-1,-1 0 1,0 0-1,0-1 1,0 1-1,0 0 1,0 4-1,1 9 12,0 0 0,-2 0 0,0-1 1,0 1-1,-4 17 0,-4 2-1032,8-34 1022,0-1 0,0 0 0,0 0 0,0 0 0,0 0 0,0 0 0,0 0 0,0 0 0,0 0 0,0 0 0,0 0 0,0 1 0,0-1 0,0 0 0,0 0 0,0 0 0,0 0 0,0 0 0,0 0 0,0 0 0,0 0 0,0 1 0,0-1 0,0 0 0,0 0 0,0 0 0,0 0 0,0 0 0,0 0 0,0 0 0,0 0 0,0 0 0,0 0 0,0 0 0,1 0 0,-1 1 0,0-1 0,0 0 0,0 0 0,0 0 0,0 0 0,0 0 0,0 0 0,0 0 0,0 0 0,0 0 0,1 0 0,-1 0 0,0 0 0,0 0 0,0 0 0,0 0 0,0 0 0,0 0 0,0 0 0,0 0 0,0 0 0,1 0 1,-1 0-1,0 0 0,0 0 0,0 0 0,0 0 0,6-5-98,4-16-189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6:08.976"/>
    </inkml:context>
    <inkml:brush xml:id="br0">
      <inkml:brushProperty name="width" value="0.05" units="cm"/>
      <inkml:brushProperty name="height" value="0.05" units="cm"/>
    </inkml:brush>
  </inkml:definitions>
  <inkml:trace contextRef="#ctx0" brushRef="#br0">2 77 14163,'0'0'33,"-1"0"1,1 0-1,0 1 0,0-1 1,0 0-1,0 0 1,0 0-1,0 0 0,0 1 1,0-1-1,-1 0 0,1 0 1,0 0-1,0 0 0,0 1 1,0-1-1,0 0 0,0 0 1,0 0-1,0 1 0,0-1 1,0 0-1,0 0 1,0 0-1,0 1 0,1-1 1,-1 0-1,0 0 0,0 0 1,0 0-1,0 1 0,0-1 1,0 0-1,0 0 0,0 0 1,1 0-1,-1 1 0,0-1 1,0 0-1,0 0 1,0 0-1,0 0 0,1 0 1,-1 0-1,0 0 0,0 0 1,0 0-1,1 1 0,-1-1 1,0 0-1,0 0 0,0 0 1,1 0-1,-1 0 0,0 0 1,0 0-1,0 0 1,0 0-1,1 0 0,-1 0 1,0-1-1,21 7 273,-15-5 102,102 26-11,2-5 1,154 11-1,144-28-462,3-21 86,-167 6 22,703-21 89,171-7-124,-303 11 6,280-12 5,-421 22 1555,-720 21-1834,16-8 193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6:10.484"/>
    </inkml:context>
    <inkml:brush xml:id="br0">
      <inkml:brushProperty name="width" value="0.05" units="cm"/>
      <inkml:brushProperty name="height" value="0.05" units="cm"/>
    </inkml:brush>
  </inkml:definitions>
  <inkml:trace contextRef="#ctx0" brushRef="#br0">1 255 13811,'663'-5'1251,"-382"6"-1119,164 0 3,594-3 482,0-26 82,1004-100 611,-1984 125-1265,49-7-96,-107 10 76,0 0 0,0 0 0,0 0 0,-1 0-1,1 0 1,0 0 0,0 0 0,0-1 0,-1 1 0,1 0 0,0-1-1,0 1 1,-1 0 0,1-1 0,0 1 0,-1-1 0,1 1 0,0-1 0,-1 1-1,1-1 1,-1 1 0,1-1 0,-1 0 0,1 1 0,-1-1 0,1 0-1,-1 1 1,0-1 0,1 0 0,-1 0 0,0 0 0,0 1 0,0-1-1,1 0 1,-1-1 0,-1 0-12,0-1 1,1 1-1,-1 0 0,0-1 1,0 1-1,0 0 0,-1 0 1,1 0-1,0 0 0,-1 0 1,-2-3-1,-32-29 139</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4.027"/>
    </inkml:context>
    <inkml:brush xml:id="br0">
      <inkml:brushProperty name="width" value="0.05" units="cm"/>
      <inkml:brushProperty name="height" value="0.05" units="cm"/>
    </inkml:brush>
  </inkml:definitions>
  <inkml:trace contextRef="#ctx0" brushRef="#br0">226 532 20116,'-9'-5'270,"1"1"0,-1 0-1,0 0 1,0 1 0,-1 1 0,1-1-1,0 1 1,-1 1 0,0 0 0,1 0-1,-12 1 1,16 0-181,1 0 0,-1 1-1,0-1 1,1 1 0,-1 0 0,1 0 0,0 0-1,-1 1 1,1 0 0,0 0 0,0 0-1,0 0 1,0 0 0,0 1 0,1 0 0,-1 0-1,1 0 1,-1 0 0,1 0 0,0 1 0,1-1-1,-1 1 1,0 0 0,1 0 0,-3 6-1,5-9-88,-1 0-1,1 0 1,-1 0-1,1 0 1,-1 1-1,1-1 1,0 0-1,-1 0 1,1 1-1,0-1 1,0 0-1,0 1 1,0-1-1,0 0 1,1 1-1,-1-1 1,0 0-1,0 0 1,1 1-1,-1-1 1,1 0-1,-1 0 1,2 1-1,-1-1 0,0 0-1,0 0 1,0 0-1,0-1 1,0 1-1,1 0 1,-1-1-1,0 1 1,0-1-1,1 0 1,-1 1-1,0-1 1,1 0-1,-1 0 1,0 0-1,1 0 1,2 0-1,3-1-5,1 0 0,0-1-1,0 1 1,0-2 0,14-5 0,-1-4 29,0-1 0,-1 0 0,0-2 0,-1 0 0,-1-2 0,0 0 0,-1 0 0,18-26 1,-67 175 97,29-115-128,0 0 0,2 1 0,0-1 0,2 25 0,0-37 7,-1 0 1,1-1-1,1 1 0,-1 0 1,0-1-1,1 1 1,0-1-1,0 1 0,4 4 1,-4-7 0,-1 1-1,1-1 1,0 0 0,1 0-1,-1 0 1,0-1 0,0 1 0,1 0-1,-1-1 1,1 1 0,-1-1-1,1 0 1,0 0 0,0 0-1,-1 0 1,6 0 0,-1 0 1,0-1 0,-1 0 1,1 0-1,-1-1 0,1 0 0,0 0 1,-1 0-1,0-1 0,1 0 0,-1 0 1,7-4-1,7-4 33,36-24 1,-24 10 36,-1-1 0,-1-1 1,-1-1-1,-1-2 0,-2-1 1,32-46-1,-26 28 69,-2-3 0,-2 0 1,36-94-1,-58 129-120,0 3-11,-1-1 0,0 1 0,-1-1 0,-1 0 0,0 0 0,0 0 0,0-26 0,-3 40-9,0 1-1,-1-1 0,1 0 1,0 0-1,0 0 1,0 0-1,0 0 0,0 0 1,0 0-1,-1 1 1,1-1-1,0 0 0,0 0 1,0 0-1,0 0 1,0 0-1,-1 0 0,1 0 1,0 0-1,0 0 1,0 0-1,0 0 0,-1 0 1,1 0-1,0 0 1,0 0-1,0 0 0,0 0 1,-1 0-1,1 0 1,0 0-1,0 0 0,0 0 1,0-1-1,0 1 1,-1 0-1,1 0 0,0 0 1,0 0-1,0 0 1,0 0-1,0 0 0,0 0 1,0-1-1,0 1 1,-1 0-1,1 0 0,0 0 1,0 0-1,0 0 1,0-1-1,0 1 0,0 0 1,0 0-1,0 0 1,0 0-1,0-1 0,0 1 1,0 0-1,0 0 1,0 0-1,0 0 0,0-1 1,0 1-1,0 0 1,0 0-1,-11 13-27,0 1 1,1 0-1,0 1 0,-10 23 0,-1-1-5,-9 14-2,-46 80-15,64-107 44,1-1 1,1 2 0,-10 40-1,18-55 4,0 0-1,2 1 1,-1-1-1,1 0 1,0 1-1,1-1 1,1 0-1,-1 0 1,2 0-1,-1 0 1,1 0-1,1 0 1,0-1-1,9 18 1,-6-16 8,-1-1-1,1 0 1,1 0 0,0-1 0,0 0-1,1 0 1,0-1 0,1 0 0,-1 0-1,1-1 1,1-1 0,12 6 0,-21-10 0,0-1 1,1 0-1,-1-1 1,1 1 0,0 0-1,-1-1 1,1 1-1,0-1 1,-1 0 0,1 0-1,0 0 1,-1 0-1,1 0 1,0-1 0,-1 1-1,1-1 1,0 0-1,-1 0 1,1 0-1,-1 0 1,0 0 0,1 0-1,-1-1 1,4-3-1,-3 3-32,0-1-1,0 0 1,0-1 0,-1 1-1,1 0 1,-1-1-1,0 1 1,0-1-1,0 0 1,-1 1-1,1-1 1,-1 0-1,0 0 1,0 0-1,0-7 1,-1 10-30,1 0-1,-1 0 1,0 0-1,0 1 1,0-1-1,0 0 1,0 0-1,0 0 1,0 0-1,-1 0 1,1 0 0,0 0-1,0 0 1,-1 0-1,1 0 1,-1 0-1,1 0 1,-1 1-1,1-1 1,-1 0-1,1 0 1,-1 1 0,0-1-1,1 0 1,-1 1-1,0-1 1,0 0-1,0 1 1,1-1-1,-3 0 1,-1 0-387,1 0 1,-1 1-1,0-1 1,0 1-1,1 0 1,-7 0-1,4 0 113,0 0-519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6:55.613"/>
    </inkml:context>
    <inkml:brush xml:id="br0">
      <inkml:brushProperty name="width" value="0.05" units="cm"/>
      <inkml:brushProperty name="height" value="0.05" units="cm"/>
    </inkml:brush>
  </inkml:definitions>
  <inkml:trace contextRef="#ctx0" brushRef="#br0">1969 67 11194,'-7'-6'183,"0"0"-1,-1 0 0,1 1 0,-1-1 0,0 2 0,0-1 1,-1 1-1,0 1 0,1-1 0,-1 1 0,0 1 0,-1 0 1,-9-2-1,-17 0 169,-1 2 0,-37 2-1,55 0-305,-60 3 114,1 4-1,0 3 1,0 3 0,-83 27-1,56-8-181,3 6-1,-139 70 1,178-76-79,2 3 0,2 2 1,1 3-1,-101 92 1,115-89 81,3 1 1,2 1-1,2 3 1,1 1 0,-28 55-1,49-76 16,1 1-1,1 1 0,2 0 1,1 0-1,2 1 0,1 0 1,1 1-1,1-1 0,2 1 1,2 0-1,2 38 1,1-49-13,1-1 0,1 0 0,0 1 0,2-2 0,0 1 0,1-1 1,19 35-1,-20-44 10,0 0-1,0 0 1,1-1 0,0 0 0,1 0 0,0-1 0,0 0-1,1 0 1,0-1 0,0 0 0,1-1 0,-1 0 0,2 0-1,-1-1 1,15 5 0,-5-5-2,-1-1 0,1-1 0,0-1 0,0-1 0,0-1 0,0-1 0,0 0 0,0-1 1,-1-2-1,28-7 0,21-9 31,98-45 1,231-138 405,-286 141-263,679-421 1174,-734 444-1163,54-50-1,-88 68-48,0-1-1,-1-1 0,-1-1 1,29-46-1,-43 61-63,-1-1 0,0 1 0,-1-1 0,0-1 1,-1 1-1,0 0 0,0-1 0,-1 1 0,1-14 0,-3 18-24,0 0 0,0 0 0,-1 0 0,0-1 0,0 1-1,0 0 1,-1 0 0,0 0 0,0 1 0,0-1 0,-1 0 0,0 1 0,0-1-1,0 1 1,-1 0 0,1 0 0,-7-5 0,2 2-32,-1 1 0,0 0 0,0 0 0,0 1 0,-1 0 0,0 1 0,-1 0 0,1 1 0,-1 0 0,0 0 0,-13-2 0,-17-1-205,-71-5 0,52 7 165,-19-5-158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6:56.417"/>
    </inkml:context>
    <inkml:brush xml:id="br0">
      <inkml:brushProperty name="width" value="0.05" units="cm"/>
      <inkml:brushProperty name="height" value="0.05" units="cm"/>
    </inkml:brush>
  </inkml:definitions>
  <inkml:trace contextRef="#ctx0" brushRef="#br0">0 190 11210,'32'-25'833,"-5"2"-665,-9-3-80,-3 0 328,0 2-184,-2 4-136,-4 5-24,-3 1-64,-3 5 168,-6 4-152,-2 2 8,-4 5 16</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6:57.323"/>
    </inkml:context>
    <inkml:brush xml:id="br0">
      <inkml:brushProperty name="width" value="0.05" units="cm"/>
      <inkml:brushProperty name="height" value="0.05" units="cm"/>
    </inkml:brush>
  </inkml:definitions>
  <inkml:trace contextRef="#ctx0" brushRef="#br0">3947 128 12827,'-39'1'213,"-1"2"1,2 2 0,-1 2-1,-43 13 1,-147 57-270,207-69 81,-406 167 225,319-123-64,-185 122 0,97-38-32,-235 213 0,326-249-122,-106 94 9,68-70-27,-329 277 27,250-215-116,-245 268 0,379-357 15,-125 178 0,203-258 55,0-1-1,1 1 0,1 1 0,-12 35 0,19-48 2,1 1 0,0-1 0,0 1-1,0-1 1,1 1 0,0 0 0,0-1 0,0 1 0,2 9 0,-1-12 0,0 1 0,1 0-1,-1-1 1,1 1 0,0-1 0,0 1 0,0-1-1,0 0 1,0 0 0,1 0 0,0 0 0,-1 0 0,1 0-1,0-1 1,5 4 0,4 0-5,-1 0-1,2 0 0,-1-1 1,1 0-1,-1-1 1,1-1-1,0 0 0,1-1 1,-1 0-1,17-1 1,22 0-17,63-8 1,-19-4 41,168-42-1,87-57 13,-174 40 27,-4-8 1,-2-6-1,-5-9 1,300-221-1,-312 195 209,179-182-1,112-168 269,-140 98-247,-25-19-113,-192 251-111,86-183 0,-165 306-66,6-12-160,19-56 1,-31 77 142,-1-1 0,0 0 0,0 1 1,-1-1-1,0 0 0,-1 0 0,0 0 0,0 0 1,0 0-1,-1 0 0,0 0 0,-4-12 0,-7-16-130,9-4-104</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1.284"/>
    </inkml:context>
    <inkml:brush xml:id="br0">
      <inkml:brushProperty name="width" value="0.05" units="cm"/>
      <inkml:brushProperty name="height" value="0.05" units="cm"/>
    </inkml:brush>
  </inkml:definitions>
  <inkml:trace contextRef="#ctx0" brushRef="#br0">8819 398 11827,'-2'-10'91,"0"1"1,-1 0 0,-1-1 0,1 2 0,-2-1 0,1 0-1,-1 1 1,0-1 0,-1 2 0,0-1 0,0 0-1,0 1 1,-13-10 0,-10-6-14,-1 2-1,-1 0 1,-1 3-1,0 0 0,-2 2 1,0 2-1,-49-15 1,-1 6-82,-2 4 1,-86-8 0,-435-14-154,-5 44-118,482-1 229,-1295 52-280,6 99 591,436 25-126,18 77-163,312-25 4,492-162 82,-294 171 1,198-68 36,186-118-42,-92 88-1,141-118-44,0 1 0,1 1 0,1 0-1,1 2 1,2 0 0,-20 42 0,30-55-6,1 1-1,1 0 0,0 0 1,1 1-1,1-1 0,0 1 1,1-1-1,1 1 1,0 0-1,1 0 0,1 0 1,1-1-1,0 1 1,7 26-1,-3-26 4,0 0 0,2-1 0,0 0-1,0 0 1,1-1 0,1 0 0,0 0 0,1-1 0,1-1 0,21 19 0,0-5 16,0-1 1,1-2-1,48 24 1,-3-9 25,1-3 0,1-4 1,164 40-1,268 9 95,265-35 36,2-42 32,1578-73 525,-1184-5-507,-11-71-118,-557 34-96,-17-30-101,-23-54-157,-404 127 70,201-122 1,-311 160 115,-1-2 0,-1-3-1,56-52 1,-90 72 50,0 0 0,-1 0 0,-1-2-1,-1 0 1,0-1 0,-1 0 0,-1 0 0,-1-1 0,-1-1 0,-1 0 0,9-36 0,-14 44 7,-1-1 0,0 0 0,-1 0 1,-1 0-1,0 0 0,-1 0 1,0 0-1,-1 1 0,-1-1 1,0 0-1,-1 1 0,0 0 0,-1 0 1,-1 0-1,0 0 0,-1 1 1,0 0-1,0 0 0,-2 1 1,-14-17-1,-4 2 255,0 0 0,-2 1 1,-1 2-1,0 1 0,-2 1 1,-45-21-1,4 8 168,-149-47 0,26 24-36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2.234"/>
    </inkml:context>
    <inkml:brush xml:id="br0">
      <inkml:brushProperty name="width" value="0.05" units="cm"/>
      <inkml:brushProperty name="height" value="0.05" units="cm"/>
    </inkml:brush>
  </inkml:definitions>
  <inkml:trace contextRef="#ctx0" brushRef="#br0">447 81 15075,'-11'-10'257,"0"1"0,-1 0 0,0 1 0,-1 1 0,0 0 0,0 1-1,0 0 1,-26-7 0,32 11-197,0 1 0,-1 0 0,1 0 0,-1 0 0,1 1 0,-1 0 0,1 1 0,-1 0 0,1 0 0,0 0 0,-1 1 0,1 0 0,0 1 0,0 0 0,0 0 0,1 0 0,-1 1 0,1-1 0,-8 7 0,1 2-9,1-1 0,0 2 0,0-1 0,2 2 1,0-1-1,0 1 0,1 1 0,1 0 0,-7 17 1,5-8 18,2-1 0,0 1 0,2 0 1,0 0-1,-3 43 0,8-55-18,1 1 0,0 0 0,1-1 0,0 1 0,4 13 0,-4-22-21,0 0-1,0 1 0,0-1 0,1 0 1,0 0-1,0 0 0,0-1 0,0 1 1,1 0-1,-1-1 0,1 0 0,0 1 1,0-1-1,0 0 0,0 0 0,1-1 1,-1 1-1,7 3 0,-4-4 19,0 0 0,1 0 0,0 0 0,-1-1 0,1 0-1,0-1 1,-1 1 0,1-1 0,0 0 0,0-1 0,-1 0 0,1 0 0,0 0 0,11-4 0,3-3 95,0 0 0,-1-1 0,25-15 0,7-9 167,-1-2 0,-2-2 1,-1-2-1,-2-2 0,-2-3 0,44-55 1,-72 78-112,22-39 1,-49 85-177,0 1 0,2 1 0,0-1 0,2 2 0,1-1-1,2 1 1,0-1 0,2 1 0,1 0 0,3 38 0,0-56-131,-1-1-1,2 1 1,-1 0 0,1-1-1,1 0 1,0 0 0,0 0-1,1 0 1,6 8 0,-9-13 72,1 0 1,0-1 0,0 1 0,0-1-1,0 1 1,1-1 0,0 0 0,-1-1-1,1 1 1,0 0 0,0-1 0,0 0-1,1 0 1,-1 0 0,0-1-1,1 0 1,0 1 0,-1-1 0,1-1-1,-1 1 1,6-1 0,-2-1-37,0 0 0,0-1-1,0 0 1,13-5 0,-20 6 67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2.667"/>
    </inkml:context>
    <inkml:brush xml:id="br0">
      <inkml:brushProperty name="width" value="0.05" units="cm"/>
      <inkml:brushProperty name="height" value="0.05" units="cm"/>
    </inkml:brush>
  </inkml:definitions>
  <inkml:trace contextRef="#ctx0" brushRef="#br0">146 1 15459,'0'8'222,"1"1"0,-1-1-1,0 1 1,-1-1-1,1 0 1,-2 1 0,1-1-1,-1 0 1,-1 0 0,-5 13-1,0 6 142,-18 58 750,-46 182 1069,63-224-2019,2 0 0,2 1 1,2-1-1,3 57 0,2-84-192,0 0 0,1 0 0,0-1 0,1 1 0,1-1 0,1 0 0,0 0 0,1-1 0,0 0 0,1 0 0,1 0 0,0-1 0,20 22 0,-22-27-89,1-1 0,0-1 0,0 1 0,0-1-1,1-1 1,-1 1 0,1-1 0,1-1 0,-1 0 0,1 0 0,-1-1 0,1 0-1,0-1 1,0 0 0,1 0 0,-1-1 0,0-1 0,0 0 0,1 0 0,-1-1-1,0 0 1,15-4 0,-13 2-15,-1 0-1,0-1 1,13-7 0,31-22-570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3.212"/>
    </inkml:context>
    <inkml:brush xml:id="br0">
      <inkml:brushProperty name="width" value="0.05" units="cm"/>
      <inkml:brushProperty name="height" value="0.05" units="cm"/>
    </inkml:brush>
  </inkml:definitions>
  <inkml:trace contextRef="#ctx0" brushRef="#br0">48 1 15915,'-6'8'302,"0"1"-1,1 0 1,0 1-1,0-1 1,1 1-1,1 0 1,-1 0-1,2 1 1,-1-1-1,1 1 0,1-1 1,0 1-1,1-1 1,-1 1-1,2 0 1,0-1-1,0 1 1,1-1-1,0 1 1,6 13-1,-7-20-281,1-1 0,-1 0 0,1 0 0,0 1 0,0-1 0,1-1-1,-1 1 1,0 0 0,1-1 0,0 1 0,0-1 0,0 1 0,0-1 0,0 0 0,5 2 0,-3-2-8,0-1 0,0 1 0,0-1 0,0 0 0,1 0 1,-1-1-1,0 1 0,0-1 0,10-2 0,2 0 2,-1-2-1,0 0 1,0-1-1,0-1 1,26-13 0,94-63 306,-86 49-116,-46 30-176,-1 1 1,1 0-1,-1 0 1,1 0 0,0 0-1,0 1 1,5-2-1,-8 3-20,-1 0-1,1 0 1,-1 0 0,1 0-1,-1 0 1,0 0-1,1 0 1,-1 0 0,1 0-1,-1 1 1,1-1-1,-1 0 1,1 0 0,-1 0-1,1 1 1,-1-1-1,0 0 1,1 0 0,-1 1-1,1-1 1,-1 0-1,0 1 1,1 0-1,0 0 8,-1 1 0,1-1-1,-1 0 1,1 1-1,-1-1 1,1 1-1,-1-1 1,0 1-1,0-1 1,0 1 0,0 1-1,-1 29 100,0-16-72,1-1 0,0 1 0,1-1 0,0 0 0,6 24 0,-6-36-35,0 0-1,0 0 1,0 0-1,0 0 0,1-1 1,0 1-1,-1 0 1,1-1-1,0 1 1,0-1-1,0 1 1,1-1-1,-1 0 0,0 0 1,1 0-1,-1 0 1,1 0-1,0-1 1,0 1-1,0-1 1,0 0-1,0 0 0,0 0 1,0 0-1,0 0 1,0-1-1,0 1 1,0-1-1,0 0 1,1 0-1,-1 0 0,6-1 1,3-1-28,0 0 0,1-1 0,-1 0 0,0-1 0,-1 0 0,1-1 1,17-9-1,73-54-372,-36 23 1,-65 44 373,1 0 1,-1 0-1,1 0 1,-1 0-1,1 0 1,0 0-1,-1 1 1,1-1-1,0 1 1,-1-1-1,1 1 0,0 0 1,2-1-1,-3 2 18,-1-1-1,1 1 0,0-1 1,-1 0-1,1 1 0,-1 0 1,1-1-1,-1 1 0,1-1 0,-1 1 1,1 0-1,-1-1 0,0 1 1,1 0-1,-1-1 0,0 1 0,0 0 1,1-1-1,-1 1 0,0 0 1,0 0-1,0-1 0,0 1 1,0 0-1,0 0 0,0-1 0,0 1 1,0 0-1,0 0 0,-1 1 1,0 12 34,0-5 8,1 0 0,0 0-1,0 0 1,3 14 0,-3-21-28,1 0 0,0 0-1,-1 1 1,1-1 0,0 0 0,0 0-1,0 0 1,0 0 0,0-1-1,1 1 1,-1 0 0,1 0 0,-1-1-1,1 1 1,-1-1 0,1 1-1,0-1 1,0 0 0,0 0 0,0 1-1,0-1 1,0-1 0,4 2-1,0 0-37,1-1-1,-1 1 0,1-2 0,0 1 0,-1-1 0,1 0 0,0 0 1,-1-1-1,11-2 0,5-3-420,31-12 0,-37 12 76,0 0-1,0 2 0,28-6 1,-42 10 322,0-1 0,0 1 0,0 0 0,0 0 0,0 0 0,0 0 0,0 0 0,0 0 0,0 1 0,0-1 0,0 0 0,-1 1 0,1 0 0,0-1 0,0 1 0,0 0 0,-1 0 0,1 0 0,0 0 0,-1 0 0,1 0 0,-1 1 0,1-1 0,-1 0 0,0 1 0,0-1 0,1 1 0,-1 0 0,0-1 0,0 1 0,-1 0 0,2 2 0,0 5 12,0-1 0,-1 1-1,0 0 1,-1 0-1,1 0 1,-2 10-1,0-12-29,1 1-1,0 0 0,0-1 0,1 1 1,0 0-1,2 9 0,-2-16 62,-1 0 1,1 0-1,-1 0 1,1 0-1,-1 0 1,1 0-1,0 0 1,-1 0-1,1 0 0,0 0 1,0 0-1,0-1 1,0 1-1,-1 0 1,1-1-1,0 1 0,0-1 1,1 1-1,-1-1 1,0 1-1,0-1 1,0 0-1,0 1 1,0-1-1,0 0 0,0 0 1,0 0-1,1 0 1,-1 0-1,2 0 1,21-11-127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3.620"/>
    </inkml:context>
    <inkml:brush xml:id="br0">
      <inkml:brushProperty name="width" value="0.05" units="cm"/>
      <inkml:brushProperty name="height" value="0.05" units="cm"/>
    </inkml:brush>
  </inkml:definitions>
  <inkml:trace contextRef="#ctx0" brushRef="#br0">237 11 16379,'-21'6'504,"1"1"0,-1 1 0,2 1 0,0 0 0,0 2 0,-32 23 0,45-30-416,1 0 0,0 1 1,0 0-1,0 0 0,1 1 0,-1-1 0,1 1 0,0 0 1,1 0-1,0 0 0,0 0 0,0 1 0,0 0 0,1-1 1,1 1-1,-1 0 0,1 0 0,0 0 0,0 0 1,1 0-1,0 0 0,0 0 0,1 0 0,2 11 0,-2-12-69,1 0-1,0 0 0,0-1 0,1 1 0,0 0 0,0-1 0,0 0 0,0 0 0,1 0 1,0 0-1,0 0 0,0-1 0,1 0 0,-1 0 0,1 0 0,0 0 0,0-1 0,1 1 1,-1-1-1,1-1 0,-1 1 0,1-1 0,0 0 0,0 0 0,9 1 0,-6-2-7,1 1 0,0-1 0,0-1 0,0 0 0,0 0 0,0-1 0,-1 0 0,1-1 0,0 0-1,0 0 1,-1-1 0,0 0 0,1-1 0,-1 0 0,10-7 0,-12 7 37,0-1 1,0-1-1,0 1 0,-1-1 1,0 0-1,0-1 0,0 1 1,-1-1-1,0 0 0,-1-1 1,1 1-1,-1-1 0,-1 0 1,1 0-1,3-17 0,-5 16-31,-1-1 1,0 1-1,0-1 0,-1 1 0,0-1 0,-1 0 0,0 1 1,-1-1-1,0 1 0,0 0 0,-1-1 0,0 1 0,-1 0 1,-5-9-1,4 9 272,-7-15 211,12 23-495,0 0-1,-1 0 0,1 0 0,0 1 1,0-1-1,0 0 0,0 0 1,0 0-1,0 0 0,0 0 0,0 0 1,0 0-1,0 0 0,1 0 1,-1 0-1,0 0 0,0 0 0,1 0 1,-1 0-1,1 0 0,-1 0 1,2 0-1,12-11 21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4.037"/>
    </inkml:context>
    <inkml:brush xml:id="br0">
      <inkml:brushProperty name="width" value="0.05" units="cm"/>
      <inkml:brushProperty name="height" value="0.05" units="cm"/>
    </inkml:brush>
  </inkml:definitions>
  <inkml:trace contextRef="#ctx0" brushRef="#br0">124 1 18100,'-16'1'922,"1"0"1,-24 7 0,36-8-839,0 1 0,0 0 1,0 0-1,0 0 1,0 0-1,0 0 0,1 1 1,-1-1-1,0 1 0,1 0 1,-1-1-1,1 1 1,0 1-1,0-1 0,0 0 1,0 0-1,0 1 0,0-1 1,0 1-1,-1 3 1,3-5-89,0 1 0,0 0 0,-1 0 0,1-1 0,1 1 0,-1 0 0,0 0 0,0 0 0,1-1 0,-1 1 0,1 0 0,-1-1 0,1 1 0,0-1 0,0 1 0,0 0 0,0-1 0,0 0 0,0 1 0,0-1 0,0 0 0,0 1 0,1-1 0,-1 0 0,2 1 0,7 6-249,-1-2-1,18 10 0,-18-11 89,82 43-1345,-65-36 1273,-1 0-1,0 2 1,-1 1 0,-1 1-1,30 26 1,-50-40 287,0 1 0,-1 0 1,1 0-1,-1 0 0,0 0 0,0 0 1,0 0-1,0 0 0,0 1 0,-1-1 1,1 1-1,0 5 0,-2-7 5,0 0 0,0 0-1,0 0 1,0 0 0,-1 0 0,1 1 0,-1-1-1,1 0 1,-1 0 0,0 0 0,0-1 0,1 1 0,-1 0-1,-1 0 1,1 0 0,0-1 0,0 1 0,-1 0-1,1-1 1,-1 1 0,1-1 0,-1 0 0,-2 2-1,-9 6 253,0-1 0,0-1 0,-1 0 0,0 0-1,-23 6 1,-78 18 836,112-31-1045,-9 3-104,0-1-1,-19 2 1,29-4 3,0 0-1,0 0 0,0 0 1,-1-1-1,1 1 0,0 0 1,0-1-1,0 0 1,-3-1-1,4 2 23,1 0-1,-1-1 1,1 1 0,-1-1-1,1 1 1,-1-1 0,1 1 0,-1-1-1,1 1 1,0-1 0,-1 1-1,1-1 1,0 1 0,-1-1-1,1 0 1,0 1 0,0-1-1,-1 1 1,1-1 0,0 0 0,0 1-1,0-1 1,0 0 0,0 1-1,0-1 1,0 0 0,0 1-1,0-1 1,1-1 0,1-6 7,1 0 0,0 0 0,1 0-1,-1 1 1,2-1 0,5-8 0,-4 7-12,27-42-28</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4.441"/>
    </inkml:context>
    <inkml:brush xml:id="br0">
      <inkml:brushProperty name="width" value="0.05" units="cm"/>
      <inkml:brushProperty name="height" value="0.05" units="cm"/>
    </inkml:brush>
  </inkml:definitions>
  <inkml:trace contextRef="#ctx0" brushRef="#br0">148 1 16884,'-13'27'329,"3"0"0,0 0 0,1 1 0,2 1 0,1 0 0,-3 38 0,7-30-282,2 0 0,1 0 0,2-1 0,12 58-1,30 78-340,-1-2-78,-50-191 541,-1-1 1,-15-30 0,9 24-25,-71-151 1191,35 80 46,49 99-1381,-8-27 666,8 26-643,0 1-1,0-1 1,0 0-1,0 0 1,0 1-1,0-1 0,0 0 1,1 0-1,-1 1 1,0-1-1,0 0 1,1 0-1,-1 1 1,1-1-1,-1 0 1,0 1-1,1-1 1,-1 1-1,1-1 1,0 0-1,-1 1 1,1 0-1,-1-1 1,1 1-1,0-1 1,-1 1-1,1 0 1,0-1-1,0 1 1,-1 0-1,1-1 1,0 1-1,0 0 1,0 0-1,15-2-21,0 0 0,0 1 0,0 1 1,27 3-1,-7-1-229,134 6-40,-77-5 50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4.524"/>
    </inkml:context>
    <inkml:brush xml:id="br0">
      <inkml:brushProperty name="width" value="0.05" units="cm"/>
      <inkml:brushProperty name="height" value="0.05" units="cm"/>
    </inkml:brush>
  </inkml:definitions>
  <inkml:trace contextRef="#ctx0" brushRef="#br0">90 0 19308,'-3'55'1616,"-6"0"-1199,-2 4-185,1 2 576,0 1-224,3-9-432,1-9-312,1-13-600,2-9-264,2-20 767,-12-2-199,1-15-200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4.980"/>
    </inkml:context>
    <inkml:brush xml:id="br0">
      <inkml:brushProperty name="width" value="0.05" units="cm"/>
      <inkml:brushProperty name="height" value="0.05" units="cm"/>
    </inkml:brush>
  </inkml:definitions>
  <inkml:trace contextRef="#ctx0" brushRef="#br0">245 244 16339,'7'-16'562,"-1"-1"0,0 0 0,-2 0 0,0 0 0,3-24 0,-7 34-389,0 1 0,0-1-1,0 0 1,-1 1 0,0-1 0,0 1 0,-4-12-1,3 14-57,1 1-1,-1 0 1,1 0-1,-1 0 1,0 0-1,0 0 1,-1 0-1,1 0 1,-1 1-1,1-1 1,-1 1-1,0-1 0,0 1 1,0 0-1,-4-2 1,4 3-79,-1-1 0,0 1-1,0 0 1,0 0 0,0 0 0,0 0 0,0 1 0,0 0 0,0-1-1,0 2 1,0-1 0,0 0 0,0 1 0,0 0 0,0-1 0,1 2-1,-1-1 1,0 0 0,0 1 0,1 0 0,-1 0 0,1 0 0,-1 0-1,1 0 1,0 1 0,-4 3 0,-3 3-50,1 0 1,0 1-1,0 0 0,1 1 0,1 0 1,-12 22-1,9-14-3,2 0-1,0 1 1,2 0-1,0 0 1,-6 36-1,11-45 20,0-1-1,0 0 1,1 1 0,0-1-1,1 1 1,0-1-1,1 0 1,0 1 0,0-1-1,1 0 1,0 0-1,1-1 1,8 15-1,-10-20 8,1 1 0,0-1-1,1-1 1,-1 1 0,0 0 0,1-1-1,0 0 1,0 1 0,0-2-1,0 1 1,0 0 0,1-1-1,8 4 1,-6-4 13,0 0-1,0-1 1,0 0 0,1 0-1,-1 0 1,0-1-1,1 0 1,11-2 0,-1-1 45,-1-1 0,1 0 0,-1-2 1,0 0-1,-1-1 0,32-17 0,-16 3 78,-1-1-1,0-2 1,-2-1 0,-1-1-1,-1-1 1,-1-2 0,-1 0-1,35-56 1,-54 74-113,-2 7-22,-1-1-1,-1 1 0,1-1 0,-1 0 0,0 1 0,0-1 0,0 0 1,0 0-1,0-8 0,-3 9-47,-4 8 3,-5 12-58,4-2-98,0 0-1,2 0 0,0 0 0,0 1 0,1 0 0,-1 26 0,3-32 121,1-1 0,0 1 1,1 0-1,-1-1 0,2 1 0,-1 0 1,1-1-1,1 0 0,0 1 1,0-1-1,0 0 0,10 14 0,-8-15-5,1-1 0,-1 0 0,2 0-1,8 7 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5.584"/>
    </inkml:context>
    <inkml:brush xml:id="br0">
      <inkml:brushProperty name="width" value="0.05" units="cm"/>
      <inkml:brushProperty name="height" value="0.05" units="cm"/>
    </inkml:brush>
  </inkml:definitions>
  <inkml:trace contextRef="#ctx0" brushRef="#br0">0 1 15667,'8'21'1513,"-3"24"-777,-4 7-240,-1 15 1000,-1 12-456,-2 23-335,1 12-41,-1 7-96,0-6-128,1-15-192,2-9-88,2-13-48,1-9-24,2-23-376,1-15-336,1-24 536,-2-3-48,-1-18-96</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6.531"/>
    </inkml:context>
    <inkml:brush xml:id="br0">
      <inkml:brushProperty name="width" value="0.05" units="cm"/>
      <inkml:brushProperty name="height" value="0.05" units="cm"/>
    </inkml:brush>
  </inkml:definitions>
  <inkml:trace contextRef="#ctx0" brushRef="#br0">1 240 16091,'9'-15'508,"0"1"0,1 0 0,0 0 0,2 1 0,-1 1-1,1 0 1,16-12 0,-17 16-190,1-1 0,0 1 1,0 1-1,0 0 0,1 1 0,0 0 1,0 1-1,25-6 0,-36 10-276,1 1 0,-1-1 1,0 1-1,1-1 0,-1 1 0,0 0 0,1 0 0,-1 0 0,0 0 0,1 1 0,-1-1 0,0 1 1,1-1-1,-1 1 0,0 0 0,0-1 0,1 1 0,-1 1 0,0-1 0,0 0 0,0 0 0,0 1 1,-1-1-1,4 4 0,-3-1-20,0 0 1,0 0 0,0 0-1,-1 0 1,0 0 0,0 0-1,0 0 1,0 0 0,-1 1-1,0-1 1,1 0 0,-2 0-1,0 7 1,-4 35-5,-19 76 0,15-85-18,1 1 0,2 0 0,-2 55 0,8-89 3,0 1 0,0-1 0,1 1 0,0-1 0,0 1 0,0-1 0,0 1 0,0-1 0,1 0 0,3 5 0,-4-7 1,0 0 0,0 0 0,1-1 0,-1 1 0,1-1 0,0 1 0,-1-1 0,1 0 0,0 0 0,0 1 0,0-1 0,0 0 0,0-1 0,0 1 0,0 0 0,0-1 0,0 1 0,0-1 0,0 1 0,0-1 0,0 0 0,4 0 0,5-1 16,0-1 0,0 0-1,-1 0 1,1-1-1,0-1 1,-1 1 0,0-2-1,0 1 1,0-2 0,0 1-1,-1-1 1,14-12 0,5-5 78,-1-2 1,35-40 0,17-34 132,-70 86-196,0-1-1,-1 0 1,0 0-1,-1-1 0,7-23 1,-11 22 7,-3 16-41,0 0-1,0-1 1,0 1-1,0 0 1,0 0 0,0 0-1,0 0 1,0 0-1,0 0 1,0 0-1,0 0 1,0-1-1,0 1 1,0 0-1,0 0 1,0 0 0,0 0-1,0 0 1,0 0-1,0 0 1,0 0-1,0-1 1,0 1-1,0 0 1,0 0-1,0 0 1,-1 0 0,1 0-1,0 0 1,0 0-1,0 0 1,0 0-1,0 0 1,0 0-1,0 0 1,0-1 0,0 1-1,-1 0 1,1 0-1,0 0 1,0 0-1,0 0 1,0 0-1,0 0 1,0 0-1,0 0 1,0 0 0,-1 0-1,1 0 1,0 0-1,0 0 1,-1 2-1,-1-1 0,1 0 0,0 0 0,0 1 0,0-1 0,0 1 0,0-1 0,0 1 1,1-1-1,-1 1 0,0 2 0,-5 15-15,1 0-1,0 1 1,2-1 0,0 1-1,2 0 1,0-1 0,2 23 0,0-31 11,0 1 1,0-1 0,1 0 0,1 1 0,0-1-1,0 0 1,2-1 0,-1 1 0,1-1 0,0 1 0,1-2-1,0 1 1,12 13 0,-15-19 9,0-1 0,1 1 0,-1-1-1,1 0 1,0-1 0,0 1 0,0 0 0,0-1 0,1 0-1,-1 0 1,0 0 0,1-1 0,-1 1 0,1-1 0,0 0-1,-1-1 1,1 1 0,0-1 0,0 0 0,0 0 0,-1 0-1,1-1 1,0 1 0,-1-1 0,6-2 0,-2 0 30,0 0 1,-1-1 0,0 0-1,0 0 1,0-1-1,-1 0 1,1 0 0,-1 0-1,0-1 1,-1 0-1,1 0 1,-1-1 0,8-13-1,-2 1 60,-1-1-1,-1-1 1,-1 0 0,-1 0-1,0 0 1,-2-1-1,0 0 1,1-24 0,-4 27-71,-1-1 0,-1 0 0,-1 0 0,0 0 0,-2 1 0,0-1 0,-1 1 0,-1-1 0,-10-24 0,-6 7-280,20 35 187,0 0 0,-1 0-1,0 1 1,1-1 0,-1 0-1,0 1 1,0-1 0,0 1-1,0 0 1,0-1 0,0 1-1,0 0 1,0 0 0,-1 0-1,-1 0 1,3 1 35,1 0 1,0 0-1,0 0 1,-1-1-1,1 1 0,0 0 1,-1 0-1,1 0 1,0 0-1,-1 0 0,1 0 1,0 0-1,-1 0 1,1 0-1,0 0 0,-1 0 1,1 0-1,0 1 1,0-1-1,-1 0 0,1 0 1,0 0-1,-1 0 1,1 0-1,0 1 1,0-1-1,-1 0 0,1 0 1,0 0-1,0 1 1,-1-1-1,1 0 0,0 0 1,0 1-1,0-1 1,0 0-1,-1 1 0,1-1 1,0 0-1,0 0 1,0 1-1,0-1 0,0 0 1,0 1-1,0-1 1,0 0-1,0 1 1,0-1-1,0 0 0,0 1 1,0-1-1,0 0 1,0 1-1,0-1 0,0 0 1,1 1-1,7 16 44,-2-11-117,0 0 0,0-1 0,0 0 0,1 0 0,8 5 0,18 8-349</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7.003"/>
    </inkml:context>
    <inkml:brush xml:id="br0">
      <inkml:brushProperty name="width" value="0.05" units="cm"/>
      <inkml:brushProperty name="height" value="0.05" units="cm"/>
    </inkml:brush>
  </inkml:definitions>
  <inkml:trace contextRef="#ctx0" brushRef="#br0">311 8 15987,'-4'-2'182,"0"1"0,-1 0-1,1 0 1,0 0-1,0 0 1,-1 1-1,1-1 1,0 1-1,-1 0 1,1 1-1,0-1 1,-1 1 0,1 0-1,-6 1 1,-6 4 320,0-1 0,-18 10 1,20-8-263,0 1 0,1 0-1,0 1 1,0 0 0,1 1 0,0 0 0,1 1 0,-18 23 0,24-27-192,0-1-1,0 1 1,1 0 0,0 0 0,1 0-1,0 1 1,0-1 0,0 1-1,1 0 1,0-1 0,1 1 0,-1 0-1,2 0 1,-1 0 0,1 1-1,0-1 1,1 0 0,2 13 0,-2-16-36,1 0 0,-1 0 0,1-1 1,0 1-1,0 0 0,1-1 0,-1 0 1,1 0-1,0 1 0,0-2 0,1 1 1,-1 0-1,1-1 0,0 1 0,0-1 1,0 0-1,0 0 0,0-1 0,1 1 1,-1-1-1,1 0 0,0 0 0,-1-1 1,1 1-1,8 0 0,-6-1-3,1 0 0,-1-1 0,0 0 0,1 0 0,-1-1 0,0 0 0,0 0 0,0-1 0,0 1 0,0-2 0,0 1 0,0-1 0,0 0 0,-1 0 0,0-1 0,1 0 0,5-5 0,0-2 56,0-1 0,-1 1 1,-1-2-1,0 0 0,0 0 0,-2 0 1,1-1-1,-2-1 0,0 1 1,-1-1-1,0 0 0,-1-1 0,-1 1 1,0-1-1,-1 0 0,-1 0 0,-1 0 1,0-20-1,-1 32-36,0 0 0,-1 0 0,1 0-1,-1 0 1,0 0 0,0 0 0,-3-5 0,4 8-22,-1 1 0,1-1 0,-1 0 0,1 0 0,-1 0 1,0 0-1,1 0 0,-1 0 0,0 1 0,0-1 0,1 0 1,-1 1-1,0-1 0,0 0 0,0 1 0,0-1 0,0 1 0,0 0 1,0-1-1,0 1 0,0 0 0,0-1 0,0 1 0,0 0 1,-1 0-1,1 0 0,0 0 0,0 0 0,0 0 0,0 0 0,0 1 1,-2 0-1,0 0-5,0 0 1,-1 1-1,1-1 0,0 1 1,0 0-1,1 0 1,-1 0-1,0 1 0,1-1 1,-1 0-1,1 1 1,0 0-1,0 0 0,0 0 1,0 0-1,0 0 1,1 0-1,-1 0 0,1 0 1,0 0-1,0 1 1,-1 4-1,0 1-9,0 1 0,1-1 0,0 1 0,0-1 0,1 1 1,1 0-1,1 9 0,-1-12-60,0-1 0,0 0 1,1 0-1,0 0 0,0 0 0,1 0 1,0 0-1,0 0 0,0-1 0,0 1 1,1-1-1,0 0 0,0 0 1,1-1-1,-1 1 0,1-1 0,0 0 1,0 0-1,1 0 0,-1-1 0,9 4 1,-4-3-51,-1-1 0,1 0 0,0 0 0,0-1 0,0 0 1,1-1-1,-1-1 0,0 1 0,0-1 0,1-1 0,-1 0 0,19-5 0,39-12-433</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7.467"/>
    </inkml:context>
    <inkml:brush xml:id="br0">
      <inkml:brushProperty name="width" value="0.05" units="cm"/>
      <inkml:brushProperty name="height" value="0.05" units="cm"/>
    </inkml:brush>
  </inkml:definitions>
  <inkml:trace contextRef="#ctx0" brushRef="#br0">101 1 17172,'-11'6'389,"1"2"-1,0 0 1,0 0 0,1 0 0,-12 14 0,18-18-286,0 0 1,0-1-1,0 1 0,1 1 0,0-1 1,-1 0-1,1 0 0,1 1 0,-1-1 1,1 1-1,-1 0 0,1-1 0,1 1 1,-1 0-1,1-1 0,0 10 1,0-12-65,1 0 1,-1 0-1,1 0 1,-1 1-1,1-2 1,0 1-1,0 0 1,0 0 0,0 0-1,0 0 1,0 0-1,1-1 1,-1 1-1,1-1 1,-1 1 0,1-1-1,3 3 1,-2-2-26,1 0 0,0 0 0,0 0 1,0-1-1,0 0 0,0 1 1,0-2-1,7 2 0,1-1-58,0-1 0,0 0 0,0 0 0,0-2 0,16-2 0,-14-1-6,0 1 1,-1-2 0,0 1 0,0-2-1,0 0 1,-1-1 0,0 0 0,0 0 0,-1-1-1,0-1 1,-1 0 0,16-19 0,-24 26 52,1-1 0,-1 1 1,0-1-1,-1 1 0,1-1 1,0 1-1,1-7 0,-5 9 89,-3 6-49,-4 8 10,2 5-4,0-1-1,2 1 1,0 0-1,1 0 1,1 0 0,0 1-1,1 29 1,2 3 64,12 79 0,15 33-155,8 65-661,-32-190 665,-1 1-1,-2 0 0,-9 72 0,6-92 242,-1 0 0,-8 24 1,11-39-111,-1 0 0,1-1 0,-1 1 0,1 0 0,-1-1-1,0 1 1,-1-1 0,1 0 0,0 0 0,-1 0 0,0 0 0,0 0 0,0 0 0,0-1 0,0 1 0,0-1 0,-8 4 0,9-6-30,-1 1 0,1-1 0,-1 0-1,0 1 1,1-1 0,-1 0 0,0-1 0,1 1 0,-1 0 0,0-1 0,1 0-1,-1 1 1,1-1 0,-1 0 0,1 0 0,-1-1 0,1 1 0,0 0-1,-1-1 1,1 1 0,0-1 0,0 0 0,0 0 0,0 0 0,1 0-1,-3-2 1,-5-8 113,0 0-1,1 0 1,-9-19-1,16 28-156,-10-17-27,2 0 1,0-1-1,1 0 1,2-1 0,0 0-1,1 0 1,1 0-1,1 0 1,0-41-1,4 48-84,0 0-1,0 0 1,2 0-1,0 0 1,1 1 0,0 0-1,1 0 1,0 0-1,2 0 1,-1 1-1,2 0 1,0 0 0,0 1-1,1 0 1,19-20-1,6 1-87,61-43 0,-14 18-160</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07.870"/>
    </inkml:context>
    <inkml:brush xml:id="br0">
      <inkml:brushProperty name="width" value="0.05" units="cm"/>
      <inkml:brushProperty name="height" value="0.05" units="cm"/>
    </inkml:brush>
  </inkml:definitions>
  <inkml:trace contextRef="#ctx0" brushRef="#br0">524 23 18052,'-7'-3'199,"-1"-1"0,0 1 1,-1 0-1,1 0 0,0 1 0,-1 1 1,0-1-1,1 1 0,-1 1 0,0-1 1,1 1-1,-1 1 0,0 0 0,-8 2 1,-1 1 89,0 0 0,0 2 0,0 0 0,1 1 0,-25 14 1,33-17-206,0 2 0,1-1 0,0 1 0,1 1 0,-1-1 0,-6 10 0,12-15-75,1 1 0,-1-1 0,1 1 0,0-1 0,0 1 0,0 0 0,0-1 0,0 1-1,0 0 1,0 0 0,0 0 0,1 0 0,-1 0 0,1 0 0,-1 0 0,1 0 0,0 0 0,0 0-1,0 0 1,0 0 0,0 0 0,1 0 0,-1 0 0,0 0 0,1 0 0,-1-1 0,1 1-1,0 0 1,0 0 0,0 0 0,0 0 0,0-1 0,0 1 0,0 0 0,1-1 0,-1 1 0,3 1-1,3 3-49,0-1-1,1 0 0,0-1 0,0 0 0,0 0 0,1 0 1,-1-1-1,11 2 0,80 15-641,-73-15 491,67 9-411,-31-6 14,74 21 0,-129-27 605,-1 0 1,1 0-1,-1 1 1,0-1 0,0 2-1,0-1 1,0 1-1,10 8 1,-15-11 8,0 0 0,0 0 0,0 0 1,0 0-1,-1 0 0,1 0 0,-1 0 0,1 0 0,0 0 0,-1 0 1,0 1-1,1-1 0,-1 0 0,0 0 0,0 0 0,1 1 1,-1-1-1,0 0 0,0 0 0,-1 3 0,0-2 24,0 1 0,0-1 0,0 0 0,0 0-1,0 1 1,-1-1 0,1 0 0,-1 0 0,0-1-1,1 1 1,-1 0 0,0 0 0,0-1 0,-3 3-1,-16 10 320,-1-1 0,0-1 0,-28 11 0,-80 25 691,68-26-649,-50 18-52,-141 56-139,182-63-235</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1.587"/>
    </inkml:context>
    <inkml:brush xml:id="br0">
      <inkml:brushProperty name="width" value="0.05" units="cm"/>
      <inkml:brushProperty name="height" value="0.05" units="cm"/>
    </inkml:brush>
  </inkml:definitions>
  <inkml:trace contextRef="#ctx0" brushRef="#br0">10 6 17300,'1'-5'2083,"1"11"-1412,2 13-23,-3 53 269,-9 85 0,-1-17-343,9-138-552,0 0 1,0 0-1,0 0 0,0 0 0,0 0 0,0 0 1,0 0-1,1 0 0,-1 0 0,1-1 0,-1 1 0,1 0 1,0 0-1,0 0 0,0 0 0,2 2 0,-2-3-8,0-1 0,-1 1 0,1-1 0,0 0 0,0 1 0,0-1-1,0 0 1,-1 0 0,1 0 0,0 0 0,0 1 0,0-1 0,0 0-1,0-1 1,-1 1 0,1 0 0,0 0 0,0 0 0,0 0 0,0-1 0,0 1-1,-1 0 1,1-1 0,0 1 0,1-1 0,6-5 70,0 0 0,0 0 1,-1-1-1,13-14 0,142-181 742,-89 105-429,-68 90-357,-3 4-19,0 0 1,0 0 0,0 0 0,1 1 0,-1-1 0,1 1 0,-1-1-1,1 1 1,0 0 0,0 0 0,0 0 0,0 0 0,6-1 0,-9 3-16,1-1 0,0 1 0,-1 0 1,1 0-1,0 1 0,-1-1 0,1 0 1,0 0-1,-1 0 0,1 0 0,-1 1 1,1-1-1,0 0 0,-1 0 0,1 1 1,-1-1-1,1 0 0,-1 1 0,1-1 1,-1 1-1,1-1 0,-1 1 0,1-1 1,-1 1-1,0-1 0,1 1 0,-1-1 1,0 1-1,1-1 0,-1 1 0,0 0 1,0-1-1,0 1 0,1 0 0,-1-1 1,0 1-1,0 0 0,0-1 0,0 1 1,0 0-1,0 36 77,0-30-62,-13 115 38,7-83-55,1 0 0,2 64-1,3-101-59,0 0 0,0 0 0,0 0 0,1 0 0,-1 0 0,0-1 0,1 1 0,-1 0 0,1 0 0,0 0-1,-1 0 1,1-1 0,0 1 0,0 0 0,0-1 0,1 1 0,-1 0 0,0-1 0,0 0 0,3 3 0,-3-2-142,1 2-50</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2.609"/>
    </inkml:context>
    <inkml:brush xml:id="br0">
      <inkml:brushProperty name="width" value="0.05" units="cm"/>
      <inkml:brushProperty name="height" value="0.05" units="cm"/>
    </inkml:brush>
  </inkml:definitions>
  <inkml:trace contextRef="#ctx0" brushRef="#br0">173 50 18188,'0'-2'138,"0"0"0,0-1-1,0 1 1,0 0 0,-1 0 0,1-1 0,-1 1-1,0 0 1,1 0 0,-1 0 0,0-1 0,0 1 0,0 0-1,-1 0 1,1 0 0,0 1 0,-1-1 0,1 0 0,-1 0-1,-2-1 1,2 2-67,0 0 0,1 1 0,-1-1 0,1 1 0,-1-1 0,0 1 0,1 0 0,-1-1 0,0 1 0,0 0-1,1 0 1,-1 0 0,0 1 0,1-1 0,-1 0 0,0 1 0,1-1 0,-1 1 0,0-1 0,1 1 0,-1 0 0,1 0 0,-1 0 0,1 0 0,0 0 0,-1 0 0,1 0-1,0 0 1,-2 2 0,-5 5 53,1 0-1,0 1 1,0 0-1,1 1 1,0-1-1,1 1 1,0 0-1,-7 21 1,3-3-101,1 0 0,-5 38 0,11-59-22,-1 16-2,-3 41 0,6-59 1,0 1 0,1 0-1,-1-1 1,1 1 0,0-1 0,0 1-1,1-1 1,-1 1 0,1-1-1,1 0 1,-1 0 0,6 10 0,-6-14 0,-1 1 1,1 0 0,0-1 0,-1 0 0,1 1 0,0-1 0,0 0 0,0 0 0,0 0 0,0 0 0,0 0 0,0 0 0,0-1 0,0 1 0,0-1 0,1 1 0,-1-1 0,0 0 0,0 0 0,0 0 0,1 0 0,-1 0-1,0-1 1,0 1 0,0 0 0,0-1 0,1 0 0,-1 0 0,0 1 0,2-3 0,5-1 11,1-1 1,-2-1-1,1 1 1,-1-1-1,10-9 1,14-18 144,-1 0 0,43-61 0,-37 45 40,-16 26-49,-11 22-54,-10 1-89,1 1 1,-1-1 0,1 1-1,-1-1 1,0 1 0,1-1-1,-1 1 1,0 0 0,1-1-1,-1 1 1,0-1 0,0 1-1,1 0 1,-1-1 0,0 1-1,0 0 1,0 1 0,2 19 31,-1 0 0,-3 38 1,0-40-43,2 0 0,0 1 1,4 34-1,-3-52 2,-1-1 1,1 1-1,-1 0 0,1 0 1,-1-1-1,1 1 0,0 0 0,0-1 1,0 1-1,0-1 0,0 1 0,0-1 1,0 0-1,0 1 0,1-1 1,-1 0-1,0 0 0,1 0 0,-1 0 1,3 2-1,0-2-2,-1 0 0,0 0 0,0-1 0,0 1 0,0-1 0,0 1 0,1-1 0,-1 0 0,0 0 0,6-1 0,7-3-20,-1 0 0,0 0-1,26-13 1,-31 13 10,7-4-3,64-23-59,-73 29 68,0 0-1,0 0 0,1 0 0,-1 1 0,1 0 0,-1 1 1,16 1-1,-23-1 11,1 1-1,0-1 1,-1 0 0,1 1 0,-1-1 0,1 1-1,-1 0 1,1-1 0,-1 1 0,1 0 0,-1 0-1,0 0 1,0 0 0,1 0 0,-1 0 0,0 1-1,0-1 1,0 0 0,0 1 0,0-1 0,0 0 0,-1 1-1,1-1 1,0 1 0,-1-1 0,1 1 0,-1-1-1,0 1 1,1 0 0,-1-1 0,0 1 0,0 0-1,0-1 1,0 3 0,0-1 11,0-1-1,0 0 1,1 1-1,-1-1 1,1 1-1,0-1 1,-1 0-1,1 0 1,0 1-1,0-1 1,0 0-1,1 0 1,1 3-1,-2-4-1,0-1-1,0 1 1,0-1-1,0 1 1,1-1-1,-1 1 1,0-1-1,0 0 1,0 1-1,0-1 1,1 0-1,-1 0 1,0 0-1,0 0 1,0 0-1,1 0 1,-1 0-1,0 0 1,0-1-1,0 1 1,1 0-1,-1-1 1,0 1-1,2-2 1,27-14 108,16-17-17,-30 20-94,-1 2 1,1 0-1,1 1 1,0 1-1,23-9 1,-39 17-6,0 1 0,1-1 0,-1 1 0,0-1 0,1 1 0,-1 0 0,0-1 0,1 1 0,-1 0 0,0 0 0,1 0 0,-1 0 0,0 0 0,1 0 0,-1 1 1,0-1-1,1 0 0,-1 1 0,0-1 0,1 1 0,-1-1 0,0 1 0,0-1 0,0 1 0,0 0 0,1 0 0,-1 0 0,0-1 0,0 1 0,-1 0 0,1 0 0,0 0 1,0 1-1,0-1 0,1 2 0,-1 0-113,-1 1-1,1-1 1,0 0 0,-1 0 0,0 1 0,0-1-1,0 0 1,0 1 0,0-1 0,-1 0 0,1 0-1,-1 1 1,0-1 0,-1 3 0,-9 12-3787,10-13 2900</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3.296"/>
    </inkml:context>
    <inkml:brush xml:id="br0">
      <inkml:brushProperty name="width" value="0.05" units="cm"/>
      <inkml:brushProperty name="height" value="0.05" units="cm"/>
    </inkml:brush>
  </inkml:definitions>
  <inkml:trace contextRef="#ctx0" brushRef="#br0">66 1 19212,'-19'67'1454,"3"0"0,3 2 0,-4 70 0,17-132-1400,0 0 1,0 0-1,0 1 0,1-1 1,-1 0-1,2 0 1,2 9-1,-4-14-55,1-1 1,-1 0-1,1 1 0,0-1 1,-1 0-1,1 1 0,0-1 1,0 0-1,0 0 0,0 0 0,0 0 1,0 0-1,0 0 0,1 0 1,-1 0-1,0 0 0,0 0 1,1 0-1,-1-1 0,1 1 1,-1-1-1,0 1 0,1-1 1,-1 0-1,1 1 0,-1-1 1,1 0-1,-1 0 0,1 0 1,-1 0-1,1 0 0,-1 0 1,1-1-1,-1 1 0,1 0 1,-1-1-1,1 1 0,-1-1 1,3-1-1,5-3-27,1 0 0,-1-1 0,0 0 0,0-1 0,-1 0-1,0-1 1,0 1 0,10-15 0,4-1 0,2-3 74,-12 12 36,1 1 0,0 0-1,20-14 1,-32 26-68,0 1 1,-1-1-1,1 1 0,-1-1 0,1 1 1,0-1-1,-1 1 0,1 0 0,0-1 1,-1 1-1,1 0 0,0-1 0,-1 1 1,1 0-1,0 0 0,0 0 0,-1 0 0,1 0 1,0 0-1,0 0 0,-1 0 0,1 0 1,0 0-1,0 0 0,-1 0 0,1 1 1,0-1-1,0 0 0,-1 0 0,2 1 1,-1 1 27,0 0 1,0-1-1,0 1 1,0 0-1,0 0 1,0 0-1,0 0 1,-1 0-1,1 3 1,0-3-22,-1 0 0,1 0 1,-1 1-1,1-1 0,0 0 0,0 0 0,0 0 0,0 0 0,0 0 1,0 0-1,1 0 0,-1 0 0,1-1 0,2 3 0,-1-2-12,0-1 0,1 1 1,-1-1-1,1 0 0,-1-1 0,1 1 0,-1-1 0,1 1 0,0-1 0,-1 0 0,1 0 0,4-1 0,48-10-115,-40 7 48,2 1-8,-2-1-21,-1 1 0,1 0 0,21 0 0,-34 3 66,1 0-1,0 1 1,-1-1-1,1 0 1,-1 1-1,1 0 1,0 0-1,-1 0 1,1 0 0,-1 1-1,0-1 1,0 1-1,1 0 1,-1 0-1,0 0 1,0 0-1,-1 1 1,1-1-1,4 6 1,-6-7-126,0 0 0,0 1 0,0-1 0,0 0 0,1 1 0,-1-1 0,0 0 0,1 0 0,-1 0 0,1 0 0,2 1 0,-3-2 102,0 0 0,0 0 0,-1 0 0,1 0-1,0 0 1,0 0 0,-1 0 0,1 0 0,0 0-1,0 0 1,0-1 0,-1 1 0,1 0 0,0-1-1,-1 1 1,1 0 0,0-1 0,-1 1 0,1-1-1,0 1 1,-1-1 0,1 1 0,-1-1 0,1 0-1,-1 1 1,1-1 0,-1 0 0,1 1 0,-1-2 0,10-16-534</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3.701"/>
    </inkml:context>
    <inkml:brush xml:id="br0">
      <inkml:brushProperty name="width" value="0.05" units="cm"/>
      <inkml:brushProperty name="height" value="0.05" units="cm"/>
    </inkml:brush>
  </inkml:definitions>
  <inkml:trace contextRef="#ctx0" brushRef="#br0">1 0 17460,'0'9'968,"9"2"-960,8 0-8,4-4 296</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4.959"/>
    </inkml:context>
    <inkml:brush xml:id="br0">
      <inkml:brushProperty name="width" value="0.05" units="cm"/>
      <inkml:brushProperty name="height" value="0.05" units="cm"/>
    </inkml:brush>
  </inkml:definitions>
  <inkml:trace contextRef="#ctx0" brushRef="#br0">0 227 14491,'18'-24'1436,"0"1"0,2 1 0,43-39 0,-48 48-839,1 1 1,1 1-1,0 0 1,0 1-1,1 1 1,32-11-1,-42 17-469,-1 1 0,1 0 0,0 1-1,-1 0 1,1 0 0,0 1 0,0 0-1,0 0 1,15 3 0,-20-3-112,0 1 1,0 0-1,0 0 0,-1 0 1,1 0-1,0 1 0,-1-1 1,1 1-1,-1-1 0,1 1 1,-1 0-1,0 0 0,1 0 0,-1 0 1,0 1-1,0-1 0,-1 0 1,1 1-1,-1 0 0,1-1 1,-1 1-1,0 0 0,0-1 1,0 1-1,0 0 0,0 0 1,-1 0-1,1 4 0,0-1-12,-1 0-1,0 0 0,-1 0 0,1 0 0,-1 0 1,0 0-1,-1 0 0,1 0 0,-1 0 1,0-1-1,-1 1 0,1-1 0,-1 1 1,-5 6-1,-5 5-47,-1-1 0,-28 27 0,3-3-380,39-40 407,-1 0 0,1 1-1,0-1 1,-1 0-1,1 0 1,-1 1-1,1-1 1,0 1-1,-1-1 1,1 0-1,0 1 1,-1-1 0,1 1-1,0-1 1,0 0-1,-1 1 1,1-1-1,0 1 1,0-1-1,0 1 1,0-1-1,0 1 1,0-1-1,0 1 1,0-1 0,0 1-1,0-1 1,0 1-1,0-1 1,0 1-1,0-1 1,0 1-1,0-1 1,0 1-1,1-1 1,-1 1 0,0-1-1,0 1 1,1-1-1,-1 1 1,0-1-1,1 0 1,-1 1-1,0-1 1,1 0-1,0 1 1,25 6-656,-12-5 513,-4 2 92,0 0 1,-1 1 0,1 0-1,-1 0 1,0 1 0,0 0-1,-1 1 1,1 0 0,-1 0-1,-1 1 1,0 0 0,0 0 0,0 1-1,-1-1 1,0 2 0,-1-1-1,0 1 1,-1-1 0,0 1-1,3 11 1,-3-10 50,-1 1 0,-1-1 0,0 0 0,0 1 1,-2 0-1,1-1 0,-1 1 0,-2 14 0,1-17 65,-1-1 0,0 0 0,0 0 0,-1-1 0,0 1 0,0 0 0,-1-1 0,0 0 0,0 0 0,0 0 0,-1 0 0,-6 6 0,2-5 114,1 0-1,-1 0 1,-1-1 0,1-1-1,-1 1 1,0-2-1,-1 1 1,1-2 0,-12 5-1,12-6-38,1 0 1,-1-1-1,0 0 0,1 0 0,-1-1 0,0-1 1,0 1-1,0-2 0,0 1 0,-18-4 1,26 3-201,-1 1 1,1-1 0,0 1-1,-1-1 1,1 0-1,0 0 1,-1 0 0,1 0-1,0-1 1,0 1 0,0-1-1,0 1 1,0-1 0,0 1-1,0-1 1,1 0 0,-1 0-1,1 0 1,-1 0 0,1 0-1,0 0 1,0-1-1,0 1 1,0 0 0,0-1-1,-1-4 1,2 3-52,0 0 0,0 1 0,0-1 0,1 0 0,0 0 0,0 0 0,0 0 0,0 1 0,0-1 0,1 1 0,-1-1 0,1 1 0,0-1-1,0 1 1,0 0 0,5-5 0,18-17-723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4.071"/>
    </inkml:context>
    <inkml:brush xml:id="br0">
      <inkml:brushProperty name="width" value="0.05" units="cm"/>
      <inkml:brushProperty name="height" value="0.05" units="cm"/>
    </inkml:brush>
  </inkml:definitions>
  <inkml:trace contextRef="#ctx0" brushRef="#br0">127 477 17036,'-33'16'1829,"19"-10"-1177,1 0 0,-21 14 1,31-18-529,1 0 0,0 0 1,-1 0-1,1 0 0,0 0 1,0 0-1,0 1 0,0-1 1,0 1-1,0 0 0,1-1 1,0 1-1,-1 0 0,1 0 0,0 0 1,0 0-1,0 0 0,0 3 1,1-5-108,0 0 1,0 1 0,0-1 0,1 0 0,-1 0 0,0 1 0,0-1-1,1 0 1,-1 0 0,1 1 0,-1-1 0,1 0 0,-1 0 0,1 0-1,0 0 1,0 0 0,0 0 0,-1 0 0,1 0 0,0 0 0,0 0-1,0 0 1,0-1 0,0 1 0,1 0 0,-1-1 0,0 1 0,0-1-1,0 1 1,1-1 0,-1 0 0,0 1 0,0-1 0,1 0-1,-1 0 1,0 0 0,0 0 0,3 0 0,2 0-74,0 0 0,0 0 0,0-1 0,0 0 0,0 0 0,0-1 0,9-3 0,-2-1-23,0-1 1,-1-1 0,0 0 0,0-1-1,-1 0 1,0-1 0,0 0 0,-1-1-1,0 0 1,-1 0 0,0-1-1,-1 0 1,-1-1 0,0 0 0,7-18-1,-14 26 537,-6 13-183,-9 17 113,12-18-310,1 0 0,0-1 1,0 1-1,1 0 0,0 0 1,0 0-1,0 0 1,1 0-1,0 0 0,1 0 1,-1 0-1,1 0 0,4 12 1,-4-15-56,0-1-1,1 1 1,0 0 0,0-1-1,0 1 1,0-1 0,1 0-1,-1 1 1,1-1 0,0 0-1,0-1 1,0 1 0,0 0-1,1-1 1,-1 0 0,0 0 0,1 0-1,0 0 1,-1 0 0,1-1-1,0 0 1,0 0 0,0 0-1,0 0 1,5 0 0,-1 0-15,0-1 0,0-1 1,1 1-1,-1-1 0,0-1 1,0 1-1,0-1 1,0-1-1,-1 1 0,1-1 1,-1-1-1,1 0 0,-1 0 1,0 0-1,12-10 0,0-2-10,0-1 0,-2-1-1,31-38 1,-8 1-10,-3-2 0,-2-2 1,35-79-1,-63 122 8,0 0 0,-1 0 1,-1 0-1,0-1 0,2-19 0,-7 34 6,0 0 1,1 0-1,-1 0 0,0 0 0,0 0 0,0 0 0,0 0 1,-1 0-1,1 0 0,-1 0 0,1 0 0,-1 0 0,0 0 0,1 0 1,-3-3-1,3 5 0,-1-1 0,1 1 0,-1 0 1,1-1-1,-1 1 0,0 0 0,1-1 1,-1 1-1,1 0 0,-1-1 0,1 1 1,-1 0-1,0 0 0,1 0 0,-1 0 0,0 0 1,1 0-1,-1 0 0,0 0 0,0 0 1,-20 8 66,9 1-10,0 0-1,1 1 0,0 0 1,1 0-1,0 1 1,1 1-1,0-1 1,1 2-1,-10 18 1,10-16 0,1 1 1,0-1-1,1 1 1,1 1-1,1-1 1,0 1-1,1 0 1,-1 18-1,4-24-43,1 1 0,0 0-1,0-1 1,1 0-1,1 1 1,0-1 0,0 0-1,9 18 1,-10-24-19,1 1 0,0-1 1,0 0-1,0 0 0,1 0 0,-1 0 0,1-1 0,0 1 0,1-1 1,-1 0-1,1 0 0,0 0 0,0-1 0,0 0 0,0 0 0,0 0 1,1-1-1,6 3 0,23-1-54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4.681"/>
    </inkml:context>
    <inkml:brush xml:id="br0">
      <inkml:brushProperty name="width" value="0.05" units="cm"/>
      <inkml:brushProperty name="height" value="0.05" units="cm"/>
    </inkml:brush>
  </inkml:definitions>
  <inkml:trace contextRef="#ctx0" brushRef="#br0">422 74 19972,'1'-3'134,"0"1"1,-1-1-1,1 1 0,-1-1 0,0 0 0,0 0 0,0 1 0,0-1 1,0 0-1,0 1 0,-1-1 0,1 0 0,-1 1 0,0-1 0,0 1 1,0-1-1,0 1 0,-2-3 0,1 3-69,0 0 1,0 0-1,0 0 1,0 0-1,0 1 1,-1-1-1,1 1 1,-1 0-1,1 0 1,-1 0-1,1 0 1,-1 0-1,0 0 1,1 1-1,-1-1 1,0 1-1,1 0 1,-6 0-1,-1 0 23,0 1 0,-1 0 0,1 1 0,-1-1 0,1 2 0,0-1 0,0 2 0,0-1 0,1 1 0,-1 0 0,1 1 0,0 0 0,0 0 0,-10 9-1,0 2-64,1 0 0,0 1-1,1 1 1,-21 32-1,21-26-19,1 1 1,1 1-1,2 0 0,0 1 0,2 0 0,1 1 0,1 0 0,1 0 0,2 1 1,0 0-1,0 54 0,5-77-5,1 0-1,-1 0 1,1 0 0,0 0 0,1 0 0,-1 0 0,1 0 0,1 0 0,-1 0 0,1-1-1,0 1 1,0-1 0,0 0 0,1 0 0,-1 0 0,2 0 0,-1-1 0,0 1 0,6 3-1,-5-4 2,0-2-1,0 1 0,0 0 0,1-1 0,-1 0 0,0-1 0,1 1 1,0-1-1,-1 0 0,1 0 0,0 0 0,-1-1 0,1 0 0,0 0 1,0-1-1,-1 0 0,1 0 0,0 0 0,-1 0 0,8-4 0,-6 2 6,1 0 1,-1 0-1,0-1 0,0-1 0,0 1 0,-1-1 0,0 0 0,0 0 0,0-1 0,9-11 1,-13 14 0,1 0 0,-1 0 1,1-1-1,-1 1 0,0-1 1,-1 0-1,1 0 0,-1 1 1,1-1-1,-1 0 0,0 0 1,-1 0-1,1 0 0,-1-1 1,0 1-1,0 0 0,0 0 1,0 0-1,-1 0 0,1 0 1,-1 0-1,-2-6 0,2 8-4,0 0-1,0 0 1,0 0-1,0 1 0,-1-1 1,1 0-1,0 1 1,-1-1-1,1 1 0,-1-1 1,1 1-1,-1 0 1,0 0-1,0-1 0,0 1 1,1 0-1,-1 1 1,0-1-1,0 0 0,0 1 1,0-1-1,-1 1 1,1-1-1,0 1 0,0 0 1,0 0-1,0 0 1,0 0-1,0 0 0,0 1 1,0-1-1,0 1 1,0-1-1,-4 2 0,3-1-3,1 0 0,-1 0-1,1 0 1,-1 0 0,1 1-1,-1-1 1,1 1 0,0-1-1,0 1 1,0 0 0,0 0-1,0 0 1,0 0 0,1 0-1,-1 0 1,1 0 0,-1 1-1,1-1 1,0 1 0,0-1-1,0 1 1,0-1 0,0 1-1,0 0 1,1-1 0,-1 4-1,1-4 2,1-1 0,-1 1 0,0 0 0,1-1 1,-1 1-1,1-1 0,0 1 0,-1-1 0,1 1 0,0-1 0,0 0 0,0 1 0,0-1 0,0 0 0,0 0 0,0 1 0,0-1 0,1 0 0,-1 0 0,0 0 0,1-1 0,-1 1 0,1 0 0,-1 0 0,1-1 0,-1 1 0,1-1 0,-1 1 0,1-1 0,0 0 0,-1 0 0,4 1 0,4-1-17,0 1-1,0-2 1,1 1-1,14-3 1,0-2-40,1-2 1,-1 0-1,0-1 1,23-12 0,87-52-252,-131 70 294,0 0-1,0 0 1,0 1-1,0 0 1,0-1-1,0 1 1,1 1-1,3-2 1,-7 2 14,1 0-1,-1 0 1,1 0 0,-1 0 0,1 0 0,-1 0 0,0 0 0,1 0 0,-1 1-1,1-1 1,-1 0 0,0 0 0,1 0 0,-1 0 0,0 1 0,1-1 0,-1 0-1,0 0 1,1 1 0,-1-1 0,0 0 0,1 1 0,-1-1 0,0 0 0,0 1-1,1 0 3,-1 1-1,1-1 0,-1 0 0,0 1 0,0-1 0,0 0 0,0 0 0,0 1 0,0-1 0,0 0 0,0 1 0,-1 1 0,-13 50-13,10-39 83,0-1 0,1 1 0,0 0 0,1 0 0,0 0 1,2 28-1,0-41-60,0 0 1,0 0 0,0 0-1,1-1 1,-1 1 0,0 0-1,1 0 1,-1 0 0,1 0-1,-1 0 1,1 0 0,-1-1-1,1 1 1,0 0 0,-1 0-1,1-1 1,0 1 0,0 0 0,-1-1-1,1 1 1,0-1 0,0 1-1,0-1 1,0 1 0,0-1-1,0 0 1,0 0 0,-1 1-1,1-1 1,0 0 0,0 0-1,0 0 1,0 0 0,2 0-1,23 1 131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5.136"/>
    </inkml:context>
    <inkml:brush xml:id="br0">
      <inkml:brushProperty name="width" value="0.05" units="cm"/>
      <inkml:brushProperty name="height" value="0.05" units="cm"/>
    </inkml:brush>
  </inkml:definitions>
  <inkml:trace contextRef="#ctx0" brushRef="#br0">94 0 17260,'-15'49'2072,"-7"6"-1328,2 3-360,4 2 1001,3-3-745,6-2-360,7-11 1152,3-5-1264,1-7-72,1-5-48</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5.534"/>
    </inkml:context>
    <inkml:brush xml:id="br0">
      <inkml:brushProperty name="width" value="0.05" units="cm"/>
      <inkml:brushProperty name="height" value="0.05" units="cm"/>
    </inkml:brush>
  </inkml:definitions>
  <inkml:trace contextRef="#ctx0" brushRef="#br0">1 139 18740,'2'-7'300,"1"0"0,0 0 0,0 1 0,1 0 0,0 0 0,0 0 0,0 0-1,1 0 1,0 1 0,0 0 0,10-9 0,-5 8-27,-1 0-1,1 0 1,0 1 0,0 0-1,0 1 1,1 0-1,11-3 1,1 2-82,-1 1 1,1 2-1,0 0 1,0 1-1,0 1 1,43 6-1,-46-3-165,-1 1-1,1 1 1,-2 1-1,33 13 1,-42-15-29,-1 1-1,1 0 1,-1 0 0,0 1 0,0 0 0,0 0 0,-1 1 0,0-1 0,-1 2 0,1-1 0,6 12 0,-10-15 1,-1 0 1,-1 0-1,1 0 1,-1 1-1,1-1 1,-1 0-1,0 1 1,-1-1-1,1 1 1,-1-1-1,0 1 1,0-1-1,0 1 1,-1-1-1,1 1 1,-1-1-1,0 0 0,-1 1 1,1-1-1,-1 0 1,0 0-1,0 0 1,0 0-1,0 0 1,-1 0-1,-3 4 1,-4 5 7,-1-1 0,0 0 0,-1-1 0,0-1 0,-1 0 0,-16 10 0,16-12-123,-1 0 0,0 0-1,-22 7 1,30-13 12,-1 0-1,0 0 1,0 0-1,0-1 0,0 0 1,0 0-1,-1-1 1,1 0-1,-13-2 1,18 2 82,0-1 0,0 1 1,0-1-1,0 1 0,1-1 0,-1 0 0,0 0 1,0 0-1,1 0 0,-4-2 0,-7-17-301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5.982"/>
    </inkml:context>
    <inkml:brush xml:id="br0">
      <inkml:brushProperty name="width" value="0.05" units="cm"/>
      <inkml:brushProperty name="height" value="0.05" units="cm"/>
    </inkml:brush>
  </inkml:definitions>
  <inkml:trace contextRef="#ctx0" brushRef="#br0">11 0 17540,'3'3'1816,"-1"10"-1240,-5 19-200,1 7 1081,1 18-625,-1 6-240,1 6-304,-1 0-48,2-4-24,0-5-56,3-12-176,0-7-168,-3-15-488,2-6-312,-2-14 800,-3-5-168,-6-8-128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6.403"/>
    </inkml:context>
    <inkml:brush xml:id="br0">
      <inkml:brushProperty name="width" value="0.05" units="cm"/>
      <inkml:brushProperty name="height" value="0.05" units="cm"/>
    </inkml:brush>
  </inkml:definitions>
  <inkml:trace contextRef="#ctx0" brushRef="#br0">19 108 15491,'0'-13'679,"-1"6"-403,1-1 1,0 1 0,0 0-1,1 0 1,0 0 0,0 0-1,1 0 1,-1 0-1,6-11 1,-7 17-179,1 0 0,0 0 0,0 0-1,0 0 1,0 0 0,0 1 0,0-1 0,0 0 0,0 1 0,0-1-1,0 0 1,1 1 0,-1-1 0,0 1 0,0 0 0,0-1 0,1 1-1,-1 0 1,0 0 0,0 0 0,1 0 0,-1 0 0,0 0 0,1 0-1,-1 0 1,0 1 0,0-1 0,2 1 0,3 1 99,-1-1 1,0 1-1,0 1 0,0-1 1,6 5-1,12 9-138,-1 1 1,-1 1-1,-1 1 0,-1 1 0,0 1 1,-2 0-1,0 1 0,-1 1 0,-2 1 1,0 0-1,16 40 0,-27-54-11,0 0-1,0 0 0,-1 0 1,-1 0-1,1 1 1,-2-1-1,1 0 1,-2 1-1,1-1 1,-1 0-1,-1 1 1,0-1-1,0 0 1,-1 0-1,0 0 1,-1 0-1,0-1 1,-1 0-1,0 0 1,0 0-1,-1 0 1,0-1-1,0 1 1,-1-2-1,0 1 0,-1-1 1,1 0-1,-1 0 1,-1-1-1,1 0 1,-1-1-1,0 0 1,0 0-1,-14 4 1,14-6-123,0-1 0,1 0 0,-1 0 0,0-1 0,0 0 0,0-1 0,0 0 0,0 0 0,-10-2 0,14 1 24,1 0 0,-1 0-1,1 0 1,0 0 0,0-1 0,-1 1-1,1-1 1,0 0 0,1-1 0,-1 1-1,0-1 1,1 1 0,-1-1 0,1 0-1,0 0 1,0-1 0,0 1 0,0-1 0,0 1-1,-1-6 1,-7-22-369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7.042"/>
    </inkml:context>
    <inkml:brush xml:id="br0">
      <inkml:brushProperty name="width" value="0.05" units="cm"/>
      <inkml:brushProperty name="height" value="0.05" units="cm"/>
    </inkml:brush>
  </inkml:definitions>
  <inkml:trace contextRef="#ctx0" brushRef="#br0">7 47 15931,'-6'-3'1641,"6"0"-833,1 0-232,10-2 712,6-1-31,7-2-225,7 0-160,7 2-256,5 3-216,6 2-696,2 1-664,-1 3 864,2 1-200,5-4-136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7.904"/>
    </inkml:context>
    <inkml:brush xml:id="br0">
      <inkml:brushProperty name="width" value="0.05" units="cm"/>
      <inkml:brushProperty name="height" value="0.05" units="cm"/>
    </inkml:brush>
  </inkml:definitions>
  <inkml:trace contextRef="#ctx0" brushRef="#br0">240 112 20868,'1'-4'104,"0"1"-1,0-1 1,0 0-1,-1 1 0,0-1 1,0 0-1,0 1 1,0-1-1,0 0 0,-1 0 1,0 1-1,1-1 1,-2 1-1,1-1 0,0 1 1,-1-1-1,1 1 1,-1 0-1,0-1 0,0 1 1,0 0-1,0 0 1,-1 1-1,0-1 0,1 0 1,-1 1-1,0 0 1,0-1-1,0 1 0,0 0 1,0 1-1,-1-1 1,1 0-1,-1 1 0,1 0 1,-1 0-1,1 0 0,-1 0 1,0 1-1,1-1 1,-1 1-1,0 0 0,0 0 1,1 0-1,-1 1 1,0-1-1,1 1 0,-6 1 1,3 0-91,-1 1 1,1 0-1,0 0 0,0 0 1,1 1-1,-1 0 0,1 0 1,-1 1-1,1-1 0,0 1 1,1 0-1,-1 0 1,1 1-1,0-1 0,1 1 1,-5 7-1,3-3-52,1 1 1,0-1-1,0 1 1,1 0-1,0 0 1,1 0-1,0 0 0,-1 23 1,3-31 20,0 1 1,0-1-1,1 1 1,-1-1-1,1 1 1,-1-1-1,1 0 1,0 1-1,1-1 1,-1 0-1,0 1 1,1-1-1,0 0 1,0 0-1,0 0 1,0-1-1,3 4 1,-3-4 6,1 0 1,-1-1-1,1 1 0,-1-1 1,1 0-1,-1 0 1,1 0-1,0 0 0,0 0 1,-1-1-1,1 1 1,0-1-1,0 1 0,0-1 1,0 0-1,0 0 1,0-1-1,-1 1 0,1-1 1,0 1-1,5-2 1,4-3-3,-1 0-1,1 0 1,-1-1 0,17-11 0,-16 10-28,0 0 0,1 0 0,17-6 0,-30 12 35,1 1-1,-1 0 1,1 0-1,-1-1 0,1 1 1,0 0-1,-1 0 1,1 0-1,0 0 1,-1 0-1,1 0 0,-1 0 1,1 0-1,0 0 1,-1 0-1,1 0 1,-1 0-1,1 0 0,0 1 1,-1-1-1,1 0 1,-1 0-1,1 1 1,-1-1-1,1 0 0,-1 1 1,2 0-1,-2-1-2,1 1 0,-1 0 0,0 0 0,1 0 0,-1 0 0,0 0 0,0 0 0,1 0 0,-1 0 0,0 0 0,0 0 0,0 0 0,0 1 0,-1 0 0,-10 40-150,10-40 152,-176 519-334,161-467 421,-28 62 0,34-102 8,15-35-7,26-57-155,4 1 0,2 2 0,5 2 0,62-87 1,-100 156 68,14-22-13,36-39 1,-48 59 27,0 0 0,0 0-1,0 1 1,0 0 0,1 1 0,0-1 0,0 1-1,0 1 1,1-1 0,-1 1 0,1 1 0,8-3 0,-14 5-15,-1-1 0,0 1 1,1 0-1,-1 0 1,0 0-1,0 0 1,1 0-1,-1 0 1,0 1-1,1-1 0,-1 0 1,0 1-1,0-1 1,1 0-1,-1 1 1,0 0-1,0-1 1,0 1-1,0 0 1,0-1-1,0 1 0,0 0 1,0 0-1,0 0 1,0 0-1,0 0 1,0 0-1,-1 0 1,1 0-1,0 1 1,-1-1-1,1 0 0,-1 0 1,0 0-1,1 3 1,1 5-48,0-1 0,-1 1 0,0 0 1,-1 13-1,2 9-54,-2-29 104,0 0 0,0-1-1,1 1 1,-1 0 0,1 0-1,0 0 1,0-1-1,-1 1 1,1 0 0,0-1-1,0 1 1,1-1 0,-1 1-1,2 1 1,-2-2 13,0-1 0,0 1 0,0-1 0,0 1-1,0-1 1,0 1 0,0-1 0,0 0 0,0 0 0,0 0 0,0 1 0,0-1 0,0 0 0,0 0 0,0 0 0,0-1 0,0 1 0,0 0 0,1-1 0,2 0 43,0-1 0,-1 0 0,1 0 1,-1 0-1,0 0 0,0-1 0,0 1 0,0-1 1,0 0-1,0 0 0,-1 0 0,4-4 1,-1-2 85,0 1 0,0-1 0,-1 0 0,0 0 0,-1-1 1,0 1-1,0-1 0,-1 1 0,0-1 0,-1 0 0,0 0 1,0 0-1,-2-11 0,-1 2-246,0 0-1,-1 1 1,-1 0-1,-1-1 1,-1 2 0,-9-21-1,15 37 54,0 1 0,0 0 0,0 0 0,0 0 0,0 0 0,-1 0 0,1-1 0,0 1 0,0 0 0,0 0 0,0 0 0,0 0 0,0 0 1,0 0-1,0-1 0,0 1 0,0 0 0,1 0 0,-1 0 0,0 0 0,0 0 0,0-1 0,0 1 0,0 0 0,0 0 0,0 0 0,0 0 0,0 0 0,0 0 0,0 0 0,0-1 0,1 1 0,-1 0 0,0 0 0,0 0 0,0 0 0,0 0 0,0 0 0,0 0 0,1 0 0,-1 0 0,0 0 0,0 0 0,0 0 0,0 0 0,0 0 0,0 0 0,1 0 0,-1 0 0,0 0 0,0 0 0,0 0 0,0 0 0,0 0 0,1 0 0,-1 0 0,0 0 1,0 0-2,16 4-1890,18 11 115,-8-2 456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8.930"/>
    </inkml:context>
    <inkml:brush xml:id="br0">
      <inkml:brushProperty name="width" value="0.05" units="cm"/>
      <inkml:brushProperty name="height" value="0.05" units="cm"/>
    </inkml:brush>
  </inkml:definitions>
  <inkml:trace contextRef="#ctx0" brushRef="#br0">251 88 15331,'-10'-1'331,"-1"1"-1,0 0 0,1 1 0,-1 0 1,1 0-1,-1 1 0,1 1 0,-1-1 0,1 2 1,0 0-1,0 0 0,1 0 0,-13 9 1,15-9-193,0 0 1,1 0-1,-1 1 0,1 0 1,0 1-1,0-1 1,1 1-1,0 0 1,0 1-1,0-1 0,1 1 1,0 0-1,0 0 1,1 0-1,-1 1 1,2-1-1,-1 1 0,-1 8 1,3-12-107,1 0 1,0-1-1,0 1 1,0 0 0,0-1-1,1 1 1,-1 0-1,1-1 1,0 1-1,0-1 1,0 1-1,0-1 1,1 1-1,0-1 1,-1 0-1,1 0 1,4 5-1,-3-4-6,1-1-1,0 1 1,0-1-1,0 1 1,1-1-1,-1-1 1,1 1-1,0-1 1,-1 1-1,1-2 1,7 3-1,-3-1 32,0-1 0,1 0 0,-1-1 0,1 0 0,-1-1 0,1 0 0,-1 0 0,1-1 0,0 0-1,-1-1 1,0 0 0,1 0 0,10-5 0,-10 2 52,0-1 1,-1 0-1,0-1 0,0 0 1,-1 0-1,0 0 0,0-1 0,-1-1 1,0 1-1,0-1 0,-1 0 1,0-1-1,0 0 0,-1 0 0,-1 0 1,7-19-1,-10 15 44,-6 11 5,3 3-151,1 0 0,0 1-1,0 0 1,0-1 0,0 1 0,0 0 0,0 0 0,0-1 0,0 1 0,0 0 0,1 0 0,-1 0-1,0 0 1,0 0 0,1 0 0,-2 2 0,-1 5-24,0 0 0,0 0 0,0 1-1,1-1 1,0 0 0,1 1 0,0-1 0,0 1 0,1 0-1,0-1 1,1 1 0,0-1 0,0 1 0,1-1 0,0 1-1,0-1 1,1 0 0,0 0 0,0 0 0,5 8 0,-5-11-9,0 0 1,0 0 0,0-1-1,1 1 1,0-1 0,-1 0-1,2 0 1,-1 0 0,0 0-1,1-1 1,0 1 0,-1-1-1,1 0 1,0-1 0,1 1-1,-1-1 1,0 0 0,1-1-1,-1 1 1,1-1 0,0 0-1,-1 0 1,1-1 0,0 0-1,0 0 1,-1 0 0,1-1-1,0 1 1,-1-1 0,11-4-1,-5 1 25,0 0 0,0-1 0,-1 0 0,1-1 0,-1 0 0,-1-1 0,1 0-1,-1 0 1,-1-1 0,1 0 0,8-12 0,-12 14 34,0 0 0,0-1 1,-1 0-1,0 0 0,0 0 1,0 0-1,-1 0 0,-1-1 0,1 1 1,-1-1-1,0 0 0,-1 0 0,0 0 1,0 0-1,-1 0 0,0 0 1,-1-9-1,1 13-13,-1 1-1,0 0 1,0-1 0,-1 1 0,1 0 0,-1 0-1,0 0 1,1 0 0,-1 0 0,0 0 0,-1 1-1,-2-4 1,4 5-15,-1 0 0,1 0 0,0 0 0,0 0 0,-1 0 1,1 0-1,-1 0 0,1 0 0,-1 1 0,1-1 0,-1 1 0,1-1 0,-1 1 0,1-1 0,-1 1 0,0 0 0,1 0 0,-1 0 0,0 0 0,1 0 0,-1 0 0,0 0 0,1 1 0,-1-1 0,1 1 1,-1-1-1,-2 2 0,2-1-7,1 0 1,0 0-1,0 0 0,-1 1 1,1-1-1,0 0 1,0 1-1,0-1 1,0 1-1,1-1 0,-1 1 1,0-1-1,1 1 1,-1-1-1,1 1 1,-1 0-1,1-1 1,0 1-1,-1 0 0,1-1 1,0 1-1,0 0 1,1 0-1,-1-1 1,0 1-1,0 0 0,1-1 1,-1 1-1,1 0 1,-1-1-1,2 3 1,2 6-24,0-1 1,0 1-1,11 15 1,4 1-58,-12-16 52,0-1 1,-1 1-1,8 17 1,-13-26 30,0 0 1,0 0-1,0-1 1,0 1 0,0 0-1,0 0 1,0 0-1,0-1 1,1 1 0,-1-1-1,0 1 1,0-1 0,1 1-1,-1-1 1,0 0-1,1 1 1,-1-1 0,0 0-1,3 0 1,27-1 60,-28 1-40,-1-1 1,1 0-1,-1 0 0,0 0 0,1 0 0,-1-1 1,0 1-1,0-1 0,0 1 0,0-1 0,0 0 1,0 1-1,-1-1 0,1 0 0,0 0 0,-1-1 0,0 1 1,2-2-1,-1 1-5,-1 0 1,1 0-1,0 1 1,0-1 0,0 1-1,0 0 1,1-1-1,-1 1 1,1 0-1,-1 0 1,1 1-1,4-3 1,-5 3-19,1 0 0,-1 0 0,0-1 0,1 1 0,-1-1 0,0 1 0,0-1 0,0 0 1,0 0-1,0 0 0,0 0 0,-1 0 0,1 0 0,-1-1 0,1 1 0,-1 0 0,0-1 0,0 1 1,0-1-1,0 1 0,0-4 0,1-5-5,0 0 1,-1-1 0,-1-21-1,-1 7 4,6-28 3,-2 36 1,-2 1 0,-1-30-1,1 46-1,-1 1 0,0-1 0,0 0 0,0 0 0,0 1 0,0-1 0,0 0 0,-1 0 0,1 1 0,0-1 0,0 0 0,0 1-1,-1-1 1,1 0 0,0 0 0,-1 1 0,1-1 0,0 1 0,-1-1 0,1 0 0,-2 0 0,-5 12-14,-4 26-8,11-33-27,-1 0 1,1 0-1,0 0 0,0-1 1,0 1-1,0 0 0,1 0 1,-1-1-1,3 7 0,6-19-2533,1 5 2017</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19.707"/>
    </inkml:context>
    <inkml:brush xml:id="br0">
      <inkml:brushProperty name="width" value="0.05" units="cm"/>
      <inkml:brushProperty name="height" value="0.05" units="cm"/>
    </inkml:brush>
  </inkml:definitions>
  <inkml:trace contextRef="#ctx0" brushRef="#br0">72 20 15027,'-10'46'1770,"-37"194"3502,40-189-4629,2 1 0,2 84 0,4-124-598,0 0-1,1 0 1,0 0-1,6 18 1,-7-27-43,0-1 0,0 1 0,0-1-1,0 0 1,1 1 0,-1-1 0,1 0 0,0 0 0,-1 0 0,1 0 0,4 3 0,-5-4-4,1 0 0,-1 0 0,1-1 0,-1 1 0,1-1 0,-1 1 0,1-1 0,-1 0 0,1 1 0,-1-1 0,1 0 0,0 0 0,-1 0-1,1 0 1,-1-1 0,1 1 0,-1 0 0,1-1 0,-1 1 0,1-1 0,-1 1 0,2-2 0,0 1-2,0-1 1,0 0-1,0 0 0,-1-1 0,1 1 1,-1 0-1,0-1 0,0 0 0,0 1 0,0-1 1,0 0-1,0 0 0,-1 0 0,1 0 1,-1 0-1,1-4 0,3-10-11,6-32 0,-9 38 12,10-90 14,-6 43 107,0 39-11,-6 19-104,0 0 1,0 0-1,0-1 0,1 1 1,-1 0-1,0 0 1,0 0-1,1 0 0,-1 0 1,0-1-1,1 1 0,-1 0 1,0 0-1,0 0 0,1 0 1,-1 0-1,0 0 0,1 0 1,-1 0-1,0 0 0,1 0 1,-1 0-1,0 0 1,0 0-1,1 0 0,-1 0 1,0 0-1,1 1 0,-1-1 1,0 0-1,1 0 0,2 3 23,1 0 0,-1 0 0,0 0 0,0 0 0,-1 0 0,3 5 0,9 9 41,-8-12-48,0 0 0,0 0-1,0 0 1,1-1 0,0 1 0,-1-2 0,2 1-1,-1-1 1,0 0 0,1 0 0,-1-1 0,1 0-1,0-1 1,14 2 0,-16-3-9,1 0-1,-1-1 1,1 1 0,-1-2-1,1 1 1,-1-1 0,0 0-1,0 0 1,0 0-1,0-1 1,0 0 0,0 0-1,-1-1 1,1 1 0,-1-1-1,0-1 1,0 1 0,6-8-1,-2 0 4,0 0 0,-1 0 0,0-1 0,-1 0-1,0 0 1,-1-1 0,-1 0 0,0 0-1,3-16 1,-5 14-15,0-1 0,0 0-1,-2 0 1,0 0 0,-1 0-1,-1 0 1,-4-29 0,4 42-4,1 0-1,-1 0 1,0 0 0,0 1 0,-1-1 0,1 0 0,-1 0-1,0 1 1,0-1 0,0 1 0,0 0 0,-1-1-1,1 1 1,-1 0 0,0 0 0,0 1 0,0-1 0,0 1-1,0-1 1,-1 1 0,1 0 0,-1 0 0,0 0 0,1 1-1,-1 0 1,0-1 0,0 1 0,0 0 0,0 1-1,0-1 1,0 1 0,0 0 0,0 0 0,0 0 0,0 0-1,0 1 1,0-1 0,0 1 0,0 0 0,0 0 0,0 1-1,1-1 1,-1 1 0,0 0 0,-5 4 0,-1 1-4,0 0 1,1 1 0,-1 0-1,1 1 1,1 0 0,0 0-1,0 1 1,1 0 0,0 0-1,1 1 1,0 0 0,0 0-1,2 1 1,-1-1 0,1 1-1,1 0 1,0 0 0,1 0-1,0 1 1,1-1 0,0 0-1,1 1 1,0-1 0,1 0-1,1 1 1,0-1 0,5 19-1,3-10-93,0 0 0,2-1-1,0-1 1,1 0 0,1-1 0,0 0-1,20 17 1,7 12-239,-37-43 311,0 0-1,-1 0 1,0 0-1,0 1 1,0-1-1,-1 1 1,1-1-1,-1 1 1,0 0-1,-1 0 1,1 0-1,-1 0 1,0 0-1,1 7 1,-6-4-552,4-6 190,6-4 195,-2 0 205,18-7-204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5.359"/>
    </inkml:context>
    <inkml:brush xml:id="br0">
      <inkml:brushProperty name="width" value="0.05" units="cm"/>
      <inkml:brushProperty name="height" value="0.05" units="cm"/>
    </inkml:brush>
  </inkml:definitions>
  <inkml:trace contextRef="#ctx0" brushRef="#br0">156 44 19580,'-9'2'145,"1"0"0,-1 1-1,1 0 1,0 1 0,0-1 0,1 2 0,-1-1-1,1 1 1,0 0 0,0 0 0,1 1-1,-1 0 1,1 0 0,-7 10 0,9-11-116,0 0 0,0 1 0,1-1 0,-1 1 0,1 0 0,0 0 0,1 0 1,0 0-1,0 0 0,0 1 0,1-1 0,-1 0 0,2 1 0,-1 0 0,1-1 1,0 1-1,0-1 0,1 1 0,1 8 0,-1-13-22,-1 0-1,1 1 0,0-1 1,0 0-1,0 1 0,0-1 1,0 0-1,1 0 1,-1 0-1,1 0 0,-1 0 1,1-1-1,0 1 1,0 0-1,-1-1 0,1 1 1,0-1-1,1 0 0,2 2 1,-1-1 2,0-1-1,-1 0 1,1-1 0,0 1-1,0-1 1,0 1 0,0-1-1,0-1 1,0 1 0,0 0-1,4-2 1,4-1 35,-1 0-1,0-1 1,1 0 0,-2-1-1,1 0 1,19-14 0,-11 5 127,0-2-1,-2 0 1,0-1 0,0-1 0,-2-1 0,0 0 0,-2-1 0,0 0 0,12-26 0,-23 42-85,0-1 0,0 0 1,0 0-1,-1 0 0,1 0 0,0-8 0,-2 13-83,0 0 0,0 1 0,0-1 0,0 0 0,-1 0 1,1 0-1,0 0 0,0 0 0,0 0 0,0 0 0,0 0 0,0 0 0,0 0 0,0 0 0,0 1 0,0-1 0,-1 0 0,1 0 1,0 0-1,0 0 0,0 0 0,0 0 0,0 0 0,0 0 0,0 0 0,-1 0 0,1 0 0,0 0 0,0 0 0,0 0 0,0 0 1,0 0-1,0 0 0,0 0 0,0 0 0,-1 0 0,1 0 0,0-1 0,0 1 0,0 0 0,0 0 0,0 0 0,0 0 0,0 0 1,0 0-1,0 0 0,0 0 0,-1 0 0,1 0 0,0 0 0,0-1 0,0 1 0,0 0 0,0 0 0,0 0 0,0 0 0,0 0 1,0 0-1,0 0 0,0 0 0,0-1 0,0 1 0,0 0 0,0 0 0,0 0 0,0 0 0,0 0 0,0 0 0,0-1 1,-7 10 52,-6 19-114,2 0 0,0 1 0,2 0 0,1 0 1,1 1-1,-3 32 0,8-43-342,-1 1 0,2-1 0,1 1 0,0-1 0,7 38 1,2-34-20,-9-23 402,0 1 0,1-1-1,-1 1 1,0-1 0,1 1-1,-1-1 1,1 0 0,-1 1 0,0-1-1,1 1 1,-1-1 0,1 0-1,-1 0 1,1 1 0,-1-1-1,1 0 1,0 0 0,-1 1-1,1-1 1,-1 0 0,1 0-1,-1 0 1,1 0 0,0 0-1,-1 0 1,1 0 0,-1 0 0,1 0-1,-1 0 1,1 0 0,0 0-1,-1-1 1,1 1 0,0-1-1,20-17-677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0.140"/>
    </inkml:context>
    <inkml:brush xml:id="br0">
      <inkml:brushProperty name="width" value="0.05" units="cm"/>
      <inkml:brushProperty name="height" value="0.05" units="cm"/>
    </inkml:brush>
  </inkml:definitions>
  <inkml:trace contextRef="#ctx0" brushRef="#br0">1 20 13843,'1'-1'193,"0"-1"-1,0 0 1,1 1 0,-1-1 0,1 1-1,-1 0 1,1-1 0,-1 1-1,1 0 1,0 0 0,0 0 0,0 0-1,3-1 1,-5 2-141,1 0 1,-1 0 0,0 0-1,1 0 1,-1 0-1,1 0 1,-1 0 0,0 0-1,1 0 1,-1 1-1,1-1 1,-1 0-1,0 0 1,1 0 0,-1 1-1,0-1 1,1 0-1,-1 1 1,0-1-1,0 0 1,1 0 0,-1 1-1,0-1 1,0 0-1,1 1 1,4 19 1100,-4 7 54,-1 1 0,-6 46 0,1-10-268,2-23-443,1-21-241,0 1 1,2-1-1,0 0 1,1 0-1,7 34 0,-7-51-214,0-1-1,0 1 0,0-1 0,0 1 0,0-1 0,1 1 0,-1-1 0,1 0 0,0 1 0,-1-1 0,1 0 0,0 0 0,1-1 0,-1 1 1,0 0-1,3 1 0,-3-2-24,-1-1 1,0 1 0,1-1-1,-1 0 1,0 1 0,0-1-1,1 0 1,-1 0 0,0 0-1,1 0 1,-1 0 0,1 0-1,-1 0 1,0-1 0,0 1 0,1 0-1,-1-1 1,0 1 0,0-1-1,1 0 1,-1 1 0,0-1-1,0 0 1,0 0 0,0 1-1,0-1 1,0 0 0,0 0-1,0 0 1,0 0 0,0 0-1,-1-1 1,1 1 0,0 0-1,-1 0 1,1 0 0,0-2-1,4-9 32,0 0 0,-1 0 0,-1 0-1,1-1 1,-2 1 0,0-1 0,0 1 0,-1-22-1,-2 1-69,-1 0 0,-7-37 1,6 53-9,3 11 11,-1 0 0,0 0 1,0-1-1,0 1 1,-1 0-1,0 0 0,0 0 1,-1 0-1,1 1 0,-5-7 1,1 10-109,4 9-29,4 15-241,1-15 221,0 1 0,0-1 0,0 0 0,1 0 1,0 0-1,1 0 0,0 0 0,0-1 0,0 0 0,1 0 1,-1-1-1,1 1 0,1-1 0,-1-1 0,1 1 0,0-1 1,0 0-1,0-1 0,0 1 0,1-1 0,-1-1 1,1 0-1,0 0 0,15 2 0,19-4-525</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0.901"/>
    </inkml:context>
    <inkml:brush xml:id="br0">
      <inkml:brushProperty name="width" value="0.05" units="cm"/>
      <inkml:brushProperty name="height" value="0.05" units="cm"/>
    </inkml:brush>
  </inkml:definitions>
  <inkml:trace contextRef="#ctx0" brushRef="#br0">147 319 16051,'-4'0'200,"1"0"-1,-1 0 1,0 1-1,0-1 1,0 1-1,1-1 1,-1 1-1,0 1 0,1-1 1,-1 0-1,1 1 1,-1 0-1,1 0 1,0 0-1,0 0 1,-1 0-1,2 1 0,-7 5 1,2 0 228,-1 0 1,1 0-1,0 1 1,1 0-1,-8 14 0,10-15-181,0 1 0,0 0-1,1 0 1,0 0 0,1 1 0,0-1-1,1 1 1,0 0 0,0 18-1,1-26-222,0 1-1,0 0 1,0 0 0,1-1-1,0 1 1,-1 0-1,1-1 1,0 1 0,0 0-1,0-1 1,1 1-1,-1-1 1,1 0 0,-1 1-1,1-1 1,0 0-1,0 0 1,0 0 0,0 0-1,0-1 1,0 1-1,0 0 1,1-1 0,-1 1-1,1-1 1,-1 0-1,1 0 1,-1 0-1,1 0 1,0-1 0,0 1-1,-1-1 1,1 1-1,0-1 1,0 0 0,-1 0-1,6-1 1,-2 1-89,0-1 0,1 0 0,-1-1 0,0 0 0,0 0 0,0 0 0,0 0 0,-1-1 0,1 0 0,-1 0 0,1-1 0,-1 0 0,0 0 0,0 0 0,-1 0 0,7-8 0,1-2-599,-1-1 0,0-1 0,0 0 0,10-23 0,-22 44 643,1 0 1,0-1 0,0 1-1,1 0 1,-1-1-1,3 10 1,-3-12 67,1 1 0,-1-1 0,1 1 1,0-1-1,-1 0 0,1 1 0,0-1 0,0 0 1,0 0-1,1 0 0,-1 1 0,1-1 0,-1-1 0,1 1 1,-1 0-1,1 0 0,0-1 0,2 3 0,-1-4-44,-1 1 0,1-1 0,-1 0 0,1 0 0,-1 0 0,1 0 0,-1 0 0,1-1 0,-1 1 0,1-1 0,-1 0 0,1 1 0,-1-1 0,0 0-1,0 0 1,1-1 0,-1 1 0,0 0 0,0-1 0,2-1 0,4-4-109,0 0 1,-1-1-1,10-12 0,1-4 15,-1-2 0,-1 0 0,-1-1 0,-1 0 1,-2-1-1,-1 0 0,-1-1 0,-1 0 0,-1-1 0,-2 0 0,-1 0 0,0-31 0,-5 57 160,0 0-1,0-1 1,-1 1-1,1 0 0,-1 0 1,0 0-1,0 0 1,-1 0-1,1 0 1,-1 1-1,0-1 0,-2-4 1,3 7-30,0 0-1,0 0 1,0 0 0,1 1-1,-1-1 1,0 0 0,0 0 0,0 1-1,0-1 1,0 0 0,0 1-1,0-1 1,-1 1 0,1-1 0,0 1-1,0 0 1,-2-1 0,1 1 9,0 1 1,0-1-1,1 0 1,-1 0-1,0 1 1,1-1-1,-1 1 1,0 0-1,1-1 0,-1 1 1,1 0-1,-1 0 1,1 0-1,-1 0 1,-1 3-1,-4 3 107,0 0 0,1 1 0,0 0 0,1 0 0,0 0 0,0 1 0,1-1 0,-7 20 0,2 1 138,-10 49 1,14-49-198,1-1 0,2 1 0,2 42-1,1-52-114,1 0-1,0 0 0,2-1 1,0 1-1,1-1 0,9 22 0,-11-35 0,-1 0-1,1 0 1,-1 0-1,1-1 1,1 1-1,-1-1 1,1 0 0,6 7-1,-9-10 12,1 0 1,0 0-1,-1 0 0,1 0 1,-1 0-1,1-1 0,0 1 1,0 0-1,-1-1 0,1 1 1,0-1-1,0 1 0,0-1 1,0 0-1,-1 0 0,1 0 0,0 0 1,0 0-1,0-1 0,0 1 1,-1 0-1,1-1 0,0 1 1,0-1-1,0 0 0,-1 0 1,1 1-1,2-3 0,3-2 1,0-1 1,-1 0-1,0 0 0,0 0 0,0 0 0,-1-1 1,0 0-1,0 0 0,-1-1 0,7-13 0,1-9 53,13-45 0,3-22 49,-28 96-94,0 1 1,0 0 0,0-1 0,0 1-1,0 0 1,0-1 0,0 1-1,0 0 1,0-1 0,0 1 0,0 0-1,0-1 1,1 1 0,-1 0-1,0-1 1,0 1 0,0 0 0,1 0-1,-1-1 1,0 1 0,0 0-1,1 0 1,-1-1 0,0 1 0,0 0-1,1 0 1,-1 0 0,0-1 0,1 1-1,-1 0 1,0 0 0,1 0-1,-1 0 1,0 0 0,1 0 0,-1 0-1,0 0 1,1 0 0,-1 0-1,0 0 1,1 0 0,-1 0 0,1 0-1,-1 0 1,0 0 0,1 0 0,11 10 15,-4-1-12,0 0 0,1-1 0,0 1 0,1-2 0,0 0 0,0 0 0,0 0 0,1-2 0,0 1 0,0-1 0,0-1-1,0 0 1,1 0 0,0-2 0,0 1 0,0-1 0,14 0 0,-14-2 3,0 0 1,1-1-1,-1-1 0,0 0 0,0 0 1,0-1-1,0-1 0,13-5 1,-20 7 2,0-1 0,-1 1 0,1 0 0,-1-1 0,1 0 0,-1 0 0,0-1 0,0 1 1,-1-1-1,1 1 0,-1-1 0,0-1 0,0 1 0,0 0 0,0-1 0,-1 1 0,1-1 1,-1 0-1,0 0 0,-1 1 0,3-11 0,-4 13-4,0 0 1,1 0-1,-1 0 0,0-1 1,0 1-1,0 0 0,-1 0 1,1 0-1,0 0 0,-1 0 1,0-1-1,1 1 0,-1 0 1,0 0-1,0 0 0,0 0 1,0 1-1,0-1 0,-1 0 1,1 0-1,0 1 0,-1-1 1,0 1-1,1-1 0,-1 1 1,0 0-1,1-1 0,-1 1 1,0 0-1,0 0 0,0 0 1,-3 0-1,0-1 5,1 1 0,-1 0 0,0 1 0,0-1 0,1 1 0,-1 0 0,0 0 0,0 0 0,0 1 0,1-1 0,-1 1 0,0 1 0,-6 1 0,2 2-28,0 0 1,1 0 0,0 0-1,0 1 1,1 0-1,-1 1 1,1 0-1,0 0 1,1 0 0,0 1-1,0 0 1,1 0-1,0 0 1,0 1 0,1 0-1,0 0 1,1 0-1,0 0 1,0 1 0,1-1-1,0 1 1,1 0-1,0-1 1,0 1-1,2 15 1,-1-21-72,1 0 0,-1 0 1,1-1-1,0 1 0,1-1 0,-1 1 0,0-1 0,1 1 0,0-1 1,0 0-1,0 0 0,0 1 0,1-2 0,-1 1 0,1 0 1,-1 0-1,1-1 0,5 4 0,-3-3 16,-1-1 0,1 1-1,1-1 1,-1 0 0,0-1-1,0 1 1,1-1 0,-1 0 0,1 0-1,-1 0 1,1-1 0,6 0-1,40-5-541</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1.301"/>
    </inkml:context>
    <inkml:brush xml:id="br0">
      <inkml:brushProperty name="width" value="0.05" units="cm"/>
      <inkml:brushProperty name="height" value="0.05" units="cm"/>
    </inkml:brush>
  </inkml:definitions>
  <inkml:trace contextRef="#ctx0" brushRef="#br0">473 29 18932,'0'-2'110,"-1"0"-1,0 1 1,1-1 0,-1 0 0,0 1-1,0-1 1,0 1 0,0 0-1,-1-1 1,1 1 0,0 0 0,0 0-1,-1 0 1,1-1 0,-1 1-1,1 1 1,-1-1 0,1 0-1,-1 0 1,1 1 0,-1-1 0,-3 0-1,1 0 63,0 1 0,1 0-1,-1 0 1,0 1 0,1-1 0,-1 1-1,0-1 1,1 1 0,-1 0 0,-5 3-1,0 0 50,-1 1 0,1 0-1,1 1 1,-1 0-1,1 0 1,0 1 0,-10 11-1,12-12-191,2 1 0,-1 0 0,1 0 0,0 0 0,0 1-1,1-1 1,0 1 0,0 0 0,1 0 0,0 0 0,0 0-1,0 16 1,2-14-165,0 1 0,0 0-1,1-1 1,1 1 0,0 0-1,0-1 1,1 0 0,0 1-1,7 13 1,3 2-495,-6-13 202,0 0-1,-1 0 1,-1 0-1,0 1 1,3 14-1,-7-25 400,-1 0-1,0 1 0,1-1 1,-1 0-1,0 0 0,-1 1 1,1-1-1,0 0 0,-1 0 1,0 0-1,0 1 0,0-1 1,0 0-1,0 0 0,-1 0 1,1-1-1,-1 1 0,0 0 1,1 0-1,-2-1 1,1 1-1,0-1 0,0 0 1,-1 0-1,1 1 0,-1-2 1,-4 4-1,-7 2 195,1 0 0,-1-1 0,-1-1 0,1 0 0,-1-1 0,0 0-1,-19 1 1,-10 0 214,-54-2-1,64-4-333</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2.383"/>
    </inkml:context>
    <inkml:brush xml:id="br0">
      <inkml:brushProperty name="width" value="0.05" units="cm"/>
      <inkml:brushProperty name="height" value="0.05" units="cm"/>
    </inkml:brush>
  </inkml:definitions>
  <inkml:trace contextRef="#ctx0" brushRef="#br0">1 77 14227,'14'-10'636,"1"0"1,1 1-1,-1 1 0,2 0 1,-1 1-1,1 1 0,21-6 0,-31 11-513,0-1 0,-1 1-1,1 0 1,0 0-1,0 1 1,7 0 0,-11 0-81,0 1 0,0-1 0,0 1 0,0-1 0,0 1 0,0 0 0,0 1 0,0-1 0,-1 0 1,1 1-1,0-1 0,-1 1 0,1 0 0,-1 0 0,0 0 0,4 4 0,-2-1-5,-1 1-1,1 0 0,-1 0 1,0 0-1,-1 0 1,1 0-1,-1 1 1,-1-1-1,1 1 0,-1-1 1,0 1-1,0 13 1,-1 8 38,-8 49 1,7-63-57,-6 37 29,2-21-26,1 0-1,1 0 0,2 1 1,4 47-1,-3-74-18,1 0 0,0 0 0,0 0 0,0 0 0,0 0 0,0 0 0,1-1 0,0 1 0,0 0 0,0-1 0,0 1 0,1-1 0,-1 0 0,1 0 0,0 0 0,0 0 0,0 0 0,0 0 0,6 3 0,-5-4 11,1 0-1,0-1 1,-1 1-1,1-1 1,0 0-1,0 0 1,0-1-1,0 1 1,0-1-1,0 0 1,0 0-1,0-1 1,0 0-1,0 0 1,7-2-1,4-2 83,0-1-1,0 0 1,-1-2 0,1 0 0,-2 0-1,1-1 1,-1-1 0,21-20-1,-13 10 117,-1-2 0,-2 0 0,0-1 0,19-30-1,-33 44-111,0 1 0,0-1 1,6-18-1,-12 27-99,1 0 1,0 0 0,0 0-1,0 0 1,0 0 0,0 0 0,0 0-1,-1 0 1,1 0 0,0 0 0,0 0-1,0 0 1,0 0 0,0 0 0,0 0-1,0 0 1,0 0 0,-1 0 0,1 0-1,0 0 1,0 0 0,0 0 0,0 0-1,0 0 1,0-1 0,0 1 0,0 0-1,0 0 1,0 0 0,-1 0-1,1 0 1,0 0 0,0 0 0,0 0-1,0-1 1,0 1 0,0 0 0,0 0-1,0 0 1,0 0 0,0 0 0,0 0-1,0-1 1,0 1 0,0 0 0,0 0-1,0 0 1,0 0 0,0 0 0,0 0-1,0 0 1,0-1 0,0 1-1,1 0 1,-1 0 0,0 0 0,0 0-1,0 0 1,0 0 0,0 0 0,0 0-1,0 0 1,0 0 0,0-1 0,0 1-1,1 0 1,-7 6 19,2 2-20,0 0 1,0 0-1,1 0 0,0 0 1,1 0-1,0 0 1,0 1-1,1 0 0,0-1 1,1 1-1,-1-1 1,2 1-1,-1 0 0,1-1 1,0 1-1,1-1 1,0 1-1,1-1 0,-1 0 1,1 0-1,1 0 0,0 0 1,0 0-1,0-1 1,1 0-1,0 0 0,1 0 1,-1-1-1,1 1 1,1-1-1,-1-1 0,1 1 1,0-1-1,0 0 1,1-1-1,-1 0 0,1 0 1,0 0-1,0-1 1,0 0-1,0-1 0,1 0 1,-1 0-1,1-1 0,-1 0 1,12 0-1,-11-2 40,0 1 1,0-2-1,0 1 0,-1-1 0,1 0 1,0-1-1,-1 0 0,1-1 0,-1 1 0,0-2 1,0 1-1,0-1 0,11-10 0,-10 7 76,-1 0 0,0-1 0,0 0 0,-1-1-1,0 1 1,-1-2 0,0 1 0,0-1 0,6-17 0,-7 11-6,0 1 0,-1 0 0,0-1 0,-1 0 0,-1 1 1,-1-1-1,-1 0 0,0 0 0,-1 0 0,-1 0 0,0 0 0,-1 1 1,-1-1-1,-11-28 0,-3 11-475,17 32 315,0 0-1,0 1 0,-1-1 1,1 1-1,0-1 0,-1 1 1,1 0-1,-1-1 0,1 1 1,-1 0-1,0 0 0,1 0 1,-1 0-1,0 1 0,0-1 1,0 0-1,-2 0 0,4 1 18,0 0-1,-1 0 1,1 0-1,0 0 0,-1 0 1,1 0-1,0 0 1,-1 0-1,1 0 0,0 0 1,-1 0-1,1 0 1,0 0-1,-1 0 0,1 0 1,0 0-1,-1 0 1,1 0-1,0 0 1,-1 1-1,1-1 0,0 0 1,-1 0-1,1 0 1,0 1-1,0-1 0,-1 0 1,1 0-1,0 0 1,0 1-1,0-1 0,-1 0 1,1 1-1,0-1 1,0 0-1,0 1 0,0-1 1,0 0-1,-1 1 1,1-1-1,0 0 1,0 1-1,0-1 0,0 0 1,0 1-1,0-1 1,0 1 0,1 0 1,-1 0 0,0 0-1,0-1 1,1 1 0,-1 0-1,1 0 1,-1 0 0,1-1 0,-1 1-1,1 0 1,-1-1 0,1 1-1,-1-1 1,1 1 0,0 0-1,-1-1 1,1 1 0,0-1 0,19 8-651</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3.543"/>
    </inkml:context>
    <inkml:brush xml:id="br0">
      <inkml:brushProperty name="width" value="0.05" units="cm"/>
      <inkml:brushProperty name="height" value="0.05" units="cm"/>
    </inkml:brush>
  </inkml:definitions>
  <inkml:trace contextRef="#ctx0" brushRef="#br0">1 307 16331,'2'4'190,"0"0"0,0 1 0,0-1 0,1 0 0,0-1 0,0 1-1,0 0 1,0-1 0,0 0 0,1 1 0,-1-1 0,1-1 0,0 1-1,0 0 1,0-1 0,6 3 0,-3-3 38,-1 0 1,1-1-1,0 1 0,0-1 1,0 0-1,0-1 0,0 0 1,0 0-1,0 0 1,8-3-1,1 0 93,0-1 0,0-1-1,0 0 1,-1-1 0,0-1 0,0 0 0,0-1 0,20-16 0,-23 16-150,-2-2 1,1 1 0,-1-1 0,13-17 0,-19 22-129,-1 1 0,0 0-1,-1-1 1,1 0 0,-1 0 0,0 0 0,0 0 0,0 0 0,0 0 0,-1 0 0,0 0 0,0-1 0,-1 1 0,0-11 0,0 14-38,0 0-1,0 1 1,0-1 0,-1 1 0,1-1 0,-1 0 0,1 1 0,-1-1 0,0 1 0,0-1 0,1 1 0,-1-1 0,0 1 0,0 0-1,0 0 1,-1-1 0,1 1 0,0 0 0,0 0 0,-1 0 0,1 0 0,0 0 0,-1 0 0,1 1 0,-1-1 0,1 0-1,-1 1 1,0-1 0,1 1 0,-1-1 0,1 1 0,-1 0 0,0 0 0,-3 0 0,0 0-6,0 1 0,-1-1 0,1 1 0,-1 0-1,1 1 1,0-1 0,0 1 0,0 0 0,-9 6 0,1-1-20,2 2 0,-1-1 0,1 1 0,1 1 0,0 0 0,0 1-1,1 0 1,0 0 0,1 1 0,0 0 0,1 0 0,0 1 0,1 0 0,1 0 0,-8 25 0,12-35 13,1 0 0,-1 1 1,1-1-1,-1 0 0,1 0 1,0 1-1,0-1 0,1 0 1,-1 0-1,1 1 0,-1-1 0,1 0 1,0 0-1,0 0 0,0 0 1,1 0-1,-1 0 0,1 0 1,0 0-1,0-1 0,0 1 1,0-1-1,0 1 0,0-1 1,1 0-1,-1 0 0,1 0 1,-1 0-1,1 0 0,0 0 1,0-1-1,0 1 0,0-1 1,0 0-1,0 0 0,5 1 1,7 1-18,1-1 0,-1 0 0,0-1 0,1-1 1,-1 0-1,24-4 0,59-14-65,-72 12 90,-1 1-1,2 1 1,-1 1 0,0 1-1,37 3 1,-59-1 6,0 1-1,1 0 1,-1 0-1,0 1 1,0-1 0,6 4-1,-9-4 23,0-1 0,1 1 1,-1 0-1,0-1 0,0 1 0,0 0 0,1 0 0,-1 0 1,0 0-1,0 0 0,-1 1 0,1-1 0,0 0 0,0 0 1,0 0-1,-1 1 0,1-1 0,-1 1 0,1-1 0,-1 0 1,0 1-1,1 1 0,-18-33 1395,-3-40-985,19 62-443,-1 1 1,1 0-1,1-1 1,-1 1-1,1-1 1,1 1-1,1-13 0,-1 19 1,-1-1-1,1 1 0,-1-1 1,1 1-1,0 0 0,0 0 1,0-1-1,-1 1 0,1 0 1,0 0-1,0 0 0,1 0 1,-1 0-1,0 0 0,0 0 0,0 1 1,1-1-1,-1 0 0,0 1 1,1-1-1,-1 1 0,0-1 1,1 1-1,-1 0 0,1-1 1,-1 1-1,1 0 0,-1 0 1,3 0-1,6 0-22,-1 1 1,1 0-1,14 4 1,-12-2 4,62 9-184,1-3-1,104 1 0,-164-11 170,1 0-1,-1-1 0,1 0 1,-1-2-1,0 0 0,0 0 1,0-1-1,-1-1 1,0 0-1,23-14 0,-31 16 34,0 0-1,-1 0 1,1-1-1,-1 1 1,0-1-1,0 0 1,0 0-1,-1-1 1,0 0-1,0 1 1,0-1-1,-1-1 1,0 1-1,0 0 1,-1-1-1,1 1 1,-1-1-1,-1 0 1,1 0-1,-1 0 1,-1 0-1,1 0 1,-1 0-1,0 0 1,-2-11-1,1 15 9,1 0-1,-1 0 1,0-1-1,0 1 1,0 0-1,0 1 0,0-1 1,-1 0-1,1 0 1,-1 0-1,0 1 0,0-1 1,0 1-1,0 0 1,0-1-1,-5-2 1,5 4-2,0-1 1,-1 1-1,1 0 1,0 0-1,-1 1 1,1-1-1,-1 0 1,1 1-1,-1-1 1,1 1-1,-1 0 1,1 0-1,-1 0 1,1 0-1,-1 0 1,1 1-1,-1-1 1,1 1-1,-1-1 1,1 1-1,-4 2 1,-4 2 4,1 0 0,0 1 0,1 0 0,0 0 0,0 1 0,0 0 0,0 0 0,1 1 0,1 0 0,-1 0 0,1 1 1,1 0-1,-1 0 0,-4 13 0,4-11-12,2 0 0,0 0 0,0 0 0,1 1 0,0 0 0,1-1 0,0 1 0,1 0 0,1 0 0,0 0 0,0 0 0,3 16 0,-2-23-113,1 1 1,0-1-1,0-1 0,0 1 1,0 0-1,1 0 0,0-1 0,0 0 1,0 1-1,1-1 0,-1 0 0,1-1 1,0 1-1,0-1 0,0 1 1,7 3-1,-3-3-69,-1 0 0,1 0 0,0-1 0,0 0 0,1 0 0,-1-1 0,1 0 0,-1 0 0,14 0 0,24-5-544</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4.054"/>
    </inkml:context>
    <inkml:brush xml:id="br0">
      <inkml:brushProperty name="width" value="0.05" units="cm"/>
      <inkml:brushProperty name="height" value="0.05" units="cm"/>
    </inkml:brush>
  </inkml:definitions>
  <inkml:trace contextRef="#ctx0" brushRef="#br0">2 0 16484,'6'51'1776,"-6"27"-944,-3 1-264,0 9 688,3 0-103,-2-7-153,2-6-192,2-18-384,4-11-112,9-23-232,5-9-200,6-14-648,5-8-344,7-12 160,0-4 616,7-10-225,2-3-231</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4.489"/>
    </inkml:context>
    <inkml:brush xml:id="br0">
      <inkml:brushProperty name="width" value="0.05" units="cm"/>
      <inkml:brushProperty name="height" value="0.05" units="cm"/>
    </inkml:brush>
  </inkml:definitions>
  <inkml:trace contextRef="#ctx0" brushRef="#br0">216 1 18020,'-10'1'269,"0"0"0,0 1 1,0 0-1,0 0 0,0 2 1,1-1-1,-1 1 0,1 0 0,0 1 1,0 0-1,1 0 0,0 1 1,0 0-1,0 1 0,-11 12 0,13-14-177,1 1-1,-1 0 0,1 0 0,1 0 0,-1 1 0,1 0 0,1-1 1,-1 2-1,1-1 0,0 0 0,0 1 0,1-1 0,0 1 0,1 0 1,0-1-1,0 1 0,0 0 0,1 0 0,0 0 0,2 11 1,-1-14-78,0-1 0,1 1 0,0-1 0,-1 0 0,1 0 0,1 0 0,-1 0 0,0 0 0,1-1 0,0 1 0,0-1 0,0 1 0,0-1 0,1 0 0,3 3 0,-1-2-4,0-1 1,1 0 0,-1 1-1,1-2 1,0 1 0,-1-1-1,1 0 1,0-1 0,8 2-1,-3-2 20,0 0-1,0-1 1,1 0-1,-1-1 1,0-1-1,0 0 0,1 0 1,-2-1-1,1-1 1,0 0-1,12-6 1,-15 6 53,0-2 0,-1 0 1,1 0-1,-1 0 1,0-1-1,-1 0 1,0 0-1,0-1 0,0 0 1,-1-1-1,0 1 1,-1-1-1,0 0 0,0 0 1,-1-1-1,0 1 1,-1-1-1,0 0 0,0 0 1,-1 0-1,1-13 1,-6 3 152,2 19-225,1 1 0,0-1 0,0 1 0,-1-1 0,1 1-1,0 0 1,-1-1 0,1 1 0,0 0 0,-1-1 0,1 1-1,-1 0 1,1-1 0,0 1 0,-1 0 0,1 0 0,-1-1-1,1 1 1,-1 0 0,1 0 0,-1 0 0,0 0 0,-1 0 1,1 0 1,0 1-1,-1-1 1,1 0-1,-1 1 1,1 0-1,0-1 1,-1 1-1,1 0 1,0 0-1,0 0 1,-1-1-1,1 1 1,0 1 0,0-1-1,0 0 1,0 0-1,0 0 1,1 0-1,-1 1 1,-1 0-1,-2 6-59,0 0-1,1 0 0,-1 0 1,1 0-1,1 1 0,0-1 0,0 1 1,1-1-1,0 1 0,0 0 1,1 9-1,0-12 14,0 0-1,1 0 1,0 0-1,0 0 1,0-1-1,1 1 1,0 0-1,0-1 1,0 1 0,1-1-1,-1 0 1,2 0-1,-1 0 1,0 0-1,1 0 1,0-1-1,5 6 1,-6-8 9,-1-1 1,0 1-1,1 0 1,-1-1-1,0 0 0,1 0 1,0 1-1,3 0 1,29 0-248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5.032"/>
    </inkml:context>
    <inkml:brush xml:id="br0">
      <inkml:brushProperty name="width" value="0.05" units="cm"/>
      <inkml:brushProperty name="height" value="0.05" units="cm"/>
    </inkml:brush>
  </inkml:definitions>
  <inkml:trace contextRef="#ctx0" brushRef="#br0">0 0 17740,'6'33'1360,"-2"-1"1,-1 1-1,-2 47 1,0-27-689,-1 9-195,-1-28-292,2-1 1,1 0 0,10 57-1,-11-88-171,0 0 0,-1 1 0,1-1 0,0 0 0,0 0 0,0 0 0,1 0-1,-1 0 1,0-1 0,1 1 0,1 2 0,-3-4-9,0 0 0,1 0 1,-1 0-1,0 1 0,1-1 0,-1 0 1,0 0-1,1 0 0,-1 0 0,0 1 0,1-1 1,-1 0-1,0 0 0,1 0 0,-1 0 0,1 0 1,-1 0-1,0 0 0,1 0 0,-1 0 1,0 0-1,1 0 0,-1 0 0,0 0 0,1-1 1,-1 1-1,1-1 5,0 1 0,0-1 0,-1 0 0,1 1 0,0-1 0,-1 0 0,1 0 0,-1 0 0,1 1 0,-1-1 0,1 0 0,-1 0 0,0 0 0,1-2 0,4-22 157,-2-1 1,0 1-1,-2-1 1,-3-49-1,2 63-124,-10-80 230,11 84-288,4 9-40,6 8-113,-11-9 158,8 9-301,1 0-1,0-1 0,0 0 1,1-1-1,0 0 0,0 0 1,1-1-1,0-1 0,0 1 1,0-2-1,0 0 0,1 0 1,0-1-1,0 0 0,0-1 1,0-1-1,0 1 0,0-2 1,17-1-1,17-7-623</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5.791"/>
    </inkml:context>
    <inkml:brush xml:id="br0">
      <inkml:brushProperty name="width" value="0.05" units="cm"/>
      <inkml:brushProperty name="height" value="0.05" units="cm"/>
    </inkml:brush>
  </inkml:definitions>
  <inkml:trace contextRef="#ctx0" brushRef="#br0">217 150 14539,'-12'5'382,"0"1"0,0 1 0,1-1 0,0 2 0,0-1 0,1 2 0,0-1-1,0 1 1,1 1 0,-9 11 0,6-4 57,-1 0-1,2 1 0,0 0 0,1 1 1,-10 28-1,17-39-328,0 0 0,1 1 0,0-1 0,1 0 0,-1 1 0,2-1 0,-1 1 0,1 9 0,1-15-77,-1 0 0,0-1 0,1 1 0,0 0 0,0 0 0,-1 0 0,2 0-1,-1-1 1,0 1 0,1 0 0,-1-1 0,1 1 0,0-1 0,-1 0 0,1 0 0,0 0 0,1 1 0,-1-2 0,0 1 0,1 0-1,-1 0 1,1-1 0,-1 1 0,1-1 0,0 0 0,3 1 0,4 1-27,0-1 1,0-1-1,0 0 1,0 0-1,0-1 1,0-1-1,1 1 1,-1-1-1,0-1 1,0 0-1,17-6 1,4-3-278,0-2 1,36-19-1,-52 22 38,-13 8 153,1 0 0,-1 0 1,1 1-1,0-1 0,0 1 0,-1-1 0,1 1 0,0 0 0,0 0 0,0 0 0,5 0 0,-7 1 56,-1 1 1,1-1-1,0 1 0,-1-1 0,1 1 0,-1 0 0,1-1 1,-1 1-1,0 0 0,1-1 0,-1 1 0,0 0 0,1 0 1,-1-1-1,0 1 0,0 0 0,0 0 0,1-1 0,-1 1 1,0 0-1,0 0 0,0 0 0,0-1 0,-1 3 0,0 22-169,1-25 191,-12 73 559,-3 0 0,-31 91-1,33-119-189,-30 87 659,34-110-835,0 0-1,-2 0 0,-23 34 0,31-51-176,-1 0 1,0 0 0,-1-1-1,-6 7 1,10-10-21,1-1 0,-1 1 1,0 0-1,1-1 0,-1 1 0,0-1 1,1 1-1,-1-1 0,0 0 1,0 1-1,1-1 0,-1 0 0,0 1 1,0-1-1,0 0 0,0 0 1,1 0-1,-1 1 0,0-1 0,0 0 1,0 0-1,0-1 0,1 1 1,-1 0-1,0 0 0,0 0 0,0 0 1,0-1-1,1 1 0,-1 0 1,0-1-1,0 1 0,1-1 0,-1 1 1,0-1-1,1 1 0,-1-1 1,0 1-1,1-1 0,-1 0 0,1 1 1,-1-1-1,0-1 0,-1-1-27,1-1 0,0 0-1,0 1 1,0-1 0,0 0 0,0 0 0,1 0-1,0 0 1,-1 1 0,2-1 0,0-8-1,10-43-280,-10 51 292,9-30-200,2 0 0,1 1 0,32-57 0,68-90-332,-94 150 485,73-101-189,68-113 230,-157 238 38,2-1 12,-1-1 1,0 0-1,-1 0 1,1 0-1,-2-1 1,4-13 0,-8 8 47,2 13-68,0 1 1,0 0-1,-1 0 0,1 0 1,0-1-1,0 1 0,-1 0 1,1 0-1,0 0 0,0 0 1,-1 0-1,1 0 0,0-1 1,0 1-1,-1 0 0,1 0 1,0 0-1,-1 0 0,1 0 1,0 0-1,0 0 0,-1 0 1,1 0-1,0 0 0,-1 1 1,1-1-1,0 0 0,-1 0 1,-2 1 9,1 1 0,-1 0 0,1-1 1,-1 1-1,1 0 0,0 0 0,-4 5 1,-7 9 3,0 0 1,2 1 0,0 0-1,1 1 1,1 1-1,1-1 1,0 2-1,-9 37 1,16-55-17,0 1 1,1 0-1,-1-1 1,1 1-1,0 0 0,-1 0 1,1-1-1,0 1 1,0 0-1,1 0 0,-1-1 1,1 1-1,-1 0 1,1-1-1,0 1 0,0 0 1,0-1-1,0 1 1,1-1-1,-1 0 0,1 1 1,-1-1-1,1 0 0,0 0 1,0 0-1,0 0 1,0 0-1,0-1 0,0 1 1,0 0-1,1-1 1,-1 0-1,1 1 0,-1-1 1,1 0-1,-1 0 1,1-1-1,0 1 0,-1 0 1,6 0-1,36 5 70,0-2 0,68-2 0,-4 0 152,96 14 1323,-184-18-932,-19 1-577,-1 1-1,1 0 0,-1 0 1,0-1-1,1 1 1,-1 0-1,0 0 1,1-1-1,-1 1 1,0 0-1,1-1 0,-1 1 1,0-1-1,0 1 1,1 0-1,-1-1 1,0 1-1,0-1 1,0 1-1,0-1 0,0 1 1,0 0-1,1-2 1,-2-1 104,1 0 0,-1 0 0,0 1 0,0-1 0,0 0 0,0 0 0,0 0 0,-3-3 0,0-2-120,-11-23 252,-57-126 73,58 124-955,3-1 1,-15-63-1,26 94 515,-1 0-1,1 0 1,0 1 0,0-1 0,0 0 0,0 0-1,0 0 1,0 0 0,1 1 0,-1-1 0,1 0-1,1-4 1,-1 6 54,1-1 0,-1 0 0,0 1 0,0-1 0,1 1 0,-1-1 0,1 1 0,-1-1 0,1 1 0,0 0 0,0 0 0,-1 0 0,1 0 0,0 0 0,0 0 0,0 1 0,0-1 0,4 0 0,35-5-508</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6.612"/>
    </inkml:context>
    <inkml:brush xml:id="br0">
      <inkml:brushProperty name="width" value="0.05" units="cm"/>
      <inkml:brushProperty name="height" value="0.05" units="cm"/>
    </inkml:brush>
  </inkml:definitions>
  <inkml:trace contextRef="#ctx0" brushRef="#br0">16 1 17204,'-6'251'5199,"-2"-87"-3941,8-134-1073,-1 1-23,1 0 0,1 0-1,2 0 1,7 32 0,-10-61-147,1 0 1,-1 0-1,1 0 1,0 0 0,0 0-1,0 0 1,0 0 0,0 0-1,0-1 1,0 1-1,1 0 1,-1-1 0,1 1-1,-1-1 1,1 1-1,1 1 1,-1-3-5,-1 1 0,0-1 0,1 0 0,-1 1 0,1-1 0,-1 0 0,0 0-1,1 0 1,-1 0 0,1 0 0,-1 0 0,0 0 0,1 0 0,-1 0 0,0-1 0,1 1 0,-1-1 0,0 1 0,1-1 0,-1 1-1,0-1 1,0 0 0,1 0 0,-1 1 0,1-3 0,5-3 22,0 0 0,-1 0 0,0-1-1,0 0 1,0 0 0,-1-1 0,5-10 0,29-64 123,-27 55-115,81-205-165,-80 200 13,-7 25-28,-1 12 50,0 17-7,-4-17 68,3 10-5,0-1-1,0 0 0,2 0 0,0 0 0,0 0 0,2-1 0,10 16 0,-15-25 38,-1-1 0,1 1 0,0-1 0,1 1 0,-1-1 0,0 0 0,1 0 0,0-1 0,0 1 0,-1-1 0,1 0 0,1 0 0,-1 0 0,0 0 0,0-1 0,1 0 0,-1 1 0,1-2 0,-1 1 0,1 0 0,0-1 0,-1 0 0,1 0 0,-1-1-1,1 1 1,-1-1 0,1 0 0,4-1 0,1-2 15,-1 0 0,0-1-1,0 0 1,0-1 0,-1 1 0,0-1-1,0-1 1,0 0 0,-1 0-1,0 0 1,-1-1 0,1 0 0,-1-1-1,6-11 1,-1 1 24,-1-1 0,-1 0 0,-1-1 0,0 0 0,7-34 0,-6-10-12,-8 60-31,-1-1-1,0 1 0,-1-1 0,1 0 1,-1 1-1,0-1 0,-1 1 1,1 0-1,-4-8 0,4 12-1,1-1-1,-1 1 1,1 0-1,-1 0 1,0-1-1,0 1 1,1 0-1,-1 0 1,0 0 0,0 0-1,0 0 1,0 0-1,0 0 1,0 1-1,-1-1 1,1 0-1,0 0 1,0 1 0,0-1-1,-1 1 1,1-1-1,0 1 1,-1 0-1,1-1 1,0 1-1,-1 0 1,1 0-1,-1 0 1,1 0 0,0 0-1,-1 0 1,1 0-1,0 1 1,-1-1-1,1 1 1,0-1-1,-1 0 1,1 1 0,0 0-1,0-1 1,-3 3-1,-2 0-11,1 2 1,-1-1-1,1 1 0,0-1 0,0 1 0,0 1 1,-4 6-1,-4 7-7,1 1 1,1 1-1,1 0 1,0 1-1,2 0 1,1 0-1,0 1 1,2 0-1,0 0 1,-1 34-1,5-50 14,1-1-1,0 0 0,1 0 0,-1 1 1,1-1-1,0 0 0,1 0 0,0 0 1,0 0-1,2 6 0,-2-9-17,0 0 0,1 0 0,-1 0 0,0 0-1,1 0 1,-1 0 0,1-1 0,0 1 0,0-1 0,0 0 0,0 0 0,1 0 0,-1 0-1,0 0 1,1-1 0,-1 0 0,7 2 0,3-1-133,0 0-1,0 0 1,1-2-1,15 0 1,35 2-473,-59-1 554,1 0 0,-1 0 0,1 0 0,-1 1 0,0 0 0,0 0 0,1 0 0,8 7-1,-12-8 40,0 1-1,0 1 1,0-1-1,0 0 1,0 0-1,0 1 1,-1-1-1,1 1 1,-1-1-1,0 1 1,1 0-1,-1 0 1,-1-1-1,1 1 1,0 0-1,-1 0 1,1 0-1,-1 0 1,0 0-1,0 0 0,0 0 1,0 0-1,-1 0 1,1 0-1,-1-1 1,0 1-1,1 0 1,-2 0-1,1 0 1,0-1-1,0 1 1,-1-1-1,1 1 1,-3 2-1,-2 0-144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5.807"/>
    </inkml:context>
    <inkml:brush xml:id="br0">
      <inkml:brushProperty name="width" value="0.05" units="cm"/>
      <inkml:brushProperty name="height" value="0.05" units="cm"/>
    </inkml:brush>
  </inkml:definitions>
  <inkml:trace contextRef="#ctx0" brushRef="#br0">179 1 18228,'2'23'1792,"-8"12"-1264,-9 15-128,-5 10 1049,-5 12-745,-1 6-112,0 11-160,2 3-16,7-4-88,1-5-72,12-11-152,2-5-144,7-13-496,3-8-360,2-22 744,6-18-136,-4-24-112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7.309"/>
    </inkml:context>
    <inkml:brush xml:id="br0">
      <inkml:brushProperty name="width" value="0.05" units="cm"/>
      <inkml:brushProperty name="height" value="0.05" units="cm"/>
    </inkml:brush>
  </inkml:definitions>
  <inkml:trace contextRef="#ctx0" brushRef="#br0">329 101 21509,'-4'-9'351,"0"1"-1,-1 0 1,0 0 0,0 0 0,-1 0 0,0 1 0,0 0 0,-13-10 0,16 14-289,0 1 0,0 0 1,0 0-1,-1 0 0,1 0 1,-1 1-1,1 0 0,-1-1 1,0 1-1,0 0 1,1 1-1,-1-1 0,0 1 1,0-1-1,0 1 0,0 1 1,0-1-1,1 0 0,-1 1 1,0 0-1,0 0 0,0 0 1,-3 2-1,-4 2-49,1 0 0,1 1 0,-1 0 0,1 0 0,0 1 0,1 0 0,-1 1 0,2 0 0,-1 1 0,1-1 0,0 1 0,1 1 0,-7 10 0,5-3-20,-1-1 0,2 2 1,0-1-1,2 1 0,-1 0 0,2 0 1,-3 22-1,7-34 1,-1 0 0,1 1 0,0-1 0,0 0 0,1 0 0,0 1 0,0-1 0,0 0 1,1 0-1,4 11 0,-5-14 1,1 0 0,0 0 0,0 0 0,0 0 1,0-1-1,1 1 0,-1-1 0,1 1 1,-1-1-1,1 0 0,0 0 0,0 0 0,0 0 1,0-1-1,0 1 0,0-1 0,0 0 0,1 0 1,-1 0-1,1 0 0,3 0 0,0 0-15,0 0 0,1-1 0,-1 0 0,0 0 0,1-1 0,-1 0 0,0 0 0,1-1 0,-1 0 0,12-5 0,-8 2-7,-1 0 0,0-1 0,0 0-1,-1 0 1,0-2 0,11-9 0,-1-3-26,-1-1 1,0-1-1,-2 0 0,26-46 1,-35 56 35,-1 1 0,0-1 0,0-1 1,-1 1-1,-1-1 0,5-23 0,-9 35 18,1 1-1,-1 0 0,0 0 1,0-1-1,0 1 1,0 0-1,0 0 0,0-1 1,0 1-1,0 0 0,0-1 1,0 1-1,0 0 0,0 0 1,0-1-1,0 1 0,0 0 1,0-1-1,0 1 1,0 0-1,0 0 0,0-1 1,0 1-1,0 0 0,-1 0 1,1-1-1,0 1 0,0 0 1,0 0-1,0 0 0,-1-1 1,1 1-1,0 0 0,-1 0 1,-7 6 9,-9 20 15,8-8 15,0 1-1,1 0 0,1 0 0,1 0 1,0 1-1,2 0 0,0 0 1,-1 28-1,5-45-31,0-1 0,0 1-1,0-1 1,0 1 0,1-1 0,-1 1 0,1-1 0,-1 1-1,1-1 1,0 1 0,0-1 0,0 0 0,1 0 0,-1 0 0,0 1-1,1-1 1,0 0 0,-1 0 0,4 2 0,-2-2-3,0 0 0,0-1 0,1 1 0,-1-1 0,0 1 0,1-1 0,-1 0 0,1 0 0,-1-1 0,1 1 0,-1-1 0,1 0 0,5 0 0,5-1-29,-1-1 0,0 0 0,0-1 0,0 0 0,-1-1 0,24-11 0,73-42-150,-80 40 127,1-1-13,-17 9 25,0 2 0,1 0 0,0 0 0,20-6-1,-33 12 40,0 1-1,0 0 0,0-1 0,-1 1 0,1 0 0,0-1 1,0 1-1,0 0 0,0 0 0,0 0 0,0 0 0,-1 0 1,1 0-1,0 0 0,0 0 0,0 0 0,0 0 1,0 0-1,0 1 0,-1-1 0,1 0 0,0 1 0,0-1 1,0 1-1,-1-1 0,1 1 0,0-1 0,0 1 0,-1-1 1,1 1-1,-1-1 0,1 1 0,0 0 0,-1 0 0,1-1 1,-1 1-1,1 0 0,-1 0 0,1 1 0,-1 2 37,1 1 0,-1 0 0,1-1 0,-2 1 0,1 0-1,-1 6 1,0-7-21,0 6 68,0-1 1,1 1 0,-1-1-1,2 1 1,2 15 0,-3-23-73,0 0 0,1-1 1,0 1-1,-1 0 0,1 0 0,0-1 0,0 1 1,0 0-1,0-1 0,0 1 0,0-1 0,0 1 1,1-1-1,-1 0 0,1 1 0,-1-1 1,1 0-1,-1 0 0,1 0 0,0 0 0,-1 0 1,1 0-1,0-1 0,0 1 0,0-1 0,-1 1 1,1-1-1,0 1 0,0-1 0,0 0 1,0 0-1,0 0 0,0 0 0,3-1 0,7-1-38,-1 0 0,0 0 0,0-1 0,0 0 0,21-10-1,51-33-434,-63 33 224,1 1-1,0 1 1,45-15-1,-63 25 216,0 0 0,0 0-1,1 0 1,-1 1 0,0 0-1,1-1 1,-1 1 0,0 0-1,1 1 1,-1-1 0,0 1-1,7 1 1,-8-1 35,-1 0 0,1 0 0,-1 0 0,1 0 0,-1 0 0,1 0 0,-1 1-1,0-1 1,1 0 0,-1 1 0,0-1 0,0 1 0,0 0 0,0-1 0,-1 1 0,1 0 0,0-1 0,-1 1 0,1 0-1,-1 0 1,1 0 0,-1-1 0,0 1 0,0 3 0,1 2 31,-1 0 0,0 0 0,-1 0 0,1 0-1,-1 0 1,-3 8 0,3-11-68,0-1-1,0 0 1,-1 0-1,1 1 1,-1-1-1,0 0 0,0 0 1,0-1-1,0 1 1,0 0-1,-1-1 1,1 1-1,-7 3 1,-1-1-109</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29.437"/>
    </inkml:context>
    <inkml:brush xml:id="br0">
      <inkml:brushProperty name="width" value="0.05" units="cm"/>
      <inkml:brushProperty name="height" value="0.05" units="cm"/>
    </inkml:brush>
  </inkml:definitions>
  <inkml:trace contextRef="#ctx0" brushRef="#br0">1 1 16243,'2'3'141,"0"0"-1,-1 1 0,1-1 0,-1 1 0,0 0 0,0-1 1,0 1-1,0 0 0,-1-1 0,0 1 0,1 0 0,-1 0 0,-1 6 1,1 6 120,4 102 1009,-2-42 544,13 93 1,-15-177 694,0 8-2612,-1-1 0,1 0-1,0 1 1,0-1 0,1 0 0,-1 1-1,0-1 1,0 0 0,0 1-1,0-1 1,0 0 0,1 1 0,-1-1-1,0 1 1,1-1 0,-1 0-1,0 1 1,1-1 0,-1 1 0,1-1-1,-1 1 1,1-1 0,-1 1-1,1 0 1,-1-1 0,1 1 0,-1-1-1,1 1 1,0 0 0,-1 0-1,2-1 1,15-5-508,5-11-231</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1.066"/>
    </inkml:context>
    <inkml:brush xml:id="br0">
      <inkml:brushProperty name="width" value="0.05" units="cm"/>
      <inkml:brushProperty name="height" value="0.05" units="cm"/>
    </inkml:brush>
  </inkml:definitions>
  <inkml:trace contextRef="#ctx0" brushRef="#br0">3 313 17380,'-2'-1'2197,"7"6"-1076,17 5 348,-17-9-1283,1-1-1,0 0 1,0 0-1,0-1 0,0 0 1,0 0-1,-1 0 1,1 0-1,0-1 0,8-4 1,6-3 291,28-18 0,5-9-54,-2-2 0,-1-2 0,80-84-1,-97 84-586,-37 47-333,2-3 450,-1 0-1,1 0 0,0 0 1,-1-1-1,0 1 1,0-1-1,0 1 1,0-1-1,0 0 1,-1 0-1,0-1 1,-7 5-1,9-6 68,-1 0-1,1 0 1,0 0-1,-1-1 0,1 1 1,-1-1-1,1 0 1,-1 0-1,1 0 0,-1 0 1,1 0-1,-1-1 1,1 1-1,-1-1 0,-3 0 1,1-2 88,1 1 0,0-1 0,-1 0 0,1 0 0,-6-6 0,-16-11 750,21 39-677,-5 43-195,2 0-1,1 125 0,8-178 8,-1 0-1,1 0 1,1 0 0,0-1-1,0 1 1,1-1 0,-1 1-1,2-1 1,4 9-1,-5-13-26,-1-1 0,0 1 0,1-1 0,0 0 0,0 0 0,0 0 0,0 0 0,0-1-1,0 1 1,1-1 0,-1 0 0,1 0 0,0 0 0,0 0 0,-1-1 0,1 1 0,0-1-1,1 0 1,-1 0 0,0-1 0,5 1 0,2-1-284,0 0-1,0-1 1,-1 0-1,1-1 1,0 0-1,-1-1 1,19-7-1,-4-1-679,46-26 0,-37 14 212</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1.484"/>
    </inkml:context>
    <inkml:brush xml:id="br0">
      <inkml:brushProperty name="width" value="0.05" units="cm"/>
      <inkml:brushProperty name="height" value="0.05" units="cm"/>
    </inkml:brush>
  </inkml:definitions>
  <inkml:trace contextRef="#ctx0" brushRef="#br0">116 18 16099,'-1'-2'186,"0"1"-1,0 0 0,0-1 0,-1 1 0,1 0 0,-1 0 0,1 0 0,-1 0 0,1 0 1,-1 0-1,1 0 0,-1 0 0,0 0 0,1 1 0,-1-1 0,0 1 0,-2-1 0,3 1-86,-1 1 0,1-1 0,-1 0-1,1 1 1,0-1 0,-1 1-1,1 0 1,0-1 0,-1 1 0,1 0-1,0 0 1,0 0 0,0 0-1,0 0 1,0 0 0,0 0 0,0 0-1,0 0 1,0 1 0,0-1 0,0 0-1,0 3 1,-10 21 125,1-1 0,1 2 1,2-1-1,0 1 0,2 0 0,0 0 0,2 1 1,1 32-1,1-52-148,1 1 0,1 0 0,-1 0 0,2-1 0,2 14 0,-3-19-56,-1-1 0,1 1 0,-1-1 0,1 1-1,0-1 1,-1 1 0,1-1 0,0 0 0,0 0 0,0 1 0,0-1 0,0 0 0,0 0 0,1 0 0,-1 0 0,0 0 0,0 0 0,1 0 0,-1-1 0,1 1 0,-1 0 0,1-1 0,-1 1 0,1-1 0,-1 0 0,1 1 0,-1-1 0,1 0 0,-1 0 0,1 0 0,0 0 0,-1 0 0,1 0 0,1-1 0,3-1 14,-1 1 0,1-1 1,-1-1-1,0 1 0,0-1 1,0 0-1,0 0 1,0 0-1,-1-1 0,1 0 1,-1 0-1,6-6 0,5-9 106,22-31 0,-35 47-125,11-18 70,0 0 0,-2 0 1,0-2-1,-1 1 0,-2-1 0,9-34 0,-26 95-53,-16 96-29,23-117-29,0 0 1,1 1 0,1-1-1,1 1 1,5 29 0,-5-45 10,-1 1 1,1-1-1,-1 0 1,1 1-1,0-1 0,0 0 1,0 1-1,0-1 1,0 0-1,0 0 1,1 0-1,-1 0 1,1 0-1,-1 0 0,1-1 1,0 1-1,0 0 1,0-1-1,3 2 1,-3-2-58,0 0 1,1-1-1,-1 1 1,0-1 0,1 1-1,-1-1 1,1 0-1,-1 0 1,1 0 0,-1-1-1,0 1 1,1 0 0,-1-1-1,0 0 1,1 1-1,2-2 1,4-3-169,1 0 0,-1 0 0,0-1-1,-1 0 1,1-1 0,-1 0 0,11-12 0,19-28-282,2-12-132</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1.855"/>
    </inkml:context>
    <inkml:brush xml:id="br0">
      <inkml:brushProperty name="width" value="0.05" units="cm"/>
      <inkml:brushProperty name="height" value="0.05" units="cm"/>
    </inkml:brush>
  </inkml:definitions>
  <inkml:trace contextRef="#ctx0" brushRef="#br0">109 0 17412,'-1'1'73,"1"-1"0,-1 0 0,0 0 0,1 0 0,-1 1 0,0-1 0,1 0 0,-1 0 0,1 1 0,-1-1 0,0 1 0,1-1 0,-1 0 0,1 1 0,-1-1 0,1 1 0,-1 0 0,1-1 0,0 1 0,-1-1 0,1 1 0,0 0-1,-1-1 1,1 1 0,0 0 0,-1 0 0,-8 25 96,7-21 47,-20 71 666,3 1 0,4 1 0,3 0 0,3 1 0,3 136 0,6-212-890,1 17 230,4 32 0,-4-48-295,-1 1 0,1-1 0,1 0 0,-1 1 0,1-1 0,-1 0 1,1 0-1,0 0 0,1-1 0,-1 1 0,1 0 0,-1-1 0,6 6 1,-6-8-22,-1 0 1,1 0 0,0 0 0,-1-1 0,1 1-1,0 0 1,0-1 0,0 1 0,0-1-1,0 1 1,0-1 0,0 0 0,0 0 0,-1 0-1,1 0 1,0 0 0,0-1 0,0 1 0,0 0-1,0-1 1,0 1 0,0-1 0,0 0 0,-1 0-1,1 0 1,0 0 0,2-2 0,20-24-631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2.912"/>
    </inkml:context>
    <inkml:brush xml:id="br0">
      <inkml:brushProperty name="width" value="0.05" units="cm"/>
      <inkml:brushProperty name="height" value="0.05" units="cm"/>
    </inkml:brush>
  </inkml:definitions>
  <inkml:trace contextRef="#ctx0" brushRef="#br0">219 98 17556,'0'-1'176,"0"-1"1,0 1-1,0-1 1,0 1-1,0-1 1,0 1-1,0-1 1,-1 1-1,1-1 1,0 1-1,-1 0 1,0-1-1,1 1 1,-1 0-1,0-1 0,1 1 1,-1 0-1,0 0 1,0 0-1,0 0 1,-2-2-1,2 3-50,-1-1 0,1 1 0,-1-1 0,1 1-1,-1 0 1,1 0 0,-1 0 0,1 0 0,-1 0 0,1 0-1,-1 0 1,1 1 0,-1-1 0,1 1 0,-1-1 0,1 1-1,-1-1 1,1 1 0,0 0 0,-1-1 0,-1 3-1,-15 9-15,1 1 0,1 1 0,0 0 0,1 1-1,1 1 1,0 0 0,1 1 0,1 1-1,-20 36 1,32-53-118,-1 0 1,0 1-1,0-1 1,1 0-1,-1 1 1,1-1-1,-1 1 0,1-1 1,0 0-1,-1 1 1,1-1-1,0 1 1,0-1-1,0 1 0,0 1 1,1-2 2,-1-1 0,0 0-1,1 1 1,-1-1 0,0 0 0,1 1 0,-1-1 0,0 0 0,1 0 0,-1 0 0,1 1-1,-1-1 1,0 0 0,1 0 0,-1 0 0,1 0 0,-1 0 0,1 0 0,-1 0 0,1 0-1,-1 0 1,0 0 0,1 0 0,-1 0 0,1 0 0,-1 0 0,1 0 0,-1 0 0,0-1-1,2 1 1,3-2-39,1-1-1,-1 0 0,1 0 0,-1 0 1,8-6-1,13-15-130,24-17-101,-46 37 237,1 1 0,-1 1 1,1-1-1,0 1 0,0 0 0,-1 0 0,1 0 1,1 1-1,6-2 0,-11 3 26,1 0 0,0 0 1,-1 0-1,1 0 0,0 1 0,-1-1 0,1 1 0,0-1 1,-1 1-1,1 0 0,-1-1 0,1 1 0,-1 0 0,1 0 1,-1 0-1,0 0 0,1 0 0,-1 0 0,0 1 0,0-1 1,0 0-1,0 1 0,0-1 0,0 0 0,0 1 0,0-1 1,0 1-1,-1 0 0,1-1 0,0 3 0,2 7-22,0-1-1,-1 1 0,2 16 0,-4-26 36,5 66-47,-3 0 0,-3 0 0,-16 115 0,-4-61 191,-42 137 1,59-243-125,-1 5 29,-1 0 0,0-1 1,-2 0-1,0 0 1,-17 28-1,24-46-44,1 0 0,-1 0-1,1-1 1,-1 1 0,1 0-1,-1 0 1,0-1 0,1 1 0,-1 0-1,0-1 1,0 1 0,1-1-1,-1 1 1,0-1 0,0 1 0,0-1-1,1 0 1,-1 1 0,0-1-1,0 0 1,0 0 0,0 0 0,0 0-1,0 1 1,-2-2 0,2 1-1,0-1 1,1 0 0,-1 1-1,0-1 1,0 0-1,0 0 1,0 0-1,1 0 1,-1 0 0,0 0-1,1 0 1,-1 0-1,1 0 1,-1 0-1,1-1 1,0 1 0,-1 0-1,1 0 1,0 0-1,0-1 1,0 1 0,0-2-1,-1-16 10,0 0 0,2 0 0,0 0 1,2 1-1,0-1 0,5-19 0,40-113 52,-13 62-107,86-158-1,77-65-84,-81 164-301,-98 129 190,-19 18 228,0 1-1,0 0 1,0 0 0,1 0-1,-1-1 1,0 1 0,0 0-1,0 0 1,0 0 0,1 0-1,-1-1 1,0 1 0,0 0-1,0 0 1,1 0 0,-1 0-1,0 0 1,0 0 0,0 0-1,1 0 1,-1 0 0,0-1-1,0 1 1,1 0 0,-1 0-1,0 0 1,0 0 0,0 0-1,1 0 1,-1 1 0,0-1-1,0 0 1,1 0 0,-1 0-1,0 0 1,1 0 0,-2 9-189,-6 13 10,-19 33-36,-14 36 256,35-80 44,2 1 0,0-1 0,0 1 0,1 0 0,-2 23 0,4-34-59,0 1 0,0-1 0,0 0 0,0 1 0,0-1 0,1 0 0,-1 1 0,0-1 0,0 0 0,1 0 0,-1 1 0,1-1 0,0 0 0,-1 0 0,1 0 0,0 0 0,-1 0-1,2 2 1,-1-3 4,0 1 0,0-1 0,-1 0 0,1 1 0,0-1-1,0 0 1,-1 0 0,1 1 0,0-1 0,0 0 0,0 0-1,0 0 1,-1 0 0,1 0 0,0 0 0,0 0 0,0 0-1,-1-1 1,1 1 0,0 0 0,1-1 0,1 0 38,0 0-1,-1-1 1,1 1 0,-1-1 0,1 0 0,-1 0 0,1 0-1,-1 0 1,0 0 0,0 0 0,0-1 0,0 1 0,0-1-1,1-2 1,3-11 171,-1 1-1,0-1 0,-1 0 0,-1 0 1,0 0-1,-1 0 0,-1-18 1,-1 4 94,-1-1 1,-10-55 0,4 65-266,4 14-54,1 15-53,3-2-120,0 1 1,1-1-1,-1 0 1,1 0 0,0 0-1,1 0 1,-1 0-1,1 0 1,0-1-1,1 1 1,-1-1-1,1 0 1,0 0 0,8 8-1,-5-7-135,0 0 0,0 0-1,1-1 1,-1 1 0,2-2 0,-1 1 0,0-1-1,1 0 1,15 4 0,13 0-523</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3.737"/>
    </inkml:context>
    <inkml:brush xml:id="br0">
      <inkml:brushProperty name="width" value="0.05" units="cm"/>
      <inkml:brushProperty name="height" value="0.05" units="cm"/>
    </inkml:brush>
  </inkml:definitions>
  <inkml:trace contextRef="#ctx0" brushRef="#br0">154 33 14931,'3'-5'1014,"-2"4"-847,0 0 0,0-1 0,0 1 0,-1 0 0,1-1 0,0 1-1,-1-1 1,1 1 0,-1 0 0,1-1 0,-1 0 0,0 1-1,1-3 1,-4 5 163,1 1 0,0-1 0,-1 0-1,1 1 1,0-1 0,0 1 0,0-1 0,0 1-1,-2 2 1,-16 15 168,2 1-1,0 1 1,-17 25-1,28-36-433,1 0 0,0 1 0,1-1 0,0 1 0,0 1-1,1-1 1,1 1 0,0-1 0,-2 19 0,4-28-53,1 0 1,0 0 0,0 0-1,0 0 1,0 0-1,0 0 1,0 0-1,0 0 1,1 0-1,-1 0 1,0 0 0,1-1-1,0 1 1,0 0-1,-1 0 1,1 0-1,0-1 1,0 1 0,0 0-1,1-1 1,-1 1-1,0-1 1,1 1-1,-1-1 1,1 0 0,-1 0-1,1 0 1,-1 1-1,1-1 1,0-1-1,0 1 1,0 0-1,-1 0 1,1-1 0,0 1-1,0-1 1,3 1-1,0-1 4,1 0 1,0 0-1,-1 0 0,1-1 0,-1 0 0,1 0 0,-1 0 0,0-1 0,1 0 1,-1 0-1,0 0 0,7-4 0,1-3 11,1-1-1,-1 0 1,-1-1-1,0 0 1,0-1 0,15-21-1,-19 22-7,0 0-1,-1 0 0,-1-1 0,0 0 0,0 0 0,-1 0 0,-1-1 0,6-20 0,-10 32-18,0-1-1,1 1 1,-1 0-1,0 0 0,0 0 1,0 0-1,0-1 0,0 1 1,0 0-1,0 0 1,0 0-1,0 0 0,0-1 1,-1 1-1,1 0 1,-1-1-1,1 2-1,-1 0 1,1 0-1,-1 0 1,0 0-1,1 0 1,-1 1-1,1-1 1,0 0-1,-1 0 1,1 1-1,-1-1 0,1 0 1,-1 1-1,1-1 1,0 1-1,-1-1 1,1 0-1,-1 1 1,1-1-1,0 1 1,0-1-1,-1 2 0,-21 36-75,17-26 69,0 0 0,1 1-1,1-1 1,0 1 0,0 0-1,2 0 1,-1 0 0,2 0-1,-1 0 1,4 22 0,-3-33 12,1 1 0,-1-1 0,1 0 0,0 0 0,0 0 1,0 0-1,0 0 0,0 0 0,0 0 0,0 0 0,1 0 1,-1 0-1,1 0 0,-1-1 0,1 1 0,0-1 0,0 1 1,0-1-1,-1 0 0,4 2 0,-2-2-4,1 0 0,0 0 1,0 0-1,0 0 0,0 0 0,0-1 0,0 0 0,0 0 0,0 0 1,7-1-1,2-2-20,0 0 0,0-1 1,0 0-1,-1-1 0,1 0 0,10-7 1,-5 2 0,-2-1 1,1 0-1,-2-1 1,1-1-1,-2-1 1,0 0-1,0 0 0,-1-1 1,-1-1-1,14-24 1,-20 26 50,-6 14-31,-1 0 1,1 0 0,0 0-1,0 0 1,0 0 0,0 0 0,0 1-1,0-1 1,0 0 0,0 0-1,0 0 1,0 0 0,0 0 0,0 0-1,0 0 1,0 0 0,0 0 0,0 0-1,0 0 1,0 0 0,-1 0-1,1 0 1,0 0 0,0 0 0,0 0-1,0 0 1,0 0 0,0 0-1,0 0 1,0 0 0,0 0 0,0 0-1,0 0 1,0 0 0,0 0 0,-1 0-1,1 0 1,0 0 0,0 0-1,0 0 1,0 0 0,0 0 0,0 0-1,0 0 1,0 0 0,0-1-1,0 1 1,0 0 0,0 0 0,0 0-1,0 0 1,0 0 0,0 0-1,0 0 1,0 0 0,0 0 0,0 0-1,0 0 1,0 0 0,0 0 0,0 0-1,0-1 1,0 1 0,0 0-1,0 0 1,0 0 0,0 0 0,0 0-1,0 0 1,-2 2 7,0-1 0,0 1-1,1 0 1,-1 0 0,1 0-1,0 0 1,0 0 0,-2 4 0,-1 4-7,0 0 0,1 1 1,0-1-1,1 1 1,0-1-1,0 1 1,1 0-1,1 0 0,0 0 1,1 13-1,0-20-1,0 0 1,-1 0-1,1 0 0,1 0 0,-1 0 0,0 0 1,1 0-1,0 0 0,0-1 0,0 1 0,1 0 1,-1-1-1,1 0 0,-1 0 0,1 0 0,0 0 0,0 0 1,1 0-1,-1-1 0,1 0 0,-1 1 0,1-1 1,0-1-1,0 1 0,-1 0 0,1-1 0,0 0 1,1 0-1,4 1 0,-3-1 22,1-1 1,-1 0-1,1 1 0,0-2 1,-1 1-1,1-1 1,-1 0-1,1-1 0,-1 1 1,1-1-1,-1 0 0,0-1 1,9-4-1,-7 2 42,1-1 0,-1 0 0,0-1-1,0 0 1,0 0 0,-1 0 0,0-1-1,6-10 1,-4 6 23,-2 0 0,0-1 0,0 1 0,-1-2 1,0 1-1,-1-1 0,-1 1 0,-1-1 0,1-1 0,-2 1 0,0 0 0,0-22 0,-2 34-82,0 0 1,-1 0-1,1 0 1,0 0-1,-1 0 1,1 0-1,-1 0 0,1 1 1,-1-1-1,0 0 1,0 0-1,0 1 0,0-1 1,-1-1-1,1 2-4,1 1-1,-1-1 0,0 0 0,1 1 0,-1-1 1,0 1-1,0 0 0,0-1 0,0 1 1,1-1-1,-1 1 0,0 0 0,0 0 1,0 0-1,0-1 0,0 1 0,0 0 1,0 0-1,0 0 0,-1 1 0,-1-1-5,1 1-1,-1 0 1,1 0 0,-1 0-1,1 1 1,0-1-1,0 1 1,-1-1-1,1 1 1,0-1-1,0 1 1,1 0-1,-1 0 1,0 0 0,1 0-1,-1 0 1,1 1-1,-2 2 1,1-1 1,0 1 1,0-1 0,0 1-1,1-1 1,-1 1 0,1 0-1,0-1 1,1 1 0,-1 0-1,1 6 1,0-10-25,1 1 0,-1-1 1,0 1-1,1-1 0,-1 1 0,1-1 0,-1 1 0,1-1 1,0 1-1,0-1 0,-1 0 0,1 0 0,0 1 0,0-1 1,0 0-1,1 0 0,-1 0 0,0 0 0,0 0 0,0 0 1,1-1-1,-1 1 0,0 0 0,1-1 0,-1 1 0,1 0 1,-1-1-1,1 0 0,-1 1 0,1-1 0,-1 0 0,1 0 1,-1 0-1,3 0 0,4 0-153,-1-1 0,0 0 1,0 0-1,-1 0 0,1-1 1,0 0-1,7-3 0,9-7-243</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4.608"/>
    </inkml:context>
    <inkml:brush xml:id="br0">
      <inkml:brushProperty name="width" value="0.05" units="cm"/>
      <inkml:brushProperty name="height" value="0.05" units="cm"/>
    </inkml:brush>
  </inkml:definitions>
  <inkml:trace contextRef="#ctx0" brushRef="#br0">30 0 16908,'1'2'153,"0"-1"1,0 1 0,0-1-1,0 1 1,0 0 0,-1-1-1,1 1 1,0 0 0,-1-1-1,1 1 1,-1 0 0,0 0-1,0 3 1,-1 29 148,1-16 88,-19 232 2855,2-17-1958,16-224-1242,1-1 16,-1 0 0,2 0 0,-1 0-1,1 0 1,0 0 0,2 8-1,-3-15-52,1 0 0,-1-1 0,0 1-1,0 0 1,0-1 0,0 1 0,1 0-1,-1-1 1,0 1 0,0-1 0,1 1-1,-1 0 1,0-1 0,1 1-1,-1-1 1,1 1 0,-1-1 0,1 0-1,-1 1 1,1-1 0,-1 1 0,1-1-1,-1 0 1,1 1 0,0-1 0,-1 0-1,1 0 1,0 1 0,-1-1 0,1 0-1,-1 0 1,1 0 0,0 0 0,-1 0-1,1 0 1,0 0 0,0 0 0,1-1 4,0 0 1,-1 0-1,1 0 1,0 0 0,-1 0-1,1-1 1,-1 1-1,1-1 1,-1 1 0,0-1-1,0 1 1,0-1-1,2-3 1,7-14 39,-1 0 1,0-1-1,-2 0 0,6-24 0,16-91 100,-22 97-134,1-13 2,-5 28-45,11-44-1,-14 67 25,0-1 0,0 1 0,0 0 0,0-1 0,0 1-1,0 0 1,1-1 0,-1 1 0,0 0 0,0 0 0,0-1 0,0 1 0,0 0 0,0-1-1,0 1 1,1 0 0,-1 0 0,0-1 0,0 1 0,0 0 0,1 0 0,-1 0 0,0-1-1,0 1 1,1 0 0,-1 0 0,0 0 0,0 0 0,1-1 0,-1 1 0,0 0 0,1 0-1,-1 0 1,0 0 0,0 0 0,1 0 0,-1 0 0,0 0 0,1 0 0,-1 0 0,0 0-1,1 0 1,-1 0 0,0 0 0,0 0 0,1 0 0,-1 0 0,0 1 0,1-1 0,-1 0-1,0 0 1,0 0 0,1 0 0,-1 1 0,0-1 0,0 0 0,1 0 0,-1 0 0,0 1-1,0-1 1,0 0 0,0 0 0,1 1 0,11 20-29,-11-18 23,4 5-2,0-1-1,0 1 1,0-1 0,1 0 0,-1-1-1,2 1 1,-1-1 0,1 0-1,0-1 1,9 6 0,-12-9 16,1 1 0,-1-1 0,1 0 0,0 0 0,0-1 0,0 1 0,0-1 0,0 0 0,0-1 0,0 1 0,1-1 0,-1 0 0,0 0 0,0-1 0,0 0 0,0 1 0,0-2 0,10-2 0,-6 0 36,1-1 0,-1 0 1,0 0-1,0-1 0,-1 0 0,1-1 0,-1 0 1,-1 0-1,1-1 0,-1 0 0,-1 0 1,7-10-1,-8 11 9,-1-1 0,1 1 0,-2-1 0,1 1 0,-1-1 0,0 0 0,-1 0 0,0-1 0,0 1 0,-1 0 0,0-1 1,0 1-1,-1-1 0,0 1 0,-2-14 0,1 19-41,1 0 1,-1 0-1,0 1 1,0-1-1,0 0 1,0 0-1,0 1 1,-1-1-1,1 1 1,-1-1-1,1 1 1,-1 0-1,0-1 1,0 1-1,-4-3 1,4 4-10,0 0 0,0 0 0,0 0 0,0 0 0,0 0 0,0 0 0,-1 1 0,1-1 0,0 1 0,0 0 0,-1-1 0,1 1 0,0 0 0,-1 0 0,-3 1 1,0 1-13,0 0 1,0 0 0,0 0-1,0 0 1,1 1 0,-1 0-1,1 0 1,0 1 0,0-1 0,0 1-1,0 0 1,1 1 0,-6 5-1,-1 5-10,1 0 0,1 0 0,0 1 0,1 0-1,1 0 1,0 1 0,1 0 0,1 0 0,1 0-1,0 1 1,1 0 0,0 20 0,2-33 3,1 1 1,1-1 0,-1 0-1,1 0 1,0 1 0,0-1-1,0 0 1,1 0 0,0 0-1,0 0 1,0 0 0,1 0-1,-1-1 1,1 1 0,0-1-1,1 0 1,-1 0 0,1 0-1,0 0 1,-1 0 0,2-1-1,-1 0 1,5 3 0,11 8-60,-5-4-466,1 0 1,-1 2-1,-1 0 0,14 14 0,-25-22 324,0 0-1,0 0 1,0 0-1,0 0 1,-1 0-1,1 1 1,-1-1 0,0 1-1,-1-1 1,1 1-1,-1 0 1,0 0-1,0 0 1,0 0-1,-1 0 1,0 0-1,0 0 1,0 0-1,0 0 1,-2 5-1,-4 11-802</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5.398"/>
    </inkml:context>
    <inkml:brush xml:id="br0">
      <inkml:brushProperty name="width" value="0.05" units="cm"/>
      <inkml:brushProperty name="height" value="0.05" units="cm"/>
    </inkml:brush>
  </inkml:definitions>
  <inkml:trace contextRef="#ctx0" brushRef="#br0">0 0 17420,'2'2'142,"-1"0"-1,1 0 1,-1 0 0,1 0 0,-1 0 0,0 0 0,0 1 0,0-1-1,0 0 1,0 1 0,-1-1 0,1 1 0,-1-1 0,1 1 0,-1-1-1,0 1 1,0 2 0,1 6 196,12 195 3160,-3-29-2024,-5-158-997,-5-18-465,1-1 0,-1 0 0,0 0 0,0 0 1,1 0-1,-1 0 0,0 0 0,0 0 1,0 0-1,1 0 0,-1-1 0,0 1 0,0 0 1,1 0-1,-1 0 0,0 0 0,0 0 0,0 0 1,1 0-1,-1 0 0,0-1 0,0 1 0,0 0 1,0 0-1,0 0 0,1 0 0,-1-1 1,0 1-1,0 0 0,0 0 0,0 0 0,0-1 1,0 1-1,0 0 0,0 0 0,1 0 0,-1-1 1,0 1-1,0 0 0,9-35 483,-3-23-311,-4-1 0,-2 1-1,-10-85 1,4 77-192,23 89-203,-13-16 46,2-1 0,-1 1 0,1-1 0,0 0 0,0-1-1,0 1 1,1-1 0,0-1 0,0 1 0,0-1 0,1 0 0,-1-1 0,14 4 0,-10-4-38,-1-1 0,1 0 0,-1-1 0,1 0 1,0 0-1,-1-2 0,1 1 0,-1-1 0,1-1 1,14-3-1,31-13-509</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6.811"/>
    </inkml:context>
    <inkml:brush xml:id="br0">
      <inkml:brushProperty name="width" value="0.05" units="cm"/>
      <inkml:brushProperty name="height" value="0.05" units="cm"/>
    </inkml:brush>
  </inkml:definitions>
  <inkml:trace contextRef="#ctx0" brushRef="#br0">148 473 17060,'21'-46'2620,"-19"43"-2427,-1-1 0,0 1 0,-1 0 1,1-1-1,-1 1 0,1-1 0,-1 1 0,0 0 1,0-1-1,0 1 0,-1-1 0,-1-5 0,2 8-137,0 0 0,-1 1 0,1-1 0,0 0 0,-1 0 0,1 1 0,0-1 0,-1 0 0,1 0-1,-1 1 1,0-1 0,1 1 0,-1-1 0,1 1 0,-1-1 0,0 1 0,1-1 0,-1 1 0,0-1 0,0 1-1,1 0 1,-1-1 0,0 1 0,0 0 0,0 0 0,0 0 0,1-1 0,-1 1 0,0 0 0,0 0 0,0 0-1,0 1 1,1-1 0,-1 0 0,0 0 0,0 0 0,0 0 0,1 1 0,-1-1 0,0 0 0,0 1-1,1-1 1,-1 1 0,0-1 0,1 1 0,-1-1 0,0 1 0,-5 3 68,1 0 1,0 1-1,0-1 1,-8 10-1,-1 4-53,0 0-1,2 1 0,-20 40 0,26-46-71,0 0-1,2 0 0,0 0 1,0 0-1,1 1 1,1 0-1,-2 23 1,4-35 0,0 0 1,0 0-1,0 0 1,0 0 0,0 0-1,0-1 1,1 1 0,-1 0-1,1 0 1,0 0-1,-1 0 1,1-1 0,0 1-1,0 0 1,0-1 0,0 1-1,0 0 1,0-1-1,1 1 1,1 1 0,-1-2 1,0-1 0,-1 1 0,1 0 0,0-1 0,-1 0 0,1 1 0,0-1 0,0 0 0,-1 0 0,1 0 0,0 0 0,0 0 0,0 0 0,-1-1 0,1 1 0,0-1 0,-1 1 0,1-1 0,0 1 0,-1-1 0,1 0 0,2-2 1,5-2 9,-1 0 1,0-1 0,0 0-1,0-1 1,0 0 0,-1 0 0,0 0-1,8-12 1,2-8 56,20-37-1,0-2-11,-29 58-63,-4 13-13,-2 16-28,-2-19 43,-1 35-113,0-8-100,2 0 0,3 31 1,-3-53 96,0 0 0,1 0 0,-1 0 0,2 0 0,-1 0 0,1-1 0,0 1 0,0-1 0,0 1 0,1-1 0,0 0 0,1 0 0,7 8 0,-9-12 21,0 1-1,0-1 1,0 0-1,1 0 0,-1 0 1,1-1-1,-1 1 1,1-1-1,0 0 1,0 0-1,-1 0 1,1 0-1,0-1 1,0 0-1,0 1 1,0-1-1,0-1 1,0 1-1,-1 0 1,1-1-1,0 0 1,4-1-1,3-2-190,0 0 0,0-1 0,-1 0 0,0-1 0,0 0 0,12-9 0,-1-2-98,-1-1 1,-2-1-1,1 0 0,-2-1 0,-1-1 1,26-43-1,-16 17 66,-2-2 1,24-69-1,-3-27 481,-40 129 86,-2-1 1,0 0 0,-1 0 0,0 1 0,-2-1 0,-1-25-1,1 41-216,0 0-1,0 0 0,0 1 0,0-1 1,0 0-1,0 1 0,0-1 0,-1 0 0,1 1 1,0-1-1,0 0 0,0 1 0,-1-1 1,1 0-1,0 1 0,-1-1 0,1 1 0,0-1 1,-1 1-1,1-1 0,-1 1 0,1-1 1,-1 1-1,1-1 0,-1 1 0,1-1 1,-1 1-1,0 0 0,1-1 0,-1 1 0,1 0 1,-1 0-1,0-1 0,1 1 0,-1 0 1,0 0-1,0 0 0,1 0 0,-1 0 0,0 0 1,1 0-1,-1 0 0,0 0 0,1 0 1,-1 0-1,0 1 0,1-1 0,-1 0 1,0 0-1,1 1 0,-1-1 0,1 0 0,-1 1 1,0-1-1,1 0 0,-1 1 0,1-1 1,-1 1-1,0 0 0,-4 4 112,0 1 0,1 0 0,-1-1 0,1 1 0,0 1 0,1-1 0,-1 1-1,-3 9 1,-18 63 655,22-67-687,-9 31 173,3 1 0,1 0 1,-3 72-1,11-91-205,0 0 0,2-1 0,0 1 0,2-1-1,1 0 1,0 0 0,2 0 0,11 26 0,-15-44-22,0 0-1,1 0 0,0 0 1,6 7-1,-10-12-32,1 0 0,0 0-1,0-1 1,0 1 0,0 0 0,0 0-1,0-1 1,0 1 0,0-1 0,0 1 0,0-1-1,0 1 1,0-1 0,2 1 0,-3-1-3,1 0 0,-1 0 0,1 0 0,0-1 0,-1 1 0,1 0 0,-1 0 0,1-1 0,0 1 0,-1 0 0,1-1 0,-1 1 0,1 0 0,-1-1 0,0 1 0,1-1 0,-1 1 0,1-1 0,-1 1 0,0-1 1,1 1-1,-1-1 0,0 1 0,1-1 0,-1 0 0,0 1 0,0-1 0,0 1 0,0-2 0,3-8 116,-1 0 1,0 0-1,-1-1 1,0 1-1,-1-20 1,-7-58 362,5 79-441,-1-19 57,1-3-89,-2 0 0,-1 1 1,-2-1-1,-16-48 0,20 75-117,4 12 37,6 17-15,-1-14 58,-1-1-1,1 0 1,1 0-1,0 0 0,0 0 1,1-1-1,0-1 0,0 1 1,1-1-1,0-1 0,1 0 1,0 0-1,18 10 1,-20-14 18,0 1 1,0-1 0,1-1-1,-1 1 1,1-1 0,0-1 0,-1 0-1,1 0 1,0-1 0,0 0-1,0 0 1,-1-1 0,1 0-1,0 0 1,-1-1 0,1-1 0,-1 1-1,0-1 1,13-7 0,-11 5 18,-1-1 1,1 0 0,-2 0 0,1-1-1,0-1 1,-1 1 0,9-12 0,-13 14-1,1-1 0,-1 0 0,-1 0-1,1 0 1,-1 0 0,0-1 0,0 1 0,-1-1 0,0 1 0,0-1 0,0 0 0,0-10 0,-2 14-18,1 1 1,-1 0-1,0-1 1,0 1 0,-1 0-1,1-1 1,0 1-1,-1 0 1,0 0-1,1-1 1,-1 1-1,0 0 1,0 0-1,0 0 1,0 0-1,-3-3 1,3 4-5,0 0 1,0 0-1,-1 0 0,1 0 1,0 0-1,-1 1 1,1-1-1,-1 0 0,1 1 1,-1-1-1,1 1 1,-1-1-1,0 1 0,1 0 1,-1 0-1,1 0 1,-1 0-1,-2 0 0,-2 1-5,0 0-1,1 1 0,-1-1 1,0 1-1,1 0 0,-1 1 0,1-1 1,-1 1-1,1 0 0,0 1 1,-5 3-1,-5 7-15,0 0 1,1 0-1,1 2 1,0 0-1,1 0 1,-13 23-1,18-27-19,1 0 0,1 0 0,0 1 0,0 0 0,1 0 0,1 0 0,0 0 0,1 1 0,0-1 0,0 20 0,2-30-17,0 0 0,0-1 0,0 1-1,1 0 1,-1 0 0,1 0 0,0-1 0,-1 1-1,1 0 1,1-1 0,-1 1 0,0-1-1,0 1 1,1-1 0,0 1 0,-1-1-1,1 0 1,0 0 0,0 0 0,0 0-1,0 0 1,0 0 0,1-1 0,-1 1 0,1-1-1,-1 1 1,1-1 0,-1 0 0,1 0-1,0 0 1,-1-1 0,1 1 0,0 0-1,0-1 1,4 0 0,3 1-25,0-1 1,0 0-1,1-1 1,-1 0-1,0-1 1,0 0-1,0-1 1,0 0-1,11-5 0,49-27-533</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6.256"/>
    </inkml:context>
    <inkml:brush xml:id="br0">
      <inkml:brushProperty name="width" value="0.05" units="cm"/>
      <inkml:brushProperty name="height" value="0.05" units="cm"/>
    </inkml:brush>
  </inkml:definitions>
  <inkml:trace contextRef="#ctx0" brushRef="#br0">231 7 21285,'-5'-2'176,"1"1"1,-1 0 0,0 0 0,0 0 0,1 1 0,-1 0 0,0 0 0,0 0 0,0 0 0,1 1 0,-1-1 0,0 1 0,1 1-1,-1-1 1,0 1 0,1-1 0,0 1 0,-5 3 0,-2 1-25,1 0 0,0 0-1,1 1 1,0 0 0,0 1-1,-11 11 1,13-10-128,0 0-1,1 1 0,0 0 1,0 0-1,1 0 1,0 0-1,1 1 0,0 0 1,-3 15-1,6-21-21,1-1 1,-1 1-1,1 0 0,0 0 0,0 0 1,0 0-1,1 0 0,-1-1 0,1 1 1,3 8-1,-3-10 0,0 0 1,1 0-1,-1-1 0,1 1 1,0-1-1,0 1 1,0-1-1,0 0 0,0 0 1,1 1-1,-1-1 1,1-1-1,-1 1 0,1 0 1,0-1-1,-1 1 0,1-1 1,3 1-1,0 0-1,0 0-1,0-1 0,0 0 0,0 0 1,1 0-1,-1-1 0,0 0 1,0 0-1,0-1 0,10-1 1,-5-1-3,1 0 1,-1-1 0,-1 0 0,1-1 0,11-7 0,2-3 2,-1-1 0,0-1 0,36-36 1,-47 42 6,-1 0 0,1-2 1,-2 1-1,0-1 1,16-28-1,-31 51 16,-1 4-8,-1 0 0,-4 20-1,9-29-7,1-1 0,0 0-1,1 0 1,-1 1-1,1-1 1,0 1 0,0-1-1,0 0 1,0 1 0,1-1-1,0 0 1,0 1-1,0-1 1,2 6 0,-1-8 1,-1 0 0,1 0 1,0 0-1,-1-1 1,1 1-1,0 0 1,0-1-1,0 1 0,0-1 1,0 0-1,1 1 1,-1-1-1,0 0 1,1 0-1,-1-1 0,1 1 1,-1-1-1,0 1 1,1-1-1,-1 0 1,1 1-1,4-2 0,5 1 28,1-1-1,-1 0 1,15-4-1,2-2 35,42-17 0,-53 16-83,1 1 0,1 1 0,-1 1 1,1 0-1,26-1 0,-44 5 3,-1 1 0,0 0 0,0 0 0,0 0 1,0 0-1,0 0 0,0 0 0,1 1 0,-1-1 0,0 0 0,0 0 0,0 1 0,0-1 0,0 1 0,0-1 1,0 1-1,0 0 0,0-1 0,0 1 0,-1 0 0,1-1 0,0 1 0,0 0 0,0 0 0,-1 0 0,1 0 1,0 0-1,-1 0 0,1 0 0,0 2 0,0 1-109,-1 0 1,1 1-1,-1-1 1,1 1-1,-1-1 0,-1 7 1,0 14-1270,1-25 1321,0 1 1,0-1-1,1 1 0,-1-1 0,0 1 0,0-1 0,0 1 1,0-1-1,1 1 0,-1-1 0,0 1 0,0-1 0,1 0 1,-1 1-1,0-1 0,1 1 0,-1-1 0,0 0 0,1 1 1,-1-1-1,0 0 0,1 0 0,-1 1 0,1-1 1,-1 0-1,1 0 0,-1 1 0,1-1 0,-1 0 0,1 0 1,-1 0-1,1 0 0,-1 0 0,1 0 0,-1 0 0,1 0 1,-1 0-1,1 0 0,-1 0 0,1 0 0,-1 0 0,1-1 1,23-9-899,-21 9 803,21-12-677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7.239"/>
    </inkml:context>
    <inkml:brush xml:id="br0">
      <inkml:brushProperty name="width" value="0.05" units="cm"/>
      <inkml:brushProperty name="height" value="0.05" units="cm"/>
    </inkml:brush>
  </inkml:definitions>
  <inkml:trace contextRef="#ctx0" brushRef="#br0">141 1 16780,'-6'1'279,"0"0"0,1 1 0,-1 0 0,1 0 0,-1 0 1,1 1-1,0-1 0,0 1 0,0 0 0,0 1 1,1-1-1,-1 1 0,1 0 0,-6 7 0,3-3 43,0 0 1,1 1-1,0 0 0,0 0 0,1 1 0,-7 19 0,10-23-299,0 0 1,0 0-1,1 0 0,0 0 0,0 0 0,1 1 0,0-1 1,0 0-1,1 1 0,-1-1 0,1 0 0,0 0 1,1 0-1,0 0 0,0 0 0,0 0 0,1 0 0,-1 0 1,1-1-1,8 11 0,4 2-356,1 0 0,1 0 1,1-2-1,23 18 0,5 5-394,-40-35 666,-1 1-1,0 0 1,-1 0 0,1 1 0,-1 0 0,0-1-1,-1 1 1,6 12 0,-8-16 70,0 1 0,0-1 0,-1 1-1,1-1 1,-1 1 0,0 0 0,0-1 0,0 1 0,0 0 0,0-1 0,0 1 0,-1-1 0,1 1-1,-1-1 1,0 1 0,1-1 0,-1 1 0,0-1 0,-1 1 0,1-1 0,0 0 0,-1 0 0,1 0-1,-1 0 1,0 0 0,-2 2 0,-4 2-10,0 1 0,-1-2 0,1 1 0,-2-1-1,1-1 1,0 0 0,-1 0 0,0-1 0,0 0 0,0 0 0,0-1-1,0-1 1,-11 1 0,2-2-66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7.846"/>
    </inkml:context>
    <inkml:brush xml:id="br0">
      <inkml:brushProperty name="width" value="0.05" units="cm"/>
      <inkml:brushProperty name="height" value="0.05" units="cm"/>
    </inkml:brush>
  </inkml:definitions>
  <inkml:trace contextRef="#ctx0" brushRef="#br0">249 318 18060,'-17'1'425,"0"1"0,0 1 0,0 0-1,0 1 1,1 1 0,0 1 0,-24 11 0,34-14-371,-1 0-1,1 1 1,0 0-1,1 1 0,-1-1 1,1 1-1,0 0 1,0 1-1,1-1 1,-1 1-1,1 0 1,0 0-1,1 0 1,-1 0-1,1 1 1,1-1-1,-1 1 1,1 0-1,0 0 1,-1 11-1,2-14-3,1 0 0,-1 1 0,1-1 1,0 0-1,1 0 0,-1 1 0,1-1 0,0 0 0,0 0 0,0 0 0,0 1 0,1-1 1,3 6-1,-4-8-21,1 0 0,-1-1 0,1 1 0,-1 0 0,1-1 0,0 1 0,0-1 0,0 1 0,0-1 0,0 0 0,0 0 0,0 0 0,0 0 0,0 0 0,1 0 0,-1-1 0,0 1 0,0-1 0,1 1 0,-1-1 0,0 0-1,1 0 1,-1 0 0,0 0 0,1-1 0,3 0 0,2-1 11,-1 0 0,1-1 0,-1 0 0,1 0 1,-1-1-1,0 0 0,-1 0 0,1 0 0,-1-1 0,0 0 0,0 0 0,0-1 0,6-8 0,4-6 24,-1 0 1,23-43 0,-28 46-99,0-1 0,-2 0-1,0 0 1,-1-1-1,-1 0 1,0-1 0,-2 1-1,3-22 1,-9 21-46,2 19 76,0 1-1,0 0 0,0-1 1,0 1-1,-1 0 1,1-1-1,0 1 1,0 0-1,0 0 1,0-1-1,0 1 0,-1 0 1,1 0-1,0 0 1,0-1-1,-1 1 1,1 0-1,0 0 1,0 0-1,-1-1 1,1 1-1,0 0 0,0 0 1,-1 0-1,1 0 1,0 0-1,0 0 1,-1 0-1,0 0 1,0 0-5,0 1 1,0 0 0,0 0 0,0 0-1,0 0 1,0 0 0,0 0 0,1 0-1,-1 0 1,0 0 0,0 0 0,1 0 0,-1 0-1,1 1 1,-1-1 0,1 0 0,-1 0-1,1 1 1,0-1 0,0 0 0,-1 2-1,0 3 10,0 0-1,0 0 1,0 0-1,1-1 1,-1 1-1,2 0 1,-1 0-1,1 0 1,-1 0-1,1 0 1,1-1-1,-1 1 1,1 0-1,0-1 1,1 1-1,-1-1 1,1 0-1,0 0 1,0 0-1,1 0 0,-1 0 1,1-1-1,0 0 1,1 0-1,-1 0 1,0 0-1,1 0 1,0-1-1,0 0 1,0 0-1,1 0 1,-1-1-1,0 0 1,1 0-1,0 0 1,-1-1-1,1 1 1,0-2-1,0 1 0,0 0 1,0-1-1,0 0 1,-1-1-1,11-1 1,-2-1 2,0 0 1,0-2-1,0 0 1,0 0-1,-1-1 1,0-1-1,0 0 1,-1-1 0,0 0-1,0-1 1,12-11-1,-3 0 2,-1 0 1,-1-2-1,-1 0 1,27-41-1,-40 54-31,1 0-1,-1 0 1,-1 0-1,0-1 0,0 1 1,-1-1-1,0 0 1,0 0-1,-1 0 1,1-19-1,-3 28 23,0 1 1,0-1-1,0 0 0,0 0 0,0 0 1,0 0-1,0 0 0,0 0 1,0 0-1,0 0 0,0 0 0,-1 0 1,1 1-1,0-1 0,-1 0 0,1 0 1,0 0-1,-1 0 0,1 1 1,-1-1-1,0 0 0,1 0 0,-1 1 1,1-1-1,-1 1 0,0-1 0,0 0 1,1 1-1,-1-1 0,0 1 0,0 0 1,0-1-1,0 1 0,1 0 1,-1-1-1,0 1 0,0 0 0,0 0 1,0 0-1,0 0 0,0 0 0,0 0 1,0 0-1,0 0 0,-1 0 1,-2 1 0,1 0-1,0 0 1,-1 1 0,1-1 0,0 1 0,-1 0 0,1 0 0,0 0 0,0 0 0,1 0 0,-4 4 0,-2 3 22,1 0 0,0 1 1,1-1-1,0 2 0,1-1 0,0 1 0,0 0 1,1 0-1,1 0 0,-3 14 0,0 7 76,1 0 0,-1 48 0,6-33-30,2 0 0,14 79 0,31 89-420,0-4-342,-45-199 680,1-1 34,-1 0-1,0 1 1,-1-1-1,-1 0 1,0 0-1,-1 14 0,1-25-5,0 1 0,0-1 0,0 0 0,0 0 0,0 1 0,0-1 0,0 0 0,0 0 0,-1 0 0,1 1 0,0-1 0,0 0 0,0 0 0,0 0 0,0 1 0,0-1 0,0 0 0,-1 0 0,1 0 0,0 0 0,0 1 0,0-1 0,0 0 0,-1 0 0,1 0 0,0 0 0,0 0 0,0 0 0,-1 0 0,1 1 0,0-1 0,0 0 0,0 0 0,-1 0 0,1 0 0,0 0 0,0 0 0,-1 0 0,1 0 0,0 0 0,0 0 0,0 0 0,-1 0 0,1-1 0,0 1 0,-1 0 0,-8-8 395,-2-10-103,0 0-1,1-1 1,1-1-1,1 0 1,-9-35-1,10 35-167,0-3-40,-30-103 167,33 108-325,0-1-1,2 1 1,0 0-1,1-1 0,1-18 1,0 34 3,1 0 0,-1 1 0,0-1 0,1 0 0,0 1 0,-1-1 0,1 1 0,0-1 0,0 1 0,1-1 0,-1 1 0,0 0 0,1-1 0,0 1 0,-1 0 0,1 0 0,0 0 0,0 0 0,0 1 0,4-4 1,0 2-45,-1 1 0,0 0 1,1 0-1,-1 1 1,1-1-1,0 1 1,-1 0-1,13 0 1,77-1-501,-40 2 105</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8.375"/>
    </inkml:context>
    <inkml:brush xml:id="br0">
      <inkml:brushProperty name="width" value="0.05" units="cm"/>
      <inkml:brushProperty name="height" value="0.05" units="cm"/>
    </inkml:brush>
  </inkml:definitions>
  <inkml:trace contextRef="#ctx0" brushRef="#br0">319 1 17532,'-23'7'531,"1"1"1,1 1-1,0 1 1,0 1-1,1 1 1,0 1 0,1 1-1,0 0 1,-18 19-1,28-23-349,-1 1 0,2-1-1,-1 1 1,1 1 0,1-1 0,0 1 0,1 1-1,0-1 1,1 1 0,0 0 0,1 0 0,1 1-1,0-1 1,1 1 0,0 0 0,0 23 0,3-28-146,-1 0 1,1 0 0,1 0 0,0 0 0,0 0 0,0-1 0,1 1 0,1-1 0,-1 0 0,1 0 0,1 0-1,0 0 1,0-1 0,0 1 0,12 11 0,-11-14-41,0 0 0,0 0-1,0-1 1,1 0 0,0 0 0,-1 0 0,1-1-1,0 0 1,1-1 0,-1 1 0,0-1 0,1-1 0,0 1-1,-1-2 1,1 1 0,-1-1 0,1 0 0,13-1-1,-12-1-9,0 0 0,0 0 0,-1 0-1,1-1 1,-1-1 0,0 1 0,0-1 0,0-1-1,-1 1 1,10-8 0,-14 10 10,0-1 0,0 1 0,0-1 0,0 0 0,-1 0 0,1 0 0,-1 0 1,0 0-1,0 0 0,0-1 0,0 1 0,-1-1 0,1 1 0,-1-1 0,0 0 0,0 0 0,0 1 0,-1-1 0,1 0 0,-1 0 0,0 0 0,0 0 0,0 1 0,-1-1 1,-1-7-1,0 7 8,0 0 1,0 0 0,0 0-1,0 0 1,-1 0 0,0 1-1,0-1 1,0 1 0,0 0 0,0 0-1,-1 0 1,1 0 0,-1 0-1,0 1 1,0 0 0,0 0-1,0 0 1,0 0 0,-1 0 0,1 1-1,0 0 1,-1 0 0,1 0-1,-7 0 1,5 0 13,1 0-1,-1 1 1,0 0 0,0 0-1,0 0 1,0 0 0,0 1 0,1 0-1,-1 1 1,0-1 0,1 1-1,-1 0 1,1 0 0,0 1-1,-1 0 1,1-1 0,0 2-1,-6 4 1,10-7-9,-1 1 0,1-1 0,0 1 0,0-1 0,-1 1 0,1 0 0,0-1 0,0 1 0,1 0 0,-1 0 0,0 0 0,1-1 0,-1 1 0,0 4 1,1-5-3,0 0 1,0 0-1,0 0 1,1 0 0,-1 0-1,0 0 1,1 0 0,-1 0-1,0 0 1,1 0-1,-1 0 1,1 0 0,0 0-1,-1 0 1,1 0 0,0 0-1,-1-1 1,1 1-1,1 1 1,1 0-6,0 0 0,0-1 1,0 1-1,0-1 0,1 0 0,-1 0 0,0 0 0,1 0 1,-1-1-1,0 1 0,1-1 0,-1 0 0,0 0 0,1 0 1,3 0-1,8-3-110,1-1 0,-1 0-1,0 0 1,0-2 0,-1 0 0,25-14 0,77-57-837,-54 33 237,-36 30 407,-18 16 244,-7 11 134,-6 7 80,-1 1 0,0-1 1,-12 23-1,-9 24 266,26-63-406,-7 21 116,-6 31 1,13-49-290,0-1 0,0 1 1,0-1-1,1 1 0,0-1 1,1 1-1,-1-1 0,1 0 1,1 1-1,2 10 0,-3-15 118,0 0 0,0 0 0,0 0 0,0 0 0,1 0 0,-1 0 0,0 0-1,1-1 1,-1 1 0,1 0 0,0-1 0,-1 1 0,1-1 0,0 0-1,0 0 1,0 0 0,0 0 0,0 0 0,0 0 0,0 0 0,4 0 0,26 4-545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8.795"/>
    </inkml:context>
    <inkml:brush xml:id="br0">
      <inkml:brushProperty name="width" value="0.05" units="cm"/>
      <inkml:brushProperty name="height" value="0.05" units="cm"/>
    </inkml:brush>
  </inkml:definitions>
  <inkml:trace contextRef="#ctx0" brushRef="#br0">72 0 19372,'-14'34'2089,"-3"7"-1457,2 10-320,0 4 1360,7 1-1168,5 2-280,5-6-752,4-6-504,5-13 832,-2-6-216,0-10-136</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9.245"/>
    </inkml:context>
    <inkml:brush xml:id="br0">
      <inkml:brushProperty name="width" value="0.05" units="cm"/>
      <inkml:brushProperty name="height" value="0.05" units="cm"/>
    </inkml:brush>
  </inkml:definitions>
  <inkml:trace contextRef="#ctx0" brushRef="#br0">0 70 20316,'2'-4'154,"1"1"0,-1-1 0,1 1 0,0-1 0,0 1 0,0 0 0,0 0 0,1 1-1,-1-1 1,1 0 0,0 1 0,-1 0 0,1 0 0,0 0 0,0 1 0,7-3 0,6 0 190,0 0 0,30-2 0,-46 6-327,46-5 468,-1 3 0,1 2 0,60 7 0,-81-4-423,1 2-1,-1 0 1,-1 2 0,1 1-1,-1 1 1,-1 1-1,30 17 1,-47-24-67,-1 1 0,0-1 0,-1 1 0,1 1 0,-1-1 0,0 1 0,0 0 0,0 0 0,-1 1 0,1-1 0,-1 1 0,-1 0 1,1 0-1,-1 0 0,0 0 0,0 1 0,-1 0 0,0-1 0,0 1 0,-1 0 0,1 0 0,-2 0 0,1 0 0,-1 0 0,0 0 0,0 0 0,-1 0 0,0 0 0,0-1 0,-1 1 0,-2 9 0,-4 8 27,-1-2 0,-1 1-1,-1-1 1,-1-1-1,-1 0 1,-1 0 0,-1-2-1,0 0 1,-1 0 0,-1-2-1,-1 0 1,-1-1-1,-22 16 1,29-25-22,0 0 0,-1 0 0,0-1-1,0-1 1,0 0 0,-1-1 0,-16 3 0,26-6-68,-1 0-1,0-1 1,0 0 0,0 0-1,0 0 1,0 0-1,0-1 1,0 0 0,0 0-1,-7-2 1,10 1 4,-1 1-1,1 0 1,-1-1 0,1 1 0,0-1 0,-1 0-1,1 0 1,0 0 0,0 0 0,0 0-1,1 0 1,-1-1 0,0 1 0,1-1-1,0 1 1,-1-1 0,1 1 0,0-1-1,-1-4 1,1 3-7,0-1 0,0 1 0,1-1 0,-1 0 0,1-8-1,7-28-513</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39.681"/>
    </inkml:context>
    <inkml:brush xml:id="br0">
      <inkml:brushProperty name="width" value="0.05" units="cm"/>
      <inkml:brushProperty name="height" value="0.05" units="cm"/>
    </inkml:brush>
  </inkml:definitions>
  <inkml:trace contextRef="#ctx0" brushRef="#br0">423 227 20364,'-18'18'2049,"-6"15"-1449,-4 13-256,-3 9 1152,5 12-1064,0 5 0,11 0-31,6 0-177,9-8-384,6-6-305,6-16-671,2-12 960,1-13-152,-1-12-168</inkml:trace>
  <inkml:trace contextRef="#ctx0" brushRef="#br0" timeOffset="1">1 108 21549,'11'-11'234,"0"1"1,1 0 0,0 1-1,0 1 1,1 0 0,0 0-1,0 2 1,1-1 0,0 2-1,0 0 1,1 0 0,-1 1-1,1 1 1,27-2-1,-6 3-2,1 1 0,-1 2 0,1 1-1,71 15 1,-69-9-121,-1 2 0,45 18 1,-65-20-85,0 0 0,-1 1 1,0 1-1,0 0 1,-1 1-1,21 19 0,-33-27-24,0 1 1,-1 0-1,0-1 0,1 1 0,-1 1 0,0-1 0,-1 0 0,1 1 0,-1-1 0,0 1 0,0 0 1,-1 0-1,1 0 0,-1 0 0,0 0 0,0 0 0,0 7 0,-2-6-2,0-1-1,0 1 0,0 0 1,0-1-1,-1 0 0,0 1 1,0-1-1,0 0 0,-1 0 1,0 0-1,0 0 0,0 0 1,0-1-1,-1 1 0,-6 5 1,-8 8 12,-2-2 0,0 1-1,-1-2 1,-1-1 0,-37 19 0,24-17-194,-1-1 1,0-2-1,-45 11 0,78-24 126,-16 5-356,-34 3 0,49-7 373,-1-1-1,1 0 0,0 0 0,-1 0 0,1-1 1,0 1-1,-1-1 0,1 0 0,0 0 0,0-1 0,-1 1 1,1-1-1,0 0 0,-4-3 0,7 4 1,-1 0-1,1-1 1,0 1 0,0-1-1,0 1 1,-1-1-1,1 0 1,1 1 0,-3-4-1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0.086"/>
    </inkml:context>
    <inkml:brush xml:id="br0">
      <inkml:brushProperty name="width" value="0.05" units="cm"/>
      <inkml:brushProperty name="height" value="0.05" units="cm"/>
    </inkml:brush>
  </inkml:definitions>
  <inkml:trace contextRef="#ctx0" brushRef="#br0">7 2 16844,'12'-1'1840,"-2"13"-992,-4 8-296,-3 18 1825,-2 14-1129,-1 22-472,-4 8-152,-2 12-72,-1 2-111,1 4-633,2 1-521,1-13 673,-3-13-168,4-24-136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0.490"/>
    </inkml:context>
    <inkml:brush xml:id="br0">
      <inkml:brushProperty name="width" value="0.05" units="cm"/>
      <inkml:brushProperty name="height" value="0.05" units="cm"/>
    </inkml:brush>
  </inkml:definitions>
  <inkml:trace contextRef="#ctx0" brushRef="#br0">0 132 21725,'0'9'2424,"2"-6"-1712,1-18-624,0-5 2185,2-4-2809,1-2-2257,-3 3 2377,-2 3-456,1 4-360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3.056"/>
    </inkml:context>
    <inkml:brush xml:id="br0">
      <inkml:brushProperty name="width" value="0.05" units="cm"/>
      <inkml:brushProperty name="height" value="0.05" units="cm"/>
    </inkml:brush>
  </inkml:definitions>
  <inkml:trace contextRef="#ctx0" brushRef="#br0">0 107 19212,'8'3'1800,"13"-5"-1111,13-1-233,21-3 704,11 0-296,12-5-208,4 0-80,1-4-336,-3 1-248,-13-1-384,-9 4-160,-23 2-544,-15 3-80,-20 8 768,-7 2-272,-19 8-81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3.478"/>
    </inkml:context>
    <inkml:brush xml:id="br0">
      <inkml:brushProperty name="width" value="0.05" units="cm"/>
      <inkml:brushProperty name="height" value="0.05" units="cm"/>
    </inkml:brush>
  </inkml:definitions>
  <inkml:trace contextRef="#ctx0" brushRef="#br0">1 71 18132,'27'6'1864,"18"-7"-1096,5-5-287,16-4 751,4 0-168,2-3-400,2 1-392,-8 2-872,-7 0-456,-16 6 848,-8 4-224,-13 1-184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6.688"/>
    </inkml:context>
    <inkml:brush xml:id="br0">
      <inkml:brushProperty name="width" value="0.05" units="cm"/>
      <inkml:brushProperty name="height" value="0.05" units="cm"/>
    </inkml:brush>
  </inkml:definitions>
  <inkml:trace contextRef="#ctx0" brushRef="#br0">307 38 17444,'1'-1'83,"-1"0"1,1 0-1,-1 0 0,1 0 1,-1 0-1,0 0 0,0 0 1,0 0-1,1 0 1,-1 0-1,0 0 0,0 0 1,0 0-1,0-1 1,-1 1-1,1 0 0,0 0 1,0 0-1,-1 0 1,1 0-1,-1 0 0,1 0 1,0 0-1,-1 0 1,0-1-1,-1 1-1,1 0 1,-1 0-1,1 0 1,-1 0-1,1 1 1,-1-1-1,1 0 1,-1 1-1,0-1 0,1 1 1,-1-1-1,0 1 1,1 0-1,-3-1 1,-5 1 104,1 0 0,0 1 0,0 0 0,-1 0 0,-14 4 0,0 3-74,0 0 0,-23 12 0,38-15-81,-1 0 0,1 0 0,0 0 0,0 1 0,0 0-1,1 1 1,0 0 0,-7 8 0,13-13 9,0-1 1,0 1-1,0 0 1,0-1-1,0 1 0,0 0 1,1 0-1,-1 0 1,1 0-1,-1 0 1,1 0-1,0 0 1,-1 3-1,-17 16 1675,15-16-1581,1 0 0,-1 1 0,1-1 0,0 1 0,1-1 0,-1 1 0,1 0 0,0 0 0,0 7 0,2 59 51,-1-54-127,0-14-66,0-1-1,1 1 1,-1 0-1,1 0 1,0 0 0,0 0-1,0 0 1,0-1-1,1 1 1,-1 0-1,1-1 1,3 5-1,-3-6-32,-1 0 0,1 0 0,0-1 0,0 1 0,1 0 0,-1-1 0,0 0 0,0 1-1,1-1 1,-1 0 0,1 0 0,-1 0 0,1-1 0,-1 1 0,1 0 0,-1-1 0,1 0 0,0 0 0,2 0-1,7 0-324,1 0-1,-1-2 0,1 0 0,-1 0 1,0-1-1,14-5 0,70-33-1274,-48 17 831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3.837"/>
    </inkml:context>
    <inkml:brush xml:id="br0">
      <inkml:brushProperty name="width" value="0.05" units="cm"/>
      <inkml:brushProperty name="height" value="0.05" units="cm"/>
    </inkml:brush>
  </inkml:definitions>
  <inkml:trace contextRef="#ctx0" brushRef="#br0">1 1 19364,'7'5'417,"0"-1"1,0 1-1,0-1 0,1-1 0,-1 1 0,1-1 1,11 2-1,59 10 670,-44-10-517,36 6 64,-34-7-383,-1 2 1,0 2-1,44 14 1,-73-19-246,0-1 0,0 1 0,0 0 0,-1 0 0,1 1 0,-1-1 0,0 1 0,6 6 0,-9-7-7,0-1-1,0 1 1,0-1 0,-1 1-1,1 0 1,0 0-1,-1 0 1,0 0-1,0 0 1,0 0-1,0 0 1,0 0-1,-1 0 1,1 1-1,-1-1 1,0 0-1,0 0 1,-1 6 0,0-1-24,-1 1 1,-1 0-1,1-1 1,-1 0-1,-1 1 1,0-1-1,0 0 1,-6 8-1,-46 59-290,39-55 208,-115 134-968,-58 77-475,146-164 1085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8.961"/>
    </inkml:context>
    <inkml:brush xml:id="br0">
      <inkml:brushProperty name="width" value="0.05" units="cm"/>
      <inkml:brushProperty name="height" value="0.05" units="cm"/>
    </inkml:brush>
  </inkml:definitions>
  <inkml:trace contextRef="#ctx0" brushRef="#br0">431 87 16412,'1'-5'343,"-1"0"0,1-1 1,-1 1-1,0 0 1,-1 0-1,1 0 1,-1 0-1,0 0 0,-1-5 1,1 8-207,0 0 0,-1 0 1,1 0-1,0 1 0,-1-1 0,1 0 1,-1 1-1,1-1 0,-1 1 0,0-1 0,0 1 1,1 0-1,-1 0 0,0 0 0,0 0 1,0 0-1,-1 0 0,1 0 0,0 1 1,0-1-1,0 1 0,0-1 0,-4 1 1,-8-1 89,1 1 1,0 0-1,0 1 1,0 1-1,0 0 1,0 0-1,-14 5 1,-86 36 41,108-41-269,-21 9 13,-27 16 0,47-24-21,0 1-1,0 0 1,0 1 0,1-1-1,-1 1 1,1 0-1,0 1 1,1-1-1,-8 11 1,11-15 1,1 0 1,-1 0-1,1 0 1,-1 0-1,1 0 1,0 0-1,-1 0 1,1 0-1,0 0 1,0 1 0,0-1-1,0 0 1,0 0-1,0 0 1,0 0-1,0 0 1,0 0-1,0 0 1,1 0-1,-1 1 1,0-1-1,1 0 1,-1 0-1,1 0 1,-1 0 0,1-1-1,0 1 1,-1 0-1,1 0 1,0 0-1,-1 0 1,1-1-1,0 1 1,0 0-1,0 0 1,0-1-1,0 1 1,0-1-1,0 1 1,0-1-1,0 0 1,2 1 0,6 3-42,0-2 0,0 1 0,0-1 1,10 1-1,-12-2 26,56 8-166,61 11-113,-112-17 280,1 1 0,-1 0-1,0 1 1,0 1 0,0-1 0,0 2-1,14 10 1,-22-13 31,1-1 0,-1 1 0,0 0 0,0 0 0,0 1 0,-1-1 0,0 1 0,0 0 0,0 0-1,0 0 1,-1 0 0,0 0 0,0 1 0,0-1 0,0 1 0,-1-1 0,0 1 0,0 0 0,-1-1 0,0 1 0,0 8 0,-1-6 62,0-1 0,-1 1 0,0 0 0,0-1 1,-1 1-1,0-1 0,0 1 0,-1-1 1,0 0-1,0-1 0,0 1 0,-1-1 0,0 0 1,-12 11-1,10-10-2,0 0-1,-1-1 1,0 0 0,0 0 0,0-1 0,-1 0 0,0-1-1,0 0 1,0 0 0,0-1 0,-1 0 0,1-1 0,-1 1-1,0-2 1,0 0 0,0 0 0,0-1 0,-10 0 0,18 0-126,0-1 1,0 1-1,0 0 1,1-1 0,-1 1-1,0-1 1,0 0-1,0 1 1,0-1-1,1 0 1,-1 0 0,0 0-1,1-1 1,-1 1-1,1 0 1,-1 0-1,1-1 1,-1 1 0,1-1-1,0 1 1,0-1-1,0 0 1,0 1-1,0-1 1,0 0 0,0 0-1,0-3 1,0 0-10,1 1 1,0 0 0,0 0-1,0 0 1,1 0-1,-1 0 1,1 0-1,0 0 1,0 0 0,0 0-1,1 0 1,-1 1-1,3-5 1,20-34-519</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9.393"/>
    </inkml:context>
    <inkml:brush xml:id="br0">
      <inkml:brushProperty name="width" value="0.05" units="cm"/>
      <inkml:brushProperty name="height" value="0.05" units="cm"/>
    </inkml:brush>
  </inkml:definitions>
  <inkml:trace contextRef="#ctx0" brushRef="#br0">82 1 16404,'18'8'5737,"-16"10"-4977,-20 17-424,-2 10-160,-3 8 552,4 5-312,7 2-336,3-2-216,12-12-504,5-9-200,5-16 616,4-9-144,-3-16-192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9.863"/>
    </inkml:context>
    <inkml:brush xml:id="br0">
      <inkml:brushProperty name="width" value="0.05" units="cm"/>
      <inkml:brushProperty name="height" value="0.05" units="cm"/>
    </inkml:brush>
  </inkml:definitions>
  <inkml:trace contextRef="#ctx0" brushRef="#br0">114 0 20060,'-1'18'647,"-1"-1"0,-1 0-1,0 0 1,-9 25 0,0 1 488,-14 73-843,5 0 0,5 1 0,5 0 0,5 123 1,6-236-286,0 5 34,0 0 0,1 1-1,0-1 1,1 0 0,3 11 0,-5-20-37,0 0 0,0 0 0,0 1 0,0-1 0,0 0 0,0 0 0,0 1 0,0-1 0,0 0 0,0 0 0,0 0 0,0 1 0,0-1 0,0 0 0,0 0 0,0 0 1,1 0-1,-1 1 0,0-1 0,0 0 0,0 0 0,0 0 0,0 0 0,1 0 0,-1 1 0,0-1 0,0 0 0,0 0 0,1 0 0,-1 0 0,0 0 0,0 0 0,0 0 0,1 0 0,-1 0 1,0 0-1,0 0 0,0 0 0,1 0 0,-1 0 0,0 0 0,0 0 0,0 0 0,1 0 0,-1 0 0,7-11 109,2-22 26,2-35-57,-3 0 0,-1-78 0,-7 142-88,1-6-19,-1 1-1,0-1 1,0 1-1,-1-1 1,-1 1-1,1-1 1,-2 1-1,-2-10 1,5 19 23,0 0 0,0 0 1,0 0-1,0 0 0,0 0 0,0 0 0,0 0 1,0 0-1,0 0 0,0 0 0,0 0 0,0-1 1,-1 1-1,1 0 0,0 0 0,0 0 0,0 0 1,0 0-1,0 0 0,0 0 0,0 0 0,0 0 1,0 0-1,0 0 0,0 0 0,0 0 0,0 0 1,0 0-1,0-1 0,0 1 0,-1 0 0,1 0 1,0 0-1,0 0 0,0 0 0,0 0 0,0 0 1,0 0-1,0 0 0,0 0 0,0 0 0,0 0 1,-1 0-1,1 0 0,0 0 0,0 0 0,0 0 1,0 0-1,0 0 0,0 1 0,0-1 0,0 0 1,0 0-1,0 0 0,0 0 0,0 0 0,0 0 1,-1 0-1,1 0 0,0 0 0,0 0 0,0 0 1,0 0-1,-2 9-51,0 8 12,2-12 35,0-1 0,1 1 0,0-1 1,0 1-1,0-1 0,0 1 1,1-1-1,-1 1 0,1-1 0,0 0 1,1 0-1,-1 0 0,1 0 1,-1-1-1,5 5 0,-2-3 5,-1-1-1,1-1 1,0 1 0,0-1-1,1 0 1,-1 0 0,1 0 0,-1-1-1,1 1 1,9 1 0,-4-2 7,0 0 0,0 0 1,0-1-1,1-1 1,-1 0-1,0 0 0,1-1 1,-1-1-1,0 0 1,0 0-1,0-1 1,13-6-1,-12 4 11,0-1 0,-1-1 0,0 1 0,0-2 0,17-14 0,-24 18-8,1 0 0,-1-1 0,0 1 0,-1-1 0,1 0 0,-1 0 0,0 0 0,0 0-1,0-1 1,-1 1 0,0-1 0,0 0 0,0 0 0,1-9 0,-3 14-9,0 0 1,0 1-1,1-1 1,-1 0-1,0 1 1,0-1-1,0 0 1,-1 1-1,1-1 0,0 0 1,0 1-1,0-1 1,0 0-1,-1 1 1,1-1-1,0 0 1,0 1-1,-1-1 0,1 0 1,-1 1-1,0-1 1,1 0-1,-1 1 0,1 0 0,-1 0 0,1 0 0,-1 0 0,1 0 0,-1-1 1,1 1-1,-1 0 0,1 0 0,-1 0 0,1 0 0,-1 0 0,1 1 0,-1-1 0,1 0 0,-1 0 0,1 0 0,-1 0 1,0 1-1,-2 1-1,0-1 1,0 1 0,0 0 0,0 0-1,1 0 1,-1 1 0,-3 3-1,-2 5-2,1 0-1,-1 0 0,2 1 0,0 0 1,0 1-1,1-1 0,-4 15 1,6-17 4,1 0 1,0 0-1,0 1 1,1-1-1,1 0 1,-1 0-1,2 1 1,-1-1-1,1 0 1,3 11-1,-3-18 2,-1 0 0,1 0 0,0 0 0,0-1 0,1 1 0,-1 0 0,0 0 0,1-1 0,0 1 0,0-1 0,0 1 0,0-1 0,0 0 0,0 0 0,0 0 0,4 3 0,-4-4 1,1 0 0,-1 0 0,1-1 0,-1 1 0,0 0 0,1-1 0,-1 0-1,1 1 1,-1-1 0,1 0 0,-1 0 0,1 0 0,-1-1 0,1 1 0,-1-1 0,3 0-1,4-2 8,0-1 0,-1 0 0,0 0 0,0-1-1,0 0 1,0-1 0,-1 1 0,0-1 0,9-10-1,2-3 54,27-40 0,-39 51-44,-1 0 1,0 0-1,0-1 0,-1 0 0,0 0 0,-1 0 0,0 0 1,2-13-1,-6 11 27,-4 10 9,-10 16 19,8-1-92,0 0-1,1 0 0,0 0 0,2 1 0,-1 0 0,2 0 0,0 0 1,1 0-1,0 1 0,1-1 0,1 1 0,0-1 0,2 1 0,2 17 0,-3-29-109,0 1 0,1 0 0,-1-1 0,1 1 0,0-1-1,0 0 1,1 1 0,-1-1 0,6 6 0,-7-9 93,0 0 1,0 0-1,0 0 1,1 0-1,-1 0 0,0 0 1,1 0-1,-1 0 1,0-1-1,1 1 1,-1-1-1,1 1 1,-1-1-1,1 0 0,-1 1 1,1-1-1,-1 0 1,1 0-1,-1 0 1,1 0-1,-1 0 1,1 0-1,-1-1 0,1 1 1,-1 0-1,1-1 1,-1 1-1,1-1 1,-1 0-1,1 1 1,-1-1-1,0 0 0,2-1 1,21-18-522</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0.327"/>
    </inkml:context>
    <inkml:brush xml:id="br0">
      <inkml:brushProperty name="width" value="0.05" units="cm"/>
      <inkml:brushProperty name="height" value="0.05" units="cm"/>
    </inkml:brush>
  </inkml:definitions>
  <inkml:trace contextRef="#ctx0" brushRef="#br0">327 20 20388,'-3'-2'192,"-1"-1"0,0 1 0,1 0-1,-1 0 1,0 1 0,0-1 0,0 1 0,0-1-1,-1 1 1,1 0 0,0 1 0,0-1-1,-1 1 1,-6 0 0,4 1-9,0 0 1,0 1-1,0-1 1,0 1-1,0 1 0,1-1 1,-1 1-1,-7 5 1,-2 2-20,1 1 1,0 0 0,1 1 0,0 1-1,-23 27 1,26-26-106,0 1-1,1 0 1,1 0-1,1 1 1,-9 20-1,14-28-52,1 0 0,0 0 0,0 0 0,0 0 1,0 16-1,2-20-22,0 1 0,0-1 0,1 0 1,-1 0-1,1 0 0,0 1 0,1-1 1,-1 0-1,0 0 0,1-1 0,0 1 1,3 4-1,-4-6-12,1 0-1,-1 0 1,0 0 0,1 0-1,0-1 1,-1 1 0,1-1-1,0 1 1,0-1 0,0 0-1,0 0 1,0 1 0,0-1-1,0-1 1,0 1 0,0 0-1,1 0 1,-1-1 0,3 1-1,-1-1-16,0 0 0,0-1 0,-1 1 0,1-1 0,-1 0 0,1 0 1,0 0-1,-1 0 0,0 0 0,1-1 0,3-2 0,3-3-87,1 0 0,-1-1 1,0 0-1,-1-1 0,16-17 1,-13 10 78,0 0 1,-1 0 0,0-1 0,-2 0 0,0 0 0,-1-1 0,0-1 0,-2 1 0,0-1 0,3-20 0,-10 25 148,1 14-93,0 0-1,-1 0 1,1 0 0,0 0 0,0 0 0,0 0 0,0-1-1,0 1 1,-1 0 0,1 0 0,0 0 0,0 0 0,0 0-1,-1 0 1,1 0 0,0 0 0,0 0 0,0 0 0,0 0-1,-1 0 1,1 0 0,0 0 0,0 0 0,0 0 0,-1 0-1,1 0 1,0 0 0,0 1 0,0-1 0,0 0 0,0 0-1,-1 0 1,1 0 0,0 0 0,0 0 0,0 1-1,-15 17 125,9-3-143,1 0 0,1 0 0,0 0 1,0 1-1,2-1 0,-2 25 0,4-28-248,0 1 0,0-1 0,1 1 1,1-1-1,0 0 0,0 1 0,2-1 0,7 21 0,-9-29 125,0 0-1,1 0 0,-1 0 1,0 0-1,1-1 0,0 1 1,0-1-1,4 4 0,-6-6 88,1 0 0,0 0 0,-1 0 0,1 0 0,0 0 0,0 0 0,-1-1-1,1 1 1,0-1 0,0 1 0,0-1 0,0 0 0,0 1 0,0-1 0,0 0 0,0 0 0,0 0 0,0-1-1,0 1 1,-1 0 0,1-1 0,2 0 0,29-16-892</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0.810"/>
    </inkml:context>
    <inkml:brush xml:id="br0">
      <inkml:brushProperty name="width" value="0.05" units="cm"/>
      <inkml:brushProperty name="height" value="0.05" units="cm"/>
    </inkml:brush>
  </inkml:definitions>
  <inkml:trace contextRef="#ctx0" brushRef="#br0">140 44 16812,'12'-35'1477,"-12"26"-788,-5 11-432,-8 12 103,-4 13 241,2 0 1,1 2 0,1 0-1,-15 49 1,15-34-258,3 1-1,-9 77 1,16-75-207,2 0 1,2-1-1,1 1 0,17 80 0,-18-120-90,-1-4-14,1 0 0,-1 0-1,1-1 1,-1 1-1,1 0 1,0 0-1,0-1 1,0 1 0,1-1-1,-1 1 1,1-1-1,-1 0 1,1 1-1,2 2 1,-3-5-23,-1 0-1,0 0 1,1 1-1,-1-1 1,0 0-1,1 0 1,-1 0-1,0 0 1,1 0 0,-1 1-1,1-1 1,-1 0-1,0 0 1,1 0-1,-1 0 1,0 0 0,1 0-1,-1 0 1,1 0-1,-1-1 1,0 1-1,1 0 1,-1 0 0,0 0-1,1 0 1,-1 0-1,1-1 1,-1 1-1,0 0 1,0 0-1,1 0 1,-1-1 0,0 1-1,1 0 1,-1-1-1,0 1 1,1-1-1,7-14 151,-6 11-116,8-23 5,-1-1-1,-1-1 1,-1 1 0,-1-1 0,-2 0-1,1-34 1,-5 58-80,-1-38-192,1 41 202,0 0-1,-1 0 0,1 0 0,0 0 1,-1 0-1,0 0 0,1 0 0,-1 1 1,0-1-1,0 0 0,0 0 0,0 1 0,0-1 1,0 0-1,-1 1 0,1-1 0,-3-1 1,4 3 14,0 0 0,-1-1 0,1 1 0,-1 0 0,1-1 0,-1 1 0,1 0 0,-1 0 0,1 0 0,-1-1 0,1 1 0,-1 0 0,0 0 0,1 0 1,-1 0-1,1 0 0,-1 0 0,1 0 0,-1 0 0,1 0 0,-1 0 0,1 0 0,-1 1 0,1-1 0,-1 0 0,0 0 0,1 1 0,-1-1 0,0 1 0,0 0-1,1 0 0,-1 0 1,0 0-1,0 0 1,1 0-1,-1 0 0,1 0 1,-1 0-1,1 0 0,-1 0 1,1 2-1,-1 2-2,0 0 0,0-1 0,1 1 0,0 0-1,0 8 1,1-8 3,0 0-1,1-1 1,-1 1 0,1-1-1,0 1 1,0-1-1,1 0 1,-1 0 0,1 0-1,0 0 1,0 0-1,0-1 1,1 1 0,-1-1-1,1 0 1,0 0-1,-1 0 1,1 0 0,1-1-1,-1 0 1,0 0-1,9 3 1,-1-1-17,0 0 0,-1-1 0,2 0 0,-1-1 1,0-1-1,0 0 0,25-1 0,-23-2 10,1 0 1,-1-1-1,1-1 1,-1 0-1,0-1 1,-1 0-1,1-1 1,19-12-1,-24 12 56,-1 1-1,1-1 0,-1-1 1,0 1-1,-1-2 1,0 1-1,0-1 1,0 0-1,-1 0 1,0 0-1,-1-1 1,0 0-1,4-10 1,-5 2 135,-4 17-170,0-1 1,0 1 0,0 0-1,0 0 1,0-1-1,0 1 1,-1 0 0,1 0-1,0-1 1,0 1-1,0 0 1,0 0-1,0-1 1,0 1 0,0 0-1,-1 0 1,1 0-1,0-1 1,0 1 0,0 0-1,-1 0 1,1 0-1,0 0 1,0-1 0,0 1-1,-1 0 1,1 0-1,0 0 1,0 0 0,-1 0-1,1 0 1,-2 0 11,1 0 1,-1 1-1,1-1 0,0 1 1,-1 0-1,1-1 1,0 1-1,-1 0 0,1 0 1,0 0-1,0 0 1,0 0-1,0 0 1,0 0-1,0 0 0,0 0 1,-2 3-1,-4 7 19,-1 1-1,2 1 0,0-1 1,0 1-1,1 0 0,1 0 1,0 0-1,-3 16 1,4-10-9,1-1 0,0 1 0,1 0 0,1-1 0,4 31 0,-3-41-30,1 0-1,0-1 1,0 1 0,1-1-1,0 1 1,5 9 0,-7-16-26,0 1 0,0 0 1,0-1-1,0 1 1,0-1-1,0 1 0,0-1 1,0 0-1,1 1 0,-1-1 1,0 0-1,1 0 0,-1 0 1,1 0-1,0 0 1,-1 0-1,1 0 0,0-1 1,-1 1-1,1-1 0,0 1 1,0-1-1,0 0 0,-1 1 1,1-1-1,0 0 1,0 0-1,0 0 0,0 0 1,-1-1-1,1 1 0,3-1 1,1-3-14,0 1 1,0-1 0,-1 0-1,0-1 1,1 1 0,-1-1-1,-1 0 1,1 0 0,5-9-1,23-31-216</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1.244"/>
    </inkml:context>
    <inkml:brush xml:id="br0">
      <inkml:brushProperty name="width" value="0.05" units="cm"/>
      <inkml:brushProperty name="height" value="0.05" units="cm"/>
    </inkml:brush>
  </inkml:definitions>
  <inkml:trace contextRef="#ctx0" brushRef="#br0">29 1 20876,'-12'23'1609,"4"0"-1281,4-2-376,-1 5-104,5 0 416,8 3-216,7 0-120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1.667"/>
    </inkml:context>
    <inkml:brush xml:id="br0">
      <inkml:brushProperty name="width" value="0.05" units="cm"/>
      <inkml:brushProperty name="height" value="0.05" units="cm"/>
    </inkml:brush>
  </inkml:definitions>
  <inkml:trace contextRef="#ctx0" brushRef="#br0">170 1 18724,'-20'10'1247,"-1"2"0,-34 26-1,47-32-953,2 0 0,-1 0 0,1 0 0,-1 1 0,2 0-1,-1 0 1,1 0 0,0 1 0,1 0 0,-6 12-1,9-19-257,1 1-1,-1 0 0,0-1 0,1 1 0,-1 0 1,1 0-1,0-1 0,-1 1 0,1 0 0,0 0 1,0-1-1,0 1 0,0 0 0,0 0 0,1-1 1,-1 1-1,0 0 0,1 0 0,0-1 0,-1 1 1,1 0-1,0-1 0,0 1 0,0-1 0,0 1 1,0-1-1,0 1 0,0-1 0,0 0 0,1 0 1,-1 1-1,0-1 0,1 0 0,-1 0 0,1 0 1,-1 0-1,1-1 0,0 1 0,-1 0 0,1-1 1,0 1-1,-1-1 0,1 0 0,0 1 0,0-1 1,2 0-1,4 1-77,1-1 1,0 0-1,-1 0 1,1-1-1,0 0 0,-1 0 1,1-1-1,11-4 1,9-7-373,0-1-1,47-31 1,-2 1-233,-56 37 698,-17 7-32,-1 0-1,0 0 0,1 0 1,-1 0-1,1 0 0,-1 0 1,0 0-1,1 0 0,-1 0 1,1 0-1,-1 0 0,0 1 1,1-1-1,-1 0 0,1 0 1,-1 0-1,0 1 0,1-1 1,-1 0-1,0 0 0,1 1 1,-1-1-1,1 1 0,0 1 71,-1 0 0,1 1 1,0-1-1,-1 1 0,1-1 0,-1 1 0,0-1 0,0 1 0,0 0 0,0 2 0,0-2-15,0 1 0,0-1 0,0 0 0,0 0 0,1 0 0,0 0 0,-1 0 0,1 0 0,0 0 0,0 0 0,1 0 0,-1-1 0,4 6 0,-3-6-52,0 0 0,0 0 0,0-1 0,0 1 0,1-1 1,-1 1-1,0-1 0,1 0 0,0 0 0,-1 0 0,1 0 0,-1 0 0,1-1 0,0 1 0,0-1 0,3 1 0,17-1-140,0 0-1,0-2 0,0 0 0,0-2 1,43-12-1,-32 7-120,51-6 1,-81 15 244,-1-1 0,1 1-1,0 0 1,-1 0 0,1 1 0,-1-1 0,1 1 0,-1-1 0,1 1 0,4 2 0,-6-2 16,-1 0 1,0 0-1,1 0 1,-1 0-1,0 0 1,0 0-1,0 1 1,1-1-1,-1 0 1,-1 1-1,1-1 0,0 0 1,0 1-1,0-1 1,-1 1-1,1 0 1,-1-1-1,1 1 1,-1-1-1,0 1 1,1 0-1,-1-1 1,0 1-1,0 2 0,-1 12 40,-1 1 0,0-1 0,-1 1 0,-1-1 0,-7 19 0,8-24-401,1-2 148,7-14 4,3-9-84</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5.809"/>
    </inkml:context>
    <inkml:brush xml:id="br0">
      <inkml:brushProperty name="width" value="0.05" units="cm"/>
      <inkml:brushProperty name="height" value="0.05" units="cm"/>
    </inkml:brush>
  </inkml:definitions>
  <inkml:trace contextRef="#ctx0" brushRef="#br0">4 102 19716,'1'1'77,"-1"-1"0,1 1-1,0 0 1,-1 0 0,1 0 0,-1 0-1,1 0 1,-1 0 0,1 0-1,-1 0 1,0 0 0,0 0 0,1 0-1,-1 0 1,0 0 0,0 0 0,0 0-1,0 1 1,0-1 0,-1 2-1,1 4 70,-3 309 1439,-1-137-1410,2-7 614,3-144-403,-1-28-377,0 0-1,0-1 1,0 1 0,0 0 0,0 0-1,0 0 1,0 0 0,1 0 0,-1 0-1,0 0 1,0-1 0,0 1 0,0 0-1,0 0 1,0 0 0,0 0 0,1 0-1,-1 0 1,0 0 0,0 0 0,0 0-1,0 0 1,0 0 0,0 0-1,1 0 1,-1 0 0,0 0 0,0 0-1,0 0 1,0 0 0,0 0 0,0 0-1,1 0 1,-1 0 0,0 0 0,0 0-1,0 0 1,0 0 0,0 0 0,0 0-1,1 0 1,-1 0 0,0 0 0,0 0-1,0 1 1,0-1 0,0 0 0,0 0-1,0 0 1,0 0 0,0 0 0,1 0-1,-1 0 1,0 0 0,0 1 0,0-1-1,0 0 1,0 0 0,0 0 0,0 0-1,5-13 263,5-30 82,-3 0-1,3-45 1,-3-92-254,-5 104-272,-2 75 158,0 0-1,-1 1 1,1-1 0,0 0-1,0 1 1,1-1-1,-1 0 1,0 1 0,0-1-1,0 0 1,0 1-1,1-1 1,-1 0 0,0 1-1,1-1 1,-1 1-1,0-1 1,2-1 0,-2 2 5,0 0 1,1 0-1,-1 0 1,0 0-1,1 0 1,-1 1-1,1-1 1,-1 0 0,0 0-1,1 0 1,-1 0-1,0 0 1,1 1-1,-1-1 1,0 0-1,1 0 1,-1 0-1,0 1 1,0-1-1,1 0 1,-1 0-1,0 1 1,0-1 0,1 1-1,21 34-341,-9-16 168,-9-13 158,0 0 0,1-1-1,0 0 1,0 0-1,1 0 1,-1-1-1,1 1 1,0-2-1,0 1 1,1 0 0,-1-1-1,1 0 1,-1-1-1,1 0 1,0 0-1,0 0 1,0-1 0,0 0-1,0 0 1,1 0-1,-1-1 1,0 0-1,0-1 1,0 0 0,0 0-1,0 0 1,10-4-1,-4-1 64,-1 0 0,1-1-1,-2 0 1,1-1 0,-1-1-1,0 0 1,-1 0 0,0-1-1,0 0 1,-1 0 0,-1-1-1,0-1 1,0 1 0,-1-1-1,6-14 1,1-5 144,-1-1 0,-1-1 0,-2 0 0,11-66 0,-19 89-150,0 0 9,-1 0-1,1 1 1,-2-1-1,1 0 1,-3-19 0,-2 18 10,-1 12-27,-5 17-21,-13 44-79,4 1-1,-16 93 1,34-154 75,-26 155-27,24-132 32,1 0 1,1 0-1,2 0 0,3 33 0,-3-55-8,-1 0 0,1 1 1,0-1-1,0 0 0,0 0 0,0 0 0,0 0 1,1 0-1,0 0 0,-1-1 0,1 1 0,0 0 1,0-1-1,4 4 0,-4-5-9,0 1 1,0-1-1,0 0 1,1 0-1,-1 1 0,1-2 1,-1 1-1,1 0 1,-1 0-1,1-1 1,-1 0-1,1 1 0,0-1 1,-1 0-1,1 0 1,0 0-1,-1-1 0,5 0 1,2-1-50,0-1 1,0 0 0,0 0-1,-1-1 1,0 0-1,0 0 1,12-9 0,50-44-387,-56 43 310,1 1-1,1 0 1,0 2-1,19-11 1,-34 21 132,0 0 1,0 1 0,0-1-1,-1 1 1,1-1 0,0 1-1,0-1 1,0 1 0,0 0-1,0-1 1,0 1-1,0 0 1,0 0 0,0 0-1,0 0 1,0 0 0,0 0-1,0 0 1,0 0 0,0 0-1,0 0 1,0 1 0,0-1-1,0 0 1,0 1-1,0-1 1,0 0 0,-1 1-1,1-1 1,0 1 0,0 0-1,0-1 1,-1 1 0,1 0-1,0-1 1,0 1-1,-1 0 1,1 0 0,-1-1-1,1 1 1,-1 0 0,1 0-1,-1 0 1,0 0 0,1 0-1,-1 0 1,0 0-1,0 0 1,1 0 0,-1 2-1,1 5 12,-1 0 0,0 1-1,0-1 1,-2 15-1,-23 113 146,-2 8-1364,27-134-755,3-16 1285,3-15 289,0-11-365</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6.203"/>
    </inkml:context>
    <inkml:brush xml:id="br0">
      <inkml:brushProperty name="width" value="0.05" units="cm"/>
      <inkml:brushProperty name="height" value="0.05" units="cm"/>
    </inkml:brush>
  </inkml:definitions>
  <inkml:trace contextRef="#ctx0" brushRef="#br0">64 151 14507,'5'1'384,"1"1"-1,-1-1 1,1 0-1,-1-1 1,1 0-1,-1 0 1,1 0-1,-1 0 0,1-1 1,-1 0-1,1 0 1,-1 0-1,1-1 1,-1 0-1,0 0 1,0 0-1,0-1 1,0 1-1,5-5 1,-2 2-74,-1 0 0,1-1 1,-1 0-1,0-1 0,-1 0 0,1 0 1,-1 0-1,-1-1 0,1 0 0,6-13 0,-11 20-257,0-1-1,-1 0 0,1 0 0,0 0 0,-1 0 0,1 0 1,-1 0-1,0 0 0,0 0 0,0 0 0,0 0 0,0 0 0,0 0 1,0 0-1,-1-2 0,0 3-35,1 0 0,-1 0 0,1 1 0,-1-1 0,1 0 0,-1 1 0,1-1 0,-1 0 0,0 1 0,0-1 1,1 1-1,-1-1 0,0 1 0,0-1 0,0 1 0,1 0 0,-1-1 0,0 1 0,0 0 0,0 0 0,0 0 0,0-1 0,0 1 0,1 0 0,-1 0 0,0 0 0,0 0 1,0 1-1,0-1 0,0 0 0,0 0 0,0 1 0,1-1 0,-1 0 0,0 1 0,-1-1 0,-8 5 25,0-1 0,0 1 0,0 0 0,1 1 0,0 0 0,0 1 0,0 0 0,-14 16 0,8-7-35,0 1 1,2 0 0,-18 30-1,21-30-129,2 0-1,0 1 0,1 0 1,-9 36-1,14-48 24,1 1-1,-1 0 1,1-1 0,1 1-1,-1 0 1,1 0-1,1-1 1,-1 1 0,1 0-1,0 0 1,0-1 0,1 1-1,0-1 1,0 1-1,1-1 1,0 0 0,3 7-1,-4-11 63,1 1-1,-1-1 1,0 0-1,1 0 1,-1 0 0,1 0-1,-1 0 1,1 0-1,5 2 1,27 7-461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57.122"/>
    </inkml:context>
    <inkml:brush xml:id="br0">
      <inkml:brushProperty name="width" value="0.05" units="cm"/>
      <inkml:brushProperty name="height" value="0.05" units="cm"/>
    </inkml:brush>
  </inkml:definitions>
  <inkml:trace contextRef="#ctx0" brushRef="#br0">96 112 14595,'-1'0'120,"1"1"0,-1-1-1,1 1 1,-1-1 0,1 1 0,-1 0-1,1-1 1,-1 1 0,1 0 0,0-1-1,-1 1 1,1 0 0,0 0 0,0-1-1,0 1 1,-1 0 0,1 0 0,0 0-1,0-1 1,0 1 0,0 0 0,0 0-1,0-1 1,1 1 0,-1 0 0,0 0-1,0 0 1,0-1 0,1 1 0,-1 0-1,0-1 1,1 1 0,-1 0 0,1-1-1,-1 1 1,1 0 0,-1-1 0,1 1-1,-1-1 1,1 1 0,0-1 0,-1 1-1,1-1 1,0 0 0,-1 1 0,1-1-1,0 0 1,0 1 0,-1-1 0,1 0-1,1 0 1,5 3 377,0-1-1,0-1 1,0 0-1,11 1 1,-1-1-320,0 0 0,1-2-1,-1 0 1,1-1 0,-1-1 0,0 0 0,0-1-1,-1-1 1,1-1 0,-1 0 0,19-11 0,-32 15-144,1 0 0,-1-1 0,0 1 0,0-1 1,0 0-1,0 0 0,0 0 0,4-7 0,-6 8-19,-1 1-1,1 0 1,-1 0-1,1-1 0,-1 1 1,1 0-1,-1 0 1,0-1-1,1 1 1,-1-1-1,0 1 0,0 0 1,0-1-1,0 1 1,0-1-1,-1 1 1,1 0-1,0-1 0,-1 1 1,1 0-1,-1-1 1,1 1-1,-1 0 1,1 0-1,-1 0 0,0-1 1,0 1-1,0 0 1,1 0-1,-3-1 1,-2-2 14,0 0 1,0 1 0,0 0 0,0 0-1,-1 0 1,0 0 0,1 1 0,-1 0-1,0 0 1,0 1 0,0 0 0,0 0-1,0 0 1,0 1 0,-1-1 0,1 2-1,-10 0 1,0 1-21,0 0 0,0 2-1,0 0 1,0 0 0,-23 12 0,26-10 0,1 0 0,1 1 0,-1 1 0,1 0 0,0 0 1,1 1-1,0 1 0,1 0 0,-1 0 0,2 1 0,0 0 0,-11 18 1,16-23 0,-1 1 1,2-1 0,-1 0 0,1 1 0,-1 0 0,2-1 0,-1 1-1,1 0 1,0 0 0,1 0 0,-1 0 0,1 0 0,1 0 0,-1 0-1,1 0 1,0 0 0,1 0 0,0-1 0,0 1 0,0 0 0,1-1-1,0 0 1,0 1 0,1-1 0,0 0 0,5 6 0,-2-5-22,0 1 0,0-2 0,0 1-1,1-1 1,0 0 0,1 0 0,-1-1 0,1-1 0,0 1 0,0-1 0,1-1 0,-1 1 0,1-2 0,0 1 0,-1-2-1,1 1 1,0-1 0,0 0 0,0-1 0,0-1 0,0 1 0,0-1 0,0-1 0,0 0 0,0-1 0,-1 1 0,1-2-1,-1 1 1,0-1 0,0-1 0,0 0 0,-1 0 0,16-12 0,13-19-113</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6.744"/>
    </inkml:context>
    <inkml:brush xml:id="br0">
      <inkml:brushProperty name="width" value="0.05" units="cm"/>
      <inkml:brushProperty name="height" value="0.05" units="cm"/>
    </inkml:brush>
  </inkml:definitions>
  <inkml:trace contextRef="#ctx0" brushRef="#br0">66 0 17868,'-2'1'100,"0"-1"0,0 1 1,1 0-1,-1-1 0,1 1 0,-1 0 1,1 0-1,-1 0 0,1 1 0,-1-1 1,1 0-1,0 0 0,0 1 0,0-1 1,0 1-1,0-1 0,0 1 0,0-1 1,0 1-1,0 0 0,0 1 0,-12 43 313,12-41-191,-7 32 256,-5 48-1,12-75-432,1 0 0,-1 0-1,2 0 1,-1 0 0,2 0 0,-1 0 0,1 0 0,1 0 0,0 0 0,4 10 0,-6-18-22,1 1-1,-1-1 1,0 1 0,1-1 0,-1 0 0,1 0-1,-1 0 1,1 0 0,0 0 0,0 0 0,0-1-1,0 1 1,0-1 0,1 1 0,-1-1 0,0 0-1,1 0 1,-1 0 0,1 0 0,-1 0 0,1 0-1,-1-1 1,1 1 0,-1-1 0,1 0-1,0 0 1,-1 0 0,1 0 0,0 0 0,-1 0-1,1-1 1,-1 1 0,1-1 0,0 0 0,4-2-1,3-1 64,-1-1-1,1-1 0,-1 1 0,0-1 0,-1-1 0,1 0 0,11-12 0,-3 0 115,-1 0-1,0-1 1,-2 0 0,0-1-1,-1-1 1,-2 0-1,0-1 1,-1 0-1,-1-1 1,10-43 0,-49 277 172,28-181-410,1 0-1,2 1 0,0-1 0,2 1 0,10 40 1,-11-62-92,0 0 0,1 0 0,0-1 0,1 1 0,0-1 1,4 7-1,-6-11 80,1 0 1,-1 0 0,0 0 0,1-1-1,-1 1 1,1-1 0,0 0-1,0 0 1,0 0 0,0 0-1,0 0 1,0-1 0,1 1-1,-1-1 1,0 0 0,5 1 0,13-2-329</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7.178"/>
    </inkml:context>
    <inkml:brush xml:id="br0">
      <inkml:brushProperty name="width" value="0.05" units="cm"/>
      <inkml:brushProperty name="height" value="0.05" units="cm"/>
    </inkml:brush>
  </inkml:definitions>
  <inkml:trace contextRef="#ctx0" brushRef="#br0">305 9 20724,'-6'-2'247,"-1"0"-1,0 1 1,0 0-1,1 0 0,-1 0 1,0 0-1,0 1 0,0 1 1,0-1-1,0 1 1,1 0-1,-11 3 0,-8 3 349,-44 20 0,56-22-547,0 2-1,0-1 1,-16 13-1,25-16-65,1 0 0,-1 0 1,1 0-1,0 0 0,-1 0 0,1 0 0,1 1 1,-1 0-1,1-1 0,-1 1 0,1 0 0,0 0 1,0 0-1,-2 9 0,4-11-9,0 0 1,0 0-1,0-1 0,0 1 1,1 0-1,-1 0 1,1 0-1,-1-1 0,1 1 1,0 0-1,-1 0 0,1-1 1,0 1-1,0-1 0,0 1 1,0-1-1,1 1 1,-1-1-1,0 0 0,1 1 1,-1-1-1,0 0 0,1 0 1,0 0-1,-1 0 0,1 0 1,-1-1-1,4 2 1,6 3-128,0-1 1,0-1 0,14 4-1,-20-6 90,53 10-393,24 7 42,-73-16 383,0 1-1,0 1 0,-1 0 0,1 0 0,-1 0 1,13 11-1,-18-13 38,-1-1-1,0 1 1,0 0 0,0 0 0,0 1 0,0-1-1,-1 0 1,1 1 0,-1-1 0,1 1 0,-1-1 0,0 1-1,0 0 1,0-1 0,0 1 0,-1 0 0,1 0-1,0 4 1,-1-3 32,-1 1 0,1 0 0,-1-1 0,0 1 0,0-1 0,0 1 0,-1-1 0,1 0 0,-1 1 0,-4 5 0,0 0 87,-1 0 0,0-1 0,0 0 0,-1 0 0,-1 0 0,1-1 0,-1-1 0,-13 9-1,15-11-97,0-2-1,0 1 0,0-1 0,0 0 0,0 0 0,-1-1 0,1 0 1,-1-1-1,0 1 0,0-2 0,-10 1 0,14-1-62,1 0 0,-1 0 1,1-1-1,-1 0 0,0 1 0,1-1 0,-1-1 0,1 1 0,0 0 1,-1-1-1,1 0 0,0 0 0,0 0 0,0 0 0,0 0 0,0 0 1,1-1-1,-1 1 0,1-1 0,-1 0 0,1 0 0,0 0 0,0 0 1,0 0-1,1-1 0,-2-3 0,-5-26-335</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7.580"/>
    </inkml:context>
    <inkml:brush xml:id="br0">
      <inkml:brushProperty name="width" value="0.05" units="cm"/>
      <inkml:brushProperty name="height" value="0.05" units="cm"/>
    </inkml:brush>
  </inkml:definitions>
  <inkml:trace contextRef="#ctx0" brushRef="#br0">79 23 17652,'-3'2'186,"1"0"0,-1 0 0,1 0 0,0 0 0,0 1 0,0-1 1,0 1-1,0-1 0,0 1 0,0 0 0,1-1 0,-2 5 0,-1 1 183,-4 6 2,1 1 1,1-1-1,1 2 0,0-1 0,-6 32 0,9-37-352,1 0 0,0-1 0,1 1 0,0 0 0,0 0 0,1-1 0,0 1 0,1 0 0,0-1 0,0 1 0,4 9 1,-5-17-10,0 0 0,0 0 0,0 0 1,0 0-1,0 0 0,1 0 0,-1 0 1,1 0-1,-1-1 0,1 1 0,0 0 1,-1-1-1,1 0 0,0 1 0,0-1 1,0 0-1,0 0 0,0 0 0,0 0 1,0 0-1,0 0 0,4 0 0,-3-1 4,1 0-1,-1 0 1,1-1-1,-1 1 1,1-1-1,-1 0 0,1 0 1,-1 0-1,0 0 1,1-1-1,-1 1 1,0-1-1,3-2 0,8-6 64,-1 0 0,-1-1 0,0 0 0,0-1 0,10-13 0,-7 5 151,0-1 0,-1-1 0,-1 0 0,-1 0 0,-1-1-1,-1-1 1,12-42 0,-22 64-163,1-1 0,0 0 0,-1 0 0,0 0 0,0 0 0,0 0 0,0 0 0,-1-4 0,1 6-58,0 1 0,0 0 0,0 0-1,0 0 1,0 0 0,0 0 0,0-1 0,0 1 0,0 0 0,0 0-1,0 0 1,0 0 0,-1 0 0,1 0 0,0-1 0,0 1 0,0 0-1,0 0 1,0 0 0,0 0 0,0 0 0,-1 0 0,1 0-1,0 0 1,0 0 0,0-1 0,0 1 0,0 0 0,-1 0 0,1 0-1,0 0 1,0 0 0,0 0 0,0 0 0,0 0 0,-1 0 0,1 0-1,0 0 1,0 0 0,0 0 0,0 0 0,0 0 0,-1 0 0,1 1-1,0-1 1,0 0 0,0 0 0,-10 14 138,4-2-118,2-1-1,0 2 1,0-1-1,1 0 1,0 1-1,1 0 1,1-1-1,0 20 1,1-16-21,1-1 1,0 1 0,1-1-1,1 0 1,0 0 0,10 26-1,-11-35-101,1-1 0,-1 1 0,1-1 0,0 0-1,0 0 1,1 0 0,-1 0 0,1 0-1,0-1 1,1 1 0,-1-1 0,1 0-1,-1-1 1,1 1 0,0-1 0,1 0 0,-1 0-1,1 0 1,-1-1 0,1 0 0,0 0-1,-1-1 1,1 1 0,0-1 0,0 0-1,10 0 1,22-6-421</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48.137"/>
    </inkml:context>
    <inkml:brush xml:id="br0">
      <inkml:brushProperty name="width" value="0.05" units="cm"/>
      <inkml:brushProperty name="height" value="0.05" units="cm"/>
    </inkml:brush>
  </inkml:definitions>
  <inkml:trace contextRef="#ctx0" brushRef="#br0">258 446 20180,'0'-1'75,"-1"0"-1,0 0 0,0 1 1,0-1-1,1 0 0,-1 1 1,0-1-1,0 1 0,0-1 1,0 1-1,0 0 0,0-1 1,0 1-1,0 0 0,0-1 0,0 1 1,0 0-1,0 0 0,0 0 1,0 0-1,0 0 0,0 0 1,0 0-1,-2 1 0,-27 8 158,18-3-35,0 2 0,0-1 0,0 2 0,1 0 0,0 0 0,1 1 0,0 0 0,0 0-1,-11 17 1,10-10-62,0 0 0,1 0-1,1 1 1,0 0-1,1 1 1,-5 21-1,10-30-40,1 0 0,0 0-1,1 1 1,0-1-1,0 15 1,1-23-76,0 0 0,0 0 0,0 0 0,0 0 0,1 0 0,-1 0 0,1 0 0,-1 0 0,1 0 0,0 0 0,-1 0 0,1 0 0,0 0 0,0-1 0,1 1 0,-1 0 0,0 0 0,0-1 0,1 1 0,-1-1 0,1 0 0,0 1 0,-1-1 0,1 0 0,0 0 0,0 0 0,-1 0 0,1 0 0,0 0 0,0-1 0,0 1 0,0 0 0,3-1 0,1 0-5,1 0 0,-1-1-1,0 0 1,1 0 0,-1-1 0,0 0-1,0 0 1,0 0 0,0-1 0,0 1-1,-1-2 1,1 1 0,8-7 0,9-8 22,33-32-1,-54 49-31,28-29 1,-1-1 0,-1-1 0,-1-2 1,37-63-1,-52 74-99,-12 23 92,0 0 0,0-1 0,1 1 0,-1 0 0,0 0 0,0-1-1,0 1 1,0 0 0,0 0 0,0-1 0,0 1 0,0 0 0,0-1 0,0 1-1,0 0 1,0 0 0,0-1 0,0 1 0,0 0 0,0-1 0,0 1 0,0 0 0,0 0-1,0-1 1,0 1 0,-1 0 0,1 0 0,0-1 0,0 1 0,0 0 0,0 0-1,-1 0 1,1-1 0,0 1 0,-10 3-102,4 2 81,1 0 1,0 1-1,0 0 1,0 0 0,0 0-1,1 0 1,0 1-1,1 0 1,-1 0 0,1 0-1,1 0 1,-1 0-1,-1 10 1,1-4 22,0 0 1,1 0-1,1 0 1,0 0-1,1 0 1,0 0-1,3 15 1,-2-22 8,0-1 0,0 0 1,0 1-1,1-1 1,0 0-1,0 1 1,0-1-1,1 0 1,-1-1-1,1 1 1,1 0-1,-1-1 0,0 0 1,1 0-1,0 0 1,0 0-1,0 0 1,1-1-1,-1 0 1,1 0-1,0 0 1,0 0-1,0-1 1,0 0-1,0 0 0,0 0 1,0 0-1,1-1 1,-1 0-1,1 0 1,-1-1-1,1 0 1,-1 0-1,1 0 1,0 0-1,-1-1 0,0 0 1,1 0-1,-1 0 1,1-1-1,-1 0 1,0 0-1,8-4 1,10-7 11,-1-1 1,0 0-1,-1-2 1,-1 0-1,30-32 1,80-105 20,-82 90-93,-3-2 1,-2-1 0,39-86-1,-76 139 18,0 0 0,0-1 0,-2 1 0,1-1-1,-2 0 1,0 0 0,1-16 0,-3 29 26,-1-1 0,0 1-1,0-1 1,0 1 0,0-1 0,0 0 0,0 1-1,0-1 1,0 1 0,-1-1 0,1 1 0,0-1 0,-1 1-1,0 0 1,1-1 0,-1 1 0,0-1 0,1 1-1,-1 0 1,0 0 0,0-1 0,0 1 0,0 0 0,-1 0-1,1 0 1,0 0 0,0 0 0,0 1 0,-3-2 0,1 1-5,0 1 1,0 0 0,1 0 0,-1 1-1,0-1 1,0 0 0,0 1 0,1 0-1,-1 0 1,0-1 0,1 2 0,-1-1 0,1 0-1,-1 0 1,1 1 0,-1-1 0,-2 4-1,-14 10-20,0 1 0,1 0-1,1 2 1,-25 33-1,16-15 90,-39 70 1,48-71 23,0-1 0,2 2 0,-18 68 0,30-91-69,0 1 0,0-1-1,2 1 1,0 0 0,0 0 0,1 0-1,1 0 1,0-1 0,1 1 0,1 0-1,0-1 1,0 1 0,12 25 0,-13-34-123,1 0 1,0 1-1,1-1 1,-1 0-1,1-1 1,0 1 0,0-1-1,1 0 1,7 6-1,-10-8 74,0-1-1,1 0 0,-1 1 0,0-1 1,1 0-1,-1-1 0,1 1 0,0 0 1,-1-1-1,1 1 0,0-1 0,-1 0 1,1 0-1,0 0 0,-1 0 0,1-1 0,0 1 1,-1-1-1,1 1 0,-1-1 0,1 0 1,-1 0-1,4-2 0,19-14-409</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2.290"/>
    </inkml:context>
    <inkml:brush xml:id="br0">
      <inkml:brushProperty name="width" value="0.05" units="cm"/>
      <inkml:brushProperty name="height" value="0.05" units="cm"/>
    </inkml:brush>
  </inkml:definitions>
  <inkml:trace contextRef="#ctx0" brushRef="#br0">19 0 20300,'-7'29'1713,"1"8"-1249,1 9-192,5 0 784,1 4-512,4-2-248,1-4-88,3-7-384,-1-5-288,4-11-424,0-5 704,1-15-136,-1-2-152</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2.697"/>
    </inkml:context>
    <inkml:brush xml:id="br0">
      <inkml:brushProperty name="width" value="0.05" units="cm"/>
      <inkml:brushProperty name="height" value="0.05" units="cm"/>
    </inkml:brush>
  </inkml:definitions>
  <inkml:trace contextRef="#ctx0" brushRef="#br0">177 1 19436,'2'-1'1424,"-4"3"-387,-11 9 179,-19 12-104,4-5-585,-32 15 0,24-15-258,35-17-265,1-1-1,0 0 1,-1 0 0,1 0-1,-1 0 1,1 0 0,0 1-1,-1-1 1,1 0 0,0 0-1,-1 1 1,1-1 0,0 0-1,0 1 1,-1-1 0,1 0-1,0 0 1,0 1 0,-1-1-1,1 1 1,0-1 0,0 0-1,0 1 1,0-1 0,-1 1-1,1-1 1,0 0 0,0 1-1,0-1 1,0 1 0,0-1-1,0 0 1,0 1 0,0-1-1,0 1 1,0-1 0,0 0-1,1 1 1,-1-1 0,0 1-1,0-1 1,0 0 0,0 1-1,1-1 1,-1 0-1,0 1 1,0-1 0,1 0-1,-1 1 1,0-1 0,1 0-1,-1 1 1,0-1 0,1 0-1,-1 0 1,0 0 0,1 1-1,-1-1 1,1 0 0,-1 0-1,0 0 1,1 0 0,31 13 18,-27-11-24,96 28-180,17 6-111,-114-34 297,0-1 0,0 1 0,-1 0-1,1 0 1,0 0 0,-1 0 0,1 0 0,-1 1-1,0 0 1,0 0 0,0 0 0,0 0 0,-1 0 0,1 0-1,2 5 1,-4-5 35,-1-1 0,1 1 0,0-1 0,-1 1 0,0-1 0,1 1 0,-1-1 0,0 1 0,0-1 0,-1 1 0,1 0-1,0-1 1,-1 1 0,0-1 0,1 1 0,-1-1 0,0 0 0,0 1 0,-1-1 0,1 0 0,0 0 0,-1 0 0,1 0 0,-1 0 0,-2 3 0,-1 1-10,0 0 0,-1 0 0,0 0 0,0-1 0,0 0 0,-1 0 0,0-1 0,1 1 0,-2-2 0,1 1 0,0-1 0,-1 0 0,0 0 0,1-1 0,-1 0 0,0 0 1,0-1-1,0 0 0,0-1 0,-1 1 0,1-2 0,0 1 0,0-1 0,0 0 0,0-1 0,0 0 0,1 0 0,-1-1 0,0 0 0,1 0 0,0 0 0,-1-1 0,2-1 0,-1 1 0,0-1 1,-6-6-1,-16-20-296</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3.128"/>
    </inkml:context>
    <inkml:brush xml:id="br0">
      <inkml:brushProperty name="width" value="0.05" units="cm"/>
      <inkml:brushProperty name="height" value="0.05" units="cm"/>
    </inkml:brush>
  </inkml:definitions>
  <inkml:trace contextRef="#ctx0" brushRef="#br0">8 33 24685,'-3'-7'1913,"0"1"-1705,1 0-256,4 0 1184,1 2-816,3 0-280</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3.979"/>
    </inkml:context>
    <inkml:brush xml:id="br0">
      <inkml:brushProperty name="width" value="0.05" units="cm"/>
      <inkml:brushProperty name="height" value="0.05" units="cm"/>
    </inkml:brush>
  </inkml:definitions>
  <inkml:trace contextRef="#ctx0" brushRef="#br0">0 100 20676,'3'21'661,"-1"0"0,-2 36-1,0 5-182,11 80 468,45 215 1,-55-350-914,0-1 18,1 1-1,-1-1 1,1 0 0,0 0-1,0 0 1,1 0-1,5 9 1,-8-15-45,0 0 0,0 1 0,1-1 0,-1 0 0,0 0 0,1 1 1,-1-1-1,0 0 0,0 0 0,1 0 0,-1 1 0,1-1 0,-1 0 0,0 0 1,1 0-1,-1 0 0,0 0 0,1 0 0,-1 0 0,1 0 0,-1 0 0,0 0 1,1 0-1,-1 0 0,1 0 0,-1 0 0,0 0 0,1 0 0,-1 0 0,0 0 0,1 0 1,-1-1-1,0 1 0,1 0 0,-1 0 0,0 0 0,1-1 0,-1 1 0,11-15 152,-3-4-109,-1 0 0,-1 0 0,0-1 1,-2 0-1,4-36 0,-5 27-93,-2-1-1,-1 0 1,-6-39-1,-4 26-123,9 41 151,1 0 1,-1 0 0,0 1 0,0-1 0,0 0-1,0 0 1,0 0 0,-1 1 0,1-1 0,0 1-1,-1-1 1,1 1 0,-1 0 0,0-1 0,1 1-1,-1 0 1,-2-1 0,4 2 11,-1 0 1,1-1-1,0 1 0,0 0 1,-1 0-1,1 0 0,0 0 1,-1 0-1,1 0 0,0 0 0,-1 0 1,1 0-1,0 0 0,0 0 1,-1 0-1,1 0 0,0 0 1,-1 0-1,1 0 0,0 0 0,-1 0 1,1 0-1,0 0 0,0 0 1,-1 0-1,1 1 0,0-1 1,-1 0-1,1 0 0,0 0 0,0 0 1,-1 1-1,1-1 0,0 0 1,0 0-1,0 1 0,0-1 1,-1 0-1,1 0 0,0 1 0,0 0 1,1 17-112,12 18-23,-10-32 139,-1 0-1,1 0 1,0-1-1,0 1 1,1-1-1,-1 0 1,1 0-1,0 0 1,-1 0-1,1-1 1,0 1-1,1-1 1,-1 0-1,0 0 1,1 0-1,-1-1 1,1 0-1,-1 0 1,1 0-1,0 0 1,-1-1-1,1 1 1,0-1-1,-1-1 1,1 1-1,5-1 1,0-1 27,0-1 0,-1 1 0,1-1 0,-1-1 0,1 0 0,-1 0 0,0-1 0,-1 0 0,1-1 0,-1 1 0,10-11 0,-5 4 30,-2-1-1,0 0 1,0-1 0,-2 0 0,1 0 0,-2-1 0,0-1 0,-1 1-1,0-1 1,-1 0 0,-1-1 0,-1 1 0,0-1 0,-1 0-1,-1 0 1,-1 0 0,0-1 0,-1 1 0,-1 0 0,0 0 0,-2 0-1,0 0 1,-8-24 0,10 35-51,-2 0 1,1 1-1,-1-1 1,0 1-1,0 0 1,0 0-1,-1 0 1,0 0-1,0 1 0,-8-8 1,10 10-9,0 1-1,1 0 1,-1 0-1,0 0 1,0 0 0,0 1-1,0-1 1,0 0 0,0 1-1,0-1 1,0 1 0,0 0-1,0 0 1,0 0-1,0 0 1,0 0 0,0 0-1,-1 0 1,1 1 0,0-1-1,0 1 1,0-1-1,0 1 1,1 0 0,-1 0-1,0 0 1,0 0 0,0 0-1,1 0 1,-1 1-1,0-1 1,1 0 0,0 1-1,-2 1 1,-6 7-6,0 1-1,1 0 1,0 0-1,1 1 1,0 0-1,1 0 1,0 1-1,1 0 1,-4 16-1,1 0-5,1 1 0,2-1 0,-2 37 0,6-54 15,1 1 0,0 0 1,1 0-1,4 22 1,-4-31-3,0-1 1,0 1-1,0 0 1,0-1-1,1 0 1,-1 1-1,1-1 1,0 0-1,0 0 0,0 0 1,1 0-1,-1 0 1,1-1-1,-1 1 1,1-1-1,0 1 1,0-1-1,0 0 1,0 0-1,6 3 1,4-2-47,0 0 1,0-1-1,0 0 1,0-1 0,0-1-1,17-1 1,-13 1-52,-1 0 1,1 1-1,-1 0 0,20 5 1,-32-5 71,0 1 1,1-1-1,-1 1 0,0 0 1,0 0-1,0 0 0,0 0 1,0 1-1,-1 0 0,1 0 1,-1 0-1,0 0 1,0 0-1,0 1 0,0-1 1,0 1-1,-1 0 0,1 0 1,2 6-1,-2-1-16,-1-1 0,1 0 0,-1 1 0,-1-1 0,0 1 0,0 0-1,0-1 1,-1 1 0,-1 0 0,-1 11 0,1-13-524,-1 0 1,1 0-1,-2 0 0,-2 7 1,5-13 527,-1-1 1,1 0 0,0 1 0,-1-1 0,1 0-1,0 1 1,-1-1 0,1 0 0,0 0 0,-1 1-1,1-1 1,-1 0 0,1 0 0,-1 0-1,1 0 1,-1 0 0,1 0 0,0 1 0,-1-1-1,1 0 1,-1 0 0,1 0 0,-1-1 0,1 1-1,-1 0 1,1 0 0,-1 0 0,1 0-1,0 0 1,-1 0 0,1-1 0,-1 1 0,1 0-1,0 0 1,-1-1 0,1 1 27,-10-10-789</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4.757"/>
    </inkml:context>
    <inkml:brush xml:id="br0">
      <inkml:brushProperty name="width" value="0.05" units="cm"/>
      <inkml:brushProperty name="height" value="0.05" units="cm"/>
    </inkml:brush>
  </inkml:definitions>
  <inkml:trace contextRef="#ctx0" brushRef="#br0">179 403 23333,'-1'-3'144,"-1"0"-1,0 0 1,1 0-1,-1 0 1,-1 1 0,1-1-1,0 0 1,-1 1-1,1-1 1,-1 1 0,0 0-1,1 0 1,-1 0-1,-4-2 1,5 4-110,-1-1 0,1 0 0,0 1 0,0 0 0,-1-1 0,1 1 0,0 0 0,-1 0 0,1 0 0,0 0 0,0 1 0,-1-1 0,1 1 0,0-1 0,0 1 0,0 0 0,-1 0 0,1 0 1,0 0-1,0 0 0,0 0 0,-2 3 0,-4 2-16,1 1 1,1 0 0,-1 0 0,1 1 0,1-1-1,-1 1 1,1 0 0,1 1 0,0-1-1,0 1 1,-5 16 0,5-12-27,0 1 0,1-1 0,1 1-1,0 0 1,1 0 0,1 0 0,1 19 0,-1-30 6,0 0 1,1 1-1,-1-1 1,1 0-1,0 0 1,0 1-1,0-1 1,1 0 0,-1 0-1,1 0 1,0 0-1,-1-1 1,1 1-1,1 0 1,-1-1-1,0 1 1,3 1-1,-2-2-3,-1-1 0,1 1-1,0-1 1,-1 0-1,1 0 1,0 0-1,0-1 1,0 1 0,0 0-1,0-1 1,-1 0-1,1 0 1,0 0-1,0 0 1,0 0 0,0-1-1,0 1 1,0-1-1,4-1 1,4-2-17,0-1 1,0 0-1,0-1 1,-1 0-1,0 0 0,0-1 1,0-1-1,-1 1 1,16-18-1,-4 1-19,-1-1-1,26-43 1,-29 41 15,-1-1 0,12-31 1,-25 47 25,-5 9 0,-10 14-3,6-1 6,0-1 0,1 1-1,1 0 1,-1 1 0,2-1 0,-1 1 0,2-1 0,-1 1-1,2 0 1,-1 0 0,1 0 0,1 0 0,0 0 0,2 17 0,-1-26 2,-1 1 0,1 0 1,-1 0-1,1-1 0,0 1 1,0-1-1,0 1 0,0-1 1,1 1-1,-1-1 0,1 1 1,-1-1-1,1 0 0,0 0 1,0 0-1,0 0 0,0 0 1,0-1-1,0 1 1,1-1-1,-1 1 0,1-1 1,-1 0-1,1 1 0,-1-1 1,1-1-1,-1 1 0,1 0 1,0-1-1,0 1 0,-1-1 1,1 0-1,0 0 0,0 0 1,-1 0-1,1 0 0,0-1 1,4 0-1,4-2 15,0 0 0,-1 0 0,1-1-1,-1-1 1,1 1 0,-1-2 0,0 1-1,11-10 1,1-3 31,-1-1 1,-1-1-1,-1-1 0,0 0 0,-2-2 0,25-40 0,-9 4 120,41-104-1,-62 134-85,14-53 1,-24 62-48,-2 20-38,0 0 0,0 0 1,0 0-1,0-1 1,0 1-1,-1 0 0,1 0 1,0 0-1,0 0 0,0 0 1,0 0-1,0 0 0,0 0 1,0 0-1,0 0 0,0-1 1,0 1-1,0 0 0,0 0 1,0 0-1,0 0 0,-1 0 1,1 0-1,0 0 0,0 0 1,0 0-1,0 0 0,0 0 1,0 0-1,0 0 1,0 0-1,-1 0 0,1 0 1,0 0-1,0 0 0,0 0 1,0 0-1,0 0 0,0 0 1,0 0-1,0 0 0,-1 0 1,1 0-1,0 0 0,0 0 1,0 0-1,0 0 0,0 0 1,0 0-1,0 0 0,0 0 1,0 1-1,0-1 0,-1 0 1,1 0-1,0 0 1,0 0-1,0 0 0,0 0 1,0 0-1,0 0 0,0 0 1,0 1-1,-15 25-4,4 12-4,0 0 1,3 1-1,1 0 0,2 0 1,2 1-1,2 54 0,2-69 23,1 0-1,1 0 1,1 0-1,12 38 0,-12-49-88,1-1 1,1 0-1,0 0 0,1 0 0,0 0 0,1-1 0,0-1 0,1 1 1,14 13-1,-22-24 39,0 0 0,-1 0 0,1 0 0,0 0 0,0-1 0,1 1 0,-1 0 0,0-1 0,0 1 0,0-1 0,0 1 0,1-1 0,-1 1 0,0-1 0,0 0 0,3 1 0,-1-7-418,-7-8 198,-11-14 129,-1 1 0,-2 0 1,-34-38-1,14 17 165,1 2 104,-29-40 357,57 73-298,1-1 1,0 0 0,1 0-1,-9-24 1,16 36-164,-1 0 1,0 0-1,1 1 0,0-1 1,-1 0-1,1 0 0,0 0 1,0 0-1,0 1 1,0-1-1,0 0 0,0 0 1,0 0-1,2-3 0,-2 4-13,1 0 0,0 0 0,0 0 0,0 1 1,0-1-1,0 0 0,0 0 0,0 1 0,0-1 0,0 1 0,0-1 0,0 1 0,0-1 0,0 1 0,0-1 0,1 1 0,-1 0 0,0 0 0,0 0 0,0 0 0,1 0 0,-1 0 0,0 0 1,2 0-1,17 2-66,-1 0 1,26 8 0,-26-6-158,0 0 1,0-2 0,19 2 0,18-10-36,3-6-76</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6.702"/>
    </inkml:context>
    <inkml:brush xml:id="br0">
      <inkml:brushProperty name="width" value="0.05" units="cm"/>
      <inkml:brushProperty name="height" value="0.05" units="cm"/>
    </inkml:brush>
  </inkml:definitions>
  <inkml:trace contextRef="#ctx0" brushRef="#br0">0 133 16444,'8'-13'836,"2"-5"313,1 0 1,19-24-1,-27 38-992,0 1 0,0-1 0,0 1 0,0 0-1,1 1 1,-1-1 0,1 0 0,0 1 0,-1 0 0,1 0 0,0 0-1,0 0 1,1 1 0,-1-1 0,0 1 0,0 0 0,9-1 0,-12 3-128,0-1 1,0 0 0,1 0 0,-1 0-1,0 1 1,0-1 0,0 0 0,1 1-1,-1 0 1,0-1 0,0 1 0,0-1-1,0 1 1,0 0 0,0 0 0,0 0-1,0 0 1,0-1 0,0 1 0,-1 0-1,1 0 1,0 1 0,-1-1 0,1 0-1,0 0 1,-1 0 0,0 0 0,1 1-1,0 1 1,0 3 6,0 1 0,0-1-1,0 1 1,-1 8 0,-1 14-28,-2 0 0,-1 0 0,-1-1 0,-13 41 1,8-33-10,1 0 1,-3 38 0,12-69 1,-1-1 1,1 0-1,0 1 1,1-1-1,-1 0 1,1 0-1,0 0 1,2 7 0,-3-10-1,1 0 0,-1 1 0,1-1 0,0 0 0,0 0 0,-1 0 0,1 0 0,0 0 0,0 0 0,0 0 0,0 0 0,0 0 0,1 0 0,-1-1 0,0 1 0,0 0 0,0-1 0,1 1 0,-1-1 0,0 1 0,1-1 0,-1 0 0,0 0 0,1 1 0,-1-1 0,0 0 0,1 0 0,-1 0 0,1 0 1,-1-1-1,0 1 0,2-1 0,7-1 4,-1-1 1,1 0 0,-1-1-1,0 0 1,0-1-1,0 1 1,-1-2 0,14-10-1,63-59 43,-75 66-41,143-163 196,-139 156-160,-7 14 11,-7 4-48,1 0 0,-1 0 0,1 0 0,-1 0 0,0 0-1,0 0 1,0 0 0,0 0 0,0 0 0,-1 3 0,1 3-8,-1-3 11,-1 28-8,2 0 0,7 63 0,-5-86 1,0 0 0,1 1 0,0-1 0,1 0 0,7 15 0,-8-19 14,0-1-1,1-1 1,-1 1-1,1 0 1,0-1-1,0 0 1,0 0-1,1 0 1,0 0-1,-1-1 1,7 4-1,-6-5 26,0 0 0,0 0 0,1 0 0,-1-1 0,0 1 0,1-2 0,-1 1 0,1 0 0,-1-1 0,1 0 0,-1 0 0,0-1 0,1 0 0,-1 0 0,1 0 0,-1 0 0,0-1-1,0 0 1,0 0 0,0 0 0,0-1 0,0 1 0,8-8 0,1 0 128,1-2 0,-2 0 0,0 0-1,0-1 1,-2-1 0,12-16 0,-16 20-54,0-1 1,-1 0-1,0-1 0,-1 1 1,-1-1-1,1 0 1,-2 0-1,4-21 0,-6 29-92,-1 0-1,0 1 0,0-1 0,0 0 1,0 1-1,0-1 0,-1 1 0,0-1 0,0 0 1,0 1-1,0-1 0,0 1 0,-1 0 0,-2-5 1,1 5-21,1 1 1,0-1 0,-1 1-1,1 0 1,-1 0 0,0 0-1,1 0 1,-1 1 0,0-1 0,0 1-1,0 0 1,-1 0 0,1 0-1,0 0 1,0 0 0,0 1-1,-1-1 1,-5 1 0,3-1-58,-26 0-152,30 1 136,1 0 0,-1 0 0,0 1 0,1-1 0,-1 0 1,1 0-1,-1 1 0,1-1 0,-1 1 0,1-1 0,-1 1 0,1 0 0,0 0 0,-1-1 0,-1 3 1,6-3-253,-1 1 0,0 0 0,1-1 0,-1 1 0,0-1 0,1 0 0,-1 0 0,1 0 0,3 0 0,42-2-1080,-11 1 604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8.946"/>
    </inkml:context>
    <inkml:brush xml:id="br0">
      <inkml:brushProperty name="width" value="0.05" units="cm"/>
      <inkml:brushProperty name="height" value="0.05" units="cm"/>
    </inkml:brush>
  </inkml:definitions>
  <inkml:trace contextRef="#ctx0" brushRef="#br0">1 18 13235,'21'5'1984,"11"0"-815,-1-2-441,9-3 2064,4 0-1583,10-3-377,2-2-328,3 0-1040,2-1 680,9 0-280,1 0-152</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09.551"/>
    </inkml:context>
    <inkml:brush xml:id="br0">
      <inkml:brushProperty name="width" value="0.05" units="cm"/>
      <inkml:brushProperty name="height" value="0.05" units="cm"/>
    </inkml:brush>
  </inkml:definitions>
  <inkml:trace contextRef="#ctx0" brushRef="#br0">639 16 17420,'-3'-2'136,"1"1"0,0-1 1,-1 1-1,1-1 0,-1 1 0,1 0 1,-1 0-1,0 0 0,1 0 1,-1 1-1,0-1 0,0 1 0,1-1 1,-5 1-1,1 0 44,0 1-1,-1-1 1,1 1-1,0 0 1,-12 5-1,-1 1 133,1 2 0,-33 19 0,-1 5 21,1 1 1,2 3 0,-61 60-1,88-75-191,0 2 0,2 0 0,0 1 0,2 1 0,1 1 0,1 1 0,1 0 0,-15 40 0,26-57-93,1 1 1,0-1-1,1 1 0,0 0 1,0 0-1,1 0 0,1 0 1,0 0-1,1 0 0,3 19 1,-2-24-32,0 0-1,0-1 1,1 1 0,-1-1 0,1 1 0,1-1 0,-1 0 0,1 0 0,0-1 0,1 1 0,-1-1 0,1 0 0,0 0 0,0 0 0,1-1 0,0 0 0,-1 0 0,1 0 0,10 4 0,-1-2 18,1 0 1,0-2-1,0 0 1,0 0-1,0-2 1,1 0-1,-1 0 1,1-2-1,0 0 1,-1-1-1,1-1 1,-1 0-1,32-9 1,-26 4 24,0 0 0,0-1 0,0-2-1,-1 0 1,-1-1 0,0-1 0,0-1 0,-1-1 0,23-22 0,-33 27-9,-1 0 0,0-1 0,0 0 0,-1-1 0,0 1 0,-1-1 0,0-1 1,-1 1-1,0-1 0,5-19 0,-9 26-34,0 1-1,0 0 1,0 0 0,-1-1 0,1 1-1,-1 0 1,0-1 0,-1 1 0,1 0-1,-1-1 1,0 1 0,0 0 0,0 0-1,0 0 1,-1-1 0,0 1 0,0 1-1,0-1 1,0 0 0,-1 0-1,1 1 1,-1 0 0,0-1 0,0 1-1,0 0 1,0 0 0,-1 1 0,1-1-1,-1 1 1,1-1 0,-1 1 0,0 0-1,-7-2 1,0 0 3,1 1-1,-1 0 1,0 1-1,-1 0 1,1 1 0,0 0-1,-15 1 1,18 0-22,1 0 0,0 1 1,-1 0-1,1 1 0,0 0 1,0 0-1,0 0 0,0 1 1,0 0-1,0 0 0,1 1 1,-7 4-1,12-8-3,0 1-1,-1 0 0,1 0 1,0 0-1,0 0 1,0 0-1,0 0 0,0 0 1,0 1-1,0-1 1,1 0-1,-1 0 1,0 1-1,1-1 0,-1 0 1,1 1-1,-1-1 1,1 1-1,0-1 0,-1 1 1,1-1-1,0 1 1,0-1-1,0 1 0,0-1 1,0 1-1,0-1 1,1 1-1,-1-1 1,0 0-1,2 3 0,-1-2-19,1 1 0,-1-1 0,1 0-1,0 0 1,0 0 0,-1-1-1,1 1 1,0 0 0,1-1-1,-1 1 1,0-1 0,0 0 0,1 0-1,-1 0 1,0 0 0,1 0-1,2 1 1,15 1-315,0-1 0,0-1 0,0 0-1,0-1 1,0-2 0,0 0 0,0-1 0,28-7-1,-33 5 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7.150"/>
    </inkml:context>
    <inkml:brush xml:id="br0">
      <inkml:brushProperty name="width" value="0.05" units="cm"/>
      <inkml:brushProperty name="height" value="0.05" units="cm"/>
    </inkml:brush>
  </inkml:definitions>
  <inkml:trace contextRef="#ctx0" brushRef="#br0">10 96 20684,'-1'2'124,"0"0"-1,0-1 0,0 1 0,0 0 0,0 0 0,0 0 0,1 0 0,-1 0 0,1 0 0,-1 0 1,1 0-1,0 0 0,0 0 0,0 0 0,0 0 0,0 0 0,0 0 0,1 0 0,-1 0 1,1 0-1,-1 0 0,1 0 0,0 0 0,0 0 0,0 0 0,0 0 0,0-1 0,2 4 1,0-2-39,-1-1 1,1 0 0,0 1 0,-1-1 0,1 0-1,0-1 1,0 1 0,0 0 0,1-1 0,-1 0 0,0 1-1,1-1 1,-1-1 0,0 1 0,1 0 0,4-1-1,3 0-30,0 0-1,-1-2 0,1 1 0,-1-1 0,1-1 0,-1 0 0,0 0 1,0-1-1,14-7 0,-18 8-54,0 0 0,0-1 0,0 0 0,0 0 0,0 0 0,-1-1 0,1 0 0,-1 0 0,-1 0 0,1-1 0,-1 0 0,0 0 0,0 0 0,0 0 0,2-7 0,-5 11 0,-1 1 1,1-1-1,-1 0 1,1 0-1,-1 0 1,0 1-1,1-1 0,-1 0 1,0 0-1,0 0 1,-1 0-1,1 0 1,0 1-1,-1-1 0,1 0 1,-1 0-1,1 0 1,-1 1-1,0-1 0,1 0 1,-1 1-1,0-1 1,0 1-1,-1-1 1,1 1-1,0-1 0,0 1 1,-1 0-1,1-1 1,-1 1-1,1 0 1,-1 0-1,1 0 0,-1 0 1,0 1-1,1-1 1,-3 0-1,-1-1 1,-1 0 1,0 1-1,1-1 0,-1 2 0,0-1 0,1 1 1,-1-1-1,0 1 0,0 1 0,0-1 0,-7 3 1,4 0-2,1 0-1,-1 1 1,1 0 0,0 0 0,0 1 0,0 0 0,0 0 0,1 1 0,0 0-1,0 0 1,1 1 0,0 0 0,0 0 0,0 1 0,1-1 0,0 1 0,1 0 0,0 0-1,0 1 1,-3 10 0,4-12-15,1 0-1,0 1 1,1-1-1,0 1 1,0 0-1,1-1 1,-1 1-1,2 0 0,-1-1 1,1 1-1,2 7 1,-2-9-32,1 0 1,0-1-1,0 1 1,1-1-1,0 0 1,0 0-1,0 0 0,0 0 1,1 0-1,0-1 1,0 1-1,0-1 1,0 0-1,1 0 1,7 4-1,-6-4-48,0-1 1,1 1-1,0-1 0,0-1 0,0 1 1,0-1-1,0 0 0,0-1 0,11 1 1,-2-1 3,0-1 1,0-1 0,23-3 0,34-12-293</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7.605"/>
    </inkml:context>
    <inkml:brush xml:id="br0">
      <inkml:brushProperty name="width" value="0.05" units="cm"/>
      <inkml:brushProperty name="height" value="0.05" units="cm"/>
    </inkml:brush>
  </inkml:definitions>
  <inkml:trace contextRef="#ctx0" brushRef="#br0">71 0 20908,'-58'217'4540,"53"-192"-4356,2 0-1,0 0 1,2 0-1,0 0 1,2 1-1,7 43 0,-7-64-166,0 1-1,1 0 0,0-1 1,0 0-1,0 1 0,0-1 1,1 0-1,0 0 0,0 0 1,0-1-1,1 1 1,0-1-1,7 7 0,-8-8-20,0-2-1,0 1 0,0 0 1,0 0-1,0-1 0,0 0 1,1 0-1,-1 0 0,0 0 1,1 0-1,-1-1 0,0 1 1,1-1-1,-1 0 1,1 0-1,-1 0 0,1 0 1,-1-1-1,1 0 0,-1 1 1,0-1-1,1 0 0,4-3 1,4-2-60,1-1 1,-1-1-1,-1 0 1,1-1-1,-2 0 1,1-1-1,15-18 1,-13 14-53,0 1 0,1 0 0,24-16 0,-38 28 114,1 1 1,-1-1 0,1 0 0,0 1 0,-1-1-1,1 1 1,0-1 0,0 1 0,-1 0 0,1-1 0,0 1-1,0 0 1,0-1 0,-1 1 0,1 0 0,0 0-1,0 0 1,0 0 0,0 0 0,0 0 0,-1 0 0,1 0-1,0 0 1,0 0 0,0 0 0,0 1 0,0-1 0,-1 0-1,1 1 1,0-1 0,0 0 0,-1 1 0,1-1-1,0 1 1,0-1 0,-1 1 0,1 0 0,-1-1 0,1 1-1,0-1 1,-1 1 0,1 0 0,-1 0 0,0-1-1,1 1 1,-1 0 0,0 0 0,1 0 0,-1-1 0,0 2-1,2 6 33,-1-1 0,0 1-1,0-1 1,-1 14 0,0-11-20,0 42 119,2 36-315,-2-88 174,0 0 1,0 0-1,0 0 0,0 0 1,0 0-1,0-1 1,0 1-1,0 0 0,0 0 1,0 0-1,1 0 1,-1 0-1,0-1 0,0 1 1,0 0-1,0 0 1,0 0-1,0 0 1,0 0-1,0 0 0,1 0 1,-1 0-1,0 0 1,0-1-1,0 1 0,0 0 1,0 0-1,1 0 1,-1 0-1,0 0 0,0 0 1,0 0-1,0 0 1,0 0-1,1 0 0,-1 0 1,0 0-1,0 0 1,0 0-1,0 0 0,1 0 1,-1 0-1,0 0 1,0 1-1,0-1 0,0 0 1,0 0-1,0 0 1,1 0-1,-1 0 0,0 0 1,0 0-1,0 0 1,0 0-1,0 1 0,0-1 1,0 0-1,0 0 1,1 0-1,-1 0 0,0 0 1,0 1-1,0-1 1,0 0-1,0 0 0,0 0 1,0 0-1,0 0 1,0 1-1,7-12-77,4-8-140</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8.023"/>
    </inkml:context>
    <inkml:brush xml:id="br0">
      <inkml:brushProperty name="width" value="0.05" units="cm"/>
      <inkml:brushProperty name="height" value="0.05" units="cm"/>
    </inkml:brush>
  </inkml:definitions>
  <inkml:trace contextRef="#ctx0" brushRef="#br0">196 28 19820,'-15'3'595,"0"2"0,0 0 0,1 1 0,-1 0-1,-22 15 1,30-17-431,0 0 0,1 1-1,-1 0 1,1 0-1,1 0 1,-1 1 0,1 0-1,0 0 1,0 1-1,0-1 1,1 1 0,-6 14-1,9-19-155,0 0 1,0 0-1,0 0 1,1 0-1,-1 0 0,1 0 1,-1 0-1,1 0 0,0 0 1,0 1-1,0-1 1,0 0-1,0 0 0,1 0 1,-1 0-1,1 0 0,-1 1 1,1-1-1,0 0 0,0 0 1,0-1-1,0 1 1,0 0-1,0 0 0,0 0 1,1-1-1,-1 1 0,1 0 1,-1-1-1,1 1 0,-1-1 1,1 0-1,0 0 1,0 1-1,0-1 0,0 0 1,0-1-1,0 1 0,0 0 1,0-1-1,0 1 1,0-1-1,3 1 0,3 0-14,-1 0 1,1 0-1,0-1 0,0 0 0,0 0 0,0-1 0,0 0 1,0 0-1,0-1 0,14-5 0,-7-1 23,0 0 1,0-2-1,-1 0 0,0 0 0,-1-1 1,0-1-1,-1 0 0,0-1 0,-1 0 1,0-1-1,-1 0 0,-1-1 0,8-17 1,-15 29 1,0-1 1,-1 1-1,1-1 1,-1 0-1,0 0 1,0 1-1,0-1 1,0-5 0,-1 9-19,0 0 1,0 0 0,0 0 0,0-1-1,0 1 1,0 0 0,0 0 0,0 0 0,0 0-1,-1 0 1,1 0 0,0-1 0,0 1-1,0 0 1,0 0 0,0 0 0,0 0-1,0 0 1,0 0 0,0 0 0,0 0-1,0-1 1,0 1 0,0 0 0,-1 0 0,1 0-1,0 0 1,0 0 0,0 0 0,0 0-1,0 0 1,0 0 0,0 0 0,-1 0-1,1 0 1,0 0 0,0 0 0,0 0 0,0 0-1,0 0 1,0 0 0,0 0 0,-1 0-1,1 0 1,0 0 0,0 0 0,0 0-1,0 0 1,0 0 0,0 0 0,-1 0 0,1 0-1,0 0 1,0 0 0,0 0 0,0 0-1,0 0 1,0 1 0,0-1 0,0 0-1,-7 7 54,0 3-43,0 0 1,1 1-1,1 0 0,0 0 0,0 1 0,1-1 0,1 1 0,-4 22 0,4-18-61,2-1 0,0 1 0,0-1-1,1 1 1,1-1 0,5 27-1,-5-37-53,1 0 0,-1 0 0,1 0-1,0 0 1,1 0 0,-1 0 0,1-1 0,6 9-1,-8-11 77,0-1 0,0 0 0,1 0 0,-1 1 0,0-1 0,1 0 0,0 0 0,-1 0 0,1 0 0,-1-1 0,1 1 0,0 0 0,0-1 0,-1 1 0,1-1 0,0 1 0,0-1 0,0 0 0,0 0 0,-1 0 0,1 0 0,0 0 0,0 0 0,0-1 0,0 1 0,-1 0 0,1-1 0,2 0 0,25-13-348</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8.535"/>
    </inkml:context>
    <inkml:brush xml:id="br0">
      <inkml:brushProperty name="width" value="0.05" units="cm"/>
      <inkml:brushProperty name="height" value="0.05" units="cm"/>
    </inkml:brush>
  </inkml:definitions>
  <inkml:trace contextRef="#ctx0" brushRef="#br0">52 97 16179,'-6'6'361,"1"1"-1,0-1 0,0 1 0,1 0 1,0 0-1,0 0 0,1 0 0,0 1 1,0-1-1,1 1 0,0 0 0,0 0 1,1 0-1,0 0 0,0 0 0,1 0 0,0 0 1,0 0-1,2 11 0,0-9-200,0 0 0,0-1-1,1 1 1,0-1 0,0 0-1,1 0 1,1 0 0,-1 0-1,1-1 1,1 0 0,0 0-1,0 0 1,0 0 0,1-1-1,11 9 1,-15-14-124,-1 0-1,0-1 1,1 1 0,-1 0 0,1-1-1,-1 0 1,1 0 0,0 0 0,-1 0-1,1 0 1,0 0 0,0-1 0,0 1-1,-1-1 1,1 0 0,0 0 0,0 0-1,0 0 1,0 0 0,0-1 0,0 1-1,-1-1 1,1 0 0,0 0 0,0 0-1,-1 0 1,1 0 0,0 0 0,-1-1-1,0 0 1,1 1 0,-1-1 0,0 0-1,0 0 1,0 0 0,2-3 0,4-5 69,0 0 0,-1 0 0,-1-1 0,0 0 0,0 0 0,-1 0 0,5-16 0,-10 26-99,21-69 184,-19 63-189,-1 0-1,1 0 1,-1-1-1,-1 1 1,0 0-1,0-1 1,-2-11-1,2 18-1,0 0-1,0 0 1,0 1-1,0-1 1,0 0 0,0 0-1,-1 0 1,1 0-1,0 0 1,-1 0-1,1 1 1,-1-1 0,1 0-1,-1 0 1,1 1-1,-1-1 1,1 0-1,-1 0 1,0 1 0,1-1-1,-1 1 1,0-1-1,0 1 1,1-1 0,-1 1-1,0-1 1,0 1-1,0 0 1,0-1-1,0 1 1,1 0 0,-1 0-1,0 0 1,0 0-1,0 0 1,0 0 0,0 0-1,0 0 1,0 0-1,-1 0 1,1 1-2,-1-1 1,1 1 0,-1 0-1,1 0 1,-1 0-1,1 0 1,-1 0-1,1 0 1,0 0-1,-1 1 1,1-1 0,0 0-1,0 1 1,0-1-1,0 1 1,0-1-1,1 1 1,-1-1 0,0 1-1,0 1 1,0 0 3,0 0 1,1 0-1,-1 0 1,1 0-1,-1 0 1,1 0 0,0 0-1,0 0 1,1 0-1,-1 0 1,1 0-1,-1 0 1,1 0-1,0 0 1,0 0 0,0 0-1,0 0 1,2 3-1,0-3 4,0 0 0,-1 0 0,1 0-1,0 0 1,0-1 0,0 1 0,1-1 0,-1 0-1,1 1 1,-1-2 0,1 1 0,4 1-1,3 1 3,0-1 0,0 0 0,0-1-1,1-1 1,-1 0 0,0 0-1,1-1 1,20-2 0,-4-4-84,-1-1 0,0-1-1,0-1 1,-1-1 0,0-1 0,-1-2 0,0-1 0,-1 0 0,24-21 0,-39 29 49,-1-1 0,0-1 0,-1 0-1,10-11 1,-15 16 27,1 0 0,-1 0 0,-1-1-1,1 1 1,0 0 0,-1-1 0,1 1 0,-1 0-1,0-1 1,0 0 0,-1 1 0,1-1-1,-1 0 1,0 1 0,0-1 0,0-5 0,0 8 0,-1-1 0,1 1 0,0 0 0,-1 0 0,1-1 0,-1 1 0,1 0 0,-1 0 0,0 0 1,1 0-1,-1 0 0,0 0 0,0 0 0,0 0 0,0 0 0,0 0 0,0 0 0,0 1 1,0-1-1,0 0 0,0 1 0,0-1 0,-1 0 0,1 1 0,0 0 0,0-1 0,-1 1 1,1 0-1,0 0 0,0-1 0,-1 1 0,1 0 0,0 0 0,-1 0 0,1 1 0,0-1 0,-1 0 1,1 0-1,0 1 0,0-1 0,-2 1 0,-3 1-5,0 1 0,-1-1 0,1 1 0,1 0 1,-1 0-1,-10 8 0,6-3 27,1 1 0,0 1 1,0-1-1,1 1 0,1 0 0,0 1 1,0 0-1,1 0 0,-9 21 0,12-22 13,0-1 1,0 0-1,0 1 0,1 0 0,1-1 0,0 1 0,0 0 1,1 0-1,0 0 0,1-1 0,0 1 0,1 0 0,2 11 1,-2-16-56,-1-1 0,1 0 1,0 0-1,0 0 0,0 0 0,1 0 1,-1 0-1,1-1 0,0 1 1,0-1-1,0 0 0,1 0 1,-1 0-1,1 0 0,-1-1 1,1 1-1,0-1 0,0 0 0,0 0 1,0 0-1,9 2 0,-2-2-46,1 0 0,-1-1 0,1 0 0,-1 0 0,1-1 0,-1-1 0,19-3-1,34-9-174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7:59.726"/>
    </inkml:context>
    <inkml:brush xml:id="br0">
      <inkml:brushProperty name="width" value="0.05" units="cm"/>
      <inkml:brushProperty name="height" value="0.05" units="cm"/>
    </inkml:brush>
  </inkml:definitions>
  <inkml:trace contextRef="#ctx0" brushRef="#br0">204 45 17284,'0'-2'125,"-1"0"1,0-1 0,0 1 0,0-1-1,0 1 1,0 0 0,-1 0 0,1 0 0,-1 0-1,1 0 1,-1 0 0,0 0 0,0 0-1,0 1 1,0-1 0,0 1 0,0-1-1,0 1 1,-1 0 0,1 0 0,0 0-1,-1 0 1,1 0 0,-1 0 0,1 1-1,-1-1 1,1 1 0,-1 0 0,1-1-1,-1 1 1,1 1 0,-1-1 0,1 0 0,-1 0-1,1 1 1,-1 0 0,1-1 0,-1 1-1,-3 2 1,0 0-42,0 0 0,0 1 0,0 0 0,1 0 0,-1 0 0,1 0 0,0 1 0,1 0 0,-1 0 0,1 0 0,0 1 0,0-1 0,0 1 0,1 0 0,-5 11 0,1 0 22,1 0 0,0 1 0,1 0 0,-4 28 0,6-29-2,2 1 0,0-1 0,2 28 0,0-39-72,-1-1 1,1 1-1,0 0 0,0-1 1,1 1-1,0-1 0,0 1 1,0-1-1,1 0 0,-1 0 1,1 0-1,1 0 1,-1 0-1,5 5 0,-6-9-16,1 1-1,-1 0 0,0-1 0,0 1 0,1-1 0,-1 1 1,1-1-1,-1 0 0,1 0 0,-1-1 0,1 1 1,0 0-1,-1-1 0,1 1 0,0-1 0,0 0 1,2 0-1,0-1-1,0 0 0,0 0 0,0 0 1,0-1-1,0 1 0,-1-1 0,1 0 1,7-5-1,-1-1 0,0 0 1,0-1-1,-1 0 1,0-1-1,15-19 0,-9 9 70,-2-2 0,22-42 0,-30 51 2,0-1 0,-1 0 0,-1 0 0,0 0 0,0-1 0,0-17 0,-4 26 262,-3 14-184,-3 18-5,5-3-92,1 0 0,1 1-1,0-1 1,2 1 0,1-1 0,11 36 0,-11-44-88,1-1 0,1-1-1,0 1 1,1-1 0,0 0 0,1 0 0,1-1 0,0 0 0,0 0 0,1-1 0,17 14 0,-21-20-72,0-1 1,0 0 0,1-1 0,-1 1 0,1-1 0,0-1-1,13 4 1,-17-5 69,0 0 1,0-1-1,0 1 0,0-1 0,1 0 0,-1 0 0,0 0 0,0 0 0,0 0 1,1-1-1,-1 1 0,0-1 0,0 0 0,0 0 0,0 0 0,0-1 0,0 1 1,0-1-1,-1 0 0,4-2 0,-1-1-54,0-1-1,-1 0 1,8-11 0</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0.487"/>
    </inkml:context>
    <inkml:brush xml:id="br0">
      <inkml:brushProperty name="width" value="0.05" units="cm"/>
      <inkml:brushProperty name="height" value="0.05" units="cm"/>
    </inkml:brush>
  </inkml:definitions>
  <inkml:trace contextRef="#ctx0" brushRef="#br0">5 91 16764,'-4'469'5555,"33"-3"-1770,-25-440-3406,-3-22-227,-1-6-24,-1-34 142,-1 2-329,30-696-2853,-26 712 2837,13-88-409,-11 91 407,-1 0 0,2 0-1,0 1 1,13-25 0,-17 36 73,0 1-1,0 0 1,0 0-1,1 0 1,-1 0-1,1 0 1,-1 1-1,1-1 1,0 0 0,-1 1-1,1-1 1,0 1-1,0-1 1,0 1-1,0 0 1,1 0 0,2-1-1,-3 2 5,0 0 0,0 0 0,0 0 0,0 0 0,0 0 0,1 1 0,-1-1 0,0 1-1,0-1 1,0 1 0,0 0 0,-1 0 0,1-1 0,0 2 0,0-1 0,0 0 0,-1 0 0,1 0 0,0 1 0,1 2 0,6 5 38,-1 1 1,0 0 0,0 1 0,-1 0 0,-1 0 0,0 0 0,0 1-1,-1 0 1,-1 0 0,0 0 0,0 1 0,-1-1 0,-1 1 0,0 0 0,-1 0-1,0 16 1,-1-19 32,-1 1-1,0-1 0,-1 1 0,0-1 0,0 0 1,-1 0-1,0 0 0,-1 0 0,-6 11 1,7-14-32,-1-1 1,0 0 0,-1 0-1,1 0 1,-1-1 0,0 0-1,-1 0 1,1 0-1,-1-1 1,0 1 0,0-1-1,0-1 1,-1 1 0,-6 2-1,10-5-91,0 0 0,0 0-1,1 0 1,-1 0-1,0 0 1,0-1-1,0 1 1,0-1 0,0 0-1,0 0 1,0 0-1,0 0 1,0-1-1,0 1 1,0-1 0,0 0-1,1 0 1,-1 0-1,0 0 1,0 0 0,1 0-1,-1-1 1,1 1-1,-1-1 1,1 0-1,0 0 1,-1 0 0,1 0-1,0 0 1,0 0-1,0-1 1,1 1 0,-1-1-1,1 1 1,-3-5-1,-3-21-424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0.947"/>
    </inkml:context>
    <inkml:brush xml:id="br0">
      <inkml:brushProperty name="width" value="0.05" units="cm"/>
      <inkml:brushProperty name="height" value="0.05" units="cm"/>
    </inkml:brush>
  </inkml:definitions>
  <inkml:trace contextRef="#ctx0" brushRef="#br0">75 58 17012,'0'6'206,"0"0"0,-1 0 0,1 0 1,-1 0-1,0-1 0,-1 1 0,1 0 0,-1-1 1,0 1-1,-1-1 0,1 1 0,-6 7 1,-5 16 391,7-15-377,-3 10 295,-9 35 1,16-51-401,1-1 0,-1 1 0,2 0 1,-1-1-1,1 1 0,0-1 1,1 1-1,0 0 0,2 9 1,-2-15-79,-1 0 0,0-1 0,1 1 0,-1 0 1,1-1-1,0 1 0,0-1 0,-1 1 0,1-1 1,0 0-1,0 1 0,1-1 0,-1 0 0,0 0 1,0 1-1,0-1 0,1 0 0,-1 0 0,1 0 1,-1-1-1,1 1 0,-1 0 0,1 0 0,-1-1 1,1 1-1,0-1 0,-1 0 0,1 1 0,0-1 1,-1 0-1,1 0 0,0 0 0,-1 0 0,1 0 1,0 0-1,-1-1 0,1 1 0,2-1 1,1-1 30,0 0 1,0 0 0,0 0 0,0-1 0,0 0-1,0 0 1,-1 0 0,1 0 0,-1-1 0,7-7-1,-3 2 20,-1-1-1,-1 1 0,0-1 0,0-1 0,-1 1 0,0-1 1,-1 0-1,0 0 0,-1 0 0,0 0 0,-1-1 1,0 1-1,0-15 0,-2 17-43,0 1 0,0-1 0,-1 0-1,0 0 1,0 0 0,-1 0 0,0 1 0,-1-1 0,0 1-1,0-1 1,-1 1 0,0 0 0,-1 0 0,1 1 0,-1 0-1,-1-1 1,-10-10 0,13 16-57,1 0-1,-1-1 0,0 2 1,0-1-1,0 0 1,0 1-1,0-1 0,0 1 1,0 0-1,-1 0 1,1 0-1,0 0 0,-1 1 1,1-1-1,-1 1 1,1 0-1,0 0 1,-1 0-1,1 0 0,-6 2 1,7-1-47,0-1 0,1 1 0,-1 0 0,0-1 0,1 1 0,-1 0 0,1 0 0,-1 0 0,1 0 0,0 1 0,-1-1 0,1 0 1,0 1-1,0-1 0,0 0 0,0 1 0,0-1 0,0 1 0,0 0 0,0-1 0,1 1 0,-1 0 0,0 0 0,1-1 0,0 1 0,-1 0 0,1 0 0,0 0 0,0-1 0,0 1 0,0 0 1,0 0-1,1 0 0,-1-1 0,1 1 0,-1 0 0,1 0 0,1 2 0,-2-2-13,1 0 1,0 0-1,0 0 1,0 0-1,0-1 1,1 1 0,-1 0-1,0-1 1,1 1-1,-1-1 1,1 1-1,-1-1 1,1 1-1,0-1 1,0 0-1,0 0 1,0 0-1,-1 0 1,1 0-1,0-1 1,0 1-1,1-1 1,-1 1-1,0-1 1,0 0-1,0 1 1,0-1-1,0 0 1,4-1-1,27-4-558</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1.352"/>
    </inkml:context>
    <inkml:brush xml:id="br0">
      <inkml:brushProperty name="width" value="0.05" units="cm"/>
      <inkml:brushProperty name="height" value="0.05" units="cm"/>
    </inkml:brush>
  </inkml:definitions>
  <inkml:trace contextRef="#ctx0" brushRef="#br0">131 5 19740,'-2'-1'131,"0"1"0,0-1 0,-1 0 0,1 1 0,0-1 0,0 1 0,-1-1 0,1 1 0,0 0 0,-1 0 0,1 0 0,0 1-1,-1-1 1,1 0 0,0 1 0,-1 0 0,1-1 0,0 1 0,0 0 0,0 0 0,0 0 0,0 0 0,0 1 0,0-1 0,0 0 0,0 1 0,0 0 0,-1 1 0,-4 4 205,0 1 0,0 0 0,1 0 0,-11 18 1,14-21-288,0 0 1,0 1-1,1-1 0,-1 1 1,1-1-1,1 1 1,-1 0-1,1 0 1,0 0-1,0 0 0,1-1 1,0 8-1,0-9-85,1-1 1,0 0-1,0 0 0,0 1 0,0-1 1,0 0-1,1 0 0,-1 0 0,1 0 0,0-1 1,0 1-1,0 0 0,0-1 0,0 1 1,0-1-1,1 0 0,0 0 0,-1 0 1,1 0-1,0 0 0,0-1 0,0 1 0,5 1 1,13 5-364,0-1 1,29 5-1,-36-9 301,1 0 0,-1 1 0,0 0-1,0 1 1,0 1 0,-1 0-1,24 15 1,-35-19 122,0-1 1,0 1 0,0-1-1,0 1 1,-1 0-1,1 0 1,-1-1-1,1 1 1,-1 0-1,0 1 1,1-1 0,-1 0-1,0 0 1,0 0-1,-1 1 1,1-1-1,0 0 1,-1 1-1,1 3 1,-1-3 19,-1 0 1,1 0-1,-1 0 1,1 0-1,-1 0 1,0 0-1,0 0 1,-1 0-1,1-1 1,0 1-1,-1 0 0,0-1 1,-2 4-1,-4 3 90,0-1 0,0-1 0,0 1 1,-1-1-1,0-1 0,-1 0 0,-14 8 0,12-9-124,0 0 0,-1 0 0,1-1 0,-21 3 0,29-6-84,0 0 0,0 0 0,0-1 0,0 0 0,0 0 0,1 0 0,-1 0 0,0-1 0,0 1 0,0-1 0,0 0 0,1 0 0,-1 0 0,0-1 0,1 1 0,-1-1 0,1 0 0,0 0 0,-6-4 0,8 4 42,-1 1 1,1-1-1,0 0 0,-1 0 0,1 0 1,0 0-1,0 0 0,0 0 0,-1-4 1,-1-27-416</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1.760"/>
    </inkml:context>
    <inkml:brush xml:id="br0">
      <inkml:brushProperty name="width" value="0.05" units="cm"/>
      <inkml:brushProperty name="height" value="0.05" units="cm"/>
    </inkml:brush>
  </inkml:definitions>
  <inkml:trace contextRef="#ctx0" brushRef="#br0">0 3 18580,'5'-3'2080,"0"8"-1287,-5 5-345,-2 16 1736,-1 7-888,3 11-671,2 6-177,-1 6-232,4 0-16,1-5-72,0-7-88,2-10-456,-4-11-473,7-14 745,1-6-152,2-18-96</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2.133"/>
    </inkml:context>
    <inkml:brush xml:id="br0">
      <inkml:brushProperty name="width" value="0.05" units="cm"/>
      <inkml:brushProperty name="height" value="0.05" units="cm"/>
    </inkml:brush>
  </inkml:definitions>
  <inkml:trace contextRef="#ctx0" brushRef="#br0">26 1 17604,'4'59'2768,"-4"86"1,-1-48-1818,31 502 2414,-26-579-3178,-4-20-182,0 0 0,0 0 0,0 0 0,0 0 0,0 0 0,0 0-1,0-1 1,0 1 0,0 0 0,0 0 0,0 0 0,0 0 0,0 0 0,0 0 0,0 0 0,0 0 0,0 0-1,0 0 1,0 0 0,0 0 0,0 0 0,1 0 0,-1 0 0,0 0 0,0 0 0,0 0 0,0-1-1,0 1 1,0 0 0,0 0 0,0 0 0,0 0 0,0 0 0,0 0 0,0 0 0,0 0 0,0 0-1,1 0 1,-1 0 0,0 0 0,0 0 0,0 0 0,0 0 0,0 1 0,0-1 0,0 0 0,0 0-1,0 0 1,0 0 0,2-36 260,-9-60-401,-3 0 1,-26-110-1,28 178-30,5 23 62,2 6 42,0 10-7,3 3 58,0 0 0,1 0 0,1 0 0,0 0 0,1-1 0,7 15 1,-8-19 13,1 1 1,1-1 0,-1 0 0,1 0-1,1-1 1,0 0 0,0 0 0,1 0-1,8 6 1,-13-12 4,0 0 0,0 0 0,0 0-1,1 0 1,-1-1 0,0 0 0,1 1-1,-1-1 1,0 0 0,1-1 0,-1 1 0,1-1-1,0 1 1,-1-1 0,1 0 0,-1-1 0,6 0-1,-3 0 4,-1-1-1,0 0 1,-1 0-1,1 0 1,0-1-1,0 1 1,-1-1-1,0 0 1,1 0-1,5-7 1,2-2 4,-2-1 0,1 0 1,-2-1-1,0 0 0,0-1 1,8-20-1,-3 1-188,14-54-1,-34 124 107,2-1 0,1 49 0,3-77 64,-4 67 89,2-34-97,0 0-1,3 0 1,6 45-1,-6-78-181,1 0 0,-1-1 1,1 1-1,1-1 0,2 7 0,-4-11 140,0 0 0,0-1-1,0 1 1,0-1 0,0 0-1,0 1 1,0-1 0,0 0-1,0 0 1,1 1 0,-1-1-1,1 0 1,-1 0 0,1 0-1,-1-1 1,1 1 0,-1 0-1,1-1 1,0 1 0,-1-1 0,1 1-1,0-1 1,-1 0 0,4 1-1,20-6-482</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0.992"/>
    </inkml:context>
    <inkml:brush xml:id="br0">
      <inkml:brushProperty name="width" value="0.05" units="cm"/>
      <inkml:brushProperty name="height" value="0.05" units="cm"/>
    </inkml:brush>
  </inkml:definitions>
  <inkml:trace contextRef="#ctx0" brushRef="#br0">71 3 15891,'3'-3'2399,"-3"11"-1501,0 12-52,-38 243 2954,4-35-3404,33-189-702,1-38 274,0-1-1,0 1 0,0 0 1,0 0-1,0-1 0,0 1 1,0 0-1,1 0 0,-1-1 0,0 1 1,1 0-1,-1 0 0,0-1 1,1 1-1,-1-1 0,2 2 1,-2-2-3,1 0 0,0 0 0,-1 0 0,1 0 0,-1 0 0,1 0 0,-1 0 0,1 0 0,-1 0 0,1 0 0,-1-1 0,1 1 0,-1 0 0,1 0 1,-1-1-1,1 1 0,-1 0 0,1-1 0,-1 1 0,1 0 0,-1-1 0,0 1 0,1-1 0,-1 1 0,0 0 0,1-1 0,-1 1 0,0-2 0,4-4-59,0 0-1,0-1 1,-1 1-1,0-1 1,0 0-1,1-8 1,11-34-395</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2.550"/>
    </inkml:context>
    <inkml:brush xml:id="br0">
      <inkml:brushProperty name="width" value="0.05" units="cm"/>
      <inkml:brushProperty name="height" value="0.05" units="cm"/>
    </inkml:brush>
  </inkml:definitions>
  <inkml:trace contextRef="#ctx0" brushRef="#br0">33 65 19068,'-9'-38'2065,"3"15"-1473,1 20-288,3 6 2032,-1 11-2240,3 1-576,-3 3 416,3-1-112,-4 3-72</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2.958"/>
    </inkml:context>
    <inkml:brush xml:id="br0">
      <inkml:brushProperty name="width" value="0.05" units="cm"/>
      <inkml:brushProperty name="height" value="0.05" units="cm"/>
    </inkml:brush>
  </inkml:definitions>
  <inkml:trace contextRef="#ctx0" brushRef="#br0">0 159 21261,'1'-5'224,"1"1"1,-1-1-1,1 0 1,0 1-1,0-1 1,0 1-1,1 0 1,-1-1-1,1 1 0,0 0 1,0 1-1,1-1 1,-1 1-1,1-1 1,0 1-1,5-4 1,-5 4-162,0 0 0,0 1 0,1-1-1,-1 1 1,1 0 0,-1 0 0,1 0 0,0 0 0,0 1 0,-1 0 0,1 0-1,0 0 1,0 1 0,0 0 0,10 0 0,-13 1-59,0-1 0,0 1 0,0 0 0,0 0 0,0 0 0,0 0 0,0 0 0,-1 1 0,1-1 0,0 0 0,-1 1 0,1-1 0,-1 1 0,1 0 0,-1-1-1,0 1 1,0 0 0,0 0 0,0 0 0,0 0 0,0 0 0,0 0 0,-1 0 0,2 4 0,-1 4-8,1-1-1,-1 1 1,-1 0 0,0 10-1,-2 23 6,-10 44 0,7-57 41,1 1 0,2-1 0,2 61 0,0-87-30,0-1 0,1 1 1,0-1-1,0 1 0,0-1 1,0 0-1,0 1 0,1-1 1,-1 0-1,1 0 0,0 0 1,0 0-1,4 4 0,-4-5 0,0-1 0,-1 0-1,1 1 1,0-1 0,0 0 0,0 0-1,0-1 1,0 1 0,0 0-1,0 0 1,0-1 0,0 0-1,0 1 1,0-1 0,1 0-1,-1 0 1,0 0 0,0 0 0,0 0-1,0-1 1,0 1 0,1-1-1,2 0 1,3-3 36,1 0 0,-1 0 0,-1-1 0,1 0 0,0 0 0,-1 0 0,0-1 0,0 0 0,-1-1 0,0 0 0,6-8 0,10-14 208,23-42 1,-45 71-256,9-15 102,0-1 0,-1 0 0,-1 0 1,0-1-1,-1 1 0,-1-2 0,-1 1 0,-1 0 1,3-25-1,-8 29-30,-5 11-23,6 3-51,0 0 1,0 0 0,0-1-1,0 1 1,1 0 0,-1 0-1,0 0 1,0 0 0,0 0-1,1 0 1,-1 1 0,1-1-1,-1 0 1,1 0 0,-1 2-1,0 0-2,0 0 0,0-1-1,1 1 1,-1 0 0,1 0-1,0 0 1,0-1 0,0 1-1,0 0 1,1 0 0,-1 0-1,1-1 1,-1 1 0,1 0-1,0 0 1,0-1 0,0 1-1,1-1 1,-1 1 0,0-1-1,1 1 1,0-1 0,0 0-1,-1 0 1,1 0 0,0 0 0,1 0-1,-1 0 1,4 2 0,-2-2 2,0 0 1,1 0 0,0 0 0,-1 0 0,1-1-1,0 1 1,0-1 0,0-1 0,0 1 0,0-1 0,0 1-1,0-2 1,0 1 0,0 0 0,0-1 0,7-2 0,4-2 2,-1-1 0,1-1 1,-2 0-1,1-1 0,-1 0 1,0-2-1,16-13 1,-13 9-4,-1-1 1,0-1 0,-1-1-1,24-34 1,-35 45-11,-1 0 1,0 0 0,0 0-1,0 0 1,3-11-1,-6 16 8,1 1 1,-1-1-1,0 0 0,0 0 0,0 0 0,0 0 0,0 0 0,0 0 0,0 1 0,0-1 1,0 0-1,0 0 0,0 0 0,-1 0 0,1 0 0,0 0 0,-1 1 0,1-1 1,0 0-1,-1 0 0,1 1 0,-1-1 0,1 0 0,-1 0 0,0 1 0,1-1 1,-1 1-1,0-1 0,1 0 0,-1 1 0,0 0 0,0-1 0,1 1 0,-1-1 1,0 1-1,0 0 0,0-1 0,1 1 0,-1 0 0,0 0 0,0 0 0,0 0 0,0 0 1,0 0-1,0 0 0,0 0 0,1 0 0,-1 0 0,0 0 0,-1 1 0,-6 0-8,1 1-1,0 0 0,0 0 0,0 0 0,0 1 0,0 0 0,1 0 1,-1 1-1,1 0 0,0 0 0,0 1 0,0-1 0,1 1 0,-6 6 1,-2 2-7,2 1 1,0 0-1,0 0 1,-15 29-1,21-31 16,-1 0 0,2 0-1,-1 0 1,2 1 0,0 0 0,0 0 0,1 0-1,1 0 1,0 24 0,1-30-45,0 0 0,1 0 0,0 0 0,1 0 0,-1 0 0,1 0 0,1 0 0,-1-1 0,1 1 0,0-1 0,1 1 0,0-1 0,0 0 0,0 0 0,0-1 0,1 0 0,0 1 0,0-1 1,8 5-1,-10-8 0,0 1 0,1-1 0,-1-1 1,1 1-1,-1 0 0,1-1 0,-1 0 1,1 0-1,0 0 0,0 0 1,0-1-1,-1 1 0,1-1 0,0 0 1,0 0-1,0 0 0,0-1 0,-1 1 1,1-1-1,0 0 0,0 0 1,-1 0-1,1-1 0,0 1 0,-1-1 1,5-3-1,20-21-362</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3.356"/>
    </inkml:context>
    <inkml:brush xml:id="br0">
      <inkml:brushProperty name="width" value="0.05" units="cm"/>
      <inkml:brushProperty name="height" value="0.05" units="cm"/>
    </inkml:brush>
  </inkml:definitions>
  <inkml:trace contextRef="#ctx0" brushRef="#br0">1 15 22685,'10'-8'2192,"-2"3"-1480,-5 4-335,0 1 1423,6 0-1648,5 1 64,-2 1-96,-4-2-280</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3.850"/>
    </inkml:context>
    <inkml:brush xml:id="br0">
      <inkml:brushProperty name="width" value="0.05" units="cm"/>
      <inkml:brushProperty name="height" value="0.05" units="cm"/>
    </inkml:brush>
  </inkml:definitions>
  <inkml:trace contextRef="#ctx0" brushRef="#br0">9 629 17148,'-8'3'1523,"14"-5"-611,21-5-68,756-192 3793,704-163-4464,-1423 348-172,115-22-20,-144 31 1,1 1 0,68 2 0,-101 2 15,0 0 0,-1 0 0,1 0 0,-1 1 0,1-1 0,-1 1-1,1 0 1,-1 0 0,1 0 0,-1 0 0,0 0 0,1 0 0,-1 0 0,0 1-1,0-1 1,0 1 0,0 0 0,0 0 0,2 2 0,-4-3-36,1 1 1,0 0 0,-1-1-1,1 1 1,-1 0 0,0-1-1,1 1 1,-1 0 0,0 0-1,0 0 1,0-1 0,0 1-1,0 0 1,-1 0 0,1-1-1,0 1 1,-1 0 0,0-1-1,1 1 1,-1 0 0,0-1-1,0 1 1,0-1 0,0 1-1,0-1 1,-2 3 0,2-3 10,1 0 0,-1 0 0,0 0-1,0 0 1,0 0 0,0 0 0,0 0 0,0 0 0,0-1 0,0 1 0,0 0 0,0-1-1,-2 1 1,-2-4-225</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4.892"/>
    </inkml:context>
    <inkml:brush xml:id="br0">
      <inkml:brushProperty name="width" value="0.05" units="cm"/>
      <inkml:brushProperty name="height" value="0.05" units="cm"/>
    </inkml:brush>
  </inkml:definitions>
  <inkml:trace contextRef="#ctx0" brushRef="#br0">2 13 18484,'0'-12'2440,"-1"21"-2095,1 20 1095,3 12-600,9 16-392,3 7-144,5 14-248,2 4-40,4 2-8,-2-5-48,-4-10-224,0-8-152,-9-13-568,-2-10-24,-12-23 720,-6-8-225,-13-15-151</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5.297"/>
    </inkml:context>
    <inkml:brush xml:id="br0">
      <inkml:brushProperty name="width" value="0.05" units="cm"/>
      <inkml:brushProperty name="height" value="0.05" units="cm"/>
    </inkml:brush>
  </inkml:definitions>
  <inkml:trace contextRef="#ctx0" brushRef="#br0">134 456 13355,'-28'-30'936,"14"16"-534,0-1 0,0-1-1,2 0 1,0 0 0,0-1 0,-9-21 0,19 33-231,1 0 1,0 0 0,0 0-1,0 0 1,1 0-1,-1 0 1,1 0 0,0-1-1,1 1 1,-1 0-1,1 0 1,0 0 0,0 0-1,1 0 1,-1 0-1,1 1 1,0-1 0,0 0-1,1 1 1,0 0 0,-1-1-1,2 1 1,-1 0-1,6-6 1,5-4 112,1 0 0,0 2-1,1-1 1,32-17 0,-25 17-190,1 1-1,0 1 1,0 1 0,1 1 0,1 2 0,0 0-1,0 2 1,0 0 0,0 2 0,28 0-1,-36 3-84,-1 1-1,1 0 1,-1 1 0,1 1-1,-1 1 1,0 0-1,0 1 1,0 1-1,-1 1 1,1 0-1,-2 1 1,1 0-1,-1 2 1,-1 0 0,27 23-1,-37-29 2,1 1 0,-1-1 0,-1 1 1,1 0-1,0 1 0,-1-1 0,0 0 0,-1 1 0,3 7 0,-3-9 7,-1 0 0,-1 0-1,1 0 1,0 0 0,-1 0 0,0 1-1,0-1 1,0 0 0,-1 0 0,1 0-1,-1 1 1,0-1 0,0 0-1,-4 7 1,0 0 37,-1-1 0,-1 0 1,1 0-1,-2 0 0,0-1 0,0 0 0,0 0 0,-11 7 0,-81 59 425,90-69-433,-194 118-410,183-115-959,21-10 1300,0 1 1,0 0-1,0 0 0,1 0 0,-1 0 0,0 0 0,0 0 0,0 0 0,0 0 0,0 0 0,0 0 0,0-1 0,0 1 0,0 0 0,0 0 0,0 0 0,0 0 1,0 0-1,0 0 0,0 0 0,0 0 0,0 0 0,0-1 0,0 1 0,-1 0 0,1 0 0,0 0 0,0 0 0,0 0 0,0 0 0,0 0 0,0 0 0,0 0 0,0 0 1,0 0-1,0 0 0,0 0 0,0-1 0,0 1 0,0 0 0,-1 0 0,1 0 0,0 0 0,0 0 0,0 0 0,0 0 0,0 0 0,0 0 0,0 0 0,0 0 0,0 0 1,-1 0-1,1 0 0,0 0 0,0 0 0,0 0 0,0 0 0,0 0 0,0 0 0,0 0 0,0 0 0,0 0 0,0 1 0,-1-1 0,1 0 0,0 0 0,0 0 0,25-23-1511,4 4 502</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5.713"/>
    </inkml:context>
    <inkml:brush xml:id="br0">
      <inkml:brushProperty name="width" value="0.05" units="cm"/>
      <inkml:brushProperty name="height" value="0.05" units="cm"/>
    </inkml:brush>
  </inkml:definitions>
  <inkml:trace contextRef="#ctx0" brushRef="#br0">22 228 16932,'5'87'3680,"30"156"1,-33-233-3559,-2-6-51,1-1 1,-1 1-1,1-1 1,0 0-1,1 1 1,-1-1-1,3 5 1,-4-8-64,0 1 1,0-1 0,0 0 0,0 0-1,0 0 1,0 0 0,0 0 0,0 0-1,0 0 1,0 1 0,1-1 0,-1 0 0,0 0-1,0 0 1,0 0 0,0 0 0,0 0-1,0 0 1,0 0 0,0 0 0,0 0-1,0 1 1,1-1 0,-1 0 0,0 0-1,0 0 1,0 0 0,0 0 0,0 0-1,0 0 1,0 0 0,1 0 0,-1 0-1,0 0 1,0 0 0,0 0 0,0 0-1,0 0 1,0 0 0,1 0 0,-1 0-1,0 0 1,0 0 0,0 0 0,0 0 0,0-1-1,0 1 1,0 0 0,1 0-1,1-8 250,0-15 60,-3-8 36,-2-1-1,-12-57 0,-25-61-6,35 130-331,3 13-23,1 0 0,-1 0 0,-1 0 0,1 0 0,-7-12 0,24 40-36,-9-13 31,1 1 1,0-1-1,0 0 1,15 13 0,-20-20 14,1 1 0,-1-1 0,0 1 0,1-1 0,-1 0 0,1 0 1,0 0-1,-1 0 0,1 0 0,0 0 0,-1-1 0,1 0 0,0 1 1,0-1-1,0 0 0,-1 0 0,1 0 0,0-1 0,0 1 0,-1-1 1,1 0-1,0 1 0,0-1 0,2-2 0,1 0 12,1-1-1,-1-1 1,0 1-1,0-1 1,-1 0-1,1 0 1,-1-1-1,0 1 1,-1-1 0,1 0-1,4-10 1,3-6 23,-1 1 1,9-29 0,10-54-70,-26 94-24,-2 11-10,-1 16-46,-1-7 92,18 216-53,-13-196 147,0 0-1,2 0 1,2-1 0,0 0-1,20 41 1,-24-62-71,-1 0 1,1-1 0,0 1-1,1-1 1,0 0 0,0 0 0,0-1-1,11 8 1,-15-12-65,0-1-1,0 1 1,0-1-1,0 0 1,0 0-1,0 0 1,0 0 0,1 0-1,-1-1 1,0 1-1,1-1 1,-1 1-1,0-1 1,1 0 0,-1 0-1,1 0 1,-1 0-1,0-1 1,1 1-1,-1 0 1,0-1 0,1 0-1,-1 1 1,0-1-1,0 0 1,1 0-1,-1-1 1,0 1 0,0 0-1,0-1 1,-1 1-1,1-1 1,0 1-1,0-1 1,-1 0 0,1 0-1,1-3 1,4-5-66,-1 0-1,-1 0 1,0 0 0,0 0 0,-1-1 0,-1 0-1,5-19 1,2-41-558</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6.178"/>
    </inkml:context>
    <inkml:brush xml:id="br0">
      <inkml:brushProperty name="width" value="0.05" units="cm"/>
      <inkml:brushProperty name="height" value="0.05" units="cm"/>
    </inkml:brush>
  </inkml:definitions>
  <inkml:trace contextRef="#ctx0" brushRef="#br0">3 0 20092,'-1'13'1953,"-1"7"-1465,2-1-256,0 1 1528,11 5-2024,9-1-424,4 1 632,1-4-136,7 7-128</inkml:trace>
  <inkml:trace contextRef="#ctx0" brushRef="#br0" timeOffset="1">485 362 18612,'-1'0'137,"1"0"0,-1 0-1,0 0 1,0 0 0,0 0 0,0 0 0,0 0 0,1 1-1,-1-1 1,0 0 0,0 1 0,0-1 0,1 0-1,-1 1 1,0-1 0,-1 2 0,-1-1 123,-8 6 109,-1 1 1,1 0-1,0 0 0,0 1 1,1 0-1,1 1 1,-1 0-1,1 1 0,1 0 1,-8 12-1,4-3-194,1 1 0,1 0 0,0 0 0,2 1 0,-7 24 0,11-30-76,1-1 0,0 1 0,0 22 0,3-33-93,0-1-1,0 1 1,0 0 0,1-1 0,-1 1-1,1 0 1,0-1 0,1 1 0,-1-1-1,1 0 1,0 1 0,0-1 0,0 0 0,0 0-1,6 6 1,-6-8-61,0-1 1,0 1-1,0-1 1,0 1-1,1-1 1,-1 0-1,1 0 1,-1 0-1,1 0 0,-1-1 1,1 1-1,-1-1 1,1 1-1,-1-1 1,1 0-1,0 0 0,-1 0 1,1 0-1,0 0 1,-1-1-1,1 1 1,-1-1-1,1 0 0,2-1 1,5-1-56,0-1 0,-1-1-1,0 0 1,16-10 0,-9 3-34,-1-1 1,0 0-1,16-19 0,2-9-312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6.616"/>
    </inkml:context>
    <inkml:brush xml:id="br0">
      <inkml:brushProperty name="width" value="0.05" units="cm"/>
      <inkml:brushProperty name="height" value="0.05" units="cm"/>
    </inkml:brush>
  </inkml:definitions>
  <inkml:trace contextRef="#ctx0" brushRef="#br0">25 174 18572,'-1'1'123,"-1"-1"-1,1 1 1,-1 0-1,1 0 1,-1 0 0,1 0-1,-1 0 1,1 0 0,0 0-1,0 1 1,-1-1-1,1 0 1,0 1 0,0-1-1,0 1 1,0-1 0,1 1-1,-2 1 1,2-1-44,0-1 0,0 0 0,0 0 0,0 1 0,0-1 0,0 0 1,0 1-1,1-1 0,-1 0 0,0 0 0,1 0 0,-1 1 0,1-1 0,0 0 0,-1 0 1,1 0-1,0 0 0,-1 0 0,2 1 0,2 2 44,0 0 0,0-1 0,1 1 0,-1-1 0,1 0-1,0 0 1,0 0 0,0-1 0,10 4 0,-1-3-61,1 0 0,0-1-1,0 0 1,0-2 0,0 1 0,0-2-1,0 0 1,0-1 0,0 0 0,27-8-1,-26 5-39,1-1-1,-1-1 0,0 0 0,-1 0 0,0-2 0,0 0 0,-1-1 1,0 0-1,15-15 0,-24 19 7,1-1 0,-1 1-1,0-1 1,-1 0 0,0-1 0,0 1 0,0-1-1,-1 1 1,0-1 0,2-9 0,-5 15-18,1-1 1,-1 1 0,1 0-1,-1 0 1,0 0 0,0-1-1,1 1 1,-2 0-1,1 0 1,0-1 0,0 1-1,-1 0 1,1 0 0,-1 0-1,0-1 1,0 1-1,1 0 1,-1 0 0,-1 0-1,1 0 1,0 1 0,0-1-1,-1 0 1,1 0-1,-1 1 1,1-1 0,-1 1-1,0-1 1,0 1 0,0 0-1,1 0 1,-1 0-1,0 0 1,-1 0 0,1 0-1,0 0 1,0 1 0,0-1-1,0 1 1,-1-1-1,-2 1 1,0 0 5,0 0-1,0 0 0,0 1 1,0-1-1,0 1 1,0 1-1,0-1 1,0 0-1,0 1 1,1 0-1,-1 0 1,1 1-1,0-1 1,-1 1-1,1 0 0,-4 4 1,-4 4 34,0 0 1,1 0-1,-19 25 0,18-18 4,0 0 1,1 1-1,1 0 0,0 1 0,2 0 1,1 1-1,0-1 0,1 1 0,1 1 1,2-1-1,0 1 0,1-1 0,1 1 0,2 25 1,-1-41-94,1 0 0,1 0 0,-1 0 0,1-1 0,0 1 0,0-1 0,0 1 0,1-1 0,0 0 0,0 0 0,0 0 0,1 0 0,0 0 0,5 4 0,-6-6-9,0-1 0,0 1 0,0-1 0,1 0 0,-1 0 0,1 0 0,-1-1 0,1 1 0,0-1-1,0 0 1,-1 0 0,1 0 0,0-1 0,0 1 0,0-1 0,0 0 0,0 0 0,0 0 0,0-1 0,0 1 0,0-1 0,4-1 0,0-1-38,1 0 1,0-1-1,15-8 0,29-25-366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7.193"/>
    </inkml:context>
    <inkml:brush xml:id="br0">
      <inkml:brushProperty name="width" value="0.05" units="cm"/>
      <inkml:brushProperty name="height" value="0.05" units="cm"/>
    </inkml:brush>
  </inkml:definitions>
  <inkml:trace contextRef="#ctx0" brushRef="#br0">0 59 19308,'0'12'2065,"3"2"-1425,9-5-272,7-1 1048,16-8-648,3-5-368,13-10-1168,5-5 792,7-8-144,-2-5-144</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1.377"/>
    </inkml:context>
    <inkml:brush xml:id="br0">
      <inkml:brushProperty name="width" value="0.05" units="cm"/>
      <inkml:brushProperty name="height" value="0.05" units="cm"/>
    </inkml:brush>
  </inkml:definitions>
  <inkml:trace contextRef="#ctx0" brushRef="#br0">62 5 17716,'0'-5'1832,"3"14"-1328,-3 11-232,-3 6 905,-3 12-569,-2 5-120,0 12-408,-2 2-208,2-5-440,2-3-208,0-9-121,-2-8 617,8-20-200,-1-9-216</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7.821"/>
    </inkml:context>
    <inkml:brush xml:id="br0">
      <inkml:brushProperty name="width" value="0.05" units="cm"/>
      <inkml:brushProperty name="height" value="0.05" units="cm"/>
    </inkml:brush>
  </inkml:definitions>
  <inkml:trace contextRef="#ctx0" brushRef="#br0">0 456 18388,'18'-4'3035,"-4"-2"-2630,-1-1 0,0-1 0,-1 0 0,0 0 0,0-1 0,0-1 0,-1 0 0,12-15 0,-7 6-304,-1 0 0,-2-1 0,0 0 0,14-31 0,-18 32-28,0-1 0,-2 0-1,5-21 1,-10 34-51,-1 0 1,0 0 0,0 0-1,0 0 1,-1 0-1,0 0 1,0 0 0,-1 0-1,0 0 1,0 1-1,-1-1 1,0 0 0,-3-7-1,5 12-16,-1 1 0,1-1 0,-1 1 0,0-1 0,0 1-1,1-1 1,-1 1 0,0 0 0,0 0 0,0-1 0,0 1 0,-1 0-1,1 0 1,0 0 0,0 0 0,-1 0 0,1 1 0,0-1 0,-1 0-1,1 0 1,-1 1 0,1-1 0,-1 1 0,1 0 0,-1-1 0,1 1-1,-1 0 1,0 0 0,1 0 0,-1 0 0,1 0 0,-1 0 0,0 0-1,1 1 1,-1-1 0,1 0 0,-1 1 0,1 0 0,-1-1 0,1 1-1,0 0 1,-1 0 0,1-1 0,-3 3 0,-2 3 14,-1-1 1,1 1 0,0 0-1,1 0 1,-1 1-1,1-1 1,-6 13-1,-2 6-4,1 1 0,1 0 0,1 1 0,2 0 0,0 0 0,-3 31 0,6-20 33,1 0 1,2 1-1,6 75 1,-3-103-32,0 0 0,1-1 0,0 1 0,1 0 0,0-1 1,1 0-1,0 1 0,11 17 0,-12-24-26,-1-1 1,1 0-1,-1 1 0,1-1 0,0 0 1,1-1-1,-1 1 0,0-1 0,1 1 1,-1-1-1,1 0 0,0 0 1,0 0-1,0-1 0,0 1 0,0-1 1,0 0-1,0 0 0,0-1 0,0 1 1,0-1-1,1 0 0,-1 0 1,0 0-1,0-1 0,5 0 0,2-2-176,-1 0 0,0 0 0,0-1 0,0 0 0,0-1-1,0 0 1,-1 0 0,15-12 0,-7 2-22,1 0 0,-2-1 1,17-20-1,8-20-317</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8.940"/>
    </inkml:context>
    <inkml:brush xml:id="br0">
      <inkml:brushProperty name="width" value="0.05" units="cm"/>
      <inkml:brushProperty name="height" value="0.05" units="cm"/>
    </inkml:brush>
  </inkml:definitions>
  <inkml:trace contextRef="#ctx0" brushRef="#br0">3 132 17260,'11'97'3897,"34"587"1510,-29-412-3854,-14-240-1421,8 94 123,-8-106-353,2-1 1,0 1-1,1-1 0,9 20 0,-8-28-123,-2-15 13,-2-18 3,-6-50-177,-4 0 1,-25-109 0,8 53-156,12 54 233,-5-21-574,-8-155 1,25 243 815,1 0 0,0 0-1,1 0 1,0 0 0,0 1-1,0-1 1,1 0 0,0 1 0,0-1-1,1 1 1,-1-1 0,2 1 0,-1 0-1,1 0 1,-1 1 0,1-1 0,1 1-1,5-6 1,95-104-1669,-87 92 1528,0-2-1,-2 0 1,17-32 0,15-58 286,-18 43 547,-23 59-228,-6 13-392,-1 0 1,0 0 0,0 0-1,0-1 1,0 1 0,0 0 0,0 0-1,0 0 1,0 0 0,1 0-1,-1 0 1,0 0 0,0 0 0,0 0-1,0 0 1,0 0 0,0 0-1,0 0 1,1 0 0,-1 0-1,0 0 1,0 0 0,0 0 0,0 0-1,0 0 1,0 0 0,0 0-1,1 0 1,-1 0 0,0 0-1,0 0 1,0 0 0,0 0 0,0 1-1,0-1 1,0 0 0,0 0-1,1 0 1,-1 0 0,0 0 0,0 0-1,0 0 1,0 0 0,0 0-1,0 1 1,0-1 0,0 0-1,4 22 589,-5 44 265,-3-1-1,-3 0 1,-17 74 0,0 0 12,16-72-560,2 0-1,4 0 1,9 104 0,-1-118-229,2 0 0,3 0 1,3-1-1,37 96 0,-51-146-84,15 32 70,0 0 0,23 35 0,-36-67-62,-1 0 0,1 1 0,0-1 0,-1 0 0,1 0 0,0 0 1,3 2-1,-5-4-9,1 0 0,-1 0 0,0 1-1,0-1 1,1 0 0,-1 0 0,0 0 0,0 0 0,0 0 0,1 0 0,-1 0 0,0 0 0,0 0 0,1 0 0,-1 0 0,0 0 0,0 0 0,1 0 0,-1 0 0,0 0 0,0 0 0,1 0-1,-1 0 1,0 0 0,0 0 0,1 0 0,-1-1 0,0 1 0,0 0 0,0 0 0,1 0 0,-1-1 0,4-15 55,-5-2-55,-1 0 0,0 0 0,-2 0-1,-6-22 1,-1-4-83,-52-209-835,-4-18-844,62 247 1486,5 24 271,0 0-1,0 0 0,0 0 0,0 0 0,0 0 1,0-1-1,0 1 0,0 0 0,0 0 0,0 0 1,0 0-1,0 0 0,0 0 0,0 0 0,0-1 1,0 1-1,0 0 0,0 0 0,0 0 0,0 0 0,0 0 1,0 0-1,0 0 0,1 0 0,-1-1 0,0 1 1,0 0-1,0 0 0,0 0 0,0 0 0,0 0 1,0 0-1,0 0 0,0 0 0,1 0 0,-1 0 0,0 0 1,0 0-1,0 0 0,0 0 0,0 0 0,0 0 1,0 0-1,1-1 0,-1 1 0,0 0 0,0 1 1,0-1-1,9 3-58,11 13 88,-15-13-38,4 4 24,1-1 1,-1 0 0,1-1-1,0 0 1,1 0-1,-1-1 1,1-1 0,20 5-1,-24-7 11,0 0 0,-1-1 0,1 1 0,0-2 1,0 1-1,0-1 0,0 0 0,0 0 0,0-1 0,-1 0 0,1 0 0,-1 0 0,1-1 0,-1 0 0,10-6 1,-5 0 47,1 0 0,-1-1 0,-1 0 0,0-1 0,-1 0 0,0-1 0,0 1 0,-1-2 0,8-16 0,-8 12 49,0-1 0,-1 0 1,0-1-1,-2 0 0,0 0 1,2-26-1,-6 38-73,-1 0 0,0 0-1,0 0 1,0 0 0,-3-11 0,3 17-42,0 0 0,0 0-1,-1 0 1,1 0 0,0 0 0,0 0 0,-1 1-1,1-1 1,-1 0 0,1 0 0,0 0 0,-1 1-1,0-1 1,1 0 0,-1 1 0,1-1 0,-1 0-1,0 1 1,1-1 0,-1 1 0,0-1 0,0 1-1,0-1 1,1 1 0,-1-1 0,0 1 0,0 0-1,0 0 1,0-1 0,0 1 0,0 0-1,1 0 1,-1 0 0,0 0 0,0 0 0,0 0-1,0 0 1,0 0 0,0 1 0,0-1 0,0 0-1,1 0 1,-1 1 0,0-1 0,0 0 0,0 1-1,1-1 1,-1 1 0,0-1 0,0 1 0,1 0-1,-1-1 1,0 2 0,-6 3 3,1 1 1,0-1-1,0 1 0,1 1 1,0-1-1,0 1 0,0 0 1,1 0-1,0 1 1,-5 14-1,-2 6-3,-12 50 1,16-43 22,-7 62 0,13-78-40,0 0 1,2 0-1,0 1 0,7 34 0,-7-50-37,-1 0 0,1-1 1,1 1-1,-1 0 0,0 0 0,1-1 1,0 1-1,0-1 0,0 1 0,0-1 1,1 0-1,-1 0 0,1 0 0,0 0 1,6 4-1,-8-6 22,0 0 1,1-1-1,0 1 1,-1 0-1,1-1 1,-1 0-1,1 1 0,0-1 1,-1 0-1,1 0 1,0 0-1,-1 0 1,1 0-1,0 0 0,2-1 1,-1 0 11,0 0 0,0 0 0,0 0 0,0-1 0,0 1 0,-1-1 0,1 0 0,0 0 0,-1 0 0,4-3 0,26-34-263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9.390"/>
    </inkml:context>
    <inkml:brush xml:id="br0">
      <inkml:brushProperty name="width" value="0.05" units="cm"/>
      <inkml:brushProperty name="height" value="0.05" units="cm"/>
    </inkml:brush>
  </inkml:definitions>
  <inkml:trace contextRef="#ctx0" brushRef="#br0">198 0 18996,'-9'2'613,"0"1"0,1 0 0,-1 0 0,1 0 0,-1 1 0,1 1 0,0-1 0,1 1 0,-12 10 0,10-7-334,0 1-1,0 1 0,1-1 1,0 1-1,1 0 0,-11 19 1,12-18-274,1 0 0,0 0 0,1 1 0,0-1 0,1 1 0,0 0 0,1 0 1,0 0-1,1 0 0,0 1 0,1-1 0,0 0 0,1 0 0,1 0 0,4 18 0,-6-26-11,1-1-1,0 0 0,1 0 0,-1 0 0,0 0 1,1 0-1,-1 0 0,1 0 0,0 0 0,0-1 1,0 1-1,1-1 0,-1 1 0,0-1 0,1 0 1,0 0-1,-1 0 0,1 0 0,0-1 0,0 1 1,0-1-1,0 1 0,0-1 0,0 0 0,1 0 1,-1-1-1,0 1 0,0-1 0,1 1 1,-1-1-1,0 0 0,1 0 0,-1-1 0,0 1 1,1-1-1,-1 1 0,0-1 0,0 0 0,0 0 1,4-2-1,5-4-212,-1 1 1,0-2 0,-1 1-1,1-2 1,-1 1-1,-1-1 1,15-18-1,-1-2-454,30-51 0,-11 2 137,-2-9-219</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09.750"/>
    </inkml:context>
    <inkml:brush xml:id="br0">
      <inkml:brushProperty name="width" value="0.05" units="cm"/>
      <inkml:brushProperty name="height" value="0.05" units="cm"/>
    </inkml:brush>
  </inkml:definitions>
  <inkml:trace contextRef="#ctx0" brushRef="#br0">308 1 19924,'-7'68'1242,"3"1"0,3 0 0,10 96 0,-1-101-844,4 0-1,2-1 0,38 105 1,27 32-258,-69-179-144,-20-52-414,-9-3 113,-1 1 1,-2 1-1,-1 1 0,-2 1 0,-46-43 0,-155-116 60,206 174 347,15 11-15,-1 0 1,1 0-1,0-1 1,1 0-1,-1 0 1,-6-8-1,11 12-69,0 0 1,-1 1-1,1-1 0,0 0 1,0 1-1,-1-1 0,1 0 1,0 1-1,0-1 0,0 0 1,0 0-1,0 1 0,0-1 1,0 0-1,0 1 0,0-1 1,0 0-1,0 0 0,0 1 1,1-1-1,-1 0 0,0 1 1,1-1-1,-1 0 0,1 0 0,0 0 10,1-1 0,-1 1 0,1 0-1,0 0 1,-1 0 0,1 0-1,0 0 1,0 0 0,0 0-1,0 1 1,0-1 0,0 1-1,3-1 1,27-4-87,1 2 0,50 1 0,13 0 292,-89 1-209,20-1-28,1 0-1,-1-3 1,32-8 0,-41 6-41,29-15 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10.870"/>
    </inkml:context>
    <inkml:brush xml:id="br0">
      <inkml:brushProperty name="width" value="0.05" units="cm"/>
      <inkml:brushProperty name="height" value="0.05" units="cm"/>
    </inkml:brush>
  </inkml:definitions>
  <inkml:trace contextRef="#ctx0" brushRef="#br0">6653 727 10898,'-20'-16'787,"0"1"0,0 2 0,-2 0-1,-37-17 1,-27-17 728,-90-84 1128,132 94-2141,-2 2 0,-1 2 0,-68-36 0,55 42-383,-1 4 1,-108-28 0,-133-12-179,273 58 58,-860-104-72,626 99 43,-367 34 1,45 46-48,471-49 48,1 5 0,2 5 0,-118 49 0,112-28-9,2 5-1,-122 83 0,101-47-2,-151 135-1,80-35-21,-320 386-1,413-435 52,5 5-1,8 5 1,6 4 0,8 4 0,-72 186-1,125-261 14,4 3-1,4 0 1,-22 147-1,41-187 0,3 1 0,1-1 0,3 1 0,3 0-1,1-1 1,3 0 0,1 0 0,21 63-1,-20-87 1,1-1-1,1 0 0,2 0 1,0-1-1,2-1 0,19 24 1,-9-17 0,1-2-1,1-1 1,59 44 0,-16-22 1,3-3-1,1-3 1,156 63-1,258 53-303,-197-86-63,321 38 1,-398-87 262,0-9 0,278-16 1,183-74 324,-10-56-27,158-111-29,-633 168-55,-5-8 1,214-127-1,-296 143-26,-3-5 0,-3-4 0,-3-4 0,-4-4 0,-3-4-1,-5-4 1,119-169 0,-151 186 150,71-143 0,-93 157-58,-3-2 0,-3-1 0,16-72 0,-28 89-88,-2-1 0,-3 1 0,-1-1-1,-3 0 1,-4-53 0,-1 61-98,-2 2 1,-2-1-1,-1 1 1,-2 0-1,-1 1 1,-34-69-1,15 51-190,-2 0 1,-3 3-1,-2 0 0,-86-87 1,42 61-173,-175-127 0,34 62 19,-19 1-119</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19.234"/>
    </inkml:context>
    <inkml:brush xml:id="br0">
      <inkml:brushProperty name="width" value="0.05" units="cm"/>
      <inkml:brushProperty name="height" value="0.05" units="cm"/>
    </inkml:brush>
  </inkml:definitions>
  <inkml:trace contextRef="#ctx0" brushRef="#br0">836 129 6385,'-21'0'395,"0"1"-1,1 1 0,-1 0 1,0 2-1,1 0 0,0 1 1,0 2-1,0 0 0,0 0 1,1 2-1,1 1 0,-24 15 1,9-2-261,2 2 0,0 1 0,2 1 0,0 2 0,2 0 0,2 2 0,0 1 0,3 1 1,0 1-1,2 1 0,2 1 0,-14 38 0,-2 19-131,4 1 0,-32 172 0,6 204-15,36-169 12,14 1-1,36 339 1,-15-512 0,35 144 0,-29-193 0,2-2 0,68 147 0,401 669 7,-468-853-34,3 0 0,60 71 0,-76-100 12,1-1 0,0 0 0,1 0 0,1-1 0,0-1-1,0 0 1,0-1 0,1-1 0,0 0 0,1-1-1,0 0 1,16 2 0,-15-4 13,-1-1-1,1-1 1,0-1 0,0 0-1,0-1 1,-1-1 0,1-1-1,0 0 1,-1-1-1,1-1 1,-1 0 0,0-2-1,0 1 1,-1-2 0,0 0-1,0-1 1,23-16-1,-1-5 47,-1-1 0,-1-2 0,-2-1 0,-2-2 0,45-62 0,-40 42 40,-2-2 0,-3-1 0,33-88 0,-27 43 91,31-140 0,-2-106 130,-9-70-159,5-847-1,-85 794-124,-44 7 31,47 380-22,-3 2-1,-44-106 1,48 144 3,-3 1 0,-2 0 0,-1 2 0,-3 0 0,-46-54 0,58 78-16,-2 0 0,0 1 1,-1 1-1,0 1 0,-1 0 0,-1 2 0,0 0 0,-34-14 0,41 21-44,-1 1-1,1 1 0,-1 0 1,0 1-1,0 1 0,0 0 1,0 1-1,0 1 1,0 0-1,0 1 0,0 1 1,0 0-1,0 1 0,0 0 1,-15 7-1,8-1-213,1 0 0,0 2 0,1 0 1,-37 29-1,24-14 9,-54 58 0,14-1-196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8:32.500"/>
    </inkml:context>
    <inkml:brush xml:id="br0">
      <inkml:brushProperty name="width" value="0.05" units="cm"/>
      <inkml:brushProperty name="height" value="0.05" units="cm"/>
    </inkml:brush>
  </inkml:definitions>
  <inkml:trace contextRef="#ctx0" brushRef="#br0">32 81 11827,'-12'5'829,"-7"2"1012,32-11-493,8-2-1225,0 2 0,1 0 0,-1 1 1,1 2-1,-1 0 0,1 1 0,22 3 0,-32-2-111,35 0 1,90-11 0,47-19-6,-8 1 130,-107 20-389,-70 18-35,-3-1 169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24.458"/>
    </inkml:context>
    <inkml:brush xml:id="br0">
      <inkml:brushProperty name="width" value="0.05" units="cm"/>
      <inkml:brushProperty name="height" value="0.05" units="cm"/>
    </inkml:brush>
  </inkml:definitions>
  <inkml:trace contextRef="#ctx0" brushRef="#br0">473 35 11899,'-2'-3'186,"0"1"0,-1-1 0,1 0 0,-1 1 0,0-1 0,0 1 1,0 0-1,0 0 0,0 0 0,0 0 0,-1 1 0,1-1 1,-1 1-1,1 0 0,-1 0 0,-4-1 0,3 2-87,0 0-1,0 0 1,0 0-1,0 1 1,1 0-1,-1 0 0,0 0 1,1 0-1,-1 1 1,1-1-1,-6 4 1,-4 3-53,1 1 0,0 0 0,0 1-1,1 1 1,0 0 0,-15 18 0,5-1-20,1 0-1,1 2 1,2 1 0,1 0-1,1 1 1,-22 67-1,14-20 52,-24 155 1,36-147-58,3 0 1,5 0 0,3 1 0,20 167 0,-8-191-28,2-1 1,3 0 0,2-1-1,4-1 1,2 0 0,2-2-1,47 75 1,-31-69-11,56 66 1,-70-97 6,2-2 1,2 0 0,49 37-1,-68-59 5,0-1-1,1-1 0,0 0 0,25 10 1,-33-16 16,0 0-1,0 0 1,0-1 0,1 0 0,-1 0 0,0 0 0,0-1 0,1 1 0,-1-2 0,0 1-1,1-1 1,-1 0 0,0 0 0,11-4 0,-5 0 48,-1-2 0,0 1 0,-1-1 1,1-1-1,-1 0 0,-1 0 0,1-1 0,-2 0 0,1-1 1,-1 0-1,9-14 0,3-7 186,-2-2-1,26-61 1,-19 29 15,-4-1 0,-2 0-1,-3-2 1,-3 0 0,-3-1-1,2-117 1,-13 103-173,-4 0 0,-3 0 0,-4 1 0,-4 0 0,-32-100-1,31 131-191,-1 1-1,-3 1 0,-2 1 0,-51-80 1,57 105-49,0 1 0,-2 0 0,0 1 1,-29-23-1,32 31-32,-1 1-1,1 1 0,-2 1 1,1 0-1,-2 1 1,-34-11-1,15 10-120,0 3-1,-1 1 1,0 2 0,-42 0-1,73 4 250,-64-3-397</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58.165"/>
    </inkml:context>
    <inkml:brush xml:id="br0">
      <inkml:brushProperty name="width" value="0.05" units="cm"/>
      <inkml:brushProperty name="height" value="0.05" units="cm"/>
    </inkml:brush>
  </inkml:definitions>
  <inkml:trace contextRef="#ctx0" brushRef="#br0">2 304 13955,'0'0'19,"0"0"0,0 0 0,0 0 0,0 0 0,-1 0 0,1 0 0,0 1 0,0-1 0,0 0 0,0 0 0,0 0 0,0 0 0,0 0 0,0 0 0,0 1 0,-1-1 0,1 0 0,0 0 0,0 0 0,0 0 0,0 0 0,0 1 0,0-1 0,0 0 0,0 0 0,0 0 0,0 0 0,0 1 0,0-1 0,0 0 0,0 0 0,0 0 0,0 0 0,1 0 0,-1 1 0,0-1 0,0 0 0,0 0 0,0 0 0,0 0 0,0 0 0,0 0-1,0 1 1,0-1 0,1 0 0,-1 0 0,10 3 213,16-1-177,-25-2-24,58-4 89,0-2 0,103-25 0,-69 12-83,455-69 25,7 48-44,-225 55-25,-2 24 17,-206-23 4,690 74 235,5-40-27,142-41-184,2-24-18,-697 9-2,521 4 82,255-8 20,-213-17-94,-622 20-20,736-39 60,-89-12 15,-582 46-63,417 3 41,-61 27 471,-170 16 158,-353-22-647,-2-4 35,136-7-1,-161-8-34,141-31 1,-135 21-36,16-2 106,120-7-1,-114 14 77,-95 7 222,-9 5-393,1-1 1,-1 1-1,0 0 0,1-1 1,-1 1-1,1 0 1,-1-1-1,1 1 1,-1 0-1,1 0 1,-1-1-1,0 1 0,1 0 1,-1 0-1,1 0 1,0 0-1,-1 0 1,1 0-1,-1 0 1,1 0-1,0 0 0,0 0-2,1 0 0,-1 0 0,1 0-1,-1 0 1,1 0 0,-1 0 0,1 0-1,-1-1 1,1 1 0,-1 0 0,1-1-1,2-1 1,-4 1 13,1 0 0,0 0 0,-1-1 0,1 1 0,-1 0 0,0-1 0,1 1 0,-1 0 0,0-1 0,0 1 0,0 0 0,0-1 1,0 1-1,0 0 0,0-1 0,-1-1 0,-5-29 66,-9-6 42</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38.987"/>
    </inkml:context>
    <inkml:brush xml:id="br0">
      <inkml:brushProperty name="width" value="0.05" units="cm"/>
      <inkml:brushProperty name="height" value="0.05" units="cm"/>
    </inkml:brush>
  </inkml:definitions>
  <inkml:trace contextRef="#ctx0" brushRef="#br0">15646 278 7978,'-365'-38'3026,"-238"-18"-801,-1010 34-2148,2 117-300,-12 58 189,8 73-219,136 66 105,19 79 192,381-18 37,324-42-66,498-202-7,-505 244 8,25 42 0,508-262 7,-223 171-1,136-56 5,226-169-16,-108 121 1,27 12-13,133-158 6,3 2 0,-33 69 1,51-88 6,2 0 0,1 1 0,2 1 0,-11 65 0,19-74 7,1 1 0,2 0 0,1 0 0,1 0 0,1 0 0,13 55 0,-4-46 6,1-1 0,2-1 0,2 0 0,22 39 0,-6-22 17,74 97 0,-63-101-45,2-2 1,3-1-1,2-3 0,109 76 1,-75-67-59,3-4 0,156 66 0,-121-70-64,2-5 0,138 25 0,266 21-383,-124-46 515,2-18 0,501-36-1,801-202 118,-103-155-205,-196-61 116,-1081 324-6,2713-1036 431,-1207 272 486,-1159 477-635,-46-58-148,-526 365-112,-3-5 0,-5-4 0,-5-4 0,111-158 0,-158 192-16,-4-1 0,-2-2 0,-4-1-1,-3-2 1,-2-1 0,-4-2 0,25-136 0,-42 170-54,-2 0 1,-1-1-1,-2 1 0,-8-82 1,3 103 0,0-1 0,-2 1 0,0 0 0,-1 1 0,-1-1 0,-1 1 0,-1 1 0,0-1 0,-2 2 0,0-1 0,-1 1 0,-13-15 0,9 16 5,-1 0 1,0 1-1,-28-18 0,-73-38-77,114 69 87</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1.746"/>
    </inkml:context>
    <inkml:brush xml:id="br0">
      <inkml:brushProperty name="width" value="0.05" units="cm"/>
      <inkml:brushProperty name="height" value="0.05" units="cm"/>
    </inkml:brush>
  </inkml:definitions>
  <inkml:trace contextRef="#ctx0" brushRef="#br0">1 51 18156,'4'-5'183,"0"1"1,1-1-1,0 1 1,0 0-1,0 1 0,0-1 1,0 1-1,1 0 1,0 1-1,-1-1 1,1 1-1,0 0 1,0 0-1,0 1 0,0 0 1,1 0-1,9 0 1,1 0 49,0 1 1,0 1-1,0 1 0,0 0 1,20 6-1,-16-2-188,0 1 1,0 1-1,-1 1 0,0 0 0,-1 2 1,0 0-1,-1 1 0,0 1 0,-1 1 1,-1 0-1,0 1 0,0 1 0,24 33 1,-35-40-42,0 0 0,0 0 1,-1 0-1,-1 1 0,1 0 1,-1-1-1,-1 1 0,0 0 1,1 16-1,-2-10 15,-1 0-1,-1 0 1,-1-1-1,0 1 1,-6 24-1,-2-8 71,-2-1 0,0 0 0,-2-1 0,-2 0 0,-23 33 0,26-42 44,-2-1 1,-1 0-1,-1-1 1,0-1-1,-1-1 1,-27 20-1,34-29-117,-1 0 0,0-1 0,0-1 0,0 0 0,-1 0 0,0-1 0,0-1 0,0 0 0,-1-1 0,1 0 0,-1-1 0,-26 0-1,38-2-98,0 0-1,0 0 0,0 0 1,0 0-1,0 0 0,0-1 1,0 1-1,0 0 0,0-1 1,0 0-1,1 1 0,-1-1 1,0 0-1,0 0 0,1 0 1,-1 0-1,0 0 0,1-1 1,-1 1-1,-1-2 0,3 2 45,0 0 1,-1 1-1,1-1 0,0 0 0,0 0 0,0 1 0,-1-1 0,1 0 0,0 0 0,0 1 0,0-1 0,0 0 1,0 0-1,1 1 0,-1-1 0,0 0 0,0 0 0,0 1 0,1-1 0,-1 0 0,2-2-1,-1 1 0,0 0 0,1 0 0,0 0 0,-1 0-1,1 0 1,0 0 0,3-2 0,29-19-669</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0.507"/>
    </inkml:context>
    <inkml:brush xml:id="br0">
      <inkml:brushProperty name="width" value="0.05" units="cm"/>
      <inkml:brushProperty name="height" value="0.05" units="cm"/>
    </inkml:brush>
  </inkml:definitions>
  <inkml:trace contextRef="#ctx0" brushRef="#br0">26 250 17268,'-21'10'1774,"17"-5"-980,16-4 69,57-7 197,77-16 0,-96 13-815,448-94 489,-484 100-809,53-18-463,-60 18 362,-1 1 0,0-1 0,0-1 1,0 1-1,-1-1 0,1 0 0,8-8 0,-13 11 151,0 0 0,0 0-1,0 0 1,0 0 0,-1 0 0,1 0 0,0 0 0,0 0-1,-1-1 1,1 1 0,-1 0 0,1 0 0,-1-1-1,1 1 1,-1 0 0,0 0 0,0-1 0,0 1 0,1 0-1,-1-1 1,-1 1 0,1 0 0,0-1 0,0 1 0,0 0-1,-1 0 1,1-1 0,0 1 0,-1 0 0,1 0-1,-1-1 1,-1 0 0,-14-23-550</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0.955"/>
    </inkml:context>
    <inkml:brush xml:id="br0">
      <inkml:brushProperty name="width" value="0.05" units="cm"/>
      <inkml:brushProperty name="height" value="0.05" units="cm"/>
    </inkml:brush>
  </inkml:definitions>
  <inkml:trace contextRef="#ctx0" brushRef="#br0">532 0 17644,'-22'10'1176,"10"-6"-829,0 1 0,1 1 0,0 0 1,0 0-1,0 1 0,1 0 0,-12 11 0,-164 180 885,136-139-1270,-63 98 0,100-137 6,-18 41 1,28-53 17,0 0 0,0 1 1,1-1-1,0 1 1,0 0-1,1-1 1,1 1-1,-1 10 0,2-15 4,-1 0 0,1 0 0,0 0 0,0 0 0,0 0 0,1-1-1,-1 1 1,1 0 0,0-1 0,0 1 0,0-1 0,1 0 0,-1 0-1,1 0 1,-1 0 0,1 0 0,0 0 0,0-1 0,1 1 0,-1-1-1,0 0 1,1 0 0,0 0 0,-1-1 0,1 1 0,6 1 0,7 2-27,0-1 1,1 0 0,-1-2 0,33 2 0,49-1-111,0-5 1,1-5-1,-2-3 1,141-34 0,-108 7 66</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1.924"/>
    </inkml:context>
    <inkml:brush xml:id="br0">
      <inkml:brushProperty name="width" value="0.05" units="cm"/>
      <inkml:brushProperty name="height" value="0.05" units="cm"/>
    </inkml:brush>
  </inkml:definitions>
  <inkml:trace contextRef="#ctx0" brushRef="#br0">4 1 16676,'-3'25'609,"2"0"1,1 0 0,1 0 0,8 43 0,-2-11-111,37 328 901,1 11 1363,-50-648-1261,21-1-1276,-15 244-226,23-193-80,-19 173 37,1 1 0,2-1 0,1 1 0,23-49 0,-29 71 30,0 0-1,0 1 1,1 0-1,0-1 1,0 1-1,0 0 1,0 1-1,1-1 1,0 1 0,0 0-1,0 0 1,1 0-1,7-3 1,-7 4-4,-1 2 0,1-1 0,0 0 0,-1 1 0,1 0 1,0 1-1,0-1 0,0 1 0,0 0 0,0 1 0,-1-1 0,1 1 0,0 0 1,11 4-1,-9-2-9,0 0 0,1 0 1,-2 1-1,1 0 0,0 0 0,-1 1 1,1 0-1,-2 1 0,1 0 0,0 0 1,7 8-1,-11-9 14,1-1 0,-1 1 1,0 0-1,-1 0 0,1 0 0,-1 0 1,0 0-1,0 1 0,0-1 0,-1 0 1,1 1-1,-2 0 0,1-1 0,0 1 1,-1-1-1,0 1 0,-1 0 0,-1 10 1,-1-5 19,0-1 0,-1 1 0,-1 0-1,0-1 1,0 0 0,-1 0 0,0-1 0,-1 1 0,0-1 0,0-1 0,-1 1 0,-14 11 0,12-11-60,-1-1 0,1 0 0,-1-1-1,-1-1 1,1 1 0,-1-2 0,0 1-1,-1-2 1,1 0 0,-23 4 0,32-7-13,0 0 1,0-1 0,0 0-1,0 0 1,0 0 0,-1 0-1,1 0 1,0-1-1,0 1 1,0-1 0,0 0-1,0 0 1,0 0 0,0 0-1,1 0 1,-1-1-1,0 1 1,1-1 0,-1 0-1,1 0 1,-4-3 0,4 2 21,-1-1 0,1 1 1,0 0-1,1-1 1,-1 0-1,1 1 0,-1-1 1,1 0-1,0 0 1,1 0-1,-1 1 0,0-1 1,1 0-1,0 0 1,0 0-1,1-6 0,8-35-539</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2.340"/>
    </inkml:context>
    <inkml:brush xml:id="br0">
      <inkml:brushProperty name="width" value="0.05" units="cm"/>
      <inkml:brushProperty name="height" value="0.05" units="cm"/>
    </inkml:brush>
  </inkml:definitions>
  <inkml:trace contextRef="#ctx0" brushRef="#br0">165 11 21597,'-3'-1'76,"-1"-1"1,0 1 0,1-1 0,-1 1-1,0 0 1,1 0 0,-1 1 0,0-1-1,0 1 1,0-1 0,0 1 0,0 1 0,1-1-1,-1 0 1,0 1 0,0 0 0,0 0-1,1 0 1,-1 0 0,0 1 0,1 0-1,-1-1 1,1 1 0,0 0 0,0 1-1,0-1 1,0 0 0,0 1 0,-3 4-1,0-1-56,0 1 0,1 1-1,0-1 1,0 1-1,1 0 1,0 0 0,0 0-1,1 1 1,0-1-1,1 1 1,-3 16-1,4-13-18,0 0 0,0 0 0,1 0-1,1 0 1,0 0 0,1 0-1,0 0 1,1 0 0,8 22-1,-9-30 21,0 0-1,0 1 0,0-1 1,0 0-1,1 0 0,0 0 0,0-1 1,0 1-1,0-1 0,0 1 0,1-1 1,0 0-1,0 0 0,-1-1 1,1 1-1,1-1 0,-1 0 0,0 0 1,1 0-1,-1-1 0,1 1 0,-1-1 1,1 0-1,-1-1 0,1 1 1,0-1-1,0 0 0,5 0 0,-2-1 43,0 0 0,0-1-1,0 0 1,0 0 0,0-1 0,0 0-1,-1 0 1,0-1 0,1 0-1,-1 0 1,6-6 0,-4 3 115,0-1 1,0 1 0,-1-2-1,-1 1 1,1-1-1,-1 0 1,10-19 0,-13 20-41,1-1 1,-2 0-1,1 0 1,-1 0 0,-1 0-1,1-1 1,-2 1-1,1-1 1,-1-13-1,-1 16-96,0 0-1,-1 1 1,0-1-1,0 1 1,0-1-1,-1 1 1,0-1-1,-1 1 0,1 0 1,-1 0-1,0 0 1,-1 0-1,1 1 1,-7-7-1,9 10-106,-1 0 0,0 0 0,1 0 0,-1 1 0,0-1 0,0 1 0,0-1 0,0 1 0,0 0 0,0 0-1,0 0 1,-1 0 0,1 0 0,0 0 0,0 1 0,-1-1 0,1 1 0,-1 0 0,1-1 0,0 1 0,-1 0 0,1 0 0,-1 1 0,1-1 0,0 0 0,-1 1-1,1 0 1,0-1 0,-1 1 0,1 0 0,0 0 0,0 0 0,0 0 0,0 1 0,0-1 0,0 1 0,0-1 0,0 1 0,1 0 0,-1-1 0,0 1-1,1 0 1,0 0 0,-1 0 0,1 0 0,0 0 0,0 1 0,0-1 0,0 0 0,1 0 0,-2 5 0,1 0-124,-1 0 1,1 1 0,1-1-1,0 1 1,0-1-1,1 8 1,4 10-575</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2.788"/>
    </inkml:context>
    <inkml:brush xml:id="br0">
      <inkml:brushProperty name="width" value="0.05" units="cm"/>
      <inkml:brushProperty name="height" value="0.05" units="cm"/>
    </inkml:brush>
  </inkml:definitions>
  <inkml:trace contextRef="#ctx0" brushRef="#br0">191 1 19044,'-9'0'199,"0"0"0,0 1 0,1 0 0,-1 1 0,0-1 0,1 2 0,-1-1 0,1 1 0,0 1 0,0-1 1,0 2-1,1-1 0,-1 1 0,1 0 0,0 0 0,0 1 0,1 0 0,-1 0 0,1 0 0,1 1 0,-1 0 0,1 0 0,-5 10 0,9-15-200,0-1 0,0 1 0,0 1-1,1-1 1,-1 0 0,0 0 0,1 0 0,0 0 0,-1 0-1,1 1 1,0-1 0,0 0 0,0 0 0,0 0 0,1 1 0,-1-1-1,0 0 1,1 0 0,0 0 0,-1 0 0,1 0 0,0 0-1,0 0 1,0 0 0,0 0 0,1 0 0,-1 0 0,0-1-1,1 1 1,-1-1 0,1 1 0,0-1 0,-1 1 0,1-1-1,0 0 1,0 0 0,0 0 0,0 0 0,0 0 0,0 0 0,3 0-1,6 3-41,1-1 0,-1-1 0,1 1 0,-1-2 0,1 0-1,17-1 1,61-8-154,-69 4 211,0 2 1,0 0-1,0 2 1,0 0-1,27 4 1,-46-4 19,0 0 0,0 1 0,0-1 0,0 1 0,0-1 0,0 1 0,0 0 0,0 0 0,0 0 0,0 0 0,-1 0 0,1 1 0,0-1 0,-1 0 0,1 1 0,-1-1 0,0 1 1,1-1-1,-1 1 0,0 0 0,0 0 0,2 3 0,-3-3 34,1 1-1,-1-1 1,0 1 0,0-1-1,0 1 1,0-1 0,0 1 0,0-1-1,-1 1 1,1-1 0,-1 0 0,1 1-1,-1-1 1,0 0 0,0 1 0,0-1-1,-1 0 1,1 0 0,-2 3-1,-4 3 23,0 0-1,-1 0 1,0-1-1,0 0 0,-1 0 1,0-1-1,0 0 0,0 0 1,-1-1-1,0-1 0,0 1 1,0-2-1,0 1 0,-1-1 1,1-1-1,-1 0 0,0-1 1,1 0-1,-18 0 0,26-1-263,-1 0-1,0-1 0,1 1 1,-1-1-1,1 0 0,0 1 0,-1-1 1,1 0-1,-1 0 0,1 0 1,-3-3-1,5 4 111,-1-1 0,0 1 0,1-1 0,-1 0 0,1 1 0,-1-1 0,1 0 0,-1 1 0,1-1 0,0 0 0,-1 0 0,1 1 0,0-1 0,-1 0 0,1 0 0,0 0 0,0 0 0,0 0 0,0 1 0,0-1 0,0 0 0,0 0 0,0 0 0,0 0 0,0 0 0,0 1 0,1-1 0,-1 0 0,0 0 0,1 0 0,-1 1 0,1-1 0,-1 0 0,0 0 0,2 0 0,13-16-833,7-2-94</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3.182"/>
    </inkml:context>
    <inkml:brush xml:id="br0">
      <inkml:brushProperty name="width" value="0.05" units="cm"/>
      <inkml:brushProperty name="height" value="0.05" units="cm"/>
    </inkml:brush>
  </inkml:definitions>
  <inkml:trace contextRef="#ctx0" brushRef="#br0">0 28 17956,'17'-15'2592,"-5"3"-1519,-4 12 2735,-8 18-2687,5 7-313,-2 10-488,0 5-176,1 4-328,2 3-288,1-4-880,2-9 1167,-3-22-199,-2-9-160</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4.381"/>
    </inkml:context>
    <inkml:brush xml:id="br0">
      <inkml:brushProperty name="width" value="0.05" units="cm"/>
      <inkml:brushProperty name="height" value="0.05" units="cm"/>
    </inkml:brush>
  </inkml:definitions>
  <inkml:trace contextRef="#ctx0" brushRef="#br0">1 5 20476,'3'-4'1404,"1"10"-868,1 19-318,-5-21-110,52 320 1974,29 162-1157,-75-457-733,14 43-1,-20-70-173,1-1 0,-1 0-1,0 1 1,1-1 0,-1 0-1,1 0 1,0 0 0,-1 1-1,1-1 1,0 0-1,0 0 1,0 0 0,0 0-1,0 0 1,0 0 0,1 1-1,-1-2-2,-1 0-1,1 0 1,-1-1-1,1 1 1,-1 0-1,1 0 1,-1 0-1,0-1 1,1 1-1,-1 0 1,1-1-1,-1 1 1,0 0-1,1-1 1,-1 1-1,0 0 1,1-1-1,-1 1 0,0-1 1,0 1-1,1 0 1,-1-1-1,0 1 1,0-1-1,0 1 1,0-1-1,0 1 1,1-2-1,1-6 110,0-1 0,-1 1 0,1-17 1,-2-42 194,-4 0 1,-24-128-1,26 182-340,-1 1 0,0 0-1,-1-1 1,-6-11 0,10 24 18,0 0 1,0-1 0,0 1 0,0 0-1,0 0 1,0-1 0,0 1-1,0 0 1,0 0 0,-1-1-1,1 1 1,0 0 0,0 0 0,0-1-1,0 1 1,-1 0 0,1 0-1,0 0 1,0 0 0,0-1 0,-1 1-1,1 0 1,0 0 0,0 0-1,-1 0 1,1 0 0,0 0-1,0-1 1,-1 1 0,1 0 0,0 0-1,0 0 1,-1 0 0,1 0-1,0 0 1,-1 0 0,1 0-1,0 0 1,-1 1 0,-2 9-81,3 9 52,1-1-1,1 0 1,1 0-1,0 0 1,2 0-1,0-1 1,0 1-1,2-1 1,10 20-1,-14-32 33,0-1-1,-1 1 1,2-1-1,-1 1 0,0-1 1,1 0-1,0 0 1,0-1-1,0 1 1,0-1-1,0 0 0,1 0 1,5 2-1,-7-3 6,1-1 0,0 0-1,0 1 1,0-2 0,0 1-1,0 0 1,0-1-1,0 0 1,0 0 0,0 0-1,0 0 1,0-1 0,0 0-1,0 0 1,-1 0 0,1 0-1,0 0 1,5-3 0,-2 0 11,-1 0 0,1 0 0,-1-1 1,0 1-1,0-2 0,0 1 0,0-1 1,-1 1-1,0-1 0,0-1 0,-1 1 1,6-11-1,-4 5 11,0 0 1,-1 0-1,-1-1 0,0 1 1,-1-1-1,3-20 0,-5 3-14,-1 29-16,0 0 1,-1 0-1,1 0 1,0 0-1,0 0 1,0 0-1,-1 0 1,1 0-1,0 0 1,-1 0-1,1 1 1,-1-1-1,1 0 1,-1 0-1,0 0 1,1 1-1,-1-1 1,0 0-1,1 1 1,-1-1-1,0 0 1,0 1 0,0-1-1,0 1 1,-1-1-1,2 1 0,-1 0 0,0 0 0,1 0 0,-1 0 0,0 1 0,1-1 0,-1 0 0,0 0-1,1 1 1,-1-1 0,0 1 0,1-1 0,-1 0 0,1 1 0,-1-1 0,1 1 0,-1-1 0,1 1 0,-1-1 0,1 1 0,0 0 0,-1-1 0,1 1-1,0-1 1,-1 1 0,1 0 0,0-1 0,0 1 0,0 0 0,0-1 0,-1 2 0,-4 25-36,5-27 37,-2 11-4,1-1 0,1 1 1,-1-1-1,2 1 0,0-1 1,0 1-1,1-1 0,0 0 0,5 16 1,-1-13 9,-1-1 0,2 0 0,-1 0 0,2 0 0,0-1 0,0 0 0,10 9 0,92 111-76,-109-130 65,0 1 0,0-1-1,1 0 1,-1 1 0,1-1-1,-1 0 1,1 0 0,0 0-1,-1 0 1,1 0 0,0-1 0,-1 1-1,1 0 1,0-1 0,0 1-1,0-1 1,0 0 0,2 0-1,-3 0 0,1 0-1,-1-1 0,1 1 1,-1-1-1,1 0 0,-1 1 1,1-1-1,-1 0 1,0 0-1,1 0 0,-1 0 1,0 0-1,0 0 0,0 0 1,1 0-1,-1-1 0,-1 1 1,1 0-1,0-1 1,0 1-1,1-3 0,13-32-114,-1 0 0,-2-1 0,-1 0 0,5-40-1,-7 32-157,2 1-1,22-57 0,-19 75 24,-14 26 245,0-1 1,0 1-1,1-1 1,-1 1 0,0-1-1,0 1 1,1-1 0,-1 1-1,0-1 1,1 1-1,-1-1 1,0 1 0,1 0-1,-1-1 1,1 1-1,-1 0 1,1-1 0,-1 1-1,1 0 1,-1 0 0,1-1-1,-1 1 1,1 0-1,-1 0 1,1 0 0,-1 0-1,1 0 1,-1 0-1,1 0 1,0 0 0,-1 0-1,1 0 1,-1 0 0,1 0-1,-1 0 1,1 0-1,-1 0 1,1 1 0,-1-1-1,1 0 1,-1 0-1,1 1 1,-1-1 0,1 0-1,-1 1 1,1-1 0,-1 0-1,1 1 1,1 4-37,1-1 1,-1 0-1,0 1 0,0-1 1,-1 1-1,0-1 1,1 1-1,0 9 1,2 44-138,-3-38 135,0 20 17,-2-25 60,2-1 0,-1 0 0,2 0 0,0 0 0,0 1 0,8 20 0,-9-33-13,0 0 0,0 0 0,0 0 0,0 0 1,0 0-1,1-1 0,-1 1 0,1 0 0,-1-1 0,1 1 0,0-1 0,-1 1 0,1-1 1,0 0-1,0 1 0,0-1 0,0 0 0,0-1 0,4 2 0,-2-1 18,0 0 0,1-1 1,-1 1-1,0-1 0,1 0 0,-1-1 0,0 1 0,1-1 0,6-1 0,2-2 87,-1-1 0,0 0-1,1 0 1,-2-1-1,22-14 1,-22 11-13,0 0 1,0-1-1,0 0 0,-2-1 0,1 0 1,-1 0-1,-1-1 0,9-15 1,-12 17-43,1-1 1,-2 0 0,0 1-1,0-1 1,-1-1 0,0 1 0,-1 0-1,-1-1 1,1 1 0,-2-20-1,0 26-54,-1 0-1,0 1 0,0-1 0,0 1 0,0-1 1,-1 1-1,1-1 0,-1 1 0,-1 0 0,1 0 1,0 0-1,-1 0 0,0 0 0,0 1 0,0-1 1,0 1-1,-6-5 0,7 7-10,0-1 0,0 1-1,-1 0 1,1 0 0,0 0 0,-1 0 0,1 0-1,-1 0 1,1 0 0,-1 1 0,1-1-1,-1 1 1,0 0 0,1 0 0,-1 0-1,0 0 1,1 0 0,-1 1 0,1-1 0,-1 1-1,1-1 1,-1 1 0,1 0 0,-1 0-1,1 0 1,0 0 0,-1 1 0,1-1 0,0 1-1,0-1 1,0 1 0,-2 2 0,2-2-2,0-1 1,0 1-1,0 0 1,1-1 0,-1 1-1,1 0 1,-1 0-1,1 0 1,0 1 0,-1-1-1,1 0 1,0 0-1,1 1 1,-1-1-1,0 0 1,1 1 0,-1-1-1,1 1 1,0-1-1,-1 0 1,1 1 0,1-1-1,-1 1 1,0-1-1,0 1 1,1-1-1,0 1 1,-1-1 0,1 0-1,0 0 1,0 1-1,0-1 1,0 0 0,1 0-1,1 3 1,1-1 0,0 1 1,0-1-1,0 0 0,1 0 1,0-1-1,-1 0 1,1 1-1,1-1 0,-1-1 1,0 1-1,1-1 1,-1 0-1,1 0 1,6 1-1,6 0 4,0-1-1,0-1 1,0-1-1,0 0 1,0-1-1,0-1 1,0 0 0,0-2-1,-1 0 1,1-1-1,-1-1 1,25-11 0,-32 12 1,0-1 1,0 0-1,-1 0 0,1-1 1,-1 0-1,-1 0 1,1-1-1,-1-1 1,-1 1-1,1-1 1,-1 0-1,-1-1 1,0 1-1,0-2 1,-1 1-1,0 0 0,-1-1 1,0 0-1,-1 0 1,3-18-1,-4 12 14,1-36 0,-3 47-19,0 1 1,-1-1 0,0 1 0,0-1 0,0 1-1,0-1 1,-1 1 0,0 0 0,0 0 0,-4-6-1,6 10 0,0 0 1,-1 0-1,1 1 0,0-1 0,-1 0 0,1 0 0,-1 1 0,1-1 1,-1 1-1,0-1 0,1 0 0,-1 1 0,0-1 0,1 1 1,-1-1-1,0 1 0,1 0 0,-1-1 0,0 1 0,0 0 0,0-1 1,1 1-1,-1 0 0,0 0 0,0 0 0,0 0 0,0 0 0,1 0 1,-1 0-1,0 0 0,0 0 0,0 0 0,0 0 0,1 0 0,-1 1 1,0-1-1,0 0 0,0 1 0,1-1 0,-1 1 0,0-1 0,1 0 1,-1 1-1,0 0 0,1-1 0,-1 1 0,0-1 0,0 2 1,-2 1-7,1 1 0,-1 0 0,0 0 0,1 0 0,0 0 1,0 0-1,-2 8 0,1 1-41,0 0 0,2 1-1,-1-1 1,2 1 0,-1-1 0,2 1 0,0-1 0,1 1-1,0-1 1,1 0 0,0 0 0,1 0 0,0 0 0,1-1-1,1 0 1,0 0 0,1 0 0,0 0 0,0-1 0,2 0-1,-1-1 1,1 0 0,1 0 0,-1-1 0,2 0 0,-1-1-1,1 0 1,1-1 0,22 12 0,-33-19 48,29 9 195,-30-9-199,1 0 0,0 1 0,-1-1-1,1 0 1,0 0 0,0 0 0,-1 0 0,1 0-1,0 0 1,0 0 0,-1 0 0,1-1 0,0 1 0,0 0-1,-1 0 1,1-1 0,0 1 0,-1 0 0,1-1-1,0 1 1,-1 0 0,1-1 0,0 1 0,-1-1-1,1 1 1,-1-1 0,1 0 0,-1 1 0,1-1 0,-1 1-1,0-1 1,1 0 0,-1 1 0,0-1 0,1 0-1,-1 0 1,0-1 0,0-24-260</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4.830"/>
    </inkml:context>
    <inkml:brush xml:id="br0">
      <inkml:brushProperty name="width" value="0.05" units="cm"/>
      <inkml:brushProperty name="height" value="0.05" units="cm"/>
    </inkml:brush>
  </inkml:definitions>
  <inkml:trace contextRef="#ctx0" brushRef="#br0">1303 167 23717,'-1'3'1632,"8"2"-1632,2-9-392,2 0 760,0-7-224,-5-1-192</inkml:trace>
  <inkml:trace contextRef="#ctx0" brushRef="#br0" timeOffset="1">1 6 20164,'1'2'792,"5"-4"-784,2-2-8,0 2 385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5.744"/>
    </inkml:context>
    <inkml:brush xml:id="br0">
      <inkml:brushProperty name="width" value="0.05" units="cm"/>
      <inkml:brushProperty name="height" value="0.05" units="cm"/>
    </inkml:brush>
  </inkml:definitions>
  <inkml:trace contextRef="#ctx0" brushRef="#br0">1 4 15363,'0'0'75,"0"0"-1,1-1 1,-1 1-1,0 0 1,1 0-1,-1 0 1,1 0-1,-1 0 0,0 0 1,1 0-1,-1 0 1,0 0-1,1 1 1,-1-1-1,1 0 1,-1 0-1,0 0 1,1 0-1,-1 0 1,0 1-1,1-1 1,-1 0-1,0 0 1,0 1-1,1-1 0,-1 0 1,0 0-1,0 1 1,1-1-1,-1 0 1,0 1-1,0-1 1,0 0-1,1 1 1,-1-1-1,0 0 1,0 1-1,0-1 1,0 0-1,0 1 0,0-1 1,0 1-1,0-1 1,0 0-1,0 1 1,0-1-1,0 1 1,4 30 907,-3-17-2,75 367 1867,-59-310-2648,33 140 191,30 139 1393,-78-346-1214,-1-6-344,-1-10 48,-9-89 582,2-66-890,7 1-1,28-217 1,-22 336-151,21-83 0,-26 124 168,1 1 1,0 0-1,0 1 0,0-1 0,1 0 0,0 1 0,0-1 1,0 1-1,0 0 0,1 0 0,6-6 0,-9 9 11,0 1 0,0-1-1,0 0 1,0 1 0,0-1-1,0 1 1,0-1 0,0 1-1,0 0 1,0-1 0,1 1-1,-1 0 1,0 0 0,0 0-1,0 0 1,0 0 0,1 0-1,-1 0 1,0 0 0,2 1-1,-2 0-6,1 0-1,0 0 1,0 0-1,-1 0 1,1 1-1,0-1 1,-1 0-1,1 1 1,-1-1-1,0 1 1,1 0-1,-1-1 1,0 1-1,0 0 1,1 2-1,0 2-16,0 0 1,0-1-1,0 1 0,-1 0 0,0 0 0,0-1 1,0 1-1,-1 0 0,0 0 0,0 0 0,0 0 1,-1 0-1,0 0 0,0 0 0,-1 0 0,1-1 1,-1 1-1,-1 0 0,1-1 0,-1 0 1,0 1-1,-5 6 0,-4 5-4,-1 0 1,0-1 0,-1-1-1,-1 0 1,-18 14-1,29-26 15,-9 9-119,-1-1 1,0 0-1,-1-1 0,0 0 1,-30 13-1,60-41-2132,51-29 1068,-25 18 357</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6.186"/>
    </inkml:context>
    <inkml:brush xml:id="br0">
      <inkml:brushProperty name="width" value="0.05" units="cm"/>
      <inkml:brushProperty name="height" value="0.05" units="cm"/>
    </inkml:brush>
  </inkml:definitions>
  <inkml:trace contextRef="#ctx0" brushRef="#br0">0 59 17540,'1'88'2767,"5"62"105,-3-133-2626,0 0-1,0 0 0,2 0 0,0-1 1,1 1-1,12 24 0,-14-35-187,0 1 0,0-1 0,1 0 0,0 0 0,0 0 0,0 0-1,1-1 1,0 0 0,0 0 0,0-1 0,11 7 0,-14-10-39,1 1-1,-1-1 0,1 0 1,-1 1-1,1-2 1,-1 1-1,1 0 1,-1-1-1,1 1 1,0-1-1,-1 0 1,1 0-1,0-1 1,-1 1-1,1-1 0,-1 1 1,1-1-1,-1-1 1,1 1-1,-1 0 1,0-1-1,1 1 1,-1-1-1,0 0 1,0 0-1,4-4 1,-2 0 21,0 1 1,-1-1-1,0 1 1,0-1-1,0-1 1,-1 1-1,1 0 1,-2-1-1,1 0 1,-1 0-1,0 1 1,0-1-1,-1 0 1,0-1-1,0 1 1,-1-10-1,0-9 103,-1 0 1,-1 0-1,-7-30 0,9 53-128,-2-12 35,-1 0 1,0 1-1,-1-1 0,-1 1 0,0 0 0,-9-17 0,13 30-50,1 0 1,-1 0 0,1 0 0,-1 0 0,1 1 0,-1-1 0,0 0 0,1 0 0,-1 0 0,0 1-1,1-1 1,-1 0 0,0 1 0,0-1 0,0 1 0,-2-1 0,3 1-2,0 0 0,-1 0 0,1 0 0,0 1 0,-1-1 1,1 0-1,0 0 0,0 1 0,-1-1 0,1 0 0,0 1 0,0-1 0,-1 0 1,1 1-1,0-1 0,0 0 0,0 1 0,0-1 0,0 0 0,0 1 0,-1-1 0,1 1 1,0-1-1,0 0 0,0 1 0,0-1 0,1 1 0,-2 5-10,2-1 0,-1 1 0,0-1 0,1 0 0,2 6 0,1 1-1,0 1 1,1-2-1,1 1 1,0-1-1,1 1 1,0-2-1,1 1 1,8 9-1,-12-16 8,0-1 1,-1 1-1,2-1 0,-1 0 0,0 0 0,1 0 0,-1 0 0,1-1 0,9 4 0,-10-5 1,0-1-1,-1 1 0,1-1 1,-1 1-1,1-1 1,0 0-1,-1-1 0,1 1 1,0 0-1,-1-1 1,1 0-1,-1 0 0,1 0 1,-1 0-1,6-4 1,-5 3-12,0-1 0,0 0 0,0 0 0,-1-1 0,1 1 0,-1-1 0,0 1 0,0-1 0,-1 0 0,1 0 0,-1 0 0,1-1 0,-1 1 0,-1 0 0,1-1 0,1-6 0,1-6-118,-1 0 0,0 0 0,0-20 0,-2 25-1,0 0-1,-1 0 1,-1 0 0,0 1 0,0-1 0,-1 0 0,-1 1 0,-7-21 0,10 31 116,0 1 1,0-1 0,0 0-1,0 1 1,-1-1-1,1 1 1,0-1-1,0 1 1,0-1 0,-1 1-1,1-1 1,0 1-1,-1-1 1,1 1 0,-1-1-1,1 1 1,0-1-1,-1 1 1,1 0-1,-1-1 1,1 1 0,-1 0-1,1-1 1,-1 1-1,0 0 1,1 0-1,-1 0 1,1-1 0,-1 1-1,1 0 1,-1 0-1,0 0 1,1 0 0,-1 0-1,1 0 1,-1 0-1,0 0 1,1 0-1,-1 0 1,1 1 0,-1-1-1,1 0 1,-1 0-1,1 0 1,-1 1 0,0-1-1,1 0 1,-1 1-1,1-1 1,0 0-1,-1 1 1,1-1 0,-1 1-1,-3 4-297,0 0 0,1 0 1,-1 0-1,-3 8 0,0-1-902,7-11 1198,0-1-1,0 0 0,0 1 1,0-1-1,0 0 0,0 0 0,-1 1 1,1-1-1,0 0 0,0 0 1,0 1-1,0-1 0,-1 0 1,1 0-1,0 0 0,0 1 1,0-1-1,-1 0 0,1 0 0,0 0 1,0 0-1,-1 1 0,1-1 1,0 0-1,0 0 0,-1 0 1,1 0-1,0 0 0,-1 0 1,1 0-1,0 0 0,0 0 1,-1 0-1,1 0 0,0 0 0,-1 0 1,1 0-1,0 0 0,0 0 1,-1 0-1,1 0 0,0 0 1,0-1-1,-1 1 0,1 0 1,0 0-1,0 0 0,-1 0 0,1-1 1,0 1-1,-2-12-615</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2.148"/>
    </inkml:context>
    <inkml:brush xml:id="br0">
      <inkml:brushProperty name="width" value="0.05" units="cm"/>
      <inkml:brushProperty name="height" value="0.05" units="cm"/>
    </inkml:brush>
  </inkml:definitions>
  <inkml:trace contextRef="#ctx0" brushRef="#br0">21 6 15747,'-3'-6'1649,"3"17"-873,0 9-256,0 11 1104,0 7-487,-2 9-361,-1 10-160,3 10-168,0 2-64,0-5-384,-2-7-248,2-11-528,0-6-240,-1-22 768,-2-15-177,-3-23-199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6.601"/>
    </inkml:context>
    <inkml:brush xml:id="br0">
      <inkml:brushProperty name="width" value="0.05" units="cm"/>
      <inkml:brushProperty name="height" value="0.05" units="cm"/>
    </inkml:brush>
  </inkml:definitions>
  <inkml:trace contextRef="#ctx0" brushRef="#br0">0 5 18220,'6'-5'2008,"2"7"-1416,-5 13-263,-1 4 1751,5 7-1584,2 1-440,4 2-896,0 0 240,4-4 432,2-4-160,1-5-184</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7.053"/>
    </inkml:context>
    <inkml:brush xml:id="br0">
      <inkml:brushProperty name="width" value="0.05" units="cm"/>
      <inkml:brushProperty name="height" value="0.05" units="cm"/>
    </inkml:brush>
  </inkml:definitions>
  <inkml:trace contextRef="#ctx0" brushRef="#br0">144 24 20188,'17'-12'1941,"-10"5"-1204,-7 7-722,1 0-1,-1 0 0,0 0 0,0-1 0,0 1 0,0 0 0,0 0 0,0 0 1,0 0-1,0 0 0,0 0 0,0 0 0,0 0 0,0 0 0,0 0 0,0-1 1,0 1-1,0 0 0,0 0 0,0 0 0,1 0 0,-1 0 0,0 0 0,0 0 1,0 0-1,-1-1 0,1 1 0,0 0 0,0 0 0,0 0 0,0 0 0,0 0 1,0 0-1,0 0 0,0 0 0,0 0 0,0-1 0,0 1 0,0 0 0,0 0 0,0 0 1,0 0-1,0 0 0,0 0 0,0 0 0,-1 0 0,1 0 0,0 0 0,0 0 1,0 0-1,0 0 0,0 0 0,0-1 0,-2 2 75,1-1 1,0 0-1,0 1 1,-1-1-1,1 0 0,0 1 1,0-1-1,0 1 1,0 0-1,-1-1 1,1 1-1,0 0 0,0 0 1,0 0-1,1 0 1,-1 0-1,0 0 0,0 0 1,0 0-1,-1 2 1,-1 2 140,-14 15-158,2 0-1,0 1 0,2 1 0,0 0 0,1 1 0,2 0 0,0 1 0,2 0 0,0 0 0,1 1 0,-5 49 0,11-68-105,1 0 0,0 1 1,0-1-1,1 1 0,0-1 1,0 1-1,1-1 0,-1 0 1,5 9-1,-5-12-34,1 0 0,0 0 0,0 0 0,0 0 0,0-1 0,0 1 0,0-1 0,1 0 0,-1 1 0,1-1 0,-1 0 0,1-1 0,0 1 0,0 0 0,0-1 0,0 0 0,0 1 0,0-1 0,0 0 0,5 0 0,6 1-75,1-1-1,-1-1 1,1 0-1,22-3 1,20-7-328</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7.506"/>
    </inkml:context>
    <inkml:brush xml:id="br0">
      <inkml:brushProperty name="width" value="0.05" units="cm"/>
      <inkml:brushProperty name="height" value="0.05" units="cm"/>
    </inkml:brush>
  </inkml:definitions>
  <inkml:trace contextRef="#ctx0" brushRef="#br0">18 113 20372,'-3'8'346,"0"0"0,0 0-1,1 0 1,0 0 0,0 1-1,1-1 1,0 1 0,1-1 0,0 10-1,0-15-287,0-1 0,1 1 0,0 0 0,-1 0 0,1 0 0,0-1 0,0 1 0,0 0 0,1-1 0,-1 1 0,1-1 0,-1 1 0,1-1-1,0 0 1,0 0 0,0 0 0,0 0 0,0 0 0,1 0 0,-1 0 0,0-1 0,1 1 0,-1-1 0,1 0 0,0 0 0,-1 0 0,1 0 0,0 0 0,0 0 0,3 0-1,5 0-24,-1 0 0,1-1-1,0 0 1,-1 0 0,1-1-1,-1-1 1,1 0 0,-1 0-1,0-1 1,0 0 0,0-1-1,15-8 1,-13 6-15,0-1 0,0-1 0,0 0 0,-1 0 1,0-1-1,-1-1 0,0 0 0,0 0 0,7-12 0,-14 18-1,0 0 0,-1-1 0,1 1 1,-1 0-1,0-1 0,-1 1 0,1-1 0,-1 0 0,0 0 0,0 1 1,0-1-1,-1 0 0,0 0 0,0 0 0,0 0 0,-1-8 1,0 10-6,0 0 0,0 0 0,0 0 0,0 1 0,-1-1 0,1 0 0,-1 1 0,1-1 1,-1 1-1,0 0 0,0-1 0,0 1 0,0 0 0,0 0 0,-1 0 0,1 0 0,-1 1 1,1-1-1,-1 1 0,0-1 0,1 1 0,-1 0 0,0 0 0,0 0 0,0 1 0,0-1 1,-5 0-1,1 1 4,1-1 0,0 1 0,-1 1 0,1-1 0,0 1 0,-1 0 0,1 0 1,0 1-1,0 0 0,0 0 0,-10 5 0,7-2-9,1 0 1,0 1-1,0 0 0,0 0 0,1 1 1,-1 0-1,-6 9 0,6-6-14,0 0 0,1 1 0,0 0 0,1 0 0,1 1 0,-1-1 0,2 1 0,-1 1 0,2-1 0,0 0 0,0 1 0,0 13 0,3-19-41,0 0 1,0-1-1,1 1 1,0-1-1,0 1 1,1-1-1,-1 1 1,1-1-1,1 0 1,-1 0-1,1 0 0,1 0 1,-1 0-1,1-1 1,-1 0-1,2 1 1,-1-1-1,0-1 1,1 1-1,0-1 1,10 7-1,-6-5 25,0 0 1,1-1-1,0 0 0,0-1 1,1 0-1,-1-1 1,1 0-1,-1-1 0,1 0 1,0 0-1,0-1 0,19-1 0,-9-2-119,34-8 0</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8.201"/>
    </inkml:context>
    <inkml:brush xml:id="br0">
      <inkml:brushProperty name="width" value="0.05" units="cm"/>
      <inkml:brushProperty name="height" value="0.05" units="cm"/>
    </inkml:brush>
  </inkml:definitions>
  <inkml:trace contextRef="#ctx0" brushRef="#br0">21 230 14603,'-3'6'477,"0"1"0,0-1 0,0 1 0,1-1 0,0 1 0,0 0 0,0 8 0,1-13-350,1 0 0,0 0 0,0 0 1,0 0-1,1 0 0,-1 0 0,0-1 1,1 1-1,-1 0 0,1 0 0,-1 0 0,1-1 1,0 1-1,0 0 0,0-1 0,0 1 1,0 0-1,0-1 0,0 0 0,1 1 1,-1-1-1,0 0 0,1 1 0,-1-1 1,1 0-1,0 0 0,-1 0 0,1 0 0,0-1 1,0 1-1,2 0 0,2 1 59,0-1 0,1 0 0,-1 0 0,0-1-1,0 0 1,1 0 0,-1 0 0,0-1 0,0 0 0,0 0 0,1-1 0,-1 0-1,0 0 1,9-4 0,2-2 38,-1-1-1,0-1 1,25-19-1,-21 13-92,0-2 0,-1 0-1,16-21 1,-27 31-99,-1-1 0,-1-1 0,0 1 0,0-1-1,-1 0 1,0 0 0,-1-1 0,0 0 0,4-15 0,-7 23-28,-1 1-1,1-1 1,-1 0 0,0 1-1,0-1 1,0 0 0,0 1 0,0-1-1,0 0 1,-1 1 0,1-1 0,-1 1-1,0-1 1,0 1 0,0-1-1,0 1 1,0-1 0,-2-2 0,1 4-4,0-1 0,1 1 0,-1-1 0,0 1 0,0 0 0,0 0 0,0 0 0,0 0 1,0 0-1,0 0 0,0 0 0,0 1 0,-1-1 0,1 1 0,0 0 0,0-1 0,-3 1 0,-3 0-5,1 1 0,-1 0 1,0 0-1,1 1 0,0 0 0,-1 0 0,1 0 0,0 1 0,0 0 0,0 1 0,-7 5 0,2-1-6,1 2-1,0 0 0,0 0 1,1 1-1,1 0 1,0 1-1,0 0 0,1 0 1,1 1-1,-7 16 1,8-17 5,1 0 1,1 1-1,0 0 1,1 0-1,0 0 1,1 0-1,0 1 1,1-1-1,1 0 1,0 1-1,2 18 1,-1-26-26,1 0 0,-1 0 0,1 0 0,1 0 1,-1-1-1,1 1 0,0-1 0,0 1 0,0-1 1,1 0-1,0 0 0,0 0 0,0-1 0,0 1 0,1-1 1,0 0-1,0-1 0,0 1 0,0-1 0,0 0 1,1 0-1,-1 0 0,1-1 0,0 0 0,0 0 0,0 0 1,12 1-1,-2-1-156,1-1 1,-1 0-1,1-1 1,-1-1-1,1-1 0,-1 0 1,0-1-1,1 0 1,21-9-1,48-23-245,1-6-116</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49.745"/>
    </inkml:context>
    <inkml:brush xml:id="br0">
      <inkml:brushProperty name="width" value="0.05" units="cm"/>
      <inkml:brushProperty name="height" value="0.05" units="cm"/>
    </inkml:brush>
  </inkml:definitions>
  <inkml:trace contextRef="#ctx0" brushRef="#br0">51 543 15203,'0'-2'54,"55"-222"3309,-47 181-2409,-2 0 0,-2 0 0,-2-53-1,-7 62-79,5 34-862,0 1 0,0-1 0,-1 0 0,1 1 0,0-1 0,0 0 0,0 1 0,0-1 0,0 0 0,-1 1 0,1-1 0,0 0 0,0 0 0,-1 1 0,1-1 0,0 0 0,0 0 0,-1 1 0,1-1 0,0 0 0,-1 0 0,1 0 0,0 0 0,-1 0 0,1 1 0,0-1 0,-1 0 0,1 0 0,0 0 0,-1 0 0,1 0 0,0 0 0,-1 0 0,1 0 0,0 0 0,-1 0 0,1 0 0,0 0 0,-1 0 0,1-1 0,0 1 0,-1 0 0,1 0 0,0 0 0,-1 0 0,1-1 0,0 1 0,-1 0 0,1 0 0,0 0 0,0-1 0,-1 1 0,1 0 0,0-1 0,0 1 0,0 0 0,-1 0 0,1-1 0,0 1 0,0 0 0,0-1 0,0 1 0,0-1 0,0 1 0,0 0 0,0-1 0,0 1 0,0 0 0,0-1 0,-3 6 28,1 1 1,-1-1-1,2 1 0,-1-1 1,1 1-1,-1 0 0,1 0 0,0 10 1,0-2-10,-7 76 33,5-1 0,10 113 0,35 176 210,10-49 41,-21-147-24,-29-159-32,-4-19 234,-4-9-263,-6-12 17,-47-129 324,-45-176 0,95 294-596,6 18 1,-1 0 1,1 0-1,1 0 0,-1-1 0,2 1 1,0-1-1,0-15 0,1 25 16,0 1 1,0-1-1,0 0 0,1 0 0,-1 0 0,0 0 0,1 1 1,-1-1-1,1 0 0,-1 0 0,1 1 0,-1-1 0,1 0 1,0 1-1,-1-1 0,1 0 0,0 1 0,0-1 0,-1 1 0,1 0 1,0-1-1,0 1 0,0-1 0,0 1 0,24-5-219,-18 4 133,11-2-160,-1-2 1,1 1-1,-1-2 1,0 0-1,-1-1 1,0-1-1,0-1 1,0 0-1,16-13 1,-14 7-52,0-1 0,0-1-1,-2 0 1,0-1 0,-1-1 0,15-26 0,-8 7 60,-2-1-1,-2-1 1,-2-1-1,-1 0 1,-2-1-1,-2 0 1,6-52-1,-14 74 302,1 5 56,-2 0 0,0 0 1,-1 0-1,0 0 1,-1-1-1,-1 1 1,-5-30-1,6 44-92,-1 0-1,1 0 1,0 1-1,0-1 1,-1 0-1,1 0 1,-1 0 0,1 0-1,-1 0 1,1 1-1,-1-1 1,0 0-1,1 0 1,-1 1 0,0-1-1,-1-1 1,2 2-7,-1 0 0,1 0-1,-1 0 1,1 0 0,-1 0 0,1 0 0,-1 0 0,1 0 0,-1 0-1,1 0 1,-1 0 0,1 0 0,0 0 0,-1 0 0,1 0 0,-1 1-1,1-1 1,-1 0 0,1 0 0,-1 0 0,1 1 0,0-1 0,-1 1-1,-2 1 42,1 1-1,-1 0 1,1 0-1,0 0 1,0 0-1,0 0 1,1 0-1,-4 7 1,-4 18 64,1 0 0,1 0 0,2 1 1,-4 51-1,8 123 79,58 266 359,-26-271-325,-3-51 873,-51-231-1180,-62-143-1,48 136-371,25 62 266,7 18 69,0 1 0,1-1 1,0 0-1,1 0 0,0 0 0,-2-18 1,5 29 107,0 0 1,0-1-1,0 1 1,0-1-1,0 1 1,0-1-1,1 1 1,-1-1-1,0 1 1,0-1-1,0 1 1,0 0-1,1-1 1,-1 1 0,0-1-1,0 1 1,1 0-1,-1-1 1,0 1-1,1 0 1,-1-1-1,0 1 1,1 0-1,-1 0 1,0-1-1,1 1 1,-1 0-1,1 0 1,-1-1-1,0 1 1,1 0-1,-1 0 1,1 0-1,-1 0 1,1 0-1,-1 0 1,1 0-1,-1 0 1,1 0-1,-1 0 1,0 0-1,2 0 1,20 6 11,-17-4 5,16 4 91,0-1 0,1-1 0,-1 0 0,1-2 1,0-1-1,0-1 0,35-3 0,-44 1-60,0 0 0,-1-1 0,1 0 0,-1-1 1,0-1-1,0 0 0,0 0 0,0-1 0,-1-1 1,0 0-1,-1 0 0,0-1 0,0-1 0,11-11 1,-7 3 5,-1-1 0,-1 0 0,-1-1 0,0-1 0,-1 1-1,-2-2 1,0 1 0,0-1 0,-2-1 0,-1 1 0,-1-1 0,-1 0 0,1-22 0,-3 39-21,-1 0 0,-1 0 0,1 1-1,-1-1 1,1 0 0,-3-6 0,3 10-22,-1 0-1,1 1 1,0-1 0,0 0 0,-1 1-1,1-1 1,-1 0 0,1 1 0,0-1-1,-1 0 1,1 1 0,-1-1 0,0 1 0,1-1-1,-1 1 1,1-1 0,-1 1 0,0-1-1,1 1 1,-1 0 0,0-1 0,0 1-1,1 0 1,-1-1 0,0 1 0,0 0-1,1 0 1,-1 0 0,0 0 0,0 0-1,1 0 1,-1 0 0,0 0 0,0 0-1,1 0 1,-1 0 0,0 1 0,0-1 0,1 0-1,-1 0 1,0 1 0,0-1 0,0 1-1,-7 5 26,0 0 0,1 0-1,0 0 1,1 1-1,-1 0 1,1 0 0,1 1-1,-1 0 1,-7 14 0,9-14-12,-13 20 54,-25 57 0,37-74-63,1 0 0,0 0 0,1 0 0,1 0 0,0 1 0,0-1 0,1 1 0,1 22 0,0-30-69,1-1 0,0 1 1,0 0-1,0 0 1,0 0-1,1-1 0,-1 1 1,1-1-1,0 1 0,0-1 1,1 0-1,-1 0 0,1 0 1,-1 0-1,1 0 0,0 0 1,0-1-1,0 1 0,0-1 1,7 3-1,-1 0-74,0-1-1,0-1 0,1 0 1,-1 0-1,1 0 0,0-2 1,14 2-1,33-1-334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50.411"/>
    </inkml:context>
    <inkml:brush xml:id="br0">
      <inkml:brushProperty name="width" value="0.05" units="cm"/>
      <inkml:brushProperty name="height" value="0.05" units="cm"/>
    </inkml:brush>
  </inkml:definitions>
  <inkml:trace contextRef="#ctx0" brushRef="#br0">293 69 19476,'1'-3'227,"0"0"-1,0 0 1,-1 0-1,1-1 1,-1 1 0,0 0-1,0 0 1,0 0-1,0-1 1,-1 1 0,1 0-1,-1 0 1,0 0-1,-1-4 1,1 5-141,0 1 1,0 0-1,0 0 0,0-1 1,-1 1-1,1 0 1,0 0-1,-1 0 0,1 0 1,0 1-1,-1-1 1,1 0-1,-1 0 0,0 1 1,1-1-1,-1 1 1,1 0-1,-1-1 0,0 1 1,0 0-1,1 0 1,-1 0-1,0 0 0,1 0 1,-1 0-1,0 1 1,1-1-1,-1 0 0,-2 2 1,-5 0 52,-1 2 1,1-1 0,-1 1-1,1 0 1,0 1-1,1 0 1,-1 0-1,1 1 1,0 0 0,-12 13-1,5-4-120,1 1 1,0 1-1,-23 35 0,29-38-11,0 1-1,1 0 1,0 0 0,2 0 0,-1 1-1,2 0 1,-4 24 0,7-35-6,0 1 1,1-1 0,-1 0 0,1 1 0,1-1 0,-1 0 0,1 1 0,0-1 0,0 0 0,0 0 0,1 0-1,0 0 1,0 0 0,0 0 0,1 0 0,-1-1 0,1 1 0,0-1 0,0 1 0,1-1 0,-1 0 0,1-1 0,0 1-1,0-1 1,1 1 0,5 3 0,-2-4-31,-1 1-1,1-1 0,0-1 1,1 1-1,-1-1 0,0-1 1,1 1-1,-1-1 0,1-1 1,-1 0-1,1 0 0,-1-1 1,1 1-1,-1-2 0,0 1 1,1-2-1,-1 1 0,0-1 1,12-6-1,-3 1 33,0-1 1,-1 0-1,0-2 1,0 0-1,-1 0 1,0-2-1,20-22 1,21-33-121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9:50.829"/>
    </inkml:context>
    <inkml:brush xml:id="br0">
      <inkml:brushProperty name="width" value="0.05" units="cm"/>
      <inkml:brushProperty name="height" value="0.05" units="cm"/>
    </inkml:brush>
  </inkml:definitions>
  <inkml:trace contextRef="#ctx0" brushRef="#br0">265 0 18572,'-3'2'138,"0"0"0,0 0-1,0 0 1,1 1 0,-1-1 0,0 0-1,1 1 1,0 0 0,-1 0 0,1 0 0,0 0-1,0 0 1,1 0 0,-1 0 0,1 1-1,-2 5 1,-2 7 148,0 1 1,-2 19-1,7-32-150,-5 34 176,2 1 1,2-1 0,1 1-1,2 0 1,11 63 0,59 185 91,-58-237-371,5 18 23,4-1 0,33 73-1,-54-136-51,0 0 4,0 0-1,0-1 1,0 1 0,1 0-1,-1-1 1,6 6 0,-5-8-45,-5-8-12,-6-11-39,-212-303-634,45 71 1843,173 248-1101,0-2 62,-1 0 0,1 1 1,0-1-1,0 0 0,0 0 1,-1-6-1,3 10-65,0-1 1,0 1-1,0 0 0,0-1 0,0 1 1,0-1-1,0 1 0,0-1 1,0 1-1,0-1 0,0 1 1,0-1-1,0 1 0,1-1 1,-1 1-1,0 0 0,0-1 1,1 1-1,-1-1 0,0 1 0,0 0 1,1-1-1,0 0 14,1 0 1,-1 1-1,0-1 0,0 1 1,0-1-1,0 1 0,1 0 1,-1-1-1,0 1 1,0 0-1,1 0 0,1 0 1,41 0 466,47 5 0,-5 1-481,-76-5-57,31 1-733,-1-2 0,1-1-1,-1-2 1,52-10 0,-46-2 37</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14.682"/>
    </inkml:context>
    <inkml:brush xml:id="br0">
      <inkml:brushProperty name="width" value="0.05" units="cm"/>
      <inkml:brushProperty name="height" value="0.05" units="cm"/>
    </inkml:brush>
  </inkml:definitions>
  <inkml:trace contextRef="#ctx0" brushRef="#br0">11 1766 12155,'-5'8'415,"-1"5"130,6-12-532,1-1 0,-1 1 0,0-1 1,0 1-1,0-1 0,1 0 0,-1 1 0,0-1 0,0 0 1,1 1-1,-1-1 0,0 0 0,1 1 0,-1-1 0,0 0 1,1 0-1,-1 1 0,0-1 0,1 0 0,-1 0 1,1 0-1,-1 1 0,0-1 0,1 0 0,-1 0 0,1 0 1,-1 0-1,1 0 0,-1 0 0,0 0 0,1 0 0,0 0 1,40 3 179,0-1-1,-1-2 1,1-2 0,52-9 0,162-43 105,197-81-226,-203 56-74,356-89 16,138-42 120,-270 54 176,228-71 239,-131 61-276,154-47-124,220-30 317,-890 232-318,-17 6 145,0-3 0,-1-1 0,0-2-1,41-17 1,-76 27-266,0 1 0,1-1-1,-1 1 1,0-1 0,1 0 0,-1 1-1,0-1 1,0 0 0,0 0-1,1 0 1,-1 0 0,0 0 0,0 0-1,-1 0 1,1 0 0,0 0-1,0 0 1,0-1 0,-1 1 0,1 0-1,-1-1 1,1 1 0,-1 0-1,1-1 1,-1 1 0,0-1 0,0 1-1,1 0 1,-1-1 0,-1-2-1,-9-23 409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19.468"/>
    </inkml:context>
    <inkml:brush xml:id="br0">
      <inkml:brushProperty name="width" value="0.05" units="cm"/>
      <inkml:brushProperty name="height" value="0.05" units="cm"/>
    </inkml:brush>
  </inkml:definitions>
  <inkml:trace contextRef="#ctx0" brushRef="#br0">332 23 18844,'-1'-1'83,"0"-1"0,0 1 0,0-1 0,0 1-1,0-1 1,0 1 0,0 0 0,-1 0 0,1 0 0,0 0 0,-1 0 0,1 0-1,0 0 1,-1 0 0,0 0 0,1 1 0,-1-1 0,1 1 0,-1-1 0,0 1 0,1-1-1,-1 1 1,0 0 0,1 0 0,-1 0 0,0 0 0,0 0 0,-2 1 0,-5-1 102,0 1 1,0 1 0,0 0 0,-11 3 0,5 1-117,0 1 0,1 0 0,-1 1 1,2 1-1,-1 0 0,1 1 0,1 0 0,0 1 1,0 1-1,1-1 0,0 2 0,1 0 0,1 0 1,0 0-1,1 1 0,0 1 0,1-1 0,-9 28 1,14-35-72,1 0 0,-1 0 1,1 0-1,0 1 0,1-1 0,0 13 1,0-17-4,1 1 0,-1-1 0,1 0 0,0 0 0,0 0 0,0 0 0,0 0 0,0 0 0,1 0 0,0 0 0,-1 0 0,1-1 0,0 1 0,0-1 0,1 1 0,-1-1 0,5 4 0,-1-2-33,1-1-1,0 0 0,0 0 1,0 0-1,0-1 1,0 0-1,0 0 0,1 0 1,-1-1-1,1-1 1,-1 1-1,1-1 0,-1 0 1,1-1-1,0 0 0,13-3 1,11-4 169,0-1 1,44-19-1,-71 25-89,63-25-86,-6-3 11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0.495"/>
    </inkml:context>
    <inkml:brush xml:id="br0">
      <inkml:brushProperty name="width" value="0.05" units="cm"/>
      <inkml:brushProperty name="height" value="0.05" units="cm"/>
    </inkml:brush>
  </inkml:definitions>
  <inkml:trace contextRef="#ctx0" brushRef="#br0">260 101 17476,'-1'-4'229,"0"-1"0,-1 1 0,0 0 0,0 0 0,0 0 0,0 0 0,-1 0 0,0 1 0,0-1 0,0 1 0,0 0 0,0 0 0,0 0 0,-1 0 1,0 0-1,1 1 0,-1-1 0,0 1 0,0 0 0,0 0 0,-1 1 0,1-1 0,-8-1 0,7 2-138,0 1-1,0-1 1,0 1-1,0 0 1,0 0-1,-1 0 1,1 1-1,0 0 1,0 0 0,0 0-1,0 0 1,1 1-1,-1 0 1,0 0-1,1 0 1,-1 1-1,1-1 1,0 1 0,-1 0-1,-4 5 1,1 1-84,1-1 0,0 1 1,1 1-1,0-1 0,0 1 1,1 0-1,1 0 0,-1 1 1,2-1-1,-1 1 0,-2 20 1,4-18-23,0 1 1,1 0 0,1 0 0,0-1 0,0 1 0,2 0 0,0 0 0,0-1-1,6 17 1,-6-25 11,0 1-1,0-1 1,1 0-1,0 0 1,0 0 0,0 0-1,0-1 1,1 1-1,0-1 1,0 0-1,0 0 1,0 0-1,1 0 1,0-1-1,-1 0 1,1 0-1,0 0 1,1 0 0,-1-1-1,0 0 1,1 0-1,-1-1 1,1 1-1,-1-1 1,1 0-1,0-1 1,0 1-1,-1-1 1,1 0-1,0-1 1,0 1 0,-1-1-1,1 0 1,0-1-1,-1 1 1,10-5-1,-5 2 45,0-1-1,0 0 0,0-1 0,-1 0 1,1-1-1,-1 0 0,-1 0 1,0 0-1,0-1 0,0-1 1,-1 1-1,0-1 0,-1-1 0,11-18 1,-9 11 55,-1 0 1,0-1-1,-1 0 1,-1 0 0,-1 0-1,0 0 1,-2-1-1,1-22 1,-3 33-52,0 0 0,-1-1 0,0 1 0,-3-14 0,4 20-38,-1 0 0,0 0 0,1 0 1,-1 0-1,0 1 0,0-1 0,0 0 0,-1 0 0,1 1 0,-3-4 1,4 5-7,-1-1 0,0 1 0,0-1 0,1 1 0,-1-1 1,0 1-1,0 0 0,0-1 0,0 1 0,0 0 1,1 0-1,-1 0 0,0 0 0,0 0 0,0-1 1,0 2-1,0-1 0,0 0 0,0 0 0,0 0 1,1 0-1,-1 0 0,0 1 0,-2 0 0,1 0-4,0 1-1,-1 0 1,1-1-1,0 1 1,0 0-1,0 0 1,0 1-1,1-1 1,-1 0-1,0 1 1,1-1-1,0 1 1,-1-1-1,1 1 1,0-1-1,0 1 1,1 0-1,-1 0 1,0 3-1,0 0-13,0-1 0,0 1-1,1-1 1,0 0-1,0 1 1,0-1 0,1 1-1,-1-1 1,3 7-1,-2-10 1,0 1 0,0-1-1,0 0 1,0 0 0,1 0 0,-1 0-1,1-1 1,-1 1 0,1 0 0,0 0-1,-1-1 1,1 1 0,0-1-1,0 0 1,0 0 0,0 1 0,0-1-1,1 0 1,-1-1 0,0 1-1,0 0 1,1-1 0,-1 1 0,0-1-1,1 0 1,-1 0 0,0 0 0,1 0-1,-1 0 1,0 0 0,1 0-1,3-2 1,1 1-61,0-1 0,-1 0 0,1 0 0,0-1 0,-1 0 0,0 0 0,0 0 0,0-1 0,0 0 0,6-5 0,-1-4-103,0-1 0,-1 0 0,-1 0 0,0-1 0,-1 0 0,10-27 0,-20 58 240,0-1 0,1 1 0,1-1 0,0 1 0,1-1 0,1 1 0,5 19 0,-7-33-50,1 0-1,0 0 0,0 0 1,0 0-1,0 0 1,0 0-1,0 0 0,1 0 1,-1 0-1,1-1 1,-1 1-1,1-1 1,-1 1-1,1-1 0,0 0 1,0 0-1,0 1 1,0-1-1,4 1 0,-2-1-6,1 0 0,0 0-1,-1 0 1,1 0 0,0-1-1,0 0 1,-1 0-1,10-2 1,4-1-46,-1-1-1,1-1 1,28-13-1,17-11-75,-43 18 73,0 2 1,1 0 0,1 1 0,37-9-1,-57 17 60,0 0-1,0 0 1,0 0-1,0 0 1,0 0-1,0 0 0,0 0 1,0 1-1,0-1 1,0 1-1,0-1 0,-1 1 1,1 0-1,0 0 1,0-1-1,0 1 1,1 2-1,2 1 48,-1-1 0,-1 1-1,1 1 1,5 7 0,-7-9-26,0-1 1,0 1-1,0 0 1,0-1-1,0 1 1,0-1-1,1 1 1,-1-1-1,1 0 0,0 0 1,-1 0-1,1-1 1,0 1-1,0-1 1,0 1-1,7 1 1,-5-3-2,0 0 0,0 0 1,0 0-1,-1-1 0,1 0 1,0 0-1,0 0 0,0-1 1,-1 1-1,1-1 0,0 0 0,-1 0 1,7-5-1,6-4 34,30-27 0,-33 27-62,7-8-38,-14 11-18,1 1 0,0 0 0,1 1 0,-1 0 1,1 0-1,1 1 0,-1 0 0,11-4 0,-19 8 35,0 1 0,1 0 0,-1 0 0,0-1-1,1 1 1,-1 0 0,0 0 0,1 0 0,-1 1 0,0-1 0,0 0-1,1 0 1,-1 1 0,0-1 0,0 0 0,1 1 0,-1 0-1,0-1 1,0 1 0,2 1 0,-1 0-1,0 0 1,0 0-1,-1 0 1,1 0 0,-1 0-1,1 0 1,-1 0-1,0 1 1,0-1-1,1 3 1,0 3-337,0 1 0,0-1-1,0 1 1,-1-1 0,0 12 0,-2-20 341,1 0 0,0 0 1,0 0-1,0 1 0,0-1 0,0 0 0,0 0 0,0 0 0,0 0 1,-1 0-1,1 0 0,0 0 0,0 0 0,0 0 0,0 0 0,0 1 1,0-1-1,-1 0 0,1 0 0,0 0 0,0 0 0,0 0 0,0 0 1,-1 0-1,1 0 0,0 0 0,0 0 0,0 0 0,0 0 0,0 0 1,-1 0-1,1-1 0,0 1 0,0 0 0,0 0 0,0 0 0,0 0 1,0 0-1,-1 0 0,1 0 0,0 0 0,0 0 0,0 0 0,0-1 1,0 1-1,0 0 0,0 0 0,0 0 0,-1 0 0,1 0 0,0 0 1,0-1-1,0 1 0,0 0 0,0 0 0,0 0 0,0 0 0,0 0 1,0-1-1,0 1 0,0 0 0,0 0 0,0 0 0,-7-15-495</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2.531"/>
    </inkml:context>
    <inkml:brush xml:id="br0">
      <inkml:brushProperty name="width" value="0.05" units="cm"/>
      <inkml:brushProperty name="height" value="0.05" units="cm"/>
    </inkml:brush>
  </inkml:definitions>
  <inkml:trace contextRef="#ctx0" brushRef="#br0">0 9 15507,'56'-6'1292,"1"3"-1,-1 3 1,76 9-1,-106-7-818,2 0-118,123 14 1040,-135-13-1279,1 1 1,0 0-1,-1 1 0,0 1 1,0 0-1,25 15 0,-38-19-92,1 1 0,0-1 0,-1 1 0,1 0 0,-1 0 1,0 0-1,0 1 0,3 4 0,-5-6-13,0 0 0,0 0 0,0-1 0,0 1 0,-1 0 0,1 0 0,-1 0 0,1 0 0,-1 0 0,0 0 1,0 0-1,0 0 0,0 0 0,0 0 0,0 0 0,0 0 0,-1 0 0,1-1 0,-1 1 0,1 0 0,-3 4 0,-1 1 19,-1 0-1,0 0 0,0-1 0,-1 1 1,1-1-1,-1 0 0,-1 0 0,1-1 1,-15 9-1,-7 3 82,-36 16 0,34-18-94,-2-1-1,0-1 0,0-2 0,-59 13 1,86-23-182,-1-1 0,1 1 1,-1-1-1,1 0 0,-1-1 0,-8-1 1,13 2 140,0 0 0,0-1 1,0 1-1,1 0 1,-1-1-1,0 1 1,0 0-1,0-1 0,1 1 1,-1-1-1,0 0 1,1 1-1,-1-1 0,0 1 1,1-1-1,-1 0 1,1 0-1,-1 1 0,1-1 1,-1 0-1,1 0 1,0 0-1,-1 1 0,1-1 1,0 0-1,0 0 1,0 0-1,0 0 0,-1 0 1,1 0-1,0 0 1,0 1-1,1-1 1,-1 0-1,0 0 0,0 0 1,0 0-1,1 0 1,-1 0-1,0 1 0,1-1 1,-1 0-1,0 0 1,1 0-1,-1 1 0,2-2 1,12-21-477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0.917"/>
    </inkml:context>
    <inkml:brush xml:id="br0">
      <inkml:brushProperty name="width" value="0.05" units="cm"/>
      <inkml:brushProperty name="height" value="0.05" units="cm"/>
    </inkml:brush>
  </inkml:definitions>
  <inkml:trace contextRef="#ctx0" brushRef="#br0">1 4 20036,'6'-3'1129,"-1"6"-1818,1 0 1137,12 5-239,7 2-209,19 3-113</inkml:trace>
  <inkml:trace contextRef="#ctx0" brushRef="#br0" timeOffset="1">609 79 19188,'-23'8'619,"1"1"0,0 1 0,1 1 0,0 1 0,1 1 0,1 1-1,-19 16 1,31-23-494,1-1 0,0 1 0,0 0 0,0 0 0,1 1 0,0 0 0,1 0 1,0 0-1,-4 11 0,6-12-86,0-1 1,1 1 0,0 0 0,0 0 0,1 0-1,0 0 1,0 0 0,0-1 0,1 1 0,0 0-1,0 0 1,1 0 0,4 10 0,-4-11-85,1 1 0,-1-1 1,2 0-1,-1 0 0,1-1 1,0 1-1,0-1 0,0 1 0,1-1 1,0 0-1,0-1 0,0 1 1,1-1-1,-1 0 0,1-1 0,0 1 1,0-1-1,0 0 0,1-1 1,-1 1-1,1-1 0,-1-1 1,1 1-1,0-1 0,-1 0 0,1-1 1,0 1-1,0-1 0,0-1 1,-1 1-1,1-1 0,0 0 0,0-1 1,-1 0-1,1 0 0,-1 0 1,11-6-1,-5 0-309,-1 0-1,0-1 1,0-1 0,0 0 0,-1 0-1,-1-1 1,0 0 0,0-1 0,-1 0-1,6-14 1,5-10-553</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1.355"/>
    </inkml:context>
    <inkml:brush xml:id="br0">
      <inkml:brushProperty name="width" value="0.05" units="cm"/>
      <inkml:brushProperty name="height" value="0.05" units="cm"/>
    </inkml:brush>
  </inkml:definitions>
  <inkml:trace contextRef="#ctx0" brushRef="#br0">66 37 15227,'4'-3'583,"15"-11"621,-18 13-1121,-1 1-1,1-1 1,0 1-1,-1-1 1,1 1-1,0-1 1,-1 0 0,1 1-1,-1-1 1,1 0-1,-1 0 1,1 1-1,-1-1 1,0 0 0,1 0-1,-1 0 1,0 0-1,0 0 1,0 1-1,1-2 1,-2 1-15,1 1 0,-1 0 0,1-1 0,-1 1 0,1 0-1,0 0 1,-1 0 0,1-1 0,-1 1 0,1 0 0,-1 0 0,1 0 0,-1 0 0,1 0 0,-1 0-1,1 0 1,-1 0 0,1 0 0,-1 0 0,1 0 0,-1 0 0,1 0 0,-1 1 0,1-1 0,-1 0-1,1 0 1,-1 0 0,1 1 0,0-1 0,-1 0 0,1 1 0,-1-1 0,1 0 0,-1 1 0,-15 10 772,10-7-750,1 1 1,0-1 0,0 1 0,0 1 0,1-1-1,-1 1 1,1 0 0,1 0 0,-1 0-1,1 0 1,0 0 0,1 1 0,-1 0 0,1-1-1,0 1 1,1 0 0,0 0 0,0 8-1,0 13 419,1-1-1,1 1 1,7 37-1,-1-17-289,-7-47-220,0 7-69,1 0 0,0 1 0,1-1 0,0-1-1,4 11 1,-2-48-4180,-5 18 3774,-1-1 0,-1 1 0,-3-13-1,-6-13-684</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2.046"/>
    </inkml:context>
    <inkml:brush xml:id="br0">
      <inkml:brushProperty name="width" value="0.05" units="cm"/>
      <inkml:brushProperty name="height" value="0.05" units="cm"/>
    </inkml:brush>
  </inkml:definitions>
  <inkml:trace contextRef="#ctx0" brushRef="#br0">109 446 17940,'8'-5'374,"0"-1"0,0 0 0,-1 0 0,0 0 0,-1-1 0,1 0-1,-1 0 1,0-1 0,7-12 0,-13 19-289,1 0-1,-1 1 1,0-1 0,1 0-1,-1 0 1,0 0-1,0 0 1,1 1 0,-1-1-1,0 0 1,0 0-1,0 0 1,0 0-1,0 0 1,0 1 0,0-1-1,-1 0 1,1 0-1,0 0 1,0 0 0,-1 1-1,1-1 1,-1-1-1,1 2-18,-1-1 0,0 1 0,0-1 0,1 1 0,-1-1 0,0 1 1,0 0-1,0-1 0,1 1 0,-1 0 0,0 0 0,0-1 0,0 1 0,0 0 0,0 0 0,1 0 0,-1 0 0,-1 0 0,-3 1 82,-1 0 1,1 0-1,0 0 1,0 1-1,1 0 0,-8 3 1,1 1-62,1 0 1,0 1-1,0 1 0,0 0 1,-15 17-1,19-19-85,1 1 0,-1-1 0,2 1 1,-1 0-1,1 0 0,0 1 0,1-1 0,-1 1 0,-3 14 0,7-20-3,-1-1-1,1 0 0,-1 1 1,1-1-1,0 1 0,0-1 1,0 1-1,0-1 0,0 1 1,0-1-1,0 1 0,0-1 1,0 1-1,1-1 0,-1 0 1,0 1-1,1-1 1,0 1-1,-1-1 0,1 0 1,0 1-1,-1-1 0,1 0 1,0 0-1,0 0 0,0 0 1,0 0-1,0 0 0,1 0 1,-1 0-1,0 0 0,0 0 1,0 0-1,1-1 0,-1 1 1,1 0-1,-1-1 0,0 0 1,1 1-1,-1-1 0,1 0 1,-1 1-1,1-1 0,-1 0 1,3 0-1,1 0-2,1-1 0,0 0 0,0 1 0,-1-2 0,1 1 0,0-1 0,-1 1 0,1-2 0,-1 1 0,0 0 0,6-5 0,4-4 8,-1-1 1,0-1-1,-1 0 0,-1-1 0,0 0 0,0-1 0,-2 0 0,0-1 0,15-32 0,-8 9 42,-1-1-1,-2-1 1,10-50-1,-20 69 2,0 1-1,-1-1 1,0-28 0,-7 27 25,4 23-70,0 0 1,-1-1-1,1 1 0,0 0 0,0 0 0,0-1 0,0 1 1,0 0-1,0-1 0,-1 1 0,1 0 0,0 0 0,0 0 0,0-1 1,-1 1-1,1 0 0,0 0 0,0 0 0,0-1 0,-1 1 1,1 0-1,0 0 0,-1 0 0,1 0 0,0 0 0,0-1 1,-1 1-1,1 0 0,0 0 0,-1 0 0,1 0 0,0 0 1,-1 0-1,1 0 0,0 0 0,0 0 0,-1 0 0,1 0 1,0 1-1,-1-1 0,1 0 0,0 0 0,0 0 0,-1 0 1,1 0-1,0 0 0,0 1 0,-1-1 0,1 0 0,0 0 0,0 0 1,-1 1-1,1-1 0,0 0 0,0 0 0,0 1 0,0-1 1,-1 1-1,-2 4 13,0 0 1,0 0-1,0 1 1,1-1 0,0 1-1,0 0 1,0-1-1,-1 13 1,-4 54 57,6-62-61,-2 32 25,3 0 1,7 75-1,-4-99-114,0 0 1,1 0-1,1-1 1,0 0-1,2 0 1,0 0-1,1-1 1,0 0-1,13 17 1,-18-28-126,1 0 1,0-1-1,0 1 1,1-1 0,-1 0-1,1 0 1,0-1-1,0 1 1,8 3 0,-11-6 131,0 0 1,-1-1 0,1 1-1,0-1 1,-1 0 0,1 1-1,0-1 1,0 0 0,-1 0-1,1 0 1,0 0 0,0 0 0,-1 0-1,1-1 1,0 1 0,-1-1-1,1 1 1,0-1 0,-1 1-1,1-1 1,-1 0 0,1 0 0,-1 0-1,1 0 1,-1 0 0,1 0-1,-1 0 1,0 0 0,0-1-1,0 1 1,0 0 0,0-1-1,0 1 1,0-1 0,0 1 0,0-1-1,-1 0 1,2-1 0,9-32-832</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2.544"/>
    </inkml:context>
    <inkml:brush xml:id="br0">
      <inkml:brushProperty name="width" value="0.05" units="cm"/>
      <inkml:brushProperty name="height" value="0.05" units="cm"/>
    </inkml:brush>
  </inkml:definitions>
  <inkml:trace contextRef="#ctx0" brushRef="#br0">703 781 18132,'10'7'325,"-1"-1"1,1 0-1,0 0 0,1-1 1,-1 0-1,1-1 0,0 0 1,1-1-1,-1 0 1,0-1-1,1 0 0,-1-1 1,1 0-1,-1-1 0,1 0 1,0-1-1,16-3 0,-4 0-185,-1-2 0,0 0 0,0-1 0,-1-2 0,0 0 0,0-1 0,30-20 0,-38 21 0,0-1 0,0 0 1,21-24-1,-31 31-96,-1 0 0,0-1 0,0 1-1,0-1 1,-1 0 0,0 0 0,1 0 0,-1 0 0,-1 0 0,1-1 0,0 1 0,-1-1 0,0 1-1,0-1 1,-1 1 0,1-1 0,-1 1 0,0-10 0,-1 12-24,1-1 1,-1 1-1,0 0 0,1 0 0,-1 0 1,0 0-1,0 0 0,-1 0 0,1 0 1,0 1-1,0-1 0,-1 0 0,1 1 1,-1-1-1,0 1 0,0-1 0,1 1 1,-1 0-1,0 0 0,0 0 0,0 0 1,0 0-1,0 0 0,0 0 0,0 1 1,-1-1-1,1 1 0,0-1 0,0 1 1,-3 0-1,-3 0 15,1-1-1,-1 2 1,0-1 0,1 1-1,-1 1 1,1-1 0,-13 5 0,7 0-23,0 1 0,0 0 0,0 0 0,1 1-1,0 1 1,1 0 0,0 1 0,0 0 0,1 0 0,0 1 0,-15 24 0,20-28-22,1-1 0,1 1 0,-1 0-1,1 1 1,1-1 0,-1 0 0,1 1-1,1 0 1,-1-1 0,0 13 0,2-14-14,1-1 0,-1 0 1,1 0-1,0 0 0,0 0 1,1 0-1,-1 0 0,1 0 1,0 0-1,1 0 0,-1-1 1,1 1-1,0-1 0,0 0 1,0 0-1,0 0 0,5 4 1,-2-2-133,1-1 1,0 0-1,0 0 1,0-1 0,0 0-1,1 0 1,0-1-1,-1 0 1,1 0-1,1-1 1,-1 0-1,0 0 1,0-1-1,1 0 1,13 0 0,5-2-375</inkml:trace>
  <inkml:trace contextRef="#ctx0" brushRef="#br0" timeOffset="1">1 78 16876,'3'-29'656,"11"3"-456,2 3-216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15.846"/>
    </inkml:context>
    <inkml:brush xml:id="br0">
      <inkml:brushProperty name="width" value="0.05" units="cm"/>
      <inkml:brushProperty name="height" value="0.05" units="cm"/>
    </inkml:brush>
  </inkml:definitions>
  <inkml:trace contextRef="#ctx0" brushRef="#br0">253 283 16227,'-3'-1'166,"-1"0"-1,0 0 0,0 1 0,0-1 0,0 1 0,0 0 0,0 1 0,0-1 0,0 1 0,0-1 0,0 1 0,0 1 0,0-1 0,0 0 0,1 1 1,-1 0-1,0 0 0,1 0 0,-4 3 0,-4 2 71,0 2 0,1-1 0,0 1 1,-13 17-1,11-11-213,0 1 0,2 0 1,0 1-1,1 0 0,1 1 1,0 0-1,-7 26 0,9-18-14,0-1-1,1 1 0,2 1 0,-1 51 1,4-68-4,1 0-1,0 1 1,1-1 0,-1 0 0,5 13 0,-5-21 8,0 1 0,0-1 0,0 1 0,0-1 0,1 1 0,-1-1 0,1 0 0,-1 0 1,1 1-1,0-1 0,0-1 0,0 1 0,0 0 0,0 0 0,0-1 0,0 1 0,0-1 0,1 1 1,-1-1-1,1 0 0,-1 0 0,1 0 0,-1-1 0,1 1 0,4 0 0,-1-1 27,1 0 1,-1-1-1,0 0 0,0 0 0,1 0 0,-1-1 0,0 0 1,0 0-1,-1-1 0,1 1 0,0-1 0,-1-1 0,0 1 0,10-9 1,5-5 130,-1-1 1,20-24 0,-6 4 68,-3-1 0,-1-2 0,-1 0 0,-3-2 1,-2-1-1,-1-1 0,-3-1 0,-1-1 0,-3 0 0,-2-1 1,11-74-1,-21 101-147,-1 16-63,-1-1-1,0 1 1,-1 0 0,1-1 0,-1 1 0,0-1-1,-1 1 1,1 0 0,-1-1 0,0 1-1,0 0 1,-3-7 0,4 12-27,0 0 0,0-1-1,0 1 1,0 0 0,0-1 0,0 1 0,0-1 0,-1 1 0,1 0 0,0-1-1,0 1 1,0 0 0,-1-1 0,1 1 0,0 0 0,0 0 0,-1-1-1,1 1 1,0 0 0,0 0 0,-1-1 0,1 1 0,0 0 0,-1 0 0,1 0-1,-1 0 1,1-1 0,0 1 0,-1 0 0,1 0 0,0 0 0,-1 0 0,1 0-1,-1 0 1,1 0 0,0 0 0,-1 0 0,1 0 0,0 0 0,-1 0-1,1 0 1,-1 1 0,1-1 0,0 0 0,-1 0 0,1 0 0,0 0 0,-1 1-1,1-1 1,-1 1 0,-11 19 46,7-10-36,2 1 1,-1 0-1,1 1 1,1-1-1,-2 21 1,3 60 25,2-66-27,0 27 3,3-1 1,16 84 0,-15-113-170,1-1 0,1 0-1,1 0 1,0-1 0,2 0 0,1-1 0,0 0-1,21 27 1,2-11-950,-33-35 1063,1 0-1,-1 1 1,1-1-1,0 0 0,-1 0 1,1 0-1,0 0 0,0 0 1,0-1-1,-1 1 1,1 0-1,0-1 0,0 0 1,0 1-1,0-1 1,0 0-1,0 0 0,0 0 1,0 0-1,3-1 1,12-7-590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16.420"/>
    </inkml:context>
    <inkml:brush xml:id="br0">
      <inkml:brushProperty name="width" value="0.05" units="cm"/>
      <inkml:brushProperty name="height" value="0.05" units="cm"/>
    </inkml:brush>
  </inkml:definitions>
  <inkml:trace contextRef="#ctx0" brushRef="#br0">266 57 15395,'0'-1'181,"1"-1"0,-1 0 1,0 0-1,1 1 0,-1-1 0,0 0 0,0 0 0,0 1 0,0-1 0,0 0 0,-1 0 0,1 1 0,-1-1 0,1 0 0,-1 1 1,1-1-1,-1 0 0,0 1 0,0-1 0,0 1 0,-1-2 0,0 1 23,0 0 1,0 1-1,0-1 0,0 1 0,0 0 1,0-1-1,0 1 0,-1 0 0,1 0 1,0 1-1,-1-1 0,1 0 0,-4 0 1,-1 1 35,1-1 0,0 1 0,-1 0 0,1 0 0,-1 1 0,1 0 0,0 0 0,-1 0 0,1 1 0,-12 5 0,8-1-166,1 0-1,-1 1 1,2 0 0,-1 1 0,1 0 0,0 1 0,0-1 0,1 2-1,0-1 1,1 1 0,0 0 0,-9 20 0,9-16-65,0 0 0,2 0 0,-1 0 0,2 1 0,0-1 0,1 1 0,0 0 0,1-1 0,2 27 1,0-34-8,0 1 1,1 0 0,0 0 0,0-1 0,1 1 0,0-1 0,0 1-1,0-1 1,1 0 0,1-1 0,-1 1 0,1-1 0,7 9 0,-8-12 6,-1 0 0,0 0 1,1 0-1,0-1 0,-1 1 0,1-1 1,0 0-1,0 0 0,1 0 0,-1-1 1,0 0-1,0 1 0,1-1 1,-1-1-1,1 1 0,-1-1 0,1 0 1,-1 0-1,1 0 0,-1 0 0,1-1 1,-1 0-1,0 0 0,8-2 1,-1-2 43,0 0 1,-1-1 0,0 0-1,0 0 1,-1-1 0,0 0-1,0-1 1,0 0-1,-1 0 1,0-1 0,-1 0-1,0-1 1,0 1 0,-1-1-1,0-1 1,6-14 0,-7 13 26,0-1 0,0 0 0,-1 0 0,-1-1 0,0 1 0,-1-1 0,-1 1 0,0-1 0,0 0 0,-2 0 0,0 1 0,0-1 0,-6-25 0,5 35-73,1 0-1,-1 1 1,0-1-1,0 0 1,0 1-1,0-1 1,-1 1-1,0 0 1,1 0-1,-1 0 1,0 0-1,0 0 1,-1 1-1,-3-3 1,6 4-51,0 0 1,0 1-1,-1-1 1,1 0 0,-1 1-1,1 0 1,0-1-1,-1 1 1,1 0-1,-1-1 1,1 1-1,-1 0 1,1 0 0,-1 0-1,1 0 1,-1 1-1,1-1 1,-1 0-1,1 1 1,-1-1-1,1 1 1,0-1-1,-1 1 1,1 0 0,0-1-1,-1 1 1,1 0-1,0 0 1,0 0-1,0 0 1,0 0-1,0 0 1,0 0 0,0 0-1,0 1 1,0-1-1,0 0 1,1 1-1,-1-1 1,1 0-1,-2 3 1,1-3-33,1 1 0,-1-1 0,0 1-1,0-1 1,0 1 0,1 0 0,-1-1 0,1 1 0,0 0-1,-1-1 1,1 1 0,0 0 0,0 0 0,0-1 0,0 1 0,0 0-1,0-1 1,1 1 0,-1 0 0,1 0 0,-1-1 0,1 1-1,-1-1 1,1 1 0,0 0 0,0-1 0,0 0 0,2 3 0,17 8-594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16.839"/>
    </inkml:context>
    <inkml:brush xml:id="br0">
      <inkml:brushProperty name="width" value="0.05" units="cm"/>
      <inkml:brushProperty name="height" value="0.05" units="cm"/>
    </inkml:brush>
  </inkml:definitions>
  <inkml:trace contextRef="#ctx0" brushRef="#br0">31 213 18300,'38'-21'1917,"-2"3"-973,-1-1 0,-1-2 1,-1-2-1,34-29 1,-65 50-924,0 0 1,0 0-1,0 0 1,0-1-1,-1 1 1,1 0 0,-1 0-1,0-1 1,1 1-1,-1-1 1,0 1-1,-1-1 1,2-3 0,-2 5-16,0 0 0,0 0 0,0 0 1,0 0-1,-1 0 0,1 1 0,0-1 1,0 0-1,-1 0 0,1 0 1,-1 0-1,1 0 0,-1 0 0,1 1 1,-1-1-1,1 0 0,-1 0 0,0 1 1,1-1-1,-1 0 0,0 1 0,1-1 1,-1 1-1,0-1 0,0 1 1,0-1-1,0 1 0,0 0 0,1-1 1,-1 1-1,0 0 0,0 0 0,0 0 1,0 0-1,0-1 0,0 1 1,-2 1-1,-6-2 20,0 2 1,0-1-1,0 1 0,0 0 1,0 1-1,0 0 1,1 1-1,-1 0 0,1 0 1,-1 0-1,1 1 0,0 1 1,0-1-1,-12 11 1,7-5-13,1 0 0,0 1 1,1 0-1,1 0 0,-1 1 1,2 1-1,-15 23 1,20-27-10,-1 0 1,2 0-1,-1 1 1,2-1-1,-1 1 1,1-1-1,0 1 1,1 0-1,0 16 1,1-21-20,0-1 1,1 1-1,-1-1 1,1 1-1,0-1 1,0 1-1,0-1 1,1 0-1,0 0 1,-1 0-1,2 0 1,-1 0 0,0 0-1,1 0 1,-1-1-1,1 1 1,0-1-1,0 0 1,1 0-1,-1 0 1,1 0-1,-1-1 1,6 4-1,-1-3-148,0 0 0,0 0-1,1-1 1,-1 0-1,1 0 1,-1-1-1,1 0 1,0-1-1,-1 0 1,1 0 0,0-1-1,-1 0 1,1 0-1,-1-1 1,11-4-1,19-8-354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17.522"/>
    </inkml:context>
    <inkml:brush xml:id="br0">
      <inkml:brushProperty name="width" value="0.05" units="cm"/>
      <inkml:brushProperty name="height" value="0.05" units="cm"/>
    </inkml:brush>
  </inkml:definitions>
  <inkml:trace contextRef="#ctx0" brushRef="#br0">347 103 17700,'1'-4'276,"1"0"1,-1 0-1,0-1 1,0 1-1,0 0 0,-1 0 1,0 0-1,1-1 1,-1 1-1,-1 0 1,0-5-1,1 7-148,-1 0-1,0-1 1,0 1-1,0 0 1,-1 0-1,1 0 1,-1 0 0,1 0-1,-1 0 1,1 0-1,-1 0 1,0 0-1,0 1 1,0-1-1,0 1 1,0 0 0,0-1-1,-1 1 1,1 0-1,-4-1 1,-1 0-37,0 0 1,0 0-1,0 1 1,0 0-1,0 0 1,-1 1 0,1 0-1,0 0 1,0 1-1,-1 0 1,1 0-1,0 0 1,0 1-1,0 0 1,0 1-1,1-1 1,-1 1-1,-9 6 1,-1 1-88,0 1 0,1 0 1,0 2-1,1 0 0,-21 23 0,26-26-10,1 1 0,-12 18-1,19-26-1,1-1 1,-1 1-1,1 0 0,-1 0 0,1 0 0,0 0 0,0 0 0,0 1 1,0-1-1,1 0 0,-1 0 0,1 1 0,0-1 0,0 0 1,0 0-1,0 1 0,1 3 0,0-5-6,0 0 0,0-1 0,0 1 0,1-1 0,-1 1-1,0-1 1,1 1 0,-1-1 0,1 0 0,-1 1 0,1-1 0,-1 0 0,1 0 0,0 0 0,0 0-1,2 0 1,37 12-155,-28-10 113,9 4-35,46 14-153,-61-18 220,-1 0-1,1 0 1,-1 1 0,0-1-1,0 1 1,0 1 0,8 7-1,-13-11 23,1 1 0,-1-1 0,0 1 0,1 0-1,-1 0 1,0 0 0,0-1 0,0 1 0,0 0 0,0 0-1,-1 1 1,1-1 0,-1 0 0,1 0 0,-1 0 0,0 0-1,1 0 1,-1 1 0,-1 2 0,1-2 7,-1 1 1,0-1 0,0 0-1,-1 0 1,1 1 0,-1-1-1,1 0 1,-1 0-1,0 0 1,0-1 0,-3 4-1,-3 2 31,1-1 0,-1 0 0,-1 0-1,0 0 1,0-2 0,-17 10 0,19-11-209,0-1 0,-1 0 0,1 0 0,-1 0 0,1-1-1,-1 0 1,0-1 0,-12 1 0,20-5-602,6-3 474,7-4-67,7-1-270</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17.946"/>
    </inkml:context>
    <inkml:brush xml:id="br0">
      <inkml:brushProperty name="width" value="0.05" units="cm"/>
      <inkml:brushProperty name="height" value="0.05" units="cm"/>
    </inkml:brush>
  </inkml:definitions>
  <inkml:trace contextRef="#ctx0" brushRef="#br0">1 1 15643,'5'80'5720,"0"-43"-4675,14 59 0,-17-90-955,0 0-1,0 0 1,0 0-1,1 0 1,6 11-1,-8-16-75,1 1 0,-1-1 0,0 1 0,0-1 0,1 0 0,-1 0 0,0 0 0,1 0 0,-1 0 0,1 0 0,0 0 0,-1-1 0,1 1 0,0 0 0,-1-1 0,1 1 0,0-1 0,0 0 0,-1 0 1,1 1-1,0-1 0,0 0 0,0-1 0,-1 1 0,5-1 0,-1 0 7,1-1 0,-1 0 0,0-1 1,0 1-1,0-1 0,0 0 1,0 0-1,-1-1 0,1 1 0,-1-1 1,0 0-1,7-8 0,5-8 69,20-34 0,-27 39-58,7-11 10,15-21 17,-31 46-58,0 1 0,0 0 1,0 0-1,0-1 0,0 1 0,0 0 1,0 0-1,1 0 0,-1-1 0,0 1 1,0 0-1,0 0 0,0 0 0,0-1 1,0 1-1,1 0 0,-1 0 0,0 0 1,0 0-1,0 0 0,0-1 0,1 1 1,-1 0-1,0 0 0,0 0 0,1 0 1,-1 0-1,0 0 0,0 0 0,0 0 1,1 0-1,-1 0 0,0 0 0,0 0 1,1 0-1,-1 0 0,0 0 0,0 0 1,0 0-1,1 0 0,-1 0 0,0 0 0,0 0 1,1 0-1,-1 0 0,0 0 0,0 0 1,0 1-1,0-1 0,1 0 0,-1 0 1,0 0-1,0 0 0,0 1 0,0-1 1,1 0-1,-1 0 0,0 0 0,0 1 1,0-1-1,0 0 0,0 0 0,0 0 1,0 1-1,2 15 86,-2-14-78,-2 46 244,1-28-125,0-1 0,1 1 1,1 0-1,5 23 0,-3-37-745,0-8 231,2-11-42,-2-2 73</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18.495"/>
    </inkml:context>
    <inkml:brush xml:id="br0">
      <inkml:brushProperty name="width" value="0.05" units="cm"/>
      <inkml:brushProperty name="height" value="0.05" units="cm"/>
    </inkml:brush>
  </inkml:definitions>
  <inkml:trace contextRef="#ctx0" brushRef="#br0">1 0 20268,'12'16'1641,"-9"8"-1249,-3 4-152,6 4 472,2 3-272,4-1-192,-4-2-192,2-8-856,1-5 1032,4-9-328,-1-5-112,0-5-56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3.056"/>
    </inkml:context>
    <inkml:brush xml:id="br0">
      <inkml:brushProperty name="width" value="0.05" units="cm"/>
      <inkml:brushProperty name="height" value="0.05" units="cm"/>
    </inkml:brush>
  </inkml:definitions>
  <inkml:trace contextRef="#ctx0" brushRef="#br0">2820 192 13275,'-100'-32'1323,"-119"-22"1,-108 1-1093,-297 1-5,503 52 22,0 5 1,1 6-1,-142 30 1,196-24-52,2 2 1,0 3-1,2 2 0,0 4 0,2 2 1,1 2-1,2 4 0,1 1 0,-51 47 0,75-57-49,1 1 0,-39 46 0,55-55-85,1 1-1,0 0 0,1 0 0,2 2 1,-16 37-1,17-27-29,1 0 0,2 1 1,1 0-1,1 1 0,2-1 0,1 1 1,2 0-1,1 0 0,2-1 0,2 1 0,0-1 1,2 0-1,2 0 0,18 44 0,-15-47-31,1 0-1,1-1 1,2 0 0,1-1-1,1-1 1,2 0-1,0-2 1,2 0-1,1-2 1,0 0-1,2-2 1,1 0-1,0-2 1,54 30-1,-48-35 1,0-1-1,0-1 0,1-2 0,1-1 0,48 6 0,-33-10 3,1-2 1,0-2-1,59-7 0,-5-8 36,0-5 0,194-62 0,239-133 183,-29-53 340,-281 127-172,-162 94-127,77-70 1,-121 98-172,-2-1 0,-1-1 0,0-1 0,-1 0 0,15-28 0,-27 41-62,0 0 0,-1 0-1,-1-1 1,1 1-1,-1-1 1,-1 0-1,1 0 1,-2 0-1,1 0 1,-1-1 0,-1 1-1,0 0 1,0-1-1,0 1 1,-1 0-1,-1 0 1,0 0-1,-4-14 1,-1 8-6,0 0-1,-1 0 1,-1 1-1,0 0 1,-1 1 0,-1 0-1,0 0 1,0 1 0,-2 0-1,-20-15 1,-6-1-14,-2 2 1,-60-30-1,21 16-427,-121-40-1,152 64 186,0 3 0,-1 1 1,-99-8-1,52 18-106</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18.912"/>
    </inkml:context>
    <inkml:brush xml:id="br0">
      <inkml:brushProperty name="width" value="0.05" units="cm"/>
      <inkml:brushProperty name="height" value="0.05" units="cm"/>
    </inkml:brush>
  </inkml:definitions>
  <inkml:trace contextRef="#ctx0" brushRef="#br0">107 0 17956,'3'12'298,"-1"1"0,0 0 1,0-1-1,-2 1 0,0 15 1,1 15 173,12 102 270,7-2 0,6 0 0,46 142 0,-66-263-808,1-1 0,2 0-1,12 26 1,-16-41-307,-3-8-262,-6-15-515,-16-20-1046,0 1 0,-3 0 0,-48-58 0,44 60 1913,-5-7 258,-30-41 1169,52 68 805,-14-30 0,24 42-1811,-1 1 0,0 0-1,1-1 1,-1 1 0,1-1 0,-1 1 0,1-1 0,0 0-1,0 1 1,0-1 0,0 1 0,0-1 0,0 1 0,0-1 0,0 0-1,1 1 1,-1-1 0,0 1 0,1-1 0,-1 1 0,1-1-1,0 1 1,0 0 0,-1-1 0,1 1 0,0 0 0,0 0 0,0-1-1,0 1 1,0 0 0,1 0 0,-1 0 0,0 0 0,1 0-1,-1 0 1,0 1 0,1-1 0,-1 0 0,2 0 0,8-3 183,-1 1-1,1 0 1,0 0 0,17-1 0,-17 2-80,206-25 187,-175 23-372,27-5-71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3.671"/>
    </inkml:context>
    <inkml:brush xml:id="br0">
      <inkml:brushProperty name="width" value="0.05" units="cm"/>
      <inkml:brushProperty name="height" value="0.05" units="cm"/>
    </inkml:brush>
  </inkml:definitions>
  <inkml:trace contextRef="#ctx0" brushRef="#br0">1 87 17396,'15'-27'1643,"-11"19"-1366,0 1 1,1-1-1,0 1 0,0 0 1,10-10-1,-15 16-254,0 1 0,1 0 0,-1-1 0,0 1 0,0 0 0,1-1 0,-1 1 0,0 0 0,0 0 0,1-1 0,-1 1-1,0 0 1,1 0 0,-1-1 0,0 1 0,1 0 0,-1 0 0,1 0 0,-1 0 0,0-1 0,1 1 0,-1 0 0,0 0 0,1 0 0,-1 0 0,1 0 0,-1 0 0,0 0 0,1 0-1,-1 0 1,1 0 0,-1 0 0,0 1 0,1-1 0,-1 0 0,1 0 0,-1 0 0,0 0 0,1 1 0,-1-1 0,0 0 0,1 0 0,-1 1 0,0-1 0,0 0 0,1 0 0,-1 1 0,1 2 26,0-1 1,-1 1 0,1-1 0,-1 1 0,1-1-1,-1 1 1,0-1 0,0 3 0,-13 150 170,6-108-162,3 1 1,2 0-1,6 76 0,-3-117-42,0 1-1,1-1 0,0 0 1,0 1-1,0-1 0,1 0 1,0 0-1,1 0 1,-1-1-1,1 1 0,10 11 1,-11-15 4,0 0 1,0 0 0,1-1 0,-1 1-1,1-1 1,0 0 0,0 0 0,0 0-1,0 0 1,0-1 0,0 1-1,0-1 1,0 0 0,1-1 0,-1 1-1,0-1 1,1 1 0,-1-1 0,0-1-1,1 1 1,-1-1 0,8-1 0,1-2 27,0 0 1,0-1 0,-1 0 0,0-1-1,0-1 1,0 0 0,-1 0 0,0-1-1,0-1 1,-1 1 0,0-2 0,0 1-1,-1-2 1,9-12 0,-4 2 20,0 0-1,-1-1 1,0 0 0,-2-1-1,-1-1 1,12-41 0,-18 51-46,-1-1-1,0 1 1,-1-1 0,0 0-1,-1 0 1,-1-20 0,-2 29-8,-1 8-7,0 10 1,1 9-17,1-1 0,1 1 0,1-1 0,1 1 0,1-1 0,1 0 0,0 0 0,2 0 1,0-1-1,1 1 0,1-1 0,18 30 0,-23-44 23,1 1 1,-1-1-1,1 0 0,1 0 1,-1-1-1,1 1 0,0-1 1,0 0-1,0 0 0,0-1 1,1 1-1,0-1 1,-1-1-1,1 1 0,0-1 1,0 0-1,1 0 0,-1 0 1,0-1-1,0 0 0,1-1 1,-1 1-1,1-1 0,-1 0 1,1-1-1,-1 1 1,0-1-1,1-1 0,-1 1 1,0-1-1,0 0 0,0-1 1,0 1-1,0-1 0,-1 0 1,8-6-1,1-1 74,-1 0 1,0-1-1,-1-1 0,0 0 0,-1-1 0,0 0 1,-1-1-1,0 0 0,-1-1 0,-1 0 1,0 0-1,9-27 0,-13 29-19,0-1 0,-1 1 1,-1-1-1,1 0 0,-2 0 0,0 0 0,-2-14 0,1 19-33,-1-1-1,-1 0 0,0 1 1,0-1-1,-1 1 1,0 0-1,-1 0 1,0 0-1,-1 0 0,-8-13 1,11 19-30,0 1 1,0-1-1,-1 0 1,1 1-1,-1-1 1,0 1-1,1 0 1,-1 0-1,0 0 0,0 0 1,0 0-1,-1 1 1,1 0-1,0-1 1,-1 1-1,1 0 1,-1 0-1,1 1 1,-6-1-1,6 1-6,1 0 0,-1 1 0,1-1 0,-1 0-1,0 1 1,1 0 0,-1 0 0,1 0 0,0 0 0,-1 0 0,1 0-1,0 1 1,0-1 0,0 1 0,0-1 0,0 1 0,0 0 0,0 0-1,0 0 1,1 0 0,-1 0 0,1 0 0,-1 0 0,1 1 0,0-1-1,0 0 1,-1 4 0,0-1-17,1 0 0,-1 0 0,1 0 0,1 1 0,-1-1 0,1 0 0,-1 1 0,2-1 0,-1 0 0,0 0 0,1 1 0,0-1 0,0 0-1,1 0 1,0 0 0,0 0 0,0 0 0,0 0 0,1-1 0,-1 1 0,1-1 0,0 1 0,1-1 0,-1 0 0,1 0 0,0-1 0,0 1 0,0-1 0,9 6 0,-7-5-141,0 0 0,1 0 0,-1-1 1,1 0-1,0 0 0,0 0 1,0-1-1,1 0 0,-1-1 0,0 1 1,1-2-1,-1 1 0,1-1 1,-1 0-1,1 0 0,-1-1 0,0 0 1,1 0-1,-1-1 0,14-5 0,13-14-421,-4-7-173</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4.109"/>
    </inkml:context>
    <inkml:brush xml:id="br0">
      <inkml:brushProperty name="width" value="0.05" units="cm"/>
      <inkml:brushProperty name="height" value="0.05" units="cm"/>
    </inkml:brush>
  </inkml:definitions>
  <inkml:trace contextRef="#ctx0" brushRef="#br0">1 8 17148,'1'-6'1680,"7"4"-1112,-1 2-256,3 9 896,2 10-351,0 13-353,2 7-192,-2 12-216,2 3-16,-3 1-120,-1-3-128,-2-6-304,0-7-328,-4-19 640,1-17-121,1-21-135</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4.528"/>
    </inkml:context>
    <inkml:brush xml:id="br0">
      <inkml:brushProperty name="width" value="0.05" units="cm"/>
      <inkml:brushProperty name="height" value="0.05" units="cm"/>
    </inkml:brush>
  </inkml:definitions>
  <inkml:trace contextRef="#ctx0" brushRef="#br0">1 14 17220,'1'5'206,"1"0"0,-1 0 0,0 0 1,0 0-1,0 0 0,-1 1 0,1-1 0,-1 0 1,-1 0-1,1 0 0,-2 9 0,0 6 164,-1 54 465,3 1 0,3-1 0,22 119 0,-18-156-760,2-1 1,1 0 0,2 0 0,2-2-1,1 1 1,1-2 0,2 0 0,1-1-1,28 34 1,-45-63-74,0 0 0,1 0 0,-1-1 0,1 1 0,-1-1-1,1 0 1,0 1 0,0-1 0,0-1 0,6 4 0,-9-5-2,1 0 1,0 0 0,-1 0-1,1 0 1,0 0-1,-1 0 1,1 0 0,0 0-1,-1 0 1,1 0-1,0 0 1,0 0-1,-1 0 1,1 0 0,-1-1-1,1 1 1,0 0-1,-1-1 1,1 1 0,0 0-1,0-1 1,0-1-1,0 1 1,1-1 0,-1 1 0,0-1 0,-1 1-1,1-1 1,0 0 0,0 1 0,-1-1-1,1 0 1,0-3 0,4-26-70,-1-1 1,0-40-1,-2 25-124,-1 0-52,-1 32 76,0-1-1,1 1 1,0-1-1,7-25 1,-7 39 135,1 0-1,-1-1 1,1 1 0,0 0-1,0 0 1,0 0 0,0 0-1,0 0 1,0 0 0,0 1-1,1-1 1,-1 1 0,0 0 0,1-1-1,0 1 1,-1 0 0,1 1-1,-1-1 1,5 0 0,18-10 40,-14 4 36,1-2 0,-1 0-1,-1 0 1,0-1 0,0 0 0,-1-1 0,0 0 0,-1-1 0,10-18 0,-5 6 122,-1-1 0,-1 0 1,14-51-1,-19 52 4,-1 1 0,3-41 0,-7 55-112,-1-1 1,0 1-1,-1 0 0,0-1 1,0 1-1,-1 0 0,0 0 0,-1 0 1,-6-16-1,8 23-48,0-1 1,0 1-1,-1 0 1,1 0-1,0-1 1,-1 1-1,0 0 1,1 0-1,-1 0 1,0 1-1,0-1 1,0 0-1,0 1 1,-1-1-1,1 1 1,0 0-1,-1 0 1,1 0-1,0 0 1,-1 0-1,1 0 1,-1 1-1,0-1 1,1 1-1,-1-1 1,1 1-1,-1 0 1,0 0-1,1 1 1,-1-1 0,0 0-1,-4 2 1,1 0-8,0 1 0,0 0 0,0 0 1,1 0-1,-1 1 0,1-1 1,0 1-1,-1 1 0,2-1 0,-1 1 1,1 0-1,-6 7 0,-4 8-6,1 2-1,1 0 0,0 0 1,2 1-1,1 0 1,0 1-1,2 0 0,1 0 1,1 1-1,1-1 0,1 1 1,1 0-1,3 48 1,0-66-1,0 1 0,0-1 0,1 1 0,0-1 0,0 0 1,1 0-1,0 0 0,0 0 0,1 0 0,0-1 0,0 1 1,9 10-1,-7-11-12,0-1 1,1 0-1,-1 0 0,1-1 1,0 0-1,0 0 1,0 0-1,0-1 1,1 0-1,0-1 0,15 4 1,35 2-110,-40-6 74,1 1 0,-1 0-1,29 9 1,-43-10 52,1 0-1,0 0 1,-1 0-1,0 1 0,1-1 1,-1 1-1,0 0 1,0 0-1,-1 0 1,1 1-1,-1 0 0,1-1 1,-1 1-1,0 0 1,-1 0-1,1 1 1,-1-1-1,3 6 0,-2-1-10,0 1 0,-1-1 0,0 1 0,0 0-1,-1 0 1,0 11 0,-1-15-47,0 1 0,-1-1 0,1 0 0,-1 1 0,-1-1 1,1 0-1,-1 1 0,0-1 0,0 0 0,-5 7 0,-7 3-61,-1-11-72</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4.930"/>
    </inkml:context>
    <inkml:brush xml:id="br0">
      <inkml:brushProperty name="width" value="0.05" units="cm"/>
      <inkml:brushProperty name="height" value="0.05" units="cm"/>
    </inkml:brush>
  </inkml:definitions>
  <inkml:trace contextRef="#ctx0" brushRef="#br0">0 20 16588,'22'-8'2032,"-7"1"-1552,-3 2-840,8 5 2825,-3 0-2217,-2 3-88</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9.016"/>
    </inkml:context>
    <inkml:brush xml:id="br0">
      <inkml:brushProperty name="width" value="0.05" units="cm"/>
      <inkml:brushProperty name="height" value="0.05" units="cm"/>
    </inkml:brush>
  </inkml:definitions>
  <inkml:trace contextRef="#ctx0" brushRef="#br0">0 56 18060,'4'3'166,"-1"0"0,0 1 0,0 0 0,0-1 1,-1 1-1,1 0 0,-1 0 0,0 0 0,0 1 0,0-1 1,-1 0-1,1 1 0,-1 0 0,0-1 0,-1 1 0,1 5 0,1-1 55,31 188 1794,42 183-1202,-74-379-811,1 8 50,0 0 0,1-1-1,0 1 1,0-1 0,8 12-1,-11-19-47,0-1 0,0 0 0,0 0 1,0 0-1,1 1 0,-1-1 0,0 0 0,0 0 0,0 0 0,0 0 0,1 1 0,-1-1 0,0 0 0,0 0 0,0 0 0,1 0 1,-1 0-1,0 0 0,0 0 0,0 0 0,1 1 0,-1-1 0,0 0 0,0 0 0,1 0 0,-1 0 0,0 0 0,0 0 0,1 0 1,-1 0-1,0-1 0,0 1 0,0 0 0,1 0 0,-1 0 0,0 0 0,0 0 0,0 0 0,1 0 0,-1 0 0,0-1 0,0 1 1,0 0-1,1 0 0,-1 0 0,0 0 0,0-1 0,0 1 0,0 0 0,0 0 0,0 0 0,1-1 0,-1 1 0,0 0 0,0 0 1,0-1-1,5-16 150,-3-9-12,-1 1 1,-2-1-1,-5-42 0,-20-80 178,20 116-282,1 8-22,-2-13 2,-1-1-1,-16-41 1,27 85-24,11 27-23,18 32-1,-28-57 26,1 0-1,0-1 1,0 0-1,0 0 1,1 0-1,0 0 1,1-1-1,-1 0 1,1 0-1,10 5 0,-15-10 7,0 0 0,0 0-1,0 0 1,0 0 0,1 0-1,-1-1 1,0 1-1,0-1 1,1 0 0,-1 0-1,0 1 1,1-2 0,-1 1-1,1 0 1,-1 0-1,0-1 1,0 1 0,4-2-1,-3 0 7,1 1-1,-1-1 0,0 0 1,1-1-1,-1 1 0,0-1 0,0 1 1,-1-1-1,1 0 0,2-3 1,3-5 22,-1-1 0,0 1 1,-1-1-1,-1 0 0,6-17 1,-1-2 40,-2 1-1,-1-2 1,-2 1 0,-1-1-1,-1 0 1,-4-58 0,1 84-67,-1 0 1,-1-1-1,1 1 1,-5-11 0,6 17-6,0-1 0,-1 0 0,1 1 0,0-1 0,-1 0 0,1 1 0,0-1 0,-1 0 0,1 1 0,-1-1 0,1 1 0,-1-1 0,0 1 0,1-1 0,-1 1 0,0-1 0,1 1 0,-1 0 0,-1-1 0,1 1-2,1 0 1,-1 0-1,0 1 1,0-1-1,1 0 1,-1 0-1,0 1 1,1-1-1,-1 1 1,0-1 0,1 1-1,-1-1 1,0 1-1,1-1 1,-1 1-1,1-1 1,-1 1-1,1 0 1,-1-1-1,1 1 1,0 0-1,-1-1 1,1 1-1,-1 1 1,-6 13-20,1 1 0,0 0 0,1 0 0,0 0 0,-2 21-1,-8 87-8,13-101 30,0 5 9,0 29 1,2-50-14,1-1 1,-1 0-1,1 1 1,0-1-1,1 0 1,0 0-1,-1 0 1,2 0-1,-1 0 1,5 8 0,-5-12-3,-1 0 1,1 0 0,0-1 0,-1 1 0,1-1 0,0 1-1,0-1 1,0 1 0,0-1 0,0 0 0,0 0 0,0 0-1,0 0 1,1 0 0,-1-1 0,0 1 0,1-1 0,-1 1-1,0-1 1,1 0 0,-1 0 0,0 0 0,1 0 0,-1 0 0,4-2-1,6-1-38,0 0-1,0-1 0,21-10 0,-3 1-27,-23 11 66,-1 0-1,1 0 1,-1 0-1,1 1 0,0 0 1,0 0-1,8 1 0,-12 0 16,1 1-1,-1-1 1,0 1-1,0 0 1,1 0-1,-1 0 1,0 0-1,0 1 1,0-1-1,0 1 1,0 0 0,-1 0-1,1 0 1,-1 0-1,1 0 1,3 5-1,0 0 24,0 1 1,-1 0-1,0 0 0,-1 0 0,0 1 0,0-1 0,5 17 1,-7-21-1172,-2-11 808,-2-13 155,-5-5-147</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29.432"/>
    </inkml:context>
    <inkml:brush xml:id="br0">
      <inkml:brushProperty name="width" value="0.05" units="cm"/>
      <inkml:brushProperty name="height" value="0.05" units="cm"/>
    </inkml:brush>
  </inkml:definitions>
  <inkml:trace contextRef="#ctx0" brushRef="#br0">27 138 19988,'40'-3'4924,"-28"-1"-4521,1 0 0,-1-1 1,0 0-1,15-10 0,-22 13-402,-1-1 0,-1 0 1,1 0-1,0 0 0,-1 0 0,0-1 0,1 1 0,-1-1 0,-1 0 0,1 0 0,0 0 0,-1 0 0,0 0 1,0 0-1,2-6 0,-4 8 1,0 1 0,0 0 0,1 0-1,-1 0 1,0-1 0,0 1 0,0 0 0,0 0 0,0 0 0,0-1 0,0 1 0,-1 0 0,1 0 0,0 0 0,-1 0 0,1 0 0,-1-1 0,1 1-1,-1 0 1,1 0 0,-1 0 0,0 0 0,0 0 0,1 0 0,-1 1 0,0-1 0,0 0 0,0 0 0,0 1 0,0-1 0,0 0 0,0 1-1,0-1 1,0 1 0,-1-1 0,1 1 0,-2-1 0,0 0 3,-1 1-1,1-1 1,-1 1 0,1-1-1,-1 1 1,1 0 0,0 1-1,-1-1 1,1 0 0,-1 1-1,-6 2 1,4 0 0,-1 1-1,1-1 1,0 1 0,0 1-1,0-1 1,0 1 0,1 0-1,0 0 1,0 1 0,0 0 0,1-1-1,-7 11 1,4-3 1,1-1 0,0 1 0,1-1 0,0 2 0,-5 23 0,7-24-2,2-1-1,-1 1 1,2 0-1,-1 0 1,2 0-1,0 0 1,0-1-1,1 1 1,1 0-1,6 16 1,-8-24-25,1 0 1,0 0-1,0-1 1,1 1-1,-1-1 1,1 1-1,0-1 1,1 0-1,-1 0 1,0 0-1,1-1 1,0 1-1,0-1 1,0 0-1,1 0 1,-1 0-1,0-1 1,1 1-1,0-1 1,0 0-1,-1-1 1,1 1-1,0-1 1,1 0-1,-1 0 1,0 0-1,0-1 1,6 0-1,-6 0 6,-1 0 0,1-1 0,-1 0-1,1 1 1,-1-2 0,7-1 0,23-17-129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0.177"/>
    </inkml:context>
    <inkml:brush xml:id="br0">
      <inkml:brushProperty name="width" value="0.05" units="cm"/>
      <inkml:brushProperty name="height" value="0.05" units="cm"/>
    </inkml:brush>
  </inkml:definitions>
  <inkml:trace contextRef="#ctx0" brushRef="#br0">1 36 16828,'5'41'1462,"3"0"0,18 62 0,-22-92-1363,0 0 0,0-1 0,1 0-1,0 0 1,1 0 0,0 0 0,1-1-1,0 0 1,0 0 0,1-1 0,0 0-1,1 0 1,-1-1 0,14 8 0,-17-12-50,0 0 1,0-1-1,0 1 1,0-1-1,0 0 1,1-1-1,-1 0 1,1 0-1,-1 0 1,1 0 0,-1-1-1,1 0 1,0 0-1,-1 0 1,8-2-1,-6 0 23,-1 0 1,1-1-1,0 1 0,-1-1 0,1-1 0,-1 1 1,0-1-1,0 0 0,0 0 0,8-9 0,-2-1 119,0 0 0,0-1 0,-1 0 0,-1-1 0,-1 0 0,0-1-1,-1 0 1,7-21 0,10-50 570,-22 77-627,-1-1 1,-1 0 0,0 1-1,0-1 1,-3-19 0,2 74 84,-2-9-224,2-13 33,1-1 0,1 1 1,1-1-1,1 0 0,1 0 0,8 24 0,-8-33-123,-1-2-1,1 1 1,1 0 0,0-1-1,0 0 1,1 0 0,0-1 0,0 0-1,1 0 1,0-1 0,1 0-1,-1 0 1,15 8 0,-23-15 52,1 1 0,-1-1 0,1 1 0,-1-1 0,1 0 0,0 1 0,-1-1 0,1 0 0,-1 1 0,1-1 0,0 0 0,-1 0 0,1 0 0,-1 0 0,1 1 0,0-1 0,-1 0 0,1 0 0,0 0 0,-1 0 0,1 0 0,0 0 0,-1-1 0,1 1 0,0 0 0,-1 0 0,1 0 0,-1-1 0,1 1 0,0 0 0,-1-1 0,1 1 0,-1 0 0,1-1 0,-1 1 0,1-1 0,-1 1 0,1-1 0,-1 1 0,0-1 0,1 1 0,-1-1 1,0 1-1,1-1 0,-1 1 0,0-1 0,1-1 0,2-12-607</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0.719"/>
    </inkml:context>
    <inkml:brush xml:id="br0">
      <inkml:brushProperty name="width" value="0.05" units="cm"/>
      <inkml:brushProperty name="height" value="0.05" units="cm"/>
    </inkml:brush>
  </inkml:definitions>
  <inkml:trace contextRef="#ctx0" brushRef="#br0">348 31 19820,'0'0'75,"1"0"0,-1 0-1,0-1 1,1 1 0,-1 0 0,1 0-1,-1-1 1,0 1 0,1 0 0,-1 0-1,0-1 1,0 1 0,1 0-1,-1-1 1,0 1 0,0-1 0,1 1-1,-1 0 1,0-1 0,0 1 0,0-1-1,0 1 1,1 0 0,-1-1-1,0 1 1,0-1 0,0 1 0,0-1-1,0 1 1,0 0 0,0-1 0,0 1-1,-1-1 1,1 1 0,0-1 0,0 1-1,0 0 1,0-1 0,0 1-1,-1-1 1,1 1 0,0 0 0,0-1-1,-1 1 1,1 0 0,0-1 0,-1 1-1,1 0 1,0-1 0,-1 1-1,1 0 1,0 0 0,-1 0 0,1-1-1,-1 1 1,-2-2 202,1 1-1,-1 0 1,1-1-1,-1 1 1,0 0-1,0 0 1,0 0-1,-3 0 1,-6 1-95,0 0 1,1 0 0,-1 1-1,0 1 1,1 0 0,-1 1 0,1 0-1,0 0 1,0 1 0,0 1-1,0 0 1,-10 6 0,5-1-211,1 0 1,0 1-1,0 0 0,1 1 1,0 1-1,-21 27 0,30-33-28,0 0-1,0 0 0,1 0 1,0 1-1,1-1 0,-5 16 0,7-21 20,1-1 0,-1 1 0,1 0-1,-1 0 1,1 0 0,0 0-1,0 0 1,0 0 0,0 0 0,0-1-1,0 1 1,0 0 0,1 0 0,-1 0-1,1 0 1,-1 0 0,1-1-1,0 1 1,0 0 0,0 0 0,0-1-1,0 1 1,0-1 0,0 1 0,0-1-1,1 1 1,-1-1 0,0 0-1,1 0 1,0 1 0,-1-1 0,1 0-1,-1 0 1,4 1 0,5 1-206,0 0 1,0-1 0,0 0-1,0-1 1,1 0-1,16 0 1,67-8-953,-44 2 650,-30 3 357,4 0 8,1 0 0,-1 2 0,1 1 0,36 5 0,-59-5 206,0-1 1,-1 0-1,1 0 1,-1 1-1,1-1 1,-1 1-1,1-1 1,-1 1-1,1 0 1,-1-1-1,0 1 1,1 0-1,-1 0 0,0 0 1,0 0-1,1 0 1,-1 0-1,0 1 1,0-1-1,0 0 1,0 0-1,-1 1 1,1-1-1,1 2 1,-2-1 28,0 0-1,0 0 1,0 0 0,0 0 0,-1 0 0,1 0 0,-1 0-1,1 0 1,-1 0 0,1 0 0,-1 0 0,0-1-1,0 1 1,0 0 0,0 0 0,-2 1 0,-5 8 247,-2 0 0,1-1 0,-2 0 0,-11 9 0,-50 33 607,63-46-972,0-1 0,0 0 0,-1-1 0,1 0-1,-1 0 1,-14 3 0,22-7 54,1 0 0,0 0 0,0 1 0,0-1 0,0 0 0,0 0 0,0 0-1,0-1 1,0 1 0,-1 0 0,1 0 0,0-1 0,0 1 0,0 0 0,0-1 0,0 1 0,0-1 0,0 1-1,-1-2 1,1 1 1,1 1-1,0-1 1,-1 0 0,1 1-1,0-1 1,0 0-1,-1 1 1,1-1-1,0 0 1,0 1-1,0-1 1,0 0 0,0 1-1,0-1 1,0 0-1,0 0 1,0 1-1,0-1 1,0 0-1,0 1 1,1-1 0,-1 0-1,0 1 1,0-1-1,1 0 1,-1 1-1,1-1 1,-1 1-1,0-1 1,1 1 0,0-2-1,17-17-290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1.185"/>
    </inkml:context>
    <inkml:brush xml:id="br0">
      <inkml:brushProperty name="width" value="0.05" units="cm"/>
      <inkml:brushProperty name="height" value="0.05" units="cm"/>
    </inkml:brush>
  </inkml:definitions>
  <inkml:trace contextRef="#ctx0" brushRef="#br0">75 71 20252,'0'-1'68,"-1"0"0,1 0-1,-1 0 1,1 1-1,-1-1 1,1 0 0,-1 0-1,0 1 1,1-1-1,-1 0 1,0 1 0,0-1-1,1 0 1,-1 1-1,0-1 1,0 1 0,0 0-1,0-1 1,1 1-1,-1 0 1,0-1 0,0 1-1,0 0 1,0 0 0,0 0-1,0 0 1,0 0-1,0 0 1,0 0 0,0 0-1,0 0 1,0 0-1,0 1 1,0-1 0,0 0-1,1 1 1,-1-1-1,0 0 1,0 1 0,0-1-1,0 1 1,1 0-1,-1-1 1,0 1 0,1-1-1,-1 1 1,0 1 0,-3 2 109,1 0 0,0 0 0,1 0 0,-1 0 0,1 0 0,-1 1 0,1-1 0,-1 7 0,-1 2-26,2 1 0,-1-1 1,2 1-1,0-1 1,1 27-1,0-34-130,1 0-1,-1 1 1,1-1-1,1 0 1,-1 0-1,1 0 1,0 0-1,1 0 1,-1 0-1,1 0 1,0-1-1,1 1 1,-1-1-1,9 8 1,-10-11-4,0 0 0,0 0 0,1 0 0,-1 0 0,1-1 1,0 0-1,-1 1 0,1-1 0,0 0 0,0 0 0,0 0 0,0-1 0,-1 1 0,1-1 1,6 1-1,-4-2 7,0 1 0,0-1 0,0 0 0,0 0 1,-1 0-1,1-1 0,-1 0 0,1 0 0,4-3 0,2-1 31,-1-2 0,1 1 0,-1-1 0,-1-1 0,1 0 0,11-16 0,-6 5 23,-2-1 0,-1 0 0,-1-1 1,0 0-1,-2-1 0,-1 0 0,0-1 0,6-38 0,-14 61-77,0 1 0,1 0 1,-1 0-1,0 0 0,0 0 1,0 0-1,0 0 0,0 0 0,0-1 1,0 1-1,0 0 0,0 0 0,0 0 1,0 0-1,1 0 0,-1 0 1,0-1-1,0 1 0,0 0 0,0 0 1,0 0-1,0 0 0,0 0 0,0-1 1,0 1-1,0 0 0,0 0 0,-1 0 1,1 0-1,0 0 0,0 0 1,0-1-1,0 1 0,0 0 0,0 0 1,0 0-1,0 0 0,0 0 0,0 0 1,0 0-1,0-1 0,-1 1 0,1 0 1,0 0-1,0 0 0,0 0 1,0 0-1,0 0 0,0 0 0,-1 0 1,1 0-1,0 0 0,0 0 0,0 0 1,0 0-1,0 0 0,-1 0 0,1 0 1,0 0-1,0 0 0,0 0 1,0 0-1,0 0 0,0 0 0,-1 0 1,1 0-1,0 0 0,0 0 0,-7 8 32,4-1-20,0-1-1,1 1 1,0 0-1,0 1 1,1-1 0,0 0-1,0 8 1,0 57 75,2-54-65,-1-8 0,1 1 1,0 0-1,1-1 0,0 0 0,0 1 1,1-1-1,1 0 0,0 0 0,9 17 0,-10-23-44,-1 0-1,1-1 0,-1 1 0,1-1 0,0 1 0,1-1 0,-1 0 1,0 0-1,1 0 0,0-1 0,0 1 0,0-1 0,0 0 0,0 0 0,0 0 1,0 0-1,1-1 0,-1 0 0,0 0 0,1 0 0,-1-1 0,1 1 1,-1-1-1,1 0 0,7-1 0,-9 1-109,0-1 0,0 0 0,0 0 1,0 0-1,0 0 0,0 0 0,-1 0 0,1-1 0,0 1 1,-1-1-1,1 0 0,-1 0 0,0 0 0,1 0 0,-1 0 0,0-1 1,3-3-1,-1-1-47,0-1 1,0 0-1,0 1 0,-1-1 1,3-10-1,6-24-582</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24.086"/>
    </inkml:context>
    <inkml:brush xml:id="br0">
      <inkml:brushProperty name="width" value="0.05" units="cm"/>
      <inkml:brushProperty name="height" value="0.05" units="cm"/>
    </inkml:brush>
  </inkml:definitions>
  <inkml:trace contextRef="#ctx0" brushRef="#br0">1 297 15035,'4'-2'157,"0"0"1,0 0-1,1 0 0,-1 1 0,1-1 1,-1 1-1,1 0 0,0 0 0,4 0 1,48 1 59,-25 0-36,194-19 75,37-1-234,276-10 98,86 4-71,-125 11-42,4-30 22,-128 9-12,25 23-1,0 24 107,-209-6-6,1-9-1,242-35 1,-217 12-85,2 9 0,251 12 1,306 15 8,-156 16-27,-75 8-41,-161-11 70,286-20-41,-195-15-1,-280 10-6,189 8-80,-86 1 21,-278-6 63,9-1 22,0 2 1,0 1 0,43 8-1,-72-10 75,-40 2 970,-25 0-1198,60-3 123,0 0 0,0 0 0,0 0 1,0-1-1,0 0 0,1 1 0,-1-1 1,0-1-1,1 1 0,-1 0 0,1-1 1,0 0-1,-4-4 0,-20-22-103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1.807"/>
    </inkml:context>
    <inkml:brush xml:id="br0">
      <inkml:brushProperty name="width" value="0.05" units="cm"/>
      <inkml:brushProperty name="height" value="0.05" units="cm"/>
    </inkml:brush>
  </inkml:definitions>
  <inkml:trace contextRef="#ctx0" brushRef="#br0">220 487 20764,'0'0'81,"1"-1"-1,-1 0 0,1 0 0,-1 1 0,1-1 1,-1 0-1,0 0 0,1 1 0,-1-1 1,0 0-1,0 0 0,0 0 0,0 1 0,1-1 1,-1 0-1,0 0 0,-1 0 0,1 0 0,0 1 1,0-1-1,0 0 0,-1-1 0,1 2-39,0-1-1,-1 1 1,0-1-1,1 1 0,-1-1 1,1 1-1,-1-1 1,0 1-1,1 0 0,-1-1 1,0 1-1,1 0 1,-1-1-1,0 1 1,1 0-1,-1 0 0,0 0 1,0 0-1,-1 0 1,-1 0 80,-1 0 0,1 0 1,-1 0-1,0 1 1,1 0-1,-1 0 1,1 0-1,-1 0 1,-5 3-1,0 1 43,1 2 0,-1-1 0,1 1 0,1 0 0,-1 0 0,1 1 0,1 0 1,-8 11-1,1 1-27,2 0 0,-16 35 0,18-31-44,0 0-1,-7 34 0,14-49-60,0 1-1,1-1 1,0 1-1,1-1 1,0 1-1,0-1 1,1 1-1,1 0 1,2 13-1,-3-21-24,-1 0 0,1 0 0,0 0 0,-1 0 0,1 0 0,0 0 0,0 0 0,1 0 0,-1 0-1,0 0 1,1 0 0,-1-1 0,1 1 0,-1-1 0,1 1 0,0-1 0,-1 1 0,1-1 0,0 0-1,0 0 1,0 0 0,0 0 0,0 0 0,0-1 0,0 1 0,1 0 0,-1-1 0,0 0 0,0 1-1,1-1 1,-1 0 0,0 0 0,0 0 0,0-1 0,1 1 0,-1 0 0,4-2 0,1-1 5,1 1-1,-1-2 1,0 1 0,-1-1 0,1 0 0,0 0 0,-1-1 0,0 0 0,0 0 0,5-6 0,8-11-12,-1-1 0,-1 0 0,-2-2 0,0 0 0,-1 0 0,-2-1 0,0-1 0,-2 0 0,-1 0 0,9-48 0,-16 40-110,-6 24 14,4 11 92,-1 0 0,1 0-1,0 0 1,-1 0 0,1 0-1,0-1 1,-1 1 0,1 0 0,0 0-1,-1 0 1,1 0 0,-1 1-1,1-1 1,0 0 0,-1 0 0,1 0-1,0 0 1,-1 0 0,1 0-1,0 1 1,-1-1 0,1 0-1,0 0 1,-1 0 0,1 1 0,0-1-1,0 0 1,-1 0 0,1 1-1,-1-1 1,-2 5-16,-1-1-1,0 1 1,1-1 0,0 1-1,0 0 1,0 0-1,1 1 1,-1-1 0,1 0-1,1 1 1,-2 5-1,-2 12-24,-3 31 0,7-41 44,0 0 0,1-1 0,0 1-1,1 0 1,0 0 0,1 0 0,1-1-1,4 14 1,-6-21 2,1 0 0,0 0 0,0-1 0,1 1 0,0-1 0,-1 1-1,1-1 1,1 0 0,-1 0 0,1 0 0,-1-1 0,1 1 0,0-1 0,0 0 0,1 0-1,-1 0 1,1-1 0,-1 0 0,1 1 0,0-2 0,0 1 0,8 2 0,-3-3-10,0 0 0,0-1 0,0 0 0,1-1 0,-1 0 0,0 0 0,0-1 0,0 0 0,0-1 0,0 0 0,-1 0 0,1-1 0,-1-1 0,0 0 0,0 0 0,12-9 1,10-10 56,0-1 1,50-54 0,-40 35 154,-3-1 0,43-66 0,-59 76-83,-2 0-1,-1-1 1,-2-2 0,15-47-1,-27 70-99,-1-1-1,-1 0 0,0-1 1,-1 1-1,0-18 1,-1 29-27,-2 0 0,1 0 1,0 0-1,-1 0 1,0 0-1,0 0 0,0 0 1,-1 0-1,1 1 0,-1-1 1,0 0-1,-1 1 1,1 0-1,-1-1 0,0 1 1,0 0-1,0 0 1,-1 1-1,-7-7 0,9 8-4,-1 0 0,0 1 0,0-1 1,-1 1-1,1 0 0,0 0 0,0 0 0,-1 0 0,1 0 0,0 1 0,-1 0 0,1 0 0,-1 0 0,1 0 0,-1 0 0,1 0 0,0 1 0,-1 0 0,1 0 1,0 0-1,0 0 0,-1 0 0,1 1 0,0-1 0,0 1 0,-3 2 0,-6 4-34,0 1 0,1 1 0,0 0 0,-17 19 0,13-10 23,0-1 0,2 2 0,0 0 0,1 0 0,1 2 0,-15 42 0,19-44 39,2-1-1,0 1 1,1 0 0,1 0-1,1 1 1,1-1 0,0 0 0,4 30-1,-2-43-20,0 1-1,1-1 1,0 0-1,0 0 1,1 0-1,0 0 1,0 0-1,1 0 1,-1-1 0,1 1-1,1-1 1,-1 0-1,1-1 1,0 1-1,1-1 1,-1 0-1,1 0 1,0 0-1,0-1 1,9 5-1,-4-4-107,0 0-1,0-1 1,1 0-1,-1-1 1,1 0-1,0-1 1,0 0-1,0-1 1,0 0-1,0-1 1,0-1-1,13-1 1,44-12-159,0-7-120</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6.333"/>
    </inkml:context>
    <inkml:brush xml:id="br0">
      <inkml:brushProperty name="width" value="0.05" units="cm"/>
      <inkml:brushProperty name="height" value="0.05" units="cm"/>
    </inkml:brush>
  </inkml:definitions>
  <inkml:trace contextRef="#ctx0" brushRef="#br0">8 1 18380,'0'0'45,"0"0"1,0 0-1,0 0 0,-1 0 1,1 0-1,0 0 0,0 0 1,-1 0-1,1 0 0,0 0 0,0 0 1,-1 0-1,1 0 0,0 0 1,0 1-1,0-1 0,-1 0 1,1 0-1,0 0 0,0 0 1,0 0-1,0 1 0,-1-1 1,1 0-1,0 0 0,0 0 1,0 1-1,0-1 0,0 0 1,0 0-1,0 0 0,0 1 1,0-1-1,-1 0 0,1 1 1,-1 13 515,4 21-343,-2-31-45,11 85 888,4-1-1,52 160 0,-64-236-1006,1-1 0,0 0-1,1 0 1,0 0 0,9 11-1,-14-19-32,1-1-1,0 0 0,-1 0 1,1 0-1,0 0 0,0 0 0,0-1 1,0 1-1,1-1 0,-1 1 1,0-1-1,1 0 0,-1 0 0,0 0 1,1 0-1,0 0 0,-1 0 1,1-1-1,-1 1 0,1-1 0,0 0 1,-1 0-1,1 0 0,0 0 1,-1 0-1,1-1 0,0 1 0,-1-1 1,4-1-1,0 0 25,0-1-1,-1-1 1,1 1-1,-1-1 1,0 0 0,0 0-1,0-1 1,5-6-1,33-44 281,-41 51-304,36-53 297,-21 30-159,1 1 0,27-30 0,-43 53-150,0 1 0,0 0 1,1 0-1,-1 0 1,1 0-1,0 0 0,-1 0 1,1 1-1,0-1 0,0 1 1,0 0-1,6-2 1,-8 3-7,1 0 0,0 0 1,-1 0-1,1 0 1,0 0-1,-1 0 1,1 1-1,0-1 1,-1 1-1,1-1 1,-1 1-1,1 0 1,-1-1-1,1 1 1,-1 0-1,1 0 1,-1 0-1,0 0 0,0 0 1,1 0-1,-1 0 1,0 1-1,0-1 1,0 0-1,1 2 1,17 31 18,-16-27-20,0-1 0,1 1 0,0-1 0,0 0 0,9 9 0,-12-14 0,-1-1 1,1 1-1,0-1 0,0 1 0,0-1 0,0 0 0,-1 1 0,1-1 0,0 0 0,0 0 0,0 0 0,0 1 0,0-1 0,0 0 1,0 0-1,0 0 0,0-1 0,0 1 0,0 0 0,0 0 0,0 0 0,0-1 0,-1 1 0,1 0 0,0-1 0,0 1 0,0-1 0,0 1 1,-1-1-1,1 1 0,0-1 0,0 0 0,-1 1 0,1-1 0,-1 0 0,1 0 0,0-1 0,24-34 38,-23 32-36,17-30 19,23-38 21,-38 66-44,0 0 1,1 1-1,0-1 1,0 1-1,0 0 1,0 0-1,1 0 0,10-5 1,-15 9-3,0 0 0,1 0 0,0 1 0,-1-1 0,1 0 0,-1 1 0,1 0 0,0-1 0,-1 1 0,1 0 0,0 0 0,-1 0 0,1 0 0,0 0 0,-1 0 0,1 0 0,0 1 1,-1-1-1,1 0 0,2 2 0,-1 0-1,-1-1 1,0 1-1,0-1 0,0 1 1,0 0-1,0 0 1,0 0-1,0 0 1,-1 0-1,1 1 1,1 3-1,2 5-13,0 0 1,-1 0-1,-1 0 1,4 18-1,-5-20-38,9 57-232,-10-59 67,-1 0 1,1 0-1,-2-1 0,1 1 1,-1 0-1,0 0 0,-2 8 1,3-14 193,0 0 0,-1-1 0,1 1 0,0-1 0,0 1 0,-1 0 0,1-1 0,0 1 0,-1-1 0,1 1 0,0-1 0,-1 1 0,1-1 0,-1 1 0,1-1 0,-1 1 1,1-1-1,-2 1 0,-6-5-298,-6-23-231,-1-14-69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6.766"/>
    </inkml:context>
    <inkml:brush xml:id="br0">
      <inkml:brushProperty name="width" value="0.05" units="cm"/>
      <inkml:brushProperty name="height" value="0.05" units="cm"/>
    </inkml:brush>
  </inkml:definitions>
  <inkml:trace contextRef="#ctx0" brushRef="#br0">0 22 22141,'4'-5'1752,"-3"2"-1312,4 3-264,2 3 1505,6-3-1505,-3-6-24,7-5-88</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7.125"/>
    </inkml:context>
    <inkml:brush xml:id="br0">
      <inkml:brushProperty name="width" value="0.05" units="cm"/>
      <inkml:brushProperty name="height" value="0.05" units="cm"/>
    </inkml:brush>
  </inkml:definitions>
  <inkml:trace contextRef="#ctx0" brushRef="#br0">36 96 18284,'4'-7'396,"0"-1"0,0 1 0,0-1 0,-1 1 0,0-1 0,-1 0 1,0 0-1,0-1 0,1-14 0,-3 23-360,0 0 0,0 0 1,0 0-1,0 0 0,0 0 1,0 0-1,-1 0 0,1 1 0,0-1 1,0 0-1,0 0 0,0 0 1,0 0-1,0 0 0,0 0 0,-1 0 1,1 0-1,0 0 0,0 0 1,0 0-1,0 0 0,0 0 0,0 0 1,0 0-1,-1 0 0,1 0 1,0 0-1,0 0 0,0-1 1,0 1-1,0 0 0,0 0 0,0 0 1,0 0-1,-1 0 0,1 0 1,0 0-1,0 0 0,0 0 0,0 0 1,0 0-1,0-1 0,0 1 1,0 0-1,0 0 0,0 0 0,0 0 1,0 0-1,0 0 0,0 0 1,0-1-1,0 1 0,0 0 1,0 0-1,0 0 0,0 0 0,0 0 1,0 0-1,0-1 0,-6 13 718,-3 18-318,1 0 1,2 0-1,-5 58 1,8 98-328,7-100 68,3 0 0,34 155-1,-30-195-68,2-1-1,2-1 0,3-1 1,0 0-1,3-1 0,50 75 1,-57-99-52,28 30 0,-37-43-40,0 0 0,1 0-1,-1-1 1,1 0 0,0 0-1,1 0 1,-1-1 0,0 1-1,12 2 1,-17-5-13,-1-1 0,0 0 1,1 0-1,-1 0 0,1 1 0,-1-1 0,0 0 0,1 0 1,-1 0-1,1 0 0,-1 0 0,1 0 0,-1 0 0,1 0 1,-1 0-1,0 0 0,1 0 0,-1-1 0,1 1 0,-1 0 1,1 0-1,-1 0 0,0 0 0,1-1 0,-1 1 0,1 0 1,-1-1-1,0 1 0,1 0 0,-1 0 0,0-1 0,0 1 1,1 0-1,-1-1 0,0 1 0,1-1 0,-1-1 4,0 1 1,0-1-1,0 0 0,0 1 0,0-1 0,0 0 1,0 1-1,0-1 0,-1 1 0,0-4 0,-19-40 90,19 44-92,-152-253 228,-18 12-207,149 212-25,11 13-4,11 8-47,2 8 27,0 1-1,0-1 1,-1 0-1,1 1 0,0 0 1,0-1-1,0 1 1,0 0-1,0 0 0,0 0 1,0 0-1,2 1 1,-1-1-13,56 0-1579,73-9 1,-92 4 959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7.544"/>
    </inkml:context>
    <inkml:brush xml:id="br0">
      <inkml:brushProperty name="width" value="0.05" units="cm"/>
      <inkml:brushProperty name="height" value="0.05" units="cm"/>
    </inkml:brush>
  </inkml:definitions>
  <inkml:trace contextRef="#ctx0" brushRef="#br0">1 1 16516,'1'0'151,"0"0"1,0 1-1,0-1 1,0 1 0,0-1-1,0 1 1,0-1 0,0 1-1,0 0 1,0-1 0,0 1-1,0 0 1,0 0 0,-1-1-1,1 1 1,0 0 0,0 0-1,-1 0 1,1 0-1,-1 0 1,1 2 0,12 27 892,-10-22-361,42 132 2658,-20-56-2517,8 26-99,-17-51-496,3-1-1,45 97 0,-63-152-227,2 3-208,1 0 1,-1 0 0,1 0-1,8 9 1,-11-14 170,0 0 0,0 0 0,0 0 0,0 0 0,0 0 0,0-1 0,0 1 0,1 0 0,-1-1 0,0 1 0,0-1 0,0 1 0,1-1 0,-1 1 0,0-1 0,1 0 0,-1 0 0,0 0 0,1 0 0,-1 0 0,0 0 0,1 0 0,-1 0 0,0 0 0,0-1 0,1 1 0,-1 0 0,0-1 0,0 1 0,1-1 0,0-1 0,15-9-442</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8.318"/>
    </inkml:context>
    <inkml:brush xml:id="br0">
      <inkml:brushProperty name="width" value="0.05" units="cm"/>
      <inkml:brushProperty name="height" value="0.05" units="cm"/>
    </inkml:brush>
  </inkml:definitions>
  <inkml:trace contextRef="#ctx0" brushRef="#br0">29 550 19820,'-7'19'402,"1"-1"-1,2 1 0,0 1 1,0-1-1,2 0 1,1 1-1,0-1 1,1 1-1,4 22 0,-4-38-347,1-1-1,-1 0 0,1 0 0,0 1 0,0-1 0,0 0 0,1 0 0,-1 0 0,1 0 0,-1-1 0,1 1 0,0 0 1,0-1-1,0 1 0,1-1 0,-1 0 0,1 1 0,-1-1 0,1 0 0,0-1 0,3 3 0,-2-3-18,0 0-1,-1 0 1,1 0-1,0 0 1,0-1-1,0 0 1,0 0-1,-1 0 1,1 0-1,0 0 1,0-1-1,0 0 0,-1 0 1,1 0-1,0 0 1,-1 0-1,7-4 1,0-1 31,-1 0 0,1-1 0,-2 0 0,1 0-1,-1-1 1,0 0 0,0 0 0,-1-1 0,0 0 0,-1 0 0,0-1 0,0 1 0,-1-1 0,0-1 0,-1 1 0,0-1 0,-1 0 0,0 0-1,-1 0 1,0 0 0,0 0 0,-1-23 0,-3 32 15,0 9-56,-1 13-26,4-11-10,-1-1-1,1 0 1,0 0-1,1 0 1,0 0-1,1 0 0,-1 0 1,1 0-1,1-1 1,-1 1-1,1-1 1,1 0-1,-1 0 1,1-1-1,7 8 0,-9-11-22,0 1-1,1-1 1,0 0-1,0 0 1,0 0-1,0-1 1,1 1-1,-1-1 1,1 0 0,-1 0-1,1 0 1,0-1-1,0 0 1,-1 0-1,1 0 1,0 0-1,0-1 1,0 0-1,0 0 1,0 0-1,0-1 1,0 0-1,0 0 1,0 0-1,-1 0 1,7-3-1,-2 0-138,0-1-1,-1 0 1,1 0 0,-1-1-1,-1 1 1,1-2-1,-1 1 1,0-1 0,0-1-1,-1 1 1,0-1-1,-1 0 1,1 0 0,-1-1-1,3-9 1,5-12-487,-1 0 0,-1-1 0,6-37 0,1-19-981,-5-1 1,5-172 0,-18 252 1626,0-23 70,0 30-36,0 0-1,0 0 0,0 0 1,0 0-1,0 0 0,0 0 1,0 0-1,0 0 1,-1 0-1,1 0 0,0 0 1,-1 0-1,1 0 1,-1 0-1,1 1 0,-1-1 1,1 0-1,-2-1 0,2 3 25,-1 0 0,0-1-1,1 1 1,-1 0-1,1 0 1,-1-1-1,1 1 1,-1 0-1,1 0 1,-1 0-1,1 0 1,0 0-1,0-1 1,-1 1-1,1 0 1,0 0-1,0 2 1,-5 25 594,1 13 18,1-1 1,2 1-1,2 0 0,2 0 1,8 42-1,-6-60-488,0-1-1,1 1 0,1-1 1,2 0-1,0-1 1,1 0-1,1 0 1,1-1-1,0-1 1,23 27-1,-33-45-162,27 29 75,-27-29-75,0 1 1,0-1 0,0 1-1,0-1 1,0 0 0,0 0-1,0 0 1,0 0-1,1 0 1,-1 0 0,0 0-1,0-1 1,1 1 0,2-1-1,-4 0-3,0 0 0,-1-1 0,1 1 0,0 0 0,-1-1-1,1 1 1,-1-1 0,1 1 0,-1-1 0,1 1-1,-1-1 1,1 1 0,-1-1 0,0 1 0,1-1 0,-1 0-1,0 1 1,1-1 0,-1 0 0,0 1 0,0-1 0,0 0-1,1 1 1,-1-1 0,0 0 0,0 1 0,0-1 0,0 0-1,0 0 1,0 1 0,0-1 0,-1 0 0,1 1 0,0-1-1,0 0 1,-1 1 0,1-2 0,-10-28 5,10 29-6,-20-42-41,-1 0 1,-3 1 0,-33-45-1,54 82 29,-1 0 0,0 0 0,1 0 0,-2 1 0,1-1 0,0 1 0,-11-7 0,15 11 11,-1 0-1,1-1 0,0 1 1,-1 0-1,1 0 0,0 0 1,-1 0-1,1-1 1,-1 1-1,1 0 0,0 0 1,-1 0-1,1 0 0,-1 0 1,1 0-1,0 0 0,-1 0 1,1 0-1,-1 0 1,1 0-1,0 1 0,-1-1 1,1 0-1,-1 0 0,1 0 1,0 0-1,-1 1 0,1-1 1,0 0-1,-1 0 0,1 1 1,0-1-1,-1 0 1,1 0-1,0 1 0,0-1 1,-1 0-1,1 1 0,0-1 1,0 0-1,0 1 0,-1-1 1,1 1-1,0-1 1,0 0-1,0 1 0,0-1 1,0 1-1,0-1 0,0 0 1,0 1-1,0-1 0,0 1 1,0-1-1,0 1 0,0-1 1,0 0-1,0 1 1,0-1-1,1 0 0,-1 1 1,6 26 9,-2-19-3,-1-1 0,2 0 0,-1 1 0,1-2 0,0 1 0,0 0 0,1-1 0,-1 0 0,2 0 0,-1-1 0,1 0 0,-1 0 1,1 0-1,1-1 0,-1 0 0,0 0 0,1-1 0,0 0 0,0 0 0,16 2 0,-13-3 2,-1 0 1,1-1-1,0 0 1,0-1-1,0 0 0,0-1 1,0 0-1,0-1 0,0 0 1,-1-1-1,1 0 1,-1 0-1,0-1 0,0-1 1,15-8-1,-15 6 16,0 0 0,-1-1 0,0 1 0,-1-2 0,1 1 0,-2-1 0,1-1 0,-1 1 0,-1-1 0,0 0 0,0-1 0,-1 1 0,0-1 0,-1 0 0,0-1 0,-1 1 0,0-1 0,-1 1 0,0-1 0,-1 0 0,0-15 0,-3 8 58,2 19-80,0 0 0,0 0 0,0 0 0,0 0 0,-1 0 0,1 0 0,0 0 0,0 0 0,0 0 0,0-1 0,0 1-1,0 0 1,0 0 0,0 0 0,-1 0 0,1 0 0,0 0 0,0 0 0,0 0 0,0 0 0,0 0 0,0 0 0,-1 0-1,1 0 1,0 0 0,0 0 0,0 0 0,0 0 0,0 0 0,0 0 0,0 0 0,-1 0 0,1 0 0,0 0 0,0 0 0,0 1-1,0-1 1,0 0 0,0 0 0,0 0 0,0 0 0,-1 0 0,1 0 0,0 0 0,0 0 0,0 0 0,0 1 0,0-1-1,0 0 1,0 0 0,0 0 0,0 0 0,0 0 0,0 0 0,0 0 0,0 1 0,0-1 0,-2 4 15,0 0 1,0 1 0,1-1 0,-1 1-1,0 6 1,-1 11 32,1 0-1,1 1 1,0 0 0,5 29-1,-3-39-8,1 0 0,0 0 0,1 0 0,1 0 0,0-1 0,1 1 0,0-1-1,12 19 1,-16-28-64,1-1-1,0 0 1,-1 1 0,1-1-1,0 0 1,0 0-1,1 0 1,-1-1-1,0 1 1,1 0 0,-1-1-1,1 1 1,-1-1-1,1 0 1,0 0-1,-1 0 1,1 0-1,5 0 1,-6-1-16,0 0 1,1 0-1,-1 0 1,1-1-1,-1 1 1,1-1-1,-1 0 1,0 1-1,0-1 0,1 0 1,-1 0-1,0-1 1,0 1-1,0 0 1,0-1-1,0 1 1,0-1-1,0 0 0,-1 1 1,1-1-1,2-4 1,19-32-181,0-9-97</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8.770"/>
    </inkml:context>
    <inkml:brush xml:id="br0">
      <inkml:brushProperty name="width" value="0.05" units="cm"/>
      <inkml:brushProperty name="height" value="0.05" units="cm"/>
    </inkml:brush>
  </inkml:definitions>
  <inkml:trace contextRef="#ctx0" brushRef="#br0">25 0 16852,'-15'11'1744,"6"7"-1272,9 1-328,4-2 776,7-1-400,4 0-232,8 2-151,5 0-137</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39.173"/>
    </inkml:context>
    <inkml:brush xml:id="br0">
      <inkml:brushProperty name="width" value="0.05" units="cm"/>
      <inkml:brushProperty name="height" value="0.05" units="cm"/>
    </inkml:brush>
  </inkml:definitions>
  <inkml:trace contextRef="#ctx0" brushRef="#br0">181 43 19076,'-2'-1'156,"-1"-1"0,0 1 1,0 0-1,0 0 0,1 0 0,-1 0 0,0 1 0,0-1 0,0 1 0,0 0 1,-1 0-1,1 0 0,0 0 0,0 0 0,0 1 0,0-1 0,0 1 1,0 0-1,1 0 0,-1 0 0,0 0 0,0 0 0,0 1 0,1-1 1,-1 1-1,1 0 0,-1 0 0,-3 3 0,-3 3 148,1 0-1,-1 1 1,1 0-1,1 1 1,-13 19-1,15-18-151,-1-1-1,2 1 0,0 0 0,0 0 1,1 0-1,-4 21 0,7-29-118,0 0 0,0 0 0,0 1 0,0-1 1,0 0-1,0 1 0,1-1 0,0 0 0,-1 0 0,1 0 0,1 0 0,1 5 0,-2-6-17,0-1-1,1 1 0,-1-1 0,0 1 1,1-1-1,-1 0 0,1 1 1,0-1-1,-1 0 0,1 0 0,0 0 1,0 0-1,0-1 0,-1 1 1,1 0-1,0-1 0,0 1 0,0-1 1,0 0-1,0 0 0,0 1 1,3-2-1,2 1-6,0-1-1,0 0 1,0 0 0,0-1 0,-1 0-1,1 0 1,0 0 0,-1-1 0,1 0-1,7-6 1,10-6-90,25-21 0,45-47-226,-43 37 53,-51 46 253,6-6-48,0 1 0,1 0 0,11-7-1,-17 11 51,0 1 0,0-1 0,0 0 0,0 1 0,0-1-1,0 1 1,0 0 0,1-1 0,-1 1 0,0 0 0,0 0-1,0 0 1,0-1 0,1 1 0,-1 0 0,0 0 0,0 1 0,0-1-1,0 0 1,1 0 0,-1 1 0,0-1 0,0 0 0,0 1-1,0-1 1,0 1 0,0 0 0,0-1 0,0 1 0,0 0 0,0-1-1,0 1 1,-1 0 0,2 1 0,-1 0 20,1 0 0,-1 0-1,1 0 1,-1 0 0,1 0 0,0 0 0,0 0 0,0-1 0,0 1-1,0-1 1,0 0 0,1 1 0,-1-1 0,0 0 0,5 1-1,-4-1-2,0-1 0,-1 0 0,1 0 0,0-1 0,0 1 0,0 0 0,0-1 0,0 0 0,-1 1 0,1-1 0,0 0 0,-1-1 0,6-2 0,26-15 37,-10 5-175,46-19-1,-63 31 75,-1-1-1,1 1 0,0 0 0,0 1 1,1 0-1,-1 0 0,0 0 1,0 1-1,1 0 0,-1 1 0,14 2 1,-17-2-7,0 1 0,0 0 0,0 0 0,0 0 0,0 1 0,0-1 0,0 1 0,-1 0 0,1 0 0,-1 0 1,0 0-1,0 1 0,0-1 0,-1 1 0,1 0 0,-1 0 0,0 0 0,0 0 0,0 0 0,0 1 0,-1-1 0,0 0 1,0 1-1,0-1 0,0 1 0,-1-1 0,0 7 0,0-11 43,0 0 0,0 1 0,0-1 0,-1 0 0,1 0-1,0 1 1,0-1 0,0 0 0,-1 1 0,1-1 0,0 0 0,-1 0 0,1 1 0,0-1 0,-1 0 0,1 0 0,0 0-1,-1 0 1,1 0 0,0 1 0,-1-1 0,1 0 0,0 0 0,-1 0 0,1 0 0,-1 0 0,1 0 0,0 0 0,-1 0-1,1 0 1,0 0 0,-1 0 0,1 0 0,0-1 0,-1 1 0,1 0 0,-1 0 0,1 0 0,0 0 0,-1-1 0,-11-7-256</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40.417"/>
    </inkml:context>
    <inkml:brush xml:id="br0">
      <inkml:brushProperty name="width" value="0.05" units="cm"/>
      <inkml:brushProperty name="height" value="0.05" units="cm"/>
    </inkml:brush>
  </inkml:definitions>
  <inkml:trace contextRef="#ctx0" brushRef="#br0">1 678 18820,'5'56'2067,"-2"-10"-383,12 56 1,-12-90-1487,0 1 0,1 0 0,0-1 0,1 0 1,0 0-1,1 0 0,0-1 0,16 21 0,-20-30-162,0 1 0,0-1 0,-1 0-1,1 0 1,0-1 0,0 1 0,1 0 0,-1-1 0,0 1 0,1-1-1,-1 0 1,1 0 0,-1 0 0,1 0 0,-1 0 0,1 0 0,0-1-1,-1 1 1,1-1 0,0 0 0,-1 0 0,1 0 0,0 0 0,5-1 0,-5 0-3,0 0 0,0-1 0,0 1 0,0-1 0,0 0 0,0 0 0,0 0 0,-1 0 1,1 0-1,-1 0 0,0-1 0,1 1 0,-1-1 0,0 0 0,0 1 0,-1-1 1,1 0-1,-1 0 0,2-4 0,1-5 9,-1 1 0,0 0-1,-1 0 1,0-1 0,-1 1 0,0-1 0,-1 0 0,-1 1-1,1-1 1,-5-17 0,1 11 5,0 0 1,-1 0-1,-1 1 1,-1 0-1,0 0 1,-11-16-1,17 31-60,0 0 0,0-1 0,-1 1 0,1 0 1,-1 0-1,1 0 0,-1 0 0,0 0 0,0 1 0,0-1 0,0 1 0,0-1 0,0 1 1,0-1-1,0 1 0,-1 0 0,-3-1 0,6 2 0,0 0 1,0 0-1,0 0 1,0 0-1,-1 1 0,1-1 1,0 0-1,0 0 0,0 0 1,0 0-1,0 0 1,-1 1-1,1-1 0,0 0 1,0 0-1,0 0 1,0 1-1,0-1 0,0 0 1,0 0-1,0 0 1,0 0-1,0 1 0,0-1 1,0 0-1,0 0 0,0 0 1,0 1-1,0-1 1,0 0-1,0 0 0,0 0 1,0 1-1,0-1 1,0 0-1,0 0 0,0 0 1,0 1-1,0-1 0,1 0 1,-1 0-1,0 0 1,0 0-1,0 0 0,0 1 1,0-1-1,1 0 1,-1 0-1,0 0 0,0 0 1,0 0-1,0 0 1,1 0-1,-1 1 0,9 9-500,-5-8 296,0 0-1,0 0 1,0 0 0,0-1-1,1 1 1,-1-1 0,0 0-1,1 0 1,-1 0 0,6-1-1,47-2-1489,-13-5 1129,-1-2 0,-1-2 0,0-1-1,0-3 1,69-34 0,-105 46 321,33-19 59,-38 21 146,0 1 1,0-1-1,0 0 0,0 0 1,0 1-1,0-1 1,0 0-1,0 0 1,0 0-1,0 0 0,0 0 1,-1 0-1,1 0 1,0 0-1,-1 0 1,1 0-1,-1-1 0,1 1 1,-1 0-1,0 0 1,1-1-1,-1 1 1,0 0-1,0 0 0,0-3 1,0 4 61,0-1 1,-1 1-1,1-1 0,0 1 1,0 0-1,-1-1 0,1 1 1,0-1-1,-1 1 1,1 0-1,0-1 0,-1 1 1,1 0-1,-1-1 1,1 1-1,0 0 0,-1 0 1,1-1-1,-1 1 0,1 0 1,-1 0-1,1 0 1,-1 0-1,1 0 0,-1 0 1,1-1-1,-1 1 1,1 0-1,-2 1 0,-16 2 397,15-2-353,-7 3 228,0-1 0,1 2 0,-1-1 1,1 1-1,0 1 0,0 0 0,0 0 0,1 0 0,-14 15 1,16-15-139,0 0 0,1 1-1,0 0 1,0-1 0,1 2 0,0-1 0,0 0 0,1 1 0,-1 0 0,2 0 0,-1 0 0,-2 16 0,5-21-113,-1 0 1,1 0-1,0 0 1,0 0-1,0 0 0,1 0 1,-1 0-1,1 0 1,-1 0-1,1 0 0,0 0 1,0 0-1,1 0 0,-1 0 1,1 0-1,-1-1 1,1 1-1,0-1 0,3 4 1,-2-3-8,0-1 0,1 1 0,-1-1 0,1 0 1,-1 0-1,1-1 0,0 1 0,0-1 0,0 1 0,-1-1 0,1-1 0,1 1 1,4 0-1,0 0-11,1-1 0,0-1-1,-1 1 1,1-2 0,0 1 0,-1-1 0,0-1 0,1 1 0,-1-2 0,0 1 0,0-1 0,9-6 0,-10 4-2,0-1 1,0 0-1,0-1 1,-1 0-1,0 0 1,0 0-1,-1-1 1,0 0-1,-1 0 1,0-1-1,0 1 1,-1-1 0,-1 0-1,1 0 1,-1-1-1,-1 1 1,0-1-1,-1 1 1,0-1-1,0 0 1,-1 1-1,-3-22 1,3 30-6,0 0-1,0 0 1,-1 0 0,1 0 0,-1 0-1,0 0 1,0 0 0,1 0 0,-1 0-1,-1 0 1,1 0 0,0 0 0,0 1 0,-3-4-1,3 5-3,1 0 0,0 0 0,0-1 0,-1 1 0,1 0 0,0 0 0,-1 0 0,1 0 0,0 0 0,-1-1 0,1 1 0,0 0 0,-1 0 0,1 0-1,-1 0 1,1 0 0,0 0 0,-1 0 0,1 0 0,0 1 0,-1-1 0,1 0 0,0 0 0,-1 0 0,1 0 0,0 0 0,-1 0 0,1 1 0,0-1 0,-1 0 0,0 1 1,0 1 0,0-1 0,1 0 0,-1 0 0,0 1 0,0-1 0,1 0 0,-1 1 0,1-1 0,-1 1 0,0 2 0,0 4-1,0 1 1,0 0-1,0 0 1,1 0-1,1 0 1,0 0 0,0 0-1,0 0 1,1 0-1,1-1 1,-1 1-1,1 0 1,7 12 0,-7-17-2,-1 0 1,0 0-1,1 0 1,0-1-1,-1 0 1,1 1-1,1-1 1,-1 0-1,0 0 1,1-1-1,0 1 1,7 3-1,-8-4 3,1-1-1,-1 0 1,1 0 0,-1-1-1,1 1 1,0-1 0,-1 0-1,1 0 1,0 0 0,-1 0-1,1 0 1,0-1 0,-1 0-1,1 0 1,-1 0 0,1 0-1,5-3 1,-1-1 1,1 0 0,-1 0-1,0-1 1,0 0 0,-1 0 0,0-1-1,0 0 1,0 0 0,-1-1 0,8-12-1,4-9 21,24-53-1,-21 33-17,-2-2 0,-2 0 0,-3-1 0,-2 0 0,-2-1-1,4-59 1,-13 96-3,0 11 0,0-1-1,-1 1 1,0-1-1,0 1 0,0-1 1,0 1-1,-1-1 1,0 1-1,0-1 0,-4-8 1,5 13-4,0 1 1,0-1 0,-1 1-1,1-1 1,0 1-1,-1-1 1,1 1 0,0-1-1,-1 1 1,1-1-1,0 1 1,-1 0 0,1-1-1,-1 1 1,1 0 0,-1-1-1,1 1 1,0 0-1,-1 0 1,1-1 0,-1 1-1,0 0 1,1 0 0,-1 0-1,1 0 1,-1 0-1,1 0 1,-2 0 0,1 0 1,0 0-1,0 1 1,0-1 0,0 1 0,0-1 0,0 1 0,0-1 0,0 1 0,0 0 0,0-1 0,0 1 0,1 0 0,-2 1 0,-2 2 10,1 1 0,0-1 1,0 1-1,0 0 0,-2 7 0,-5 18 56,2 1-1,1 0 0,1 0 0,2 1 1,1-1-1,1 1 0,2 0 1,5 40-1,-3-51-15,2 0-1,0 0 1,1-1 0,10 25 0,-11-35-33,0 0-1,1 0 1,0 0 0,1-1 0,0 0 0,1 0-1,-1 0 1,2-1 0,14 14 0,-19-20-13,-1 0 1,1 0 0,0 0 0,0 0-1,0-1 1,1 1 0,-1-1 0,0 0 0,1 0-1,-1 0 1,1 0 0,-1-1 0,1 1-1,-1-1 1,1 0 0,4 0 0,-6 0 4,0-1 0,1 0 1,-1 1-1,0-1 1,1 0-1,-1 0 0,0 0 1,0 0-1,0-1 0,0 1 1,0 0-1,0-1 0,0 0 1,-1 1-1,1-1 0,0 0 1,-1 0-1,0 0 0,1 0 1,-1 0-1,0 0 0,0 0 1,0-1-1,1-2 0,4-16 75,-2 0 0,0-1 0,-1 1 0,0-36 0,2-13 28,-5 67-115,0 1 0,0 0 1,1 0-1,-1-1 0,1 1 0,-1 0 0,1 0 0,0 0 0,0 0 0,0 0 0,0 0 0,0 0 0,2-2 0,-2 3-2,1 0 1,-1 0-1,0 0 1,1 1 0,-1-1-1,1 0 1,-1 1-1,0-1 1,1 1-1,0 0 1,-1-1-1,1 1 1,-1 0-1,1 0 1,-1 0 0,1 0-1,-1 0 1,1 0-1,3 1 1,11 1-3,0-2 0,0 1-1,1-2 1,-1 0 0,0-1 0,0-1 0,0-1 0,0 0 0,0-1-1,18-8 1,-17 6 20,-1-1 0,0-1 0,0-1 0,-1 0 0,0-1 0,0 0-1,-1-1 1,21-25 0,-30 31 8,-1 1 1,-1 0-1,1-1 0,-1 0 1,5-12-1,-7 17-18,-1 0 0,1-1 0,-1 1 0,1 0 0,-1 0 0,0-1 0,1 1 0,-1 0 0,0 0 0,0-1 1,0 1-1,0 0 0,0-1 0,-1 1 0,1 0 0,0-1 0,-1 1 0,1 0 0,0 0 0,-1 0 0,1-1 0,-1 1 0,0 0 0,1 0 0,-1 0 0,0 0 0,0 0 0,0 0 0,0 0 1,0 0-1,0 0 0,0 1 0,0-1 0,0 0 0,0 1 0,-2-2 0,-2 1 4,0-1 0,0 1 1,0 0-1,0 1 0,-1-1 1,1 1-1,0 0 0,-1 0 0,1 1 1,0-1-1,0 1 0,-1 0 1,1 1-1,0-1 0,0 1 0,-8 4 1,2 0-7,0 0 0,0 0 0,1 1 0,0 0 0,0 1 0,-9 9 0,11-9-1,1 0 1,1 1 0,-1 0 0,2 0 0,-1 0 0,1 1 0,0 0 0,1-1 0,0 2 0,1-1 0,0 0 0,1 1-1,0 0 1,0-1 0,1 1 0,1 19 0,0-23-50,1-1 0,-1 0 0,1 1 0,1-1 0,0 0 0,-1 0 0,2 0-1,-1 0 1,1 0 0,0 0 0,0-1 0,0 1 0,1-1 0,0 0 0,0 0 0,0 0 0,1-1 0,0 1 0,0-1-1,0 0 1,0 0 0,0-1 0,1 0 0,0 0 0,0 0 0,0-1 0,0 1 0,0-1 0,7 1 0,-5-2-6,1 1 0,0-1 0,0-1 1,0 1-1,0-2 0,0 1 0,-1-1 1,1-1-1,0 1 0,16-7 0,38-13-291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43.679"/>
    </inkml:context>
    <inkml:brush xml:id="br0">
      <inkml:brushProperty name="width" value="0.05" units="cm"/>
      <inkml:brushProperty name="height" value="0.05" units="cm"/>
    </inkml:brush>
  </inkml:definitions>
  <inkml:trace contextRef="#ctx0" brushRef="#br0">1 72 16315,'3'13'528,"-2"0"-1,1 0 1,-1 20-1,0 4-163,21 166 1758,-15-158-1694,3 0-1,22 64 1,-28-97-314,1 0 1,0-1-1,1 0 0,0 0 0,1-1 1,0 1-1,15 15 0,-17-21-38,0 0 0,1-1 0,0 1 0,-1-1 0,1 0 1,1-1-1,-1 0 0,1 0 0,-1 0 0,1 0 0,0-1 0,0-1 0,0 1 0,13 1 0,-11-3 8,-1 0 0,1 0 0,-1 0 0,0-1 0,1-1-1,-1 1 1,0-1 0,0-1 0,0 1 0,0-1 0,0-1 0,0 0 0,-1 0 0,0 0-1,0-1 1,0 0 0,0 0 0,9-10 0,-7 4 5,-1 1 1,0-1-1,0 0 0,-1-1 1,0 0-1,-1 0 0,-1-1 1,0 1-1,-1-1 0,6-25 1,-3-10 51,-2 0-1,-3 0 1,-4-64 0,4-67-675,13 114-1701,-15 64 2215,0 0 0,0 1 1,0-1-1,0 1 0,0-1 1,0 1-1,0-1 0,0 0 0,0 1 1,0-1-1,-1 1 0,1-1 1,0 1-1,0-1 0,-1 1 0,1-1 1,0 1-1,0-1 0,-1 1 1,1-1-1,-1 1 0,0-1 0,-19-8-557</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5:53.274"/>
    </inkml:context>
    <inkml:brush xml:id="br0">
      <inkml:brushProperty name="width" value="0.05" units="cm"/>
      <inkml:brushProperty name="height" value="0.05" units="cm"/>
    </inkml:brush>
  </inkml:definitions>
  <inkml:trace contextRef="#ctx0" brushRef="#br0">676 25 15227,'4'-18'1881,"-4"18"-1831,0 0 0,0-1 0,0 1 0,0 0 0,0 0 0,-1-1 0,1 1 0,0 0 0,0-1 0,0 1-1,0 0 1,0 0 0,0-1 0,0 1 0,-1 0 0,1 0 0,0 0 0,0-1 0,0 1 0,-1 0 0,1 0 0,0 0 0,0 0 0,-1-1-1,1 1 1,0 0 0,0 0 0,-1 0 0,1 0 0,0 0 0,-3 0 165,0 0 0,0 1 0,0-1 1,0 1-1,0 0 0,0 0 0,0 0 0,-3 1 0,-36 15 100,0 2 0,1 2 0,1 1 0,1 2 0,1 2 0,2 1-1,0 2 1,2 1 0,1 2 0,-50 63 0,57-60-210,2 1 1,1 2-1,2 0 1,-22 54-1,34-68-76,1-1 0,1 1 0,1 1 0,1-1 0,1 1 0,2 0 0,0 0 0,3 49 0,0-65-26,1 1-1,-1-1 1,1 0-1,1 0 1,0 0-1,0-1 1,1 1-1,0-1 1,0 1-1,1-1 1,0-1 0,0 1-1,1-1 1,0 0-1,1 0 1,8 7-1,-8-8 0,1-1 0,-1-1-1,1 1 1,1-1 0,-1 0-1,0-1 1,1 0 0,0-1 0,0 1-1,-1-2 1,1 1 0,1-1-1,-1-1 1,0 1 0,0-2-1,13-1 1,-7 0 2,0-2 1,0 0-1,0 0 1,0-1-1,-1-1 0,0-1 1,0 0-1,0 0 1,-1-2-1,0 1 0,-1-2 1,0 0-1,-1 0 0,1-1 1,-2 0-1,18-26 1,-25 33-2,0-1 1,-1 0-1,0 0 1,0 0-1,0 0 1,-1 0-1,1 0 1,-1 0-1,0-1 1,-1 1-1,1-7 1,-2 9-3,1 1 0,0-1 0,0 1 0,-1-1 0,0 1 1,1 0-1,-1-1 0,0 1 0,0 0 0,0 0 0,-1 0 0,1 0 0,0 0 0,-1 0 0,1 0 0,-1 0 1,0 0-1,0 1 0,1-1 0,-1 1 0,0-1 0,0 1 0,-1 0 0,1 0 0,-4-2 0,-4 0-5,0 0 0,-1 1 0,1 0 0,0 1 0,-1 0 0,1 0 0,0 1 0,-1 1 0,1 0-1,-20 4 1,19-2-1,-1 0-1,1 0 1,0 1-1,0 1 1,0 0-1,1 0 1,0 1-1,0 0 1,-13 11-1,21-15 2,-1 1 1,0-1-1,1 1 0,0 0 0,-1 0 0,1 0 0,-2 4 1,4-6 2,0-1 0,-1 1 0,1 0 0,0 0 0,0-1 0,-1 1 0,1 0 0,0 0 0,0-1 0,0 1 1,0 0-1,0 0 0,0-1 0,0 1 0,1 0 0,-1 0 0,0-1 0,0 1 0,1 0 0,-1-1 0,0 1 1,1 0-1,-1-1 0,0 1 0,1 0 0,-1-1 0,1 1 0,-1-1 0,1 1 0,-1 0 0,1-1 1,0 0-1,-1 1 0,1-1 0,0 1 0,-1-1 0,1 0 0,0 1 0,-1-1 0,1 0 0,0 0 0,0 0 1,1 1-1,5 0-7,1 0 0,0 0 0,-1 0 0,1-1 0,-1 0 0,1 0 0,0-1 0,-1 0 1,16-4-1,69-26-98,-83 27 91,124-53-281,-50 20-66,-80 36 329,0-1-1,1 1 1,-1 0-1,0 0 1,0 0-1,1 0 1,-1 1-1,0-1 1,8 1-1,-11 0 27,1 0 0,-1 0 0,1 1 0,-1-1 0,1 0-1,-1 0 1,1 0 0,-1 1 0,0-1 0,1 0 0,-1 1 0,1-1 0,-1 0 0,0 1 0,1-1 0,-1 1 0,1-1-1,-1 0 1,0 1 0,0-1 0,1 1 0,-1-1 0,0 2 0,1-1 1,-1 1 0,0 0-1,0 0 1,0 0 0,0-1 0,0 1-1,0 0 1,0 0 0,0 0 0,-1 1 0,-26 89 226,19-68-96,0 1 0,2 0 0,1 0 0,-3 36 0,7-59-202,2 17-465,-1-19 534,0 0-1,0 1 1,0-1-1,1 1 1,-1-1-1,0 0 1,0 1-1,0-1 1,0 1-1,0-1 1,1 0-1,-1 1 1,0-1-1,0 0 1,1 1-1,-1-1 1,0 0-1,0 0 1,1 1-1,-1-1 1,0 0-1,1 0 1,-1 1-1,0-1 1,1 0-1,-1 0 1,1 0-1,-1 0 1,0 0-1,1 1 1,-1-1-1,1 0 1,-1 0-1,0 0 1,1 0-1,-1 0 1,1 0-1,-1 0 1,8-3-239</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44.097"/>
    </inkml:context>
    <inkml:brush xml:id="br0">
      <inkml:brushProperty name="width" value="0.05" units="cm"/>
      <inkml:brushProperty name="height" value="0.05" units="cm"/>
    </inkml:brush>
  </inkml:definitions>
  <inkml:trace contextRef="#ctx0" brushRef="#br0">0 280 16444,'3'5'1784,"22"-4"-936,5-1-296,13-6 889,9-1-441,17-9-104,9-2 32,5-10-392,-4-2-216,-4-4-568,-3 2-448,-10-6 624,-10-2-128,-17 3-80</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44.512"/>
    </inkml:context>
    <inkml:brush xml:id="br0">
      <inkml:brushProperty name="width" value="0.05" units="cm"/>
      <inkml:brushProperty name="height" value="0.05" units="cm"/>
    </inkml:brush>
  </inkml:definitions>
  <inkml:trace contextRef="#ctx0" brushRef="#br0">369 115 17516,'1'-1'58,"-1"1"-1,0-1 1,0 0 0,0 0 0,0 0 0,0 0 0,0 1-1,0-1 1,0 0 0,-1 0 0,1 0 0,0 0 0,0 1-1,-1-1 1,1 0 0,0 0 0,-1 1 0,1-1 0,-1 0 0,1 0-1,-1 1 1,1-1 0,-1 1 0,0-1 0,1 0 0,-1 1-1,0-1 1,0 0 0,-1 1-6,0-1 0,0 1 0,0 0 0,0 0 0,1 0-1,-1 0 1,0 0 0,0 0 0,0 0 0,0 0 0,1 1 0,-4 0 0,-6 3 172,0 0 1,1 1-1,-16 9 1,1 2 59,1 1 0,0 2 0,1 0 0,1 1 0,-27 32 0,36-37-195,1 1-1,0 0 1,1 1 0,1 1 0,0 0 0,1 0-1,2 0 1,-11 36 0,16-46-50,1 0 0,0 0 0,0-1 0,1 1 1,0 0-1,0 0 0,1 0 0,1 10 0,-1-14-9,0 1-1,1-1 1,-1 0-1,1 0 1,0 0-1,0 0 1,1 0-1,-1 0 1,1-1-1,-1 1 1,1-1-1,0 1 1,1-1-1,-1 0 1,8 5-1,-6-5 11,1 0 0,0 0 0,0 0 0,0-1 0,0 0 0,0 0 0,0 0 0,1-1 0,-1 0 0,1-1 0,8 1 0,-4-1 23,0-1 0,1-1-1,-1 0 1,0 0 0,0-1-1,10-4 1,4-4 106,-1 0-1,0-2 1,-1 0-1,37-29 1,-42 27-29,-1 1 1,0-2 0,-1 0-1,-1-1 1,-1-1 0,0 0-1,12-22 1,-22 31-79,1 1 1,-1-1-1,-1 0 0,0 0 0,0-1 1,-1 1-1,0 0 0,1-15 1,-3 17-30,0 1 1,-1-1 0,0 0 0,0 1 0,0-1 0,-1 1-1,1-1 1,-2 1 0,1 0 0,-1 0 0,0 0-1,0 0 1,-6-8 0,-1 2-78,-1 0 0,-1 0 0,0 1 0,0 0 0,-1 1-1,0 0 1,-1 2 0,0-1 0,-29-11 0,16 8-411,-1 2-1,-1 1 1,0 1-1,-44-5 1,49 11-84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46.690"/>
    </inkml:context>
    <inkml:brush xml:id="br0">
      <inkml:brushProperty name="width" value="0.05" units="cm"/>
      <inkml:brushProperty name="height" value="0.05" units="cm"/>
    </inkml:brush>
  </inkml:definitions>
  <inkml:trace contextRef="#ctx0" brushRef="#br0">285 1263 12771,'-25'5'940,"18"-4"-611,0 1 0,1-1-1,-1 1 1,1 1 0,-12 4-1,18-7-303,0 0 0,0 0 0,-1 0-1,1 1 1,0-1 0,0 0 0,0 0-1,0 0 1,-1 0 0,1 0 0,0 0-1,0 0 1,0 1 0,0-1 0,0 0 0,0 0-1,-1 0 1,1 0 0,0 1 0,0-1-1,0 0 1,0 0 0,0 0 0,0 0-1,0 1 1,0-1 0,0 0 0,0 0-1,0 0 1,0 1 0,0-1 0,0 0-1,0 0 1,0 0 0,0 0 0,0 1 0,0-1-1,0 0 1,0 0 0,0 0 0,0 0-1,0 1 1,1-1 0,-1 0 0,0 0-1,0 0 1,0 0 0,0 1 0,0-1-1,0 0 1,1 0 0,-1 0 0,0 0-1,0 0 1,0 0 0,0 0 0,1 0 0,-1 1-1,0-1 1,14 4 857,20-3-277,-1-1 0,1-2 1,0-1-1,57-14 0,-48 9-343,396-92 653,-7-22-888,-306 86 6,1221-364-93,-663 164 22,-269 87 67,-112 56 3,-206 69-23,114-13-1,-94 27 0,56-8 45,-158 15-4,-1-1 0,0 0 0,0-1 0,0 0 0,21-12 0,-37 16-65,0 0 0,1 0 0,-1 1 0,0-1 0,0 1 0,0 0 0,0-1 0,0 1 0,0 0 0,-2 0 0,-101 12-797,-158 40 0,192-36 660,-350 89-207,112-25 21,-849 180-1508,27 28 1280,523-74 1175,-7 2-56,413-153-516,172-51-56,30-12 20,-1 0 0,1 0-1,0 0 1,0 0 0,0 0-1,0 0 1,-1 0 0,1 0-1,0 0 1,0 0 0,0 0-1,-1 0 1,1 0 0,0 0 0,0 0-1,0 0 1,0 1 0,-1-1-1,1 0 1,0 0 0,0 0-1,0 0 1,0 0 0,0 0-1,-1 0 1,1 1 0,0-1-1,0 0 1,0 0 0,0 0-1,0 0 1,0 1 0,0-1-1,0 0 1,0 0 0,-1 0-1,1 0 1,0 1 0,0-1-1,0 0 1,0 0 0,0 0-1,0 1 1,0-1 0,0 0 0,0 0-1,0 0 1,0 0 0,1 1-1,-1-1 1,0 0 0,0 0-1,0 0 1,0 0 0,0 1-1,0-1 1,0 0 0,0 0-1,0 0 1,1 0 0,-1 0-1,0 1 1,0-1 0,0 0-1,0 0 1,1 0 0,-1 0-1,0 0 1,14 3-15,36-2-41,1-2-1,91-15 1,-91 9 53,801-143 186,-12-51-249,-683 162 33,872-235 242,-27-66 357,-950 319-518,51-21 182,117-29 0,-647 166-2367,222-51 1736,37-5-20</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0:52.091"/>
    </inkml:context>
    <inkml:brush xml:id="br0">
      <inkml:brushProperty name="width" value="0.05" units="cm"/>
      <inkml:brushProperty name="height" value="0.05" units="cm"/>
    </inkml:brush>
  </inkml:definitions>
  <inkml:trace contextRef="#ctx0" brushRef="#br0">9770 296 8178,'-589'-22'1588,"-247"-3"-80,-1614 158 1161,737 171-2328,1562-268-337,-903 201 3,392-82 192,16 60 197,473-140-354,3 8 0,-225 146 1,-24 68-383,355-245 327,2 3 0,3 3 0,2 2 0,-58 80 0,94-111 31,2 2-1,1 0 0,1 1 0,2 1 1,2 0-1,0 1 0,2 0 0,-7 44 0,14-58 1,2-1 0,0 0-1,1 1 1,1-1 0,0 1-1,2-1 1,0 1-1,2-1 1,0 0 0,1 0-1,1 0 1,0-1 0,2 0-1,0 0 1,1-1 0,19 29-1,-8-22 8,0-2 1,1 0-1,1-2 0,1 0 0,0-2 1,2 0-1,47 25 0,-16-15-5,2-2 0,102 32 0,-44-27-31,1-5 0,2-6 0,170 9 0,363-29-49,285-68-24,-8-52 13,-273 22 63,434-66 40,677-207 780,-1594 327-738,508-134 53,-10-23-109,611-270 52,-1165 424-48,-2-4 0,185-113 0,-223 112 141,-2-3 0,120-116 0,-148 123 32,-3-2 0,-2-2-1,-2-2 1,54-96 0,-80 123-123,-1 0 0,-1-1 0,-2 0 0,-1 0 0,-1-1 0,6-40 0,-12 54-59,0 1 0,-2-1 0,0 0 0,0 0 0,-2 0 0,1 1 0,-2-1 0,0 1 0,-1-1 0,0 1 0,-1 0 0,-1 1 0,0-1 0,-16-24 0,6 17-81,-2 0 1,0 1-1,-2 0 0,0 2 1,-1 0-1,0 2 1,-2 0-1,0 1 1,0 1-1,-27-10 1,-19-5-224,-2 2 1,-103-24 0,20 15 78,-26 1-14</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1:24.689"/>
    </inkml:context>
    <inkml:brush xml:id="br0">
      <inkml:brushProperty name="width" value="0.05" units="cm"/>
      <inkml:brushProperty name="height" value="0.05" units="cm"/>
    </inkml:brush>
  </inkml:definitions>
  <inkml:trace contextRef="#ctx0" brushRef="#br0">1 94 11442,'35'-3'824,"0"2"0,56 5-1,12 1-909,306-38-14,-75 2 127,1125 10 89,-954 20-103,944 46 11,-855 4-14,646 45 31,-1149-88-29,886 48 306,1-29-4,-573-25-218,460-1 161,-67-38-137,-85 0-81,905-31-11,-1508 63-32,876-54 241,-930 57-285,27-2 1542,-84 4-1582,0 1 1,0-1-1,0 1 0,0-1 0,0 0 1,0 1-1,0-1 0,1 0 1,-1 0-1,1 0 0,-1-3 0,0 3 50,-8-30-473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32.590"/>
    </inkml:context>
    <inkml:brush xml:id="br0">
      <inkml:brushProperty name="width" value="0.05" units="cm"/>
      <inkml:brushProperty name="height" value="0.05" units="cm"/>
    </inkml:brush>
  </inkml:definitions>
  <inkml:trace contextRef="#ctx0" brushRef="#br0">4951 337 10434,'-381'-97'4434,"-524"-45"-3875,113 71-87,391 45-346,-538 32 0,70 63-111,847-67 1,-182 28 108,171-23-95,0 1-1,0 2 0,-59 27 1,76-29-36,1 2 1,0 0 0,0 0 0,1 2 0,1 0 0,0 0 0,1 1-1,0 1 1,1 0 0,0 0 0,1 1 0,1 1 0,0 0-1,1 0 1,1 0 0,-5 18 0,0 4-44,3 1 0,0 0-1,3 0 1,1 0 0,2 0 0,2 50-1,3-43 18,2 0 0,2 0 0,2 0 0,1-1 0,3 0 0,2-1 1,1-1-1,3 0 0,1-1 0,2-1 0,2-1 0,2-1 0,1-1 0,58 64 0,-26-46 61,2-4 0,2-2 1,130 80-1,224 90 189,-411-218-214,109 51 72,2-5 0,2-5 0,208 46 1,-171-60-34,2-7 0,241 4 0,-135-29-25,-2-13 1,0-10 0,447-106-1,744-308-313,-1402 423 275,78-28-89,145-71 0,-237 98 94,0-1 1,-2-3-1,-1 0 0,0-2 1,-2-2-1,-1-1 0,-1-1 0,40-50 1,-56 60 25,-1 0 0,-1-2 0,-1 1 0,0-2 0,-1 1 0,-1-1 0,-2 0 1,0-1-1,-1 0 0,-1 1 0,0-2 0,-1-24 0,-3 27 30,-1 0 1,0 0-1,-2 0 0,0 1 1,-2-1-1,0 1 0,-1 0 1,0 0-1,-2 0 0,0 1 1,-2 0-1,0 1 0,-20-27 1,3 12 17,-1 2 0,-1 0 0,-2 3 1,-1 0-1,-1 2 0,-1 1 0,-2 2 0,0 2 1,-43-18-1,-1 5-51,-1 4 0,-2 3-1,-121-21 1,10 16-169,-243-6 0,-204 27 105,299 11-76</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1:57.321"/>
    </inkml:context>
    <inkml:brush xml:id="br0">
      <inkml:brushProperty name="width" value="0.05" units="cm"/>
      <inkml:brushProperty name="height" value="0.05" units="cm"/>
    </inkml:brush>
  </inkml:definitions>
  <inkml:trace contextRef="#ctx0" brushRef="#br0">1 98 15147,'46'-18'199,"2"2"-1,-1 2 1,2 3-1,52-7 0,-16 7-168,99 2-1,89 13-53,-108 0-25,-32-2-1,1384 39-39,-483 12 137,1-26 112,-171-15-111,0 36 104,-234 13 54,201 16-78,2-39 51,-151-63 181,-2-33-116,247-15-127,266 2-166,-620 31-104,333-29 312,-717 53-964,-203 15 673,-1-9-6</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2:00.240"/>
    </inkml:context>
    <inkml:brush xml:id="br0">
      <inkml:brushProperty name="width" value="0.05" units="cm"/>
      <inkml:brushProperty name="height" value="0.05" units="cm"/>
    </inkml:brush>
  </inkml:definitions>
  <inkml:trace contextRef="#ctx0" brushRef="#br0">2755 569 14515,'-12'-27'350,"0"1"-1,-2 0 1,-26-37 0,28 43-171,-8-8-31,0 0 0,-2 2 0,-1 0 1,-1 1-1,-1 2 0,-1 0 0,-56-35 1,47 37-41,-1 1 0,-1 2 1,-1 2-1,0 2 0,-1 1 1,-55-11-1,-9 6 112,-143-6 0,-106 22 88,266 7-251,0 3 0,1 4 1,1 4-1,0 3 0,-142 54 0,171-51-26,1 3 1,1 2-1,1 2 1,2 2-1,1 3 1,1 2-1,2 1 1,2 3-1,-47 54 1,66-63-7,2 2 1,1 0-1,2 1 0,1 0 1,1 2-1,2 0 0,2 2 1,1-1-1,2 1 0,2 1 1,2 0-1,-6 70 0,12-71-23,1 0-1,2-1 0,1 1 0,2 0 0,2-1 1,1 0-1,2-1 0,1 1 0,2-2 1,2 0-1,1-1 0,1 0 0,34 46 1,-22-41-9,1-2 0,2-1 0,2-2 1,1-1-1,2-1 0,77 49 1,-63-51 7,0-2 0,2-3 1,1-2-1,1-3 0,70 17 1,-42-19 37,1-4 0,1-4 1,0-3-1,0-5 0,0-2 0,0-5 1,0-3-1,90-22 0,-90 10 84,-2-4 0,-1-3 0,157-77 0,-110 35 235,185-133-1,-230 140-88,84-80 0,-125 101-96,-2-2 0,-2-2 0,44-66 0,-71 93-109,-2 1-1,0-1 1,0-1 0,-2 0 0,0 0-1,6-27 1,-12 38-44,-1 0 0,0-1 0,0 1 0,-1-1 0,0 1-1,0 0 1,-1-1 0,0 1 0,0-1 0,-1 1 0,0 0 0,-1 0 0,1 0-1,-2 0 1,1 1 0,-1-1 0,-8-11 0,1 6-43,0 0 0,-1 0 1,-1 1-1,0 1 0,-1 0 0,0 1 0,-1 0 0,0 1 1,0 1-1,-33-13 0,1 4-256,-1 2 1,-78-14-1,28 13 56,9 3-55</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2:01.592"/>
    </inkml:context>
    <inkml:brush xml:id="br0">
      <inkml:brushProperty name="width" value="0.05" units="cm"/>
      <inkml:brushProperty name="height" value="0.05" units="cm"/>
    </inkml:brush>
  </inkml:definitions>
  <inkml:trace contextRef="#ctx0" brushRef="#br0">2871 312 12755,'-2'-9'131,"-1"0"1,0 0-1,-1 0 1,0 0-1,0 1 1,-1 0 0,0-1-1,0 2 1,-1-1-1,0 1 1,0 0-1,-1 0 1,0 0-1,0 1 1,-1 0 0,1 1-1,-15-9 1,-10-2 56,0 2 1,-1 0-1,-49-12 1,-17-1-22,-1 4 0,-170-16 0,137 30-43,-217 14 0,214 9 6,2 5 0,0 7 0,1 5 0,2 6 0,2 6 0,-173 82 0,76-4-45,194-100-82,1 0 0,1 2 0,1 2 1,-45 48-1,62-58-3,0 1 0,1 0-1,1 1 1,0 0 0,1 0 0,1 1 0,1 1-1,0-1 1,-6 33 0,10-35-2,1 1 0,0-1 1,1 0-1,1 1 0,0-1 0,2 0 0,0 1 1,0-1-1,2 0 0,0 0 0,0-1 1,9 18-1,-5-16-2,1 0 0,1 0 1,1-1-1,0 0 0,1-1 1,26 25-1,-17-21 2,1 0-1,1-2 1,1-1 0,27 15-1,-1-7 4,1-1 0,2-3 0,0-2 0,66 13-1,-9-9 8,0-6-1,141 5 1,220-35 59,-308-4-12,-2-6 1,0-8-1,180-61 0,-142 24 255,379-190 0,-471 202-13,126-91 0,-190 117-146,-2-2 0,-1-2 1,-2-1-1,-1-3 1,45-60-1,-72 85-82,-1 0 0,0 0 0,-1 0 0,-1-1 0,0-1 0,7-27 0,-12 37-44,-1-1 0,0 1 0,0-1 1,-1 0-1,1 1 0,-2-1 0,1 0 0,-1 1 1,0-1-1,0 0 0,0 1 0,-1-1 0,0 1 1,-1 0-1,1-1 0,-1 1 0,-1 1 0,1-1 1,-7-8-1,2 5-3,-1 0 0,1 1 1,-2 0-1,1 0 0,-1 1 0,-1 1 1,-15-9-1,1 3 5,-1 1 0,-40-11 0,3 6-70,0 4 1,-1 2 0,0 2 0,-79 2 0,-266 30-726,-62 32 312,263-25 190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2:10.920"/>
    </inkml:context>
    <inkml:brush xml:id="br0">
      <inkml:brushProperty name="width" value="0.05" units="cm"/>
      <inkml:brushProperty name="height" value="0.05" units="cm"/>
    </inkml:brush>
  </inkml:definitions>
  <inkml:trace contextRef="#ctx0" brushRef="#br0">6074 570 10458,'-21'-12'660,"0"0"0,0 1 0,-1 1 0,-33-11 0,-96-15 944,-106-35-23,70 16-1359,-19 3-163,-545-116-201,-118 66-58,679 88 174,-1 9-1,-255 25 0,31 35 5,-19 2 6,207-28 7,2 10 1,1 9 0,-217 79-1,335-91-9,-120 59-1,194-80 10,1 3 0,1 0 0,1 2 0,0 1 0,2 1 0,0 1 0,2 2 0,-24 29 0,36-36 0,0 0 0,2 1 0,1 1 0,0-1 1,1 2-1,1-1 0,1 1 0,-5 29 1,6-19 0,1 1 0,2 0 0,2 0 0,0 0 0,5 35 0,-2-49 2,1-1 0,1 0 1,0 0-1,1 0 0,1-1 1,1 1-1,0-1 0,1-1 0,0 1 1,16 19-1,-8-15 2,1 0 0,1-1 0,1-1 0,1-1 0,0 0 0,30 17 0,-7-8 6,1-2-1,70 28 1,89 16 35,18-12-21,1-9 0,310 26 1,19-50 3,4-34-4,-62 1 12,208-3-1,-5-42 9,-450 21-7,190-21 24,4 28-1,-155 33-32,18 0 5,-1-24 54,-242 10-19,0-3-1,108-35 1,-128 31 6,0-2-1,-1-2 1,-1-1-1,67-47 1,-84 51-24,-1-1 1,-1-1-1,0-1 0,-1 0 1,17-26-1,-26 32 8,0 0 1,-1-1-1,0-1 1,-1 1-1,-1-1 0,-1 0 1,0 0-1,0-1 0,3-25 1,-8 28 2,0 0 1,-1 1 0,0-1 0,-1 1 0,0-1 0,-1 1 0,-1 0 0,0 0 0,0 0 0,-8-14 0,-7-11 135,-42-60 1,40 68-169,-1 1 1,-1 1 0,-2 1-1,0 1 1,-2 2 0,0 0-1,-31-18 1,16 15-39,-2 2 1,-1 2-1,0 2 1,-66-20-1,26 16-181,-146-21-1,-86 13-572,-38 14 327,166 11 135</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5:53.862"/>
    </inkml:context>
    <inkml:brush xml:id="br0">
      <inkml:brushProperty name="width" value="0.05" units="cm"/>
      <inkml:brushProperty name="height" value="0.05" units="cm"/>
    </inkml:brush>
  </inkml:definitions>
  <inkml:trace contextRef="#ctx0" brushRef="#br0">117 18 18884,'11'-14'1736,"-7"11"-1239,-4 6-201,-6 20 736,0 7-232,-5 25-304,-1 7-176,0 13-216,1 4-16,0 1-16,5-1-64,-2-8-176,2-8-168,0-21-576,0-8-232,-3-19 880,0-5-233,-4-10-175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2:14.573"/>
    </inkml:context>
    <inkml:brush xml:id="br0">
      <inkml:brushProperty name="width" value="0.05" units="cm"/>
      <inkml:brushProperty name="height" value="0.05" units="cm"/>
    </inkml:brush>
  </inkml:definitions>
  <inkml:trace contextRef="#ctx0" brushRef="#br0">1 251 11266,'7'-5'236,"1"0"-1,0 1 0,0 1 1,0-1-1,1 1 0,-1 1 1,1 0-1,16-3 0,7 2-72,34 1 0,-35 1-135,529 0 32,-384 3-16,413 6 452,533-3 247,708-60-470,-1392 38-240,347-12-5,1 28-1,-372 14-8,453 5 26,500-42-29,-840 13 32,288-16 58,-58 1-29,-1 26-51,140 19 1,-2-46-11,-658 8 58,215-14 508,-1 27 85,-305 6-584,-146 0-85,1 0-1,0 0 1,0 0 0,0 0 0,0 0 0,0 0 0,0 1-1,0-1 1,0 0 0,0 0 0,0 0 0,0 0 0,0 0 0,0 0-1,0 0 1,0 0 0,0 0 0,0 0 0,0 0 0,0 0-1,0 0 1,0 1 0,0-1 0,0 0 0,0 0 0,0 0 0,0 0-1,0 0 1,0 0 0,0 0 0,0 0 0,0 0 0,0 0-1,0 0 1,0 0 0,0 0 0,0 0 0,0 0 0,1 0 0,-1 1-1,0-1 1,0 0 0,0 0 0,0 0 0,0 0 0,0 0-1,0 0 1,0 0 0,0 0 0,0 0 0,0 0 0,0 0 0,0 0-1,0 0 1,1 0 0,-1 0 0,0 0 0,0 0 0,0 0-1,0 0 1,0 0 0,0 0 0,0 0 0,0 0 0,0 0 0,0 0-1,-5 4-116,-1-2 104,0 0 1,0 0 0,0 0-1,0 0 1,0-1 0,0 0-1,-11 0 1,-25-3-55</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2:23.684"/>
    </inkml:context>
    <inkml:brush xml:id="br0">
      <inkml:brushProperty name="width" value="0.05" units="cm"/>
      <inkml:brushProperty name="height" value="0.05" units="cm"/>
    </inkml:brush>
  </inkml:definitions>
  <inkml:trace contextRef="#ctx0" brushRef="#br0">7241 636 14251,'-14'1'216,"1"0"-1,-1-1 1,0 0-1,1-1 1,-1-1-1,-25-6 1,-9-1-113,-220-23-17,-84-12 158,-618-105-636,-315-49 477,1016 159-91,-466-59 58,-7 60-51,483 50-10,1 10 1,-388 86-1,506-76 25,1 6 0,-229 95 0,95-2-19,216-99 4,1 2-1,-83 66 1,128-91 4,0 1 0,1-1 0,0 2-1,1 0 1,0 0 0,1 0 0,0 1 0,1 0 0,1 1-1,-7 16 1,9-19-3,2-1 0,-1 1-1,2 0 1,-1 0 0,1 0-1,1 0 1,0 0 0,0 0-1,1 0 1,0 0 0,0-1-1,1 1 1,1 0 0,0 0-1,5 10 1,0 0-3,2 0 0,1-1 0,0 0-1,1-1 1,1-1 0,1 0 0,19 19 0,-10-15-3,0-1 0,1-1 1,1-2-1,42 23 1,-1-8-4,2-4-1,0-2 1,111 25 0,130 16 8,356 32-1,267-43 20,128-62-201,-883 3 136,699-22-92,-1-37 16,739-135-233,-1149 122 276,-12-37-28,-416 101 109,-1-1 0,0-2 0,-2-2 0,53-32 1,-80 44 12,-1 0 0,0-1 0,-1 0 1,1 0-1,-1-1 0,0 1 0,0-1 0,-1 0 1,1-1-1,-1 1 0,-1-1 0,1 0 1,-1 0-1,-1 0 0,1 0 0,1-10 1,-2 9 19,-1-1 0,-1 1 1,0-1-1,0 1 0,0 0 1,-1-1-1,0 1 1,-1-1-1,0 1 0,0 0 1,-1 0-1,0 0 0,-1 0 1,-5-9-1,0 2 25,-1 1 0,0 0 0,-1 0 0,-1 2 0,0-1 0,-1 1 0,-15-10-1,-9-4 101,-60-33-1,5 11 15,-162-58-1,-111-7-65,-461-62-338,-16 65-245,561 79 332</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2:27.509"/>
    </inkml:context>
    <inkml:brush xml:id="br0">
      <inkml:brushProperty name="width" value="0.05" units="cm"/>
      <inkml:brushProperty name="height" value="0.05" units="cm"/>
    </inkml:brush>
  </inkml:definitions>
  <inkml:trace contextRef="#ctx0" brushRef="#br0">1 532 12515,'31'-6'390,"0"1"0,0 2 0,50 1 0,94 14-172,15 0 145,-55-19-59,219-38 0,-102 8-127,-15 15-45,313 9 0,-271 15-92,297-36 1,209-26-24,106 7 49,-724 38 15,2023-202 311,-1946 192-347,1 11-1,326 23 1,6 22-47,-169-11 2,232 54 30,-11 51-10,150-11 70,-765-113-49,64 4 274,-71-5-217,1 0 1,-1-1-1,0 1 1,1-2-1,-1 1 1,0-1-1,0 0 0,8-4 1,-15 6-91,0 0 1,1 0-1,-1 0 1,0 0-1,0 0 1,1-1-1,-1 1 1,0 0-1,0 0 1,1 0-1,-1 0 1,0 0-1,0-1 1,1 1-1,-1 0 1,0 0-1,0-1 1,0 1-1,0 0 1,1 0-1,-1-1 1,0 1-1,0 0 1,0 0-1,0-1 1,0 1-1,0 0 1,0-1-1,0 1 1,0 0-1,0 0 0,0-1 1,0 1-1,0 0 1,0-1-1,0 1 1,-9-8 101,-18-1-218,7 8-35,1 1 0,-31 4 1,41-3 104,-31 2-88</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06.894"/>
    </inkml:context>
    <inkml:brush xml:id="br0">
      <inkml:brushProperty name="width" value="0.05" units="cm"/>
      <inkml:brushProperty name="height" value="0.05" units="cm"/>
    </inkml:brush>
  </inkml:definitions>
  <inkml:trace contextRef="#ctx0" brushRef="#br0">232 1541 13595,'-1'0'60,"0"0"0,1-1 0,-1 1 0,0 0 0,0 0 0,0 0 0,1 0 0,-1 0-1,0-1 1,0 1 0,0 0 0,1 1 0,-1-1 0,0 0 0,0 0 0,0 0 0,1 0 0,-1 1 0,0-1 0,0 0 0,0 1 0,1-1 0,-1 1 0,0-1 0,1 1 0,-1-1 0,1 1 0,-1-1 0,0 1 0,1-1-1,-1 1 1,1 0 0,-1 0 0,1-1 0,0 1 0,-1 0 0,1-1 0,0 1 0,-1 0 0,1 0 0,0 0 0,0-1 0,0 1 0,0 1 0,0-2-40,0 1 1,0-1 0,0 1-1,0-1 1,1 1 0,-1-1-1,0 1 1,0-1 0,1 0-1,-1 1 1,0-1 0,1 0-1,-1 1 1,0-1-1,1 0 1,-1 1 0,1-1-1,-1 0 1,1 0 0,-1 1-1,0-1 1,1 0 0,-1 0-1,1 0 1,-1 0 0,1 1-1,-1-1 1,1 0-1,-1 0 1,1 0 0,-1 0-1,1 0 1,-1 0 0,1-1-1,23 1 57,-20 0-49,3-1-28,14 0 12,-1 0 1,0 1 0,1 1-1,-1 1 1,35 7 0,-10 2 38,-1-3 0,1-1 1,1-2-1,48-2 0,182-18-5,-164 6-28,330 8 109,-94 6-85,300-35-8,-436 19-28,371-37 25,-298 21-25,273 11 0,0 37 5,-208-5-20,318 1 7,161 6 71,-109-7 42,-168-6 49,122 27 56,-97-4-99,-156-26 40,694-77 0,-660 22-165,10 28 440,-404 24-387,-61-4 10,-1-6 9,-1 0 0,1 1 1,-1-1-1,0 0 0,0 1 1,-5-9-1,-4-10-31,5 2-90,0 0 1,1-1 0,-3-41 0,4-70-317,5 94 293,-1 1 0,-3-1 0,-13-72 0,8 89 78,-1 0 0,0 1 0,-2 0-1,0 1 1,-1 1 0,-1-1 0,-20-21 0,23 30-2,0 0 1,-1 1-1,-1 0 1,-22-17-1,25 23 6,0 0 0,0 0 0,-1 0 0,1 1 0,-1 1 0,0 0 0,0 0 0,-13-2 0,-15 0 11,10 2-6,-1-2 1,-36-11 0,-91-39-349,-137-38-407,175 69 610,-182-12-1,-121 19 274,253 12-131,-1027-19 118,342 9-19,268 5-8,-625-23-55,-496-47-162,1005 34-252,8-55 268,356 49 14,270 46 58,-1 4 0,0 2 0,-69 10 0,-214 44 41,-13 1 8,212-33-15,-167 46 0,245-49 53,-101 13 0,143-29-34,0-1 1,0-1-1,0-2 0,0-1 0,-59-13 0,86 14-18,-6-2 9,1 1 0,-1 0 1,0 1-1,-22-1 1,30 2-8,-1 1-1,1-1 1,0 1 0,-1 0 0,1 0 0,0 0 0,0 1 0,-1-1 0,1 1 0,0-1 0,0 1 0,1 0 0,-1 0 0,0 0 0,1 1 0,-1-1 0,1 1 0,0-1 0,0 1 0,-2 3 0,-5 9-1,0 1 1,2-1 0,0 2 0,0-1-1,2 1 1,-5 22 0,-13 110 53,13-71-13,-19 100 60,-14 97 66,42-269-170,-3 22-36,0-1-1,2 1 1,1 0 0,2 0-1,4 34 1,-5-59 28,1 0 0,-1-1 1,1 1-1,0-1 0,0 1 0,0 0 0,3 4 1,-4-7 6,1 1-1,-1-1 1,1 1 0,-1-1 0,1 1 0,0-1 0,0 1 0,-1-1 0,1 1 0,0-1 0,-1 0 0,1 0 0,0 1 0,0-1 0,0 0-1,-1 0 1,1 0 0,0 0 0,0 0 0,0 0 0,-1 0 0,1 0 0,0 0 0,0 0 0,0 0 0,-1 0 0,1-1 0,0 1 0,0 0-1,0-1 1,28-17-76</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12.164"/>
    </inkml:context>
    <inkml:brush xml:id="br0">
      <inkml:brushProperty name="width" value="0.05" units="cm"/>
      <inkml:brushProperty name="height" value="0.05" units="cm"/>
    </inkml:brush>
  </inkml:definitions>
  <inkml:trace contextRef="#ctx0" brushRef="#br0">76 118 16780,'0'-8'715,"1"0"-1,0 0 1,0 0 0,6-15 0,-6 20-492,-1 0-1,1 0 0,1 0 1,-1 0-1,0 1 0,1-1 1,-1 1-1,1-1 1,0 1-1,0-1 0,0 1 1,0 0-1,0 0 0,0 0 1,1 0-1,2-2 0,-3 4-142,-1 0 0,1 0 0,-1 0 0,1 0 0,-1 0 0,1 0 0,-1 0 0,1 0 0,-1 1 0,0-1 0,1 1-1,-1-1 1,1 1 0,-1-1 0,0 1 0,1 0 0,-1 0 0,0 0 0,0-1 0,0 1 0,0 0 0,0 1-1,0-1 1,0 0 0,0 0 0,0 0 0,0 0 0,1 3 0,22 42 475,-22-42-478,75 186 742,22 47-756,-92-222-379,1-1 0,1 0 0,0 0 0,1-1 0,1 0 0,12 12 0,-20-23-1817,-5-7 1113,-6-7-76,-7-3-95,-1 1 1,0 1-1,-22-14 1,9 9 503,-1 2 1,-59-24-1,60 30 1556,0 1 0,0 1 0,-1 2 0,-42-4 0,68 9 437,8 0-18,18-5-522,-1-2 0,1-1-1,-1 0 1,38-24 0,-17 4-223,47-39 1,-37 17-235,-38 36-568,1 1 0,25-20 0,-61 54-4974,-14 13 2813,21-21 1936,1 0-370,-1 0 0,-1-1 0,0-1 0,-1 0 0,-25 11 0,40-20 882,0 0 0,0-1-1,0 1 1,-1-1-1,1 0 1,0 1 0,0-1-1,0 0 1,-1 0-1,1 0 1,0 0 0,0 0-1,-1 0 1,1 0-1,0 0 1,0 0 0,-1-1-1,1 1 1,0 0-1,0-1 1,0 1-1,0-1 1,-1 0 0,1 1-1,0-1 1,0 0-1,0 1 1,0-1 0,1 0-1,-1 0 1,0 0-1,0 0 1,0 0 0,1 0-1,-1 0 1,0 0-1,1 0 1,-1 0 0,1-1-1,-1 1 1,1 0-1,0 0 1,0 0 0,-1-1-1,1 0 1,-1-6 50,0 1 0,1 0 0,0-1 0,0 1 0,1 0-1,2-13 1,1 1 206,1 1-1,1-1 1,16-32-1,-18 42-159,0 1 0,1 0 0,0 0 1,0 0-1,1 1 0,0 0 0,1 0 0,0 0 0,14-11 1,-21 18-103,0-1 1,1 1-1,-1 0 1,0-1-1,1 1 1,-1 0 0,0-1-1,1 1 1,-1 0-1,0 0 1,1-1-1,-1 1 1,1 0-1,-1 0 1,0 0 0,1 0-1,-1-1 1,1 1-1,-1 0 1,1 0-1,-1 0 1,0 0-1,1 0 1,-1 0 0,1 0-1,-1 0 1,1 0-1,-1 0 1,1 1-1,-1-1 1,0 0-1,1 0 1,-1 0 0,1 0-1,-1 1 1,0-1-1,1 0 1,-1 0-1,0 1 1,1-1 0,-1 0-1,0 1 1,1-1-1,-1 0 1,0 1-1,0-1 1,1 0-1,-1 1 1,0-1 0,0 1-1,0-1 1,0 1-1,1-1 1,-1 0-1,0 1 1,0-1-1,0 1 1,0-1 0,0 1-1,0-1 1,0 0-1,0 1 1,0-1-1,0 1 1,-1-1-1,1 1 1,0-1 0,0 0-1,0 1 1,-9 34 650,-23 43-42,-4-2 0,-48 78 1,56-104-823,18-35-511,11-21 8,12-29 100,5-3 121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12.585"/>
    </inkml:context>
    <inkml:brush xml:id="br0">
      <inkml:brushProperty name="width" value="0.05" units="cm"/>
      <inkml:brushProperty name="height" value="0.05" units="cm"/>
    </inkml:brush>
  </inkml:definitions>
  <inkml:trace contextRef="#ctx0" brushRef="#br0">0 16 15987,'2'-1'209,"0"-1"0,0 0 1,0 1-1,0-1 0,1 1 0,-1 0 0,0 0 0,1 0 0,-1 0 0,1 0 0,3 0 0,-5 1-169,0 0 0,-1 0 0,1 0 0,-1 0 0,1 0 0,-1 0 0,1 0 0,0 0 0,-1 1 0,1-1-1,-1 0 1,1 0 0,-1 1 0,1-1 0,-1 0 0,0 1 0,1-1 0,-1 1 0,1-1 0,0 1 0,0 1 10,-1-1 0,1 1 0,0-1 0,-1 1 0,1 0 0,-1-1 0,1 1 0,-1 0 1,0 0-1,1 1 0,-1 38 533,-1-1 1,-2 0 0,-2 0 0,-11 43-1,9-44-242,-5 18-725,9-44-1748,6-40-533,3 0 1701,0 0-345</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12.997"/>
    </inkml:context>
    <inkml:brush xml:id="br0">
      <inkml:brushProperty name="width" value="0.05" units="cm"/>
      <inkml:brushProperty name="height" value="0.05" units="cm"/>
    </inkml:brush>
  </inkml:definitions>
  <inkml:trace contextRef="#ctx0" brushRef="#br0">0 1 15619,'14'1'1705,"7"4"-1081,21 1-176,4-1 840,15 1-488,6-2-111,7 2-169,-2-1-96,-6 3-384,-7-1-312,-11 4-528,-9 0 663,-16-2-103,-4 0-144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13.405"/>
    </inkml:context>
    <inkml:brush xml:id="br0">
      <inkml:brushProperty name="width" value="0.05" units="cm"/>
      <inkml:brushProperty name="height" value="0.05" units="cm"/>
    </inkml:brush>
  </inkml:definitions>
  <inkml:trace contextRef="#ctx0" brushRef="#br0">709 1 18156,'-39'11'857,"1"1"1,-55 27 0,30-12-302,22-11-376,-161 75 401,180-79-530,1 1 1,-1 0-1,2 2 0,0 1 0,1 0 1,-28 32-1,40-40-29,0 1 0,1 0 1,0 1-1,1-1 0,0 1 1,0 0-1,1 0 0,0 1 0,1-1 1,0 1-1,1 0 0,-2 21 1,4-18-12,0-1 0,1 1 0,1 0 0,0 0 0,1 0 0,0-1 0,1 1 0,1-1 0,7 16 1,0-6-14,1-1 1,1 0-1,1-1 1,0-1 0,2 0-1,0-2 1,1 1-1,1-2 1,1-1 0,36 24-1,-38-29 33,0-1-1,1-1 0,0-1 1,0 0-1,1-2 0,0 0 1,0-1-1,1-1 1,-1-1-1,1-1 0,0-1 1,39-2-1,-41-1 66,-1-1 1,1-1-1,-1-1 1,0 0-1,0-1 1,0-1-1,-1-1 1,0 0-1,-1-2 1,0 1-1,0-2 1,-1 0-1,0-1 0,17-19 1,-14 12 75,-1-1 0,-1-1 0,0-1 1,-2 0-1,0-1 0,-2-1 0,0 0 0,-2 0 0,11-38 0,-17 46-96,-1 0 0,-1 0-1,0 0 1,-1 0-1,0 0 1,-2 0-1,-2-20 1,1 24-56,-1 0 0,0 0 0,-1 0 0,0 0 1,0 0-1,-2 1 0,1 0 0,-2 0 0,1 1 0,-10-12 0,8 13-88,0 0 1,-1 1-1,0 0 0,0 1 1,-1-1-1,0 2 0,0 0 1,0 0-1,-1 1 0,0 0 0,0 1 1,0 0-1,0 0 0,-1 2 1,1-1-1,-1 1 0,0 1 1,-15 0-1,6 1-225,1 1 1,-1 1-1,1 1 1,-1 1-1,1 1 1,0 0-1,0 2 1,1 0-1,-30 16 1,-13 13-313,6 6-73</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5.359"/>
    </inkml:context>
    <inkml:brush xml:id="br0">
      <inkml:brushProperty name="width" value="0.05" units="cm"/>
      <inkml:brushProperty name="height" value="0.05" units="cm"/>
    </inkml:brush>
  </inkml:definitions>
  <inkml:trace contextRef="#ctx0" brushRef="#br0">0 102 17716,'5'-6'499,"1"0"-1,-1 0 1,1 0 0,1 0-1,-1 1 1,1 0 0,0 0 0,0 1-1,0 0 1,12-5 0,2 1 399,1 0 0,33-7 0,-45 12-695,1 1 0,0 1 0,-1 0 0,18 0 0,-25 1-176,-1 0 1,1 0-1,0 1 0,-1-1 0,1 1 0,0-1 0,-1 1 1,1 0-1,-1 0 0,1 0 0,-1 1 0,0-1 0,1 1 1,-1-1-1,0 1 0,0 0 0,0-1 0,0 1 0,0 0 1,-1 0-1,1 1 0,-1-1 0,3 4 0,-1 1-16,-1 0 0,1 1 0,-2-1 0,1 1 0,-1-1 0,0 1 0,0 11 0,-5 60 23,1-42-30,2-26-4,0 84 7,2-86-6,-1-1-1,2 0 1,-1 1 0,1-1-1,0 0 1,1 0 0,0 0-1,8 14 1,-10-19 1,1-1 0,0 1 1,0-1-1,0 0 0,0 1 1,0-1-1,1 0 0,-1-1 0,1 1 1,-1 0-1,1-1 0,0 1 1,0-1-1,-1 0 0,1 0 0,0 0 1,0 0-1,0 0 0,0-1 1,0 1-1,0-1 0,0 0 0,0 0 1,0 0-1,1 0 0,-1-1 1,0 1-1,0-1 0,0 0 0,5-2 1,3-1 38,-1 0-1,1-1 1,-1-1 0,-1 0 0,1 0-1,16-15 1,-8 5 70,-1 0-1,-1-2 1,-1 1-1,25-39 1,-33 45-49,-1-1 0,0 0 0,0 0 0,-1 0 0,-1-1 0,0 0 0,-1 0 0,0 0 0,-1-1 0,0-13 0,-2 25-52,0-1 1,0 0-1,0 0 0,0 0 1,-1 0-1,1 1 0,-1-1 1,0 0-1,0 0 0,0 1 1,0-1-1,-1 1 0,-1-4 1,2 5-11,0 0 0,0 0 0,0 0 0,0 0 0,0 1 1,0-1-1,0 0 0,0 1 0,0-1 0,0 1 0,0-1 0,0 1 1,0 0-1,-1-1 0,1 1 0,0 0 0,0 0 0,0 0 0,-1 0 1,1 0-1,0 0 0,0 0 0,-1 0 0,1 0 0,0 1 0,0-1 0,0 0 1,0 1-1,0-1 0,-1 1 0,1-1 0,-1 2 0,-2 1-5,1-1 1,0 0-1,0 1 0,0 0 0,1 0 0,-1 0 0,1 0 1,-1 0-1,1 0 0,0 1 0,0-1 0,0 1 0,1-1 1,-1 1-1,1 0 0,0 0 0,0-1 0,1 1 0,-1 0 0,1 0 1,-1 0-1,2 6 0,-2-7 3,1 0 1,1 0-1,-1 0 0,0 0 1,1 0-1,0 0 0,0 0 1,-1 0-1,2 0 0,-1 0 1,0 0-1,1-1 0,-1 1 1,1-1-1,0 1 0,-1-1 1,1 1-1,1-1 0,-1 0 1,0 0-1,0 0 0,1 0 1,-1-1-1,1 1 0,0 0 1,-1-1-1,1 0 0,0 0 1,5 2-1,0-2 6,0-1 0,1 1 0,-1-1 0,0-1 0,1 1 0,-1-1 0,0-1 0,1 0 0,-1 0 0,0 0 0,0-1 0,-1-1 0,1 1 0,10-8 0,7-4 21,-2-1 0,40-36 0,1-18 26,-58 64-172,-26 44 19,-25 69-1,37-83 85,1 0 0,1 0 0,1 1-1,-2 34 1,7-50-124,0 1 0,0-1 0,1 0 0,0 0 1,5 17-1,-6-24 63,1 0 0,0-1 0,-1 1 0,1 0 0,0-1 0,0 1 0,0 0 1,0-1-1,1 1 0,-1-1 0,0 1 0,0-1 0,1 0 0,-1 0 0,3 2 1,-3-3 11,1 1 1,-1-1 0,0 0-1,1 1 1,-1-1 0,1 0-1,-1 0 1,1 0 0,-1 0-1,1 0 1,-1 0 0,1 0-1,-1-1 1,1 1-1,-1-1 1,1 1 0,-1-1-1,0 1 1,1-1 0,-1 0-1,0 0 1,2-1 0,25-22-542,-2-8-214</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5.744"/>
    </inkml:context>
    <inkml:brush xml:id="br0">
      <inkml:brushProperty name="width" value="0.05" units="cm"/>
      <inkml:brushProperty name="height" value="0.05" units="cm"/>
    </inkml:brush>
  </inkml:definitions>
  <inkml:trace contextRef="#ctx0" brushRef="#br0">8 0 20996,'-7'10'1497,"8"5"-1225,5 0-280,4 5-296,3 1-1793,7 7 1841,5 1-320,1 0-232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9.366"/>
    </inkml:context>
    <inkml:brush xml:id="br0">
      <inkml:brushProperty name="width" value="0.05" units="cm"/>
      <inkml:brushProperty name="height" value="0.05" units="cm"/>
    </inkml:brush>
  </inkml:definitions>
  <inkml:trace contextRef="#ctx0" brushRef="#br0">257 47 16804,'-24'15'421,"1"0"1,1 2 0,0 1 0,1 1-1,2 0 1,0 2 0,-22 30 0,32-40-358,1 1 1,1 1-1,1 0 1,-1 0 0,2 0-1,0 0 1,0 1-1,2 0 1,-1 0 0,2 0-1,0 0 1,1 1-1,0-1 1,1 1 0,3 27-1,-2-37-54,0 0 0,0 0 0,1 1 0,-1-1 0,1 0 0,0-1 0,1 1 0,-1 0 0,1-1 0,0 1 0,0-1 0,0 0 0,1 0 0,-1 0-1,1 0 1,0-1 0,0 1 0,0-1 0,1 0 0,-1 0 0,1-1 0,-1 1 0,1-1 0,0 0 0,0 0 0,0-1 0,0 0 0,1 1 0,-1-2 0,0 1 0,0-1 0,1 1 0,-1-1 0,0-1-1,1 1 1,-1-1 0,0 0 0,7-2 0,3-2 59,1 0 1,-1-1-1,0-1 0,0 0 0,-1-1 0,0-1 0,23-18 0,-10 5 206,-1-2 0,37-44 0,-51 54-116,-1-1 0,0-1 0,-1 0 0,0 0 0,-2-1 0,0 0 0,-1-1 0,9-31 0,-14 43-118,-1 0 0,0-1 0,0 1-1,-1-1 1,1 1 0,-1-1 0,-1 1 0,1 0 0,-1-1 0,0 1 0,-1-1-1,1 1 1,-1 0 0,-1 0 0,1 0 0,-1 0 0,0 0 0,0 1 0,-1-1 0,1 1-1,-1 0 1,0 0 0,-1 0 0,1 1 0,-1-1 0,0 1 0,0 0 0,-11-6-1,6 5-97,-1 1-1,1 0 1,-1 0-1,1 1 0,-1 0 1,0 1-1,0 0 1,0 1-1,0 0 0,0 1 1,-1 0-1,1 1 1,0 0-1,0 0 0,-13 5 1,9-3-159,0 2 0,0 0 0,0 1 0,1 0 0,-1 1 0,2 0 0,-1 2-1,1-1 1,0 2 0,-13 12 0,21-16 105,-1-1-1,2 1 0,-1 1 0,-4 8 1,-10 22-590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5:54.328"/>
    </inkml:context>
    <inkml:brush xml:id="br0">
      <inkml:brushProperty name="width" value="0.05" units="cm"/>
      <inkml:brushProperty name="height" value="0.05" units="cm"/>
    </inkml:brush>
  </inkml:definitions>
  <inkml:trace contextRef="#ctx0" brushRef="#br0">44 224 12995,'-11'-5'1680,"8"4"-1329,0 0 0,0 0 1,1-1-1,-1 1 0,0-1 1,0 0-1,1 0 0,-1 0 0,-1-3 1,3 4-310,1 0 1,-1 0-1,1 0 1,-1-1-1,1 1 1,0 0-1,0 0 1,0-1-1,0 1 1,-1 0-1,2 0 1,-1-1-1,0 1 1,0 0-1,0 0 1,0-1-1,1 1 1,-1 0-1,1 0 1,-1 0-1,1 0 1,-1-1-1,1 1 1,0 0-1,-1 0 1,1 0-1,0 0 1,1-1-1,7-8 219,0 0-1,1 0 1,0 1-1,0 0 1,0 1-1,2 0 0,-1 1 1,0 0-1,25-10 1,-3 5-106,0 0 0,55-11 0,-48 15-105,0 2 0,0 1 0,41 2 0,-62 3-49,0 1 0,0 1 0,0 0 0,0 2 0,0 0 0,-1 1 0,1 1 1,24 11-1,-37-14-3,0 1 1,0-1 0,0 1 0,-1 0 0,1 1 0,-1-1 0,0 1-1,0 0 1,0 0 0,-1 1 0,0-1 0,0 1 0,0 0 0,-1 0-1,0 0 1,0 1 0,-1-1 0,1 1 0,1 7 0,-3-2 36,1 1 1,-1-1-1,-1 0 1,0 1-1,-1-1 1,0 0-1,-1 1 1,-1-1-1,-7 22 1,0-6 106,-1-1 0,-1 0 0,-2-1 0,0-1 0,-2 0 1,-1-1-1,-1-1 0,-1-1 0,0 0 0,-2-1 0,-33 25 1,28-26-84,-1-1 1,-1-1-1,0-2 1,-1-1 0,-1-1-1,-1-1 1,0-2-1,0-1 1,-62 11-1,79-19-175,1 0-1,-25-2 0,34 0-5,1 0 1,-1 0-1,1-1 0,0 1 0,-1-1 0,1 0 0,0 0 0,0 0 0,-1-1 0,1 1 0,0-1 1,0 0-1,0 1 0,1-1 0,-6-4 0,8 5 66,-1 0 0,1 0 0,-1 0 0,1 0 0,-1 0 1,1 0-1,-1 0 0,1 0 0,0 0 0,-1 0 0,1 0 0,0 0 0,0 0 0,0 0 1,0 0-1,0 0 0,0 0 0,0 0 0,0 0 0,0 0 0,1 0 0,-1 0 0,0 0 1,1 0-1,-1 0 0,0 0 0,1 0 0,-1 0 0,1 0 0,0 0 0,-1 0 0,1 0 1,0 1-1,0-1 0,-1 0 0,1 1 0,0-1 0,0 0 0,0 1 0,0-1 0,0 1 1,1-1-1,19-7-762</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6.151"/>
    </inkml:context>
    <inkml:brush xml:id="br0">
      <inkml:brushProperty name="width" value="0.05" units="cm"/>
      <inkml:brushProperty name="height" value="0.05" units="cm"/>
    </inkml:brush>
  </inkml:definitions>
  <inkml:trace contextRef="#ctx0" brushRef="#br0">193 1 18508,'-3'0'169,"-1"0"1,1 0-1,-1 0 0,1 0 0,-1 0 1,1 1-1,0-1 0,-1 1 1,1 0-1,-1 0 0,1 0 1,0 1-1,0-1 0,0 1 1,0 0-1,0 0 0,0 0 0,-3 3 1,-4 3 187,1 1 1,0 0-1,-14 18 0,12-11-181,0 0 0,1 0-1,1 1 1,-8 22-1,13-30-130,1 0-1,0 0 1,1 0-1,0 0 1,0 0-1,1 0 0,0 1 1,1-1-1,0 1 1,2 15-1,-2-23-23,1 0 1,-1 0-1,1 1 0,-1-1 0,1 0 0,0 0 0,0 0 0,0 0 0,0 0 1,0 0-1,1 0 0,-1-1 0,0 1 0,1 0 0,-1-1 0,1 1 1,0-1-1,-1 1 0,1-1 0,0 0 0,0 1 0,0-1 0,0 0 1,0-1-1,0 1 0,0 0 0,0 0 0,1-1 0,-1 0 0,0 1 1,0-1-1,0 0 0,1 0 0,-1 0 0,0 0 0,0 0 0,1-1 0,-1 1 1,3-2-1,6-1 45,0-1 1,0 0 0,-1-1-1,1 0 1,-1-1-1,0 0 1,11-9-1,64-57 448,-70 58-395,10-9 107,0-1-1,-2-2 0,0 0 1,20-32-1,-42 57-202,-1 0 0,1 0 0,0 0 0,-1 0 0,1 0-1,0 0 1,-1-1 0,1 1 0,-1 0 0,0-1 0,0 1 0,1-3 0,-1 4-17,0 0 1,-1 0 0,1 0 0,0 0 0,0-1 0,-1 1 0,1 0-1,0 0 1,0 0 0,-1 0 0,1 0 0,0 0 0,0 0 0,-1 0 0,1 0-1,0 0 1,0 0 0,-1 0 0,1 0 0,0 0 0,-1 0 0,1 0-1,0 0 1,0 0 0,-1 0 0,1 0 0,0 0 0,0 0 0,-1 0-1,1 1 1,0-1 0,0 0 0,0 0 0,-1 1 0,-4 1 28,1 1 0,-1 0 0,1 0 1,-7 8-1,1-1-31,2 1 0,-1 1 0,1 0 0,1 0 0,0 0-1,1 1 1,-5 16 0,8-22-78,0 0-1,1 0 1,1 0-1,-1 1 1,1-1-1,0 1 1,1 0-1,0-1 1,0 1-1,0-1 1,1 1-1,0-1 1,1 1-1,0-1 1,2 8-1,-2-12 50,0 0 0,0 1 0,0-1 0,0 0 0,1 0 0,-1-1 0,1 1 0,0 0 0,0-1 0,0 0 0,0 0 0,0 0 0,0 0-1,1 0 1,-1 0 0,1-1 0,-1 0 0,1 0 0,4 1 0,40 2-296</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1.580"/>
    </inkml:context>
    <inkml:brush xml:id="br0">
      <inkml:brushProperty name="width" value="0.05" units="cm"/>
      <inkml:brushProperty name="height" value="0.05" units="cm"/>
    </inkml:brush>
  </inkml:definitions>
  <inkml:trace contextRef="#ctx0" brushRef="#br0">5 0 20692,'-1'5'1857,"-1"10"-1281,1 7-232,1 5 952,0 5-368,0 5-535,3 1-185,0 2-168,1-1-64,2-9-200,2-4-120,1-11-561,3-4-399,4-15 992,1-10-264,4-11-56</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2.027"/>
    </inkml:context>
    <inkml:brush xml:id="br0">
      <inkml:brushProperty name="width" value="0.05" units="cm"/>
      <inkml:brushProperty name="height" value="0.05" units="cm"/>
    </inkml:brush>
  </inkml:definitions>
  <inkml:trace contextRef="#ctx0" brushRef="#br0">182 1 20356,'-9'12'461,"1"1"-1,0-1 1,1 2-1,1-1 0,0 1 1,1 0-1,0 0 1,-4 21-1,2 5 193,-5 74 1,11-67-502,5 66 0,-1-87-148,0-1-1,2 0 1,1 1 0,11 26 0,-9-36-79,-8-16 72,0 0 0,0 1-1,0-1 1,0 0 0,0 0 0,0 0 0,1 0 0,-1 0-1,0 0 1,0 0 0,0 0 0,0 0 0,0 0 0,0 0 0,0 0-1,0 0 1,0 0 0,1 0 0,-1 0 0,0 0 0,0 0-1,0 0 1,0 0 0,0 0 0,0 0 0,0 0 0,0 0-1,1 0 1,-1 0 0,0 0 0,0 0 0,0 0 0,0 0-1,0 0 1,0 0 0,0 0 0,0 0 0,0 0 0,1 0-1,-1 0 1,0 0 0,0 0 0,0 0 0,0 0 0,0 0-1,0-1 1,0 1 0,0 0 0,0 0 0,0 0 0,0 0 0,0 0-1,0 0 1,0 0 0,0 0 0,0-1 0,0 1 0,0 0-1,0 0 1,0 0 0,0 0 0,1-4-50,-1 0 0,0 0 0,0 1 0,0-1 0,0 0 0,-2-4 0,-5-27-142,-1 1 0,-3 1 0,0 0 0,-2 0 0,-1 1 0,-23-36-1,34 62 224,-1 1 0,0 0-1,0-1 1,0 1 0,0 1-1,-10-9 1,5 10 192,8 11-16,9 9 57,-3-10-171,1 0-1,0-1 0,0 0 1,0 0-1,1-1 0,-1 0 1,2 0-1,-1 0 0,0-1 0,1 0 1,0 0-1,0-1 0,0 0 1,15 3-1,-9-3-1,0 0 0,1-1 0,-1-1 0,1 0 0,-1-1 0,1 0 0,28-5-1,-36 3-139,0 1-1,0-1 0,0-1 0,-1 1 1,1-1-1,-1 0 0,11-8 0,-14 9 32,0 0-1,0 0 0,-1-1 1,1 1-1,-1-1 0,0 0 1,0 0-1,0 1 0,0-2 1,0 1-1,-1 0 1,1 0-1,-1 0 0,0-1 1,0 1-1,0 0 0,-1-1 1,1-4-1,-2-34-279</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2.431"/>
    </inkml:context>
    <inkml:brush xml:id="br0">
      <inkml:brushProperty name="width" value="0.05" units="cm"/>
      <inkml:brushProperty name="height" value="0.05" units="cm"/>
    </inkml:brush>
  </inkml:definitions>
  <inkml:trace contextRef="#ctx0" brushRef="#br0">0 0 21117,'10'5'1704,"8"-4"-1408,2 1-352,3-2-136,3 0 608,-8 3-368,1 0-240</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3.160"/>
    </inkml:context>
    <inkml:brush xml:id="br0">
      <inkml:brushProperty name="width" value="0.05" units="cm"/>
      <inkml:brushProperty name="height" value="0.05" units="cm"/>
    </inkml:brush>
  </inkml:definitions>
  <inkml:trace contextRef="#ctx0" brushRef="#br0">284 123 16179,'13'-17'1649,"-6"9"-946,-1 0-1,0 0 1,-1 0-1,1-1 1,-2 0 0,8-17-1,-12 25-619,1 0 1,-1 0-1,0 1 0,0-1 0,1 0 0,-1 0 1,0 0-1,0 0 0,0 0 0,0 0 1,0 0-1,0 1 0,0-1 0,-1 0 0,1 0 1,0 0-1,0 0 0,-1 0 0,1 1 0,0-1 1,-1 0-1,1 0 0,-1 0 0,1 1 1,-1-1-1,0 0 0,1 1 0,-1-1 0,1 1 1,-1-1-1,0 0 0,0 1 0,1-1 0,-1 1 1,0 0-1,0-1 0,0 1 0,1 0 1,-1-1-1,0 1 0,0 0 0,0 0 0,0 0 1,0 0-1,-1 0 0,-3 0 108,-1 0 1,1 0-1,0 0 0,-1 1 0,1 0 0,-8 2 1,-20 9-24,1 1 1,1 1 0,0 2-1,2 1 1,-45 34 0,65-45-171,5-3-9,-1-1 0,1 1 0,0 0 0,1 1 0,-1-1 0,0 1 0,1 0 0,-5 6-1,8-9 9,0-1 0,0 1 0,0-1 0,0 1 0,0-1-1,0 1 1,1-1 0,-1 1 0,0-1 0,0 1 0,0-1-1,0 1 1,1-1 0,-1 0 0,0 1 0,1-1 0,-1 1-1,0-1 1,1 0 0,-1 1 0,0-1 0,1 0 0,-1 1-1,1-1 1,-1 0 0,0 0 0,1 0 0,-1 1 0,1-1-1,-1 0 1,1 0 0,-1 0 0,1 0 0,-1 0 0,1 0-1,-1 0 1,1 0 0,0 0 0,25 4-65,-23-4 55,42 4-84,76 10-255,-102-11 262,0 1-1,-1 1 0,0 1 0,24 11 1,-36-15 70,-1 1 0,0 0-1,0 0 1,0 1 0,0-1 0,-1 1 0,0 0 0,1 0 0,6 10 0,-9-11 29,0 0 0,-1 0 0,1 0 0,-1 1 0,1-1 0,-1 1 0,0-1 0,0 1 0,-1-1 0,1 1 0,-1 0 0,0-1 0,1 1 0,-2 0 0,1-1 0,0 1 0,-2 4 0,-1 2 83,0-1 1,-1 0-1,0 0 1,0 0-1,-1 0 0,0-1 1,-1 0-1,1 0 1,-2 0-1,1-1 0,-1 0 1,-9 7-1,10-8-11,-1 0 0,0-1 0,0 0 0,0-1 0,-1 0 0,0 0 0,1 0 0,-1-1 0,0 0-1,-1-1 1,1 0 0,0 0 0,-1-1 0,-10 1 0,15-2-157,0 0-1,0-1 1,0 1 0,0-1-1,0 0 1,1 0 0,-1 0-1,0 0 1,1-1-1,-1 1 1,1-1 0,-1 0-1,1 0 1,0 0 0,0-1-1,0 1 1,0-1 0,0 0-1,0 1 1,1-1-1,0-1 1,-1 1 0,1 0-1,0 0 1,0-1 0,1 1-1,-1-1 1,0-4 0,0 3-76,1 0 1,0 1 0,1-1 0,-1 0 0,1 0-1,0 0 1,0 0 0,1 0 0,-1 0-1,1 0 1,0 0 0,1 0 0,-1 1 0,1-1-1,0 0 1,0 1 0,0-1 0,1 1 0,-1 0-1,1 0 1,5-6 0,22-19-940</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3.642"/>
    </inkml:context>
    <inkml:brush xml:id="br0">
      <inkml:brushProperty name="width" value="0.05" units="cm"/>
      <inkml:brushProperty name="height" value="0.05" units="cm"/>
    </inkml:brush>
  </inkml:definitions>
  <inkml:trace contextRef="#ctx0" brushRef="#br0">84 557 19308,'22'-5'972,"-1"0"0,0-1 0,0-1 0,32-16 0,-46 20-855,-1 0 0,1-1 0,-1 0 0,1-1 0,-1 1 0,-1-1 0,1 0 0,-1-1 0,0 1 0,0-1 0,0 0 0,-1 0 0,0 0-1,0-1 1,-1 0 0,6-13 0,-9 19-109,1-1-1,-1 1 1,0 0 0,1 0-1,-1 0 1,0-1-1,0 1 1,0 0 0,0 0-1,0 0 1,0-1 0,0 1-1,-1 0 1,1 0-1,0 0 1,-1-1 0,1 1-1,-1 0 1,1 0-1,-1 0 1,1 0 0,-1 0-1,0 0 1,1 0-1,-1 0 1,0 0 0,0 0-1,0 0 1,0 1-1,0-1 1,0 0 0,0 1-1,0-1 1,0 0-1,0 1 1,0-1 0,-1 1-1,1 0 1,0-1-1,-1 1 1,-3-1 9,1 1 1,-1-1-1,1 1 1,-1 0-1,1 0 0,0 1 1,-1-1-1,1 1 0,-1 0 1,-5 2-1,-5 3 13,1 1 0,0 0 0,0 1 1,1 1-1,0 0 0,1 1 0,-20 19 0,18-15-19,0 1-1,2 1 1,0 0-1,1 1 1,-16 30-1,23-39-9,1 0-1,0 0 1,0 0-1,0 0 1,1 1 0,-1 14-1,3-21 0,-1 0 1,1 0-1,0 0 0,1 0 1,-1 0-1,0 1 0,0-1 0,1 0 1,-1 0-1,1 0 0,0 0 0,0 0 1,0-1-1,0 1 0,0 0 1,0 0-1,0 0 0,0-1 0,1 1 1,-1-1-1,1 1 0,-1-1 0,1 1 1,-1-1-1,1 0 0,0 0 1,0 0-1,0 0 0,0 0 0,0 0 1,0-1-1,0 1 0,2 0 0,5 0-2,0 1-1,1-2 1,-1 0-1,0 0 1,0 0-1,0-1 1,0-1-1,0 1 1,0-1-1,17-7 1,-2 0-19,-1-2 0,42-25 0,-28 11 50,-2-1 1,-1-2 0,-1-1-1,-1-2 1,-2-1 0,-1-1-1,-1-2 1,-2-1 0,-2 0-1,-1-2 1,27-64 0,-42 83 16,-1 0 0,-1-1-1,0 0 1,4-36 0,-9 54-38,-1-1 0,0 0-1,0 0 1,0 0 0,0 0-1,0 0 1,-1 0 0,1 0-1,-1 0 1,0 0 0,1 0-1,-1 0 1,-1 1 0,1-1-1,-2-3 1,2 5-6,1 1 1,-1-1-1,0 1 0,1-1 1,-1 1-1,0-1 0,0 1 1,1-1-1,-1 1 0,0-1 1,0 1-1,0 0 0,0 0 1,0-1-1,1 1 0,-1 0 1,0 0-1,-2 0 0,1 0 0,0 1-1,0-1 0,0 0 1,0 1-1,0 0 0,0 0 0,0-1 1,0 1-1,0 0 0,-2 2 1,-9 6 19,0 1 1,1 1 0,1-1-1,0 2 1,0 0 0,-13 19-1,-49 86 315,68-109-310,-18 32 188,-19 48 1,34-69-156,1 0 1,1 0 0,1 1-1,1 0 1,-2 23 0,5-39-145,1 1-1,0-1 1,0 1-1,0 0 1,0-1 0,1 1-1,0-1 1,0 1 0,0-1-1,0 1 1,1-1 0,0 0-1,0 1 1,0-1 0,0 0-1,1 0 1,-1-1 0,1 1-1,0 0 1,0-1-1,1 0 1,-1 1 0,1-2-1,-1 1 1,1 0 0,0-1-1,0 1 1,0-1 0,0 0-1,9 2 1,24 4-431,1-7-166</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4.185"/>
    </inkml:context>
    <inkml:brush xml:id="br0">
      <inkml:brushProperty name="width" value="0.05" units="cm"/>
      <inkml:brushProperty name="height" value="0.05" units="cm"/>
    </inkml:brush>
  </inkml:definitions>
  <inkml:trace contextRef="#ctx0" brushRef="#br0">379 31 20356,'-1'-3'247,"-2"0"0,1 1-1,0-1 1,0 1 0,-1 0-1,1-1 1,-1 1 0,0 0-1,0 0 1,1 1 0,-7-3-1,7 3-157,0 1 0,0 0-1,1-1 1,-1 1-1,0 0 1,0 0-1,0 0 1,0 0 0,0 1-1,0-1 1,1 0-1,-1 1 1,0 0-1,0-1 1,0 1-1,1 0 1,-1 0 0,0 0-1,1 0 1,-1 0-1,1 0 1,-3 3-1,-4 4 120,0 0-1,0 1 0,1 1 0,0-1 0,1 1 0,0 0 1,1 1-1,-5 11 0,-29 92 32,22-54-191,3 1 0,3 1 0,3 0 0,2 0 0,3 1 0,10 123 0,-1-145-93,1-1 1,2-1-1,1 1 1,3-1-1,17 38 1,-27-70-13,-2-5 23,0 1-1,0-1 0,0 1 0,0-1 0,0 0 0,1 0 0,-1 1 1,1-1-1,0 0 0,0 0 0,3 2 0,-1-3-243,-5-7 102,-9-12 16,8 14 135,-38-65 54,-12-20 920,-59-136 0,109 220-886,-4-9 155,1-1 1,0 1-1,1-1 1,-3-23-1,6 35-171,1 0-1,0 0 0,0 0 0,0 0 0,0 0 0,0-1 1,1 1-1,-1 0 0,1 0 0,0 0 0,0 0 0,0 0 1,0 0-1,1 0 0,-1 1 0,1-1 0,0 0 0,-1 1 1,1-1-1,1 1 0,-1-1 0,0 1 0,0 0 0,1 0 1,-1 0-1,1 0 0,0 1 0,3-3 0,10-2 31,-1 1 0,0 0 0,1 1-1,0 0 1,17-1 0,86-3-1274,-46 5 237,-65 2 865,0 0 1,0 0-1,15-5 0,20-15-441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14.613"/>
    </inkml:context>
    <inkml:brush xml:id="br0">
      <inkml:brushProperty name="width" value="0.05" units="cm"/>
      <inkml:brushProperty name="height" value="0.05" units="cm"/>
    </inkml:brush>
  </inkml:definitions>
  <inkml:trace contextRef="#ctx0" brushRef="#br0">3 113 15371,'-1'-23'1334,"0"17"-986,1-1 0,-1 1-1,1-1 1,1 0-1,-1 1 1,1-1-1,0 1 1,0-1-1,1 1 1,5-12-1,-7 17-281,0 1 0,1-1 0,-1 1 0,1 0-1,-1-1 1,1 1 0,-1-1 0,1 1 0,0 0 0,-1-1-1,1 1 1,-1 0 0,1 0 0,0 0 0,-1-1 0,1 1-1,0 0 1,-1 0 0,1 0 0,0 0 0,-1 0-1,1 0 1,0 0 0,-1 0 0,1 0 0,-1 1 0,1-1-1,0 0 1,-1 0 0,1 0 0,0 1 0,-1-1-1,1 0 1,-1 1 0,1-1 0,0 1 0,23 19 1005,-22-18-953,143 150 1481,-30-28-1388,-45-57-1277,113 82-1,-153-123-1370,-30-26 2423,0 0 0,0 0 1,0 0-1,0 0 1,1 0-1,-1 0 1,0 0-1,0 0 1,0 1-1,0-1 1,0 0-1,0 0 1,0 0-1,0 0 1,0 0-1,0 0 0,0 0 1,1 0-1,-1 1 1,0-1-1,0 0 1,0 0-1,0 0 1,0 0-1,0 0 1,0 0-1,0 0 1,0 1-1,0-1 1,0 0-1,0 0 0,0 0 1,0 0-1,0 0 1,0 0-1,0 1 1,0-1-1,-1 0 1,1 0-1,0 0 1,0 0-1,0 0 1,0 0-1,0 0 1,0 0-1,0 0 0,0 1 1,0-1-1,0 0 1,0 0-1,-1 0 1,1 0-1,0 0 1,0 0-1,0 0 1,0 0-1,0 0 1,0 0-1,0 0 0,-1 0 1,1 0-1,0 0 1,0 0-1,0 0 1,-9-1-522,-8-7-335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15.078"/>
    </inkml:context>
    <inkml:brush xml:id="br0">
      <inkml:brushProperty name="width" value="0.05" units="cm"/>
      <inkml:brushProperty name="height" value="0.05" units="cm"/>
    </inkml:brush>
  </inkml:definitions>
  <inkml:trace contextRef="#ctx0" brushRef="#br0">11 525 16564,'-11'0'2544,"31"-4"-2040,9-6 1249,20-6-737,9-6-216,11-9-256,1-2-96,2-5-152,-3-1-152,-14 7-336,-7 3-192,-21 12-440,-10 3-296,-17 11 808,-6 6-248,-8 8-81</inkml:trace>
  <inkml:trace contextRef="#ctx0" brushRef="#br0" timeOffset="1">487 0 17260,'0'3'2064,"-2"2"-1344,-5 9-384,-6 7 1265,-2 11-745,-2 8-232,-7 10-400,-2 7-168,-5 10-104,0 5-32,1 0 32,4-3 0,1-6-320,2-10-256,10-8 136,-1-15 328,14-40-416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15.513"/>
    </inkml:context>
    <inkml:brush xml:id="br0">
      <inkml:brushProperty name="width" value="0.05" units="cm"/>
      <inkml:brushProperty name="height" value="0.05" units="cm"/>
    </inkml:brush>
  </inkml:definitions>
  <inkml:trace contextRef="#ctx0" brushRef="#br0">145 1 14171,'0'5'555,"-1"-1"0,0 1 0,0 0 0,-1 0 0,1-1 0,-1 1 0,0-1 0,-4 8 1,-7 16 855,-55 193 761,53-161-2301,-12 105-1,25-150-231,1-11 418,1 0 1,-1 0 0,0 0 0,1 0-1,0-1 1,0 1 0,0 0-1,1 0 1,-1 0 0,1 0-1,0 0 1,3 8 0,1-11-101,5-9-5</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5:54.745"/>
    </inkml:context>
    <inkml:brush xml:id="br0">
      <inkml:brushProperty name="width" value="0.05" units="cm"/>
      <inkml:brushProperty name="height" value="0.05" units="cm"/>
    </inkml:brush>
  </inkml:definitions>
  <inkml:trace contextRef="#ctx0" brushRef="#br0">167 1 20580,'-16'27'1465,"-4"21"-1233,0 7-96,5 11 208,2 9-72,6-2-40,0 0-24,6-5-144,2-4-56,4-12-112,-3-6-128,-1-11-192,-2-7-120,-4-8-376,-1-5-169,-9-10 713,-5-7-232,-9-16-56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16.093"/>
    </inkml:context>
    <inkml:brush xml:id="br0">
      <inkml:brushProperty name="width" value="0.05" units="cm"/>
      <inkml:brushProperty name="height" value="0.05" units="cm"/>
    </inkml:brush>
  </inkml:definitions>
  <inkml:trace contextRef="#ctx0" brushRef="#br0">593 1 11474,'-20'0'484,"-1"2"0,1 0 0,0 1 0,0 1 0,0 1 0,0 1 0,1 0 0,0 2 0,-30 15 0,26-9-215,1 0 0,1 1 0,0 2-1,1 0 1,1 1 0,-33 40-1,30-28-175,0 1-1,2 1 0,2 2 0,0-1 0,3 2 1,1 0-1,1 1 0,2 0 0,2 1 0,-8 58 0,13-57-62,1 0 0,3 0 0,1 1-1,1-1 1,3 0 0,0 0 0,17 55-1,-15-75-21,0 1-1,0-2 1,2 1-1,0-1 1,1-1-1,1 0 1,14 17-1,-15-22-2,0 0-1,1-1 1,0-1-1,1 0 1,0 0 0,0-1-1,1-1 1,0 0-1,0-1 1,19 7 0,-14-8 42,0-1 0,0-1 0,0 0 0,0-2 0,0 0 0,1 0 1,-1-2-1,0-1 0,1 0 0,-1-1 0,0-1 0,-1 0 1,22-10-1,1-1 142,-2-2 0,0-2 0,-1-2 0,55-41 0,-55 35 46,-2-2 0,-1-2 0,-2-1 1,-1-1-1,49-69 0,-64 78-125,-1 0 1,-1-1 0,-1 0-1,-2-1 1,0-1-1,-2 1 1,-1-2 0,-1 1-1,-1-1 1,3-43-1,-9 54-82,0 1-1,-1 0 1,-1 0-1,-1 0 1,0 0-1,-1 0 1,0 0 0,-1 1-1,-1 0 1,-1 0-1,-8-14 1,5 12-54,-2 0 0,1 1 1,-2 1-1,0 0 0,-1 1 1,0 0-1,-1 1 0,-26-17 1,24 19-139,0 0 0,0 2 0,-1 0 0,0 1 1,-1 1-1,0 1 0,0 0 0,0 1 1,-1 2-1,0 0 0,1 1 0,-1 0 0,0 2 1,0 0-1,0 2 0,0 0 0,1 1 0,-1 1 1,-25 9-1,31-7 54,-1 1-1,1 0 1,1 1 0,0 1 0,0 0 0,0 1 0,1 0-1,1 1 1,-13 15 0,-32 48-478</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19.646"/>
    </inkml:context>
    <inkml:brush xml:id="br0">
      <inkml:brushProperty name="width" value="0.05" units="cm"/>
      <inkml:brushProperty name="height" value="0.05" units="cm"/>
    </inkml:brush>
  </inkml:definitions>
  <inkml:trace contextRef="#ctx0" brushRef="#br0">88 4 19092,'1'0'44,"-1"0"-1,1-1 1,-1 1-1,1 0 0,0-1 1,-1 1-1,1 0 1,-1-1-1,1 1 1,0 0-1,-1 0 1,1 0-1,0 0 1,-1 0-1,1 0 1,0 0-1,-1 0 1,1 0-1,0 0 1,-1 0-1,1 0 1,-1 0-1,1 1 0,0-1 1,-1 0-1,1 0 1,0 1-1,-1-1 1,1 0-1,-1 1 1,1-1-1,-1 1 1,1-1-1,-1 1 1,1-1-1,-1 1 1,0-1-1,1 1 1,-1-1-1,0 1 1,1-1-1,-1 1 1,0 0-1,0-1 0,1 1 1,-1 0-1,0-1 1,0 1-1,0 0 1,0-1-1,0 1 1,0-1-1,0 2 1,1 5 100,-1-1 1,0 0-1,0 1 1,-2 10-1,-50 257 1132,-2 15-471,52-277-735,1-6 0,0 0-1,0 0 1,0 1 0,1-1-1,0 0 1,0 0 0,2 8 0,-2-13-51,0-1-1,0 1 1,1 0 0,-1-1 0,0 1 0,1 0 0,-1-1-1,0 1 1,1 0 0,-1-1 0,1 1 0,-1-1 0,0 1 0,1-1-1,0 1 1,-1-1 0,1 1 0,-1-1 0,1 0 0,0 1 0,-1-1-1,1 0 1,-1 1 0,1-1 0,0 0 0,0 0 0,-1 0-1,1 1 1,0-1 0,-1 0 0,1 0 0,0 0 0,0 0 0,-1 0-1,1 0 1,0-1 0,-1 1 0,1 0 0,0 0 0,0-1 0,4-1 75,0 0 1,0 0-1,0 0 1,-1-1-1,5-2 1,18-15 294,-2 0 1,42-44-1,40-55 355,-74 80-1181,43-66 0,-68 93-74,-1-1 0,0 1-1,-1-1 1,-1-1 0,0 1-1,-1-1 1,0 1 0,-1-1-1,0 0 1,0-21 0,-5 16-798</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0.060"/>
    </inkml:context>
    <inkml:brush xml:id="br0">
      <inkml:brushProperty name="width" value="0.05" units="cm"/>
      <inkml:brushProperty name="height" value="0.05" units="cm"/>
    </inkml:brush>
  </inkml:definitions>
  <inkml:trace contextRef="#ctx0" brushRef="#br0">0 1 17964,'23'24'1952,"2"-4"-1192,1 0-343,-2-3 855,4 0-432,-4-2-1200,-1-3-1801,-1-1 1841,-2-3-360,-3-5-328</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0.463"/>
    </inkml:context>
    <inkml:brush xml:id="br0">
      <inkml:brushProperty name="width" value="0.05" units="cm"/>
      <inkml:brushProperty name="height" value="0.05" units="cm"/>
    </inkml:brush>
  </inkml:definitions>
  <inkml:trace contextRef="#ctx0" brushRef="#br0">34 156 19516,'43'-6'1407,"-17"3"-778,1-1 1,30-10 0,-51 12-585,0 0 1,0 0 0,0 0-1,0-1 1,-1 0-1,1 0 1,-1-1 0,0 0-1,1 0 1,-2 0-1,1 0 1,0-1-1,-1 0 1,5-7 0,-8 11-40,0 0 0,0-1 0,0 1 1,0 0-1,0-1 0,-1 1 0,1-1 1,0 1-1,-1-1 0,0 1 0,1-1 1,-1 1-1,0-1 0,1 0 0,-1 1 1,0-1-1,0 0 0,-1 1 0,1-1 1,0 1-1,0-1 0,-1 0 0,1 1 0,-1-1 1,1 1-1,-1-1 0,0 1 0,0-1 1,1 1-1,-1 0 0,0-1 0,0 1 1,0 0-1,-1 0 0,1 0 0,0 0 1,0 0-1,-1 0 0,1 0 0,0 0 1,-2 0-1,-1-1 14,-1 0 0,1 0 0,-1 1 0,1 0 0,-1-1 0,1 2 0,-1-1 0,0 1 0,1-1 0,-1 1 0,0 1 0,1-1 0,-6 1 0,-1 3 15,1-1 0,-1 1 0,1 1 0,0 0 0,1 0-1,-1 1 1,1 0 0,0 0 0,0 1 0,-14 15-1,16-14-19,0-1-1,0 1 0,1 1 0,0-1 0,1 1 1,0 0-1,0 1 0,1-1 0,0 1 0,0 0 1,-3 16-1,7-23-36,-1-1 0,1 1 0,0 0 1,-1 0-1,1 0 0,0 0 0,1-1 0,-1 1 0,0 0 1,1 0-1,0 0 0,-1-1 0,1 1 0,0 0 0,1-1 1,-1 1-1,0-1 0,1 1 0,-1-1 0,1 0 0,0 0 1,0 1-1,0-1 0,0 0 0,0-1 0,0 1 0,0 0 1,1-1-1,-1 1 0,1-1 0,3 2 0,3 0-95,1 0 0,0 0 0,0-1-1,0-1 1,0 0 0,1 0 0,14-1 0,19-1-202</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0.808"/>
    </inkml:context>
    <inkml:brush xml:id="br0">
      <inkml:brushProperty name="width" value="0.05" units="cm"/>
      <inkml:brushProperty name="height" value="0.05" units="cm"/>
    </inkml:brush>
  </inkml:definitions>
  <inkml:trace contextRef="#ctx0" brushRef="#br0">41 183 18252,'27'-4'1556,"0"-2"0,42-14-1,-56 15-1307,0-1-1,0 0 0,-1 0 0,0-1 0,0-1 0,21-18 0,-31 24-220,1-1-1,-1 1 1,1-1-1,-1 0 1,0 0-1,0 0 1,0 0-1,0 0 1,-1-1-1,0 1 1,1 0-1,1-7 1,-3 8-16,0 1 0,0-1 0,0 1 0,0-1 0,0 1-1,-1-1 1,1 1 0,0-1 0,-1 1 0,1-1 0,-1 1 0,1 0 0,-1-1 0,0 1 0,0 0 0,1-1 0,-1 1 0,0 0 0,0 0-1,0 0 1,0 0 0,0 0 0,-1 0 0,1 0 0,0 0 0,0 0 0,-1 1 0,1-1 0,0 0 0,-1 1 0,1-1 0,-1 1 0,-2-1-1,-4-1 13,0 1 0,0 0-1,0 0 1,0 1-1,-1 0 1,1 1-1,0-1 1,0 1 0,0 1-1,0 0 1,0 0-1,0 1 1,0-1-1,1 2 1,-1-1 0,1 1-1,-8 6 1,5-4-7,0 1 0,0 0 0,1 1 1,0 0-1,1 0 0,0 1 1,0 0-1,0 0 0,2 1 0,-1 0 1,-7 14-1,12-18-2,0-1-1,0 1 1,1-1 0,-1 1 0,1 0-1,0-1 1,0 11 0,1-14-10,0 0 1,0 0 0,1 0-1,-1 0 1,1 0-1,-1 1 1,1-1-1,-1 0 1,1 0-1,0 0 1,0 0-1,0-1 1,0 1-1,1 0 1,-1 0-1,0-1 1,1 1-1,-1 0 1,1-1-1,-1 0 1,1 1 0,0-1-1,2 2 1,2-1-54,0 1 0,0-1 1,0 0-1,0-1 1,0 0-1,0 0 1,1 0-1,-1 0 1,7-1-1,60-7-255,-58 5 295,36-5-165</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1.217"/>
    </inkml:context>
    <inkml:brush xml:id="br0">
      <inkml:brushProperty name="width" value="0.05" units="cm"/>
      <inkml:brushProperty name="height" value="0.05" units="cm"/>
    </inkml:brush>
  </inkml:definitions>
  <inkml:trace contextRef="#ctx0" brushRef="#br0">16 10 16636,'2'56'6206,"-19"431"-3539,17-480-2645,0-1 10,0 0 0,0-1-1,1 1 1,-1 0 0,1-1 0,4 12 0,-5-17-29,0 0 1,0 1-1,1-1 1,-1 0 0,0 0-1,0 0 1,1 0 0,-1 0-1,0 0 1,0 0 0,1 0-1,-1 0 1,0 0 0,0 0-1,1 0 1,-1 0 0,0 0-1,0 0 1,1 0 0,-1 0-1,0 0 1,1 0 0,-1 0-1,0 0 1,0 0 0,1-1-1,-1 1 1,0 0 0,0 0-1,0 0 1,1 0 0,-1-1-1,0 1 1,0 0 0,0 0-1,0 0 1,1-1 0,-1 1-1,0 0 1,0 0 0,0-1-1,0 1 1,0 0 0,0 0-1,0-1 1,0 1 0,0 0-1,0-1 1,9-17 66,17-59 102,28-136-1,1-11-543,-53 217 301,1 0 1,-1 1 0,1-1 0,0 1 0,1 0 0,-1-1 0,8-7 0,-10 12 46,0 1 1,0 0-1,1 0 1,-1 0-1,0 0 1,0 1-1,1-1 0,-1 0 1,0 0-1,1 1 1,-1-1-1,1 1 1,-1-1-1,0 1 1,1 0-1,-1-1 1,1 1-1,0 0 1,-1 0-1,1 0 1,-1 0-1,1 0 1,-1 0-1,1 1 1,-1-1-1,1 1 1,-1-1-1,0 1 1,1-1-1,-1 1 1,1 0-1,-1-1 1,0 1-1,0 0 0,1 0 1,-1 0-1,0 0 1,0 0-1,1 2 1,4 3 14,-1 0 1,0 0-1,-1 1 1,1-1 0,-1 1-1,-1 0 1,1 0-1,-1 0 1,0 1-1,-1-1 1,0 1-1,0 0 1,-1-1-1,0 1 1,0 0-1,0 0 1,-1 0-1,-1 0 1,1 0 0,-1 0-1,-1-1 1,1 1-1,-1 0 1,-4 9-1,4-9 63,-1-1 0,0 1-1,0-1 1,-1 0 0,0 0-1,0 0 1,0 0 0,-1-1-1,0 0 1,0 0-1,-1 0 1,0-1 0,0 1-1,0-1 1,-1-1 0,1 1-1,-1-1 1,0 0 0,-1-1-1,1 0 1,0 0 0,-1 0-1,-14 2 1,19-4-77,0-1 1,0 1-1,1-1 0,-1 0 1,0 0-1,0 0 0,1 0 1,-1-1-1,0 1 0,1 0 1,-1-1-1,0 0 0,1 0 1,-1 0-1,1 0 0,-1 0 1,1 0-1,-1-1 0,1 1 1,0-1-1,0 0 0,0 0 1,0 1-1,0-1 0,0-1 1,0 1-1,-1-3 0,-4-16-149</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1.925"/>
    </inkml:context>
    <inkml:brush xml:id="br0">
      <inkml:brushProperty name="width" value="0.05" units="cm"/>
      <inkml:brushProperty name="height" value="0.05" units="cm"/>
    </inkml:brush>
  </inkml:definitions>
  <inkml:trace contextRef="#ctx0" brushRef="#br0">0 1 18412,'3'10'620,"0"1"1,-1 0-1,0 0 1,-1 0-1,0 11 1,3 26 614,-3-41-1097,0 0 0,1 1 0,-1-1 0,2 0 0,-1 0 1,7 12-1,-8-17-110,1 0 0,-1 0 0,1 0 1,0 0-1,0 0 0,0-1 0,0 1 1,0-1-1,0 1 0,0-1 0,0 0 1,1 1-1,-1-1 0,1 0 0,-1-1 1,0 1-1,1 0 0,0-1 0,-1 1 1,1-1-1,-1 0 0,1 0 0,3 0 1,20-3 124,0 0 1,0-1 0,39-13 0,-45 10-99,-1 2 1,1 0-1,1 1 1,-1 1-1,0 1 1,1 1-1,26 2 1,-43 0-53,1 0 0,0 0 0,-1 0 0,1 0 0,-1 1 0,1 0 0,-1 0 0,0 0 0,1 1 0,-1-1 0,7 7 0,-5-3 1,0 0 1,0 1 0,-1 0-1,0 0 1,6 12 0,-10-18 1,-1-1 0,0 1 0,0 0 1,1 0-1,-1-1 0,1 1 0,-1 0 1,1 0-1,-1-1 0,1 1 0,-1-1 1,1 1-1,0 0 0,-1-1 0,1 1 1,0-1-1,-1 0 0,1 1 0,0-1 1,0 1-1,0-1 0,-1 0 0,1 0 1,0 1-1,0-1 0,0 0 0,-1 0 1,1 0-1,0 0 0,0 0 0,0 0 1,0 0-1,-1 0 0,1-1 0,0 1 1,0 0-1,0 0 0,0-1 0,-1 1 1,1 0-1,0-1 0,0 0 0,4-2 46,-1-1 0,0 0 0,0 0 0,0-1 0,4-6 0,4-4 44,-5 7-34,2 0 0,-1 0 0,1 1 1,0 0-1,12-7 0,-19 12-252,1 1 1,0-1-1,0 1 0,-1 0 0,1 0 0,0 0 0,0 0 0,1 0 0,-1 1 0,0-1 1,0 1-1,0 0 0,0 0 0,0 0 0,0 0 0,1 0 0,-1 1 0,0 0 1,0-1-1,0 1 0,0 0 0,0 1 0,4 2 0,-6-4 125,0 0 1,-1 1-1,1-1 0,-1 0 0,1 1 0,-1-1 1,1 1-1,-1-1 0,1 1 0,-1-1 0,1 1 1,-1 0-1,1-1 0,-1 1 0,0-1 0,0 1 1,1 0-1,-1-1 0,0 1 0,0 0 0,0-1 1,1 1-1,-1 0 0,0 0 0,0-1 1,0 1-1,0 0 0,-1 0 0,-1 7-1098</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2.328"/>
    </inkml:context>
    <inkml:brush xml:id="br0">
      <inkml:brushProperty name="width" value="0.05" units="cm"/>
      <inkml:brushProperty name="height" value="0.05" units="cm"/>
    </inkml:brush>
  </inkml:definitions>
  <inkml:trace contextRef="#ctx0" brushRef="#br0">0 0 18780,'5'2'1688,"-1"3"-1680,-1-4-120,2 1 1313,0-1-1033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2.946"/>
    </inkml:context>
    <inkml:brush xml:id="br0">
      <inkml:brushProperty name="width" value="0.05" units="cm"/>
      <inkml:brushProperty name="height" value="0.05" units="cm"/>
    </inkml:brush>
  </inkml:definitions>
  <inkml:trace contextRef="#ctx0" brushRef="#br0">0 1 18468,'3'6'520,"0"0"0,-1 1 0,0-1 0,0 1 0,-1 0 0,0 0 0,0 0 0,0-1 1,-1 1-1,-1 14 0,2 6 240,0-8-470,-1-10-172,0 0 0,1 0 0,0 0 0,1 0 0,3 12-1,-4-20-106,-1 1-1,1 0 0,0-1 0,-1 1 0,1-1 1,0 1-1,0-1 0,0 0 0,0 1 0,1-1 0,-1 0 1,0 0-1,0 0 0,1 0 0,-1 0 0,1 0 1,-1 0-1,1 0 0,-1-1 0,1 1 0,-1-1 1,1 1-1,0-1 0,-1 1 0,1-1 0,0 0 0,-1 0 1,1 0-1,0 0 0,0 0 0,-1 0 0,1 0 1,0-1-1,1 0 0,14-3 5,-2-2 0,1 0 1,-1-1-1,0 0 0,0-1 0,26-20 0,-25 17-9,1 0-1,0 1 1,1 1-1,27-11 0,-44 19-6,1 1-1,-1-1 1,1 1 0,-1-1-1,1 1 1,-1 0-1,0 0 1,1-1 0,-1 1-1,1 0 1,-1 0-1,1 0 1,-1 1-1,1-1 1,-1 0 0,1 0-1,-1 1 1,1-1-1,-1 1 1,0-1-1,1 1 1,2 1 0,-3 0-2,0 0 0,1 0 0,-1 0 1,0 1-1,0-1 0,0 0 1,-1 0-1,1 1 0,0-1 0,-1 0 1,1 1-1,-1-1 0,0 4 1,0-3 0,0 0 1,1 0 0,-1-1 0,1 1-1,-1 0 1,1 0 0,0-1 0,0 1-1,0-1 1,0 1 0,3 4 0,-3-7 2,-1 1 0,1-1 0,-1 1 1,1-1-1,-1 0 0,1 1 1,0-1-1,-1 0 0,1 1 0,0-1 1,-1 0-1,1 0 0,0 0 0,-1 1 1,1-1-1,0 0 0,-1 0 0,1 0 1,1 0-1,0-1 1,0 1 1,0-1-1,0 1 0,0-1 0,0 0 1,0 0-1,0 0 0,0 0 1,1-1-1,13-10 4,24-23 1,-27 23-59,-1 0 0,2 2 0,14-11 0,-27 21 46,-1 0 1,1-1-1,0 1 0,-1 0 0,1-1 0,-1 1 0,1 0 0,0 0 1,-1-1-1,1 1 0,0 0 0,-1 0 0,1 0 0,0 0 0,0 0 1,-1 0-1,1 0 0,0 0 0,-1 0 0,1 1 0,0-1 0,-1 0 1,1 0-1,0 0 0,-1 1 0,1-1 0,-1 0 0,1 1 0,0-1 1,-1 1-1,1-1 0,-1 1 0,1-1 0,-1 1 0,1-1 0,-1 1 1,0-1-1,1 1 0,-1-1 0,0 1 0,1 0 0,-1-1 0,0 1 1,0 0-1,1-1 0,-1 1 0,0 0 0,0-1 0,0 1 0,0 1 1,2 7-11,-1-1 1,-1 1-1,1 12 1,-1-9 22,0-7 7,1-1-1,-1 0 1,1 0 0,0 1 0,0-1-1,0 0 1,3 6 0,-3-9-5,-1 0-1,1 0 1,0 0-1,0 0 1,0 0 0,-1 0-1,1 0 1,0 0 0,0 0-1,0-1 1,1 1 0,-1 0-1,0-1 1,0 1 0,0-1-1,0 1 1,0-1 0,1 0-1,-1 1 1,0-1-1,0 0 1,1 0 0,-1 0-1,0 0 1,0 0 0,1 0-1,-1 0 1,0 0 0,3-1-1,21-5 99,36-15-1,-47 15-143,1 1 0,0 0 0,0 1 0,0 1 0,1 0 0,0 1 1,20 0-1,-25 3-19,0 1 1,0 0 0,-1 1 0,1 0 0,-1 1-1,0 0 1,0 0 0,17 11 0,-11-6 35,-11-8 27,-1 1 0,1 0-1,0-1 1,-1 0-1,1 0 1,0 0-1,0-1 1,0 0-1,-1 0 1,1 0-1,0 0 1,0-1-1,0 1 1,-1-1-1,8-3 1,8-3 0,-1 0 1,26-14-1,-14 5-187,-6 6-796,47-15-1,-61 22 581,0 1 0,1 0 1,-1 0-1,0 1 0,1 1 0,-1 0 0,12 2 0,-11 2-449,-4 2-114</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3.350"/>
    </inkml:context>
    <inkml:brush xml:id="br0">
      <inkml:brushProperty name="width" value="0.05" units="cm"/>
      <inkml:brushProperty name="height" value="0.05" units="cm"/>
    </inkml:brush>
  </inkml:definitions>
  <inkml:trace contextRef="#ctx0" brushRef="#br0">2 1 19700,'-1'6'1801,"1"0"-1265,1-3-400,1 2 2280,2-4-1616,1-4-375,3 3-65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5:55.103"/>
    </inkml:context>
    <inkml:brush xml:id="br0">
      <inkml:brushProperty name="width" value="0.05" units="cm"/>
      <inkml:brushProperty name="height" value="0.05" units="cm"/>
    </inkml:brush>
  </inkml:definitions>
  <inkml:trace contextRef="#ctx0" brushRef="#br0">11 190 15755,'-3'-12'516,"1"4"-190,0 0 0,1-1-1,0 1 1,0-12 0,1 18-265,0-1 0,1 1-1,-1-1 1,1 1 0,-1-1 0,1 0 0,0 1 0,0 0 0,0-1-1,0 1 1,0 0 0,1-1 0,-1 1 0,1 0 0,0 0-1,-1 0 1,1 0 0,3-2 0,5-2 256,-1 0-1,1 0 1,0 1 0,1 0-1,-1 1 1,1 0 0,21-4-1,85-10 779,-91 15-881,57-5 279,89 2 0,-125 7-413,0 3-1,-1 1 1,69 18 0,-99-19-77,-1 1 1,0 0 0,-1 1 0,1 1 0,19 12-1,-31-17 2,1 1 0,-1-1 0,0 1 0,0 0-1,0 0 1,0 0 0,-1 0 0,1 0-1,-1 1 1,0-1 0,3 7 0,-4-7 3,0-1-1,-1 1 1,1 0 0,-1-1 0,0 1 0,0 0-1,0-1 1,0 1 0,0 0 0,0 0-1,-1-1 1,1 1 0,-1-1 0,0 1 0,0 0-1,0-1 1,0 1 0,0-1 0,-3 4 0,-4 5 32,0 1 0,-1-2 0,-1 1 0,0-1 0,0-1 0,-1 1 0,0-2 0,-22 14 0,10-9-35,0-1 0,-1-2 1,-46 16-1,52-21-307,1-1 0,-29 3 0,41-6 232,-1-1 0,1 0 0,-1 0 0,1 0 0,-1-1 0,1 0 0,-1 0 0,1 0 1,0-1-1,-1 1 0,1-1 0,-8-4 0,-3-8-330</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3.768"/>
    </inkml:context>
    <inkml:brush xml:id="br0">
      <inkml:brushProperty name="width" value="0.05" units="cm"/>
      <inkml:brushProperty name="height" value="0.05" units="cm"/>
    </inkml:brush>
  </inkml:definitions>
  <inkml:trace contextRef="#ctx0" brushRef="#br0">394 316 20980,'-4'-3'257,"-1"-1"-1,0 1 1,0 1-1,0-1 0,-1 1 1,1-1-1,-1 2 1,1-1-1,-1 1 0,0-1 1,1 1-1,-1 1 1,0-1-1,0 1 0,0 0 1,1 1-1,-1-1 0,-9 3 1,-1 0-80,0 1 0,1 1 0,-1 1 1,1 0-1,-20 11 0,16-6-117,1 0 1,1 2-1,0-1 0,-16 17 0,27-24-31,0 2-1,0-1 1,1 0-1,-1 1 1,1 0-1,1 0 1,-1 1 0,1-1-1,1 1 1,-1 0-1,1 0 1,-3 15-1,6-21-19,-1 0 1,1 0-1,0 0 0,0 0 0,0-1 0,0 1 0,0 0 1,1 0-1,-1 0 0,1 0 0,-1-1 0,1 1 0,-1 0 1,1 0-1,0-1 0,0 1 0,0 0 0,0-1 0,0 1 0,0-1 1,0 1-1,1-1 0,-1 0 0,0 0 0,1 1 0,-1-1 1,1 0-1,0 0 0,-1 0 0,1-1 0,0 1 0,-1 0 1,1-1-1,0 1 0,3 0 0,3 0 8,-1 0 1,1 0-1,0 0 0,0-1 0,0-1 1,0 1-1,12-4 0,0-1-12,0-1 0,-1-1 0,0-1 0,0 0 0,-1-2 0,0 0 0,0-1 0,-1-1 0,-1 0 0,0-1 0,25-27 0,-15 11 19,-1-1-1,-2 0 1,0-2-1,-3-1 1,23-46 0,-43 78-24,10-19 30,0 0 1,-1-1-1,-1-1 1,-1 1-1,7-40 0,-14 60-26,0 0-1,1 0 0,-1 0 1,0 0-1,0 0 0,0 1 0,1-1 1,-1 0-1,0 0 0,0 0 0,0 0 1,-1 0-1,1 0 0,0 0 1,0 0-1,0 0 0,-1 0 0,1 0 1,-1 0-1,1 1 0,0-1 0,-1 0 1,1 0-1,-1 0 0,0 1 1,-1-2-1,1 2 1,0 1-1,-1-1 1,1 1 0,0 0 0,0-1 0,-1 1-1,1 0 1,0 0 0,0 0 0,0 0-1,0 0 1,0 0 0,0 0 0,0 1 0,0-1-1,0 0 1,1 0 0,-1 1 0,0 1-1,-10 17-83,0 1 0,2 0-1,1 0 1,0 1-1,1 1 1,2-1-1,0 1 1,2 0 0,0 0-1,2 0 1,0 0-1,4 31 1,-2-46 30,0 0-1,1 0 1,0-1 0,1 1-1,-1 0 1,2-1 0,-1 0 0,1 0-1,6 10 1,-6-14-1,-1 1 0,1-1 0,-1 0 1,1 0-1,5 3 0</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4.545"/>
    </inkml:context>
    <inkml:brush xml:id="br0">
      <inkml:brushProperty name="width" value="0.05" units="cm"/>
      <inkml:brushProperty name="height" value="0.05" units="cm"/>
    </inkml:brush>
  </inkml:definitions>
  <inkml:trace contextRef="#ctx0" brushRef="#br0">1 0 22917,'0'14'1704,"0"3"-1432,1-5-272,1-9-112,1 0-736,2-3 792,-1 0-272,-1 5-216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4.998"/>
    </inkml:context>
    <inkml:brush xml:id="br0">
      <inkml:brushProperty name="width" value="0.05" units="cm"/>
      <inkml:brushProperty name="height" value="0.05" units="cm"/>
    </inkml:brush>
  </inkml:definitions>
  <inkml:trace contextRef="#ctx0" brushRef="#br0">0 39 15971,'2'12'2217,"2"-7"784,-4-14-2393,0-3 1416,0 1-1488,0-1 8,0 1-312</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5.773"/>
    </inkml:context>
    <inkml:brush xml:id="br0">
      <inkml:brushProperty name="width" value="0.05" units="cm"/>
      <inkml:brushProperty name="height" value="0.05" units="cm"/>
    </inkml:brush>
  </inkml:definitions>
  <inkml:trace contextRef="#ctx0" brushRef="#br0">437 57 18972,'5'-3'412,"-1"0"1,0-1-1,0 0 0,0 1 1,0-1-1,4-7 0,-8 10-356,1 1-1,-1-1 1,0 0-1,1 1 1,-1-1 0,0 1-1,1-1 1,-1 0-1,0 1 1,0-1-1,0 0 1,0 1-1,0-1 1,0 0-1,0 1 1,0-1-1,0 0 1,0 1-1,0-1 1,0 0 0,0 1-1,0-1 1,-1-1-1,0 2 30,0-1-1,0 0 0,0 0 1,0 1-1,0-1 0,0 0 1,0 1-1,-1-1 1,1 1-1,0 0 0,0-1 1,0 1-1,-1 0 1,1 0-1,0 0 0,0-1 1,-1 1-1,-1 1 1,-3-1 26,-1 0 1,1 1-1,0 0 1,-1 0 0,1 1-1,0 0 1,0 0-1,0 0 1,0 1 0,-8 5-1,-7 5-40,-27 21 0,41-28-40,-30 23 6,2 1 0,-57 66-1,74-74-14,1 0 0,0 1 1,2 1-1,1 1 0,-21 50 0,32-67-45,0 1 0,1 0 1,-1 0-1,2 0 1,-1 0-1,1 0 0,1 18 1,0-23-43,1-1 0,-1 1 0,1 0 1,0-1-1,0 1 0,1 0 0,-1-1 0,1 1 0,-1-1 1,1 0-1,0 1 0,0-1 0,1 0 0,-1 0 0,1-1 1,-1 1-1,1 0 0,0-1 0,0 0 0,0 1 0,5 1 1,-1 0 101,0-1 0,1 0 0,0 0 0,-1-1 0,1 0 1,0 0-1,16 0 0,-2-1-185,37-3 0,5-7-207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6.212"/>
    </inkml:context>
    <inkml:brush xml:id="br0">
      <inkml:brushProperty name="width" value="0.05" units="cm"/>
      <inkml:brushProperty name="height" value="0.05" units="cm"/>
    </inkml:brush>
  </inkml:definitions>
  <inkml:trace contextRef="#ctx0" brushRef="#br0">136 1 19388,'-8'4'288,"-1"1"1,1 0-1,0 0 0,0 1 0,1 0 0,0 1 1,0 0-1,0 0 0,1 0 0,0 1 0,-6 9 1,6-8-149,1 0 0,0 1 0,0 0 0,1 0 0,0 0 0,1 0 0,0 1 1,1-1-1,-2 19 0,3-27-131,1 0 0,0 0 0,0 0 0,0 1 1,0-1-1,0 0 0,1 0 0,-1 0 0,1 0 0,-1 1 0,1-1 0,0 0 1,0 0-1,0 0 0,0 0 0,0 0 0,0-1 0,0 1 0,1 0 1,-1 0-1,3 1 0,-1-1-1,-1-1-1,0 0 1,1 0 0,-1 0-1,1 0 1,-1-1 0,1 1 0,0-1-1,-1 1 1,1-1 0,0 0-1,-1 0 1,1 0 0,-1-1 0,4 0-1,7-1 9,-1-2 1,0 1-1,0-2 0,-1 1 0,0-2 0,15-8 0,-6 2 13,-1-1 1,-1-1-1,0-1 0,0 0 0,-2-1 0,0-1 1,-1-1-1,15-21 0,-44 52-2,14-12-29,-51 82 14,46-73-43,0 0 0,1 0-1,0 1 1,0 0 0,1 0 0,-2 16 0,4-25-43,1-1 1,0 1-1,0-1 1,0 1-1,0-1 1,0 1-1,0-1 1,0 1-1,0-1 1,1 1-1,-1-1 1,0 0-1,1 1 1,-1-1-1,1 1 1,0-1-1,0 0 1,-1 1-1,1-1 1,0 0-1,0 0 1,0 0-1,0 0 1,0 0-1,1 0 1,-1 0-1,0 0 1,0 0-1,1 0 1,-1-1-1,0 1 1,1 0-1,-1-1 1,0 0-1,1 1 1,-1-1-1,1 0 1,-1 1-1,1-1 1,-1 0-1,1 0 1,-1 0-1,3-1 1,20 1-552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6.610"/>
    </inkml:context>
    <inkml:brush xml:id="br0">
      <inkml:brushProperty name="width" value="0.05" units="cm"/>
      <inkml:brushProperty name="height" value="0.05" units="cm"/>
    </inkml:brush>
  </inkml:definitions>
  <inkml:trace contextRef="#ctx0" brushRef="#br0">295 10 20556,'0'-1'64,"0"1"0,0 0 0,0-1 0,0 1 0,0 0 0,0-1 0,0 1 0,0 0 0,0-1 0,0 1 0,0 0 0,0 0 0,0-1 0,0 1 0,-1 0 0,1-1 0,0 1 0,0 0 0,0 0 0,0-1 0,-1 1 0,1 0 0,0 0 0,0-1 0,-1 1 0,1 0 0,0 0 0,0 0 0,-1-1 0,1 1 0,0 0 0,0 0 0,-1 0 0,1 0 0,-13 3 838,-13 16 443,5 4-1012,1 0 0,0 1 0,2 1 0,-18 32 1,8-5-365,-28 69 0,42-86 44,-14 52 1,26-77-36,-1 1 0,1 0-1,1 0 1,0 0 0,1-1 0,0 1 0,0 0 0,1 0-1,4 18 1,-4-25-46,1 0 0,-1-1 0,1 1 0,0 0 0,0-1 0,0 1-1,0-1 1,1 0 0,-1 1 0,1-1 0,0 0 0,0-1 0,0 1 0,0 0-1,0-1 1,1 0 0,4 3 0,0-2-30,-1 0 0,1 0 0,0-1 0,0 0 0,0 0-1,0-1 1,14 1 0,22-1-314</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7.692"/>
    </inkml:context>
    <inkml:brush xml:id="br0">
      <inkml:brushProperty name="width" value="0.05" units="cm"/>
      <inkml:brushProperty name="height" value="0.05" units="cm"/>
    </inkml:brush>
  </inkml:definitions>
  <inkml:trace contextRef="#ctx0" brushRef="#br0">165 136 12427,'7'-7'1028,"0"-1"1,-1 0 0,0-1 0,9-16-1,-12 20-425,-1 0 0,1 0 1,-1-1-1,-1 1 0,1-1 0,-1 1 0,0-1 0,0 0 0,0-10 0,-1 15-547,0 0-1,0 1 1,0-1-1,-1 1 1,1-1-1,0 0 1,0 1-1,-1-1 1,1 1 0,0-1-1,-1 0 1,1 1-1,0-1 1,-1 1-1,1-1 1,-1 1-1,1 0 1,-1-1 0,1 1-1,-1-1 1,1 1-1,-1 0 1,0 0-1,1-1 1,-1 1-1,1 0 1,-1 0 0,0-1-1,1 1 1,-1 0-1,0 0 1,1 0-1,-1 0 1,0 0-1,1 0 1,-1 0-1,1 0 1,-1 1 0,0-1-1,1 0 1,-1 0-1,-1 1 1,-27 11 529,14-1-565,1 1 1,1 0-1,0 1 1,1 0-1,0 1 1,1 0-1,0 1 1,1 0-1,1 1 0,0 0 1,2 0-1,0 1 1,0 0-1,2 0 1,0 1-1,1 0 1,-2 21-1,5-36-82,1 0 1,0 0-1,0 0 1,0 0-1,0 0 0,0 0 1,0-1-1,1 1 0,0 0 1,-1 0-1,1 0 0,0-1 1,0 1-1,1 0 0,-1-1 1,0 1-1,1-1 1,0 0-1,-1 1 0,1-1 1,0 0-1,0 0 0,1 0 1,-1 0-1,0-1 0,0 1 1,1 0-1,-1-1 0,1 0 1,0 0-1,-1 1 1,1-1-1,0-1 0,0 1 1,-1 0-1,7 0 0,1-1-221,1 1-1,-1-2 1,1 1-1,-1-1 0,1-1 1,-1 0-1,1-1 1,19-7-1,22-14-503,-1-5-188</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8.140"/>
    </inkml:context>
    <inkml:brush xml:id="br0">
      <inkml:brushProperty name="width" value="0.05" units="cm"/>
      <inkml:brushProperty name="height" value="0.05" units="cm"/>
    </inkml:brush>
  </inkml:definitions>
  <inkml:trace contextRef="#ctx0" brushRef="#br0">47 20 15539,'-2'0'116,"1"0"0,0 1 1,-1-1-1,1 1 0,-1 0 0,1-1 0,0 1 0,0 0 0,-1 0 0,1 0 0,0 0 0,0 0 0,0 0 0,0 0 0,0 0 0,0 0 1,0 0-1,0 1 0,0-1 0,1 0 0,-1 1 0,1-1 0,-1 1 0,0 1 0,-11 41 1206,11-39-1013,-1 6-41,0 0 0,1-1 0,0 1 0,0 0 0,3 18 0,-2-27-232,0 0-1,0 0 1,1 0-1,-1-1 1,1 1-1,0 0 1,-1-1-1,1 1 1,0 0-1,0-1 1,0 1-1,0-1 1,0 1-1,0-1 1,0 0-1,1 1 1,1 0-1,-1-1-13,0 0 1,0-1-1,-1 1 0,1-1 0,0 1 0,0-1 0,0 0 1,0 0-1,0 0 0,0 0 0,0 0 0,0 0 1,-1-1-1,1 1 0,0-1 0,0 1 0,0-1 0,-1 0 1,1 1-1,3-3 0,5-3 34,1 0 1,-1-1-1,0-1 1,-1 1-1,0-1 1,0-1-1,-1 0 1,0 0-1,7-11 1,5-8 338,29-60 1,-59 143 314,4-28-586,-9 45 156,13-64-244,1 0 1,1-1 0,0 1 0,0 0 0,0 0-1,3 13 1,-3-19-45,1-1 0,-1 0-1,0 0 1,1 0 0,-1 1-1,1-1 1,0 0 0,-1 0-1,1 0 1,0 0 0,-1 0 0,1 0-1,0 0 1,0 0 0,0 0-1,0 0 1,0-1 0,0 1-1,0 0 1,0-1 0,0 1 0,2 0-1,-1 0-96,1-1 0,-1 0-1,0 0 1,0 1 0,0-2 0,0 1-1,0 0 1,1 0 0,-1-1-1,0 1 1,0-1 0,2 0 0,3-2-180,0 0 0,0-1 0,0 0 0,-1 0 0,0 0 0,9-8 0,15-22-318,3-13-212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8.609"/>
    </inkml:context>
    <inkml:brush xml:id="br0">
      <inkml:brushProperty name="width" value="0.05" units="cm"/>
      <inkml:brushProperty name="height" value="0.05" units="cm"/>
    </inkml:brush>
  </inkml:definitions>
  <inkml:trace contextRef="#ctx0" brushRef="#br0">108 0 21245,'-5'8'1672,"-2"15"-1192,-1 8-184,-4 16 656,0 7-256,-4 10-352,4 3-31,-2 4-145,2-6-96,6-8-264,3-9-169,3-16-695,8-9 1840,7-14-920,5-3-80,7-12-16</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9.104"/>
    </inkml:context>
    <inkml:brush xml:id="br0">
      <inkml:brushProperty name="width" value="0.05" units="cm"/>
      <inkml:brushProperty name="height" value="0.05" units="cm"/>
    </inkml:brush>
  </inkml:definitions>
  <inkml:trace contextRef="#ctx0" brushRef="#br0">84 405 18420,'-5'9'453,"-46"91"3075,46-87-3115,0 0 0,1 0 0,0 0 0,1 0 0,-3 27 0,6-38-396,0 0 0,-1 0 0,1 0 0,1 1 0,-1-1 0,0 0 0,0 0 0,1 0 0,0 0 0,-1 0 1,1 1-1,0-1 0,0 0 0,0-1 0,0 1 0,2 2 0,-2-2-12,0-1 0,0-1-1,0 1 1,1 0 0,-1 0 0,0 0 0,1-1-1,-1 1 1,0-1 0,1 1 0,-1-1 0,1 1-1,-1-1 1,1 0 0,-1 0 0,1 1 0,-1-1-1,3-1 1,1 1-5,0-1 1,0 0-1,0-1 0,0 1 0,0-1 0,0 0 1,0-1-1,-1 1 0,1-1 0,-1 0 1,9-6-1,2-7 14,0-1 1,-1 0 0,-1-1-1,-1 0 1,0-1 0,-1 0-1,-1-1 1,14-42 0,-19 46 17,-9 25 23,-9 27-9,9-24-37,0 0 0,2 1 0,-1-1-1,2 0 1,-1 1 0,2-1 0,1 25 0,-1-36-14,0 0 1,1 0-1,-1 1 1,1-1-1,-1 0 1,1 0-1,-1 0 1,1 1-1,-1-1 1,1 0-1,0 0 1,0 0-1,0 0 1,-1 0-1,1 0 1,0 0-1,0-1 1,0 1-1,0 0 0,1 0 1,-1-1-1,0 1 1,0-1-1,0 1 1,1-1-1,-1 1 1,0-1-1,0 0 1,1 0-1,-1 1 1,0-1-1,1 0 1,-1 0-1,0 0 1,3-1-1,2 0-32,-1 0-1,1 0 1,0-1-1,-1 0 0,1 0 1,10-6-1,2-3-74,-1-1-1,0 0 0,0-1 0,-1-1 1,-1-1-1,15-19 0,76-106-417,-97 127 490,29-42 24,-3-2 0,-2-2 0,31-77 0,-58 117 271,-13 24 143,-17 29 67,7 0-390,1 0 0,2 1 1,1 1-1,2 0 0,1 0 0,2 1 1,2 0-1,1 1 0,2-1 1,1 1-1,3 0 0,0 0 0,9 46 1,-8-78-87,-2 0-2,1 0 0,0 0 0,0 0-1,0 0 1,1 0 0,0 0-1,0-1 1,1 1 0,0-1 0,0 1-1,0-1 1,6 8 0,-8-13 13,-1 0 0,1 1 1,-1-1-1,1 0 0,-1 0 1,1 0-1,-1 1 0,1-1 1,-1 0-1,1 0 0,-1 0 1,1 0-1,-1 0 0,1 0 0,-1 0 1,1 0-1,-1 0 0,1 0 1,-1 0-1,1 0 0,-1-1 1,1 1-1,-1 0 0,0 0 1,1-1-1,-1 1 0,1 0 0,-1 0 1,1-1-1,-1 1 0,0 0 1,1-1-1,-1 1 0,0-1 1,1 1-1,-1 0 0,0-1 1,0 1-1,1-1 0,-1 1 0,0-1 1,0 1-1,0-1 0,1 1 1,-1-1-1,0 0 0,9-26 69,-5-5 18,0 1 1,-2 0-1,-1-1 1,-2 1-1,-6-42 1,6 69-81,-6-33 31,7 35-39,0 1 1,-1-1-1,1 1 0,-1 0 1,1-1-1,-1 1 1,1 0-1,-1-1 1,0 1-1,1 0 1,-1 0-1,0-1 1,0 1-1,0 0 1,0 0-1,0 0 0,0 0 1,-1 1-1,1-1 1,-2-1-1,2 2-1,0 0 0,1 0 0,-1 1 1,1-1-1,-1 0 0,1 1 0,-1-1 0,1 1 0,-1-1 0,1 0 0,-1 1 0,1-1 0,-1 1 0,1-1 0,-1 1 0,1 0 0,0-1 0,-1 1 0,1-1 0,0 1 0,0 0 1,0-1-1,-1 1 0,1 0 0,0-1 0,0 1 0,0-1 0,0 1 0,0 0 0,0-1 0,0 1 0,0 0 0,0-1 0,1 1 0,-1 0 0,2 26-56,-1-22 52,0 0 1,0 0-1,0 0 0,1 0 0,0-1 0,0 1 0,0-1 0,1 1 0,-1-1 1,1 0-1,0 0 0,0 0 0,1 0 0,-1 0 0,1-1 0,-1 0 0,1 1 1,0-2-1,1 1 0,-1 0 0,0-1 0,1 0 0,0 1 0,-1-2 0,1 1 1,0-1-1,0 1 0,0-2 0,0 1 0,0 0 0,0-1 0,0 0 0,0 0 1,0 0-1,0-1 0,0 0 0,0 0 0,0 0 0,-1 0 0,1-1 0,7-3 1,-3 0 6,1-1 0,-1 0 0,0 0 0,-1-1 1,1 0-1,-1-1 0,10-12 0,2-6 16,19-31 1,-37 65 75,-4 6-53,1-10-30,-20 109 283,20-100-253,0-1-1,0 1 1,1-1 0,1 1 0,0 0 0,1-1 0,3 14-1,-4-25-32,-1 1-1,1 0 1,0 0-1,0 0 1,-1 0-1,1 0 1,0-1-1,1 1 1,-1 0-1,0-1 1,0 1-1,1-1 1,-1 1-1,1-1 1,-1 0-1,3 2 1,-2-2-39,-1 0-1,1-1 1,-1 0 0,1 1 0,-1-1 0,1 0-1,0 1 1,-1-1 0,1 0 0,-1 0 0,1-1-1,-1 1 1,1 0 0,0 0 0,-1-1 0,3 0-1,1-1-146,0-1 0,0 0 0,0 0 0,0 0 0,-1 0 0,0-1 0,1 1 0,-1-1-1,-1 0 1,7-9 0,2-4-67,-1-2 0,-1 1 0,12-35 0,0-15-418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07.315"/>
    </inkml:context>
    <inkml:brush xml:id="br0">
      <inkml:brushProperty name="width" value="0.05" units="cm"/>
      <inkml:brushProperty name="height" value="0.05" units="cm"/>
    </inkml:brush>
  </inkml:definitions>
  <inkml:trace contextRef="#ctx0" brushRef="#br0">174 0 14475,'-9'23'338,"1"0"0,1 0 1,1 1-1,-4 39 0,0 99-58,8-113-90,-5 180 478,-12 228 860,-36-5-264,52-434-1305,3-14-32,0 1 0,-1-1 0,0 1 0,1-1 0,-2 0 0,1 1 0,0-1 0,-1 0 0,0 0 0,0 0 0,-5 7 0,7-10 66,0-1 0,-1 0 0,1 0 1,0 0-1,0 1 0,-1-1 0,1 0 1,0 0-1,-1 0 0,1 1 0,0-1 1,-1 0-1,1 0 0,0 0 0,-1 0 1,1 0-1,0 0 0,-1 0 0,1 0 1,0 0-1,-1 0 0,1 0 0,0 0 1,-1 0-1,1 0 0,0 0 0,-1 0 1,1 0-1,0-1 0,0 1 0,-1 0 1,1 0-1,0 0 0,-1 0 0,1-1 0,0 1 1,0 0-1,-1 0 0,1-1 0,0 1 1,0 0-1,0 0 0,-1-1 0,1 1 1,0 0-1,0-1 0,0 1 0,0 0 1,0-1-1,0 1 0,0 0 0,-1-1 1,1 1-1,0 0 0,0-1 0,0 1 1,0 0-1,1-1 0,-6-17-249</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9.521"/>
    </inkml:context>
    <inkml:brush xml:id="br0">
      <inkml:brushProperty name="width" value="0.05" units="cm"/>
      <inkml:brushProperty name="height" value="0.05" units="cm"/>
    </inkml:brush>
  </inkml:definitions>
  <inkml:trace contextRef="#ctx0" brushRef="#br0">40 0 20204,'-12'6'2337,"-2"7"-1601,6 2-384,2 2 1672,8 1-1952,4-3-848,6 2 720,2 0-272,7 0-216</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29.913"/>
    </inkml:context>
    <inkml:brush xml:id="br0">
      <inkml:brushProperty name="width" value="0.05" units="cm"/>
      <inkml:brushProperty name="height" value="0.05" units="cm"/>
    </inkml:brush>
  </inkml:definitions>
  <inkml:trace contextRef="#ctx0" brushRef="#br0">95 1 18172,'-8'12'915,"-5"6"-52,0 1 0,1 1-1,1-1 1,1 2 0,1 0 0,-7 26 0,15-44-838,0-1 0,1 1 0,0 0 0,-1 0 0,1 0 0,0-1 0,0 1 0,1 0 0,0 5 0,0-7-22,-1 0 0,0-1 1,1 1-1,-1 0 0,1-1 1,-1 1-1,1-1 0,-1 1 1,1 0-1,-1-1 0,1 1 1,-1-1-1,1 1 0,0-1 1,-1 0-1,1 1 0,0-1 1,-1 0-1,1 1 0,0-1 1,0 0-1,-1 0 0,1 1 1,0-1-1,0 0 0,0 0 1,-1 0-1,1 0 0,0 0 1,0 0-1,-1 0 0,1-1 1,0 1-1,0 0 0,0 0 1,-1-1-1,1 1 0,1-1 1,15-6 7,1-1 1,-1-1 0,31-20-1,24-14-26,-64 40 12,0-1-1,0 1 1,0 1-1,0-1 1,1 1 0,-1 1-1,14-1 1,-20 1 18,0 1 0,1 0 0,-1 0 1,0 1-1,1-1 0,-1 0 0,0 1 1,0-1-1,0 1 0,1 0 0,-1 0 1,0 0-1,0 0 0,0 0 0,2 2 0,-1 0 50,-1 0-1,1 0 0,-1 0 0,0 0 0,0 0 0,0 0 0,0 0 0,2 6 0,-4-8-47,0 0 0,1 0-1,-1-1 1,0 1 0,1 0 0,-1 0-1,1-1 1,0 1 0,-1-1 0,1 1 0,0 0-1,-1-1 1,1 1 0,0-1 0,-1 1 0,1-1-1,0 0 1,0 1 0,0-1 0,-1 0-1,1 0 1,0 1 0,0-1 0,0 0 0,0 0-1,0 0 1,-1 0 0,1 0 0,0 0 0,0 0-1,0 0 1,0 0 0,0-1 0,-1 1-1,1 0 1,0-1 0,0 1 0,1-1 0,4-2-5,0 0 1,1-1 0,10-8-1,-5 3-28,-6 5 6,38-20-63,-41 22 60,1 1-1,-1-1 1,1 1-1,-1 0 1,1 1-1,-1-1 1,1 0-1,-1 1 1,1 0-1,0 0 1,4 1-1,-6-1 1,-1 1 0,1 0-1,0 0 1,-1 0 0,1 0 0,0 0 0,-1 1 0,1-1-1,-1 0 1,0 1 0,1-1 0,-1 1 0,0 0-1,0-1 1,0 1 0,0 0 0,0 0 0,0-1 0,-1 1-1,1 0 1,-1 0 0,1 0 0,-1 0 0,0 0-1,0 0 1,1 0 0,-2 2 0,2-1-13,-1 1 1,0-1-1,0 0 1,0 1-1,0-1 1,0 0-1,-1 1 1,1-1-1,-1 0 1,0 1-1,0-1 0,-1 0 1,1 0-1,-3 4 1,-5-4-72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1.099"/>
    </inkml:context>
    <inkml:brush xml:id="br0">
      <inkml:brushProperty name="width" value="0.05" units="cm"/>
      <inkml:brushProperty name="height" value="0.05" units="cm"/>
    </inkml:brush>
  </inkml:definitions>
  <inkml:trace contextRef="#ctx0" brushRef="#br0">1 17 19092,'3'-17'1802,"-3"17"-1766,1 0-1,-1 0 1,0 0-1,0 0 1,0 1-1,1-1 1,-1 0-1,0 0 0,0 0 1,1 0-1,-1 0 1,0 0-1,0 0 1,0 0-1,0 0 1,1 1-1,-1-1 0,0 0 1,0 0-1,0 0 1,0 0-1,0 1 1,1-1-1,-1 0 1,0 0-1,0 0 0,0 0 1,0 1-1,0-1 1,0 0-1,0 0 1,0 0-1,0 1 1,0-1-1,0 0 1,0 1-1,8 34 1509,3 86 420,18 155-1458,-28-270-495,-1-2 9,1-1 1,-1 1-1,1-1 0,0 0 0,0 1 1,0-1-1,0 0 0,3 5 1,-4-7-17,0-1-1,0 0 1,0 0 0,0 0 0,0 0 0,1 0 0,-1 1 0,0-1 0,0 0 0,0 0 0,0 0-1,0 0 1,0 0 0,1 0 0,-1 0 0,0 0 0,0 0 0,0 0 0,0 1 0,0-1 0,1 0 0,-1 0-1,0 0 1,0 0 0,0 0 0,0 0 0,0 0 0,1 0 0,-1 0 0,0 0 0,0 0 0,0 0-1,0-1 1,1 1 0,-1 0 0,0 0 0,0 0 0,0 0 0,0 0 0,0 0 0,1 0 0,-1 0 0,0 0-1,0 0 1,0-1 0,0 1 0,0 0 0,0 0 0,0 0 0,0 0 0,1 0 0,-1 0 0,0-1 0,4-10 145,4-51 322,-2 1 0,-3-109 0,-3 115-348,0 55-122,0 0-1,0 0 0,0 0 1,0 0-1,0 0 1,0 0-1,1 0 1,-1 0-1,0 1 1,0-1-1,0 0 1,0 0-1,1 0 1,-1 0-1,0 0 1,0 0-1,0 0 1,0 0-1,1 0 1,-1 0-1,0 0 1,0 0-1,0 0 1,1 0-1,-1 0 1,0 0-1,0 0 1,0 0-1,0 0 1,1 0-1,-1-1 0,0 1 1,0 0-1,0 0 1,0 0-1,0 0 1,1 0-1,-1 0 1,0 0-1,0-1 1,0 1-1,0 0 1,0 0-1,0 0 1,0 0-1,0-1 1,0 1-1,1 0 1,-1 0-1,0 0 1,0 0-1,0-1 1,12 22-24,-8-13 17,-1-4 1,1 1 0,-1 0-1,1-1 1,-1 0 0,1 0-1,1 0 1,-1 0-1,0 0 1,1-1 0,0 0-1,0 0 1,0 0 0,0-1-1,0 0 1,8 2-1,-5-2 2,1 0-1,0-1 0,0 0 1,-1-1-1,1 0 0,0 0 0,0-1 1,0 0-1,8-2 0,12-5-33,-2-1 0,1-2 0,-1 0 1,49-30-1,-58 31 2,42-26-73,-55 32 79,1 0 0,-1-1 1,0 1-1,0-1 1,0 0-1,-1 0 1,6-9-1,-9 13 26,-1 1 0,1-1 0,-1 1 0,0-1 0,0 1-1,1-1 1,-1 1 0,0-1 0,0 1 0,0-1 0,1 1 0,-1-1-1,0 0 1,0 1 0,0-1 0,0 1 0,0-1 0,0 0 0,0 1-1,0-1 1,-1 1 0,1-1 0,0 1 0,0-1 0,0 0 0,-1 1-1,1-1 1,0 1 0,0-1 0,-1 1 0,1-1 0,0 1 0,-1 0-1,1-1 1,-1 1 0,1-1 0,-1 1 0,1 0 0,-1-1 0,1 1-1,-1 0 1,1-1 0,-1 1 0,1 0 0,-1 0 0,1 0 0,-1 0-1,0-1 1,1 1 0,-1 0 0,1 0 0,-2 0 0,-3 0-10,0-1 0,-1 1 1,1 0-1,-9 1 0,-1 2 28,0 1-1,1 0 1,0 0-1,-1 2 0,2-1 1,-1 2-1,1 0 1,0 1-1,0 0 1,-16 14-1,20-14 19,0-1 0,1 2 0,0-1 0,0 1 0,1 0 0,0 0 0,0 1 0,1 0 0,0 1 0,1-1 0,1 1 0,-1 0 0,-4 21 0,8-28-53,0 1-1,1-1 0,0 1 1,0 0-1,0-1 0,0 1 1,1 0-1,-1-1 0,1 1 1,0-1-1,1 1 0,-1-1 0,1 0 1,0 1-1,0-1 0,0 0 1,1 0-1,-1-1 0,1 1 1,0 0-1,0-1 0,6 5 1,-3-3-208,0-1 0,0 1 0,1-2 0,0 1 0,0-1 0,0 0 0,0 0 0,0-1 0,1 0 1,-1 0-1,1-1 0,-1 0 0,11 0 0,-5 0 35,1-2-1,-1 0 1,0 0 0,0-1 0,0-1 0,0 0-1,20-8 1,31-22-831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1.610"/>
    </inkml:context>
    <inkml:brush xml:id="br0">
      <inkml:brushProperty name="width" value="0.05" units="cm"/>
      <inkml:brushProperty name="height" value="0.05" units="cm"/>
    </inkml:brush>
  </inkml:definitions>
  <inkml:trace contextRef="#ctx0" brushRef="#br0">137 285 20156,'-11'6'354,"0"0"0,0 1 0,1 1 0,0 0 0,0 0 0,1 1 0,0 0-1,-9 12 1,14-16-260,0 1-1,0 0 0,0 0 1,1 0-1,0 0 0,0 1 1,0-1-1,1 1 0,0 0 1,1 0-1,-1 0 0,1 0 1,0 0-1,1 0 0,0 0 1,0 8-1,0-13-84,1-1-1,-1 1 1,0 0 0,1 0-1,-1 0 1,1-1 0,-1 1-1,1 0 1,0 0-1,0-1 1,0 1 0,0-1-1,0 1 1,0-1 0,0 1-1,0-1 1,1 1 0,-1-1-1,0 0 1,1 0 0,2 2-1,-1-2 1,-1-1 1,0 1-1,1-1 0,-1 1 0,1-1 0,-1 0 0,1 0 0,-1 0 0,0 0 0,1 0 0,-1-1 1,1 1-1,-1-1 0,4 0 0,3-3 22,0 0-1,0 0 1,0-1 0,0 0-1,-1 0 1,15-13-1,-7 4-1,-1 0 0,-1-1 0,0 0 0,-1-1 0,21-34 0,-42 67-172,0 0 0,2 1 1,-5 19-1,9-31 144,0 1 1,1-1 0,0 1-1,0-1 1,1 1-1,0 0 1,0-1-1,1 1 1,-1-1-1,1 1 1,1-1-1,3 13 1,-4-17 6,0 0 0,0 0-1,0 0 1,0 0 0,1-1 0,-1 1 0,1 0-1,-1-1 1,1 1 0,-1-1 0,1 1 0,0-1-1,0 0 1,0 0 0,-1 0 0,1 0 0,0 0-1,1 0 1,-1 0 0,2 0 0,0-1 6,0 1 1,0-1-1,1 0 1,-1-1-1,0 1 1,0-1-1,0 1 1,0-1-1,0 0 1,4-2-1,7-3 28,-1-1 1,-1-1-1,1 0 0,20-16 1,5-8 1,-1-3 0,-1-1 1,-2-1-1,-2-2 0,-2-2 0,-1-1 1,-3-1-1,-1-1 0,26-60 1,-50 100-45,-1-1 1,1 1 0,-1-1-1,0 1 1,0-1 0,0 0-1,0-8 1,-1 12-1,0 1 0,0-1 1,-1 1-1,1-1 0,0 1 0,0-1 0,0 1 0,0-1 1,0 1-1,0-1 0,-1 1 0,1-1 0,0 1 1,0 0-1,-1-1 0,1 1 0,0-1 0,-1 1 1,1 0-1,0-1 0,-1 1 0,1 0 0,-1-1 1,1 1-1,-1 0 0,1 0 0,-1-1 0,-1 1 2,1 0 0,-1 0 0,1 0-1,0 1 1,-1-1 0,1 0 0,-1 1-1,1-1 1,0 1 0,-1-1 0,1 1-1,0 0 1,0-1 0,0 1 0,-2 1-1,-15 12 139,0 2 0,0 0-1,2 1 1,0 0 0,1 1 0,0 1-1,2 1 1,-13 24 0,19-32-31,1 1 0,0 0 0,1 1 0,0-1 0,1 1 0,1 0 0,-3 22 0,6-30-177,-1 1 0,1 0 0,0-1 0,1 1 1,-1-1-1,1 1 0,0-1 0,1 1 0,0-1 0,0 0 0,0 1 0,1-1 0,0 0 0,0-1 0,0 1 0,1 0 0,0-1 0,6 7 0,-8-10 35,0 0 0,0 0 0,0-1 0,0 1 0,1 0 0,-1-1 0,1 1 0,-1-1 0,1 0 0,0 0 1,-1 0-1,1 0 0,0 0 0,0 0 0,-1-1 0,1 0 0,0 1 0,0-1 0,0 0 0,3-1 0,25-3-400</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3.501"/>
    </inkml:context>
    <inkml:brush xml:id="br0">
      <inkml:brushProperty name="width" value="0.05" units="cm"/>
      <inkml:brushProperty name="height" value="0.05" units="cm"/>
    </inkml:brush>
  </inkml:definitions>
  <inkml:trace contextRef="#ctx0" brushRef="#br0">337 88 18956,'6'-7'602,"-1"-1"0,1 1 1,7-16-1,-13 22-541,1-1 0,0 0 1,-1 0-1,1 1 0,-1-1 1,1 0-1,-1 0 0,0 1 1,0-1-1,0 0 0,0-3 0,0 4-4,-1 0-1,1 0 1,0 0-1,-1 0 1,1 0-1,-1 0 1,1 1-1,-1-1 1,0 0-1,1 0 1,-1 1-1,0-1 0,1 0 1,-1 1-1,0-1 1,0 1-1,1-1 1,-1 1-1,0-1 1,0 1-1,0 0 1,0-1-1,-2 1 1,-1-1 53,-1 0 0,1 1 0,-1 0 0,1 0 0,-1 0 1,1 1-1,0 0 0,-1-1 0,1 1 0,-1 1 0,1-1 1,0 1-1,0 0 0,-7 4 0,-8 4 49,-29 24-1,26-17-133,1 0 0,1 2 0,1 1 1,1 0-1,0 1 0,-18 29 0,28-37-10,0 0-1,1 1 1,1 0 0,0 0 0,0 0 0,2 1 0,-1-1 0,2 1 0,0 0 0,1 0 0,1 1 0,0 26 0,2-36-11,-1 0 0,1 0 0,1 0 1,-1 0-1,1-1 0,0 1 0,0 0 1,1-1-1,0 0 0,0 1 0,0-1 0,1 0 1,-1 0-1,1-1 0,0 1 0,1-1 0,-1 0 1,1 0-1,-1 0 0,1-1 0,0 0 1,1 1-1,-1-2 0,1 1 0,-1-1 0,1 0 1,0 0-1,0 0 0,-1-1 0,1 0 0,9 1 1,-6-2-1,0 1 0,1-1 0,-1 0 0,0-1 0,0 0 0,1 0 1,-1-1-1,0-1 0,0 1 0,0-1 0,-1-1 0,1 0 0,-1 0 0,0-1 1,0 1-1,0-2 0,-1 1 0,1-1 0,11-14 0,-16 18 5,-1-1-1,0 0 1,0 1-1,0-1 1,-1 0-1,1 0 1,-1-1-1,1 1 1,-1 0-1,0 0 0,0-1 1,-1 1-1,1-1 1,-1 1-1,0 0 1,0-1-1,0 1 1,0-1-1,0 1 1,-1-1-1,1 1 1,-3-6-1,2 7-2,0-1 0,-1 1 0,1 0 0,-1 0 0,1 0 0,-1 0 0,0 0 0,0 0 0,0 0 0,0 1 0,0-1 0,0 1-1,0-1 1,-1 1 0,1 0 0,0 0 0,-1 0 0,1 0 0,-1 0 0,0 1 0,1-1 0,-1 1 0,1-1 0,-1 1 0,0 0 0,1 0 0,-1 0 0,1 1 0,-5 0 0,5-1-8,0 0 0,0 0 0,0 1 0,0-1 0,0 0 0,0 1 0,1 0 0,-1-1 0,0 1 0,0 0 0,1 0 0,-1 0 0,0 0 0,1 0 0,-1 0 0,-1 2 0,3-2-1,0-1 0,1 1 0,-1-1 0,0 0 0,0 1 0,1-1 0,-1 1 0,0-1 0,0 0 0,1 1 0,-1-1 0,1 0 0,-1 1 0,0-1 0,1 0 0,-1 1 0,1-1 0,-1 0 0,0 0 0,1 0 1,-1 1-1,1-1 0,-1 0 0,1 0 0,-1 0 0,1 0 0,-1 0 0,1 0 0,-1 0 0,1 0 0,-1 0 0,1 0 0,-1 0 0,1 0 0,0-1 0,21-1-67,1-5-95,-2 0-1,1-2 1,-1 0 0,29-17-1,0 0-218,-48 25 368,-1 0 1,0 1-1,1-1 1,-1 0-1,0 1 0,1 0 1,-1-1-1,0 1 1,1 0-1,-1 0 0,1 0 1,-1 0-1,0 0 1,1 0-1,2 0 0,-3 1 14,-1-1-1,1 0 0,0 1 0,-1-1 1,1 1-1,-1-1 0,1 1 0,0-1 1,-1 1-1,1-1 0,-1 1 0,0 0 1,1-1-1,-1 1 0,1 0 0,-1-1 1,0 1-1,0 0 0,1-1 0,-1 1 1,0 1-1,1 5 23,-1-1 0,0 1 0,0-1 0,-1 1 0,-2 9 0,2-5 2,-8 45 93,-7 93-6,15-148-167,1 0-1,0 0 1,0 1 0,0-1 0,0 0-1,0 1 1,0-1 0,1 0-1,-1 0 1,0 1 0,1-1-1,-1 0 1,0 0 0,2 2-1,-2-3 42,1 0 0,-1 0 0,0 0-1,1 0 1,-1 0 0,0 0 0,1 0-1,-1 0 1,0 0 0,1 0-1,-1 0 1,0-1 0,1 1 0,-1 0-1,0 0 1,1 0 0,-1 0-1,0-1 1,1 1 0,-1 0 0,0 0-1,0-1 1,1 1 0,-1 0 0,0-1-1,0 1 1,0 0 0,1-1-1,-1 1 1,0-1 0,21-38-429,-19 35 414,18-41-367</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3.963"/>
    </inkml:context>
    <inkml:brush xml:id="br0">
      <inkml:brushProperty name="width" value="0.05" units="cm"/>
      <inkml:brushProperty name="height" value="0.05" units="cm"/>
    </inkml:brush>
  </inkml:definitions>
  <inkml:trace contextRef="#ctx0" brushRef="#br0">97 0 21373,'-34'43'1896,"8"3"-1368,6-2-312,9-4 288,5-5-696,9-12-2360,8-4 2272,3-16-521,2-5-351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4.395"/>
    </inkml:context>
    <inkml:brush xml:id="br0">
      <inkml:brushProperty name="width" value="0.05" units="cm"/>
      <inkml:brushProperty name="height" value="0.05" units="cm"/>
    </inkml:brush>
  </inkml:definitions>
  <inkml:trace contextRef="#ctx0" brushRef="#br0">0 50 17388,'3'-4'172,"0"1"1,0-1 0,0 1-1,0-1 1,1 1 0,-1 0 0,1 0-1,0 1 1,0-1 0,0 1-1,0 0 1,0 0 0,1 0-1,-1 1 1,0-1 0,1 1 0,8-1-1,5 0 148,0 1 1,-1 1-1,25 3 0,-28-2-32,28 2 99,-1 2-1,71 18 1,-95-18-331,0 1 1,-1 0-1,0 1 0,0 0 0,0 1 1,-1 1-1,0 1 0,-1 0 0,16 15 1,-25-20-8,0 1-1,0 0 1,0 0 0,-1 0 0,0 0 0,0 1 0,-1-1-1,0 1 1,0 0 0,0 0 0,-1 0 0,2 12 0,-3-9 63,0 1 0,0 0 0,-1 1 1,-1-1-1,0 0 0,0-1 0,-6 21 1,1-11 82,-1 0 0,-1-1 0,0 0 1,-2-1-1,0 0 0,-1 0 0,-1-1 1,-22 25-1,25-32-120,-1 0 0,0-1 1,-1-1-1,0 1 0,0-2 1,0 1-1,-1-2 0,0 1 0,-1-2 1,1 1-1,-1-2 0,-23 6 1,27-9-177,0 0 0,0 0 0,0-1 0,0 0-1,0 0 1,0-1 0,0 0 0,1-1 0,-1 0 0,0 0 0,0-1 0,1 0 0,0-1 0,-1 1 0,2-2 0,-1 1 0,0-1 0,1 0 0,0-1 0,-7-6 0,8 6-3,0 0 1,1-1 0,0 1-1,0-1 1,0 0-1,1-1 1,0 1-1,-5-14 1,0-19-552</inkml:trace>
  <inkml:trace contextRef="#ctx0" brushRef="#br0" timeOffset="1">960 90 20196,'9'-9'1921,"-10"13"-1321,-5 13-272,-7 15 1488,3 11-1008,-4 12-559,-1 6-89,2 8-168,0-1-96,8-7-361,0-3-239,5-10-640,0-12 1080,0-19-208,-3-15-248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4.803"/>
    </inkml:context>
    <inkml:brush xml:id="br0">
      <inkml:brushProperty name="width" value="0.05" units="cm"/>
      <inkml:brushProperty name="height" value="0.05" units="cm"/>
    </inkml:brush>
  </inkml:definitions>
  <inkml:trace contextRef="#ctx0" brushRef="#br0">0 120 20388,'9'-10'322,"1"1"-1,0 0 1,0 1-1,1 0 0,-1 1 1,2 0-1,-1 0 1,1 2-1,0-1 0,20-5 1,-5 3 104,1 1 1,0 1-1,52-3 0,-58 7-307,1 2 0,-1 0 0,1 2-1,-1 0 1,30 8 0,-45-9-112,0 1 0,0 0 1,-1 0-1,1 1 0,-1 0 1,1 0-1,-1 1 0,0-1 0,0 1 1,-1 1-1,1-1 0,-1 1 0,0 0 1,0 0-1,-1 1 0,1-1 0,-1 1 1,0 0-1,-1 0 0,0 0 0,3 7 1,-4-8 1,-1 0 1,0 0 0,0-1 0,0 1-1,0 0 1,-1 0 0,0 0 0,0 0-1,-1 0 1,1 0 0,-1 0 0,0 0-1,0 0 1,-3 8 0,0-6 22,1 1 1,-1-1-1,-1-1 1,1 1-1,-1-1 1,0 1 0,-1-1-1,-9 8 1,4-5-11,-1 0 0,0 0 0,-1-1 1,0-1-1,0 0 0,-1-1 0,0 0 1,0-1-1,-23 5 0,18-8 0,0 0 1,0 0-1,-28-3 0,3-5-12</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7.352"/>
    </inkml:context>
    <inkml:brush xml:id="br0">
      <inkml:brushProperty name="width" value="0.05" units="cm"/>
      <inkml:brushProperty name="height" value="0.05" units="cm"/>
    </inkml:brush>
  </inkml:definitions>
  <inkml:trace contextRef="#ctx0" brushRef="#br0">194 96 14947,'-2'-17'1416,"1"8"-1041,0-1-1,0 1 1,-4-11 0,5 18-234,0 0 1,-1 1-1,0-1 1,1 1-1,-1-1 1,0 1-1,0-1 1,0 1-1,0-1 0,0 1 1,0 0-1,0-1 1,0 1-1,-1 0 1,1 0-1,0 0 0,-1 0 1,1 0-1,-1 0 1,1 0-1,-1 1 1,1-1-1,-3 0 1,2 1-62,0 0 1,1 0 0,-1 0 0,0 0-1,1 0 1,-1 1 0,0-1 0,1 0 0,-1 1-1,0 0 1,1-1 0,-1 1 0,1 0 0,-1 0-1,1 0 1,0 0 0,-1 0 0,1 0-1,0 0 1,-1 0 0,1 1 0,0-1 0,0 0-1,-1 3 1,-4 6 106,0 0-1,-7 18 1,11-24-113,-16 38 114,3 2-1,1-1 0,3 2 0,1 0 1,-3 46-1,6-13 51,4 1 0,8 86 0,10-34 44,-12-113-254,2 1 1,0-1 0,1-1 0,15 32 0,-4-26-1,-17-23-27,1 1 0,-1-1 0,0 0 0,1 0 1,-1 1-1,0-1 0,1 0 0,-1 0 0,1 1 0,-1-1 1,0 0-1,1 0 0,-1 0 0,1 0 0,-1 0 0,1 0 1,-1 0-1,0 0 0,1 0 0,-1 0 0,1 0 0,-1 0 0,1 0 1,0 0-1,-1-1 1,1 1 0,-1-1 0,1 1-1,-1-1 1,1 0 0,-1 1 0,0-1-1,1 1 1,-1-1 0,0 0-1,0 0 1,1 1 0,-1-1 0,0 0-1,0 1 1,0-1 0,0 0 0,0-1-1,1-22 13,-2 0 0,-1 0 0,0 1 0,-12-46 0,7 35-9,-8-34-40,6 32-16,2 0 0,1-1 0,-1-38 0,7 75 47,0-1-1,0 1 1,0-1-1,0 1 1,0-1-1,0 1 1,0-1-1,0 1 1,1-1-1,-1 1 1,0-1-1,0 1 1,0-1-1,0 1 1,1-1-1,-1 1 1,0 0-1,0-1 1,1 1 0,-1-1-1,0 1 1,1 0-1,-1-1 1,1 1-1,-1 0 1,0-1-1,1 1 1,-1 0-1,1-1 1,1 1-2,-1 0-1,0 0 1,0 0 0,0 0 0,0 0 0,1 0 0,-1 0 0,0 1 0,0-1-1,0 0 1,0 1 0,0-1 0,1 1 0,41 26-83,-28-17 53,-5-4 21,0-1-1,0 0 1,0-1 0,0 0 0,1-1-1,0 0 1,-1-1 0,16 2 0,-19-3 21,0-1 0,1-1 1,-1 1-1,0-1 0,0 0 1,1-1-1,-1 0 1,0 0-1,0 0 0,0-1 1,-1 0-1,1 0 0,9-7 1,-3 0 59,0-1-1,-1-1 1,0 0 0,0-1-1,-2 0 1,1 0 0,9-18-1,-3 6 115,-17 25-178,1 0 0,-1-1 0,0 1-1,0 0 1,0 0 0,1 0-1,-1 0 1,0 0 0,0 0 0,1 0-1,-1 0 1,0 0 0,1 0 0,-1 0-1,0 0 1,0 0 0,0 0 0,1 0-1,-1 1 1,0-1 0,0 0-1,1 0 1,-1 0 0,0 0 0,0 0-1,0 0 1,1 1 0,-1-1 0,0 0-1,0 0 1,0 0 0,1 1 0,-1-1-1,0 0 1,0 0 0,0 0-1,0 1 1,0-1 0,0 0 0,0 0-1,0 1 1,0-1 0,1 0 0,-1 0-1,0 1 1,0-1 0,0 0 0,0 0-1,-1 1 1,6 15 10,-2 1-1,3 26 1,0 3 21,9 26 117,-13-64-114,1 1 1,0-1 0,0-1 0,1 1-1,0 0 1,7 10 0,-10-17-72,0 0 1,0 1 0,-1-1-1,1 0 1,0 0-1,0 0 1,0 0-1,0 0 1,1 0 0,-1 0-1,0 0 1,0 0-1,1 0 1,-1-1-1,0 1 1,1 0 0,-1-1-1,1 1 1,-1-1-1,1 0 1,-1 1 0,0-1-1,1 0 1,-1 0-1,1 0 1,0 0-1,-1 0 1,1 0 0,-1-1-1,0 1 1,1 0-1,-1-1 1,1 1 0,-1-1-1,1 1 1,-1-1-1,0 0 1,1 0-1,-1 0 1,0 1 0,0-1-1,0 0 1,0-1-1,0 1 1,0 0-1,0 0 1,0 0 0,1-2-1,2-2-100,-1-1-1,1 0 0,-1 0 1,0 0-1,0 0 1,-1 0-1,0 0 1,0-1-1,-1 1 0,2-9 1,-3-41-520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7.765"/>
    </inkml:context>
    <inkml:brush xml:id="br0">
      <inkml:brushProperty name="width" value="0.05" units="cm"/>
      <inkml:brushProperty name="height" value="0.05" units="cm"/>
    </inkml:brush>
  </inkml:definitions>
  <inkml:trace contextRef="#ctx0" brushRef="#br0">1 0 18364,'4'12'2080,"-4"4"-1255,-1-6-369,1 3 1496,3-3-1016,2 3-1280,2-1-248,4 0 496,3 0-232,12 5-184</inkml:trace>
  <inkml:trace contextRef="#ctx0" brushRef="#br0" timeOffset="1">595 213 19532,'-9'37'2161,"-10"4"-1521,-7 3-288,-1 4 1528,-1 4-1176,1-2-207,5-2-313,2-4-128,5-10-312,4-7-241,2-14-711,3-10-216,0-14 1072,0-7-288,-4-14-257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08.509"/>
    </inkml:context>
    <inkml:brush xml:id="br0">
      <inkml:brushProperty name="width" value="0.05" units="cm"/>
      <inkml:brushProperty name="height" value="0.05" units="cm"/>
    </inkml:brush>
  </inkml:definitions>
  <inkml:trace contextRef="#ctx0" brushRef="#br0">285 533 15315,'3'1'63,"0"0"-1,-1 0 0,1 0 0,0 0 1,0-1-1,0 1 0,0-1 1,0 0-1,-1 0 0,1 0 1,0 0-1,0 0 0,0-1 1,0 1-1,0-1 0,0 0 0,0 1 1,2-3-1,11-1 61,481-69 620,-43 8-700,4-29 237,433-76 313,60 53-518,-728 108-73,-185 9-2,-1 2-1,0 2 1,71 17 0,-99-19 0,0 1 0,-1 0-1,1 0 1,-1 1 0,1 0-1,10 8 1,-16-10 1,0 1-1,0-1 1,-1 1-1,1 0 1,-1 0-1,1 0 1,-1 0 0,0 0-1,0 1 1,0-1-1,0 1 1,-1-1-1,1 1 1,-1 0 0,0-1-1,0 1 1,0 6-1,5 51 39,13 83 8,13-1-33,-13-62 9,-3-1-1,8 118 0,-24-115 77,-14 121 0,-29 78 202,34-231-245,-21 188 174,30-239-228,0 0 0,0 1 0,0-1-1,0 0 1,0 0 0,0 1-1,0-1 1,0 0 0,0 0 0,0 0-1,0 0 1,-1 1 0,1-1-1,0 0 1,0 0 0,0 0-1,0 0 1,0 1 0,-1-1 0,1 0-1,0 0 1,0 0 0,0 0-1,-1 0 1,1 0 0,0 0 0,0 0-1,0 0 1,-1 0 0,1 0-1,0 1 1,0-1 0,0 0-1,-1 0 1,1 0 0,0-1 0,0 1-1,0 0 1,-1 0 0,-11-3 36,2 0-10,5 3-23,1 1 0,-1-1 0,1 1 0,-1 0 0,1 0 0,0 0 0,-1 1 0,1 0 0,0-1 0,-5 5 1,-42 28 6,32-21-9,-12 8-10,-1-1 1,0-1-1,-2-2 1,0-1-1,-1-2 1,-66 18-1,-325 41-18,165-34 34,75-6 12,-366 60 53,-5-38-18,-161-46 23,90-3-766,278 6-45,299-9 496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8.184"/>
    </inkml:context>
    <inkml:brush xml:id="br0">
      <inkml:brushProperty name="width" value="0.05" units="cm"/>
      <inkml:brushProperty name="height" value="0.05" units="cm"/>
    </inkml:brush>
  </inkml:definitions>
  <inkml:trace contextRef="#ctx0" brushRef="#br0">1 6 17972,'9'-6'1792,"3"9"-1064,5 3-248,5 7 945,2 2-257,8 3-464,7 5-128,5 5-272,2-2-232,7-2-640,-2-1-680,-4-9 1040,2-5-200,-3-9-168</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8.619"/>
    </inkml:context>
    <inkml:brush xml:id="br0">
      <inkml:brushProperty name="width" value="0.05" units="cm"/>
      <inkml:brushProperty name="height" value="0.05" units="cm"/>
    </inkml:brush>
  </inkml:definitions>
  <inkml:trace contextRef="#ctx0" brushRef="#br0">1 375 16315,'6'4'249,"0"-1"-1,0-1 0,0 1 0,0-1 0,1 0 0,-1 0 0,1-1 0,0 0 0,-1 0 0,1-1 0,0 0 0,-1 0 0,1 0 0,0-1 0,-1 0 0,1 0 0,-1-1 0,1 0 0,-1 0 0,6-3 0,8-3 388,0-2-1,-1 0 0,0-1 1,32-26-1,-48 35-550,36-32 759,-38 32-800,1 1 0,-1-1 0,0 0-1,1 1 1,-1-1 0,0 0 0,0 0-1,0 0 1,0 0 0,0 0 0,-1 0 0,1 0-1,-1 0 1,1 0 0,-1 0 0,1 0 0,-1 0-1,0 0 1,0 0 0,-1-3 0,1 3-27,-1 1 1,0 0 0,0 0-1,0-1 1,0 1 0,0 0 0,0 0-1,0 0 1,0 1 0,0-1-1,0 0 1,-1 0 0,1 0 0,0 1-1,0-1 1,-1 1 0,1-1-1,-1 1 1,1-1 0,0 1-1,-1 0 1,1 0 0,-1 0 0,1 0-1,-1 0 1,1 0 0,-3 0-1,-2 1 8,-1-1 0,1 1 0,-1 0-1,1 0 1,-8 3 0,1 2-9,0 0-1,0 1 1,1 0 0,0 1 0,0 0-1,1 1 1,0 1 0,0-1 0,1 2-1,-14 18 1,17-20-40,0 0 0,1 0 1,0 1-1,1 0 0,0 0 0,0 0 0,1 1 1,1-1-1,0 1 0,0 0 0,1 0 0,0 0 0,1 1 1,0 12-1,1-21-60,0 0 1,1-1 0,-1 1-1,1 0 1,-1 0-1,1-1 1,0 1-1,0 0 1,0-1 0,1 1-1,-1-1 1,0 1-1,1-1 1,0 0-1,-1 0 1,1 0 0,0 0-1,0 0 1,0 0-1,1 0 1,-1 0 0,0-1-1,1 1 1,-1-1-1,1 0 1,-1 0-1,1 0 1,0 0 0,-1 0-1,1 0 1,3 0-1,6 0-125,-1 0-1,0-1 1,0 0 0,0-1-1,0 0 1,17-4-1,31-8-627</inkml:trace>
  <inkml:trace contextRef="#ctx0" brushRef="#br0" timeOffset="1">753 186 16660,'1'-15'1807,"-1"14"-1780,0 1 0,0 0 0,0 0 0,0 0 0,0 0 0,0 0 0,0-1 0,0 1 0,0 0 0,0 0 0,-1 0 0,1 0 0,0 0 0,0 0 0,0-1 0,0 1 0,0 0 0,0 0 0,-1 0 0,1 0 0,0 0 0,0 0 0,0 0 0,0 0 0,-1 0 0,1 0 0,0 0 0,0 0 0,0 0 0,0 0 0,-1 0 1,1 0-1,0 0 0,0 0 0,0 0 0,0 0 0,0 0 0,-1 0 0,1 0 0,0 0 0,0 0 0,0 0 0,-3 2 171,1 0-1,-1 0 1,1-1 0,-1 1 0,1 1-1,0-1 1,0 0 0,-3 5 0,-9 15 158,0 1 1,1 1 0,2 0 0,0 1-1,2 0 1,0 0 0,-8 46 0,15-62-300,1 0 0,0 1 0,1-1 0,0 0 0,1 0 0,-1 1 0,5 14 0,-5-22-43,1 0 0,-1 0 0,1 0 0,0 0 0,-1 0 1,1 0-1,0 0 0,0-1 0,0 1 0,1 0 0,-1-1 0,0 1 0,1-1 1,-1 1-1,1-1 0,-1 0 0,1 0 0,0 1 0,-1-1 0,1 0 0,0 0 1,0-1-1,0 1 0,0 0 0,0-1 0,0 1 0,0-1 0,0 1 0,0-1 1,0 0-1,0 0 0,0 0 0,0 0 0,0 0 0,0-1 0,0 1 0,0-1 1,0 1-1,0-1 0,0 0 0,2-1 0,5-2 22,-1 0-1,1-1 0,-1 0 1,0-1-1,0 1 1,0-2-1,-1 1 0,0-1 1,12-14-1,1-5 138,28-47 0,-20 24 149,-2 0 0,-2-2 0,-3 0 0,-2-2-1,15-63 1,-34 102-76,-2 14-127,-3 7-6,-7 23-133,1 1-1,2 1 1,1-1 0,1 1 0,1 1 0,0 36-1,4-50-118,1 1 0,1-1 0,1 1-1,1-1 1,0 1 0,9 28-1,5-14-118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9.267"/>
    </inkml:context>
    <inkml:brush xml:id="br0">
      <inkml:brushProperty name="width" value="0.05" units="cm"/>
      <inkml:brushProperty name="height" value="0.05" units="cm"/>
    </inkml:brush>
  </inkml:definitions>
  <inkml:trace contextRef="#ctx0" brushRef="#br0">1 32 19092,'11'40'1281,"-1"0"1,-2 1-1,-2 0 0,2 81 1,-23 161 1498,22-333-2832,3 0 0,1 1 0,3 0 0,2 1 0,36-75 0,-38 95-38,1 0 0,34-46 0,-42 64 40,1 1 1,0 0-1,0 0 1,1 1-1,0 0 1,0 1-1,1 0 1,0 0-1,1 1 1,15-7-1,-24 12 34,0 0-1,1 0 0,-1 0 1,1 0-1,-1 1 0,1-1 0,-1 1 1,1 0-1,-1-1 0,1 1 0,-1 0 1,1 1-1,-1-1 0,1 0 0,-1 1 1,1-1-1,-1 1 0,1 0 0,-1 0 1,1 0-1,-1 0 0,0 0 0,0 0 1,0 1-1,0-1 0,0 1 0,0 0 1,0-1-1,0 1 0,0 0 1,1 2-1,-1 0 20,0 0 1,0-1-1,-1 1 0,0 0 1,1 0-1,-1 0 1,0 0-1,-1 0 1,1 0-1,-1 0 0,0 1 1,0-1-1,0 0 1,-1 0-1,1 0 0,-1 0 1,0 0-1,-2 7 1,-2-1 105,0 1 1,-1 0 0,0-1-1,0 0 1,-1-1 0,0 0-1,-1 0 1,0 0 0,-1-1-1,1 0 1,-1-1 0,-19 12 0,20-13-94,-1-1 0,0 0 0,0-1-1,0 0 1,0-1 0,-1 0 0,1 0 0,-1-1 0,0 0 0,0 0 0,0-2 0,0 1 0,0-1 0,0 0 0,-14-3 0,20 2-155,1 0-1,0 0 0,0 0 0,0 0 0,0-1 0,0 1 1,0-1-1,0 0 0,0 0 0,1 0 0,-1 0 0,-2-4 1,4 5 86,0 0-1,0 0 1,0 0 0,0-1 0,1 1 0,-1 0 0,0-1 0,1 1 0,-1-1 0,1 1 0,-1-1 0,1 1 0,0-1 0,0 1 0,-1-1 0,1 1-1,0-1 1,0 1 0,1-1 0,-1 1 0,0-1 0,0 1 0,1-1 0,-1 1 0,1-1 0,-1 1 0,1 0 0,1-3 0,18-18-765</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39.739"/>
    </inkml:context>
    <inkml:brush xml:id="br0">
      <inkml:brushProperty name="width" value="0.05" units="cm"/>
      <inkml:brushProperty name="height" value="0.05" units="cm"/>
    </inkml:brush>
  </inkml:definitions>
  <inkml:trace contextRef="#ctx0" brushRef="#br0">21 99 20740,'1'11'732,"0"1"0,-1 0 0,-1 0 0,0 0 0,-5 22 0,-1 6 143,4-18-776,0 0 0,2 0 0,0 0-1,2 0 1,0 0 0,5 25 0,-5-45-94,-1 0 0,1 1 1,-1-1-1,1 0 0,0 0 0,0 0 0,0 0 0,0 0 1,0 0-1,0-1 0,1 1 0,-1 0 0,1-1 0,-1 1 1,1 0-1,0-1 0,-1 0 0,1 1 0,0-1 1,4 2-1,-4-3 2,0 1 1,1-1 0,-1 0 0,0 0 0,1 0-1,-1 0 1,0 0 0,1 0 0,-1-1 0,0 1-1,0-1 1,1 1 0,-1-1 0,0 0-1,0 0 1,0 0 0,0 0 0,0-1 0,0 1-1,2-2 1,4-4 14,-1 0 0,1 0 0,-1-1 1,-1 0-1,0 0 0,0 0 0,10-19 0,26-68 68,-33 72-150,-1-1 0,-1 0 0,-1 0 0,-1 0 0,2-32 0,-8 41-119,-1 25-18,-2 26 31,3-25 174,2 1 0,-1-1 0,2 1 0,-1-1 0,1 0 0,1 0 0,6 18 0,-7-26 5,-1-1 0,0 1-1,0-1 1,1 1 0,0-1 0,-1 0-1,1 0 1,0 0 0,0 0 0,0 0 0,0 0-1,0-1 1,1 1 0,-1-1 0,4 3 0,-3-3 0,0-1 1,0 1 0,0-1-1,0 1 1,0-1 0,0 0-1,0 0 1,0-1 0,0 1-1,0 0 1,0-1 0,0 0 0,0 0-1,0 0 1,0 0 0,0 0-1,3-3 1,8-4 8,-1 0 0,-1-1 0,1 0 0,-2-1-1,1-1 1,19-23 0,53-79-123,-75 99 76,-2 3-7,11-14-193,-18 25 222,0 0 1,0 0 0,0 0 0,0-1 0,0 1 0,0 0-1,0 0 1,0 0 0,0 0 0,0 0 0,0 0 0,1 0-1,-1 0 1,0 0 0,0 0 0,0 0 0,0 0 0,0 0-1,0-1 1,0 1 0,0 0 0,0 0 0,1 0 0,-1 0-1,0 0 1,0 0 0,0 0 0,0 0 0,0 0 0,0 0-1,0 0 1,0 0 0,1 0 0,-1 0 0,0 0 0,0 1-1,0-1 1,0 0 0,0 0 0,0 0 0,0 0 0,0 0-1,0 0 1,1 0 0,-1 0 0,0 0 0,0 0-1,0 0 1,0 0 0,0 0 0,0 0 0,0 1 0,0-1-1,0 0 1,0 0 0,0 0 0,0 0 0,0 0 0,0 0-1,0 0 1,0 1 0,-1 17-108,-17 61-24,5-25-458,-8 83-1,21-115 405,0-22 181,0 1-1,0-1 1,0 0-1,-1 1 1,1-1 0,0 1-1,0-1 1,0 0 0,0 1-1,0-1 1,0 1 0,1-1-1,-1 0 1,0 1-1,0-1 1,0 1 0,0-1-1,0 0 1,0 1 0,1-1-1,-1 0 1,0 1 0,0-1-1,1 0 1,-1 1-1,0-1 1,0 0 0,1 0-1,-1 1 1,0-1 0,1 0-1,-1 0 1,1 1 0,9-16-263</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0.157"/>
    </inkml:context>
    <inkml:brush xml:id="br0">
      <inkml:brushProperty name="width" value="0.05" units="cm"/>
      <inkml:brushProperty name="height" value="0.05" units="cm"/>
    </inkml:brush>
  </inkml:definitions>
  <inkml:trace contextRef="#ctx0" brushRef="#br0">17 1 17220,'-4'0'1896,"-3"12"-1144,3 8-408,2 0 1497,2 3-1929,2-3 112,4 1-112,3-1-256</inkml:trace>
  <inkml:trace contextRef="#ctx0" brushRef="#br0" timeOffset="1">388 257 20436,'-14'15'2009,"-9"6"-1265,-5 5-288,-1 9 1168,-1 5-495,4 6-505,4 0-88,10-2-280,6-1-136,15-11-360,9-9-176,13-16-680,7-9-449,8-16 1161,5-10-296,4-15-208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0.588"/>
    </inkml:context>
    <inkml:brush xml:id="br0">
      <inkml:brushProperty name="width" value="0.05" units="cm"/>
      <inkml:brushProperty name="height" value="0.05" units="cm"/>
    </inkml:brush>
  </inkml:definitions>
  <inkml:trace contextRef="#ctx0" brushRef="#br0">10 188 18092,'-1'5'473,"-1"0"0,1 0-1,0 0 1,0 10 0,0-14-420,1 0 1,0-1-1,0 1 0,0 0 0,0-1 0,0 1 0,1-1 1,-1 1-1,0 0 0,0-1 0,0 1 0,0 0 0,1-1 1,-1 1-1,0-1 0,1 1 0,-1-1 0,0 1 0,1-1 1,-1 1-1,1-1 0,-1 1 0,1-1 0,-1 1 0,1-1 1,-1 0-1,1 1 0,-1-1 0,1 0 0,0 1 0,-1-1 1,1 0-1,-1 0 0,1 0 0,0 0 0,-1 1 0,1-1 1,0 0-1,-1 0 0,1 0 0,-1 0 0,1 0 0,0-1 1,-1 1-1,1 0 0,0 0 0,-1 0 0,1 0 1,-1-1-1,1 1 0,1-1 0,12-6 234,0 0 0,0-1 1,-1-1-1,0 0 0,-1-1 0,16-15 1,-12 11-211,-3 3-61,42-39 110,-49 44-41,-1 0 0,0 0 1,0 0-1,0-1 0,-1 0 0,7-13 0,-11 20-66,1-1 0,-1 0 1,0 1-1,1-1 0,-1 0 0,0 1 0,1-1 1,-1 0-1,0 0 0,0 1 0,0-1 0,1 0 1,-1 0-1,0 0 0,0 1 0,0-1 0,0 0 1,-1 0-1,1 1 0,0-1 0,0 0 1,0 0-1,-1 1 0,1-1 0,0 0 0,-1 0 1,1 1-1,0-1 0,-1 0 0,1 1 0,-1-1 1,1 1-1,-1-1 0,1 0 0,-1 1 0,0-1 1,1 1-1,-1 0 0,0-1 0,1 1 1,-1-1-1,0 1 0,0 0 0,1 0 0,-1-1 1,0 1-1,0 0 0,1 0 0,-1 0 0,-1 0 1,-3 0 66,0 0 0,0 0 0,0 1 1,0 0-1,0 0 0,0 0 0,-4 2 1,-4 2 7,0 1 0,1 0 1,-1 1-1,2 1 1,-1 0-1,1 0 0,0 1 1,1 0-1,0 1 1,-11 14-1,14-15-89,0 0 0,0 0 0,1 1-1,1 0 1,-1 0 0,2 0 0,-1 1 0,1 0 0,1 0 0,0 0-1,1 0 1,-3 22 0,5-28-74,0 1 0,1-1 1,-1 0-1,1 0 0,0 0 0,1 0 0,-1 0 0,1 0 0,0 0 0,4 9 1,-4-12 45,-1 0 0,1 0 1,-1 0-1,1 0 0,0 0 1,-1-1-1,1 1 0,0 0 1,0-1-1,1 0 0,-1 1 1,0-1-1,0 0 0,1 0 1,-1 0-1,0 0 0,1-1 1,-1 1-1,1-1 0,-1 1 1,1-1-1,-1 0 0,1 0 1,4 0-1,32-9-273</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1.162"/>
    </inkml:context>
    <inkml:brush xml:id="br0">
      <inkml:brushProperty name="width" value="0.05" units="cm"/>
      <inkml:brushProperty name="height" value="0.05" units="cm"/>
    </inkml:brush>
  </inkml:definitions>
  <inkml:trace contextRef="#ctx0" brushRef="#br0">8 1 20852,'1'0'86,"0"1"-1,-1-1 0,1 0 0,0 1 0,-1-1 0,1 1 0,-1-1 0,1 1 0,-1-1 0,1 1 0,-1-1 1,0 1-1,1-1 0,-1 1 0,0 0 0,1-1 0,-1 1 0,0 0 0,0-1 0,1 1 0,-1 0 0,0-1 1,0 1-1,0 0 0,0 0 0,0-1 0,0 2 0,-1 26 225,0-21 23,-5 70 1621,-4 117-332,10-191-1607,0 1 1,1-1-1,-1 1 1,1-1-1,-1 1 0,1-1 1,0 0-1,0 1 1,1-1-1,-1 0 1,1 0-1,-1 0 0,5 5 1,-4-6-10,0 0 0,0 0 0,1 0 1,-1-1-1,1 1 0,-1-1 0,1 1 0,0-1 1,0 0-1,-1 0 0,1 0 0,0-1 0,0 1 1,0-1-1,0 1 0,5-1 0,12 0-40,1-2-1,30-4 0,26-3-146,-66 9 130,1 1 0,-1 0 0,0 0 1,1 1-1,-1 1 0,0 0 0,0 0 0,19 9 1,-27-10 52,0-1 0,0 1 0,0-1 0,-1 1 0,1 0 0,0 0 0,-1 0 0,1 1 0,-1-1 0,0 1 1,0-1-1,0 1 0,0 0 0,0-1 0,-1 1 0,1 0 0,-1 0 0,0 0 0,1 1 0,-1-1 0,-1 0 1,1 0-1,0 1 0,-1-1 0,0 0 0,0 1 0,0-1 0,0 0 0,0 1 0,-1-1 0,1 0 1,-1 0-1,0 1 0,-2 2 0,0 3 130,-1 0 1,-1-1-1,0 0 1,0 0-1,0-1 1,-1 1-1,0-1 1,0 0-1,-1-1 1,0 0-1,0 0 1,-1 0-1,1-1 1,-1 0-1,-11 5 1,10-5-4,0-1 0,-1 0 0,0-1 1,0 0-1,0 0 0,0-1 0,0-1 0,0 1 1,0-2-1,-1 1 0,1-1 0,0-1 0,-17-3 1,24 4-240,-1-1 1,0 0 0,1 0 0,-1 0-1,1-1 1,-1 0 0,1 1-1,0-1 1,-1 0 0,1 0 0,0-1-1,1 1 1,-1-1 0,0 1 0,1-1-1,-1 0 1,1 0 0,0 0-1,0 0 1,0-1 0,0 1 0,1 0-1,-1-1 1,1 1 0,0-1 0,0 0-1,0 1 1,0-1 0,1 0-1,0 0 1,-1 1 0,1-1 0,1 0-1,-1 0 1,0 1 0,1-1-1,0 0 1,0 1 0,0-1 0,0 0-1,1 1 1,0 0 0,-1-1 0,1 1-1,0 0 1,0 0 0,6-6 0,19-17-841,7-2-77</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1.881"/>
    </inkml:context>
    <inkml:brush xml:id="br0">
      <inkml:brushProperty name="width" value="0.05" units="cm"/>
      <inkml:brushProperty name="height" value="0.05" units="cm"/>
    </inkml:brush>
  </inkml:definitions>
  <inkml:trace contextRef="#ctx0" brushRef="#br0">203 26 16412,'0'-9'6169,"0"19"-3522,-2 22-1207,-22 61 808,23-121-1342,3 15-857,-3 10-340,1-1 1,1 0-1,-1 1 1,1-1-1,-1 1 1,1-1-1,0 0 1,0 1-1,1 0 1,-1-1-1,1 1 1,-1 0-1,1 0 1,0 0-1,0 0 1,0 0 0,1 0-1,-1 1 1,6-5-1,2-1-2043,1 1 0,15-8 1,-27 13 2851,-1 1 1,0 0 0,0 0 0,0 0 0,0 0-1,0 1 1,0-1 0,0 0 0,-1 1-1,-1-1 1,-3 0-128,1 1 0,0-1 0,0 1 0,-1 0 0,1 1 1,0 0-1,0 0 0,0 0 0,0 1 0,0-1 0,0 2 0,-11 4 0,9-2-188,0 0 1,0 1 0,1-1-1,-1 2 1,1-1-1,1 1 1,-12 14-1,9-8-141,0 1 0,1-1 0,1 1 0,0 1 0,1-1-1,0 1 1,1 0 0,1 1 0,1-1 0,-2 17-1,4-24-16,1 0 0,0 0-1,0-1 1,0 1 0,4 13-1,-3-18-30,-1 0-1,1-1 0,0 1 1,0 0-1,0-1 0,1 1 1,-1-1-1,1 1 0,-1-1 1,1 0-1,0 0 0,0 0 1,0 0-1,0 0 1,0 0-1,0 0 0,0-1 1,1 1-1,2 1 0,0-2-5,0 1-1,-1-1 0,1 0 0,0 0 1,0-1-1,0 1 0,0-1 0,0 0 1,0 0-1,0-1 0,0 0 1,0 0-1,0 0 0,0 0 0,0-1 1,0 0-1,4-2 0,5-3-12,-1 0 0,1-1 1,-1 0-1,17-15 0,-12 7-1,-1 0-1,0-1 1,-1-1 0,-1 0-1,-1-1 1,0 0 0,-1-2-1,-2 1 1,0-1 0,12-35 0,-56 179 152,28-97-110,1-1-1,0 1 0,2 0 0,1 28 0,1-52-60,0 0 0,0 0 0,0 0 0,1 0 0,-1 0-1,0 0 1,1 0 0,0-1 0,-1 1 0,1 0 0,0 0-1,0 0 1,0-1 0,0 1 0,0-1 0,0 1 0,3 2 0,-3-3-46,0-1 0,0 0 1,0 1-1,0-1 0,0 0 1,0 1-1,0-1 1,0 0-1,0 0 0,0 0 1,0 0-1,1 0 1,-1 0-1,0 0 0,0 0 1,0 0-1,0-1 1,0 1-1,0 0 0,0-1 1,0 1-1,2-1 0,2-3-137,0 1 0,0-1 0,0 1-1,0-2 1,0 1 0,-1 0 0,1-1-1,-1 0 1,4-6 0,12-23-608</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2.312"/>
    </inkml:context>
    <inkml:brush xml:id="br0">
      <inkml:brushProperty name="width" value="0.05" units="cm"/>
      <inkml:brushProperty name="height" value="0.05" units="cm"/>
    </inkml:brush>
  </inkml:definitions>
  <inkml:trace contextRef="#ctx0" brushRef="#br0">6 19 23605,'2'-9'2281,"-2"6"-1561,-2-2 1592,2 4-1552,0 2-1840,-1 5 880,-2 7-168,1 2-144</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3.010"/>
    </inkml:context>
    <inkml:brush xml:id="br0">
      <inkml:brushProperty name="width" value="0.05" units="cm"/>
      <inkml:brushProperty name="height" value="0.05" units="cm"/>
    </inkml:brush>
  </inkml:definitions>
  <inkml:trace contextRef="#ctx0" brushRef="#br0">301 54 21421,'1'-2'155,"-1"1"-1,0 0 1,0-1 0,0 1 0,0 0 0,0-1 0,0 1 0,0 0 0,-1 0 0,1-1 0,0 1 0,-1 0 0,1-1 0,-1 1 0,1 0 0,-1 0 0,1 0 0,-1 0 0,0-1 0,0 1 0,0 0-1,0 0 1,0 1 0,0-1 0,0 0 0,0 0 0,0 0 0,-1 0 0,-2-2 85,1 1-1,-1 0 0,1 0 1,-1 0-1,0 0 0,0 1 1,0-1-1,-5 0 1,2 1-188,0 1 1,-1-1-1,1 1 0,-1 1 1,1-1-1,0 1 1,0 1-1,-1-1 1,1 1-1,0 0 1,-11 6-1,-1 2 32,-1 1 1,-27 21-1,38-25 1,3-3-57,0 1 1,1-1-1,0 1 1,0-1-1,-8 11 1,12-12-32,-1 0 0,0-1 1,1 1-1,0 0 0,0 0 0,0 0 0,0 0 1,0 0-1,0 0 0,1 0 0,-1 0 0,1 0 1,0 0-1,0 1 0,0-1 0,1 3 1,0-4-13,-1 0 0,1 0 0,0 0 0,0 0 0,0 0 1,1 0-1,-1 0 0,0 0 0,1 0 0,-1-1 0,1 1 0,-1-1 1,1 1-1,0-1 0,0 0 0,0 0 0,-1 1 0,1-1 1,0 0-1,1-1 0,-1 1 0,0 0 0,0-1 0,0 1 1,0-1-1,4 1 0,9 1-157,0-1 1,27-1-1,-29 0 70,17 0-130,35 0-251,-60 0 455,0 1 0,0 0 0,0 0 0,0 0 0,0 1 0,0-1 0,-1 1 0,1 0 0,-1 1 0,5 2 0,-8-4 41,1 0 0,-1 0 0,1 0 0,-1 0 0,0 1 0,1-1 1,-1 0-1,0 1 0,0-1 0,0 1 0,0 0 0,0-1 0,-1 1 0,1 0 0,0-1 0,-1 1 0,1 0 0,-1 0 0,0-1 0,1 1 0,-1 2 0,0 0 34,-1-1-1,0 0 1,1 0-1,-1 0 1,0 0-1,0 0 1,-1 0-1,1 0 1,-1 0-1,1-1 0,-4 5 1,-1 1 149,-2 0 1,1 0-1,-1 0 0,0-1 1,-1 0-1,-9 6 0,-2-1 433,-41 19 0,53-28-629,-1 1-1,0-2 1,1 1 0,-1-1-1,0 0 1,0-1 0,-17 0-1,25 0-66,1-1 1,-1 0-1,1 0 0,-1 0 0,1 0 1,-1 0-1,0 0 0,1 0 0,-1 0 0,1 0 1,-1 0-1,1 0 0,-1 0 0,1 0 0,-1 0 1,1-1-1,-1 1 0,1 0 0,-1 0 1,1-1-1,-1 1 0,1 0 0,0 0 0,-1-1 1,1 1-1,-1-1 0,1 1 0,0 0 1,-1-1-1,1 1 0,0-1 0,0 1 0,-1-1 1,1 1-1,0-1 0,0 1 0,0-1 1,-1 1-1,1-1 0,0 1 0,0-1 0,0 1 1,0-1-1,0 1 0,0-1 0,0 1 0,0-1 1,0 1-1,0-1 0,0 1 0,1-1 1,-1 1-1,0-1 0,0 1 0,0-1 0,1 1 1,-1-1-1,0 1 0,1 0 0,0-2 1,24-27-1831,-23 28 1877,24-25-1170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4.287"/>
    </inkml:context>
    <inkml:brush xml:id="br0">
      <inkml:brushProperty name="width" value="0.05" units="cm"/>
      <inkml:brushProperty name="height" value="0.05" units="cm"/>
    </inkml:brush>
  </inkml:definitions>
  <inkml:trace contextRef="#ctx0" brushRef="#br0">123 16 16235,'13'-15'2257,"-13"15"-2223,0 0 0,0 0 0,1 0 0,-1 0 0,0 0 0,0 0 0,0 0 0,0-1 0,0 1 0,0 0 1,1 0-1,-1 0 0,0 0 0,0 0 0,0 0 0,0 0 0,0 0 0,0 0 0,1 0 0,-1 0 0,0 0 0,0 0 0,0 0 0,0 0 0,0 0 0,0 0 0,1 1 0,-1-1 0,0 0 0,0 0 0,0 0 0,0 0 0,0 0 0,0 0 0,0 0 0,1 0 1,-1 0-1,0 0 0,0 1 0,0-1 0,0 0 0,0 0 0,0 0 0,0 0 0,0 0 0,0 0 0,0 0 0,0 1 0,0-1 0,0 0 0,0 0 0,0 0 0,-2 32 1839,0-19-1860,-41 437 1120,34-336-1386,9-108 53,-1 0 0,1 0-1,-1 0 1,-1 0 0,1 0-1,-3 6 1,3-11 141,1-1 0,0 1 0,-1-1 0,1 1 0,0-1 0,-1 1 0,1-1 0,0 1 0,-1-1 0,1 0 0,-1 1 0,1-1 0,-1 1 0,1-1 0,-1 0 0,1 0 0,-1 1 0,1-1-1,-1 0 1,0 0 0,1 0 0,-1 1 0,1-1 0,-2 0 0,0 0-9,1-1 0,-1 1 0,1-1 0,0 1-1,-1-1 1,1 0 0,0 0 0,-1 1 0,1-1-1,0 0 1,0 0 0,-1 0 0,1 0 0,-1-2-1,-17-21-628,-3-12-99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3.437"/>
    </inkml:context>
    <inkml:brush xml:id="br0">
      <inkml:brushProperty name="width" value="0.05" units="cm"/>
      <inkml:brushProperty name="height" value="0.05" units="cm"/>
    </inkml:brush>
  </inkml:definitions>
  <inkml:trace contextRef="#ctx0" brushRef="#br0">43 185 22821,'-6'19'1856,"-2"10"-1416,-1 6-208,2 8 945,1 3-641,1 3-640,3-2-336,2-7-633,3-6-327,5-18 1032,0-12-288,2-21-168</inkml:trace>
  <inkml:trace contextRef="#ctx0" brushRef="#br0" timeOffset="1">104 15 19196,'-1'-15'2273,"-4"15"-1377,1 5-408,-2 7 2048,1 0-1343,5 2-1569,2 0-793,5-2 945,7 0-208,6-1-152</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3.833"/>
    </inkml:context>
    <inkml:brush xml:id="br0">
      <inkml:brushProperty name="width" value="0.05" units="cm"/>
      <inkml:brushProperty name="height" value="0.05" units="cm"/>
    </inkml:brush>
  </inkml:definitions>
  <inkml:trace contextRef="#ctx0" brushRef="#br0">273 1 20980,'-12'8'715,"-1"-1"0,0 0 0,0-1 0,-17 5 0,20-8-574,1 1 1,-1 0 0,1 0-1,0 0 1,0 2 0,1-1 0,-1 1-1,1 0 1,0 0 0,-8 9 0,16-14-179,-1 0 1,0 0-1,0 0 0,1-1 1,-1 1-1,1 0 1,-1 0-1,1 0 1,-1 0-1,1 0 1,0 1-1,-1-1 1,1 0-1,0 0 1,0 0-1,0 0 1,0 0-1,0 0 1,0 0-1,0 0 1,0 1-1,0-1 1,0 0-1,1 2 1,0-2-56,0 1 0,1-1 0,-1 1 0,0-1 0,0 1 0,1-1 0,-1 0 0,1 1-1,-1-1 1,1 0 0,0 0 0,3 1 0,5 2-433,0 0 0,0-1-1,20 4 1,-30-7 513,55 5-1454,-45-5 1324,0 1 1,0 0 0,-1 0-1,1 1 1,0 0-1,0 1 1,9 3-1,-18-6 197,0 1-1,0-1 0,-1 1 0,1-1 0,0 1 0,0-1 0,0 1 0,-1-1 0,1 1 1,0 0-1,-1-1 0,1 1 0,-1 0 0,1 0 0,-1 0 0,1-1 0,-1 1 0,1 0 1,-1 0-1,0 0 0,1 0 0,-1 0 0,0 0 0,0 0 0,1 1 0,-2 0 56,1-1-1,0 1 0,-1 0 0,1 0 1,-1-1-1,0 1 0,1 0 0,-1-1 1,0 1-1,0 0 0,0-1 0,-2 2 1,-3 5 456,-1-1 0,0-1 0,-14 11 0,21-17-538,-21 16 1099,-1-2 0,-39 20-1,50-28-1012,-1-1 0,0-1 0,0 0-1,0 0 1,-1-1 0,0-1 0,-18 1-1,28-2-105,0-1 0,1 0 0,-1-1 0,0 1 0,0 0 0,1-1-1,-1 0 1,-2 0 0,-17-16-80</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4.316"/>
    </inkml:context>
    <inkml:brush xml:id="br0">
      <inkml:brushProperty name="width" value="0.05" units="cm"/>
      <inkml:brushProperty name="height" value="0.05" units="cm"/>
    </inkml:brush>
  </inkml:definitions>
  <inkml:trace contextRef="#ctx0" brushRef="#br0">1 1 21933,'6'9'1952,"21"-3"-1232,13-1-256,25-4 841,6-1-353,20 0-336,2-1-176,-3-1-384,-2 1-200,-16 1-480,-13 3-200,-27 4-745,-15-1 1177,-18-4-312,-13-2-160</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4.761"/>
    </inkml:context>
    <inkml:brush xml:id="br0">
      <inkml:brushProperty name="width" value="0.05" units="cm"/>
      <inkml:brushProperty name="height" value="0.05" units="cm"/>
    </inkml:brush>
  </inkml:definitions>
  <inkml:trace contextRef="#ctx0" brushRef="#br0">1 336 18484,'3'26'2144,"8"-5"-1399,13-7-321,10 0 1152,13-4-688,7-2-192,10-3-624,4-1-376,0-7-760,-2-7-232,-3-16 952,-5-8-264,-9-7-249</inkml:trace>
  <inkml:trace contextRef="#ctx0" brushRef="#br0" timeOffset="1">704 1 19948,'10'4'1769,"15"-1"-1265,7 0-232,12 3 704,4-1-296,5 3-336,-1 2-152,-9 10-208,-11 8-40,-18 9-16,-14 7 8,-29 9-96,-11 6-304,-19 3 592,-6 1-168,7-3 16,6-7-64</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5.912"/>
    </inkml:context>
    <inkml:brush xml:id="br0">
      <inkml:brushProperty name="width" value="0.05" units="cm"/>
      <inkml:brushProperty name="height" value="0.05" units="cm"/>
    </inkml:brush>
  </inkml:definitions>
  <inkml:trace contextRef="#ctx0" brushRef="#br0">254 29 19692,'0'-1'89,"0"0"0,0 0 0,0-1 0,-1 1 1,1 0-1,0 0 0,-1 0 0,1 0 0,-1-1 0,1 1 0,-1 0 0,0 0 0,1 0 0,-1 0 0,0 0 0,0 1 0,1-1 0,-1 0 1,0 0-1,0 0 0,0 1 0,-2-2 0,1 1 0,0 0 1,-1 1-1,1-1 1,0 1-1,-1-1 1,1 1-1,-1 0 1,1 0-1,-1 0 1,-3 0-1,-2 1 82,1 1-1,0-1 1,1 1 0,-1 0-1,0 1 1,1 0 0,-9 5-1,4-1-73,1 1 0,0 1-1,0 0 1,1 0-1,1 1 1,0 0-1,0 1 1,0-1-1,2 2 1,-1-1-1,-7 20 1,7-13-47,0 1 1,1 0-1,2 0 0,-1 0 1,2 0-1,1 1 1,0 20-1,2-30-22,0 0 1,1 0-1,0 0 0,1 0 0,0 0 1,0-1-1,1 1 0,1-1 0,0 1 0,9 15 1,-11-20-12,1-2 0,0 1 0,0 0 0,1 0 0,-1-1 0,1 0 0,0 0 0,0 0 0,0 0 0,0 0 0,0-1 0,0 0 0,1 0 0,-1 0 0,1 0 0,-1-1 0,1 0 0,0 0 0,0 0 0,0 0 0,-1-1 0,1 0 0,0 0 0,5-1 0,1 0 28,0-1 0,0-1 0,0 0-1,0 0 1,-1-1 0,1-1 0,-1 1-1,0-2 1,-1 0 0,13-8 0,-16 10 2,0-1 0,-1 0 0,1 0 0,-1 0 0,0 0 0,0-1 0,-1 0 0,0 0 0,0 0 0,0 0 0,-1-1 0,1 0 0,-2 0 0,1 1 0,-1-1 1,2-12-1,-3 17-28,-1 0 0,0-1 0,0 1 0,0 0 0,0 0 0,-1 0 0,1 0 0,0-1 1,-1 1-1,0 0 0,1 0 0,-1 0 0,0 0 0,0 0 0,0 0 0,0 1 0,-1-1 1,1 0-1,-2-1 0,2 1-9,-1 1 0,1 0 0,-1 0 0,1 1 0,-1-1 0,0 0 1,1 0-1,-1 1 0,0-1 0,0 1 0,1 0 0,-1-1 0,0 1 0,0 0 0,1 0 0,-1 0 1,0 0-1,0 0 0,1 1 0,-1-1 0,0 0 0,0 1 0,1 0 0,-3 0 0,-4 3-1,0 0-1,1 1 0,-1 0 0,1 0 0,0 0 0,1 1 0,-1 0 1,1 0-1,0 1 0,-7 11 0,8-11-16,0 0 0,1 0 1,0 0-1,0 1 0,1-1 0,0 1 0,0 0 1,1 0-1,0 0 0,0 0 0,-1 11 0,3-18 8,0 0-1,0 0 0,0 0 1,0 0-1,0 0 0,0 0 1,0 0-1,0 0 0,0 0 1,0 0-1,1 0 0,-1 0 1,0 0-1,1 0 1,-1 0-1,0 0 0,1 0 1,0 0-1,-1 0 0,1-1 1,-1 1-1,1 0 0,0 0 1,0-1-1,-1 1 0,1 0 1,0-1-1,0 1 0,0-1 1,0 1-1,-1-1 0,1 1 1,0-1-1,0 0 0,0 0 1,0 1-1,0-1 0,0 0 1,0 0-1,0 0 0,0 0 1,0 0-1,0 0 0,0 0 1,0 0-1,2-1 0,2 0 0,1-1-1,0 0 1,0-1 0,-1 1-1,1-1 1,8-6-1,26-20-45,47-45 0,-34 28-112,-32 33 45,-20 12 105,-1 1 1,1 0 0,-1 0 0,1-1 0,0 1 0,-1 0-1,1 0 1,0 0 0,-1 0 0,1 0 0,0 0-1,-1 0 1,1 0 0,0 0 0,-1 1 0,1-1-1,0 0 1,-1 0 0,2 1 0,-1 1-5,0-1 0,1 1 0,-1-1 0,0 1 0,-1 0 0,1 0 0,0-1 0,0 1 0,-1 0 0,1 0 0,-1 0 0,1 0 0,-1 0 0,0 0 0,0 0 0,0 0 0,0-1 1,-1 4-1,0 31-123,-13 61 1,8-61-571,-3 62 1,11-93-305,4-12 639,5-20-7,2-17-133</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6.338"/>
    </inkml:context>
    <inkml:brush xml:id="br0">
      <inkml:brushProperty name="width" value="0.05" units="cm"/>
      <inkml:brushProperty name="height" value="0.05" units="cm"/>
    </inkml:brush>
  </inkml:definitions>
  <inkml:trace contextRef="#ctx0" brushRef="#br0">51 1 20700,'-18'27'2025,"7"11"-1345,0 1-288,4 2 992,4 0-463,3-2-753,1-3-488,2-8-857,5-2-255,-7-11 1024,2-2-328,-4-13-248</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6.693"/>
    </inkml:context>
    <inkml:brush xml:id="br0">
      <inkml:brushProperty name="width" value="0.05" units="cm"/>
      <inkml:brushProperty name="height" value="0.05" units="cm"/>
    </inkml:brush>
  </inkml:definitions>
  <inkml:trace contextRef="#ctx0" brushRef="#br0">1 48 18220,'0'-2'83,"0"1"0,0 0 0,0-1-1,0 1 1,0 0 0,0-1 0,0 1 0,0 0 0,0-1 0,1 1 0,-1 0 0,1 0 0,-1-1-1,1 1 1,-1 0 0,1 0 0,0 0 0,0 0 0,-1 0 0,1 0 0,0 0 0,0 0-1,0 0 1,0 0 0,0 0 0,0 0 0,0 1 0,1-1 0,-1 0 0,0 1 0,0-1 0,0 1-1,3-1 1,4-1 128,1 0 0,-1 0 0,1 1-1,11 0 1,-8 0 260,52-2 100,0 3 1,0 3-1,0 2 0,0 3 0,67 18 0,-114-22-523,0 1 1,0 1 0,0 0-1,-1 1 1,25 16 0,-35-20-10,-1 1 0,0-1 0,0 1 1,0 1-1,-1-1 0,1 1 0,-1 0 1,0 0-1,0 0 0,-1 0 1,1 1-1,-1 0 0,0 0 0,-1-1 1,0 1-1,0 1 0,0-1 1,0 0-1,0 7 0,-2-3 62,0 1-1,0 0 1,-2-1-1,1 0 1,-1 1-1,0-1 1,-1 0-1,-1 0 1,1 0-1,-1 0 1,-10 15-1,3-5 113,-2-1 0,-1 0 0,0-1 0,-22 22 0,22-27-127,-1 0 0,0-1 0,-1-1 0,0 0 0,-1-1 0,0-1 0,-1 0 0,0-1 0,-20 5 1,25-9-205,0 0 1,-1-1-1,1-1 1,-1-1 0,1 1-1,-1-2 1,0 0 0,1-1-1,-1 0 1,0-1 0,1 0-1,0-1 1,-22-8-1,30 9 68,0-1-1,0 1 0,0-1 1,1 0-1,-1 0 0,1 0 1,0 0-1,0-1 0,0 0 1,0 0-1,1 0 0,-1 0 1,-5-9-1,-3-26-437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7.149"/>
    </inkml:context>
    <inkml:brush xml:id="br0">
      <inkml:brushProperty name="width" value="0.05" units="cm"/>
      <inkml:brushProperty name="height" value="0.05" units="cm"/>
    </inkml:brush>
  </inkml:definitions>
  <inkml:trace contextRef="#ctx0" brushRef="#br0">0 0 20028,'8'2'1793,"1"7"-1257,2 5-184,1 9 888,-1 4-312,1 13-392,0 6-135,-4 7-185,-3 2 8,-4 2-64,-1-5-80,-3-6-280,-2-5-256,-4-15-673,2-6-255,-4-14 1056,0-6-304,5-10-200</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7.581"/>
    </inkml:context>
    <inkml:brush xml:id="br0">
      <inkml:brushProperty name="width" value="0.05" units="cm"/>
      <inkml:brushProperty name="height" value="0.05" units="cm"/>
    </inkml:brush>
  </inkml:definitions>
  <inkml:trace contextRef="#ctx0" brushRef="#br0">2 138 17940,'-1'-2'176,"1"0"0,0 0 1,0 0-1,0-1 0,0 1 1,0 0-1,0 0 0,1 0 0,-1 0 1,1 0-1,-1 0 0,1 0 1,0 0-1,0 0 0,0 0 0,0 0 1,0 0-1,0 0 0,1 0 1,-1 1-1,1-1 0,-1 1 0,1-1 1,-1 1-1,1 0 0,4-3 1,3-2 224,2 1 1,-1 0-1,1 1 1,11-4 0,-8 4-67,24-9-176,1 2 0,0 2 0,1 2 1,0 1-1,0 2 0,0 2 0,0 2 1,1 1-1,45 8 0,-74-7-148,1 1-1,-1 0 1,0 1 0,0 0-1,-1 1 1,1 0 0,17 12-1,-26-16 0,0 2 0,-1-1-1,1 0 1,-1 0-1,1 1 1,-1-1 0,0 1-1,0 0 1,0 0 0,0 0-1,-1 0 1,1 0-1,1 6 1,-2-6 6,-1 0 1,1 0-1,-1 0 0,0 0 1,-1 0-1,1 0 1,0 0-1,-1 0 0,1-1 1,-1 1-1,0 0 0,0 0 1,0 0-1,-1-1 0,1 1 1,-1-1-1,1 1 0,-4 4 1,-4 3 59,-1 1 1,0-1-1,0 0 1,-1-1 0,0-1-1,-18 12 1,-78 35 67,92-47-229,7-4-72,1-1 0,0 1 0,-1-1 1,0 0-1,0-1 0,0 0 0,0 0 0,-9 0 1,10-5-151,11-6-99</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8.077"/>
    </inkml:context>
    <inkml:brush xml:id="br0">
      <inkml:brushProperty name="width" value="0.05" units="cm"/>
      <inkml:brushProperty name="height" value="0.05" units="cm"/>
    </inkml:brush>
  </inkml:definitions>
  <inkml:trace contextRef="#ctx0" brushRef="#br0">14 155 21044,'-12'3'1985,"11"11"-1273,1 1-272,10 5 944,9 0-295,14-1-441,6-4-184,14-9-456,7-5-384,3-10-1953,5-6 2089,0-9-288,-5-1-240</inkml:trace>
  <inkml:trace contextRef="#ctx0" brushRef="#br0" timeOffset="1">942 1 17364,'15'24'2280,"1"10"-1392,-7 3-408,0 4 1617,0 3-1089,-1 2-328,-4-3-888,-4-3-440,-4-10 1592,-5-4-1024,-11-13-56,-8-7-112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4.719"/>
    </inkml:context>
    <inkml:brush xml:id="br0">
      <inkml:brushProperty name="width" value="0.05" units="cm"/>
      <inkml:brushProperty name="height" value="0.05" units="cm"/>
    </inkml:brush>
  </inkml:definitions>
  <inkml:trace contextRef="#ctx0" brushRef="#br0">0 157 16371,'1'-6'169,"0"-1"-1,1 1 0,0 0 1,-1 0-1,2-1 0,-1 1 0,1 0 1,0 1-1,0-1 0,1 0 0,-1 1 1,1 0-1,1 0 0,-1 0 1,1 1-1,-1-1 0,1 1 0,1 0 1,-1 0-1,0 1 0,1-1 0,9-3 1,8-1 41,-1 1 0,1 1 0,0 2 0,1 0 1,-1 1-1,1 1 0,0 1 0,-1 1 0,1 2 1,-1 0-1,1 1 0,31 9 0,-48-10-208,1 1 0,0 0 0,-1 0 0,1 0 0,-1 1 0,0 0 0,0 1 0,-1 0 0,1 0 1,-1 0-1,8 9 0,-11-10 6,0 0 0,-1 0 0,1 0 1,-1 0-1,0 0 0,0 1 1,0-1-1,-1 1 0,1 0 1,-1 0-1,0-1 0,-1 1 1,1 0-1,-1 0 0,0 0 0,0-1 1,0 1-1,-1 0 0,0 0 1,-2 7-1,-2 4 72,0-1 0,-1 0 0,-1-1 0,-1 1 0,0-1 0,-1-1 0,-16 21 0,-1-4 308,-59 52 0,11-23 49,66-54-503,0 1 0,0-1 0,-1-1 0,0 1 0,0-2-1,0 1 1,-14 2 0,22-5 41,0-1 0,1 0 0,-1 0 0,0 0 0,1 1-1,-1-1 1,0 0 0,1 0 0,-1 0 0,0 0 0,1 0 0,-1 0-1,0 0 1,1-1 0,-1 1 0,0 0 0,1 0 0,-1 0 0,1-1 0,-1 1-1,0 0 1,1-1 0,-1 1 0,1-1 0,-1 1 0,0-1 0,0 0 11,1 0 1,0 0 0,0 0 0,0 0-1,0 0 1,0 0 0,0 0 0,0 1 0,0-1-1,1 0 1,-1 0 0,0 0 0,0 0-1,1 0 1,-1 0 0,0 1 0,1-2-1,25-35-322,-26 37 322,28-35-467</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8.494"/>
    </inkml:context>
    <inkml:brush xml:id="br0">
      <inkml:brushProperty name="width" value="0.05" units="cm"/>
      <inkml:brushProperty name="height" value="0.05" units="cm"/>
    </inkml:brush>
  </inkml:definitions>
  <inkml:trace contextRef="#ctx0" brushRef="#br0">0 150 13835,'1'-4'208,"-1"0"0,1-1 1,-1 1-1,2 0 0,-1 0 0,0 0 1,1-1-1,-1 2 0,1-1 1,0 0-1,1 0 0,-1 0 0,1 1 1,-1 0-1,1-1 0,0 1 0,0 0 1,0 0-1,1 1 0,-1-1 0,1 1 1,7-4-1,5-3 425,0 2 1,1 0 0,-1 1-1,23-5 1,-5 3-391,1 2 1,0 1 0,0 1-1,0 2 1,1 2 0,-1 1-1,0 2 1,0 1-1,0 2 1,-1 1 0,0 2-1,41 15 1,-65-19-227,0-1 0,1 1 0,-2 1 1,1 0-1,-1 0 0,0 1 0,0 0 0,-1 1 0,1 0 0,8 12 1,-13-15 20,-1 0 0,0 1 0,0-1 0,0 1 0,-1 0 0,0 0 0,0 0 0,0 0 0,-1 0 0,1 1 0,-2-1 1,1 0-1,-1 1 0,0-1 0,0 0 0,-1 1 0,0-1 0,0 0 0,0 0 0,-3 7 0,-2 4 138,-1 0 1,-1 0-1,0-1 0,-1 0 0,-1 0 0,0-1 1,-21 23-1,7-13 160,0-1-1,-2-1 1,-34 24 0,42-35-223,0 0-1,-1-2 1,-38 17 0,45-23-207,0 0 0,0-1 0,0 0 0,-1-1 0,1 0 0,-1-1 0,1 0 0,-14-2 0,22 1-18,-1 0 1,1-1-1,-1 0 1,1 0-1,-1 0 1,1 0-1,0-1 1,0 0-1,0 0 1,0 0-1,0 0 0,0-1 1,1 1-1,-1-1 1,1 0-1,-1 0 1,1 0-1,0-1 1,0 1-1,1-1 0,-1 0 1,1 1-1,-1-1 1,1 0-1,1 0 1,-1-1-1,0 1 1,1 0-1,0-1 0,0 1 1,0 0-1,1-1 1,-1-6-1,2-30-836</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9.332"/>
    </inkml:context>
    <inkml:brush xml:id="br0">
      <inkml:brushProperty name="width" value="0.05" units="cm"/>
      <inkml:brushProperty name="height" value="0.05" units="cm"/>
    </inkml:brush>
  </inkml:definitions>
  <inkml:trace contextRef="#ctx0" brushRef="#br0">17 411 19996,'-2'1'153,"1"0"1,0 0-1,0 0 0,0 0 0,0 0 0,0 0 0,0 1 1,0-1-1,0 0 0,0 1 0,0-1 0,1 0 0,-1 1 0,1-1 1,-1 1-1,1-1 0,-1 1 0,1 2 0,0-3-49,0 0 0,0 1 0,1-1 0,-1 0 0,0 0 0,1 1 1,-1-1-1,1 0 0,-1 0 0,1 0 0,0 0 0,0 0 0,-1 0 0,1 0 0,0 0 0,0 0 0,0 0 0,1 1 0,1 0-10,1 0 0,-1 0 0,1 0 0,-1 0 0,1 0 1,0-1-1,0 0 0,0 0 0,0 0 0,0 0 0,0 0 0,0-1 0,5 0 0,7-1-53,-1-2-1,1 0 0,-1 0 0,1-2 1,-1 0-1,0 0 0,-1-2 1,21-11-1,-9 2 5,-1 0 0,0-2 0,33-32 0,-16 7 65,-39 39-94,0 0 0,-1 0 0,1-1 0,-1 1 0,0 0 1,0-1-1,0 0 0,-1 1 0,1-1 0,0-5 0,-2 9-12,0 0 1,0 0-1,0 0 1,0 0-1,1 0 0,-1 0 1,0 0-1,-1 0 1,1 0-1,0 0 1,0 0-1,0 0 0,-1 0 1,1 0-1,0 0 1,-1 1-1,1-1 1,-1 0-1,1 0 0,-1 0 1,1 0-1,-1 0 1,0 1-1,1-1 1,-1 0-1,0 1 1,0-1-1,1 0 0,-1 1 1,0-1-1,0 1 1,0-1-1,0 1 1,0 0-1,0-1 0,0 1 1,0 0-1,0 0 1,0-1-1,0 1 1,0 0-1,0 0 0,-1 0 1,-3 1-2,0-1 0,0 1 1,0 0-1,0 0 0,1 0 0,-1 1 0,0-1 1,-4 4-1,-5 3-12,1 0-1,1 2 1,-1-1 0,2 1 0,-1 1 0,1 1 0,1-1-1,0 1 1,1 1 0,0 0 0,1 0 0,0 1-1,1 0 1,1 0 0,0 1 0,1 0 0,-5 27-1,9-38 11,0 0-1,1 0 0,0 1 0,0-1 0,0 0 0,1 0 0,0 0 0,-1 1 1,1-1-1,2 4 0,-2-5 0,0-1 1,0 0-1,0 0 0,1-1 1,-1 1-1,1 0 1,-1 0-1,1-1 1,-1 1-1,1-1 0,0 1 1,0-1-1,0 0 1,-1 1-1,1-1 1,0 0-1,1 0 0,-1-1 1,0 1-1,0 0 1,3 0-1,2 0-3,0-1 0,1 0-1,-1 0 1,1 0 0,-1-1 0,0 0-1,1 0 1,-1-1 0,0 0 0,0 0-1,0-1 1,11-5 0,7-5-27,46-33-1,-37 21 3,-1-2 0,-2-1-1,32-35 1,-43 40 80,-1-1 0,0-1 0,-2-1 0,27-54 0,-42 76-21,1-1-1,-1 0 1,0 0-1,0 0 1,-1-1-1,0 1 1,0 0-1,0-1 1,0-9 0,-1 15-31,0-1 1,0 1 0,0 0 0,0 0 0,0 0 0,0 0 0,0-1 0,0 1 0,0 0 0,0 0 0,0 0 0,0 0 0,0 0 0,0-1 0,0 1 0,-1 0 0,1 0 0,0 0 0,0 0 0,0 0 0,0 0 0,0 0 0,0-1 0,-1 1 0,1 0 0,0 0-1,0 0 1,0 0 0,0 0 0,0 0 0,-1 0 0,1 0 0,0 0 0,0 0 0,0 0 0,0 0 0,0 0 0,-1 0 0,1 0 0,0 0 0,0 0 0,-8 4 7,-6 9-11,9-8 3,3-4 5,1 1-1,-1-1 0,0 1 0,1-1 1,0 1-1,-1 0 0,1-1 1,0 1-1,0 0 0,0 0 0,0 0 1,0 0-1,0 0 0,0 1 1,1-1-1,-1 3 0,11-29 112,-4-10-124,-4 25 19,0-1 0,-1 0 1,0 0-1,-1-16 0,0 26-11,0 0 1,0-1-1,0 1 0,0 0 0,0-1 1,0 1-1,0 0 0,0-1 0,0 1 1,0 0-1,0 0 0,0-1 0,0 1 1,0 0-1,0-1 0,-1 1 0,1 0 1,0 0-1,0-1 0,0 1 0,0 0 1,-1 0-1,1-1 0,0 1 0,0 0 1,-1 0-1,1-1 0,0 1 0,0 0 1,-1 0-1,1 0 0,0 0 0,-1 0 1,1 0-1,0-1 0,0 1 0,-1 0 1,-11 8 1,-8 17 6,7-2 98,1 2-1,0 0 0,-9 34 1,-17 82 503,35-127-560,-27 111 432,7 2-1,-9 143 0,32-261-491,-1 0 1,0 1-1,-1-1 1,0 0-1,-1 0 1,-5 13-1,8-20-61,-1 0-1,0 0 0,0 0 0,0 0 1,-1 0-1,1-1 0,0 1 1,-1 0-1,1-1 0,-1 1 1,1-1-1,-1 0 0,0 1 1,0-1-1,1 0 0,-1 0 0,0 0 1,0 0-1,0-1 0,0 1 1,0 0-1,0-1 0,-1 1 1,1-1-1,0 0 0,0 0 1,0 0-1,0 0 0,0 0 0,-1 0 1,1-1-1,0 1 0,0-1 1,-2 0-1,2 0-144,0 1 1,-1-1-1,1 0 1,0 0-1,1 0 1,-1 0-1,0-1 1,0 1-1,0-1 1,1 1-1,-1-1 1,1 1-1,-1-1 0,1 0 1,-1 0-1,-1-3 1,1 0-155,0 1 1,1 0-1,-1-1 1,1 0-1,0 1 1,0-1-1,0-7 1,1-3-425,1 1 1,0-1 0,1 1-1,4-19 1,4-4-52,2 1 0,2 0 0,30-59 1,-14 42 650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49.794"/>
    </inkml:context>
    <inkml:brush xml:id="br0">
      <inkml:brushProperty name="width" value="0.05" units="cm"/>
      <inkml:brushProperty name="height" value="0.05" units="cm"/>
    </inkml:brush>
  </inkml:definitions>
  <inkml:trace contextRef="#ctx0" brushRef="#br0">206 1 21605,'0'15'2072,"-13"13"-1336,-3 2-288,-9 12 1481,-1 4-993,-3 9-480,3 1-104,2 1-128,4-3-72,6-7-104,3-4-8,10-9-200,2-8-152,10-8-664,4-4-552,4-13 1231,2-5-247,3-10-184</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0.266"/>
    </inkml:context>
    <inkml:brush xml:id="br0">
      <inkml:brushProperty name="width" value="0.05" units="cm"/>
      <inkml:brushProperty name="height" value="0.05" units="cm"/>
    </inkml:brush>
  </inkml:definitions>
  <inkml:trace contextRef="#ctx0" brushRef="#br0">176 470 23301,'-7'1'298,"1"0"-1,0 0 1,-1 1-1,1-1 1,0 1-1,0 1 1,0-1-1,0 1 1,1 0 0,-1 1-1,1-1 1,0 1-1,0 0 1,0 0-1,-5 7 1,0-2-247,1 1-1,0 1 1,1 0 0,1 0-1,-1 1 1,-6 15 0,12-21-63,-1 0 1,1 0-1,0 1 1,1-1 0,-1 1-1,1-1 1,1 1-1,-1 8 1,1-13 6,0-1-1,0 0 1,1 1 0,-1-1-1,0 0 1,1 0 0,-1 1 0,0-1-1,1 0 1,0 0 0,-1 0-1,1 0 1,0 0 0,-1 1-1,1-1 1,0 0 0,0-1 0,0 1-1,2 2 1,-1-3-3,0 1-1,-1 0 1,1-1 0,0 1-1,0-1 1,0 0 0,0 0-1,0 0 1,0 0 0,0 0-1,0 0 1,0 0 0,0-1-1,0 1 1,0-1 0,0 1-1,3-2 1,8-4-44,0 0-1,-1-1 1,1-1-1,-1 1 1,-1-2-1,1 0 1,-2 0 0,14-15-1,9-12-188,29-44 0,-51 63 102,-9 13 80,1 0 0,-1 0 0,0 1 0,1-1 0,0 1 0,0-1 1,5-3-1,-19 47-379,8-30 388,1-1 0,0 1 0,0 0 0,1-1 0,0 15-1,1-22 37,0 0-1,0-1 0,1 1 1,-1 0-1,0 0 0,1-1 1,-1 1-1,1 0 1,-1-1-1,1 1 0,0 0 1,0-1-1,0 1 0,0-1 1,0 0-1,1 3 0,0-4 1,-1 1 0,0 0 0,1-1 0,-1 1 0,0-1 0,1 1 0,-1-1 0,1 0-1,-1 0 1,1 1 0,-1-1 0,1 0 0,-1 0 0,1 0 0,-1-1 0,1 1 0,-1 0 0,1-1-1,-1 1 1,0-1 0,1 1 0,-1-1 0,2 0 0,11-6-87,0-1-1,0 0 1,0-1-1,-1 0 1,16-15-1,58-64-225,140-219 363,-206 276 210,22-45 0,-37 57-49,-7 15-52,-5 8 180,-13 19-64,2 1-1,-24 43 1,-25 62 369,4 19-90,53-121-424,1 0-1,1 0 0,-5 47 1,11-64-88,1 0 1,0 0 0,1 0 0,0 0 0,2 11 0,-2-19-30,-1 1 0,1-1 1,0 0-1,0 1 0,0-1 0,0 0 1,1 0-1,-1 1 0,0-1 1,4 3-1,-4-4-6,0 0-1,0-1 1,0 1 0,0 0 0,0 0-1,1-1 1,-1 1 0,0-1-1,0 1 1,1-1 0,-1 0 0,0 0-1,1 1 1,-1-1 0,0 0 0,1 0-1,-1 0 1,0 0 0,1 0-1,-1-1 1,2 1 0,0-1-9,0-1 1,-1 1-1,1 0 0,0-1 0,-1 0 1,1 1-1,-1-1 0,0 0 1,1 0-1,-1-1 0,0 1 0,0 0 1,0-1-1,-1 1 0,1-1 1,-1 1-1,1-1 0,-1 0 0,2-5 1,1-3-19,-1-1 1,0 1-1,3-22 1,-4 18 54,-1 1-1,0-1 1,-4-29 0,3 40 11,-1-1 1,0 0 0,0 1-1,0-1 1,-1 1-1,1-1 1,-1 1 0,0-1-1,-1 1 1,1 0 0,-1 0-1,1 0 1,-1 1-1,0-1 1,-1 0 0,-4-4-1,7 8-17,0-1 0,0 0 0,0 1 0,0-1 0,0 1 0,0-1 0,0 1 0,0-1 0,0 1 0,0 0 0,0-1 0,0 1 0,0 0 0,-1 0 0,1 0 0,0 0 0,0 0 0,0 0 0,0 0 0,0 0 0,0 0 0,-1 1 0,1-1 0,0 0 0,0 1 0,0-1 0,0 1 0,-2 1 0,3-2-10,-1 1 0,0 0 0,1 0 0,-1 0 0,1 0 0,-1 0 0,1 0 0,-1 0 0,1 0 0,0 0 0,-1 0 0,1 0 0,0 0 0,0 0 0,0 1 0,0-1 0,0 0 0,0 0 0,0 0 0,0 0 0,0 0 0,0 0 0,1 0 0,-1 0 0,1 0 0,-1 0 0,0 0 0,1 0 0,0 0 0,0 2 0,2 0-86,0 1 1,0 0-1,0-1 1,1 0-1,-1 1 1,1-1-1,0-1 0,0 1 1,0-1-1,0 1 1,0-1-1,0 0 1,1 0-1,-1-1 1,1 0-1,-1 1 1,1-2-1,7 2 1,8 0-720,-1-1 0,0-1-1,24-2 1,-15-1 4,38-11 0,-21 3-173</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0.671"/>
    </inkml:context>
    <inkml:brush xml:id="br0">
      <inkml:brushProperty name="width" value="0.05" units="cm"/>
      <inkml:brushProperty name="height" value="0.05" units="cm"/>
    </inkml:brush>
  </inkml:definitions>
  <inkml:trace contextRef="#ctx0" brushRef="#br0">191 67 17396,'-5'0'435,"1"-1"0,0 1 0,0 0 0,0 0 0,0 1 0,-1-1 0,1 1 0,0 0 1,0 0-1,0 0 0,0 1 0,0-1 0,0 1 0,1 0 0,-6 4 0,-4 2 420,1 1-1,-22 20 0,24-20-592,0 2 0,-10 12 0,17-19-226,1-1 0,0 1 1,0-1-1,0 1 1,0 0-1,0-1 0,1 1 1,-1 0-1,1 0 0,0 0 1,-1 8-1,3-10-39,-1-1 0,0 0 0,0 0 0,1 1 0,-1-1 0,1 0 0,-1 0 0,1 0 0,0 0-1,-1 1 1,1-1 0,0 0 0,0 0 0,-1-1 0,1 1 0,0 0 0,0 0 0,0 0 0,0 0 0,0-1 0,1 1 0,-1-1 0,0 1 0,0-1 0,0 1 0,1-1 0,-1 1 0,0-1-1,0 0 1,1 0 0,-1 0 0,0 0 0,2 0 0,7 1-111,-1-1 1,1 0-1,10-2 0,-19 2 106,80-13-676,-46 6 265,42-2 0,-67 8 417,1 1-1,-1 0 1,1 1-1,-1 0 0,0 1 1,1 0-1,-1 0 0,14 6 1,-5 5 215,-18-12-79,1 0 0,-1 1 0,1-1 0,0 0 0,0 0 0,0 0 0,-1 0 1,5 1-1,-5-2-90,0 0 1,-1 0 0,1-1-1,0 1 1,-1 0 0,1 0-1,0 0 1,-1-1 0,1 1 0,0 0-1,-1-1 1,1 1 0,-1-1-1,1 1 1,-1-1 0,1 1-1,-1-1 1,1 1 0,-1-1-1,1 1 1,-1-1 0,0 1-1,1-1 1,-1 0 0,0 1-1,1-1 1,-1 0 0,0 1-1,0-1 1,0 0 0,1 0 0,3-17 412,0 1 0,0-1 0,-2 0 1,1-35-1,-2 26-335,6-30 1,-7 55-203,0 0 0,1 0 0,-1 1 0,1-1 0,0 0 0,-1 1-1,1-1 1,0 1 0,0-1 0,0 1 0,0-1 0,0 1 0,1-1 0,-1 1 0,0 0 0,0 0 0,1 0 0,-1 0 0,1 0 0,-1 0 0,1 0 0,0 0 0,-1 1 0,1-1 0,0 0 0,2 0 0,4 0-144,0 0 1,0 0-1,1 1 0,12 1 1,-3-1 105,31 0-570</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5.579"/>
    </inkml:context>
    <inkml:brush xml:id="br0">
      <inkml:brushProperty name="width" value="0.05" units="cm"/>
      <inkml:brushProperty name="height" value="0.05" units="cm"/>
    </inkml:brush>
  </inkml:definitions>
  <inkml:trace contextRef="#ctx0" brushRef="#br0">1 55 16444,'67'264'7052,"-29"-102"-4967,-37-158-1930,-1-3-93,0 0 0,0 0 0,0 1 0,1-1 0,-1 0 0,0 0-1,1 0 1,-1 0 0,1 1 0,-1-1 0,1 0 0,-1 0 0,1 0-1,1 1 1,-1-2-9,-1-1-1,1 0 0,-1 0 1,1 0-1,-1 0 0,1 0 1,-1 1-1,0-1 0,0 0 1,1 0-1,-1 0 0,0 0 1,0 0-1,0 0 0,0 0 1,0 0-1,0 0 0,-1-1 1,1-25 313,-2-2-250,0 0 0,-2 0 0,-1 1 1,-2 0-1,-9-27 0,16 54-120,0 0-1,-1 0 1,1 0-1,0 1 0,0-1 1,-1 0-1,1 0 1,0 1-1,-1-1 1,1 0-1,0 1 1,-1-1-1,1 0 1,-1 1-1,1-1 1,-1 1-1,0-1 0,1 1 1,-1-1-1,-1 0 1,3 2-3,-1 0 0,0 1 0,0-1 0,1 0 0,-1 0 0,1 0 0,-1 1 0,1-1 0,0 0 0,-1 0 0,1 0 0,0 0 0,1 1 0,1 2-3,1 1 0,0-1 0,0 0 0,0 0 0,1-1 0,-1 1 0,1-1 0,0 0 0,0-1 1,0 1-1,0-1 0,1 0 0,10 3 0,-7-3 3,1-1 1,-1 0-1,0-1 1,1 1-1,-1-2 1,0 0-1,18-3 1,-4-2 11,0-2-1,0 0 1,-1-1 0,0-1-1,37-24 1,-39 22 16,-1-1 0,0-1-1,22-21 1,-37 31-15,0-1 0,0 1 0,0-1 0,0 1 0,-1-1-1,0 0 1,0-1 0,0 1 0,0-1 0,-1 1 0,0-1 0,0 1 0,-1-1-1,0 0 1,0 0 0,0 0 0,0 0 0,-1-7 0,0 10-7,-1 1 0,1 0 1,0 0-1,-1-1 0,1 1 1,-1 0-1,0 0 0,0 0 1,0 0-1,0 0 1,0 0-1,0 0 0,0 0 1,-1 0-1,1 0 0,-1 1 1,1-1-1,-1 1 0,0-1 1,1 1-1,-1-1 0,0 1 1,0 0-1,0 0 0,0 0 1,0 0-1,0 0 0,-1 1 1,1-1-1,0 0 0,0 1 1,0 0-1,-1 0 0,1-1 1,0 1-1,-1 0 0,-2 1 1,-3 0-5,0 0 1,1 0-1,-1 1 1,0 0 0,0 0-1,1 1 1,-1 0-1,1 0 1,-10 7-1,4-1 13,1 0-1,0 1 1,0 1-1,1 0 1,0 0 0,1 1-1,-10 14 1,16-21 1,1 1-1,0-1 1,-1 1 0,2-1 0,-1 1 0,1 0 0,0 0 0,0 0 0,0 1 0,1-1 0,0 0 0,0 0 0,1 1 0,0-1 0,0 1 0,0-1 0,1 0 0,0 1 0,0-1 0,2 6-1,0-7-40,-1-1-1,1 1 0,0-1 0,0 1 0,0-1 0,1 0 1,-1-1-1,1 1 0,0 0 0,0-1 0,0 0 0,1 0 0,-1 0 1,1-1-1,0 1 0,0-1 0,0 0 0,5 1 0,9 2-143,0 0-1,0-1 0,31 2 1,24-3-62,-2-4-95</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6.277"/>
    </inkml:context>
    <inkml:brush xml:id="br0">
      <inkml:brushProperty name="width" value="0.05" units="cm"/>
      <inkml:brushProperty name="height" value="0.05" units="cm"/>
    </inkml:brush>
  </inkml:definitions>
  <inkml:trace contextRef="#ctx0" brushRef="#br0">0 62 15123,'2'-15'830,"3"-13"3286,-5 28-4079,0 0 1,0 0-1,0 0 1,0 0-1,0 0 1,0 0-1,0 0 1,0 0-1,0 0 1,0 0-1,0 0 1,0 0-1,0 0 1,0 1-1,0-1 1,1 0-1,-1 0 1,0 0-1,0 0 1,0 0-1,0 0 1,0 0-1,0 0 1,0 0-1,0 0 1,0 0-1,0 0 1,0 0-1,0 0 1,0 0-1,1 0 1,-1 0-1,0 0 1,0 0-1,0 0 1,0 0-1,0 0 1,0 0-1,0 0 1,0 0-1,0 0 1,0 0-1,0 0 1,0 0-1,0 0 1,1 0-1,-1 0 1,0 0-1,0 0 1,0 0-1,0 0 1,0 0-1,0-1 1,0 1-1,0 0 1,0 0-1,0 0 1,0 0-1,0 0 1,0 0-1,0 0 1,4 19 1831,27 312 848,-14-111-1779,-17-216-914,1 4 41,0 0 0,0 0 0,1 0 0,3 11 0,-4-18-58,-1-1 0,0 1-1,1 0 1,-1-1 0,0 1 0,1 0-1,-1-1 1,0 1 0,1 0 0,-1-1-1,1 1 1,0-1 0,-1 1 0,1-1-1,-1 1 1,1-1 0,0 0 0,-1 1-1,1-1 1,0 0 0,-1 1 0,1-1-1,1 0 1,-1 0-1,0 0 0,0-1 0,1 1 0,-1 0 0,0-1 0,0 0 0,0 1 0,1-1 0,-1 1 0,0-1 0,0 0 0,0 0 0,0 0 0,0 0 0,0 0 0,0 0 0,-1 0 0,2-2 0,16-23-82,-1-2 0,-2 0 0,0-1-1,14-43 1,-11 27-63,43-109-312,16-39-350,-73 184 714,1-1 0,0 1 0,10-14 0,-14 22 71,0 0 0,1-1 0,-1 1 0,0 0 0,0 0 1,0 0-1,1 0 0,-1 0 0,0 0 0,1 0 0,-1 1 0,1-1 0,-1 0 0,3 0 0,-3 1 6,0 0 0,-1 0-1,1 1 1,0-1 0,0 0-1,0 0 1,0 1 0,0-1-1,0 0 1,-1 1 0,1-1-1,0 1 1,0-1 0,0 1-1,-1-1 1,1 1 0,0-1-1,-1 1 1,1 0 0,0-1-1,-1 1 1,1 0 0,-1 0-1,1 0 1,-1-1 0,0 1-1,1 1 1,1 3-4,0 0 0,-1-1-1,0 1 1,1 0 0,-2 0 0,1-1 0,-1 1-1,1 0 1,-1 0 0,0 0 0,-1 0 0,0 0 0,1-1-1,-1 1 1,-1 0 0,1 0 0,-1-1 0,-4 9-1,0 0 50,-1-1-1,-1 1 1,0-1-1,0-1 1,-13 13-1,3-5 65,0-1 0,-36 26 0,44-37-194,0 0 0,0-1 0,-1 0 1,1-1-1,-2 0 0,1-1 1,0 0-1,-14 2 0,23-5 13,-1-1-1,1 1 1,-1-1 0,1 0-1,-1 0 1,1 0 0,-1-1 0,1 1-1,-1 0 1,-2-2 0,4 2 64,0-1 1,1 1-1,-1-1 1,0 1-1,1-1 0,-1 1 1,1-1-1,-1 1 1,0-1-1,1 0 1,-1 1-1,1-1 1,0 0-1,-1 1 1,1-1-1,0 0 1,-1 0-1,1 0 1,0 1-1,0-1 1,0 0-1,0 0 1,-1 0-1,1 1 1,0-1-1,0 0 1,1 0-1,-1 0 1,0 0-1,0 1 0,0-1 1,1 0-1,-1 0 1,0 0-1,1 1 1,-1-2-1,13-24-491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6.820"/>
    </inkml:context>
    <inkml:brush xml:id="br0">
      <inkml:brushProperty name="width" value="0.05" units="cm"/>
      <inkml:brushProperty name="height" value="0.05" units="cm"/>
    </inkml:brush>
  </inkml:definitions>
  <inkml:trace contextRef="#ctx0" brushRef="#br0">2 43 17404,'1'111'4486,"-3"-82"-3593,2 1 0,1-1 1,1 1-1,10 49 0,-11-76-840,0 0-1,0 0 0,1 0 0,-1 0 1,0 0-1,1 0 0,0 0 0,0-1 1,0 1-1,0 0 0,0-1 0,5 4 1,-6-5-44,0 0 0,0-1 0,0 1 1,0-1-1,1 1 0,-1-1 1,0 1-1,0-1 0,1 0 0,-1 0 1,0 0-1,1 1 0,-1-1 1,0 0-1,1-1 0,-1 1 0,0 0 1,0 0-1,1-1 0,-1 1 1,0 0-1,0-1 0,1 1 0,-1-1 1,0 0-1,0 1 0,0-1 1,0 0-1,0 0 0,0 1 0,0-1 1,0 0-1,0 0 0,0 0 1,0-2-1,4-2 6,-1-1 0,-1 0 0,1 0 0,-1 0 1,0-1-1,0 1 0,-1-1 0,0 0 0,0 0 0,0 1 0,-1-1 1,1-9-1,-1 6-18,-1-1 0,0 1 0,-1 0 1,1-1-1,-2 1 0,0 0 0,-5-18 1,6 26-5,0 0 1,0 0 0,0 0 0,0 1-1,0-1 1,0 0 0,-1 0 0,1 1 0,0-1-1,-1 0 1,0 1 0,1 0 0,-1-1-1,-2 0 1,4 2 3,-1-1 1,1 1-1,0 0 0,-1 0 0,1 0 0,0 0 0,-1 0 0,1 0 1,0 0-1,-1 0 0,1 0 0,0 0 0,-1 0 0,1 0 1,0 0-1,-1 0 0,1 0 0,0 0 0,0 0 0,-1 0 0,1 0 1,0 0-1,-1 0 0,1 1 0,0-1 0,-1 0 0,1 0 1,0 0-1,0 1 0,-1-1 0,1 0 0,-1 2-2,1-1-1,-1 0 1,1 0 0,0 0-1,-1 1 1,1-1-1,0 0 1,0 1 0,0-1-1,0 0 1,0 0-1,0 1 1,1 1 0,-1-1 0,0 0 0,1-1 0,-1 1 0,0 0 1,1-1-1,0 1 0,-1-1 0,1 1 1,0 0-1,0-1 0,0 0 0,0 1 1,0-1-1,0 1 0,0-1 0,1 0 1,-1 0-1,0 0 0,2 1 0,0 0 2,0-1-1,1 1 1,-1-1 0,0 0-1,0 0 1,1 0-1,-1-1 1,0 1-1,5-1 1,7 0 0,0 0 1,1-2-1,21-4 0,-29 4-2,30-6-29,-1-1 1,50-20-1,-69 22 20,0-1 1,-1-1 0,0-1-1,0 0 1,-1-1 0,25-22-1,-38 29 27,0 1-1,0-1 0,0-1 1,0 1-1,0 0 0,-1-1 1,0 1-1,2-6 0,-3 9-9,-1 0 1,1 0-1,-1 0 0,0-1 0,1 1 1,-1 0-1,0 0 0,0 0 0,0 0 1,0 0-1,0 0 0,0 0 0,0 0 1,0-1-1,0 1 0,0 0 0,-1 0 0,1 0 1,-1 0-1,1 0 0,0 0 0,-1 0 1,0 0-1,1 0 0,-1 0 0,1 1 1,-1-1-1,0 0 0,0 0 0,0 0 1,1 1-1,-1-1 0,0 0 0,0 1 1,0-1-1,0 1 0,0-1 0,0 1 1,0 0-1,0-1 0,0 1 0,-1 0 1,-1-1-1,0 1 4,0 0 1,0 1 0,0-1-1,0 0 1,0 1 0,0-1-1,0 1 1,0 0 0,0 0-1,0 1 1,0-1 0,0 0-1,0 1 1,1 0 0,-1 0-1,-4 3 1,-3 4 5,0 1 0,-13 15 0,14-13 2,0 0 0,1 1 0,0-1 0,1 2 0,1-1 0,-10 27-1,14-32-12,0-1 0,0 1-1,0-1 1,1 1 0,0 0-1,1-1 1,-1 1 0,2 0 0,-1 0-1,1-1 1,0 1 0,1-1-1,-1 1 1,7 13 0,-7-17-68,1-1 1,0 0-1,1 0 1,-1 0 0,0-1-1,1 1 1,0-1 0,-1 1-1,1-1 1,0 0 0,0 0-1,1 0 1,-1 0 0,0-1-1,1 1 1,-1-1-1,1 0 1,-1 0 0,1 0-1,-1 0 1,1-1 0,4 1-1,2-1-74,-1 1-1,1-2 0,0 0 1,0 0-1,-1 0 0,1-1 1,10-4-1,23-10-378</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7.240"/>
    </inkml:context>
    <inkml:brush xml:id="br0">
      <inkml:brushProperty name="width" value="0.05" units="cm"/>
      <inkml:brushProperty name="height" value="0.05" units="cm"/>
    </inkml:brush>
  </inkml:definitions>
  <inkml:trace contextRef="#ctx0" brushRef="#br0">222 25 19004,'-3'-3'247,"-1"1"0,1-1 0,-1 1 0,0 0 1,0 0-1,0 0 0,0 0 0,0 1 0,0-1 0,0 1 0,-1 0 0,1 0 0,0 1 0,-1 0 0,1-1 1,0 1-1,-1 1 0,1-1 0,-5 1 0,4 1-141,0 0 0,-1 1 0,1-1 0,0 1 0,1 0 0,-1 0 1,0 0-1,1 1 0,0 0 0,0 0 0,0 0 0,0 0 0,0 0 0,-3 7 0,-3 5-44,0 0 0,1 0 0,-7 19-1,12-26-25,1 1-1,0 0 1,0-1-1,1 1 1,0 0-1,1 0 1,0 13-1,1-22-28,0 0-1,0 0 1,0 1-1,0-1 1,0 0-1,1 0 1,-1 0-1,0 0 1,1 0 0,-1 0-1,0 0 1,1 0-1,0 0 1,-1 0-1,1 0 1,0 0-1,-1 0 1,1-1-1,0 1 1,0 0-1,-1 0 1,1-1-1,0 1 1,2 0 0,-1 0-11,1 0 1,-1 0-1,1-1 1,-1 1 0,1-1-1,-1 1 1,1-1 0,0 0-1,-1 0 1,5-1 0,8-2-82,0 0 1,0-1-1,14-7 1,-16 7 1,-5 1 45,8-2-57,-1 0-1,1 1 1,-1 0-1,1 1 1,18 0 0,-31 3 110,0 0 0,0 0 0,0 0 1,0 0-1,0 1 0,0-1 0,0 1 1,0 0-1,0 0 0,0 0 0,0 0 0,-1 0 1,1 1-1,0-1 0,-1 1 0,1 0 1,-1 0-1,0 0 0,1 0 0,-1 0 0,0 0 1,0 1-1,0-1 0,-1 1 0,1-1 1,-1 1-1,1 0 0,-1 0 0,0-1 1,0 1-1,0 0 0,0 0 0,0 5 0,0-1 76,0-1-1,-1 0 0,1 1 0,-1-1 1,-1 1-1,1-1 0,-1 0 0,0 1 1,-1-1-1,0 0 0,1 0 0,-2 0 1,1 0-1,-1 0 0,0-1 0,0 1 1,-1-1-1,1 0 0,-1 0 0,0 0 0,-1 0 1,1-1-1,-1 1 0,0-1 0,0-1 1,0 1-1,-11 5 0,11-6-108,-1-1 0,0 1-1,0-1 1,0 0 0,0 0 0,0-1-1,-1 0 1,1 0 0,-1 0-1,1-1 1,0 0 0,-1 0 0,1-1-1,0 1 1,-1-1 0,1-1 0,0 1-1,0-1 1,0 0 0,0-1-1,0 0 1,0 1 0,1-2 0,-1 1-1,1-1 1,0 0 0,-8-7 0,-8-15-188,7-3-95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8.577"/>
    </inkml:context>
    <inkml:brush xml:id="br0">
      <inkml:brushProperty name="width" value="0.05" units="cm"/>
      <inkml:brushProperty name="height" value="0.05" units="cm"/>
    </inkml:brush>
  </inkml:definitions>
  <inkml:trace contextRef="#ctx0" brushRef="#br0">34 543 17012,'-1'0'195,"-23"20"3287,16-7-1539,8-13-1867,0 0 0,0 0 0,0 1-1,0-1 1,0 0 0,0 1 0,0-1-1,0 0 1,0 1 0,0-1 0,0 0-1,1 0 1,-1 1 0,0-1 0,0 0-1,0 0 1,0 1 0,1-1 0,-1 0-1,0 0 1,0 1 0,0-1 0,1 0-1,-1 0 1,0 0 0,0 0 0,1 1-1,-1-1 1,0 0 0,1 0 0,-1 0-1,0 0 1,0 0 0,1 0 0,-1 0-1,0 0 1,1 0 0,1 0-22,0 0 0,0 0 1,0 0-1,0 0 1,0 0-1,0-1 0,0 1 1,0-1-1,0 0 0,0 1 1,0-1-1,0 0 0,0 0 1,-1 0-1,1-1 0,0 1 1,-1 0-1,1-1 0,-1 1 1,1 0-1,-1-1 1,2-3-1,4-3 10,-2-1 0,1 1 1,4-11-1,-6 9-20,1 0 0,-2 0 0,0-1 0,3-12 0,-5 18-38,0 0-1,-1 1 1,1-1-1,-1 0 1,0 0-1,0 0 1,-1 0-1,1 0 1,-1 0-1,0 1 1,-3-8 0,4 11-8,-1 0 1,1 1 0,0-1-1,-1 0 1,1 1 0,0-1-1,-1 1 1,1-1 0,-1 1-1,1-1 1,-1 1 0,1-1-1,-1 1 1,0-1 0,1 1-1,-1 0 1,1-1 0,-1 1-1,0 0 1,1 0 0,-1-1-1,0 1 1,0 0 0,1 0-1,-1 0 1,0 0 0,1 0 0,-1 0-1,0 0 1,0 0 0,1 0-1,-1 0 1,0 0 0,1 1-1,-1-1 1,0 0 0,1 0-1,-1 1 1,0-1 0,1 0-1,-1 1 1,1-1 0,-1 1-1,1-1 1,-1 1 0,0 0-1,-3 2-3,1 0-1,0 0 0,0 0 0,0 1 0,1-1 1,-5 7-1,2 2-9,0-1 0,0 1 0,1 0 0,1 0 1,-4 17-1,6-21 13,0 0 0,0 0 0,1 0 1,0 0-1,0 0 0,1 0 0,0 0 1,0 0-1,4 11 0,-4-16 3,0-1 0,0 0-1,0 0 1,0 1 0,1-1 0,-1 0 0,1 0-1,-1 0 1,1 0 0,0 0 0,-1-1-1,1 1 1,0-1 0,0 1 0,0-1 0,1 1-1,-1-1 1,2 1 0,0-1 1,0 0-1,0 0 1,0 0 0,0-1 0,0 0 0,0 1-1,0-1 1,0-1 0,0 1 0,5-2 0,7-2-4,0 0 1,0-2 0,-1 0-1,18-10 1,-32 15 0,116-67-87,-82 45-3,1 1-1,46-19 0,-79 40 79,1 0 0,-1-1 0,0 1 0,1 1 0,-1-1 0,1 0 0,-1 1 0,1-1 0,-1 1 0,1 0 0,-1 1 0,4-1 0,-5 1 7,0 0 1,-1-1 0,1 1-1,0 0 1,-1 0-1,1 0 1,0 0 0,-1 0-1,0 1 1,1-1-1,-1 0 1,0 1 0,1-1-1,-1 0 1,0 1-1,0 0 1,0-1 0,0 1-1,-1 0 1,1-1-1,0 1 1,0 3 0,5 33-16,-6-32 45,0 0 0,1 0 0,0 0 1,1 0-1,3 12 0,-5-18-21,1 1 1,-1-1 0,0 1 0,0-1 0,1 1-1,-1-1 1,1 1 0,-1-1 0,0 1-1,1-1 1,-1 0 0,1 1 0,-1-1-1,1 0 1,-1 1 0,1-1 0,-1 0 0,1 0-1,-1 1 1,1-1 0,0 0 0,-1 0-1,1 0 1,-1 0 0,1 0 0,0 0 0,-1 0-1,1 0 1,-1 0 0,1 0 0,0 0-1,-1 0 1,1 0 0,-1 0 0,1-1-1,-1 1 1,1 0 0,-1 0 0,1-1 0,0 1-1,-1 0 1,0-1 0,1 1 0,-1 0-1,1-1 1,-1 1 0,1-1 0,21-24-6,-22 24-1,293-422-3449,-282 406 3440,-1 3 185,-1 0-1,0 0 0,7-19 1,-14 23 221,-7 9 6,-7 10 67,4 2-339,0 0 0,1 0 0,0 1-1,1 0 1,0 0 0,-7 24-1,4-2 21,-9 49-1,13-45-26,0 1 0,2 53 1,4-76-98,0 1 1,0 0 0,2 0-1,0-1 1,1 0-1,1 0 1,0 0 0,9 16-1,2-7-95,-16-24 63,1 0 1,-1 0-1,1-1 1,0 1-1,-1 0 1,1-1-1,0 1 1,-1-1-1,1 1 1,0-1 0,0 1-1,0-1 1,-1 1-1,1-1 1,0 0-1,0 0 1,0 1-1,0-1 1,0 0-1,0 0 1,0 0 0,-1 0-1,1 0 1,0 0-1,2 0 1,-3-1 0,1 1 1,0-1-1,-1 1 0,1-1 1,0 0-1,-1 1 1,1-1-1,-1 0 0,1 1 1,-1-1-1,1 0 1,-1 0-1,0 1 1,1-1-1,-1 0 0,0 0 1,1 0-1,-1 1 1,0-1-1,0 0 0,0 0 1,0 0-1,0 0 1,0 0-1,0 1 0,0-3 1,-5-27-91,5 28 85,-16-52-25,-2 0 0,-2 1 0,-35-66 0,31 82 540,26 40-487,0-1 0,0 0 0,0 0 0,0-1 0,0 1 0,0 0 0,1-1 0,-1 1 0,0-1 0,1 0 0,5 2 0,32 10-277,-35-12 214,17 4-584,1-1 0,0-1 0,1-1 1,-1-1-1,0-1 0,35-4 0,-38 1-128,0 0 0,-1-2 0,1 0 0,-1-1 0,0-1 0,-1 0 0,33-20 0,-50 27 832,-1 0 1,1 0-1,-1 0 0,1 0 0,-1-1 1,1 1-1,0 0 0,-1-1 0,1 1 0,-1 0 1,0-1-1,1 1 0,-1 0 0,1-1 1,-1 1-1,0-1 0,1 1 0,-1-1 1,0 1-1,1-1 0,-1 1 0,0-1 0,0 1 1,1-1-1,-1 0 0,0 1 0,0-1 1,0 1-1,0-2 0,-1 2 64,0 0 1,0 0-1,0 0 0,1 0 0,-1 0 0,0 0 1,0 0-1,0 1 0,0-1 0,0 0 0,0 0 1,0 1-1,0-1 0,1 1 0,-1-1 0,0 1 1,0-1-1,0 1 0,0 0 0,-10 6 900,2 1 0,-18 16 0,24-21-953,0 0 0,0 1-1,1-1 1,-1 0-1,1 1 1,0 0 0,-1-1-1,2 1 1,-1 0 0,0 0-1,1 0 1,-1 5-1,2-8-78,0 1-1,0 0 0,0-1 1,1 1-1,-1 0 1,1-1-1,-1 1 0,1-1 1,0 1-1,-1 0 0,1-1 1,0 0-1,0 1 0,0-1 1,0 1-1,0-1 0,1 0 1,-1 0-1,0 0 1,1 0-1,-1 0 0,0 0 1,1 0-1,-1 0 0,1 0 1,2 0-1,5 3-89,1 0-1,-1-1 1,12 2-1,-20-5 76,39 8-257,-28-7 175,-1 1 0,1 1 0,0 0 0,-1 0 0,1 1 0,-1 0 0,0 1 0,13 8 0,-23-12 113,0 0 0,0 0 0,0-1 0,0 1 0,0 0 0,0 0 0,0 0 0,-1 0 0,1 0 0,0 0 0,-1 1 1,1-1-1,-1 0 0,1 0 0,-1 0 0,1 1 0,-1-1 0,0 0 0,0 0 0,0 1 0,0 1 0,0 0 33,0-1-1,-1 0 0,0 1 1,1-1-1,-1 0 1,0 0-1,0 0 0,-1 1 1,1-1-1,0 0 1,-2 1-1,-4 5 195,0 0 0,-1-1 0,1 0 0,-12 7 0,5-4 121,0-2 0,-29 15 0,36-20-501,0 0-1,0-1 0,0 0 1,0 0-1,0 0 0,-1-1 1,1 0-1,-14-1 1,20 0 111,0 0 0,0 0-1,0 0 1,0 0 0,0 0 0,0 0 0,0-1 0,0 1 0,0 0 0,0-1 0,0 1 0,0 0 0,0-1 0,1 1 0,-1-1 0,0 0 0,0 1 0,0-1 0,1 0 0,-1 1 0,0-1 0,1 0 0,-1 0 0,1 1-1,-1-1 1,1 0 0,-1 0 0,1 0 0,-1 0 0,1 0 0,-1-2 0,2-18-482</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5.120"/>
    </inkml:context>
    <inkml:brush xml:id="br0">
      <inkml:brushProperty name="width" value="0.05" units="cm"/>
      <inkml:brushProperty name="height" value="0.05" units="cm"/>
    </inkml:brush>
  </inkml:definitions>
  <inkml:trace contextRef="#ctx0" brushRef="#br0">1 1 16444,'8'274'5653,"-9"-211"-4506,1-57-1082,0-2-31,0 0 1,0 0-1,0 0 1,0 0-1,1 0 1,-1 0-1,1 0 1,0 0-1,0 0 1,1 0-1,-1-1 1,3 6-1,-4-9-30,0 0-1,1 0 1,-1 0-1,0 1 1,0-1-1,0 0 1,0 0-1,1 0 1,-1 1 0,0-1-1,0 0 1,0 0-1,1 0 1,-1 0-1,0 0 1,0 1-1,0-1 1,1 0-1,-1 0 1,0 0 0,0 0-1,1 0 1,-1 0-1,0 0 1,0 0-1,1 0 1,-1 0-1,0 0 1,0 0-1,1 0 1,-1 0 0,0 0-1,0 0 1,1 0-1,-1-1 1,0 1-1,1 0 1,5-10 72,0-15 37,-4 3-46,-1 0-1,-1 0 1,-2 0-1,0 0 1,-1 0-1,-1 1 1,-8-26-1,12 47-76,0 0-1,0 0 0,0-1 0,0 1 1,0 0-1,0 0 0,0 0 0,1-1 1,-1 1-1,0 0 0,0 0 0,0 0 1,0-1-1,0 1 0,1 0 0,-1 0 1,0 0-1,0-1 0,0 1 0,0 0 1,1 0-1,-1 0 0,0 0 0,0 0 1,1 0-1,-1 0 0,0 0 0,0-1 1,0 1-1,1 0 0,-1 0 0,0 0 1,0 0-1,1 0 0,-1 0 0,0 0 1,0 0-1,1 0 0,-1 1 1,0-1-1,1 0 0,15 1-579,-8 0 180,2-1 157,1 0 0,0-1-1,-1 0 1,1-1-1,-1 0 1,14-5 0,11-10-340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3:59.808"/>
    </inkml:context>
    <inkml:brush xml:id="br0">
      <inkml:brushProperty name="width" value="0.05" units="cm"/>
      <inkml:brushProperty name="height" value="0.05" units="cm"/>
    </inkml:brush>
  </inkml:definitions>
  <inkml:trace contextRef="#ctx0" brushRef="#br0">1 103 17252,'0'0'100,"1"0"1,0 0-1,-1 0 1,1 0-1,0 0 1,-1 0-1,1 0 1,0 0-1,-1 0 1,1 1-1,0-1 1,-1 0-1,1 0 1,0 1-1,-1-1 1,1 0 0,-1 1-1,1-1 1,-1 1-1,1-1 1,-1 0-1,1 1 1,-1-1-1,1 1 1,-1-1-1,1 2 1,9 18 183,-9-17-56,12 34 605,-3 1 1,-1 0 0,6 47-1,-8-38-515,16 112 423,9 54 80,-30-207-780,-1 0 1,1 0-1,0-1 0,4 9 1,-6-13-38,0-1 1,0 1-1,1-1 1,-1 1-1,0-1 1,0 1-1,1-1 1,-1 1-1,0-1 0,1 1 1,-1-1-1,1 1 1,-1-1-1,0 1 1,1-1-1,-1 0 1,1 1-1,-1-1 1,1 0-1,-1 1 1,1-1-1,0 0 1,-1 0-1,1 0 1,-1 1-1,1-1 1,-1 0-1,1 0 1,0 0-1,-1 0 1,1 0-1,-1 0 1,1 0-1,0 0 1,-1 0-1,1 0 1,-1-1-1,1 1 1,-1 0-1,1 0 0,0 0 1,-1-1-1,1 1 1,-1 0-1,1-1 1,-1 1-1,1 0 1,-1-1-1,0 1 1,1-1-1,-1 1 1,1-1-1,1-2 4,0 0 0,0-1-1,0 1 1,0 0 0,0-1-1,-1 1 1,0-1 0,0 1-1,0-1 1,0 0 0,0-4 0,2-47 14,-3 40-13,0-24-3,-2 1 1,-6-39-1,5 59-51,-1 0 1,0 1-1,-2-1 1,0 1-1,0 0 0,-14-23 1,11 29-115,9 17 25,9 20-43,-6-21 166,1 0 0,0-1 0,-1 1 0,1-1 0,1 0 0,-1 0-1,1 0 1,-1-1 0,1 0 0,0 0 0,0 0 0,0 0 0,1-1-1,8 3 1,-6-3 17,-1-1 0,0 0 0,1-1-1,-1 1 1,0-1 0,1-1 0,-1 1 0,1-1-1,-1-1 1,10-2 0,-2-1 25,-1 0-1,0-2 1,0 1-1,-1-2 1,0 0-1,0 0 1,0-2-1,-1 1 1,-1-1-1,18-20 0,-16 14 13,0-1 0,-2 0 0,0-1 0,0 0-1,13-37 1,-19 42-27,-1 0 0,0 0 0,-1-1 0,0 1 1,-1-1-1,-1 0 0,0 1 0,-1-1 0,-3-26 0,2 36-17,0 1 0,0-1 0,0 0 0,0 1 1,0 0-1,-1-1 0,-3-4 0,5 7 0,-1 0 0,1 0-1,-1 0 1,0 1 0,1-1 0,-1 0 0,0 1 0,0-1-1,1 0 1,-1 1 0,0-1 0,0 1 0,0 0-1,0-1 1,0 1 0,0 0 0,0-1 0,1 1 0,-1 0-1,0 0 1,0 0 0,0 0 0,0 0 0,0 0 0,0 0-1,0 0 1,0 0 0,0 0 0,0 0 0,0 1-1,0-1 1,0 0 0,0 1 0,0-1 0,-1 1 0,-2 3-4,-1-1 0,0 1 0,1 1 0,-1-1 0,1 0 0,0 1 0,1 0 0,-1 0 0,1 0 0,0 0 0,0 1 0,-2 6 0,-6 15 46,-9 31 1,19-55-35,-7 25 80,0 1 0,-4 34 0,11-54-50,0 0 0,1 0 1,-1 0-1,2 0 1,-1 0-1,1 0 0,1 0 1,-1 0-1,2 0 1,-1-1-1,6 14 0,-6-20-30,-1 1 0,1 0 0,-1-1-1,1 1 1,0-1 0,0 0 0,0 0-1,1 1 1,-1-1 0,0-1 0,1 1 0,-1 0-1,1-1 1,0 1 0,-1-1 0,1 0-1,0 1 1,0-2 0,0 1 0,0 0-1,0 0 1,0-1 0,0 0 0,3 1-1,7-2-58,0 0-1,-1-1 1,1 0-1,20-8 0,-23 7-21,-1 1 0,1-1-1,0 1 1,0 1 0,21-1-1,-28 3 66,0 0 0,0 0 0,0 0-1,0 0 1,0 0 0,0 1 0,0-1 0,0 1-1,0 0 1,-1 0 0,1 0 0,0 0 0,-1 0-1,0 1 1,0-1 0,0 1 0,0-1 0,0 1 0,0 0-1,0 0 1,-1 0 0,0 0 0,2 6-1,3 7 59,-2 0 0,0 1 0,2 22 0,-5-31-29,5 60 171,-5-115-4248,0 15 3487,0-6-301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0.191"/>
    </inkml:context>
    <inkml:brush xml:id="br0">
      <inkml:brushProperty name="width" value="0.05" units="cm"/>
      <inkml:brushProperty name="height" value="0.05" units="cm"/>
    </inkml:brush>
  </inkml:definitions>
  <inkml:trace contextRef="#ctx0" brushRef="#br0">6 79 16876,'1'0'72,"33"5"2638,62 0 0,-86-5-2400,0-1-1,0 0 1,0 0 0,0-1-1,-1 0 1,1-1 0,-1 0 0,0-1-1,0 0 1,0 0 0,9-6-1,-15 8-233,-1 0-1,0 0 0,1 0 1,-1 0-1,0-1 0,0 1 1,0-1-1,0 1 0,-1-1 1,3-3-1,-4 5-59,0 0 0,1 1 0,-1-1 0,0 0 0,0 1 0,0-1 0,0 0 0,0 0 0,0 1 0,0-1 0,0 0 0,0 0 0,0 1 0,0-1 0,0 0 0,0 1 0,-1-1 0,1 0 0,0 1 0,0-1 0,-1 0 0,1 1 0,-1-1 0,1 1 0,0-1 0,-1 0 0,1 1 0,-1-1 0,1 1 0,-1-1 0,0 1 0,1 0 0,-1-1 0,1 1 0,-1 0 0,0-1 0,1 1 0,-1 0 0,0 0 0,0-1 0,1 1 0,-1 0 0,0 0 0,1 0 0,-1 0 0,0 0 0,0 0 0,-1 0 0,-9 0 28,0-1 0,-1 2 1,1 0-1,0 0 1,0 1-1,-1 0 0,1 1 1,1 0-1,-1 1 1,0 0-1,-12 7 0,14-6-40,-1 0-1,1 1 1,0 0-1,1 0 0,-1 1 1,1 0-1,0 1 1,1 0-1,0 0 0,0 1 1,-10 16-1,15-21-15,0 0 0,1 0 0,-1 0 0,1 0 0,0 1 0,0-1 0,0 0 0,0 0 0,1 1 0,0-1 0,0 0 0,0 1 0,0-1 0,1 0 0,-1 1 0,1-1 0,0 0 1,1 0-1,-1 0 0,1 0 0,0 0 0,0 0 0,0 0 0,0 0 0,1-1 0,-1 1 0,1-1 0,3 4 0,-1-3-34,0 1 1,0-1 0,1 0 0,-1-1-1,1 1 1,0-1 0,0 0-1,0 0 1,0-1 0,1 0-1,-1 0 1,0 0 0,1-1-1,0 0 1,-1 0 0,1-1-1,13-1 1,27-8-184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1.062"/>
    </inkml:context>
    <inkml:brush xml:id="br0">
      <inkml:brushProperty name="width" value="0.05" units="cm"/>
      <inkml:brushProperty name="height" value="0.05" units="cm"/>
    </inkml:brush>
  </inkml:definitions>
  <inkml:trace contextRef="#ctx0" brushRef="#br0">170 130 14147,'-17'28'8571,"4"-9"-3542,7-5-5892,-6 24 1199,1 1-1,2 0 0,-4 46 1,-2 120-37,14-184-270,-1 22 32,6 63-1,-4-106-59,0 0-1,0 0 0,0 0 0,0 0 0,0 0 0,0 0 0,0 0 0,0 0 0,0 0 0,0 0 0,1 0 0,-1 0 0,0 0 1,0 0-1,0 0 0,0 0 0,0 0 0,0 0 0,0 0 0,0 0 0,0 0 0,0 0 0,0 0 0,0 0 0,0 0 1,0 0-1,1 0 0,-1 0 0,0 0 0,0 0 0,0 0 0,0 0 0,0 0 0,0 0 0,0 0 0,0 0 0,0 1 1,0-1-1,0 0 0,0 0 0,0 0 0,0 0 0,0 0 0,0 0 0,0 0 0,0 0 0,0 0 0,0 0 0,0 0 0,0 0 1,0 0-1,0 0 0,0 1 0,0-1 0,0 0 0,0 0 0,2-6-22,-1-4-48,-1-1 0,0 0-1,-1 0 1,-3-16 0,0-6-84,-8-80-401,-8-146-1088,19 244 1570,2-1 0,-1 1 0,2-1 0,0 1 0,1-1 0,1 1 0,0 0 0,1 0 0,0 1 1,1-1-1,1 1 0,0 0 0,1 1 0,1 0 0,13-17 0,-19 27 85,0 0-1,0 0 1,0 0-1,0 0 1,1 1-1,-1-1 1,1 1 0,-1 0-1,1 0 1,0 0-1,0 0 1,0 1-1,0 0 1,0 0 0,0 0-1,0 0 1,1 0-1,-1 1 1,0 0-1,0 0 1,1 0 0,-1 0-1,0 1 1,0-1-1,0 1 1,0 0-1,0 1 1,0-1-1,0 1 1,0-1 0,0 1-1,0 1 1,-1-1-1,1 0 1,-1 1-1,6 5 1,-2-1 13,-1 0-1,0 0 1,-1 1 0,0 0-1,0 0 1,-1 0 0,0 1-1,0-1 1,-1 1 0,0 0-1,0 0 1,-1 0 0,0 0 0,-1 1-1,0 16 1,-1-18 8,0-1 0,-1 1 0,0-1-1,0 1 1,-1-1 0,0 0 0,0 0 0,0 0 0,-1 0 0,0 0 0,-1 0 0,0 0-1,0-1 1,0 0 0,-1 0 0,0 0 0,0-1 0,0 1 0,-1-1 0,-5 4 0,2-3-116,0-1 1,0-1 0,0 0-1,0 0 1,0-1 0,-1 0 0,0 0-1,1-1 1,-1-1 0,0 1-1,0-2 1,0 1 0,0-1-1,0-1 1,0 0 0,0 0 0,0-1-1,0 0 1,1-1 0,-1 0-1,1-1 1,0 1 0,-13-8 0,4 0-440</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1.732"/>
    </inkml:context>
    <inkml:brush xml:id="br0">
      <inkml:brushProperty name="width" value="0.05" units="cm"/>
      <inkml:brushProperty name="height" value="0.05" units="cm"/>
    </inkml:brush>
  </inkml:definitions>
  <inkml:trace contextRef="#ctx0" brushRef="#br0">39 88 17156,'0'0'112,"-1"0"0,1-1 0,0 1 0,0 0 0,-1 0 0,1 0 0,0 0 0,-1 0 0,1-1 0,0 1 0,-1 0 0,1 0 0,0 0 0,-1 0 0,1 0 0,0 0 0,-1 0 0,1 0 0,0 0 0,-1 0 0,1 1 0,0-1 0,-1 0 0,1 0 0,0 0 0,-1 0 0,1 0 0,0 1 0,-1-1 0,1 0 0,-1 1 0,-7 12 1876,-2 25-577,8-31-1122,-3 20 1083,5-24-693,0-5-53,2-14 92,6-48 274,-20 109-821,12-39-164,0-1 0,0 1 0,0-1 0,1 0 0,-1 1 0,1-1 0,1 0 0,-1 1 0,1-1 0,0 0 0,0 0 0,0 0 0,1-1 0,6 10 0,-6-11-2,0 0-1,0 0 0,1 0 1,-1 0-1,1 0 1,-1-1-1,1 1 0,0-1 1,0 0-1,0-1 0,1 1 1,-1 0-1,0-1 0,1 0 1,-1 0-1,1-1 1,-1 1-1,7-1 0,0 0 4,0-1 0,0-1 0,0 0 0,0 0 0,0-1 0,0-1 0,0 0 0,-1 0 0,0-1 0,15-9 0,-5 2 19,-1-2 0,-1 0 0,0-1 0,17-18 0,-24 22 1,0 0 0,-1-1 0,-1 0 1,0-1-1,-1 0 0,0 0 0,9-21 0,-15 20 5,-2 14-33,0 0 1,0 0-1,0 0 0,0 0 1,-1 0-1,1 0 1,0 0-1,0 0 1,0-1-1,0 1 0,0 0 1,0 0-1,-1 0 1,1 0-1,0 0 1,0 0-1,0 0 1,0 0-1,0 0 0,-1 0 1,1 0-1,0 0 1,0 0-1,0 0 1,0 0-1,0 0 0,-1 0 1,1 0-1,0 0 1,0 0-1,0 0 1,0 0-1,0 1 1,0-1-1,-1 0 0,1 0 1,0 0-1,0 0 1,0 0-1,0 0 1,0 0-1,0 0 0,0 1 1,-17 19 2,2 4-23,2 1 0,-19 51 0,28-65 21,1 0-1,0 0 1,1 0 0,0 1 0,0-1 0,2 1 0,-1-1-1,1 1 1,4 21 0,-4-30-19,1 0-1,0 0 1,0 0 0,0 0-1,0 0 1,0-1-1,1 1 1,-1 0 0,1-1-1,-1 1 1,1-1 0,0 1-1,0-1 1,1 0-1,-1 0 1,0 0 0,1 0-1,-1-1 1,1 1 0,-1 0-1,1-1 1,0 0-1,0 0 1,-1 0 0,1 0-1,0 0 1,0 0 0,0-1-1,6 1 1,-3-1-151,0 0-1,-1 0 1,1-1 0,0 0 0,0 0-1,-1 0 1,1-1 0,-1 0 0,1 0-1,-1 0 1,0-1 0,0 1 0,0-1-1,8-7 1,12-12-339,-3-3-178</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2.195"/>
    </inkml:context>
    <inkml:brush xml:id="br0">
      <inkml:brushProperty name="width" value="0.05" units="cm"/>
      <inkml:brushProperty name="height" value="0.05" units="cm"/>
    </inkml:brush>
  </inkml:definitions>
  <inkml:trace contextRef="#ctx0" brushRef="#br0">19 0 21757,'-14'0'1720,"11"8"-1336,2-1-184,7 4 608,3 3-640,6 4-1192,4 2 440,2 3 320,2 3-192,-2 2-168</inkml:trace>
  <inkml:trace contextRef="#ctx0" brushRef="#br0" timeOffset="1">440 282 21741,'-11'0'457,"0"1"0,0 1 1,0 0-1,0 1 0,0 0 1,0 0-1,1 1 0,0 1 1,-19 10-1,21-10-317,0 0 0,0 0 0,1 1 0,0 0 1,0 0-1,0 1 0,1 0 0,0 0 0,1 1 0,-1-1 0,1 1 0,-4 10 0,7-15-125,1-1-1,0 1 1,0 0-1,0 0 0,0 0 1,1 0-1,-1 0 0,1 0 1,0 0-1,0 0 1,0 0-1,0 1 0,0-1 1,1 0-1,-1 0 1,1 0-1,0 0 0,0-1 1,0 1-1,0 0 1,1 0-1,-1 0 0,1-1 1,3 5-1,-2-3-53,1-2-1,-1 1 1,1 0-1,0-1 1,-1 1-1,1-1 0,0 0 1,0 0-1,1-1 1,-1 1-1,0-1 1,1 0-1,-1 0 1,0 0-1,1-1 1,7 1-1,4-2-344,1-1 0,-1-1 0,0 0 0,0-1 0,0-1 0,-1 0 0,21-11 0,-12 7 194,27-11-542</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2.616"/>
    </inkml:context>
    <inkml:brush xml:id="br0">
      <inkml:brushProperty name="width" value="0.05" units="cm"/>
      <inkml:brushProperty name="height" value="0.05" units="cm"/>
    </inkml:brush>
  </inkml:definitions>
  <inkml:trace contextRef="#ctx0" brushRef="#br0">25 75 18972,'0'1'88,"-1"0"0,0 0-1,1 0 1,0 0 0,-1 0 0,1 0 0,0 0-1,-1 0 1,1 0 0,0 0 0,0 1 0,0-1-1,0 0 1,0 0 0,0 0 0,0 0 0,1 0-1,-1 0 1,0 1 0,0-1 0,1 0 0,-1 0 0,1 0-1,-1 0 1,1 0 0,0 0 0,-1 0 0,1 0-1,0-1 1,-1 1 0,1 0 0,0 0 0,0-1-1,0 1 1,0 0 0,0-1 0,0 1 0,0-1-1,0 1 1,0-1 0,0 1 0,2-1 0,4 3 165,0 0 0,0-1 0,0-1 0,1 1 0,8 0 1,1-1-54,1 0 0,0-1 0,0-1 0,0 0 0,-1-2 0,1 0 0,-1-1 1,0 0-1,0-2 0,0 0 0,0-1 0,-1 0 0,24-16 0,-39 22-176,1 0 0,-1 0-1,1 0 1,-1 0-1,1-1 1,-1 1-1,0 0 1,1-1 0,-1 1-1,0-1 1,0 1-1,0-1 1,0 0-1,0 1 1,-1-1 0,1 0-1,0 0 1,0-3-1,-1 4-11,-1-1 0,1 1 0,-1 0-1,1 0 1,-1-1 0,1 1-1,-1 0 1,0 0 0,1 0 0,-1 0-1,0 0 1,0 0 0,0 0-1,0 0 1,0 0 0,0 0 0,0 0-1,0 1 1,0-1 0,-1 0 0,1 1-1,0-1 1,0 1 0,-1-1-1,1 1 1,0 0 0,-3-1 0,-6-1 17,-1 0 1,0 0-1,0 1 1,0 1-1,0-1 0,0 2 1,0 0-1,1 0 1,-1 1-1,-18 5 1,9-1-4,0 1 0,0 1 0,1 1 0,-30 17 0,41-21-9,1 1-1,-1 0 1,1 0-1,0 1 1,0 0-1,1 0 1,0 1-1,0-1 1,1 1-1,-7 14 1,10-20-45,1 0-1,0 1 1,0 0 0,0-1 0,1 1-1,-1 0 1,0-1 0,1 1-1,0 0 1,0-1 0,0 1 0,0 0-1,0 0 1,0-1 0,1 1 0,-1 0-1,1-1 1,0 1 0,0 0-1,0-1 1,0 1 0,0-1 0,0 1-1,1-1 1,-1 0 0,1 0-1,0 1 1,0-1 0,0 0 0,0-1-1,0 1 1,0 0 0,0 0 0,0-1-1,1 0 1,-1 1 0,1-1-1,-1 0 1,6 1 0,2 2 23,1-1 0,-1 0 0,1-1 0,0 0 0,0-1 1,0-1-1,0 1 0,15-3 0,17-2-239</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3.624"/>
    </inkml:context>
    <inkml:brush xml:id="br0">
      <inkml:brushProperty name="width" value="0.05" units="cm"/>
      <inkml:brushProperty name="height" value="0.05" units="cm"/>
    </inkml:brush>
  </inkml:definitions>
  <inkml:trace contextRef="#ctx0" brushRef="#br0">8 182 16043,'-1'1'156,"0"1"-1,0-1 0,0 1 1,1-1-1,-1 1 0,0-1 0,1 1 1,0 0-1,-1 0 0,1-1 0,0 1 1,0 0-1,0 0 0,0-1 0,0 1 1,0 0-1,0-1 0,1 1 1,-1 2-1,12 34 1077,-11-36-1051,0 3-5,2 0 0,-1 1 0,0-1-1,1 0 1,0 0 0,1 0 0,-1-1 0,1 1 0,-1-1 0,1 0 0,1 0 0,-1 0 0,1 0 0,-1-1 0,1 0 0,0 0 0,0 0 0,7 2 0,-5-3-87,-1 0 0,1 0 0,0-1 0,0 0 1,0-1-1,1 1 0,-1-1 0,0-1 0,0 1 1,0-1-1,0-1 0,0 1 0,-1-1 0,12-5 1,0-1 58,-1-1 0,0 0 0,-1-1 0,0-1 0,-1-1 0,0 0 1,-1-1-1,0-1 0,-1 0 0,0-1 0,-1 0 0,-1-1 0,-1 0 0,0-1 0,13-32 1,-20 41-74,-1 0 1,0 0 0,-1 0 0,0 0-1,0-15 1,-1 21-61,0 1-1,0-1 1,0 0-1,0 1 1,-1-1 0,1 1-1,0-1 1,-1 1-1,0-1 1,1 0-1,-1 1 1,0 0 0,0-1-1,0 1 1,-1-2-1,1 2-8,0 1 0,0-1 0,0 1 1,0-1-1,0 1 0,0-1 0,0 1 0,0 0 0,0 0 0,0 0 0,0-1 0,0 1 0,-1 0 0,1 0 0,0 1 0,0-1 0,0 0 1,0 0-1,0 0 0,0 1 0,0-1 0,0 0 0,0 1 0,0-1 0,-2 2 0,-3 1-6,1 1 0,-1 0 0,1 0-1,0 0 1,0 1 0,0 0 0,1 0 0,0 0 0,0 0-1,0 1 1,0-1 0,-4 12 0,-1 1-17,1 1 1,-10 38-1,15-46 18,1-1-1,0 1 0,1-1 1,0 1-1,1 0 1,0 0-1,2 15 1,-1-24-22,-1 0 0,1 1 1,-1-1-1,1 0 0,0 1 1,0-1-1,0 0 0,0 0 1,0 0-1,1 0 0,-1 0 0,1 0 1,-1 0-1,1 0 0,0-1 1,2 3-1,-2-3-42,0 0-1,1 0 1,-1 0 0,0-1 0,1 1-1,-1-1 1,1 1 0,-1-1-1,1 0 1,-1 0 0,1 0 0,-1 0-1,1 0 1,-1 0 0,1-1-1,-1 1 1,1-1 0,-1 0 0,3-1-1,6-3-174,0 0 0,-1-1 0,0 0 0,0-1 0,0 0-1,-1-1 1,0 0 0,11-12 0,-16 15 133,29-28-594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4.088"/>
    </inkml:context>
    <inkml:brush xml:id="br0">
      <inkml:brushProperty name="width" value="0.05" units="cm"/>
      <inkml:brushProperty name="height" value="0.05" units="cm"/>
    </inkml:brush>
  </inkml:definitions>
  <inkml:trace contextRef="#ctx0" brushRef="#br0">0 734 15683,'6'1'390,"-1"0"0,1 0-1,0-1 1,-1 0-1,1 0 1,0 0-1,-1-1 1,1 0 0,-1 0-1,1 0 1,-1-1-1,8-2 1,4-4 437,0-1 0,21-14 0,-30 18-531,25-17 166,-2-2 1,0-1-1,-2-1 1,0-2-1,46-60 0,-37 38-307,-3-3 0,55-110 0,-80 144-120,-1-1-1,-1-1 1,0 1-1,-1-1 1,-2-1-1,5-30 1,-9 50-34,-1 1 0,0-1 0,0 1 0,0-1 1,0 1-1,0-1 0,0 1 0,0 0 0,0-1 0,0 1 1,-1-1-1,1 1 0,-1-1 0,1 1 0,-1 0 1,-1-3-1,2 4-2,0 0 0,-1 0 0,1 0 0,0-1 0,-1 1 1,1 0-1,0 0 0,-1 0 0,1 0 0,0 0 0,0 0 0,-1 0 1,1 0-1,0 0 0,-1 0 0,1 0 0,0 0 0,-1 1 0,1-1 1,0 0-1,0 0 0,-1 0 0,1 0 0,0 0 0,0 1 0,-1-1 0,1 0 1,0 0-1,-13 15-44,-13 30-44,2 1-1,-31 86 0,50-120 87,-28 78 56,3 1 0,4 1-1,-25 168 1,46-217-374,2 0 0,2 1 0,1-1 1,11 74-1,-4-94-626,-2-14 405,-5-9 524,1 0 1,-1 0 0,0 0 0,0 0-1,0 0 1,1 0 0,-1 0 0,0 0-1,0 0 1,0 0 0,1 0 0,-1 0-1,0 0 1,0 0 0,0 0 0,1 0-1,-1 0 1,0 0 0,0 0 0,0 0-1,0 0 1,1-1 0,-1 1-1,0 0 1,0 0 0,0 0 0,0 0-1,1 0 1,-1 0 0,0-1 0,0 1-1,0 0 1,0 0 0,0 0 0,0 0-1,0-1 1,1 1 0,-1 0 0,0 0-1,0 0 1,0-1 0,0 1 0,6-17-694</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4.523"/>
    </inkml:context>
    <inkml:brush xml:id="br0">
      <inkml:brushProperty name="width" value="0.05" units="cm"/>
      <inkml:brushProperty name="height" value="0.05" units="cm"/>
    </inkml:brush>
  </inkml:definitions>
  <inkml:trace contextRef="#ctx0" brushRef="#br0">1 615 14803,'3'-4'371,"1"-1"0,0 1 0,0 0 0,0 0-1,0 0 1,1 1 0,0 0 0,0 0 0,7-4 0,5 0 1471,29-9 0,-32 12-1158,0-1 0,0 0 1,22-12-1,-15 2-401,-1 0-1,0-1 1,-1-1-1,-1-1 0,0 0 1,-2-2-1,0 0 1,13-23-1,4-11-88,-3-2 0,24-61 0,-47 101-191,-1 1 0,-1-1 1,6-29-1,-11 28-44,0 17 40,0-1 0,0 1 0,0 0-1,-1 0 1,1 0 0,0 0 0,0 0-1,0 0 1,-1 0 0,1 0 0,0 0-1,0 0 1,0 0 0,-1 0 0,1 0-1,0 0 1,0 0 0,0 0 0,-1 0-1,1 0 1,0 0 0,0 0 0,0 0-1,0 0 1,-1 0 0,1 1 0,0-1-1,0 0 1,0 0 0,0 0-1,-1 0 1,1 0 0,0 1 0,0-1-1,0 0 1,0 0 0,0 0 0,0 0-1,0 1 1,-1-1 0,-19 33-79,-35 77 133,5 3 0,5 3 0,-58 236 0,93-298 105,-5 65 0,13-96-313,1 1-1,2-1 0,0 0 1,2 1-1,6 28 1,-9-52 54,0 1 1,0-1 0,0 1 0,0 0-1,0-1 1,1 1 0,-1-1-1,0 1 1,0 0 0,0-1 0,1 1-1,-1-1 1,0 1 0,1-1 0,-1 1-1,0-1 1,1 1 0,-1-1 0,1 1-1,-1-1 1,0 1 0,1-1-1,0 1 1,0-16-2593,-11-48 844,4 16 829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4.929"/>
    </inkml:context>
    <inkml:brush xml:id="br0">
      <inkml:brushProperty name="width" value="0.05" units="cm"/>
      <inkml:brushProperty name="height" value="0.05" units="cm"/>
    </inkml:brush>
  </inkml:definitions>
  <inkml:trace contextRef="#ctx0" brushRef="#br0">1 192 10674,'8'5'920,"1"0"-1,0 0 1,1-1-1,-1 0 0,1-1 1,-1 0-1,1 0 1,0-1-1,1 0 0,9 0 1,-4-1-169,0-2 0,-1 1-1,1-2 1,0 0 0,29-9 0,-15 1-345,-1-1 0,0-2 0,-1-1-1,-1-1 1,0-1 0,25-20 0,-42 29-316,-5 3-49,0 1 1,1-1 0,-1 0-1,0-1 1,-1 1 0,1-1-1,-1 0 1,0 0 0,0 0-1,-1 0 1,5-9-1,-7 13-35,-1 0-1,0 0 0,0 1 0,1-1 0,-1 0 0,0 0 0,0 0 0,0 0 0,0 1 0,0-1 0,0 0 0,0 0 0,0 0 0,0 0 1,-1 0-1,1 1 0,0-1 0,0 0 0,-1 0 0,1 0 0,-1 1 0,1-1 0,0 0 0,-1 0 0,0 1 0,1-1 0,-1 0 0,1 1 1,-1-1-1,0 1 0,1-1 0,-1 1 0,0-1 0,0 1 0,1 0 0,-1-1 0,0 1 0,0 0 0,0-1 0,1 1 0,-1 0 1,0 0-1,0 0 0,-1 0 0,-4-1-2,-1 1 0,1-1 1,0 1-1,0 1 0,-7 1 1,-10 2-16,0 2 0,1 1 0,-1 0 0,2 2 0,-1 0 0,1 2 0,1 0 0,0 1 0,0 2-1,-28 24 1,41-32 15,1 0 0,-1 1-1,1 0 1,0 1 0,1-1-1,-7 13 1,11-19-10,0 1 1,0 0-1,0-1 0,1 1 1,-1 0-1,0 0 0,1 0 1,0-1-1,-1 1 0,1 0 1,0 0-1,0 0 0,0 0 1,0 0-1,0-1 0,0 1 1,1 0-1,-1 0 0,0 0 1,1 0-1,0-1 0,-1 1 1,1 0-1,0 0 0,0-1 1,0 1-1,0-1 0,0 1 1,0-1-1,1 1 0,-1-1 1,0 0-1,1 1 0,-1-1 1,1 0-1,-1 0 0,1 0 1,3 1-1,3 1-208,-1 0 0,1-1-1,0 0 1,0 0 0,0-1 0,0 0 0,1 0-1,-1-1 1,0 0 0,0-1 0,12-1 0,5-3-589,1 0 0,31-13 0,-5 0-62,-4-2-203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5.477"/>
    </inkml:context>
    <inkml:brush xml:id="br0">
      <inkml:brushProperty name="width" value="0.05" units="cm"/>
      <inkml:brushProperty name="height" value="0.05" units="cm"/>
    </inkml:brush>
  </inkml:definitions>
  <inkml:trace contextRef="#ctx0" brushRef="#br0">59 0 15131,'-2'7'327,"0"-1"-1,-1 0 1,1 0-1,-1 0 1,0 0-1,-1 0 1,-5 7-1,3-5 28,1 0 0,0 0 0,-5 14 0,9-19-281,0-1 0,0 1-1,1-1 1,-1 1 0,1-1-1,0 1 1,0 0 0,0-1 0,0 1-1,0 0 1,0-1 0,1 1 0,-1-1-1,1 1 1,0-1 0,0 1 0,1 2-1,-1-3-8,1 0 0,-1 0 0,1 0-1,-1 0 1,1 0 0,0-1 0,0 1 0,0-1-1,0 1 1,0-1 0,0 0 0,0 0-1,0 0 1,1 0 0,-1 0 0,0 0 0,0 0-1,1-1 1,-1 1 0,1-1 0,-1 0 0,1 0-1,-1 0 1,0 0 0,1 0 0,4-1-1,-2 0-16,0 0-1,-1 0 0,1 0 0,0-1 0,-1 1 0,1-1 0,-1 0 1,1 0-1,-1-1 0,0 1 0,0-1 0,5-5 0,-7 6-12,0 0 0,0-1 0,-1 1 0,1-1 0,-1 1 1,1-1-1,-1 1 0,0-1 0,0 0 0,-1 0 0,1 0 0,0 1 0,-1-1 0,0 0 0,1 0 0,-1 0 0,0 0 0,-1 0 0,1 0 0,0 0 0,-1 0 0,0 1 0,1-1 1,-1 0-1,0 0 0,-1 1 0,1-1 0,0 0 0,-1 1 0,0 0 0,-2-4 0,2 3-12,1 1-1,-1 0 1,0 0 0,0 0-1,0 0 1,-1 0 0,1 0 0,0 1-1,-1-1 1,1 1 0,-1-1-1,1 1 1,-1 0 0,0 0 0,0 0-1,1 1 1,-1-1 0,0 1-1,0-1 1,0 1 0,0 0 0,1 0-1,-1 0 1,0 0 0,0 1-1,0-1 1,0 1 0,1 0-1,-1-1 1,0 1 0,-4 3 0,5-3-23,0 0 1,0 0 0,1 0 0,-1 1 0,0-1 0,1 1-1,-1-1 1,1 1 0,-1 0 0,1-1 0,0 1 0,0 0-1,0 0 1,0 0 0,0 0 0,0 0 0,0 0 0,1 0-1,-1 0 1,1 0 0,0 1 0,-1-1 0,1 0 0,0 0-1,0 0 1,0 0 0,1 5 0,0-3-1,0-1 0,0 1 0,1-1-1,-1 1 1,1-1 0,-1 1 0,1-1 0,0 0 0,1 0 0,-1 0 0,0 0 0,1 0-1,0-1 1,5 5 0,29 13-579,-29-16 179,0 0 0,0 0 1,9 7-1,-11-3 44,-10-2-123</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5.366"/>
    </inkml:context>
    <inkml:brush xml:id="br0">
      <inkml:brushProperty name="width" value="0.05" units="cm"/>
      <inkml:brushProperty name="height" value="0.05" units="cm"/>
    </inkml:brush>
  </inkml:definitions>
  <inkml:trace contextRef="#ctx0" brushRef="#br0">192 34 19412,'1'0'161,"0"-1"-1,0 1 1,-1-1-1,1 0 1,0 1-1,0-1 1,-1 0-1,1 0 1,0 0-1,-1 1 1,1-1-1,-1 0 1,1 0-1,-1 0 1,0 0-1,1 0 1,-1 0-1,0 0 1,0 0-1,1-2 1,-1 3-53,-1-1 0,1 0-1,0 1 1,-1-1 0,1 1 0,0-1 0,-1 1 0,1-1 0,-1 0 0,1 1 0,-1-1 0,1 1 0,-1 0 0,1-1 0,-1 1 0,1-1 0,-1 1 0,0 0 0,1-1 0,-1 1 0,0 0 0,0 0 0,-3-1 63,1 0-1,-1 0 0,1 1 0,-1-1 1,1 1-1,-1 0 0,0 0 0,1 0 1,-1 1-1,-5 1 0,0 1-125,0 1 0,0 1 1,0 0-1,1 0 0,0 1 0,0-1 0,1 2 0,-1-1 0,1 1 0,-11 14 1,13-14-1,0 0 1,0 0-1,0 0 1,1 0-1,0 1 1,1 0-1,-1 0 1,2 0-1,-1 0 1,1 0-1,0 0 1,-1 16-1,3-22-47,0 0 0,0 0 0,1 0 0,-1 0 0,0 0 0,1 0 0,-1 0 0,1 0 0,0 0 0,0 0 0,0 0 0,0 0 0,0 0 0,0 0 0,0-1 0,1 1 0,-1-1 0,0 1 0,1-1 0,0 1 0,-1-1 0,1 0 0,0 0 0,0 1 0,-1-1 0,1-1 0,0 1 0,0 0 0,0 0 0,0-1 0,3 1 0,4 1-156,1-1 1,-1 0 0,1 0 0,-1-1-1,18-3 1,13-3-250,-1-3 0,0-1 0,-1-1 0,0-3 0,48-24 0,-12 3-293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5.801"/>
    </inkml:context>
    <inkml:brush xml:id="br0">
      <inkml:brushProperty name="width" value="0.05" units="cm"/>
      <inkml:brushProperty name="height" value="0.05" units="cm"/>
    </inkml:brush>
  </inkml:definitions>
  <inkml:trace contextRef="#ctx0" brushRef="#br0">213 0 18668,'-2'1'111,"1"-1"0,0 1 0,-1 0 0,1 0 0,0 0-1,-1 0 1,1 0 0,0 0 0,0 0 0,0 0 0,0 0 0,0 0 0,0 1 0,1-1 0,-1 0-1,0 1 1,0 1 0,-10 30 116,8-22 65,-19 64 696,4 0 1,3 1-1,4 1 0,-2 90 0,12-156-998,2 31 142,-1-40-213,0 0 1,0 0-1,1 0 0,-1 0 1,1 0-1,-1 0 1,1 0-1,0 0 0,-1 0 1,1 0-1,0-1 0,1 1 1,-1 0-1,0 0 1,2 1-1,-3-3 11,1 0 0,-1 0 0,0 0 0,0-1 0,1 1 0,-1 0 0,0 0 0,1 0 0,-1 0 0,0-1 0,0 1 0,1 0 0,-1 0 0,0-1 0,0 1 0,0 0 0,1 0-1,-1-1 1,0 1 0,0 0 0,0-1 0,0 1 0,0 0 0,0-1 0,1 1 0,-1 0 0,0 0 0,0-1 0,0 1 0,0 0 0,0-1 0,0 1 0,0 0 0,0-1 0,0 1 0,-1 0 0,1-1 0,0 0 0,1-15-1006,-3 6 715,0 0 0,-1 0 0,0 0 0,0 0 0,-1 0 0,0 1 0,-6-10 1,-43-61 1749,25 40 1126,27 40-2436,1-1-1,-1 0 1,1 1-1,-1-1 1,1 1-1,-1-1 1,1 0-1,0 1 1,-1-1-1,1 0 1,0 0-1,-1 1 1,1-1-1,0 0 1,0 0-1,0 1 1,0-1 0,0 0-1,0 0 1,0 1-1,0-1 1,0 0-1,0 0 1,0 1-1,0-1 1,0 0-1,1 0 1,-1 1-1,0-1 1,1 0-1,-1 0 1,0 1-1,1-1 1,-1 1-1,1-1 1,-1 0-1,1 1 1,-1-1 0,1 1-1,0-1 1,-1 1-1,1-1 1,0 1-1,-1 0 1,1-1-1,0 1 1,-1 0-1,1-1 1,0 1-1,0 0 1,-1 0-1,2 0 1,7-2 144,1 1 1,-1 0 0,18 0-1,-9 1-151,0-1-95,0-1 0,0-1 0,0-1 0,0 0 0,0-2 0,22-9-1,23-16-94</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7.699"/>
    </inkml:context>
    <inkml:brush xml:id="br0">
      <inkml:brushProperty name="width" value="0.05" units="cm"/>
      <inkml:brushProperty name="height" value="0.05" units="cm"/>
    </inkml:brush>
  </inkml:definitions>
  <inkml:trace contextRef="#ctx0" brushRef="#br0">288 55 20172,'0'-2'129,"0"0"-1,0-1 1,0 1-1,-1 0 1,1 0-1,-1 0 1,1-1-1,-1 1 1,0 0 0,1 0-1,-1 0 1,0 0-1,0 0 1,-1 1-1,1-1 1,0 0-1,-1 0 1,1 1-1,-1-1 1,1 1-1,-1-1 1,0 1-1,0 0 1,1-1-1,-1 1 1,0 0-1,0 0 1,0 1-1,0-1 1,-1 0 0,-1 0-1,-1 0-11,1 1-1,0-1 0,-1 1 1,1 0-1,0 0 1,-1 1-1,1-1 1,0 1-1,-1 0 1,1 0-1,0 1 0,0-1 1,0 1-1,0 0 1,-7 4-1,-1 3-56,-1 1 1,2 0-1,-1 1 0,2 1 0,-1 0 1,2 0-1,-1 1 0,2 0 0,0 0 1,-9 21-1,7-12-34,2 0 0,0 0 0,1 1 0,2-1 0,0 1-1,-2 32 1,7-48-130,0 0-1,0-1 0,0 1 0,1 0 0,0 0 0,0-1 0,0 1 0,6 12 0,-6-17 11,0 1 0,0-1 0,0 0 0,1 0-1,-1 0 1,1 0 0,0 0 0,-1 0 0,1 0 0,0 0 0,0-1-1,0 1 1,0-1 0,1 1 0,-1-1 0,0 0 0,1 0 0,-1 0-1,1 0 1,-1 0 0,1-1 0,-1 1 0,1-1 0,-1 0 0,1 1-1,3-1 1,4-2-101,1 1 0,0-1 0,0-1 0,-1 0 0,0-1 0,20-9 0,24-14-773</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8.244"/>
    </inkml:context>
    <inkml:brush xml:id="br0">
      <inkml:brushProperty name="width" value="0.05" units="cm"/>
      <inkml:brushProperty name="height" value="0.05" units="cm"/>
    </inkml:brush>
  </inkml:definitions>
  <inkml:trace contextRef="#ctx0" brushRef="#br0">123 336 17836,'1'-1'66,"-1"1"1,0-1 0,0 1-1,0-1 1,0 0 0,0 1-1,-1-1 1,1 1 0,0-1-1,0 1 1,0-1-1,0 1 1,0-1 0,-1 1-1,1-1 1,0 1 0,-1-1-1,1 1 1,0 0-1,-1-1 1,1 1 0,0-1-1,-1 1 1,1 0 0,-1-1-1,1 1 1,0 0 0,-1 0-1,1-1 1,-1 1-1,1 0 1,-1 0 0,1 0-1,-1-1 1,1 1 0,-1 0-1,0 0 1,1 0-1,-1 0 1,1 0 0,-1 0-1,1 0 1,-1 0 0,1 0-1,-1 1 1,1-1 0,-1 0-1,1 0 1,-1 0-1,1 1 1,-1-1 0,0 0-1,-2 2 164,0-1 0,0 1-1,-1 0 1,1-1 0,1 1 0,-1 1-1,-4 3 1,-2 4-64,1 0-1,1 0 1,0 1 0,0 0-1,1 1 1,1-1 0,0 1-1,0 0 1,1 0 0,1 1-1,0-1 1,1 1 0,0 0-1,1 0 1,0-1 0,1 1-1,3 23 1,-3-33-172,1 0 0,-1 0 1,1 0-1,0 0 0,0 0 0,0 0 1,1-1-1,-1 1 0,1 0 0,-1-1 1,1 1-1,0-1 0,0 0 0,0 0 1,0 1-1,0-1 0,1-1 0,3 4 1,-4-4-1,1 0 1,0 0 0,0 0 0,-1-1-1,1 1 1,0-1 0,0 1 0,0-1-1,0 0 1,0 0 0,-1 0-1,1-1 1,0 1 0,0-1 0,0 1-1,0-1 1,-1 0 0,1 0-1,4-3 1,4-2-6,0 0-1,-1 0 0,0-2 1,-1 1-1,1-1 1,-1-1-1,-1 1 1,10-13-1,55-86 12,-43 59-9,-29 47 6,-1 0-1,0 1 1,1-1 0,-1 0 0,1 1 0,-1-1 0,1 0-1,-1 1 1,1-1 0,-1 1 0,1-1 0,-1 1-1,1-1 1,0 1 0,-1-1 0,1 1 0,0 0-1,-1-1 1,1 1 0,1-1 0,-2 2 1,1-1 0,-1 1-1,0-1 1,1 0 0,-1 1 0,0-1 0,1 1-1,-1-1 1,0 0 0,0 1 0,1-1 0,-1 1-1,0-1 1,0 1 0,0-1 0,0 1 0,0-1-1,0 1 1,1-1 0,-1 1 0,-1 0 0,1 0 0,-2 43-65,1-36 53,0 4-4,-2 11 3,2-1-1,0 0 1,1 0-1,5 28 0,-5-49 14,0 1 0,0-1 0,0 1 0,1-1 0,-1 1-1,0-1 1,1 1 0,-1-1 0,1 1 0,0-1 0,-1 0-1,1 1 1,0-1 0,0 0 0,0 0 0,0 1-1,0-1 1,0 0 0,0 0 0,0 0 0,0 0 0,1 0-1,-1-1 1,0 1 0,1 0 0,-1 0 0,0-1 0,1 1-1,-1-1 1,1 1 0,-1-1 0,1 0 0,-1 0-1,1 0 1,-1 1 0,1-1 0,-1-1 0,1 1 0,-1 0-1,1 0 1,0 0 0,-1-1 0,0 1 0,1-1 0,-1 1-1,1-1 1,1-1 0,7-3-62,0 0-1,0-1 1,-1-1-1,1 1 1,8-10 0,23-20-48,-3-2 1,-1-1 0,-1-2-1,-3-1 1,-1-2 0,-3-1-1,-1-1 1,-3-2-1,24-59 1,-45 96 224,0-1 1,-1 1-1,0-1 1,1-20-1,-4 32-98,0-1 1,0 0-1,0 0 1,0 0 0,0 1-1,0-1 1,0 0-1,0 0 1,0 1-1,0-1 1,-1 0-1,1 0 1,0 1-1,-1-1 1,1 0-1,0 1 1,-2-2-1,2 2-6,0-1 1,-1 1-1,1 0 0,-1 0 0,1 0 0,0 0 1,-1-1-1,1 1 0,-1 0 0,1 0 0,0 0 0,-1 0 1,1 0-1,-1 0 0,1 0 0,-1 0 0,1 0 1,0 0-1,-1 1 0,1-1 0,-1 0 0,0 0 0,-21 17 212,-1 8-139,1 2 0,1 1 1,1 1-1,1 0 0,2 2 1,1 0-1,-19 50 1,30-65-34,0 0 1,1 0 0,0 1 0,1-1 0,1 1-1,0 28 1,2-38-122,0-1 1,1 0-1,0 0 0,0 0 0,0 0 0,1 0 1,0 0-1,0-1 0,0 1 0,1 0 0,-1-1 1,2 0-1,-1 0 0,0 0 0,1 0 0,0 0 1,0-1-1,0 1 0,1-1 0,0 0 0,8 5 1,-9-7 25,0 0 0,0 0 0,0 0 0,1-1 0,-1 1 1,0-1-1,1 0 0,0 0 0,-1-1 0,1 0 0,-1 1 0,1-1 1,0-1-1,-1 1 0,5-2 0,34-7-466</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8.649"/>
    </inkml:context>
    <inkml:brush xml:id="br0">
      <inkml:brushProperty name="width" value="0.05" units="cm"/>
      <inkml:brushProperty name="height" value="0.05" units="cm"/>
    </inkml:brush>
  </inkml:definitions>
  <inkml:trace contextRef="#ctx0" brushRef="#br0">354 47 18012,'0'-2'167,"-1"0"1,1 0-1,0-1 0,-1 1 1,0 0-1,1 0 1,-1 0-1,0 0 0,0 0 1,0 1-1,0-1 0,0 0 1,0 0-1,-1 1 1,1-1-1,-1 1 0,1-1 1,-1 1-1,0-1 1,1 1-1,-1 0 0,0 0 1,0 0-1,0 0 0,0 0 1,0 0-1,0 1 1,0-1-1,0 0 0,0 1 1,0 0-1,0 0 1,0-1-1,0 1 0,-1 0 1,1 1-1,0-1 0,0 0 1,0 1-1,0-1 1,0 1-1,-3 1 0,-5 1 55,1 1 0,-1 0-1,1 0 1,0 1 0,0 1-1,-12 9 1,-47 44 48,46-39-241,1 2-1,-19 27 0,32-39-13,1 0 0,0 0 0,1 1 0,0 0 0,1 0 0,0 1 0,-5 22 0,9-32-11,1 0-1,-1 1 1,1-1-1,0 1 1,0-1-1,0 1 0,0-1 1,0 1-1,1-1 1,-1 1-1,2 4 1,-1-6-6,-1 0 0,1 0 0,0 0 1,0 1-1,0-1 0,0 0 0,0 0 0,0-1 1,0 1-1,0 0 0,0 0 0,0 0 1,0-1-1,1 1 0,-1-1 0,0 1 1,0-1-1,1 1 0,-1-1 0,0 0 0,1 1 1,-1-1-1,3 0 0,5 0-105,0-1-1,1 1 1,-1-1-1,0-1 1,0 0-1,0 0 1,-1-1-1,13-5 1,67-37-1677,-47 21 974,71-56 1,-70 45 29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9.034"/>
    </inkml:context>
    <inkml:brush xml:id="br0">
      <inkml:brushProperty name="width" value="0.05" units="cm"/>
      <inkml:brushProperty name="height" value="0.05" units="cm"/>
    </inkml:brush>
  </inkml:definitions>
  <inkml:trace contextRef="#ctx0" brushRef="#br0">44 56 15747,'-5'6'417,"0"1"-1,1-1 0,0 1 0,0 0 1,0 0-1,1 0 0,0 0 0,1 1 0,-1-1 1,1 1-1,1 0 0,0 0 0,0-1 1,0 1-1,1 0 0,0 0 0,1 0 0,1 8 1,-2-15-397,0 0 1,1 0 0,-1 0-1,1 0 1,-1 0-1,1 0 1,0-1 0,-1 1-1,1 0 1,0 0-1,0-1 1,-1 1 0,1 0-1,0-1 1,0 1-1,0-1 1,0 1 0,0-1-1,0 0 1,0 1-1,0-1 1,0 0-1,0 0 1,0 1 0,0-1-1,0 0 1,0 0-1,0 0 1,0 0 0,0 0-1,0 0 1,0-1-1,0 1 1,0 0 0,0-1-1,0 1 1,0 0-1,0-1 1,6-2 7,-1 1 0,1-1 0,-1 0 0,9-7 0,10-10 11,0-1 0,-2-1 0,40-48 0,-12 12 449,-51 58-475,0-1 0,0 1 0,0 0 0,0 0 0,0 0 0,0-1 0,0 1 0,0 0 0,0 0 0,1 0 0,-1-1 0,0 1 0,0 0 0,0 0 0,0 0 0,1 0 1,-1 0-1,0 0 0,0-1 0,0 1 0,0 0 0,1 0 0,-1 0 0,0 0 0,0 0 0,1 0 0,-1 0 0,0 0 0,0 0 0,0 0 0,1 0 0,-1 0 0,0 0 0,0 0 0,0 0 0,1 0 0,-1 0 0,0 0 1,0 0-1,0 0 0,1 0 0,-1 0 0,0 1 0,1-1 0,-1 13 343,-9 26 33,8-32-269,-3 5-49,2-1 0,0 1 0,0 0-1,1 0 1,1 0 0,0-1 0,2 22 0,-2-32-81,0 0 1,0 1-1,1-1 1,-1 0 0,0 0-1,1 0 1,-1 0-1,0 0 1,1 0-1,-1 0 1,1 0-1,0 0 1,-1 0-1,1 0 1,0 0-1,0 0 1,-1 0 0,1-1-1,0 1 1,0 0-1,0-1 1,0 1-1,0 0 1,0-1-1,0 1 1,0-1-1,0 0 1,0 1 0,0-1-1,0 0 1,1 0-1,-1 1 1,0-1-1,0 0 1,0 0-1,0 0 1,0-1-1,1 1 1,-1 0-1,0 0 1,0 0 0,1-1-1,20-10-159</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09.452"/>
    </inkml:context>
    <inkml:brush xml:id="br0">
      <inkml:brushProperty name="width" value="0.05" units="cm"/>
      <inkml:brushProperty name="height" value="0.05" units="cm"/>
    </inkml:brush>
  </inkml:definitions>
  <inkml:trace contextRef="#ctx0" brushRef="#br0">97 0 21461,'-34'136'4179,"-11"51"-2799,39-159-1293,3-11-47,-1 0 0,2-1 0,0 1 0,1 0 0,1 0 0,3 27 0,3-30-600,-5-13 517,-1-1-1,0 0 0,0 0 0,1 0 0,-1 0 1,0 1-1,0-1 0,1 0 0,-1 0 1,0 0-1,1 0 0,-1 0 0,0 0 0,1 0 1,-1 0-1,0 0 0,1 0 0,-1 0 1,0 0-1,1 0 0,-1 0 0,0 0 0,0 0 1,1 0-1,-1 0 0,1-1 0,17-16-2165,-14 11 2058,9-6-545</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0.302"/>
    </inkml:context>
    <inkml:brush xml:id="br0">
      <inkml:brushProperty name="width" value="0.05" units="cm"/>
      <inkml:brushProperty name="height" value="0.05" units="cm"/>
    </inkml:brush>
  </inkml:definitions>
  <inkml:trace contextRef="#ctx0" brushRef="#br0">105 390 20292,'1'0'144,"0"-1"-1,-1 0 0,1 0 0,0 0 0,0 0 0,-1 0 1,1 0-1,0 0 0,-1 0 0,1 0 0,-1 0 0,1 0 1,-1 0-1,0 0 0,1 0 0,-1-1 0,0 1 0,0-2 1,0 2-43,0 0 0,0 0-1,-1 1 1,1-1 0,0 0 0,-1 1 0,1-1 0,-1 0 0,1 1 0,0-1 0,-1 0 0,0 1 0,1-1 0,-1 1 0,1-1 0,-1 1-1,0-1 1,1 1 0,-1-1 0,0 1 0,0-1 0,-1 0 7,-1 1-1,1-1 1,0 0 0,0 1-1,-1-1 1,1 1-1,0 0 1,-1 0 0,1 0-1,0 0 1,-1 0 0,1 0-1,0 1 1,0-1-1,-1 1 1,1 0 0,0-1-1,-3 3 1,0 0-99,1 1 0,-1 0 0,1 0 0,0 0-1,0 0 1,0 1 0,1-1 0,0 1 0,0 0 0,0 0 0,0 0 0,1 1 0,0-1 0,0 1 0,0-1 0,1 1 0,-1 0-1,2-1 1,-1 1 0,1 0 0,0 9 0,0-12-33,0 1 1,0-1-1,0 0 0,1 0 1,-1 0-1,1 0 0,0 0 0,0 0 1,0 0-1,0 0 0,1 0 0,-1-1 1,1 1-1,0 0 0,-1-1 1,1 1-1,1-1 0,-1 0 0,0 0 1,0 0-1,1 0 0,-1 0 1,1 0-1,0 0 0,-1-1 0,1 1 1,0-1-1,0 0 0,0 0 1,0 0-1,0 0 0,0-1 0,0 1 1,0-1-1,0 0 0,1 0 0,-1 0 1,0 0-1,0 0 0,5-2 1,3 0-30,0-1 0,-1-1 0,0 1 0,1-2 0,-1 1 0,-1-1 0,1-1 0,-1 0 0,0 0 0,0-1-1,-1 0 1,13-13 0,-6 4-37,0-1 0,-2-1 0,1 0 0,-2-1 0,11-22 0,-22 40 80,6-13-327,-8 18-45,-4 15 171,2-5 135,0 0 0,1 0-1,1 0 1,0 0 0,2 22 0,-1-33 78,0 0-1,1 0 1,0 0 0,-1 0-1,1 0 1,0 0 0,1 0-1,-1-1 1,0 1-1,1 0 1,0-1 0,-1 1-1,5 3 1,-4-4 8,0-1 0,0 0 0,0 0 0,0 1 0,0-1-1,1 0 1,-1-1 0,0 1 0,1 0 0,-1-1 0,0 1 0,1-1 0,-1 0-1,1 0 1,-1 0 0,1 0 0,-1 0 0,1 0 0,3-2 0,4 0 18,0-1-1,-1-1 1,1 0 0,-1 0 0,0-1 0,-1 0-1,1 0 1,-1-1 0,0 0 0,0-1-1,-1 0 1,12-12 0,1-6 57,0 0 0,26-46 0,-24 35-85,-2-1 1,-2-1-1,-1 0 1,-3-1-1,17-66 1,-29 89-59,-3 16 56,1 0 1,0 0-1,0-1 1,0 1-1,0 0 1,0 0-1,0 0 1,0 0-1,-1 0 1,1 0-1,0 0 1,0 0 0,0 0-1,0 0 1,0 0-1,0 0 1,-1 0-1,1 0 1,0 0-1,0 0 1,0 0-1,0 0 1,0 0-1,0 0 1,-1 1-1,1-1 1,0 0 0,0 0-1,0 0 1,0 0-1,0 0 1,0 0-1,0 0 1,0 0-1,0 0 1,-1 1-1,1-1 1,0 0-1,0 0 1,0 0 0,0 0-1,0 0 1,0 0-1,0 0 1,0 1-1,0-1 1,0 0-1,0 0 1,0 0-1,0 0 1,0 1-1,-15 32-99,-5 24 275,2 0 1,3 2 0,3 0-1,-9 112 1,20-159-98,1 0 0,1 0-1,0 1 1,5 19 0,-6-30-63,1 0-1,0 0 1,-1 0-1,1 0 1,0 0 0,0 0-1,0 0 1,1 0-1,-1 0 1,0-1-1,1 1 1,-1 0 0,1-1-1,1 2 1,-1-2-13,-1 0 1,0-1 0,1 1-1,-1-1 1,1 0-1,-1 1 1,1-1 0,-1 0-1,0 0 1,1 0-1,-1 0 1,1 0 0,-1 0-1,1-1 1,-1 1 0,1 0-1,-1-1 1,0 1-1,1-1 1,-1 1 0,0-1-1,0 0 1,1 0 0,0 0-1,3-3-5,0 0 0,0 0 0,-1-1 0,1 1 0,-1-1 0,-1 0 0,1 0 0,-1 0 0,1-1 0,-1 1 1,-1-1-1,4-8 0,1-6 42,-1 0 0,5-28 0,-9 40-10,0 0 1,-1-1-1,-1 1 1,1-1-1,-2-9 1,2 26 89,-2-3-118,1 0 0,1 0 0,-1 0 0,1 0 0,1 8 0,0-9-1,-1 0 0,1 0 0,0 0 0,0 0-1,0 0 1,0 0 0,1-1 0,0 1 0,0-1 0,0 0-1,0 1 1,0-1 0,1-1 0,-1 1 0,1 0 0,-1-1-1,5 2 1,-2-1 10,-1-2-1,1 1 1,0 0-1,-1-1 1,1 0-1,0 0 1,0-1-1,-1 0 1,1 0-1,0 0 1,0-1-1,10-2 1,-3 0 5,1-1 0,-1 0 1,0-1-1,0-1 0,12-7 1,59-41 15,-49 30-97,-34 23 59,0 0-1,0 0 1,1 0 0,-1 0-1,0 0 1,1 0 0,-1 1-1,1-1 1,-1 1 0,0-1-1,1 1 1,0 0 0,-1-1-1,1 1 1,-1 0 0,1 0-1,-1 0 1,3 0 0,-3 1 6,0 0 1,-1 0-1,1-1 1,0 1 0,0 0-1,-1 0 1,1 0-1,-1 0 1,1 0 0,-1 0-1,1 0 1,-1 1-1,0-1 1,1 0 0,-1 0-1,0 0 1,0 0-1,0 0 1,0 1 0,0-1-1,0 0 1,0 0-1,0 0 1,-1 2 0,-1 28 57,-2 61 296,4-83-311,1-1 0,0 1 1,0-1-1,1 1 0,0-1 1,0 0-1,1 1 0,4 8 1,-6-16-83,-1 0 0,1 1 0,-1-1 1,1 0-1,0 0 0,0 0 0,-1 0 0,1 1 1,0-1-1,0 0 0,0 0 0,0-1 1,0 1-1,0 0 0,1 0 0,-1 0 0,0-1 1,0 1-1,0 0 0,1-1 0,-1 0 0,0 1 1,1-1-1,-1 0 0,0 1 0,1-1 0,-1 0 1,1 0-1,-1 0 0,0 0 0,1 0 1,-1-1-1,0 1 0,1 0 0,-1-1 0,0 1 1,1 0-1,-1-1 0,0 0 0,1 1 0,-1-1 1,0 0-1,0 0 0,0 1 0,1-2 0,3-3-293,0 1 0,0-1-1,-1 0 1,0 0-1,0 0 1,0-1-1,0 0 1,4-10-1,10-36-507,-1-10-307</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0.726"/>
    </inkml:context>
    <inkml:brush xml:id="br0">
      <inkml:brushProperty name="width" value="0.05" units="cm"/>
      <inkml:brushProperty name="height" value="0.05" units="cm"/>
    </inkml:brush>
  </inkml:definitions>
  <inkml:trace contextRef="#ctx0" brushRef="#br0">33 0 17796,'-14'22'1728,"5"5"-1152,1-1-344,7 2 376,1-1-632,12-5 265,5-4-233,7-1-297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1.175"/>
    </inkml:context>
    <inkml:brush xml:id="br0">
      <inkml:brushProperty name="width" value="0.05" units="cm"/>
      <inkml:brushProperty name="height" value="0.05" units="cm"/>
    </inkml:brush>
  </inkml:definitions>
  <inkml:trace contextRef="#ctx0" brushRef="#br0">63 1 16227,'-4'7'635,"1"0"-1,0 1 0,1-1 0,-1 1 0,1 0 0,-2 15 0,-1 5 666,-10 19 910,11-38-1734,0 0-1,1 1 0,0 0 1,1 0-1,0 0 1,0 0-1,1 17 0,1-26-468,-1 0-1,1-1 0,1 1 1,-1 0-1,0 0 0,0-1 1,0 1-1,0 0 0,0-1 1,1 1-1,-1 0 0,0-1 1,1 1-1,-1 0 0,0-1 1,1 1-1,-1 0 0,1-1 1,-1 1-1,1-1 0,-1 1 1,1-1-1,0 1 1,-1-1-1,1 0 0,-1 1 1,1-1-1,0 0 0,-1 1 1,1-1-1,0 0 0,0 0 1,-1 0-1,1 0 0,0 1 1,-1-1-1,1 0 0,0 0 1,0 0-1,-1 0 0,1-1 1,0 1-1,0 0 0,-1 0 1,1 0-1,0-1 0,-1 1 1,1 0-1,0-1 0,-1 1 1,2-1-1,5-2 3,0-1-1,0 0 1,11-9-1,-12 9 19,27-21 10,-22 15-38,1 1-1,0 0 0,0 1 1,1 1-1,0 0 0,1 0 1,26-8-1,-39 14-3,1 1 1,-1 0-1,1-1 1,-1 1-1,1 0 0,-1 0 1,1 0-1,-1 0 1,1 0-1,-1 0 0,1 0 1,-1 1-1,0-1 0,1 1 1,-1-1-1,1 1 1,-1-1-1,0 1 0,1 0 1,-1 0-1,0-1 1,0 1-1,1 0 0,-1 0 1,0 0-1,0 0 1,0 1-1,1 1 0,1 2-10,-1 1 0,0-1-1,0 1 1,-1-1 0,0 1 0,1 7-1,-1-7 6,0 0-1,0-1 0,1 1 0,0 0 0,3 6 1,-5-11 0,1 0 1,0 0-1,0 0 0,0 0 1,0 0-1,0 0 1,0 0-1,0-1 1,0 1-1,0 0 1,0-1-1,0 1 0,0 0 1,1-1-1,-1 0 1,0 1-1,0-1 1,1 0-1,-1 0 1,0 1-1,1-1 0,-1 0 1,0 0-1,1 0 1,-1-1-1,2 1 1,38-11-729,-28 6 337,10-2-296,14-4-2941,50-22 1,-73 25 2645,0-1-100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6.282"/>
    </inkml:context>
    <inkml:brush xml:id="br0">
      <inkml:brushProperty name="width" value="0.05" units="cm"/>
      <inkml:brushProperty name="height" value="0.05" units="cm"/>
    </inkml:brush>
  </inkml:definitions>
  <inkml:trace contextRef="#ctx0" brushRef="#br0">192 337 15723,'2'-3'301,"-1"-1"1,0 0-1,0 0 0,-1 0 0,1 0 0,-1-1 0,0 1 0,0 0 0,0 0 0,0 0 0,-1 0 1,0 0-1,0 0 0,-2-6 0,2 8-198,1 0 1,-1 1-1,0-1 1,-1 1-1,1-1 1,0 1-1,0 0 1,0 0 0,-1-1-1,1 1 1,-1 0-1,1 0 1,-1 0-1,1 0 1,-1 1-1,0-1 1,1 0-1,-1 1 1,0-1-1,0 1 1,1-1-1,-1 1 1,0 0-1,0 0 1,0 0-1,1 0 1,-1 0-1,0 0 1,0 1-1,0-1 1,1 0-1,-1 1 1,0-1-1,1 1 1,-4 2-1,-3 0-31,1 0 0,0 1-1,0 0 1,1 1-1,-1 0 1,1 0-1,0 0 1,0 1-1,1 0 1,-1 0-1,1 0 1,1 0-1,-1 1 1,-3 9-1,1-4-47,1 1 0,0 0-1,2 0 1,-1 0-1,1 1 1,1 0-1,-2 17 1,5-27-13,0 0 1,0-1-1,0 1 0,0 0 1,0-1-1,1 1 0,-1-1 1,1 1-1,0 0 0,0-1 1,0 0-1,1 1 0,-1-1 1,5 6-1,-6-8-4,1 0-1,0 0 1,0 0 0,0 0-1,0 0 1,1-1 0,-1 1-1,0 0 1,0-1 0,0 1-1,1 0 1,-1-1 0,0 0-1,1 1 1,-1-1 0,3 1-1,-2-1 1,1 0-1,-1-1 1,1 1-1,-1 0 1,1-1-1,-1 0 0,1 1 1,-1-1-1,1 0 1,-1 0-1,0-1 0,3 0 1,5-6 11,0 1 0,0-2 0,-1 1 0,0-1 1,0 0-1,-1-1 0,0 0 0,-1-1 0,11-19 0,-2 0 46,-2-1 0,15-48 0,3-39 158,-29 99-149,0-1-1,-1 1 0,0-1 0,-3-22 0,1 39-56,0 1 0,0 0 0,-1-1 1,1 1-1,-1 0 0,0-1 0,1 1 0,-1 0 0,0-1 0,0 1 0,-3-4 1,4 6-13,-1 0 1,1 0-1,0-1 1,-1 1-1,1 0 1,0 0 0,-1-1-1,1 1 1,0 0-1,-1 0 1,1 0-1,0 0 1,-1 0 0,1-1-1,-1 1 1,1 0-1,0 0 1,-1 0-1,1 0 1,0 0 0,-1 0-1,1 0 1,-1 0-1,1 1 1,0-1-1,-1 0 1,1 0 0,-1 0-1,0 1 6,-1 0 0,1 0 1,0 0-1,-1 0 0,1 1 0,0-1 0,0 0 0,0 1 0,0-1 0,-1 3 0,-6 10 34,2 1 1,0-1-1,0 1 0,-5 29 0,4-9-6,-3 40 1,9-61-30,0 1 0,1 0 0,1-1 0,0 1 0,1 0 0,7 23 0,-8-33-14,0-1 0,1 1 0,0-1-1,-1 0 1,1 0 0,1 0 0,-1 0 0,1 0 0,0 0 0,-1-1-1,1 0 1,1 1 0,-1-1 0,1 0 0,-1 0 0,1-1 0,0 1-1,0-1 1,0 0 0,0 0 0,0 0 0,0 0 0,1-1-1,-1 0 1,6 1 0,-2-1-36,-1-1 0,1 0 0,0 0 0,0-1 0,0 0 0,0 0 0,-1-1-1,1 0 1,-1-1 0,1 0 0,-1 0 0,0 0 0,0-1 0,0 0 0,-1 0 0,1-1 0,10-9-1,-8 5-30,0 0 0,0 0-1,-1-1 1,0 0-1,-1 0 1,0-1 0,-1 0-1,0 0 1,0 0-1,4-17 1,-9 27 68,-1 0-1,1-1 1,-1 1 0,1 0 0,-1 0 0,0-1-1,1 1 1,-1 0 0,0 0 0,0-1 0,0 1-1,0 0 1,0 0 0,0-1 0,0 1 0,-1 0-1,1-1 1,0 1 0,-1 0 0,1 0-1,-1 0 1,0-2 0,1 3 6,-1 0-1,1 0 0,0-1 1,-1 1-1,1 0 1,0 0-1,-1 0 1,1 0-1,0 0 1,-1 1-1,1-1 1,0 0-1,-1 0 1,1 0-1,0 0 1,-1 0-1,1 0 1,0 0-1,-1 1 1,1-1-1,0 0 0,0 0 1,-1 0-1,1 1 1,0-1-1,-1 1 1,-10 16 82,5-5-29,1 1 1,0 0 0,1 1 0,-4 20 0,7-25-29,0 0 1,0 0-1,0 0 0,1 0 1,1 0-1,0 0 0,0 0 1,3 11-1,-3-17-22,0-1-1,0 0 1,0 0 0,0 0-1,0 0 1,1 0 0,-1 0 0,1 0-1,-1 0 1,1 0 0,0 0-1,0-1 1,0 1 0,0-1 0,0 1-1,0-1 1,0 0 0,0 0-1,0 0 1,1 0 0,-1 0-1,0-1 1,1 1 0,-1-1 0,1 1-1,-1-1 1,0 0 0,1 0-1,-1 0 1,1 0 0,-1 0-1,1-1 1,2 0 0,5-1-28,-1 0 1,1-1-1,-1 0 0,1-1 1,-1 0-1,0 0 0,9-6 1,-7 3-33,-1-1 1,0 0-1,0 0 1,-1-1 0,0 0-1,0 0 1,-1-1-1,0 0 1,-1-1 0,0 0-1,-1 0 1,0 0-1,7-21 1,-11 18-45,-6 18 102,-10 22 122,8-10-19,1 2 0,-6 28 0,9-39-89,1 0-1,1 0 1,-1 0 0,1 0-1,0 1 1,1-1 0,0 0-1,0 0 1,4 12 0,-4-17-50,-1 0 1,1 0-1,0-1 1,0 1-1,0 0 0,1-1 1,-1 1-1,0-1 1,1 1-1,-1-1 1,1 1-1,-1-1 1,1 0-1,-1 0 1,1 0-1,0 0 1,0 0-1,-1 0 1,1-1-1,2 2 1,0-2-16,0 1 0,0-1 1,0 1-1,0-1 0,0 0 0,0 0 1,0-1-1,8-1 0,12-6-212</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1.608"/>
    </inkml:context>
    <inkml:brush xml:id="br0">
      <inkml:brushProperty name="width" value="0.05" units="cm"/>
      <inkml:brushProperty name="height" value="0.05" units="cm"/>
    </inkml:brush>
  </inkml:definitions>
  <inkml:trace contextRef="#ctx0" brushRef="#br0">77 0 15539,'0'4'444,"0"0"-1,0-1 0,0 1 0,-1-1 0,1 1 1,-1-1-1,0 1 0,0-1 0,0 1 1,-2 4-1,-4 18 1391,5-15-1579,2 1-1,0 0 1,0-1 0,1 1 0,0 0 0,1-1 0,1 1-1,0-1 1,6 17 0,5 4-677,34 55 0,-33-62 49,-1 0-1,-1 1 1,16 46-1,-27-66 399,-1 0-1,0 0 0,0 0 0,0 0 0,-1 0 0,0 0 0,-1 0 1,1 0-1,-1 0 0,0-1 0,-3 12 0,3-15 31,0 0 1,0 0-1,0-1 0,0 1 0,0 0 0,0-1 1,0 1-1,0-1 0,-1 1 0,1-1 1,0 1-1,-1-1 0,0 0 0,1 0 1,-1 0-1,-2 2 0,1-3 35,1 1 1,0-1-1,-1 1 1,1-1-1,-1 0 1,1 0-1,-1 0 1,1 0-1,-1 0 0,1 0 1,-1-1-1,1 1 1,-1-1-1,1 0 1,0 0-1,-4-2 0,-1 0 126,0-2-1,0 1 1,0-1-1,1 0 1,0 0 0,0 0-1,0-1 1,1 0-1,-8-11 1,0-1 258,2-1 1,-13-26 0,19 36-379,2 0 0,-1 0 0,1 0 1,1 0-1,-4-18 0,6 23-96,0 1 0,0 0 0,0-1 0,0 1 0,0-1 1,1 1-1,-1-1 0,1 1 0,0-1 0,0 1 0,0 0 0,1 0 0,-1 0 0,1-1 0,0 1 0,0 1 0,0-1 0,0 0 1,3-3-1,9-5-199,0 0 1,1 1-1,-1 0 1,2 2-1,-1 0 1,26-10-1,17-3-77</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2.371"/>
    </inkml:context>
    <inkml:brush xml:id="br0">
      <inkml:brushProperty name="width" value="0.05" units="cm"/>
      <inkml:brushProperty name="height" value="0.05" units="cm"/>
    </inkml:brush>
  </inkml:definitions>
  <inkml:trace contextRef="#ctx0" brushRef="#br0">283 54 16620,'1'-2'322,"1"1"1,0-1 0,-1 1 0,1-1-1,-1 0 1,0 1 0,0-1 0,1 0 0,-1 0-1,0 0 1,-1 0 0,2-3 0,-2 4-210,0 0 1,0 0-1,0 0 1,0 0-1,0 0 1,0 0-1,0 0 1,0 1-1,0-1 1,-1 0-1,1 0 1,0 0-1,-1 0 1,1 1-1,-1-1 1,1 0-1,-1 0 1,1 1-1,-1-1 1,1 0-1,-1 1 1,0-1-1,0 0 1,1 1-1,-1-1 1,0 1-1,0-1 0,1 1 1,-1 0-1,0-1 1,0 1-1,0 0 1,0 0-1,0-1 1,-4 0 61,0 0 0,0 0 0,0 1 0,0-1 0,0 1 1,0 1-1,0-1 0,0 0 0,0 1 0,0 0 0,0 0 0,0 1 0,0-1 0,0 1 0,1 0 1,-1 1-1,1-1 0,0 1 0,-1-1 0,1 1 0,-4 4 0,-5 5-111,0 0 0,0 1 1,1 0-1,-17 25 0,16-18-46,0 0 0,2 1 1,0 1-1,1 0 0,-12 45 0,18-54-20,1 0-1,0 0 1,1 0-1,1 1 1,0-1 0,1 1-1,0-1 1,1 0-1,1 1 1,0-1-1,1 0 1,5 15-1,-6-22-6,1-1 0,1 1 0,-1-1 0,1 0 0,-1 0 0,2 0 0,-1-1 0,0 0 0,1 1 0,0-1 0,0-1 0,0 1 0,0-1 0,1 0 0,-1 0 0,1 0 0,0-1 0,0 0 0,0 0 0,0-1 0,0 1 0,0-1 0,0-1 0,1 1 0,11-1 0,-11 0 8,1 0 0,-1-1 0,1 0 0,-1 0 0,0 0 0,1-1 0,-1 0 0,0-1 0,0 0 0,0 0 1,0 0-1,-1-1 0,1 0 0,-1 0 0,0 0 0,0-1 0,-1 0 0,1 0 0,-1-1 0,0 1 0,5-9 0,-9 12 6,0 1 0,0-1 0,0 1 0,-1-1 0,1 1 0,0-1 0,-1 0 0,1 1 0,-1-1 0,0 0 0,0 0 0,0 1 0,0-1 0,0 0 0,0 0 0,0 1 0,0-1 0,-1 0 0,1 1 0,0-1 0,-1 0 0,0-1 0,0 2-2,0 0 1,0 0-1,0 0 1,0 0-1,0 0 1,-1 0-1,1 0 1,0 0-1,0 1 1,-1-1-1,1 0 1,0 1-1,-1-1 1,1 1-1,0 0 1,-1-1-1,1 1 1,-1 0-1,1 0 1,0 0-1,-1 0 1,1 0-1,-1 0 1,1 0-1,-1 0 1,1 1-1,-3 0 1,-1 0-1,0 1 1,0 0 0,0 0-1,0 1 1,0-1 0,0 1-1,-8 7 1,11-9-7,0 1-1,0 0 1,0 0 0,0 0-1,0 0 1,0 0 0,0 0-1,1 0 1,-1 1 0,1-1-1,0 1 1,0-1 0,0 1-1,0-1 1,0 1 0,0 0-1,0 4 1,1-6-1,0 0-1,0 0 1,1 0 0,-1 0-1,0-1 1,0 1 0,1 0 0,-1 0-1,0 0 1,1 0 0,-1-1-1,1 1 1,-1 0 0,1 0 0,0-1-1,-1 1 1,1 0 0,0-1 0,-1 1-1,1-1 1,0 1 0,0-1-1,-1 1 1,1-1 0,0 0 0,0 1-1,0-1 1,0 0 0,0 0-1,0 1 1,-1-1 0,1 0 0,0 0-1,0 0 1,0 0 0,0 0-1,0 0 1,0 0 0,0-1 0,1 1-1,6-1-27,-1-1-1,1 1 1,12-5-1,0-3-40,1 0-1,-2-1 1,27-19-1,-27 17 10,1 0-1,0 1 1,24-9-1,-42 19 58,-1 1 0,1-1 0,-1 1 0,1-1 0,0 1 0,-1-1-1,1 1 1,-1 0 0,1 0 0,0 0 0,-1 0 0,1 0 0,-1 0-1,1 0 1,0 1 0,-1-1 0,1 1 0,-1-1 0,1 1 0,1 0-1,-2 0 4,0 1 0,0-1-1,0 0 1,0 1 0,0-1-1,0 0 1,0 1-1,0 0 1,-1-1 0,1 1-1,-1-1 1,1 1-1,-1 0 1,1-1 0,-1 1-1,0 0 1,0-1-1,0 4 1,-1 17-180,-6 42 0,4-41-161,-1 31 0,4-54 343,0 0-1,0 0 0,0 0 1,0 0-1,1 0 1,-1-1-1,0 1 0,0 0 1,0 0-1,0 0 0,1 0 1,-1 0-1,0 0 0,0 0 1,0 0-1,0 0 0,1 0 1,-1 0-1,0 0 0,0 0 1,0 0-1,1 0 1,-1 0-1,0 0 0,0 0 1,0 0-1,0 0 0,1 0 1,-1 0-1,0 0 0,0 0 1,0 0-1,0 0 0,1 0 1,-1 1-1,0-1 0,0 0 1,0 0-1,0 0 1,0 0-1,1 0 0,-1 0 1,0 1-1,0-1 0,0 0 1,0 0-1,0 0 0,0 0 1,0 1-1,0-1 0,0 0 1,0 0-1,0 0 0,0 1 1,0-1-1,0 0 1,0 0-1,0 0 0,0 0 1,0 1-1,0-1 0,0 0 1,0 0-1,0 0 0,0 1 1,0-1-1,11-8-198</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2.797"/>
    </inkml:context>
    <inkml:brush xml:id="br0">
      <inkml:brushProperty name="width" value="0.05" units="cm"/>
      <inkml:brushProperty name="height" value="0.05" units="cm"/>
    </inkml:brush>
  </inkml:definitions>
  <inkml:trace contextRef="#ctx0" brushRef="#br0">33 0 19492,'-11'41'1961,"2"5"-1265,1-1-296,5-1 968,2 0-368,4-8-712,1-4-512,7-9-904,-2-8 976,0-6-216,-1-4-176</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3.190"/>
    </inkml:context>
    <inkml:brush xml:id="br0">
      <inkml:brushProperty name="width" value="0.05" units="cm"/>
      <inkml:brushProperty name="height" value="0.05" units="cm"/>
    </inkml:brush>
  </inkml:definitions>
  <inkml:trace contextRef="#ctx0" brushRef="#br0">0 49 17540,'0'-2'118,"1"0"0,-1 0 0,0 0 0,1 0 0,0 0 0,-1 0 0,1 0 0,0 0 0,0 0 0,0 0 0,0 1 0,0-1 0,1 0 1,-1 1-1,0-1 0,1 1 0,-1 0 0,1-1 0,-1 1 0,1 0 0,0 0 0,0 0 0,0 0 0,-1 0 0,1 0 0,0 1 0,0-1 0,0 1 0,0-1 0,0 1 0,2-1 1,10-1 383,-1 0 0,1 1 1,20 1-1,-31 0-368,38 2 278,0 1 0,0 2 0,73 18 0,-93-17-412,-1 0 1,0 1-1,-1 2 1,0 0-1,0 0 1,-1 2-1,0 1 0,-1 0 1,22 20-1,-32-26 42,-1 1-1,0 1 0,0-1 1,0 1-1,-1 0 0,0 1 1,-1-1-1,0 1 0,0 0 0,-1 0 1,0 0-1,-1 0 0,0 0 1,0 1-1,-1-1 0,0 1 1,0 0-1,-1-1 0,-1 1 1,0-1-1,0 1 0,-1-1 0,0 1 1,0-1-1,-1 0 0,0 0 1,-1 0-1,0 0 0,-1-1 1,1 0-1,-1 1 0,-1-2 1,0 1-1,0-1 0,0 0 0,-1 0 1,-9 7-1,5-5 122,-1-1 1,0 0-1,0-1 1,-1 0-1,0-1 1,0 0-1,-1-1 1,1-1-1,-1 0 0,-18 3 1,22-6-218,0 0 0,0 0 0,0-1 0,0 0 0,-1-1 0,1 0 0,0 0 0,0-1 0,0 0 0,0-1 0,1 0 0,-1-1 0,1 0 0,0-1 0,-10-6 0,14 8-102,1-1 1,0 1-1,0-1 1,0-1-1,0 1 0,1 0 1,-1-1-1,1 0 1,1 0-1,-1 0 1,0 0-1,1 0 1,0 0-1,1-1 1,-1 1-1,1-1 1,0 1-1,0-1 1,1 1-1,-1-1 1,1 0-1,1-6 1,6-45-904</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3.578"/>
    </inkml:context>
    <inkml:brush xml:id="br0">
      <inkml:brushProperty name="width" value="0.05" units="cm"/>
      <inkml:brushProperty name="height" value="0.05" units="cm"/>
    </inkml:brush>
  </inkml:definitions>
  <inkml:trace contextRef="#ctx0" brushRef="#br0">13 1 19964,'3'27'1865,"1"13"-1297,-2 4-256,-1 10 1128,-1 3-600,2 1-544,-2-2-176,0-11-376,-2-8-296,1-14-528,-1-8 144,-4-15 616,0 0-272,-2-15-137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3.998"/>
    </inkml:context>
    <inkml:brush xml:id="br0">
      <inkml:brushProperty name="width" value="0.05" units="cm"/>
      <inkml:brushProperty name="height" value="0.05" units="cm"/>
    </inkml:brush>
  </inkml:definitions>
  <inkml:trace contextRef="#ctx0" brushRef="#br0">0 139 15699,'14'-14'873,"0"0"-1,1 1 0,1 1 0,0 1 0,1 0 0,0 1 1,0 1-1,25-10 0,-27 14-648,-1 0 1,1 1-1,0 0 0,0 1 0,1 1 1,-1 0-1,0 1 0,1 1 0,-1 0 1,1 2-1,15 2 0,-26-3-209,-1 0 0,1 0 0,-1 0 1,0 1-1,1-1 0,-1 1 0,0 0 0,0 1 0,0-1 0,0 1 0,0 0 0,-1-1 0,1 2 0,-1-1 0,0 0 0,0 1 0,0-1 0,0 1 0,-1 0 1,3 5-1,-3-4 17,0-1 0,-1 1 1,0 0-1,0 1 0,-1-1 1,1 0-1,-1 0 0,0 0 1,0 0-1,-1 0 0,1 0 1,-1 0-1,0 0 0,-1 0 1,1 0-1,-1 0 0,0 0 1,-3 5-1,-3 4 31,0 0-1,-1 0 1,0-1-1,-1 0 1,-1-1 0,0 0-1,0 0 1,-1-2-1,-1 1 1,0-1-1,0-1 1,-26 13 0,36-20-109,0-1 0,1 0 1,-1 0-1,0-1 1,0 1-1,0 0 0,0-1 1,1 0-1,-1 1 1,0-1-1,0-1 0,0 1 1,0 0-1,0-1 1,0 1-1,-4-2 0,6 1 26,-1 0 0,1 0-1,-1 0 1,1-1 0,-1 1-1,1 0 1,0-1 0,-1 1-1,1-1 1,0 1 0,0-1-1,0 0 1,0 1 0,0-1-1,1 0 1,-1 0 0,0 1-1,1-1 1,0 0-1,-1 0 1,1 0 0,0 0-1,0 0 1,0 0 0,0-2-1,2-28-421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8.102"/>
    </inkml:context>
    <inkml:brush xml:id="br0">
      <inkml:brushProperty name="width" value="0.05" units="cm"/>
      <inkml:brushProperty name="height" value="0.05" units="cm"/>
    </inkml:brush>
  </inkml:definitions>
  <inkml:trace contextRef="#ctx0" brushRef="#br0">11 135 17436,'-10'1'2758,"16"-9"-1006,21-10-169,-18 14-1433,1 1 0,0 0-1,0 1 1,1 0 0,-1 0 0,20 0 0,-27 2-149,-1 0 0,1 0 0,-1 0 0,1 0 1,-1 0-1,1 1 0,-1-1 0,1 1 0,-1 0 0,0 0 1,0 0-1,1 0 0,-1 0 0,0 0 0,0 1 0,0-1 1,0 1-1,0-1 0,0 1 0,-1 0 0,1-1 0,0 1 1,-1 0-1,1 0 0,-1 0 0,0 1 0,0-1 0,0 0 1,0 0-1,0 1 0,0-1 0,-1 0 0,1 1 0,0 3 1,-1 5 3,-1-1 1,0 1 0,0-1-1,-1 1 1,0-1 0,-1 0-1,0 1 1,-1-1 0,-4 9-1,3-9 14,1 0 0,0 0 0,1 0 0,0 1 0,1-1 1,0 1-1,1 0 0,-1 16 0,2-26-16,0 0 0,0 0 0,1 0 1,-1 0-1,0 0 0,0 0 0,0-1 1,1 1-1,-1 0 0,0 0 1,1 0-1,-1 0 0,1 0 0,-1 0 1,1-1-1,0 1 0,-1 0 0,1 0 1,0-1-1,-1 1 0,1 0 0,0-1 1,0 1-1,0-1 0,-1 1 1,1-1-1,0 1 0,1-1 0,1 1 3,-1-1-1,0 0 1,1 0-1,-1 0 1,1 0 0,-1 0-1,1 0 1,-1-1-1,1 1 1,-1-1-1,3-1 1,7-2 15,-1-2 1,1 1-1,14-11 0,2-5 97,0-1-1,-2-1 1,31-34-1,-22 21 247,-35 36-353,0 0 0,0-1-1,1 1 1,-1 0 0,0 0 0,0-1 0,1 1 0,-1 0 0,0 0 0,1-1-1,-1 1 1,1 0 0,-1 0 0,0 0 0,1 0 0,-1 0 0,0 0 0,1-1-1,-1 1 1,1 0 0,-1 0 0,0 0 0,1 0 0,-1 0 0,1 1 0,-1-1-1,0 0 1,1 0 0,-1 0 0,0 0 0,1 0 0,-1 0 0,1 1 0,-1-1-1,0 0 1,1 0 0,-1 1 0,0-1 0,0 0 0,1 0 0,-1 1 0,0-1-1,0 0 1,1 1 0,-1-1 0,0 0 0,0 1 0,0-1 0,0 0 0,1 1-1,-1-1 1,0 1 0,0-1 0,0 0 0,0 1 0,8 31 151,-5-19-109,0 0-43,1-1 1,1 0-1,0 0 1,0 0-1,1 0 0,1-1 1,14 19-1,-19-27 6,1 0-1,-1 0 1,1-1-1,0 1 1,-1-1-1,1 1 1,1-1 0,-1 0-1,0 0 1,0 0-1,1-1 1,-1 1-1,1-1 1,0 0-1,-1 0 1,1 0 0,0 0-1,-1 0 1,1-1-1,0 0 1,0 0-1,0 0 1,-1 0 0,1-1-1,0 1 1,0-1-1,-1 0 1,1 0-1,0-1 1,6-2-1,-2-1 56,0 0-1,0 0 0,-1-1 0,0 0 0,0-1 0,0 1 0,-1-1 0,0-1 0,0 1 0,-1-1 0,6-9 0,-3 2 70,0-1 0,-1 0 1,-1 0-1,0 0 0,3-20 0,-8 32-112,0 0 2,1 0-1,-1 0 1,0-1 0,-1 1 0,1 0 0,-1-1-1,0 1 1,0-1 0,0 1 0,-1 0 0,0-1 0,1 1-1,-1 0 1,-3-7 0,4 11-28,0 0 0,0-1-1,-1 1 1,1 0 0,0-1 0,0 1-1,-1 0 1,1-1 0,0 1 0,0 0 0,-1-1-1,1 1 1,0 0 0,-1 0 0,1 0 0,0-1-1,-1 1 1,1 0 0,-1 0 0,1 0-1,0 0 1,-1 0 0,1 0 0,-1 0 0,1 0-1,0 0 1,-1 0 0,1 0 0,-1 0 0,1 0-1,-1 0 1,-9 10 56,-3 17 6,11-19-69,0 0 0,0 1 0,-1 15 0,6 1-9,-2-24 14,-1-1-1,0 1 1,1 0-1,-1 0 1,1-1 0,-1 1-1,0 0 1,1 0-1,0-1 1,-1 1 0,1-1-1,-1 1 1,1-1-1,0 1 1,-1-1 0,1 1-1,0-1 1,0 1 0,-1-1-1,1 0 1,0 1-1,1-1 1,0 0 0,-1 0 0,1 0 0,-1 0 0,1 0 1,-1 0-1,1-1 0,-1 1 0,0 0 0,1-1 0,-1 1 0,1-1 0,-1 0 0,0 1 0,1-1 1,-1 0-1,0 0 0,2-2 0,20-20 4,-18 17-5,36-45 1,36-58 0,-58 85-48,-19 23 45,0 1 0,1 0 0,-1-1 0,0 1 0,1 0 0,-1-1 0,0 1 0,1 0 0,-1 0 1,1-1-1,-1 1 0,0 0 0,1 0 0,-1 0 0,1 0 0,-1 0 0,1 0 0,-1 0 0,1 0 0,-1 0 0,1 0 0,0 0 0,-1 0 0,1 1 1,-1-1-1,0 1 0,1-1 0,-1 1 0,0-1 0,1 1 0,-1-1 1,0 1-1,0 0 0,1-1 0,-1 1 0,0-1 0,0 1 0,0 0 1,0-1-1,0 1 0,0-1 0,0 1 0,0 1 0,0 29-82,-8 52-1,5-54 65,0 0 1,2 39-1,1-67-5,0 0 0,0 0 0,0 1 0,0-1 0,0 0 0,1 0 0,-1 0 0,0 1 0,1-1 0,-1 0 0,0 0 0,1 0 0,-1 0-1,1 0 1,0 0 0,-1 0 0,2 1 0,-2-2-25,1 0 1,-1 0-1,1 0 0,-1 0 0,1 0 0,-1 0 0,1 0 0,-1 0 0,1-1 0,-1 1 0,1 0 0,-1 0 0,0 0 0,1-1 0,-1 1 1,1 0-1,-1-1 0,0 1 0,1 0 0,-1-1 0,0 1 0,0-1 0,1 1 0,-1 0 0,0-1 0,0 1 0,1-1 0,18-40-1523,-9 6 997,0-4-201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8.802"/>
    </inkml:context>
    <inkml:brush xml:id="br0">
      <inkml:brushProperty name="width" value="0.05" units="cm"/>
      <inkml:brushProperty name="height" value="0.05" units="cm"/>
    </inkml:brush>
  </inkml:definitions>
  <inkml:trace contextRef="#ctx0" brushRef="#br0">39 79 17364,'-1'7'625,"-1"0"0,1 1 0,0-1-1,0 1 1,1 7 0,-1 13 808,-7 41-298,-16 212 360,26-272-1237,3-16-154,5-17-41,-3-9-17,13-35-1,-19 66-48,0 1 1,0-1-1,0 1 0,0 0 1,1 0-1,-1 0 0,0 0 0,1 0 1,-1 0-1,1 0 0,-1 0 1,1 0-1,-1 1 0,1-1 0,-1 0 1,1 1-1,0 0 0,-1-1 1,1 1-1,0 0 0,0 0 0,-1 0 1,3 0-1,19-4-36,-7-3 20,0 0 1,-1-2-1,1 0 0,-2 0 0,1-1 1,24-23-1,-11 6 41,-1-2 0,23-32 0,-34 40 71,14-23 1,-27 37-53,1 1 0,-1-1 0,0 0 0,0 0 1,-1-1-1,1 1 0,-2 0 0,2-10 0,-3 16-30,0 0-1,1 0 0,-1 0 1,0 0-1,0 0 1,0 0-1,0 0 0,0 0 1,0 0-1,0 1 1,-1-1-1,1 0 1,0 0-1,0 0 0,-1 0 1,1 0-1,-1 0 1,1 1-1,-1-1 0,1 0 1,-1 0-1,1 1 1,-1-1-1,1 0 0,-1 1 1,-1-2-1,1 2 0,-1 0-1,1-1 1,0 1 0,0 0-1,-1 0 1,1 0-1,0 1 1,-1-1-1,1 0 1,0 0-1,0 1 1,0-1 0,-1 0-1,1 1 1,0 0-1,-2 0 1,-5 4 7,0 1 0,0-1 0,0 1-1,-7 8 1,0 2-23,0 1 0,2 0 0,0 1 0,0 0 0,2 1-1,0 1 1,-10 28 0,19-44 4,1 0-1,-1 0 1,1 0 0,0 0 0,1 0-1,-1 0 1,0 0 0,1 7 0,0-10-1,1 1 0,-1 0 1,1-1-1,-1 1 1,1 0-1,-1-1 0,1 1 1,0-1-1,0 1 1,-1-1-1,1 0 0,1 1 1,-1-1-1,0 0 1,0 1-1,0-1 0,0 0 1,1 0-1,-1 0 1,1 0-1,-1-1 0,1 1 1,1 1-1,18 7-51,33 9-1,-37-13-1,0 0 0,0 2-1,-1 0 1,19 10 0,-27-11 11,0-1 0,-1 1 1,1 0-1,-1 1 0,-1 0 1,1 0-1,-1 1 1,0-1-1,7 15 0,-11-19-49,0 0 0,-1 0 0,1 1 0,-1-1 0,0 1 0,0-1 0,0 1 0,0 0 0,-1-1-1,0 1 1,1 0 0,-1-1 0,-1 1 0,1 0 0,0-1 0,-1 1 0,0 0 0,0-1 0,0 1 0,0-1 0,0 1-1,-1-1 1,0 0 0,0 0 0,0 1 0,0-1 0,-4 4 0,4-5 48,0 0 1,0 0-1,0 0 1,0-1-1,0 1 0,0-1 1,-1 1-1,1-1 1,-1 0-1,1 0 0,-1 0 1,1 0-1,-1 0 1,1-1-1,-1 1 0,0-1 1,0 1-1,1-1 1,-1 0-1,-3-1 0,-27-12-556</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19.251"/>
    </inkml:context>
    <inkml:brush xml:id="br0">
      <inkml:brushProperty name="width" value="0.05" units="cm"/>
      <inkml:brushProperty name="height" value="0.05" units="cm"/>
    </inkml:brush>
  </inkml:definitions>
  <inkml:trace contextRef="#ctx0" brushRef="#br0">0 27 18564,'0'-9'1792,"3"15"-1160,3-2-343,3 1 2151,1-5-1552,-1-12-280,-5-8-144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0.002"/>
    </inkml:context>
    <inkml:brush xml:id="br0">
      <inkml:brushProperty name="width" value="0.05" units="cm"/>
      <inkml:brushProperty name="height" value="0.05" units="cm"/>
    </inkml:brush>
  </inkml:definitions>
  <inkml:trace contextRef="#ctx0" brushRef="#br0">0 37 17212,'1'-10'969,"1"-2"929,0 21 89,15 128 410,2 46-2252,-12 62 787,-3-327 54,-4 75-956,1-38 34,-3-1 0,-12-83 0,9 114-174,5 21-92,7 28-132,-4-24 241,1 0 1,0 0 0,1 0-1,0-1 1,0 0 0,1 0 0,0 0-1,1-1 1,0 0 0,14 13-1,-17-18 81,-1 0 1,1 0-1,0-1 0,0 1 0,0-1 0,1 0 0,-1 0 1,0-1-1,1 1 0,-1-1 0,1 0 0,0 0 0,-1 0 1,1-1-1,0 0 0,-1 0 0,1 0 0,0 0 0,-1-1 1,1 0-1,-1 0 0,1 0 0,0 0 0,-1-1 0,0 1 0,8-5 1,2-3 72,0 0 0,-1-1 0,0-1 0,-1 0 0,0 0 0,-1-2 1,0 1-1,-1-1 0,0-1 0,-1 1 0,9-21 0,-8 15 12,-2 1 0,0-2-1,-1 1 1,-1-1 0,-1 0 0,-1 0-1,-1 0 1,2-35 0,-5 49-68,0 1 1,-1 0-1,0 0 1,0-1-1,0 1 1,-3-8-1,3 12-7,1 0 0,0 1 0,0-1 1,-1 0-1,1 0 0,-1 1 0,1-1 0,0 0 0,-1 1 0,1-1 0,-1 0 1,1 1-1,-1-1 0,0 1 0,1-1 0,-1 1 0,0-1 0,1 1 0,-1-1 1,0 1-1,0 0 0,1-1 0,-1 1 0,0 0 0,0 0 0,1-1 0,-1 1 1,0 0-1,0 0 0,0 0 0,0 0 0,1 0 0,-1 0 0,0 0 1,0 1-1,0-1 0,1 0 0,-1 0 0,0 1 0,0-1 0,1 0 0,-1 1 1,0-1-1,0 0 0,1 1 0,-1-1 0,1 1 0,-1 0 0,0-1 0,0 2 1,-3 2-12,-1 0 0,1 1-1,1 0 1,-1 0 0,0 0 0,1 0 0,-4 9 0,-16 45-54,16-40 45,-42 134 11,44-133 33,1 1 0,0-1 0,2 1 0,1 0 0,1 33 1,0-52-27,0 0 1,0 0 0,1 0 0,-1 1-1,0-1 1,1 0 0,0 0 0,0 0-1,-1 0 1,1 0 0,1 0 0,-1 0 0,0 0-1,0 0 1,1-1 0,2 4 0,-3-4-5,1 0 1,-1-1-1,1 1 1,-1 0-1,1-1 1,-1 1 0,1-1-1,0 1 1,-1-1-1,1 0 1,-1 0-1,1 1 1,0-1 0,-1 0-1,1-1 1,0 1-1,2-1 1,5-1-53,1-2-1,-1 1 1,1-2 0,-1 1-1,14-10 1,-16 10 20,2-2-24,3-1-44,-1 0-1,1 1 1,19-7 0,-29 12 95,1 0 1,-1 0 0,0 1 0,0-1 0,0 1 0,1-1 0,-1 1-1,0 0 1,0 0 0,1 0 0,-1 0 0,0 0 0,0 1 0,1-1-1,-1 0 1,0 1 0,0 0 0,0 0 0,0-1 0,0 1-1,0 1 1,0-1 0,0 0 0,0 0 0,0 1 0,-1-1 0,1 1-1,2 1 1,-1 4 3,1 0 0,-1-1 0,0 1 0,-1 0 0,0 0 0,0 1 0,0-1 0,0 12 0,2 41-3628,-4-80 2918</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9.826"/>
    </inkml:context>
    <inkml:brush xml:id="br0">
      <inkml:brushProperty name="width" value="0.05" units="cm"/>
      <inkml:brushProperty name="height" value="0.05" units="cm"/>
    </inkml:brush>
  </inkml:definitions>
  <inkml:trace contextRef="#ctx0" brushRef="#br0">711 406 17196,'0'0'59,"1"-1"0,-1 1 0,0 0 0,0 0 0,1 0 0,-1-1 0,0 1 0,1 0 0,-1 0 0,0 0 0,0 0 0,1 0 0,-1 0 0,0 0 0,1-1 0,-1 1 0,0 0 0,1 0 0,-1 0 1,0 0-1,1 1 0,-1-1 0,0 0 0,1 0 0,-1 0 0,0 0 0,1 0 0,-1 0 0,0 0 0,1 1 0,-1-1 0,0 0 0,0 0 0,1 0 0,-1 1 0,0 13 650,-13 20 141,-115 197 1627,77-146-1989,4-8-171,-72 137 160,109-194-1367,41-134-630,-14 56 1048</inkml:trace>
  <inkml:trace contextRef="#ctx0" brushRef="#br0" timeOffset="1">256 0 16331,'-14'4'325,"1"1"0,-1 0 0,1 0 0,-1 2 0,2 0 0,-1 0 0,1 1 0,0 0 0,1 1 0,0 1 0,0 0 0,1 0 0,-15 20 0,17-19-269,0 0 0,1 0 1,1 1-1,0 0 1,1 0-1,0 1 1,0-1-1,2 1 0,-1 0 1,2 0-1,0 0 1,0 0-1,1 1 0,1-1 1,1 16-1,0-25-58,-1 0 0,1 0 0,-1 1 0,2-1 0,-1 0 0,0 0 0,1 0 0,-1 0 0,1 0 0,0-1 0,1 1 0,-1-1 0,0 1 0,1-1 0,0 0 0,0 1 0,0-2 0,0 1 0,4 3 0,-3-4-1,1 0 0,-1 0 1,1 0-1,-1-1 0,1 0 0,0 0 0,-1 0 1,1 0-1,0 0 0,0-1 0,-1 0 0,1 0 1,0-1-1,0 1 0,0-1 0,-1 0 0,6-2 1,4-1 11,0-2 0,0 0 0,-1 0 1,1-1-1,-1-1 0,-1 0 0,18-15 1,-10 6 90,-1-1 1,0-1 0,22-31 0,-32 39-24,-1-1 1,-1-1-1,0 1 0,0-1 1,7-23-1,-12 33-51,-1-1 0,0 0 1,0 1-1,0-1 0,-1 0 0,1 0 1,-1 0-1,0 1 0,0-1 0,0 0 0,0 0 1,-1 0-1,0 0 0,1 0 0,-1 1 0,-1-1 1,1 0-1,-1 1 0,1-1 0,-1 1 1,0 0-1,0-1 0,0 1 0,-1 0 0,-3-4 1,2 4-7,0 0 0,-1 1 0,1-1 1,-1 1-1,1 0 0,-1 0 0,0 1 1,0-1-1,0 1 0,0 0 0,0 0 1,0 1-1,0-1 0,0 1 0,0 0 1,0 1-1,-1-1 0,1 1 0,-8 2 1,-1 1-51,1 0-1,-1 1 1,1 0 0,1 1 0,-1 1 0,-12 8 0,7-2-159,0 0-1,1 2 0,1 0 1,1 0-1,0 1 0,-22 32 1,31-39 53,0 0 1,0 0 0,1 1-1,0 0 1,1 0 0,0 1-1,1-1 1,0 1 0,0-1-1,1 1 1,1 0 0,0 0 0,0 0-1,1 0 1,2 14 0,9 12-383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6.964"/>
    </inkml:context>
    <inkml:brush xml:id="br0">
      <inkml:brushProperty name="width" value="0.05" units="cm"/>
      <inkml:brushProperty name="height" value="0.05" units="cm"/>
    </inkml:brush>
  </inkml:definitions>
  <inkml:trace contextRef="#ctx0" brushRef="#br0">232 37 17092,'-1'-2'248,"0"-1"-1,0 1 1,0 0 0,-1 0 0,1-1 0,-1 1 0,1 0 0,-1 1 0,0-1-1,0 0 1,0 0 0,0 1 0,0-1 0,0 1 0,-1 0 0,1 0 0,0-1-1,-1 1 1,-4-1 0,4 2-69,-1 0 0,0 0 0,1 0 1,-1 0-1,1 0 0,-1 1 0,1 0 0,0-1 0,-1 1 0,1 1 0,0-1 0,-1 0 0,-2 3 0,-4 2-59,0 1 0,0 0-1,1 0 1,0 1 0,0 0-1,1 1 1,-13 17-1,12-13-19,1 1 0,-14 28 0,19-36-63,1 1-1,-1 0 1,1-1 0,1 1 0,-1 0-1,1 0 1,0 0 0,1 0 0,0 8-1,0-13-47,1 1 0,0-1 1,-1 0-1,1 0 0,0 0 0,0 0 0,0 1 0,0-1 0,0 0 0,1-1 0,-1 1 0,0 0 0,1 0 0,0-1 1,-1 1-1,1 0 0,0-1 0,0 0 0,0 1 0,0-1 0,0 0 0,0 0 0,0 0 0,0 0 0,0-1 0,1 1 1,-1 0-1,0-1 0,4 1 0,3 0-286,1 0 0,-1-1 0,1 0 0,-1 0 1,18-3-1,-15 0 108,1 0 0,-1-1 0,0 0 0,22-10 1,11-11-431</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0.449"/>
    </inkml:context>
    <inkml:brush xml:id="br0">
      <inkml:brushProperty name="width" value="0.05" units="cm"/>
      <inkml:brushProperty name="height" value="0.05" units="cm"/>
    </inkml:brush>
  </inkml:definitions>
  <inkml:trace contextRef="#ctx0" brushRef="#br0">110 115 16171,'6'-1'333,"1"1"0,-1-2-1,1 1 1,-1 0-1,0-1 1,0-1-1,0 1 1,0-1-1,0 0 1,0 0-1,-1 0 1,1-1-1,-1 0 1,0 0-1,0 0 1,0-1 0,-1 0-1,0 1 1,0-2-1,0 1 1,0 0-1,3-8 1,-7 12-284,1 0-1,0 0 1,-1-1 0,1 1 0,-1-1-1,0 1 1,1 0 0,-1-1 0,0 1 0,0-1-1,0 1 1,0-1 0,0 1 0,0-2 0,0 2-28,0 1 1,-1-1 0,1 1 0,0-1 0,0 1-1,-1-1 1,1 1 0,0-1 0,-1 1 0,1 0 0,-1-1-1,1 1 1,0 0 0,-1-1 0,1 1 0,-1 0 0,1-1-1,-1 1 1,1 0 0,-1 0 0,1 0 0,-1-1-1,0 1 1,0 0 0,-2 0 18,0 0-1,0 0 1,0 0 0,0 1 0,0-1-1,1 1 1,-1 0 0,0 0 0,0 0-1,1 0 1,-1 0 0,-4 3-1,-4 4 35,-1 1 0,1 0-1,1 1 1,-1 0-1,2 1 1,-15 20 0,5-4 23,-28 55 0,41-68-73,-1 0-1,2 1 1,-6 21 0,10-32-56,0 1 1,0-1-1,0 0 0,1 1 1,0-1-1,0 0 1,0 1-1,0-1 0,1 0 1,0 1-1,-1-1 0,2 0 1,-1 0-1,0 0 0,1 0 1,4 7-1,-5-9-9,1 0-1,0 0 0,0 0 1,0 0-1,0 0 0,0-1 1,0 1-1,1-1 0,-1 1 1,0-1-1,1 0 1,-1 0-1,1 0 0,-1-1 1,1 1-1,0 0 0,2-1 1,0 1 13,0-1 0,0 0 1,0 0-1,0 0 0,0-1 0,0 0 1,0 0-1,9-3 0,-3-1-74,1-1-1,15-10 0</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0.870"/>
    </inkml:context>
    <inkml:brush xml:id="br0">
      <inkml:brushProperty name="width" value="0.05" units="cm"/>
      <inkml:brushProperty name="height" value="0.05" units="cm"/>
    </inkml:brush>
  </inkml:definitions>
  <inkml:trace contextRef="#ctx0" brushRef="#br0">255 2 24669,'22'-1'1591,"-32"0"-613,-1 1-552,-1 1 1,-20 3 0,21-1-390,1 1 0,-1 0-1,0 1 1,1 0 0,0 1-1,0 0 1,1 1 0,0-1 0,0 2-1,1-1 1,-1 1 0,2 1 0,-1 0-1,-8 12 1,8-9-96,0 0 1,1 1-1,0 0 1,1 0-1,0 0 1,1 1-1,1 0 0,0 0 1,1 0-1,-2 28 1,4-38 2,1 0 0,0 0 0,0-1 0,1 1 0,-1 0 0,1 0 0,0 0 0,0 0 0,0 0 1,1-1-1,1 5 0,-2-7 3,0 1 1,1 0-1,-1-1 1,0 1-1,1-1 1,-1 0-1,1 1 1,0-1-1,-1 0 0,1 0 1,0 0-1,0 0 1,-1-1-1,1 1 1,0 0-1,0-1 1,0 1-1,0-1 1,0 1-1,0-1 1,0 0-1,3 0 1,6-1-205,0 0 0,-1 0 0,1-1 1,0-1-1,-1 1 0,1-2 0,-1 0 1,0 0-1,14-8 0,12-9-312,36-28 1,-61 41 445,66-48-782</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1.259"/>
    </inkml:context>
    <inkml:brush xml:id="br0">
      <inkml:brushProperty name="width" value="0.05" units="cm"/>
      <inkml:brushProperty name="height" value="0.05" units="cm"/>
    </inkml:brush>
  </inkml:definitions>
  <inkml:trace contextRef="#ctx0" brushRef="#br0">31 0 18940,'-18'149'4149,"8"74"-2163,9-201-1885,0-4-32,0 0 1,1 0-1,2 0 0,-1-1 0,9 32 0,-10-47-60,1 0 0,-1 0 1,1-1-1,0 1 0,-1 0 1,1-1-1,0 1 0,0 0 0,0-1 1,1 1-1,-1-1 0,0 0 1,0 1-1,1-1 0,-1 0 0,1 0 1,-1 0-1,1 0 0,2 1 1,-3-2-3,1 1 1,0-1 0,0 0-1,0 0 1,-1 0 0,1 0-1,0 0 1,0 0 0,0 0 0,-1-1-1,1 1 1,0-1 0,-1 1-1,1-1 1,0 0 0,1-1-1,5-3 11,0 0 0,0-1 0,-1 0 0,1 0 0,10-13 0,1-5 9,19-19 21,-35 40-42,0 0-1,0 0 1,1 0 0,-1 0 0,1 1 0,0-1 0,0 1 0,0 0-1,6-2 1,-9 4-3,0 0-1,0 0 0,0 0 1,0 0-1,0 0 1,0 0-1,0 0 1,0 1-1,0-1 0,0 0 1,0 1-1,0-1 1,0 0-1,0 1 0,0-1 1,0 1-1,-1-1 1,1 1-1,0 0 1,0-1-1,0 1 0,-1 0 1,1 0-1,0 0 1,-1-1-1,1 1 0,-1 0 1,1 0-1,-1 0 1,1 0-1,-1 0 1,0 0-1,1 0 0,-1 0 1,0 0-1,0 0 1,1 2-1,0 7 16,1-1 0,-1 1 0,0 9 0,-1-15-11,2 39 237,-3 0 1,-10 76-1,10-150-404,7-9 106</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2.087"/>
    </inkml:context>
    <inkml:brush xml:id="br0">
      <inkml:brushProperty name="width" value="0.05" units="cm"/>
      <inkml:brushProperty name="height" value="0.05" units="cm"/>
    </inkml:brush>
  </inkml:definitions>
  <inkml:trace contextRef="#ctx0" brushRef="#br0">153 85 15115,'3'-2'332,"-1"0"-1,0-1 1,0 1-1,0-1 1,-1 0 0,1 0-1,-1 1 1,1-1-1,-1 0 1,0 0-1,0 0 1,0 0 0,-1 0-1,1-6 1,-1 8-174,0-1 1,0 1 0,0-1-1,0 1 1,0-1 0,-1 1-1,1-1 1,-1 1 0,1-1-1,-1 1 1,0 0-1,1-1 1,-1 1 0,0 0-1,0-1 1,0 1 0,0 0-1,0 0 1,0 0 0,0 0-1,-1 0 1,1 0 0,0 0-1,0 0 1,-1 1 0,1-1-1,-1 0 1,1 1-1,-1-1 1,1 1 0,-1 0-1,-1-1 1,0 0-46,-1 1 1,1-1-1,0 1 0,0 0 0,0 0 1,-1 0-1,1 1 0,0-1 1,0 1-1,0-1 0,0 1 0,0 0 1,0 0-1,0 1 0,-3 1 1,1 0-50,0 0 1,0 0-1,1 1 1,-1 0-1,1 0 1,0 0-1,-6 9 1,3-3-82,1 0 1,0 0-1,1 0 1,0 1-1,1-1 1,0 1-1,-4 21 1,6-24-16,1-1 0,1 0 1,-1 0-1,1 1 0,1-1 1,-1 0-1,1 1 0,4 12 1,-5-18 18,1 0 1,-1 0-1,1 0 1,0-1-1,0 1 1,0 0 0,0 0-1,1-1 1,-1 1-1,0 0 1,1-1-1,-1 1 1,1-1 0,-1 0-1,1 0 1,0 1-1,-1-1 1,1 0 0,0 0-1,0-1 1,0 1-1,0 0 1,0-1-1,0 1 1,0-1 0,0 1-1,0-1 1,0 0-1,0 0 1,0 0 0,0 0-1,0 0 1,0-1-1,0 1 1,2-1-1,4-1-14,-1-1 0,1 0 0,-1 0 0,0 0 0,-1-1-1,1 0 1,0 0 0,-1-1 0,11-10 0,2-3-41,26-33-1,-20 17 24,37-68-1,-59 97 31,-3 5 10,0-1 1,0 1-1,0 0 1,0-1-1,0 1 1,0 0-1,0-1 1,0 1-1,1 0 1,-1-1-1,0 1 1,0 0-1,0-1 1,1 1-1,-1 0 1,0 0-1,0-1 1,1 1-1,-1 0 1,0 0-1,0 0 1,1-1-1,-1 1 1,0 0-1,1 0 1,-1 0-1,0 0 1,1 0-1,-1 0 1,0 0-1,1 0 1,-1-1-1,0 1 1,1 0-1,3 14-95,-6 35-18,1-35 74,-1 13-24,1-5 22,1 38 0,0-55 54,1 0-1,0 0 1,-1-1 0,1 1-1,1 0 1,-1-1 0,1 1-1,0-1 1,0 1 0,0-1-1,0 0 1,1 0 0,5 6-1,-7-8 2,1-1-1,-1 0 1,1 0-1,-1 0 0,1 0 1,0 0-1,-1-1 0,1 1 1,0 0-1,0-1 1,-1 1-1,1-1 0,0 0 1,0 1-1,0-1 0,0 0 1,-1 0-1,1 0 0,0 0 1,0-1-1,0 1 1,0-1-1,-1 1 0,1-1 1,0 1-1,0-1 0,2-1 1,5-3 30,-1 0 0,1 0 0,14-13-1,-18 14-19,57-51 91,-46 39-79,1 1 1,1 0-1,0 1 1,24-14 0,-41 28-32,0-1-1,1 0 1,-1 0 0,0 1 0,0-1 0,0 0 0,0 1 0,1 0 0,-1-1 0,0 1-1,1 0 1,-1-1 0,0 1 0,0 0 0,1 0 0,-1 0 0,0 0 0,1 0-1,-1 0 1,0 1 0,1-1 0,-1 0 0,0 1 0,0-1 0,1 1 0,-1-1 0,0 1-1,0-1 1,0 1 0,0 0 0,0 0 0,0 0 0,0-1 0,0 1 0,0 0 0,0 0-1,0 0 1,0 1 0,-1-1 0,1 0 0,0 0 0,-1 0 0,1 0 0,-1 1-1,1-1 1,-1 2 0,2 7 1,0 0 1,0 0-1,-1 0 0,-1 20 0,0-16 7,0-9 12,0 0 1,1 0 0,-1-1 0,1 1 0,0 0 0,0 0-1,1 0 1,2 7 0,-3-11-9,-1 0-1,1 0 1,0-1 0,-1 1 0,1 0 0,0 0-1,0 0 1,-1-1 0,1 1 0,0 0-1,0-1 1,0 1 0,0-1 0,0 1-1,0-1 1,0 1 0,2-1 0,-1 1 4,0-1 0,0 0 0,-1 0 0,1-1 0,0 1 0,0 0 0,0 0 0,0-1 0,0 0 0,0 1 0,-1-1-1,1 0 1,2-1 0,15-9 173,34-28 0,-43 31-188,0-1 0,1 1 0,0 1 0,0 0 0,1 0 0,0 1 0,1 1 0,19-7 0,-29 12-16,-1-1 1,1 1-1,0 0 0,0-1 0,-1 1 1,1 0-1,0 1 0,0-1 0,0 0 1,-1 1-1,1 0 0,0-1 0,-1 1 0,1 0 1,0 0-1,-1 1 0,1-1 0,-1 1 1,0-1-1,1 1 0,-1 0 0,0-1 1,0 1-1,0 0 0,0 1 0,-1-1 0,1 0 1,0 0-1,-1 1 0,0-1 0,2 4 1,-1 0-14,1 0 1,-1 1 0,0-1 0,-1 1-1,0-1 1,0 1 0,0 0 0,-1-1-1,0 1 1,0 0 0,-1-1 0,-1 10-1,-1-11-301,1-8-383,0-11-335,5-54 184,3 17 303</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2.534"/>
    </inkml:context>
    <inkml:brush xml:id="br0">
      <inkml:brushProperty name="width" value="0.05" units="cm"/>
      <inkml:brushProperty name="height" value="0.05" units="cm"/>
    </inkml:brush>
  </inkml:definitions>
  <inkml:trace contextRef="#ctx0" brushRef="#br0">5 1 21365,'-3'1'2256,"2"4"185,1-7-3002,6 2 858,3 2-402,-1-2-175</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2.994"/>
    </inkml:context>
    <inkml:brush xml:id="br0">
      <inkml:brushProperty name="width" value="0.05" units="cm"/>
      <inkml:brushProperty name="height" value="0.05" units="cm"/>
    </inkml:brush>
  </inkml:definitions>
  <inkml:trace contextRef="#ctx0" brushRef="#br0">10 1 17276,'0'0'105,"-1"0"1,1 0 0,0 0 0,-1 0-1,1 1 1,-1-1 0,1 0 0,0 0-1,-1 0 1,1 1 0,0-1 0,-1 0-1,1 1 1,0-1 0,0 0 0,-1 1-1,1-1 1,0 0 0,0 1 0,0-1-1,-1 0 1,1 1 0,0-1 0,0 1-1,0-1 1,0 0 0,0 1 0,0-1-1,0 1 1,-2 15 195,2-14-23,0 23 369,0-1 1,2 1-1,0 0 0,2-1 0,1 0 0,11 35 0,-15-56-620,0 0 0,0 0-1,1-1 1,-1 1 0,0 0-1,1-1 1,0 1 0,0-1-1,0 0 1,0 1-1,0-1 1,0 0 0,3 2-1,-3-3-3,-1 0-1,1-1 1,0 1-1,-1-1 0,1 1 1,0-1-1,0 0 1,-1 1-1,1-1 1,0 0-1,0 0 0,-1 0 1,1-1-1,0 1 1,0 0-1,-1-1 0,1 1 1,0-1-1,-1 1 1,1-1-1,0 0 1,-1 0-1,3-2 0,9-5 115,-1-2-1,-1 0 1,1 0-1,16-21 1,-21 22-93,1 0 1,0 0-1,0 1 0,1 1 0,0-1 1,1 1-1,-1 1 0,1-1 1,15-5-1,-22 11-46,0 0 0,0 0 0,-1 0 0,1 1 0,0-1 0,0 1 0,0 0 0,0 0 0,0 0 0,0 0 0,0 1 0,0-1 1,0 1-1,0 0 0,0 0 0,0 0 0,-1 0 0,1 0 0,0 0 0,-1 1 0,1 0 0,-1-1 0,1 1 0,-1 0 0,0 0 0,0 0 0,0 0 0,3 5 0,4 5-11,-1 1 0,-1 0 0,0 1-1,8 22 1,1-1 0,-15-33 15,0 1 0,0-1 0,0 0 0,0 0 0,1 0 1,-1 1-1,1-2 0,0 1 0,-1 0 0,1 0 0,0 0 0,0-1 0,0 1 0,1-1 1,-1 0-1,0 1 0,0-1 0,1 0 0,4 1 0,-5-2 3,1 0-1,0 0 1,0 0-1,-1 0 1,1-1-1,0 1 1,-1-1-1,1 0 1,-1 0-1,1 0 1,-1 0-1,1 0 1,-1-1-1,1 1 1,-1-1-1,0 1 1,0-1-1,3-3 1,40-40-22,-35 33-486,1 1-1,0 0 0,1 0 0,1 1 0,-1 1 0,18-10 0,-15 11-92,-1-4-197</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3.454"/>
    </inkml:context>
    <inkml:brush xml:id="br0">
      <inkml:brushProperty name="width" value="0.05" units="cm"/>
      <inkml:brushProperty name="height" value="0.05" units="cm"/>
    </inkml:brush>
  </inkml:definitions>
  <inkml:trace contextRef="#ctx0" brushRef="#br0">1 2 20052,'0'-2'1977,"3"8"-1457,7 2-488,7 0 1128,6 1-2992,3 0 1768,9 2-440,4-1-225</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3.876"/>
    </inkml:context>
    <inkml:brush xml:id="br0">
      <inkml:brushProperty name="width" value="0.05" units="cm"/>
      <inkml:brushProperty name="height" value="0.05" units="cm"/>
    </inkml:brush>
  </inkml:definitions>
  <inkml:trace contextRef="#ctx0" brushRef="#br0">165 265 16988,'-17'9'834,"0"1"1,0 1-1,1 1 1,-25 22 0,36-29-662,-1 1 0,1 0 0,0 0 0,1 0 0,0 1 0,0-1 0,0 1 0,0 0 1,1 0-1,1 0 0,-1 1 0,1-1 0,0 1 0,-1 13 0,3-19-140,-1 1 1,1 0-1,0-1 0,0 1 1,1-1-1,-1 1 0,1-1 1,-1 1-1,1-1 0,0 1 1,0-1-1,0 0 0,0 1 1,0-1-1,0 0 0,1 0 1,-1 0-1,1 0 0,2 3 1,-2-4-9,-1 0 0,1 0 0,0 0 1,0 0-1,0 0 0,0 0 0,0 0 0,1-1 1,-1 1-1,0-1 0,0 0 0,0 1 1,0-1-1,1 0 0,-1 0 0,0-1 1,0 1-1,0 0 0,1-1 0,-1 1 1,0-1-1,0 0 0,2 0 0,8-5 43,0 0-1,0-1 1,-1 0-1,0 0 1,0-1-1,16-16 1,53-63 417,-49 50-124,-2-2 0,-2-1 0,-2-1 1,-2-1-1,21-51 0,-40 83-247,-2 6-56,-1 1-1,1-1 1,-1 0 0,1 1 0,-1-1-1,-1 0 1,1 0 0,0 0 0,-1 0-1,0 1 1,0-5 0,0 7-50,0 1 0,0 0-1,0 0 1,0-1 0,0 1 0,0 0 0,0 0 0,0 0 0,0-1 0,0 1-1,0 0 1,-1 0 0,1-1 0,0 1 0,0 0 0,0 0 0,0 0 0,0 0-1,-1-1 1,1 1 0,0 0 0,0 0 0,0 0 0,0 0 0,-1-1-1,1 1 1,0 0 0,0 0 0,-1 0 0,1 0 0,0 0 0,0 0 0,0 0-1,-1 0 1,1 0 0,0 0 0,0 0 0,-1 0 0,1 0 0,0 0 0,-1 0-1,-11 7 125,-10 17-47,9-2-140,1 0 1,1 1 0,2 0-1,0 1 1,1 0 0,1 0-1,1 1 1,2 0 0,0-1-1,2 2 1,0 36-1,3-52-165,-1 0 0,2 1-1,-1-1 1,2 0-1,-1 0 1,5 10-1,-6-17 167,0 0-1,0 0 1,0 0-1,1-1 0,-1 1 1,1 0-1,0-1 1,0 1-1,0-1 1,0 0-1,0 0 1,0 0-1,1 0 0,-1 0 1,1 0-1,-1-1 1,1 1-1,0-1 1,0 0-1,-1 1 0,1-1 1,0-1-1,0 1 1,5 1-1,26-7-632</inkml:trace>
  <inkml:trace contextRef="#ctx0" brushRef="#br0" timeOffset="1">641 299 20732,'1'1'137,"-1"1"-1,1 0 1,-1 0-1,1-1 0,-1 1 1,1 0-1,0-1 0,0 1 1,0-1-1,0 1 1,0-1-1,0 1 0,0-1 1,0 0-1,1 1 0,-1-1 1,0 0-1,1 0 1,-1 0-1,1 0 0,0 0 1,-1-1-1,1 1 1,0 0-1,-1-1 0,1 1 1,0-1-1,0 1 0,1-1 1,8 2 66,-1 0-1,0-1 1,19 0 0,-17-1-203,0-1 1,1 0 0,-1-1-1,0-1 1,20-6 0,-29 9 13,0-1 1,1-1 0,-1 1 0,0-1 0,1 1 0,-1-1 0,0 0 0,0 0 0,0 0 0,-1 0 0,1-1 0,0 1 0,-1-1 0,1 0 0,-1 1 0,0-1 0,0 0 0,0-1 0,-1 1 0,1 0 0,-1 0 0,1-1 0,0-5 0,-2 7 12,0 0 1,0-1 0,0 1-1,-1 0 1,1 0 0,-1-1-1,1 1 1,-1 0 0,0 0-1,0 0 1,0 0 0,0 0 0,0 0-1,0 0 1,-1 0 0,1 1-1,-1-1 1,1 0 0,-1 1-1,0-1 1,1 1 0,-1 0-1,0-1 1,0 1 0,0 0 0,0 0-1,0 0 1,-2 0 0,-3-2 28,1 1 0,-1-1 0,0 2 0,0-1 0,1 1 0,-1 0 0,-14 0-1,12 2-36,0 0-1,1 1 1,-1 0-1,1 0 1,-1 1-1,1 0 1,0 0-1,0 1 1,0 0-1,1 0 1,-1 1-1,1 0 1,0 0-1,1 1 1,-1 0-1,-7 10 1,6-7-50,0 0 0,1 1 0,1 0 0,0 1 1,0-1-1,1 1 0,0 1 0,1-1 0,0 0 0,1 1 0,-3 17 0,5-25-53,1 0 0,-1 0-1,1 1 1,0-1 0,1 0-1,-1 0 1,1 0-1,0 1 1,0-1 0,0 0-1,0 0 1,3 6 0,-2-8 32,-1 0 1,0-1 0,0 1 0,1-1 0,-1 0 0,0 1 0,1-1 0,0 0 0,-1 0 0,1 0-1,0 0 1,-1 0 0,1 0 0,0 0 0,0-1 0,0 1 0,0-1 0,0 1 0,-1-1 0,1 0-1,0 0 1,0 1 0,0-2 0,0 1 0,0 0 0,0 0 0,0 0 0,0-1 0,2 0 0,39-16-415,6-10-146</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4.290"/>
    </inkml:context>
    <inkml:brush xml:id="br0">
      <inkml:brushProperty name="width" value="0.05" units="cm"/>
      <inkml:brushProperty name="height" value="0.05" units="cm"/>
    </inkml:brush>
  </inkml:definitions>
  <inkml:trace contextRef="#ctx0" brushRef="#br0">227 1 19868,'-6'18'2145,"-14"14"-1257,-6 5-344,-1 3 1368,-2 1-703,6 0-529,1-2-240,10-10-352,0-6-128,7-13-304,5-8-320,-6-8-737,4-8-215,-1-17 1144,-1-2-280,-1-9-136</inkml:trace>
  <inkml:trace contextRef="#ctx0" brushRef="#br0" timeOffset="1">1 10 17164,'1'8'2688,"7"5"-1431,4 4-465,5 2 2368,6 0-1567,4 1-353,4 0-656,3-3-272,-4 0-728,-1 0-752,-9-10 992,-4-4-216,-7-3-152</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8.929"/>
    </inkml:context>
    <inkml:brush xml:id="br0">
      <inkml:brushProperty name="width" value="0.05" units="cm"/>
      <inkml:brushProperty name="height" value="0.05" units="cm"/>
    </inkml:brush>
  </inkml:definitions>
  <inkml:trace contextRef="#ctx0" brushRef="#br0">0 1 14883,'3'2'254,"-1"0"-1,0 0 1,0 0-1,0 0 1,0 1-1,0-1 1,-1 1-1,1-1 0,-1 1 1,0 0-1,1 0 1,0 3-1,10 41 1468,-9-31-525,42 257 1905,-44-262-3014,12 91 610,-10-93-519,0-10 26,0-18 99,-6-27 73,-2 0 0,-14-60-1,10 62-179,9 44-189,0-1 0,0 1-1,0 0 1,0-1 0,0 1-1,-1-1 1,1 1 0,0 0-1,0-1 1,0 1 0,0 0-1,0-1 1,0 1-1,0 0 1,0-1 0,0 1-1,0-1 1,1 1 0,-1 0-1,0-1 1,0 1 0,0 0-1,0-1 1,0 1 0,1 0-1,-1-1 1,0 1-1,1-1 1,7 7 55,10 17-68,-17-22 12,7 9-12,0 0 0,0 0 0,1 0 0,1-1 0,-1-1 0,1 1 0,13 6 0,-19-12 9,1 0 0,-1-1 0,1 0-1,-1 0 1,1-1 0,0 1 0,0-1 0,0 0-1,0 0 1,0-1 0,0 1 0,0-1-1,1 0 1,-1 0 0,0-1 0,0 0 0,0 0-1,0 0 1,0 0 0,9-5 0,-4 1 7,0-1 0,-1 0 0,0-1 0,0 0 0,0-1 0,-1 0-1,0 0 1,0 0 0,-1-1 0,10-16 0,-9 13-2,-1-1 0,0 0 0,-1 0 0,-1 0-1,0-1 1,0 0 0,4-26 0,-9 39-10,0 0 1,0 0-1,1 0 0,-1 0 1,0 0-1,0 0 0,0 0 1,0 0-1,0 1 0,0-1 1,0 0-1,0 0 1,-1 0-1,1 0 0,0 0 1,-1 0-1,1 0 0,0 0 1,-2-1-1,2 2 1,-1 0 0,1 0-1,-1 0 1,1 0 0,-1 0 0,0 0-1,1 0 1,-1 0 0,1 0 0,-1 0-1,1 1 1,-1-1 0,1 0 0,-1 0-1,1 1 1,-1-1 0,1 0 0,0 1-1,-1-1 1,1 0 0,-1 1 0,1-1-1,-1 2 1,-24 31-43,13-12 25,1 1 1,2 0-1,-14 42 0,19-48 13,0 0 0,1 1 0,1-1 0,1 0 0,0 1 0,2 23 0,-1-35-17,1-1 0,0 1 0,-1-1 0,2 1 0,-1-1-1,0 0 1,1 0 0,0 0 0,0 0 0,0 0 0,0 0 0,1 0 0,-1-1 0,1 1 0,0-1 0,0 1 0,0-1 0,8 5 0,-7-6-68,0 0 0,0 0 0,1 0 0,-1-1 0,0 0 0,1 1 0,0-1 0,-1-1 0,1 1 0,0-1 0,-1 0 1,1 0-1,0 0 0,-1-1 0,1 0 0,0 1 0,-1-2 0,6-1 0,1-1-101,1-1-1,-1-1 1,1 0 0,-2 0-1,1-1 1,-1-1-1,0 0 1,0 0 0,-1-1-1,0 0 1,13-18 0,19-32-619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7.488"/>
    </inkml:context>
    <inkml:brush xml:id="br0">
      <inkml:brushProperty name="width" value="0.05" units="cm"/>
      <inkml:brushProperty name="height" value="0.05" units="cm"/>
    </inkml:brush>
  </inkml:definitions>
  <inkml:trace contextRef="#ctx0" brushRef="#br0">74 2 18412,'-1'0'28,"1"0"0,0 0 0,0 0 0,0 0 1,0 1-1,0-1 0,0 0 0,0 0 0,0 0 0,0 0 0,0 1 1,-1-1-1,1 0 0,0 0 0,0 0 0,0 0 0,0 0 0,0 1 0,-1-1 1,1 0-1,0 0 0,0 0 0,0 0 0,0 0 0,-1 0 0,1 0 1,0 0-1,0 0 0,0 0 0,-1 0 0,1 0 0,0 0 0,0 0 0,0 0 1,-1 0-1,1 0 0,0 0 0,0 0 0,0 0 0,0 0 0,-1 0 1,1 0-1,0 0 0,0 0 0,0-1 0,0 1 0,-1 0 0,1 0 0,0 0 1,0 0-1,0 0 0,0 0 0,0-1 0,-1 1 0,1 0 0,0 0 1,0 0-1,0 0 0,0-1 0,0 1 0,0 0 0,0 0 0,0 0 1,0-1-1,0 1 0,0 0 0,0 0 0,0-1 0,-13 17 349,8-4-93,0 0 0,0 0 0,1 1 0,1 0 0,0-1 1,-2 21-1,2 1-31,1 44 0,3-45-159,2 0 1,0 0-1,3-1 1,0 0-1,19 54 1,-9-60-119,-15-25 21,-1-1 1,0 0-1,0 1 1,0-1 0,1 0-1,-1 0 1,0 1-1,0-1 1,1 0 0,-1 0-1,0 0 1,1 1-1,-1-1 1,0 0 0,1 0-1,-1 0 1,0 0-1,1 0 1,-1 0 0,0 0-1,1 0 1,-1 0-1,0 0 1,1 0 0,-1 0-1,1 0 1,-1 0-4,1-1 1,-1 1 0,0-1-1,1 0 1,-1 1 0,0-1-1,1 0 1,-1 1 0,0-1-1,0 0 1,0 1 0,0-1-1,1 0 1,-1 0-1,0 1 1,0-1 0,0 0-1,-1-1 1,0-12-33,-1 1-1,-1-1 1,0 0 0,-1 1-1,0 0 1,-1 0-1,0 0 1,-14-22 0,16 32 42,1 0 0,-1 0 0,0 0 0,1 0 1,-2 0-1,1 1 0,-5-4 0,8 6-1,-1 0 0,1-1 0,-1 1 0,1 0 0,0 0 0,-1-1 1,1 1-1,-1 0 0,1 0 0,-1 0 0,1 0 0,-1 0 0,1 0 0,0 0 0,-1 0 0,1 0 0,-1 0 0,1 0 0,-1 0 0,1 0 1,-1 0-1,1 0 0,-1 0 0,1 0 0,0 1 0,-1-1 0,0 1 4,1 0 1,0 0-1,-1 0 0,1-1 1,0 1-1,0 0 0,0 0 1,0 0-1,0 0 0,0 0 0,0 0 1,0 0-1,0 0 0,0 0 1,0 0-1,1 0 0,-1 0 1,0-1-1,1 2 0,0 1 3,0 0-1,0-1 1,0 1-1,0-1 1,1 1 0,-1-1-1,1 1 1,-1-1-1,1 0 1,0 0-1,0 0 1,0 0-1,0 0 1,0 0-1,0 0 1,5 2-1,-2-2-2,0 0 0,0 0-1,0-1 1,0 1-1,0-1 1,0 0 0,0 0-1,9-1 1,0 0-18,1-1 0,-1 0 0,0-2 0,0 1 0,27-10 0,-5-4-96,-1-1 0,-1-1 0,0-2 0,41-33 0,-29 21-127,-46 32 233,0 0 0,0 0 0,0 0 0,0 0-1,0 0 1,0 1 0,0-1 0,0 0 0,0 0 0,0 0 0,0 0 0,0 0 0,0 0 0,0 0 0,0 1-1,0-1 1,0 0 0,0 0 0,0 0 0,0 0 0,0 0 0,0 0 0,1 0 0,-1 0 0,0 0 0,0 0 0,0 0-1,0 1 1,0-1 0,0 0 0,0 0 0,0 0 0,0 0 0,1 0 0,-1 0 0,0 0 0,0 0 0,0 0-1,0 0 1,0 0 0,0 0 0,0 0 0,1 0 0,-1 0 0,0 0 0,0 0 0,0 0 0,0 0 0,0 0-1,0 0 1,0 0 0,0 0 0,1-1 0,-1 1 0,0 0 0,0 0 0,0 0 0,0 0 0,0 0 0,0 0 0,0 0-1,0 0 1,0 0 0,0 0 0,0 0 0,0-1 0,1 1 0,-1 0 0,0 0 0,-3 10 39,2-8-32,-18 53 308,6-22 10,2 0 1,1 1-1,2 0 1,-5 45-1,12-75-269,1 0-1,0 0 1,1 0-1,-1 0 1,1 1-1,-1-1 1,1 0-1,1 0 1,-1-1-1,4 8 1,-5-9-57,1-1 1,0 0-1,0 0 0,0 0 1,-1 0-1,1-1 0,0 1 1,0 0-1,0 0 0,0 0 1,1-1-1,-1 1 1,0 0-1,0-1 0,0 1 1,0-1-1,1 0 0,-1 1 1,0-1-1,0 0 1,1 0-1,-1 0 0,0 0 1,1 0-1,-1 0 0,0 0 1,1 0-1,-1 0 0,0 0 1,0-1-1,1 1 1,-1-1-1,0 1 0,0-1 1,0 1-1,0-1 0,2-1 1,3-1-159,0-1 1,-1-1-1,1 1 0,-1-1 1,0 0-1,0-1 0,0 1 1,-1-1-1,0 0 1,0 0-1,5-9 0,3-9-189,14-43 0,-7 5-251</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9.353"/>
    </inkml:context>
    <inkml:brush xml:id="br0">
      <inkml:brushProperty name="width" value="0.05" units="cm"/>
      <inkml:brushProperty name="height" value="0.05" units="cm"/>
    </inkml:brush>
  </inkml:definitions>
  <inkml:trace contextRef="#ctx0" brushRef="#br0">43 1 14419,'-12'27'1368,"0"12"-1024,1 13-176,5 6 585,5 11-529,1 1-272,10 0 104,3-4-64,8-6-72</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9.943"/>
    </inkml:context>
    <inkml:brush xml:id="br0">
      <inkml:brushProperty name="width" value="0.05" units="cm"/>
      <inkml:brushProperty name="height" value="0.05" units="cm"/>
    </inkml:brush>
  </inkml:definitions>
  <inkml:trace contextRef="#ctx0" brushRef="#br0">164 514 18692,'0'-2'110,"-1"1"-1,0-1 1,1 0 0,-1 0 0,0 1-1,0-1 1,0 1 0,0-1 0,0 1-1,0-1 1,0 1 0,0 0 0,-1-1-1,1 1 1,-1 0 0,1 0 0,-1 0-1,1 0 1,-1 0 0,1 0 0,-1 0-1,0 1 1,0-1 0,1 1 0,-1-1-1,0 1 1,0 0 0,0-1 0,0 1-1,1 0 1,-1 0 0,0 0 0,0 1-1,0-1 1,1 0 0,-4 1 0,1 1 34,-1 0 1,1 0 0,-1 1 0,1-1-1,0 1 1,0 0 0,0 0 0,0 1 0,1-1-1,-1 1 1,1-1 0,-4 6 0,-1 3-49,0 0 1,1 0 0,1 1 0,-9 21 0,13-28-100,0 0 0,1 1 0,-1-1 0,1 0-1,0 0 1,1 0 0,-1 1 0,1-1 0,0 0 0,1 1 0,0-1 0,2 10 0,-3-14 2,1-1 0,-1 1 0,1-1 0,-1 1 0,1-1 0,0 0 0,-1 1 0,1-1 0,0 0 0,0 1 0,0-1 0,0 0 0,0 0 0,0 0 0,0 0 0,1 0 0,-1 0 0,0 0 0,1 0 0,-1-1 0,0 1 0,3 0 0,-2-1-1,0 1 0,0-1 1,-1 0-1,1-1 0,0 1 1,0 0-1,0 0 0,0-1 1,0 1-1,0-1 0,-1 0 1,1 0-1,0 1 0,0-1 1,1-2-1,5-2-3,-1-1 1,0 1-1,-1-2 1,1 1-1,-1-1 1,6-8-1,7-17 22,-1 0-1,-1-1 0,-2-1 1,-2 0-1,-1-1 1,8-37-1,-15 53-64,-5 19 47,0 0-1,1 0 1,-1 0-1,0 0 1,0 0-1,0 0 1,0 0-1,0 1 1,0-1-1,0 0 1,0 0-1,0 0 1,0 0-1,0 0 1,0 0-1,1 0 1,-1 0-1,0 0 1,0 0-1,0 0 1,0 0-1,0 0 1,0 0-1,0 0 1,1 0-1,-1 0 1,0 0-1,0 0 1,0 0-1,0 0 1,0 0-1,0 0 1,0 0-1,1 0 1,-1 0-1,0 0 1,0 0-1,0 0 1,0 0-1,0 0 1,0 0 0,0 0-1,0 0 1,1 0-1,-1 0 1,0 0-1,0 0 1,0-1-1,0 1 1,0 0-1,0 0 1,0 0-1,0 0 1,0 0-1,0 0 1,0 0-1,0 0 1,0-1-1,0 1 1,0 0-1,0 0 1,0 0-1,0 0 1,0 0-1,0 0 1,0 0-1,0-1 1,0 1-1,3 9-47,2 43-131,-5-39 141,1 1 0,1-1 0,0 0-1,1 0 1,0 0 0,8 22-1,-10-34 43,-1 0 0,1 1 1,-1-1-1,1 0 0,0 1 0,0-1 0,-1 0 0,1 0 0,0 0 0,0 0 1,0 0-1,0 0 0,0 0 0,1 0 0,-1 0 0,0 0 0,0 0 0,1-1 0,-1 1 1,0-1-1,1 1 0,-1-1 0,0 1 0,1-1 0,-1 0 0,1 0 0,-1 1 1,1-1-1,-1 0 0,1 0 0,-1-1 0,0 1 0,1 0 0,-1 0 0,1-1 1,-1 1-1,0-1 0,3 0 0,2-2 23,0-1-1,0 0 1,0 0 0,-1-1-1,1 1 1,8-11 0,17-20 89,-2-1 0,-1-2 0,37-66 0,-31 39 4,39-109-1,-66 155-109,7-40 1,-34 146-108,8 5 153,3 1 0,6 127-1,3-205-40,1-1-1,0 1 0,1 0 0,1-1 0,5 20 0,-7-32-11,0 0 0,-1-1 0,1 1-1,0 0 1,0-1 0,0 1 0,0-1 0,0 1 0,0-1-1,0 1 1,1-1 0,-1 0 0,1 0 0,-1 1 0,1-1 0,-1 0-1,1-1 1,1 2 0,-2-2-2,1 1 0,-1-1 0,0 0 0,0 0 0,0 0 0,1 0 0,-1-1 0,0 1 0,0 0 0,0 0 0,1-1 0,-1 1 0,0-1 1,0 1-1,0-1 0,0 1 0,0-1 0,0 0 0,0 1 0,0-1 0,0 0 0,0 0 0,0 0 0,0 0 0,-1 0 0,1 1 0,0-2 0,-1 1 0,1-1 0,4-6-7,-1 0 0,0-1 0,0 1 0,-1-1 0,0 0 0,-1 0 0,3-16 0,3-70-7,-7 76 19,0 0-2,0-1 0,-1 0 0,-1 0 1,-6-28-1,7 48-3,0-1-1,0 0 1,0 1 0,0-1 0,0 0 0,0 1 0,0-1-1,0 0 1,-1 1 0,1-1 0,0 1 0,0-1-1,-1 0 1,1 1 0,0-1 0,-1 1 0,1-1 0,-1 1-1,1-1 1,-1 1 0,1-1 0,-1 1 0,1 0-1,-1-1 1,1 1 0,-1-1 0,0 1 0,0 0-1,0 1 1,1 0 0,-1 0-1,1-1 1,-1 1 0,1 0-1,-1 0 1,1 0 0,-1-1-1,1 1 1,0 0 0,-1 0-1,1 0 1,0 0 0,0 0-1,0 0 1,0 0 0,0 0-1,0 0 1,0 1 0,-1 16 25,1-1 0,1 1-1,1-1 1,0 1 0,1-1 0,1 0 0,1 0 0,9 25 0,-13-40-6,0 1 0,1-1-1,-1 0 1,0 1 0,1-1 0,-1 0 0,1 0 0,0 0 0,0-1 0,0 1-1,0 0 1,0-1 0,0 1 0,3 1 0,-4-2-6,1-1 0,-1 0 0,1 1 0,-1-1 0,1 0 0,0 0 0,-1 1 0,1-1 0,-1-1 0,1 1 0,-1 0 0,1 0 0,-1 0 0,1-1 0,0 1 0,-1-1 0,0 1 0,1-1 0,-1 0 0,1 0 0,-1 1 0,0-1 0,0 0 0,2-2 0,5-5 13,0 0 1,-1-1-1,-1 1 1,1-2-1,-1 1 1,-1-1-1,0 0 1,6-17-1,8-13-111,-19 40 82,0 0 0,0 0 1,0 0-1,0 0 0,0-1 0,0 1 0,0 0 0,0 0 0,0 0 0,0 0 0,0 0 0,0-1 0,0 1 0,0 0 0,0 0 0,0 0 0,1 0 1,-1 0-1,0-1 0,0 1 0,0 0 0,0 0 0,0 0 0,0 0 0,0 0 0,0 0 0,0 0 0,1-1 0,-1 1 0,0 0 0,0 0 0,0 0 0,0 0 1,0 0-1,1 0 0,-1 0 0,0 0 0,0 0 0,0 0 0,0 0 0,0 0 0,1 0 0,-1 0 0,0 0 0,0 0 0,0 0 0,0 0 0,0 0 1,1 0-1,-1 0 0,0 0 0,0 0 0,0 0 0,0 0 0,0 0 0,0 0 0,1 1 0,-1-1 0,0 0 0,0 0 0,0 0 0,0 0 0,0 0 0,0 0 1,3 16-89,-3 31 53,0-39 28,-1 4 2,0 12 30,1 1-1,1 0 0,0-1 0,2 1 0,8 28 0,-11-52-39,0 1 1,1-1 0,-1 0 0,1 1-1,0-1 1,0 1 0,-1-1 0,1 0 0,0 0-1,0 1 1,1 0 0,-1-2-32,-1 1-1,1-1 1,-1 0 0,0 0 0,1 1-1,-1-1 1,1 0 0,-1 0 0,1 0-1,-1 0 1,1 1 0,-1-1 0,1 0 0,-1 0-1,1 0 1,-1 0 0,1 0 0,-1 0-1,1 0 1,-1-1 0,1 1 0,-1 0-1,1 0 1,1-1-35,0 0-1,-1-1 1,1 1 0,0 0-1,-1-1 1,1 1 0,-1-1-1,0 1 1,0-1 0,1 0-1,-1 0 1,0 1 0,0-1-1,-1 0 1,2-3 0,9-30-382,0-8-159</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0.640"/>
    </inkml:context>
    <inkml:brush xml:id="br0">
      <inkml:brushProperty name="width" value="0.05" units="cm"/>
      <inkml:brushProperty name="height" value="0.05" units="cm"/>
    </inkml:brush>
  </inkml:definitions>
  <inkml:trace contextRef="#ctx0" brushRef="#br0">1 60 22293,'4'0'199,"0"0"1,0 1 0,0 0-1,0-1 1,0 1-1,0 1 1,0-1-1,0 0 1,0 1 0,-1 0-1,1 0 1,-1 0-1,1 0 1,4 5-1,-6-4-162,0 0 0,1 0-1,-1 0 1,0 1-1,-1-1 1,1 1 0,-1-1-1,1 1 1,-1 0 0,0 0-1,0-1 1,-1 1-1,1 0 1,-1 0 0,0 6-1,-6 55 54,3-44-12,0 29 0,3-44-54,0-1 0,0 0 0,1 1 0,0-1 0,0 0 0,0 1 0,1-1 0,0 0 0,0 0 0,4 6 0,-5-9-12,1 0 0,0 0 0,-1 0 1,1 0-1,0-1 0,0 1 0,0-1 1,0 1-1,1-1 0,-1 0 0,0 0 0,1 0 1,-1 0-1,0 0 0,1 0 0,-1-1 1,1 1-1,-1-1 0,1 0 0,4 0 1,0 0 0,0 0 0,0-1 1,0 0-1,0 0 1,0-1-1,10-3 0,-2-2 13,-1 0-1,0 0 1,-1-1 0,0-1-1,0-1 1,18-17-1,-15 12 94,-1-1 1,-1 0-1,0-1 0,15-26 0,-25 37-33,-1 0 0,1 0-1,-1-1 1,0 1 0,-1-1 0,0 0-1,0 0 1,0 0 0,1-11 0,-3 18-71,0-1 0,0 0 0,0 1 0,0-1 0,0 1 0,0-1 1,0 1-1,0-1 0,0 0 0,0 1 0,0-1 0,0 1 0,-1-1 0,1 1 1,0-1-1,0 1 0,-1-1 0,1 1 0,0-1 0,-1 1 0,1-1 0,-9 3 233,7 0-231,0 0-1,0 0 1,1 0 0,-1 0 0,0 0 0,1 1 0,-1-1 0,0 3 0,1-2-19,0-1 0,0 0 0,0 1 1,1-1-1,-1 1 0,1-1 0,-1 1 0,1-1 0,0 1 0,0-1 1,0 1-1,0-1 0,1 1 0,-1-1 0,1 0 0,-1 1 1,1-1-1,0 1 0,0-1 0,0 0 0,0 0 0,1 0 1,-1 1-1,3 2 0,-2-3 0,0-1 0,1 1 0,-1-1 0,0 0 1,0 1-1,1-1 0,-1 0 0,1-1 0,-1 1 0,1 0 0,-1-1 1,1 1-1,-1-1 0,1 0 0,0 0 0,-1 0 0,1 0 0,0 0 0,-1-1 1,1 1-1,-1-1 0,1 1 0,4-3 0,4-2 1,1-1 0,-1 0 0,0 0 1,-1-1-1,0 0 0,0-1 0,11-11 0,59-68-2,-75 81 2,14-21-21,-19 27 21,0 0 0,0 0 1,0 0-1,0 0 0,0 0 0,0 0 1,0 0-1,0 0 0,0 0 0,0 0 1,0 0-1,0 0 0,0 0 0,0 0 1,0 0-1,0 0 0,0 0 0,0 0 0,-1 0 1,1 0-1,0 0 0,0 0 0,0-1 1,0 1-1,0 0 0,0 0 0,0 0 1,0 0-1,0 0 0,0 0 0,0 0 1,0 0-1,0 0 0,0 0 0,0 0 1,0 0-1,0 0 0,0 0 0,0 0 1,0 0-1,0 0 0,0 0 0,-6 6-12,-8 12 3,2 1 2,1 0-1,1 1 1,1 1 0,1-1 0,-6 27 0,11-38-1,1 0 1,1 0-1,-1 0 1,1 0-1,1 0 1,0 0-1,0 0 1,1 1-1,0-1 1,0 0-1,1 0 1,1 0-1,-1-1 0,1 1 1,6 12-1,-7-18-34,0 0-1,0 0 0,0 0 0,0 0 1,1-1-1,-1 1 0,1 0 0,-1-1 0,1 0 1,0 0-1,0 0 0,0 0 0,0 0 1,1 0-1,-1-1 0,0 0 0,1 1 0,-1-1 1,1 0-1,-1-1 0,1 1 0,-1-1 1,1 0-1,0 1 0,-1-2 0,1 1 0,3-1 1,-2 0-10,-1 0-1,0 0 1,0 0 0,-1-1 0,1 0 0,0 0 0,0 0 0,-1 0 0,1-1 0,-1 1 0,0-1-1,0 0 1,0 0 0,0 0 0,0 0 0,-1 0 0,1-1 0,-1 1 0,0-1 0,0 0-1,0 0 1,2-7 0,-2 4-42,0 0-1,0 0 0,0-14 1,-4-27-346</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1.047"/>
    </inkml:context>
    <inkml:brush xml:id="br0">
      <inkml:brushProperty name="width" value="0.05" units="cm"/>
      <inkml:brushProperty name="height" value="0.05" units="cm"/>
    </inkml:brush>
  </inkml:definitions>
  <inkml:trace contextRef="#ctx0" brushRef="#br0">25 44 21773,'-18'0'1664,"13"2"-1720,3-2-376,13-3 904,4-11-208,5-15-248</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1.466"/>
    </inkml:context>
    <inkml:brush xml:id="br0">
      <inkml:brushProperty name="width" value="0.05" units="cm"/>
      <inkml:brushProperty name="height" value="0.05" units="cm"/>
    </inkml:brush>
  </inkml:definitions>
  <inkml:trace contextRef="#ctx0" brushRef="#br0">156 0 18780,'-2'4'547,"0"0"1,0-1-1,0 0 1,0 1-1,-1-1 1,0 0-1,0 0 0,0-1 1,0 1-1,-6 3 1,-16 16 665,14-6-1071,-1 0 0,2 1 0,0 0 0,1 1 1,1 0-1,1 0 0,0 0 0,2 1 0,0 0 0,1 0 0,-4 39 1,8-51-146,0 1 0,0-1 0,1 0 0,-1 0 0,2 0 0,-1 0 0,1 0 0,3 10 0,-4-15-36,0 0 0,0 0 0,1 0 0,-1 0-1,0 0 1,0-1 0,1 1 0,0 0 0,-1-1 0,1 1 0,0-1 0,-1 1 0,1-1 0,0 0-1,0 0 1,0 0 0,0 0 0,0 0 0,1 0 0,-1 0 0,0-1 0,0 1 0,0-1-1,1 0 1,-1 1 0,0-1 0,1 0 0,-1 0 0,0-1 0,4 0 0,2-1-221,1 0 1,-1-1-1,0 0 1,0 0 0,0-1-1,-1 0 1,1 0-1,10-9 1,5-5-320,25-25 0,9-17-277,0-7-128</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1.885"/>
    </inkml:context>
    <inkml:brush xml:id="br0">
      <inkml:brushProperty name="width" value="0.05" units="cm"/>
      <inkml:brushProperty name="height" value="0.05" units="cm"/>
    </inkml:brush>
  </inkml:definitions>
  <inkml:trace contextRef="#ctx0" brushRef="#br0">95 3 18844,'-1'-1'71,"0"1"-1,0 0 1,0-1 0,0 1-1,0 0 1,-1 0 0,1 0-1,0 0 1,0 0 0,0 0 0,-1 0-1,1 0 1,0 1 0,0-1-1,0 0 1,0 1 0,0-1-1,0 1 1,0-1 0,0 1-1,0-1 1,0 1 0,0 0-1,0-1 1,0 1 0,0 0-1,0 0 1,0 0 0,1 0-1,-1 0 1,0 0 0,1 0 0,-1 0-1,1 0 1,-1 2 0,-4 5 166,1 1 0,1 0 0,-4 12 0,7-20-133,-12 44 468,2 0 0,2 1-1,2-1 1,2 1 0,4 92 0,1-127-460,0 0 0,1 1 0,0-1 0,0 0 0,1 0-1,5 10 1,-7-19-102,0 0 0,-1 0-1,1 0 1,0 0 0,1 0 0,-1 0-1,0 0 1,1-1 0,-1 1-1,1 0 1,-1-1 0,1 1 0,0-1-1,-1 0 1,1 1 0,0-1-1,0 0 1,0 0 0,0 0 0,0-1-1,0 1 1,0 0 0,1-1-1,-1 1 1,0-1 0,0 0 0,0 0-1,1 0 1,-1 0 0,0 0-1,0 0 1,0 0 0,1-1 0,-1 1-1,0-1 1,0 0 0,3-1-1,7-4-62,0-1-1,-1-1 0,0 0 0,0 0 0,-1-1 1,0 0-1,14-17 0,26-22-210,-48 46 254,0 1 0,-1-1 0,1 1 0,0 0 0,0-1 0,0 1 0,0 0 0,0 0 0,1 1 0,-1-1-1,0 0 1,0 1 0,0-1 0,1 1 0,-1 0 0,0 0 0,4 0 0,-5 0 10,1 1 0,0-1 0,0 1-1,0 0 1,-1 0 0,1 0-1,0 0 1,-1 0 0,1 0-1,-1 0 1,1 1 0,-1-1 0,0 0-1,0 1 1,1-1 0,-1 1-1,0 0 1,0-1 0,-1 1-1,1 0 1,1 2 0,5 17 33,0 0-1,-1 1 1,-1 0-1,-1 1 1,0 23-1,6 26-55,-3-53-221,-2-18 137,2-13 42,2-17-36</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2.529"/>
    </inkml:context>
    <inkml:brush xml:id="br0">
      <inkml:brushProperty name="width" value="0.05" units="cm"/>
      <inkml:brushProperty name="height" value="0.05" units="cm"/>
    </inkml:brush>
  </inkml:definitions>
  <inkml:trace contextRef="#ctx0" brushRef="#br0">136 79 19708,'-3'-2'389,"-1"0"0,0 0 1,1 1-1,-1-1 0,0 1 0,0 0 0,0 0 0,0 1 0,-1-1 1,-4 1-1,7 0-321,0 1 0,-1-1 0,1 1 0,-1 0-1,1-1 1,0 1 0,0 0 0,-1 1 0,1-1 0,0 0 0,0 0 0,0 1 0,0-1 0,1 1 0,-1 0 0,0 0 0,1-1 0,-3 5 0,-3 5-62,1 0 0,0 1 0,1 0 0,0 0 1,1 0-1,0 0 0,1 1 0,1 0 0,0-1 0,0 1 0,1 0 0,1 0 0,1 14 0,-1-24-5,1 0-1,-1 0 1,1 0-1,-1 0 1,1 0-1,0 0 0,0-1 1,0 1-1,1 0 1,-1 0-1,0-1 1,1 1-1,0-1 1,0 0-1,3 4 0,-4-5-3,0 0-1,1 0 0,-1 0 0,1-1 1,-1 1-1,1 0 0,0-1 1,-1 1-1,1-1 0,0 1 0,-1-1 1,1 0-1,0 0 0,-1 0 0,1 0 1,0 0-1,0 0 0,-1 0 0,1-1 1,0 1-1,-1-1 0,1 1 0,-1-1 1,1 1-1,-1-1 0,1 0 1,-1 0-1,3-1 0,6-5-36,0 0 1,-1 0-1,1-1 0,-2-1 0,1 0 0,-1 0 1,9-12-1,44-77-79,-26 38 124,-34 59 5,-1 0-1,1 0 1,-1 0 0,1 0-1,0 0 1,0 0 0,-1 0 0,1 0-1,0 1 1,0-1 0,0 0-1,0 0 1,0 1 0,1-2 0,-1 3-6,-1-1 0,0 0 1,0 0-1,1 0 0,-1 0 0,0 0 1,1 0-1,-1 1 0,0-1 1,0 0-1,1 0 0,-1 0 1,0 1-1,0-1 0,1 0 1,-1 0-1,0 1 0,0-1 1,0 0-1,0 0 0,0 1 1,1-1-1,-1 0 0,0 1 1,0-1-1,0 0 0,0 1 0,0-1 1,0 0-1,0 1 0,0-1 1,0 1-1,0 42 200,-1-29-179,1 2 29,0 0 0,2-1 0,-1 1 0,2-1 0,7 26 0,-9-37-34,1-1 1,-1 1-1,1-1 1,0 0-1,0 1 0,0-1 1,0 0-1,1 0 1,-1 0-1,1-1 1,-1 1-1,7 4 1,-7-6-5,1 0 0,0 1 0,0-1 0,0 0 0,0-1 0,-1 1 0,1 0 0,0-1 0,0 0 0,0 1 1,0-1-1,0-1 0,0 1 0,0 0 0,0-1 0,0 1 0,0-1 0,4-1 0,5-3 13,0 0 0,0-1 0,-1 0 0,0 0 0,-1-1 0,1-1 0,18-17 0,61-73-259,-64 68 63,-12 13 42,-10 12 59,0 0-1,0 0 1,0 1-1,0 0 1,1 0 0,-1 0-1,9-5 1,-13 9 60,0 0 0,1 0 1,-1 0-1,0 1 0,1-1 0,-1 0 1,0 0-1,0 0 0,1 1 0,-1-1 1,0 0-1,0 0 0,1 1 0,-1-1 1,0 0-1,0 0 0,0 1 0,0-1 1,1 0-1,-1 1 0,0-1 0,0 0 1,0 1-1,0-1 0,0 0 0,0 1 1,0-1-1,0 0 0,0 1 1,0-1-1,0 0 0,0 1 0,0-1 1,0 0-1,0 1 0,-1-1 0,1 0 1,0 1-1,0-1 0,0 1 0,-3 20 29,3-19-26,-3 11 49,-2 28 116,4-39-142,1 1 1,0 0 0,0 0-1,1-1 1,-1 1 0,1 0-1,-1 0 1,1-1 0,0 1-1,0-1 1,2 5 0,-2-6-17,0 0 0,-1 0 0,1 0 1,0 0-1,0-1 0,0 1 0,0 0 1,0-1-1,0 1 0,0-1 0,0 1 0,0-1 1,0 0-1,0 1 0,0-1 0,1 0 1,-1 0-1,0 1 0,0-1 0,0 0 1,0 0-1,1 0 0,-1-1 0,0 1 0,0 0 1,0 0-1,0-1 0,0 1 0,0 0 1,0-1-1,0 1 0,2-2 0,4-1-44,-1-1 0,0 0 0,10-8-1,20-19-297,-24 19 99,1 0 1,19-12 0,-32 24 225,1-1 1,0 0-1,0 1 1,-1-1-1,1 1 0,0-1 1,0 1-1,0-1 1,0 1-1,0 0 0,-1-1 1,1 1-1,0 0 1,0 0-1,0 0 0,0 0 1,0 0-1,0 0 1,0 0-1,0 0 0,0 0 1,0 0-1,0 0 1,0 0-1,0 1 0,0-1 1,0 0-1,0 1 1,-1-1-1,1 1 0,0-1 1,0 1-1,0-1 1,-1 1-1,1 0 0,0-1 1,-1 1-1,1 0 1,0 0-1,-1-1 0,1 1 1,-1 0-1,1 0 1,-1 0-1,0 0 0,1 1 1,2 5-9,-2 1 1,1-1 0,-1 1-1,1 14 1,-1-12 23,13 119 328,40 158 0,-48-263-265,2 4 93,-2 0 0,-1 1 0,0 0 0,-1 54 0,-4-78-100,-1-1 0,1 1 0,-1-1 0,-1 1 0,1-1 0,0 0 0,-1 1 0,-3 4 0,5-8-35,-1 0 0,1 0 1,-1 0-1,0 0 0,0 0 0,1 0 0,-1 0 1,0 0-1,0-1 0,0 1 0,0 0 0,0 0 0,0-1 1,0 1-1,0-1 0,0 1 0,-1-1 0,1 1 1,0-1-1,0 0 0,0 1 0,-1-1 0,1 0 1,0 0-1,0 0 0,-1 0 0,1 0 0,0 0 1,0 0-1,-1 0 0,1-1 0,0 1 0,0-1 1,-2 0-1,-2-2 20,0 0 0,0 0 0,0-1 1,1 1-1,-1-1 0,1-1 0,0 1 1,0 0-1,1-1 0,-1 0 0,1 0 1,0 0-1,0 0 0,-3-9 0,0-1-59,0 0 0,1-1 0,1 0 0,-2-18 0,4 24-24,1-1-1,1 1 1,-1 0-1,2 0 1,0 0 0,0-1-1,1 1 1,0 0 0,0 0-1,7-15 1,-3 13-3,0 0 0,1 0-1,0 1 1,1 0 0,0 0 0,1 1-1,16-15 1,109-91-36,-6 8 71,-103 84 54,0-1-1,35-49 1,-55 66-16,0 1 0,-1-1 1,0 0-1,-1 0 0,0 0 0,4-15 1,-7 21-22,1 1 1,-1-1 0,0 1-1,0 0 1,0-1-1,0 1 1,0-1-1,0 1 1,0 0 0,0-1-1,-1 1 1,1-1-1,0 1 1,-1 0 0,1-1-1,-1 1 1,0 0-1,1 0 1,-1-1-1,-1 0 1,1 1 0,-1 0 1,1 1-1,-1-1 1,1 0-1,-1 1 0,0-1 1,0 1-1,1 0 1,-1-1-1,0 1 0,1 0 1,-1 0-1,0 0 1,0 0-1,1 0 0,-1 0 1,0 1-1,0-1 1,1 1-1,-1-1 0,-1 2 1,-6 1 7,1 0 1,1 1-1,-1 0 1,1 0-1,-1 1 1,1 0-1,1 0 0,-1 1 1,1-1-1,0 1 1,0 1-1,0-1 1,1 1-1,0 0 1,-6 12-1,7-12-101,1 0 0,-1 0 1,1 0-1,1 0 0,0 0 0,0 1 0,0-1 0,0 1 1,1-1-1,1 1 0,-1 0 0,1 0 0,1-1 1,-1 1-1,1-1 0,1 1 0,3 13 0,-3-17 10,0-1-1,0 1 0,0-1 1,1 1-1,-1-1 1,1 0-1,-1 0 0,1 0 1,0 0-1,1-1 1,-1 1-1,0-1 0,1 0 1,-1 0-1,1 0 0,0 0 1,-1 0-1,1-1 1,0 0-1,0 0 0,0 0 1,0 0-1,0-1 1,0 1-1,1-1 0,-1 0 1,0 0-1,5-1 0,39-8-560</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3.500"/>
    </inkml:context>
    <inkml:brush xml:id="br0">
      <inkml:brushProperty name="width" value="0.05" units="cm"/>
      <inkml:brushProperty name="height" value="0.05" units="cm"/>
    </inkml:brush>
  </inkml:definitions>
  <inkml:trace contextRef="#ctx0" brushRef="#br0">169 373 21333,'-6'-1'232,"1"-1"1,0 1-1,-1 0 1,0 1 0,1-1-1,-1 1 1,1 0 0,-1 1-1,0-1 1,1 1 0,-1 0-1,1 0 1,0 1-1,-1 0 1,1 0 0,-6 3-1,6-3-182,0 0 0,1 0 0,0 1 0,0-1 0,-1 1 0,2 0 0,-1 0 0,0 0 0,0 1 0,1-1 0,0 1 0,0 0 0,0 0 0,0 0-1,1 0 1,-1 1 0,1-1 0,-2 8 0,3-11-51,1 0 0,0 0-1,0 0 1,-1 1-1,1-1 1,0 0 0,0 0-1,0 0 1,0 0 0,1 1-1,-1-1 1,0 0-1,0 0 1,1 0 0,-1 0-1,0 0 1,1 0 0,-1 0-1,1 0 1,0 0 0,-1 0-1,1 0 1,0 0-1,0 0 1,-1 0 0,1 0-1,0 0 1,0-1 0,0 1-1,0 0 1,0-1-1,0 1 1,0-1 0,0 1-1,0-1 1,0 0 0,1 1-1,-1-1 1,0 0 0,0 0-1,0 0 1,0 1-1,1-1 1,-1-1 0,0 1-1,2 0 1,3 0 0,0-1 0,0 0 0,0 0-1,0 0 1,0-1 0,-1 1 0,12-6 0,-4-2 26,1 1 1,-1-2-1,-1 0 0,0 0 1,0-1-1,-1-1 1,-1 0-1,11-15 0,2-6 161,36-71 0,-59 104-185,0 0-1,0 0 0,0 0 1,0 1-1,0-1 1,0 0-1,0 0 1,1 0-1,-1 0 1,0 0-1,0 0 1,0 0-1,0 0 0,0 0 1,0 0-1,0 1 1,0-1-1,0 0 1,0 0-1,0 0 1,0 0-1,1 0 1,-1 0-1,0 0 1,0 0-1,0 0 0,0 0 1,0 0-1,0 0 1,0 0-1,0 0 1,0 0-1,1 0 1,-1 0-1,0 0 1,0 0-1,0 0 1,0 0-1,0 0 0,0 0 1,0 0-1,0 0 1,1 0-1,-1 0 1,0 0-1,0 0 1,0 0-1,0 0 1,0 0-1,0 0 0,0-1 1,0 1-1,0 0 1,0 0-1,0 0 1,1 0-1,-1 0 1,0 0-1,0 0 1,8 28-52,-6-17 36,1-1 0,0 0 0,1 1 0,0-1 0,9 15-1,-11-22 18,0-1-1,0 1 0,1 0 0,-1-1 0,1 1 0,0-1 0,0 1 0,0-1 0,0 0 0,0-1 1,0 1-1,1 0 0,-1-1 0,0 0 0,1 0 0,-1 0 0,1 0 0,0 0 0,-1-1 0,1 1 1,5-1-1,-1-1 12,1 0 1,0-1 0,0 1-1,-1-2 1,1 1 0,-1-1-1,0 0 1,1-1 0,-1 0 0,-1 0-1,1-1 1,-1 0 0,0-1-1,0 1 1,0-1 0,6-8-1,4-4 41,-1-1-1,0-1 0,-2 0 0,20-35 0,-34 54-50,38-77 90,-34 70-103,-2 1 0,1-1 1,-1 0-1,0 0 0,-1 0 1,0 0-1,0 0 0,-1-12 0,0 19 8,0 1 0,0 0 0,0 0 0,0-1 0,0 1 0,0 0-1,0 0 1,0-1 0,0 1 0,0 0 0,0 0 0,0 0 0,0-1-1,0 1 1,0 0 0,0 0 0,-1-1 0,1 1 0,0 0 0,0 0-1,0 0 1,0-1 0,0 1 0,-1 0 0,1 0 0,0 0 0,0 0-1,0 0 1,-1-1 0,1 1 0,0 0 0,0 0 0,0 0 0,-1 0-1,1 0 1,0 0 0,0 0 0,-1 0 0,1 0 0,0 0-1,-11 7-69,-8 21-42,4 1 88,2 1 0,1 0 1,2 1-1,1 0 0,-9 55 1,12-45 82,3 0 1,1 0-1,2 0 1,6 48-1,-2-63-35,1 0 1,1 0-1,1-1 0,2 0 0,20 43 0,74 108-380,-39-72-89,-47-65 347,-17-38 107,1 0 0,-1 1 0,0-1 0,0 0 1,0 0-1,1 1 0,-1-1 0,0 0 0,-1 0 0,1 1 0,0-1 0,-1 3 0,1-4 4,0 0 0,-1 1 1,1-1-1,-1 1 0,1-1 0,0 0 0,-1 1 0,1-1 1,-1 0-1,1 1 0,-1-1 0,1 0 0,-1 0 0,1 1 1,-1-1-1,1 0 0,-1 0 0,1 0 0,-1 0 0,1 0 1,-1 0-1,1 0 0,-1 0 0,0 0 0,1 0 0,-1 0 1,1 0-1,-1 0 0,1 0 0,-1 0 0,0-1 0,-4-1 74,0 0-1,1 0 1,-1 0-1,0-1 0,1 0 1,-1 0-1,1 0 1,0 0-1,0-1 1,1 1-1,-6-7 0,-37-52 542,38 51-520,-8-12 23,0-1-1,2-1 1,1 0 0,1-1 0,1 0-1,1-1 1,2 0 0,-9-43 0,16 64-163,1-1 1,0 1-1,0 0 1,1-1-1,-1 1 1,1 0-1,1 0 1,-1 0-1,1 0 1,0 0-1,1 0 1,-1 0-1,1 0 1,0 1-1,0 0 1,1-1-1,0 1 1,0 0-1,8-7 1,6-4-460,1 0-1,1 2 1,39-22 0,-25 16 331,14-10-375</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5.044"/>
    </inkml:context>
    <inkml:brush xml:id="br0">
      <inkml:brushProperty name="width" value="0.05" units="cm"/>
      <inkml:brushProperty name="height" value="0.05" units="cm"/>
    </inkml:brush>
  </inkml:definitions>
  <inkml:trace contextRef="#ctx0" brushRef="#br0">268 36 19084,'-1'-2'162,"0"-1"-1,-1 1 1,1 0 0,-1 0 0,1 0-1,-1 0 1,0 0 0,0 0-1,0 1 1,0-1 0,0 1 0,0-1-1,0 1 1,0 0 0,-1-1-1,1 1 1,-3 0 0,0-1 46,1 2 0,0-1 0,-1 0 0,1 1 1,-1 0-1,1 0 0,-1 0 0,1 1 0,-6 1 0,-1 0 18,1 1 0,0 1 0,0 0 0,0 0-1,1 1 1,0 0 0,-16 12 0,17-11-213,0 1 0,1 1 0,0-1 0,1 1 0,-1 1 0,1-1 0,1 1 0,0 0 0,0 0 0,1 0 0,0 1 0,1 0 1,0-1-1,0 1 0,-1 12 0,3-17-14,0 1 1,1-1-1,0 1 1,0-1 0,0 1-1,1-1 1,-1 1-1,1-1 1,1 1-1,-1-1 1,1 0 0,0 0-1,0 0 1,0 0-1,1 0 1,0 0-1,0 0 1,0-1 0,0 1-1,1-1 1,0 0-1,0 0 1,0 0-1,0-1 1,0 0 0,1 1-1,0-1 1,-1-1-1,7 3 1,-3-2 2,0 0 1,0 0-1,0-1 1,1 0-1,-1-1 0,1 1 1,16-1-1,-20-1 3,1-1-1,0 1 0,-1-1 0,1 0 0,-1 0 0,1-1 0,-1 0 1,1 1-1,-1-2 0,0 1 0,0-1 0,8-5 0,-12 7 0,0 1 0,-1-1 0,1 1 0,0-1 0,-1 1 0,1-1 0,0 0 0,-1 1 0,1-1-1,-1 0 1,1 0 0,-1 1 0,1-1 0,-1 0 0,0 0 0,1 0 0,-1 0 0,0 1 0,0-1 0,0-2 0,0 3 3,0-1 1,0 1 0,0-1 0,-1 0 0,1 1 0,0-1 0,-1 0 0,1 1-1,0-1 1,-1 1 0,1-1 0,-1 1 0,1-1 0,-1 1 0,1 0 0,-1-1-1,1 1 1,-1-1 0,0 1 0,0-1 0,-2 0 24,-1 0 1,1 0-1,0 0 1,-1 0-1,1 0 1,0 1-1,-1-1 1,-6 1-1,4 1-3,1 1 0,-1 0 1,1 0-1,-1 0 0,1 0 0,0 1 0,0 0 0,0 0 0,0 0 0,0 1 0,1 0 0,-6 5 0,8-7-20,0 1-1,0-1 1,-1 1 0,1 0-1,1 0 1,-1 0 0,0 0 0,1 0-1,-1 0 1,0 4 0,2-5-8,-1 0 0,1-1 0,0 1 0,0 0 0,0 0 0,0-1 0,0 1 0,0 0 1,1-1-1,-1 1 0,1 0 0,-1-1 0,1 1 0,-1-1 0,1 1 0,0-1 0,0 1 0,0-1 1,0 1-1,0-1 0,1 2 0,1-1-7,-1 0 0,1 0-1,0 0 1,0 0 0,0 0 0,1-1 0,-1 1 0,0-1 0,1 0-1,-1 0 1,0 0 0,1-1 0,-1 1 0,1-1 0,-1 0 0,1 0-1,-1 0 1,1 0 0,6-2 0,4 0-25,-1-1 1,1-1-1,20-7 0,12-12-48,-35 16 20,0 1 0,24-8 0,-34 13 51,0 1-1,0 0 0,0 0 0,0 0 0,0-1 0,0 1 1,0 0-1,-1 0 0,1 0 0,0 0 0,0 1 1,0-1-1,0 0 0,0 0 0,0 1 0,0-1 0,0 0 1,0 1-1,0-1 0,-1 1 0,1-1 0,0 1 1,1 0-1,0 1-10,-1 0 0,0 0 0,0-1 0,1 1 0,-1 0 0,0 0 0,0 0 1,-1 0-1,1 1 0,0 1 0,2 9-133,-2-1-1,1 0 1,-1 14 0,-1-15-79,2 14-311,-1-13-601,0 0 0,-2 19 0,4-47 417</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5.491"/>
    </inkml:context>
    <inkml:brush xml:id="br0">
      <inkml:brushProperty name="width" value="0.05" units="cm"/>
      <inkml:brushProperty name="height" value="0.05" units="cm"/>
    </inkml:brush>
  </inkml:definitions>
  <inkml:trace contextRef="#ctx0" brushRef="#br0">3 1 19836,'0'12'1713,"-3"5"-1249,3 4-192,0 7 728,2 1-544,-1 4-840,6 0-352,-1-6-384,1-2 824,1-7-257,-3-4-263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7.874"/>
    </inkml:context>
    <inkml:brush xml:id="br0">
      <inkml:brushProperty name="width" value="0.05" units="cm"/>
      <inkml:brushProperty name="height" value="0.05" units="cm"/>
    </inkml:brush>
  </inkml:definitions>
  <inkml:trace contextRef="#ctx0" brushRef="#br0">15 1 18692,'-6'4'2072,"-1"1"-1439,6-5-441,2 0 832,6-2-1296,-1-1 664,7 3-392,3 0-264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5.938"/>
    </inkml:context>
    <inkml:brush xml:id="br0">
      <inkml:brushProperty name="width" value="0.05" units="cm"/>
      <inkml:brushProperty name="height" value="0.05" units="cm"/>
    </inkml:brush>
  </inkml:definitions>
  <inkml:trace contextRef="#ctx0" brushRef="#br0">1 64 16788,'0'-3'185,"0"0"1,0 0 0,0 0-1,0 0 1,1 0 0,-1 0 0,1 1-1,0-1 1,0 0 0,0 0-1,0 1 1,0-1 0,0 0 0,3-3-1,-2 4-74,1 1-1,-1-1 0,0 0 1,0 1-1,1-1 0,-1 1 1,1 0-1,-1 0 0,1 0 0,0 0 1,-1 1-1,1-1 0,0 0 1,0 1-1,-1 0 0,5 0 1,9 0 169,1 0 1,-1 2-1,0 0 1,1 1-1,-1 0 1,0 1-1,-1 1 1,17 7-1,-1 2-120,0 1 0,53 36 0,-64-37-128,0 0 0,0 2 0,-2 1 0,19 20 1,-33-32 2,1 0 1,-1 0 0,0 0-1,0 1 1,-1 0 0,0 0-1,0 0 1,0 0-1,0 0 1,-1 1 0,0-1-1,-1 1 1,1-1 0,-1 1-1,-1 0 1,1-1 0,-1 1-1,0 0 1,-2 13 0,-1-13 39,0 1-1,0-1 1,0 0 0,-1 0 0,0 0 0,-1-1 0,1 1 0,-1-1 0,-1 0-1,1 0 1,-1-1 0,0 1 0,0-1 0,-13 7 0,5-3-52,0-1 1,-1 0 0,0-2-1,0 0 1,0 0-1,-21 4 1,26-8-100,0 0 0,-1-1 0,0 1 0,1-2 0,-1 0 0,0 0 0,1-1 0,-1 0 0,1-1 0,-17-5 0,-4-8-194</inkml:trace>
  <inkml:trace contextRef="#ctx0" brushRef="#br0" timeOffset="1">961 121 20444,'-2'16'1769,"1"16"-1297,-4-1-208,4 7 1056,1 4-808,1 2-888,4-3-328,-4-2-544,1-6-104,-2-7 895,-2-6-359,-8-11-160</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6.385"/>
    </inkml:context>
    <inkml:brush xml:id="br0">
      <inkml:brushProperty name="width" value="0.05" units="cm"/>
      <inkml:brushProperty name="height" value="0.05" units="cm"/>
    </inkml:brush>
  </inkml:definitions>
  <inkml:trace contextRef="#ctx0" brushRef="#br0">1 198 19228,'-1'-8'160,"2"1"-1,-1 0 1,1-1-1,0 1 1,1 0 0,-1 0-1,1 0 1,1 0-1,-1 0 1,1 0-1,1 1 1,-1-1 0,1 1-1,0 0 1,0 0-1,1 0 1,0 1-1,0 0 1,0-1-1,1 2 1,0-1 0,11-7-1,-4 5-20,1 1 0,0 0 0,-1 0 0,2 2 0,-1 0 0,0 0-1,1 1 1,0 1 0,0 1 0,0 0 0,-1 0 0,1 2 0,19 2 0,-18-1-117,-1 1 1,1 1 0,-1 0 0,1 1 0,-1 0 0,-1 2 0,1 0 0,-1 0 0,0 1-1,-1 1 1,0 0 0,15 14 0,-24-19 8,0-1-1,0 1 1,-1 0-1,1 0 1,-1 1-1,0-1 1,0 1-1,-1 0 1,1 0-1,-1 0 1,0 0-1,-1 0 1,1 0-1,-1 0 1,0 0-1,0 1 1,0-1-1,-1 1 1,0-1-1,0 0 1,0 1-1,-1-1 1,0 1-1,0-1 1,0 0-1,-1 0 1,1 0-1,-1 0 1,-1 0-1,1 0 1,-1 0-1,-5 7 1,1-3 23,0 0 0,-1-1 0,-1 0-1,1-1 1,-1 1 0,0-2 0,-1 1 0,-20 9 0,6-5-515,-1-1-1,-42 10 1,61-17 82</inkml:trace>
  <inkml:trace contextRef="#ctx0" brushRef="#br0" timeOffset="1">764 388 20028,'16'6'2297,"2"0"-1409,2 3-336,1-4 1809,5-4-1313,7-2-1064,0-6-352,1-2 1016,1-1-736,2 2-64,0-1-184</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6.809"/>
    </inkml:context>
    <inkml:brush xml:id="br0">
      <inkml:brushProperty name="width" value="0.05" units="cm"/>
      <inkml:brushProperty name="height" value="0.05" units="cm"/>
    </inkml:brush>
  </inkml:definitions>
  <inkml:trace contextRef="#ctx0" brushRef="#br0">1 1 19116,'1'52'1872,"-1"5"-1415,0-2-257,0 1 1208,2-1-1480,2-3-368,1-12-544,-2-5-145,-3-10 745,-3-8-256,-8-13-240</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7.211"/>
    </inkml:context>
    <inkml:brush xml:id="br0">
      <inkml:brushProperty name="width" value="0.05" units="cm"/>
      <inkml:brushProperty name="height" value="0.05" units="cm"/>
    </inkml:brush>
  </inkml:definitions>
  <inkml:trace contextRef="#ctx0" brushRef="#br0">0 24 17420,'9'-4'246,"0"0"1,1 1-1,-1 0 1,0 0-1,1 1 1,0 0-1,0 1 1,0 0-1,-1 1 0,1 0 1,10 1-1,10 3 300,-1 0 0,38 12-1,-36-8-314,-1 3-1,0 0 1,-1 2 0,31 17 0,-44-20-158,-1 0 0,0 0 1,0 1-1,-1 1 0,0 1 1,-1 0-1,-1 1 0,16 21 1,-24-29 4,-1 0 0,0 0 0,0 0 0,-1 0 0,0 0 0,0 0 0,0 1 0,-1-1 0,0 1 0,0 0 0,0-1 0,-1 1 0,0-1 0,-1 1 0,1 0 0,-1-1 0,0 1 0,-1-1 0,0 1 0,0-1 1,0 0-1,-1 0 0,-4 8 0,-6 8 292,-1 0 0,-1 0 1,-1-2-1,-28 28 1,29-32-215,0-1 1,-2 0 0,1-1 0,-35 21-1,44-31-190,1-1-1,0 0 0,-1-1 0,1 1 1,-1-1-1,1-1 0,-1 1 0,-10 0 0,13-2-15,0 0 0,0 0-1,0-1 1,0 1-1,0-1 1,0 0-1,0 0 1,1 0 0,-1-1-1,0 1 1,1-1-1,-1 0 1,1 0-1,0 0 1,-6-5-1,5 4 6,1 0-1,0-1 0,0 0 0,0 1 1,-5-8-1,-8-26-322</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7.869"/>
    </inkml:context>
    <inkml:brush xml:id="br0">
      <inkml:brushProperty name="width" value="0.05" units="cm"/>
      <inkml:brushProperty name="height" value="0.05" units="cm"/>
    </inkml:brush>
  </inkml:definitions>
  <inkml:trace contextRef="#ctx0" brushRef="#br0">1 188 18084,'43'-15'1393,"0"-1"1,-1-3 0,-1-1-1,70-46 1,-103 61-1293,17-12 119,-24 16-200,0 0-1,0 0 1,0 0 0,-1 1-1,1-1 1,0 0 0,0 0 0,0-1-1,-1 1 1,1 0 0,0 0 0,-1 0-1,1 0 1,-1-1 0,0 1-1,1-2 1,-1 2-10,-1 0 0,1 1 0,0-1 0,-1 0 0,1 1 0,-1-1 0,0 1 0,1-1 1,-1 1-1,1-1 0,-1 1 0,0 0 0,1-1 0,-1 1 0,0 0 0,1-1 0,-1 1 0,0 0 0,0 0 0,1 0 0,-1-1 0,0 1 0,0 0 0,1 0 0,-1 0 0,0 0 0,0 0 0,1 1 0,-1-1 0,-1 0 0,-28 4 107,15 0-112,1 0 0,-1 1 0,1 0 0,1 1 0,-1 1-1,1 0 1,0 1 0,1 1 0,-14 10 0,18-12-10,1-1 0,0 1 0,0 0-1,0 1 1,1 0 0,0 0 0,1 0 0,-1 1 0,2 0 0,-1 0 0,1 0 0,1 0-1,-1 1 1,-2 15 0,5-22-30,1 0-1,-1-1 1,1 1 0,0 0-1,0 0 1,0 0-1,0-1 1,1 1-1,-1 0 1,1 0 0,-1-1-1,1 1 1,0 0-1,0-1 1,0 1-1,1 0 1,-1-1-1,1 0 1,-1 1 0,1-1-1,0 0 1,0 0-1,0 0 1,0 0-1,0 0 1,0 0 0,0-1-1,1 1 1,-1-1-1,1 1 1,-1-1-1,1 0 1,-1 0 0,1 0-1,5 1 1,2-1-195,-1 1 0,1-2 0,0 1 0,0-1 0,0-1 0,-1 0 0,1 0 0,0-1 0,12-3 0,17-8-372,43-21 1,-16 3-149</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8.421"/>
    </inkml:context>
    <inkml:brush xml:id="br0">
      <inkml:brushProperty name="width" value="0.05" units="cm"/>
      <inkml:brushProperty name="height" value="0.05" units="cm"/>
    </inkml:brush>
  </inkml:definitions>
  <inkml:trace contextRef="#ctx0" brushRef="#br0">129 16 17444,'0'-1'75,"0"0"1,-1 0-1,1 1 1,-1-1-1,1 0 1,-1 0 0,1 0-1,-1 1 1,1-1-1,-1 0 1,0 0-1,1 1 1,-1-1-1,0 1 1,0-1-1,1 1 1,-1-1 0,0 1-1,0-1 1,0 1-1,0 0 1,0-1-1,1 1 1,-3-1-1,2 2-24,0-1 0,0 1-1,0-1 1,0 1 0,0-1-1,0 1 1,0-1 0,0 1 0,0 0-1,0-1 1,1 1 0,-1 0-1,0 0 1,1 0 0,-1 0-1,0 0 1,0 1 0,-4 7 279,1 0 0,0 1 0,-4 16 0,-2 19 301,2 0 1,-5 78-1,11 94-249,2-199-306,0-9-59,4 123 379,-2-107-303,1 0 0,1 0 0,8 27 1,-3-35-216,-9-17 115,0 0 1,0 0-1,0 0 1,0 0-1,0 1 1,0-1 0,1 0-1,-1 0 1,0 0-1,0 0 1,0 0-1,0 0 1,0 0-1,1 0 1,-1 0 0,0 0-1,0 0 1,0 0-1,0 0 1,1 0-1,-1 0 1,0 0-1,0 0 1,0 0-1,0 0 1,0 0 0,1 0-1,-1 0 1,0 0-1,0 0 1,0 0-1,0-1 1,0 1-1,1 0 1,-1 0 0,0 0-1,0 0 1,0 0-1,0 0 1,0 0-1,0-1 1,0 1-1,0 0 1,0 0 0,1 0-1,-1 0 1,0-1-1,1-1-52,0-1-1,0 0 1,-1 0 0,1 0-1,-1 0 1,1 0 0,-1 0-1,0-5 1,-2-17-130,-1 0 0,0 0-1,-2 0 1,-10-30 0,-43-96 751,69 154-538,-1 0-1,0 0 1,1-1-1,0 0 1,-1-1 0,15 0-1,-15-3 4,0-1-1,0 0 0,-1 0 0,1-1 1,-1-1-1,0 1 0,0-2 0,-1 1 1,1-1-1,-1 0 0,-1-1 0,12-12 1,1-2 168,-2-1 0,0-2 0,16-28 0,-20 28-9,0 0 0,-1-2 1,-2 1-1,-1-2 0,0 1 0,-3-1 0,10-52 1,-17 77-175,0 0 0,1 0 0,-1 0 0,0 0 0,0 0 0,0 0 0,-1 0 1,1 0-1,0 0 0,-2-3 0,2 5-11,0 0 0,0 0 0,-1 0 0,1-1 0,0 1 0,0 0 0,-1 0 0,1 0 1,0 0-1,0 0 0,-1 0 0,1 0 0,0 0 0,0 0 0,-1 0 0,1 0 0,0 0 0,0 0 0,-1 0 0,1 0 0,0 0 0,-1 0 0,1 0 0,0 0 0,0 0 1,-1 0-1,1 1 0,0-1 0,0 0 0,0 0 0,-1 0 0,1 0 0,0 1 0,0-1 0,0 0 0,-1 0 0,1 0 0,0 1 0,0-1 0,0 0 0,0 1 0,-5 4-4,1 1 0,1 0 0,-1 0 0,-4 11 0,-12 32 18,3 0 0,1 1 0,3 1 0,2 0 0,-5 66 0,15-105-3,0 0 1,1 0-1,1 0 1,3 21-1,-3-29-60,0-1 0,0 1-1,0-1 1,1 1 0,-1-1 0,1 1 0,0-1-1,0 0 1,0 0 0,0 0 0,1 0 0,-1 0-1,1-1 1,0 1 0,-1-1 0,1 1 0,0-1-1,7 3 1,1-1-131,0 0-1,0-1 0,0-1 1,1 0-1,-1 0 1,1-1-1,-1-1 0,22-1 1,16-2-344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9.062"/>
    </inkml:context>
    <inkml:brush xml:id="br0">
      <inkml:brushProperty name="width" value="0.05" units="cm"/>
      <inkml:brushProperty name="height" value="0.05" units="cm"/>
    </inkml:brush>
  </inkml:definitions>
  <inkml:trace contextRef="#ctx0" brushRef="#br0">118 470 17756,'-9'2'405,"1"1"0,0-1 0,0 1 0,0 1 1,0 0-1,0 0 0,1 0 0,-11 9 0,15-11-310,0 0 0,1 0 0,-1 0 0,1 0 1,-1 1-1,1-1 0,0 1 0,0 0 0,0 0 0,0 0 0,1 0 0,-1 0 0,1 0 0,0 0 0,0 0 0,0 0 0,0 1 0,0-1 0,1 0 0,0 1 0,-1-1 0,1 0 0,0 1 0,1 5 0,0-7-75,0-1-1,0 1 0,-1 0 1,1 0-1,0 0 0,1 0 1,-1-1-1,0 1 0,0 0 0,1-1 1,-1 1-1,1-1 0,0 0 1,-1 1-1,1-1 0,0 0 1,-1 0-1,1 0 0,0 0 0,0 0 1,0-1-1,0 1 0,0-1 1,0 1-1,0-1 0,0 0 1,0 1-1,1-1 0,-1 0 1,2-1-1,4 1 17,0-1 1,0 1 0,0-2-1,0 1 1,0-1 0,12-5-1,3-4-30,-1-1-1,-1-2 1,0 0-1,0-1 1,-2 0-1,0-2 1,32-37-1,-49 53-13,19-18-272,-21 19 273,0 0-1,0 0 1,0 0 0,1 0-1,-1-1 1,0 1 0,0 0 0,1 0-1,-1 0 1,0 0 0,0 0-1,1 0 1,-1 0 0,0 0 0,1 0-1,-1 0 1,0 0 0,0 0-1,1 0 1,-1 0 0,0 0 0,0 0-1,1 1 1,-1-1 0,0 0-1,0 0 1,1 0 0,-1 0 0,0 1-1,3 12-222,-4 16-2,-1 22 19,2-48 213,1 0 0,-1 0 0,1 0 0,-1 0 0,1 0 0,0 0 0,0-1 0,0 1 0,1 0 0,-1 0 1,0-1-1,1 1 0,3 3 0,-4-5 10,0 0 1,1 0 0,-1 0 0,1 0 0,-1 0 0,1 0-1,0-1 1,-1 1 0,1 0 0,0-1 0,-1 0-1,1 1 1,0-1 0,0 0 0,0 0 0,-1 0 0,1 0-1,0 0 1,0 0 0,-1 0 0,1-1 0,0 1-1,0-1 1,-1 1 0,1-1 0,0 0 0,-1 1 0,1-1-1,1-2 1,7-2 41,-1-1 0,0-1 0,12-10 0,-20 16-48,19-19 73,-1 0 0,0-1 0,-2-2 0,0 1 0,-2-2 0,13-25 0,4-15 56,27-80-1,-52 126-130,-1 0 0,-1-1 0,-1 0 1,2-20-1,-6 35-3,1-20 5,-1 23-4,0 1-1,0 0 1,0-1-1,0 1 1,0 0-1,0-1 1,0 1-1,0-1 1,-1 1-1,1 0 1,0-1-1,0 1 1,0 0-1,0-1 1,-1 1-1,1 0 1,0-1-1,0 1 1,-1 0-1,1 0 1,0-1-1,-1 1 1,1 0-1,0 0 1,-1 0-1,1-1 1,0 1-1,-1 0 1,1 0-1,0 0 1,-1 0-1,1 0 1,0 0-1,-1 0 0,1-1 1,-1 1-1,1 0 1,0 0-1,-1 1 1,1-1-1,0 0 1,-1 0-1,1 0 1,-1 0-1,1 0 1,0 0-1,-1 0 1,1 1-1,-4 1-6,0 1 0,1-1 0,0 1-1,-1 0 1,1 0 0,0 1 0,1-1 0,-1 1-1,1-1 1,-1 1 0,1 0 0,0 0 0,-2 7-1,0-2-3,-19 40 65,3 0 1,2 2-1,2 1 0,-13 81 0,26-117 2,1 1 0,0 29 0,2-42-41,0 0 0,0 0 1,1-1-1,-1 1 1,1 0-1,0 0 1,0-1-1,0 1 1,1-1-1,-1 1 0,1-1 1,0 1-1,0-1 1,0 0-1,0 0 1,0 0-1,5 5 0,-5-7-10,-1 0-1,1 0 0,-1 0 0,1 0 0,0 0 0,-1 0 0,1-1 0,0 1 0,0 0 0,0-1 0,-1 0 1,1 1-1,0-1 0,0 0 0,0 0 0,0 0 0,0 0 0,-1 0 0,1 0 0,0-1 0,0 1 1,0-1-1,0 1 0,-1-1 0,1 0 0,0 1 0,-1-1 0,1 0 0,0 0 0,-1 0 0,1 0 0,2-3 1,-2 1-3,1 0 1,-1 1 0,1-1 0,-1-1 0,0 1 0,0 0 0,0 0 0,-1-1 0,1 1 0,-1-1 0,0 1 0,0-1 0,0 0 0,0 1 0,0-6 0,-1 2 12,-1-1 0,0 1-1,0 0 1,0 0 0,-1 0-1,0 0 1,0 0 0,-4-7-1,5 12-3,0-1-1,0 1 0,0 0 1,0-1-1,-1 1 0,1 0 0,-1 0 1,0 0-1,0 0 0,1 0 1,-1 0-1,0 0 0,-1 1 0,1-1 1,0 1-1,0-1 0,-1 1 1,1 0-1,-1 0 0,1 0 0,-1 0 1,1 0-1,-1 1 0,-3-1 1,6 1-11,-1 0 1,0 0 0,1 0 0,-1 0-1,1 1 1,-1-1 0,0 0 0,1 0-1,-1 1 1,1-1 0,-1 0 0,1 1-1,-1-1 1,1 0 0,-1 1 0,1-1-1,-1 1 1,1-1 0,0 1 0,-1-1-1,1 1 1,-1-1 0,1 1 0,0-1-1,0 1 1,-1-1 0,1 1 0,0-1-1,0 1 1,0 0 0,0-1 0,0 1-1,0 0 1,0-1 0,0 1 0,0-1-1,0 1 1,0 0 0,0-1 0,0 1-1,0-1 1,0 1 0,1 0 0,-1-1-1,0 1 1,0-1 0,1 2 0,13 27-229,-10-24 101,0-1 0,1 0 1,-1 0-1,1 0 0,0 0 1,0-1-1,0 1 0,0-1 1,0-1-1,1 1 0,0-1 1,-1 0-1,1 0 0,0 0 1,8 0-1,-1 0-129,0-1 0,0-1 0,0 0 0,0 0 0,0-1 0,15-4 0,15-6-338</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39.509"/>
    </inkml:context>
    <inkml:brush xml:id="br0">
      <inkml:brushProperty name="width" value="0.05" units="cm"/>
      <inkml:brushProperty name="height" value="0.05" units="cm"/>
    </inkml:brush>
  </inkml:definitions>
  <inkml:trace contextRef="#ctx0" brushRef="#br0">107 63 17388,'-6'2'404,"0"0"0,1 1-1,-1-1 1,0 1 0,1 0 0,0 1 0,-1-1 0,1 1 0,1 0 0,-1 0 0,0 0 0,-6 10 0,7-10-240,1 0 0,0 0 0,0 0 1,1 1-1,-1-1 0,1 1 0,0-1 1,0 1-1,0 0 0,1 0 0,0 0 1,0 0-1,0 0 0,0 0 0,1 11 1,0-15-155,1 1 1,-1-1-1,1 1 1,0-1-1,-1 1 1,1-1-1,0 1 1,0-1-1,0 0 1,0 0-1,0 1 1,0-1 0,0 0-1,1 0 1,-1 0-1,0 0 1,1 0-1,-1 0 1,1-1-1,-1 1 1,1 0-1,-1-1 1,1 1-1,-1-1 1,1 0-1,-1 1 1,1-1-1,0 0 1,-1 0-1,4 0 1,9 0-15,-1 0 0,26-4 1,-18 1-22,23 0-334,55 4-1,-82 0 277,0 1 1,0 0-1,0 2 0,0 0 0,0 1 0,18 7 1,-35-11 116,0-1 0,0 0 1,0 0-1,0 0 0,1 0 1,-1 0-1,0 0 0,0 0 1,0 0-1,0 0 0,0 0 1,0 0-1,0 0 0,0 0 1,0 0-1,1 0 0,-1 0 1,0 0-1,0 0 0,0 0 1,0-1-1,0 1 0,0 0 1,0 0-1,0 0 0,0 0 1,0 0-1,0 0 0,1 0 1,-1 0-1,0 0 0,0 0 1,0 0-1,0 0 0,0 0 1,0-1-1,0 1 0,0 0 1,0 0-1,0 0 0,0 0 1,0 0-1,0 0 0,0 0 1,0 0-1,0 0 0,0 0 1,0-1-1,0 1 0,0 0 1,0 0-1,0 0 0,0 0 1,0 0-1,0 0 0,-2-12 1109,-8-20-130,4 14-410,-5-21 91,-1-1-204,-7-44-1,19 84-494,0 0 0,0-1 0,0 1 0,0-1-1,0 1 1,-1 0 0,1-1 0,0 1 0,0 0 0,0-1-1,0 1 1,0 0 0,0-1 0,0 1 0,0-1 0,0 1-1,0 0 1,1-1 0,-1 1 0,0 0 0,0-1 0,0 1-1,0 0 1,1-1 0,-1 1 0,0 0 0,0-1 0,0 1-1,1 0 1,-1 0 0,0-1 0,1 1 0,-1 0 0,0 0-1,0-1 1,1 1 0,-1 0 0,0 0 0,1 0 0,-1 0-1,1 0 1,-1 0 0,1-1 0,17 6-735,-6 0 56,-2-3 314,1 0-1,-1-1 0,1 0 1,-1-1-1,1 0 1,0 0-1,-1-1 0,1 0 1,17-5-1,26-10-632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2.287"/>
    </inkml:context>
    <inkml:brush xml:id="br0">
      <inkml:brushProperty name="width" value="0.05" units="cm"/>
      <inkml:brushProperty name="height" value="0.05" units="cm"/>
    </inkml:brush>
  </inkml:definitions>
  <inkml:trace contextRef="#ctx0" brushRef="#br0">0 0 17612,'2'1'132,"0"-1"1,0 1-1,0-1 1,-1 1 0,1 0-1,0 0 1,0 0-1,-1 0 1,1 0-1,-1 0 1,1 1-1,-1-1 1,1 0 0,-1 1-1,0-1 1,0 1-1,0-1 1,1 1-1,-2 0 1,1-1 0,0 1-1,1 3 1,2 5 366,-1 1 0,4 19 0,-7-26-228,78 475 2155,-76-461-2322,0-9 213,-1-18-170,-3-22 14,-41-167 445,40 186-593,1-4 34,10 25-103,7 8-68,-12-13 98,1-1 1,-1 0 0,1 0 0,0 0-1,1-1 1,-1 1 0,0-1 0,1 0 0,-1 0-1,1-1 1,-1 1 0,1-1 0,0 0 0,0 0-1,8 0 1,-7-2 14,1 1 0,-1-1 0,1 0 0,-1-1 0,1 0 0,-1 0 0,0 0-1,1 0 1,-1-1 0,7-5 0,1-1 38,0-1 1,-1-1-1,-1 0 0,0 0 0,0-1 1,-1-1-1,-1 0 0,12-18 1,-17 21 21,1 1 0,8-22 1,-13 28-34,0-1 0,0 1 1,0-1-1,0 1 1,-1-1-1,1 1 0,-1-1 1,0 1-1,0-1 0,0 1 1,-1-1-1,1 1 1,-2-5-1,2 8-12,0-1 0,-1 0 1,1 1-1,0-1 0,-1 0 0,1 1 1,-1-1-1,1 0 0,-1 1 0,1-1 0,-1 1 1,1-1-1,-1 1 0,1-1 0,-1 1 1,0-1-1,1 1 0,-1 0 0,0-1 0,1 1 1,-1 0-1,0-1 0,0 1 0,1 0 1,-1 0-1,0 0 0,0 0 0,1 0 0,-1 0 1,0 0-1,0 0 0,1 0 0,-1 0 1,0 0-1,0 0 0,1 1 0,-1-1 1,0 0-1,1 1 0,-1-1 0,0 0 0,1 1 1,-1-1-1,0 1 0,1-1 0,-1 1 1,0 0-1,-4 2 16,1 1 0,-1 0 1,1 0-1,-8 9 0,4-2-20,0 1 1,1 0-1,0 1 1,1 0-1,0 0 1,1 0-1,1 0 1,0 1-1,0 0 1,2 0-1,0 0 1,0 0-1,1 0 1,1 1-1,2 18 1,-2-30-100,1 0 0,-1 0 0,1 0 0,0 0 0,0 0 0,0 0 0,0 0 0,1 0 0,-1 0 0,1-1 0,0 1 0,0 0 0,0-1 0,0 0 0,0 1 0,0-1 0,0 0 0,1 0 0,-1 0 0,1 0-1,0-1 1,-1 1 0,1-1 0,0 1 0,5 0 0,-1 0-212,0-1-1,0 0 0,0-1 0,0 1 1,-1-1-1,1-1 0,0 0 0,0 0 1,0 0-1,12-4 0,15-7-807</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2.775"/>
    </inkml:context>
    <inkml:brush xml:id="br0">
      <inkml:brushProperty name="width" value="0.05" units="cm"/>
      <inkml:brushProperty name="height" value="0.05" units="cm"/>
    </inkml:brush>
  </inkml:definitions>
  <inkml:trace contextRef="#ctx0" brushRef="#br0">1 1 17620,'14'66'2107,"-4"1"0,4 82-1,-8-68-1501,2 26 317,-10 166 1,0-259-787,-1-20-19,-3-25-27,5 29-99,-4-34 26,2 0 1,1 0-1,1 0 0,2 0 0,7-40 0,-5 53-17,2 1 1,0 0-1,2 0 0,0 1 0,1-1 1,1 2-1,2-1 0,0 1 0,16-22 1,-22 35-16,1 0 0,0 0 0,0 1 1,1 0-1,0 0 0,0 0 0,0 1 0,14-7 1,-18 10-6,1 0 0,-1 1 0,1 0 0,-1 0 0,1 0 0,0 0 0,-1 0 0,1 1 1,0 0-1,0-1 0,0 2 0,-1-1 0,1 0 0,0 1 0,0-1 0,-1 1 0,1 0 0,0 0 1,-1 1-1,1-1 0,-1 1 0,7 4 0,-5-3-2,0 1 1,-1 0-1,1 0 1,-1 0 0,0 0-1,0 1 1,0-1-1,0 1 1,-1 0-1,0 1 1,0-1-1,0 0 1,-1 1-1,0 0 1,0-1-1,0 1 1,-1 0-1,1 0 1,-2 0-1,1 0 1,-1 0-1,1 0 1,-2 0-1,1 0 1,-1 0-1,0 0 1,0 0-1,0 0 1,-1 0-1,0 0 1,0-1-1,-1 1 1,1-1-1,-1 0 1,-1 1-1,1-1 1,-1-1-1,1 1 1,-1 0-1,-1-1 1,1 0-1,-1 0 1,-8 6-1,6-6-7,-1 1 0,0-2 1,0 1-1,0-1 0,0 0 0,-1-1 0,1 0 0,-1 0 0,0-1 0,1 0 0,-11 0 0,13-1-44,1 0 1,-1-1 0,1 1 0,-1-1-1,1 0 1,0 0 0,-1-1-1,1 0 1,0 0 0,0 0-1,0 0 1,1-1 0,-1 0-1,0 0 1,1 0 0,0 0-1,-1-1 1,-5-7 0,-5-12-335</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8.215"/>
    </inkml:context>
    <inkml:brush xml:id="br0">
      <inkml:brushProperty name="width" value="0.05" units="cm"/>
      <inkml:brushProperty name="height" value="0.05" units="cm"/>
    </inkml:brush>
  </inkml:definitions>
  <inkml:trace contextRef="#ctx0" brushRef="#br0">199 5 21373,'-5'-2'193,"-1"1"1,0 0 0,0 1 0,0-1-1,1 1 1,-1 0 0,0 1 0,0-1-1,0 1 1,1 0 0,-1 1 0,0-1-1,-8 5 1,9-3-114,-1 0 0,1 1 0,-1 0 0,1 0 0,1 1 0,-1-1-1,0 1 1,1 0 0,0 0 0,0 0 0,-5 12 0,0-1 9,1 0 0,0 1-1,-6 21 1,12-32-80,1 0 0,-1 0 0,1-1 0,0 1-1,0 0 1,1 0 0,0 0 0,0 0 0,0 0 0,1 0-1,0 0 1,0-1 0,3 11 0,-3-14-13,1 0 1,-1 0 0,0 0-1,0-1 1,1 1-1,-1 0 1,1-1-1,0 1 1,-1-1 0,1 1-1,0-1 1,0 0-1,0 0 1,0 0-1,0 0 1,0 0 0,0 0-1,0-1 1,0 1-1,0-1 1,1 1-1,-1-1 1,0 0 0,0 0-1,0 0 1,4 0-1,4-1-72,0 0-1,0-1 1,0 0-1,14-5 1,8-5-266,44-24 0,-46 21 95,50-18-1,-75 32 258,-1-1 0,0 1 0,0 0 0,1 1-1,-1-1 1,1 1 0,-1 0 0,0 0 0,1 0 0,4 1 0,-6 0 34,-1 0 1,1 0-1,0 0 1,0 0 0,0 1-1,-1 0 1,1-1-1,-1 1 1,1 0 0,-1 0-1,0 0 1,0 0-1,0 1 1,3 4 0,-3-4-12,0-1 0,0 0 0,0 1 0,0-1-1,1 0 1,-1 0 0,0 0 0,1-1 0,0 1 0,-1 0 0,1-1 0,0 0 0,0 0 0,3 2 0,1-2-84,1 0 0,-1 0 1,1-1-1,10 0 0,-1-1-231,-13 1 125,1 0 0,0 1 0,0-1 0,0 1 0,-1 0 0,1 0 0,0 1 0,5 1 0,-8-2 65,0 0 1,0 1 0,-1-1-1,1 0 1,0 0 0,-1 1 0,1-1-1,-1 1 1,1-1 0,-1 1-1,0 0 1,0-1 0,0 1 0,1 0-1,-2 0 1,1 0 0,0 0-1,0 0 1,-1 0 0,1 0-1,0 3 1,2 35-872,-3-26 523</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3.335"/>
    </inkml:context>
    <inkml:brush xml:id="br0">
      <inkml:brushProperty name="width" value="0.05" units="cm"/>
      <inkml:brushProperty name="height" value="0.05" units="cm"/>
    </inkml:brush>
  </inkml:definitions>
  <inkml:trace contextRef="#ctx0" brushRef="#br0">1 111 16996,'2'2'254,"1"0"0,-1 0 0,0 0 0,0 1 0,1-1-1,-1 1 1,-1-1 0,1 1 0,0 0 0,-1-1 0,1 1 0,-1 0 0,0 0 0,1 4 0,8 47 1784,-7-36-1271,3 24-39,-3-16-493,2 1 0,0-2 0,10 27 1,-15-51-213,1 1 1,-1-1-1,1 0 0,-1 1 1,1-1-1,0 0 1,0 0-1,0 1 0,-1-1 1,1 0-1,0 0 1,1 0-1,0 1 1,-1-2-11,-1 1 0,0-1 1,1 0-1,-1 0 0,1 0 1,-1 0-1,1 0 0,-1 0 1,0 0-1,1 0 0,-1 0 1,1 0-1,-1 0 1,1 0-1,-1 0 0,1 0 1,-1 0-1,0 0 0,1-1 1,-1 1-1,1 0 0,-1 0 1,0 0-1,1-1 0,-1 1 1,0 0-1,1-1 0,1-1 29,0-1 0,0 1 0,0-1 0,-1 0 0,1 1-1,-1-1 1,0 0 0,0 0 0,0 0 0,1-4-1,1-10 6,-1-1-1,0 0 1,-2 1-1,0-1 1,-1 0-1,0 0 0,-2 1 1,0-1-1,-1 1 1,-1 0-1,-13-31 1,8 32-100,9 16 50,1 0 1,0 0 0,0 0-1,-1 1 1,1-1 0,0 0-1,0 0 1,-1 1 0,1-1-1,0 0 1,0 0 0,0 1-1,0-1 1,0 0 0,-1 0-1,1 1 1,0-1 0,0 0 0,0 1-1,0-1 1,0 0 0,0 1-1,0-1 1,0 0 0,0 1-1,0-1 1,0 0 0,0 0-1,0 1 1,1 0 0,5 36-125,-4-32 114,1 0 0,-1 1 0,1-1 0,0 0 0,0-1 0,1 1 0,-1 0 1,1-1-1,0 0 0,0 0 0,1 0 0,-1 0 0,1-1 0,0 0 0,0 0 0,5 3 0,-2-3 13,0-1 0,-1 1 0,1-1-1,0-1 1,0 0 0,0 0 0,0 0-1,1-1 1,-1 0 0,12-2 0,-4-1 25,0 0 0,0-2 0,0 1 0,0-2 0,-1 0 0,0-1 0,0-1 0,-1 0 0,0-1 0,23-18 0,-28 19-8,-1-1-1,0 1 1,0-2-1,-1 1 1,8-14-1,-12 19-10,-1 1 0,0-1 1,-1 0-1,1 1 0,-1-1 0,1 0 0,-1 0 0,-1 0 1,1 0-1,0 0 0,-1 0 0,0 0 0,0 0 0,0 0 0,0 0 1,-1 0-1,1 0 0,-3-8 0,2 11-3,1 0 0,-1 0 0,0 0-1,1-1 1,-1 1 0,0 0 0,0 0 0,1 0 0,-1 0 0,0 0-1,0 1 1,0-1 0,0 0 0,0 0 0,0 1 0,0-1-1,-1 0 1,1 1 0,0-1 0,0 1 0,0 0 0,-1-1-1,1 1 1,0 0 0,-1 0 0,1 0 0,0 0 0,0 0 0,-1 0-1,1 0 1,0 0 0,-1 0 0,1 1 0,0-1 0,-2 1-1,-2 1 4,0 0-1,1 0 1,-1 0-1,1 1 0,0 0 1,-1 0-1,1 0 0,-3 3 1,-3 4 16,0 1 0,1 0 0,0 0 1,1 0-1,0 1 0,1 1 0,1-1 1,0 1-1,0 0 0,2 0 0,-1 1 1,2 0-1,-1-1 0,2 1 0,0 0 0,1 1 1,0 13-1,1-23-39,1-1 1,-1 0-1,1 0 1,-1 0 0,2 1-1,-1-1 1,0 0-1,1 0 1,-1 0-1,1 0 1,0-1-1,1 1 1,-1 0-1,0-1 1,1 0-1,0 1 1,0-1-1,0 0 1,0 0-1,1-1 1,-1 1-1,1-1 1,-1 0 0,1 0-1,4 2 1,2 0-23,0-1 1,0 0 0,0-1 0,1 0-1,-1 0 1,1-1 0,-1-1 0,1 0-1,12-1 1,15-4-175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3.796"/>
    </inkml:context>
    <inkml:brush xml:id="br0">
      <inkml:brushProperty name="width" value="0.05" units="cm"/>
      <inkml:brushProperty name="height" value="0.05" units="cm"/>
    </inkml:brush>
  </inkml:definitions>
  <inkml:trace contextRef="#ctx0" brushRef="#br0">156 36 18452,'-1'-4'738,"-7"-21"1314,8 25-1998,-1-1-1,1 1 0,0 0 1,0-1-1,-1 1 0,1-1 1,0 1-1,-1 0 0,1-1 1,-1 1-1,1 0 0,0 0 0,-1-1 1,1 1-1,-1 0 0,1 0 1,-1 0-1,1-1 0,-1 1 1,1 0-1,-1 0 0,1 0 0,-1 0 1,1 0-1,-1 0 0,1 0 1,-1 0-1,1 0 0,-1 0 1,1 0-1,-1 0 0,1 1 0,0-1 1,-1 0-1,1 0 0,-1 0 1,1 1-1,-1-1 0,1 0 1,0 1-1,-1-1 0,1 0 1,-1 1-1,1-1 0,0 0 0,-1 1 1,-7 8 227,1 0-1,0 1 1,0 0 0,1 0 0,0 1-1,-7 18 1,0-2-150,7-16-98,-28 61 100,30-63-110,0 1-1,1 0 1,1 0 0,0 0-1,-2 16 1,4-26-25,0 1 1,0-1 0,0 1 0,0-1 0,0 1-1,0 0 1,0-1 0,0 1 0,0-1 0,1 1-1,-1-1 1,0 1 0,0-1 0,1 1 0,-1-1 0,0 1-1,1-1 1,-1 1 0,0-1 0,1 1 0,-1-1-1,1 0 1,-1 1 0,0-1 0,1 0 0,-1 1-1,2-1 1,17 3-120,28-13-200,-38 7 255,14-3-70,55-12-317,-70 17 443,0 0-1,-1 0 1,1 1 0,0 0 0,-1 1-1,1-1 1,0 1 0,7 3 0,-14-4 28,1 0 1,-1 1 0,0-1-1,1 0 1,-1 1 0,0-1-1,1 1 1,-1 0 0,0-1-1,0 1 1,0 0 0,0 0-1,0 0 1,0 0 0,0 0-1,0 0 1,0 0 0,0 0-1,0 0 1,0 0 0,-1 1-1,1-1 1,-1 0 0,1 2-1,-1-1 17,0-1 0,0 1 0,0 0 0,0 0 0,-1 0 0,1-1 0,0 1 0,-1 0 0,0-1-1,1 1 1,-1 0 0,0-1 0,0 1 0,0-1 0,-2 3 0,-4 4 96,0 0-1,0-1 1,-1 0 0,0-1 0,-10 7-1,8-7-205,-1 0 0,1 0 0,-1-1 0,-1 0 0,1-1 0,0-1-1,-1 0 1,0 0 0,0-1 0,0 0 0,-21-1 0,16-5-133,6-2-114</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5.047"/>
    </inkml:context>
    <inkml:brush xml:id="br0">
      <inkml:brushProperty name="width" value="0.05" units="cm"/>
      <inkml:brushProperty name="height" value="0.05" units="cm"/>
    </inkml:brush>
  </inkml:definitions>
  <inkml:trace contextRef="#ctx0" brushRef="#br0">0 540 16468,'21'10'2868,"-18"-8"-2606,-1-1 0,1 1 1,-1-1-1,1 0 0,0 0 1,0 0-1,0 0 1,0 0-1,5 0 0,0-1-35,0-1-1,0 0 0,0 0 1,0 0-1,0-1 0,0-1 1,0 1-1,-1-1 0,1-1 1,-1 1-1,0-1 0,0 0 1,0-1-1,11-9 0,-14 10-196,1 0 0,-1 0 0,-1-1 0,1 1-1,-1-1 1,1 0 0,-1 0 0,-1 0 0,5-10-1,-6 12 5,0-1-1,0 1 1,0-1-1,-1 0 0,1 0 1,-1 1-1,0-1 1,0 0-1,-1 1 0,1-1 1,-1 0-1,1 0 1,-1 1-1,0-1 0,-1 1 1,-1-4-1,2 5-20,1 0 0,-1 0-1,-1 0 1,1 0 0,0 0 0,0 0-1,-1 0 1,1 1 0,-1-1 0,1 1-1,-1-1 1,0 1 0,0-1 0,0 1-1,1 0 1,-1 0 0,0 0-1,0 0 1,-1 0 0,1 1 0,0-1-1,0 1 1,0-1 0,0 1 0,-1 0-1,1 0 1,0 0 0,0 0 0,-1 0-1,1 0 1,0 0 0,0 1-1,0-1 1,0 1 0,-1 0 0,1 0-1,0 0 1,-2 1 0,-4 2-4,1 0 0,0 0-1,0 1 1,0 0 0,0 1 0,1-1 0,0 1 0,-10 13-1,6-5-29,1 0 0,1 0-1,0 1 1,-7 20-1,12-27 9,1-1 0,0 1 0,0-1 0,0 1-1,1 0 1,0 0 0,0 0 0,1-1 0,0 1-1,1 0 1,1 9 0,-2-15 12,1 0 0,-1 0 0,1-1 0,-1 1 0,1-1 0,0 1-1,0 0 1,0-1 0,0 0 0,0 1 0,0-1 0,0 0 0,0 1 0,1-1 0,-1 0 0,0 0 0,1 0 0,-1 0 0,1 0-1,1 1 1,0-1 0,0-1 1,0 1-1,0 0 0,0-1 0,0 0 0,0 1 0,0-1 0,0 0 0,0-1 0,6 0 0,1-1 5,0-1-1,0-1 0,0 1 0,0-2 0,17-9 1,-3-3 65,40-34 0,-40 31 2,38-26 0,-61 45-70,1 0 0,-1 0 1,1 0-1,-1 0 0,1 0 0,-1 1 1,1-1-1,-1 1 0,1-1 0,0 1 1,-1 0-1,1-1 0,0 1 0,-1 0 1,1 0-1,0 0 0,-1 1 0,3-1 1,-3 1-5,0 0 1,1-1 0,-1 1 0,0 0 0,0 0-1,0 0 1,1 0 0,-1 0 0,0 0 0,0 1-1,-1-1 1,1 0 0,0 0 0,0 1 0,-1-1-1,1 0 1,-1 1 0,1-1 0,0 4 0,6 40-100,-7-38 94,1-1-1,0 1 0,0 0 1,0 0-1,1 0 0,0 0 1,4 8-1,-6-15 10,1 1 0,-1-1-1,0 1 1,1-1 0,-1 1 0,1-1-1,-1 1 1,1-1 0,-1 1 0,1-1-1,-1 0 1,1 1 0,0-1 0,-1 0 0,1 0-1,-1 1 1,1-1 0,0 0 0,-1 0-1,1 0 1,0 0 0,-1 0 0,1 0-1,0 0 1,-1 0 0,1 0 0,0 0 0,-1 0-1,1 0 1,0 0 0,-1 0 0,1-1-1,0 1 1,-1 0 0,2-1 0,21-15-30,-22 15 22,119-106-1240,-101 88 925,-1-2-1,0 0 1,27-45-1,75-183-577,-67 133 910,-53 116 1,0 0 0,0 0 0,0 0 0,0 0 0,0 0 0,0 0 0,0 0 0,0 0 0,0 0 0,0 1 0,0-1 0,1 0 0,-1 0 0,0 0 0,0 0 0,0 0 0,0 0 1,0 0-1,0 0 0,0 0 0,0 0 0,0 0 0,0-1 0,0 1 0,0 0 0,1 0 0,-1 0 0,0 0 0,0 0 0,0 0 0,0 0 0,0 0 0,0 0 0,0 0 0,0 0 0,0 0 0,0 0 1,-1 15 150,-6 24-10,-38 228 797,40-206-540,2 0-1,7 88 0,-4-146-376,5 30 191,-5-32-214,0 0-1,0-1 1,0 1-1,1 0 1,-1 0-1,0 0 1,1 0-1,-1-1 1,0 1-1,1 0 1,-1 0 0,1 0-1,-1-1 1,1 1-1,-1 0 1,1-1-1,-1 1 1,1-1-1,0 1 1,0 0-1,-1-1 1,1 0-1,0 1 1,0-1-1,-1 1 1,1-1-1,0 0 1,0 1-1,1-1 1,-1 0-10,0-1 0,-1 1 0,1 0 0,0-1 0,0 1 1,-1-1-1,1 1 0,-1-1 0,1 1 0,0-1 0,-1 0 0,1 1 0,-1-1 0,1 0 0,-1 1 0,0-1 0,1 0 1,-1 0-1,0 1 0,1-1 0,-1 0 0,0 0 0,0 0 0,0 1 0,0-1 0,0 0 0,0 0 0,0-1 1,0-26-47,0 26 45,-2-15-17,-1 0 1,-1 0-1,0 0 0,-1 0 0,-1 1 0,-1 0 0,-9-17 0,0 4 90,-1 1 0,-37-46 0,48 66-6,-1 2 0,1-1 0,-10-7 0,12 13 120,7 6-121,6 7-68,-2-6-178,1-1 1,0 0-1,0 0 0,1-1 0,-1 0 0,1 0 1,0-1-1,0 0 0,0 0 0,0-1 0,1-1 1,-1 1-1,14-1 0,1-1-645,0 0-1,0-2 0,-1-1 1,28-6-1,-21 2 227,-1-1-1,0-2 0,0 0 1,-1-2-1,42-25 0,-68 36 741,-1 0 0,1-1 0,0 1 0,-1 0-1,1 0 1,-1-1 0,0 1 0,1 0 0,-1-1 0,0 0-1,0 1 1,0-1 0,0 0 0,0 1 0,0-1 0,-1 0-1,2-2 1,-2 3-46,0 1-1,0-1 0,0 1 1,0-1-1,0 0 0,-1 1 1,1-1-1,0 1 0,0-1 1,0 1-1,0-1 0,-1 1 1,1-1-1,0 1 0,0-1 1,-1 1-1,1-1 0,0 1 1,-1 0-1,1-1 0,-1 1 1,0-1-1,0 0 45,-1 0 0,1 0 0,-1 1 0,0-1-1,1 1 1,-1-1 0,0 1 0,1 0 0,-1-1 0,0 1 0,-1 0 0,-3 0 77,0 1 0,1-1 0,-1 1 0,1 0 0,-1 1 0,1-1 0,-1 1 0,1 0 0,0 0 0,0 1-1,0 0 1,0 0 0,0 0 0,-5 5 0,7-6-197,0 1 0,0-1 0,1 1-1,-1-1 1,1 1 0,0 0 0,0 0-1,0 0 1,0 0 0,0 1 0,1-1-1,-1 0 1,1 1 0,0-1-1,0 1 1,1-1 0,-1 1 0,0 0-1,1-1 1,0 1 0,0-1 0,0 1-1,1 4 1,0-6-49,0 1 0,0-1 0,0 1 0,1-1 0,-1 0 0,1 0 0,-1 1 0,1-1-1,0 0 1,0 0 0,-1-1 0,2 1 0,-1 0 0,0-1 0,0 1 0,0-1 0,3 2 0,46 18-621,-42-18 553,3 1-9,0 0 1,0 1-1,0 1 0,0 0 0,18 14 0,-28-18 131,1-1-1,-1 1 1,0 0-1,0 0 1,0 0 0,-1 0-1,1 0 1,0 1-1,-1-1 1,0 0 0,1 1-1,-1-1 1,0 1-1,0-1 1,0 1 0,-1 0-1,1-1 1,-1 1 0,1 0-1,-1 0 1,0-1-1,0 1 1,0 0 0,0 0-1,-1-1 1,1 1-1,-1 0 1,0-1 0,1 1-1,-1 0 1,0-1 0,-1 1-1,-2 3 1,-1 2-53,-1-1 0,0 0 0,0 0 0,-1-1 0,1 1 0,-2-2 0,1 1 0,-1-1 0,1 0 0,-1 0 0,-1-1 0,1 0 0,-1-1 0,1 0 0,-1 0 0,0-1 0,-15 2 0,23-3 13,-1-1-1,1 0 1,0 0-1,-1 0 1,1 1-1,0-1 1,-1-1-1,1 1 1,0 0-1,-1 0 1,1 0-1,0-1 1,-1 1-1,1-1 1,0 1-1,0-1 1,-1 1-1,1-1 1,0 0-1,0 0 1,0 1-1,0-1 1,0 0-1,0 0 1,0 0-1,0 0 1,0 0-1,0 0 1,1-1-1,-2 0 1,-9-25-465</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5.607"/>
    </inkml:context>
    <inkml:brush xml:id="br0">
      <inkml:brushProperty name="width" value="0.05" units="cm"/>
      <inkml:brushProperty name="height" value="0.05" units="cm"/>
    </inkml:brush>
  </inkml:definitions>
  <inkml:trace contextRef="#ctx0" brushRef="#br0">0 43 19380,'4'20'1170,"-2"1"0,0 30 0,0-1-14,4 59 128,2 31-801,27 148 0,-28-267-447,-7-22-35,0 1-1,0 0 1,0 0 0,0 0-1,0 0 1,0-1-1,0 1 1,0 0-1,0 0 1,0 0 0,0 0-1,0-1 1,0 1-1,0 0 1,0 0-1,0 0 1,0 0 0,1-1-1,-1 1 1,0 0-1,0 0 1,0 0-1,0 0 1,0 0 0,0 0-1,0-1 1,1 1-1,-1 0 1,0 0-1,0 0 1,0 0 0,0 0-1,0 0 1,1 0-1,-1 0 1,0 0-1,0 0 1,0 0 0,0 0-1,1 0 1,-1 0-1,0 0 1,0 0-1,0 0 1,0 0 0,1 0-1,-1 0 1,0 0-1,0 0 1,0 0-1,0 0 1,1 0 0,-1 0-1,0 0 1,0 0-1,0 0 1,0 1-1,0-1 1,0 0 0,1 0-1,-1 0 1,0 0-1,0 0 1,0 0-1,0 1 1,0-1 0,0 0-1,0 0 1,0 0-1,4-16 8,-1-30-14,-2 0-1,-9-79 1,4 70-92,-9-55-419,13 110 513,0 0 0,0 0 1,0 0-1,0-1 1,0 1-1,0 0 1,0 0-1,0 0 0,0 0 1,0 0-1,0 0 1,0 0-1,0 0 1,0 0-1,0 0 1,0 0-1,0 0 0,0-1 1,0 1-1,0 0 1,0 0-1,0 0 1,0 0-1,0 0 0,0 0 1,0 0-1,0 0 1,0 0-1,0 0 1,0 0-1,0 0 1,0 0-1,0 0 0,0 0 1,0 0-1,0 0 1,0-1-1,1 1 1,-1 0-1,0 0 1,0 0-1,0 0 0,0 0 1,0 0-1,0 0 1,0 0-1,0 0 1,0 0-1,0 0 0,0 0 1,0 0-1,0 0 1,1 0-1,-1 0 1,0 0-1,0 0 1,0 0-1,0 0 0,0 0 1,0 1-1,0-1 1,0 0-1,0 0 1,0 0-1,0 0 1,7 6-150,13 20-5,-8-11 74,-7-9 87,0-1 0,0 0 0,1 0 0,0 0 0,0-1 0,0 0 0,0 0 0,0-1 0,1 1 0,0-1-1,0-1 1,0 1 0,0-1 0,0 0 0,0-1 0,0 0 0,1 0 0,-1 0 0,0-1 0,1 0 0,-1-1 0,0 0 0,1 0 0,-1 0 0,0-1 0,7-2 0,-3 0 44,0 0 0,-1-1 0,1 0 0,-1-1 1,0 0-1,-1-1 0,1 0 0,-1 0 0,-1-1 1,1 0-1,-1 0 0,-1-1 0,0 0 0,0-1 1,11-19-1,-11 13 24,-1 0-1,0 0 1,-1 0 0,-1-1-1,-1 0 1,2-18 0,-4 23-46,0 0 1,-1 1-1,0-1 1,-1 0-1,-1 0 1,1 1-1,-2-1 0,0 1 1,-7-19-1,9 27-21,0 1 0,-1-1 0,1 0 0,-1 1 0,0-1 0,1 1-1,-1 0 1,0-1 0,-1 1 0,1 0 0,0 0 0,-5-2 0,5 3-4,1 0 0,-1 1 0,1-1-1,-1 1 1,0-1 0,1 1 0,-1 0 0,0 0 0,1 0 0,-1 0 0,0 0 0,1 0 0,-1 0 0,0 0 0,1 1 0,-1-1 0,1 1 0,-1-1 0,0 1 0,1 0 0,-1 0 0,1-1 0,0 1 0,-1 0 0,-1 2 0,-3 2-7,-1 1 1,1 0-1,1 1 1,-1 0 0,1-1-1,0 2 1,-6 10-1,-24 58 41,24-51 17,2 0 0,0 1 0,2 0 0,1 0 0,1 0 0,1 1 0,0 39 0,3-62-37,1 0-1,0 0 1,1 0-1,-1 0 0,0-1 1,1 1-1,0 0 0,0 0 1,0-1-1,1 1 1,-1-1-1,1 1 0,0-1 1,0 1-1,0-1 0,0 0 1,1 0-1,-1 0 1,1 0-1,-1-1 0,1 1 1,0-1-1,0 1 0,1-1 1,-1 0-1,0 0 1,1-1-1,-1 1 0,1-1 1,-1 1-1,1-1 0,0 0 1,7 1-1,4-1-24,1 0 0,17-2-1,-21 0-39,0 1-1,1 0 0,-1 1 1,17 3-1,-26-3 39,-1-1-1,0 1 0,0 0 1,0 0-1,0 0 0,0 0 1,0 0-1,0 1 0,0-1 1,0 1-1,0-1 0,-1 1 1,1-1-1,0 1 0,-1 0 1,0 0-1,1 0 0,0 2 1,0 0-9,0 1-1,-1-1 1,1 0 0,-1 1 0,0-1 0,-1 1 0,1 0 0,-1 7 0,0 2-154,-2 1-1,0-1 1,0 0-1,-9 27 1,-5 5-528,13-43 591,2-5 33,2-10-86,4-15-153</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6.266"/>
    </inkml:context>
    <inkml:brush xml:id="br0">
      <inkml:brushProperty name="width" value="0.05" units="cm"/>
      <inkml:brushProperty name="height" value="0.05" units="cm"/>
    </inkml:brush>
  </inkml:definitions>
  <inkml:trace contextRef="#ctx0" brushRef="#br0">376 80 18436,'-2'-3'262,"-1"0"-1,1 0 1,-1 0 0,0 0-1,0 0 1,0 1-1,0-1 1,0 1 0,-1 0-1,1 0 1,-1 0 0,1 0-1,-1 1 1,-6-3 0,2 3-12,1 0 1,0 0-1,0 0 1,0 1-1,0 0 1,0 0-1,-13 3 1,5 0-130,1 0 0,-1 2 1,1-1-1,0 2 0,1 0 0,-1 1 1,-16 10-1,17-7-103,1 0 1,0 1-1,0 0 1,1 0-1,-16 22 0,22-27-13,1-1-1,0 1 0,1 0 0,0 0 1,0 0-1,0 1 0,0-1 0,1 1 1,0 0-1,1-1 0,-1 1 0,1 0 1,1 0-1,-1 0 0,1 8 0,1-13 0,-1 0-1,0-1 0,1 1 1,-1 0-1,1 0 1,0 0-1,0-1 0,-1 1 1,1 0-1,0-1 0,0 1 1,0-1-1,1 1 0,-1-1 1,0 0-1,1 1 0,-1-1 1,1 0-1,-1 0 0,1 0 1,-1 0-1,1 0 0,0 0 1,-1-1-1,1 1 0,0 0 1,0-1-1,-1 1 0,1-1 1,0 0-1,0 0 0,0 1 1,0-1-1,0-1 0,0 1 1,2 0-1,5-2 6,0 1-1,0-1 0,-1 0 1,1-1-1,-1 0 1,13-7-1,31-20-3,-1-3-1,-2-2 1,65-61-1,-3 3 102,-88 77-23,-23 16-79,-1 0 0,1 1 1,0-1-1,0 0 0,0 0 0,0 1 1,0-1-1,0 0 0,0 0 0,0 1 1,0-1-1,0 0 0,0 0 0,0 1 1,0-1-1,0 0 0,0 0 0,0 1 1,0-1-1,0 0 0,0 0 0,0 1 1,0-1-1,0 0 0,1 0 0,-1 1 1,0-1-1,0 0 0,0 0 0,0 0 1,1 1-1,-1-1 0,0 0 0,0 0 1,0 0-1,1 0 0,-1 1 1,0-1-1,0 0 0,1 0 0,-1 0 1,0 0-1,0 0 0,1 0 0,-1 0 1,0 0-1,0 0 0,1 0 0,-1 0 1,0 0-1,0 0 0,1 0 0,-1 0 1,0 0-1,0 0 0,1 0 0,-1 0 1,0 0-1,0 0 0,1 0 0,-1-1 1,0 1-1,0 0 0,1 0 0,-1 0 1,0 0-1,0-1 0,1 1 0,-8 21 120,6-19-109,-10 24 142,-13 39 222,22-58-305,0 0 1,0-1-1,1 1 0,0 0 1,0 0-1,1 0 1,0 8-1,0-14-57,0 0 0,0 0-1,0 0 1,1-1 0,-1 1 0,0 0 0,0 0 0,0-1 0,1 1 0,-1 0-1,0 0 1,1-1 0,-1 1 0,0 0 0,1 0 0,-1-1 0,1 1 0,0-1-1,-1 1 1,1-1 0,-1 1 0,1-1 0,0 1 0,-1-1 0,1 1 0,0-1-1,-1 1 1,1-1 0,0 0 0,0 0 0,0 1 0,-1-1 0,1 0 0,0 0-1,0 0 1,0 0 0,-1 0 0,1 0 0,0 0 0,0 0 0,0 0 0,-1 0-1,1-1 1,1 1 0,4-2 73,0-1 1,-1 1-1,0-1 0,10-5 0,-14 7-73,43-28 255,-28 17-280,0 1-1,1 1 0,0 0 0,1 1 1,19-6-1,-35 14-11,1 0 1,-1 1-1,0-1 1,1 1-1,-1-1 0,1 1 1,-1 0-1,0 0 1,1 0-1,-1 0 1,1 1-1,-1-1 1,1 0-1,-1 1 0,0 0 1,1 0-1,-1 0 1,0 0-1,0 0 1,4 2-1,-4-1-4,1 1 0,-1-1 1,-1 0-1,1 1 0,0-1 0,-1 1 0,1 0 0,-1-1 0,0 1 1,0 0-1,0 0 0,0 0 0,0 0 0,0 0 0,-1 0 1,0 4-1,1 9-37,-1-9 67,0 0 1,0 0-1,1 0 0,3 13 0,-4-19 2,0-1 0,1 1 1,-1 0-1,0 0 0,1 0 1,-1 0-1,1-1 0,-1 1 1,1 0-1,-1 0 0,1-1 1,0 1-1,-1 0 1,1-1-1,0 1 0,-1-1 1,1 1-1,0-1 0,0 1 1,0-1-1,-1 1 0,1-1 1,0 0-1,0 0 0,0 1 1,0-1-1,0 0 0,0 0 1,0 0-1,0 0 1,-1 0-1,1 0 0,0 0 1,0 0-1,0 0 0,0-1 1,0 1-1,0 0 0,0-1 1,-1 1-1,1 0 0,0-1 1,1 0-1,15-8 149,31-20 1,-38 21-169,0 1-1,0 1 1,1 0 0,0 1 0,0 0 0,0 0 0,0 1 0,17-3 0,-26 6-3,0 1 0,0 0 0,0 0 0,0-1 0,0 1 0,0 1 0,-1-1 0,1 0 0,0 0 0,0 1 0,0-1 0,0 1 0,0 0 0,0-1 0,0 1 0,-1 0 0,1 0 0,0 0 0,-1 0 0,3 3 0,-2-2-11,-1 0 1,1 0 0,-1 0-1,0 1 1,0-1-1,0 0 1,0 1 0,0-1-1,0 1 1,-1-1 0,1 1-1,-1-1 1,0 6 0,0 1-136,0 0 0,-1 0 0,0 0 0,-1 0 0,0 0 0,-1 0 0,-5 13 0,5-15-18,3-13-39,5-9-68</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27.442"/>
    </inkml:context>
    <inkml:brush xml:id="br0">
      <inkml:brushProperty name="width" value="0.05" units="cm"/>
      <inkml:brushProperty name="height" value="0.05" units="cm"/>
    </inkml:brush>
  </inkml:definitions>
  <inkml:trace contextRef="#ctx0" brushRef="#br0">2 61 22125,'-2'128'1390,"5"0"1,24 150-1,-26-272-1326,0 1 0,0-1 0,1 1-1,-1-1 1,5 9 0,-6-14-59,0-1 1,0 0-1,0 0 1,0 0-1,0 0 0,0 1 1,0-1-1,1 0 1,-1 0-1,0 0 0,0 0 1,0 0-1,0 0 0,0 1 1,0-1-1,0 0 1,1 0-1,-1 0 0,0 0 1,0 0-1,0 0 1,0 0-1,0 0 0,1 0 1,-1 0-1,0 0 1,0 0-1,0 0 0,0 0 1,0 0-1,1 0 1,-1 0-1,0 0 0,0 0 1,0 0-1,0 0 0,1 0 1,-1 0-1,0 0 1,0 0-1,0 0 0,0 0 1,0 0-1,1 0 1,-1 0-1,0 0 0,0 0 1,0 0-1,0-1 1,4-8 219,1-28 102,-2 1 0,-1 0 0,-2-1 0,-8-59 0,8 95-318,-5-29 75,5 29-82,0 0 0,0 1 0,0-1 1,0 0-1,0 0 0,0 1 0,0-1 1,-1 0-1,1 0 0,0 1 0,0-1 1,-1 0-1,1 1 0,-1-1 0,1 0 1,0 1-1,-1-1 0,1 0 1,-1 1-1,0-1 0,1 1 0,-1-1 1,1 1-1,-1-1 0,0 1 0,1 0 1,-3-1-1,3 1-10,-1 1 0,1 0 0,-1-1 1,0 1-1,1 0 0,-1-1 0,1 1 0,-1 0 1,1 0-1,0-1 0,-1 1 0,1 0 1,0 0-1,0 0 0,-1-1 0,1 1 0,0 0 1,0 0-1,0 0 0,0 0 0,0 0 0,0 0 1,0 1-1,3 23-200,-3-22 189,0 0 0,1 0 0,0 0 0,-1 0 1,1 0-1,0 0 0,1-1 0,-1 1 0,0 0 0,1-1 0,0 1 0,-1-1 0,1 1 0,0-1 0,0 0 0,0 1 0,1-1 1,-1 0-1,1-1 0,-1 1 0,1 0 0,-1-1 0,1 1 0,0-1 0,0 0 0,-1 0 0,1 0 0,0 0 0,0-1 1,0 1-1,0-1 0,0 0 0,0 0 0,0 0 0,5 0 0,3-2 27,0 1-1,0-1 1,0-1 0,0 0-1,-1-1 1,0 0 0,1 0-1,16-11 1,-11 4 60,0-1 1,-1 0-1,0-1 1,-1-1-1,0 0 1,-1-1-1,-1 0 1,21-34-1,-21 28-39,-1-1 0,0-1 0,-2 0 0,-1 0 0,0-1 0,6-41 0,-13 25-130,-1 39 94,0 0-1,-1 0 1,1-1-1,0 1 1,-1 0 0,1 0-1,0 0 1,-1 0-1,0-1 1,1 1-1,-1 0 1,0-1-1,0 2 3,1 0 0,-1-1 0,1 1-1,-1 0 1,1 0 0,-1-1-1,1 1 1,0 0 0,-1 0 0,1 0-1,-1 0 1,1 0 0,-1-1-1,1 1 1,-1 0 0,0 0 0,1 0-1,-1 1 1,1-1 0,-1 0-1,1 0 1,-1 0 0,1 0 0,0 0-1,-1 1 1,1-1 0,-1 0-1,1 0 1,-2 1 0,-1 2-18,-1 1 1,0-1-1,1 1 0,0 0 1,0 0-1,0 0 1,0 0-1,0 1 0,1-1 1,0 1-1,-2 5 1,1-3-2,-14 30-100,-20 66 1,32-86 124,1 2 1,1-1 0,0 0-1,1 1 1,1 36 0,2-50 3,-1 0 1,1 1 0,0-1-1,0 0 1,0 0 0,1 0-1,0 0 1,0-1 0,0 1 0,1 0-1,-1-1 1,1 0 0,0 1-1,1-1 1,-1 0 0,1-1-1,-1 1 1,1-1 0,0 1-1,0-1 1,1 0 0,-1-1-1,1 1 1,-1-1 0,1 0 0,0 0-1,0 0 1,0 0 0,8 0-1,8 2 11,0-1 0,0-1 0,0 0 0,0-2 0,0-1-1,0 0 1,0-2 0,0 0 0,0-2 0,-1 0 0,0-1-1,0-1 1,0-1 0,-1-1 0,20-12 0,-31 16 1,0 0-1,-1-1 1,0-1 0,0 1 0,-1-1 0,9-11 0,-14 15-9,1 1 1,0-1-1,-1 1 0,0-1 1,1 0-1,-1 0 0,0 1 1,-1-1-1,1 0 0,0-6 1,-1 8-5,0-1 0,0 0 0,0 1-1,0-1 1,-1 1 0,1-1 0,-1 1 0,1-1 0,-1 1 0,0-1 0,1 1 0,-1 0 0,0-1 0,0 1 0,0 0-1,0 0 1,0 0 0,0-1 0,0 1 0,0 0 0,-1 1 0,0-2 0,-2 0-2,1 0 1,0 1-1,-1 0 1,1 0-1,-1 0 1,1 0-1,-1 0 0,1 1 1,-1-1-1,0 1 1,1 0-1,-1 0 1,0 0-1,1 1 1,-1-1-1,1 1 1,-1 0-1,0 0 1,-4 2-1,0 0 1,-1 1-1,1 0 0,-1 1 1,1 0-1,0 0 1,-10 9-1,13-9 19,-1 1-1,1 0 0,1 0 0,-1 0 0,1 0 0,0 1 0,0-1 0,1 1 0,0 0 0,0 0 0,0 1 0,1-1 0,0 0 0,1 1 0,0-1 0,0 1 0,0 0 1,2 14-1,-1-17-51,1-1 0,0 1 0,-1 0 0,2-1 0,-1 1 0,1 0 0,-1-1 0,1 1 0,0-1 0,1 0-1,-1 0 1,1 0 0,0 0 0,0 0 0,0-1 0,0 1 0,1-1 0,-1 0 0,1 0 0,0 0 0,0 0 0,0-1 0,0 1 0,1-1 0,-1 0 0,1-1 0,-1 1 0,1-1 0,0 0 0,7 1 0,-5-1-20,-1-1-1,0 1 0,1-2 0,-1 1 1,0-1-1,1 0 0,-1 0 0,0-1 1,12-4-1,19-13-276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6.072"/>
    </inkml:context>
    <inkml:brush xml:id="br0">
      <inkml:brushProperty name="width" value="0.05" units="cm"/>
      <inkml:brushProperty name="height" value="0.05" units="cm"/>
    </inkml:brush>
  </inkml:definitions>
  <inkml:trace contextRef="#ctx0" brushRef="#br0">0 116 16964,'0'0'62,"0"0"-1,0 0 1,0 0 0,1 0 0,-1 0 0,0-1 0,0 1 0,0 0 0,0 0 0,0 0 0,1 0 0,-1 0 0,0 0 0,0 0 0,0 0 0,0 0-1,1 0 1,-1-1 0,0 1 0,0 0 0,0 0 0,0 0 0,1 0 0,-1 0 0,0 0 0,0 0 0,0 0 0,0 1 0,1-1 0,-1 0-1,0 0 1,0 0 0,0 0 0,0 0 0,1 0 0,-1 0 0,0 0 0,0 0 0,0 0 0,0 0 0,0 1 0,1-1 0,-1 0 0,0 0-1,0 0 1,0 0 0,0 0 0,0 1 0,0-1 0,0 0 0,0 0 0,0 0 0,0 0 0,0 1 0,1-1 0,-1 0 0,0 0 0,0 0-1,0 0 1,0 1 0,0-1 0,0 0 0,-1 0 0,1 19 856,0-5-15,21 306 2021,3-67-2472,-24-251-430,1 0-1,-1 0 0,0 0 1,1 0-1,-1 0 0,1 0 1,0 0-1,-1 0 0,1 0 1,0 0-1,0 0 0,0-1 1,1 1-1,1 2 0,-3-4-9,1 0-1,-1 1 1,1-1-1,-1 0 1,1 0-1,-1 0 1,1 0-1,-1 0 1,1 0-1,0 0 1,-1 0-1,1 0 1,-1 0-1,1 0 1,-1 0-1,1 0 0,-1 0 1,1-1-1,0 1 1,-1 0-1,1 0 1,-1-1-1,1 1 1,-1 0-1,0 0 1,1-1-1,-1 1 1,1-1-1,-1 1 1,0 0-1,1-1 1,3-5 46,0 1 1,0 0-1,0-1 1,-1 0 0,0 0-1,4-11 1,2-12-8,0 1 0,-3-2 1,0 1-1,-2-1 0,-1 1 0,-1-1 0,-1 0 1,-2 0-1,-2 0 0,0 0 0,-10-36 1,1 39-73,5 24-21,4 16-47,3-3 45,0 1 0,1 0 1,0-1-1,1 1 0,0-1 1,1 1-1,0-1 0,0 0 1,1 0-1,1 0 0,0-1 1,0 0-1,0 0 0,14 17 1,-16-24 33,-1 0 1,1 1-1,-1-1 1,1 0-1,0-1 1,0 1-1,-1 0 1,1-1-1,1 0 1,-1 1-1,0-1 1,0 0-1,0-1 1,0 1-1,1 0 1,-1-1-1,6 0 1,-4-1 8,1 1 0,-1-1 1,1-1-1,-1 1 0,0-1 0,0 0 1,0 0-1,0 0 0,9-6 0,0-3 34,1 0 0,-2-1-1,1 0 1,-2-1 0,16-21-1,-7 7 51,-1-1-1,-2-1 1,18-38-1,-28 51-57,-2 0-1,0 0 1,0-1-1,-2 1 1,0-1-1,-1 0 1,-1 0-1,1-23 1,-3 38-29,0 0 0,0 0 0,0 0 0,0 0 0,0 0 0,-1 0 0,1-1 0,-1 1 0,1 0 0,-1 1 0,0-1 0,0 0 0,0 0 0,0 0 0,0 0 0,0 1 0,0-1 0,0 0 0,-1 1 0,1-1 0,-1 1 0,1-1 0,-3 0 0,2 1-2,1 1 0,-1 0 0,0 0 0,0 0 0,0 0 0,1 0 0,-1 0 0,0 0 0,0 0 0,1 1 0,-1-1 0,0 1 0,1-1 0,-1 1 0,0 0 0,1 0 0,-1-1 0,1 1 0,-1 0 0,1 0 0,0 1 0,-1-1 0,1 0 0,0 0 0,0 1 0,0-1 0,-2 3 0,-7 10-21,0 0-1,1 0 1,1 1 0,0 0 0,-10 31 0,-20 86 31,30-96 46,-6 66 0,13-90-35,0-1 0,2 1 0,-1 0 0,1-1 0,1 1 0,0-1 0,0 1 0,1-1 0,8 18 0,-9-25-10,1 0 1,0 0-1,0 0 1,0-1 0,0 1-1,0-1 1,1 0 0,-1 0-1,1 0 1,0 0-1,0-1 1,0 0 0,0 1-1,0-1 1,1-1 0,-1 1-1,1-1 1,-1 0-1,1 0 1,-1 0 0,1 0-1,0-1 1,-1 0 0,7 0-1,4-1-5,1 0 1,-1-1-1,0-1 0,0 0 1,0-1-1,15-6 0,-5 0 2,1-1-1,33-21 0,-48 25 3,0-1 0,0 0 0,0 0 0,-1-1-1,0 0 1,16-21 0,-23 24 4,0 0-1,0 0 1,0 0-1,-1 0 1,0 0 0,0-1-1,0 1 1,-1-1 0,0 1-1,0-9 1,-1 13-1,0-1 0,1 1 1,-1-1-1,0 1 0,-1-1 0,1 1 0,0-1 1,-1 1-1,1-1 0,-1 1 0,0 0 1,0-1-1,0 1 0,0 0 0,0-1 0,0 1 1,-1 0-1,1 0 0,-1 0 0,1 0 1,-1 0-1,0 1 0,0-1 0,0 0 0,0 1 1,0 0-1,0-1 0,-4-1 0,3 3-1,1-1 0,-1 1-1,0 0 1,1 0 0,-1 0-1,1 0 1,-1 1 0,0-1-1,1 1 1,-1-1 0,1 1-1,-1 0 1,1 0 0,0 0-1,-1 1 1,1-1 0,0 0-1,0 1 1,0-1 0,0 1-1,0 0 1,0 0 0,-2 3-1,-4 4 14,1 0 0,0 0-1,0 1 1,-5 10 0,5-6-6,1 0 1,0 0-1,1 1 1,1-1-1,0 1 0,1 0 1,0 0-1,1 0 1,1 1-1,1 27 1,1-37-40,0 1 1,0-1 0,1 1 0,-1-1-1,1 0 1,1 0 0,-1 0-1,1 0 1,0 0 0,0 0-1,9 10 1,-9-12-52,2 0 0,-1-1 1,0 1-1,1-1 0,-1 0 0,1 0 1,0 0-1,0 0 0,0-1 0,1 0 0,-1 0 1,0-1-1,1 1 0,-1-1 0,12 1 0,-5-1 0,1-1 0,0 0-1,0 0 1,0-1 0,0-1-1,14-3 1,26-18-320</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6.772"/>
    </inkml:context>
    <inkml:brush xml:id="br0">
      <inkml:brushProperty name="width" value="0.05" units="cm"/>
      <inkml:brushProperty name="height" value="0.05" units="cm"/>
    </inkml:brush>
  </inkml:definitions>
  <inkml:trace contextRef="#ctx0" brushRef="#br0">1 44 16748,'24'228'5259,"-13"24"-3269,-5-80-959,-4-147-768,-2-25-257,0 0 0,0 0 0,0 0 1,0-1-1,0 1 0,0 0 0,0 0 0,0 0 1,0 0-1,0 0 0,0 0 0,0 0 0,0 0 1,1 0-1,-1 0 0,0 0 0,0 0 0,0 0 1,0 0-1,0 0 0,0 0 0,0 0 0,0 0 1,0 0-1,0 0 0,0 0 0,1 0 1,-1 0-1,0 0 0,0 0 0,0 0 0,0 0 1,0 0-1,0 0 0,0 0 0,0 0 0,0 0 1,0 0-1,0 0 0,1 0 0,-1 0 0,0 0 1,0 0-1,0 0 0,0 0 0,0 0 0,0 0 1,0 0-1,0 0 0,0 0 0,0 1 0,0-1 1,0 0-1,0 0 0,0 0 0,0 0 1,0 0-1,5-9 83,4-34-12,-1 0-1,3-57 1,-6 50-73,4-40-2,29-215 17,-37 297-40,1-1 0,0 0-1,0 1 1,8-17 0,-10 24 17,1 0 0,-1-1-1,1 1 1,0 0 0,0 0-1,-1 0 1,1-1 0,0 1-1,0 0 1,0 0 0,0 1 0,0-1-1,0 0 1,1 0 0,-1 0-1,0 1 1,0-1 0,0 0-1,1 1 1,-1-1 0,0 1 0,1 0-1,-1-1 1,1 1 0,-1 0-1,0 0 1,1 0 0,-1 0-1,1 0 1,-1 0 0,0 0 0,1 0-1,-1 1 1,0-1 0,1 1-1,-1-1 1,0 1 0,3 1 0,2 1-15,1 2 0,-1-1 0,0 1 0,0 0 1,0 0-1,-1 1 0,0-1 0,0 1 1,0 0-1,-1 1 0,0-1 0,0 1 1,-1 0-1,1 0 0,-1 0 0,-1 0 1,0 0-1,0 1 0,0-1 0,-1 1 1,1 12-1,-2-15 38,1 0 0,-1 0-1,-1 0 1,1 0 0,-1 0 0,0 0 0,0-1-1,0 1 1,-1 0 0,1 0 0,-1-1 0,0 1-1,-1-1 1,1 1 0,-1-1 0,0 0 0,0 0-1,0 0 1,0 0 0,-1-1 0,0 0 0,0 1-1,0-1 1,0 0 0,0-1 0,0 1 0,-1-1-1,1 0 1,-1 0 0,0 0 0,1-1 0,-1 0-1,-8 2 1,8-3-119,0 1 0,0-1 0,0 0 0,0 0 0,0 0 0,-1-1 0,1 0 0,0 0 0,0 0 0,0-1 0,1 1 1,-1-1-1,0-1 0,1 1 0,-7-4 0,8 3-3,-1 1 1,1-1-1,0 1 1,0-1-1,1 0 0,-1 0 1,0 0-1,1-1 1,0 1-1,0 0 1,0-1-1,0 0 1,0 1-1,1-1 1,0 0-1,0 0 1,0 0-1,0 0 1,0-7-1,3-15-638</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7.297"/>
    </inkml:context>
    <inkml:brush xml:id="br0">
      <inkml:brushProperty name="width" value="0.05" units="cm"/>
      <inkml:brushProperty name="height" value="0.05" units="cm"/>
    </inkml:brush>
  </inkml:definitions>
  <inkml:trace contextRef="#ctx0" brushRef="#br0">1 89 18932,'7'16'833,"0"1"1,-1-1-1,0 1 1,4 27-1,2 5-352,-7-28-399,12 34 50,-15-50-91,0-1-1,0 1 1,0 0 0,1-1 0,-1 1-1,1-1 1,7 8 0,-9-11-26,-1-1 1,1 1-1,0-1 0,-1 1 1,1-1-1,0 1 0,0-1 1,-1 0-1,1 1 0,0-1 1,0 0-1,0 0 1,0 0-1,-1 1 0,1-1 1,0 0-1,0 0 0,0 0 1,0 0-1,-1 0 0,1-1 1,0 1-1,0 0 1,0 0-1,0 0 0,-1-1 1,1 1-1,0 0 0,0-1 1,-1 1-1,1-1 0,0 1 1,-1-1-1,1 1 1,0-1-1,-1 0 0,1 1 1,-1-1-1,1 0 0,-1 1 1,1-1-1,-1 0 0,1-1 1,3-3 58,-1-1 0,0 0 0,0-1 1,3-7-1,2-15 41,-1-1 1,-1-1 0,-1 1-1,-2-1 1,-1 0 0,-2 0 0,-4-40-1,-3 47-113,3 22-3,0 13-4,3 11-24,0-1 0,1 0 0,2 1-1,0-1 1,1 0 0,1 0 0,1 0 0,1 0-1,15 35 1,-20-53 30,1 1-1,0-2 1,0 1-1,0 0 1,0 0-1,0-1 1,1 1-1,-1-1 1,1 1-1,-1-1 1,1 0-1,0 0 1,0 0-1,4 1 1,-5-2 6,0 0 1,0-1-1,1 1 0,-1-1 1,0 0-1,1 1 1,-1-1-1,0 0 1,1 0-1,-1-1 0,0 1 1,1 0-1,-1-1 1,0 0-1,0 1 0,0-1 1,1 0-1,-1 0 1,0 0-1,0 0 0,3-3 1,5-4 31,-1 0 0,0-1-1,0 0 1,-1-1 0,0 0 0,-1 0 0,0 0-1,0-1 1,-1 0 0,5-15 0,6-17 76,16-63-1,-25 75-141,-4 59-155,-7 60 33,1-49 156,1 1-1,2 0 1,2 0-1,8 43 1,-11-82-20,0 1 0,1-1 1,-1 0-1,0 0 0,1 0 1,-1 1-1,1-1 0,0 0 1,-1 0-1,1 0 0,0 0 1,-1 0-1,1 0 0,1 1 0,-1-2-15,-1 0-1,0 1 0,1-1 0,-1 0 0,0 0 0,1 0 0,-1 0 0,1 0 1,-1 0-1,1 0 0,-1 0 0,0 0 0,1 0 0,-1 0 0,1 0 0,-1 0 1,0 0-1,1 0 0,-1 0 0,1-1 0,-1 1 0,0 0 0,1 0 0,-1 0 1,0-1-1,1 1 0,0 0 0,1-3-71,1 0 0,-1 0 0,1 0 0,-1 0 0,0 0 0,0 0 0,-1-1 0,3-3 0,10-31-241,-1-16-104</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7.776"/>
    </inkml:context>
    <inkml:brush xml:id="br0">
      <inkml:brushProperty name="width" value="0.05" units="cm"/>
      <inkml:brushProperty name="height" value="0.05" units="cm"/>
    </inkml:brush>
  </inkml:definitions>
  <inkml:trace contextRef="#ctx0" brushRef="#br0">2 1 16700,'-2'7'1600,"2"5"-1176,6 4-352,1 1 680,3 1-976,3 2 312,2-2-216,0 2-128</inkml:trace>
  <inkml:trace contextRef="#ctx0" brushRef="#br0" timeOffset="1">354 285 18828,'-6'5'1704,"-6"6"-1224,-2 4-199,-5 14 879,-2 6-272,1 10-328,-1 4-112,5 1-136,4-1-48,11-8-40,1-4-80,16-19-184,7-7-168,8-15-536,6-10-400,3-14 864,-1-4-208,3-11-104</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8.975"/>
    </inkml:context>
    <inkml:brush xml:id="br0">
      <inkml:brushProperty name="width" value="0.05" units="cm"/>
      <inkml:brushProperty name="height" value="0.05" units="cm"/>
    </inkml:brush>
  </inkml:definitions>
  <inkml:trace contextRef="#ctx0" brushRef="#br0">140 126 14723,'3'-4'604,"0"-1"0,0-1-1,-1 1 1,1 0 0,-1 0 0,2-9 0,-3 13-482,-1 0 1,0 0 0,1 0 0,-1-1-1,0 1 1,1 0 0,-1 0 0,0-1-1,0 1 1,0 0 0,0 0 0,0-1-1,0 1 1,-1 0 0,1 0 0,0 0 0,-1-1-1,1 1 1,-1 0 0,1 0 0,-1 0-1,1 0 1,-1 0 0,0 0 0,0 0-1,1 0 1,-1 0 0,0 0 0,0 0-1,0 0 1,0 1 0,0-1 0,0 0-1,0 1 1,-2-2 0,2 2-31,-1 0 1,1 0-1,-1 0 1,0 0-1,1 0 1,-1 0-1,1 1 1,-1-1-1,1 0 1,-1 1-1,1-1 1,-1 1-1,1-1 1,0 1-1,-1 0 0,1 0 1,0 0-1,-2 1 1,-23 21 407,24-21-425,-8 9-36,1-1 0,1 1 0,0 0 0,0 1 0,1 0 0,1 0 0,0 1 0,0 0-1,2 0 1,0 0 0,0 1 0,-3 20 0,7-31-35,0-1-1,0 0 1,0 1 0,0-1 0,0 0-1,0 1 1,1-1 0,-1 0-1,1 1 1,0-1 0,-1 0 0,1 0-1,2 3 1,-2-3-2,0-1 0,0 0-1,0 0 1,0 0 0,0-1 0,0 1 0,0 0-1,0 0 1,1 0 0,-1-1 0,0 1 0,0-1 0,1 1-1,-1-1 1,0 1 0,1-1 0,-1 0 0,1 0-1,-1 0 1,0 1 0,1-1 0,-1-1 0,1 1-1,1 0 1,4-2-1,0 0-1,0 0 1,0 0-1,0-1 1,0 0-1,0 0 1,0-1-1,-1 0 0,0 0 1,0-1-1,6-5 1,8-8-5,31-37 1,-25 24-9,-2-1 0,-2-1 0,24-44 0,-40 64-25,-6 13 36,0 0 0,0 0 0,0 0 0,0 0 0,0 0 0,0 0 1,0 0-1,0 0 0,-1 0 0,1 0 0,0 0 0,0 0 0,0 0 0,0 0 0,0 0 0,0 0 0,0 0 0,0 0 0,0 0 0,0 0 0,0 0 0,0 0 0,0 0 0,0 0 0,0 0 0,0 0 0,0 0 0,0 0 0,0 0 0,0 0 0,0 0 0,0 0 0,0 0 0,-10 17-25,-3 12-3,2 1 1,0 1 0,3 0-1,0 0 1,-4 38-1,12-64-29,0-1-1,0 1 1,0-1 0,0 1-1,1-1 1,-1 1-1,1-1 1,0 1 0,0-1-1,1 0 1,2 5 0,-3-7-53,0-1 0,0 1 1,0-1-1,0 0 0,0 1 0,0-1 1,0 0-1,1 0 0,-1 0 1,0 0-1,1 0 0,-1 0 1,1 0-1,-1 0 0,1-1 1,0 1-1,-1-1 0,1 1 1,0-1-1,-1 0 0,1 1 1,0-1-1,-1 0 0,1 0 1,0 0-1,0 0 0,-1 0 1,1-1-1,0 1 0,-1-1 1,3 0-1,2-1-50,-1 0 0,0-1 0,0 1 0,0-1 0,0 0 0,0 0 0,-1-1 0,1 0 0,-1 0 0,7-7 0,22-30-994</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8.224"/>
    </inkml:context>
    <inkml:brush xml:id="br0">
      <inkml:brushProperty name="width" value="0.05" units="cm"/>
      <inkml:brushProperty name="height" value="0.05" units="cm"/>
    </inkml:brush>
  </inkml:definitions>
  <inkml:trace contextRef="#ctx0" brushRef="#br0">53 130 14419,'1'1'154,"-1"1"0,1 0 0,0-1-1,0 1 1,0 0 0,0-1 0,0 1 0,1-1-1,-1 0 1,0 1 0,1-1 0,-1 0 0,1 0-1,-1 0 1,1 0 0,-1 0 0,1 0 0,0 0 0,-1 0-1,1-1 1,2 1 0,-1 0 68,0-1-1,0 0 1,0 0 0,0 0-1,1-1 1,-1 1 0,0-1 0,0 0-1,-1 1 1,1-1 0,6-3-1,1-2 301,1 0-1,-1-1 1,0 0-1,0-1 0,12-13 1,-21 21-477,33-38 1551,-32 35-1458,0 1-1,0-1 0,0 0 1,-1 0-1,1 0 0,-1 0 0,1 0 1,-1-1-1,0 1 0,-1 0 0,1-1 1,0-3-1,-1 7-118,0-1 1,0 0 0,0 1 0,0-1-1,0 1 1,0-1 0,0 1 0,-1-1-1,1 1 1,0-1 0,0 1-1,0 0 1,-1-1 0,1 1 0,0-1-1,-1 1 1,1-1 0,0 1-1,-1 0 1,1-1 0,0 1 0,-1 0-1,1-1 1,-1 1 0,1 0-1,-1 0 1,1-1 0,-1 1 0,1 0-1,-1 0 1,1 0 0,-1 0 0,1 0-1,-1 0 1,1-1 0,-1 1-1,1 0 1,-1 0 0,1 1 0,-1-1-1,1 0 1,-1 0 0,0 0-1,-22 7 257,13-1-247,0-1 1,0 1-1,1 1 0,0 0 1,0 0-1,1 1 1,0 0-1,-10 12 1,0 4-32,1 0 0,-14 26-1,21-31-7,0 0 0,1 0 0,-9 31 0,16-44-43,1 0 0,-1 0 0,1 0 0,0 0 0,0 1-1,1-1 1,0 0 0,0 1 0,0-1 0,1 0-1,0 0 1,0 1 0,1-1 0,0 0 0,0 0-1,3 6 1,-3-9-42,1 0 1,-1 0-1,1 0 0,0 0 0,0 0 1,1 0-1,-1-1 0,0 0 0,1 1 1,0-1-1,-1-1 0,1 1 0,0 0 1,0-1-1,0 0 0,0 0 0,0 0 1,6 0-1,7 1-53,-1-1 0,1-1 0,19-2 0,4-3-322</inkml:trace>
  <inkml:trace contextRef="#ctx0" brushRef="#br0" timeOffset="1">483 238 20548,'2'-4'2305,"-2"1"-1617,1 3-344,4 3 1625,6 0-1353,-2-2-528,11-4-832,3-4 607,12-18-143,2-4-104</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8.941"/>
    </inkml:context>
    <inkml:brush xml:id="br0">
      <inkml:brushProperty name="width" value="0.05" units="cm"/>
      <inkml:brushProperty name="height" value="0.05" units="cm"/>
    </inkml:brush>
  </inkml:definitions>
  <inkml:trace contextRef="#ctx0" brushRef="#br0">1 911 18100,'0'1'58,"0"3"170,0-1 0,1 1 0,0 0 0,-1-1 0,1 1 0,3 6 0,-3-9-180,-1 0 0,1 0-1,0 0 1,0-1 0,-1 1-1,1 0 1,0 0-1,0 0 1,0 0 0,0-1-1,0 1 1,0 0 0,0-1-1,0 1 1,0-1 0,0 1-1,1-1 1,-1 0 0,0 0-1,0 1 1,0-1 0,1 0-1,-1 0 1,0 0 0,0 0-1,0 0 1,3-1 0,5-1 230,-1 0 0,1 0 0,0-1 0,-1 0 0,0-1 0,0 0 0,0 0 0,0-1 1,10-8-1,9-9 482,28-28 1,-29 24-321,-2-1 0,0 0 0,29-47 0,-43 58-367,-1-1-1,0 1 1,-1-1 0,-1-1-1,-1 0 1,0 0-1,-1 0 1,3-30 0,-7 43-85,-1-1 0,0 1 1,0 0-1,-1 0 0,1 0 0,-1 0 1,0 0-1,0 0 0,-4-7 1,5 10 0,-1 1-1,0-1 1,0 0 0,0 1 0,0 0 0,0-1 0,0 1 0,0 0 0,-1-1 0,1 1-1,0 0 1,-1 0 0,1 0 0,-1 0 0,1 0 0,-1 1 0,1-1 0,-1 0 0,0 1-1,1-1 1,-1 1 0,0-1 0,0 1 0,1 0 0,-1 0 0,0 0 0,0 0 0,1 0-1,-1 0 1,-2 1 0,-1 0-20,0 1 1,0-1-1,1 1 0,-1 0 0,0 1 0,1-1 0,0 1 1,-1 0-1,1 0 0,0 1 0,0-1 0,1 1 1,-1-1-1,1 1 0,-4 7 0,-4 4-40,2 0-1,0 1 1,-8 19-1,6-9 4,1 1-1,2 0 0,-9 43 1,14-55 50,1 0-1,1 0 1,0 1 0,1-1 0,1 0-1,0 0 1,1 1 0,5 18 0,-6-32 16,0 1 0,0 0 0,0 0 0,0-1 0,1 1 1,-1 0-1,1-1 0,-1 1 0,1-1 0,0 0 0,0 1 0,0-1 1,0 0-1,1 0 0,4 3 0,-5-4 3,0 0-1,1-1 1,-1 1 0,1 0 0,-1-1-1,1 1 1,-1-1 0,1 0-1,-1 0 1,1 0 0,-1 0 0,1 0-1,-1-1 1,1 1 0,-1-1-1,1 1 1,-1-1 0,0 0 0,1 0-1,2-2 1,6-3 6,0-1 0,0 0-1,0-1 1,-1 0 0,15-15 0,43-55 60,-58 66-51,38-51 107,-2-1-1,46-87 1,52-152 252,-137 286-350,22-58 55,-27 69-72,0-1-1,0 0 1,-1 0 0,0 0-1,0 0 1,0 0-1,-1-1 1,-1-7-1,1 15-7,0 0 0,0 0 0,0 0 0,0-1 0,0 1 0,0 0 1,0 0-1,0 0 0,0-1 0,0 1 0,0 0 0,0 0 0,0 0 0,0 0 0,0-1 0,0 1 0,-1 0 0,1 0 0,0 0 0,0 0 0,0 0 0,0 0 0,0-1 0,0 1 1,-1 0-1,1 0 0,0 0 0,0 0 0,0 0 0,0 0 0,0 0 0,-1 0 0,1 0 0,0 0 0,0 0 0,0 0 0,-1-1 0,1 1 0,0 0 0,0 0 0,0 0 1,0 1-1,-1-1 0,1 0 0,0 0 0,0 0 0,0 0 0,0 0 0,-1 0 0,1 0 0,0 0 0,0 0 0,0 0 0,0 0 0,0 0 0,-1 1 0,1-1 0,0 0 0,0 0 1,0 0-1,0 0 0,0 0 0,0 0 0,0 1 0,-1-1 0,1 0 0,0 0 0,0 0 0,0 1 0,-4 4-3,0 1-1,0 0 1,0 0-1,1 1 1,0-1-1,-4 13 1,-2 2-6,-66 152-83,8 3 1,-48 204-1,90-245-1087,23-114 1046,0 1 0,2-1 0,1 1 0,4 28 0,0-26-313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49.676"/>
    </inkml:context>
    <inkml:brush xml:id="br0">
      <inkml:brushProperty name="width" value="0.05" units="cm"/>
      <inkml:brushProperty name="height" value="0.05" units="cm"/>
    </inkml:brush>
  </inkml:definitions>
  <inkml:trace contextRef="#ctx0" brushRef="#br0">1 808 16115,'6'-7'321,"-1"1"0,1 0 0,1 1 0,-1-1 0,1 1 0,0 0 0,8-3 0,55-24 1110,2 0-479,-45 16-753,-2-1 0,0-1 0,0-1 1,-2-1-1,-1-2 0,0 0 0,-2-1 0,0-1 1,31-51-1,-32 40 106,-1 0 1,-1-1-1,-2-1 1,-2-1-1,-1 0 1,-2 0-1,7-49 0,-15 74-235,-1 1-1,0 0 0,-1 0 0,-1-21 0,1 33-71,0-1 0,0 1-1,0-1 1,0 1 0,0-1 0,0 1 0,0-1 0,0 1 0,0-1 0,-1 1-1,1-1 1,0 1 0,0-1 0,0 1 0,-1-1 0,1 1 0,0 0 0,0-1-1,-1 1 1,1-1 0,0 1 0,-1 0 0,1-1 0,0 1 0,-1 0 0,1 0-1,-1-1 1,1 1 0,-1 0 0,1 0 0,0-1 0,-1 1 0,1 0 0,-1 0-1,1 0 1,-1 0 0,1 0 0,-1 0 0,1 0 0,-1 0 0,1 0 0,-1 0-1,1 0 1,-1 0 0,1 0 0,-1 0 0,1 0 0,-1 0 0,1 1 0,-1-1-1,1 0 1,-1 0 0,1 1 0,0-1 0,-1 0 0,1 1 0,0-1-1,-1 0 1,1 1 0,0-1 0,-1 0 0,1 1 0,0-1 0,-1 1 0,1-1-1,0 1 1,0-1 0,0 1 0,-11 15-73,1 1-1,1 1 0,1-1 1,-9 27-1,5-11 34,-47 124 348,-58 241 0,87-225-120,27-147-355,2 1 1,0-1-1,2 0 0,7 43 1,-1-40-390,-6-27 452,-1-1 0,1 1 0,0-1 0,-1 1 1,1-1-1,0 1 0,0-1 0,0 0 0,0 1 0,0-1 0,0 0 0,0 0 0,0 1 0,3 0 0,-4-2 59,0 0 0,0 0 0,1 0 0,-1 0 0,0 0 0,1 0 0,-1 0 0,0-1 0,0 1 0,1 0 0,-1 0 0,0 0 1,0 0-1,1-1 0,-1 1 0,0 0 0,0 0 0,0 0 0,1-1 0,-1 1 0,0 0 0,0 0 0,0-1 0,0 1 0,0 0 0,0 0 0,1-1 1,-1 1-1,0 0 0,0 0 0,0-1 0,0 1 0,0 0 0,0-1 0,0 1 0,0 0 0,0 0 0,0-1 0,0 1 0,0-1 0,0-17-770,0 16 594,-1-49-1289,3-75-896,0 109 2520,0 0 0,1 1-1,1-1 1,0 1-1,10-22 1,-13 35 86,0-1 1,1 1-1,0 0 1,0 0-1,0 0 0,0 1 1,0-1-1,4-3 0,-5 5-25,0 0 0,1 0 1,-1 1-1,0-1 0,0 0 0,1 0 0,-1 1 0,1-1 0,-1 1 0,1-1 0,-1 1 0,0 0 0,1-1 0,0 1 0,-1 0 0,1 0 0,-1 0 0,1 0 0,-1 0 0,1 1 0,1-1 0,0 1-71,-1-1 0,1 0 0,0 0 0,-1 0 0,1 0 1,0 0-1,-1-1 0,1 1 0,0-1 0,-1 0 0,1 1 0,-1-1 0,1-1 1,-1 1-1,1 0 0,-1 0 0,4-3 0,5-5-8,0 0 0,11-12-1,-7 7 54,195-181 1098,-203 189-1146,24-25 347,-29 30-418,-1 0 0,0-1 0,0 1 0,0 0 0,0-1-1,0 1 1,-1-1 0,1 1 0,0-1 0,-1 1-1,1-1 1,-1 1 0,1-1 0,-1 0 0,0 1 0,0-1-1,1 0 1,-1 1 0,-1-4 0,0 3-11,0 0 1,0 1 0,0-1-1,0 0 1,-1 1 0,1-1-1,-1 1 1,1 0 0,-1-1-1,1 1 1,-1 0 0,0 0-1,0 0 1,0 0 0,1 0-1,-1 1 1,0-1-1,0 0 1,0 1 0,0 0-1,0-1 1,0 1 0,0 0-1,-3 0 1,-3 0-13,1-1 1,0 2-1,0-1 0,0 1 1,-13 3-1,11-1-5,1 1-1,-1 0 1,1 0 0,0 0-1,1 1 1,-1 1-1,1-1 1,0 1 0,0 0-1,1 1 1,0-1-1,0 1 1,0 1-1,-5 8 1,5-5-30,0 0 0,1-1 0,0 2 0,0-1 0,1 0 0,1 1 0,0 0 0,0 0 0,1 0 0,0 15 0,2-23-47,0 1 0,0 0 0,1 0-1,0-1 1,-1 1 0,2 0 0,1 4 0,-3-7-12,1 0 0,0-1 1,0 1-1,-1-1 0,1 1 1,1-1-1,-1 1 0,0-1 0,0 0 1,0 1-1,1-1 0,-1 0 1,0 0-1,1 0 0,-1 0 1,1 0-1,0 0 0,-1-1 1,1 1-1,0 0 0,-1-1 1,1 1-1,2-1 0,0 1-205,1-1 0,0 0 0,-1-1 0,1 1 0,0-1-1,-1 0 1,1 0 0,-1 0 0,1-1 0,4-2 0,44-23-705,-45 22 700,42-25-1097</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50.090"/>
    </inkml:context>
    <inkml:brush xml:id="br0">
      <inkml:brushProperty name="width" value="0.05" units="cm"/>
      <inkml:brushProperty name="height" value="0.05" units="cm"/>
    </inkml:brush>
  </inkml:definitions>
  <inkml:trace contextRef="#ctx0" brushRef="#br0">200 12 18596,'0'-1'102,"0"1"1,0 0-1,0-1 1,0 1-1,0-1 1,0 1-1,0 0 1,0-1-1,0 1 1,0-1-1,0 1 0,0 0 1,0-1-1,0 1 1,-1-1-1,1 1 1,0 0-1,0-1 1,0 1-1,-1 0 1,1-1-1,0 1 1,-1 0-1,1 0 0,0-1 1,0 1-1,-1 0 1,1 0-1,-1-1 1,1 1-1,0 0 1,-1 0-1,1 0 1,0 0-1,-1 0 1,1 0-1,-1-1 0,0 1 1,-18 7 2077,-19 19-720,22-12-1338,0 1 0,0 0-1,-20 29 1,29-36-142,2 1 1,-1-1-1,1 1 0,0 0 0,1 1 1,0-1-1,1 1 0,0 0 0,-3 18 1,5-26-13,1 0 0,0 0 0,0 0 0,0 0 0,0 0 0,0 0 0,0 0 1,1 1-1,-1-1 0,1 0 0,-1 0 0,1 0 0,0 0 0,0 0 0,0-1 0,0 1 1,2 3-1,-2-4-44,1 0-1,-1 0 1,1 0 0,-1 0 0,1 0 0,-1 0 0,1 0-1,0 0 1,-1-1 0,1 1 0,0-1 0,0 1 0,-1-1 0,1 0-1,0 1 1,2-1 0,3-1-89,0 1 0,0-1-1,0-1 1,0 1 0,-1-1 0,1 0 0,0 0-1,-1-1 1,7-4 0,32-21-434,4-10-150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4:50.508"/>
    </inkml:context>
    <inkml:brush xml:id="br0">
      <inkml:brushProperty name="width" value="0.05" units="cm"/>
      <inkml:brushProperty name="height" value="0.05" units="cm"/>
    </inkml:brush>
  </inkml:definitions>
  <inkml:trace contextRef="#ctx0" brushRef="#br0">262 117 17244,'21'-99'3331,"-21"82"-2289,0 17-999,0 0-1,-1 0 0,1 0 0,0 0 0,0 0 0,0 0 0,-1 0 0,1 0 0,0 0 1,0 0-1,-1 0 0,1 0 0,0 0 0,0 0 0,0 0 0,-1 0 0,1 0 1,0 0-1,0 1 0,0-1 0,0 0 0,-1 0 0,1 0 0,0 0 0,0 0 1,0 1-1,0-1 0,0 0 0,-1 0 0,1 0 0,0 1 0,0-1 0,0 0 0,0 0 1,0 1-1,-14 28 1423,-23 92-1020,5 2 1,6 1 0,-13 160 0,28-50-572,11-234 115,0 0 0,0 0-1,0 0 1,-1 0 0,1 0-1,0 0 1,0 0 0,0 0 0,0 0-1,0 0 1,0 0 0,0 0-1,0 0 1,0 0 0,0 0-1,0 0 1,-1 0 0,1 0-1,0 0 1,0 0 0,0 0 0,0 0-1,0 0 1,0 1 0,0-1-1,0 0 1,0 0 0,0 0-1,0 0 1,0 0 0,0 0-1,0 0 1,0 0 0,-1 0 0,1 0-1,0 0 1,0 0 0,0 0-1,0 0 1,0 0 0,0 1-1,0-1 1,0 0 0,0 0-1,0 0 1,0 0 0,0 0 0,0 0-1,0 0 1,0 0 0,0 0-1,0 0 1,0 0 0,0 1-1,0-1 1,0 0 0,-3-7-278,-9-34-704,-9-60 0,4 15 688,-4 1 529,-16-77 2580,36 159-2630,0 0 0,1-1 0,-1 1 0,1 0 0,0 0 0,0 0 0,0-1 0,0 1 0,2-4 0,-2 6-118,1 0 0,-1 0-1,1 0 1,0 0 0,0 0-1,-1 0 1,1 1 0,0-1-1,0 0 1,0 0 0,0 1 0,0-1-1,0 0 1,0 1 0,0-1-1,0 1 1,0 0 0,1-1-1,-1 1 1,0 0 0,0-1-1,0 1 1,0 0 0,1 0-1,-1 0 1,2 0 0,57 0 537,-48 1-841,1 0 0,0-1-1,-1-1 1,1 0 0,-1-1 0,1 0 0,-1-1-1,22-8 1,22-18-184,12-10-161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6:18.881"/>
    </inkml:context>
    <inkml:brush xml:id="br0">
      <inkml:brushProperty name="width" value="0.05" units="cm"/>
      <inkml:brushProperty name="height" value="0.05" units="cm"/>
    </inkml:brush>
  </inkml:definitions>
  <inkml:trace contextRef="#ctx0" brushRef="#br0">1 0 12907,'20'10'1260,"21"-4"-1176,1-2 1,-1-2-1,1-1 0,58-7 1,6 0 217,140 19 786,-1 21-370,116 10-326,396-23-101,-115-65 77,-384 20-340,-181 20 1289,-92 5-1300,0-1 0,-1 0 0,1-1 0,0-1 0,0 0 0,-28-9 0,3-3-169</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6:34.073"/>
    </inkml:context>
    <inkml:brush xml:id="br0">
      <inkml:brushProperty name="width" value="0.05" units="cm"/>
      <inkml:brushProperty name="height" value="0.05" units="cm"/>
    </inkml:brush>
  </inkml:definitions>
  <inkml:trace contextRef="#ctx0" brushRef="#br0">1 203 14179,'56'3'408,"-1"-2"-1,1-3 0,61-10 1,-36 4-311,661-34 123,-592 41-165,1395-34 101,-798-10-225,251-12 39,-629 53 129,-300 8 91,-1 2 0,0 4 0,87 24 0,-118-23 129,41 18 0,-65-24-162,-2 1 0,1 1 0,-1 0 1,1 0-1,-2 1 0,19 17 0,-27-23-130,-1 0 0,0-1 0,0 1 0,0 0 0,-1 0 0,1 0 1,0 0-1,-1 0 0,1 0 0,0 4 0,-1 2-123,-3-13-164,-1-18 159</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6:47.654"/>
    </inkml:context>
    <inkml:brush xml:id="br0">
      <inkml:brushProperty name="width" value="0.05" units="cm"/>
      <inkml:brushProperty name="height" value="0.05" units="cm"/>
    </inkml:brush>
  </inkml:definitions>
  <inkml:trace contextRef="#ctx0" brushRef="#br0">11422 508 7210,'-285'-86'897,"88"30"-596,-39-11-62,-4 11 0,-309-33 0,-222 25-216,-1 27-36,596 30 11,-1274-39 243,1 88-204,334 75-54,12 88 26,585-78 21,-145 34 339,69-9 364,464-111-464,1 6 0,-177 92-1,178-69-83,2 4 0,-186 148 0,293-206-174,1 0 0,1 1 0,0 1 0,1 0 0,1 1 0,-17 29 0,26-38-12,1 1-1,0-1 0,0 1 1,1 0-1,1 1 0,0-1 1,0 1-1,1 0 0,1-1 1,0 1-1,1 0 0,0 0 1,0 0-1,2-1 0,2 14 1,0-10-5,1-1 0,0 0 1,1 0-1,1 0 1,0-1-1,0 0 1,2-1-1,0 1 1,0-2-1,1 1 1,0-1-1,1-1 1,19 15-1,0-3-17,1-1 1,1-1-1,1-2 0,46 19 1,242 77-91,-198-74 68,378 118-938,614 111-1,-557-171 346,474 96 399,442 90 390,-902-215-1270,650-5 0,-92-107-48,-856 12 2724,-3-12 0,295-87 1,428-185 1692,-905 285-3153,-2-4 1,-1-4 0,-1-3 0,89-61 0,-54 20-92,-4-5-1,-4-5 1,116-122 0,-195 178 48,-1-2 0,-3-1 0,0-2 0,-3-1 1,-2 0-1,-1-2 0,32-90 0,-43 95-10,-2 0 0,-1-1-1,-2 0 1,-2 0 0,-2 0 0,-1-1-1,-3 1 1,-1-1 0,-1 1 0,-11-44 0,4 44-33,-1 0 1,-2 1 0,-2 0 0,-2 2-1,-1-1 1,-1 2 0,-3 1 0,-1 0 0,-1 2-1,-2 0 1,-1 2 0,-1 1 0,-2 2 0,-1 0-1,-1 2 1,-1 2 0,-2 1 0,-41-21 0,-1 5-98,-129-44 1,-95-6 17,44 26-3</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8:21.966"/>
    </inkml:context>
    <inkml:brush xml:id="br0">
      <inkml:brushProperty name="width" value="0.05" units="cm"/>
      <inkml:brushProperty name="height" value="0.05" units="cm"/>
    </inkml:brush>
  </inkml:definitions>
  <inkml:trace contextRef="#ctx0" brushRef="#br0">437 22 11138,'-1'-1'103,"1"0"1,-1-1-1,0 1 0,0 0 0,1 0 0,-1 0 0,0-1 0,0 1 0,0 0 0,0 0 0,0 0 0,0 1 0,-1-1 1,1 0-1,0 0 0,0 0 0,-1 1 0,1-1 0,0 1 0,-1-1 0,1 1 0,0 0 0,-1-1 0,1 1 0,-1 0 1,1 0-1,-1 0 0,-1 0 0,-2 2 118,0-1 1,1 1-1,-1 0 1,1 0-1,-1 1 0,1-1 1,-5 4-1,-2 1 159,-131 94 1882,127-89-2248,1 1-1,0 1 1,1 1-1,0 0 1,2 1-1,-20 32 1,16-20-15,1 0 0,1 2 0,2-1 0,1 2 0,1-1 0,2 1 0,-5 40 0,8-27 19,2 0 1,6 69-1,-2-91 0,2-1 1,0-1-1,1 1 0,1-1 0,1 0 1,1 0-1,15 28 0,143 226 2,-156-259-19,0 1-1,2-2 1,-1 1-1,2-2 0,0 0 1,0 0-1,17 11 1,-22-19 11,0 0 0,0 0 0,0-1 0,0 0 0,1 0 0,0-1 0,0-1 0,0 1 0,0-1 0,0-1 0,0 1 0,0-2 0,1 1 0,-1-1 0,18-3 0,-13 0-13,0 0 0,-1-2 0,1 1 0,-1-2 0,0 0-1,-1 0 1,1-1 0,-2 0 0,1-2 0,-1 1-1,0-1 1,0-1 0,-1 1 0,-1-2 0,1 0 0,10-17-1,0-2 22,-2-2 0,-1 0 0,-1-1 0,-2-1 0,13-43 0,-17 43 81,-2 0 0,-1 0 0,-2 0-1,-1-1 1,-2 0 0,-1 0 0,-2 0 0,-1 1-1,-2-1 1,-16-68 0,13 81-70,0-1 1,-1 1 0,-2 0-1,0 1 1,-1 0-1,-1 0 1,-1 1 0,-1 1-1,0 0 1,-2 1-1,0 1 1,-1 0 0,-1 1-1,0 1 1,-1 1-1,-40-23 1,32 23-437,7 2 748,-1 2 0,-29-11 0,39 18-289</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8:53.086"/>
    </inkml:context>
    <inkml:brush xml:id="br0">
      <inkml:brushProperty name="width" value="0.05" units="cm"/>
      <inkml:brushProperty name="height" value="0.05" units="cm"/>
    </inkml:brush>
  </inkml:definitions>
  <inkml:trace contextRef="#ctx0" brushRef="#br0">11 42 12371,'1'-11'1045,"-1"8"-760,0-1 1,1 1-1,-2 0 1,1-1-1,0 1 0,-1-1 1,0-2-1,-5 37 2983,3 71-2271,14 141 0,31 104-569,-14-133 61,71 367 194,-64-400-678,25 385 61,-53-470-42,45 314-8,29-5 8,0-3-11,34 322-13,-19-110 0,22-5 0,129 344 33,-64-221-57,-36 7 422,-143-717-297,1 5-80,-10-48-1166,-3-15-10,-3-54 0,7 47 749,-6-48-383</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9.405"/>
    </inkml:context>
    <inkml:brush xml:id="br0">
      <inkml:brushProperty name="width" value="0.05" units="cm"/>
      <inkml:brushProperty name="height" value="0.05" units="cm"/>
    </inkml:brush>
  </inkml:definitions>
  <inkml:trace contextRef="#ctx0" brushRef="#br0">100 1 17028,'-61'203'4660,"55"-173"-4241,1-1 0,2 1 0,0 0 0,2-1-1,4 35 1,2-8-260,11 167-56,-15-216-91,-1-1 0,0 0 0,-1 0 0,1 0 0,-1 0 0,0 0 0,-1 0 0,0 0 0,-2 6 0,4-12-7,0 1 0,-1-1 0,1 1 0,0-1 1,0 1-1,-1-1 0,1 0 0,0 1 0,-1-1 1,1 0-1,-1 1 0,1-1 0,0 0 0,-1 0 1,1 1-1,-1-1 0,1 0 0,-1 0 0,1 0 1,-1 0-1,1 1 0,-1-1 0,1 0 0,-1 0 1,1 0-1,-1 0 0,1 0 0,-1 0 0,1 0 1,-1 0-1,1-1 0,-1 1 0,1 0 0,-1 0 1,1 0-1,0 0 0,-1-1 0,1 1 1,-1 0-1,1 0 0,-1-1 0,1 1 0,0 0 1,-1-1-1,1 1 0,0 0 0,-1-1 0,1 1 1,0-1-1,0 1 0,-1-1 0,1 1 0,0-1 1,0 1-1,0 0 0,-1-1 0,1 1 0,0-1 1,0 1-1,0-2 0,-3-7 27,1 0-1,-1 0 1,2 0-1,-1-1 1,1-14 0,2-54 99,-1 66-128,3-34-112,1 0 0,3 1 0,22-81 0,-22 103 54,1 0 1,1 0-1,1 1 1,1 0-1,1 0 1,1 2-1,1-1 1,31-33-1,-36 45 41,0 1-1,1 0 1,0 0-1,0 1 1,17-8-1,-22 12 3,0 1 1,0-1-1,1 1 0,-1 0 0,1 1 0,-1 0 0,1 0 0,0 0 0,-1 0 0,1 1 0,0 0 1,-1 0-1,1 0 0,7 2 0,-11-1 11,-1-1-1,1 0 1,-1 1 0,1-1 0,-1 1 0,0-1 0,1 1-1,-1 0 1,0 0 0,1-1 0,-1 1 0,0 0 0,0 0-1,0 0 1,0 0 0,0 0 0,0 1 0,0-1 0,0 0-1,0 0 1,-1 1 0,1-1 0,-1 0 0,1 1 0,-1-1-1,1 1 1,-1-1 0,1 0 0,-1 1 0,0-1 0,0 1-1,0-1 1,0 1 0,0-1 0,0 1 0,0-1 0,-1 1-1,1-1 1,-1 1 0,1-1 0,-1 0 0,0 2-1,-2 4 34,0-1-1,0 1 0,-1-1 0,0 0 0,0 0 0,0 0 0,-9 7 1,-12 10 12,-1-1 1,-1-1 0,-2-2-1,1-1 1,-48 22 0,66-36-770,8-5 234,12-10 45,-9 10 437,20-19-518</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8:54.026"/>
    </inkml:context>
    <inkml:brush xml:id="br0">
      <inkml:brushProperty name="width" value="0.05" units="cm"/>
      <inkml:brushProperty name="height" value="0.05" units="cm"/>
    </inkml:brush>
  </inkml:definitions>
  <inkml:trace contextRef="#ctx0" brushRef="#br0">8 869 15931,'-3'22'1230,"1"-16"-1035,1-1 1,1 1 0,-1 0-1,1 0 1,0-1 0,1 10 0,-1-14-154,0-1 0,0 1 0,0 0 0,0-1 0,0 1 0,1 0 0,-1-1 0,0 1 0,0-1 0,1 1 0,-1-1 0,0 1 0,1 0 0,-1-1 0,0 1 0,1-1 0,-1 0 0,1 1 0,-1-1 0,1 1 1,-1-1-1,1 0 0,0 1 0,-1-1 0,1 0 0,-1 0 0,1 1 0,0-1 0,-1 0 0,1 0 0,-1 0 0,1 0 0,0 0 0,-1 0 0,1 0 0,0 0 0,2 0 68,0-1 0,0 0 0,-1 0 0,1 0-1,-1 0 1,1 0 0,-1 0 0,1-1 0,1-1 0,18-13 302,0-1 1,-2-2-1,0 0 0,33-43 1,55-98 412,-59 76-487,49-118-1,-82 162-187,-2 1-1,-1-1 1,-2-1-1,-2 0 1,5-67-1,-14 76 86,0 31-217,0 0 1,0 0 0,0 0 0,0 1-1,0-1 1,0 0 0,-1 0-1,1 0 1,0 0 0,-1 0 0,1 0-1,0 0 1,-1 0 0,1 1 0,-1-1-1,1 0 1,-1 0 0,1 1-1,-1-1 1,0 0 0,1 1 0,-1-1-1,0 0 1,0 1 0,1-1 0,-2 0-1,1 1-9,1 0 0,0 0 0,0 0 0,-1 0 0,1 0 0,0 0 0,-1 0 0,1 1 0,0-1 0,-1 0 0,1 0 0,0 0 0,0 0 0,-1 0 0,1 0 0,0 1 0,0-1 0,-1 0 0,1 0 0,0 0 0,0 1 0,-1-1 0,1 0 0,0 0 0,0 1 0,0-1 0,0 0 0,-1 0 0,1 1 0,0-1 0,0 0 0,0 1 0,0-1-1,-1 15 114,6 14-81,3-7-49,1 0 1,0-1-1,2 0 0,1 0 0,18 23 0,8 16-10,26 58-480,75 198 0,-123-280 320</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8:58.901"/>
    </inkml:context>
    <inkml:brush xml:id="br0">
      <inkml:brushProperty name="width" value="0.05" units="cm"/>
      <inkml:brushProperty name="height" value="0.05" units="cm"/>
    </inkml:brush>
  </inkml:definitions>
  <inkml:trace contextRef="#ctx0" brushRef="#br0">1 52 15371,'2'-22'2593,"-2"23"-2538,0-1 0,0 0 0,0 0 0,1 1 0,-1-1-1,0 0 1,0 0 0,0 0 0,0 1 0,1-1 0,-1 0 0,0 0-1,0 0 1,0 0 0,1 1 0,-1-1 0,0 0 0,0 0 0,1 0-1,-1 0 1,0 0 0,0 0 0,1 0 0,-1 0 0,0 0 0,0 0-1,1 0 1,-1 0 0,0 0 0,1 0 0,-1 0 0,0 0-1,0 0 1,1 0 0,-1 0 0,0 0 0,0 0 0,1 0 0,-1-1-1,0 1 1,0 0 0,0 0 0,1 0 0,-1 0 0,0-1 0,0 1-1,0 0 1,1 0 0,-1 0 0,0-1 0,0 1 0,0 0 0,0 0-1,0-1 1,0 1 0,0 0 0,1 0 0,-1-1 0,0 1-1,0 0 1,0 0 0,0-1 0,0 1 0,0 0 0,0-1 0,19 35 640,-1 0 0,22 58 0,-16-33-563,43 100 75,53 117 755,-99-235-525,-21-41-433,0 0-1,0 0 1,0 0-1,0 0 0,0 0 1,0 0-1,1 0 1,-1 0-1,0 0 1,0 0-1,0 0 1,0 0-1,0 0 1,0-1-1,0 1 1,0 0-1,0 0 1,0 0-1,0 0 1,0 0-1,0 0 1,0 0-1,0 0 0,0 0 1,1 0-1,-1 0 1,0 0-1,0 0 1,0 0-1,0 0 1,0 0-1,0 0 1,0 0-1,0 0 1,0 0-1,0 0 1,0 0-1,1 0 1,-1 0-1,0 0 1,0 0-1,0 0 1,0 0-1,0 0 0,0 0 1,0 0-1,0 0 1,0 0-1,0 0 1,0 0-1,0 1 1,0-1-1,0 0 1,1 0-1,-1 0 1,0 0-1,0 0 1,0 0-1,0 0 1,0 0-1,0 0 1,0 0-1,0 0 0,0 0 1,0 1-1,0-1 1,0 0-1,0 0 1,1-6 59,-3-8-80,-1 0 0,0 1 1,-1-1-1,0 1 0,-1 0 1,0 1-1,-9-15 0,6 9-49,-105-210-1158,110 217 1142,10 12 66,23 16 85,-11-5-23,-3-5 38,-1 0 0,1-1 0,0-1 0,19 3 0,-28-6-58,1-2-1,-1 1 1,0-1-1,0 0 0,0-1 1,0 0-1,0 0 1,1 0-1,-1-1 0,-1 0 1,1 0-1,10-5 1,-2-2-16,1 0 1,-1-1 0,-1-1 0,0 0-1,0 0 1,-1-2 0,-1 0-1,16-20 1,-19 21-1,0-1 0,-1 0-1,0 0 1,-2 0 0,1-1 0,-2 0 0,1 0-1,-2-1 1,0 1 0,2-21 0,-5 31-2,-1-1 0,0 1 0,-1-1 0,1 1 1,-1-1-1,0 1 0,0-1 0,0 1 0,0 0 0,-1 0 1,0-1-1,0 1 0,0 0 0,0 0 0,-1 1 0,1-1 0,-5-4 1,5 6-6,0 0-1,1 1 1,-1-1 0,0 1 0,-1-1 0,1 1 0,0 0 0,0 0 0,0 0 0,-1 0 0,1 0-1,0 0 1,-1 1 0,1-1 0,-1 1 0,1 0 0,-1 0 0,1 0 0,-1 0 0,1 0 0,-1 0 0,1 1-1,0-1 1,-1 1 0,1-1 0,-1 1 0,1 0 0,0 0 0,0 0 0,-1 0 0,1 1 0,-3 1-1,0 2 1,-1-1-1,1 1 0,0 1 0,1-1 1,-1 1-1,1-1 0,0 1 0,0 0 1,1 1-1,0-1 0,0 1 0,0-1 1,1 1-1,-2 9 0,-1 6 13,1 1 0,1-1 0,0 29 0,3-32 15,0 0 1,2 0-1,0 0 1,0 0-1,2-1 1,0 1 0,2-1-1,7 19 1,-10-31-77,-1 0 0,1-1 0,0 1 0,1-1 1,-1 0-1,1 0 0,0 0 0,0 0 0,1-1 0,-1 1 1,1-1-1,0 0 0,0-1 0,1 1 0,-1-1 0,1 0 1,0 0-1,-1-1 0,1 0 0,0 0 0,0 0 1,1-1-1,-1 1 0,0-2 0,0 1 0,1-1 0,11 0 1,-5-2-113,-1 0 1,1-1-1,-1-1 1,0 0 0,0 0-1,0-1 1,-1-1 0,0 0-1,0 0 1,0-1 0,-1 0-1,13-12 1,29-29-499</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8:59.319"/>
    </inkml:context>
    <inkml:brush xml:id="br0">
      <inkml:brushProperty name="width" value="0.05" units="cm"/>
      <inkml:brushProperty name="height" value="0.05" units="cm"/>
    </inkml:brush>
  </inkml:definitions>
  <inkml:trace contextRef="#ctx0" brushRef="#br0">67 32 18764,'-2'0'100,"0"1"1,0-1-1,1 0 0,-1 1 1,0 0-1,0-1 0,0 1 0,1 0 1,-1 0-1,0 0 0,1 0 1,-1 1-1,1-1 0,-1 0 1,1 0-1,-1 1 0,1-1 1,0 1-1,0 0 0,0-1 0,0 1 1,0 0-1,0-1 0,-1 5 1,-2 5 183,0 0 0,-4 22 0,7-29-81,-3 16-69,1 0 0,1 0 0,0 0-1,2 0 1,0 0 0,1 1-1,2-1 1,0 0 0,0 0-1,2-1 1,7 21 0,-10-37-129,-1 0 0,0 0 0,1 0 0,0 1 0,0-2 0,0 1 0,0 0 0,0 0 0,0-1 0,1 1 0,-1-1 1,1 0-1,0 1 0,0-1 0,3 1 0,-4-2 2,0-1 0,-1 1 1,1-1-1,0 0 1,0 0-1,0 0 0,0 0 1,0 0-1,-1 0 0,1-1 1,0 1-1,0-1 0,0 1 1,-1-1-1,1 1 0,0-1 1,-1 0-1,1 0 0,0 0 1,-1 0-1,1 0 0,-1 0 1,0-1-1,1 1 0,-1 0 1,0-1-1,0 1 0,0-1 1,2-2-1,4-7 56,0 0-1,0-1 1,-1 0 0,-1-1-1,0 1 1,0-1 0,-1 0-1,2-18 1,1-9 250,3-61 1,-10 85-233,2-5 66,-1 1-1,-2 0 1,-3-29-1,0 39-8,1 15-53,0 16-24,3 16-16,8 69-1,-6-90-63,1-1-1,0 0 0,1 1 1,1-1-1,1 0 1,14 27-1,-19-39-33,1 0-1,-1-1 1,1 1 0,0-1 0,0 1-1,0-1 1,0 0 0,0 0 0,0 0-1,1 0 1,-1 0 0,1-1 0,-1 1 0,1-1-1,0 1 1,-1-1 0,1 0 0,0 0-1,0 0 1,0-1 0,0 1 0,0-1-1,0 1 1,0-1 0,0 0 0,0 0-1,0 0 1,0-1 0,0 1 0,0-1-1,0 0 1,0 1 0,-1-1 0,1-1-1,0 1 1,0 0 0,-1-1 0,1 1-1,-1-1 1,5-3 0,20-25-331,-4-8-115</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8:59.679"/>
    </inkml:context>
    <inkml:brush xml:id="br0">
      <inkml:brushProperty name="width" value="0.05" units="cm"/>
      <inkml:brushProperty name="height" value="0.05" units="cm"/>
    </inkml:brush>
  </inkml:definitions>
  <inkml:trace contextRef="#ctx0" brushRef="#br0">0 0 21245,'2'20'1800,"4"14"-1256,3 6-216,6 12 816,4 6-407,5 9-297,4 2-112,1-1-216,0-1-176,0-9-889,-3-7 857,5-19-112,2-9-96</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00.299"/>
    </inkml:context>
    <inkml:brush xml:id="br0">
      <inkml:brushProperty name="width" value="0.05" units="cm"/>
      <inkml:brushProperty name="height" value="0.05" units="cm"/>
    </inkml:brush>
  </inkml:definitions>
  <inkml:trace contextRef="#ctx0" brushRef="#br0">405 164 16596,'1'-11'419,"0"-1"1,0 1 0,-1 0 0,0 0 0,-1 0 0,-3-14 0,3 21-277,1 1 0,-1-1 0,-1 1 0,1-1 1,0 1-1,-1-1 0,0 1 0,0 0 0,0 0 0,0 0 1,0 0-1,-1 0 0,1 0 0,-1 1 0,0-1 0,0 1 1,0 0-1,0 0 0,0 0 0,0 0 0,0 0 0,-7-2 1,2 3-23,1-1 1,-1 1 0,1 1 0,-1-1-1,0 1 1,1 1 0,-1-1 0,1 1 0,-1 1-1,1-1 1,-1 1 0,1 0 0,0 1-1,0 0 1,0 0 0,0 1 0,1 0-1,-1 0 1,-6 5 0,-2 3-56,1 0 0,0 0 0,0 1 0,1 1-1,1 1 1,-18 27 0,18-22-12,1 1-1,0 0 0,2 1 0,1 0 1,1 1-1,0-1 0,2 1 1,1 1-1,0-1 0,1 40 1,3-49-25,1 1-1,0-1 1,2 0 0,-1 0-1,2 0 1,0 0 0,0 0 0,9 16-1,-8-21-14,0 0 0,1 0 0,0-1 0,0 1 0,1-1 0,0-1 0,0 1-1,1-1 1,0 0 0,0-1 0,1 0 0,11 6 0,-10-7-15,0-1 1,0-1 0,0 1 0,1-1-1,-1-1 1,1 0 0,0-1 0,0 0-1,-1 0 1,1-1 0,0-1 0,0 0-1,0 0 1,-1-1 0,1 0 0,14-6-1,-14 5 1,0-1-1,0-1 1,0 0-1,-1-1 1,1 0-1,-1-1 1,-1 0-1,1 0 1,-1-1-1,-1 0 1,1 0-1,-1-1 1,-1 0-1,12-18 1,-16 20 7,0 1 1,0-1-1,-1 0 1,0 0-1,0 0 1,-1 0-1,1-12 1,-1 17-4,-1 1 0,0-1 0,1 0-1,-1 0 1,0 0 0,0 0 0,-1 0 0,1 0 0,0 0 0,-1 0-1,1 0 1,-1 0 0,0 0 0,1 0 0,-1 1 0,0-1 0,0 0 0,0 0-1,0 1 1,-1-1 0,1 1 0,0-1 0,-1 1 0,1 0 0,-1-1 0,1 1-1,-1 0 1,0 0 0,1 0 0,-1 0 0,-3-1 0,3 2-3,-1 0 0,1 0 1,0 0-1,0 0 0,0 0 1,0 1-1,0-1 1,0 1-1,0-1 0,0 1 1,0 0-1,0 0 0,0 0 1,0 0-1,1 0 0,-1 0 1,0 1-1,1-1 0,-1 0 1,1 1-1,-1-1 0,1 1 1,0 0-1,-1 0 0,0 1 1,-2 3-4,0 1 0,1-1 0,-1 1 1,1-1-1,1 1 0,-3 8 0,4-12-5,1-1 0,-1 1 0,1 0 0,0 0 0,0 0 0,0 0 0,0-1 0,0 1 0,1 0 0,-1 0 0,2 3 0,-2-5 4,1 0 0,-1-1 0,0 1 0,1-1 0,-1 1-1,0-1 1,1 1 0,-1-1 0,1 1 0,-1-1 0,1 1-1,-1-1 1,1 1 0,-1-1 0,1 0 0,-1 1 0,1-1-1,-1 0 1,1 1 0,1-1 0,-1 0 0,0 0 0,0 0 1,0 0-1,0 0 0,0 0 0,0 0 1,1-1-1,-1 1 0,0 0 0,0-1 1,0 1-1,0-1 0,0 1 0,0-1 1,0 1-1,1-2 0,6-5-13,0 1 0,0-1 0,-1-1 0,0 0 0,0 0 0,5-9 1,33-59-65,-1 3-53,-23 50 44,-21 23 83,1-1 0,-1 1 0,1-1 0,0 1 0,-1-1 0,1 1 0,0 0 1,0-1-1,-1 1 0,1 0 0,0 0 0,0-1 0,-1 1 0,1 0 0,0 0 0,0 0 1,-1 0-1,1 0 0,0 0 0,0 0 0,0 0 0,-1 1 0,1-1 0,0 0 1,0 0-1,-1 1 0,1-1 0,0 0 0,-1 1 0,1-1 0,0 1 0,-1-1 1,1 1-1,0-1 0,-1 1 0,1-1 0,-1 1 0,1 1 0,5 8-128,-1 1 0,0 0 0,-1 0 0,-1 1 0,0-1 0,0 1 0,1 21 0,2 1-443,-2-15 71,16 65-43,-20-83 537,0-1 1,0 0-1,0 1 1,0-1-1,0 0 0,1 1 1,-1-1-1,0 0 1,0 1-1,0-1 1,0 0-1,0 0 1,0 1-1,0-1 1,1 0-1,-1 1 1,0-1-1,0 0 1,0 0-1,1 1 1,-1-1-1,0 0 1,0 0-1,1 0 0,-1 1 1,0-1-1,0 0 1,1 0-1,-1 0 1,1 0-1,4-13-377</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00.790"/>
    </inkml:context>
    <inkml:brush xml:id="br0">
      <inkml:brushProperty name="width" value="0.05" units="cm"/>
      <inkml:brushProperty name="height" value="0.05" units="cm"/>
    </inkml:brush>
  </inkml:definitions>
  <inkml:trace contextRef="#ctx0" brushRef="#br0">0 1 17188,'6'38'1880,"2"0"-1152,-3-1-328,8-3 881,1-4-137,3 1-384,-3-2-152,3 3-304,-4 0-104,0 4-72,2-1-216,-6-5-864,-1 1 912,-1-16-160,1-12-120</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01.191"/>
    </inkml:context>
    <inkml:brush xml:id="br0">
      <inkml:brushProperty name="width" value="0.05" units="cm"/>
      <inkml:brushProperty name="height" value="0.05" units="cm"/>
    </inkml:brush>
  </inkml:definitions>
  <inkml:trace contextRef="#ctx0" brushRef="#br0">5 402 18252,'-2'-12'356,"1"0"1,0 0-1,1 0 1,0 0-1,1-1 0,0 1 1,1 1-1,0-1 1,1 0-1,1 0 1,0 1-1,0 0 0,1 0 1,0 0-1,1 0 1,0 1-1,1 0 1,0 0-1,10-10 0,-9 11-286,1 1-1,-1 0 0,1 1 0,1 0 1,0 0-1,0 1 0,0 0 1,1 1-1,-1 0 0,1 1 0,0 0 1,1 0-1,-1 1 0,1 1 0,-1 0 1,1 1-1,0 0 0,0 0 0,19 3 1,-18 0-68,-1 0 0,1 1 0,-1 0 0,0 1 0,0 0 0,0 1 0,0 0 0,-1 1 0,0 0 0,0 1 0,18 15 0,-16-10 20,-1 0 0,0 1 1,-1 1-1,0 0 0,-1 0 1,-1 1-1,15 31 0,-13-18 114,0 0 0,-3 0-1,0 1 1,-2 0 0,0 0-1,-3 1 1,0-1-1,-2 1 1,-5 59 0,3-79-66,-1 0 1,0 0 0,0-1 0,-1 1-1,0-1 1,-8 17 0,9-22-68,-1 0-1,1 0 1,-1-1-1,0 1 1,0-1 0,0 1-1,0-1 1,-1 0 0,1 0-1,-1 0 1,0-1 0,0 0-1,0 1 1,0-1 0,0 0-1,-8 2 1,1-2-180,1 0 0,0-1 0,-1-1 0,0 1 0,1-1 1,-1-1-1,1 0 0,0-1 0,-1 0 0,1 0 0,0-1 0,0-1 0,0 1 0,0-2 1,1 1-1,0-1 0,0-1 0,0 1 0,0-2 0,1 1 0,-8-9 0,-16-21-631</inkml:trace>
  <inkml:trace contextRef="#ctx0" brushRef="#br0" timeOffset="1">947 37 21821,'4'-26'2112,"-2"16"-1624,-4 20-248,-1 13 1353,8 20-1201,7 8-112,0 10-144,7 3-80,0 4-48,4-3-88,5-8-240,-1-6-416,-4-16-673,-4-8 2097,-8-13-920,-10-12-128,-9-7-128</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01.629"/>
    </inkml:context>
    <inkml:brush xml:id="br0">
      <inkml:brushProperty name="width" value="0.05" units="cm"/>
      <inkml:brushProperty name="height" value="0.05" units="cm"/>
    </inkml:brush>
  </inkml:definitions>
  <inkml:trace contextRef="#ctx0" brushRef="#br0">33 295 18860,'-6'-11'452,"0"1"0,1-1-1,1 0 1,-4-14 0,7 22-348,0 0 0,1 0 0,-1 0 0,1 0 0,0-1 0,0 1-1,0 0 1,0 0 0,1 0 0,-1 0 0,1 0 0,0 0 0,0-1 0,0 1 0,0 1 0,0-1-1,1 0 1,-1 0 0,1 0 0,0 1 0,2-4 0,4-2 172,1 1 0,0 0 0,0 0 1,0 0-1,1 1 0,20-9 0,67-22-47,-88 34-203,153-45 4,-144 44-35,1 1 0,0 0-1,0 2 1,0 0 0,0 1 0,32 4 0,-47-4 2,0 1 0,-1-1 0,1 1 1,0 0-1,-1 1 0,1-1 0,-1 1 0,0-1 0,1 1 1,-1 0-1,0 0 0,0 1 0,0-1 0,0 1 0,-1-1 1,1 1-1,-1 0 0,4 4 0,-4-2 1,0-1-1,0 1 1,-1-1 0,0 1-1,0 0 1,0-1 0,0 1-1,-1 0 1,1 0-1,-1 0 1,-1-1 0,1 1-1,-1 0 1,-1 5-1,-2 10-124,-2 0 0,-1 0 0,-1 0-1,0-1 1,-1 0 0,-1-1-1,-1 0 1,-1-1 0,0 0-1,-1-1 1,-1 0 0,-28 25-1,35-36 77,1 1 0,-1-2 0,0 1 0,-12 6-1,14-9-6,-1 0 0,0-1 0,1 1-1,-1-1 1,-8 0 0</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07.342"/>
    </inkml:context>
    <inkml:brush xml:id="br0">
      <inkml:brushProperty name="width" value="0.05" units="cm"/>
      <inkml:brushProperty name="height" value="0.05" units="cm"/>
    </inkml:brush>
  </inkml:definitions>
  <inkml:trace contextRef="#ctx0" brushRef="#br0">1 236 17852,'0'-8'328,"1"-1"0,0 1-1,1-1 1,0 1 0,0 0 0,1-1 0,0 1 0,1 0 0,0 1 0,0-1 0,0 1-1,1 0 1,7-9 0,-11 15-288,-1 0 0,1 0-1,0 1 1,-1-1 0,1 0-1,0 0 1,0 1 0,0-1 0,0 0-1,0 1 1,0-1 0,0 1 0,0 0-1,0-1 1,0 1 0,0 0-1,0-1 1,0 1 0,0 0 0,0 0-1,1 0 1,-1 0 0,0 0-1,2 0 1,-2 1-11,1 0-1,-1 0 1,1 0 0,-1 0-1,0 0 1,1 0 0,-1 0-1,0 0 1,0 0 0,0 1-1,0-1 1,0 0 0,0 1-1,1 2 1,3 8 8,0 0 1,-1 0-1,5 19 0,-6-19 31,6 20-14,29 98 135,-29-106-150,1 1 1,1-2 0,15 25 0,-23-44-21,-1 1 1,2-1-1,-1 1 0,0-1 0,1 0 1,0-1-1,0 1 0,0-1 1,0 1-1,1-1 0,-1-1 1,9 5-1,-10-6 4,0 0 1,0 0-1,0-1 0,0 1 0,0-1 0,0 0 1,1 0-1,-1 0 0,0 0 0,0 0 1,0-1-1,0 0 0,0 1 0,0-1 1,0 0-1,0 0 0,0-1 0,-1 1 0,1-1 1,0 1-1,-1-1 0,5-3 0,4-5 89,-1 0 0,0-1 0,0 0 0,-1-1 0,0 0-1,-1 0 1,-1-1 0,12-25 0,-5 3 182,-1 0 1,10-48-1,-10 10 157,3 111-252,-11-26-184,3 6-11,0 0 1,1 0-1,19 27 1,-26-41-5,1-1 0,0 1 0,0-1 0,0 0 0,0 0 0,0 0 1,1 0-1,-1 0 0,1-1 0,-1 1 0,1-1 0,0 0 0,0-1 0,0 1 1,1-1-1,-1 1 0,0-1 0,1 0 0,-1-1 0,0 1 0,1-1 0,7 0 1,-8-1 10,0 0 1,0 0 0,-1-1 0,1 1 0,0-1 0,0 0-1,-1 0 1,1 0 0,-1-1 0,0 1 0,0-1 0,0 0-1,0 0 1,0 0 0,0 0 0,-1 0 0,0-1-1,1 1 1,1-6 0,1-1 49,0 1 0,-1-1 0,0 0 0,-1 0 0,0-1 0,2-14-1,-4 14-60,-1 1 0,0-1 0,-1 0 0,0 1-1,0-1 1,-1 1 0,-1-1 0,0 1 0,0 0 0,-1 0-1,0 0 1,0 1 0,-1-1 0,-1 1 0,0 0-1,0 0 1,0 1 0,-1 0 0,-1 0 0,-9-8-1,13 14-282,0-1-1,-1 1 0,0 0 0,1 0 0,-9-1 1,12 2 184,0 1 1,0 0 0,0 0 0,0-1 0,0 1 0,0 0-1,0 0 1,0 0 0,0 0 0,0 1 0,0-1 0,0 0-1,-2 1 1,2-1 84,1 1 0,0-1 0,0 0-1,-1 1 1,1-1 0,0 0-1,0 1 1,0-1 0,0 1 0,-1-1-1,1 1 1,0-1 0,0 0 0,0 1-1,0-1 1,0 1 0,0-1 0,0 1-1,0-1 1,0 1 0,0-1 0,0 0-1,1 1 1,-1-1 0,0 1-1,0-1 1,0 1 0,0-1 0,1 0-1,-1 1 1,0-1 0,1 0 0,-1 1-1,10 11-553,8-3-24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07.746"/>
    </inkml:context>
    <inkml:brush xml:id="br0">
      <inkml:brushProperty name="width" value="0.05" units="cm"/>
      <inkml:brushProperty name="height" value="0.05" units="cm"/>
    </inkml:brush>
  </inkml:definitions>
  <inkml:trace contextRef="#ctx0" brushRef="#br0">64 49 18452,'-8'12'395,"0"1"0,0-1-1,1 1 1,1 0 0,0 1 0,1-1 0,-5 21 0,8-28-316,1 1 0,0-1-1,0 0 1,0 1 0,1-1 0,0 0 0,0 1 0,1-1 0,0 0 0,0 1 0,0-1 0,1 0 0,0 0-1,0 0 1,0 0 0,1 0 0,0 0 0,0-1 0,5 6 0,-6-8-71,0-1-1,0 0 1,0 1 0,0-1 0,1 0-1,-1 0 1,1-1 0,-1 1-1,1-1 1,0 1 0,0-1 0,-1 0-1,1 0 1,0 0 0,0 0 0,0 0-1,0-1 1,0 1 0,1-1-1,-1 0 1,0 0 0,0 0 0,0-1-1,0 1 1,0-1 0,0 1-1,0-1 1,0 0 0,0 0 0,0 0-1,-1-1 1,1 1 0,0-1 0,2-1-1,3-3 29,0 0 0,0 0 0,0-1 0,-1 0 0,0 0 0,-1-1 0,1 1 0,-2-2 0,9-12-1,-4-2 134,-1 0 0,-1 0 0,-1-1-1,-1 0 1,-1 0 0,-1-1-1,1-40 1,-3 103 16,9 51-1,-9-76-213,1 1-1,1-1 1,0 0-1,0-1 1,2 1-1,-1-1 1,11 16-1,-15-26-37,0-1 0,0 1 0,0-1 0,0 1 0,0-1 0,1 0 0,-1 1 0,0-1 0,1 0 0,-1 0 0,1 0 0,0 0 0,-1 0 0,1 0 0,0-1 0,-1 1 0,4 0 0,-4-1 25,1 0 0,-1 0 0,1 0 0,-1 0 0,1-1 0,-1 1 0,1 0 0,-1-1-1,0 1 1,1-1 0,-1 0 0,0 1 0,1-1 0,-1 0 0,0 0 0,0 0 0,2-1 0,2-4-59,1-1-1,-1 1 1,0-1 0,0 0-1,-1-1 1,5-9 0,16-44-523</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19.851"/>
    </inkml:context>
    <inkml:brush xml:id="br0">
      <inkml:brushProperty name="width" value="0.05" units="cm"/>
      <inkml:brushProperty name="height" value="0.05" units="cm"/>
    </inkml:brush>
  </inkml:definitions>
  <inkml:trace contextRef="#ctx0" brushRef="#br0">102 0 17420,'-25'149'2968,"-7"58"-582,30 12-1118,2-75-623,0-141-601,0 0-1,0 0 1,0 0 0,-1 1 0,0-1 0,1 0 0,-1 0 0,0 0 0,-2 3 0,3-6-38,0 0 1,0 0 0,0 0-1,0 0 1,0 1-1,-1-1 1,1 0 0,0 0-1,0 0 1,0 0-1,0 0 1,0 1 0,-1-1-1,1 0 1,0 0 0,0 0-1,0 0 1,0 0-1,-1 0 1,1 0 0,0 0-1,0 0 1,0 0-1,0 0 1,-1 0 0,1 0-1,0 0 1,0 0-1,0 0 1,-1 0 0,1 0-1,0 0 1,0 0 0,0 0-1,0 0 1,-1 0-1,1 0 1,0 0 0,0 0-1,0-1 1,0 1-1,0 0 1,-1 0 0,1 0-1,0 0 1,-8-19 194,1-17-248,1 0 0,2-1 0,1 1 1,2-1-1,2 1 0,1-1 0,2 1 0,10-41 0,-9 53-62,1 0 1,1 0-1,1 0 0,2 1 0,0 0 0,25-40 0,-30 56 73,0-1-1,1 1 1,0 0-1,0 0 1,1 0 0,-1 1-1,1 0 1,1 1-1,-1-1 1,1 2 0,0-1-1,0 1 1,0 0-1,1 0 1,0 1 0,-1 0-1,1 1 1,0 0 0,0 1-1,0-1 1,15 1-1,-20 1 22,0 0 0,-1 0 0,1 1 0,0-1 0,-1 1 0,1 0-1,-1 0 1,1 0 0,-1 1 0,0-1 0,1 1 0,-1 0 0,0-1-1,0 1 1,0 1 0,0-1 0,0 0 0,-1 1 0,1 0-1,-1-1 1,1 1 0,-1 0 0,2 4 0,-3-3 41,1-1 0,-1 0 0,0 1 0,0-1 0,-1 1 0,1 0 0,-1-1 0,0 1 0,0-1 0,0 1 0,0 0 0,-1-1 0,1 1 0,-1-1 0,0 1 0,0-1 0,0 1 0,-1-1 0,1 0 0,-1 0 0,0 1-1,0-1 1,-4 5 0,-7 8 202,-2 0 0,0-1-1,0-1 1,-2-1-1,1 0 1,-2 0-1,0-2 1,0-1 0,-1 0-1,-30 11 1,47-20-291,1 0 1,-1-1-1,1 1 1,-1-1-1,0 1 1,0-1 0,1 0-1,-1 0 1,0 0-1,0 0 1,1 0-1,-1 0 1,0 0 0,1 0-1,-1-1 1,0 1-1,0-1 1,-1 0-1,2 0 25,0 0 0,1 0-1,-1 0 1,1 0-1,-1 0 1,1 0 0,-1 0-1,1 0 1,-1-1-1,1 1 1,0 0 0,0 0-1,0 0 1,0 0-1,-1-1 1,2 1 0,-1 0-1,0 0 1,0-1-1,0 1 1,0 0 0,1 0-1,-1 0 1,1 0-1,-1 0 1,2-2 0,10-28-496</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08.138"/>
    </inkml:context>
    <inkml:brush xml:id="br0">
      <inkml:brushProperty name="width" value="0.05" units="cm"/>
      <inkml:brushProperty name="height" value="0.05" units="cm"/>
    </inkml:brush>
  </inkml:definitions>
  <inkml:trace contextRef="#ctx0" brushRef="#br0">45 1 20220,'-9'32'1276,"-2"4"-317,2 0 1,-6 46 0,16-60-196,-1-21-742,0-1 1,0 1-1,0-1 0,1 0 0,-1 1 1,0-1-1,0 1 0,1-1 1,-1 0-1,0 1 0,1-1 0,-1 0 1,0 1-1,1-1 0,-1 0 1,0 0-1,1 1 0,-1-1 0,1 0 1,-1 0-1,0 1 0,1-1 1,-1 0-1,2 0 0,0 0-21,0-1 0,1 1 1,-1-1-1,0 0 0,1 1 0,-1-1 0,0 0 0,0-1 0,0 1 1,0 0-1,0 0 0,0-1 0,2-1 0,19-14-386,-1 1-1,2 2 1,0 0-1,48-18 1,-62 28 265,0 0-1,0 1 1,1 0 0,-1 1 0,1 0-1,0 1 1,-1 0 0,1 1 0,0 0-1,0 1 1,-1 0 0,1 0-1,0 1 1,-1 1 0,14 4 0,-20-5 151,0 0 1,-1 0-1,0 0 1,1 0-1,-1 0 0,0 1 1,0 0-1,0-1 1,0 1-1,-1 0 1,1 1-1,-1-1 1,0 0-1,0 1 1,0-1-1,0 1 1,-1 0-1,1-1 0,-1 1 1,0 0-1,0 0 1,0 0-1,-1 0 1,0 0-1,1 0 1,-1 0-1,0 0 1,-1 0-1,0 5 1,-1 0 71,0 0 1,0-1-1,0 1 1,-1-1 0,-1 0-1,1 0 1,-1 0 0,0 0-1,-1 0 1,0-1 0,0 0-1,-12 12 1,9-12-75,0-1 1,0 1-1,0-1 0,-1-1 1,0 0-1,0 0 0,-14 5 1,-23-2-52</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08.584"/>
    </inkml:context>
    <inkml:brush xml:id="br0">
      <inkml:brushProperty name="width" value="0.05" units="cm"/>
      <inkml:brushProperty name="height" value="0.05" units="cm"/>
    </inkml:brush>
  </inkml:definitions>
  <inkml:trace contextRef="#ctx0" brushRef="#br0">55 130 16460,'-1'-2'257,"0"1"0,-1-1 0,1 0 0,0 1 0,-1-1 0,1 1 0,-1-1 0,1 1 1,-1 0-1,0-1 0,0 1 0,-3-2 0,4 3-168,0 0-1,1 0 1,-1 0-1,0 0 1,0 0-1,0 0 1,0 0 0,1 1-1,-1-1 1,0 0-1,0 0 1,0 1-1,1-1 1,-1 0 0,0 1-1,0-1 1,1 1-1,-1-1 1,0 1-1,1-1 1,-1 1 0,1-1-1,-1 1 1,0 0-1,1-1 1,0 1-1,-1 0 1,1 0-1,-1-1 1,1 1 0,0 0-1,-1 0 1,1 0-1,0-1 1,0 1-1,0 0 1,0 1 0,-3 11 14,0 0 0,2 0 0,-1 0 0,2 0 0,0 1 0,0-1 1,1 0-1,1 0 0,0 0 0,1 0 0,0 0 0,1 0 0,1-1 0,7 16 1,-10-24-87,0-1 0,0 0 0,0 1 0,0-1 0,1 0 1,-1 0-1,1 0 0,0 0 0,0-1 0,0 1 0,0-1 0,1 0 1,3 2-1,-5-3 0,0 0 0,0 0-1,1-1 1,-1 1 0,0-1 0,1 1 0,-1-1 0,0 0 0,1 0 0,-1 0 0,0-1-1,1 1 1,-1 0 0,0-1 0,1 0 0,-1 1 0,0-1 0,0 0 0,0 0 0,1 0-1,-1 0 1,0-1 0,2-1 0,3-3 38,0-1-1,0 1 1,-1-1-1,0-1 1,-1 1-1,1-1 1,-1 0 0,-1 0-1,6-14 1,3-11 213,11-38 0,-13 23 246,11-84 0,-18 161-339,2 1 0,14 44 0,-17-66-247,0 0-1,1 0 0,0 0 1,0-1-1,1 0 0,0 0 1,7 9-1,-10-15 30,-1 1 1,1-1-1,-1 1 0,1-1 1,-1 1-1,1-1 0,-1 0 1,1 0-1,0 0 0,0 0 1,0 0-1,0 0 1,0-1-1,0 1 0,0 0 1,0-1-1,0 0 0,0 1 1,0-1-1,0 0 0,0 0 1,0 0-1,0 0 1,0-1-1,0 1 0,0 0 1,0-1-1,0 0 0,0 1 1,0-1-1,0 0 0,0 0 1,0 0-1,0 0 0,1-2 1,0 1 3,-1 0 0,0 0 0,1 0 1,-1-1-1,0 1 0,0-1 0,-1 1 0,4-6 0,12-41-445</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09.207"/>
    </inkml:context>
    <inkml:brush xml:id="br0">
      <inkml:brushProperty name="width" value="0.05" units="cm"/>
      <inkml:brushProperty name="height" value="0.05" units="cm"/>
    </inkml:brush>
  </inkml:definitions>
  <inkml:trace contextRef="#ctx0" brushRef="#br0">1 1 19764,'12'21'1769,"6"13"-1201,5 4-232,5 8 760,6 6-280,-1 3-288,2 0-152,1-3-224,-3-3-40,-4-8-32,-3-4-48,-3-11-224,-6-4-352,0-12-336,-2-7 728,-1-13-128,-2-10-104</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0.429"/>
    </inkml:context>
    <inkml:brush xml:id="br0">
      <inkml:brushProperty name="width" value="0.05" units="cm"/>
      <inkml:brushProperty name="height" value="0.05" units="cm"/>
    </inkml:brush>
  </inkml:definitions>
  <inkml:trace contextRef="#ctx0" brushRef="#br0">115 22 19948,'-1'-1'131,"0"1"0,0-1 0,0 1 0,0 0 0,0-1 0,0 1-1,0 0 1,0 0 0,0-1 0,0 1 0,0 0 0,0 0 0,0 0 0,0 0 0,0 0-1,0 1 1,0-1 0,0 0 0,0 0 0,0 1 0,0-1 0,0 1 0,0-1-1,0 1 1,0-1 0,0 1 0,0-1 0,1 1 0,-1 0 0,0-1 0,0 1 0,1 0-1,-1 0 1,0 0 0,1 0 0,-1 1 0,-5 5 107,1 1 1,0 0-1,-4 9 0,5-9-166,-48 94 1499,58-109-1459,-3 4-107,-1 0-1,1 0 1,-1 0-1,1 1 1,0-1-1,0 1 0,0 0 1,0-1-1,1 1 1,-1 1-1,7-4 1,-9 5 15,-5 6-149,5-11-618,1-5 269,-2-53-950,2 76 1592,1 1 1,1 0-1,0-1 1,12 25 0,-4-9 15,-5-7-32,9 21 143,-14-39-242,-1-1 1,1 0 0,-1 0 0,1 0 0,0 0 0,0-1 0,1 1-1,-1-1 1,5 5 0,-6-6-32,0-1-1,0 0 1,0 1-1,0-1 1,0 0-1,0 0 1,0 0 0,0 1-1,0-1 1,0 0-1,0 0 1,0 0-1,0-1 1,0 1-1,0 0 1,0 0 0,0 0-1,0-1 1,-1 1-1,1 0 1,0-1-1,0 1 1,0-1 0,0 1-1,0-1 1,-1 0-1,1 1 1,0-1-1,0 0 1,-1 1 0,1-1-1,-1 0 1,1 0-1,-1 0 1,1 0-1,0-1 1,20-38 216,-18 35-210,19-52 101,-17 41-121,1 1 0,1-1 0,0 1 0,0 1-1,19-26 1,-25 39-8,-1 0-1,1 0 1,0 1 0,-1-1-1,1 0 1,0 0 0,0 1-1,0-1 1,0 0-1,0 1 1,-1-1 0,1 1-1,0-1 1,0 1-1,0 0 1,1-1 0,-1 1-1,0 0 1,0 0 0,0-1-1,0 1 1,0 0-1,0 0 1,0 0 0,0 0-1,0 1 1,0-1-1,0 0 1,0 0 0,0 1-1,0-1 1,0 1-1,0-1 1,0 1 0,0-1-1,0 1 1,0-1 0,0 1-1,0 0 1,0-1-1,-1 1 1,1 0 0,0 0-1,0 1 1,5 5-17,-1 1 0,0-1 0,-1 1 0,6 12 0,-4-7-14,-2-6 28,-1-2 12,0 1 1,0 0-1,1-1 1,6 8-1,-10-12 2,1-1-1,-1 1 0,1 0 1,0-1-1,-1 1 1,1-1-1,0 1 0,-1-1 1,1 1-1,0-1 0,0 1 1,-1-1-1,1 0 0,0 1 1,0-1-1,0 0 1,0 0-1,0 0 0,-1 0 1,1 1-1,0-1 0,0 0 1,0-1-1,0 1 0,0 0 1,0 0-1,-1 0 1,1 0-1,0-1 0,0 1 1,0 0-1,0-1 0,-1 1 1,1-1-1,0 1 0,0-1 1,-1 1-1,1-1 1,0 1-1,0-2 0,6-6 44,-1-1 0,0 1 0,0-1 0,-1-1 0,8-15 0,-11 17-53,1 1 0,0 0 0,1 0 0,0 1 0,0-1 0,1 1 0,-1 0 0,1 0 0,1 0 0,-1 0 0,1 1 1,9-7-1,-13 11-7,0 0 1,0 0-1,0 0 1,0 1 0,0-1-1,0 0 1,0 1-1,0-1 1,0 1-1,1 0 1,-1 0 0,0 0-1,0 0 1,0 0-1,0 0 1,1 0 0,-1 1-1,0-1 1,0 1-1,0-1 1,0 1-1,0 0 1,0 0 0,0 0-1,0 0 1,0 1-1,2 1 1,3 4-22,0 0 0,-1 0 0,0 0 0,-1 1 0,7 10 0,15 20-593,-27-37 591,1-1 0,-1 0 0,0 1-1,1-1 1,-1 0 0,1 0 0,-1 1 0,1-1-1,-1 0 1,1 0 0,-1 0 0,1 0 0,-1 0-1,1 1 1,-1-1 0,1 0 0,-1 0 0,1 0-1,-1 0 1,1-1 0,-1 1 0,1 0 0,-1 0-1,1 0 1,-1 0 0,0 0 0,1-1 0,-1 1-1,1 0 1,-1 0 0,1-1 0,-1 1 0,0 0-1,1-1 1,15-15-264,-10 8 125,14-11-247</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0.911"/>
    </inkml:context>
    <inkml:brush xml:id="br0">
      <inkml:brushProperty name="width" value="0.05" units="cm"/>
      <inkml:brushProperty name="height" value="0.05" units="cm"/>
    </inkml:brush>
  </inkml:definitions>
  <inkml:trace contextRef="#ctx0" brushRef="#br0">132 85 21549,'-5'2'294,"-9"4"530,-1 1 0,2 1 1,-20 13-1,29-18-700,-1 1 0,1 0 0,0 0 0,1 1 0,-1-1 0,1 1 0,-1 0 0,2 0 0,-1 0 0,0 0 0,1 0 0,0 1 0,-1 5 0,1-4-107,1 0 0,0-1 0,0 1 0,1 0 0,0 0 0,0 0 0,1-1 0,0 1 0,2 10-1,-3-15-23,1-1 0,-1 1-1,1 0 1,-1 0 0,1-1-1,0 1 1,-1 0 0,1-1-1,0 1 1,0 0 0,0-1 0,1 0-1,-1 1 1,0-1 0,1 0-1,-1 1 1,0-1 0,1 0-1,-1 0 1,1 0 0,0 0-1,-1 0 1,1-1 0,0 1-1,-1 0 1,1-1 0,0 1-1,0-1 1,0 0 0,0 0-1,-1 0 1,1 0 0,0 0-1,0 0 1,0 0 0,0 0-1,-1-1 1,1 1 0,2-1-1,1-1-5,0 0 0,-1-1 0,1 1 0,-1-1 0,0 0 0,0 0 0,0 0 0,0-1 0,0 1-1,-1-1 1,0 0 0,0 0 0,0 0 0,0-1 0,0 1 0,2-7 0,1-1 26,-1-1-1,0-1 1,-1 1 0,5-25 0,-7 24 42,0 0 0,-1 0 1,-2-19-1,1 27-22,0 0 1,-1 0-1,0 0 0,-1 0 0,1 0 0,-1 0 1,0 0-1,-1 0 0,-4-9 0,6 15-27,1-1 0,-1 0 0,1 0 0,0 0 0,-1 1 0,1-1-1,-1 0 1,1 1 0,-1-1 0,0 0 0,1 1 0,-1-1 0,0 1 0,1-1 0,-1 1 0,0-1 0,0 1 0,1-1-1,-1 1 1,0 0 0,0 0 0,0-1 0,0 1 0,1 0 0,-1 0 0,0 0 0,0 0 0,0 0 0,0 0-1,0 0 1,0 0 0,1 0 0,-1 0 0,0 1 0,0-1 0,0 0 0,0 0 0,1 1 0,-1-1 0,0 1-1,0-1 1,1 1 0,-1-1 0,0 1 0,1-1 0,-1 1 0,0 0 0,1-1 0,-1 1 0,0 0 0,-1 2-61,0 1 1,0-1 0,0 0 0,0 0 0,1 1 0,-1-1 0,1 1-1,0-1 1,-2 8 0,3-9-83,0 1 0,-1-1-1,1 0 1,1 1 0,-1-1-1,0 0 1,0 1 0,1-1 0,-1 0-1,1 0 1,0 0 0,0 1 0,0-1-1,0 0 1,2 3 0,-2-4-3,0 0 1,0 0 0,0 0-1,0 0 1,1-1-1,-1 1 1,0 0-1,0-1 1,1 1 0,-1 0-1,1-1 1,-1 0-1,0 1 1,1-1 0,-1 0-1,1 1 1,-1-1-1,1 0 1,-1 0-1,1-1 1,-1 1 0,1 0-1,-1 0 1,1-1-1,2 0 1,3-2-144,0 0 0,1 0 0,-1-1 0,0 0 0,-1 0-1,1-1 1,10-9 0,18-17-1158</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1.344"/>
    </inkml:context>
    <inkml:brush xml:id="br0">
      <inkml:brushProperty name="width" value="0.05" units="cm"/>
      <inkml:brushProperty name="height" value="0.05" units="cm"/>
    </inkml:brush>
  </inkml:definitions>
  <inkml:trace contextRef="#ctx0" brushRef="#br0">77 1 16628,'-9'11'642,"0"1"0,1 0 0,0 0 0,1 1 0,1 0 0,0 0 0,1 1 0,0 0 0,1 0 0,-4 26 0,7-39-602,1 1 0,0-1-1,0 0 1,0 1-1,0-1 1,0 1 0,0-1-1,0 0 1,0 1-1,1-1 1,-1 0 0,0 1-1,1-1 1,-1 0-1,1 0 1,0 1 0,-1-1-1,2 2 1,-1-3-27,0 1-1,0-1 1,0 1 0,-1-1 0,1 1 0,0-1 0,0 0 0,0 1-1,0-1 1,0 0 0,0 0 0,0 0 0,0 0 0,0 0 0,0 0 0,0 0-1,0 0 1,-1 0 0,3 0 0,4-2-80,-1-1 1,1 1-1,-1-1 0,0 0 1,10-6-1,39-28-871,-32 20 343,1 2 1,0 1-1,52-23 0,-72 36 586,-1 0 0,1 0 0,0 0-1,-1 0 1,1 1 0,0-1 0,0 1-1,0 0 1,6 1 0,-9-1 46,1 0-1,-1 1 1,1-1 0,-1 1-1,1 0 1,-1-1 0,0 1-1,1 0 1,-1 0 0,0 0 0,1 0-1,-1 0 1,0 0 0,0 0-1,0 0 1,0 0 0,0 1-1,0-1 1,0 0 0,-1 1-1,1-1 1,0 0 0,-1 1-1,1-1 1,0 4 0,1 5 253,-1 1 0,0 0 0,0 0 0,-1 0 0,0 0 0,-1-1 1,-4 19-1,0-1 315,-18 46 0,21-69-715,0 1 0,-1 0 0,0-1-1,0 0 1,0 0 0,0 0 0,-6 6 0,8-10 70,1-1 0,-1 1 0,1-1 1,-1 1-1,1-1 0,-1 0 0,1 1 0,-1-1 1,1 0-1,-1 1 0,0-1 0,1 0 0,-1 0 0,1 1 1,-1-1-1,0 0 0,1 0 0,-1 0 0,0 0 1,1 0-1,-1 0 0,0 0 0,1 0 0,-1 0 1,0 0-1,1 0 0,-2-1 0,1 0 5,-1 0 0,1-1-1,0 1 1,0-1 0,0 1 0,0-1-1,0 1 1,0-1 0,0 0 0,1 1-1,-1-1 1,1 0 0,-1 1 0,1-1-1,0 0 1,-1-2 0,-4-38-589</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1.735"/>
    </inkml:context>
    <inkml:brush xml:id="br0">
      <inkml:brushProperty name="width" value="0.05" units="cm"/>
      <inkml:brushProperty name="height" value="0.05" units="cm"/>
    </inkml:brush>
  </inkml:definitions>
  <inkml:trace contextRef="#ctx0" brushRef="#br0">6 1 18500,'1'22'404,"2"-1"0,0 1 0,1 0 0,2-1 0,0 0 1,1 0-1,1-1 0,1 0 0,0 0 0,2-1 0,17 24 0,13 12-91,3-3 0,64 60 0,-88-93-377,-17-15-85,-4-3 37,-12-5-31,-24-16 14,30 16 87,-91-44 118,-48-27 1802,144 74-1836,1 1 1,1-1-1,-1 1 1,0-1-1,0 0 1,0 0-1,0 1 0,0-1 1,1 0-1,-1 0 1,0 0-1,1 0 1,-1 0-1,0 0 1,1 0-1,-1 0 1,0-2-1,1 2-13,0 0 1,0 1-1,0-1 1,1 0-1,-1 0 1,0 1-1,0-1 1,0 0-1,1 0 1,-1 1-1,0-1 1,1 0-1,-1 0 0,1 1 1,-1-1-1,1 1 1,-1-1-1,1 0 1,0 0-1,5-3 96,0 0 1,0 0-1,0 0 0,12-4 0,-6 2-88,6-3-27,11-6-321,36-23-1,-57 32 253,1 0 0,-1-1 0,0 0 0,-1-1 0,0 1 0,0-1 0,-1-1 0,8-11 0,11-31-202</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2.728"/>
    </inkml:context>
    <inkml:brush xml:id="br0">
      <inkml:brushProperty name="width" value="0.05" units="cm"/>
      <inkml:brushProperty name="height" value="0.05" units="cm"/>
    </inkml:brush>
  </inkml:definitions>
  <inkml:trace contextRef="#ctx0" brushRef="#br0">0 398 18812,'1'-15'1812,"-1"15"-1784,0-1-1,0 1 1,0 0 0,0 0-1,0 0 1,0 0 0,0 0-1,0-1 1,0 1 0,0 0-1,0 0 1,0 0 0,0 0-1,0 0 1,0-1 0,0 1-1,0 0 1,0 0 0,1 0 0,-1 0-1,0 0 1,0 0 0,0 0-1,0 0 1,0 0 0,0-1-1,1 1 1,-1 0 0,0 0-1,0 0 1,0 0 0,0 0-1,0 0 1,1 0 0,-1 0-1,0 0 1,0 0 0,0 0-1,0 0 1,0 0 0,1 0-1,-1 0 1,2 2 150,0 0 1,-1-1-1,1 1 1,0 0-1,-1 0 1,1 0-1,-1 0 0,0 0 1,3 5-1,48 93 1689,53 94-1222,-94-177-594,18 33 160,3-2 1,51 60-1,-78-103-148,-3-3-24,-1 1-1,1-1 0,0 0 0,0 0 1,0 0-1,0 0 0,0-1 1,0 1-1,1-1 0,-1 1 0,1-1 1,-1 0-1,1 0 0,4 2 1,-7-3-32,0 0 1,0 0 0,1 0 0,-1 0 0,0-1 0,0 1 0,0 0 0,1 0-1,-1 0 1,0 0 0,0 0 0,0 0 0,1 0 0,-1 0 0,0-1 0,0 1 0,0 0-1,0 0 1,1 0 0,-1 0 0,0-1 0,0 1 0,0 0 0,0 0 0,0 0-1,0-1 1,0 1 0,0 0 0,0 0 0,1 0 0,-1-1 0,0 1 0,0 0 0,0 0-1,0-1 1,0 1 0,0 0 0,0 0 0,0 0 0,-1-1 0,1 1 0,0 0-1,0 0 1,0-1 0,-3-9 95,0-1 0,0 1 1,-1 0-1,0 0 0,-1 0 0,0 1 0,-12-16 0,3 2 16,-177-264 404,185 278-524,0-3-3,7 7-27,19 9-75,-4 1 30,-2-3 7,0-1 0,0 0 1,0-1-1,1 0 1,-1-1-1,0-1 1,0 0-1,26-8 1,3-5-199,59-29 0,-7 2-87,-93 41 344,0 0 0,0 1-1,0-1 1,0 0 0,0 0-1,0 1 1,0 0 0,1-1-1,-1 1 1,0 0 0,0 0-1,0 0 1,1 0 0,-1 1-1,0-1 1,0 0 0,0 1-1,1 0 1,-1-1 0,0 1-1,3 2 1,-3-1 2,0 0 1,0 0-1,-1 1 0,1-1 0,0 0 1,-1 1-1,1 0 0,-1-1 1,0 1-1,0 0 0,0-1 0,0 1 1,-1 0-1,1 0 0,-1 4 0,21 141 48,-18-139 36,1-8-20,5-17 11,6-32-15,-14 46-45,12-55 52,-7 29-64,1 1 1,14-33-1,-21 59-1,0 0 1,1 0-1,-1 0 0,1 0 0,-1 0 0,1 0 0,0 0 0,-1 0 0,1 0 1,0 0-1,0 0 0,0 1 0,0-1 0,1-1 0,-1 2 3,-1 0-1,1 0 1,-1 0-1,1-1 1,-1 1-1,1 0 1,-1 0-1,1 0 1,-1 1 0,1-1-1,-1 0 1,1 0-1,-1 0 1,1 0-1,-1 0 1,1 0-1,-1 1 1,1-1-1,-1 0 1,0 0-1,1 1 1,-1-1-1,1 1 1,2 2-20,0 1 1,0-1-1,0 1 1,-1 0-1,4 7 1,-1-3-7,1 3 21,1-1 0,1 0 0,-1 0 0,2 0 0,-1-1 0,1 0 0,15 10 0,-21-16 27,0-1-1,1 0 1,-1 0 0,1 0 0,0 0 0,0-1-1,0 1 1,-1-1 0,1 0 0,0 0 0,1 0-1,-1-1 1,0 1 0,0-1 0,0 0 0,0 0-1,0-1 1,0 1 0,0-1 0,1 0 0,-1 0-1,-1 0 1,1-1 0,0 1 0,7-5 0,-4 2 14,-1-1 0,1-1 0,-1 1 0,0-1 0,-1 0 0,1-1 0,-1 1 1,0-1-1,-1 0 0,0 0 0,0 0 0,0-1 0,-1 0 0,0 1 1,3-17-1,-4 15-22,0 0 0,0 0 0,-2 0 1,1 0-1,-1 0 0,0 0 0,-1-1 1,0 1-1,0 0 0,-1 0 0,0 0 1,-1 1-1,0-1 0,-5-10 0,7 16-9,-1 1 1,1 0-1,-1 0 0,1 0 0,-1 0 0,0 0 0,0 0 0,0 0 0,0 1 0,0-1 1,-1 1-1,1-1 0,0 1 0,-4-2 0,5 3-2,0 0 0,0 0 0,0 0 0,0-1 0,0 1 0,0 0 0,1 0 0,-1 0 0,0 0 0,0 1 0,0-1 0,0 0 0,0 0 0,0 1 0,0-1 0,0 0 0,0 1 0,0-1 0,0 1 0,1-1 0,-1 1 0,0-1 0,0 1 0,1 0 0,-1-1 0,0 1 0,1 0 0,-1 0 0,1-1 0,-1 1 0,1 0 0,-1 0 0,1 0 0,-1 0 0,1 0 0,0-1 0,0 1 0,-1 0 0,1 0 0,0 0 0,0 0 0,0 1 0,-1 1 1,1-1-1,0 0 1,-1 0-1,1 0 0,0 0 1,0 1-1,0-1 0,0 0 1,1 0-1,-1 0 1,1 1-1,-1-1 0,1 0 1,0 0-1,0 0 0,0 0 1,0 0-1,0 0 1,0 0-1,0-1 0,1 1 1,-1 0-1,1-1 0,-1 1 1,3 2-1,-1-3 2,-1 1 0,1-1-1,0 0 1,0 1 0,-1-1 0,1 0-1,0-1 1,0 1 0,0 0-1,0-1 1,0 0 0,0 0 0,0 1-1,0-2 1,0 1 0,0 0 0,0-1-1,5-1 1,0-1 2,1 0 1,-1-1-1,0-1 1,0 1-1,0-1 0,0-1 1,-1 1-1,0-1 0,0 0 1,-1-1-1,1 0 0,-2 0 1,1 0-1,-1-1 0,6-10 1,-1 1 1,-1-1 1,-1 0 0,-1-1-1,0 0 1,7-39-1,-11 28-15,-3 23-5,0 18-5,0 6 55,1 0 0,0 0 1,2 1-1,0-1 1,0-1-1,2 1 0,0-1 1,1 1-1,0-1 0,11 17 1,-16-30-48,1-1 1,-1 1-1,1-1 1,0 1-1,0-1 0,0 0 1,0 0-1,1 1 1,-1-2-1,1 1 0,-1 0 1,1 0-1,-1-1 1,1 1-1,0-1 1,0 0-1,0 0 0,0 0 1,0 0-1,0-1 1,0 1-1,0-1 0,0 0 1,0 1-1,0-1 1,0-1-1,0 1 1,0 0-1,0-1 0,0 0 1,0 1-1,3-3 1,-1 1-34,-1 0 0,0 0 0,0-1 1,0 0-1,0 0 0,-1 0 0,1 0 0,-1 0 1,0-1-1,0 1 0,0-1 0,0 0 1,-1 0-1,1 0 0,-1 0 0,0-1 1,-1 1-1,1-1 0,-1 1 0,2-6 1,2-24-296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3.158"/>
    </inkml:context>
    <inkml:brush xml:id="br0">
      <inkml:brushProperty name="width" value="0.05" units="cm"/>
      <inkml:brushProperty name="height" value="0.05" units="cm"/>
    </inkml:brush>
  </inkml:definitions>
  <inkml:trace contextRef="#ctx0" brushRef="#br0">72 90 19548,'-6'-8'3785,"-15"0"-2929,-19-13-6833,35 16 9514,10 4-2497,3 2-216,1 3-784,2 0-1016,-2 2 864,5-1-232,1 1-128</inkml:trace>
  <inkml:trace contextRef="#ctx0" brushRef="#br0" timeOffset="1">308 1 22045,'-3'2'243,"0"-1"1,0 1 0,0 0-1,0 1 1,1-1 0,-1 0-1,1 1 1,0-1-1,-1 1 1,1 0 0,-2 4-1,-19 35 813,23-42-982,-7 16 180,1 0 0,1 0 0,0 0 0,1 0 0,1 1 0,0 0 1,0 19-1,3-25-214,0 0 0,0 0 0,1 0 1,0 0-1,1-1 0,1 1 1,-1 0-1,2-1 0,-1 0 0,1 0 1,1 0-1,6 11 0,-9-18-102,0 0 1,0 0-1,1 0 0,-1-1 0,1 1 1,0-1-1,-1 1 0,1-1 1,0 0-1,0 0 0,1 0 0,-1 0 1,0-1-1,1 1 0,-1-1 0,0 0 1,1 0-1,0 0 0,-1-1 0,1 1 1,-1-1-1,1 0 0,0 0 1,-1 0-1,1 0 0,0-1 0,-1 1 1,1-1-1,-1 0 0,1 0 0,6-3 1,1-1-367,-1-1 1,1 0 0,-1 0-1,0-1 1,0 0 0,-1-1 0,0 0-1,11-13 1,12-15-641</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3.692"/>
    </inkml:context>
    <inkml:brush xml:id="br0">
      <inkml:brushProperty name="width" value="0.05" units="cm"/>
      <inkml:brushProperty name="height" value="0.05" units="cm"/>
    </inkml:brush>
  </inkml:definitions>
  <inkml:trace contextRef="#ctx0" brushRef="#br0">31 222 15419,'-1'1'136,"1"-1"0,-1 0 0,1 1 0,-1-1 1,1 1-1,-1-1 0,1 1 0,0-1 0,-1 1 0,1-1 0,0 1 0,-1-1 0,1 1 0,0 0 0,0-1 0,-1 1 0,1-1 0,0 1 0,0 0 0,0-1 0,0 1 0,0 1 0,0-2-5,1 1 0,-1-1 0,0 0 0,1 1 0,-1-1 0,0 0 0,1 1 0,-1-1 0,1 0 0,-1 0 0,0 1 0,1-1 0,-1 0 0,1 0 0,-1 0 0,1 0 0,-1 0 0,1 1 0,-1-1 0,1 0 0,0 0 0,3 0 213,-1 0 1,1-1-1,-1 1 0,1 0 1,-1-1-1,0 0 1,6-2-1,-1-1-159,0-1-1,-1 1 1,1-2-1,-1 1 1,0-1-1,0-1 0,-1 1 1,0-1-1,0 0 1,0 0-1,5-10 1,-8 12-137,0 0-1,-1 0 1,1 0 0,-1-1 0,0 1-1,0-1 1,0 0 0,-1 1-1,0-1 1,0 0 0,-1 0 0,1 1-1,-1-1 1,-1 0 0,1 0 0,-1 0-1,0 1 1,-2-10 0,2 13-32,0 0 1,0 0-1,1 0 1,-1 0-1,-1 0 1,1 0-1,0 0 1,0 0-1,-1 0 1,1 0 0,-1 1-1,0-1 1,1 1-1,-1-1 1,0 1-1,0-1 1,0 1-1,0 0 1,0 0-1,0 0 1,0 0-1,0 1 1,-1-1-1,1 0 1,0 1-1,0 0 1,-1-1-1,1 1 1,0 0-1,-1 0 1,1 0-1,0 1 1,-5 0-1,2 0-9,1 1 1,-1-1-1,0 1 0,1 0 0,0 1 0,-1-1 0,1 1 0,0 0 0,0 0 0,0 0 1,1 0-1,-1 1 0,1-1 0,-6 8 0,3 0-8,1-1 1,0 1-1,0 0 1,1 0-1,1 0 1,0 1-1,0-1 0,1 1 1,1-1-1,0 1 1,0 0-1,1 0 1,1 0-1,0-1 0,0 1 1,1 0-1,1-1 1,0 1-1,1-1 1,7 17-1,-9-25-24,-1 0 1,1 0-1,0 0 0,1 0 1,-1 0-1,1 0 1,-1 0-1,1-1 0,0 1 1,0-1-1,0 0 0,0 1 1,0-2-1,1 1 0,-1 0 1,0-1-1,1 1 1,-1-1-1,1 0 0,0 0 1,-1-1-1,1 1 0,5 0 1,-1-2-25,0 1 1,0-1-1,0-1 1,0 1-1,0-1 1,-1-1 0,1 1-1,0-1 1,-1-1-1,8-4 1,28-18-152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20.291"/>
    </inkml:context>
    <inkml:brush xml:id="br0">
      <inkml:brushProperty name="width" value="0.05" units="cm"/>
      <inkml:brushProperty name="height" value="0.05" units="cm"/>
    </inkml:brush>
  </inkml:definitions>
  <inkml:trace contextRef="#ctx0" brushRef="#br0">40 0 17412,'-2'7'531,"-1"0"0,2 0 0,-1 0 0,1 0 0,0 0 0,0 13 1,-2 7 405,-2 13 109,-12 99 1302,15-111-1935,1 0 0,6 53 0,-5-77-381,1 1-1,0-1 0,0 0 0,1 0 1,-1 0-1,1 0 0,0 0 1,0 0-1,0 0 0,0 0 0,4 3 1,-5-6-23,0 0 0,0 0 0,-1-1 0,1 1 1,0 0-1,0 0 0,0-1 0,1 1 0,-1-1 1,0 1-1,0-1 0,0 1 0,0-1 0,0 0 1,1 0-1,-1 1 0,2-1 0,-1 0-4,0-1 0,0 1 0,-1-1 0,1 1 0,0-1 0,0 0 0,-1 0 0,1 1 0,-1-1 0,1 0 0,-1 0 0,1-1 0,-1 1 0,0 0 0,3-3 0,0-1 3,0-1 1,0 0-1,0 0 1,0-1-1,-1 1 1,0-1-1,0 0 1,-1 0-1,0 0 1,0 0 0,-1 0-1,1-9 1,0-9-15,0 0 0,-4-30 0,2 40-43,-1 1 0,0 0-1,-1 0 1,-1 0 0,0 0 0,-1 0 0,-8-21-1,4 27-88,4 14-113,6 17-520,-1-20 710,0 0 0,1 0 0,-1-1 0,1 1 0,0-1 0,0 1 0,-1-1 0,2 0 0,-1 0 0,0 0-1,0 0 1,1 0 0,-1 0 0,1-1 0,0 1 0,-1-1 0,1 0 0,0 0 0,0 0 0,0 0 0,-1 0 0,1 0 0,0-1 0,0 0 0,0 1 0,0-1-1,1 0 1,-1-1 0,0 1 0,0 0 0,-1-1 0,5-1 0,20-8-355</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4.128"/>
    </inkml:context>
    <inkml:brush xml:id="br0">
      <inkml:brushProperty name="width" value="0.05" units="cm"/>
      <inkml:brushProperty name="height" value="0.05" units="cm"/>
    </inkml:brush>
  </inkml:definitions>
  <inkml:trace contextRef="#ctx0" brushRef="#br0">87 16 19012,'-4'1'195,"-1"0"1,1 1-1,0-1 0,-1 1 0,1 0 1,0 0-1,0 0 0,0 0 0,0 1 1,1 0-1,-1 0 0,1 0 1,-1 0-1,1 0 0,0 1 0,0-1 1,1 1-1,-1 0 0,1 0 0,0 0 1,0 0-1,0 0 0,0 1 0,1-1 1,-1 0-1,1 1 0,1-1 1,-1 1-1,0-1 0,1 6 0,0 2-131,0 0 0,1-1 0,0 1 0,1-1 0,0 1 0,0-1 0,2 0 0,8 21-1,-10-26-51,1 0 0,-1-1 0,2 1 0,-1-1-1,0 0 1,1 0 0,0 0 0,0 0-1,1-1 1,-1 1 0,1-1 0,0-1 0,0 1-1,0 0 1,1-1 0,-1 0 0,1-1-1,6 3 1,-9-4 7,0 0-1,1-1 0,-1 1 1,1-1-1,-1 0 1,1 0-1,-1 0 1,1 0-1,-1-1 0,1 1 1,-1-1-1,1 0 1,-1 0-1,0 0 0,5-3 1,-3 1 19,0 0 0,-1 0 0,1 0 1,-1-1-1,0 0 0,1 0 0,-2 0 0,7-9 0,-2 0 54,0 0 0,-1 0 0,-1-1 0,0 1 0,-1-2 0,4-19 0,-4 14 27,-1 0 0,-1-1 0,-1 1-1,-1-1 1,-3-36 0,-2 49 48,0 15-63,-3 19 5,4-5-90,2 1 0,0-1 0,2 1 0,0-1 0,1 0 0,1 0 0,2 0 0,5 21 0,-9-39-77,0-1-1,0 1 1,0 0 0,1-1-1,-1 1 1,1-1 0,-1 0-1,1 1 1,0-1 0,0 0-1,0 0 1,0 0 0,0 0-1,4 3 1,-5-5 19,1 1 1,-1-1-1,1 0 0,-1 1 0,0-1 1,1 0-1,-1 0 0,1 0 1,-1 0-1,1 0 0,-1 0 0,1 0 1,-1 0-1,0-1 0,1 1 1,-1-1-1,1 1 0,-1-1 0,0 1 1,0-1-1,1 0 0,-1 1 1,0-1-1,0 0 0,0 0 0,0 0 1,0 0-1,0 0 0,2-3 1,19-26-321,-1-17-115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4.565"/>
    </inkml:context>
    <inkml:brush xml:id="br0">
      <inkml:brushProperty name="width" value="0.05" units="cm"/>
      <inkml:brushProperty name="height" value="0.05" units="cm"/>
    </inkml:brush>
  </inkml:definitions>
  <inkml:trace contextRef="#ctx0" brushRef="#br0">47 1 19340,'-12'20'2021,"-15"27"530,26-44-2402,0 0 1,0 0-1,0 0 1,0 0-1,0 0 1,1 0 0,-1 0-1,1 0 1,0 0-1,0 0 1,0 0-1,0 0 1,1 6 0,0-7-130,0-1 0,0 1 0,-1-1 0,1 0 0,0 1 0,0-1 1,0 0-1,0 0 0,1 0 0,-1 1 0,0-1 0,0 0 0,1-1 0,-1 1 1,0 0-1,1 0 0,-1-1 0,1 1 0,2 0 0,34 7-159,-26-6 93,32 5-171,-10-2-61,48 13 0,-72-15 257,0 0 0,0 1 0,0 1 1,-1-1-1,1 2 0,-1-1 0,0 1 1,15 14-1,-20-16 55,-1-1-1,1 1 1,-1 0 0,0 0 0,-1 0 0,1 0 0,-1 0 0,0 1-1,0-1 1,0 1 0,0 0 0,-1-1 0,0 1 0,0 0 0,1 5-1,-2-3 44,0-1 0,-1 1 0,1-1 0,-1 1 0,-1-1 0,1 1 0,-1-1 0,0 0 0,-1 0 0,-3 8 0,0-3 1,-1 1 0,-1-1 0,0 0 0,0-1 0,-1 0 0,0 0 0,-1-1 0,0 0 0,0-1 0,-18 11 0,17-12 2,-1-1 1,0-1 0,-1 0 0,1 0 0,-1-2 0,0 1 0,0-1 0,-23 1 0,-3-6-72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5.243"/>
    </inkml:context>
    <inkml:brush xml:id="br0">
      <inkml:brushProperty name="width" value="0.05" units="cm"/>
      <inkml:brushProperty name="height" value="0.05" units="cm"/>
    </inkml:brush>
  </inkml:definitions>
  <inkml:trace contextRef="#ctx0" brushRef="#br0">1 0 20508,'0'3'176,"0"0"-1,-1-1 0,1 1 1,0 0-1,0-1 0,0 1 0,1-1 1,-1 1-1,1 0 0,-1-1 1,1 1-1,0-1 0,0 1 0,0-1 1,2 4-1,1 3 198,23 57 468,2-1 0,3-2 0,81 118 0,-104-168-794,4 7 26,2-1 0,17 18 0,-29-33-54,1 0 1,0-1-1,-1 1 0,1-1 0,0 0 0,1 0 1,-1-1-1,0 1 0,1-1 0,0 0 0,-1 0 0,1-1 1,0 1-1,0-1 0,9 1 0,-11-2-5,0-1 0,-1 1-1,1-1 1,0 0 0,-1 0-1,1 0 1,-1 0-1,0 0 1,1-1 0,-1 1-1,0-1 1,0 1 0,1-1-1,-2 0 1,1 0 0,0 0-1,0 0 1,0 0 0,-1 0-1,1-1 1,-1 1 0,0 0-1,0-1 1,0 1 0,1-5-1,4-8-4,-1-1 0,6-32-1,-8 31-71,0 1-70,12-40-427,-14 52 413,0 1 0,0-1-1,1 1 1,0-1-1,0 1 1,0 0 0,0 0-1,0 0 1,0 0-1,1 0 1,0 0-1,2-2 1,-3 4 75,0 0 0,-1 0 0,1 1 0,-1-1 0,1 0 0,0 1 0,0 0 0,0-1 0,-1 1-1,1 0 1,0 0 0,0 0 0,0 0 0,-1 0 0,1 0 0,3 1 0,28 11-80,-21-7-282,13 2 14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5.664"/>
    </inkml:context>
    <inkml:brush xml:id="br0">
      <inkml:brushProperty name="width" value="0.05" units="cm"/>
      <inkml:brushProperty name="height" value="0.05" units="cm"/>
    </inkml:brush>
  </inkml:definitions>
  <inkml:trace contextRef="#ctx0" brushRef="#br0">97 114 17212,'-5'2'195,"0"-1"1,0 1-1,0 0 1,1 1-1,-1-1 1,0 1-1,1 0 0,0 0 1,0 1-1,0-1 1,0 1-1,1-1 1,-1 1-1,1 1 1,0-1-1,0 0 1,0 1-1,1-1 1,-1 1-1,1 0 1,0 0-1,-1 7 0,0-2-37,0 0 0,1 1 0,0-1 0,1 1 0,0 0 0,1-1 0,0 1 0,1-1 0,0 1 0,3 12 0,-4-21-134,1 0 0,-1 0 0,1 0 1,-1 0-1,1 0 0,0 0 0,0 0 0,0 0 0,0 0 0,0-1 1,0 1-1,1 0 0,-1-1 0,0 1 0,1-1 0,0 1 0,-1-1 1,1 0-1,0 0 0,3 2 0,-3-2-4,0-1-1,-1 0 1,1 0 0,0 0 0,0 0-1,0 0 1,0-1 0,0 1-1,0 0 1,-1-1 0,1 0 0,0 1-1,0-1 1,0 0 0,-1 0-1,1 0 1,-1 0 0,1 0 0,-1 0-1,1 0 1,-1-1 0,1 1-1,1-3 1,9-10 45,0 0 0,-2-1 0,1 0 0,-2-1 0,0 0 0,7-18 0,36-110 208,-34 90-191,-18 53-81,1-1 1,-1 0 0,1 0-1,-1 0 1,1 0 0,0 1 0,0-1-1,0 0 1,0 1 0,0-1-1,0 1 1,0-1 0,1 1-1,2-3 1,-4 4-1,1 0-1,-1 0 1,1 0-1,-1 0 1,0 0-1,1 0 1,-1 0-1,1 0 1,-1 0-1,1 0 1,-1 0-1,0 0 1,1 0-1,-1 1 1,0-1-1,1 0 1,-1 0-1,1 0 1,-1 1-1,0-1 1,1 0-1,-1 0 1,1 1-1,10 16 5,20 48-31,6 13-130,-32-70 102,0 0-1,1 0 1,0-1-1,0 1 0,0-1 1,13 10-1,-17-15 13,0 0 1,0-1-1,0 0 0,0 1 0,0-1 0,0 0 0,0 0 1,0 0-1,1 0 0,-1-1 0,0 1 0,1 0 0,-1-1 0,1 0 1,-1 0-1,1 1 0,-1-2 0,0 1 0,1 0 0,-1 0 1,1-1-1,-1 1 0,0-1 0,1 0 0,-1 0 0,0 1 1,0-2-1,1 1 0,-1 0 0,0 0 0,3-3 0,18-22-303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7.777"/>
    </inkml:context>
    <inkml:brush xml:id="br0">
      <inkml:brushProperty name="width" value="0.05" units="cm"/>
      <inkml:brushProperty name="height" value="0.05" units="cm"/>
    </inkml:brush>
  </inkml:definitions>
  <inkml:trace contextRef="#ctx0" brushRef="#br0">7 105 19644,'-6'-8'2603,"10"17"-976,19 30-185,-13-22-1025,88 144 472,-80-138-536,-17-23-342,-1 1 0,0-1 0,0 0 0,0 0 0,0 0 1,1 0-1,-1 1 0,0-1 0,0 0 0,0 0 1,1 0-1,-1 0 0,0 0 0,0 0 0,0 1 0,1-1 1,-1 0-1,0 0 0,0 0 0,1 0 0,-1 0 0,0 0 1,0 0-1,1 0 0,-1 0 0,0 0 0,0 0 1,1 0-1,-1 0 0,0 0 0,1-1 0,-1-13 418,-9-17-38,-1 1 0,-1 0 0,-25-46 0,13 29-202,15 33-142,6 11-36,1 0 1,-1 0 0,0 0 0,1 0 0,-1-1 0,1 1 0,0 0 0,-1-7 0,2 9-19,1 1 0,-1 0 0,0 0 0,1 0 0,-1 0 0,1 0 0,-1 0 0,0 0 0,1 0 0,-1 0 0,0 0 0,1 0 0,-1 0 0,0 0 0,1 0 0,-1 0 0,0 0 0,1 0 0,-1 0 0,0 0 0,1 1 0,-1-1 0,0 0 0,1 0 0,-1 0 0,0 1 0,1-1 0,-1 0 0,0 1 0,18 9-289,-13-7 158,0 1-83,1-2 0,-1 1 1,1 0-1,0-1 1,0 0-1,0-1 1,0 1-1,0-1 1,0 0-1,0-1 0,1 1 1,-1-1-1,0 0 1,0-1-1,0 0 1,0 0-1,8-2 1,-5 0 30,-1 0 0,1-1 0,-1 0 1,0 0-1,0-1 0,-1 0 1,0-1-1,1 0 0,-2 0 0,1 0 1,6-9-1,15-19-646</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18.897"/>
    </inkml:context>
    <inkml:brush xml:id="br0">
      <inkml:brushProperty name="width" value="0.05" units="cm"/>
      <inkml:brushProperty name="height" value="0.05" units="cm"/>
    </inkml:brush>
  </inkml:definitions>
  <inkml:trace contextRef="#ctx0" brushRef="#br0">128 344 17148,'0'-3'273,"-1"0"0,0 0 0,0-1 0,0 1 0,-1 0 1,1 0-1,-1 0 0,1 0 0,-1 1 0,0-1 0,0 0 1,0 1-1,-1-1 0,1 1 0,-1 0 0,1-1 0,-1 1 1,0 1-1,0-1 0,0 0 0,0 1 0,-3-2 0,4 2-186,0 1 0,0-1 0,0 1 0,0 0 0,0-1 0,0 1 1,-1 0-1,1 0 0,0 0 0,0 1 0,0-1 0,0 0 0,0 1 0,0-1 0,0 1 0,0 0 0,0 0 0,0 0 0,0 0 0,0 0 0,0 0 0,1 0 0,-1 1 0,0-1 0,1 1 0,-1-1 0,1 1 0,0-1 0,0 1 0,-1 0 0,1 0 0,0 0 0,0 0 0,-1 3 0,-1 5-80,-1 0 0,2 1 0,0-1 1,0 0-1,1 1 0,0-1 0,0 1 0,2-1 0,-1 1 0,1 0 0,1-1 0,0 0 0,0 1 0,1-1 0,0 0 0,1 0 0,0 0 0,0-1 0,1 0 0,11 16 0,-14-23-9,-1 0 0,0-1 0,0 1 0,1-1 0,-1 1 0,1-1 0,0 1 0,-1-1 0,1 0 0,0 0 0,0 0 0,-1 0 0,1 0 0,0 0 0,0 0 0,0-1 0,0 1 0,0-1 0,1 1 0,-1-1 0,0 0 0,0 0 0,0 0 0,0 0 0,0 0-1,0 0 1,0-1 0,0 1 0,0-1 0,0 1 0,0-1 0,0 0 0,0 0 0,0 0 0,0 0 0,0 0 0,-1 0 0,1-1 0,2-1 0,2-4 0,0 1 0,0-1 0,-1 0 0,0 0 0,-1-1 0,0 0 0,0 0 0,0 0 0,2-8 0,21-83 10,-17 52 1,-9 46-10,-1 0 1,0 0-1,0 0 0,1 0 0,-1 1 0,0-1 0,1 0 0,-1 0 0,1 0 0,-1 0 0,1 0 0,0 0 1,-1 1-1,1-1 0,0-1 0,0 2 0,-1 0 0,0 0 1,1 0-1,-1 0 0,0 0 1,1 0-1,-1 0 0,0 0 1,1 0-1,-1 0 0,0 0 1,1 0-1,-1 0 1,0 0-1,1 1 0,-1-1 1,0 0-1,0 0 0,1 0 1,-1 0-1,0 1 0,1-1 1,-1 0-1,0 0 0,0 0 1,0 1-1,1-1 0,-1 0 1,0 1-1,16 30-39,-14-26 33,63 154-10,27 60 640,-65-163-158,61 96 0,-67-122-343,-1-4-61,-2 1 0,-1 1-1,-1 0 1,17 46 0,-32-71-57,0 0 1,0 0 0,0 0 0,-1 0-1,1 0 1,-1 0 0,0 0-1,0 0 1,0 1 0,0-1-1,-1 0 1,1 0 0,-2 5-1,2-7-2,-1 0-1,1-1 1,-1 1-1,1 0 1,-1 0-1,1 0 1,-1-1-1,0 1 1,1 0-1,-1-1 0,0 1 1,0-1-1,1 1 1,-1-1-1,0 1 1,0-1-1,0 1 1,-1-1-1,0 1 0,0-1 0,0 0 0,0 0 0,0 0 0,0 0 0,0 0 0,0 0-1,0-1 1,0 1 0,0-1 0,0 1 0,-1-2 0,-8-2 2,2-1-1,-1-1 1,0 1 0,1-2-1,0 1 1,1-1-1,0-1 1,-12-12 0,-1-5-29,-31-47 1,36 48-7,2-1 0,0-1 0,2 0 0,1 0 0,1-1 0,1-1 0,-6-32 0,12 43-19,1 0 0,0 0 0,1 0 1,1-1-1,1 1 0,1 0 0,0 0 0,1 0 0,1 0 1,0 1-1,1-1 0,1 1 0,10-20 0,11-10-242,41-53-1,17-28-99,-76 111 410,0-1 0,-1-1 0,-1 1 0,-1-2 0,8-33-1,-13 47 27,0-1-1,-1 0 0,0 0 0,0 1 1,0-1-1,-1 0 0,1 0 0,-2 1 1,1-1-1,0 1 0,-1-1 0,0 1 1,-3-6-1,3 7-4,0 1 0,0 0-1,0 0 1,-1 0 0,1 0 0,-1 0 0,1 0 0,-1 1 0,0-1 0,0 1 0,0 0-1,-1 0 1,1 0 0,0 0 0,-1 1 0,1-1 0,-1 1 0,0 0 0,1 0-1,-5-1 1,6 2-22,0 0 1,0 0-1,0-1 0,-1 2 0,1-1 0,0 0 0,0 0 0,0 1 1,0-1-1,0 1 0,0-1 0,0 1 0,0 0 0,0 0 0,0 0 1,0 0-1,1 0 0,-1 0 0,-2 3 0,1-1-4,0 0-1,1 0 0,-1 1 1,1-1-1,0 1 1,0 0-1,0-1 0,1 1 1,-3 6-1,1 3-9,0 0 0,1 1 0,1-1 0,0 0 0,0 19-1,3-17-28,-1 0-1,2 0 0,0 0 0,0 0 1,2 0-1,0 0 0,0-1 0,2 0 0,0 0 1,11 17-1,-14-25 3,0 0 0,1 0 1,-1 0-1,1-1 0,0 0 1,1 0-1,-1 0 0,1-1 0,0 1 1,0-1-1,0-1 0,1 1 0,-1-1 1,1 0-1,0-1 0,0 1 1,0-2-1,0 1 0,0-1 0,0 0 1,1 0-1,-1-1 0,14 0 1,-5-3-29,1-1 1,17-6-1,-34 10 52</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0.198"/>
    </inkml:context>
    <inkml:brush xml:id="br0">
      <inkml:brushProperty name="width" value="0.05" units="cm"/>
      <inkml:brushProperty name="height" value="0.05" units="cm"/>
    </inkml:brush>
  </inkml:definitions>
  <inkml:trace contextRef="#ctx0" brushRef="#br0">57 48 19796,'0'-1'69,"0"1"0,0-1-1,-1 1 1,1-1 0,0 1-1,-1-1 1,1 1 0,0 0-1,-1-1 1,1 1 0,-1 0-1,1-1 1,0 1 0,-1 0-1,1-1 1,-1 1 0,1 0 0,-1 0-1,1-1 1,-1 1 0,0 0-1,1 0 1,-1 0 0,1 0-1,-1 0 1,1 0 0,-1 0-1,1 0 1,-1 0 0,0 0-1,1 0 1,-1 0 0,1 0-1,-1 0 1,1 1 0,-1-1 0,1 0-1,-1 0 1,1 1 0,-1-1-1,1 0 1,-1 1 0,1-1-1,-1 1 1,-1 0 56,1 0 1,-1 1-1,1-1 0,-1 1 0,1 0 1,0-1-1,-1 1 0,1 0 1,0 0-1,0 0 0,-1 2 1,-3 14 56,1-1 0,0 0 0,2 1 1,-2 31-1,4-38-148,0 0 0,1-1 0,0 1 0,1-1 0,0 1 0,1-1 0,0 0 0,0 1 0,7 11-1,-9-20-18,0 0 0,0-1-1,0 1 1,0-1-1,0 1 1,0-1-1,0 1 1,0-1 0,1 0-1,-1 1 1,1-1-1,-1 0 1,1 0 0,-1 0-1,1 0 1,0 0-1,-1-1 1,4 2-1,-3-2 1,-1 0-1,1 0 1,0 0-1,0 0 0,-1 0 1,1 0-1,0-1 1,-1 1-1,1-1 0,-1 1 1,1-1-1,0 0 1,-1 1-1,0-1 0,1 0 1,2-2-1,1-2 21,1 0 0,-1-1 0,0 0 0,0 0 0,-1 0 0,1 0 0,5-14 0,0-1 88,-2-1-1,-1 0 1,0 0-1,-2-1 1,-1 0-1,0 0 1,-2 0-1,-1-28 1,-1 49-77,-1-15 60,1 17-98,0-1 1,1 1-1,-1 0 1,0 0-1,-1-1 1,1 1-1,0 0 1,0-1-1,0 1 1,0 0 0,0-1-1,0 1 1,0 0-1,0-1 1,0 1-1,-1 0 1,1 0-1,0-1 1,0 1-1,0 0 1,-1 0-1,1-1 1,0 1-1,0 0 1,-1 0-1,1 0 1,0-1-1,0 1 1,-1 0-1,1 0 1,0 0 0,-1 0-1,1 0 1,0 0-1,-1-1 1,0 2 5,0 0 1,1 0 0,-1 0-1,0 0 1,0 0 0,1 0 0,-1 1-1,1-1 1,-1 0 0,1 0-1,0 0 1,-1 1 0,1-1-1,0 0 1,0 0 0,0 1-1,0-1 1,0 0 0,0 0 0,0 1-1,0 1 1,0 2 31,-1 14-42,1 0 1,0 0-1,1 0 0,2 0 1,-1 0-1,2-1 0,11 33 1,-15-49-31,1-1 0,0 1-1,-1 0 1,1-1 0,0 1 0,0 0 0,0-1 0,0 1 0,1-1 0,-1 1 0,0-1-1,1 0 1,-1 1 0,1-1 0,-1 0 0,1 0 0,1 1 0,-1-2-35,-1 0 0,0 1 0,0-1 0,0 0 0,1 0 0,-1 0 1,0 0-1,0 0 0,1-1 0,-1 1 0,0 0 0,0-1 0,1 1 0,-1 0 0,0-1 1,0 1-1,0-1 0,0 0 0,2-1 0,2-2-116,0-1-1,0 0 1,0 0-1,0-1 1,-1 1-1,0-1 1,5-9-1,15-31-346,2-8-152</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0.633"/>
    </inkml:context>
    <inkml:brush xml:id="br0">
      <inkml:brushProperty name="width" value="0.05" units="cm"/>
      <inkml:brushProperty name="height" value="0.05" units="cm"/>
    </inkml:brush>
  </inkml:definitions>
  <inkml:trace contextRef="#ctx0" brushRef="#br0">82 7 19564,'-2'-1'206,"0"1"0,0-1 0,0 0 0,1 0 0,-1 1 0,0-1 0,0 1-1,0-1 1,0 1 0,0 0 0,0 0 0,0 0 0,0 0 0,0 0 0,0 0 0,0 1 0,0-1-1,0 1 1,0-1 0,-3 2 0,3 0-37,0-1 1,-1 1-1,1 0 0,0 0 0,0-1 0,1 1 1,-1 1-1,0-1 0,1 0 0,-1 0 0,1 1 1,-1-1-1,0 4 0,-1 1-109,1-1 1,1 0-1,-1 1 1,1-1 0,0 1-1,0-1 1,1 1-1,0 0 1,0-1-1,0 1 1,3 10-1,-2-14-63,0 0-1,1 0 1,-1 0 0,1 0-1,0 0 1,0 0-1,0-1 1,0 1 0,0-1-1,1 0 1,-1 0 0,1 1-1,-1-1 1,1-1-1,0 1 1,0 0 0,-1-1-1,1 1 1,1-1 0,-1 0-1,0 0 1,0 0-1,0-1 1,5 1 0,10 2-8,0-2 0,0 0 0,24-2 1,-18 0 1,16-2 10,33 0 4,-68 3-5,1 1 0,-1-1 0,0 1 0,0 0 0,0 0 1,1 0-1,-1 1 0,-1 0 0,1 0 0,7 4 0,-10-4 6,-1-1 1,1 1 0,-1-1-1,1 1 1,-1 0 0,1-1-1,-1 1 1,0 0 0,0 0-1,0 0 1,0 0-1,0 0 1,-1 0 0,1 0-1,-1 1 1,1-1 0,-1 0-1,0 0 1,0 0 0,0 1-1,0-1 1,0 0 0,0 0-1,0 0 1,-1 1-1,1-1 1,-1 0 0,0 0-1,0 0 1,-1 3 0,-2 5 72,-1 0 0,0-1 1,-1 1-1,-12 14 1,6-10 37,0 0 0,-1-1 0,0 0 1,-1-1-1,-27 17 0,31-22-164,0-1-1,-1-1 1,0 0-1,0 0 0,0-1 1,-1 0-1,0-1 1,1 0-1,-22 1 1,30-4 25,-1 1 1,1-1-1,0 0 1,0-1-1,0 1 1,0 0-1,0-1 1,0 0-1,0 0 1,0 0-1,0 0 1,0 0-1,0-1 1,0 1-1,1-1 1,-3-1-1,-9-18-251</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1.504"/>
    </inkml:context>
    <inkml:brush xml:id="br0">
      <inkml:brushProperty name="width" value="0.05" units="cm"/>
      <inkml:brushProperty name="height" value="0.05" units="cm"/>
    </inkml:brush>
  </inkml:definitions>
  <inkml:trace contextRef="#ctx0" brushRef="#br0">0 159 18420,'106'175'5862,"-12"-18"-4453,-83-140-1319,0 0 258,20 23-1,-29-40 377,-2-8-392,-6-10 41,-30-46 543,-48-62 0,47 81-868,57 57-103,0-1 1,1-1-1,23 8 0,-39-16 51,1-1 0,-1 0 0,1-1 0,0 1 0,-1-1 0,1 0 0,0 0 0,-1-1 0,1 0 0,0 0 0,-1 0 0,1 0 0,-1-1 0,0 0 0,9-4 0,-7 1 4,-1 1 0,1-1 0,-1 0 0,0 0 0,-1-1 0,0 1 0,1-1 0,-2-1 0,1 1 0,4-9 0,0-2 13,-2 1 0,0-1-1,0-1 1,-2 1 0,0-1 0,-1 0-1,-1 0 1,1-35 0,-4 48-8,1 0-1,-1 0-1,1 0 1,-1 1-1,0-1 1,-1 0-1,1 0 1,-1 0-1,0 1 1,-1-1-1,1 0 0,-1 1 1,0-1-1,0 1 1,-2-5-1,4 9-3,-1 0-1,1-1 0,0 1 0,0 0 1,-1 0-1,1-1 0,0 1 1,-1 0-1,1 0 0,0-1 0,0 1 1,-1 0-1,1 0 0,0 0 1,-1 0-1,1 0 0,-1 0 0,1-1 1,0 1-1,-1 0 0,1 0 1,0 0-1,-1 0 0,1 0 0,-1 0 1,1 0-1,0 0 0,-1 1 0,1-1 1,0 0-1,-1 0 0,1 0 1,0 0-1,-1 0 0,1 1 0,0-1 1,-1 0-1,1 0 0,0 0 1,-1 1-1,1-1 0,0 0 0,0 1 1,0-1-1,-1 0 0,1 0 1,0 1-1,0-1 0,0 0 0,-1 1 1,1-1-1,0 1 0,0-1 1,0 1-1,-7 22-30,3 5 3,2 1 0,1 49 0,2-62 29,0-1 1,2 1-1,-1 0 1,2-1-1,0 0 1,10 23-1,-13-35-13,0-1 0,0 0 0,0 0 0,0 1 0,0-1-1,1 0 1,-1 0 0,1 0 0,0 0 0,-1 0 0,1-1 0,0 1-1,0 0 1,0-1 0,0 0 0,0 1 0,1-1 0,-1 0-1,0 0 1,0 0 0,5 1 0,-4-2-57,0 0 1,0-1-1,0 1 1,0-1-1,0 0 1,0 1-1,0-1 1,0 0-1,-1-1 1,1 1-1,0 0 0,-1-1 1,1 0-1,-1 1 1,0-1-1,1 0 1,-1 0-1,3-4 1,23-27-1139,-2-2 0,-1 0 1,35-65-1,-26 38 46</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2.037"/>
    </inkml:context>
    <inkml:brush xml:id="br0">
      <inkml:brushProperty name="width" value="0.05" units="cm"/>
      <inkml:brushProperty name="height" value="0.05" units="cm"/>
    </inkml:brush>
  </inkml:definitions>
  <inkml:trace contextRef="#ctx0" brushRef="#br0">127 570 16924,'-14'15'809,"0"1"1,1 0 0,1 0-1,0 2 1,1-1-1,1 2 1,1-1 0,0 1-1,-9 33 1,17-49-705,0 1 1,0-1-1,1 1 0,-1-1 0,1 1 1,-1 0-1,1-1 0,0 1 0,2 5 1,-2-8-89,0-1 0,0 1 0,0-1 0,0 1 0,0-1 0,1 1 0,-1-1 0,0 0 1,0 1-1,1-1 0,-1 1 0,0-1 0,1 0 0,-1 1 0,0-1 0,1 0 0,-1 1 1,1-1-1,-1 0 0,0 0 0,1 1 0,-1-1 0,1 0 0,-1 0 0,1 0 0,0 1 0,1-1-6,-1-1 0,1 1-1,-1 0 1,0-1-1,1 1 1,-1 0-1,1-1 1,-1 0-1,0 1 1,1-1-1,-1 0 1,0 0-1,2-1 1,5-5-3,0 0 0,-1 0-1,0 0 1,0-1 0,-1 0 0,0-1 0,0 1 0,-1-1 0,6-13 0,3-12 11,13-44 0,-21 60-18,-3 8-26,0 0-1,0-1 0,-1 1 0,1-12 0,10 112-111,-11-79 140,1 0 1,1-1-1,0 1 1,0-1 0,1 0-1,6 11 1,-10-19 2,0 0 1,0 0-1,1 0 0,-1 0 1,1 0-1,-1 0 0,1-1 1,0 1-1,-1-1 0,1 1 0,0-1 1,0 1-1,0-1 0,0 0 1,0 0-1,1 0 0,-1 0 1,0 0-1,0 0 0,1-1 1,-1 1-1,0-1 0,1 0 1,-1 0-1,1 0 0,-1 0 1,0 0-1,1 0 0,-1 0 1,1-1-1,-1 1 0,0-1 0,0 0 1,1 0-1,-1 0 0,0 0 1,0 0-1,0 0 0,3-2 1,2-3 15,0 0 1,1 0 0,-2-1 0,1 0-1,-1 0 1,0 0 0,-1-1 0,9-14-1,2-10 9,-2-1 1,0-1-1,-3 0 0,0-1 0,6-46 0,-7 18-5,-3-1 0,-2-70 1,-5 119-26,1 7 4,-1-1 0,0 0 0,0 1-1,-1-1 1,0 1 0,0-1 0,-1 1-1,0 0 1,-1-1 0,0 1 0,-6-13 0,8 20-5,1 0 1,-1 0 0,1 1 0,-1-1 0,1 0 0,-1 1-1,1-1 1,-1 0 0,0 1 0,1-1 0,-1 1-1,0-1 1,1 1 0,-1-1 0,0 1 0,0 0 0,0-1-1,1 1 1,-1 0 0,0 0 0,0-1 0,0 1 0,0 0-1,0 0 1,0 0 0,0 0 0,-1 1 1,1-1 0,-1 1 0,1 0 0,-1-1 0,1 1 0,0 0 0,-1 0 0,1 0 0,0 0 0,0 0 0,0 0 0,0 0 0,-2 2 0,-2 4 13,1 1-1,0-1 0,0 1 0,-5 11 0,2 4 35,0 0 0,1 0 0,2 1 0,0-1-1,2 1 1,0 0 0,2 0 0,0 0 0,2 0 0,1 0 0,0 0 0,2-1 0,1 0 0,1 0 0,19 44 0,-20-56-64,0 1 1,1-1-1,1 0 1,16 18-1,-19-24-189,-1 0 0,1-1-1,0 0 1,1 0-1,-1-1 1,1 1-1,0-1 1,0 0-1,0-1 1,0 1-1,9 1 1,-12-3 159,-1 0 1,0-1-1,0 0 1,1 1-1,-1-1 1,0 0 0,0 0-1,1-1 1,-1 1-1,0 0 1,0-1-1,1 1 1,-1-1-1,0 0 1,0 0-1,0 0 1,0 0-1,0 0 1,0 0-1,0 0 1,0-1-1,0 1 1,-1-1 0,1 1-1,2-4 1,20-39-690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20.738"/>
    </inkml:context>
    <inkml:brush xml:id="br0">
      <inkml:brushProperty name="width" value="0.05" units="cm"/>
      <inkml:brushProperty name="height" value="0.05" units="cm"/>
    </inkml:brush>
  </inkml:definitions>
  <inkml:trace contextRef="#ctx0" brushRef="#br0">84 21 15387,'-22'25'3575,"15"-18"-2992,1-1 1,0 2-1,0-1 0,1 0 1,0 1-1,0 0 0,1 1 1,-4 8-1,6-10-491,0 0 1,0 0-1,1 0 0,0 0 1,0 1-1,1-1 0,0 0 1,0 0-1,1 0 0,-1 1 1,4 9-1,-3-14-81,0 0 0,0-1 0,0 1 0,0 0 0,0 0 1,1-1-1,-1 1 0,1-1 0,0 1 0,0-1 0,0 0 0,0 0 0,0 0 1,0 0-1,1 0 0,-1 0 0,1 0 0,-1-1 0,1 0 0,-1 1 0,1-1 1,0 0-1,0 0 0,0 0 0,0-1 0,0 1 0,0-1 0,0 1 0,5-1 0,-5 0 0,1 0-1,-1-1 1,0 1-1,0 0 1,0-1-1,0 0 1,0 0-1,0 0 0,0 0 1,0-1-1,0 1 1,0-1-1,-1 1 1,1-1-1,-1 0 1,1 0-1,2-3 0,-2 1 17,1 0-1,-1 0 1,-1-1 0,1 1-1,-1-1 1,1 1-1,-2-1 1,1 0-1,0 0 1,0-5-1,0 1 18,0 0 0,-1-1-1,-1 1 1,1 0-1,-2-1 1,1 1-1,-1 0 1,-1 0 0,1 0-1,-1 0 1,-6-15-1,5 18-25,0 0 0,-1 0 0,0 0-1,0 1 1,0-1 0,-1 1 0,0 0-1,-6-5 1,10 8-79,-1 1 0,1 0-1,-1 0 1,1 0 0,-1-1 0,0 2 0,1-1 0,-1 0-1,0 0 1,0 0 0,1 1 0,-1-1 0,0 1-1,0 0 1,0-1 0,0 1 0,0 0 0,0 0 0,0 0-1,0 1 1,0-1 0,1 0 0,-1 1 0,0-1 0,0 1-1,0-1 1,0 1 0,1 0 0,-1 0 0,0 0-1,1 0 1,-1 0 0,-2 3 0,1-2-60,1 1 1,-1-1-1,1 1 1,0 0-1,0 0 0,-4 6 1,2 2-407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2.826"/>
    </inkml:context>
    <inkml:brush xml:id="br0">
      <inkml:brushProperty name="width" value="0.05" units="cm"/>
      <inkml:brushProperty name="height" value="0.05" units="cm"/>
    </inkml:brush>
  </inkml:definitions>
  <inkml:trace contextRef="#ctx0" brushRef="#br0">228 29 21213,'-4'-3'216,"-1"0"0,0-1 0,0 2 1,0-1-1,0 0 0,0 1 1,-1 0-1,1 0 0,-1 1 1,1-1-1,-7 1 0,8 0-138,1 1-1,-1 0 0,1 0 1,-1 1-1,1-1 1,0 1-1,-1 0 0,1 0 1,0 0-1,-1 0 1,1 0-1,0 1 0,0-1 1,0 1-1,0 0 1,1 0-1,-1 0 0,0 0 1,-4 5-1,-2 5 28,1 0-1,0 0 1,1 0 0,0 1-1,1 0 1,0 0 0,1 1-1,-4 18 1,1-1 28,2 1 0,-4 53 1,8-63-63,2-1 1,0 1 0,1 0 0,1-1 0,8 30-1,-9-45-49,1-1 0,0 1 0,0-1-1,0 0 1,1 0 0,0 0 0,0 0 0,0 0-1,1-1 1,-1 1 0,6 4 0,-6-7-10,0 0 1,1 1-1,-1-1 1,1 0 0,-1-1-1,1 1 1,0-1-1,0 1 1,0-1 0,0 0-1,0-1 1,0 1 0,0-1-1,0 0 1,0 1-1,0-2 1,6 0 0,3-1-3,-1-1 0,0 0 0,-1-1 0,1-1 1,0 0-1,-1 0 0,0-1 0,0 0 0,-1-1 1,14-12-1,-10 8 7,0-2-1,-1 1 1,-1-2 0,0 0-1,-1 0 1,15-25 0,-24 34-6,0 1 1,0 0-1,0-1 1,-1 1-1,1-1 1,-1 1-1,0-1 0,0 0 1,-1 1-1,1-1 1,-2-8-1,1 11-5,0 1 1,0-1-1,-1 1 0,1-1 0,-1 1 1,1-1-1,-1 1 0,0 0 1,0-1-1,1 1 0,-1 0 0,0-1 1,0 1-1,0 0 0,0 0 0,0 0 1,-1 0-1,1 0 0,0 0 0,0 0 1,-1 1-1,1-1 0,0 0 0,-1 1 1,1-1-1,-1 1 0,1-1 0,-1 1 1,1 0-1,-1 0 0,1-1 1,-1 1-1,1 0 0,-1 0 0,1 1 1,-1-1-1,1 0 0,-4 1 0,3 0 2,-1-1 0,1 1 0,-1 0 0,1 0 0,-1 0-1,1 0 1,0 0 0,-1 1 0,1-1 0,0 1-1,-2 1 1,-2 2-26,17-14 6,-1 0-1,1 0 0,-2-1 0,1 0 0,-1-1 1,-1 0-1,13-22 0,-8 13-8,23-27 0,-35 45 19,1 1-1,-1-1 1,1 1-1,-1 0 1,1-1-1,0 1 1,-1 0-1,1 0 1,0 0-1,0 0 1,2-1-1,-3 2 1,0 0-1,0 0 0,0 0 1,0 0-1,0 0 0,0 0 1,0 1-1,0-1 1,0 0-1,0 0 0,0 1 1,0-1-1,0 1 0,0-1 1,0 1-1,0-1 0,0 1 1,-1-1-1,1 1 0,0 0 1,0 0-1,-1-1 1,1 1-1,-1 0 0,1 0 1,0 1-1,9 15-13,-2 0 0,0 1 0,-1-1 0,-1 1 0,5 25 0,5 13 8,-12-44 0,-3-7-44,1 1 1,-1-1 0,1 0-1,1 1 1,-1-1 0,1 0-1,0 0 1,0-1 0,5 7 0,-8-11 6,0 0 0,1 0 0,-1 0 0,1 0 0,-1 0 0,0 0 0,1 0 1,-1 0-1,1 0 0,-1 0 0,0 0 0,1-1 0,-1 1 0,1 0 0,-1 0 1,0 0-1,1 0 0,-1-1 0,0 1 0,1 0 0,-1 0 0,0-1 0,1 1 0,-1 0 1,0-1-1,0 1 0,1 0 0,-1-1 0,0 1 0,0 0 0,0-1 0,1 1 1,-1 0-1,0-1 0,0 1 0,0-1 0,0 1 0,0 0 0,0-1 0,0 1 1,0-1-1,0 0 0,6-22-369,-6 22 373,7-35-440,0-19-161</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3.224"/>
    </inkml:context>
    <inkml:brush xml:id="br0">
      <inkml:brushProperty name="width" value="0.05" units="cm"/>
      <inkml:brushProperty name="height" value="0.05" units="cm"/>
    </inkml:brush>
  </inkml:definitions>
  <inkml:trace contextRef="#ctx0" brushRef="#br0">1 1 21621,'5'15'2192,"-1"8"-1568,5 9-296,4 5 1393,5 7-1137,3 5-160,4 6-280,1 0-144,-2-7-280,-1-5-200,-6-13-689,-5-7 913,-12-11-24,-6-4-208,-14-25-56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3.637"/>
    </inkml:context>
    <inkml:brush xml:id="br0">
      <inkml:brushProperty name="width" value="0.05" units="cm"/>
      <inkml:brushProperty name="height" value="0.05" units="cm"/>
    </inkml:brush>
  </inkml:definitions>
  <inkml:trace contextRef="#ctx0" brushRef="#br0">1 264 18868,'-1'-1'152,"1"0"-1,0-1 1,0 1-1,0-1 1,0 1-1,0-1 1,1 1 0,-1 0-1,0-1 1,1 1-1,-1-1 1,1 1-1,-1 0 1,1-1-1,0 1 1,-1 0 0,1 0-1,1-2 1,20-22 179,-17 20-28,19-18 140,1 0 0,1 2 0,1 1 0,1 1 0,0 1 0,2 2 1,0 1-1,62-22 0,-80 33-416,1 1 0,-1 0 1,1 1-1,0 0 0,0 1 1,26 2-1,-35-1-22,0 1 0,0 0 0,0-1 0,0 2-1,-1-1 1,1 0 0,0 1 0,-1 0 0,1-1 0,-1 1 0,6 4-1,-7-4 2,0 0 0,0 1-1,0-1 1,-1 0 0,1 0-1,-1 1 1,1-1 0,-1 1-1,0 0 1,0-1 0,0 1-1,0 0 1,-1-1 0,1 1-1,-1 0 1,1 0 0,-1 0-1,0 3 1,-1 4 39,0-1 0,-1 0 0,0 1 0,-1-1 0,1 0-1,-2 0 1,1 0 0,-1 0 0,-1-1 0,0 1 0,0-1 0,-7 8 0,-3 3 26,0-1 1,-2 0 0,-30 25 0,41-37-301,0-1-1,-1 0 1,1 0-1,-1 0 1,0-1 0,0 0-1,-1-1 1,1 0-1,-16 5 1,23-8 202,-1 0-1,0 0 0,1 0 1,-1 0-1,0 0 1,1-1-1,-1 1 1,1 0-1,-1 0 1,0 0-1,1-1 1,-1 1-1,1 0 1,-1-1-1,0 1 1,1-1-1,-1 1 1,1-1-1,-1 1 1,1-1-1,0 1 0,-1-1 1,1 1-1,0-1 1,-1 1-1,1-1 1,0 0-1,-1 1 1,1-1-1,0 1 1,0-1-1,0 0 1,0 1-1,0-1 1,-1 0-1,1 1 1,0-1-1,1-1 1,1-18-719</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4.233"/>
    </inkml:context>
    <inkml:brush xml:id="br0">
      <inkml:brushProperty name="width" value="0.05" units="cm"/>
      <inkml:brushProperty name="height" value="0.05" units="cm"/>
    </inkml:brush>
  </inkml:definitions>
  <inkml:trace contextRef="#ctx0" brushRef="#br0">5 22 16684,'-1'-6'1050,"-1"-8"153,1 12-218,1 8 702,1 15-974,1 0 0,1-1 1,0 1-1,8 21 1,31 81 174,-22-76-976,2-2 0,56 84 0,-77-129-26,-1 0 0,0 1 0,0-1-1,1 0 1,-1 1 0,0-1 0,0 0 0,1 1 0,-1-1-1,0 0 1,0 1 0,0-1 0,0 0 0,0 1 0,0-1-1,1 1 1,-1-1 0,0 0 0,0 1 0,0-1-1,0 1 1,0-1 0,0 0 0,-1 1 0,1 0 0,-9-2-1343,-16-13 473,22 13 737,-21-13-885</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4.649"/>
    </inkml:context>
    <inkml:brush xml:id="br0">
      <inkml:brushProperty name="width" value="0.05" units="cm"/>
      <inkml:brushProperty name="height" value="0.05" units="cm"/>
    </inkml:brush>
  </inkml:definitions>
  <inkml:trace contextRef="#ctx0" brushRef="#br0">24 238 16892,'-2'-2'173,"-1"1"68,1 0-1,0-1 0,0 1 0,0-1 0,0 1 1,1-1-1,-1 0 0,0 1 0,-1-4 0,3 4-163,-1 0-1,1 1 1,0-1-1,0 0 1,0 0-1,0 0 0,0 0 1,1 0-1,-1 1 1,0-1-1,0 0 1,0 0-1,1 0 0,-1 0 1,1 1-1,-1-1 1,0 0-1,1 1 1,-1-1-1,1 0 0,0 1 1,-1-1-1,1 0 1,-1 1-1,1-1 1,0 1-1,0-1 0,-1 1 1,1-1-1,1 0 1,41-28 614,0 1 1,2 2-1,1 2 1,1 3-1,64-21 1,-92 35-652,0 2 0,0 1 0,1 0 0,21 0 0,-31 3-35,0 1 0,0 1-1,0-1 1,0 2 0,0-1-1,0 2 1,-1-1 0,1 1-1,-1 1 1,10 4 0,-2 1 14,0 1 0,0 0 0,-1 1 0,-1 1 0,0 1 0,0 0 0,-2 1 0,1 0 0,-2 1 0,17 25 0,-24-31 65,0 0-1,0 0 1,-1 1-1,0 0 1,0 0-1,-1 0 1,-1 0-1,0 1 1,0-1-1,-1 1 1,0-1-1,-1 1 1,0-1-1,-1 1 1,0-1-1,0 1 1,-1-1-1,-1 1 1,0-1-1,-7 18 1,4-16 41,0 0 0,-1-1 0,0 0 0,-1 0 0,0-1 0,0 0 0,-1 0 0,-1 0 0,0-2 0,0 1 0,-12 7 0,15-11-232,-2 0 1,1-1-1,-1 0 1,1 0-1,-1-1 1,0 0-1,0 0 1,-1-1-1,1 0 1,0-1-1,-1 0 1,1-1-1,-1 0 1,1 0-1,-1-1 0,-10-2 1,16 2-96,0 0 1,0 0-1,0 0 0,0-1 1,1 1-1,-1-1 0,0 0 1,1-1-1,-1 1 1,1 0-1,0-1 0,0 0 1,0 0-1,0 0 0,0 0 1,1 0-1,0 0 0,-1-1 1,-2-6-1,-1-12-1034</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6.579"/>
    </inkml:context>
    <inkml:brush xml:id="br0">
      <inkml:brushProperty name="width" value="0.05" units="cm"/>
      <inkml:brushProperty name="height" value="0.05" units="cm"/>
    </inkml:brush>
  </inkml:definitions>
  <inkml:trace contextRef="#ctx0" brushRef="#br0">138 80 19860,'-2'-2'125,"0"1"0,0-1-1,0 1 1,0 0 0,-1-1 0,1 1-1,0 0 1,-1 1 0,1-1 0,-1 0-1,1 1 1,-1-1 0,1 1-1,-1 0 1,1 0 0,-1 0 0,1 0-1,-1 0 1,1 0 0,-1 1 0,1-1-1,-1 1 1,1 0 0,0 0-1,-1 0 1,1 0 0,0 0 0,0 0-1,0 0 1,-1 1 0,1-1-1,1 1 1,-1 0 0,0 0 0,0-1-1,-2 5 1,-4 4-11,1-1-1,1 1 1,0 0 0,0 1-1,1 0 1,-7 17 0,10-18-106,7-12 13,7-17 14,8-29 32,-16 38-54,0-1 1,0 1-1,0 0 1,2 0-1,-1 1 0,1 0 1,0 0-1,1 0 1,0 1-1,11-10 0,-17 17-10,0 0 0,1 0-1,-1 0 1,1 1 0,-1-1-1,0 1 1,1-1-1,-1 1 1,1-1 0,-1 1-1,1 0 1,0 0 0,-1 0-1,1 0 1,-1 0 0,1 0-1,-1 0 1,1 0-1,-1 1 1,1-1 0,-1 0-1,1 1 1,-1 0 0,1-1-1,-1 1 1,0 0-1,1 0 1,-1-1 0,0 1-1,0 0 1,1 0 0,-1 1-1,1 1 1,6 5 18,-1 0 0,0 1 0,9 16 1,-10-16-3,152 256 680,-126-204-334,-4 2 1,31 96-1,-57-152-293,0-1 1,-1 0-1,0 0 1,0 0-1,-1 13 0,0-18-56,0-1-1,0 1 1,0 0-1,0 0 1,0 0-1,0 0 1,0-1-1,-1 1 1,1 0-1,0 0 1,0 0 0,-1 0-1,1-1 1,-1 1-1,1 0 1,-1-1-1,1 1 1,-1 0-1,1-1 1,-1 1-1,1 0 1,-1-1-1,0 1 1,1-1-1,-1 1 1,0-1-1,0 1 1,1-1-1,-1 0 1,0 1-1,0-1 1,0 0-1,0 0 1,1 0-1,-1 1 1,0-1-1,0 0 1,0 0-1,0 0 1,0 0-1,1-1 1,-1 1-1,0 0 1,0 0-1,0 0 1,0-1-1,1 1 1,-1 0-1,0-1 1,-1 0-1,-8-4 89,1-1 0,0 0 0,0 0 0,1-1-1,-1 0 1,2 0 0,-1-1 0,-11-15-1,10 13-23,-7-8-37,1 0 0,1-1 0,1-1 0,0 0 0,2-1 0,0 0 0,1-1 0,2 0 0,0 0 0,-5-26 0,12 43-162,0-1-1,0 1 1,1-1-1,0 1 1,0-1-1,1 1 0,0-1 1,0 1-1,0-1 1,0 1-1,1 0 0,0 0 1,0 0-1,0 0 1,1 0-1,-1 0 1,1 0-1,1 1 0,-1-1 1,0 1-1,1 0 1,0 0-1,8-6 1,46-41-1026,-28 23 378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7.007"/>
    </inkml:context>
    <inkml:brush xml:id="br0">
      <inkml:brushProperty name="width" value="0.05" units="cm"/>
      <inkml:brushProperty name="height" value="0.05" units="cm"/>
    </inkml:brush>
  </inkml:definitions>
  <inkml:trace contextRef="#ctx0" brushRef="#br0">10 65 18100,'82'147'8346,"-11"-16"-6315,-56-106-1806,-8-12-118,0-1-1,1 0 1,1-1 0,-1 1 0,2-1-1,17 16 1,-26-27-94,-1 1 0,0-1-1,1 0 1,-1 1 0,0-1 0,1 0 0,-1 1-1,1-1 1,-1 0 0,0 0 0,1 1-1,-1-1 1,1 0 0,-1 0 0,1 0 0,-1 0-1,1 0 1,-1 1 0,1-1 0,-1 0 0,1 0-1,-1 0 1,1 0 0,-1 0 0,1-1 0,-1 1-1,1 0 1,-1 0 0,1 0 0,-1 0 0,1-1-1,-1 1 10,1-1-1,-1 0 1,0 0-1,0 0 0,0 0 1,1 0-1,-1 1 1,0-1-1,0 0 1,0 0-1,0 0 1,-1 0-1,1 0 0,0 0 1,0-1-1,-13-34 377,-5 4-261,-1 2 0,-1 0 0,-2 1 0,-1 1 0,-1 2 1,-41-37-1,58 57-140,3 2-4,0 0 0,0 0 0,-1 1 0,1-1 0,-1 1 0,0 0 1,0 0-1,0 1 0,0 0 0,-8-3 0,13 5 6,0 0 0,1 0 0,-1 0 0,0 0 0,0 0 0,0 0 0,0 0 0,0 0 0,0 0 0,0 0 0,0 0 0,0 0 0,0 0 0,0 0 0,1 0 1,-1 0-1,0 1 0,0-1 0,0 0 0,0 0 0,0 0 0,0 0 0,0 0 0,0 0 0,0 0 0,0 0 0,0 0 0,0 0 0,0 0 0,0 0 0,0 0 0,0 1 0,0-1 0,0 0 0,0 0 0,0 0 0,0 0 0,0 0 0,0 0 0,0 0 0,0 0 0,0 0 0,0 0 0,0 1 0,0-1 0,0 0 0,0 0 0,0 0 0,0 0 0,0 0 0,0 0 0,0 0 1,0 0-1,0 0 0,0 0 0,0 0 0,0 0 0,-1 0 0,1 0 0,0 0 0,0 1 0,0-1 0,0 0 0,8 5-42,1-2-49,1 0-1,0 0 1,0-1 0,0-1 0,0 0 0,0 0-1,0-1 1,0 0 0,0-1 0,1 0 0,-1 0-1,-1-1 1,1-1 0,0 1 0,0-2 0,-1 1-1,12-7 1,13-8-879,-1-1-1,0-2 1,33-29 0,-34 26 74</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7.848"/>
    </inkml:context>
    <inkml:brush xml:id="br0">
      <inkml:brushProperty name="width" value="0.05" units="cm"/>
      <inkml:brushProperty name="height" value="0.05" units="cm"/>
    </inkml:brush>
  </inkml:definitions>
  <inkml:trace contextRef="#ctx0" brushRef="#br0">42 588 18732,'-1'-1'161,"1"1"1,0-1-1,0 1 0,-1 0 1,1-1-1,0 1 1,0-1-1,-1 1 0,1 0 1,0-1-1,-1 1 0,1 0 1,-1-1-1,1 1 0,0 0 1,-1 0-1,1 0 1,-1-1-1,1 1 0,-1 0 1,1 0-1,-1 0 0,1 0 1,-1 0-1,1 0 0,0 0 1,-1 0-1,1 0 1,-1 0-1,0 0 0,0 0 8,0 1 1,0 0-1,0-1 0,0 1 0,0 0 0,1-1 0,-1 1 0,0 0 1,0 0-1,1 0 0,-1 0 0,1 0 0,-1 1 0,-2 3 62,1-1 1,0 1-1,0 1 0,-1 9 0,0 6-96,2 1 1,0 0-1,4 32 0,-3-45-110,1 0 0,1-1-1,0 1 1,0 0-1,1 0 1,0-1-1,0 1 1,1-1-1,0 0 1,1 0-1,5 7 1,-9-13-12,1 0 0,0 0 0,-1 0 1,1-1-1,0 1 0,0 0 0,0-1 0,0 0 0,0 1 0,0-1 0,1 0 1,-1 0-1,0 0 0,1 0 0,-1-1 0,0 1 0,1 0 0,-1-1 1,1 0-1,-1 0 0,1 0 0,-1 0 0,1 0 0,-1 0 0,1 0 0,-1-1 1,1 0-1,-1 1 0,0-1 0,1 0 0,-1 0 0,0 0 0,0 0 1,0-1-1,1 1 0,-1 0 0,-1-1 0,4-3 0,3-1 26,-1-2-1,0 1 0,-1-1 1,0 1-1,0-2 0,-1 1 1,0-1-1,6-13 1,-7 11 8,0 0 1,-1-1 0,0 1 0,0-1 0,-2 0 0,1 0 0,-1-20 0,-2 24-27,1 1 0,-1 0 0,0 0 1,-1-1-1,0 1 0,0 0 0,0 0 0,-1 0 0,0 1 0,-1-1 0,1 1 0,-1 0 0,-8-10 0,11 14-19,0 1-1,0 0 0,0-1 0,-1 1 1,1 0-1,0 0 0,-1 0 0,1 0 1,-1 0-1,1 0 0,-1 0 0,0 0 1,1 1-1,-1-1 0,0 0 0,0 1 1,1 0-1,-1-1 0,0 1 0,0 0 1,0 0-1,1 0 0,-1 0 1,0 0-1,0 0 0,1 1 0,-1-1 1,0 1-1,0-1 0,1 1 0,-4 1 1,3-1-6,0 1 0,0-1 0,0 1 1,1 0-1,-1 0 0,0-1 1,1 1-1,-1 0 0,1 1 0,-1-1 1,1 0-1,0 0 0,0 1 1,0-1-1,0 0 0,1 1 1,-1-1-1,0 1 0,1-1 0,0 1 1,0 3-1,-1-5 2,1 0 0,0-1-1,0 1 1,0-1 0,0 1 0,0-1-1,0 1 1,1 0 0,-1-1 0,0 1-1,0-1 1,0 1 0,0-1 0,1 1 0,-1-1-1,0 1 1,1-1 0,-1 1 0,0-1-1,1 1 1,-1-1 0,0 1 0,1-1 0,-1 0-1,1 1 1,-1-1 0,1 0 0,-1 1-1,1-1 1,-1 0 0,2 1 0,0-1-15,-1 0 0,1 0 1,0 0-1,0 0 0,-1-1 1,1 1-1,0 0 1,-1-1-1,1 1 0,0-1 1,1 0-1,8-5-150,-1 1 0,15-11 0,-22 14 123,35-25-340,68-43-544,-89 61 751,0 0 0,1 0 0,0 2 0,26-8 0,-40 14 164,0 0 0,0 0 0,0 0 0,1 1 0,-1 0 0,0-1 0,0 1-1,0 1 1,0-1 0,0 1 0,0-1 0,0 1 0,0 0 0,7 3 0,-8-2 17,-1 0 0,1 0 0,-1 0 0,1 0 0,-1 0 0,0 1 0,0-1 0,0 1 0,0-1 0,0 1 0,-1 0 0,1 0 0,-1 0 0,0 0 0,0 0 0,0 0 0,0 0 0,0 0 0,0 5 0,3 23 110,-3-21-36,0 0 0,0-1 0,1 1 0,7 17 0,-9-26-65,0 0 0,1 0 0,-1 0 0,1 0 0,-1 0 0,1 0 0,0-1 0,-1 1 0,1 0 0,0 0 0,-1-1-1,1 1 1,0 0 0,0-1 0,0 1 0,0 0 0,0-1 0,0 1 0,0-1 0,0 0 0,0 1 0,0-1 0,0 0 0,0 0-1,1 1 1,1-2 5,-1 1-1,1 0 0,-1 0 1,1-1-1,-1 0 1,1 1-1,-1-1 0,1 0 1,-1 0-1,3-2 1,4-2 11,-1-1 0,0 0 0,0 0 1,10-10-1,-3-1 4,0 0 0,19-30 0,-28 38 3,0-1 1,-1 0-1,0 0 1,-1 0-1,0 0 1,-1-1-1,3-13 1,-6 12 72,-3 11 15,3 2-115,-1 0 0,0 0 0,1 1 1,-1-1-1,1 0 0,-1 0 0,1 0 1,0 0-1,-1 0 0,1 0 1,0 1-1,0-1 0,0 2 0,-1 0-7,1-1-1,0 0 1,0 0 0,0 1-1,1-1 1,-1 0-1,0 1 1,1-1-1,-1 0 1,1 0-1,0 0 1,0 0-1,0 1 1,0-1-1,0 0 1,0-1-1,1 1 1,-1 0-1,1 0 1,-1 0-1,1-1 1,-1 1 0,1-1-1,0 1 1,0-1-1,0 0 1,0 0-1,0 0 1,0 0-1,0 0 1,0 0-1,1 0 1,-1-1-1,0 1 1,0-1-1,1 0 1,-1 0-1,0 1 1,1-1-1,2-1 1,3 0 3,-1 0 0,1 0 0,-1-1 0,1 0-1,-1 0 1,0-1 0,0 0 0,0 0 0,0-1 0,0 0 0,7-6 0,-2 1 46,-1-1 1,-1-1-1,0 0 1,0 0-1,-1-1 0,0 0 1,-1 0-1,0-1 1,-1-1-1,-1 1 1,0-1-1,7-26 0,-11 32-1,0 0 0,-1 1-1,0-1 1,0 0-1,-1 0 1,0 0-1,0 0 1,-1 0 0,0 0-1,0 0 1,-1 0-1,0 0 1,-1 1 0,1-1-1,-2 1 1,1-1-1,-1 1 1,0 0-1,0 1 1,-1-1 0,0 1-1,0 0 1,0 0-1,-1 0 1,-7-5 0,7 6-20,0 1 1,-1 0-1,1 1 1,-1-1-1,0 1 1,0 0-1,0 1 1,-8-2-1,11 3-53,1 0 0,0 1-1,0-1 1,0 1 0,0 0-1,0 0 1,0 0 0,0 0 0,-1 0-1,1 1 1,0 0 0,0-1 0,0 1-1,0 0 1,0 0 0,0 1-1,1-1 1,-1 1 0,0-1 0,1 1-1,-5 3 1,6-4-38,0 0 1,1 0-1,-1 0 0,0 0 1,0 0-1,0 0 0,1 0 0,-1 0 1,1 1-1,-1-1 0,1 0 1,-1 1-1,1-1 0,0 0 0,-1 1 1,1-1-1,0 0 0,0 1 1,0-1-1,0 0 0,0 1 0,0-1 1,1 0-1,-1 1 0,0-1 1,1 0-1,-1 0 0,1 1 0,-1-1 1,1 0-1,0 0 0,-1 0 1,1 1-1,0-1 0,0 0 0,1 1 1,1 1-200,0-1 0,0 1 0,0-1 0,0 0 0,0 0 0,1 0 0,-1 0 0,1 0 0,-1-1 0,1 0 0,0 0 0,4 1 0,1-1-11,0 0 0,-1-1 0,1-1 1,0 1-1,-1-2 0,12-1 1,23-10-741</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38.450"/>
    </inkml:context>
    <inkml:brush xml:id="br0">
      <inkml:brushProperty name="width" value="0.05" units="cm"/>
      <inkml:brushProperty name="height" value="0.05" units="cm"/>
    </inkml:brush>
  </inkml:definitions>
  <inkml:trace contextRef="#ctx0" brushRef="#br0">0 392 17420,'1'14'502,"1"0"1,0-1 0,1 1-1,0 0 1,1-1 0,1 0 0,0 0-1,0 0 1,1-1 0,15 21-1,2 1 418,1-2 0,41 41-1,-39-44-812,2-2 0,1-1-1,49 34 1,-77-59-104,-1-1-1,1 0 1,-1 1 0,1-1 0,-1 0 0,1 1-1,-1-1 1,1 0 0,-1 0 0,1 1-1,0-1 1,-1 0 0,1 0 0,0 0 0,-1 0-1,1 0 1,0 0 0,-1 0 0,1 0-1,-1 0 1,2 0 0,-2-1 1,1 1 0,-1 0 0,0-1 0,1 1-1,-1-1 1,0 1 0,0-1 0,1 1 0,-1 0 0,0-1 0,0 1 0,0-1 0,1 1-1,-1-1 1,0 1 0,0-1 0,0 1 0,0-1 0,0 1 0,0-2 0,-7-32 149,6 28-129,-18-69 236,-26-117 44,45 189-303,-2-25 13,7 22-9,9 8 0,-9 0-3,0 0-1,0 0 1,0-1-1,0 1 1,0-1-1,1-1 0,-1 1 1,0-1-1,0 1 1,1-2-1,-1 1 0,0-1 1,0 1-1,1-1 1,4-2-1,-4 0 2,1 1 0,-1-1 0,0-1 0,0 1 0,-1-1 0,1 0 0,-1 0 0,0-1 0,0 0 0,7-7 0,-4 1 8,0-1 0,0 0 0,-1 0 0,-1 0-1,0-1 1,0 0 0,-2 0 0,1 0 0,-2-1-1,5-25 1,-7 23 15,-1 1 1,0-1-1,-1 1 1,-1-1-1,0 1 0,-1-1 1,-1 1-1,-6-18 0,7 25-10,0 0 1,-1 0-1,0 0 0,0 0 0,0 0 0,-1 1 1,0 0-1,-1 0 0,0 1 0,0-1 0,0 1 1,-1 0-1,1 1 0,-1-1 0,-15-7 0,20 12-12,0 0-1,0 0 0,-1 0 0,1 0 0,0 0 1,-1 1-1,1-1 0,-1 1 0,1 0 1,-1-1-1,1 1 0,0 0 0,-1 0 1,1 1-1,-1-1 0,1 0 0,-1 1 1,1 0-1,0-1 0,-1 1 0,1 0 1,0 0-1,0 1 0,-1-1 0,1 0 1,0 1-1,0-1 0,1 1 0,-1-1 0,0 1 1,0 0-1,1 0 0,-1 0 0,1 0 1,0 0-1,-3 4 0,0 3-1,0 0 1,1 0-1,0 1 1,1-1-1,0 1 0,0-1 1,-1 20-1,3-12 4,0-1 1,1 1-1,1-1 0,0 0 1,1 1-1,1-1 0,0 0 1,1-1-1,13 27 0,-13-32-3,1 0 0,0 0-1,1-1 1,0 0 0,0 0 0,1-1-1,0 1 1,1-2 0,0 1-1,0-1 1,0-1 0,1 1 0,0-2-1,18 9 1,-7-8-50,0 0 1,24 4-1,-21-6-66,45 16-1,-64-18 28,1 0-1,-1 0 1,1 1-1,-1 0 1,0 0-1,0 1 1,0 0-1,0-1 1,-1 2-1,0-1 1,0 0-1,6 8 1,-9-11 47,0 0-1,-1 1 1,1-1-1,0 0 1,-1 0-1,1 0 1,-1 1-1,1-1 1,-1 0-1,0 1 1,0-1 0,1 0-1,-1 1 1,0-1-1,0 0 1,0 1-1,0-1 1,-1 1-1,1-1 1,0 0-1,-1 1 1,1-1 0,0 0-1,-1 0 1,1 1-1,-1-1 1,0 0-1,0 0 1,1 0-1,-1 0 1,0 0-1,0 0 1,0 0-1,0 0 1,0 0 0,0 0-1,0 0 1,0-1-1,0 1 1,-2 0-1,-16 6-340</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0.752"/>
    </inkml:context>
    <inkml:brush xml:id="br0">
      <inkml:brushProperty name="width" value="0.05" units="cm"/>
      <inkml:brushProperty name="height" value="0.05" units="cm"/>
    </inkml:brush>
  </inkml:definitions>
  <inkml:trace contextRef="#ctx0" brushRef="#br0">187 46 21765,'17'36'3811,"199"245"-723,-32-47-2310,-157-191-916,-27-43 114,0-1 0,-1 1 0,1 0 0,0 0 0,0 0 0,0 0 0,0 0 0,0 0 0,-1 0 0,1 0 0,0 0 0,0 0 0,0 0 0,0 0 0,-1 0 0,1 0 0,0 0 0,0 0 0,0 0 0,0 0 0,-1 0 0,1 0 0,0 0 0,0 0 0,0 0 0,0 0 0,0 0 0,-1 0 0,1 0 0,0 0 0,0 1 0,0-1 0,0 0 0,0 0 0,-1 0 0,1 0 0,0 0 0,0 0 0,0 1 0,0-1 0,0 0 0,0 0 0,0 0 0,0 0 0,0 0 0,0 1 0,0-1 0,0 0 0,0 0 0,0 0 0,0 0 0,0 1 0,0-1 0,0 0 0,0 0 0,0 0 0,0 0 0,0 1 0,0-1 0,0 0 0,0 0 0,0 0 0,-13-6-668,-176-123-7194,89 59 5242,-68-50 696,62 36 3671,101 81-1510,-1-2 203,0-1-1,0 1 0,0-1 0,-5-7 0,10 12-289,0 0 0,0-1 1,1 1-1,-1 0 0,0 0 0,1-1 1,-1 1-1,1 0 0,-1-1 0,1 1 1,-1 0-1,1-1 0,0 1 1,0-1-1,0 1 0,0 0 0,0-1 1,0 1-1,0-1 0,0 1 1,1-1-1,-1 1 0,0 0 0,1-1 1,-1 1-1,1 0 0,0-1 1,-1 1-1,3-2 0,2-4 300,1 2-1,0-1 1,1 0 0,0 1-1,-1 0 1,10-4 0,50-24 676,-58 29-979,26-11 188,1 2-1,0 1 1,53-11 0,-65 19-239,0 0 0,0 2 0,0 1 1,1 0-1,-1 2 0,38 6 0,-51-6-56,0 2 0,0 0 0,-1 0 1,1 1-1,-1 0 0,0 0 0,0 1 0,0 0 0,-1 1 0,1 0 0,-2 0 0,1 1 0,-1 0 0,0 0 0,7 10 0,-6-6 29,-1 1 1,0 0-1,-1 0 1,0 0-1,-1 1 0,0 0 1,-1 0-1,0 0 1,-1 0-1,2 25 1,-4-16 86,-1 0-1,0 0 1,-1 0 0,-2 0 0,0 0 0,-2-1 0,0 1 0,-1-1 0,-1 0 0,-1-1 0,-1 0 0,-17 28 0,19-36-39,-1-1 1,-1 0-1,0 0 0,0-1 0,-1 0 0,0-1 1,-1 0-1,0 0 0,-13 6 0,14-9-44,0-1 0,-1-1 0,1 1 0,-1-2-1,0 0 1,0 0 0,0-1 0,-1 0-1,1-1 1,-1 0 0,1-1 0,-12-1 0,12 0-105,0-1 1,0 0 0,0 0-1,0-2 1,-13-4-1,19 6-116,-1-1-1,0 0 0,1 0 0,0 0 0,0-1 0,0 0 0,0 0 0,0 0 1,1 0-1,-7-8 0,10 10 9,0 1 1,0-1-1,0 0 1,1 1-1,-1-1 1,0 0-1,1 0 1,-1 1 0,1-1-1,-1 0 1,1 0-1,0 0 1,0 0-1,0 0 1,0 0-1,0 1 1,0-1-1,0 0 1,1 0-1,-1 0 1,2-2-1,0-2-167,1 1 0,0 0 0,0 0-1,0 0 1,7-7 0,16-19-868</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21.373"/>
    </inkml:context>
    <inkml:brush xml:id="br0">
      <inkml:brushProperty name="width" value="0.05" units="cm"/>
      <inkml:brushProperty name="height" value="0.05" units="cm"/>
    </inkml:brush>
  </inkml:definitions>
  <inkml:trace contextRef="#ctx0" brushRef="#br0">1 8 13691,'4'-2'696,"-4"-1"-688,0 2 0,-1-1 136</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1.250"/>
    </inkml:context>
    <inkml:brush xml:id="br0">
      <inkml:brushProperty name="width" value="0.05" units="cm"/>
      <inkml:brushProperty name="height" value="0.05" units="cm"/>
    </inkml:brush>
  </inkml:definitions>
  <inkml:trace contextRef="#ctx0" brushRef="#br0">0 0 21597,'1'9'525,"0"0"0,0-1 0,0 1 0,1-1 0,1 1 1,4 12-1,27 48 1047,-28-58-1207,13 22 59,1-1 0,1-1 0,50 55 0,92 73-32,-73-74-796,-85-81 288,-3-1-9,1-1 0,-1 0 1,1 0-1,-1 1 0,0-1 0,0 1 1,-1 0-1,1 0 0,0 0 1,1 4-1,-3-7 80,0 1 1,0-1-1,0 0 0,0 0 1,0 1-1,0-1 1,0 0-1,0 0 0,0 0 1,0 1-1,0-1 1,0 0-1,0 0 1,0 0-1,0 1 0,0-1 1,0 0-1,0 0 1,0 0-1,0 1 0,0-1 1,0 0-1,-1 0 1,1 0-1,0 0 0,0 1 1,0-1-1,0 0 1,0 0-1,-1 0 0,1 0 1,0 0-1,0 0 1,0 1-1,-1-1 0,1 0 1,0 0-1,0 0 1,0 0-1,-1 0 0,1 0 1,0 0-1,0 0 1,-16-1-963,-16-8 199,-16-9-89,-10-6-182</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1.685"/>
    </inkml:context>
    <inkml:brush xml:id="br0">
      <inkml:brushProperty name="width" value="0.05" units="cm"/>
      <inkml:brushProperty name="height" value="0.05" units="cm"/>
    </inkml:brush>
  </inkml:definitions>
  <inkml:trace contextRef="#ctx0" brushRef="#br0">88 571 17156,'-11'-6'715,"1"1"-153,0-1 0,1 0 1,-17-13-1,24 17-432,0 0 1,0 1-1,0-1 0,1 0 1,-1 0-1,1 0 0,-1 0 1,1-1-1,0 1 1,0 0-1,0-1 0,0 1 1,0 0-1,1-1 1,-1 1-1,1-1 0,-1 1 1,1-1-1,0 1 0,0-1 1,0 1-1,0-1 1,1-2-1,1-3 203,1 0-1,0 1 1,0-1-1,0 1 1,1 0-1,0-1 1,6-6-1,41-46 898,-46 55-1113,36-36 197,1 2 0,3 2-1,0 2 1,3 2-1,0 3 1,78-37 0,-98 54-243,0 1 0,39-11 0,-60 21-64,1 0 0,0 0-1,-1 1 1,1 0 0,0 0 0,0 1-1,0 0 1,0 0 0,0 1 0,0 0-1,0 0 1,-1 1 0,1 0 0,8 4-1,-13-5 0,0 1-1,-1-1 0,1 1 1,-1 0-1,0 0 0,1 0 1,-1 0-1,0 0 0,0 0 1,0 1-1,0-1 0,-1 1 1,1-1-1,-1 1 0,0 0 0,2 4 1,-1-2 13,-1 0 1,0 1 0,0-1-1,-1 1 1,1-1-1,-1 1 1,-1-1-1,0 9 1,-2 2 49,-1 0 0,0-1 0,-2 1 0,1-1 0,-11 19 0,2-10 63,0 0 0,-2-1 0,0 0 0,-2-1 0,-33 32 0,38-41-228,-1-2 0,0 1 0,0-2 0,-2 0-1,1 0 1,-1-2 0,0 0 0,-1-1-1,-31 10 1,46-17-21,-33 5-844,34-5 930,0 0 0,0 0 0,-1 0 0,1 0 0,0 0 0,0 0 0,0-1 0,-1 1 0,1-1 0,0 1-1,0-1 1,0 1 0,0-1 0,0 1 0,0-1 0,0 0 0,0 0 0,0 1 0,0-1 0,0 0 0,0 0 0,1 0 0,-1 0 0,0 0-1,0-2 1,-4-22-610</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3.205"/>
    </inkml:context>
    <inkml:brush xml:id="br0">
      <inkml:brushProperty name="width" value="0.05" units="cm"/>
      <inkml:brushProperty name="height" value="0.05" units="cm"/>
    </inkml:brush>
  </inkml:definitions>
  <inkml:trace contextRef="#ctx0" brushRef="#br0">0 58 15147,'1'10'409,"1"-1"-1,0 1 1,0-1-1,1 1 0,0-1 1,1 0-1,0 0 1,6 9-1,0 3 455,42 81 502,4-2 1,5-2 0,92 113 0,-152-211-1365,13 18 248,26 26 0,-28-37-9,-12-7-233,0 0 1,0 0-1,0 0 0,0 0 0,1 0 0,-1 0 0,0 0 0,0 0 0,0 0 0,1 0 0,-1 0 0,0 0 0,0 0 0,0 0 0,0 0 0,0-1 0,1 1 0,-1 0 0,0 0 1,0 0-1,0 0 0,0 0 0,0 0 0,0-1 0,0 1 0,1 0 0,-1 0 0,0 0 0,0 0 0,0-1 0,0 1 0,0 0 0,0 0 0,0 0 0,0 0 0,0-1 0,0 1 0,-4-27 324,-57-145 323,27 83-476,9 24-123,1 2-124,-31-127-1,53 179 31,0 1 0,1-1-1,0 0 1,1 0 0,2-15-1,-2 23 22,0 1-1,1-1 0,-1 0 1,1 1-1,0-1 1,0 1-1,0-1 0,0 1 1,0-1-1,0 1 0,1 0 1,-1-1-1,1 1 1,0 0-1,0 0 0,-1 0 1,1 1-1,1-1 0,-1 0 1,0 1-1,0-1 0,0 1 1,1 0-1,-1-1 1,1 1-1,2 0 0,2-1-22,-1 0 0,1 1-1,0 0 1,0 1 0,0 0-1,-1 0 1,1 0 0,0 1-1,0 0 1,0 0 0,-1 0-1,1 1 1,-1 0 0,13 6-1,-15-6 42,0 0 0,0 1 0,-1-1-1,1 1 1,0 0 0,-1 0 0,0 1 0,0-1-1,0 0 1,0 1 0,0 0 0,-1 0-1,1 0 1,-1 0 0,0 0 0,0 0-1,-1 1 1,1-1 0,-1 1 0,0-1-1,0 1 1,0 7 0,-1-1 50,-1 0 0,0 1-1,-1-1 1,0 0 0,0 0 0,-1 0 0,-1 0-1,0-1 1,0 1 0,-7 10 0,5-10 14,-1 1 0,0-1 0,-1-1 1,0 1-1,-1-1 0,0-1 0,0 0 0,-15 12 0,21-19-100,0 0-1,0 0 0,0-1 0,-1 1 0,1-1 0,0 1 0,0-1 0,-1 0 1,1 0-1,-1-1 0,1 1 0,-1-1 0,-5 0 0,7 0-18,-1 0 1,1-1-1,0 1 0,0-1 0,-1 0 0,1 0 1,0 0-1,0 0 0,0 0 0,0 0 0,0 0 1,0-1-1,0 1 0,1-1 0,-1 1 0,0-1 1,1 0-1,-1 0 0,1 0 0,0 1 1,-2-4-1,-9-24-279,4-7-122</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4.270"/>
    </inkml:context>
    <inkml:brush xml:id="br0">
      <inkml:brushProperty name="width" value="0.05" units="cm"/>
      <inkml:brushProperty name="height" value="0.05" units="cm"/>
    </inkml:brush>
  </inkml:definitions>
  <inkml:trace contextRef="#ctx0" brushRef="#br0">7 570 15907,'-1'0'72,"1"0"0,0 0-1,-1 1 1,1-1 0,0 0-1,-1 0 1,1 0 0,0 1-1,-1-1 1,1 0 0,0 0-1,0 1 1,-1-1 0,1 0-1,0 1 1,0-1 0,0 0-1,-1 1 1,1-1 0,0 0-1,0 1 1,0-1 0,0 0-1,0 1 1,0-1 0,0 1-1,0-1 1,0 0 0,0 1-1,0 0 1,11 2 1632,20-7 396,-18-1-1823,0-1 0,0-1 0,-1 0 0,1-1 0,-2 0 0,1-1 0,-1-1 0,-1 1 0,17-20 0,-19 19-181,0-1 0,0 0-1,-1 0 1,-1 0-1,0 0 1,-1-1 0,0 0-1,0-1 1,-1 1 0,-1-1-1,2-12 1,-5 20-59,1 1 1,-1-1-1,-1 0 1,1 1-1,0-1 1,-1 1-1,0-1 1,0 1-1,-1-1 1,1 1-1,-1 0 1,0-1-1,0 1 1,0 0-1,-1 0 1,1 1-1,-7-8 1,7 9-27,0 0 0,0 1 1,0-1-1,0 1 0,0-1 0,-1 1 1,1 0-1,0 0 0,-1 0 0,1 0 1,0 0-1,-1 1 0,1-1 0,-1 1 1,1-1-1,-1 1 0,0 0 0,1 0 1,-1 0-1,1 1 0,-1-1 0,1 0 1,-1 1-1,1 0 0,-1-1 0,1 1 1,-1 0-1,1 0 0,0 1 0,0-1 1,-1 0-1,1 1 0,-3 2 0,0 1-9,-1 1 0,0-1 0,1 1 0,0 1 0,1-1 0,-1 1 0,1-1 0,0 1 0,1 0 0,0 1 0,0-1 0,0 1 0,1-1 0,0 1 0,-1 11 0,1 0-11,0 0 0,1 0 1,1 1-1,1-1 0,4 24 0,-4-35 7,1 0 0,0 0 0,0 1 0,1-1 0,0 0-1,5 9 1,-7-15 3,1 1-1,-1-1 1,0-1-1,1 1 1,-1 0-1,1 0 0,0 0 1,-1-1-1,1 1 1,0-1-1,0 1 1,0-1-1,0 0 1,0 0-1,0 0 0,1 0 1,-1 0-1,0 0 1,0-1-1,1 1 1,-1-1-1,0 0 1,1 1-1,-1-1 1,1 0-1,3-1 0,-1 0-2,1-1-1,0 1 1,-1-1-1,1-1 1,-1 1-1,0-1 1,0 0-1,0 0 0,0 0 1,-1-1-1,1 0 1,-1 0-1,5-5 1,7-9-65,24-36 0,-38 51 60,47-74-141,14-19-142,-61 94 277,-1-1 1,1 1-1,0-1 1,0 1-1,0 0 1,1 0-1,-1 0 1,0 0-1,1 0 1,-1 1-1,1-1 1,0 1-1,-1-1 1,1 1-1,0 0 1,0 0-1,0 0 1,0 0-1,5 0 1,-4 2 4,1-1 0,0 1 0,-1 0 0,1 1 0,-1-1 0,1 1 0,-1 0 0,0 0 0,0 0 0,0 0 0,7 5 0,-4-2-1,6 5-3,1-1-1,1-1 0,-1 0 1,27 9-1,-39-16 19,1 0-1,-1 0 0,1 0 1,0-1-1,-1 1 0,1-1 1,0 0-1,-1 1 0,1-1 1,0-1-1,0 1 0,-1 0 1,1 0-1,0-1 0,-1 0 1,1 1-1,-1-1 0,1 0 1,-1 0-1,1-1 0,-1 1 1,0 0-1,1-1 0,-1 0 1,0 1-1,0-1 0,0 0 1,0 0-1,0 0 0,-1 0 1,1 0-1,-1-1 0,1 1 1,-1 0-1,0-1 0,2-3 1,0-3 43,0-1 0,-1 0 0,0 0 0,0 0 0,-1 0 0,0-1 0,-1 1 0,0 0 0,-1 0 0,0-1 0,-4-16 0,2 14 34,-1 1 0,0-1 0,-1 1 0,0 0 1,0 0-1,-2 1 0,1 0 0,-16-19 0,-1 7 112,22 22-187,0 0 1,-1 0-1,1 0 1,0 1-1,-1-1 1,1 0-1,-1 0 0,1 1 1,-1-1-1,1 1 1,-1-1-1,1 1 1,-1 0-1,1 0 1,-1-1-1,-3 1 1,5 0-13,0 0 1,0 0-1,0 0 1,0 0-1,0 0 1,-1 0-1,1 1 1,0-1-1,0 0 1,0 0 0,0 0-1,0 0 1,0 0-1,0 0 1,-1 0-1,1 0 1,0 0-1,0 0 1,0 0-1,0 0 1,0 1 0,0-1-1,0 0 1,0 0-1,0 0 1,-1 0-1,1 0 1,0 0-1,0 1 1,0-1-1,0 0 1,0 0 0,0 0-1,0 0 1,0 0-1,0 0 1,0 1-1,0-1 1,0 0-1,0 0 1,0 0-1,0 0 1,0 0 0,0 0-1,0 1 1,0-1-1,1 0 1,-1 0-1,0 0 1,0 0-1,0 0 1,0 0-1,0 1 1,0-1 0,0 0-1,0 0 1,0 0-1,0 0 1,1 0-1,-1 0 1,0 0-1,0 0 1,0 0 0,9 5-531,-4-4 397,-1-1 0,0 0 0,1-1 1,-1 1-1,0-1 0,0 1 0,0-1 0,1-1 0,-1 1 1,0 0-1,7-5 0,19-8-298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4.766"/>
    </inkml:context>
    <inkml:brush xml:id="br0">
      <inkml:brushProperty name="width" value="0.05" units="cm"/>
      <inkml:brushProperty name="height" value="0.05" units="cm"/>
    </inkml:brush>
  </inkml:definitions>
  <inkml:trace contextRef="#ctx0" brushRef="#br0">155 16 20292,'0'-1'101,"-1"0"-1,1 0 0,0 1 1,-1-1-1,1 0 0,-1 0 1,1 0-1,-1 1 0,0-1 1,1 0-1,-1 0 0,0 1 1,1-1-1,-1 1 0,0-1 1,0 0-1,1 1 0,-1 0 1,0-1-1,0 1 0,0-1 1,0 1-1,0 0 1,0 0-1,0 0 0,0-1 1,0 1-1,0 0 0,1 0 1,-1 0-1,0 0 0,0 1 1,0-1-1,-2 0 0,-1 1 95,1-1-1,-1 1 0,0 0 1,0 0-1,1 1 0,-1-1 1,1 1-1,-4 2 0,-1 1-110,1 1 0,1 0 0,0 1-1,-1 0 1,2 0 0,-1 0-1,1 0 1,0 1 0,1 0 0,0 0-1,0 0 1,1 1 0,0-1-1,-3 13 1,3-7-83,0 1-1,1-1 1,0 1-1,1 0 1,1 0-1,0 0 1,1 0-1,3 14 1,-3-24-8,0 1-1,0-1 1,1 0 0,0 0 0,0 0 0,0 0 0,0-1 0,1 1 0,0-1-1,0 1 1,0-1 0,5 5 0,-6-7-25,0-1-1,1 1 1,-1 0 0,1-1-1,0 1 1,-1-1 0,1 0-1,0 0 1,0 0 0,0 0 0,-1 0-1,1-1 1,0 1 0,0-1-1,0 0 1,0 0 0,0 0-1,0 0 1,0 0 0,0-1-1,0 1 1,5-3 0,3-1 5,0 0 1,-1-1 0,0-1 0,0 0 0,0 0 0,-1 0 0,0-1 0,0-1 0,-1 0-1,8-9 1,4-5-11,-1-2 0,25-42 0,1-14-209</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5.204"/>
    </inkml:context>
    <inkml:brush xml:id="br0">
      <inkml:brushProperty name="width" value="0.05" units="cm"/>
      <inkml:brushProperty name="height" value="0.05" units="cm"/>
    </inkml:brush>
  </inkml:definitions>
  <inkml:trace contextRef="#ctx0" brushRef="#br0">25 74 17036,'-1'5'170,"-8"41"1506,-5 67 0,14-99-1427,0 0 0,0 1 0,1-1 0,1 0 0,1 0 0,0 0 1,0-1-1,2 1 0,6 14 0,-10-24-196,1-1 0,0 1 0,0-1 0,0 0 0,0 0 0,1 0 0,-1 0 0,1 0 0,0 0 0,0-1 0,4 3 0,-5-4-36,-1 0-1,1 0 1,0 0 0,0-1-1,0 1 1,0-1 0,0 1-1,0-1 1,0 0 0,0 0-1,0 0 1,0 0 0,0 0-1,0 0 1,-1 0-1,1-1 1,0 1 0,0-1-1,0 1 1,0-1 0,0 0-1,0 0 1,-1 0 0,4-2-1,3-3-5,0-1 0,0 0 0,-1 0-1,0 0 1,0-1 0,-1-1 0,0 1 0,0-1 0,-1 0-1,0 0 1,-1 0 0,0-1 0,0 0 0,2-12-1,1-4 1,-1-1 1,-1 0-1,-2 0 0,0-33 0,-2 40 8,0 11-1,-1 0 0,1 0 0,-2 0 0,1 0 0,-1 0 0,-1 0-1,1 1 1,-2-1 0,-4-15 0,6 48 121,2 1-75,1 0 1,1 0-1,1 0 0,2 0 1,0-1-1,1 0 0,22 46 1,-29-68-89,1 0 0,0-1 0,0 1 0,1-1 0,-1 1 0,0-1 0,0 1 0,1-1 0,-1 0 0,1 1 0,-1-1-1,4 1 1,-4-1 8,-1-1 0,1 0-1,0 0 1,0 1-1,0-1 1,0 0 0,0 0-1,-1 0 1,1 0 0,0 0-1,0 0 1,0 0-1,0-1 1,0 1 0,-1 0-1,1 0 1,0-1-1,0 1 1,0 0 0,0-1-1,3-2-13,-1 0 1,0 0-1,1 0 0,-1-1 0,-1 1 0,1-1 0,0 0 1,-1 1-1,3-7 0,13-29-173</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6.011"/>
    </inkml:context>
    <inkml:brush xml:id="br0">
      <inkml:brushProperty name="width" value="0.05" units="cm"/>
      <inkml:brushProperty name="height" value="0.05" units="cm"/>
    </inkml:brush>
  </inkml:definitions>
  <inkml:trace contextRef="#ctx0" brushRef="#br0">0 107 17620,'5'6'348,"-1"0"1,0 0 0,0 1 0,-1-1-1,4 12 1,5 9 13,197 335 3335,-137-243-2547,-63-105-652,-13-23 111,-11-18-309,-9-22-94,-72-166 7,83 181-268,2 0-1,1 0 1,2-1-1,-6-52 1,13 76 31,0 1 0,1 0 0,0-1 0,1 1 0,0 0 1,4-17-1,-3 23 20,-1 1 1,0-1 0,1 1-1,0 0 1,-1-1 0,1 1-1,0 0 1,1 0 0,-1 0-1,1 1 1,-1-1 0,1 0 0,0 1-1,0 0 1,0 0 0,0 0-1,0 0 1,0 0 0,1 0-1,-1 1 1,4-2 0,2 1-3,0 1 0,-1 0-1,1 0 1,0 0 0,0 1 0,0 1 0,-1-1 0,1 1 0,0 1 0,12 3 0,-17-4 4,0 0-1,0 1 0,-1 0 0,1-1 1,0 1-1,-1 1 0,1-1 1,-1 0-1,0 1 0,6 5 1,-7-6 4,-1 0 1,0 0-1,1 0 1,-1 0-1,0 0 1,0 1-1,0-1 1,-1 0-1,1 0 0,0 1 1,-1-1-1,0 0 1,1 1-1,-1-1 1,0 1-1,0-1 1,0 0-1,-1 1 1,1-1-1,-1 3 1,-2 2 20,1 0 0,-1 0 0,0 0 0,-1-1 0,0 0 0,0 1 0,0-1 0,-1 0 0,0-1 1,0 1-1,0-1 0,-7 5 0,-6 4 86,0-1 0,-35 20 1,45-29-168,-1 1 0,0-1 0,0-1-1,0 0 1,-1 0 0,1-1 0,0 0 0,-1 0 0,0-1 0,-18 0 0,26-1 25,1 0 0,-1-1-1,0 1 1,1 0 0,-1 0 0,0-1 0,1 1 0,-1-1-1,1 1 1,-1-1 0,1 0 0,-1 1 0,1-1 0,-1 0 0,1 0-1,0 0 1,0 0 0,-1 0 0,1-1 0,0 1 0,0 0-1,0 0 1,0-1 0,0 1 0,0-1 0,1 1 0,-1-1-1,0 1 1,1-1 0,-1 1 0,1-1 0,0 1 0,-1-1 0,1 0-1,0 1 1,0-1 0,0 0 0,0 1 0,0-1 0,1 0-1,-1 1 1,0-1 0,1-1 0,9-28-430</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6.444"/>
    </inkml:context>
    <inkml:brush xml:id="br0">
      <inkml:brushProperty name="width" value="0.05" units="cm"/>
      <inkml:brushProperty name="height" value="0.05" units="cm"/>
    </inkml:brush>
  </inkml:definitions>
  <inkml:trace contextRef="#ctx0" brushRef="#br0">1 0 15955,'1'29'1713,"7"0"-1001,0 2-296,2 1 976,3-1-536,2-7-279,-1-2-73,1-15-264,-1-4-96,-2-10-368,-1-5-248,-4-13-417,-2-7 753,-3-9-144,-2-4-112</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6.908"/>
    </inkml:context>
    <inkml:brush xml:id="br0">
      <inkml:brushProperty name="width" value="0.05" units="cm"/>
      <inkml:brushProperty name="height" value="0.05" units="cm"/>
    </inkml:brush>
  </inkml:definitions>
  <inkml:trace contextRef="#ctx0" brushRef="#br0">0 26 15579,'1'7'346,"0"0"0,0-1 0,1 1 0,0 0 0,0-1 0,4 8 0,3 12 134,14 41 479,3-1-1,2-1 1,4-1-1,2-1 0,63 85 1,-91-139-809,0-1 1,1 1-1,14 13 0,-20-22-142,-1 0-1,0 1 0,0-1 1,0 0-1,0 0 0,0 0 1,0 0-1,0 0 1,0 1-1,0-1 0,1 0 1,-1 0-1,0 0 0,0 0 1,0 0-1,0 0 0,0 0 1,1 0-1,-1 0 0,0 1 1,0-1-1,0 0 1,0 0-1,1 0 0,-1 0 1,0 0-1,0 0 0,0 0 1,0 0-1,1 0 0,-1 0 1,0 0-1,0 0 0,0 0 1,0 0-1,1 0 1,-1 0-1,0-1 0,0 1 1,0 0-1,0 0 0,0 0 1,1 0-1,-1 0 0,0 0 1,0 0-1,0-1 0,-2-9 158,-8-13-19,-18-21-16,-2 2 1,-1 1-1,-71-71 0,99 109-134,1 0-2,-1 1-1,0-1 0,0 0 1,-1 1-1,1-1 1,0 1-1,-1 0 0,0 0 1,-6-2-1,10 4 6,0 0 0,0-1 0,-1 1 0,1 0 0,0 0-1,0 0 1,0 0 0,0 0 0,-1 0 0,1 0 0,0 0 0,0 0 0,0 0-1,0 0 1,-1 0 0,1 0 0,0 0 0,0 0 0,0 0 0,0 0-1,-1 0 1,1 0 0,0 0 0,0 0 0,0 0 0,0 0 0,0 0 0,-1 0-1,1 1 1,0-1 0,0 0 0,0 0 0,0 0 0,0 0 0,0 0 0,-1 0-1,1 1 1,0-1 0,0 0 0,0 0 0,0 0 0,3 8-32,12 9-47,-10-13-6,0 0-1,0-1 1,0 1-1,0-1 1,1-1 0,0 1-1,-1-1 1,1 0-1,0 0 1,0 0-1,0-1 1,0 0-1,11 0 1,-8-1-113,0 0 1,0-1-1,0-1 1,-1 0-1,1 0 0,0 0 1,-1-1-1,14-7 1,-3 0-267,-2-1 1,1-1-1,-2 0 1,0-1-1,0-1 1,-1 0-1,20-25 1,-17 14-2520,26-46 0,-25 40 2628,-22 82 4421,3-33-2708,-1 5-248,2-1 0,3 26 0,-3-41-915,0-1 0,1 1 0,-1-1 0,1 1 0,1-1 0,-1 0 0,1 0 0,0 0 0,0 0 0,1-1 0,0 1 0,4 4 0,-7-9-147,0 1-1,0-1 1,1 0-1,-1 0 0,0 0 1,0-1-1,1 1 0,-1 0 1,1 0-1,-1-1 0,0 1 1,1-1-1,0 1 0,-1-1 1,1 1-1,-1-1 0,1 0 1,-1 0-1,1 0 1,0 0-1,-1 0 0,3-1 1,-1 0-3,-1 0 1,1 0-1,0 0 1,0 0-1,-1-1 1,1 0 0,-1 1-1,0-1 1,1 0-1,-1 0 1,2-3 0,4-5 29,0 0 1,-1 0 0,0-1 0,8-19 0,-2-1-60,-2 0 0,-1-2 0,-2 1 1,-1-1-1,-1 0 0,1-52 0,-8 109-65,2 0-1,4 31 0,-3-44 90,0 1-1,0 0 1,1-1-1,1 0 1,0 1-1,1-1 1,10 18-1,-13-26-51,1 0 0,-1 0 0,1 0 0,0 0 0,0 0-1,0-1 1,0 1 0,1-1 0,5 4 0,-7-5 7,0-1 0,0 1 0,0 0 0,0 0 1,0-1-1,0 1 0,0-1 0,0 0 0,0 1 1,0-1-1,0 0 0,1 0 0,-1 0 0,0-1 0,0 1 1,0 0-1,0-1 0,0 0 0,3 0 0,9-11-80</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7.984"/>
    </inkml:context>
    <inkml:brush xml:id="br0">
      <inkml:brushProperty name="width" value="0.05" units="cm"/>
      <inkml:brushProperty name="height" value="0.05" units="cm"/>
    </inkml:brush>
  </inkml:definitions>
  <inkml:trace contextRef="#ctx0" brushRef="#br0">23 363 18252,'-1'-2'469,"-4"-18"1662,1 16-969,-1 14 596,2 4-1515,1 1-1,1 0 1,0 0 0,1 0 0,0-1 0,4 20-1,-2-5-156,-2-22-86,1 0-3,-1 1 0,1-1 1,0 1-1,4 11 0,2-9-5,0-14 7,4-22 8,17-90 8,-20 74-30,14-40 1,-20 77 7,-1-1 1,2 1 0,-1 0-1,1 0 1,5-8-1,-7 12 4,0 0 1,0-1-1,0 1 0,0 0 0,0 0 0,0 1 0,0-1 0,0 0 0,1 0 0,-1 0 0,0 1 0,1-1 0,-1 1 0,0-1 0,1 1 0,-1-1 0,1 1 0,-1 0 0,1 0 0,-1-1 0,0 1 0,1 0 0,-1 0 1,1 1-1,-1-1 0,1 0 0,-1 0 0,3 2 0,0 0-6,1 0 1,-1 0-1,0 1 1,0-1 0,0 1-1,0 0 1,0 1-1,0-1 1,3 5-1,30 40-41,-27-33 41,37 55 303,-3 3 0,57 128 1,-98-194-254,21 55 321,-22-58-323,-1 1 1,0 0-1,0 0 0,0 0 0,-1 0 0,1 0 1,-1 0-1,0 0 0,-1-1 0,-1 9 0,2-11-32,-1 1 0,0-1 0,0 0 0,0 0 0,0 0 0,-1 0 0,1 0 0,-1-1 0,1 1 0,-1 0 0,1 0 0,-1-1 0,0 1 0,0-1 0,0 0 0,0 0 0,0 1 0,0-1 0,0-1 0,0 1 0,0 0 0,0 0 0,-1-1 0,1 1 0,0-1 0,-1 0 0,1 1 0,0-1 0,-5-1 0,1 1-7,1-1 0,-1 1 0,0-1 0,1-1 0,-1 1 1,1-1-1,-1 0 0,1 0 0,0-1 0,-10-5 0,9 3-14,0-1 1,1 0-1,-1 0 0,1 0 0,0 0 0,0-1 1,1 0-1,0 0 0,0 0 0,1-1 0,0 1 1,0-1-1,1 0 0,0 1 0,-1-12 1,-1-3-39,2-1 0,1 0 1,0 1-1,4-30 0,0 28-23,1 0-1,1 1 0,1-1 0,1 1 0,1 0 0,1 0 0,14-24 1,-15 31-22,1 1 1,1 1 0,0-1 0,1 2 0,1-1 0,0 1 0,1 1-1,0 1 1,1-1 0,23-14 0,-32 23 50,0 1 0,0-1 0,1 1 0,-1 0 0,0 0-1,1 0 1,-1 1 0,1 0 0,-1 0 0,1 0 0,0 1 0,0 0 0,-1 0 0,1 0 0,0 1 0,-1 0-1,1 0 1,-1 0 0,7 3 0,-7-2 64,0 1 0,-1-1-1,1 1 1,-1 1 0,0-1-1,0 0 1,0 1 0,0 0-1,0 0 1,-1 0 0,0 0-1,0 1 1,0 0 0,0-1-1,-1 1 1,0 0 0,0 0 0,0 0-1,2 10 1,1 8 1074,-13-43 273,1-1-1282,-2-6 105,-2 1 0,-1 1 0,-15-25 0,20 39-156,-1 0 1,0 0-1,0 1 0,-1 1 1,0-1-1,0 1 1,-1 1-1,-19-13 0,28 20-37,-1 0-10,1 0-1,-1 0 0,1 0 0,-1 0 0,1 0 0,-1 0 0,1 1 0,-1-1 1,0 0-1,1 1 0,-1 0 0,0-1 0,0 1 0,1 0 0,-1 0 0,-3 0 1,5 0-7,0 1 1,0-1 0,0 1 0,0-1 0,0 0-1,0 1 1,0-1 0,0 0 0,0 1 0,0-1-1,1 0 1,-1 1 0,0-1 0,0 0 0,0 1 0,1-1-1,-1 0 1,0 1 0,0-1 0,1 0 0,-1 1-1,0-1 1,0 0 0,1 0 0,-1 0 0,0 1-1,1-1 1,-1 0 0,0 0 0,1 0 0,-1 0-1,0 0 1,1 1 0,-1-1 0,1 0 0,-1 0 0,16 6-762,-7-4 361,0-1 0,0 0 0,0 0 0,0-1 0,0 0 0,0-1 0,0 0 0,0 0 0,0-1 0,-1 0 0,18-6 0,16-11-640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40.245"/>
    </inkml:context>
    <inkml:brush xml:id="br0">
      <inkml:brushProperty name="width" value="0.05" units="cm"/>
      <inkml:brushProperty name="height" value="0.05" units="cm"/>
    </inkml:brush>
  </inkml:definitions>
  <inkml:trace contextRef="#ctx0" brushRef="#br0">116 92 17700,'-2'21'943,"-1"-1"1,-6 22-1,5-30-598,1 0-1,1 0 1,0 0-1,1 1 1,0-1-1,0 0 0,2 1 1,2 22-1,-2-33-310,-1 0 1,1 0-1,-1 0 0,1 0 0,0 0 0,0 0 0,0 0 0,0 0 0,0 0 0,0-1 1,0 1-1,1 0 0,-1-1 0,1 1 0,-1-1 0,1 0 0,-1 1 0,1-1 0,3 2 1,-2-2-3,0 0 1,-1-1 0,1 1 0,0-1 0,0 1 0,0-1 0,-1 0 0,1 0 0,0 0 0,0 0 0,0-1 0,5-1 0,3-1 37,0-1 1,-1-1 0,1 0 0,-1 0 0,19-14-1,3-4 69,44-43-1,-62 52-123,-1 0 0,0-1-1,-1 0 1,-1-1 0,11-19 0,-20 32-15,-1 0 1,1 0 0,-1 0-1,1 0 1,-1 0-1,0 0 1,-1-1 0,1 1-1,0 0 1,-1-1-1,0 1 1,1 0 0,-1-1-1,-1 1 1,1-1-1,0 1 1,-2-6 0,0 7 0,1-1 0,-1 1 0,0-1 0,0 1 0,1 0 0,-1 0 1,0 0-1,-1 0 0,1 0 0,0 0 0,-1 1 0,1-1 0,-1 1 1,1 0-1,-1 0 0,0 0 0,1 0 0,-1 0 0,0 0 1,0 1-1,-3-1 0,-11-2 9,-1 1-1,0 1 1,0 0 0,0 2-1,0 0 1,0 1 0,1 1 0,-1 0-1,1 1 1,-19 8 0,24-9-35,1 2 0,0-1 0,0 1 0,1 1 0,0 0 1,0 1-1,0 0 0,1 0 0,0 1 0,0 0 0,1 1 0,0-1 0,0 2 0,1-1 1,0 1-1,-5 12 0,9-16-19,0 0-1,1 1 1,0-1 0,0 1 0,1 0 0,0 0 0,0-1 0,0 1-1,1 0 1,0 0 0,1 0 0,-1-1 0,1 1 0,1 0-1,-1 0 1,1-1 0,0 1 0,5 10 0,-4-14 10,-1 1 0,1-1 0,0 0-1,0-1 1,0 1 0,6 4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22.889"/>
    </inkml:context>
    <inkml:brush xml:id="br0">
      <inkml:brushProperty name="width" value="0.05" units="cm"/>
      <inkml:brushProperty name="height" value="0.05" units="cm"/>
    </inkml:brush>
  </inkml:definitions>
  <inkml:trace contextRef="#ctx0" brushRef="#br0">164 43 11995,'-4'-1'12896,"5"-7"-14455,-1 7 1630,0 0 28,0 0 1,0 0-1,1 0 1,-1 1-1,0-1 0,0 0 1,0 0-1,0 0 1,0 0-1,-1 0 1,1 0-1,0 0 1,0 0-1,-1 0 0,1 0 1,-1-1-1,1 3-77,-1-1-1,1 1 0,-1-1 1,1 1-1,-1-1 0,1 1 1,-1-1-1,0 1 0,1-1 1,-1 1-1,0-1 0,1 0 1,-1 0-1,0 1 0,1-1 1,-1 0-1,0 0 0,1 0 1,-1 1-1,0-1 0,0 0 1,1 0-1,-2 0 0,-42 9 212,28 8 24,16-17-251,0 0 0,0 0 1,0 0-1,0 1 0,0-1 1,-1 0-1,1 0 0,0 0 0,0 0 1,0 0-1,0 0 0,-1 0 0,1 0 1,0 0-1,0 0 0,0 0 1,-1 1-1,1-1 0,0 0 0,0 0 1,0 0-1,-1 0 0,1-1 0,0 1 1,0 0-1,0 0 0,-1 0 1,1 0-1,0 0 0,0 0 0,0 0 1,-1 0-1,1 0 0,0 0 0,0 0 1,0-1-1,0 1 0,0 0 0,-1 0 1,1 0-1,0 0 0,0 0 1,0-1-1,0 1 0,0 0 0,0 0 1,-1-1 7,1 1-6,0 1-5,0 0 9,0-2-21,0 1 13,-1 0 0,1-1 0,0 1 0,0 0 0,0 0 0,-1-1 0,1 1 0,0 0 0,-1 0 0,1 0 0,0 0 0,0-1 0,-1 1 0,1 0 0,0 0 0,-1 0 0,1 0 0,0 0 1,-1 0-1,1 0 0,0 0 0,-1 0 0,1 0 0,0 0 0,-1 0 0,1 0 0,0 0 0,-1 0 0,1 0 0,0 0 0,-1 0 0,0 1 0,-11 2 41,9-1-43,1 0 1,-1 0-1,1 0 0,0 1 0,-1-1 0,1 1 0,0-1 0,0 1 1,1 0-1,-1 0 0,-2 5 0,-12 36 14,14-38-22,0 0 0,1 0 1,0 0-1,0 0 0,0 0 1,1 10-1,0-15 5,0 1-1,1-1 0,-1 1 1,0-1-1,0 1 1,1-1-1,-1 1 1,1-1-1,0 0 1,-1 1-1,1-1 1,0 0-1,0 0 1,-1 0-1,1 1 1,0-1-1,0 0 1,0 0-1,1 0 1,-1 0-1,0-1 1,0 1-1,0 0 1,1 0-1,-1-1 1,0 1-1,1-1 1,-1 1-1,1-1 1,-1 1-1,0-1 1,4 0-1,-2 0-3,1 0 0,0 0 0,0 0 0,-1-1 1,1 0-1,0 0 0,-1 0 0,1 0 0,-1 0 0,1-1 0,-1 0 0,0 0 0,0 1 0,0-2 0,0 1 0,0 0 0,5-5 0,4-5-7,-1-1 0,15-22 0,-22 29 12,11-15-13,-2-2-1,12-27 1,-12 23-27,-16 39 11,1 0 0,-3 25 0,2-8 20,2-22 6,-1 5 6,0 0-1,1 0 0,0 0 1,1 0-1,0 0 0,1 1 1,3 15-1,-4-27-23,0-1 0,1 1 0,-1 0 0,0 0 0,1 0 0,-1 0 0,0-1 0,1 1-1,-1 0 1,1 0 0,-1-1 0,1 1 0,0 0 0,-1-1 0,1 1 0,0-1 0,-1 1 0,1 0 0,0-1 0,0 0 0,0 1 0,-1-1 0,1 1 0,0-1 0,0 0 0,0 0 0,0 0-1,-1 1 1,1-1 0,0 0 0,0 0 0,0 0 0,0 0 0,0 0 0,0 0 0,0-1 0,-1 1 0,2 0 0,1-1-44,-1 0 0,1-1-1,-1 1 1,0 0 0,1-1 0,-1 1 0,0-1-1,0 0 1,0 0 0,0 0 0,0 0 0,1-2 0,15-30-195,-1-7-110</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8.764"/>
    </inkml:context>
    <inkml:brush xml:id="br0">
      <inkml:brushProperty name="width" value="0.05" units="cm"/>
      <inkml:brushProperty name="height" value="0.05" units="cm"/>
    </inkml:brush>
  </inkml:definitions>
  <inkml:trace contextRef="#ctx0" brushRef="#br0">42 472 16003,'-7'15'580,"0"1"-1,1 0 1,0 0-1,2 1 0,-5 23 1,8-33-453,0 0 0,1 0 0,0 0 0,0-1 1,0 1-1,1 0 0,0 0 0,0 0 0,1-1 1,-1 1-1,1-1 0,1 1 0,0-1 0,-1 0 1,2 0-1,4 7 0,-8-12-97,1 1 1,0-1-1,0 1 0,0-1 0,1 0 1,-1 0-1,0 0 0,0 1 0,1-1 1,-1 0-1,0-1 0,1 1 1,-1 0-1,1 0 0,-1-1 0,1 1 1,0-1-1,-1 1 0,1-1 1,-1 1-1,1-1 0,0 0 0,0 0 1,-1 0-1,1 0 0,0 0 0,-1 0 1,1-1-1,0 1 0,-1-1 1,1 1-1,-1-1 0,1 1 0,-1-1 1,1 0-1,-1 0 0,1 1 1,-1-1-1,0 0 0,1-1 0,-1 1 1,0 0-1,0 0 0,2-2 0,3-4 66,-1 0-1,0 0 0,0-1 0,0 1 1,-1-1-1,0 0 0,3-11 0,-2 6-28,-1 0 0,-1 0 0,0 0 0,0 0 0,-2-1 0,0 1 0,0-1 0,-1 1 0,-1-1-1,0 1 1,-6-26 0,7 38-68,0 0 0,-1-1 0,1 1 1,0 0-1,-1 0 0,0 0 0,1 0 0,-1-1 0,1 1 0,-1 0 0,0 0 0,0 0 0,0 0 0,0 0 0,0 1 1,0-1-1,0 0 0,0 0 0,0 1 0,0-1 0,-2 0 0,2 1-1,1 0 0,-1 0 0,0 0 0,1 1 0,-1-1 0,0 0 0,1 1 0,-1-1 0,0 1 0,1-1-1,-1 1 1,1-1 0,-1 1 0,1-1 0,-1 1 0,1-1 0,-1 1 0,1 0 0,0-1 0,-1 1 0,1 0 0,0-1 0,-1 1 0,1 0 0,0 0 0,0-1 0,0 1 0,0 0 0,0 0 0,0-1-1,0 1 1,0 0 0,0 0 0,0 0 0,0 2 0,0 0 0,0 0-1,0-1 1,0 1 0,0 0 0,1 0-1,-1 0 1,1-1 0,0 1 0,0 0-1,0-1 1,0 1 0,0 0 0,3 4-1,-3-6 4,0-1 1,0 1-1,0 0 0,0-1 0,0 1 0,0 0 0,0-1 0,0 1 0,0-1 0,0 1 0,0-1 0,0 0 0,0 1 0,0-1 0,0 0 1,1 0-1,-1 0 0,0 0 0,0 0 0,0 0 0,0 0 0,1 0 0,-1-1 0,0 1 0,0 0 0,0-1 0,0 1 0,0-1 1,0 1-1,0-1 0,0 1 0,0-1 0,0 0 0,0 1 0,0-1 0,0 0 0,-1 0 0,2-1 0,51-51 43,-45 43-66,1 0-1,0 1 1,1 0-1,0 0 1,0 1-1,1 1 1,0-1-1,21-9 1,-29 16 13,0 0 0,0 0 0,0 0 1,0 0-1,0 0 0,0 1 1,0-1-1,0 1 0,0 0 1,0 0-1,0 0 0,0 0 1,0 1-1,1-1 0,-1 1 1,0 0-1,0 0 0,-1 0 1,1 0-1,0 1 0,0-1 1,0 1-1,-1-1 0,1 1 1,-1 0-1,1 0 0,1 3 1,4 4 9,-1 1 0,0 0 0,-1 0 1,0 1-1,7 19 0,10 17 409,-22-47-392,-1 1 1,0-1-1,0 1 0,1-1 1,-1 1-1,0-1 0,1 1 0,-1-1 1,0 1-1,1-1 0,-1 0 0,1 1 1,-1-1-1,1 0 0,-1 1 0,1-1 1,-1 0-1,1 0 0,-1 1 0,1-1 1,-1 0-1,1 0 0,-1 0 0,1 0 1,-1 0-1,1 0 0,-1 1 0,1-1 1,0-1-1,-1 1 0,1 0 0,0 0 1,0-1 10,0 1 0,0-1 1,1 0-1,-1 0 0,0 0 0,0 0 1,0 0-1,0 0 0,0 0 1,0-1-1,-1 1 0,2-2 1,17-43 430,-18 43-426,16-51 206,-7 20-419,26-61 1,-36 95 171,0 0 0,0-1 1,0 1-1,0 0 1,0 0-1,0-1 1,1 1-1,-1 0 1,0-1-1,0 1 1,0 0-1,0 0 1,0-1-1,1 1 1,-1 0-1,0 0 1,0-1-1,0 1 1,1 0-1,-1 0 1,0 0-1,0-1 1,0 1-1,1 0 0,-1 0 1,0 0-1,1 0 1,-1 0-1,0-1 1,0 1-1,1 0 1,-1 0-1,0 0 1,1 0-1,-1 0 1,0 0-1,0 0 1,1 0-1,-1 0 1,0 0-1,1 0 1,-1 0-1,0 1 1,1-1-1,-1 0 1,0 0-1,0 0 1,1 0-1,-1 0 0,0 0 1,0 1-1,1-1 1,-1 0-1,0 0 1,0 0-1,0 1 1,1-1-1,-1 0 1,0 0-1,0 1 1,0-1-1,0 0 1,0 0-1,1 1 1,-1-1-1,9 24-103,-8-18 77,3 3 35,-1 1 1,2-1-1,-1-1 0,1 1 1,0-1-1,1 0 0,0 0 1,0 0-1,1-1 0,13 12 1,-17-16 11,1 0 0,0-1 0,-1 0 1,1 0-1,0 0 0,0 0 0,0-1 0,0 0 1,0 1-1,1-1 0,-1-1 0,0 1 1,1-1-1,-1 1 0,0-1 0,1-1 1,-1 1-1,0-1 0,1 1 0,-1-1 1,0 0-1,0-1 0,0 1 0,0-1 0,0 0 1,0 1-1,4-4 0,-1 0 26,0-1-1,-1 0 0,1 0 1,-1 0-1,0 0 0,-1-1 1,0 0-1,0-1 0,0 1 1,-1-1-1,0 0 1,0 0-1,-1 0 0,0 0 1,-1 0-1,0-1 0,0 0 1,0 1-1,-1-1 1,-1 0-1,0-15 0,0 17-1,-1 0 1,0 0-1,0-1 0,-1 1 0,0 0 1,0 0-1,0 0 0,-1 1 0,0-1 0,0 1 1,-9-12-1,9 14-20,-1 0 0,0 0 0,0 0 0,0 0 0,0 1 0,-1-1 1,1 1-1,-1 0 0,0 1 0,0-1 0,0 1 0,0 0 0,-1 0 0,1 1 0,-1-1 0,-9 0 1,10 1-15,-1 0 0,1 1 0,-1-1 0,1 1 0,-1 0 0,1 1 0,-1 0 0,1-1 0,-1 2 0,1-1 0,-1 1 1,1 0-1,0 0 0,0 0 0,-6 4 0,10-6-7,1 1-1,-1-1 1,1 0 0,-1 1 0,1-1-1,-1 1 1,1-1 0,-1 1-1,1-1 1,0 1 0,-1-1 0,1 1-1,0-1 1,-1 1 0,1 0 0,0-1-1,0 1 1,-1-1 0,1 1 0,0 0-1,0-1 1,0 2 0,0-2-9,0 1 1,1-1-1,-1 1 1,0-1 0,1 0-1,-1 1 1,1-1-1,-1 0 1,0 1-1,1-1 1,-1 0 0,1 0-1,-1 1 1,1-1-1,-1 0 1,1 0-1,-1 0 1,1 0-1,-1 0 1,1 0 0,0 1-1,3-1-119,-1 0 0,1 0 1,0 0-1,0 0 0,-1-1 0,1 0 0,3 0 0,4-3-217,-1-1-1,-1 0 0,1 0 1,-1-1-1,1 0 0,-2-1 0,1 0 1,-1 0-1,0 0 0,9-12 1,6-12-512</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49.313"/>
    </inkml:context>
    <inkml:brush xml:id="br0">
      <inkml:brushProperty name="width" value="0.05" units="cm"/>
      <inkml:brushProperty name="height" value="0.05" units="cm"/>
    </inkml:brush>
  </inkml:definitions>
  <inkml:trace contextRef="#ctx0" brushRef="#br0">1 263 16956,'12'44'1058,"3"-1"1,28 60-1,-30-78-752,1-1 1,0 0-1,2-1 0,1-1 0,24 24 1,-37-41-242,1 0 0,0 0 1,0 0-1,0-1 0,0 0 1,1 0-1,0 0 0,0-1 1,0 0-1,0 0 1,13 4-1,-18-7-53,0 0-1,0 0 1,-1 0 0,1 0 0,0 0-1,0 0 1,-1 0 0,1 0 0,0 0-1,0 0 1,-1 0 0,1-1 0,0 1-1,0 0 1,-1 0 0,1-1 0,0 1-1,-1 0 1,1-1 0,0 1 0,-1-1-1,1 1 1,-1-1 0,1 1 0,-1-1-1,1 1 1,0-2 0,0 0 4,-1 1-1,1-1 1,0 0 0,-1 0 0,1 0 0,-1 0 0,0 0-1,0 0 1,0 1 0,0-5 0,-1-4 19,0-1-1,-1 1 1,-3-11 0,4 20-30,-7-33-37,-2 0 0,-1 1 0,-2 0 0,-19-34 0,22 55-98,15 27 70,-1-8 76,1 1 0,0-2 0,0 1 0,0 0 0,1-1 0,0 0 0,0 0 0,1-1 0,11 8 0,-15-11 9,1 0 1,0 0-1,0 0 1,-1-1-1,1 1 1,0-1 0,0 0-1,0 0 1,1 0-1,-1-1 1,0 1-1,0-1 1,0 0-1,0 0 1,1-1-1,-1 1 1,0-1-1,0 0 1,0 0-1,0 0 1,0-1 0,4-2-1,0 0 24,-1-1-1,0-1 0,0 1 1,0-1-1,0-1 1,-1 1-1,0-1 1,0 0-1,-1-1 0,0 1 1,0-1-1,-1 0 1,0 0-1,0 0 1,2-11-1,0 2 24,-2 0 0,0 0-1,0-1 1,-2 1 0,0-1 0,-2-32 0,-1 32-36,-1 1 0,0 0 1,-8-26-1,8 36-36,-1 0 0,1 0 0,-1 1 0,0-1 0,-1 1 0,0-1 0,0 1 0,0 0 0,0 0 0,-11-9 0,14 14-2,0-1 0,-1 1 1,1 0-1,-1 0 0,1 0 0,-1 0 0,1 0 0,-1 0 0,1 1 1,-1-1-1,0 0 0,1 1 0,-1-1 0,0 1 0,1 0 1,-1-1-1,0 1 0,0 0 0,0 0 0,1 0 0,-1 0 0,0 1 1,0-1-1,1 0 0,-1 1 0,0-1 0,1 1 0,-1 0 1,0-1-1,1 1 0,-1 0 0,1 0 0,-1 0 0,1 0 0,-1 0 1,1 1-1,0-1 0,0 0 0,0 0 0,0 1 0,-1-1 1,0 3-1,-2 3-2,0 0 0,1 0-1,-1 0 1,1 0 0,1 1 0,-1 0 0,1-1 0,-1 10 0,2-3 7,0 0 1,0-1-1,2 1 1,1 15-1,-1-22 8,0 1 0,1-1-1,0 0 1,0 0 0,1 0-1,-1 0 1,2 0 0,-1-1-1,6 9 1,-8-13-18,1 0 0,0 0 1,1 0-1,-1 0 0,0-1 0,0 1 0,1 0 1,-1-1-1,1 0 0,0 1 0,-1-1 0,1 0 0,0 0 1,-1-1-1,1 1 0,0-1 0,0 1 0,0-1 1,0 0-1,0 0 0,5-1 0,7-1-193,-1 0-1,1-1 1,17-7 0,11-2-436,-37 11 547,1 1-1,-1-1 1,0 1 0,1 0 0,-1 0-1,1 1 1,-1 0 0,0 0-1,1 1 1,-1 0 0,0 0-1,0 0 1,0 0 0,-1 1-1,1 0 1,0 1 0,-1-1 0,0 1-1,0 0 1,0 0 0,0 1-1,-1-1 1,1 1 0,-1 0-1,-1 0 1,1 1 0,-1-1-1,5 11 1,-8-16 50</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50.716"/>
    </inkml:context>
    <inkml:brush xml:id="br0">
      <inkml:brushProperty name="width" value="0.05" units="cm"/>
      <inkml:brushProperty name="height" value="0.05" units="cm"/>
    </inkml:brush>
  </inkml:definitions>
  <inkml:trace contextRef="#ctx0" brushRef="#br0">1 954 17860,'24'32'1141,"58"67"1158,-69-86-1971,-1-1 0,1 0 0,1-1 0,0 0 0,19 9 0,-32-19-276,1 0-1,0 0 1,0 0 0,0 0 0,-1 0 0,1-1 0,0 1 0,0-1-1,0 1 1,0-1 0,0 0 0,1 0 0,-1 0 0,0 0 0,0 0 0,0 0-1,0 0 1,0-1 0,2 0 0,-3 0-17,0 0 1,0 0-1,0 0 1,0 0-1,0 0 1,0 0-1,0 0 1,0 0-1,-1-1 0,1 1 1,0 0-1,-1 0 1,1-1-1,-1 1 1,1-1-1,-1 1 0,0 0 1,0-1-1,0 1 1,0-1-1,0 1 1,0 0-1,0-1 0,0 1 1,0-1-1,0 1 1,-1 0-1,1-1 1,-2-1-1,-5-20 74,0 2 1,-2-1-1,-1 1 0,-1 1 0,0 0 0,-2 0 1,0 1-1,-18-19 0,13 21-152,8 10-17,10 7 56,0 0 1,0 0-1,0 0 1,0 0-1,0 0 1,-1 0-1,1 0 1,0 0-1,0 0 1,0 0-1,0-1 1,0 1-1,0 0 1,-1 0-1,1 0 1,0 0-1,0 0 1,0 0 0,0 0-1,0 0 1,-1 0-1,1 0 1,0 0-1,0 1 1,0-1-1,0 0 1,0 0-1,-1 0 1,1 0-1,0 0 1,0 0-1,0 0 1,0 0-1,0 0 1,0 0-1,0 0 1,-1 1-1,1-1 1,0 0-1,0 0 1,0 0-1,0 0 1,0 0-1,0 1 1,0 0-25,0 0-1,0 0 1,0 0 0,1 1-1,-1-1 1,0 0 0,1 0 0,-1 0-1,1 0 1,-1 0 0,1 0-1,0 1 1,-1-1 0,1-1 0,0 1-1,0 0 1,0 0 0,0 0-1,0 0 1,0 0 0,0-1-1,0 1 1,2 1 0,0 0-128,1 0-1,0 0 1,0 0 0,-1-1 0,1 1 0,5 0 0,-5-2-22,1 0 0,-1 0 1,0 0-1,0-1 1,0 1-1,0-1 1,0 0-1,0-1 1,0 1-1,-1-1 0,1 1 1,0-1-1,-1 0 1,1-1-1,-1 1 1,0-1-1,0 1 1,0-1-1,5-6 1,6-5-778,-1-2 1,16-26 0,-28 42 919,13-22-512,0 0-1,-1 0 0,-2-1 1,0-1-1,11-36 0,-20 48 1106,-6 17 524,-5 21 359,4-3-682,1 1 1,2 0-1,0 31 0,2-45-591,0 1-1,1-1 1,1 0-1,0 1 1,0-1-1,1 0 1,0 0-1,1 0 1,0-1-1,6 11 1,-9-18-139,1 0 0,-1 0 0,0 0 0,0 0 0,1 0 0,-1-1 0,1 1 0,0 0 0,-1-1 0,1 1 0,0-1 0,0 0 0,0 0 0,0 0 0,0 0 0,0 0 1,0 0-1,0 0 0,1-1 0,-1 1 0,4 0 0,-3-1-6,0-1 0,0 1 1,0-1-1,-1 0 1,1 0-1,0 0 0,0 0 1,-1 0-1,1 0 1,-1-1-1,1 1 0,-1-1 1,0 0-1,4-3 1,2-4 9,0 1 0,-1-1 1,0 0-1,-1 0 1,0-1-1,0 0 1,6-17-1,-4 0-30,-1 0-1,-2 0 0,0-1 0,-2 0 0,-1 1 0,-2-35 0,2 61-174,2 8 80,6 12-10,-10-17 87,9 16-88,0-1 0,11 16 0,-17-29 96,-1-1 0,0 1 0,1-1 0,-1 0-1,1 0 1,0 0 0,0-1 0,0 1 0,0-1 0,0 1 0,1-1 0,-1 0 0,1-1 0,0 1 0,-1 0 0,1-1 0,5 1 0,-7-2 6,1 0 1,-1 0 0,0-1 0,0 1-1,1-1 1,-1 1 0,0-1 0,0 0-1,0 0 1,0 0 0,0 0 0,0 0-1,0-1 1,0 1 0,0-1 0,0 1-1,-1-1 1,1 0 0,-1 1 0,1-1-1,-1 0 1,0 0 0,0 0 0,0 0-1,1-3 1,4-7 2,-1 0 0,0 0-1,3-16 1,-7 24-1,5-23 14,-1-1 0,-1 1 0,-1-1 0,-1 0 0,-5-53 0,-2 27 3,-4 0 1,-15-56-1,22 103-17,-19-62 12,19 64-6,0-1 1,-1 1 0,1 0-1,-1 0 1,0 0-1,-1 1 1,1-1-1,-1 1 1,-7-8 0,11 12-7,0 0 0,-1-1 1,1 1-1,0 0 0,0 0 1,-1 0-1,1-1 0,0 1 1,-1 0-1,1 0 0,0 0 1,-1 0-1,1-1 0,0 1 1,-1 0-1,1 0 0,0 0 1,-1 0-1,1 0 0,0 0 0,-1 0 1,1 0-1,-1 0 0,1 0 1,0 0-1,-1 0 0,1 1 1,0-1-1,-1 0 0,1 0 1,0 0-1,-1 0 0,1 1 1,0-1-1,0 0 0,-1 0 1,1 0-1,0 1 0,0-1 1,-1 0-1,1 0 0,0 1 1,0-1-1,0 0 0,-1 1 1,1-1-1,0 0 0,0 1 1,0-1-1,0 1 0,-4 20 60,5 3 24,2-1 1,0 0 0,1-1 0,1 1 0,17 43 0,-9-34 57,1 0 1,2-1 0,26 40-1,-33-58-71,0-1 0,0 0 1,2-1-1,14 14 0,-20-21-52,-1-1-1,1 1 1,-1-1 0,1-1 0,0 1 0,0 0-1,0-1 1,1 0 0,-1-1 0,0 1 0,1-1-1,-1 0 1,1 0 0,11 0 0,-16-1-16,0 0 0,1 0 0,-1 0 0,0 0 0,1 0 0,-1 0 0,0 0 0,1 0 0,-1-1 0,0 1 0,0-1 0,1 1 1,-1-1-1,0 1 0,0-1 0,0 0 0,1 1 0,-1-1 0,0 0 0,0 0 0,0 0 0,0 0 0,-1 0 0,1 0 0,0 0 0,0 0 0,0 0 0,-1 0 1,1 0-1,-1-1 0,1 1 0,-1 0 0,1-1 0,-1 1 0,0 0 0,0 0 0,1-1 0,-1 1 0,0-1 0,0 1 0,0 0 0,-1-1 0,1 1 0,0 0 1,0 0-1,-1-1 0,0-1 0,-1-3 14,0 0 1,-1 0-1,0 0 1,0 0-1,0 0 1,-1 1-1,1 0 1,-9-10-1,-41-32 113,47 42-120,0 1 0,-1 0 0,1 0 0,-1 0 0,1 1 0,-1 0 0,-10-3 0,8 6-15,11 5-16,17 7-12,-13-10 19,0 0 0,0-1 0,0 0 0,1 0 0,-1 0 0,1-1 0,-1 0 0,0 0 0,1-1 0,-1 0 0,10-2 0,-5 0-27,0-1 1,-1 0-1,0-1 1,0 0 0,0 0-1,10-9 1,-1 0-60,-1-1 0,-1-1-1,0-1 1,-2 0 0,25-34 0,-32 39 44,0-1-1,-1 0 1,0-1 0,-1 1 0,6-22 0,-10 30 54,-1 0 1,1-1 0,-1 1 0,0 0-1,-1-1 1,0 1 0,1 0 0,-2-1-1,1 1 1,-1 0 0,1-1 0,-2 1-1,1 0 1,0 0 0,-1 0 0,0 0-1,0 0 1,-4-7 0,4 10 8,1 0 0,0 0 0,-1 0 0,0 0 0,1 1-1,-1-1 1,0 0 0,0 1 0,0-1 0,0 1 0,0 0 0,0 0 0,0 0 0,0 0 0,0 0 0,-1 0 0,1 0 0,0 1 0,-1-1 0,1 1-1,-1 0 1,1-1 0,0 1 0,-1 0 0,1 0 0,-1 1 0,1-1 0,0 1 0,-1-1 0,1 1 0,0 0 0,-1-1 0,1 1 0,0 0 0,0 1-1,0-1 1,0 0 0,0 1 0,-2 1 0,-3 2 23,1 1 0,0-1 1,0 1-1,1 1 0,-1-1 0,1 1 0,1 0 0,-1 0 1,1 1-1,-4 8 0,3 0 40,0-1-1,1 1 1,1 0 0,0 0-1,2 0 1,-1 27 0,2-35-47,0 0 0,0 0 0,1 0 0,1 0 0,-1 0 0,1 0 0,0 0 0,1 0 0,0-1 0,0 1 0,1-1 0,0 0 0,0 0 0,0 0 0,7 6 0,-8-10-37,0 0-1,0-1 1,0 1 0,1-1 0,-1 0 0,1 0-1,-1 0 1,1 0 0,0-1 0,0 0 0,0 1-1,0-1 1,0-1 0,0 1 0,0-1 0,0 1-1,0-1 1,0 0 0,0-1 0,0 1-1,0-1 1,0 1 0,0-1 0,0-1 0,7-2-1,3-2 31,-1 0-1,-1-1 0,0-1 0,0 0 0,0-1 0,12-11 0,31-32-151</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51.118"/>
    </inkml:context>
    <inkml:brush xml:id="br0">
      <inkml:brushProperty name="width" value="0.05" units="cm"/>
      <inkml:brushProperty name="height" value="0.05" units="cm"/>
    </inkml:brush>
  </inkml:definitions>
  <inkml:trace contextRef="#ctx0" brushRef="#br0">115 1 21028,'-6'1'205,"0"0"-1,0 1 1,0-1-1,0 1 1,1 0-1,-1 1 1,1 0-1,-1 0 0,1 0 1,0 0-1,0 1 1,0 0-1,1 0 1,-1 0-1,1 0 0,0 1 1,0-1-1,1 1 1,-1 0-1,1 1 1,0-1-1,1 0 0,-4 10 1,6-13-211,-1 0 0,1 0 0,0 0 0,0 0 1,1 1-1,-1-1 0,0 0 0,1 0 0,-1-1 0,1 1 0,-1 0 0,1 0 1,0 0-1,0 0 0,0 0 0,0-1 0,0 1 0,1 0 0,-1-1 1,0 1-1,1-1 0,-1 0 0,1 1 0,-1-1 0,1 0 0,0 0 0,-1 0 1,1 0-1,0 0 0,0 0 0,2 0 0,5 3-127,0-1 0,0 0 0,0-1-1,0 0 1,13 1 0,2-2-398,30-2-1,-35 0 141,1 1 1,31 3-1,-48-2 386,-1-1-1,1 1 1,-1-1-1,0 1 1,1 0 0,-1 0-1,0 0 1,0 0 0,1 1-1,-1-1 1,0 1 0,0-1-1,-1 1 1,1-1 0,0 1-1,0 0 1,-1 0 0,1 0-1,-1 0 1,0 0 0,0 0-1,1 1 1,-1-1 0,-1 0-1,1 0 1,0 1 0,0-1-1,-1 1 1,0-1 0,1 1-1,-1 2 1,0 6 88,0 0 1,-1 0-1,0 0 1,0 1-1,-6 15 0,1-5-121,-1 0 0,-2 0-1,0-1 1,-1-1 0,-1 1 0,-15 20-1,1-6-159,-2-2-1,-41 41 0,4-13-126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53.904"/>
    </inkml:context>
    <inkml:brush xml:id="br0">
      <inkml:brushProperty name="width" value="0.05" units="cm"/>
      <inkml:brushProperty name="height" value="0.05" units="cm"/>
    </inkml:brush>
  </inkml:definitions>
  <inkml:trace contextRef="#ctx0" brushRef="#br0">37 0 19124,'-4'3'168,"0"1"0,0 0 1,0 0-1,1 0 0,0 0 0,0 0 0,-5 9 1,7-11-158,1-1 0,-1 1 0,1 0 0,-1-1 0,1 1 1,-1 0-1,1 0 0,0-1 0,0 1 0,0 0 0,0 0 1,0 0-1,1-1 0,-1 1 0,1 0 0,-1 0 0,1-1 1,-1 1-1,1 0 0,0-1 0,0 1 0,0-1 0,0 1 1,0-1-1,0 1 0,2 2 0,4 1-47,0 1 0,0-1 0,0-1 0,1 1 0,-1-1 0,1 0 0,0-1 0,1 0 0,-1 0-1,10 1 1,-14-2 13,46 11-307,1-2 1,82 7-1,107-6-273,289-13 144,-30 0 783,-4 32-137,-256 0-153,-143-19-51</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54.306"/>
    </inkml:context>
    <inkml:brush xml:id="br0">
      <inkml:brushProperty name="width" value="0.05" units="cm"/>
      <inkml:brushProperty name="height" value="0.05" units="cm"/>
    </inkml:brush>
  </inkml:definitions>
  <inkml:trace contextRef="#ctx0" brushRef="#br0">538 1 15035,'-4'0'369,"-31"-1"755,21 3-566,13-2-542,1 0 0,0 0 0,0 0 0,0 0 0,0 1-1,0-1 1,-1 0 0,1 0 0,0 0 0,0 0 0,0 0 0,0 0-1,0 0 1,0 0 0,0 0 0,-1 0 0,1 1 0,0-1 0,0 0-1,0 0 1,0 0 0,0 0 0,0 0 0,0 1 0,0-1-1,0 0 1,0 0 0,0 0 0,0 0 0,0 0 0,0 1 0,0-1-1,0 0 1,0 0 0,0 0 0,0 0 0,0 0 0,0 1 0,0-1-1,0 0 1,0 0 0,0 0 0,0 0 0,0 0 0,0 0 0,0 1-1,0-1 1,0 0 0,1 0 0,-1 0 0,0 0 0,0 0-1,45 43 1097,-3-4-730,-25-21-345,0 1 1,-1 1-1,-1 0 0,-1 1 0,-1 1 1,0 0-1,-2 0 0,-1 2 0,0-1 0,-2 1 1,6 29-1,-10-21-26,-1 1 0,-1-1 0,-2 1 0,-2 0 0,-1-1 0,-1 1 0,-2-1 0,-1 0 0,-22 60 0,-4-8 2,-4-1-1,-63 102 1,35-75-48,-4-4 0,-5-2 0,-93 100 0,34-73 44,125-123-9</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55.906"/>
    </inkml:context>
    <inkml:brush xml:id="br0">
      <inkml:brushProperty name="width" value="0.05" units="cm"/>
      <inkml:brushProperty name="height" value="0.05" units="cm"/>
    </inkml:brush>
  </inkml:definitions>
  <inkml:trace contextRef="#ctx0" brushRef="#br0">1 0 18860,'1'0'143,"0"1"0,0-1 0,0 0 0,0 1 0,0-1 0,0 0 0,0 1 0,0 0-1,-1-1 1,1 1 0,0-1 0,0 1 0,0 0 0,-1 0 0,1-1 0,0 1 0,-1 0 0,1 0 0,-1 0 0,1 0 0,-1 0 0,1 0 0,-1 0-1,1 1 1,8 30 602,-8-27-353,47 334 2258,-11-54-2411,-35-274 256,-4-22-261,-5-26 11,-46-404 700,51 405-957,1 35 9,1 1 0,0-1 0,0 0 0,0 1-1,0-1 1,0 0 0,1 0 0,-1 1 0,0-1 0,0 0 0,0 1 0,1-1 0,-1 0-1,0 1 1,0-1 0,1 0 0,-1 1 0,1-1 0,0 0 0,-1 1 1,0 0 1,1 0-1,-1-1 0,1 1 1,-1 0-1,1 0 0,-1 0 1,0 0-1,1 0 0,-1 0 1,1 0-1,-1 0 1,1 0-1,-1 1 0,0-1 1,1 0-1,-1 0 0,1 0 1,-1 0-1,0 1 1,1-1-1,-1 0 0,1 1 1,25 23-42,-18-15 26,7 4-19,1-1 0,0 0 0,0-2 1,1 0-1,0 0 0,1-2 1,0 0-1,0-1 0,1-1 0,0-1 1,0 0-1,21 1 0,-25-4 28,-1-1 0,1 0-1,0-1 1,0-1 0,0 0-1,0-1 1,-1-1 0,1 0 0,-1-1-1,0-1 1,0 0 0,0-1-1,-1 0 1,0-1 0,0-1 0,19-14-1,-25 16 41,0-1-1,-1 0 0,1 0 1,-1-1-1,-1 1 1,1-1-1,-1-1 0,7-15 1,-10 19-2,0 1 1,-1 0-1,1-1 0,-1 1 1,0-1-1,0 0 1,-1 1-1,1-1 1,-1 0-1,0 0 0,0 1 1,-1-1-1,1 0 1,-1 1-1,0-1 0,0 0 1,-1 1-1,1 0 1,-5-8-1,5 10-17,0 0 0,0 1 0,0-1 0,0 1 0,0-1 0,-1 1 0,1-1 0,-1 1 0,1 0 0,-1 0 0,1-1 0,-1 1-1,0 0 1,1 1 0,-1-1 0,0 0 0,0 0 0,0 1 0,0-1 0,1 1 0,-1-1 0,0 1 0,0 0 0,0 0 0,0 0 0,0 0 0,0 0 0,0 1 0,0-1 0,0 0 0,0 1 0,0-1 0,1 1-1,-1 0 1,0 0 0,0 0 0,-2 1 0,-1 2 4,-1-1-1,1 1 1,0 0-1,-1 1 1,2 0-1,-1-1 1,1 1 0,-1 1-1,-4 8 1,3-3-16,1 1 0,1-1 1,0 1-1,0 0 1,1 1-1,1-1 0,0 0 1,1 1-1,0-1 1,1 1-1,0-1 0,1 1 1,0-1-1,1 1 1,0-1-1,1 0 0,1 0 1,5 14-1,-5-15-60,1 0 0,0-1 0,0 1-1,1-1 1,1 0 0,-1-1 0,1 1 0,1-1-1,0-1 1,0 1 0,1-1 0,0-1-1,0 0 1,1 0 0,0-1 0,0 0 0,0 0-1,1-2 1,16 7 0,-21-10 33,1 0-1,-1 0 1,0-1-1,0 1 1,0-1-1,1-1 1,-1 1-1,0-1 1,0 0-1,0 0 1,8-4 0,21-11-257</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56.884"/>
    </inkml:context>
    <inkml:brush xml:id="br0">
      <inkml:brushProperty name="width" value="0.05" units="cm"/>
      <inkml:brushProperty name="height" value="0.05" units="cm"/>
    </inkml:brush>
  </inkml:definitions>
  <inkml:trace contextRef="#ctx0" brushRef="#br0">43 137 16684,'8'-9'567,"-1"-1"0,-1 0 1,0 0-1,-1-1 1,1 1-1,-2-1 0,0 0 1,0-1-1,-1 1 1,2-13-1,-6 17 695,-2 11-747,-4 13-252,-3 36-72,3 0-1,0 81 0,6-99-123,-3 108 261,6 0 1,6 0-1,45 239 0,-51-375-313,2 15 60,1 0 0,1-1-1,1 0 1,17 36 0,-14-43 98,-10-14-165,1 0-1,-1 0 0,0 0 0,0 0 0,0 0 0,1 0 0,-1 0 1,0 0-1,0 0 0,0 0 0,1 0 0,-1 0 0,0 0 0,0 0 1,0 0-1,1 0 0,-1 0 0,0 0 0,0 0 0,0 0 0,1 0 1,-1 0-1,0 0 0,0 0 0,0 0 0,0 0 0,1 0 0,-1-1 0,0 1 1,0 0-1,0 0 0,0 0 0,0 0 0,1 0 0,-1-1 0,0 1 1,0 0-1,0 0 0,0-1 0,1-1 29,0-1 0,0 1-1,-1-1 1,1 1 0,-1-1 0,0 0 0,0 1-1,0-1 1,0-4 0,-3-17 47,-1 0 1,-1 0-1,-15-40 0,-32-67-240,42 108 102,0-3-55,-1 0-1,-2 1 0,0 0 1,-2 1-1,-21-27 0,55 58 27,0-1 1,0-1-1,1-1 0,25 3 0,-21-6-273,0 0-1,37-5 1,-52 3 170,1 0 0,-1-1 0,0 0 0,1-1 0,-1 0 0,0-1 0,-1 0 0,1 0 0,11-8 1,-8 0-364</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57.798"/>
    </inkml:context>
    <inkml:brush xml:id="br0">
      <inkml:brushProperty name="width" value="0.05" units="cm"/>
      <inkml:brushProperty name="height" value="0.05" units="cm"/>
    </inkml:brush>
  </inkml:definitions>
  <inkml:trace contextRef="#ctx0" brushRef="#br0">0 10 18196,'0'-9'3134,"7"30"-1516,9 36-265,-12-38-1111,2 4-12,12 35 0,-15-52-201,-1-1 1,1 1-1,-1-1 0,2 0 0,-1 0 0,0 0 0,1 0 1,0 0-1,0-1 0,1 0 0,6 5 0,-9-7-8,0-1 0,0 1-1,0-1 1,1 0 0,-1 0-1,0 0 1,1 0 0,-1-1-1,1 1 1,-1-1-1,1 1 1,0-1 0,-1 0-1,1 0 1,-1 0 0,1 0-1,0 0 1,3-2 0,-2 1 18,0-1 0,0 1 1,0-1-1,-1 0 0,1-1 0,0 1 1,-1-1-1,1 1 0,-1-1 1,3-4-1,4-4 115,0-2 0,-1 1 1,-1-1-1,0 0 0,6-15 0,-13 25-131,10-14 155,-11 17-176,0-1 0,0 1 0,1 0 0,-1 0 0,0 0 0,1 0 0,-1-1 0,0 1 0,1 0 0,-1 0 0,0 0 0,1 0 0,-1 0 0,0 0 0,1 0 0,-1 0 0,0 0 0,1 0 0,-1 0 0,0 0 0,1 0 0,-1 0 0,0 0 0,1 0 0,-1 0 0,0 0 0,1 1 0,-1-1 0,0 0 0,0 0 0,1 0-1,-1 1 1,0-1 0,1 0 0,-1 0 0,0 1 0,0-1 0,0 0 0,1 0 0,-1 1 0,0-1 0,0 0 0,0 1 0,0-1 0,0 0 0,1 1 0,-1-1 0,0 0 0,0 1 0,0-1 0,0 1 0,23 60-58,-17-41 63,15 32 0,-19-47-70,1 0 1,0 0 0,0-1 0,0 1 0,1 0-1,0-1 1,0 0 0,0 0 0,0 0 0,8 5-1,-10-8 6,-1 0 0,1 0 0,0-1 0,-1 1 0,1-1 0,0 1 0,0-1 0,-1 0 0,1 0 0,0 0 0,0 1 0,-1-2 0,1 1 0,0 0 0,0 0 0,-1-1 0,1 1-1,0 0 1,-1-1 0,1 0 0,0 1 0,-1-1 0,1 0 0,-1 0 0,1 0 0,1-2 0,13-10-374</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9:58.495"/>
    </inkml:context>
    <inkml:brush xml:id="br0">
      <inkml:brushProperty name="width" value="0.05" units="cm"/>
      <inkml:brushProperty name="height" value="0.05" units="cm"/>
    </inkml:brush>
  </inkml:definitions>
  <inkml:trace contextRef="#ctx0" brushRef="#br0">131 173 16828,'2'-8'610,"0"0"0,-1 0 0,0 0 0,0-1 0,-1 1 0,0 0 0,0-1 0,-4-14 0,0 18 720,-2 11-779,-4 17-391,9-20-63,-8 19 35,1 0-1,2 0 1,-6 35 0,10-47-95,1 0 1,1 0-1,0 0 1,0 0-1,1 0 0,0 0 1,1 0-1,0 0 1,1-1-1,6 17 1,20 33-176,42 63 1,13 26-207,-66-110 307,-1 0-1,-3 2 1,14 60 0,-26-96 67,-2 1 1,1-1 0,0 0-1,-1 0 1,0 1-1,0-1 1,0 0 0,-1 0-1,1 0 1,-2 7 0,1-10-6,0 1 0,0-1 0,0 1 0,0-1 0,0 1 0,0-1 0,0 0 0,0 1 0,0-1 0,0 0 0,-1 0 0,1 0 0,-1 0 0,1 0 0,-1 0 0,1 0 0,-1 0 0,1-1 0,-1 1 0,0-1 0,1 1 0,-1-1 0,0 1 0,1-1 0,-1 0 0,0 0 0,0 0 0,-2 0 0,-5-1 45,0 0 0,0-1 0,0 0 0,0 0 0,0-1 0,0 0 0,1 0 0,-1-1 0,1 0-1,-8-6 1,-5-3 9,2-1-1,-29-27 1,30 25-90,1-2 0,0 0 0,-13-20 0,25 32-11,1-1-1,0 0 1,0 0-1,1 0 1,-1-1 0,1 1-1,1-1 1,0 1-1,0-1 1,0 0 0,1 0-1,0-15 1,1 19-13,1-1 0,0 1-1,0-1 1,1 1 0,-1-1 0,1 1 0,0 0 0,0 0 0,1 0-1,-1 0 1,1 0 0,0 0 0,0 1 0,0-1 0,0 1-1,0 0 1,5-3 0,8-6-201,1 0 0,28-14 0,-32 19 126,30-17-482,71-53 1,-93 60 542,-1-1 1,0-1-1,-2-1 1,0 0 0,15-24-1,-13 15 326,-2-1 0,-1-1-1,-1-1 1,-2 0-1,-1-1 1,14-57 0,-26 88-243,-1 1 1,1-1 0,-1 0-1,0 1 1,1-1-1,-1 0 1,0 1-1,0-1 1,0 1 0,0-1-1,-1 0 1,1 1-1,0-1 1,-1 1-1,0-4 1,0 5-23,1 0 0,-1-1 1,1 1-1,-1 0 0,1 0 0,-1 0 0,1 0 0,-1 0 0,1 0 1,-1 0-1,1 0 0,-1 0 0,1 0 0,-1 0 0,1 0 0,-1 0 1,1 1-1,-1-1 0,1 0 0,-1 0 0,1 0 0,-1 1 0,1-1 1,-1 0-1,1 1 0,0-1 0,-1 0 0,1 1 0,-1 0 0,-6 5 47,1 1 0,-1-1 0,-8 14 0,5-6-35,1 1-1,0 0 0,1 1 1,1 0-1,0 0 1,1 0-1,1 1 0,-6 34 1,11-45-78,-1-1 0,1 1 0,-1 0 0,2 0 0,-1 0 1,1 0-1,0 0 0,0 0 0,0-1 0,1 1 0,0-1 0,0 1 0,1-1 1,-1 1-1,1-1 0,0 0 0,1 0 0,-1-1 0,1 1 0,0-1 1,0 1-1,0-1 0,1-1 0,-1 1 0,1 0 0,0-1 0,0 0 0,0 0 1,11 3-1,13 4-213,-2-7-92</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6:23.398"/>
    </inkml:context>
    <inkml:brush xml:id="br0">
      <inkml:brushProperty name="width" value="0.05" units="cm"/>
      <inkml:brushProperty name="height" value="0.05" units="cm"/>
    </inkml:brush>
  </inkml:definitions>
  <inkml:trace contextRef="#ctx0" brushRef="#br0">87 271 17980,'0'0'110,"-1"0"1,1-1-1,0 1 1,-1 0-1,1 0 1,0 0-1,-1 0 1,1-1-1,-1 1 1,1 0-1,0 0 1,-1 0-1,1 0 1,-1 0-1,1 0 1,0 0-1,-1 0 1,1 0-1,-1 0 1,1 1-1,0-1 1,-1 0-1,1 0 0,0 0 1,-1 0-1,1 0 1,0 1-1,-1-1 1,1 0-1,0 0 1,-1 1-1,1-1 1,0 0-1,-1 1 1,1-1-1,0 0 1,0 1-1,-16 21 965,-9 30-1068,25-51-4,-25 65 155,23-59-113,0 1 1,1-1-1,0 0 1,0 1 0,0-1-1,1 0 1,1 11-1,-1-16-26,0-1-1,1 1 1,-1 0 0,0-1-1,1 1 1,-1-1 0,1 1 0,0-1-1,-1 1 1,1-1 0,0 0-1,0 1 1,0-1 0,0 0-1,0 0 1,0 1 0,0-1-1,0 0 1,1 0 0,-1 0-1,0-1 1,1 1 0,-1 0-1,1 0 1,-1-1 0,0 1-1,1-1 1,0 1 0,-1-1-1,1 1 1,-1-1 0,1 0-1,-1 0 1,1 0 0,2 0 0,3-1 36,-1 0 1,0 0 0,1 0 0,-1-1 0,0 0-1,0 0 1,11-6 0,4-5 34,-1 0 0,0-1 0,-1-1 0,0 0 1,22-26-1,-17 15-36,-2-1-1,-1-1 1,20-34 0,-32 45-36,1-1 0,-2 1 0,0-1 0,-1 0 0,-1-1 0,-1 0 0,4-26 0,-9 41-13,1-1 0,-1 1 0,0 0 0,0-1 0,-1 1 0,1 0 0,-1-1 0,-2-7 0,2 11-3,1-1 0,-1 0 1,0 1-1,0-1 0,0 0 0,0 1 0,-1-1 1,1 1-1,0 0 0,-1-1 0,1 1 0,0 0 0,-1 0 1,0 0-1,1 0 0,-1 0 0,0 0 0,1 0 1,-1 0-1,0 1 0,0-1 0,0 1 0,-2-1 1,-3 1 4,0 0 0,-1 0 1,1 1-1,0 0 1,0 0-1,0 1 1,0-1-1,1 2 0,-1-1 1,0 1-1,1 0 1,-1 0-1,-7 6 1,-8 5 35,1 2 0,-25 22 0,38-31-25,-27 26 68,33-31-79,1-1 0,-1 1 1,1 0-1,-1 0 0,1 0 1,0 0-1,0 0 0,0 0 1,0 0-1,0 1 1,0-1-1,0 0 0,1 0 1,-1 1-1,1 2 0,0-4-6,0 0-1,0-1 1,0 1-1,1-1 1,-1 1-1,0 0 1,0-1-1,1 1 1,-1-1-1,0 1 1,1-1-1,-1 1 1,1-1-1,-1 1 1,1-1-1,-1 1 0,1-1 1,-1 0-1,1 1 1,-1-1-1,1 0 1,0 1-1,-1-1 1,1 0-1,-1 0 1,2 1-1,20 1-83,64-10-681,-55 4 242,43-1 1,-65 5 414,-1 0 0,0 1 0,0 0-1,1 1 1,-1 0 0,0 0 0,0 0 0,-1 1 0,1 0 0,7 4 0,-11-4 64,0 0 1,1 0-1,-1 0 0,-1 1 1,1-1-1,0 1 0,-1 0 1,0 0-1,0 0 0,0 0 1,0 1-1,-1-1 0,2 6 1,-1-3 74,0 1 1,-1 0-1,-1 0 1,1 0-1,-1 0 1,-1 0-1,0 12 1,-2 6 212,-1-1 1,-2 1-1,-14 45 1,19-69-243,-3 2 122,4-11-119,2-16-73</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1.032"/>
    </inkml:context>
    <inkml:brush xml:id="br0">
      <inkml:brushProperty name="width" value="0.05" units="cm"/>
      <inkml:brushProperty name="height" value="0.05" units="cm"/>
    </inkml:brush>
  </inkml:definitions>
  <inkml:trace contextRef="#ctx0" brushRef="#br0">214 66 16500,'1'-3'208,"-1"0"1,0 0-1,0 0 1,-1 0-1,1 0 1,-1 1-1,1-1 1,-1 0 0,0 0-1,0 0 1,0 1-1,0-1 1,0 1-1,-1-1 1,1 1 0,-5-5-1,5 5-80,-1 1 0,0 0 0,0-1-1,0 1 1,0 0 0,0 0 0,0 0 0,0 0 0,0 0-1,0 1 1,0-1 0,-1 1 0,1-1 0,0 1-1,0 0 1,-1 0 0,1 0 0,0 0 0,0 0 0,-1 0-1,1 1 1,0-1 0,-3 2 0,-1 0-22,0 0-1,1 1 1,-1 0 0,1 0-1,0 0 1,0 1 0,0-1 0,0 1-1,1 0 1,-1 1 0,1-1-1,0 1 1,0 0 0,-5 9-1,-2 4-33,1 1 0,-14 38-1,19-43-50,1-1 0,0 1 0,1 0 1,1 0-1,0 0 0,0 0 0,2 28 0,1-36-20,-1-1 0,1 1 1,0-1-1,0 1 0,0-1 0,1 0 1,0 0-1,0 1 0,0-1 0,1-1 1,0 1-1,0 0 0,0-1 0,0 1 1,1-1-1,0 0 0,-1 0 0,2 0 1,-1-1-1,0 1 0,1-1 1,-1 0-1,6 2 0,1-1-134,-1 0 0,1-1 0,-1 0 0,1-1 0,0 0 0,0-1 0,0 0 0,0-1 0,0 0 0,15-3-1,7-2-246,-1-1-1,37-13 0,-15 1-136</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1.699"/>
    </inkml:context>
    <inkml:brush xml:id="br0">
      <inkml:brushProperty name="width" value="0.05" units="cm"/>
      <inkml:brushProperty name="height" value="0.05" units="cm"/>
    </inkml:brush>
  </inkml:definitions>
  <inkml:trace contextRef="#ctx0" brushRef="#br0">4 154 16211,'-2'17'688,"1"-1"0,1 1 0,0-1-1,2 1 1,0-1 0,6 27 0,-6-33-504,1 5 2,0 1 0,1-1 0,0 0 0,1 0 1,1-1-1,8 16 0,-13-29-167,-1 0-1,1 0 1,-1 0 0,1 0 0,-1-1 0,1 1-1,0 0 1,0 0 0,-1 0 0,1-1 0,0 1-1,0 0 1,0-1 0,-1 1 0,1-1 0,0 1-1,0-1 1,0 1 0,0-1 0,0 0 0,0 1 0,0-1-1,0 0 1,0 0 0,0 0 0,1 0 0,-1 0-1,0 0 1,0 0 0,0 0 0,0 0 0,0 0-1,0-1 1,0 1 0,0 0 0,0-1 0,0 1-1,0-1 1,0 1 0,0-1 0,-1 1 0,1-1-1,0 0 1,0 1 0,0-1 0,1-2 0,1-1 42,1 0 1,0-1 0,-1 0 0,0 0 0,0 0-1,4-11 1,2-8 139,-2-1 1,-1 0-1,0 0 0,-2-1 0,-1 0 0,-1 0 1,-2-31-1,-5 33 197,1 21-161,1 14-176,2 0-50,0 0 1,1 0-1,0 0 0,0 0 1,2 0-1,1 11 1,-2-17-21,1-1 0,-1 0 1,1 0-1,0 0 1,0 0-1,0 0 1,1 0-1,-1 0 0,1-1 1,0 1-1,0-1 1,0 0-1,0 0 1,1 0-1,-1 0 0,1 0 1,5 2-1,22 10-243,0-2-1,0-2 1,62 15 0,-93-26 249,1 1 0,0-1 0,0 0 0,0 0 0,0 0 0,0 0 0,-1 0 0,1 0 0,0 0 0,0 0 0,0 0 0,0 0 0,0 0 0,-1-1 0,1 1 0,0 0 0,0-1 0,0 1 0,-1 0 0,1-1 0,0 1 0,-1-1 0,1 1 0,0-1 0,-1 1 0,1-1 0,0 0 0,-1 1 0,1-1 0,-1 0 0,1 0 0,-1 1 0,0-1 0,1 0 1,-1 0-1,0 1 0,1-1 0,-1 0 0,0 0 0,0 0 0,0 0 0,0 0 0,0 1 0,0-1 0,0-2 0,0-6 33,-1 0 0,1 1 1,-5-17-1,3 12-21,-38-258-89,48 383-142,1 7 215,-6-99-2,1 0 0,0-1 0,14 37 0,-17-53-103,1 0 1,-1-1-1,1 1 1,0 0-1,0 0 0,5 3 1,2-2-538,-8-4 636,-1 0 1,1-1-1,-1 1 1,0-1-1,1 1 1,-1 0-1,0-1 1,1 1-1,-1-1 0,0 1 1,0-1-1,1 1 1,-1-1-1,0 1 1,0-1-1,0 1 1,0-1-1,0 1 1,0-1-1,0 1 1,0-1-1,0 1 1,0-1-1,0 0 1,-1-16-339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2.166"/>
    </inkml:context>
    <inkml:brush xml:id="br0">
      <inkml:brushProperty name="width" value="0.05" units="cm"/>
      <inkml:brushProperty name="height" value="0.05" units="cm"/>
    </inkml:brush>
  </inkml:definitions>
  <inkml:trace contextRef="#ctx0" brushRef="#br0">0 0 17972,'41'27'2592,"12"6"-3180,-8-9-3206,93 35 1,-112-50 4005,30 5 0,-55-14-61,0 0-1,0 0 0,-1 0 1,1 0-1,0 0 0,0 1 1,-1-1-1,1 0 0,0 0 0,-1 1 1,1-1-1,0 1 0,-1-1 1,1 1-1,-1-1 0,1 1 1,-1-1-1,1 1 0,-1-1 0,1 1 1,-1 0-1,1-1 0,-1 1 1,0 0-1,1-1 0,-1 1 1,0 0-1,0-1 0,1 1 0,-1 0 1,0 0-1,0-1 0,0 1 1,0 0-1,0 0 0,0-1 1,0 1-1,0 0 0,0 0 0,-1-1 1,1 1-1,0 0 0,0 0 1,-1-1-1,1 1 0,-1 0 1,-2 7 567,-1-2 1,0 1 0,-9 12-1,5-7-125,-6 10-160,1 0 0,1 1 0,1 1 1,-9 26-1,20-49-466,-1 1 0,1 0-1,-1-1 1,1 1 0,0-1 0,0 1 0,0 0 0,0-1 0,0 1 0,0 0-1,0-1 1,0 1 0,1 0 0,-1-1 0,0 1 0,1-1 0,0 1 0,-1-1 0,1 1-1,0-1 1,0 1 0,0-1 0,0 0 0,0 1 0,0-1 0,0 0 0,0 0-1,0 0 1,1 0 0,-1 0 0,0 0 0,1 0 0,-1 0 0,1-1 0,-1 1-1,1 0 1,-1-1 0,1 1 0,2-1 0,7 3-415,1-2 0,-1 1 0,1-2-1,19-1 1,-13 1 81,-5 0 115,21 0-663,42 5-1,-67-4 940,0 0 0,-1 1 0,1 0 0,-1 1 0,0-1 1,0 2-1,0-1 0,0 1 0,-1 0 0,11 8 0,-16-11 34,-1 0-1,0 0 0,0 0 1,0 0-1,0 0 0,0 0 1,0 0-1,0 1 0,-1-1 1,1 0-1,0 0 1,-1 1-1,1-1 0,-1 1 1,1-1-1,-1 0 0,1 1 1,-1-1-1,0 1 0,0-1 1,0 1-1,0-1 1,0 3-1,-1-1 57,0 0 1,0 0 0,0 0-1,-1 0 1,1 0-1,-1-1 1,1 1 0,-1-1-1,0 1 1,0-1-1,-3 3 1,-5 4 292,-1 0 0,0-1 0,0 0 0,-14 7 0,18-10-353,-1-1 0,0 0 0,0 0 0,-1 0 0,1-1 0,-1-1 0,0 0 0,1 0 0,-1 0 0,0-1 0,-17 0 0,24-1-88,1-1 0,0 1 1,0 0-1,-1 0 0,1-1 1,0 1-1,0 0 0,0-1 0,0 1 1,-1-1-1,1 0 0,0 1 1,0-1-1,0 0 0,0 0 1,0 0-1,0 1 0,1-1 0,-1 0 1,0 0-1,0 0 0,1-1 1,-1 1-1,0 0 0,1 0 1,-1 0-1,1 0 0,0-1 0,-1 1 1,1 0-1,0 0 0,0 0 1,0-1-1,0 1 0,0 0 1,0-1-1,0 1 0,0 0 0,0 0 1,1-2-1,5-24-422</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2.586"/>
    </inkml:context>
    <inkml:brush xml:id="br0">
      <inkml:brushProperty name="width" value="0.05" units="cm"/>
      <inkml:brushProperty name="height" value="0.05" units="cm"/>
    </inkml:brush>
  </inkml:definitions>
  <inkml:trace contextRef="#ctx0" brushRef="#br0">32 274 18876,'10'46'1880,"-7"3"-1215,0-3-281,1-2 904,5 2-384,0-14-472,2-2-376,2-15-792,4-6-384,-5-14 864,-2-2-208,-3-21-176</inkml:trace>
  <inkml:trace contextRef="#ctx0" brushRef="#br0" timeOffset="1">18 0 18844,'-5'5'2032,"1"5"-1431,-1 4-305,2 2 1528,5 2-1528,5 0-360,10-2 1256,4-4-1088,16-5-32,8-2 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3"/>
    </inkml:context>
    <inkml:brush xml:id="br0">
      <inkml:brushProperty name="width" value="0.05" units="cm"/>
      <inkml:brushProperty name="height" value="0.05" units="cm"/>
    </inkml:brush>
  </inkml:definitions>
  <inkml:trace contextRef="#ctx0" brushRef="#br0">110 1 20796,'-23'27'1872,"7"-7"-679,-16 24 0,28-38-1129,0 0 0,1 1 1,0-1-1,0 1 0,1-1 0,0 1 1,0 0-1,-2 13 0,4-18-124,0 1 0,0-1 0,0 0 0,1 0 1,-1 0-1,0 0 0,1 1 0,0-1 0,-1 0 0,1 0 0,0 0 0,0 0 0,0 0 0,0-1 0,1 1 0,-1 0 0,0 0 0,1-1 0,-1 1 1,1-1-1,0 1 0,-1-1 0,1 0 0,0 0 0,0 1 0,0-1 0,2 1 0,7 2-299,0 0-1,0-1 1,0 0-1,12 2 1,-5-1 23,-7-2 268,0 1 1,0 1-1,0-1 1,-1 2-1,19 10 1,-27-14 136,0 0 0,0 0 1,0 1-1,0-1 0,0 1 1,0-1-1,0 1 0,-1 0 0,1 0 1,-1-1-1,1 1 0,-1 0 1,0 1-1,0-1 0,0 0 0,0 0 1,0 0-1,0 1 0,-1-1 1,1 0-1,-1 1 0,0-1 1,1 0-1,-1 1 0,0-1 0,0 1 1,-1-1-1,1 0 0,0 1 1,-1-1-1,0 0 0,1 1 0,-3 3 1,0 1 158,-1-1 0,0 1 0,0-1-1,-1-1 1,0 1 0,0 0 0,0-1 0,0 0 0,-1 0 0,0-1 0,0 0 0,0 0 0,-1 0 0,1 0 0,-8 2 0,0-1-311,-1 0 1,0-1-1,1 0 1,-1-1 0,-1 0-1,-18-1 1,30-1-75,3-2 116,-1 1 0,1 0 0,0 0 0,0 0-1,0 1 1,0-1 0,0 0 0,0 0-1,0 0 1,0 1 0,0-1 0,0 1-1,-2 0 1,2 3-470</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3.804"/>
    </inkml:context>
    <inkml:brush xml:id="br0">
      <inkml:brushProperty name="width" value="0.05" units="cm"/>
      <inkml:brushProperty name="height" value="0.05" units="cm"/>
    </inkml:brush>
  </inkml:definitions>
  <inkml:trace contextRef="#ctx0" brushRef="#br0">35 0 17652,'-1'0'151,"0"1"-1,1-1 1,-1 1 0,0-1 0,0 1 0,1 0-1,-1-1 1,1 1 0,-1 0 0,0-1 0,1 1-1,-1 0 1,1 0 0,0-1 0,-1 1 0,1 0-1,0 0 1,-1 0 0,1 0 0,0-1 0,0 2-1,-7 24 360,6-21-48,-4 22-200,1 1 0,0 0 0,2 0 0,2 0 0,0 0 0,2 0 0,1 0 0,1 0 0,2 0 0,14 43 0,-18-64-266,1 0 1,0-1 0,0 0 0,0 1-1,1-1 1,0-1 0,0 1 0,1 0-1,0-1 1,0 0 0,0 0 0,0-1-1,1 1 1,-1-1 0,1 0 0,0-1-1,1 0 1,-1 1 0,1-2 0,-1 1-1,1-1 1,12 2 0,-10-2-17,0 1 0,0-1-1,-1 1 1,1 1 0,-1-1 0,1 2-1,-1-1 1,0 1 0,-1 0 0,14 12-1,-18-15 27,-1 2 0,1-1-1,-1 0 1,1 0 0,-1 1-1,0-1 1,0 1 0,0 0-1,-1 0 1,1-1 0,-1 1 0,0 0-1,0 0 1,-1 0 0,1 0-1,-1 0 1,0 1 0,0-1-1,0 0 1,0 0 0,-1 0-1,1 0 1,-1 0 0,0 0-1,-1 0 1,-2 6 0,3-6 32,-2 0 1,1 1 0,0-1 0,-1 0 0,0 0-1,1-1 1,-2 1 0,1-1 0,0 1 0,-1-1 0,1 0-1,-1 0 1,0 0 0,-8 3 0,6-3-13,-1 0 0,0-1 1,1 0-1,-1 0 0,0-1 0,0 1 1,0-2-1,0 1 0,-11-1 1,10 0-47,1-1 0,-1 0 0,1 0 0,-1-1 0,1 1 0,0-2 0,0 1 0,0-1 0,0 0 0,0 0 0,1-1 0,-1 0 0,1 0 0,0-1 0,0 1 0,1-1 0,-1-1 0,1 1 0,-7-11 0,10 14 12,1 0 0,0 0 0,0-1-1,0 1 1,0 0 0,0-1 0,0 1 0,0-1 0,1 1 0,0-1-1,-1 1 1,1-1 0,0 1 0,0-1 0,0 0 0,1 1-1,0-4 1,8-17-236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4.258"/>
    </inkml:context>
    <inkml:brush xml:id="br0">
      <inkml:brushProperty name="width" value="0.05" units="cm"/>
      <inkml:brushProperty name="height" value="0.05" units="cm"/>
    </inkml:brush>
  </inkml:definitions>
  <inkml:trace contextRef="#ctx0" brushRef="#br0">59 256 16532,'5'-4'347,"0"1"0,-1-1 1,0 0-1,1 0 0,-1 0 1,-1 0-1,1-1 1,-1 1-1,0-1 0,5-8 1,22-56 1878,-26 57-1641,-4 12-576,20-58 1154,-19 54-1095,0 0 1,0 0 0,0-1 0,-1 1 0,0 0-1,1 0 1,-1 0 0,-1-1 0,1 1 0,-1 0 0,-1-7-1,2 11-60,0 0 0,-1-1-1,1 1 1,0 0 0,0-1 0,0 1-1,-1 0 1,1 0 0,0-1-1,0 1 1,-1 0 0,1 0 0,0-1-1,-1 1 1,1 0 0,0 0-1,-1 0 1,1-1 0,0 1-1,-1 0 1,1 0 0,0 0 0,-1 0-1,1 0 1,-1 0 0,1 0-1,0 0 1,-1 0 0,1 0-1,0 0 1,-1 0 0,1 0 0,-1 0-1,1 0 1,-1 1 0,-13 7 161,5 1-100,0 0 0,1 1 1,0 0-1,0 0 0,1 1 0,0 0 0,-7 19 0,0 2 16,-15 54 0,22-61-40,-6 36 0,12-54-54,0-1-1,0 0 1,1 0 0,0 1 0,1-1-1,-1 0 1,1 0 0,0 1-1,1-1 1,-1 0 0,5 11 0,-5-16-81,0 0 0,0 1-1,0-1 1,0 0 0,0 1 0,0-1 0,0 0 0,0 0 0,0 0 0,1 0 0,-1 0 0,0 0 0,1 0 0,-1-1 0,1 1 0,-1 0 0,1-1 0,-1 1 0,1-1 0,-1 0 0,1 1 0,-1-1 0,1 0 0,0 0 0,-1 0-1,1 0 1,-1 0 0,1 0 0,0-1 0,-1 1 0,1 0 0,-1-1 0,3 0 0,1-1-136,-1 0 1,0 0-1,1-1 0,-1 1 0,0-1 0,0 0 1,0 0-1,-1 0 0,1-1 0,3-5 0,15-24-862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4.670"/>
    </inkml:context>
    <inkml:brush xml:id="br0">
      <inkml:brushProperty name="width" value="0.05" units="cm"/>
      <inkml:brushProperty name="height" value="0.05" units="cm"/>
    </inkml:brush>
  </inkml:definitions>
  <inkml:trace contextRef="#ctx0" brushRef="#br0">284 12 18604,'0'-1'98,"0"1"1,0-1-1,0 1 0,0 0 1,0-1-1,0 1 0,-1-1 0,1 1 1,0-1-1,0 1 0,0 0 1,0-1-1,-1 1 0,1 0 1,0-1-1,0 1 0,-1 0 0,1-1 1,0 1-1,-1 0 0,1-1 1,0 1-1,-1 0 0,1 0 1,0 0-1,-1-1 0,1 1 1,-1 0-1,0 0 0,-16-1 1453,-17 10-10,20-3-1455,1 2 0,0 0 0,0 0-1,1 2 1,0-1 0,1 1 0,0 1-1,0 0 1,1 1 0,1 0 0,-10 14-1,8-8-101,1 0-1,0 0 0,1 1 1,1 0-1,1 0 1,1 1-1,-7 34 0,12-46-31,0 0-1,0 0 1,1-1-1,0 1 1,1 0-1,-1 0 0,4 12 1,-4-18-14,1 1-1,0-1 1,0 1 0,0-1 0,0 0 0,0 0 0,1 0-1,-1 0 1,1 0 0,-1 0 0,1 0 0,0 0 0,-1 0 0,1-1-1,0 1 1,0-1 0,0 1 0,1-1 0,-1 0 0,0 0-1,0 0 1,1 0 0,-1 0 0,1 0 0,-1-1 0,5 1-1,-1 0-3,0-1-1,0 0 0,0-1 0,0 1 0,0-1 1,0 0-1,-1-1 0,1 1 0,0-1 0,-1 0 1,6-3-1,33-19-441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5.407"/>
    </inkml:context>
    <inkml:brush xml:id="br0">
      <inkml:brushProperty name="width" value="0.05" units="cm"/>
      <inkml:brushProperty name="height" value="0.05" units="cm"/>
    </inkml:brush>
  </inkml:definitions>
  <inkml:trace contextRef="#ctx0" brushRef="#br0">171 89 16676,'2'-2'219,"-1"-1"1,1 0-1,-1 0 0,0 0 1,0 0-1,0 0 1,-1 0-1,1-1 1,-1 1-1,1 0 1,-1 0-1,0-1 1,0 1-1,-1 0 1,1 0-1,0 0 1,-3-6-1,3 8-139,0 0-1,0-1 1,-1 1-1,1 0 1,-1-1-1,1 1 1,-1 0-1,1 0 1,-1-1 0,0 1-1,0 0 1,1 0-1,-1 0 1,0 0-1,0 0 1,0 0-1,0 0 1,0 0-1,-1 1 1,1-1 0,0 0-1,0 1 1,0-1-1,-1 1 1,1-1-1,0 1 1,-1-1-1,1 1 1,0 0-1,-1 0 1,1 0 0,0-1-1,-1 1 1,1 1-1,-1-1 1,1 0-1,0 0 1,-1 0-1,1 1 1,0-1-1,-1 1 1,-1 0-1,-3 3 4,1-1-1,0 1 0,0 0 0,0 0 0,0 0 0,0 1 0,1-1 1,0 1-1,0 0 0,0 1 0,-5 10 0,-2 4-44,2 1 1,-8 23-1,7-17-31,-9 47-1,17-65-9,1-1 0,0 1 0,0-1-1,1 1 1,0 0 0,1 0 0,0-1 0,0 1-1,5 16 1,-6-23 3,1 0-1,0 0 1,0 0-1,0 0 1,0 0-1,0 0 1,1 0-1,-1 0 1,0-1-1,1 1 1,-1-1-1,1 1 1,0-1-1,-1 1 1,1-1-1,0 0 1,0 0-1,0 0 1,4 2-1,-3-3 0,0 1 0,0-1 1,1 1-1,-1-1 0,0 0 0,0 0 0,1-1 0,-1 1 0,0-1 0,0 1 0,1-1 0,2-1 1,4-2-5,0-1 1,0 0 0,0 0-1,-1-1 1,0-1 0,0 1-1,7-9 1,-1 2 24,-1-2 0,-1 0 0,-1 0 0,0-1 0,-1-1 0,0 0 0,-1-1 0,-2 1 0,1-2 0,-2 1 0,-1-1 0,0 0 0,3-24 0,-8 26 89,-1 17-106,0 0-1,0 0 0,0 0 1,0 0-1,-1 0 0,1-1 1,0 1-1,0 0 0,0 0 1,0 0-1,0 0 0,0 0 1,0 0-1,0 0 1,0 0-1,-1 0 0,1 0 1,0 0-1,0 0 0,0 0 1,0 0-1,0 0 0,0 0 1,0 0-1,0 0 0,-1 0 1,1 0-1,0 0 0,0 0 1,0 0-1,0 0 0,0 0 1,0 1-1,0-1 0,0 0 1,0 0-1,-1 0 1,1 0-1,0 0 0,0 0 1,0 0-1,0 0 0,0 0 1,0 0-1,0 0 0,0 1 1,0-1-1,0 0 0,0 0 1,0 0-1,0 0 0,0 0 1,0 0-1,0 0 0,0 0 1,0 0-1,0 1 1,0-1-1,0 0 0,0 0 1,-10 29 147,7-13-125,0-1 0,1 0-1,1 0 1,1 1 0,2 22 0,-2-33-21,1-1 0,0 1 0,0 0 0,1-1-1,-1 1 1,1-1 0,0 1 0,0-1 0,5 7 0,-5-9-2,0 0 0,0 0 0,0 0 0,0 0 1,1 0-1,-1 0 0,0-1 0,1 1 0,-1-1 0,1 0 0,-1 0 1,1 0-1,0 0 0,0 0 0,-1 0 0,1-1 0,5 1 1,-4-1 0,0 0 1,0 0-1,1 0 1,-1-1-1,0 1 1,0-1-1,0 0 1,0-1 0,0 1-1,0-1 1,0 1-1,5-5 1,-2 2 0,-1-1 1,1 0 0,-2 0 0,1 0 0,0-1-1,5-8 1,-1 0 1,0-1 0,-1-1 0,-1 1 0,0-1 0,6-21 1,-6 12-26,-6 18-22,-5 23 9,-4 15 37,2 0 0,1 1 0,2-1 0,1 47 0,2-74 2,-1 0 0,1 0 0,-1 0 1,1 1-1,1-1 0,-1 0 0,0-1 0,1 1 1,0 0-1,0 0 0,3 4 0,-4-7-1,0 1 0,1-1 0,-1 0 0,1 1 0,-1-1 0,1 0 0,0 0 0,-1 0 0,1 0 0,0 0 0,0 0 0,0-1 0,-1 1 0,1-1 0,0 1 0,0-1 0,0 1 0,0-1 0,0 0 0,0 0 0,0 0 0,0 0 0,0-1 0,4 0 0,2-1 6,0-1 1,-1 0-1,1 0 0,0-1 1,-1 1-1,0-2 0,0 1 1,0-1-1,-1 0 0,11-11 1,7-8 38,25-35 0,-35 41-25,57-82 41,-47 64-42,-18 31 9,-4 10-28,-4 12-7,-6 14-9,4-19-107,1 0-1,1 0 0,0 0 0,0 0 0,1 1 0,1-1 0,1 22 0,-1-33 75,1 0 0,-1 0 0,0 0-1,0 0 1,0 0 0,1-1 0,-1 1-1,1 0 1,-1 0 0,0 0-1,1 0 1,-1-1 0,1 1 0,0 0-1,-1 0 1,1-1 0,0 1 0,-1 0-1,1-1 1,0 1 0,0-1 0,-1 1-1,1-1 1,0 1 0,0-1-1,0 0 1,0 1 0,0-1 0,0 0-1,1 0 1,1 0 5,-1 0 0,1 0 1,-1-1-1,1 1 0,-1-1 0,1 0 0,-1 1 0,0-1 0,1-1 1,1 0-1,29-19-453</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5.820"/>
    </inkml:context>
    <inkml:brush xml:id="br0">
      <inkml:brushProperty name="width" value="0.05" units="cm"/>
      <inkml:brushProperty name="height" value="0.05" units="cm"/>
    </inkml:brush>
  </inkml:definitions>
  <inkml:trace contextRef="#ctx0" brushRef="#br0">90 0 21301,'-28'22'1861,"22"-17"-1594,-1 0-1,1 0 1,0 0-1,0 1 0,0-1 1,1 1-1,0 1 1,-8 12-1,12-17-265,1-1-1,0 0 1,0 1 0,-1-1-1,1 1 1,0-1-1,0 1 1,1-1 0,-1 0-1,0 1 1,0-1-1,1 1 1,-1-1 0,1 0-1,-1 1 1,1-1 0,-1 0-1,1 0 1,0 1-1,0-1 1,0 0 0,-1 0-1,1 0 1,0 0-1,0 0 1,2 1 0,33 23-589,-32-22 504,13 6-539,1 0-1,1-1 1,22 6-1,0 1-284,-37-14 901,-1 0-1,1 1 1,-1-1-1,0 1 1,0 0-1,0 0 1,0 0-1,0 0 1,0 0-1,0 1 1,-1-1-1,1 1 0,-1 0 1,0 0-1,4 5 1,-5-6 83,-1 1-1,1-1 1,-1 1-1,1 0 1,-1-1 0,0 1-1,0 0 1,0-1 0,0 1-1,0 0 1,-1-1-1,1 1 1,-1-1 0,0 1-1,0-1 1,0 1 0,0-1-1,0 1 1,0-1-1,-1 0 1,1 0 0,-3 3-1,-3 5 192,0-1 0,-1 0 0,0 0 1,-13 10-1,18-16-304,0-1 0,1 0 1,-1 0-1,0 0 0,0 0 1,0-1-1,0 1 1,0-1-1,0 1 0,-1-1 1,1 0-1,0-1 0,-1 1 1,1 0-1,-1-1 1,1 0-1,-1 0 0,1 0 1,-6-1-1,7 0 54,0 0 0,1 0 0,-1 0 0,1 0 0,0 0 0,-1 0 1,1 0-1,0-1 0,0 1 0,0 0 0,0-1 0,0 1 0,0-1 0,0 1 0,0-1 0,0 0 0,1 1 0,-1-1 0,1 0 0,-1 1 1,1-1-1,0 0 0,0 0 0,-1 0 0,1 1 0,0-1 0,1 0 0,-1 0 0,1-3 0,3-22-169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4.563"/>
    </inkml:context>
    <inkml:brush xml:id="br0">
      <inkml:brushProperty name="width" value="0.05" units="cm"/>
      <inkml:brushProperty name="height" value="0.05" units="cm"/>
    </inkml:brush>
  </inkml:definitions>
  <inkml:trace contextRef="#ctx0" brushRef="#br0">106 52 14875,'4'-19'3221,"-6"28"-1015,-3 19-1553,-57 372 294,40-236-836,18-133-94,-10 82 74,15-99 42,-1-14-130,0 0 1,0 0-1,0 0 1,0 0-1,0 0 0,1 0 1,-1 0-1,0 0 1,0 1-1,0-1 1,0 0-1,0 0 0,0 0 1,0 0-1,0 0 1,1 0-1,-1 0 1,0 0-1,0 0 0,0 0 1,0 0-1,0 0 1,0 0-1,1 0 1,-1 0-1,0 0 0,0 0 1,0 0-1,0 0 1,0 0-1,0 0 1,0 0-1,1 0 0,-1 0 1,0 0-1,0 0 1,0 0-1,0 0 1,0-1-1,0 1 0,0 0 1,0 0-1,0 0 1,1 0-1,-1 0 1,0 0-1,13-19 181,1-11-64,0 0-1,11-41 0,-5 12-64,27-70-10,78-201-655,-122 324 591,3-10-70,1 0 1,0 0-1,1 1 0,13-18 1,-20 32 74,0-1-1,0 1 1,0-1 0,1 1 0,-1-1 0,0 1 0,1 0 0,-1 0 0,1-1 0,0 1 0,-1 0-1,1 1 1,0-1 0,0 0 0,-1 0 0,1 1 0,0-1 0,0 1 0,3-1 0,-3 1 2,0 1 1,0-1 0,-1 0 0,1 1 0,0-1 0,-1 1 0,1 0 0,-1 0-1,1 0 1,-1 0 0,1 0 0,-1 0 0,1 0 0,-1 0 0,0 0-1,0 1 1,2 1 0,1 3-4,0-1-1,0 2 0,-1-1 1,0 0-1,0 1 0,-1-1 1,1 1-1,-2 0 1,3 10-1,-3-8 27,-1-1 0,0 0 1,0 0-1,-1 0 0,0 0 0,0 0 1,-1 0-1,0 0 0,0 0 0,-5 9 1,2-5 43,-2-1 1,1 1 0,-2-1 0,1 0 0,-17 17 0,7-10 57,-1-2 1,-1 0 0,-1-1 0,0-1-1,0-1 1,-31 15 0,45-25-134,0 0 0,-1 0 0,1-1 0,0 0 1,-1 0-1,0-1 0,-8 2 0,14-3-3,1 0 1,0 0-1,0 0 0,-1 0 1,1 0-1,0 0 0,-1 0 0,1 0 1,0 0-1,-1 0 0,1 0 1,0 0-1,-1 0 0,1 0 0,0 0 1,-1 0-1,1 0 0,0 0 1,0 0-1,-1 0 0,1 0 0,0 0 1,-1-1-1,1 1 0,0 0 1,0 0-1,-1 0 0,1-1 0,0 1 1,0 0-1,-1 0 0,1-1 0,0 1 1,0 0-1,0 0 0,0-1 1,-1 1-1,1 0 0,0 0 0,0-1 1,0 1-1,0 0 0,0-1 1,0 1-1,0-1 0,11-16-934,28-16 28,-37 32 942,37-28-574,8-3-174</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6.211"/>
    </inkml:context>
    <inkml:brush xml:id="br0">
      <inkml:brushProperty name="width" value="0.05" units="cm"/>
      <inkml:brushProperty name="height" value="0.05" units="cm"/>
    </inkml:brush>
  </inkml:definitions>
  <inkml:trace contextRef="#ctx0" brushRef="#br0">170 132 18532,'14'-9'596,"0"-1"0,-2 0 0,1 0 0,-1-1 1,-1-1-1,0 0 0,10-15 0,-20 27-526,-1-1-1,1 0 1,-1 0 0,1 1 0,-1-1-1,1 0 1,-1 0 0,0 0-1,1 0 1,-1 0 0,0 0-1,0 1 1,1-1 0,-1 0 0,0 0-1,0 0 1,0 0 0,0 0-1,0 0 1,0 0 0,-1 0 0,1 0-1,0 0 1,-1-1 0,1 2-25,-1-1 0,0 0 0,0 1 0,0-1 0,1 0 0,-1 1 0,0-1 0,0 1 0,0 0 0,0-1 0,0 1 0,0 0 0,0-1 0,0 1 0,0 0 0,0 0 0,0 0 0,-1 0 0,-4 0 8,0 0 0,0 1 1,0 0-1,0 0 1,0 0-1,-10 4 0,0 3-37,1 0 0,0 0 1,0 2-1,1 0 0,0 0 0,-22 23 0,26-23-14,1 0-1,0 1 1,1-1 0,0 2-1,1-1 1,0 1 0,1 0-1,0 1 1,-5 16 0,10-25-20,0 1 0,0 0 0,0-1 0,0 1 0,1 0 0,0-1 0,0 1 0,0 0 0,0 0 0,1-1 0,0 1 0,0 0 1,0-1-1,0 1 0,1-1 0,0 1 0,0-1 0,0 0 0,0 0 0,1 0 0,4 5 0,-3-4-25,0-1 0,1 0 0,0 0 0,0-1-1,0 1 1,0-1 0,0 0 0,1-1 0,-1 1 0,1-1-1,0 0 1,0-1 0,0 1 0,0-1 0,0 0 0,7 0-1,-6-1 13,0 1 0,0-2-1,1 1 1,-1-1 0,13-3-1,-5-1-56,0-1 0,14-8 0</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7.097"/>
    </inkml:context>
    <inkml:brush xml:id="br0">
      <inkml:brushProperty name="width" value="0.05" units="cm"/>
      <inkml:brushProperty name="height" value="0.05" units="cm"/>
    </inkml:brush>
  </inkml:definitions>
  <inkml:trace contextRef="#ctx0" brushRef="#br0">124 330 20092,'-4'0'99,"1"0"0,-1 0 1,0 0-1,0 0 0,1 0 0,-1 1 0,1-1 0,-1 1 0,0 0 0,1 0 0,-1 0 0,1 1 1,0-1-1,-1 1 0,1 0 0,0 0 0,-4 3 0,3-1-14,-1 1 0,1-1 0,1 1 1,-1 0-1,0 0 0,1 0 0,0 1 0,1-1 0,-5 11 0,3-2-34,0 1 0,1 0-1,0-1 1,1 1 0,1 0 0,0 0-1,3 30 1,0-32-58,0-1 0,1 1 0,0-1 0,1 0 0,1 0 0,11 22 0,-15-30 6,1-1 0,0 0 0,0 0-1,0 0 1,0 0 0,1 0 0,-1-1-1,1 1 1,-1-1 0,1 1-1,0-1 1,0 0 0,0 0 0,0 0-1,0-1 1,1 1 0,-1-1 0,0 0-1,1 0 1,-1 0 0,1 0-1,0 0 1,-1-1 0,1 0 0,-1 0-1,1 0 1,0 0 0,6-1 0,-2-2 20,-1 1 0,1-2 0,-1 1 0,1-1 0,-1 0 0,0 0 0,-1-1 0,1 0 0,-1 0 0,0-1 0,0 1 0,-1-1 0,1-1 0,-1 1 0,-1-1 0,5-8 0,-2 3 50,0 0 1,-2 0-1,1-1 1,-1 0 0,-1 0-1,-1 0 1,0 0 0,3-27-1,-6 30 5,0-1-1,0 1 1,-3-16-1,3 24-62,0 0-1,-1 1 1,1-1 0,0 0-1,-1 0 1,1 0-1,-1 1 1,0-1 0,1 0-1,-1 1 1,0-1-1,0 0 1,0 1 0,0-1-1,-1 1 1,1 0-1,0-1 1,-1 1 0,1 0-1,0 0 1,-1 0-1,0 0 1,1 0 0,-1 0-1,1 0 1,-1 0-1,-3 0 1,4 1-11,0 0 0,-1 0 0,1 0-1,0 1 1,0-1 0,-1 0 0,1 1 0,0-1 0,0 0 0,0 1 0,-1 0 0,1-1-1,0 1 1,0 0 0,0-1 0,0 1 0,0 0 0,0 0 0,0 0 0,1 0 0,-1 0-1,0 0 1,0 0 0,1 0 0,-1 0 0,0 1 0,1-1 0,0 0 0,-1 0-1,1 0 1,0 1 0,-1-1 0,1 2 0,-1 2-5,0 0-1,1 0 1,-1 0 0,1 0-1,0 0 1,1-1 0,1 10-1,-1-10 5,0-1 0,0 1 0,0-1 0,1 1-1,-1-1 1,1 0 0,0 0 0,0 0 0,0 0-1,0 0 1,1 0 0,-1-1 0,1 1 0,0-1 0,0 1-1,0-1 1,0 0 0,0 0 0,0 0 0,0-1 0,0 1-1,1-1 1,-1 0 0,1 0 0,-1 0 0,1 0 0,0-1-1,-1 1 1,6-1 0,0 0 0,-1 0 0,1-1 0,-1 0-1,1-1 1,-1 0 0,1 0 0,-1-1 0,0 0-1,0 0 1,-1 0 0,13-9 0,-5 1 5,0-1-1,-1 0 1,0-1 0,-1-1 0,-1 0-1,0-1 1,-1 0 0,-1-1-1,0 0 1,-1-1 0,-1 0 0,12-33-1,-7 7 27,-1-1-1,-2-1 1,-2 1-1,2-51 1,-16 179 38,4 0-1,10 94 1,-4-140-31,1 1 0,3-1 0,1 0 0,2 0 1,1-1-1,2-1 0,27 52 0,1-22-318,81 97 1,-30-43-298,-90-115 570,1 0-1,-1 0 0,-1 0 1,1 1-1,2 9 1,-4-15 15,-1 1 1,0-1-1,0 1 0,0 0 1,0-1-1,1 1 1,-1-1-1,0 1 0,0 0 1,0-1-1,-1 1 1,1 0-1,0-1 1,0 1-1,0-1 0,0 1 1,0 0-1,-1-1 1,1 1-1,0-1 0,-1 1 1,1-1-1,-1 2 1,0-2 12,0 0 0,0 1 0,0-1-1,0 0 1,0 0 0,0 0 0,0 0 0,0 0 0,0 0 0,0 0 0,0 0 0,0 0 0,0 0 0,0 0 0,0-1 0,0 1 0,0 0 0,0-1 0,-2 0 0,-6-4 99,-1 0 0,1 0 0,0-1 0,1 0 1,-1 0-1,1-1 0,-13-15 0,-47-62 461,38 42-324,-31-60 0,48 79-233,2-1 1,1-1 0,1 0 0,-9-37 0,17 58-39,0-1 0,0 1 0,1-1 0,-1 1-1,1-1 1,0 0 0,1 1 0,-1-1 0,1 1 0,0-1 0,0 1 0,0-1 0,4-7-1,-3 8-75,1 0-1,0-1 0,1 1 0,-1 0 0,1 0 0,-1 1 1,1-1-1,0 1 0,1 0 0,-1 0 0,9-4 0,14-7-164,49-17-1,-7 7-90</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8.741"/>
    </inkml:context>
    <inkml:brush xml:id="br0">
      <inkml:brushProperty name="width" value="0.05" units="cm"/>
      <inkml:brushProperty name="height" value="0.05" units="cm"/>
    </inkml:brush>
  </inkml:definitions>
  <inkml:trace contextRef="#ctx0" brushRef="#br0">1 41 18692,'44'286'3470,"24"-9"-2456,-61-263-753,-5-21-11,-3-23 28,-10-17-125,-1 0 0,-18-46-1,26 84-150,4 9-3,0 0 1,-1-1-1,1 0 0,0 1 0,-1-1 1,1 1-1,0-1 0,0 1 0,0-1 0,0 0 1,-1 1-1,1-1 0,0 1 0,0-1 1,0 0-1,0 1 0,0-1 0,0 1 1,1-1-1,-1 0 0,0 1 0,0-1 0,0 1 1,0-1-1,1 0 0,-1 1 0,0-1 1,1 0-1,15 3-53,-5 0 36,2 0 25,0 0 0,0-1 0,0-1 0,0 0 0,0-1 0,-1-1 0,1 0 0,0 0 0,-1-1 0,1-1 0,-1 0 0,0-1 1,0 0-1,0-1 0,14-10 0,-18 11 41,0-1 0,0 0 1,0 0-1,-1-1 0,0 0 1,0 0-1,-1-1 0,0 0 1,0 0-1,-1 0 0,0-1 1,-1 1-1,0-1 0,0-1 1,0 1-1,-2 0 0,1-1 1,-1 0-1,0 1 0,0-17 1,-2 13 34,0-1 0,-2 1 1,-4-23-1,6 32-68,-1 0-1,-1 0 1,1 0 0,0 0 0,-1 0-1,0 0 1,0 1 0,0-1-1,0 0 1,-1 1 0,1 0-1,-1 0 1,0 0 0,0 0-1,-5-4 1,7 6-15,0 1 1,0-1 0,0 1-1,-1-1 1,1 1-1,0 0 1,0-1 0,-1 1-1,1 0 1,0 0-1,-1 0 1,1 0-1,0 0 1,0 0 0,-1 0-1,1 0 1,0 1-1,0-1 1,-1 1 0,1-1-1,0 0 1,0 1-1,0 0 1,0-1-1,-1 1 1,1 0 0,0 0-1,0-1 1,-1 2-1,-1 1-4,0 0-1,1 1 0,-1-1 0,0 1 0,1-1 0,0 1 0,-2 5 1,-3 6-2,2 1 1,0 0 0,1 1 0,1-1-1,0 1 1,2-1 0,-1 1 0,2 0-1,0 0 1,1-1 0,1 1 0,1 0-1,4 16 1,-6-29 6,1 0 0,-1 0 0,1 0-1,0 0 1,0 0 0,0-1 0,0 1-1,1 0 1,0-1 0,-1 0 0,1 0 0,0 0-1,1 0 1,-1 0 0,1 0 0,-1-1-1,1 0 1,0 0 0,0 0 0,-1 0-1,1 0 1,1-1 0,4 2 0,1-2-10,1 0 1,0 0 0,0-1-1,-1 0 1,1-1-1,0 0 1,0-1-1,11-3 1,-7 1-18,-4 1-16,0 1 1,1 0-1,-1 0 1,20 0-1,-28 3 30,0-1 0,0 0 0,0 1 0,0-1 0,0 1 0,0 0 0,0 0 0,0 0 0,-1 1 0,1-1 0,0 0 0,-1 1 0,1 0 0,-1 0 0,1 0-1,-1 0 1,0 0 0,0 0 0,0 1 0,0-1 0,0 0 0,2 5 0,0 2-4,0 0 1,0 1-1,-1 0 0,0 0 0,2 20 1,4 11-7,0-57-985,12-50-665,-11 40 1188</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9.131"/>
    </inkml:context>
    <inkml:brush xml:id="br0">
      <inkml:brushProperty name="width" value="0.05" units="cm"/>
      <inkml:brushProperty name="height" value="0.05" units="cm"/>
    </inkml:brush>
  </inkml:definitions>
  <inkml:trace contextRef="#ctx0" brushRef="#br0">117 41 18428,'4'-7'1193,"-3"5"-979,0 1-1,0-1 0,0 0 0,0 0 0,0-1 1,0 1-1,0 0 0,-1 0 0,1 0 0,-1-1 1,1 1-1,-1 0 0,0-4 0,-1 6-161,1 0 0,0 0-1,-1-1 1,1 1 0,-1 0 0,1 0-1,-1 0 1,1 0 0,0 0 0,-1 0 0,1 0-1,-1 0 1,1 1 0,-1-1 0,1 0-1,0 0 1,-1 0 0,1 0 0,-1 1-1,1-1 1,0 0 0,-1 0 0,1 1-1,0-1 1,-1 0 0,1 0 0,0 1-1,0-1 1,-1 0 0,1 1 0,0-1-1,-1 1 1,-11 13 235,12-14-261,-17 20 345,2 1 0,-26 46 0,36-57-269,0 0-1,1 0 1,0 0-1,0 1 1,1 0-1,1 0 1,0 0-1,0 0 1,0 18-1,2-27-88,1 1 0,-1-1 0,0 1 0,0-1 0,1 1 0,0-1 0,-1 0 0,1 1 0,0-1 0,0 0 0,0 0 0,1 0 0,-1 0 0,0 0 0,1 0 0,-1 0 0,1 0 0,0 0 0,0 0 0,2 1 0,-1-1-49,1 0 0,0-1 1,0 1-1,-1-1 1,1 1-1,0-1 0,0 0 1,0-1-1,0 1 1,1-1-1,3 0 0,11-1-112,0-1 0,0-1 0,-1 0 0,20-7-1,-35 9 165,53-15-310</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09.566"/>
    </inkml:context>
    <inkml:brush xml:id="br0">
      <inkml:brushProperty name="width" value="0.05" units="cm"/>
      <inkml:brushProperty name="height" value="0.05" units="cm"/>
    </inkml:brush>
  </inkml:definitions>
  <inkml:trace contextRef="#ctx0" brushRef="#br0">301 109 20548,'1'-3'144,"0"1"0,1-1 0,-1 0 1,0 0-1,0 0 0,-1 0 0,1 0 0,-1 0 0,1 0 0,-1 0 0,0 0 0,0 0 0,0 0 0,-1 0 0,1 0 0,-1 0 0,0 0 0,0 0 0,0 0 0,0 0 0,0 0 0,0 1 0,-1-1 0,1 0 0,-1 1 0,0-1 0,0 1 0,0 0 0,-3-3 0,2 2-61,0 1-1,-1 0 0,1 0 1,0 0-1,-1 0 0,0 0 1,1 1-1,-1 0 0,0-1 1,0 1-1,1 1 1,-1-1-1,0 1 0,0-1 1,0 1-1,0 0 0,0 0 1,0 1-1,0-1 0,0 1 1,0 0-1,1 0 0,-5 2 1,-4 2-47,1 1 1,0 0 0,1 1 0,0 0-1,0 1 1,0 0 0,1 0-1,0 1 1,1 0 0,-1 1 0,-8 14-1,8-10-35,0 0-1,1 0 1,1 1-1,0 1 1,1-1 0,1 1-1,0 0 1,-3 18-1,7-26-23,0 0-1,1 0 1,0 0-1,0 0 1,1 0-1,-1 0 1,2 0-1,-1 0 1,6 15-1,-5-18-35,0-1-1,0 1 0,0-1 0,1 0 1,0 0-1,0 0 0,0 0 1,0-1-1,0 1 0,1-1 1,0 1-1,0-1 0,0-1 0,0 1 1,0 0-1,0-1 0,7 3 1,1-2-34,0 0 1,1-1 0,-1 0-1,0-1 1,1-1 0,-1 0 0,1 0-1,-1-1 1,24-6 0,15-5-338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0.047"/>
    </inkml:context>
    <inkml:brush xml:id="br0">
      <inkml:brushProperty name="width" value="0.05" units="cm"/>
      <inkml:brushProperty name="height" value="0.05" units="cm"/>
    </inkml:brush>
  </inkml:definitions>
  <inkml:trace contextRef="#ctx0" brushRef="#br0">0 0 20052,'6'17'1537,"-1"6"-1217,0 5-128,-1 8 512,2 6-296,0 2-200,2 2-8,-2-5-104,0-4-40,1-5-56,-3-1-136,1-10-728,-1-6-1545,-4-5 2097,-1-3-328,-1-7-208</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0.479"/>
    </inkml:context>
    <inkml:brush xml:id="br0">
      <inkml:brushProperty name="width" value="0.05" units="cm"/>
      <inkml:brushProperty name="height" value="0.05" units="cm"/>
    </inkml:brush>
  </inkml:definitions>
  <inkml:trace contextRef="#ctx0" brushRef="#br0">2 42 19220,'0'-10'2049,"0"2"-1241,0 0-344,0 2 1240,-1 0-15,1 3-1417,3 4-1281,0 3 897,0-4-72,0 3-112,2 0-144</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0.935"/>
    </inkml:context>
    <inkml:brush xml:id="br0">
      <inkml:brushProperty name="width" value="0.05" units="cm"/>
      <inkml:brushProperty name="height" value="0.05" units="cm"/>
    </inkml:brush>
  </inkml:definitions>
  <inkml:trace contextRef="#ctx0" brushRef="#br0">0 21 15419,'6'2'273,"0"0"-1,0 0 1,-1 1-1,1 0 1,-1 0-1,0 0 1,0 1-1,0 0 1,0 0 0,-1 0-1,1 0 1,-1 1-1,0-1 1,-1 1-1,1 0 1,-1 1-1,0-1 1,0 0-1,0 1 1,-1 0-1,0 0 1,2 9-1,0 1 123,-2 1 0,0 0 0,0 0 0,-2 24-1,-11 68 569,6-77-720,1 0 0,2 0-1,3 39 1,-1-69-230,0 0 0,0 0-1,0 0 1,1 0 0,-1 0 0,1 0 0,-1 0 0,1 0 0,0 0-1,-1-1 1,1 1 0,0 0 0,0 0 0,0-1 0,1 1 0,-1-1-1,0 1 1,0-1 0,1 1 0,1 0 0,-1-1-9,-1-1 1,1 1 0,0-1-1,-1 0 1,1 0-1,0 0 1,-1 0 0,1 0-1,0 0 1,-1 0-1,1 0 1,0-1-1,-1 1 1,1 0 0,0-1-1,-1 0 1,1 1-1,-1-1 1,1 0 0,-1 0-1,1 0 1,-1 0-1,2-1 1,9-8-4,-1 0 0,0 0 0,0-1 0,-1 0 0,0-1 1,-1 0-1,-1-1 0,0 0 0,12-24 0,-10 14 34,-1 1 1,-2-1-1,0-1 1,-1 1-1,4-35 1,-9 49-2,0 5-16,0 0 0,0 0 0,-1 1 1,0-1-1,0 0 0,0 0 0,0 1 0,-1-1 1,1 0-1,-1 0 0,0 1 0,-2-8 1,3 11-16,-1 0 0,1 0 0,0-1 0,0 1 0,0 0-1,0 0 1,0 0 0,0-1 0,0 1 0,-1 0 0,1 0 0,0 0 0,0-1 0,0 1 0,-1 0 0,1 0 0,0 0 0,0 0 0,0 0 0,-1 0 0,1 0 0,0 0 0,0-1 0,0 1 0,-1 0 0,1 0 0,0 0 0,0 0 0,-1 0 0,1 0 0,0 0 0,0 0 0,-1 0 0,1 0 0,0 0 0,0 1 0,-5 7 66,2 14-26,3-19-41,-1 0 0,1 0 0,0-1 0,1 1 0,-1 0 0,0 0 0,1 0 0,0 0 0,0 0 0,0-1 0,0 1 0,0 0 0,0-1 0,1 1 0,-1 0 0,1-1 0,-1 0 0,1 1 0,0-1 0,4 4 0,-4-5 2,1 0-1,-1 0 0,0 0 1,0-1-1,0 1 0,1 0 1,-1-1-1,0 0 0,0 1 0,1-1 1,-1 0-1,0 0 0,1 0 1,-1-1-1,0 1 0,1 0 1,-1-1-1,0 1 0,0-1 1,0 0-1,1 0 0,-1 0 0,0 0 1,0 0-1,0-1 0,-1 1 1,3-2-1,19-16 89,0-1-1,-2 0 1,0-2 0,-2-1-1,0 0 1,-1-1 0,20-38 0,-37 60-74,1-1 28,-1 0 1,1 1-1,-1-1 0,1 0 1,-1 0-1,0 0 1,1-5-1,-14 20 306,6-2-335,0 0 1,1 0-1,0 1 0,0-1 0,2 1 1,-1 0-1,1 1 0,1-1 0,0 1 1,0-1-1,1 1 0,1-1 0,0 1 1,0 0-1,1-1 0,1 1 1,5 22-1,-3-26-171,0 0 1,0 1-1,1-2 0,0 1 1,1 0-1,-1-1 0,2 0 1,-1-1-1,1 1 0,-1-1 1,2 0-1,-1-1 1,1 0-1,12 7 0,-18-11 67,-1 0 61,0-1 1,0 1-1,-1-1 1,1 1-1,0-1 0,0 1 1,0-1-1,-1 0 0,1 1 1,0-1-1,0 0 1,0 0-1,0 1 0,0-1 1,0 0-1,0 0 1,0 0-1,-1 0 0,1 0 1,0 0-1,0-1 1,0 1-1,0 0 0,0 0 1,0-1-1,0 1 0,-1 0 1,1-1-1,0 1 1,0-1-1,0 0 0,7-13-578</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1.370"/>
    </inkml:context>
    <inkml:brush xml:id="br0">
      <inkml:brushProperty name="width" value="0.05" units="cm"/>
      <inkml:brushProperty name="height" value="0.05" units="cm"/>
    </inkml:brush>
  </inkml:definitions>
  <inkml:trace contextRef="#ctx0" brushRef="#br0">29 1 19412,'6'1'2113,"-4"2"-1489,-4 2-328,1 3 1792,1 4-1600,1-1-224,1 2-816,-1 3-208,-8-9 608,-6-4-136,-5-12-112</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1.935"/>
    </inkml:context>
    <inkml:brush xml:id="br0">
      <inkml:brushProperty name="width" value="0.05" units="cm"/>
      <inkml:brushProperty name="height" value="0.05" units="cm"/>
    </inkml:brush>
  </inkml:definitions>
  <inkml:trace contextRef="#ctx0" brushRef="#br0">10 0 19644,'-7'0'1657,"4"11"-1193,3 7-184,2 12 832,4 5-248,2 12-328,1 8-144,3 8-88,0 3-16,1 0-23,-3-2-89,0-7-441,-1-7-407,-2-10 592,1-16-112,-2-24-80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4.981"/>
    </inkml:context>
    <inkml:brush xml:id="br0">
      <inkml:brushProperty name="width" value="0.05" units="cm"/>
      <inkml:brushProperty name="height" value="0.05" units="cm"/>
    </inkml:brush>
  </inkml:definitions>
  <inkml:trace contextRef="#ctx0" brushRef="#br0">64 8 17516,'-1'2'1264,"-6"4"-1110,1 0 0,1 1-1,-1 0 1,1 1 0,0-1 0,1 1-1,0 0 1,0 0 0,1 0 0,0 1-1,0-1 1,1 1 0,0-1 0,1 1-1,0 0 1,0 17 0,0-24-150,1-1 0,0 1 1,1 0-1,-1 0 0,0 0 1,0-1-1,1 1 0,-1 0 1,1-1-1,-1 1 0,1 0 0,0-1 1,0 1-1,0-1 0,0 1 1,0-1-1,0 1 0,0-1 1,0 0-1,1 1 0,-1-1 0,0 0 1,1 0-1,-1 0 0,3 1 1,-1-1 2,-1 0 0,1-1 0,0 1 1,-1-1-1,1 0 0,0 0 0,0 0 1,-1 0-1,1 0 0,0 0 1,0-1-1,-1 1 0,1-1 0,0 0 1,4-2-1,4-2 19,0-1 0,0-1 0,-1 1 0,0-2 0,0 1 0,-1-2 0,0 1-1,11-14 1,56-80 246,-63 84-137,-16 28 130,-9 21-90,5-11-79,-17 63 201,22-73-265,0 0 0,0 0 1,1 1-1,1-1 0,0 0 1,1 12-1,-1-21-45,0-1 0,0 1-1,0 0 1,0-1 0,0 1 0,0 0 0,0 0-1,0-1 1,1 1 0,-1 0 0,0-1 0,0 1 0,1-1-1,-1 1 1,0 0 0,1-1 0,-1 1 0,1-1-1,-1 1 1,1-1 0,-1 1 0,1-1 0,-1 1 0,1-1-1,-1 1 1,1-1 0,0 0 0,-1 1 0,2-1-1,-1 0-34,0 0 1,1 0-1,-1-1 0,0 1 0,0 0 0,0-1 0,0 1 0,0-1 0,0 0 0,0 1 0,1-1 0,-2 0 0,1 1 0,0-1 1,1-1-1,5-5-137,-1 0 0,-1 0 0,8-12 0,10-20-148,2-5-117</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2.780"/>
    </inkml:context>
    <inkml:brush xml:id="br0">
      <inkml:brushProperty name="width" value="0.05" units="cm"/>
      <inkml:brushProperty name="height" value="0.05" units="cm"/>
    </inkml:brush>
  </inkml:definitions>
  <inkml:trace contextRef="#ctx0" brushRef="#br0">0 162 17156,'14'-15'1202,"1"1"1,21-17 0,-29 26-855,1 0 0,-1 0-1,1 1 1,0 0 0,1 0 0,-1 1 0,14-4-1,-21 7-325,1-1 0,-1 1 0,0 0-1,1 0 1,-1-1 0,0 1 0,1 0-1,-1 0 1,0 0 0,1 0 0,-1 1-1,0-1 1,0 0 0,1 1 0,-1-1-1,0 1 1,0-1 0,1 1 0,-1-1-1,0 1 1,0 0 0,0-1 0,0 1 0,0 0-1,0 0 1,0 0 0,0 0 0,0 0-1,0 0 1,-1 0 0,1 0 0,0 1-1,-1-1 1,1 0 0,-1 0 0,1 0-1,-1 1 1,0-1 0,1 0 0,-1 1-1,0-1 1,0 2 0,1 8-26,-1-1 0,0 1 0,-1-1 0,-3 16 0,2-10 51,0-3-37,-4 60 11,6-66-20,0 1 0,0-1 0,1 1 0,0-1 1,1 1-1,-1-1 0,4 9 0,-4-14 2,-1-1-1,1 1 0,0 0 0,-1-1 1,1 1-1,0 0 0,0-1 0,0 1 1,0-1-1,0 0 0,1 1 0,-1-1 1,0 0-1,1 0 0,-1 0 0,1 1 1,-1-2-1,1 1 0,-1 0 0,1 0 1,0 0-1,0-1 0,-1 1 0,1-1 1,0 1-1,0-1 0,-1 0 0,1 0 1,0 0-1,0 0 0,0 0 0,-1 0 1,1 0-1,0-1 0,0 1 0,0 0 1,-1-1-1,1 0 0,0 1 0,-1-1 1,3-1-1,4-2 12,-1-1 1,1 0 0,-1-1 0,0 0-1,0 0 1,11-12 0,0-3 97,0-2 1,-1 0-1,-1-1 0,-1-1 1,-2 0-1,0-1 1,-2-1-1,9-29 1,-22 68-95,0 1-1,1-1 1,1 1 0,0-1 0,0 1-1,1-1 1,1 0 0,0 1 0,1-1-1,0 0 1,1 0 0,0-1 0,1 1-1,0-1 1,8 13 0,-11-20 6,1 0 0,0-1-1,0 1 1,0-1 0,0 0 0,1 0 0,-1 0 0,1 0-1,0 0 1,0-1 0,0 0 0,0 1 0,0-2 0,0 1-1,1 0 1,-1-1 0,1 0 0,-1 0 0,1 0 0,-1-1 0,5 1-1,-3-1 14,-1-1-1,0 0 0,0 0 1,0 0-1,0 0 0,0-1 1,0 0-1,-1 0 0,1 0 1,-1-1-1,1 1 0,-1-1 1,0 0-1,0 0 0,0-1 1,0 1-1,0-1 0,4-6 1,-4 3 38,1 0 1,-1 0-1,0-1 1,-1 1 0,0-1-1,0 0 1,-1 0-1,0 0 1,0 0-1,-1 0 1,0-1-1,-1 1 1,1 0 0,-1-1-1,-1 1 1,0 0-1,0 0 1,-3-11-1,3 14-77,-1 0 0,1-1 0,-1 1-1,0 0 1,0 0 0,-1 0 0,1 1-1,-1-1 1,0 0 0,0 1 0,-1 0 0,1 0-1,-1 0 1,0 0 0,0 0 0,0 1-1,-1 0 1,1 0 0,-1 0 0,0 0 0,0 1-1,0 0 1,0 0 0,0 0 0,0 1-1,-1-1 1,1 1 0,-9 0 0,13 0-68,0 1 0,0 0 1,0 0-1,0 0 0,0 0 1,0 0-1,0 0 0,0 0 1,0 0-1,0 0 0,0 0 1,0 1-1,0-1 0,0 0 1,0 1-1,1-1 0,-1 1 0,0-1 1,0 1-1,0-1 0,0 1 1,0 0-1,1-1 0,-1 1 1,0 0-1,1-1 0,-1 1 1,1 0-1,-1 0 0,0 0 1,1 0-1,0 0 0,-1 0 0,1 0 1,0 0-1,-1 0 0,1 1 1,0 0-57,0 0 0,1 0 0,-1 0 0,1-1 0,-1 1 0,1 0 0,-1 0 1,1-1-1,0 1 0,0 0 0,0-1 0,0 1 0,0 0 0,1-1 0,-1 0 0,0 1 1,1-1-1,-1 0 0,1 0 0,2 2 0,18 9-742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3.276"/>
    </inkml:context>
    <inkml:brush xml:id="br0">
      <inkml:brushProperty name="width" value="0.05" units="cm"/>
      <inkml:brushProperty name="height" value="0.05" units="cm"/>
    </inkml:brush>
  </inkml:definitions>
  <inkml:trace contextRef="#ctx0" brushRef="#br0">95 181 17812,'0'0'146,"0"-1"0,0 1 0,-1-1 0,1 1 0,0 0 0,-1-1 1,1 1-1,-1-1 0,1 1 0,-1 0 0,1-1 0,0 1 0,-1 0 0,1 0 0,-1-1 0,1 1 1,-1 0-1,0 0 0,1 0 0,-1 0 0,1 0 0,-1-1 0,1 1 0,-1 0 0,1 0 0,-1 0 1,1 1-1,-2-1 0,-14 10 1873,-10 25-1085,24-32-815,-4 7-57,0 0 0,1 0 0,1 0-1,-5 13 1,7-18-51,1 0 1,0 0-1,0-1 0,0 1 1,1 0-1,-1 0 0,1 0 0,0 0 1,0 0-1,1 0 0,2 9 0,-3-13-7,0 0-1,1 0 1,-1 0-1,1 0 0,-1 0 1,1 0-1,0-1 1,-1 1-1,1 0 0,0 0 1,0-1-1,-1 1 1,1 0-1,0-1 0,0 1 1,0-1-1,0 1 1,0-1-1,0 1 0,0-1 1,0 0-1,0 1 0,0-1 1,0 0-1,0 0 1,0 0-1,0 0 0,0 0 1,0 0-1,0 0 1,0 0-1,0 0 0,0 0 1,0-1-1,0 1 1,1-1-1,3 0-3,0-1-1,0 0 1,0-1 0,0 1 0,8-6-1,2-4-30,0-1-1,-1-1 1,14-17-1,19-18-47,-46 48 77,0 0 0,0 0 0,-1 0 0,1 0 0,1 1 0,-1-1 0,0 0 0,0 0 0,0 1 0,0-1 0,0 1 0,1-1 0,-1 1 0,0-1 0,0 1 0,1 0 0,-1 0 0,0-1 0,1 1 0,-1 0 0,0 0 0,3 1 0,-3-1 8,0 1-1,0 0 0,1 0 0,-1 0 0,0 0 1,0 0-1,0 0 0,0 1 0,0-1 1,0 0-1,0 1 0,-1-1 0,1 0 0,0 1 1,-1-1-1,1 1 0,-1-1 0,1 2 0,4 15 104,5 17 15,-9-33-70,0 0 0,0-1 0,-1 1 0,1 0 0,0 0-1,0-1 1,1 1 0,-1-1 0,0 1 0,0-1 0,1 0 0,-1 1-1,4 1 1,-4-3-27,-1 0 0,1 0 0,-1 0-1,1 0 1,0 0 0,-1 0 0,1 0-1,0 0 1,-1 0 0,1 0 0,-1 0-1,1 0 1,0-1 0,-1 1 0,1 0-1,-1 0 1,1-1 0,-1 1 0,1 0-1,-1-1 1,1 1 0,-1-1 0,1 1-1,-1-1 1,0 1 0,1-1 0,-1 1-1,0-1 1,1 1 0,-1-1 0,0 1-1,0-1 1,1 1 0,-1-1 0,0-1-1,9-23 469,-9 25-483,7-34 329,-2 0 0,3-59 0,-3 17-372,-5 75-19,0 0 0,0 0-1,0 1 1,0-1 0,1 0 0,-1 0-1,0 1 1,0-1 0,1 0 0,-1 1-1,0-1 1,1 0 0,-1 1 0,0-1-1,1 0 1,-1 1 0,1-1 0,-1 1 0,1-1-1,0 1 1,-1-1 0,1 1 0,-1-1-1,1 1 1,0 0 0,0-1 0,-1 1-1,1 0 1,0 0 0,-1-1 0,1 1-1,0 0 1,0 0 0,-1 0 0,1 0-1,0 0 1,0 0 0,-1 0 0,1 0-1,1 1 1,15-3-272,16-9-79,11-5-141</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3.960"/>
    </inkml:context>
    <inkml:brush xml:id="br0">
      <inkml:brushProperty name="width" value="0.05" units="cm"/>
      <inkml:brushProperty name="height" value="0.05" units="cm"/>
    </inkml:brush>
  </inkml:definitions>
  <inkml:trace contextRef="#ctx0" brushRef="#br0">1 1 17500,'0'13'725,"-1"1"1,2-1-1,0 0 1,0 1 0,1-1-1,8 26 1,-9-35-638,0-1-1,1 1 1,-1 0 0,1-1 0,0 1 0,0-1-1,0 1 1,0-1 0,1 0 0,0 0 0,-1 0-1,1 0 1,0-1 0,0 1 0,0-1 0,1 0-1,-1 0 1,1 0 0,-1 0 0,1 0 0,-1-1 0,1 0-1,0 1 1,0-1 0,0-1 0,0 1 0,6 0-1,-2-1-32,0-1 0,0 0-1,1 0 1,-1 0-1,0-1 1,0-1 0,13-4-1,2-4 67,25-16 1,20-9 19,-60 33-123,-1 0-1,1 0 0,0 1 1,0 0-1,0 1 1,0 0-1,11-1 1,-16 2-7,-1 0 0,1 1 1,0-1-1,0 0 1,0 1-1,-1-1 0,1 1 1,0 0-1,-1 0 1,1 0-1,0 1 0,-1-1 1,1 0-1,-1 1 1,0 0-1,3 2 0,0 1 26,-1 0-1,0 0 0,0 1 0,-1-1 1,4 8-1,6 9 106,-12-21-117,0 0 0,0 1 0,0-1 0,0 0 0,0 0 0,0-1 0,0 1 0,0 0 0,1 0 0,-1-1 0,0 1 0,1 0 0,-1-1 0,0 1 0,1-1 0,-1 0 0,1 1 0,-1-1 0,1 0 0,-1 0 0,1 0 0,-1 0 0,0 0 0,1 0 0,-1-1 0,1 1 0,-1 0 0,1-1 0,-1 1 0,0-1 0,3-1 0,6-2 98,-1-1-1,1 0 0,11-9 1,-3 3-3,-15 9-182,0 0 0,1 0 0,0 1 1,-1 0-1,1-1 0,0 2 0,-1-1 0,1 0 1,0 1-1,0-1 0,7 1 0,-1 2-489,0 0-1,0 0 0,11 4 1,-10-3 267,7 2-312</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4.768"/>
    </inkml:context>
    <inkml:brush xml:id="br0">
      <inkml:brushProperty name="width" value="0.05" units="cm"/>
      <inkml:brushProperty name="height" value="0.05" units="cm"/>
    </inkml:brush>
  </inkml:definitions>
  <inkml:trace contextRef="#ctx0" brushRef="#br0">11 8 15835,'-7'-8'1854,"4"9"-416,6 18 447,13 30-271,-16-49-1584,5 14 168,0 0 0,1-1 0,1 0 0,0 0 0,1-1 0,10 14 0,-16-24-183,0 1-1,-1-1 0,2 0 1,-1 0-1,0 0 0,0 0 1,1-1-1,-1 1 0,0-1 0,1 1 1,0-1-1,-1 0 0,1 0 1,0 0-1,0 0 0,0 0 1,-1-1-1,1 1 0,0-1 1,0 0-1,0 0 0,0 0 1,0 0-1,0 0 0,0-1 1,0 0-1,-1 1 0,1-1 1,0 0-1,0 0 0,-1 0 1,1-1-1,0 1 0,-1-1 1,0 1-1,1-1 0,3-3 1,0-1 4,1 0 1,-1-1 0,-1 0-1,1 0 1,-1 0-1,0-1 1,-1 0 0,0 0-1,0 0 1,4-12 0,-7 25 7,4 8-318,0-1 1,10 17-1,-10-25 158,0-3-55</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5.525"/>
    </inkml:context>
    <inkml:brush xml:id="br0">
      <inkml:brushProperty name="width" value="0.05" units="cm"/>
      <inkml:brushProperty name="height" value="0.05" units="cm"/>
    </inkml:brush>
  </inkml:definitions>
  <inkml:trace contextRef="#ctx0" brushRef="#br0">1 0 18812,'2'5'692,"0"0"-1,0 1 0,0-1 1,-1 0-1,2 7 1,-3-7-454,1 0 0,1 0 0,-1 0 1,1 0-1,0 0 0,0-1 0,4 9 0,-5-13-226,-1 1-1,1 0 0,0-1 1,-1 1-1,1-1 1,0 1-1,-1-1 0,1 0 1,0 1-1,-1-1 1,1 0-1,0 1 0,0-1 1,-1 0-1,1 0 1,0 1-1,0-1 0,0 0 1,-1 0-1,1 0 1,1 0-1,0-1-1,1 1-1,-1-1 1,0 0-1,0 0 1,0 0 0,0 0-1,0 0 1,0 0 0,0-1-1,3-2 1,18-21 162,-20 21-122,0 1 1,0-1-1,0 0 0,1 1 1,-1 0-1,1-1 1,0 1-1,0 1 1,0-1-1,6-2 1,-10 5-41,1 0 1,0 0-1,-1 0 1,1 0 0,0 0-1,-1 1 1,1-1-1,-1 0 1,1 0 0,-1 1-1,1-1 1,0 0-1,-1 1 1,1-1 0,-1 1-1,1-1 1,-1 0-1,0 1 1,1-1 0,-1 1-1,1-1 1,-1 1-1,0 0 1,0-1 0,1 1-1,-1 0 1,9 20 113,-8-19-105,25 67-1359,-26-69 1323,0 0 1,0 1 0,0-1 0,1 0-1,-1 0 1,0 1 0,0-1-1,0 0 1,0 0 0,1 0 0,-1 1-1,0-1 1,0 0 0,0 0 0,1 0-1,-1 0 1,0 0 0,0 0-1,0 1 1,1-1 0,-1 0 0,0 0-1,0 0 1,1 0 0,-1 0-1,0 0 1,0 0 0,1 0 0,-1 0-1,0 0 1,0 0 0,1 0-1,-1 0 1,0 0 0,0 0 0,1-1-1,-1 1 4,9-3-373</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6.732"/>
    </inkml:context>
    <inkml:brush xml:id="br0">
      <inkml:brushProperty name="width" value="0.05" units="cm"/>
      <inkml:brushProperty name="height" value="0.05" units="cm"/>
    </inkml:brush>
  </inkml:definitions>
  <inkml:trace contextRef="#ctx0" brushRef="#br0">372 76 18660,'1'-3'197,"0"1"-1,0-1 1,0 0-1,0 0 1,-1 0 0,1 1-1,-1-1 1,0 0-1,0 0 1,0 0 0,0 0-1,0 0 1,0 0-1,-1 0 1,-1-3 0,1 4-97,1 0 1,-2 1-1,1-1 1,0 0-1,0 1 1,0-1 0,-1 1-1,1-1 1,-1 1-1,1 0 1,-1 0-1,1-1 1,-1 1 0,0 0-1,0 1 1,0-1-1,1 0 1,-1 0-1,0 1 1,0-1 0,0 1-1,0 0 1,0-1-1,-3 1 1,-2 0 52,1 0 1,-1 1-1,0 0 0,0 0 1,0 0-1,0 1 1,1 0-1,-1 0 0,1 1 1,0-1-1,-1 2 1,1-1-1,0 1 0,1-1 1,-8 8-1,-4 3-106,0 2 0,1 0 0,-19 25 0,16-16-73,1-1 1,1 2 0,2 0-1,0 1 1,2 1 0,1 0-1,-11 39 1,22-62-6,-1-1 1,1 1-1,1-1 0,-1 1 1,1-1-1,0 1 1,0-1-1,0 1 0,1 4 1,0-7 7,0-1 0,-1 1 1,1 0-1,0-1 0,0 1 1,0 0-1,0-1 0,0 1 0,0-1 1,1 0-1,-1 1 0,0-1 1,1 0-1,-1 0 0,1 0 1,-1 0-1,1 0 0,0 0 1,-1 0-1,1-1 0,0 1 1,0-1-1,-1 1 0,3 0 1,101 19-683,-76-16 627,1 1 0,-1 2 0,-1 1 0,46 18 0,-69-23 120,-1-1 0,1 0 0,-1 1 0,0 0 0,0 0 1,0 0-1,5 6 0,-8-8-20,0 0 1,-1 0-1,1 0 1,0 0-1,-1 0 1,1 0-1,-1 1 1,1-1-1,-1 0 1,1 0-1,-1 0 1,0 1-1,0-1 1,0 0-1,0 0 1,0 0-1,0 1 1,0-1-1,0 0 1,0 0-1,0 1 1,-1-1-1,1 0 1,0 0-1,-1 0 1,1 1-1,-1-1 1,0 0-1,1 0 0,-1 0 1,0 0-1,1 0 1,-1 0-1,-1 1 1,-7 6 49,-1-1 0,1 0-1,-1 0 1,-1 0 0,1-1 0,-1-1 0,0 0 0,0-1-1,-1 0 1,1 0 0,-1-1 0,0-1 0,0 0 0,-17 1-1,28-3-128,0 0 0,0 0-1,-1 0 1,1 0-1,0-1 1,0 1 0,-1 0-1,1 0 1,0-1-1,0 1 1,0-1 0,0 1-1,-1-1 1,1 0-1,-2-1 1,3 2 8,0-1 0,-1 1-1,1-1 1,-1 1 0,1-1 0,0 0 0,-1 1-1,1-1 1,0 0 0,0 1 0,0-1 0,0 0-1,-1 1 1,1-1 0,0 0 0,0 0 0,0 1-1,0-1 1,0 0 0,1-1 0,0-1-51,0-1 0,1 1-1,-1-1 1,1 1 0,0 0 0,0 0 0,0 0 0,0 0 0,4-4 0,20-20-599</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7.556"/>
    </inkml:context>
    <inkml:brush xml:id="br0">
      <inkml:brushProperty name="width" value="0.05" units="cm"/>
      <inkml:brushProperty name="height" value="0.05" units="cm"/>
    </inkml:brush>
  </inkml:definitions>
  <inkml:trace contextRef="#ctx0" brushRef="#br0">41 256 18396,'-4'22'1760,"-12"36"-1,11-40-1142,0 0 0,-5 35 0,10-51-607,-1 0 0,1 0-1,0 0 1,0-1 0,0 1 0,0 0-1,1 0 1,-1 0 0,1 0-1,-1 0 1,1 0 0,-1 0-1,1-1 1,0 1 0,1 2-1,-1-3-10,-1-1-1,1 1 0,0 0 1,-1-1-1,1 1 1,0-1-1,0 0 0,0 1 1,-1-1-1,1 1 0,0-1 1,0 0-1,0 0 0,0 0 1,0 1-1,-1-1 1,1 0-1,0 0 0,0 0 1,0 0-1,0-1 0,0 1 1,1 0-1,2-2-24,1 1 1,-1-1-1,0 0 0,1 0 1,-1-1-1,0 1 0,0-1 1,-1 0-1,1 0 0,5-5 1,5-8-62,-11 11 58,1 0 0,1 0 1,-1 1-1,0 0 0,1-1 0,0 2 0,0-1 1,0 0-1,7-2 0,-11 6 23,0 0 1,0-1-1,0 1 0,0 0 0,-1 0 1,1 0-1,0 1 0,0-1 1,0 0-1,0 0 0,0 0 0,0 1 1,0-1-1,0 0 0,0 1 1,0-1-1,0 1 0,-1-1 0,1 1 1,0-1-1,0 1 0,-1 0 1,1-1-1,0 1 0,-1 0 0,1 0 1,-1 0-1,1-1 0,-1 1 1,1 0-1,-1 0 0,1 0 0,-1 0 1,0 0-1,1 1 0,8 38-16,-9-39 23,5 52 383,-2 0 0,-7 92 0,-27 105 733,29-235-1077,-5 26 19,6-39-54,1 0 0,-1 1-1,0-1 1,0 0 0,0 0 0,0 0 0,0 0 0,0 0 0,0 0 0,-1 0 0,1 0 0,-1-1 0,-2 3 0,4-3-4,-1-1 0,1 0 0,-1 0 0,1 1 0,-1-1 0,1 0 0,-1 0 0,0 1 0,1-1 0,-1 0 0,1 0 0,-1 0 0,1 0 0,-1 0 0,0 0 0,1 0 0,-1 0 0,1 0 0,-1 0 0,1 0 0,-1 0 0,0 0 1,1-1-1,-1 1 0,1 0 0,-2-1 0,-10-13-5,9 7-14,0 1 0,0 0 1,-3-14-1,2-4-81,0 1 0,2-1-1,1 1 1,0-1 0,2 0 0,1 0 0,1 1-1,1-1 1,1 1 0,0 0 0,2 0-1,1 1 1,14-29 0,-13 34 21,0 0 0,2 1 0,0-1 0,0 2 0,2 0 0,0 0 0,19-16 0,-20 21 59,0 1 0,0 1 0,1 0 0,0 1 0,0 0 0,0 0 0,1 2 0,0 0 0,1 0 0,16-2 0,-26 6 21,-1 0 0,0 1 0,1-1 0,-1 1-1,1 0 1,-1 0 0,1 1 0,-1-1 0,1 1-1,-1 0 1,0 0 0,0 0 0,1 1 0,4 2 0,-6-2 37,0 0 0,0 0 1,-1 1-1,1-1 0,-1 1 0,1-1 1,-1 1-1,0 0 0,0 0 1,0 0-1,0 0 0,-1 1 1,1-1-1,-1 0 0,0 1 1,0-1-1,1 5 0,-2-8-23,0 1 1,0-1-1,0 1 0,0-1 0,0 0 1,0 1-1,0-1 0,0 0 1,0 1-1,0-1 0,0 0 0,0 1 1,0-1-1,1 0 0,-1 1 1,0-1-1,0 0 0,0 1 0,1-1 1,-1 0-1,0 1 0,0-1 0,1 0 1,-1 0-1,0 1 0,0-1 1,1 0-1,-1 0 0,0 0 0,1 0 1,-1 1-1,0-1 0,1 0 0,-1 0 1,1 0-1,-1 0 0,0 0 1,1 0-1,-1 0 0,0 0 0,1 0 1,-1 0-1,0 0 0,1 0 0,15-16 299,8-28-67,-13 19-68,0 0 1,-2-1-1,-1 0 1,-2 0-1,0-1 0,-2 0 1,2-33-1,-5 50 108,2 17-210,5 16-83,-6-19 1,1 0 0,0 0 0,0 0-1,0 0 1,0-1 0,1 0-1,-1 0 1,1 0 0,0 0-1,0 0 1,0-1 0,0 0-1,0 1 1,1-2 0,-1 1-1,1 0 1,-1-1 0,1 0 0,-1 0-1,1 0 1,0-1 0,0 1-1,-1-1 1,1 0 0,0-1-1,-1 1 1,1-1 0,0 0-1,-1 0 1,1 0 0,-1-1 0,1 0-1,-1 0 1,0 0 0,1 0-1,-1 0 1,0-1 0,5-4-1,13-13 0,-1 0 0,0-1 0,-2-1 0,0-1 0,23-38 0,-22 31-31,-8 18-14,-12 12 49,1 0-1,-1 1 0,0-1 0,0 0 1,0 0-1,1 0 0,-1 0 0,0 0 1,0 0-1,0 1 0,0-1 0,1 0 1,-1 0-1,0 0 0,0 1 0,0-1 1,0 0-1,0 0 0,0 0 0,0 1 1,0-1-1,1 0 0,-1 0 0,0 0 1,0 1-1,0-1 0,0 0 0,0 0 1,0 1-1,0-1 0,0 0 0,0 0 1,0 1-1,-1-1 0,1 0 0,-6 36-78,5-31 82,1-3 8,-14 59-101,3 0 0,-5 102 0,19-142 199,1-38-122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7.985"/>
    </inkml:context>
    <inkml:brush xml:id="br0">
      <inkml:brushProperty name="width" value="0.05" units="cm"/>
      <inkml:brushProperty name="height" value="0.05" units="cm"/>
    </inkml:brush>
  </inkml:definitions>
  <inkml:trace contextRef="#ctx0" brushRef="#br0">1 0 14427,'9'11'888,"2"1"-888,-1 4-40,4-1 728</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18.402"/>
    </inkml:context>
    <inkml:brush xml:id="br0">
      <inkml:brushProperty name="width" value="0.05" units="cm"/>
      <inkml:brushProperty name="height" value="0.05" units="cm"/>
    </inkml:brush>
  </inkml:definitions>
  <inkml:trace contextRef="#ctx0" brushRef="#br0">134 57 21189,'-15'12'664,"0"0"0,1 1 0,0 1 0,1 0 0,-13 20 0,21-28-577,1 0 0,0 0 0,0 1 0,1 0 0,0-1 0,0 1 0,1 0 0,0 1 0,0-1 0,0 0-1,1 0 1,0 1 0,1-1 0,-1 1 0,1-1 0,2 10 0,-2-15-84,0-1 0,1 1 1,-1 0-1,1-1 0,-1 1 0,1 0 0,0-1 0,0 1 0,0-1 1,0 1-1,0-1 0,0 0 0,0 1 0,0-1 0,0 0 1,1 0-1,-1 0 0,0 0 0,1 0 0,-1 0 0,1 0 1,-1 0-1,1 0 0,-1-1 0,1 1 0,0-1 0,-1 1 1,1-1-1,0 0 0,0 1 0,-1-1 0,1 0 0,0 0 0,-1 0 1,1-1-1,0 1 0,0 0 0,2-1 0,2-1-24,1 0 0,0 0 0,0 0 0,-1-1 1,1 0-1,-1-1 0,0 1 0,9-7 0,-2-2-8,0 0 0,-1 0 0,0-1 0,-1 0 0,16-26-1,38-80 349,-31 54 516,-33 99 250,-9 119-462,8-131-1548,1 1 1,1-1-1,1 0 1,11 39 0,-5-42 173,0-16-256</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45.220"/>
    </inkml:context>
    <inkml:brush xml:id="br0">
      <inkml:brushProperty name="width" value="0.05" units="cm"/>
      <inkml:brushProperty name="height" value="0.05" units="cm"/>
    </inkml:brush>
  </inkml:definitions>
  <inkml:trace contextRef="#ctx0" brushRef="#br0">487 173 10618,'-7'-3'234,"0"1"0,0 0 0,-1 0-1,1 1 1,-1 0 0,1 0 0,-1 1-1,1 0 1,-1 0 0,1 0 0,-1 1-1,1 1 1,-1-1 0,1 1 0,0 0-1,-14 7 1,-4 3 78,1 1-1,1 0 1,-29 24-1,32-23-156,0 2 1,1 0-1,2 2 1,-1 0-1,2 1 0,0 0 1,-15 26-1,21-27-83,1-1 0,0 2 0,2-1 0,0 1 0,1 0 0,1 0 0,0 1 0,2 0 0,-2 29 0,5-14-31,1 0-1,2 0 0,1 0 1,2 0-1,19 62 1,-8-49-31,1 0 1,2-1 0,39 63 0,-42-83 91,1-2 1,1 0 0,1-1 0,1-1-1,1 0 1,46 34 0,-34-33 3,1-1 1,1-2 0,1-2-1,66 26 1,-46-26-64,1-3 1,0-2-1,2-3 0,-1-2 1,1-3-1,0-2 0,77-6 1,-52-8 1,1-3 0,118-36 0,0 1 10,-192 46-53,38-8 8,76-25 0,-112 30-2,0 0 1,0-2 0,-1 1 0,0-2 0,0 0 0,-1 0 0,0-1-1,0-1 1,-1 0 0,10-11 0,-9 7 23,-1 0 0,-1 0 0,0-1 0,0-1 1,-2 1-1,0-2 0,-1 1 0,-1-1 0,0 0 0,-1 0 0,-1 0 1,0-1-1,-2 1 0,0-1 0,-1 0 0,0 0 0,-2 0 0,0 0 0,-1 0 1,-6-21-1,-5-16 240,-3 0 0,-2 1-1,-36-73 1,43 104-205,-2 1-1,-1 0 1,-1 0-1,-1 1 1,0 1-1,-2 1 1,0 0-1,-1 1 1,-38-26-1,-25-6 32,-92-40 0,80 44-71,57 27-22,-179-87 18,151 77-51,-94-27 1,137 50-92,0 1 1,0 1-1,-42-2 0,51 6-11,-1 0-1,1 1 1,0 0-1,0 2 1,0-1-1,0 1 1,-24 10-1,32-11 122,0 1-59,0-1 0,0 0 0,0 0 1,0-1-1,-11 2 0,-1-2-267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5.367"/>
    </inkml:context>
    <inkml:brush xml:id="br0">
      <inkml:brushProperty name="width" value="0.05" units="cm"/>
      <inkml:brushProperty name="height" value="0.05" units="cm"/>
    </inkml:brush>
  </inkml:definitions>
  <inkml:trace contextRef="#ctx0" brushRef="#br0">123 0 17212,'-45'61'2873,"33"-46"-2329,1 0 0,0 1 0,1 0 0,0 1 0,-10 26 0,20-42-517,-1 0 1,1 1-1,-1-1 0,1 0 0,-1 1 1,1-1-1,0 1 0,0-1 1,0 1-1,0-1 0,0 0 1,0 1-1,0-1 0,0 1 0,0-1 1,1 1-1,-1-1 0,1 0 1,-1 1-1,1-1 0,-1 0 1,3 3-1,-2-3-31,0 0-1,1 1 1,0-1 0,-1 0 0,1 0-1,0-1 1,-1 1 0,1 0 0,0-1-1,0 1 1,0-1 0,-1 1 0,1-1-1,0 0 1,3 0 0,8 0-182,1-1 1,0 0 0,26-7-1,-30 6 143,12-2-101,-3-1-74,0 1 1,38-1-1,-53 4 205,0 1 0,0 0 0,0 0 0,-1 1 1,1-1-1,0 1 0,0 0 0,0 0 0,-1 0 0,1 0 0,0 1 0,-1 0 0,1-1 0,-1 1 0,0 0 0,0 1 0,1-1 0,-1 1 0,-1-1 0,6 7 0,-6-7 36,-1 1-1,1 0 1,-1-1-1,0 1 1,0 0-1,0 0 1,0 0-1,0 0 1,0 0-1,-1 0 1,0 0-1,1 1 1,-1-1-1,0 0 1,-1 5-1,0-3 27,-1 0 0,1 0 0,-1 1-1,0-1 1,0 0 0,-1 0 0,1-1 0,-5 7-1,0-1 59,-1-1-1,0 0 0,0-1 0,0 0 0,-1 0 0,-1-1 1,-17 11-1,20-14-127,0-1 0,0 0 0,0 0 1,0-1-1,-1 0 0,1 0 0,-1 0 0,1-1 1,-1 0-1,-9-1 0,14 0-27,0 0-1,0 0 1,0-1 0,0 1-1,0-1 1,0 0 0,0 0-1,0 0 1,0 0-1,1 0 1,-1-1 0,0 1-1,1-1 1,-1 0 0,1 0-1,0 0 1,-1 0 0,1 0-1,0 0 1,0-1 0,0 1-1,1 0 1,-1-1-1,1 0 1,-1 1 0,1-1-1,0 0 1,-1-4 0,-3-20-364</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20.069"/>
    </inkml:context>
    <inkml:brush xml:id="br0">
      <inkml:brushProperty name="width" value="0.05" units="cm"/>
      <inkml:brushProperty name="height" value="0.05" units="cm"/>
    </inkml:brush>
  </inkml:definitions>
  <inkml:trace contextRef="#ctx0" brushRef="#br0">30 104 11298,'-4'2'440,"1"-1"-242,1 0 1,-1 0-1,0 0 0,1 0 0,-1 1 0,0-1 0,1 1 0,-3 2 1,7-2-34,0 1 1,-1-1-1,1 0 1,0 1-1,0-1 1,0 0-1,1 0 1,-1 0 0,0-1-1,5 3 1,-2 0 22,5 3-69,0-1-1,1-1 1,0 1-1,0-2 0,0 0 1,0 0-1,1-1 1,0 0-1,-1-1 0,25 2 1,10-3 136,68-5 0,-111 3-243,328-38 697,-170 16-533,841-68 122,72 52-237,-1 49-49,-592 11-21,919 19 35,-97-72 38,-1129 23-181,-173 8-450,-4 0 353,-8-4 205,8 4-93,-7-3-90</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19.627"/>
    </inkml:context>
    <inkml:brush xml:id="br0">
      <inkml:brushProperty name="width" value="0.05" units="cm"/>
      <inkml:brushProperty name="height" value="0.05" units="cm"/>
    </inkml:brush>
  </inkml:definitions>
  <inkml:trace contextRef="#ctx0" brushRef="#br0">423 182 12163,'-15'7'218,"1"1"1,0 1-1,1 0 1,0 1-1,1 0 1,0 0-1,0 2 1,1-1-1,1 2 1,0-1-1,0 1 1,-10 20-1,-16 29-40,2 2 0,3 1 0,3 2 0,3 0 0,-25 105-1,32-85-21,3 2-1,4-1 1,5 2-1,4 91 1,7-98 91,30 155 0,43 76 179,-6-65-251,-50-187-99,57 114 1,-67-155-44,2 0 1,0-1 0,1-1-1,1 0 1,0-1 0,2 0-1,0-2 1,1 0-1,33 21 1,-15-15 65,1-2-1,0-1 1,2-3 0,69 20-1,-28-15 175,137 16 0,88-10 176,-161-16-350,238 2-4,-320-15-84,0-4 0,-1-2 0,0-3 0,66-20-1,-69 10 97,-2-2 1,0-2-1,-2-3 0,-1-2 0,-1-2 0,-2-3 1,-1-2-1,-2-2 0,-2-2 0,73-84 0,-86 82-67,-2-1 0,-2-1-1,-2-2 1,-2-1 0,-2 0-1,-3-2 1,-1-1 0,-3 0-1,12-62 1,-12 23-29,-4-1 0,-4 0-1,-3-1 1,-12-141 0,1 167 6,-2 0 0,-3 1 0,-3 0 1,-33-92-1,36 126 3,-2 1 0,-2 0 0,0 1 0,-2 1 0,-1 0 0,-1 1 0,-1 1 0,-2 1 1,0 1-1,-51-41 0,21 28 46,-83-44 1,-65-19 18,140 71-63,-236-107 56,208 101-75,-134-35 0,160 57-12,0 3 0,-1 2 0,0 3 0,0 3 0,-74 6 0,16 9-249,-205 48 0,264-46-216,0 3-1,-74 34 0,104-37 234,0 1-1,1 2 0,0 1 1,2 1-1,-42 38 0,11 4-347</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06.243"/>
    </inkml:context>
    <inkml:brush xml:id="br0">
      <inkml:brushProperty name="width" value="0.05" units="cm"/>
      <inkml:brushProperty name="height" value="0.05" units="cm"/>
    </inkml:brush>
  </inkml:definitions>
  <inkml:trace contextRef="#ctx0" brushRef="#br0">21824 772 12779,'-48'-12'986,"1"-1"0,-73-31 0,37 15-738,-152-30 0,168 44-272,-226-44-55,-52-13-177,128 21-113,-353-36-1,30 65 317,-2 25 87,238 0-17,-243 1 95,-1146 1-64,3-31-147,1200 10 22,-863-16 11,-208 43 100,649-2 92,-1497-36 18,2396 27-143,-2296-102 24,256-14 141,1055 92-232,3 80-301,870-39 338,-221 57 0,281-54 58,0 3 0,1 2 1,2 4-1,-116 70 0,143-74 7,1 2 1,0 2-1,3 0 1,0 3-1,-42 54 1,43-44-37,2 1 0,1 2 1,3 0-1,-27 69 0,30-52-16,3 2-1,3 0 1,3 0-1,3 1 1,-2 82-1,10-116 18,1-1-1,2 0 1,10 60-1,-8-71 0,1-1 0,1 0-1,1-1 1,0 0-1,2 0 1,0 0-1,18 25 1,-7-16 0,2-1-1,1-1 1,1-1-1,1 0 1,1-2-1,1-2 1,1 0-1,0-1 1,44 19 0,-6-9-1,0-3 0,2-3 1,96 18-1,-37-17-17,157 8-1,134-17-28,230-36-13,0-34 52,-207 16 7,1476-58-14,514 57 46,-2421 41-32,1369-4 110,-1-22 18,1698 34-98,-1424 26 151,-418-49 287,-2-48-497,18 1-18,-505 63 43,-246 0 104,-61-17 89,-311 3-141,177-42-1,-286 51-43,0-1 0,0-1-1,-1-1 1,0 0 0,0-2-1,20-12 1,-28 14-4,0 1-1,0-2 1,-1 1 0,0-1-1,-1 0 1,1-1 0,-2 1-1,1-1 1,-1-1 0,-1 1-1,9-19 1,-9 14 2,2 2 0,0-1 0,0 1 0,1-1 0,1 2 0,0 0-1,0 0 1,1 0 0,1 1 0,0 1 0,0 0 0,1 0 0,17-9 0,13-4 8,2 2 1,78-25-1,-23 9-3,-47 16-7,142-64 3,-185 80 19,-1-1 0,0 0 1,-1 0-1,1-1 0,-1 0 1,0 0-1,-1 0 0,8-9 0,-12 12-10,0-1-1,0 1 0,0 0 0,0-1 0,-1 1 0,1-1 0,-1 1 1,0-1-1,0 0 0,0 0 0,0 0 0,-1 1 0,0-1 0,0 0 1,0 0-1,0 0 0,0 0 0,-1 1 0,0-1 0,0 0 0,-2-7 1,-3-2 9,-1-1 1,0 1 0,-1 0-1,0 1 1,-1 0 0,0 0-1,-1 1 1,-13-13-1,4 7 30,0 1-1,-1 1 0,0 1 0,-27-13 1,20 13-25,-1 2 0,-1 1-1,0 1 1,-48-9 0,18 8 362,-82-2-1,139 13-343,-3 0-13,0 0-1,0 0 1,0-1-1,0 1 1,0-1-1,0 0 1,0-1-1,0 1 1,0-1 0,1 0-1,-7-4 1,8 4-5,1-1 0,-1 0 1,1 1-1,0-1 0,0 0 1,-2-4-1</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21.466"/>
    </inkml:context>
    <inkml:brush xml:id="br0">
      <inkml:brushProperty name="width" value="0.05" units="cm"/>
      <inkml:brushProperty name="height" value="0.05" units="cm"/>
    </inkml:brush>
  </inkml:definitions>
  <inkml:trace contextRef="#ctx0" brushRef="#br0">18 49 11082,'-17'-4'5093,"22"10"-2378,30 11-2043,-11-11-621,0-1 0,0-1 1,1-1-1,0-1 1,38-2-1,127-19 318,-136 12-293,111-18 49,67-6 92,-183 27-141,0 2 0,88 9 1,38 27 44,-125-21-101,0-3 0,83 7 0,124-26 31,-1-21 16,182-10 25,-84 43-49,7 0-21,-194-3-15,-1 7 1,241 42 0,-399-47-78,0-1 105,-1 0 0,1 1 0,13 5 0,-20-6-75,1-1 1,-1 1-1,0 0 1,0-1 0,1 1-1,-1 0 1,0 0-1,0 0 1,0 0-1,0 0 1,0 0 0,0 0-1,0 0 1,0 1-1,0-1 1,0 0-1,-1 0 1,1 1 0,-1-1-1,1 0 1,-1 1-1,1-1 1,-1 1 0,0-1-1,1 3 1,5-23-1047,-3 1 718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33.080"/>
    </inkml:context>
    <inkml:brush xml:id="br0">
      <inkml:brushProperty name="width" value="0.05" units="cm"/>
      <inkml:brushProperty name="height" value="0.05" units="cm"/>
    </inkml:brush>
  </inkml:definitions>
  <inkml:trace contextRef="#ctx0" brushRef="#br0">1 0 14915,'40'19'938,"-12"-5"-641,51 18-1,-7-14-367,129 15 0,-8-2 212,-66-6 245,0-6 0,248 5-1,-231-26-247,95 1-32,-178 4-47,116 21 0,-78-2 20,18 4 32,146 13 0,-151-31-98,498 55 160,-473-44-136,1-6-1,265-10 1,329-84 283,-686 74-302,323-51 62,240-27 156,-449 71-112,783-40 132,-539 42-185,-288 6 49,-71 6 313,-50-1-797,0 0 0,-1-1-1,1 1 1,-9-5 0,-11-4 89,-25-4-300</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40.506"/>
    </inkml:context>
    <inkml:brush xml:id="br0">
      <inkml:brushProperty name="width" value="0.05" units="cm"/>
      <inkml:brushProperty name="height" value="0.05" units="cm"/>
    </inkml:brush>
  </inkml:definitions>
  <inkml:trace contextRef="#ctx0" brushRef="#br0">10 45 14211,'-4'5'1672,"1"-1"-767,1-4-337,5 0 1208,8 0-568,7 0-183,4 0-137,10 0-296,1 0-136,10 0-264,3-1-224,2-2-648,-4-2-368,-3-4 824,1-6-168,-6-5-169</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40.923"/>
    </inkml:context>
    <inkml:brush xml:id="br0">
      <inkml:brushProperty name="width" value="0.05" units="cm"/>
      <inkml:brushProperty name="height" value="0.05" units="cm"/>
    </inkml:brush>
  </inkml:definitions>
  <inkml:trace contextRef="#ctx0" brushRef="#br0">1 95 17820,'35'-15'1426,"97"-36"1646,-109 44-2756,1 0-1,-1 2 0,44-4 1,-62 8-301,0 1 1,0 0 0,0 0-1,1 1 1,-1 0 0,0-1-1,-1 2 1,9 1 0,-11-2-15,-1 0 1,1 0 0,0 0-1,0 0 1,-1 0-1,1 1 1,-1-1 0,1 0-1,-1 1 1,0-1 0,1 1-1,-1 0 1,0-1-1,0 1 1,0 0 0,0 0-1,0-1 1,-1 1 0,1 0-1,0 0 1,-1 0-1,1 0 1,-1 3 0,0 2 8,0 0-1,0 0 1,-1 0 0,0 0 0,0-1 0,0 1 0,-1 0-1,0-1 1,-1 1 0,-4 8 0,-6 10 89,-19 28 0,15-27-40,3-4 18,-32 59 205,42-74-253,1 1 0,0 0 1,0 0-1,1 0 0,0 0 1,0 1-1,1-1 1,-1 13-1,2-19-50,0 0 0,1 1 0,-1-1 0,0 0 0,1 0 0,-1 0-1,1 0 1,0 0 0,0 0 0,0 0 0,0 0 0,0-1 0,0 1 0,0 0 0,1 0 0,-1-1 0,0 1 0,1-1 0,0 1 0,-1-1 0,1 0-1,0 0 1,-1 0 0,1 0 0,0 0 0,0 0 0,0 0 0,0 0 0,0-1 0,0 1 0,0-1 0,4 1 0,4 0-342,0 0 1,0-1-1,0 0 1,0-1-1,15-3 1,-6 0 77,1-1 1,-1-1-1,26-11 0,11-9-458</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41.355"/>
    </inkml:context>
    <inkml:brush xml:id="br0">
      <inkml:brushProperty name="width" value="0.05" units="cm"/>
      <inkml:brushProperty name="height" value="0.05" units="cm"/>
    </inkml:brush>
  </inkml:definitions>
  <inkml:trace contextRef="#ctx0" brushRef="#br0">0 76 17212,'8'-2'1680,"10"-1"-960,2 0-304,11 0 713,1-2-257,6-1-528,2 0-312,4-3-808,1 0 1472,-7-2-848,-1 2-80,-10 0-136</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41.803"/>
    </inkml:context>
    <inkml:brush xml:id="br0">
      <inkml:brushProperty name="width" value="0.05" units="cm"/>
      <inkml:brushProperty name="height" value="0.05" units="cm"/>
    </inkml:brush>
  </inkml:definitions>
  <inkml:trace contextRef="#ctx0" brushRef="#br0">100 101 19740,'-33'53'2606,"24"-41"-2219,1 0-1,-12 23 0,17-27-279,-2 3 35,0 0 1,0 1-1,-4 24 0,8-34-139,1 0 0,-1 0-1,1 0 1,0 0 0,0 0 0,0 1 0,0-1-1,0 0 1,0 0 0,1 0 0,-1 0 0,1 0-1,-1 0 1,1 0 0,0 0 0,0 0 0,0 0-1,0 0 1,0 0 0,0 0 0,0-1 0,1 1-1,-1-1 1,1 1 0,-1-1 0,1 1 0,0-1-1,-1 0 1,1 1 0,2 0 0,4 1-29,0-1 0,0 1-1,0-1 1,0 0 0,0-1 0,1 0 0,-1 0 0,10-1 0,71-8-164,-54 3 113,-16 3 39,52-4-100,-66 6 132,0 0-1,1 0 0,-1 1 0,0 0 0,0 0 1,0 0-1,-1 0 0,1 1 0,0 0 1,0 0-1,4 2 0,-7-2 12,-1-1 1,1 1-1,0-1 0,-1 1 0,1 0 1,-1 0-1,0 0 0,0 0 1,1 0-1,-1 0 0,0 0 0,-1 0 1,1 0-1,0 0 0,-1 1 0,1-1 1,-1 0-1,0 0 0,1 1 1,-1-1-1,0 0 0,-1 1 0,1-1 1,0 0-1,-1 0 0,1 1 0,-1-1 1,1 0-1,-1 0 0,-2 4 1,-1 4 61,-1 0 0,0 0 0,-1-1 1,-12 17-1,7-13 42,-1 1 0,1-2-1,-2 0 1,0 0 0,0-1 0,-16 9-1,24-17-149,0 1-1,0-2 0,0 1 1,-1 0-1,1-1 0,-1 0 1,1-1-1,-1 1 0,0-1 0,0 0 1,0 0-1,0-1 0,0 0 1,0 0-1,1 0 0,-1-1 1,0 0-1,0 0 0,0 0 0,1-1 1,-7-2-1,4 0-10,0-1 1,0 0-1,0 0 0,0-1 1,1 0-1,0 0 0,0-1 0,-10-13 1,-17-27-300</inkml:trace>
  <inkml:trace contextRef="#ctx0" brushRef="#br0" timeOffset="1">230 0 17756,'17'17'1760,"5"-3"-1112,-1-8-288,7-1 801,1 2-673,1-8-120,-1-10 0,-3-16-296</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42.401"/>
    </inkml:context>
    <inkml:brush xml:id="br0">
      <inkml:brushProperty name="width" value="0.05" units="cm"/>
      <inkml:brushProperty name="height" value="0.05" units="cm"/>
    </inkml:brush>
  </inkml:definitions>
  <inkml:trace contextRef="#ctx0" brushRef="#br0">0 90 18804,'6'2'390,"-1"0"-1,0 1 1,0 0-1,0 0 1,0 0 0,0 1-1,-1-1 1,0 1-1,1 0 1,-1 0 0,5 8-1,8 6 397,-12-13-705,0 0 0,1-1 1,-1 0-1,1 0 0,0-1 0,0 0 0,0 0 0,0 0 0,0-1 0,1 1 0,-1-2 1,12 3-1,-10-3-68,1-1 0,0 0 0,0 0 1,0-1-1,0 0 0,0 0 0,0-1 1,-1 0-1,11-5 0,-3 1-17,-1-2 0,0 0 0,0 0 0,-1-1 0,0-1 0,21-20 0,66-75-368,-100 104 361,-1 15-153,-24 84 229,-24 116 490,40-166-326,2 0 1,0 73 0,6-112-265,2 34 93,-2-41-143,0 0 1,0 1-1,0-1 0,1 0 1,-1 0-1,1 0 0,0 0 0,-1 0 1,1 0-1,0 0 0,0 0 1,0 0-1,1 0 0,1 2 1,-2-4 15,-1 0 0,0 0 0,0 0 0,1 0 1,-1 0-1,0-1 0,0 1 0,1 0 0,-1 0 0,0 0 1,0 0-1,1-1 0,-1 1 0,0 0 0,0 0 0,0 0 1,1-1-1,-1 1 0,0 0 0,0 0 0,0-1 0,0 1 1,0 0-1,0-1 0,0 1 0,0 0 0,1 0 1,-1-1-1,0 1 0,0 0 0,0-1 0,0 1 0,0 0 1,-1 0-1,1-1 0,1-16-429,-9-15-223,-9-5-237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5.693"/>
    </inkml:context>
    <inkml:brush xml:id="br0">
      <inkml:brushProperty name="width" value="0.05" units="cm"/>
      <inkml:brushProperty name="height" value="0.05" units="cm"/>
    </inkml:brush>
  </inkml:definitions>
  <inkml:trace contextRef="#ctx0" brushRef="#br0">123 1 19364,'-34'70'2951,"-14"35"-1352,15-5-1038,31-91-539,0 1 0,0-1 0,1 1-1,0 0 1,1 0 0,0-1 0,1 1 0,2 16 0,-2-24-24,-1 1 0,1-1-1,0 1 1,0-1 0,0 1 0,0-1 0,0 0 0,0 1-1,1-1 1,-1 0 0,1 0 0,0 0 0,0 0-1,-1 0 1,1 0 0,0-1 0,1 1 0,-1-1 0,3 3-1,-1-3-17,-1 0-1,1 0 1,-1 0 0,1-1-1,0 1 1,-1-1-1,1 0 1,-1 0-1,1 0 1,0 0-1,-1-1 1,6-1-1,5-2-90,-1-1 1,0 0-1,0-1 0,0 0 0,23-16 0,58-52-537,-61 46 532,-33 29 119,0-1-1,0 0 1,0 0 0,0 0 0,-1 0-1,1 0 1,0 0 0,0 0-1,0 1 1,0-1 0,0 0 0,0 0-1,0 0 1,0 0 0,0 0-1,0 1 1,0-1 0,0 0 0,0 0-1,0 0 1,0 0 0,0 0 0,0 0-1,1 1 1,-1-1 0,0 0-1,0 0 1,0 0 0,0 0 0,0 0-1,0 0 1,0 0 0,0 0-1,0 1 1,0-1 0,1 0 0,-1 0-1,0 0 1,0 0 0,0 0 0,0 0-1,0 0 1,0 0 0,1 0-1,-1 0 1,0 0 0,0 0 0,0 0-1,0 0 1,0 0 0,0 0-1,1 0 1,-1 0 0,0 0 0,0 0-1,0 0 1,0 0 0,0 0 0,0 0-1,1 0 1,-1 0 0,0 0-1,0 0 1,-3 11 54,-1 0-5,-3 7 40,1-1 1,-4 22 0,9-36-104,0 0 0,1 1 0,-1 0 0,1-1 0,0 1 0,0-1 0,0 1 1,0-1-1,1 1 0,-1-1 0,1 1 0,0-1 0,0 1 0,0-1 0,0 0 0,1 1 0,3 5 0,-4-8-27,0 0-1,-1 0 1,1-1-1,0 1 1,0 0-1,0 0 1,0-1 0,0 1-1,0 0 1,0-1-1,0 1 1,0-1 0,0 1-1,0-1 1,0 0-1,0 1 1,0-1-1,1 0 1,-1 0 0,0 0-1,0 0 1,0 0-1,0 0 1,1 0 0,-1 0-1,0 0 1,0 0-1,0-1 1,0 1-1,0-1 1,0 1 0,2-2-1,0 0-23,0 0 0,0 0 0,0 0 0,0-1 1,-1 1-1,1-1 0,-1 0 0,0 0 0,3-5 0,9-17-352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42.865"/>
    </inkml:context>
    <inkml:brush xml:id="br0">
      <inkml:brushProperty name="width" value="0.05" units="cm"/>
      <inkml:brushProperty name="height" value="0.05" units="cm"/>
    </inkml:brush>
  </inkml:definitions>
  <inkml:trace contextRef="#ctx0" brushRef="#br0">28 176 14643,'0'0'75,"0"0"0,0 0 0,-1 0 0,1 1 1,0-1-1,0 0 0,0 0 0,-1 0 0,1 1 0,0-1 0,0 0 0,0 0 0,0 1 0,0-1 0,0 0 0,-1 1 1,1-1-1,0 0 0,0 0 0,0 1 0,0-1 0,0 0 0,0 1 0,0-1 0,0 0 0,0 0 0,0 1 0,0-1 1,1 0-1,-1 1 0,0-1 0,0 0 0,0 0 0,0 1 0,0-1 0,0 0 0,1 0 0,-1 1 0,0-1 0,0 0 1,0 0-1,1 0 0,-1 1 0,0-1 0,0 0 0,1 0 0,13 9 2608,-10-8-2483,1-1 0,-1 0-1,1 0 1,-1-1 0,1 1 0,-1-1-1,1 0 1,-1 0 0,0-1 0,1 1 0,-1-1-1,0 0 1,0 0 0,0 0 0,-1-1-1,6-3 1,0-1-87,1-1 0,-1 0 0,-1-1 0,15-18 0,-18 20-66,0-1 0,-1 0 0,0 0 0,-1 0 0,0 0 0,3-9 0,-6 14-33,1 1 1,-1 0-1,1-1 0,-1 1 0,0 0 0,0-1 1,0 1-1,0 0 0,-1-1 0,1 1 1,-1-1-1,0-2 0,0 4-7,1 0 0,-1 0 0,0 0 0,0 0 1,1 0-1,-1 0 0,0 0 0,0 1 0,0-1 0,0 0 0,0 0 0,0 1 0,0-1 1,0 1-1,0-1 0,0 1 0,-1-1 0,1 1 0,0 0 0,0-1 0,0 1 0,-1 0 0,1 0 1,0 0-1,-2 0 0,-2 0 6,0 1 0,-1 0 1,1 0-1,0 1 0,0-1 0,0 1 1,0 0-1,0 0 0,1 1 1,-1 0-1,1-1 0,-1 1 0,1 1 1,0-1-1,0 1 0,0 0 0,-3 4 1,-5 6 1,1 0 0,1 0 0,-16 30 0,19-32-9,2 1 1,0 0 0,0 0 0,1 0-1,-2 14 1,5-23-10,1 1-1,-1-1 1,1 1 0,0-1 0,0 1-1,1-1 1,-1 1 0,3 7-1,-2-10-7,0 0 0,0 0 0,0 0 0,0 0-1,0 0 1,0 0 0,0-1 0,1 1-1,-1 0 1,1-1 0,-1 1 0,1-1 0,0 1-1,-1-1 1,1 0 0,0 0 0,0 0 0,0 0-1,2 1 1,3 0-200,0-1-1,1 0 0,-1 0 1,0 0-1,0-1 1,1 0-1,-1 0 0,0-1 1,0 0-1,0 0 1,0 0-1,1-1 1,-2-1-1,12-4 0,7-4-392,-1-1 0,35-23 0,-5-1-342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43.420"/>
    </inkml:context>
    <inkml:brush xml:id="br0">
      <inkml:brushProperty name="width" value="0.05" units="cm"/>
      <inkml:brushProperty name="height" value="0.05" units="cm"/>
    </inkml:brush>
  </inkml:definitions>
  <inkml:trace contextRef="#ctx0" brushRef="#br0">96 343 17740,'-21'17'1573,"2"-2"13,-31 33 1,49-48-1564,1 0 0,0 0-1,-1 1 1,1-1 0,0 0 0,-1 0-1,1 1 1,0-1 0,0 0 0,-1 1 0,1-1-1,0 0 1,0 1 0,-1-1 0,1 1-1,0-1 1,0 0 0,0 1 0,0-1-1,0 1 1,0-1 0,0 0 0,-1 1-1,1-1 1,0 1 0,0-1 0,1 1-1,-1-1 1,0 0 0,0 1 0,0-1-1,0 1 1,0-1 0,0 0 0,1 1 0,-1-1-1,0 0 1,0 1 0,0-1 0,1 1-1,-1-1 1,0 0 0,1 0 0,-1 1-1,0-1 1,1 0 0,-1 1 0,0-1-1,1 0 1,-1 0 0,0 0 0,1 0-1,-1 1 1,1-1 0,-1 0 0,0 0 0,1 0-1,-1 0 1,1 0 0,29 2 121,-26-2-87,88-5 81,15 0-53,-94 5-19,1 1-1,0 0 1,-1 1-1,1 0 1,19 7-1,-30-8-13,-1 1 1,1-1-1,0 0 0,0 1 0,-1-1 1,1 1-1,-1 0 0,0 0 0,1 0 0,-1 0 1,2 3-1,4 3 595,-7-10-566,0 0 1,0 0 0,0 0-1,-1-1 1,1 1 0,-1 0-1,0 0 1,1-1-1,-1-2 1,4-166 454,-4 160-569,0 10 30,0 1 1,0 0-1,0 0 0,0-1 1,0 1-1,0 0 0,0 0 1,0 0-1,1-1 0,-1 1 1,0 0-1,0 0 1,0-1-1,0 1 0,0 0 1,0 0-1,0 0 0,1-1 1,-1 1-1,0 0 0,0 0 1,0 0-1,0 0 1,1-1-1,-1 1 0,0 0 1,0 0-1,0 0 0,1 0 1,-1 0-1,0 0 0,0 0 1,1 0-1,-1-1 1,0 1-1,0 0 0,1 0 1,-1 0-1,0 0 0,0 0 1,1 0-1,-1 0 0,0 0 1,0 1-1,0-1 1,1 0-1,-1 0 0,0 0 1,0 0-1,1 0 0,-1 0 1,0 0-1,0 0 0,0 1 1,1-1-1,-1 0 1,0 0-1,0 0 0,0 1 1,0-1-1,1 0 0,-1 0 1,18 15-46,-13-10 23,7 3 12,-1-1 0,2-1 0,-1 1 0,1-2 1,0 0-1,0-1 0,0 0 0,1 0 0,-1-2 0,1 0 0,0 0 0,0-1 0,0-1 0,-1 0 0,1-1 1,25-5-1,-19 2 5,0-1 0,0-1-1,0 0 1,-1-1 0,0-1 0,0-1 0,-1-1 0,0-1 0,-1 0 0,26-23 0,-34 26 0,0 0-1,-1-1 1,0 0 0,0-1-1,-1 1 1,-1-1 0,1-1-1,-2 1 1,1-1 0,-2 0-1,1 0 1,-1-1 0,-1 1-1,0-1 1,1-15 0,-4 25 4,1 0 0,-1 0 0,0 0 0,0 0 0,0 1 0,0-1 0,-1 0 0,1 0 0,0 0 0,-1 0 0,1 0 0,-1 1 0,0-1 0,0 0 0,1 0 0,-1 1 0,0-1 0,-1 0 0,1 1 0,0 0 0,0-1 0,-1 1 0,1-1 0,-4-1 0,3 2 2,0 1-1,0-1 1,0 1-1,0 0 1,0 0-1,0 0 1,0 0 0,-1 0-1,1 0 1,0 0-1,0 1 1,0-1-1,0 1 1,0-1-1,0 1 1,0 0-1,0 0 1,0 0 0,0 0-1,1 0 1,-1 0-1,-2 3 1,-7 5 9,0 0 1,1 1-1,1 0 1,-1 1-1,2 0 1,-1 0-1,1 1 1,-9 20-1,11-21 6,1 0 0,1 0-1,0 0 1,0 0 0,1 0 0,1 1 0,0-1-1,0 1 1,1 0 0,1 20 0,1-27-75,0 0 1,0 0 0,0 0-1,1 0 1,0 0 0,0-1-1,0 1 1,1-1 0,-1 1-1,1-1 1,0 0 0,0 0-1,0 0 1,1 0 0,0 0-1,-1-1 1,1 0 0,0 0-1,8 4 1,-3-2-148,0 0 1,0-1-1,1 0 0,-1-1 1,1 0-1,0-1 0,0 0 1,18 2-1,3-5-387</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44.099"/>
    </inkml:context>
    <inkml:brush xml:id="br0">
      <inkml:brushProperty name="width" value="0.05" units="cm"/>
      <inkml:brushProperty name="height" value="0.05" units="cm"/>
    </inkml:brush>
  </inkml:definitions>
  <inkml:trace contextRef="#ctx0" brushRef="#br0">275 58 17836,'5'-8'954,"-3"5"-673,0-1 0,0 1-1,-1 0 1,1-1 0,-1 1-1,0-1 1,1 0 0,-2 1 0,1-1-1,0-4 1,-1 8-202,0-1 1,0 1-1,-1-1 1,1 1-1,0-1 1,-1 1-1,1 0 1,0-1-1,-1 1 1,1 0-1,0-1 1,-1 1-1,1 0 0,-1 0 1,1-1-1,-1 1 1,1 0-1,-1 0 1,1 0-1,0-1 1,-1 1-1,1 0 1,-1 0-1,1 0 1,-1 0-1,1 0 1,-1 0-1,1 0 0,-1 0 1,1 0-1,-1 0 1,1 1-1,-1-1 1,1 0-1,-1 0 1,1 0-1,-1 0 1,1 1-1,-1-1 1,0 1-1,-21 8 920,5 0-654,1 1 0,0 1 0,0 1 0,-21 21 0,9-5-160,-30 39-1,50-58-168,0 2 1,0-1 0,1 1 0,0 0-1,1 1 1,1-1 0,0 1 0,-6 20-1,10-30-20,1 0-1,0-1 0,0 1 0,0-1 0,0 1 1,0 0-1,0-1 0,0 1 0,0-1 0,1 1 1,-1 0-1,0-1 0,1 1 0,0-1 0,-1 1 0,1-1 1,0 1-1,0-1 0,0 0 0,0 0 0,0 1 1,0-1-1,0 0 0,0 0 0,0 0 0,0 0 1,1 0-1,-1 0 0,1 0 0,-1 0 0,0-1 1,1 1-1,-1-1 0,1 1 0,0-1 0,2 1 0,6 1-59,0 0-1,0-1 0,-1 0 0,19-2 0,42-2-233,55-2-256,-109 6 449,0 0 0,0 1-1,0 0 1,0 2 0,23 7 0,-37-10 104,0-1 0,0 1 0,0 0 1,0-1-1,0 1 0,0 0 1,-1 0-1,1 1 0,0-1 0,-1 0 1,1 0-1,-1 1 0,1-1 1,-1 1-1,0-1 0,1 1 0,-1 0 1,0-1-1,0 1 0,0 0 1,0 0-1,-1 0 0,1 0 0,-1 0 1,1 0-1,-1 0 0,1 0 0,-1 0 1,0 0-1,0 0 0,0 0 1,0 0-1,0 0 0,-1 0 0,1 0 1,0 0-1,-1 0 0,0 0 1,1 0-1,-1-1 0,0 1 0,0 0 1,0 0-1,0-1 0,0 1 1,-1 0-1,1-1 0,0 1 0,-4 2 1,-5 5 100,-1 0 0,0 0 0,0-1 0,-1 0 0,0-1 1,0 0-1,-21 8 0,11-7 62,0-1-1,-1 0 1,-40 5 0,50-10-364,1-1 1,-20-1-1,28 0 143,1 0-1,-1 0 1,1-1 0,0 1 0,0-1-1,-1 0 1,1 0 0,0 0 0,0-1-1,0 1 1,0-1 0,0 1 0,0-1 0,-4-4-1,-2-6-278</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44.993"/>
    </inkml:context>
    <inkml:brush xml:id="br0">
      <inkml:brushProperty name="width" value="0.05" units="cm"/>
      <inkml:brushProperty name="height" value="0.05" units="cm"/>
    </inkml:brush>
  </inkml:definitions>
  <inkml:trace contextRef="#ctx0" brushRef="#br0">10 851 14643,'-10'5'2260,"29"-14"-926,15 0-586,1 0-1,0 3 1,55-4 0,-49 5-442,466-11 565,-289 16-1351,1188-112-3416,-950 36 5825,829-253 0,-760 179-451,10 44 108,-493 99-1490,-14 2-137,50-2 0,-71 8-185,-7 1-741,-1 3-828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4:32.360"/>
    </inkml:context>
    <inkml:brush xml:id="br0">
      <inkml:brushProperty name="width" value="0.05" units="cm"/>
      <inkml:brushProperty name="height" value="0.05" units="cm"/>
    </inkml:brush>
  </inkml:definitions>
  <inkml:trace contextRef="#ctx0" brushRef="#br0">1 385 12115,'107'12'796,"0"-4"1,123-8-1,-182-2-790,529-43 95,217-7 562,-582 52-476,933 4 13,-25 0-157,129 1-37,-13-11 173,1-28 379,-1108 29-499,1624-31 175,-848 17-205,-7-74-5,-842 85-34,16-3-76,0-4-1,70-22 1,-129 32 73,1 0 1,21-12-1,-31 15 5,-1-1-1,1 0 1,-1 0 0,0 0-1,0 0 1,5-7 0</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4:33.422"/>
    </inkml:context>
    <inkml:brush xml:id="br0">
      <inkml:brushProperty name="width" value="0.05" units="cm"/>
      <inkml:brushProperty name="height" value="0.05" units="cm"/>
    </inkml:brush>
  </inkml:definitions>
  <inkml:trace contextRef="#ctx0" brushRef="#br0">0 74 13915,'530'44'1178,"132"-46"-977,0-36 453,-404 22-333,-11 2-196,194-14 5,-436 28-127,29-3 45,35-7-1,-101 5 2191,-25 5-1894,-13-1 128</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4:40.201"/>
    </inkml:context>
    <inkml:brush xml:id="br0">
      <inkml:brushProperty name="width" value="0.05" units="cm"/>
      <inkml:brushProperty name="height" value="0.05" units="cm"/>
    </inkml:brush>
  </inkml:definitions>
  <inkml:trace contextRef="#ctx0" brushRef="#br0">4 317 11306,'0'0'49,"0"0"0,-1-1 0,1 1 0,0 0 0,-1-1 0,1 1 0,0 0 0,0-1 0,-1 1 0,1-1 0,0 1 0,0-1 0,0 1 0,-1 0 0,1-1 0,0 1 0,0-1 0,0 1 0,0-1 0,0 1 0,0-1 0,0 1 0,0-1 0,0 1 0,0 0 0,0-1 0,0 1 0,1-1 0,-1 1 0,0-1 0,0 0 0,5-16 380,3-2-99,-7 14-248,1 0 1,-1 1-1,1 0 1,1-1 0,-1 1-1,0 0 1,1 0 0,0 0-1,3-4 1,-3 7-67,-1 1-1,1-1 1,-1 0-1,1 1 1,0-1-1,-1 1 1,1 0-1,-1 0 1,1 0-1,0 0 1,-1 1-1,1-1 1,4 2 0,1-1 9,85 9 442,103-2-1,94-18 301,274-60-442,-199 17-68,758-35 12,-1031 82-232,79-1 996,-224 8-700,20-6-177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4:43.568"/>
    </inkml:context>
    <inkml:brush xml:id="br0">
      <inkml:brushProperty name="width" value="0.05" units="cm"/>
      <inkml:brushProperty name="height" value="0.05" units="cm"/>
    </inkml:brush>
  </inkml:definitions>
  <inkml:trace contextRef="#ctx0" brushRef="#br0">4 82 12451,'-4'9'944,"12"-8"-490,-2 0-416,39 5 143,0 3 0,80 25 0,35 8-145,-58-26-13,0-5 1,110-2-1,207-30 76,154-42 56,-484 55-128,391-34 233,-237 24-79,190-10 90,-53-6 213,-345 30-268,-39 8-610,-6 2-116,5-5 462,0-1 0,1 1 1,-1-1-1,1 0 1,-1 0-1,0 0 0,1-1 1,-1 1-1,-6-3 1,-20-7-223</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5:16.906"/>
    </inkml:context>
    <inkml:brush xml:id="br0">
      <inkml:brushProperty name="width" value="0.05" units="cm"/>
      <inkml:brushProperty name="height" value="0.05" units="cm"/>
    </inkml:brush>
  </inkml:definitions>
  <inkml:trace contextRef="#ctx0" brushRef="#br0">645 27 12755,'1'-3'169,"0"1"0,-1 0 0,1-1 1,-1 1-1,1-1 0,-1 1 0,0-1 1,-1-2-1,1 5-163,0 0 0,0-1 0,0 1 0,0 0 0,0 0 0,0 0 0,0 0 0,0 0 1,0 0-1,0 0 0,0 0 0,0 0 0,0 0 0,0 0 0,-1-1 0,1 1 0,0 0 0,0 0 0,0 0 1,0 0-1,0 0 0,0 0 0,0 0 0,0 0 0,-1 0 0,1 0 0,0 0 0,0 0 0,0 0 0,0 0 1,0 0-1,0 0 0,0 0 0,0 0 0,-1 0 0,1 0 0,0 0 0,0 0 0,0 0 0,0 0 0,0 1 0,0-1 1,0 0-1,0 0 0,0 0 0,-1 0 0,1 0 0,0 0 0,0 0 0,0 0 0,0 0 0,0 0 0,0 0 1,0 1-1,-10 13 383,-3 11-205,2 1 1,-17 53 0,-6 60-60,22-91-73,-134 781 299,54 9-166,35-294 94,-88 941 753,105-1103-664,-11 157-220,50-531-156,-3 171-103,5-158-8,1 0 0,1 1 1,1-1-1,0 0 0,2-1 0,9 23 0,-14-39 97,0-1 1,0 0-1,1 0 1,-1 1-1,1-1 1,0-1-1,0 1 1,0 0-1,1 0 1,-1-1-1,0 1 1,1-1-1,0 0 1,4 3-1,14 0-172</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5:32.390"/>
    </inkml:context>
    <inkml:brush xml:id="br0">
      <inkml:brushProperty name="width" value="0.05" units="cm"/>
      <inkml:brushProperty name="height" value="0.05" units="cm"/>
    </inkml:brush>
  </inkml:definitions>
  <inkml:trace contextRef="#ctx0" brushRef="#br0">0 455 10930,'73'2'663,"18"2"-283,104-9 0,-135-1-223,231-19 520,0 21-177,608-8 133,228-123-519,-525 52-105,6 38-1,661 37 23,-732 11-31,438 30 11,97-1 218,-458-57-191,-7 0-28,-263 24 17,146-2 299,-2-30 109,-11-40 1061,-442 65-1214,-35 7-303,1 1 0,-1 0 0,0-1 0,1 1 0,-1 0 0,0-1 1,1 1-1,-1-1 0,0 1 0,0-1 0,0 1 0,1 0 0,-1-1 0,0 1 1,0-1-1,0 1 0,0-1 0,0 1 0,0-1 0,0 1 0,0-1 0,0 1 1,0-1-1,0 1 0,0-1 0,0 1 0,0 0 0,0-1 0,0 1 0,-1-1 1,1 1-1,0-1 0,0 1 0,-1 0 0,1-1 0,0 1 0,0-1 0,-1 1 1,1 0-1,0-1 0,-1 1 0,1 0 0,-1 0 0,1-1 0,0 1 0,-1 0 1,1 0-1,-2-1 0,-18-8-145,-11 0-82</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6.110"/>
    </inkml:context>
    <inkml:brush xml:id="br0">
      <inkml:brushProperty name="width" value="0.05" units="cm"/>
      <inkml:brushProperty name="height" value="0.05" units="cm"/>
    </inkml:brush>
  </inkml:definitions>
  <inkml:trace contextRef="#ctx0" brushRef="#br0">0 0 19516,'3'11'1577,"-1"-3"-1225,1-1-144,3 1 8,-3-1-504,9 9 392,3-6-160,11 4-256</inkml:trace>
  <inkml:trace contextRef="#ctx0" brushRef="#br0" timeOffset="1">363 198 15987,'-4'0'305,"0"2"-1,0-1 0,0 0 0,0 1 0,0 0 0,0 0 0,1 0 0,-1 0 0,1 0 0,-5 5 0,-5 2 728,10-7-885,-93 65 2299,88-60-2306,0 1 1,0-1 0,1 1-1,0 0 1,0 1 0,0 0-1,2 0 1,-9 16 0,13-24-121,1 1 1,-1-1 0,0 0 0,1 1 0,0-1 0,-1 1 0,1-1 0,0 1 0,0-1 0,0 1 0,0-1 0,0 1 0,0-1 0,0 1-1,0-1 1,0 0 0,1 1 0,-1-1 0,1 1 0,-1-1 0,2 3 0,0-2-4,-1-1 0,0 1-1,1-1 1,0 0 0,-1 1 0,1-1 0,0 0-1,-1 0 1,1 0 0,0 0 0,0-1-1,0 1 1,4 1 0,4 0-109,-1-1 0,1 0 0,0 0-1,0-1 1,16-2 0,-7-1-132,1 0 0,-1-2 0,0 0 0,22-11 0,-10 2-104</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5:35.328"/>
    </inkml:context>
    <inkml:brush xml:id="br0">
      <inkml:brushProperty name="width" value="0.05" units="cm"/>
      <inkml:brushProperty name="height" value="0.05" units="cm"/>
    </inkml:brush>
  </inkml:definitions>
  <inkml:trace contextRef="#ctx0" brushRef="#br0">3765 504 12075,'-15'-13'597,"1"-1"0,-17-22 0,-17-17 1,35 42-536,-1 0 0,-1 1-1,0 0 1,0 1 0,0 1-1,-1 0 1,-1 1 0,1 1-1,-34-8 1,-9 3 1,-96-6 1,59 9-37,-324-67 144,122 17-48,-314-20-101,534 69-20,-326-27 92,1 35 42,311 9-116,-151 33 0,-84 43-44,253-63-2,53-16-33,0 1 1,1 1 0,0 1-1,-32 18 1,46-22 27,0-1-1,1 1 1,0 0-1,0 1 1,0 0 0,1-1-1,0 1 1,-1 1 0,2-1-1,-1 1 1,1-1 0,0 1-1,0 0 1,0 0 0,1 0-1,0 1 1,0-1 0,0 0-1,0 11 1,1-7 8,0 0 0,1 0 0,1 0 0,0 0-1,0 0 1,1 0 0,0 0 0,0 0 0,1-1 0,0 1 0,7 12 0,-2-9 5,0 1 0,1-1 1,0-1-1,1 0 0,0 0 0,20 17 1,2-4-2,1-1 0,1-1 0,1-2 0,66 28 0,-15-14 10,1-4 0,2-4 0,110 19 0,278 24 3,201-1 101,73 9-14,-467-39-65,165 20 0,-314-48-5,180-8 1,-255-7 14,0-3-1,-1-2 0,0-3 1,83-28-1,-103 26 21,0-2 0,0-1 0,-2-2-1,0-2 1,-2-2 0,0 0 0,36-34 0,-59 47 3,0-1 0,-1-1 0,-1 0 0,0-1 0,10-15 0,-18 25-20,0 0 0,0-1 0,0 1 0,-1 0 1,0-1-1,1 1 0,-1-1 0,-1 1 0,1-1 0,0 1 0,-1-1 0,0 1 0,0-1 0,0 0 0,0 1 0,0-1 0,-1 0 0,0 1 0,0-1 0,0 1 0,0-1 0,0 1 0,-1 0 0,1 0 0,-1-1 0,0 1 0,0 0 0,-3-3 0,-3-3 27,-1 1 0,1 1 0,-2-1 1,1 2-1,-1-1 0,0 1 0,0 1 0,0 0 1,-14-5-1,-15-3 6,-48-10 1,87 23-63,-120-25-1,-156-11 0,-127 13-269,57 5 130,114-1 59</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6:10.878"/>
    </inkml:context>
    <inkml:brush xml:id="br0">
      <inkml:brushProperty name="width" value="0.05" units="cm"/>
      <inkml:brushProperty name="height" value="0.05" units="cm"/>
    </inkml:brush>
  </inkml:definitions>
  <inkml:trace contextRef="#ctx0" brushRef="#br0">7474 577 13459,'-11'-8'280,"1"-1"-254,-1 1 0,-23-13-1,6 11-64,-1 1 0,0 1-1,-1 1 1,1 1-1,-35-1 1,-157 3-142,148 4 132,-718-35 201,2-41 379,786 75-532,-1118-177 835,1088 171-794,-660-124 369,514 106-391,-345-2 0,342 36-80,-286 49 0,-168 96-385,527-119 431,1 6 0,2 4 0,2 5 0,3 5-1,-184 130 1,215-130 13,2 2 0,-83 91 0,113-104-1,1 1 1,3 1-1,2 2 0,-44 88 0,45-67-19,4 1 0,2 1 0,3 1 0,4 2 0,3 0-1,-11 142 1,24-128-64,3 0 0,4 0-1,4-1 1,3 0 0,39 138 0,136 300-605,-20-175 487,28-15 229,-4-64 32,19-13 4,-79-99-32,-22-28 5,140 130-1,-204-219-26,193 174 24,-166-156-12,114 71 0,-40-46-7,4-7 1,200 74 0,333 78 166,-207-70 210,117 35 181,-486-167-529,0-5-1,2-4 1,0-5 0,1-5-1,0-5 1,0-4-1,0-5 1,0-5-1,-1-5 1,155-42-1,-77 5 55,-4-8-1,-2-9 1,-3-7 0,196-116-1,-294 143-87,-3-4-1,119-106 0,-110 78-5,128-159 0,-159 167 68,-3-2-1,-4-2 1,-3-2 0,-4-2-1,-3-1 1,-3-3-1,-5 0 1,35-160-1,-39 100 202,8-207 0,-23-150-73,-11 491-196,-34-634 107,12 485-74,-7 2 0,-50-157 1,16 119-170,-94-200 0,99 275-60,-4 3 0,-134-188-1,165 264 32,-2 2 0,-2 1 0,-1 1 0,-2 3 0,-1 1 0,-2 1 0,-86-50 0,68 52 54,-2 2-1,-1 3 1,-1 3-1,-105-23 1,-95 3-228</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6:16.724"/>
    </inkml:context>
    <inkml:brush xml:id="br0">
      <inkml:brushProperty name="width" value="0.05" units="cm"/>
      <inkml:brushProperty name="height" value="0.05" units="cm"/>
    </inkml:brush>
  </inkml:definitions>
  <inkml:trace contextRef="#ctx0" brushRef="#br0">1 190 11314,'15'3'184,"-1"-2"-1,1 1 0,0-2 1,0 0-1,0-1 0,25-4 1,0 0-41,585-101-1206,-275 37-2124,-335 65 3368,1 2-1,0 0 0,0 1 1,0 0-1,0 2 1,-1-1-1,1 2 1,0 0-1,0 1 1,-1 1-1,0 0 1,22 10-1,-27-10-99,10 7 84,0-2-1,0 0 1,1-1 0,0-2 0,0 0-1,1-1 1,26 3 0,-1-8-359,61-7 1,32 0-2918,-135 7 2974,0 0-1,-1 1 1,1 0 0,-1 0 0,1 0-1,-1 1 1,1-1 0,-1 1 0,0 0-1,7 4 1,4 2 539,-13-7-262,-1-1 1,1 1-1,0-1 1,0 1 0,-1-1-1,1 0 1,0 0-1,0 1 1,0-1 0,0-1-1,-1 1 1,1 0-1,0 0 1,0-1 0,0 1-1,-1-1 1,1 0-1,2 0 1,33-22 1326,-8 6-420,-29 16-1022,1 1-1,0 0 1,-1 0 0,1 0 0,-1 0 0,1 0 0,0 0 0,-1 0 0,1 0-1,-1 0 1,1 0 0,0 1 0,-1-1 0,1 0 0,-1 0 0,1 0-1,-1 1 1,1-1 0,-1 0 0,1 1 0,-1-1 0,1 0 0,-1 1 0,1-1-1,-1 1 1,0-1 0,1 1 0,0 0 0,11 19 199,-5-7-165,8 4-94,1 1 0,1-2 0,28 22 0,-21-19-271,27 29 0,-46-43 207,0 1 1,-1 0-1,0 1 0,0-1 1,-1 1-1,0-1 1,0 1-1,0 0 1,-1 0-1,0 0 0,0 1 1,-1-1-1,0 0 1,0 1-1,-1 9 0,-1 9 33,-1 1-1,-12 51 0,4-26 432,-15 76 379,10-58-345,4 0 0,-5 96 0,29 174-167,0 2-200,-14-297-25,6 249-249,-1-216-192,-4 1 1,-14 118-1,10-166 432,2 0 1,3 42 0,0-63 30,3-6-22</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6:42.743"/>
    </inkml:context>
    <inkml:brush xml:id="br0">
      <inkml:brushProperty name="width" value="0.05" units="cm"/>
      <inkml:brushProperty name="height" value="0.05" units="cm"/>
    </inkml:brush>
  </inkml:definitions>
  <inkml:trace contextRef="#ctx0" brushRef="#br0">6554 362 8210,'-22'-12'1281,"-24"-18"1,-15-9 645,25 19-1607,4 2-250,-2 1 0,1 2 0,-43-13 0,-4 8-11,-1 4-1,-123-9 0,-169 11-107,243 12 69,-114-5 146,-252-3 202,-213-25-348,407 13-2,-428-10-138,513 33 49,-296 39 0,285-6-213,-280 80 0,390-79 379,1 6 0,2 4 1,2 5-1,-114 71 0,181-93-64,2 2 0,1 2 0,1 2-1,2 2 1,2 1 0,1 2 0,2 1 0,1 2-1,3 2 1,-48 87 0,42-55-54,4 2 1,3 1-1,4 2 0,-22 113 1,23-49 18,-9 248 0,27 177 103,13-458-93,5-1-1,4 0 1,33 119-1,-5-90-5,6-1-1,6-3 1,94 168 0,345 679-71,-424-840 114,7-3 0,100 137 0,-130-213-10,3-2 1,3-2-1,3-2 0,2-3 0,2-3 0,75 51 0,-44-46 9,3-5 0,2-3-1,3-5 1,173 53 0,432 63 5,-316-100-1,776 20 0,-917-87-66,0-10-1,-1-11 0,-2-11 0,270-79 0,-377 77-46,-1-5 0,-3-6-1,-2-6 1,-3-5-1,-3-6 1,168-123-1,-192 115 88,-3-5 0,-4-4-1,93-111 1,-130 128 26,-3-2 0,-4-2-1,-2-3 1,-4-1 0,45-110 0,-50 84-34,-5-3 0,-4-1-1,-5-1 1,-4-1 0,-5-1 0,-6 0 0,-4-1 0,-4 0 0,-6 0 0,-19-120-1,-1 71 294,-7 1-1,-7 1 0,-109-284 0,85 307 72,-5 2 0,-136-198 0,-215-213-461,337 449-88,-159-142 0,172 181 140,-1 3 1,-3 3-1,-100-52 0,65 50 5,-217-72-1,-126-3 634,168 50-151,132 34-279</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43.240"/>
    </inkml:context>
    <inkml:brush xml:id="br0">
      <inkml:brushProperty name="width" value="0.05" units="cm"/>
      <inkml:brushProperty name="height" value="0.05" units="cm"/>
    </inkml:brush>
  </inkml:definitions>
  <inkml:trace contextRef="#ctx0" brushRef="#br0">4 324 13011,'0'0'31,"-1"0"0,1-1 1,0 1-1,0 0 0,0 0 1,-1 0-1,1 0 0,0 0 1,0 0-1,0 0 0,0-1 1,-1 1-1,1 0 0,0 0 1,0 0-1,0-1 0,0 1 0,0 0 1,0 0-1,0 0 0,0 0 1,-1-1-1,1 1 0,0 0 1,0 0-1,0-1 0,0 1 1,0 0-1,0 0 0,0 0 1,0-1-1,0 1 0,0 0 1,0 0-1,1 0 0,-1-1 0,0 1 1,0 0-1,0 0 0,0 0 1,0-1-1,0 1 0,0 0 1,0 0-1,1 0 0,-1-1 1,14-6 621,18-2-167,393-22 996,-249 22-1178,262-14 193,163-10 27,4-23-97,112-7-42,2 51-62,105 107-204,-756-84-116,42 8 9,168 7 1,-246-25 25,0-2 1,0-1 0,-1-1-1,1-2 1,-1-1 0,1-1 0,-2-2-1,1-1 1,56-28 0,-73 30 31,27-20 0,-38 26-84,0 0 0,0 0 1,-1-1-1,1 1 0,-1-1 0,1 0 1,-1 1-1,0-1 0,0 0 0,0-1 0,-1 1 1,1 0-1,-1 0 0,0-1 0,2-5 1,-3 8 46,0 0 1,0 0 0,0-1-1,-1 1 1,1 0 0,0 0 0,-1 0-1,1 0 1,-1 0 0,1-1-1,-1 1 1,1 0 0,-1 0 0,0 0-1,1 0 1,-1 1 0,0-1-1,0 0 1,0 0 0,0 0 0,0 1-1,-1-2 1,-26-13-14,21 12 23,-26-10 33</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44.556"/>
    </inkml:context>
    <inkml:brush xml:id="br0">
      <inkml:brushProperty name="width" value="0.05" units="cm"/>
      <inkml:brushProperty name="height" value="0.05" units="cm"/>
    </inkml:brush>
  </inkml:definitions>
  <inkml:trace contextRef="#ctx0" brushRef="#br0">8 184 12171,'0'0'46,"-1"1"0,0 0-1,1-1 1,-1 1 0,1 0 0,-1 0 0,1-1 0,-1 1 0,1 0 0,-1 0 0,1 0 0,0 0 0,-1 0 0,1 0 0,0-1 0,0 1 0,0 0 0,0 0 0,0 0 0,0 0 0,0 0 0,0 0 0,0 0 0,0 0 0,0 0 0,1 0-1,-1-1 1,0 1 0,1 0 0,-1 0 0,1 0 0,-1 0 0,1-1 0,-1 1 0,1 0 0,-1 0 0,1-1 0,0 1 0,-1-1 0,1 1 0,0 0 0,0-1 0,-1 1 0,1-1 0,0 0 0,0 1 0,1-1 0,6 4 158,0-1 0,0 0 0,0 0-1,10 2 1,-12-4 2,50 11 587,-1-2 0,91 4 0,117-12 56,-196-3-674,1249-86 600,-819 6-626,-98 14 33,-226 46-29,302 1 0,173 61-68,-647-41-86,108 9 355,-90-9-208,-1 0-1,1-1 1,32-7 0,-51 8-162,1 0 1,-1 0-1,1 0 1,-1 0-1,1 0 1,-1 0-1,1 0 1,0 0-1,-1 0 1,1-1-1,-1 1 1,1 0-1,-1 0 1,0-1-1,1 1 0,-1 0 1,1 0-1,-1-1 1,1 1-1,-1-1 1,0 1-1,1 0 1,-1-1-1,0 1 1,1-1-1,-1 1 1,0-1-1,0 1 1,1-1-1,-1 1 1,0-1-1,0 1 1,0-1-1,0 1 0,0-1 1,0 1-1,0-1 1,0 1-1,0-1 1,0 1-1,0-1 1,0 1-1,0-1 1,0 0-1,0 1 1,0-1-1,-1 1 1,1 0-1,0-1 1,0 1-1,-1-1 1,1 1-1,0-1 0,-1 1 1,0-1-1,-6-8-140</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12.295"/>
    </inkml:context>
    <inkml:brush xml:id="br0">
      <inkml:brushProperty name="width" value="0.05" units="cm"/>
      <inkml:brushProperty name="height" value="0.05" units="cm"/>
    </inkml:brush>
  </inkml:definitions>
  <inkml:trace contextRef="#ctx0" brushRef="#br0">14 219 12043,'0'0'107,"-1"0"0,0-1 0,0 1 0,1 0 0,-1-1 1,0 1-1,1-1 0,-1 1 0,1-1 0,-1 1 0,0-1 1,1 1-1,-1-1 0,1 1 0,-1-1 0,1 0 1,0 1-1,-1-1 0,1 0 0,0 1 0,-1-1 0,1 0 1,0 0-1,0 1 0,0-1 0,-1-1 0,1 0 72,0 1 1,0 0-1,-1-1 0,1 1 0,0 0 0,0-1 0,0 1 0,0-1 0,1 1 1,-1 0-1,0-1 0,0 1 0,1-1 0,-1 1 0,2-2 0,0 3-112,1-1-1,-1 1 0,0 0 0,1 1 0,-1-1 1,0 0-1,1 1 0,2 0 0,7 2-24,28-4 133,0-2-1,-1-1 1,1-3 0,49-13-1,56-9 163,-74 21-316,0 3 0,1 4 0,-1 2 0,101 16 0,-77-7 0,173-2 0,97-30-4,-114 5-9,505-58 56,-618 60-48,146 3 0,138 27 6,302 85-42,-652-87 23,65 7-10,166 2 1,139-21 1,-210-3 15,574-4 14,131-63-135,-685 38 87,506 4 0,-14 29 112,-568-4-60,-121 2-341,-76-2 1777,0 1-1274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13.929"/>
    </inkml:context>
    <inkml:brush xml:id="br0">
      <inkml:brushProperty name="width" value="0.05" units="cm"/>
      <inkml:brushProperty name="height" value="0.05" units="cm"/>
    </inkml:brush>
  </inkml:definitions>
  <inkml:trace contextRef="#ctx0" brushRef="#br0">1 172 13811,'268'-1'2991,"582"12"119,1122 35-1795,-1334-76-1238,-405 15 105,-180 12-119,292-30 1052,-284 23-936,11-3 139,142-7-1,-209 21-58,1-2-1698,-7-9-643,-15-42 650,7 10 580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15.297"/>
    </inkml:context>
    <inkml:brush xml:id="br0">
      <inkml:brushProperty name="width" value="0.05" units="cm"/>
      <inkml:brushProperty name="height" value="0.05" units="cm"/>
    </inkml:brush>
  </inkml:definitions>
  <inkml:trace contextRef="#ctx0" brushRef="#br0">2772 376 11362,'7'-9'424,"-1"-1"-1,0 1 0,0-1 0,-1 0 0,0 0 0,4-16 1,-8 23-277,0 0-1,0-1 1,0 1 0,0 0 0,-1-1 0,0 1 0,0-1 0,0 1 0,0 0 0,0-1-1,-1 1 1,1-1 0,-1 1 0,0 0 0,0 0 0,0-1 0,0 1 0,-1 0 0,1 0 0,-1 0-1,0 0 1,0 1 0,0-1 0,0 0 0,-5-3 0,-6-4 105,0 1 1,-1 0-1,0 2 1,-1-1-1,0 2 1,-28-9-1,-101-19 32,119 29-239,-219-37-17,-2 11 0,-417 2 0,588 31-33,1 3 0,0 3-1,-89 22 1,106-15-5,1 2 1,1 3-1,1 2 1,-84 46-1,76-30-8,1 2 0,2 3 1,-86 81-1,114-94 6,1 3 0,1 0 0,2 2 1,2 0-1,1 2 0,1 1 0,-22 53 1,37-72 0,1 1 1,1 1 0,1-1-1,1 1 1,0 0 0,2 0-1,0 0 1,1 0 0,2 0-1,4 35 1,-2-39 3,1 0 0,0 0 0,2-1 0,0 0 0,0 0 0,2 0 0,0-1 1,1 0-1,0 0 0,1-1 0,1-1 0,0 1 0,20 16 0,-11-13 3,2 0 1,0-2 0,1-1-1,1-1 1,0 0-1,0-2 1,1-1-1,1-1 1,43 9-1,-3-5 4,1-3 0,116 2 0,-58-12 14,0-5 0,147-26-1,-104-1 29,171-55 1,155-85 55,-12-27-14,-294 126 8,-83 34 171,-100 37-210,1 0-1,-1 0 1,0-1-1,1 0 1,-1 0-1,6-5 1,-10 7-37,0 0 0,0 0 0,0 0 1,-1 0-1,1 0 0,0 0 1,-1 0-1,1 0 0,0 0 0,-1 0 1,1 0-1,-1-1 0,0 1 0,1 0 1,-1 0-1,0-1 0,0 1 1,0 0-1,0-1 0,0 1 0,0 0 1,0-1-1,0 1 0,-1 0 1,1 0-1,0-1 0,-1 1 0,1 0 1,-1 0-1,1 0 0,-1 0 0,0 0 1,1-1-1,-1 1 0,-1-1 1,-19-23-38,-1 0 0,-1 1 0,-41-32 0,34 29-312,-202-156-1043,145 124 928</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29.839"/>
    </inkml:context>
    <inkml:brush xml:id="br0">
      <inkml:brushProperty name="width" value="0.05" units="cm"/>
      <inkml:brushProperty name="height" value="0.05" units="cm"/>
    </inkml:brush>
  </inkml:definitions>
  <inkml:trace contextRef="#ctx0" brushRef="#br0">398 29 18068,'3'-2'466,"21"-12"800,-17 7-923,-7 7-336,0 0 0,0 0-1,0 0 1,0 0 0,0 0 0,0-1-1,0 1 1,0 0 0,0 0 0,0 0-1,0 0 1,0 0 0,0-1 0,0 1-1,0 0 1,0 0 0,0 0 0,-1 0-1,1 0 1,0-1 0,0 1 0,0 0-1,0 0 1,0 0 0,0 0 0,0 0-1,0 0 1,-1 0 0,1 0 0,0 0-1,0-1 1,0 1 0,0 0 0,0 0-1,-1 0 1,1 0 0,0 0 0,0 0-1,0 0 1,0 0 0,0 0 0,-1 0-1,1 0 1,0 0 0,0 0 0,0 0-1,-11-1 207,1 1-1,-1 0 1,1 0-1,-1 1 1,-16 3-1,-55 16 202,65-15-376,0 1 1,1 0-1,-1 1 0,1 1 1,1 0-1,0 1 0,0 1 1,0 0-1,2 2 1,-23 21-1,28-25-1,1 1 0,0 1 1,0 0-1,1 0 0,0 0 0,1 0 1,0 1-1,0 0 0,1 0 0,1 0 0,0 1 1,0-1-1,1 1 0,1 0 0,0-1 1,0 1-1,2 12 0,0-16-65,0-1 0,0 1 0,1-1 0,0 0 0,0 1 0,1-1 0,-1 0 0,2 0 0,-1 0 0,1-1 0,0 0 0,0 1 0,1-1 0,0 0 0,0-1 0,0 1 0,1-1 0,0 0 0,0-1-1,0 1 1,1-1 0,-1-1 0,1 1 0,0-1 0,10 4 0,3-1-58,1 0-1,0-1 0,-1-2 1,2 0-1,-1-1 1,0 0-1,0-2 0,22-3 1,34-7-290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7.489"/>
    </inkml:context>
    <inkml:brush xml:id="br0">
      <inkml:brushProperty name="width" value="0.05" units="cm"/>
      <inkml:brushProperty name="height" value="0.05" units="cm"/>
    </inkml:brush>
  </inkml:definitions>
  <inkml:trace contextRef="#ctx0" brushRef="#br0">393 28 11482,'3'-3'429,"0"0"0,1 0 0,-1 1 0,1-1 0,0 1 0,0 0 0,0 0 0,0 0 0,0 0 0,6-1 0,-10 3-308,1 1-1,-1-1 1,0 1 0,1 0 0,-1-1 0,1 1-1,-1-1 1,0 1 0,0 0 0,1-1 0,-1 1-1,0 0 1,0-1 0,0 1 0,0 0 0,0-1-1,0 1 1,0 0 0,0-1 0,0 1 0,0 0-1,0-1 1,0 2 0,-3 19 1023,-10 36 300,-26 67 0,16-65-1315,-2-1 1,-3-1-1,-3-1 0,-1-2 0,-41 51 1,67-98-109,-9 13 71,-24 23 0,35-38-72,0-1 0,0 0 0,-1-1 0,0 1 0,0-1 0,0 0 0,0 0 0,0 0 0,-1-1 0,1 0 0,-9 2 0,13-3-16,-1-1 0,0 0 1,1 0-1,-1 0 0,0 0 0,1 0 0,-1 0 0,0-1 0,1 1 1,-1 0-1,0-1 0,1 1 0,-1-1 0,1 0 0,-1 0 0,1 1 0,-1-1 1,1 0-1,0 0 0,0 0 0,-1 0 0,1-1 0,0 1 0,0 0 1,0 0-1,0-1 0,0 1 0,0-1 0,0 1 0,1-1 0,-1 1 0,0-1 1,1 1-1,0-1 0,-1 1 0,1-3 0,-2-4-5,1 1-1,0 0 0,1 0 1,0-1-1,0 1 0,1 0 1,1-10-1,4-7-48,0 0 0,2 0-1,1 1 1,1 0 0,1 0 0,13-21-1,91-119-556,-102 146 521,-6 8 27,0-1 1,-1 0 0,0 0-1,0 0 1,-1 0 0,6-18-1,-10 23 36,0 0 0,0 0 0,0 0 0,-1 0 1,0 0-1,0 0 0,0 0 0,-1 0 0,1 0 0,-1 0 0,-1 0 0,1 0 0,0 1 0,-1-1 0,0 0 0,0 1 0,-4-7 0,1 3 12,-19-28 31,23 34-13,0 1 0,0-1 0,0 1 1,-1-1-1,1 1 0,-1-1 0,1 1 0,-1 0 1,0 0-1,1 0 0,-1 0 0,0 0 1,0 0-1,1 1 0,-1-1 0,0 1 1,-3-1-1,4 1-4,-1 0 0,1 0 0,0 1 0,0-1 0,0 0 0,-1 1 0,1 0-1,0-1 1,0 1 0,0 0 0,0-1 0,0 1 0,0 0 0,0 0 0,0 0 0,0 0 0,1 0 0,-1 0 0,0 0 0,0 0 0,1 0 0,-1 0 0,1 0 0,-1 2 0,-11 34-9,10-27 10,-5 14 3,1 1 0,1 0 0,1 0-1,0 30 1,4-48 0,0 1-1,0-1 1,1 0 0,0 0-1,0 0 1,1 0-1,0 0 1,0 0-1,0 0 1,1-1-1,0 1 1,1-1-1,-1 0 1,1 0 0,0 0-1,1 0 1,-1-1-1,1 1 1,10 7-1,2-2 9,2-1 0,-1 0 0,1-1 0,21 6 0,-20-8-11,-1 1-1,-1 0 1,1 2 0,29 19 0,-44-25 9,1 0 1,-1 0 0,0 0-1,0 1 1,0 0-1,0-1 1,-1 1 0,0 0-1,0 1 1,0-1 0,-1 1-1,0-1 1,0 1 0,0 0-1,-1-1 1,1 1 0,-1 0-1,-1 0 1,1 0 0,-1 10-1,-1-8 53,0 0 1,0 0-1,-1 0 0,-4 13 0,5-18-63,0 0 0,-1 0-1,1 0 1,-1-1 0,1 1 0,-1 0 0,-2 2-1,3-5-32,0 1 0,1 0-1,-1 0 1,0-1-1,0 1 1,0-1 0,0 1-1,1-1 1,-1 1-1,0-1 1,0 1 0,0-1-1,0 0 1,0 0-1,0 1 1,0-1 0,0 0-1,0 0 1,0 0-1,-2 0 1,1-1 14,1 1 1,0 0-1,0-1 0,0 1 0,0-1 1,0 0-1,0 1 0,0-1 1,0 0-1,0 0 0,0 1 1,1-1-1,-1 0 0,0 0 1,0 0-1,1 0 0,-1 0 1,0 0-1,1 0 0,-1 0 0,0-2 1,1 2 0,-9-19-205</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0.323"/>
    </inkml:context>
    <inkml:brush xml:id="br0">
      <inkml:brushProperty name="width" value="0.05" units="cm"/>
      <inkml:brushProperty name="height" value="0.05" units="cm"/>
    </inkml:brush>
  </inkml:definitions>
  <inkml:trace contextRef="#ctx0" brushRef="#br0">50 0 16492,'1'17'1400,"-13"17"-976,0 2-208,0 13 672,2 5-344,6 4-360,4 0-160,3-7-520,6-5-192,3-16 528,-1-1-112,0-9-144</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0.758"/>
    </inkml:context>
    <inkml:brush xml:id="br0">
      <inkml:brushProperty name="width" value="0.05" units="cm"/>
      <inkml:brushProperty name="height" value="0.05" units="cm"/>
    </inkml:brush>
  </inkml:definitions>
  <inkml:trace contextRef="#ctx0" brushRef="#br0">0 76 17396,'68'-20'1118,"0"3"0,1 3 0,120-8 1,-68 19-885,-109 4-230,1 0 1,-1 0 0,1 2-1,-1-1 1,0 2-1,0-1 1,16 9-1,-24-10-2,0 0-1,0 1 0,0 0 0,-1-1 1,1 2-1,-1-1 0,0 0 1,0 1-1,0-1 0,0 1 0,-1 0 1,1 0-1,-1 0 0,0 0 0,0 0 1,0 1-1,-1-1 0,0 1 0,0-1 1,0 1-1,0-1 0,0 1 1,-1-1-1,0 1 0,0 0 0,-2 8 1,1-2 15,-1 0 1,-1 0-1,1-1 1,-2 0-1,0 1 1,0-1-1,0 0 1,-2-1-1,1 1 1,-9 10-1,8-13-22,-1 0-1,1 0 1,-1-1-1,0 0 1,-1 0 0,1-1-1,-1 0 1,0 0-1,0-1 1,-1 0-1,0 0 1,1-1-1,-16 3 1,20-5-32,-1 0 1,1 0-1,-1-1 0,0 1 0,0-1 1,1 0-1,-1-1 0,0 1 0,1-1 1,-1 0-1,0 0 0,1-1 0,-1 1 1,1-1-1,0 0 0,-1 0 0,1 0 1,0-1-1,0 1 0,1-1 0,-1 0 1,0 0-1,1-1 0,0 1 1,0-1-1,0 1 0,0-1 0,-3-6 1,4 6-13,1 0 0,-1 0 1,1 0-1,0 0 0,-2-8 0</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1.142"/>
    </inkml:context>
    <inkml:brush xml:id="br0">
      <inkml:brushProperty name="width" value="0.05" units="cm"/>
      <inkml:brushProperty name="height" value="0.05" units="cm"/>
    </inkml:brush>
  </inkml:definitions>
  <inkml:trace contextRef="#ctx0" brushRef="#br0">0 7 19284,'12'-5'1937,"-2"4"-1465,-10 13-224,0 9 1128,-3 19-832,-1 8-208,3 11-208,-5 6-88,4-1-200,4-3-280,2-10 480,7-8-80,11-21-64,4-17-32</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1.794"/>
    </inkml:context>
    <inkml:brush xml:id="br0">
      <inkml:brushProperty name="width" value="0.05" units="cm"/>
      <inkml:brushProperty name="height" value="0.05" units="cm"/>
    </inkml:brush>
  </inkml:definitions>
  <inkml:trace contextRef="#ctx0" brushRef="#br0">184 50 17268,'0'-3'111,"-1"1"0,1 0 0,-1-1 0,1 1 0,-1 0 0,0 0 1,0 0-1,0-1 0,0 1 0,0 0 0,-1 1 0,1-1 0,0 0 0,-1 0 1,0 0-1,1 1 0,-1-1 0,0 1 0,0-1 0,0 1 0,0 0 0,0 0 1,0 0-1,0 0 0,0 0 0,0 0 0,-1 1 0,1-1 0,0 1 0,-1-1 1,1 1-1,0 0 0,-1 0 0,1 0 0,0 0 0,-1 0 0,1 1 0,0-1 1,0 1-1,-1 0 0,1-1 0,0 1 0,0 0 0,0 0 0,0 0 0,0 1 1,0-1-1,-3 3 0,-3 3-58,0 1-1,1 0 1,0 0 0,1 1-1,-1 0 1,2 0 0,-1 0-1,1 1 1,-6 17 0,6-13-55,0 1 1,1 0-1,0 0 1,2 1-1,0-1 1,-1 19-1,3-29 4,1-1 0,-1 0 0,1 1 1,-1-1-1,1 0 0,0 0 0,1 0 0,1 4 0,-3-6 4,1-1 0,0 1-1,0-1 1,0 0 0,0 1-1,0-1 1,0 0 0,0 0-1,0 0 1,0 0 0,0 0-1,1 0 1,-1 0 0,0 0-1,1 0 1,-1-1 0,1 1-1,-1 0 1,1-1 0,-1 1-1,1-1 1,-1 0 0,1 0-1,0 1 1,1-1 0,3-1 18,0 0 0,-1 0 1,1 0-1,-1-1 0,0 1 1,1-1-1,-1-1 0,0 1 1,0-1-1,0 0 0,7-5 1,8-8 127,23-22 0,-33 28-88,68-75 442,-68 72-441,-9 12-56,0 0 1,0-1-1,0 1 1,0 0-1,0 0 1,0 0-1,0 0 1,0 0-1,1 0 1,-1 0-1,0 0 1,0 0-1,1 1 1,-1-1-1,1 1 1,-1-1-1,1 1 1,-1-1-1,2 1 1,-2 0-6,0 1 1,0-1-1,0 1 0,0 0 1,0 0-1,0 0 1,0-1-1,-1 1 0,1 0 1,0 0-1,0 0 0,-1 0 1,1 0-1,-1 0 1,1 0-1,-1 0 0,0 0 1,1 1-1,-1-1 0,0 0 1,0 0-1,1 0 1,-1 0-1,0 0 0,-1 2 1,4 13-6,0 0 0,0 0 0,2 0 0,12 30 1,-15-41 1,0-1 1,1 0 0,-1 1 0,1-1-1,0 0 1,0 0 0,1-1 0,-1 1 0,1-1-1,-1 1 1,1-1 0,0 0 0,1-1 0,-1 1-1,0-1 1,1 0 0,-1 0 0,1 0-1,0 0 1,9 1 0,-1-2 13,1-1 0,-1 0 1,1-1-1,-1 0 0,1-1 0,-1-1 0,0 0 1,0-1-1,16-6 0,-11 3 9,2 1-1,-1 2 1,24-4 0,-41 8-24,1-1 0,-1 1 1,1 0-1,-1 0 0,1 1 1,-1-1-1,1 0 0,-1 1 1,1 0-1,-1 0 0,1-1 0,-1 1 1,0 1-1,5 1 0,-3 0-12,0 1-1,0 0 1,0 0-1,-1 0 1,4 5-1,6 8-143,-11-16 87,-1 1 1,1-1-1,0 1 0,-1-1 0,1 0 1,0 0-1,0 0 0,0 0 1,0 0-1,0-1 0,0 1 0,0 0 1,0-1-1,0 0 0,0 1 1,0-1-1,0 0 0,0 0 0,0 0 1,0 0-1,0-1 0,1 1 1,-1 0-1,0-1 0,0 0 0,0 1 1,0-1-1,-1 0 0,3-1 1,7-4-159,0 0 0,0 0 0,16-15 1,-21 16 133,29-22-489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2.228"/>
    </inkml:context>
    <inkml:brush xml:id="br0">
      <inkml:brushProperty name="width" value="0.05" units="cm"/>
      <inkml:brushProperty name="height" value="0.05" units="cm"/>
    </inkml:brush>
  </inkml:definitions>
  <inkml:trace contextRef="#ctx0" brushRef="#br0">208 93 18212,'-7'1'334,"-1"0"1,1 0-1,0 0 0,0 1 1,0 0-1,0 1 0,0-1 1,0 1-1,0 1 0,-6 4 1,-3 2 94,1 1 1,-24 22-1,33-28-380,0 1-1,0 1 0,1-1 0,0 1 1,1 0-1,-1 0 0,-5 14 1,9-19-47,0 0 1,0 0-1,0 1 1,0-1-1,1 0 1,-1 1 0,1-1-1,0 0 1,0 1-1,0-1 1,0 0-1,0 1 1,0-1-1,1 0 1,-1 1 0,1-1-1,-1 0 1,1 1-1,0-1 1,0 0-1,0 0 1,0 0-1,0 0 1,1 0 0,-1 0-1,1 0 1,-1 0-1,1-1 1,0 1-1,-1-1 1,1 1-1,3 1 1,0 0-3,0-1 1,0 1-1,1-1 0,-1 0 1,0-1-1,1 1 0,0-1 1,-1 0-1,1 0 0,0-1 1,0 0-1,-1 0 0,1 0 0,0-1 1,-1 0-1,1 0 0,0 0 1,-1-1-1,1 0 0,-1 0 1,6-3-1,1-1 20,0 0-1,-1-1 1,1 0 0,-2 0-1,1-2 1,-1 1 0,0-1-1,10-13 1,-8 8 69,-1-1 1,-1 0-1,0-1 0,-1 0 0,0 0 0,-1-1 1,-1 0-1,-1-1 0,0 0 0,5-35 1,-12 38 48,-5 11 13,5 5-137,0 0-1,-1 0 0,1-1 0,0 1 1,-1 0-1,1 0 0,0 0 0,0 0 0,0 1 1,0-1-1,0 0 0,0 0 0,0 1 1,-1 1-1,-5 10-21,0 0 0,1 1 0,0-1 1,1 1-1,1 0 0,0 0 0,1 1 1,0-1-1,1 1 0,0 24 0,2-29-39,1-1-1,-1 0 0,2 0 0,-1 1 0,1-1 1,0 0-1,1 0 0,0-1 0,1 1 0,-1-1 1,2 1-1,-1-1 0,1 0 0,0-1 0,1 1 1,0-1-1,0 0 0,8 7 0,23 10-152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2.951"/>
    </inkml:context>
    <inkml:brush xml:id="br0">
      <inkml:brushProperty name="width" value="0.05" units="cm"/>
      <inkml:brushProperty name="height" value="0.05" units="cm"/>
    </inkml:brush>
  </inkml:definitions>
  <inkml:trace contextRef="#ctx0" brushRef="#br0">39 8 18604,'6'-8'1649,"-10"22"-761,-5 14-625,1 0 1,1 1-1,1 0 1,1 0-1,2 0 1,1 1-1,2-1 1,0 1-1,7 38 1,-6-62-321,1 1-1,-1-1 1,1 0 0,0 0 0,1 0 0,0 0 0,0 0 0,0-1 0,0 1 0,1-1-1,9 10 1,-11-13 21,0-1 0,0 1-1,0 0 1,1-1 0,-1 0-1,0 1 1,1-1 0,-1 0-1,1 0 1,0 0 0,-1-1 0,1 1-1,0-1 1,-1 1 0,1-1-1,0 0 1,0 0 0,0 0-1,-1 0 1,1-1 0,0 1-1,-1-1 1,1 1 0,0-1 0,-1 0-1,1 0 1,-1 0 0,1-1-1,-1 1 1,4-3 0,3-3-245,0 0 0,0-1-1,-1 0 1,0 0 0,0-1 0,-1 0 0,0 0 0,-1-1 0,0 0 0,0 0 0,8-21 0,-3 0-687,0 0 0,11-64 1,-19 79 754,1-4 80,0 0 0,0-28 0,-6 43 883,-1 8-372,-1 13 129,-1 24-66,2 1 1,1 0 0,3 0 0,1 0-1,2 0 1,2-1 0,1 1 0,3-1-1,1-1 1,2 0 0,22 48 0,-26-69-567,-4-10-92,-1 1 0,-1-1-1,0 0 1,4 16 0,-7-24 195,1 1-1,-1-1 1,0 0 0,0 0 0,0 1 0,0-1-1,0 0 1,0 1 0,0-1 0,0 0 0,0 0 0,0 1-1,0-1 1,0 0 0,0 0 0,0 1 0,0-1-1,-1 0 1,1 0 0,0 1 0,0-1 0,0 0 0,0 0-1,0 1 1,-1-1 0,1 0 0,0 0 0,0 0-1,0 1 1,-1-1 0,1 0 0,0 0 0,0 0 0,0 0-1,-1 0 1,1 1 0,0-1 0,0 0 0,-1 0-1,1 0 1,0 0 0,-1 0 0,1 0 0,0 0-1,0 0 1,-1 0 0,1 0 0,0 0 0,0 0 0,-1 0-1,1 0 1,0 0 0,0 0 0,-1 0 0,1-1-1,0 1 1,0 0 0,-1 0 0,1 0 0,0 0 0,0 0-1,-1-1 1,1 1 0,0 0 0,0 0 0,-22-14-988,-1-7 357,0-1 1,1-1-1,-31-41 0,-47-82 394,87 125 423,-29-46 541,38 59-505,0 0-1,0 0 1,1 0-1,0-1 1,1 1-1,-2-10 1,3 17-173,1 1 1,0 0-1,0-1 0,0 1 1,0-1-1,0 1 1,0-1-1,0 1 1,0-1-1,0 1 0,0 0 1,0-1-1,0 1 1,1-1-1,-1 1 0,0-1 1,0 1-1,0 0 1,0-1-1,1 1 1,-1-1-1,0 1 0,1 0 1,-1-1-1,0 1 1,0 0-1,1-1 1,-1 1-1,1 0 0,-1 0 1,0-1-1,1 1 1,-1 0-1,1 0 0,-1 0 1,0 0-1,1-1 1,-1 1-1,1 0 1,-1 0-1,1 0 0,20 3 428,-18-2-434,11 2-118,32 9 592,0-2-1,60 4 1,-50-12-389</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3.428"/>
    </inkml:context>
    <inkml:brush xml:id="br0">
      <inkml:brushProperty name="width" value="0.05" units="cm"/>
      <inkml:brushProperty name="height" value="0.05" units="cm"/>
    </inkml:brush>
  </inkml:definitions>
  <inkml:trace contextRef="#ctx0" brushRef="#br0">289 32 19124,'1'0'107,"0"-1"0,0 1 1,1-1-1,-1 0 0,-1 0 0,1 1 0,0-1 0,0 0 0,0 0 1,0 0-1,0 0 0,-1 0 0,1 0 0,0 0 0,-1 0 1,1 0-1,-1 0 0,1 0 0,-1-3 0,0 4-57,0-1 0,-1 1 1,1-1-1,-1 1 0,1-1 0,0 1 0,-1-1 0,0 1 0,1 0 0,-1-1 1,1 1-1,-1 0 0,1-1 0,-1 1 0,0 0 0,1 0 0,-1-1 1,0 1-1,1 0 0,-1 0 0,1 0 0,-1 0 0,0 0 0,-1 0 1,-6 0 248,1 0 0,-1 0 0,0 1 1,-14 3-1,8 0-221,0 1-1,0 1 1,0 0-1,1 1 1,0 0-1,0 1 1,1 0-1,0 1 1,0 1-1,-16 17 1,20-18-76,0 0 0,1 0 1,0 1-1,0 0 0,1 0 0,1 1 1,-1 0-1,2-1 0,0 2 0,0-1 1,1 0-1,0 1 0,-2 21 0,5-28-31,0 0 0,0 0-1,0-1 1,1 1-1,-1 0 1,1-1 0,0 1-1,0 0 1,1-1-1,0 1 1,0-1 0,0 0-1,0 1 1,0-1-1,1 0 1,0-1 0,0 1-1,0 0 1,0-1-1,6 5 1,-3-3-65,0-1 0,1 0 0,-1-1 0,1 0 0,0 0 0,0 0 0,0-1 0,0 0 0,0 0 0,1-1 0,-1 0 0,12 0 0,-7-1-3,1 0 0,21-4-1,30-10-291</inkml:trace>
  <inkml:trace contextRef="#ctx0" brushRef="#br0" timeOffset="1">663 0 16892,'0'12'1592,"0"14"-1024,0 10-240,0 6 792,0 9-319,0 6-561,0 1-240,0-3-633,0-5-199,1-13 616,2-5-176,0-12-168</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3.889"/>
    </inkml:context>
    <inkml:brush xml:id="br0">
      <inkml:brushProperty name="width" value="0.05" units="cm"/>
      <inkml:brushProperty name="height" value="0.05" units="cm"/>
    </inkml:brush>
  </inkml:definitions>
  <inkml:trace contextRef="#ctx0" brushRef="#br0">1 111 17572,'10'-9'488,"1"0"1,0 1-1,0 0 1,1 1-1,0 0 1,1 1-1,19-7 1,-4 3 60,1 2 1,41-7 0,-40 10-413,0 2 0,0 1-1,46 2 1,-65 1-116,0 0-1,-1 0 1,1 1 0,-1 0-1,1 1 1,-1 0 0,0 1-1,0 0 1,0 1 0,0 0-1,-1 0 1,0 1-1,11 9 1,-17-12-17,0 0 0,0 0 0,0 0-1,-1 1 1,1-1 0,-1 1 0,0-1 0,0 1-1,0 0 1,0 0 0,-1 0 0,1 0-1,-1 0 1,0 0 0,-1 0 0,1 0 0,0 6-1,-2-5 6,1 0-1,-1 0 0,0 0 0,0-1 0,-1 1 0,1 0 1,-1-1-1,0 1 0,0-1 0,-1 0 0,1 0 0,-1 0 0,0 0 1,0 0-1,-4 3 0,-2 2-21,1-1 1,-2 0 0,1-1-1,-1 0 1,0-1-1,0 0 1,-1 0 0,0-1-1,0 0 1,0-1-1,-1-1 1,1 0 0,-1 0-1,0-1 1,0 0 0,-19 0-1,29-2-3,0 0 0,1 0 0,-1 0 0,1 0 0,-1 0 0,1-1 0,-1 1 0,1 0 0,-1-1 0,1 1 0,-1-1 0,1 1 0,-1-1 0,1 0 0,0 0 0,-1 0 0,1 1 0,0-1 0,0-1 0,-2-1 0,1-10-252</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4.248"/>
    </inkml:context>
    <inkml:brush xml:id="br0">
      <inkml:brushProperty name="width" value="0.05" units="cm"/>
      <inkml:brushProperty name="height" value="0.05" units="cm"/>
    </inkml:brush>
  </inkml:definitions>
  <inkml:trace contextRef="#ctx0" brushRef="#br0">61 0 22181,'-7'9'1592,"-4"14"-1264,-1 5-128,1 15 424,2 3-200,3 7-152,1 2-71,5-1-241,5-1-249,2-10 834,4 0-545,0-14 0,-1-7-24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5.386"/>
    </inkml:context>
    <inkml:brush xml:id="br0">
      <inkml:brushProperty name="width" value="0.05" units="cm"/>
      <inkml:brushProperty name="height" value="0.05" units="cm"/>
    </inkml:brush>
  </inkml:definitions>
  <inkml:trace contextRef="#ctx0" brushRef="#br0">131 45 18764,'0'-3'182,"0"0"-1,0 0 1,-1 0 0,1 0-1,-1 0 1,0 0 0,0 0-1,0 1 1,0-1 0,-3-4-1,3 6-145,1 1-1,-1-1 1,0 0-1,0 0 1,0 1-1,1-1 1,-1 1-1,0-1 1,0 1-1,0-1 1,0 1-1,0 0 1,0-1-1,0 1 1,0 0-1,0 0 1,0 0-1,0 0 1,0 0-1,0 0 1,0 0-1,0 0 1,0 0-1,0 0 1,0 0-1,0 1 1,0-1-1,0 0 1,0 1-1,0-1 1,0 1-1,0-1 1,0 1-1,-1 0 1,-2 2 62,0 0 0,0 1 0,0-1 0,1 1-1,-1 0 1,1 0 0,0 0 0,0 0 0,0 0 0,1 1 0,-1-1 0,-1 6 0,-4 11 64,-9 28 0,12-30-70,-5 33-1,9-48-68,0 1 0,1 0 0,0 0-1,0 0 1,0 0 0,1 0 0,-1 0 0,1 0 0,0-1 0,1 1 0,-1 0 0,4 6-1,-4-10-6,0 1 0,0-1-1,0 0 1,1 1-1,-1-1 1,0 0-1,1 0 1,-1 0-1,1 0 1,0 0-1,-1 0 1,1 0 0,0 0-1,-1-1 1,1 1-1,0-1 1,0 1-1,0-1 1,-1 0-1,1 0 1,0 0-1,0 0 1,0 0-1,0 0 1,0 0 0,-1 0-1,1-1 1,2 0-1,4-1 51,1-1-1,-1 0 1,0 0 0,13-8-1,43-31 297,7-3-34,-69 44-322,0 0 0,0 0 0,0 0 1,1 0-1,-1 0 0,0 0 0,0 1 1,1-1-1,-1 1 0,0-1 0,1 1 1,-1 0-1,0 0 0,1 0 0,-1 1 0,1-1 1,-1 0-1,3 2 0,-3-1-4,0 0-1,0 0 0,0 1 1,0-1-1,-1 1 1,1-1-1,0 1 1,-1 0-1,1-1 0,-1 1 1,0 0-1,0 0 1,1 0-1,-1 0 0,-1 0 1,1 1-1,0-1 1,1 4-1,4 22-19,5 42 1,-9-49 9,2 0 0,0 0 0,0-1 0,12 29 0,-16-47 7,1 0 0,0 0 0,0 0 0,0-1-1,0 1 1,0 0 0,1 0 0,-1-1 0,1 1-1,-1-1 1,1 1 0,-1-1 0,1 1-1,0-1 1,-1 0 0,5 2 0,-5-3 1,1 1 0,-1-1 0,1 0 0,-1 0 0,1 0 0,-1 0 0,1 0 0,-1 0 0,1 0 1,-1 0-1,1-1 0,-1 1 0,1-1 0,-1 1 0,0-1 0,1 1 0,-1-1 0,2-1 0,1-1 3,1 0 0,-1-1 0,0 0 1,0 0-1,0 0 0,0 0 0,-1-1 0,0 1 0,0-1 0,5-10 0,1-8 11,-1-1 0,-2-1 0,0 1 0,-2-1 0,0 0 0,-2 0 0,-1-32 0,-3 49-59,0 18 15,3-5 20,0-1 0,0 1 0,0 0-1,0 0 1,1 0 0,0-1 0,0 1-1,0-1 1,0 1 0,1-1 0,0 0-1,0 0 1,6 7 0,-3-5 4,1-1-1,-1 0 1,1 0 0,0-1-1,0 0 1,0 0 0,15 5-1,-3-3 5,0-1 0,1-1 0,-1 0 0,1-2-1,0 0 1,27-2 0,-32 0 14,1-1 0,0-1 0,-1-1 0,0 0 0,25-9 0,-36 11-3,-1 0 0,1 0 0,0-1 0,-1 0 0,1 0 0,-1 0 0,1 0 0,-1-1 0,0 1 0,0-1 0,0 0 0,-1 1 0,1-2 0,-1 1 0,1 0 0,-1 0-1,0-1 1,0 1 0,0-1 0,-1 1 0,1-1 0,-1 0 0,0 0 0,0 0 0,0 0 0,-1 0 0,1-4 0,-1 7-6,0-1 1,0 1 0,0-1-1,0 0 1,-1 1 0,1-1-1,0 0 1,-1 1 0,1-1-1,-1 1 1,1-1-1,-1 1 1,0-1 0,0 1-1,0 0 1,1-1 0,-1 1-1,-1 0 1,1 0-1,0-1 1,0 1 0,0 0-1,-1 0 1,1 0 0,0 1-1,-1-1 1,1 0-1,-1 0 1,1 1 0,-1-1-1,1 1 1,-1-1 0,1 1-1,-1 0 1,0-1-1,1 1 1,-1 0 0,-2 1-1,-1-1-3,1 0 0,-1 1 0,1-1 0,-1 1-1,1 1 1,0-1 0,-1 0 0,1 1 0,0 0-1,0 0 1,0 0 0,0 1 0,-4 3 0,2-1-1,0 1 0,1 0 0,-1 0 0,1 1 0,0-1 0,1 1 0,0 0 0,0 0 0,0 1 1,1-1-1,0 1 0,1 0 0,-3 12 0,4-14-68,0-1-1,1 1 1,0-1 0,0 1-1,0-1 1,1 1 0,-1-1-1,2 0 1,-1 1 0,0-1-1,1 0 1,0 1 0,0-1-1,1 0 1,-1-1 0,1 1-1,0 0 1,1-1 0,-1 1 0,1-1-1,4 4 1,-1-2 0,0-1 1,0 0 0,0 0-1,1-1 1,-1 0-1,1 0 1,0-1-1,14 4 1,29 9-315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8.167"/>
    </inkml:context>
    <inkml:brush xml:id="br0">
      <inkml:brushProperty name="width" value="0.05" units="cm"/>
      <inkml:brushProperty name="height" value="0.05" units="cm"/>
    </inkml:brush>
  </inkml:definitions>
  <inkml:trace contextRef="#ctx0" brushRef="#br0">141 23 17188,'0'-18'1760,"1"14"-766,-1 12-24,-14 88 807,3-35-1661,-83 488 413,92-540-472,0 0-1,-1 0 1,0-1 0,-7 17-1,8-25 81,1-6-87,2-10-1,19-95-265,5 1 0,5 2 0,50-120 0,-74 213 162,1 0 0,0 0 0,1 0 0,0 1 1,2 1-1,12-16 0,-20 26 51,1 0 0,0 0 0,0 0 0,1 0 1,-1 1-1,0-1 0,1 1 0,-1 0 0,1 0 0,0 0 0,0 1 1,0-1-1,0 1 0,0 0 0,0 0 0,0 0 0,0 1 0,0-1 1,1 1-1,-1 0 0,0 0 0,0 1 0,0-1 0,0 1 0,0 0 1,0 0-1,0 0 0,0 1 0,7 3 0,-7-4 30,-1 1-1,1 0 1,-1 0-1,0 0 1,1 0-1,-1 1 1,0-1-1,0 1 1,-1 0-1,1 0 1,0 0-1,-1 0 1,0 0-1,0 0 1,0 1-1,0-1 1,0 1-1,-1-1 1,1 1-1,-1 0 1,0 0 0,0 0-1,-1 0 1,1-1-1,-1 1 1,0 0-1,0 0 1,0 0-1,0 0 1,-1 0-1,0 0 1,0 0-1,0 0 1,0-1-1,0 1 1,-1 0-1,1-1 1,-1 1-1,0-1 1,0 0-1,-1 1 1,-2 2-1,-5 5 33,0 0 0,-1-1 0,0 0-1,0 0 1,-1-2 0,-1 1 0,1-2-1,-1 1 1,-1-2 0,1 0 0,-1 0-1,0-2 1,-1 1 0,1-2 0,-1 0-1,1-1 1,-18 1 0,31-3-147,-1 0 0,1 0 0,-1 0 1,1 0-1,-1 0 0,1-1 0,-1 1 0,1-1 0,0 1 0,-1-1 1,1 1-1,-1-1 0,1 0 0,0 1 0,0-1 0,-1 0 1,1 0-1,0 0 0,0 0 0,0 0 0,-2-2 0,3 1 39,0 1-1,-1 0 1,1 0-1,0 0 1,-1-1-1,1 1 1,0 0-1,0 0 0,0-1 1,0 1-1,0 0 1,1 0-1,-1-1 1,0 1-1,0 0 1,1 0-1,-1-1 1,1 1-1,-1 0 0,1 0 1,0 0-1,-1 0 1,1 0-1,0 0 1,1-1-1,16-15-713</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6.154"/>
    </inkml:context>
    <inkml:brush xml:id="br0">
      <inkml:brushProperty name="width" value="0.05" units="cm"/>
      <inkml:brushProperty name="height" value="0.05" units="cm"/>
    </inkml:brush>
  </inkml:definitions>
  <inkml:trace contextRef="#ctx0" brushRef="#br0">187 77 17660,'0'-4'243,"1"1"0,-1 0 0,0 0 0,0 0 0,0 0 0,0 0 1,-1 0-1,1 0 0,-1 0 0,0 0 0,0 0 0,0 0 0,0 0 0,0 0 0,-1 1 0,1-1 1,-1 0-1,-3-3 0,4 4-166,-1 1 0,1-1-1,-1 1 1,1 0 0,-1 0 0,0 0 0,0-1 0,0 2 0,1-1-1,-1 0 1,0 0 0,0 0 0,0 1 0,0-1 0,0 1 0,0 0 0,0 0-1,-1 0 1,1 0 0,0 0 0,0 0 0,0 0 0,0 0 0,0 1-1,0-1 1,0 1 0,0 0 0,-3 1 0,-2 2-59,0 0 0,0 0-1,1 1 1,0 0 0,0 0 0,0 1 0,1-1-1,-1 1 1,1 1 0,1-1 0,-1 1 0,-5 10 0,5-6-6,0-1 1,0 1 0,1 0-1,1 0 1,0 0-1,0 0 1,1 1 0,0 12-1,2-21-11,0 1 0,0-1-1,0 1 1,0-1 0,1 1-1,0-1 1,-1 0 0,1 1 0,1-1-1,-1 0 1,2 4 0,-2-5-1,0 0 1,1-1 0,-1 1-1,1 0 1,-1-1 0,1 1-1,-1-1 1,1 0 0,0 0-1,0 1 1,0-1 0,0 0 0,0 0-1,0-1 1,0 1 0,0 0-1,0-1 1,0 1 0,0-1-1,3 1 1,4-1 5,0-1 1,0 1-1,0-1 0,0-1 1,0 0-1,0 0 0,-1-1 1,1 0-1,-1 0 0,1-1 1,-1 0-1,12-9 0,7-4 69,-2-2-1,32-29 0,48-59 326,-108 127-332,-1-6-124,-4 15-274,-8 45 0,14-66 96,2 0-1,-1 0 1,1 0-1,0 0 0,0 0 1,1 0-1,0 0 1,1 0-1,0 0 0,5 13 1,-6-18 117,1 1 0,0-1 1,-1 0-1,1 0 0,0-1 0,1 1 1,-1 0-1,0-1 0,1 1 0,0-1 1,-1 0-1,1 0 0,0 0 0,0 0 0,0-1 1,0 1-1,0-1 0,1 1 0,-1-1 1,0 0-1,6 0 0,23 1-735</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6.561"/>
    </inkml:context>
    <inkml:brush xml:id="br0">
      <inkml:brushProperty name="width" value="0.05" units="cm"/>
      <inkml:brushProperty name="height" value="0.05" units="cm"/>
    </inkml:brush>
  </inkml:definitions>
  <inkml:trace contextRef="#ctx0" brushRef="#br0">40 0 18836,'-11'12'1784,"3"22"-1143,2 9-257,-1 12 680,2 8-176,4 7-208,-1 0-160,4-1-328,4-4-184,0-10-360,0-8-240,-1-15-632,-1-7 968,4-8-184,1-5-208</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7.125"/>
    </inkml:context>
    <inkml:brush xml:id="br0">
      <inkml:brushProperty name="width" value="0.05" units="cm"/>
      <inkml:brushProperty name="height" value="0.05" units="cm"/>
    </inkml:brush>
  </inkml:definitions>
  <inkml:trace contextRef="#ctx0" brushRef="#br0">9 1 18964,'-4'93'2991,"1"-63"-2661,2 0 0,0-1 1,3 1-1,4 31 0,-6-58-317,1 0 0,-1 0-1,1 0 1,0 0-1,0 0 1,0-1-1,0 1 1,1 0 0,-1 0-1,1-1 1,-1 1-1,1-1 1,0 0-1,0 1 1,0-1 0,0 0-1,0 0 1,1 0-1,-1 0 1,1-1 0,-1 1-1,1-1 1,0 1-1,-1-1 1,1 0-1,0 0 1,0 0 0,0 0-1,0-1 1,0 1-1,0-1 1,0 0-1,0 0 1,0 0 0,0 0-1,0 0 1,0-1-1,0 1 1,0-1 0,-1 0-1,1 0 1,0 0-1,3-1 1,10-6 88,0 0-1,-1-1 1,0-1 0,0 0 0,-1-1 0,19-18-1,-3 2 152,-29 26-245,-1 1 0,0 0-1,0-1 1,1 1 0,-1-1 0,0 1-1,1 0 1,-1-1 0,1 1-1,-1 0 1,0-1 0,1 1-1,-1 0 1,1 0 0,-1-1 0,1 1-1,-1 0 1,0 0 0,1 0-1,-1 0 1,1 0 0,-1 0-1,1-1 1,-1 1 0,1 0-1,-1 0 1,1 1 0,-1-1 0,1 0-1,-1 0 1,1 0 0,-1 0-1,1 0 1,-1 0 0,1 1-1,-1-1 1,1 0 0,2 19 63,0 1-83,-2-18 15,-1 0 0,1 0-1,0 0 1,-1 0 0,1 0-1,0 0 1,0 0 0,1 0-1,-1-1 1,0 1 0,1 0-1,-1-1 1,0 1 0,1-1-1,0 0 1,-1 0-1,1 1 1,0-1 0,0 0-1,0 0 1,-1 0 0,1-1-1,0 1 1,0 0 0,0-1-1,0 1 1,1-1 0,-1 0-1,0 0 1,0 0 0,0 0-1,0 0 1,0 0 0,0 0-1,0-1 1,0 1-1,4-2 1,10-2 14,0-1-1,0-1 1,22-10-1,-25 10-12,0 0 0,0 1-1,0 0 1,0 1 0,24-3 0,-35 7-5,-1 0 0,0 0 1,1 0-1,-1 0 0,1 0 0,-1 0 1,0 0-1,1 1 0,-1-1 0,0 0 1,0 1-1,1-1 0,-1 1 0,0 0 1,0-1-1,0 1 0,1 0 0,-1 0 1,0 0-1,0 0 0,0 0 0,0 0 1,-1 0-1,1 0 0,0 0 0,0 0 1,-1 0-1,1 1 0,0 1 0,2 5-1,-1 0-1,0-1 1,0 2-1,0 9 1,-2-12-14,1-1 0,0 0 0,-1 0 1,2 0-1,-1 0 0,1 0 0,-1 0 0,4 5 0,-4-9-56,0 0 0,0 0 0,0 0 0,0-1 0,1 1 0,-1 0 0,0 0 0,0-1-1,1 1 1,-1-1 0,0 1 0,1-1 0,-1 1 0,1-1 0,-1 0 0,1 0 0,-1 0-1,0 0 1,1 0 0,1 0 0,33-6-1031,-25 3 998,14-2-437</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7.550"/>
    </inkml:context>
    <inkml:brush xml:id="br0">
      <inkml:brushProperty name="width" value="0.05" units="cm"/>
      <inkml:brushProperty name="height" value="0.05" units="cm"/>
    </inkml:brush>
  </inkml:definitions>
  <inkml:trace contextRef="#ctx0" brushRef="#br0">183 0 18052,'-13'8'591,"-13"8"435,0 1 0,-27 24 0,47-36-907,0 0 0,1 1 0,0-1 0,0 1 0,0 0-1,0 1 1,1-1 0,0 1 0,1 0 0,0 0-1,0 0 1,0 0 0,1 1 0,-2 7 0,3-12-119,1 0 0,0-1 0,0 1 0,0 0 0,0-1 0,0 1 0,1 0 0,-1-1 0,1 1 0,-1-1 0,1 1 0,0-1 0,0 1 0,0-1 0,0 1 0,1-1 0,-1 0 0,1 0 0,-1 0 0,1 0 0,0 0 0,0 0 0,0 0 0,0 0 0,0-1 0,0 1 1,0-1-1,1 0 0,-1 1 0,1-1 0,-1 0 0,1 0 0,-1-1 0,1 1 0,4 0 0,-2 0 16,1 0 0,-1 0 0,0-1 0,0 0 0,1 0 0,-1-1 0,0 1 1,0-1-1,1 0 0,-1 0 0,0-1 0,0 0 0,0 0 0,-1 0 0,1 0 0,0-1 0,6-5 0,-5 3 40,-1-1-1,0 0 0,0 0 0,-1 0 0,1 0 0,-1-1 0,-1 0 0,1 0 0,-1 0 0,-1 0 1,1-1-1,-1 1 0,0-1 0,-1 1 0,0-1 0,0 0 0,0 0 0,-1 1 0,-1-1 0,1 0 1,-3-10-1,2 16-55,0-1-1,0 1 1,0-1 0,0 1 0,-1 0 0,1 0 0,-1-1-1,1 1 1,-5-3 0,5 4-61,0 0 0,1 0 0,-1 1 0,0-1 0,0 0 0,0 1 0,0-1 0,0 1 0,0-1 0,0 1 0,0-1 0,-1 1 0,1 0 0,0 0 0,0-1 0,0 1 0,0 0 0,0 0 0,0 0 0,-1 0-1,1 0 1,0 0 0,0 1 0,0-1 0,-1 1 0,1-1 22,1 0 1,-1 1-1,1-1 0,-1 0 0,1 1 0,-1-1 0,1 0 1,0 1-1,-1-1 0,1 1 0,0-1 0,-1 1 0,1-1 0,0 1 1,0-1-1,-1 1 0,1-1 0,0 1 0,0-1 0,0 1 1,0-1-1,0 1 0,0 0 0,0-1 0,0 1 0,0-1 0,0 1 1,0-1-1,0 1 0,0-1 0,0 1 0,1-1 0,-1 1 0,0-1 1,0 1-1,1-1 0,-1 1 0,0-1 0,1 1 0,-1-1 1,0 1-1,1-1 0,-1 0 0,0 1 0,1-1 0,-1 0 0,1 1 1,-1-1-1,1 0 0,-1 1 0,1-1 0,-1 0 0,2 0 1,18 8-679</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8.021"/>
    </inkml:context>
    <inkml:brush xml:id="br0">
      <inkml:brushProperty name="width" value="0.05" units="cm"/>
      <inkml:brushProperty name="height" value="0.05" units="cm"/>
    </inkml:brush>
  </inkml:definitions>
  <inkml:trace contextRef="#ctx0" brushRef="#br0">202 7 17164,'-2'-1'161,"0"0"1,0 0 0,0 1 0,-1-1 0,1 0-1,0 1 1,0-1 0,0 1 0,-1 0-1,1 0 1,0 0 0,0 0 0,-1 0 0,1 1-1,0-1 1,0 0 0,-4 2 0,-38 15 1052,39-15-790,-4 1-246,0 1 1,1 1-1,-1-1 0,1 1 1,0 1-1,1 0 1,-1 0-1,1 0 0,0 1 1,1 0-1,-11 14 0,16-20-189,1 0 0,-1 0 0,0 0 0,1 0-1,-1 0 1,1 1 0,-1-1 0,1 0 0,-1 0 0,1 1-1,0-1 1,0 0 0,-1 0 0,1 1 0,0-1-1,0 0 1,0 1 0,1-1 0,-1 0 0,0 1 0,0-1-1,1 0 1,-1 0 0,1 1 0,-1-1 0,1 0-1,-1 0 1,1 0 0,0 0 0,0 0 0,-1 0-1,1 0 1,0 0 0,0 0 0,0 0 0,0 0 0,0 0-1,0-1 1,0 1 0,1 0 0,-1-1 0,0 1-1,0-1 1,2 1 0,7 3-187,0-2 0,0 1 0,0-1 0,15 1 1,-18-2 113,38 4-436,-24-4 417,0 2 0,-1 0 0,1 1 0,-1 0 0,0 2 0,22 10 0,-40-16 136,-1 1 1,0-1 0,1 1 0,-1 0-1,0-1 1,0 1 0,0 0 0,0 0-1,0 0 1,0 0 0,0 0 0,0 0-1,0 0 1,0 0 0,0 0 0,-1 1 0,1-1-1,-1 0 1,1 0 0,-1 1 0,2 2-1,-3-3 16,1 0 0,0 1 0,0-1 0,-1 0 0,1 1 0,-1-1 0,1 0 0,-1 0 0,1 1 0,-1-1 0,0 0 0,0 0 0,1 0 0,-1 0 0,0 0 0,0 0 0,0 0 0,0 0 0,0 0 0,-1 0 0,1-1 0,-1 2 0,-11 5 267,0 0 0,0 0 0,0-1 0,-1-1 0,-15 4 0,23-7-581,-1 0-1,0-1 1,0 0-1,0 0 1,0 0 0,0-1-1,0 0 1,0-1-1,0 1 1,0-1-1,0-1 1,-9-2-1,15 4 207,0-1-1,0 1 1,0-1 0,0 1-1,0-1 1,0 1-1,0-1 1,0 0 0,1 1-1,-1-1 1,0 0 0,0 0-1,1 0 1,-1 0-1,0 1 1,1-1 0,-1 0-1,1 0 1,-1 0-1,1 0 1,0 0 0,-1 0-1,1-1 1,0 1-1,0 0 1,-1 0 0,1-2-1,1-22-992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38.404"/>
    </inkml:context>
    <inkml:brush xml:id="br0">
      <inkml:brushProperty name="width" value="0.05" units="cm"/>
      <inkml:brushProperty name="height" value="0.05" units="cm"/>
    </inkml:brush>
  </inkml:definitions>
  <inkml:trace contextRef="#ctx0" brushRef="#br0">271 1 19796,'-8'6'245,"1"1"0,0 0 0,0 1-1,1 0 1,0 0 0,1 0 0,-1 1 0,2 0-1,-1 0 1,1 0 0,-5 19 0,3-7-36,1 0 1,2 0-1,0 0 1,-1 33-1,5-26-115,1 0 1,1 0-1,2 0 0,0-1 0,12 33 0,-4-22-567,1-1-1,2 0 0,23 35 0,-61-99-4169,-35-32 2962,23 23 1188,-17-15 575,23 24 979,2-1-1,-34-44 0,58 69-904,1 1-1,-1-1 1,1 0-1,-1 1 0,1-1 1,0 0-1,-1-3 1,2 5-110,0 0 0,0 0 1,0 1-1,0-1 1,0 0-1,0 0 0,0 1 1,0-1-1,0 0 1,1 1-1,-1-1 0,0 0 1,0 1-1,1-1 1,-1 0-1,0 1 0,1-1 1,-1 0-1,1 1 1,-1-1-1,0 1 0,1-1 1,0 1-1,-1-1 1,1 1-1,-1 0 1,1-1-1,-1 1 0,1-1 1,0 1-1,-1 0 1,1 0-1,0-1 0,0 1 1,-1 0-1,1 0 1,0 0-1,-1 0 0,3 0 1,13-1 220,1 0 0,0 1 0,0 1 0,26 5 0,25 2-530,-47-7 210,0-1 0,-1-1 0,32-6 0,2-8-119</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0.174"/>
    </inkml:context>
    <inkml:brush xml:id="br0">
      <inkml:brushProperty name="width" value="0.05" units="cm"/>
      <inkml:brushProperty name="height" value="0.05" units="cm"/>
    </inkml:brush>
  </inkml:definitions>
  <inkml:trace contextRef="#ctx0" brushRef="#br0">0 32 16291,'4'42'2777,"2"19"-850,-5-56-1812,1 1 0,-1-1 0,1 0 0,-1 1 0,2-1 0,-1 0 0,6 9 0,-7-12-108,-1-1 0,1 0 0,0 0 0,0 0 0,0 0 0,0 0 0,0 0 0,0-1 0,0 1 0,0 0 0,1 0 0,-1-1 0,0 1 0,0-1-1,1 1 1,-1-1 0,0 1 0,0-1 0,1 0 0,-1 0 0,0 1 0,3-1 0,-2-1-35,1 1 0,-1-1 0,0 1 0,1-1 0,-1 0 0,0 0 0,0 0-1,0 0 1,0-1 0,1 1 0,2-3 0,2-2-129,-1-1-1,1 0 1,-1 0 0,0-1-1,6-10 1,-1-2-393,14-37-1,0-1-102,-25 64 822,-1 1 0,1-1-1,0 0 1,0 0 0,2 10 0,-1-12-134,-1 0-1,1 1 1,0-1 0,0 1 0,1-1-1,-1 0 1,1 0 0,0 0-1,0 0 1,0 0 0,6 7 0,-5-8-52,1-1 0,0 0 0,-1 0 0,1 0 1,0-1-1,0 1 0,0-1 0,0 0 0,0 0 1,0 0-1,0-1 0,0 1 0,0-1 0,1 0 1,-1 0-1,0-1 0,0 1 0,0-1 0,6-2 1,31-16-98</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0.887"/>
    </inkml:context>
    <inkml:brush xml:id="br0">
      <inkml:brushProperty name="width" value="0.05" units="cm"/>
      <inkml:brushProperty name="height" value="0.05" units="cm"/>
    </inkml:brush>
  </inkml:definitions>
  <inkml:trace contextRef="#ctx0" brushRef="#br0">0 0 15307,'3'4'369,"-1"0"0,0 0 0,0-1 0,0 1 0,-1 0 0,1 1 1,-1-1-1,0 0 0,0 0 0,0 1 0,-1-1 0,1 6 0,4 20 925,-4-26-1236,0 0 0,1 1 0,-1-1-1,1 0 1,0 0 0,0-1 0,0 1-1,1 0 1,-1-1 0,1 1 0,6 5-1,-7-8-39,0 0-1,0 0 0,0 0 1,0 0-1,0 0 0,0 0 0,0-1 1,0 1-1,1-1 0,-1 0 1,0 1-1,1-1 0,-1 0 1,0 0-1,0 0 0,1-1 0,-1 1 1,0 0-1,0-1 0,0 0 1,1 1-1,-1-1 0,0 0 1,3-2-1,4-2 95,-1-1 0,0 0 1,0-1-1,0 0 0,-1 0 1,0 0-1,-1-1 0,1 0 1,5-10-1,2-1 217,-14 19-321,0-1 1,0 1-1,0 0 0,1 0 1,-1-1-1,0 1 1,0 0-1,0 0 0,0 0 1,1-1-1,-1 1 0,0 0 1,0 0-1,1 0 0,-1-1 1,0 1-1,0 0 0,1 0 1,-1 0-1,0 0 0,1 0 1,-1 0-1,0 0 0,0 0 1,1 0-1,-1 0 0,0 0 1,1 0-1,-1 0 0,0 0 1,0 0-1,1 0 0,-1 0 1,0 0-1,1 0 0,5 12 87,1 25-161,-6-28 69,0-4-77,0 0 0,0 0 0,0 0 0,1 0 0,0 0 0,0 0 0,0 0 0,4 5 0,-5-8 43,1 0 0,0 0 1,0 0-1,0-1 0,0 1 1,0 0-1,0-1 0,0 1 1,0-1-1,1 0 0,-1 0 0,1 0 1,-1 0-1,1 0 0,-1 0 1,1-1-1,-1 1 0,4-1 1,26 1-217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1.510"/>
    </inkml:context>
    <inkml:brush xml:id="br0">
      <inkml:brushProperty name="width" value="0.05" units="cm"/>
      <inkml:brushProperty name="height" value="0.05" units="cm"/>
    </inkml:brush>
  </inkml:definitions>
  <inkml:trace contextRef="#ctx0" brushRef="#br0">284 115 20268,'3'-2'149,"-1"0"-1,0 0 1,0 0-1,-1 0 0,1 0 1,0-1-1,-1 1 1,1-1-1,-1 0 0,0 1 1,0-1-1,0 0 1,0 1-1,-1-1 0,1 0 1,-1 0-1,1 0 1,-1 0-1,0 0 0,0 1 1,0-1-1,-1 0 1,1 0-1,-1 0 0,0-3 1,0 4-88,1 0 0,-1-1 0,0 1 0,0 0 0,0 0 0,0 0 0,0-1 0,0 1 0,-1 0 0,1 1 0,-1-1 0,1 0 0,-1 0 0,0 1 0,0-1 0,0 1 0,0-1 0,0 1 0,0 0 0,0 0 0,0 0 0,0 0 0,-1 0 0,1 0 0,0 1 0,-1-1 0,1 1 0,0-1 0,-1 1 0,1 0 0,-4 0 0,0 2-45,0-1 1,0 1-1,-1 0 0,1 0 0,0 1 1,1 0-1,-1 0 0,0 0 1,1 1-1,0-1 0,-8 8 1,-4 5-12,-29 33 1,25-23-21,-21 32 0,36-48-44,-1 1 1,2 0-1,-1 1 0,2-1 1,-1 1-1,-2 15 1,6-25 17,1 0 0,-1 0 1,1 0-1,0 0 1,0 0-1,0 0 1,0 0-1,0 0 1,0 0-1,1 0 0,-1 1 1,1-1-1,-1 0 1,1 0-1,0-1 1,0 1-1,0 0 1,0 0-1,0 0 1,0 0-1,2 1 0,-1-1-57,1 0 0,-1 0-1,1 0 1,0-1 0,-1 1-1,1-1 1,0 1-1,0-1 1,0 0 0,1 0-1,-1-1 1,4 2 0,9-1-364,0 0 0,0-1 0,0-1 1,20-3-1,-32 4 390,129-25-1412,-65 9 598</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2.069"/>
    </inkml:context>
    <inkml:brush xml:id="br0">
      <inkml:brushProperty name="width" value="0.05" units="cm"/>
      <inkml:brushProperty name="height" value="0.05" units="cm"/>
    </inkml:brush>
  </inkml:definitions>
  <inkml:trace contextRef="#ctx0" brushRef="#br0">146 443 14035,'-1'-3'192,"0"1"0,0-1 1,1 1-1,-1 0 0,-1-1 0,1 1 1,0 0-1,0 0 0,-1 0 0,0 0 0,1 0 1,-1 0-1,0 0 0,0 1 0,0-1 1,-2-1-1,3 2-94,-1 1 0,0-1-1,1 1 1,-1-1 0,0 1 0,1 0 0,-1-1 0,0 1 0,1 0 0,-1 0 0,0 0 0,1 0-1,-1 1 1,0-1 0,1 0 0,-1 1 0,0-1 0,1 1 0,-1 0 0,1-1 0,-1 1 0,1 0 0,-1 0-1,1 0 1,-2 1 0,-4 5 5,0-1-1,0 1 1,1 0-1,0 1 1,1-1-1,0 1 0,0 1 1,0-1-1,1 0 1,1 1-1,-1 0 1,1 0-1,1 0 1,0 0-1,0 1 1,0-1-1,1 17 1,1-25-82,0 0 1,0 1 0,0-1 0,1 0 0,-1 0 0,0 1 0,1-1-1,-1 0 1,0 0 0,1 0 0,0 1 0,-1-1 0,1 0 0,0 0-1,0 0 1,-1 0 0,1 0 0,0 0 0,0-1 0,0 1 0,0 0-1,2 1 1,-1-2 8,0 1 0,0 0 0,0-1 0,0 0 0,0 1 0,0-1 1,0 0-1,0 0 0,0 0 0,0 0 0,0-1 0,0 1 0,2-1 0,5-2 65,0 0 0,0-1-1,0 0 1,16-10 0,13-13 42,-1-1-1,-2-2 0,37-40 1,-72 70-138,0 0 1,-1 0 0,1 1-1,0-1 1,0 0-1,0 0 1,0 0 0,0 0-1,0 1 1,0-1-1,0 0 1,0 0 0,0 0-1,0 0 1,0 1-1,0-1 1,0 0 0,0 0-1,0 0 1,0 0 0,1 1-1,-1-1 1,0 0-1,0 0 1,0 0 0,0 0-1,0 0 1,0 1-1,0-1 1,0 0 0,1 0-1,-1 0 1,0 0-1,0 0 1,0 0 0,0 0-1,0 0 1,1 0-1,-1 1 1,0-1 0,0 0-1,0 0 1,0 0 0,0 0-1,1 0 1,-1 0-1,0 0 1,0 0 0,0 0-1,0 0 1,1 0-1,-1 0 1,0 0 0,0 0-1,0 0 1,0 0-1,1-1 1,-1 1 0,0 0-1,0 0 1,0 0 0,0 0-1,0 0 1,1 0-1,-4 8-11,1 1 0,-2 0 0,1-1 0,-6 9 0,-6 17-36,9-21 36,1 1-1,0 0 0,1 0 0,0 0 1,2 1-1,-1 0 0,2-1 0,-1 16 1,3-28 7,-1 0 1,0 0 0,0-1 0,1 1-1,-1 0 1,1 0 0,0-1-1,-1 1 1,1-1 0,0 1 0,0-1-1,0 1 1,0-1 0,0 1-1,0-1 1,1 0 0,-1 1 0,0-1-1,1 0 1,-1 0 0,1 0-1,-1 0 1,1 0 0,-1-1 0,1 1-1,0 0 1,-1-1 0,1 1-1,0-1 1,0 0 0,-1 1 0,1-1-1,0 0 1,0 0 0,-1 0-1,1 0 1,0-1 0,2 1 0,5-1-42,-1-1 0,1 0 0,-1 0 0,0-1 1,0 1-1,0-2 0,8-4 0,2-3-34,0-1 1,-1 0-1,0-2 0,-1 0 0,-1-1 1,0 0-1,-1-2 0,16-23 0,9-19-146,35-75 0,-67 122 200,118-255 202,-123 263-140,-1 0-1,1-1 1,-1 1 0,0 0 0,0 0-1,0-1 1,0-6 0,-2 11-31,1 0 1,0 0-1,0-1 0,0 1 0,0 0 1,0 0-1,0 0 0,0-1 0,0 1 1,0 0-1,0 0 0,-1 0 0,1-1 1,0 1-1,0 0 0,0 0 0,0 0 1,-1 0-1,1 0 0,0-1 0,0 1 1,0 0-1,-1 0 0,1 0 0,0 0 1,0 0-1,0 0 0,-1 0 1,1 0-1,0 0 0,0 0 0,-1 0 1,1 0-1,0 0 0,0 0 0,0 0 1,-1 0-1,1 0 0,0 0 0,0 0 1,0 0-1,-1 0 0,-19 13 178,1 4-65,1 0-1,1 2 1,1 0 0,-19 28 0,-47 91 230,63-101-216,1 0 0,-15 49 0,28-71-108,1 0 0,0 0-1,2 1 1,-1-1 0,2 0 0,0 1 0,1 0 0,1-1 0,2 17 0,-2-28-63,0 1-1,0-1 1,0 1-1,1-1 1,0 1-1,0-1 1,0 0 0,0 0-1,1 0 1,0 0-1,0 0 1,0-1-1,0 1 1,0-1-1,1 0 1,-1 0 0,7 4-1,-1-2-13,0-1 1,0 0-1,0 0 1,0-1-1,0 0 0,1-1 1,13 2-1,12-1-200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8.905"/>
    </inkml:context>
    <inkml:brush xml:id="br0">
      <inkml:brushProperty name="width" value="0.05" units="cm"/>
      <inkml:brushProperty name="height" value="0.05" units="cm"/>
    </inkml:brush>
  </inkml:definitions>
  <inkml:trace contextRef="#ctx0" brushRef="#br0">58 1 19444,'-2'11'2387,"-10"18"-1934,2 1 0,2 0-1,0 0 1,2 1 0,1 0-1,-1 48 1,6-70-440,0 17 17,0-25-28,0 0 0,0 1 0,0-1 0,0 0 0,0 0 1,1 0-1,-1 0 0,0 0 0,1 0 0,-1 0 0,1 0 0,-1 0 1,1 0-1,-1 0 0,1 0 0,0 0 0,0 0 0,-1-1 0,1 0 0,-1 1-1,1-1 1,-1 0 0,0 0-1,1 0 1,-1 0 0,0 0-1,1 0 1,-1-1 0,1 1-1,-1 0 1,0 0 0,1 0-1,-1 0 1,0 0 0,1-1-1,-1 1 1,0 0 0,1 0-1,-1 0 1,0-1 0,0 1-1,1 0 1,-1 0 0,0-1-1,0 1 1,1 0 0,-1-1-1,0 1 1,0 0 0,0-1-1,0 1 1,1 0 0,-1-1-1,0 1 1,0 0 0,0-1-1,0 1 1,0-1 0,0 1-1,5-21 25,-4 18-22,31-173-133,-29 166-9,0 15 23,6 10 44,-6-13 70,0 1 1,0-1-1,0 0 1,0 0-1,0 0 1,0 0-1,1 0 0,-1-1 1,1 0-1,-1 1 1,1-1-1,0-1 1,-1 1-1,1 0 0,0-1 1,-1 0-1,1 0 1,0 0-1,0 0 1,-1-1-1,1 1 0,0-1 1,-1 0-1,1 0 1,0 0-1,-1-1 1,0 1-1,1-1 0,-1 0 1,0 0-1,0 0 1,0 0-1,0 0 1,5-6-1,31-25-43,-42 40 44,-1 1 1,1 0-1,1 0 1,-1 0-1,-1 17 1,4-23 0,0-1 0,0 1 0,0-1 0,0 1 0,0-1 0,0 1 0,0 0 0,1-1 0,-1 1 0,1-1 0,-1 1 0,1-1 0,0 0 0,-1 1 0,1-1 0,0 1 0,0-1 0,0 0 0,0 0 0,0 0 0,0 1 0,0-1 0,1 0 0,-1-1 0,0 1 0,0 0 0,1 0 0,-1 0 0,1-1 0,-1 1 0,1-1 0,-1 1 0,1-1 0,-1 1 0,1-1 0,-1 0 0,1 0 0,0 0 0,2 0 0,10 0-125,-1-1 0,1-1 1,0 0-1,-1-1 0,0 0 1,18-7-1,-19 5-145,1 1 0,0 1 1,0 0-1,1 1 0,-1 0 0,24 0 0,-36 2 249,0 0 0,0 0 0,0 0 0,0 1-1,0-1 1,0 0 0,0 0 0,0 1 0,0-1 0,0 1-1,0-1 1,0 1 0,0-1 0,0 1 0,0-1-1,0 1 1,0 0 0,-1 0 0,1-1 0,0 1 0,-1 0-1,1 0 1,0 0 0,-1 0 0,1 0 0,-1 0-1,1 0 1,-1 0 0,0 0 0,1 0 0,-1 0-1,0 0 1,0 2 0,1 4 124,-1-1 1,-1 1-1,0 0 0,-2 12 0,2-15 20,0-1 1,0 1-1,0 0 0,1-1 1,0 1-1,-1 0 1,1 0-1,1-1 0,-1 1 1,1 0-1,1 6 0,-1-9-83,0 1-1,0-1 1,0 0 0,0 0-1,0 0 1,1-1-1,-1 1 1,0 0 0,1 0-1,-1-1 1,0 1-1,1-1 1,-1 1 0,1-1-1,-1 1 1,1-1-1,-1 0 1,1 0-1,-1 0 1,1 0 0,-1 0-1,1 0 1,2-1-1,35-8 283,3-5-608,-1-3 0,-1-1 0,38-24 1,-75 41 166,-1-1 0,1 1 0,-1-1 0,0 1 0,0-1 1,0 0-1,0 0 0,0 0 0,0-1 0,0 1 0,0 0 1,-1-1-1,0 1 0,1-1 0,-1 1 0,0-1 0,0 0 0,0 1 1,-1-1-1,1 0 0,0-5 0,1-11-321</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2.546"/>
    </inkml:context>
    <inkml:brush xml:id="br0">
      <inkml:brushProperty name="width" value="0.05" units="cm"/>
      <inkml:brushProperty name="height" value="0.05" units="cm"/>
    </inkml:brush>
  </inkml:definitions>
  <inkml:trace contextRef="#ctx0" brushRef="#br0">265 0 15515,'-24'14'1657,"-5"3"-1161,-4 4-112,0 4 1072,-2 7-696,1 5-16,5-1-151,4 1-57,10-5-96,7-3-40,11-7-216,11-2-224,15-11-552,7-6-336,9-5 720,4-5-153,7-9-151</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2.984"/>
    </inkml:context>
    <inkml:brush xml:id="br0">
      <inkml:brushProperty name="width" value="0.05" units="cm"/>
      <inkml:brushProperty name="height" value="0.05" units="cm"/>
    </inkml:brush>
  </inkml:definitions>
  <inkml:trace contextRef="#ctx0" brushRef="#br0">113 0 15675,'-65'122'3174,"55"-100"-2724,0 0-1,2 1 1,-8 38-1,15-56-402,0-1 0,0 1 0,1-1 0,0 1 1,0-1-1,0 1 0,2 8 0,-2-12-37,0 0 1,1 0-1,-1 1 0,1-1 1,-1 0-1,1 0 1,0 0-1,-1 0 0,1 1 1,0-1-1,0 0 1,0 0-1,0-1 0,0 1 1,0 0-1,0 0 0,0 0 1,0-1-1,0 1 1,1 0-1,-1-1 0,0 1 1,0-1-1,1 0 1,-1 1-1,0-1 0,0 0 1,1 0-1,-1 0 1,2 0-1,3 0 15,0-1 1,1 0-1,-1 0 1,0-1-1,0 1 1,-1-1 0,1-1-1,0 1 1,-1-1-1,1 0 1,-1 0-1,0-1 1,5-4-1,8-6 75,-1-2 0,16-17 0,-15 14 128,0-1-1,-2-1 0,-1 0 0,18-32 1,-71 120 664,31-51-719,-2 2-280,2 1 0,-8 26 0,13-41 56,1 1-1,0-1 1,1 1 0,-1 0-1,1-1 1,0 1 0,0 0-1,0-1 1,1 1 0,-1-1-1,1 1 1,0-1 0,1 1 0,-1-1-1,1 1 1,2 3 0,9 8-196</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3.400"/>
    </inkml:context>
    <inkml:brush xml:id="br0">
      <inkml:brushProperty name="width" value="0.05" units="cm"/>
      <inkml:brushProperty name="height" value="0.05" units="cm"/>
    </inkml:brush>
  </inkml:definitions>
  <inkml:trace contextRef="#ctx0" brushRef="#br0">183 1 17532,'-6'18'1536,"-5"16"-952,-3 9-240,-6 15 753,0 9-233,-1 8-256,-2 3-40,1-1-136,3-2-88,3-11-136,7-7-72,8-14-192,1-8-144,9-12-384,3-8-296,8-12 664,1-4-144,8-9-144</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4.040"/>
    </inkml:context>
    <inkml:brush xml:id="br0">
      <inkml:brushProperty name="width" value="0.05" units="cm"/>
      <inkml:brushProperty name="height" value="0.05" units="cm"/>
    </inkml:brush>
  </inkml:definitions>
  <inkml:trace contextRef="#ctx0" brushRef="#br0">79 404 17548,'-11'21'2072,"-2"3"-1218,5-10-749,0 0-1,1 0 1,0 1 0,1 1 0,1-1 0,0 1 0,-3 18 0,8-33-95,0 0 0,0 0 0,0 1 0,0-1 1,0 0-1,0 0 0,0 0 0,0 1 0,0-1 1,0 0-1,1 0 0,-1 0 0,0 0 1,1 0-1,-1 1 0,1-1 0,0 0 0,-1 0 1,1 0-1,0 0 0,-1-1 0,1 1 0,0 0 1,0 0-1,1 1 0,-1-2 6,1 1 0,0-1 1,-1 1-1,1-1 0,0 0 0,0 0 0,-1 1 0,1-1 0,0-1 0,-1 1 1,1 0-1,0 0 0,0 0 0,-1-1 0,3 0 0,5-2 73,0-1 1,0 0-1,0-1 0,15-10 0,-8 3 44,-1 0 0,0-2-1,-1 0 1,-1 0 0,0-1 0,-1-1-1,0 0 1,12-23 0,-23 38-113,-1 0 0,1 0 0,0 0 0,0-1 0,-1 1-1,1 0 1,-1-1 0,1 1 0,-1 0 0,0-1 0,1 1 0,-1-1 0,0 1 0,0-1 0,0 1-1,0-1 1,0-1 0,-1 3-11,0 0-1,-1 1 1,1-1-1,0 0 1,0 1-1,0-1 1,0 1-1,0-1 1,1 1-1,-1 0 1,0-1-1,0 1 1,0 0-1,0-1 1,1 1-1,-1 0 1,0 0-1,1 0 1,-1 0-1,0 0 0,1 0 1,-1 1-1,-8 9-25,1 1 1,0 0-1,0 0 0,2 1 0,-1 0 0,2 0 0,0 0 0,0 1 0,1-1 0,-3 22 0,7-34 2,0 1 1,-1 0-1,1-1 1,0 1-1,0 0 1,0-1-1,1 1 1,-1 0-1,0-1 1,1 1-1,-1-1 1,1 1-1,-1-1 1,1 1-1,0-1 1,-1 1-1,1-1 1,0 1-1,0-1 1,0 0-1,0 0 1,0 0-1,2 2 1,-1-2-22,0 0 1,0-1-1,0 1 0,0-1 1,0 1-1,0-1 0,0 1 1,0-1-1,0 0 0,0 0 1,0 0-1,0 0 0,0-1 1,0 1-1,0 0 0,0-1 1,0 1-1,3-2 0,6-3-186,1 0-1,-1-1 1,0-1-1,-1 0 1,0 0-1,0-1 1,0 0-1,-1 0 1,0-1-1,-1-1 1,0 1-1,7-13 1,13-19-991,35-72-1,-61 109 1153,15-28-400,60-126-1592,-62 123 1972,-1 0 0,14-57 1,-59 140 2080,17-17-1681,1 1 1,2 0-1,0 1 0,3 0 0,0 1 1,3-1-1,0 1 0,2 0 0,2 0 1,1 1-1,2-1 0,9 52 0,-11-83-312,0 1 2,1 0 0,-1-1 0,1 1 0,0-1 0,0 1 1,0-1-1,0 1 0,1-1 0,-1 1 0,1-1 0,0 0 0,0 0 0,0 0 0,5 5 0,-6-8-3,-1 0-1,1 1 1,-1-1-1,1 0 1,-1 0-1,1 0 1,-1-1-1,1 1 1,-1 0-1,1 0 1,0 0 0,-1 0-1,1 0 1,-1-1-1,1 1 1,-1 0-1,0 0 1,1-1-1,-1 1 1,1 0-1,-1-1 1,1 1-1,-1 0 1,0-1-1,1 1 1,-1-1-1,0 1 1,0-1 0,1 1-1,-1-1 1,0 1-1,0-1 1,1 1-1,-1-1 1,0 1-1,0-1 1,0 1-1,0-1 1,0 0-1,6-22 114,2-38-52,0-105 0,-5 173-129,1 1 1,0-1 0,0 0 0,0 0 0,1 0 0,0 0-1,7 6 1,-5-5 91,1-1 0,1 1 0,0-2 0,0 1 0,0-1-1,0 0 1,1-1 0,0 0 0,0 0 0,1-1 0,-1-1 0,13 3 0,-17-5 42,0 0 0,0 0 0,0 0 0,0-1 0,0 0 0,0 0 0,1-1 1,-1 0-1,0 0 0,0 0 0,0-1 0,0 1 0,-1-2 0,1 1 0,0-1 0,-1 1 1,1-1-1,-1-1 0,0 1 0,0-1 0,-1 0 0,1 0 0,5-7 0,-4 3 61,0 0 0,-1 0 0,0 0-1,-1-1 1,0 0 0,0 0 0,3-12 0,-6 17-99,1-1 1,-1 0 0,0 0 0,0 0-1,-1 0 1,1 0 0,-1 0-1,0 0 1,-1 0 0,1 0-1,-1 0 1,0 0 0,0 0 0,-1 0-1,-3-7 1,5 11-32,-1 0 0,0-1 0,0 1 0,0 0 0,0 0 0,0 0 0,0 0 0,0 0 0,0 0 0,-1 0 0,1 0 0,0 0 0,-1 1 0,1-1 0,0 0 0,-1 1 0,1 0 0,-1-1 0,1 1 0,-1 0 0,1-1 0,-1 1 0,1 0 0,-1 0 0,1 0 0,-1 0 0,1 1 0,-1-1 0,1 0 0,-1 1 0,1-1 0,-1 1 0,1-1 0,-3 2 0,-2 1-8,0 0 0,1 1-1,-1-1 1,1 1 0,0 0-1,-9 10 1,4-4-5,1 1 0,0 1-1,1 0 1,0 0 0,1 1 0,-6 13 0,10-17-12,0-1 1,0 0-1,0 1 1,1-1-1,1 1 1,-1-1-1,1 1 1,1 0-1,0 0 1,0 0-1,2 10 1,-1-16-44,-1 1 1,2-1-1,-1 1 1,0-1-1,1 0 1,-1 0-1,1 1 1,0-1-1,0 0 1,1-1-1,-1 1 1,0 0-1,1-1 1,0 1 0,-1-1-1,1 0 1,0 0-1,0 0 1,1 0-1,-1 0 1,0-1-1,0 1 1,1-1-1,-1 0 1,1 0-1,4 0 1,3 1-69,0 0 1,-1-2-1,1 1 1,0-1-1,0-1 1,0 0-1,18-4 1,28-14-450</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4.447"/>
    </inkml:context>
    <inkml:brush xml:id="br0">
      <inkml:brushProperty name="width" value="0.05" units="cm"/>
      <inkml:brushProperty name="height" value="0.05" units="cm"/>
    </inkml:brush>
  </inkml:definitions>
  <inkml:trace contextRef="#ctx0" brushRef="#br0">171 189 14883,'-25'24'1389,"0"2"0,-21 31-1,34-41-878,1 0 0,1 1 0,0 0 0,1 1 0,-7 22 0,15-37-450,0 1 0,0 0 0,0-1 1,0 1-1,0 0 0,1-1 0,0 1 1,0 0-1,0 0 0,0-1 0,0 1 1,1 0-1,0-1 0,-1 1 0,2 0 1,-1-1-1,3 7 0,-2-7-47,0 0 1,0-1-1,1 1 0,-1-1 0,1 0 1,-1 1-1,1-1 0,0 0 0,0-1 1,0 1-1,0 0 0,0-1 0,0 0 1,1 1-1,-1-1 0,0-1 1,1 1-1,-1 0 0,6 0 0,-2-1 6,1 0 0,-1-1 0,1 1 0,0-2 0,-1 1 0,0-1 0,1 0 0,-1 0 0,0-1 0,0 0 0,0 0 0,-1-1 0,1 1 0,-1-2 0,0 1 0,0-1 0,0 0 0,0 0 0,4-6 0,10-11 80,-2 0-1,-1-2 0,24-40 1,-18 26 22,-2-1 0,-2-1 0,-2-1 0,-1-1-1,13-53 1,-26 65 14,-3 30-132,0-1-1,0 1 1,0 0 0,0-1-1,0 1 1,0 0-1,0-1 1,0 1 0,0 0-1,0-1 1,0 1-1,-1 0 1,1-1 0,0 1-1,0 0 1,0-1 0,-1 1-1,1 0 1,0 0-1,0-1 1,-1 1 0,1 0-1,0 0 1,0-1 0,-1 1-1,1 0 1,0 0-1,-1 0 1,1 0 0,0 0-1,-1-1 1,1 1-1,0 0 1,-1 0 0,1 0-1,-1 0 1,1 0 0,-1 0-1,-13 7 48,5 2-36,1 0-1,0 0 1,1 0 0,0 1-1,0 0 1,1 1 0,1 0-1,-9 21 1,2 1 1,-14 64 0,22-73-87,0 1-1,1 0 1,2 0-1,0 0 1,4 31-1,-1-43-122,0-1-1,0 0 1,1 0-1,0 0 1,1 0 0,1 0-1,0-1 1,0 0 0,1 0-1,1 0 1,-1-1-1,14 15 1,1-7-366</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5.370"/>
    </inkml:context>
    <inkml:brush xml:id="br0">
      <inkml:brushProperty name="width" value="0.05" units="cm"/>
      <inkml:brushProperty name="height" value="0.05" units="cm"/>
    </inkml:brush>
  </inkml:definitions>
  <inkml:trace contextRef="#ctx0" brushRef="#br0">1 0 15611,'0'25'887,"-1"-3"-227,1-1-1,1 1 1,1-1-1,8 37 1,-8-53-586,-1-1 1,0 1 0,1-1-1,0 1 1,0-1-1,1 0 1,-1 0 0,1 1-1,0-2 1,0 1-1,0 0 1,1-1 0,-1 1-1,1-1 1,0 0-1,0 0 1,0-1 0,0 1-1,0-1 1,1 0-1,-1 0 1,1 0 0,-1 0-1,1-1 1,0 0-1,6 1 1,-1-1 40,0-1 0,0 1 0,0-2 0,0 0-1,0 0 1,0 0 0,0-1 0,12-4 0,8-5 332,36-18 0,-10 3 26,-54 25-454,-1 0 1,1 1 0,0-1 0,0 0 0,0 1 0,0-1 0,0 1 0,0 0 0,1 0 0,-1 0-1,0 0 1,0 0 0,0 0 0,3 1 0,-3-1 1,-1 1 1,1 0-1,0 1 0,-1-1 0,1 0 1,-1 0-1,1 1 0,-1-1 0,0 0 1,2 3-1,14 13 1,-16-16-18,1 0 0,-1-1 0,1 1 1,0 0-1,-1-1 0,1 1 0,0-1 0,-1 1 0,1-1 0,0 0 0,0 0 0,0 0 0,-1 0 0,1 0 0,0 0 0,0 0 0,-1-1 0,1 1 1,0-1-1,-1 1 0,1-1 0,2-1 0,41-23 50,-30 16-40,-6 3-53,0 1 1,0 1 0,0 0 0,1 0-1,0 1 1,0 0 0,12-2-1,-18 5-78,0 0-1,0-1 1,1 2-1,-1-1 1,0 0-1,0 1 0,1 0 1,-1 0-1,0 0 1,0 0-1,0 1 0,0-1 1,0 1-1,-1 0 1,1 0-1,0 1 1,-1-1-1,0 1 0,6 5 1,6 6-1593,-16-17 1235</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5.823"/>
    </inkml:context>
    <inkml:brush xml:id="br0">
      <inkml:brushProperty name="width" value="0.05" units="cm"/>
      <inkml:brushProperty name="height" value="0.05" units="cm"/>
    </inkml:brush>
  </inkml:definitions>
  <inkml:trace contextRef="#ctx0" brushRef="#br0">1 5 19876,'3'10'1689,"-2"-4"-1793,-2-13 872,-1-7-552</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6.474"/>
    </inkml:context>
    <inkml:brush xml:id="br0">
      <inkml:brushProperty name="width" value="0.05" units="cm"/>
      <inkml:brushProperty name="height" value="0.05" units="cm"/>
    </inkml:brush>
  </inkml:definitions>
  <inkml:trace contextRef="#ctx0" brushRef="#br0">1 0 15963,'3'7'367,"0"0"1,-1 0-1,0 1 0,0-1 0,0 0 0,-1 1 0,0-1 0,0 1 0,-1 0 0,-1 10 0,1 5 825,1 81 242,-1-44-873,13 116-1,-13-175-550,0 0 0,0 1 1,0-1-1,1 0 0,-1 0 1,0 0-1,0 0 0,1 1 1,-1-1-1,1 0 0,-1 0 1,1 0-1,-1 0 0,1 0 1,0 0-1,0 0 0,-1 0 1,1 0-1,0 0 0,0-1 1,0 1-1,0 0 0,1 0 1,-1-1-2,0 0-1,0-1 1,0 1 0,0 0 0,0-1 0,0 1 0,0-1 0,0 0 0,-1 1-1,1-1 1,0 1 0,0-1 0,0 0 0,-1 0 0,1 0 0,0 1 0,-1-1-1,1 0 1,-1 0 0,1 0 0,-1 0 0,0 0 0,1 0 0,-1 0 0,1-2 0,8-25 63,-1 0 1,-1-1 0,-1 0-1,3-41 1,-4 27-115,-5 43 40,0 0 1,0 0-1,0-1 1,0 1-1,0 0 0,0 0 1,0-1-1,0 1 1,0 0-1,0 0 1,0 0-1,0-1 0,0 1 1,1 0-1,-1 0 1,0 0-1,0-1 0,0 1 1,0 0-1,1 0 1,-1 0-1,0 0 1,0-1-1,0 1 0,0 0 1,1 0-1,-1 0 1,0 0-1,0 0 0,1 0 1,-1 0-1,0 0 1,0 0-1,0 0 1,1-1-1,-1 1 0,0 0 1,0 0-1,1 0 1,-1 1-1,0-1 0,0 0 1,0 0-1,1 0 1,-1 0-1,0 0 1,0 0-1,1 0 0,-1 0 1,0 0-1,0 0 1,0 1-1,1-1 0,-1 0 1,0 0-1,0 0 1,0 0-1,0 1 1,0-1-1,1 0 0,-1 0 1,0 0-1,0 1 1,0-1-1,0 0 0,10 12-48,-4-4 31,0-1-1,0 1 1,0-1-1,1 0 1,0-1-1,1 0 1,-1 0 0,1-1-1,0 1 1,1-2-1,-1 1 1,1-1-1,0-1 1,12 4-1,-14-5 56,1-1-1,-1 0 1,1 0-1,-1 0 0,1-1 1,0-1-1,-1 1 1,1-1-1,-1 0 1,1-1-1,-1 0 1,0 0-1,0-1 0,0 1 1,0-2-1,0 1 1,0-1-1,10-8 1,-9 5 50,1 0 1,-2-1-1,1 0 1,-1-1 0,0 0-1,-1 0 1,0 0 0,-1-1-1,0 0 1,6-16-1,-6 14-36,-1-1 0,0 0 0,-1 1 0,-1-1 0,0 0 0,-1 0 0,0-1-1,-2-20 1,1 33-53,0 1-1,0-1 1,0 0 0,0 0-1,0 1 1,0-1-1,0 0 1,-1 0-1,1 1 1,0-1 0,0 0-1,-1 0 1,1 1-1,0-1 1,-1 0 0,1 1-1,-1-1 1,1 1-1,-1-1 1,1 1-1,-1-1 1,0 0 0,0 1-3,1 0 0,-1 0 1,0 0-1,1 0 1,-1 0-1,1 0 1,-1 1-1,1-1 1,-1 0-1,0 0 0,1 1 1,-1-1-1,1 0 1,-1 1-1,1-1 1,0 0-1,-1 1 0,1-1 1,-1 1-1,1-1 1,-1 1-1,-19 33-155,12-16 130,0 0 1,2 0 0,0 1 0,1-1-1,1 1 1,0 0 0,2 0 0,-1 33-1,4-48 31,-1 0 0,1 0-1,-1 0 1,1 0 0,0 0-1,1-1 1,-1 1 0,1 0-1,-1-1 1,1 1 0,0-1-1,0 0 1,1 0-1,-1 1 1,1-1 0,3 3-1,-1-3 0,-1 1 0,1-1-1,1 1 1,-1-1 0,0-1 0,1 1-1,0-1 1,-1 0 0,11 2-1,-3-2 0,0 0 1,0-1-1,0 0 0,0-1 0,0-1 0,0 0 0,0 0 0,-1-2 0,17-4 0,-15 3 19,0-2 0,0 0 1,-1-1-1,0 0 0,16-12 1,-23 15 18,0-1-1,-1 1 1,1-1 0,-1-1-1,0 1 1,0-1 0,-1 1-1,0-2 1,0 1 0,0 0 0,-1-1-1,5-10 1,-8 16-21,1 0 0,-1-1 0,1 1 1,-1-1-1,0 1 0,0-1 0,1 1 0,-1-1 1,0 1-1,0 0 0,0-1 0,-1 1 0,1-1 1,0 1-1,0-1 0,-1 1 0,1-1 0,-1 1 1,1 0-1,-1-1 0,-1 0 0,1 1-3,0 0-1,0 0 0,0 0 1,0 1-1,0-1 1,0 0-1,-1 1 0,1-1 1,0 1-1,0 0 1,-1-1-1,1 1 0,0 0 1,-1 0-1,1 0 0,0 0 1,-1 0-1,-1 0 1,-3 1 5,0 0 0,0 0 0,0 0 0,0 1 1,0 0-1,0 0 0,1 1 0,-9 4 0,8-3-26,1 1 0,-1-1 0,1 1 0,0 0-1,0 1 1,1-1 0,0 1 0,0 0 0,0 0-1,1 0 1,-1 0 0,1 1 0,1-1 0,-3 9-1,4-12-26,1 0-1,-1 0 1,0 0 0,1 0-1,0 0 1,0 0-1,0 0 1,0 0 0,0 0-1,1 0 1,-1 0-1,1 0 1,0 0 0,0 0-1,0 0 1,0 0-1,1 0 1,-1-1 0,1 1-1,-1 0 1,1-1-1,0 0 1,0 1 0,0-1-1,0 0 1,1 0-1,-1 0 1,1 0 0,-1 0-1,1-1 1,-1 1-1,1-1 1,0 0 0,3 2-1,34 7-195,12-8-87</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7.172"/>
    </inkml:context>
    <inkml:brush xml:id="br0">
      <inkml:brushProperty name="width" value="0.05" units="cm"/>
      <inkml:brushProperty name="height" value="0.05" units="cm"/>
    </inkml:brush>
  </inkml:definitions>
  <inkml:trace contextRef="#ctx0" brushRef="#br0">254 69 19188,'1'-4'286,"0"1"0,-1-1 0,1 1 0,0 0 0,-1-1 0,0 1 0,0-1-1,0 1 1,0-1 0,-1 1 0,0-5 0,0 6-198,1 1 0,-1-1-1,0 1 1,0 0 0,0 0 0,1-1-1,-1 1 1,0 0 0,-1 0 0,1 0-1,0 0 1,0 0 0,0 0 0,-1 0-1,1 1 1,0-1 0,-1 0 0,1 1-1,0-1 1,-1 1 0,1-1 0,-1 1-1,1 0 1,-1-1 0,1 1 0,-1 0-1,-2 0 1,-3 1 11,0-1 1,0 1-1,0 1 1,0-1-1,1 1 1,-1 0-1,1 1 1,-1-1-1,1 1 1,-10 7-1,-6 4-95,-28 24-1,48-36 8,-4 2-27,0 0-1,0 1 0,0 0 0,1 1 1,0-1-1,0 1 0,0 0 0,1 0 1,0 1-1,-4 7 0,8-13 8,0 0 0,-1-1 0,1 1-1,0 0 1,0 0 0,-1-1 0,1 1-1,0 0 1,0 0 0,0 0 0,0 0 0,0-1-1,0 1 1,0 0 0,0 0 0,0 0-1,1-1 1,-1 1 0,0 0 0,0 0 0,1-1-1,-1 1 1,1 0 0,0 1 0,0-1-8,0 0 0,0 0 0,1 0 0,-1-1 0,0 1 0,1 0 0,-1 0 0,1-1 0,-1 1 0,0-1 0,1 1 0,2-1 0,6 2-74,1-1 0,0 0 0,13-2 0,-10 1 5,15 0-70,-3 0-21,0 1 0,-1 1 1,52 10-1,-76-11 180,1-1 0,0 1 0,0-1-1,0 1 1,-1 0 0,1-1 0,0 1 0,-1 0 0,1 0 0,-1 0 0,1 0 0,-1 1 0,1-1 0,-1 0-1,0 1 1,1-1 0,-1 1 0,1 1 0,-2-2 8,0-1 1,0 1-1,0-1 1,1 1-1,-1 0 1,0-1-1,0 1 0,0 0 1,0-1-1,-1 1 1,1 0-1,0-1 0,0 1 1,0-1-1,0 1 1,-1 0-1,1-1 1,0 1-1,-1-1 0,0 2 1,0-1 19,0 1 0,-1 0 0,1-1-1,-1 0 1,0 1 0,0-1 0,1 0 0,-1 0 0,-2 1 0,-19 7 96,0-1-1,0 0 1,-1-2-1,0-1 1,0-1-1,0-1 1,-42 0-1,41-6-1356,25 3 1213,0 0 0,0 0 1,0 0-1,0 0 1,-1 0-1,1-1 1,0 1-1,0 0 0,0 0 1,0 0-1,0 0 1,0 0-1,0 0 0,0 0 1,-1 0-1,1 0 1,0 0-1,0 0 0,0 0 1,0-1-1,0 1 1,0 0-1,0 0 0,0 0 1,0 0-1,0 0 1,0 0-1,0 0 0,0 0 1,0-1-1,0 1 1,0 0-1,0 0 0,0 0 1,0 0-1,0 0 1,0 0-1,0 0 1,0-1-1,0 1 0,0 0 1,0 0-1,0 0 1,0 0-1,0 0 0,0 0 1,0 0-1,0 0 1,0-1-1,13-5-238,12 1-244,13 1-74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7.886"/>
    </inkml:context>
    <inkml:brush xml:id="br0">
      <inkml:brushProperty name="width" value="0.05" units="cm"/>
      <inkml:brushProperty name="height" value="0.05" units="cm"/>
    </inkml:brush>
  </inkml:definitions>
  <inkml:trace contextRef="#ctx0" brushRef="#br0">171 14 17780,'1'-1'47,"-1"1"0,0-1 1,0 1-1,0 0 0,0-1 1,0 1-1,1-1 0,-1 1 0,0-1 1,0 1-1,0-1 0,0 1 1,0 0-1,0-1 0,-1 1 0,1-1 1,0 1-1,0-1 0,0 1 1,0 0-1,0-1 0,-1 1 0,1 0 1,0-1-1,0 1 0,-1-1 1,1 1-1,0 0 0,-1-1 0,1 1 1,0 0-1,-1 0 0,0-1 1,-16 2 530,-20 15 244,28-10-660,-1 1-1,2 0 1,-1 0-1,1 1 0,0 0 1,1 0-1,-12 17 0,15-19-128,0 0 0,0 1 0,0 0 0,1 0 0,0 0 0,0 1 0,1-1 0,0 1 0,0-1 0,1 1 0,-1 14 0,2-19-24,0-1 0,0 0 0,0 0-1,0 0 1,1 1 0,-1-1-1,1 0 1,0 0 0,0 0 0,-1 0-1,1 0 1,1 0 0,-1 0 0,0 0-1,0 0 1,1 0 0,-1-1-1,1 1 1,-1-1 0,1 1 0,0-1-1,-1 1 1,1-1 0,0 0-1,0 0 1,0 0 0,0 0 0,0 0-1,0-1 1,1 1 0,-1 0-1,0-1 1,0 0 0,0 1 0,1-1-1,-1 0 1,3 0 0,4-1 1,0 1-1,0-2 1,0 1 0,0-1 0,0 0 0,0-1 0,-1 0 0,9-4 0,15-10 58,-2 0 0,0-2 0,-1-1 0,39-36 0,-57 48-13,-11 8-53,1 0-1,-1 0 1,0 0-1,0 0 1,0 0 0,0 0-1,0 0 1,0-1-1,0 1 1,0 0-1,1 0 1,-1 0-1,0 0 1,0 0-1,0 0 1,0 1-1,0-1 1,0 0 0,0 0-1,0 0 1,0 0-1,1 0 1,-1 0-1,0 0 1,0 0-1,0 0 1,0 0-1,0 0 1,0 0-1,0 0 1,0 0-1,0 0 1,0 0 0,0 0-1,1 1 1,-1-1-1,0 0 1,0 0-1,0 0 1,0 0-1,0 0 1,0 0-1,0 0 1,0 0-1,0 0 1,0 1-1,0-1 1,0 0 0,0 0-1,0 0 1,0 0-1,-6 22 174,1-7-93,3-9-32,1 0 1,0 1-1,0-1 0,0 1 1,1-1-1,0 1 0,1-1 1,1 9-1,-2-12-32,1-1 0,0 0-1,-1 0 1,1 0 0,0 0-1,0 0 1,0 0 0,0 0-1,0-1 1,1 1 0,-1 0 0,1-1-1,-1 1 1,1-1 0,-1 1-1,1-1 1,0 1 0,0-1-1,0 0 1,-1 0 0,1 0-1,0 0 1,0-1 0,1 1-1,-1 0 1,0-1 0,0 1 0,0-1-1,3 0 1,4 0 16,1 0 0,-1 0 1,1-1-1,-1-1 0,1 0 0,-1 0 0,16-6 1,65-33 12,-46 20-59,-31 15-3,-8 4 2,0-1 0,0 1 0,0 0 0,0 0 0,0 1 0,0-1 0,0 1 0,0 0 0,1 1 0,7-1 0,-12 1 9,0 0 0,-1 1 0,1-1 0,0 0 0,0 1 0,0-1 0,-1 1 0,1-1 0,0 1 0,-1-1 0,1 1 0,0-1 0,-1 1 0,1 0 0,-1-1 0,1 1 0,-1 0 0,1-1 0,-1 1 0,1 0 0,-1 0 0,0-1 0,1 1 0,-1 0 0,0 0 0,0 0 0,0 0 0,1 0 0,-1-1 0,0 1 0,0 0 0,0 0 0,-1 0 0,1 0 0,0 0 0,0 0 0,-9 41 82,6-29 5,2-12-69,1 0-1,0 0 1,0 0 0,0 0-1,0 0 1,0 0 0,0 0-1,0 0 1,0 0 0,0 0-1,0 0 1,0 0 0,1 0-1,-1 0 1,0 0 0,1 2-1,0-3-4,-1 0 0,0 1 0,1-1-1,-1 0 1,1 1 0,-1-1 0,1 0-1,-1 1 1,1-1 0,-1 0 0,1 0-1,-1 0 1,1 0 0,-1 1 0,1-1-1,-1 0 1,1 0 0,-1 0 0,1 0-1,-1 0 1,1 0 0,0 0 0,5-2 23,-1 1 0,0-1 0,0 0 0,0 0 0,5-3 0,2-1-71,28-12-99,35-13-309,-66 28 352,-1 0 1,1 1-1,0 0 0,0 1 0,0 0 0,14 0 0,-20 1 89,-1 1-1,0-1 0,1 1 0,-1 0 0,0-1 0,1 1 0,-1 0 0,0 1 0,0-1 0,0 0 0,0 0 0,0 1 0,2 1 0,-2-1 21,0-1 0,0 1 0,-1-1 0,1 0 0,0 0 0,0 0 0,0 0 0,0 0 0,1 0 0,-1 0 0,0-1 0,0 1 0,1-1 0,-1 1 0,0-1 0,5 0 0,11-2-100,0-2 1,25-7 0,-31 7-95,1 1-1,1 0 0,-1 0 0,0 1 1,1 1-1,14 0 0,-27 1 160,0 0 1,0 0-1,0 0 0,0 0 1,0 0-1,0 0 0,1 1 1,-1-1-1,0 0 0,0 1 1,0-1-1,0 0 0,0 1 0,0-1 1,0 1-1,0 0 0,-1-1 1,1 1-1,0 0 0,0-1 1,0 1-1,-1 0 0,1 0 1,0 0-1,-1 0 0,1 0 0,0-1 1,-1 1-1,1 2 0,-1 0 112,0 0 0,0 0 0,0 0-1,0 0 1,-1 0 0,1 0 0,-1 0-1,-1 4 1,0 1 621,0-3-365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09.557"/>
    </inkml:context>
    <inkml:brush xml:id="br0">
      <inkml:brushProperty name="width" value="0.05" units="cm"/>
      <inkml:brushProperty name="height" value="0.05" units="cm"/>
    </inkml:brush>
  </inkml:definitions>
  <inkml:trace contextRef="#ctx0" brushRef="#br0">85 23 17108,'1'-19'3226,"-2"15"-1399,-1 13-827,-75 648 1302,73-634-2608,3-21-241,0-6-135,2-38-1462,-1 38 2130,14-210-3430,-14 213 3419,7-89-1152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9.323"/>
    </inkml:context>
    <inkml:brush xml:id="br0">
      <inkml:brushProperty name="width" value="0.05" units="cm"/>
      <inkml:brushProperty name="height" value="0.05" units="cm"/>
    </inkml:brush>
  </inkml:definitions>
  <inkml:trace contextRef="#ctx0" brushRef="#br0">9 7 16388,'-9'-6'1232,"15"7"-1080,5 6-296,12 2 536,5 2 0,11 8-288</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8.366"/>
    </inkml:context>
    <inkml:brush xml:id="br0">
      <inkml:brushProperty name="width" value="0.05" units="cm"/>
      <inkml:brushProperty name="height" value="0.05" units="cm"/>
    </inkml:brush>
  </inkml:definitions>
  <inkml:trace contextRef="#ctx0" brushRef="#br0">121 233 16908,'20'-2'591,"0"-1"0,-1-1 0,0-1 0,1-1 0,-2 0 1,1-1-1,-1-1 0,0-1 0,-1-1 0,1 0 1,-2-1-1,0-1 0,18-16 0,-30 24-505,0-1 0,0 1 0,0-1 0,0 0 1,-1 0-1,0 0 0,0 0 0,0 0 0,2-8 0,-4 12-69,-1-1-1,1 1 1,-1-1 0,0 1-1,1-1 1,-1 1 0,0-1-1,0 0 1,0 1 0,0-1-1,0 1 1,-1-1 0,1 1-1,0-1 1,-1 1 0,1-1-1,-1 1 1,1-1 0,-1 1-1,0-1 1,0 1 0,0 0-1,0-1 1,0 1 0,0 0-1,0 0 1,0 0 0,0 0-1,0 0 1,-1 0 0,1 0-1,0 0 1,-1 0 0,1 0-1,-1 1 1,1-1 0,-1 1-1,1-1 1,-1 1 0,-2-1-1,-5-1 15,0 1 0,-1 0 0,1 0 0,-1 1 0,0 0 0,1 1 0,-1 0 1,1 0-1,-1 1 0,-14 4 0,-3 3-8,1 2 1,-33 16-1,39-17-15,-1 2 0,1 0 0,-26 23 0,41-31-5,-1 0 0,1 1 0,1 0 0,-1 0-1,1 0 1,-1 1 0,2-1 0,-1 1 0,1 0 0,-1 0-1,2 1 1,-1-1 0,1 1 0,0-1 0,0 1 0,-1 7-1,3-11 1,0 1 0,0-1 0,1 0-1,-1 0 1,0 0 0,1 1 0,0-1-1,0 0 1,0 0 0,0 0 0,1 0-1,-1 0 1,1 0 0,-1-1 0,4 4-1,-2-1-33,1-1-1,0 0 0,1-1 1,-1 1-1,1-1 0,-1 0 0,1 0 1,6 3-1,2-1-45,1 0 0,0 0 0,-1-1-1,1-1 1,0-1 0,16 2 0,34-3-54,3-3-43</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9.095"/>
    </inkml:context>
    <inkml:brush xml:id="br0">
      <inkml:brushProperty name="width" value="0.05" units="cm"/>
      <inkml:brushProperty name="height" value="0.05" units="cm"/>
    </inkml:brush>
  </inkml:definitions>
  <inkml:trace contextRef="#ctx0" brushRef="#br0">78 41 17884,'1'-1'84,"-1"1"1,0-1-1,0 1 0,0-1 1,0 0-1,0 1 1,-1-1-1,1 1 1,0-1-1,0 0 0,0 1 1,0-1-1,-1 1 1,1-1-1,0 0 1,-1 1-1,1-1 0,0 1 1,-1-1-1,1 1 1,0-1-1,-1 1 0,1 0 1,-1-1-1,1 1 1,-1 0-1,1-1 1,-1 1-1,1 0 0,-2-1 1,1 1 14,0 1 0,0-1 1,0 1-1,1-1 0,-1 0 0,0 1 1,0 0-1,0-1 0,0 1 0,1 0 1,-1-1-1,0 1 0,1 0 0,-1 0 1,-1 1-1,-20 38 1092,15-24-1079,0 2 1,2-1 0,-5 24 0,9-34-111,0 0 0,0 0 1,0 0-1,1 0 0,0 0 1,1 1-1,-1-1 0,2 0 1,-1 0-1,1 0 0,2 7 0,-3-11 7,0-1-1,0 0 1,0 0-1,0 0 1,1 0-1,-1-1 1,1 1-1,-1 0 1,1-1-1,0 1 0,0-1 1,-1 1-1,1-1 1,0 0-1,0 1 1,0-1-1,0 0 1,4 1-1,-2-1 6,1-1 0,-1 1 0,0-1 0,0 0 0,0 0 0,1 0 0,-1 0 0,0-1 0,7-1 1,2-2 45,0 0 0,-1-1 0,0 0 1,0-1-1,16-10 0,-2-2 131,-1-1 0,0-2 0,-2 0 0,0-1 0,-1-2 0,-2 0 1,33-51-1,-44 59 33,-18 39-203,5-5-35,1 0 1,1 0-1,0 0 0,2 0 0,0 0 1,1 0-1,0 0 0,6 24 1,-5-34 17,0 0 1,1 0-1,0-1 0,0 1 1,0-1-1,1 0 1,0 0-1,1 0 0,6 7 1,-8-10 10,1 0 0,0-1 0,0 0 0,0 0 0,0 0 0,1 0-1,-1 0 1,1-1 0,-1 0 0,1 0 0,0 0 0,0-1 0,0 0 0,0 0 0,9 1 0,-8-2 20,0 0-1,-1-1 1,1 0 0,0 0-1,0 0 1,0-1-1,-1 1 1,1-1 0,-1-1-1,1 1 1,-1-1 0,0 0-1,0 0 1,0-1 0,-1 1-1,1-1 1,-1 0 0,0 0-1,8-10 1,-3 3 60,0-1 0,-1-1 0,-1 1 0,0-1 1,0 0-1,8-27 0,-10 24-13,-2 1 1,4-28-1,-6 36-72,-1 0-1,1 1 1,-2-1-1,1 1 1,-1-1 0,0 1-1,0-1 1,-1 1-1,-2-8 1,4 13-35,-1 0 1,1-1 0,-1 1 0,1 0-1,-1 0 1,1 0 0,-1 0 0,0 0-1,1 0 1,-1 0 0,0 0 0,0 0-1,0 0 1,0 0 0,0 1 0,0-1-1,0 0 1,0 1 0,0-1-1,0 1 1,0-1 0,0 1 0,0-1-1,-1 1 1,1 0 0,0-1 0,0 1-1,0 0 1,-1 0 0,1 0 0,0 0-1,0 0 1,-1 0 0,1 0 0,-2 1-1,1 0-74,1 0 0,0 0 0,-1 0 1,1 0-1,0 0 0,-1 0 0,1 0 0,0 0 0,0 1 0,0-1 0,0 0 0,0 1 0,1-1 0,-1 0 0,0 1 0,1-1 0,-1 1 0,1 0 0,-1-1 0,1 1 1,0-1-1,-1 1 0,1 0 0,0-1 0,0 1 0,1 2 0,-1-1 63,1-1 1,-1 0-1,1 1 1,0-1-1,-1 0 1,1 1-1,1-1 0,-1 0 1,0 0-1,0 0 1,1 0-1,-1 0 1,1 0-1,0 0 0,-1 0 1,1-1-1,0 1 1,0-1-1,0 1 1,0-1-1,1 0 1,-1 0-1,4 2 0,24 8-481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2:49.900"/>
    </inkml:context>
    <inkml:brush xml:id="br0">
      <inkml:brushProperty name="width" value="0.05" units="cm"/>
      <inkml:brushProperty name="height" value="0.05" units="cm"/>
    </inkml:brush>
  </inkml:definitions>
  <inkml:trace contextRef="#ctx0" brushRef="#br0">303 0 18556,'-22'2'539,"1"0"1,0 1-1,0 1 1,0 1-1,1 1 1,-25 10-1,36-13-398,0 1 0,0 0 0,1 1 0,-1 0 0,1 1 0,0-1 0,1 1-1,0 1 1,-1-1 0,2 1 0,-1 1 0,1-1 0,0 1 0,1 0 0,-8 15 0,12-21-122,0 1 0,0-1 0,0 0 1,1 1-1,-1-1 0,1 1 0,-1-1 1,1 1-1,0-1 0,0 1 0,0-1 1,0 1-1,0 0 0,1-1 0,-1 1 1,1-1-1,-1 0 0,1 1 0,2 3 1,-1-4-10,0 1 1,0-1 0,0 1 0,0-1 0,0 0 0,1 0-1,-1 0 1,1 0 0,-1-1 0,1 1 0,0-1 0,-1 1 0,7 1-1,0 0 2,1-1-1,-1 0 0,0-1 0,1 0 1,0 0-1,-1-1 0,1 0 1,-1-1-1,16-2 0,-11-1 20,0-1 0,0-1-1,-1 0 1,1 0 0,-1-1 0,-1-1 0,0 0 0,0-1-1,0 0 1,-1-1 0,-1 0 0,1-1 0,-2 0-1,0-1 1,0 0 0,-1 0 0,0-1 0,-1 0-1,5-14 1,-11 26-28,0 0 0,-1-1 1,1 1-1,-1 0 0,1 0 0,-1-1 0,1 1 0,-1 0 0,0 0 0,0-1 0,0 1 0,0 0 1,0-1-1,0 1 0,0 0 0,0-1 0,0 1 0,-1-3 0,-7 4 12,-4 12-18,6-5-8,1 1 0,1 0 0,-1 0 0,1 0 0,1 1 0,-1-1 0,1 1 0,-1 9 0,2-13-32,1 0 0,0 0 0,1-1 0,-1 1 0,1 0 0,0 0-1,0 0 1,0 0 0,1 0 0,0 0 0,0 0 0,0 0 0,0 0 0,1-1 0,0 1 0,3 6 0,-2-9-29,-1 1 0,0-1 0,1 0 0,-1 0 0,1 0 1,0 0-1,0 0 0,0 0 0,0-1 0,0 1 0,0-1 0,0 0 0,0 0 0,0 0 0,1-1 0,-1 1 0,0-1 1,1 0-1,-1 1 0,0-2 0,1 1 0,-1 0 0,0-1 0,5 0 0,3-2-167,0 1 0,-1-2 0,1 1 1,-1-2-1,0 1 0,11-7 0,7-9-285,-1 0 0,-1-2 0,-1-1 0,-1-1 1,23-29-1,-35 34 478,-10 13 195,-9 9 213,0 3-123,1 1 1,0-1-1,0 1 1,0 0-1,1 0 0,0 1 1,1-1-1,-1 1 1,2 0-1,-1 1 0,1-1 1,0 1-1,-3 17 0,6-25-202,0 1-1,0-1 0,0 0 0,0 1 0,0-1 0,0 1 0,0-1 1,1 1-1,-1-1 0,0 0 0,1 1 0,-1-1 0,1 0 0,0 1 0,-1-1 1,1 0-1,0 0 0,0 0 0,0 0 0,0 1 0,0-1 0,0 0 1,2 1-1,-1-1-4,1 0 0,0 1 0,-1-1 0,1 0-1,0-1 1,0 1 0,0 0 0,0-1 0,0 1 0,5-1 0,6-1 4,0 0 0,-1-1-1,25-6 1,4-5-70,82-37 1,-9 2-488,-112 46 482,1 1-1,-1 0 1,1 0-1,-1 0 1,1 1 0,0-1-1,-1 1 1,6 0-1,-8 0 32,0 0-1,-1 1 1,1-1-1,0 0 1,0 1-1,-1-1 0,1 0 1,0 1-1,0-1 1,-1 1-1,1 0 1,0-1-1,-1 1 1,1-1-1,-1 1 0,1 0 1,-1-1-1,1 1 1,-1 0-1,0 0 1,1 0-1,-1-1 1,0 1-1,1 0 1,-1 0-1,0 0 0,0-1 1,0 1-1,0 0 1,0 0-1,0 0 1,0 0-1,0 0 1,0-1-1,0 1 0,0 0 1,-1 0-1,1 1 1,-34 169 681,29-119-357,2 1 0,6 64 0,19 103 227,-22-217-541,2 10 27,-1 0 1,0 0-1,-1 1 1,0-1-1,-2 0 1,-3 22 0,3-30 18,1 0 0,-1 1 0,0-1 0,-1 0 0,1 0 0,-1 0 1,0-1-1,0 1 0,-1-1 0,1 0 0,-1 1 0,0-2 0,0 1 0,0 0 1,-1-1-1,1 0 0,-1 0 0,-7 4 0,6-4 47,0-1 0,0 1 0,0-1 0,0 0 0,-1-1 0,1 0 0,0 0 0,-1 0 0,1-1 1,-1 1-1,1-2 0,-1 1 0,1-1 0,-1 0 0,1 0 0,0 0 0,-1-1 0,1 0 0,0-1 0,0 1 0,0-1 0,-5-4 0,4 3-25,1-1 1,0 0-1,1 0 0,-1 0 1,1-1-1,0 0 0,0 0 1,1 0-1,0-1 0,0 1 1,0-1-1,1 0 0,0 0 1,1 0-1,-1-1 0,1 1 1,1-1-1,-2-11 0,2 5-59,1 1 0,1-1-1,0 0 1,0 0-1,2 0 1,0 1 0,0-1-1,1 1 1,1 0 0,0 0-1,1 0 1,0 1-1,1 0 1,0 0 0,15-17-1,-3 6-119,1 1 0,1 1 0,1 1 0,1 0 0,1 2 0,31-19 0,-10 12-114,1 2 0,1 3 1,0 1-1,86-21 0,-14 10-86</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25.329"/>
    </inkml:context>
    <inkml:brush xml:id="br0">
      <inkml:brushProperty name="width" value="0.05" units="cm"/>
      <inkml:brushProperty name="height" value="0.05" units="cm"/>
    </inkml:brush>
  </inkml:definitions>
  <inkml:trace contextRef="#ctx0" brushRef="#br0">1819 128 12147,'-107'-34'1110,"35"10"-474,-1 3 0,-116-18 0,113 33-429,1 2 0,0 5 0,-1 2 0,1 4 0,0 3 0,1 4 0,0 2 0,1 4 0,2 3 0,0 3 1,1 3-1,2 3 0,-77 49 0,118-64-211,0 1 1,1 2 0,1 1-1,-33 34 1,46-42-5,1 1 1,0 1-1,1 0 1,1 0-1,0 1 1,1 0-1,1 1 1,0-1-1,-6 29 1,5-9-12,3 1 0,1-1 0,1 1 0,5 72 0,2-62 1,3 0-1,1 0 1,22 65 0,-12-59 1,3-1 0,2-1-1,2-1 1,3-1 0,1-1 0,3-2 0,2-1 0,52 54 0,-42-55-23,1-2 0,2-3 0,2-1 0,2-3 0,1-2 0,1-2 0,82 34 0,-89-47 1,0-2 0,2-3 0,0-1 0,0-3 0,1-1 0,0-3 0,1-2 0,-1-2 0,51-6 0,-46-1 17,1-2 0,-1-2 1,-1-3-1,0-3 0,-1-1 0,-1-3 0,90-49 0,-24-5-135,-106 67 97,-7 6-138,-7 7 40,-7 7 27,0-5 52,-2-8 4</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3:26.507"/>
    </inkml:context>
    <inkml:brush xml:id="br0">
      <inkml:brushProperty name="width" value="0.05" units="cm"/>
      <inkml:brushProperty name="height" value="0.05" units="cm"/>
    </inkml:brush>
  </inkml:definitions>
  <inkml:trace contextRef="#ctx0" brushRef="#br0">2199 79 13947,'-59'-19'163,"0"3"0,0 2 1,-1 3-1,-1 2 0,0 3 1,0 3-1,0 3 0,-1 2 0,1 2 1,1 4-1,-118 29 0,101-14-214,2 3 0,0 3 0,2 4 0,2 2 0,1 4 0,-122 90 0,93-51 15,4 5 0,-122 135 1,178-172 68,2 1 1,1 2 0,4 2-1,1 0 1,3 2 0,2 2 0,-25 72-1,43-95 5,0-1 0,2 1 0,1 0-1,2 0 1,1 1 0,2-1 0,0 0 0,3 1-1,0-1 1,3 0 0,14 53 0,-8-49 5,1-1 0,2 1 0,1-2 0,2 0-1,1-2 1,2 0 0,1-1 0,1-1 0,48 47 0,-33-42-6,2-2-1,1-1 1,1-3-1,1-1 1,2-2-1,52 21 1,-35-22-11,0-2 0,2-4 1,0-2-1,86 11 0,-50-18-16,0-4 0,0-4 0,1-5 0,-1-4 0,-1-5-1,140-34 1,-110 11 6,-1-6-1,-2-5 1,-2-6-1,-3-5 1,-2-5-1,-3-6 1,-3-4-1,-4-6 1,-2-4 0,128-129-1,-173 148 94,-3-2 0,-3-3 0,-3-2 0,69-121 0,-106 161-46,-1 0 0,-1-1 0,-2-1-1,-1 0 1,13-66 0,-22 83-39,0-1 0,-1 0 0,-1 0 0,0 0 1,-1 0-1,0 0 0,-2 0 0,0 0 0,-1 1 0,0-1 1,-1 1-1,-1 0 0,0 0 0,-15-23 0,7 17-18,-1 1 0,-1 1 0,-1 1 0,0 0 0,-2 2 0,0 0 0,0 0 0,-2 2 0,0 1-1,-30-15 1,4 6-88,-1 3 0,-1 1 0,-100-21-1,29 18-186,0 4 1,-137 0-1,-249 29-158,190 9 159</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0:59.446"/>
    </inkml:context>
    <inkml:brush xml:id="br0">
      <inkml:brushProperty name="width" value="0.05" units="cm"/>
      <inkml:brushProperty name="height" value="0.05" units="cm"/>
    </inkml:brush>
  </inkml:definitions>
  <inkml:trace contextRef="#ctx0" brushRef="#br0">1 0 14587,'-1'13'59,"1"1"1,0-1-1,1 0 0,1 1 1,0-1-1,4 15 0,-1-3 24,55 214 892,-5-31-325,-37-99-306,-4 0-1,-5 1 0,-5 0 0,-12 141 1,-2-105 97,-16 499 1314,45-193-1353,-1 173-228,-39-199-124,3-91-25,16-294-94,0 100 220,3-121-421,1-1 1,1 1-1,0-1 1,12 36-1,-14-51 89,10 20-687,-10-24 844,-1 1 1,0-1-1,1 1 1,-1-1-1,1 1 0,-1-1 1,1 0-1,-1 1 1,1-1-1,-1 0 1,1 1-1,-1-1 1,1 0-1,0 1 1,-1-1-1,1 0 1,-1 0-1,1 0 1,0 0-1,-1 0 1,1 0-1,-1 0 1,1 0-1,0 0 1,-1 0-1,1 0 0,0 0 1,-1 0-1,1 0 1,-1 0-1,1-1 1,0 1-1,-1 0 1,1 0-1,-1-1 1,1 1-1,-1 0 1,1-1-1,17-15-589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0.215"/>
    </inkml:context>
    <inkml:brush xml:id="br0">
      <inkml:brushProperty name="width" value="0.05" units="cm"/>
      <inkml:brushProperty name="height" value="0.05" units="cm"/>
    </inkml:brush>
  </inkml:definitions>
  <inkml:trace contextRef="#ctx0" brushRef="#br0">9 446 12331,'-8'2'637,"10"-2"-256,21-2-46,526-59 1885,6 26-1595,-17 30-406,334-14-89,-188-42 124,-131 9 203,3 52 53,-463 5-469,127-11 0,-180 2-57,0-1 0,-1-2 0,0-2 0,0-1 0,65-29 0,-95 36-33,-1-1-1,0 0 1,0-1 0,-1 0-1,8-6 1,-13 9 12,0 0 0,-1 1 0,1-1 0,0 0 0,-1 0 0,0 0 0,1 0 1,-1-1-1,0 1 0,0 0 0,0 0 0,0-1 0,-1 1 0,1-1 0,0 1 0,-1-1 0,0 1 0,0-1 0,0 1 0,0 0 0,0-1 1,-1-3-1,-3-17-155,-4-4-16</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0.679"/>
    </inkml:context>
    <inkml:brush xml:id="br0">
      <inkml:brushProperty name="width" value="0.05" units="cm"/>
      <inkml:brushProperty name="height" value="0.05" units="cm"/>
    </inkml:brush>
  </inkml:definitions>
  <inkml:trace contextRef="#ctx0" brushRef="#br0">2 0 13987,'30'7'1340,"40"14"0,-3-1-721,51 5 204,-70-16-584,1 2-1,-2 2 1,64 26 0,-105-36-230,-1-1-1,0 1 1,0 0-1,1 1 1,-2-1 0,1 1-1,0 0 1,-1 0-1,0 0 1,0 1 0,0-1-1,0 1 1,2 5-1,-4-5 1,0-1 0,-1 0 0,1 1-1,-1-1 1,0 1 0,0 0-1,-1-1 1,0 1 0,0 0 0,0-1-1,0 1 1,0 0 0,-1-1 0,0 1-1,0-1 1,0 1 0,-4 7-1,-3 6 34,-1-1 0,-1 0 0,0 0 0,-2-1 0,1 0 0,-2-1-1,0-1 1,-21 19 0,-131 96 370,159-125-396,-270 187 461,243-166-428,24-11-21</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1.489"/>
    </inkml:context>
    <inkml:brush xml:id="br0">
      <inkml:brushProperty name="width" value="0.05" units="cm"/>
      <inkml:brushProperty name="height" value="0.05" units="cm"/>
    </inkml:brush>
  </inkml:definitions>
  <inkml:trace contextRef="#ctx0" brushRef="#br0">3 737 14275,'-2'2'1624,"4"-4"-588,13-11-190,30-21-244,15-10 20,-2-3 0,84-87 0,-71 56-419,76-110 0,-130 164-214,-1 0-1,-1-2 1,-2 1 0,0-2-1,14-46 1,-27 130 6,-1-13 6,3 1-1,1 0 1,3 0 0,12 50 0,-11-69-89,1-1 0,1 0 0,1-1 0,1 0 0,1-1 0,1 0 1,1 0-1,26 29 0,-15-23-71</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2.767"/>
    </inkml:context>
    <inkml:brush xml:id="br0">
      <inkml:brushProperty name="width" value="0.05" units="cm"/>
      <inkml:brushProperty name="height" value="0.05" units="cm"/>
    </inkml:brush>
  </inkml:definitions>
  <inkml:trace contextRef="#ctx0" brushRef="#br0">87 51 16780,'-12'278'2004,"10"-150"-1631,-24 158 0,25-280-325,1-1 31,-1 0 0,0 0-1,0-1 1,0 1 0,-1 0 0,1-1-1,-1 1 1,0-1 0,-4 6 0,6-10-64,0 1 0,0-1 0,0 0 0,-1 0 0,1 1 0,0-1 1,0 0-1,0 0 0,-1 0 0,1 0 0,0 1 0,0-1 0,0 0 1,-1 0-1,1 0 0,0 0 0,0 0 0,-1 0 0,1 0 0,0 0 0,0 1 1,-1-1-1,1 0 0,0 0 0,0 0 0,-1 0 0,1 0 0,0 0 0,0 0 1,-1-1-1,1 1 0,0 0 0,0 0 0,-1 0 0,1 0 0,0 0 1,0 0-1,-1 0 0,1 0 0,0-1 0,0 1 0,-8-14 370,0-21 139,5 1-242,2-1 0,2 1 0,7-54 0,31-101-122,-26 146-203,33-79-1,-35 98 14,1 1 1,2 0-1,0 1 0,28-33 0,-37 49 17,1 0-1,0 1 0,0-1 1,0 1-1,0 0 0,1 1 1,0 0-1,0 0 0,0 0 1,13-4-1,-15 7 3,0 0 1,0 0-1,0 0 0,0 1 0,0-1 0,0 1 1,0 0-1,0 1 0,0-1 0,0 1 1,0 0-1,0 1 0,0-1 0,0 1 1,0 0-1,-1 0 0,9 5 0,-5-2-8,0 1-1,0 0 0,-1 1 1,0 0-1,0 0 0,-1 0 1,0 1-1,0 0 1,0 0-1,-1 1 0,7 15 1,-10-19 13,0-1 0,-1 0 1,1 1-1,-1 0 1,0-1-1,0 1 0,0 0 1,-1-1-1,1 1 1,-1 0-1,0 0 0,-1-1 1,1 1-1,-1 0 0,0 0 1,0-1-1,-1 1 1,1-1-1,-1 1 0,0-1 1,0 0-1,0 1 1,-1-1-1,1 0 0,-7 6 1,1-3 11,0 0 1,-1-1 0,0 1 0,0-2-1,-1 1 1,1-1 0,-1-1-1,0 1 1,-1-2 0,-14 4-1,10-3-28,0-2-1,0 0 1,0 0-1,-1-1 1,1-1-1,-28-4 1,39 4-33,0-1 0,0 0 0,0 0 1,0 0-1,0 0 0,0-1 0,1 0 0,-1 1 1,0-1-1,1-1 0,0 1 0,0 0 1,-4-4-1,5 4 41,1 0 0,-1 0 0,0-1 1,1 1-1,0-1 0,-1 1 1,1-1-1,0 1 0,0-1 0,1 0 1,-1 1-1,0-1 0,1 0 0,0 0 1,-1 0-1,1 1 0,0-1 0,1-4 1,9-36-228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19.772"/>
    </inkml:context>
    <inkml:brush xml:id="br0">
      <inkml:brushProperty name="width" value="0.05" units="cm"/>
      <inkml:brushProperty name="height" value="0.05" units="cm"/>
    </inkml:brush>
  </inkml:definitions>
  <inkml:trace contextRef="#ctx0" brushRef="#br0">137 176 19932,'-15'2'769,"0"1"1,-27 9-1,37-10-652,1 0 1,-1 0-1,0 0 1,1 1-1,-1-1 1,1 1 0,0 0-1,0 0 1,0 1-1,1-1 1,-1 1-1,-3 4 1,7-7-95,-1 0 1,0 0 0,1 0 0,-1 0-1,1 0 1,-1 0 0,1 0 0,-1 0-1,1 0 1,-1 0 0,1 0 0,0 0-1,0 0 1,0 0 0,0 0 0,0 0-1,0 0 1,0 1 0,0-1-1,0 0 1,0 0 0,0 0 0,1 0-1,-1 0 1,0 0 0,2 2 0,-1-2-25,0 1-1,1-1 1,-1 0 0,1 1 0,-1-1 0,1 0 0,0 0 0,-1 0 0,1 0 0,0 0 0,0-1 0,0 1 0,3 0 0,3 1-116,-1 0 1,1-1 0,0 0 0,0-1-1,0 0 1,13-1 0,-11-2-68,1 0 0,-1-1 0,0 0 0,0 0 0,0-1 0,0 0 0,-1-1 0,0 0 0,0-1 0,-1 0 0,0 0 0,0 0 0,0-1 0,-1-1 0,0 1 0,-1-1 0,0 0 0,9-19 0,-14 28 192,-1-1 0,1 0 0,-1 1 0,0-1 0,1 0 0,-1 0 0,0 1 0,0-1 0,1 0 1,-1 0-1,0 0 0,0 1 0,0-1 0,0 0 0,0 0 0,0 0 0,0 1 0,0-1 0,-1-1 0,1 2 13,-1 0 0,1 0 1,-1 0-1,1 0 0,-1 0 0,1 0 1,-1 0-1,1 0 0,-1 0 0,1 0 1,-1 1-1,1-1 0,-1 0 0,1 0 1,-1 1-1,1-1 0,-1 0 0,1 1 1,0-1-1,-1 1 0,-25 25 833,22-21-708,1 1 0,0 0 0,0 0 0,1 0 1,-1 1-1,-1 7 0,4-12-107,0 0-1,-1 0 0,1 0 1,0 0-1,0 1 1,0-1-1,0 0 1,1 0-1,-1 0 1,1 3-1,0-4-23,-1-1 0,0 1 1,1 0-1,-1 0 0,1 0 0,-1 0 1,1-1-1,0 1 0,-1 0 0,1-1 1,0 1-1,0 0 0,-1-1 0,1 1 1,0-1-1,0 1 0,0-1 0,0 0 1,-1 1-1,1-1 0,0 0 0,0 1 1,1-1-1,5 1-26,0-1 1,-1 0-1,1 0 1,0-1-1,-1 0 1,1 0-1,-1 0 1,1-1-1,-1 0 1,0 0-1,1 0 1,-1-1-1,0 0 1,0 0-1,-1-1 1,7-5-1,5-3-243,-1-2 0,0 0 0,24-30 0,-25 24-136,0 0 0,-2 0-1,-1-2 1,11-22 0,-21 39 207,-5 8 217,-6 10 199,-6 23 712,-17 53 0,29-77-809,-1 1 1,2-1-1,0 1 0,0 0 0,1 0 0,1 0 0,0 0 0,3 16 0,-3-25-177,1 0 1,0-1-1,0 1 0,0-1 0,0 0 0,1 1 0,-1-1 0,1 0 0,0 0 0,0 0 1,0 0-1,0 0 0,0 0 0,1 0 0,-1-1 0,1 1 0,0-1 0,0 0 0,0 0 1,0 0-1,0 0 0,0 0 0,1-1 0,-1 0 0,0 1 0,1-1 0,-1 0 0,1-1 1,-1 1-1,1-1 0,0 1 0,4-1 0,3-1 17,1 0 1,-1 0-1,1-1 0,-1 0 1,0-1-1,0-1 1,0 1-1,-1-2 0,11-5 1,-10 4 129,12-4 69,-1-2 0,-1 0-1,0-2 1,34-29 0,-53 42-189,-1-1 1,1 1-1,-1-1 1,0 1-1,0-1 0,1 1 1,-1-1-1,-1 0 1,1 0-1,0 0 1,0 1-1,-1-1 0,1 0 1,-1 0-1,1-2 1,-1 3 6,0 1 0,0-1 0,0 1 1,0 0-1,0-1 0,0 1 0,-1-1 1,1 1-1,0 0 0,0-1 0,0 1 1,-1-1-1,1 1 0,0 0 0,0-1 0,-1 1 1,1 0-1,0-1 0,-1 1 0,1 0 1,0 0-1,-1-1 0,1 1 0,-1-1 1,-1 1-5,1 0 1,-1-1-1,1 1 1,-1 0-1,1 0 1,-1 0-1,1 0 1,-1 0-1,1 0 1,-1 0-1,-1 1 1,-1 0 26,0 0 0,0 0 1,0 1-1,0-1 0,0 1 1,0 0-1,0 0 0,1 0 1,-1 1-1,1 0 0,0-1 0,0 1 1,0 0-1,0 0 0,0 1 1,0-1-1,1 0 0,0 1 1,0 0-1,0 0 0,0-1 0,0 1 1,-1 5-1,3-6-5,-1-1 0,0 1 0,1 0 0,0 0 0,0-1 0,-1 1 1,2 0-1,-1 0 0,0 0 0,0-1 0,1 1 0,0 0 0,-1 0 0,1-1 0,0 1 0,1-1 0,-1 1 0,0-1 0,1 1 0,-1-1 0,1 0 0,0 0 0,-1 1 1,1-1-1,0-1 0,0 1 0,1 0 0,-1 0 0,0-1 0,1 1 0,-1-1 0,1 0 0,-1 0 0,1 0 0,5 2 0,-2-1-56,1-1-1,0 1 1,0-1-1,0-1 0,0 1 1,0-1-1,0 0 1,0-1-1,0 1 1,0-2-1,7-1 0,11-6-116</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3.620"/>
    </inkml:context>
    <inkml:brush xml:id="br0">
      <inkml:brushProperty name="width" value="0.05" units="cm"/>
      <inkml:brushProperty name="height" value="0.05" units="cm"/>
    </inkml:brush>
  </inkml:definitions>
  <inkml:trace contextRef="#ctx0" brushRef="#br0">621 0 18092,'-10'29'1160,"-14"14"-936,-5 3-64,-16 3 192,-8 20-48,-7 14-128,0 2-8,4-4 16,2-4-32,10-13-88,4-6-64,3-16-248,7-10-208,4-23-336,3-12 1024,6-28-376,5-10-112,15-25-88</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4.037"/>
    </inkml:context>
    <inkml:brush xml:id="br0">
      <inkml:brushProperty name="width" value="0.05" units="cm"/>
      <inkml:brushProperty name="height" value="0.05" units="cm"/>
    </inkml:brush>
  </inkml:definitions>
  <inkml:trace contextRef="#ctx0" brushRef="#br0">1 0 14371,'14'69'1224,"3"6"-904,2 0-104,6 9 113,1-3 527,-2-23-600,1-15-16,-2-23-88</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4.521"/>
    </inkml:context>
    <inkml:brush xml:id="br0">
      <inkml:brushProperty name="width" value="0.05" units="cm"/>
      <inkml:brushProperty name="height" value="0.05" units="cm"/>
    </inkml:brush>
  </inkml:definitions>
  <inkml:trace contextRef="#ctx0" brushRef="#br0">0 0 15211,'13'6'350,"-1"1"0,0 0-1,-1 0 1,1 1-1,18 18 1,225 241 473,-187-192-690,11 12-15,292 290 166,-193-224-234,185 164 77,-207-177-50,182 184 119,-180-139-93,122 131 12,-187-219-120,172 167 63,-213-218-226,3-2 1,2-2-1,78 44 0,-131-84 136,11 7-153,1-1 1,0-1 0,23 8-1,-37-14 155,1 0-1,0 0 1,0 0-1,0-1 1,0 1-1,-1-1 1,1 0-1,0 0 1,0 0-1,0 0 1,0 0 0,0-1-1,0 1 1,0-1-1,0 0 1,-1 1-1,1-1 1,0-1-1,-1 1 1,1 0-1,0-1 1,-1 1 0,0-1-1,1 0 1,-1 0-1,0 0 1,2-2-1,8-22-331</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5.118"/>
    </inkml:context>
    <inkml:brush xml:id="br0">
      <inkml:brushProperty name="width" value="0.05" units="cm"/>
      <inkml:brushProperty name="height" value="0.05" units="cm"/>
    </inkml:brush>
  </inkml:definitions>
  <inkml:trace contextRef="#ctx0" brushRef="#br0">191 2453 12787,'-35'6'672,"6"-1"71,0 0 0,-56 0-1,85-5-716,-1 0 0,1 0-1,0 0 1,-1 1 0,1-1-1,-1 0 1,1 0 0,0 0-1,-1 0 1,1 0 0,0 0-1,-1 0 1,1 0 0,-1-1-1,1 1 1,0 0 0,-1 0-1,1 0 1,0 0 0,-1 0-1,1-1 1,0 1 0,-1 0-1,1 0 1,0 0 0,-1-1-1,1 1 1,0 0 0,0-1-1,-1 1 1,1 0 0,0 0-1,0-1 1,0 1 0,-1 0-1,1-1 1,0 1 0,0-1-1,0 1 1,0 0 0,0-1-1,0 1 1,0 0 0,0-1-1,0 1 1,0-1 0,0 1-1,0 0 1,0-1 0,0 1-1,0 0 1,0-1-1,2-2 85,0 1-1,-1-1 0,1 1 0,0-1 0,0 1 0,0 0 0,4-3 0,102-80 1227,-33 28-905,243-179 477,-86 68-613,257-204-141,298-223-290,176-35 51,-829 555 103,32-20-81,-160 91 41,0 1-42,0 0-1,-1 0 1,1-1 0,-1 0-1,0 0 1,0 0-1,0-1 1,-1 0-1,0 0 1,0 0-1,7-11 1,-11 15 38,1 0 1,-1 0-1,0 0 1,1 0-1,-1 0 0,0 0 1,1 0-1,-1 0 0,0 0 1,0 0-1,0 0 1,0 0-1,0 0 0,0 0 1,0 0-1,-1 0 1,1 0-1,0 0 0,0 0 1,-1 0-1,1 0 1,-1 0-1,1 0 0,-1 0 1,1 1-1,-1-1 1,1 0-1,-1 0 0,0 0 1,0 1-1,-1-2 1,-2-1-25,0 0 1,-1 1 0,1 0 0,-1 0-1,-7-2 1,9 2 10,-40-11-330</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7.007"/>
    </inkml:context>
    <inkml:brush xml:id="br0">
      <inkml:brushProperty name="width" value="0.05" units="cm"/>
      <inkml:brushProperty name="height" value="0.05" units="cm"/>
    </inkml:brush>
  </inkml:definitions>
  <inkml:trace contextRef="#ctx0" brushRef="#br0">419 81 16371,'1'-2'87,"0"-1"0,-1 1-1,1 0 1,-1 0-1,1 0 1,-1 0 0,0 0-1,1-1 1,-1 1-1,0 0 1,0 0 0,-1-1-1,1 1 1,0 0-1,-1 0 1,0 0-1,1 0 1,-1 0 0,0 0-1,0 0 1,0 0-1,0 0 1,0 0 0,-1 0-1,1 0 1,-1 1-1,1-1 1,-1 1-1,1-1 1,-1 1 0,0-1-1,0 1 1,0 0-1,0 0 1,1 0 0,-2 0-1,1 0 1,0 0-1,0 1 1,0-1-1,-3 0 1,-8-1 79,-1-1 1,1 2-1,-1 0 0,1 0 1,-21 3-1,16-1-137,1 1-1,0 1 1,-1 1 0,-18 6-1,30-8-35,1 0 0,0 0-1,0 0 1,0 0-1,0 1 1,0 0-1,1 0 1,-1 1-1,1-1 1,0 1-1,0 0 1,0 0-1,0 0 1,1 0 0,0 1-1,-1 0 1,-1 5-1,4-9 1,1 1 0,-1-1-1,1 0 1,0 1 0,-1-1-1,1 1 1,0-1 0,0 1 0,0-1-1,0 1 1,0-1 0,0 1-1,1-1 1,-1 1 0,0-1 0,1 1-1,-1-1 1,1 0 0,0 1 0,-1-1-1,1 0 1,0 1 0,0-1-1,0 0 1,0 0 0,0 0 0,0 0-1,0 0 1,0 0 0,0 0-1,1 0 1,0 1 0,6 2-20,0 1 0,-1-2 1,2 1-1,10 3 0,-10-4 13,7 3-20,7 2 5,0 1-1,38 22 1,-56-29 27,-1 1 0,1 0 0,-1 0 0,0 1 0,0-1 1,0 1-1,0 0 0,-1 0 0,1 0 0,-1 0 0,0 0 1,-1 1-1,1 0 0,-1-1 0,1 1 0,-1 0 0,-1 0 1,3 10-1,-4-11 12,0 0-1,0-1 1,-1 1 0,1 0 0,-1-1 0,0 1 0,0-1-1,0 1 1,-1-1 0,1 1 0,-1-1 0,0 0 0,0 1-1,0-1 1,0 0 0,0 0 0,-1-1 0,1 1 0,-1 0-1,0-1 1,0 0 0,0 1 0,-4 1 0,-6 4 100,0 0 0,-1-2-1,0 1 1,-19 5 0,-21 3 884,-107 17-1,154-33-521,11-2-374,18 0 87</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7.702"/>
    </inkml:context>
    <inkml:brush xml:id="br0">
      <inkml:brushProperty name="width" value="0.05" units="cm"/>
      <inkml:brushProperty name="height" value="0.05" units="cm"/>
    </inkml:brush>
  </inkml:definitions>
  <inkml:trace contextRef="#ctx0" brushRef="#br0">82 1 15131,'-2'24'1545,"-3"7"-1121,1 10-240,-2 8 1672,1 8-1744,1 0-72,-1-4-208,2-5-144,0-15-312,-2-7-184,-4-18 600,0-16-184,-13-27-145</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8.149"/>
    </inkml:context>
    <inkml:brush xml:id="br0">
      <inkml:brushProperty name="width" value="0.05" units="cm"/>
      <inkml:brushProperty name="height" value="0.05" units="cm"/>
    </inkml:brush>
  </inkml:definitions>
  <inkml:trace contextRef="#ctx0" brushRef="#br0">1 7 14667,'2'-1'148,"-1"0"0,1 1 0,0-1 0,0 0 0,-1 1-1,1-1 1,0 1 0,0-1 0,0 1 0,0 0 0,0 0 0,0 0 0,3 0 0,31 5 59,-19-2 110,139 19 1522,252 68-1,-404-89-1825,45 14 125,53 23 0,-89-33-128,-1 1 0,0 0-1,0 1 1,-1 0 0,0 1 0,-1 0 0,1 1-1,-1 0 1,14 18 0,-22-24 1,1 1 0,-1-1 0,1 1 1,-1 0-1,0 0 0,-1 0 0,1 0 0,-1 0 1,0 1-1,0-1 0,0 0 0,0 1 0,-1-1 0,0 0 1,0 1-1,0-1 0,0 1 0,-1-1 0,0 0 1,0 0-1,0 1 0,0-1 0,0 0 0,-1 0 1,0 0-1,0 0 0,0 0 0,0 0 0,-1-1 0,-5 7 1,-3 2 70,0 0 1,-1-1-1,-1-1 1,0 1-1,0-2 1,-27 15-1,-95 36 480,73-37-558,-1-4 0,-1-2 0,-101 13 0,160-29-22,0 0 0,0-1 0,0 1 0,0-1 0,0-1 0,-5 0 0,8 1 3,0-1-1,0 0 1,0 0-1,1 0 1,-1 0-1,0 0 1,1-1-1,-1 1 1,1 0-1,-1-1 1,1 1-1,-2-3 1</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8.586"/>
    </inkml:context>
    <inkml:brush xml:id="br0">
      <inkml:brushProperty name="width" value="0.05" units="cm"/>
      <inkml:brushProperty name="height" value="0.05" units="cm"/>
    </inkml:brush>
  </inkml:definitions>
  <inkml:trace contextRef="#ctx0" brushRef="#br0">1 57 16163,'1'17'1177,"19"-8"-977,5-9-80,22 0 392,21 1-256,20-1-480,13-1-144,20-5 48,6-4-1585,7-10 1609,-1-1-280,-12-5-208</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9.062"/>
    </inkml:context>
    <inkml:brush xml:id="br0">
      <inkml:brushProperty name="width" value="0.05" units="cm"/>
      <inkml:brushProperty name="height" value="0.05" units="cm"/>
    </inkml:brush>
  </inkml:definitions>
  <inkml:trace contextRef="#ctx0" brushRef="#br0">1 1 12387,'4'4'920,"2"1"-736,-1-2-56,1-2 296,2 2-200,4-1 376,2-2-464,4-5 24,0-1-8</inkml:trace>
  <inkml:trace contextRef="#ctx0" brushRef="#br0" timeOffset="1">288 108 12859,'3'12'792,"3"-1"-496,4-5-328,8-3 168,5-2-56</inkml:trace>
  <inkml:trace contextRef="#ctx0" brushRef="#br0" timeOffset="2">490 507 11891,'-21'51'824,"6"10"-1384,4 2 568,11 4 200,4 2-208</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1:09.467"/>
    </inkml:context>
    <inkml:brush xml:id="br0">
      <inkml:brushProperty name="width" value="0.05" units="cm"/>
      <inkml:brushProperty name="height" value="0.05" units="cm"/>
    </inkml:brush>
  </inkml:definitions>
  <inkml:trace contextRef="#ctx0" brushRef="#br0">124 1 11779,'-29'75'815,"8"-23"-165,-23 87 1,41-123-571,-1 1 0,2 0 0,0 0 0,1 0 0,1 0 0,1 1 0,0-1 0,1 0 0,7 26 0,9 15-21,-5-16 72,14 75-1,-26-110-10,-1-1 1,1 1-1,-2 0 0,1 0 0,-1-1 0,0 1 1,0 0-1,0-1 0,-4 11 0,-2-1 457,-1-1 0,-12 20 0,0-1 242,16-27-656,0 1 1,1 0 0,0 0 0,0 0 0,1 0 0,0 0-1,0 1 1,0 13 0,1-20-167,1 1 1,0-1-1,1 1 1,-1 0-1,0-1 1,1 1-1,-1 0 1,1-1-1,0 1 1,0-1-1,0 1 1,0-1-1,0 0 1,1 1-1,-1-1 1,1 0-1,-1 0 1,1 0-1,0 0 1,0 0-1,0 0 1,0-1-1,0 1 1,0-1-1,0 1 1,1-1-1,-1 0 1,0 0-1,1 0 0,4 2 1,29 3-90,5-7-39</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2.237"/>
    </inkml:context>
    <inkml:brush xml:id="br0">
      <inkml:brushProperty name="width" value="0.05" units="cm"/>
      <inkml:brushProperty name="height" value="0.05" units="cm"/>
    </inkml:brush>
  </inkml:definitions>
  <inkml:trace contextRef="#ctx0" brushRef="#br0">291 40 17340,'0'-3'260,"-1"0"1,1 0-1,-1 0 0,0 0 1,0 1-1,0-1 1,0 0-1,0 1 1,-1-1-1,-1-2 0,2 4-191,0 0-1,0 1 1,0-1-1,0 1 0,0-1 1,0 1-1,0-1 1,0 1-1,0-1 0,0 1 1,0 0-1,0 0 1,0-1-1,0 1 0,0 0 1,0 0-1,0 0 1,0 0-1,-1 0 0,1 1 1,0-1-1,0 0 1,0 0-1,0 1 0,0-1 1,0 1-1,0-1 1,0 1-1,0-1 0,-1 2 1,-24 14-47,1 1 0,0 1 0,1 2 0,1 0 0,1 1 0,-26 33 0,48-53-41,-1-1-1,0 1 0,1 0 0,-1-1 0,1 1 1,-1 0-1,1-1 0,-1 1 0,1 0 0,-1 0 1,1 0-1,0 0 0,0-1 0,-1 1 0,1 0 1,0 0-1,0 0 0,0 0 0,0 1 0,0-1 8,0-1 0,1 0-1,-1 1 1,0-1 0,1 1 0,-1-1-1,1 0 1,-1 1 0,1-1-1,-1 0 1,1 0 0,-1 1-1,1-1 1,-1 0 0,1 0-1,-1 0 1,1 0 0,-1 0 0,1 1-1,-1-1 1,1 0 0,-1 0-1,1 0 1,0-1 0,9 1-139,0-1 1,18-5-1,-10 3-48,-11 2 131,0 1 1,0-1 0,0 2 0,0-1 0,0 1 0,-1 0 0,8 2 0,-12-3 56,0 1 1,-1-1-1,1 1 1,0 0-1,0 0 1,-1 0-1,1 0 1,0 0-1,-1 0 1,1 0-1,-1 1 1,0-1-1,1 0 1,-1 1-1,0-1 1,0 1-1,0 0 1,0-1-1,0 1 1,0 0-1,0 0 1,-1-1-1,1 1 0,0 0 1,-1 0-1,0 0 1,1 0-1,-1 0 1,0 3-1,-1-3 55,1 0 0,0 1 0,-1-1 0,0 0 0,0 1 0,0-1 0,0 0 0,0 0 0,0 0 0,0 0-1,-1 0 1,1 0 0,-1 0 0,1-1 0,-1 1 0,0 0 0,1-1 0,-5 3 0,-39 23 721,38-24-667,-14 7 296,-30 8-1,-16 9-2211,64-25 1002,10-6 233</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6:22.942"/>
    </inkml:context>
    <inkml:brush xml:id="br0">
      <inkml:brushProperty name="width" value="0.05" units="cm"/>
      <inkml:brushProperty name="height" value="0.05" units="cm"/>
    </inkml:brush>
  </inkml:definitions>
  <inkml:trace contextRef="#ctx0" brushRef="#br0">158 3 16315,'-4'-3'1546,"1"10"-1183,-2 13-416,5-18 177,-49 401 1148,46-340-1232,-1 20 381,-3 0 0,-25 112 0,30-188-317,2-4-48,0-1 0,-1 1 0,1-1-1,-1 1 1,0-1 0,0 0 0,0 0-1,0 1 1,0-1 0,0 0 0,-1 0-1,1 0 1,0 0 0,-1 0 0,0 0-1,-2 1 1,4-3-37,0 1 0,-1-1-1,1 0 1,0 0 0,-1 0 0,1 0-1,-1 1 1,1-1 0,0 0 0,-1 0-1,1 0 1,-1 0 0,1 0 0,0 0-1,-1 0 1,1 0 0,-1 0 0,1 0-1,0-1 1,-1 1 0,1 0 0,0 0-1,-1 0 1,1 0 0,0 0 0,-1-1-1,1 1 1,0 0 0,-1 0 0,1-1-1,0 1 1,-1 0 0,1-1 0,0 1-1,-8-18 337,2-27 25,6 45-372,-3-70 194,4 1 1,14-112-1,47-136-637,-62 314 430,5-19-52,1 0 0,0 1 0,2-1 0,0 1 0,2 1 0,12-23 0,-21 42 54,0-1-1,0 1 1,1-1 0,-1 1 0,0 0-1,1-1 1,-1 1 0,0 0 0,1 0 0,-1 0-1,1 0 1,0 0 0,-1 0 0,1 0-1,0 0 1,0 1 0,0-1 0,-1 1-1,1-1 1,0 1 0,0 0 0,0 0-1,0 0 1,0 0 0,0 0 0,-1 0-1,1 0 1,0 1 0,0-1 0,0 1-1,0-1 1,-1 1 0,1 0 0,0 0-1,-1-1 1,1 1 0,0 1 0,2 1 0,5 4-9,0 0 1,-1 1 0,0 1 0,14 16 0,-20-22 10,1 1-2,1 0 0,-1 0 0,0 0 0,-1 1 0,1 0-1,-1-1 1,0 1 0,0 0 0,0 0 0,0 0 0,-1 0 0,1 9 0,-2-11 5,0 0 1,-1-1 0,1 1-1,-1 0 1,0-1-1,1 1 1,-1 0 0,0-1-1,-1 1 1,1-1 0,0 0-1,-1 1 1,1-1 0,-1 0-1,0 0 1,0 0 0,0 0-1,0 0 1,0 0-1,0-1 1,0 1 0,-1-1-1,1 1 1,-1-1 0,1 0-1,-3 1 1,-14 6 21,0-2 0,0 0 0,0-1 1,-1-1-1,1 0 0,-1-2 0,0 0 0,-31-2 0,49 0-73,0 0 0,-1 0 0,1-1 0,-1 1 0,1-1 0,0 1 0,-1-1 0,1 0 0,0 0-1,-1 0 1,1 0 0,0-1 0,-3-1 0,4 2 20,0-1 0,0 1 0,0 0 0,1-1 0,-1 1 0,0-1 0,1 1 0,-1-1 0,1 1 0,-1-1-1,1 1 1,-1-1 0,1 1 0,0-1 0,0 0 0,0 1 0,0-1 0,0 1 0,0-1 0,1 1 0,-1-1 0,0 0 0,1 1 0,0-2 0,18-40-223,10-8-104</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6:23.577"/>
    </inkml:context>
    <inkml:brush xml:id="br0">
      <inkml:brushProperty name="width" value="0.05" units="cm"/>
      <inkml:brushProperty name="height" value="0.05" units="cm"/>
    </inkml:brush>
  </inkml:definitions>
  <inkml:trace contextRef="#ctx0" brushRef="#br0">302 2 15579,'1'-1'67,"-1"1"0,0 0 0,1 0 0,-1 0 0,0 0 0,1 0 0,-1 0 0,1 0 0,-1 0 0,0 0 0,1 0 0,-1 0 0,1 0 0,-1 0 0,0 0 0,1 0 0,-1 0 0,0 0 0,1 1 0,-1-1 0,0 0 0,1 0 0,-1 0 0,0 0 0,1 1-1,-1-1 1,0 0 0,1 1 0,-1-1 0,0 1 0,3 14 1225,-12 28-256,5-25-885,-78 313 407,77-314-532,2-5 17,0-1 0,-1 0-1,-1 0 1,0 0 0,-9 15 0,13-26-48,1 1 0,0-1 0,0 0-1,0 1 1,0-1 0,-1 0 0,1 1-1,0-1 1,0 0 0,-1 0 0,1 1 0,0-1-1,0 0 1,-1 0 0,1 1 0,0-1 0,-1 0-1,1 0 1,0 0 0,-1 0 0,1 1 0,0-1-1,-1 0 1,1 0 0,0 0 0,-1 0-1,1 0 1,-1 0 0,1 0 0,0 0 0,-1 0-1,1 0 1,0 0 0,-1 0 0,1 0 0,0-1-1,-1 1 1,1 0 0,0 0 0,-1 0 0,1 0-1,0-1 1,-1 1 0,1 0 0,0 0-1,-1-1 1,1 1 0,0 0 0,0 0 0,-1-1-1,1 1 1,0 0 0,0-1 0,0 1 0,0 0-1,-1-1 1,1 1 0,0 0 0,0-1 0,-6-22-460,6 23 457,-11-77-2037,1-97 1,0-3 789,9 167 1316,1 7-21,0 1 0,0 0 0,0-1 0,-1 1 0,1 0 0,-1 0 0,1-1 0,-1 1-1,0 0 1,0 0 0,0 0 0,-1-3 0,2 5-32,0 0 1,0 0-1,0 0 1,0 0-1,0 0 1,0 0-1,0 0 1,0 0-1,0 0 1,0 1-1,0-1 1,0 0-1,-1 0 1,1 0-1,0 0 1,0 0-1,0 0 1,0 0-1,0 0 1,0 0-1,0 0 1,0 0-1,0 0 1,0 0-1,0 0 1,0 0-1,0 0 1,0 0-1,0 0 1,0 0-1,0 0 1,0 0-1,0 0 1,0 0-1,0 0 0,0 0 1,-1 0-1,1 0 1,0 0-1,0 0 1,0 0-1,0 0 1,0 0-1,0 0 1,0 0-1,0 0 1,0 0-1,0 0 1,0 0-1,0 0 1,0 0-1,0 0 1,0 0-1,0 0 1,0 0-1,-1 0 1,1 0-1,0 0 1,0 0-1,0 0 1,0 0-1,0 0 1,0 0-1,0 0 1,0 0-1,0 0 1,0 0-1,0-1 1,0 10 333,2 11 101,4-2-291,1 0 1,1-1-1,0 0 0,1-1 1,16 22-1,65 75 233,-58-75-192,-13-15-92,8 8 184,33 53 0,-60-83-278,1-1 0,0 1 0,0 0 0,-1 0 1,1 0-1,-1 0 0,1 0 0,-1 0 0,1 0 0,-1 0 0,1 0 0,-1 0 0,0 1 0,0-1 1,0 0-1,1 0 0,-1 0 0,0 0 0,0 0 0,-1 1 0,1-1 0,0 0 0,0 0 0,-1 0 1,1 0-1,-1 2 0,0-3 0,0 1 0,0 0 1,-1 0-1,1-1 0,0 1 0,0-1 1,-1 1-1,1-1 0,0 0 0,-1 1 1,1-1-1,-1 0 0,1 0 0,0 0 1,-1 0-1,1 0 0,-3-1 0,-9-1 34,0 0-1,1-1 0,-15-6 0,5 1 5,0-2 0,1-1 0,0 0 1,0-2-1,-34-28 0,31 21 20,1-1 0,1-2 0,1 0 0,-18-27 0,34 43-23,0 0 0,0-1 0,1 0 0,0 0 0,-4-11 0,8 19-36,0-1 0,0 1 0,0-1-1,-1 0 1,1 1 0,0-1 0,0 1 0,0-1 0,0 0-1,0 1 1,0-1 0,0 0 0,0 1 0,0-1 0,0 1-1,1-1 1,-1 0 0,0 1 0,0-1 0,1 1 0,-1-1-1,0 0 1,1 1 0,-1-1 0,0 1 0,1-1 0,-1 1 0,1-1-1,1 0 3,-1 1 0,0-1-1,0 1 1,1 0 0,-1-1-1,0 1 1,1 0-1,-1 0 1,0 0 0,1 0-1,-1 0 1,3 0 0,6 2 28,0 0-1,18 7 1,-24-7-19,45 15-397,0-2 0,0-2 0,1-2 0,1-3 0,53 2 0,-23-9-52</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6:26.215"/>
    </inkml:context>
    <inkml:brush xml:id="br0">
      <inkml:brushProperty name="width" value="0.05" units="cm"/>
      <inkml:brushProperty name="height" value="0.05" units="cm"/>
    </inkml:brush>
  </inkml:definitions>
  <inkml:trace contextRef="#ctx0" brushRef="#br0">524 1 16027,'3'10'1593,"-12"17"-905,-13 8-248,-13 14 696,-6 4-144,-11 13-287,-2 3-73,-1-5-248,0-3-120,9-7-128,0-5-24,13-14-152,5-9-128,10-23-472,2-10-272,7-24 720,2-9-129,7-10-135</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6:26.675"/>
    </inkml:context>
    <inkml:brush xml:id="br0">
      <inkml:brushProperty name="width" value="0.05" units="cm"/>
      <inkml:brushProperty name="height" value="0.05" units="cm"/>
    </inkml:brush>
  </inkml:definitions>
  <inkml:trace contextRef="#ctx0" brushRef="#br0">1 0 15163,'14'14'2129,"-1"6"-1185,6 6-288,2 0 1200,8 5-751,3 1-73,8-2-336,0-2-256,3-5-592,-2-5-328,2-7-624,-3-5-104,-3-9 839,-2-3-271,-3-9-224</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6:27.065"/>
    </inkml:context>
    <inkml:brush xml:id="br0">
      <inkml:brushProperty name="width" value="0.05" units="cm"/>
      <inkml:brushProperty name="height" value="0.05" units="cm"/>
    </inkml:brush>
  </inkml:definitions>
  <inkml:trace contextRef="#ctx0" brushRef="#br0">168 1 17852,'0'0'45,"0"0"1,1 0-1,-1-1 1,1 1-1,-1 0 1,0 0-1,1 0 1,-1 0-1,0 0 1,1 0-1,-1 0 1,0 0-1,1 0 1,-1 0-1,1 0 1,-1 0-1,0 0 1,1 1-1,-1-1 1,0 0-1,1 0 1,-1 0-1,0 0 1,1 1-1,-1-1 1,0 0-1,1 0 1,-1 1-1,0-1 1,0 0 0,1 1-1,-1-1 1,0 0-1,0 0 1,0 1-1,0-1 1,1 0-1,-1 1 1,0-1-1,0 1 1,0-1-1,0 0 1,0 1-1,0-1 1,0 0-1,0 1 1,0-1-1,0 1 1,0-1-1,0 0 1,0 1-1,0-1 1,0 0-1,0 1 1,0-1-1,-1 1 1,-9 29 726,6-21-275,-103 331 2205,107-339-2698,0 0 0,-1 0-1,1-1 1,0 1 0,0 0-1,-1 0 1,1-1 0,0 1-1,-1 0 1,1-1 0,-1 1 0,1 0-1,-1-1 1,1 1 0,-1-1-1,1 1 1,-1-1 0,1 1-1,-1-1 1,0 1 0,0-1-4,1 0 0,-1 0 0,1-1 0,-1 1 0,1 0 0,0 0 0,-1 0 0,1-1 0,0 1 0,-1 0 0,1-1 0,0 1 0,-1 0 0,1-1 0,0 1 0,0 0 0,-1-1 0,1 1 0,0-1 0,0 1 0,0 0 1,-1-1-1,1 0 0,-8-32-116,-15-202-1216,16 134 611,5 87 554,1 18 68,1 21 103,3 12 123,2 0 0,2-1 0,1 1 1,1-2-1,19 47 0,-17-57-23,0 0 0,2-1-1,0 0 1,2-1 0,1-1 0,0 0 0,39 38-1,-53-58-74,1 1 0,0-1 0,0 1 0,0-1 0,0 0-1,0 0 1,5 2 0,-20-33 294,-58-99-654,-65-108-969,143 246 1282,1 0 0,0-1 1,1-1-1,-1 1 0,1-1 1,1-1-1,0 0 0,0 0 1,0-1-1,13 4 0,-11-4-35,0 0 1,0-2-1,0 1 1,1-2-1,-1 0 0,1 0 1,0-1-1,0-1 1,0 0-1,21-3 0,-18-1-36,29-11 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6:27.783"/>
    </inkml:context>
    <inkml:brush xml:id="br0">
      <inkml:brushProperty name="width" value="0.05" units="cm"/>
      <inkml:brushProperty name="height" value="0.05" units="cm"/>
    </inkml:brush>
  </inkml:definitions>
  <inkml:trace contextRef="#ctx0" brushRef="#br0">1023 152 13347,'-2'-7'137,"0"-1"0,0 1 1,0 0-1,-1 0 0,0 0 1,0 0-1,-1 0 0,0 1 0,0 0 1,-1-1-1,1 1 0,-1 1 1,-1-1-1,1 1 0,-1 0 0,0 0 1,0 1-1,-13-8 0,10 7-17,0 1 0,-1 0 0,1 1 0,-1 0 0,1 0 1,-1 1-1,0 1 0,0-1 0,0 1 0,0 1 0,0 0 0,0 1 0,0 0 0,-12 2 0,-3 4 63,1 1 1,0 1-1,1 1 1,-39 23-1,33-16-83,0 2 0,2 1-1,1 1 1,0 1-1,1 2 1,-22 27 0,2 6 129,-69 109 1,74-98-127,3 2 1,2 1-1,4 1 1,-28 99 0,46-126-73,3 1 1,1 0-1,2 0 1,3 1-1,1 0 1,3 0-1,2-1 1,11 73-1,-9-97-29,2 0-1,0-1 1,1 0-1,1 0 1,1-1-1,1 0 1,1-1-1,0 0 1,2 0-1,18 21 1,-20-28 15,0-1 0,0 0 0,1-1 0,0-1 0,1 0 0,0 0 0,1-1 0,0-1 0,0 0 0,0-1 0,1-1 0,0 0 0,0-1 0,0 0 0,22 1 0,-13-3 53,1-1-1,0-2 0,0 0 0,-1-2 1,1-1-1,35-9 0,-28 3 29,-1-2 0,0 0 0,-1-2 0,39-25-1,-26 10 22,-1-1 0,-2-3 0,-1-1 0,-2-1 1,-1-3-1,39-53 0,-42 46-42,-1-3 1,-2 0 0,-3-2 0,-2-1 0,-1-1 0,20-72 0,-35 90-65,-1 0 0,-2 0 0,-1-1 1,0-61-1,-6 70-27,-1 1 0,-1-1 0,-1 1 0,-1 0-1,-2 1 1,0-1 0,-13-27 0,11 33-48,-1 0-1,0 1 1,-2 1-1,0 0 1,-1 0 0,0 1-1,-1 1 1,-1 0-1,-1 1 1,0 1-1,-1 0 1,-19-10-1,22 14-73,0 2-1,-1 0 1,0 1-1,0 0 0,0 1 1,-1 1-1,0 0 0,0 1 1,0 1-1,0 0 0,0 1 1,-1 1-1,1 1 1,0 0-1,-31 7 0,38-5 51,0 0 1,0 0-1,1 1 0,-16 9 0,-23 18-453</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6:27.984"/>
    </inkml:context>
    <inkml:brush xml:id="br0">
      <inkml:brushProperty name="width" value="0.05" units="cm"/>
      <inkml:brushProperty name="height" value="0.05" units="cm"/>
    </inkml:brush>
  </inkml:definitions>
  <inkml:trace contextRef="#ctx0" brushRef="#br0">2316 291 12331,'-108'-48'1400,"57"26"-969,-49-28 1,72 34-399,0 1 1,-1 2-1,0 1 0,-1 1 1,-37-8-1,45 14-69,-1 2 1,0 0-1,0 2 1,0 0-1,0 1 1,0 2-1,-44 8 1,23 1-31,1 2 0,1 2 0,-49 23 1,-117 73-253,104-54 259,-86 40 184,-201 119 334,352-189-434,2 2-1,0 1 1,2 2 0,1 1 0,2 2-1,1 1 1,2 1 0,1 2 0,2 0-1,2 2 1,2 1 0,2 1 0,-23 67-1,25-50-11,3 1-1,2 0 0,3 1 1,3 0-1,1 106 0,8-120-10,2-1 0,1 0 0,3 0 0,2 0 0,2-1 0,2-1 0,2 0 0,24 47 1,-7-32-1,2-1 1,3-2 0,3-2-1,1-2 1,3-1 0,101 87-1,-74-80 2,3-3 0,2-4-1,2-3 1,135 60 0,-147-80-10,2-4 0,1-3 0,1-3 0,0-2 0,1-5 0,1-2 0,0-3 0,113-5 0,-100-7 11,0-4 1,-1-4 0,-1-3-1,0-4 1,-1-4 0,156-68-1,-136 43 31,113-72 0,-164 86-10,0-2 0,-3-2 0,78-78 0,-107 94-4,-1-1-1,0 0 1,-2-1-1,-1-1 1,-2 0-1,0-2 0,11-30 1,-12 19 24,-1-2 0,-2 1 0,-2-2 1,5-62-1,-10 33 73,-11-138-1,-33-63 73,5 102-147,-72-210 1,71 277-157,-5 2 0,-5 1 0,-68-109 0,92 174 127,-2 2 0,0 1-1,-2 1 1,-2 1 0,-1 1-1,-1 2 1,-1 1 0,-1 2-1,-1 1 1,-72-36 0,-18 4-9</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44.002"/>
    </inkml:context>
    <inkml:brush xml:id="br0">
      <inkml:brushProperty name="width" value="0.05" units="cm"/>
      <inkml:brushProperty name="height" value="0.05" units="cm"/>
    </inkml:brush>
  </inkml:definitions>
  <inkml:trace contextRef="#ctx0" brushRef="#br0">1352 103 11867,'-26'-9'1164,"-47"-22"0,-9-3 250,62 27-1246,0 2 1,0 0 0,-1 0 0,1 2 0,-1 1 0,0 0-1,0 2 1,0 0 0,0 2 0,0 0 0,1 1 0,-1 1-1,1 1 1,-1 1 0,2 1 0,-28 12 0,-29 22-111,-127 88 1,-51 77 162,223-178-101,1 2 0,-38 47 0,53-56-43,1 0-1,0 1 0,2 1 0,0 0 1,-9 30-1,9-19-1,3 1-1,1 0 1,1 1 0,2 0 0,2 0 0,1 0-1,2 0 1,5 41 0,1-33-38,1 0 0,3 0 0,1-1 0,3-1 1,1 0-1,27 52 0,-20-52-40,2-1 1,2-1 0,2-1-1,1-2 1,63 63 0,-62-73-17,1-1 1,1-1-1,1-1 1,1-2-1,2-2 1,-1-1-1,40 14 1,-29-17 3,1-3 0,-1-1-1,2-3 1,0-1 0,0-3 0,0-2 0,0-2 0,52-5 0,-12-6 22,-1-3 0,0-4 1,125-42-1,-142 35 6,-2-3 0,-1-3-1,-1-3 1,-2-2 0,-1-4 0,88-70-1,-126 87 8,-1-1-1,-2-1 1,0-1-1,-1-1 1,-2-1-1,0 0 1,-2-2 0,-2 0-1,0-1 1,-2 0-1,-1-1 1,-1 0-1,11-61 1,-18 67 21,-1 0 1,-2-1 0,0 1-1,-1 0 1,-2-1 0,-1 1 0,0 0-1,-9-26 1,6 30 1,-1 0 0,-1 1 1,-1 1-1,-1-1 0,0 1 0,-2 1 1,0 0-1,-1 0 0,-1 2 0,-18-19 1,6 12 2,-1 1 0,-2 2 1,0 0-1,0 2 0,-2 1 1,0 2-1,-1 1 1,-55-16-1,-28-2-150,-137-18 0,210 43 5,40 6 99,-44-8-757,-1 3 0,-89-3 0,119 11 337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7:01.007"/>
    </inkml:context>
    <inkml:brush xml:id="br0">
      <inkml:brushProperty name="width" value="0.05" units="cm"/>
      <inkml:brushProperty name="height" value="0.05" units="cm"/>
    </inkml:brush>
  </inkml:definitions>
  <inkml:trace contextRef="#ctx0" brushRef="#br0">1 204 9658,'94'5'783,"1"-3"0,115-14 1,-21 0 297,727-40 664,-759 36-1755,344-33-104,1 23 31,917 58 448,-1066-19-311,286 24 319,-7 0-134,-419-30 349,284-28 0,-286-6 255,-282 23 1795,71 4-2666,0 0-1,-1 0 1,1 0 0,0 0 0,0 0-1,-1-1 1,1 1 0,0 0-1,0 0 1,-1 0 0,1-1-1,0 1 1,0 0 0,0 0 0,0-1-1,-1 1 1,1 0 0,0 0-1,0-1 1,0 1 0,0 0-1,0 0 1,0-1 0,0 1 0,0 0-1,0-1 1,0 1 0,0 0-1,0-1 1,0 1 0,0 0-1,0 0 1,0-1 0,0 1 0,0-1-1,3-15-187,-2 10 163,1-27-141,-2-21-19</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8:37.094"/>
    </inkml:context>
    <inkml:brush xml:id="br0">
      <inkml:brushProperty name="width" value="0.05" units="cm"/>
      <inkml:brushProperty name="height" value="0.05" units="cm"/>
    </inkml:brush>
  </inkml:definitions>
  <inkml:trace contextRef="#ctx0" brushRef="#br0">6495 283 12587,'-39'-7'292,"-687"-127"1542,-4 37-1976,228 64 36,0 21 0,0 23 0,-760 113 0,515 31 470,580-106-432,2 7-1,-215 105 1,298-118 103,3 3 0,1 4 0,-129 106 0,174-126 21,1 2 0,1 1-1,1 1 1,2 2 0,2 0 0,1 2 0,2 1 0,2 1 0,-31 81 0,45-101-30,2 1 0,0-1 0,2 1-1,0 0 1,1 0 0,1 0 0,2 22 0,0-29-16,1 1-1,1 0 0,0-1 0,1 0 0,1 1 0,0-2 0,1 1 0,0 0 0,1-1 1,15 21-1,-7-16-17,0 0 0,1-2 1,2 1-1,-1-2 0,2-1 0,0 0 1,0-1-1,1-1 0,1-1 1,28 11-1,12 1-61,1-3 1,94 19-1,191 14-119,5-22 54,-145-15 112,217 24 28,363 28 32,0-35-13,214-58 34,-492 7-23,-175 9-11,1283-56 167,-1228 32-198,-264 18 1,132-36 0,-213 40 6,-1-2 0,-1-2 0,0-1 0,-1-3-1,42-25 1,-68 34 22,0 0 0,0-2-1,-1 0 1,0 0 0,-1-2-1,16-19 1,-22 22 15,0 1 0,-1-1-1,0 0 1,0-1 0,-1 1-1,-1-1 1,0 0 0,-1-1 0,0 1-1,2-17 1,-4 7 40,-1-1 0,-1 0 0,0 1 1,-2-1-1,-1 1 0,0-1 0,-2 1 0,-15-37 0,-2 6 51,-1 1 1,-42-63-1,27 56-217,-2 2 1,-2 2-1,-3 2 1,-67-60-1,42 51-248,-3 3-1,-134-81 1,84 70-170,-149-60 1,-138-24 62,170 77 234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3.303"/>
    </inkml:context>
    <inkml:brush xml:id="br0">
      <inkml:brushProperty name="width" value="0.05" units="cm"/>
      <inkml:brushProperty name="height" value="0.05" units="cm"/>
    </inkml:brush>
  </inkml:definitions>
  <inkml:trace contextRef="#ctx0" brushRef="#br0">121 25 16059,'-3'-1'3096,"3"1"-3020,0 0-46,0 1 1,0-1 0,1 1-1,-1-1 1,0 0 0,0 1 0,0-1-1,0 1 1,1-1 0,-1 0-1,0 1 1,1-1 0,-1 0 0,0 1-1,0-1 1,1 0 0,-1 0 0,1 1-1,-1-1 1,0 0 0,1 0-1,-1 0 1,1 1 0,-1-1 0,0 0-1,1 0 1,-1 0 0,1 0-1,-1 0 1,1 0 0,-1 0 0,4 1 147,-1-1 1,1 0 0,-1 0-1,0 0 1,1-1 0,-1 1-1,0-1 1,6-1 0,-8 2-142,0 0 1,0 0-1,0-1 1,0 1-1,-1 0 1,1 0-1,0-1 1,0 1 0,0-1-1,-1 1 1,1-1-1,0 1 1,0-1-1,-1 1 1,1-1-1,0 0 1,-1 1-1,1-1 1,-1 0-1,1 1 1,-1-1-1,1 0 1,-1 0 0,0 0-1,1 1 1,-1-1-1,0 0 1,1 0-1,-1 0 1,0 0-1,0 0 1,0 0-1,0 1 1,0-1-1,0-2 1,0 3-28,-1 0 0,1-1 0,0 1-1,0 0 1,-1-1 0,1 1 0,0 0 0,-1-1 0,1 1 0,0 0 0,-1 0-1,1-1 1,0 1 0,-1 0 0,1 0 0,-1 0 0,1-1 0,0 1 0,-1 0-1,1 0 1,-1 0 0,1 0 0,0 0 0,-1 0 0,1 0 0,-1 0 0,1 0-1,-1 0 1,1 0 0,-1 1 0,-13 2 59,5 1-51,-1 1 0,1 0 1,0 1-1,1 0 0,-1 0 1,1 1-1,1 0 0,-14 14 1,11-9-18,1 1 1,0 0 0,0 0 0,1 0 0,-6 18 0,13-30-3,0 1 0,0 0 1,0-1-1,0 1 1,1 0-1,-1-1 0,1 1 1,0 0-1,-1 0 0,1-1 1,0 1-1,0 0 1,0 0-1,0 0 0,0-1 1,0 1-1,1 0 0,-1 0 1,1-1-1,-1 1 1,1 0-1,0 1 0,1-2 0,0 1 0,-1-1 0,1-1 0,0 1 0,-1 0 0,1 0 0,0-1 0,0 1 0,0-1 0,0 1 1,0-1-1,0 0 0,0 0 0,-1 1 0,1-2 0,0 1 0,0 0 0,0 0 0,0-1 0,0 1 0,2-1 0,23-6-50,1-2 1,-2 0 0,1-2-1,38-22 1,42-17-338,-106 50 380,7-3-60,-1 1 0,1 0 0,11-2 0,-18 3 58,0 1 0,0 0 0,0 0-1,0 0 1,-1 0 0,1-1 0,0 1 0,0 0 0,0 1-1,0-1 1,0 0 0,-1 0 0,1 0 0,0 0 0,0 1 0,0-1-1,-1 0 1,1 1 0,0-1 0,0 0 0,-1 1 0,1-1-1,0 1 1,0 0 0,-1-1 0,1 1 0,-1-1 0,1 1 0,-1 0-1,1-1 1,-1 1 0,1 0 0,-1 0 0,1-1 0,-1 1 0,0 0-1,0 0 1,1 0 0,-1 0 0,0-1 0,0 1 0,0 1-1,-1 9 25,-1-1-1,0 0 0,0 1 1,-1-1-1,-1 0 0,-6 14 1,-2 5 291,12-28-295,0-1-1,0 0 1,0 0-1,-1 0 0,1 0 1,0 1-1,0-1 1,0 0-1,0 0 1,0 0-1,0 0 0,0 1 1,0-1-1,0 0 1,0 0-1,0 1 1,0-1-1,0 0 1,0 0-1,0 0 0,0 1 1,0-1-1,0 0 1,0 0-1,0 0 1,0 1-1,0-1 0,0 0 1,0 0-1,1 0 1,-1 0-1,0 1 1,0-1-1,0 0 1,0 0-1,0 0 0,1 0 1,-1 1-1,9-4 184,13-13-56,-18 13-99,239-157-204,-242 159 153,0 0 0,0 1 1,0-1-1,0 0 0,0 1 1,0-1-1,0 1 0,0 0 1,1-1-1,-1 1 0,0 0 1,0 0-1,0-1 0,1 1 1,-1 0-1,2 0 0,-3 1 7,0-1 0,1 0 0,-1 1-1,0-1 1,1 0 0,-1 1-1,0-1 1,0 0 0,1 1-1,-1-1 1,0 1 0,0-1 0,0 0-1,1 1 1,-1-1 0,0 1-1,0-1 1,0 1 0,0-1-1,0 0 1,0 1 0,0-1 0,0 1-1,0-1 1,0 1 0,0-1-1,0 1 1,-1 0 0,-1 7-37,0-1 0,-1 1 1,-5 11-1,5-13 53,-6 12-36,5-9 20,0-1 0,0 1 1,1 0-1,-4 14 0,7-23 6,0 1 1,0-1-1,0 0 0,0 0 0,0 1 0,0-1 0,0 0 1,0 0-1,0 1 0,0-1 0,0 0 0,0 1 0,0-1 1,0 0-1,0 0 0,0 1 0,0-1 0,0 0 0,0 0 1,0 1-1,1-1 0,-1 0 0,0 0 0,0 1 0,0-1 1,0 0-1,1 0 0,-1 0 0,0 0 0,0 1 1,1-1-1,-1 0 0,0 0 0,0 0 0,1 0 0,-1 1 1,13-3 10,12-11 10,-11 4 9,0-1 1,-1-1-1,0 0 1,0 0-1,-1-2 1,-1 1 0,0-2-1,15-24 1,-26 38-29,0 0 0,0 0 0,0 0 0,0 0 0,0 0 0,0 0 0,0 0 0,0 0 1,0 0-1,-1 0 0,1 0 0,0 0 0,0 0 0,0 0 0,0 0 0,0 0 1,0 0-1,0-1 0,0 1 0,0 0 0,0 0 0,0 0 0,0 0 0,0 0 0,0 0 1,0 0-1,-1 0 0,1 0 0,0 0 0,0 0 0,0 0 0,0-1 0,0 1 0,0 0 1,0 0-1,0 0 0,0 0 0,0 0 0,-11 11 51,5 0 0,6-11-51,0 1 0,0-1 1,1 0-1,-1 0 0,0 1 0,0-1 0,1 0 0,-1 0 0,0 0 0,1 1 0,-1-1 0,0 0 1,1 0-1,-1 0 0,0 0 0,1 0 0,-1 0 0,0 0 0,1 0 0,-1 1 0,0-1 1,1 0-1,-1-1 0,0 1 0,1 0 0,-1 0 0,0 0 0,1 0 0,-1 0 0,0 0 0,1 0 1,-1 0-1,0-1 0,0 1 0,1 0 0,-1 0 0,0 0 0,1-1 0,13-5-85,0 0 0,18-11 0,-19 9-150,0 1 0,20-7 0,-33 14 227,1-1 1,-1 1-1,0 0 1,1 1-1,-1-1 0,0 0 1,0 0-1,1 0 0,-1 0 1,0 0-1,0 0 0,1 0 1,-1 0-1,0 0 1,0 1-1,1-1 0,-1 0 1,0 0-1,0 0 0,1 0 1,-1 1-1,0-1 0,0 0 1,0 0-1,0 1 1,1-1-1,-1 0 0,0 0 1,0 1-1,0-1 0,0 0 1,0 0-1,0 1 0,0-1 1,0 0-1,0 0 1,0 1-1,0-1 0,0 0 1,0 1-1,0-1 0,0 0 1,0 0-1,0 1 0,0-1 1,0 0-1,0 0 1,0 1-1,-3 14 13,-25 53 395,32-43-3400,-4-22 2417</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59:45.244"/>
    </inkml:context>
    <inkml:brush xml:id="br0">
      <inkml:brushProperty name="width" value="0.05" units="cm"/>
      <inkml:brushProperty name="height" value="0.05" units="cm"/>
    </inkml:brush>
  </inkml:definitions>
  <inkml:trace contextRef="#ctx0" brushRef="#br0">0 153 11650,'16'8'1792,"6"5"-1458,33 15 1,-47-25-331,1 1-1,0-2 1,1 1 0,-1-1-1,0-1 1,1 1 0,11-1-1,224-21 273,-164 10-105,104 0 0,146 12-135,0-24-11,490-38 7,-276 62-34,107-1-2,-107-30 20,-143 5 29,-342 21-40,1028-28 29,-181 53-22,-91 20 12,-455-25 48,901 89-7,-530-74 22,2-67-23,-519 20-67,350-16 35,-44 13-6,-295 7 12,185-15 74,-144 8-45,140-18 35,-7 1-53,1 32-40,207 25 68,-471-19-76,52 1-1,205 8 31,-225 1-38,-21 0 12,-111-9-3,20 2 447,-57-6-302,-14-14-175,13 10-11,-1-1-1,1 0 0,0 1 1,0-1-1,0-9 1,-1-18-155</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38.903"/>
    </inkml:context>
    <inkml:brush xml:id="br0">
      <inkml:brushProperty name="width" value="0.05" units="cm"/>
      <inkml:brushProperty name="height" value="0.05" units="cm"/>
    </inkml:brush>
  </inkml:definitions>
  <inkml:trace contextRef="#ctx0" brushRef="#br0">1 615 10258,'396'-20'1686,"-349"15"-1551,1 2 0,0 3 0,0 1-1,0 3 1,0 1 0,74 19 0,175 82 1160,-21-6-862,-110-58-272,320 39-1,178-34 28,-293-38-26,0-16 0,469-69 0,-627 47-162,402-59-6,-63 0-4,654-98-63,726-149-84,-1342 229 123,4 40-14,51 41 45,-1 61 37,619 151 103,-1068-152-131,92 15 11,4-25-9,42-13-135,-3 27-45,458 94 566,-312-57 839,-456-73-1183,7 1-95,48 2 1,-64-6 25,1 0 1,-1-1 0,1-1-1,-1 0 1,0 0 0,19-7-1,3-7-75</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24.844"/>
    </inkml:context>
    <inkml:brush xml:id="br0">
      <inkml:brushProperty name="width" value="0.05" units="cm"/>
      <inkml:brushProperty name="height" value="0.05" units="cm"/>
    </inkml:brush>
  </inkml:definitions>
  <inkml:trace contextRef="#ctx0" brushRef="#br0">31 73 8026,'-1'0'91,"1"0"1,-1 0 0,0 0 0,0 1 0,1-1-1,-1 0 1,0 0 0,1 0 0,-1 0 0,0 0-1,0 0 1,1-1 0,-1 1 0,0 0-1,1 0 1,-1 0 0,0-1 0,1 1 0,-1 0-1,0-1 1,1 1 0,-1 0 0,0-1 0,1 1-1,-1-1 1,1 1 0,-1-2 0,-4-17 1843,-1-1-743,40 31-337,-17-9-323,1 0 0,33 0 0,21 1 111,15 5-202,140-4 0,-12-2-308,-39 4-109,284-29 1,-309 9 3,301 11 0,-450 3-28,769 32-69,-590-30 43,0 7 0,293 54 0,174 4 40,-174-24-50,-250-20 18,479-6-138,-580-19 86,490-14-104,264 0 158,-201 56-408,-198-7 366,1-29 159,-460-5-87,341-25 288,-219 10-230,94-13-27,-5-4-49,106-18-144,364-28-213,-593 74 291,172-7-124,-1 21 109,-37 30 97,-66-8-11,96-2 16,1-12 1,400-25-1,93-5-211,-281 9-6,-323 1 149,598-25-32,963-107 241,-1714 134-157,143-6 34,-169 17-327,6-6 257,0-1 0,-1-1 0,-15 1 0,-13-1-57</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44.156"/>
    </inkml:context>
    <inkml:brush xml:id="br0">
      <inkml:brushProperty name="width" value="0.05" units="cm"/>
      <inkml:brushProperty name="height" value="0.05" units="cm"/>
    </inkml:brush>
  </inkml:definitions>
  <inkml:trace contextRef="#ctx0" brushRef="#br0">3758 446 11530,'-13'-1'324,"1"-1"0,-1-1 0,1 0 0,-1-1 0,1 0 0,0-1 0,1 0 0,-21-13 0,7 0-135,0 0 1,-33-34 0,29 27-173,-2 1 1,0 2-1,-2 0 0,-1 3 0,0 1 1,-1 1-1,-1 2 0,-39-11 0,-33-4 98,-167-26 1,131 37-129,0 6 1,-205 7 0,149 17-16,-237 44-1,323-34 96,1 6 0,1 4 1,2 4-1,-120 58 0,161-60-17,2 4 1,1 2-1,2 2 0,2 4 1,2 2-1,2 3 1,-68 75-1,95-88 19,2 2 0,1 1 0,2 1 0,2 1-1,2 1 1,1 1 0,3 1 0,1 1 0,3 0 0,1 1 0,3 1 0,2 0-1,-4 64 1,11-84-54,2 0 0,0 0 0,2 0 0,1 0 0,11 42 0,-9-50-25,1 0 0,1 0 0,1-1 0,1 0 0,1 0 1,0-1-1,27 32 0,-5-15-11,1-1-1,2-2 1,1-2-1,1-1 1,2-1-1,1-3 1,80 38-1,-22-22 2,2-4-1,153 35 1,-107-41-27,2-6 0,271 9 0,303-63-195,-488 1 192,-1-10-1,-2-10 1,251-88 0,-313 76 63,-3-7 0,-3-8 1,-3-6-1,256-176 0,-382 232 19,-1-1-1,-1-2 1,-1-1-1,-2-1 0,49-63 1,-69 77-8,0 0 0,-1 0 0,0-1 0,-2 0 0,0 0 0,8-33 0,-12 35-7,-1 1 0,0-1 0,-1 1 0,-1-1 1,0 0-1,-1 1 0,-1-1 0,0 1 0,-7-25 0,1 17-15,-1 0-1,0 0 1,-2 1-1,-1 0 0,0 1 1,-1 0-1,-2 1 1,0 1-1,0 0 1,-20-16-1,-5-1-64,-2 1 1,-1 2-1,-64-35 1,26 23-124,-2 4 1,-2 3-1,-109-31 1,65 32-39,-214-30 0,106 40 53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0.723"/>
    </inkml:context>
    <inkml:brush xml:id="br0">
      <inkml:brushProperty name="width" value="0.05" units="cm"/>
      <inkml:brushProperty name="height" value="0.05" units="cm"/>
    </inkml:brush>
  </inkml:definitions>
  <inkml:trace contextRef="#ctx0" brushRef="#br0">13 42 13843,'-4'-9'2026,"0"9"-265,0 17 227,5 20-1349,3 0 0,1 0 0,1 0 0,12 38 0,-13-55-503,0 0-44,0 4 41,1 0-1,1-1 1,1 0 0,20 40 0,-26-61-114,-1 1-1,1 0 1,0-1-1,-1 1 1,1-1-1,0 0 1,0 1-1,1-1 1,-1 0-1,0 0 1,1-1-1,-1 1 1,1 0 0,0-1-1,-1 0 1,1 1-1,0-1 1,0 0-1,0 0 1,0-1-1,0 1 1,0-1-1,0 1 1,0-1-1,0 0 1,0 0-1,0 0 1,0-1-1,0 1 1,0-1 0,0 0-1,0 1 1,0-1-1,0-1 1,-1 1-1,1 0 1,4-3-1,4-4 40,0 0-1,0-1 1,0 0-1,-1 0 1,-1-1-1,1-1 1,-2 1-1,9-14 1,54-98 443,-56 93-348,-1 0 0,-1-2 0,-1 1 0,-2-1 0,9-46 0,-18 58 7,-2 18-84,-1 4-9,-5 30 28,6-10-88,0 0 0,3 25-1,-1-41-6,-1 0 0,2 0 0,-1 0-1,1 0 1,0 0 0,0-1 0,1 1 0,0-1-1,0 0 1,0 0 0,7 9 0,-8-13 2,-1-1 0,1 1 0,-1-1 0,1 1 0,-1-1 0,1 0 0,0 0 1,0 1-1,0-1 0,0-1 0,0 1 0,0 0 0,0 0 0,0-1 0,0 1 0,0-1 1,0 0-1,3 1 0,-2-1 2,1-1 1,-1 1-1,1-1 0,-1 0 1,1 0-1,-1 0 0,1 0 1,-1 0-1,0-1 1,4-2-1,5-4 9,0-1 0,0 0 0,-1-1 0,11-12 0,-22 22-13,19-22 44,25-35-1,-30 36-18,1 1-1,32-32 0,-47 51-24,1 1 1,-1-1-1,1 0 1,-1 1-1,1-1 0,0 1 1,-1-1-1,1 1 0,-1-1 1,1 1-1,0-1 1,-1 1-1,1-1 0,0 1 1,0 0-1,-1 0 0,1-1 1,0 1-1,0 0 0,0 0 1,-1 0-1,1 0 1,0 0-1,0 0 0,0 0 1,-1 0-1,1 0 0,0 0 1,0 0-1,0 1 1,-1-1-1,1 0 0,0 0 1,0 1-1,-1-1 0,1 1 1,0-1-1,-1 1 1,1-1-1,0 1 0,-1-1 1,1 1-1,-1-1 0,2 2 1,1 4 4,-1-1 0,1 1 0,-1-1 1,0 1-1,2 8 0,4 12 6,-7-23-8,0 0 0,1-1 0,-1 0 1,1 1-1,0-1 0,-1 0 0,1 0 1,0 1-1,0-2 0,0 1 0,1 0 1,-1 0-1,0-1 0,1 1 0,-1-1 0,1 0 1,3 2-1,-1-2 1,-1 0 1,0-1 0,0 1-1,1-1 1,-1 0-1,0 0 1,0 0-1,1-1 1,-1 1-1,7-3 1,6-3-42,1-1 1,-1 0-1,0-2 0,20-12 1,-29 16-21,27-17-373,52-27-877,-83 48 911</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1.842"/>
    </inkml:context>
    <inkml:brush xml:id="br0">
      <inkml:brushProperty name="width" value="0.05" units="cm"/>
      <inkml:brushProperty name="height" value="0.05" units="cm"/>
    </inkml:brush>
  </inkml:definitions>
  <inkml:trace contextRef="#ctx0" brushRef="#br0">148 66 16716,'-1'-9'1093,"1"3"-543,-1 0 0,1 0 1,-2 1-1,1-1 0,-3-6 1,4 11-441,-1 0-1,1 0 1,-1 0 0,1 0 0,-1 0 0,1 1 0,-1-1 0,1 0 0,-1 0 0,0 1 0,1-1 0,-1 0 0,0 1-1,0-1 1,1 1 0,-1-1 0,0 1 0,0 0 0,0-1 0,0 1 0,0 0 0,0-1 0,0 1 0,0 0 0,0 0-1,1 0 1,-1 0 0,0 0 0,0 0 0,0 0 0,0 0 0,0 0 0,0 0 0,0 1 0,0-1 0,0 0 0,0 1-1,-1 0 1,-4 2 96,0 1 0,0 0-1,0 0 1,1 0 0,0 1-1,0 0 1,0 0 0,1 0-1,-1 1 1,1-1-1,-4 9 1,-1 0-210,1 1 1,1 0-1,-9 25 0,16-39-15,0 0 0,0-1-1,-1 1 1,1-1 0,0 1 0,0 0 0,0-1 0,0 1-1,0 0 1,0-1 0,0 1 0,0 0 0,0-1-1,0 1 1,0 0 0,0-1 0,0 1 0,1 1 0,8-1-302,22-16-152,-14 6 317,-8 5 102,0 1-1,1 1 0,0 0 0,-1 0 0,1 1 1,0 0-1,0 1 0,0 0 0,-1 0 0,17 3 0,-18-1 33,0-1 0,0 1-1,0 1 1,0 0-1,0 0 1,0 0-1,-1 1 1,1 0-1,-1 1 1,0 0-1,-1 0 1,11 10-1,-15-13 22,1 0-1,-1 0 1,-1 1-1,1-1 1,0 1-1,-1-1 0,1 1 1,-1-1-1,0 1 1,0 0-1,0 0 0,0 0 1,0 0-1,0-1 1,-1 1-1,0 0 0,1 0 1,-1 0-1,-1 4 1,1-4 15,-1 1-1,0-1 1,-1 1 0,1-1 0,-1 0 0,1 1 0,-1-1 0,0 0 0,0 0-1,-1 0 1,1-1 0,0 1 0,-5 4 0,-3 0 26,1 0 0,-1 0 0,-1-1 1,1 0-1,-1-1 0,0 0 0,0-1 0,-18 5 1,24-8-117,-1 0 1,1 0 0,-1 0 0,0-1 0,0 1 0,1-1 0,-1-1 0,0 1 0,-7-2-1,11 1 56,-1 0-1,1 0 1,0 0-1,-1 0 0,1 0 1,0-1-1,0 1 1,0-1-1,0 1 0,0-1 1,0 0-1,0 0 1,0 0-1,1 0 0,-1 0 1,1 0-1,0 0 1,-1 0-1,1-1 0,0 1 1,0 0-1,1-1 1,-2-4-1,-4-46-247,5-14-91</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2.259"/>
    </inkml:context>
    <inkml:brush xml:id="br0">
      <inkml:brushProperty name="width" value="0.05" units="cm"/>
      <inkml:brushProperty name="height" value="0.05" units="cm"/>
    </inkml:brush>
  </inkml:definitions>
  <inkml:trace contextRef="#ctx0" brushRef="#br0">48 1 16299,'7'14'670,"-2"0"-1,0 1 0,0 0 0,-2 0 0,4 29 0,4 17 964,7 11-254,30 77 0,-33-111-1072,1-2-1,2 0 1,40 59-1,-52-86-299,0-1-1,0 1 1,1-1 0,0-1-1,0 1 1,1-1 0,0-1-1,0 1 1,9 4 0,-16-11-8,-1 1 0,0-1 0,0 0 1,1 1-1,-1-1 0,0 0 1,1 0-1,-1 0 0,1 1 0,-1-1 1,0 0-1,1 0 0,-1 0 0,0 0 1,1 0-1,-1 1 0,1-1 1,-1 0-1,0 0 0,1 0 0,-1 0 1,1 0-1,-1 0 0,1 0 1,-1-1-1,0 1 0,1 0 0,-1 0 1,1 0-1,-1 0 0,0 0 1,1-1-1,-1 1 0,0 0 0,1-1 1,-1 0-3,0 0 0,0 0 1,-1 0-1,1-1 1,0 1-1,-1 0 0,1 0 1,-1 0-1,1 0 0,-1 0 1,0 0-1,1 0 1,-3-2-1,-32-40-77,-48-47 1,17 21 27,15 12 11,-50-71-1,99 125 46,0 0-1,1 0 1,-1 0-1,0 0 1,1 0-1,-2-6 1,3 9-3,0-1 0,0 1 0,0-1 0,0 1 0,0-1 1,0 1-1,0-1 0,0 1 0,0-1 0,0 1 0,0-1 1,0 1-1,0-1 0,0 1 0,1-1 0,-1 1 0,0-1 1,0 1-1,1-1 0,-1 1 0,1-1 0,0 0 1,-1 1 0,1-1 0,0 1 0,0-1-1,0 1 1,0 0 0,0-1 0,0 1 0,0 0-1,0 0 1,0-1 0,0 1 0,0 0 0,0 0-1,2 0 1,21 2 38,1 0 0,26 7-1,27 4-141,-47-11-352,0-1 0,1-1 0,43-6 0,-61 4 186,1-1-1,0 0 1,-1-1-1,1-1 1,-1-1-1,0 0 1,-1 0-1,0-1 1,14-10 0,0-6-637</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2.833"/>
    </inkml:context>
    <inkml:brush xml:id="br0">
      <inkml:brushProperty name="width" value="0.05" units="cm"/>
      <inkml:brushProperty name="height" value="0.05" units="cm"/>
    </inkml:brush>
  </inkml:definitions>
  <inkml:trace contextRef="#ctx0" brushRef="#br0">20 226 18812,'-16'0'1808,"13"-2"-1183,3-7-249,18-8 736,11-7-136,20-7-384,12-3-152,16 4-416,4-2-168,-1 9-520,-2 4-232,-13 15 448,-11 7 200,-26 17-216,-19 3-208</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3.267"/>
    </inkml:context>
    <inkml:brush xml:id="br0">
      <inkml:brushProperty name="width" value="0.05" units="cm"/>
      <inkml:brushProperty name="height" value="0.05" units="cm"/>
    </inkml:brush>
  </inkml:definitions>
  <inkml:trace contextRef="#ctx0" brushRef="#br0">36 517 15051,'-9'1'531,"6"-1"-378,1 1 0,0-1 0,-1 0 0,1 1 1,0-1-1,0 1 0,-1 0 0,1 0 0,-3 2 0,25-4 1501,-11 0-1371,168-29 1654,-136 21-2666,-1-2-1,50-20 1,-82 28 422,-1 0 0,1 0 1,-1-1-1,0 0 1,0-1-1,-1 1 0,1-1 1,-1 0-1,0-1 0,-1 0 1,1 0-1,-1 0 1,0 0-1,0-1 0,-1 0 1,0 0-1,0 0 0,-1 0 1,0-1-1,0 1 0,-1-1 1,0 0-1,0 0 1,-1 0-1,1-14 0,0-22 923,-3 0 0,-7-50 0,1 20 3783,10 58-2500,-3 16-1844,0 0-1,0 0 1,1 0 0,-1 0-1,0-1 1,0 1 0,1 0-1,-1 0 1,0 0 0,0 0-1,1 0 1,-1 0-1,0 1 1,0-1 0,1 0-1,-1 0 1,0 0 0,0 0-1,1 0 1,-1 0 0,0 0-1,0 0 1,1 1 0,-1-1-1,0 0 1,0 0 0,0 0-1,1 0 1,-1 1 0,0-1-1,0 0 1,0 1 0,18 25 1363,-3 3-1367,-2 1 0,0 0 0,-3 1 0,0 0 0,-2 1 0,-2 0 0,0 0 0,-2 1 0,-2-1 0,-1 1 0,-1 0 0,-2-1 0,-9 50 0,7-60-78,3-15-113</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4.221"/>
    </inkml:context>
    <inkml:brush xml:id="br0">
      <inkml:brushProperty name="width" value="0.05" units="cm"/>
      <inkml:brushProperty name="height" value="0.05" units="cm"/>
    </inkml:brush>
  </inkml:definitions>
  <inkml:trace contextRef="#ctx0" brushRef="#br0">276 237 17076,'1'0'58,"-1"0"-1,1 0 1,-1-1 0,0 1 0,1 0 0,-1 0 0,1-1 0,-1 1-1,0 0 1,1-1 0,-1 1 0,0 0 0,1-1 0,-1 1 0,0-1 0,1 1-1,-1 0 1,0-1 0,0 1 0,0-1 0,1 1 0,-1-1 0,0 1 0,0-1-1,0 1 1,0-1 0,0 1 0,0-1 0,0 1 0,0-1 0,0 0-1,-1 0 3,0 1-1,1-1 0,-1 1 0,0-1 0,0 1 0,0 0 0,0-1 0,0 1 0,1 0 0,-1-1 1,0 1-1,0 0 0,0 0 0,0 0 0,-1 0 0,-6-1 293,1 1 0,-1 1 1,-13 1-1,10 2-181,0-1-1,0 2 1,0-1 0,1 2-1,0-1 1,0 1 0,0 1-1,1 0 1,0 0 0,0 1 0,0 0-1,-9 12 1,8-8-131,0 1 1,1-1-1,1 2 1,0-1-1,0 1 1,2 0-1,0 1 1,-7 25-1,10-29-23,1 0-1,1 0 1,0 0 0,0 1-1,1-1 1,0 0-1,1 1 1,1-1 0,4 19-1,-5-26-6,1 1 0,-1-1 0,1 0 0,0 0 0,0 0 0,0 0 0,1 0 0,-1 0-1,1-1 1,0 1 0,0-1 0,0 0 0,0 0 0,1 0 0,-1 0 0,1 0 0,0-1-1,0 0 1,0 0 0,0 0 0,0 0 0,0 0 0,1-1 0,-1 0 0,1 0 0,7 1 0,-5-2 6,1 0 1,-1-1 0,1 0-1,-1 0 1,1 0 0,-1-1-1,0 0 1,0-1 0,0 1-1,0-1 1,0-1-1,-1 1 1,1-1 0,-1-1-1,6-4 1,6-6 58,-1 0 0,-1-2 0,24-29 0,-23 26 23,-2-1 0,0 0-1,-2-1 1,0 0 0,-1-2 0,-2 1-1,0-1 1,-2-1 0,0 1-1,5-34 1,-11 32 66,-2 26-161,0 0-1,0 0 0,0 0 1,0 0-1,0 0 1,0-1-1,0 1 0,0 0 1,0 0-1,0 0 1,0 0-1,0 0 0,0-1 1,0 1-1,0 0 1,0 0-1,0 0 0,0 0 1,0-1-1,0 1 1,0 0-1,0 0 0,0 0 1,0 0-1,0 0 1,0-1-1,-1 1 0,1 0 1,0 0-1,0 0 1,0 0-1,0 0 0,0 0 1,0 0-1,0-1 1,-1 1-1,1 0 0,0 0 1,0 0-1,0 0 0,0 0 1,-1 0-1,1 0 1,0 0-1,0 0 0,0 0 1,0 0-1,0 0 1,-1 0-1,1 0 0,0 0 1,0 0-1,0 0 1,0 0-1,-1 0 0,1 0 1,0 0-1,0 0 1,0 0-1,0 0 0,0 1 1,-1-1-1,1 0 1,0 0-1,-7 10 61,1 9-167,1-1-1,1 1 1,0 0 0,2 0 0,0 1-1,1-1 1,1 0 0,1 0 0,0 1 0,2-1-1,9 37 1,-11-52-27,0-1-1,0 1 1,0-1-1,1 0 1,-1 0 0,1 0-1,0 0 1,0 0-1,0 0 1,0 0-1,1-1 1,-1 1 0,6 3-1,-7-5 69,0-1 0,-1 1 1,1-1-1,0 1 0,1-1 0,-1 0 0,0 0 0,0 1 0,0-1 1,0 0-1,0 0 0,0 0 0,0 0 0,0 0 0,0 0 0,0-1 1,0 1-1,2 0 0,-1-1 41,0 0 1,0-1 0,0 1-1,-1 0 1,1 0-1,0-1 1,0 1-1,-1-1 1,1 1 0,-1-1-1,0 0 1,2-2-1,3-6-131,0-1-1,0 0 0,-1 0 0,0-1 1,-1 1-1,-1-1 0,3-14 1,10-89-1925,-11 66 1623,-3-1 0,-1 1 0,-8-62 0,7 107 584,-1-1 0,0 1 0,0-1 0,-1 1 0,1-1 0,-1 1 0,-3-6 1,4 10-99,1 0 0,0-1 0,0 1 0,0 0 0,0 0 0,-1-1 0,1 1 0,0 0 0,0 0 0,-1-1 0,1 1 0,0 0 0,0 0 0,-1 0 0,1-1 0,0 1 0,-1 0 0,1 0 0,0 0 0,0 0 0,-1 0 0,1 0 0,0 0 0,-1 0 0,1 0 0,0 0 0,-1 0 0,1 0 0,0 0 0,-1 0 0,1 0 0,0 0 0,-1 0 0,0 0 0,0 2 77,0-1 1,0 0 0,0 0-1,0 0 1,1 1 0,-1-1 0,0 0-1,0 1 1,1-1 0,-1 1 0,1-1-1,-1 4 1,-4 15 441,1 0 0,1 0 0,1 0 0,1 1 0,1 20 0,1-28-423,0 1 0,0 0 0,2-1-1,-1 1 1,2-1 0,0 0-1,0 0 1,10 18 0,-11-26-111,0 0 0,0-1-1,0 1 1,1-1 0,-1 0 0,1 0 0,0-1 0,0 1 0,0-1-1,1 1 1,-1-1 0,1-1 0,0 1 0,0-1 0,0 0 0,0 0-1,0 0 1,0 0 0,1-1 0,-1 0 0,0 0 0,10 0 0,4-2-257,0-1 1,0 0-1,0-1 1,36-11 0,-32 8-9,-22 5 229,0 1 0,1-1 0,-1 1 0,1 0 0,-1 0 0,1-1 0,-1 1 0,1 0 0,-1 0 0,1 1 0,-1-1 0,1 0 0,-1 0 0,1 1 0,1 0 0,-2-1 22,-1 1 1,1-1 0,-1 0-1,0 1 1,1-1 0,-1 1 0,0-1-1,1 1 1,-1-1 0,0 1-1,1-1 1,-1 1 0,0 0 0,0-1-1,0 1 1,0-1 0,1 1-1,-1 0 1,0-1 0,0 1 0,0-1-1,0 1 1,0 0 0,0-1-1,-1 2 1,0 3 83,-1 1 0,0-1 0,0 0 0,0 0-1,-1 0 1,-4 7 0,-11 17 655,-37 44 0,46-63-616,0 0 1,-1 0 0,0-1 0,-1 0 0,1-1 0,-2 0 0,-14 7 0,23-13-171,1-1 1,-1 0 0,0 0 0,1-1-1,-1 1 1,0 0 0,0-1-1,1 0 1,-1 0 0,0 1 0,-4-2-1,6 1-11,0 0 1,-1-1-1,1 1 0,-1-1 0,1 1 0,0-1 0,-1 0 0,1 0 0,0 1 0,-1-1 0,1 0 0,0 0 0,0 0 0,0 0 0,0 0 0,0-1 0,0 1 0,0 0 1,0 0-1,1-1 0,-1 1 0,0 0 0,1-1 0,-1-1 0,-1-7-70,0 0 0,0 0 0,1 0 0,1 0 0,0-1 0,2-14 0,4-32-511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3.782"/>
    </inkml:context>
    <inkml:brush xml:id="br0">
      <inkml:brushProperty name="width" value="0.05" units="cm"/>
      <inkml:brushProperty name="height" value="0.05" units="cm"/>
    </inkml:brush>
  </inkml:definitions>
  <inkml:trace contextRef="#ctx0" brushRef="#br0">1 30 18292,'9'-15'1464,"-6"7"-1168,0 2-224,2 7 40,-1 7 1801,-4-3-1705,0 1-8,3 1-48</inkml:trace>
  <inkml:trace contextRef="#ctx0" brushRef="#br0" timeOffset="1">321 215 17692,'-59'54'2349,"35"-34"-1428,-31 36 0,50-50-865,0 0 0,0 0 0,1 1 0,0-1-1,0 1 1,0 0 0,1 1 0,0-1-1,1 0 1,-4 16 0,5-21-77,1 0-1,0 1 1,-1-1 0,1 0 0,0 0 0,0 1-1,0-1 1,1 0 0,-1 0 0,0 1-1,1-1 1,0 0 0,-1 0 0,1 0 0,0 0-1,0 0 1,0 0 0,0 0 0,0 0 0,1 0-1,-1 0 1,1-1 0,-1 1 0,1 0-1,0-1 1,-1 0 0,1 1 0,0-1 0,0 0-1,0 0 1,0 0 0,0 0 0,0 0 0,0 0-1,0-1 1,1 1 0,-1-1 0,0 1-1,3-1 1,1 1-77,0-1 0,1 0-1,-1 0 1,0-1 0,0 0 0,0 0-1,0 0 1,0-1 0,0 0-1,0 0 1,-1 0 0,1-1 0,7-4-1,14-15-243,0-3-96</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4.647"/>
    </inkml:context>
    <inkml:brush xml:id="br0">
      <inkml:brushProperty name="width" value="0.05" units="cm"/>
      <inkml:brushProperty name="height" value="0.05" units="cm"/>
    </inkml:brush>
  </inkml:definitions>
  <inkml:trace contextRef="#ctx0" brushRef="#br0">0 0 16259,'11'46'2033,"-8"15"-1041,-8 10-336,5 4 1865,8 3-1513,6-2-208,7-4 8,1-18-448,4-8-216,-2-13-288,2-8-288,-6-11-544,-6-8-288,-10-17 912,-2-4-264,-4-11-104</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5.126"/>
    </inkml:context>
    <inkml:brush xml:id="br0">
      <inkml:brushProperty name="width" value="0.05" units="cm"/>
      <inkml:brushProperty name="height" value="0.05" units="cm"/>
    </inkml:brush>
  </inkml:definitions>
  <inkml:trace contextRef="#ctx0" brushRef="#br0">1 118 15739,'7'7'245,"1"0"-1,0 0 1,1-1-1,0 0 0,0-1 1,0 0-1,0-1 0,1 1 1,0-2-1,0 1 1,0-2-1,0 1 0,0-1 1,0-1-1,1 0 1,-1 0-1,1-1 0,-1 0 1,1-1-1,-1 0 0,0-1 1,1 0-1,-1-1 1,0 0-1,0 0 0,-1-1 1,18-9-1,-22 9-113,0 1 0,0-1-1,0 0 1,0 0 0,-1 0 0,0-1-1,0 0 1,0 0 0,-1 0 0,0 0-1,1 0 1,3-11 0,-6 14-93,0-1 1,-1 1-1,1 0 1,0-1-1,-1 1 1,0-1 0,1 1-1,-1-1 1,0 1-1,-1 0 1,1-1-1,0 1 1,-1-1-1,1 1 1,-1 0-1,1-1 1,-1 1 0,0 0-1,0 0 1,0-1-1,-1 1 1,1 0-1,0 0 1,-1 0-1,0 0 1,1 1-1,-1-1 1,0 0 0,0 1-1,0-1 1,0 1-1,0 0 1,0-1-1,-3 0 1,1 0-14,1 0 0,-1 1 0,0-1 0,0 1-1,0 0 1,1 0 0,-1 1 0,0-1 0,0 1 0,0 0 0,0 0 0,0 0 0,0 0 0,0 1 0,0-1 0,0 1 0,-6 3 0,4-2-13,1 1 0,-1-1 1,1 1-1,0 1 1,1-1-1,-1 1 1,0 0-1,1 0 0,0 0 1,0 1-1,-4 5 1,4-4-29,0 0 0,0-1 0,1 1 1,-1 1-1,1-1 0,1 0 0,-1 1 0,1 0 1,1-1-1,-1 1 0,1 0 0,0 0 1,1 0-1,-1 0 0,1 0 0,1 0 0,-1 0 1,1 0-1,1 0 0,-1-1 0,3 8 1,-1-9-75,-1-1 0,1 1 0,0-1 0,0 0 0,0 0 1,1 0-1,0 0 0,-1 0 0,1-1 0,1 0 0,-1 0 0,0 0 1,1 0-1,-1-1 0,9 4 0,-1-2-8,1 0 0,0-1-1,0 0 1,0-1 0,17 1-1,48-2-342</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5.591"/>
    </inkml:context>
    <inkml:brush xml:id="br0">
      <inkml:brushProperty name="width" value="0.05" units="cm"/>
      <inkml:brushProperty name="height" value="0.05" units="cm"/>
    </inkml:brush>
  </inkml:definitions>
  <inkml:trace contextRef="#ctx0" brushRef="#br0">0 1 18020,'8'75'1768,"3"1"0,35 125 0,-23-109-1135,12 53 81,49 218 606,-72-312-93,-28-280-193,1 53-1609,13 73-342,13-121 1,-10 205 743,1 0 0,1 0 0,1 0 0,1 1 0,0-1 0,1 1 0,1 0 0,1 1 0,14-23 0,-20 37 140,0-1 0,0 1 0,1 0 0,0 0 0,-1 1 0,1-1 0,0 0 0,0 1-1,1 0 1,-1 0 0,5-2 0,-6 3 22,0 0 0,0 0 1,0 1-1,0 0 0,0-1 0,0 1 0,1 0 0,-1 0 0,0 0 1,0 0-1,0 0 0,1 1 0,-1-1 0,0 0 0,0 1 0,0 0 1,0 0-1,0 0 0,0-1 0,0 2 0,3 1 0,0 1 12,0 0 0,0 0 0,0 1 0,-1 0 0,0 0-1,0 0 1,0 0 0,-1 1 0,0-1 0,0 1 0,0 0-1,0 0 1,-1 0 0,0 0 0,-1 1 0,1-1-1,-1 0 1,0 1 0,-1-1 0,1 1 0,-2 12 0,0-7 47,0 0 0,-1 0-1,0 0 1,-1-1 0,-1 1 0,1-1 0,-2 0 0,1 0 0,-2 0 0,1-1 0,-10 12 0,5-9 78,-1 0 1,-1-1-1,0 0 1,-1-1-1,-26 17 1,30-21-109,-1-1 1,0-1 0,-1 0-1,1-1 1,-1 0 0,0 0-1,0-1 1,0 0 0,-16 1-1,26-4-42,0 0 0,1 0 0,-1 0 0,0 0 0,0 0 0,0 0-1,1 0 1,-1 0 0,0 0 0,0 0 0,0 0 0,1 0 0,-1-1 0,0 1 0,0 0-1,0-1 1,1 1 0,-1 0 0,0-1 0,1 1 0,-1-1 0,0 1 0,1-1-1,-1 0 1,1 1 0,-1-1 0,1 1 0,-1-1 0,1 0 0,-1-1 0,0 0-5,1-1 1,0 0 0,0 1 0,0-1 0,0 0 0,0 1-1,0-1 1,1 0 0,-1 1 0,2-4 0,10-33-279</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5.968"/>
    </inkml:context>
    <inkml:brush xml:id="br0">
      <inkml:brushProperty name="width" value="0.05" units="cm"/>
      <inkml:brushProperty name="height" value="0.05" units="cm"/>
    </inkml:brush>
  </inkml:definitions>
  <inkml:trace contextRef="#ctx0" brushRef="#br0">11 1 19028,'-4'35'724,"0"0"-1,2 0 1,2 0-1,1 1 1,2-1-1,1 0 0,13 49 1,-15-77-609,0 0 0,1-1 0,0 1-1,0-1 1,7 11 0,-9-15-94,1 0 0,-1 0 0,1-1-1,-1 1 1,1 0 0,0-1 0,0 1 0,-1-1-1,1 0 1,0 0 0,0 0 0,0 1 0,1-2-1,-1 1 1,0 0 0,0 0 0,0-1 0,1 1-1,-1-1 1,0 0 0,3 0 0,-4 0-12,1 0-1,0-1 1,-1 1 0,1-1 0,-1 1 0,1-1 0,-1 0-1,1 0 1,-1 0 0,0 0 0,1 0 0,-1 0-1,0 0 1,0 0 0,0 0 0,1 0 0,-1-1-1,-1 1 1,1 0 0,0-1 0,0 1 0,0-1 0,-1 1-1,1-1 1,-1 1 0,1-1 0,-1 0 0,1-1-1,1-8 28,-1 0-1,1 0 0,-1-11 0,-1 19-24,0-22 9,0 1 1,-2-1 0,0 1 0,-2-1-1,-1 1 1,-1 0 0,0 1 0,-19-41-1,25 62-20,-1 1 0,1 0 0,-1 0-1,0-1 1,0 1 0,1 0 0,-1 0 0,0 0-1,0 0 1,0 0 0,0 0 0,0 0-1,-2-1 1,3 2 0,-1 0 0,1 0 0,0 0 0,-1 0-1,1 0 1,0 0 0,0 0 0,-1 0 0,1 0-1,0 0 1,-1 0 0,1 0 0,0 1 0,0-1 0,-1 0-1,1 0 1,0 0 0,0 0 0,-1 0 0,1 1 0,0-1-1,0 0 1,-1 0 0,1 1 0,0-1 0,0 0 0,0 0-1,0 0 1,-1 1 0,1-1 0,0 0 0,0 1 0,0-1-1,0 0 1,0 0 0,0 1 0,-1 2 0,1-1 1,-1 1 0,1-1 0,0 1-1,0-1 1,0 1 0,0-1-1,0 1 1,1-1 0,-1 1-1,1-1 1,-1 1 0,3 3-1,-2-3-31,0 0-1,1-1 1,-1 1-1,1-1 1,0 1-1,0-1 1,-1 0-1,2 0 1,-1 0-1,0 0 1,0 0-1,0 0 1,1-1-1,-1 1 1,1-1-1,0 0 1,-1 1-1,1-1 1,0 0-1,-1-1 1,1 1-1,0 0 1,0-1-1,0 0 1,0 1 0,0-1-1,0 0 1,5-1-1,-3 0-66,1-1 0,0 1 0,0-1 0,-1 0 0,1 0 0,-1-1 0,0 1 0,0-1 1,0 0-1,0-1 0,0 1 0,-1-1 0,6-5 0,13-19-329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6.569"/>
    </inkml:context>
    <inkml:brush xml:id="br0">
      <inkml:brushProperty name="width" value="0.05" units="cm"/>
      <inkml:brushProperty name="height" value="0.05" units="cm"/>
    </inkml:brush>
  </inkml:definitions>
  <inkml:trace contextRef="#ctx0" brushRef="#br0">1 52 11875,'4'-17'1786,"-3"13"-942,0 0 0,0-1 0,1 1 0,-1 0 0,1 1 0,3-7 1,1 18 2263,0 16-1394,5 39 0,-2-8-962,0-10-400,27 122 625,-27-137-931,0 0 0,2-1 0,22 40 0,-31-65-124,0 0-1,0-1 1,0 1-1,0-1 1,1 0-1,-1 0 1,1 0-1,4 4 1,-7-7 53,0 0 1,1 0 0,-1 0 0,0 0 0,0 0 0,0 0 0,0 1 0,0-1-1,0 0 1,0 0 0,1 0 0,-1 0 0,0 0 0,0 0 0,0 0-1,0 0 1,0 0 0,1 0 0,-1 0 0,0 0 0,0 0 0,0 0-1,0 0 1,0 0 0,0 0 0,1 0 0,-1-1 0,0 1 0,0 0 0,0 0-1,0 0 1,0 0 0,0 0 0,0 0 0,1 0 0,-1 0 0,0 0-1,0 0 1,0-1 0,0 1 0,0 0 0,0 0 0,0 0 0,0 0 0,0 0-1,0 0 1,0-1 0,2-9-890,-5-15-297,-28-73-258,7 27 602</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7.002"/>
    </inkml:context>
    <inkml:brush xml:id="br0">
      <inkml:brushProperty name="width" value="0.05" units="cm"/>
      <inkml:brushProperty name="height" value="0.05" units="cm"/>
    </inkml:brush>
  </inkml:definitions>
  <inkml:trace contextRef="#ctx0" brushRef="#br0">18 5 17948,'-6'-4'2032,"1"4"-1344,0 4-279,4 2 1071,1 4-704,3 0-368,5 1-768,2 0-448,6-1 688,-1 3-208,0 0-176</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7.435"/>
    </inkml:context>
    <inkml:brush xml:id="br0">
      <inkml:brushProperty name="width" value="0.05" units="cm"/>
      <inkml:brushProperty name="height" value="0.05" units="cm"/>
    </inkml:brush>
  </inkml:definitions>
  <inkml:trace contextRef="#ctx0" brushRef="#br0">0 238 18588,'21'-18'1941,"-3"3"-27,36-23 1,-49 35-1773,0 0 1,0 1-1,0-1 1,1 1-1,-1 0 1,1 0-1,0 1 0,-1 0 1,1 0-1,0 0 1,0 1-1,8 0 1,-12 0-119,0 0 0,0 1 0,0-1 0,0 1 0,0 0 0,0 0 0,-1 0-1,1 0 1,0 0 0,0 0 0,-1 0 0,1 1 0,0-1 0,-1 0 0,1 1 0,-1 0 0,0-1 0,0 1 0,1 0 0,-1-1 0,0 1 0,0 0 0,-1 0 0,1 0 0,0 0 0,0 2 0,2 7 13,-1-1 0,0 1 0,0 19 0,-2-28-34,2 109 30,-3-72 1,2 0 1,2-1-1,11 61 1,-12-91 4,0 0 0,1-1-1,-1 1 1,2-1 0,6 12 0,-9-17-26,-1-1 1,1 0-1,0 0 1,-1 0-1,1 0 1,0 0-1,0 0 1,0 0-1,0 0 1,0-1-1,0 1 1,0 0-1,0-1 1,1 1-1,-1 0 1,0-1-1,0 1 1,1-1-1,-1 0 1,0 1-1,0-1 1,1 0-1,-1 0 1,0 0-1,1 0 1,-1 0-1,0 0 1,1 0-1,-1 0 1,0-1-1,0 1 1,1 0-1,-1-1 1,0 1-1,0-1 1,0 1-1,1-1 1,-1 0-1,0 0 1,0 1-1,0-1 1,0 0 0,1-2-1,4-2 37,-2 0 0,1-1 0,-1 0 0,1 0 0,-2 0 0,1 0 0,-1-1 0,5-12 0,16-61 228,-20 64-230,6-23 42,-2 0 0,-2 0 0,-1-1-1,-2 0 1,-3-41 0,0 80-83,-4-30 65,4 30-68,0 0-1,0 0 0,0 0 1,-1 1-1,1-1 1,0 0-1,0 0 1,-1 0-1,1 1 0,0-1 1,-1 0-1,1 0 1,-1 1-1,1-1 1,-1 0-1,1 1 0,-1-1 1,1 0-1,-1 1 1,0-1-1,1 1 1,-1-1-1,0 1 0,0 0 1,1-1-1,-1 1 1,0-1-1,0 1 0,0 0 1,0 0-1,0 0-1,0 0-1,0 1 1,0-1-1,1 0 1,-1 1-1,0-1 1,1 1-1,-1 0 1,0-1-1,1 1 1,-1-1-1,1 1 1,-1 0 0,1-1-1,-1 1 1,1 0-1,-1 0 1,1-1-1,0 1 1,-1 0-1,1 0 1,0 0-1,0 0 1,0-1-1,-1 1 1,1 0-1,0 0 1,0 0-1,0 0 1,0 0-1,1-1 1,-1 1-1,0 0 1,1 2-1,7 30 4,-5-26-4,0-1 1,1 1 0,-1-1 0,2 0 0,-1-1-1,0 1 1,1-1 0,0 1 0,1-2-1,-1 1 1,1 0 0,-1-1 0,2 0 0,-1-1-1,0 1 1,1-1 0,-1 0 0,1-1-1,0 1 1,0-1 0,0-1 0,0 1-1,11 0 1,-5-2 8,1 1 0,-1-1-1,1-1 1,-1-1 0,1 0-1,-1-1 1,0 0 0,0-1-1,0 0 1,-1-1 0,21-11-1,-18 8 5,-1-2 1,-1 0-1,1 0 0,-2-2 0,1 1 0,16-22 0,-23 27-9,-2-1-1,1 1 1,-1-1 0,0 0 0,0 0 0,-1 0-1,0 0 1,0-1 0,0 1 0,-1-1 0,0 0-1,-1 0 1,0 1 0,0-1 0,-1 0 0,0-9-1,0 15-4,0 1 0,0-1 0,0 1 0,-1-1-1,1 0 1,0 1 0,-1-1 0,1 1 0,0 0-1,-1-1 1,0 1 0,1-1 0,-1 1-1,0 0 1,0-1 0,0 1 0,0 0 0,0 0-1,0 0 1,0 0 0,0 0 0,0 0 0,-1 0-1,1 0 1,0 0 0,-1 1 0,1-1 0,-1 0-1,1 1 1,0-1 0,-1 1 0,1 0 0,-1-1-1,0 1 1,1 0 0,-1 0 0,1 0 0,-1 0-1,-1 0 1,-1 1-2,-1 0 0,1 1 0,0-1 0,0 1 0,1 0 0,-1 0 0,0 0 0,0 0-1,1 1 1,0-1 0,-1 1 0,1 0 0,-4 5 0,-2 3 10,2 0-1,-1 1 1,1 0-1,1 0 1,0 1 0,1 0-1,1-1 1,-1 2-1,2-1 1,0 1 0,1-1-1,0 1 1,1 0-1,0-1 1,3 24-1,-2-28-59,1 0 0,1-1 0,-1 1 0,1 0 0,1 0-1,0-1 1,0 1 0,1-1 0,0 0 0,0 0 0,1 0-1,0-1 1,0 0 0,0 0 0,1 0 0,1 0 0,-1-1-1,1 0 1,0 0 0,0-1 0,0 0 0,1 0-1,0-1 1,15 7 0,-17-9-152,0-1 0,0 1 0,-1-1 0,1 0 0,0 0 0,0-1 0,0 0 0,0 0 0,0 0 0,0-1 0,0 0 0,0 0 0,7-2 0,-5 0-8,0-1 0,0 1 0,-1-1 0,0-1 0,1 1 0,-1-1 0,-1-1 0,12-10 0,14-21-885</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8.136"/>
    </inkml:context>
    <inkml:brush xml:id="br0">
      <inkml:brushProperty name="width" value="0.05" units="cm"/>
      <inkml:brushProperty name="height" value="0.05" units="cm"/>
    </inkml:brush>
  </inkml:definitions>
  <inkml:trace contextRef="#ctx0" brushRef="#br0">1 0 19724,'8'21'691,"-2"-1"-1,0 1 1,5 34-1,1 1 161,5 14-194,4-2-1,3 0 1,2-1-1,4-1 1,48 80-1,-68-130-470,0 0-1,1-1 0,1-1 0,22 23 0,-34-36-173,1-1 0,-1 1 0,0-1 0,1 0 0,-1 1 0,0-1 0,1 0 1,-1 1-1,1-1 0,-1 0 0,1 0 0,-1 1 0,1-1 0,-1 0 0,1 0 0,-1 0 0,1 1 0,-1-1 0,1 0 0,-1 0 0,1 0 0,-1 0 0,1 0 0,-1 0 1,1 0-1,-1 0 0,1-1 0,0 1 0,-1 0 0,1 0 0,-1 0 0,1 0 0,-1-1 0,1 1 0,0-1-14,0-1 0,-1 1-1,1 0 1,0 0 0,-1-1-1,1 1 1,-1-1 0,1 1 0,-1 0-1,0-1 1,1 1 0,-1-3 0,-1-40-1199,-3 19-60,-1-1 0,-15-44 1,17 62 1112,-9-28-815</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8.550"/>
    </inkml:context>
    <inkml:brush xml:id="br0">
      <inkml:brushProperty name="width" value="0.05" units="cm"/>
      <inkml:brushProperty name="height" value="0.05" units="cm"/>
    </inkml:brush>
  </inkml:definitions>
  <inkml:trace contextRef="#ctx0" brushRef="#br0">1 292 14667,'8'-2'589,"0"0"-1,-1-1 0,1 0 1,0-1-1,-1 0 1,0 0-1,0 0 1,0-1-1,0 0 1,-1-1-1,0 1 0,0-1 1,0 0-1,9-14 1,-8 10-238,0-1 1,0 0-1,-1-1 1,-1 0 0,0 0-1,-1 0 1,0 0-1,4-25 1,-7 32-320,-1 0 1,0 0-1,0 1 1,0-1-1,0 0 0,-1 1 1,0-1-1,0 0 1,0 1-1,-1-1 1,-2-5-1,4 9-30,-1-1 1,0 1-1,0 0 0,0-1 1,0 1-1,0 0 0,0 0 1,0 0-1,0 0 0,0 0 1,-1 0-1,1 0 0,0 0 0,-1 0 1,1 0-1,0 1 0,-1-1 1,1 0-1,-1 1 0,1-1 1,-1 1-1,0 0 0,1 0 1,-1 0-1,1-1 0,-1 1 0,0 1 1,1-1-1,-1 0 0,1 0 1,-1 0-1,1 1 0,-1-1 1,1 1-1,-1 0 0,-1 0 0,-3 2-5,0 1-1,0-1 0,0 1 1,1 1-1,-1-1 0,1 1 1,0 0-1,1 0 0,-1 0 0,1 1 1,0-1-1,0 1 0,0 0 1,1 0-1,-5 14 0,3-6 1,0 0 1,1 1-1,0 0 0,2 0 0,-1 0 1,1 20-1,2-26 7,0-1 0,0 0-1,1 1 1,0-1 0,1 0 0,0 0 0,0 1 0,1-1 0,4 9 0,-5-13-3,0 0 0,1 0 1,-1-1-1,1 1 0,0-1 1,0 0-1,0 0 0,0 0 1,1 0-1,-1-1 0,1 1 1,0-1-1,-1 0 0,1 0 1,0 0-1,0 0 0,0-1 1,1 0-1,6 2 0,-1-2-150,0 0 1,0-1-1,0 1 1,1-2-1,-1 0 0,0 0 1,-1-1-1,1 0 0,18-6 1,-11 1-94,-1 0 0,0-1 0,0-1 1,25-18-1,2-9-249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59.500"/>
    </inkml:context>
    <inkml:brush xml:id="br0">
      <inkml:brushProperty name="width" value="0.05" units="cm"/>
      <inkml:brushProperty name="height" value="0.05" units="cm"/>
    </inkml:brush>
  </inkml:definitions>
  <inkml:trace contextRef="#ctx0" brushRef="#br0">71 704 17084,'-5'-2'292,"0"-1"1,1 1 0,-1-1-1,1 0 1,0 0 0,0 0 0,0 0-1,0-1 1,0 1 0,1-1-1,0 0 1,0 0 0,0-1-1,0 1 1,0-1 0,-1-5 0,3 7-167,0 0 0,0 0 0,0 0 0,0 0 0,1 0 0,0 0 0,-1-1 0,1 1 1,1 0-1,-1 0 0,0 0 0,1-1 0,-1 1 0,1 0 0,0 0 0,0 0 1,0 0-1,1 0 0,-1 0 0,1 1 0,-1-1 0,1 0 0,0 1 0,0-1 0,0 1 1,1-1-1,2-1 0,-2 1-96,0 1 0,-1-1 0,1 1 1,1 0-1,-1 0 0,0 0 0,0 1 0,1-1 1,-1 1-1,1 0 0,-1-1 0,1 2 1,0-1-1,-1 0 0,1 1 0,0 0 0,-1 0 1,1 0-1,0 0 0,0 0 0,-1 1 0,1 0 1,-1 0-1,1 0 0,0 0 0,-1 0 0,0 1 1,7 3-1,-2 0-28,-1 0 1,0 1-1,0 0 1,0 0-1,-1 0 1,0 1-1,0 0 1,-1 1-1,0-1 0,0 1 1,4 8-1,1 10-14,-1 0 0,0 1 0,-2 0 0,-2 0 0,5 49 0,4 18 15,-14-91 10,1 0-1,-1 1 1,1-1 0,0 0-1,0 0 1,1 0 0,-1 0-1,0 0 1,1 0-1,0 0 1,0 0 0,0 0-1,0-1 1,0 1 0,0-1-1,1 0 1,3 3 0,-4-4 5,0 0 0,1 0 0,-1 0 1,0-1-1,0 0 0,1 1 0,-1-1 0,0 0 1,1 0-1,-1 0 0,0 0 0,1 0 1,-1-1-1,0 1 0,1-1 0,-1 1 0,0-1 1,0 0-1,0 0 0,0 0 0,0 0 1,0-1-1,0 1 0,0 0 0,2-3 0,5-3 75,1-2-1,-2 1 0,1-1 0,-2 0 0,1-1 0,-1 0 1,0 0-1,-1 0 0,8-19 0,-5 7 104,-1 0-1,0 0 1,8-47 0,-13 49-56,-1 1 0,-1-1 0,-2-32 0,1 44-99,-1-1 0,0 1 0,-1 0 1,0-1-1,0 1 0,-1 0 0,0 0 1,0 1-1,-1-1 0,0 1 0,-6-9 1,9 15-36,-1-1 0,1 0 0,0 1 1,-1-1-1,0 1 0,1-1 0,-1 1 1,0 0-1,1 0 0,-1 0 0,0 0 1,0 0-1,0 0 0,0 0 0,0 1 1,0-1-1,0 1 0,0-1 0,-1 1 0,-3 0 1,5 0-7,-1 1-1,1-1 1,-1 1 0,0-1 0,1 1 0,-1 0-1,1 0 1,-1-1 0,1 1 0,0 0 0,-1 0-1,1 0 1,0 1 0,0-1 0,0 0-1,0 0 1,0 1 0,0-1 0,0 1 0,0-1-1,0 1 1,1-1 0,-1 1 0,0-1 0,1 1-1,-1 0 1,1 2 0,-1 0-2,0 0 1,0 0-1,0 1 0,1-1 0,0 0 1,0 1-1,0-1 0,1 0 0,-1 1 0,1-1 1,0 0-1,0 0 0,0 0 0,1 0 1,-1 0-1,1 0 0,0 0 0,0 0 1,1 0-1,-1-1 0,6 7 0,-4-6 0,1-1 0,-1 1-1,1-1 1,0 0 0,0 0-1,0 0 1,0-1 0,0 0-1,1 0 1,-1 0-1,1-1 1,-1 1 0,1-1-1,-1-1 1,1 1 0,7-1-1,3-1-8,-1 0 0,1-1 0,0-1 0,-1-1 0,0 0 0,0-1 0,0 0 0,23-13 0,-12 4-23,-1-1-1,-1-2 1,39-32-1,-46 34 18,-2 0 0,0-1 0,14-20 0,-24 29 16,1 0 0,-2-1 0,1 0 0,-1 0 0,-1-1 0,1 1-1,-1-1 1,-1 1 0,1-1 0,0-10 0,-3 17 2,1 1 0,-1-1-1,0 0 1,0 0 0,0 0 0,0 0-1,0 0 1,0 0 0,0 0 0,-1 0-1,1 1 1,-1-1 0,0 0 0,1 0-1,-1 1 1,0-1 0,0 0 0,0 1-1,0-1 1,0 0 0,0 1 0,-1 0-1,1-1 1,0 1 0,-1 0 0,1-1-1,-1 1 1,1 0 0,-1 0 0,0 0-1,0 1 1,-2-2 0,0 1-2,1 1 0,0 0 0,-1-1 0,1 1 0,0 1 0,-1-1 0,1 0 0,0 1 0,-1 0 0,1 0 0,0 0 0,0 0 0,0 0 0,0 1 0,0-1 1,0 1-1,0 0 0,-3 2 0,-1 3-3,0-1-1,1 1 1,-1 1 0,1-1 0,1 1 0,-1 0 0,1 0 0,1 1 0,-1 0 0,2 0 0,-1 0 0,-4 18 0,3-3-2,1 0-1,0 1 1,1 46 0,3-58 8,0-1-1,2 0 0,-1 1 0,2-1 0,0 0 1,0 0-1,1 0 0,6 14 0,-8-23 0,-1 0-1,1 0 1,0 0 0,-1 0-1,1 0 1,0 0-1,1-1 1,-1 1-1,1-1 1,-1 1-1,1-1 1,0 0-1,-1 0 1,1 0-1,0 0 1,0-1 0,1 1-1,-1-1 1,0 0-1,0 0 1,1 0-1,-1 0 1,1 0-1,-1-1 1,0 0-1,1 1 1,-1-1-1,1-1 1,-1 1-1,1 0 1,-1-1 0,1 0-1,3-1 1,2-1 3,0-1 1,0-1 0,-1 1 0,0-1 0,0-1-1,0 1 1,0-1 0,-1-1 0,12-13 0,4-6 17,24-39 1,-24 30 4,-1-2 0,-3 0-1,0 0 1,-3-2 0,-1 0 0,-2-1 0,-2-1-1,-1 0 1,6-64 0,-15 94-17,-1 0-1,0 0 1,0 0 0,-2 0-1,1 0 1,-1 1-1,-6-18 1,8 26-8,-1 0-1,0 0 1,0 1-1,0-1 1,0 0-1,0 0 1,0 1-1,0-1 1,0 1 0,-1-1-1,1 1 1,-1 0-1,1-1 1,-1 1-1,1 0 1,-1 0-1,0 0 1,0 0 0,-2-1-1,1 2-1,0 0 0,0 0 1,1 0-1,-1 0 0,0 1 0,0-1 0,0 1 0,1 0 0,-1-1 1,0 1-1,1 0 0,-1 1 0,1-1 0,-1 0 0,1 1 0,0-1 0,-1 1 1,-1 2-1,-6 5-7,1-1 1,1 1-1,-1 0 0,2 1 1,-1 0-1,1 0 0,1 1 1,0 0-1,0 0 1,-6 19-1,5-8-6,0 1 1,1 0-1,1 1 0,-3 39 1,7-46-11,1 0 0,1 0 0,0 0-1,2-1 1,0 1 0,0 0 0,2-1 0,0 0 0,12 26 0,-13-32-113,1-1 0,1 0 0,-1 0 0,1 0 0,1-1 0,0 0 0,0 0 0,0-1 0,1 0 1,0 0-1,1-1 0,-1 0 0,1 0 0,0-1 0,1 0 0,14 5 0,-18-8 69,-1-1 0,1 0 1,0 0-1,-1 0 0,1-1 1,-1 0-1,1 0 0,0 0 1,-1-1-1,1 0 0,9-2 1,32-14-546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4.199"/>
    </inkml:context>
    <inkml:brush xml:id="br0">
      <inkml:brushProperty name="width" value="0.05" units="cm"/>
      <inkml:brushProperty name="height" value="0.05" units="cm"/>
    </inkml:brush>
  </inkml:definitions>
  <inkml:trace contextRef="#ctx0" brushRef="#br0">0 52 14395,'1'2'182,"-1"0"0,0 0 0,1 0-1,-1 0 1,1 0 0,0 0 0,0 0 0,0-1 0,0 1 0,0 0-1,0 0 1,0-1 0,1 1 0,-1 0 0,1-1 0,-1 1 0,1-1-1,-1 0 1,1 1 0,3 0 0,-2 0-58,1-1 1,-1 0-1,0 0 1,1 0-1,0-1 1,-1 1-1,1-1 1,-1 0-1,1 0 0,0 0 1,3-1-1,7-2-18,0 0-1,0-1 0,-1 0 0,1-2 1,12-5-1,-22 9-69,38-21 372,-40 21-333,1 1 0,-1-1 0,1 0 0,-1 0 0,1 0 0,-1 0 1,0 0-1,0 0 0,0-1 0,-1 1 0,1-1 0,2-4 0,-4 7-61,0 0-1,0 0 0,0 0 0,0 0 0,0-1 1,0 1-1,0 0 0,0 0 0,1 0 1,-1-1-1,0 1 0,0 0 0,0 0 0,0 0 1,0-1-1,0 1 0,0 0 0,0 0 1,-1 0-1,1-1 0,0 1 0,0 0 0,0 0 1,0 0-1,0-1 0,0 1 0,0 0 1,0 0-1,0 0 0,-1 0 0,1-1 0,0 1 1,0 0-1,0 0 0,0 0 0,0 0 0,-1 0 1,1 0-1,0-1 0,-11 3 325,-11 9 92,-2 3-87,2 2 0,-36 31 0,48-38-318,1 0 1,0 0-1,1 1 0,0 1 1,0-1-1,1 1 0,-11 23 1,17-32-83,1-1 0,-1 0 0,1 1 0,-1-1 1,1 1-1,0-1 0,-1 0 0,1 1 0,0-1 0,0 1 0,0-1 1,0 1-1,0-1 0,0 1 0,0-1 0,1 1 0,-1-1 0,1 3 1,0-3 0,0 0 1,0-1-1,0 1 1,0 0 0,0-1-1,0 1 1,0-1 0,0 1-1,0-1 1,0 1 0,0-1-1,0 1 1,0-1-1,0 0 1,0 0 0,0 0-1,1 0 1,-1 0 0,0 0-1,0 0 1,0 0-1,0 0 1,0 0 0,2-1-1,21-5-396,7-7-139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0:40.357"/>
    </inkml:context>
    <inkml:brush xml:id="br0">
      <inkml:brushProperty name="width" value="0.05" units="cm"/>
      <inkml:brushProperty name="height" value="0.05" units="cm"/>
    </inkml:brush>
  </inkml:definitions>
  <inkml:trace contextRef="#ctx0" brushRef="#br0">0 207 12515,'3'3'77,"-1"0"0,1 0 0,0-1 0,0 1 0,0-1 0,0 0 0,1 1 0,-1-1 0,1-1 0,-1 1 0,1-1 0,0 1 0,-1-1 0,1 0 0,4 0 0,9 2 13,-1-1 0,22-1 0,-16 0 44,243-12 176,-49 0-168,153 30 72,-47 0-77,259-47 79,-2-48 398,-513 66-505,78-10 88,222-35 378,-355 53-585,36-8-134,-45 10 137,0-1 0,0 0 0,0 0 0,0 1 0,0-1 0,0 0 0,-1-1 0,1 1 0,0 0 0,-1-1 1,1 1-1,0-1 0,-1 1 0,0-1 0,1 0 0,-1 1 0,1-4 0,-1 5 5,-1-1 0,0 1-1,1-1 1,-1 0 0,0 1-1,0-1 1,0 0 0,0 1-1,0-1 1,0 0 0,0 0-1,0 1 1,0-1 0,0 0 0,0 1-1,0-1 1,0 0 0,-1 1-1,1-1 1,0 0 0,0 1-1,-1-1 1,1 0 0,0 1-1,-1-1 1,-27-18-89</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0:41.793"/>
    </inkml:context>
    <inkml:brush xml:id="br0">
      <inkml:brushProperty name="width" value="0.05" units="cm"/>
      <inkml:brushProperty name="height" value="0.05" units="cm"/>
    </inkml:brush>
  </inkml:definitions>
  <inkml:trace contextRef="#ctx0" brushRef="#br0">1 81 12587,'134'-18'857,"212"-2"0,135 32-915,-123-1 603,618-48 1581,-888 31-2066,-57 4-126,-23-1 34,-15-3-12,-13-6-24</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0:06.541"/>
    </inkml:context>
    <inkml:brush xml:id="br0">
      <inkml:brushProperty name="width" value="0.05" units="cm"/>
      <inkml:brushProperty name="height" value="0.05" units="cm"/>
    </inkml:brush>
  </inkml:definitions>
  <inkml:trace contextRef="#ctx0" brushRef="#br0">1 322 12067,'0'0'24,"0"0"0,0-1 0,0 1 1,0 0-1,0-1 0,0 1 0,0 0 1,0 0-1,0-1 0,0 1 0,0 0 1,0 0-1,0-1 0,0 1 0,1 0 1,-1 0-1,0 0 0,0-1 0,0 1 1,0 0-1,1 0 0,-1 0 0,0-1 1,0 1-1,0 0 0,1 0 1,-1 0-1,0 0 0,0-1 0,0 1 1,1 0-1,-1 0 0,0 0 0,0 0 1,1 0-1,-1 0 0,0 0 0,1 0 1,-1 0-1,0 0 0,0 0 0,1 0 1,-1 0-1,0 0 0,22-5-128,-10 2 134,-11 3-30,14-7 86,1 1 0,0 1 0,0 0 0,0 1-1,1 1 1,-1 0 0,34 0 0,277-11 751,-57-1-606,-80 22-193,42-2 0,80-30-52,-56 2 6,808 12-65,-880 12 82,302 19-11,-380-9 2,700 45-8,94-72 13,-663 8-3,779-48 18,-87 4 39,-185 1 515,-690 47-508,272-16 174,-21 3-190,273-14 77,-516 28-118,137-1 45,95-5 28,-101-2-164,-151 11 52,1 1-1,63 12 1,-92-10 25,0 1-1,-1 0 1,1 1 0,-1 0-1,16 10 1,57 40 7,-64-39-1,0-1 0,1-2 1,1 0-1,32 13 0,-15-14-6,1-2 1,1-1-1,0-2 0,70 1 0,172-14-198,-156-7 139,17 0-101,-120 12 528,0 1 1,0 1-1,38 8 1,-72-32 458,-7-11-380</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0:09.270"/>
    </inkml:context>
    <inkml:brush xml:id="br0">
      <inkml:brushProperty name="width" value="0.05" units="cm"/>
      <inkml:brushProperty name="height" value="0.05" units="cm"/>
    </inkml:brush>
  </inkml:definitions>
  <inkml:trace contextRef="#ctx0" brushRef="#br0">5706 538 11002,'-804'-212'-934,"-15"68"1199,809 142-201,-103-16 254,-633-93 1378,-5 60-1106,548 57-694,1 9 0,-340 70-1,387-49 194,2 6 1,-181 77-1,252-84 96,1 3 0,3 4 1,1 3-1,-105 81 0,146-97-150,1 2 1,2 2 0,0 1-1,3 1 1,1 1 0,1 2-1,3 1 1,1 1-1,1 1 1,-21 56 0,37-76-28,0 1-1,1 0 1,1 0 0,2 1 0,0-1 0,1 1 0,1 0-1,1-1 1,1 1 0,1 0 0,1-1 0,1 1 0,2-1 0,0 0-1,0-1 1,21 42 0,-12-31-12,2 0-1,2-1 1,0 0-1,3-2 1,0 0-1,1-2 1,2 0 0,1-2-1,1-1 1,1-1-1,1-1 1,1-2-1,0-1 1,53 24-1,-22-18 8,1-2 0,1-4 0,108 20 0,201 5 32,516-23 21,0-72-23,116-82 5,-24-113 3,-394 41 9,-462 153-2,-1-4 0,180-115-1,-133 45 49,-144 104-70,-1-2 1,-1-1-1,41-54 1,-57 66-30,0 0 0,-1 0 1,0-1-1,-1 1 0,0-2 1,-1 1-1,-1 0 0,4-21 1,-7 25-1,0-1 0,0 1 1,-1-1-1,-1 0 1,1 1-1,-2-1 1,0 0-1,0 1 1,0 0-1,-2-1 1,1 1-1,-7-12 1,3 9 2,0 1 0,-1 0 1,0 0-1,-1 1 0,-1 0 1,-10-10-1,-15-8-6,-43-29 0</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16.489"/>
    </inkml:context>
    <inkml:brush xml:id="br0">
      <inkml:brushProperty name="width" value="0.05" units="cm"/>
      <inkml:brushProperty name="height" value="0.05" units="cm"/>
    </inkml:brush>
  </inkml:definitions>
  <inkml:trace contextRef="#ctx0" brushRef="#br0">53 570 11058,'-5'-2'197,"0"1"-1,0-1 0,0 0 1,1 0-1,-8-5 0,11 6-130,-1 1 0,1-1 0,0 0 0,0 1 0,0-1 0,0 0 0,1 0 0,-1 0 0,0 0 0,0 0 0,0 0 0,1 0 0,-1 0 0,1 0 0,-1 0 0,0 0-1,1 0 1,0-1 0,-1 1 0,1 0 0,0 0 0,0-1 0,0 1 0,-1 0 0,1 0 0,1-1 0,-1 1 0,0 0 0,0-2 0,2 2 24,0 0 0,0 0 0,0 0 0,0 0 0,0 1 0,0-1 0,0 1 0,1-1-1,-1 1 1,0 0 0,3 0 0,3-1-21,40-9-35,-27 5-22,-1 0 0,1 2 0,0 1 0,1 0 0,-1 1 0,0 1 0,33 5 0,13 8 47,0-4 0,110 1 0,233-34 151,-166 5-159,310-37-29,8-1-156,-37 36 178,0 34 0,-207 6 95,480-33 0,131-114 706,-445 41-812,-384 76-17,1 3 0,189 12-1,-284-3-11,675 43 506,-206-2 448,-313-22-745,-90-13-141,112-4-1,-137-6-36,-1-1-1,1-3 1,65-19-1,22-15 2404,-131 42-1660,-3-1-780,0 1 1,0-1-1,0 0 0,0 0 1,1 0-1,-1 0 0,0 0 0,0 0 1,0 0-1,0 0 0,0 0 1,1 0-1,-1 0 0,0 0 1,0 0-1,0 0 0,0 0 1,1 0-1,-1 0 0,0 0 0,0 0 1,0 0-1,0 0 0,0 0 1,1 0-1,-1 0 0,0 0 1,0 0-1,0 0 0,0 0 1,0 0-1,1 0 0,-1 0 0,0-1 1,0 1-1,0 0 0,0 0 1,0 0-1,0 0 0,0 0 1,1 0-1,-1-1 0,0 1 1,0 0-1,0 0 0,0 0 1,0 0-1,0 0 0,0-1 0,5-2-21,-5 2 15,0 1 0,0 0-1,1 0 1,-1 0-1,0 0 1,0 0-1,0-1 1,1 1 0,-1 0-1,0 0 1,0 0-1,0-1 1,0 1-1,0 0 1,1 0 0,-1-1-1,0 1 1,0 0-1,0 0 1,0 0-1,0-1 1,0 1 0,0 0-1,0 0 1,0-1-1,0 1 1,0 0-1,0 0 1,0-1 0,0 1-1,0 0 1,0 0-1,0-1 1,0 1-1,0 0 1,-1 0 0,1-1-1,0 1 1,0 0-1,0 0 1,0 0-1,0-1 1,-1 1 0,1 0-1,0 0 1,-2-8-416,0 0 0,1 1 0,0-1 0,0 0 0,1 0 0,0 1 0,0-1 0,1 0 0,0 0 0,2-8 0,1-16-379,-1 3 92</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18.017"/>
    </inkml:context>
    <inkml:brush xml:id="br0">
      <inkml:brushProperty name="width" value="0.05" units="cm"/>
      <inkml:brushProperty name="height" value="0.05" units="cm"/>
    </inkml:brush>
  </inkml:definitions>
  <inkml:trace contextRef="#ctx0" brushRef="#br0">1 238 11715,'18'9'134,"1"-1"0,0-1 0,0 0 0,0-1 1,1-2-1,0 0 0,23 2 0,17-2-32,67-4-1,131-19 66,-5 0-31,-193 18-7,-1 2 0,77 12 1,157 52 567,1 0-150,-99-41-325,240 0 1,200-34-38,-308 1-64,237 5 163,86-3 2,-1-29-147,49-40-87,193-17-20,-439 57-13,410-37 286,-476 51 1864,-384 22-2213,-1-1 0,1 0 1,-1 0-1,1 0 0,-1 0 1,0 0-1,0 0 0,1-1 1,-1 1-1,0 0 0,0-1 1,0 1-1,0 0 0,0-1 0,0 0 1,-1 1-1,1-1 0,0-2 1,2-2 57,10-16-165,0-3-49</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54.070"/>
    </inkml:context>
    <inkml:brush xml:id="br0">
      <inkml:brushProperty name="width" value="0.05" units="cm"/>
      <inkml:brushProperty name="height" value="0.05" units="cm"/>
    </inkml:brush>
  </inkml:definitions>
  <inkml:trace contextRef="#ctx0" brushRef="#br0">16 469 14307,'-15'11'1900,"25"-14"-70,30-15-135,372-171 476,-252 123-2175,122-50-453,-98 34-2937,-178 79 2800,-2 1-56</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54.494"/>
    </inkml:context>
    <inkml:brush xml:id="br0">
      <inkml:brushProperty name="width" value="0.05" units="cm"/>
      <inkml:brushProperty name="height" value="0.05" units="cm"/>
    </inkml:brush>
  </inkml:definitions>
  <inkml:trace contextRef="#ctx0" brushRef="#br0">1 462 14003,'2'2'1982,"5"-6"-803,16-14-148,-5 5-233,19-10-112,1 2 1,0 1-1,2 2 0,57-17 0,172-36-245,-206 56-396,33-6-106,133-37-2190,-200 48 1809,0 0-1,-1-2 1,-1-2 0,0 0-1,41-30 1,-17 2-434</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54.888"/>
    </inkml:context>
    <inkml:brush xml:id="br0">
      <inkml:brushProperty name="width" value="0.05" units="cm"/>
      <inkml:brushProperty name="height" value="0.05" units="cm"/>
    </inkml:brush>
  </inkml:definitions>
  <inkml:trace contextRef="#ctx0" brushRef="#br0">1 44 13259,'4'-8'5175,"8"3"-3537,14-1-2135,-19 5 1120,39-8-247,0 3 1,1 1-1,0 2 1,0 3 0,0 1-1,0 3 1,64 13-1,-101-15-379,0 1-1,-1 0 0,1 0 1,0 1-1,-1 0 0,0 1 1,0 0-1,10 8 1,-15-10-3,0 1 0,-1 0 0,1 0 0,-1 0 0,1 0 0,-1 1 0,0-1 0,-1 1 1,1 0-1,-1-1 0,0 1 0,0 0 0,-1 1 0,1-1 0,-1 0 0,0 0 0,0 9 1,-1 3 0,-1 0-1,0 1 1,-1-1 0,-1 0 0,-1 0 0,0-1 0,-2 1 0,1-1 0,-15 28 0,-7 5-114,-55 77 1,51-81-326,-3-1 0,-1-2 0,-47 43 0,44-53 56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58.144"/>
    </inkml:context>
    <inkml:brush xml:id="br0">
      <inkml:brushProperty name="width" value="0.05" units="cm"/>
      <inkml:brushProperty name="height" value="0.05" units="cm"/>
    </inkml:brush>
  </inkml:definitions>
  <inkml:trace contextRef="#ctx0" brushRef="#br0">195 38 16980,'0'-1'77,"1"0"0,-1 0 0,0 1 0,1-1 0,-1 0 0,0 0 1,0 0-1,0 0 0,0 0 0,0 0 0,0 0 0,0 0 0,0 0 0,0 0 1,0 0-1,-1 0 0,1 0 0,0 0 0,-1 0 0,1 0 0,0 0 0,-1 0 0,1 1 1,-1-1-1,0-1 0,-1 1 16,1 0 1,0 0-1,-1 0 1,0 0-1,1 0 1,-1 0-1,0 0 1,1 1-1,-1-1 1,0 1-1,0-1 0,-3 0 1,0 1 81,0-1 0,-1 1 0,1 0 0,-1 0-1,1 1 1,-1-1 0,1 1 0,-10 3 0,8 0-132,1-1 1,0 1-1,0 0 0,0 1 1,0 0-1,1 0 1,-1 0-1,1 0 0,1 1 1,-1 0-1,1 0 0,0 0 1,0 0-1,0 1 0,-4 13 1,3-8-15,1 0 0,0 1 1,1 0-1,0 0 0,1 0 1,1 0-1,0 27 0,1-37-14,0 1 0,1 0 0,-1-1 0,1 1 0,0-1 1,0 1-1,0-1 0,0 1 0,1-1 0,-1 0 0,1 1 0,0-1 0,0 0 0,0 0 0,5 5 0,-5-6 4,1-1-1,-1 1 0,1-1 1,-1 1-1,1-1 1,-1 0-1,1 0 1,0 0-1,0-1 1,0 1-1,0-1 0,-1 1 1,1-1-1,0 0 1,0 0-1,0 0 1,0 0-1,0-1 0,0 1 1,4-2-1,8-3 66,-1 0 0,1 0 0,-1-2-1,-1 1 1,1-2 0,21-16-1,72-65 660,-93 76-613,77-76 1176,-100 132-729,5-24-524,1 1 0,-2 36 0,5-49-69,0 0 0,0 1-1,1-1 1,0 0 0,0 0 0,1 0-1,0 0 1,0-1 0,0 1 0,1 0 0,5 8-1,-6-12-47,0-1 0,0 1 0,0-1 0,0 0 0,1 1 0,-1-1 0,0 0 0,1 0 0,0-1 0,-1 1 0,1 0 0,0-1 0,0 0 0,0 0 0,0 0-1,0 0 1,0 0 0,0 0 0,0-1 0,1 0 0,-1 1 0,0-1 0,0 0 0,0-1 0,1 1 0,-1 0 0,6-3 0,1 0-79,0 0 0,0-1 1,-1 0-1,1-1 0,-1 0 0,0-1 1,10-7-1,17-17-425</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4.544"/>
    </inkml:context>
    <inkml:brush xml:id="br0">
      <inkml:brushProperty name="width" value="0.05" units="cm"/>
      <inkml:brushProperty name="height" value="0.05" units="cm"/>
    </inkml:brush>
  </inkml:definitions>
  <inkml:trace contextRef="#ctx0" brushRef="#br0">143 1 16652,'-2'5'356,"0"1"0,0 0 0,-1-1 0,0 0 0,0 1 0,0-1 0,0 0 0,-9 8 0,7-7-147,0 0-1,1 1 0,-1 0 0,1 0 0,-5 12 0,8-17-230,1 0 0,-1 0 0,1 0 0,0 0 0,-1 0 0,1 0 0,0 0 0,0 0 0,1 0 0,-1 0 0,0 0 0,1 0-1,-1 0 1,1 0 0,-1 0 0,1 0 0,0 0 0,0 0 0,0-1 0,0 1 0,0 0 0,0-1 0,1 1 0,-1 0 0,1-1 0,1 2 0,6 4-230,-1-1 0,1 0-1,1 0 1,-1-1 0,17 7 0,-15-8 135,0 1 0,0 1 0,-1 0 0,11 8 0,-19-13 139,-1 0 1,0 0-1,0 0 1,0 0-1,0 0 1,0 0-1,0 0 1,0 0-1,0 1 1,0-1-1,-1 0 1,1 1-1,-1-1 1,1 0-1,-1 1 1,1-1-1,-1 1 1,0-1-1,1 1 1,-1-1-1,0 0 1,0 1-1,0-1 1,0 2-1,-1 0 52,0-1 0,0 1 1,0-1-1,0 0 0,-1 0 0,1 1 0,0-1 0,-1 0 0,0 0 0,1-1 1,-1 1-1,-4 3 0,-2 1 222,0 0 0,-1-1 0,0 0 0,0 0 0,-18 6 0,18-8-240,0-1 0,1 0 0,-1-1 0,0 0 0,0 0-1,0-1 1,0 0 0,0-1 0,0 1 0,0-2 0,0 1 0,-12-5 0,-3-4-36</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59.116"/>
    </inkml:context>
    <inkml:brush xml:id="br0">
      <inkml:brushProperty name="width" value="0.05" units="cm"/>
      <inkml:brushProperty name="height" value="0.05" units="cm"/>
    </inkml:brush>
  </inkml:definitions>
  <inkml:trace contextRef="#ctx0" brushRef="#br0">6 1 16371,'-3'22'583,"1"1"0,1-1 0,1 1 0,1 0-1,5 26 1,-5-43-433,4 39 359,1-1 0,3 0 0,16 50 0,-18-82 271,-2-19-64,-3-22 218,-3 2-519,-2 0 0,0 1 0,-2-1 0,0 1 0,-14-36 0,22 67-415,0 0 0,-1-1 1,2 1-1,-1-1 0,0 0 1,1 0-1,0 0 0,0 0 1,0-1-1,0 1 0,1-1 1,0 0-1,-1 0 0,1-1 1,0 0-1,0 0 0,0 0 0,0 0 1,1-1-1,6 2 0,4-2-14,1 0-1,0-1 1,-1 0-1,22-5 1,68-16-89,-53 9-23,-38 10 55,-1-2 0,0 1 0,0-2-1,0 0 1,22-11 0,-33 14 58,0 0 0,-1 0 0,1 0 0,0 0 0,-1 0 0,1 0 0,-1-1 0,0 1 0,0-1 0,1 0 0,-2 1 0,1-1 0,0 0 0,-1 0 0,1 0 0,-1 0 0,0-1 0,0 1 0,0 0 0,0 0 0,-1-1 0,0 1 0,1-1 0,-1 1 0,0 0 0,0-1 0,-1 1 0,1 0 0,-1-1 1,-1-3-1,2 4 11,-1 0 0,0 1 0,0-1 1,0 0-1,0 1 0,0-1 1,0 0-1,-1 1 0,0 0 1,1-1-1,-1 1 0,0 0 1,0 0-1,0 0 0,0 0 1,0 0-1,0 0 0,-1 1 1,1-1-1,-1 1 0,1 0 0,-1-1 1,-5 0-1,5 1 4,-1 1-1,1 0 1,0 0 0,0 0-1,-1 0 1,1 1 0,0-1-1,-1 1 1,1 0 0,0 0-1,0 0 1,0 0 0,0 1-1,0-1 1,0 1 0,0 0-1,1-1 1,-1 1 0,0 1-1,-3 3 1,-2 2 6,1 1-1,0 0 0,0 0 1,1 1-1,0 0 1,1 0-1,0 0 1,1 1-1,0 0 1,-4 14-1,6-19-31,1 1 0,0-1 1,0 1-1,0-1 0,0 1 0,1 0 0,0-1 0,1 1 1,-1 0-1,1-1 0,1 1 0,-1-1 0,1 0 0,0 1 1,1-1-1,-1 0 0,1 0 0,0 0 0,5 5 0,-5-7-116,0-1-1,1 0 0,0 0 1,0 0-1,0 0 0,0-1 0,0 1 1,0-1-1,1 0 0,-1-1 1,1 1-1,-1-1 0,1 1 1,-1-2-1,1 1 0,0 0 0,0-1 1,8 0-1,3-1-171,0 0 0,0-2 0,0 0-1,20-6 1,15-8-563</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59.488"/>
    </inkml:context>
    <inkml:brush xml:id="br0">
      <inkml:brushProperty name="width" value="0.05" units="cm"/>
      <inkml:brushProperty name="height" value="0.05" units="cm"/>
    </inkml:brush>
  </inkml:definitions>
  <inkml:trace contextRef="#ctx0" brushRef="#br0">173 0 19700,'-8'1'163,"-1"1"-1,1-1 0,0 1 1,-1 1-1,1 0 0,0 0 1,0 0-1,1 1 1,-1 0-1,1 0 0,0 1 1,0 0-1,0 1 1,1-1-1,-1 1 0,2 0 1,-1 1-1,0 0 0,1 0 1,1 0-1,-1 0 1,1 1-1,0-1 0,-4 13 1,8-18-159,-1 0 1,0 0-1,1 0 1,-1 0-1,1 1 1,0-1-1,0 0 1,0 0-1,0 0 0,0 0 1,0 0-1,1 0 1,-1 0-1,1 1 1,-1-1-1,1 0 1,1 2-1,-1-3-1,0 0 0,0 1-1,0-1 1,0 0 0,1 0-1,-1 0 1,0 0 0,1 0 0,-1 0-1,1 0 1,-1-1 0,1 1-1,-1 0 1,1-1 0,-1 1 0,1-1-1,2 1 1,3-1 2,-1 1-1,1-1 1,0-1-1,0 1 1,0-1-1,-1 0 1,1-1-1,0 1 1,7-4-1,12-6 112,-1-1 0,0-1-1,-1-1 1,-1-2 0,-1 0-1,0-1 1,-1-1-1,0-1 1,18-23 0,-55 64 110,0 0 0,2 0 1,-15 30-1,25-41-234,0 0 0,0 0 0,1 0 0,0 0 0,1 1 0,1-1 0,-1 23 0,2-31-40,0 0-1,0-1 1,0 1 0,0 0 0,1-1-1,-1 1 1,1 0 0,0-1-1,0 1 1,0-1 0,0 1-1,0-1 1,0 0 0,1 1-1,-1-1 1,1 0 0,0 0 0,0 0-1,0 0 1,0 0 0,0 0-1,0-1 1,0 1 0,0-1-1,1 1 1,-1-1 0,0 0-1,1 0 1,-1 0 0,1 0 0,0-1-1,-1 1 1,1-1 0,0 1-1,-1-1 1,1 0 0,0 0-1,-1 0 1,6-1 0,3-1-107,0 0 0,0-1 1,0-1-1,-1 0 0,1 0 1,-1-1-1,0-1 0,-1 1 1,1-1-1,12-12 0,20-15-514</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1:59.934"/>
    </inkml:context>
    <inkml:brush xml:id="br0">
      <inkml:brushProperty name="width" value="0.05" units="cm"/>
      <inkml:brushProperty name="height" value="0.05" units="cm"/>
    </inkml:brush>
  </inkml:definitions>
  <inkml:trace contextRef="#ctx0" brushRef="#br0">120 32 18964,'1'-2'333,"0"0"1,0 0-1,0 0 1,-1 0-1,1 0 0,0 0 1,-1 0-1,0 0 0,1-4 1,-5-1 1082,-8 11-357,0 8-907,0 0 0,1 1-1,1 0 1,0 0 0,1 1-1,-11 22 1,16-28-120,-1-1 0,1 1 1,1 1-1,0-1 0,-4 13 0,7-20-28,0 1-1,-1-1 0,1 1 0,0-1 0,0 0 0,0 1 0,0-1 0,0 1 0,0-1 0,1 1 1,-1-1-1,0 0 0,1 1 0,-1-1 0,1 0 0,-1 1 0,1-1 0,0 0 0,0 0 0,-1 1 0,1-1 1,0 0-1,0 0 0,0 0 0,0 0 0,0 0 0,0 0 0,1 0 0,-1-1 0,0 1 0,0 0 1,1-1-1,-1 1 0,0-1 0,1 1 0,-1-1 0,1 1 0,-1-1 0,0 0 0,1 0 0,-1 0 0,3 0 1,30 2-319,56-5 1,-58 0-74,1 3 0,36 2 0,-64-1 333,-1 0 1,1 0-1,-1 0 0,1 0 1,-1 0-1,0 1 0,1 0 0,-1 0 1,5 4-1,-8-6 61,0 1 1,0 0-1,0 0 0,0 0 1,0 0-1,0 0 0,0 0 1,-1 0-1,1 0 1,0 0-1,-1 1 0,1-1 1,-1 0-1,1 0 0,-1 1 1,0-1-1,1 0 0,-1 0 1,0 1-1,0-1 0,0 0 1,0 1-1,0-1 1,0 0-1,0 1 0,-1-1 1,1 0-1,0 0 0,-1 1 1,1-1-1,-1 0 0,1 0 1,-1 0-1,0 1 0,1-1 1,-3 2-1,-2 4 143,0 0 0,-1-1 0,0 1 0,0-1 0,-1 0 0,0-1 1,0 0-1,0 0 0,-11 6 0,12-8-101,1-1 0,0 1 0,-1-1 1,0 0-1,0 0 0,1-1 0,-1 0 0,0 0 1,0 0-1,0-1 0,0 1 0,0-1 1,-1-1-1,-8-1 0,13 1-80,0 1 0,-1-1-1,1 0 1,0 0 0,-1 0 0,1 0 0,0-1-1,0 1 1,0-1 0,0 1 0,0-1 0,1 0 0,-1 1-1,0-1 1,1 0 0,-1 0 0,1 0 0,0-1 0,-1 1-1,1 0 1,0 0 0,-1-4 0,1-11-222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1.240"/>
    </inkml:context>
    <inkml:brush xml:id="br0">
      <inkml:brushProperty name="width" value="0.05" units="cm"/>
      <inkml:brushProperty name="height" value="0.05" units="cm"/>
    </inkml:brush>
  </inkml:definitions>
  <inkml:trace contextRef="#ctx0" brushRef="#br0">283 67 13387,'2'-1'267,"-1"0"1,0 0 0,1-1-1,-1 1 1,0 0-1,0-1 1,0 1 0,0 0-1,0-1 1,0 1-1,0-1 1,-1 0 0,1 1-1,0-1 1,-1 0-1,0 1 1,1-1 0,-1 0-1,0 0 1,0 1 0,0-1-1,0 0 1,0 0-1,0 1 1,0-1 0,-1-3-1,0 4-103,0-1 0,0 1 0,0-1 0,0 1 1,0 0-1,0 0 0,0-1 0,0 1 0,-1 0 0,1 0 0,0 0 0,-1 0 0,1 0 0,-1 1 0,1-1 1,-1 0-1,1 1 0,-1-1 0,0 1 0,1-1 0,-1 1 0,0 0 0,1 0 0,-1 0 0,0 0 0,1 0 1,-1 0-1,-2 1 0,-4 0-55,-1 1 0,0 0 0,1 1 0,0 0-1,-1 0 1,1 1 0,1 0 0,-1 1 0,0 0 0,-11 9 0,1 1-78,0 2 1,-27 32-1,43-48-31,-14 19 14,-15 23-1,28-38-11,0 0-1,0 0 1,0 0 0,1 0-1,0 1 1,0-1-1,0 1 1,1-1 0,-1 1-1,1 0 1,0 7 0,1-13-2,0 1 0,0 0 0,0-1 0,0 1 0,1 0 0,-1-1 0,0 1 0,0 0 0,0-1 0,1 1 0,-1 0 0,0-1 0,1 1 0,-1-1 0,0 1 0,1-1 0,-1 1 0,1-1 0,-1 1 0,1-1 0,-1 1 0,1-1 0,-1 1 0,1-1 0,1 1 0,-1-1 0,1 1 0,-1-1 0,1 0 0,0 0 0,-1 1 0,1-1 0,-1 0 0,1 0 0,0-1 0,2 1 0,3-2 0,0 0-1,0 0 1,14-7-1,11-9 36,-1-2 0,0 0-1,45-42 1,-75 61-26,1 0 0,-1 0 0,0-1 1,1 1-1,-1 0 0,1 0 0,-1 0 0,1 0 0,-1 1 0,1-1 0,0 0 0,-1 1 0,1-1 1,0 1-1,3-1 0,-4 2-4,-1-1-1,1 1 1,0-1 0,0 1 0,0-1-1,0 1 1,-1 0 0,1 0 0,0-1-1,-1 1 1,1 0 0,0 0 0,-1 0-1,1 0 1,-1 0 0,0 0 0,1 0-1,-1 0 1,0 0 0,1 0 0,-1 0-1,0 0 1,0 0 0,0 0 0,0 2-1,0-2-3,0-1-1,0 1 1,0 0-1,0 0 1,0 0-1,0 0 1,1 0-1,-1-1 1,0 1-1,0 0 1,1 0-1,-1 0 1,0 0-1,1-1 1,-1 1-1,1 0 1,-1-1-1,1 1 1,0 0-1,-1-1 1,1 1-1,-1 0 1,1-1-1,0 1 1,1 0-1,0-1 2,0-1 0,-1 1 0,1-1 0,0 1 0,-1-1-1,1 0 1,-1 1 0,1-1 0,-1 0 0,1 0 0,-1 0-1,1 0 1,1-2 0,13-10 4,1 1 0,0 1-1,1 1 1,0 0 0,23-8-1,-33 15-4,-1 0-1,1 1 1,0 0 0,0 1-1,0 0 1,0 0-1,0 0 1,0 1-1,0 0 1,0 1 0,0 0-1,0 0 1,-1 1-1,1 0 1,0 0 0,9 4-1,-15-5-1,0 0 0,0 0 0,0 0 0,0 1 0,0-1 0,-1 0 0,1 1-1,-1-1 1,1 1 0,-1-1 0,0 1 0,1 0 0,-1 0 0,0-1 0,0 1 0,0 0 0,0 0-1,-1 0 1,1 0 0,0 0 0,-1 1 0,1-1 0,-1 0 0,0 0 0,0 0 0,0 0 0,0 3 0,-1 5-1,-1 0 1,0 0-1,-1 0 1,-5 16 0,-3 8 31,13-32 27,5-7-21,10-11 5,-9 9-17,6-6-97,1 2 0,0 0 0,1 0 0,0 2 0,1 0 0,0 1-1,0 0 1,22-5 0,-38 12 64,1 1-1,-1-1 0,1 1 0,-1 0 0,0-1 0,1 1 0,-1 0 0,1 0 1,-1 0-1,1 0 0,-1 0 0,1 1 0,-1-1 0,0 0 0,1 0 1,-1 1-1,1-1 0,-1 1 0,0 0 0,0-1 0,1 1 0,-1 0 1,0 0-1,0 0 0,0 0 0,0 0 0,0 0 0,0 0 0,0 0 1,2 2-1,-2 0-114,0 0 1,0-1 0,0 1-1,-1 0 1,1 0-1,-1 0 1,1 0 0,-1 0-1,0 0 1,0 0-1,0 0 1,-1 0 0,1 0-1,-2 4 1,2-7 76,0 1 0,0-1 0,0 0 0,0 0 0,0 1 0,0-1 0,0 0 0,0 0 0,0 1 0,0-1-1,0 0 1,0 0 0,0 1 0,0-1 0,1 0 0,-1 0 0,0 1 0,0-1 0,0 0 0,0 0 0,0 0 0,1 0 0,-1 1 0,0-1 0,0 0 0,0 0 0,1 0 0,-1 0 0,0 0 0,0 1 0,1-1 0,-1 0 0,0 0 0,0 0 0,0 0-1,1 0 1,-1 0 0,0 0 0,0 0 0,1 0 0,-1 0 0,0 0 0,1 0 0,7 0-654</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3.326"/>
    </inkml:context>
    <inkml:brush xml:id="br0">
      <inkml:brushProperty name="width" value="0.05" units="cm"/>
      <inkml:brushProperty name="height" value="0.05" units="cm"/>
    </inkml:brush>
  </inkml:definitions>
  <inkml:trace contextRef="#ctx0" brushRef="#br0">27 813 14259,'-20'30'2360,"14"-13"-1204,6-17-1078,-1 1 0,1-1-1,0 1 1,0-1 0,0 0-1,0 1 1,0-1 0,0 0-1,0 1 1,0-1-1,0 0 1,1 1 0,-1-1-1,0 1 1,0-1 0,0 0-1,0 1 1,0-1 0,1 0-1,-1 1 1,0-1 0,0 0-1,0 0 1,1 1 0,-1-1-1,0 0 1,1 0 0,-1 1-1,0-1 1,0 0 0,1 1-1,1-1 29,0 0-1,0-1 0,0 1 0,-1 0 1,1 0-1,0-1 0,0 1 1,-1-1-1,1 0 0,0 1 0,-1-1 1,1 0-1,-1 0 0,1 0 1,-1 0-1,1 0 0,-1 0 0,0-1 1,2-1-1,5-4 209,40-31 165,-2-2 0,-2-2 1,-2-2-1,46-61 1,-41 40-318,-3-3 0,62-123 0,-92 162-126,-1-1-1,-2 0 1,0-1 0,10-58 0,-20 85-31,-1 0 1,0 0 0,1 0 0,-2 0 0,1 0 0,0 1 0,-2-8 0,2 11-5,-1-1-1,1 1 1,0-1 0,0 1 0,0-1 0,0 1-1,-1 0 1,1-1 0,0 1 0,0 0 0,-1-1 0,1 1-1,0 0 1,-1-1 0,1 1 0,0 0 0,-1-1-1,1 1 1,-1 0 0,1 0 0,0 0 0,-1-1 0,1 1-1,-1 0 1,0 0-1,0 0 1,0 0-1,0 1 0,0-1 0,0 0 1,0 1-1,1-1 0,-1 0 0,0 1 1,0-1-1,0 1 0,1-1 0,-1 1 1,0 0-1,1-1 0,-2 2 1,-5 6-4,1 1 0,0 0 1,1 0-1,0 0 1,0 0-1,1 1 0,0 0 1,1 0-1,-3 11 1,-1 4-6,-12 34-5,3 0 0,3 1 0,-9 89 0,19-108-109,3 0 0,0 1 0,3-1 0,1 0 1,3 0-1,12 46 0,-9-54-152,-5-19-69,0 0-1,-2 0 0,0 0 1,0 0-1,0 26 0,-3-39 245,0 0 0,0 1 0,0-1-1,0 1 1,0-1 0,-1 0-1,1 1 1,-1-1 0,1 1 0,-1-1-1,1 0 1,-1 0 0,0 1-1,1-1 1,-1 0 0,-1 1-1,1-2 38,1 1 0,-1-1-1,0 0 1,1 1-1,-1-1 1,0 0 0,0 0-1,1 0 1,-1 0-1,0 0 1,0 0-1,1 0 1,-1 0 0,0 0-1,1 0 1,-1 0-1,0 0 1,0-1 0,1 1-1,-1 0 1,0-1-1,1 1 1,-1 0-1,1-1 1,-1 1 0,0-1-1,1 1 1,-1 0-1,1-1 1,-1 0 0,1 1-1,-1-1 1,0 0-1,-6-7-141,0 0 1,0-1-1,1 0 0,0 0 0,1 0 0,-6-13 0,-24-65 1615,29 71-815,4 10-449,0 1 200,0 0 1,1 0-1,-1 0 1,1 0-1,0 0 1,0-8-1,1 12-269,0-1 0,0 1 0,0 0 0,0-1 0,1 1-1,-1 0 1,1 0 0,-1-1 0,1 1 0,-1 0 0,1 0 0,0 0 0,-1 0 0,1 0-1,0 0 1,0 0 0,0 0 0,0 0 0,0 0 0,0 1 0,0-1 0,0 0 0,0 0 0,0 1-1,0-1 1,1 1 0,-1-1 0,0 1 0,0 0 0,1-1 0,-1 1 0,2 0 0,82-17-730,62-14-1810,-99 17 1697</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3.773"/>
    </inkml:context>
    <inkml:brush xml:id="br0">
      <inkml:brushProperty name="width" value="0.05" units="cm"/>
      <inkml:brushProperty name="height" value="0.05" units="cm"/>
    </inkml:brush>
  </inkml:definitions>
  <inkml:trace contextRef="#ctx0" brushRef="#br0">157 67 17596,'-3'-1'118,"0"0"0,0 0 0,0 0 1,0 1-1,0-1 0,0 1 0,0-1 0,0 1 1,0 0-1,0 0 0,0 0 0,0 1 0,0-1 1,0 1-1,0 0 0,0 0 0,0 0 0,0 0 1,0 0-1,1 0 0,-1 1 0,0 0 0,1-1 1,-1 1-1,1 0 0,0 0 0,-1 0 0,1 1 1,-2 2-1,-6 6 94,1 1 0,0 0 1,1 1-1,-10 20 0,15-27-148,1-1 0,-1 1 0,1-1 0,1 1 0,-1 0 0,-1 9 0,3-14-50,0 0 0,0 0 0,0 0 0,0 0 0,0 0 0,0 0 0,0 0 0,0 0 0,0 0 0,1 0 0,-1 0 0,0 0 1,1-1-1,-1 1 0,0 0 0,1 0 0,-1 0 0,1 0 0,0 0 0,-1 0 0,1-1 0,0 1 0,-1 0 0,1-1 0,0 1 0,0 0 0,0-1 0,-1 1 0,1-1 1,0 1-1,0-1 0,0 1 0,0-1 0,0 0 0,0 0 0,0 1 0,0-1 0,0 0 0,0 0 0,0 0 0,0 0 0,0 0 0,0 0 0,0 0 0,0-1 1,2 1-1,14-3 68,0-1 1,1-1-1,21-9 0,-16 6-29,31-7 0,-47 13-32,0 1 1,-1 0-1,1 1 0,1-1 1,-1 1-1,0 1 1,0-1-1,13 4 1,-18-3 86,1 0 1,-1 0-1,0 0 1,0 0 0,0 0-1,0 0 1,0 1-1,0-1 1,-1 1-1,1-1 1,0 1-1,-1 0 1,1-1-1,-1 1 1,0 0 0,1 0-1,-1 0 1,0 0-1,0 0 1,0 0-1,0 1 1,0 2-1,-28-160 2357,27 155-2476,0-1 1,0 1 0,0-1-1,0 0 1,0 1-1,-1-1 1,2 1-1,-1-1 1,0 1-1,0-1 1,0 0 0,0 1-1,0-1 1,0 1-1,0-1 1,1 1-1,-1-1 1,0 1-1,0-1 1,1 1 0,-1-1-1,0 1 1,1-1-1,-1 1 1,1-1-1,-1 1 1,1 0-1,-1-1 1,0 1 0,1 0-1,-1-1 1,1 1-1,-1 0 1,1 0-1,0-1 1,-1 1 0,1 0-1,-1 0 1,1 0-1,1 0 1,28 4-827,-11 1 453,-9-5 396,-1 0 0,1 0 0,-1-1-1,1 0 1,-1 0 0,16-5-1,-3-2-161,33-15 0,13-12-94</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5.324"/>
    </inkml:context>
    <inkml:brush xml:id="br0">
      <inkml:brushProperty name="width" value="0.05" units="cm"/>
      <inkml:brushProperty name="height" value="0.05" units="cm"/>
    </inkml:brush>
  </inkml:definitions>
  <inkml:trace contextRef="#ctx0" brushRef="#br0">21 1 15339,'-6'24'735,"1"0"0,1 0-1,1 1 1,1-1 0,2 1-1,0 0 1,5 31 0,-4-47-690,0 0 0,1 0 0,0 0 1,1 0-1,-1-1 0,2 1 0,-1-1 1,1 0-1,1 0 0,6 10 1,-9-16-18,0 1 1,0-1 0,0 0 0,0 1-1,1-1 1,-1-1 0,1 1 0,0 0-1,-1-1 1,1 1 0,0-1 0,0 0-1,0 0 1,0 0 0,0 0 0,0 0-1,0-1 1,1 1 0,-1-1 0,0 0-1,0 0 1,0 0 0,0 0 0,0-1-1,1 1 1,-1-1 0,0 0 0,0 0 0,0 0-1,0 0 1,-1-1 0,6-2 0,6-5 231,0-1 0,0 0 1,-1-1-1,-1-1 0,0 0 1,0 0-1,17-26 0,12-12 638,-40 50-879,-1-1-1,1 0 0,-1 0 1,1 1-1,0-1 0,-1 1 1,1-1-1,0 0 0,-1 1 1,1-1-1,0 1 0,0-1 1,-1 1-1,1 0 1,0-1-1,0 1 0,0 0 1,0 0-1,0 0 0,-1-1 1,1 1-1,0 0 0,0 0 1,2 0-1,-2 1-6,0 0 0,0-1 0,-1 1 0,1 0 0,0-1 0,0 1 0,0 0 0,-1 0 0,1 0 0,0 0 0,-1 0 0,1 0 0,-1 0 0,1 0 0,-1 0 0,1 0 0,-1 1 0,3 10 3,0 0 0,-1 0 1,1 13-1,-2-10-4,1-3 1,-2-5-2,1 1 0,1-1 0,-1 0 0,4 10 0,-4-16 0,-1 0-1,0 0 1,1 0 0,-1 0-1,1 0 1,-1 0 0,1 0-1,0 0 1,-1 0 0,1-1-1,0 1 1,0 0 0,-1 0 0,1-1-1,0 1 1,0 0 0,0-1-1,0 1 1,0-1 0,0 1-1,0-1 1,0 1 0,0-1-1,0 0 1,0 0 0,0 0 0,0 1-1,1-1 1,-1 0 0,0 0-1,0 0 1,0-1 0,0 1-1,0 0 1,2-1 0,9-4 80,0 0 0,-1-1 0,0-1 0,0 0 1,18-15-1,0 0 50,-15 12-71,1-1-4,1 0 0,20-9 0,-32 18-65,-1 0-1,1 0 1,0 1 0,0 0-1,0-1 1,0 2 0,0-1-1,1 0 1,-1 1 0,0-1-1,0 1 1,1 1 0,-1-1 0,0 0-1,7 3 1,-9-2-7,0 0 1,0 0-1,0 0 0,0 0 0,-1 0 1,1 1-1,0-1 0,-1 1 1,1 0-1,-1-1 0,0 1 1,1 0-1,-1 0 0,0 0 0,0 0 1,0 0-1,0 0 0,1 4 1,9 46-494,-7-27-301,-4-24 743,0-1 0,0 1 1,1 0-1,-1-1 1,0 1-1,0-1 0,1 1 1,-1-1-1,0 1 1,1-1-1,-1 1 0,0-1 1,1 1-1,-1-1 1,1 0-1,-1 1 0,1-1 1,-1 1-1,1-1 1,-1 0-1,1 0 1,-1 1-1,1-1 0,0 0 1,-1 0-1,1 0 1,-1 0-1,1 0 0,0 1 1,-1-1-1,1 0 1,-1 0-1,1-1 0,0 1 1,-1 0-1,1 0 1,-1 0-1,1 0 0,0 0 1,-1-1-1,1 1 1,-1 0-1,1 0 0,-1-1 1,1 0-1,26-16-1568,-27 17 1625,15-13-105,0 0 0,18-23 0,-8 8-283,15-12 47</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5.742"/>
    </inkml:context>
    <inkml:brush xml:id="br0">
      <inkml:brushProperty name="width" value="0.05" units="cm"/>
      <inkml:brushProperty name="height" value="0.05" units="cm"/>
    </inkml:brush>
  </inkml:definitions>
  <inkml:trace contextRef="#ctx0" brushRef="#br0">136 0 16171,'-11'10'1680,"-1"0"-1,1 1 1,-18 22-1,-31 49 659,59-79-2291,-10 17 260,11-19-311,0-1 1,0 0 0,0 1-1,0-1 1,0 0-1,0 1 1,0-1 0,0 0-1,0 1 1,0-1 0,0 0-1,0 1 1,0-1 0,0 1-1,0-1 1,0 0-1,1 0 1,-1 1 0,0-1-1,0 0 1,0 1 0,0-1-1,1 0 1,-1 0-1,0 1 1,0-1 0,1 0-1,-1 0 1,0 1 0,1-1-1,-1 0 1,0 0 0,1 0-1,-1 0 1,0 0-1,1 1 1,-1-1 0,0 0-1,1 0 1,-1 0 0,0 0-1,1 0 1,-1 0-1,0 0 1,1 0 0,-1 0-1,0 0 1,1 0 0,-1-1-1,0 1 1,1 0-1,-1 0 1,1 0 0,51-11-990,-40 8 739,0 1 0,-1-1 0,1 2 0,19-1 0,-20 3 103,1 0 0,0 1 0,0 0 0,-1 1 0,1 0 0,-1 1 0,0 0 0,12 7 0,-20-9 161,0-1 1,-1 1-1,1 0 0,0 0 1,-1 0-1,1 0 0,-1 1 1,0-1-1,0 1 0,0-1 1,0 1-1,0 0 0,-1 0 1,3 4-1,-4-4 46,1-1 1,-1 1-1,1 0 1,-1 0-1,0 0 0,0 0 1,0 0-1,-1-1 0,1 1 1,-1 0-1,1 0 1,-1 0-1,0-1 0,0 1 1,0 0-1,-1-1 0,1 1 1,0-1-1,-3 3 1,-2 4 189,-1-1 1,1 0 0,-2-1 0,1 1-1,-1-2 1,-16 12 0,20-14-266,-1-1 1,0 0-1,0-1 0,0 1 0,0-1 1,0 0-1,-1 0 0,1-1 1,-1 1-1,1-1 0,-1 0 1,1-1-1,-1 1 0,-5-1 1,9-1 3,1 1 1,0 0 0,-1-1 0,1 1 0,0-1 0,-1 1-1,1-1 1,0 1 0,0-1 0,0 0 0,0 0 0,0 0-1,0 0 1,0 1 0,0-1 0,0 0 0,0-1 0,0 1-1,0 0 1,1 0 0,-1 0 0,0 0 0,1-1 0,-1 1-1,1 0 1,-1-1 0,1 1 0,0-3 0,-2-33-341</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6.291"/>
    </inkml:context>
    <inkml:brush xml:id="br0">
      <inkml:brushProperty name="width" value="0.05" units="cm"/>
      <inkml:brushProperty name="height" value="0.05" units="cm"/>
    </inkml:brush>
  </inkml:definitions>
  <inkml:trace contextRef="#ctx0" brushRef="#br0">88 0 18780,'-12'27'529,"2"1"0,1 0 0,1 1 0,1 0 0,2 0 1,1 0-1,1 1 0,1-1 0,2 1 0,1-1 0,1 1 0,2-1 0,1 0 0,10 34 0,-9-43-464,16 32 0,-19-45-75,0-1 0,1 0 0,0 0 0,0 0 0,0-1 0,1 1 0,-1-1 0,10 8 0,-13-13 2,-1 1 0,0-1-1,1 0 1,-1 1-1,0-1 1,1 0 0,-1 0-1,0 1 1,1-1-1,-1 0 1,1 0 0,-1 0-1,0 1 1,1-1-1,-1 0 1,1 0 0,-1 0-1,1 0 1,-1 0-1,1 0 1,-1 0 0,1 0-1,-1 0 1,1 0 0,-1 0-1,0 0 1,1 0-1,-1-1 1,1 1 0,-1 0-1,1-1 1,3-13-180,-9-20-41,-3 9 189,-2 0-1,0 1 1,-1 0 0,-1 1-1,-2 0 1,0 1 0,-24-28-1,22 36 155,8 6 110,18 13-156,3 1-332,1-1 0,-1 0 0,1 0 0,0-2 1,1 1-1,-1-2 0,0 0 0,1-1 0,21 0 1,-19-2-236,-1 0 1,1-1 0,0 0-1,-1-2 1,0 0 0,0 0-1,0-2 1,16-7 0,-19 6 32,-1 0 0,13-10 0,-22 16 462,-1-1 0,1 0 0,-1 0 1,1-1-1,-1 1 0,0 0 0,0-1 0,0 0 1,0 1-1,0-1 0,-1 0 0,1 0 0,-1 0 0,0 0 1,2-5-1,-3 8 43,0-1 1,0 1 0,0-1-1,0 0 1,0 1-1,0-1 1,0 1 0,0-1-1,0 0 1,0 1-1,0-1 1,0 1 0,0-1-1,0 0 1,-1 1-1,1-1 1,0 1 0,0-1-1,-1 1 1,1-1-1,0 1 1,-1-1 0,1 1-1,0-1 1,-1 1-1,1 0 1,-2-1 0,2 0 34,-1 1 1,0 0-1,0 0 0,0 0 1,0 0-1,0 0 1,0 0-1,0 0 1,0 0-1,0 0 1,0 1-1,1-1 0,-1 0 1,0 0-1,-1 2 1,-3 0 216,0 1 1,0 0 0,1 0 0,0 0-1,-6 5 1,1 2 165,0 0 0,0 2 0,0-1 0,2 1 0,-1 0 0,-9 22 0,14-26-335,0-1 1,1 1-1,-1 0 1,1 0-1,1 0 0,0 0 1,0 0-1,0 0 1,1 1-1,0-1 0,1 0 1,3 16-1,-4-22-101,1 1 0,0-1 0,-1 1-1,1-1 1,0 1 0,1-1 0,-1 0 0,0 0-1,1 0 1,-1 1 0,1-1 0,0-1-1,-1 1 1,1 0 0,0 0 0,0-1-1,0 1 1,1-1 0,-1 1 0,3 0 0,-2-1-8,1 0 0,0 0 1,0 0-1,-1-1 1,1 1-1,0-1 1,0 0-1,0 0 0,0-1 1,-1 1-1,1-1 1,4-1-1,5-2-1,-1 0 0,-1-1 0,1 0 0,-1-1-1,1-1 1,-2 1 0,12-10 0,1-4-78,0 0 0,-1-2 0,-1-1 0,-1-1 0,-1 0 0,25-43 0,-52 84-114,1 0 0,1 0-1,0 1 1,2 0 0,0 0 0,1 0-1,0 0 1,2 0 0,1 26-1,0-42 125,0 0 35,0-1-1,0 1 1,0-1 0,0 0-1,0 1 1,0-1 0,0 1-1,1-1 1,-1 0 0,1 1-1,-1-1 1,1 0 0,0 1-1,-1-1 1,1 0 0,0 0-1,0 0 1,0 1 0,0-1-1,0 0 1,0 0 0,0 0-1,0-1 1,0 1 0,0 0-1,0 0 1,3 0 0,17 1-406</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7.089"/>
    </inkml:context>
    <inkml:brush xml:id="br0">
      <inkml:brushProperty name="width" value="0.05" units="cm"/>
      <inkml:brushProperty name="height" value="0.05" units="cm"/>
    </inkml:brush>
  </inkml:definitions>
  <inkml:trace contextRef="#ctx0" brushRef="#br0">8 1 18060,'5'31'1633,"-1"1"1,-1 57-1,-1-5-178,0-63-1162,-2-4-7,2 1 1,0 0-1,8 30 1,-9-47-277,-1 1 1,1-1 0,-1 0 0,1 1 0,-1-1 0,1 0 0,0 1 0,-1-1 0,1 0 0,0 0 0,0 0 0,0 0 0,0 0 0,0 0 0,0 0 0,0 0 0,1 0 0,-1 0 0,0 0 0,0-1 0,1 1 0,-1-1 0,1 1 0,-1-1 0,0 1 0,1-1 0,-1 0-1,1 1 1,-1-1 0,1 0 0,-1 0 0,1 0 0,-1 0 0,0-1 0,1 1 0,-1 0 0,1-1 0,1 0 0,6-2 2,0-1 0,-1 0 0,0-1 0,0 0 1,8-6-1,5-3 1,-14 10-31,0 0 0,0 1 0,1 0 0,-1 0 0,0 1 0,1 0 0,0 0 0,11-1 0,-17 3 5,1 0 0,0 0 0,-1 1 0,1-1 0,-1 0 1,1 1-1,0 0 0,-1-1 0,1 1 0,-1 0 0,0 0 0,1 1 0,-1-1 1,0 0-1,0 1 0,0-1 0,0 1 0,0 0 0,0 0 0,0 0 0,0 0 0,-1 0 1,1 0-1,-1 0 0,1 0 0,-1 1 0,0-1 0,1 4 0,0-1 24,-1-1 0,0 1-1,0 0 1,0 0 0,0 0-1,-1-1 1,0 1 0,0 0-1,0 0 1,-1 0 0,1 0-1,-1 0 1,0-1 0,-1 1-1,1 0 1,-1-1 0,0 1-1,0-1 1,0 0 0,-1 1-1,1-1 1,-1 0 0,0-1-1,-5 6 1,2-3 53,1-1 1,-1 0 0,0 0-1,0-1 1,0 1-1,-1-1 1,1-1-1,-1 1 1,0-1-1,0 0 1,0-1-1,-1 0 1,1 0 0,-15 2-1,13-4-82,0 0-1,0-1 0,0 0 1,0 0-1,1-1 1,-1-1-1,1 1 1,-1-1-1,1 0 0,0-1 1,-11-6-1,16 8-86,-1 0 0,1 0-1,0 0 1,0-1-1,0 1 1,0-1 0,1 0-1,-1 1 1,1-1-1,-1 0 1,1-1 0,0 1-1,0 0 1,0-1 0,1 1-1,-1-1 1,1 1-1,0-1 1,0 0 0,0 1-1,0-1 1,1 0-1,0 0 1,0 0 0,0 0-1,0 1 1,0-1-1,2-5 1,-1 5 14,0 1 0,0-1 0,1 1 0,-1 0 0,1-1-1,4-5 1,19-19-691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5.024"/>
    </inkml:context>
    <inkml:brush xml:id="br0">
      <inkml:brushProperty name="width" value="0.05" units="cm"/>
      <inkml:brushProperty name="height" value="0.05" units="cm"/>
    </inkml:brush>
  </inkml:definitions>
  <inkml:trace contextRef="#ctx0" brushRef="#br0">0 149 17532,'1'-1'105,"-1"1"0,1-1 0,-1 0 0,1 0 0,-1 1 0,1-1 0,-1 0 1,1 1-1,0-1 0,-1 1 0,1-1 0,0 1 0,0-1 0,-1 1 0,1-1 0,0 1 0,0 0 1,0-1-1,-1 1 0,1 0 0,2-1 0,3-2 173,38-21 769,81-40 77,-103 54-1084,0 1 1,1 1-1,37-8 0,-58 15-35,-1 1-1,1-1 1,-1 1 0,1 0-1,-1-1 1,1 1 0,-1 0-1,1 0 1,-1 0 0,1 0-1,-1 1 1,1-1-1,-1 0 1,1 1 0,-1-1-1,1 1 1,-1-1 0,1 1-1,-1 0 1,0-1 0,1 1-1,-1 0 1,0 0-1,0 0 1,0 0 0,0 0-1,0 0 1,0 0 0,0 1-1,0-1 1,0 0 0,0 0-1,0 1 1,-1-1-1,1 1 1,-1-1 0,1 1-1,-1-1 1,1 3 0,0 6 51,0 0 0,-1 0 1,-1 0-1,1 0 1,-4 12-1,1 9 96,3-28-127,0 0 0,0 0 0,0 1 0,0-1 0,1 0 0,-1 0 0,1 1 0,0-1-1,0 0 1,0 0 0,0 0 0,1 0 0,-1 0 0,1 0 0,0-1 0,2 5 0,-1-5 6,0 0 1,0 0 0,0 0 0,0 0-1,0 0 1,0-1 0,0 1-1,0-1 1,1 0 0,-1 0 0,0 0-1,1-1 1,-1 1 0,1-1-1,5 0 1,7 0 42,-1-1-1,0 0 1,0-1 0,0-1-1,0 0 1,0-1-1,-1-1 1,1 0 0,-1-1-1,-1-1 1,1 0-1,-1-1 1,0 0 0,-1-1-1,12-10 1,-7-1-64,-16 19-73,0 0 0,0 0 0,0 0 0,-1-1 0,1 1 0,-1 0 1,1 0-1,-1 0 0,1-1 0,-1 1 0,0 0 0,1-1 0,-1 1 0,0 0 1,0-1-1,0-1 0,0 3 38,0-1 0,0 1 0,0 0 0,-1 0 1,1-1-1,0 1 0,0 0 0,0 0 0,0 0 0,-1-1 1,1 1-1,0 0 0,0 0 0,0 0 0,-1-1 0,1 1 1,0 0-1,0 0 0,-1 0 0,1 0 0,0 0 0,0 0 0,-1 0 1,1 0-1,0 0 0,0-1 0,-1 1 0,1 0 0,0 0 1,-1 0-1,1 0 0,0 1 0,0-1 0,-1 0 0,1 0 0,0 0 1,0 0-1,-1 0 0,1 0 0,0 0 0,0 0 0,-1 1 1,1-1-1,0 0 0,0 0 0,-1 0 0,1 0 0,0 1 1,0-1-1,0 0 0,0 0 0,-1 1 0,1-1 0,0 0 0,0 0 1,0 1-1,0-1 0,0 0 0,0 0 0,0 1 0,0-1 1,0 0-1,0 0 0,-1 1 0,1-1 0,1 0 0,-1 1 1,0-1-1,0 1 0,2 10-547</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7.524"/>
    </inkml:context>
    <inkml:brush xml:id="br0">
      <inkml:brushProperty name="width" value="0.05" units="cm"/>
      <inkml:brushProperty name="height" value="0.05" units="cm"/>
    </inkml:brush>
  </inkml:definitions>
  <inkml:trace contextRef="#ctx0" brushRef="#br0">9 1 19708,'10'1'2129,"-7"13"-1473,-3 11-288,-2 4 1392,-1 9-1048,0 5-231,-2 6-201,1-3-80,1 0-288,1-3-208,2-8-497,3-6-303,5-15 832,3-8-184,-1-15-200</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7.895"/>
    </inkml:context>
    <inkml:brush xml:id="br0">
      <inkml:brushProperty name="width" value="0.05" units="cm"/>
      <inkml:brushProperty name="height" value="0.05" units="cm"/>
    </inkml:brush>
  </inkml:definitions>
  <inkml:trace contextRef="#ctx0" brushRef="#br0">1 81 16572,'9'7'335,"0"-1"1,1 0 0,0-1 0,0 0 0,0-1 0,1 0 0,0-1 0,-1 0 0,1 0 0,0-1 0,1-1-1,-1 0 1,0 0 0,0-1 0,0 0 0,1-1 0,-1-1 0,0 1 0,0-2 0,0 0 0,0 0 0,-1-1 0,1 0-1,18-11 1,-26 13-247,0 0-1,0 0 1,-1 0-1,1-1 1,-1 1-1,1 0 0,-1-1 1,0 0-1,0 0 1,0 1-1,-1-1 1,1 0-1,0 0 0,-1-1 1,0 1-1,0 0 1,1-6-1,-2 8-43,0 0 0,0-1-1,0 1 1,0-1 0,0 1-1,0-1 1,0 1 0,-1 0 0,1-1-1,-1 1 1,1-1 0,-1 1-1,1 0 1,-1 0 0,0-1 0,0 1-1,-1-2 1,1 2-11,-1-1 0,0 1 0,0 0 0,0-1 0,0 1 1,0 0-1,0 0 0,0 0 0,0 0 0,0 1 0,-1-1 0,1 0 0,-5 0 0,-1 1-15,0 0 1,0 0-1,0 1 0,-1-1 0,1 2 0,0-1 1,1 1-1,-1 1 0,0-1 0,0 1 0,1 1 1,0-1-1,-1 1 0,2 0 0,-1 1 0,0 0 0,-6 6 1,7-6-40,0 0 0,0 1 0,1 0 1,0 0-1,0 0 0,0 1 0,1-1 0,0 1 1,0 0-1,1 0 0,0 1 0,0-1 1,1 1-1,0-1 0,0 1 0,0 0 0,0 13 1,2-17-49,0 0 0,1-1 0,-1 1 0,1 0 0,0-1 0,0 1 0,0-1 0,0 1 0,1-1 0,-1 1 0,1-1 0,0 0 0,0 0 0,0 0 0,0 0 0,1 0 0,-1 0 0,1 0 0,0-1 0,0 0 0,0 1 0,3 1 0,-1-2-15,0 1 1,0-1 0,0 0 0,1 0-1,-1-1 1,1 0 0,-1 0 0,1 0 0,-1 0-1,1-1 1,0 0 0,-1 0 0,12-2-1,25-7-461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8.580"/>
    </inkml:context>
    <inkml:brush xml:id="br0">
      <inkml:brushProperty name="width" value="0.05" units="cm"/>
      <inkml:brushProperty name="height" value="0.05" units="cm"/>
    </inkml:brush>
  </inkml:definitions>
  <inkml:trace contextRef="#ctx0" brushRef="#br0">1 0 19484,'-1'15'451,"1"0"1,1 0-1,0 0 0,1 0 1,1 0-1,0-1 0,1 1 1,0-1-1,1 0 0,1 0 1,9 15-1,-14-26-430,1 0 1,0 0-1,0 0 0,-1-1 0,2 1 1,-1-1-1,0 0 0,0 0 0,1 1 1,-1-2-1,1 1 0,0 0 1,0 0-1,-1-1 0,1 1 0,0-1 1,6 2-1,-4-3-6,0 1-1,-1-1 1,1 0 0,0 0 0,0 0-1,0 0 1,0-1 0,-1 0 0,1 0-1,8-4 1,7-3 7,-1-2 0,0 0-1,-1-2 1,22-17 0,-28 21 7,-4 2-13,33-22 22,-39 27-34,1 0 0,-1 0 0,0 0 1,0 0-1,0 0 0,0 0 0,1 0 0,-1 1 1,0-1-1,1 1 0,-1 0 0,1 0 0,-1 0 1,0 0-1,1 0 0,2 1 0,-3-1 1,-1 1-1,1 0 1,-1 0-1,0 0 1,1 0-1,-1 0 1,0 0-1,0 1 1,0-1 0,0 0-1,0 1 1,0-1-1,0 0 1,0 1-1,0-1 1,0 4-1,10 31 117,-10-30-72,0 0 1,1 0-1,0 0 1,3 7 0,-4-12-37,0 0 0,0-1 1,0 1-1,-1 0 1,1 0-1,0-1 0,0 1 1,0-1-1,0 1 0,0-1 1,0 1-1,0-1 1,1 0-1,-1 1 0,0-1 1,0 0-1,0 0 1,0 0-1,0 0 0,1 0 1,-1 0-1,0 0 0,0 0 1,0 0-1,0 0 1,0-1-1,0 1 0,0-1 1,1 1-1,-1-1 1,0 1-1,0-1 0,0 1 1,1-2-1,39-26 257,-36 24-226,11-9 41,31-22-31,-44 33-80,0 1 0,0-1 0,0 1 0,0-1 0,1 1 0,-1 0 0,0 0 0,1 0 0,-1 0 0,1 1 0,-1 0 0,0-1 0,5 2 0,-6-1-55,0 1-1,0 0 0,-1 0 1,1 0-1,0 0 1,-1 0-1,1 0 1,0 0-1,-1 0 1,1 1-1,-1-1 1,0 1-1,0-1 1,1 1-1,-1-1 1,0 1-1,0 0 1,-1 0-1,1-1 1,0 1-1,0 0 1,0 4-1,-1-5-15,1 0 0,-1 1 0,1-1 1,-1 1-1,0-1 0,0 1 0,1-1 0,-1 1 0,0-1 0,-1 1 0,1-1 0,0 0 0,0 1 1,-1-1-1,1 1 0,0-1 0,-1 1 0,0-1 0,1 0 0,-1 0 0,0 1 0,0-1 0,1 0 1,-1 0-1,0 0 0,0 1 0,0-1 0,0 0 0,-1-1 0,1 1 0,-2 1 0,-11 1-618</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8.999"/>
    </inkml:context>
    <inkml:brush xml:id="br0">
      <inkml:brushProperty name="width" value="0.05" units="cm"/>
      <inkml:brushProperty name="height" value="0.05" units="cm"/>
    </inkml:brush>
  </inkml:definitions>
  <inkml:trace contextRef="#ctx0" brushRef="#br0">0 0 18364,'3'10'1504,"2"-1"-1536,-1-5 448,-1-4 264,0-6-231,4-3-273</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09.460"/>
    </inkml:context>
    <inkml:brush xml:id="br0">
      <inkml:brushProperty name="width" value="0.05" units="cm"/>
      <inkml:brushProperty name="height" value="0.05" units="cm"/>
    </inkml:brush>
  </inkml:definitions>
  <inkml:trace contextRef="#ctx0" brushRef="#br0">9 5 14339,'-1'1'300,"0"1"-1,0 1 1,0-1-1,0 0 1,0 0-1,0 0 1,1 0-1,-1 1 1,1-1-1,0 0 1,0 0-1,0 1 1,0-1-1,0 4 1,7 35 2588,-5-32-2190,1 5-205,2 10 353,13 38 0,-16-57-758,0 1 0,0 0 0,1-1 0,0 1 0,0-1-1,1 0 1,-1 0 0,1 0 0,0 0 0,1-1 0,8 8-1,-11-11-46,0 1-1,0-1 0,1 0 1,-1 0-1,0 0 0,1 0 0,-1 0 1,0-1-1,1 1 0,-1-1 0,1 1 1,-1-1-1,1 0 0,-1 0 0,1 0 1,-1 0-1,1-1 0,3 0 0,-1-1 19,-1 1-1,0-1 1,0 0-1,0 0 1,0-1-1,0 1 1,0-1-1,-1 0 1,6-5-1,-1-1 67,0 0-1,-1-1 0,0 0 0,0 0 0,-1 0 0,9-22 1,-11 23-77,-1 0 0,0 0 1,0-1-1,-1 1 0,0-1 1,-1 0-1,0 1 0,0-1 1,-1 0-1,0 0 0,-3-14 1,-5 10-19,8 14-29,0 0-1,-1 0 1,1 0-1,0-1 1,-1 1-1,1 0 1,0 0-1,-1 0 1,1 0-1,0 0 1,-1 0-1,1 0 1,0 0-1,-1 0 1,1 0-1,0 0 1,-1 0-1,1 0 1,-1 0-1,1 0 1,0 0-1,-1 0 1,1 0-1,0 0 1,-1 1-1,0 0 0,0 0-1,0 0 1,0 0 0,0 0-1,0 0 1,0 0-1,0 0 1,1 0 0,-1 1-1,1-1 1,-1 0-1,0 0 1,1 1 0,0-1-1,-1 0 1,1 1 0,0-1-1,0 3 1,-1 2-7,1-1 0,0 1 0,0 0 0,1 0 0,0 0 0,0-1 0,0 1-1,1 0 1,0-1 0,0 1 0,0-1 0,1 0 0,-1 0 0,1 0 0,1 0 0,-1 0 0,1-1 0,-1 1 0,1-1 0,1 0 0,-1 0 0,1 0 0,-1-1 0,1 0 0,9 5 0,-6-4 4,0-1 1,0 0-1,0 0 1,0-1-1,0 0 1,1 0-1,-1-1 1,1 0-1,-1-1 1,1 0-1,-1 0 1,1-1-1,-1 0 1,0 0-1,1-1 1,-1 0-1,10-4 1,-8 1 11,0 0 1,0 0 0,0-1 0,-1 0-1,1 0 1,-1-1 0,11-12 0,-16 15-6,0 0 1,0-1 0,0 1 0,-1-1-1,0 0 1,0 1 0,0-1 0,-1-1-1,0 1 1,0 0 0,0-1 0,0 1-1,-1-1 1,0 1 0,0-1 0,0-8-1,-1 13-5,0 0-1,0 0 0,0 0 0,0 0 0,-1 0 0,1 0 0,0 0 0,0 0 0,-1 0 1,1 0-1,0 0 0,-1 0 0,1 0 0,-1 0 0,1 0 0,-2-1 0,2 2 1,-1 0-1,1 0 1,-1-1-1,1 1 1,-1 0-1,1 0 1,0 0-1,-1 0 1,1 0-1,-1 0 1,1 0-1,-1 0 1,1 0-1,-1 0 1,1 0-1,-1 0 1,1 0-1,-1 0 1,1 0-1,-1 0 1,1 0-1,0 0 1,-1 1-1,0-1 1,-2 2-8,0 0 0,0 0 1,0 0-1,1 1 0,-1-1 0,1 1 1,-1-1-1,-1 5 0,-6 6-14,2 2 0,0-1 0,0 1 0,-9 30 0,13-34-90,1 0 1,0 1-1,1-1 0,0 1 1,1 0-1,0 0 1,2 20-1,-1-31 45,0 0 1,0 1-1,0-1 0,0 1 0,1-1 0,-1 0 0,1 1 1,-1-1-1,1 0 0,-1 1 0,1-1 0,0 0 1,0 0-1,-1 0 0,1 0 0,0 1 0,0-1 1,0 0-1,0-1 0,0 1 0,1 0 0,-1 0 1,0 0-1,0-1 0,0 1 0,1 0 0,-1-1 0,0 1 1,3 0-1,1-1-50,-1 0 0,0 0 0,1 0 0,-1 0 0,1-1 1,-1 0-1,0 1 0,7-3 0,20-7-609</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10.252"/>
    </inkml:context>
    <inkml:brush xml:id="br0">
      <inkml:brushProperty name="width" value="0.05" units="cm"/>
      <inkml:brushProperty name="height" value="0.05" units="cm"/>
    </inkml:brush>
  </inkml:definitions>
  <inkml:trace contextRef="#ctx0" brushRef="#br0">238 42 19588,'0'-2'140,"0"0"0,0 1 0,-1-1 0,1 1-1,0-1 1,0 1 0,-1-1 0,1 1 0,-1-1 0,1 1-1,-1-1 1,0 1 0,0-1 0,1 1 0,-1 0 0,0-1 0,0 1-1,0 0 1,0 0 0,-1 0 0,-1-2 0,1 2 21,-1 0 1,1-1-1,-1 1 1,0 0-1,0 1 1,1-1-1,-1 0 1,0 1-1,0-1 1,0 1-1,-3 0 0,-4 0 68,1 1 0,-1 0 0,0 1 0,1 0 0,-1 1-1,-9 3 1,11-3-194,0 0 1,0 1-1,0 0 0,0 0 0,1 1 0,0 0 0,0 0 0,0 1 1,0-1-1,1 2 0,0-1 0,0 1 0,-6 10 0,11-16-36,1-1-1,0 0 0,-1 1 1,1-1-1,0 1 0,0-1 0,0 1 1,-1-1-1,1 0 0,0 1 1,0-1-1,0 1 0,0-1 0,0 1 1,0-1-1,0 1 0,0-1 1,0 1-1,0-1 0,0 1 0,0-1 1,0 1-1,0-1 0,0 1 1,1-1-1,-1 1 0,0-1 0,0 1 1,1-1-1,-1 0 0,0 1 1,1-1-1,-1 1 0,0-1 0,1 0 1,-1 1-1,0-1 0,1 0 1,-1 0-1,1 1 0,-1-1 0,0 0 1,1 0-1,-1 1 0,1-1 1,-1 0-1,2 0 0,27 2-151,-24-3 124,33 0-110,4-1-198,75 7 0,-106-4 289,0 1 0,0 0 0,0 0 0,0 1 0,-1 1 0,1 0 0,-1 0 1,0 1-1,0 0 0,-1 1 0,18 13 0,-25-17 59,0-1-1,-1 1 1,1 0-1,0-1 1,-1 1 0,1 0-1,-1 0 1,1 0-1,-1 0 1,0 1 0,0-1-1,0 0 1,0 0-1,-1 1 1,1-1 0,0 1-1,-1-1 1,0 0-1,1 1 1,-1-1 0,0 1-1,0-1 1,-1 1-1,1-1 1,0 0-1,-1 1 1,0-1 0,1 0-1,-1 1 1,0-1-1,0 0 1,0 0 0,-1 1-1,1-1 1,0 0-1,-1 0 1,1-1 0,-1 1-1,-3 3 1,-3 3 88,0-1 0,-1 0 0,0-1-1,0 1 1,-1-2 0,1 1 0,-16 5 0,14-7-151,1 0-1,-1-1 1,0 0-1,0-1 1,0-1 0,0 1-1,-17-1 1,26-1-10,-1 0 0,1 0 0,-1-1 0,1 1 0,-1-1 0,0 1 0,1-1 0,0 0 0,-1 1 0,1-1 0,-1-1 0,1 1 0,0 0 0,0 0 0,0-1 0,0 0 0,0 1 0,0-1 0,0 0 0,0 0 0,1 0 0,-1 0 0,1 0 0,-1 0 0,1 0 0,0-1 0,0 1 0,0 0 0,0-1 0,0 1 0,0-1 0,1 1 0,-1-1 0,1 1 0,0-1 0,0 1 0,0-1 0,0-2 0,4-36-539</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10.669"/>
    </inkml:context>
    <inkml:brush xml:id="br0">
      <inkml:brushProperty name="width" value="0.05" units="cm"/>
      <inkml:brushProperty name="height" value="0.05" units="cm"/>
    </inkml:brush>
  </inkml:definitions>
  <inkml:trace contextRef="#ctx0" brushRef="#br0">104 0 18396,'-10'55'2909,"-4"105"0,14-96-2506,2 0 0,4 0 1,13 66-1,-16-113-318,1 0 0,0-1 0,1 1 0,1-1 0,10 19 1,-16-35-71,0 1 0,0 0 0,0-1 1,1 1-1,-1-1 0,0 1 0,1-1 1,-1 1-1,0-1 0,1 1 0,-1-1 1,1 1-1,-1-1 0,1 1 0,-1-1 0,1 0 1,-1 1-1,1-1 0,-1 0 0,1 1 1,-1-1-1,1 0 0,0 0 0,3-11 231,-6-24 11,-11-12-176,-2 1-1,-2 1 1,-2 0 0,-34-58 0,50 97-108,-1-1-1,0 1 1,0 0 0,-1 0-1,-9-10 1,14 16 23,0 0 0,0 0 0,0 0 1,0-1-1,0 1 0,-1 0 0,1 0 0,0 0 1,0 0-1,0 0 0,0 0 0,0 0 0,0-1 1,0 1-1,0 0 0,-1 0 0,1 0 0,0 0 1,0 0-1,0 0 0,0 0 0,0 0 0,0 0 1,-1 0-1,1 0 0,0 0 0,0 0 0,0 0 1,0 0-1,0 0 0,-1 0 0,1 0 0,0 0 1,0 0-1,0 0 0,0 0 0,0 0 0,-1 0 0,1 0 1,0 0-1,0 0 0,0 0 0,0 0 0,0 0 1,0 0-1,-1 0 0,1 1 0,2 8-72,10 12-24,-7-16 16,0 0 0,1 0 0,0-1 0,-1 0 0,2 0 0,-1 0 0,0-1 0,1 0 0,-1 0 0,1-1 0,0 0 0,0 0-1,0-1 1,0 1 0,0-2 0,1 1 0,6-1 0,-3 0-121,0 0 0,0-1 0,0-1 0,-1 1 0,1-2 0,0 1 1,-1-2-1,0 1 0,0-1 0,17-10 0,-16 7 32,0-1 0,-1-1 1,16-15-1,-4-3-387</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11.089"/>
    </inkml:context>
    <inkml:brush xml:id="br0">
      <inkml:brushProperty name="width" value="0.05" units="cm"/>
      <inkml:brushProperty name="height" value="0.05" units="cm"/>
    </inkml:brush>
  </inkml:definitions>
  <inkml:trace contextRef="#ctx0" brushRef="#br0">7 0 15331,'-3'79'2943,"0"-53"-1900,2 0-1,1-1 1,6 51 0,-5-73-956,0 0 0,-1 0 0,1 0 0,0 0 0,1 1 0,-1-2 0,0 1 0,1 0 0,0 0 0,-1 0 0,1-1 0,0 1 0,1-1 0,1 3 0,-2-4-52,0 0 0,0 1 0,0-1 0,0 0 0,0-1 0,0 1 0,0 0 0,1-1 0,-1 1 0,0-1 0,0 1 0,1-1 0,-1 0 0,0 0 0,0 0 0,0 0 0,1-1 0,-1 1 0,0-1 0,0 1 0,3-2 0,4-1-6,1-1 1,-1 0 0,0-1-1,-1 0 1,1-1-1,10-9 1,48-45 35,-28 23-18,-27 25-43,-7 7-8,-1 1 0,1 0 0,0 0 0,0 0 0,1 0 1,-1 1-1,1-1 0,-1 1 0,1 1 0,7-3 0,-13 5 4,1 0 1,0 0-1,0 0 1,0 0-1,-1 0 1,1 0-1,0 0 1,0 0-1,0 0 1,0 0-1,-1 1 1,1-1-1,0 0 1,0 1-1,-1-1 0,1 0 1,0 1-1,0-1 1,-1 1-1,1-1 1,-1 1-1,1-1 1,0 1-1,-1 0 1,1-1-1,-1 1 1,1 0-1,-1-1 1,0 1-1,1 0 1,-1 0-1,0-1 0,1 1 1,-1 0-1,0 0 1,0 0-1,0-1 1,1 2-1,1 39 161,-2-33-105,-1 15 104,0-15-72,1 0-1,0 0 0,0 0 1,0-1-1,1 1 0,0 0 1,1-1-1,2 10 1,-3-16-73,-1-1 1,1 1 0,0 0 0,-1-1 0,1 1 0,0-1-1,-1 1 1,1-1 0,0 1 0,-1-1 0,1 1 0,0-1-1,0 0 1,0 1 0,-1-1 0,1 0 0,0 0 0,0 1-1,0-1 1,0 0 0,-1 0 0,1 0 0,0 0 0,0 0-1,0 0 1,0-1 0,0 1 0,-1 0 0,1 0 0,0-1-1,0 1 1,0 0 0,-1-1 0,1 1 0,0-1 0,0 1-1,-1-1 1,2 0 0,32-24 84,-31 23-99,38-35-191,32-25-315,-65 56 390,0 1 0,0 0 0,0 0 0,1 1-1,-1 0 1,1 1 0,15-5 0,-22 8 90,-1-1 0,1 1 0,0 0 0,-1 0 0,1 0 0,0 0 0,-1 0 0,1 0-1,0 0 1,-1 0 0,1 1 0,0-1 0,-1 1 0,1-1 0,0 1 0,-1-1 0,1 1 0,-1 0 0,0 0 0,1 0 0,-1 0 0,2 1 0,-1 0 18,-1 1 0,1-1 0,-1 0 0,1 1 0,-1-1 0,0 1 0,0-1 0,0 1 0,0 0 0,0 0 0,-1-1 0,1 4 0,0 7 111,-1 1 1,0-1-1,0 0 0,-5 19 1,3-12 50,1-11-124,0 0 0,-1 0 0,0 0-1,0 0 1,-1 0 0,-4 10-1,7-19-30,0 0 0,0 0 0,0-1 0,0 1 0,0 0 0,0 0-1,0 0 1,0 0 0,0 0 0,0 0 0,0 0 0,0 0 0,0 0 0,0 0-1,0 0 1,0 0 0,0 0 0,0-1 0,0 1 0,0 0 0,0 0-1,0 0 1,-1 0 0,1 0 0,0 0 0,0 0 0,0 0 0,0 0 0,0 0-1,0 0 1,0 0 0,0 0 0,0 0 0,0 0 0,0 0 0,0 0-1,0 0 1,0 0 0,-1 0 0,1 0 0,0 0 0,0 0 0,0 0 0,0 0-1,0 0 1,0 0 0,0 0 0,0 0 0,0 0 0,0 0 0,0 0-1,0 0 1,0 0 0,-1 0 0,1 0 0,0 0 0,0 0 0,0 0 0,0 0-1,0 0 1,0 0 0,0 0 0,0 0 0,0 0 0,0 0 0,0 0 0,0 0-1,0 1 1,-2-10-39,2-18-121</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12.560"/>
    </inkml:context>
    <inkml:brush xml:id="br0">
      <inkml:brushProperty name="width" value="0.05" units="cm"/>
      <inkml:brushProperty name="height" value="0.05" units="cm"/>
    </inkml:brush>
  </inkml:definitions>
  <inkml:trace contextRef="#ctx0" brushRef="#br0">1 434 14419,'8'5'960,"0"-1"1,0 0-1,0 0 0,11 3 1,-16-7-738,0 1 0,0 0 0,0-1 0,0 0 0,1 0 0,-1 0 0,0 0 0,0 0 0,0-1 0,0 1 0,0-1 1,0 0-1,0 0 0,0 0 0,0 0 0,3-2 0,6-5 86,0 0 0,-1 0 0,0-1 0,0 0 0,-1-1 0,0-1 0,-1 1 0,0-2 0,-1 1 0,0-1 0,-1 0 0,0 0 0,6-19 0,-12 29-293,0 0-1,-1 0 1,1-1-1,-1 1 1,1 0-1,-1-1 1,0 1-1,0 0 1,0-1-1,0 1 1,0 0-1,-1-1 1,1 1-1,-1 0 1,1 0-1,-1-1 1,-2-2-1,2 3-12,0 1 0,0 0 0,0 0 0,0 0 0,-1 1 1,1-1-1,0 0 0,-1 0 0,1 1 0,0-1 0,-1 1 0,1-1 0,-1 1 0,1 0 0,-1-1 0,1 1 0,-1 0 0,1 0 0,-1 0 0,1 0 0,-1 0 0,0 1 0,1-1 0,0 0 0,-1 1 0,1-1 0,-4 2 0,-2 1 2,-1 0-1,0 1 1,1 0-1,0 1 1,-1-1-1,2 1 1,-1 1-1,1-1 0,0 1 1,-11 13-1,6-5-12,1 0 1,0 1-1,0 1 0,-8 19 0,15-26 3,-1-1 1,1 1 0,1 0 0,0 0 0,0 0 0,0 0 0,1 10 0,1-17 3,0 0 0,0-1 0,0 1 0,0 0 0,0 0 0,0 0 0,1-1 1,-1 1-1,1 0 0,-1 0 0,1-1 0,0 1 0,-1 0 0,1-1 0,0 1 0,0-1 1,0 1-1,0-1 0,1 0 0,-1 1 0,0-1 0,0 0 0,1 0 0,-1 0 0,1 0 1,-1 0-1,1 0 0,0 0 0,-1 0 0,1-1 0,0 1 0,-1-1 0,1 1 1,0-1-1,0 0 0,0 1 0,-1-1 0,1 0 0,0 0 0,0 0 0,0-1 0,-1 1 1,4-1-1,5-1-1,1 0 1,-1-1 0,1 0 0,-1-1 0,0 0-1,11-6 1,59-38 2,-53 31 3,8-6-5,31-18 2,-59 36-7,2 1-1,-1 1 1,0-1-1,1 1 0,17-3 1,-24 6 4,0-1 1,-1 1-1,1 0 0,-1 0 1,1 0-1,0 0 0,-1 0 1,1 0-1,-1 0 1,1 0-1,0 1 0,-1-1 1,1 1-1,-1-1 0,1 1 1,-1 0-1,1-1 1,-1 1-1,0 0 0,1 0 1,-1 0-1,0 0 0,0 0 1,0 0-1,1 1 0,0 1 1,0 2 2,1 0 0,-2-1 0,1 1 0,-1 0 1,1 0-1,0 10 0,-2-10 38,1 0-1,0 0 1,1 0 0,-1 1-1,4 5 1,-5-10-31,0-1 0,0 0 1,0 0-1,1 1 0,-1-1 1,0 0-1,0 0 0,1 0 0,-1 0 1,0 1-1,0-1 0,1 0 1,-1 0-1,0 0 0,1 0 0,-1 0 1,0 0-1,0 0 0,1 0 0,-1 0 1,0 0-1,1 0 0,-1 0 1,0 0-1,1 0 0,-1 0 0,0 0 1,0 0-1,1 0 0,-1 0 0,0 0 1,1 0-1,-1-1 0,0 1 1,0 0-1,1 0 0,-1 0 0,0 0 1,0-1-1,0 1 0,1 0 0,-1 0 1,0-1-1,0 1 0,11-13 165,-10 13-162,4-8 107,2-2-94,1 0-1,0 1 1,0 0 0,16-14 0,-23 22-51,1 0 0,-1 0 0,1 0 0,-1 0 0,1 0 0,-1 0 0,1 0 0,-1 1 0,1-1 0,0 0 0,-1 1 0,1-1 0,0 1 0,0 0-1,-1 0 1,1 0 0,0 0 0,0 0 0,-1 0 0,1 0 0,0 0 0,0 0 0,-1 1 0,1-1 0,0 1 0,0 0 0,-1-1 0,1 1 0,-1 0 0,1 0-1,-1 0 1,1 0 0,-1 0 0,0 0 0,1 0 0,-1 1 0,0-1 0,0 0 0,0 1 0,2 1 0,8 15-341,-9-14 204,1 0 0,-1 1 1,1-1-1,1 0 0,-1 0 1,0-1-1,7 6 0,-9-8 125,1-1 0,-1 1-1,1-1 1,-1 1 0,1-1-1,-1 1 1,1-1-1,-1 0 1,1 0 0,-1 0-1,1 0 1,-1 0 0,1 0-1,-1 0 1,1 0-1,0 0 1,-1-1 0,1 1-1,-1-1 1,0 1 0,1-1-1,-1 0 1,1 0 0,-1 1-1,0-1 1,0 0-1,1 0 1,-1 0 0,0 0-1,1-2 1,12-10-287,-1 0 0,0-1-1,-1-1 1,16-24 0,35-69-585,-53 88 720,81-165-2333,-102 212 2603,-1-2 675,-13 43 0,21-53-515,1 0-1,0 0 1,1 1 0,1-1 0,0 1 0,1-1-1,2 21 1,0-26-254,0 0-1,1 0 0,0 0 1,0-1-1,1 1 0,0-1 1,1 0-1,0 0 0,0-1 1,1 1-1,0-1 0,10 9 1,-1-2-845,2-1 0,17 13 0,-24-20 206,-11-7 609,1 0 1,0 0-1,0 0 1,0 0-1,0 0 0,0 0 1,0 0-1,0 0 1,0 0-1,0 0 1,0 0-1,0 0 1,0 0-1,0 1 0,0-1 1,0 0-1,0 0 1,0 0-1,0 0 1,0 0-1,0 0 1,0 0-1,0 0 0,0 0 1,0 0-1,0 0 1,0 0-1,0 1 1,0-1-1,0 0 0,0 0 1,0 0-1,0 0 1,0 0-1,0 0 1,0 0-1,0 0 1,-16-5-335,-23-12 756,18 4 162,1-1 1,1 0 0,0-2-1,1 0 1,1-1 0,0-1-1,2-1 1,-15-22 0,28 38-409,0 0-1,0 0 1,0 0 0,1-1 0,0 1 0,-1 0 0,1-1-1,1 0 1,-1 1 0,0-6 0,1 8-83,0-1 0,0 1 0,0-1 1,1 1-1,-1-1 0,0 1 0,1-1 0,-1 1 1,1-1-1,0 1 0,-1 0 0,1-1 0,0 1 1,0 0-1,0 0 0,0 0 0,0-1 0,0 1 1,0 0-1,0 0 0,0 0 0,0 1 0,1-1 1,-1 0-1,0 0 0,1 1 0,2-2 0,13-3 112,1 0 0,1 1-1,34-2 1,1-1-504,52-13 61,-59 10 71</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13.743"/>
    </inkml:context>
    <inkml:brush xml:id="br0">
      <inkml:brushProperty name="width" value="0.05" units="cm"/>
      <inkml:brushProperty name="height" value="0.05" units="cm"/>
    </inkml:brush>
  </inkml:definitions>
  <inkml:trace contextRef="#ctx0" brushRef="#br0">0 1 18020,'1'0'145,"0"1"1,-1 0 0,1 0-1,0 0 1,-1 0 0,1 0-1,-1 0 1,1 0 0,-1 0-1,0 1 1,1-1-1,-1 0 1,0 0 0,0 0-1,0 0 1,0 2 0,6 28 200,20 200 2350,18 139-2266,-38-342-289,-6-27-136,0-1 1,0 0-1,0 0 0,0 1 1,0-1-1,0 0 0,0 0 1,0 1-1,0-1 0,0 0 0,0 0 1,0 1-1,0-1 0,0 0 1,0 0-1,0 0 0,0 1 1,1-1-1,-1 0 0,0 0 1,0 0-1,0 1 0,0-1 0,1 0 1,-1 0-1,0 0 0,0 0 1,0 1-1,1-1 0,-1 0 1,0 0-1,0 0 0,0 0 0,1 0 1,-1 0-1,0 0 0,0 0 1,1 0-1,3-10 162,2-37 103,-1-64 0,-3 42-85,0 13-51,-1 5-39,3 0 1,13-69-1,-16 114-89,0 0 1,1 0-1,0 1 0,0-1 0,1 1 0,-1-1 1,1 1-1,0 0 0,4-5 0,-5 8-8,0 1 0,0-1 1,0 0-1,0 1 0,0-1 0,0 1 0,0 0 0,1-1 0,-1 1 0,1 0 0,-1 0 1,0 1-1,1-1 0,-1 1 0,1-1 0,0 1 0,-1 0 0,1 0 0,-1 0 0,1 0 1,-1 0-1,4 1 0,11 2-37,-1 1 1,0 1-1,0 0 1,0 1-1,-1 1 1,0 0-1,0 1 1,14 10-1,-27-16 46,1-1 1,-1 1-1,0 0 0,0 0 1,0 0-1,0 0 0,-1 0 1,1 0-1,0 0 1,-1 1-1,1-1 0,-1 1 1,0-1-1,0 1 0,0-1 1,0 1-1,-1 0 0,1-1 1,-1 1-1,1 0 0,-1-1 1,0 1-1,0 0 0,0 0 1,0 0-1,-1-1 0,1 1 1,-1 0-1,0-1 0,1 1 1,-1 0-1,0-1 0,-1 1 1,1-1-1,0 0 0,-1 1 1,1-1-1,-4 3 0,-4 6 68,0 0 0,-2-1 0,1 0 0,-1 0 0,0-1 0,-14 8 0,8-6 62,0-1 0,-37 15 0,48-22-200,1-1 0,-1 0 1,0 0-1,-1-1 0,1 0 1,0 0-1,0 0 0,-1-1 1,1 0-1,0 0 0,-1-1 0,1 1 1,-9-3-1,14 2 49,0 1 0,0 0 0,0-1 0,1 1-1,-1 0 1,0-1 0,0 1 0,1-1 0,-1 1 0,0-1 0,1 1 0,-1-1-1,0 0 1,1 1 0,-1-1 0,1 0 0,-1 1 0,1-1 0,0 0 0,-1 0-1,1 1 1,0-1 0,-1 0 0,1 0 0,0 0 0,0-1 0,0 0 12,0-1 0,0 1 0,0 0 0,1 0 0,-1-1 0,1 1 0,0 0 0,0 0 0,-1 0 1,3-3-1,3-6-33,1 0-1,16-18 1,-20 25-72,36-42-253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5.416"/>
    </inkml:context>
    <inkml:brush xml:id="br0">
      <inkml:brushProperty name="width" value="0.05" units="cm"/>
      <inkml:brushProperty name="height" value="0.05" units="cm"/>
    </inkml:brush>
  </inkml:definitions>
  <inkml:trace contextRef="#ctx0" brushRef="#br0">271 0 16355,'1'4'152,"0"0"0,0-1 0,0 1 0,-1 0-1,0 0 1,0 0 0,0 0 0,0-1-1,0 1 1,-1 0 0,1 0 0,-1 0-1,0-1 1,0 1 0,-1 0 0,-2 5-1,-5 8 390,0-2 0,-16 22 0,2-4 359,8-9-709,7-13-147,1 1 0,0 1 1,0-1-1,-7 23 0,13-33-62,1-1 0,-1 0-1,1 1 1,0-1 0,0 1 0,0-1-1,-1 1 1,1-1 0,1 1 0,-1-1-1,0 1 1,0-1 0,0 0 0,1 1-1,-1-1 1,1 1 0,-1-1 0,1 0-1,0 1 1,-1-1 0,1 0 0,0 0-1,0 1 1,0-1 0,0 0 0,0 0-1,0 0 1,0 0 0,0 0 0,0-1-1,0 1 1,1 0 0,-1 0 0,0-1-1,1 1 1,-1-1 0,2 1 0,6 2-195,1-1 1,-1 0 0,1 0 0,16 0-1,-12-1-6,32 2-389,-25-3 402,1 2 1,-1 0-1,0 1 1,0 2-1,0 0 1,21 8-1,-40-12 233,0 0-1,0 0 0,0 0 1,0 0-1,0 0 0,-1 0 1,1 0-1,0 1 1,-1-1-1,1 1 0,-1-1 1,0 1-1,1 0 1,-1-1-1,0 1 0,0 0 1,0 0-1,1 2 0,-2-2 24,0 0 0,0-1 0,0 1-1,0 0 1,0-1 0,0 1-1,0-1 1,-1 1 0,1 0-1,-1-1 1,1 1 0,-1-1-1,0 1 1,1-1 0,-1 1-1,0-1 1,0 0 0,0 1-1,0-1 1,0 0 0,0 0 0,-1 0-1,-1 2 1,-8 6 306,1-2 1,-1 1 0,-1-1-1,-24 11 1,-54 16 952,80-30-1183,-24 7 338,-62 14-1,87-23-518,-1-1 0,1 1-1,-1-2 1,1 1-1,-1-2 1,0 1 0,1-1-1,0-1 1,-1 1-1,1-2 1,-15-4 0,22 6 35,0 0 0,0-1 0,0 1 0,0 0 0,0 0 0,0-1 0,1 1 0,-1-1 0,-2-3 0,-8-17-303</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14.159"/>
    </inkml:context>
    <inkml:brush xml:id="br0">
      <inkml:brushProperty name="width" value="0.05" units="cm"/>
      <inkml:brushProperty name="height" value="0.05" units="cm"/>
    </inkml:brush>
  </inkml:definitions>
  <inkml:trace contextRef="#ctx0" brushRef="#br0">56 0 18628,'-8'42'2152,"-2"8"-1391,-3 16-249,1 3 1056,6 3-560,0-2-152,6-7-471,3-8-233,6-21-400,3-11-241,2-22-863,1-5 1080,-1-21-232,0-10-224</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14.594"/>
    </inkml:context>
    <inkml:brush xml:id="br0">
      <inkml:brushProperty name="width" value="0.05" units="cm"/>
      <inkml:brushProperty name="height" value="0.05" units="cm"/>
    </inkml:brush>
  </inkml:definitions>
  <inkml:trace contextRef="#ctx0" brushRef="#br0">74 1 16396,'-19'28'1748,"12"-17"-1227,-1-1 0,2 1 0,-1 1 0,1-1 0,1 1 1,0 0-1,-4 17 0,8-27-495,1-1 0,0 1 0,-1 0 0,1-1 0,0 1 0,0 0 0,0-1 0,0 1-1,1 0 1,-1-1 0,0 1 0,1-1 0,-1 1 0,1 0 0,-1-1 0,1 1 0,0-1 0,-1 0 0,1 1 0,0-1 0,0 1 0,0-1 0,0 0 0,1 0 0,-1 0 0,0 0 0,0 0 0,1 0 0,-1 0 0,0 0 0,1 0 0,-1 0 0,1-1 0,0 1 0,-1-1 0,1 1 0,-1-1 0,1 1 0,0-1-1,-1 0 1,3 0 0,2 0-11,-1 0 0,0 0-1,1 0 1,-1-1 0,0 0 0,0 0-1,1-1 1,-1 1 0,0-1-1,0 0 1,-1 0 0,6-4-1,-1 0 59,-1 0-1,0-1 0,0 0 0,-1 0 0,0-1 0,8-11 0,-11 14 18,-1-1 0,1 0-1,-1 1 1,0-1 0,0-1-1,-1 1 1,0 0-1,0-1 1,0 1 0,1-12-1,-3 18-77,0 0-1,0-1 1,0 1-1,0 0 0,0 0 1,0-1-1,0 1 0,0 0 1,0 0-1,0 0 1,0-1-1,0 1 0,0 0 1,0 0-1,0-1 1,0 1-1,0 0 0,0 0 1,0-1-1,0 1 1,0 0-1,0 0 0,0 0 1,0-1-1,0 1 1,-1 0-1,1 0 0,0 0 1,0-1-1,0 1 1,0 0-1,-1 0 0,1 0 1,0 0-1,0 0 0,0-1 1,-1 1-1,1 0 1,0 0-1,0 0 0,-1 0 1,-7 7 194,-8 18-25,11-15-125,1 0-1,1 1 1,0 0 0,-3 13-1,5-20-47,1 0 1,-1 0-1,1 0 0,0 0 0,0 0 0,0-1 0,0 1 0,1 0 0,-1 0 0,1 0 0,0 0 1,0 0-1,1-1 0,-1 1 0,3 4 0,-3-7-4,0 0 0,0 0-1,0 0 1,0 0 0,1 0 0,-1 0-1,0 0 1,1 0 0,-1-1 0,0 1-1,1 0 1,-1-1 0,1 0 0,-1 1 0,1-1-1,-1 0 1,1 1 0,-1-1 0,1 0-1,-1 0 1,1 0 0,-1-1 0,1 1-1,-1 0 1,1 0 0,-1-1 0,1 1 0,-1-1-1,1 0 1,1 0 0,5-3 2,1-1 0,-1 1 1,12-11-1,-19 14-8,58-47-62,-42 32-21,2 0-1,-1 2 0,25-14 0,-41 27 73,0 0-1,-1 0 0,1 0 1,-1 0-1,1 1 1,0-1-1,0 1 1,-1-1-1,1 1 0,0 0 1,0 0-1,0-1 1,-1 1-1,1 1 0,0-1 1,3 1-1,-4-1 10,0 1-1,1-1 1,-1 1 0,0 0-1,0 0 1,0 0 0,0-1-1,0 1 1,0 0-1,0 0 1,0 1 0,0-1-1,0 0 1,0 0 0,-1 0-1,1 0 1,0 2-1,2 6 54,-1 0 0,0 0-1,0 0 1,-1 0-1,1 13 1,0 0 227,-2-20-226,0 0 1,1 0 0,-1 0 0,1 1-1,-1-1 1,1 0 0,0 0 0,0 0-1,0-1 1,2 5 0,-2-6-32,-1 0 1,1 1-1,-1-1 1,1 0-1,-1 1 1,1-1-1,0 0 1,-1 0-1,1 1 1,0-1-1,-1 0 1,1 0-1,-1 0 1,1 0-1,0 0 1,0 0-1,-1 0 1,1 0-1,0 0 1,-1 0-1,1 0 1,-1 0-1,1-1 1,0 1-1,-1 0 1,1 0-1,0-1 1,-1 1-1,1 0 1,-1-1-1,1 1 1,-1-1-1,1 1 1,-1-1-1,1 1 1,-1-1-1,1 0 1,56-57 500,6-4-671,-56 56 75,0 1 0,0 0 1,0 0-1,1 1 0,-1 0 0,1 0 0,15-5 0,-22 9 53,0 0 0,1-1-1,-1 1 1,0 0 0,1-1 0,-1 1-1,0 0 1,1 0 0,-1 0-1,1 0 1,-1 0 0,0 0 0,1 1-1,-1-1 1,0 0 0,1 1-1,-1-1 1,0 1 0,0 0 0,1-1-1,-1 1 1,0 0 0,0-1 0,2 3-1,-1-1-5,-1 0-1,0 0 0,1 1 1,-1-1-1,0 0 0,0 1 1,0-1-1,-1 1 0,1-1 1,-1 1-1,1-1 0,-1 4 1,1 6-29,-2 0 0,1-1 0,-1 1 1,-5 18-1,1-13-100,0-2-166,5-13-312,2-5-521,14-24 802,10-8-125</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15.040"/>
    </inkml:context>
    <inkml:brush xml:id="br0">
      <inkml:brushProperty name="width" value="0.05" units="cm"/>
      <inkml:brushProperty name="height" value="0.05" units="cm"/>
    </inkml:brush>
  </inkml:definitions>
  <inkml:trace contextRef="#ctx0" brushRef="#br0">191 0 20580,'-132'80'8011,"131"-80"-7999,-1 1-1,1 0 1,0-1-1,0 1 1,0 0-1,0 0 1,0 0-1,0 0 1,0 0-1,0 0 1,0 0-1,1 0 1,-1 1-1,0-1 1,1 0-1,-1 0 1,1 1-1,-1-1 1,0 2-1,1-2-38,1 0 0,-1 0 0,0 0 0,0 0 0,1-1 0,-1 1 1,0 0-1,1 0 0,-1 0 0,1-1 0,-1 1 0,1 0 0,0 0 0,-1-1 0,1 1 0,0 0 0,-1-1 0,1 1 0,0-1 0,-1 1 0,2 0 0,5 2-212,0 0 1,1 0-1,-1 0 1,0-1-1,11 2 0,18 1-451,-25-4 458,0 0 0,0 1 0,0 1-1,0 0 1,19 8 0,-28-10 233,-1-1 0,0 1 0,0 0 0,1 0 0,-1-1 0,0 1 0,0 0 0,0 0-1,0 0 1,0 1 0,0-1 0,0 0 0,0 0 0,-1 0 0,1 1 0,0-1 0,-1 0 0,1 1-1,-1-1 1,1 0 0,-1 1 0,0-1 0,1 3 0,-1-1 46,-1 0 1,1 0-1,-1 0 1,1 0-1,-1 0 0,0-1 1,0 1-1,0 0 1,0 0-1,-4 4 0,-2 4 213,0-1 0,-1 0 0,-1-1-1,-13 13 1,6-8 88,0-1 1,-24 14-1,32-22-515,0 0-1,-1-1 0,0 0 1,0-1-1,0 0 0,0 0 1,-11 1-1,19-3 139,0-1 1,0 0-1,0 0 1,0 0-1,0 1 1,0-1-1,0 0 1,0 0-1,0-1 1,0 1-1,0 0 1,0 0-1,0 0 1,0-1-1,0 1 0,0 0 1,0-1-1,0 1 1,0-1-1,0 1 1,0-1-1,0 0 1,1 1-1,-1-1 1,0 0-1,0 1 1,0-2-1,-2-16-562</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15.485"/>
    </inkml:context>
    <inkml:brush xml:id="br0">
      <inkml:brushProperty name="width" value="0.05" units="cm"/>
      <inkml:brushProperty name="height" value="0.05" units="cm"/>
    </inkml:brush>
  </inkml:definitions>
  <inkml:trace contextRef="#ctx0" brushRef="#br0">8 410 16804,'-1'3'340,"0"0"0,0 0 0,0 1 0,0-1 0,0 1 0,1-1 0,-1 0 0,1 1 0,0 6 0,1-9-236,-1 0-1,1 1 1,-1-1 0,1 0-1,0 1 1,0-1 0,0 0 0,0 0-1,0 0 1,0 0 0,0 0-1,0 0 1,0 0 0,0 0-1,0 0 1,1 0 0,-1-1-1,0 1 1,1 0 0,-1-1-1,1 1 1,-1-1 0,0 0 0,1 1-1,-1-1 1,4 0 0,22 4 173,0-1 1,53-2-1,64-13 214,-141 12-481,822-114 2010,-533 69-1587,1701-223 487,-1969 265-950,372-34-1032,-323 35 111,-69 3 896,-1-1 0,1 0 0,-1 1 0,0 0 0,1 0 0,5 2 0,-9-2 40,1-1 0,0 0 0,-1 0 0,1 1 0,-1-1 0,1 0 0,-1 1 0,1-1-1,-1 1 1,1-1 0,-1 1 0,1-1 0,-1 1 0,0-1 0,1 1 0,-1-1-1,0 1 1,1-1 0,-1 1 0,0 0 0,0-1 0,1 1 0,-1-1 0,0 1-1,0 0 1,0-1 0,0 1 0,0 0 0,0-1 0,0 1 0,0 1 0,-14 15-507</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38.289"/>
    </inkml:context>
    <inkml:brush xml:id="br0">
      <inkml:brushProperty name="width" value="0.05" units="cm"/>
      <inkml:brushProperty name="height" value="0.05" units="cm"/>
    </inkml:brush>
  </inkml:definitions>
  <inkml:trace contextRef="#ctx0" brushRef="#br0">0 69 14363,'5'-4'97,"0"0"-1,0 0 1,0 0-1,0 0 1,1 1-1,0 0 1,-1 1-1,1-1 1,0 1-1,0 0 1,1 0-1,-1 1 1,10-1 0,7-4 67,7-1-34,0 1-1,1 2 1,-1 1-1,1 1 1,-1 2-1,1 0 0,0 3 1,37 6-1,-52-5-105,0 1-1,0 0 1,0 1-1,-1 0 1,0 1-1,0 1 1,16 12-1,-20-12-15,-1 0 1,0 1-1,-1 0 0,0 1 0,0 0 1,-1 0-1,0 1 0,-1 0 0,12 24 0,-8-7 4,-1 0-1,-1 0 0,-1 1 0,-2 1 0,4 37 1,2 154 197,-12-210-192,-17 345 469,-28-2-126,37-295-319,-17 117 57,-63 569 133,85-716-286,2 0-1,1 1 1,1-1 0,9 56-1,-8-77-58,0 0 1,1 0-1,0 0 0,0 0 0,0-1 1,1 1-1,0-1 0,1 0 0,-1 0 1,1 0-1,1-1 0,-1 0 0,1 0 1,0 0-1,1-1 0,-1 0 0,1 0 1,0 0-1,0-1 0,1 0 0,14 5 1,63 17-989,-55-18 853,-1 1 0,-1 1 0,37 19 0,-44-16 258,-1 0-1,-1 2 1,0 0-1,-1 1 1,-1 1 0,0 1-1,-2 0 1,0 1-1,-1 1 1,0 0-1,19 42 1,1 15 228,-3 1 0,21 90 0,-13-43-41,134 286 8,-127-314-108,-12-21 89,-4 2 1,22 85 0,-40-116 143,-2 1 1,-2 0-1,-2 1 1,-2 95-1,-6-115-29,-2 0 0,-1 0 0,-2 0 0,0 0 0,-2-1 0,-1 0 0,-1-1 0,-2 0 0,0-1 0,-2 0 0,-1-1 0,-34 41 0,24-37-127,-1 0 0,-2-2 0,0-2 0,-2 0 0,0-2 0,-2-1 0,0-2 0,-2-1-1,-42 16 1,72-33-266,0 0 0,0 0-1,0 0 1,-1-1 0,1 0-1,-11 1 1,15-2 74,0 0-1,0 0 1,0-1 0,0 1-1,0 0 1,0 0 0,0-1-1,0 1 1,0-1 0,0 1 0,0-1-1,0 1 1,0-1 0,0 1-1,0-1 1,0 0 0,1 0-1,-1 1 1,0-1 0,0 0-1,1 0 1,-1 0 0,1 0 0,-1 0-1,1 0 1,-1 0 0,1 0-1,0 0 1,-1 0 0,1 0-1,0 0 1,0 0 0,-1 0-1,1 0 1,0 0 0,0 0-1,1-1 1,-1 1 0,0 0 0,0 0-1,1-2 1,7-45-241,8-10-78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0.087"/>
    </inkml:context>
    <inkml:brush xml:id="br0">
      <inkml:brushProperty name="width" value="0.05" units="cm"/>
      <inkml:brushProperty name="height" value="0.05" units="cm"/>
    </inkml:brush>
  </inkml:definitions>
  <inkml:trace contextRef="#ctx0" brushRef="#br0">76 6668 13899,'-3'-1'84,"0"-1"-1,1 0 1,-1 1 0,1-1-1,-1 0 1,1-1 0,0 1-1,0 0 1,0-1 0,0 1-1,0-1 1,0 0 0,1 1-1,-1-1 1,1 0 0,0 0-1,0 0 1,0 0 0,0 0-1,0-4 1,-2-11 198,1 0 1,0-27 0,0 15 199,-1-14 163,-21-345 2572,23 289-3012,23-190 1,0 159-217,6 1 0,68-193 0,-85 294-4,0 1 1,2 0-1,1 1 1,1 1-1,1 0 0,1 1 1,2 1-1,0 0 1,1 2-1,2 0 1,0 2-1,27-20 0,-6 10-29,1 2-1,1 2 0,1 2 0,1 3 0,1 1 0,1 2 1,73-16-1,440-99-13,-488 116 72,1 2 0,0 4 0,1 3 0,0 4 0,133 9 0,0 9 123,-152-14-36,94-10 0,297-64 421,-320 51-400,-46 9-32,0-5 0,89-32 0,-134 37-66,0-2 0,-1-1 0,-1-2 1,0-2-1,-2-1 0,50-42 0,-35 20 38,-3-1 0,-2-3 1,-2-1-1,-1-2 0,-4-2 0,45-83 0,-59 91-21,-2-1 0,-2 0-1,-1-2 1,-3 0-1,-2 0 1,-2-1-1,-3-1 1,4-92-1,-13 82-28,-3 1 1,-2-1-1,-3 2 0,-2-1 0,-3 2 0,-39-99 0,11 57-6,-5 2-1,-110-165 1,45 84-70,-53-75-38,140 221 91,-1 1 1,-1 1-1,-2 1 0,-1 2 0,-1 1 1,-58-36-1,-229-107-79,190 106 54,-470-222-91,471 221 93,108 53 23,1-1 0,1-1-1,0-1 1,-22-21-1,36 31 8,1 0 0,-1-1 0,1 1 0,0-1-1,1 1 1,-1-1 0,1 0 0,0 0-1,0 0 1,0 0 0,1 0 0,0-1-1,0 1 1,0 0 0,0-1 0,1 1-1,0-1 1,0 1 0,1 0 0,-1-1 0,1 1-1,0 0 1,1-1 0,-1 1 0,5-9-1,2-4-10,1 1 0,1 0 0,0 0 0,1 1 0,27-29 0,-10 14-1,2 2-1,2 2 1,0 0-1,2 3 0,0 0 1,71-34-1,-37 27-11,2 3-1,143-37 1,-203 62-2,156-43-661,-141 38 110,0-2-1,-1-1 1,0-1-1,31-20 0,-51 29 437,0 0-1,0 0 1,0 0-1,-1 0 0,1-1 1,2-4-1,-4 1-380</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0.460"/>
    </inkml:context>
    <inkml:brush xml:id="br0">
      <inkml:brushProperty name="width" value="0.05" units="cm"/>
      <inkml:brushProperty name="height" value="0.05" units="cm"/>
    </inkml:brush>
  </inkml:definitions>
  <inkml:trace contextRef="#ctx0" brushRef="#br0">0 124 15467,'7'-9'262,"1"0"0,0 1-1,0 0 1,0 1 0,1-1-1,0 2 1,0-1 0,1 1 0,0 1-1,0 0 1,0 0 0,1 1-1,0 0 1,15-3 0,16-1 236,0 1 1,61-2 0,-94 9-456,4-1 9,-1 0-1,0 1 0,0 1 1,0 0-1,21 4 0,-29-4-45,0 1 0,-1-1 0,1 0-1,-1 1 1,1 0 0,-1 0 0,0 0-1,0 0 1,0 1 0,0-1 0,0 1-1,0 0 1,-1 0 0,1 0 0,-1 0-1,0 0 1,0 0 0,0 1 0,0-1-1,0 1 1,-1-1 0,2 5 0,0 5-5,-1-1 0,0 1 1,0 0-1,-1-1 0,-1 1 1,0 0-1,-3 20 1,-23 91 22,23-112-17,-22 77 45,-67 159 0,-62 75-347,150-314 290,-24 47-81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4.505"/>
    </inkml:context>
    <inkml:brush xml:id="br0">
      <inkml:brushProperty name="width" value="0.05" units="cm"/>
      <inkml:brushProperty name="height" value="0.05" units="cm"/>
    </inkml:brush>
  </inkml:definitions>
  <inkml:trace contextRef="#ctx0" brushRef="#br0">0 144 12619,'32'48'2266,"30"61"1,-43-72-1149,2-1 0,1 0 0,50 59 1,-71-94-1045,1 1 1,-1 0 0,0-1 0,1 1-1,0-1 1,-1 0 0,1 0 0,0 1-1,0-1 1,0 0 0,0-1 0,0 1-1,0 0 1,0 0 0,0-1 0,0 1-1,0-1 1,0 0 0,3 0 0,-3 0-8,0-1 0,0 1 1,1-1-1,-1 0 0,0 0 1,0 0-1,0 0 0,0 0 1,0-1-1,-1 1 0,1-1 1,0 1-1,-1-1 1,1 0-1,0 1 0,-1-1 1,2-3-1,5-8 110,0 0 0,-1 0 0,-1-1 0,0 0-1,7-25 1,12-78 198,-18 78-292,4-31-41,-7 41-51,9-38 0,-13 67 8,0 0 1,0 0-1,0 0 0,1 0 1,-1 0-1,0 0 1,0 1-1,0-1 0,0 0 1,0 0-1,0 0 0,0 0 1,0 0-1,0 0 1,1 0-1,-1 0 0,0 0 1,0 0-1,0 0 0,0 0 1,0 0-1,0 0 1,0 0-1,1 0 0,-1 0 1,0 0-1,0 0 0,0 0 1,0 0-1,0 0 1,0 0-1,0 0 0,1 0 1,-1 0-1,0 0 1,0 0-1,0 0 0,0 0 1,0 0-1,0-1 0,0 1 1,0 0-1,0 0 1,0 0-1,1 0 0,-1 0 1,0 0-1,0 0 0,0 0 1,0 0-1,0-1 1,0 1-1,0 0 0,0 0 1,0 0-1,0 0 0,0 0 1,0 0-1,0 0 1,0 0-1,0-1 0,0 1 1,0 0-1,0 0 0,0 0 1,0 0-1,3 9-17,11 48-37,-12-40 50,2 0 1,0-1 0,0 0 0,2 0-1,0 0 1,1 0 0,10 16-1,-15-29 8,0-1-1,0 1 1,0-1-1,0 0 1,1 0-1,-1 0 0,1 0 1,-1 0-1,1 0 1,0 0-1,0-1 1,0 0-1,0 1 0,0-1 1,0 0-1,0-1 1,0 1-1,0 0 0,1-1 1,-1 0-1,0 0 1,0 0-1,0 0 1,1 0-1,-1-1 0,0 1 1,0-1-1,0 0 1,0 0-1,0 0 1,0 0-1,3-2 0,6-3 11,-1 0-1,1-1 1,-2 0-1,1-1 0,-1 0 1,16-16-1,11-19 71,62-91 0,-71 93-1,-12 23-9,-7 16 14,-1 14 33,-1 20 69,-1 1-1,1 38 0,-3-32-213,10 48 0,-8-68-1906,-11-40 932,-8-16 383</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4.952"/>
    </inkml:context>
    <inkml:brush xml:id="br0">
      <inkml:brushProperty name="width" value="0.05" units="cm"/>
      <inkml:brushProperty name="height" value="0.05" units="cm"/>
    </inkml:brush>
  </inkml:definitions>
  <inkml:trace contextRef="#ctx0" brushRef="#br0">4 0 19524,'-3'8'1617,"4"3"-1161,2-5-328,5 0-208,3-2 488,-2-10-344,3-7-144</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6.546"/>
    </inkml:context>
    <inkml:brush xml:id="br0">
      <inkml:brushProperty name="width" value="0.05" units="cm"/>
      <inkml:brushProperty name="height" value="0.05" units="cm"/>
    </inkml:brush>
  </inkml:definitions>
  <inkml:trace contextRef="#ctx0" brushRef="#br0">24 77 16852,'-1'-8'366,"1"5"-229,0 0-1,-1 0 1,1 0 0,-1 0 0,1 0 0,-1 0 0,0 0 0,0 0-1,0 0 1,-1 0 0,-3-5 0,5 8-125,0 0 1,0 0-1,0 0 0,0 0 0,0 0 1,0 0-1,0-1 0,0 1 0,0 0 1,-1 0-1,1 0 0,0 0 1,0 0-1,0 0 0,0 0 0,0 0 1,0 0-1,-1 0 0,1 0 0,0-1 1,0 1-1,0 0 0,0 0 0,0 0 1,-1 0-1,1 0 0,0 0 1,0 0-1,0 0 0,0 0 0,0 0 1,-1 1-1,1-1 0,0 0 0,0 0 1,0 0-1,0 0 0,0 0 0,-1 0 1,1 0-1,0 0 0,0 0 1,0 0-1,0 0 0,0 1 0,0-1 1,0 0-1,-1 0 0,1 0 0,0 0 1,0 0-1,0 0 0,0 1 0,0-1 1,-3 14 505,2 20 140,7 31 5,3-1 0,31 118 1,58 125 580,-88-277-1091,110 299 1275,-50-142-78,-109-314 778,-104-207-2323,67 168-548,70 141 493,6 24 243,0 1-1,0-1 1,0 1-1,0 0 1,0-1-1,0 1 1,0-1 0,0 1-1,0 0 1,1-1-1,-1 1 1,0-1-1,0 1 1,0 0-1,1-1 1,-1 1-1,0 0 1,0-1-1,1 1 1,-1 0 0,0 0-1,1-1 1,-1 1-1,0 0 1,1 0-1,-1-1 1,0 1-1,1 0 1,0 0-1,3 0-14,0 0 0,0 0-1,0 0 1,-1 1 0,1 0 0,0 0-1,0 0 1,5 2 0,-4-2 31,15 5-37,1-1 0,0 0 1,0-2-1,0 0 1,26-1-1,-38-3 28,0 1 0,0-1 1,0-1-1,-1 1 0,1-2 0,0 1 0,-1-1 0,1 0 1,-1-1-1,0 0 0,0 0 0,-1-1 0,1 0 0,-1 0 1,8-9-1,-4 3 8,-1-1-1,-1 0 1,0-1 0,-1 0 0,0 0 0,-1 0 0,-1-1 0,0-1-1,-1 1 1,0-1 0,-1 1 0,-1-1 0,3-26 0,-4 14 11,-1 0 0,-1 0 1,-1-1-1,-1 1 0,-2 0 1,-13-49-1,-3 19-10,19 54-11,0 0 0,-1 0 0,1 0 0,-1 1 0,0-1 0,0 0 0,0 1 0,0-1 0,0 1 0,0 0 0,-1 0 0,1 0 0,-1 0 0,0 0 0,1 1 0,-4-3 0,4 4 0,1 0 0,0 0-1,0 0 1,-1 0 0,1 0 0,0 0 0,0 0 0,-1 0-1,1 0 1,0 1 0,0-1 0,-1 1 0,1-1 0,0 0-1,0 1 1,0 0 0,0-1 0,0 1 0,0 0 0,0 0 0,0-1-1,0 1 1,0 0 0,0 0 0,0 0 0,1 0 0,-1 0-1,0 0 1,1 0 0,-1 0 0,1 1 0,-1-1 0,0 2-1,-2 4-6,1 1-1,-1 0 0,-1 13 1,-1 13 1,2 0 1,1 1 0,2-1-1,1 1 1,2-1-1,1 1 1,2-1 0,1-1-1,2 1 1,20 49-1,-23-69 17,0 0-1,1 0 0,1-1 0,1 0 0,0 0 0,0-1 0,18 18 1,-23-27-5,-1 1 0,1-1 0,0 0 0,0 0 1,1 0-1,-1 0 0,0-1 0,1 1 0,0-1 1,-1-1-1,1 1 0,0-1 0,0 1 0,0-2 1,0 1-1,0 0 0,0-1 0,0 0 1,1 0-1,-1 0 0,0-1 0,0 0 0,0 0 1,0 0-1,0 0 0,7-4 0,-4 1 5,-1-1-1,0 0 0,0 0 1,0-1-1,0 1 1,-1-1-1,0-1 1,0 1-1,-1-1 0,0 0 1,0-1-1,0 1 1,-1-1-1,5-12 1,-5 10 2,0-1 0,0 0 0,-1-1 1,0 1-1,-1 0 0,-1-1 1,0 1-1,0-1 0,-1 0 1,-2-16-1,2 27-9,0 0 0,0 0-1,-1 0 1,1-1 0,0 1 0,-1 0 0,1 0-1,-1 0 1,1 0 0,-1 0 0,1 0 0,-1 0-1,0 0 1,0-1 0,1 2-1,-1 0-1,1-1 1,0 1-1,-1 0 1,1 0-1,0 0 1,-1 0-1,1 0 1,0 0-1,-1 0 1,1-1 0,0 1-1,-1 0 1,1 0-1,0 0 1,-1 0-1,1 1 1,-1-1-1,1 0 1,0 0-1,-1 0 1,1 0 0,0 0-1,0 0 1,-1 0-1,1 1 1,0-1-1,-1 0 1,1 1-1,-2 0 2,1 1 0,-1-1-1,1 1 1,0-1 0,0 1-1,-1 0 1,1 0-1,0 0 1,1 0 0,-1 0-1,0-1 1,1 1 0,-1 1-1,0 1 1,1 6 0,-1 0-1,2 0 1,-1 0 0,1 0-1,1 0 1,0 0 0,0 0-1,1 0 1,0-1 0,1 1 0,0-1-1,5 9 1,-6-14 2,0 1 1,-1-1-1,1 0 0,1-1 1,-1 1-1,1 0 0,-1-1 1,1 0-1,0 0 0,0 0 1,7 4-1,-7-6 2,-1 1-1,1-1 1,-1 0 0,0-1 0,1 1-1,0-1 1,-1 1 0,1-1 0,-1 0-1,1 0 1,-1 0 0,1-1 0,-1 0-1,1 1 1,-1-1 0,1 0 0,5-3-1,-2 0 6,-1 1 0,0-1 0,0-1-1,-1 1 1,1-1 0,-1 0 0,0 0-1,0 0 1,-1-1 0,1 0 0,-1 1 0,-1-2-1,1 1 1,-1 0 0,0-1 0,2-6-1,3-12 19,0 1 0,-2-1-1,4-29 1,-7 32-20,0 0 0,-1-1 1,-1 1-1,-1-1 0,-1 1 1,-1-1-1,-6-29 0,8 50-9,-1 0 0,1 1-1,-1-1 1,1 0-1,-1 1 1,1-1 0,-1 1-1,0-1 1,0 1-1,0 0 1,0-1 0,-2-1-1,3 3 1,0 0 0,-1 0-1,1 0 1,0 0 0,0 0 0,-1 0 0,1-1-1,0 1 1,-1 0 0,1 0 0,0 0 0,-1 1-1,1-1 1,0 0 0,-1 0 0,1 0 0,0 0-1,-1 0 1,1 0 0,0 0 0,0 0 0,-1 1-1,1-1 1,0 0 0,-1 0 0,1 0-1,0 1 1,0-1 0,0 0 0,-1 0 0,1 1-1,0-1 1,0 0 0,0 0 0,0 1 0,-1-1-1,-1 5 4,0 0 0,0 0-1,0 0 1,0 0-1,1 0 1,-1 8 0,-1 7 47,1-1 0,1 1 1,1 0-1,4 31 0,-3-39-9,2 0-1,-1 0 1,1-1-1,1 0 0,0 0 1,0 0-1,1 0 1,1 0-1,6 9 1,-8-16-15,0 1 1,0-1-1,0 0 1,0-1-1,0 1 1,1-1-1,0 0 1,0 0 0,-1 0-1,11 3 1,-12-5-49,1 1 0,-1-1 0,1 0 0,-1 0 0,1-1 0,0 1 0,0-1 0,-1 0 0,1 0 0,0 0 1,0 0-1,-1-1 0,1 1 0,0-1 0,-1 0 0,1 0 0,4-2 0,-6 1-12,-1 0-1,1 1 1,0-1 0,-1 0-1,1 0 1,-1 0 0,0 0-1,1 0 1,-1 0 0,0 0-1,0-1 1,-1 1-1,1 0 1,0-1 0,-1 1-1,1 0 1,-1-1 0,0 1-1,0-1 1,0 1 0,0-5-1,0 6 16,0-33-222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5.831"/>
    </inkml:context>
    <inkml:brush xml:id="br0">
      <inkml:brushProperty name="width" value="0.05" units="cm"/>
      <inkml:brushProperty name="height" value="0.05" units="cm"/>
    </inkml:brush>
  </inkml:definitions>
  <inkml:trace contextRef="#ctx0" brushRef="#br0">0 0 20860,'22'11'1569,"-5"-6"-1241,0 1-152,5 1 464,0-1-232,7-1-592,6 0-568,2-10 656,3-9-120,0-7-120</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7.379"/>
    </inkml:context>
    <inkml:brush xml:id="br0">
      <inkml:brushProperty name="width" value="0.05" units="cm"/>
      <inkml:brushProperty name="height" value="0.05" units="cm"/>
    </inkml:brush>
  </inkml:definitions>
  <inkml:trace contextRef="#ctx0" brushRef="#br0">6 219 16788,'-2'9'478,"1"0"1,0-1 0,0 1 0,1 0-1,0 0 1,0 0 0,1-1-1,3 12 1,-4-18-397,0 0 0,1 0 0,-1 0 0,1 0 1,0 0-1,0-1 0,0 1 0,0 0 0,0 0 0,0 0 0,0-1 0,1 1 0,-1-1 0,1 1 0,-1-1 0,1 1 0,-1-1 1,1 0-1,0 0 0,0 0 0,-1 0 0,1 0 0,0 0 0,0 0 0,0-1 0,0 1 0,0-1 0,0 1 0,0-1 0,0 0 1,0 0-1,0 0 0,0 0 0,1 0 0,-1 0 0,0-1 0,0 1 0,0-1 0,0 1 0,2-2 0,2-1-15,0 1 1,0-1-1,0 0 0,0-1 0,-1 1 1,0-1-1,0 0 0,0-1 0,0 1 1,-1-1-1,1 0 0,-1 0 0,0 0 1,-1 0-1,1-1 0,2-7 0,1 0 1,-1-1-1,-1 0 0,0 0 1,-1-1-1,5-28 0,-9 36-48,5-48 89,-5 52-106,0 1 1,0-1 0,-1 0 0,1 1-1,0-1 1,-1 0 0,0 0 0,1 1-1,-1-1 1,0 1 0,0-1 0,-1 1 0,1-1-1,0 1 1,-1 0 0,-2-3 0,4 4-4,-1 1 1,1 0 0,0 0 0,-1-1 0,1 1-1,0 0 1,0 0 0,-1 0 0,1-1 0,0 1 0,-1 0-1,1 0 1,0 0 0,-1 0 0,1 0 0,-1 0-1,1 0 1,0 0 0,-1 0 0,1 0 0,0 0-1,-1 0 1,1 0 0,0 0 0,-1 0 0,1 0 0,0 0-1,-1 1 1,1-1 0,0 0 0,-1 0 0,1 0-1,0 0 1,-1 1 0,1-1 0,0 0 0,0 0 0,-1 1-1,1-1 1,-9 20-13,1 25-10,6-22 28,2 0 1,2 33 0,-1-49 4,-1 0 0,2-1 0,-1 1 0,1 0 0,0-1 0,0 1 0,1-1 0,-1 1 0,2-1-1,-1 0 1,1 0 0,6 8 0,-8-12-1,0 0-1,0-1 1,0 1-1,0 0 1,0-1-1,1 0 0,-1 1 1,0-1-1,1 0 1,-1 0-1,1 0 1,-1-1-1,1 1 1,0 0-1,-1-1 1,6 1-1,-3-2 3,0 1 1,-1-1-1,1 0 1,0 0-1,-1 0 1,1-1-1,-1 1 1,8-5-1,2-2 16,0-1-1,0-1 1,-1 0 0,15-15-1,11-16 50,-2-1 0,50-73-1,-72 98-22,-14 17-50,-1 0 1,0 0-1,0 0 1,0-1 0,1 1-1,-1 0 1,0 0-1,0 0 1,0 0-1,1 0 1,-1 0 0,0 0-1,0 0 1,0-1-1,1 1 1,-1 0-1,0 0 1,0 0-1,1 0 1,-1 0 0,0 0-1,0 0 1,0 1-1,1-1 1,-1 0-1,0 0 1,0 0 0,1 0-1,-1 0 1,0 0-1,0 0 1,0 0-1,0 0 1,1 1-1,-1-1 1,0 0 0,0 0-1,1 0 1,0 3 38,-1 0 0,1 0 1,0 0-1,-1 0 1,1 1-1,-1-1 0,0 6 1,0 3 34,0 2 59,1 0-1,1 0 1,0 0 0,1 0-1,0-1 1,6 16 0,-9-28-117,1 0 0,-1 0 0,1 0 1,-1 1-1,1-1 0,0 0 0,-1 0 0,1 0 1,0 0-1,0 0 0,0 0 0,0 0 0,-1-1 1,1 1-1,1 0 0,-1 0 0,0-1 0,0 1 1,0-1-1,0 1 0,0-1 0,0 1 0,1-1 1,-1 0-1,2 1 0,-2-1 0,1-1 0,0 1 0,0-1 0,0 1 0,0-1 0,0 0 0,0 1 0,-1-1 0,1 0 0,0 0 0,-1 0 0,1-1 0,-1 1 0,3-2 0,4-6 44,0 0 0,-1 0 0,13-21 0,27-61 117,-25 45-176,-31 71-385,2-1 0,-9 50 0,16-67 189</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8.205"/>
    </inkml:context>
    <inkml:brush xml:id="br0">
      <inkml:brushProperty name="width" value="0.05" units="cm"/>
      <inkml:brushProperty name="height" value="0.05" units="cm"/>
    </inkml:brush>
  </inkml:definitions>
  <inkml:trace contextRef="#ctx0" brushRef="#br0">182 28 16123,'-1'-3'395,"0"0"0,-1 0 0,1 1 0,-1-1 0,0 1 0,0-1 0,0 1 0,-2-3 0,3 5-315,0-1 1,1 1 0,-1 0 0,0 0-1,0-1 1,0 1 0,1 0-1,-1 0 1,0 0 0,0 0 0,1 0-1,-1 0 1,0 0 0,0 0-1,0 1 1,1-1 0,-1 0 0,0 0-1,0 1 1,1-1 0,-1 0-1,0 1 1,1-1 0,-1 1 0,0-1-1,1 1 1,-1-1 0,0 1-1,1-1 1,-1 1 0,1-1 0,-1 1-1,1 0 1,0-1 0,-1 3-1,-21 23 890,1 1 0,-33 59 0,47-73-838,1 1 0,0 1 0,1-1 0,0 1 0,1 0 0,1 0 0,0 0 0,1 0-1,1 16 1,0-26-133,1-1-1,1 0 1,-1 1-1,0-1 1,1 0 0,0 1-1,0-1 1,1 0-1,-1 0 1,1 0-1,-1 0 1,1 0-1,1 0 1,-1-1-1,0 1 1,1-1-1,0 1 1,0-1-1,0 0 1,0 0-1,0 0 1,1-1-1,-1 1 1,1-1 0,0 0-1,0 0 1,0 0-1,0 0 1,0-1-1,0 1 1,0-1-1,0 0 1,1-1-1,-1 1 1,0-1-1,0 1 1,8-2-1,-1 1-277,0-1 0,1-1-1,-1 0 1,0-1-1,0 0 1,17-7-1,-2-2-217,37-22 0,-18 4-152</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8.661"/>
    </inkml:context>
    <inkml:brush xml:id="br0">
      <inkml:brushProperty name="width" value="0.05" units="cm"/>
      <inkml:brushProperty name="height" value="0.05" units="cm"/>
    </inkml:brush>
  </inkml:definitions>
  <inkml:trace contextRef="#ctx0" brushRef="#br0">40 240 16131,'-2'1'270,"-1"0"0,1 1 0,-1-1 0,1 1 0,0-1 0,0 1 0,0 0 0,0 0 0,0 0 0,0 0 0,0 0 0,1 1 0,-1-1 0,1 0 0,-1 1 0,1-1 0,0 1 0,0 0 0,0-1 0,0 1 0,1 0 0,-1-1-1,1 1 1,-1 5 0,1-6-173,0 0 0,-1 0 0,1 0 0,0 1 0,0-1 0,0 0 0,1 0 0,-1 0 0,0 0 0,1 0 0,-1 0 0,1 0 0,0 0 0,0 0 0,0 0 0,0 0 0,0-1 0,0 1 0,0 0 0,0 0 0,1-1 0,-1 1 0,1-1 0,-1 0 0,1 1 0,0-1 0,-1 0 0,1 0 0,0 0 0,0 0 0,0 0 0,0 0 0,3 1 0,1-2-51,1 0 1,-1 0-1,1-1 1,-1 0-1,1 0 1,-1 0-1,0-1 1,0 1-1,1-2 1,-1 1 0,-1-1-1,1 0 1,9-6-1,-3 2-18,0-2 0,0 0 0,-1-1 0,20-21-1,-17 15-11,-2-1 0,0 0-1,18-35 1,-26 45-12,0-1 0,-1 0-1,0 0 1,-1 0 0,0 0-1,0 0 1,-1 0 0,1-1-1,-2 1 1,1 0 0,-1-1-1,-2-12 1,2 19-3,-1 0 0,1 0-1,-1 0 1,1 0 0,-1 0-1,1 0 1,-1 0 0,0 0-1,0 0 1,0 1 0,0-1-1,0 0 1,0 1 0,-1-1 0,1 1-1,-1-1 1,1 1 0,-1-1-1,1 1 1,-1 0 0,0 0-1,1 0 1,-1 0 0,0 0-1,0 0 1,0 1 0,0-1 0,0 0-1,-4 0 1,2 1-2,0 1 0,0-1 0,-1 1 0,1-1 0,0 1 0,0 0 1,0 1-1,0-1 0,0 1 0,0 0 0,0 0 0,1 0 0,-7 4 0,-3 4-10,1 1 0,0 0-1,0 1 1,1 0 0,1 0 0,0 1-1,0 1 1,2 0 0,0 0-1,0 1 1,1 0 0,1 0 0,0 0-1,1 1 1,1 0 0,1 0 0,0 0-1,1 0 1,0 28 0,2-38-29,1 1 0,0-1 0,0 0 1,1 0-1,-1 1 0,1-1 0,1 0 0,-1-1 1,1 1-1,0 0 0,0-1 0,1 1 0,0-1 1,0 0-1,0 0 0,0-1 0,1 1 0,-1-1 1,1 0-1,1 0 0,-1-1 0,0 1 0,1-1 1,10 4-1,23 5-174</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9.528"/>
    </inkml:context>
    <inkml:brush xml:id="br0">
      <inkml:brushProperty name="width" value="0.05" units="cm"/>
      <inkml:brushProperty name="height" value="0.05" units="cm"/>
    </inkml:brush>
  </inkml:definitions>
  <inkml:trace contextRef="#ctx0" brushRef="#br0">0 1 17500,'5'8'226,"-1"1"1,0-1 0,0 1-1,-1 0 1,0 0-1,-1 0 1,0 1-1,1 15 1,2 7 44,185 1571 4863,-188-1576-5311,0-19-17,-2 1 0,1 0 1,-1-1-1,-1 10 0,0-18 165,1 0 0,0 1 0,0-1-1,0 0 1,0 0 0,-1 0-1,1 0 1,0 1 0,0-1-1,0 0 1,0 0 0,-1 0 0,1 0-1,0 0 1,0 0 0,-1 1-1,1-1 1,0 0 0,0 0-1,-1 0 1,1 0 0,0 0-1,0 0 1,-1 0 0,1 0 0,0 0-1,0 0 1,-1 0 0,1 0-1,0 0 1,0 0 0,-1-1-1,1 1 1,0 0 0,0 0 0,0 0-1,-1 0 1,1 0 0,0 0-1,0-1 1,0 1 0,-1 0-1,1 0 1,0 0 0,0-1 0,0 1-1,0 0 1,0 0 0,-1 0-1,1-1 1,0 1 0,0-1-1,-13-13-648,-47-83-629,20 24 475</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49.933"/>
    </inkml:context>
    <inkml:brush xml:id="br0">
      <inkml:brushProperty name="width" value="0.05" units="cm"/>
      <inkml:brushProperty name="height" value="0.05" units="cm"/>
    </inkml:brush>
  </inkml:definitions>
  <inkml:trace contextRef="#ctx0" brushRef="#br0">1 181 15435,'7'52'1241,"2"0"0,19 58 0,41 95 1268,-3-52-847,-53-126-1245,2-1 1,1-1-1,30 36 1,-41-55-312,0-1 1,0 1 0,0-2 0,1 1-1,-1 0 1,11 5 0,-14-9-78,0 0 0,1 0-1,-1 0 1,0 0 0,0-1 0,1 1 0,-1-1 0,0 1 0,1-1 0,-1 0 0,0 0 0,1 0 0,-1 0-1,1 0 1,-1 0 0,0-1 0,0 1 0,1-1 0,-1 0 0,0 0 0,0 0 0,1 0 0,-1 0-1,3-2 1,2-4 23,0 0 0,0-1-1,-1 0 1,0 0-1,0 0 1,-1-1 0,0 0-1,-1 0 1,6-15-1,22-64-323,32-138 0,-30 96 510,36-124-360,-39 119-84</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1.144"/>
    </inkml:context>
    <inkml:brush xml:id="br0">
      <inkml:brushProperty name="width" value="0.05" units="cm"/>
      <inkml:brushProperty name="height" value="0.05" units="cm"/>
    </inkml:brush>
  </inkml:definitions>
  <inkml:trace contextRef="#ctx0" brushRef="#br0">178 47 17196,'0'-2'126,"0"0"-1,-1 0 1,1 0 0,0 0 0,-1-1 0,0 1 0,0 0 0,1 0 0,-1 0-1,0 0 1,-1 1 0,1-1 0,0 0 0,0 0 0,-1 1 0,1-1-1,-1 1 1,0-1 0,1 1 0,-1-1 0,0 1 0,0 0 0,0 0 0,0 0-1,1 0 1,-2 0 0,-1 0 0,0 0-23,1 1-1,-1 0 0,1 0 1,-1 0-1,1 1 1,-1-1-1,1 1 1,-1 0-1,1 0 1,0 0-1,-1 0 1,1 0-1,0 1 1,0 0-1,0-1 1,-5 5-1,1 0-17,0 0 1,1 0-1,-1 1 0,1-1 0,1 2 0,-1-1 0,1 0 1,-7 15-1,9-16-59,1 0 0,-1 0 0,1 0 0,0 0 0,0 1 0,1-1 0,0 1 0,0-1 0,1 1-1,-1-1 1,2 1 0,0 11 0,0-16-17,-1 0 1,1 0-1,0 0 0,0 0 0,0 0 0,0 0 0,1 0 0,-1 0 0,0 0 0,1-1 1,-1 1-1,1-1 0,-1 1 0,1-1 0,0 1 0,0-1 0,0 0 0,0 0 0,0 0 1,0 0-1,0 0 0,0 0 0,0-1 0,0 1 0,0-1 0,1 1 0,3-1 0,6 1 19,0-1 1,0 0-1,22-3 0,-28 3-22,46-7 24,46-3-6,-85 9-25,-1 1 0,1 1 0,0 0 0,-1 0 0,18 5 0,-27-5 6,0 0 0,0 0 1,0 0-1,0 0 0,0 0 1,0 0-1,0 1 0,-1-1 1,1 1-1,0 0 0,-1 0 1,0 0-1,1 0 0,-1 0 1,0 1-1,0-1 0,0 1 1,0-1-1,-1 1 0,1 0 1,-1 0-1,1-1 1,-1 1-1,0 0 0,0 0 1,-1 0-1,1 0 0,0 1 1,-1-1-1,0 0 0,0 0 1,0 0-1,0 0 0,0 0 1,-1 0-1,1 1 0,-1-1 1,0 0-1,0 0 0,0 0 1,-2 4-1,-4 7 100,-1 0 0,-1-1 1,0 0-1,0 0 0,-23 22 1,-65 52 569,29-35-293,-76 45 0,138-94-399,3-4-91</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2.116"/>
    </inkml:context>
    <inkml:brush xml:id="br0">
      <inkml:brushProperty name="width" value="0.05" units="cm"/>
      <inkml:brushProperty name="height" value="0.05" units="cm"/>
    </inkml:brush>
  </inkml:definitions>
  <inkml:trace contextRef="#ctx0" brushRef="#br0">1 427 18548,'0'4'196,"0"4"144,-1 0 0,2 0 0,-1 0 0,1 0 0,2 12 1,-2-18-275,0-1 1,-1 1-1,1 0 1,0 0 0,0-1-1,0 1 1,0 0 0,0-1-1,0 1 1,1-1 0,-1 1-1,0-1 1,1 0-1,-1 1 1,1-1 0,-1 0-1,1 0 1,0 0 0,0 0-1,-1-1 1,1 1-1,0 0 1,0-1 0,0 1-1,0-1 1,0 0 0,0 1-1,2-1 1,4 0 118,0-1 1,1 0 0,-1 0-1,0 0 1,0-1-1,0-1 1,0 1 0,-1-1-1,1 0 1,-1-1-1,1 0 1,-1 0 0,10-9-1,-1 1-6,-1 0 0,0-2 1,-1 0-1,20-26 0,-21 21-97,0 1 1,-2-2 0,0 1-1,-1-2 1,-1 1-1,9-31 1,-15 41-75,0-1 1,-1 0-1,0 0 1,0 0-1,-2 0 1,1 0-1,-1 0 1,-1 0-1,0 0 1,0 0-1,-1 0 1,-1 1-1,0-1 1,-8-19-1,10 27-14,0 0 0,-1 1-1,1-1 1,-1 0-1,0 1 1,0-1-1,0 1 1,0 0-1,0-1 1,-1 1 0,1 0-1,-1 1 1,1-1-1,-4-2 1,4 4 0,0-1 0,0 1 0,0-1 0,0 1 0,0 0 0,1 0 0,-1 0 0,0 0 0,0 0-1,0 0 1,0 1 0,0-1 0,0 1 0,1-1 0,-1 1 0,0 0 0,0-1 0,1 1 0,-1 0 0,0 0 0,1 0 0,-1 0 0,-1 3 0,-6 4-22,0 1 1,1 0-1,1 0 1,-1 1-1,2 0 0,-1 0 1,1 1-1,-8 19 1,3-1-22,1 1 0,-8 38 0,11-39 33,3 0 0,0 1 0,1 29 0,3-46 6,0 0 0,1 1 0,1-1 0,0 0 0,1 0 0,0 0 0,1-1 0,1 1 0,6 12 0,-8-20-55,1 1 1,-1-1-1,1 0 0,0 0 0,1 0 1,-1 0-1,1-1 0,0 0 0,0 0 1,0 0-1,1-1 0,-1 1 0,1-1 0,0-1 1,0 1-1,0-1 0,0 0 0,12 2 1,-7-2-28,0-1 0,0 0-1,0-1 1,0 0 0,0-1 0,0 0 0,-1-1 0,1 0 0,0 0 0,16-7 0,-10 1-122,26-16 0</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2.551"/>
    </inkml:context>
    <inkml:brush xml:id="br0">
      <inkml:brushProperty name="width" value="0.05" units="cm"/>
      <inkml:brushProperty name="height" value="0.05" units="cm"/>
    </inkml:brush>
  </inkml:definitions>
  <inkml:trace contextRef="#ctx0" brushRef="#br0">132 16 19044,'0'-1'80,"0"1"-1,0-1 1,0 0-1,0 1 1,0-1 0,0 1-1,0-1 1,0 0-1,-1 1 1,1-1 0,0 1-1,0-1 1,-1 1-1,1-1 1,0 1-1,-1-1 1,1 1 0,0-1-1,-1 1 1,1-1-1,-1 1 1,1-1 0,-1 1-1,1 0 1,-1-1-1,1 1 1,-1 0-1,1-1 1,-1 1 0,0 0-1,0 0-37,0 0-1,0 0 0,0 0 1,0 0-1,0 0 1,0 0-1,0 0 0,0 0 1,0 0-1,0 1 1,0-1-1,0 0 0,0 1 1,1-1-1,-1 1 1,0-1-1,0 1 0,0 0 1,1-1-1,-1 1 1,-1 0-1,-4 6 133,1 1 0,-1-1 0,1 1 1,1 0-1,-1 0 0,-5 16 0,-17 59 232,26-78-379,-8 23 98,2 1-1,1 0 0,2 0 0,0 0 1,2 1-1,2 35 0,1-61-104,-1 1 1,1-1-1,-1 0 1,1 0-1,0 0 0,1 1 1,-1-1-1,1 0 1,0-1-1,0 1 0,0 0 1,0-1-1,1 1 1,-1-1-1,5 5 0,-4-6-13,0 0 0,0 0 0,1 0 0,-1 0 0,0 0 0,1-1 0,-1 0 0,1 0 0,0 0 0,-1 0-1,1 0 1,0-1 0,0 1 0,-1-1 0,1 0 0,0 0 0,5-2 0,7 0-117,-1-2-1,1 0 1,-1-1 0,0 0 0,0-1 0,-1-1 0,0 0-1,0-1 1,0-1 0,-1 0 0,-1-1 0,0 0 0,0-1 0,13-15-1,-20 20 53,0 0 0,-1 0-1,0-1 1,4-9-1,3-25-330</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4.889"/>
    </inkml:context>
    <inkml:brush xml:id="br0">
      <inkml:brushProperty name="width" value="0.05" units="cm"/>
      <inkml:brushProperty name="height" value="0.05" units="cm"/>
    </inkml:brush>
  </inkml:definitions>
  <inkml:trace contextRef="#ctx0" brushRef="#br0">112 587 14227,'2'-5'461,"-1"0"0,0 1 0,0-1 0,0 0 0,0 0 0,-1 0 1,0 0-1,0 0 0,-1-6 0,1 10-374,0 0 1,0 0 0,0 0 0,0 0-1,0 0 1,0 0 0,-1 0 0,1 0-1,0 1 1,-1-1 0,1 0 0,-1 0-1,1 0 1,-1 0 0,1 0-1,-1 1 1,1-1 0,-1 0 0,0 0-1,1 1 1,-1-1 0,0 0 0,0 1-1,0-1 1,1 1 0,-1-1 0,0 1-1,0 0 1,0-1 0,0 1 0,0 0-1,0-1 1,0 1 0,0 0-1,0 0 1,0 0 0,0 0 0,0 0-1,0 0 1,0 0 0,0 0 0,0 1-1,0-1 1,0 0 0,1 0 0,-1 1-1,0-1 1,0 1 0,0-1-1,0 1 1,0-1 0,-1 2 0,-2 1-10,1-1 0,0 1 0,-1 0 0,1 0 0,0 1 0,0-1 1,1 1-1,-1-1 0,1 1 0,0 0 0,0 0 0,-2 5 0,-3 7-18,2 0 0,-4 16 0,2-2-36,2 0 0,1 1 0,1-1 0,2 1 0,1 0 1,1 0-1,10 55 0,-10-83-14,-1-1 0,1 1-1,-1-1 1,1 0 0,0 1 0,0-1 0,0 0 0,0 0-1,1 0 1,-1 1 0,1-1 0,-1 0 0,3 2 0,-3-4-6,-1 0 1,0 1-1,1-1 1,-1 0-1,1 0 1,-1 0 0,0 0-1,1 0 1,-1 0-1,1 0 1,-1 1-1,1-1 1,-1 0-1,1 0 1,-1-1 0,0 1-1,1 0 1,-1 0-1,1 0 1,-1 0-1,1 0 1,-1 0-1,0-1 1,1 1 0,-1 0-1,1-1 1,1 0 7,-1 0 0,1-1 0,-1 1-1,0-1 1,0 1 0,0-1 0,1 0 0,-1 1 0,1-4 0,6-13 98,-1-2 0,0 1 0,8-39 0,4-66 209,-13 80-228,7-68 171,-13 111-258,0 0-1,0 0 1,0 0 0,0 0-1,1 0 1,-1 0-1,0 0 1,1 0-1,-1 0 1,0 0-1,1 0 1,-1 0 0,1 0-1,0 0 1,-1 0-1,1 1 1,0-1-1,0-1 1,0 2-3,-1 0 1,1 0-1,-1 0 1,1 0-1,-1 0 0,1 0 1,-1 0-1,1 1 1,-1-1-1,1 0 1,-1 0-1,1 0 0,-1 0 1,1 1-1,-1-1 1,0 0-1,1 1 0,-1-1 1,1 0-1,-1 0 1,0 1-1,1-1 1,-1 1-1,0-1 0,1 0 1,-1 1-1,5 7 3,0-1 0,-1 1 0,5 10 0,-5-9-10,-1-5 2,0 4 0,2 0 0,-1-1 0,1 0 0,0 0 0,9 10 0,-12-15 5,0-1 0,0 1 0,0-1 0,1 1 0,-1-1 0,0 0 0,1 1 0,-1-1 0,1 0 0,0-1 0,-1 1 0,1 0 0,0-1 0,-1 0 0,1 1 0,0-1 0,0 0 0,-1-1 0,1 1 0,0 0 0,4-2 0,7-2 6,0-1 0,-1-1 1,1 0-1,-1-1 0,0 0 1,-1-1-1,23-19 1,-18 15-6,0 0 1,33-18-1,-49 30 0,0-1 0,-1 0-1,1 1 1,0-1-1,0 1 1,0 0-1,0-1 1,0 1 0,0 0-1,0-1 1,1 1-1,-1 0 1,0 0 0,0 0-1,0 0 1,0 0-1,0 0 1,0 0 0,0 1-1,0-1 1,0 0-1,0 1 1,0-1-1,0 0 1,0 1 0,0-1-1,0 1 1,0 0-1,0-1 1,0 1 0,-1 0-1,1-1 1,0 1-1,1 1 1,0 3 10,0-1 1,0 1-1,0 0 0,-1 0 1,0-1-1,1 9 0,-2-9 2,1-1 0,-1 0 0,1 0 0,-1 0 0,1 0 0,0 0 0,0 0 0,0 0 0,0 0 0,1 0 0,-1-1 0,1 1 0,0 0 0,0-1 0,4 5 0,-5-6-8,0-1 0,0 0 1,1 1-1,-1-1 1,0 0-1,0 0 0,1 0 1,-1 0-1,0 0 0,0 0 1,1 0-1,-1 0 1,0 0-1,0-1 0,0 1 1,1-1-1,-1 1 0,0-1 1,0 1-1,0-1 1,0 1-1,0-1 0,0 0 1,0 0-1,2-1 0,21-25 51,29-53 43,-2 3-81,-51 76-20,1 0 0,-1 1 0,0-1 0,1 1 0,-1-1 0,1 1 0,-1-1 0,1 1 0,-1-1 0,1 1-1,-1 0 1,1-1 0,-1 1 0,1 0 0,-1-1 0,1 1 0,0 0 0,-1 0 0,1-1 0,-1 1 0,2 0 0,-1 0 0,-1 0 0,0 1 0,1-1 0,-1 0 0,1 1 0,-1-1 0,0 0 0,1 1 0,-1-1 0,0 1 0,0-1 0,1 0 0,-1 1 0,0-1 0,0 1 0,0-1 0,1 1 0,-1-1 0,0 1 0,0-1 0,0 1 0,0 0 0,1 37-48,-1-30 32,-1 11-3,2 29-13,-1-44 35,0 0 1,1-1-1,-1 1 0,1 0 0,0-1 0,1 1 1,-1-1-1,0 1 0,4 5 0,-4-8 0,0 0 1,0 0-1,1 0 0,-1 0 0,0-1 0,0 1 0,0 0 0,0-1 0,1 1 0,-1-1 0,0 1 0,0-1 0,1 1 0,-1-1 0,1 0 0,-1 0 0,0 0 0,1 0 0,-1 0 0,0 0 0,1 0 0,-1 0 0,0 0 0,1-1 0,-1 1 0,0 0 0,1-1 0,-1 1 0,0-1 0,0 0 0,1 1 0,-1-1 0,2-1 0,6-4 1,-1 0 0,1 0 0,8-9 0,-15 13-4,15-12-17,-1-1 0,-1-1-1,0-1 1,-1 0 0,-1-1-1,-1-1 1,0 0-1,14-31 1,-25 48 16,0-1 1,-1 0-1,1 0 0,-1 1 1,1-1-1,-1 0 0,0 0 0,0-2 1,0 4 1,0 1 0,0 0 0,0 0 0,0-1 0,0 1 1,-1 0-1,1 0 0,0-1 0,0 1 0,0 0 0,0 0 0,0-1 1,0 1-1,0 0 0,-1 0 0,1 0 0,0-1 0,0 1 0,0 0 0,0 0 1,-1 0-1,1 0 0,0-1 0,0 1 0,-1 0 0,1 0 0,0 0 1,0 0-1,0 0 0,-1 0 0,-10 7 8,7-2-6,0 0 0,0 0-1,1 1 1,0-1-1,0 1 1,1 0-1,0-1 1,0 1 0,0 0-1,0 0 1,1 1-1,0-1 1,0 0-1,1 0 1,0 1 0,1 11-1,-1-17-1,0-1 1,1 1-1,-1 0 1,1 0-1,-1 0 0,0 0 1,1 0-1,0-1 1,-1 1-1,1 0 0,-1 0 1,1-1-1,0 1 0,0 0 1,-1-1-1,1 1 1,0-1-1,0 1 0,0-1 1,-1 1-1,1-1 1,0 0-1,0 1 0,0-1 1,0 0-1,0 0 0,0 0 1,0 1-1,0-1 1,0 0-1,0 0 0,0 0 1,0-1-1,0 1 1,0 0-1,1-1 0,2 0 4,1 0-1,0-1 0,0 1 1,-1-1-1,1 0 0,3-3 0,7-5 3,0-1 0,-1 0 0,-1-1 0,0 0 0,19-23 0,49-78-30,-42 56-8,-39 57 31,1-1 0,-1 1 0,0-1 0,0 1 0,1 0 0,-1-1-1,0 1 1,1-1 0,-1 1 0,1 0 0,-1-1 0,0 1 0,1 0-1,-1-1 1,1 1 0,-1 0 0,1 0 0,-1-1 0,1 1-1,-1 0 1,1 0 0,-1 0 0,2 0 0,4 9-7,-2 29 30,-4-27-5,1-5-2,0 0 0,0-1-1,1 1 1,-1 0 0,6 9-1,-7-14-9,0 0 0,1 0-1,-1 0 1,1 0-1,0-1 1,-1 1 0,1 0-1,-1 0 1,1 0 0,0-1-1,0 1 1,-1-1-1,1 1 1,0 0 0,0-1-1,0 1 1,0-1 0,0 0-1,0 1 1,0-1-1,0 0 1,-1 1 0,1-1-1,0 0 1,0 0 0,0 0-1,0 0 1,0 0-1,0 0 1,0 0 0,0 0-1,0-1 1,0 1 0,0 0-1,0 0 1,0-1-1,0 1 1,0-1 0,0 1-1,0-1 1,0 1 0,1-2-1,11-9 25,0 0 0,-1 0-1,0-2 1,17-24 0,-5 9-13,8-11-8,-15 17-27,1 1 0,25-23 0,-41 42 14,0 1 1,0-1-1,0 1 0,-1 0 1,1-1-1,0 1 0,1 0 1,-1 0-1,0 0 0,3 0 1,-5 1 3,1 0 0,0 0 0,-1 0 0,1 0 0,-1 0 0,1 0 0,0 0 0,-1 0 0,1 0-1,-1 0 1,1 1 0,0-1 0,-1 0 0,1 0 0,-1 1 0,1-1 0,-1 0 0,1 1 0,-1-1 0,1 0 0,-1 1 0,1-1 0,-1 1 0,1 0 0,1 3 3,0 1-1,0-1 0,-1 1 1,0-1-1,1 1 1,-2-1-1,2 10 0,-2-9 10,1 1-1,0-1 0,0 1 0,1-1 1,3 8-1,-5-12-5,1 1-1,0-1 1,0 0 0,0 0 0,0 0 0,0 0-1,0 0 1,0-1 0,0 1 0,1 0-1,-1 0 1,0-1 0,0 1 0,1-1-1,-1 1 1,0-1 0,1 1 0,-1-1 0,0 0-1,1 0 1,-1 0 0,1 0 0,-1 0-1,0 0 1,1 0 0,-1 0 0,1 0 0,-1-1-1,0 1 1,3-2 0,4 0 1,0-2 0,0 1 1,13-9-1,-15 8-12,148-91-2590,-154 95 2538,0 0 0,0 0-1,0 0 1,0 0 0,0 0-1,1 0 1,-1 0 0,0 0-1,0 0 1,0-1 0,0 1-1,0 0 1,1 0 0,-1 0-1,0 0 1,0 0 0,0-1-1,0 1 1,0 0 0,0 0-1,0 0 1,0 0 0,0-1-1,0 1 1,0 0 0,0 0-1,0 0 1,0 0 0,0-1-1,0 1 1,0 0 0,0 0-1,0 0 1,0-1 0,0 1-1,0 0 1,0 0 0,0 0-1,0 0 1,0-1 0,0 1-1,0 0 1,0 0 0,0 0-1,-1 0 1,1 0 0,0-1-1,0 1 1,0 0 0,0 0-1,-1 0 1,-11-9-1692,-3 0 841,7-3-84</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5.339"/>
    </inkml:context>
    <inkml:brush xml:id="br0">
      <inkml:brushProperty name="width" value="0.05" units="cm"/>
      <inkml:brushProperty name="height" value="0.05" units="cm"/>
    </inkml:brush>
  </inkml:definitions>
  <inkml:trace contextRef="#ctx0" brushRef="#br0">73 100 14243,'-15'-29'2489,"-1"1"-1265,3 5-504,-1 6 1336,8 14-495,0 5-257,4 8-1200,2 3-544,2 3 376,-1 3-208,16 4-112</inkml:trace>
  <inkml:trace contextRef="#ctx0" brushRef="#br0" timeOffset="1">439 123 20652,'-14'15'4285,"-7"8"-3908,-26 37 0,45-57-330,0 0 1,0 0-1,0 1 1,0-1-1,1 1 0,-1 0 1,1-1-1,0 1 1,0 0-1,1 0 1,-1 0-1,1 0 1,0 5-1,0-8-41,0 0 1,1 1-1,-1-1 1,1 0-1,-1 1 0,1-1 1,-1 0-1,1 0 1,0 0-1,0 0 0,-1 1 1,1-1-1,0 0 1,0 0-1,0-1 0,2 2 1,-1 0-64,1-1 1,-1 1 0,1-1-1,0 0 1,-1 0 0,1 0-1,0 0 1,0-1 0,5 1-1,3-1-331,1 0 1,-1-1-1,0 0 0,0-1 1,0-1-1,0 0 0,0 0 0,-1-1 1,1 0-1,10-6 0,9-7-579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09.938"/>
    </inkml:context>
    <inkml:brush xml:id="br0">
      <inkml:brushProperty name="width" value="0.05" units="cm"/>
      <inkml:brushProperty name="height" value="0.05" units="cm"/>
    </inkml:brush>
  </inkml:definitions>
  <inkml:trace contextRef="#ctx0" brushRef="#br0">0 11 14659,'1'0'60,"-1"0"-1,0 0 0,1 0 1,-1 0-1,1 0 0,-1 0 1,0 1-1,1-1 1,-1 0-1,0 0 0,1 0 1,-1 1-1,0-1 0,1 0 1,-1 0-1,0 1 1,1-1-1,-1 0 0,0 1 1,0-1-1,1 0 0,-1 1 1,0-1-1,0 1 1,0-1-1,0 0 0,0 1 1,1-1-1,-1 0 1,0 1-1,0-1 0,0 1 1,0-1-1,0 1 0,0-1 1,2 24 261,-2-16-14,7 63 1163,3 0 1,24 92-1,-26-137-1318,0 0-1,2 0 1,0-1 0,2-1 0,1 0-1,1 0 1,0-1 0,2-1-1,26 28 1,-34-42-72,2 1 0,-1-1 0,1 0 0,1-1 0,-1 0 0,1-1 0,0 0 0,21 7 0,-26-11-26,0 0 1,0-1 0,0 0-1,0 0 1,0 0-1,0 0 1,1-1-1,-1 0 1,0-1-1,0 1 1,0-1 0,0-1-1,0 1 1,0-1-1,0 0 1,0 0-1,0-1 1,0 1-1,7-6 1,-5 1 31,0 1-1,-1-1 1,0-1-1,0 1 1,-1-1-1,0 0 1,0-1-1,-1 1 1,0-1-1,-1 0 1,5-14-1,1-5 152,-1 0 1,8-49-1,-7 20-36,-4 0 0,-1 0 1,-3 0-1,-3 0 1,-8-64-1,9 118-197,-1 1 0,1-1-1,0 1 1,-1-1 0,0 0 0,1 1 0,-1-1-1,0 1 1,0 0 0,-1-1 0,1 1 0,-3-4-1,3 9-298,-1 0 0,2 1 0,-1-1 0,0 1 0,1-1 0,-1 8 0,1-8-247,-1 12-427,1-8 343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6.265"/>
    </inkml:context>
    <inkml:brush xml:id="br0">
      <inkml:brushProperty name="width" value="0.05" units="cm"/>
      <inkml:brushProperty name="height" value="0.05" units="cm"/>
    </inkml:brush>
  </inkml:definitions>
  <inkml:trace contextRef="#ctx0" brushRef="#br0">223 43 17220,'-7'20'990,"-2"-1"0,-14 24 0,15-30-581,1 1 1,0-1-1,1 2 0,0-1 0,-6 24 0,12-36-418,-1 0 0,1 1 0,-1-1 0,1 0 0,0 0 0,0 0 0,0 0 0,0 0 0,0 0 0,0 0 0,1 0 0,-1 0 0,1 0 0,-1 0 0,1 0 0,0 0 0,0 0-1,0 0 1,0 0 0,0 0 0,0-1 0,0 1 0,1 0 0,-1-1 0,0 1 0,1-1 0,0 1 0,-1-1 0,1 0 0,0 0 0,0 0 0,-1 0 0,1 0 0,0 0 0,0 0 0,0-1 0,4 2 0,53 7-969,-43-7 567,1 0-1,29 9 1,-42-10 376,0 1 1,-1-1-1,1 1 0,0 0 0,-1 0 1,1 0-1,-1 1 0,0-1 0,1 1 0,-1-1 1,-1 1-1,1 0 0,0 0 0,-1 1 0,1-1 1,2 5-1,-5-6 63,1 0 0,-1 0 0,1 0 0,-1-1-1,0 1 1,1 0 0,-1 0 0,0 0 0,0 0 0,-1 0 0,1 0 0,0 0 0,-1 0 0,1 0 0,-1-1 0,1 1 0,-1 0 0,0 0-1,0 0 1,0-1 0,0 1 0,0-1 0,0 1 0,0-1 0,-1 1 0,1-1 0,0 1 0,-1-1 0,-2 2 0,-5 4 282,-1 1 0,-1-1 0,-14 7 1,20-11-178,-15 8 156,0-2 1,0 0-1,-1-2 0,0 0 0,0-1 0,-1-1 0,0-1 0,0-1 0,-25 0 1,44-3-369,1 0 1,-1 0 0,1 0-1,-1 0 1,1-1 0,-1 1-1,1-1 1,0 0 0,-1 1-1,1-1 1,0 0 0,0 0-1,0-1 1,-1 1 0,1 0-1,0-1 1,-3-2 0,3 1 21,1 0 0,0 1 1,-1-1-1,1 0 1,0 0-1,0 1 1,0-1-1,1 0 0,-1 0 1,1 0-1,0 0 1,-1 0-1,1 0 1,1 0-1,-1-4 0,5-39-513</inkml:trace>
  <inkml:trace contextRef="#ctx0" brushRef="#br0" timeOffset="1">272 0 19964,'19'0'1697,"-7"0"-1257,2 2-208,6 2 608,0 3-488,9-1-976,1-2 1864,9-4-1240,2-1-40,2-4-48</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6.401"/>
    </inkml:context>
    <inkml:brush xml:id="br0">
      <inkml:brushProperty name="width" value="0.05" units="cm"/>
      <inkml:brushProperty name="height" value="0.05" units="cm"/>
    </inkml:brush>
  </inkml:definitions>
  <inkml:trace contextRef="#ctx0" brushRef="#br0">0 130 14811,'66'234'5714,"50"109"-1540,-114-338-4111,1 3 89,0 0 0,0-1 0,1 0 0,4 8-1,-8-15-139,0 1 0,1-1 0,-1 0 0,0 0 0,0 1 0,1-1 0,-1 0 0,0 0 0,1 1 0,-1-1 0,0 0 0,1 0 0,-1 0 0,0 1 0,1-1 0,-1 0 0,0 0 0,1 0 0,-1 0 0,0 0 0,1 0 0,-1 0 0,1 0 0,-1 0 0,0 0 0,1 0 0,-1 0 0,0 0 0,1 0 0,-1 0 0,0 0 0,1-1 0,-1 1 0,0 0 0,1 0 0,-1 0 0,0-1 0,1 1 0,-1 0 0,0 0 0,0 0 0,1-1 0,-1 1 0,0 0 0,0-1 0,1 1 0,-1 0 0,0-1 0,0 1 0,0 0 0,0-1 0,1 1 0,-1 0 0,0-1 0,0 1 0,0 0 0,0-1 0,0 1 0,0-1-1,0 1 1,6-24 187,-6 24-198,7-73 198,-3 0-1,-7-102 0,1 128-198,0-23-79,-3-159-629,5 223 646,0 1 1,0-1-1,1 1 0,0 0 0,0-1 0,1 1 1,2-7-1,-4 11 46,1 0 0,-1 1-1,0-1 1,1 0 0,-1 1 0,1-1 0,-1 1-1,1-1 1,-1 1 0,1-1 0,-1 1 0,1-1 0,-1 1-1,1-1 1,0 1 0,-1 0 0,1-1 0,0 1-1,-1 0 1,1 0 0,0-1 0,0 1 0,1 0-2,-1 0 0,0 1 1,1-1-1,-1 1 0,0-1 1,0 0-1,1 1 1,-1 0-1,0-1 0,0 1 1,0 0-1,0 0 0,0 0 1,0-1-1,0 1 0,0 0 1,1 2-1,1 1 9,1 1 0,-1 0-1,0 0 1,0 0 0,-1 1 0,1-1 0,-1 1-1,-1 0 1,1-1 0,-1 1 0,0 0 0,0 0-1,0 0 1,-1 0 0,0 0 0,0-1-1,-1 1 1,1 0 0,-4 9 0,0 4 90,-1-1 0,-1 1 0,0-1 0,-17 30 0,22-46-87,-25 42 253,25-41-293,-1-1 0,0 1 0,0-1 0,0 1 0,0-1 0,-1 0 0,1 0 0,-1 0 0,1 0 0,-1 0-1,0-1 1,1 1 0,-6 1 0,8-3 20,0 0 0,-1 0 0,1 0 0,-1 0 0,1 0 0,-1 0 0,1 0 0,0 0 0,-1 0 0,1-1 0,-1 1 0,1 0 0,0 0 0,-1 0-1,1-1 1,-1 1 0,1 0 0,0 0 0,-1-1 0,1 1 0,0 0 0,-1-1 0,1 1 0,0 0 0,0-1 0,-1 1 0,1 0 0,0-1 0,0 1 0,0-1 0,0 1 0,-1 0-1,1-1 1,0 1 0,0-1 0,0 1 0,0-1 0,0 1 0,0-1 0,0 1 0,0-1 0,2-22-296,6-2-102</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7.210"/>
    </inkml:context>
    <inkml:brush xml:id="br0">
      <inkml:brushProperty name="width" value="0.05" units="cm"/>
      <inkml:brushProperty name="height" value="0.05" units="cm"/>
    </inkml:brush>
  </inkml:definitions>
  <inkml:trace contextRef="#ctx0" brushRef="#br0">47 730 17404,'6'5'570,"1"0"1,0 0-1,0 0 1,1-1-1,13 6 1,-18-9-455,-1-1 0,0 1 0,1-1 0,-1 1 0,1-1 0,-1 0 0,0 0 0,1 0 0,-1 0 0,1-1 0,-1 1 0,0-1 0,1 1 0,-1-1 0,0 0 0,0 0 0,0 0 1,1 0-1,-1 0 0,0-1 0,0 1 0,0 0 0,-1-1 0,1 0 0,2-1 0,-1-1-58,0 0 1,0 0-1,0 0 1,0 0-1,-1-1 1,0 1-1,0-1 1,0 1-1,0-1 1,-1 0-1,1 0 0,-1 0 1,0 0-1,-1 0 1,1 0-1,-1 0 1,0 0-1,-1 0 1,1 0-1,-1 1 1,0-1-1,0 0 1,-3-9-1,2 9-52,0 1-1,1 0 0,-1 0 0,-1 0 1,1 0-1,0 0 0,-1 1 1,0-1-1,0 1 0,0-1 1,0 1-1,-1 0 0,1 0 1,-1 1-1,0-1 0,0 1 1,0 0-1,0 0 0,0 0 1,0 0-1,-1 1 0,1 0 0,0 0 1,-1 0-1,1 0 0,-8 0 1,8 2-6,0-1 1,0 1-1,0 0 0,0 0 1,0 1-1,1-1 1,-1 1-1,0 0 1,1 0-1,-1 0 1,1 0-1,0 0 0,-1 1 1,1 0-1,0-1 1,1 1-1,-1 1 1,0-1-1,1 0 0,0 0 1,-1 1-1,2 0 1,-1-1-1,0 1 1,1 0-1,-3 7 0,3-8 0,0-1 0,1 1 0,-1 0 0,1-1 0,-1 1 0,1 0 0,0-1 0,0 1 0,0 0 0,0-1 0,0 1 0,1 0 0,-1-1 0,1 1 0,0 0-1,-1-1 1,1 1 0,0-1 0,1 1 0,-1-1 0,0 0 0,1 0 0,0 1 0,-1-1 0,1 0 0,0 0 0,0 0 0,0-1 0,0 1 0,0 0 0,0-1 0,1 1 0,-1-1-1,1 0 1,-1 0 0,1 0 0,-1 0 0,1 0 0,-1-1 0,4 1 0,3 0-27,-1 0 0,0-1 0,0-1-1,0 1 1,0-1 0,0-1 0,0 1 0,0-1-1,0-1 1,0 0 0,-1 0 0,1 0 0,-1-1-1,8-5 1,11-8-159,0-2 0,29-28 0,-40 34 101,-13 12 80,-1-1 1,1 1-1,0-1 0,0 1 0,0 0 1,0 0-1,0 0 0,0 0 0,0 0 1,0 0-1,4-1 0,-5 2 19,1 0-1,0 1 1,-1-1 0,1 0-1,-1 1 1,1-1 0,0 1-1,-1-1 1,1 1-1,-1 0 1,1-1 0,-1 1-1,0 0 1,1 0 0,-1 0-1,2 2 1,-1-1 3,1 0 0,-1 0 0,1-1 0,0 1 0,-1-1 0,1 1 0,0-1 0,0 0 0,0 0 0,0 0 0,0 0 0,0-1 0,0 1-1,1-1 1,-1 0 0,0 0 0,0 0 0,0 0 0,0-1 0,0 1 0,1-1 0,-1 0 0,0 0 0,0 0 0,-1 0 0,1 0 0,0-1 0,0 1 0,0-1 0,-1 0 0,1 0 0,3-3 0,2-2 9,-1-1 0,0 0-1,0-1 1,0 1 0,-1-1 0,-1 0-1,1-1 1,5-15 0,-1-3-27,-1 0-1,-2 0 1,-1-1 0,-1 0-1,-2 0 1,0 0 0,-3 0-1,0 0 1,-1 0 0,-2-1-1,-11-48 1,14 78 1,-4-13-40,1 0 0,-9-17 0,11 28 31,0 0 0,0-1 0,0 1 0,0 0 0,0 0 0,-1 0 0,1 0 1,-1 0-1,0 0 0,1 1 0,-1-1 0,0 0 0,0 1 0,0-1 0,0 1 0,0 0 0,0 0 0,-1 0 0,1 0 0,-3-1 0,3 2 2,1 0 1,0 0-1,-1 0 1,1 0-1,-1 1 1,1-1-1,0 0 0,-1 1 1,1-1-1,0 1 1,-1 0-1,1-1 0,0 1 1,0 0-1,-1 0 1,1-1-1,0 1 1,0 0-1,0 0 0,0 0 1,0 1-1,0-1 1,1 0-1,-1 0 0,0 0 1,1 1-1,-1-1 1,0 0-1,1 2 1,-3 5 0,0-1 0,1 1 1,0 0-1,-1 8 1,-1 11 64,2 0 0,1 0 0,2-1 0,0 1-1,2 0 1,0 0 0,2-1 0,1 0 0,17 45 0,-12-43 5,2 1-1,1-2 0,1 0 0,1-1 1,2 0-1,0-1 0,2-1 0,28 27 1,46 28 10,-16-15-43,-68-54 53,-13-10 110,-18-15 39,-58-59 147,-89-92-267,164 162-170,0-1-1,1 1 1,-1-1 0,1 0-1,0 0 1,-4-11 0,7 15-19,-1 0 0,1-1 1,0 1-1,0 0 1,-1 0-1,1-1 0,0 1 1,0 0-1,0-1 1,0 1-1,1 0 1,-1-1-1,0 1 0,0 0 1,1 0-1,-1-1 1,1 1-1,-1 0 0,1 0 1,-1 0-1,1 0 1,0 0-1,0-1 1,0 1-1,-1 0 0,1 1 1,0-1-1,0 0 1,0 0-1,0 0 1,0 1-1,1-1 0,-1 0 1,0 1-1,0-1 1,3 0-1,10-4-1140,30-6-1,-10 4 469,4-4-264</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8.219"/>
    </inkml:context>
    <inkml:brush xml:id="br0">
      <inkml:brushProperty name="width" value="0.05" units="cm"/>
      <inkml:brushProperty name="height" value="0.05" units="cm"/>
    </inkml:brush>
  </inkml:definitions>
  <inkml:trace contextRef="#ctx0" brushRef="#br0">167 557 16700,'-3'-3'279,"1"0"0,-1 0 1,0 0-1,1 1 1,-1-1-1,-1 1 0,1-1 1,0 1-1,0 0 1,-1 0-1,0 1 0,1-1 1,-1 1-1,-6-2 0,7 3-162,0-1-1,0 1 1,1 0-1,-1 1 1,0-1-1,0 0 0,1 1 1,-1 0-1,0-1 1,0 1-1,1 0 0,-1 0 1,1 1-1,-1-1 1,1 0-1,0 1 1,-1 0-1,1-1 0,0 1 1,0 0-1,-3 3 1,-1 3-20,0 1 0,0-1 1,1 1-1,0 0 0,1 0 0,0 1 1,0-1-1,1 1 0,0 0 1,1 0-1,0 0 0,1 0 0,-1 0 1,2 1-1,0-1 0,0 0 1,1 0-1,0 0 0,4 15 0,-4-23-77,-1 1 0,1-1-1,0 0 1,0 1-1,0-1 1,1 0 0,-1 0-1,0 0 1,1 0 0,0 0-1,-1 0 1,1 0-1,0 0 1,0-1 0,0 1-1,0-1 1,0 1-1,0-1 1,0 0 0,1 0-1,-1 0 1,0 0-1,1 0 1,-1-1 0,1 1-1,-1-1 1,1 1 0,4-1-1,-3 0-8,0-1 0,0 0 1,0 0-1,0 0 0,0 0 0,0 0 0,-1-1 0,1 0 1,0 0-1,-1 0 0,0 0 0,1 0 0,-1-1 0,0 1 0,0-1 1,0 0-1,4-5 0,-1-1 1,-1 0-1,1 0 1,-2-1-1,1 1 1,-1-1 0,-1 0-1,1-1 1,-2 1-1,0-1 1,0 1 0,-1-1-1,0 1 1,0-12-1,-1 10-1,-1 0 1,0 1-1,0-1 0,-2 0 0,1 1 0,-1-1 0,-1 1 0,0 0 1,0 0-1,-1 0 0,-10-15 0,14 24-10,1 1 1,-1 0-1,0-1 0,0 1 1,0 0-1,0 0 0,0 0 1,0 0-1,0 0 0,0 0 1,0 0-1,0 0 0,0 0 1,-1 0-1,1 1 1,0-1-1,-1 0 0,1 1 1,-1-1-1,1 1 0,-1 0 1,1-1-1,0 1 0,-1 0 1,1 0-1,-1 0 0,1 0 1,-1 0-1,1 0 0,-1 0 1,1 1-1,-1-1 0,1 1 1,-1-1-1,1 1 0,0-1 1,-1 1-1,1 0 0,0-1 1,-1 1-1,1 0 1,0 0-1,0 0 0,0 0 1,0 0-1,0 0 0,-2 3 1,2-2 0,0-1 0,-1 1 0,1 0 1,0 0-1,0 0 0,0 0 0,0 0 0,0 0 1,0 1-1,1-1 0,-1 0 0,1 0 1,-1 0-1,1 1 0,0-1 0,0 0 0,0 1 1,0-1-1,1 0 0,-1 0 0,0 1 1,1-1-1,0 0 0,-1 0 0,1 0 0,0 0 1,0 0-1,0 0 0,2 3 0,-2-4 2,0-1 0,0 1 0,0-1 0,0 1-1,0-1 1,1 1 0,-1-1 0,0 0 0,0 0-1,0 1 1,0-1 0,0 0 0,0 0 0,1 0-1,-1 0 1,0 0 0,0-1 0,0 1 0,0 0-1,0 0 1,0-1 0,0 1 0,0-1 0,0 1-1,0-1 1,0 1 0,0-1 0,0 0 0,0 1-1,0-1 1,0 0 0,0 0 0,1-1-1,29-32 28,-29 31-24,34-46 23,-23 30-36,1 0 0,24-25 0,-32 39 2,1-1-1,-1 1 1,1 0-1,0 0 0,0 1 1,0 0-1,1 1 1,-1-1-1,1 1 0,16-3 1,-13 3 0,1 1 0,-1 1 0,1 0 0,-1 1 0,1 0 0,0 0 0,15 4 0,-22-3 6,-1-1 1,1 2-1,-1-1 0,0 1 1,0-1-1,0 1 1,0 0-1,0 1 1,0-1-1,0 1 1,-1-1-1,1 1 0,-1 0 1,0 0-1,0 1 1,0-1-1,0 1 1,-1-1-1,1 1 1,-1 0-1,0 0 1,2 5-1,1 8 39,-1 2-1,0-1 1,-1 0-1,-2 1 1,1 24-1,1 10 193,-3-53-229,0 1-1,0-1 1,0 0-1,0 0 1,0 0-1,0 0 1,0 0-1,0 0 1,0 0-1,1 0 1,-1 0-1,0 0 1,0 0-1,0 0 1,0 0-1,0 0 0,0 0 1,0 0-1,1 0 1,-1 0-1,0 0 1,0 0-1,0 0 1,0 0-1,0 0 1,0 0-1,0 0 1,0 0-1,1 0 1,-1 0-1,0 0 1,0 0-1,0 0 0,0 0 1,0 0-1,0 0 1,0 0-1,0 0 1,1 0-1,-1 0 1,0 0-1,0 0 1,0-1-1,0 1 1,0 0-1,0 0 1,0 0-1,0 0 1,0 0-1,0 0 0,0 0 1,0 0-1,0-1 1,0 1-1,0 0 1,0 0-1,0 0 1,0 0-1,0 0 1,0 0-1,0 0 1,0-1-1,0 1 1,0 0-1,0 0 1,0 0-1,0 0 0,3-13 61,-1 1-1,2-19 0,4-22-30,2 17-83,19-51 0,-22 72 6,0-1 1,1 1-1,0 0 1,2 1-1,16-21 1,-24 33 33,0 0 1,0-1-1,0 1 1,1 0 0,-1 0-1,1 0 1,-1 1-1,1-1 1,0 1-1,0-1 1,-1 1-1,1 0 1,4-1-1,-5 2 8,-1 0 0,0 0 0,0 0 1,1 0-1,-1 1 0,0-1 0,1 0 0,-1 1 0,0-1 0,0 0 0,0 1 0,1 0 0,-1-1 0,0 1 0,0 0 0,0-1 0,0 1 0,0 0 0,0 0 0,0 0 0,-1 0 0,1 0 0,0 0 0,0 0 0,-1 0 0,1 0 0,-1 1 0,1-1 0,-1 0 0,1 0 0,-1 0 0,0 1 0,1 1 0,6 39 0,-1 3 63,-5-42-48,0-1-1,-1 1 1,1 0 0,1 0 0,-1-1 0,0 1-1,1 0 1,-1-1 0,1 1 0,0-1 0,2 3-1,-3-4-3,1 0 0,-1 0 0,1-1 0,0 1 0,-1 0 0,1-1 0,-1 1 0,1-1 0,0 1 0,-1-1 0,1 0 0,0 0 0,0 0 0,-1 0 0,1 0 0,0 0 0,-1 0 0,1-1 0,0 1 0,-1 0 0,1-1 0,0 0 0,-1 1 0,1-1 0,-1 0 0,1 0 0,1-1 0,6-3 2,-1-1 0,0 0-1,9-8 1,17-23-4,-28 29-16,1 0 0,1 0 0,-1 0-1,1 1 1,1 0 0,9-6 0,-17 12 10,-1 1 0,1 0 1,-1 0-1,1-1 0,-1 1 0,1 0 1,-1 0-1,1 0 0,0 0 0,-1 0 1,1 0-1,-1 0 0,1 0 0,-1 0 1,1 0-1,-1 0 0,1 0 0,-1 0 1,1 0-1,-1 1 0,1-1 0,-1 0 1,1 0-1,-1 1 0,1-1 1,-1 0-1,1 1 0,-1-1 0,0 0 1,1 1-1,-1-1 0,1 0 0,-1 1 1,0-1-1,0 1 0,1-1 0,-1 1 1,0-1-1,0 1 0,1-1 0,-1 1 1,0-1-1,0 1 0,0-1 0,0 1 1,0-1-1,0 2 0,4 34 127,-3-22-67,-1-13-52,0 0 0,0 0 0,0 0 0,1 0 0,-1 0 0,0 0 0,0 0 0,1 0 0,-1-1 0,1 1 1,-1 0-1,1 0 0,-1 0 0,1 0 0,-1-1 0,1 1 0,0 0 0,-1-1 0,1 1 0,0 0 0,0-1 1,-1 1-1,1-1 0,0 1 0,1 0 0,0-1 1,-1 0 0,1 0 0,-1 0 0,1 0 0,0 0 0,-1 0 0,1 0 0,0-1-1,-1 1 1,1 0 0,0-1 0,-1 1 0,3-2 0,6-3 12,0-1 0,-1 0-1,14-12 1,-17 14-19,120-110-48,-24 19-134,-98 91 163,1 1 0,-1 0 0,1 0 0,8-5 0,-12 8 16,-1 0-1,1 0 0,-1-1 0,1 1 0,-1 0 0,1 0 0,-1 0 1,1 0-1,-1 0 0,1 0 0,0 0 0,-1 0 0,1 0 0,-1 0 0,1 0 1,-1 0-1,1 0 0,-1 1 0,1-1 0,-1 0 0,2 1 0,-2-1 2,1 1 0,-1 0 0,1-1 0,-1 1 0,0 0 0,1 0 0,-1-1 0,0 1 0,1 0 0,-1 0 0,0 0 0,0-1 0,0 1 0,0 0 0,0 0 0,0 0 0,0 0 0,0-1 0,0 2 0,-4 34 41,2-18-82,0-1-1,2 1 0,1 21 0,-1-38-20,0 0 0,0 0 0,0 0 0,0 0 0,0 0 0,0 0 0,1-1 0,-1 1 0,0 0 0,1 0-1,-1 0 1,1 0 0,-1 0 0,1-1 0,-1 1 0,1 0 0,-1 0 0,1-1 0,0 1 0,-1 0 0,1-1 0,0 1 0,0-1 0,1 2 0,-1-2 25,0 0 1,1 0 0,-1 0 0,0-1-1,0 1 1,0 0 0,0 0 0,1-1 0,-1 1-1,0-1 1,0 1 0,0-1 0,0 1-1,0-1 1,0 0 0,0 1 0,0-1 0,0 0-1,-1 0 1,1 0 0,1-1 0,18-24-450</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8.930"/>
    </inkml:context>
    <inkml:brush xml:id="br0">
      <inkml:brushProperty name="width" value="0.05" units="cm"/>
      <inkml:brushProperty name="height" value="0.05" units="cm"/>
    </inkml:brush>
  </inkml:definitions>
  <inkml:trace contextRef="#ctx0" brushRef="#br0">137 188 19924,'-5'1'261,"1"0"0,-1 0 0,0 1 0,1-1 0,0 1 0,-1 0 0,1 0 0,0 1-1,0-1 1,0 1 0,0 0 0,-5 6 0,3-3-52,0 1 0,1 0-1,0 0 1,0 0 0,0 1 0,-4 11 0,2-1-8,0 0 0,2 0 1,0 1-1,1-1 0,-2 33 1,5-47-155,1 0 0,0 0 1,0 0-1,1 0 1,-1-1-1,1 1 1,0 0-1,0 0 0,1 4 1,-1-7-39,-1 0 1,1 0-1,0 0 1,-1 0-1,1-1 1,0 1 0,-1 0-1,1 0 1,0-1-1,0 1 1,0 0-1,-1-1 1,1 1-1,0-1 1,0 1-1,0-1 1,0 0-1,0 1 1,0-1-1,0 0 1,0 0-1,0 1 1,1-1-1,-1 0 1,0 0-1,0 0 1,0 0 0,0 0-1,0-1 1,0 1-1,0 0 1,0 0-1,0-1 1,0 1-1,0-1 1,0 1-1,1-2 1,5-1-10,0-1 1,-1-1-1,1 1 0,-1-1 1,0 0-1,-1-1 0,1 1 1,-1-1-1,0 0 1,0 0-1,6-13 0,4-6-119,18-48-1,-26 56 42,-1 0 1,-1-1-1,0 0 0,-1 1 1,-1-2-1,-1 1 0,0-21 1,-1 39 71,-1-1 1,0 1 0,0-1-1,0 0 1,0 1 0,0-1 0,0 0-1,0 1 1,0-1 0,0 1-1,-1-1 1,1 0 0,0 1 0,0-1-1,0 1 1,-1-1 0,1 0-1,0 1 1,-1-1 0,1 1 0,-1-1-1,1 1 1,0-1 0,-1 1-1,1 0 1,-1-1 0,0 1 4,0 0-1,0 0 1,1 1 0,-1-1 0,0 0 0,1 0-1,-1 1 1,1-1 0,-1 1 0,0-1 0,1 0-1,-1 1 1,1-1 0,-1 1 0,1-1 0,-1 1-1,1 0 1,-1 0 0,-19 33 96,14-17-24,1 0 1,1 0 0,0 1-1,1-1 1,1 1 0,1-1-1,0 1 1,1 0-1,4 22 1,-4-38-60,0 0 0,1 0 0,-1 0 0,1 0 0,-1 0-1,1 0 1,0 0 0,0 0 0,0-1 0,0 1 0,0 0 0,0-1 0,0 1 0,1 0 0,-1-1-1,0 0 1,1 1 0,0-1 0,1 2 0,-1-3-10,0 1 1,-1-1-1,1 1 1,0-1-1,0 0 0,0 1 1,-1-1-1,1 0 1,0 0-1,0 0 0,0-1 1,-1 1-1,1 0 1,0-1-1,0 1 0,0-1 1,-1 1-1,1-1 1,0 0-1,-1 0 0,3-1 1,4-4-30,-1 1-1,0-1 1,0 0 0,-1 0 0,0-1 0,7-8 0,31-48-162,-31 42 136,81-126-413,-93 146 469,-1 0 0,0 0 0,1 0 0,-1 0-1,1 0 1,0 1 0,-1-1 0,1 0 0,0 0-1,-1 0 1,1 1 0,0-1 0,0 0 0,0 1 0,-1-1-1,1 1 1,0-1 0,0 1 0,0 0 0,0-1-1,0 1 1,0 0 0,1-1 0,-1 2 9,0 0 1,-1 0-1,1 0 1,-1 0-1,1 0 1,-1 0-1,1 1 1,-1-1-1,0 0 1,0 0-1,1 0 1,-1 0-1,0 1 1,0-1-1,0 0 1,0 0-1,0 0 1,-1 1-1,1 1 1,-1 10 93,-1 46 272,2-55-338,0 1-1,1-1 0,0 1 1,0-1-1,0 1 0,0-1 1,1 0-1,-1 0 0,1 1 1,3 3-1,-5-7-31,1 0-1,0 0 0,0 0 1,0 0-1,0-1 1,0 1-1,0 0 0,0 0 1,0-1-1,0 1 1,0-1-1,0 1 0,0-1 1,0 1-1,0-1 1,0 0-1,1 0 0,-1 1 1,0-1-1,0 0 1,0 0-1,1 0 0,-1 0 1,0 0-1,0-1 1,0 1-1,1 0 0,-1 0 1,0-1-1,0 1 1,1-1-1,5-2-31,0-1 1,-1 1-1,13-10 0,-17 12 16,107-93-460,-82 68 311,1 1-1,1 1 1,38-23 0,-63 44 161,0 1 0,0 0-1,0 0 1,0 1 0,8-3-1,-11 4 5,0 0-1,-1-1 0,1 1 0,0 0 0,-1 1 1,1-1-1,-1 0 0,1 0 0,0 0 0,-1 0 1,1 0-1,0 1 0,-1-1 0,1 0 0,-1 0 1,1 1-1,-1-1 0,1 0 0,-1 1 1,1-1-1,-1 1 0,1-1 0,-1 1 0,0-1 1,1 1-1,-1-1 0,1 1 0,-1-1 0,0 1 1,0-1-1,1 1 0,-1-1 0,0 1 0,0 0 1,0-1-1,0 1 0,0 0 0,1-1 0,-1 1 1,0-1-1,-1 1 0,1 0 0,0-1 1,0 1-1,0 0 0,0-1 0,-1 1 0,0 13 175,-1 0 1,-6 22-1,4-22-105,1 0 0,-1 17 0,6-20-913,4-13 413,10-18 90,-12 16 195,8-12-237</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09.623"/>
    </inkml:context>
    <inkml:brush xml:id="br0">
      <inkml:brushProperty name="width" value="0.05" units="cm"/>
      <inkml:brushProperty name="height" value="0.05" units="cm"/>
    </inkml:brush>
  </inkml:definitions>
  <inkml:trace contextRef="#ctx0" brushRef="#br0">294 19 17316,'8'-8'983,"4"-3"1818,-11 11-2751,-1 0 1,1 0 0,-1 0 0,0 1-1,1-1 1,-1 0 0,0 0-1,1 0 1,-1 0 0,1 1-1,-1-1 1,0 0 0,1 0 0,-1 1-1,0-1 1,0 0 0,1 0-1,-1 1 1,0-1 0,0 0-1,1 1 1,-1-1 0,0 0 0,0 1-1,0-1 1,1 1 0,-1-1-1,0 0 1,0 1 0,0-1-1,0 0 1,0 1 0,0-1-1,0 1 1,0-1 0,0 1 0,0-1-1,1 7 125,0-1 1,-1 0-1,0 0 0,0 0 0,0 1 0,-1 6 1,1-12-139,-1 1 1,1 0 0,0 0-1,-1-1 1,1 1 0,-1 0-1,1 0 1,-1-1 0,0 1 0,1-1-1,-1 1 1,0-1 0,0 1-1,-1-1 1,1 1 0,0-1-1,0 0 1,0 0 0,-1 1-1,1-1 1,-1 0 0,1 0-1,-1 0 1,-2 0 0,4-1-36,0 0 0,-1 0 0,1 0 0,0 0 0,0 0 0,-1 0 0,1 0 0,0 0 0,0 0 0,-1 0 0,1 0 0,0 0 0,0 0 0,0 0 0,-1-1 0,1 1 0,0 0 0,0 0 0,0 0 0,-1 0 0,1-1 0,0 1 0,0 0 0,0 0 0,0 0 0,0-1 1,0 1-1,-1 0 0,1 0 0,0 0 0,0-1 0,0 1 0,0 0 0,0 0 0,0-1 0,0 1 0,0 0 0,0-1 0,-1-13 11,1 9-67,-3 12-74,1-6 113,0 0-1,0 0 0,0 0 1,0 0-1,0 0 0,0 0 0,0 0 1,-1-1-1,1 1 0,0-1 1,-4 1-1,-1 0 84,-12 6 99,2 0 0,-1 2 0,1 0 0,0 1-1,1 0 1,-21 18 0,26-18-33,0 0-1,0 1 1,1 0 0,0 1 0,0 0-1,2 0 1,0 1 0,-11 21 0,17-29-100,0 0 1,0 1 0,1-1 0,-1 1 0,1-1-1,0 1 1,0 0 0,1-1 0,0 1 0,0 0-1,0-1 1,1 1 0,1 5 0,-1-6-23,1-1 0,-1 0 0,1 0 0,0 0 0,0 0 0,1 0 0,-1-1 0,1 1 0,0-1 0,0 1 0,0-1 0,0 0-1,1 0 1,-1 0 0,1-1 0,-1 1 0,6 2 0,3 0-43,-1 0-1,1-1 0,0 0 0,0-1 0,1 0 1,-1-1-1,1 0 0,-1-1 0,1-1 0,-1 0 1,19-2-1,-13 0-212,1-1 0,-1-1 0,0 0 0,0-2 0,0 0 1,0-1-1,17-10 0,-25 11-5,1-1 1,-1-1 0,0 0-1,-1-1 1,0 0 0,0 0-1,-1-1 1,0 0-1,0 0 1,-1-1 0,5-11-1,4-9-388</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0.089"/>
    </inkml:context>
    <inkml:brush xml:id="br0">
      <inkml:brushProperty name="width" value="0.05" units="cm"/>
      <inkml:brushProperty name="height" value="0.05" units="cm"/>
    </inkml:brush>
  </inkml:definitions>
  <inkml:trace contextRef="#ctx0" brushRef="#br0">54 410 16892,'5'-1'301,"0"0"0,0 0 0,-1 0 0,1 0 0,0-1 0,0 0 0,-1 0 0,1 0 0,-1-1 0,0 1 0,0-1 0,1 0 0,2-4 0,10-8 1005,22-25 0,-37 38-1143,23-26 490,-1-1 0,-2-2 0,-1 0 0,-1-1 0,16-36 0,-34 62-623,0 1-1,0 0 0,-1-1 0,1 1 1,-1-1-1,0 1 0,0-1 0,-1 0 1,0-7-1,0 11-32,0 0 1,-1 1-1,1-1 1,0 0-1,-1 0 0,1 1 1,-1-1-1,0 0 1,0 1-1,0-1 1,1 1-1,-2-1 1,1 1-1,0-1 0,0 1 1,0 0-1,0-1 1,-1 1-1,1 0 1,-1 0-1,1 0 0,-1 0 1,1 0-1,-1 1 1,0-1-1,1 0 1,-1 1-1,0-1 1,0 1-1,1-1 0,-1 1 1,-2 0-1,-2 0-15,0 0 0,0 0-1,-1 1 1,1 0 0,0 0-1,0 0 1,0 1 0,0 0-1,0 0 1,1 1 0,-1-1-1,1 1 1,-1 1 0,-6 4 0,-6 6-52,2 0 1,-28 28 0,30-26 40,0 1 0,1 0 0,1 1 0,1 0 0,-15 33 0,19-36 28,1 1 0,1 0-1,0 0 1,2 0 0,-1 0-1,2 1 1,-1 28 0,3-39-1,0 0 0,0 0 1,1-1-1,0 1 1,0 0-1,1-1 1,-1 1-1,1-1 1,0 0-1,1 0 0,-1 1 1,1-1-1,0-1 1,0 1-1,1 0 1,-1-1-1,1 0 1,0 0-1,0 0 0,7 5 1,-2-3-117,0-1 1,0-1 0,1 0-1,-1 0 1,1-1-1,0 0 1,0 0-1,0-1 1,0-1 0,17 1-1,-9-1 11,1-1-1,0 0 1,0-2-1,24-4 1,26-15-239</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1.018"/>
    </inkml:context>
    <inkml:brush xml:id="br0">
      <inkml:brushProperty name="width" value="0.05" units="cm"/>
      <inkml:brushProperty name="height" value="0.05" units="cm"/>
    </inkml:brush>
  </inkml:definitions>
  <inkml:trace contextRef="#ctx0" brushRef="#br0">1 108 16051,'8'41'882,"3"-1"0,1 0 0,19 41 0,-25-68-664,1-1-1,1 1 1,0-1-1,0 0 1,13 13 0,-15-19-62,1 0 0,-1 0 1,1-1-1,0 0 1,0 0-1,1-1 1,-1 1-1,1-2 0,15 6 1,-18-7-96,-1-1 1,1 0-1,0 0 1,0-1-1,-1 1 1,1-1-1,0 0 1,0-1-1,-1 1 1,1-1-1,0 0 1,0 0-1,-1 0 1,6-2-1,-4 0 10,0-1 0,0 1 0,0-1 0,0 0 0,-1 0 0,1-1 0,-1 0 0,8-8 0,1-6 68,-1 0 0,-1 0 0,-1-1 0,15-36 0,18-53 65,-35 98-173,-3 15-7,1 16 1,2 15 18,-4-8 34,15 38 0,-18-59-57,0-1-1,1 1 1,0 0-1,0-1 1,0 0-1,0 1 1,1-1-1,0 0 1,0-1-1,1 1 1,-1-1 0,7 5-1,-9-8-6,1 1 0,0-1 0,0 0 0,0 0 0,0 0 0,0 0 0,1-1-1,-1 1 1,0-1 0,0 0 0,0 0 0,0 0 0,1 0 0,-1-1 0,0 1 0,0-1 0,0 1 0,0-1 0,0 0-1,0-1 1,0 1 0,3-2 0,5-3 12,0-1 0,0 0 1,0-1-1,10-9 0,14-18-48,-2-1 0,-1-1 0,45-72 0,-20 29-141,-55 77 155,19-20-83,-21 23 90,0-1-1,1 1 1,-1 0-1,1-1 1,-1 1-1,1 0 1,-1 0-1,1-1 1,-1 1-1,1 0 1,0 0-1,-1 0 1,1 0-1,-1-1 0,1 1 1,-1 0-1,1 0 1,0 0-1,-1 0 1,1 1-1,-1-1 1,1 0-1,0 0 1,-1 0-1,1 0 1,-1 0-1,1 1 1,-1-1-1,1 0 1,-1 1-1,1-1 1,-1 0-1,1 1 1,-1-1-1,0 0 1,1 1-1,-1-1 1,1 1-1,-1-1 1,0 1-1,1-1 1,-1 1-1,0-1 1,0 1-1,1-1 1,-1 1-1,0 0 0,7 22-23,-1-1 0,-1 1 0,0 0 0,-2 0 0,0 24-1,-1-17-349,-2-22 271,-3-14-2,-6-17-32</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1.452"/>
    </inkml:context>
    <inkml:brush xml:id="br0">
      <inkml:brushProperty name="width" value="0.05" units="cm"/>
      <inkml:brushProperty name="height" value="0.05" units="cm"/>
    </inkml:brush>
  </inkml:definitions>
  <inkml:trace contextRef="#ctx0" brushRef="#br0">5 14 18172,'-5'-11'1320,"5"10"-1568,3 1 216,4 0 392,0-2-176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1.824"/>
    </inkml:context>
    <inkml:brush xml:id="br0">
      <inkml:brushProperty name="width" value="0.05" units="cm"/>
      <inkml:brushProperty name="height" value="0.05" units="cm"/>
    </inkml:brush>
  </inkml:definitions>
  <inkml:trace contextRef="#ctx0" brushRef="#br0">301 160 12323,'-3'-8'660,"0"1"1,-1 0-1,1-1 0,-1 1 1,-1 1-1,1-1 1,-1 1-1,0 0 1,-8-8-1,9 11-484,0 1 0,0-1 1,0 1-1,0-1 0,0 1 0,0 0 0,0 1 0,-1-1 1,1 1-1,-1 0 0,1 0 0,-1 0 0,1 0 0,-1 1 1,0 0-1,1 0 0,-9 1 0,6 1-40,0 0 0,0 0 0,0 1 0,0 0 0,0 0 0,1 0-1,-1 1 1,1 0 0,0 0 0,0 1 0,0-1 0,1 1 0,0 1 0,0-1 0,0 1 0,0 0 0,-4 8-1,2-3-99,0 1 0,0 0 0,2 1 0,-1-1 0,2 1 0,-1 0 0,2 0 0,-4 21 0,6-28-18,1 0-1,0 1 1,0-1 0,0 0-1,1 0 1,0 0 0,0 0 0,0 0-1,1 0 1,0 0 0,0 0-1,4 8 1,-4-12-9,0 1 1,0 0-1,0-1 0,0 1 0,0-1 0,0 0 1,1 0-1,-1 0 0,1 0 0,-1 0 0,1 0 1,0-1-1,0 0 0,0 1 0,0-1 0,0 0 1,0 0-1,0 0 0,0-1 0,0 1 0,1-1 1,-1 0-1,0 0 0,0 0 0,6-1 0,-1 0 0,0-1-1,0 0 1,0-1-1,0 0 1,-1 0-1,1 0 1,-1-1-1,0 0 1,0-1-1,0 1 1,-1-1-1,0-1 1,0 1-1,0-1 1,0 0-1,-1-1 1,9-12-1,2-8 32,-1 1 0,-1-2 0,14-38-1,20-91 302,-47 153-327,-1 53 198,0-26-226,0-1-1,2 1 1,1-1 0,10 42-1,-11-56-28,1 1-1,0-1 1,0 1-1,1-1 1,0 0-1,0 0 1,1-1-1,0 1 1,1-1-1,0 0 1,0-1-1,0 1 1,1-1-1,0 0 1,8 5-1,11 0-103</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2.240"/>
    </inkml:context>
    <inkml:brush xml:id="br0">
      <inkml:brushProperty name="width" value="0.05" units="cm"/>
      <inkml:brushProperty name="height" value="0.05" units="cm"/>
    </inkml:brush>
  </inkml:definitions>
  <inkml:trace contextRef="#ctx0" brushRef="#br0">7 1 16564,'-3'20'720,"1"0"-1,1 0 1,0 0 0,2 1 0,6 39 0,0-19 477,25 74 0,-27-100-1059,0-1 0,1 0 0,1 0-1,0-1 1,1 1 0,0-2 0,18 22 0,-22-30-108,0 0 1,0 0-1,0-1 1,0 0-1,0 0 0,1 0 1,0 0-1,-1-1 1,1 1-1,0-1 0,0-1 1,1 1-1,-1-1 1,0 1-1,0-2 1,1 1-1,-1 0 0,0-1 1,1 0-1,-1 0 1,1-1-1,-1 0 0,0 0 1,0 0-1,8-3 1,7-4-92,-1-1-1,0-1 1,0-1 0,-1 0 0,29-25 0,38-23-191,-83 58 236,0 0 1,0-1-1,0 1 1,1 0-1,-1 0 1,0 0-1,0 1 1,1-1-1,-1 0 1,1 1-1,-1 0 0,1-1 1,-1 1-1,1 0 1,-1 0-1,1 1 1,-1-1-1,0 0 1,5 2-1,-5-1 18,0 1 0,0-1 0,-1 1-1,1-1 1,-1 1 0,1-1 0,-1 1 0,1 0-1,-1 0 1,0-1 0,0 1 0,0 0 0,0 0-1,0 0 1,-1 0 0,1 1 0,0-1 0,-1 0-1,0 0 1,1 0 0,-1 0 0,0 5 0,0 5 95,-1-1 0,0 1 0,-1 0 0,0-1 0,0 1 0,-1-1 0,-1 0 0,0 0 0,0 0 0,-10 15 0,12-21-54,-1 1 1,-1-1 0,1 0 0,-1 0 0,0 0 0,0 0-1,-1 0 1,1-1 0,-1 0 0,0 0 0,0 0-1,0-1 1,-1 0 0,1 0 0,-1 0 0,0-1 0,1 1-1,-1-1 1,0-1 0,-1 1 0,-5 0 0,8-2-110,0 0 1,0-1 0,1 1 0,-1-1-1,0 0 1,0 0 0,1 0 0,-1-1 0,1 1-1,-1-1 1,1 0 0,0 0 0,-1 0-1,1 0 1,0 0 0,0-1 0,1 1 0,-1-1-1,0 0 1,-2-4 0,0 0-65,1 1 0,0-1 0,0 0 0,0 0-1,1 0 1,0-1 0,1 1 0,-4-16 0,3-14-414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6.683"/>
    </inkml:context>
    <inkml:brush xml:id="br0">
      <inkml:brushProperty name="width" value="0.05" units="cm"/>
      <inkml:brushProperty name="height" value="0.05" units="cm"/>
    </inkml:brush>
  </inkml:definitions>
  <inkml:trace contextRef="#ctx0" brushRef="#br0">523 194 16668,'-29'40'2032,"-4"6"-1288,-9 3-312,-4 5 1425,-2-1-1121,2 1-104,8-5-296,6-5-152,10-10-320,4-7-216,7-10-576,2-4-160,6-12 303,6-9 129</inkml:trace>
  <inkml:trace contextRef="#ctx0" brushRef="#br0" timeOffset="1">215 0 19252,'-12'3'255,"1"0"0,-1 1-1,1 0 1,0 0 0,0 2-1,0-1 1,1 1 0,0 1 0,0 0-1,0 0 1,-13 15 0,16-16-190,0 1 0,1 1 0,0-1 0,0 1 1,0 0-1,1 0 0,1 1 0,-1 0 0,2 0 0,-1 0 1,1 0-1,0 0 0,1 1 0,-2 15 0,3-22-64,1-1 0,0 0 0,0 0 0,0 0-1,0 0 1,0 0 0,0 0 0,1 0 0,-1 0-1,1 0 1,-1 0 0,1 0 0,0 0 0,0 0-1,0 0 1,0 0 0,0 0 0,0-1 0,0 1-1,1 0 1,-1-1 0,1 1 0,-1-1 0,1 0-1,-1 1 1,1-1 0,0 0 0,0 0 0,0 0 0,0 0-1,-1 0 1,1-1 0,0 1 0,0 0 0,1-1-1,-1 0 1,3 1 0,2-1-5,-1 0-1,1 0 1,0-1 0,0 0 0,0 0 0,-1-1-1,1 0 1,0 0 0,-1-1 0,10-4-1,-2-1 3,0-1 0,0 0-1,-1-1 1,0 0 0,17-18 0,-24 21 5,1 0 1,-1 0-1,-1-1 1,0 0 0,0 0-1,0 0 1,-1 0-1,0-1 1,0 1-1,-1-1 1,2-11 0,-4 18-4,-1-1 0,0 0 1,1 0-1,-1 1 1,0-1-1,-1 0 0,1 0 1,0 1-1,-1-1 0,1 0 1,-1 0-1,0 1 0,0-1 1,0 1-1,0-1 1,0 1-1,-1-1 0,-2-2 1,2 3-2,1 0 1,-1 1-1,0-1 0,0 1 1,0 0-1,0-1 1,0 1-1,-1 0 1,1 0-1,0 0 1,0 1-1,-1-1 0,1 1 1,-1-1-1,1 1 1,0 0-1,-1 0 1,1 0-1,-1 0 0,1 0 1,-3 1-1,-4 1-45,1 0-1,0 0 0,0 1 1,0 0-1,1 1 0,-1 0 1,1 0-1,0 1 0,0-1 1,0 2-1,0-1 0,1 1 1,0 0-1,0 0 0,1 0 1,-6 9-1,5-7-71,1 1 0,0-1 0,0 1 0,1 0 0,0 0 0,0 0 0,1 0 0,0 1 0,1-1 0,0 1 0,1 0 0,0-1 0,0 18-1,8 6-317</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2.673"/>
    </inkml:context>
    <inkml:brush xml:id="br0">
      <inkml:brushProperty name="width" value="0.05" units="cm"/>
      <inkml:brushProperty name="height" value="0.05" units="cm"/>
    </inkml:brush>
  </inkml:definitions>
  <inkml:trace contextRef="#ctx0" brushRef="#br0">220 100 17980,'0'-2'125,"0"-1"0,-1 1 1,1-1-1,-1 1 0,1-1 1,-1 1-1,0-1 0,0 1 0,0 0 1,0-1-1,0 1 0,-1 0 1,1 0-1,-1 0 0,1 0 0,-1 0 1,0 0-1,0 1 0,0-1 1,0 0-1,0 1 0,0 0 0,0-1 1,0 1-1,-1 0 0,1 0 1,0 0-1,-1 0 0,1 1 1,-1-1-1,1 1 0,-1-1 0,-3 1 1,-1-1-26,0 1 0,1 0 1,-1 0-1,0 0 0,0 1 1,1 0-1,-1 0 0,1 1 1,-1 0-1,1 0 0,-13 6 1,14-4-66,-1 0 0,1 1 0,-1 0 0,1 0 1,1 0-1,-1 1 0,1 0 0,0 0 0,0 0 0,1 0 1,0 0-1,0 1 0,0-1 0,-3 13 0,5-15-9,0 1-1,0 0 1,1 0-1,-1 0 0,1-1 1,0 1-1,1 0 1,-1 0-1,1 0 1,1 6-1,-1-9-1,0 1-1,0 0 1,0 0 0,1 0 0,-1-1-1,1 1 1,0-1 0,0 1 0,0-1 0,0 0-1,0 0 1,0 1 0,1-2 0,-1 1-1,1 0 1,-1 0 0,4 1 0,0-1 0,-1 0 0,0-1 1,1 1-1,-1-1 0,1-1 1,-1 1-1,1-1 0,0 0 1,-1 0-1,1 0 0,-1-1 1,1 0-1,-1 0 0,1 0 1,-1-1-1,1 0 0,-1 0 1,0 0-1,0-1 0,7-4 1,4-3 14,-1 0 1,0-1-1,-1-1 0,25-25 1,-29 26-27,0-1 0,-1 0 1,-1-1-1,1 0 0,-2 0 1,0 0-1,-1-1 0,8-23 1,-14 36-17,1-1 1,-1 1 0,0 0-1,1 0 1,-1 0 0,0 0 0,0-1-1,0 1 1,0 0 0,0 0-1,0 0 1,0-1 0,0 1-1,0 0 1,-1 0 0,1 0-1,0 0 1,-1-1 0,0-1-1,-6 5-42,-2 10 10,7-7-38,0-1 0,0 0 0,1 1 0,-1-1 0,1 1 0,0 0 0,0-1 0,1 1 0,-1 0 0,1 0 0,0-1 0,1 1 0,-1 0 0,1 0 0,0-1 0,0 1 0,0-1 1,0 1-1,1-1 0,0 1 0,0-1 0,0 0 0,1 0 0,-1 0 0,1 0 0,0 0 0,0-1 0,1 1 0,-1-1 0,0 0 0,1 0 0,0 0 0,0 0 0,0-1 0,0 1 0,0-1 0,1 0 0,-1 0 0,1-1 0,-1 1 0,1-1 0,7 1 0,-3-2-148,1 1 0,-1-1 1,0-1-1,0 0 0,0 0 0,0-1 0,0 0 0,-1 0 1,1-1-1,0 0 0,14-9 0,16-14-727</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3.109"/>
    </inkml:context>
    <inkml:brush xml:id="br0">
      <inkml:brushProperty name="width" value="0.05" units="cm"/>
      <inkml:brushProperty name="height" value="0.05" units="cm"/>
    </inkml:brush>
  </inkml:definitions>
  <inkml:trace contextRef="#ctx0" brushRef="#br0">93 473 15835,'-12'-26'1699,"11"25"-1665,1 0-1,-1 1 1,1-1-1,-1 1 1,1-1 0,-1 0-1,1 1 1,-1-1-1,1 1 1,-1 0 0,0-1-1,1 1 1,-1 0-1,0-1 1,1 1-1,-1 0 1,0-1 0,0 1-1,1 0 1,-1 0-1,0 0 1,0 0 0,1 0-1,-1 0 1,0 0-1,0 0 1,1 0 0,-1 0-1,0 0 1,0 1-1,1-1 1,-1 0 0,0 1-1,1-1 1,-1 0-1,0 1 1,1-1-1,-2 1 1,-2 3 161,1-1 0,-1 1-1,1 0 1,0 0 0,0 0 0,0 0-1,0 1 1,1-1 0,-1 1 0,1-1-1,1 1 1,-3 5 0,0 5 178,1-1 0,0 1 0,-1 15 0,3-20-221,0 0 0,1 0 0,0 0 1,1 0-1,0 0 0,1 0 1,3 10-1,-5-18-127,1 1 1,0-1-1,-1 0 0,1 0 1,0 0-1,0 0 0,1 0 1,-1 0-1,0 0 1,1-1-1,-1 1 0,1 0 1,-1-1-1,1 1 0,0-1 1,0 1-1,0-1 0,-1 0 1,1 0-1,1 0 0,-1 0 1,0 0-1,0 0 0,0-1 1,0 1-1,0-1 0,1 1 1,-1-1-1,0 0 1,1 0-1,-1 0 0,0 0 1,0 0-1,1-1 0,-1 1 1,0-1-1,3 0 0,0-1 2,1-1 0,0 1-1,-1-1 1,0 0 0,1 0 0,-1 0-1,0-1 1,-1 0 0,1 0-1,-1 0 1,0-1 0,0 1-1,4-7 1,5-8 42,-1 0 0,13-27-1,3-15-15,-3-1 0,-3-1 0,-2-2 0,-3 0 0,13-98 0,-29 154-50,0 1 0,0-1-1,-1 1 1,0-1 0,0 0 0,-1 1 0,-2-11 0,3 18-3,0 1 0,0 0 0,0-1 0,-1 1 0,1 0 0,0 0 0,0-1 0,0 1 0,0 0 1,-1-1-1,1 1 0,0 0 0,0 0 0,0-1 0,-1 1 0,1 0 0,0 0 0,-1-1 0,1 1 1,0 0-1,0 0 0,-1 0 0,1 0 0,0 0 0,-1 0 0,1-1 0,0 1 0,-1 0 0,1 0 1,0 0-1,-1 0 0,1 0 0,0 0 0,-1 0 0,1 0 0,0 0 0,-1 0 0,1 1 1,0-1-1,-1 0 0,0 0 0,-10 11 2,6-1 1,1 0 1,0 0-1,1 0 0,0 0 0,0 1 0,1-1 0,-1 15 1,0 79 9,6-54-331,3-1 1,2 1 0,2-1-1,29 85 1,-22-81 14</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3.736"/>
    </inkml:context>
    <inkml:brush xml:id="br0">
      <inkml:brushProperty name="width" value="0.05" units="cm"/>
      <inkml:brushProperty name="height" value="0.05" units="cm"/>
    </inkml:brush>
  </inkml:definitions>
  <inkml:trace contextRef="#ctx0" brushRef="#br0">13 377 14971,'-3'-10'431,"0"-1"1,1 0-1,0 1 0,1-1 1,0 0-1,0 0 0,1 0 0,1 0 1,0 0-1,3-14 0,-3 20-256,1 0 0,-1-1 0,1 1 0,0 1 0,0-1 0,0 0 0,1 0 0,0 1 0,0-1 0,0 1 0,0 0 0,1 0 0,-1 0 0,1 1 0,0-1 0,0 1 0,1 0 0,-1 0 0,1 0 0,-1 0 0,1 1 0,0 0-1,6-2 1,-8 3-141,1 1-1,-1-1 0,0 1 1,0 0-1,0 0 1,0 0-1,0 0 0,1 0 1,-1 1-1,0-1 0,0 1 1,0 0-1,0 0 0,0 0 1,0 0-1,0 1 0,-1-1 1,1 1-1,0 0 0,-1 0 1,1 0-1,-1 0 1,0 0-1,0 0 0,0 0 1,0 1-1,3 4 0,1 2-23,0 1 0,-1 0-1,0 0 1,-1 0 0,0 0-1,4 18 1,-1 12 5,5 69 1,1 16 14,-12-120-24,0-1 0,0 1 0,0-1 0,1 1 0,0-1 0,-1 0-1,1 0 1,1 0 0,-1 0 0,1 0 0,4 6 0,-5-9 0,0 1 1,0-1-1,0 0 1,0 1-1,0-1 1,0 0-1,0 0 1,0-1-1,1 1 0,-1 0 1,0-1-1,1 1 1,-1-1-1,0 0 1,0 0-1,1 0 1,-1 0-1,0 0 1,1 0-1,-1-1 1,0 1-1,1-1 0,-1 0 1,4-1-1,3-2 19,1-1 0,-1 0-1,0 0 1,0-1 0,-1 0-1,0-1 1,0 1-1,0-2 1,7-8 0,4-7 44,-1-1 1,16-25-1,-18 22-5,-1-1 0,18-46 0,-27 59-50,-1-1 1,-1 0-1,0 0 0,-1-1 0,-1 1 0,1-27 0,-3 41-16,0 1 0,0-1 1,-1 0-1,1 1 0,0-1 0,0 1 0,-1-1 1,1 0-1,-1 1 0,0-1 0,0-1 0,-3 5-28,2 11-2,3-1 22,0-1 1,0 0-1,1 0 1,1 0-1,0-1 1,0 1-1,1 0 1,0-1-1,11 19 1,-7-15 23,0-1 1,1 0-1,1-1 1,0 1-1,1-2 1,18 17 0,-23-24 21,-1 0 1,0 0-1,1-1 1,0 1-1,0-1 1,0-1-1,0 1 1,0-1-1,0 0 1,1 0-1,-1-1 1,1 0-1,-1 0 1,1-1 0,-1 0-1,13-1 1,-14 0 8,0 0 1,1 0-1,-1-1 1,0 0-1,0 0 1,0 0-1,0-1 1,-1 0-1,1 0 1,-1 0-1,1 0 0,-1-1 1,0 1-1,0-1 1,-1 0-1,1 0 1,-1-1-1,0 1 1,0-1-1,3-7 1,0 0 17,-2 0 0,1-1 1,-1 0-1,-1 0 0,-1 0 0,0 0 0,0 0 1,-1 0-1,-1-1 0,0 1 0,-1 0 0,-2-14 1,1 15-189,0 1 0,-1 0 1,0-1-1,-1 1 1,0 0-1,-1 1 0,0-1 1,0 1-1,-1 0 0,-1 1 1,0-1-1,0 1 1,-17-16-1,20 21-375,-1 1 1,1 0-1,-1 0 1,-9-4-1,22 9-3118,26 8 2203,-1-5 387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4.572"/>
    </inkml:context>
    <inkml:brush xml:id="br0">
      <inkml:brushProperty name="width" value="0.05" units="cm"/>
      <inkml:brushProperty name="height" value="0.05" units="cm"/>
    </inkml:brush>
  </inkml:definitions>
  <inkml:trace contextRef="#ctx0" brushRef="#br0">187 219 16091,'2'-2'139,"-1"0"-1,0 0 1,0 0-1,0 0 1,0 0-1,0 0 0,0 0 1,0 0-1,-1 0 1,1 0-1,-1 0 1,0 0-1,1 0 0,-1-1 1,0 1-1,0 0 1,-1-4-1,0 4-63,1 1-1,-1 0 1,0 0-1,0-1 0,0 1 1,0 0-1,0 0 1,0 0-1,0 0 1,0 0-1,-1 0 1,1 0-1,0 0 1,-1 1-1,1-1 1,0 0-1,-1 1 1,1-1-1,-1 1 0,1-1 1,-1 1-1,1 0 1,-1 0-1,1 0 1,-1 0-1,-2 0 1,-2 0 64,1 1 0,-1-1 0,0 1 0,1 1 0,-1-1 0,1 1 0,-1 0 0,1 0 0,0 0 0,0 1 0,0 0 0,0 0 0,0 0 0,1 1 0,-1-1 0,1 1 0,0 0 0,0 0 0,0 1 0,1-1 0,-5 8 0,1-2-20,1 1 0,0 0-1,0 0 1,1 0 0,1 1 0,0 0 0,0 0-1,-3 24 1,6-27-47,1 0 0,0 0-1,0-1 1,1 1-1,0 0 1,0 0 0,1 0-1,1 0 1,-1-1 0,1 1-1,1-1 1,-1 0-1,2 0 1,5 9 0,-7-13-44,0 0 0,0 0 0,1 0 0,-1 0 0,1-1 0,0 1 0,0-1 0,1 0 0,-1 0 0,1-1 0,-1 1 1,1-1-1,0 0 0,0 0 0,0-1 0,0 1 0,0-1 0,0 0 0,0 0 0,0-1 0,1 0 0,-1 0 0,0 0 0,0 0 1,8-2-1,-3-1-11,0 0 1,-1 0 0,1-1 0,-1 0 0,0-1-1,0 0 1,-1 0 0,1-1 0,-1 0-1,0-1 1,-1 1 0,0-2 0,0 1 0,0-1-1,-1 0 1,0 0 0,10-18 0,-10 14-18,0 1 1,-1-1 0,0 0-1,-1 0 1,-1-1 0,0 1-1,0-1 1,-1 0 0,-1 0-1,0 0 1,0 0 0,-2 0-1,-2-21 1,2 31-11,0-1-1,0 1 1,0 0 0,0 0-1,0 0 1,-1 0 0,0 0-1,1 0 1,-1 0 0,0 1-1,0-1 1,-1 1 0,1-1-1,0 1 1,-5-3 0,6 4 2,0 1 1,0-1-1,0 1 0,0-1 1,-1 1-1,1-1 1,0 1-1,0 0 0,0-1 1,-1 1-1,1 0 1,0 0-1,0 0 0,-1 0 1,1 0-1,0 0 1,-2 1-1,1 0 0,0 0 0,0 0 0,1 0 0,-1 0 1,1 0-1,-1 0 0,1 0 0,-1 0 0,1 1 0,-1-1 0,1 1 0,0-1 1,0 1-1,0-1 0,-1 3 0,0 0 3,0 0-1,0 1 1,0-1 0,1 1-1,0-1 1,0 1 0,0 0 0,0-1-1,1 1 1,0 0 0,0-1-1,0 1 1,1 0 0,-1 0-1,1-1 1,0 1 0,0 0 0,1-1-1,-1 0 1,1 1 0,0-1-1,0 0 1,5 7 0,-3-5 7,0-1 1,0 0-1,0 0 1,0 0-1,1 0 1,0-1-1,0 0 0,0 0 1,1 0-1,-1-1 1,1 1-1,0-1 1,-1-1-1,2 1 1,-1-1-1,11 3 1,-9-4-17,1 0 0,-1-1 0,1 0 1,-1 0-1,1-1 0,-1 0 0,1 0 1,-1-1-1,0 0 0,1-1 0,-1 0 1,11-5-1,-9 2-36,1 0-1,-1-1 1,-1 0 0,1-1-1,-1 0 1,0 0 0,-1-1 0,9-11-1,-6 5-68,-1 0-1,-1 0 0,0 0 1,-2-1-1,1-1 0,-2 1 1,0-1-1,-1 0 0,-1-1 1,0 1-1,2-36 1,-9 22-90,3 31 205,0-1 1,0 1 0,0-1 0,0 0 0,0 1 0,0-1 0,-1 1 0,1-1 0,0 1 0,0-1-1,0 0 1,-1 1 0,1-1 0,0 1 0,-1-1 0,1 1 0,-1 0 0,1-1 0,0 1 0,-1-1-1,1 1 1,-1 0 0,1-1 0,-1 1 0,1 0 0,-1-1 0,1 1 0,-1 0 0,0 0 0,1 0-1,-1 0 1,1-1 0,-1 1 0,1 0 0,-1 0 0,0 0 0,1 0 0,-1 0 0,1 0 0,-1 1-1,0-1 1,1 0 0,-1 0 0,1 0 0,-1 0 0,1 1 0,-1-1 0,1 0 0,-2 1-1,0 1 19,-1 1 0,0-1 0,1 1 0,0 0 0,0 0 0,0 0 1,0 0-1,0 0 0,0 0 0,1 1 0,-1-1 0,1 0 0,0 1 0,0-1 0,1 1 0,-1-1 0,1 1 0,-1 0 0,1 3 0,0 4 55,0 0 0,0-1 1,1 1-1,0 0 1,4 14-1,-5-23-57,1 1 0,0 0 0,-1-1 0,1 1 0,0-1-1,0 1 1,1-1 0,-1 0 0,0 1 0,1-1 0,0 0-1,-1 0 1,1 0 0,0 0 0,0 0 0,0 0 0,0-1 0,0 1-1,1-1 1,-1 1 0,0-1 0,1 0 0,-1 0 0,1 0 0,-1 0-1,1 0 1,0-1 0,-1 1 0,1-1 0,0 0 0,-1 0-1,1 0 1,0 0 0,-1 0 0,1 0 0,0-1 0,-1 1 0,4-2-1,4-1-16,-1 0-1,1-1 0,-1 0 0,0-1 0,-1 0 0,1 0 0,-1-1 0,0 0 0,8-8 0,2-5-191,-1-1 0,29-44 0,-39 58-24,-3 12 119,-2 19 71,-1-20 24,2 27 188,1-1 1,2 0-1,1 0 1,20 55-1,63 116 334,7 22-380,-90-205-28,0 1 0,-2 0 0,0 0-1,-1 0 1,-1 0 0,0 40 0,-3-59-70,0 1 0,0 0 0,0 0-1,0-1 1,0 1 0,0 0 0,-1-1 0,1 1 0,-1 0-1,1-1 1,-1 1 0,1 0 0,-1-1 0,0 1 0,0-1-1,0 0 1,0 1 0,0-1 0,0 0 0,-1 1 0,1-1-1,0 0 1,-1 0 0,1 0 0,0 0 0,-1 0 0,1 0-1,-1-1 1,0 1 0,1 0 0,-1-1 0,0 1 0,-2 0 0,0-2 34,0 1 1,0 0-1,0-1 1,1 0-1,-1 0 1,0 0-1,0 0 1,1 0-1,-1-1 1,0 0-1,1 0 1,0 0-1,-7-5 1,-6-6 34,0-2 0,1 0 0,1-1 0,0 0 0,1-1 0,-16-27 0,9 9-121,2-1 0,-21-57 0,32 74-36,0-1 0,2 0 0,0 0 0,2 0 0,0-1 0,0-23 0,3 35-41,1 0 1,0 0-1,0 1 0,0-1 0,1 0 0,1 1 0,0-1 0,0 1 1,0-1-1,1 1 0,0 1 0,1-1 0,-1 0 0,2 1 1,-1 0-1,10-9 0,1 2-280,1 0 0,0 1 0,21-11 0,-14 9 90,26-22 0,10-21-322</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5.053"/>
    </inkml:context>
    <inkml:brush xml:id="br0">
      <inkml:brushProperty name="width" value="0.05" units="cm"/>
      <inkml:brushProperty name="height" value="0.05" units="cm"/>
    </inkml:brush>
  </inkml:definitions>
  <inkml:trace contextRef="#ctx0" brushRef="#br0">0 56 20020,'16'52'1473,"3"0"-1,27 53 0,65 93-119,-85-160-1145,1 0 0,61 65 0,-84-98-192,1-1 0,0 1 1,0-1-1,10 5 1,-14-8-12,0 0 0,1 0 1,-1-1-1,1 1 1,-1 0-1,1-1 1,0 0-1,-1 1 0,1-1 1,-1 0-1,1 0 1,0 0-1,-1 0 0,1 0 1,-1 0-1,1 0 1,0-1-1,-1 1 1,1 0-1,-1-1 0,1 0 1,-1 1-1,1-1 1,1-1-1,1-1 9,0-1 0,0 1 0,-1-1 0,1 0 1,-1 0-1,0 0 0,0 0 0,-1 0 0,5-9 0,15-47 78,-20 53-81,11-40-167,-2 0 0,-3 0 1,-1-1-1,-2 0 0,-4-85 0,-1 120-78,-1 0-1,0 0 0,-1 1 0,-1-1 1,0 1-1,-1 0 0,-8-20 1,10 28 105,0-1 0,0 1 0,-1 0 0,0 0 1,0 1-1,0-1 0,0 0 0,-1 1 0,1 0 0,-1 0 1,0 0-1,0 0 0,0 1 0,0-1 0,0 1 1,-1 0-1,1 0 0,-1 1 0,1-1 0,-1 1 1,0 0-1,1 0 0,-7 0 0,-37 2-559,-13 10-71</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5.484"/>
    </inkml:context>
    <inkml:brush xml:id="br0">
      <inkml:brushProperty name="width" value="0.05" units="cm"/>
      <inkml:brushProperty name="height" value="0.05" units="cm"/>
    </inkml:brush>
  </inkml:definitions>
  <inkml:trace contextRef="#ctx0" brushRef="#br0">16 301 17188,'-15'-3'1840,"15"-14"-1048,7-1-256,18-4 833,9-1-97,22-1-248,10-4-64,21 2-344,8 0-95,8 2-257,2 1-248,-2 1-881,-13 4 857,-27 4-200,-14 2-120</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5.889"/>
    </inkml:context>
    <inkml:brush xml:id="br0">
      <inkml:brushProperty name="width" value="0.05" units="cm"/>
      <inkml:brushProperty name="height" value="0.05" units="cm"/>
    </inkml:brush>
  </inkml:definitions>
  <inkml:trace contextRef="#ctx0" brushRef="#br0">393 544 16307,'2'-1'272,"1"1"-1,-1 0 1,0-1-1,1 1 1,-1-1-1,1 0 0,-1 0 1,0 0-1,0 0 1,0 0-1,1 0 0,-1-1 1,0 1-1,-1-1 1,1 1-1,0-1 1,0 0-1,-1 0 0,1 0 1,-1 0-1,2-2 1,-2 1-177,0 1-1,-1 0 1,1-1 0,-1 1 0,1-1 0,-1 1 0,0-1 0,0 1 0,0 0 0,0-1 0,-1 1 0,1-1-1,-1 1 1,1-1 0,-1 1 0,0 0 0,0-1 0,0 1 0,0 0 0,0 0 0,-3-4 0,1 2 40,-1 0 1,1 1-1,-1-1 1,1 1-1,-1-1 1,0 1 0,0 0-1,-1 1 1,1-1-1,-1 1 1,1 0 0,-1 0-1,0 0 1,0 1-1,-8-3 1,-3 2-14,-1-1 0,1 2 0,-27 0 0,29 2-116,0 0 0,0 1 0,0 1-1,0 0 1,0 0 0,1 2 0,0-1-1,0 2 1,0 0 0,-15 9 0,21-10-16,-1 0 1,1 0-1,0 1 1,0 0-1,1 1 1,0-1-1,0 1 1,0 1 0,1-1-1,0 1 1,1 0-1,-1 0 1,1 0-1,1 0 1,0 1 0,-4 16-1,6-20 7,0 0 0,0 0 1,1 1-1,0-1 0,0 0 0,0 0 0,1 0 0,0 0 1,0 1-1,0-1 0,0 0 0,1-1 0,0 1 0,4 8 1,-4-10 3,1 0 0,-1 1 0,1-1 0,-1 0 0,1 0 0,0 0 0,0-1 0,1 1 1,-1-1-1,1 0 0,-1 0 0,1 0 0,-1 0 0,1 0 0,0-1 0,0 0 1,0 0-1,8 1 0,-1-1 11,0-1 0,0-1 1,0 1-1,0-2 0,-1 0 0,1 0 1,0-1-1,-1 0 0,0-1 0,0 0 1,0-1-1,0 0 0,18-12 0,-3-1 43,0-1 0,-1 0 0,35-39-1,-44 42-116,-1-1-1,-1 0 0,-1-1 0,0 0 0,-1-1 1,-1 0-1,-1-1 0,-1 0 0,0 0 0,-2-1 1,0 0-1,-2 0 0,0 0 0,-1-1 0,-1 1 1,-1-1-1,-1 0 0,-1 1 0,-1-1 0,-1 1 1,-11-41-1,-14-15-239</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6.311"/>
    </inkml:context>
    <inkml:brush xml:id="br0">
      <inkml:brushProperty name="width" value="0.05" units="cm"/>
      <inkml:brushProperty name="height" value="0.05" units="cm"/>
    </inkml:brush>
  </inkml:definitions>
  <inkml:trace contextRef="#ctx0" brushRef="#br0">288 305 14931,'0'43'647,"2"1"-1,2-1 1,2-1-1,2 1 1,2-1-1,1 0 1,2-1-1,3 0 1,0-1-1,3-1 1,1-1-1,26 36 1,-40-64-535,1-1 0,1 0 1,-1-1-1,1 0 0,0 0 0,1 0 1,16 10-1,-22-17-79,-1 1 1,1 0-1,0-1 0,0 0 1,0 0-1,1 1 0,-1-2 1,0 1-1,0 0 0,1-1 0,-1 1 1,0-1-1,1 0 0,-1 0 1,0-1-1,0 1 0,1-1 1,-1 1-1,0-1 0,0 0 1,1 0-1,-1 0 0,0-1 1,0 1-1,-1-1 0,1 0 0,0 0 1,0 0-1,-1 0 0,4-3 1,3-5 35,0-1-1,-1 1 1,0-1 0,-1 0 0,-1-1 0,0 0 0,0 0 0,-1 0 0,0-1 0,-1 1-1,2-14 1,0-7-32,-1 0 0,-1 0 1,-2-41-1,-2 40-143,-2 0 0,-1 0 0,-13-56 1,13 77-62,-1 0 0,0-1 0,-1 1 0,-1 1 0,0-1 0,0 1 0,-2 0 0,1 1 0,-1-1 1,-1 1-1,-17-17 0,19 23 86,1-1 1,-1 1 0,0 1 0,-13-7-1,-44-11-440</inkml:trace>
  <inkml:trace contextRef="#ctx0" brushRef="#br0" timeOffset="1">0 193 12203,'15'3'2160,"16"2"-1032,21-5-384,11-3 2089,16-3-1745,7-3-7,9-7-169,3 3-240,-3-9-664,-8 2-248,-20-6 1480,-11 0-1192,-35-4 24,-12 0-8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6.742"/>
    </inkml:context>
    <inkml:brush xml:id="br0">
      <inkml:brushProperty name="width" value="0.05" units="cm"/>
      <inkml:brushProperty name="height" value="0.05" units="cm"/>
    </inkml:brush>
  </inkml:definitions>
  <inkml:trace contextRef="#ctx0" brushRef="#br0">278 281 16083,'-2'-13'679,"0"0"0,-1 1 0,0-1 0,-1 1 0,-1 0 0,1 0 0,-2 1-1,-8-15 1,9 19-386,1 0-1,-1 1 0,1-1 0,-2 1 1,1 1-1,-1-1 0,0 1 1,0 0-1,0 0 0,-1 1 1,0-1-1,0 2 0,0-1 0,-10-3 1,13 6-252,1 0 0,-1 0 0,1 0 0,-1 1 0,1-1 0,-1 1 0,0 0 0,1 0 0,-1 1 0,1-1-1,-1 1 1,0-1 0,1 1 0,0 0 0,-1 1 0,1-1 0,-7 4 0,6-2-30,0 0-1,0 1 0,0-1 0,0 1 0,1 0 0,-1 0 0,1 0 1,0 0-1,0 1 0,1-1 0,-3 7 0,0 0-27,1 1-1,0-1 1,1 1 0,1 0-1,0 0 1,0 0-1,1 0 1,1 0 0,0 1-1,1 12 1,1-16 13,0 1 0,0 0-1,1-1 1,0 0 0,1 0 0,0 1 0,0-2 0,1 1-1,0-1 1,1 1 0,9 10 0,-11-15 4,0 1-1,1-1 1,0 0 0,0 0 0,0 0 0,0-1 0,1 0-1,0 0 1,-1 0 0,1-1 0,0 0 0,0 0 0,0 0-1,1-1 1,-1 0 0,0 0 0,1 0 0,11-1-1,-5-2 7,-1 0-1,1 0 0,-1-2 0,0 1 0,0-2 0,0 1 1,0-2-1,-1 1 0,0-2 0,0 1 0,18-16 0,-12 8-88,-1-1 0,0 0-1,-1-2 1,-1 0 0,-1 0-1,13-21 1,-20 28 11,-1 0-1,0 0 0,0-1 1,-1 0-1,-1 0 1,1 0-1,-2 0 1,0 0-1,0-1 1,-1 1-1,0-1 1,-1 0-1,0 1 1,-1-1-1,-3-15 1,1 17-7,-1-1 1,0 1 0,-6-12-1</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17.447"/>
    </inkml:context>
    <inkml:brush xml:id="br0">
      <inkml:brushProperty name="width" value="0.05" units="cm"/>
      <inkml:brushProperty name="height" value="0.05" units="cm"/>
    </inkml:brush>
  </inkml:definitions>
  <inkml:trace contextRef="#ctx0" brushRef="#br0">4077 401 13595,'-5'-19'91,"0"1"-1,-1 0 1,-1 0 0,0 0-1,-2 1 1,0 0 0,0 0-1,-2 1 1,0 1 0,-1 0-1,-16-16 1,10 14-85,-1 1 0,0 0 0,-1 2 0,-1 0 0,0 2 1,-1 0-1,0 1 0,-31-10 0,17 9 0,0 2 0,-1 2-1,0 1 1,0 1 0,-61 0 0,48 7-5,1 2 1,-1 2 0,-87 21-1,3 11 0,-136 58 0,-118 79 60,-148 135 283,404-227-205,-73 46 305,-231 191 0,109-31 198,27 35 127,236-240-465,3 2 1,-59 109 0,84-125-37,3 1 1,3 2 0,-34 121-1,52-143-143,2 1-1,2 0 1,3 0-1,1 1 1,3 0-1,3-1 1,1 1-1,3-1 0,12 52 1,-9-64-82,3 0 1,1-1-1,1 0 1,3-1-1,0-1 1,3-1-1,1 0 1,1-1-1,2-2 1,1 0-1,2-2 0,32 29 1,-20-26-26,1-3 0,2-1 0,1-2 0,0-2 0,2-2 0,1-1 1,1-3-1,1-2 0,0-2 0,63 11 0,-22-11-24,1-4 0,0-4 0,0-4 0,173-17 0,-167 2 48,0-5 0,-1-3 0,-2-5-1,0-3 1,-2-5 0,-1-4 0,-2-3 0,-1-5-1,-3-3 1,-2-3 0,109-91 0,-87 50 501,147-167 1,55-135 603,-213 257-577,127-251 1,-164 268-504,-5-3-1,55-204 1,-87 253-205,-4 0 0,-3-1-1,-3 0 1,-2-147 0,-10 181-101,-2 0 1,-1 1-1,-2 0 0,-18-53 1,16 65-113,-1 1 0,-2 0 0,0 1 0,-2 0 0,-1 1 0,-32-39 0,40 54 259,0 1 0,0 1 0,0-1 0,-1 2 0,0-1 0,-1 1 0,0 1 0,0-1 0,0 2 0,-1-1 0,0 1 0,-17-5 0,-49-3-627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27.085"/>
    </inkml:context>
    <inkml:brush xml:id="br0">
      <inkml:brushProperty name="width" value="0.05" units="cm"/>
      <inkml:brushProperty name="height" value="0.05" units="cm"/>
    </inkml:brush>
  </inkml:definitions>
  <inkml:trace contextRef="#ctx0" brushRef="#br0">90 107 17420,'-9'7'503,"2"-2"-257,0 1-1,0 0 0,0 0 1,0 0-1,1 1 0,0 0 1,0 0-1,1 1 0,0 0 1,0-1-1,-4 13 0,8-18-173,1-1-1,-1 1 1,1-1-1,-1 0 1,1 1-1,0-1 1,0 1-1,0-1 0,0 1 1,0-1-1,0 1 1,0-1-1,0 1 1,1-1-1,-1 1 1,1-1-1,-1 1 1,1-1-1,-1 0 1,1 1-1,0-1 1,0 0-1,0 1 1,-1-1-1,1 0 1,0 0-1,1 0 1,-1 0-1,0 0 1,0 0-1,0 0 1,0 0-1,1-1 1,-1 1-1,0 0 0,1-1 1,-1 1-1,1-1 1,1 1-1,5 1-3,0-1 0,0 1 0,0-2 0,0 1 0,0-1-1,11-1 1,-2-1-12,1-1-1,-1-1 1,1 0 0,-1-1-1,-1-1 1,32-15-1,-36 15 10,-1-1-1,0 0 1,-1 0-1,1-1 1,-1 0 0,-1-1-1,1 0 1,-2 0-1,1-1 1,7-13-1,-14 20-33,0 0 0,0 0 0,-1 0 0,1-1 0,-1 1 0,0-1 1,0 1-1,0-1 0,0 1 0,-1-1 0,1 1 0,-1-1 0,0 0 0,0 1 0,-1-1 0,1 1 0,-2-7 0,1 8-16,0-1 0,0 1 0,-1-1 0,1 1-1,-1-1 1,1 1 0,-1 0 0,0 0 0,0 0-1,0 0 1,0 0 0,0 0 0,-1 1 0,1-1 0,-1 1-1,1-1 1,-1 1 0,1 0 0,-1 0 0,1 0-1,-1 0 1,0 1 0,-3-1 0,-3-1-131,0 2 1,0-1 0,0 1-1,-1 0 1,1 1-1,0 0 1,0 1-1,0 0 1,0 0-1,0 1 1,1 0-1,-1 1 1,1-1-1,0 2 1,0-1-1,-9 7 1,-4 7-284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55.834"/>
    </inkml:context>
    <inkml:brush xml:id="br0">
      <inkml:brushProperty name="width" value="0.05" units="cm"/>
      <inkml:brushProperty name="height" value="0.05" units="cm"/>
    </inkml:brush>
  </inkml:definitions>
  <inkml:trace contextRef="#ctx0" brushRef="#br0">16415 986 11354,'-35'-2'362,"1"-1"-1,-1-1 1,1-2-1,0-2 0,0-1 1,-48-19-1,-77-35-340,-2 7 0,-236-49 0,22 27 39,-3 16 0,-510-18 0,-248 64 270,114 4 31,-1134-127-507,313-53-900,1104 111 543,-1 39 403,346 44 136,-1 17 0,2 17 0,2 17 0,-502 135 0,216 34-22,22 56 2,303-108-30,-428 281-1,652-365 16,3 5 0,4 5 0,4 5 0,-174 198 0,243-240-5,3 3 0,2 1 0,4 2 0,2 2 0,3 1 0,4 2 0,2 1 0,3 1-1,4 2 1,-21 130 0,28-108 9,5 1-1,4 0 1,5 0-1,22 186 0,-9-202 0,4-2-1,3 0 1,4 0-1,3-3 1,3 0-1,51 91 1,-36-89-14,4-1-1,3-3 1,4-2 0,2-2 0,4-3 0,2-3 0,79 60-1,-17-28-47,5-7-1,250 130 0,-371-214 57,749 345-74,-427-230 92,404 90 1,-116-73 77,887 79 0,-624-160 167,1599-104 0,-1076-76-105,257-19-70,68 53-54,-171 13-10,-5-76-78,-253-71-74,-8-60 328,-613 105 35,-464 108-162,224-105-1,-43-21-123,-312 149-64,-3-4 0,116-95 0,-167 120 46,-2-1 0,-1-1-1,-1-1 1,-2-2 0,39-60 0,-54 74 44,-1-1 1,-1 0-1,-1-1 1,-1 0 0,0 0-1,-2-1 1,0 0-1,-1 0 1,-1 0 0,-1 0-1,-1 0 1,-4-43-1,-2 36 19,0 0 0,-2 0-1,-1 0 1,-2 1-1,0 0 1,-2 1 0,-1 1-1,-1-1 1,-30-41-1,1 13 74,-2 1-1,-99-88 1,7 28 170,-184-114 1,204 147-152,-368-241 6,-17 28-258,252 169 159,-384-131 0,-284-33 302,482 157-220,-1475-348-473,1516 399-73,196 34 177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0.072"/>
    </inkml:context>
    <inkml:brush xml:id="br0">
      <inkml:brushProperty name="width" value="0.05" units="cm"/>
      <inkml:brushProperty name="height" value="0.05" units="cm"/>
    </inkml:brush>
  </inkml:definitions>
  <inkml:trace contextRef="#ctx0" brushRef="#br0">7 81 17500,'2'-15'1333,"-1"8"-896,0 0 1,0-1-1,1 1 1,0 0-1,0 0 1,1 0-1,4-9 1,-7 17-331,1 0 0,0 0 1,-1 0-1,1 0 1,-1 0-1,1-1 0,-1 1 1,0 0-1,1 0 0,-1 0 1,0 0-1,0 0 0,1 0 1,-1 0-1,0 0 0,0 0 1,0 2-1,0 83 526,-10 98 0,2-83-516,4-40-132,-7 302-715,11-358 468,0 1 0,0-1-1,1 1 1,0-1 0,0 0 0,0 1 0,4 8 0,-5-14 241,0 0-1,1 1 1,-1-1-1,0 0 1,1 0-1,-1 1 1,0-1-1,1 0 1,-1 0 0,1 0-1,-1 0 1,0 1-1,1-1 1,-1 0-1,1 0 1,-1 0-1,0 0 1,1 0-1,-1 0 1,1 0-1,-1 0 1,1 0-1,-1 0 1,0 0 0,1 0-1,-1-1 1,1 1-1,-1 0 1,0 0-1,1 0 1,-1 0-1,0-1 1,1 1-1,-1 0 1,0 0-1,1-1 1,-1 1-1,0 0 1,0-1 0,1 1-1,-1 0 1,0-1-1,0 1 1,1 0-1,-1-1 1,0 1-1,0-1 1,0 1-1,0 0 1,0-1-1,0 0 1,10-21-745</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0.539"/>
    </inkml:context>
    <inkml:brush xml:id="br0">
      <inkml:brushProperty name="width" value="0.05" units="cm"/>
      <inkml:brushProperty name="height" value="0.05" units="cm"/>
    </inkml:brush>
  </inkml:definitions>
  <inkml:trace contextRef="#ctx0" brushRef="#br0">1 0 17588,'1'0'77,"0"1"0,0-1 0,0 0 0,0 1-1,0-1 1,0 0 0,0 1 0,0-1 0,0 1 0,0 0 0,0-1 0,0 1 0,0 0 0,0-1 0,0 1 0,0 0 0,-1 0 0,1 0 0,0 0 0,-1 0-1,1 0 1,-1 0 0,1 0 0,-1 0 0,1 0 0,-1 0 0,0 0 0,1 2 0,5 39 603,-6-35-381,18 140 1328,-12-102-1340,-5-38-239,0-1 0,0 1 1,1-1-1,0 1 0,0-1 1,5 11-1,-6-16-42,-1 0-1,1 0 1,0 0-1,0 0 1,-1 0-1,1 0 1,0 0 0,0 0-1,0-1 1,0 1-1,0 0 1,0-1-1,0 1 1,0 0-1,0-1 1,1 0 0,-1 1-1,0-1 1,0 0-1,0 1 1,1-1-1,-1 0 1,0 0-1,0 0 1,0 0 0,1 0-1,-1 0 1,0 0-1,0-1 1,1 1-1,-1 0 1,0-1-1,0 1 1,0 0 0,0-1-1,0 0 1,0 1-1,0-1 1,0 0-1,0 1 1,0-1-1,1-1 1,11-9 17,-1 0-1,0-1 1,-1-1 0,0 1 0,-1-2-1,10-17 1,13-15 21,-26 36-36,-1 1-3,0 0 0,1 1 0,0 0-1,0 1 1,1-1 0,-1 1 0,2 1 0,-1 0 0,12-7 0,-18 12-5,-1 1 0,0-1 0,0 1 0,1-1 0,-1 1 0,0 0 0,1 0 0,-1 0 0,0-1 0,1 1 0,-1 1 0,0-1 0,1 0 0,-1 0 0,0 0 0,1 1 0,-1-1 0,0 1 0,1-1 0,-1 1 0,1 0 0,0 1 0,0-1 1,0 1-1,0-1 0,-1 1 0,1 0 0,-1 0 0,1 0 0,-1 0 0,0 0 0,0 0 0,1 3 0,2 6 1,-1 0-1,0 0 0,3 23 1,-6-28-1,4 66 162,-3-24-11,0-48-150,-1 0 1,0 0-1,0 0 0,0 0 1,0 0-1,0 0 1,0-1-1,0 1 0,0 0 1,1 0-1,-1 0 0,0 0 1,0 0-1,0 0 0,0 0 1,0 0-1,0 0 0,1 0 1,-1 0-1,0 0 0,0 0 1,0 0-1,0 0 1,0 0-1,0 0 0,1 0 1,-1 0-1,0 0 0,0 0 1,0 0-1,0 0 0,0 1 1,0-1-1,0 0 0,1 0 1,-1 0-1,0 0 0,0 0 1,0 0-1,0 0 1,0 0-1,0 0 0,0 1 1,0-1-1,0 0 0,0 0 1,0 0-1,1 0 0,4-13-364,9-76-1087,-10 58 1049</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2.720"/>
    </inkml:context>
    <inkml:brush xml:id="br0">
      <inkml:brushProperty name="width" value="0.05" units="cm"/>
      <inkml:brushProperty name="height" value="0.05" units="cm"/>
    </inkml:brush>
  </inkml:definitions>
  <inkml:trace contextRef="#ctx0" brushRef="#br0">14122 329 14267,'16'-4'1679,"-33"12"-1065,-110 25-202,-177 22 1,226-42-356,-766 83 126,-8-44-529,834-51 333,-1394 56-1077,-266 14 323,1007-28 716,-709 39-202,462-67-50,0-73 19,104-56 337,4-26 479,440 68-81,-573-190 0,873 238-290,-331-103 478,336 111-591,0 2 1,0 4-1,-1 2 0,-87 2 0,114 8-21,0 2 0,1 1-1,-1 3 1,1 0 0,0 3-1,1 1 1,1 2 0,0 1-1,-58 34 1,47-19 75,1 2 1,2 2-1,1 2 0,2 1 1,2 3-1,-42 52 0,-3 12 372,-99 162 0,173-251-448,2 2 0,0-1 0,1 1-1,1 0 1,-7 28 0,11-38-106,1-1-1,0 1 1,1 0 0,-1-1-1,1 1 1,0 0-1,1-1 1,0 1 0,0 0-1,0-1 1,1 1-1,0-1 1,0 1 0,1-1-1,0 0 1,0 0 0,7 10-1,-10-15 54,1 0-1,-1 0 0,1 0 1,0-1-1,-1 1 1,1 0-1,0-1 1,0 1-1,0 0 0,-1-1 1,1 1-1,0-1 1,0 1-1,0-1 1,0 1-1,0-1 1,2 1-1,-1-9-309</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3.326"/>
    </inkml:context>
    <inkml:brush xml:id="br0">
      <inkml:brushProperty name="width" value="0.05" units="cm"/>
      <inkml:brushProperty name="height" value="0.05" units="cm"/>
    </inkml:brush>
  </inkml:definitions>
  <inkml:trace contextRef="#ctx0" brushRef="#br0">2 463 13163,'-1'6'273,"1"0"0,0-1 0,0 1 0,0 0 0,1 0-1,0-1 1,0 1 0,1 0 0,2 7 0,-2-9-119,1 0-1,-1 0 0,1 0 1,0-1-1,-1 0 1,2 1-1,-1-1 0,0 0 1,1 0-1,-1 0 1,1-1-1,0 0 0,4 3 1,15 6 122,0-1 0,1 0 0,0-2 0,1-1 0,0-1 0,38 4 0,-15-5-226,0-2 1,74-6-1,-86 0-27,56-13 0,-75 12-17,-1 0 0,0-2-1,0 0 1,0-1 0,21-13 0,-35 19-5,0 0-1,-1 0 1,1 0-1,-1-1 1,1 1-1,-1 0 1,1-1-1,-1 0 1,2-1-1,-3 2 1,0 1 0,1-1 0,-1 0 0,0 1-1,0-1 1,0 1 0,1-1 0,-1 0 0,0 1-1,0-1 1,0 0 0,0 1 0,0-1-1,0 1 1,0-1 0,0 0 0,-1 1 0,1-1-1,0 0 1,-1 0 0,0-1 6,-1-1 0,0 1 0,0 0 0,0 0-1,0 0 1,0 0 0,-1 0 0,1 1 0,-1-1 0,-4-2 0,-12-5 99,-10-7 1055,27 16-1105,1-1-1,0 0 1,0-1-1,0 1 1,1 0-1,-1 0 1,0 0-1,0 0 1,1-1-1,-1 1 0,0 0 1,1-1-1,-1 1 1,1-1-1,0 1 1,-1 0-1,1-1 1,0 1-1,0-1 1,0-1-1,4-55 126,0-97-5,-5 134-228,-1 0 0,-1 0 0,-1 0 0,-1 1 0,-11-29 1,13 40-277,-11-34-276,13 40 615,1 1 1,0-1-1,0 1 0,-1-1 0,1 0 1,1 1-1,-1-1 0,0 1 0,1-1 1,-1 1-1,1-1 0,0 1 0,0-1 0,1-3 1,5-3-88</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4.817"/>
    </inkml:context>
    <inkml:brush xml:id="br0">
      <inkml:brushProperty name="width" value="0.05" units="cm"/>
      <inkml:brushProperty name="height" value="0.05" units="cm"/>
    </inkml:brush>
  </inkml:definitions>
  <inkml:trace contextRef="#ctx0" brushRef="#br0">135 25 17580,'0'0'70,"0"-1"0,0 1 0,0-1 0,0 1 0,-1 0 0,1-1 0,0 1 0,0-1 0,0 1 0,0-1 0,-1 1 0,1 0 0,0-1 0,0 1 0,-1 0 0,1-1 0,0 1 0,0-1 0,-1 1 0,1 0 0,0 0 0,-1-1 0,1 1 0,-1 0 0,1 0 0,0-1 0,-1 1 0,1 0 0,-1 0 0,1 0 0,-1 0 0,1 0 0,-1 0 0,1 0 0,0 0 0,-1 0 0,1 0 0,-1 0 0,0 0 0,-1 1 88,-1-1 0,1 1 0,0 1 0,0-1 0,0 0 0,-1 0 0,1 1 0,-2 2 0,-36 37 1053,32-31-1127,1 1 0,0 0 0,1 0 0,0 0 0,-6 15 0,9-18-70,1 0-1,-1 1 1,2-1 0,-1 0 0,1 0 0,0 1-1,0-1 1,2 17 0,-1-23-16,1 1 0,-1-1 1,1 0-1,0 1 0,-1-1 0,1 0 1,0 0-1,0 0 0,0 0 0,1 0 0,-1 0 1,0 0-1,1 0 0,0 0 0,-1 0 1,1-1-1,0 1 0,0-1 0,0 1 0,0-1 1,0 0-1,0 0 0,0 0 0,4 1 1,3 1-11,1-1 0,-1 0 1,1 0-1,17-1 1,-3 1-3,-9 0 8,1 0 0,-1 1 0,0 0 0,0 1 0,0 1 0,17 8 0,-24-8 7,0 0 0,1 0-1,-2 0 1,1 1 0,-1 0 0,0 1-1,0-1 1,0 1 0,-1 1-1,0-1 1,6 12 0,-6-8 24,0-1 0,-1 1 0,-1 1 0,0-1 0,0 1 1,-1 0-1,0-1 0,-1 1 0,-1 0 0,1 1 0,-2-1 1,0 0-1,-1 0 0,-2 18 0,3-27-3,-1-1 1,1 0-1,0 0 0,-1 0 1,0 0-1,1 0 0,-1 0 1,0 0-1,0 0 0,0 0 1,0 0-1,0 0 0,-1-1 1,1 1-1,0 0 0,-1-1 0,1 1 1,-1-1-1,0 0 0,1 1 1,-1-1-1,0 0 0,0 0 1,0 0-1,0 0 0,0 0 1,0-1-1,0 1 0,0-1 1,0 1-1,0-1 0,0 0 1,-1 1-1,1-1 0,0 0 0,0-1 1,0 1-1,-3-1 0,-3-1 33,1 0 1,0 0-1,0-1 0,0 0 0,1-1 0,-1 0 0,1 1 0,0-2 0,0 1 0,-6-7 0,3 3-35,1 0-1,0-1 1,1 0-1,0 0 0,0-1 1,1 0-1,0 0 0,1-1 1,0 0-1,-4-14 1,7 19-38,1 1 1,-1-1-1,2 1 0,-1-1 1,1 0-1,-1 1 1,2-1-1,-1 0 1,0 1-1,1-1 1,0 1-1,1-1 0,-1 1 1,1-1-1,0 1 1,0 0-1,1 0 1,0 0-1,-1 0 1,2 0-1,-1 1 0,0-1 1,7-5-1,19-16-249,0 2 1,43-27-1,-45 33 120,0-1 0,-1-1 0,-1-2 0,23-25 0,-39 37 188,0 0 0,-1-1 1,0 0-1,0 0 0,-2-1 0,1 1 0,-1-2 0,5-17 0,-10 18 246,-7 16 63,-8 17-16,6 0-241,1 0 1,1 0 0,-3 23 0,7-31-90,0 1 1,1-1-1,0 1 1,2-1-1,-1 0 1,4 17-1,-4-29-3,0 0 0,0 0-1,0 0 1,0 0-1,1 0 1,-1 1-1,0-1 1,1 0-1,-1 0 1,1 0-1,-1 0 1,1 0-1,-1 0 1,1 0 0,0 0-1,-1 0 1,1-1-1,0 1 1,0 0-1,0 0 1,0-1-1,-1 1 1,1 0-1,0-1 1,0 1 0,0-1-1,1 1 1,-1-1-1,0 1 1,0-1-1,0 0 1,0 0-1,0 0 1,0 1-1,1-1 1,-1 0 0,0 0-1,0-1 1,0 1-1,0 0 1,0 0-1,0 0 1,1-1-1,-1 1 1,0-1-1,0 1 1,1-1-1,7-4 6,0 0 0,-1-1 0,1 1 0,10-12 0,-9 9-4,23-18 0,68-50 39,-91 69-47,0 2 0,0-1-1,0 1 1,1 1 0,0 0-1,0 0 1,0 1 0,19-2-1,-27 4 11,1 1 0,0 0 0,0 0 0,0 1 0,-1-1 0,1 1 0,0 0 0,-1 0 0,1 0 0,0 0 0,-1 1-1,1-1 1,-1 1 0,0 0 0,0 0 0,1 0 0,-1 0 0,-1 1 0,1-1 0,0 1 0,-1 0 0,1 0 0,-1 0-1,0 0 1,0 0 0,0 0 0,0 1 0,0-1 0,-1 1 0,0-1 0,2 7 0,-3-9 4,0-1-1,1 1 1,-1-1 0,0 0 0,0 1 0,0-1-1,0 1 1,0-1 0,1 0 0,-1 1 0,0-1 0,0 1-1,1-1 1,-1 0 0,0 0 0,1 1 0,-1-1-1,0 0 1,1 1 0,-1-1 0,0 0 0,1 0 0,-1 0-1,0 1 1,1-1 0,-1 0 0,1 0 0,-1 0-1,1 0 1,-1 0 0,0 0 0,1 0 0,-1 0-1,1 0 1,-1 0 0,1 0 0,-1 0 0,0 0 0,1 0-1,-1 0 1,1 0 0,-1-1 0,0 1 0,1 0-1,-1 0 1,1 0 0,-1-1 0,0 1 0,1 0-1,-1 0 1,0-1 0,0 1 0,1-1 0,20-22 199,-15 15-153,-1 3-38,1-1 0,0 1 1,0 0-1,0 0 1,1 1-1,-1 0 0,1 0 1,0 1-1,0-1 1,0 1-1,11-2 0,-15 4-22,1 1 0,-1-1 0,1 1 0,-1 0 0,0 0 0,1 0 0,-1 0-1,1 1 1,-1 0 0,0-1 0,1 1 0,-1 0 0,0 1 0,0-1 0,0 1-1,0-1 1,0 1 0,0 0 0,0 0 0,0 0 0,-1 0 0,1 1 0,-1-1-1,0 1 1,0-1 0,0 1 0,4 6 0,-2-2-158,-1 0 0,0 0 0,5 14 0,-4-9 528,-4-11-362,0-1 0,0 0-1,0 0 1,0 1 0,0-1 0,0 0 0,0 0 0,0 1-1,0-1 1,1 0 0,-1 0 0,0 1 0,0-1 0,0 0 0,0 0-1,0 0 1,0 1 0,1-1 0,-1 0 0,0 0 0,0 0-1,0 1 1,1-1 0,-1 0 0,0 0 0,0 0 0,0 0-1,1 0 1,-1 0 0,0 0 0,0 1 0,1-1 0,-1 0-1,0 0 1,0 0 0,1 0 0,-1 0 0,0 0 0,0 0 0,1 0-1,-1 0 1,2-8-40</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5.606"/>
    </inkml:context>
    <inkml:brush xml:id="br0">
      <inkml:brushProperty name="width" value="0.05" units="cm"/>
      <inkml:brushProperty name="height" value="0.05" units="cm"/>
    </inkml:brush>
  </inkml:definitions>
  <inkml:trace contextRef="#ctx0" brushRef="#br0">0 125 16139,'3'2'246,"0"0"0,0 0-1,0 0 1,0 0 0,0-1-1,0 1 1,0-1 0,1 0-1,-1 0 1,0 0 0,1-1 0,-1 1-1,0-1 1,1 0 0,-1 0-1,1 0 1,-1 0 0,1 0-1,-1-1 1,0 0 0,1 0-1,-1 0 1,0 0 0,1 0-1,-1 0 1,0-1 0,5-3-1,1 0 56,0-1 0,-1 0 0,1 0 0,12-14 0,-17 17-218,-1 0 0,0-1 0,0 0-1,-1 1 1,1-1 0,-1 0-1,0 0 1,0 0 0,0 0 0,0-1-1,-1 1 1,1 0 0,0-6 0,-2 9-66,0 0 0,0 0 0,0 0 0,0 0 0,0 0 0,0 0 0,0 0 0,0 1 0,0-1 0,-1 0 1,1 0-1,0 0 0,0 0 0,-1 0 0,1 1 0,-1-1 0,1 0 0,-1 0 0,1 1 0,-1-1 1,1 0-1,-1 1 0,1-1 0,-1 0 0,0 1 0,0-1 0,1 1 0,-1-1 0,0 1 0,0-1 1,1 1-1,-1 0 0,0-1 0,0 1 0,0 0 0,0 0 0,0 0 0,0-1 0,1 1 0,-1 0 1,0 0-1,0 0 0,-2 1 0,-1-1 20,0 1 1,0 0 0,0 0-1,0 0 1,1 0 0,-1 0-1,0 1 1,-5 3-1,1 1-14,0 0 0,1 0 0,0 0-1,0 1 1,0 1 0,1-1 0,0 1 0,1 0-1,0 0 1,-5 11 0,6-13-30,1 1 0,0 0 0,1 0-1,0 0 1,0 0 0,0 1 0,1-1 0,0 0 0,0 1 0,1-1-1,0 1 1,0-1 0,3 14 0,-2-19 3,0 1 0,-1 0-1,1-1 1,0 1 0,0-1-1,1 0 1,-1 1 0,1-1 0,-1 0-1,1 0 1,0 0 0,-1 0-1,1 0 1,0 0 0,0 0 0,0-1-1,1 1 1,-1-1 0,0 0-1,1 1 1,-1-1 0,1 0 0,-1 0-1,1-1 1,-1 1 0,1 0-1,0-1 1,-1 0 0,1 1 0,0-1-1,-1 0 1,6-1 0,4-1-14,0 1 0,0-2 0,-1 0 0,1 0 0,21-11 0,52-29-138,-61 30 41,0 0-1,1 1 0,1 2 1,46-13-1,-68 22 95,-1 0 0,1 0 0,-1 1 0,1 0 0,-1-1 0,1 1 0,0 1 0,-1-1 0,1 0 1,-1 1-1,1 0 0,-1 0 0,1 0 0,-1 0 0,1 0 0,-1 1 0,0 0 0,0-1 0,0 1 0,0 0 0,0 1 0,0-1 0,0 0 0,-1 1 0,3 3 0,-1 0 36,-1 0 1,1 0-1,-1 0 0,-1 1 1,1 0-1,-1-1 0,0 1 1,-1 0-1,0 0 0,0 0 1,0 12-1,-1 1 207,-1-12 46,-1-14 259,-1-19-591,0 1-1,2-1 0,3-49 1,-2 72-118,0-1 0,1 0 0,0 0 0,-1 0 0,1 1 0,0-1 0,0 0 0,0 1 0,1-1 0,-1 1 0,1-1 0,-1 1 0,1 0 0,0 0 0,0 0 0,0 0 0,0 0 0,0 0 0,1 0 0,-1 1 0,0-1 0,1 1 0,-1-1 0,1 1 0,0 0 0,-1 0 0,6-1 0,14-5-744</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6.304"/>
    </inkml:context>
    <inkml:brush xml:id="br0">
      <inkml:brushProperty name="width" value="0.05" units="cm"/>
      <inkml:brushProperty name="height" value="0.05" units="cm"/>
    </inkml:brush>
  </inkml:definitions>
  <inkml:trace contextRef="#ctx0" brushRef="#br0">147 475 18460,'-10'14'992,"0"-1"0,-24 23 0,21-23-83,-23 29 0,35-40-854,-30 48 907,29-47-912,1 1-1,-1-1 1,1 0-1,0 1 1,-1-1-1,2 1 1,-1-1-1,0 1 1,1 0-1,-1-1 0,1 1 1,0 0-1,1 3 1,-1-6-40,0 0 1,1 0-1,-1-1 0,0 1 0,1 0 1,-1 0-1,1-1 0,-1 1 0,1-1 1,-1 1-1,1 0 0,-1-1 0,1 1 1,-1-1-1,1 1 0,0-1 0,-1 1 1,1-1-1,0 0 0,-1 1 0,1-1 1,0 0-1,0 0 0,-1 1 0,1-1 1,0 0-1,0 0 0,0 0 0,-1 0 1,1 0-1,0 0 0,0 0 0,0 0 1,-1 0-1,1 0 0,1-1 1,28-10 106,-13 2-97,-1 0-1,0-2 0,0 0 1,-1-1-1,25-26 0,58-77 65,-98 115-83,0 0-1,0 0 0,0 0 0,0 0 0,0 0 0,0 0 0,0 0 0,0 0 0,0 0 0,0-1 0,0 1 0,0 0 0,0 0 0,0 0 0,0 0 0,0 0 0,0 0 0,0 0 0,0 0 1,0 0-1,1 0 0,-1 0 0,0 0 0,0 0 0,0 0 0,0-1 0,0 1 0,0 0 0,0 0 0,0 0 0,0 0 0,0 0 0,0 0 0,0 0 0,1 0 0,-1 0 0,0 0 0,0 0 1,0 0-1,0 0 0,0 0 0,0 0 0,0 0 0,0 0 0,0 0 0,0 0 0,1 0 0,-1 0 0,0 0 0,0 1 0,0-1 0,0 0 0,0 0 0,0 0 0,0 0 0,0 0 0,0 0 1,0 0-1,0 0 0,0 0 0,0 0 0,0 0 0,0 0 0,1 0 0,-1 0 0,0 1 0,0-1 0,0 0 0,0 10 12,-4 14 38,3-23-45,1 3 9,-13 76 289,12-71-248,0 0 1,1 1-1,0-1 0,1 0 0,0 1 0,3 12 0,-3-20-48,-1 0 0,1 0-1,0-1 1,-1 1 0,1 0 0,0-1 0,0 1-1,0 0 1,0-1 0,0 1 0,1-1 0,-1 0 0,0 1-1,1-1 1,-1 0 0,0 0 0,1 0 0,0 0-1,-1 0 1,1 0 0,0 0 0,-1 0 0,1-1-1,0 1 1,0-1 0,0 1 0,0-1 0,-1 0-1,1 1 1,0-1 0,0 0 0,0 0 0,0-1-1,0 1 1,0 0 0,-1-1 0,3 0 0,7-2-213,0-1 0,-1 0 1,1 0-1,17-12 0,-24 14 65,19-12-679,30-16-1043,-49 28 1534,1 1-1,-1-1 0,0 1 0,1-1 0,-1 1 1,1 0-1,-1 1 0,1-1 0,0 1 0,5 0 0,-8 2 26,-9-9 1042,5 0-477,0 1-1,0-2 1,1 1 0,0 0-1,0 0 1,1 0 0,0 0-1,0-1 1,1-6 0,13-66 990,-13 79-1228,44-174 1323,9-44-576,-53 211-749,5-28 49,-6 34-68,0 0 0,0 0 0,0 0 0,0 0-1,0 0 1,0 0 0,-1 0 0,1 0 0,-1 0 0,1 0-1,-1 0 1,0 0 0,0 0 0,-1-1 0,1 2-2,1 1 0,-1 0 0,0-1 0,1 1 0,-1 0 0,0 0-1,1 0 1,-1-1 0,0 1 0,1 0 0,-1 0 0,0 0 0,1 0 0,-1 0 0,0 0 0,0 1 0,1-1 0,-1 0 0,0 0 0,1 0 0,-1 1 0,0-1 0,1 0 0,-1 1-1,1-1 1,-1 1 0,0-1 0,1 0 0,-1 1 0,1-1 0,-1 1 0,1 0 0,0-1 0,-1 1 0,1-1 0,-1 2 0,-19 23-6,5 0 72,0 0 0,2 1 0,0 1 0,2 0 0,1 0 0,1 1 0,2 0 0,1 1 0,1 0 0,1 0 1,1 0-1,3 54 0,1-71-26,1-1 1,0 0-1,1 1 1,0-1 0,1 0-1,0 0 1,1-1-1,0 1 1,0-1-1,1 0 1,1-1-1,-1 1 1,11 10 0,-11-14-73,0-1 0,1 1 1,0-1-1,0 0 0,0 0 1,0-1-1,1 0 0,-1 0 1,1-1-1,0 0 1,0 0-1,0-1 0,1 0 1,-1-1-1,0 0 0,1 0 1,-1 0-1,15-2 0,-10 0-54,0-2-1,-1 1 1,1-1-1,-1-1 1,0 0-1,0-1 1,12-6-1,7-6-188</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7.398"/>
    </inkml:context>
    <inkml:brush xml:id="br0">
      <inkml:brushProperty name="width" value="0.05" units="cm"/>
      <inkml:brushProperty name="height" value="0.05" units="cm"/>
    </inkml:brush>
  </inkml:definitions>
  <inkml:trace contextRef="#ctx0" brushRef="#br0">7 232 16083,'3'-14'1311,"-2"0"-1,1 0 0,-2 0 0,-1-23 0,1 37-1271,0 0-1,0 0 0,-1 0 1,1 0-1,0 0 0,0 0 1,0 0-1,0 0 0,-1 0 1,1 0-1,0 0 0,0 0 1,0 0-1,-1 0 0,1 0 1,0 0-1,0 0 0,0 0 1,0 0-1,0 1 0,-1-1 1,1 0-1,0 0 1,0 0-1,0 0 0,0 0 1,0 0-1,-1 0 0,1 0 1,0 1-1,0-1 0,0 0 1,0 0-1,0 0 0,0 0 1,0 0-1,0 1 0,0-1 1,0 0-1,-1 0 0,1 0 1,0 0-1,0 1 1,0-1-1,-2 13 76,0 0 1,1 0-1,0 0 1,1-1 0,1 1-1,2 18 1,-2-24-90,0 7-10,1 6 10,0 0 0,7 28 0,-8-44-16,0 0 0,0 0 0,1 0 0,-1 0 0,1-1 0,0 1 0,0 0 0,0-1 0,0 0 0,1 1-1,-1-1 1,1 0 0,0 0 0,0 0 0,0-1 0,0 1 0,1-1 0,5 3 0,-7-3 3,1-2 1,0 1-1,0 0 1,-1 0 0,1-1-1,0 0 1,0 0-1,0 1 1,0-2 0,0 1-1,-1 0 1,1 0-1,0-1 1,5-1-1,-3 0 8,0-1 0,0 1 0,0-1-1,0 0 1,0 0 0,0 0-1,4-5 1,3-4 33,0 0 1,-1-1-1,19-28 1,-12 12 50,18-37 0,-30 54-67,-1-1 0,0-1 0,0 1 0,-2-1 1,5-23-1,-10 31 65,-3 19-52,-4 21-12,6-16-21,1 0-1,1 35 1,1-47-15,1 1 1,-1-1 0,1 1-1,1-1 1,-1 0 0,1 0-1,0 0 1,1 0 0,-1 0-1,1 0 1,7 9 0,-9-13 2,1 0 0,0 0 0,0 0-1,0 0 1,0-1 0,0 1 0,0-1 0,1 1 0,-1-1 0,0 0 0,1 0 0,-1 0 0,1-1 0,-1 1 0,1 0 0,0-1 0,-1 0 0,1 1 0,0-1 0,-1 0 0,1 0-1,-1-1 1,1 1 0,0 0 0,-1-1 0,1 0 0,-1 0 0,1 1 0,-1-1 0,1-1 0,-1 1 0,5-3 0,1-1 33,0-1-1,0 0 1,0 0 0,-1-1 0,1 0 0,-2 0-1,10-12 1,-7 6 53,0-1-1,-1 0 1,-1 0-1,8-22 1,-13 30-50,1-1 0,-1 0 0,-1 0 1,1 0-1,-1 0 0,-1 0 0,1 0 0,-1-1 1,0 1-1,-1 0 0,0 0 0,-2-8 0,-4 3 53,-1 14-39,6-1-53,1 1 0,0-1 0,0 0 0,0 1 0,0 0 0,0-1 0,0 1 1,1-1-1,-1 1 0,0 0 0,0 2 0,0 0 1,0-1 1,1 1 0,-1 0-1,1-1 1,0 1-1,0 0 1,0-1-1,0 1 1,1 0 0,-1-1-1,1 1 1,0 0-1,0-1 1,0 1 0,1-1-1,-1 0 1,1 1-1,0-1 1,0 0 0,0 0-1,0 0 1,1 0-1,-1 0 1,1-1 0,0 1-1,-1-1 1,1 0-1,0 1 1,1-1 0,-1-1-1,0 1 1,0 0-1,1-1 1,-1 0 0,1 1-1,-1-2 1,1 1-1,0 0 1,-1-1 0,1 1-1,0-1 1,0 0-1,-1 0 1,1-1 0,4 0-1,14-2-20,1-1-1,-1-1 1,0-1 0,-1-2-1,1 0 1,-1 0 0,-1-2-1,0-1 1,0-1 0,35-27-1,-52 36 14,0 1 0,-1-1 0,1 0 0,-1 0 0,1 0 0,-1-1 0,0 1-1,0-1 1,-1 1 0,1-1 0,-1 1 0,1-1 0,-1 0 0,0 0 0,-1 0 0,1 1-1,-1-1 1,1 0 0,-1 0 0,0 0 0,-1 0 0,1 0 0,-2-5 0,2 9 3,0-1 0,0 1 0,0 0 0,-1-1 0,1 1 0,0-1 1,0 1-1,0-1 0,-1 1 0,1 0 0,0-1 0,-1 1 0,1 0 1,0-1-1,-1 1 0,1 0 0,0-1 0,-1 1 0,1 0 0,-1 0 0,1 0 1,0-1-1,-1 1 0,1 0 0,-1 0 0,1 0 0,-1 0 0,1 0 0,-1 0 1,1 0-1,-1 0 0,1 0 0,0 0 0,-1 0 0,1 0 0,-1 0 1,1 0-1,-1 0 0,1 0 0,-1 0 0,1 1 0,-1-1 0,1 0 0,0 0 1,-1 1-1,1-1 0,0 0 0,-1 0 0,1 1 0,0-1 0,-1 0 1,1 1-1,-1 0 0,-15 21-15,8-6 11,2 1 0,-1 0 1,2 0-1,-4 19 0,7-24 5,0-1 1,1 0-1,0 1 0,1-1 1,1 1-1,-1-1 0,4 17 1,-3-25-29,0 0 0,-1 0 0,1 0 1,0-1-1,1 1 0,-1-1 1,0 1-1,1-1 0,-1 1 0,1-1 1,0 0-1,0 1 0,0-1 0,0 0 1,0 0-1,0-1 0,0 1 0,1 0 1,-1-1-1,1 1 0,-1-1 0,1 0 1,-1 0-1,1 0 0,0 0 0,0-1 1,5 2-1,-2-2-30,0 0-1,1 0 1,-1 0 0,0-1-1,0 0 1,0 0 0,1-1 0,-1 0-1,0 0 1,-1 0 0,12-7-1,12-8-211</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8.305"/>
    </inkml:context>
    <inkml:brush xml:id="br0">
      <inkml:brushProperty name="width" value="0.05" units="cm"/>
      <inkml:brushProperty name="height" value="0.05" units="cm"/>
    </inkml:brush>
  </inkml:definitions>
  <inkml:trace contextRef="#ctx0" brushRef="#br0">1 66 15083,'0'-12'1290,"0"5"-500,1 0 0,-1 0 0,1 0 0,1 0 0,3-11 0,2 56 2925,-3 186-2078,0 20-875,-3-229-713,-1-8-16,0 0-1,1 0 1,0 0 0,0 0 0,1 0 0,0 0 0,0-1-1,4 11 1,-5-16-27,-1 0 0,1 0-1,0 0 1,-1 0 0,1 0-1,0 0 1,0 0 0,0 0-1,-1-1 1,1 1 0,0 0-1,0 0 1,0-1 0,1 1-1,-1 0 1,0-1 0,0 1-1,0-1 1,0 0 0,0 1-1,1-1 1,-1 0 0,0 0-1,0 0 1,0 0 0,1 0-1,-1 0 1,0 0 0,0 0-1,1 0 1,-1 0 0,0-1-1,0 1 1,0-1 0,0 1-1,1-1 1,-1 1 0,0-1-1,0 1 1,0-1 0,2-2-1,5-2 4,-1-2 0,1 1 0,-1-1 0,7-9 0,-11 12-6,33-39 20,-20 23-25,0 2-1,1-1 1,23-17 0,-38 34-3,0 0 0,0 1 0,1-1 0,-1 1 0,1-1-1,-1 1 1,1 0 0,0 0 0,-1 0 0,1 1 0,0-1-1,0 0 1,-1 1 0,6 0 0,-6 0 2,0 0-1,0 1 1,0-1-1,-1 1 1,1-1 0,0 1-1,0 0 1,-1 0-1,1 0 1,-1 0-1,1 0 1,-1 0 0,1 0-1,-1 1 1,1-1-1,-1 0 1,0 1-1,0-1 1,0 1 0,0 0-1,0-1 1,1 3-1,1 4-7,0 0 0,0 0 0,-1 0 0,0 0 0,2 13 0,-4-14-36,2 1 0,-1-1 1,1 0-1,0 0 0,0-1 1,7 14-1,-9-20 8,0 1 0,1-1 1,0 1-1,-1 0 0,1-1 0,-1 1 1,1-1-1,0 0 0,-1 1 0,1-1 1,0 1-1,-1-1 0,1 0 1,0 0-1,0 1 0,-1-1 0,1 0 1,0 0-1,0 0 0,-1 0 0,1 0 1,0 0-1,0 0 0,0 0 1,-1 0-1,1 0 0,0 0 0,0 0 1,-1-1-1,1 1 0,0 0 0,0-1 1,-1 1-1,1 0 0,0-1 0,-1 1 1,1-1-1,-1 1 0,2-2 1,26-25-1680,-25 24 1436,149-192-7818,-133 169 7697,-56 89 6050,25-39-4426,1 0 0,-13 45 0,23-65-1093,0 0 0,0 0-1,0 0 1,1 0 0,0 0 0,0 1 0,0-1 0,1 7 0,-1-10-105,1 0 1,-1 0-1,0 0 1,1 0-1,-1 0 1,1 0-1,-1 0 1,1 0-1,0 0 1,-1 0-1,1 0 1,0 0-1,0-1 1,0 1-1,-1 0 1,1-1-1,0 1 1,0 0-1,0-1 1,0 1-1,0-1 1,0 0-1,0 1 1,0-1-1,0 0 1,0 1 0,1-1-1,-1 0 1,0 0-1,0 0 1,0 0-1,0 0 1,0 0-1,2-1 1,4 0 2,0-1 0,0 0 0,0 0 1,0-1-1,-1 0 0,1 0 0,-1-1 1,0 0-1,0 0 0,0 0 0,-1-1 0,1 1 1,4-7-1,9-8 4,-2-2 1,17-23-1,-18 17-6,-5 10 13,-15 41-4,4-24-35,-13 66 99,12-62-175,0 1 0,1 0 0,0-1 0,0 1 0,0 0 0,0-1 0,1 1 0,0-1 0,0 1-1,0-1 1,3 9 0,-3-12 21,0 0 1,0 0-1,0-1 0,0 1 0,0 0 0,0 0 0,0 0 0,0-1 1,0 1-1,0-1 0,0 1 0,0-1 0,1 1 0,-1-1 0,0 0 0,0 1 1,1-1-1,-1 0 0,0 0 0,0 0 0,1 0 0,-1 0 0,0 0 1,0 0-1,1 0 0,-1-1 0,0 1 0,0 0 0,0-1 0,1 1 1,-1-1-1,0 0 0,0 1 0,0-1 0,2-1 0,16-11-491</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0.083"/>
    </inkml:context>
    <inkml:brush xml:id="br0">
      <inkml:brushProperty name="width" value="0.05" units="cm"/>
      <inkml:brushProperty name="height" value="0.05" units="cm"/>
    </inkml:brush>
  </inkml:definitions>
  <inkml:trace contextRef="#ctx0" brushRef="#br0">72 24 16251,'9'-20'1366,"-9"20"-1351,0 0 0,0 0 0,0 0 0,0-1 0,0 1 0,0 0 0,0 0 0,0 0 0,0 0-1,0 0 1,0-1 0,0 1 0,0 0 0,0 0 0,0 0 0,0 0 0,1 0 0,-1 0 0,0-1 0,0 1 0,0 0 0,0 0 0,0 0 0,0 0-1,0 0 1,1 0 0,-1 0 0,0 0 0,0 0 0,0 0 0,0 0 0,0 0 0,1 0 0,-1 0 0,0-1 0,0 1 0,0 0 0,0 0 0,0 0 0,1 0-1,-1 1 1,0-1 0,0 0 0,0 0 0,0 0 0,0 0 0,1 0 0,-1 0 0,0 0 0,0 0 0,0 0 0,0 0 0,0 0 0,1 0 0,0 12 464,-2 14 226,-42 165 1365,2-5-1697,40-181-368,0 0-1,1 0 1,-1 0-1,1 1 1,1-1-1,-1 0 1,0 0-1,1 0 1,2 6 0,-3-10-5,1 0 0,-1 0 0,1 0 0,-1 0 0,1 0 0,0 0 0,-1 0 0,1 0 0,0-1 0,0 1 1,0 0-1,0 0 0,0-1 0,0 1 0,0 0 0,0-1 0,1 1 0,0 0-1,1-1-1,-1 1 0,0-1 0,0 0 1,1 0-1,-1 0 0,0 0 1,1 0-1,-1 0 0,0 0 0,4-2 1,4-1-7,0-1 0,0 0 1,0 0-1,-1-1 0,0-1 0,0 1 1,9-8-1,58-53-32,-66 58 36,129-132 226,-138 139-214,0-1 0,0 1 0,0 0 1,0 0-1,0 0 0,1 0 0,-1 0 1,0 0-1,0 0 0,1 0 0,-1 1 1,1-1-1,-1 0 0,0 1 0,4-1 1,-5 1-5,1 0 1,-1 0-1,1 1 1,-1-1-1,0 0 1,1 0-1,-1 1 1,1-1 0,-1 0-1,1 1 1,-1-1-1,0 0 1,1 1-1,-1-1 1,0 1-1,0-1 1,1 1-1,-1-1 1,0 1 0,0-1-1,1 1 1,-1-1-1,0 1 1,0-1-1,0 1 1,0-1-1,0 1 1,0-1-1,0 1 1,0 10 46,0-1 1,-1 0-1,-2 16 1,1-13-26,1-2 8,-3 35 62,4-43-86,0 0 0,0 0 1,0 0-1,0 0 1,1 0-1,-1 0 1,1 0-1,0 0 0,0 0 1,0-1-1,3 6 1,-3-7-8,0-1 1,0 1 0,-1 0-1,2 0 1,-1-1 0,0 1-1,0 0 1,0-1 0,0 1 0,0-1-1,0 0 1,1 1 0,-1-1-1,0 0 1,0 0 0,1 1-1,-1-1 1,0 0 0,0 0-1,1-1 1,-1 1 0,0 0 0,0 0-1,1-1 1,-1 1 0,0 0-1,0-1 1,0 1 0,0-1-1,0 0 1,2 0 0,5-4-4,0 0-1,0 0 1,7-7 0,-10 9-4,140-121-265,-144 124 264,-1-1 1,1 1 0,0-1-1,-1 0 1,1 1 0,0-1-1,0 1 1,-1 0 0,1-1 0,0 1-1,0 0 1,0-1 0,-1 1-1,1 0 1,0 0 0,0-1-1,0 1 1,0 0 0,1 0 0,-1 1 2,-1-1 1,0 0 0,1 1-1,-1-1 1,0 1-1,0-1 1,1 1 0,-1-1-1,0 1 1,0-1 0,0 1-1,0-1 1,0 1 0,0-1-1,1 1 1,-1-1 0,0 1-1,0-1 1,0 1 0,-1-1-1,1 1 1,0-1 0,0 1-1,0 0 1,-13 39 0,12-36 0,-6 12-10,5-11-49,0-1 1,-1 0-1,2 1 0,-1 0 0,1-1 1,-1 1-1,1 0 0,1 0 0,-1 0 0,1 0 1,-1 0-1,2 6 0,-1-11 48,0 1-1,0-1 1,1 0-1,-1 1 1,0-1-1,0 0 1,1 1-1,-1-1 1,0 0-1,0 0 1,1 1-1,-1-1 1,0 0 0,1 0-1,-1 0 1,0 1-1,1-1 1,-1 0-1,0 0 1,1 0-1,-1 0 1,0 0-1,1 0 1,-1 0 0,0 0-1,1 0 1,-1 0-1,1 0 1,-1 0-1,0 0 1,1 0-1,-1 0 1,0 0-1,1 0 1,-1 0-1,0 0 1,1-1 0,-1 1-1,0 0 1,1 0-1,-1 0 1,0-1-1,1 1 1,-1 0-1,0 0 1,1-1-1,14-13-153,-14 13 126,17-18-278</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2:59.058"/>
    </inkml:context>
    <inkml:brush xml:id="br0">
      <inkml:brushProperty name="width" value="0.05" units="cm"/>
      <inkml:brushProperty name="height" value="0.05" units="cm"/>
    </inkml:brush>
  </inkml:definitions>
  <inkml:trace contextRef="#ctx0" brushRef="#br0">15 72 18204,'0'0'118,"-1"0"1,1 0-1,-1 0 1,1 0-1,-1 1 1,1-1-1,-1 0 1,1 0-1,-1 0 0,1 1 1,-1-1-1,1 0 1,-1 1-1,1-1 1,0 0-1,-1 1 1,1-1-1,0 0 1,-1 1-1,1-1 0,0 1 1,-1-1-1,1 1 1,0-1-1,0 1 1,-1 0-1,-2 19 1388,4 21 3,1-20-1148,2 1 0,0-1 0,15 42 0,-15-53-336,0 0 0,0 0 0,1 0 0,1 0 0,0-1 0,0 0 0,1 0 0,0 0 0,15 13 0,-20-20-12,2 1 0,-1-1 1,0 0-1,0 0 0,1 0 1,-1 0-1,1-1 0,-1 1 1,1-1-1,0 0 0,0 0 0,-1 0 1,1-1-1,0 1 0,0-1 1,0 0-1,0 0 0,0 0 0,0-1 1,0 1-1,-1-1 0,1 0 1,0 0-1,0-1 0,-1 1 0,1 0 1,-1-1-1,1 0 0,-1 0 1,0 0-1,5-5 0,0 1 25,0-2 1,-1 1-1,0-1 0,0 0 0,-1-1 0,0 1 1,-1-1-1,0 0 0,0-1 0,5-15 0,-5 10-5,0 0 0,-2 0 0,0-1 0,0 1 0,-2-1-1,0 1 1,-1-17 0,-2 20-40,1 15-9,1 20-21,0-16 32,2 0-1,-1 1 1,1-1 0,0 0 0,1 0-1,0 0 1,0 0 0,0-1-1,7 10 1,-8-14 5,-1 0 0,1 0 0,0 0 0,0-1 1,0 1-1,0 0 0,1-1 0,-1 1 0,0-1 0,1 0 0,-1 0 0,0 0 1,1 0-1,0 0 0,-1 0 0,1-1 0,-1 1 0,1-1 0,0 0 0,0 0 1,-1 0-1,1 0 0,0 0 0,-1-1 0,1 1 0,-1-1 0,1 1 1,0-1-1,2-1 0,6-3 5,0 0 0,-1-1-1,1 0 1,-1-1 0,-1 0 0,1 0 0,-1-1 0,10-11 0,1-3 18,-1-1 0,20-30 0,-37 50-20,17-30 16,-18 32-17,0-1 0,0 1-1,-1-1 1,1 0 0,-1 1-1,1-1 1,-1 0 0,0 0-1,1 1 1,-1-1 0,0 0-1,0 0 1,0 0 0,-1 1-1,1-1 1,0 0 0,-2-2-1,2 3 0,0 1-1,-1-1 1,1 1-1,-1-1 1,0 1-1,1 0 0,-1-1 1,1 1-1,-1 0 1,1-1-1,-1 1 1,0 0-1,1 0 1,-1 0-1,0-1 1,1 1-1,-1 0 1,0 0-1,1 0 1,-1 0-1,0 0 1,1 0-1,-1 0 0,0 1 1,1-1-1,-1 0 1,0 0-1,1 0 1,-1 1-1,1-1 1,-1 0-1,1 1 1,-1-1-1,0 0 1,1 1-1,-1-1 1,1 1-1,-1-1 1,0 1-1,-21 19 8,12-8 14,0 0 1,0 0-1,1 2 1,1-1 0,0 1-1,-8 19 1,11-22-10,1 1 1,0-1 0,1 1-1,1-1 1,-1 1 0,2 0-1,0 0 1,0 0 0,2 13 0,-1-22-63,0 1 1,1 0 0,0-1-1,0 1 1,0-1 0,0 1 0,0-1-1,1 0 1,0 1 0,-1-1 0,1 0-1,0 0 1,1 0 0,-1 0 0,0 0-1,1-1 1,0 1 0,0-1-1,3 3 1,-2-3-30,1 1-1,-1-1 1,1 0-1,0-1 1,0 1 0,0-1-1,0 0 1,0 0-1,0 0 1,0-1-1,0 0 1,0 0 0,0 0-1,6-1 1,37-8-364</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0.356"/>
    </inkml:context>
    <inkml:brush xml:id="br0">
      <inkml:brushProperty name="width" value="0.05" units="cm"/>
      <inkml:brushProperty name="height" value="0.05" units="cm"/>
    </inkml:brush>
  </inkml:definitions>
  <inkml:trace contextRef="#ctx0" brushRef="#br0">6 16 14395,'-4'-14'2831,"2"12"-1435,2 11 14,19 113 2581,17 62-2522,-32-169-1382,-1 3-4,1-1 0,0 0 0,2 0-1,0 0 1,10 20 0,-15-36-78,0 1 0,0-1 0,0 1 0,0-1-1,0 1 1,0-1 0,1 0 0,-1 0 0,0 0 0,1 0 0,-1 0-1,0 0 1,1 0 0,-1 0 0,1 0 0,0-1 0,-1 1-1,1-1 1,0 1 0,-1-1 0,3 1 0,-2-1-2,1-1 1,-1 1-1,1 0 1,-1-1-1,0 0 0,1 1 1,-1-1-1,0 0 1,0 0-1,0 0 1,0-1-1,1 1 1,1-2-1,5-5-1,0-1 0,-1 1 0,0-1 1,11-16-1,-19 25-2,41-62-27,-31 44 0,2 0 0,0 1 0,0 0 0,2 1-1,19-18 1,-32 33 21,0 0 0,0 0 0,0 0 1,0 0-1,0 1 0,0-1 0,0 0 0,1 1 0,-1-1 0,0 1 0,0-1 0,0 1 0,1 0 0,-1 0 1,0-1-1,1 1 0,-1 0 0,0 0 0,1 0 0,0 0 0,0 1 2,-1-1 0,0 1 0,0 0 0,0-1 0,-1 1 0,1 0 0,0-1 0,0 1 0,0 0-1,0 0 1,-1 0 0,1 0 0,0 0 0,-1 0 0,1 0 0,-1 0 0,1 0 0,0 1 0,1 6-4,0 0 0,0 0-1,-1 0 1,1 14 0,-2-20 9,1 28 23,-2-23 9,1 0-1,0 1 0,0-1 0,1 0 0,0 1 0,0-1 0,1 0 0,2 8 0,-4-15-26,1 1 0,-1-1 0,1 0 0,-1 1-1,1-1 1,-1 1 0,1-1 0,-1 0 0,1 1 0,-1-1 0,1 0-1,-1 0 1,1 1 0,-1-1 0,1 0 0,0 0 0,-1 0-1,1 0 1,0 0 0,-1 0 0,1 0 0,-1 0 0,1 0-1,0 0 1,-1 0 0,1 0 0,-1 0 0,1 0 0,0-1 0,-1 1-1,1 0 1,-1 0 0,1-1 0,-1 1 0,1 0 0,0-1-1,23-16 115,-22 16-104,41-36 92,42-31-114,-77 62-29,1 0-1,1 1 1,-1 0 0,1 1-1,-1 0 1,1 1-1,19-5 1,-26 7 21,0 1 1,-1 0-1,1-1 0,-1 1 1,1 0-1,0 0 0,-1 1 1,1-1-1,0 1 0,-1-1 1,1 1-1,-1 0 0,1 0 1,-1 0-1,1 0 0,-1 0 1,0 0-1,0 1 0,1-1 1,-1 1-1,0 0 0,0-1 1,-1 1-1,1 0 0,0 0 1,0 0-1,1 3 0,-1-1-54,0 0 1,-1 0-1,1 1 0,-1-1 0,0 0 0,0 1 0,0-1 0,-1 0 0,1 1 0,-1-1 0,0 1 0,0-1 0,-1 1 0,1-1 0,-3 6 0,3-9 26,0 0-1,0 1 1,0-1-1,-1 0 0,1 0 1,0 0-1,-1 0 1,1 0-1,-1 0 1,1 0-1,-1 0 1,0 0-1,1 0 0,-1 0 1,0 0-1,0 0 1,1 0-1,-1-1 1,0 1-1,0 0 0,0-1 1,0 1-1,0 0 1,0-1-1,0 1 1,0-1-1,0 0 0,-1 1 1,1-1-1,0 0 1,0 0-1,0 0 1,0 1-1,-1-1 0,1 0 1,-2-1-1,-11-4-378</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0.781"/>
    </inkml:context>
    <inkml:brush xml:id="br0">
      <inkml:brushProperty name="width" value="0.05" units="cm"/>
      <inkml:brushProperty name="height" value="0.05" units="cm"/>
    </inkml:brush>
  </inkml:definitions>
  <inkml:trace contextRef="#ctx0" brushRef="#br0">1 1 18012,'5'10'1952,"-1"3"-1376,-2-4-296,1 0 1233,4-4-1025,-2-5-112,0-3-312</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1.198"/>
    </inkml:context>
    <inkml:brush xml:id="br0">
      <inkml:brushProperty name="width" value="0.05" units="cm"/>
      <inkml:brushProperty name="height" value="0.05" units="cm"/>
    </inkml:brush>
  </inkml:definitions>
  <inkml:trace contextRef="#ctx0" brushRef="#br0">1 192 16420,'0'0'94,"0"0"0,1 0 0,-1 0 1,1 0-1,-1 1 0,1-1 1,-1 0-1,0 0 0,1 0 0,-1 1 1,0-1-1,1 0 0,-1 0 1,1 1-1,-1-1 0,0 0 1,0 0-1,1 1 0,-1-1 0,0 1 1,0-1-1,1 0 0,-1 1 1,0-1-1,0 1 0,0-1 1,1 0-1,-1 1 0,0-1 0,0 1 1,0-1-1,0 1 0,0-1 1,0 0-1,0 2 0,5 23 806,-4-20-307,6 27 573,2-1 0,12 32 0,-17-53-1086,0 0-1,1 0 1,0 0 0,1 0 0,0-1 0,1 0-1,-1 0 1,2-1 0,13 13 0,-19-19-60,1 0 0,0 0 0,0 0 0,0 0 1,0-1-1,0 1 0,1-1 0,-1 0 0,0 1 0,1-1 0,-1-1 1,0 1-1,1-1 0,-1 1 0,1-1 0,-1 0 0,1 0 0,-1 0 1,1-1-1,-1 1 0,1-1 0,-1 0 0,1 0 0,-1 0 0,0 0 1,0-1-1,1 0 0,-1 1 0,0-1 0,-1 0 0,1 0 0,3-3 1,0-1 40,0 0 1,0 0 0,0-1 0,-1 0-1,0 0 1,0 0 0,-1-1-1,0 1 1,0-1 0,-1 0 0,4-16-1,-3 8 63,-1-1 0,0 1 0,-1-21 0,-2 31-91,0 1 1,0-1-1,0 0 1,-1 1-1,0-1 1,0 1-1,-1 0 1,1-1-1,-1 1 1,0 0-1,-1 0 1,1 0-1,-4-6 1,5 11-30,1-1 0,0 1 0,-1-1 0,1 1 1,-1-1-1,1 1 0,0-1 0,-1 1 1,1-1-1,-1 1 0,1 0 0,-1-1 0,1 1 1,-1 0-1,0 0 0,1-1 0,-1 1 0,1 0 1,-1 0-1,0 0 0,1 0 0,-1 0 0,0-1 1,0 2-4,1-1 1,0 0 0,-1 1 0,1-1 0,-1 0 0,1 1 0,-1-1-1,1 0 1,0 1 0,-1-1 0,1 1 0,0-1 0,-1 0-1,1 1 1,0-1 0,0 1 0,-1-1 0,1 1 0,0-1 0,0 2-1,-1 1 3,0 0-1,1 0 0,-1 0 0,1 0 0,0 0 1,0 1-1,1 4 0,0-4-3,0 1 0,0-1 1,0 1-1,1-1 0,0 0 0,0 0 0,0 0 1,0 0-1,1 0 0,-1-1 0,1 1 0,0-1 1,0 1-1,0-1 0,1 0 0,-1 0 0,1 0 0,-1-1 1,1 0-1,0 1 0,0-1 0,0 0 0,1-1 1,-1 1-1,0-1 0,1 0 0,-1 0 0,1 0 1,-1-1-1,1 1 0,-1-1 0,1 0 0,-1 0 1,1-1-1,-1 1 0,1-1 0,-1 0 0,0 0 0,1-1 1,-1 1-1,8-5 0,-1-1 3,0 0 0,0 0 0,0-1 0,-1-1 1,0 1-1,-1-2 0,0 1 0,-1-1 0,13-19 0,-11 13 12,-1 0-1,0 0 0,-1-1 1,0 0-1,-2 0 1,6-23-1,-10 33-4,-1-1-1,0 1 1,0 0-1,-1-14 1,0 21-9,0 0 0,0-1-1,0 1 1,0 0 0,0-1 0,0 1-1,0 0 1,0 0 0,0-1 0,0 1-1,0 0 1,0-1 0,0 1 0,0 0 0,0-1-1,0 1 1,0 0 0,0 0 0,-1-1-1,1 1 1,0 0 0,0 0 0,0-1-1,0 1 1,-1 0 0,1 0 0,0 0 0,0-1-1,-1 1 1,1 0 0,0 0 0,0 0-1,-1 0 1,1 0 0,0-1 0,0 1-1,-1 0 1,1 0 0,0 0 0,-1 0 0,1 0-1,0 0 1,0 0 0,-1 0 0,1 0-1,0 0 1,-1 0 0,1 0 0,0 0-1,0 0 1,-1 0 0,1 1 0,0-1 0,-1 0-1,1 0 1,0 0 0,0 0 0,-1 0-1,1 1 1,0-1 0,0 0 0,0 0-1,-1 0 1,1 1 0,0-1 0,-14 16 39,5-2 19,0 1 1,1 0 0,0 1 0,2-1-1,-7 22 1,10-28-27,1 0 1,0 1-1,0-1 0,1 0 1,0 1-1,1-1 1,0 1-1,1-1 0,-1 1 1,2-1-1,2 11 1,-3-16-92,1 0 0,0 1 1,1-1-1,-1 0 1,1 0-1,-1 0 0,1 0 1,0-1-1,1 1 1,-1-1-1,1 0 0,-1 1 1,1-2-1,0 1 1,0 0-1,6 2 0,-1-1-178,-1 0 0,1-1-1,0 0 1,0-1 0,1 0-1,-1 0 1,13 0 0,3-2-345</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1.620"/>
    </inkml:context>
    <inkml:brush xml:id="br0">
      <inkml:brushProperty name="width" value="0.05" units="cm"/>
      <inkml:brushProperty name="height" value="0.05" units="cm"/>
    </inkml:brush>
  </inkml:definitions>
  <inkml:trace contextRef="#ctx0" brushRef="#br0">290 1 18004,'-26'5'1009,"1"1"0,1 1 0,-1 2 0,-37 17 1,51-20-833,1 0 1,-1 1 0,1 0 0,1 1 0,0-1 0,0 2 0,0 0 0,1 0-1,0 0 1,1 1 0,-12 19 0,18-27-157,0 0-1,0 0 1,0 0 0,0-1-1,1 1 1,-1 0-1,1 0 1,-1 0 0,1 0-1,-1 0 1,1 0 0,0 0-1,0 0 1,1 3 0,-1-4-13,0 0 0,0 0 1,1 0-1,-1-1 1,1 1-1,-1 0 1,1 0-1,-1-1 1,1 1-1,-1 0 0,1-1 1,0 1-1,0 0 1,-1-1-1,1 1 1,0-1-1,0 1 1,-1-1-1,1 0 1,0 1-1,0-1 0,1 1 1,4 0-2,0-1 0,0 1 0,0-1 1,0 0-1,0-1 0,0 1 0,11-3 0,71-18-131,-45 11-27,55-8 0,-94 17 145,-1 1 1,1 0-1,-1 0 0,1 0 1,-1 0-1,1 0 1,-1 1-1,0-1 0,1 1 1,-1 0-1,1 0 1,-1 0-1,0 1 1,0-1-1,0 1 0,0 0 1,0 0-1,0 0 1,0 0-1,2 3 0,-3-3 26,-1 1-1,1-1 0,-1 0 0,0 1 0,0-1 0,-1 1 0,1-1 1,0 1-1,-1 0 0,1-1 0,-1 1 0,0 0 0,0-1 0,0 1 1,0-1-1,-1 1 0,1 0 0,-1-1 0,1 1 0,-1-1 0,0 1 1,0-1-1,0 1 0,0-1 0,-1 1 0,1-1 0,-2 2 0,-3 5 73,0 0 0,0-1 0,-1 0 0,-1 0 0,1 0 0,-1-1 0,0 0 0,-1-1 0,1 0 0,-1 0-1,-1-1 1,1 0 0,-1-1 0,1 0 0,-16 4 0,15-5-363,1-1 0,0-1 0,-1 1-1,1-2 1,-1 1 0,1-1 0,-1-1 0,1 0 0,0 0 0,-1-1 0,-8-2-1,-6-7-284,7-4-213</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3.079"/>
    </inkml:context>
    <inkml:brush xml:id="br0">
      <inkml:brushProperty name="width" value="0.05" units="cm"/>
      <inkml:brushProperty name="height" value="0.05" units="cm"/>
    </inkml:brush>
  </inkml:definitions>
  <inkml:trace contextRef="#ctx0" brushRef="#br0">0 0 16988,'10'38'4922,"-4"-7"-3694,43 192 1234,19 78-1092,-66-295-1325,0 1 1,0-1-1,1 0 1,3 7-1,-6-12-37,1 0-1,-1-1 1,1 1 0,-1-1 0,0 1-1,1-1 1,-1 1 0,1-1-1,-1 1 1,1-1 0,0 1-1,-1-1 1,1 1 0,-1-1 0,1 0-1,0 1 1,-1-1 0,1 0-1,1 0 1,-1 0-2,0 0 0,0 0 1,-1 0-1,1-1 0,0 1 0,0-1 0,-1 1 1,1 0-1,0-1 0,-1 1 0,1-1 0,0 0 1,-1 1-1,1-1 0,-1 1 0,1-1 0,-1 0 0,1 0 1,-1 1-1,1-1 0,0-1 0,2-6 15,0 0-1,0 0 1,0 0-1,-1 0 1,-1-1-1,1 1 1,-1-1-1,0-9 1,-3-73 84,1 76-89,0 10-15,2-1-3,-1 0-1,-1 0 0,1 0 1,-1 0-1,0 1 0,0-1 0,-1 0 1,0 1-1,0-1 0,0 1 1,0-1-1,-5-5 0,7 10 2,0 1 0,0 0-1,0 0 1,0 0 0,-1-1 0,1 1-1,0 0 1,0 0 0,0 0-1,0-1 1,0 1 0,-1 0 0,1 0-1,0 0 1,0 0 0,0 0 0,-1 0-1,1-1 1,0 1 0,0 0-1,-1 0 1,1 0 0,0 0 0,0 0-1,0 0 1,-1 0 0,1 0 0,0 0-1,0 0 1,-1 0 0,1 0-1,0 0 1,0 0 0,-1 0 0,1 0-1,0 0 1,0 0 0,0 0-1,-1 1 1,1-1 0,0 0 0,0 0-1,0 0 1,-1 0 0,1 0 0,0 1-1,-4 13-40,6 19-14,0-17 42,1-1 0,1 0 0,8 23 0,-11-35 18,0 1 0,1-1 0,-1 0 0,1 1 0,0-1 0,0 0 0,0 0 0,0 0 0,0 0 0,1-1 0,-1 1 0,1-1 0,0 1 0,-1-1 0,1 0 0,0 0 0,1 0 0,-1-1 0,0 1 0,0-1 0,5 2 0,-6-3 3,1 0 0,-1-1 0,0 1 0,0 0 0,1-1 0,-1 0 0,0 1 1,0-1-1,0 0 0,0 0 0,0 0 0,0 0 0,0-1 0,0 1 1,0-1-1,0 1 0,-1-1 0,1 1 0,-1-1 0,1 0 0,-1 0 0,2-3 1,3-4 27,0 0 0,0-1 1,4-12-1,-7 16-12,-2 4-21,0 0-1,0-1 1,0 1 0,0 0 0,0-1-1,0 1 1,-1-1 0,1 1 0,-1-1-1,1 1 1,-1-6 0,0 8-3,-1 0 0,1 0 1,0-1-1,-1 1 0,1 0 1,0 0-1,-1 0 0,1 0 0,0 0 1,0 0-1,-1 0 0,1 0 0,0 0 1,-1 0-1,1 0 0,0 0 0,-1 0 1,1 0-1,0 0 0,-1 1 0,1-1 1,0 0-1,-1 0 0,1 0 0,0 0 1,0 0-1,-1 1 0,1-1 0,0 0 1,0 0-1,-1 1 0,1-1 0,0 0 1,0 0-1,0 1 0,-1-1 1,-14 15-10,10-11 48,6-7 29,5-12-8,1 10 18,-1 0-633,-8-9-568,2 12 1020,1 0 0,0-1 0,0 1 1,0 0-1,1 0 0,-1 0 0,0 1 1,1-1-1,2-2 0,0-1-100,16-29-873,-16 25 832,1 1 1,1-1 0,-1 1-1,10-11 1,-15 19 260,1 0 0,-1-1 1,1 1-1,-1 0 0,1 0 0,-1-1 1,0 1-1,1 0 0,-1 0 0,1 0 1,-1 0-1,1-1 0,-1 1 1,1 0-1,-1 0 0,1 0 0,-1 0 1,1 0-1,-1 0 0,1 0 0,-1 0 1,1 1-1,-1-1 0,1 0 0,-1 0 1,1 0-1,-1 0 0,1 1 0,-1-1 1,1 0-1,-1 0 0,0 1 0,1-1 1,-1 0-1,0 1 0,1-1 0,-1 1 1,1 0-1,12 17 294,-12-16-274,8 16 165,-1-1 0,-1 2 0,-1-1 0,0 1-1,5 35 1,7 22 488,-18-74-658,0 0 0,1 0 1,-1-1-1,1 1 0,0 0 1,-1-1-1,1 1 0,0 0 1,0-1-1,0 1 0,0-1 1,0 0-1,1 1 0,-1-1 1,0 0-1,1 0 0,1 2 0,-2-3-16,1 0 1,-1 0-1,0 0 0,0 0 0,1 0 0,-1 0 0,0-1 0,0 1 0,1 0 0,-1-1 0,0 1 0,0-1 0,0 1 0,0-1 0,0 1 0,1-1 0,-1 0 0,0 0 0,-1 0 0,1 1 0,0-1 1,0 0-1,0 0 0,0 0 0,0-2 0,13-14 88,17-30 0,-23 33-92,0 1 0,1 1 1,0 0-1,1 0 0,17-15 0,-27 27-12,1-1 0,-1 0-1,1 1 1,0-1 0,0 1 0,-1-1-1,1 1 1,0-1 0,0 1 0,0 0-1,0 0 1,-1-1 0,1 1 0,0 0-1,0 0 1,0 0 0,0 0 0,0 0-1,0 0 1,0 0 0,-1 0 0,1 0 0,0 0-1,0 0 1,0 1 0,0-1 0,0 0-1,-1 1 1,1-1 0,0 1 0,0-1-1,-1 1 1,1-1 0,0 1 0,0-1-1,-1 1 1,1-1 0,-1 1 0,1 0-1,-1 0 1,1-1 0,-1 1 0,1 0-1,-1 0 1,1 0 0,-1-1 0,0 1-1,0 0 1,1 2 0,2 6-12,0 0 1,-1 1 0,3 15-1,-4-17 10,0 3 23,-1-8-6,0-1 0,0 1-1,1-1 1,-1 1 0,0-1 0,1 1 0,0-1-1,0 1 1,0-1 0,0 0 0,0 1-1,2 2 1,-3-5-8,1 0 0,-1 0 0,1 0 0,-1 0-1,0 1 1,1-1 0,-1 0 0,1 0 0,-1-1 0,1 1 0,-1 0-1,0 0 1,1 0 0,-1 0 0,1 0 0,-1 0 0,0 0 0,1-1-1,-1 1 1,0 0 0,1 0 0,-1-1 0,0 1 0,1 0 0,-1 0 0,0-1-1,1 1 1,-1 0 0,0-1 0,0 1 0,1-1 0,10-14 97,-9 12-78,4-6 47,1-2-55,1-1 0,1 1-1,0 1 1,0 0 0,13-11 0,-20 19-28,0 1 0,0 0 0,0-1 0,0 1 0,0 0 1,0 0-1,0 0 0,0 0 0,0 0 0,0 1 0,1-1 0,-1 1 0,0-1 0,1 1 0,-1 0 0,0 0 0,1 0 0,-1 0 0,0 0 1,1 0-1,-1 1 0,0-1 0,0 1 0,1 0 0,-1 0 0,0-1 0,0 1 0,0 1 0,0-1 0,0 0 0,0 0 0,0 1 0,0-1 0,-1 1 1,1 0-1,-1-1 0,1 1 0,1 3 0,12 17-109,-12-18 129,-1 0 0,1 0 0,0 0-1,0 0 1,0-1 0,0 1 0,4 2 0,-5-5 1,-1 0-1,1 0 1,0-1-1,-1 1 1,1 0-1,0-1 1,-1 1 0,1-1-1,0 0 1,0 0-1,-1 0 1,1 1 0,0-2-1,0 1 1,-1 0-1,1 0 1,0 0 0,0-1-1,-1 1 1,1-1-1,0 0 1,-1 1 0,4-3-1,28-15 68,-23 12-122,1 0-1,0 0 1,1 1 0,-1 1 0,15-5-1,-23 9 25,0-1 0,0 1 0,1 0 0,-1-1 0,0 1 0,0 1 0,1-1 0,-1 0 0,0 1 0,0 0 0,0-1 0,0 1 0,1 1 0,-1-1 0,-1 0 0,1 1 0,0-1 0,0 1 0,0 0 0,-1 0 0,1 0 0,-1 0 0,0 1 0,4 3 0,-3-1 3,-1-1-1,1 1 0,-1-1 1,0 1-1,-1 0 1,1 0-1,-1 0 1,0 0-1,0 0 1,0 0-1,-1 8 1,1-5-28,0-41-1329,6-1 1100</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3.687"/>
    </inkml:context>
    <inkml:brush xml:id="br0">
      <inkml:brushProperty name="width" value="0.05" units="cm"/>
      <inkml:brushProperty name="height" value="0.05" units="cm"/>
    </inkml:brush>
  </inkml:definitions>
  <inkml:trace contextRef="#ctx0" brushRef="#br0">1 184 19020,'0'1'138,"0"0"-1,0 0 1,0 0 0,0 0-1,0 0 1,0 0-1,0 0 1,1 0 0,-1 0-1,0 0 1,0 0-1,1-1 1,-1 1 0,1 0-1,-1 0 1,1 0 0,-1 0-1,1 0 1,0 0-1,0-1-65,0 0 0,0 0-1,-1 0 1,1 0 0,0 0-1,-1 0 1,1 0 0,0 0-1,0 0 1,-1 0 0,1-1-1,0 1 1,-1 0 0,1-1-1,0 1 1,-1 0 0,1-1-1,-1 1 1,1-1 0,0 1-1,-1-1 1,1 1 0,-1-1-1,1 1 1,-1-1 0,0 0-1,1 1 1,-1-1 0,1 0-1,11-16 425,0 1 0,15-31-1,-23 39-412,0 0-1,-1 0 0,0-1 0,0 0 1,-1 1-1,0-1 0,0 0 0,0-12 1,-2 20-68,0-1 1,0 1 0,0 0 0,0 0 0,0 0 0,0 0 0,-1 0 0,1-1-1,0 1 1,0 0 0,-1 0 0,1 0 0,-1 0 0,1 0 0,-1 0 0,1 0-1,-1 0 1,-1-1 0,1 2-3,1-1 0,-1 1 0,1 0-1,-1 0 1,0-1 0,1 1 0,-1 0 0,0 0-1,1 0 1,-1 0 0,1 0 0,-1 0 0,0 0-1,1 0 1,-1 0 0,0 0 0,1 1 0,-1-1-1,0 0 1,1 0 0,-1 1 0,1-1 0,-2 1-1,-1 1 26,-1 0-1,1 1 0,0-1 0,0 1 0,0 0 0,0 0 0,0 0 0,-3 7 0,-1 1 0,1 0 0,1 1 0,0 0 0,1 0 0,0 1 0,1-1 0,0 1 0,1-1 0,0 1-1,1 0 1,1 16 0,0-27-27,0 0 0,0 0-1,1 0 1,-1 0-1,0 0 1,1 0 0,0 0-1,-1 0 1,1 0 0,0 0-1,0 0 1,0 0 0,0 0-1,0-1 1,0 1 0,3 3-1,-2-4-5,-1-1 1,1 1-1,-1 0 0,1 0 0,0-1 0,-1 1 1,1-1-1,0 1 0,-1-1 0,1 0 0,0 0 0,0 0 1,-1 0-1,1 0 0,0 0 0,-1 0 0,1 0 1,0-1-1,0 1 0,-1-1 0,3 0 0,80-34-211,-58 23-65,45-14 1,-62 23 190,0 1 0,0 0 0,-1 1 0,1 0 0,0 1 0,0-1 0,0 2 0,0-1 0,13 4 0,-18-4 58,-1 1-1,0 0 1,1 0 0,-1 0 0,0 1 0,0-1-1,0 1 1,0 0 0,0 0 0,0 0-1,0 0 1,-1 0 0,1 0 0,-1 1 0,3 3-1,-1 1 12,0-1 0,-1 1 0,0 0 1,0 0-1,2 9 0,8 18 311,-13-33-285,0 0 0,0-1 1,1 1-1,-1-1 0,1 1 0,-1-1 1,0 1-1,1-1 0,-1 0 1,1 1-1,-1-1 0,1 1 0,-1-1 1,1 0-1,-1 1 0,1-1 0,-1 0 1,1 0-1,0 1 0,-1-1 0,1 0 1,-1 0-1,1 0 0,0 0 0,-1 0 1,1 0-1,-1 0 0,1 0 0,0 0 1,-1 0-1,1 0 0,0 0 0,-1 0 1,1-1-1,-1 1 0,1 0 1,-1 0-1,1-1 0,0 1 0,-1 0 1,1-1-1,-1 1 0,1 0 0,0-2 1,26-22 155,-20 17-117,-3 3-26,5-5-48,1 0-1,0 1 1,0 1-1,20-12 0,-28 18 11,-1 0 0,1 0 0,0 0 0,0 0 0,-1 1 0,1-1 0,0 1 0,0-1 0,0 1 0,0 0 0,0-1 0,0 1 0,0 0 0,0 0 0,0 1 0,0-1 0,0 0 0,0 1 0,-1-1 0,1 1 0,0-1 0,0 1 0,0 0 0,-1 0 0,1 0 0,0 0 0,-1 0 0,1 0 0,-1 1 0,1-1 0,-1 0 0,1 1 0,-1-1 0,0 1 0,0-1 0,0 1 0,0 0 0,0-1 0,1 4 0,6 18-30,5 8 182,-13-31-147,0 0 1,0 0-1,1 1 1,-1-1-1,0 0 1,0 0-1,0 0 1,1 0-1,-1 0 1,0 0-1,0 0 1,0 0-1,1 1 1,-1-1-1,0 0 1,0 0-1,1 0 1,-1 0-1,0 0 1,0 0-1,0 0 1,1 0-1,-1-1 1,0 1-1,0 0 1,1 0-1,-1 0 1,0 0-1,0 0 1,0 0-1,1 0 1,-1 0-1,0-1 1,0 1-1,0 0 1,1 0-1,-1 0 1,0 0-1,0-1 1,0 1-1,0 0 1,0 0-1,0 0 1,1-1-1,-1 1 1,0 0-1,0-1 1,7-12-648,-6 12 535,54-123-3015,-37 76 2303</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4.150"/>
    </inkml:context>
    <inkml:brush xml:id="br0">
      <inkml:brushProperty name="width" value="0.05" units="cm"/>
      <inkml:brushProperty name="height" value="0.05" units="cm"/>
    </inkml:brush>
  </inkml:definitions>
  <inkml:trace contextRef="#ctx0" brushRef="#br0">100 0 20300,'-1'2'329,"-1"1"-1,1-1 0,-1 1 0,1 0 1,0-1-1,0 1 0,0 0 0,0 3 0,0-4-34,-4 17 106,1 0 1,1 1-1,1-1 0,0 1 1,2-1-1,0 1 1,1-1-1,8 39 1,-5-35-432,2-1 1,1 0-1,0 0 1,2-1 0,0 0-1,1-1 1,19 28-1,-7-23-142,4 7-1215,-35-42 560,1 0 1,-2 1-1,-10-8 0,-21-21 373,13 9 482,5 6 1050,1 0 1,-27-40-1,49 63-1045,0 0 1,0 0-1,0-1 1,0 1-1,-1 0 0,1 0 1,0-1-1,0 1 1,0 0-1,0 0 1,0-1-1,0 1 0,0 0 1,0 0-1,0-1 1,1 1-1,-1 0 0,0-1 1,0 1-1,0 0 1,0 0-1,0 0 0,0-1 1,0 1-1,1 0 1,-1 0-1,0-1 0,0 1 1,0 0-1,0 0 1,1 0-1,-1 0 1,0-1-1,0 1 0,1 0 1,-1 0-1,0 0 1,0 0-1,1 0 0,-1 0 1,0 0-1,0 0 1,1 0-1,-1-1 0,0 1 1,0 0-1,1 0 1,-1 0-1,0 1 1,1-1-1,15-2 244,-15 2-169,46-2-558,-1-3 0,0-1 0,0-3-1,73-23 1,-46 7-132</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4.589"/>
    </inkml:context>
    <inkml:brush xml:id="br0">
      <inkml:brushProperty name="width" value="0.05" units="cm"/>
      <inkml:brushProperty name="height" value="0.05" units="cm"/>
    </inkml:brush>
  </inkml:definitions>
  <inkml:trace contextRef="#ctx0" brushRef="#br0">10 0 17356,'-10'14'2016,"12"-2"-984,4-4-319,20 0 1103,8-5-120,15-3-415,4 0-225,12-6-344,2 1-208,0 0-496,-2 1-240,-15-1-704,-4 4-497,-20 1 1073,-12 1-256,-16 7-248</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5.026"/>
    </inkml:context>
    <inkml:brush xml:id="br0">
      <inkml:brushProperty name="width" value="0.05" units="cm"/>
      <inkml:brushProperty name="height" value="0.05" units="cm"/>
    </inkml:brush>
  </inkml:definitions>
  <inkml:trace contextRef="#ctx0" brushRef="#br0">0 24 17380,'29'12'2240,"4"0"-1328,12-7-319,8-5 1279,6-3-768,2-5-280,-1-2-952,-6-3-344,-14 4 472,-7 4-208,-11 1-208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0.715"/>
    </inkml:context>
    <inkml:brush xml:id="br0">
      <inkml:brushProperty name="width" value="0.05" units="cm"/>
      <inkml:brushProperty name="height" value="0.05" units="cm"/>
    </inkml:brush>
  </inkml:definitions>
  <inkml:trace contextRef="#ctx0" brushRef="#br0">326 1 18380,'-22'8'793,"0"1"0,0 1 0,1 1 0,-26 19 0,26-16-589,2 1 0,0 1 0,1 1 0,1 0 0,0 1 0,2 1 0,-16 24 0,26-35-182,0 1 0,0-1 0,1 1 0,0 0 0,1 0 0,-3 10 0,6-17-21,-1 0 0,1 0 0,-1 0 0,1 0 0,0 0 0,0 0 0,0 0 0,0 0 0,0 0 0,1 0 0,-1 0 0,1 0 0,-1 0 0,1 0 0,0 0 0,-1 0 0,1 0 0,0 0 0,0-1 0,0 1 0,1 0 0,-1-1 0,0 1 0,1-1 0,-1 1 0,1-1 0,-1 0 0,1 0 0,0 1 0,-1-1 0,1 0 0,0 0 0,0-1 0,2 2 0,2 0-12,1 0-1,0 0 0,0-1 0,0 1 0,0-2 0,0 1 0,0-1 0,0 0 0,0 0 0,0-1 0,-1 0 0,1 0 0,9-3 0,-6 0-6,0 0-1,-1 0 0,1-1 0,-1 0 1,0-1-1,-1 0 0,1 0 1,9-10-1,-5 3 7,-1 0 0,-1-1 0,0 0 0,0-1 0,-1-1 0,-1 1 0,-1-1 0,0-1 1,-2 1-1,6-20 0,-9 28 21,-2 3 6,0 1 0,0 0 0,0-1 0,0 1 0,0-1 0,-1-6 0,0 11-13,0 0 0,0 0 0,0 0 0,0 0 0,0-1 0,0 1-1,-1 0 1,1 0 0,0 0 0,0 0 0,0 0 0,0 0 0,0 0 0,0-1-1,0 1 1,0 0 0,-1 0 0,1 0 0,0 0 0,0 0 0,0 0-1,0 0 1,0 0 0,0 0 0,-1 0 0,1 0 0,0 0 0,0 0 0,0 0-1,0 0 1,0 0 0,-1 0 0,1 0 0,0 0 0,0 0 0,0 0 0,0 0-1,0 0 1,-1 0 0,1 0 0,0 0 0,0 0 0,0 1 0,0-1-1,0 0 1,0 0 0,0 0 0,0 0 0,-1 0 0,1 0 0,0 0 0,0 0-1,0 1 1,0-1 0,0 0 0,0 0 0,0 0 0,-7 9 52,-1 3-3,0 2-1,1-1 1,1 1-1,0 0 1,1 0-1,1 1 1,-5 23-1,9-37-49,0 0 1,0 0-1,0 0 0,0 0 0,0 0 1,0 0-1,0 0 0,0 0 0,0 0 1,0 0-1,0 0 0,0 0 0,1-1 1,-1 1-1,0 0 0,1 0 0,-1 0 0,1 0 1,-1 0-1,1-1 0,-1 1 0,1 0 1,0 0-1,1 0 0,-1 0-9,0-1-1,1 1 0,-1-1 1,0 1-1,1-1 1,-1 0-1,1 0 1,-1 0-1,0 0 1,1 0-1,-1 0 0,0 0 1,1-1-1,-1 1 1,2-1-1,8-3-129,-1 0-1,1 0 0,13-10 1,-17 10 22,51-30-603,-40 21 431,2 1 0,0 1-1,0 1 1,1 1 0,22-7 0,-42 15 270,1 1 0,-1 0 0,1-1 0,-1 1 1,1 0-1,0-1 0,-1 1 0,1 0 1,-1 0-1,1 1 0,-1-1 0,1 0 1,0 0-1,-1 1 0,1-1 0,-1 1 0,1-1 1,-1 1-1,1 0 0,1 1 0,-2-1 34,0 1 0,0-1 0,0 0-1,-1 1 1,1-1 0,0 1 0,-1-1-1,1 1 1,-1-1 0,0 1-1,1-1 1,-1 1 0,0-1 0,0 1-1,0 0 1,0-1 0,0 1 0,-1-1-1,1 1 1,-1 2 0,-7 20 326,7-20-270,-1 0-1,1-1 1,0 1 0,0 0 0,0 0-1,0 0 1,0 0 0,1 0 0,0 0-1,0 0 1,1 5 0,-1-8-60,0-1 0,1 1 0,-1-1 0,1 1 0,-1-1 0,1 1 0,-1-1 0,1 0 0,-1 1 0,1-1 0,0 0 0,-1 1 0,1-1 0,-1 0 0,1 0 1,0 0-1,-1 1 0,1-1 0,0 0 0,-1 0 0,1 0 0,0 0 0,-1 0 0,1 0 0,0 0 0,-1 0 0,1-1 0,0 1 0,-1 0 0,1 0 0,0 0 0,-1-1 0,1 1 0,26-11 69,-26 10-76,96-56-371,-67 38 183,0 1-1,35-15 0,-62 32 182,0 0-1,0 0 0,0 0 1,0 0-1,1 0 1,-1 1-1,0-1 0,1 1 1,-1 0-1,0 0 0,1 0 1,4 1-1,-6 0 21,-1-1-1,0 1 0,0-1 1,0 1-1,0 0 1,0-1-1,0 1 0,0 0 1,0 0-1,-1 0 0,1 0 1,0 0-1,0 0 1,-1 0-1,1 0 0,0 0 1,-1 0-1,1 0 1,-1 0-1,0 0 0,1 0 1,-1 1-1,0-1 1,0 0-1,0 0 0,0 1 1,0-1-1,0 0 1,0 0-1,0 0 0,0 1 1,0-1-1,-1 0 1,1 0-1,-1 3 0,-3 10 197,0 1-1,-1 0 0,-1-1 0,0 0 0,-9 14 0,-10 13-2617,23-39 2272,1 1 0,-1 0 1,1-1-1,0 1 0,0 0 1,0 0-1,0 0 0,-1 4 0,2 2-600</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5.501"/>
    </inkml:context>
    <inkml:brush xml:id="br0">
      <inkml:brushProperty name="width" value="0.05" units="cm"/>
      <inkml:brushProperty name="height" value="0.05" units="cm"/>
    </inkml:brush>
  </inkml:definitions>
  <inkml:trace contextRef="#ctx0" brushRef="#br0">365 38 17340,'2'-1'204,"-1"0"0,1 0 0,-1-1 0,0 1 0,1 0-1,-1-1 1,0 1 0,0-1 0,0 1 0,0-1 0,0 0 0,-1 1 0,2-4 0,-2 4-148,0 1 1,0 0-1,0-1 0,0 1 0,0-1 0,0 1 1,0-1-1,0 1 0,0 0 0,0-1 0,-1 1 1,1-1-1,0 1 0,0 0 0,0-1 0,-1 1 1,1-1-1,0 1 0,0 0 0,-1-1 0,1 1 1,0 0-1,-1-1 0,-16-4 1478,4 6-1220,-1-1-1,1 1 0,0 1 1,0 1-1,0-1 0,0 2 1,1 0-1,-1 1 0,-20 10 1,7-1-282,0 1 1,2 1 0,-31 26 0,51-39-32,-4 3-6,0 1 0,1-1 0,-1 1 0,1 1 0,1 0 0,-1 0 0,1 0 0,-8 14 0,14-21 0,-1 0 0,1 0 0,-1 0 1,1 0-1,0-1 0,-1 1 0,1 0 0,0 0 1,-1 0-1,1 0 0,0 0 0,0 0 0,0 0 0,0 0 1,0 0-1,0 0 0,0 0 0,0 0 0,1 0 0,-1 0 1,0 0-1,0 0 0,1 0 0,-1 0 0,1-1 0,-1 1 1,1 0-1,-1 0 0,1 0 0,0-1 0,-1 1 1,1 0-1,0-1 0,-1 1 0,1 0 0,0-1 0,0 1 1,0-1-1,-1 1 0,1-1 0,0 1 0,0-1 0,0 0 1,0 0-1,2 1 0,4 0-37,1 0 1,-1 0 0,1 0-1,13-2 1,-16 1 23,99-7-349,-66 3 246,0 1-1,0 2 1,0 2-1,54 8 0,-87-8 131,0 0 0,0 0-1,0 1 1,0-1 0,0 1 0,0 1-1,-1-1 1,1 1 0,-1-1 0,0 1-1,7 6 1,-9-7 19,-1 0 0,1 0 0,-1 0 0,0 0 1,0 0-1,0 0 0,0 0 0,-1 0 0,1 0 0,0 0 0,-1 0 0,1 1 1,-1-1-1,0 0 0,0 0 0,0 0 0,0 1 0,0-1 0,0 0 0,-1 0 0,1 1 1,-1-1-1,1 0 0,-1 0 0,0 0 0,0 0 0,0 0 0,0 0 0,-2 3 1,-3 3 116,0 0 0,-1 0 1,0 0-1,0-1 1,0 0-1,-1-1 0,0 1 1,0-2-1,-1 1 1,1-1-1,-1 0 0,0-1 1,-1 0-1,1 0 1,-1-1-1,-13 2 1,10-2-167,0 0 0,0-1 1,0-1-1,0 0 1,0-1-1,0-1 0,-1 0 1,1 0-1,0-1 1,0-1-1,1 0 1,-15-6-1,21 6-282,0 0 0,0 0 0,0-1 1,1 0-1,-8-7 0,12 11 224,-1-2 0,1 1-1,0 0 1,0 0 0,0 0 0,0 0 0,0-1 0,0 1 0,0 0-1,0-1 1,0 1 0,1-1 0,-1 1 0,1-1 0,-1 1 0,1-1 0,-1 0-1,1 1 1,0-1 0,0 0 0,0 1 0,0-1 0,0 1 0,0-1 0,0 0-1,1 1 1,0-3 0,9-10-873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5.962"/>
    </inkml:context>
    <inkml:brush xml:id="br0">
      <inkml:brushProperty name="width" value="0.05" units="cm"/>
      <inkml:brushProperty name="height" value="0.05" units="cm"/>
    </inkml:brush>
  </inkml:definitions>
  <inkml:trace contextRef="#ctx0" brushRef="#br0">210 23 18396,'-1'-1'122,"1"0"-1,0 0 1,0 0-1,0 0 1,-1 0 0,1 0-1,0 0 1,-1 0 0,1 0-1,-1 0 1,1 1 0,-1-1-1,0 0 1,1 0-1,-1 0 1,0 1 0,1-1-1,-1 0 1,0 1 0,0-1-1,0 1 1,1-1 0,-1 1-1,-2-1 1,1 0 69,-1 1 1,1-1-1,-1 1 0,1 0 1,-1 0-1,1 0 1,-1 0-1,1 0 0,-5 1 1,-1 1 135,-1 1 1,1-1-1,1 1 1,-1 1 0,-9 4-1,9-2-287,-1 1 0,1 0 0,0 0 0,1 1 0,0 0-1,0 0 1,0 1 0,1-1 0,0 1 0,1 1 0,0-1 0,1 1 0,0 0 0,0 0 0,1 0-1,0 1 1,1-1 0,0 1 0,1-1 0,0 1 0,1 0 0,0-1 0,2 15 0,-2-22-32,1 0 0,-1 0 1,1 0-1,0 0 1,0 0-1,1 0 0,-1 0 1,1 0-1,-1-1 1,1 1-1,0-1 0,0 1 1,0-1-1,0 0 1,0 0-1,0 1 1,1-2-1,2 3 0,-1-2 6,-1 0 0,1-1 0,0 0 0,0 0 0,0 0 0,0 0 0,0 0 0,0-1 0,0 0 0,0 0 0,0 0 1,5-1-1,4-1 17,0-1 0,-1 0 0,1-1 0,-1-1 0,0 0 0,0 0 0,16-11 0,-10 5 41,0-1 0,-1-1 0,-1-1 0,0 0 0,-1-1 0,0 0 1,-2-2-1,0 1 0,0-2 0,-2 0 0,12-23 0,-20 34 81,-5 10-18,-7 13 11,4-1-176,1 0 0,0 1 1,1-1-1,1 0 0,0 1 0,1 0 0,1-1 0,2 27 0,-2-40-40,0 0-1,1 0 1,-1 0-1,1 0 1,-1 0 0,1 0-1,0 0 1,0 0-1,0 0 1,0 0 0,0-1-1,0 1 1,1 0-1,-1 0 1,0-1 0,1 1-1,-1-1 1,1 0-1,0 1 1,0-1 0,-1 0-1,1 0 1,0 0-1,0 0 1,2 1 0,-1-2-21,0 0 0,0 1 1,1-1-1,-1 0 0,0 0 1,0-1-1,0 1 0,0-1 1,0 0-1,0 1 0,0-1 1,0 0-1,0-1 0,-1 1 1,1-1-1,0 1 1,2-3-1,24-19-592</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6.693"/>
    </inkml:context>
    <inkml:brush xml:id="br0">
      <inkml:brushProperty name="width" value="0.05" units="cm"/>
      <inkml:brushProperty name="height" value="0.05" units="cm"/>
    </inkml:brush>
  </inkml:definitions>
  <inkml:trace contextRef="#ctx0" brushRef="#br0">17 4 19916,'0'-1'63,"-1"1"-1,1 0 1,0 0 0,-1-1-1,1 1 1,0 0-1,0 0 1,-1 0-1,1-1 1,0 1 0,-1 0-1,1 0 1,0 0-1,-1 0 1,1 0 0,-1 0-1,1 0 1,0 0-1,-1 0 1,1 0-1,0 0 1,-1 0 0,1 0-1,0 0 1,-1 0-1,1 0 1,-1 0-1,1 0 1,0 1 0,-1-1-1,1 0 1,0 0-1,0 0 1,-1 0 0,1 1-1,0-1 1,-1 0-1,1 1 1,0-1-1,0 0 1,0 0 0,-1 1-1,1-1 1,0 0-1,0 1 1,0-1 0,0 0-1,-1 1 1,1-1-1,0 0 1,0 1-1,0-1 1,0 1 0,-2 26 848,2-19-518,2 114 932,-1-106-1226,1-1 1,1 1 0,0-1 0,1 0-1,11 27 1,-13-39-80,-1 1 0,1-1-1,0 1 1,0-1 0,0 0 0,0 0 0,1 0 0,-1 0-1,1-1 1,0 1 0,0-1 0,0 1 0,0-1 0,0 0-1,0 0 1,0 0 0,1-1 0,-1 1 0,1-1 0,0 0-1,-1 0 1,1 0 0,0 0 0,-1-1 0,1 0 0,0 1-1,0-1 1,0-1 0,-1 1 0,1 0 0,0-1-1,5-1 1,-3 0 5,1 0-1,0-1 0,-1 0 0,1 0 1,-1-1-1,0 1 0,0-1 0,-1-1 1,1 1-1,-1-1 0,0 0 1,0 0-1,0 0 0,-1-1 0,1 0 1,4-10-1,-5 8 4,0-1-1,-1 0 1,0 0 0,0-1 0,-1 1-1,-1-1 1,1 1 0,-2-1 0,1 1-1,-2-11 1,1 13-7,-1 1 0,0 0 0,0-1 0,0 1 0,-1 0 0,0 0 0,0-1 0,-1 2 0,1-1 0,-2 0 0,1 0 0,0 1 0,-1 0 0,0 0 0,-8-8 0,11 11-15,0 1 0,0 0 0,0 0-1,0 0 1,-1 0 0,1 0 0,0 0-1,0 1 1,-1-1 0,1 0 0,-1 1 0,1-1-1,0 1 1,-1-1 0,1 1 0,-1 0-1,1-1 1,-1 1 0,1 0 0,-1 0-1,1 0 1,-1 0 0,1 0 0,-1 1-1,1-1 1,-1 0 0,1 1 0,-1-1 0,1 1-1,0-1 1,-1 1 0,1 0 0,0-1-1,-1 1 1,1 0 0,0 0 0,-2 2-1,1 0 0,-1 0 0,1 0 0,0 0-1,0 0 1,1 1 0,-1-1 0,0 1-1,1 0 1,0-1 0,0 1 0,0 0-1,1-1 1,-1 7 0,0-6-8,1 1 1,0 0-1,1-1 1,-1 1-1,1 0 1,0-1-1,0 1 1,0 0-1,1-1 1,-1 1-1,1-1 1,0 0-1,1 0 1,-1 0-1,1 0 1,-1 0-1,1 0 1,0-1-1,1 1 1,-1-1-1,1 0 1,-1 0-1,1 0 1,0 0 0,0-1-1,0 1 1,0-1-1,1 0 1,4 1-1,-1 0-2,0-1 0,0-1 0,0 1 0,1-1 0,-1 0-1,0-1 1,0 0 0,1-1 0,-1 1 0,0-1 0,0-1 0,0 0 0,0 0 0,0 0 0,0-1-1,8-5 1,2-3-5,0-1-1,-1 0 0,0-2 0,-2 0 0,1-1 0,21-27 0,-5 7-58,-32 35 67,0-1 0,0 1 0,0 0-1,0 0 1,1 0 0,-1-1 0,0 1 0,0 0 0,0 0-1,1 0 1,-1-1 0,0 1 0,0 0 0,1 0-1,-1 0 1,0 0 0,0 0 0,1-1 0,-1 1 0,0 0-1,1 0 1,-1 0 0,0 0 0,0 0 0,1 0 0,-1 0-1,0 0 1,1 0 0,-1 0 0,0 0 0,0 0 0,1 0-1,-1 0 1,0 1 0,1-1 0,-1 0 0,5 12-38,-3 28 21,-2-28 11,1-4 14,0 0 0,0 0 0,0-1 0,1 1 0,5 13 0,-6-19-2,0 0 0,-1-1-1,1 1 1,0-1 0,0 1 0,0-1 0,1 1 0,-1-1 0,0 0 0,0 1 0,1-1-1,-1 0 1,1 0 0,-1 0 0,1 0 0,-1 0 0,1 0 0,0-1 0,-1 1 0,1-1 0,0 1-1,0-1 1,-1 1 0,1-1 0,0 0 0,0 0 0,0 0 0,-1 0 0,1 0 0,0 0-1,2-1 1,11-3 10,0-2 0,0 1 0,0-2 0,-1 0 0,0-1 0,15-10 0,13-8-25,-32 21 2,17-10-68,1 1 0,46-16 0,-66 27 52,-1 1 0,1 0 0,0 0-1,0 1 1,0 0 0,0 0-1,0 1 1,0 0 0,0 0 0,0 1-1,0 0 1,0 1 0,0 0-1,0 0 1,9 4 0,-11-2 13,-1-1 0,1 1 0,-1 0 0,0 1 1,0-1-1,-1 1 0,1 0 0,-1 0 0,0 1 0,4 6 0,-4-5 46,1 0-1,0-1 1,1 1-1,9 8 1,-12-13-23,-1 0 0,1 0-1,0-1 1,0 1 0,0-1 0,0 0-1,0 0 1,0 0 0,1 0 0,-1 0-1,0 0 1,0-1 0,1 0 0,-1 0 0,6 0-1,100-16-879,-60 6-193,-40 9 673,1-1 0,-1 0 0,0-1 0,18-7-1,-25 9 347,0 0 0,0 0-1,1-1 1,-1 1 0,0-1-1,0 1 1,0-1-1,-1 0 1,1 0 0,0 0-1,-1 0 1,1 0 0,-1 0-1,1 0 1,-1-1-1,0 1 1,0 0 0,0-1-1,0 1 1,-1-1 0,1 1-1,0-5 1,-2-22-433</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7.127"/>
    </inkml:context>
    <inkml:brush xml:id="br0">
      <inkml:brushProperty name="width" value="0.05" units="cm"/>
      <inkml:brushProperty name="height" value="0.05" units="cm"/>
    </inkml:brush>
  </inkml:definitions>
  <inkml:trace contextRef="#ctx0" brushRef="#br0">10 1 21469,'-8'8'2104,"7"4"-1400,1-1-336,4-2 1193,5-2-569,4-2-848,1-3-328,4-4-1144,0-4 1135,4 0-223,-2 0-136</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07.734"/>
    </inkml:context>
    <inkml:brush xml:id="br0">
      <inkml:brushProperty name="width" value="0.05" units="cm"/>
      <inkml:brushProperty name="height" value="0.05" units="cm"/>
    </inkml:brush>
  </inkml:definitions>
  <inkml:trace contextRef="#ctx0" brushRef="#br0">199 1 15595,'-2'3'828,"0"0"-1,0-1 1,0 1-1,0 0 1,0-1 0,0 1-1,-1-1 1,1 1-1,-6 2 1,0 2-147,4-1 663,4-9-626,-9 4-676,2 1-8,0 1-1,0 0 1,0 0-1,0 1 1,1 0-1,-1 0 1,1 0-1,0 1 1,0 0-1,1 0 1,-1 0-1,1 1 1,1 0-1,-1 0 1,-7 13-1,5-7 43,0 1-1,1-1 1,0 2-1,1-1 1,1 1 0,0-1-1,-3 24 1,6-31-46,0 0 1,1 0-1,0 0 0,0 0 1,1 0-1,0 0 1,0 0-1,0 0 1,1 0-1,0 0 1,4 9-1,-4-12-32,-1 0 0,1 0 0,0-1 0,0 1 0,0-1 0,1 1 1,-1-1-1,1 0 0,-1 0 0,1 0 0,-1 0 0,1-1 0,0 1 0,0-1 0,0 1 0,0-1 0,0 0 0,0 0 0,0-1 0,1 1 0,-1-1 0,0 1 0,5-1 0,1-1-72,0 0-1,0 0 0,0-1 0,0 0 0,0 0 1,0-1-1,-1-1 0,1 1 0,-1-1 0,0-1 1,0 1-1,-1-1 0,1-1 0,-1 1 1,11-12-1,4-6-190,-1 0 0,-1-1 0,20-32 0,-39 55 261,10-14 13,-1-1 0,-1 1 0,0-1 0,11-29 0,-27 66 652,3-10-564,0 0-1,1 1 0,-2 14 0,3-3-57,2 1 0,0-1 0,1 0 0,2 0 1,0 0-1,8 27 0,50 134 21,-38-123-90,19 77 0,-39-122 48,-1 0-1,0 0 1,-1 0-1,0 0 0,-1 1 1,-1-1-1,-4 23 0,3-31 47,0-1-1,0 1 0,0-1 0,-1 1 1,0-1-1,0 0 0,0 0 0,-1-1 1,0 1-1,-1-1 0,0 0 0,0 0 1,0 0-1,0-1 0,-1 1 1,0-1-1,-11 6 0,15-9-18,-1-1 0,1 1 1,-1-1-1,0 0 0,0 0 0,0 0 0,1 0 1,-1-1-1,0 1 0,0-1 0,0 1 0,0-1 1,0 0-1,0 0 0,0-1 0,0 1 0,0-1 1,-5-1-1,4 0 5,0 1-1,0-2 1,0 1 0,1 0-1,-1-1 1,1 0 0,-1 0 0,1 0-1,0 0 1,0 0 0,-4-6 0,0-2 25,1-1 1,0 1-1,1-1 1,0 0 0,0 0-1,1-1 1,-4-22 0,6 17-38,0-1 1,1 0 0,1 0 0,1 0-1,1 0 1,0 0 0,1 0-1,12-35 1,-6 28-78,2 1-1,0 0 1,2 1-1,1 0 1,26-34-1,1 10-879,2 0-1,2 3 0,3 2 1,82-59-1,-38 29 111,0-21-312,-92 94 1120</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1.707"/>
    </inkml:context>
    <inkml:brush xml:id="br0">
      <inkml:brushProperty name="width" value="0.05" units="cm"/>
      <inkml:brushProperty name="height" value="0.05" units="cm"/>
    </inkml:brush>
  </inkml:definitions>
  <inkml:trace contextRef="#ctx0" brushRef="#br0">5 51 17404,'9'-50'3168,"-4"78"-283,32 244-1779,-15-124-1016,-13-85-42,11 110 258,-20-169-180,-3-6-38,-4-15 2,-9-28-10,-60-202-223,72 230 52,4 17 89,0 0 0,0 0 0,0 0 0,0 0 0,0 0 0,0 0 0,0 0 0,0 0 0,0 0 0,0 0 0,1 0 0,-1 0 0,0 0 0,0 0 0,0 0 0,0 0 0,0 0 0,0 0 0,0 0 0,0 0 0,0 0 0,0 0 0,0 0 0,0 0 0,1 0 0,-1 0 0,0 0 0,0 0 0,0 0 0,0 0 0,0 0 0,0 0 0,0 0 0,0 0 0,0 0 0,0 0 0,0 0 0,0 0 0,0 0 0,0 0 0,0 0 0,0 0 0,0 0 0,0-1 0,0 1 0,0 0 0,0 0 0,1 0 0,-1 0 0,0 0 0,0 0 0,0 0 0,0 0 0,0 0 0,0 0 0,0 0 0,0 0 0,0-1 0,-1 1 0,1 0 0,0 0 0,0 0 0,0 0 0,0 0 0,0 0 0,0 0 0,0 0 0,0 0 0,15 19-299,-5-3 170,-6-12 91,-1 0 1,1 0 0,0-1 0,0 1-1,0-1 1,0 0 0,1 0 0,-1 0-1,1-1 1,0 1 0,6 1 0,-7-3 23,-1 0 0,0 0 0,1-1 0,-1 0 0,1 1 0,-1-1 0,1-1 0,-1 1 0,1 0 0,-1-1 0,1 0 1,-1 0-1,1 0 0,-1 0 0,0 0 0,0-1 0,0 1 0,5-4 0,5-5 3,0 0-1,0-1 1,-1-1 0,0 0-1,-1-1 1,-1 0-1,17-27 1,-3-1 128,27-67 0,-45 96-84,-1 0 8,0 0-1,0 0 0,-1-1 1,-1 1-1,3-17 0,-7 20 23,-4 14-22,-5 20-11,1 14-36,-10 77 0,18-99 5,0 1 0,1-1 0,1 1 0,0-1 0,1 0 0,10 34 0,-11-45 7,2 0-1,-1-1 1,0 1 0,1-1-1,0 0 1,0 0 0,1 0-1,-1 0 1,1-1 0,6 6 0,-8-8-2,1 0 1,-1 0 0,1 0 0,0-1 0,0 1 0,0-1 0,0 0 0,0 0 0,0 0-1,0 0 1,0 0 0,0 0 0,0-1 0,0 0 0,1 0 0,-1 0 0,0 0 0,0 0-1,0 0 1,5-2 0,-2 0 7,1 0 0,-1 0 0,1-1 0,-1 0 0,0-1 0,0 1 1,0-1-1,0 0 0,-1 0 0,0-1 0,9-9 0,1-4 75,0-1 0,12-21 0,-15 22 15,-12 18-96,0 0-1,0-1 0,0 1 1,0 0-1,0 0 0,0 0 0,0-1 1,0 1-1,0 0 0,0 0 1,0 0-1,1 0 0,-1-1 1,0 1-1,0 0 0,0 0 1,0 0-1,0 0 0,1 0 1,-1-1-1,0 1 0,0 0 0,0 0 1,0 0-1,1 0 0,-1 0 1,0 0-1,0 0 0,0 0 1,1 0-1,-1 0 0,0 0 1,0 0-1,0 0 0,0 0 0,1 0 1,-1 0-1,0 0 0,0 0 1,0 0-1,1 0 0,-1 0 1,0 0-1,0 0 0,0 0 1,1 0-1,-1 0 0,0 0 1,0 1-1,4 13 78,-3 31-37,-1-34-25,0 13-14,0 4 27,1 1 0,1-1 0,12 55 0,-14-81-26,0-1 0,1 1 0,-1 0-1,0-1 1,1 1 0,0-1 0,-1 1 0,1-1-1,0 1 1,0-1 0,0 1 0,0-1 0,0 0-1,0 1 1,0-1 0,0 0 0,1 0 0,-1 0 0,0 0-1,1 0 1,-1 0 0,1 0 0,-1-1 0,1 1-1,-1 0 1,1-1 0,1 1 0,0-1-39,-1 0-1,0-1 1,0 0 0,0 1 0,1-1-1,-1 0 1,0 0 0,0 0-1,0 0 1,0 0 0,0-1 0,-1 1-1,1 0 1,0-1 0,-1 0-1,1 1 1,-1-1 0,1 0 0,0-2-1,6-7 170,-1 0 0,0-1 0,7-16 0,-3 3-224</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2.142"/>
    </inkml:context>
    <inkml:brush xml:id="br0">
      <inkml:brushProperty name="width" value="0.05" units="cm"/>
      <inkml:brushProperty name="height" value="0.05" units="cm"/>
    </inkml:brush>
  </inkml:definitions>
  <inkml:trace contextRef="#ctx0" brushRef="#br0">20 1 15203,'-12'3'1825,"7"8"-1073,2 2-352,3 1 1888,0 0-1503,6-2-849,2-1-353,1-2-439,3 2 672,1 0-200,2 4-144</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2.559"/>
    </inkml:context>
    <inkml:brush xml:id="br0">
      <inkml:brushProperty name="width" value="0.05" units="cm"/>
      <inkml:brushProperty name="height" value="0.05" units="cm"/>
    </inkml:brush>
  </inkml:definitions>
  <inkml:trace contextRef="#ctx0" brushRef="#br0">137 0 16508,'-3'2'316,"-1"0"1,1 0 0,0-1 0,-1 1 0,1-1 0,-1 0 0,1 0-1,-1 0 1,1-1 0,-1 1 0,-4-1 0,-13 4 1178,16-3-1283,0 1 1,0 0-1,0 1 1,0-1 0,0 1-1,0 0 1,1 0 0,0 0-1,-1 1 1,1 0-1,-4 4 1,7-7-225,0 0-1,0 0 1,0 1 0,1-1-1,-1 0 1,0 0 0,1 1 0,-1-1-1,1 0 1,-1 1 0,1-1-1,-1 1 1,1-1 0,0 1-1,0-1 1,0 0 0,0 1 0,0-1-1,0 1 1,0-1 0,0 1-1,0-1 1,1 1 0,-1-1-1,1 0 1,-1 1 0,1-1 0,0 0-1,-1 1 1,1-1 0,0 0-1,0 0 1,0 0 0,0 0-1,0 1 1,0-1 0,0-1 0,0 1-1,0 0 1,0 0 0,1 0-1,-1-1 1,0 1 0,3 1-1,10 4-144,0 0 0,1-1 0,-1-1-1,1 0 1,17 2 0,27 8-128,-42-9 242,-1 1 0,1 0 0,28 17 0,-41-20 92,0-1-1,0 1 1,0-1 0,-1 1-1,1 0 1,-1 1-1,0-1 1,1 0 0,-1 1-1,-1 0 1,1 0-1,-1 0 1,1 0 0,-1 0-1,0 0 1,-1 1-1,1-1 1,-1 0 0,2 9-1,-3-10 12,0 0 0,0 0-1,-1 0 1,1 0 0,-1 0-1,1-1 1,-1 1-1,0 0 1,0 0 0,0-1-1,-1 1 1,1 0 0,-1-1-1,1 1 1,-1-1 0,0 0-1,0 1 1,0-1-1,0 0 1,0 0 0,0 0-1,-1-1 1,1 1 0,-1-1-1,1 1 1,-1-1 0,0 0-1,1 0 1,-1 0-1,0 0 1,-4 1 0,-2 0-134,1 0 1,-1-1 0,0 0 0,0 0 0,0-1-1,0 0 1,0 0 0,0-1 0,-10-3 0,3 0-833,0 0 1,0-2-1,-29-14 0,23 7-58</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3.037"/>
    </inkml:context>
    <inkml:brush xml:id="br0">
      <inkml:brushProperty name="width" value="0.05" units="cm"/>
      <inkml:brushProperty name="height" value="0.05" units="cm"/>
    </inkml:brush>
  </inkml:definitions>
  <inkml:trace contextRef="#ctx0" brushRef="#br0">184 430 15875,'-3'-3'480,"-1"0"-1,1 0 0,-1 1 0,0-1 0,0 1 1,0 0-1,0 0 0,0 0 0,0 1 0,0-1 0,-1 1 1,-6-1-1,8 2-357,0 0-1,-1 1 1,1-1 0,0 1-1,0 0 1,-1-1 0,1 1 0,0 1-1,0-1 1,0 0 0,0 1 0,0-1-1,0 1 1,1 0 0,-1 0-1,1 0 1,-5 4 0,0 2-66,0 1 1,0-1-1,1 1 0,0 0 1,1 0-1,0 1 0,-6 16 1,8-20-61,1 0 0,0 0 0,0 1 0,1-1 0,0 0 0,0 1 0,0-1 0,1 1 1,0-1-1,0 1 0,1-1 0,0 0 0,2 12 0,-2-15-1,0-1 0,0 1 0,1-1 0,-1 0 0,0 0 0,1 0 0,-1 0 0,1 0 0,0 0 0,0 0 0,0 0 0,0-1 0,0 1 0,0 0 0,0-1 0,0 0 0,0 0 0,5 2 0,-2-2-2,0 1 0,-1-2 0,1 1 0,0 0 0,0-1 0,0 0 0,0 0 0,0-1 0,6-1 0,5-1-7,-1-1 1,0-1 0,-1-1-1,1 0 1,16-10 0,-9 4 31,-2-1 0,0 0 0,-1-2 0,0 0 0,-1-2 1,-1 0-1,23-28 0,-40 45-16,0 0 0,0-1 1,0 1-1,0 0 0,0 0 1,0 0-1,0 0 0,0 0 0,0-1 1,0 1-1,0 0 0,1 0 0,-1 0 1,0 0-1,0 0 0,0 0 0,0-1 1,0 1-1,0 0 0,0 0 0,0 0 1,1 0-1,-1 0 0,0 0 1,0 0-1,0 0 0,0 0 0,0 0 1,1 0-1,-1-1 0,0 1 0,0 0 1,0 0-1,0 0 0,1 0 0,-1 0 1,0 0-1,0 0 0,0 0 1,0 0-1,0 0 0,1 1 0,-1-1 1,0 0-1,0 0 0,0 0 0,1 9 39,-3 13-19,-2-5 10,-6 42 9,9-54-44,1 1 0,0-1 0,0 0 0,0 1 0,1-1 1,0 1-1,0-1 0,2 6 0,-3-10 4,0 0-1,0 0 1,1-1 0,-1 1 0,1 0-1,-1 0 1,1-1 0,-1 1 0,1 0-1,-1-1 1,1 1 0,-1-1 0,1 1-1,0-1 1,-1 1 0,1-1-1,0 1 1,-1-1 0,1 0 0,0 1-1,0-1 1,0 0 0,-1 0 0,1 1-1,0-1 1,0 0 0,0 0 0,-1 0-1,1 0 1,0 0 0,0 0-1,0 0 1,0-1 0,-1 1 0,1 0-1,0 0 1,0 0 0,0-1 0,-1 1-1,1-1 1,0 1 0,-1 0 0,1-1-1,0 1 1,0-2 0,5-1 6,-1-1 1,0-1-1,0 1 0,7-8 1,4-8 27,0-1 1,-1-1-1,-1 0 0,-1-1 1,-2 0-1,0-1 1,8-26-1,4-22 163,15-85-1,-33 137-139,-1 0 0,-1 0 0,-1 0 0,-1 0-1,-2-32 1,1 51-53,0 0 0,0 0 1,0 0-1,0 0 0,0 1 0,0-1 0,0 0 0,-1 0 0,1 0 0,0 0 0,-1 1 0,1-1 1,0 0-1,-1 0 0,1 0 0,-1 1 0,0-1 0,1 0 0,-1 1 0,0-1 0,1 1 1,-2-2-1,1 2-3,0 0 1,1 0 0,-1 0 0,0 0 0,0 0-1,1 0 1,-1 0 0,0 1 0,0-1-1,1 0 1,-1 0 0,0 1 0,0-1-1,1 0 1,-1 1 0,0-1 0,1 1 0,-1-1-1,1 1 1,-2 0 0,-2 4 6,-1-1 1,1 2-1,-1-1 1,-4 9-1,-6 13 23,1 0 1,1 1-1,2 0 0,0 1 1,-11 55-1,18-60-11,0-1 1,2 1-1,0 1 1,2-1-1,0 0 0,2 0 1,9 47-1,-9-61-114,1-1 0,0 1 0,1 0 0,0-1 1,0 0-1,1 0 0,0 0 0,1 0 0,0-1 0,0 0 0,1 0 0,0-1 0,0 1 0,1-2 0,0 1 0,0-1 0,1 0 0,-1-1 0,1 0 0,0 0 0,1-1 0,-1 0 0,1-1 0,0 0 0,0 0 0,0-1 0,0-1 0,0 0 0,0 0 1,1 0-1,-1-2 0,0 1 0,20-4 0,7-7-410</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3.484"/>
    </inkml:context>
    <inkml:brush xml:id="br0">
      <inkml:brushProperty name="width" value="0.05" units="cm"/>
      <inkml:brushProperty name="height" value="0.05" units="cm"/>
    </inkml:brush>
  </inkml:definitions>
  <inkml:trace contextRef="#ctx0" brushRef="#br0">158 1 18244,'-6'1'290,"1"1"1,0-1-1,0 1 0,0 0 0,0 0 1,0 1-1,0 0 0,1 0 1,-1 0-1,-6 6 0,-40 41 1432,51-50-1708,-10 10 235,-14 17 140,23-26-364,-1 1 0,1-1 1,0 1-1,0 0 0,0-1 0,1 1 0,-1 0 1,0 0-1,1 0 0,-1 0 0,1-1 0,-1 1 1,1 4-1,0-5-16,1 0-1,-1-1 1,1 1 0,-1 0 0,1 0-1,0-1 1,-1 1 0,1 0 0,0-1 0,-1 1-1,1-1 1,0 1 0,0-1 0,0 1-1,0-1 1,-1 0 0,1 1 0,0-1-1,0 0 1,0 0 0,0 0 0,0 0-1,0 0 1,0 1 0,0-2 0,0 1 0,-1 0-1,3 0 1,33-2-86,-32 1 57,-3 1 15,26-3-249,-1 1 0,35 2-1,-54 0 198,-1 1-1,0 0 0,1 0 1,-1 0-1,0 1 0,0-1 0,0 2 1,0-1-1,0 1 0,0-1 1,-1 2-1,1-1 0,-1 0 1,0 1-1,8 8 0,-12-11 99,1 1-1,0 0 1,-1 0 0,1 0-1,-1 0 1,0 0-1,1 0 1,-1 1 0,0-1-1,-1 0 1,1 1 0,0-1-1,-1 0 1,1 1-1,-1-1 1,0 1 0,1-1-1,-1 1 1,-1-1-1,1 1 1,0-1 0,0 1-1,-1-1 1,0 1 0,1-1-1,-1 0 1,0 1-1,0-1 1,0 0 0,0 0-1,-1 0 1,1 0-1,-1 0 1,1 0 0,-1 0-1,0 0 1,-2 2 0,-2 1 117,1-1 1,-1 0 0,0 0 0,0 0-1,0-1 1,-1 0 0,1 0 0,-1 0-1,1-1 1,-1 0 0,0-1 0,-8 2 0,6-2-176,1-1 0,-1 0 0,0 0 0,1-1 0,-10-1 0,16 1-51,0 1 0,0-1 0,0 1 0,0-1-1,0 1 1,0-1 0,0 0 0,0 0 0,1 0 0,-1 0-1,0 0 1,0-1 0,1 1 0,-1 0 0,1-1 0,-1 1-1,1-1 1,-1 0 0,1 1 0,0-1 0,0 0 0,0 0-1,0 0 1,0 0 0,1 0 0,-2-2 0,2 3 35,0-1 0,0 1 0,0 0 0,0 0 1,0 0-1,0 0 0,0-1 0,0 1 0,0 0 0,0 0 0,1 0 0,-1 0 1,1-2-1,15-14-598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1.819"/>
    </inkml:context>
    <inkml:brush xml:id="br0">
      <inkml:brushProperty name="width" value="0.05" units="cm"/>
      <inkml:brushProperty name="height" value="0.05" units="cm"/>
    </inkml:brush>
  </inkml:definitions>
  <inkml:trace contextRef="#ctx0" brushRef="#br0">46 32 13787,'11'-20'2148,"-4"9"1034,-11 29-1286,-10 28-1432,2-8-156,2 1-1,1 0 0,-5 70 0,13-106-281,1-1-1,0 1 1,0 0-1,1-1 1,-1 1-1,1 0 1,-1-1-1,2 5 0,-1-6-17,-1 0-1,1-1 0,-1 1 0,1 0 0,0 0 0,-1-1 0,1 1 0,0-1 0,-1 1 0,1 0 0,0-1 0,0 0 0,-1 1 0,1-1 0,0 1 0,0-1 0,0 0 1,0 1-1,-1-1 0,1 0 0,0 0 0,0 0 0,0 0 0,0 0 0,0 0 0,0 0 0,0 0 0,0 0 0,-1 0 0,2-1 0,7-1 11,-1 0 0,0-1-1,1 0 1,-1-1 0,-1 0-1,1 0 1,0-1 0,-1 1-1,12-12 1,7-7 21,24-29 0,-42 43-26,8-6 10,-1-2 0,-1 1-1,-1-2 1,0 0 0,-2 0-1,11-22 1,-18 28-13,-7 8 5,2 4-13,0 1-1,0 0 1,0-1 0,0 1 0,0 0 0,0 0 0,0 0 0,0 0-1,0 0 1,0 0 0,0 0 0,1 0 0,-2 2 0,-17 26 48,2 0 0,1 2 0,1-1 0,1 2 0,-11 42 0,24-72-41,0 0 0,1 0 0,-1 0 0,1 0 0,-1 0 0,1 1 0,0-1 0,0 0 0,0 0 0,0 0 0,0 1 0,1-1 0,-1 0 0,1 0 0,-1 0 0,1 0 0,0 0 0,0 0 0,0 0 0,2 3 0,-1-3-24,0-1 1,-1 0 0,1 1 0,0-1 0,0 0 0,0 0-1,0-1 1,0 1 0,0 0 0,0-1 0,1 1 0,-1-1-1,0 0 1,0 1 0,0-1 0,1 0 0,-1-1-1,0 1 1,4-1 0,44-12-59,-23 6 14,-24 6-57</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3.885"/>
    </inkml:context>
    <inkml:brush xml:id="br0">
      <inkml:brushProperty name="width" value="0.05" units="cm"/>
      <inkml:brushProperty name="height" value="0.05" units="cm"/>
    </inkml:brush>
  </inkml:definitions>
  <inkml:trace contextRef="#ctx0" brushRef="#br0">100 1 18116,'0'1'163,"0"1"0,0-1 0,-1 1 0,1 0 0,-1-1 1,1 1-1,-1-1 0,1 1 0,-1-1 0,0 1 0,0-1 0,0 0 0,0 1 0,0-1 1,0 0-1,0 0 0,0 0 0,-2 2 0,-1 1 316,-8 11 206,1 0-1,1 0 1,1 1-1,-13 27 1,20-37-666,-1 0-1,1 0 1,0 1 0,1-1 0,0 0 0,0 1 0,0-1 0,0 1-1,1-1 1,0 1 0,1-1 0,0 0 0,-1 1 0,2-1 0,-1 0 0,5 11-1,-4-14-11,-1 1 0,2-1 0,-1 0 0,0 0 0,1 0 0,-1 0 0,1 0 0,0-1 0,0 1 0,0-1 0,0 0 0,1 0 0,-1 0 0,1 0 0,-1-1-1,1 1 1,-1-1 0,1 0 0,0 0 0,0 0 0,0 0 0,-1-1 0,1 0 0,0 0 0,0 0 0,4 0 0,3-1 25,-1 0 1,1-1-1,-1 0 0,1-1 1,-1 0-1,0 0 0,0-1 1,13-7-1,-16 7 35,0 0 0,0-1 0,0 0 0,0-1 1,-1 1-1,0-1 0,0 0 0,-1-1 0,1 1 0,4-10 0,-8 13-34,-1 1 0,1-1 0,-1 1-1,0-1 1,0 0 0,0 0 0,-1 0 0,1 1 0,-1-1 0,1 0 0,-1 0 0,0 0-1,0 0 1,-1 0 0,1 0 0,0 0 0,-1 0 0,0 0 0,1 1 0,-1-1 0,0 0-1,-1 0 1,1 1 0,0-1 0,-1 1 0,0-1 0,1 1 0,-1 0 0,0-1 0,0 1-1,0 0 1,-5-3 0,1 1 8,0 0-1,0 0 0,-1 1 0,0 0 1,0 0-1,0 0 0,0 1 0,0 0 1,0 0-1,-1 1 0,1 0 0,-1 1 1,1-1-1,-1 1 0,1 1 1,0-1-1,-11 3 0,10-2-376,-1 1 0,1 0 1,-1 0-1,1 1 0,0 0 0,0 1 0,0 0 0,1 0 0,-1 0 1,1 1-1,0 0 0,0 1 0,1-1 0,-10 11 0,12-10-465,5-7-203</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6.118"/>
    </inkml:context>
    <inkml:brush xml:id="br0">
      <inkml:brushProperty name="width" value="0.05" units="cm"/>
      <inkml:brushProperty name="height" value="0.05" units="cm"/>
    </inkml:brush>
  </inkml:definitions>
  <inkml:trace contextRef="#ctx0" brushRef="#br0">205 47 19164,'1'-2'266,"0"1"0,-1-1 0,1 1 0,0-1 0,-1 0 0,1 0 0,-1 1 0,1-1 0,-1 0 0,0 0 0,1 1 0,-1-1 0,0 0 0,0 0 0,0 0 0,-1 1 0,1-1 0,-1-2 0,0 3-134,0 0 1,0 0-1,0 0 1,0 0-1,0 0 1,0 0 0,0 1-1,0-1 1,0 0-1,0 1 1,-1-1-1,1 1 1,0-1 0,-1 1-1,1 0 1,0-1-1,0 1 1,-1 0 0,1 0-1,-1 0 1,1 0-1,0 0 1,-1 0-1,1 1 1,-2-1 0,-4 2-94,1-1 1,0 1-1,-1 0 1,1 1 0,0-1-1,1 1 1,-1 0 0,0 1-1,1-1 1,0 1 0,0 0-1,0 1 1,-7 7-1,-2 4-46,0 0-1,-21 35 1,35-50 6,-20 36-13,19-35 15,0 1 0,0 0 0,0-1 1,0 1-1,1 0 0,-1 0 0,1 0 1,0-1-1,-1 1 0,2 0 0,-1 0 1,1 4-1,-1-7-1,0 1 1,1-1-1,-1 1 0,1-1 1,-1 1-1,1-1 0,-1 1 0,1-1 1,0 1-1,-1-1 0,1 1 1,-1-1-1,1 0 0,0 0 1,0 1-1,-1-1 0,1 0 0,0 0 1,-1 0-1,1 0 0,0 1 1,0-1-1,-1 0 0,1 0 0,0-1 1,-1 1-1,2 0 0,0 0 3,-1 0 0,1 0 0,0-1 0,0 1 0,-1-1 0,1 1 0,0-1 0,-1 1 0,1-1 0,-1 0 0,1 0 0,-1 0-1,3-2 1,-3 4-1,0-1-1,0 1 0,0-1 0,0 1 1,0-1-1,0 1 0,-1-1 0,1 1 1,0 0-1,0-1 0,0 1 0,-1 0 1,1 0-1,-1 0 0,2 1 0,-2 2-1823,-3-7 769,-1-10 50,5 7 435</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6.830"/>
    </inkml:context>
    <inkml:brush xml:id="br0">
      <inkml:brushProperty name="width" value="0.05" units="cm"/>
      <inkml:brushProperty name="height" value="0.05" units="cm"/>
    </inkml:brush>
  </inkml:definitions>
  <inkml:trace contextRef="#ctx0" brushRef="#br0">72 106 10938,'-1'1'339,"-1"1"0,1 0 0,0 0 0,0 0 0,0 1 0,0-1 0,0 0 0,0 0 0,0 0 0,1 1 0,-1 3 0,0-2-11,-54 155 5396,54-157-5647,1-1 1,-1 0 0,1 0-1,-1 1 1,1-1 0,0 0-1,0 1 1,0-1-1,0 0 1,0 1 0,0-1-1,0 0 1,0 1-1,0-1 1,1 0 0,-1 1-1,1 0 1,-1-1-34,1-1 0,-1 0 0,1 1 0,-1-1 0,1 0-1,-1 0 1,1 0 0,-1 1 0,1-1 0,-1 0 0,1 0 0,-1 0 0,1 0 0,-1 0 0,1 0 0,-1 0 0,1 0-1,-1 0 1,1 0 0,-1 0 0,1 0 0,-1 0 0,1-1 0,-1 1 0,1 0 0,-1 0 0,2-1 0,3-2 125,0 0 0,0 0 0,-1 0 1,1-1-1,-1 0 0,6-6 0,71-92 858,-60 72-891,2 1 0,0 1 0,2 0 0,37-30 0,-59 56-130,0 0-1,0 0 0,1 0 0,-1 0 0,0 1 0,1-1 1,-1 1-1,1 0 0,-1 0 0,8-1 0,-10 2-4,1 0-1,-1 0 0,0 0 1,1 0-1,-1 0 0,0 0 1,1 1-1,-1-1 0,0 0 1,0 1-1,1-1 0,-1 1 1,0 0-1,0-1 0,0 1 1,0 0-1,0 0 0,0 0 0,0 0 1,0 0-1,0 0 0,0 0 1,0 0-1,0 0 0,-1 0 1,1 0-1,-1 0 0,1 1 1,0-1-1,-1 0 0,0 0 1,1 1-1,-1 1 0,1 3-1,0 0-1,0 1 1,-1-1-1,0 0 1,0 1-1,-1-1 1,1 0-1,-1 0 1,-1 0-1,1 1 1,-4 7 0,-4 9 6,-21 35 1,3-5 16,27-53-22,-1 1 0,1-1-1,0 0 1,0 0-1,0 0 1,0 0-1,0 0 1,0 0 0,0 1-1,0-1 1,-1 0-1,1 0 1,0 0-1,0 0 1,0 0 0,0 1-1,0-1 1,0 0-1,0 0 1,0 0-1,0 0 1,0 1 0,0-1-1,0 0 1,0 0-1,0 0 1,0 0-1,0 1 1,0-1 0,0 0-1,0 0 1,1 0-1,-1 0 1,0 0-1,0 1 1,0-1 0,0 0-1,0 0 1,0 0-1,0 0 1,0 0-1,1 0 1,-1 1 0,9-5-10,14-13 1,-20 15 6,66-47-61,138-70 0,-201 115 48,0 2 0,0-1 0,1 1-1,-1-1 1,0 2 0,10-3 0,-14 4 12,-1 0 0,1 0 0,0 0 0,-1 0 0,1 0 0,-1 0 0,1 0 0,-1 0 0,1 1 0,-1-1 0,1 0 0,-1 1 0,1 0 0,-1-1 1,0 1-1,1 0 0,-1-1 0,0 1 0,0 0 0,1 0 0,-1 0 0,0 0 0,0 1 0,0-1 0,0 0 0,0 0 0,0 0 0,-1 1 0,1-1 0,0 1 0,-1-1 0,2 3 0,1 13 15,-1 1-1,0 0 0,-1 0 1,0 0-1,-2 0 0,-4 29 1,4-35 11,-5 31 69,2-15 85,0 32 0,5-66-329,0 0 0,0 1 0,1-1 0,0 1 0,4-10 0,7-10-46</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7.532"/>
    </inkml:context>
    <inkml:brush xml:id="br0">
      <inkml:brushProperty name="width" value="0.05" units="cm"/>
      <inkml:brushProperty name="height" value="0.05" units="cm"/>
    </inkml:brush>
  </inkml:definitions>
  <inkml:trace contextRef="#ctx0" brushRef="#br0">28 75 13467,'-20'8'2754,"12"-5"1078,18-9-916,23-12-1050,-8 3-950,40-16-1,-57 28-888,0 0-1,0 1 1,0 0-1,1 0 1,-1 1-1,0 0 1,1 0-1,-1 1 1,16 1-1,-22 0-27,1-1 0,0 0 1,-1 1-1,1 0 0,-1-1 0,1 1 0,-1 0 1,0 0-1,1 1 0,-1-1 0,0 0 0,0 1 0,0-1 1,0 1-1,0 0 0,0 0 0,0 0 0,0 0 0,-1 0 1,1 0-1,-1 0 0,0 0 0,1 1 0,-1-1 1,0 1-1,0-1 0,-1 1 0,1-1 0,0 1 0,-1-1 1,1 1-1,-1-1 0,0 1 0,0 0 0,0-1 0,0 1 1,-2 4-1,1 0-16,0-1 1,-1 0-1,0 1 0,0-1 1,0 0-1,-1 0 1,0 0-1,0-1 1,0 1-1,-1-1 0,0 0 1,0 0-1,0 0 1,-8 7-1,12-12-23,-1 1 1,1-1-1,0 0 0,0 0 0,0 0 1,0 0-1,0 1 0,0-1 1,0 0-1,-1 0 0,1 0 1,0 0-1,0 1 0,0-1 0,0 0 1,-1 0-1,1 0 0,0 0 1,0 0-1,0 0 0,0 0 0,-1 0 1,1 0-1,0 0 0,0 1 1,0-1-1,-1 0 0,1 0 0,0 0 1,0 0-1,-1 0 0,1-1 1,0 1-1,0 0 0,0 0 0,-1 0 1,1 0-1,0 0 0,0 0 1,0 0-1,0 0 0,-1 0 1,1 0-1,0-1 0,0 1 0,0 0 1,0 0-1,-1 0 0,1 0 1,0-1-1,5-8-1360,0 4 723</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8.012"/>
    </inkml:context>
    <inkml:brush xml:id="br0">
      <inkml:brushProperty name="width" value="0.05" units="cm"/>
      <inkml:brushProperty name="height" value="0.05" units="cm"/>
    </inkml:brush>
  </inkml:definitions>
  <inkml:trace contextRef="#ctx0" brushRef="#br0">135 58 17724,'-6'1'771,"-25"6"907,29-6-1508,0-1 1,0 1 0,0 0-1,1 0 1,-1-1 0,0 1-1,1 0 1,-1 0 0,1 1-1,-1-1 1,1 0 0,0 0-1,-1 1 1,0 1 0,2-3-134,0 1 1,0 0-1,0-1 1,0 1-1,0-1 1,0 1-1,0 0 1,0-1-1,0 1 1,0-1 0,0 1-1,0-1 1,1 1-1,-1 0 1,0-1-1,0 1 1,1-1-1,-1 1 1,0-1-1,1 1 1,-1-1-1,1 1 1,-1-1-1,0 0 1,1 1-1,-1-1 1,1 0-1,-1 1 1,1-1-1,-1 0 1,1 0-1,-1 1 1,1-1-1,1 0 1,20 9 301,-15-7-249,-1 0 0,1-1-1,0 0 1,0-1 0,0 1-1,0-1 1,0-1 0,0 1 0,8-3-1,-13 3-62,0 0 0,0-1-1,0 1 1,0-1 0,0 1-1,0-1 1,0 0 0,0 0-1,-1 0 1,1 0 0,0 0-1,-1 0 1,1 0 0,-1-1 0,1 1-1,-1-1 1,1 1 0,-1-1-1,0 1 1,0-1 0,0 0-1,0 0 1,0 1 0,0-1-1,-1 0 1,1 0 0,0 0-1,-1 0 1,0 0 0,1 0 0,-1 0-1,0 0 1,0 0 0,0 0-1,0 0 1,-1-3 0,0 2-4,0 1 0,0-1 0,0 0 0,0 0 0,0 1 1,-1-1-1,1 1 0,-1-1 0,0 1 0,0 0 0,0 0 0,0 0 1,0 0-1,0 0 0,-1 0 0,1 0 0,-1 1 0,1-1 1,-1 1-1,0 0 0,1-1 0,-1 1 0,0 1 0,-4-2 1,1 0-9,0 1 0,-1 0 0,1 0 1,0 1-1,0-1 0,-1 1 0,1 1 1,0-1-1,0 1 0,-12 3 0,13-2-23,0 0-1,0 0 1,0 0-1,0 1 0,0 0 1,1 0-1,-1 0 0,1 0 1,0 1-1,0-1 1,0 1-1,0 0 0,1 1 1,-1-1-1,1 1 0,0-1 1,1 1-1,-1 0 0,1 0 1,0 0-1,0 0 1,1 0-1,-1 1 0,1-1 1,0 0-1,1 1 0,-1-1 1,1 1-1,0-1 1,0 1-1,1-1 0,0 1 1,0-1-1,0 0 0,3 7 1,-3-9-105,0 1 0,1-1 0,-1 0 1,1-1-1,0 1 0,0 0 0,0 0 0,0-1 1,1 0-1,-1 1 0,1-1 0,-1 0 0,1 0 1,0 0-1,0 0 0,0-1 0,0 1 0,0-1 1,0 0-1,5 2 0,0-1-79,0-1 0,0 0 0,0 0 0,1 0 0,-1-1 0,0 0 0,11-2 0,18-6-604</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8.523"/>
    </inkml:context>
    <inkml:brush xml:id="br0">
      <inkml:brushProperty name="width" value="0.05" units="cm"/>
      <inkml:brushProperty name="height" value="0.05" units="cm"/>
    </inkml:brush>
  </inkml:definitions>
  <inkml:trace contextRef="#ctx0" brushRef="#br0">100 7 18564,'-2'-1'136,"1"0"0,0 1 0,-1-1-1,1 0 1,-1 1 0,1-1 0,-1 1 0,1-1 0,-1 1 0,1 0 0,-1 0 0,0 0-1,1 0 1,-1 0 0,1 0 0,-1 0 0,0 0 0,1 1 0,-1-1 0,1 0-1,-1 1 1,-2 1 0,1 0-7,0 0-1,1 0 1,-1 0-1,0 1 1,1-1-1,-1 1 1,1-1-1,0 1 1,0 0-1,-2 3 0,-1 4 4,0 1 0,0-1-1,1 1 1,0 0-1,-3 19 1,6-26-82,0 1-1,1 0 1,0 0 0,0-1 0,0 1 0,0 0-1,1 0 1,1 5 0,-2-9-35,1 0 0,-1 0 0,0 0 0,1 0 0,-1 0 0,1 0 0,0 0 0,-1 0 0,1 0 0,0 0 0,-1-1 0,1 1 0,0 0 0,0 0-1,0-1 1,0 1 0,0 0 0,0-1 0,0 1 0,0-1 0,0 1 0,0-1 0,0 0 0,0 1 0,0-1 0,0 0 0,1 0 0,-1 0 0,0 0 0,0 0 0,0 0 0,0 0 0,0 0 0,1 0 0,-1 0 0,0-1 0,0 1-1,0 0 1,0-1 0,1 0 0,13-5 44,0-1 0,-1-1-1,0 0 1,-1-1-1,16-13 1,31-19 40,-58 40-94,0 0 0,1-1 0,-1 1 0,1 0-1,-1 0 1,1 1 0,-1-1 0,1 0 0,-1 1 0,1 0 0,0-1 0,-1 1 0,1 0-1,2 1 1,-3-1 0,0 1 1,-1-1-1,1 1 0,-1 0 0,1-1 0,-1 1 0,1 0 1,-1 0-1,1 0 0,-1 0 0,0 1 0,1-1 0,-1 0 1,0 0-1,0 1 0,0-1 0,0 1 0,0-1 0,-1 1 0,1-1 1,1 4-1,3 11 9,-4-12 27,0 0 0,1-1 1,-1 1-1,1-1 1,-1 1-1,1-1 0,5 6 1,-7-8-28,1-1 0,0 1 0,0-1 0,0 1 0,0-1 0,0 1 1,0-1-1,0 0 0,0 1 0,0-1 0,0 0 0,0 0 0,0 0 1,0 0-1,0 0 0,0 0 0,0 0 0,0 0 0,1 0 0,-1 0 1,0-1-1,0 1 0,0 0 0,0-1 0,0 1 0,-1-1 0,1 1 0,0-1 1,0 1-1,0-1 0,0 0 0,0 1 0,1-2 0,14-10 141,66-42 186,-74 49-379,2 0 1,-1 1 0,0 1 0,1-1-1,0 1 1,0 1 0,15-2 0,-22 3 16,-1 1 1,1 0 0,0 0 0,0 0-1,0 0 1,0 1 0,0-1 0,0 1-1,-1-1 1,1 1 0,0 0 0,0 0-1,-1 1 1,1-1 0,-1 0 0,1 1-1,-1 0 1,5 3 0,-2 1-26,-1 0 1,1 0-1,-1 0 1,-1 0-1,6 13 0,-3-8 54,-6-10-31,1 0 0,-1-1 0,0 1 0,1-1 0,-1 0 0,1 1 0,-1-1 0,1 1 0,-1-1 0,0 0 0,1 1 0,0-1 0,-1 0 0,1 1 0,-1-1 0,1 0 0,-1 0 1,1 0-1,0 0 0,-1 1 0,1-1 0,-1 0 0,1 0 0,0 0 0,-1 0 0,1 0 0,-1 0 0,1-1 0,0 1 0,-1 0 0,1 0 0,-1 0 0,1 0 0,-1-1 0,1 1 0,-1 0 0,1-1 0,-1 1 0,1 0 0,-1-1 0,1 1 0,-1-1 0,1 1 0,-1 0 0,1-2 0,26-26-1168,-21 21 1226,20-23-385,6-5-117</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9.001"/>
    </inkml:context>
    <inkml:brush xml:id="br0">
      <inkml:brushProperty name="width" value="0.05" units="cm"/>
      <inkml:brushProperty name="height" value="0.05" units="cm"/>
    </inkml:brush>
  </inkml:definitions>
  <inkml:trace contextRef="#ctx0" brushRef="#br0">166 0 18068,'-36'29'4388,"-69"40"0,103-68-4345,0 0-1,0 0 0,0 0 0,0 1 0,0-1 1,1 1-1,-1 0 0,0-1 0,1 1 1,-1 0-1,1 0 0,-2 3 0,3-5-48,0 1 1,0-1-1,0 0 0,-1 1 1,1-1-1,0 1 0,0-1 0,0 0 1,0 1-1,1-1 0,-1 1 0,0-1 1,0 0-1,0 1 0,0-1 0,0 0 1,0 1-1,1-1 0,-1 0 1,0 1-1,0-1 0,0 0 0,1 1 1,-1-1-1,0 0 0,1 1 0,17 6-249,57 2-400,18 2 51,-84-9 540,1 1 0,-1 0 1,1 0-1,-1 1 0,0 0 0,0 0 0,9 7 0,-16-10 74,0 0-1,0 1 1,-1-1-1,1 0 1,0 1-1,-1-1 0,1 1 1,-1 0-1,1 0 1,-1-1-1,0 1 1,0 0-1,0 0 0,0 0 1,0 0-1,0 0 1,0 1-1,-1-1 1,1 0-1,-1 0 0,1 3 1,-2-2 34,1 0 0,-1-1 0,1 1 0,-1 0 1,0 0-1,0-1 0,0 1 0,0 0 0,-1-1 0,1 1 1,-1-1-1,1 0 0,-1 1 0,-3 2 0,-1 1 63,-1 0 1,1 0-1,-1-1 0,0 0 0,-1 0 0,0-1 1,1 0-1,-1 0 0,-16 5 0,16-7-100,-1 0 1,0-1-1,0 0 0,0-1 0,0 0 1,0 0-1,0-1 0,-17-3 0,-1-5-53</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19.683"/>
    </inkml:context>
    <inkml:brush xml:id="br0">
      <inkml:brushProperty name="width" value="0.05" units="cm"/>
      <inkml:brushProperty name="height" value="0.05" units="cm"/>
    </inkml:brush>
  </inkml:definitions>
  <inkml:trace contextRef="#ctx0" brushRef="#br0">22 9 17460,'0'-1'82,"0"1"0,0-1-1,0 1 1,0 0 0,0-1 0,0 1 0,0 0 0,0-1 0,-1 1 0,1 0 0,0-1 0,0 1 0,0 0-1,-1 0 1,1-1 0,0 1 0,0 0 0,-1 0 0,1-1 0,0 1 0,-1 0 0,1 0 0,0 0 0,-1-1 0,1 1-1,0 0 1,-1 0 0,1 0 0,0 0 0,-1 0 0,1 0 0,0 0 0,-1 0 0,1 0 0,0 0 0,-1 0-1,-6 12 1695,2 22-252,5-22-1414,0 0-1,0-1 1,2 1-1,-1 0 0,1-1 1,8 23-1,-9-31-84,0 1-1,0-1 1,1 0-1,-1 0 1,1 0-1,0-1 1,0 1-1,0 0 1,0 0-1,0-1 1,1 0-1,-1 1 1,1-1-1,-1 0 1,1 0-1,0 0 1,0-1-1,0 1 1,0-1-1,0 1 1,0-1-1,1 0 1,-1 0-1,0-1 1,0 1-1,1-1 1,-1 1-1,6-1 1,1-2 50,0 1 0,0-2 1,0 1-1,0-1 0,-1-1 0,1 0 1,16-9-1,-13 6 18,1 1 1,23-8 0,-35 14-82,0-1 1,0 1 0,0 0-1,0 0 1,0 0 0,0 0-1,0 0 1,0 1 0,0-1-1,0 1 1,0-1 0,0 1-1,0 0 1,0-1 0,0 1-1,0 0 1,0 0 0,-1 0-1,1 1 1,-1-1 0,1 0-1,-1 1 1,2 1 0,-1-1-4,0 0 1,0-1-1,0 1 1,0-1-1,0 1 1,1-1-1,-1 1 1,0-1-1,1 0 1,-1 0-1,1-1 1,-1 1-1,1 0 1,-1-1-1,4 1 1,4-2 17,-1-1 0,0 0 0,0-1 0,0 0 0,-1 0 0,1-1 0,-1 0 0,0 0 0,14-10 0,14-7 48,-25 16-57,0-1-1,1 2 1,-1-1 0,1 2-1,19-5 1,-27 8-20,0-1-1,-1 1 1,1 0-1,0 0 1,-1 0-1,1 1 1,0-1-1,-1 1 1,1 0-1,-1 0 1,1 0-1,-1 0 1,1 1-1,-1-1 1,0 1 0,0 0-1,0 0 1,0 0-1,0 0 1,0 1-1,0-1 1,-1 1-1,4 3 1,2 6-14,0 0 0,8 17 0,-16-29 0,0 0 1,0 0 0,0 1-1,1-1 1,-1 0-1,0 0 1,0 0 0,1 0-1,-1 1 1,0-1 0,0 0-1,0 0 1,1 0-1,-1 0 1,0 0 0,0 0-1,1 0 1,-1 0-1,0 0 1,0 0 0,1 0-1,-1 0 1,0 0 0,1 0-1,-1 0 1,0 0-1,0 0 1,1 0 0,-1 0-1,0 0 1,0 0-1,0-1 1,1 1 0,-1 0-1,0 0 1,0 0 0,1 0-1,-1 0 1,0-1-1,0 1 1,0 0 0,0 0-1,1 0 1,-1-1-1,9-9-363,40-69 608,-24 43-410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0.104"/>
    </inkml:context>
    <inkml:brush xml:id="br0">
      <inkml:brushProperty name="width" value="0.05" units="cm"/>
      <inkml:brushProperty name="height" value="0.05" units="cm"/>
    </inkml:brush>
  </inkml:definitions>
  <inkml:trace contextRef="#ctx0" brushRef="#br0">144 1 16436,'0'0'172,"0"1"0,-1 0 0,1 0 1,0-1-1,-1 1 0,1 0 0,-1-1 1,1 1-1,-1 0 0,1-1 0,-1 1 1,0-1-1,1 1 0,-1-1 0,1 1 1,-1-1-1,0 1 0,0-1 0,1 0 1,-2 1-1,-21 8 1061,14-5 39,-6 3 331,-26 16-1,37-20-1525,0 0-1,0 0 1,0 0 0,0 1 0,1-1-1,-1 1 1,1 0 0,0 0 0,0 0-1,-3 6 1,6-9-84,0-1 0,-1 1 0,1-1 0,0 0-1,0 1 1,0-1 0,0 1 0,-1-1 0,1 1 0,0-1 0,0 1-1,0-1 1,0 1 0,0-1 0,0 1 0,0-1 0,0 1 0,0 0 0,0-1-1,1 0 1,-1 1 0,0-1 0,0 1 0,0-1 0,1 1 0,-1-1 0,0 1-1,0-1 1,1 1 0,-1-1 0,0 0 0,1 1 0,-1-1 0,1 0 0,-1 1-1,0-1 1,1 0 0,-1 0 0,1 1 0,-1-1 0,1 0 0,-1 0 0,1 0-1,-1 1 1,1-1 0,-1 0 0,1 0 0,-1 0 0,1 0 0,0 0 0,31-2-434,-24 1 325,1 0 9,18-1-448,0 0 1,39 4-1,-59-2 494,0 1 0,-1 0-1,1 0 1,0 1 0,-1 0 0,0 0 0,1 0 0,-1 1 0,0 0 0,0 0 0,0 1 0,0 0 0,-1 0-1,0 0 1,7 7 0,-10-10 96,-1 1 0,1 0 0,-1 0-1,1 0 1,-1 0 0,0 0 0,0 0 0,0 1 0,0-1-1,0 0 1,-1 0 0,1 1 0,0-1 0,-1 0-1,0 1 1,0-1 0,0 1 0,0-1 0,0 0-1,0 4 1,-1-3 64,-1 0 0,1 1-1,0-1 1,-1 0 0,1-1-1,-1 1 1,0 0-1,0 0 1,0-1 0,-1 1-1,1-1 1,0 0 0,-4 3-1,0-1 30,0 0-1,0 0 0,0 0 0,0-1 0,-1 0 0,1 0 0,-1-1 0,0 0 0,1 0 0,-1-1 0,0 0 1,0 0-1,-11 0 0,15-1-213,0 0 0,0-1-1,0 1 1,0-1 0,0 0 0,0 0 0,0 0 0,0 0 0,1 0 0,-1-1 0,0 1 0,1-1-1,-1 0 1,1 0 0,0 0 0,-1 0 0,1 0 0,0 0 0,0-1 0,0 1 0,-2-5 0,1 0-75,0 1 1,1-1 0,-1 0-1,2 0 1,-1 0 0,1 0 0,0 0-1,0-10 1,0-35-600</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0.518"/>
    </inkml:context>
    <inkml:brush xml:id="br0">
      <inkml:brushProperty name="width" value="0.05" units="cm"/>
      <inkml:brushProperty name="height" value="0.05" units="cm"/>
    </inkml:brush>
  </inkml:definitions>
  <inkml:trace contextRef="#ctx0" brushRef="#br0">70 0 17252,'-10'122'6130,"9"-68"-5328,15 107 1,-9-132-750,1 0 1,1 0 0,2 0 0,1-1 0,16 33-1,-25-59-66,15 26-66,-15-26 44,0-1-1,1 1 0,-1-1 0,0 1 0,0-1 0,1 0 0,-1 0 0,0 1 0,1-1 0,0 0 0,-1 0 0,1-1 0,-1 1 1,4 1-1,-5-2 20,0 0 0,1 0 1,-1 0-1,0-1 0,1 1 1,-1 0-1,0 0 1,1 0-1,-1 0 0,0 0 1,1-1-1,-1 1 0,0 0 1,0 0-1,1 0 1,-1-1-1,0 1 0,0 0 1,1 0-1,-1-1 0,0 1 1,0 0-1,0-1 1,0 1-1,1 0 0,-1-1 1,0 1-1,0 0 0,0-1 1,0 1-1,0 0 1,0-1-1,0 1 0,0 0 1,0-1-1,0 1 0,0 0 1,0-1-1,0 1 1,0 0-1,0-1 0,0 1 1,-1 0-1,1-1 0,0 1 1,0 0-1,0-1 1,-1 1-1,-6-22-291,-10-7 440,-1 1-1,-1 0 1,-42-46-1,4 5 1856,57 69-1955,-1-1-1,1 1 1,0 0 0,0 0-1,0-1 1,-1 1-1,1 0 1,0 0 0,0-1-1,0 1 1,0 0-1,0-1 1,0 1 0,0 0-1,0-1 1,-1 1-1,1 0 1,0-1 0,0 1-1,0 0 1,1-1 0,-1 1-1,0 0 1,0 0-1,0-1 1,0 1 0,0 0-1,0-1 1,0 1-1,0 0 1,1-1 0,10-5 466,27 1-436,-21 3-158,6-3-108,0 0-1,0-2 1,40-16 0,-14-1-69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3.259"/>
    </inkml:context>
    <inkml:brush xml:id="br0">
      <inkml:brushProperty name="width" value="0.05" units="cm"/>
      <inkml:brushProperty name="height" value="0.05" units="cm"/>
    </inkml:brush>
  </inkml:definitions>
  <inkml:trace contextRef="#ctx0" brushRef="#br0">308 86 16660,'2'-6'378,"1"0"1,-2 0 0,1 0 0,-1-1-1,0 1 1,0-10 0,0 15-317,-1 0 1,0-1 0,0 1-1,-1 0 1,1 0 0,0-1 0,0 1-1,0 0 1,-1 0 0,1 0-1,-1-1 1,1 1 0,-1 0-1,1 0 1,-1 0 0,0 0-1,0 0 1,1 0 0,-1 0-1,0 0 1,0 0 0,0 0-1,0 1 1,0-1 0,0 0-1,0 1 1,0-1 0,0 1 0,0-1-1,-1 1 1,1-1 0,0 1-1,0 0 1,-1-1 0,1 1-1,0 0 1,0 0 0,-1 0-1,1 0 1,-2 0 0,0 1 8,-1-1 0,1 1 1,0 0-1,-1 0 0,1 1 0,0-1 1,0 0-1,0 1 0,0 0 1,0 0-1,0 0 0,1 0 1,-1 0-1,0 1 0,1-1 0,0 1 1,-3 3-1,-3 5-33,0 0-1,1 1 1,-6 13-1,-6 17 45,2 1 1,2 0-1,-14 67 0,15-38 189,-6 106 0,18-157-193,1-1 1,1 1-1,0 0 0,2 0 0,6 30 1,2-33 1,-6-18-17,-2-11-6,-3-1-43,0 0 1,-1 1 0,0-1-1,-1 0 1,-5-16 0,-27-57-48,28 70 20,-36-77-108,43 92 121,-1-1-1,1 1 1,0 0 0,0 0 0,0 0 0,0-1-1,0 1 1,0 0 0,0 0 0,0-1-1,0 1 1,0 0 0,0 0 0,0 0-1,0-1 1,0 1 0,0 0 0,0 0-1,0-1 1,0 1 0,0 0 0,0 0-1,0 0 1,1-1 0,-1 1 0,0 0-1,0 0 1,0 0 0,0-1 0,0 1 0,1 0-1,-1 0 1,0 0 0,0 0 0,0 0-1,0-1 1,1 1 0,-1 0 0,0 0-1,0 0 1,0 0 0,1 0 0,-1 0-1,0 0 1,0 0 0,1 0 0,-1 0-1,0 0 1,0 0 0,0 0 0,1 0-1,-1 0 1,0 0 0,0 0 0,1 0 0,-1 0-1,13 2-9,5 2-380,0 0 1,0-2-1,0 0 1,0 0-1,0-2 1,0 0-1,1-2 0,-1 0 1,0 0-1,24-8 1,-8 0-1492,-1-2 1,0 0 0,-1-3-1,44-25 1,-73 38 2215,0 1 0,0-1 0,0 0 0,-1 0 0,1 0 0,-1-1 0,0 1 0,1-1 0,-1 1 0,2-4 0,-28 11 4354,16 0-4367,0 1 1,0 0 0,1 0-1,0 0 1,0 1 0,1 0-1,0 1 1,0 0 0,0 0-1,1 0 1,1 0 0,-1 1-1,-4 14 1,8-22-320,0 1 0,1-1 0,-1 1 0,1-1 0,-1 1 0,1-1 1,0 0-1,0 1 0,-1 0 0,1-1 0,0 1 0,0-1 0,1 1 0,-1-1 1,0 1-1,0-1 0,1 1 0,-1-1 0,1 0 0,-1 1 0,1-1 0,0 0 0,1 2 1,-1-2-6,0 0 1,0 0 0,1 0-1,-1 0 1,0-1 0,1 1-1,-1 0 1,1-1 0,-1 1-1,1-1 1,-1 0 0,1 1-1,0-1 1,-1 0 0,1 0-1,-1 0 1,1 0 0,-1 0-1,1 0 1,0 0-1,-1-1 1,3 0 0,6-2-22,1 0 0,-1 0-1,0-2 1,0 1 0,0-1 0,0 0 0,12-10 0,5-6-57,25-25 1,10-9-95,-59 55 141,-3 7 26,-5 12 11,4-18-6,-3 15-32,0 0 1,1 1 0,0-1-1,1 0 1,1 18 0,1-32-3,0-1 0,0 0 0,0 1 1,0-1-1,0 0 0,1 1 0,-1-1 1,0 1-1,1-1 0,-1 0 0,1 0 1,-1 1-1,1-1 0,0 0 1,-1 0-1,1 0 0,0 1 0,0-1 1,0 0-1,0 0 0,0 0 0,0-1 1,0 1-1,0 0 0,2 1 0,-1-2 12,0 1 0,0-1-1,0 0 1,-1 0 0,1 0-1,0 0 1,0 0 0,0 0-1,-1 0 1,1-1 0,0 1-1,0-1 1,-1 1 0,1-1-1,-1 0 1,1 0 0,0 0-1,-1 1 1,1-2 0,1 0-1,22-22-285</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0.987"/>
    </inkml:context>
    <inkml:brush xml:id="br0">
      <inkml:brushProperty name="width" value="0.05" units="cm"/>
      <inkml:brushProperty name="height" value="0.05" units="cm"/>
    </inkml:brush>
  </inkml:definitions>
  <inkml:trace contextRef="#ctx0" brushRef="#br0">273 97 16780,'0'-2'216,"0"1"0,0-1 0,-1 0 0,1 1 0,-1-1 0,1 1 0,-1-1 0,0 1 0,0-1 0,1 1 0,-1-1 1,0 1-1,0 0 0,0-1 0,-1 1 0,1 0 0,0 0 0,0 0 0,-1 0 0,1 0 0,-1 0 0,1 0 0,0 0 0,-1 1 1,0-1-1,1 1 0,-1-1 0,1 1 0,-3-1 0,-2 0 160,0-1 0,0 1 0,0 1 0,-1-1 1,1 1-1,-10 1 0,6 1-267,-1 0-1,1 0 1,0 1 0,1 1-1,-1 0 1,1 0 0,-1 1-1,1 0 1,0 0 0,1 1 0,-1 0-1,-8 9 1,12-10-111,0 0 0,0 1 0,0-1 0,1 1 0,0 0 0,0 0-1,0 0 1,1 0 0,0 1 0,0-1 0,1 1 0,0 0 0,0 0 0,0 0 0,1 0 0,0 0 0,0 0 0,1 11-1,0-16-1,0 0-1,0 0 0,1 0 1,-1 0-1,0 0 0,1 0 0,0 0 1,-1 0-1,1 0 0,0 0 0,0 0 1,0-1-1,0 1 0,0 0 0,0-1 1,1 1-1,-1 0 0,0-1 0,1 0 1,-1 1-1,1-1 0,0 0 0,-1 0 1,1 0-1,0 0 0,0 0 0,0 0 1,0 0-1,-1-1 0,1 1 0,0-1 1,0 1-1,0-1 0,0 0 0,1 0 1,-1 0-1,0 0 0,2 0 0,4-1-10,0 0-1,-1-1 0,1 0 1,-1 0-1,1-1 1,-1 1-1,0-2 0,0 1 1,7-5-1,7-7-11,0 0-1,-1-2 0,0 0 1,30-37-1,-37 40 36,-2-1 0,0-1 0,-1 0 0,0 0 1,-1-1-1,-1 0 0,8-25 0,-23 71-123,2 1 1,1 0 0,1 0 0,2 0 0,3 46-1,-1-72-30,-1 0 1,1 0-1,0-1 0,0 1 0,0 0 1,1-1-1,-1 1 0,1-1 0,0 1 1,0-1-1,0 0 0,0 0 0,1 0 0,4 4 1,-6-6 69,0 0 1,0-1 0,0 1-1,0-1 1,0 1 0,0-1-1,0 1 1,0-1 0,1 0-1,-1 0 1,0 1 0,0-1-1,0 0 1,1 0 0,-1 0-1,0 0 1,0-1 0,0 1-1,2 0 1,0-1 14,-1-1 1,1 1-1,0 0 0,-1-1 1,1 1-1,-1-1 0,0 0 1,1 0-1,-1 0 0,0 0 1,2-3-1,24-33-778</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1.416"/>
    </inkml:context>
    <inkml:brush xml:id="br0">
      <inkml:brushProperty name="width" value="0.05" units="cm"/>
      <inkml:brushProperty name="height" value="0.05" units="cm"/>
    </inkml:brush>
  </inkml:definitions>
  <inkml:trace contextRef="#ctx0" brushRef="#br0">57 0 16700,'-14'45'1382,"2"0"0,2 1 0,1 0 0,-3 91 0,12-129-1177,0 1-1,1-1 0,-1 1 1,5 14-1,-5-21-187,0-1 0,0 0 0,1 1 0,-1-1 0,1 0 0,-1 0 0,1 1 0,0-1 0,-1 0 0,1 0 0,0 0 0,0 0 0,0 0 0,0 0 0,0 0 0,0 0 1,0 0-1,0 0 0,0-1 0,0 1 0,1 0 0,-1-1 0,0 1 0,0-1 0,1 1 0,-1-1 0,0 0 0,1 1 0,-1-1 0,0 0 0,1 0 0,-1 0 0,0 0 0,1 0 0,-1 0 0,0-1 0,1 1 0,1-1 0,9-3-21,-1 0 0,0-1 1,1-1-1,-2 0 0,13-8 0,-15 7-59,1 2-1,0-1 1,1 1-1,-1 1 1,1-1-1,0 2 0,0-1 1,12-1-1,-20 4 50,-1 1-1,1 0 1,0-1-1,0 1 1,-1 0-1,1 0 1,0 0-1,0 0 0,-1 0 1,1 1-1,0-1 1,-1 0-1,1 1 1,0-1-1,-1 1 1,1 0-1,0 0 1,-1-1-1,1 1 1,-1 0-1,1 0 0,-1 0 1,0 1-1,1-1 1,-1 0-1,0 0 1,0 1-1,0-1 1,0 1-1,0-1 1,0 1-1,0-1 1,-1 1-1,1 0 0,0-1 1,-1 1-1,0 0 1,1-1-1,-1 1 1,0 0-1,0 1 1,0 4 79,0-1 0,0 0 0,-1 0 1,0 0-1,0 0 0,-1 0 0,1-1 0,-1 1 1,-1 0-1,-5 10 0,2-6 205,-1 0 0,0-1 0,-1 0 0,0 0 0,0-1 0,-1 0 0,0 0 0,-18 10 0,23-15-222,0-1 1,0 0-1,-1 0 0,1 0 1,-1 0-1,1-1 0,-1 0 1,0 0-1,1 0 0,-9 0 0,9-2-130,1 1 0,0 0 0,0-1-1,0 0 1,0 0 0,0 0-1,0 0 1,0 0 0,0 0 0,1-1-1,-1 0 1,0 1 0,1-1-1,-1 0 1,1 0 0,0 0 0,-4-5-1,4 4-60,-1 0-1,1 0 0,1 0 1,-1 0-1,0 0 0,1 0 1,0-1-1,0 1 0,0 0 1,0-1-1,0 1 0,0-1 1,1 0-1,0 1 0,0-1 1,0 1-1,1-7 0,4-19-729</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1.832"/>
    </inkml:context>
    <inkml:brush xml:id="br0">
      <inkml:brushProperty name="width" value="0.05" units="cm"/>
      <inkml:brushProperty name="height" value="0.05" units="cm"/>
    </inkml:brush>
  </inkml:definitions>
  <inkml:trace contextRef="#ctx0" brushRef="#br0">56 0 16043,'0'11'2065,"0"12"-1289,-8 12-272,0 5 1905,1 14-1417,-3 4-160,1 6-280,5-1-96,-1-4-80,0-3-128,5-15-672,4-11-432,2-16 760,3-9-168,3-19-160</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2.252"/>
    </inkml:context>
    <inkml:brush xml:id="br0">
      <inkml:brushProperty name="width" value="0.05" units="cm"/>
      <inkml:brushProperty name="height" value="0.05" units="cm"/>
    </inkml:brush>
  </inkml:definitions>
  <inkml:trace contextRef="#ctx0" brushRef="#br0">0 133 16291,'7'6'304,"0"-1"-1,0-1 1,1 1-1,0-1 1,-1-1-1,1 0 1,1 0-1,-1 0 1,0-1-1,1 0 1,-1 0-1,1-1 1,0-1-1,-1 1 1,1-1-1,0-1 1,-1 0-1,1 0 1,-1 0-1,1-1 1,-1 0-1,0-1 1,0 0-1,0 0 1,13-8 0,-8 4-39,0-1 1,0-1 0,11-10 0,-20 16-166,-1 0-1,0 1 1,0-2-1,0 1 1,0 0 0,-1 0-1,1-1 1,-1 0-1,0 1 1,0-1-1,0 0 1,-1 0-1,1 0 1,-1 0 0,1-8-1,-2 10-56,0 1 0,0-1 0,-1 0 1,1 1-1,0-1 0,-1 0 0,0 1 0,1-1 0,-1 1 0,0-1 0,0 1 0,0-1 1,0 1-1,0-1 0,0 1 0,0 0 0,0 0 0,-1-1 0,1 1 0,0 0 0,-1 0 1,1 0-1,-1 1 0,1-1 0,-1 0 0,1 0 0,-1 1 0,0-1 0,1 1 0,-4-1 1,-1 0 10,1 0 1,-1 0 0,1 0-1,-1 1 1,0 0 0,1 0-1,-1 1 1,-8 1-1,6 0-37,0 2-1,-1-1 0,1 1 0,0 0 1,0 0-1,1 1 0,0 0 0,-1 1 1,2-1-1,-1 1 0,1 1 0,0-1 1,0 1-1,-8 12 0,8-10-9,0 2 1,0-1-1,1 1 0,0-1 1,1 1-1,0 1 0,1-1 1,0 0-1,1 1 0,-2 18 1,4-26-51,0 0 1,0 0-1,0 0 1,0 0 0,0 0-1,1 0 1,0 0-1,0 0 1,0 0 0,0 0-1,1-1 1,-1 1-1,1 0 1,0-1 0,0 1-1,0-1 1,1 0-1,-1 1 1,1-1 0,0 0-1,0-1 1,0 1-1,0 0 1,0-1 0,0 0-1,1 0 1,-1 0 0,1 0-1,0 0 1,-1-1-1,1 0 1,7 2 0,-3-2-35,1 0 1,-1 0-1,0-1 1,1 0-1,-1 0 1,1-1-1,-1 0 1,0-1-1,0 0 1,0 0-1,0-1 1,0 0-1,12-7 1,28-18-432</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3.816"/>
    </inkml:context>
    <inkml:brush xml:id="br0">
      <inkml:brushProperty name="width" value="0.05" units="cm"/>
      <inkml:brushProperty name="height" value="0.05" units="cm"/>
    </inkml:brush>
  </inkml:definitions>
  <inkml:trace contextRef="#ctx0" brushRef="#br0">8 67 15315,'-1'-21'1546,"0"12"-584,1 1 1,-1 0-1,-3-12 1,8 62 3417,-2-6-3939,3 0-217,-2-3-41,2-1-1,0 0 1,3 0 0,21 59 0,-28-90-169,-1 1 1,1-1 0,0 1-1,-1-1 1,1 1 0,0-1-1,0 0 1,0 1-1,1-1 1,-1 0 0,0 0-1,0 0 1,1 0 0,-1 0-1,0 0 1,1 0 0,-1 0-1,1-1 1,-1 1 0,4 1-1,-3-2-4,-1-1 1,1 1-1,0 0 0,0 0 0,-1 0 0,1-1 1,0 1-1,-1-1 0,1 0 0,0 1 0,-1-1 0,1 0 1,-1 0-1,1 0 0,-1 0 0,1 0 0,-1 0 1,0 0-1,0-1 0,2-1 0,13-16 39,-2-1 0,0-1 0,16-32-1,-14 24-19,20-28 1,-34 54-31,0 1 1,0-1 0,0 0 0,1 1 0,-1-1 0,1 1 0,0 0 0,0 0-1,0 0 1,5-3 0,-7 5-1,0-1 0,0 1-1,1 0 1,-1 0 0,0 0 0,1 0-1,-1 0 1,0 0 0,0 0 0,1 0-1,-1 0 1,0 1 0,1-1 0,-1 1-1,0-1 1,0 1 0,0-1 0,0 1-1,1-1 1,-1 1 0,0 0 0,0 0-1,0 0 1,0-1 0,-1 1 0,1 0-1,0 0 1,0 0 0,0 1 0,-1-1-1,1 0 1,0 2 0,28 55-83,-22-41 120,2 0 1,11 19 0,-17-32-131,0 0 0,0 0 0,1 0 0,-1 0 0,1 0 0,0-1 0,0 1 0,0-1 0,1 0 0,-1 0 0,1-1 0,6 3 0,-10-5 78,-1 0 1,0 0 0,1 0 0,-1 0 0,1 0 0,-1 0 0,1 0 0,-1 0 0,0 0-1,1 0 1,-1 0 0,1 0 0,-1 0 0,0-1 0,1 1 0,-1 0 0,1 0-1,-1-1 1,0 1 0,1 0 0,-1 0 0,0-1 0,0 1 0,1 0 0,-1-1 0,0 1-1,0-1 1,1 1 0,-1 0 0,0-1 0,0 1 0,0 0 0,0-1 0,1 1-1,-1-1 1,0 1 0,0-1 0,0 1 0,0 0 0,0-1 0,0 1 0,0-1 0,-1 0-1,1-22-257,-5-4-85</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4.234"/>
    </inkml:context>
    <inkml:brush xml:id="br0">
      <inkml:brushProperty name="width" value="0.05" units="cm"/>
      <inkml:brushProperty name="height" value="0.05" units="cm"/>
    </inkml:brush>
  </inkml:definitions>
  <inkml:trace contextRef="#ctx0" brushRef="#br0">2 0 19300,'0'3'1897,"-1"3"-1433,4 3-200,1 1 1136,5-1-1328,-1 0-768,3 0 600,-1 2-128,3 0-120</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4.634"/>
    </inkml:context>
    <inkml:brush xml:id="br0">
      <inkml:brushProperty name="width" value="0.05" units="cm"/>
      <inkml:brushProperty name="height" value="0.05" units="cm"/>
    </inkml:brush>
  </inkml:definitions>
  <inkml:trace contextRef="#ctx0" brushRef="#br0">27 162 13667,'-1'0'370,"-1"0"0,0 0 0,1 0 0,-1 0 0,1 0 0,-1-1 0,0 1 0,1 0 0,-1-1 0,1 1 0,-1-1 0,1 1 0,-1-1 0,-1-1 0,3 1-249,0 1 1,-1-1-1,1 0 0,0 0 0,0 0 1,0 0-1,-1 1 0,1-1 1,0 0-1,0 0 0,0 0 0,1 0 1,-1 0-1,0 1 0,0-1 1,0 0-1,1 0 0,-1 0 0,0 1 1,1-1-1,-1 0 0,1 0 1,-1 1-1,0-1 0,1 0 0,0 1 1,-1-1-1,1 1 0,1-2 1,8-11 266,1 1 0,1-1 0,0 2 0,0 0 0,1 0 0,16-9 0,-20 15-344,-1 0 0,1 0 0,1 0 0,-1 1 1,0 1-1,1 0 0,0 0 0,0 1 0,0 0 0,0 0 0,12 1 1,-17 1-41,-1 1 0,0-1 0,1 1 1,-1 0-1,0 1 0,0-1 1,0 1-1,0 0 0,0 0 0,0 0 1,0 0-1,-1 0 0,1 1 1,-1 0-1,1 0 0,-1 0 1,0 0-1,-1 0 0,1 1 0,0-1 1,-1 1-1,0 0 0,0 0 1,0 0-1,2 6 0,0 0-83,-1-1 1,0 1-1,-1-1 0,0 1 0,-1 0 1,0 0-1,0 0 0,-1 0 0,-1 0 0,-1 12 1,2-22 48,0 0 0,0 0 0,0 0 0,0-1 0,0 1 0,0 0 0,0 0 0,-1 0 0,1 0 0,0 0 0,0 0 0,0 0 0,0 0 0,0 0 0,0 0 0,0 0 0,0 0 0,-1 0 0,1 0 0,0 0 0,0 0 0,0 0 0,0 0 0,0 0 0,0 0 0,0 0 0,0 1 0,0-1 1,-1 0-1,1 0 0,0 0 0,0 0 0,0 0 0,0 0 0,0 0 0,0 0 0,0 0 0,0 0 0,0 0 0,0 0 0,0 1 0,0-1 0,0 0 0,0 0 0,0 0 0,0 0 0,0 0 0,0 0 0,0 0 0,0 0 0,0 0 0,0 1 0,0-1 0,0 0 0,0 0 0,0 0 0,0 0 0,0 0 0,0 0 0,0 0 0,0 0 0,0 1 0,0-1 0,0-11-476,6-2-83</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5.162"/>
    </inkml:context>
    <inkml:brush xml:id="br0">
      <inkml:brushProperty name="width" value="0.05" units="cm"/>
      <inkml:brushProperty name="height" value="0.05" units="cm"/>
    </inkml:brush>
  </inkml:definitions>
  <inkml:trace contextRef="#ctx0" brushRef="#br0">0 127 16251,'1'17'843,"0"0"0,1 0 0,1-1-1,0 0 1,2 1 0,8 22 0,-8-27-725,0-1 1,1 0 0,0 0 0,0 0 0,1-1-1,1 0 1,-1-1 0,2 1 0,15 13-1,-21-21-74,0 1 0,1-1 0,-1 0 0,1 0 0,0 0-1,-1 0 1,1 0 0,0-1 0,0 0 0,0 0 0,0 0 0,0 0-1,0-1 1,0 1 0,0-1 0,0 0 0,0-1 0,1 1 0,3-1-1,-2-1 22,0 0-1,-1 0 0,1-1 1,-1 1-1,0-1 1,0 0-1,0-1 0,0 1 1,0-1-1,0 0 0,-1 0 1,4-6-1,-1 4 40,-2-2 1,1 1 0,-1-1-1,0 0 1,-1 0-1,0 0 1,0 0-1,-1-1 1,0 0-1,0 0 1,-1 1-1,0-2 1,-1 1 0,1 0-1,-2 0 1,0 0-1,-1-12 1,1 20-88,0-1 1,0 1 0,-1-1 0,1 1-1,0 0 1,-1-1 0,1 1 0,-1 0-1,0-1 1,0 1 0,1 0-1,-1 0 1,0 0 0,0 0 0,0 0-1,0 0 1,0 0 0,0 0 0,0 0-1,-1 0 1,1 0 0,0 1-1,0-1 1,-1 0 0,1 1 0,0-1-1,-3 0 1,3 1-17,0 1 0,-1-1 0,1 0 0,0 0 0,0 1 0,0-1 0,0 0 0,0 1 0,0-1 0,0 1 0,0-1 0,0 1 0,0 0 0,1-1 1,-1 1-1,0 0 0,0 0 0,0 0 0,1 0 0,-1-1 0,1 1 0,-1 0 0,0 0 0,1 0 0,-1 0 0,1 0 0,0 0 0,-1 1 0,1-1 0,0 0 0,0 0 0,0 0 0,0 0 0,0 0 0,0 2 0,-1 0-7,1 0 0,0 0 1,0 0-1,0 0 0,0 0 0,1 0 0,-1-1 0,1 1 0,-1 0 0,1 0 0,0 0 1,0 0-1,0-1 0,1 1 0,-1-1 0,1 1 0,-1-1 0,1 1 0,0-1 1,0 0-1,0 0 0,0 0 0,0 0 0,0 0 0,1 0 0,-1 0 0,1-1 0,-1 0 1,1 1-1,0-1 0,0 0 0,-1 0 0,1 0 0,0-1 0,0 1 0,0-1 1,0 1-1,0-1 0,0 0 0,0 0 0,-1 0 0,1-1 0,0 1 0,0-1 0,0 1 1,0-1-1,0 0 0,-1 0 0,1 0 0,4-4 0,7-2 3,0-2 1,-1 0-1,-1 0 0,0-1 0,22-23 1,-12 8 27,33-51 1,-50 70-20,0-2 1,-1 1-1,0 0 1,0-1-1,-1 0 1,0 0-1,3-13 1,-5 21-7,-1-1 1,0 1 0,0-1-1,0 1 1,0-1-1,0 1 1,0-1 0,0 1-1,0-1 1,0 1-1,0-1 1,0 1 0,0-1-1,0 1 1,0-1-1,0 1 1,0-1-1,-1 1 1,1 0 0,0-1-1,0 1 1,-1-1-1,-7 3-2,-10 16-8,11-6 25,-1 1 0,2 0-1,0 0 1,0 0 0,1 1-1,1 0 1,-4 20 0,5-14 29,0 0 1,1 0 0,2 0 0,2 35 0,-2-51-101,0-1 1,1 1-1,-1 0 1,1-1 0,0 1-1,0-1 1,1 1-1,-1-1 1,1 1 0,0-1-1,-1 0 1,1 0 0,1 0-1,-1 0 1,0 0-1,1 0 1,0-1 0,-1 1-1,7 3 1,-6-4-106,-1-1 1,1 0-1,0 0 1,0-1-1,1 1 1,-1 0-1,0-1 1,0 0-1,0 0 1,0 0-1,0 0 1,0 0-1,0-1 1,0 1-1,1-1 1,-1 0-1,0 0 1,-1 0-1,1 0 1,0 0-1,0-1 1,0 1-1,4-4 1,4-4-289,1 0 0,-1-1 1,12-13-1,6-9-693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5.597"/>
    </inkml:context>
    <inkml:brush xml:id="br0">
      <inkml:brushProperty name="width" value="0.05" units="cm"/>
      <inkml:brushProperty name="height" value="0.05" units="cm"/>
    </inkml:brush>
  </inkml:definitions>
  <inkml:trace contextRef="#ctx0" brushRef="#br0">97 5 17428,'0'0'59,"0"-1"1,0 1 0,0 0-1,0 0 1,0-1 0,-1 1-1,1 0 1,0 0-1,0-1 1,0 1 0,-1 0-1,1 0 1,0 0 0,0 0-1,0-1 1,-1 1 0,1 0-1,0 0 1,-1 0 0,1 0-1,0 0 1,0 0-1,-1 0 1,1 0 0,0-1-1,0 1 1,-1 0 0,1 0-1,0 0 1,-1 0 0,1 1-1,0-1 1,-1 0-1,-13 5 643,-10 13 426,18-13-851,0 1 1,1 0 0,0 0 0,0 0-1,-5 9 1,8-13-265,1 1 0,-1-1 0,1 1 0,-1 0 0,1-1 0,0 1 0,0 0 0,0 0 0,1 0 0,-1 0 0,1 0 0,0 0 0,-1 0 0,1 0 0,0 0 0,1 0 0,0 3 0,-1-5-28,1 0 1,0 1-1,0-1 1,-1 0-1,1 0 1,0 0-1,0-1 1,0 1-1,0 0 1,0 0-1,0 0 0,0-1 1,1 1-1,-1-1 1,0 1-1,0-1 1,0 1-1,1-1 1,-1 0-1,0 1 1,2-1-1,31 3-287,-28-3 241,21 0-209,-1 0-225,45 7 0,-65-6 437,0 0-1,0 0 1,0 1 0,1 0 0,-1 0 0,-1 1 0,1 0 0,0 0 0,-1 0 0,1 0 0,-1 1 0,7 6 0,-10-7 92,0-1 0,0 1-1,0 0 1,0 0 0,-1 0 0,1 0 0,-1 0-1,0 0 1,0 0 0,0 0 0,0 1 0,0-1-1,-1 0 1,1 1 0,-1-1 0,0 0-1,0 1 1,0-1 0,-1 1 0,1-1 0,-1 0-1,0 1 1,0-1 0,0 0 0,0 0 0,-1 0-1,1 0 1,-1 0 0,-3 5 0,0 1 174,-1-1 1,-1 1 0,0-1-1,0-1 1,0 1-1,-1-1 1,0-1 0,-12 9-1,14-11-104,-1-1-1,1 0 0,-1 0 1,0 0-1,0-1 1,0 0-1,0 0 0,-12 0 1,16-1-159,0-1 1,0 0 0,1 0 0,-1 0 0,0 0 0,0-1-1,0 1 1,1-1 0,-1 1 0,0-1 0,1 0 0,-1 0-1,0 0 1,1-1 0,-1 1 0,1-1 0,0 1-1,-1-1 1,1 0 0,0 0 0,0 0 0,0 0 0,0 0-1,-2-5 1,1 2-12,1-1 1,0 0-1,0 0 0,0 0 0,1 0 0,0 0 0,0 0 1,1 0-1,0 0 0,0-7 0,7-32-455</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6.048"/>
    </inkml:context>
    <inkml:brush xml:id="br0">
      <inkml:brushProperty name="width" value="0.05" units="cm"/>
      <inkml:brushProperty name="height" value="0.05" units="cm"/>
    </inkml:brush>
  </inkml:definitions>
  <inkml:trace contextRef="#ctx0" brushRef="#br0">231 0 18300,'-1'27'1884,"-9"47"1,2-14-1016,7-51-778,-17 248 2597,18-253-2615,1 36 371,0-38-408,-1 0 1,0 0-1,0-1 1,1 1-1,-1 0 0,1 0 1,-1 0-1,1-1 1,0 1-1,0 0 1,0-1-1,0 1 1,0-1-1,0 1 0,0-1 1,0 0-1,2 2 1,-2-3-26,-1 0 0,1 0 1,-1 0-1,1 0 0,0 0 0,-1 0 1,1 0-1,0 0 0,-1 0 0,1 0 1,0 0-1,-1-1 0,1 1 0,-1 0 1,1 0-1,0-1 0,-1 1 1,1-1-1,-1 1 0,1 0 0,-1-1 1,1 1-1,-1-1 0,0 1 0,1-1 1,-1 1-1,1-1 0,-1 1 0,0-1 1,0 0-1,1 1 0,-1-1 1,0 1-1,0-1 0,0 0 0,1 1 1,-1-2-1,8-28 194,-6 20-132,-1 1 1,0-1-1,-1 0 0,0 1 0,-1-1 0,0 1 1,0-1-1,-1 1 0,0-1 0,-1 1 1,0 0-1,0 0 0,-1 0 0,0 0 0,-8-12 1,8 15-25,-1 0 0,1 1 1,-1-1-1,0 1 1,0 1-1,-1-1 0,0 1 1,1-1-1,-1 2 0,-1-1 1,1 1-1,0 0 1,-1 0-1,0 1 0,1-1 1,-1 2-1,0-1 1,0 1-1,0 0 0,0 0 1,-13 1-1,16 0-22,-1 1 0,1 0 0,0 0 0,-1 0 0,1 0 0,0 1 0,-4 1 0,6-2 7,1-1 0,0 1-1,0-1 1,0 1 0,0-1 0,0 1-1,0 0 1,0-1 0,0 1 0,0 0 0,1 0-1,-1 0 1,0 0 0,0 0 0,1 0-1,-1 0 1,0 0 0,1 0 0,-1 0-1,1 0 1,0 0 0,-1 0 0,1 0 0,0 0-1,-1 1 1,1-1 0,0 0 0,0 0-1,0 0 1,0 2 0,1-2 21,-1-1 0,1 1 0,-1-1 0,1 0 0,-1 1 0,1-1 1,0 1-1,-1-1 0,1 0 0,-1 0 0,1 1 0,0-1 0,-1 0 0,1 0 0,0 0 0,-1 1 0,1-1 1,0 0-1,-1 0 0,1 0 0,0 0 0,-1 0 0,1 0 0,1-1 0,25-2-159,-14 2 58,-6 1 114,24-1-1921,0-1 1,-1-1-1,59-15 0,-49 6 714,0-4-301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3.660"/>
    </inkml:context>
    <inkml:brush xml:id="br0">
      <inkml:brushProperty name="width" value="0.05" units="cm"/>
      <inkml:brushProperty name="height" value="0.05" units="cm"/>
    </inkml:brush>
  </inkml:definitions>
  <inkml:trace contextRef="#ctx0" brushRef="#br0">198 12 18108,'0'-1'75,"0"1"1,0-1-1,0 1 1,0-1-1,0 1 1,-1-1 0,1 1-1,0-1 1,0 1-1,-1-1 1,1 1-1,0-1 1,-1 1-1,1-1 1,0 1-1,-1 0 1,1-1-1,0 1 1,-1 0-1,1-1 1,-1 1-1,1 0 1,-1-1-1,1 1 1,-1 0 0,1 0-1,-1 0 1,1-1-1,-1 1 1,1 0-1,-1 0 1,0 0-1,1 0 1,-1 0-1,1 0 1,-1 0-1,1 0 1,-1 0-1,1 0 1,-1 0-1,1 1 1,-1-1-1,0 0 1,-26 9 1257,16-2-1218,-1 0 1,2 1 0,-1 0-1,1 1 1,0 0 0,1 1-1,0 0 1,0 0 0,1 1-1,1 0 1,0 0 0,0 0-1,1 1 1,1 0 0,0 1-1,0-1 1,1 1 0,-2 17-1,5-27-111,1-1-1,0 1 0,0-1 1,0 1-1,0 0 0,0-1 1,0 1-1,1-1 0,-1 1 1,1 0-1,0-1 0,0 1 1,0-1-1,0 0 0,0 1 1,0-1-1,1 0 0,-1 0 1,4 4-1,-2-4-84,0 0 1,0 0-1,-1 0 1,1-1-1,0 1 0,0-1 1,1 0-1,-1 0 0,0 0 1,0 0-1,0-1 1,1 1-1,5-1 0,2 0-32,0 0-1,0-1 1,0-1-1,-1 0 0,1 0 1,-1-1-1,1-1 0,17-7 1,-9 0-4,0 0 0,-1-2 0,19-15 0,11-16-319</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6.901"/>
    </inkml:context>
    <inkml:brush xml:id="br0">
      <inkml:brushProperty name="width" value="0.05" units="cm"/>
      <inkml:brushProperty name="height" value="0.05" units="cm"/>
    </inkml:brush>
  </inkml:definitions>
  <inkml:trace contextRef="#ctx0" brushRef="#br0">13 1 14019,'0'0'56,"0"0"0,0 0-1,0 1 1,0-1 0,0 0 0,0 0-1,0 0 1,0 0 0,0 1 0,0-1-1,0 0 1,0 0 0,0 0 0,0 1-1,0-1 1,0 0 0,-1 0 0,1 0 0,0 0-1,0 0 1,0 1 0,0-1 0,0 0-1,0 0 1,-1 0 0,1 0 0,0 0-1,0 0 1,0 0 0,0 0 0,-1 1-1,1-1 1,0 0 0,0 0 0,0 0 0,0 0-1,-1 0 1,1 0 0,0 0 0,0 0-1,0 0 1,-1 0 0,1 0 0,0 0-1,0 0 1,0 0 0,0-1 0,-1 1-1,1 0 1,0 0 0,0 0 0,0 0 0,0 0-1,-1 0 1,1 0 0,0 0 0,0-1-1,0 1 1,0 0 0,0 0 0,0 0-1,-1 0 1,1 0 0,0-1 0,0 1-1,0 0 1,0 0 0,-2 17 1177,2-16-944,-2 46 1251,2 0 0,2-1 0,10 55 0,-11-93-1447,1 1 0,0-1-1,0 0 1,1 0 0,4 8-1,-7-14-72,1-1-1,0 1 0,-1-1 0,1 1 0,0-1 0,0 0 1,0 0-1,0 1 0,0-1 0,0 0 0,0 0 0,0 0 1,0 0-1,1 0 0,-1 0 0,0-1 0,1 1 0,-1 0 1,1-1-1,-1 1 0,1 0 0,-1-1 0,1 0 1,-1 1-1,1-1 0,-1 0 0,1 0 0,-1 0 0,1 0 1,-1 0-1,1 0 0,0-1 0,-1 1 0,3-1 0,2-2 43,1 0-1,-1-1 0,0 1 0,0-1 0,-1 0 0,1-1 1,-1 1-1,7-8 0,37-49 325,-24 27-177,-16 23-152,14-16 21,-21 25-78,-1 1 1,1 0-1,-1 0 0,0 0 1,1 0-1,0 0 1,-1 0-1,1 0 0,0 0 1,-1 1-1,1-1 1,0 1-1,0-1 1,0 1-1,1-1 0,-1 2-5,-1-1 0,1 0 0,-1 1 0,0 0 0,0-1 0,1 1 0,-1 0-1,0-1 1,0 1 0,0 0 0,0 0 0,0 0 0,0 0 0,0 0 0,0 0 0,0 0-1,0 0 1,0 0 0,-1 1 0,1-1 0,0 0 0,-1 1 0,1-1 0,-1 0 0,0 1-1,1 1 1,8 41-116,-8-40 106,3 37-91,-3-24 101,1-1-1,4 19 0,-6-35 9,0 1 0,0-1 0,0 0 0,0 1 0,0-1-1,0 0 1,0 1 0,0-1 0,0 0 0,0 1 0,0-1 0,0 0 0,0 1 0,0-1 0,1 0 0,-1 1 0,0-1 0,0 0 0,0 0 0,1 1 0,-1-1-1,0 0 1,0 0 0,1 1 0,-1-1 0,0 0 0,1 0 0,-1 0 0,0 1 0,1-1 0,-1 0 0,0 0 0,1 0 0,-1 0 0,0 0 0,1 0-1,-1 0 1,0 0 0,1 0 0,-1 0 0,0 0 0,1 0 0,-1 0 0,0 0 0,1 0 0,-1 0 0,0 0 0,1 0 0,-1-1 0,0 1 0,1 0-1,-1 0 1,0 0 0,1 0 0,-1-1 0,0 1 0,0 0 0,1 0 0,-1-1 0,0 1 0,0 0 0,0 0 0,1-1 0,-1 1 0,0 0 0,0-1-1,0 0 1,17-26 169,-15 24-155,9-18 109,20-28 1,-26 43-139,-1 0 0,1 0 0,0 1-1,0 0 1,1 0 0,0 0 0,0 0 0,11-6 0,-15 10-3,-1 1 0,1-1 0,0 0 0,0 1 0,-1-1 0,1 1 0,0-1 0,0 1 0,0 0 0,-1 0-1,1 0 1,0 0 0,0 0 0,0 0 0,0 1 0,-1-1 0,1 0 0,0 1 0,0-1 0,2 2 0,-1 0-11,-1 0 1,0 0-1,0 0 1,1 0-1,-1 0 0,-1 0 1,1 0-1,0 1 1,0-1-1,-1 1 0,3 4 1,1 5-38,-1 1 1,0 0-1,-1-1 1,3 19 0,-6-30 62,0 2 26,0 1-1,1-1 0,0 1 1,0-1-1,0 1 1,0-1-1,0 0 1,2 4-1,-2-7-16,-1 0-1,0 0 1,0 1-1,1-1 1,-1 0-1,0 0 1,1 1-1,-1-1 1,0 0-1,1 0 1,-1 0-1,0 0 1,1 1-1,-1-1 0,0 0 1,1 0-1,-1 0 1,0 0-1,1 0 1,-1 0-1,1 0 1,-1 0-1,0 0 1,1 0-1,-1 0 1,0 0-1,1-1 1,16-11 140,-2-4-42,5-6-60,29-24 1,-43 42-86,0-1-1,0 1 1,0 0 0,0 0 0,0 1 0,1 0 0,0 0 0,-1 1 0,1-1 0,12-1 0,-16 4 20,-1-1 1,0 1-1,0 0 0,0 0 1,0 1-1,0-1 0,0 0 1,0 1-1,0-1 0,0 1 1,0 0-1,0-1 0,0 1 1,0 0-1,0 0 0,-1 0 1,1 1-1,2 1 0,-1 0-6,-1 0 0,1 0-1,-1 0 1,0 0 0,0 0-1,-1 0 1,1 1 0,0-1-1,1 7 1,0 2-317,-1 1 0,0 1 0,0-1 0,-1 21-1,-2-28-1188,-2-8 661,-2-11 25,4 1 360,0 0-1,3-23 0,7-3-311</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7.474"/>
    </inkml:context>
    <inkml:brush xml:id="br0">
      <inkml:brushProperty name="width" value="0.05" units="cm"/>
      <inkml:brushProperty name="height" value="0.05" units="cm"/>
    </inkml:brush>
  </inkml:definitions>
  <inkml:trace contextRef="#ctx0" brushRef="#br0">107 131 16604,'0'1'100,"0"0"1,1 1-1,-1-1 1,1 0 0,-1 0-1,1 0 1,-1-1 0,1 1-1,0 0 1,0 0 0,-1 0-1,1 0 1,0-1 0,0 1-1,0 0 1,0-1-1,0 1 1,0-1 0,0 1-1,0-1 1,0 1 0,0-1-1,0 0 1,0 1 0,0-1-1,1 0 1,-1 0-1,0 0 1,0 0 0,0 0-1,0 0 1,0 0 0,0 0-1,0-1 1,1 1 0,-1 0-1,0-1 1,0 1-1,0-1 1,0 1 0,0-1-1,0 1 1,0-1 0,0 0-1,-1 1 1,1-1 0,0 0-1,0 0 1,1-1 0,1-2 142,0 0 0,1 0 1,-2 0-1,1 0 1,0-1-1,-1 1 1,0-1-1,0 0 0,0 1 1,1-7-1,-2 8-158,-1-1 0,1 1 0,-1-1 0,0 1 0,0-1 0,0 1 0,-1 0 0,1-1 0,-1 1 0,0-1 0,0 1 0,0 0 0,0-1 0,0 1 0,-1 0 0,0 0 0,-2-4 0,2 5-49,1 1-1,-1-1 1,0 0 0,0 1 0,0-1 0,0 1 0,0 0 0,0-1 0,0 1 0,0 0 0,0 0 0,-1 0 0,1 1-1,0-1 1,-1 1 0,1-1 0,-1 1 0,1 0 0,0-1 0,-1 2 0,1-1 0,-1 0 0,1 0 0,0 1-1,-5 0 1,2 1-12,0 0-1,0 0 0,0 1 0,0 0 0,0 0 0,1 0 0,0 0 0,-1 1 0,1-1 1,0 1-1,1 0 0,-1 0 0,1 1 0,0-1 0,0 1 0,-5 9 0,2-3-37,1 0 0,1 1 0,0 0 0,0 0 0,1 0 0,-2 18 0,4-22 3,1-1 1,0 1-1,0 0 0,1-1 0,0 1 1,3 14-1,-4-21 10,1 1 0,-1 0-1,1 0 1,-1-1 0,1 1 0,0 0 0,0-1 0,0 1-1,0-1 1,0 1 0,0-1 0,0 1 0,1-1 0,-1 0 0,0 0-1,1 0 1,-1 1 0,1-1 0,-1-1 0,1 1 0,-1 0-1,1 0 1,0 0 0,0-1 0,-1 1 0,1-1 0,0 0-1,0 1 1,-1-1 0,1 0 0,0 0 0,0 0 0,3-1-1,8-2-20,0-1-1,0 0 1,0-2-1,-1 1 1,0-1-1,0-1 1,0 0-1,10-9 1,-5 4-40,0 1 1,28-12 0,-42 21 50,0 1 0,0 0 1,-1 0-1,1 1 1,0-1-1,0 0 0,0 1 1,0 0-1,0 0 0,0 0 1,0 0-1,0 0 0,0 1 1,0-1-1,3 2 1,-4-1 7,0 0 1,0 0 0,0 0 0,0 0-1,0 1 1,0-1 0,-1 1 0,1-1 0,0 1-1,-1 0 1,1 0 0,-1-1 0,0 1-1,0 0 1,0 0 0,0 1 0,0-1-1,0 0 1,1 4 0,1 6 27,-1 0 0,1 18 0,-2-23 11,-1 0-1,1 0 1,0 0-1,0 0 1,0 0-1,1 0 0,0-1 1,1 1-1,0-1 1,6 12-1,-8-17-20,0 0-1,0-1 1,0 1-1,0 0 1,0-1-1,0 1 1,0-1-1,0 1 1,0-1 0,0 1-1,0-1 1,0 0-1,0 0 1,1 1-1,-1-1 1,0 0-1,0 0 1,0 0-1,0 0 1,1 0-1,-1-1 1,0 1-1,0 0 1,0 0-1,0-1 1,0 1-1,0-1 1,0 1-1,0-1 1,0 1-1,0-1 1,1 0-1,6-4 52,-1-1 0,0 1 0,8-8 0,-8 7-6,20-19 86,35-28 30,-55 48-218,0 0 0,0 0 0,1 1 1,0 0-1,-1 1 0,18-6 1,-23 8 15,1 0 0,0 1 0,0 0 0,-1-1 0,1 1 0,0 0 1,0 0-1,-1 0 0,1 1 0,0-1 0,0 1 0,-1-1 0,1 1 1,0 0-1,-1 0 0,1 0 0,-1 0 0,1 1 0,-1-1 0,0 1 0,0-1 1,1 1-1,-1 0 0,0 0 0,0 0 0,-1 0 0,1 0 0,0 0 1,-1 1-1,1-1 0,-1 1 0,0-1 0,0 1 0,0-1 0,1 5 1,1 3-4,0-1 1,-1 1 0,-1 0-1,1 1 1,-2-1 0,1 0 0,-2 0-1,-1 16 1,15-68-2674,-6 23 2311,3-15-370</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8.152"/>
    </inkml:context>
    <inkml:brush xml:id="br0">
      <inkml:brushProperty name="width" value="0.05" units="cm"/>
      <inkml:brushProperty name="height" value="0.05" units="cm"/>
    </inkml:brush>
  </inkml:definitions>
  <inkml:trace contextRef="#ctx0" brushRef="#br0">106 2 18116,'0'0'39,"0"0"0,0 0 0,0 0 0,0 0 1,0 0-1,0-1 0,0 1 0,0 0 0,0 0 0,0 0 0,0 0 1,0 0-1,0 0 0,0 0 0,0 0 0,-1 0 0,1 0 0,0-1 1,0 1-1,0 0 0,0 0 0,0 0 0,0 0 0,0 0 0,-1 0 0,1 0 1,0 0-1,0 0 0,0 0 0,0 0 0,0 0 0,0 0 0,0 0 1,-1 0-1,1 0 0,0 0 0,0 0 0,0 0 0,0 0 0,0 0 1,0 0-1,0 0 0,-1 1 0,1-1 0,0 0 0,0 0 0,0 0 1,0 0-1,0 0 0,0 0 0,0 0 0,0 0 0,0 0 0,0 0 1,0 1-1,-1-1 0,1 0 0,-3 11 780,-1 14 259,5 10-77,1 0-1,10 59 1,25 68-99,-32-140-693,-1-4-114,39 133 622,-37-136-770,-8-20-262,-10-25-81,-143-218-473,124 203 1178,28 36 102,9 8-157,22 14-20,-9-3-99,2-4-251,1 0 1,0-2-1,0 0 1,1-1-1,-1-2 1,1 0-1,-1-1 1,1-2-1,-1 0 1,0-1-1,0-1 1,25-8-1,12-7-199</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8.958"/>
    </inkml:context>
    <inkml:brush xml:id="br0">
      <inkml:brushProperty name="width" value="0.05" units="cm"/>
      <inkml:brushProperty name="height" value="0.05" units="cm"/>
    </inkml:brush>
  </inkml:definitions>
  <inkml:trace contextRef="#ctx0" brushRef="#br0">225 306 18476,'1'0'127,"0"-1"1,-1 1-1,1 0 1,-1-1-1,1 1 1,0-1-1,-1 1 1,1-1-1,-1 0 1,1 1-1,-1-1 1,0 1-1,1-1 0,-1 0 1,0 1-1,1-1 1,-1 0-1,0 0 1,0 1-1,1-1 1,-1 0-1,0 1 1,0-1-1,0 0 1,0 0-1,0 1 1,0-2-1,-1 0 25,0 1-1,1 0 1,-1 1 0,0-1-1,0 0 1,0 0 0,1 0-1,-1 0 1,0 1 0,0-1-1,0 0 1,0 1 0,0-1-1,-1 1 1,0-2 0,-4 0 176,0 0 1,0 1-1,0-1 1,-1 1-1,-10-1 1,9 3-308,1 0-1,0 1 1,0-1 0,0 1 0,0 1-1,0-1 1,1 1 0,-1 0 0,1 1-1,-1-1 1,1 2 0,0-1 0,1 0-1,-1 1 1,1 0 0,0 0-1,-9 12 1,9-10-34,-1 0 0,2 0-1,-1 0 1,1 1 0,0-1-1,0 1 1,1 0 0,0 0-1,1 1 1,-1-1 0,2 0-1,-1 1 1,1-1 0,0 17-1,1-23 11,0 0 0,0 0 0,0 0-1,1-1 1,-1 1 0,1 0 0,-1 0 0,1-1-1,-1 1 1,1 0 0,0-1 0,0 1-1,0-1 1,0 1 0,0-1 0,0 1 0,0-1-1,0 1 1,0-1 0,1 0 0,-1 0 0,1 0-1,1 1 1,-1-1 0,0-1 1,0 1-1,1-1 0,-1 0 1,0 1-1,0-1 0,1 0 1,-1-1-1,0 1 0,0 0 1,1-1-1,-1 1 1,0-1-1,0 1 0,4-3 1,4-2-7,1-1 0,-1 0 0,0-1 1,0 0-1,14-13 0,1-6 80,-2-1-1,-1 0 1,-2-2 0,0-1-1,-2 0 1,-1-1-1,-2-1 1,0 0-1,-3-1 1,-1-1 0,9-41-1,-16 39 143,-5 27-81,-6 23-102,-5 29-12,3 1 0,1 0 0,2 0-1,-1 77 1,7-109 8,0-1-1,0 1 0,1-1 0,1 1 1,0-1-1,4 12 0,-5-20-18,-1-1-1,2 1 0,-1-1 1,0 1-1,0-1 0,1 1 1,0-1-1,-1 0 0,1 0 1,0 0-1,0 0 0,0 0 1,0 0-1,0 0 0,1-1 1,-1 1-1,1-1 0,-1 1 1,1-1-1,-1 0 0,1 0 1,0 0-1,-1 0 0,1-1 1,0 1-1,0-1 0,-1 0 1,1 0-1,0 0 0,3 0 1,7-2-22,-1 0 0,1 0 0,-1-2 0,1 1 0,-1-2 0,0 1 0,0-2 1,13-7-1,-5 1-45,-1 0 1,0-2 0,29-27 0,-43 37 57,0-1-1,-1 0 1,0 0-1,0-1 1,0 1 0,-1-1-1,0 1 1,0-1-1,4-11 1,-7 15 11,1 0-1,-1-1 1,1 1-1,-1 0 1,0 0 0,0-1-1,0 1 1,0 0 0,0 0-1,-1 0 1,1-1-1,-1 1 1,1 0 0,-1 0-1,0 0 1,0 0 0,0 0-1,0 0 1,0 0-1,0 0 1,-1 0 0,1 1-1,0-1 1,-1 0 0,0 1-1,1-1 1,-1 1-1,0 0 1,0-1 0,0 1-1,-3-1 1,1 0 6,1 0-1,-1 0 1,0 1 0,0-1-1,0 1 1,0 0 0,0 0 0,-1 1-1,1-1 1,0 1 0,0 0-1,0 0 1,-1 0 0,-5 2-1,4-1-2,0 1-1,0 0 0,0 1 0,0-1 0,0 1 0,1 0 1,-1 0-1,-8 8 0,3-2 2,1 1 1,1 0-1,0 0 1,0 1 0,1 0-1,0 0 1,1 1-1,-7 16 1,7-13-10,1 1 1,1-1-1,1 1 1,0 0-1,-1 17 1,4-27-91,0 1 1,1-1-1,0 0 1,0 0-1,1 0 1,-1 0-1,1 1 0,1-1 1,-1 0-1,1 0 1,0-1-1,0 1 1,1 0-1,0-1 1,0 1-1,4 6 1,-4-9-7,0 0-1,0-1 1,0 1 0,0-1 0,1 1 0,-1-1-1,1 0 1,-1-1 0,1 1 0,0 0 0,0-1 0,-1 0-1,1 0 1,0 0 0,0 0 0,0-1 0,0 0-1,0 1 1,0-2 0,0 1 0,0 0 0,0-1-1,8-1 1,32-16-620</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9.363"/>
    </inkml:context>
    <inkml:brush xml:id="br0">
      <inkml:brushProperty name="width" value="0.05" units="cm"/>
      <inkml:brushProperty name="height" value="0.05" units="cm"/>
    </inkml:brush>
  </inkml:definitions>
  <inkml:trace contextRef="#ctx0" brushRef="#br0">177 13 19076,'-2'-1'124,"1"-1"-1,0 1 1,-1 0-1,1 0 1,-1 0 0,1 0-1,-1 1 1,0-1 0,1 0-1,-1 1 1,0-1-1,0 1 1,1-1 0,-1 1-1,0 0 1,0 0-1,1 0 1,-1 0 0,0 0-1,0 0 1,0 0-1,-3 1 1,2 1 36,-1-1-1,1 1 1,0 0 0,-1 0-1,1 0 1,0 1 0,0-1 0,0 1-1,1-1 1,-4 5 0,-4 6 104,1-1 1,1 1 0,0 1 0,-8 18 0,6-9-65,1 0 0,-13 48 0,21-65-182,-1 0 0,1 0 0,1 1 0,-1-1 0,1 0 1,0 1-1,0-1 0,1 0 0,0 0 0,0 1 0,0-1 0,1 0 0,0 0 0,0 0 0,1 0 0,-1-1 0,5 8 1,-5-11-45,0 0 1,0 0-1,0 0 1,0 0-1,0 0 1,0 0 0,0-1-1,1 1 1,-1-1-1,0 1 1,1-1-1,0 0 1,-1 0 0,1 0-1,0-1 1,3 2-1,0-2-130,-1 1-1,0-1 0,0-1 1,0 1-1,0-1 0,0 1 1,0-2-1,7-1 0,1-2-190,-1 0-1,0-1 0,-1-1 1,0 1-1,0-2 1,13-10-1,14-20-376,-1-5-206</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29.777"/>
    </inkml:context>
    <inkml:brush xml:id="br0">
      <inkml:brushProperty name="width" value="0.05" units="cm"/>
      <inkml:brushProperty name="height" value="0.05" units="cm"/>
    </inkml:brush>
  </inkml:definitions>
  <inkml:trace contextRef="#ctx0" brushRef="#br0">51 230 16243,'-9'20'1617,"0"12"-977,-2 7-232,4 5 1064,-2 3-407,5-1-441,3 0-112,1-9-160,5-8-80,1-18-304,3-10-392,2-16 400,1-11-96,0-20-88</inkml:trace>
  <inkml:trace contextRef="#ctx0" brushRef="#br0" timeOffset="1">88 1 20820,'-11'7'2273,"-1"9"-1601,0-1-312,3-1 1609,4-2-1505,4-3-656,2-4 216,-1-1-104,0-2-128</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30.265"/>
    </inkml:context>
    <inkml:brush xml:id="br0">
      <inkml:brushProperty name="width" value="0.05" units="cm"/>
      <inkml:brushProperty name="height" value="0.05" units="cm"/>
    </inkml:brush>
  </inkml:definitions>
  <inkml:trace contextRef="#ctx0" brushRef="#br0">270 46 15803,'1'0'145,"-1"-1"-1,1 1 1,-1 0-1,1 0 0,0-1 1,-1 1-1,1 0 1,-1-1-1,1 1 0,-1 0 1,1-1-1,-1 1 0,1-1 1,-1 1-1,0-1 1,1 1-1,-1-1 0,1 1 1,-1-1-1,0 1 1,0-1-1,1 1 0,-1-1 1,0 0-1,0 1 1,0-1-1,0 0 0,1 1 1,-1-1-1,0 1 1,0-1-1,0 0 0,0 1 1,-1-1-1,1 0 0,0 1 1,0-1-1,0 1 1,0-1-1,-1 0 0,1 1 1,0-1-1,0 1 1,-1-1-1,1 1 0,-1-1 1,1 1-1,0-1 1,-1 1-1,1-1 0,-1 1 1,1-1-1,-1 1 1,-2-2 152,1 0 1,-1 0-1,0 0 1,1 0-1,-1 1 1,0 0 0,0-1-1,0 1 1,-5-1-1,-1 1-229,1 1 0,0 0 0,0 0-1,-1 1 1,1 0 0,0 0 0,0 1 0,0 0-1,0 0 1,0 1 0,1 0 0,-1 1 0,1 0-1,-14 8 1,8-2-95,0 0 0,0 0 0,1 2 0,0-1 0,1 2 0,-15 19 1,26-31 12,-1 0 0,0 0 0,0 0 1,0 0-1,1 0 0,-1 0 0,0 0 1,1 1-1,-1-1 0,1 0 0,0 0 1,-1 0-1,1 1 0,0-1 0,0 0 1,-1 1-1,1-1 0,0 0 1,0 0-1,1 3 0,0-4-4,-1 1 0,1-1 0,0 1 1,0-1-1,0 1 0,0-1 0,0 1 0,0-1 0,0 0 0,0 1 1,-1-1-1,1 0 0,0 0 0,0 0 0,0 0 0,0 0 0,0 0 0,0 0 1,0 0-1,0 0 0,0-1 0,0 1 0,0 0 0,0-1 0,0 1 1,1-1-1,39-12-431,-19 6 194,1 0 0,0 1 0,0 2 0,31-4 0,-47 8 223,0 0 0,0 1 0,0-1 0,0 1 0,0 1 0,0-1-1,0 1 1,0 0 0,-1 1 0,1 0 0,-1 0 0,0 0 0,0 1 0,0-1-1,0 1 1,0 1 0,-1-1 0,0 1 0,5 6 0,-5-5 91,0-1 0,-1 1 1,0 1-1,0-1 0,-1 0 1,1 1-1,-1 0 0,-1 0 0,1 0 1,-1 0-1,-1 0 0,1 0 0,0 15 1,-2-18 34,0 1-1,0 0 1,-1-1 0,0 1 0,0-1 0,0 1 0,0-1-1,-1 1 1,1-1 0,-1 0 0,0 0 0,-1 0 0,1 0-1,-1 0 1,1 0 0,-1-1 0,0 1 0,-1-1 0,1 0 0,0 0-1,-1 0 1,0 0 0,-5 2 0,-2 2 71,-1-2 0,0 1 0,-1-2 0,1 1-1,-14 1 1,20-4-255,1-1-1,-1 0 0,0 0 1,0-1-1,0 0 0,0 0 1,1 0-1,-1 0 0,0-1 1,0 0-1,0-1 0,1 1 0,-9-4 1,12 4 51,1 0 0,0 0 0,0 0 0,-1 0 0,1 0 0,0 0 0,0 0 0,0 0 0,0 0 0,0 0 0,0 0 0,0-1 0,1 1 0,-1 0 0,0-1 1,1 1-1,-1-1 0,1 1 0,0-1 0,-1 1 0,1-2 0,0-1-30,0 0 1,0 0-1,0 0 1,1 0-1,-1 0 1,3-7-1,8-23-491</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30.681"/>
    </inkml:context>
    <inkml:brush xml:id="br0">
      <inkml:brushProperty name="width" value="0.05" units="cm"/>
      <inkml:brushProperty name="height" value="0.05" units="cm"/>
    </inkml:brush>
  </inkml:definitions>
  <inkml:trace contextRef="#ctx0" brushRef="#br0">28 290 17988,'4'18'1768,"-5"14"-1168,-2 3-272,-3 8 1273,3 3-713,1-1-624,2-1-192,3-10-456,-1-7-192,2-16-496,1-13 848,4-22-217,-1-10-159</inkml:trace>
  <inkml:trace contextRef="#ctx0" brushRef="#br0" timeOffset="1">6 0 18100,'-4'8'1368,"2"10"-1080,4 5-216,4 3 64,3 0-496,5-3 352,3 2-152,12-5-160</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31.350"/>
    </inkml:context>
    <inkml:brush xml:id="br0">
      <inkml:brushProperty name="width" value="0.05" units="cm"/>
      <inkml:brushProperty name="height" value="0.05" units="cm"/>
    </inkml:brush>
  </inkml:definitions>
  <inkml:trace contextRef="#ctx0" brushRef="#br0">146 14 19164,'-19'8'3020,"15"-6"-2754,0-1 1,1 1-1,-1-1 1,1 1-1,-1 0 0,1 0 1,0 1-1,0-1 1,0 1-1,-5 4 1,-2 8-57,0 0 1,0 0 0,2 1-1,0-1 1,1 2-1,0-1 1,2 1 0,0 0-1,0 1 1,2-1-1,-3 31 1,6-45-189,0-1 1,0 0-1,0 0 0,0 1 1,0-1-1,0 0 0,1 0 1,-1 1-1,1-1 0,-1 0 1,1 0-1,0 0 0,0 0 1,0 1-1,2 0 0,-3-2-18,1 0 0,1-1 0,-1 1 0,0-1 0,0 1 0,0-1 0,0 1 0,0-1 0,0 0 0,0 1 0,1-1 0,-1 0 0,0 0 0,0 0 0,0 0 0,1 0 0,-1 0 0,0-1 0,0 1 0,0 0-1,0-1 1,1 1 0,-1 0 0,0-1 0,0 1 0,0-1 0,0 0 0,0 1 0,0-1 0,1-1 0,9-5-12,0-1 1,-1-1-1,0 0 1,-1 0-1,0 0 0,14-19 1,-8 7-9,-1-1 1,17-35-1,-28 51 36,-1-1 1,1 1-1,-1-1 1,-1 0-1,1 0 0,0-12 1,-1 18-10,-1 0 1,0 0 0,0 0-1,0 0 1,0-1 0,0 1-1,0 0 1,0 0 0,-1 0-1,1 0 1,0 0 0,-1-1-1,1 1 1,-1 0 0,1 0-1,-1 0 1,1 0 0,-1 0-1,0 0 1,1 1 0,-1-1-1,0 0 1,0 0 0,0 0-1,0 1 1,0-1 0,0 0-1,0 1 1,0-1 0,0 1-1,0-1 1,0 1 0,0-1-1,0 1 1,0 0 0,0 0-1,-1-1 1,1 1 0,0 0-1,0 0 1,0 0 0,0 0-1,-1 1 1,1-1 0,0 0-1,0 0 1,-1 1 0,-1 0-4,1 0 1,-1 0 0,1 0-1,-1 0 1,1 1 0,0-1-1,0 1 1,0-1-1,0 1 1,0 0 0,0 0-1,0 0 1,1 0 0,-1 0-1,1 0 1,-1 0-1,1 1 1,0-1 0,0 0-1,0 1 1,0-1 0,0 1-1,1-1 1,-1 1-1,1 0 1,-1-1 0,1 1-1,0-1 1,0 6 0,1-8-8,-1 1 0,0 0 0,0-1 0,0 1 0,1 0 0,-1-1 0,0 1 0,1-1 0,-1 1 0,1-1 1,-1 1-1,1-1 0,-1 1 0,1-1 0,-1 1 0,1-1 0,-1 1 0,1-1 0,-1 0 0,1 1 0,0-1 1,-1 0-1,1 0 0,0 1 0,-1-1 0,1 0 0,0 0 0,-1 0 0,1 0 0,0 0 0,-1 0 0,1 0 0,0 0 1,-1 0-1,1 0 0,0 0 0,-1-1 0,2 1 0,27-10 27,19-13-38,50-22-199,-84 40 119,0 0-1,0 1 1,0 1-1,1 0 1,17-1 0,-28 4 56,0 0 1,-1 0 0,1 0-1,0 0 1,-1 1-1,1-1 1,-1 1 0,1 0-1,0 0 1,-1 1-1,0-1 1,6 3 0,-7-2 24,-1-1 1,1 1-1,0-1 1,-1 1-1,1 0 1,-1 0-1,1-1 1,-1 1-1,0 0 1,0 0-1,0 1 1,0-1-1,0 0 1,-1 0-1,1 0 1,0 1 0,-1-1-1,0 0 1,1 0-1,-1 4 1,0 4 3,2 11 392,-2-21-374,0 0 0,0 1-1,1-1 1,-1 0-1,1 1 1,-1-1 0,0 0-1,1 0 1,-1 1 0,1-1-1,-1 0 1,0 0-1,1 0 1,-1 0 0,1 0-1,-1 1 1,1-1 0,-1 0-1,1 0 1,-1 0-1,1 0 1,-1 0 0,1-1-1,-1 1 1,0 0 0,1 0-1,-1 0 1,1 0-1,-1 0 1,1-1 0,-1 1-1,0 0 1,1 0 0,-1-1-1,1 1 1,-1 0-1,0 0 1,1-1 0,-1 1-1,0 0 1,0-1 0,1 0-1,31-22 301,-12 8-240,0 1 0,36-19-1,-51 31-89,0-1 0,0 1 0,0 0 0,0 0 0,1 1 0,-1 0 0,1 0 0,-1 0 0,1 0 0,-1 1 0,1 0 0,-1 0-1,1 1 1,-1-1 0,1 1 0,-1 0 0,7 3 0,-8-2 9,-1 0-1,0 0 1,0 1-1,0-1 1,0 1-1,0 0 1,-1 0-1,1 0 1,-1 0-1,0 0 1,1 1-1,-2-1 1,1 1 0,0-1-1,-1 1 1,1 0-1,-1-1 1,0 1-1,0 0 1,0 6-1,1 8 82,0 0-1,-1 1 1,-1 18-1,-1-33-169,1 14 362,1-14-693,2-9-979,13-40 600,-6 14 281</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31.769"/>
    </inkml:context>
    <inkml:brush xml:id="br0">
      <inkml:brushProperty name="width" value="0.05" units="cm"/>
      <inkml:brushProperty name="height" value="0.05" units="cm"/>
    </inkml:brush>
  </inkml:definitions>
  <inkml:trace contextRef="#ctx0" brushRef="#br0">209 11 18220,'-3'-2'422,"1"1"0,0 0 1,0 0-1,-1 0 0,1 0 1,-1 0-1,1 0 0,-1 0 1,1 1-1,-1 0 0,1-1 0,-6 1 1,-31 1 2795,26 0-2756,0 0-1,0 1 0,-20 7 1,29-8-443,0 0 1,0 0-1,0 1 1,0 0-1,1-1 1,-1 1-1,1 1 1,-1-1-1,1 1 1,0-1-1,0 1 1,0 0 0,0 0-1,0 0 1,-3 6-1,5-8-20,1-1-1,0 1 1,-1-1-1,1 1 1,0 0-1,0-1 1,0 1-1,0-1 1,-1 1-1,1 0 1,0-1 0,0 1-1,0 0 1,0-1-1,0 1 1,0 0-1,1-1 1,-1 1-1,0-1 1,0 1-1,0 0 1,1-1-1,-1 1 1,0-1-1,0 1 1,1-1-1,-1 1 1,1-1 0,-1 1-1,0-1 1,1 1-1,-1-1 1,1 1-1,-1-1 1,1 0-1,-1 1 1,1-1-1,-1 0 1,1 1-1,0-1 1,-1 0-1,1 0 1,0 0-1,33 7-287,-26-7 172,66 5-846,-41-4 137,55 9 1,-80-8 722,1 0 0,-1 0 1,0 1-1,0 0 0,0 0 0,0 1 1,-1 0-1,1 0 0,-1 1 0,0 0 1,9 8-1,-13-10 148,-1-1 1,0 1-1,0 0 1,0-1-1,0 1 1,0 0-1,-1 0 0,1 0 1,-1 1-1,0-1 1,0 0-1,0 0 1,0 1-1,0-1 1,-1 0-1,0 1 0,0-1 1,1 1-1,-2-1 1,1 0-1,0 1 1,-1-1-1,0 1 0,0-1 1,0 0-1,0 0 1,0 1-1,0-1 1,-1 0-1,0 0 1,0 0-1,1-1 0,-5 5 1,1-1 105,0 0-1,0-1 1,0 1 0,-1-1 0,0-1-1,0 1 1,0-1 0,0 0 0,-1 0-1,0-1 1,0 0 0,0 0 0,0 0-1,-10 1 1,11-3-215,0 0 0,1-1 0,-1 0-1,0 0 1,0-1 0,1 0 0,-1 0 0,0 0 0,1-1 0,-1 1-1,1-1 1,0 0 0,-1-1 0,1 0 0,0 1 0,0-2-1,1 1 1,-1 0 0,1-1 0,-1 0 0,1 0 0,1 0 0,-1-1-1,0 1 1,1-1 0,0 0 0,-4-8 0,-9-23-444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4.045"/>
    </inkml:context>
    <inkml:brush xml:id="br0">
      <inkml:brushProperty name="width" value="0.05" units="cm"/>
      <inkml:brushProperty name="height" value="0.05" units="cm"/>
    </inkml:brush>
  </inkml:definitions>
  <inkml:trace contextRef="#ctx0" brushRef="#br0">115 1 17180,'-2'1'181,"0"1"0,0-1 0,0 1 0,0 0 0,0 0 0,0-1 0,1 1 0,-1 0-1,0 1 1,1-1 0,0 0 0,-1 0 0,-1 5 0,1-4 70,-6 14 172,0 0-1,2 0 0,-1 0 1,2 0-1,1 1 0,-4 27 1,2 5 0,2 55-1,4-71-342,1-1 0,2 0 0,1 0-1,11 38 1,-15-72-79,0 1 0,0 0 1,0 0-1,0 0 0,0 0 0,0 0 0,0 0 1,1 0-1,-1 0 0,0 0 0,0 0 0,0 0 0,0 0 1,0 0-1,0 0 0,1-1 0,-1 1 0,0 0 0,0 0 1,0 0-1,0 0 0,0 0 0,0 0 0,1 0 0,-1 1 1,0-1-1,0 0 0,0 0 0,0 0 0,0 0 0,0 0 1,0 0-1,1 0 0,-1 0 0,0 0 0,0 0 0,0 0 1,0 0-1,0 0 0,0 0 0,0 1 0,2-17-2,-9-41-30,-24-104 1,9 64 210,71 144-51,-42-41-252,0 0-1,1 0 1,0-1-1,0 0 0,0 0 1,1-1-1,-1 0 1,1-1-1,0 0 1,0 0-1,1-1 1,-1 0-1,1 0 0,-1-1 1,0 0-1,1-1 1,0 0-1,-1-1 1,13-2-1,20-13-341</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3:32.249"/>
    </inkml:context>
    <inkml:brush xml:id="br0">
      <inkml:brushProperty name="width" value="0.05" units="cm"/>
      <inkml:brushProperty name="height" value="0.05" units="cm"/>
    </inkml:brush>
  </inkml:definitions>
  <inkml:trace contextRef="#ctx0" brushRef="#br0">9 1 24477,'-4'4'1913,"1"15"-1457,1 2-200,2 17 672,2 7-248,1 11-304,3 6-96,0 3-128,3 3-152,0-4-296,2-4-256,0-13-1384,1-3 1664,-3-11-272,-1-6-217</inkml:trace>
  <inkml:trace contextRef="#ctx0" brushRef="#br0" timeOffset="1">84 1066 25309,'-3'49'2201,"3"-15"-1601,5-13-264,7-18 992,3-3-808,5-11-488,-1-4-624,-2-3 512,-7-4-184,-7-4-120</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4:59.739"/>
    </inkml:context>
    <inkml:brush xml:id="br0">
      <inkml:brushProperty name="width" value="0.05" units="cm"/>
      <inkml:brushProperty name="height" value="0.05" units="cm"/>
    </inkml:brush>
  </inkml:definitions>
  <inkml:trace contextRef="#ctx0" brushRef="#br0">17896 726 14147,'-73'-10'301,"0"-3"0,1-3 0,-77-28 0,-9-18-411,39 13-52,-205-54 1,-142 28 166,-6 38 3,333 28-6,-973-33 46,-2 39 41,639 4-113,-1428 22-686,774-7 714,1-43-22,-37-43-125,79 4 239,154 5-153,-262-12-645,106 67 271,8 102 455,862-60 19,3 9-1,2 10 1,2 9-1,-205 93 1,187-55 137,5 11 0,-329 221 0,535-322-144,0 2 1,0 1 0,1 0 0,1 1 0,-24 31 0,35-41-32,1 0 0,0 1 1,0-1-1,0 1 1,1 0-1,0-1 0,1 1 1,-1 1-1,1-1 0,1 0 1,-1 0-1,1 1 0,0-1 1,1 1-1,0-1 0,0 1 1,1-1-1,0 1 0,0-1 1,1 0-1,2 10 0,3-4-24,-1 0 0,1-1-1,1 1 1,1-2 0,-1 1-1,2-1 1,-1 0 0,2-1-1,-1 0 1,1-1 0,18 12-1,12 5-53,0-2-1,48 20 0,63 22 14,277 78 0,174-3 241,225-11-19,9-51-108,549-1-39,2-33 1,612 27 5,-740 1-3,838 39 35,-1533-87 15,721 26 112,-2-44-133,160-92-207,-5-74-30,-820 72 221,-7-43 198,-520 104-91,-1-4 0,-2-4 0,93-49-1,-132 55-50,-1-1-1,-1-2 0,-1-3 0,-2-1 1,-2-3-1,57-63 0,-87 87-63,-1-1 0,-1-1 0,-1 0 0,0 0 0,15-36 0,-21 42-6,-1-1 0,0 0-1,0-1 1,-1 1-1,0 0 1,-1-1 0,-1 1-1,1-1 1,-2 1-1,0-1 1,-3-15 0,-1 8 11,-1 0-1,-1 0 1,0 0 0,-2 1 0,0 0 0,-1 1-1,-22-29 1,11 19 25,-1 1-1,-2 1 0,-48-39 1,24 28 50,-3 3 1,0 1-1,-2 3 0,-69-27 1,-235-70 475,-744-170 1608,891 245-1945,13-2 72</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5:25.407"/>
    </inkml:context>
    <inkml:brush xml:id="br0">
      <inkml:brushProperty name="width" value="0.05" units="cm"/>
      <inkml:brushProperty name="height" value="0.05" units="cm"/>
    </inkml:brush>
  </inkml:definitions>
  <inkml:trace contextRef="#ctx0" brushRef="#br0">0 177 11346,'8'5'180,"1"-1"-1,-1 0 1,1 0-1,-1-1 0,1 0 1,0 0-1,16 2 1,67 2-155,-61-6 11,578-15-70,-397 3 28,1259-91-165,-885 55 122,758 6 130,3 70 247,-972-18-201,574 23 421,530 11 36,-1268-42-560,917 16 221,-1 26 129,-950-34-366,229 12 72,-3-22-1793,-307-8 1448,-10-2-112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5:55.010"/>
    </inkml:context>
    <inkml:brush xml:id="br0">
      <inkml:brushProperty name="width" value="0.05" units="cm"/>
      <inkml:brushProperty name="height" value="0.05" units="cm"/>
    </inkml:brush>
  </inkml:definitions>
  <inkml:trace contextRef="#ctx0" brushRef="#br0">1 28 11066,'127'-12'1600,"52"-3"-811,-38 17-481,200 30 1,-232-19-226,1132 66 376,-168-43-163,645 10 188,-858-33-425,-135 12-25,376 4 60,787 3 322,-538-28-263,-911-8-44,1310-34 27,-1414 28-50,1007 6 109,-514 8 29,-2-25 41,59-5 38,-754 23-343,-148 2-19,-19-4-18</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5:58.824"/>
    </inkml:context>
    <inkml:brush xml:id="br0">
      <inkml:brushProperty name="width" value="0.05" units="cm"/>
      <inkml:brushProperty name="height" value="0.05" units="cm"/>
    </inkml:brush>
  </inkml:definitions>
  <inkml:trace contextRef="#ctx0" brushRef="#br0">17301 379 11082,'-13'-10'138,"-1"2"0,0 0 0,-1 0 0,1 1 0,-1 1-1,-1 1 1,1 0 0,-1 0 0,0 2 0,0 0 0,0 1-1,0 1 1,0 0 0,-1 1 0,1 1 0,-16 3 0,-164 11 475,151-15-575,-1-1 1,-59-10-1,-62-22 31,87 15-48,-104-9 1,-11 13 4,-169-14 214,-491-32 779,26 88-705,-118-16-198,10-89-131,898 72 22,-590-58-13,-3 34 40,-386 59 224,121-3 446,330-15-681,-147 46-50,262-15 7,-1-25 15,-190-53 90,106 2-208,153 25-179,-456-22-601,25-7 878,0 44-15,-397 20-71,1185-27 119,-487 14-86,423-6-78,1 3 0,1 5 1,-142 44-1,188-45 100,1 2 1,-63 35-1,85-40 63,0 1 0,1 0 0,1 2 0,0 0-1,1 1 1,-27 32 0,39-42-3,1 0 0,0 0-1,0 1 1,1-1 0,-1 1 0,1 0-1,1 0 1,0 0 0,0 0 0,0 0-1,1 0 1,0 1 0,0-1 0,1 15-1,1-12-3,1 0 0,0 0-1,0 0 1,1 0-1,0-1 1,1 1 0,0-1-1,1 0 1,10 17-1,-2-9-6,1 0 0,0 0 0,1-2 1,1 0-1,0-1 0,1 0 0,1-1 0,0-1 0,33 16 0,4-5-2,1-2 0,0-3 0,2-2 1,79 12-1,240 9 10,777 2 175,-924-35-128,783 3 40,527 16 0,-1365-15-75,1440 40 144,1773-60 49,-1566 32-123,1 37-78,-1764-55-6,1190 8-13,-3-84-3,-431-18 41,1-1 0,-666 79-27,136-16-109,-5-20-141,-269 47 238,75-21-70,-79 21 91,-1 0 0,1-1 0,-1 0 0,1 0 0,-1 0 1,0-1-1,-1 0 0,9-8 0,-13 11 7,0-1-1,0 1 1,0-1 0,-1 0-1,1 1 1,-1-1 0,0 0-1,0 0 1,0 0 0,0 0-1,0 0 1,0 0 0,-1 0-1,0 0 1,1 0 0,-1-1-1,0 1 1,-1 0 0,1 0-1,0 0 1,-1 0 0,0 0-1,0 0 1,0 0 0,0 0-1,0 0 1,-3-4 0,-3-5 39,-1 0 0,1 1 0,-2 0 1,0 1-1,-10-11 0,-11-8 19,-2 1 0,-1 2 0,-1 1 0,-48-28 0,28 25-63,-1 2-1,-84-28 1,22 19-48,-2 6 0,-173-19-1,-501-33 117,-1 28-290,622 43 63,-37-2 82,8 4-37</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6:08.877"/>
    </inkml:context>
    <inkml:brush xml:id="br0">
      <inkml:brushProperty name="width" value="0.05" units="cm"/>
      <inkml:brushProperty name="height" value="0.05" units="cm"/>
    </inkml:brush>
  </inkml:definitions>
  <inkml:trace contextRef="#ctx0" brushRef="#br0">1 212 11522,'31'-14'354,"95"-40"309,-103 46-483,1 1 1,0 1 0,40-4-1,-29 6-74,395-35 777,-154 16-667,324-18 113,-405 36-145,210 22 0,234 38 355,1-26-90,-549-31-248,0-3 0,117-22 0,-152 21 1113,-65 22-1626,4-8 252,2-7-56</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6:19.601"/>
    </inkml:context>
    <inkml:brush xml:id="br0">
      <inkml:brushProperty name="width" value="0.05" units="cm"/>
      <inkml:brushProperty name="height" value="0.05" units="cm"/>
    </inkml:brush>
  </inkml:definitions>
  <inkml:trace contextRef="#ctx0" brushRef="#br0">554 1662 11658,'3'-4'97,"1"0"0,-1 0-1,1 0 1,-1 1-1,1 0 1,0-1-1,1 1 1,-1 1-1,0-1 1,1 0-1,0 1 1,-1 0 0,1 0-1,0 1 1,0-1-1,0 1 1,6 0-1,5-2-82,0 2 1,0 0-1,0 0 0,19 3 0,302 7 325,-183-8 36,170 23 1,-60-1-107,-65-15-224,318-28-1,531-126 51,-99 24 165,-229 106-122,-555 16-127,16 5-5,39 0 9,-166-7-11,0-2-1,54-11 1,-101 14 9,1 0 0,-1-1 0,0-1 0,0 1 0,0-1 0,0 0-1,-1-1 1,9-5 0,-13 8 2,-1 0-1,1 0 1,-1-1-1,0 1 1,1-1-1,-1 1 1,0-1 0,0 0-1,0 1 1,0-1-1,0 0 1,0 0-1,0 0 1,-1 0 0,1 0-1,-1 1 1,1-1-1,-1 0 1,0 0-1,0 0 1,0 0-1,0 0 1,0 0 0,0 0-1,-1 0 1,1 0-1,0 0 1,-1 0-1,0 0 1,1 0 0,-1 0-1,0 0 1,0 1-1,-2-4 1,-3-4-40,0 1 0,-1 0 1,0 0-1,-13-12 0,12 13-40,0 0 0,1-1-1,0 0 1,1-1-1,-7-9 1,4 0 38,1-1 1,0 0-1,-9-36 1,-7-65 80,6 26-6,11 64-42,-1 1 0,-1 0 1,-1 0-1,-2 1 0,-1 1 1,-1 0-1,-1 0 0,-2 2 0,0 0 1,-2 1-1,0 1 0,-2 0 1,0 2-1,-44-34 0,33 33-32,0 2 0,-2 0-1,0 3 1,0 1-1,-65-21 1,47 23-36,-1 2 0,0 2 0,-82-4 0,-249 8-27,41 2-9,247-2 75,-149-28-1,30-11 29,-230-44 24,316 70-18,-192-5-1,158 26-69,-269 40 0,-153 70-278,321-46 221,-483 187 0,675-222 118,-127 74 1,161-81-2,2 1 1,1 3 0,1 0 0,-54 60-1,60-55-5,2 1 0,2 1-1,1 2 1,2 0 0,1 1-1,2 1 1,2 1 0,1 0-1,3 1 1,-10 53 0,17-67-3,2 1 1,1-1-1,2 1 1,0-1-1,2 1 1,1-1 0,9 37-1,-7-44 3,1 1 0,2-2 1,0 1-1,1-1 0,0 0 0,2-1 0,0 0 1,1-1-1,1 0 0,21 21 0,-14-20-1,1 0 0,1-2-1,0 0 1,1-1 0,0-2 0,1 0 0,1-2-1,43 15 1,3-5-7,142 22-1,11-15 18,2-10-1,266-13 1,449-73 13,630-142 61,-1389 176-44,-2-9 0,-2-7-1,-3-9 1,-2-6 0,315-170 0,-427 198 837,101-80 0,-143 102-567</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6:21.689"/>
    </inkml:context>
    <inkml:brush xml:id="br0">
      <inkml:brushProperty name="width" value="0.05" units="cm"/>
      <inkml:brushProperty name="height" value="0.05" units="cm"/>
    </inkml:brush>
  </inkml:definitions>
  <inkml:trace contextRef="#ctx0" brushRef="#br0">7890 455 8514,'-1022'-159'2287,"322"33"-2379,-863-43 0,-459 173 248,1703 26 224,-381 86 0,-304 108 11,800-175-190,162-37-120,1 3 1,-68 32-1,96-40-65,0 0-1,1 1 0,0 1 1,0 0-1,1 0 0,0 1 1,-17 20-1,22-21-5,0 0 1,0 0-1,1 0 0,0 1 1,1-1-1,0 1 0,1 1 1,0-1-1,0 0 0,1 1 1,-2 15-1,3-12 2,1 1 0,0-1 0,1 1 0,1-1 0,0 1 0,0-1 0,2 0 0,0 0 0,0 0 0,8 14 0,-4-11-1,2-1-1,0 1 0,0-2 0,2 0 0,0 0 1,0-1-1,16 13 0,2-2-1,2-1 0,1-1 0,0-2 0,2-1-1,0-2 1,74 26 0,174 40 18,9-19 14,-241-54-32,1821 272 162,-513-205-81,2-57 10,42-55-105,-969 1 152,523-107 0,-511 33 221,-364 83-169,-1-5 0,-1-3 0,98-55 0,-156 74-115,0-1 0,-1 0 0,0-2 0,-2-1 0,0-1 0,0 0 0,-2-1 0,-1-1-1,0-1 1,18-31 0,-27 40-57,-1 0 0,-1-1 1,0 1-1,0-1 0,-1 0 0,-1-1 0,0 1 0,-1 0 0,-1-1 0,0 0 0,0 1 0,-2-1 0,1 1 0,-2-1 1,0 1-1,0-1 0,-2 1 0,1 0 0,-2 0 0,0 0 0,-8-16 0,-1 6 7,-1 0-1,-1 1 0,0 1 1,-2 0-1,0 1 1,-2 1-1,0 1 1,-1 1-1,-43-27 1,8 11 157,-1 3 1,-2 2 0,-72-23 0,-115-25-84,-29 3 32</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7:00.320"/>
    </inkml:context>
    <inkml:brush xml:id="br0">
      <inkml:brushProperty name="width" value="0.05" units="cm"/>
      <inkml:brushProperty name="height" value="0.05" units="cm"/>
    </inkml:brush>
  </inkml:definitions>
  <inkml:trace contextRef="#ctx0" brushRef="#br0">1 406 6553,'65'14'1816,"320"53"2152,-145-48-3615,345-15 0,-310-23-331,435-17 215,368 10-33,35 13-8,-270 8-127,-248-32-13,-3-31 467,411-53 264,-278 7-806,-547 83 19,28-2 88,-205 33-98,-1-1 0,1 1 0,0 0 0,-1 0 0,1 0 0,-1 0 0,1 0 1,-1 0-1,1 0 0,-1 0 0,1 0 0,0 0 0,-1 0 0,1 0 0,-1 0 0,1 0 0,-1 0 0,1 1 0,-1-1 0,1 0 1,-1 0-1,1 1 0,-1-1 0,1 0 0,-1 1 0,1-1 0,-1 1 0,1-1 0,-1 0 0,0 1 0,1-1 0,-1 2 0,0-2-12,0 0 0,-1 1 0,1-1 0,0 1 0,-1-1 0,1 1-1,0-1 1,-1 0 0,1 1 0,-1-1 0,1 0 0,-1 1 0,1-1-1,-1 0 1,1 0 0,-1 0 0,1 1 0,-1-1 0,0 0 0,1 0-1,-1 0 1,1 0 0,-1 0 0,1 0 0,-1 0 0,1 0 0,-1 0 0,0 0-1,1 0 1,-1-1 0,1 1 0,-1 0 0,0 0 0,-28-7-153,-22-4-61</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7:03.150"/>
    </inkml:context>
    <inkml:brush xml:id="br0">
      <inkml:brushProperty name="width" value="0.05" units="cm"/>
      <inkml:brushProperty name="height" value="0.05" units="cm"/>
    </inkml:brush>
  </inkml:definitions>
  <inkml:trace contextRef="#ctx0" brushRef="#br0">0 278 7346,'16'-9'222,"0"1"1,0 1-1,1 0 1,0 1-1,1 1 1,-1 0-1,1 2 1,-1 0-1,24-1 1,20 3 168,84 8 1,-94-4-246,571 4 392,-122 1 84,-1 22-186,-455-27-421,1499 61 261,-1003-47-76,-91-1 99,0-24-105,178-37 359,-250 18-302,781-89-33,-213 53-69,-198 39-117,-507 15-31,258 21 1,279 15 51,-231-49-61,219-4 9,-306 30 15,581-14 7,17-16 25,-864 33-59,344 1 2,-303-25 68,-33 2-175,-181 15 51,-14 0 42,0 0 0,0 0 1,0 0-1,0-1 1,-1 1-1,1-2 1,0 1-1,0-1 0,-1 1 1,11-6-1,-6-3-34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5.087"/>
    </inkml:context>
    <inkml:brush xml:id="br0">
      <inkml:brushProperty name="width" value="0.05" units="cm"/>
      <inkml:brushProperty name="height" value="0.05" units="cm"/>
    </inkml:brush>
  </inkml:definitions>
  <inkml:trace contextRef="#ctx0" brushRef="#br0">216 0 15595,'-27'32'2295,"11"-15"-911,1 1-1,1 0 1,-20 36 0,34-54-1381,0 0 0,0 1 1,0-1-1,0 0 0,0 0 0,0 0 0,0 0 1,0 0-1,0 0 0,0 1 0,0-1 0,-1 0 0,1 0 1,0 0-1,0 0 0,0 0 0,0 0 0,0 0 1,0 1-1,0-1 0,0 0 0,0 0 0,0 0 1,-1 0-1,1 0 0,0 0 0,0 0 0,0 0 0,0 0 1,0 0-1,0 0 0,0 0 0,-1 0 0,1 0 1,0 0-1,0 0 0,0 0 0,0 0 0,0 0 1,0 0-1,-1 0 0,1 0 0,0 0 0,0 0 0,0 0 1,0 0-1,0 0 0,0 0 0,-1 0 0,1 0 1,0 0-1,0 0 0,0 0 0,0 0 0,0 0 1,0 0-1,0-1 0,0 1 0,-1 0 0,-3-12 60,1-17-6,-17 51 415,7-3-340,0 1 1,-12 27-1,21-38-112,0 1 0,0-1 0,1 1 0,0 0 0,1 0 0,0 0 0,-1 17 0,3-26-17,0 0 0,0 0 0,0 1 1,0-1-1,0 0 0,0 0 0,0 0 0,0 1 0,0-1 0,1 0 0,-1 0 0,0 0 0,1 0 0,-1 1 0,1-1 0,0 0 0,-1 0 0,1 0 0,0 0 0,-1 0 0,1 0 1,0-1-1,0 1 0,0 0 0,0 0 0,0 0 0,0-1 0,2 2 0,-1-2-1,1 0-1,-1 1 1,1-1 0,-1 0 0,1 0-1,-1-1 1,1 1 0,-1 0-1,1-1 1,-1 0 0,0 1 0,1-1-1,2-2 1,9-3-31,-1-2-1,0 0 1,18-14-1,1-6-247,57-63 1,-46 44-17,-41 46 281,-1-1-1,1 0 0,0 1 0,-1 0 0,1-1 0,0 1 0,0 0 0,0-1 0,0 1 0,0 0 1,4-1-1,-5 2 11,0 0 1,0 0-1,0 0 1,0 1 0,0-1-1,-1 0 1,1 0-1,0 1 1,0-1-1,0 0 1,0 1 0,0-1-1,0 1 1,-1-1-1,1 1 1,0-1 0,0 1-1,-1 0 1,1-1-1,0 1 1,-1 0-1,1-1 1,-1 1 0,1 0-1,-1 0 1,1 0-1,-1 0 1,0 0 0,1-1-1,-1 3 1,4 7-2,0 0 0,-1 0 0,0 1 0,-1 0 1,0-1-1,-1 1 0,0 0 0,0 12 0,-1-23 2,0 1 0,0-1 0,0 0 0,0 0 0,0 0 0,0 1 0,1-1 0,-1 0 0,0 0 0,0 0-1,0 0 1,0 1 0,1-1 0,-1 0 0,0 0 0,0 0 0,0 0 0,1 0 0,-1 0 0,0 1 0,0-1 0,1 0-1,-1 0 1,0 0 0,0 0 0,1 0 0,-1 0 0,0 0 0,0 0 0,0 0 0,1 0 0,-1 0 0,0 0 0,0 0-1,1-1 1,-1 1 0,0 0 0,0 0 0,0 0 0,1 0 0,-1 0 0,0 0 0,0 0 0,1-1 0,10-4-24,23-17-108,-13 8-15,0 1 1,1 1-1,0 1 1,29-10-1,-47 20 140,0 0-1,-1 1 1,1 0 0,0-1-1,0 1 1,-1 0-1,1 1 1,0-1 0,0 1-1,-1 0 1,1 0-1,5 1 1,-4 0 42,0 0 0,0-1-1,0 0 1,1 0 0,8-1 0,9-3-273,0-1 0,-1-1 0,1-1 0,-1-1 0,27-12 0,-12 4-432,-25 11 457,91-29-1836,-92 30 1795,0 1 0,0 0 0,1 1-1,-1 0 1,1 0 0,-1 2 0,14 1 0,-23-2 281,1 1-1,-1-1 0,0 1 1,1 0-1,-1 0 1,0 0-1,0 0 0,0 0 1,0 1-1,0-1 1,0 0-1,0 1 0,0 0 1,0-1-1,-1 1 1,1 0-1,-1 0 0,1 0 1,-1 0-1,2 4 1,12 14 985,-14-18-969,0-1 0,1 0 0,-1 0 1,1 0-1,-1-1 0,1 1 1,-1 0-1,1 0 0,-1-1 1,1 1-1,-1-1 0,1 1 1,0-1-1,-1 0 0,1 0 1,0 1-1,-1-1 0,1-1 1,0 1-1,0 0 0,2-1 1,6-1-157,-2-1 1,1 0 0,9-4 0,15-5-580,-32 12 680,-1 0-1,1 0 1,0 0 0,0-1 0,-1 1 0,1 0-1,0 1 1,-1-1 0,1 0 0,0 0-1,-1 0 1,1 0 0,0 0 0,-1 1 0,1-1-1,0 0 1,-1 1 0,1-1 0,0 0 0,-1 1-1,1-1 1,-1 1 0,1-1 0,-1 1-1,1-1 1,-1 1 0,1-1 0,-1 1 0,0 0-1,1-1 1,-1 1 0,0-1 0,1 1 0,-1 0-1,0-1 1,0 1 0,1 1 0,0 29 256,-1-25-163,-5 54 2018,-26 118 0,23-141-1797,-2-1 1,0 0 0,-3-1-1,-1-1 1,-23 42-1,34-72-239,0 1 0,0-1 0,0 0 0,0 0 0,-1 0 0,0-1 0,0 1 0,0-1 0,0 0 0,-6 4 0,8-7-27,0 1-1,1 0 1,-1 0-1,0-1 1,0 1-1,0-1 1,0 1-1,0-1 1,0 0-1,0 0 1,0 0 0,0 0-1,1 0 1,-1 0-1,0 0 1,0-1-1,0 1 1,0-1-1,0 1 1,0-1-1,1 0 1,-1 0-1,0 0 1,0 0 0,1 0-1,-1 0 1,1 0-1,-1 0 1,1-1-1,-3-2 1,-1-2 38,1 0 0,0-1-1,0 1 1,1-1 0,-1 0 0,1 0 0,1 0 0,0-1 0,0 1 0,0-1 0,-1-10 0,2 3-54,0 0 0,1 0 1,0 0-1,5-29 1,-3 33-51,1 1 1,0-1-1,0 1 1,1-1-1,0 1 0,1 0 1,1 0-1,-1 1 1,1-1-1,1 2 0,8-11 1,-3 7-200,0 1 0,0 1 0,1 0 0,0 1 1,0 0-1,1 1 0,16-6 0,-4 2-470,-6 3 346,0-1 0,0 0 0,28-21 0,-10-3-334</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10.018"/>
    </inkml:context>
    <inkml:brush xml:id="br0">
      <inkml:brushProperty name="width" value="0.05" units="cm"/>
      <inkml:brushProperty name="height" value="0.05" units="cm"/>
    </inkml:brush>
  </inkml:definitions>
  <inkml:trace contextRef="#ctx0" brushRef="#br0">1 238 14867,'0'0'2,"0"1"0,0-1 0,0 0 0,0 1 0,0-1 0,0 0-1,1 1 1,-1-1 0,0 0 0,0 1 0,0-1 0,0 0 0,1 0 0,-1 1 0,0-1-1,0 0 1,1 0 0,-1 1 0,0-1 0,0 0 0,1 0 0,-1 0 0,0 0 0,1 1-1,-1-1 1,0 0 0,1 0 0,-1 0 0,0 0 0,1 0 0,-1 0 0,0 0 0,1 0-1,-1 0 1,17 4 19,3 1-26,0-1-1,0 0 1,0-2 0,0 0 0,1-1 0,20-2-1,123-18-32,-138 15 45,2-1-3,351-42 161,311-47 332,-494 61-323,-163 28-162,284-41 49,-235 39-39,157 5-1,-89 13 0,400 16-18,-187-23 0,-312-2 1,-1 3-1,77 18 1,96 38 31,80 15-81,-214-64-13,0-3 0,136-6 1,179-36 163,-398 32-96,64-10 35,-63 10-17,0-1 0,-1 0 0,1 0 0,0-1 0,-1 1 0,1-2 0,8-5 0,-14 9-20,0-1-1,0 0 1,0 0-1,0 0 0,0 0 1,-1 0-1,1 0 0,0 0 1,-1 0-1,1 0 0,0 0 1,-1 0-1,0 0 1,1-1-1,-1 1 0,0 0 1,1 0-1,-1-1 0,0 1 1,0 0-1,0 0 0,0-1 1,0 1-1,0 0 1,0 0-1,-1-1 0,1 1 1,0 0-1,-1 0 0,1 0 1,-1-1-1,1 1 0,-1 0 1,0-1-1,-4-5-8,0 0 0,0 1 0,0-1 0,-8-6 0,3 3 47,-24-27 0,-7-2-36</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19.032"/>
    </inkml:context>
    <inkml:brush xml:id="br0">
      <inkml:brushProperty name="width" value="0.05" units="cm"/>
      <inkml:brushProperty name="height" value="0.05" units="cm"/>
    </inkml:brush>
  </inkml:definitions>
  <inkml:trace contextRef="#ctx0" brushRef="#br0">1 807 12499,'0'-1'77,"1"1"1,-1 0-1,1-1 1,0 1-1,-1 0 1,1-1-1,-1 1 1,1 0-1,0 0 1,-1-1-1,1 1 1,0 0-1,-1 0 1,1 0-1,0 0 1,-1 0-1,1 0 1,0 0-1,-1 0 1,1 0-1,1 1 1,26 4 241,30 13-526,-33-10 187,0 0-1,0-2 0,1-1 1,0-1-1,-1-1 0,1-1 1,1-2-1,-1 0 0,48-8 1,292-71 89,21-4 48,-7 47-44,3 22 10,-186 8-44,-176 5-36,743-21 34,1 25 373,-100 55-9,-266-16-337,1-24-19,227-41 38,-179 3 136,244-23 246,-3-33-316,194 1 82,50 70-369,-490-2 155,-74-1-1,8-11-25,-1-24 13,-42 5-34,61-3-201,302-27-47,-289 25 182,96-7-202,-36 27 22,506 41-1,-440 28 277,110 8 5,2-42 5,117-58 18,-1-24 14,-50-26-56,-683 90 14,0-2 1,0 0 0,29-14-1,-14-5 0</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21.019"/>
    </inkml:context>
    <inkml:brush xml:id="br0">
      <inkml:brushProperty name="width" value="0.05" units="cm"/>
      <inkml:brushProperty name="height" value="0.05" units="cm"/>
    </inkml:brush>
  </inkml:definitions>
  <inkml:trace contextRef="#ctx0" brushRef="#br0">1 78 10338,'573'-44'1831,"-564"43"-1828,254-27 211,-196 24 6,131 10-1,111 27 188,620 51-91,219-15 204,265-52 398,-1-83-233,-1265 55-639,171-34-1,-304 43-81,-10 5-80,-22 9-44,-1-2 116,0-1 1,-25 7-1,-18 1-48</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27.719"/>
    </inkml:context>
    <inkml:brush xml:id="br0">
      <inkml:brushProperty name="width" value="0.05" units="cm"/>
      <inkml:brushProperty name="height" value="0.05" units="cm"/>
    </inkml:brush>
  </inkml:definitions>
  <inkml:trace contextRef="#ctx0" brushRef="#br0">1 306 10458,'149'-32'880,"44"-8"-206,-147 33-423,1 2 0,57 2-1,240 36 233,-42-1-372,36-34 142,-1-22 235,199-6 366,-219 39-602,191-5-172,-150-41-1,-18 2-14,504 29 4,-699 10-49,1-7 1,158-24-1,279-17 1198,-582 44-1186,0 0 0,-1 0 0,1 0 1,-1 0-1,1 0 0,0 0 0,-1 0 0,1 0 1,0 0-1,-1 0 0,1 0 0,0 0 0,-1-1 1,1 1-1,-1 0 0,1 0 0,0-1 0,-1 1 0,1 0 1,-1-1-1,1 1 0,-1-1 0,1 1 0,-1-1 1,1 1-1,-1-1 0,0 1 0,1-1 0,-1 1 1,0-1-1,1 1 0,-1-1 0,0 0 0,0 1 0,1-1 1,-1 0-1,0 1 0,0-1 0,0 1 0,0-1 1,0 0-1,0 1 0,0-1 0,0 0 0,-1-1-10,1 1 0,0 0-1,-1-1 1,1 1-1,-1 0 1,0 0-1,1 0 1,-1-1 0,0 1-1,0 0 1,0 0-1,0 0 1,0 0-1,0 0 1,0 1 0,0-1-1,0 0 1,0 0-1,0 1 1,-1-1-1,0 0 1,-1 0 98,0 0-1,1-1 1,-1 1 0,1-1-1,-1 1 1,1-1 0,0 0-1,0 0 1,0 0 0,0 0-1,0 0 1,0 0 0,0-1-1,-1-2 1,-11-17 181</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29.455"/>
    </inkml:context>
    <inkml:brush xml:id="br0">
      <inkml:brushProperty name="width" value="0.05" units="cm"/>
      <inkml:brushProperty name="height" value="0.05" units="cm"/>
    </inkml:brush>
  </inkml:definitions>
  <inkml:trace contextRef="#ctx0" brushRef="#br0">1 281 13091,'2'1'61,"0"-1"0,0 1 0,0 0 0,1-1 1,-1 1-1,0-1 0,0 0 0,1 0 0,-1 0 1,0 0-1,1 0 0,-1 0 0,4-2 0,9 1-13,126 7 177,168-1 14,900-84 212,-722 44-283,-349 26-152,948-57 62,3 59-5,-860 17-56,482 9 366,-637-21-41,109-16 1,-176 17-238,-1 0 0,0-1 0,1 0 1,-1 0-1,0 0 0,0-1 0,9-5 0,-14 7-66,0 1 0,0-1-1,0 0 1,0 0 0,0 0 0,0 0 0,-1 0-1,1 0 1,0 0 0,0 0 0,-1 0 0,1-1-1,-1 1 1,1 0 0,-1 0 0,1 0 0,-1-2 0,0 1-8,0 0 0,0 1 0,0-1 0,0 0 0,-1 1 0,1-1 0,-1 1 0,1-1 0,-1 1 0,0-1 0,1 1 0,-1-1 0,0 1 0,0 0 0,0 0 0,0-1 0,-2-1 0,1 1-66,-1 1-1,1-1 1,0 0-1,0 1 1,-1 0 0,1-1-1,-1 1 1,0 0 0,1 0-1,-1 1 1,0-1 0,1 0-1,-1 1 1,0 0-1,0 0 1,-3 0 0,2-1-1,0 1 0,0 0 1,0-1-1,0 0 0,0 0 1,-7-3-1,-10-7-177</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35.251"/>
    </inkml:context>
    <inkml:brush xml:id="br0">
      <inkml:brushProperty name="width" value="0.05" units="cm"/>
      <inkml:brushProperty name="height" value="0.05" units="cm"/>
    </inkml:brush>
  </inkml:definitions>
  <inkml:trace contextRef="#ctx0" brushRef="#br0">0 4915 12483,'3'-1'18,"416"-247"1329,15 26-1281,243-69-21,-561 242-41,1200-412 172,-1017 375-124,581-165 41,8 24-27,536-145 565,-692 172-113,-400 112-379,482-177 12,40-123 347,-45-87 1032,-660 368-1230,-4-7 0,-6-5 0,-5-7-1,140-168 1,-220 231-289,-4-3 0,-2-1 0,46-87 0,-92 149-26,6-11-20,11-27 1,-18 39-9,1 0 0,-1 1 0,0-1 1,-1 0-1,1 0 0,-1 0 0,0 0 0,0 0 0,0 0 0,0 0 1,-1 0-1,1 0 0,-2-4 0,1 7 12,0-1 0,0 0 0,0 1 0,0-1 0,0 1 0,-1-1 0,1 1 0,0-1 0,-1 1 1,1 0-1,-1 0 0,1 0 0,-1 0 0,0 0 0,0 0 0,1 0 0,-1 0 0,0 1 0,0-1 0,0 1 0,-2-1 0,-22-10-183,3-11-83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39.109"/>
    </inkml:context>
    <inkml:brush xml:id="br0">
      <inkml:brushProperty name="width" value="0.05" units="cm"/>
      <inkml:brushProperty name="height" value="0.05" units="cm"/>
    </inkml:brush>
  </inkml:definitions>
  <inkml:trace contextRef="#ctx0" brushRef="#br0">51 78 14291,'5'-38'2786,"-4"35"-2444,-1 0 0,0 0 0,0-1-1,0 1 1,-1 1 0,1-1 0,-1 0 0,0 0 0,1 0 0,-3-5 0,2 8-302,1 0 0,0-1 1,-1 1-1,1 0 0,0 0 1,0 0-1,-1 0 0,1 0 1,0 0-1,-1 0 0,1 0 1,0-1-1,0 1 0,-1 0 1,1 0-1,0 0 0,-1 1 1,1-1-1,0 0 0,-1 0 1,1 0-1,0 0 0,0 0 1,-1 0-1,1 0 0,0 0 1,-1 1-1,1-1 0,0 0 1,0 0-1,-1 0 0,1 1 1,0-1-1,0 0 0,0 0 1,-1 1-1,1-1 0,0 0 1,0 0-1,0 1 0,0-1 1,0 0-1,0 0 0,-1 1 1,1-1-1,0 0 0,0 1 1,0-1-1,0 1 0,-8 18 506,-1 16-386,2 1 1,1 1-1,2-1 1,1 52-1,2-76-142,0 25 33,8 71 1,-5-96-8,-1 1 0,2-1 0,0 0 0,1 0 0,0 0 0,0-1 0,1 1 0,1-1 0,10 16 0,-14-25-19,-1 0 0,1 0 1,0 0-1,0 0 1,0 0-1,0 0 1,0-1-1,0 1 0,0-1 1,1 1-1,-1-1 1,0 0-1,1 0 0,-1 0 1,1 0-1,0-1 1,-1 1-1,1-1 1,-1 1-1,1-1 0,0 0 1,-1 0-1,1 0 1,0 0-1,-1-1 0,1 1 1,0-1-1,-1 1 1,1-1-1,-1 0 1,1 0-1,-1 0 0,0-1 1,1 1-1,3-3 1,4-3 79,0-1 0,-1 0 1,0 0-1,-1-1 0,0 0 1,10-14-1,-5 4 2,-1 0 1,-1-1-1,0 0 0,-2-1 1,0 0-1,-2 0 0,0-1 0,-1 0 1,-1 0-1,-1 0 0,-2-1 1,1-43-1,-3 65-101,0 0 0,0-1 0,0 1 0,0-1 0,0 1 0,-1 0 0,1-1 0,0 1 0,-1 0 0,1-1 0,-1 1 0,0 0 0,1 0 0,-1 0 1,0-1-1,0 1 0,0 0 0,1 0 0,-1 0 0,0 0 0,-3-1 0,4 2-4,0 0 0,-1-1 0,1 1 0,-1 0 0,1 0 1,0 0-1,-1 0 0,1 0 0,-1 0 0,1 0 0,-1 1 0,1-1 1,0 0-1,-1 0 0,1 0 0,-1 0 0,1 0 0,0 1 0,-1-1 0,1 0 1,0 0-1,-1 1 0,1-1 0,0 0 0,-1 1 0,-8 16 19,7-4-14,0-1 0,0 1-1,1-1 1,0 1 0,1-1-1,1 1 1,0-1-1,1 1 1,0-1 0,1 1-1,0-1 1,1 0 0,10 23-1,-10-27 1,0 0 0,1 0 0,0 0 0,0-1-1,0 0 1,1 1 0,0-2 0,1 1 0,-1-1 0,1 0-1,1 0 1,-1-1 0,1 0 0,0-1 0,0 1-1,0-1 1,0-1 0,1 0 0,16 4 0,-20-6 11,-1 0 0,1 0 0,0-1 0,0 0 0,-1 0 0,1 0 0,0-1 0,0 0 0,-1 1 0,1-2 0,0 1 0,-1 0 0,0-1 0,1 0 0,-1 0 1,0 0-1,0-1 0,0 1 0,0-1 0,0 0 0,0 0 0,-1 0 0,0-1 0,5-5 0,-4 3 26,0-1 0,-1 1 0,0 0 0,0-1-1,0 0 1,-1 0 0,0 0 0,0 0 0,-1 0 0,0 0 0,0 0 0,-1 0 0,0 0 0,0-1-1,-2-9 1,1 6 32,-2-1 0,1 1 0,-6-12 0,7 19-66,0 1-1,0-1 0,-1 1 1,0 0-1,0 0 0,0 0 1,0 0-1,0 0 0,-1 0 1,1 0-1,-1 1 0,0-1 1,-4-3-1,7 6-9,0 1-1,0-1 1,0 0 0,0 0-1,0 0 1,0 1 0,0-1-1,0 0 1,0 0-1,0 0 1,0 0 0,0 1-1,0-1 1,0 0 0,0 0-1,0 0 1,0 0 0,0 1-1,-1-1 1,1 0-1,0 0 1,0 0 0,0 0-1,0 1 1,0-1 0,0 0-1,0 0 1,-1 0 0,1 0-1,0 0 1,0 0-1,0 0 1,0 1 0,0-1-1,-1 0 1,1 0 0,0 0-1,0 0 1,0 0 0,-1 0-1,1 0 1,0 0-1,0 0 1,0 0 0,0 0-1,-1 0 1,1 0 0,0 0-1,0 0 1,0 0 0,-1 0-1,14 16-28,-1-9 22,0 0-1,1-1 1,0-1 0,0 0 0,0-1-1,1 0 1,-1-1 0,18 2-1,-2-2 2,0-1-1,56-4 1,-74 1 7,0 0-1,0-1 1,-1-1 0,1 0 0,-1 0 0,1-1 0,18-10-1,-26 12 0,0 0-1,1 0 0,-1 0 1,0 0-1,0 0 0,0-1 0,-1 0 1,1 1-1,-1-1 0,1 0 1,-1 0-1,0-1 0,0 1 0,0 0 1,0-1-1,-1 1 0,0-1 0,1 1 1,-1-1-1,-1 0 0,1 1 1,0-1-1,-1 0 0,0 0 0,0-6 1,0 8-4,0 1 1,0-1-1,-1 1 0,1-1 1,0 1-1,-1-1 1,1 1-1,-1 0 1,1-1-1,-1 1 0,0 0 1,1-1-1,-1 1 1,0 0-1,0 0 1,0 0-1,0 0 1,0 0-1,0 0 0,0 0 1,0 0-1,-1 0 1,1 0-1,0 1 1,0-1-1,-1 0 0,1 1 1,-1-1-1,1 1 1,0 0-1,-1-1 1,1 1-1,-1 0 0,1 0 1,-1 0-1,-2 0 1,1 0-8,0 1 1,-1 0 0,1 0-1,0-1 1,0 2 0,-1-1-1,1 0 1,0 1 0,1-1-1,-1 1 1,0 0 0,0 0-1,1 0 1,-1 0 0,-3 4-1,3-2 7,1-1-1,-1 1 1,0 0-1,1 0 0,0 0 1,0 0-1,0 1 1,0-1-1,1 0 1,0 1-1,0-1 1,0 1-1,0-1 0,1 1 1,0 0-1,0-1 1,0 1-1,0 0 1,2 7-1,-1-8 6,1 0 1,-1 0-1,1-1 1,0 1-1,0 0 1,0-1-1,0 1 0,1-1 1,-1 0-1,1 0 1,0 0-1,0 0 0,0 0 1,0-1-1,0 0 1,1 1-1,-1-1 1,1 0-1,0 0 0,-1-1 1,1 1-1,6 1 1,3-1 4,0 1 0,1-2 0,-1 0 1,0 0-1,0-1 0,1-1 1,-1 0-1,0-1 0,0 0 1,0-1-1,0-1 0,0 0 0,13-6 1,-13 4 4,0 0 1,-1-1 0,1 0-1,-1-1 1,-1 0 0,0-1 0,0 0-1,0 0 1,-1-2 0,-1 1-1,0-1 1,8-13 0,-15 21-9,0 0 1,-1-1 0,0 1 0,0 0-1,0-1 1,0 1 0,0-4 0,-1 6-4,0 1 0,1 0 1,-1-1-1,0 1 0,0 0 1,0-1-1,0 1 0,0-1 1,-1 1-1,1 0 0,0-1 1,0 1-1,0 0 0,0-1 1,0 1-1,0-1 1,-1 1-1,1 0 0,0-1 1,0 1-1,0 0 0,-1 0 1,1-1-1,0 1 0,-1-1 1,0 1-1,1 0 0,-1 0 0,0 0 0,1 0 0,-1 1 0,0-1 0,0 0 0,1 0 0,-1 0 0,0 1 0,1-1 0,-1 0-1,0 0 1,1 1 0,-1-1 0,1 1 0,-1-1 0,1 1 0,-2 0 0,0 1 0,0 0 0,0 1 0,0-1 0,0 1 0,0-1 0,0 1 0,1 0-1,-1 0 1,1 0 0,0 0 0,0 0 0,0 0 0,0 0 0,0 0 0,1 0 0,-1 0 0,1 0-1,0 1 1,0-1 0,0 0 0,1 0 0,-1 0 0,2 5 0,-1-1 1,1 0 0,0-1 0,0 1 1,1-1-1,-1 1 0,2-1 0,-1 0 0,0 0 1,1-1-1,6 8 0,-1-5-62,0-1-1,0 0 1,1-1 0,0 0-1,1 0 1,-1-1 0,1-1-1,0 1 1,0-2 0,0 1-1,0-2 1,1 0-1,20 2 1,-30-4-53,0 0 1,0 1-1,0-1 0,0-1 0,0 1 1,1 0-1,-1 0 0,0-1 0,0 0 1,0 1-1,0-1 0,0 0 0,0 0 0,0 0 1,0 0-1,-1 0 0,1 0 0,0 0 1,0-1-1,-1 1 0,1-1 0,-1 1 1,0-1-1,1 0 0,-1 0 0,2-3 1,-1 1-84,-1-1 0,0 0 0,0 0 0,0 0 0,0 0 0,-1 0 0,0-1 0,0 1 0,0 0 0,-3-9 0,-6-34-790</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39.531"/>
    </inkml:context>
    <inkml:brush xml:id="br0">
      <inkml:brushProperty name="width" value="0.05" units="cm"/>
      <inkml:brushProperty name="height" value="0.05" units="cm"/>
    </inkml:brush>
  </inkml:definitions>
  <inkml:trace contextRef="#ctx0" brushRef="#br0">32 45 19220,'-13'-26'1953,"2"14"-1321,3 5 1008,16 12-800,4 0-1168,2-4 536,-5-1-304,0-1-152</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1.019"/>
    </inkml:context>
    <inkml:brush xml:id="br0">
      <inkml:brushProperty name="width" value="0.05" units="cm"/>
      <inkml:brushProperty name="height" value="0.05" units="cm"/>
    </inkml:brush>
  </inkml:definitions>
  <inkml:trace contextRef="#ctx0" brushRef="#br0">112 48 17588,'1'-2'210,"-1"0"1,0-1-1,0 1 1,0-1-1,0 1 1,0-1-1,-1 1 1,1 0-1,-1-1 1,0 1-1,1 0 1,-1 0-1,0-1 1,0 1-1,0 0 1,-3-3-1,3 5-126,0-1-1,0 0 1,0 1-1,0-1 1,0 1-1,0-1 1,0 1-1,0-1 1,0 1-1,-1 0 1,1-1-1,0 1 1,0 0-1,0 0 0,-1 0 1,1 0-1,0 0 1,0 0-1,0 1 1,-1-1-1,1 0 1,0 1-1,0-1 1,0 0-1,0 1 1,0-1-1,0 1 1,0 0-1,0-1 1,0 1-1,0 0 0,0 0 1,0-1-1,-1 3 1,-3 1 26,-1 2 1,1-1-1,1 1 0,-1 0 1,1 0-1,0 0 1,0 0-1,1 1 1,-1-1-1,1 1 0,1 0 1,-3 10-1,3-8-91,0-1-1,0 0 0,1 1 1,0-1-1,1 1 1,0-1-1,0 1 0,1-1 1,0 1-1,3 12 0,-3-19-11,-1 0 0,1 0-1,0 0 1,0 0 0,0 0-1,0 0 1,0 0 0,0 0-1,0-1 1,1 1 0,-1 0-1,1-1 1,-1 1 0,1-1-1,0 1 1,-1-1 0,1 0 0,0 0-1,0 1 1,4 0-1,-3-1 8,0-1 0,1 1-1,-1-1 1,0 0-1,1 0 1,-1 0 0,0 0-1,1 0 1,-1-1-1,0 0 1,1 0 0,3-1-1,6-4 45,-1 0 0,0 0 1,0-1-1,0 0 0,14-14 0,-13 11 5,-11 6-47,1 2 1,0-1-1,0 0 0,0 1 1,1-1-1,-1 1 0,1 0 0,-1 0 1,1 0-1,0 1 0,5-2 1,-9 3-16,1 0 1,0 0 0,-1 0-1,1 1 1,0-1-1,-1 0 1,1 1 0,-1-1-1,1 0 1,0 1 0,-1-1-1,1 1 1,-1-1-1,1 1 1,-1-1 0,0 1-1,1-1 1,-1 1 0,1 0-1,-1-1 1,0 1-1,0 0 1,1-1 0,-1 1-1,0 0 1,0-1 0,0 1-1,0 0 1,1-1-1,-1 1 1,0 1 0,1 26 10,-1-23-6,8 174 137,0 111 261,-13-249-219,5-41-175,0 1 0,0 0 0,-1 0 0,1-1 0,0 1 0,0 0 0,0 0 0,-1-1 0,1 1 0,0 0 0,-1-1 0,1 1 0,0 0 0,-1-1 0,1 1 0,-1 0 0,1-1 1,-1 1-1,1-1 0,-1 1 0,0-1 0,1 1 0,-1-1 0,0 0 0,1 1 0,-1-1 0,0 0 0,0 0 0,1 1 0,-1-1 0,0 0 0,0 0 0,1 0 0,-1 0 0,0 0 0,0 0 0,1 0 0,-1 0 0,0 0 0,0 0 0,1 0 0,-1 0 0,0-1 0,0 1 0,0-1 0,-5-3 36,0-1 1,1 0-1,0 0 1,0 0-1,0-1 1,1 0-1,0 0 1,0 0-1,0 0 1,1-1-1,-3-6 1,1 3-3,-65-141 313,60 125-410,2-1-1,0 1 1,-7-56-1,15 78-55,-1 0-1,1-1 0,0 1 1,0 0-1,1-1 1,-1 1-1,1 0 1,0 0-1,0-1 0,1 1 1,-1 0-1,1 0 1,0 0-1,0 1 1,0-1-1,0 0 0,1 1 1,-1-1-1,1 1 1,0 0-1,0 0 1,1 0-1,-1 0 0,7-4 1,19-13-1237,-9 7 592,29-26 0,-12 3-106</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1.495"/>
    </inkml:context>
    <inkml:brush xml:id="br0">
      <inkml:brushProperty name="width" value="0.05" units="cm"/>
      <inkml:brushProperty name="height" value="0.05" units="cm"/>
    </inkml:brush>
  </inkml:definitions>
  <inkml:trace contextRef="#ctx0" brushRef="#br0">11 18 18012,'-2'-18'1857,"-1"24"-800,-1 35 484,2 12-710,2-1-1,3 1 0,1-1 1,20 86-1,-22-131-773,0 0 0,0-1 1,0 1-1,1-1 0,1 1 0,-1-1 1,1 0-1,0 0 0,0-1 0,9 10 1,-10-12-40,0-1 0,0 1 1,1-1-1,-1 0 0,0-1 1,1 1-1,-1 0 0,1-1 1,0 0-1,-1 0 0,1 0 1,0 0-1,0-1 0,0 1 1,-1-1-1,1 0 1,0 0-1,0 0 0,0-1 1,7-1-1,2-2 51,1 0 0,0-1 0,21-12-1,6-2 65,-39 18-127,-1 0-1,1 0 1,-1 1-1,1-1 1,-1 0-1,1 1 1,0 0-1,-1-1 1,1 1-1,0 0 1,-1 0-1,1 0 1,0 0 0,-1 0-1,1 0 1,-1 1-1,1-1 1,0 0-1,-1 1 1,1-1-1,-1 1 1,1 0-1,-1-1 1,1 1 0,-1 0-1,1 0 1,1 1-1,-1 1 7,0 0 0,-1 0 0,1 0 0,0 0 0,-1 1 0,0-1 0,0 0 0,0 1 0,0-1 0,0 0 0,-1 1 0,1 4 0,2 43 71,-2-32-96,0 1 1,6 29-1,-6-49-2,-1 1 0,0 0 0,0-1 0,0 1 0,0-1 0,1 1 0,-1 0 0,0-1 0,0 1 0,1-1 0,-1 1 0,0 0 0,1-1 0,-1 1 0,1-1 0,-1 1 0,1-1-1,0 1 1,7-4-766,-6 1 558,-1-1-1,1 1 1,-1-1 0,1 1 0,-1-1 0,0 1 0,1-5-1,4-14-902,3-28-1,-3 12 454,3-6-229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0.622"/>
    </inkml:context>
    <inkml:brush xml:id="br0">
      <inkml:brushProperty name="width" value="0.05" units="cm"/>
      <inkml:brushProperty name="height" value="0.05" units="cm"/>
    </inkml:brush>
  </inkml:definitions>
  <inkml:trace contextRef="#ctx0" brushRef="#br0">35 34 17988,'2'-10'1212,"4"-10"-44,-3 17-107,-1 10 887,3 44-764,-6 102 0,-18 51-818,7-114-160,2-16 49,0 77 0,13-132-577,-3-19 304,0 0 1,0 0-1,0 0 0,1 0 1,-1 0-1,0 1 1,0-1-1,0 0 0,0 0 1,1 0-1,-1 0 1,0 0-1,0 0 0,0 0 1,1 0-1,-1 0 1,0 0-1,0 0 0,0 0 1,1 0-1,-1 0 1,0 0-1,0 0 0,0 0 1,1 0-1,-1 0 1,0 0-1,0 0 0,0 0 1,1 0-1,-1 0 1,0 0-1,0 0 0,0-1 1,0 1-1,1 0 0,-1 0 1,0 0-1,0 0 1,0-1-1,20-25-1186,-15 17 1272,10-18-459,1-11-140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5.830"/>
    </inkml:context>
    <inkml:brush xml:id="br0">
      <inkml:brushProperty name="width" value="0.05" units="cm"/>
      <inkml:brushProperty name="height" value="0.05" units="cm"/>
    </inkml:brush>
  </inkml:definitions>
  <inkml:trace contextRef="#ctx0" brushRef="#br0">311 65 19340,'2'-2'188,"-1"-1"-1,1 1 1,-1-1-1,0 1 0,0-1 1,0 0-1,0 0 1,-1 1-1,1-1 1,-1 0-1,1 0 1,-1-4-1,0 6-140,0 0 0,0 0 0,-1-1 0,1 1 0,0 0 0,-1 0 0,1 0 1,-1 0-1,1 0 0,-1 0 0,1 0 0,-1 0 0,0 0 0,1 0 0,-1 0 0,0 0 0,0 1 0,0-1 0,0 0 0,0 0 0,0 1 0,0-1 0,0 1 0,0-1 1,0 1-1,0-1 0,0 1 0,0 0 0,0-1 0,0 1 0,0 0 0,-1 0 0,0 0 0,-7 0 50,1 0 1,0 1-1,-1 0 1,1 0-1,0 1 0,0 0 1,0 1-1,0-1 0,-14 9 1,-66 40 51,86-50-142,-8 5-1,-48 35 32,54-37-43,0-1 0,0 0 1,0 1-1,1 0 0,0 0 1,0 0-1,0 0 0,0 1 1,0-1-1,1 1 0,-2 5 1,3-9-5,1 0 1,0 0-1,0 0 1,0 0 0,0 1-1,0-1 1,0 0 0,0 0-1,0 0 1,0 0 0,1 0-1,-1 1 1,0-1-1,1 0 1,-1 0 0,1 0-1,-1 0 1,1 0 0,-1 0-1,1 0 1,0 0-1,0 0 1,-1-1 0,1 1-1,0 0 1,0 0 0,0-1-1,0 1 1,0 0 0,0-1-1,0 1 1,0-1-1,0 1 1,0-1 0,2 1-1,5 1-77,1 1 0,0-1 0,15 1-1,-13-2 9,27 5-164,12 0-426,98 25-1,-145-30 640,0 0 0,0 1 0,0-1 0,0 0 0,0 1 0,0-1 0,-1 1 0,1 0 0,0 0 0,-1 0-1,0 1 1,5 4 0,-7-6 26,1 0-1,0 0 0,-1 1 1,1-1-1,-1 0 0,0 1 1,1-1-1,-1 0 0,0 1 1,0-1-1,0 0 0,0 1 1,0-1-1,0 0 0,0 1 1,-1-1-1,1 0 0,0 1 1,-1-1-1,1 0 1,-1 0-1,1 1 0,-1-1 1,0 0-1,0 0 0,1 0 1,-1 0-1,0 0 0,0 0 1,0 0-1,0 0 0,-1 1 1,-7 5 68,0 1 0,-1-2 1,1 1-1,-1-1 0,-1-1 1,-20 9-1,11-6 141,0-2 0,-42 8 0,54-13-203,1 0 1,-1 0 0,1-1-1,-1 0 1,-13-2 0,20 2-16,0 0-1,0-1 1,-1 1-1,1 0 1,0 0 0,0-1-1,0 1 1,-1-1 0,1 1-1,0-1 1,0 0 0,0 1-1,0-1 1,0 0 0,0 0-1,0 1 1,0-1 0,1 0-1,-1 0 1,0 0 0,0 0-1,1 0 1,-1-1 0,1 1-1,-1 0 1,1 0 0,-1 0-1,1 0 1,0-1 0,-1 1-1,1 0 1,0 0 0,0-1-1,0 1 1,0 0 0,0 0-1,0 0 1,0-1-1,1 1 1,-1 0 0,1-2-1,0-2-12,1 1-1,0-1 0,0 1 0,0 0 1,5-7-1,25-30-214</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1.879"/>
    </inkml:context>
    <inkml:brush xml:id="br0">
      <inkml:brushProperty name="width" value="0.05" units="cm"/>
      <inkml:brushProperty name="height" value="0.05" units="cm"/>
    </inkml:brush>
  </inkml:definitions>
  <inkml:trace contextRef="#ctx0" brushRef="#br0">1 145 13907,'3'3'267,"0"1"0,0-1 0,0-1 0,0 1 0,1 0 0,-1-1 0,1 0 0,0 0 0,0 0 0,0 0 0,0 0 1,0-1-1,7 2 0,-3-2 166,0 0 1,0 0-1,0-1 1,0 0-1,0-1 1,16-2-1,-5-2 282,1-1-1,-1 0 1,0-2 0,36-18-1,-46 20-535,0 1 1,0-1-1,-1-1 0,11-9 1,-16 13-130,0-1 0,0 1 0,0-1 0,0 1 0,-1-1 0,1 0 1,-1 0-1,0 0 0,-1 0 0,1 0 0,-1-1 0,2-7 0,-2 11-39,-1 1 0,0-1 0,0 0-1,0 0 1,0 0 0,0 0 0,0 0-1,0 0 1,0 0 0,0 0-1,0 0 1,0 0 0,-1 0 0,1 0-1,0 0 1,-1 0 0,1 1-1,-1-1 1,1 0 0,-1 0 0,1 0-1,-1 1 1,1-1 0,-1 0-1,0 0 1,1 1 0,-1-1 0,0 1-1,0-1 1,0 1 0,1-1-1,-1 1 1,0-1 0,0 1 0,0 0-1,0-1 1,0 1 0,0 0 0,0 0-1,0 0 1,0 0 0,0 0-1,0 0 1,-1 0 0,-4 0 25,0 1 1,0 0-1,1 0 1,-1 0-1,0 1 1,-6 3-1,-7 3 69,1 1-1,0 1 1,1 1-1,0 0 1,-29 28-1,23-18 78,1 2 1,1 0-1,-20 31 0,38-49-140,0-1 0,0 0 0,1 1 0,0-1 0,0 1 0,0 0 0,0 0 0,1 0 0,-2 10 0,3-13-35,0 0 1,0 0 0,0-1 0,0 1 0,0 0 0,1 0 0,-1 0 0,1-1 0,-1 1 0,1 0-1,0 0 1,0-1 0,0 1 0,0-1 0,0 1 0,0-1 0,0 1 0,0-1 0,1 1 0,-1-1-1,0 0 1,1 0 0,-1 0 0,1 0 0,0 0 0,-1 0 0,1 0 0,0-1 0,-1 1 0,3 0-1,6 2-166,0 0 0,0-1 0,0 0-1,1-1 1,-1 0 0,0-1 0,0 0 0,1 0-1,10-2 1,4-3-218,0 0-1,36-13 1,-9-2-149</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2.266"/>
    </inkml:context>
    <inkml:brush xml:id="br0">
      <inkml:brushProperty name="width" value="0.05" units="cm"/>
      <inkml:brushProperty name="height" value="0.05" units="cm"/>
    </inkml:brush>
  </inkml:definitions>
  <inkml:trace contextRef="#ctx0" brushRef="#br0">118 308 17644,'-33'43'2037,"17"-24"-1103,0 1 0,-15 27 0,28-41-747,0 0-1,0 0 1,1 0-1,0 0 1,0 1-1,0-1 1,1 0-1,0 1 1,0-1 0,0 1-1,1-1 1,0 1-1,1 9 1,0-13-159,-1 0 0,1-1 1,0 1-1,0 0 0,0 0 1,1-1-1,-1 1 0,1-1 1,-1 1-1,1-1 0,0 0 1,0 0-1,0 0 0,0 0 0,0 0 1,0 0-1,1 0 0,-1 0 1,0-1-1,1 0 0,0 1 1,-1-1-1,1 0 0,0 0 1,0 0-1,-1-1 0,1 1 1,0-1-1,0 1 0,3-1 1,3 0 2,0 0 1,-1 0-1,1-1 1,-1 0-1,1 0 1,-1-1 0,1 0-1,-1 0 1,10-5-1,-3-1 24,-1 0 1,-1-1-1,1 0 0,-1-1 0,-1-1 0,0 0 0,0-1 0,-1 0 1,-1 0-1,17-26 0,-7 5 50,-1-2-1,-2 0 1,18-52 0,-27 67-70,-1-1-1,-1 0 1,-1 0 0,-1-1-1,-1 1 1,0-1 0,-2-23-1,-1 41-31,0 0 0,-1 1 0,1-1 0,-1 0 0,0 1 0,0-1 0,0 1 0,-1-1 0,-2-4 0,3 7-2,1 0-1,-1 1 1,1-1-1,-1 0 1,1 1-1,-1-1 1,0 1-1,1-1 0,-1 1 1,0-1-1,0 1 1,1-1-1,-1 1 1,0 0-1,0-1 1,0 1-1,1 0 1,-1 0-1,-1 0 1,1 0-1,-1 0 1,1 0 0,-1 0-1,1 1 1,0-1 0,-1 0 0,1 1-1,0 0 1,-1-1 0,1 1-1,0 0 1,0-1 0,-1 1-1,1 0 1,-1 1 0,-6 6 5,1-1 0,1 1 0,-1 1 0,2-1 0,-1 1 0,1 0 0,0 0 0,-5 15 0,2-2 14,0 0-1,-7 44 1,13-50-29,0 1 1,0 0-1,2-1 0,0 1 0,1 0 1,1-1-1,0 1 0,1-1 0,7 22 1,-7-30-102,0 1 0,1-1 1,0 0-1,1-1 0,-1 1 1,1-1-1,1 1 0,0-1 1,0-1-1,0 1 1,0-1-1,1 0 0,0-1 1,1 0-1,-1 0 0,1 0 1,0-1-1,0 0 0,9 3 1,24 3-305,0-10-130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2.985"/>
    </inkml:context>
    <inkml:brush xml:id="br0">
      <inkml:brushProperty name="width" value="0.05" units="cm"/>
      <inkml:brushProperty name="height" value="0.05" units="cm"/>
    </inkml:brush>
  </inkml:definitions>
  <inkml:trace contextRef="#ctx0" brushRef="#br0">77 0 16676,'1'0'134,"0"0"0,0 1 0,1-1 0,-1 0 0,0 1 0,0-1 0,0 1 0,0 0 0,0-1 0,0 1 0,0 0 0,0-1 0,0 1 0,0 0 0,0 0 0,0 0 0,0 0 0,-1 0 0,1 0 0,0 1 0,13 26 628,7 27 1472,22 87 0,1 65-920,-28-128-924,7 42-64,24 104 64,-58-282-952,-11-4-657,-2 2 1,-53-92 0,-86-100 820,155 238 1464,16 13 397,9 3-890,9-2-350,0 0 0,1-2 0,-1-1 0,0-1 0,0-1 0,31-10 0,-11 0-563,-1-2 1,67-33 0,-57 20-17</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4.249"/>
    </inkml:context>
    <inkml:brush xml:id="br0">
      <inkml:brushProperty name="width" value="0.05" units="cm"/>
      <inkml:brushProperty name="height" value="0.05" units="cm"/>
    </inkml:brush>
  </inkml:definitions>
  <inkml:trace contextRef="#ctx0" brushRef="#br0">154 69 12675,'2'-5'609,"0"0"0,0 0-1,0 0 1,-1 0 0,1 0 0,0-8 0,-2 12-424,0 0-1,0-1 1,0 1-1,0 0 1,0-1-1,0 1 1,0 0-1,-1 0 1,1-1-1,0 1 1,-1 0-1,1 0 1,-2-3-1,2 4-81,-1-1 0,1 1 0,-1-1-1,1 1 1,-1 0 0,0-1 0,1 1 0,-1 0-1,0-1 1,1 1 0,-1 0 0,0 0-1,1-1 1,-1 1 0,0 0 0,1 0 0,-1 0-1,0 0 1,1 0 0,-1 0 0,0 0-1,0 0 1,1 0 0,-1 0 0,0 1 0,1-1-1,-2 1 1,-1 0 24,-1 1-1,1-1 1,0 1-1,0 0 1,0 1-1,0-1 1,0 0-1,1 1 1,-1 0-1,1-1 1,-1 1-1,1 0 0,-3 6 1,-24 47 209,25-47-253,-8 15-19,1 1 0,1 1-1,2 0 1,0 0 0,2 1 0,1-1 0,-3 46 0,8-68-40,0 0 0,0 0 0,0 0 1,1-1-1,-1 1 0,1 0 0,0 0 0,0 0 1,1-1-1,-1 1 0,1 0 0,0-1 0,3 5 1,-4-6-3,1 0 1,0-1 0,0 1 0,0-1 0,0 1-1,0-1 1,0 0 0,0 0 0,1 0-1,-1 0 1,0 0 0,1 0 0,-1-1 0,0 1-1,1-1 1,-1 1 0,1-1 0,-1 0-1,1 0 1,-1 0 0,1 0 0,2-1 0,5-1 48,-1-1 1,1 1 0,0-2 0,-1 1 0,0-1 0,0-1 0,0 0-1,0 0 1,-1 0 0,0-1 0,0-1 0,11-11 0,-4 3 68,-1-1 0,0 0-1,-2-1 1,21-36 0,-28 46-101,-2 0 0,1 0 0,-1-1-1,0 1 1,0-1 0,-1 1 0,0-1 0,-1 0-1,1 0 1,-1 0 0,-1-13 0,0 21-35,0-1 1,0 0 0,0 1 0,0-1 0,0 1 0,0-1-1,0 0 1,0 1 0,0-1 0,0 0 0,-1 1-1,1-1 1,0 1 0,0-1 0,-1 1 0,1-1 0,0 0-1,-1 1 1,1-1 0,-1 1 0,1 0 0,-1-1-1,1 1 1,-1-1 0,1 1 0,-1 0 0,0-1-1,0 1 0,0 0 0,0 0 0,1 0 0,-1 1 0,0-1 0,0 0-1,0 0 1,1 1 0,-1-1 0,0 1 0,0-1 0,1 1 0,-1-1 0,0 1-1,1-1 1,-1 1 0,0 0 0,-3 4 3,-1 0 0,2 0 0,-1 1 1,-4 8-1,3-4-7,1 0 0,0 0 0,1 0 0,0 1 0,1-1 0,0 1-1,1-1 1,0 18 0,1-23-1,0 1 0,1-1 1,-1 1-1,1-1 0,1 1 0,-1-1 0,1 0 0,0 0 0,0 0 0,0 0 0,1 0 0,0 0 0,0-1 0,0 1 0,0-1 0,1 0 0,0 0 0,6 5 0,0-1-78,1-2 0,0 1 0,0-2 0,1 1 0,0-1-1,0-1 1,0 0 0,0-1 0,1 0 0,-1-1 0,1-1 0,0 0 0,0 0 0,-1-1 0,21-3-1,-9-3-130,-7-4-54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5.353"/>
    </inkml:context>
    <inkml:brush xml:id="br0">
      <inkml:brushProperty name="width" value="0.05" units="cm"/>
      <inkml:brushProperty name="height" value="0.05" units="cm"/>
    </inkml:brush>
  </inkml:definitions>
  <inkml:trace contextRef="#ctx0" brushRef="#br0">4 36 17124,'-2'79'2947,"1"48"-352,2-112-2405,1 0 0,0 0 0,1 0 0,1 0 1,0 0-1,8 16 0,-11-28-133,0 0-1,1 0 0,0 0 1,-1 0-1,1 0 0,0 0 1,0-1-1,0 1 1,1-1-1,-1 1 0,1-1 1,-1 0-1,1 0 0,0 0 1,0 0-1,0 0 1,0-1-1,0 1 0,0-1 1,0 0-1,1 0 1,-1 0-1,0 0 0,7 0 1,-6-2 8,-1 1 1,1-1-1,-1 1 0,1-1 1,-1 0-1,1 0 1,-1-1-1,0 1 1,0-1-1,0 1 1,0-1-1,0 0 1,0 0-1,0-1 1,-1 1-1,1-1 1,-1 1-1,1-1 0,-1 0 1,0 0-1,0 0 1,0 0-1,2-5 1,2-7 20,-1 1 1,0-1 0,-2 0-1,1-1 1,-2 1 0,0 0 0,-1-1-1,0 1 1,-1-1 0,-1 1-1,0-1 1,-1 1 0,-1-1-1,-1 1 1,-9-27 0,12 40-89,1 1 0,-1 0 0,0 0 0,1-1 0,-1 1 0,0 0 0,0 0 0,1 0 0,-1 0 0,0 0 0,0 0 0,0 0 0,0 0 0,0 1 0,-1-1 0,1 0 0,-1 0 0,-5 4-44,6 10 13,1-8 26,1 0 0,0-1 1,0 1-1,0-1 0,0 1 0,1-1 0,0 1 0,0-1 1,0 0-1,1 0 0,-1 0 0,1 0 0,0 0 0,4 3 1,-2-2 1,0-1 0,1 1 0,-1-1 0,1 0 0,0-1 1,0 0-1,1 0 0,11 4 0,-5-3 4,0-1 0,0 0 0,1-1 0,-1-1 0,0 0 0,1-1 0,-1-1 0,0 1 0,23-6 0,-24 3 0,0-1 0,0 0 0,0-1 0,-1 0 0,0-1 0,0 0 0,20-15 0,-26 17 0,0 0 0,0-1 0,0 0 0,0 0-1,-1 0 1,1 0 0,-1-1 0,-1 0 0,1 0 0,-1 0 0,0 0 0,0 0 0,-1-1 0,0 1 0,0-1-1,1-7 1,-3 12-1,0 0 0,1 0 1,-1 0-1,0 0 0,0 0 0,-1 1 0,1-1 0,0 0 0,0 0 0,-1 0 0,0 0 0,1 0 0,-1 0 0,0 1 0,0-1 0,0 0 0,0 1 0,0-1 1,0 0-1,-2-1 0,2 2-1,-1 0 1,1 0-1,-1 1 1,1-1-1,-1 0 0,1 1 1,-1-1-1,0 1 1,1 0-1,-1-1 1,0 1-1,1 0 1,-1 0-1,0 0 1,1 0-1,-1 0 1,0 1-1,1-1 1,-1 0-1,1 1 1,-1-1-1,0 1 1,-2 1-1,-4 2-3,1 1-1,-1-1 1,1 1 0,0 1-1,0-1 1,1 1-1,0 0 1,0 1 0,0-1-1,-4 9 1,6-10 3,0 0 1,1 1-1,0-1 1,0 1-1,1-1 0,-1 1 1,1 0-1,0 0 0,1 0 1,0 0-1,0 1 1,0-1-1,0 0 0,2 12 1,-1-15 3,1 0 1,0 0-1,1 0 1,-1 0 0,1 0-1,-1 0 1,1 0 0,0-1-1,0 1 1,0 0 0,0-1-1,0 0 1,1 1-1,-1-1 1,1 0 0,0 0-1,-1-1 1,1 1 0,0-1-1,0 1 1,3 0-1,9 4-3,0-1 0,31 7-1,-41-11-1,258 41-403,-167-29 195,-96-14 231,0-1 0,0 1-1,0 0 1,0 0 0,0 0 0,-1-1 0,1 1 0,0 0 0,0 0 0,-1 0 0,1 0 0,-1 0-1,1-1 1,-1 1 0,1 0 0,-2-1 0,0-1 32,-8-28 10,1 1 1,2-1 0,1-1-1,1 1 1,0-62-1,4 92-91,1 0-1,0 0 0,0 0 0,0 0 0,0 0 1,0 0-1,0 0 0,0 0 0,0 0 1,0 0-1,1 0 0,-1-1 0,0 1 0,1 1 1,-1-1-1,0 0 0,1 0 0,-1 0 0,1 0 1,0 0-1,-1 0 0,1 0 0,0 1 1,-1-1-1,1 0 0,0 0 0,0 1 0,0-1 1,1 0-1,2 0-159,-1 1 1,0 0-1,0 0 1,1 0-1,-1 0 1,0 0-1,0 1 1,5 0-1,-2 1 63,0-1 0,0-1-1,-1 1 1,12-1-1,28-8-452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6.919"/>
    </inkml:context>
    <inkml:brush xml:id="br0">
      <inkml:brushProperty name="width" value="0.05" units="cm"/>
      <inkml:brushProperty name="height" value="0.05" units="cm"/>
    </inkml:brush>
  </inkml:definitions>
  <inkml:trace contextRef="#ctx0" brushRef="#br0">208 94 18588,'-1'-1'104,"1"-1"1,-1 1 0,1-1-1,-1 1 1,0-1-1,0 1 1,1 0-1,-1-1 1,0 1-1,0 0 1,0 0-1,-1-1 1,1 1-1,0 0 1,0 0-1,-1 0 1,1 1-1,0-1 1,-1 0-1,1 0 1,-1 1-1,1-1 1,-1 1-1,1-1 1,-1 1-1,1 0 1,-1-1-1,0 1 1,1 0 0,-1 0-1,1 0 1,-1 0-1,0 1 1,1-1-1,-1 0 1,1 1-1,-1-1 1,1 1-1,-3 0 1,-3 3 97,1-1 1,-1 0-1,1 1 0,0 0 1,1 1-1,-1-1 1,-7 9-1,1 0-85,1 1 0,0 1 1,0 0-1,2 0 0,-12 25 0,17-31-106,0 0 0,1 0 0,0 0 0,0 1 0,1-1 0,0 1 0,1 0 0,0 0 0,1 0 0,0-1 0,2 17 0,-2-23 0,0-1 0,1 1 1,0 0-1,-1-1 0,1 1 1,0-1-1,0 0 0,1 1 1,-1-1-1,0 0 0,1 0 1,0 0-1,-1 0 0,1 0 1,0 0-1,0 0 0,0 0 1,0-1-1,0 1 0,0-1 0,1 1 1,-1-1-1,0 0 0,1 0 1,-1 0-1,1 0 0,-1-1 1,1 1-1,-1-1 0,1 1 1,0-1-1,-1 0 0,1 0 1,0 0-1,-1 0 0,5-1 1,2-1 41,0 0 0,0 0 0,0-1 0,-1 0 1,1 0-1,-1-1 0,0 0 0,0-1 0,11-8 1,-5 1 40,0 0 0,-2-1 1,1 0-1,-2-1 0,0-1 1,0 0-1,-2 0 0,0-1 1,0 0-1,-2-1 0,10-30 1,-16 44-79,0 1 1,0-1 0,-1 1-1,1-1 1,-1 1 0,0-1-1,0 1 1,0-1 0,0 1-1,0-1 1,-1 1 0,1-1-1,-1 1 1,0-4 0,0 6-14,1 0 0,0-1 0,0 1 1,0 0-1,-1 0 0,1-1 1,0 1-1,0 0 0,0 0 1,-1 0-1,1-1 0,0 1 0,-1 0 1,1 0-1,0 0 0,0 0 1,-1 0-1,1-1 0,0 1 0,-1 0 1,1 0-1,0 0 0,-1 0 1,1 0-1,0 0 0,-1 0 1,1 0-1,0 0 0,-1 0 0,1 0 1,0 0-1,-1 1 0,1-1 1,-1 0-1,0 1 2,-1 0 0,0 1 1,1-1-1,-1 0 0,1 1 0,0-1 1,-1 1-1,1-1 0,-2 4 0,-3 5 0,0 0-1,1 0 0,1 0 0,0 0 1,0 1-1,1 0 0,0-1 0,1 1 1,0 0-1,1 1 0,0-1 0,1 0 1,0 0-1,1 0 0,3 22 0,-3-29-9,0-1 0,1 0-1,-1 0 1,0-1 0,1 1-1,0 0 1,-1 0 0,1-1-1,0 1 1,1-1-1,-1 1 1,0-1 0,1 0-1,-1 0 1,1 0 0,4 2-1,-3-2-23,1 0-1,0 0 0,-1-1 0,1 1 0,0-1 0,0 0 1,0-1-1,0 1 0,10-1 0,-4-1-89,1-1 0,-1 0 0,1 0 1,-1-1-1,0-1 0,0 0 0,0 0 0,16-10 0,-14 6-94,-1-1 0,0 0 0,-1-1 0,0-1 0,-1 1 0,0-2 0,16-23 0,-19 26 47,-1-2 0,0 1-1,-1-1 1,0 0 0,0 0 0,-1 0-1,-1 0 1,0-1 0,-1 1 0,2-20 0,-4 28 125,0 0 0,0-1 1,-1 1-1,1 0 1,-1 0-1,-1-5 1,2 7 38,0 0 1,-1 1-1,1-1 1,0 1-1,0-1 0,-1 1 1,1-1-1,0 1 1,-1-1-1,1 1 1,-1-1-1,1 1 1,-1 0-1,1-1 0,0 1 1,-1 0-1,1-1 1,-1 1-1,0 0 1,1 0-1,-1-1 0,1 1 1,-1 0-1,1 0 1,-1 0-1,0 0 1,1 0-1,-1 0 0,1 0 1,-1 0-1,0 0 1,1 0-1,-1 0 1,1 0-1,-1 0 1,1 0-1,-1 0 0,0 1 1,1-1-1,-1 0 1,1 1-1,-1-1 1,1 0-1,-1 1 0,1-1 1,-1 0-1,0 2 1,-4 2 64,0 1-1,0 0 1,0 0 0,1 1 0,0-1-1,0 1 1,0 0 0,1 0-1,0 0 1,0 1 0,-2 6 0,3-8-10,0 0-1,1 0 1,-1 0 0,1 0 0,0 0 0,0 1 0,1-1 0,0 0 0,0 1 0,0-1-1,0 0 1,1 0 0,0 1 0,0-1 0,3 7 0,-3-9-29,1-1 0,0 1-1,0-1 1,1 0 0,-1 0 0,0 0 0,1 0 0,-1 0 0,1 0 0,-1-1 0,1 1-1,0-1 1,0 0 0,0 1 0,0-1 0,0-1 0,4 2 0,7 1 8,0-1 0,18 1 0,-31-3-31,43 0 45,-32-1-66,0 1 1,0 0 0,0 1 0,-1 0-1,24 6 1,-32-6 17,-1 0 0,1 1 0,0-1-1,0 1 1,0-1 0,-1 1 0,1 0 0,-1 0-1,0 0 1,1 0 0,-1 1 0,0-1 0,0 1 0,0-1-1,-1 1 1,1 0 0,-1 0 0,1-1 0,-1 1-1,0 0 1,0 0 0,0 0 0,0 0 0,-1 1-1,1-1 1,-1 0 0,0 4 0,1 38 142,-3 1 1,-1-1 0,-2 0-1,-16 64 1,17-90-88,-1-1-1,0 1 1,-1-1 0,-1 0 0,0 0 0,-2-1 0,-20 33-1,28-49-37,-1 1 0,1-1 0,0 1 0,0-1-1,-1 1 1,1-1 0,-1 0 0,1 0 0,-1 0-1,0 0 1,1 0 0,-1 0 0,0 0 0,0 0-1,0-1 1,0 1 0,1 0 0,-1-1 0,0 0-1,0 0 1,0 1 0,0-1 0,0 0 0,0-1-1,-3 1 1,3-1 5,0 0 0,0 0-1,-1 0 1,1-1 0,0 1-1,0 0 1,0-1 0,0 1 0,1-1-1,-1 0 1,0 0 0,1 0 0,-1 0-1,1 0 1,0 0 0,0 0-1,-1 0 1,1 0 0,1-1 0,-2-3-1,-2-7 20,1 0 0,1-1 0,0 1 0,1-1 0,0 1 0,1-1 0,1 0 0,0 1 0,3-17 0,2 5-42,0-1-1,1 1 1,21-47-1,-19 55-30,1-1 0,0 1 0,1 1 0,1 0 0,1 1 0,0 0 0,0 1-1,27-22 1,-6 11-15,2 2 0,0 1 1,40-18-1,-45 25 47,73-39 56,-94 48-1,0-1-1,0 0 0,0-1 0,-1 0 1,0-1-1,0 0 0,7-10 0,-14 17-27,-1 0-1,1 0 1,-1-1-1,0 1 0,0 0 1,0-1-1,0 1 1,0-1-1,0 1 0,-1-1 1,1 0-1,-1 1 0,0-1 1,0-5-1,0 7-2,0-1 0,-1 0 0,1 0-1,-1 0 1,0 1 0,1-1 0,-1 0 0,0 0-1,0 1 1,0-1 0,0 1 0,0-1 0,-1 1-1,1 0 1,0-1 0,-3-1 0,0 1 3,1 0 1,-1 0 0,1 0 0,-1 1-1,0-1 1,0 1 0,0 0 0,1 0-1,-1 0 1,0 1 0,0-1 0,-1 1-1,1 0 1,0 0 0,0 0 0,0 1-1,0 0 1,-4 1 0,-1 1-16,0 0 0,0 1 1,0 1-1,1 0 0,0 0 0,0 0 0,0 1 1,1 0-1,0 0 0,0 1 0,0 0 1,1 0-1,0 1 0,-7 11 0,9-12-6,0 0 0,0 0 0,0 1 0,1-1 0,0 1 0,1 0 0,-1 0 0,2 0 0,-1 0 0,1 0-1,0 0 1,1 0 0,0 0 0,0 0 0,1 1 0,0-1 0,2 10 0,-1-13-41,0 1 1,1-1-1,0 0 1,-1 0-1,1-1 1,1 1-1,-1-1 1,1 1-1,0-1 1,0 0-1,0 0 1,0-1-1,1 1 0,-1-1 1,1 0-1,6 3 1,2 0-67,0-1 0,1 1 1,-1-2-1,1 0 0,18 2 0,-19-4 52,1 0 0,-1-1 0,16-1 0,45-11-223</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8.426"/>
    </inkml:context>
    <inkml:brush xml:id="br0">
      <inkml:brushProperty name="width" value="0.05" units="cm"/>
      <inkml:brushProperty name="height" value="0.05" units="cm"/>
    </inkml:brush>
  </inkml:definitions>
  <inkml:trace contextRef="#ctx0" brushRef="#br0">208 224 16676,'-1'-3'219,"0"1"1,0-1 0,0 0-1,-1 1 1,1-1 0,-1 0-1,1 1 1,-1 0-1,0-1 1,0 1 0,0 0-1,0 0 1,0 0 0,0 0-1,-5-2 1,5 3-110,0 0 0,0 0 1,0 1-1,0-1 0,0 1 0,0-1 0,0 1 0,0 0 1,0 0-1,0 0 0,0 0 0,-1 0 0,1 0 0,0 1 1,0-1-1,0 1 0,0-1 0,0 1 0,0 0 1,1 0-1,-1 0 0,0 0 0,-3 2 0,-3 4 86,0-1 0,0 1 0,1 1-1,0-1 1,1 1 0,0 1 0,0-1 0,0 1-1,-6 14 1,3-2-111,0 0 0,1 0 0,-6 31 0,10-36-65,1 0 0,1 1 0,-1 30 0,4-42-14,-1 0 0,1 0-1,-1 0 1,1 0 0,1 0 0,-1 0 0,4 7-1,-4-9 0,0-1-1,1 0 0,-1 0 1,1 0-1,-1 0 0,1 0 1,0 0-1,-1-1 0,1 1 1,0-1-1,0 1 0,0-1 1,1 0-1,-1 1 0,0-1 1,4 1-1,-3-1 0,-1-1 0,1 0 0,0 0 0,-1 1 0,1-1 0,0-1 0,0 1 0,-1 0 0,1-1 0,0 0-1,-1 1 1,1-1 0,-1 0 0,1 0 0,-1 0 0,1-1 0,-1 1 0,0-1 0,0 1 0,1-1 0,-1 0 0,0 0 0,-1 1 0,3-4 0,4-4 7,-1 1 0,0-2 0,-1 1-1,9-18 1,-1-4-3,-1-1 0,-2-1 0,-2 1-1,-1-1 1,-1-1 0,-2 0-1,-1 0 1,-1-43 0,-6 55-40,3 22 31,-1 0 1,1 0-1,0 0 0,0 0 0,-1 0 1,1 0-1,0 0 0,0 1 0,-1-1 0,1 0 1,0 0-1,0 0 0,0 0 0,-1 0 1,1 0-1,0 0 0,0 0 0,-1 1 1,1-1-1,0 0 0,0 0 0,0 0 0,0 0 1,-1 1-1,1-1 0,0 0 0,0 0 1,0 0-1,0 1 0,0-1 0,0 0 0,0 0 1,0 0-1,-1 1 0,1-1 0,0 0 1,0 0-1,0 1 0,0-1 0,-2 6-8,0-1-1,0 1 0,1 0 1,-2 10-1,3-7 7,-1 1 1,2-1-1,-1 0 1,1 1-1,1-1 0,-1 0 1,2 0-1,-1 0 0,1 0 1,7 15-1,-7-20 8,-1-1 0,0 1 0,1-1 0,-1 1 0,1-1 0,0 0 0,0 0 0,1 0 0,-1 0 0,1-1 0,-1 1 0,1-1 0,0 0 0,0 0 0,0 0-1,0-1 1,0 0 0,0 1 0,0-1 0,0 0 0,0-1 0,1 1 0,-1-1 0,0 0 0,8-1 0,-1 0 14,0-1 0,1-1 0,-1 0-1,0-1 1,-1 0 0,1-1 0,-1 0 0,1 0 0,-2-1 0,1 0-1,13-12 1,2-4 49,0 0-1,37-46 0,-58 62-58,51-64 84,-48 61-83,-1-1-1,0 0 1,0 0 0,-1-1 0,5-14-1,-11 17-8,-6 14-2,-9 19-8,1 11 19,1 1 0,3 1 0,0 0 0,3 0 1,1 1-1,-2 42 0,7-47 19,2 1 0,1-1 1,2 0-1,1 0 0,2 0 1,1-1-1,16 44 0,39 70-110,-24-62-80,-35-79 149,14 39-100,-16-42 102,-1-1 0,1 1 0,0-1 1,-1 1-1,0 0 0,1-1 0,-1 1 0,0 0 1,0-1-1,-1 1 0,1 0 0,0-1 0,-1 1 1,-1 2-1,2-4 10,0-1-1,0 0 1,-1 1 0,1-1 0,0 0-1,-1 0 1,1 1 0,0-1 0,-1 0 0,1 0-1,0 0 1,-1 1 0,1-1 0,0 0-1,-1 0 1,1 0 0,-1 0 0,1 0-1,0 0 1,-1 0 0,1 0 0,-1 0 0,1 0-1,0 0 1,-1 0 0,1 0 0,-1 0-1,1 0 1,0 0 0,-1-1 0,1 1 0,0 0-1,-1 0 1,0-1 0,-14-9 33,-4-14 61,1 0 1,1-1-1,2-1 0,-21-43 0,31 59-69,-15-29 104,-17-50-1,33 77-111,0-1 0,1 0-1,0 0 1,1 0 0,0 0-1,1 0 1,0 0-1,3-20 1,-2 30-18,1 0-1,0 1 1,0-1-1,0 0 1,0 1-1,0-1 1,0 1-1,1-1 1,-1 1-1,1 0 1,0 0-1,0 0 1,0 0-1,0 0 1,0 0-1,0 0 1,0 0-1,1 1 1,-1-1-1,1 1 1,-1 0-1,1 0 1,-1 0-1,1 0 1,0 0-1,0 0 1,4 0-1,9-1-166,0 0 0,0 1 0,27 2 0,-28 0-66,10 0 93,-12 0 85,0-1 0,0 0 0,1 0 1,15-4-1,-19 1-29,0 0 1,19-10-1</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9.352"/>
    </inkml:context>
    <inkml:brush xml:id="br0">
      <inkml:brushProperty name="width" value="0.05" units="cm"/>
      <inkml:brushProperty name="height" value="0.05" units="cm"/>
    </inkml:brush>
  </inkml:definitions>
  <inkml:trace contextRef="#ctx0" brushRef="#br0">0 1 17580,'22'480'5263,"-2"-115"-3893,-19-345-999,-4 37 0,3-57-360,0 0 1,0 0 0,0 0 0,0 0 0,0 0-1,0 0 1,-1-1 0,1 1 0,0 0 0,0 0-1,0 0 1,0 0 0,0 0 0,0 0-1,0 0 1,0 0 0,0 0 0,0 0 0,-1 0-1,1 0 1,0 0 0,0 0 0,0 0 0,0 0-1,0 0 1,0 0 0,0 0 0,0 0-1,-1 0 1,1 0 0,0 0 0,0 0 0,0 0-1,0 0 1,0 0 0,0 0 0,0 0 0,0 0-1,0 0 1,-1 0 0,1 0 0,0 0-1,0 0 1,0 1 0,0-1 0,-3-15 164,-1-234 683,22-2-977,4 87-74,-18 143 142,0 1 0,2-1 0,1 1 0,0 0 1,17-29-1,-23 46 44,0 0 0,1 0 0,0 1 0,-1-1 0,1 1 0,0-1 0,1 1 0,-1 0 0,0-1 0,1 1 0,-1 0 0,1 1 0,-1-1-1,1 0 1,0 1 0,0 0 0,0-1 0,0 1 0,0 0 0,0 1 0,0-1 0,0 0 0,0 1 0,0 0 0,1-1 0,-1 1 0,0 1 0,0-1 0,0 0 0,0 1 0,0 0 0,1-1 0,-1 1 0,0 0 0,-1 1 0,5 1 0,5 4-1,-1 0 1,0 0-1,0 1 1,-1 0 0,0 1-1,0 0 1,10 15-1,-12-16 1,-1 1 1,-1 1-1,0-1 0,0 1 1,-1 0-1,0 0 0,-1 0 1,4 13-1,-7-20 7,0 0 0,-1 1 0,1-1 1,-1 1-1,1-1 0,-1 1 0,0-1 0,0 0 0,-1 1 0,1-1 0,-1 1 1,1-1-1,-1 1 0,0-1 0,0 0 0,-1 1 0,1-1 0,-1 0 0,0 0 1,1 0-1,-1 0 0,-1-1 0,1 1 0,0 0 0,-1-1 0,1 0 0,-1 1 1,0-1-1,-5 3 0,-4 1 20,0 0 1,0-1-1,-1 0 1,0-1 0,0 0-1,0-1 1,-1-1-1,1 0 1,-17 0-1,13-2-50,1 0-1,-1-1 1,0-1-1,1 0 0,0-1 1,-1-1-1,-17-7 0,31 10-92,0-1-1,0 1 0,0-1 0,0 1 0,0-1 0,0 0 0,0 0 0,-2-3 0,4 5 65,1-1 0,0 1-1,-1-1 1,1 0-1,0 1 1,-1-1 0,1 1-1,0-1 1,0 0 0,0 1-1,-1-1 1,1 0-1,0 1 1,0-1 0,0 0-1,0 1 1,0-1 0,0 0-1,0 1 1,0-1-1,1 0 1,-1 1 0,0-1-1,0 1 1,0-1 0,1 0-1,-1 1 1,0-1-1,1 1 1,-1-1 0,1 0-1,-1 1 1,0-1 0,1 1-1,-1 0 1,1-1-1,-1 1 1,1-1 0,0 1-1,-1 0 1,1-1 0,-1 1-1,1 0 1,0 0-1,0-1 1,6-2-184,-1-1-1,1 2 1,0-1-1,14-3 1,-11 4 2,30-11-730</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49.887"/>
    </inkml:context>
    <inkml:brush xml:id="br0">
      <inkml:brushProperty name="width" value="0.05" units="cm"/>
      <inkml:brushProperty name="height" value="0.05" units="cm"/>
    </inkml:brush>
  </inkml:definitions>
  <inkml:trace contextRef="#ctx0" brushRef="#br0">71 0 18732,'-1'13'523,"0"-1"1,-1 1-1,0-1 1,-1 0-1,0 0 1,-1 0-1,-6 15 1,4-11 164,-5 13 121,-9 44-1,17-63-704,1 1-1,1 0 0,0-1 0,0 1 0,1 0 1,1 0-1,2 19 0,-2-28-98,-1 0 1,0 0-1,1 0 0,-1-1 0,1 1 1,-1 0-1,1 0 0,0-1 1,0 1-1,0-1 0,0 1 1,0 0-1,0-1 0,0 0 0,1 1 1,-1-1-1,0 0 0,1 0 1,-1 1-1,1-1 0,-1 0 1,1 0-1,0-1 0,-1 1 1,1 0-1,0-1 0,0 1 0,-1-1 1,1 1-1,0-1 0,0 0 1,0 0-1,0 1 0,0-2 1,-1 1-1,5 0 0,-3-1-3,1 0 0,0-1 0,-1 1 0,1 0 0,-1-1 0,1 0 0,-1 0 0,0 0 0,0 0 0,0-1 0,0 1 0,0-1 0,0 0-1,-1 0 1,1 0 0,3-6 0,-1-1-2,0-1 0,-1 0 0,-1 0-1,1 0 1,-2-1 0,1 1 0,0-23-1,-3-82-78,-1 99 31,-1 0-1,-1 0 1,-1 0 0,-6-19 0,17 52 34,0 0 0,2-1 1,-1 0-1,2 0 0,0-1 1,1-1-1,13 14 0,-21-24 17,4 5 5,1 0 1,1 0-1,0 0 0,0-1 0,0-1 1,1 0-1,0 0 0,0-1 0,13 5 1,-22-9-8,-1-1 1,1 0 0,0 0 0,-1 0-1,1 0 1,0 1 0,-1-1 0,1 0-1,0 0 1,-1 0 0,1 0 0,0 0 0,-1-1-1,1 1 1,-1 0 0,1 0 0,0 0-1,-1-1 1,1 1 0,0 0 0,-1 0 0,1-1-1,-1 1 1,1-1 0,-1 1 0,2-1-1,-2 0 8,1 0-1,-1 0 0,0-1 0,1 1 0,-1 0 0,0 0 0,1 0 1,-1 0-1,0 0 0,0-1 0,0 1 0,0 0 0,-1-2 1,0-6-79,-1 0 0,-1 0 0,-3-9-1,4 11-221,0 1-203,2-1 0,-1 1 1,1-1-1,0 1 1,0-1-1,1 1 0,0-1 1,0 1-1,0-1 0,1 1 1,3-7-1,-4 8 488,6-18-665</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50.331"/>
    </inkml:context>
    <inkml:brush xml:id="br0">
      <inkml:brushProperty name="width" value="0.05" units="cm"/>
      <inkml:brushProperty name="height" value="0.05" units="cm"/>
    </inkml:brush>
  </inkml:definitions>
  <inkml:trace contextRef="#ctx0" brushRef="#br0">20 1 16876,'5'3'2120,"-5"7"-1288,-3 13-248,0 9 1769,-5 11-1217,2 3-192,3 8-424,1-1-111,2-1-65,2-6-80,4-12-256,0-8-128,2-12-545,-1-7-399,-4-17 864,-3-10-168,-7-28-152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6.254"/>
    </inkml:context>
    <inkml:brush xml:id="br0">
      <inkml:brushProperty name="width" value="0.05" units="cm"/>
      <inkml:brushProperty name="height" value="0.05" units="cm"/>
    </inkml:brush>
  </inkml:definitions>
  <inkml:trace contextRef="#ctx0" brushRef="#br0">298 42 19660,'-4'-4'203,"0"0"-1,0 1 0,-1-1 1,1 1-1,-1 0 1,0 0-1,0 0 0,0 1 1,0 0-1,-1 0 0,1 0 1,0 1-1,-1-1 1,1 1-1,-11 0 0,7 0-138,0 1 0,-1 0 0,1 1 0,0-1 0,-1 2 0,1 0 0,0 0 0,-14 5 0,15-3-48,0 0-1,1 1 0,0 0 1,0 0-1,0 1 0,1-1 1,0 1-1,0 1 0,0-1 0,1 1 1,0 0-1,0 0 0,1 1 1,0-1-1,0 1 0,1 0 1,0 0-1,0 1 0,-1 7 0,3-10-20,0-1 0,0 1-1,1-1 1,-1 1-1,1 0 1,1-1-1,-1 1 1,1-1-1,0 1 1,0-1-1,1 1 1,-1-1-1,4 6 1,-3-7-41,0 0 1,1 0-1,0 0 1,0-1-1,0 1 1,0-1-1,0 1 1,1-1-1,0 0 1,0-1-1,-1 1 1,1 0-1,1-1 1,-1 0-1,0 0 1,1 0-1,5 1 1,-2-1-145,0 0 0,1-1 0,-1 0 0,0 0 1,1-1-1,-1 0 0,0 0 0,1-1 0,-1 0 0,0-1 0,0 1 1,0-2-1,0 1 0,0-1 0,0 0 0,-1-1 0,1 0 0,11-8 0,21-14-643</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50.773"/>
    </inkml:context>
    <inkml:brush xml:id="br0">
      <inkml:brushProperty name="width" value="0.05" units="cm"/>
      <inkml:brushProperty name="height" value="0.05" units="cm"/>
    </inkml:brush>
  </inkml:definitions>
  <inkml:trace contextRef="#ctx0" brushRef="#br0">0 1 19508,'7'6'1577,"-6"1"-1217,7 4-152,1 0 352,0 0-384,11-2-1857,0 0 1681,12 0-360,11-1-200</inkml:trace>
  <inkml:trace contextRef="#ctx0" brushRef="#br0" timeOffset="1">441 167 17500,'-15'10'608,"-1"-1"0,2 2 0,-1 0 0,2 1 0,-1 0 0,2 1 0,0 0 0,0 1 0,-15 24 0,20-26-471,0 1 1,0 1-1,1-1 1,1 1-1,1 0 1,-1 1-1,2-1 1,0 0-1,1 1 0,1 0 1,0 0-1,1 15 1,0-25-128,1 0 0,-1 0 1,1 0-1,0 0 0,0 0 1,1 0-1,-1 0 0,1 0 1,0-1-1,1 1 0,-1-1 1,1 1-1,0-1 0,0 0 1,0 0-1,7 6 0,-6-7-92,-1-1-1,1 1 1,0-1-1,0 0 1,-1-1-1,1 1 1,0-1-1,1 0 0,-1 0 1,0 0-1,0 0 1,0-1-1,1 1 1,-1-1-1,0 0 1,0-1-1,1 1 1,-1-1-1,0 1 1,7-3-1,-1-1-72,1 0 0,-2-1 1,1 0-1,0-1 0,-1 1 0,0-2 0,0 1 1,-1-1-1,0-1 0,0 1 0,11-15 0,20-27-551</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51.169"/>
    </inkml:context>
    <inkml:brush xml:id="br0">
      <inkml:brushProperty name="width" value="0.05" units="cm"/>
      <inkml:brushProperty name="height" value="0.05" units="cm"/>
    </inkml:brush>
  </inkml:definitions>
  <inkml:trace contextRef="#ctx0" brushRef="#br0">38 134 15707,'-6'8'456,"1"0"0,0 0-1,1 0 1,0 1 0,0 0-1,-2 9 1,5-15-318,0 0 1,1 0-1,-1-1 0,1 1 1,-1 0-1,1 0 0,0 0 1,0 0-1,1 0 0,-1 0 1,0-1-1,1 1 0,0 0 1,0 0-1,0-1 0,0 1 1,0 0-1,0-1 0,1 1 1,-1-1-1,1 1 0,-1-1 1,1 0-1,3 3 0,1 0 36,1-1 0,-1 0 0,1-1 0,-1 1 0,1-1 0,0 0 0,0-1 0,1 0 0,-1 0 0,0-1 0,13 2 0,-1-2 16,-1 0 0,1-2 1,31-3-1,-25-1-61,-1 0 0,1-1 0,-1-2-1,38-16 1,-47 16-82,1 0-1,-2 0 0,1-2 1,-1 0-1,-1 0 0,1-2 1,18-20-1,-28 27-28,-1 1 1,1-1-1,-1 0 0,0 0 1,0 0-1,-1 0 0,1-1 1,-1 1-1,-1-1 0,1 1 1,1-10-1,-3 13-9,0-1 0,0 0 1,0 0-1,0 0 0,0 0 0,-1 0 0,1 1 0,-1-1 0,0 0 0,0 0 0,0 1 1,0-1-1,-1 0 0,1 1 0,-1-1 0,1 1 0,-1 0 0,0 0 0,0-1 0,0 1 1,0 0-1,0 1 0,0-1 0,-5-3 0,0 2 5,0-1 0,-1 1 0,1 0 0,-1 1 0,1 0 0,-1 0 0,0 1 1,1 0-1,-1 0 0,0 1 0,0 0 0,0 0 0,-12 2 0,0 1 13,0 1 1,1 1 0,-1 1-1,-20 9 1,17-5 8,1 1 0,0 1 0,1 1 0,1 1 0,-38 32 1,48-37-19,-1 1 0,1 1 0,1 0 0,0 1 0,1 0 1,0 0-1,0 0 0,2 1 0,-1 0 0,2 1 0,-6 18 1,9-26-20,1 0 1,0-1 0,0 1-1,1 0 1,0 0 0,0 0-1,0 0 1,1 0 0,0 0-1,0 0 1,0 0 0,1-1 0,-1 1-1,1 0 1,1-1 0,-1 1-1,1-1 1,0 0 0,0 0-1,1 0 1,0 0 0,-1-1 0,2 1-1,-1-1 1,0 0 0,1-1-1,0 1 1,0-1 0,7 5-1,3-1-394,-1 0 0,1-1 0,0 0-1,0-2 1,1 0 0,-1 0-1,1-1 1,0-1 0,31 0-1,-30-3 197,0-1-1,0-1 1,-1 0 0,1-1-1,-1-1 1,1 0-1,-1-1 1,20-11-1,68-38-891</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8:54.070"/>
    </inkml:context>
    <inkml:brush xml:id="br0">
      <inkml:brushProperty name="width" value="0.05" units="cm"/>
      <inkml:brushProperty name="height" value="0.05" units="cm"/>
    </inkml:brush>
  </inkml:definitions>
  <inkml:trace contextRef="#ctx0" brushRef="#br0">509 110 15875,'2'-14'733,"0"6"-190,-1 1-1,-1-1 1,1 0 0,-1 1 0,0-1 0,-2-8 0,2 14-412,-1 1 0,1-1 0,-1 0 0,0 1 0,1-1 0,-1 0 0,0 1 0,0-1 0,0 1 0,0-1 0,-1 1 1,1-1-1,0 1 0,-1 0 0,1 0 0,0 0 0,-1 0 0,1 0 0,-1 0 0,0 0 0,1 0 0,-1 0 0,0 1 0,0-1 0,1 1 0,-1-1 0,0 1 0,0 0 0,0 0 0,1 0 0,-3 0 0,-11 0 122,1 0-1,-1 2 0,0 0 1,1 0-1,0 2 1,-20 6-1,-80 38 120,86-35-376,1 1 0,0 2 0,-29 22 0,54-36-5,-1 0 0,1 0-1,0 0 1,0 0-1,0 0 1,1 1-1,-1-1 1,-1 3 0,2-4 2,1 0 0,0 0 1,-1-1-1,1 1 0,0 0 1,0 0-1,0-1 1,0 1-1,0 0 0,0 0 1,0 0-1,0 0 0,0-1 1,0 1-1,0 0 0,0 0 1,0 0-1,1-1 0,-1 1 1,1 1-1,0 0-10,1-1 0,0 1 0,0 0 0,0-1 0,0 1 0,0-1 0,0 0 0,0 1 0,1-1 0,-1 0 0,0-1 0,1 1 0,-1 0 0,0-1 0,1 1 0,-1-1 0,5 1 0,92 6-433,-63-6 253,59 9 0,-84-8 182,-1 1 0,1 0-1,-1 0 1,0 1 0,0 0 0,-1 1 0,1 0-1,-1 1 1,0-1 0,8 9 0,-14-12 38,0 0 0,-1 0 0,1 1 0,-1-1 0,1 1 0,-1-1 1,0 1-1,0 0 0,-1 0 0,1 0 0,0 0 0,-1 1 0,0-1 0,0 0 1,0 1-1,0-1 0,0 0 0,-1 1 0,1-1 0,-1 1 0,0-1 0,0 1 1,-1-1-1,1 1 0,-1-1 0,1 1 0,-1-1 0,0 0 0,0 1 0,-1-1 1,1 0-1,-1 0 0,1 0 0,-1 0 0,-3 4 0,-3 3 102,0-1 1,0 0-1,-1-1 0,0 1 1,0-1-1,-1-1 0,0 0 1,-20 10-1,-2-1 38,0-1 0,-1-2-1,-1-1 1,0-2 0,0-1-1,-1-2 1,-71 6 0,104-13-282,-22-1-511,23 1 608,1 0-1,-1 0 1,1 0-1,-1 0 1,1 0-1,-1 0 1,1 0 0,-1 0-1,1 0 1,-1 0-1,1-1 1,-1 1-1,1 0 1,-1 0 0,1-1-1,-1 1 1,1 0-1,-1-1 1,1 1-1,-1 0 1,1-1 0,0 1-1,-1-1 1,1 1-1,0-1 1,0 1 0,-1-1-1,1 1 1,0-1-1,0 1 1,-1-1-1,1 1 1,0-1 0,0 0-1,5-15-434</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9:19.220"/>
    </inkml:context>
    <inkml:brush xml:id="br0">
      <inkml:brushProperty name="width" value="0.05" units="cm"/>
      <inkml:brushProperty name="height" value="0.05" units="cm"/>
    </inkml:brush>
  </inkml:definitions>
  <inkml:trace contextRef="#ctx0" brushRef="#br0">3 26 13531,'0'-1'42,"0"1"-1,-1 0 1,1-1 0,0 1-1,0 0 1,0-1 0,-1 1 0,1 0-1,0-1 1,0 1 0,0 0-1,0-1 1,0 1 0,0 0 0,0-1-1,0 1 1,0 0 0,0-1-1,0 1 1,0-1 0,0 1 0,0 0-1,0-1 1,0 1 0,0 0-1,0-1 1,0 1 0,1 0 0,-1-1-1,0 1 1,0 0 0,0-1-1,1 1 1,13-6 437,20 6-165,17 10 94,164 25 290,375-12-296,-1-47 14,704-25-216,-1200 46 1039,126 14 0,-219-11-1206,1 0-1,-1 0 0,0 0 0,0 0 1,0 0-1,0 0 0,0 0 0,1 0 1,-1 0-1,0 0 0,0 0 0,0 0 1,1 0-1,-1 0 0,0 0 0,0 0 1,0 0-1,0 0 0,1 0 0,-1 0 1,0 0-1,0 0 0,0 0 0,0 0 1,0 0-1,1 0 0,-1 1 0,0-1 1,0 0-1,0 0 0,0 0 0,0 0 1,1 0-1,-1 0 0,0 1 0,0-1 1,0 0-1,0 0 0,0 0 0,0 0 1,0 0-1,0 1 0,0-1 0,0 0 1,0 0-1,0 1 0,-9 3 216,-18 1-414,-1-2 117,-9-3-47</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9:40.714"/>
    </inkml:context>
    <inkml:brush xml:id="br0">
      <inkml:brushProperty name="width" value="0.05" units="cm"/>
      <inkml:brushProperty name="height" value="0.05" units="cm"/>
    </inkml:brush>
  </inkml:definitions>
  <inkml:trace contextRef="#ctx0" brushRef="#br0">27 209 15395,'-12'14'658,"-2"3"-373,14-16-285,0-1 0,0 1 0,0-1 0,0 1 0,0-1 0,0 0 0,0 1 0,0-1 0,0 1 0,0-1 0,0 1 0,1-1 0,-1 1 0,0-1 0,0 0 0,0 1 0,1-1 0,-1 0 0,0 1 0,0-1-1,1 1 1,-1-1 0,0 0 0,1 0 0,-1 1 0,0-1 0,1 0 0,-1 0 0,1 1 0,-1-1 0,1 0 0,-1 0 0,0 0 0,1 0 0,-1 1 0,1-1 0,-1 0 0,1 0 0,-1 0 0,1 0 0,-1 0 0,1 0 0,17 2-83,-1-1 1,1 0-1,0-1 1,-1 0-1,28-6 0,9 1-89,-8 2 41,1 2 0,-1 2 0,1 3 0,81 15 0,47 20 357,2-8 0,344 16-1,88-52-450,-328 0 66,-45 11 95,406 62-1,190 11 106,595-101 18,-584-79-98,-11-67-75,-279 48 455,-194 57 26,-307 55-370,-41 6-83,-8 2 69,0 0 0,0 0 0,0 0 0,1-1 0,-1 0 0,0 1 0,0-1 0,0 0 0,0-1 0,0 1 1,0 0-1,0-1 0,0 0 0,-1 1 0,1-1 0,-1 0 0,1-1 0,3-3 0,1-9-82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09:45.991"/>
    </inkml:context>
    <inkml:brush xml:id="br0">
      <inkml:brushProperty name="width" value="0.05" units="cm"/>
      <inkml:brushProperty name="height" value="0.05" units="cm"/>
    </inkml:brush>
  </inkml:definitions>
  <inkml:trace contextRef="#ctx0" brushRef="#br0">1 213 8842,'76'-27'465,"1"4"0,144-25 0,167 16 58,-263 29-386,1431-12 2154,1619 68-1876,-636-9 516,-792 12-782,84-92-100,537-73 274,-303 69-253,-431 12-86,-1534 25 11,219 1-70,-307 3 90,-8-2-81,-1 1 0,1 0 0,0 0 0,-1 1 0,1-1 0,0 1 0,-1 0 0,1 0 0,-1 0 0,1 0 0,-1 1 0,6 2 0,-8-1-74,-6-3-63</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0:01.288"/>
    </inkml:context>
    <inkml:brush xml:id="br0">
      <inkml:brushProperty name="width" value="0.05" units="cm"/>
      <inkml:brushProperty name="height" value="0.05" units="cm"/>
    </inkml:brush>
  </inkml:definitions>
  <inkml:trace contextRef="#ctx0" brushRef="#br0">1 338 11322,'34'-163'5273,"-26"133"-3576,1 1 0,2 1 0,20-38-1,-31 64-1571,1 0 0,0 1-1,0-1 1,0 1 0,0-1 0,0 1-1,0 0 1,0-1 0,0 1-1,0 0 1,1 0 0,-1 0 0,0 0-1,3-2 1,-3 3-87,-1 0 1,1 0-1,-1 0 1,0 1-1,1-1 1,-1 0-1,1 0 1,-1 0-1,1 0 1,-1 0-1,1 1 1,-1-1-1,0 0 1,1 0-1,-1 1 1,0-1-1,1 0 0,-1 1 1,0-1-1,1 0 1,-1 1-1,0-1 1,1 1-1,-1-1 1,0 0-1,0 1 1,0-1-1,1 1 1,-1-1-1,0 1 1,0-1-1,0 1 0,2 7 124,0 0 0,-1 1 0,0-1-1,0 11 1,-1 56 117,-16 134-1,-32 73-153,-2 20 228,43-221-721,12-122-4129,5-38 2746,0 31 733</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0:01.741"/>
    </inkml:context>
    <inkml:brush xml:id="br0">
      <inkml:brushProperty name="width" value="0.05" units="cm"/>
      <inkml:brushProperty name="height" value="0.05" units="cm"/>
    </inkml:brush>
  </inkml:definitions>
  <inkml:trace contextRef="#ctx0" brushRef="#br0">1 1 18044,'3'2'216,"0"0"0,0 0 0,-1 1 0,1 0 0,0-1 0,-1 1 0,0 0 1,1 0-1,-1 0 0,0 1 0,-1-1 0,1 0 0,0 1 0,1 6 0,2 6 337,-1 1 0,2 16-1,-4-18 33,17 137 1625,-19-150-2199,0-1 1,0 0 0,0 0 0,0 0 0,0 0-1,1 0 1,-1 0 0,0 0 0,1 0 0,-1 0-1,0 0 1,1 0 0,-1 0 0,1-1 0,0 1 0,-1 0-1,1 0 1,0 0 0,0-1 0,-1 1 0,1 0-1,0-1 1,0 1 0,0-1 0,0 1 0,0-1 0,0 1-1,0-1 1,0 1 0,0-1 0,0 0 0,0 0-1,0 0 1,0 1 0,0-1 0,0 0 0,0 0 0,0 0-1,0-1 1,0 1 0,0 0 0,0 0 0,0 0-1,0-1 1,0 1 0,0-1 0,0 1 0,0-1-1,0 1 1,0-1 0,0 1 0,0-2 0,9-4 37,0-1 0,-1-1 1,15-15-1,-13 12 5,-10 11-51,106-94 273,-90 81-258,-1 2 1,2-1 0,0 2-1,32-15 1,-47 24-21,0 0 0,0-1-1,0 1 1,0 0 0,0 1 0,0-1 0,1 0-1,-1 1 1,0 0 0,0 0 0,0 0 0,0 0-1,1 0 1,-1 1 0,0-1 0,0 1 0,0 0-1,0 0 1,0 0 0,0 0 0,0 1-1,0-1 1,0 1 0,2 2 0,-2-1 1,0 1 0,0-1-1,0 1 1,-1 0 0,0 0 0,0 1 0,0-1 0,0 0 0,-1 1 0,1-1-1,-1 1 1,0-1 0,-1 1 0,1-1 0,-1 9 0,0 19 152,-2-1 0,-6 37 0,13-70-1398,2-4 1039,5-6-76,2-3-123</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0:18.082"/>
    </inkml:context>
    <inkml:brush xml:id="br0">
      <inkml:brushProperty name="width" value="0.05" units="cm"/>
      <inkml:brushProperty name="height" value="0.05" units="cm"/>
    </inkml:brush>
  </inkml:definitions>
  <inkml:trace contextRef="#ctx0" brushRef="#br0">1 192 12347,'2'3'160,"1"1"1,0-1 0,0 0 0,0 0-1,0 0 1,1 0 0,-1-1 0,1 1-1,0-1 1,0 0 0,0 0-1,0 0 1,6 1 0,6 2 129,1-2 0,21 3 0,-22-4-60,-1 0 0,18 6 0,-5 1-20,-6 0-106,0-2 1,0-1-1,0-1 0,1 0 1,35 1-1,11-8-56,77-11 0,26-2-13,56 14 19,134-7-27,-64-29-18,-174 21-10,-1 6 59,237 11 0,-222 4 14,423-21 336,-45-1-297,-19 9-51,28-36 71,44-5-54,-195 56-55,-54 2-11,150 6 57,-359-10 123,194-17 0,-29-2-90,-176 20-70,-71-3-14,0-1 0,0-2 0,52-5 0,-80 5 18,1 0-1,-1 0 1,0 0 0,1-1 0,-1 1 0,0 0 0,1-1 0,-1 1-1,0-1 1,1 1 0,-1-1 0,0 0 0,0 0 0,0 1 0,2-3-1,-2 1-59,0 0-1,-1 0 0,1 0 0,-1 0 0,1 0 0,-1 0 0,0 0 0,0 0 0,0 0 0,0-4 0,-1-17-148,-1-8-55</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0:41.165"/>
    </inkml:context>
    <inkml:brush xml:id="br0">
      <inkml:brushProperty name="width" value="0.05" units="cm"/>
      <inkml:brushProperty name="height" value="0.05" units="cm"/>
    </inkml:brush>
  </inkml:definitions>
  <inkml:trace contextRef="#ctx0" brushRef="#br0">5 127 11274,'0'1'44,"-1"0"-1,1 0 0,-1 0 1,1 0-1,-1 0 0,1 0 0,0 0 1,0 0-1,-1 0 0,1 0 1,0 0-1,0 0 0,0 0 0,0 0 1,0 0-1,0 1 0,0-1 1,0 0-1,1 0 0,-1 0 0,0 0 1,1 0-1,-1 0 0,1 0 1,-1 0-1,1 0 0,-1 0 0,2 1 1,0-1-5,1 0 1,-1 0 0,1 0 0,-1-1-1,1 1 1,0-1 0,-1 1 0,1-1 0,-1 0-1,1 0 1,3 0 0,70-4 798,-53 2-599,0 0 0,0 2 0,43 5-1,-14 7 75,-1 2-1,79 34 0,-68-24-27,66 17-1,236 22-100,-155-33-162,258 29 80,-148-23-48,244 0-50,2-47 4,-61 0-4,-44 18-36,423-11 38,-160-58 14,249-12 24,-595 49-28,-286 13-5,0-4 0,98-29 1,-50 0 24,125-33-13,-222 69 35,-1 1 1,2 3-1,-1 1 0,61 2 0,-73 5 227,0 1 0,40 12 0,34 5 205,-85-19-482,-1 0 1,1-2 0,-1 0 0,0-1 0,1-1 0,-1 0-1,26-8 1,-36 8 19,4-1-105,0-1 0,-1 0 0,18-8 0,-26 10 41,1 0-1,0-1 1,-1 0-1,1 1 1,-1-1-1,0-1 1,0 1-1,0 0 1,-1-1-1,1 1 1,-1-1-1,1 0 1,1-6-1,9-25-88,-3-8-36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6.729"/>
    </inkml:context>
    <inkml:brush xml:id="br0">
      <inkml:brushProperty name="width" value="0.05" units="cm"/>
      <inkml:brushProperty name="height" value="0.05" units="cm"/>
    </inkml:brush>
  </inkml:definitions>
  <inkml:trace contextRef="#ctx0" brushRef="#br0">148 0 16500,'-4'1'2788,"-4"1"-2004,0 0-1,1 1 0,-1 0 1,-6 4-1,6-2-700,0 1 0,0 0 0,1 1 1,0 0-1,0 0 0,1 1 0,0-1 0,0 1 0,0 1 1,1-1-1,-4 11 0,6-14-132,1 1 1,0 0-1,0 0 1,0 0-1,0 0 0,1 0 1,0 0-1,1 0 1,-1 0-1,1 1 0,0-1 1,1 0-1,-1 0 1,1 0-1,0 0 0,1 0 1,0 0-1,3 9 1,-3-12-41,-1-1 0,0 0 0,1 1 0,0-1 0,-1 0 0,1 0 1,0 0-1,0 0 0,0-1 0,0 1 0,1 0 0,-1-1 0,0 0 0,1 1 1,-1-1-1,1 0 0,-1 0 0,1 0 0,0-1 0,-1 1 0,1-1 0,0 1 1,4-1-1,1 0-46,0-1 1,0 0-1,0 0 1,0-1 0,0 1-1,15-7 1,35-17-564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0:52.875"/>
    </inkml:context>
    <inkml:brush xml:id="br0">
      <inkml:brushProperty name="width" value="0.05" units="cm"/>
      <inkml:brushProperty name="height" value="0.05" units="cm"/>
    </inkml:brush>
  </inkml:definitions>
  <inkml:trace contextRef="#ctx0" brushRef="#br0">0 1 12699,'16'16'199,"1"0"-1,1-1 1,0-1 0,1-1 0,1-1 0,-1 0 0,2-2-1,0 0 1,0-1 0,37 10 0,11-4 263,-1-3 0,141 7 0,140-22 152,180-21-573,346-7-28,93 43 29,-416-4-19,1902 72 360,-182-87-599,-1848-20 208,698-41 22,-961 65 438,-190 6-359,14-1-142,1 0 0,-21-1 0,3-5-19</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0:59.857"/>
    </inkml:context>
    <inkml:brush xml:id="br0">
      <inkml:brushProperty name="width" value="0.05" units="cm"/>
      <inkml:brushProperty name="height" value="0.05" units="cm"/>
    </inkml:brush>
  </inkml:definitions>
  <inkml:trace contextRef="#ctx0" brushRef="#br0">0 0 11082,'65'10'1437,"15"2"-445,99 3 0,64-24-583,-135 2-362,113 8 0,47 14-27,145 11 459,317 20 517,204-13-799,-187-27 275,40 1 10,-17 19-384,-177-14 66,-73 0 123,-299-7 217,384 56-1,-371-26-363,465 7 0,-119-56-92,-509 11-22,-35 3 368,-33 0-111,-5 0-3,-20 0 108,3 1-328,-30-3-384,45 1 309,1 1 0,0-1 0,0 0 0,0 0 0,0-1 0,0 1 0,0 0 0,0-1 0,0 0 0,1 0 0,-1 0 1,0 0-1,-2-2 0,-17-30-159</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17.249"/>
    </inkml:context>
    <inkml:brush xml:id="br0">
      <inkml:brushProperty name="width" value="0.05" units="cm"/>
      <inkml:brushProperty name="height" value="0.05" units="cm"/>
    </inkml:brush>
  </inkml:definitions>
  <inkml:trace contextRef="#ctx0" brushRef="#br0">844 45 10314,'-43'30'1692,"27"-21"-902,-25 22 0,22-14-602,1 1 1,0 0-1,2 1 1,0 0 0,1 2-1,-17 29 1,12-8-140,2 1 0,1 0 0,-18 80 0,-14 143-51,37-194 9,11-65-6,-69 522 106,64-443-48,4-1 1,4 1-1,3 0 0,21 103 0,-15-135 47,2-1-1,3 0 0,2 0 0,2-2 0,3-1 1,1 0-1,3-2 0,58 78 0,-45-74 9,2-3 1,2-1-1,81 67 0,-99-96-94,0 0 1,1-1-1,0-2 1,2-1-1,0-1 1,0-2-1,2 0 1,-1-2-1,44 8 1,-6-8 43,0-4 0,96-1 0,137-23 298,-195 10-266,156-15 50,-190 13-46,115-32 0,-15 0 99,-94 24-98,109-38 0,-152 39-61,-1-1 0,-2-1 0,1-2 0,40-34 0,-29 21-16,49-28-1,-45 37 2,2 2-1,56-16 1,50-24 21,-135 53-38,0-2 1,0 0-1,-1-2 1,0 0-1,17-18 1,-21 17 3,-6 5-2,0 1 0,0 0 0,1 0 0,1 1 0,-1 0 0,24-11 0,26-13-11,-51 25-1,0 1 1,1 0-1,0 1 1,1 0-1,-1 0 1,1 2 0,17-5-1,29 2 6,36-7 14,-83 11-15,0-1-1,-1 0 0,1-1 1,-1-1-1,0 1 0,15-11 1,0-2 0,-2-2 0,0-1 1,33-36-1,50-77 1,-91 111 32,0-1 0,-1-1 0,-2 0 0,11-29 0,27-105 109,-1-55-96,-42 176-35,-3-1 0,-1 0 0,-4-66-1,-4 71 8,-1 1 0,-2 0 0,-12-34 0,-2-6 1,9 25 36,-2 0 0,-1 2 0,-3 0 0,-32-57 0,40 84-27,-1-1-1,-1 2 1,0 0-1,-1 0 1,-1 1-1,-1 1 1,0 0-1,-1 2 1,0 0-1,-1 0 1,0 2-1,-24-11 1,-265-86 15,208 77-24,-20-4-1,-1 5 1,-1 5 0,-180-13-1,-270 13-50,1 21-24,280 3 34,-287 29-317,409-7-312,-234 62 0,294-54 310,-253 62-299,189-56 337</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23.879"/>
    </inkml:context>
    <inkml:brush xml:id="br0">
      <inkml:brushProperty name="width" value="0.05" units="cm"/>
      <inkml:brushProperty name="height" value="0.05" units="cm"/>
    </inkml:brush>
  </inkml:definitions>
  <inkml:trace contextRef="#ctx0" brushRef="#br0">840 123 11466,'-2'-11'368,"0"0"-1,0-1 1,-1 1-1,-1 0 0,-5-12 1,8 20-228,-1 0 0,1 0 1,-1 1-1,0-1 0,0 0 1,0 1-1,-1 0 0,1 0 0,0-1 1,-1 1-1,0 0 0,1 1 1,-1-1-1,0 0 0,0 1 1,0 0-1,0 0 0,0 0 1,0 0-1,0 0 0,0 0 1,-1 1-1,-2-1 0,-11 1 165,1 0 0,0 1-1,-1 1 1,1 0 0,-18 6-1,-3 2-53,-37 16 0,48-15-169,1 1 0,0 1 0,1 1 0,0 1 0,1 2 0,1 0 0,0 1 0,2 1 0,0 1 0,1 1 0,1 0 0,1 2 0,-20 33 0,-11 25 131,-40 93 1,74-143-132,2 1 1,2 0-1,1 1 1,1-1-1,2 2 1,-4 52 0,10-20-40,3 0 0,3 0 1,3 0-1,18 67 1,2-21 33,66 158 1,-76-223-65,3-2 1,0 0 0,51 71 0,-56-94-8,0 0 1,2-2 0,0 0 0,2-1 0,0-1-1,1-1 1,0-1 0,33 18 0,-27-20-6,0-1 0,1-1 1,0-2-1,0-1 0,41 8 1,-47-14-2,0 0 1,1-1 0,-1-2-1,0 0 1,1-2 0,-1 0-1,39-10 1,-22 2-2,-1-1 0,1-3 0,-2-1 0,39-21 0,-61 27-3,0-1 0,-1-1 0,0 0 0,-1-1-1,0 0 1,-1-1 0,0-1 0,-1 0 0,-1-1 0,0 0 0,13-25-1,-6 2 5,-1-1-1,-3 0 1,18-78-1,-16 37 14,5-85-1,-15 87 4,-4 0 0,-3 0 1,-16-116-1,11 154-15,-2 1 1,-2 0-1,-1 0 1,-2 1-1,-2 0 1,-1 2 0,-2-1-1,-36-52 1,36 66 8,0 1 1,-2 1-1,-1 1 1,0 1-1,-1 0 1,-1 2-1,-1 1 0,-46-24 1,-1 7-607,-145-47 0,200 74 615,-1 1-1,0 1 0,-19-2 1,30 6-3,-1 0 0,0 0 0,0 0 0,0 0 0,0 1 0,0 1 1,1-1-1,-1 1 0,0 0 0,-9 5 0,-24 16-129</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24.344"/>
    </inkml:context>
    <inkml:brush xml:id="br0">
      <inkml:brushProperty name="width" value="0.05" units="cm"/>
      <inkml:brushProperty name="height" value="0.05" units="cm"/>
    </inkml:brush>
  </inkml:definitions>
  <inkml:trace contextRef="#ctx0" brushRef="#br0">1 0 14795,'11'18'311,"1"-2"0,0 0 0,1 0 0,1-1 0,1-1 0,0 0 0,18 12-1,-10-10-104,2-1 0,0-1-1,0-2 1,42 15 0,143 43 387,179 72-145,79 107 19,-185-90-222,52 5 102,527 180 0,344 17-8,-772-260-143,335 82 364,-182-48-16,2-36 172,-557-95-660,324 25-177,-352-29 112,1 0 0,0 0 1,0 0-1,0-1 0,9-2 1,-12 2-2,0 0 1,0-1-1,0 1 1,0-1-1,0 1 1,0-1-1,0 1 1,-1-1-1,4-3 1</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25.045"/>
    </inkml:context>
    <inkml:brush xml:id="br0">
      <inkml:brushProperty name="width" value="0.05" units="cm"/>
      <inkml:brushProperty name="height" value="0.05" units="cm"/>
    </inkml:brush>
  </inkml:definitions>
  <inkml:trace contextRef="#ctx0" brushRef="#br0">3 33 14947,'-2'22'320,"1"1"0,1-1 0,1 0 1,1 0-1,1 0 0,8 27 0,45 125 1105,-56-173-1415,13 32 494,19 39 1,-28-64-368,1-1 1,-1 1 0,1-1-1,0 0 1,1 0 0,0-1-1,0 1 1,0-1 0,1-1-1,12 9 1,-16-12-90,-1-1 0,1 0 1,-1-1-1,1 1 0,-1 0 0,1-1 1,0 1-1,-1-1 0,1 0 0,-1 0 0,1 0 1,0 0-1,-1 0 0,1-1 0,0 1 1,-1-1-1,1 0 0,-1 0 0,1 1 1,-1-2-1,1 1 0,-1 0 0,0 0 1,0-1-1,1 1 0,-1-1 0,0 0 1,-1 0-1,4-3 0,4-5 107,0-1 0,0 0 1,-1 0-1,8-18 0,1-5 14,-1-1 0,-2 0 0,-2-2 0,-1 1 0,-1-1 0,-3-1-1,-1 0 1,2-53 0,-7 102-143,0-1 1,0 0-1,1 0 0,0 0 0,1 0 0,0 0 0,1-1 1,0 1-1,10 16 0,0-1-43,2 0 1,26 30-1,-34-45 16,2 0-1,0-1 0,0 0 1,0 0-1,1-1 0,1-1 0,-1 0 1,1 0-1,0-1 0,13 4 1,-19-8 2,-1-1 0,1 1 0,0-1 0,-1 0 0,1-1 0,0 1 0,0-1 1,-1 0-1,1-1 0,0 1 0,7-3 0,-8 2 2,-1-1 0,0 0 0,0 0-1,1 0 1,-1 0 0,-1-1 0,1 0 0,0 1 0,-1-1-1,1-1 1,-1 1 0,0 0 0,0-1 0,0 0 0,4-7-1,-2 1 44,0-1-1,0 1 0,-1-1 0,-1 0 0,0 0 0,0 0 0,-1 0 0,-1-1 1,0 1-1,0-1 0,-1 1 0,-2-17 0,0 12 62,-1 0 0,0 1-1,-1-1 1,0 1 0,-2 0-1,0 0 1,0 0 0,-13-18-1,15 27-46,0 0 0,0 0 0,-1 1 0,0-1 0,0 1 0,-9-6 0,13 10-50,-1 0 1,0-1 0,1 1 0,-1 0 0,0 0 0,0 0 0,0 0 0,0 1 0,0-1 0,0 0 0,0 1-1,0-1 1,0 1 0,0 0 0,-1 0 0,1 0 0,0 0 0,0 0 0,0 0 0,0 0 0,0 1 0,0-1-1,0 1 1,0-1 0,-4 3 0,6-3-11,-1 0 1,1 1-1,-1-1 0,0 1 0,1-1 0,-1 0 0,1 1 1,-1-1-1,1 1 0,-1 0 0,1-1 0,0 1 0,-1-1 0,1 1 1,0 0-1,-1-1 0,1 1 0,0 0 0,0-1 0,0 1 1,-1 0-1,1-1 0,0 1 0,0 0 0,0-1 0,0 1 1,0 0-1,0-1 0,0 1 0,1 0 0,-1 0 0,0-1 1,0 1-1,0 0 0,1-1 0,-1 1 0,0-1 0,1 1 1,-1 0-1,1-1 0,-1 1 0,0-1 0,2 1 0,-1 1 0,1 0-1,0-1 0,-1 1 0,1-1 0,0 1 0,0-1 1,0 0-1,0 0 0,0 0 0,0 0 0,4 2 1,-1-3-63,0 0 1,1 1-1,-1-2 1,0 1 0,0 0-1,1-1 1,-1 0 0,0-1-1,0 1 1,0-1-1,0 0 1,-1 0 0,1 0-1,0-1 1,-1 1 0,7-6-1,5-6-139</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25.803"/>
    </inkml:context>
    <inkml:brush xml:id="br0">
      <inkml:brushProperty name="width" value="0.05" units="cm"/>
      <inkml:brushProperty name="height" value="0.05" units="cm"/>
    </inkml:brush>
  </inkml:definitions>
  <inkml:trace contextRef="#ctx0" brushRef="#br0">0 492 17884,'5'1'157,"0"0"1,-1 0-1,1 0 0,0-1 1,0 0-1,0 0 1,-1-1-1,1 1 0,0-1 1,0 0-1,-1 0 1,1 0-1,-1-1 0,1 0 1,-1 0-1,0 0 1,1 0-1,-1-1 0,7-5 1,6-5 378,0-1 0,29-30 1,-27 23-108,-2 0 0,0 0 1,26-47-1,-35 53-297,0-1 1,-1 0 0,-1 0-1,0-1 1,-2 0 0,0 0-1,3-22 1,-7 32-92,0 0 1,0 0-1,0 0 1,-1 0-1,-1 0 1,1 0-1,-1 0 1,0 0-1,0 1 1,-5-10-1,6 14-33,0 0-1,0 0 0,0 1 1,0-1-1,0 0 1,-1 1-1,1-1 0,0 0 1,-1 1-1,0 0 0,1-1 1,-1 1-1,0 0 0,1 0 1,-1 0-1,0 0 0,0 0 1,0 0-1,0 1 0,0-1 1,0 1-1,0-1 1,0 1-1,0 0 0,0 0 1,0 0-1,0 0 0,-1 0 1,1 0-1,0 0 0,0 1 1,0-1-1,0 1 0,0 0 1,0-1-1,0 1 1,1 0-1,-1 0 0,-3 2 1,-1 1-6,1 0 1,0 0 0,0 1 0,0 0 0,1 0 0,0 0 0,-1 0-1,2 0 1,-1 1 0,1 0 0,0 0 0,0 0 0,0 0-1,1 0 1,0 0 0,-2 10 0,1 0-9,0 0 1,1 0-1,1 0 0,0 1 1,3 25-1,0-25 1,1-1 0,0 0 0,2 1-1,-1-1 1,2-1 0,14 29 0,-17-39 3,0 1 1,1-1-1,-1 0 1,2 0 0,-1 0-1,0 0 1,1-1-1,0 0 1,6 5-1,-8-7 2,1-1-1,-1 1 1,0 0 0,1-1-1,-1 0 1,1 0-1,-1 0 1,1 0-1,0-1 1,-1 0 0,1 1-1,0-1 1,-1 0-1,1-1 1,0 1-1,-1-1 1,5 0 0,-1-2-2,0 0 0,-1 0 1,1 0-1,0-1 0,-1 0 1,0 0-1,0 0 0,0-1 1,-1 0-1,1 0 0,-1-1 1,0 1-1,-1-1 0,0 0 1,6-10-1,2-5 3,-2 0-1,0 0 1,11-37 0,-12 24 1,8-70 0,-8 43 0,-6 74-4,0 0 0,8 17 0,-5-11 2,0-1 0,0-1 1,1 0-1,1-1 1,0 1-1,14 18 1,-18-29 0,1-1 1,-1 0-1,1 0 1,-1 0-1,1-1 1,1 1-1,-1-1 0,1 0 1,-1-1-1,1 1 1,0-1-1,1-1 1,-1 1-1,0-1 1,1 0-1,-1 0 0,11 1 1,-8-2-53,0-1 0,0 0 1,0 0-1,0-1 0,0 0 0,0 0 0,0-1 1,0 0-1,-1-1 0,1 0 0,14-7 1,-18 7-30,-1 1 1,0-1-1,0 0 1,0 0 0,0-1-1,0 1 1,-1-1 0,0 1-1,1-1 1,-1 0-1,-1-1 1,1 1 0,-1 0-1,1-1 1,-1 1-1,0-1 1,-1 0 0,1 0-1,-1 0 1,0 0-1,-1 0 1,1-8 0,0 6 0,-2 0 1,1-1-1,-1 1 1,-3-14 0,-18-39-461</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26.253"/>
    </inkml:context>
    <inkml:brush xml:id="br0">
      <inkml:brushProperty name="width" value="0.05" units="cm"/>
      <inkml:brushProperty name="height" value="0.05" units="cm"/>
    </inkml:brush>
  </inkml:definitions>
  <inkml:trace contextRef="#ctx0" brushRef="#br0">11 3 19556,'-9'5'1721,"8"3"-1393,4-5-216,3-2 544,6-4-416,-1-1-72,1-9-168</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26.819"/>
    </inkml:context>
    <inkml:brush xml:id="br0">
      <inkml:brushProperty name="width" value="0.05" units="cm"/>
      <inkml:brushProperty name="height" value="0.05" units="cm"/>
    </inkml:brush>
  </inkml:definitions>
  <inkml:trace contextRef="#ctx0" brushRef="#br0">132 29 17476,'-3'-3'271,"0"0"0,0 0 1,0 0-1,-1 1 0,1-1 0,-1 1 1,0 0-1,1 0 0,-9-3 1,10 4-199,0 1 1,1 0 0,-1 0-1,0 0 1,0 0-1,0 0 1,0 1 0,1-1-1,-1 0 1,0 1 0,0 0-1,0-1 1,1 1 0,-1 0-1,0 0 1,1 0-1,-1 0 1,1 0 0,-1 0-1,1 0 1,0 0 0,-1 1-1,1-1 1,0 0-1,0 1 1,-2 2 0,-3 5 83,1 0 1,0 1-1,0-1 1,1 1-1,0 0 1,1 0-1,0 1 1,0-1-1,1 1 0,-1 14 1,2-5-120,1 0 0,0 0 0,1 0 0,7 35-1,-5-44-33,0-1 0,0 0-1,1 0 1,0 0 0,1 0-1,0-1 1,1 0 0,0 0-1,8 10 1,-12-17-2,0 0 0,0 0 0,0 0 0,0 0 0,1 0 0,-1 0 0,0-1 1,1 0-1,-1 1 0,1-1 0,0 0 0,-1 0 0,1 0 0,0-1 0,0 1 0,3 0 1,-3-1-1,0-1 0,0 1 0,0-1 1,0 0-1,-1 0 0,1 0 0,0 0 1,0 0-1,-1 0 0,1-1 0,-1 0 1,1 1-1,-1-1 0,0 0 1,0 0-1,1 0 0,-1 0 0,-1-1 1,3-2-1,4-7 8,-1 0 0,0 0 0,-1-1 0,0 0 0,-1 0 0,-1 0 0,0-1 0,3-15 0,6-20-43,-13 49 32,0 0-1,0-1 0,-1 1 1,1 0-1,0-1 1,0 1-1,0 0 0,1-1 1,-1 1-1,0 0 1,0 0-1,0-1 0,0 1 1,0 0-1,0-1 1,0 1-1,0 0 0,1-1 1,-1 1-1,0 0 1,0 0-1,0-1 0,1 1 1,-1 0-1,0 0 1,0 0-1,1-1 0,-1 1 1,0 0-1,1 0 1,-1 0-1,0 0 0,0-1 1,1 1-1,-1 0 1,0 0-1,1 0 0,-1 0 1,0 0-1,1 0 1,-1 0-1,0 0 0,1 0 1,-1 0-1,0 0 1,1 0-1,-1 0 0,0 0 1,0 1-1,1-1 1,-1 0-1,0 0 0,1 0 1,-1 0-1,0 0 1,0 1-1,1-1 0,-1 0 1,0 0-1,0 0 1,1 1-1,-1-1 0,0 0 1,0 1-1,0-1 1,1 0-1,-1 1 0,11 21-50,-10-20 46,16 38-70,189 409 243,-159-357 181,51 135-1,-97-225-341,1 5 16,0 0-1,0 0 1,-1 0-1,1 7 1,-1-13-18,-1 1 1,0-1-1,0 0 0,0 0 0,0 1 0,0-1 1,0 0-1,-1 1 0,1-1 0,0 0 0,-1 0 0,1 1 1,-1-1-1,1 0 0,-1 0 0,1 0 0,-1 1 1,0-1-1,0 0 0,0 0 0,1 0 0,-1 0 1,0-1-1,0 1 0,0 0 0,0 0 0,-1 0 1,1-1-1,-2 2 0,0-2-1,0 1 1,0-1-1,0 1 1,0-1-1,0 0 1,0-1-1,-1 1 0,1 0 1,0-1-1,0 1 1,0-1-1,0 0 0,1 0 1,-1-1-1,0 1 1,-5-3-1,-4-4-39,0 0 0,-13-11 1,2-1-233,1-1 0,1-1-1,1-1 1,1 0 0,1-2 0,2 0 0,0-1 0,-15-34 0,10 12-138,2-1-1,3-1 1,-20-98 0,14 15-363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27.421"/>
    </inkml:context>
    <inkml:brush xml:id="br0">
      <inkml:brushProperty name="width" value="0.05" units="cm"/>
      <inkml:brushProperty name="height" value="0.05" units="cm"/>
    </inkml:brush>
  </inkml:definitions>
  <inkml:trace contextRef="#ctx0" brushRef="#br0">0 269 15739,'1'0'72,"1"1"0,-1-1 0,0 1 0,0 0 0,0-1 0,0 1 0,0 0 0,0 0 0,0 0 0,0-1 0,0 1 0,0 0 0,0 0 0,0 1 0,-1-1 1,1 0-1,0 0 0,-1 0 0,1 0 0,-1 1 0,1-1 0,-1 0 0,0 0 0,1 1 0,-1-1 0,0 0 0,0 0 0,0 1 0,0-1 0,0 3 0,1 5 119,9 66 863,16 85 1272,-21-141-2134,0 0 0,2 0 1,0 0-1,1 0 0,20 33 1,-25-48-197,0 1-1,0-1 1,1 0 0,0 1-1,0-2 1,0 1 0,0 0 0,0-1-1,1 0 1,-1 0 0,1 0 0,0-1-1,7 3 1,-9-3-31,1-2 0,0 1 0,0 0 0,0-1-1,1 1 1,-1-1 0,0 0 0,0-1 0,0 1 0,0-1 0,0 1 0,0-1 0,0 0 0,0-1-1,-1 1 1,1-1 0,0 0 0,4-2 0,-2-1-55,0 1-1,0-1 1,-1 0-1,1-1 1,-1 1 0,-1-1-1,1 0 1,-1 0-1,0-1 1,0 1 0,-1-1-1,0 0 1,0 0-1,2-7 1,3-14-339,-1 0 1,3-35-1,-10 63 423,0-1 0,0 0 0,0 1 0,0-1 0,0 0 1,1 1-1,-1-1 0,0 0 0,0 1 0,0-1 0,1 0 0,-1 1 0,0-1 0,1 1 0,-1-1 0,0 1 0,1-1 0,-1 0 0,1 1 1,0-1-1,-1 1 10,1 0 1,-1 0-1,1 0 1,-1 1-1,1-1 1,-1 0-1,0 0 1,1 1-1,-1-1 1,1 0-1,-1 0 1,0 1-1,1-1 1,-1 0-1,0 1 1,0-1-1,1 1 1,-1-1-1,0 0 1,0 1-1,1-1 1,-1 1-1,17 40 484,-12-26-307,-3-11-122,1 5 83,1-1-1,0 0 1,0 0 0,1 0-1,0-1 1,0 0 0,10 10 0,-15-16-125,1 0 1,0-1 0,0 1 0,-1-1 0,1 1-1,0-1 1,0 1 0,0-1 0,0 1 0,0-1-1,0 1 1,0-1 0,0 0 0,0 0 0,-1 0 0,1 1-1,0-1 1,0 0 0,0 0 0,0 0 0,0-1-1,0 1 1,0 0 0,1 0 0,0-1 1,0 0 1,-1 0-1,1 0 1,-1 0 0,0 0-1,1-1 1,-1 1-1,0 0 1,0 0-1,1-1 1,-1 1-1,1-3 1,3-6 32,0 0 0,-1 0-1,5-18 1,-8 24-38,9-33 43,-2-1 1,-2 0 0,-1-1-1,-1-39 1,-10-156-274,5 212 102,-1 1 1,-7-31 0,4 38-3,2 20 19,3 29 46,5 20 379,2 1 0,18 67 1,-18-96-202,1-1 1,2 0-1,0-1 1,2 0-1,0-1 1,27 39-1,-28-50-159,0 0-1,0 0 0,1-2 1,18 14-1,-23-19-61,1-1-1,0 0 1,0 0 0,1-1-1,-1 0 1,1 0 0,0-1-1,18 4 1,-27-6 80,1-1-1,-1 0 0,1 0 1,-1 0-1,1 0 1,-1 1-1,1-1 1,-1 0-1,1 0 1,-1 0-1,1 0 0,-1 0 1,1 0-1,-1 0 1,1 0-1,-1-1 1,1 1-1,-1 0 1,1 0-1,-1 0 0,1 0 1,-1-1-1,0 1 1,1 0-1,-1 0 1,1-1-1,-1 1 1,0 0-1,1-1 0,0 0 1,-1 0 0,-1 1-1,1-1 1,0 0 0,0 0 0,0 0 0,-1 0-1,1 1 1,0-1 0,-1 0 0,1 0-1,0 0 1,-1 1 0,1-1 0,-1 0-1,-1 0 1,-26-27-128,-23-14 125,13 14 99,2-3 0,-61-67 0,95 97-72,1 0 0,0-1 0,0 0 0,0 1 0,0-1 0,0 0 0,0 1 0,0-1 0,0 0 0,0 0 0,1 0 0,-1 0 0,1-2 0,0 3-36,0 0 0,0-1 0,1 1 0,-1 0 0,1 0 1,-1 0-1,1 0 0,-1 0 0,1 0 0,0 0 0,0 0 0,-1 0 0,1 0 0,0 0 0,0 0 0,0 1 0,0-1 0,0 0 1,0 1-1,0-1 0,0 0 0,2 0 0,100-59-1173,-53 30 764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7.144"/>
    </inkml:context>
    <inkml:brush xml:id="br0">
      <inkml:brushProperty name="width" value="0.05" units="cm"/>
      <inkml:brushProperty name="height" value="0.05" units="cm"/>
    </inkml:brush>
  </inkml:definitions>
  <inkml:trace contextRef="#ctx0" brushRef="#br0">101 1 16900,'-11'18'460,"1"1"0,0 0 0,1 0 0,2 1 0,0 0 0,1 1 0,0 0 0,2 0 0,-3 34 0,5 11-7,9 115 0,-1-92-242,-6-70-129,0-13 10,-1-12 74,-14-110-8,-3-26-597,24 148 202,1 0 1,0 0-1,0-1 1,0 1-1,1-1 1,12 6-1,-12-8 11,-1-1-1,1 1 0,0-1 0,-1 0 0,1-1 0,0 0 1,0 0-1,0-1 0,0 0 0,0-1 0,0 1 0,13-4 0,-5 0-128,0-1 0,1-1 0,-2-1 0,28-14-1,-43 21 372,0 0-1,0 0 1,0 0-1,0 0 1,0-1-1,0 1 0,0 0 1,0 0-1,1 0 1,-1 0-1,0 0 1,0 0-1,0 0 1,0 0-1,0 0 0,0 0 1,0 0-1,0 0 1,1 0-1,-1 0 1,0 0-1,0 0 0,0 0 1,0 0-1,0 0 1,0 0-1,0 0 1,0 0-1,1 0 0,-1 1 1,0-1-1,0 0 1,0 0-1,0 0 1,0 0-1,0 0 0,0 0 1,0 0-1,0 0 1,0 0-1,0 0 1,0 0-1,1 1 0,-1-1 1,0 0-1,0 0 1,0 0-1,0 0 1,0 0-1,0 0 0,0 0 1,0 0-1,0 1 1,0-1-1,0 0 1,0 0-1,-2 11 484,-5 13 85,7-23-487,-2 4 45,-7 23 839,-7 36 1,14-57-832,1 1-1,0-1 1,0 1 0,1-1 0,0 1 0,1 0 0,-1-1 0,1 0 0,1 1 0,3 10 0,-5-17-139,1 1 1,-1-1-1,1 1 0,0-1 1,0 1-1,0-1 0,0 0 1,0 1-1,0-1 1,0 0-1,0 0 0,0 0 1,0 0-1,1 0 1,-1 0-1,0 0 0,1 0 1,-1 0-1,1-1 0,-1 1 1,1-1-1,2 2 1,0-2-41,-1 0-1,0 0 1,0 0 0,1-1 0,-1 1 0,0-1 0,0 1 0,1-1 0,-1 0 0,5-3 0,3-1-124,-1-1 0,1 0 0,-2 0 0,1-1 0,11-11 0,-11 8 84,-1-1 0,1 0 0,-2 0 0,0-1 0,0 0 0,-1 0 0,7-18 0,-11 24 152,-1 0-1,0 0 1,-1-1-1,1 1 1,-1 0-1,0-1 1,-1-12-1,0 15 40,-1 0 0,1 1-1,-1-1 1,0 0-1,0 1 1,0-1-1,0 1 1,-1 0 0,0-1-1,1 1 1,-1 0-1,0 0 1,-1 0-1,-4-5 1,7 8-110,0-1 0,0 1 0,0 0 0,0 0 0,1 0 0,-1 0 0,0 0 0,0 0 0,0-1 0,0 1 0,0 0 0,0 0 0,0 0 0,0 0 0,0 0 0,1 0 0,-1 0 0,0 0 1,0 0-1,0 0 0,0-1 0,0 1 0,1 0 0,-1 0 0,0 0 0,0 0 0,0 0 0,0 0 0,0 0 0,1 0 0,-1 0 0,0 0 0,0 0 0,0 0 0,0 0 0,0 0 0,1 0 0,-1 1 0,0-1 0,0 0 0,0 0 0,0 0 0,0 0 0,0 0 0,1 0 0,31 7-244,1-2 0,0-2 0,48 0 0,-27-5 19</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27.817"/>
    </inkml:context>
    <inkml:brush xml:id="br0">
      <inkml:brushProperty name="width" value="0.05" units="cm"/>
      <inkml:brushProperty name="height" value="0.05" units="cm"/>
    </inkml:brush>
  </inkml:definitions>
  <inkml:trace contextRef="#ctx0" brushRef="#br0">127 0 19772,'-9'5'365,"1"0"-1,-1 0 0,1 0 1,0 1-1,0 1 0,0-1 1,1 1-1,-7 9 0,9-10-164,-1 0 0,1 0 0,1 1 0,0 0 0,0 0 0,0 0 0,1 1 0,-1-1 0,2 1 0,-3 10 0,4-16-171,1 0 0,0 0 1,-1 0-1,1 0 0,0 0 1,0 0-1,0 0 0,0 0 1,1 0-1,-1-1 0,0 1 1,1 0-1,0 0 0,-1 0 0,1 0 1,0-1-1,0 1 0,0 0 1,0-1-1,2 3 0,-1-2-35,-1-1-1,1 0 1,0 0-1,0 0 1,0 0-1,0-1 1,0 1-1,0 0 1,0-1-1,0 1 1,0-1-1,0 0 1,0 0-1,0 0 0,0 0 1,3 0-1,9-2-195,0-1-1,0-1 1,0 0-1,20-8 1,-20 7 55,10-4-117,-2 0-183,34-8 1,-50 16 397,0 0 0,0 0 1,0 0-1,0 1 0,-1 0 1,1 0-1,0 0 0,0 1 0,0 0 1,0 0-1,7 3 0,-11-3 65,1 0-1,-1 0 0,0 0 1,1 1-1,-1-1 0,0 1 1,0-1-1,0 1 0,0 0 1,0 0-1,0 0 0,0 0 1,-1 0-1,1 0 1,-1 1-1,1-1 0,0 4 1,0-2 42,-1 1 0,1 0 0,-1 0 0,-1 0 0,1 0 0,-1-1 0,0 1 1,0 10-1,-2-1 116,-1 1 0,0-1 0,-1 0 0,-1 0 0,-9 21 1,9-26-275,0 0 1,0 0-1,-1 0 1,0 0-1,0-1 0,-13 13 1,17-20 27,0 1-1,1 0 1,-2 0 0,1-1-1,0 1 1,0-1 0,0 1 0,-1-1-1,1 0 1,-1 0 0,1 0-1,-1 0 1,1-1 0,-1 1-1,0-1 1,1 1 0,-1-1 0,0 0-1,1 0 1,-1 0 0,0 0-1,1-1 1,-1 1 0,1-1-1,-1 1 1,0-1 0,1 0 0,-1 0-1,1 0 1,-4-3 0,-23-22-645</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29.228"/>
    </inkml:context>
    <inkml:brush xml:id="br0">
      <inkml:brushProperty name="width" value="0.05" units="cm"/>
      <inkml:brushProperty name="height" value="0.05" units="cm"/>
    </inkml:brush>
  </inkml:definitions>
  <inkml:trace contextRef="#ctx0" brushRef="#br0">73 520 19020,'-2'0'130,"0"0"-1,0 0 1,0 0 0,-1 0-1,1 0 1,0 1 0,0-1-1,0 1 1,0 0 0,0-1-1,0 1 1,0 0 0,1 0-1,-1 0 1,0 1 0,0-1-1,1 0 1,-1 1 0,1-1-1,-1 1 1,1-1 0,0 1-1,-1 0 1,1-1 0,0 1-1,-2 4 1,0 1 57,-1 1-1,1 0 1,0 0 0,1 0-1,-2 13 1,2-8-133,0 1 0,2 0 0,-1 0 0,2 0 0,0 0 0,1 0 0,0 0 1,1 0-1,1-1 0,0 0 0,0 1 0,12 21 0,-15-33-44,0 0 1,0 0-1,1 0 1,-1 0-1,1 0 1,-1 0-1,1 0 1,0-1 0,0 1-1,-1-1 1,1 1-1,0-1 1,1 1-1,-1-1 1,0 0-1,0 0 1,0 0-1,1 0 1,-1-1-1,4 2 1,-4-3-2,0 1 0,0 0 1,0 0-1,0-1 0,0 1 1,0-1-1,0 0 1,0 0-1,-1 0 0,1 0 1,0 0-1,0 0 0,-1 0 1,1 0-1,0-1 0,-1 1 1,1 0-1,-1-1 0,0 0 1,0 1-1,1-1 1,-1 0-1,0 1 0,1-5 1,7-12 41,-2 0-1,0-1 1,0 0 0,-2-1 0,-1 1 0,4-35 0,-6 24 63,0-1 0,-2 1 0,-8-54 0,7 75-80,-7-34 89,7 41-112,1 0 1,-1 0-1,0 0 0,1 0 1,-1 0-1,0 0 1,0 1-1,0-1 1,-1 0-1,1 0 1,0 1-1,-1-1 1,1 1-1,-1-1 0,-2-1 1,4 2-11,-1 1 1,1 0-1,0 0 1,0 0 0,0 0-1,-1 0 1,1 0-1,0 0 1,0 0-1,0 0 1,-1 0-1,1 0 1,0 0-1,0 0 1,0 0-1,-1 0 1,1 0-1,0 0 1,0 0-1,0 0 1,-1 0-1,1 0 1,0 0 0,0 0-1,0 0 1,0 1-1,-1-1 1,1 0-1,0 0 1,0 0-1,0 0 1,0 0-1,-1 0 1,1 1-1,0-1 1,0 0-1,0 0 1,-3 12 12,5 12-34,-1-19 2,1 0 0,0 0 1,0 0-1,0 0 0,0 0 0,1-1 0,0 1 1,0-1-1,0 1 0,0-1 0,1 0 0,0-1 1,6 6-1,-9-7 12,1-1 0,0 0-1,0 0 1,0 0 0,0 0 0,0 0 0,0 0-1,1 0 1,-1-1 0,0 1 0,0-1 0,0 1 0,1-1-1,-1 0 1,0 0 0,0 0 0,1 0 0,-1-1-1,0 1 1,0 0 0,1-1 0,-1 0 0,0 1 0,0-1-1,0 0 1,0 0 0,0 0 0,0 0 0,0-1-1,0 1 1,-1-1 0,1 1 0,0-1 0,1-1-1,4-6 7,0 0-1,-1 0 0,0 0 1,0-1-1,-1 0 1,0 0-1,-1 0 0,0-1 1,-1 1-1,0-1 0,1-12 1,2-13 54,-3 0 1,0-40-1,-3 41-50,-1 0-1,-2 0 0,-15-65 1,31 135-272,17 37 1,-11-30 174,16 35 68,3-2 0,94 138-1,-96-165 50,2-1-1,1-2 0,3-2 0,2-2 0,49 36 1,97 55 53,-182-127-50,-7-5-14,1 1 0,-1 0 0,1 0 0,0 0 0,-1 0 0,0 0 0,1 1 0,-1-1 0,0 0 0,1 1 0,-1-1 0,0 0 0,0 1 0,0 0 0,1 2 0,-8-3 205,-15-10-19,0 0 0,1-1 0,0-1-1,1-1 1,-29-23 0,32 24-111,-141-110 500,126 94-534,2-1 0,-50-61 1,73 82-90,1 0 1,1 0 0,-1 0-1,-5-15 1,9 19 5,0 1 1,0-1-1,0 1 1,1-1-1,0 1 0,-1-1 1,1 0-1,0 1 1,0-1-1,0 1 1,1-1-1,-1 0 1,1 1-1,-1-1 0,1 1 1,0-1-1,0 1 1,0-1-1,0 1 1,0 0-1,2-3 0,3-2-33,1 0-1,0 0 0,0 1 1,0 0-1,1 0 1,14-7-1,-9 5-11,-1 0 1,19-18 0,20-30-175</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0.776"/>
    </inkml:context>
    <inkml:brush xml:id="br0">
      <inkml:brushProperty name="width" value="0.05" units="cm"/>
      <inkml:brushProperty name="height" value="0.05" units="cm"/>
    </inkml:brush>
  </inkml:definitions>
  <inkml:trace contextRef="#ctx0" brushRef="#br0">3 279 15331,'0'0'57,"0"-1"0,-1 1 0,1 0 0,0 0 0,0-1 0,0 1 0,0 0 0,-1 0 0,1-1 0,0 1 0,0 0 0,0 0-1,0-1 1,0 1 0,0 0 0,0-1 0,0 1 0,0 0 0,0-1 0,0 1 0,0 0 0,0-1 0,0 1 0,0 0 0,0 0 0,0-1 0,0 1 0,0 0-1,0-1 1,1 1 0,-1 0 0,0-1 0,10 3 781,16 13 91,-24-14-761,44 33 509,-2 2 0,-1 2-1,-2 1 1,-2 2-1,42 57 1,-75-90-527,-6-7-108,1 1-1,0-1 0,-1 1 1,1-1-1,0 0 1,0 1-1,0-1 0,0 0 1,0 0-1,1 0 0,-1 0 1,0 0-1,1 0 0,-1 0 1,0-1-1,1 1 0,2 1 1,-4-2-32,0 0 1,0 0-1,0 0 1,1 0-1,-1 0 1,0-1-1,0 1 1,0 0 0,0 0-1,0 0 1,1 0-1,-1 0 1,0 0-1,0 0 1,0 0-1,0-1 1,0 1-1,0 0 1,0 0-1,0 0 1,1 0-1,-1 0 1,0-1-1,0 1 1,0 0-1,0 0 1,0 0-1,0 0 1,0-1-1,0 1 1,0 0-1,0 0 1,0 0 0,0 0-1,0 0 1,0-1-1,0 1 1,0 0-1,0 0 1,0 0-1,0 0 1,-1-1-1,1 1 1,0 0-1,-2-7 122,0 0 0,-1 0 0,1 1 0,-2-1-1,1 1 1,-1-1 0,-7-9 0,-38-43 323,41 50-371,-13-16 18,-1 1-1,-1 1 1,-2 1-1,-42-29 1,79 57-165,1 0 0,-1-1-1,1-1 1,0 0 0,0 0 0,14 1-1,-17-3 25,-1-1-1,1 0 0,0 0 0,-1-1 1,1-1-1,0 1 0,0-2 0,-1 1 0,1-1 1,13-5-1,-18 5 28,0-1 0,0 0 0,0 0 0,0 0 0,-1 0 0,1-1 0,-1 0 1,0 0-1,0 0 0,0-1 0,-1 1 0,6-9 0,-5 6 28,0-1-1,-1-1 1,0 1-1,0 0 1,-1-1-1,0 1 1,2-16 0,-3 9 48,0 0 0,-2 0 1,1 0-1,-2 0 1,0 1-1,-1-1 0,0 0 1,-1 1-1,-9-21 0,11 30-25,-1 0 0,0-1-1,-1 1 1,-7-9 0,11 14-35,-1-1 0,1 1 1,-1-1-1,1 1 0,-1-1 1,1 1-1,-1-1 1,1 1-1,-1-1 0,0 1 1,1 0-1,-1 0 1,0-1-1,1 1 0,-1 0 1,0 0-1,0 0 1,1-1-1,-1 1 0,-1 0 1,2 1-4,-1-1 0,0 1 1,1-1-1,-1 1 0,1-1 0,-1 1 1,0-1-1,1 1 0,-1 0 0,1-1 1,0 1-1,-1 0 0,1 0 1,-1-1-1,1 1 0,0 0 0,0 0 1,-1-1-1,1 1 0,0 0 1,0 0-1,0 0 0,0 1 0,-1 7-2,1 0-1,0 0 1,0 0-1,1 0 1,0 0-1,0 0 1,5 15-1,25 61-2,-25-72 6,0 0-1,0 0 0,1-1 0,1 0 0,0 0 1,1-1-1,0 0 0,13 12 0,-17-18-122,0-1 0,0 0-1,1-1 1,0 1 0,-1-1 0,1 0-1,0-1 1,0 1 0,1-1-1,-1 0 1,0-1 0,1 1-1,-1-1 1,1-1 0,-1 1-1,1-1 1,-1 0 0,1-1-1,-1 1 1,8-3 0,1-1-516,1-1 0,-1 0 0,-1-1 0,1-1 0,-1 0 0,23-16 1,-1-4-674</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1.241"/>
    </inkml:context>
    <inkml:brush xml:id="br0">
      <inkml:brushProperty name="width" value="0.05" units="cm"/>
      <inkml:brushProperty name="height" value="0.05" units="cm"/>
    </inkml:brush>
  </inkml:definitions>
  <inkml:trace contextRef="#ctx0" brushRef="#br0">0 128 19764,'1'1'116,"-1"0"0,0 0 0,1 0 1,0-1-1,-1 1 0,1 0 0,-1 0 0,1-1 0,0 1 0,0-1 0,-1 1 0,1-1 0,0 1 0,1 0 0,2 2 54,48 38 534,-3 2-1,-1 3 1,56 69-1,107 169 788,-181-244-977,-25-38-214,-6-11-146,-6-14-7,-98-203 112,52 120-342,26 53 4,5 10-72,2-1 0,2 0 0,-15-54 0,31 93 114,1 0 0,0-1 0,1 1-1,-1-1 1,1-8 0,0 13 28,0-1 1,0 1-1,1 0 0,-1 0 1,0 0-1,1 0 1,-1 0-1,0 0 1,1 0-1,-1 0 1,1 0-1,0 0 0,-1 0 1,1 0-1,0 0 1,0 0-1,0 0 1,-1 1-1,1-1 0,0 0 1,0 1-1,0-1 1,0 0-1,0 1 1,0-1-1,0 1 1,0 0-1,1-1 0,-1 1 1,0 0-1,0 0 1,0-1-1,2 1 1,3 0-12,-1 1 0,0-1 0,1 1 1,-1 0-1,0 0 0,0 1 0,1-1 1,-1 1-1,0 1 0,-1-1 0,1 0 1,0 1-1,-1 0 0,1 0 0,-1 1 1,7 6-1,-4-3 13,0 0 1,-1 1-1,0-1 1,-1 1-1,0 0 1,0 1-1,0-1 0,5 15 1,-8-13 41,1 0 0,-1 0-1,0 1 1,-1-1 0,-1 0 0,1 1 0,-2-1 0,-1 11-1,2-16-23,-1 0 0,1 0 0,-1 0-1,-1 0 1,1-1 0,-1 1 0,0 0-1,0-1 1,0 1 0,0-1-1,-1 0 1,0 0 0,0 0 0,0 0-1,0 0 1,-1-1 0,0 1 0,-5 3-1,6-6-70,1 0 0,-1 0 1,0 0-1,0 0 0,0-1 0,0 1 0,1-1 0,-1 0 0,0 0 0,0 0 0,0 0 1,0 0-1,0-1 0,0 1 0,0-1 0,1 0 0,-1 0 0,0 0 0,0 0 0,1 0 1,-1-1-1,1 1 0,-1-1 0,1 0 0,0 0 0,-1 1 0,1-1 0,0-1 0,0 1 1,1 0-1,-1 0 0,-2-5 0,-10-21-395</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1.753"/>
    </inkml:context>
    <inkml:brush xml:id="br0">
      <inkml:brushProperty name="width" value="0.05" units="cm"/>
      <inkml:brushProperty name="height" value="0.05" units="cm"/>
    </inkml:brush>
  </inkml:definitions>
  <inkml:trace contextRef="#ctx0" brushRef="#br0">1 245 18036,'3'0'184,"0"1"-1,0-1 1,0 1 0,-1 0-1,1 0 1,0 0 0,0 0-1,-1 1 1,1-1 0,0 1 0,-1-1-1,0 1 1,1 0 0,-1 0-1,3 3 1,32 39 1154,-25-28-665,33 45 322,29 34 108,-63-89-729,-7-13-47,-5-19 79,-6 2-252,0 0 1,-2 0-1,0 1 1,-2 0-1,0 0 1,-17-22-1,27 42-150,-1 1-1,0 0 0,1 0 1,-1 0-1,0 0 0,0 0 0,-1 0 1,-2-2-1,5 4-3,0 0 0,0 0 0,0 0 0,0 1 0,0-1-1,0 0 1,0 0 0,0 0 0,0 0 0,0 0 0,0 0 0,0 0 0,0 0 0,0 0 0,0 0 0,0 0-1,0 0 1,0 0 0,0 0 0,0 0 0,0 0 0,0 0 0,0 1 0,0-1 0,0 0 0,0 0 0,0 0 0,0 0-1,0 0 1,0 0 0,0 0 0,0 0 0,0 0 0,0 0 0,0 0 0,0 0 0,0 0 0,0 0 0,0 0 0,0 0-1,-1 0 1,1 0 0,0 0 0,0 0 0,0 0 0,0 0 0,0 0 0,0 0 0,0 0 0,0 0 0,0 0 0,11 12-32,-7-9 21,1 1 0,-1-1 0,1 0 0,0 0 0,0 0 0,0-1 1,1 1-1,-1-1 0,0-1 0,1 1 0,0-1 0,-1 0 0,1 0 0,0 0 0,-1-1 0,1 0 1,0 0-1,-1-1 0,1 1 0,0-1 0,-1-1 0,1 1 0,-1-1 0,1 0 0,-1 0 0,7-4 1,-5 3 8,0-2 0,0 1 0,0-1 1,-1 0-1,1 0 0,-1 0 0,-1-1 1,1 0-1,-1 0 0,0-1 1,0 0-1,-1 0 0,0 0 0,0 0 1,0 0-1,-1-1 0,4-14 0,-6 14 17,1 0-1,-2-1 0,1 1 0,-1 0 0,0 0 0,-1-1 0,0 1 1,-1-8-1,1 11-5,-1 0-1,1 1 1,-1-1 0,1 1 0,-1 0 0,-1-1 0,1 1 0,0 0 0,-1 0 0,0 1-1,0-1 1,0 1 0,-1-1 0,1 1 0,-5-3 0,7 5-8,0 0 1,0 0-1,0 0 1,-1 1-1,1-1 0,0 0 1,-1 1-1,1-1 1,0 1-1,-1 0 1,1-1-1,-1 1 1,1 0-1,0 0 0,-1 0 1,1 0-1,-1 0 1,1 0-1,-1 0 1,1 0-1,-1 1 1,1-1-1,0 1 0,-1-1 1,1 1-1,0-1 1,-1 1-1,1 0 1,0-1-1,0 1 0,0 0 1,0 0-1,-1 0 1,1 0-1,0 0 1,1 0-1,-1 0 1,0 1-1,0-1 0,0 0 1,1 0-1,-1 1 1,1-1-1,-1 2 1,-2 4 0,0 0 0,1 0 1,0 0-1,0 0 1,0 0-1,1 0 0,0 10 1,1-6 8,0 1 1,1-1-1,1 1 0,0-1 1,1 0-1,0 0 0,0 0 1,1 0-1,0 0 0,1-1 1,8 13-1,-9-17-45,0 0 1,1 0-1,-1 0 0,1-1 1,0 0-1,1 0 1,-1 0-1,1 0 0,0-1 1,0 0-1,0-1 0,1 1 1,-1-1-1,1 0 1,0-1-1,0 0 0,0 0 1,14 2-1,-8-3-15,0-1 0,1 0 0,-1-2 0,0 1 1,18-5-1,23-10-139</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2.608"/>
    </inkml:context>
    <inkml:brush xml:id="br0">
      <inkml:brushProperty name="width" value="0.05" units="cm"/>
      <inkml:brushProperty name="height" value="0.05" units="cm"/>
    </inkml:brush>
  </inkml:definitions>
  <inkml:trace contextRef="#ctx0" brushRef="#br0">162 44 17812,'0'-3'347,"0"1"1,-1-1-1,1 0 1,-1 1-1,1-1 1,-1 0-1,0 1 1,0-1-1,0 1 0,-1-1 1,1 1-1,0 0 1,-1-1-1,-1-1 1,2 4-257,0-1 1,1 1 0,-1 0-1,1-1 1,-1 1 0,0 0-1,1-1 1,-1 1 0,0 0 0,1 0-1,-1 0 1,0-1 0,1 1-1,-1 0 1,0 0 0,1 0-1,-1 0 1,0 0 0,0 1-1,1-1 1,-2 0 0,0 1-1,0 0 0,0 0 0,0 0 0,0 0 0,1 0 0,-1 1 0,0-1 1,1 0-1,-1 1 0,-1 2 0,-8 9 75,1 1 0,1 0-1,0 1 1,-10 25 0,-21 65-135,39-101-41,-9 35-55,10-38 55,-1 0-1,1 0 1,0 0-1,0 0 1,0-1 0,0 1-1,0 0 1,0 0-1,0 0 1,0 0-1,1-1 1,-1 1 0,0 0-1,0 0 1,1 0-1,-1 0 1,0-1-1,1 1 1,-1 0 0,1-1-1,-1 1 1,1 0-1,-1-1 1,1 1-1,-1 0 1,1-1 0,0 1-1,-1-1 1,1 1-1,0-1 1,0 0-1,-1 1 1,1-1 0,0 1-1,0-1 1,0 0-1,-1 0 1,1 0-1,2 1 1,11-2-153,0 0 1,0-1-1,-1 0 1,1-1-1,20-8 0,23-4-237,-44 13 318,44-7-232,-54 9 300,1-1-1,0 1 1,0 1 0,0-1 0,0 0 0,0 1 0,0 0 0,-1 0 0,1 0-1,0 0 1,5 4 0,-8-4 21,1-1 0,-1 1 0,0 0 0,0 0 0,0 0 0,0 0 0,0 0 0,0 0 0,0 0 0,-1 1-1,1-1 1,0 0 0,-1 0 0,1 1 0,-1-1 0,1 0 0,-1 1 0,1-1 0,-1 1 0,0 0 0,0 2 19,0-1 1,0 0-1,0 1 0,-1-1 1,1 0-1,-1 0 1,0 0-1,-2 5 0,-1 2 107,-2 1 0,1-1-1,-14 17 1,10-14 23,-2-1-1,0 0 1,0-1 0,-13 11 0,20-19-205,-1 1 0,0-1 0,0 1 0,0-1-1,0-1 1,-1 1 0,1-1 0,-1 0 0,1 0 0,-1-1 0,0 1 0,0-1 0,-11 0 0,16-1 17,0 0 1,0 0-1,1 0 1,-1 0-1,0 0 1,1 0-1,-1 0 1,0 0-1,0 0 1,1-1-1,-1 1 1,0 0-1,1-1 1,-1 1-1,0 0 1,1-1-1,-1 1 1,1-1-1,-1 1 1,1-1-1,-1 1 1,1-1-1,-1 0 1,1 1-1,-1-1 1,1 1-1,0-1 1,-1 0-1,1 1 1,0-1-1,-1 0 1,1 0-1,0 1 1,0-1-1,0 0 1,0 0-1,0 1 1,0-1-1,0 0 1,0 0-1,0 1 1,0-1-1,0 0 1,0 1-1,1-1 1,-1 0-1,0 0 1,1 1-1,-1-1 1,0 0-1,1 1 1,0-1-1,11-13-488</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3.184"/>
    </inkml:context>
    <inkml:brush xml:id="br0">
      <inkml:brushProperty name="width" value="0.05" units="cm"/>
      <inkml:brushProperty name="height" value="0.05" units="cm"/>
    </inkml:brush>
  </inkml:definitions>
  <inkml:trace contextRef="#ctx0" brushRef="#br0">192 298 16211,'2'-1'160,"-1"1"0,0-1-1,0 0 1,0 1-1,0-1 1,1 0 0,-1 0-1,0 0 1,-1 0 0,1 0-1,0 0 1,0 0-1,0 0 1,0 0 0,-1 0-1,1 0 1,-1 0-1,1-1 1,-1 1 0,1 0-1,-1 0 1,0-1-1,1 1 1,-1 0 0,0-1-1,0 1 1,0 0-1,0-1 1,0 1 0,0 0-1,-1-1 1,1 1-1,0 0 1,-1 0 0,0-2-1,0-4 296,-2 0 1,1 1-1,-1-1 0,1 1 0,-8-11 0,5 10-339,-1 0 1,0 0-1,0 0 0,-1 1 0,1 0 1,-1 0-1,-1 1 0,1 0 1,-1 0-1,0 1 0,-10-5 1,15 8-124,0 0 1,0 0 0,0 1 0,0-1-1,0 0 1,0 1 0,0 0 0,0 0 0,0 0-1,0 0 1,0 0 0,0 1 0,0-1 0,0 1-1,-4 1 1,4-1-1,1 1-1,-1 0 1,1-1 0,-1 1-1,1 0 1,0 0 0,0 1-1,0-1 1,0 0 0,0 1-1,0-1 1,1 1-1,-1-1 1,1 1 0,0 0-1,0 0 1,0 0 0,-2 5-1,1 2-8,0 1 0,1 0 0,0 0 1,1-1-1,0 1 0,1 0 0,0 0 0,0 0 0,1-1 0,0 1 0,1-1 0,1 1 1,0-1-1,0 0 0,9 16 0,-8-19 8,-1 0 0,2 1 0,-1-2 0,1 1 0,0 0 0,0-1 0,0-1 0,15 11 0,-16-13 1,0 0 1,1 0-1,0-1 1,0 1-1,-1-1 0,1-1 1,0 1-1,1-1 1,-1 0-1,0 0 0,0-1 1,0 1-1,8-2 0,-2-1-1,0-1-1,0 0 1,-1 0 0,1-1-1,-1-1 1,0 0-1,-1 0 1,1-1-1,-1 0 1,0-1-1,0 0 1,-1-1-1,14-15 1,3-4 7,-1-2 0,-2-1 1,20-35-1,-40 61 8,0-1-1,0 1 1,1-1 0,0 1 0,4-4-1,-8 8-2,1-1 1,-1 1-1,1-1 0,-1 1 0,1-1 0,0 1 1,-1 0-1,1-1 0,0 1 0,-1 0 0,1 0 0,0 0 1,-1-1-1,1 1 0,0 0 0,-1 0 0,1 0 1,0 0-1,0 0 0,-1 0 0,1 0 0,0 1 1,-1-1-1,1 0 0,0 0 0,-1 0 0,1 1 0,0-1 1,-1 0-1,1 1 0,0-1 0,-1 0 0,1 1 1,-1-1-1,1 1 0,-1-1 0,1 1 0,-1-1 1,1 1-1,-1 0 0,0-1 0,1 1 0,-1-1 0,0 1 1,1 0-1,-1-1 0,0 1 0,0 1 0,6 12 200,-1 0-1,6 28 0,5 13 469,-16-54-650,0 0 0,0 0 0,0 0 0,1 0 0,-1 0 0,1-1 0,-1 1 0,0 0 0,1 0 0,-1-1 1,1 1-1,-1 0 0,1-1 0,0 1 0,-1 0 0,1-1 0,0 1 0,-1-1 0,1 1 0,0-1 0,0 0 0,1 1 0,-1-1-6,-1 0-1,1 0 1,0 0-1,0-1 1,-1 1-1,1 0 1,0 0-1,-1-1 1,1 1-1,0-1 1,-1 1-1,1-1 1,-1 1-1,1-1 1,-1 1-1,1-1 1,-1 1-1,1-1 1,-1 1-1,1-2 1,3-5 4,0 0 0,-1 0-1,4-11 1,2-13-746,-1-1 0,-2 1 0,-1-1-1,-2-1 1,0 1 0,-4-34 0,1 33-129</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3.853"/>
    </inkml:context>
    <inkml:brush xml:id="br0">
      <inkml:brushProperty name="width" value="0.05" units="cm"/>
      <inkml:brushProperty name="height" value="0.05" units="cm"/>
    </inkml:brush>
  </inkml:definitions>
  <inkml:trace contextRef="#ctx0" brushRef="#br0">1 35 16572,'1'12'525,"0"0"0,1 0 0,0 0 0,1 0 1,1 0-1,-1-1 0,12 22 0,1-1 641,30 41-1,-12-26-669,3-3 0,1 0 1,83 70-1,-121-112-675,-6-2 97,-10-5-13,-37-19-46,-1 2 0,-91-24 1,239 26-710,-52 9-366,-1-2 0,-1-1 0,0-2 0,0-2 0,-2-2 0,41-27 0,-76 45 1141,34-27-841,-35 27 938,0 0 0,0-1 0,0 1 0,0 0 0,0-1 0,0 1 0,-1-1 0,0 1 0,1-1 0,-1 0 0,0 1 0,1-6 0,-2 7 31,1 1 0,-1-1 0,0 1-1,0-1 1,0 0 0,0 1 0,0-1-1,0 1 1,0-1 0,0 1 0,0-1-1,0 1 1,0-1 0,0 1-1,0-1 1,0 1 0,0-1 0,0 1-1,-1-1 1,1 1 0,0-1 0,0 1-1,-1-1 1,1 1 0,0-1 0,-1 1-1,1-1 1,0 1 0,-1 0 0,1-1-1,-1 1 1,1 0 0,-1-1 0,1 1-1,-1 0 1,1 0 0,-1 0-1,1-1 1,-1 1 0,1 0 0,-1 0-1,1 0 1,-1 0 0,1 0 0,-1 0-1,1 0 1,-1 0 0,1 0 0,-1 0-1,0 0 1,1 0 0,-1 0 0,1 0-1,-1 1 1,-2 0 244,0 0 0,0 0 0,0 0 0,0 0 0,1 1 0,-1-1 0,1 1 0,-4 3 0,2-1-73,0 0 0,0 1 0,0-1 0,1 1 0,0 0 0,0 0 0,0 1 0,1-1 0,0 0 0,0 1 0,0 0 0,1-1 0,-1 1 0,1 0 0,1 0 0,-1 0 0,1-1 0,0 1 0,0 0 0,1 0 0,0 0 0,0 0 0,0-1 0,1 1 0,-1 0 0,6 9 0,-6-13-204,0 0 0,0-1 0,0 1 0,0 0 0,1-1 0,-1 1 0,0-1 0,1 1 0,0-1 0,-1 0 0,1 0 0,0 0 0,-1 0 0,1 0 0,0 0 0,0 0 1,0 0-1,0-1 0,0 1 0,0-1 0,0 1 0,0-1 0,0 0 0,0 0 0,0 0 0,0 0 0,0 0 0,0 0 0,0-1 0,0 1 0,0-1 0,0 1 1,0-1-1,0 0 0,0 0 0,0 0 0,1-1 0,3-1-17,-1-1 1,1 1 0,-1-1 0,0 0-1,0-1 1,-1 1 0,1-1-1,-1 0 1,0 0 0,6-11-1,0-7-105,-1 0 0,-1-1 0,-1 1 0,-1-1 0,-2-1-1,3-31 1,-5 46 15,-2 11 81,0-1 1,0 0-1,0 0 1,0 0-1,0 0 1,0 0 0,0 0-1,0 0 1,0 0-1,0 0 1,0 0 0,1 0-1,-1 0 1,0 0-1,0 0 1,0 0 0,0 0-1,0 0 1,0 0-1,0 0 1,0 0 0,0 0-1,0 0 1,0 0-1,1 0 1,-1 0-1,0 0 1,0 0 0,0 0-1,0 0 1,0 0-1,0-1 1,0 1 0,0 0-1,0 0 1,0 0-1,0 0 1,0 0 0,0 0-1,0 0 1,0 0-1,0 0 1,0 0-1,0 0 1,0 0 0,0 0-1,1-1 1,-1 1-1,0 0 1,0 0 0,0 0-1,0 0 1,0 0-1,0 0 1,0 0 0,0 0-1,-1 0 1,1 0-1,0 0 1,0 0 0,0-1-1,0 1 1,0 0-1,0 0 1,0 0-1,0 0 1,0 0 0,0 0-1,4 9-151,3 17 80,-6-23 32,2 9 13,0 0-1,0-1 1,1 0 0,1 0-1,0 0 1,1 0-1,-1-1 1,13 16-1,-17-25-6,0 0 0,-1 0-1,1 0 1,0 0 0,0 0-1,0 0 1,0 0 0,1 0 0,-1-1-1,0 1 1,0 0 0,0-1-1,1 1 1,-1-1 0,0 1-1,1-1 1,-1 1 0,0-1-1,1 0 1,-1 0 0,0 0 0,1 0-1,-1 0 1,1 0 0,-1 0-1,0 0 1,1 0 0,-1-1-1,0 1 1,1-1 0,-1 1-1,0-1 1,1 1 0,-1-1-1,0 0 1,0 1 0,0-1 0,0 0-1,0 0 1,0 0 0,0 0-1,0 0 1,1-2 0,2-2-236,0-1 0,0 0 0,-1 0-1,1 0 1,-2 0 0,1 0 0,3-12 0,-1-3-86,-1-1-1,-1 1 1,0-24 0,-4-26-501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4.811"/>
    </inkml:context>
    <inkml:brush xml:id="br0">
      <inkml:brushProperty name="width" value="0.05" units="cm"/>
      <inkml:brushProperty name="height" value="0.05" units="cm"/>
    </inkml:brush>
  </inkml:definitions>
  <inkml:trace contextRef="#ctx0" brushRef="#br0">1 194 18524,'2'29'771,"1"0"0,2 0 0,1 0 1,1-1-1,2 0 0,0-1 0,26 51 0,-15-41-614,2-1-1,2-1 0,1-1 1,2-1-1,1-2 0,1 0 1,2-2-1,45 33 0,-73-59-143,0-1 0,0 0-1,1 0 1,-1 0 0,1 0-1,4 1 1,-7-2-11,-1-1 0,0 0 0,0 0 0,0 0 1,1 0-1,-1 0 0,0 0 0,0 0 0,0 0 0,1 0 0,-1 0 0,0 0 0,0 0 0,0 0 0,1 0 0,-1 0 1,0 0-1,0 0 0,0-1 0,1 1 0,-1 0 0,0 0 0,0 0 0,0 0 0,0 0 0,0 0 0,1 0 0,-1-1 1,0 1-1,0 0 0,0 0 0,0 0 0,0 0 0,0-1 0,1 1 0,-1 0 0,0 0 0,0 0 0,0 0 0,0-1 1,-5-16 81,-4 0-21,-1 0-1,-1 1 1,-22-25-1,-44-41 81,66 71-135,3 1-8,-1 1 0,0 1 0,-1-1 0,1 2-1,-2-1 1,1 1 0,-18-8 0,26 16-20,7 5 6,10 7-4,-3-5 5,1 0 0,0-1 1,1-1-1,-1 0 0,1 0 0,0-2 0,21 5 0,-28-7-3,-1-1 1,1-1-1,0 1 0,0-1 0,-1 0 0,1 0 0,0-1 0,-1 0 1,1 0-1,0-1 0,-1 0 0,1 0 0,-1 0 0,0-1 0,0 0 1,0 0-1,0-1 0,10-7 0,-3-3-160,0 0 0,0 0 0,19-32 0,-20 29-44,-1 1 1,2 0 0,18-18-1,-30 33 206,0 0-1,0 0 1,0 0-1,0 0 1,0 1-1,1-1 1,-1 0-1,0 0 1,0 1-1,1-1 1,-1 1-1,0-1 1,1 1-1,-1-1 1,1 1-1,-1 0 1,3 0-1,-3 0 22,0 0 0,0 1 0,0-1 0,0 0-1,0 1 1,0-1 0,0 1 0,0 0 0,0-1 0,0 1 0,0 0-1,0-1 1,-1 1 0,1 0 0,0 0 0,-1 0 0,1 0-1,0 1 1,3 6 116,-1 0 0,0 0-1,0 0 1,-1 1 0,1 8-1,1 1 96,-3-15-156,0 0 0,0 0-1,0 0 1,0 0 0,0 0 0,1-1-1,0 1 1,-1 0 0,5 4 0,-5-7-57,-1 1 0,1-1 1,0 1-1,0-1 0,0 1 0,-1-1 1,1 0-1,0 1 0,0-1 1,0 0-1,0 0 0,0 0 1,0 0-1,0 0 0,0 0 0,0 0 1,0 0-1,0 0 0,0 0 1,-1 0-1,1 0 0,0-1 0,0 1 1,0 0-1,0-1 0,0 1 1,0-1-1,-1 1 0,1-1 1,0 1-1,0-1 0,-1 0 0,1 1 1,0-1-1,-1 0 0,1 1 1,-1-1-1,2-1 0,7-10-251,1 0 0,11-22-1,-15 24-14,0 0-1,1 0 1,0 1-1,1 0 0,14-15 1,-20 23 242,-1 0 1,0 1-1,1-1 1,-1 0-1,0 1 1,1-1-1,-1 1 1,1-1-1,-1 1 1,1 0-1,-1-1 0,1 1 1,-1 0-1,1 0 1,-1 0-1,1 0 1,-1 1-1,1-1 1,-1 0-1,1 1 1,-1-1-1,1 1 1,-1-1-1,0 1 1,1 0-1,-1-1 1,2 2-1,5 4 137,-1-1-1,1 1 1,9 11 0,5 2 235,-11-12-222,0-1 0,0 0 0,1-1-1,-1-1 1,1 1 0,0-2 0,0 0 0,1 0-1,-1-1 1,1 0 0,-1-1 0,18-1 0,-24 0-113,-1-1-1,1 1 1,-1-1 0,1 0 0,-1-1 0,0 1 0,1-1 0,-1 0 0,0 0 0,0 0 0,0-1 0,0 0 0,-1 0 0,1 0 0,-1-1 0,0 1 0,0-1-1,0 0 1,0 0 0,-1-1 0,0 1 0,1-1 0,-2 1 0,1-1 0,0 0 0,-1 0 0,0 0 0,0 0 0,-1-1 0,2-6 0,-2 4-13,1 0 1,-1 0 0,-1 0 0,1 0-1,-2 0 1,1-1 0,-1 1-1,0 0 1,-1 0 0,0 0 0,0 0-1,0 0 1,-1 1 0,-1-1 0,1 1-1,-8-12 1,10 18-6,1 0 1,-1 0-1,0 0 1,1 0-1,-1 1 1,0-1-1,0 0 0,1 0 1,-1 1-1,0-1 1,0 0-1,0 1 1,0-1-1,0 1 0,0-1 1,0 1-1,0-1 1,0 1-1,0 0 1,-1 0-1,1 0 0,0-1 1,0 1-1,0 0 1,-2 1-1,2-1 2,0 0 0,0 1 0,0 0-1,1-1 1,-1 1 0,0-1 0,0 1 0,1 0-1,-1 0 1,0-1 0,1 1 0,-1 0 0,1 0 0,-1 0-1,1 0 1,-1 0 0,1 0 0,0 0 0,-1 0 0,1 0-1,0-1 1,0 3 0,-1-2 1,1 1 0,0-1 0,0 1 0,0-1 0,0 1-1,0 0 1,0-1 0,0 1 0,0-1 0,1 1 0,-1-1 0,1 1 0,-1-1 0,1 1 0,-1-1 0,1 1-1,0-1 1,0 0 0,0 1 0,0-1 0,0 0 0,0 0 0,0 1 0,0-1 0,0 0 0,1 0 0,-1-1 0,0 1-1,1 0 1,-1 0 0,1 0 0,-1-1 0,0 1 0,1-1 0,0 1 0,-1-1 0,1 0 0,-1 0 0,3 1-1,0-2-6,0 1 0,0-1 0,0 0 0,0 0 0,0 0 0,0-1-1,0 1 1,0-1 0,0 0 0,-1 0 0,1 0 0,-1-1-1,1 1 1,-1-1 0,0 0 0,5-6 0,4-5-53,0 0 0,13-22 0,22-45-151,-43 71 194,1-1 0,-1 1 0,-1 0 0,0-1 0,-1 0 1,2-13-1,-4 23 17,1 1 0,-1-1 1,0 1-1,0-1 0,0 0 1,0 1-1,0-1 1,0 1-1,0-1 0,0 1 1,0-1-1,0 1 0,0-1 1,0 1-1,-1-1 0,1 0 1,0 1-1,0-1 1,-1 1-1,1 0 0,0-1 1,0 1-1,-1-1 0,1 1 1,0-1-1,-2 0 1,2 1 1,-1 0 1,0 0 0,1 0 0,-1 1 0,0-1 0,1 0 0,-1 0 0,1 0 0,-1 0-1,0 1 1,1-1 0,-1 0 0,1 1 0,-1-1 0,0 0 0,1 1 0,-1-1 0,0 1-1,-21 25 199,15-15-112,1 1 1,1 1-1,0-1 0,0 1 0,1-1 0,-3 20 0,6-25-46,0 1-1,0 0 1,0 0 0,1 0-1,0 0 1,1-1 0,0 1 0,0 0-1,1 0 1,-1-1 0,2 1 0,3 9-1,-4-14-53,0 0-1,0 0 1,0 0-1,0 0 1,1-1-1,-1 1 1,1-1-1,0 0 1,0 1-1,0-1 1,0 0-1,0-1 1,0 1-1,0 0 1,1-1-1,-1 0 1,1 0-1,-1 0 1,1 0-1,-1 0 1,1-1-1,-1 0 1,1 0-1,0 0 1,-1 0-1,1 0 1,-1-1-1,5 0 1,2-1-144,-1 0 0,0-1 1,0 0-1,0 0 0,-1-1 1,1 0-1,-1 0 1,0-1-1,14-11 0,-16 11 85,-1-1-1,1 0 0,-1 0 0,5-9 1,17-28-366</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5.234"/>
    </inkml:context>
    <inkml:brush xml:id="br0">
      <inkml:brushProperty name="width" value="0.05" units="cm"/>
      <inkml:brushProperty name="height" value="0.05" units="cm"/>
    </inkml:brush>
  </inkml:definitions>
  <inkml:trace contextRef="#ctx0" brushRef="#br0">5 80 22845,'-3'-12'2184,"2"-2"-1512,4 6-503,0-4 1375,3 5-1024,0-4-584,2-5-136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2.334"/>
    </inkml:context>
    <inkml:brush xml:id="br0">
      <inkml:brushProperty name="width" value="0.05" units="cm"/>
      <inkml:brushProperty name="height" value="0.05" units="cm"/>
    </inkml:brush>
  </inkml:definitions>
  <inkml:trace contextRef="#ctx0" brushRef="#br0">1 142 14499,'1'-5'239,"0"0"-1,0 1 1,1-1 0,0 0 0,0 0-1,0 1 1,0 0 0,1-1-1,0 1 1,0 0 0,0 0-1,0 0 1,1 1 0,-1-1 0,8-5-1,4-1 251,0-1 0,0 2 0,18-8 0,-26 13-316,0 1 1,0 0 0,0 0 0,1 1 0,-1 0 0,11-2-1,-17 4-149,0 0-1,0 0 1,0 0-1,1 0 1,-1 0-1,0 0 1,0 1-1,0-1 1,0 0-1,0 0 1,1 1-1,-1-1 1,0 1-1,0-1 1,0 1-1,0 0 1,0-1-1,0 1 1,0 0-1,1 1 1,-2-1-11,1 1-1,0-1 1,0 1 0,-1 0 0,1 0 0,-1-1 0,0 1-1,1 0 1,-1 0 0,0-1 0,0 1 0,0 0 0,0 0-1,0 0 1,-1-1 0,1 1 0,-1 0 0,0 1-1,-13 44 76,-31 71 0,15-46-45,24-57-31,-32 98 54,34-101-62,2-1 1,0 1-1,0-1 0,1 1 0,0 0 1,1-1-1,2 21 0,-1-30-3,-1 0 1,0 0-1,1 0 0,-1 0 0,1 0 1,0 0-1,-1-1 0,1 1 0,0 0 1,0-1-1,0 1 0,1 0 0,-1-1 0,0 1 1,1-1-1,-1 0 0,0 1 0,1-1 1,3 2-1,-3-2 1,1 0 0,-1 0 0,1-1 0,0 1 1,0 0-1,-1-1 0,1 0 0,0 0 0,0 0 0,-1 0 1,1 0-1,4-1 0,5-2 5,0-1-1,0 0 1,-1 0 0,1-1 0,11-8-1,11-7 12,-1-2-1,-2 0 0,0-3 0,-2 0 0,0-2 0,-2-1 0,44-58 0,-66 78-8,1 0 0,-1 0 0,0-1 0,-1 1 0,0-1 1,0 0-1,3-15 0,-7 7 19,0 17-27,0 0 0,0 0 0,0 0 0,0-1 0,0 1 0,0 0 0,0 0 0,0 0 0,-1-1 0,1 1 0,0 0 0,0 0 0,0 0 0,0 0 0,-1-1 0,1 1 0,0 0 0,0 0 0,0 0 0,-1 0 0,1 0 0,0 0 0,0 0 0,-1-1 0,1 1 0,0 0 0,0 0 0,0 0 0,-1 0 0,1 0 0,0 0 0,0 0 0,-1 1 0,-1-1 2,1 1 1,-1 0 0,0 0-1,1 0 1,-1 0-1,1 1 1,-1-1-1,1 0 1,-1 1 0,1-1-1,0 1 1,0-1-1,-2 4 1,-5 9 5,0 0-1,1 1 1,1-1 0,1 2 0,0-1-1,0 0 1,2 1 0,0 0-1,-1 20 1,4-26-8,0 1 1,0-1-1,1 0 0,0 0 1,1 0-1,6 19 0,-6-23 0,0 0 0,0-1 0,1 1 0,0-1-1,1 0 1,-1 0 0,1 0 0,0 0-1,0 0 1,0-1 0,1 0 0,6 5 0,-7-6 5,0-1 0,1 1-1,-1-1 1,1 1 0,-1-1 0,1-1 0,0 1 0,0-1 0,0 0 0,0 0 0,0 0 0,0-1 0,0 1 0,11-2 0,-9 0 10,0-1-1,0 1 1,0-1-1,0-1 1,0 0 0,0 0-1,0 0 1,-1 0-1,10-8 1,-6 3 27,0 0 1,0 0-1,-1-1 0,-1 0 1,1-1-1,-1 0 0,-1 0 1,0-1-1,-1 0 0,0 0 1,8-22-1,-10 21 19,-1 0 0,-1 0 0,0-1 0,-1 1 0,0 0 0,-1-1 0,-2-22 0,2 31-103,-1-1-1,0 0 0,0 1 1,0-1-1,0 1 0,0-1 1,-1 1-1,0 0 1,0 0-1,0 0 0,-1 0 1,1 0-1,-1 0 1,0 1-1,0-1 0,0 1 1,0-1-1,-1 1 0,0 1 1,1-1-1,-1 0 1,0 1-1,-7-4 0,10 6-62,0-1 0,0 1-1,0 0 1,0-1 0,-1 1-1,1 0 1,0 0 0,0 0-1,0 0 1,0 0 0,0 0-1,0 0 1,-1 0 0,0 0-1,2 0 48,-1 1-1,1-1 1,0 0-1,0 0 1,0 0 0,0 0-1,-1 1 1,1-1-1,0 0 1,0 0-1,0 1 1,0-1-1,0 0 1,0 0 0,-1 0-1,1 1 1,0-1-1,0 0 1,0 0-1,0 1 1,0-1-1,0 0 1,0 1 0,0-1-1,0 0 1,0 0-1,0 1 1,0-1-1,0 0 1,1 0 0,-1 1-1,0-1 1,0 0-1,0 0 1,0 1-1,1 0-67,0 1 0,0-1 0,1 1 0,-1-1-1,0 0 1,0 1 0,1-1 0,-1 0 0,0 0-1,1 0 1,-1 0 0,1 0 0,0 0 0,-1-1-1,1 1 1,0 0 0,2 0 0,18 2-775</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7.752"/>
    </inkml:context>
    <inkml:brush xml:id="br0">
      <inkml:brushProperty name="width" value="0.05" units="cm"/>
      <inkml:brushProperty name="height" value="0.05" units="cm"/>
    </inkml:brush>
  </inkml:definitions>
  <inkml:trace contextRef="#ctx0" brushRef="#br0">0 1 18220,'9'37'847,"1"0"0,1-1 0,24 51 1,59 96 260,-85-167-1017,2 5 11,61 102 476,-59-103-394,1 0 0,0-1 0,32 30 0,-43-46-131,0 0 0,0-1 0,1 1 0,-1-1 0,1 1 0,0-1 0,0 0 0,0 0 0,7 2 0,-9-4-30,0 0 0,-1 0 1,1 1-1,0-1 0,0-1 0,-1 1 1,1 0-1,0 0 0,-1-1 1,1 1-1,0-1 0,-1 1 1,1-1-1,0 1 0,-1-1 0,1 0 1,-1 0-1,1 0 0,-1 0 1,0 0-1,1 0 0,-1-1 1,0 1-1,2-3 0,2-3 52,0-1-1,0 1 1,-1-1 0,0 0-1,0 0 1,-1-1 0,0 1 0,2-13-1,9-73 432,-12 75-404,11-125 532,-8 125-482,-5 19-148,0 0 0,0 0 0,0 0 0,1 0 0,-1 0 0,0-1 0,0 1 0,0 0 0,0 0 0,1 0 1,-1 0-1,0 0 0,0 0 0,0 0 0,0-1 0,1 1 0,-1 0 0,0 0 0,0 0 0,0 0 0,1 0 0,-1 0 0,0 0 0,0 0 0,0 0 0,1 0 0,-1 0 1,0 0-1,0 0 0,0 0 0,1 1 0,-1-1 0,0 0 0,0 0 0,0 0 0,1 0 0,-1 0 0,0 0 0,0 1 0,17 24 170,-14-20-186,14 27 16,-8-13-19,1-1 1,1-1 0,0 0-1,1 0 1,16 16-1,-26-31-41,-1 0-1,1-1 0,-1 0 0,1 1 1,0-1-1,0 0 0,-1 0 0,1 0 1,0 0-1,0 0 0,0 0 0,0 0 1,1-1-1,-1 1 0,0-1 1,0 0-1,0 0 0,0 1 0,0-1 1,1 0-1,-1-1 0,0 1 0,0 0 1,0-1-1,0 1 0,0-1 1,3-1-1,-1 0-31,0-1 0,0 1 0,0-1 0,-1 0 0,1 0 0,-1 0 0,0 0 0,0-1 0,0 0 0,-1 1 0,1-1 0,2-7 0,13-27-458</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8.386"/>
    </inkml:context>
    <inkml:brush xml:id="br0">
      <inkml:brushProperty name="width" value="0.05" units="cm"/>
      <inkml:brushProperty name="height" value="0.05" units="cm"/>
    </inkml:brush>
  </inkml:definitions>
  <inkml:trace contextRef="#ctx0" brushRef="#br0">58 368 18892,'-22'60'2264,"-7"23"-894,28-76-1157,-1 1-1,1-1 1,0 0 0,0 0-1,1 1 1,0-1-1,0 0 1,0 1-1,3 7 1,-3-13-155,1 1-1,0-1 1,0 0 0,0 1-1,0-1 1,0 0 0,0 0-1,0 1 1,1-1 0,-1 0 0,1 0-1,0-1 1,0 1 0,-1 0-1,1-1 1,0 1 0,0-1-1,5 3 1,-3-2-27,0-1 1,0 0-1,0 1 0,0-2 1,0 1-1,1 0 0,-1-1 1,0 0-1,1 0 0,5 0 1,-1-1-29,0-1 1,0 0-1,1 0 0,-1-1 1,-1 0-1,1-1 1,0 1-1,-1-2 0,12-7 1,-14 8 16,0-1 0,-1 0 0,0 0 0,0-1 0,0 1 0,-1-1 0,0 0 0,0 0 0,-1-1 0,1 1 0,-1-1 0,-1 1-1,1-1 1,-1 0 0,0 0 0,-1 0 0,0-1 0,0 1 0,0 0 0,-1 0 0,-1-11 0,0 8 35,0 0 0,-1 1 0,0-1 0,-1 0 0,0 1 0,-1 0-1,1 0 1,-2 0 0,1 0 0,-2 1 0,1-1 0,-1 1 0,0 1 0,0-1 0,-11-8 0,14 13-30,0 1 0,0 0 0,0 0 0,-1 0 0,1 0 0,-1 1 0,1-1 1,-1 1-1,0 0 0,1 0 0,-1 1 0,0-1 0,-7 0 0,10 1-21,0 0 0,-1 0 0,1 1 0,-1-1-1,1 0 1,0 1 0,-1-1 0,1 0-1,0 1 1,-1 0 0,1-1 0,0 1 0,0 0-1,-1-1 1,1 1 0,0 0 0,0 0 0,0 0-1,0 0 1,0 0 0,0 0 0,1 1-1,-1-1 1,0 0 0,0 0 0,1 1 0,-1-1-1,1 0 1,-1 1 0,1-1 0,0 0-1,-1 1 1,1-1 0,0 1 0,0-1 0,0 0-1,0 1 1,0-1 0,0 1 0,1-1 0,-1 2-1,1 2-1,-1-1-1,1 0 0,0 1 1,1-1-1,-1 0 0,1 0 1,-1 1-1,1-1 0,1-1 1,-1 1-1,0 0 0,1 0 1,0-1-1,0 0 1,0 1-1,0-1 0,0 0 1,1-1-1,-1 1 0,1 0 1,0-1-1,0 0 0,0 0 1,0 0-1,0-1 0,8 3 1,-5-2 1,0-1 0,1 1 1,-1-1-1,0-1 0,1 0 1,-1 0-1,1 0 0,-1-1 0,1 0 1,-1 0-1,0-1 0,1 0 1,-1 0-1,0-1 0,8-3 1,-6 0 1,0-1 0,0 1 1,0-2-1,-1 1 1,0-1-1,0 0 1,-1-1-1,0 0 0,0 0 1,-1 0-1,0-1 1,5-12-1,-4 7 4,-1-1-1,0 0 1,-1-1 0,-1 1 0,0-1-1,-1 0 1,0-21 0,-4 21 9,1 16-18,0 1 0,0 0 0,0 0 0,0 0 1,0 0-1,0 0 0,0 0 0,0 0 0,-1 0 0,1 0 0,0 0 1,0 0-1,0 0 0,0 0 0,0 0 0,0 0 0,0 0 0,0 0 0,0 0 1,-1 0-1,1 0 0,0 0 0,0 0 0,0 0 0,0 0 0,0 0 1,0 0-1,0 0 0,0 0 0,0 0 0,-1 0 0,1 0 0,0 0 1,0 0-1,0 0 0,0 0 0,0 0 0,0 1 0,0-1 0,0 0 1,0 0-1,0 0 0,0 0 0,0 0 0,0 0 0,0 0 0,0 0 0,0 0 1,-1 0-1,1 1 0,0-1 0,0 0 0,0 0 0,0 0 0,0 0 1,0 0-1,0 0 0,0 0 0,0 0 0,0 0 0,1 1 0,-1-1 1,0 0-1,-7 30-7,6-13 21,1 0 0,3 26 0,-2-37-8,0 0 1,0 0 0,1-1 0,-1 1-1,1 0 1,0-1 0,1 0 0,0 1-1,-1-1 1,2 0 0,3 5-1,-6-9 0,0 0 0,0 0 0,0 1 0,0-1 0,1 0 0,-1 0-1,0 0 1,1 0 0,-1 0 0,1-1 0,-1 1 0,1 0 0,-1-1-1,1 1 1,0-1 0,-1 1 0,1-1 0,0 0 0,-1 0 0,1 0 0,0 0-1,2 0 1,0-1 4,-1 0 0,0 0 1,0 0-1,0-1 0,0 1 0,0-1 0,-1 0 0,1 0 0,0 0 0,-1 0 1,3-2-1,4-6 24,0 0 1,-1-1 0,0 1-1,11-23 1,-9 14-22,-1 0 1,-1-1 0,0 0-1,-2-1 1,0 0 0,-2 0-1,0 0 1,1-33 0,-4 63-19,0 0 1,0 0 0,1 0 0,0 0 0,0 0 0,1 0 0,0-1 0,1 1 0,7 11 0,-4-8 5,1 0 0,0-1-1,0 0 1,2 0 0,14 13 0,-19-19-117,0-1 0,0 0 1,0 0-1,1-1 1,-1 1-1,1-1 0,0 0 1,0-1-1,0 1 1,1-1-1,-1 0 0,0-1 1,1 0-1,-1 0 1,1 0-1,-1 0 0,1-1 1,0-1-1,-1 1 1,1-1-1,-1 0 0,1 0 1,-1-1-1,0 0 1,0 0-1,1 0 0,-1-1 1,-1 0-1,1 0 1,0-1-1,-1 1 0,1-1 1,7-8-1,17-22-518,-4-6-232</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8.847"/>
    </inkml:context>
    <inkml:brush xml:id="br0">
      <inkml:brushProperty name="width" value="0.05" units="cm"/>
      <inkml:brushProperty name="height" value="0.05" units="cm"/>
    </inkml:brush>
  </inkml:definitions>
  <inkml:trace contextRef="#ctx0" brushRef="#br0">78 0 20852,'-48'48'2780,"45"-43"-2579,-1-1 0,1 0 0,0 1 0,0 0 0,0-1 0,1 1 0,0 0 0,0 1 0,0-1 0,-1 6 0,3-10-204,0 0 0,0 0 0,1 0 0,-1-1 0,0 1-1,0 0 1,1 0 0,-1 0 0,1 0 0,-1-1 0,0 1 0,1 0 0,0 0 0,-1-1 0,1 1 0,-1 0 0,1-1 0,0 1 0,-1-1 0,1 1 0,0-1-1,0 1 1,-1-1 0,1 1 0,0-1 0,0 0 0,0 1 0,0-1 0,0 0 0,-1 0 0,1 0 0,0 0 0,0 0 0,0 0 0,1 0 0,41 2-752,-34-3 566,22 0-446,-20 0 486,-1 1 0,0-1-1,0 2 1,0-1 0,1 1 0,-1 1 0,0 0 0,14 5 0,-23-6 172,1 0 0,-1 0 0,1 0 0,-1 0 1,0 0-1,1 0 0,-1 1 0,0-1 0,0 1 1,0-1-1,0 1 0,0-1 0,0 1 1,-1-1-1,1 1 0,0 0 0,-1-1 0,1 1 1,-1 0-1,1 0 0,-1-1 0,0 1 1,0 0-1,0 0 0,0 0 0,0-1 0,0 1 1,-1 0-1,1 0 0,-1-1 0,1 1 0,-1 0 1,-1 2-1,-1 5 203,-1 1 1,0-1-1,-1 0 1,-9 13-1,10-17-191,0 0-1,0 0 0,-1 0 0,1 0 1,-1-1-1,0 0 0,-1 0 1,-9 6-1,13-9-109,1-1 1,0 1 0,-1-1-1,1 1 1,0-1 0,-1 1-1,1-1 1,-1 0 0,1 0-1,-1 0 1,1 0 0,-1 0-1,1 0 1,-1 0 0,1 0-1,-1-1 1,-2 0 0,3 0-32,-1 0 1,1 0-1,0 0 1,-1 0-1,1 0 1,0 0-1,0-1 1,0 1-1,0 0 1,0-1-1,0 1 1,0-1-1,1 1 1,-1-1-1,0 1 1,1-1-1,-1 0 1,1 1-1,-1-4 1,-2-22-617,4-11-266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9.286"/>
    </inkml:context>
    <inkml:brush xml:id="br0">
      <inkml:brushProperty name="width" value="0.05" units="cm"/>
      <inkml:brushProperty name="height" value="0.05" units="cm"/>
    </inkml:brush>
  </inkml:definitions>
  <inkml:trace contextRef="#ctx0" brushRef="#br0">100 179 17956,'3'2'258,"0"-1"0,0 0 0,0 0 0,0 0 0,0 0 0,0-1 0,0 1 0,1-1 0,-1 0 0,0 0 1,0 0-1,0 0 0,1-1 0,-1 1 0,0-1 0,4-1 0,-3 0-62,-1 0-1,0 0 1,0 0 0,0 0 0,0-1-1,0 1 1,0-1 0,-1 1-1,1-1 1,-1 0 0,0 0 0,0 0-1,0-1 1,2-3 0,-2 2-123,1-1 0,-1 1 1,0-1-1,-1 0 0,1 1 1,-1-1-1,0 0 0,-1 0 1,0 0-1,1 0 0,-2 1 1,1-1-1,-3-11 0,3 14-73,-1 0-1,0 1 0,0-1 0,0 1 0,0 0 0,0-1 1,-1 1-1,1 0 0,-1 0 0,1 0 0,-1 0 0,0 0 0,0 0 1,0 0-1,0 0 0,0 1 0,0-1 0,0 1 0,-1 0 1,1 0-1,0-1 0,-1 2 0,1-1 0,-1 0 0,1 0 1,-1 1-1,0-1 0,1 1 0,-1 0 0,1 0 0,-1 0 0,-5 1 1,2-1-3,0 2 0,1-1 0,-1 1 0,0-1 0,1 2 1,-1-1-1,1 1 0,0-1 0,0 1 0,0 1 0,0-1 1,0 1-1,1 0 0,-1 0 0,1 0 0,0 1 0,1-1 1,-7 11-1,4-6 6,1 0 0,0 0 1,1 1-1,0 0 0,0 0 0,1 0 1,0 0-1,1 1 0,-2 19 0,4-23 3,0 1 0,0 0 0,0-1-1,1 1 1,1-1 0,-1 1 0,1-1-1,0 1 1,1-1 0,-1 0 0,1 0-1,1 0 1,4 6 0,-4-7-34,0-1 0,1 0 0,-1-1 0,1 1 1,0-1-1,1 0 0,-1 0 0,1 0 0,-1-1 0,1 1 0,0-2 0,1 1 1,-1-1-1,0 0 0,9 2 0,-1-1-146,0-2 0,0 1 0,-1-2 0,1 0 1,0 0-1,0-2 0,0 1 0,0-2 0,-1 0 0,1 0 0,-1-1 0,0-1 1,0-1-1,0 1 0,13-10 0,32-27-450</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39.752"/>
    </inkml:context>
    <inkml:brush xml:id="br0">
      <inkml:brushProperty name="width" value="0.05" units="cm"/>
      <inkml:brushProperty name="height" value="0.05" units="cm"/>
    </inkml:brush>
  </inkml:definitions>
  <inkml:trace contextRef="#ctx0" brushRef="#br0">0 1 18788,'8'36'873,"2"0"0,1-1 0,1 0 0,2 0 0,24 41-1,-8-24 97,2-1 0,58 68-1,-85-113-915,43 47 327,-44-49-354,1 1-1,0-1 0,0 0 0,1 0 0,-1-1 1,1 0-1,0 0 0,8 3 0,-12-5-26,0-1-1,1 1 1,-1-1-1,0 0 1,0 0-1,0 0 1,0 0-1,1 0 1,-1 0-1,0-1 1,0 1-1,0-1 1,0 1-1,0-1 1,0 0-1,0 0 1,0 0-1,0 0 1,0 0-1,0 0 1,0-1-1,-1 1 1,1 0-1,0-1 1,-1 0-1,0 1 1,1-1-1,1-2 1,2-4-31,-1 0 0,1 0 0,-1 0 0,-1-1 0,4-11 1,2-14-100,-1 0 0,-2-1 0,3-59 1,-9 113 158,0 0 1,2-1 0,0 1 0,2 0-1,0-1 1,0 0 0,2 0 0,0 0-1,2-1 1,8 17 0,-15-32-94,1 0 0,-1 0 0,0 0 0,1 0 1,0 0-1,-1 0 0,1-1 0,0 1 0,0-1 0,0 1 0,0-1 1,0 1-1,0-1 0,1 0 0,-1 0 0,0 0 0,0 0 0,1-1 1,-1 1-1,4 0 0,-3-1-14,-1-1 0,1 1 0,0 0 0,-1-1 0,1 0 0,-1 0 0,1 0 0,-1 0 0,0 0 0,1 0 0,-1 0 0,0-1 0,0 1 0,0-1 0,0 0 0,0 1 0,0-1 0,0 0 0,2-3 0,20-30-437,1-7-203</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0.213"/>
    </inkml:context>
    <inkml:brush xml:id="br0">
      <inkml:brushProperty name="width" value="0.05" units="cm"/>
      <inkml:brushProperty name="height" value="0.05" units="cm"/>
    </inkml:brush>
  </inkml:definitions>
  <inkml:trace contextRef="#ctx0" brushRef="#br0">35 671 19780,'-6'9'404,"2"0"0,-1 1 0,1 0 0,1 0-1,-1 0 1,2 0 0,0 0 0,0 1 0,0-1-1,2 1 1,-1 0 0,2 13 0,-1-20-332,1 0 0,-1 1-1,1-1 1,0 0 0,0 0 0,0 0 0,0 0-1,1-1 1,0 1 0,0 0 0,0-1 0,0 1-1,0-1 1,1 1 0,-1-1 0,1 0 0,0 0-1,0 0 1,0-1 0,1 1 0,-1-1 0,0 0-1,1 1 1,0-2 0,-1 1 0,1 0 0,0-1-1,0 0 1,0 1 0,0-2 0,0 1 0,0 0-1,7-1 1,-7 1-65,0-1 0,-1 0-1,1-1 1,0 1 0,0 0-1,0-1 1,0 0 0,0 0-1,-1 0 1,1-1 0,0 1-1,-1-1 1,1 0 0,-1 0-1,0 0 1,6-5 0,-5 3-3,0-1 1,0 1 0,-1-1 0,0 1 0,0-1-1,0 0 1,-1 0 0,0-1 0,0 1 0,3-9-1,-2-4 7,0-1-1,0 0 0,-2 0 1,-1 0-1,-3-36 0,-7-9 133,10 64-140,0 0 0,0 0 0,0 0 1,0 0-1,0 1 0,0-1 0,0 0 0,0 0 1,0 0-1,0 0 0,0 0 0,0 0 0,0 0 0,0 0 1,0 0-1,1 1 0,-1-1 0,0 0 0,0 0 0,0 0 1,0 0-1,0 0 0,0 0 0,0 0 0,0 0 0,0 0 1,1 0-1,-1 0 0,0 0 0,0 0 0,0 0 1,0 0-1,0 0 0,0 0 0,0 0 0,0 0 0,1 0 1,-1 0-1,0 0 0,0 0 0,0 0 0,0 0 0,0 0 1,0 0-1,0 0 0,1 0 0,-1 0 0,0 0 0,0 0 1,0 0-1,0 0 0,0 0 0,0 0 0,0 0 1,0 0-1,0-1 0,0 1 0,0 0 0,1 0 0,-1 0 1,0 0-1,0 0 0,0 0 0,0 0 0,0 0 0,0 0 1,0-1-1,0 1 0,11 10 57,-6-6-3,-2-1-42,0-1 0,1 0 0,-1 0 0,1 0 1,-1 0-1,1 0 0,0-1 0,0 0 0,0 1 0,0-1 0,0-1 0,0 1 1,0-1-1,0 1 0,0-1 0,5-1 0,-3 0-2,0 0 0,0-1 0,0 1 0,-1-1-1,1-1 1,0 1 0,-1-1 0,1 0 0,8-7 0,-2 0-6,0 0 0,0-1 0,-1-1 0,-1 0 0,0-1 1,0 0-1,11-20 0,-10 11-20,-1 0 0,-1-1 0,-1 1 0,0-2-1,-2 1 1,5-43 0,-9 46-10,0 0-1,-2 0 0,0 0 0,-1 1 0,-1-1 1,-1 0-1,-1 1 0,-11-33 0,12 45 13,0-1 0,0 1 0,-1 0 0,0 0 0,0 1 0,-1-1 0,0 1-1,0 0 1,-8-7 0,10 11 10,1 0 0,0 0 0,-1 0-1,1 1 1,-1-1 0,0 1 0,0 0 0,1 0 0,-1 0-1,0 0 1,0 0 0,0 0 0,0 1 0,0-1 0,0 1 0,0 0-1,0 0 1,0 0 0,0 1 0,0-1 0,0 1 0,0-1-1,0 1 1,0 0 0,0 0 0,-5 3 0,2 0 10,1 0 1,-1 0-1,1 1 1,-1 0-1,1 0 1,1 0-1,-1 1 1,1-1-1,0 1 1,0 0-1,1 0 1,-1 1-1,2-1 1,-4 10-1,-1 5 37,1 1 0,0-1-1,-2 32 1,5-24 28,1 1-1,1-1 1,7 60 0,-4-75-76,1 1 0,0 0 0,1-1 0,0 1 0,2-1 0,-1 0 0,2-1 0,0 1 0,15 20 0,-17-28-131,0 0 1,1 0-1,0-1 0,0 1 1,1-2-1,-1 1 1,1-1-1,0 0 1,0 0-1,0-1 0,1 0 1,-1 0-1,1 0 1,0-1-1,0-1 1,-1 1-1,1-1 0,0-1 1,0 1-1,0-1 1,0-1-1,14-1 1,-3-2-290,0 0 1,0-1-1,0-1 1,0 0 0,-1-2-1,0 0 1,-1-1 0,20-14-1,13-14-673</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0.616"/>
    </inkml:context>
    <inkml:brush xml:id="br0">
      <inkml:brushProperty name="width" value="0.05" units="cm"/>
      <inkml:brushProperty name="height" value="0.05" units="cm"/>
    </inkml:brush>
  </inkml:definitions>
  <inkml:trace contextRef="#ctx0" brushRef="#br0">149 541 14883,'-1'-1'98,"1"0"0,-1-1-1,0 1 1,1 0 0,-1 0-1,0 0 1,1 0 0,-1 0-1,0 0 1,0 0 0,0 0-1,0 0 1,0 1 0,0-1-1,0 0 1,0 1 0,-1-1-1,1 0 1,0 1 0,0-1-1,0 1 1,-1 0 0,1-1-1,0 1 1,-1 0 0,1 0-1,0 0 1,0 0 0,-1 0-1,1 0 1,0 0 0,-1 0-1,1 1 1,0-1 0,0 1-1,-1-1 1,1 0 0,0 1-1,0 0 1,0-1 0,0 1-1,-2 1 1,-4 3 273,1-1-1,0 1 1,1 0-1,-1 0 1,1 0-1,-7 10 1,5-4-79,0-1 0,1 2 0,0-1 0,1 1 0,0 0 0,1 0 0,0 0 0,1 1 1,1-1-1,-2 19 0,3-26-241,1 1 1,0-1 0,1 0-1,-1 0 1,1 1 0,0-1-1,0 0 1,1 0 0,0 0-1,0 0 1,0-1 0,3 7 0,-2-8-24,-1 1 0,1-1 0,0-1 0,0 1 0,0 0 0,0-1 0,0 1 0,1-1 0,-1 0 0,1 0 0,-1 0 0,1 0 0,0-1 0,0 0 0,-1 0 0,1 0 0,8 1 0,-5-1-12,-1-1 1,1 0-1,-1 0 1,1-1-1,-1 1 1,1-1-1,-1-1 1,0 1-1,1-1 1,-1 0-1,0-1 1,0 1-1,0-1 1,0-1-1,-1 1 1,0-1-1,1 0 1,-1 0 0,0 0-1,-1-1 1,1 0-1,3-5 1,7-9 25,-1 0 0,-2-1 0,0-1 0,16-38 0,-8 12 30,-2-2-1,-2 0 0,9-54 1,-18 67 40,-2 0 0,-2 0 0,-1 0 0,-2 0 0,-4-41 0,2 65-48,1 0-1,-2 1 1,0-1 0,-6-15 0,8 23-40,-1 1 1,0-1-1,0 1 1,0 0-1,0-1 1,0 1-1,0 0 1,-1 0 0,0 1-1,0-1 1,1 0-1,-1 1 1,-1 0-1,1 0 1,0 0-1,-5-2 1,6 3-11,0 0-1,0 1 0,-1-1 1,1 1-1,0-1 1,-1 1-1,1 0 1,0 0-1,-1 0 0,1 0 1,0 1-1,0-1 1,-1 0-1,1 1 1,0 0-1,0-1 1,-1 1-1,1 0 0,0 0 1,0 0-1,0 1 1,0-1-1,1 0 1,-1 1-1,0-1 1,0 1-1,1 0 0,-1 0 1,-2 3-1,0 1-2,0 0-1,1 0 1,-1 1-1,1-1 1,1 1-1,-1 0 1,1-1-1,-2 12 0,1-1-20,2 0-1,0 0 1,1-1-1,0 1 1,2 0-1,0 0 1,0-1-1,2 1 1,9 29-1,-9-36-61,0 1 0,1-1 0,0 0 0,1 0 0,0-1 0,0 0 0,1 0-1,0 0 1,1-1 0,0 0 0,0 0 0,1-1 0,-1 0 0,2 0 0,15 7 0,-19-11 39,1 0 0,0-1 0,0 0 0,0 0 0,0 0 0,1-1 0,-1-1 0,0 1 0,0-1 0,12-1 0,44-7-307</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1.270"/>
    </inkml:context>
    <inkml:brush xml:id="br0">
      <inkml:brushProperty name="width" value="0.05" units="cm"/>
      <inkml:brushProperty name="height" value="0.05" units="cm"/>
    </inkml:brush>
  </inkml:definitions>
  <inkml:trace contextRef="#ctx0" brushRef="#br0">64 4529 14923,'-28'0'1324,"-8"-2"810,37 2-2120,-1 0-1,0 0 1,0 0-1,0 0 0,0 0 1,0 0-1,0 0 0,0 0 1,0 0-1,0 0 0,0 0 1,1 0-1,-1 0 0,0 0 1,0 0-1,0 0 1,0 0-1,0 0 0,0 0 1,0 0-1,0 0 0,0-1 1,0 1-1,0 0 0,0 0 1,0 0-1,1 0 1,-1 0-1,0 0 0,0 0 1,0 0-1,0 0 0,0 0 1,0 0-1,0-1 0,0 1 1,0 0-1,0 0 1,0 0-1,0 0 0,0 0 1,0 0-1,0 0 0,0 0 1,0 0-1,0-1 0,0 1 1,0 0-1,0 0 1,0 0-1,-1 0 0,1 0 1,0 0-1,0 0 0,0 0 1,0 0-1,0 0 0,0 0 1,0 0-1,0-1 1,24-6 416,64-18-149,152-66 1,78-62-18,-245 117-195,673-384 354,-577 320-385,573-350 63,-598 362-87,245-156 17,222-133 13,875-434 29,651-165-113,-1023 468 598,-923 408 11,-146 74 5,80-65 0,-120 84-1326,-11 4 530,-1 1 93,-2-6-125</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1.784"/>
    </inkml:context>
    <inkml:brush xml:id="br0">
      <inkml:brushProperty name="width" value="0.05" units="cm"/>
      <inkml:brushProperty name="height" value="0.05" units="cm"/>
    </inkml:brush>
  </inkml:definitions>
  <inkml:trace contextRef="#ctx0" brushRef="#br0">39 47 12699,'-4'-9'816,"4"7"-651,-1-1 0,0 1 0,0 0 0,0-1 0,0 1 0,0 0 0,-1-1 0,1 1 0,0 0 0,-1 0 0,0 0 0,0 1 0,1-1 0,-1 0 0,0 1-1,-4-3 1,5 4-110,1 0-1,0 0 0,-1 0 0,1 0 0,0 0 1,0 0-1,-1 0 0,1 0 0,0 0 0,-1 1 0,1-1 1,0 0-1,0 0 0,-1 0 0,1 0 0,0 1 1,0-1-1,0 0 0,-1 0 0,1 1 0,0-1 0,0 0 1,0 0-1,0 1 0,-1-1 0,1 0 0,0 0 1,0 1-1,0-1 0,0 0 0,0 1 0,0-1 0,0 0 1,0 0-1,0 1 0,0-1 0,0 1 0,0 15 463,0-12-188,1 34 483,3 1 1,1-1-1,1 0 0,18 57 1,0-23-218,44 92 0,-52-130-416,36 54 1,-43-76-151,0 1-1,0-2 1,1 1-1,1-1 1,0-1-1,24 18 1,-32-26-26,1 0 1,-1 0 0,1 0-1,-1 0 1,1 0 0,0-1 0,-1 0-1,1 0 1,0 0 0,0 0-1,0 0 1,0-1 0,0 0-1,0 0 1,0 0 0,0 0-1,0 0 1,4-2 0,-4 1 1,0-1-1,0 0 1,0 0 0,0 0 0,-1-1 0,1 1 0,-1-1-1,1 0 1,-1 0 0,0 0 0,0 0 0,0 0-1,4-8 1,1-2-14,-1-1 0,-1 0-1,0 0 1,-1 0-1,0-1 1,-1 1 0,-1-1-1,2-17 1,-3 7-137,-1 0 1,-1-1-1,-2 1 0,0 0 1,-1 0-1,-2 0 0,-14-45 1,13 51-101,-2 0 0,0 1 0,0 1 0,-2-1 0,0 1 0,-1 1 0,-1 0 1,0 1-1,-1 0 0,-24-20 0,33 31 52,0 0 1,-1 0-1,0 1 1,0 0-1,0 0 1,0 1-1,0-1 1,0 1-1,-1 0 1,1 0-1,-1 1 1,1 0 0,-1 0-1,0 0 1,0 1-1,1-1 1,-1 1-1,0 1 1,0-1-1,1 1 1,-1 0-1,-6 2 1,-15 7-644</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2.167"/>
    </inkml:context>
    <inkml:brush xml:id="br0">
      <inkml:brushProperty name="width" value="0.05" units="cm"/>
      <inkml:brushProperty name="height" value="0.05" units="cm"/>
    </inkml:brush>
  </inkml:definitions>
  <inkml:trace contextRef="#ctx0" brushRef="#br0">54 269 17668,'-26'-19'1800,"9"1"-1040,7-1-304,14 4 689,10 0-121,21-4-328,16 1-128,16-3-272,8-5-168,8 1-456,-1 2-248,0 3-544,-7 2 928,-17 10-184,-15 4-128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2.768"/>
    </inkml:context>
    <inkml:brush xml:id="br0">
      <inkml:brushProperty name="width" value="0.05" units="cm"/>
      <inkml:brushProperty name="height" value="0.05" units="cm"/>
    </inkml:brush>
  </inkml:definitions>
  <inkml:trace contextRef="#ctx0" brushRef="#br0">206 40 13779,'-14'-3'686,"-1"-1"-1,0 2 1,0 0 0,0 1-1,0 0 1,0 1 0,0 1 0,0 0-1,0 1 1,0 1 0,-16 5-1,21-3-569,11-1-86,1-4-55,-1 0 0,1 0 0,-1 0 0,0 0 0,1 0 0,-1 0 0,1 0 0,-1 0 0,0-1-1,1 1 1,-1-1 0,3 0 0,1-1-217,0-1-1,0 1 1,0-1 0,0 0-1,-1 0 1,1 0-1,-1-1 1,0 0-1,4-4 1,1-4-261</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2.568"/>
    </inkml:context>
    <inkml:brush xml:id="br0">
      <inkml:brushProperty name="width" value="0.05" units="cm"/>
      <inkml:brushProperty name="height" value="0.05" units="cm"/>
    </inkml:brush>
  </inkml:definitions>
  <inkml:trace contextRef="#ctx0" brushRef="#br0">93 202 16572,'-8'5'548,"-1"0"0,1 1 0,1-1 0,-1 2 0,1-1 0,0 1 0,0 0 0,-9 14 0,14-18-470,0-1 0,1 1 1,-1-1-1,1 1 0,-1 0 0,1 0 0,0 0 0,0-1 1,0 1-1,1 0 0,-1 0 0,1 0 0,0 0 0,0 1 1,0-1-1,0 0 0,0 0 0,0 0 0,1 0 0,0 0 0,-1 0 1,1 0-1,0-1 0,1 1 0,-1 0 0,0 0 0,1-1 1,0 1-1,-1-1 0,1 1 0,4 3 0,-2-2-40,1 0-1,1 0 0,-1-1 1,0 1-1,1-1 1,0-1-1,0 1 0,0-1 1,0 0-1,0 0 1,0 0-1,0-1 1,1 0-1,-1-1 0,0 1 1,1-1-1,-1 0 1,1-1-1,6 0 0,5-2 5,0-1 0,0 0-1,0-1 1,-1-1-1,26-12 1,-29 11 32,0-1 1,0-1-1,-1 0 1,0-1 0,-1 0-1,0-1 1,-1 0-1,14-17 1,-20 21-12,0 1 1,-1-1-1,0 0 1,-1 0-1,0 0 0,0 0 1,0-1-1,2-10 1,-4 13-19,-1-1 0,1 1 0,-1 0 1,0 0-1,0-1 0,-1 1 0,0 0 0,1 0 1,-2 0-1,1 0 0,-1 0 0,1 0 1,-6-8-1,3 5 0,-1 1 0,0 0 0,-1 0 0,0 0 0,0 1 0,-1 0 0,1 0 0,-1 1 0,0 0 0,-1 0 0,0 0 0,1 1 0,-1 0 0,0 1 0,-14-4 0,13 4-210,0 0 0,0 1 1,0 1-1,-1-1 1,1 2-1,0-1 0,-1 1 1,1 0-1,0 1 0,-1 0 1,1 1-1,0 0 0,0 0 1,-14 6-1,20-6 99,-1 0 0,1 0-1,0 1 1,0-1 0,0 1 0,0-1 0,0 1-1,0 0 1,1 0 0,-1 0 0,1 0 0,0 1-1,0-1 1,0 1 0,1-1 0,-3 7-1,-2 26-618</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6.310"/>
    </inkml:context>
    <inkml:brush xml:id="br0">
      <inkml:brushProperty name="width" value="0.05" units="cm"/>
      <inkml:brushProperty name="height" value="0.05" units="cm"/>
    </inkml:brush>
  </inkml:definitions>
  <inkml:trace contextRef="#ctx0" brushRef="#br0">0 292 15819,'2'-1'166,"-1"1"-1,1 0 1,0 0-1,-1 0 1,1 0-1,0 1 1,-1-1-1,1 0 1,-1 1-1,1-1 1,-1 1-1,1-1 1,-1 1-1,1 0 0,-1 0 1,3 1-1,21 19 158,-22-17-29,54 56 1558,88 124-1,-108-135-1506,39 56-8,100 122 418,-217-261 169,-1-10-913,2-1 0,2-2-1,2-2 1,-46-82 0,81 130-14,-2-5-24,0 1 0,1-1 0,-1 0 0,-2-12 0,5 17 23,0 0-1,0 1 1,0-1-1,0 0 1,0 0-1,0 0 1,0 1 0,0-1-1,0 0 1,0 0-1,0 1 1,1-1-1,-1 0 1,0 0-1,0 1 1,1-1 0,-1 0-1,1 1 1,0-2-1,0 1 1,0 1-1,0-1 1,0 1 0,0-1-1,-1 1 1,2 0-1,-1-1 1,0 1-1,0 0 1,0 0 0,0 0-1,0 0 1,0 0-1,0 0 1,0 0-1,0 0 1,0 0-1,2 1 1,35 6-50,-13-3 5,40 4-1,-55-8 44,0 0 0,0-1 0,-1 0 0,1-1 1,0 1-1,-1-2 0,16-5 0,-11 2 6,-1-1 1,0-1-1,-1 0 0,1 0 0,-2-1 1,1-1-1,-1 0 0,-1 0 1,0-1-1,0-1 0,-1 1 0,0-2 1,-1 1-1,-1-1 0,0 0 1,-1-1-1,9-26 0,-11 29 8,-1-1 0,0-1 0,0 1 0,-1 0 0,-1-1 1,0 1-1,-1-1 0,0 1 0,-1 0 0,-1-1 0,0 1 0,0 0 0,-1-1 0,-1 1 0,0 1 0,0-1 0,-1 1 0,-1-1 0,0 2 1,0-1-1,-13-14 0,15 19 0,-1 1 0,0 1 0,0-1 0,-1 1 0,1 0 0,-1 0 1,0 0-1,-11-4 0,15 7-6,0 0 1,0 0-1,0 1 1,0-1-1,0 1 1,0-1-1,-1 1 1,1 0-1,0 0 1,0 0-1,0 0 1,0 0-1,0 0 1,0 0-1,0 1 1,0-1-1,0 1 1,0 0-1,0 0 1,0-1-1,0 1 1,0 0 0,0 1-1,0-1 1,1 0-1,-1 0 1,0 1-1,1-1 1,0 1-1,-1-1 1,-1 4-1,0 1 2,0-1-1,1 1 1,0 1-1,0-1 1,0 0-1,1 0 1,0 1-1,0-1 1,0 0-1,1 1 1,0-1-1,0 1 1,3 11-1,0 1 2,1 0 0,1 0-1,9 26 1,-7-29 1,0-1 0,0 1 0,1-2 0,1 1 0,1-1 0,0 0-1,1-1 1,14 14 0,-21-23-6,0 0-1,0 0 0,1-1 1,-1 1-1,1-1 0,0 0 0,0-1 1,0 1-1,0-1 0,0 0 1,1 0-1,-1-1 0,1 0 1,-1 0-1,1 0 0,-1 0 1,1-1-1,0 0 0,-1 0 1,1 0-1,-1-1 0,1 0 1,-1 0-1,1-1 0,-1 1 0,1-1 1,-1 0-1,6-4 0,-3 1-7,0 0 0,0-1 0,-1 0 0,0-1 0,10-9 0,-10 8-13,0 0-1,1 1 0,14-10 1,-21 16 16,1 1 1,-1-1 0,1 0 0,-1 0 0,1 1-1,0-1 1,-1 1 0,1 0 0,0-1 0,0 1-1,-1 0 1,1 0 0,0 0 0,0 0 0,-1 0-1,1 1 1,0-1 0,0 0 0,-1 1-1,1-1 1,-1 1 0,1 0 0,0 0 0,-1-1-1,1 1 1,-1 0 0,1 0 0,-1 0 0,0 1-1,0-1 1,3 2 0,3 5-6,-1 1 0,1-1 0,-1 1 0,5 10 0,-5-8 0,17 29-23,-16-25-58,1-1-1,1 0 0,0 0 1,14 16-1,-22-30 49,0 1 0,-1 0 0,1 0 0,0 0 0,0-1 0,0 1 0,0 0 0,0-1 0,0 1 0,0-1-1,0 1 1,0-1 0,0 0 0,0 1 0,0-1 0,0 0 0,2 1 0,-3-2 19,1 1 0,0 0 0,-1 0 0,1 0 0,-1-1 0,1 1 0,-1 0 0,1 0 0,0-1 0,-1 1 0,1-1 0,-1 1 0,0 0 0,1-1-1,-1 1 1,1-1 0,-1 1 0,0-1 0,1 0 0,-1 1 0,1-2 0,0-2-49,1-1 0,-1 0 0,0 0-1,0 1 1,0-1 0,-1-6 0,1-29-355</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7.023"/>
    </inkml:context>
    <inkml:brush xml:id="br0">
      <inkml:brushProperty name="width" value="0.05" units="cm"/>
      <inkml:brushProperty name="height" value="0.05" units="cm"/>
    </inkml:brush>
  </inkml:definitions>
  <inkml:trace contextRef="#ctx0" brushRef="#br0">1 262 17164,'2'5'709,"1"2"-274,-1-1 1,2 1-1,-1-1 0,6 7 0,-9-12-352,1 0 0,-1 0 0,1 0-1,0-1 1,-1 1 0,1 0 0,0 0-1,0-1 1,-1 1 0,1 0-1,0-1 1,0 1 0,0-1 0,0 1-1,0-1 1,0 0 0,0 1 0,0-1-1,0 0 1,0 0 0,0 0-1,0 0 1,0 0 0,0 0 0,0 0-1,0 0 1,0 0 0,0 0 0,0 0-1,0 0 1,0-1 0,0 1-1,0-1 1,0 1 0,0 0 0,2-2-1,0-1 35,1 0-1,-1-1 0,0 1 0,0-1 1,0 0-1,0 0 0,-1 0 1,0 0-1,1 0 0,-1 0 1,-1-1-1,1 1 0,-1-1 0,2-4 1,-2 0-65,1 1 1,-1-1-1,0 0 1,0 0 0,-1 1-1,-2-17 1,0 18-30,1 0 0,-1-1 0,-1 1 0,0 0 0,0 0 1,-5-8-1,7 13-21,0 1 1,0 0 0,1 0-1,-1-1 1,0 1 0,-1 0-1,1 0 1,0 0 0,0 0-1,0 0 1,-1 0 0,1 1-1,0-1 1,-1 0 0,1 1-1,-2-1 1,2 1-1,0 0-1,-1 0 1,1 0 0,0 0 0,0 0-1,0 1 1,-1-1 0,1 0 0,0 1 0,0-1-1,0 1 1,0 0 0,0-1 0,0 1-1,0 0 1,0-1 0,0 1 0,0 0-1,0 0 1,1 0 0,-1 0 0,0 0-1,-1 2 1,-1 2-4,0 1 1,0 0-1,0 0 1,1 0-1,0 0 0,0 1 1,1-1-1,-1 1 0,1-1 1,1 1-1,-1-1 0,1 1 1,0-1-1,2 9 0,0 1 1,0 1 0,2-1 0,0 0 0,9 23-1,-10-31 3,1 0 1,-1-1-1,1 1 0,1-1 0,-1 0 0,1 0 0,1-1 0,-1 0 0,1 1 0,10 7 0,-12-11-2,0-1 1,0 1-1,1-1 1,-1 0-1,1 0 0,-1 0 1,1 0-1,-1-1 1,1 0-1,0 0 1,0 0-1,0-1 0,0 0 1,0 0-1,-1 0 1,1 0-1,0-1 1,0 0-1,9-2 0,-6 0-10,1-1 0,-1 0 0,0 0 0,1 0 0,-2-1 0,1-1 0,-1 1 0,0-1-1,0 0 1,0-1 0,-1 0 0,0 0 0,0 0 0,-1-1 0,0 1 0,0-1 0,-1 0-1,5-13 1,-1 1-25,-2 0 0,0 0-1,-1 0 1,-1-1 0,-1 1 0,0-1-1,-1-24 1,-2 56 114,1 0-1,1 0 1,0-1 0,4 14 0,-5-20-52,1 0 1,-1 0 0,1 0 0,-1 0 0,1 0-1,0 0 1,0-1 0,1 1 0,-1-1 0,1 1-1,0-1 1,0 0 0,0 0 0,0 0 0,8 5 0,-10-8-23,1 1 0,0-1 0,0 0 0,-1 1 0,1-1 0,0 0 0,0 0 0,0 0 0,0 0 0,-1 0 1,1-1-1,0 1 0,0-1 0,0 1 0,-1-1 0,1 1 0,0-1 0,-1 0 0,1 0 0,-1 0 1,1 0-1,-1 0 0,1 0 0,-1 0 0,0-1 0,3-1 0,2-5-56,1 1-1,-1-1 1,7-13 0,-2 2-194,13-36 1,-18 40 55,0 0 1,1 1-1,0 0 0,16-22 1,-23 35 180,1 1 0,-1-1 0,0 0 1,1 1-1,-1-1 0,1 1 0,-1-1 1,1 1-1,-1-1 0,1 1 0,-1-1 0,1 1 1,0-1-1,-1 1 0,1 0 0,0-1 0,-1 1 1,1 0-1,0 0 0,-1 0 0,1-1 1,0 1-1,0 0 0,-1 0 0,1 0 0,0 0 1,-1 0-1,1 0 0,0 0 0,0 0 0,-1 1 1,1-1-1,0 0 0,-1 0 0,1 1 1,0-1-1,-1 0 0,1 1 0,0-1 0,-1 0 1,1 1-1,-1-1 0,1 1 0,-1-1 0,2 2 1,1 2 12,0 1 1,0 0 0,0-1-1,-1 1 1,3 6-1,-2-4 21,-2-4-14,72 145 856,-58-122-639,1 0-1,1-2 1,31 35-1,50 31 269,-69-65-434,-1 0-1,35 42 0,-59-62-15,0 0 1,-1 0-1,0 1 0,5 10 0,-8-16-25,1 1 1,-1 0-1,1 0 0,-1-1 0,0 1 0,0 0 1,1 0-1,-1 0 0,0-1 0,0 1 0,0 0 1,0 0-1,0 0 0,0 0 0,0-1 1,0 1-1,0 0 0,0 0 0,0 0 0,-1 0 1,1-1-1,0 1 0,-1 0 0,1 0 0,0-1 1,-1 1-1,1 0 0,-1 0 0,1-1 1,-1 1-1,1-1 0,-1 1 0,0 0 0,1-1 1,-1 1-1,0-1 0,1 0 0,-1 1 0,0-1 1,0 1-1,0-1 0,1 0 0,-3 1 1,-2-1 62,0 0 0,-1 0 0,1 0 0,-1 0 0,1-1 0,-1 0 0,1 0 0,0-1 0,0 1 0,-1-1 0,1 0 0,-5-3 0,-13-7 209,-25-18 0,42 26-243,-30-20 42,-45-38-1,69 51-293,1 0 1,-1 0-1,2-1 0,0-1 0,0 1 1,1-2-1,-8-14 0,15 22 74,0 0 1,-1 0-1,2 0 1,-1 0-1,1-1 1,0 1-1,0-1 0,1 1 1,0 0-1,0-1 1,0 1-1,1-1 1,0 1-1,0-1 1,1 1-1,0 0 0,0 0 1,0 0-1,5-8 1,28-48-523</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7.657"/>
    </inkml:context>
    <inkml:brush xml:id="br0">
      <inkml:brushProperty name="width" value="0.05" units="cm"/>
      <inkml:brushProperty name="height" value="0.05" units="cm"/>
    </inkml:brush>
  </inkml:definitions>
  <inkml:trace contextRef="#ctx0" brushRef="#br0">147 401 20004,'-1'-2'103,"0"0"0,-1 0 0,1-1 0,-1 1 0,1 0 0,-1 0 0,0 0 0,0 1 0,1-1 0,-1 0 0,-1 1 0,1-1 0,0 1 0,0-1 0,0 1-1,-1 0 1,1 0 0,-1 0 0,1 1 0,-1-1 0,1 0 0,-1 1 0,1 0 0,-1-1 0,1 1 0,-1 0 0,0 1 0,1-1 0,-1 0 0,1 1 0,-1-1 0,1 1 0,-1 0 0,1 0 0,-1 0-1,1 0 1,0 0 0,0 0 0,-1 1 0,1-1 0,0 1 0,0-1 0,0 1 0,1 0 0,-4 4 0,-1 1-57,1 1 1,0-1-1,1 1 0,0 0 0,0 0 1,1 1-1,0-1 0,0 1 1,1 0-1,0-1 0,1 1 0,-1 12 1,1-10-15,1 0 0,0 0 0,1 0 0,0-1 0,1 1 0,0 0 0,0 0 0,1-1 0,8 19-1,-9-26-28,-1 0 0,1 0-1,0 0 1,0 0-1,0-1 1,0 1-1,0-1 1,1 1-1,-1-1 1,1 0-1,-1 0 1,5 3-1,-5-4 1,1-1 0,-1 1 0,0 0 0,0-1 0,0 1-1,0-1 1,1 0 0,-1 1 0,0-1 0,0 0-1,1 0 1,-1-1 0,0 1 0,0 0 0,0-1-1,0 0 1,1 1 0,-1-1 0,0 0 0,3-1 0,2-3 7,0 0 1,0 0 0,0-1 0,-1 0 0,0 0 0,0 0 0,-1-1 0,1 0 0,-2 0 0,1 0 0,-1 0 0,5-11 0,3-10 25,-1 0-1,9-36 1,-8 21 17,-3 0-1,-2 0 1,2-47 0,-7 60-7,-3 1 0,0 0 1,-2-1-1,-1 1 1,-11-42-1,8 54 14,2 13-1,4 5-55,0 0-1,1 0 1,-1 0-1,1 0 1,-1 0-1,1 0 1,-1 0-1,1 0 1,0 1-1,0-1 1,0 0-1,-1 0 1,1 0-1,0 0 1,0 0-1,0 0 1,1 1-1,-1 1 1,4 21 4,1 1 1,0 0 0,2-1-1,1 0 1,1-1 0,1 0-1,1 0 1,1-1 0,19 28-1,-24-41-90,0-1 0,0 1 0,0-1 0,1 0 0,1 0-1,-1-1 1,11 6 0,-15-10-45,0-1 0,0 1 0,1-1 0,-1-1-1,1 1 1,0 0 0,-1-1 0,1 0 0,0 0 0,-1-1 0,1 1 0,0-1-1,0 0 1,0 0 0,0-1 0,-1 1 0,1-1 0,8-2 0,-6-1 20,1 1 1,-1-1-1,0 0 0,0-1 1,-1 0-1,1 0 1,-1 0-1,0-1 1,0 0-1,4-7 0,25-33-727</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8.090"/>
    </inkml:context>
    <inkml:brush xml:id="br0">
      <inkml:brushProperty name="width" value="0.05" units="cm"/>
      <inkml:brushProperty name="height" value="0.05" units="cm"/>
    </inkml:brush>
  </inkml:definitions>
  <inkml:trace contextRef="#ctx0" brushRef="#br0">12 1 16388,'-3'18'1059,"-1"9"559,1 0 0,1 43 0,2-64-1440,1 0 0,-1 0 0,1 0 0,0-1 0,0 1 0,1 0 0,0-1 0,0 1 0,0-1 0,0 0 0,1 1 0,0-1 0,0 0 0,1-1 0,-1 1 0,1-1 0,0 1 0,4 3 0,-4-6-136,-1 0 0,0-1-1,0 1 1,1-1 0,-1 0 0,1 0 0,-1 0 0,1 0 0,-1-1 0,1 1-1,0-1 1,-1 0 0,1 0 0,0 0 0,-1-1 0,1 1 0,-1-1 0,1 0-1,0 0 1,-1 0 0,0 0 0,1-1 0,-1 1 0,0-1 0,0 0 0,4-3-1,0 1-33,-1-1 0,1 0 0,-1 0 0,0 0 0,-1-1 0,1 0 0,-1 0 0,0-1 0,-1 1 0,8-14-1,-10 16 24,0-1 1,-1 1-1,1-1 0,-1 1 0,0-1 0,0 0 0,-1 1 0,1-1 0,-1 0 0,0 1 0,0-1 0,-1 0 1,1 0-1,-1 1 0,0-1 0,-1 1 0,1-1 0,-1 1 0,1-1 0,-1 1 0,-5-8 0,3 8 20,1-1 0,-1 1 0,0 0-1,-1 0 1,1 1 0,-1-1 0,1 1-1,-1 0 1,0 0 0,0 0 0,-1 1 0,1-1-1,0 1 1,-1 1 0,1-1 0,-1 1-1,-8-1 1,6 1 17,1 1 0,0-1 0,-1 2 0,1-1 0,-13 3 0,17-2-221,1-1 0,0 1 0,-1 0 0,1-1 0,0 1 1,-1 0-1,1 1 0,0-1 0,0 0 0,0 0 0,0 1 0,0-1 1,1 1-1,-1 0 0,0 0 0,1-1 0,-1 1 0,1 0 0,0 0 1,-1 1-1,0 1 0,2-3 112,0-1 0,-1 1 0,1-1 0,0 1 0,0-1 0,0 1 1,0-1-1,0 1 0,0-1 0,0 1 0,0-1 0,0 1 0,0 0 0,0-1 1,0 1-1,0-1 0,0 1 0,0-1 0,1 1 0,-1-1 0,0 1 0,0-1 0,1 0 1,-1 1-1,0-1 0,1 1 0,-1-1 0,0 0 0,1 1 0,-1-1 0,0 1 0,1-1 1,-1 0-1,1 1 0,14 1-866</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8.603"/>
    </inkml:context>
    <inkml:brush xml:id="br0">
      <inkml:brushProperty name="width" value="0.05" units="cm"/>
      <inkml:brushProperty name="height" value="0.05" units="cm"/>
    </inkml:brush>
  </inkml:definitions>
  <inkml:trace contextRef="#ctx0" brushRef="#br0">0 98 17900,'19'30'1674,"35"53"1281,-46-74-2643,-1 1-1,1-1 0,1 0 1,0-1-1,16 13 0,-22-20-276,-1 0 0,0 1 0,0-1 1,1 0-1,-1 0 0,0-1 0,1 1 0,-1 0 0,1-1 0,-1 1 0,1-1 0,-1 0 0,1 0 0,-1 0 0,1 0 1,0 0-1,-1-1 0,1 1 0,-1-1 0,0 1 0,1-1 0,-1 0 0,1 0 0,-1 0 0,0 0 0,0-1 0,0 1 1,0-1-1,0 1 0,0-1 0,0 0 0,0 1 0,0-1 0,2-3 0,5-7 41,0-1-1,-1 0 0,-1 0 1,10-21-1,-14 26-31,16-37 118,-15 33-135,0 1-1,1-1 0,0 1 0,1 0 0,0 1 1,1 0-1,0 0 0,9-10 0,-14 18-23,0 0 0,-1 1 0,1-1 0,0 1 0,0 0 0,0 0 0,0 0 0,0 0 0,1 0 0,-1 0 0,0 0 0,0 1 0,1-1 1,-1 1-1,0-1 0,1 1 0,-1 0 0,4 0 0,-2 1 0,0 0 1,-1 0 0,1 0 0,-1 1-1,1-1 1,-1 1 0,0 0 0,1 0-1,-1 0 1,5 4 0,3 5 7,1 0-1,-2 1 0,0 1 1,11 16-1,-20-28-9,53 84-319,-54-85 272,1 1 1,-1 0 0,1 0 0,-1-1-1,0 1 1,1 0 0,0 0-1,-1-1 1,1 1 0,-1-1 0,1 1-1,0-1 1,0 1 0,-1-1-1,1 1 1,0-1 0,1 1 0,-2-1 15,0 0 0,1 0 0,-1 0 0,0 0 1,1-1-1,-1 1 0,0 0 0,1 0 0,-1 0 1,1 0-1,-1-1 0,0 1 0,0 0 0,1 0 1,-1-1-1,0 1 0,1 0 0,-1 0 0,0-1 1,0 1-1,0 0 0,1-1 0,-1 1 0,0 0 1,0-1-1,0 0 0,8-32-811,-7 26 921,7-39-529,2-10-146</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9.209"/>
    </inkml:context>
    <inkml:brush xml:id="br0">
      <inkml:brushProperty name="width" value="0.05" units="cm"/>
      <inkml:brushProperty name="height" value="0.05" units="cm"/>
    </inkml:brush>
  </inkml:definitions>
  <inkml:trace contextRef="#ctx0" brushRef="#br0">16 519 17060,'-1'1'95,"-5"31"1296,2-1 0,1 1 0,1 0 0,4 45 0,-2-75-1315,0-1 0,0 0-1,0 0 1,0 1 0,0-1-1,1 0 1,-1 0-1,0 1 1,1-1 0,-1 0-1,1 0 1,-1 0 0,1 0-1,0 0 1,0 0-1,-1 0 1,1 0 0,0 0-1,0 0 1,2 1-1,-2-1-40,-1-1 0,1 0-1,0 0 1,0 0-1,0 0 1,0 0 0,0 0-1,-1-1 1,1 1 0,0 0-1,0 0 1,0-1-1,-1 1 1,1 0 0,0-1-1,0 1 1,-1 0-1,1-1 1,0 1 0,-1-1-1,1 0 1,0 0-1,4-4 10,-1 0-1,1 0 1,-1 0 0,-1 0-1,1-1 1,3-8-1,-2 2-39,-1-1 0,0 0 0,-1 0 0,-1-1 0,0 1 0,1-23 0,-3 27-25,0 1-1,-1 0 1,1 0 0,-1-1-1,-1 1 1,0 0 0,0 0-1,0 0 1,-1 1 0,0-1-1,-1 0 1,-4-7 0,8 15 17,0 0 1,0-1 0,0 1 0,0 0-1,0 0 1,-1-1 0,1 1-1,0 0 1,0 0 0,0-1 0,0 1-1,0 0 1,0 0 0,-1 0-1,1-1 1,0 1 0,0 0 0,0 0-1,0 0 1,-1-1 0,1 1 0,0 0-1,0 0 1,-1 0 0,1 0-1,0 0 1,0 0 0,-1-1 0,1 1-1,0 0 1,0 0 0,-1 0-1,1 0 1,0 0 0,0 0 0,-1 0-1,1 0 1,0 0 0,0 0 0,-1 0-1,1 0 1,0 0 0,0 1-1,-1-1 1,1 0 0,0 0 0,-1 0-1,2 13-70,1-9 76,0 0 0,0 0 1,1 1-1,0-1 0,-1-1 1,1 1-1,0 0 0,1-1 1,-1 1-1,1-1 0,-1 0 1,1 0-1,0-1 0,0 1 1,0-1-1,0 0 0,1 0 1,-1 0-1,1 0 0,-1-1 1,1 0-1,0 0 0,-1 0 1,1-1-1,0 1 0,7-1 1,-4 0 22,0-1 1,1 0-1,-1 0 1,0-1 0,0 0-1,0 0 1,0-1-1,0 0 1,0 0-1,-1-1 1,0 0 0,1-1-1,-2 1 1,10-8-1,-3-2 9,-1 0-1,0 0 1,-1-1-1,-1 0 1,0-1 0,-1 0-1,-1 0 1,0-1-1,-1-1 1,-1 1-1,5-25 1,-5 13-31,-1 0 0,-1 0 0,-1-1 0,-2 1 0,-1-1 0,-6-39 0,0 36-65,6 33 59,-1-1 0,1 1 0,0-1 1,0 1-1,-1-1 0,1 1 0,0-1 1,-1 1-1,1-1 0,0 1 0,-1-1 0,1 1 1,-1 0-1,1-1 0,-1 1 0,1 0 1,-1-1-1,1 1 0,-1 0 0,0-1 0,1 1 1,-1 0 0,1 0 0,0 1 0,-1-1 0,1 0 0,-1 0 0,1 0 0,0 0 0,-1 0 0,1 1 0,0-1 0,-1 0 0,1 0-1,0 1 1,-1-1 0,1 0 0,0 0 0,0 1 0,-1-1 0,1 0 0,0 1 0,0-1 0,0 0 0,0 1 0,-1-1 0,1 1 0,0-1-1,0 0 1,0 1 0,0-1 0,0 0 0,0 1 0,-2 12-10,0-1 1,1 1-1,0-1 1,1 1-1,0-1 0,1 0 1,1 1-1,3 13 1,4 12 29,19 49 1,-20-65 1,2 0 0,0-1 0,14 23-1,-19-36-82,1 0 0,0 0 0,0-1 0,0 0-1,1 0 1,0 0 0,0-1 0,1 0 0,0 0-1,12 6 1,-18-11 18,0 0 0,0-1 0,0 1 0,0 0 0,0-1 0,0 1 0,0-1 0,0 1 0,0-1 0,2 0 0,-3 0 8,-1 0 0,1 0 0,0 0 0,-1-1-1,1 1 1,0 0 0,-1 0 0,1 0 0,-1-1-1,1 1 1,-1 0 0,1-1 0,0 1 0,-1-1 0,1 1-1,-1 0 1,0-1 0,1 1 0,-1-1 0,1 1-1,0-2 1,-1 0-19,1 1-1,-1-1 1,0 0-1,0 1 1,0-1-1,0 0 1,0 1 0,0-1-1,0 0 1,0 1-1,-1-1 1,1 0-1,-1 1 1,1-1-1,-1 1 1,0-1-1,1 1 1,-1-1-1,0 1 1,0-1 0,-2-1-1,-5-6-6,1 0 0,-2 1 0,1 0-1,-1 1 1,0 0 0,-1 0 0,-12-6 0,-78-36 687,62 33-227,16 6-107,13 7-103,0-1 0,0 0-1,1 0 1,0-1 0,-15-11 0,23 16-178,-1-1 0,1 1 0,-1 0 0,1-1 0,0 1 0,-1-1 0,1 1 0,0-1 0,-1 1 0,1-1 0,0 0 0,0 1 0,-1-1 0,1 1 0,0-1 0,0 1 0,0-1 0,0 0 0,0 1 0,0-1 0,0 1 0,0-1 0,0 0 0,0 1 0,0-1 0,0 1 0,1-1 0,-1 0 0,0 1 0,0-1 0,0 1 0,1-1 0,-1 1 0,0-1 0,1 1 0,-1-1 0,1 1 0,-1-1 0,0 1 0,1 0 0,-1-1 0,2 0 0,22-12-422,-21 11 302,113-63-1193,-89 49 1074,36-25-286</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49.755"/>
    </inkml:context>
    <inkml:brush xml:id="br0">
      <inkml:brushProperty name="width" value="0.05" units="cm"/>
      <inkml:brushProperty name="height" value="0.05" units="cm"/>
    </inkml:brush>
  </inkml:definitions>
  <inkml:trace contextRef="#ctx0" brushRef="#br0">1 1 16620,'53'61'2704,"64"96"1,-77-99-1405,2-2-1,69 70 1,-104-119-1205,0-1-1,0 0 0,0-1 1,10 6-1,-15-10-76,0 0 0,0 1 0,0-2 0,0 1-1,0 0 1,0 0 0,1-1 0,-1 1 0,0-1 0,0 0 0,1 1-1,-1-1 1,0 0 0,1-1 0,-1 1 0,0 0 0,0-1 0,1 1 0,-1-1-1,0 1 1,0-1 0,3-1 0,-2-1-13,0 1 0,0-1 0,0 1 0,-1-1 0,1 0 0,-1 0 0,1 0 0,-1 0 0,0 0 0,0-1 0,-1 1 0,1-1 0,1-5 0,13-51-81,-15 54 67,16-109-213,2-13-433,-19 126 638,1 1-1,-1-1 1,0 1 0,1 0 0,-1-1 0,0 1-1,1 0 1,0-1 0,-1 1 0,1 0-1,0 0 1,0 0 0,0 0 0,-1-1-1,1 1 1,0 0 0,2-1 0,-2 2 10,-1 0 0,1 0 0,0 0 0,-1 0 0,1 0 0,0 0 0,0 0 0,-1 0 0,1 0 0,0 0 0,-1 0 0,1 0 0,-1 1 0,1-1 0,0 0 0,-1 1 0,1-1 0,0 0 0,-1 1 0,1-1 0,-1 0 0,1 1 0,-1-1 0,1 1 0,0 0 0,5 6-21,-1 1 0,1-1-1,-1 1 1,5 10-1,-1-3-5,-6-10-90,0 0 1,1 0-1,0 0 1,0-1-1,0 0 1,1 0 0,-1 0-1,1 0 1,7 4-1,-10-8 17,-1 1-1,1 0 0,0-1 1,0 1-1,0-1 1,0 0-1,0 0 0,0 1 1,0-1-1,0 0 1,0-1-1,-1 1 0,1 0 1,0-1-1,0 1 1,0-1-1,0 1 0,0-1 1,-1 0-1,1 0 1,0 0-1,-1 0 0,1 0 1,0 0-1,-1 0 1,0 0-1,1-1 0,-1 1 1,0-1-1,1 1 1,-1-1-1,0 1 0,1-3 1,4-5-181,-1 0 0,1-1 0,-2 0-1,1 0 1,2-12 0,6-26-705</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0.204"/>
    </inkml:context>
    <inkml:brush xml:id="br0">
      <inkml:brushProperty name="width" value="0.05" units="cm"/>
      <inkml:brushProperty name="height" value="0.05" units="cm"/>
    </inkml:brush>
  </inkml:definitions>
  <inkml:trace contextRef="#ctx0" brushRef="#br0">12 3 15139,'0'0'77,"-1"0"0,1 0 1,0 0-1,-1 0 0,1 1 0,0-1 0,-1 0 0,1 0 0,-1 0 1,1 1-1,0-1 0,-1 0 0,1 0 0,0 1 0,0-1 0,-1 0 0,1 1 1,0-1-1,0 0 0,-1 1 0,1-1 0,0 0 0,0 1 0,0-1 0,0 1 1,0-1-1,0 0 0,-1 2 0,-1 14 215,2-12-15,-1 19 574,0-1-1,2 0 1,0 1 0,5 23-1,-4-35-547,0-1 0,1 1-1,0-1 1,0 0-1,1 0 1,1 0-1,0-1 1,0 1 0,1-1-1,11 14 1,-15-21-261,0 1 0,0-1 0,0 0 0,1 0 0,-1-1 1,1 1-1,-1 0 0,1-1 0,-1 1 0,1-1 0,0 0 0,0 0 0,0 0 1,0 0-1,0-1 0,0 1 0,0-1 0,0 0 0,0 0 0,0 0 1,0 0-1,0 0 0,0-1 0,0 1 0,0-1 0,0 0 0,-1 0 0,1 0 1,0 0-1,0 0 0,-1-1 0,4-1 0,0-1-38,0-1 1,0 0-1,0 0 1,-1 0-1,1-1 0,-1 0 1,-1 0-1,1 0 1,-1 0-1,0-1 0,6-14 1,-3-2-28,0-1 1,-2-1-1,-1 1 1,0-1-1,-2 0 1,-1 1-1,-2-27 1,5 67 39,0 0 1,2-1 0,0 1-1,1-1 1,11 18 0,-14-26-93,0 0 0,0 0 0,1-1 1,0 0-1,1 0 0,-1 0 1,1-1-1,1 1 0,-1-2 0,0 1 1,1 0-1,0-1 0,8 3 1,-13-6 62,0 0 0,-1-1 0,1 1 0,0-1 0,0 0 0,-1 1 0,1-1 0,0 0 0,0 0 0,0 0 0,-1 0 0,1 0 0,0 0 0,0-1 0,0 1 0,-1-1 0,1 1 0,0-1 0,-1 0 0,1 1 0,0-1 0,-1 0 1,1 0-1,-1 0 0,0 0 0,1 0 0,-1-1 0,2-1 0,21-29-278</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0.873"/>
    </inkml:context>
    <inkml:brush xml:id="br0">
      <inkml:brushProperty name="width" value="0.05" units="cm"/>
      <inkml:brushProperty name="height" value="0.05" units="cm"/>
    </inkml:brush>
  </inkml:definitions>
  <inkml:trace contextRef="#ctx0" brushRef="#br0">0 426 19780,'1'5'239,"0"-1"1,0 0-1,0 0 0,0 0 0,1 0 1,0 0-1,0-1 0,0 1 0,2 3 1,3 6 104,11 20 471,2-1 0,23 31 1,-33-50-689,0-1 1,1 0-1,0-1 1,1 0-1,0 0 1,1-2-1,20 13 1,-29-20-97,0 0 1,0 0-1,0 0 1,1-1-1,-1 1 1,0-1-1,1 0 1,-1-1-1,0 1 0,1-1 1,-1 1-1,1-2 1,-1 1-1,1 0 1,-1-1-1,1 0 1,-1 0-1,0 0 1,1 0-1,-1-1 0,0 0 1,6-3-1,-5 2 1,-1 0 0,0-1-1,0 1 1,0-1 0,0 0-1,-1 0 1,1-1 0,-1 1-1,0-1 1,0 1 0,-1-1-1,1 0 1,-1 0 0,0 0-1,-1-1 1,1 1 0,1-10-1,-2 4-19,-1 1-1,0 0 0,-1-1 0,0 1 0,0-1 0,-1 1 0,0 0 0,-1 0 1,0 0-1,-1 0 0,0 1 0,0-1 0,-1 1 0,0 0 0,-1 0 0,0 1 0,-1 0 1,1 0-1,-1 0 0,-14-11 0,19 17-28,0 1 0,0-1-1,0 1 1,0 0 0,0 0 0,0 0 0,0 0 0,0 0-1,0 1 1,-4-2 0,6 2 15,0 0 0,0 0 0,0 0-1,0 0 1,0 0 0,0 0 0,0 0 0,0 0 0,0 0-1,-1 0 1,1 0 0,0 0 0,0 0 0,0 0 0,0 0-1,0 0 1,0 0 0,0 0 0,0 0 0,0 0 0,0 0-1,-1 0 1,1 0 0,0 0 0,0 0 0,0 0 0,0 0-1,0 0 1,0 0 0,0 1 0,0-1 0,0 0 0,0 0-1,0 0 1,0 0 0,0 0 0,0 0 0,-1 0 0,1 0-1,0 0 1,0 0 0,0 0 0,0 0 0,0 1 0,0-1-1,0 0 1,0 0 0,0 0 0,0 0 0,0 0 0,0 0-1,0 0 1,0 0 0,0 0 0,0 0 0,0 0 0,0 1-1,0-1 1,0 0 0,0 0 0,1 0 0,-1 0 0,0 0-1,0 0 1,12 10-83,-1-4 81,0 0-1,0-1 1,1 0-1,0-1 1,0 0-1,0 0 1,1-2-1,-1 1 1,1-2-1,0 0 1,-1 0-1,1-1 1,0-1-1,-1 0 1,1 0-1,-1-2 1,1 1-1,-1-2 1,0 1-1,0-2 1,0 0-1,-1 0 0,0-1 1,0 0-1,0-1 1,0 0-1,-1-1 1,-1 0-1,1-1 1,-1 0-1,-1 0 1,0-1-1,0 0 1,-1 0-1,0-1 1,6-13-1,-5 7 18,0 0 0,-2-1 0,0 0 0,7-35 0,-12 43-10,1-1 0,-1 1 0,-1 0 1,0 0-1,0 0 0,-1 0 0,-1-1 1,1 1-1,-2 0 0,-5-16 0,7 24-4,0-1 0,0 0 1,0 1-1,-1 0 0,1-1 0,-1 1 0,0 0 0,0 0 0,0 0 0,0 0 0,0 0 0,0 0 0,0 0 0,-1 1 0,1-1 0,0 1 0,-4-2 0,5 3 1,-1 0 0,0-1-1,1 1 1,-1 0 0,0 0 0,1 0 0,-1 0 0,0 1 0,1-1 0,-1 0-1,0 1 1,1-1 0,-1 1 0,1-1 0,-1 1 0,1 0 0,-1-1 0,1 1-1,-1 0 1,1 0 0,0 0 0,-1 1 0,1-1 0,0 0 0,0 0 0,0 1-1,0-1 1,-2 3 0,-2 5 23,0 0 1,0 0-1,1 1 0,0 0 1,0 0-1,1 0 0,1 0 0,0 0 1,0 0-1,1 1 0,0 10 1,0-9 9,2 0 0,0 0 1,0 0-1,1 0 1,0-1-1,1 1 0,0-1 1,1 1-1,8 15 1,-9-22-100,0 0 1,1 0 0,-1-1 0,1 1 0,0-1 0,0 0 0,1 0-1,-1-1 1,1 1 0,0-1 0,0 0 0,0 0 0,0-1-1,0 1 1,1-1 0,-1 0 0,1-1 0,-1 1 0,1-1 0,0 0-1,-1-1 1,1 1 0,0-1 0,0 0 0,0-1 0,-1 1-1,1-1 1,0 0 0,-1-1 0,1 1 0,-1-1 0,1 0 0,5-3-1,42-28-406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3.189"/>
    </inkml:context>
    <inkml:brush xml:id="br0">
      <inkml:brushProperty name="width" value="0.05" units="cm"/>
      <inkml:brushProperty name="height" value="0.05" units="cm"/>
    </inkml:brush>
  </inkml:definitions>
  <inkml:trace contextRef="#ctx0" brushRef="#br0">195 16 18020,'0'-15'1959,"-1"15"-1924,1 0 1,0 0-1,0 0 1,-1 0-1,1 0 1,0 0 0,0 0-1,-1 0 1,1 0-1,0 0 1,0 0-1,-1 0 1,1 0-1,0 0 1,0 0 0,-1 0-1,1 1 1,0-1-1,0 0 1,0 0-1,-1 0 1,1 0-1,0 0 1,0 1-1,0-1 1,-1 0 0,1 0-1,0 0 1,0 1-1,0-1 1,0 0-1,-17 28 1294,-31 98-417,-59 237 0,93-278-751,13-77-135,1 1 1,0 0 0,0 0-1,1-1 1,0 1-1,1 0 1,3 11 0,-5-18-20,1 0 1,-1-1-1,1 1 1,0-1-1,0 1 1,-1-1-1,1 1 1,0-1-1,0 1 1,0-1-1,1 0 1,-1 1-1,0-1 1,0 0-1,1 0 1,-1 0-1,1 0 1,-1 0-1,1 0 1,2 1-1,-2-2 4,1 0-1,-1 1 1,0-1-1,1 0 0,-1 0 1,0 0-1,0-1 1,1 1-1,-1-1 1,0 1-1,1-1 0,-1 0 1,3-1-1,5-3 24,0-1 0,0 0 0,-1-1 0,0 0 0,11-11-1,8-10 56,-1-2-1,33-47 0,36-71 3,-82 127-97,2-2-40,-16 23 45,0 0-1,0 0 0,0 0 1,0-1-1,0 1 0,0 0 1,0 0-1,0 0 0,0 0 1,0 0-1,1-1 0,-1 1 1,0 0-1,0 0 0,0 0 1,0 0-1,0 0 0,1 0 1,-1 0-1,0 0 0,0-1 1,0 1-1,0 0 1,0 0-1,1 0 0,-1 0 1,0 0-1,0 0 0,0 0 1,0 0-1,1 0 0,-1 0 1,0 0-1,0 0 0,0 0 1,0 0-1,1 0 0,-1 0 1,0 0-1,0 1 0,0-1 1,0 0-1,1 0 0,-1 0 1,0 0-1,0 0 0,0 0 1,0 1-1,2 10-43,-3 13-3,-13 47-82,6-33-472,2-1-1,-3 60 0,9-96 539,0 0-1,-1 0 1,2 0 0,-1 1-1,0-1 1,0 0 0,0 0 0,0 0-1,1 0 1,-1 1 0,0-1-1,1 0 1,-1 0 0,1 0-1,0 0 1,0 1 0,0-2 37,-1 0 0,1 0 1,0 0-1,0 0 0,-1 0 0,1 0 1,0 0-1,-1 0 0,1 0 1,0-1-1,-1 1 0,1 0 0,0 0 1,-1-1-1,1 1 0,-1 0 0,1-1 1,0 1-1,-1-1 0,1 1 1,-1-1-1,1 1 0,-1-1 0,1 1 1,-1-1-1,0 1 0,1-1 0,-1 0 1,0 1-1,1-1 0,-1 0 1,18-25-643</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1.471"/>
    </inkml:context>
    <inkml:brush xml:id="br0">
      <inkml:brushProperty name="width" value="0.05" units="cm"/>
      <inkml:brushProperty name="height" value="0.05" units="cm"/>
    </inkml:brush>
  </inkml:definitions>
  <inkml:trace contextRef="#ctx0" brushRef="#br0">0 0 19028,'13'24'4094,"34"54"-2611,4 5-322,118 148 0,-165-226-1105,28 26 240,-31-30-280,0 0 0,0 0 0,0 0 0,0 0 0,1 0 0,-1 0 0,0-1 0,1 1 0,-1 0 0,1-1 0,-1 1 0,0-1 0,1 0-1,-1 1 1,1-1 0,-1 0 0,1 0 0,-1 0 0,1 0 0,-1 0 0,1-1 0,-1 1 0,3-1 0,-3 0-6,0 1 0,0-1 0,0 0-1,0 0 1,0 0 0,0 0 0,0 0 0,0 0 0,-1 0 0,1-1 0,0 1 0,-1 0 0,1 0-1,-1 0 1,0-1 0,1 1 0,-1 0 0,0-1 0,0 1 0,0 0 0,1-1 0,-1 1-1,-1 0 1,1-1 0,0 1 0,0 0 0,-1-2 0,-1-5 26,1 1-1,-1 0 1,-6-12 0,-3-4-56,0 1 0,-2 0 0,-1 1 1,-1 0-1,0 1 0,-2 1 0,0 1 0,-1 0 0,-26-20 0,22 26-144,11 7 17,11 5 142,0 0 1,0 0-1,0 0 1,0 0-1,0 0 0,0 0 1,0 0-1,0 0 0,0 0 1,-1 0-1,1 0 1,0 0-1,0 0 0,0 0 1,0 0-1,0 0 0,0 0 1,0 0-1,0 0 0,0 0 1,0 0-1,-1 0 1,1 0-1,0 0 0,0 0 1,0 0-1,0 0 0,0 0 1,0 0-1,0 0 1,0 0-1,0 0 0,0 0 1,0 0-1,-1 0 0,1 0 1,0 0-1,0 0 1,0 0-1,0 0 0,0 0 1,0 0-1,0 0 0,0 1 1,0-1-1,0 0 1,0 0-1,0 0 0,0 0 1,0 0-1,0 0 0,0 0 1,0 0-1,0 0 1,0 0-1,0 0 0,0 1 1,0-1-1,0 0 0,0 0 1,0 0-1,0 0 1,1 2-45,0 0 1,0 0 0,1-1 0,-1 1 0,1 0 0,-1-1-1,1 1 1,-1-1 0,1 1 0,0-1 0,0 0 0,0 0-1,0 0 1,0 0 0,0 0 0,0 0 0,3 0 0,38 8-821,-28-8 477,0-1 0,0 0 0,-1-2 0,1 1 0,0-2 0,-1 0-1,1 0 1,-1-2 0,17-7 0,-7 2-76,0-2 0,-1-1-1,-1-1 1,29-22 0,0-8-475</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1.905"/>
    </inkml:context>
    <inkml:brush xml:id="br0">
      <inkml:brushProperty name="width" value="0.05" units="cm"/>
      <inkml:brushProperty name="height" value="0.05" units="cm"/>
    </inkml:brush>
  </inkml:definitions>
  <inkml:trace contextRef="#ctx0" brushRef="#br0">112 48 15875,'-4'1'197,"0"0"0,0 0 0,1 1 0,-1-1-1,1 1 1,-1 0 0,1 0 0,0 0 0,-1 1 0,1-1-1,1 1 1,-1 0 0,0 0 0,-4 5 0,0 2 258,1 0 1,-1 0-1,-6 18 1,8-17-88,1 1 0,0 0 0,1-1 0,0 1 0,1 0 1,-1 25-1,2-32-265,1 0 0,0 1 0,1-1 0,-1 0 0,1 1-1,0-1 1,1 0 0,-1 0 0,1 0 0,0 0 0,0 0 0,0 0 0,1-1 0,0 1 0,0-1 0,0 0 0,0 1 0,5 3 0,-5-6-57,0 0 1,1 0-1,-1 0 1,0 0-1,1-1 1,-1 1-1,1-1 1,-1 0-1,1 0 1,-1 0-1,1-1 1,0 1-1,0-1 1,-1 0 0,1 0-1,0 0 1,-1-1-1,1 1 1,0-1-1,-1 0 1,1 0-1,0 0 1,-1 0-1,0-1 1,1 1-1,-1-1 1,5-3-1,0 0 2,0-1-1,0 0 0,-1 0 0,1 0 1,-2-1-1,1 0 0,-1 0 0,0-1 1,9-15-1,-11 15-15,0 0 1,-1 0-1,1-1 0,-2 1 1,1-1-1,-1 0 1,-1 0-1,0 0 1,0 0-1,-1-14 0,0 18-84,0 0 0,-1 0 0,0 0 0,0-1 0,-1 1-1,1 1 1,-1-1 0,0 0 0,0 0 0,-1 1 0,0-1-1,1 1 1,-1 0 0,-1 0 0,1 0 0,-1 0-1,1 0 1,-1 1 0,-7-5 0,-45-22 365,18 11-502,18 4-32</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2.321"/>
    </inkml:context>
    <inkml:brush xml:id="br0">
      <inkml:brushProperty name="width" value="0.05" units="cm"/>
      <inkml:brushProperty name="height" value="0.05" units="cm"/>
    </inkml:brush>
  </inkml:definitions>
  <inkml:trace contextRef="#ctx0" brushRef="#br0">111 19 21028,'0'-1'75,"0"0"0,-1 0-1,1 1 1,0-1 0,0 0-1,0 0 1,-1 0 0,1 0-1,0 1 1,-1-1 0,1 0-1,-1 0 1,1 1-1,-1-1 1,1 0 0,-1 1-1,1-1 1,-1 0 0,0 1-1,1-1 1,-1 1 0,0-1-1,0 1 1,1-1 0,-2 1-1,1 0-19,-1 0 1,1 0-1,0 0 0,0 1 0,0-1 0,1 0 1,-1 1-1,0-1 0,0 1 0,0-1 1,0 1-1,0-1 0,0 1 0,1 0 0,-1-1 1,0 1-1,-1 1 0,-3 5 178,0 0 0,0 0-1,1 0 1,-6 11 0,0 5-69,1 1 0,1-1 1,2 1-1,-8 47 1,12-57-143,1 0 1,0 0 0,1 0 0,1 0 0,0 1 0,1-1 0,0 0 0,1 0 0,1-1-1,5 15 1,-7-24-45,0 0 0,0 0 0,0 0 0,1 0 1,0-1-1,-1 1 0,1-1 0,0 1 0,1-1 0,-1 0 0,0 0 0,1-1 0,0 1 0,0-1 0,0 1 0,5 1 0,-3-2-94,0 0-1,0-1 1,0 0-1,0 0 1,0 0-1,0-1 1,0 1-1,0-1 1,0-1-1,0 1 1,11-4-1,1-1-125,0-1 0,-1-1 0,1 0 0,-1-2 0,-1 0 0,1-1 0,-2 0 0,20-16 0,23-22-484</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2.987"/>
    </inkml:context>
    <inkml:brush xml:id="br0">
      <inkml:brushProperty name="width" value="0.05" units="cm"/>
      <inkml:brushProperty name="height" value="0.05" units="cm"/>
    </inkml:brush>
  </inkml:definitions>
  <inkml:trace contextRef="#ctx0" brushRef="#br0">133 431 16139,'-2'-1'140,"-1"0"-1,0-1 1,0 1 0,0 0-1,1 1 1,-1-1-1,0 0 1,0 1-1,0 0 1,0-1-1,0 1 1,0 0-1,0 1 1,0-1-1,0 1 1,0-1-1,0 1 1,0 0-1,0 0 1,0 0-1,0 0 1,1 1-1,-1-1 1,1 1-1,-1-1 1,1 1-1,-1 0 1,1 0 0,0 0-1,0 0 1,0 1-1,0-1 1,-3 5-1,0 1 52,0 1 0,0 0 1,1 1-1,0-1 0,1 1 0,0-1 0,0 1 0,1 0 1,0 0-1,1 0 0,0 0 0,0 1 0,1-1 0,1 0 1,0 0-1,0 0 0,1 0 0,0 0 0,1 0 0,5 14 1,-5-17-117,0 0 1,1 0-1,0 0 1,0 0 0,1 0-1,-1-1 1,1 0 0,1 0-1,-1 0 1,1-1 0,12 9-1,-13-10-23,1-1 0,-1 0 0,1 0 0,0-1 0,1 0-1,-1 0 1,0 0 0,0-1 0,1 0 0,-1 0 0,1-1 0,-1 1-1,1-1 1,-1-1 0,13-1 0,-14 0-14,1 1 0,-1 0 0,0-1 0,0 0 0,1 0 0,-1-1 0,-1 1 1,1-1-1,0 0 0,-1 0 0,1-1 0,-1 0 0,6-6 0,-5 4 22,0-1 1,0 0-1,0 0 1,-1-1-1,0 1 1,-1-1-1,0 0 1,3-10-1,-2 3 23,-1 0 0,-1 0 1,0 1-1,-1-1 0,-1-1 0,0 1 0,-1 0 0,-1 0 0,-5-25 0,4 31-36,0-1-1,0 1 0,-1 0 0,-9-16 0,12 23-40,0 0-1,-1 0 1,1-1-1,-1 1 1,0 0-1,0 0 1,1 1-1,-1-1 1,0 0-1,-1 1 1,1-1-1,0 1 1,0-1-1,-1 1 1,1 0-1,-1 0 1,1 0-1,-1 0 1,1 1-1,-1-1 1,1 1-1,-6-1 1,6 2-9,1-1 0,-1 1 0,0-1-1,0 1 1,0 0 0,1 0 0,-1 0 0,0 0 0,1 0 0,-1 0 0,1 0 0,-1 0-1,1 0 1,0 1 0,-1-1 0,1 1 0,0-1 0,0 1 0,0 0 0,0-1 0,0 1-1,1 0 1,-1-1 0,0 1 0,1 0 0,-1 0 0,1 0 0,0 0 0,-1 0 0,1 0-1,0-1 1,1 4 0,1 2-5,5-12-6,4-14-40,-2-4-70,9-15-236,-14 37 120,1 8 135,4 17 86,-6-18 7,-1 0 31,0 0 1,1 0-1,0 0 1,1-1-1,-1 1 0,1-1 1,0 0-1,0 0 1,1 0-1,7 5 0,-10-8-8,1 0-1,-1-1 1,1 0-1,-1 1 0,1-1 1,0 0-1,-1 0 1,1-1-1,0 1 1,0 0-1,-1-1 0,1 0 1,0 0-1,0 0 1,0 0-1,0 0 0,-1 0 1,1-1-1,0 1 1,0-1-1,-1 0 1,1 0-1,0 0 0,-1 0 1,1 0-1,3-3 1,3-2 5,0-1 0,0 0 0,-1 0 0,0-1 0,0 0 0,-1-1 1,0 1-1,-1-1 0,10-17 0,-6 7 5,-1-1 0,0 1-1,-2-2 1,6-22 0,-1-17 44,-11 53-61,0 1 1,0-1-1,-1 1 1,-1-1-1,1 1 0,-1-1 1,-1-7-1,2 14-4,0-1-1,0 1 1,0 0-1,0-1 1,-1 1-1,1 0 1,0-1-1,0 1 1,0 0-1,0-1 1,0 1-1,0 0 1,-1-1-1,1 1 1,0 0-1,0 0 1,0-1-1,-1 1 1,1 0-1,0 0 0,0-1 1,-1 1-1,1 0 1,0 0-1,-1 0 1,1 0-1,0-1 1,-1 1-1,1 0 1,0 0-1,-1 0 1,1 0-1,0 0 1,-1 0-1,1 0 1,0 0-1,-1 0 1,0 0-1,1 1 0,-1-1 0,1 1 1,-1-1-1,1 1 0,-1-1 0,1 1 0,0-1 1,-1 1-1,1-1 0,0 1 0,-1 0 0,1-1 0,0 1 1,0-1-1,-1 1 0,1 0 0,0-1 0,0 1 0,0 0 1,0 0-1,0 11-8,0 1 0,0-1 1,2 0-1,-1 0 0,2 0 0,5 20 0,-1-11 46,1-1-1,20 36 1,-25-49-23,1-1 0,0-1 0,0 1 0,1 0 0,-1-1 0,1 0 1,0 0-1,1 0 0,-1-1 0,12 7 0,-14-9-12,-1-1-1,1 0 1,0 0 0,0 0-1,0 0 1,0-1 0,0 1 0,0-1-1,0 1 1,0-1 0,0 0-1,0 0 1,0-1 0,0 1-1,0-1 1,0 1 0,0-1 0,0 0-1,0 0 1,0 0 0,-1 0-1,1-1 1,0 1 0,-1-1-1,1 0 1,-1 0 0,3-2 0,1-2-25,0 0 1,0 0-1,-1 0 1,0-1 0,-1 0-1,1 0 1,-1 0-1,-1 0 1,1-1 0,-1 1-1,0-1 1,-1 0 0,3-14-1,-1-7-140,-2 0-1,-1-47 1,-2 46-65,6-51 1,-5 79 215,0 0 1,1 1-1,-1-1 0,0 0 1,1 1-1,-1-1 1,1 0-1,-1 1 1,1-1-1,0 0 1,0 1-1,0-1 1,0 1-1,0 0 1,0-1-1,0 1 1,0 0-1,0 0 1,1-1-1,1 0 1,-2 2 2,0-1 1,1 1 0,-1 0 0,1 0 0,-1 0 0,0-1 0,1 1 0,-1 0 0,1 1 0,-1-1 0,0 0 0,1 0-1,-1 1 1,1-1 0,-1 0 0,0 1 0,1 0 0,1 1 0,6 3-7,-1 1 0,0 0 0,0 0 0,0 1 0,7 8 0,1 5-48,-8-10 140,0 0-1,15 12 1,-22-21-110,1 1 0,0-1 1,0 1-1,0-1 1,-1 0-1,1 0 1,0 0-1,0 0 1,0 0-1,1 0 0,-1-1 1,0 1-1,0-1 1,0 1-1,1-1 1,-1 0-1,0 0 0,0 0 1,0 0-1,3-1 1,-4 1-42,0 0-1,0 0 1,0-1 0,0 1 0,0-1 0,0 1-1,0-1 1,0 1 0,-1-1 0,1 0 0,0 1 0,0-1-1,-1 0 1,1 1 0,0-1 0,-1 0 0,1 0 0,-1 0-1,1 0 1,-1 0 0,1 1 0,-1-1 0,0 0-1,0 0 1,1 0 0,-1 0 0,0 0 0,0 0 0,0 0-1,0 0 1,0 0 0,0 0 0,0 0 0,0 0-1,0 0 1,-1-1 0,-3-9-570</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3.435"/>
    </inkml:context>
    <inkml:brush xml:id="br0">
      <inkml:brushProperty name="width" value="0.05" units="cm"/>
      <inkml:brushProperty name="height" value="0.05" units="cm"/>
    </inkml:brush>
  </inkml:definitions>
  <inkml:trace contextRef="#ctx0" brushRef="#br0">0 51 17708,'0'6'1640,"2"-2"-1296,8 1-680,4-2 720,9-5-184,12-5-176,4-10-288</inkml:trace>
  <inkml:trace contextRef="#ctx0" brushRef="#br0" timeOffset="1">645 0 19788,'-18'5'598,"1"0"1,0 1-1,1 1 0,-1 1 0,1 0 1,1 1-1,-17 13 0,25-17-478,1 0-1,0 0 1,0 1 0,1 0-1,0 0 1,0 0 0,0 1-1,1-1 1,-1 1-1,2 0 1,-1 1 0,1-1-1,0 1 1,1-1 0,-1 1-1,2 0 1,-1 0-1,0 9 1,2-13-96,0 0 0,0 0 1,0 0-1,0 0 0,1 0 0,-1-1 0,1 1 0,0 0 1,1 0-1,-1-1 0,0 1 0,1-1 0,0 1 0,0-1 0,0 0 1,0 0-1,1 0 0,-1 0 0,1 0 0,-1 0 0,1-1 1,0 1-1,0-1 0,0 0 0,1 0 0,3 2 0,-1-1-44,1-1-1,-1 0 0,1 0 0,0 0 0,0-1 0,-1 0 0,1-1 0,0 1 1,0-1-1,0 0 0,0-1 0,0 0 0,12-3 0,-5 0-222,-1-1 0,0-1 0,0 0-1,-1-1 1,1 0 0,-2 0 0,1-2 0,-1 1-1,0-2 1,-1 1 0,0-1 0,0-1 0,-1 0-1,-1 0 1,0-1 0,8-14 0,11-24-601</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3.902"/>
    </inkml:context>
    <inkml:brush xml:id="br0">
      <inkml:brushProperty name="width" value="0.05" units="cm"/>
      <inkml:brushProperty name="height" value="0.05" units="cm"/>
    </inkml:brush>
  </inkml:definitions>
  <inkml:trace contextRef="#ctx0" brushRef="#br0">1 138 19196,'4'14'601,"1"-1"0,0 1 0,1-1-1,1 0 1,0 0 0,1 0 0,14 17 0,-19-26-525,0-1 1,1 1-1,0-1 1,0 1-1,0-1 1,1 0-1,-1 0 1,1-1 0,-1 0-1,1 1 1,0-2-1,0 1 1,0 0-1,0-1 1,0 0-1,0 0 1,0-1-1,0 1 1,1-1-1,-1 0 1,0 0 0,0-1-1,0 0 1,9-2-1,-12 2-79,1 1-1,-1-1 0,0 0 1,0 0-1,1 0 0,-1 0 0,0 0 1,0-1-1,0 1 0,-1-1 1,1 1-1,0-1 0,0 0 1,-1 0-1,1 1 0,-1-1 1,2-3-1,-1 1-5,-1 0 0,1 0-1,-1 0 1,1 0 0,-1-1 0,-1 1-1,1 0 1,0-9 0,-2-3-19,0 1-1,-1-1 1,-1 0 0,-5-17-1,7 31 24,-18-62-102,17 57 91,-1 1 0,0-1-1,0 1 1,-1 0 0,0 0-1,0 0 1,-6-7 0,10 12 15,-1 1-1,1 0 1,0-1 0,-1 1 0,1-1-1,-1 1 1,1 0 0,0-1 0,-1 1 0,1 0-1,-1-1 1,1 1 0,-1 0 0,1 0-1,-1-1 1,1 1 0,-1 0 0,1 0 0,-1 0-1,0 0 1,1 0 0,-1 0 0,1 0 0,-1 0-1,1 0 1,-1 0 0,1 0 0,-1 0-1,0 0 1,0 1 0,0-1 2,1 1 1,-1 0-1,0 0 0,0 0 0,1 0 1,-1 0-1,1 0 0,-1 0 1,1 0-1,-1 0 0,1 0 1,0 0-1,-1 0 0,1 1 1,-1 5 10,0-1 1,0 1 0,1 0-1,0 7 1,1-8-13,0 1-1,0-1 1,1 0 0,0 0-1,0 0 1,0-1-1,4 7 1,-4-9-162,0 1-1,0-1 1,0 0-1,1 0 1,-1 0-1,1 0 1,-1 0-1,1-1 1,0 1-1,0-1 1,0 0-1,5 3 1,-7-4 133,0-1 0,-1 0 0,1 0 0,-1 0 0,1 1 0,-1-1 0,1 0 0,0 0 0,-1 0 0,1 0 0,-1 0 0,1 0 0,0 0 0,-1 0 0,1 0 0,-1-1 0,1 1 0,0 0 1,-1 0-1,1 0 0,-1-1 0,1 1 0,-1 0 0,1-1 0,-1 1 0,1 0 0,-1-1 0,1 0 0,3-9-535</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4.341"/>
    </inkml:context>
    <inkml:brush xml:id="br0">
      <inkml:brushProperty name="width" value="0.05" units="cm"/>
      <inkml:brushProperty name="height" value="0.05" units="cm"/>
    </inkml:brush>
  </inkml:definitions>
  <inkml:trace contextRef="#ctx0" brushRef="#br0">19 2 19372,'-12'-2'1793,"6"5"-1401,7-1-280,4-1 920,4 2-1520,2 0 120,5 4 248,1-1-176,9 3-121</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4.750"/>
    </inkml:context>
    <inkml:brush xml:id="br0">
      <inkml:brushProperty name="width" value="0.05" units="cm"/>
      <inkml:brushProperty name="height" value="0.05" units="cm"/>
    </inkml:brush>
  </inkml:definitions>
  <inkml:trace contextRef="#ctx0" brushRef="#br0">260 352 22477,'-7'-4'243,"-1"0"1,1 1 0,-1 0-1,0 0 1,1 1-1,-1-1 1,0 2 0,-1-1-1,1 1 1,0 1-1,0-1 1,-1 1-1,1 1 1,0 0 0,0 0-1,0 0 1,0 1-1,0 0 1,-13 6 0,15-6-160,0 1 0,0 0 1,1 0-1,-1 1 0,1-1 1,-1 1-1,1 0 0,1 1 1,-1-1-1,0 1 0,-4 7 1,7-8-61,-1 0 1,1 0 0,0 1-1,0-1 1,0 1 0,1-1 0,-1 1-1,1 0 1,0 0 0,1-1 0,-1 1-1,1 0 1,0 0 0,0 0-1,0 0 1,2 5 0,-1-5-4,0 0-1,0 0 1,0 0 0,1 0 0,0-1 0,0 1-1,0-1 1,0 1 0,1-1 0,0 0 0,0 0-1,0 0 1,0 0 0,1-1 0,0 1-1,-1-1 1,1 0 0,0 0 0,1 0 0,-1 0-1,0-1 1,1 0 0,-1 0 0,1 0 0,7 1-1,-5-1-13,0-1-1,0 0 0,0-1 0,0 1 1,0-1-1,1-1 0,-1 1 1,0-1-1,0-1 0,0 1 0,0-1 1,-1 0-1,1-1 0,0 0 0,-1 0 1,0 0-1,11-8 0,-5 2-22,-1-1 0,0-1-1,-1 0 1,0 0-1,0-1 1,-1-1 0,-1 1-1,0-1 1,-1-1-1,0 0 1,6-19 0,-3 2-32,0-1 0,-3 0 0,0 0 0,2-39 0,-8 61 39,1-5 1,-1-1 0,0 1-1,0 0 1,-2-1 0,0 1 0,-1 0 0,0 0 0,-6-16 0,8 30 9,0 0 1,0 0-1,0 0 1,-1 0-1,1 0 1,0 0 0,-1 0-1,1 0 1,-1 0-1,1 0 1,-1 0-1,1 0 1,-1 1 0,0-1-1,1 0 1,-1 0-1,0 1 1,0-1-1,0 0 1,0 1 0,1-1-1,-1 1 1,0-1-1,0 1 1,0-1-1,0 1 1,0 0 0,-2-1-1,2 2 3,-1 0 0,1 0 0,-1 0 0,1 0 0,0 0 1,0 0-1,-1 0 0,1 0 0,0 0 0,0 1 0,0-1 0,0 0 0,0 1 0,1-1 0,-1 1 0,0-1 0,1 1 0,-1-1 0,1 1 0,-1 2 0,-5 17 30,1 0 1,2 0-1,0 1 0,1 0 0,1-1 0,1 1 1,1 0-1,0 0 0,2-1 0,1 1 0,1-1 1,0 0-1,17 38 0,-20-54-33,0 0 0,0 0 0,1-1 1,0 1-1,0-1 0,0 0 0,1 0 0,0 0 0,-1 0 1,1 0-1,0-1 0,1 0 0,-1 0 0,1 0 0,-1 0 1,1-1-1,0 0 0,0 0 0,0 0 0,6 1 0,-6-2-31,1-1 0,0 0 0,0 0 0,0-1-1,0 1 1,-1-1 0,1 0 0,0-1 0,-1 1-1,1-1 1,-1 0 0,1-1 0,-1 1 0,0-1-1,0 0 1,0-1 0,-1 1 0,6-5 0,1-2-44,0-1 0,-1-1 0,0 1 0,0-1 0,-1-1 0,-1 0 0,-1 0 0,8-17 0,-7 10 8,0 1 1,-1-1-1,-2-1 1,0 1-1,3-31 1,-8 51 65,1-42 91,0 41-79,-1-1 0,-1 1 1,1-1-1,0 0 0,0 1 1,-1-1-1,1 1 0,0-1 1,-1 1-1,0-1 0,1 1 1,-1-1-1,0 1 1,0-1-1,0 1 0,0 0 1,0 0-1,0-1 0,0 1 1,0 0-1,-2-2 0,2 3-1,0 0-1,1 0 0,-1 0 1,0-1-1,1 1 0,-1 0 0,0 0 1,1 0-1,-1 0 0,0 0 1,1 0-1,-1 0 0,0 0 1,1 1-1,-1-1 0,0 0 1,1 0-1,-1 0 0,1 1 0,-1-1 1,0 0-1,1 1 0,-1-1 1,1 0-1,-1 1 0,0 0 1,-12 20 213,-1 25 114,11-36-291,1 1-1,1-1 1,0 1 0,0 0 0,1-1 0,0 1 0,1-1 0,0 1 0,1-1 0,3 12 0,-3-17-49,-1 0 0,2 0-1,-1 0 1,1 0 0,-1-1 0,1 1 0,1-1-1,-1 1 1,0-1 0,1 0 0,0-1 0,0 1-1,0-1 1,1 1 0,-1-1 0,1 0 0,0-1-1,-1 1 1,1-1 0,0 0 0,8 2 0,-1-1-152,0 0 1,0-1 0,0-1-1,0 1 1,0-2 0,0 0 0,1-1-1,-1 0 1,0 0 0,0-1-1,-1-1 1,1 0 0,0-1-1,-1 0 1,0-1 0,0 0 0,0 0-1,0-1 1,-1-1 0,10-7-1,35-33-473</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5.556"/>
    </inkml:context>
    <inkml:brush xml:id="br0">
      <inkml:brushProperty name="width" value="0.05" units="cm"/>
      <inkml:brushProperty name="height" value="0.05" units="cm"/>
    </inkml:brush>
  </inkml:definitions>
  <inkml:trace contextRef="#ctx0" brushRef="#br0">0 510 19292,'0'-1'109,"0"0"0,0 1 0,0-1 0,0 0 1,0 1-1,0-1 0,0 0 0,0 0 0,0 1 0,1-1 0,-1 0 0,0 0 0,0 1 0,1-1 0,-1 0 0,0 1 1,1-1-1,-1 1 0,0-1 0,1 0 0,-1 1 0,1-1 0,-1 1 0,1-1 0,0 0 0,19-19 177,-18 18-34,25-24 244,0 2-1,2 2 1,1 0-1,0 2 1,1 1-1,38-16 1,-60 31-496,1 0 1,0 1-1,-1 1 1,16-3-1,-22 4-4,0 1-1,0 0 1,0 0 0,0 0-1,0 0 1,0 0 0,0 1-1,0-1 1,0 1-1,0 0 1,0 0 0,0 0-1,0 0 1,0 0-1,-1 1 1,1 0 0,-1-1-1,1 1 1,2 2 0,-2 0 1,0 0 0,0 0 1,-1 0-1,1 0 1,-1 0-1,0 1 1,0-1-1,0 1 1,0 0-1,0 7 0,7 54 13,-7-45-1,2 10 21,9 68 152,-11-87-128,1-1-1,1 1 1,-1-1 0,2 0 0,0 0 0,7 12-1,-11-20-36,1-1-1,-1 0 0,1 1 1,0-1-1,0 0 0,0 0 0,0 0 1,0 0-1,0 0 0,1 0 1,-1 0-1,0-1 0,1 1 1,0-1-1,-1 0 0,1 0 0,0 0 1,0 0-1,-1 0 0,1-1 1,0 1-1,0-1 0,0 0 1,0 0-1,0 0 0,0 0 0,-1 0 1,1-1-1,0 1 0,0-1 1,0 0-1,0 0 0,-1 0 1,1 0-1,0 0 0,-1 0 0,1-1 1,-1 1-1,0-1 0,1 0 1,-1 0-1,0 0 0,0 0 1,2-3-1,6-6 17,-1 0 0,0-1 0,-1 0 1,0-1-1,-1 0 0,-1 0 0,0-1 0,-1 1 0,7-25 1,-6 9-96,-1 1 1,-1-1 0,1-54 0,-5 74 13,0 0 0,-1-1 0,-2-10-1,0 15-93,1 10 70,0 11 29,3-7 59,1 1-1,0 0 1,1-1-1,0 1 1,0-1 0,1 0-1,0 0 1,1 0-1,0-1 1,0 0-1,11 13 1,-14-18 2,1 0 0,0 0 0,0 0-1,0 0 1,0-1 0,1 1 0,-1-1 0,1 0-1,-1 0 1,1 0 0,0 0 0,0-1 0,0 0 0,0 0-1,0 0 1,0 0 0,0 0 0,0-1 0,0 0-1,0 0 1,1 0 0,-1 0 0,0 0 0,0-1 0,0 0-1,0 0 1,0 0 0,0 0 0,7-4 0,-4 0 19,0 1 0,0-1 0,0-1 0,0 1 0,-1-1 0,0 0 0,0-1 0,-1 1 1,0-1-1,0 0 0,0 0 0,-1-1 0,0 0 0,0 1 0,-1-1 0,0 0 1,-1-1-1,0 1 0,2-12 0,-1 4 39,-1 0-1,-1-1 1,0 0 0,-1 1 0,-1-1 0,-1 1 0,0-1-1,-1 1 1,-6-17 0,6 23-7,0 1 0,-1 0-1,-4-9 1,7 16-52,0 0 0,-1 0-1,1 1 1,0-1 0,-1 0-1,1 1 1,0-1-1,-1 1 1,0-1 0,1 1-1,-1 0 1,0-1 0,0 1-1,0 0 1,0 0 0,0 0-1,0 1 1,0-1-1,-2 0 1,3 1-8,0 0 1,0-1-1,0 1 0,0 0 1,0 0-1,0 1 0,0-1 0,0 0 1,0 0-1,0 0 0,0 1 1,0-1-1,0 0 0,0 1 1,1-1-1,-1 1 0,0-1 1,0 1-1,0-1 0,1 1 0,-1 0 1,0-1-1,0 2 0,0 0 6,0 0 0,0-1 1,0 1-1,0 0 0,0 0 0,1 0 0,-1 0 0,1 0 0,-1 0 0,1 4 0,0 2 21,0 0-1,0 0 1,1 0-1,3 14 1,-2-15-26,0-1 1,0 1-1,1-1 1,0 1-1,0-1 0,0 0 1,1 0-1,-1-1 1,2 1-1,-1-1 1,1 1-1,-1-1 0,1-1 1,1 1-1,-1-1 1,1 0-1,-1 0 1,1 0-1,0-1 1,1 0-1,-1 0 0,0-1 1,1 0-1,0 0 1,-1 0-1,1-1 1,0 0-1,0 0 0,0-1 1,0 1-1,0-2 1,0 1-1,-1-1 1,1 0-1,0 0 0,0-1 1,-1 0-1,1 0 1,8-5-1,-5 2-37,-1 0 0,0-1 0,0-1 0,0 1 0,-1-2 0,0 1-1,0-1 1,-1 0 0,0 0 0,0-1 0,6-11 0,-9 13-52,0-1-1,0 1 1,-1-1-1,0 0 1,0 0 0,-1 0-1,0 0 1,0-1-1,-1 1 1,0 0 0,-1-1-1,1 1 1,-2-1-1,-1-15 1,2 23 51,0-1-1,-1 1 1,1 0-1,0-1 1,-1 1 0,1 0-1,-1-1 1,1 1-1,-1 0 1,1-1 0,-1 1-1,0 0 1,0 0 0,0 0-1,1 0 1,-1 0-1,0 0 1,0 0 0,-1 0-1,1 0 1,0 0-1,0 1 1,0-1 0,0 0-1,-2 0 1,2 1 12,0 0 1,1 0-1,-1 0 0,1 0 1,-1 0-1,0 1 0,1-1 1,-1 0-1,1 0 0,-1 0 1,1 1-1,-1-1 1,0 0-1,1 1 0,0-1 1,-1 0-1,1 1 0,-1-1 1,1 1-1,-1-1 0,0 1 1,0 1 5,0 0-1,0-1 1,0 1 0,1 0 0,-1 0 0,0 0-1,1 0 1,-1 0 0,0 3 0,0 8-99,0 0 1,0 0-1,1 0 0,1 1 1,0-1-1,1 0 1,0 0-1,1 0 0,1 0 1,0-1-1,6 15 1,-9-26 59,-1 0 0,1 0 1,-1 0-1,1 0 0,-1 0 1,1 0-1,0 0 0,0 0 1,-1 0-1,1-1 0,0 1 0,0 0 1,0 0-1,0-1 0,0 1 1,0 0-1,0-1 0,0 1 1,0-1-1,0 1 0,0-1 1,0 0-1,0 0 0,1 1 0,-1-1 1,0 0-1,0 0 0,0 0 1,0 0-1,1 0 0,-1 0 1,0 0-1,0-1 0,0 1 1,0 0-1,0-1 0,0 1 0,0-1 1,0 1-1,1-1 0,-1 1 1,-1-1-1,1 0 0,2-1 1,16-14-598</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6.331"/>
    </inkml:context>
    <inkml:brush xml:id="br0">
      <inkml:brushProperty name="width" value="0.05" units="cm"/>
      <inkml:brushProperty name="height" value="0.05" units="cm"/>
    </inkml:brush>
  </inkml:definitions>
  <inkml:trace contextRef="#ctx0" brushRef="#br0">15 266 19308,'-10'-43'3195,"7"40"-1648,2 10-217,0 15 117,6 34-1014,3-1 1,2 0-1,3 0 0,2-1 0,2-1 1,2-1-1,3 0 0,52 87 1,-72-134-426,35 53 65,-33-53-71,0 0-1,1 0 0,-1 0 0,1 0 0,0-1 0,0 0 0,10 6 0,-14-9-4,0-1-1,0 1 1,0-1-1,0 1 1,-1-1-1,1 0 1,0 1-1,0-1 1,0 0-1,0 0 1,0 1-1,0-1 1,0 0-1,0 0 1,0 0-1,0 0 1,0 0 0,0-1-1,0 1 1,-1 0-1,1 0 1,0-1-1,0 1 1,0 0-1,0-1 1,0 1-1,0-1 1,-1 1-1,1-1 1,0 1-1,0-1 1,-1 0-1,1 1 1,0-1-1,-1 0 1,1 0-1,0-1 1,1-1-13,-1-1 0,1 0 0,-1 0 0,0 1 0,0-1 0,0 0 0,1-5 0,0-20-105,0 0 0,-2 0-1,-5-37 1,-18-87-437,18 124 452,-35-164-563,40 193 668,0-1-1,0 1 1,-1-1-1,1 1 1,0-1-1,0 1 1,0-1-1,0 1 1,0-1-1,0 1 1,0-1-1,0 1 1,0-1-1,0 1 1,0-1-1,0 1 1,0-1-1,0 1 0,0-1 1,1 1-1,-1-1 1,0 1-1,0-1 1,0 1-1,1-1 1,-1 1-1,0 0 1,1-1-1,-1 1 1,0 0-1,1-1 1,-1 1-1,1 0 1,-1-1-1,1 1 1,-1 0-1,0 0 1,1-1-1,-1 1 0,1 0 1,-1 0-1,1 0 1,-1 0-1,1 0 1,0-1-1,26 6 92,-18-3-64,1-1-11,0 0-1,-1-1 1,1 0 0,0-1-1,0 0 1,-1 0 0,1-1-1,0 0 1,-1-1 0,0 0 0,0-1-1,0 0 1,0 0 0,0-1-1,-1 0 1,0 0 0,0-1-1,0 0 1,-1 0 0,9-10 0,-9 8-26,0 0 0,-1 0 0,0-1 0,-1 1 0,0-1 0,0-1 0,-1 1 0,0-1 0,0 1 0,-1-1 0,-1 0 0,0 0 0,0 0 0,-1-1 0,0 1 0,-1 0 0,0-1 0,0 1 0,-3-13 0,2 19-4,0 0 1,0 0-1,0 0 0,0 0 1,-1 0-1,1 0 0,-1 0 1,0 1-1,-1-1 0,1 1 1,-1-1-1,1 1 0,-1 0 0,-5-4 1,6 5 8,0 1 0,0 0 0,0 0 0,0 0 0,0 0 0,0 0 0,0 0 0,-1 1 0,1-1 0,0 1 0,-1 0 0,1-1 1,0 1-1,-1 0 0,1 0 0,0 1 0,0-1 0,-1 0 0,1 1 0,0-1 0,-1 1 0,1 0 0,0 0 0,0 0 0,0 0 0,0 0 0,-3 3 0,-5 3 5,1 0-1,0 1 0,1 0 1,0 0-1,0 1 0,1 0 0,0 1 1,0-1-1,1 1 0,-8 19 0,6-11 27,1 1-1,0-1 1,2 1-1,0 1 1,-4 32-1,8-41-9,1 0-1,-1 1 0,2-1 0,-1 0 0,2 0 0,-1 0 0,4 12 0,-3-18-32,0-1 0,0 1 0,0-1 0,0 1 0,0-1-1,1 0 1,0 0 0,0 0 0,0 0 0,1 0 0,-1-1 0,1 1-1,0-1 1,0 0 0,0 0 0,0-1 0,0 1 0,6 2-1,1-1-162,0 0 0,1-1 0,-1 0 0,1 0 0,0-1 0,-1-1 0,23 0 0,5-3-675,41-7-1,-48 4 247,0 1-1,34 2 0,-60 2 565,0 0 0,0 1 0,0 0 0,0 1 0,0-1-1,0 1 1,-1 0 0,1 0 0,6 4 0,-10-5 42,0 0 0,0 1 1,-1-1-1,1 0 0,0 1 1,-1-1-1,1 1 1,-1 0-1,1-1 0,-1 1 1,0 0-1,0 0 0,1 0 1,-1 0-1,-1 0 0,1 0 1,0 0-1,0 0 0,-1 0 1,0 1-1,1-1 0,-1 0 1,0 0-1,0 1 1,0-1-1,-1 4 0,1-4-19,-1 0 0,1 0 0,-1 0 0,0-1 0,0 1 0,0 0 0,0-1 0,0 1 0,0-1 0,0 1 0,-1-1 0,1 1 0,0-1 0,-1 0 0,0 0 0,1 0 0,-1 1 0,1-2 0,-1 1 0,0 0 0,0 0 0,1 0 0,-1-1 0,0 1 0,0-1 0,0 0 0,0 1-1,0-1 1,-3 0 0,-25 1-231</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3.560"/>
    </inkml:context>
    <inkml:brush xml:id="br0">
      <inkml:brushProperty name="width" value="0.05" units="cm"/>
      <inkml:brushProperty name="height" value="0.05" units="cm"/>
    </inkml:brush>
  </inkml:definitions>
  <inkml:trace contextRef="#ctx0" brushRef="#br0">166 0 16371,'-4'11'337,"-1"-1"-1,-1 1 1,1-1-1,-2-1 1,-8 11-1,-9 15 99,21-30-327,-20 31 800,-23 48 1,41-74-769,1 0-1,0 0 1,1 1-1,0 0 1,0-1-1,1 1 1,0 0-1,1 0 1,1 0-1,0 15 1,0-24-110,0 1-1,1-1 1,-1 0 0,1 1 0,0-1-1,-1 0 1,1 1 0,0-1 0,0 0-1,1 0 1,-1 0 0,0 0 0,1 0-1,-1 0 1,1 0 0,0 0 0,-1 0-1,1-1 1,3 3 0,-2-2-9,1-1 0,-1 0 0,0 0 1,0 0-1,1 0 0,-1 0 0,0-1 0,1 1 0,-1-1 1,1 0-1,-1 0 0,6-1 0,2-1 15,0 0 0,-1-1 0,1 0 0,-1 0 0,1-2 0,-1 1-1,17-11 1,-18 8 43,1 0 0,-1 0 0,-1-1 0,1 0 0,-1 0 0,-1-1 0,0 0 0,0-1 0,0 0 0,9-19 0,-12 20 31,-1 0 0,0 0 0,0 0 0,-1-1 0,0 1 0,0-1-1,-1 0 1,0 1 0,-1-1 0,0 0 0,-1 0 0,0 1 0,-3-15 0,2 17-34,0 1 0,-1 0 0,0 0 0,0 0 0,0 1 0,-1-1 0,0 1 0,-7-8 0,10 11-93,-1 0-1,0 1 1,1 0 0,-1-1 0,0 1 0,0 0 0,1 0 0,-1 0-1,0 0 1,0 0 0,0 0 0,-4 0 0,4 1-40,1 0-1,0 0 1,0 0-1,-1 0 1,1 0 0,0 0-1,0 1 1,-1-1-1,1 0 1,0 1 0,0-1-1,0 1 1,0 0-1,-1-1 1,1 1 0,0 0-1,0-1 1,0 1-1,1 0 1,-1 0 0,0 0-1,0 0 1,-1 2-1,2-3 45,0 1 0,-1-1 0,1 0-1,0 1 1,-1-1 0,1 1 0,0-1-1,0 1 1,0-1 0,-1 1 0,1-1-1,0 1 1,0-1 0,0 1 0,0-1-1,0 1 1,0-1 0,0 1 0,0-1-1,0 1 1,0-1 0,0 1 0,0-1-1,1 1 1,-1-1 0,0 1 0,0-1-1,0 1 1,1-1 0,-1 0 0,0 1-1,0-1 1,1 1 0,-1-1 0,0 0-1,1 1 1,-1-1 0,1 0 0,-1 1-1,1-1 1,-1 0 0,0 0 0,1 1-1,0-1 1,27 8-439</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6.779"/>
    </inkml:context>
    <inkml:brush xml:id="br0">
      <inkml:brushProperty name="width" value="0.05" units="cm"/>
      <inkml:brushProperty name="height" value="0.05" units="cm"/>
    </inkml:brush>
  </inkml:definitions>
  <inkml:trace contextRef="#ctx0" brushRef="#br0">6 87 20748,'-6'-17'1953,"9"11"-1337,8-1-680,4-13 2096,1 0-1463,-4 3-537</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7.230"/>
    </inkml:context>
    <inkml:brush xml:id="br0">
      <inkml:brushProperty name="width" value="0.05" units="cm"/>
      <inkml:brushProperty name="height" value="0.05" units="cm"/>
    </inkml:brush>
  </inkml:definitions>
  <inkml:trace contextRef="#ctx0" brushRef="#br0">1 341 15459,'16'26'984,"2"0"-1,1 0 0,1-2 0,1-1 0,1 0 1,1-1-1,29 20 0,-48-39-926,0-1 0,-1 1-1,1-1 1,1 0 0,-1 0 0,0 0 0,0-1-1,1 1 1,-1-1 0,1 0 0,-1-1-1,1 1 1,-1-1 0,1 0 0,0 0 0,-1 0-1,1 0 1,-1-1 0,1 0 0,-1 0 0,1 0-1,-1-1 1,0 1 0,1-1 0,-1 0 0,0 0-1,0-1 1,0 1 0,-1-1 0,1 0-1,-1 0 1,1 0 0,-1 0 0,0-1 0,3-4-1,4-5-57,-1-2 0,0 1 0,-1-1 0,0-1 0,-2 1 0,0-1 0,0 0 0,-2-1 0,0 1 0,2-20 0,-2 4-426,-1 0 1,-2 0-1,-2 0 1,-6-46-1,5 62-63,0 0 0,-2 0 1,0 0-1,0 0 0,-2 0 0,-7-14 0,6 21-265,5 9 329,2 6-105,11 25 645,1-1 1,24 43-1,-3-7 691,21 52 1646,90 143 0,-140-253-2322,4 4-191,1 0 1,-1 0 0,15 14 0,-22-25 1,1 1-1,-1 0 1,1-1 0,0 1-1,0-1 1,-1 1 0,1-1-1,0 0 1,0 0 0,0 0 0,0 0-1,1 0 1,-1 0 0,0-1-1,0 1 1,0-1 0,1 1-1,-1-1 1,0 0 0,0 0-1,1 0 1,-1 0 0,0 0-1,1-1 1,-1 1 0,0-1-1,0 1 1,4-3 0,5-5-596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8.149"/>
    </inkml:context>
    <inkml:brush xml:id="br0">
      <inkml:brushProperty name="width" value="0.05" units="cm"/>
      <inkml:brushProperty name="height" value="0.05" units="cm"/>
    </inkml:brush>
  </inkml:definitions>
  <inkml:trace contextRef="#ctx0" brushRef="#br0">112 726 19092,'-11'9'256,"1"1"-1,1 0 1,0 0-1,1 1 1,0 1-1,0-1 1,1 1-1,1 0 1,0 1-1,0 0 1,-4 17 0,6-18-137,2-1 0,-1 1 0,1-1 0,1 1 0,0 0 0,0 0 0,1-1 1,1 1-1,0 0 0,1-1 0,0 1 0,0 0 0,7 16 0,-8-25-85,1 0 0,-1 0-1,1 0 1,0 0-1,0 0 1,0-1 0,0 1-1,0 0 1,1-1 0,-1 0-1,1 0 1,-1 1-1,1-2 1,0 1 0,5 3-1,-6-5-13,0 1 1,0 0-1,0-1 0,1 1 1,-1-1-1,0 0 0,1 0 0,-1 0 1,0 0-1,0 0 0,1 0 0,-1-1 1,0 1-1,0-1 0,0 0 0,1 1 1,-1-1-1,0 0 0,0 0 1,0 0-1,0-1 0,0 1 0,3-3 1,1-2 8,-1 0 0,1-1 0,-1 1 0,0-1 0,0 0 0,-1 0 0,0-1 0,0 1 1,-1-1-1,0 0 0,0 0 0,2-14 0,0-4 74,-1-1 0,1-45-1,-5 48 15,-3-35 0,2 51-91,0 0 0,-1 0 0,0 0 0,0 0 0,-1 0 0,0 1 0,-6-12 0,9 18-24,0 1 0,0 0 0,-1-1 0,1 1 0,0 0 1,0-1-1,0 1 0,-1 0 0,1-1 0,0 1 0,0 0 0,-1 0 0,1-1 0,0 1 0,0 0 1,-1 0-1,1 0 0,0-1 0,-1 1 0,1 0 0,0 0 0,-1 0 0,1 0 0,-1 0 0,1 0 1,0-1-1,-1 1 0,-3 8 19,2 14-21,4-4-2,1-1 0,0 0 0,11 30 1,-11-37 17,1 0 0,0 0 0,1-1 0,0 0 0,0 0 0,1 0 0,11 12 0,-15-19-3,-1 0-1,1 0 1,0 0-1,0 0 0,-1-1 1,1 1-1,0-1 1,1 1-1,-1-1 0,0 0 1,0 0-1,1 0 1,-1 0-1,0 0 0,1 0 1,-1-1-1,1 1 1,-1-1-1,1 0 0,-1 1 1,1-1-1,-1 0 1,1-1-1,0 1 0,-1 0 1,1-1-1,-1 1 1,0-1-1,1 0 1,-1 0-1,1 0 0,-1 0 1,0 0-1,0-1 1,0 1-1,0-1 0,0 1 1,0-1-1,0 0 1,0 1-1,-1-1 0,3-3 1,3-5 33,1 0 0,-1-1 0,-1 0 0,0 0 0,0 0 0,-1-1 0,4-14 0,-3 3-8,0 0 0,-2 0-1,0 0 1,0-33 0,-4 41-65,0 0 0,-1 1-1,-1-1 1,0 1 0,-1-1 0,0 1-1,-1 0 1,-7-17 0,10 30 16,1 0 1,-1 0 0,1 0 0,-1 0-1,1 0 1,-1 0 0,1 0-1,-1 0 1,0 0 0,1 0-1,-1 0 1,0 1 0,0-1-1,0 0 1,-1 0 0,1 1 5,1 0 1,0 0 0,-1 0-1,1 0 1,0 0-1,-1 0 1,1 1 0,0-1-1,0 0 1,-1 0 0,1 0-1,0 1 1,0-1-1,-1 0 1,1 0 0,0 1-1,0-1 1,-1 0-1,1 1 1,0-1 0,0 0-1,0 0 1,0 1-1,0-1 1,0 0 0,-1 1-1,1-1 1,0 1 0,0-1-1,0 1 1,-1 4-22,1 1 0,-1 0 1,1-1-1,0 11 0,3-1 45,0 1 0,0 0-1,2-1 1,0 0 0,0 0-1,2 0 1,0-1 0,0 0-1,1 0 1,1 0 0,20 22-1,-26-33-3,-1 1 0,2-1-1,-1 0 1,0-1 0,0 1-1,1-1 1,0 1 0,6 2-1,-8-4-7,0-1 0,0 1-1,0-1 1,0 1-1,0-1 1,1 0 0,-1 0-1,0 0 1,0 0-1,0 0 1,0-1 0,0 1-1,0 0 1,1-1-1,-1 0 1,0 1 0,0-1-1,-1 0 1,1 0 0,2-2-1,2-1-18,0-1-1,-1 1 0,0-1 1,1-1-1,-2 1 1,1-1-1,-1 0 0,0 0 1,0 0-1,0 0 1,-1-1-1,0 0 0,-1 1 1,1-1-1,2-14 1,1-8-91,-2 0 0,1-45 0,-4 62 77,0-2-19,0 9 25,-1 0 0,1 0 0,-1 1-1,0-1 1,0 0 0,-1 0 0,1 0 0,-1 0 0,0 1 0,0-1 0,-1 0-1,-2-4 1,4 9 20,0 0-1,0 0 1,0 0-1,0 0 1,0 0-1,0 0 1,0 0 0,0 0-1,0 0 1,0 0-1,0 0 1,0 0-1,0 1 1,0-1-1,0 0 1,0 0-1,0 0 1,0 0-1,0 0 1,0 0-1,0 0 1,-1 0 0,1 0-1,0 0 1,0 0-1,0 0 1,0 0-1,0 0 1,0 0-1,0 0 1,0 0-1,0 0 1,0 0-1,0 0 1,0 0-1,0 0 1,-1 0 0,1 0-1,0 0 1,0 0-1,0 0 1,0 0-1,0 0 1,0 0-1,0 0 1,0 0-1,0 0 1,0 0-1,0 0 1,0 0-1,0-1 1,0 1 0,0 0-1,0 0 1,0 0-1,-1 0 1,1 0-1,0 0 1,0 0-1,0 0 1,0 0-1,0 0 1,0 0-1,0 0 1,0 0 0,0 9 1,4 16 51,2 0 159,14 40 0,-17-58-155,0 0 1,0 0-1,1-1 0,0 1 0,0-1 0,0 0 0,1 0 1,0 0-1,0 0 0,8 5 0,-11-9-34,0-1 0,0 0 0,0 1-1,0-1 1,1 0 0,-1 0 0,0-1 0,1 1-1,-1 0 1,1-1 0,-1 1 0,1-1 0,-1 0-1,1 0 1,-1 0 0,1 0 0,-1 0 0,1-1-1,-1 1 1,0-1 0,1 1 0,-1-1 0,1 0-1,-1 0 1,3-2 0,4-2 17,1-1 0,-2-1 0,1 0 0,11-11 0,-17 15-41,78-82-10,-57 58-50,2 0 0,0 1 0,2 2 1,41-28-1,-64 48 51,1 1 0,-1 0 0,1 0 0,0 1 1,0 0-1,0 0 0,9-2 0,-14 4 51,1 0 0,0 0 0,0 0-1,0 0 1,-1 0 0,1 0 0,0 0 0,0 1 0,-1-1 0,1 0 0,0 1 0,0 0-1,-1-1 1,1 1 0,-1 0 0,1 0 0,-1 0 0,1 0 0,-1 0 0,1 0-1,-1 1 1,0-1 0,0 0 0,1 1 0,-1-1 0,0 1 0,0-1 0,1 4-1,-24-27 1610,12 8-1454,-96-144 126,104 154-441,0 1 0,0-1 1,0 0-1,0 0 0,0 0 0,1 0 0,0 0 1,0 0-1,0 0 0,0 0 0,0 0 0,1 0 1,0-1-1,0 1 0,0 0 0,1 0 0,-1 0 0,1 0 1,0-1-1,0 1 0,0 0 0,1 0 0,-1 0 1,1 1-1,0-1 0,0 0 0,1 1 0,-1-1 1,6-5-1,20-24-536</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9.522"/>
    </inkml:context>
    <inkml:brush xml:id="br0">
      <inkml:brushProperty name="width" value="0.05" units="cm"/>
      <inkml:brushProperty name="height" value="0.05" units="cm"/>
    </inkml:brush>
  </inkml:definitions>
  <inkml:trace contextRef="#ctx0" brushRef="#br0">1 699 19660,'37'47'1707,"-8"-12"-342,56 56-1,-76-83-1236,0 0 1,0-1-1,1 0 1,0 0-1,0-1 1,1 0-1,-1-1 1,1-1-1,1 1 1,-1-2-1,19 5 0,-25-8-83,0 1 0,0-1 0,0 1 0,0-2 0,0 1 0,0 0 0,0-1-1,0 0 1,0 0 0,-1 0 0,1-1 0,0 0 0,-1 0 0,1 0-1,-1 0 1,1-1 0,-1 1 0,0-1 0,0 0 0,0-1 0,-1 1-1,1-1 1,-1 1 0,0-1 0,5-8 0,-3 4 26,-1-1 1,0 0-1,-1 1 1,0-1-1,0-1 1,0 1-1,-2 0 0,1-1 1,-1 1-1,0 0 1,-1-1-1,-2-17 1,1 15-30,0 0 0,-2 0 0,1 0 0,-2 1 0,0-1 0,0 1 1,-1-1-1,0 2 0,-12-20 0,10 23-47,5 12-18,6 12-12,4 1 17,0-1 0,1 0 0,0 0 1,2-1-1,-1 0 0,2-1 0,0-1 0,20 18 0,-24-23 22,1-1 0,1-1 0,0 1 0,0-2 0,0 1 0,1-1 0,0-1 1,0 0-1,0-1 0,1 0 0,0 0 0,-1-1 0,1-1 0,15 1 0,-21-2 6,-1-1-1,1-1 1,0 1-1,-1-1 1,1 0 0,-1 0-1,1-1 1,-1 1-1,1-1 1,-1-1-1,0 1 1,0-1-1,0 1 1,0-2-1,0 1 1,-1 0-1,1-1 1,-1 0-1,0 0 1,0 0 0,-1 0-1,1-1 1,-1 0-1,0 1 1,0-1-1,0 0 1,-1-1-1,3-7 1,-1 1 21,-1-1-1,0 1 1,0-1 0,-1 0 0,-1 0 0,0 0 0,-1 0 0,-1 0 0,0 0-1,0 0 1,-6-21 0,2 16-4,-1 1 0,0 0 0,-2 0 0,0 0 0,-1 1 0,0 0 0,-1 1 0,-1 0 0,-22-24 0,31 37-30,0 0 0,0 1 1,0-1-1,0 0 0,0 1 1,-1 0-1,1-1 1,0 1-1,-1 0 0,1 0 1,-1 1-1,1-1 0,-1 0 1,0 1-1,1-1 1,-5 1-1,5 0-1,1 1 1,0-1-1,0 0 0,0 1 1,0-1-1,0 1 0,0-1 1,0 1-1,0-1 0,0 1 1,0 0-1,0 0 0,0-1 1,0 1-1,1 0 0,-1 0 1,0 0-1,1 0 0,-1 0 1,0 0-1,1 0 0,-1 0 1,1 0-1,0 0 0,-1 0 1,1 0-1,0 1 0,0-1 1,-1 0-1,1 0 0,0 0 0,0 0 1,0 1-1,1-1 0,-1 0 1,0 0-1,1 2 0,0 3-7,0 0 0,1 0 0,-1-1 0,1 1 0,1 0 0,-1-1 0,1 1 0,0-1 0,0 0 0,0 0 0,1 0 0,0-1 0,0 1 0,0-1 0,1 0 0,-1 0 0,7 4 0,-4-3 11,-1 0-1,1-1 1,0-1 0,0 1 0,0-1 0,1 0-1,-1-1 1,1 1 0,0-1 0,0-1 0,-1 0-1,15 1 1,-14-3 6,-1 0 0,1 0 0,-1 0 0,1-1 0,-1 0 0,0 0 0,0-1 0,0 0 0,0 0 0,0-1 0,9-7 0,-7 4 5,0 0 0,-1-1 0,0 0 0,0 0 0,-1-1 0,-1 0 0,9-14 0,-8 11 4,0-1 1,-1 0-1,0-1 0,-1 1 1,-1-1-1,-1 0 1,1 0-1,-2-1 1,0 1-1,-1 0 0,0-1 1,-3-21-1,1 26-7,-1 0-1,-1 1 1,0-1 0,-7-17-1,9 25-7,0 0-1,0-1 1,0 1-1,0 0 1,-1 0-1,1 0 1,0 0-1,-1 0 1,0 0-1,1 0 1,-1 1-1,0-1 1,0 1-1,0-1 1,0 1-1,0 0 1,0-1-1,0 1 1,0 0-1,-1 1 1,1-1-1,0 0 1,-1 1-1,-2-1 1,3 1-3,1 0 1,0 0 0,-1 1-1,1-1 1,0 1 0,-1-1 0,1 1-1,0 0 1,0 0 0,-1-1 0,1 1-1,0 0 1,0 0 0,0 0 0,0 0-1,0 0 1,0 0 0,1 0-1,-1 1 1,0-1 0,0 0 0,1 0-1,-1 1 1,1-1 0,-1 0 0,0 3-1,-6 37-14,7-29 20,0-1 0,1 0 1,0 0-1,1 0 0,0 0 0,1 0 1,0 0-1,0-1 0,10 19 0,-11-24 7,1 0 0,-1 1-1,1-1 1,1-1 0,-1 1 0,1 0-1,-1-1 1,1 0 0,1 0-1,-1 0 1,1 0 0,-1-1-1,1 1 1,0-1 0,0 0-1,0-1 1,1 1 0,-1-1-1,1 0 1,6 1 0,-7-3-1,0 0 1,0 0 0,0 0-1,0-1 1,0 0-1,0 0 1,0 0 0,0-1-1,0 1 1,0-1-1,-1 0 1,1-1 0,-1 1-1,1-1 1,-1 0-1,0 0 1,0 0 0,0-1-1,-1 1 1,6-7-1,1-3 2,0 0 0,0 0 0,-1-1 0,-1-1 0,7-16 0,-5 9-19,-1-1 0,-1-1 0,-1 0 1,-1 0-1,-1 0 0,-2 0 0,0-1 1,-1 1-1,-3-40 0,-1 54-31,0 12 3,-1 16 10,4-2-29,1 0 0,0 0-1,1 0 1,0 0 0,1-1 0,1 0 0,1 1-1,0-2 1,1 1 0,1-1 0,0 0 0,17 23-1,-22-34-140,0 0-1,1 0 0,-1 0 0,0 0 0,1 0 1,0 0-1,7 3 0,-11-6 159,1 0 1,0 1-1,0-1 0,0 1 1,0-1-1,0 0 1,-1 0-1,1 0 0,0 1 1,0-1-1,0 0 0,0 0 1,0 0-1,0 0 1,0-1-1,0 1 0,-1 0 1,1 0-1,0 0 0,0-1 1,0 1-1,0 0 1,0-1-1,-1 1 0,1-1 1,0 1-1,0-1 0,-1 1 1,1-1-1,0 0 1,-1 1-1,1-1 0,-1 0 1,1 0-1,-1 1 0,1-1 1,-1 0-1,1 0 1,-1 0-1,0 1 0,1-1 1,-1 0-1,0-1 0,4-19-722</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1:59.950"/>
    </inkml:context>
    <inkml:brush xml:id="br0">
      <inkml:brushProperty name="width" value="0.05" units="cm"/>
      <inkml:brushProperty name="height" value="0.05" units="cm"/>
    </inkml:brush>
  </inkml:definitions>
  <inkml:trace contextRef="#ctx0" brushRef="#br0">17 3 18220,'-10'-3'1704,"4"5"-1312,9 12-584,4 0 552,10 4-88,3 5-176,9-5-376</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2:00.368"/>
    </inkml:context>
    <inkml:brush xml:id="br0">
      <inkml:brushProperty name="width" value="0.05" units="cm"/>
      <inkml:brushProperty name="height" value="0.05" units="cm"/>
    </inkml:brush>
  </inkml:definitions>
  <inkml:trace contextRef="#ctx0" brushRef="#br0">107 1 21261,'-4'0'198,"0"0"0,-1 0 0,1 0 0,0 1 0,-1 0 0,1 0 0,0 0 0,0 0 1,-1 1-1,1 0 0,0 0 0,1 0 0,-1 0 0,0 0 0,1 1 0,-1 0 0,1-1 1,0 1-1,-1 1 0,2-1 0,-1 0 0,0 1 0,1-1 0,-1 1 0,1 0 0,0 0 1,0 0-1,1 0 0,-1 0 0,1 0 0,0 1 0,0-1 0,0 0 0,1 6 1,-1-2-110,0-1 0,1 1 0,1 0 0,-1-1 1,1 1-1,1 0 0,-1-1 0,1 0 0,1 1 0,-1-1 1,1 0-1,0 0 0,1 0 0,0 0 0,0-1 1,0 0-1,1 0 0,0 0 0,7 7 0,2-3-181,0-2 0,0 1 0,1-2 0,0 0-1,0-1 1,0-1 0,25 6 0,29 12-638,-48-15 557,0 2 0,0 1 0,-1 0 1,0 1-1,-1 1 0,-1 1 0,0 1 0,-1 1 0,25 29 0,-34-36 214,0 1 1,-1 1 0,-1 0 0,0 0-1,0 0 1,-1 0 0,0 1 0,-1 0-1,0 0 1,-1 0 0,-1 1 0,0-1-1,0 0 1,-1 1 0,-1 0 0,0-1-1,-1 1 1,0-1 0,-4 17 0,3-22 71,0 0 0,0 0 0,-1-1 0,0 1 0,0-1 0,0 1 0,-1-1 0,0 0 0,0 0 0,-10 10 0,11-14-45,1 1-1,-1-1 1,0 0-1,0 0 1,-1 0-1,1 0 1,0 0-1,-1-1 1,1 1-1,-1-1 1,1 0-1,-1 0 1,1 0-1,-1-1 1,0 1-1,0-1 1,1 0-1,-1 0 0,0 0 1,1-1-1,-1 1 1,0-1-1,-5-1 1,0-2-3,1 0 0,-1 0 0,1-1 0,0 0 0,0 0 0,0-1 0,1 0 1,0-1-1,0 1 0,1-1 0,-1-1 0,-9-14 0,3 2-106,1 0 0,1-1-1,1-1 1,-9-25 0,13 31-166,1 0 0,1-1 0,0 1 0,1-1 0,0 0 0,2 0 0,0 0 0,1 0 0,1-1 0,0 1 0,1 0 0,1 0 1,1 1-1,0-1 0,9-20 0,12-17-257,4-8-107</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2:00.787"/>
    </inkml:context>
    <inkml:brush xml:id="br0">
      <inkml:brushProperty name="width" value="0.05" units="cm"/>
      <inkml:brushProperty name="height" value="0.05" units="cm"/>
    </inkml:brush>
  </inkml:definitions>
  <inkml:trace contextRef="#ctx0" brushRef="#br0">1 55 19524,'100'182'3791,"-77"-133"-2923,3-2 0,1-1 0,51 65 0,-74-106-798,0 0 0,1 0 0,0 0 0,0-1 1,0 1-1,1-1 0,-1-1 0,1 1 0,0-1 0,0 0 0,9 3 0,-12-5-47,1 0 0,-1-1-1,1 1 1,-1-1-1,1 0 1,-1 0 0,1-1-1,-1 1 1,1-1 0,-1 1-1,1-1 1,-1 0-1,0-1 1,1 1 0,-1 0-1,0-1 1,0 0 0,0 0-1,0 0 1,0 0-1,-1 0 1,1 0 0,2-4-1,6-5-5,-1-1-1,0-1 1,0 1-1,-2-2 1,1 1-1,11-28 1,28-95-109,-36 98 20,-11 33 49,1 1-1,-1 0 0,1 0 1,0 0-1,0 1 1,3-6-1,-4 9 19,-1-1 1,0 1-1,1 0 1,-1-1-1,1 1 0,-1-1 1,1 1-1,-1 0 1,1 0-1,-1-1 0,1 1 1,-1 0-1,1 0 1,-1-1-1,1 1 0,-1 0 1,1 0-1,-1 0 1,1 0-1,1 0 0,-1 0 2,0 1 0,0-1 0,0 0 0,0 1 0,-1-1-1,1 1 1,0-1 0,0 1 0,0 0 0,0-1-1,-1 1 1,1 0 0,0-1 0,-1 1 0,1 0-1,0 1 1,32 49-39,-24-36 64,0 0-1,2 0 1,16 18-1,-26-32-28,-1 0 0,1-1-1,-1 1 1,1-1 0,-1 1-1,1-1 1,-1 1 0,1-1-1,0 1 1,-1-1-1,1 0 1,0 1 0,-1-1-1,1 0 1,0 1 0,-1-1-1,1 0 1,0 0 0,0 0-1,-1 0 1,1 0 0,0 0-1,0 0 1,-1 0 0,1 0-1,0 0 1,0 0 0,0-1-44,0 0 0,0 1 1,0-1-1,0 0 0,0 0 1,0 0-1,-1 0 0,1 0 1,0 0-1,-1 0 1,1 0-1,-1 0 0,1 0 1,-1 0-1,1-2 0,1-5-454,0-1 0,-1 0 0,1-12 0,-1-13-218,-3 0 0,0-1 0,-10-43 0,11 75 659,-16-86-1023</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2:01.225"/>
    </inkml:context>
    <inkml:brush xml:id="br0">
      <inkml:brushProperty name="width" value="0.05" units="cm"/>
      <inkml:brushProperty name="height" value="0.05" units="cm"/>
    </inkml:brush>
  </inkml:definitions>
  <inkml:trace contextRef="#ctx0" brushRef="#br0">0 1 16476,'18'37'1788,"-1"1"1,13 51-1,13 30 911,-29-87-2270,7 18 358,32 52 1,-46-89-708,1-1 0,0 0 0,1 0 0,1-1 0,0 0 0,0 0 0,1-2 0,0 1 0,15 8 0,-25-17-81,2 1-18,-1-1 1,0 1-1,1-1 0,0 1 0,-1-1 0,1 0 1,0 0-1,-1 0 0,1-1 0,0 1 1,5 0-1,-8-1 10,0 0 1,0 0-1,1 0 1,-1 0-1,0 0 1,0-1-1,0 1 1,1 0-1,-1 0 1,0 0-1,0 0 0,1 0 1,-1 0-1,0 0 1,0 0-1,0-1 1,0 1-1,1 0 1,-1 0-1,0 0 1,0 0-1,0-1 1,0 1-1,1 0 1,-1 0-1,0 0 1,0-1-1,0 1 1,0 0-1,0 0 0,0-1 1,0 1-1,0 0 1,0 0-1,0 0 1,0-1-1,0 1 1,-4-13-183,-11-10-92,1 9 94,-1 1-1,0 0 1,0 1-1,-19-10 1,-73-37-371,12 16 308,95 43 252,0 0-1,0 0 1,0 0 0,-1 0-1,1 0 1,0 0-1,0 0 1,0 0-1,0 0 1,0 0-1,-1 0 1,1 0 0,0-1-1,0 1 1,0 0-1,0 0 1,0 0-1,0 0 1,-1 0 0,1 0-1,0-1 1,0 1-1,0 0 1,0 0-1,0 0 1,0 0-1,0 0 1,0-1 0,0 1-1,0 0 1,0 0-1,0 0 1,0 0-1,0-1 1,0 1 0,0 0-1,0 0 1,0 0-1,0 0 1,0-1-1,0 1 1,0 0 0,0 0-1,0 0 1,0 0-1,0 0 1,0-1-1,1 1 1,-1 0-1,0 0 1,0 0 0,0 0-1,0 0 1,0 0-1,0 0 1,0-1-1,1 1 1,9-4-84,40-11-1260,0-3 0,86-42 0,-70 21 659,-3-5-230</inkml:trace>
  <inkml:trace contextRef="#ctx0" brushRef="#br0" timeOffset="1">585 10 19996,'-4'0'218,"0"0"-1,0 0 0,0 0 0,0 0 1,0 1-1,0 0 0,1 0 1,-1 0-1,0 0 0,0 0 1,1 1-1,-1 0 0,0 0 1,1 0-1,0 0 0,-1 0 0,-4 6 1,-2 0 369,0 1 0,1 1 0,-17 21 0,20-22-381,0 1 0,1-1 0,0 1 0,0 1 0,1-1 0,-4 18 0,6-21-155,1-1 0,0 1 0,0 0 0,0-1 0,1 1 0,0 0 0,1-1 0,-1 1 0,1 0 0,0-1 0,1 1 0,2 7 0,-2-11-63,-1-1 1,1 1-1,-1 0 0,1-1 1,0 0-1,0 1 1,0-1-1,0 0 1,0 0-1,0 0 0,1 0 1,-1-1-1,1 1 1,-1-1-1,1 1 0,0-1 1,-1 0-1,1 0 1,0 0-1,0 0 1,0 0-1,0-1 0,0 0 1,0 1-1,0-1 1,5-1-1,7 0-178,0-1 1,0 0-1,0-1 0,16-6 0,-13 4 22,7-2-78,62-13-588,-79 18 793,-1 1 1,1 1-1,-1-1 1,1 1 0,-1 1-1,1-1 1,0 1-1,14 4 1,-21-5 60,1 1 1,-1-1-1,1 1 1,-1 0-1,0 0 1,1-1-1,-1 1 1,0 0-1,0 0 0,1 0 1,-1 0-1,0 0 1,0 1-1,0-1 1,0 0-1,0 0 1,-1 1-1,1-1 1,0 1-1,0-1 1,0 2-1,-1 0 30,1 0 1,-1-1-1,0 1 1,0 0-1,0-1 0,0 1 1,-1 0-1,1-1 0,-1 1 1,1-1-1,-2 4 0,-3 5 189,0-1 0,0 0 1,-1 0-1,-10 13 0,9-12-10,-1-2-1,-1 1 1,1-1 0,-18 13 0,21-18-526,0 0 0,-1-1-1,1 1 1,-1-2 0,0 1-1,0 0 1,0-1 0,0 0-1,-1-1 1,-11 2 0,16-2 231,1-1 0,-1 0 0,0 0 0,0 0 0,0 0 0,0 0 0,0-1 0,1 1 0,-1-1 0,0 1 1,0-1-1,0 1 0,1-1 0,-1 0 0,0 0 0,1 0 0,-1 0 0,1 0 0,-1 0 0,1 0 0,0-1 0,-1 1 0,1 0 0,-2-3 0,-13-33-1019</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2:02.738"/>
    </inkml:context>
    <inkml:brush xml:id="br0">
      <inkml:brushProperty name="width" value="0.05" units="cm"/>
      <inkml:brushProperty name="height" value="0.05" units="cm"/>
    </inkml:brush>
  </inkml:definitions>
  <inkml:trace contextRef="#ctx0" brushRef="#br0">2359 165 13939,'-45'-21'1124,"-116"-53"2156,129 62-2879,0 1-1,-1 2 1,-43-7 0,36 11-217,-1 2 1,-1 1 0,1 3-1,0 1 1,0 2 0,0 1 0,-71 21-1,55-8-8,0 3-1,2 2 0,1 3 0,-90 57 0,45-15-70,2 4-1,4 4 1,3 4-1,-105 122 1,99-87-62,4 4 0,6 4 0,-76 145 0,127-201-9,3 2-1,3 0 1,3 2 0,-21 88-1,36-107-5,1 1-1,3 1 1,3-1-1,1 1 0,3 0 1,12 88-1,-8-118-21,1 1 0,1-1 0,1 0-1,1 0 1,1-1 0,2 0 0,0 0 0,1-1-1,23 30 1,-21-34-6,1-1 0,1 0 0,0-2 0,1 1 0,1-2 0,0-1 0,1 0 0,0-1 0,1-1 0,38 15 0,-19-13-6,1-2 1,0-1-1,1-3 1,0-1-1,0-1 1,0-3-1,71-4 0,-26-6-18,0-4 0,141-38-1,-116 18 5,-1-6-1,-2-4 0,-2-4 0,-2-6 1,-3-3-1,-2-6 0,163-129 1,-188 127 140,-3-4 1,-3-3-1,-2-2 1,-4-4 0,-3-2-1,-4-2 1,-3-3-1,-4-2 1,59-146 0,-84 170 98,-4-1 0,-1-1 1,-4-1-1,8-75 0,-18 90-32,-2-1 0,-2 0 0,-2 0 0,-2 1 0,-3-1 0,-13-51 0,12 73-98,-1 0-1,-1 1 0,-1 0 1,-1 1-1,-2 0 0,0 1 1,-2 1-1,-23-29 0,24 36-81,-1 1-1,0 0 1,0 1-1,-2 1 1,0 1 0,0 0-1,-1 2 1,-1 0-1,0 1 1,0 1-1,-29-9 1,26 12-58,-1 0 0,1 2 0,-1 1 0,1 1 1,-1 0-1,0 2 0,0 1 0,-28 5 0,19 0-162,1 1 0,-1 2 0,2 2 0,-1 0-1,-37 21 1,12 0-249,1 3-1,2 2 1,2 3-1,1 1 1,-68 75-1,1 14-212,5 26-50,113-155 724</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6:33.284"/>
    </inkml:context>
    <inkml:brush xml:id="br0">
      <inkml:brushProperty name="width" value="0.05" units="cm"/>
      <inkml:brushProperty name="height" value="0.05" units="cm"/>
    </inkml:brush>
  </inkml:definitions>
  <inkml:trace contextRef="#ctx0" brushRef="#br0">1326 5991 15083,'-2'0'220,"-29"3"1668,20-7-677,11 4-1141,0-1 1,0 1 0,1-1 0,-1 0-1,0 1 1,0-1 0,0 1 0,0-1 0,1 1-1,-1-1 1,0 1 0,1-1 0,-1 1-1,0-1 1,1 1 0,-1 0 0,0-1 0,1 1-1,-1-1 1,1 1 0,-1 0 0,1-1 0,0 1-1,175-123 1626,-99 73-1665,113-74-34,387-187 0,-326 202 19,241-111 14,353-156-27,-529 241-4,178-100 1,-294 136 1,775-402 12,-22 9 6,70-41 29,-848 435-35,342-200 11,-176 96-22,145-91 13,-22-36 27,-373 255-9,-3-4 0,83-97 0,-139 138 22,-2-2 1,-1 0 0,-3-2-1,-1-1 1,-2-1 0,-2-1-1,28-83 1,-45 112-38,0-1 1,-1 1-1,-1-1 0,0 1 1,-1-1-1,-1 0 0,0 0 0,-1 1 1,-1-1-1,0 0 0,-1 1 1,-1 0-1,-1-1 0,0 2 0,0-1 1,-14-23-1,-2-2-18,-2 1-1,-2 1 1,-1 1 0,-35-37 0,44 57-15,0 0 1,-1 1-1,-1 1 1,0 0 0,-1 2-1,0 0 1,-2 1-1,1 2 1,-34-13 0,11 10-41,-1 2 0,0 3 0,0 1 1,-77-2-1,-184 24-190,158 5 111,0 6-1,-168 54 1,-278 120-97,374-122 194,-821 322-515,690-249 427,-841 385-400,1145-513 525,-666 336-8,647-324 8,-659 344-14,-125 82 27,545-290-12,-379 250-167,611-370 129,-301 214-165,16 20-18,194-137 137,-102 88 9,161-143 73,4 5 0,5 3 1,4 5-1,-109 164 1,177-233 1,1 1 1,3 1-1,1 1 1,2 1-1,1 0 1,3 1-1,1 1 0,2 0 1,2 0-1,2 1 1,-1 66-1,7-89-3,2 0 0,0 0 0,1 0 0,1 0 0,1 0 0,1-1 0,1 0 0,1 0 0,0-1 0,15 25 0,-13-29 1,0-1 0,0 0 1,2-1-1,0 0 0,0 0 0,1-2 0,0 1 0,1-2 0,0 0 0,1 0 1,0-2-1,32 14 0,-14-10-1,1-2 0,1-1 0,-1-2 1,56 4-1,143-7-2,-114-12 17,0-6 0,-1-5 0,-1-5 0,150-51 0,440-198 29,-416 152-31,645-281 7,-28-60-4,-541 258-8,352-200 11,69-23-20,-139 80-1,-434 226 5,600-354 6,-84 50-7,-127 77 0,-447 254 0,316-199 3,-366 218-1,-3-4 0,115-114 1,-183 157 53,-1-1 1,-2-2-1,-2-2 1,-2 0 0,-2-2-1,40-83 1,-57 102 33,-1-1 1,-2 0-1,0 0 0,-2-1 1,0 1-1,0-37 0,-4 42 8,-2-1-1,-1 1 1,0 0-1,-1 0 0,-2 0 1,0 0-1,-1 0 1,-16-36-1,12 37-49,0 0 0,-2 1 0,0 0-1,-1 1 1,0 1 0,-1 0-1,-1 1 1,-1 0 0,0 1 0,-1 1-1,0 0 1,-23-11 0,10 9-160,0 1 0,-1 1 1,0 1-1,-1 2 0,0 2 0,-1 1 1,-41-4-1,-67 2-524,-200 14 1,271-3 492,-164 7-325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5.063"/>
    </inkml:context>
    <inkml:brush xml:id="br0">
      <inkml:brushProperty name="width" value="0.05" units="cm"/>
      <inkml:brushProperty name="height" value="0.05" units="cm"/>
    </inkml:brush>
  </inkml:definitions>
  <inkml:trace contextRef="#ctx0" brushRef="#br0">102 0 14835,'-31'149'3633,"7"-39"-2410,5 3-490,-8 197 1,26-283-720,1 0 1,2 1-1,6 36 0,-1-49-137,-7-15 143,0 0-1,1 0 1,-1 0-1,0 0 1,0 0-1,1-1 1,-1 1-1,0 0 1,0 0-1,1 0 1,-1 0-1,0 0 1,0 0-1,1 0 1,-1-1 0,0 1-1,0 0 1,0 0-1,1 0 1,-1 0-1,0-1 1,0 1-1,0 0 1,0 0-1,1 0 1,-1-1-1,0 1 1,0 0-1,0 0 1,0-1-1,0 1 1,0-1-1,8-27 504,-3 1-353</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6:50.533"/>
    </inkml:context>
    <inkml:brush xml:id="br0">
      <inkml:brushProperty name="width" value="0.05" units="cm"/>
      <inkml:brushProperty name="height" value="0.05" units="cm"/>
    </inkml:brush>
  </inkml:definitions>
  <inkml:trace contextRef="#ctx0" brushRef="#br0">605 143 10578,'-6'-15'768,"-1"0"-1,0 0 1,-1 1-1,-1 0 1,-18-21-1,25 32-677,0 0 1,-1 0-1,1 1 0,-1-1 0,0 1 0,0 0 1,0-1-1,0 1 0,0 1 0,0-1 1,0 0-1,-1 1 0,1 0 0,0-1 0,-6 0 1,3 2-8,1-1 1,0 1 0,-1 0 0,1 0 0,0 1 0,0 0 0,-1 0 0,1 0-1,-8 3 1,-3 3 65,1 0-1,0 1 0,1 0 0,0 1 0,-23 20 1,9-4 55,1 0 1,1 2-1,1 1 1,2 1-1,1 1 1,1 1-1,1 1 1,2 1-1,2 0 1,-17 47 0,19-38-106,2 2 0,2-1 0,2 2 0,2-1 0,2 1 0,1-1 0,3 1 0,6 59 1,2-46-88,3 0 1,2-1 0,3-1-1,2 0 1,3-1 0,47 89-1,-29-74-59,4-2-1,2-3 1,3-1-1,79 81 0,-101-118-1,1-1 0,1-1-1,59 39 1,-76-57 34,0-2-1,0 1 1,0-1 0,1-1-1,0 0 1,21 4-1,-25-7 10,-1 0 1,1-1-1,-1 0 0,1 0 0,-1-1 0,1 1 0,-1-2 0,0 1 0,1-1 0,-1 0 1,0-1-1,9-4 0,-3-1 2,0 0 1,0-1 0,-1-1 0,0 0-1,-1-1 1,0 0 0,0 0-1,-2-1 1,15-22 0,4-13 32,32-69 0,-16 16 62,35-121-1,11-110 89,-82 299-155,42-199 62,-46 201-85,-1 0 0,-1-1 0,-1 1 0,-2 0 0,-8-51 0,4 62-6,-1-1-1,0 1 0,-2 1 1,0-1-1,-1 1 1,-1 1-1,0-1 0,-2 2 1,0 0-1,-1 0 1,-28-27-1,7 13 29,-1 1 0,-2 1-1,0 2 1,-50-24 0,50 30 111,-2 1-1,0 3 1,-57-17 0,75 28-86,0 0 0,0 1-1,0 1 1,-1 2 0,0 0 0,1 1 0,-1 1 0,-32 5-1,52-6-148,0 1 0,0-1 0,0 1 0,0-1 0,1 1 0,-1 0-1,0 0 1,0-1 0,0 1 0,1 1 0,-1-1 0,0 0 0,1 0-1,-1 1 1,1-1 0,0 0 0,-1 1 0,1 0 0,0-1 0,0 1-1,0 0 1,-2 3 0,3-3 24,0-1-1,-1 1 1,1 0-1,0 0 1,0 0-1,1 0 1,-1-1 0,0 1-1,0 0 1,1 0-1,-1-1 1,1 1-1,0 0 1,-1 0 0,1-1-1,0 1 1,0-1-1,0 1 1,0-1-1,0 1 1,1-1 0,-1 0-1,0 1 1,1-1-1,2 2 1,15 10-699</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7:10.225"/>
    </inkml:context>
    <inkml:brush xml:id="br0">
      <inkml:brushProperty name="width" value="0.05" units="cm"/>
      <inkml:brushProperty name="height" value="0.05" units="cm"/>
    </inkml:brush>
  </inkml:definitions>
  <inkml:trace contextRef="#ctx0" brushRef="#br0">283 0 12467,'-20'11'274,"1"1"0,0 1 1,1 0-1,-18 17 0,25-18-227,1-1-1,-1 2 0,2-1 1,0 1-1,0 1 1,-11 24-1,6-3-30,1 0 1,2 1-1,1 0 1,-7 55-1,-3 150 82,19-222-86,-4 196 182,6-173-131,3-1 1,1 1 0,11 45-1,-12-73-45,1 0 0,1 0-1,0 0 1,0-1 0,1 0 0,1 0-1,0 0 1,1-1 0,0-1 0,1 0-1,1 0 1,-1-1 0,2 0 0,-1 0-1,20 11 1,-12-10-10,0-1-1,1-1 1,0 0-1,0-1 1,1-2-1,0 0 1,0-1-1,0-1 1,1-1-1,22 0 1,-32-2-5,0-1 1,0-1-1,0 0 1,0-1-1,0 0 1,-1 0-1,1-2 1,-1 1-1,0-1 1,0-1-1,0 0 1,0-1-1,-1 0 0,0 0 1,0-1-1,-1-1 1,1 1-1,-2-2 1,1 1-1,-1-1 1,-1 0-1,1-1 1,-2 0-1,11-18 1,0-6 2,-1-1 0,-1-1 0,-2 0 0,11-53 0,-9 17-73,7-102 0,-16 14-287,-7 144 289,0 0 0,-1-1 0,-1 1 1,0 0-1,-1 1 0,-1-1 0,-11-25 0,13 36 38,0 0 0,0 0-1,0 1 1,0-1 0,-7-6-1,7 9 0,0 0-1,0 0 0,0 0 0,0 0 1,0 0-1,-5-1 0</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6:26.949"/>
    </inkml:context>
    <inkml:brush xml:id="br0">
      <inkml:brushProperty name="width" value="0.05" units="cm"/>
      <inkml:brushProperty name="height" value="0.05" units="cm"/>
    </inkml:brush>
  </inkml:definitions>
  <inkml:trace contextRef="#ctx0" brushRef="#br0">5647 187 10010,'-15'-4'794,"-1"0"-1,2-2 1,-1 0 0,1 0-1,-23-15 1,22 12-480,-1 0-1,0 2 1,0 0 0,-22-7 0,-27 2 391,-123-8 0,54 9-60,-207-7 510,-2 27-996,83-1-121,-655 18 156,655-16-114,-268 18 2,373-12-76,-213 49-1,-44 54-20,4 24 26,187-64 4,163-59-9,-166 62 37,159-55-28,-82 47-1,119-57-18,0 1 0,1 2-1,1 1 1,1 1-1,1 0 1,1 2 0,2 1-1,0 1 1,-21 34-1,31-42-7,1 1 0,0 0 0,1 1-1,1 0 1,1 0 0,1 1 0,1 0-1,1 0 1,1 0 0,0 0 0,2 1-1,0-1 1,1 1 0,2-1 0,4 24-1,3-6-19,1-2 0,2 1 0,2-2 1,24 46-1,89 130-103,-76-143 98,2-2 1,72 69 0,137 107-18,-146-147 46,4-6 0,3-4 0,4-6 1,4-6-1,2-6 0,268 96 0,-193-98 9,3-10-1,432 56 1,-281-81 10,365-16 0,-437-27 10,336-58-1,276-120 27,-761 154-41,452-122 31,-9-26-22,-182 7-5,-23-37 10,-232 121 2,164-136 0,-274 197-11,-1 0 0,-2-3 0,-1 0-1,-2-2 1,-2-2 0,-1-1 0,-2 0 0,22-49 0,-41 74-6,0-1 1,-2-1 0,0 1 0,0-1 0,3-32 0,-7 38-7,-1-1 0,0 1 0,-1-1 1,0 1-1,-1 0 0,0 0 1,0 0-1,-2 0 0,-7-21 1,-5 3 2,0 0 0,-1 1 0,-2 0 1,-1 2-1,-1 0 0,-46-42 0,20 26 40,-2 3 0,-92-56 0,55 46 29,-108-43 1,-98-23 7,169 69-60,-625-225 41,531 205-79,-337-58 1,345 94-163,-2 10 1,1 8-1,-1 10 1,-1 9-1,2 9 0,-345 71 1,171 0-254,208-49 133</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6:28.802"/>
    </inkml:context>
    <inkml:brush xml:id="br0">
      <inkml:brushProperty name="width" value="0.05" units="cm"/>
      <inkml:brushProperty name="height" value="0.05" units="cm"/>
    </inkml:brush>
  </inkml:definitions>
  <inkml:trace contextRef="#ctx0" brushRef="#br0">76 89 12995,'17'-41'2263,"-15"33"-1473,1 1 0,0 0 0,0 0 0,8-12 0,-11 38 1139,-67 383 534,57-319-3100,-1 87 0,8-186-3240,-7-11 3103,7 21 268,-7-20-700</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6:29.222"/>
    </inkml:context>
    <inkml:brush xml:id="br0">
      <inkml:brushProperty name="width" value="0.05" units="cm"/>
      <inkml:brushProperty name="height" value="0.05" units="cm"/>
    </inkml:brush>
  </inkml:definitions>
  <inkml:trace contextRef="#ctx0" brushRef="#br0">16 409 17620,'-3'-2'290,"-9"-8"1223,12 9-1471,0 1-1,0 0 0,0-1 0,-1 1 0,1 0 0,0-1 1,0 1-1,0 0 0,0-1 0,0 1 0,0 0 1,0-1-1,0 1 0,0 0 0,1-1 0,-1 1 0,0 0 1,0-1-1,0 1 0,0 0 0,0-1 0,0 1 0,1 0 1,-1 0-1,0-1 0,0 1 0,1 0 0,-1 0 1,0-1-1,0 1 0,1 0 0,-1 0 0,0 0 0,0-1 1,1 1-1,-1 0 0,0 0 0,1 0 0,-1 0 1,0 0-1,1 0 0,-1 0 0,1 0 0,46-22 1026,-1-2 0,67-47-1,-63 34-935,-2-2 0,-2-2 0,69-79 0,-111 116-129,-2 0 2,0 1 0,1 0 0,0 0 0,0 0 0,0 1 0,0-1 0,6-3 0,-9 6-4,0 0 0,1 0 1,-1 0-1,0 0 0,0 0 1,1 0-1,-1 0 0,0 0 1,1 0-1,-1 0 0,0 0 0,0 0 1,1 0-1,-1 0 0,0 0 1,0 0-1,1 1 0,-1-1 1,0 0-1,0 0 0,0 0 1,1 0-1,-1 1 0,0-1 0,0 0 1,0 0-1,0 0 0,1 1 1,-1-1-1,0 0 0,0 0 1,0 1-1,0-1 0,0 0 1,0 0-1,0 1 0,3 24 4,-2 45-256,4 0 1,23 124-1,-24-176-52,0 0 1,13 30-1,-15-44 266,0 1 0,0 0 0,1-1 0,0 0 0,0 1 0,0-1 0,0 0 0,0 0 0,1-1 0,0 1 1,0-1-1,0 0 0,0 0 0,8 4 0,-8-5-23,0-1 1,0 0-1,0 0 1,-1-1-1,1 1 0,8-1 1</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7:17.269"/>
    </inkml:context>
    <inkml:brush xml:id="br0">
      <inkml:brushProperty name="width" value="0.05" units="cm"/>
      <inkml:brushProperty name="height" value="0.05" units="cm"/>
    </inkml:brush>
  </inkml:definitions>
  <inkml:trace contextRef="#ctx0" brushRef="#br0">249 94 12835,'-5'-1'178,"-1"-1"0,1 1 1,0 0-1,-1 1 0,1-1 1,-1 1-1,0 0 0,1 0 1,-1 1-1,1-1 0,0 1 1,-1 1-1,1-1 0,0 1 1,-1 0-1,1 0 0,0 0 1,1 1-1,-10 5 0,7-2-26,-1 1 0,1 0 1,1 0-1,-1 0 0,1 1 0,1 0 0,-1 0 0,1 0 0,1 1 0,-6 13 1,-3 13-21,1 1 1,2 1-1,2-1 0,-6 61 1,8-27-64,7 109 0,2-135-47,1 1 0,3-1 1,2 0-1,20 59 0,-20-76-10,2 0-1,1-1 0,1 0 0,1-1 0,2 0 1,0-1-1,37 40 0,-19-29-17,3-1-1,0-2 1,3-2 0,0-1-1,2-2 1,0-2-1,2-2 1,62 24 0,-95-43-1,1-1 0,0 1 0,0-2 0,0 0 0,0 0 0,0-1 0,0-1 0,25-1 0,-27-1 2,1 0-1,-1-1 1,0 0-1,0-1 1,0 0-1,0 0 1,0-1 0,-1 0-1,0-1 1,13-10-1,2-5 20,-2 0 0,0-1 0,-1-2 0,-1 0-1,-2-1 1,0-1 0,17-34 0,-8 5 77,-2-1-1,30-103 1,-40 107-17,-2-1 0,-3 0 0,-2-1 1,-2 0-1,-2-70 0,-5 96-53,-1 0 1,-1 1-1,-2 0 1,0-1-1,-2 1 1,-1 1-1,-1 0 1,-1 0-1,-2 1 1,0 0-1,-2 1 0,-19-27 1,13 25-5,-1 2 0,-1 1 0,-48-41 0,57 54-18,1 1-1,-2 1 0,1-1 1,-1 2-1,-1 0 0,1 1 1,-1 0-1,0 1 1,-30-5-1,40 9-26,0 0 0,0 1 1,1 0-1,-1 0 0,0 0 0,1 1 1,-1-1-1,0 1 0,1 0 0,-1 0 1,0 1-1,1-1 0,0 1 0,-1 0 0,1 1 1,-5 2-1,5-1-70,1-1 1,-1 1 0,1-1-1,0 1 1,0 0-1,0 0 1,1 0-1,-1 1 1,1-1-1,0 1 1,0-1 0,1 1-1,-1 0 1,1 0-1,-1 6 1,2 10-218,3-2-110</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7:30.864"/>
    </inkml:context>
    <inkml:brush xml:id="br0">
      <inkml:brushProperty name="width" value="0.05" units="cm"/>
      <inkml:brushProperty name="height" value="0.05" units="cm"/>
    </inkml:brush>
  </inkml:definitions>
  <inkml:trace contextRef="#ctx0" brushRef="#br0">483 12 12091,'-6'-3'115,"0"1"0,-1 0 0,0 1 1,1 0-1,-1 0 0,0 0 0,0 1 1,0 0-1,1 0 0,-1 0 0,0 1 1,0 0-1,1 1 0,-8 1 0,-13 6 218,1 1-1,-27 14 0,37-17-67,3-1-139,1 1 1,0 1-1,0 0 1,0 0 0,1 1-1,0 1 1,1-1 0,-14 17-1,12-10-51,0 1-1,2 0 0,-1 1 0,2 0 1,-9 25-1,3 1-34,3 0 1,2 1-1,1 0 0,-3 72 1,7-48 2,3 1 1,4-1-1,2 1 1,4-1-1,2 0 1,4-1-1,24 73 1,-31-120-42,2 0 0,1 0 1,0 0-1,2-1 0,0-1 1,1 0-1,1 0 0,0-2 0,2 0 1,28 25-1,-34-34-7,0-1 0,0 1 1,1-2-1,0 1 0,1-2 0,-1 1 0,1-2 0,0 1 1,0-2-1,1 1 0,-1-2 0,1 0 0,-1 0 0,1-1 1,0-1-1,-1 0 0,1-1 0,0 0 0,-1-1 1,20-5-1,-20 4-6,0-2 1,0 1-1,-1-2 1,1 1-1,-1-2 1,0 0-1,-1 0 1,19-17-1,-16 11 2,0-1-1,0-1 1,-2 0 0,0-1 0,12-22-1,-2-6 0,-1-1 0,-3-1 0,20-84 0,-16 44 35,-4-1 0,11-175 0,-27 218 6,-2 0-1,-1 0 1,-3 0-1,-1 0 0,-2 1 1,-2 0-1,-31-80 1,33 105-3,-1 1 1,-11-18-1,17 30-22,0 0-1,-1 1 1,1 0 0,-1-1-1,0 1 1,0 1 0,0-1-1,-1 0 1,1 1 0,-1 0-1,-6-3 1,10 5-9,-1 1 0,1-1 1,0 1-1,0 0 0,-1 0 0,1-1 0,0 1 1,-1 0-1,1 0 0,0 0 0,-1 0 0,1 0 0,0 0 1,0 1-1,-1-1 0,1 0 0,0 1 0,0-1 1,-1 1-1,1-1 0,0 1 0,0 0 0,0-1 0,0 1 1,0 0-1,0 0 0,0 0 0,0 0 0,0 0 1,0 0-1,1 0 0,-1 0 0,0 0 0,0 0 0,0 2 1,-1 1 4,1 0 0,-1 0 1,1 1-1,0-1 1,0 0-1,0 1 0,0-1 1,1 1-1,0 3 1,1 16-47</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34.969"/>
    </inkml:context>
    <inkml:brush xml:id="br0">
      <inkml:brushProperty name="width" value="0.05" units="cm"/>
      <inkml:brushProperty name="height" value="0.05" units="cm"/>
    </inkml:brush>
  </inkml:definitions>
  <inkml:trace contextRef="#ctx0" brushRef="#br0">578 133 13379,'0'-5'207,"0"0"-1,-1 1 1,1-1 0,-1 0-1,0 0 1,0 1 0,-1-1-1,1 0 1,-1 1 0,0 0-1,0-1 1,-1 1 0,1 0-1,-1 0 1,-4-4 0,2 2 9,0 2 0,-1-1 0,0 1 0,1 0-1,-1 0 1,-1 0 0,1 1 0,0 0 0,-15-4 0,12 4-140,0 0-1,0 1 1,-1 1-1,0-1 1,1 1-1,-1 1 1,1 0-1,-1 0 1,0 1-1,1 0 1,-1 1-1,1 0 1,-13 4-1,10-1-10,-1 1-1,1 0 1,1 1-1,-1 0 1,1 1-1,0 0 1,1 0-1,-16 17 1,5 1 72,0 0 1,2 1-1,1 0 0,1 2 1,2 0-1,-24 62 1,23-43 34,3 1 0,1 0 1,3 1-1,2 0 0,2 1 0,4 99 1,7-59-98,5 0 1,43 176-1,-36-202-67,3-1-1,3-1 1,33 63 0,-37-89-27,1-1-1,2 0 1,1-2 0,2-1-1,1-1 1,34 30 0,-50-52-41,0 0 0,1-1 0,25 15 1,-35-22 40,1-1 0,-1 1 0,1-1-1,-1 0 1,1 0 0,-1 0 0,1 0 0,0-1 0,-1 1 0,1-1 0,0 1 0,0-1 0,-1 0 0,1 0 0,0 0 0,0-1 0,0 1 0,-1 0 0,1-1 0,0 0 0,-1 0-1,1 0 1,-1 0 0,1 0 0,-1 0 0,1-1 0,-1 1 0,0-1 0,3-2 0,0-2-49,1-1 0,-2 0 0,1 1 0,-1-2 0,0 1 0,5-13 0,14-53-199,-11 33 154,170-399-349,-58 161 446,-108 237 28,-2 0 0,-1-1-1,-2-1 1,-3 0-1,7-79 1,-14 94-4,-1-1 1,-2 1-1,-1 0 1,-1 0-1,-1 0 0,-1 0 1,-2 1-1,-1 0 0,-24-51 1,16 47 12,-1 0 1,-35-45-1,39 59 1,-1 1-1,0 0 1,-1 1-1,-1 0 1,-24-16-1,36 28-5,0 0 0,0 0 0,0 0 0,-1 1-1,1 0 1,0 0 0,-1 0 0,0 1 0,1-1 0,-1 1-1,0 1 1,0-1 0,1 1 0,-1 0 0,-11 2 0,7 0 3,0 1 1,0 1-1,0 0 1,1 0-1,-1 1 1,1 0-1,-15 11 1,-3 3-26,0 2 0,1 1 0,1 1 0,1 1 0,-37 47 0,45-48-10,1 1-1,1 0 1,1 1-1,1 1 0,1 0 1,1 0-1,-8 39 1,3 14-11,4 1 1,4 0-1,3 0 1,11 143 0,-6-214 17,17 143-741,-15-136 628,1-1 1,0 0 0,1 0-1,1 0 1,0 0 0,1-1-1,13 22 1,-3-14-214</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26.215"/>
    </inkml:context>
    <inkml:brush xml:id="br0">
      <inkml:brushProperty name="width" value="0.05" units="cm"/>
      <inkml:brushProperty name="height" value="0.05" units="cm"/>
    </inkml:brush>
  </inkml:definitions>
  <inkml:trace contextRef="#ctx0" brushRef="#br0">18 12 13515,'-5'-5'880,"-1"-1"238,5 6-1086,1 1 0,0-1 0,-1 0-1,1 1 1,0-1 0,-1 1 0,1-1 0,0 1 0,0-1 0,-1 1 0,1-1 0,0 1-1,0-1 1,0 1 0,0-1 0,0 1 0,0-1 0,-1 1 0,1-1 0,1 1-1,-1 0 1,0 0 0,-2 46 186,2 1 0,8 56-1,-3-33-214,2 896 232,-7-962-229,-1-2 0,1-1-1,0 1 1,-1-1 0,1 1 0,1-1 0,-1 0-1,0 1 1,0-1 0,1 1 0,0-1 0,-1 1-1,1-1 1,0 0 0,0 0 0,1 3 0,0-5 2,-1 1 1,0-1 0,1 0 0,-1 0 0,0 0-1,0 0 1,1 0 0,-1 0 0,0 0-1,0-1 1,1 1 0,0-1 0,10 0 5,15 3-6,24 2-8,63-4 0,56-18-18,173-42 1,-44 5 116,-204 42-22,110-1-1,-157 15-59,1 3 1,51 11-1,25 2 10,53-10-1,32 3 10,-175-4-36,53 16-1,-38-9 64,-49-13-42,-1 0-1,0 0 1,0 0 0,1 0 0,-1 0-1,0 0 1,1 0 0,-1 0 0,0-1-1,1 1 1,-1 0 0,0 0 0,0 0-1,1 0 1,-1-1 0,0 1 0,0 0-1,1 0 1,-1 0 0,0-1 0,0 1-1,0 0 1,1-1 0,-1 1-1,0 0 1,0 0 0,0-1 0,0 1-1,0 0 1,0-1 0,1 1 0,-1 0-1,0-1 1,0 1 0,0 0 0,0-1-1,0 1 1,0 0 0,0 0 0,0-1-1,-1 1 1,1 0 0,0-1 0,0 1-1,0 0 1,0-1 0,0 1 0,0 0-1,-1 0 1,1-1 0,-8-26 28,5 17 29,-22-148-61,-6-32-32,13 106 1,-43-236-214,56 282 162,2 4 1,-2-1-1,-2 1 1,0 0-1,-15-38 1,20 68 57,0-1 1,0 1-1,-1-1 0,1 1 1,-1 0-1,0 0 0,0 0 0,0 0 1,-1 0-1,1 1 0,-7-6 1,7 8 1,0-1 1,0 1-1,0 0 1,0 0-1,0 0 1,0 0-1,0 0 1,0 1-1,0-1 0,0 1 1,0 0-1,0 0 1,0 0-1,-1 0 1,1 1-1,0-1 1,0 1-1,0 0 1,-5 2-1,-22 6 49,-1-1 0,1-2 0,-1-1-1,0-1 1,-60-1 0,-158-23 309,225 18-338,-274-37 102,-184-17 40,361 48-445,0 5-1,-123 14 1,230-9 67,8-1 133,1 0 0,-1-1 0,0 1 0,1-1 0,-1 0-1,0-1 1,-10-1 0,11-3-244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29.309"/>
    </inkml:context>
    <inkml:brush xml:id="br0">
      <inkml:brushProperty name="width" value="0.05" units="cm"/>
      <inkml:brushProperty name="height" value="0.05" units="cm"/>
    </inkml:brush>
  </inkml:definitions>
  <inkml:trace contextRef="#ctx0" brushRef="#br0">171 107 13331,'-61'257'868,"-41"387"0,101-638-856,-3 31 109,2 39 0,2-66-94,1 1 1,0-1-1,0 1 0,1-1 1,1 0-1,0 0 1,0 0-1,8 15 0,-8-20-17,0-1 0,0 1 0,1-1 0,0 0-1,0 0 1,0 0 0,0 0 0,1-1 0,-1 1-1,1-1 1,0 0 0,0-1 0,0 1 0,0-1-1,1 0 1,-1 0 0,1-1 0,9 2 0,10 1 35,1-2 1,50-1-1,-35-2-18,120 4 51,257 37 1,-399-37-82,316 49-162,3-28-96,-232-23 213,316-6 109,-396 3-49,0 0 1,-1-1-1,0-2 0,48-15 1,-54 13-1,-2 0 1,1-2 0,-1 0-1,0-1 1,-1-1-1,0 0 1,16-16 0,64-68 96,12-9-61,-14 15-59,24-20 105,-95 90 37,1 1-1,1 1 1,36-18 0,-56 33-107,0-1 0,0 0 0,-1 0 0,1 0 0,-1 0 0,0-1 0,1 0 0,-2 0 0,1 0 0,0 0 0,-1 0 0,0-1 0,0 0 0,5-9 0,-6 7 15,0 0 0,0 0 0,-1 0 0,0 0-1,0 0 1,-1 0 0,1-1 0,-2 1 0,1 0 0,-1 0 0,-2-8-1,-3-10 130,-1 0 0,-1 0-1,-1 1 1,-1 1 0,-1-1 0,-1 2-1,-1 0 1,-23-30 0,14 23-78,-2 2 0,-1 1 1,0 1-1,-2 1 0,-45-30 0,41 35-179,0 1 0,-1 2 0,-1 2 0,-1 1 0,0 1 0,0 2 0,-39-7 0,-254-21-248,225 29 333,-61-6-24,-436-27 177,481 40-81,0 5 1,0 6-1,-123 25 1,118-6-46,-84 13-224,204-40 182,-3 0-25,0-1-1,0 1 1,-1-1-1,1 0 1,-7-1 0,11 1 38,1-1 0,0 1 1,0 0-1,0 0 0,-1-1 0,1 1 1,0-1-1,0 1 0,0-1 1,0 0-1,0 1 0,0-1 0,0 0 1,0 0-1,0 1 0,0-1 1,1 0-1,-1 0 0,0 0 1,0 0-1,1 0 0,-1 0 0,1-1 1,-1 1-1,1 0 0,-1 0 1,1 0-1,0 0 0,-1-1 0,1 1 1,0 0-1,0 0 0,0 0 1,0-2-1,7-25-122</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5.483"/>
    </inkml:context>
    <inkml:brush xml:id="br0">
      <inkml:brushProperty name="width" value="0.05" units="cm"/>
      <inkml:brushProperty name="height" value="0.05" units="cm"/>
    </inkml:brush>
  </inkml:definitions>
  <inkml:trace contextRef="#ctx0" brushRef="#br0">0 73 16716,'5'4'-65,"2"3"486,1-1 0,0 1-1,0-1 1,16 8-1,-21-13-284,1 1-1,0-1 1,0 0-1,0 0 1,0 0-1,0-1 1,0 1-1,0-1 1,0 0-1,0 0 1,0-1-1,0 1 0,0-1 1,0 0-1,5-1 1,0-2-8,0 1-1,0-2 1,0 1 0,-1-1-1,1 0 1,8-8 0,-13 10-47,0 0 1,0 0-1,-1 0 1,1-1-1,-1 0 1,0 1-1,0-1 1,0 0-1,0-1 1,-1 1-1,0 0 1,0-1-1,0 1 1,2-7-1,-4 11-66,0-1 0,-1 0 0,1 0-1,0 1 1,0-1 0,0 0 0,-1 0 0,1 1 0,0-1-1,-1 0 1,1 1 0,0-1 0,-1 0 0,1 1-1,-1-1 1,1 1 0,-1-1 0,1 1 0,-1-1-1,0 1 1,1-1 0,-1 1 0,0-1 0,1 1 0,-1 0-1,0-1 1,1 1 0,-1 0 0,0 0 0,0 0-1,1 0 1,-1-1 0,0 1 0,0 0 0,0 0-1,1 0 1,-1 0 0,-1 1 0,-32 2 226,25-1-221,1 1-1,-1 1 0,1-1 1,0 1-1,0 0 1,0 1-1,1 0 1,-1 1-1,1-1 1,1 1-1,-1 0 1,1 1-1,0 0 1,0 0-1,1 0 1,-9 16-1,11-18-88,0 0 1,1-1-1,0 1 1,0 0-1,0 1 0,1-1 1,0 0-1,0 0 1,0 0-1,0 1 0,1-1 1,0 1-1,0-1 1,1 0-1,-1 1 0,1-1 1,0 0-1,1 0 1,-1 0-1,1 1 0,0-2 1,0 1-1,1 0 1,-1 0-1,1-1 0,0 1 1,0-1-1,1 0 1,6 7-1,-7-9-23,-1 0-1,1 0 1,0 0-1,0 0 1,0 0-1,0 0 1,0-1-1,1 0 1,-1 0-1,0 0 1,1 0 0,-1 0-1,1 0 1,-1-1-1,1 0 1,-1 0-1,1 0 1,-1 0-1,1 0 1,-1-1-1,1 1 1,-1-1-1,4-1 1,31-12-671</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0.701"/>
    </inkml:context>
    <inkml:brush xml:id="br0">
      <inkml:brushProperty name="width" value="0.05" units="cm"/>
      <inkml:brushProperty name="height" value="0.05" units="cm"/>
    </inkml:brush>
  </inkml:definitions>
  <inkml:trace contextRef="#ctx0" brushRef="#br0">76 131 11763,'0'-1'69,"-1"0"0,0 0 1,0 0-1,0 0 1,0 0-1,0 0 1,0 1-1,0-1 0,0 0 1,0 1-1,0-1 1,0 1-1,-1-1 1,1 1-1,0-1 0,0 1 1,0 0-1,-1 0 1,1 0-1,0-1 1,-1 1-1,1 0 1,-2 1-1,1-1-7,1 1 0,0 0 0,0 0 0,-1 0 0,1 0 0,0 0 0,0 0 0,0 0 0,0 0 0,0 0 0,0 1 0,0-1 0,0 0 0,0 1 0,1-1 0,-2 2 0,-2 9 56,1-1-1,0 0 1,-3 23-1,6-32-137,-8 65 98,4-1 0,5 98 1,27 132 155,5-89-74,-24-168-137,2-1-1,1 0 1,22 44 0,-29-71-19,1 0-1,1 1 1,0-2 0,0 1 0,1-1 0,0 0 0,1-1 0,0 0-1,1 0 1,0-1 0,0 0 0,1-1 0,-1 0 0,2-1 0,-1 0 0,1-1-1,0 0 1,0-1 0,18 5 0,10 0 6,1-2 0,0-2 0,61 0 0,125-13 26,-210 7-33,1041-119 13,-321-18-347,-701 129 335,266-60-90,-247 60 185,-1 3 1,1 2 0,88 4-1,-139 0-97,2 1 69,0 0 0,0-1 0,0 0 1,0 0-1,0-1 0,11-2 0,-15 3-44,-1-1 1,1 0-1,-1 0 1,0 0-1,1 0 0,-1 0 1,0 0-1,1 0 0,-1 0 1,0 0-1,0 0 1,0-1-1,0 1 0,0-1 1,0 1-1,0-1 1,-1 1-1,1-1 0,-1 1 1,1-1-1,-1 1 1,1-1-1,-1 0 0,0 1 1,0-1-1,0 0 0,0 1 1,0-1-1,0-2 1,-1-21 129,-1-1 0,-2 0 0,0 1 0,-9-26 0,-36-98 45,43 131-200,-12-32 101,-3 0 0,-1 1 1,-3 1-1,-44-64 0,54 90-61,-2 2 0,0 0-1,-1 1 1,-1 0 0,-1 2 0,-1 0 0,0 1-1,-1 2 1,-1 0 0,0 1 0,-28-11 0,-7 3-16,-1 3 1,-106-19-1,-129-1-5,269 35-17,-235-20-120,-427 16 0,490 23-758,-305 63 1,434-65 610,13-8 2</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4.384"/>
    </inkml:context>
    <inkml:brush xml:id="br0">
      <inkml:brushProperty name="width" value="0.05" units="cm"/>
      <inkml:brushProperty name="height" value="0.05" units="cm"/>
    </inkml:brush>
  </inkml:definitions>
  <inkml:trace contextRef="#ctx0" brushRef="#br0">1 0 16860,'3'6'2016,"-5"2"-1248,17-5-216,7-3 1041,13 0-577,6-1-168,18 1-256,3 0-128,9 4-320,2 1-232,-2 5-456,-3 4-248,-8 3-528,-11 5 440,-17 0 415,-10 3-271,-18-4-112</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4.814"/>
    </inkml:context>
    <inkml:brush xml:id="br0">
      <inkml:brushProperty name="width" value="0.05" units="cm"/>
      <inkml:brushProperty name="height" value="0.05" units="cm"/>
    </inkml:brush>
  </inkml:definitions>
  <inkml:trace contextRef="#ctx0" brushRef="#br0">0 16 19404,'6'22'1865,"19"-6"-1065,10-3-296,19-7 720,8-2-128,12-7-376,4-1-359,3-9-970,-3 0 673,-4 0-152,-10 1-152,-14-6-120</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5.509"/>
    </inkml:context>
    <inkml:brush xml:id="br0">
      <inkml:brushProperty name="width" value="0.05" units="cm"/>
      <inkml:brushProperty name="height" value="0.05" units="cm"/>
    </inkml:brush>
  </inkml:definitions>
  <inkml:trace contextRef="#ctx0" brushRef="#br0">22 0 17564,'14'13'1776,"1"13"-1176,-3 4-256,-9 13 1385,0 11-1065,0 8-400,0 4-88,-3-2-240,2-1-112,-2-5-176,-2-6-152,-4-7-400,-1-7-193,-9-9 769,-2-7-160,-10-10-88</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5.953"/>
    </inkml:context>
    <inkml:brush xml:id="br0">
      <inkml:brushProperty name="width" value="0.05" units="cm"/>
      <inkml:brushProperty name="height" value="0.05" units="cm"/>
    </inkml:brush>
  </inkml:definitions>
  <inkml:trace contextRef="#ctx0" brushRef="#br0">47 772 17348,'-3'3'1712,"7"-3"-880,10 0-216,14-2 945,8-1-177,15-1-336,4-3-152,9 3-239,5-2-145,-2 0-440,-4 1-248,-11 3-689,-10-1-295,-15 0-392,-2-3 1072,-15 0-304,-4-3-209</inkml:trace>
  <inkml:trace contextRef="#ctx0" brushRef="#br0" timeOffset="1">1 3 18292,'7'-3'1840,"18"5"-1080,9 2-303,12 4 711,9 0-192,10 1-312,4 2-280,2-1-848,-4 4-584,-7-2 848,-7 1-184,-8-3-184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6.403"/>
    </inkml:context>
    <inkml:brush xml:id="br0">
      <inkml:brushProperty name="width" value="0.05" units="cm"/>
      <inkml:brushProperty name="height" value="0.05" units="cm"/>
    </inkml:brush>
  </inkml:definitions>
  <inkml:trace contextRef="#ctx0" brushRef="#br0">1 1 16916,'5'51'1843,"-5"-32"-1313,2 0 0,0 1 0,1-1 1,1 0-1,1 0 0,10 25 0,-14-42-483,0 0-1,1 0 0,-1 0 1,0-1-1,1 1 1,-1 0-1,1 0 0,0-1 1,0 1-1,-1-1 0,1 0 1,0 1-1,0-1 1,1 0-1,-1 0 0,0 0 1,0-1-1,0 1 1,0 0-1,1-1 0,-1 1 1,0-1-1,1 0 1,-1 0-1,0 0 0,1 0 1,-1 0-1,0-1 1,1 1-1,-1-1 0,3 0 1,8-3-24,-1 0 0,0-1 0,0 0 0,14-9 0,-22 11-13,154-90 82,-155 91-92,1 0 1,1 0 0,-1 0-1,0 1 1,0 0 0,1 0-1,5-1 1,-9 2 2,0-1 1,0 1-1,0 0 0,0 1 1,0-1-1,0 0 1,0 0-1,0 0 0,0 1 1,0-1-1,0 0 1,0 1-1,0-1 0,0 1 1,0-1-1,0 1 1,-1-1-1,1 1 0,0 0 1,0-1-1,-1 1 1,1 0-1,0 0 0,-1-1 1,1 1-1,-1 0 1,1 0-1,-1 0 0,1 0 1,-1 0-1,1 0 1,-1 0-1,0 0 0,0 0 1,0 0-1,1 1 1,0 13 89,0-1 0,-1 19 0,-1-20-5,1-1 0,1 1 0,3 18-1,-4-30-122,0 0 0,0 0-1,0 0 1,1 0-1,-1 0 1,0-1 0,1 1-1,-1 0 1,0 0-1,1 0 1,-1-1 0,1 1-1,0 0 1,-1-1-1,1 1 1,-1 0 0,1-1-1,0 1 1,0-1-1,-1 1 1,1-1 0,0 1-1,0-1 1,-1 0-1,1 1 1,0-1 0,0 0-1,0 1 1,0-1-1,0 0 1,1 0 0,2 0-110,1-1 0,-1 1 1,0-1-1,0 0 0,7-3 1,-1 1 107,16-5-390</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6.882"/>
    </inkml:context>
    <inkml:brush xml:id="br0">
      <inkml:brushProperty name="width" value="0.05" units="cm"/>
      <inkml:brushProperty name="height" value="0.05" units="cm"/>
    </inkml:brush>
  </inkml:definitions>
  <inkml:trace contextRef="#ctx0" brushRef="#br0">171 350 18612,'0'0'109,"-1"0"1,0-1-1,1 1 0,-1 0 0,0-1 1,0 1-1,0 0 0,1 0 1,-1 0-1,0 0 0,0 0 0,0 0 1,1 0-1,-1 0 0,0 0 1,0 0-1,0 0 0,1 0 1,-1 0-1,0 1 0,0-1 0,1 0 1,-1 1-1,-1 0 0,-23 10 247,22-9-58,-8 3 99,1 1-1,-1 1 1,1 0 0,1 0 0,-1 1-1,1 0 1,-10 12 0,15-16-369,1 1 0,-1-1 0,1 1 0,0 0 0,1 0 0,-1 0-1,1 1 1,0-1 0,0 1 0,0-1 0,1 1 0,0 0 0,0-1 0,0 1 0,1 0 0,0 0 0,1 8 0,-1-12-22,0-1 1,1 0-1,-1 1 1,0-1-1,1 1 1,-1-1-1,1 0 1,-1 0-1,1 1 1,0-1-1,0 0 1,-1 0-1,1 0 1,0 1-1,0-1 1,0 0-1,0 0 1,0-1-1,1 1 1,-1 0-1,0 0 1,2 0-1,0 0 5,0 0 1,0 0-1,0 0 0,0-1 0,0 0 0,-1 1 0,1-1 0,0 0 0,0 0 0,5-1 1,1-1 11,0 0 0,0-1 0,0 0 1,0 0-1,0-1 0,9-5 1,-2-2 0,-1 0 1,-1-1 0,0 0 0,-1-1 0,0 0 0,-1-1 0,20-30 0,-8 5 31,-2-1 0,19-45 1,3-30 114,-39 99-107,-1-1-1,-1 1 0,0-1 0,-1 1 0,-1-20 0,0 35-54,-1 1-1,0-1 0,0 1 0,0-1 1,0 1-1,0-1 0,0 1 0,0 0 1,0-1-1,0 1 0,0-1 0,0 1 0,0-1 1,0 1-1,-1-1 0,1 1 0,0-1 1,0 1-1,0 0 0,-1-1 0,1 1 1,0-1-1,0 1 0,-1 0 0,1-1 0,0 1 1,-1 0-1,1-1 0,0 1 0,-2-1 1,-8 12 202,-11 31 135,5-2-96,1 0 1,3 1-1,1 1 1,2 0-1,-7 81 1,16-113-219,0-1 0,0 0 0,1 1 0,0-1 1,1 0-1,0 0 0,0 0 0,1 0 0,7 16 1,-7-20-78,0-1 1,0 1 0,0-1 0,1 1-1,-1-1 1,1 0 0,0 0 0,0-1-1,0 1 1,1-1 0,-1 0 0,1 0-1,0-1 1,0 1 0,0-1 0,0 0-1,0 0 1,6 1 0,-3-2-126,-1 1 0,1-1 0,-1 0 0,0-1 1,1 0-1,-1 0 0,1-1 0,-1 0 0,1 0 0,-1-1 1,7-2-1,-9 3 76,-1-1 0,-1 0 0,1 0 0,0 0 0,0 0 1,-1 0-1,1-1 0,-1 0 0,0 0 0,0 0 0,0 0 1,0 0-1,0 0 0,-1-1 0,1 0 0,-1 1 0,0-1 1,0 0-1,-1 0 0,3-6 0,52-202 2700,-52 181-2300,-4 31-302,0-1 0,0 1 0,0-1 0,0 1 0,0-1 0,0 1 0,0-1 0,0 1 0,0 0 0,0-1 0,-1 1 0,1-1 0,0 1-1,0-1 1,0 1 0,-1-1 0,1 1 0,0 0 0,-1-1 0,1 1 0,0 0 0,-1-1 0,1 1 0,0 0 0,-1-1 0,1 1 0,-1 0 0,1 0-1,0-1 1,-1 1 0,1 0 0,-1 0 0,1 0 0,-1 0 0,1 0 0,-1-1 0,1 1 0,-1 0 0,1 0 0,-1 0 0,1 0 0,-1 0 0,1 1 0,0-1-1,-1 0 1,1 0 0,-1 0 0,1 0 0,-1 0 0,1 1 0,-1-1 0,1 0 0,0 0 0,-1 1 0,1-1 0,-1 0 0,0 1 0,-3 3 13,-1-1 0,0 1 1,1 0-1,0 0 0,0 0 1,0 1-1,0 0 0,-4 7 1,-25 46 138,28-48-118,-10 19 152,-17 47 0,28-64-119,0 1 0,1 0 1,0 0-1,1 0 1,0 0-1,1 21 0,1-32-58,0 0-1,0 0 1,1 0-1,-1 0 1,1 0 0,-1 0-1,1 0 1,-1 0-1,1 0 1,0 0-1,0 0 1,0 0 0,0 0-1,1 0 1,-1-1-1,0 1 1,1-1-1,-1 1 1,3 1 0,-2-1-75,1-1 1,0 1 0,0-1-1,0 0 1,0 0 0,0 0-1,0 0 1,0 0 0,0-1-1,1 1 1,4-1 0,5 0-447,0-1 0,-1-1 0,1 0 0,0-1 0,14-4-1,62-27-980,-41 17 466</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7.332"/>
    </inkml:context>
    <inkml:brush xml:id="br0">
      <inkml:brushProperty name="width" value="0.05" units="cm"/>
      <inkml:brushProperty name="height" value="0.05" units="cm"/>
    </inkml:brush>
  </inkml:definitions>
  <inkml:trace contextRef="#ctx0" brushRef="#br0">276 2 17060,'8'-2'2016,"-8"13"-1144,-6 9-368,-10 10 1457,-4 4-761,0 4-520,-1 2-120,1-2-320,3-1-88,2-8-128,3-3-168,4-14-656,7-10-416,-7 0 992,6-13-200,-4-14-136</inkml:trace>
  <inkml:trace contextRef="#ctx0" brushRef="#br0" timeOffset="1">1 5 22357,'10'23'2152,"12"0"-1400,2 1-328,10-4 1009,3 0-545,5-3-928,7-2-776,-4-3 768,1 4-240,-8-6-208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8.421"/>
    </inkml:context>
    <inkml:brush xml:id="br0">
      <inkml:brushProperty name="width" value="0.05" units="cm"/>
      <inkml:brushProperty name="height" value="0.05" units="cm"/>
    </inkml:brush>
  </inkml:definitions>
  <inkml:trace contextRef="#ctx0" brushRef="#br0">62 0 17156,'5'28'1023,"-1"1"0,-1 0 0,-2 35-1,1-1-274,-1-52-668,21 320 1377,24-1-964,-51-348-682,-10-28 0,3 11 42,-102-317-355,117 358 573,0 0 0,0 0 1,0-1-1,0 1 0,1-1 0,0 0 0,0 0 0,1-1 0,-1 1 0,8 5 1,-3-3-407,1 0 1,-1 0 0,2-1 0,19 10 0,-19-13 54,-1 0 0,1-1 1,-1 0-1,1 0 0,0-1 0,0-1 0,-1 0 0,1 0 1,0-1-1,0 0 0,14-5 0,33-6-684</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8.832"/>
    </inkml:context>
    <inkml:brush xml:id="br0">
      <inkml:brushProperty name="width" value="0.05" units="cm"/>
      <inkml:brushProperty name="height" value="0.05" units="cm"/>
    </inkml:brush>
  </inkml:definitions>
  <inkml:trace contextRef="#ctx0" brushRef="#br0">160 66 19060,'-8'0'151,"1"1"1,-1 1-1,1-1 0,0 1 1,0 1-1,0-1 0,0 1 1,0 0-1,1 1 0,-1 0 0,1 0 1,0 0-1,0 1 0,0 0 1,1 0-1,-1 0 0,1 1 1,1-1-1,-1 1 0,1 1 1,0-1-1,0 0 0,1 1 0,0 0 1,0 0-1,0 0 0,1 0 1,0 0-1,1 1 0,-1-1 1,2 1-1,-1-1 0,1 0 1,1 15-1,-1-18-116,1-1 0,0 1 0,0-1 0,0 1 0,0-1-1,0 0 1,1 0 0,-1 1 0,1-1 0,0 0 0,0-1 0,0 1 0,1 0 0,-1 0 0,1-1 0,-1 0 0,1 1 0,0-1 0,0 0 0,0 0 0,0 0-1,0-1 1,0 1 0,0-1 0,1 0 0,-1 0 0,7 2 0,-4-3 27,0 1 1,1-1-1,-1 0 0,0 0 0,0 0 0,0-1 1,0 0-1,0 0 0,0-1 0,0 1 1,0-1-1,-1-1 0,1 1 0,-1-1 0,9-5 1,-6 2 43,0 0 1,-1-1-1,0 0 1,0 0-1,-1-1 1,0 0-1,0 0 1,0 0-1,-1 0 1,-1-1-1,1 0 1,-1 0-1,4-15 1,-6 16-63,0-1 0,0 1 0,-1-1-1,0 0 1,-1 0 0,0 0 0,0 0 0,0 1 0,-2-1 0,1 0 0,-1 0 0,0 1 0,0-1 0,-1 1 0,-5-10-1,7 16-80,0-1-1,0 2 1,0-1 0,-1 0-1,1 0 1,0 0-1,-1 0 1,1 1-1,-1-1 1,0 1-1,1-1 1,-1 1-1,0 0 1,0-1-1,0 1 1,0 0-1,0 0 1,0 0 0,0 1-1,-1-1 1,1 0-1,0 1 1,0 0-1,-4-1 1,5 1-59,0 0 0,0 1 1,0-1-1,0 0 0,0 1 0,0-1 1,0 0-1,0 1 0,0-1 0,0 1 1,1-1-1,-1 1 0,0 0 1,0-1-1,0 1 0,1 0 0,-1 0 1,0-1-1,1 1 0,-2 2 0,1-1-172,1 0 0,-1 0 0,0 0-1,1 0 1,0 0 0,-1 0 0,1 1-1,0-1 1,0 0 0,0 0-1,0 0 1,0 1 0,1 2 0,0-3 132,-1 0 0,1 0 1,-1 0-1,1 0 1,0 0-1,-1 0 1,1 0-1,0 0 0,0 0 1,1-1-1,-1 1 1,0 0-1,1 0 0,-1-1 1,1 1-1,-1-1 1,4 3-1,18 3-1288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0.048"/>
    </inkml:context>
    <inkml:brush xml:id="br0">
      <inkml:brushProperty name="width" value="0.05" units="cm"/>
      <inkml:brushProperty name="height" value="0.05" units="cm"/>
    </inkml:brush>
  </inkml:definitions>
  <inkml:trace contextRef="#ctx0" brushRef="#br0">192 0 18684,'-3'3'283,"1"0"0,0 0 0,0 0 0,0 0-1,0 0 1,1 0 0,-3 5 0,-2 7-21,-27 59 507,2 0 1,-27 111 0,44-129-707,3 0 0,2 0-1,3 1 1,1 73 0,5-115-29,1-1 0,0 1 0,1 0 1,7 24-1,-7-35-28,-1 0 0,0 0 1,1 0-1,0 0 0,0-1 0,0 1 0,0 0 1,1-1-1,-1 0 0,1 0 0,0 1 1,0-2-1,0 1 0,0 0 0,1-1 0,-1 1 1,1-1-1,0 0 0,-1 0 0,1 0 1,6 1-1,-2-1-120,0-1 0,0 0 0,0 0 0,1-1 0,-1 0 0,0 0 0,0-1 0,0 0 0,0-1 0,0 0 0,0 0 0,11-5 0,0-1-109,0-1 1,0-1-1,29-21 0,8-9-235</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1.293"/>
    </inkml:context>
    <inkml:brush xml:id="br0">
      <inkml:brushProperty name="width" value="0.05" units="cm"/>
      <inkml:brushProperty name="height" value="0.05" units="cm"/>
    </inkml:brush>
  </inkml:definitions>
  <inkml:trace contextRef="#ctx0" brushRef="#br0">339 104 15715,'6'-7'674,"22"-38"1116,-27 44-1675,0-1 0,0 0 1,0 0-1,0 0 0,-1 1 0,1-1 1,0 0-1,-1 0 0,0 0 1,1 0-1,-1 0 0,0 0 0,0 0 1,0 0-1,-1 0 0,1 0 1,0 0-1,-1 0 0,1 0 0,-1 0 1,-1-2-1,1 3-38,1 0 1,-1 1-1,0-1 0,0 0 0,0 1 0,0-1 1,-1 1-1,1-1 0,0 1 0,0 0 0,0-1 1,0 1-1,0 0 0,0 0 0,-1 0 0,1 0 1,0 0-1,0 0 0,0 0 0,0 0 0,-1 1 1,1-1-1,0 0 0,0 1 0,0-1 1,0 1-1,0-1 0,0 1 0,-2 1 0,-33 20 720,16-6-692,2 1 0,0 0 0,1 2 0,0 0 0,2 1 0,1 0 0,0 1 0,-11 23 0,0 8-75,2 0-1,-22 78 0,27-71 7,-9 64 1,23-95-26,1-1 0,1 1 1,1 0-1,5 45 1,-3-65-17,0-1 0,1 0 0,-1 1 1,2-1-1,-1 0 0,1 0 0,0 0 1,7 12-1,-7-16-32,-1 1-1,1-1 1,0 0-1,0 0 1,0 0-1,0-1 1,1 1 0,-1-1-1,0 0 1,1 0-1,0 0 1,0 0 0,-1-1-1,1 1 1,0-1-1,0 0 1,4 0 0,10 1-114,-1-1 1,1 0 0,-1-1 0,0-1 0,1-1 0,-1-1-1,0 0 1,0-1 0,29-11 0,31-23-258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5.899"/>
    </inkml:context>
    <inkml:brush xml:id="br0">
      <inkml:brushProperty name="width" value="0.05" units="cm"/>
      <inkml:brushProperty name="height" value="0.05" units="cm"/>
    </inkml:brush>
  </inkml:definitions>
  <inkml:trace contextRef="#ctx0" brushRef="#br0">201 11 17180,'0'0'52,"0"0"1,0-1 0,0 1-1,0 0 1,0-1 0,0 1 0,0 0-1,0-1 1,0 1 0,0 0-1,0-1 1,0 1 0,0 0-1,0-1 1,0 1 0,0 0-1,0-1 1,0 1 0,0 0 0,-1-1-1,1 1 1,0 0 0,0 0-1,0-1 1,-1 1 0,1 0-1,0 0 1,0-1 0,-1 1 0,1 0-1,0 0 1,0 0 0,-1-1-1,1 1 1,0 0 0,-1 0-1,1 0 1,0 0 0,-1 0-1,1 0 1,-18 4 1014,-18 17 149,-42 39-224,70-53-976,1 0 0,0 1 0,0-1-1,0 1 1,1 1 0,0-1 0,-6 14 0,12-22-21,-1 1 0,1 0 0,0 0 0,-1-1 0,1 1-1,0 0 1,0 0 0,0-1 0,-1 1 0,1 0 0,0 0 0,0 0 0,0 0 0,0-1-1,1 1 1,-1 0 0,0 0 0,0 0 0,0-1 0,1 1 0,-1 0 0,0 0 0,1-1-1,-1 1 1,0 0 0,1 0 0,-1-1 0,1 1 0,-1-1 0,1 1 0,0 0-1,-1-1 1,1 1 0,0-1 0,-1 1 0,1-1 0,0 0 0,0 1 0,-1-1 0,1 0-1,0 1 1,0-1 0,-1 0 0,1 0 0,0 0 0,0 0 0,0 0 0,0 0-1,0 0 1,8 1-108,0-1 0,0 0 0,15-2 0,-15 2 1,42-6-386,-23 2 74,37 1-1,-58 3 361,0 0 0,0 1 0,0 0 0,0 0 0,0 0-1,0 1 1,0 0 0,-1 1 0,1-1 0,8 6 0,-13-7 71,-1 0 1,0-1 0,0 1-1,1 0 1,-1 0 0,0 1-1,0-1 1,0 0 0,0 0 0,0 0-1,0 1 1,-1-1 0,1 0-1,0 1 1,-1-1 0,1 1-1,-1-1 1,1 1 0,-1-1 0,1 3-1,-1-2 27,0 1-1,-1 0 1,1-1-1,-1 1 1,1-1-1,-1 1 1,0-1-1,0 1 1,0-1-1,0 1 1,-1 1-1,-5 7 150,0-1-1,-1-1 1,0 0 0,-9 9-1,15-16-149,-87 79 1261,78-72-1266,0-1 0,-1 0 0,0-1 0,0 0 0,0-1 0,-21 7 0,32-12-29,0-1 1,0 1 0,0-1-1,0 0 1,0 1-1,0-1 1,0 0 0,0 0-1,0 0 1,0 0-1,0 0 1,0 0 0,-1 0-1,1 0 1,0 0-1,0-1 1,0 1 0,0 0-1,0-1 1,0 1-1,-1-1 1,1 0-6,1 0 0,-1 0 0,1 0-1,-1 0 1,1 0 0,0 0 0,0 0 0,0 0 0,-1 0 0,1 0-1,0 0 1,0 0 0,0 0 0,1 0 0,-1 0 0,0 0 0,0 0-1,0 0 1,1 0 0,-1 0 0,1-2 0,10-23-170</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9.296"/>
    </inkml:context>
    <inkml:brush xml:id="br0">
      <inkml:brushProperty name="width" value="0.05" units="cm"/>
      <inkml:brushProperty name="height" value="0.05" units="cm"/>
    </inkml:brush>
  </inkml:definitions>
  <inkml:trace contextRef="#ctx0" brushRef="#br0">168 257 20076,'-10'6'283,"-1"-1"0,1 2 0,0 0 0,1 0 0,-1 1 0,2 0 0,-1 0 1,1 1-1,0 0 0,1 1 0,-12 18 0,12-15-135,0 0 1,1 0 0,0 0 0,1 1-1,1 0 1,0 0 0,1 0 0,0 1-1,0 18 1,2-29-131,1 0 0,1 0 0,-1 0 0,0 0 0,1 0-1,0 0 1,0 0 0,0-1 0,1 1 0,-1 0 0,1 0 0,0-1 0,0 1 0,4 5 0,-4-7-16,0 0 1,-1-1 0,1 1 0,0-1 0,0 1 0,0-1 0,0 0 0,0 0 0,0 0 0,1 0 0,-1 0 0,0-1 0,0 1 0,1 0 0,-1-1 0,0 0 0,1 0 0,-1 1-1,0-1 1,1-1 0,-1 1 0,0 0 0,1-1 0,-1 1 0,0-1 0,4-1 0,1-1 4,0 0-1,0-1 1,0 0 0,-1-1-1,1 1 1,-1-1 0,0-1-1,-1 1 1,1-1 0,-1 0-1,0 0 1,6-11 0,3-5 86,-2 0 0,17-40 1,-13 19 66,-2-1 0,-2 0-1,-2-1 1,-2 0 0,-2 0 0,1-51 0,-9 55 8,-6 25-73,8 15-94,0 1 1,-1 0-1,1 0 0,0 0 0,0-1 0,-1 1 0,1 0 0,0 0 0,-1 0 1,1 0-1,0 0 0,-1 0 0,1 0 0,0-1 0,-1 1 0,1 0 0,0 0 1,-1 0-1,1 0 0,0 1 0,-1-1 0,1 0 0,0 0 0,-1 0 0,1 0 0,0 0 1,-1 0-1,1 0 0,0 1 0,-1-1 0,1 0 0,0 0 0,0 0 0,-1 1 1,1-1-1,0 0 0,0 0 0,-1 1 0,1-1 0,0 0 0,0 1 0,-4 4 2,1 0 0,0 0 0,0 1 0,1-1 0,0 1 0,0 0 0,-2 8 0,-7 47 50,8-40-27,-4 21 78,3 1 0,1 83 0,4-108-213,0 1 0,2-1 0,0 1 0,1-1 0,1 0-1,1 0 1,0-1 0,1 1 0,13 20 0,-16-31-94,1 0 0,0 0 0,1 0 0,0-1 0,7 7 0,-11-11 159,0 0-1,1-1 0,-1 1 0,1 0 0,0-1 1,-1 1-1,1-1 0,0 0 0,0 0 0,0 0 1,0 0-1,0 0 0,0-1 0,0 1 0,0-1 0,0 0 1,5 0-1,-4-1-45,-1 0 0,1-1 0,0 1 0,-1-1 0,1 1 0,5-5 0,-9 6 89</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39.807"/>
    </inkml:context>
    <inkml:brush xml:id="br0">
      <inkml:brushProperty name="width" value="0.05" units="cm"/>
      <inkml:brushProperty name="height" value="0.05" units="cm"/>
    </inkml:brush>
  </inkml:definitions>
  <inkml:trace contextRef="#ctx0" brushRef="#br0">161 16 18868,'-2'4'233,"1"-1"0,-1 0 1,0 0-1,0-1 0,0 1 0,0 0 0,-1 0 1,1-1-1,-1 0 0,1 1 0,-1-1 0,0 0 1,0 0-1,-5 2 0,-14 12 1047,11-6-864,-1 1-1,1 0 1,1 1-1,-11 15 0,17-20-390,0 0-1,0 0 0,0 0 1,1 1-1,0-1 0,1 1 1,-1 0-1,1-1 0,1 1 1,-1 9-1,2-16-23,-1 0-1,1 0 1,0 1-1,0-1 1,0 0 0,0 0-1,0 1 1,0-1 0,0 0-1,0 1 1,1-1-1,-1 0 1,0 0 0,1 1-1,-1-1 1,1 0 0,-1 0-1,1 0 1,0 0 0,-1 0-1,1 0 1,0 0-1,0 0 1,0 0 0,0 0-1,0 0 1,0 0 0,0-1-1,0 1 1,0 0 0,0-1-1,0 1 1,1-1-1,-1 1 1,0-1 0,0 0-1,1 1 1,-1-1 0,0 0-1,0 0 1,1 0 0,-1 0-1,0 0 1,1 0-1,-1 0 1,2-1 0,2 0 1,1 0 0,0-1 0,-1 0 0,1 0 0,-1 0 0,1 0 0,-1-1 0,0 0 0,6-5 1,4-4-4,0-1 1,-1-1 0,-1 0 0,0-1 0,-1-1 0,0 1 0,-2-2 0,0 0 0,0 0-1,-2 0 1,13-37 0,-21 53-2,0 0 1,1 0-1,-1 0 0,0 0 1,0 0-1,1 0 0,-1 0 0,0 0 1,0 1-1,0-1 0,0 0 0,0 0 1,0 0-1,-1 0 0,1 0 0,0 0 1,0 0-1,-1-1 0,1 2 2,-1 0-1,1 1 0,-1-1 1,1 0-1,-1 0 0,1 0 1,-1 0-1,1 1 0,-1-1 1,1 0-1,-1 0 0,1 1 0,-1-1 1,1 0-1,0 1 0,-1-1 1,1 0-1,-1 1 0,1-1 1,0 1-1,-1 0 0,-22 31 5,17-19 19,0 0-1,1 1 0,0-1 1,-3 21-1,6-29-12,1 1-1,1-1 1,-1 1-1,1 0 1,0-1-1,0 1 1,0-1-1,1 1 1,0 0-1,0-1 1,0 1-1,1-1 1,0 0-1,3 7 1,-4-10-13,0 0-1,0-1 1,0 1 0,0-1 0,0 1 0,1-1-1,-1 0 1,0 1 0,1-1 0,-1 0-1,1 0 1,0 0 0,-1 0 0,1-1-1,0 1 1,0 0 0,-1-1 0,1 1-1,0-1 1,2 1 0,0-1-28,0 0-1,-1 0 1,1 0 0,-1-1 0,1 0-1,-1 0 1,1 0 0,-1 0-1,1 0 1,3-2 0,3-3-171,0 0 1,0 0-1,-1-1 0,1 0 1,13-15-1,-4 0-727,0-1 0,-2-1-1,-1 0 1,-1-1 0,16-37-1,-40 85 1284,2 0 0,-9 43-1,13-52 60,0-1 0,2 1 0,0 0 0,0 0-1,1 0 1,1 0 0,4 21 0,-4-32-388,0 0 1,0 0-1,0 0 1,1 0-1,0 0 0,-1 0 1,1-1-1,0 1 1,0 0-1,0-1 0,1 0 1,-1 1-1,0-1 1,1 0-1,0-1 1,-1 1-1,4 2 0,5 1-453,0-1 0,1 1-1,15 3 1,12 4-1062,-31-9 1185,-1 0 0,1 1 0,-1 0 1,1 1-1,-1-1 0,-1 2 0,1-1 0,-1 1 0,0 0 0,0 0 0,0 0 1,-1 1-1,0 0 0,8 14 0,-9-11 383,0 0 0,0 0 0,-1 0 0,-1 0 0,0 1-1,0-1 1,-1 1 0,0 0 0,-1-1 0,0 1 0,-3 17 0,1-10 903,-2 1 0,-11 34 0,11-43-514,1-1 0,-1 0 0,-1 0 1,0 0-1,0-1 0,-1 0 0,-8 10 0,13-17-380,0 0-1,0 1 1,0-1 0,0 0-1,-1 0 1,1 0 0,0 0-1,0-1 1,-1 1 0,1 0-1,-1 0 1,1-1 0,0 1-1,-1-1 1,1 1 0,-1-1-1,1 0 1,-1 1 0,0-1-1,1 0 1,-1 0 0,1 0-1,-1 0 1,1-1 0,-3 1-1,1-2-13,1 1 0,-1 0 0,1-1 1,-1 0-1,1 1 0,0-1 0,0 0 0,0 0 0,0 0 0,0-1 0,0 1 0,-2-5 0,-4-7-2,1 0-1,1 0 0,-9-30 1,9 26-118,1-1 1,1 0-1,1-1 1,0 1-1,1-36 1,3 47-145,-1-1 0,1 1 1,1-1-1,-1 1 1,2 0-1,-1 0 0,1 0 1,0 0-1,0 0 1,1 1-1,0-1 0,1 1 1,0 0-1,0 0 1,11-11-1,44-30-804,-30 20 374</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0.254"/>
    </inkml:context>
    <inkml:brush xml:id="br0">
      <inkml:brushProperty name="width" value="0.05" units="cm"/>
      <inkml:brushProperty name="height" value="0.05" units="cm"/>
    </inkml:brush>
  </inkml:definitions>
  <inkml:trace contextRef="#ctx0" brushRef="#br0">224 0 17684,'-26'14'1472,"-2"18"-1024,1 12-160,1 15 576,-2 8-87,1 11-89,1 9-112,6 11-176,4 5-40,19-7-72,10-1-32,23-5-256,10-4-216,25-8-848,8-9 1032,29-18-152,11-12-104,6-14-112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0.715"/>
    </inkml:context>
    <inkml:brush xml:id="br0">
      <inkml:brushProperty name="width" value="0.05" units="cm"/>
      <inkml:brushProperty name="height" value="0.05" units="cm"/>
    </inkml:brush>
  </inkml:definitions>
  <inkml:trace contextRef="#ctx0" brushRef="#br0">0 1 20836,'22'23'1689,"8"9"-1289,6 6-176,2 13 552,3 7-288,-1 18-112,-8 9-88,-15 6-208,-9 3-24,-18-1-8,-10-3-8,-15-4-240,-5-8-352,-10-23 504,2-12-72,7-20-64</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1.136"/>
    </inkml:context>
    <inkml:brush xml:id="br0">
      <inkml:brushProperty name="width" value="0.05" units="cm"/>
      <inkml:brushProperty name="height" value="0.05" units="cm"/>
    </inkml:brush>
  </inkml:definitions>
  <inkml:trace contextRef="#ctx0" brushRef="#br0">1 91 21869,'17'12'2480,"4"-7"-1512,5-5-439,6-10 2143,9-2-1864,10-3-1000,3 0-544,4-2 608,-6-2-240,-5-1-192</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1.585"/>
    </inkml:context>
    <inkml:brush xml:id="br0">
      <inkml:brushProperty name="width" value="0.05" units="cm"/>
      <inkml:brushProperty name="height" value="0.05" units="cm"/>
    </inkml:brush>
  </inkml:definitions>
  <inkml:trace contextRef="#ctx0" brushRef="#br0">0 1 20348,'10'9'1601,"-7"16"-1225,1 8-184,1 13 624,6 11-256,1 7-360,2 5-112,7 0-232,-1 0-184,0-8-512,-5-1-216,-4-13 776,-5-7-201,-17-22-119</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2.080"/>
    </inkml:context>
    <inkml:brush xml:id="br0">
      <inkml:brushProperty name="width" value="0.05" units="cm"/>
      <inkml:brushProperty name="height" value="0.05" units="cm"/>
    </inkml:brush>
  </inkml:definitions>
  <inkml:trace contextRef="#ctx0" brushRef="#br0">68 887 19724,'37'6'2177,"20"0"-1305,5-3-368,19-1 992,4-2-231,3 0-585,1 0-400,-6-2-880,-10-2-433,-19-13 241,-13-6 456,-24-5-248,-12-1-200</inkml:trace>
  <inkml:trace contextRef="#ctx0" brushRef="#br0" timeOffset="1">1 1 19044,'4'3'1832,"16"5"-1215,3 2-265,13 4 760,9 1-216,14 2-688,5 2-408,6-1-832,1-3 880,-1-3-200,-1 1-152</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2.527"/>
    </inkml:context>
    <inkml:brush xml:id="br0">
      <inkml:brushProperty name="width" value="0.05" units="cm"/>
      <inkml:brushProperty name="height" value="0.05" units="cm"/>
    </inkml:brush>
  </inkml:definitions>
  <inkml:trace contextRef="#ctx0" brushRef="#br0">0 0 16868,'2'5'203,"0"5"133,1 0 1,0 0-1,1 0 0,8 16 1,-10-23-278,-1-1 1,1 1 0,0-1 0,0 1 0,0-1 0,1 0 0,-1 0-1,0 0 1,1 0 0,-1 0 0,1-1 0,0 1 0,0-1 0,0 1 0,-1-1-1,1 0 1,0 0 0,0-1 0,1 1 0,-1-1 0,3 1 0,2-1-5,0 0 0,0 0 0,1-1 1,-1-1-1,0 1 0,0-1 0,9-3 1,55-27 45,-54 23-60,1 1 0,35-11 0,-52 18-18,1 1-1,-1-1 1,1 0-1,-1 1 1,0 0-1,1-1 0,-1 1 1,1 0-1,-1 0 1,1 1-1,-1-1 1,1 0-1,-1 1 0,0 0 1,1-1-1,-1 1 1,0 0-1,1 0 1,-1 0-1,0 1 0,0-1 1,0 0-1,0 1 1,0-1-1,2 4 1,-1-1 54,-1 0 0,1 1 0,-1-1 0,-1 1 0,1-1-1,0 1 1,-1 0 0,0 0 0,0 0 0,-1 0 0,1 7 0,2 148 1597,1-148-2771,3-16 630,8-22 254,-11 20 52,12-23-269</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2.933"/>
    </inkml:context>
    <inkml:brush xml:id="br0">
      <inkml:brushProperty name="width" value="0.05" units="cm"/>
      <inkml:brushProperty name="height" value="0.05" units="cm"/>
    </inkml:brush>
  </inkml:definitions>
  <inkml:trace contextRef="#ctx0" brushRef="#br0">136 237 18700,'-10'4'329,"0"-1"0,0 2 0,1 0 1,-1 0-1,1 0 0,0 1 0,1 1 0,-1-1 0,-11 14 0,17-17-276,0 1 0,0-1 0,0 1-1,0 0 1,1 0 0,0 1 0,0-1 0,0 0-1,0 1 1,1-1 0,-1 1 0,1-1 0,0 1-1,1 0 1,-1 0 0,1-1 0,0 1 0,0 0-1,0 0 1,1-1 0,0 1 0,0 0 0,2 6-1,-2-8-33,0 0-1,1 0 1,-1 0-1,0 0 1,1-1-1,0 1 1,0-1-1,-1 1 1,2-1-1,-1 0 0,0 1 1,0-1-1,1 0 1,-1-1-1,1 1 1,4 2-1,-3-2 11,0-1 0,0 1-1,1-1 1,-1 0 0,1 0 0,-1-1-1,1 1 1,0-1 0,-1 0-1,7-1 1,0 0 32,0-2-1,1 1 0,-1-1 1,0-1-1,-1 0 1,1-1-1,-1 0 0,12-7 1,-5 0 51,0-1 1,-2-1-1,1 0 0,-2-1 1,0-1-1,-1 0 0,-1 0 1,0-2-1,10-18 0,-10 13 21,-1 1-1,-1-1 1,-2-1-1,0 1 1,-1-2-1,-1 1 1,3-29-1,-9 51-112,0 0 0,1-1 0,-1 1 1,0 0-1,0 0 0,-1-1 0,1 1 0,0 0 0,-1 0 0,1 0 1,-1-1-1,0 1 0,0 0 0,-1-3 0,1 4-15,1 1 0,0 0 0,-1 0 0,1-1-1,0 1 1,-1 0 0,1-1 0,-1 1 0,1 0 0,0 0 0,-1 0-1,1 0 1,-1-1 0,1 1 0,-1 0 0,1 0 0,-1 0-1,1 0 1,0 0 0,-1 0 0,1 0 0,-1 0 0,1 0 0,-1 0-1,-15 12 37,8-3-29,0 2 1,1-1-1,1 1 0,0 0 0,0 0 0,1 1 0,1-1 1,-6 20-1,3-3 26,2 0-1,-5 48 1,10-65-26,-1 1 0,1-1 0,1 1 0,0-1 0,1 1 0,4 12 0,-5-18-10,1 0 0,1 0 1,-1-1-1,1 0 0,0 1 0,0-1 1,0 0-1,1 0 0,0-1 1,0 1-1,0-1 0,1 0 1,7 6-1,-2-4-99,0-1 1,0 1 0,0-2-1,1 1 1,0-2-1,0 1 1,0-1-1,0-1 1,0 0 0,1-1-1,-1 0 1,0-1-1,1 0 1,-1 0 0,1-2-1,-1 1 1,13-4-1,-16 3 80,0 0 0,0-1-1,0 1 1,-1-2 0,0 1-1,1-1 1,-1 0 0,0 0-1,-1-1 1,1 0 0,-1 0-1,0-1 1,0 1 0,-1-1 0,0-1-1,0 1 1,0-1 0,-1 0-1,0 0 1,0 0 0,0 0-1,-1-1 1,-1 1 0,4-14-1,-3 7 221,-2 1 0,1 0 0,-2-24 0,-1 33-157,1 0 0,-1 0 0,1 0 0,-1 0 0,-1 0 0,1 0 0,-3-5 0,3 8-32,1-1 0,-1 1 0,0 0 0,0 0-1,0 0 1,0 0 0,0-1 0,0 1 0,0 0-1,-1 1 1,1-1 0,0 0 0,0 0 0,-1 1-1,1-1 1,0 0 0,-1 1 0,1-1-1,-1 1 1,-1-1 0,1 1-9,-1 0-1,1 1 1,0-1-1,0 0 1,0 1 0,0-1-1,-1 1 1,1 0-1,0-1 1,0 1-1,0 0 1,0 0 0,1 1-1,-1-1 1,0 0-1,0 1 1,1-1 0,-1 1-1,1-1 1,-1 1-1,-1 3 1,-3 2 11,1 1 1,0 0-1,-7 16 1,5-7 53,1 0 1,0 0 0,2 1-1,0 0 1,-2 19-1,4-26-14,2 0 0,-1 0 0,2 0 0,-1 0-1,2 0 1,-1 0 0,1 0 0,1-1 0,6 19-1,-7-26-97,-1 1 0,1-1 0,0 0 0,0 0 0,0 0 0,0 0-1,1 0 1,-1 0 0,1-1 0,-1 1 0,1-1 0,0 0 0,0 0 0,0 0 0,1 0-1,-1 0 1,0-1 0,1 1 0,-1-1 0,1 0 0,-1 0 0,7 1 0,-2-2-52,-1 0 1,1 0 0,0 0 0,0-1 0,0 0 0,-1-1-1,1 0 1,-1 0 0,15-6 0,26-15-333</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3.348"/>
    </inkml:context>
    <inkml:brush xml:id="br0">
      <inkml:brushProperty name="width" value="0.05" units="cm"/>
      <inkml:brushProperty name="height" value="0.05" units="cm"/>
    </inkml:brush>
  </inkml:definitions>
  <inkml:trace contextRef="#ctx0" brushRef="#br0">177 109 18988,'-17'17'2329,"-3"4"-1513,0 8-384,-1 2 1800,1 1-1496,0 0-183,3-1-505,5-5-240,3-11-553,2-4-431,4-14 888,2-9-208,2-13-136</inkml:trace>
  <inkml:trace contextRef="#ctx0" brushRef="#br0" timeOffset="1">1 0 20756,'10'36'1881,"9"-1"-1297,-1 0-264,7-3 688,-1-1-384,5-7-952,-1-4 1457,-1-6-1057,-4-2-72,-4-6-64</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6.318"/>
    </inkml:context>
    <inkml:brush xml:id="br0">
      <inkml:brushProperty name="width" value="0.05" units="cm"/>
      <inkml:brushProperty name="height" value="0.05" units="cm"/>
    </inkml:brush>
  </inkml:definitions>
  <inkml:trace contextRef="#ctx0" brushRef="#br0">136 156 18396,'0'1'108,"-1"-1"0,0 0 0,1 1 0,-1-1 0,1 1 0,-1-1 0,1 1 0,0 0 1,-1-1-1,1 1 0,-1-1 0,1 1 0,0 0 0,0-1 0,-1 1 0,1 0 0,0-1 0,0 1 0,0 0 0,0 0 0,0-1 0,-1 1 1,2 0-1,-1-1 0,0 1 0,0 1 0,1-1-11,0-1 1,0 0 0,0 0-1,-1 0 1,1 1 0,0-1-1,0 0 1,0 0 0,0 0-1,0-1 1,0 1 0,0 0-1,0 0 1,0 0-1,0-1 1,1 1 0,42-19 954,-26 9-886,0-1-1,27-21 0,-40 27-139,1 1-1,-1-1 1,0 0-1,0 0 1,0-1 0,-1 0-1,0 0 1,0 0-1,-1 0 1,1 0 0,2-9-1,-6 15-26,0-1 0,1 0 0,-1 0 0,0 0-1,0 1 1,0-1 0,0 0 0,0 0 0,0 0 0,0 1-1,0-1 1,0 0 0,0 0 0,0 0 0,0 1 0,0-1-1,-1 0 1,1 0 0,0 0 0,-1 1 0,1-1 0,-1 0-1,1 1 1,-1-1 0,1 0 0,-1 1 0,1-1 0,-1 1-1,1-1 1,-1 1 0,0-1 0,1 1 0,-1-1 0,0 1-1,0-1 1,1 1 0,-1 0 0,0 0 0,0-1 0,1 1-1,-1 0 1,0 0 0,0 0 0,-1 0 0,-3-1-9,1 1 1,-1 0 0,0 1 0,1-1-1,-1 1 1,-8 2 0,-2 3 0,0 0 0,1 0-1,0 1 1,0 1 0,1 1 0,0 0-1,-19 17 1,14-9 5,-1 1 0,2 1 1,-28 40-1,39-50 5,1 0 0,0 0 1,1 0-1,0 1 0,0-1 1,1 1-1,1 0 0,-2 10 1,3-18-32,1 0 1,0 1-1,0-1 0,0 0 1,0 1-1,0-1 0,1 0 1,-1 1-1,1-1 1,-1 0-1,1 0 0,0 1 1,0-1-1,0 0 1,0 0-1,2 3 0,-1-3-49,0-1 1,0 1-1,0-1 0,0 0 0,0 1 0,0-1 0,0 0 0,1 0 0,-1-1 0,0 1 0,1 0 0,-1-1 0,0 1 0,1-1 0,-1 0 1,1 0-1,-1 0 0,0 0 0,5-1 0,2 0-36,1-1-1,0 0 1,-1-1 0,1 0 0,-1 0-1,10-6 1,21-13-418</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3.859"/>
    </inkml:context>
    <inkml:brush xml:id="br0">
      <inkml:brushProperty name="width" value="0.05" units="cm"/>
      <inkml:brushProperty name="height" value="0.05" units="cm"/>
    </inkml:brush>
  </inkml:definitions>
  <inkml:trace contextRef="#ctx0" brushRef="#br0">223 16 15075,'-11'-15'1705,"-4"15"-905,-5 4-320,-9 21 1504,-2 11-927,1 24-297,1 7-8,4 15-104,5 3-120,10 4-112,8 0-56,16-11-296,10-11-256,15-19-656,11-10-360,19-20 912,4-8-224,16-10-225</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4.362"/>
    </inkml:context>
    <inkml:brush xml:id="br0">
      <inkml:brushProperty name="width" value="0.05" units="cm"/>
      <inkml:brushProperty name="height" value="0.05" units="cm"/>
    </inkml:brush>
  </inkml:definitions>
  <inkml:trace contextRef="#ctx0" brushRef="#br0">36 0 11707,'-3'3'171,"0"0"1,0 0 0,0 0 0,0 1-1,1-1 1,-1 0 0,1 1 0,0 0 0,0 0-1,0-1 1,1 1 0,-1 0 0,1 1-1,0-1 1,0 0 0,0 0 0,1 0 0,-1 0-1,1 1 1,0-1 0,0 0 0,1 0 0,-1 1-1,1-1 1,2 5 0,2 10 726,2 0-1,0-1 1,1 1-1,11 18 1,-14-28-572,-1-2-47,-1-1 0,1 1-1,0-1 1,1 0 0,-1-1-1,1 1 1,0-1 0,11 9-1,-13-12-216,0 0 0,0 0 0,0-1 0,1 1 0,-1-1 0,0 0 0,1 0 0,-1 0 0,1 0 0,-1-1 0,1 1 0,-1-1 0,1 0 0,-1 0 0,1 0 0,-1-1 0,1 1 0,-1-1 0,1 0 0,4-1 0,2-3-74,-1 1 0,0-1 0,0-1 0,0 0-1,-1 0 1,1 0 0,-1-1 0,-1 0 0,0-1-1,0 0 1,7-10 0,5-9-33,0-1 0,15-34 0,-27 49 53,-4 7 141,-4 9 71,-8 23 84,-29 105 965,5 2 0,-24 218 0,54-264-1563,-5 35-1336,8-119 1509,-1 0-1,0-1 1,1 1-1,-1 0 0,0 0 1,-1 0-1,1-1 0,-2 4 1,2-5 80,1-1 0,0 0 1,0 1-1,-1-1 0,1 0 1,0 1-1,0-1 0,-1 0 1,1 0-1,0 0 0,-1 1 1,1-1-1,0 0 1,-1 0-1,1 0 0,0 0 1,-1 1-1,1-1 0,-1 0 1,1 0-1,0 0 0,-1 0 1,1 0-1,0 0 0,-2 0 1,2-1-31,-1 1 0,0-1 0,0 1 0,0-1 0,1 1 0,-1-1 0,0 0 0,1 1 0,-1-1 0,1 0 0,-1 0 0,1 1 0,-1-1 0,1 0 0,-1-2 0,-3-7-184,0 0-1,1-1 1,1 1-1,-1-1 1,2 0 0,0 1-1,0-21 1,0 19 70,1-48-416</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4.840"/>
    </inkml:context>
    <inkml:brush xml:id="br0">
      <inkml:brushProperty name="width" value="0.05" units="cm"/>
      <inkml:brushProperty name="height" value="0.05" units="cm"/>
    </inkml:brush>
  </inkml:definitions>
  <inkml:trace contextRef="#ctx0" brushRef="#br0">4 209 12547,'3'-1'146,"94"-41"2784,-86 36-2280,0 0-1,0 0 1,-1-1-1,0-1 1,0 0-1,11-11 1,-19 16-456,0 1 1,0-1 0,0 0 0,0 0 0,0 0-1,-1 0 1,0 0 0,1 0 0,-1 0 0,0 0-1,0 0 1,-1-1 0,1 1 0,-1 0 0,0-1-1,1 1 1,-1 0 0,-1-1 0,0-3 0,1 5-150,-1 0 0,1 0 1,-1-1-1,0 1 0,0 0 1,0 1-1,0-1 0,-1 0 1,1 0-1,0 0 0,-1 1 1,1-1-1,-1 1 0,0-1 1,1 1-1,-1-1 0,0 1 1,0 0-1,0 0 0,0 0 0,0 0 1,0 0-1,0 1 0,0-1 1,0 1-1,-1-1 0,1 1 1,0 0-1,-3 0 0,-1 0-16,1 0-1,-1 1 1,1 0-1,-1 0 1,1 0-1,0 1 1,0-1-1,-1 1 1,1 1-1,0-1 1,0 1-1,1 0 1,-1 0-1,1 0 1,-1 1-1,1-1 1,0 1-1,0 0 1,1 0-1,-6 9 1,2-5-3,1 2-1,1-1 1,-1 0 0,2 1 0,-1 0 0,2 0-1,-1 0 1,1 1 0,-3 17 0,6-21-15,-1 0 0,1-1 0,0 1-1,0 0 1,1 0 0,0 0 0,0 0 0,0-1 0,1 1 0,4 10 0,-4-14-41,0 1 0,0-1 0,0 0 0,0 1-1,1-1 1,0 0 0,-1 0 0,1-1 0,0 1 0,1 0-1,-1-1 1,0 0 0,1 0 0,-1 0 0,1 0 0,-1-1-1,1 1 1,0-1 0,5 2 0,1-2-154,-1 0-1,1 0 1,-1-1 0,1 0 0,-1-1 0,1 0-1,-1 0 1,1-1 0,-1 0 0,0-1 0,0 0-1,0-1 1,0 1 0,-1-2 0,0 1 0,13-10 0,28-19-519</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5.224"/>
    </inkml:context>
    <inkml:brush xml:id="br0">
      <inkml:brushProperty name="width" value="0.05" units="cm"/>
      <inkml:brushProperty name="height" value="0.05" units="cm"/>
    </inkml:brush>
  </inkml:definitions>
  <inkml:trace contextRef="#ctx0" brushRef="#br0">172 1 19796,'-21'14'922,"0"0"-1,1 2 1,-20 20-1,32-29-693,1 1-1,0 0 1,1 0-1,0 1 1,0 0-1,1 0 1,0 1-1,0-1 1,-6 21 0,10-28-233,1-1 1,-1 1 0,1 0-1,-1 0 1,1 0 0,0 0 0,0 0-1,0 0 1,0 0 0,0 0-1,0 0 1,0 0 0,1 0 0,-1 0-1,1 0 1,0 0 0,-1 0 0,1 0-1,0-1 1,0 1 0,0 0-1,0-1 1,0 1 0,1 0 0,-1-1-1,0 1 1,1-1 0,-1 0 0,1 0-1,0 1 1,-1-1 0,1 0-1,0 0 1,0 0 0,-1-1 0,1 1-1,0 0 1,0-1 0,3 1 0,8 2-282,1-1 1,0-1 0,0 0 0,25-2 0,-11 0-156,-8 1 99,65 4-1403,-78-3 1523,1 0-1,-1 1 0,1 0 1,-1 0-1,1 1 0,-1-1 1,0 1-1,10 7 1,-16-10 204,0 1 0,1 0 0,-1-1 0,0 1 0,0 0 0,0 0 0,-1 0 0,1 0 0,0 0 0,0 0 0,0 0 0,-1 0 0,1 1 0,0-1 0,-1 0 0,1 0 0,-1 1 0,0-1 0,1 0 0,-1 0 0,0 1 0,0 1 0,0-1 33,0 1 1,-1-1 0,1 0 0,-1 0-1,0 0 1,0 0 0,0-1-1,0 1 1,0 0 0,0 0-1,0 0 1,-3 2 0,-5 4 233,1 0 1,-1-1-1,0 0 1,-11 6-1,18-12-190,-11 8 229,0 0 1,-1-1 0,0-1-1,0 0 1,-1-1 0,0 0-1,0-1 1,-20 3 0,33-7-298,1-1 0,-1 0 1,1 1-1,-1-1 1,0 0-1,1 0 0,-1 0 1,1 0-1,-1 0 0,0-1 1,1 1-1,-1 0 1,1-1-1,-1 1 0,1-1 1,-1 1-1,1-1 0,-1 0 1,1 0-1,0 0 1,-1 0-1,1 0 0,0 0 1,0 0-1,0 0 0,0 0 1,0 0-1,0-1 1,0 1-1,0 0 0,0-1 1,0 1-1,1-1 0,-1 1 1,1-1-1,-1 1 1,1-1-1,-1 1 0,1-1 1,0 1-1,0-1 0,0 0 1,0 1-1,0-4 1,5-39-283</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5.658"/>
    </inkml:context>
    <inkml:brush xml:id="br0">
      <inkml:brushProperty name="width" value="0.05" units="cm"/>
      <inkml:brushProperty name="height" value="0.05" units="cm"/>
    </inkml:brush>
  </inkml:definitions>
  <inkml:trace contextRef="#ctx0" brushRef="#br0">72 1 18828,'0'11'396,"0"0"-1,-1 0 1,0 1-1,0-1 1,-1 0-1,-1 0 1,1 0-1,-7 13 1,-5 27 704,3 5-227,3 1 1,-3 109 0,12-133-861,1-1 0,1 1 1,2-1-1,1 0 1,2 0-1,18 47 1,-16-62-74,-10-17 56,0 0 1,0 0-1,0 0 0,1 0 0,-1 0 0,0 0 0,0 1 1,0-1-1,1 0 0,-1 0 0,0 0 0,0 0 0,0 0 1,1 0-1,-1 0 0,0 0 0,0 0 0,0 0 1,1 0-1,-1-1 0,0 1 0,0 0 0,0 0 0,0 0 1,1 0-1,-1 0 0,0 0 0,0 0 0,0 0 0,0-1 1,1 1-1,-1 0 0,0 0 0,0 0 0,0 0 0,0 0 1,0-1-1,0 1 0,0 0 0,1 0 0,-1 0 0,0 0 1,0-1-1,1-2-46,0-1 0,0 1 0,-1-1 0,1 1 0,-1-1 0,1 0 0,-2-6 0,-3-27-259,-2 1 0,-1 0 0,-2 0 0,-14-37 0,21 66 266,-10-23-117,12 28 160,-1 1 0,0-1 0,0 0 1,1 1-1,-1-1 0,0 1 1,-1-1-1,1 1 0,0 0 0,0 0 1,-1-1-1,1 1 0,-3-1 0,14 21 242,-2-10-201,1-1 1,0 0 0,1-1-1,-1 0 1,2 0-1,-1-1 1,0 0 0,1-1-1,0 0 1,1-1 0,-1 0-1,1-1 1,-1 0-1,15 1 1,-15-2-22,1-1 0,-1 0 0,0-1 0,0 0 0,0-1 0,0 0-1,0 0 1,0-1 0,0-1 0,0 0 0,-1 0 0,1-1 0,-1-1 0,0 0 0,15-9 0,-22 12 8,0-1 0,0 0 0,0 0 0,0 0 0,0 0 0,-1-1 0,1 1 1,-1-1-1,3-4 0,-5 7-16,1 0 0,-1-1 1,1 1-1,-1 0 0,0 0 0,1 0 1,-1-1-1,0 1 0,0 0 1,0 0-1,0-1 0,0 1 0,0 0 1,0 0-1,0-1 0,-1 1 1,1 0-1,0 0 0,-1 0 0,1-1 1,-1 1-1,1 0 0,-1 0 1,0 0-1,1 0 0,-1 0 1,0 0-1,0 0 0,0 0 0,0 0 1,1 1-1,-1-1 0,-2-1 0,1 1 3,0 0 0,0 1-1,0-1 1,0 0-1,-1 1 1,1 0 0,0-1-1,0 1 1,0 0-1,-1 0 1,1 0 0,0 0-1,0 1 1,0-1-1,-1 1 1,1-1 0,0 1-1,0 0 1,0-1-1,0 1 1,0 0 0,0 1-1,0-1 1,1 0-1,-1 0 1,0 1 0,-1 1-1,-3 2 9,-1 1-1,2 0 1,-1 0-1,1 0 1,-9 15 0,10-15-13,1 0 0,0 0 0,1 1 0,-1 0 0,1-1 0,1 1 0,-2 10 0,2-14-7,1-1-1,0 0 0,0 0 1,0 0-1,0 0 0,0 0 1,0 0-1,0 0 1,1 0-1,-1 0 0,1 0 1,0 0-1,0 0 0,-1 0 1,1 0-1,0 0 1,0-1-1,1 1 0,-1 0 1,0 0-1,1-1 0,-1 1 1,1-1-1,-1 0 1,1 1-1,0-1 0,-1 0 1,5 2-1,2 0-25,0-1-1,1 0 1,-1 0 0,1-1-1,0 0 1,10 0 0,55-4-180,-60 2 172,5 0 0,29-2 72,1-1 0,80-20 0,-126 24 23,-1 0 1,0-1 0,1 0 0,-1 0 0,0 0 0,0 0 0,1 0 0,-1 0 0,0 0 0,0-1 0,0 1-1,0-1 1,-1 1 0,1-1 0,0 0 0,-1 0 0,1 0 0,-1 0 0,1 0 0,-1 0 0,1-3-1,-1 2 45,-1-1 0,0 1 0,1 0 0,-2 0 0,1 0 0,0-1 0,-1 1 0,1 0-1,-1 0 1,0 0 0,0 0 0,0 0 0,0 0 0,-1 0 0,-2-4 0,-17-29 509,-37-46 1,40 57-1472,18 25 761,0 0-1,0-1 1,-1 1 0,1 0 0,0-1 0,0 1 0,0 0-1,-1-1 1,1 1 0,0 0 0,0-1 0,0 1 0,0 0-1,0-1 1,0 1 0,0 0 0,0-1 0,0 1 0,0-1-1,0 1 1,0 0 0,0-1 0,0 1 0,0 0 0,0-1-1,0 1 1,1 0 0,-1-1 0,0 1 0,0 0 0,0-1-1,0 1 1,1 0 0,-1 0 0,0-1 0,0 1 0,1 0-1,-1 0 1,0-1 0,1 1 0,-1 0 0,0 0 0,1 0-1,-1 0 1,0-1 0,1 1 0,18-5-639,-16 5 579,33-6-887,6 0-310</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6.173"/>
    </inkml:context>
    <inkml:brush xml:id="br0">
      <inkml:brushProperty name="width" value="0.05" units="cm"/>
      <inkml:brushProperty name="height" value="0.05" units="cm"/>
    </inkml:brush>
  </inkml:definitions>
  <inkml:trace contextRef="#ctx0" brushRef="#br0">128 351 21028,'5'-19'1337,"-3"12"-1040,0-1 0,0 1 0,0-1 0,-1 0 0,-1 1 0,1-1 0,-1 0 1,-2-11-1,2 18-259,0 1 1,0-1-1,0 1 0,0-1 1,0 0-1,0 1 1,-1-1-1,1 1 0,0-1 1,0 1-1,-1-1 1,1 1-1,0-1 0,-1 1 1,1-1-1,-1 1 1,1-1-1,-1 1 0,1 0 1,-1-1-1,1 1 1,-1 0-1,1-1 1,-1 1-1,1 0 0,-1-1 1,1 1-1,-2 0 1,1 0-7,0 0 0,-1 0 0,1 1 0,0-1 0,0 0 0,0 1 0,-1-1 0,1 1 0,0-1 0,0 1 0,0 0 0,0-1 0,-1 2 0,-4 3 11,0 1 0,1-1 0,-9 12-1,3-1-35,1 1 0,1 0-1,0 0 1,1 1-1,1 0 1,1 0-1,0 0 1,2 1-1,0 0 1,1 0 0,-1 30-1,3-45 6,2 1-1,-1-1 1,0 0-1,1 1 1,0-1-1,0 0 1,0 0-1,0 0 1,1 0-1,-1 0 1,1 0-1,0 0 1,1 0-1,-1-1 1,0 1-1,1-1 1,6 6-1,-6-6 2,0-1-1,1 0 1,-1 0-1,1-1 1,0 1-1,-1-1 1,1 0-1,0 0 1,0 0-1,0 0 1,0 0-1,-1-1 1,1 0-1,0 0 1,0 0-1,0 0 1,0-1-1,0 0 1,0 1-1,4-3 1,8-2 25,0-1 0,0-1 0,0 0 1,-1-1-1,0-1 0,0 0 1,21-19-1,-5 1 106,-1-2 0,30-35 0,-35 33-36,-1 0 0,-1-2 0,-2 0 0,-2-2 0,0 0-1,-3-1 1,15-45 0,-29 74-81,0 1 1,0-1-1,0-1 0,-1 1 1,0 0-1,0 0 0,-1-1 0,0 1 1,0 0-1,-2-9 0,1 15-26,1 0-1,-1 0 1,1 0-1,-1 0 0,0 1 1,1-1-1,-1 0 1,0 1-1,0-1 0,0 0 1,1 1-1,-1-1 1,0 1-1,0-1 1,0 1-1,0-1 0,0 1 1,0 0-1,0 0 1,0-1-1,0 1 1,0 0-1,0 0 0,0 0 1,0 0-1,0 0 1,-1 0-1,1 0 1,0 1-1,0-1 0,0 0 1,0 1-1,0-1 1,0 0-1,1 1 0,-1-1 1,0 1-1,0 0 1,0-1-1,-1 2 1,-5 4-12,0 0 1,1 0 0,-1 1-1,1 0 1,1 0 0,-1 1-1,1 0 1,0-1 0,-5 15-1,-2 5-10,-15 49-1,21-54-43,1 0-1,0 1 1,-1 28 0,6-42-64,-1 1 1,1 0-1,1 0 0,0 0 1,0 0-1,1 0 1,1 0-1,-1-1 0,8 17 1,-9-23 99,1 0 0,0 0 0,0 0 0,0-1 0,0 1 1,0 0-1,0-1 0,1 1 0,-1-1 0,1 0 0,0 0 0,0 0 0,-1 0 0,1 0 0,1-1 1,-1 0-1,0 1 0,0-1 0,0 0 0,7 1 0,-4-2-50,0 0-1,0 0 1,1-1-1,9-2 1</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6.979"/>
    </inkml:context>
    <inkml:brush xml:id="br0">
      <inkml:brushProperty name="width" value="0.05" units="cm"/>
      <inkml:brushProperty name="height" value="0.05" units="cm"/>
    </inkml:brush>
  </inkml:definitions>
  <inkml:trace contextRef="#ctx0" brushRef="#br0">79 56 22029,'-50'84'2560,"45"-73"-2349,1 0 1,-1 0 0,2 0 0,-1 0-1,1 0 1,-1 15 0,4-23-125,-1 0 0,1 0 1,0 0-1,0 0 0,1 0 0,-1 0 1,0-1-1,1 1 0,0 0 1,0 0-1,2 5 0,-2-7-69,0 0 0,0 0 0,0 0-1,0 1 1,0-1 0,0 0 0,0 0 0,0-1 0,0 1-1,1 0 1,-1 0 0,0-1 0,1 1 0,-1 0 0,1-1-1,-1 1 1,0-1 0,1 0 0,-1 0 0,1 1 0,-1-1 0,1 0-1,-1 0 1,1 0 0,2-1 0,4 0-62,-1-1-1,1 0 1,0 0 0,0-1-1,-1 0 1,0-1 0,0 1-1,0-1 1,0-1 0,0 1 0,-1-1-1,0-1 1,0 1 0,0-1-1,0 0 1,-1 0 0,0 0-1,5-10 1,-3 6-6,-1-1 1,1 0-1,-2-1 0,0 1 1,0-1-1,-1 0 0,-1-1 1,0 1-1,0 0 0,1-26 1,-4 36 61,0 1 0,0-1 0,0 0 0,0 1 0,0-1 0,-1 0 0,1 0 0,-1 1 0,1-1 0,-1 1 0,1-1 0,-1 0 0,0 1 0,0-1 0,0 1 0,-1-3 0,1 4-6,1 0 0,0 0 0,0 0 1,-1-1-1,1 1 0,0 0 0,-1 0 0,1 0 1,0 0-1,-1 0 0,1 0 0,0 0 1,-1 0-1,1 0 0,0 0 0,-1 0 1,1 0-1,0 0 0,-1 0 0,1 0 0,0 0 1,-1 0-1,1 0 0,0 0 0,-1 1 1,1-1-1,-1 0 0,-10 15 166,7-6-96,0 1-1,0 1 0,1-1 0,1 0 1,0 1-1,0 0 0,1-1 0,0 1 1,1 0-1,0-1 0,4 20 0,-4-28-66,0 0 0,0 0 0,1-1-1,-1 1 1,1 0 0,0 0 0,0-1-1,-1 1 1,1 0 0,0-1 0,0 1-1,1 0 1,-1-1 0,0 0 0,0 1 0,1-1-1,-1 0 1,1 1 0,-1-1 0,4 1-1,-3-1-9,1 0 0,-1 0-1,1-1 1,-1 0-1,0 1 1,1-1-1,-1 0 1,1 0-1,-1-1 1,1 1-1,-1 0 1,1-1 0,4-1-1,3-2-49,0 0 0,0-1 1,-1 0-1,1-1 0,-1 0 0,9-8 0,15-15-565,31-36 0,-6 5-711,-58 59 1294,1 1 1,0-1-1,-1 0 0,1 0 1,0 1-1,0-1 0,0 1 1,0-1-1,-1 0 0,1 1 1,0 0-1,0-1 0,0 1 1,0 0-1,1-1 0,-1 1 26,-1 0 0,0 1 0,0-1-1,1 0 1,-1 0 0,0 0 0,0 1-1,0-1 1,1 0 0,-1 0 0,0 1 0,0-1-1,0 0 1,0 0 0,1 1 0,-1-1-1,0 0 1,0 1 0,0-1 0,0 0 0,0 1-1,0-1 1,0 0 0,0 1 0,0-1 0,0 0-1,0 0 1,0 1 0,0-1 0,0 1-1,-10 36 58,7-28 2,-6 24 497,-7 44 1,14-66-417,1-1-1,1 0 1,0 0 0,0 1 0,1-1-1,0 0 1,1 1 0,5 18-1,-6-27-115,0 1-1,0-1 0,0 0 0,0 0 0,0 0 1,0 0-1,1 0 0,-1 0 0,1 0 0,-1 0 1,1-1-1,0 1 0,0-1 0,0 1 1,0-1-1,0 0 0,0 0 0,0 0 0,0 0 1,0 0-1,1 0 0,-1 0 0,0-1 0,1 1 1,-1-1-1,0 0 0,1 1 0,-1-1 0,0 0 1,1 0-1,-1-1 0,1 1 0,-1-1 1,0 1-1,1-1 0,3-1 0,4-2-54,1 0-1,-1-1 1,0 0-1,0 0 1,0-1 0,12-11-1,-3 1-205,-1-1 1,-1 0-1,26-35 1,35-63-1584,-92 143 2173,2 1-1,1-1 0,2 2 0,-12 58 0,18-65-129,1 0 0,0 1-1,2-1 1,2 25 0,18 92-292,1 18-708,-20-137 660,-1-1 0,0 0 0,-2 0 0,0 0 0,-11 37 0,11-48 155,-2 0 0,1 0 0,-1 0 0,0-1 1,-1 1-1,0-1 0,-6 7 0,10-13-1,-1 0-1,1-1 1,0 1 0,0-1-1,-1 0 1,1 1 0,-1-1-1,1 0 1,-1 0 0,1 0-1,-1 0 1,0 0-1,0 0 1,1 0 0,-1-1-1,0 1 1,0-1 0,0 1-1,0-1 1,0 0 0,0 1-1,1-1 1,-1 0-1,0 0 1,0-1 0,0 1-1,0 0 1,0-1 0,0 1-1,0-1 1,0 1 0,1-1-1,-1 0 1,0 0 0,1 0-1,-1 0 1,0 0-1,1 0 1,-3-3 0,-5-5 83,1 0 0,0 0 1,1-1-1,0 0 1,1 0-1,0-1 0,0 1 1,1-1-1,-6-20 0,4 7-52,1 0-1,0 0 0,-2-45 1,6 51-84,2 1 1,0-1 0,2 1 0,0-1 0,0 1-1,10-32 1,-8 39-40,0-1-1,1 1 0,-1 0 0,2 1 1,0-1-1,0 1 0,0 0 0,1 0 1,1 1-1,-1 0 0,1 0 1,10-6-1,8-4-577,1 2-1,48-21 1,15-10-41,-32 12 118</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7.394"/>
    </inkml:context>
    <inkml:brush xml:id="br0">
      <inkml:brushProperty name="width" value="0.05" units="cm"/>
      <inkml:brushProperty name="height" value="0.05" units="cm"/>
    </inkml:brush>
  </inkml:definitions>
  <inkml:trace contextRef="#ctx0" brushRef="#br0">353 1 21525,'9'44'2424,"10"1"-1672,2 1-344,3 4 1305,-1 11-753,-1 8-232,-11 12-456,-7 4-128,-12 5-104,-10 0-32,-20 2-168,-7 0-128,-17-6-464,-10-8-576,-9-20 1072,-2-11-209,5-18-183</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8.229"/>
    </inkml:context>
    <inkml:brush xml:id="br0">
      <inkml:brushProperty name="width" value="0.05" units="cm"/>
      <inkml:brushProperty name="height" value="0.05" units="cm"/>
    </inkml:brush>
  </inkml:definitions>
  <inkml:trace contextRef="#ctx0" brushRef="#br0">1 650 16067,'555'-63'1616,"-280"37"-1593,472-58 76,273-29 702,4 35 355,760 36-164,-837 29-907,-59-9 267,814-12 388,-1340 32-734,2098-33-915,58-41 1318,-2460 74-416,694-30-2214,-632 23 1837,-14-9-133</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9.241"/>
    </inkml:context>
    <inkml:brush xml:id="br0">
      <inkml:brushProperty name="width" value="0.05" units="cm"/>
      <inkml:brushProperty name="height" value="0.05" units="cm"/>
    </inkml:brush>
  </inkml:definitions>
  <inkml:trace contextRef="#ctx0" brushRef="#br0">0 2 18412,'11'-1'1688,"4"12"-1048,4 9-231,2 10 831,-1 7-240,4 13-424,1 6-144,-4 11-168,-2 2-32,-9 3-144,0-2-128,-6-4-336,-1-5-232,-6-12-592,-5-9 968,-10-19-176,-6-13-168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7.064"/>
    </inkml:context>
    <inkml:brush xml:id="br0">
      <inkml:brushProperty name="width" value="0.05" units="cm"/>
      <inkml:brushProperty name="height" value="0.05" units="cm"/>
    </inkml:brush>
  </inkml:definitions>
  <inkml:trace contextRef="#ctx0" brushRef="#br0">385 38 15043,'0'-1'80,"0"0"0,1 0-1,-1 0 1,0 0 0,0 0 0,0-1-1,0 1 1,0 0 0,0 0-1,0 0 1,-1 0 0,1 0 0,0 0-1,-1-1 1,1 1 0,0 0 0,-1 0-1,0 0 1,1 0 0,-1 0 0,1 0-1,-1 1 1,0-1 0,0 0-1,0 0 1,-1-1 0,0 1 37,0 0 0,-1 0-1,1 0 1,-1 0 0,1 0 0,-1 0 0,0 1 0,1-1 0,-1 1 0,0 0-1,-2 0 1,-6 0 149,0 1-1,0 0 1,0 1-1,-19 5 1,20-4-216,0 0 1,0 1 0,1 1 0,-1-1 0,1 2 0,0-1 0,1 1 0,-1 1 0,1 0-1,0 0 1,0 0 0,1 1 0,0 0 0,1 0 0,0 1 0,0 0 0,1 0-1,0 0 1,0 1 0,1 0 0,0 0 0,1 0 0,0 0 0,1 0 0,-2 21 0,4-28-60,0 1 0,0-1 0,0 0 0,1 1 0,0-1 0,0 1 0,0-1 0,0 0 0,0 0 0,0 1 0,1-1 0,0 0 1,2 3-1,3 3-53,1 0 1,13 13 0,-16-18 51,-1 1 0,1-1 0,0 1 0,-1 0 0,0 0 0,0 0 0,-1 0 0,0 1-1,0 0 1,0 0 0,0-1 0,-1 1 0,2 8 0,-3-5 25,-1-1 0,0 0 0,0 1 0,-1-1 0,0 0-1,-1 0 1,0 0 0,0 0 0,-1 0 0,0 0 0,0 0 0,-1-1 0,1 1 0,-2-1 0,-9 13-1,10-15 1,0 0 0,-1 0 0,1-1-1,-1 1 1,0-1 0,-1 0-1,1 0 1,0-1 0,-1 1-1,0-1 1,0 0 0,0-1-1,0 0 1,-1 0 0,1 0-1,0-1 1,-1 1 0,1-2 0,-1 1-1,-10-1 1,16 0-45,0 0 0,0 0 1,0 0-1,0 0 0,0 0 0,0 0 0,0 0 1,0-1-1,0 1 0,1 0 0,-1 0 0,0-1 1,0 1-1,0-1 0,0 1 0,1-1 0,-1 1 1,0-1-1,1 1 0,-1-1 0,0 0 0,1 1 1,-1-1-1,1 0 0,-1 0 0,1 1 0,-1-1 1,1 0-1,-1 0 0,1 0 0,0 0 0,0 0 1,-1 1-1,1-1 0,0 0 0,0 0 0,0 0 1,0 0-1,0 0 0,0 0 0,0-1 0,2-4-107,-1 0-1,1 1 0,0-1 1,0 1-1,4-7 0,-4 8 165,13-23-470</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49.683"/>
    </inkml:context>
    <inkml:brush xml:id="br0">
      <inkml:brushProperty name="width" value="0.05" units="cm"/>
      <inkml:brushProperty name="height" value="0.05" units="cm"/>
    </inkml:brush>
  </inkml:definitions>
  <inkml:trace contextRef="#ctx0" brushRef="#br0">147 765 15179,'16'13'1617,"13"0"-753,8-1-232,16-1 920,11-4-175,13-5-201,4-2-104,5-5-240,0-6-168,-7 1-480,-7-7-392,-15 3-784,-11-1-264,-25-4 936,-10 0-280,-16-4-265</inkml:trace>
  <inkml:trace contextRef="#ctx0" brushRef="#br0" timeOffset="1">0 1 19532,'5'6'2081,"10"-1"-1497,13-1-256,7-1 912,14 3-688,9 0-376,13 2-1040,2 1 256,7 0 376,-2-4-192,-3-5-192</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0.162"/>
    </inkml:context>
    <inkml:brush xml:id="br0">
      <inkml:brushProperty name="width" value="0.05" units="cm"/>
      <inkml:brushProperty name="height" value="0.05" units="cm"/>
    </inkml:brush>
  </inkml:definitions>
  <inkml:trace contextRef="#ctx0" brushRef="#br0">1 1 19244,'-1'13'449,"2"0"0,0 1 0,0-1 0,2 0 0,-1 0 1,2 1-1,-1-2 0,2 1 0,0 0 0,6 11 0,-10-22-419,1 0 0,-1 0 0,0-1-1,1 1 1,-1 0 0,1-1 0,-1 1 0,1-1 0,-1 1 0,1-1 0,0 0 0,0 0 0,0 0 0,0 0 0,0 0-1,0 0 1,0 0 0,0-1 0,3 1 0,-1-1 2,0 0 0,0 0 1,-1 0-1,1 0 0,0-1 0,0 0 0,0 1 1,-1-2-1,1 1 0,4-2 0,6-4 52,0-1 0,0-1 0,-1 0 0,14-12 0,9-11 148,-25 21-125,1 0 0,0 1 1,1 1-1,0 0 0,18-9 0,-29 17-96,-1 0-1,1 0 1,0 1-1,-1-1 1,1 0 0,0 1-1,-1-1 1,1 1 0,0 0-1,-1-1 1,1 1-1,0 0 1,0 0 0,0 0-1,-1 1 1,1-1-1,0 0 1,0 1 0,-1-1-1,1 1 1,0-1 0,-1 1-1,1 0 1,-1-1-1,1 1 1,-1 0 0,1 0-1,-1 0 1,1 1-1,-1-1 1,0 0 0,0 0-1,3 4 1,0 2-24,-1 1 0,1 0 1,-1 0-1,-1 0 0,0 0 0,2 9 0,6 18-497,-10-34 469,0 0 0,0-1-1,0 1 1,0-1 0,0 1 0,0 0-1,0-1 1,1 1 0,-1-1-1,0 1 1,0-1 0,1 1 0,-1-1-1,0 1 1,1-1 0,-1 1-1,0-1 1,1 1 0,-1-1 0,1 1-1,-1-1 1,1 0 0,-1 1-1,1-1 1,-1 0 0,1 0 0,-1 1-1,1-1 1,0 0 0,-1 0 0,1 0-1,-1 0 1,1 0 0,0 0-1,-1 1 1,1-1 0,-1-1 0,1 1-1,0 0 1,-1 0 0,1 0-1,-1 0 1,1 0 0,0 0 0,-1-1-1,1 1 1,-1 0 0,1-1-1,-1 1 1,1 0 0,-1-1 0,2 0-1,2-3-241,0-1-1,0 1 0,-1-1 0,6-8 0,-5 6 261,17-22-654</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0.710"/>
    </inkml:context>
    <inkml:brush xml:id="br0">
      <inkml:brushProperty name="width" value="0.05" units="cm"/>
      <inkml:brushProperty name="height" value="0.05" units="cm"/>
    </inkml:brush>
  </inkml:definitions>
  <inkml:trace contextRef="#ctx0" brushRef="#br0">122 193 18052,'-26'35'2213,"-30"49"1,50-74-1974,1 0 1,0 0-1,0 0 1,1 1-1,1 0 1,0-1-1,0 1 1,1 0-1,0 1 1,0 16-1,2-26-228,0-1 1,0 0-1,0 1 1,1-1-1,-1 1 0,0-1 1,1 1-1,-1-1 0,0 0 1,1 1-1,0-1 0,-1 0 1,1 0-1,0 1 1,0-1-1,-1 0 0,1 0 1,0 0-1,0 0 0,0 0 1,0 0-1,1 0 0,-1 0 1,0 0-1,0-1 1,1 1-1,-1 0 0,0-1 1,0 1-1,1-1 0,-1 0 1,1 1-1,-1-1 1,1 0-1,-1 0 0,0 0 1,1 0-1,-1 0 0,3 0 1,3-1-11,0 0-1,-1 0 1,1-1 0,0 0 0,-1 0 0,1-1 0,6-3-1,7-5 7,-1-1-1,0 0 1,-1-2-1,-1 0 0,0-1 1,0-1-1,-2 0 1,0-1-1,14-21 0,-13 14 112,-1-1 0,0 0 0,-2-1 0,-1-1-1,-2 0 1,13-46 0,-22 66-48,1-1 1,-1 1-1,-1-1 0,0 1 0,0-11 1,0 18-61,0-1 1,0 0 0,0 1 0,0-1 0,0 0 0,-1 0-1,1 1 1,0-1 0,0 0 0,-1 1 0,1-1-1,0 0 1,-1 1 0,1-1 0,-1 1 0,1-1 0,0 0-1,-1 1 1,0-1 0,1 1 0,-1 0 0,1-1-1,-1 1 1,0-1 0,-1 1 3,1 0 0,0 0 0,0 1 0,-1-1 0,1 0 0,0 1 0,0-1-1,-1 1 1,1-1 0,0 1 0,0 0 0,0-1 0,0 1 0,0 0 0,0 0 0,0 0 0,0 0 0,0 0 0,-1 1 0,-7 9 56,1-1 1,0 1-1,1 1 1,0-1-1,-8 19 1,-22 68 283,32-84-297,1 1 0,0 0 0,1 0 0,0 0 0,2 0 0,0 1 0,1 19 0,0-29-47,1-1 0,-1 0 0,1 0 0,1 0 0,-1 0 1,1 0-1,0-1 0,0 1 0,0 0 0,0-1 0,1 0 0,0 1 0,0-1 0,0 0 0,0 0 0,1-1 0,0 1 0,0-1 0,0 0 0,0 1 1,0-2-1,0 1 0,1-1 0,-1 1 0,8 2 0,1-2-94,0 0-1,-1 0 1,1-1 0,0 0-1,0-1 1,0-1 0,0 0 0,0-1-1,22-4 1,-20 2-65,1 0 0,-1-2 0,0 1 0,0-2 0,-1 0 0,1-1 0,21-14 0,-30 16 163,-1 0 0,1 0 0,-1 0 0,-1-1 0,1 0 0,-1 0 0,0 0 0,0 0 0,0-1 0,-1 1 0,0-1 0,4-14-1,-6 18 39,0-1 0,0 1 0,0-1-1,-1 1 1,1-1 0,-1 0 0,0 1-1,0-1 1,0 0 0,0 1 0,-1-1-1,0 0 1,1 1 0,-1-1 0,0 1-1,-1-1 1,1 1 0,-1 0 0,1-1-1,-1 1 1,0 0 0,0 0 0,-1 0-1,1 0 1,-1 1 0,1-1 0,-5-3-1,5 5-30,0 0 0,0-1 0,0 1 0,-1 0 0,1 0 0,0 0-1,-1 0 1,1 1 0,0-1 0,-1 0 0,1 1 0,-1 0 0,1 0-1,-1 0 1,1 0 0,-1 0 0,1 0 0,-5 1 0,3 1-14,1-1 1,0 1 0,-1-1 0,1 1 0,0 0-1,0 0 1,0 1 0,0-1 0,0 1-1,0-1 1,-2 5 0,-1 1-13,0 0 0,1 0 1,0 1-1,0-1 0,1 1 0,0 0 1,1 1-1,-4 15 0,5-17-17,1 0 0,0 0-1,1 0 1,0 0 0,0 1-1,1-1 1,0 0 0,1 0-1,-1 0 1,1 0 0,1 0 0,0-1-1,4 9 1,-6-12-83,1-1 1,0 0-1,0 0 1,1 0-1,-1 0 1,0-1-1,1 1 1,0-1-1,0 1 1,-1-1-1,1 0 1,1 0 0,-1 0-1,0-1 1,0 1-1,1-1 1,-1 1-1,1-1 1,-1 0-1,1-1 1,-1 1-1,1 0 1,0-1-1,-1 0 1,1 0-1,0 0 1,-1 0-1,1-1 1,-1 0-1,1 1 1,5-3-1,4-2-161,-1 0-1,0-1 1,0 0 0,15-10-1,13-12-590</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1.190"/>
    </inkml:context>
    <inkml:brush xml:id="br0">
      <inkml:brushProperty name="width" value="0.05" units="cm"/>
      <inkml:brushProperty name="height" value="0.05" units="cm"/>
    </inkml:brush>
  </inkml:definitions>
  <inkml:trace contextRef="#ctx0" brushRef="#br0">356 1 19548,'-14'14'2225,"-3"6"-1473,-1 9-352,-4 3 1840,-1 8-1639,-3 3-81,0-2-224,3 0-192,-1-4-384,4-5-272,-2-14-753,2-7 113,2-14 824,-2-11-304,-4-15-216</inkml:trace>
  <inkml:trace contextRef="#ctx0" brushRef="#br0" timeOffset="1">0 56 18476,'31'17'1776,"6"3"-1208,4 0-199,7-2 367,2-1-744,1-5 288,-1-1-216,-4-3-288</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1.636"/>
    </inkml:context>
    <inkml:brush xml:id="br0">
      <inkml:brushProperty name="width" value="0.05" units="cm"/>
      <inkml:brushProperty name="height" value="0.05" units="cm"/>
    </inkml:brush>
  </inkml:definitions>
  <inkml:trace contextRef="#ctx0" brushRef="#br0">167 5 19644,'0'0'76,"-1"0"-1,1-1 1,0 1 0,0 0-1,-1-1 1,1 1-1,0 0 1,0 0 0,-1-1-1,1 1 1,0 0-1,-1 0 1,1-1-1,0 1 1,-1 0 0,1 0-1,0 0 1,-1 0-1,1-1 1,0 1 0,-1 0-1,1 0 1,-1 0-1,1 0 1,0 0 0,-1 0-1,1 0 1,0 0-1,-1 0 1,1 0-1,-1 0 1,1 0 0,0 1-1,-1-1 1,1 0-1,0 0 1,-1 0 0,1 0-1,0 1 1,-1-1-1,1 0 1,0 0 0,-1 1-1,1-1 1,0 0-1,-1 1 1,-14 16 891,13-15-580,-10 15 30,1 0 0,0 1 0,2 0 0,-10 24 1,-22 81-177,32-91-180,2 1-1,-6 60 1,12-82-77,0 1 0,1-1 0,1 1-1,0-1 1,1 1 0,0-1 0,0 0 0,2 0-1,-1 0 1,1 0 0,10 19 0,-10-24-34,0-1 0,0 0 0,1 0 0,-1 0 0,1 0 0,0-1 0,1 0 0,-1 0 0,1 0 0,0-1 0,-1 0-1,2 0 1,-1 0 0,0-1 0,0 0 0,1 0 0,-1 0 0,10 0 0,1 0 25,0-1 0,-1-1-1,1 0 1,-1-1-1,1-1 1,23-6 0,31-11-276</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2.082"/>
    </inkml:context>
    <inkml:brush xml:id="br0">
      <inkml:brushProperty name="width" value="0.05" units="cm"/>
      <inkml:brushProperty name="height" value="0.05" units="cm"/>
    </inkml:brush>
  </inkml:definitions>
  <inkml:trace contextRef="#ctx0" brushRef="#br0">5 72 17980,'-1'3'185,"0"1"1,0 0-1,0-1 1,1 1-1,0-1 1,-1 1-1,1 0 1,1-1-1,-1 1 1,0 0-1,1-1 1,0 1-1,0-1 1,0 1-1,0-1 1,1 1-1,1 3 1,0-3 3,0 1 0,1-1 0,-1 0 0,1 0 0,0-1 0,0 1 0,0-1 1,0 0-1,1 0 0,8 4 0,0-1-41,1 0 1,0-1 0,1-1-1,-1-1 1,1 0 0,-1 0-1,24 0 1,-22-4-137,0 0 0,-1 0 0,1-2 0,-1 0 1,1-1-1,-1 0 0,0-1 0,-1-1 0,1-1 0,-1 0 0,0 0 0,-1-1 1,0-1-1,0-1 0,-1 0 0,0 0 0,-1-1 0,0 0 0,-1-1 0,0-1 1,10-15-1,-17 22 7,0 1 0,0 0 1,0-1-1,-1 0 0,3-9 1,-5 15-18,0 0 0,0 0 0,0 0 1,0 0-1,-1 0 0,1 0 0,0 0 0,0 0 1,0 0-1,0 0 0,0 0 0,0 0 1,0 0-1,0 0 0,0 0 0,0 0 0,0 0 1,0 0-1,-1 0 0,1 0 0,0 0 1,0 0-1,0 0 0,0 0 0,0 0 0,0 0 1,0 0-1,0 0 0,0 0 0,0-1 1,0 1-1,0 0 0,0 0 0,0 0 0,0 0 1,0 0-1,0 0 0,0 0 0,0 0 0,0 0 1,0 0-1,-1 0 0,1 0 0,0 0 1,0-1-1,0 1 0,0 0 0,0 0 0,1 0 1,-1 0-1,0 0 0,0 0 0,0 0 1,0 0-1,0 0 0,0 0 0,0 0 0,0-1 1,-5 8 60,-11 27 304,2 2 0,2-1 0,-13 57-1,17-58-141,1 1-1,1 0 0,2 0 1,2 1-1,1-1 0,1 0 1,3 1-1,7 42 0,6-8-344,11 61-223,-25-114 293,0 1-1,-2 0 0,1-1 1,-2 1-1,-4 23 1,4-37 57,0 1 0,0-1 1,0 0-1,-1 0 1,1 0-1,-1 0 0,0-1 1,-1 1-1,1 0 1,-1-1-1,-5 7 1,7-9 0,0 0-1,0 0 1,-1-1 0,1 1 0,0 0 0,-1 0 0,1-1 0,0 1 0,-1-1 0,1 1 0,0-1 0,-1 0 0,1 1 0,-1-1 0,1 0 0,-1 0 0,1 0 0,-1 0 0,1 0-1,-1-1 1,1 1 0,-1 0 0,1-1 0,0 1 0,-1-1 0,1 1 0,0-1 0,-1 0 0,1 1 0,0-1 0,0 0 0,-1 0 0,1 0 0,0 0 0,0 0 0,0 0 0,0 0-1,0 0 1,0-2 0,-8-8-17,1 0-1,1 0 1,0 0-1,1-1 1,0 0-1,1-1 1,0 1-1,1-1 1,-4-18-1,1-2-209,2-1 0,-1-53 0,5 56-143,1-1 0,2 1 0,10-58-1,-9 78 315,-1 0-1,2-1 0,0 2 0,0-1 1,1 0-1,0 1 0,1 0 1,0 0-1,0 1 0,1 0 0,1 0 1,-1 0-1,18-14 0,5 0-130</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2.655"/>
    </inkml:context>
    <inkml:brush xml:id="br0">
      <inkml:brushProperty name="width" value="0.05" units="cm"/>
      <inkml:brushProperty name="height" value="0.05" units="cm"/>
    </inkml:brush>
  </inkml:definitions>
  <inkml:trace contextRef="#ctx0" brushRef="#br0">0 143 21141,'3'6'176,"0"-1"0,0 1 1,0 0-1,0 0 1,1-1-1,0 0 1,0 0-1,0 0 0,1 0 1,0-1-1,0 0 1,0 0-1,0 0 1,0 0-1,1-1 0,0 0 1,0 0-1,0 0 1,0-1-1,0 0 1,0 0-1,8 0 0,3 2-19,0-2 0,1 0 0,-1-1-1,1-1 1,-1-1 0,0 0 0,22-5-1,-22 3-136,0-2-1,0 1 1,0-2 0,-1-1-1,23-11 1,-32 14-24,-1 0 0,0 1 1,0-2-1,0 1 0,-1-1 1,1 0-1,-1 0 0,-1-1 1,1 1-1,-1-1 0,1 0 1,-2 0-1,1-1 0,-1 1 1,5-12-1,-7 15 8,0 0-1,-1 1 1,1-1 0,0 0 0,-1 0-1,0 0 1,0 0 0,0 0-1,0 0 1,0 0 0,0 0 0,-1 0-1,1 0 1,-1 0 0,0 0-1,0 0 1,0 1 0,0-1 0,-1 0-1,1 1 1,-1-1 0,0 1 0,1-1-1,-1 1 1,0 0 0,0 0-1,-1-1 1,1 2 0,0-1 0,-1 0-1,1 0 1,-1 1 0,-4-3-1,1 2 13,1 0 0,-1 0 0,0 1 0,0 0 0,1 0 0,-1 0 0,0 1 0,0 0 0,0 0 0,0 0 0,0 1 0,0-1 0,0 1 0,0 1 0,1-1-1,-9 5 1,3-1 2,1 1-1,1 0 0,-1 1 0,1 0 1,0 0-1,1 1 0,-1 1 0,2-1 0,-1 1 1,-7 12-1,9-13-28,1 0 0,0 1 0,0 0 0,1 0-1,0 0 1,1 0 0,0 1 0,0-1 0,1 1 0,0 0 0,1 0 0,0 11 0,1-18-51,0-1 0,0 1 1,0-1-1,1 1 1,-1-1-1,1 1 0,0-1 1,-1 1-1,1-1 0,0 0 1,0 0-1,1 1 0,-1-1 1,0 0-1,1 0 1,-1 0-1,1 0 0,0-1 1,0 1-1,0 0 0,0-1 1,0 1-1,0-1 0,0 0 1,0 1-1,0-1 1,1 0-1,-1 0 0,0-1 1,1 1-1,3 0 0,2 0-58,-1 0-1,1-1 1,0 0 0,-1 0-1,1-1 1,-1 0-1,1 0 1,-1-1-1,11-4 1,35-18-500</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3.089"/>
    </inkml:context>
    <inkml:brush xml:id="br0">
      <inkml:brushProperty name="width" value="0.05" units="cm"/>
      <inkml:brushProperty name="height" value="0.05" units="cm"/>
    </inkml:brush>
  </inkml:definitions>
  <inkml:trace contextRef="#ctx0" brushRef="#br0">141 0 20604,'-47'62'2563,"21"-29"-1192,-30 50 1,54-81-1314,1 0 0,0 0 1,-1 1-1,1-1 0,0 0 1,1 1-1,-1-1 0,0 1 1,1-1-1,-1 1 0,0 4 1,2-6-57,-1 0 0,1 0 0,-1 0 1,1 0-1,-1 0 0,1 0 0,0 0 1,-1 0-1,1 0 0,0-1 0,0 1 0,0 0 1,0 0-1,-1-1 0,1 1 0,0-1 1,0 1-1,0-1 0,0 1 0,0-1 0,0 1 1,0-1-1,1 0 0,-1 0 0,0 0 0,0 1 1,0-1-1,0 0 0,1-1 0,107 10-1118,-68-7 312,67 12 1,-108-14 800,24 5-221,-1 0-1,-1 2 0,26 10 1,-47-16 238,1-1 1,-1 1-1,0-1 1,0 1-1,1-1 1,-1 1 0,0 0-1,0 0 1,0 0-1,0 0 1,0 0-1,0 0 1,0 0 0,0 0-1,0 0 1,-1 0-1,1 0 1,0 1-1,-1-1 1,1 0 0,0 2-1,-1-1 17,0-1 1,0 0-1,-1 0 0,1 0 1,0 0-1,-1 1 0,1-1 1,-1 0-1,1 0 0,-1 0 1,1 0-1,-1 0 0,0 0 1,0 0-1,1 0 0,-1-1 1,0 1-1,0 0 0,-2 1 1,-5 4 191,-1-1 0,0 0 0,0 0 0,-13 4 1,20-8-199,-29 11 435,-1-2 0,-46 10-1,60-16-603,0-1-1,0-2 1,0 1-1,0-2 1,0-1 0,-20-2-1,12-5-79,14-5-127</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3.840"/>
    </inkml:context>
    <inkml:brush xml:id="br0">
      <inkml:brushProperty name="width" value="0.05" units="cm"/>
      <inkml:brushProperty name="height" value="0.05" units="cm"/>
    </inkml:brush>
  </inkml:definitions>
  <inkml:trace contextRef="#ctx0" brushRef="#br0">18 27 15419,'-4'-8'659,"-7"-10"1963,9 18-834,3 11 209,41 241 2242,-6-34-3481,-34-206-708,11 43 163,-12-52-190,0 1 0,0-1 0,1 0 0,-1 0 0,1 0 0,0 0 0,0 0-1,0 0 1,0 0 0,0-1 0,1 1 0,4 3 0,-6-5-17,0-1 0,0 1 1,0-1-1,0 1 0,0-1 0,0 0 0,0 1 0,0-1 0,0 0 0,1 0 0,-1 0 0,0 0 0,0 0 0,0 0 0,0 0 1,1 0-1,-1 0 0,0 0 0,0-1 0,0 1 0,0-1 0,0 1 0,0 0 0,0-1 0,0 0 0,0 1 0,0-1 0,0 0 1,0 1-1,0-1 0,0 0 0,0-1 0,3-2 5,0-1 1,0 0 0,-1 0-1,4-8 1,-6 12-11,19-42-106,-1-1 0,-3-1 0,17-73 0,-30 106 31,4-4-129,-7 16 195,0 0 0,0 0 0,1 0 1,-1 0-1,0 0 0,0 0 0,0 0 1,0 0-1,1 0 0,-1 0 0,0 0 0,0 0 1,0 1-1,0-1 0,1 0 0,-1 0 1,0 0-1,0 0 0,0 0 0,0 0 1,0 1-1,0-1 0,0 0 0,1 0 0,-1 0 1,0 0-1,0 1 0,0-1 0,0 0 1,0 0-1,0 0 0,0 1 0,0-1 1,0 0-1,0 0 0,0 0 0,0 1 0,0-1 1,0 0-1,0 0 0,2 36-265,-2-21 391,-1 0 1,-4 27 0,5-42-113,0 0-1,0 0 1,0 0 0,0 0 0,0 0-1,0 0 1,0 0 0,0 0 0,0 1-1,0-1 1,0 0 0,0 0 0,0 0-1,0 0 1,0 0 0,0 0 0,0 0-1,0 0 1,0 0 0,0 1 0,0-1 0,0 0-1,0 0 1,0 0 0,0 0 0,0 0-1,-1 0 1,1 0 0,0 0 0,0 0-1,0 0 1,0 0 0,0 0 0,0 0-1,0 0 1,0 0 0,0 1 0,0-1-1,-1 0 1,1 0 0,0 0 0,0 0-1,0 0 1,0 0 0,0 0 0,0 0-1,0 0 1,0 0 0,-1 0 0,1 0-1,0-1 1,0 1 0,0 0 0,0 0 0,0 0-1,0 0 1,0 0 0,0 0 0,0 0-1,0 0 1,-1 0 0,1 0 0,0 0-1,0 0 1,0 0 0,0 0 0,0 0-1,0-1 1,-4-8 63,7-1-219,-3 10 140,1 0 0,-1 0-1,1 0 1,-1-1 0,1 1 0,-1 0-1,1 0 1,-1 0 0,1 0 0,0 0-1,-1 0 1,1 0 0,-1 0 0,1 1-1,-1-1 1,1 0 0,-1 0 0,1 0-1,-1 1 1,1-1 0,-1 0 0,1 0-1,-1 1 1,1 0 0,10 6-154,-1 0 1,18 17 0,18 14-59,-25-26 213,0 0 0,2-1 1,-1-1-1,1-2 0,40 11 1,-62-19 31,1 0 1,-1 0-1,0 0 1,0 0-1,0 0 1,0 0 0,1 0-1,-1-1 1,0 1-1,0 0 1,0-1-1,0 1 1,0-1-1,0 1 1,0-1 0,0 1-1,0-1 1,0 0-1,0 0 1,0 1-1,0-1 1,-1 0-1,1 0 1,0 0-1,0 0 1,-1 0 0,1 0-1,-1 0 1,1 0-1,-1 0 1,1 0-1,-1 0 1,0 0-1,1 0 1,-1-1 0,0-1-1,1-4 84,1 0 0,-2 1 0,1-1 0,-1 0 0,0-8 0,-2 2 79,-1 0-1,1 0 0,-2 0 1,0 0-1,-7-14 0,-32-58 758,43 84-954,0 1 0,0 0 0,0 0 0,0-1 0,-1 1 0,1 0 0,0 0 0,0-1 0,0 1 0,0 0 0,0-1 0,0 1 0,0 0 0,0 0 0,0-1 0,0 1 0,0 0 0,0-1 0,0 1 0,0 0 0,0-1-1,0 1 1,0 0 0,1 0 0,-1-1 0,0 1 0,0 0 0,0 0 0,0-1 0,0 1 0,1 0 0,-1-1 0,12-3-424,17 4-471,-26 0 732,45 1-1627,90-10-1,-80 0 935</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4.301"/>
    </inkml:context>
    <inkml:brush xml:id="br0">
      <inkml:brushProperty name="width" value="0.05" units="cm"/>
      <inkml:brushProperty name="height" value="0.05" units="cm"/>
    </inkml:brush>
  </inkml:definitions>
  <inkml:trace contextRef="#ctx0" brushRef="#br0">218 163 18340,'-15'1'704,"-3"0"163,1 0 0,-1 1 0,1 1 0,-17 5 0,28-6-745,0 0 0,1 1-1,0-1 1,-1 1-1,1 1 1,0-1-1,0 0 1,1 1-1,-1 0 1,1 0-1,0 1 1,0-1-1,0 1 1,1 0 0,-6 9-1,6-9-109,0 1 1,1 0-1,0 0 0,0 1 0,0-1 1,0 0-1,1 1 0,0-1 0,1 1 1,-1-1-1,1 1 0,1-1 0,-1 1 1,3 9-1,-2-13-11,-1 0 0,2 1 0,-1-1 0,0 0 0,0 0 1,1 0-1,0 0 0,0 0 0,0 0 0,0 0 0,0-1 0,0 1 0,1-1 0,-1 0 1,1 1-1,0-1 0,-1 0 0,1-1 0,0 1 0,0 0 0,0-1 0,1 0 1,-1 1-1,0-1 0,0-1 0,1 1 0,-1 0 0,0-1 0,5 1 0,3-2 3,-1 1-1,1-1 0,-1-1 0,0 0 1,1 0-1,-1-1 0,0-1 0,-1 1 1,1-2-1,-1 1 0,1-1 0,14-11 1,-1-1 27,-2 0 0,0-1 0,30-35 0,-34 33 56,0 1 1,-2-2-1,0 0 0,-1-1 0,-1 0 0,-1-1 0,13-38 1,-23 56-35,4-19 102,-6 23-134,0 0-1,0 0 1,0 0-1,0 0 1,0 0-1,0 0 1,0 0-1,0 0 0,0 0 1,-1 0-1,1 0 1,0 0-1,0 0 1,-1 0-1,1 1 0,-1-1 1,1 0-1,-1 0 1,-1-1-1,2 2-10,0-1 0,0 1 0,-1 0 1,1 0-1,0 0 0,0 0 0,-1 0 0,1 0 0,0-1 0,-1 1 0,1 0 1,0 0-1,-1 0 0,1 0 0,0 0 0,-1 0 0,1 0 0,0 0 0,-1 0 1,1 1-1,0-1 0,-1 0 0,1 0 0,0 0 0,-1 0 0,1 0 0,0 0 0,0 1 1,-1-1-1,1 0 0,0 0 0,0 0 0,-1 1 0,-6 5 76,1 1 0,-1-1 0,1 1-1,1 0 1,-1 1 0,1-1 0,-8 16-1,-24 64 264,29-63-265,0 0 0,-5 35 0,11-48-130,1 0 1,0 1-1,0-1 1,1 0-1,1 1 1,0-1 0,4 18-1,-5-26-33,1-1 0,0 1 0,0 0 1,0-1-1,0 1 0,0-1 0,1 1 0,-1-1 0,1 0 0,-1 0 0,1 0 0,0 0 1,0 0-1,0 0 0,0 0 0,0 0 0,0-1 0,1 1 0,-1-1 0,1 1 0,-1-1 1,1 0-1,-1 0 0,1 0 0,-1-1 0,1 1 0,0-1 0,-1 1 0,1-1 0,0 0 1,0 0-1,-1 0 0,6-1 0,1 0-92,-1-1 0,1 0 0,-1-1 1,0 0-1,1 0 0,-2-1 0,1 0 0,0 0 1,9-8-1,29-24-748</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7.513"/>
    </inkml:context>
    <inkml:brush xml:id="br0">
      <inkml:brushProperty name="width" value="0.05" units="cm"/>
      <inkml:brushProperty name="height" value="0.05" units="cm"/>
    </inkml:brush>
  </inkml:definitions>
  <inkml:trace contextRef="#ctx0" brushRef="#br0">204 21 13531,'18'-11'3373,"-13"4"-383,-15 4-651,4 4-2190,0 0 0,0 0 0,0 1 0,0-1-1,0 1 1,1 1 0,-1-1 0,1 1 0,-1 0 0,1 0 0,-8 6 0,-6 6-148,-24 25 0,31-29 1,2 1 0,-1 0 0,-14 23 0,22-31-2,1 0-1,-1 1 1,1-1-1,0 1 1,0-1 0,1 1-1,-1 0 1,1-1 0,0 1-1,0 0 1,1 0 0,-1 0-1,1 0 1,0 0 0,1 0-1,0 4 1,0-6-16,-1-1 0,1 0 0,0 0-1,0 0 1,1 0 0,-1-1 0,0 1 0,0 0 0,1 0 0,-1-1 0,1 1 0,0-1 0,-1 1-1,1-1 1,0 0 0,0 1 0,0-1 0,0 0 0,0 0 0,0 0 0,0-1 0,0 1 0,0-1-1,1 1 1,-1-1 0,3 1 0,5 0-218,0-1 0,-1 0 0,1-1-1,18-2 1,-3-3-152,1-1 0,-2-1 0,1-2 0,41-21 0,-8 1-258</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4.997"/>
    </inkml:context>
    <inkml:brush xml:id="br0">
      <inkml:brushProperty name="width" value="0.05" units="cm"/>
      <inkml:brushProperty name="height" value="0.05" units="cm"/>
    </inkml:brush>
  </inkml:definitions>
  <inkml:trace contextRef="#ctx0" brushRef="#br0">128 1 18076,'-24'38'2249,"0"-1"-46,2 1 0,-26 62 0,46-95-2048,0 0 1,1 0 0,-1 0 0,1 1-1,0 8 1,1-14-149,0 1-1,-1 0 1,1 0-1,1-1 0,-1 1 1,0 0-1,0-1 1,0 1-1,0 0 1,0-1-1,1 1 1,-1 0-1,0-1 1,1 1-1,-1 0 1,0-1-1,1 1 1,-1-1-1,1 1 0,-1 0 1,1-1-1,-1 0 1,1 1-1,-1-1 1,1 1-1,-1-1 1,1 1-1,0-1 1,-1 0-1,1 0 1,0 1-1,-1-1 1,1 0-1,0 0 1,0 0-1,-1 0 0,1 0 1,0 1-1,-1-1 1,1-1-1,0 1 1,0 0-1,-1 0 1,1 0-1,0 0 1,-1 0-1,1-1 1,0 1-1,-1 0 1,2-1-1,4-2-51,-1 1 0,0-1 0,1 0-1,-1 0 1,0 0 0,0-1 0,-1 0 0,1 0 0,-1 0-1,0-1 1,7-9 0,4-7-166,17-31 1,-29 46 174,-1 1 12,22-41-169,-22 43 188,-1-1-1,0 1 1,0 0-1,0-1 1,0 1-1,-1-1 1,1 1-1,-1-1 1,0 0-1,0 1 1,0-7-1,-1 11 12,0-1 0,0 1 1,0-1-1,1 1 0,-1-1 0,0 1 0,1 0 0,-1-1 0,0 1 0,1 0 0,-1-1 0,1 1 0,-1 0 0,1 0 0,-1-1 0,1 1 0,0 0 0,-1 1 0,-5 13 64,0 0-1,2 0 1,0 0-1,-3 20 1,6-27-44,0-1 1,0 1-1,1 0 1,0 0-1,1-1 0,-1 1 1,2 0-1,-1-1 1,1 1-1,4 12 1,-4-18-24,-1 1 1,0-1-1,1 0 0,-1 0 0,1 0 1,-1 0-1,1 0 0,0 0 1,0-1-1,0 1 0,0 0 1,0-1-1,0 0 0,1 1 1,-1-1-1,0 0 0,1 0 0,-1 0 1,1-1-1,-1 1 0,1-1 1,-1 1-1,1-1 0,-1 0 1,1 0-1,0 0 0,-1 0 1,1 0-1,-1-1 0,1 1 0,-1-1 1,1 1-1,3-3 0,4 0-32,-1-1-1,1 0 1,-1-1-1,0 0 1,0 0-1,0-1 0,8-7 1,14-18-488,-1-1 0,31-44 0,-66 86 580,1 1 0,0 0 0,0 0 1,1 1-1,1-1 0,0 1 0,-1 13 0,3-24-57,0 0-1,0 0 0,0 0 1,0 0-1,0 1 0,0-1 1,0 0-1,0 0 0,1 0 0,-1 0 1,0 0-1,1 0 0,-1 0 1,1 0-1,-1 0 0,1 0 1,0 0-1,-1 0 0,1 0 1,0 0-1,-1 0 0,1 0 1,0-1-1,0 1 0,0 0 1,0 0-1,0-1 0,0 1 0,0-1 1,0 1-1,0-1 0,0 0 1,0 1-1,0-1 0,0 0 1,1 1-1,-1-1 0,0 0 1,0 0-1,0 0 0,0 0 1,0 0-1,1-1 0,-1 1 0,0 0 1,0 0-1,0-1 0,1 0 1,7-1-53,-1 0 1,0-1-1,0-1 1,0 1-1,10-7 1,46-37-664,-50 35 182,1 1 0,1 0 0,-1 1 0,28-12 0,-42 21 489,0 1 1,0-1 0,-1 1 0,1 0 0,0 0 0,0-1-1,0 1 1,0 0 0,0 0 0,0 0 0,0 0 0,0 0 0,0 0-1,0 0 1,0 0 0,0 1 0,0-1 0,0 0 0,0 1-1,0-1 1,0 0 0,0 1 0,-1-1 0,1 1 0,0 0-1,0-1 1,0 1 0,-1-1 0,1 1 0,0 0 0,-1 0 0,1-1-1,-1 1 1,1 0 0,-1 0 0,1 0 0,-1 0 0,1 0-1,-1 0 1,0 0 0,0 0 0,1-1 0,-1 1 0,0 0-1,0 0 1,0 2 0,1 6-63,-1-1 0,1 1 1,-1 0-1,-2 9 0,-23 160 1219,-5 56 1318,28-146-1839,2-47-466,-2 0 0,-10 60-1,10-93-3,0 0 1,0 0-1,-1-1 0,-6 13 0,8-19-72,0 1 1,0-1-1,0 0 1,1 1-1,-1-1 1,0 0-1,-1 0 1,1 0-1,0 0 1,0 0-1,0 0 1,-1 0-1,-2 1 1,3-2-7,0 0 0,0 0 0,0 0 1,0 0-1,0 0 0,1 0 0,-1 0 0,0 0 0,0 0 1,0-1-1,0 1 0,0 0 0,0-1 0,0 1 1,0 0-1,0-1 0,0 1 0,1-1 0,-1 1 0,0-1 1,0 0-1,1 1 0,-1-1 0,-1-1 0,-3-5 104,-1 0 0,1 0 1,1 0-1,-1-1 0,1 0 0,0 0 0,1 0 0,0 0 0,0-1 0,1 1 0,0-1 0,-1-8 0,0-7-20,1 0-1,2-1 0,1-27 1,1 31-171,0 0 1,2 0 0,0 0-1,1 1 1,9-23 0,-11 34-109,1 0 0,1 0 0,0 1 0,0-1 0,0 1 0,1 0 0,0 1 0,1-1 0,0 1 0,0 0 0,1 1 0,-1 0 0,10-6 0,8-1-591,1 1 0,39-14 0,-37 16 389,25-10-415</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5.399"/>
    </inkml:context>
    <inkml:brush xml:id="br0">
      <inkml:brushProperty name="width" value="0.05" units="cm"/>
      <inkml:brushProperty name="height" value="0.05" units="cm"/>
    </inkml:brush>
  </inkml:definitions>
  <inkml:trace contextRef="#ctx0" brushRef="#br0">271 1 20236,'3'15'2289,"12"8"-1361,4 3-400,2 11 1633,-1 4-1025,0 17-496,-5 8-128,-9 10-320,-7 4-112,-16 9-120,-9 3-64,-24 9-224,-12 0-384,-16 1 608,0-2-128,0-2-64</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6.221"/>
    </inkml:context>
    <inkml:brush xml:id="br0">
      <inkml:brushProperty name="width" value="0.05" units="cm"/>
      <inkml:brushProperty name="height" value="0.05" units="cm"/>
    </inkml:brush>
  </inkml:definitions>
  <inkml:trace contextRef="#ctx0" brushRef="#br0">0 54 19116,'1'25'306,"0"0"-1,2 0 1,9 42 0,-8-52-363,1-1 1,0 0-1,0 1 0,2-2 1,0 1-1,0-1 0,13 17 1,-18-28 38,-1 0-1,1 1 1,0-1 0,0 0 0,0-1 0,0 1 0,0 0 0,0-1 0,1 1 0,-1-1 0,0 0 0,1 1 0,-1-1 0,1 0-1,0-1 1,-1 1 0,1 0 0,0-1 0,-1 1 0,1-1 0,0 0 0,0 0 0,-1 0 0,1 0 0,0-1 0,0 1 0,-1-1 0,1 0-1,-1 1 1,1-1 0,0 0 0,-1-1 0,0 1 0,1 0 0,-1-1 0,4-2 0,3-3-49,-1 0 0,1 0 1,-1-1-1,-1 0 0,1-1 0,-2 0 0,12-17 1,0-6 207,-2-1-1,0-1 1,-3 0 0,0-1 0,10-53 0,-22 110 639,7 30-1,-7-47-692,1 9-62,1 0 0,0 0 0,1 0 0,1-1 0,1 1 0,0-1 0,0 0 0,1-1 0,1 0 0,0 0 0,11 13 0,-7-13-24,26 20 1,-36-31-2</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6:57.151"/>
    </inkml:context>
    <inkml:brush xml:id="br0">
      <inkml:brushProperty name="width" value="0.05" units="cm"/>
      <inkml:brushProperty name="height" value="0.05" units="cm"/>
    </inkml:brush>
  </inkml:definitions>
  <inkml:trace contextRef="#ctx0" brushRef="#br0">24 90 20172,'-9'41'690,"-4"48"0,12-78-700,1 0 0,-1 1 0,2-1 0,0 0 0,0 0 1,1 0-1,0 0 0,1 0 0,5 15 0,-6-23-27,-1 0 0,1 0 0,0 0 1,0 0-1,0 0 0,0 0 0,1 0 1,-1-1-1,1 1 0,-1-1 1,1 1-1,0-1 0,0 0 0,0 0 1,0-1-1,1 1 0,-1-1 0,0 1 1,1-1-1,-1 0 0,1 0 0,-1 0 1,1-1-1,-1 1 0,1-1 0,-1 0 1,1 0-1,0 0 0,-1-1 1,1 1-1,-1-1 0,6-1 0,5-2-194,0-1-1,-1-1 0,1 0 1,-1 0-1,-1-1 0,21-15 1,-16 9-45,0-1 0,-1 0-1,-1-1 1,0-1 0,16-22 0,-10 7-70,-1 0-1,19-43 0,-34 65 311,-3 5 36,1-1 0,-1 1 0,0-1 1,0 0-1,0 0 0,-1 0 0,1 0 1,-1 0-1,0 0 0,-1 0 0,0-1 1,1-4-1,-1 9 17,0 1 1,0-1-1,-1 0 1,1 1 0,0-1-1,0 1 1,0-1-1,0 1 1,0-1-1,-1 1 1,1-1-1,0 1 1,0 0 0,-1-1-1,1 1 1,0-1-1,-1 1 1,1-1-1,0 1 1,-1 0-1,1-1 1,0 1 0,-1 0-1,1 0 1,-1-1-1,1 1 1,-1 0-1,0-1 1,0 1 13,0 0 0,0 0-1,0 1 1,0-1 0,0 0 0,0 0 0,0 1 0,0-1-1,0 0 1,0 1 0,0-1 0,0 1 0,0-1 0,-1 1-1,-2 2 100,1 1-1,-1-1 1,0 0-1,1 1 1,-7 8-1,0 7 76,1 0 1,1 0-1,1 1 1,0 0-1,1 1 0,1-1 1,2 1-1,0 0 1,-1 27-1,4-40-209,0 1-1,0 0 1,1-1 0,0 1 0,1-1 0,4 15-1,-5-19 5,1-1-1,-1 0 1,1 0-1,0 0 1,0 0-1,0 0 1,0 0-1,0 0 1,1-1-1,-1 1 1,1-1 0,-1 0-1,1 1 1,0-1-1,0-1 1,0 1-1,0 0 1,6 2-1,36 7-87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00.700"/>
    </inkml:context>
    <inkml:brush xml:id="br0">
      <inkml:brushProperty name="width" value="0.05" units="cm"/>
      <inkml:brushProperty name="height" value="0.05" units="cm"/>
    </inkml:brush>
  </inkml:definitions>
  <inkml:trace contextRef="#ctx0" brushRef="#br0">248 126 14739,'0'-7'525,"-3"-51"1999,2 54-2293,1 0 1,-1 0-1,0 1 1,0-1 0,0 1-1,-1-1 1,1 1 0,-1-1-1,0 1 1,0 0 0,0 0-1,-5-6 1,6 8-162,0 0 1,-1 0-1,1 0 0,0 1 0,0-1 0,-1 0 1,1 0-1,0 1 0,-1-1 0,1 1 0,0-1 1,-1 1-1,1 0 0,-1 0 0,1-1 1,-1 1-1,1 0 0,-1 0 0,-2 1 0,1-1-8,0 1-1,0 0 0,0 0 0,1 1 0,-1-1 1,0 0-1,1 1 0,-1 0 0,-3 2 0,-2 3 17,0 1-1,1 0 0,0 0 0,-10 15 0,-1 6-20,0 0-1,2 2 1,-15 40-1,24-54-41,2 1 0,0 0-1,0-1 1,2 2 0,0-1 0,2 0-1,0 34 1,1-48-5,0 0 0,1 0 0,-1 0 0,1 0 0,0 0-1,0-1 1,0 1 0,1 0 0,-1-1 0,1 1 0,0-1 0,0 1 0,0-1 0,1 0-1,-1 0 1,1 0 0,-1 0 0,1 0 0,0-1 0,0 1 0,0-1 0,4 2 0,-2-2 15,-1 0 1,1-1 0,-1 1-1,1-1 1,0 0 0,-1-1-1,1 1 1,0-1 0,0 0-1,0 0 1,-1-1 0,1 1-1,0-1 1,-1 0 0,1 0-1,0-1 1,7-3 0,-2 0 43,1 0 0,-1-1 0,0 0 0,-1-1 0,0 0 0,0-1 0,0 0 1,-1 0-1,0-1 0,0 0 0,-1 0 0,-1-1 0,1 0 0,-2 0 0,1 0 1,-1-1-1,-1 0 0,0 0 0,4-18 0,-6 19-93,0 1 0,0-1 0,-1 0 0,0 1 0,-1-1 0,0 0 0,-1 1 0,0-1 0,0 0 0,-1 1 0,-1-1 0,1 1 0,-1 0 0,-1 0 0,0 0 0,0 0 0,-1 0 0,0 1 0,0 0 0,-1 0 0,0 1 0,0-1 0,-15-11 0,17 15-67,0 1 1,-1 0-1,0 1 0,0-1 0,0 1 0,0 0 0,0 0 0,0 0 0,0 1 0,-1 0 0,1 0 0,-1 0 0,1 1 0,-1-1 1,1 2-1,-6-1 0,-21 6-408</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33.398"/>
    </inkml:context>
    <inkml:brush xml:id="br0">
      <inkml:brushProperty name="width" value="0.05" units="cm"/>
      <inkml:brushProperty name="height" value="0.05" units="cm"/>
      <inkml:brushProperty name="color" value="#E71224"/>
    </inkml:brush>
  </inkml:definitions>
  <inkml:trace contextRef="#ctx0" brushRef="#br0">0 0 17852,'1'4'320,"1"-1"0,-1 0 1,1 1-1,0-1 0,-1 0 0,2 0 1,-1 0-1,4 3 0,3 8 431,25 39 672,6 13-1019,2-2 0,64 72 0,-106-136-461,0 0 0,0 0 0,0 0 0,0 0 0,0 0 0,-1 0 0,1 0 0,0 0 0,0 1 0,0-1 0,0 0 0,0 0 0,-1 0 0,1 0 0,0 0 0,0 0 0,0 0 0,0 0 0,0 0 0,0 1 0,0-1 0,0 0 0,0 0 0,-1 0 0,1 0 0,0 0 0,0 1 0,0-1 0,0 0 0,0 0 0,0 0 0,0 0 0,0 0 0,0 1 0,0-1 1,0 0-1,0 0 0,0 0 0,0 0 0,0 0 0,0 1 0,0-1 0,0 0 0,0 0 0,0 0 0,1 0 0,-1 0 0,0 0 0,0 1 0,0-1 0,0 0 0,-19-6-84,13 4-224,-17-6-362</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33.873"/>
    </inkml:context>
    <inkml:brush xml:id="br0">
      <inkml:brushProperty name="width" value="0.05" units="cm"/>
      <inkml:brushProperty name="height" value="0.05" units="cm"/>
      <inkml:brushProperty name="color" value="#E71224"/>
    </inkml:brush>
  </inkml:definitions>
  <inkml:trace contextRef="#ctx0" brushRef="#br0">0 284 14667,'2'-1'246,"0"-1"0,0 1 0,0 0 0,-1 0 0,2 0 0,-1 0 1,0 0-1,0 0 0,0 0 0,0 1 0,4-2 0,7-1 343,15-10 1009,0 0 0,46-32-1,-50 28-1293,0-1-1,-2-1 0,0-2 1,-1 0-1,26-35 1,-46 55-488,0 0 0,0 0 1,0 0-1,0 0 0,-1-1 1,1 1-1,0 0 0,-1 0 1,1 0-1,-1-1 1,1 1-1,-1 0 0,1-1 1,-1 1-1,0-1 0,0 1 1,0 0-1,0-1 0,0 1 1,0 0-1,0-1 0,0 1 1,-1 0-1,1-1 1,0 1-1,-2-3 0,-2-3-716</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34.292"/>
    </inkml:context>
    <inkml:brush xml:id="br0">
      <inkml:brushProperty name="width" value="0.05" units="cm"/>
      <inkml:brushProperty name="height" value="0.05" units="cm"/>
      <inkml:brushProperty name="color" value="#E71224"/>
    </inkml:brush>
  </inkml:definitions>
  <inkml:trace contextRef="#ctx0" brushRef="#br0">209 0 17988,'-18'25'862,"2"1"0,1 0 0,2 1 0,-13 32 0,10-21-751,-24 58-262,-19 42-2523,57-142-195,0-12 1041,0-19-819,2-37-242,0-31 2059,0 32 6951,2 82-5206,-1-1 0,2 0 0,-1 0 0,1 0-1,7 15 1,28 56-91,-31-68-658,0 0 1,1-1-1,1 0 0,11 12 0,-17-21-167,-1 0 0,1 0 1,0 0-1,0 0 0,0-1 0,1 0 0,-1 1 0,0-1 1,1 0-1,0-1 0,-1 1 0,1-1 0,0 1 0,0-1 1,0 0-1,0-1 0,0 1 0,0-1 0,0 0 0,4 0 1,-6 0-107,0 0 0,0 0 0,-1-1 0,1 1 1,0-1-1,0 1 0,-1-1 0,1 0 0,0 0 1,-1 0-1,1 0 0,-1 0 0,1 0 0,-1 0 1,0 0-1,1-1 0,-1 1 0,0 0 0,0-1 0,0 1 1,0-1-1,0 0 0,0 1 0,0-1 0,0-2 1,0 2-123,-1-1 0,1 1 0,-1-1 0,0 0 1,0 1-1,0-1 0,0 0 0,-1 1 0,1-1 1,-1 1-1,1-1 0,-1 0 0,0 1 0,0 0 1,0-1-1,-2-3 0,-8-12-734</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34.877"/>
    </inkml:context>
    <inkml:brush xml:id="br0">
      <inkml:brushProperty name="width" value="0.05" units="cm"/>
      <inkml:brushProperty name="height" value="0.05" units="cm"/>
      <inkml:brushProperty name="color" value="#E71224"/>
    </inkml:brush>
  </inkml:definitions>
  <inkml:trace contextRef="#ctx0" brushRef="#br0">518 53 12947,'-10'-7'248,"-1"2"0,1 0 0,-1 0 0,0 0 0,0 2 0,0-1 0,-1 1 0,1 1 0,-1 0 0,0 1 0,1 0 0,-1 1 0,0 0 0,0 1 0,1 0 0,-1 1 0,1 0 0,-1 1 0,-14 5-1,10-2-197,1 2-1,0-1 0,0 2 0,0 0 0,1 0 0,1 2 0,0 0 0,0 0 0,1 1 0,0 0 0,-19 28 0,19-21 60,0 0 0,1 1 0,1 0 0,1 1 0,1 0 0,1 0 0,1 1 0,-7 40 0,11-43-25,0-1 0,1 1 0,1-1-1,1 1 1,1-1 0,0 1-1,1-1 1,1 0 0,1 0-1,12 29 1,-11-34-59,0-1 1,1 1-1,1-2 1,0 1-1,0-1 1,1-1-1,1 1 1,0-1-1,0-1 1,1 0-1,0-1 1,0 0-1,1 0 1,0-1-1,16 6 0,-14-7 14,1 0-1,0-1 0,1-1 0,-1-1 0,1 0 0,-1-1 0,1-1 0,0 0 1,0-1-1,0 0 0,-1-2 0,1 0 0,0-1 0,-1 0 0,26-9 0,-22 4 84,1-1-1,-1-1 0,0 0 1,-1-1-1,0-1 0,-1-1 0,-1-1 1,0 0-1,0-1 0,25-33 1,-28 31-13,-1 0 1,-1-1-1,-1 0 1,0-1-1,-1 0 1,-1-1-1,-1 0 1,-1 0-1,-1 0 1,0-1 0,1-23-1,-5 29-74,-1-1-1,0 1 1,-1-1-1,0 1 0,-2 0 1,0-1-1,0 1 1,-2 0-1,0 1 1,0-1-1,-1 1 1,-1 0-1,-1 0 1,0 1-1,-18-24 1,15 26-123,1 0 0,-1 0 1,-1 1-1,1 0 1,-2 1-1,1 1 1,-1 0-1,-1 0 1,1 2-1,-1-1 1,-1 2-1,-17-5 0,19 6 87,-1 2-1,1 0 1,-1 0-1,1 1 1,-1 1-1,1 0 0,-1 1 1,1 0-1,-1 1 1,1 1-1,0 0 1,0 0-1,0 2 1,-15 6-1,13-3-72,0 1 0,0 1 0,-24 21 0,-41 45-270</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1.919"/>
    </inkml:context>
    <inkml:brush xml:id="br0">
      <inkml:brushProperty name="width" value="0.05" units="cm"/>
      <inkml:brushProperty name="height" value="0.05" units="cm"/>
      <inkml:brushProperty name="color" value="#E71224"/>
    </inkml:brush>
  </inkml:definitions>
  <inkml:trace contextRef="#ctx0" brushRef="#br0">60 56 19388,'-1'0'81,"-10"4"1372,0-1-1,-19 4 0,24-6 108,7 2-86,14-1-191,49-3-828,123-19-1,-116 10-873,-36 6 31,-9 1-715,0 0 1,0-2-1,39-12 0,-58 12 331,-7 5 749,0 0 1,0-1-1,0 1 1,0 0-1,0 0 1,1 0-1,-1 0 0,0 0 1,0-1-1,0 1 1,0 0-1,0 0 0,0 0 1,0 0-1,-1-1 1,1 1-1,0 0 1,0 0-1,0 0 0,0 0 1,0 0-1,0-1 1,0 1-1,0 0 0,0 0 1,0 0-1,0 0 1,0 0-1,-1 0 1,1 0-1,0-1 0,0 1 1,0 0-1,0 0 1,0 0-1,0 0 0,-1 0 1,1 0-1,0 0 1,0 0-1,0 0 1,0 0-1,0 0 0,-1 0 1,1 0-1,0 0 1,0 0-1,-17-2-967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7.928"/>
    </inkml:context>
    <inkml:brush xml:id="br0">
      <inkml:brushProperty name="width" value="0.05" units="cm"/>
      <inkml:brushProperty name="height" value="0.05" units="cm"/>
    </inkml:brush>
  </inkml:definitions>
  <inkml:trace contextRef="#ctx0" brushRef="#br0">157 19 16612,'0'-1'77,"-1"0"0,1 0 1,0 0-1,-1 0 0,1 0 1,0 0-1,-1 0 0,1 1 0,-1-1 1,0 0-1,1 0 0,-1 0 1,0 1-1,1-1 0,-1 0 1,0 1-1,0-1 0,0 1 1,1-1-1,-1 1 0,0-1 1,0 1-1,0 0 0,-1-1 1,1 1-20,0 1 1,0-1 0,0 0 0,0 1 0,0-1 0,0 1-1,0-1 1,1 1 0,-1-1 0,0 1 0,0 0-1,1-1 1,-1 1 0,0 0 0,1 0 0,-1-1-1,0 1 1,1 0 0,-1 1 0,-4 7 225,0 1 0,1 0-1,-3 13 1,6-22-253,-27 88 1119,4 2-1,-22 157 1,45-237-1069,-2 31 125,3-39-195,0-1-1,0 1 1,1 0-1,-1 0 1,1 0-1,-1-1 1,1 1-1,0 0 1,0-1-1,0 1 1,2 3-1,-3-6-9,1 0 1,-1 1-1,0-1 0,1 0 0,-1 1 1,0-1-1,1 0 0,-1 0 0,1 1 0,-1-1 1,0 0-1,1 0 0,-1 0 0,1 0 0,-1 0 1,1 1-1,-1-1 0,1 0 0,-1 0 0,0 0 1,1 0-1,-1 0 0,1 0 0,-1 0 0,1-1 1,-1 1-1,1 0 0,-1 0 0,1 0 0,-1 0 1,0 0-1,1-1 0,-1 1 0,1 0 1,-1-1-1,0 1 0,1 0 0,-1 0 0,0-1 1,1 1-1,-1 0 0,0-1 0,0 1 0,1-1 1,-1 1-1,0 0 0,0-1 0,0 1 0,1-1 1,-1 0-1,11-21 35,-6 7-17,-1 0 1,-1 0 0,0 0 0,-1 0-1,0-22 1,-2 28-24,0-1 0,-1 1 0,0 0 0,0 0 0,-1-1 0,0 1-1,-1 1 1,0-1 0,0 0 0,-6-9 0,-2 5-53,11 13 54,0 0 0,-1 0 0,1 0 0,0 0 0,0 0 0,-1 0 0,1 0 0,0-1 0,0 1 0,-1 0 0,1 0 0,0 0 0,0 0 0,-1 0 0,1 0 0,0 0 0,0 0 0,0 1 0,-1-1 0,1 0 0,0 0 0,0 0 0,-1 0 0,1 0 0,0 0 0,0 0 0,-1 0 0,1 1 0,0-1 0,0 0 0,-1 0 0,1 1-4,0 0 1,-1 1-1,1-1 0,-1 0 1,1 0-1,0 0 1,0 0-1,0 0 0,0 0 1,0 1-1,0-1 0,0 0 1,0 0-1,0 0 1,0 0-1,1 0 0,-1 0 1,0 0-1,1 1 1,0 0-1,1 2-54,0-1 1,0 1-1,1-1 0,-1 0 1,1 0-1,-1 0 1,1 0-1,0 0 0,0-1 1,1 1-1,-1-1 1,0 0-1,1 0 0,-1 0 1,1-1-1,0 1 1,-1-1-1,1 0 0,0 0 1,0 0-1,5 1 0,1-1-177,1 0 1,0-1-1,-1 0 0,1-1 0,0 0 0,17-4 0,2-2-290</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2.295"/>
    </inkml:context>
    <inkml:brush xml:id="br0">
      <inkml:brushProperty name="width" value="0.05" units="cm"/>
      <inkml:brushProperty name="height" value="0.05" units="cm"/>
      <inkml:brushProperty name="color" value="#E71224"/>
    </inkml:brush>
  </inkml:definitions>
  <inkml:trace contextRef="#ctx0" brushRef="#br0">1 83 18212,'38'13'1888,"9"-12"-1160,4-2-311,2-9 831,1-3-520,-5-6-248,-3-5-24,-9-5-360</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2.770"/>
    </inkml:context>
    <inkml:brush xml:id="br0">
      <inkml:brushProperty name="width" value="0.05" units="cm"/>
      <inkml:brushProperty name="height" value="0.05" units="cm"/>
      <inkml:brushProperty name="color" value="#E71224"/>
    </inkml:brush>
  </inkml:definitions>
  <inkml:trace contextRef="#ctx0" brushRef="#br0">1 0 19116,'27'22'4523,"27"22"-3349,262 211-361,-19-16-967,-285-231-351,-12-8 485,-1 0 0,1 0 0,0 0 0,0 0 0,0 0 0,0 0-1,0 0 1,0 0 0,0 0 0,0 0 0,0 0 0,0 0 0,0 0 0,0 0 0,0 0-1,0 0 1,0 0 0,0-1 0,0 1 0,0 0 0,0 0 0,0 0 0,0 0-1,0 0 1,0 0 0,0 0 0,0 0 0,0 0 0,0 0 0,0 0 0,0 0-1,0 0 1,0 0 0,0 0 0,0 0 0,0 0 0,0 0 0,0 0 0,0-1 0,0 1-1,0 0 1,0 0 0,1 0 0,-1 0 0,0 0 0,0 0 0,0 0 0,0 0-1,0 0 1,0 0 0,0 0 0,0 0 0,0 0 0,0 0 0,0 0 0,-19-18-944,-5 4 428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3.203"/>
    </inkml:context>
    <inkml:brush xml:id="br0">
      <inkml:brushProperty name="width" value="0.05" units="cm"/>
      <inkml:brushProperty name="height" value="0.05" units="cm"/>
      <inkml:brushProperty name="color" value="#E71224"/>
    </inkml:brush>
  </inkml:definitions>
  <inkml:trace contextRef="#ctx0" brushRef="#br0">7 446 17228,'-6'14'1824,"13"-11"-928,12-3-280,19-11 953,12-7-129,24-16-304,6-6-160,7-10-255,2-5-209,-4-5-488,-5 3-432,-16 4 392,-9 7-112,-20 8-120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6.266"/>
    </inkml:context>
    <inkml:brush xml:id="br0">
      <inkml:brushProperty name="width" value="0.05" units="cm"/>
      <inkml:brushProperty name="height" value="0.05" units="cm"/>
      <inkml:brushProperty name="color" value="#E71224"/>
    </inkml:brush>
  </inkml:definitions>
  <inkml:trace contextRef="#ctx0" brushRef="#br0">11 67 15163,'0'0'92,"-1"0"-1,1 0 1,0 0 0,-1 0-1,1 0 1,-1 0-1,1 0 1,-1 0 0,1 0-1,0 0 1,-1 0-1,1 1 1,-1-1 0,1 0-1,0 0 1,-1 0-1,1 1 1,0-1-1,-1 0 1,1 0 0,0 1-1,-1-1 1,1 0-1,0 1 1,-1-1 0,1 1-1,0-1 1,0 0-1,0 1 1,0-1 0,-1 1-1,17 1 1715,32-6-32,-46 4-1653,545-33 4499,1 31-4469,-118 1 111,-273-8 13,-150 6-151,-12-2-131,-14-1-371,-63-5-2173,59 10 1977</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7.040"/>
    </inkml:context>
    <inkml:brush xml:id="br0">
      <inkml:brushProperty name="width" value="0.05" units="cm"/>
      <inkml:brushProperty name="height" value="0.05" units="cm"/>
      <inkml:brushProperty name="color" value="#E71224"/>
    </inkml:brush>
  </inkml:definitions>
  <inkml:trace contextRef="#ctx0" brushRef="#br0">28 312 15947,'-3'5'734,"-17"35"1104,19-39-1740,0 0 0,1 0-1,-1 0 1,1 0 0,0 0-1,-1 0 1,1 0-1,0 0 1,0 1 0,-1-1-1,1 0 1,0 0 0,0 0-1,0 0 1,0 1 0,1-1-1,-1 0 1,0 0 0,0 0-1,1 0 1,-1 0-1,1 1 1,-1-1 0,1 0-1,-1 0 1,1 0 0,0 0-1,-1 0 1,3 1 0,-2-1-9,1-1 0,-1 0 0,0 1 0,1-1 0,-1 0 0,1 0 0,-1 0 0,1 0 0,-1 0 0,1 0 0,-1 0 1,1-1-1,-1 1 0,1 0 0,-1-1 0,1 1 0,-1-1 0,0 0 0,3 0 0,29-20 547,-25 16-425,69-52 903,112-108 0,-43 34-680,-145 131-430,0-1 0,0 0-1,0 0 1,0 0 0,0 0 0,0 1-1,0-1 1,0 0 0,0 1 0,1-1-1,-1 1 1,3-1 0,-4 1-3,0 0 0,0 0 0,0 1 0,1-1-1,-1 0 1,0 0 0,0 0 0,1 0 0,-1 1 0,0-1 0,0 0 0,0 0 0,0 0 0,0 1 0,1-1-1,-1 0 1,0 0 0,0 1 0,0-1 0,0 0 0,0 0 0,0 1 0,0-1 0,0 0 0,0 0 0,0 1-1,0-1 1,0 0 0,0 1 0,0-1 0,0 0 0,0 0 0,0 1 0,0-1 0,0 0 0,-12 37 31,9-30-29,-121 369 184,123-372-191,-2 6-70,1 0-1,0 0 0,-2 21 0,4-31 45,0 1 0,0-1 0,0 1-1,0-1 1,0 1 0,0-1 0,0 1 0,0-1-1,0 1 1,0-1 0,0 1 0,0-1-1,0 1 1,0-1 0,0 1 0,1-1-1,-1 0 1,0 1 0,0-1 0,1 1 0,-1-1-1,0 0 1,1 1 0,-1-1 0,0 1-1,1-1 1,-1 0 0,0 0 0,1 1-1,0-1 1,0 0-39,-1 0 0,1 0 1,0 0-1,0-1 0,0 1 0,-1 0 0,1-1 0,0 1 0,0 0 0,-1-1 0,1 1 1,0-1-1,0 1 0,-1-1 0,2-1 0,25-30-1188,-25 28 1335,23-29-667,7-5-203</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7.452"/>
    </inkml:context>
    <inkml:brush xml:id="br0">
      <inkml:brushProperty name="width" value="0.05" units="cm"/>
      <inkml:brushProperty name="height" value="0.05" units="cm"/>
      <inkml:brushProperty name="color" value="#E71224"/>
    </inkml:brush>
  </inkml:definitions>
  <inkml:trace contextRef="#ctx0" brushRef="#br0">106 1 18612,'0'0'40,"0"0"0,0 0 0,0 0 0,0 0 0,0 0 1,0 0-1,0 0 0,0 0 0,0 0 0,0 0 0,0 0 0,0 1 0,0-1 0,0 0 0,-1 0 0,1 0 1,0 0-1,0 0 0,0 0 0,0 0 0,0 0 0,0 0 0,0 0 0,0 0 0,0 0 0,0 0 1,0 0-1,-1 0 0,1 0 0,0-1 0,0 1 0,0 0 0,0 0 0,0 0 0,0 0 0,0 0 0,0 0 1,0 0-1,0 0 0,0 0 0,0 0 0,0 0 0,0 0 0,-1 0 0,1 0 0,0 0 0,0 0 1,0 0-1,0-1 0,0 1 0,-12 12 724,-13 19 464,16-15-1088,0 0 0,1 1 0,0 0 0,2 0 0,0 0 1,1 1-1,0 0 0,2 0 0,0 0 0,1 0 0,1 1 0,0-1 0,3 20 1,-1-34-125,-1 0 1,1 0 0,0 0-1,0 0 1,0 0-1,0 0 1,1 0 0,0 0-1,0-1 1,0 1 0,0 0-1,1-1 1,-1 0 0,1 1-1,0-1 1,0 0-1,0-1 1,0 1 0,0 0-1,4 1 1,-2-2 8,-1 0-1,1 0 1,-1-1-1,1 1 1,0-1-1,0 0 1,0-1-1,-1 1 1,1-1-1,0 0 1,0 0-1,0-1 1,0 1-1,-1-1 1,1 0-1,0-1 1,5-1-1,3-2 55,-1-1 0,0 0 0,-1-1 0,0 0 0,0-1-1,0 0 1,-1 0 0,0-1 0,0-1 0,-1 0-1,8-12 1,-11 14 10,0-1-1,0 1 1,-2-1-1,1-1 1,-1 1-1,5-17 1,-7 20-38,-1-1 0,0 1 0,0 0 1,-1 0-1,1-1 0,-2 1 1,1 0-1,0-1 0,-1 1 0,-1 0 1,-2-9-1,2 10-41,0 0 1,-1 0 0,1 1-1,-1-1 1,0 1-1,-1 0 1,1 0-1,-1 0 1,0 0 0,0 1-1,0-1 1,0 1-1,-1 0 1,1 0-1,-1 1 1,0-1-1,0 1 1,0 0 0,0 0-1,0 1 1,0 0-1,-9-2 1,9 2-182,0 1-1,0-1 1,0 1 0,0 0 0,0 0 0,0 1 0,0-1-1,0 1 1,0 0 0,1 0 0,-1 1 0,0 0-1,1 0 1,-1 0 0,1 0 0,-1 0 0,1 1-1,0 0 1,0 0 0,0 0 0,1 0 0,-1 1-1,1 0 1,-6 7 0,8-10 33,0 1-1,0-1 1,0 1 0,0-1-1,0 1 1,1-1 0,-1 1 0,1-1-1,-1 1 1,1 0 0,-1-1-1,1 1 1,0 0 0,0-1-1,0 1 1,0 0 0,0 0-1,0-1 1,0 1 0,1 0-1,-1-1 1,1 1 0,-1-1-1,1 1 1,0 0 0,-1-1 0,1 0-1,0 1 1,0-1 0,0 1-1,0-1 1,0 0 0,0 0-1,3 3 1,22 10-1194</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7.869"/>
    </inkml:context>
    <inkml:brush xml:id="br0">
      <inkml:brushProperty name="width" value="0.05" units="cm"/>
      <inkml:brushProperty name="height" value="0.05" units="cm"/>
      <inkml:brushProperty name="color" value="#E71224"/>
    </inkml:brush>
  </inkml:definitions>
  <inkml:trace contextRef="#ctx0" brushRef="#br0">140 37 20196,'-5'2'489,"0"1"-1,0-1 1,1 1 0,-1 0-1,-7 6 1,2-1-212,1 1 1,0 1-1,0 0 1,1 0 0,0 0-1,1 1 1,1 0-1,-1 1 1,-8 23-1,11-25-249,1 0-1,1-1 0,0 2 0,0-1 0,1 0 0,0 0 0,1 0 0,0 1 0,0-1 1,1 0-1,1 0 0,0 0 0,3 12 0,-3-17-22,0 0 1,0-1-1,0 1 1,1-1-1,-1 1 1,1-1-1,0 0 1,0 0-1,0 0 1,1-1-1,0 1 1,-1-1-1,1 0 0,0 0 1,1 0-1,-1 0 1,0-1-1,1 0 1,0 0-1,-1 0 1,1 0-1,0-1 1,0 1-1,0-2 1,8 2-1,-4-1 27,0-1 0,0 0 0,0-1 0,0 0 0,0 0 0,-1-1 0,1 0 0,0-1 0,-1 1 1,1-2-1,-1 1 0,0-1 0,14-9 0,-13 6 64,1-1 0,-1 0 0,0 0 0,-1-1 0,0 0 0,0 0 0,-1-1 0,0 0 0,-1 0-1,0-1 1,-1 0 0,0 0 0,6-21 0,-9 25-46,0 0 0,-1 0 0,0-1-1,0 1 1,-1 0 0,0-1-1,0 1 1,-1-1 0,0 1-1,0 0 1,-1-1 0,0 1 0,0 0-1,-1 0 1,0 0 0,0 1-1,0-1 1,-1 1 0,0-1-1,0 1 1,-1 1 0,0-1 0,-8-8-1,5 8-142,0 0 0,-1 0 0,0 0 0,0 1 0,0 0 0,0 1-1,-1 0 1,0 1 0,1 0 0,-1 0 0,-1 1 0,1 1 0,-19-2 0,22 3-59,0-1 1,0 2 0,0-1 0,1 1 0,-1 0-1,0 0 1,0 1 0,1-1 0,-1 2 0,1-1-1,-1 1 1,1 0 0,0 0 0,0 1-1,0-1 1,1 1 0,-1 1 0,1-1 0,0 1-1,0 0 1,-6 8 0,-5 17-688</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9.089"/>
    </inkml:context>
    <inkml:brush xml:id="br0">
      <inkml:brushProperty name="width" value="0.05" units="cm"/>
      <inkml:brushProperty name="height" value="0.05" units="cm"/>
      <inkml:brushProperty name="color" value="#E71224"/>
    </inkml:brush>
  </inkml:definitions>
  <inkml:trace contextRef="#ctx0" brushRef="#br0">0 10 16283,'2'0'1713,"13"1"-913,11 1-256,14-1 840,10 1-271,16-2-233,3 0-120,6-2-280,-1 1-152,-3-2-280,-8-1-184,-17 1-560,-11 2-368,-21-1 856,-11 2-184,-10 0-168</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9.547"/>
    </inkml:context>
    <inkml:brush xml:id="br0">
      <inkml:brushProperty name="width" value="0.05" units="cm"/>
      <inkml:brushProperty name="height" value="0.05" units="cm"/>
      <inkml:brushProperty name="color" value="#E71224"/>
    </inkml:brush>
  </inkml:definitions>
  <inkml:trace contextRef="#ctx0" brushRef="#br0">0 34 18492,'15'21'1800,"16"-10"-1080,9-3-263,21-7 663,8-1-128,12-6-376,3-3-400,2 0-776,1-1-368,-18 3-1121,-8-2 1617,-26-2-400,-10-3-344</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9.938"/>
    </inkml:context>
    <inkml:brush xml:id="br0">
      <inkml:brushProperty name="width" value="0.05" units="cm"/>
      <inkml:brushProperty name="height" value="0.05" units="cm"/>
      <inkml:brushProperty name="color" value="#E71224"/>
    </inkml:brush>
  </inkml:definitions>
  <inkml:trace contextRef="#ctx0" brushRef="#br0">0 7 15843,'1'-1'71,"-1"1"-1,0 0 1,0-1-1,1 1 1,-1-1-1,0 1 1,1 0-1,-1-1 1,0 1-1,1 0 1,-1 0-1,0-1 1,1 1-1,-1 0 1,1 0-1,-1 0 1,0-1-1,1 1 1,-1 0-1,1 0 1,-1 0-1,1 0 1,-1 0-1,1 0 1,-1 0-1,1 0 1,-1 0-1,0 0 1,1 0-1,-1 0 1,1 0-1,21 5 379,-17-3-156,145 31 3259,46 13-2132,-188-44-1381,-1 1 0,0 0 0,0 0 0,8 5 0,-14-8-35,1 1 0,-1 0 0,1 1 0,-1-1-1,1 0 1,-1 0 0,0 1 0,0-1 0,0 0 0,1 1 0,-1-1 0,-1 1-1,1 0 1,0-1 0,0 1 0,-1 0 0,1-1 0,-1 1 0,1 0 0,-1 0 0,0 0-1,1-1 1,-1 5 0,-1-1-4,0 1 1,-1-1-1,1 1 0,-1-1 0,0 0 0,0 0 1,-1 1-1,1-1 0,-7 8 0,-35 40-57,36-44 41,-149 145-609,44-46 228,71-65 202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8.332"/>
    </inkml:context>
    <inkml:brush xml:id="br0">
      <inkml:brushProperty name="width" value="0.05" units="cm"/>
      <inkml:brushProperty name="height" value="0.05" units="cm"/>
    </inkml:brush>
  </inkml:definitions>
  <inkml:trace contextRef="#ctx0" brushRef="#br0">130 60 15811,'0'0'7,"-70"40"3732,64-37-3507,0 1 1,0 1-1,1-1 0,0 1 1,0 0-1,0 0 0,1 1 1,-1-1-1,-3 7 1,8-11-217,-1 0 1,0 0-1,1 0 1,-1 0 0,1 0-1,0 0 1,-1 0-1,1 0 1,0 0-1,0 0 1,-1 0 0,1 0-1,0 0 1,0 0-1,0 0 1,0 0-1,0 0 1,1 0 0,-1 0-1,0 0 1,0 0-1,1-1 1,-1 1 0,0 0-1,1 0 1,-1 0-1,1 0 1,-1 0-1,1 0 1,-1-1 0,1 1-1,0 0 1,0 0-1,-1-1 1,1 1-1,0 0 1,0-1 0,0 1-1,-1-1 1,1 1-1,0-1 1,0 0 0,0 1-1,0-1 1,0 0-1,2 1 1,5 1 3,0-1-1,1 1 1,-1-2 0,13 1 0,-13-1 6,81 0-9,-58-1-36,1 1-1,-1 2 1,0 0-1,59 14 1,-86-15 96,0 0 0,-1 0 0,1 0 0,-1 0 1,1 1-1,-1 0 0,0 0 0,0 0 0,1 0 0,-1 0 0,-1 0 1,6 5-1,-9-31 1727,-2 3-1769,0 1 0,-1 0 0,-1 0 0,0 0 0,-2 1 0,0 0 0,-11-18 0,18 36-37,-1 1 1,1 0-1,0-1 0,0 1 0,-1-1 1,1 1-1,0 0 0,0-1 0,-1 1 0,1-1 1,0 1-1,0 0 0,0-1 0,0 1 1,0-1-1,0 1 0,0-1 0,0 1 0,0-1 1,0 1-1,0 0 0,0-1 0,0 1 1,0-1-1,0 1 0,0-1 0,1 1 0,-1 0 1,0-1-1,0 1 0,0-1 0,1 1 1,-1 0-1,0-1 0,1 1 0,-1 0 0,0-1 1,1 1-1,-1 0 0,0 0 0,1-1 1,-1 1-1,0 0 0,1 0 0,-1 0 1,1-1-1,-1 1 0,1 0 0,-1 0 0,1 0 1,30 1-70,-19 0-24,-12-1 83,58 4-694,-1-2-1,109-12 1,-68-12 290</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0.366"/>
    </inkml:context>
    <inkml:brush xml:id="br0">
      <inkml:brushProperty name="width" value="0.05" units="cm"/>
      <inkml:brushProperty name="height" value="0.05" units="cm"/>
      <inkml:brushProperty name="color" value="#E71224"/>
    </inkml:brush>
  </inkml:definitions>
  <inkml:trace contextRef="#ctx0" brushRef="#br0">458 33 12947,'12'-7'1122,"-6"4"-398,0-1 1,-1 0-1,1-1 0,5-4 0,-23 18 4679,-14 11-4475,-13 20-410,1 1-1,-44 62 1,-53 102-376,43-62-538,85-134 135,1 1 0,-2-1 0,1 0 0,-14 12-1,21-20 269,-1-1 0,1 0 0,-1 1 0,1-1 0,-1 0 0,1 1 0,-1-1-1,1 0 1,-1 1 0,1-1 0,-1 0 0,1 0 0,-1 0 0,0 0-1,1 1 1,-1-1 0,1 0 0,-1 0 0,0 0 0,1 0 0,-1 0 0,1-1-1,-1 1 1,1 0 0,-1 0 0,0 0 0,1 0 0,-1-1 0,1 1-1,-1 0 1,1 0 0,-1-1 0,1 1 0,-1 0 0,1-1 0,-1 1 0,1-1-1,0 1 1,-1-1 0,1 1 0,-1-1 0,1 1 0,0-1 0,0 1-1,-1-1 1,1 1 0,0-1 0,0 1 0,0-1 0,0 0 0,-1 1 0,1-2-1,-5-33-328,5 32 316,-2-44-351</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0.737"/>
    </inkml:context>
    <inkml:brush xml:id="br0">
      <inkml:brushProperty name="width" value="0.05" units="cm"/>
      <inkml:brushProperty name="height" value="0.05" units="cm"/>
      <inkml:brushProperty name="color" value="#E71224"/>
    </inkml:brush>
  </inkml:definitions>
  <inkml:trace contextRef="#ctx0" brushRef="#br0">0 1 16283,'5'1'1529,"10"11"-801,2 7-208,9 7 856,5 4-263,10 7-321,4 6-64,7 1-136,3 1-56,-3-2-232,-2-4-160,-7-3-464,-2-4-392,-11-5 616,-14-8-136,-13-15-88</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1.969"/>
    </inkml:context>
    <inkml:brush xml:id="br0">
      <inkml:brushProperty name="width" value="0.05" units="cm"/>
      <inkml:brushProperty name="height" value="0.05" units="cm"/>
      <inkml:brushProperty name="color" value="#E71224"/>
    </inkml:brush>
  </inkml:definitions>
  <inkml:trace contextRef="#ctx0" brushRef="#br0">0 1 17860,'0'0'134,"1"1"1,-1 0 0,0-1-1,1 1 1,-1 0-1,0-1 1,1 1 0,-1-1-1,1 1 1,-1-1-1,1 1 1,-1-1 0,1 1-1,-1-1 1,1 1-1,0-1 1,-1 0 0,1 1-1,0-1 1,-1 0 0,2 1-1,17 6 431,-18-7-481,27 7 932,0-1 1,1-1-1,0-2 0,48 0 1,118-14-177,-184 10-811,136-12-2462,-147 13 2430,0 0-1,0 0 1,0 0 0,0 0-1,0 0 1,0 0 0,0 0 0,0 1-1,0-1 1,0 0 0,0 0-1,0 0 1,0 0 0,0 0-1,0 0 1,0 1 0,0-1 0,0 0-1,0 0 1,0 0 0,0 0-1,0 0 1,0 0 0,0 0-1,0 1 1,0-1 0,0 0-1,0 0 1,0 0 0,1 0 0,-1 0-1,0 0 1,0 0 0,0 0-1,0 0 1,0 1 0,0-1-1,0 0 1,0 0 0,0 0 0,1 0-1,-1 0 1,0 0 0,0 0-1,0 0 1,0 0 0,-11 6-281,-12 3-196</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2.386"/>
    </inkml:context>
    <inkml:brush xml:id="br0">
      <inkml:brushProperty name="width" value="0.05" units="cm"/>
      <inkml:brushProperty name="height" value="0.05" units="cm"/>
      <inkml:brushProperty name="color" value="#E71224"/>
    </inkml:brush>
  </inkml:definitions>
  <inkml:trace contextRef="#ctx0" brushRef="#br0">0 11 17188,'9'20'2136,"14"0"-1288,14-10-248,9-2 1025,9-3-553,3-4-88,3-4-392,-1-2-304,-8-2-1008,-6-4-1720,-17-4 2096,-6-2-336,-11 0-249</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3.003"/>
    </inkml:context>
    <inkml:brush xml:id="br0">
      <inkml:brushProperty name="width" value="0.05" units="cm"/>
      <inkml:brushProperty name="height" value="0.05" units="cm"/>
      <inkml:brushProperty name="color" value="#E71224"/>
    </inkml:brush>
  </inkml:definitions>
  <inkml:trace contextRef="#ctx0" brushRef="#br0">20 394 14275,'-5'9'1061,"-9"23"1788,14-32-2775,0 0 0,0 1 1,0-1-1,0 1 0,0-1 1,0 0-1,0 1 0,0-1 1,0 1-1,0-1 0,0 0 0,0 1 1,0-1-1,0 1 0,0-1 1,0 0-1,0 1 0,1-1 1,-1 1-1,0-1 0,0 0 1,0 1-1,1-1 0,-1 1 1,1-1 52,0 0 0,0 1 1,0-1-1,-1 0 0,1 0 1,0 0-1,0 0 1,0 0-1,-1 0 0,1 0 1,0 0-1,0 0 1,0 0-1,0-1 0,-1 1 1,1 0-1,1-1 0,22-9 317,-1-2-1,-1-1 1,0 0-1,0-1 0,20-19 1,-26 21-289,58-46 258,-2-3 1,116-128-1,-179 176-387,4-2 49,-31 68 45,-8 16-173,-24 73 254,42-115-473,1 0 1,1 0 0,-2 37 0,8-61 191,0-1 1,0 1-1,0 0 0,0-1 1,0 1-1,1-1 1,-1 1-1,1-1 0,0 1 1,-1-1-1,1 1 0,0-1 1,1 1-1,-1-1 1,0 0-1,1 0 0,-1 0 1,1 0-1,0 0 1,-1 0-1,1 0 0,4 3 1,13 6-448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3.434"/>
    </inkml:context>
    <inkml:brush xml:id="br0">
      <inkml:brushProperty name="width" value="0.05" units="cm"/>
      <inkml:brushProperty name="height" value="0.05" units="cm"/>
      <inkml:brushProperty name="color" value="#E71224"/>
    </inkml:brush>
  </inkml:definitions>
  <inkml:trace contextRef="#ctx0" brushRef="#br0">19 0 19524,'3'11'1761,"-3"7"-1241,-2-1-248,-4 4 1256,2 2-1032,-1 0-352,2 3-128,1-4-480,2-1-208,0-4-448,2-2-81,1-7 761,2-3-232,2-5-160</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3.899"/>
    </inkml:context>
    <inkml:brush xml:id="br0">
      <inkml:brushProperty name="width" value="0.05" units="cm"/>
      <inkml:brushProperty name="height" value="0.05" units="cm"/>
      <inkml:brushProperty name="color" value="#E71224"/>
    </inkml:brush>
  </inkml:definitions>
  <inkml:trace contextRef="#ctx0" brushRef="#br0">163 44 17860,'-4'0'198,"1"0"1,-1 0-1,1 0 1,0 1 0,-1-1-1,1 1 1,0 0-1,0 0 1,0 1-1,-1-1 1,1 1-1,0-1 1,1 1-1,-1 0 1,0 0 0,0 0-1,1 0 1,-4 5-1,-4 2 178,1 2 0,1-1 0,-10 16 0,9-11-244,1 1 0,0-1 0,1 1 0,-7 25 0,12-33-116,0-1-1,0 0 0,1 1 0,0-1 0,0 1 0,1 0 0,0-1 0,0 1 1,1-1-1,0 1 0,0 0 0,4 11 0,-4-17 2,0 1 1,0-1-1,0 1 0,1-1 1,-1 1-1,1-1 0,0 0 0,-1 0 1,1 1-1,0-1 0,0-1 1,0 1-1,0 0 0,1 0 1,-1-1-1,1 1 0,-1-1 0,1 0 1,-1 0-1,1 0 0,-1 0 1,1 0-1,0 0 0,0-1 0,-1 0 1,1 1-1,0-1 0,0 0 1,0 0-1,-1 0 0,5-1 0,-2 0 43,1-1 0,-1 1 0,0-1 0,1 0-1,-1-1 1,0 1 0,0-1 0,-1 0-1,1 0 1,-1 0 0,1-1 0,-1 1-1,0-1 1,0 0 0,3-5 0,0-2 83,0-1 1,-1 1-1,0-1 1,-1 0-1,-1-1 1,0 1-1,0-1 1,-1 0-1,-1 0 1,2-21-1,-3 23-154,-1 1-1,0-1 1,-1 0-1,0 0 0,0 1 1,-1-1-1,0 0 1,-1 1-1,-1 0 0,1 0 1,-1 0-1,-1 0 1,-8-12-1,12 20-129,0 0-1,-1 0 1,0 1 0,1-1-1,-1 1 1,0-1-1,0 1 1,-4-2 0,6 2 72,-1 1 1,0-1-1,0 1 1,0 0-1,1-1 1,-1 1-1,0 0 1,0 0 0,0 0-1,0 0 1,1-1-1,-1 1 1,0 1-1,0-1 1,0 0-1,0 0 1,0 0 0,0 0-1,1 0 1,-1 1-1,0-1 1,0 0-1,-1 2 1,1-1-563</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4.317"/>
    </inkml:context>
    <inkml:brush xml:id="br0">
      <inkml:brushProperty name="width" value="0.05" units="cm"/>
      <inkml:brushProperty name="height" value="0.05" units="cm"/>
      <inkml:brushProperty name="color" value="#E71224"/>
    </inkml:brush>
  </inkml:definitions>
  <inkml:trace contextRef="#ctx0" brushRef="#br0">1 13 17540,'37'-6'1337,"0"2"0,1 2 0,-1 1 0,1 2 0,47 7-1,-79-7-1216,30 6 366,-34-7-449,0 1-1,0 0 1,0 0 0,0-1-1,0 1 1,-1 0 0,1 0-1,0 1 1,0-1 0,-1 0-1,1 1 1,-1-1 0,3 3-1,-3-3-12,-1 0 0,0 1 0,0-1 0,1 0-1,-1 0 1,0 0 0,0 0 0,0 0 0,0 0-1,0 0 1,-1 1 0,1-1 0,0 0 0,0 0-1,-1 0 1,1 0 0,-1 0 0,1 0 0,-1 0-1,1 0 1,-1 0 0,1 0 0,-1 0 0,0 0-1,0-1 1,1 1 0,-1 0 0,0 0 0,-2 1-1,-32 23 334,29-20-273,-26 15 187,16-10-149,0 1 0,1 0 0,0 1 0,-25 26-1,39-37-126,0-1 0,0 2 0,0-1 0,1 0-1,-1 0 1,0 0 0,0 0 0,1 0 0,-1 1-1,1-1 1,-1 0 0,1 1 0,0-1 0,-1 0-1,1 1 1,0-1 0,0 0 0,0 1 0,0-1-1,0 0 1,0 2 0,1-1-10,-1-1 0,1 0 0,0 0 0,0 0 0,-1 0 0,1 0 0,0 0 0,0 0 0,0 0 0,0 0 0,0-1 0,0 1-1,1 0 1,-1-1 0,0 1 0,0 0 0,3 0 0,7 2-107,1-1 0,-1 1 0,1-2 1,13 1-1,-9-1 10,10 1-49,-9 0 21,1 0-1,29 7 0,-44-8 127,1 0 0,0 0 0,0 0 0,-1 1 1,1 0-1,-1 0 0,0 0 0,1 0 0,-1 0 0,0 1 0,0-1 0,0 1 0,-1 0 0,1 0 0,-1 0 0,1 0 0,2 6 0,-4-6 30,0 0-1,0 0 1,0 0-1,-1 0 0,1 0 1,-1 0-1,0 0 1,0 0-1,0 0 1,0 0-1,0 0 1,-1 0-1,1 0 1,-1 0-1,0 0 1,0 0-1,0 0 1,-1 0-1,1 0 1,-1-1-1,1 1 1,-1 0-1,0-1 1,0 0-1,0 1 1,0-1-1,0 0 1,-3 2-1,-4 4 81,-1-1 0,1 0-1,-1 0 1,0-1 0,-1-1-1,-11 6 1,7-6 21,1 0 1,-1-1 0,0 0-1,0-1 1,-21 1-1,30-3-348,0-1-1,0 0 1,0 0-1,-1 0 1,1-1-1,0 0 1,0 0-1,0-1 1,0 0-1,0 0 1,0 0-1,1-1 1,-1 1-1,1-1 1,-1-1-1,-4-3 1,-3-9-451,4-4-215</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4.858"/>
    </inkml:context>
    <inkml:brush xml:id="br0">
      <inkml:brushProperty name="width" value="0.05" units="cm"/>
      <inkml:brushProperty name="height" value="0.05" units="cm"/>
      <inkml:brushProperty name="color" value="#E71224"/>
    </inkml:brush>
  </inkml:definitions>
  <inkml:trace contextRef="#ctx0" brushRef="#br0">1 72 13219,'95'3'8823,"48"9"-5444,28 0-2421,320-22 127,-3-42-896,-26 15-1882,-465 38 1390,-3 0-101</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6.618"/>
    </inkml:context>
    <inkml:brush xml:id="br0">
      <inkml:brushProperty name="width" value="0.05" units="cm"/>
      <inkml:brushProperty name="height" value="0.05" units="cm"/>
      <inkml:brushProperty name="color" value="#E71224"/>
    </inkml:brush>
  </inkml:definitions>
  <inkml:trace contextRef="#ctx0" brushRef="#br0">388 50 14723,'0'-5'1113,"0"4"-927,0-1 1,0 1 0,1 0 0,-1 0 0,0 0 0,0-1 0,0 1-1,-1 0 1,1 0 0,0 0 0,0 0 0,-1-1 0,1 1-1,0 0 1,-1 0 0,1 0 0,-1 0 0,0 0 0,1 0 0,-1 0-1,0 0 1,1 0 0,-1 0 0,0 0 0,0 1 0,0-1 0,0 0-1,0 0 1,0 1 0,0-1 0,0 1 0,0-1 0,0 1-1,0-1 1,-2 1 0,-6-3-29,1 1-1,-1 0 1,0 0-1,1 1 1,-1 1-1,0-1 1,0 1 0,0 1-1,1 0 1,-1 0-1,0 0 1,1 1-1,-1 1 1,1-1-1,-12 6 1,1 1-84,0 0 0,1 1 0,0 1 1,1 1-1,-22 19 0,30-23-38,0 0 1,0 1-1,1 0 0,1 1 0,-1-1 1,2 1-1,-10 19 0,13-24-24,1 1-1,0 0 1,0 0 0,1 0-1,-1 0 1,1 0 0,1 0-1,-1 0 1,1 0 0,0 0-1,0 1 1,1-1 0,0 0-1,0 0 1,0 0 0,5 11-1,-2-6-10,1-1-1,1 1 1,0-1 0,0-1-1,1 1 1,0-1-1,1 0 1,0-1 0,0 0-1,1 0 1,0 0-1,0-1 1,17 9 0,-20-13 3,0 0-1,0 0 1,0 0 0,1-1 0,-1 0 0,1-1 0,-1 1 0,1-1 0,-1 0-1,1-1 1,0 0 0,0 0 0,-1 0 0,1-1 0,0 0 0,-1 0 0,1-1-1,-1 1 1,1-2 0,-1 1 0,0-1 0,0 0 0,0 0 0,10-7 0,-6 2 60,-1-1 1,0 0-1,0 0 1,0-1-1,-1 0 1,-1 0-1,0-1 1,0 0 0,-1-1-1,-1 1 1,0-1-1,0 0 1,-1-1-1,-1 1 1,4-24-1,-6 28-23,0 0-1,-1 0 0,0-1 0,0 1 0,-1 0 1,0 0-1,-1-1 0,1 1 0,-2 0 0,1 0 1,-5-9-1,4 11-70,-1 1 0,1-1 0,-1 1 0,0-1 1,-1 1-1,1 0 0,-1 1 0,0-1 0,0 1 0,0 0 0,-1 1 1,1-1-1,-1 1 0,0 0 0,-9-3 0,6 3-402,0 0 0,1 1 0,-1 0 0,-11 0 0,3 0-136,7-1-26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7.906"/>
    </inkml:context>
    <inkml:brush xml:id="br0">
      <inkml:brushProperty name="width" value="0.05" units="cm"/>
      <inkml:brushProperty name="height" value="0.05" units="cm"/>
    </inkml:brush>
  </inkml:definitions>
  <inkml:trace contextRef="#ctx0" brushRef="#br0">53 170 14523,'-5'-1'359,"0"-1"0,0 0-1,0 0 1,0 0 0,1 0-1,-6-4 1,9 5-292,0 1 0,0-1 1,0 0-1,0 0 0,0 1 0,1-1 0,-1 0 0,0 0 0,0 0 0,1 0 0,-1 0 0,1 0 1,-1 0-1,1 0 0,-1 0 0,1 0 0,0 0 0,-1 0 0,1 0 0,0 0 0,0 0 0,0-1 1,0 1-1,0 0 0,0 0 0,0 0 0,0 0 0,0 0 0,0-1 0,1 1 0,-1 0 1,0 0-1,1 0 0,0-2 0,3-1 108,-1-1 0,1 0 0,0 1 0,0 0 0,0 0-1,1 0 1,-1 0 0,1 1 0,8-5 0,-1 1 43,1 1 0,-1 0 0,15-4-1,-23 9-163,0-1 0,0 1-1,0 0 1,0 0 0,0 1-1,0 0 1,0-1-1,0 1 1,1 0 0,-1 1-1,0-1 1,0 1 0,6 1-1,-8-1-29,0 1 0,0-1 0,0 1 0,0-1 0,0 1 0,0-1 0,0 1 0,0 0 0,0 0 0,-1 0 0,1 0 0,-1 0 0,0 1 0,1-1 0,-1 0 0,0 1 0,0-1 0,-1 0 0,1 1 0,0-1 0,-1 1 0,0-1 0,1 4 0,1 14 32,-2 0-1,-1 26 1,0-28-45,1 0-1,0 0 1,5 31 0,-4-46-12,-1 0 0,1 0 1,0 1-1,0-1 0,1 0 1,-1 0-1,0-1 0,1 1 0,0 0 1,0 0-1,0-1 0,0 1 1,0-1-1,0 0 0,1 1 1,-1-1-1,1 0 0,-1 0 1,1-1-1,0 1 0,0-1 1,0 1-1,0-1 0,0 0 0,0 0 1,0 0-1,0 0 0,0-1 1,0 1-1,1-1 0,-1 0 1,4 0-1,4-1 7,1 0 0,0 0-1,0-2 1,0 1 0,-1-1 0,1-1 0,16-8 0,-3 1 89,-1-1 0,-1-2 1,0 0-1,31-26 1,-46 34-66,0-1 0,-1 0 0,0 0 0,0-1 1,-1 0-1,0 0 0,0 0 0,-1-1 0,0 0 1,-1 0-1,0 0 0,0 0 0,-1-1 0,0 1 1,2-14-1,-5 20-105,0 0 0,0 0 1,0-1-1,0 1 0,0 0 0,-1 0 1,1 0-1,-1 0 0,0 0 1,0 0-1,0 0 0,-1 0 0,1 0 1,-1 0-1,1 0 0,-1 1 0,0-1 1,0 1-1,0-1 0,-1 1 0,1 0 1,0 0-1,-6-4 0,-4-2-370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7.076"/>
    </inkml:context>
    <inkml:brush xml:id="br0">
      <inkml:brushProperty name="width" value="0.05" units="cm"/>
      <inkml:brushProperty name="height" value="0.05" units="cm"/>
      <inkml:brushProperty name="color" value="#E71224"/>
    </inkml:brush>
  </inkml:definitions>
  <inkml:trace contextRef="#ctx0" brushRef="#br0">64 1 19652,'0'4'1929,"-3"13"-1433,-7 11-240,-1 5 1200,-1 10-1056,-1 8-168,6 2-352,2 1-224,2-8-512,3-5-272,5-18 816,4-9-216,2-26-153</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7.525"/>
    </inkml:context>
    <inkml:brush xml:id="br0">
      <inkml:brushProperty name="width" value="0.05" units="cm"/>
      <inkml:brushProperty name="height" value="0.05" units="cm"/>
      <inkml:brushProperty name="color" value="#E71224"/>
    </inkml:brush>
  </inkml:definitions>
  <inkml:trace contextRef="#ctx0" brushRef="#br0">148 120 20484,'-1'-1'135,"-1"0"-1,0 1 1,1 0-1,-1-1 1,0 1-1,0 0 1,1 0-1,-1 0 1,0 0-1,0 0 1,1 0-1,-1 0 1,0 1-1,1-1 1,-1 1-1,0-1 1,1 1-1,-1 0 1,1-1-1,-1 1 1,1 0-1,-1 0 1,1 0-1,0 0 1,-1 1-1,1-1 1,0 0-1,0 0 1,0 1-1,0-1 1,0 1-1,-1 1 1,-3 5-36,1-1 1,-1 0-1,2 1 0,-1 0 0,-2 10 1,4-11-94,0-1 0,1 1 0,0 0 0,0-1 0,0 1 0,1 0 0,0 0 0,1 0 0,-1 0 1,1-1-1,0 1 0,3 7 0,-2-9 4,0-1 1,0 1 0,0 0-1,1-1 1,0 1-1,0-1 1,0 0-1,0 0 1,1 0 0,-1 0-1,1-1 1,0 0-1,0 1 1,0-1-1,1-1 1,6 4 0,25 9 71,-26-12-68,0 1 0,-1 0-1,1 1 1,-1 0 0,0 1 0,9 6 0,-16-11-14,-1 1 1,1 0-1,-1-1 0,1 1 1,-1 0-1,0 0 0,0 0 1,0 0-1,0 0 1,0 0-1,0 0 0,0 0 1,-1 0-1,1 1 0,-1-1 1,1 0-1,-1 0 1,0 1-1,0-1 0,0 0 1,0 0-1,-1 0 0,1 1 1,-1-1-1,1 0 1,-1 0-1,0 0 0,1 0 1,-1 0-1,0 0 0,0 0 1,-1 0-1,-2 3 1,-1 3 12,-1 0 0,0-1 0,-1 0 1,1 0-1,-1-1 0,-1 0 0,1 0 1,-1-1-1,0 1 0,-1-2 1,1 1-1,-13 3 0,15-5 14,0-1 0,0-1-1,-1 1 1,1-1 0,0 0-1,-1-1 1,1 0 0,-11 0-1,13-1-7,0 1-1,0-1 1,0 0-1,1 0 1,-1-1-1,0 1 1,1-1-1,-1 0 0,1 0 1,-1 0-1,1 0 1,0 0-1,0-1 1,-5-4-1,6 4-12,0 1-1,1 0 1,-1-1 0,1 1 0,-1-1-1,1 0 1,0 1 0,0-1-1,0 0 1,1 0 0,-1 1-1,0-1 1,1 0 0,0 0 0,0 0-1,0 0 1,0 0 0,0 0-1,1 0 1,-1 0 0,1 1 0,0-1-1,-1 0 1,1 0 0,2-3-1,1-2-10,1-1 0,-1 1 0,2 0 0,-1 1-1,1 0 1,10-12 0,19-11-11,0 1 0,2 2-1,53-30 1,-40 26 203,56-45 0,-101 71-128,0 1-1,0 0 1,-1-1-1,1 0 0,-1 0 1,0 0-1,-1-1 1,0 1-1,1-1 0,-2 0 1,4-7-1,-6 11-26,1 0-1,-1-1 0,1 1 1,-1-1-1,0 1 1,0-1-1,0 1 1,0-1-1,-1 1 1,1-1-1,-1 1 1,1-1-1,-1 1 0,0 0 1,0-1-1,0 1 1,0 0-1,0 0 1,0 0-1,-1 0 1,1 0-1,-1 0 0,0 0 1,1 0-1,-1 0 1,0 1-1,0-1 1,0 1-1,0-1 1,0 1-1,-3-1 0,0-1-38,-1 0-1,1 0 0,0 1 1,-1 0-1,1 0 0,-1 1 1,1-1-1,-1 1 0,0 1 1,0-1-1,1 1 0,-1 0 1,0 0-1,0 0 0,0 1 1,1 0-1,-1 0 0,0 1 1,1-1-1,-1 1 0,1 1 1,0-1-1,-6 4 0,5-2-233,1 0-1,-1 0 0,1 0 0,1 0 0,-1 1 1,1 0-1,-1 0 0,1 1 0,1-1 1,-1 1-1,1 0 0,0-1 0,0 1 1,1 1-1,0-1 0,0 0 0,0 1 1,1-1-1,0 1 0,0 7 0,2 10-610,8-5-161</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7.986"/>
    </inkml:context>
    <inkml:brush xml:id="br0">
      <inkml:brushProperty name="width" value="0.05" units="cm"/>
      <inkml:brushProperty name="height" value="0.05" units="cm"/>
      <inkml:brushProperty name="color" value="#E71224"/>
    </inkml:brush>
  </inkml:definitions>
  <inkml:trace contextRef="#ctx0" brushRef="#br0">248 0 19308,'-39'57'1705,"10"-16"-274,-44 83-1,66-111-1342,1 1 0,1 0 0,0 0 0,1 0 0,1 0 0,0 1 0,1 0 1,0-1-1,1 1 0,2 27 0,-1-37-71,1 0 0,0 0 0,0 0 0,1-1 1,-1 1-1,1 0 0,0 0 0,1-1 0,-1 1 0,1-1 1,-1 0-1,1 0 0,1 0 0,-1 0 0,0-1 1,1 1-1,0-1 0,0 0 0,0 0 0,0 0 0,1 0 1,-1-1-1,0 1 0,1-1 0,0-1 0,0 1 1,-1-1-1,1 1 0,0-1 0,0-1 0,0 1 0,0-1 1,0 0-1,1 0 0,-1 0 0,0-1 0,0 0 1,0 0-1,-1 0 0,1 0 0,0-1 0,0 0 0,-1 0 1,1 0-1,-1 0 0,1-1 0,-1 0 0,0 0 1,0 0-1,4-4 0,-7 6 7,1-1 1,-1 1-1,1-1 1,-1 1-1,0-1 0,1 1 1,-1-1-1,0 0 1,0 0-1,0 1 1,0-1-1,-1 0 1,1 0-1,0 0 0,-1 0 1,0 0-1,1 0 1,-1 0-1,0 0 1,0 0-1,0 0 1,0 0-1,0 0 0,0 0 1,-1 0-1,1 0 1,-1 0-1,0 0 1,1 0-1,-1 0 1,0 0-1,0 0 0,0 0 1,0 1-1,0-1 1,-3-2-1,0 0 6,0 0 0,0 0 0,-1 1 0,0-1 0,1 1 0,-1 0 0,-1 0 0,1 1 0,0 0 0,-1 0 0,-10-3 0,1 2-296,-1 1 0,0 0 0,0 1-1,0 1 1,0 1 0,0 0 0,0 1 0,0 0-1,-16 6 1,3 1-338</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4:55.685"/>
    </inkml:context>
    <inkml:brush xml:id="br0">
      <inkml:brushProperty name="width" value="0.05" units="cm"/>
      <inkml:brushProperty name="height" value="0.05" units="cm"/>
      <inkml:brushProperty name="color" value="#E71224"/>
    </inkml:brush>
  </inkml:definitions>
  <inkml:trace contextRef="#ctx0" brushRef="#br0">1 548 17428,'1'0'149,"1"1"1,0-1-1,0 1 0,-1-1 1,1 0-1,0 0 0,0 0 1,0 0-1,-1 0 1,1 0-1,0 0 0,0 0 1,0-1-1,-1 1 1,1-1-1,0 1 0,0-1 1,-1 0-1,1 0 1,-1 0-1,3-1 0,33-27 977,-33 25-888,33-32 304,-1-2-1,-3-1 1,53-80-1,62-143-38,-148 261-495,0 0 0,0 1 1,0-1-1,1 0 0,-1 1 1,0-1-1,0 0 0,1 0 1,-1 1-1,1-1 0,-1 1 1,0-1-1,1 0 0,-1 1 1,1-1-1,-1 1 1,1-1-1,0 1 0,-1-1 1,1 1-1,0 0 0,1-1 1,-5 21 149,-2 0-118,-25 86 69,-30 209 0,59-307-171,0-4-68,0-1 0,1 0 0,-1 1 0,1-1 0,0 0 0,0 1 0,0-1 0,1 1 0,-1-1 0,1 0 0,1 4 0,-2-7 102,1-1 0,0 1 0,-1 0 0,1-1 0,0 1 0,-1 0 0,1-1 0,-1 1 1,1-1-1,-1 1 0,1-1 0,-1 1 0,1-1 0,-1 1 0,0-1 0,1 1 0,-1-1 0,0 0 0,1 1 0,-1-1 0,0 0 0,0 1 0,1-2 0,7-20-413</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4:56.193"/>
    </inkml:context>
    <inkml:brush xml:id="br0">
      <inkml:brushProperty name="width" value="0.05" units="cm"/>
      <inkml:brushProperty name="height" value="0.05" units="cm"/>
      <inkml:brushProperty name="color" value="#E71224"/>
    </inkml:brush>
  </inkml:definitions>
  <inkml:trace contextRef="#ctx0" brushRef="#br0">48 1 19156,'0'28'1552,"-7"4"-1191,-1 1-153,-1 3 552,0 2-256,4-3-448,0 0-272,4-9-512,-2-3-249,3-12 737,0-6-216,6-9-152</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4:56.626"/>
    </inkml:context>
    <inkml:brush xml:id="br0">
      <inkml:brushProperty name="width" value="0.05" units="cm"/>
      <inkml:brushProperty name="height" value="0.05" units="cm"/>
      <inkml:brushProperty name="color" value="#E71224"/>
    </inkml:brush>
  </inkml:definitions>
  <inkml:trace contextRef="#ctx0" brushRef="#br0">51 22 17860,'0'-1'156,"0"0"1,-1-1-1,1 1 1,0 0 0,0 0-1,0 0 1,-1 0-1,1-1 1,-1 1-1,1 0 1,-1 0-1,1 0 1,-1 0-1,1 0 1,-1 0 0,0 0-1,0 0 1,0 0-1,0 1-109,0 0 0,0 1 0,0-1 1,1 1-1,-1 0 0,0-1 0,0 1 0,1-1 0,-1 1 0,1 0 0,-1 0 0,0-1 0,1 1 0,-1 0 0,1 0 1,0 0-1,-1-1 0,1 1 0,0 0 0,-1 0 0,1 0 0,0 0 0,0 0 0,0 1 0,-8 26 89,2 1-1,0-1 0,2 1 1,1 0-1,2 0 1,1 0-1,3 30 0,-2-52-85,0 0 0,0 0 0,0 0-1,1 0 1,1-1 0,-1 1 0,1-1 0,0 1-1,0-1 1,7 9 0,-8-12-19,0-1 0,0 0 0,1 1 0,-1-1 0,1 0 0,-1 0 0,1 0 0,0-1 0,0 1 0,0-1 0,0 1 0,0-1 0,0 0 0,0 0 0,0-1 0,0 1 0,1-1 0,-1 1 0,0-1 0,0 0 0,1 0 0,-1 0 0,0-1 0,6 0 0,-1-2 36,-1 1-1,1-1 1,-1 0 0,1 0-1,-1-1 1,0 0 0,0-1-1,-1 1 1,1-1-1,-1-1 1,0 1 0,0-1-1,-1 0 1,0 0 0,0-1-1,0 1 1,4-9-1,-4 6 24,-1 1-1,1-1 1,-2 0-1,1 0 1,-1 0-1,-1-1 0,0 1 1,0-1-1,-1 1 1,0-1-1,0 0 1,-1 0-1,0 1 0,-2-11 1,-1 11-38,1 0 0,-1 0 0,-1 1 1,1-1-1,-1 1 0,-1 0 0,0 0 0,0 0 0,0 0 1,-9-8-1,11 12-147,0 1 1,-1 0-1,1 0 0,0 0 1,-1 0-1,0 1 1,0-1-1,0 1 0,0 0 1,0 0-1,0 0 1,0 1-1,-1-1 0,1 1 1,0 0-1,-1 0 1,1 1-1,-1-1 0,1 1 1,-1 0-1,1 0 1,-1 1-1,-4 0 0,7 0-113,0-1 0,0 1 0,0 0-1,0 0 1,0 0 0,0 0 0,0 0 0,0 0-1,0 0 1,0 0 0,1 1 0,-1-1-1,-2 3 1,4-2-685</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4:57.045"/>
    </inkml:context>
    <inkml:brush xml:id="br0">
      <inkml:brushProperty name="width" value="0.05" units="cm"/>
      <inkml:brushProperty name="height" value="0.05" units="cm"/>
      <inkml:brushProperty name="color" value="#E71224"/>
    </inkml:brush>
  </inkml:definitions>
  <inkml:trace contextRef="#ctx0" brushRef="#br0">86 50 19564,'0'0'40,"0"0"0,0 0 0,1 0 0,-1 0 0,0 0 1,0 0-1,0 0 0,0 0 0,0 0 0,0 0 0,0 0 0,0 0 0,0 0 0,0 0 0,0 0 0,0 0 0,0 0 0,0 0 0,1-1 0,-1 1 0,0 0 0,0 0 1,0 0-1,0 0 0,0 0 0,0 0 0,0 0 0,0 0 0,0 0 0,0 0 0,0 0 0,0 0 0,0 0 0,0 0 0,0-1 0,0 1 0,0 0 0,0 0 0,0 0 0,0 0 1,0 0-1,0 0 0,0 0 0,0 0 0,0 0 0,0 0 0,0 0 0,0 0 0,0-1 0,0 1 0,0 0 0,0 0 0,0 0 0,0 0 0,-1 0 0,1 0 0,0 0 1,0 0-1,0 0 0,12-7 963,18-7 146,-18 9-992,0 0 0,1 1 0,-1 1 0,1 0 0,0 1 0,0 0 0,0 1 0,0 1 0,16 1-1,-27-1-145,0 0-1,0 1 0,0-1 0,0 1 1,-1-1-1,1 1 0,0 0 0,0 0 0,0 0 1,-1 0-1,1 0 0,0 0 0,-1 0 0,1 0 1,-1 1-1,0-1 0,1 0 0,-1 1 1,0 0-1,2 1 0,-2 0 4,0 0 0,0 0 0,0 0 1,-1 0-1,1 0 0,-1 0 0,1 0 0,-1 0 0,0 0 1,0 0-1,-1 0 0,1 3 0,-3 4 44,1 0 0,-1 0 0,0-1 0,-1 1 0,0-1 0,-9 15 0,7-14 14,3-4-18,0-1 1,-1 1 0,1-1-1,-1 0 1,0 0-1,0-1 1,-1 1-1,1-1 1,-10 7-1,19-13-136,0 1 1,1-1-1,-1 1 0,0 0 0,1 1 1,0-1-1,-1 1 0,1 0 0,-1 0 1,1 1-1,7 1 0,-11-2 58,1 1-1,-1-1 1,1 1-1,-1 0 1,0-1-1,1 1 1,-1 0-1,0 0 1,0 1-1,0-1 0,0 0 1,0 1-1,0-1 1,0 1-1,0 0 1,0 0-1,-1-1 1,1 1-1,-1 0 1,1 0-1,-1 1 1,0-1-1,0 0 1,0 0-1,0 1 1,0-1-1,0 0 1,-1 1-1,1-1 0,-1 1 1,1 3-1,-2 0 74,0 0-1,0 0 0,0 0 1,-1 0-1,1 0 0,-1 0 1,-1-1-1,1 1 0,-1-1 1,0 1-1,0-1 0,-1 0 1,1 0-1,-1-1 0,-7 8 1,-1-1 154,0 0 0,-1-1 0,-1 0 1,-22 12-1,25-16-192,0-1 0,-1 0 0,0 0-1,0-2 1,0 1 0,-18 2 0,24-5-97,1-1 0,-1 1-1,1-1 1,-1 0 0,1 0 0,-1-1 0,1 0 0,-1 0 0,1 0-1,0 0 1,-1-1 0,1 0 0,0 0 0,0 0 0,0-1-1,1 0 1,-6-3 0,-9-15-385</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4:57.577"/>
    </inkml:context>
    <inkml:brush xml:id="br0">
      <inkml:brushProperty name="width" value="0.05" units="cm"/>
      <inkml:brushProperty name="height" value="0.05" units="cm"/>
      <inkml:brushProperty name="color" value="#E71224"/>
    </inkml:brush>
  </inkml:definitions>
  <inkml:trace contextRef="#ctx0" brushRef="#br0">4 155 15467,'-4'1'2207,"5"-2"-1169,9-5 282,10 1-555,0 0 0,0 2 0,0 0-1,21 1 1,84 4-176,-83-1-323,81 3 1,453-7-136,44-93 959,-599 89-817,-17 6-107,0 0 1,0-1-1,0 1 0,-1 1 1,1-1-1,5 0 1,-15-1-752,0 0 1,0 0-1,1-1 1,-10-5 0,6 1-30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4:58.949"/>
    </inkml:context>
    <inkml:brush xml:id="br0">
      <inkml:brushProperty name="width" value="0.05" units="cm"/>
      <inkml:brushProperty name="height" value="0.05" units="cm"/>
      <inkml:brushProperty name="color" value="#E71224"/>
    </inkml:brush>
  </inkml:definitions>
  <inkml:trace contextRef="#ctx0" brushRef="#br0">215 71 16444,'-17'-13'2260,"-35"-20"0,45 29-1951,-1 0-1,1 1 1,-1 0 0,1 1 0,-1 0-1,0 0 1,0 0 0,-9 0-1,15 2-269,0 0-1,0 0 0,-1 0 0,1 0 1,0 1-1,0-1 0,0 1 1,0 0-1,0-1 0,0 1 0,0 0 1,0 0-1,0 0 0,1 0 0,-1 1 1,0-1-1,0 0 0,1 1 1,-3 2-1,1-1 2,1 1 1,-1 0-1,1 0 0,0 0 1,0 0-1,1 1 1,-1-1-1,-1 9 0,0 3 1,1 0 0,1 0 0,0 0 0,3 20 0,-1-23-39,0 0 1,1 0-1,1 0 0,0 0 1,1-1-1,10 24 0,-13-33-1,1 1-1,0-1 1,0 1-1,0-1 1,0 0-1,0 0 1,1 0-1,0 0 1,-1 0-1,1-1 1,0 1-1,0-1 1,0 0-1,1 0 1,-1 0-1,1 0 1,-1 0 0,1-1-1,-1 1 1,1-1-1,0 0 1,0 0-1,0-1 1,-1 1-1,1-1 1,0 0-1,5 0 1,-3-1 26,0-1 1,0 1 0,-1-1 0,1-1 0,-1 1-1,0-1 1,1 0 0,-1 0 0,-1 0-1,1 0 1,0-1 0,-1 0 0,1 0-1,-1-1 1,0 1 0,-1-1 0,1 0-1,5-10 1,-4 6 62,1-1-1,-2 0 1,1-1-1,-2 1 1,1-1-1,-1 1 1,-1-1 0,0 0-1,1-15 1,-3 21-61,0 1 0,-1-1 0,1 1 0,-1-1 0,0 1 0,0-1 0,0 1 1,-1 0-1,0 0 0,-4-8 0,6 11-74,-1 0 1,0 0-1,1 0 1,-1 0-1,0 0 1,0 0-1,0 0 1,0 0-1,0 0 1,0 0-1,0 1 1,-1-1-1,1 0 1,0 1-1,0-1 1,0 1-1,-1 0 1,1-1-1,0 1 1,-1 0-1,1 0 1,0-1-1,-1 1 1,1 0-1,0 0 1,-1 1-1,1-1 1,0 0-1,0 0 1,-1 1-1,1-1 1,0 0-1,0 1 1,-1-1-1,1 1 1,0 0-1,0-1 1,0 1-1,0 0 1,-2 1-1,1 0-104,0 0 0,0 0-1,0 0 1,0 0 0,0 1-1,0-1 1,1 0-1,-1 1 1,1-1 0,0 1-1,0-1 1,0 1 0,0 0-1,0 0 1,0 3 0,0 8-626</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4:59.359"/>
    </inkml:context>
    <inkml:brush xml:id="br0">
      <inkml:brushProperty name="width" value="0.05" units="cm"/>
      <inkml:brushProperty name="height" value="0.05" units="cm"/>
      <inkml:brushProperty name="color" value="#E71224"/>
    </inkml:brush>
  </inkml:definitions>
  <inkml:trace contextRef="#ctx0" brushRef="#br0">15 1 18332,'-3'23'2208,"1"4"-1471,-2 4-345,-1 6 1552,5 0-1104,1 2-248,4-3-536,3-1-232,1-6-472,0-3-304,-3-11 736,3-1-192,-4-8-136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39.781"/>
    </inkml:context>
    <inkml:brush xml:id="br0">
      <inkml:brushProperty name="width" value="0.05" units="cm"/>
      <inkml:brushProperty name="height" value="0.05" units="cm"/>
    </inkml:brush>
  </inkml:definitions>
  <inkml:trace contextRef="#ctx0" brushRef="#br0">92 77 17668,'0'-3'151,"1"0"1,0 0 0,0 1-1,0-1 1,1 0 0,-1 0-1,1 1 1,-1-1-1,1 1 1,0-1 0,0 1-1,0 0 1,0-1 0,5-2-1,-2 1 43,1 1-1,-1 0 0,1 0 1,-1 0-1,1 1 1,11-4-1,-2 3 30,1 0 1,-1 1-1,1 1 0,-1 0 0,16 2 1,-26-1-189,0 0 0,0 0 1,-1 1-1,1 0 1,0 0-1,-1 0 1,1 1-1,-1-1 0,0 1 1,1 0-1,6 5 1,-9-5-30,0 0 1,0 0-1,0 0 1,-1 0-1,1 0 1,-1 0-1,0 1 1,0-1-1,0 0 1,0 1-1,0-1 1,0 1-1,0-1 1,-1 1-1,1-1 1,-1 1-1,0-1 1,0 1-1,0 0 1,0-1-1,0 1 1,-1-1-1,0 5 1,-2 6-5,-1 0 1,0 0-1,-1 0 0,0 0 1,-1-1-1,0 0 0,-9 11 1,-61 79-29,64-87 21,-60 71-27,25-32 3,-44 67 1,89-119 26,1 0 0,0 0 1,0 0-1,0 0 0,0 0 1,0 0-1,0 0 0,0 1 0,1-1 1,-1 2-1,1-3 2,0-1 0,0 1 0,0-1 0,0 1 0,0-1 0,1 0-1,-1 1 1,0-1 0,0 1 0,0-1 0,0 1 0,1-1 0,-1 0 0,0 1 0,0-1 0,1 0-1,-1 1 1,0-1 0,1 0 0,-1 1 0,0-1 0,1 1 0,17 2 7,11-7-149,0 0 0,1-2 0,37-13 0,-44 12-95,-1 1 150,0-1 0,0-2 1,21-10-1,4-11-138</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1.058"/>
    </inkml:context>
    <inkml:brush xml:id="br0">
      <inkml:brushProperty name="width" value="0.05" units="cm"/>
      <inkml:brushProperty name="height" value="0.05" units="cm"/>
      <inkml:brushProperty name="color" value="#E71224"/>
    </inkml:brush>
  </inkml:definitions>
  <inkml:trace contextRef="#ctx0" brushRef="#br0">129 176 15731,'1'-1'111,"-1"1"-1,0-1 1,1 1-1,-1-1 1,0 1-1,0-1 1,1 1-1,-1-1 1,0 1-1,0-1 1,0 1-1,0-1 1,0 0-1,0 1 1,0-1-1,0 1 1,0-1-1,0 1 1,0-1-1,0 0 1,0 1-1,0-1 1,0 1-1,-1-1 1,1 1-1,0-1 1,0 1-1,-1-1 0,1 1 1,0-1-1,-1 1 1,1-1-1,-1 1 1,1 0-1,0-1 1,-1 1-1,1 0 1,-1-1-1,1 1 1,-1 0-1,1-1 1,-1 1-1,1 0 1,-1 0-1,0 0 1,1-1-1,-1 1 1,1 0-1,-1 0 1,1 0-1,-1 0 1,0 0-1,0 0 1,-2 0 61,0 0 0,0 0 0,1 0 0,-1 1 0,0-1 0,0 1 0,0 0 0,1-1 0,-1 1 0,-3 2 0,3-2-169,0 1-1,0 0 0,0 0 1,1 0-1,-1 0 0,0 1 1,1-1-1,0 1 0,-1 0 1,1-1-1,0 1 0,1 0 1,-1 0-1,0 0 0,1 0 1,-1 1-1,1-1 0,0 0 1,0 1-1,1-1 0,-1 0 1,1 1-1,-1-1 0,1 1 1,0-1-1,0 1 0,1-1 1,-1 1-1,1-1 0,0 0 1,0 1-1,0-1 0,0 0 1,0 1-1,1-1 0,-1 0 1,1 0-1,0 0 0,0 0 1,0-1-1,0 1 0,1-1 1,-1 1-1,1-1 0,-1 0 1,1 1-1,4 1 0,45 27-62,-37-23 50,1 1 0,-1 1 0,0 0 0,-1 1 0,24 24 0,-35-32 13,0 1 1,-1 0-1,1 0 1,-1 0 0,0 0-1,0 0 1,0 0-1,-1 0 1,0 0-1,1 1 1,-1-1-1,-1 1 1,1-1-1,-1 1 1,0-1-1,0 1 1,0-1-1,0 1 1,-1-1-1,0 1 1,0-1-1,0 1 1,0-1-1,-1 0 1,0 0-1,0 0 1,0 0-1,-4 6 1,2-4 17,0 1 0,-1-1 0,0 0 0,0 0 0,0-1 0,-1 0 0,1 0 0,-1 0 0,0 0 1,-1-1-1,1 0 0,-1-1 0,0 1 0,0-1 0,0-1 0,0 1 0,-9 1 0,11-3-3,1 0 1,-1-1-1,1 1 0,-1-1 0,0 0 1,1-1-1,-1 1 0,1-1 0,-1 0 1,1 0-1,-1 0 0,1 0 0,0-1 1,0 0-1,-1 0 0,1 0 0,0 0 1,1-1-1,-1 0 0,0 0 0,1 0 1,-1 0-1,1 0 0,0 0 0,0-1 1,1 0-1,-1 1 0,1-1 0,-4-7 1,4 6-12,-1 1 1,1-1 0,1 0 0,-1 0 0,1 0 0,0 0-1,0 0 1,0 0 0,1 0 0,-1 0 0,1 0 0,0 0 0,1 0-1,-1 0 1,1 0 0,0 0 0,1 0 0,-1 0 0,1 0-1,0 0 1,0 0 0,0 1 0,1-1 0,-1 1 0,1 0 0,0 0-1,1 0 1,-1 0 0,6-5 0,10-7 35,0 1-1,1 1 1,1 1 0,41-20 0,-42 23 1,5-3 11,66-38 197,-80 44-135,0 0-1,0-2 1,-1 1 0,0-1-1,13-17 1,-21 24-68,0-1-1,0 1 1,-1-1-1,1 1 1,-1-1 0,0 0-1,1 1 1,-1-1 0,-1 0-1,1 0 1,0 0-1,-1 0 1,1 0 0,-1 0-1,0 0 1,0 0-1,0 0 1,-1-3 0,0 1 27,0 1-1,-1 0 1,0 0 0,1-1 0,-2 1-1,1 0 1,0 0 0,-1 1 0,1-1 0,-7-6-1,0 1 27,-1 1 0,0 0 1,0 0-1,-1 1 0,0 0 0,0 1 0,-21-8 0,25 11-145,-1 1 0,1 0 1,0 0-1,-1 0 0,1 1 0,-15 0 1,20 1-38,0 0-1,1 0 1,-1 0 0,0 0 0,0 1 0,1-1-1,-1 0 1,0 1 0,1 0 0,-1-1 0,0 1-1,1 0 1,-1 0 0,1 0 0,0 0 0,-1 0-1,1 0 1,0 0 0,-1 1 0,1-1 0,0 0-1,0 1 1,0-1 0,0 1 0,0-1 0,0 1 0,1-1-1,-1 1 1,1 0 0,-1-1 0,1 1 0,-1 0-1,1 0 1,0-1 0,0 3 0,0 0-67,0-1 0,0 1 1,1-1-1,0 0 0,-1 1 1,1-1-1,0 0 0,1 0 0,-1 0 1,1 0-1,-1 0 0,1 0 1,0 0-1,0 0 0,0-1 1,0 1-1,1-1 0,-1 1 1,4 2-1,26 18-741</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01.489"/>
    </inkml:context>
    <inkml:brush xml:id="br0">
      <inkml:brushProperty name="width" value="0.05" units="cm"/>
      <inkml:brushProperty name="height" value="0.05" units="cm"/>
      <inkml:brushProperty name="color" value="#E71224"/>
    </inkml:brush>
  </inkml:definitions>
  <inkml:trace contextRef="#ctx0" brushRef="#br0">72 1 20604,'-5'4'276,"0"0"1,1 0-1,-1 1 0,1 0 0,0-1 0,1 2 0,-1-1 0,1 0 0,0 1 0,0-1 0,-3 11 0,1-1-15,0 1 0,1-1-1,-2 21 1,5-24-240,0 0 1,1 0-1,0 0 0,1 0 0,0 0 1,1 0-1,0 0 0,7 20 0,-7-27-31,0 0 0,0 0 0,0 0 0,1 0 0,0 0 0,0-1 0,0 1 1,0-1-1,1 0 0,0 0 0,-1 0 0,1-1 0,1 1 0,-1-1 0,1 0 0,-1 0 0,1 0 0,0-1 0,0 0 0,0 0 0,8 3 0,-10-5 25,0 1 0,0 0 0,-1-1 1,1 1-1,0-1 0,0 0 0,0 0 0,0 0 0,0 0 1,-1-1-1,1 1 0,0-1 0,0 0 0,-1 1 1,1-1-1,0-1 0,-1 1 0,1 0 0,-1-1 0,1 1 1,-1-1-1,0 1 0,1-1 0,-1 0 0,0 0 0,0 0 1,-1-1-1,1 1 0,0 0 0,2-5 0,-2 3 34,-1 0-1,0-1 1,0 1-1,0 0 1,0-1 0,0 1-1,-1 0 1,0-1-1,0 1 1,0-1-1,-1 1 1,1 0 0,-1-1-1,0 1 1,0 0-1,0 0 1,-1-1-1,0 1 1,-2-5 0,-1 1-12,-1 0 0,0 0 1,0 1-1,0-1 0,-1 1 0,0 1 1,0-1-1,-1 1 0,0 1 1,0-1-1,-10-4 0,8 5-596,0 0 0,-1 1 0,0 0 0,0 1 0,-15-3-1,25 6-42,5 0-129</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18.900"/>
    </inkml:context>
    <inkml:brush xml:id="br0">
      <inkml:brushProperty name="width" value="0.05" units="cm"/>
      <inkml:brushProperty name="height" value="0.05" units="cm"/>
      <inkml:brushProperty name="color" value="#E71224"/>
    </inkml:brush>
  </inkml:definitions>
  <inkml:trace contextRef="#ctx0" brushRef="#br0">10 285 12195,'-10'3'3150,"16"-11"-136,14-10-575,-19 17-2534,113-105 2695,36-28-2365,-121 113-1148,-34 21 709</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31.275"/>
    </inkml:context>
    <inkml:brush xml:id="br0">
      <inkml:brushProperty name="width" value="0.05" units="cm"/>
      <inkml:brushProperty name="height" value="0.05" units="cm"/>
      <inkml:brushProperty name="color" value="#E71224"/>
    </inkml:brush>
  </inkml:definitions>
  <inkml:trace contextRef="#ctx0" brushRef="#br0">228 224 10218,'14'-27'2437,"26"-38"-1,-26 45-708,-2 0 1,0-1-1,13-33 1,-22 38 1463,-11 22-1754,-17 29-806,22-31-450,-68 97 148,-116 128 1,176-217-334,7-7-7,-1 1 0,0-1 0,0 0 0,-1 0 0,-8 5 0,14-10 9,0 0-1,0 0 0,0 0 1,0 0-1,0 0 0,-1 0 1,1 0-1,0 1 0,0-1 1,0 0-1,0 0 0,0 0 0,0 0 1,0 0-1,0 0 0,0 0 1,-1 0-1,1 0 0,0-1 1,0 1-1,0 0 0,0 0 1,0 0-1,0 0 0,0 0 1,0 0-1,0 0 0,0 0 1,-1 0-1,1 0 0,0 0 1,0 0-1,0 0 0,0 0 1,0 0-1,0 0 0,0-1 1,0 1-1,0 0 0,0 0 0,0 0 1,0 0-1,0 0 0,0 0 1,0 0-1,0 0 0,0 0 1,0 0-1,0-1 0,0 1 1,0 0-1,0 0 0,0 0 1,0 0-1,0 0 0,0 0 1,0 0-1,0 0 0,0 0 1,0-1-1,0 1 0,0 0 1,0 0-1,0 0 0,0 0 0,0 0 1,0 0-1,4-9-86,37-57-384,72-89 1,-48 68 344,-53 69 125,7-9-7,-19 27 8,1 1-1,-1 0 0,1-1 0,-1 1 0,1 0 1,-1-1-1,0 1 0,0 0 0,1 0 0,-1-1 0,0 1 1,0 0-1,0 0 0,0 0 0,0-1 0,0 1 1,0 0-1,0 0 0,0 0 0,0-1 0,0 1 1,0 0-1,-1 1 0,-2 29-24,-10 13 6,-31 68 0,26-69 11,-19 62-1,33-91-132,5-19-440,1-25-687,-5 13 308,0 0 1,-2 0 0,0 1-1,-1 0 1,0 0 0,-1 0 0,-13-19-1,-13-32-857,29 56 2259,0 0 0,0-1-1,-4-23 1,8 35-382,0 0 1,0 0-1,0 0 1,0-1-1,0 1 1,0 0-1,0 0 0,0 0 1,1 0-1,-1 0 1,0 0-1,0 0 1,0 0-1,0 0 1,0-1-1,0 1 0,0 0 1,0 0-1,1 0 1,-1 0-1,0 0 1,0 0-1,0 0 1,0 0-1,0 0 0,0 0 1,1 0-1,-1 0 1,0 0-1,0 0 1,0 0-1,0 0 1,0 0-1,0 0 0,1 0 1,-1 0-1,0 0 1,0 0-1,0 0 1,0 0-1,0 0 0,0 0 1,0 1-1,1-1 1,-1 0-1,0 0 1,0 0-1,0 0 1,0 0-1,0 0 0,0 0 1,0 0-1,0 0 1,0 1-1,0-1 1,0 0-1,1 0 1,-1 0-1,0 0 0,0 1 1,15 11 1120,15 17-601,39 47 145,82 85-752,-134-143-1330,-24-26-795,-36-31 227,13 14 1445</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31.748"/>
    </inkml:context>
    <inkml:brush xml:id="br0">
      <inkml:brushProperty name="width" value="0.05" units="cm"/>
      <inkml:brushProperty name="height" value="0.05" units="cm"/>
      <inkml:brushProperty name="color" value="#E71224"/>
    </inkml:brush>
  </inkml:definitions>
  <inkml:trace contextRef="#ctx0" brushRef="#br0">0 0 14107,'27'31'5480,"65"46"-2119,43 30-5160,-135-106 1800,0-1 0,1 1 0,-1-1 0,0 0 0,1 1 0,-1-1 0,0 0 1,1 1-1,-1-1 0,1 0 0,-1 1 0,1-1 0,-1 0 0,1 0 1,-1 1-1,1-1 0,-1 0 0,1 0 0,-1 0 0,1 0 0,-1 0 0,1 0 1,-1 0-1,1 0 0,-1 0 0,1 0 0,-1 0 0,1 0 0,-1 0 1,1 0-1,-1-1 0,1 1 0,-1 0 0,1 0 0,-1-1 0,0 1 1,1 0-1,-1 0 0,1-1 0,-1 1 0,1 0 0,-1-1 0,0 1 0,1-1 1,-1 1-1,1-1 0,3-6-343</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32.135"/>
    </inkml:context>
    <inkml:brush xml:id="br0">
      <inkml:brushProperty name="width" value="0.05" units="cm"/>
      <inkml:brushProperty name="height" value="0.05" units="cm"/>
      <inkml:brushProperty name="color" value="#E71224"/>
    </inkml:brush>
  </inkml:definitions>
  <inkml:trace contextRef="#ctx0" brushRef="#br0">416 74 13683,'-1'-3'154,"0"-1"0,0 0 0,0 1 0,0-1 0,0 1 1,-1-1-1,0 1 0,1 0 0,-1-1 0,0 1 0,-1 0 0,1 0 0,-1 1 1,1-1-1,-1 0 0,0 1 0,0 0 0,-4-3 0,3 3-29,-1 0 0,0 0 0,1 0 0,-1 1 0,0 0 0,0 0 0,0 0 0,0 0 0,0 1-1,0 0 1,0 0 0,-6 1 0,-3 1 24,0 1 1,0 1-1,1 0 0,-1 0 0,1 2 0,0-1 0,0 2 0,-20 13 1,18-8-43,-1 0 1,2 1-1,0 0 1,1 2-1,0-1 1,1 2-1,-14 23 1,20-29-56,0 0 0,1 0 0,0 0 0,1 1 0,1-1 0,-1 1 0,2 0 1,-1 0-1,2 0 0,-1 1 0,1-1 0,1 0 0,0 1 0,2 12 0,0-18-29,-1 1 0,1 0 0,0-1 0,1 0 0,-1 1 0,1-1 0,0 0 0,1 0 0,0-1 0,0 1 0,0-1 0,10 10 0,-6-9-11,-1 1 0,2-2 0,-1 1 1,1-1-1,0 0 0,0-1 0,0 0 0,11 3 1,-1-2 41,0 0 0,0-2 1,1 0-1,-1-1 0,1-2 1,-1 1-1,1-2 0,30-5 1,-40 4 21,1 0 1,-1-1-1,0 0 1,0 0-1,0-1 1,0 0-1,-1-1 1,0 0-1,0-1 0,0 0 1,0 0-1,-1-1 1,0 0-1,-1-1 1,0 1-1,0-1 1,0-1-1,-1 1 1,0-1-1,-1 0 1,0-1-1,0 1 1,-1-1-1,0 0 1,-1 0-1,0 0 1,-1 0-1,0-1 0,0 1 1,-1-1-1,0-14 1,-2 12-117,-1-1 0,1 1 0,-2 0-1,0 0 1,-1 0 0,0 1 0,-1-1 0,0 1 0,-1 0 0,0 0 0,-1 1-1,0 0 1,-12-13 0,15 18-16,0 1 0,-1 0 0,0 0 0,0 1 0,0-1 0,-1 1 0,0 0 0,1 1 0,-1 0 0,-1-1 0,1 2 0,0-1 0,-1 1 0,1 0 0,-1 0 0,0 1 0,1 0 0,-1 0 0,0 1 0,0-1 0,0 1 0,0 1 0,0 0 0,1 0 0,-1 0 0,0 0 0,-8 4 0,6-1-40,1 0 1,-1 0-1,-12 9 0,-24 22-342</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54.909"/>
    </inkml:context>
    <inkml:brush xml:id="br0">
      <inkml:brushProperty name="width" value="0.05" units="cm"/>
      <inkml:brushProperty name="height" value="0.05" units="cm"/>
      <inkml:brushProperty name="color" value="#E71224"/>
    </inkml:brush>
  </inkml:definitions>
  <inkml:trace contextRef="#ctx0" brushRef="#br0">66 397 10634,'-7'7'1072,"-1"0"-1,1 0 1,1 1-1,0 0 0,0 0 1,0 1-1,1 0 1,1 0-1,-6 14 1,18-28 618,4-9-1459,91-109 176,140-132 0,-187 200-306,-43 39-49,11-8 171,-38 57 56,8-21-250,-69 147 252,63-129-213,1 0 0,2 1 0,-8 45 0,15-67-81,1 0-1,0 0 0,1 0 1,0 0-1,1 1 0,2 9 0,6-40-1822,-9 16 1729,1 0 0,-1 1 0,0-1 0,0 0 1,0 1-1,-2-9 0,-3-9-417</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55.943"/>
    </inkml:context>
    <inkml:brush xml:id="br0">
      <inkml:brushProperty name="width" value="0.05" units="cm"/>
      <inkml:brushProperty name="height" value="0.05" units="cm"/>
      <inkml:brushProperty name="color" value="#E71224"/>
    </inkml:brush>
  </inkml:definitions>
  <inkml:trace contextRef="#ctx0" brushRef="#br0">15 383 16323,'-14'22'2062,"14"-22"-2039,0 0 0,0 0 0,0 0 0,0 0 0,0 0 0,0 0 0,0 1 0,0-1 0,0 0 0,-1 0 0,1 0 0,0 0 1,0 0-1,0 0 0,0 0 0,0 0 0,0 0 0,0 1 0,0-1 0,0 0 0,0 0 0,0 0 0,0 0 0,0 0 0,0 0 0,0 0 0,0 0 0,0 0 0,0 1 0,0-1 0,0 0 1,0 0-1,0 0 0,0 0 0,1 0 0,-1 0 0,0 0 0,0 0 0,0 0 0,0 0 0,0 1 0,0-1 0,0 0 0,0 0 0,0 0 0,0 0 0,0 0 0,0 0 0,1 0 0,-1 0 1,0 0-1,0 0 0,0 0 0,0 0 0,0 0 0,12-8 868,89-86 59,125-148 0,-177 177-36,-76 145-38,-29 111-763,48-156-143,1 0 0,2 0-1,-1 36 1,6-172-3221,1 79 2593</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56.576"/>
    </inkml:context>
    <inkml:brush xml:id="br0">
      <inkml:brushProperty name="width" value="0.05" units="cm"/>
      <inkml:brushProperty name="height" value="0.05" units="cm"/>
      <inkml:brushProperty name="color" value="#E71224"/>
    </inkml:brush>
  </inkml:definitions>
  <inkml:trace contextRef="#ctx0" brushRef="#br0">207 74 16163,'1'-4'402,"0"0"-1,0-1 0,-1 1 0,1 0 0,-1-1 1,0 1-1,0-1 0,-1 1 0,-1-8 0,2 10-317,-1 1-1,1 0 0,0 0 1,-1 0-1,0 0 0,1 0 1,-1 0-1,0-1 0,1 1 1,-1 1-1,0-1 0,0 0 1,0 0-1,0 0 0,0 0 1,0 1-1,0-1 0,0 0 1,0 1-1,-1-1 0,1 1 1,0-1-1,0 1 0,0 0 0,-1-1 1,1 1-1,0 0 0,0 0 1,-1 0-1,1 0 0,0 0 1,0 0-1,-1 0 0,1 1 1,0-1-1,0 0 0,-1 1 1,-1 0-1,-4 2 19,1-1-1,-1 2 1,1-1-1,0 1 1,-1 0-1,2 0 1,-1 1-1,0-1 1,-7 10 0,1-1 18,1 0 1,-18 28 0,24-34-81,1 0 0,0-1 0,0 1 0,1 1 0,0-1 0,0 0 0,1 1 0,0 0 0,-2 13 0,4-20-35,1 0 0,-1 0 1,0 0-1,0 0 1,1 0-1,-1 0 0,0 0 1,1 0-1,-1 0 0,1 0 1,-1 0-1,1 0 1,-1 0-1,1-1 0,0 1 1,0 0-1,-1 0 0,1-1 1,0 1-1,0 0 1,0-1-1,0 1 0,-1-1 1,1 1-1,0-1 0,0 1 1,0-1-1,0 0 0,0 1 1,1-1-1,-1 0 1,0 0-1,0 0 0,0 0 1,0 0-1,0 0 0,0 0 1,1 0-1,4-1-5,0 0-1,0 0 1,0 0-1,0 0 1,8-4-1,3-4-69,0 0-1,-1-1 1,-1 0-1,1-1 0,-2-1 1,0-1-1,23-24 1,-20 19-88,-17 18 153,0 0 1,1 0 0,-1-1 0,0 1-1,0 0 1,0 0 0,0 0 0,0 0 0,0 0-1,0 0 1,0 0 0,0 0 0,0 0-1,0 0 1,0 0 0,0 0 0,1 0 0,-1 0-1,0-1 1,0 1 0,0 0 0,0 0-1,0 0 1,0 0 0,0 0 0,0 0-1,0 0 1,1 0 0,-1 0 0,0 0 0,0 0-1,0 0 1,0 0 0,0 0 0,0 0-1,0 0 1,0 1 0,0-1 0,1 0 0,-1 0-1,0 0 1,0 0 0,0 0 0,0 0-1,0 0 1,0 0 0,0 0 0,0 0 0,0 0-1,0 0 1,0 0 0,0 0 0,0 1-1,1-1 1,-1 0 0,0 0 0,0 0-1,0 0 1,0 0 0,0 11-79,-3 21 139,1-21-59,-1 15 70,2 1 1,0 0-1,2-1 0,3 29 1,-2-48-56,-1-1-1,-1 1 1,1-1 0,-1 1 0,0 0 0,0-1-1,-1 1 1,-2 6 0,3-10 11,-1-1 0,0 0 0,0 0 0,-1 0 0,1 0 0,0 0 0,-1 0 0,0 0 0,1 0 0,-1 0 0,0-1 1,0 1-1,1-1 0,-1 1 0,-1-1 0,1 0 0,0 0 0,0 0 0,0 0 0,-1 0 0,1 0 0,0 0 0,-1-1 0,1 0 0,-4 1 0,-4 0 104,-1 0-1,1-1 0,-1 0 0,0-1 1,1 0-1,-1 0 0,-16-6 1,2 0-76,-44-21 1,65 24-1461,10 2 327,17 0-166,-16 1 1062,18-2-473,6-1-95</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56.966"/>
    </inkml:context>
    <inkml:brush xml:id="br0">
      <inkml:brushProperty name="width" value="0.05" units="cm"/>
      <inkml:brushProperty name="height" value="0.05" units="cm"/>
      <inkml:brushProperty name="color" value="#E71224"/>
    </inkml:brush>
  </inkml:definitions>
  <inkml:trace contextRef="#ctx0" brushRef="#br0">45 1 19052,'2'18'1808,"-4"3"-1183,-2 4-257,-1 9 736,-1 1-256,1 3-256,-1 2-144,2 0-288,-1-2-56,2-6-112,0-3-56,1-9-88,1 0-96,1-9-352,0-10-256,1 1 640,1-8-160,1-4-56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0.193"/>
    </inkml:context>
    <inkml:brush xml:id="br0">
      <inkml:brushProperty name="width" value="0.05" units="cm"/>
      <inkml:brushProperty name="height" value="0.05" units="cm"/>
    </inkml:brush>
  </inkml:definitions>
  <inkml:trace contextRef="#ctx0" brushRef="#br0">279 11 15627,'0'0'149,"1"0"0,-1 0 0,0-1 0,0 1 0,1 0 0,-1 0 0,0 0 0,0-1 0,0 1 0,1 0 0,-1 0 0,0-1 0,0 1 0,0 0 0,0-1 0,0 1 0,0 0 0,0 0 0,1-1 0,-1 1 0,0 0 0,0-1 0,0 1 0,0 0 0,0 0 0,0-1 0,0 1 0,-1 0 0,1-1 0,0 1 0,0 0 0,0-1 0,0 1 0,0 0 0,0 0 0,0-1 0,-1 1 0,1-1 0,-13 6 961,-19 18-1224,-35 42 1373,60-57-1217,1-1 0,-1 1 0,2 1 0,-1-1 0,1 1 0,0 0 0,-4 11 0,9-19-53,0 0-1,-1 0 0,1 0 1,0 0-1,-1 0 1,1 1-1,0-1 0,0 0 1,0 0-1,0 0 1,0 0-1,0 0 0,0 1 1,0-1-1,1 0 1,-1 0-1,0 0 0,1 0 1,-1 0-1,1 0 1,-1 0-1,1 0 0,-1 0 1,1 0-1,0 0 1,0 0-1,-1-1 0,1 1 1,0 0-1,0 0 1,0-1-1,0 1 0,0 0 1,0-1-1,0 1 1,0-1-1,0 1 0,0-1 1,0 0-1,0 1 1,0-1-1,0 0 0,2 0 1,7 2-177,0-2 0,-1 1 0,1-1-1,12-2 1,-7 2-23,-13-1 185,20 0-335,0 1 0,-1 1 0,1 0 0,29 7 0,-45-7 281,-1 1 0,1 0 0,-1 0 0,1 0 0,-1 1 0,0 0 0,0 0 0,0 0 0,6 6 0,-8-6 56,0 0 0,-1 0 0,1 0 0,-1 0 0,0 1 0,0-1 0,0 0 0,-1 1 0,1 0 0,-1-1 0,0 1 0,0 0 0,0 0 0,0 0 0,0 6 0,-1-4 58,-1 1 0,1-1 1,-1 0-1,-1 0 0,1 1 0,-1-1 0,0 0 0,0 0 0,-1-1 1,1 1-1,-1 0 0,-1-1 0,1 1 0,-1-1 0,0 0 1,-6 6-1,-5 4 275,-1 0 1,0-1 0,-28 18-1,17-15 192,0 0 0,-30 12 0,46-24-406,-1 0 1,0-1 0,0 0 0,0-1-1,0-1 1,0 0 0,-26 1 0,35-3-73,0 0 1,0 0 0,0 0 0,0-1 0,0 1-1,0-1 1,0 0 0,0 0 0,0 0-1,0 0 1,0 0 0,1-1 0,-1 0 0,0 1-1,1-1 1,-1 0 0,1 0 0,0 0 0,0 0-1,0-1 1,-3-3 0,3 2-6,-1-1 1,1 0-1,1 1 1,-1-1-1,1 0 0,-1 0 1,1 0-1,1 0 1,-1 0-1,1 0 1,0 0-1,1-7 1,4-41-49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57.981"/>
    </inkml:context>
    <inkml:brush xml:id="br0">
      <inkml:brushProperty name="width" value="0.05" units="cm"/>
      <inkml:brushProperty name="height" value="0.05" units="cm"/>
      <inkml:brushProperty name="color" value="#E71224"/>
    </inkml:brush>
  </inkml:definitions>
  <inkml:trace contextRef="#ctx0" brushRef="#br0">19 59 14019,'-18'7'7306,"18"-7"-7242,5 1 367,0 0-1,0-1 1,0 0 0,0 0-1,5-1 1,49-8 153,59-17 1,-60 12-460,-32 7-87,-20 5-33,1 0 0,-1 0 0,1 0-1,0 1 1,0 0 0,0 1 0,0-1-1,8 2 1,-15-1-4,1 0 0,-1 0-1,1 0 1,-1 1 0,1-1 0,-1 0 0,1 1-1,-1-1 1,1 0 0,-1 1 0,1-1-1,-1 0 1,0 1 0,1-1 0,-1 1-1,0-1 1,1 0 0,-1 1 0,0-1 0,1 1-1,-1-1 1,0 1 0,0 0 0,0-1-1,0 1 1,1-1 0,-1 1 0,0-1 0,0 1-1,0-1 1,0 1 0,0 0 0,0-1-1,0 1 1,-1-1 0,1 1 0,0-1 0,0 1-1,0-1 1,-1 1 0,1-1 0,-1 2-1,-12 25 53,10-22-47,-43 74 116,-63 115 278,86-146-194,1 0-1,-17 61 0,39-108-202,-1-1 0,1 1-1,0 0 1,-1-1 0,1 1 0,0 0 0,0 0 0,0 0 0,0-1 0,0 1 0,0 0 0,0 0 0,0-1 0,0 1-1,0 0 1,0 0 0,0-1 0,0 1 0,1 0 0,-1 0 0,0-1 0,1 1 0,0 1 0,-1-2-15,1 0 1,0 0 0,-1 0 0,1-1-1,-1 1 1,1 0 0,0 0 0,-1-1-1,1 1 1,-1 0 0,1-1-1,-1 1 1,1 0 0,-1-1 0,1 1-1,-1-1 1,0 1 0,1-1 0,-1 1-1,0-1 1,1 1 0,-1-1 0,0 1-1,1-1 1,-1 1 0,0-1-1,0 0 1,0 1 0,0-2 0,5-7-348,-2 0 0,1-1 1,-1 1-1,-1-1 1,0 0-1,0 0 0,-1 0 1,0 0-1,-1 0 0,-1-16 1,-7 0-418</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58.401"/>
    </inkml:context>
    <inkml:brush xml:id="br0">
      <inkml:brushProperty name="width" value="0.05" units="cm"/>
      <inkml:brushProperty name="height" value="0.05" units="cm"/>
      <inkml:brushProperty name="color" value="#E71224"/>
    </inkml:brush>
  </inkml:definitions>
  <inkml:trace contextRef="#ctx0" brushRef="#br0">0 40 17532,'13'8'2136,"-3"-3"-1368,10-5-264,6-2 1033,5-1-609,1-3-104,5 0-304,-2-2-312,-1 1-672,-1-1-440,-8 2 744,-2 1-168,-5 4-104</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58.831"/>
    </inkml:context>
    <inkml:brush xml:id="br0">
      <inkml:brushProperty name="width" value="0.05" units="cm"/>
      <inkml:brushProperty name="height" value="0.05" units="cm"/>
      <inkml:brushProperty name="color" value="#E71224"/>
    </inkml:brush>
  </inkml:definitions>
  <inkml:trace contextRef="#ctx0" brushRef="#br0">0 33 16500,'1'3'261,"1"-1"1,-1 1 0,1-1 0,-1 0 0,1 0 0,0 0 0,0 0 0,0 0 0,0 0 0,0 0 0,0-1 0,0 1 0,1-1-1,-1 1 1,0-1 0,1 0 0,-1 0 0,1 0 0,0 0 0,-1-1 0,1 1 0,0-1 0,-1 1 0,4-1 0,13 2-52,-1-2 1,0 1 0,1-2-1,-1-1 1,0 0 0,35-9 0,102-42 767,-154 53-978,0-1 0,0 1 0,0-1 0,0 1-1,0 0 1,0-1 0,0 1 0,0 0-1,0 0 1,0 0 0,0 0 0,0 0-1,0 0 1,0 0 0,0 0 0,2 1-1,-3-1 1,1 1 0,-1-1-1,0 0 1,1 1 0,-1-1 0,0 0-1,0 1 1,1-1 0,-1 1-1,0-1 1,0 0 0,1 1-1,-1-1 1,0 1 0,0-1-1,0 1 1,0-1 0,0 1-1,0-1 1,0 1 0,0-1-1,0 0 1,0 1 0,0-1-1,0 1 1,-2 5-1,1 0-1,-1 0 1,0-1 0,-5 8-1,4-6 7,-50 106 325,-41 99 694,85-185-975,0 0 0,2 1 0,1 0 0,1 0 0,-2 55 0,6-82-74,1-1-1,0 1 1,0-1-1,0 1 1,0-1 0,0 1-1,0 0 1,0-1-1,0 1 1,0-1-1,0 1 1,0-1 0,0 1-1,0-1 1,0 1-1,1-1 1,-1 1-1,0-1 1,0 1 0,1-1-1,-1 1 1,0-1-1,0 1 1,1-1-1,-1 0 1,1 1 0,-1-1-1,0 1 1,1-1-1,-1 0 1,1 1-1,0-2-43,0 1-1,-1 0 0,1-1 1,-1 0-1,1 1 1,-1-1-1,1 1 0,-1-1 1,1 1-1,-1-1 0,0 0 1,1 1-1,-1-1 0,0 0 1,1 0-1,-1 1 0,0-1 1,0 0-1,0 1 1,0-1-1,0-1 0,1-14-539,0 1 0,-2-1 0,0 1 0,-1-1 0,0 1 0,-6-21 0,-6-8-297</inkml:trace>
  <inkml:trace contextRef="#ctx0" brushRef="#br0" timeOffset="1">72 220 16940,'12'3'2152,"4"2"-1320,11 1-248,2-2 1041,8 3-513,1-1-104,2-2-328,0 1-232,-3-4-1216,-2-1 832,-6 0-176,-1-1-104</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20.149"/>
    </inkml:context>
    <inkml:brush xml:id="br0">
      <inkml:brushProperty name="width" value="0.05" units="cm"/>
      <inkml:brushProperty name="height" value="0.05" units="cm"/>
      <inkml:brushProperty name="color" value="#E71224"/>
    </inkml:brush>
  </inkml:definitions>
  <inkml:trace contextRef="#ctx0" brushRef="#br0">1 83 17980,'4'-1'1096,"1"0"0,0 0 1,-1 0-1,1-1 0,-1 0 0,9-4 0,-3 0-807,0 0 0,0 0 0,0-1 0,-1 0 0,11-11 0,-19 18-271,-1-1 1,1 1-1,-1-1 0,1 1 0,-1-1 0,1 1 0,-1-1 1,0 1-1,1-1 0,-1 0 0,0 1 0,1-1 0,-1 1 1,0-1-1,0 0 0,0 1 0,1-1 0,-1 0 0,0 1 1,0-1-1,0 0 0,0 0 0,-1 0 0,1 1 1,0-1-1,-1 1 0,1 0 0,-1-1 0,1 1 1,0 0-1,-1 0 0,1-1 0,-1 1 1,1 0-1,-1 0 0,1 0 0,-1-1 1,1 1-1,-1 0 0,1 0 0,-1 0 1,0 0-1,1 0 0,-1 0 0,-3 0 37,0 1-1,0-1 0,1 0 1,-1 1-1,0 0 0,1 0 0,-5 2 1,6-2-55,0 0 0,-1 0 0,1 0 0,0 0 0,0 1-1,0-1 1,0 1 0,0-1 0,0 1 0,0 0 0,0 0 0,0 0 0,1 0 0,-1 0 0,1 0 0,0 0 0,-1 0 0,1 1 0,0-1 0,0 0 0,1 1 0,-1-1 0,0 5-1,1-7-72,0 1 0,1-1-1,-1 0 1,0 0-1,1 1 1,-1-1 0,1 0-1,-1 0 1,0 1-1,1-1 1,-1 0 0,1 0-1,-1 0 1,1 0-1,-1 0 1,1 0 0,-1 1-1,1-1 1,-1 0-1,1 0 1,-1-1 0,1 1-1,-1 0 1,0 0-1,1 0 1,-1 0-1,1 0 1,-1 0 0,1-1-1,-1 1 1,0 0-1,1-1 1,20-5-543,-19 5 514,13-5-480</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20.612"/>
    </inkml:context>
    <inkml:brush xml:id="br0">
      <inkml:brushProperty name="width" value="0.05" units="cm"/>
      <inkml:brushProperty name="height" value="0.05" units="cm"/>
      <inkml:brushProperty name="color" value="#E71224"/>
    </inkml:brush>
  </inkml:definitions>
  <inkml:trace contextRef="#ctx0" brushRef="#br0">30 638 19844,'-27'64'2445,"25"-50"-1988,2-14-434,0 0 0,0 0 1,0 0-1,0 0 0,0 1 0,0-1 1,0 0-1,0 0 0,1 0 0,-1 0 1,0 0-1,0 1 0,0-1 0,0 0 0,0 0 1,0 0-1,1 0 0,-1 0 0,0 0 1,0 0-1,0 0 0,0 0 0,1 0 1,-1 0-1,0 0 0,0 0 0,0 1 0,0-1 1,1 0-1,-1 0 0,0 0 0,0-1 1,0 1-1,0 0 0,1 0 0,-1 0 1,0 0-1,0 0 0,0 0 0,25-17 1249,42-44-416,108-130-1,30-91-174,-192 262-616,33-54 160,-41 66-176,-1 0 0,0-1 1,-1 1-1,0-1 0,0 0 1,2-13-1,-8 31-28,1-1 0,-1 1 0,-6 10 0,-2 6-4,-65 186 158,57-148-143,-16 90 0,33-141-191,-5 39-253,7-47 132,0 0 1,0 0-1,0 0 0,1-1 0,0 1 0,-1 0 1,1 0-1,0 0 0,1-1 0,1 5 0,-3-7 241,1-1 1,-1 1-1,1 0 0,-1-1 0,1 1 0,-1-1 1,1 1-1,-1-1 0,1 1 0,0-1 0,-1 1 1,1-1-1,0 1 0,0-1 0,-1 0 0,1 1 1,0-1-1,0 0 0,-1 0 0,1 0 0,0 1 1,0-1-1,0 0 0,-1 0 0,1 0 0,0 0 1,0 0-1,0-1 0,0 1 0,-1 0 0,1 0 1,0 0-1,0-1 0,-1 1 0,1 0 0,0-1 1,0 1-1,-1-1 0,1 1 0,-1-1 0,2 0 1,20-13-969</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20.997"/>
    </inkml:context>
    <inkml:brush xml:id="br0">
      <inkml:brushProperty name="width" value="0.05" units="cm"/>
      <inkml:brushProperty name="height" value="0.05" units="cm"/>
      <inkml:brushProperty name="color" value="#E71224"/>
    </inkml:brush>
  </inkml:definitions>
  <inkml:trace contextRef="#ctx0" brushRef="#br0">181 39 21565,'-3'-1'98,"0"1"1,0 0 0,0 0 0,-1 0-1,1 0 1,0 0 0,0 1 0,0 0-1,-1-1 1,1 1 0,0 0 0,0 1-1,0-1 1,1 0 0,-1 1-1,0 0 1,0-1 0,1 1 0,-5 5-1,-3 2 40,0 0-1,1 1 1,-12 17-1,13-14-66,-1 1-1,2 0 0,0 0 1,0 1-1,1-1 1,1 1-1,1 1 0,0-1 1,1 1-1,-1 16 0,3-23-53,0 0 0,1-1 0,0 1 0,0 0 0,1 0 0,1-1 0,-1 1 0,1 0 0,1-1-1,-1 1 1,1-1 0,1 0 0,0 0 0,0 0 0,0-1 0,1 1 0,0-1 0,1 0 0,9 9-1,-12-13 11,1 0 0,0 0-1,0 0 1,1-1-1,-1 1 1,0-1-1,1 0 1,-1 0-1,1-1 1,0 1 0,0-1-1,-1 0 1,1-1-1,0 1 1,0-1-1,0 0 1,0 0-1,0 0 1,0-1 0,0 1-1,0-1 1,-1-1-1,1 1 1,0-1-1,-1 1 1,1-1-1,4-3 1,2-1 89,0-1 0,-1 0 0,0-1 0,0 0 0,-1 0 0,0-1 0,-1 0 0,1-1-1,10-17 1,-9 11 43,0-1 0,-2 0 0,0-1 0,-1 0 0,0-1-1,3-20 1,-7 27-84,-1 0 0,0-1-1,-1 1 1,0-1 0,-1 1 0,-1-1-1,0 1 1,0-1 0,-1 1-1,-6-18 1,7 25-79,-1 1-1,0-1 1,0 0-1,-1 1 1,1-1-1,-1 1 0,0 0 1,0 0-1,-1 0 1,1 1-1,-1-1 1,0 1-1,0-1 1,0 1-1,0 1 1,0-1-1,-1 0 1,0 1-1,1 0 1,-9-2-1,6 2-55,1 1 0,-1 0 0,0 0 0,1 1 0,-1 0 0,0 0 0,0 0 0,1 1 0,-1 0 0,1 1 0,-1-1 0,1 1 0,-1 0 0,1 1 0,-8 3 0,5-1-187,0 1-1,1 0 1,-1 0-1,1 1 1,0-1 0,-10 14-1,14-15 45,-1 0-1,1 1 0,0-1 1,1 1-1,-1 0 1,1 0-1,1 1 1,-1-1-1,1 1 0,-3 12 1,5-17 147,0 0 0,0 1-1,0-1 1,0 1 0,0-1 0,0 1 0,1-1 0,-1 1 0,1-1-1,1 3 1,13 22-693</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21.413"/>
    </inkml:context>
    <inkml:brush xml:id="br0">
      <inkml:brushProperty name="width" value="0.05" units="cm"/>
      <inkml:brushProperty name="height" value="0.05" units="cm"/>
      <inkml:brushProperty name="color" value="#E71224"/>
    </inkml:brush>
  </inkml:definitions>
  <inkml:trace contextRef="#ctx0" brushRef="#br0">233 53 21044,'-23'18'853,"1"1"0,0 1 0,1 1 0,2 1 0,-20 28-1,31-38-770,0 0-1,1 0 1,1 1-1,0 0 1,1 0-1,0 1 1,1-1-1,0 1 1,1 0-1,1 0 1,0 0-1,1 23 0,1-30-70,1 0 0,0 1-1,0-1 1,1 0-1,0-1 1,0 1-1,1 0 1,0 0-1,0-1 1,0 0-1,1 1 1,0-1-1,0-1 1,1 1-1,9 9 1,-10-11-2,0-1-1,0 1 1,1-1 0,-1 0-1,1 0 1,0-1 0,0 0-1,0 0 1,0 0-1,0 0 1,0-1 0,1 1-1,-1-1 1,0-1 0,1 1-1,-1-1 1,1 0 0,-1 0-1,0-1 1,1 1 0,8-3-1,-4 0 23,-1-1-1,1 1 0,-1-2 0,0 1 1,0-1-1,0-1 0,-1 1 1,1-2-1,-2 1 0,1-1 1,9-11-1,-7 7 27,-1-1 1,-1 0-1,0 0 0,-1-1 0,0 0 1,-1 0-1,8-25 0,-10 22-24,0 1 0,-1-1 1,-1 0-1,0 0 0,-1 0 0,-2-32 0,0 36-65,-1 1 0,0-1 1,-1 0-1,0 1 0,-1 0 0,0 0 1,-1 0-1,0 0 0,-11-16 0,12 21-86,-1 0 0,0 1 0,-1-1 0,1 1 0,-1 0-1,0 0 1,0 0 0,-1 1 0,1 0 0,-1 1 0,0-1-1,0 1 1,0 0 0,0 1 0,-1 0 0,1 0 0,-1 1 0,1 0-1,-1 0 1,0 0 0,0 1 0,1 0 0,-1 1 0,0 0-1,1 0 1,-1 1 0,1 0 0,0 0 0,-13 5 0,6-1-110,0 1 0,-26 16 1,-25 27-592</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21.834"/>
    </inkml:context>
    <inkml:brush xml:id="br0">
      <inkml:brushProperty name="width" value="0.05" units="cm"/>
      <inkml:brushProperty name="height" value="0.05" units="cm"/>
      <inkml:brushProperty name="color" value="#E71224"/>
    </inkml:brush>
  </inkml:definitions>
  <inkml:trace contextRef="#ctx0" brushRef="#br0">0 47 23309,'32'-9'1768,"13"-2"-1400,7 2-168,12 1 465,7 0-305,4 7-344,-2 1-224,-4 1-545,-8 4-215,-15 1-536,-14 2 1040,-18-1-216,-16 3-160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5:22.244"/>
    </inkml:context>
    <inkml:brush xml:id="br0">
      <inkml:brushProperty name="width" value="0.05" units="cm"/>
      <inkml:brushProperty name="height" value="0.05" units="cm"/>
      <inkml:brushProperty name="color" value="#E71224"/>
    </inkml:brush>
  </inkml:definitions>
  <inkml:trace contextRef="#ctx0" brushRef="#br0">1 77 19820,'12'32'2113,"20"-15"-1177,11-6-376,20-13 1120,4-5-471,10-9-609,-1-5-600,2-7 176,-6-4-112,-11 1-224</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05.823"/>
    </inkml:context>
    <inkml:brush xml:id="br0">
      <inkml:brushProperty name="width" value="0.05" units="cm"/>
      <inkml:brushProperty name="height" value="0.05" units="cm"/>
      <inkml:brushProperty name="color" value="#E71224"/>
    </inkml:brush>
  </inkml:definitions>
  <inkml:trace contextRef="#ctx0" brushRef="#br0">54 588 14587,'-35'31'2615,"33"-30"-2395,0 1 1,1 0-1,-1 0 1,1 0-1,-1 0 1,1 0 0,0 1-1,0-1 1,0 0-1,0 0 1,0 1-1,1-1 1,-1 1-1,1-1 1,-1 1 0,1 2-1,0-4-179,0-1-1,0 1 1,0-1-1,0 0 1,1 1-1,-1-1 0,0 0 1,0 1-1,0-1 1,1 1-1,-1-1 1,0 0-1,0 0 1,1 1-1,-1-1 1,0 0-1,1 1 1,-1-1-1,0 0 1,1 0-1,-1 0 1,1 1-1,-1-1 1,0 0-1,1 0 0,-1 0 1,1 0-1,-1 0 1,0 0-1,1 0 1,-1 0-1,1 0 1,-1 0-1,1 0 1,-1 0-1,0 0 1,1 0-1,-1 0 1,1 0-1,-1 0 1,0 0-1,1-1 0,-1 1 1,1-1-1,23-10 677,8-10-467,-2-1 0,0-2 1,-2-1-1,-1-1 0,28-35 0,112-158-137,-145 187-92,95-152-185,-93 144 69,-28 63-2,-9 20 76,-40 91-7,-25 74 151,65-167-104,2 1-1,1 1 1,-3 44 0,13-81-41,-2 1-104,1 0 0,1 0 0,-1 1 0,1-1 0,1 0 0,-1 0 0,1 0 0,0 0 0,1 0 0,4 13 0,2-13-117,2-11-90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0.627"/>
    </inkml:context>
    <inkml:brush xml:id="br0">
      <inkml:brushProperty name="width" value="0.05" units="cm"/>
      <inkml:brushProperty name="height" value="0.05" units="cm"/>
    </inkml:brush>
  </inkml:definitions>
  <inkml:trace contextRef="#ctx0" brushRef="#br0">1 17 17540,'15'-14'1592,"0"11"-1120,1 3-224,5 5 768,4 1-607,7 2-986,3-1-1311,11 2 1592,4 2-288,7-2-240</inkml:trace>
  <inkml:trace contextRef="#ctx0" brushRef="#br0" timeOffset="1">769 237 15195,'-35'39'1353,"-2"5"-929,3-1-200,10 0 416,6-5-64,8-9-152,7-3-208,5-15-528,6-7-240,2-13 456,3-8-88,-1-12-96</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06.579"/>
    </inkml:context>
    <inkml:brush xml:id="br0">
      <inkml:brushProperty name="width" value="0.05" units="cm"/>
      <inkml:brushProperty name="height" value="0.05" units="cm"/>
      <inkml:brushProperty name="color" value="#E71224"/>
    </inkml:brush>
  </inkml:definitions>
  <inkml:trace contextRef="#ctx0" brushRef="#br0">50 595 15635,'-1'1'113,"-6"3"372,0 0 1,1 1-1,0-1 1,0 1 0,-10 12-1,16-13 1034,7-5-818,11-5-81,5-8-330,0 0 1,-1-1 0,-1-1 0,30-30 0,71-87-81,-83 89-115,75-89-34,55-60 0,-143 170-35,-26 23-26,0 0 1,1 0 0,-1 0-1,0 0 1,0 0 0,1 0 0,-1-1-1,0 1 1,0 0 0,1 0-1,-1 0 1,0 0 0,0 0-1,1 0 1,-1 0 0,0 0 0,0 0-1,1 0 1,-1 0 0,0 1-1,0-1 1,0 0 0,1 0-1,-1 0 1,0 0 0,0 0 0,1 0-1,-1 0 1,0 1 0,0-1-1,0 0 1,1 0 0,-1 0 0,0 0-1,0 1 1,0-1 0,0 0-1,0 0 1,0 1 0,1-1-1,-1 0 1,0 0 0,0 0 0,0 1-1,0-1 1,0 0 0,0 0-1,0 1 1,0-1 0,0 0-1,0 0 1,0 1 0,0-1 0,0 0-1,0 0 1,0 1 0,-1 6 11,0-1 0,0 1-1,-1 0 1,0-1 0,0 0 0,0 1 0,-1-1 0,-4 8 0,0 1 11,-49 103 185,12-28 130,-51 153 1,94-240-332,-13 57 41,13-56-95,0-1 0,1 1 1,0 0-1,0 0 0,0 0 0,0 0 0,1 0 0,-1 0 0,1-1 1,0 1-1,0 0 0,3 6 0,-3-9 34,0 0 1,0 0-1,0 0 0,0 0 0,0 0 0,0-1 1,1 1-1,-1-1 0,0 1 0,0 0 1,1-1-1,-1 0 0,0 1 0,0-1 1,1 0-1,-1 0 0,1 0 0,-1 0 0,0 0 1,1 0-1,-1 0 0,0 0 0,1 0 1,-1-1-1,3 0 0,22-8-223</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07.096"/>
    </inkml:context>
    <inkml:brush xml:id="br0">
      <inkml:brushProperty name="width" value="0.05" units="cm"/>
      <inkml:brushProperty name="height" value="0.05" units="cm"/>
      <inkml:brushProperty name="color" value="#E71224"/>
    </inkml:brush>
  </inkml:definitions>
  <inkml:trace contextRef="#ctx0" brushRef="#br0">238 9 20140,'0'0'48,"0"-1"0,-1 1 0,1-1 0,0 1-1,0-1 1,-1 1 0,1-1 0,0 1 0,-1 0 0,1-1-1,0 1 1,-1 0 0,1-1 0,0 1 0,-1 0 0,1-1-1,-1 1 1,1 0 0,-1 0 0,1-1 0,0 1-1,-1 0 1,1 0 0,-1 0 0,1 0 0,-1 0 0,1 0-1,-1 0 1,0 0 0,1 0 0,-1 0 0,1 0 0,-1 0-1,1 0 1,-1 0 0,1 0 0,-1 0 0,1 0 0,-1 1-1,-24 7 149,16-3-82,0 0 0,0 1 0,1 1 1,0-1-1,0 1 0,0 1 0,1-1 0,0 1 1,1 0-1,0 1 0,-8 14 0,8-12-96,0 0 0,1 0 0,0 0 0,1 1 0,0 0 0,1 0 0,1 0 0,0 0-1,-1 20 1,3-29-8,0 1 0,0-1 0,0 1 0,1-1 0,-1 1-1,1-1 1,0 0 0,0 1 0,0-1 0,0 0 0,1 0-1,0 0 1,-1 0 0,1 0 0,3 4 0,-3-5-2,0-1 0,0 1 0,0-1 0,0 0 0,0 1 0,0-1 0,1 0 0,-1 0 0,0 0 0,1-1 0,-1 1 0,0-1 1,1 1-1,-1-1 0,1 0 0,-1 0 0,1 0 0,-1 0 0,1 0 0,-1 0 0,1-1 0,3 0 0,6-3 0,0-1 0,0 0-1,0 0 1,-1-1 0,0 0-1,0-1 1,0 0 0,-1-1 0,18-18-1,-4 1-80,-1 0 1,30-44-1,-35 42-53,-15 15 15,-4 10 41,-4 7-18,-1 3 66,0 1-1,0 0 1,1 1 0,0 0-1,-4 12 1,-17 61 75,19-60-28,-2 6 78,2 0-1,0 1 1,2-1 0,1 2-1,2-1 1,1 0 0,1 0 0,2 1-1,9 55 1,-9-81-86,-1 0 0,0 0 0,-1 0 1,1 0-1,-1 1 0,0-1 0,-1 7 0,1-11-3,0 1 1,-1-1-1,1 1 0,-1-1 1,0 0-1,1 1 0,-1-1 0,0 0 1,0 1-1,0-1 0,0 0 0,0 0 1,0 0-1,0 0 0,0 0 1,-1 0-1,1 0 0,0 0 0,-1 0 1,1-1-1,0 1 0,-1-1 0,1 1 1,-1-1-1,1 1 0,-1-1 1,1 0-1,-1 1 0,-2-1 0,-7 1 120,0-1 0,0 0-1,0 0 1,0-1 0,-1-1-1,-15-4 1,-64-24 649,34 10-829,46 18-683,11 5-559,18 7-541,36 4 324,-19-9 598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07.569"/>
    </inkml:context>
    <inkml:brush xml:id="br0">
      <inkml:brushProperty name="width" value="0.05" units="cm"/>
      <inkml:brushProperty name="height" value="0.05" units="cm"/>
      <inkml:brushProperty name="color" value="#E71224"/>
    </inkml:brush>
  </inkml:definitions>
  <inkml:trace contextRef="#ctx0" brushRef="#br0">114 0 20756,'-23'31'1689,"3"10"-1257,-3 3-176,6 2 488,1 2-320,8-5-456,2-4-336,7-11-744,4-7 920,9-17-232,1-12-192</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08.034"/>
    </inkml:context>
    <inkml:brush xml:id="br0">
      <inkml:brushProperty name="width" value="0.05" units="cm"/>
      <inkml:brushProperty name="height" value="0.05" units="cm"/>
      <inkml:brushProperty name="color" value="#E71224"/>
    </inkml:brush>
  </inkml:definitions>
  <inkml:trace contextRef="#ctx0" brushRef="#br0">5 50 17564,'3'-4'2152,"3"1"-1862,0 0 1,0 0-1,0 1 0,1 0 1,-1 0-1,1 1 0,-1-1 0,13 1 1,1-3 106,22-4 73,1 2 0,76-2 0,-116 8-469,-1 0 1,1 0-1,0 0 0,-1 0 1,1 0-1,0 1 0,-1-1 1,1 1-1,-1 0 0,1 0 1,0 0-1,-1 0 1,0 0-1,1 0 0,-1 1 1,0-1-1,1 1 0,-1-1 1,0 1-1,0 0 1,-1 0-1,1 0 0,0 0 1,0 0-1,-1 0 0,0 1 1,1-1-1,-1 0 0,0 1 1,0-1-1,0 1 1,0 0-1,-1-1 0,1 1 1,-1 0-1,0-1 0,1 1 1,-1 0-1,-1 5 1,-1 22 69,-1 0 0,-2 0 0,-1-1 0,-19 55 0,14-50 19,-109 342 611,113-365-1653,-1-21-133,6 7 1118,-11-18-421,-3-6-144</inkml:trace>
  <inkml:trace contextRef="#ctx0" brushRef="#br0" timeOffset="1">1 455 17428,'9'-1'2000,"9"1"-1072,7 0-368,10-3 1049,5-3-377,9-2-400,3 0-248,4-4-800,1-2-520,-2 2 616,-3-3-144,-9 1-128</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08.480"/>
    </inkml:context>
    <inkml:brush xml:id="br0">
      <inkml:brushProperty name="width" value="0.05" units="cm"/>
      <inkml:brushProperty name="height" value="0.05" units="cm"/>
      <inkml:brushProperty name="color" value="#E71224"/>
    </inkml:brush>
  </inkml:definitions>
  <inkml:trace contextRef="#ctx0" brushRef="#br0">1 1 19660,'33'13'4300,"-3"-6"-4001,-1-1 0,1-2 1,1-2-1,35 0 0,123-15-1233,-127 7 605,-56 6 284,23 0-297,-28 0 332,0 1 0,0-1 0,-1 0-1,1 0 1,0 1 0,0-1 0,-1 1 0,1-1 0,0 1 0,-1-1 0,1 1-1,-1-1 1,1 1 0,0-1 0,-1 1 0,1 0 0,-1-1 0,0 1 0,1 0-1,-1-1 1,1 1 0,-1 0 0,0 0 0,0-1 0,1 1 0,-1 0 0,0 0 0,0 0-1,0-1 1,0 1 0,0 0 0,0 0 0,0 0 0,0 1 0,-3 12-7,-1 1 0,0-1 1,0 0-1,-2 0 1,-12 23-1,3-5 53,-203 454 1248,217-484-1371,-5 12-209,6-13 280,0-1 1,-1 0-1,1 1 1,0-1-1,0 0 1,0 0-1,0 1 1,-1-1-1,1 0 1,0 1-1,0-1 1,0 0 0,-1 0-1,1 1 1,0-1-1,0 0 1,-1 0-1,1 0 1,0 1-1,-1-1 1,1 0-1,0 0 1,-1 0-1,1 0 1,0 0-1,-1 0 1,1 0-1,0 0 1,-1 0-1,1 0 1,-1 0-1,-5-7-292</inkml:trace>
  <inkml:trace contextRef="#ctx0" brushRef="#br0" timeOffset="1">113 420 20228,'35'2'1873,"9"-2"-1313,2 1-208,9-1 584,-1 3-496,-2-1-344,-5 2 120,-10-1-312,-5-4-96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1.412"/>
    </inkml:context>
    <inkml:brush xml:id="br0">
      <inkml:brushProperty name="width" value="0.05" units="cm"/>
      <inkml:brushProperty name="height" value="0.05" units="cm"/>
      <inkml:brushProperty name="color" value="#66CC00"/>
    </inkml:brush>
  </inkml:definitions>
  <inkml:trace contextRef="#ctx0" brushRef="#br0">0 1 18540,'6'4'1432,"8"7"-1120,0 0-128,6 13 585,6 4-305,6 9-272,6 1-48,-1 2-96,1-7-96,-6-4-152,-3-4-88,-9-8-337,-5-3-191,-15-13 592,-3 1-176,-15-12-80</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1.874"/>
    </inkml:context>
    <inkml:brush xml:id="br0">
      <inkml:brushProperty name="width" value="0.05" units="cm"/>
      <inkml:brushProperty name="height" value="0.05" units="cm"/>
      <inkml:brushProperty name="color" value="#66CC00"/>
    </inkml:brush>
  </inkml:definitions>
  <inkml:trace contextRef="#ctx0" brushRef="#br0">11 391 14619,'-11'4'1432,"13"2"-743,10-4-193,15-7 792,6-4-208,11-11-248,3-1-135,5-4-129,0-1-176,-4 0-408,-5 2-216,-13 7-544,-5 3-225,-16 5 737,-7 9-208,-2-3-224</inkml:trace>
  <inkml:trace contextRef="#ctx0" brushRef="#br0" timeOffset="1">416 0 15459,'-3'23'1321,"-6"9"-897,-5 5-136,-2 11 536,-4 7-128,-2 4-72,1 6-80,1-7-120,2-1-80,2-12-111,1-8-233,3-17 1528,1-14-1360,3-18 40,2-8 64</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2.295"/>
    </inkml:context>
    <inkml:brush xml:id="br0">
      <inkml:brushProperty name="width" value="0.05" units="cm"/>
      <inkml:brushProperty name="height" value="0.05" units="cm"/>
      <inkml:brushProperty name="color" value="#66CC00"/>
    </inkml:brush>
  </inkml:definitions>
  <inkml:trace contextRef="#ctx0" brushRef="#br0">0 0 15219,'31'20'1409,"9"8"-945,4 1-184,14 6 448,6 2-96,11 7-344,3 4-408,-6-9 160,-4-2-88,-18 3-80</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6.611"/>
    </inkml:context>
    <inkml:brush xml:id="br0">
      <inkml:brushProperty name="width" value="0.05" units="cm"/>
      <inkml:brushProperty name="height" value="0.05" units="cm"/>
      <inkml:brushProperty name="color" value="#66CC00"/>
    </inkml:brush>
  </inkml:definitions>
  <inkml:trace contextRef="#ctx0" brushRef="#br0">82 365 15307,'-24'9'1293,"16"-7"-877,0 0-1,1 1 0,-1 0 1,0 1-1,-11 7 0,19-11-395,0 0 0,0 0-1,0 0 1,1 0 0,-1 0 0,0 0-1,0 0 1,0 0 0,0 0 0,0 0-1,0 0 1,0 0 0,0 0-1,0 0 1,1 0 0,-1 0 0,0 0-1,0 0 1,0 0 0,0 0 0,0 0-1,0 0 1,0 0 0,0 0 0,0 0-1,0 0 1,1 0 0,-1 0 0,0 0-1,0 0 1,0 0 0,0 0 0,0 0-1,0 0 1,0 1 0,0-1 0,0 0-1,0 0 1,0 0 0,0 0 0,0 0-1,0 0 1,0 0 0,0 0 0,0 0-1,0 0 1,0 1 0,1-1 0,-1 0-1,0 0 1,0 0 0,0 0-1,-1 0 1,1 0 0,0 0 0,0 0-1,0 0 1,0 1 0,0-1 0,0 0-1,0 0 1,0 0 0,0 0 0,0 0-1,0 0 1,10-1 547,5-4-239,0-1 0,0-1 0,-1 0 0,0-1 0,16-12 0,62-55 267,-87 71-551,38-34 137,-2-2 1,-2-1-1,53-73 1,-85 103-181,-6 9-1,0 0 1,0 0-1,0 1 0,1-1 0,-1 0 0,0 1 0,1-1 0,-1 0 1,1 1-1,0 0 0,-1-1 0,1 1 0,0 0 0,2-1 1,-4 2-2,1 0 1,-1 0-1,0 0 1,0 0-1,1 0 1,-1 0-1,0 0 1,0 0 0,0 0-1,1 0 1,-1 0-1,0 1 1,0-1-1,0 0 1,1 0-1,-1 0 1,0 0-1,0 1 1,0-1 0,0 0-1,1 0 1,-1 0-1,0 1 1,0-1-1,0 0 1,0 0-1,0 1 1,0-1 0,0 0-1,0 0 1,0 0-1,0 1 1,1-1-1,-1 0 1,0 0-1,0 1 1,-1-1 0,1 0-1,0 0 1,0 1-1,0-1 1,0 0-1,0 0 1,0 1-1,0-1 1,-2 15-7,-40 166-17,11-60 14,23-84-49,0-6-207,1 1 1,2 0 0,-2 35 0,8-60-439,1-7 288,3-11 77,-3 6 242,8-15-403</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7.031"/>
    </inkml:context>
    <inkml:brush xml:id="br0">
      <inkml:brushProperty name="width" value="0.05" units="cm"/>
      <inkml:brushProperty name="height" value="0.05" units="cm"/>
      <inkml:brushProperty name="color" value="#66CC00"/>
    </inkml:brush>
  </inkml:definitions>
  <inkml:trace contextRef="#ctx0" brushRef="#br0">91 1 13963,'0'2'389,"0"0"1,-1 0-1,1 0 1,-1 0-1,1 0 1,-1 0-1,0 0 1,1 0-1,-1 0 0,0 0 1,0-1-1,-3 4 1,-15 23 2936,18-27-3239,-5 7 129,1 0-1,1 0 1,0 1-1,0 0 0,0 0 1,1 0-1,1 0 0,-3 15 1,-7 81-36,11-81-37,-8 120-79,11-126-365,-2-18 282,0 0 0,0 0 0,0 0 0,0 0 0,0 0 0,0 1 0,0-1 0,0 0 0,0 0 0,0 0 0,1 0 0,-1 0 0,0 0 0,0 0 0,0 0 0,0 0 0,0 0 0,0 0 0,1 0 0,-1 0 0,0 0 0,0 1 0,0-1 0,0 0 0,0 0 0,0 0 0,1 0 0,-1 0 0,0-1 0,0 1 0,0 0 0,0 0 0,0 0 0,0 0 0,1 0 0,-1 0 0,0 0 0,0 0 0,0 0 0,0 0 0,0 0 0,0 0 0,0 0 0,0 0 0,1-1 0,-1 1 0,0 0 0,0 0 0,0 0 0,0 0 0,0 0 0,0 0 0,0-1 0,2-2-252,0 0 0,0 0 1,-1 0-1,0-1 0,1 1 1,0-8-1,12-77-998,-9 35 447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1.770"/>
    </inkml:context>
    <inkml:brush xml:id="br0">
      <inkml:brushProperty name="width" value="0.05" units="cm"/>
      <inkml:brushProperty name="height" value="0.05" units="cm"/>
    </inkml:brush>
  </inkml:definitions>
  <inkml:trace contextRef="#ctx0" brushRef="#br0">1 0 15203,'5'40'1613,"-1"-1"0,-2 1-1,-4 51 1,0-32-713,1 30 68,5-69-722,-4-20-239,1 1 1,-1-1-1,0 0 0,0 1 0,0-1 0,0 0 1,1 0-1,-1 1 0,0-1 0,0 0 1,1 0-1,-1 0 0,0 1 0,0-1 0,1 0 1,-1 0-1,0 0 0,1 0 0,-1 1 1,0-1-1,1 0 0,-1 0 0,0 0 0,1 0 1,-1 0-1,0 0 0,1 0 0,0 0 1,1-1 7,0 0 0,0 0 0,-1 0 0,1 0 1,0-1-1,0 1 0,0-1 0,-1 1 0,1-1 0,-1 0 1,3-3-1,72-92 208,-43 52-136,1 2-1,2 2 1,59-52-1,-93 91-82,2-2 2,-1 1-1,1 0 1,-1 0 0,1 0 0,0 1 0,0-1 0,0 1-1,1 0 1,-1 0 0,0 0 0,1 1 0,-1 0 0,1 0-1,-1 0 1,1 0 0,6 0 0,-10 1-2,1 0 0,-1 1 0,1-1 0,-1 1 0,0-1 0,1 1 0,-1-1 0,0 1-1,1 0 1,-1-1 0,0 1 0,0 0 0,1 0 0,-1 0 0,0 0 0,0 0 0,0 0 0,0 0 0,-1 1 0,2 0 0,0 2 6,0-1-1,-1 1 1,0 0 0,0-1 0,0 1 0,0 0 0,1 6-1,-2 7 38,1 0-1,-5 30 0,3-38-26,-2 21 107,-2 0-1,0 0 1,-20 55 0,17-71-94,5-23-47,4-29 536,6-47-259,1 36-200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1.030"/>
    </inkml:context>
    <inkml:brush xml:id="br0">
      <inkml:brushProperty name="width" value="0.05" units="cm"/>
      <inkml:brushProperty name="height" value="0.05" units="cm"/>
    </inkml:brush>
  </inkml:definitions>
  <inkml:trace contextRef="#ctx0" brushRef="#br0">267 59 13707,'-2'-5'326,"0"0"0,-1 0 0,1 0 0,-1 1-1,0 0 1,-1-1 0,-6-7 0,8 11-201,0-1 0,0 1 0,-1 0 0,1-1 0,0 1 0,0 0 0,-1 0 0,1 0 0,0 1 0,-1-1 0,1 1 0,-1-1 0,1 1 0,-1 0 0,1 0 0,-1 0-1,1 0 1,-1 0 0,-3 1 0,-4 2 142,1 0-1,0 0 1,0 1-1,0 0 1,0 1 0,1-1-1,-1 2 1,1-1-1,-14 14 1,11-9-136,0 1 1,1 0 0,0 0-1,1 1 1,-13 23 0,20-32-114,0 0 1,1 0-1,0 0 0,0 0 1,0 0-1,0 0 1,0 0-1,0 1 1,1-1-1,-1 0 0,1 6 1,1-7-15,-1-1 0,0 0 0,1 0 0,-1 1 0,1-1 0,0 0 0,-1 0 0,1 1 0,0-1 0,0 0 0,-1 0 0,1 0 0,0 0 0,0 0 0,0 0 0,0-1 0,1 1 0,-1 0 0,0 0 0,0-1 0,0 1 0,1-1 0,-1 1 0,0-1 0,0 1 0,1-1 0,-1 0 0,0 0 0,1 1 0,1-1 0,5 0-16,1 0 0,0-1 1,0 1-1,-1-2 0,1 1 0,-1-1 0,1 0 0,-1-1 1,0 0-1,0-1 0,0 1 0,0-1 0,-1-1 0,1 0 1,-1 0-1,-1 0 0,1-1 0,-1 0 0,1 0 0,-2 0 1,1-1-1,-1 0 0,6-10 0,-10 15 3,1-1-1,-1 1 1,-1-1 0,1 1-1,0-1 1,-1 1 0,1-1-1,-1 1 1,0-1 0,1 0-1,-1 1 1,-1-1 0,1 0-1,0 1 1,-1-1 0,1 1 0,-1-1-1,0 0 1,0 1 0,0 0-1,0-1 1,0 1 0,0-1-1,-1 1 1,1 0 0,-1 0-1,0 0 1,1 0 0,-4-2-1,2 2-41,0 0 0,0-1 0,0 2 0,0-1 1,-1 0-1,1 1 0,0-1 0,-1 1 0,0 0 0,1 0 0,-1 1 0,1-1 0,-1 1 0,0 0 0,0-1 0,1 2 0,-1-1 0,0 0 0,1 1 0,-6 1 0,4-1-68,0 1 0,0 0 0,0 0 0,0 1 0,0-1 0,0 1 0,1 0 0,-1 0 0,1 1 0,0-1 0,0 1 0,0 0 0,0 0-1,1 1 1,-1-1 0,1 1 0,1-1 0,-1 1 0,0 0 0,-3 10 0,4 14-405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7.452"/>
    </inkml:context>
    <inkml:brush xml:id="br0">
      <inkml:brushProperty name="width" value="0.05" units="cm"/>
      <inkml:brushProperty name="height" value="0.05" units="cm"/>
      <inkml:brushProperty name="color" value="#66CC00"/>
    </inkml:brush>
  </inkml:definitions>
  <inkml:trace contextRef="#ctx0" brushRef="#br0">131 72 15915,'5'-10'956,"-3"8"-736,-1-1-1,1 0 1,-1 1 0,1-1-1,-1 0 1,0 0 0,0 0-1,0 0 1,-1 0 0,1-1 0,-1 1-1,0 0 1,1 0 0,-1 0-1,-1 0 1,0-5 0,1 8-166,0-1 1,0 1-1,0 0 0,0-1 1,0 1-1,-1 0 0,1-1 1,0 1-1,0 0 1,-1-1-1,1 1 0,0 0 1,0 0-1,-1-1 1,1 1-1,0 0 0,-1 0 1,1 0-1,0 0 0,-1-1 1,1 1-1,-1 0 1,1 0-1,0 0 0,-1 0 1,1 0-1,0 0 1,-1 0-1,1 0 0,-1 0 1,-13 6 826,-13 19-310,25-22-489,-9 9-50,1 0 0,1 1 0,0 0 0,0 1-1,2 0 1,0 0 0,0 1 0,1 0 0,1 0-1,1 0 1,0 1 0,-3 24 0,7-38-29,-1 0-1,1 1 1,0-1 0,0 1 0,1-1-1,-1 1 1,0-1 0,1 1 0,0-1-1,-1 0 1,1 1 0,0-1 0,0 0-1,0 0 1,0 1 0,1-1 0,-1 0-1,1 0 1,-1 0 0,1-1 0,2 3-1,-2-3 2,0 1 0,0-1 0,1 0 0,-1 0 0,0-1 1,1 1-1,-1 0 0,1-1 0,-1 0 0,1 1 0,-1-1 0,1 0 0,-1 0 0,1 0 0,-1-1 0,1 1 0,-1 0 0,0-1 0,1 0 0,-1 0 0,5-1 0,0-2 23,0 0-1,0-1 0,0 1 0,-1-2 1,0 1-1,0 0 0,0-1 1,0 0-1,-1-1 0,0 1 0,0-1 1,-1 0-1,0 0 0,0 0 1,-1-1-1,1 1 0,-2-1 1,1 0-1,-1 0 0,0 0 0,-1 0 1,0 0-1,0 0 0,-1-15 1,0 22-26,0-1 1,-1 1 0,1-1 0,0 0-1,-1 1 1,1-1 0,-1 1 0,0 0 0,1-1-1,-1 1 1,0-1 0,0 1 0,0 0-1,0 0 1,0-1 0,0 1 0,0 0-1,0 0 1,-1 0 0,1 0 0,-2-1-1,2 2-40,-1 0 0,1-1 0,0 1 0,0 0-1,0 0 1,-1 0 0,1 0 0,0 0 0,0 0 0,-1 0-1,1 1 1,0-1 0,0 0 0,0 1 0,-1-1-1,1 0 1,0 1 0,0 0 0,0-1 0,0 1 0,0 0-1,0-1 1,0 1 0,0 0 0,0 0 0,1 0-1,-1 0 1,-1 2 0,0-1-160,0 1 1,0 0-1,1 0 0,-1 0 1,1 0-1,0 0 0,-1 0 0,2 0 1,-1 1-1,0-1 0,1 0 1,-1 1-1,1-1 0,0 0 0,0 1 1,0-1-1,1 4 0,7 0-593</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7.862"/>
    </inkml:context>
    <inkml:brush xml:id="br0">
      <inkml:brushProperty name="width" value="0.05" units="cm"/>
      <inkml:brushProperty name="height" value="0.05" units="cm"/>
      <inkml:brushProperty name="color" value="#66CC00"/>
    </inkml:brush>
  </inkml:definitions>
  <inkml:trace contextRef="#ctx0" brushRef="#br0">26 5 17324,'17'-5'1666,"-17"5"-1613,1 0-1,-1 0 1,0 0-1,1 0 1,-1 1 0,0-1-1,0 0 1,1 0 0,-1 0-1,0 0 1,1 0 0,-1 1-1,0-1 1,0 0-1,0 0 1,1 0 0,-1 1-1,0-1 1,0 0 0,0 0-1,1 1 1,-1-1 0,0 0-1,0 0 1,0 1-1,0-1 1,0 0 0,0 0-1,0 1 1,1-1 0,-2 4 251,1 0 0,0-1 1,-1 1-1,0-1 1,1 0-1,-2 1 1,-1 4-1,-5 16 500,-3 4-125,-10 45 0,21-71-666,-1 0-1,1-1 1,0 1 0,0-1 0,0 1-1,0 0 1,0-1 0,0 1 0,0 0 0,1-1-1,-1 1 1,0-1 0,1 1 0,0-1 0,-1 1-1,1-1 1,0 1 0,-1-1 0,1 1-1,0-1 1,2 2 0,-1-1-26,1 0 0,-1-1 1,0 1-1,1-1 0,0 1 0,-1-1 0,1 0 1,0 0-1,-1 0 0,1 0 0,4 0 0,6 1-600,1-1 0,0-1-1,27-2 1,-40 2 469,2 0-130,0 0 1,0-1-1,0 1 1,0-1-1,0 0 1,-1 0-1,1 0 1,0 0-1,-1 0 0,1 0 1,0-1-1,-1 1 1,0-1-1,1 0 1,-1 0-1,0 0 1,4-4-1,-15 21 814,1 1 0,1-1 0,0 1 0,2 1 0,-1-1 0,2 1 0,0 0 0,-2 24 0,6-40-611,0 1-1,0-1 1,-1 0 0,1 0 0,0 1 0,0-1-1,0 0 1,1 1 0,-1-1 0,0 0 0,0 0-1,1 1 1,-1-1 0,1 0 0,-1 0 0,1 0-1,-1 0 1,1 1 0,0-1 0,0 0 0,0 1-1,0-2-43,1 0-1,-1 0 1,0 1-1,0-1 1,0 0-1,0 0 1,1 0-1,-1-1 1,0 1-1,0 0 1,0 0-1,0-1 1,0 1 0,1 0-1,-1-1 1,0 1-1,0-1 1,0 1-1,0-1 1,0 0-1,0 1 1,-1-1-1,2-1 1,22-16-726,10-8-294</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8.357"/>
    </inkml:context>
    <inkml:brush xml:id="br0">
      <inkml:brushProperty name="width" value="0.05" units="cm"/>
      <inkml:brushProperty name="height" value="0.05" units="cm"/>
      <inkml:brushProperty name="color" value="#66CC00"/>
    </inkml:brush>
  </inkml:definitions>
  <inkml:trace contextRef="#ctx0" brushRef="#br0">31 73 17572,'0'3'366,"0"0"-1,0 0 1,0 0 0,-1 0 0,0 0-1,1 0 1,-4 6 0,3-4 261,-1 3-465,0 0 1,0 0 0,1 0 0,0 0 0,1 0 0,-1 0 0,2 0 0,-1 0 0,1 0 0,2 9 0,-1-11-168,0 0 1,0-1 0,1 1-1,0-1 1,0 1 0,0-1 0,1 0-1,-1 0 1,1 0 0,1-1 0,-1 1-1,0-1 1,10 6 0,1 1-8,-10-8 7,1 1 0,-1-1-1,0 1 1,-1 1 0,6 5-1,-9-9 23,1 1 0,-1 0-1,0 0 1,0 0 0,0 0 0,0 1 0,0-1-1,-1 0 1,1 0 0,-1 0 0,1 1-1,-1-1 1,0 0 0,0 1 0,0-1-1,0 0 1,0 1 0,-1 2 0,-2 7 86,0-1 1,-1 1-1,0-1 1,-1 0-1,0-1 1,-1 1-1,0-1 1,0 0-1,-16 17 0,21-26-111,0 1 0,0-1 0,0 0 0,0 0 0,0 0 0,-1 0 0,1 0 0,-1 0 0,1 0-1,0-1 1,-1 1 0,1 0 0,-1-1 0,0 1 0,1-1 0,-1 1 0,1-1 0,-1 0 0,0 0-1,1 0 1,-1 0 0,-3 0 0,4-1 32,-1 0 0,0 0 0,1 1-1,-1-1 1,1 0 0,-1-1 0,1 1 0,0 0-1,-1 0 1,1 0 0,0-1 0,0 1 0,0-1-1,0 1 1,0-1 0,0 1 0,0-1 0,1 0-1,-1 1 1,-1-4 0,-5-29-56,5-11-27</inkml:trace>
  <inkml:trace contextRef="#ctx0" brushRef="#br0" timeOffset="1">24 1 19204,'20'4'1760,"6"-4"-1247,9 2-201,5-2 632,4 0-488,0 3-1136,-4-1 792,-9-1-296,-7 2-160</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8.836"/>
    </inkml:context>
    <inkml:brush xml:id="br0">
      <inkml:brushProperty name="width" value="0.05" units="cm"/>
      <inkml:brushProperty name="height" value="0.05" units="cm"/>
      <inkml:brushProperty name="color" value="#66CC00"/>
    </inkml:brush>
  </inkml:definitions>
  <inkml:trace contextRef="#ctx0" brushRef="#br0">0 61 15499,'2'1'185,"0"0"0,0-1 0,0 1 0,0-1 0,0 1 0,0-1 0,0 0 0,0 1 0,1-1 0,-1 0-1,0 0 1,0-1 0,0 1 0,0 0 0,0-1 0,0 1 0,2-2 0,4 1 238,159-25 2607,238-6 0,171 30-3167,-526 2 199,217 5-289,157 1-217,-396-6-204,-22 0-56,-19 0 344,-12 0-32</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1.195"/>
    </inkml:context>
    <inkml:brush xml:id="br0">
      <inkml:brushProperty name="width" value="0.05" units="cm"/>
      <inkml:brushProperty name="height" value="0.05" units="cm"/>
      <inkml:brushProperty name="color" value="#66CC00"/>
    </inkml:brush>
  </inkml:definitions>
  <inkml:trace contextRef="#ctx0" brushRef="#br0">0 334 15827,'12'-11'473,"-1"-1"-1,-1 0 0,0 0 0,0-2 0,-2 1 0,1-1 1,10-26-1,3-1 373,58-112 534,-80 152-1375,1 0 0,-1 1 1,0-1-1,0 1 0,1-1 1,-1 0-1,0 1 0,1-1 1,-1 1-1,1-1 0,-1 1 1,1-1-1,-1 1 0,1 0 0,-1-1 1,1 1-1,-1 0 0,1-1 1,-1 1-1,1 0 0,0-1 1,-1 1-1,2 0 0,-2 0 1,1 1-1,-1-1 1,1 0-1,-1 1 1,0-1-1,1 1 1,-1-1 0,0 1-1,1-1 1,-1 1-1,0 0 1,0-1-1,0 1 1,1-1-1,-1 1 1,0-1-1,0 1 1,0 0-1,0 0 1,0 37 97,-17 139 281,-3 49-853,20-221 322,-1-4 127,1 0-1,0 0 1,0 0-1,0-1 1,-1 1-1,1 0 1,0 0 0,0 0-1,0 0 1,0 0-1,1 0 1,-1 0-1,0 0 1,0 0-1,0 0 1,1 0-1,-1 0 1,1-1-1,-1 1 1,0 0-1,2 1 1,3-3-288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1.685"/>
    </inkml:context>
    <inkml:brush xml:id="br0">
      <inkml:brushProperty name="width" value="0.05" units="cm"/>
      <inkml:brushProperty name="height" value="0.05" units="cm"/>
      <inkml:brushProperty name="color" value="#66CC00"/>
    </inkml:brush>
  </inkml:definitions>
  <inkml:trace contextRef="#ctx0" brushRef="#br0">0 4 16988,'13'-3'1528,"-9"11"-1000,-1 5-248,0 10 776,0 3-263,-1 2-417,-1 3-104,-1-1-200,3-2-112,-1-5-400,-2-5-281,-2-13 593,4-5-120,1-13-88</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2.171"/>
    </inkml:context>
    <inkml:brush xml:id="br0">
      <inkml:brushProperty name="width" value="0.05" units="cm"/>
      <inkml:brushProperty name="height" value="0.05" units="cm"/>
      <inkml:brushProperty name="color" value="#66CC00"/>
    </inkml:brush>
  </inkml:definitions>
  <inkml:trace contextRef="#ctx0" brushRef="#br0">87 0 17244,'-7'7'283,"0"-1"0,1 1 0,0 0 1,0 0-1,1 1 0,0-1 0,0 1 1,0 0-1,1 1 0,-4 13 0,2-6-131,2 0 1,0 0-1,1 0 0,0 1 0,1 16 1,1-22-132,2 0 0,-1 1 0,2-1 0,-1 0 0,1 0 0,1 0 1,0 0-1,9 18 0,-10-25-15,0 0 0,0 0 1,0 0-1,0-1 0,1 1 0,-1-1 0,1 1 1,0-1-1,0 0 0,0 0 0,1-1 1,-1 1-1,1-1 0,-1 1 0,1-1 0,0 0 1,0 0-1,0-1 0,0 1 0,0-1 1,0 0-1,1 0 0,-1 0 0,0-1 0,7 0 1,-5 0 61,0-1 0,-1 0 0,1 0 1,-1-1-1,0 0 0,1 0 1,-1 0-1,0-1 0,0 1 0,0-1 1,-1 0-1,1-1 0,-1 1 1,0-1-1,1 0 0,-2 0 0,1 0 1,0 0-1,-1-1 0,0 0 1,4-7-1,-5 9-5,-1 0 0,1 0 0,-1 0-1,0-1 1,0 1 0,0 0 0,0-1 0,0 1 0,-1 0 0,0-1 0,0 1-1,0-1 1,0 1 0,0 0 0,-1-1 0,1 1 0,-1-1 0,0 1 0,0 0-1,0 0 1,0-1 0,-1 1 0,0 0 0,1 0 0,-1 0 0,0 1 0,0-1-1,0 0 1,-1 1 0,1-1 0,-1 1 0,1 0 0,-1 0 0,0 0 0,0 0 0,-3-1-1,-4-2-419,-1 0 0,0 1 0,1 0 0,-1 1 0,-1 0 0,-17-1 0,29 4 292,0 0 0,-1 0-1,1 0 1,0 0 0,0 0-1,-1 0 1,1 0 0,0 0 0,-1 0-1,1 0 1,0 0 0,0 0-1,-1 0 1,1 0 0,0 0 0,-1 0-1,1 0 1,0 0 0,0-1-1,-1 1 1,1 0 0,0 0-1,0 0 1,-1 0 0,1 0 0,0-1-1,0 1 1,0 0 0,-1 0-1,1-1 1,0 1 0,0 0 0,0 0-1,0-1 1,0 1 0,0 0-1,-1 0 1,1-1 0,0 1-1,0 0 1,0 0 0,0-1 0,0 1-1,0 0 1,0-1 0,0 1-1,0-1 1,9-10-870,-7 9 631,9-10-681</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2.581"/>
    </inkml:context>
    <inkml:brush xml:id="br0">
      <inkml:brushProperty name="width" value="0.05" units="cm"/>
      <inkml:brushProperty name="height" value="0.05" units="cm"/>
      <inkml:brushProperty name="color" value="#66CC00"/>
    </inkml:brush>
  </inkml:definitions>
  <inkml:trace contextRef="#ctx0" brushRef="#br0">1 39 13275,'12'-7'628,"0"1"1,0 1-1,1 0 1,0 1 0,0 0-1,18-2 1,-28 5-493,-1 1 0,1 0 0,0-1 0,-1 1-1,1 0 1,0 1 0,-1-1 0,1 0 0,-1 1 0,1 0 0,0-1 0,-1 1 0,1 0 0,-1 0 0,0 0 0,1 1 0,-1-1 0,0 0 0,0 1 0,0 0 0,0-1 0,0 1 0,0 0 0,0 0 0,-1 0 0,1 0 0,-1 1-1,1-1 1,-1 0 0,0 1 0,0-1 0,0 1 0,0-1 0,0 1 0,0-1 0,-1 1 0,0-1 0,1 1 0,-1 3 0,0-1 29,0 0 0,0 1 0,0-1 1,-1 1-1,0-1 0,0 0 0,0 1 0,-3 6 0,-4 18 413,8-30-578,0 0 0,0 1 0,0-1 0,0 1 0,0-1 0,0 1-1,0-1 1,0 1 0,0-1 0,1 0 0,-1 1 0,0-1 0,0 1-1,0-1 1,1 0 0,-1 1 0,0-1 0,1 0 0,-1 1-1,0-1 1,1 0 0,-1 1 0,0-1 0,1 0 0,-1 0 0,1 0-1,-1 1 1,0-1 0,1 0 0,-1 0 0,1 0 0,17 4-88,-14-3 63,14 3-53,-1 0-1,0 1 1,0 1-1,-1 1 1,1 1-1,17 10 1,-30-15 87,1 1-1,-1-1 1,0 1-1,0-1 1,0 1-1,0 0 1,-1 1 0,0-1-1,0 0 1,0 1-1,0 0 1,-1 0-1,1 0 1,-1 0 0,-1 0-1,1 0 1,-1 0-1,1 1 1,-2-1-1,1 1 1,0-1 0,-1 1-1,0-1 1,-2 9-1,1-8 73,0 0-1,0 0 0,-1 0 0,0 0 1,0-1-1,-1 1 0,0 0 1,0-1-1,0 0 0,-1 0 1,1 0-1,-1 0 0,0 0 0,-1-1 1,1 0-1,-1 0 0,0 0 1,0 0-1,0-1 0,0 0 0,0 0 1,-12 5-1,2-3 92,0 0 0,0 0 0,0-2 0,-1 0 0,1 0-1,-1-2 1,-30 0 0,44-1-222,-19-2-227,21 2 198,-1 0 1,0 0-1,1 0 1,-1 0 0,0 0-1,1 0 1,-1-1-1,1 1 1,-1 0 0,1 0-1,-1-1 1,0 1 0,1 0-1,-1-1 1,1 1-1,-1-1 1,1 1 0,0-1-1,-1 1 1,1 0 0,-1-1-1,1 0 1,0 1-1,-1-1 1,1 1 0,0-1-1,0 1 1,0-1-1,-1 0 1,2-3-418,6-3-199</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4.390"/>
    </inkml:context>
    <inkml:brush xml:id="br0">
      <inkml:brushProperty name="width" value="0.05" units="cm"/>
      <inkml:brushProperty name="height" value="0.05" units="cm"/>
      <inkml:brushProperty name="color" value="#66CC00"/>
    </inkml:brush>
  </inkml:definitions>
  <inkml:trace contextRef="#ctx0" brushRef="#br0">148 8 14315,'0'0'118,"0"0"0,0 0 0,0-1 0,0 1 0,0 0 0,0-1 0,0 1 0,0 0 0,0 0 0,0-1 0,0 1 0,0 0 0,0 0 1,0-1-1,0 1 0,0 0 0,0 0 0,-1-1 0,1 1 0,0 0 0,0 0 0,0-1 0,0 1 0,-1 0 0,1 0 0,0 0 0,0-1 0,-1 1 0,1 0 0,0 0 0,0 0 0,-1 0 0,1 0 0,0 0 0,0-1 0,-1 1 0,1 0 0,-1 0 0,-11 5 1981,-11 15-846,10-6-1009,1 2 1,1-1-1,1 2 0,0 0 0,1 0 0,1 0 1,0 1-1,-8 33 0,13-43-212,1 1-1,1 0 0,-1-1 1,2 1-1,-1 0 1,1 0-1,0-1 1,1 1-1,0 0 1,0 0-1,1-1 1,0 1-1,1-1 0,0 1 1,0-1-1,0 0 1,1 0-1,1-1 1,-1 1-1,1-1 1,9 10-1,-12-14-11,1 0-1,-1-1 1,1 1 0,0-1-1,0 0 1,0 0 0,0 0-1,0 0 1,0 0 0,1-1-1,-1 1 1,1-1 0,-1 0-1,1 0 1,-1 0 0,1-1-1,0 1 1,-1-1 0,1 0-1,0 0 1,-1 0 0,1 0-1,0-1 1,-1 1 0,1-1-1,-1 0 1,1 0 0,-1-1-1,7-2 1,-4 1 49,-1-1 0,1 0 0,-1 0 1,0-1-1,0 0 0,0 1 0,0-2 0,-1 1 0,0 0 1,0-1-1,0 0 0,-1 0 0,0 0 0,0 0 0,3-9 0,-4 5 26,0 0 0,-1 0 0,1 1 0,-2-1-1,0 0 1,0 0 0,0 0 0,-1 0 0,-1 0-1,0 0 1,-3-10 0,2 9-6,-1 0 0,0 0-1,-1 1 1,0-1 0,0 1 0,-1 0 0,-1 1 0,0-1-1,-10-10 1,16 18-126,-1 1-1,0-1 0,0 1 1,0 0-1,0 0 0,0 0 1,0 0-1,0 0 0,0 0 1,-1 0-1,1 1 1,0-1-1,0 1 0,-1-1 1,1 1-1,0 0 0,0 0 1,-1 0-1,1 0 0,0 1 1,-1-1-1,1 0 1,0 1-1,0 0 0,-1 0 1,1-1-1,0 1 0,0 0 1,0 1-1,0-1 1,0 0-1,1 1 0,-1-1 1,0 1-1,0-1 0,1 1 1,-1 0-1,1-1 0,0 1 1,-2 4-1,2-6 27,1 0-1,0 0 1,0 0-1,0 1 1,0-1-1,0 0 1,0 0 0,0 0-1,0 1 1,0-1-1,0 0 1,0 0-1,0 0 1,0 1-1,0-1 1,0 0 0,1 0-1,-1 0 1,0 1-1,0-1 1,0 0-1,0 0 1,0 0-1,0 1 1,0-1-1,1 0 1,-1 0 0,0 0-1,0 0 1,0 0-1,0 0 1,1 1-1,-1-1 1,0 0-1,0 0 1,0 0-1,0 0 1,1 0 0,-1 0-1,0 0 1,0 0-1,1 0 1,-1 0-1,0 0 1,0 0-1,10 2-410</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5.237"/>
    </inkml:context>
    <inkml:brush xml:id="br0">
      <inkml:brushProperty name="width" value="0.05" units="cm"/>
      <inkml:brushProperty name="height" value="0.05" units="cm"/>
      <inkml:brushProperty name="color" value="#66CC00"/>
    </inkml:brush>
  </inkml:definitions>
  <inkml:trace contextRef="#ctx0" brushRef="#br0">1 0 17276,'3'20'2136,"3"-5"-1360,3-5-328,5 2 1465,8-3-1065,2 0-168,11 0-296,2-3-160,3 1-208,-2-3-136,-1 1-304,-5-2-168,-8 3-488,-4 3-152,-14-1 815,-3 1-239,-15 5-152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1.387"/>
    </inkml:context>
    <inkml:brush xml:id="br0">
      <inkml:brushProperty name="width" value="0.05" units="cm"/>
      <inkml:brushProperty name="height" value="0.05" units="cm"/>
    </inkml:brush>
  </inkml:definitions>
  <inkml:trace contextRef="#ctx0" brushRef="#br0">113 0 15163,'-9'16'632,"-52"93"1609,53-91-1894,0 0-1,1 1 0,0 0 1,-3 22-1,9-36-245,0 1 0,0-1 0,1 1 0,0 0 0,0-1 0,1 1 0,-1-1 0,3 9 0,-2-11-59,-1-1 1,1 1 0,0-1-1,1 1 1,-1-1-1,0 0 1,1 0-1,-1 1 1,1-1-1,0 0 1,0 0-1,0-1 1,0 1-1,0 0 1,0-1-1,0 1 1,0-1-1,1 1 1,-1-1-1,4 1 1,3 0 26,0 1 0,1-2 0,-1 0 0,1 0 0,-1 0 0,1-1 0,-1-1 0,1 0 0,-1 0 0,1 0 1,-1-2-1,0 1 0,0-1 0,9-4 0,-5 2 49,-1 0 0,0-1 0,0 0 0,-1-1 0,0-1 0,0 0 0,-1 0 0,0-1 0,14-15 0,-22 21-83,0 1-1,0 0 1,0-1-1,0 1 1,-1-1-1,1 0 1,-1 1-1,0-1 0,0 0 1,0 0-1,0 0 1,0 0-1,-1 0 1,1 0-1,-1 0 1,0 0-1,0 0 1,0 0-1,0 0 0,0 0 1,-1 0-1,1 0 1,-1 0-1,0 0 1,0 0-1,-2-4 1,1 3 9,-1 1 1,0-1-1,0 0 0,0 1 1,-1 0-1,1 0 1,-1 0-1,0 0 1,1 0-1,-1 1 0,-1 0 1,1-1-1,0 2 1,0-1-1,-1 0 1,-6 0-1,-2-2 32,-1 2-1,1 0 1,-1 0 0,-16 1-1,22 1-258,1 1 0,-1 0 0,0 0 0,1 0 0,-1 1 0,1 0 0,-1 1 0,-11 5 0,30-12-534,18-12 260</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5.686"/>
    </inkml:context>
    <inkml:brush xml:id="br0">
      <inkml:brushProperty name="width" value="0.05" units="cm"/>
      <inkml:brushProperty name="height" value="0.05" units="cm"/>
      <inkml:brushProperty name="color" value="#66CC00"/>
    </inkml:brush>
  </inkml:definitions>
  <inkml:trace contextRef="#ctx0" brushRef="#br0">2 0 16596,'-1'13'1768,"10"-3"-912,5-4-280,13-1 841,10-2-193,7-4-336,5-4-256,8-1-856,1-2-280,-1 5 448,-2 2-160,-9 1-144</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6.119"/>
    </inkml:context>
    <inkml:brush xml:id="br0">
      <inkml:brushProperty name="width" value="0.05" units="cm"/>
      <inkml:brushProperty name="height" value="0.05" units="cm"/>
      <inkml:brushProperty name="color" value="#66CC00"/>
    </inkml:brush>
  </inkml:definitions>
  <inkml:trace contextRef="#ctx0" brushRef="#br0">1 1 18764,'3'7'3651,"8"6"-2530,-6-7-625,52 74 133,-4 2 0,67 139 0,-117-214-639,-2-4-32,1 0 0,-1 0 0,1 0 0,-1 0 0,1 0 0,0 0 0,0 0 0,0-1 0,1 1 0,2 2 0,-5-5 20,0 0-1,0 0 1,0 0 0,0 1-1,1-1 1,-1 0 0,0 0 0,0 0-1,0 0 1,0 0 0,0 0 0,1 0-1,-1 0 1,0 0 0,0 0-1,0 0 1,0 0 0,1 0 0,-1 0-1,0 0 1,0 0 0,0 0 0,0 0-1,0 0 1,1 0 0,-1 0 0,0 0-1,0 0 1,0 0 0,0 0-1,0 0 1,1 0 0,-1 0 0,0 0-1,0-1 1,0 1 0,0 0 0,0 0-1,0 0 1,1 0 0,0-9-932,-6-9-451,3 14 1370,-1 0-1,0 0 1,0 0-1,0 0 1,0 0-1,-1 1 0,1 0 1,-1-1-1,0 1 1,0 1-1,-7-4 1,-16-11-421</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6.509"/>
    </inkml:context>
    <inkml:brush xml:id="br0">
      <inkml:brushProperty name="width" value="0.05" units="cm"/>
      <inkml:brushProperty name="height" value="0.05" units="cm"/>
      <inkml:brushProperty name="color" value="#66CC00"/>
    </inkml:brush>
  </inkml:definitions>
  <inkml:trace contextRef="#ctx0" brushRef="#br0">1 411 16051,'0'1'2057,"6"-4"-1225,14-10-232,6-6 921,12-7-313,5-3-176,9-5-272,3-4-112,2-2-280,-2 2-112,-9 3-424,-5 3-352,-10 6-408,-7 1 792,-15 1-184,-4-5-152</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6.924"/>
    </inkml:context>
    <inkml:brush xml:id="br0">
      <inkml:brushProperty name="width" value="0.05" units="cm"/>
      <inkml:brushProperty name="height" value="0.05" units="cm"/>
      <inkml:brushProperty name="color" value="#66CC00"/>
    </inkml:brush>
  </inkml:definitions>
  <inkml:trace contextRef="#ctx0" brushRef="#br0">15 160 16660,'-14'3'2800,"22"-5"-365,25-7-349,521-76 2052,5 55-4690,-398 20-1826,-162 10 2347,1 0 0,0 0-1,0-1 1,0 1 0,-1 0-1,1 0 1,0 0 0,0 0-1,0-1 1,0 1 0,0 0-1,-1 0 1,1 0 0,0-1-1,0 1 1,0 0 0,0 0-1,0 0 1,0-1 0,0 1-1,0 0 1,0 0 0,0-1-1,0 1 1,0 0 0,0 0-1,0 0 1,0-1 0,0 1-1,0 0 1,0 0 0,0-1-1,0 1 1,0 0 0,0 0-1,0 0 1,1-1 0,-1 1-1,0 0 1,0 0 0,0 0-1,0 0 1,0-1 0,1 1-1,-1 0 1,0 0 0,0 0-1,0 0 1,1 0 0,-1 0-1,0-1 1,0 1 0,0 0-1,1 0 1,-1 0 0,0 0-1,0 0 1,1 0 0,-1 0-1,0 0 1,0 0 0,0 0-1,1 0 1,-1 0 0,0 0-1,1 0 1,-4-4-35,-6-9-457</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9.087"/>
    </inkml:context>
    <inkml:brush xml:id="br0">
      <inkml:brushProperty name="width" value="0.05" units="cm"/>
      <inkml:brushProperty name="height" value="0.05" units="cm"/>
      <inkml:brushProperty name="color" value="#66CC00"/>
    </inkml:brush>
  </inkml:definitions>
  <inkml:trace contextRef="#ctx0" brushRef="#br0">10 496 14603,'-10'7'3739,"22"-21"-846,122-225 1576,-6 5-3986,-127 233-480,-1 0 0,1 0 0,-1 0-1,1 0 1,-1 0 0,1 0 0,0 1 0,0-1 0,-1 0 0,1 0 0,0 1-1,0-1 1,0 0 0,0 1 0,-1-1 0,1 1 0,0-1 0,0 1 0,0-1-1,0 1 1,2-1 0,-2 2 0,0 0-1,-1-1 1,1 1 0,0 0-1,0-1 1,-1 1 0,1 0-1,-1 0 1,1 0 0,-1 0-1,1-1 1,-1 1 0,1 0-1,-1 0 1,0 0-1,1 0 1,-1 0 0,0 0-1,0 0 1,0 0 0,0 0-1,0 0 1,0 1 0,4 33 30,-2 0 1,-5 67-1,-18 70-190,9-95-365,6-39-641,6-34 820</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39.815"/>
    </inkml:context>
    <inkml:brush xml:id="br0">
      <inkml:brushProperty name="width" value="0.05" units="cm"/>
      <inkml:brushProperty name="height" value="0.05" units="cm"/>
      <inkml:brushProperty name="color" value="#66CC00"/>
    </inkml:brush>
  </inkml:definitions>
  <inkml:trace contextRef="#ctx0" brushRef="#br0">1 464 13315,'0'21'3084,"0"-21"-3017,0 0 0,0 0 0,0 0 1,1 0-1,-1 0 0,0 1 0,0-1 0,0 0 1,0 0-1,0 0 0,1 0 0,-1 0 1,0 0-1,0 0 0,0 0 0,0 0 0,1 0 1,-1 0-1,0 1 0,0-1 0,0 0 0,1 0 1,-1 0-1,0 0 0,0-1 0,0 1 0,1 0 1,-1 0-1,0 0 0,0 0 0,0 0 1,0 0-1,1 0 0,-1 0 0,0 0 0,0 0 1,0 0-1,0 0 0,1-1 0,-1 1 0,0 0 1,0 0-1,0 0 0,0 0 0,0-1 1,24-30 3390,-18 24-3619,234-402 3563,-234 398-3360,-6 8-27,1 1 0,0 0 0,0 0 0,1-1 0,-1 1 0,0 0 0,1 0 0,-1 0 1,1 1-1,2-3 0,-4 4-8,1 0 0,-1 1 0,1-1 0,-1 1 0,1-1 0,-1 0 1,0 1-1,1-1 0,-1 1 0,0-1 0,0 1 0,1 0 0,-1-1 1,0 1-1,0-1 0,0 1 0,0-1 0,0 1 0,0 0 0,0-1 1,0 1-1,0-1 0,0 1 0,0-1 0,0 1 0,0 0 0,0 0 1,0 24 50,-30 227 107,10-112-526,20-134 237,-3 21-697,3-26 758,0 0 1,0 0-1,-1-1 0,1 1 0,1 0 0,-1 0 0,0 0 0,0 0 1,0 0-1,0 0 0,1 0 0,-1 0 0,0 0 0,1 0 1,-1 0-1,1 0 0,-1 0 0,2 1 0,6-2-332,5-7-150</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40.363"/>
    </inkml:context>
    <inkml:brush xml:id="br0">
      <inkml:brushProperty name="width" value="0.05" units="cm"/>
      <inkml:brushProperty name="height" value="0.05" units="cm"/>
      <inkml:brushProperty name="color" value="#66CC00"/>
    </inkml:brush>
  </inkml:definitions>
  <inkml:trace contextRef="#ctx0" brushRef="#br0">119 0 19380,'-7'5'312,"0"0"0,0 1-1,1 0 1,0 0 0,0 0 0,0 0 0,1 1-1,0 0 1,0 0 0,-6 14 0,5-10-196,1 1 1,0-1-1,1 1 1,0 1-1,1-1 1,-2 20-1,4-29-105,1 0 0,0 0 0,0 0 0,0 0 0,0 0 0,1 0 0,-1 0 0,2 5 1,-1-7-9,-1 0 0,1-1 0,-1 1 1,0-1-1,1 1 0,-1 0 1,1-1-1,0 1 0,-1-1 1,1 1-1,-1-1 0,1 1 1,0-1-1,-1 0 0,1 1 1,0-1-1,-1 0 0,1 1 0,0-1 1,0 0-1,-1 0 0,1 0 1,0 0-1,0 0 0,0 0 1,-1 0-1,1 0 0,0 0 1,0 0-1,-1 0 0,1 0 1,0-1-1,0 1 0,-1 0 0,1 0 1,0-1-1,0 0 0,8-3 16,0 0 0,-1-1 0,0 0-1,0-1 1,0 1 0,13-15 0,-2 1 24,21-28 1,-32 33-23,4-4-4,-10 18-13,-3 11-5,-2 7 29,1 0-1,0 0 1,2 1-1,0-1 1,0 0-1,2 0 1,0 0-1,2 0 0,0 0 1,0-1-1,2 1 1,0-1-1,15 28 1,5 5 49,-10-20 1,-1 1 1,15 41 0,-29-67-36,0-1 1,0 0-1,0 0 1,0 0-1,-1 1 1,1-1-1,-1 0 0,-1 1 1,1-1-1,0 0 1,-2 6-1,1-8 0,1-1-1,-1 1 0,0-1 1,0 1-1,0 0 0,0-1 0,0 0 1,0 1-1,0-1 0,0 0 1,-1 1-1,1-1 0,0 0 1,-1 0-1,1 0 0,-1 0 1,1 0-1,-1 0 0,0-1 1,1 1-1,-1 0 0,0-1 1,0 0-1,1 1 0,-1-1 1,0 0-1,0 0 0,1 0 1,-4 0-1,-7-1 161,1 0-1,-1-1 1,1 0-1,0-1 1,-1 0-1,1-1 1,-18-9-1,-72-43 577,89 48-716,-29-18 45,25 15-965,13 8-524,34 11-2510,-10-5 2960</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40.823"/>
    </inkml:context>
    <inkml:brush xml:id="br0">
      <inkml:brushProperty name="width" value="0.05" units="cm"/>
      <inkml:brushProperty name="height" value="0.05" units="cm"/>
      <inkml:brushProperty name="color" value="#66CC00"/>
    </inkml:brush>
  </inkml:definitions>
  <inkml:trace contextRef="#ctx0" brushRef="#br0">0 1 19724,'5'23'1617,"-5"7"-1249,-2-1-176,1-1 664,1-1-352,0-2-592,1-4-328,2-10-632,-1-5-1441,2-10 2033,-1-9-376,-3-8-312</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41.237"/>
    </inkml:context>
    <inkml:brush xml:id="br0">
      <inkml:brushProperty name="width" value="0.05" units="cm"/>
      <inkml:brushProperty name="height" value="0.05" units="cm"/>
      <inkml:brushProperty name="color" value="#66CC00"/>
    </inkml:brush>
  </inkml:definitions>
  <inkml:trace contextRef="#ctx0" brushRef="#br0">1 103 19108,'10'-1'622,"0"-1"1,1-1-1,-1 0 0,0-1 1,0 0-1,-1 0 0,1-1 0,12-8 1,-2 2-423,12-9-60,-26 15-132,1 0-1,0 1 0,0 0 0,0 0 1,1 1-1,10-4 0,-17 7-7,-1 0 0,1 0-1,-1 0 1,0 0 0,1 0 0,-1 0-1,0 1 1,1-1 0,-1 0 0,0 0-1,1 0 1,-1 0 0,0 1 0,1-1 0,-1 0-1,0 0 1,0 1 0,1-1 0,-1 0-1,0 0 1,0 1 0,0-1 0,1 0-1,-1 1 1,0-1 0,0 0 0,0 1 0,0-1-1,0 0 1,1 1 0,-1-1 0,0 1-1,0-1 1,0 0 0,0 1 0,0 0-1,0 16-3,0-14 2,-19 310 201,6-163-336,13-140-31,0-8 73,0 0 0,0 0 1,0 0-1,0 0 0,-1-1 1,1 1-1,0 0 0,-1 0 1,1 0-1,-1-1 0,0 1 0,-1 3 1,2-5 86,0 0 1,0 0-1,0 0 1,0 0-1,0 0 1,-1 1 0,1-1-1,0 0 1,0 0-1,0 0 1,0 0-1,0 0 1,0 0-1,0 0 1,0 0-1,0 0 1,0 0 0,-1 0-1,1 0 1,0 0-1,0 0 1,0 0-1,0 0 1,0 0-1,0 0 1,0 0 0,0 0-1,0 0 1,-1 0-1,1 0 1,0 0-1,0 0 1,0 0-1,0 0 1,0 0-1,0 0 1,0 0 0,0 0-1,0 0 1,0 0-1,0 0 1,-1-1-1,1 1 1,0 0-1,0 0 1,0 0-1,0 0 1,0 0 0,0 0-1,0 0 1,0 0-1,0 0 1,0 0-1,0-1 1,0 1-1,0 0 1,0 0-1,0 0 1,0 0 0,0 0-1,0 0 1,0 0-1,0 0 1,-2-9-200,-1-9-236</inkml:trace>
  <inkml:trace contextRef="#ctx0" brushRef="#br0" timeOffset="1">65 273 17684,'5'0'2296,"4"0"-1432,6 0-351,2-3 1479,4-3-960,4-1-272,1-3-744,1 0-424,1-3-784,-1 0 1008,-4-3-256,-1-1-128</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41.702"/>
    </inkml:context>
    <inkml:brush xml:id="br0">
      <inkml:brushProperty name="width" value="0.05" units="cm"/>
      <inkml:brushProperty name="height" value="0.05" units="cm"/>
      <inkml:brushProperty name="color" value="#66CC00"/>
    </inkml:brush>
  </inkml:definitions>
  <inkml:trace contextRef="#ctx0" brushRef="#br0">0 6 17804,'6'-1'472,"0"-1"-1,0 1 1,-1 0 0,1 1 0,0 0-1,0 0 1,0 0 0,0 0 0,8 3-1,12-1 89,8-3-336,-26 0-202,1 0 1,0 1-1,-1 0 0,1 1 1,0 0-1,-1 0 1,1 1-1,-1 0 1,12 4-1,-18-4-5,1-1 1,-1 1-1,0 0 0,-1 0 1,1 0-1,0 0 1,0 0-1,-1 0 0,1 0 1,-1 0-1,0 1 0,0-1 1,0 1-1,0-1 0,0 1 1,0-1-1,-1 1 0,1 4 1,1 5 86,-2 1-1,0 20 1,-1-24-43,-6 75 504,-4-1 0,-26 98 0,20-107-424,16-63-262,1-10 47,0 1 0,-1-1 0,1 1-1,0-1 1,0 1 0,-1-1 0,1 1 0,-1-1-1,1 0 1,-1 1 0,0-1 0,1 1-1,-1-1 1,0 0 0,-2 2 0,2-3 51,1-1 0,-1 1 0,0-1 1,1 0-1,-1 1 0,1-1 1,-1 0-1,1 0 0,-1 0 0,1 1 1,-1-1-1,1 0 0,0 0 0,0 0 1,-1 0-1,1 0 0,0 0 0,0-1 1,-1 0-42,-8-28-313,-5-11-144</inkml:trace>
  <inkml:trace contextRef="#ctx0" brushRef="#br0" timeOffset="1">23 254 18692,'14'11'2048,"7"-5"-1207,2-2-361,10-2 1040,0-2-272,7 0-544,0-5-343,-3 1-778,-2-1-551,-2-5 808,1-1-168,-6-3-152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9.218"/>
    </inkml:context>
    <inkml:brush xml:id="br0">
      <inkml:brushProperty name="width" value="0.05" units="cm"/>
      <inkml:brushProperty name="height" value="0.05" units="cm"/>
    </inkml:brush>
  </inkml:definitions>
  <inkml:trace contextRef="#ctx0" brushRef="#br0">1 236 18860,'1'-4'106,"1"1"1,0 0-1,0 0 0,0 0 1,0 1-1,0-1 0,0 0 1,1 1-1,0 0 0,-1-1 1,1 1-1,0 0 0,0 0 1,0 1-1,0-1 0,4-1 1,4-3 89,2-2-31,177-99 932,-162 93-1062,0 2 0,2 0-1,-1 2 1,57-11-1,-80 20-29,0 0 1,0 1-1,0-1 0,0 2 0,0-1 0,0 0 0,0 1 0,10 3 0,-14-4-1,0 1 0,0 0 0,0 0-1,0 0 1,0 1 0,0-1 0,0 0 0,0 1 0,0-1 0,0 1 0,-1-1 0,1 1-1,-1 0 1,0 0 0,1 0 0,-1 0 0,0 0 0,0 0 0,0 0 0,0 0-1,0 0 1,-1 1 0,2 3 0,-2 6 12,0 0-1,0-1 0,-1 1 1,0 0-1,-1 0 1,0-1-1,-1 0 1,-1 1-1,-4 11 0,0 0 7,-4 14 17,6-20-8,0 0 0,2 0 0,-5 27 0,9-42-25,-1-1 1,1 0-1,0 0 1,0 1-1,0-1 0,0 0 1,0 0-1,0 1 1,0-1-1,0 0 1,1 0-1,-1 1 0,0-1 1,1 0-1,-1 0 1,1 0-1,-1 0 0,1 0 1,0 1-1,-1-1 1,1 0-1,0 0 1,0 0-1,0-1 0,-1 1 1,1 0-1,0 0 1,0 0-1,0-1 1,1 1-1,-1 0 0,0-1 1,0 1-1,0-1 1,0 0-1,1 1 0,-1-1 1,0 0-1,0 0 1,1 1-1,-1-1 1,0 0-1,0 0 0,1 0 1,-1-1-1,0 1 1,2 0-1,4-2 36,1 1 1,-1-1-1,0 0 0,0-1 0,0 0 1,12-7-1,-1 0 123,29-24-1,-41 29-195,0-1 0,0 0 0,0 1 0,-1-2-1,0 1 1,0-1 0,6-10 0,-6 0-295,-5 17 323,0-1 0,0 1 1,0 0-1,0-1 1,0 1-1,0 0 0,0 0 1,0-1-1,0 1 1,0 0-1,0-1 0,0 1 1,0 0-1,0-1 1,0 1-1,0 0 0,0 0 1,0-1-1,0 1 1,0 0-1,0 0 1,-1-1-1,1 1 0,0 0 1,0 0-1,0-1 1,0 1-1,-1 0 0,1 0 1,0-1-1,0 1 1,-1 0-1,1 0 0,0 0 1,0 0-1,-1 0 1,1-1-1,0 1 0,-1 0 1,1 0-1,0 0 1,0 0-1,-1 0 1,1 0-1,0 0 0,-1 0 1,1 0-1,-1 0 1,-3 1-201</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43.204"/>
    </inkml:context>
    <inkml:brush xml:id="br0">
      <inkml:brushProperty name="width" value="0.05" units="cm"/>
      <inkml:brushProperty name="height" value="0.05" units="cm"/>
      <inkml:brushProperty name="color" value="#66CC00"/>
    </inkml:brush>
  </inkml:definitions>
  <inkml:trace contextRef="#ctx0" brushRef="#br0">1 26 12547,'4'-3'394,"0"0"1,1 0 0,-1 1 0,1-1-1,0 1 1,-1 0 0,1 1 0,0-1-1,0 1 1,0 0 0,1 0 0,8-1-1,28 4 1500,0 0-1,58 13 1,1 0-804,-19-6-2714,-86-12 905,-11-2 226</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43.639"/>
    </inkml:context>
    <inkml:brush xml:id="br0">
      <inkml:brushProperty name="width" value="0.05" units="cm"/>
      <inkml:brushProperty name="height" value="0.05" units="cm"/>
      <inkml:brushProperty name="color" value="#66CC00"/>
    </inkml:brush>
  </inkml:definitions>
  <inkml:trace contextRef="#ctx0" brushRef="#br0">1 35 12563,'0'28'1880,"15"-8"-808,3-6-384,11-8 2169,7-5-1617,5-1-343,3-4-105,1-7-528,1-1-312,0-4-696,-5 1-1889,-9 0 2225,-6 0-360,-9-1-296</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44.134"/>
    </inkml:context>
    <inkml:brush xml:id="br0">
      <inkml:brushProperty name="width" value="0.05" units="cm"/>
      <inkml:brushProperty name="height" value="0.05" units="cm"/>
      <inkml:brushProperty name="color" value="#66CC00"/>
    </inkml:brush>
  </inkml:definitions>
  <inkml:trace contextRef="#ctx0" brushRef="#br0">1 14 18404,'0'0'60,"0"0"1,0 0-1,0 0 1,0 1-1,0-1 1,-1 0-1,1 0 1,0 0-1,0 1 1,0-1-1,0 0 1,0 0-1,0 0 1,0 0-1,0 1 1,0-1-1,0 0 1,0 0-1,1 0 1,-1 1-1,0-1 1,0 0-1,0 0 1,0 0-1,0 0 1,0 1-1,0-1 1,0 0-1,0 0 1,1 0-1,-1 0 1,0 0-1,0 1 1,0-1-1,0 0 1,0 0-1,1 0 1,-1 0-1,0 0 1,0 0-1,0 0 1,1 0-1,-1 0 1,0 0-1,0 0 1,0 0-1,0 0 1,1 0-1,-1 0 1,0 0-1,0 0 1,1 0-1,13 0 485,-11-1-133,75-6 1481,54-4-1110,-108 10-751,1 2 1,0 0-1,31 7 0,-53-8-27,1 1 1,0 0-1,-1 0 1,1 0-1,-1 1 0,1-1 1,-1 1-1,0 0 0,0 0 1,1 0-1,-1 0 0,-1 0 1,4 4-1,-4-4 2,0 0 1,-1 1-1,0-1 0,1 0 1,-1 1-1,0-1 0,0 1 0,-1-1 1,1 1-1,0 0 0,-1-1 1,1 1-1,-1 0 0,0-1 0,0 1 1,0 0-1,-1-1 0,0 6 0,-2 4 24,0 0 1,-1 0-1,0 0 0,-1-1 0,-1 0 0,0 0 0,-11 16 0,-58 68 170,74-94-200,-23 26 13,-1-1 0,-2-1 0,-57 40 0,84-64-11,-14 6 129,13-7-132,1 0 0,-1 0-1,1 0 1,0 0 0,-1 0 0,1 0-1,-1 0 1,1 0 0,0 0 0,-1-1-1,1 1 1,0 0 0,-1 0 0,1 0-1,0 0 1,-1-1 0,1 1 0,0 0 0,-1 0-1,1-1 1,0 1 0,-1 0 0,1-1-1,0 1 1,0 0 0,0-1 0,-1 1-1,1 0 1,0-1 0,0 1 0,0-1-1,0 1 1,0-1 0,-3-16-13</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44.587"/>
    </inkml:context>
    <inkml:brush xml:id="br0">
      <inkml:brushProperty name="width" value="0.05" units="cm"/>
      <inkml:brushProperty name="height" value="0.05" units="cm"/>
      <inkml:brushProperty name="color" value="#66CC00"/>
    </inkml:brush>
  </inkml:definitions>
  <inkml:trace contextRef="#ctx0" brushRef="#br0">292 1 21453,'-13'16'1897,"11"-13"-1686,-29 54 232,2 2 0,-22 64-1,4-8-395,35-86-44,6-14-58,-1 1 0,0-1-1,-1-1 1,-13 19 0,20-32 17,0 0 0,1 0 0,-1 0 0,0-1 0,1 1 0,-1 0 0,0 0 1,0 0-1,0-1 0,0 1 0,1 0 0,-1-1 0,0 1 0,0-1 0,0 1 1,0-1-1,-1 0 0,1 1 0,0-1 0,-2 0 0,3 0 30,-1 0 1,0-1-1,0 1 0,0 0 0,1-1 0,-1 1 0,0-1 0,1 1 1,-1-1-1,0 1 0,1-1 0,-1 1 0,1-1 0,-1 0 0,1 1 1,-1-1-1,1 0 0,-1 0 0,1 1 0,-1-2 0,-2-6 34,1 0 0,0 0 0,0 0 0,-1-10 0,-3-34-238,1-7-83</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45.043"/>
    </inkml:context>
    <inkml:brush xml:id="br0">
      <inkml:brushProperty name="width" value="0.05" units="cm"/>
      <inkml:brushProperty name="height" value="0.05" units="cm"/>
      <inkml:brushProperty name="color" value="#66CC00"/>
    </inkml:brush>
  </inkml:definitions>
  <inkml:trace contextRef="#ctx0" brushRef="#br0">1 1 17980,'9'0'2312,"2"0"-1399,4 9-265,3 2 1272,7 4-632,7 5-239,6 4-369,1 2-160,3 2-272,1-1-176,2 4-400,-2 4-312,-5-4 520,-1-2-96,-7-12-96</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57.595"/>
    </inkml:context>
    <inkml:brush xml:id="br0">
      <inkml:brushProperty name="width" value="0.05" units="cm"/>
      <inkml:brushProperty name="height" value="0.05" units="cm"/>
      <inkml:brushProperty name="color" value="#66CC00"/>
    </inkml:brush>
  </inkml:definitions>
  <inkml:trace contextRef="#ctx0" brushRef="#br0">14 2 16564,'-7'-2'2000,"1"7"-1272,6-2-192,3 0 833,6-1-233,6 1-160,8-2-288,2 1-144,4-2-192,1-2-128,-1 1-376,2-2-248,-7-2-720,-2 2-104,-13 0 904,-12 1-1105</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58.023"/>
    </inkml:context>
    <inkml:brush xml:id="br0">
      <inkml:brushProperty name="width" value="0.05" units="cm"/>
      <inkml:brushProperty name="height" value="0.05" units="cm"/>
      <inkml:brushProperty name="color" value="#66CC00"/>
    </inkml:brush>
  </inkml:definitions>
  <inkml:trace contextRef="#ctx0" brushRef="#br0">2 38 16964,'-2'24'1968,"11"-7"-1056,5-6-408,12-8 1297,2-3-673,5-5-552,3-2-320,0-1-968,1-4 768,-9-7-208,-7-1-104,-10-1-120</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58.411"/>
    </inkml:context>
    <inkml:brush xml:id="br0">
      <inkml:brushProperty name="width" value="0.05" units="cm"/>
      <inkml:brushProperty name="height" value="0.05" units="cm"/>
      <inkml:brushProperty name="color" value="#66CC00"/>
    </inkml:brush>
  </inkml:definitions>
  <inkml:trace contextRef="#ctx0" brushRef="#br0">0 570 16972,'0'8'676,"3"17"1106,2-20-994,5-13-36,7-13 958,24-42 1,31-77-1023,-55 103-446,17-32-105,-4-2-1,37-127 1,-79 261-79,4 1 1,2 1-1,3-1 1,3 1-1,13 106 1,-12-168-70,-1 4-1,1-1 0,1 1 0,-1-1 0,1 1 0,0-1 0,5 10 0,-7-16 9,0 1 0,0-1 0,0 0 0,0 1 0,1-1 1,-1 0-1,0 0 0,0 1 0,1-1 0,-1 0 0,0 0 0,1 1 0,-1-1 0,0 0 1,0 0-1,1 0 0,-1 0 0,0 1 0,1-1 0,-1 0 0,0 0 0,1 0 0,-1 0 1,1 0-1,-1 0 0,0 0 0,1 0 0,-1 0 0,1 0 0,8-6-99</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59.072"/>
    </inkml:context>
    <inkml:brush xml:id="br0">
      <inkml:brushProperty name="width" value="0.05" units="cm"/>
      <inkml:brushProperty name="height" value="0.05" units="cm"/>
      <inkml:brushProperty name="color" value="#66CC00"/>
    </inkml:brush>
  </inkml:definitions>
  <inkml:trace contextRef="#ctx0" brushRef="#br0">5 132 14595,'0'-4'412,"0"-1"0,0 0 0,1 1 0,-1-1 0,1 1 0,0-1 0,1 1-1,-1-1 1,1 1 0,0 0 0,-1 0 0,2 0 0,-1 0 0,1 0 0,-1 0 0,1 0 0,0 1 0,0-1 0,1 1 0,-1 0-1,5-3 1,-2 1-233,-1 1-1,1 0 1,0 0-1,0 1 1,0 0-1,0 0 1,1 0-1,-1 1 1,1 0-1,0 0 1,0 1-1,-1-1 1,12 1-1,-16 1-161,0 0-1,1 0 0,-1 0 0,1 0 1,-1 1-1,0-1 0,1 1 0,-1-1 1,0 1-1,0 0 0,1 0 1,-1 0-1,0 0 0,0 0 0,0 1 1,0-1-1,0 1 0,-1-1 1,1 1-1,0 0 0,-1-1 0,1 1 1,-1 0-1,0 0 0,1 0 1,-1 0-1,0 1 0,0-1 0,0 0 1,-1 0-1,1 1 0,0-1 1,-1 0-1,0 1 0,1-1 0,-1 0 1,0 5-1,-1 2-4,0-1 0,0 0 0,0 1-1,-1-1 1,0 0 0,-1 0 0,0 0 0,0 0 0,-8 12 0,-8 9 49,-2-1 1,-27 29-1,-23 32 220,68-86-260,0 1 1,1 0-1,0 0 0,0 1 0,0-1 0,0 0 0,1 1 1,-1-1-1,0 7 0,2-10-20,0 0 0,0 0 0,0 1 0,0-1 0,1 0 0,-1 0 0,0 0 0,0 0 0,1 0 0,-1 0 0,1 0 1,-1 0-1,1 0 0,-1 0 0,1 0 0,-1 0 0,1 0 0,0 0 0,0 0 0,0 0 0,-1-1 0,1 1 0,0 0 0,0-1 0,0 1 0,0 0 0,0-1 0,0 1 0,0-1 0,0 0 0,0 1 0,0-1 1,1 0-1,-1 0 0,0 1 0,0-1 0,0 0 0,0 0 0,0 0 0,3-1 0,5 1-176,0-1 0,0 0 0,0 0 1,1-1-1,-2 0 0,1-1 0,11-4 0,60-32-1418,-61 28 1448,23-10-386,-3 0-178</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59.541"/>
    </inkml:context>
    <inkml:brush xml:id="br0">
      <inkml:brushProperty name="width" value="0.05" units="cm"/>
      <inkml:brushProperty name="height" value="0.05" units="cm"/>
      <inkml:brushProperty name="color" value="#66CC00"/>
    </inkml:brush>
  </inkml:definitions>
  <inkml:trace contextRef="#ctx0" brushRef="#br0">11 286 14003,'-10'26'2579,"11"-15"-987,0-11-1477,-1 0 0,1 0 0,-1 0 0,1 0 0,-1 0 0,1 0 0,-1 0 0,1 0 0,-1 0 0,1 0 0,-1 0 0,1 0 0,-1 0 0,1 0 0,-1 0 0,1 0 0,-1-1 0,1 1 0,-1 0 0,1 0 0,-1-1 0,1 1 0,-1 0 0,0-1 1,1 0-1,7-4 250,0-2 0,-1 1 0,0-1 1,0 0-1,11-16 0,27-46 286,-33 50-413,12-20 328,-2-2-1,22-55 1,-61 144-500,2 1 0,2 0 0,2 0 0,-6 76 0,17-120-258,0 20-580,0-25 751,0 1 1,0-1-1,0 1 1,0 0-1,0-1 1,1 1 0,-1-1-1,0 1 1,0 0-1,0-1 1,1 1-1,-1-1 1,0 1-1,1-1 1,-1 1 0,1-1-1,-1 1 1,0-1-1,1 0 1,-1 1-1,1-1 1,-1 0 0,1 1-1,-1-1 1,1 0-1,-1 1 1,1-1-1,-1 0 1,1 0 0,0 0-1,-1 1 1,1-1-1,-1 0 1,1 0-1,0 0 1,11-5-459</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49.927"/>
    </inkml:context>
    <inkml:brush xml:id="br0">
      <inkml:brushProperty name="width" value="0.05" units="cm"/>
      <inkml:brushProperty name="height" value="0.05" units="cm"/>
    </inkml:brush>
  </inkml:definitions>
  <inkml:trace contextRef="#ctx0" brushRef="#br0">39 1 19004,'-2'32'1728,"-1"2"-1135,-2 1-249,1 5 680,-1 6-256,1 1-224,-2-3-88,4-4-280,-1-5-192,3-7-496,-2-2-304,1-8 1792,-1-2-1056,2-13-40</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59.961"/>
    </inkml:context>
    <inkml:brush xml:id="br0">
      <inkml:brushProperty name="width" value="0.05" units="cm"/>
      <inkml:brushProperty name="height" value="0.05" units="cm"/>
      <inkml:brushProperty name="color" value="#66CC00"/>
    </inkml:brush>
  </inkml:definitions>
  <inkml:trace contextRef="#ctx0" brushRef="#br0">6 0 21333,'0'34'1784,"-1"2"-1288,-4-6-264,7-6 760,5-3-1024,4-8-992,0-9 960,-3-16-296,-2-5-136</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00.423"/>
    </inkml:context>
    <inkml:brush xml:id="br0">
      <inkml:brushProperty name="width" value="0.05" units="cm"/>
      <inkml:brushProperty name="height" value="0.05" units="cm"/>
      <inkml:brushProperty name="color" value="#66CC00"/>
    </inkml:brush>
  </inkml:definitions>
  <inkml:trace contextRef="#ctx0" brushRef="#br0">71 36 22925,'0'3'324,"-1"1"0,1-1 0,-1 0 0,0 0 1,0 1-1,0-1 0,-3 6 0,-4 13 525,4-8-632,2 0 0,0 1 1,0 0-1,1-1 0,3 25 0,-2-34-241,1-1-1,0 1 0,0 0 1,1 0-1,-1 0 0,1-1 1,0 1-1,0-1 0,1 0 1,-1 1-1,1-1 0,0 0 1,0-1-1,1 1 0,-1 0 1,1-1-1,0 0 0,-1 0 1,1 0-1,7 4 0,25 10-182,-27-14 155,0 1 0,0 0 1,0 1-1,-1 0 0,0 1 0,10 7 1,-16-11 48,0 0 0,-1 0 0,1 0 0,-1 0 0,0 1 0,0-1 0,1 0 0,-1 0 0,-1 1 0,1-1 0,0 1 0,-1-1 0,1 1 0,-1-1-1,1 1 1,-1-1 0,0 1 0,0-1 0,-1 1 0,1-1 0,0 1 0,-1-1 0,1 1 0,-1-1 0,0 0 0,0 1 0,0-1 0,0 0 0,-2 4 0,-6 10 102,0 0 0,-1-1 0,-14 17 0,19-25-58,-1 0-1,0-1 0,-1 0 1,0 0-1,0-1 0,0 1 0,0-2 1,-13 7-1,18-10-85,0 0 1,0 0-1,0 0 0,0-1 0,0 1 1,0-1-1,0 1 0,0-1 0,0 0 0,0 0 1,-1 0-1,1 0 0,0 0 0,0 0 1,0-1-1,0 1 0,0-1 0,0 1 1,0-1-1,0 0 0,0 0 0,0 0 0,0 0 1,1 0-1,-1 0 0,0 0 0,1-1 1,-1 1-1,1-1 0,-3-2 0,0-1-59,1 0 0,0-1 1,0 0-1,1 1 0,-1-1 0,1 0 0,0 0 0,1 0 0,-2-8 0,-1-28-435</inkml:trace>
  <inkml:trace contextRef="#ctx0" brushRef="#br0" timeOffset="1">65 97 16836,'6'3'2608,"5"0"-1456,3-7-519,-1-2 2631,6-2-2160,4-3-351,1-1-801,1 0-601,-2-1 545,0-5-144,-3 0-152</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00.859"/>
    </inkml:context>
    <inkml:brush xml:id="br0">
      <inkml:brushProperty name="width" value="0.05" units="cm"/>
      <inkml:brushProperty name="height" value="0.05" units="cm"/>
      <inkml:brushProperty name="color" value="#66CC00"/>
    </inkml:brush>
  </inkml:definitions>
  <inkml:trace contextRef="#ctx0" brushRef="#br0">0 388 20268,'1'3'301,"0"-1"1,0 0-1,0 1 0,0-1 0,0 0 0,1 0 0,-1 0 1,1 0-1,2 3 0,-3-5-224,0 1 0,0-1 0,0 0 1,0 1-1,0-1 0,0 0 0,0 1 0,0-1 0,0 0 1,0 0-1,0 0 0,0 0 0,0 0 0,0 0 1,0 0-1,0 0 0,1-1 0,-1 1 0,0 0 1,0-1-1,0 1 0,0-1 0,0 1 0,0-1 1,1 0-1,10-7 264,-1 1 0,0-1 0,0-1 0,-1 0 0,0-1 0,16-19 1,46-71 25,-71 99-359,41-67 58,44-93 0,-110 272-134,12-37-518,4-1-1,3 1 1,7 121-1,0-169 152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19.617"/>
    </inkml:context>
    <inkml:brush xml:id="br0">
      <inkml:brushProperty name="width" value="0.05" units="cm"/>
      <inkml:brushProperty name="height" value="0.05" units="cm"/>
      <inkml:brushProperty name="color" value="#66CC00"/>
    </inkml:brush>
  </inkml:definitions>
  <inkml:trace contextRef="#ctx0" brushRef="#br0">1 1 18708,'2'1'212,"-1"0"1,1-1-1,-1 1 1,1 1-1,-1-1 1,0 0-1,1 0 1,-1 0-1,0 1 1,0-1-1,0 0 1,0 1-1,0-1 1,2 4-1,8 10 354,140 134 576,-46-55-3207,-102-91 2680,-5-2-613,-7-3-274,-9-5 2</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0.032"/>
    </inkml:context>
    <inkml:brush xml:id="br0">
      <inkml:brushProperty name="width" value="0.05" units="cm"/>
      <inkml:brushProperty name="height" value="0.05" units="cm"/>
      <inkml:brushProperty name="color" value="#66CC00"/>
    </inkml:brush>
  </inkml:definitions>
  <inkml:trace contextRef="#ctx0" brushRef="#br0">2 212 16668,'0'0'54,"-1"0"0,1 0 1,0 1-1,0-1 0,0 0 1,0 0-1,0 1 0,0-1 1,0 0-1,0 0 0,0 1 1,0-1-1,0 0 0,0 0 1,0 0-1,0 1 0,0-1 1,0 0-1,0 0 0,0 1 1,0-1-1,0 0 0,0 0 0,0 1 1,0-1-1,0 0 0,0 0 1,1 0-1,-1 1 0,0-1 1,0 0-1,0 0 0,0 0 1,0 1-1,1-1 0,-1 0 1,0 0-1,0 0 0,0 0 1,1 0-1,-1 0 0,0 1 1,0-1-1,1 0 0,-1 0 1,0 0-1,0 0 0,1 0 1,-1 0-1,0 0 0,0 0 1,1 0-1,-1 0 0,0 0 1,0 0-1,0 0 0,1 0 1,-1 0-1,1-1 0,15-7 798,-12 6-445,131-83 2984,-3-6-3609,-100 68-351,-32 23 508,1 0-1,-1 0 1,0 0 0,1 0-1,-1-1 1,0 1-1,1 0 1,-1 0-1,0 0 1,1 0-1,-1 0 1,0-1-1,0 1 1,1 0-1,-1 0 1,0-1 0,0 1-1,1 0 1,-1 0-1,0-1 1,0 1-1,0 0 1,1 0-1,-1-1 1,0 1-1,0 0 1,0-1 0,0 1-1,0 0 1,0-1-1,0 1 1,0 0-1,0-1 1,0 1-1,0-1 1,0 1-1,0-1 1,-13 0-2249,6 2 2432,-8-1-929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0.467"/>
    </inkml:context>
    <inkml:brush xml:id="br0">
      <inkml:brushProperty name="width" value="0.05" units="cm"/>
      <inkml:brushProperty name="height" value="0.05" units="cm"/>
      <inkml:brushProperty name="color" value="#66CC00"/>
    </inkml:brush>
  </inkml:definitions>
  <inkml:trace contextRef="#ctx0" brushRef="#br0">356 0 14123,'0'0'87,"1"0"-1,-1 0 1,1 1 0,-1-1-1,1 0 1,-1 0 0,1 0-1,-1 0 1,1 0 0,-1 0 0,0 1-1,1-1 1,-1 0 0,1 0-1,-1 1 1,0-1 0,1 0-1,-1 1 1,1-1 0,-1 0-1,0 1 1,1-1 0,-1 1-1,0-1 1,0 0 0,1 1-1,-1-1 1,0 1 0,0-1-1,0 2 1,0 19 1404,-12 22-329,-1-15-942,-1-1 0,-2 0 0,0-2 1,-2 0-1,-36 41 0,16-26-258,-3-1 0,-56 42 0,92-78-211,4-1 65,-1 0 0,0-1 0,1 1 0,-1-1 0,0 0 0,0 1 0,0-1 0,0 0 0,0 0 0,0-1 0,-1 1 0,1 0 0,0-1 0,0 1 0,-1-1 0,-1 1 0,3-2 130,1 1-1,-1 0 1,1-1-1,-1 1 1,1-1-1,-1 1 1,1-1-1,0 1 1,-1-1-1,1 1 1,0-1-1,-1 1 1,1-1-1,0 0 1,0 1-1,-1-1 1,1 1-1,0-1 1,0 0-1,0 1 1,0-1-1,0 1 1,0-1-1,0 0 1,0 1-1,0-1 1,0 0-1,1 0 1,0-15-1000</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6:20.853"/>
    </inkml:context>
    <inkml:brush xml:id="br0">
      <inkml:brushProperty name="width" value="0.05" units="cm"/>
      <inkml:brushProperty name="height" value="0.05" units="cm"/>
      <inkml:brushProperty name="color" value="#66CC00"/>
    </inkml:brush>
  </inkml:definitions>
  <inkml:trace contextRef="#ctx0" brushRef="#br0">1 56 13051,'4'-7'499,"-1"1"-190,0 0 0,1 1-1,0-1 1,0 1 0,6-7 0,-10 11-247,1 1 0,0-1 1,0 0-1,0 0 0,0 1 0,0-1 1,0 1-1,0-1 0,0 0 0,1 1 1,-1 0-1,0-1 0,0 1 1,0 0-1,0 0 0,1 0 0,-1-1 1,0 1-1,0 0 0,0 1 0,1-1 1,-1 0-1,0 0 0,0 0 0,0 1 1,1-1-1,-1 1 0,0-1 0,0 1 1,0-1-1,0 1 0,0 0 0,0-1 1,0 1-1,0 0 0,1 1 0,7 8 109,1 0-1,-1 1 0,-1 0 0,0 0 0,-1 1 0,0 0 0,0 1 0,-1-1 0,-1 1 0,6 23 0,-3-3-22,-1 0 0,-1 1 0,1 42-1,-6-48-86,1 4-239,6 40 1,-13-118-1973,-4 14 1644,-1 0 0,-2 1 0,-16-31 0,-54-84 121,77 138 463,3 6-28,1 0 0,0-1 0,-1 1 0,1 0 0,0-1 0,0 1 1,0-1-1,0 1 0,0-4 0,1 5-35,0 1 0,0 0 0,1 0 0,-1 0 0,0-1-1,0 1 1,1 0 0,-1 0 0,0 0 0,0 0 0,1-1 0,-1 1 0,0 0 0,0 0 0,1 0-1,-1 0 1,0 0 0,0 0 0,1 0 0,-1 0 0,0 0 0,1 0 0,-1 0 0,0 0 0,1 0 0,-1 0-1,0 0 1,0 0 0,1 0 0,-1 0 0,0 0 0,0 0 0,1 1 0,-1-1 0,0 0 0,1 0-1,12 5 187,48 22 321,49 19-266,-54-29-204</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03.032"/>
    </inkml:context>
    <inkml:brush xml:id="br0">
      <inkml:brushProperty name="width" value="0.05" units="cm"/>
      <inkml:brushProperty name="height" value="0.05" units="cm"/>
      <inkml:brushProperty name="color" value="#66CC00"/>
    </inkml:brush>
  </inkml:definitions>
  <inkml:trace contextRef="#ctx0" brushRef="#br0">27 483 14211,'-13'10'1491,"1"-1"-228,11-9 231,4-5 1066,25-33-1340,-2-1 0,-2-1 0,20-44 0,48-135-881,-72 169-30,-8 25-230,-12 25-78,0 0 0,0 0 0,0 0 0,0 0 0,0 0 0,1 0-1,-1 0 1,0-1 0,0 1 0,0 0 0,0 0 0,0 0 0,0 0 0,0 0 0,0 0 0,1 0 0,-1 0 0,0 0 0,0 0 0,0 0 0,0 0 0,0 0 0,0 0 0,0 0 0,1-1 0,-1 1-1,0 0 1,0 0 0,0 0 0,0 1 0,0-1 0,0 0 0,1 0 0,-1 0 0,0 0 0,0 0 0,0 0 0,0 0 0,0 0 0,0 0 0,1 0 0,-1 0 0,0 0 0,0 0 0,0 0 0,0 0 0,0 1-1,3 13 13,-2 212-55,-3-58 143,2-168-74,4 35-548,-4-34 481,0 0 1,0 0-1,0-1 1,0 1-1,0 0 1,0-1-1,1 1 1,-1 0-1,0-1 1,0 1-1,1 0 1,-1-1-1,0 1 1,1 0-1,-1-1 1,0 1-1,1-1 1,-1 1-1,1 0 1,-1-1-1,1 0 1,-1 1-1,1-1 1,0 1-1,-1-1 1,1 0-1,0 1 1,-1-1-1,1 0 1,0 1-1,-1-1 1,1 0-1,0 0 1,-1 0-1,1 0 1,0 0-1,0 0 1,-1 0-1,1 0 1,0 0-1,-1 0 1,1 0-1,1-1 1,4-4-395</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03.589"/>
    </inkml:context>
    <inkml:brush xml:id="br0">
      <inkml:brushProperty name="width" value="0.05" units="cm"/>
      <inkml:brushProperty name="height" value="0.05" units="cm"/>
      <inkml:brushProperty name="color" value="#66CC00"/>
    </inkml:brush>
  </inkml:definitions>
  <inkml:trace contextRef="#ctx0" brushRef="#br0">1 55 18180,'11'-8'624,"0"1"1,1 1 0,0 0-1,0 0 1,1 1-1,-1 1 1,1 0 0,15-3-1,-23 7-483,0-1 1,0 1-1,1 0 0,-1 0 0,0 0 1,0 0-1,0 1 0,0 0 0,1 0 0,5 3 1,-7-2-97,-1-1 0,0 1 0,0 0 1,0 0-1,-1 0 0,1 0 1,0 1-1,-1-1 0,1 1 0,-1-1 1,0 1-1,0 0 0,0 0 0,0 0 1,-1 0-1,3 6 0,-2-2-11,0 1 0,0-1 1,-1 1-1,0-1 0,-1 1 0,0-1 0,0 1 0,0 0 0,-1-1 0,0 1 1,-1-1-1,0 1 0,0-1 0,0 0 0,-6 11 0,-3 5 66,0-1 0,-2 0 0,-20 26 0,15-25 46,-14 22 141,29-41-248,1 0-1,0 0 1,0 1-1,0-1 0,0 0 1,1 1-1,0-1 1,0 1-1,0 5 0,0-8-28,1-1 0,0 0 0,0 0 0,1 0 0,-1 1-1,0-1 1,0 0 0,1 0 0,-1 0 0,0 1 0,1-1 0,0 0 0,-1 0-1,1 0 1,-1 0 0,1 0 0,0 0 0,0 0 0,0 0 0,-1 0-1,3 1 1,0-1-18,-1 1 0,1-1 0,-1 0-1,1 0 1,0 0 0,-1 0 0,1 0-1,0-1 1,3 1 0,7 0-233,-1-1 1,1 0-1,16-3 0,-28 3 189,20-4-102,0-1 0,-1 0 0,35-16 0,-42 16-95,20-8-127</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03.998"/>
    </inkml:context>
    <inkml:brush xml:id="br0">
      <inkml:brushProperty name="width" value="0.05" units="cm"/>
      <inkml:brushProperty name="height" value="0.05" units="cm"/>
      <inkml:brushProperty name="color" value="#66CC00"/>
    </inkml:brush>
  </inkml:definitions>
  <inkml:trace contextRef="#ctx0" brushRef="#br0">3 269 13915,'-1'7'912,"1"-5"-600,-1 1 0,1-1 0,0 1 0,-1 0 0,1-1 0,0 1 0,1 0 0,-1-1 0,0 1 0,1-1 0,-1 1 0,1-1 0,0 1 0,0-1 0,0 1 0,3 3 0,-4-5-207,1-1 0,-1 0 0,1 0 0,0 1 0,-1-1 0,1 0 0,-1 0 0,1 0-1,0 0 1,-1 0 0,1 0 0,0 0 0,-1 0 0,1 0 0,-1 0 0,1 0 0,0 0 0,-1 0 0,1-1 0,0 1 0,-1 0 0,1 0 0,-1-1 0,1 1 0,-1 0 0,1-1 0,-1 1 0,1 0-1,0-2 1,16-14 1078,-15 14-1021,18-23 376,-1-1 1,-1-1-1,-1-1 0,24-57 1,17-26-346,-56 122-232,-3 11 6,-22 132-88,10-86-536,-3 92 1,15-153 532,1-5 90,-1 1 0,1-1 1,0 1-1,0 0 0,0-1 1,0 1-1,1-1 0,-1 1 1,1-1-1,-1 1 0,1-1 1,0 0-1,0 1 0,2 2 0,3-2-310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0.341"/>
    </inkml:context>
    <inkml:brush xml:id="br0">
      <inkml:brushProperty name="width" value="0.05" units="cm"/>
      <inkml:brushProperty name="height" value="0.05" units="cm"/>
    </inkml:brush>
  </inkml:definitions>
  <inkml:trace contextRef="#ctx0" brushRef="#br0">80 0 19244,'0'2'166,"1"0"-1,-1 0 0,0 0 1,0 0-1,0 0 1,0-1-1,0 1 1,-1 0-1,1 0 0,-1 0 1,1 0-1,-1 0 1,0-1-1,-1 4 1,-17 25 201,6-9 413,8-12-585,-2 2-47,1 1-1,1-1 1,0 1-1,0 0 1,-4 21-1,9-32-143,0 1 0,0-1 0,-1 1 0,1-1 0,0 1-1,0-1 1,1 1 0,-1 0 0,0-1 0,0 1 0,1-1 0,-1 1 0,1-1 0,-1 0-1,1 1 1,0-1 0,0 1 0,-1-1 0,1 0 0,0 0 0,0 1 0,0-1 0,0 0-1,1 0 1,-1 0 0,0 0 0,0 0 0,1 0 0,-1-1 0,0 1 0,1 0 0,-1-1-1,1 1 1,2 0 0,5 1-33,0 0 1,0-1-1,1 0 0,16-1 0,-23 0 20,61-1-204,75 2-211,-123 0 342,1 1-1,-1 1 1,1 0 0,-1 1 0,0 1 0,15 7 0,-27-11 68,0 1 1,-1 0 0,1 0 0,-1 0 0,0 1 0,0-1 0,0 1 0,0 0 0,0 0 0,0 0 0,-1 0 0,1 0 0,-1 0 0,3 6 0,-4-7 26,-1 0 0,1 0 1,-1 0-1,1 1 0,-1-1 0,0 0 1,0 0-1,0 0 0,0 0 1,0 0-1,0 0 0,0 1 0,-1-1 1,1 0-1,-1 0 0,0 0 1,1 0-1,-1 0 0,0 0 0,0-1 1,0 1-1,-1 0 0,1 0 1,0-1-1,-1 1 0,1 0 0,-1-1 1,-3 3-1,-5 4 146,0-1-1,-1 0 1,0 0 0,-1-1 0,1-1 0,-19 7-1,-3-2 296,-42 8 0,45-12-540,-47 2-1,69-7 26,0-1 0,0 0 0,0 0 0,0-1 0,0 0 0,0-1 0,0 0 1,0 0-1,0 0 0,1-1 0,-9-5 0,14 7 42,-1 0 0,1-1 0,1 1 1,-1-1-1,0 0 0,0 1 0,0-1 0,1 0 0,-1 0 1,1 0-1,0 0 0,0-1 0,-1 1 0,1 0 1,1-1-1,-1 1 0,0 0 0,0-3 0,1-22-398</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04.392"/>
    </inkml:context>
    <inkml:brush xml:id="br0">
      <inkml:brushProperty name="width" value="0.05" units="cm"/>
      <inkml:brushProperty name="height" value="0.05" units="cm"/>
      <inkml:brushProperty name="color" value="#66CC00"/>
    </inkml:brush>
  </inkml:definitions>
  <inkml:trace contextRef="#ctx0" brushRef="#br0">0 0 18332,'8'13'2088,"-2"3"-1415,-1 3-297,3 1 1192,-1 1-1232,1 1-472,-1-2 256,-3-5-224,-6-4-152</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06.822"/>
    </inkml:context>
    <inkml:brush xml:id="br0">
      <inkml:brushProperty name="width" value="0.05" units="cm"/>
      <inkml:brushProperty name="height" value="0.05" units="cm"/>
      <inkml:brushProperty name="color" value="#66CC00"/>
    </inkml:brush>
  </inkml:definitions>
  <inkml:trace contextRef="#ctx0" brushRef="#br0">74 25 18596,'6'-19'2970,"-2"14"-1631,-1 13 417,-4 5-1371,0 0 0,-1 0 0,0 0-1,-8 22 1,1 0-239,7-24-118,0-5-6,1 0 0,-1 0 0,2 0 0,-2 12 0,2-17-21,0 0 0,0 0 0,1 0 0,-1 0 1,0 0-1,0 0 0,0 0 0,1-1 0,-1 1 1,0 0-1,1 0 0,-1 0 0,1 0 0,-1-1 1,1 1-1,-1 0 0,1-1 0,-1 1 0,1 0 1,0-1-1,0 1 0,-1-1 0,1 1 0,0-1 1,0 1-1,-1-1 0,1 1 0,0-1 0,0 0 0,0 1 1,0-1-1,0 0 0,0 0 0,0 0 0,-1 0 1,1 0-1,0 0 0,0 0 0,1 0 0,12-2-16,-1 0 0,19-5 1,22-3-77,-50 9 75,1 1-1,-1 0 1,1 0-1,-1 0 0,1 1 1,-1 0-1,0-1 0,1 2 1,7 2-1,-10-3 8,0-1 1,0 1-1,-1 0 1,1 0-1,0 0 0,-1 1 1,1-1-1,-1 0 0,1 1 1,-1-1-1,1 1 1,-1-1-1,0 1 0,0-1 1,0 1-1,0 0 1,0 0-1,0 0 0,0-1 1,0 5-1,0-3 9,-1 0 0,0 0-1,0 0 1,0 0 0,-1 0 0,1 0 0,-1 0-1,1 0 1,-1 0 0,0 0 0,0 0 0,-2 3-1,-2 2 59,0 0-1,0 0 0,0 0 1,-1-1-1,0 0 0,-1 0 0,1-1 1,-9 6-1,9-8-12,0 0 0,-1 0 0,1-1 0,-1 0 0,0 0 1,0 0-1,0-1 0,0 0 0,0-1 0,0 0 0,-1 0 0,1 0 0,0-1 0,-1 0 0,-12-2 0,16 1-128,0 1 1,1-1-1,-1 0 0,0-1 0,0 1 0,0-1 1,1 0-1,-1 0 0,1 0 0,-1 0 0,1 0 1,0-1-1,0 0 0,0 1 0,0-1 0,0 0 1,1-1-1,0 1 0,-1 0 0,1-1 0,0 1 0,0-1 1,1 0-1,-1 1 0,1-1 0,0 0 0,0 0 1,0 0-1,0-8 0,3-31-433,6-6-203</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07.273"/>
    </inkml:context>
    <inkml:brush xml:id="br0">
      <inkml:brushProperty name="width" value="0.05" units="cm"/>
      <inkml:brushProperty name="height" value="0.05" units="cm"/>
      <inkml:brushProperty name="color" value="#66CC00"/>
    </inkml:brush>
  </inkml:definitions>
  <inkml:trace contextRef="#ctx0" brushRef="#br0">0 37 19084,'6'6'2169,"2"0"-1185,3-1-368,2-1 1128,4-2-295,5-2-569,4-5-360,3-1-808,4-1-592,0-6 760,-6 0-208,-4-3-145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07.656"/>
    </inkml:context>
    <inkml:brush xml:id="br0">
      <inkml:brushProperty name="width" value="0.05" units="cm"/>
      <inkml:brushProperty name="height" value="0.05" units="cm"/>
      <inkml:brushProperty name="color" value="#66CC00"/>
    </inkml:brush>
  </inkml:definitions>
  <inkml:trace contextRef="#ctx0" brushRef="#br0">1 249 18356,'3'9'1057,"7"19"464,-9-28-1454,-1 1-1,1 0 1,-1-1-1,0 1 1,1-1-1,-1 1 1,1-1 0,-1 1-1,1-1 1,0 1-1,-1-1 1,1 0-1,-1 1 1,1-1 0,0 0-1,-1 1 1,1-1-1,0 0 1,-1 0-1,1 0 1,0 0-1,-1 0 1,1 1 0,0-1-1,0 0 1,-1 0-1,1-1 1,0 1-1,-1 0 1,1 0 0,0 0-1,-1 0 1,1-1-1,0 1 1,1-1-1,3-3 157,1 0 0,0 0 0,-1 0 0,0-1 0,0 0 0,0 0 0,-1 0-1,1-1 1,-1 1 0,3-7 0,34-68 256,-34 65-368,49-122 104,-70 196-610,2 0 1,-7 119-1,18-159 235,1 0 1,5 35-1,5-20-167</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7:48.455"/>
    </inkml:context>
    <inkml:brush xml:id="br0">
      <inkml:brushProperty name="width" value="0.05" units="cm"/>
      <inkml:brushProperty name="height" value="0.05" units="cm"/>
    </inkml:brush>
  </inkml:definitions>
  <inkml:trace contextRef="#ctx0" brushRef="#br0">1 37 16716,'20'1'1787,"31"5"1,9 1-1817,11-6 327,0-3 1,89-14 0,481-18 264,-477 40-449,205 33 0,9 2 22,-372-42-985,-11-2 622,-13-12 85,-3-21-121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00.781"/>
    </inkml:context>
    <inkml:brush xml:id="br0">
      <inkml:brushProperty name="width" value="0.05" units="cm"/>
      <inkml:brushProperty name="height" value="0.05" units="cm"/>
      <inkml:brushProperty name="color" value="#AB008B"/>
    </inkml:brush>
  </inkml:definitions>
  <inkml:trace contextRef="#ctx0" brushRef="#br0">10 52 11042,'0'0'102,"0"0"0,0 0 0,-1 0 0,1 0 0,0 0 0,0 0 0,-1 0 0,1-1 0,0 1 0,0 0 0,-1 0 0,1 0 0,0 0 0,0 0 0,-1 0 0,1 0 0,0 0-1,-1 0 1,1 1 0,0-1 0,0 0 0,-1 0 0,1 0 0,0 0 0,0 0 0,-1 0 0,1 0 0,0 1 0,0-1 0,0 0 0,-1 0 0,1 0 0,0 1 0,0-1 0,0 0 0,0 0 0,-1 0-1,1 1 1,0-1 0,0 0 0,0 0 0,0 1 0,0-1 0,0 0 0,0 1 0,0-1 0,0 0 0,0 1 0,0-1 40,1 1 1,-1-1-1,1 1 0,0-1 0,-1 1 1,1-1-1,0 0 0,0 1 1,-1-1-1,1 0 0,0 1 0,0-1 1,-1 0-1,1 0 0,0 0 0,0 0 1,0 0-1,1 0 0,112-4 4957,-53-2-4826,-1-3 0,81-22 0,-117 26-239,0 1 1,0 2 0,1 1 0,-1 0 0,34 5 0,17-1-34,-11-1 44,0 3-1,115 24 1,-121-19-38,0-2 0,62 0 0,118-10 51,34 1 101,34 4-116,-29-1-6,142 16 110,-114-18 592,-298-1-269,9-2-2016,-16 3 1413,1-1 0,-1 1 1,0 0-1,0-1 0,1 1 0,-1-1 1,0 1-1,0-1 0,0 1 0,1-1 0,-1 0 1,0 1-1,0-1 0,0 1 0,0-1 1,0 1-1,0-1 0,0 1 0,0-1 1,-1 1-1,1-1 0,0 0 0,0 1 0,0-1 1,0 1-1,-1-1 0,1 1 0,-1-1 1,-1-9-713</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06.985"/>
    </inkml:context>
    <inkml:brush xml:id="br0">
      <inkml:brushProperty name="width" value="0.05" units="cm"/>
      <inkml:brushProperty name="height" value="0.05" units="cm"/>
      <inkml:brushProperty name="color" value="#AB008B"/>
    </inkml:brush>
  </inkml:definitions>
  <inkml:trace contextRef="#ctx0" brushRef="#br0">11 14 17812,'-1'-1'220,"1"0"0,-1 1-1,0-1 1,0 0 0,0 0 0,1 0 0,-1 1 0,0-1 0,1 0-1,-1 0 1,0 0 0,1 0 0,-1-2 0,10 16 1947,41 98-1172,7 15-829,-45-105-180,0 0-1,0-1 0,26 30 1,-37-49-57,-1 0-1,1-1 1,0 1 0,-1 0-1,1-1 1,0 1 0,0 0 0,-1-1-1,1 1 1,0-1 0,0 1 0,0-1-1,0 0 1,-1 1 0,1-1-1,0 0 1,0 1 0,0-1 0,1 0-1,1-4-1778,-9-7 693,-5-2 414,-3-5-229</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07.452"/>
    </inkml:context>
    <inkml:brush xml:id="br0">
      <inkml:brushProperty name="width" value="0.05" units="cm"/>
      <inkml:brushProperty name="height" value="0.05" units="cm"/>
      <inkml:brushProperty name="color" value="#AB008B"/>
    </inkml:brush>
  </inkml:definitions>
  <inkml:trace contextRef="#ctx0" brushRef="#br0">1 316 17092,'1'0'130,"0"0"-1,0 1 1,0-1 0,0 0 0,0 0 0,0 0 0,0-1 0,0 1-1,1 0 1,-1 0 0,0-1 0,0 1 0,0 0 0,0-1 0,0 1 0,0-1-1,0 1 1,-1-1 0,1 0 0,0 1 0,0-1 0,1-1 0,22-21 779,-20 18-371,97-109 2762,-70 75-3775,27-45 0,-58 84 402,1-1 0,-1 0 0,1 1 0,-1-1 0,1 0 0,-1 0 0,0 1 0,1-1 0,-1 0 0,0 0 0,1 0 1,-1 1-1,0-1 0,0 0 0,0 0 0,0 0 0,0 0 0,0 1 0,0-1 0,0 0 0,0 0 0,0 0 0,-1 0 0,1 1 0,0-1 0,0 0 1,-1 0-1,0 0 0,0-1 6,-1 1 1,1 0 0,-1 0-1,0-1 1,0 1 0,0 1-1,1-1 1,-1 0 0,-3 0-1,0-2 97,-6-2-297</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07.871"/>
    </inkml:context>
    <inkml:brush xml:id="br0">
      <inkml:brushProperty name="width" value="0.05" units="cm"/>
      <inkml:brushProperty name="height" value="0.05" units="cm"/>
      <inkml:brushProperty name="color" value="#AB008B"/>
    </inkml:brush>
  </inkml:definitions>
  <inkml:trace contextRef="#ctx0" brushRef="#br0">263 1 13963,'-6'22'3398,"-56"157"105,-23 60-1826,84-236-1712,0 0-1,0 0 1,-1 0 0,1 0 0,-1-1-1,0 1 1,0-1 0,-2 4 0,4-6 11,-1 0 1,1 0 0,0 0 0,0 1-1,-1-1 1,1 0 0,0 0-1,-1 0 1,1 0 0,0 0 0,-1 1-1,1-1 1,0 0 0,0 0-1,-1 0 1,1 0 0,0 0 0,-1 0-1,1 0 1,0 0 0,-1 0-1,1 0 1,0 0 0,-1 0 0,1-1-1,0 1 1,-1 0 0,1 0-1,-1 0 1,1-1-41,-1 0 0,0 0 0,0 0-1,0 0 1,1 0 0,-1 0 0,0 0 0,1-1 0,-1 1 0,1 0-1,0 0 1,-1-2 0,-24-122-3312,21 97 3452,-1-1 0,-1 1 0,-1 0 0,-22-51-1,33 85 229,0-1-1,0 0 1,0 0-1,1 0 1,-1-1-1,1 1 0,0-1 1,7 4-1,47 29 829,-19-17-826,1-1 0,75 22 0,-107-38-440</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38.950"/>
    </inkml:context>
    <inkml:brush xml:id="br0">
      <inkml:brushProperty name="width" value="0.05" units="cm"/>
      <inkml:brushProperty name="height" value="0.05" units="cm"/>
      <inkml:brushProperty name="color" value="#AB008B"/>
    </inkml:brush>
  </inkml:definitions>
  <inkml:trace contextRef="#ctx0" brushRef="#br0">1 345 17484,'0'0'126,"0"1"1,0 0 0,0-1 0,0 1-1,0 0 1,0 0 0,0-1-1,0 1 1,0 0 0,0-1 0,1 1-1,-1 0 1,0-1 0,0 1-1,1 0 1,-1-1 0,0 1 0,1-1-1,-1 1 1,1 0 0,0 0-1,0-1-45,-1 0-1,1 0 1,0 1-1,-1-1 1,1 0-1,0 0 1,-1 0-1,1 0 1,-1 0-1,1-1 1,0 1-1,-1 0 1,1 0-1,-1 0 1,1 0-1,-1-1 1,1 1-1,0 0 1,-1-1-1,1 1 1,32-30 1280,-22 20-1094,298-285 1387,-304 289-1597,-4 5-39,0-1 0,0 1 0,0 0 0,0 0 0,0 0 0,0 0 1,0 0-1,0 0 0,1 0 0,-1 0 0,0 0 0,1 0 0,-1 1 1,0-1-1,3 0 0,-4 1-5,1 1 0,-1-1 1,0 1-1,1-1 0,-1 0 1,0 1-1,0-1 0,1 1 0,-1-1 1,0 1-1,0-1 0,0 1 1,0 0-1,0-1 0,0 1 1,1-1-1,-1 1 0,-1-1 0,1 1 1,0-1-1,0 1 0,0-1 1,0 1-1,0-1 0,0 1 1,-3 22 104,2-20-77,-14 98 72,-16 169-1013,31-251 16,0-19 876,0 0 0,0 0-1,0 0 1,0 1 0,0-1-1,0 0 1,0 0 0,0 0 0,0 0-1,0 0 1,0 0 0,0 0-1,0 1 1,0-1 0,1 0-1,-1 0 1,0 0 0,0 0-1,0 0 1,0 0 0,0 0 0,0 0-1,0 1 1,0-1 0,0 0-1,0 0 1,0 0 0,0 0-1,0 0 1,1 0 0,-1 0 0,0 0-1,0 0 1,0 0 0,0 0-1,0 0 1,0 0 0,0 0-1,1 0 1,-1 0 0,0 0 0,0 0-1,0 0 1,0 0 0,0 0-1,0 0 1,0 0 0,1 0-1,-1 0 1,0 0 0,0 0-1,0 0 1,0 0 0,0 0 0,0 0-1,0 0 1,0 0 0,1 0-1,-1 0 1,0 0 0,0 0-1,0 0 1,0-1 0,6-5-199,-6 6 204,12-20-484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0.728"/>
    </inkml:context>
    <inkml:brush xml:id="br0">
      <inkml:brushProperty name="width" value="0.05" units="cm"/>
      <inkml:brushProperty name="height" value="0.05" units="cm"/>
    </inkml:brush>
  </inkml:definitions>
  <inkml:trace contextRef="#ctx0" brushRef="#br0">1 71 20220,'12'-6'1657,"5"-5"-1241,4 1-184,11 2 448,5 0-544,7 1-984,7 0 856,6 1-264,5-1-136</inkml:trace>
  <inkml:trace contextRef="#ctx0" brushRef="#br0" timeOffset="1">1086 143 20932,'-31'37'1753,"-9"-2"-1249,-1 3-224,4 4 600,4 0-152,7-6-296,4-1-175,10-9-330,3-5-207,4-5-496,2-7-312,0-5-1376,3-8 1879,0-7-303,6-7-104</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39.479"/>
    </inkml:context>
    <inkml:brush xml:id="br0">
      <inkml:brushProperty name="width" value="0.05" units="cm"/>
      <inkml:brushProperty name="height" value="0.05" units="cm"/>
      <inkml:brushProperty name="color" value="#AB008B"/>
    </inkml:brush>
  </inkml:definitions>
  <inkml:trace contextRef="#ctx0" brushRef="#br0">7 211 16756,'-1'5'697,"-4"25"806,5-30-1459,0 1 0,0-1 1,0 1-1,0-1 0,0 1 1,0-1-1,0 1 0,0-1 0,0 1 1,0-1-1,0 0 0,1 1 0,-1-1 1,0 1-1,0-1 0,0 1 1,1-1-1,-1 1 0,0-1 0,1 0 1,-1 1-1,0-1 0,1 0 1,-1 1-1,0-1 0,1 0 0,-1 1 1,1-1-1,-1 0 0,1 0 0,-1 1 1,1-1-1,-1 0 0,1 0 1,-1 0-1,1 0 0,-1 0 0,1 0 1,-1 0-1,1 0 0,-1 0 0,1 0 1,-1 0-1,0 0 0,1 0 1,-1 0-1,1 0 0,-1 0 0,1-1 1,0 1-1,13-6 339,-1-1 0,0-1 0,-1 0 0,0-1 0,0 0 0,17-17 0,-8 8-149,55-52 326,19-17-38,-94 86-513,0 0 1,0 0 0,0 1 0,0-1-1,1 0 1,-1 0 0,0 1 0,0-1-1,0 1 1,1-1 0,-1 1 0,0-1-1,0 1 1,3 0 0,-4 0-3,1 0 0,-1 0 0,0 0 0,1 0-1,-1 1 1,0-1 0,1 0 0,-1 0 0,0 1 0,1-1 0,-1 0 0,0 0 0,0 1-1,1-1 1,-1 0 0,0 1 0,0-1 0,0 0 0,1 1 0,-1-1 0,0 0 0,0 1-1,0-1 1,0 1 0,0-1 0,0 0 0,0 1 0,0-1 0,0 1 0,0-1 0,0 7 44,-1 0 0,1 0 0,-2 0 0,-1 8 0,2-13-54,-19 77 126,7-37-191,3 0-1,-9 76 0,21-108-1220,3-15 552,4-14 123,-2-3 15</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40.634"/>
    </inkml:context>
    <inkml:brush xml:id="br0">
      <inkml:brushProperty name="width" value="0.05" units="cm"/>
      <inkml:brushProperty name="height" value="0.05" units="cm"/>
      <inkml:brushProperty name="color" value="#AB008B"/>
    </inkml:brush>
  </inkml:definitions>
  <inkml:trace contextRef="#ctx0" brushRef="#br0">213 30 14435,'5'-10'2606,"-4"9"-2236,-1 1 1,1-1-1,-1 1 1,1-1-1,-1 0 0,0 1 1,1-1-1,-1 0 1,0 1-1,1-1 0,-1 0 1,0 0-1,0 1 0,0-1 1,0 0-1,0 0 1,0-1-1,-1 2-245,0-1 1,0 1-1,0-1 0,0 0 1,0 1-1,0 0 0,0-1 1,0 1-1,0 0 0,0-1 1,0 1-1,0 0 0,0 0 1,0 0-1,-1 0 1,-1 0-1,-7 0-26,1 0-1,-1 1 1,0 0 0,1 0 0,-1 1-1,1 0 1,-1 1 0,-9 4 0,13-5-106,0 1 0,1 0 0,-1 0 0,0 0 0,1 1 0,0 0 0,0 0 0,0 0 1,0 1-1,1-1 0,0 1 0,0 0 0,-4 7 0,7-11 5,0 0-1,1 0 1,-1 0-1,0 0 1,1 0 0,-1 0-1,1 0 1,-1 0 0,1 0-1,0 0 1,-1 0-1,1 0 1,0 1 0,0-1-1,0 0 1,0 0-1,0 0 1,0 0 0,0 1-1,0-1 1,0 0 0,1 0-1,-1 0 1,0 0-1,1 0 1,-1 0 0,1 0-1,-1 0 1,1 0-1,-1 0 1,1 0 0,0 0-1,0 0 1,-1 0-1,1 0 1,0 0 0,1 0-1,0 0-5,1 0 0,-1 0 0,1 0 0,-1-1 0,1 1 0,-1-1 0,1 1 0,-1-1 0,1 0 0,-1 0-1,1 0 1,-1 0 0,1-1 0,0 1 0,-1-1 0,4-1 0,8-3-82,-1-1 0,1-1 1,-1 0-1,20-14 0,-11 6-96,-22 14 175,1 1 0,0-1-1,-1 1 1,1-1 0,0 1-1,-1-1 1,1 1 0,0-1-1,0 1 1,-1 0 0,1-1-1,0 1 1,0 0 0,0 0-1,-1 0 1,1 0 0,0 0-1,0 0 1,0 0 0,-1 0-1,1 0 1,0 0 0,0 0-1,0 0 1,-1 0 0,1 1-1,0-1 1,0 0 0,-1 1-1,1-1 1,0 1 0,0-1-1,-1 0 1,1 1 0,0 0 0,-1-1-1,1 1 1,-1-1 0,1 1-1,-1 0 1,1-1 0,-1 1-1,1 0 1,-1-1 0,0 1-1,1 1 1,1 5-12,0 0 0,0 0-1,-1 0 1,1 13 0,0-2-16,-1-9 38,5 16 48,-2 1 0,0-1 0,-2 1 0,-1 0 1,-4 40-1,3-64-7,0 1-1,-1 0 1,0 0 0,0 0 0,0 0-1,0 0 1,0-1 0,0 1 0,-1-1 0,1 1-1,-1-1 1,0 1 0,0-1 0,0 0 0,0 0-1,0 1 1,0-2 0,-5 4 0,3-3 44,0 0 0,0-1 1,0 1-1,0-1 1,0 0-1,0 0 0,0-1 1,0 1-1,0-1 1,0 0-1,-9-1 0,-3-1 216,0-2 0,1 0 0,-1 0 0,1-2 0,-26-11 1,35 14-300,0 0 1,0-1 0,1 0 0,-1 0-1,-6-6 1,11 10-29,1 0 0,0 0 0,0-1 0,0 1 0,0 0 0,0 0-1,0 0 1,0 0 0,0-1 0,-1 1 0,1 0 0,0 0 0,0 0 0,0 0 0,0-1 0,0 1 0,0 0-1,0 0 1,0 0 0,0 0 0,0-1 0,0 1 0,0 0 0,0 0 0,0 0 0,0-1 0,0 1-1,0 0 1,1 0 0,-1 0 0,0 0 0,0-1 0,0 1 0,0 0 0,0 0 0,0 0 0,0 0-1,0 0 1,1 0 0,-1-1 0,0 1 0,0 0 0,0 0 0,0 0 0,1 0 0,-1 0 0,0 0-1,0 0 1,0 0 0,0 0 0,1 0 0,-1 0 0,0 0 0,0 0 0,0 0 0,0 0 0,1 0-1,-1 0 1,11-2-1024,-5 1 862,0 0 1,-1 0-1,1-1 0,0 0 0,-1 0 0,1 0 0,6-4 0,-6 3-33,20-10-524</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41.033"/>
    </inkml:context>
    <inkml:brush xml:id="br0">
      <inkml:brushProperty name="width" value="0.05" units="cm"/>
      <inkml:brushProperty name="height" value="0.05" units="cm"/>
      <inkml:brushProperty name="color" value="#AB008B"/>
    </inkml:brush>
  </inkml:definitions>
  <inkml:trace contextRef="#ctx0" brushRef="#br0">4 0 18844,'-2'13'1568,"1"6"-1152,1 0-183,1 7 519,-1 0-192,3 5-384,0-4-240,5-2-680,0-4-241,1-10 753,0-5-200,3-14-192</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41.481"/>
    </inkml:context>
    <inkml:brush xml:id="br0">
      <inkml:brushProperty name="width" value="0.05" units="cm"/>
      <inkml:brushProperty name="height" value="0.05" units="cm"/>
      <inkml:brushProperty name="color" value="#AB008B"/>
    </inkml:brush>
  </inkml:definitions>
  <inkml:trace contextRef="#ctx0" brushRef="#br0">6 32 17268,'-6'-7'2886,"14"8"322,6 2-2622,7-3-365,1 0 0,0-1 1,-1-1-1,39-9 0,24-3-98,-82 13-121,1 1-1,-1 0 0,1 0 0,-1 0 1,1 0-1,-1 1 0,1-1 0,-1 1 1,1-1-1,-1 1 0,0 0 0,3 1 1,-4-1-1,0-1 1,0 1 0,0 0-1,0 0 1,0 0-1,-1 0 1,1 0 0,0 0-1,-1 0 1,1 0-1,0 0 1,-1 0 0,1 0-1,-1 0 1,0 0 0,1 1-1,-1-1 1,0 0-1,0 0 1,0 0 0,0 1-1,0-1 1,0 0 0,0 0-1,0 0 1,-1 2-1,-4 24 75,-2 0 0,-20 51 0,8-26 48,-19 90-688,38-142 540,0 0 0,0 0 0,0 0-1,0 0 1,0-1 0,0 1 0,0 0 0,0 0-1,0 0 1,0 0 0,0 0 0,0 0-1,-1-1 1,1 1 0,0 0 0,0 0-1,0 0 1,0 0 0,0 0 0,0 0 0,0 0-1,0 0 1,0 0 0,-1-1 0,1 1-1,0 0 1,0 0 0,0 0 0,0 0-1,0 0 1,0 0 0,-1 0 0,1 0 0,0 0-1,0 0 1,0 0 0,0 0 0,0 0-1,-1 0 1,1 0 0,0 0 0,0 0-1,0 0 1,0 0 0,0 0 0,0 0 0,-1 0-1,1 0 1,0 0 0,0 0 0,0 1-1,0-1 1,0 0 0,0 0 0,0 0-1,-1 0 1,1 0 0,0 0 0,0 0 0,0 0-1,0 1 1,0-1 0,0 0 0,0 0-1,0 0 1,0 0 0,0 0 0,-6-10-190,-1-11-252,-1-3-171</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41.874"/>
    </inkml:context>
    <inkml:brush xml:id="br0">
      <inkml:brushProperty name="width" value="0.05" units="cm"/>
      <inkml:brushProperty name="height" value="0.05" units="cm"/>
      <inkml:brushProperty name="color" value="#AB008B"/>
    </inkml:brush>
  </inkml:definitions>
  <inkml:trace contextRef="#ctx0" brushRef="#br0">0 191 18332,'8'6'1944,"3"-3"-1071,4 0-337,6-1 880,4-2-240,5 0-448,-2-3-432,9-5-1136,-1 0-312,4-1 888,0 0-256,1-2-232</inkml:trace>
  <inkml:trace contextRef="#ctx0" brushRef="#br0" timeOffset="1">424 6 15323,'-8'-5'3344,"23"8"-496,3 0-1961,134 5 1594,-151-8-2469,-1 0 1,1 0-1,-1 1 1,1-1-1,-1 0 1,1 0-1,-1 0 1,1 1-1,-1-1 1,0 0-1,1 1 1,-1-1-1,1 0 0,-1 1 1,0-1-1,1 0 1,-1 1-1,0-1 1,1 1-1,-1-1 1,0 1-1,0-1 1,0 0-1,1 1 1,-1-1-1,0 1 1,0-1-1,0 1 1,0-1-1,0 1 1,0 0-1,0-1 1,0 1-1,0-1 1,0 1-1,0-1 1,0 1-1,0-1 1,0 1-1,-1 0 1,-8 27 145,6-20-104,-10 31-73,-24 76 892,32-95-1429,1 0-1,1 0 1,-2 37 0,1-65-371,-1-8 295</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42.284"/>
    </inkml:context>
    <inkml:brush xml:id="br0">
      <inkml:brushProperty name="width" value="0.05" units="cm"/>
      <inkml:brushProperty name="height" value="0.05" units="cm"/>
      <inkml:brushProperty name="color" value="#AB008B"/>
    </inkml:brush>
  </inkml:definitions>
  <inkml:trace contextRef="#ctx0" brushRef="#br0">1 0 17220,'12'7'1600,"7"0"-1064,0 2-264,11-1 232,5 0-528,3-5 296,-1 0-144,-4-3-312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42.718"/>
    </inkml:context>
    <inkml:brush xml:id="br0">
      <inkml:brushProperty name="width" value="0.05" units="cm"/>
      <inkml:brushProperty name="height" value="0.05" units="cm"/>
      <inkml:brushProperty name="color" value="#AB008B"/>
    </inkml:brush>
  </inkml:definitions>
  <inkml:trace contextRef="#ctx0" brushRef="#br0">44 56 15587,'-44'12'3086,"44"-12"-3054,0 0 0,0 0-1,0 0 1,1 0 0,-1 0 412,0 0-412,0 0-1,0 0 1,0 0 0,0 0-1,0 0 1,0 0 0,0 0-1,0 0 1,0 0 0,0 0 0,0 0-1,0 1 1,0-1 0,0 0-1,0 0 1,0 0 0,0 0 0,0 0-1,0 0 1,0 0 0,0 0-1,0 0 1,0 0 0,0 0 317,0 0-318,0 0 1,7 1 694,39-3 806,47-8 0,-6 0-855,271-16-92,1 16 0,380 39 0,-653-22-662,415 30-211,1-43 554,-313-15-49,160-7 17,-338 29-812,-26-3-1000,-64-16-283,35 7 1124</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43.310"/>
    </inkml:context>
    <inkml:brush xml:id="br0">
      <inkml:brushProperty name="width" value="0.05" units="cm"/>
      <inkml:brushProperty name="height" value="0.05" units="cm"/>
      <inkml:brushProperty name="color" value="#AB008B"/>
    </inkml:brush>
  </inkml:definitions>
  <inkml:trace contextRef="#ctx0" brushRef="#br0">1 365 17220,'1'1'168,"0"0"0,0-1 0,0 1 0,0 0-1,0-1 1,0 1 0,0-1 0,1 1 0,-1-1 0,0 0 0,0 0 0,1 1 0,-1-1 0,0 0 0,0 0 0,0 0 0,1 0 0,-1 0 0,0 0 0,0-1 0,1 1 0,-1 0 0,0-1 0,0 1 0,2-2 0,32-18 1334,-29 16-1111,24-18 206,-1 0 1,-1-2-1,-1-1 1,27-32-1,-17 12-417,58-94 0,-94 138-182,-1 1 0,0-1 1,0 1-1,0 0 0,0-1 0,1 1 0,-1-1 0,0 1 0,0-1 1,1 1-1,-1 0 0,0-1 0,0 1 0,1 0 0,-1-1 0,1 1 1,-1 0-1,0-1 0,1 1 0,-1 0 0,1 0 0,-1 0 0,1-1 1,-1 1-1,0 0 0,1 0 0,0 0 0,1 13-32,-8 34-11,5-39 33,-8 46-40,-23 191-189,32-236-39,0 0 0,0 1 0,2 12 0,-2-21 180,1 0-1,-1 1 1,0-1-1,1 0 1,-1 0-1,1 1 1,-1-1-1,1 0 1,0 0-1,-1 0 1,1 0-1,0 1 1,0-1-1,1 1 1,-1-2 25,-1 1 0,1-1 0,0 0 0,0 0-1,-1 0 1,1 1 0,0-1 0,0 0 0,-1 0 0,1 0 0,0 0 0,0 0 0,0 0 0,-1 0 0,1-1 0,0 1 0,0 0 0,-1 0 0,1-1-1,0 1 1,-1 0 0,1-1 0,0 1 0,-1-1 0,1 1 0,0 0 0,0-2 0,21-22-717,4-14-282</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43.744"/>
    </inkml:context>
    <inkml:brush xml:id="br0">
      <inkml:brushProperty name="width" value="0.05" units="cm"/>
      <inkml:brushProperty name="height" value="0.05" units="cm"/>
      <inkml:brushProperty name="color" value="#AB008B"/>
    </inkml:brush>
  </inkml:definitions>
  <inkml:trace contextRef="#ctx0" brushRef="#br0">81 1 17140,'-26'59'1938,"13"-32"-1244,1 1 0,-9 31 0,19-51-602,0-1-1,0 1 1,1 0 0,0 1 0,1-1-1,0 0 1,0 0 0,0 0 0,1 0 0,0 0-1,1 0 1,3 11 0,-4-17-76,0 0 1,0 1-1,0-1 1,0 0-1,0 0 1,0 0-1,1 0 0,-1 0 1,1 0-1,0-1 1,-1 1-1,1 0 1,0-1-1,0 1 1,0-1-1,0 0 1,0 0-1,0 0 0,0 0 1,1 0-1,-1 0 1,0 0-1,0-1 1,1 1-1,-1-1 1,1 0-1,-1 1 1,0-1-1,1 0 0,-1-1 1,0 1-1,1 0 1,2-1-1,2-1 62,-1 0-1,1 0 1,0 0-1,-1-1 1,0 0-1,0 0 1,0-1-1,0 0 1,0 0 0,7-7-1,-7 5 61,0-1 0,0 0 0,0-1 0,-1 1 0,0-1 0,0 0 1,-1-1-1,0 1 0,-1-1 0,0 1 0,0-1 0,2-11 0,-5 17-104,1-1-1,0 1 1,-1-1 0,0 1-1,0-1 1,0 0 0,0 1-1,-1-1 1,1 1-1,-1-1 1,0 1 0,0-1-1,0 1 1,-1-1 0,1 1-1,-1 0 1,0 0 0,0 0-1,0 0 1,0 0 0,0 0-1,0 0 1,-1 1 0,0-1-1,1 1 1,-1 0 0,0 0-1,0 0 1,0 0 0,-1 0-1,1 1 1,0-1 0,-4 0-1,2 1-90,1 0 0,0 0 0,-1 0 0,1 1 0,0 0 0,-1 0-1,1 0 1,-1 0 0,1 1 0,0 0 0,0 0 0,-1 0 0,1 0 0,0 1-1,0-1 1,-6 4 0,7-3-79,0 0 1,0-1-1,0 1 0,1 0 0,-1 0 1,0 1-1,1-1 0,0 0 0,0 1 0,0 0 1,0-1-1,0 1 0,0 0 0,1 0 1,-1 0-1,1 0 0,0 0 0,0 0 0,0 1 1,0-1-1,0 6 0,1-8 96,0 1 1,0-1-1,0 1 0,0 0 0,0-1 0,1 1 0,-1-1 0,0 1 1,1 0-1,0-1 0,-1 1 0,1-1 0,0 0 0,0 1 1,0-1-1,0 0 0,0 1 0,0-1 0,0 0 0,0 0 1,0 0-1,1 0 0,-1 0 0,0 0 0,1 0 0,-1 0 1,1-1-1,-1 1 0,1-1 0,1 1 0,31 10-683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44.194"/>
    </inkml:context>
    <inkml:brush xml:id="br0">
      <inkml:brushProperty name="width" value="0.05" units="cm"/>
      <inkml:brushProperty name="height" value="0.05" units="cm"/>
      <inkml:brushProperty name="color" value="#AB008B"/>
    </inkml:brush>
  </inkml:definitions>
  <inkml:trace contextRef="#ctx0" brushRef="#br0">188 0 19844,'-19'12'671,"0"-1"-1,1 2 1,1 1-1,-26 24 1,36-30-526,-1 0 0,2 0-1,-1 1 1,1 0 0,0 0 0,1 1 0,0-1-1,0 1 1,1 0 0,0 1 0,-2 11 0,5-19-131,1-1 1,-1 1-1,1 0 1,0 0-1,0 0 1,0 0-1,0 0 1,0 0 0,1 0-1,0 0 1,-1 0-1,1 0 1,0-1-1,0 1 1,0 0-1,1-1 1,-1 1-1,1 0 1,2 3-1,-2-4-12,0-1 0,0 0 0,0 1 0,0-1 0,0 0 0,0 0 0,0 0 0,0 0 0,1 0 0,-1 0 0,0-1-1,0 1 1,1-1 0,-1 1 0,1-1 0,-1 0 0,0 0 0,1 0 0,-1-1 0,0 1 0,1 0 0,-1-1 0,0 0-1,4 0 1,3-3 10,-1 0-1,1 0 0,-1-1 1,1 0-1,-1 0 0,-1-1 1,1 0-1,-1 0 0,0-1 0,-1 0 1,7-9-1,-5 6 40,-1 0 1,0 0-1,-1-1 0,0 0 1,0 0-1,-1 0 0,-1-1 1,4-13-1,-7 19-5,0-1 0,0 1 0,-1-1-1,1 1 1,-2-1 0,1 1 0,-1 0 0,-2-11 0,3 16-37,0-1 1,-1 1 0,1 0-1,-1-1 1,1 1-1,-1 0 1,0-1 0,0 1-1,1 0 1,-1 0-1,0 0 1,0-1-1,0 1 1,0 0 0,0 0-1,0 1 1,-1-1-1,1 0 1,0 0 0,0 0-1,-1 1 1,1-1-1,0 1 1,-1-1 0,1 1-1,-1-1 1,1 1-1,0 0 1,-1 0-1,1 0 1,-1 0 0,1 0-1,-1 0 1,1 0-1,-1 0 1,1 1 0,0-1-1,-1 0 1,1 1-1,-1-1 1,1 1 0,0 0-1,-3 1 1,-2 1-12,-1 1 1,0 0 0,1 1-1,0-1 1,0 1-1,1 1 1,-1-1 0,1 1-1,-9 12 1,5-6-254,1 2 1,0-1-1,-11 29 0,17-35-39,0 0-1,0 1 0,1-1 1,0 1-1,-1 11 0,2-18 262,0-1 0,0 1 0,0 0 0,0 0-1,0-1 1,0 1 0,0 0 0,1-1 0,-1 1-1,0 0 1,0-1 0,1 1 0,-1 0 0,0-1-1,1 1 1,-1 0 0,0-1 0,1 1 0,-1-1-1,1 1 1,-1-1 0,1 1 0,-1-1 0,1 1-1,0 0 1,0-1-2,1-1-1,-1 1 0,1 0 1,-1 0-1,0-1 1,1 1-1,-1-1 0,0 1 1,0-1-1,0 0 1,1 1-1,-1-1 0,0 0 1,0 0-1,0 0 1,0 0-1,0 0 0,0 0 1,1-1-1,17-21-641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1.175"/>
    </inkml:context>
    <inkml:brush xml:id="br0">
      <inkml:brushProperty name="width" value="0.05" units="cm"/>
      <inkml:brushProperty name="height" value="0.05" units="cm"/>
    </inkml:brush>
  </inkml:definitions>
  <inkml:trace contextRef="#ctx0" brushRef="#br0">368 35 13035,'-4'-4'244,"-1"0"0,0 1 0,0 0 1,0 0-1,0 0 0,-1 0 0,1 1 1,-1 0-1,1 0 0,-1 1 0,-11-2 0,8 2 144,-1 1 0,0 0 0,0 0 0,0 1 0,1 0 0,-18 5 0,12-2-61,1 1-1,-1 1 0,1 0 1,0 1-1,1 0 0,-1 1 1,1 1-1,1 0 0,-12 11 1,16-11-178,-1-1 0,1 2 0,1-1 0,-9 14 0,14-20-104,1 1 0,-1-1 0,0 1 0,1-1 0,0 1 0,0 0 1,-1 7-1,2-9-22,0-1 1,0 1-1,0 0 0,0-1 1,0 1-1,1 0 1,-1 0-1,1-1 1,-1 1-1,1 0 1,-1-1-1,1 1 1,0-1-1,0 1 1,0-1-1,0 1 1,2 2-1,0-2 0,0 0 1,1 1-1,-1-1 1,1 0-1,-1-1 0,1 1 1,-1-1-1,1 1 1,0-1-1,0 0 1,0 0-1,-1-1 0,1 1 1,0-1-1,0 0 1,0 0-1,0 0 0,5-1 1,3-1 17,0 0-1,0-1 1,0 0 0,21-9-1,-16 4 41,1 0 0,26-20 0,-36 23-43,-1 0-1,0-1 0,-1 0 0,1 0 0,-1-1 0,0 0 0,9-15 0,-14 20-28,0 0 0,0 0-1,0 0 1,0 0 0,0 0-1,0 0 1,-1 0 0,1 0-1,-1 0 1,1 0 0,-1 0-1,0-1 1,0 1 0,0 0 0,0 0-1,-1 0 1,1-3 0,-1 4-12,0-1 0,1 1 0,-1-1 0,0 1 0,0 0 0,0-1 1,0 1-1,0 0 0,0 0 0,0 0 0,0 0 0,-1 0 0,1 0 0,0 0 1,-1 0-1,1 0 0,-1 1 0,-1-2 0,-2 1-73,1 0 0,-1 0 0,0 0 0,0 0 0,1 1 0,-1 0 0,0 0 0,0 0 0,0 0 0,0 1 0,1 0 0,-1 0-1,-8 3 1,6-1-99,1 0-1,0 0 1,-1 1-1,1 0 0,1 0 1,-1 0-1,0 1 1,1 0-1,0 0 0,0 0 1,1 1-1,0 0 1,0 0-1,0 0 1,0 0-1,1 0 0,-5 14 1,4 14-567</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04.096"/>
    </inkml:context>
    <inkml:brush xml:id="br0">
      <inkml:brushProperty name="width" value="0.05" units="cm"/>
      <inkml:brushProperty name="height" value="0.05" units="cm"/>
      <inkml:brushProperty name="color" value="#AB008B"/>
    </inkml:brush>
  </inkml:definitions>
  <inkml:trace contextRef="#ctx0" brushRef="#br0">1 14 18188,'3'4'2040,"-2"-2"-1087,5 1-361,2-3 1128,3-1-384,7-3-359,-1 1-145,7 0-376,-4-1-128,8 2-144,-2 2-88,0 0-312,-2 2-264,-2-1 1096,1-1-664,-3-3-8,0-3-16</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04.560"/>
    </inkml:context>
    <inkml:brush xml:id="br0">
      <inkml:brushProperty name="width" value="0.05" units="cm"/>
      <inkml:brushProperty name="height" value="0.05" units="cm"/>
      <inkml:brushProperty name="color" value="#AB008B"/>
    </inkml:brush>
  </inkml:definitions>
  <inkml:trace contextRef="#ctx0" brushRef="#br0">3 356 19332,'-2'12'622,"1"6"1274,5-18-975,7-11-199,84-110 329,126-121 0,-220 241-1050,-1 0 0,1 0 1,0 0-1,0 0 0,0 0 1,0 0-1,0 1 0,0-1 1,1 0-1,-1 1 0,0-1 1,0 1-1,3-1 0,-4 1 0,0 0 0,0 0-1,1 0 1,-1 1 0,0-1 0,0 0-1,0 0 1,1 1 0,-1-1 0,0 0-1,0 1 1,0-1 0,0 0-1,0 1 1,0-1 0,0 0 0,1 1-1,-1-1 1,0 0 0,0 1 0,0-1-1,0 0 1,0 1 0,0-1 0,-1 0-1,1 0 1,0 1 0,0-1-1,0 0 1,0 1 0,0 0 0,-15 39 30,12-32-34,-15 38-20,1 2-1,3 0 0,2 1 1,-7 64-1,19-90-313,0-22 279,0-1 0,0 0 0,1 1 1,-1-1-1,0 1 0,0-1 1,0 0-1,0 1 0,1-1 0,-1 1 1,0-1-1,0 0 0,1 1 1,-1-1-1,0 0 0,0 1 0,1-1 1,-1 0-1,0 0 0,1 1 1,-1-1-1,1 0 0,-1 0 0,0 0 1,1 1-1,1-2-76,0 1-1,0-1 1,0 0 0,0 1-1,0-1 1,0 0-1,0 0 1,0 0 0,0 0-1,-1-1 1,1 1 0,0 0-1,-1-1 1,1 0 0,1-2-1,27-25-533,3-5-219</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05.054"/>
    </inkml:context>
    <inkml:brush xml:id="br0">
      <inkml:brushProperty name="width" value="0.05" units="cm"/>
      <inkml:brushProperty name="height" value="0.05" units="cm"/>
      <inkml:brushProperty name="color" value="#AB008B"/>
    </inkml:brush>
  </inkml:definitions>
  <inkml:trace contextRef="#ctx0" brushRef="#br0">49 5 19516,'-2'2'165,"0"0"0,0 0 0,1-1 0,-1 1 0,1 0 0,-1 0 0,1 0 0,0 1 0,0-1 0,0 0 0,0 0 0,0 1-1,0-1 1,0 3 0,-1 0 96,-4 13-26,1 0 0,0 0 0,2 1-1,0-1 1,1 1 0,0 0-1,2 0 1,0 0 0,1-1 0,5 25-1,-5-39-229,0-1 0,0 1-1,1 0 1,0 0-1,-1-1 1,1 1 0,0-1-1,0 0 1,1 1-1,3 3 1,-5-6 0,1 0 0,-1 0-1,0 0 1,0 0 0,1 0 0,-1 0 0,0-1 0,1 1-1,-1-1 1,1 1 0,-1-1 0,0 1 0,1-1-1,-1 0 1,1 0 0,0 0 0,-1 1 0,1-2 0,-1 1-1,1 0 1,-1 0 0,1 0 0,-1-1 0,1 1-1,-1-1 1,0 1 0,1-1 0,-1 1 0,1-1 0,1-1-1,2-2 34,1-1-1,-1 1 0,0-1 1,0-1-1,0 1 1,-1 0-1,1-1 0,-1 0 1,-1 0-1,1-1 0,-1 1 1,3-8-1,0-2 77,-1 0-1,0 0 1,-1 0-1,2-19 1,-5 26-48,-1 0-1,1 1 1,-1-1 0,-1 0-1,0 1 1,0-1 0,-1 1-1,-5-17 1,6 22-57,0 0 1,0 1-1,0-1 1,-1 1-1,1-1 1,-1 1-1,1-1 1,-1 1-1,0 0 1,0 0-1,0 0 1,0 0-1,-1 0 1,1 1-1,-1-1 1,1 1-1,-1-1 1,1 1-1,-1 0 1,0 0-1,1 0 1,-1 0-1,0 0 1,0 1-1,0-1 1,1 1-1,-1 0 1,0 0-1,0 0 1,-3 1-1,2-1-72,-1 1 0,1 0-1,0 0 1,0 1-1,0-1 1,0 1-1,0 0 1,1 0 0,-1 1-1,1-1 1,-1 0-1,-4 6 1,6-6-70,0 0 0,0 0 0,0 0 1,0 0-1,0 1 0,0-1 0,1 1 0,0-1 1,-1 1-1,1 0 0,0-1 0,0 1 0,0 0 1,1 0-1,-1-1 0,1 1 0,-1 0 0,1 0 0,0 4 1,5 3-435,8-4-137</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05.544"/>
    </inkml:context>
    <inkml:brush xml:id="br0">
      <inkml:brushProperty name="width" value="0.05" units="cm"/>
      <inkml:brushProperty name="height" value="0.05" units="cm"/>
      <inkml:brushProperty name="color" value="#AB008B"/>
    </inkml:brush>
  </inkml:definitions>
  <inkml:trace contextRef="#ctx0" brushRef="#br0">112 13 18444,'-8'3'3473,"-5"8"-2632,1 6-489,1 1-1,1 1 1,0 0-1,1 0 1,1 1-1,1 0 1,1 0-1,1 1 1,1 0-1,0 0 1,-1 41-1,5-56-301,0-1 0,1 1 0,-1 0 0,1-1 0,0 1 0,0-1 0,1 0 0,0 1 0,0-1 0,0 0 0,0 0 0,4 6 0,-4-10-32,-1 1 0,0-1-1,1 1 1,-1-1 0,1 0-1,-1 1 1,1-1-1,-1 0 1,1 0 0,0 0-1,0-1 1,0 1-1,-1 0 1,1-1 0,3 1-1,-2 0-5,0-1-1,0 0 1,0 0-1,1 0 1,-1-1-1,0 1 1,0-1-1,0 0 1,0 0-1,0 0 1,0 0-1,3-2 1,3-2 18,-1 0 0,0-1 0,0 0 0,-1 0 0,0-1 0,0 0 0,0 0 0,-1 0 0,0-1 0,7-11 0,-2 0 86,-1 1 0,-1-1 0,13-38-1,-19 46-55,0 1 0,-1-1 0,0 0 0,-1-1 0,-1 1 0,1 0 0,-2 0 0,-2-18 0,3 25-120,0 1 1,-1-1-1,0 1 1,0-1-1,0 1 1,0-1 0,-1 1-1,1 0 1,-1 0-1,0 0 1,0 0 0,0 0-1,0 0 1,-1 0-1,1 1 1,-1-1-1,1 1 1,-1 0 0,0-1-1,0 1 1,0 1-1,0-1 1,0 0-1,-1 1 1,1-1 0,0 1-1,-1 0 1,1 0-1,-1 1 1,-6-2 0,3 3-35,1-1 1,0 1-1,-1 0 1,1 0 0,0 1-1,0 0 1,-1 0 0,-5 3-1,-28 13-488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00.662"/>
    </inkml:context>
    <inkml:brush xml:id="br0">
      <inkml:brushProperty name="width" value="0.05" units="cm"/>
      <inkml:brushProperty name="height" value="0.05" units="cm"/>
      <inkml:brushProperty name="color" value="#AB008B"/>
    </inkml:brush>
  </inkml:definitions>
  <inkml:trace contextRef="#ctx0" brushRef="#br0">0 1 14723,'2'-1'6350,"2"2"-3417,13 10-1306,25 35-1165,43 61-1,-41-48-487,-31-44-157,-10-12-44,1 0-1,-1 1 1,0-1-1,0 1 1,-1 0-1,1 0 1,-1 0-1,0 0 1,0 0-1,0 1 1,0-1-1,-1 1 1,1 6-1,-2-11 87,0 1 0,0 0 0,-1-1 0,1 1 0,0-1 0,-1 1 0,1 0 0,-1-1 0,1 1 0,-1-1 0,1 1-1,-1-1 1,1 0 0,-1 1 0,1-1 0,-1 1 0,0-1 0,1 0 0,-1 0 0,1 1 0,-1-1 0,0 0 0,1 0 0,-1 0 0,0 0-1,0 1 1,1-1 0,-1 0 0,0 0 0,1-1 0,-1 1 0,0 0 0,1 0 0,-1 0 0,0 0 0,0-1 0,-4 1-310,-8 0-750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01.088"/>
    </inkml:context>
    <inkml:brush xml:id="br0">
      <inkml:brushProperty name="width" value="0.05" units="cm"/>
      <inkml:brushProperty name="height" value="0.05" units="cm"/>
      <inkml:brushProperty name="color" value="#AB008B"/>
    </inkml:brush>
  </inkml:definitions>
  <inkml:trace contextRef="#ctx0" brushRef="#br0">12 296 14803,'-12'0'6387,"26"-8"-1512,-2 2-4900,15-12 101,-1-1 1,-1-2-1,0 0 0,-2-2 0,39-46 1,-59 65-394,1-1 1,-1 0 0,0 0 0,0 0-1,0 0 1,-1 0 0,0 0 0,0-1-1,0 1 1,-1-1 0,1 0 0,-1 0-1,-1 1 1,1-10 0,-1-8-506</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8:01.535"/>
    </inkml:context>
    <inkml:brush xml:id="br0">
      <inkml:brushProperty name="width" value="0.05" units="cm"/>
      <inkml:brushProperty name="height" value="0.05" units="cm"/>
      <inkml:brushProperty name="color" value="#AB008B"/>
    </inkml:brush>
  </inkml:definitions>
  <inkml:trace contextRef="#ctx0" brushRef="#br0">302 1 18460,'-1'8'432,"-1"0"-1,0 0 1,0-1 0,-1 1-1,0 0 1,0-1 0,-1 1-1,-6 8 1,0 3 189,-15 31-126,-55 99 7,68-130-710,-1 0 0,-1-2 0,0 1 0,-1-2-1,-25 22 1,38-36 51,0-1 0,1 1 0,-1-1 1,0 0-1,0 0 0,0 0 0,0 0 0,-1 0 0,1 0 0,0 0 0,0-1 0,0 1 0,-1-1 1,-2 0-1,4 0 67,1 0 1,-1 0 0,1 0-1,-1 0 1,0 0 0,1 0-1,-1-1 1,1 1 0,-1 0-1,1-1 1,-1 1 0,1 0-1,-1-1 1,1 1 0,-1 0-1,1-1 1,0 1 0,-1-1-1,1 1 1,0-1 0,-1 0-1,0 0-42,1-1-1,-1 0 0,1 1 0,-1-1 1,1 1-1,0-1 0,0 1 0,0-1 1,0 0-1,0 1 0,1-4 0,2-13-324,1 0 0,1 0 0,0 1 0,9-18 0,36-70 888,-26 57 494,-14 28-257,17-31 2853,-27 51-3492,0 0 1,0 0 0,0 0 0,0 0 0,0-1-1,0 1 1,0 0 0,0 0 0,0 0-1,0 0 1,0 0 0,1 0 0,-1 0 0,0 0-1,0 0 1,0 0 0,0 0 0,0 0-1,0 0 1,0 0 0,0 0 0,0 0 0,0 0-1,0 0 1,0 0 0,1 0 0,-1 0 0,0 0-1,0 0 1,0 0 0,0 0 0,0 0-1,0 0 1,0 0 0,0 0 0,0 0 0,0 0-1,0 0 1,0 0 0,1 0 0,-1 0-1,0 0 1,0 0 0,0 0 0,0 0 0,0 0-1,0 0 1,0 0 0,0 0 0,0 0 0,0 1-1,0-1 1,0 0 0,0 0 0,0 0-1,0 0 1,0 0 0,0 0 0,0 0 0,0 0-1,0 0 1,2 9 555,0 9-206,12 109 244,-1-24-1919,-19-131-2655,-12-37 2269,9 31 1034,3 15 536,3 11 708,8 19 108,4 9-360,1 0-1,1-1 1,15 20-1,-8-14-115</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19.422"/>
    </inkml:context>
    <inkml:brush xml:id="br0">
      <inkml:brushProperty name="width" value="0.05" units="cm"/>
      <inkml:brushProperty name="height" value="0.05" units="cm"/>
      <inkml:brushProperty name="color" value="#AB008B"/>
    </inkml:brush>
  </inkml:definitions>
  <inkml:trace contextRef="#ctx0" brushRef="#br0">1 371 14315,'0'1'51,"1"-1"1,-1 1-1,1 0 0,-1-1 1,1 1-1,-1 0 1,1-1-1,-1 1 0,1-1 1,0 1-1,-1-1 0,1 0 1,0 1-1,0-1 0,-1 1 1,1-1-1,0 0 0,0 0 1,-1 1-1,1-1 0,0 0 1,0 0-1,0 0 1,0 0-1,-1 0 0,1 0 1,0 0-1,0 0 0,0-1 1,-1 1-1,1 0 0,0 0 1,0-1-1,0 1 0,-1 0 1,1-1-1,0 1 0,-1-1 1,1 1-1,0-1 1,0 0-1,37-27 152,-28 19 123,374-326 3119,-380 333-2752,-5 7-508,-6 11-64,-12 16-84,2 2 0,1 0-1,1 1 1,2 0 0,2 1 0,-12 65 0,22-95-195,0 0-1,0 0 1,1 0-1,0 0 1,1 0-1,1 10 1,-2-15 150,0-1-1,0 0 1,0 0 0,0 1 0,0-1 0,0 0-1,0 0 1,1 1 0,-1-1 0,0 0 0,0 0-1,0 1 1,1-1 0,-1 0 0,0 0 0,0 0-1,0 1 1,1-1 0,-1 0 0,0 0 0,0 0-1,1 0 1,-1 0 0,0 0 0,0 0 0,1 1-1,-1-1 1,0 0 0,1 0 0,-1 0 0,0 0-1,0 0 1,1 0 0,-1 0 0,0 0 0,0 0-1,1-1 1,-1 1 0,1 0 0,10-8-232,6-14-150</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19.935"/>
    </inkml:context>
    <inkml:brush xml:id="br0">
      <inkml:brushProperty name="width" value="0.05" units="cm"/>
      <inkml:brushProperty name="height" value="0.05" units="cm"/>
      <inkml:brushProperty name="color" value="#AB008B"/>
    </inkml:brush>
  </inkml:definitions>
  <inkml:trace contextRef="#ctx0" brushRef="#br0">265 1 16412,'-7'2'241,"0"0"1,0 1 0,0-1 0,1 2 0,-1-1-1,1 1 1,-1 0 0,-10 9 0,6-3 23,0 0-1,1 1 1,-13 17 0,21-26-224,1-1 0,0 1 1,0 0-1,0 0 0,0 0 1,0 0-1,0 0 0,1 0 1,-1 0-1,0 0 0,1 2 1,0-3-5,0 0 0,0 0 1,0 0-1,0 0 0,0 0 1,0 0-1,0 0 0,1 0 0,-1 0 1,0 0-1,1-1 0,-1 1 1,1 0-1,-1 0 0,1 0 1,-1-1-1,1 1 0,0 1 1,2-1 24,-1 1 1,0-1-1,0 0 1,0 0-1,1 0 1,-1 0-1,0 0 1,1-1-1,-1 1 1,1-1-1,-1 1 1,1-1-1,-1 0 1,1 0-1,-1 0 1,1 0-1,3-1 1,10-2 69,1 0 1,-1-1-1,0-1 0,-1 0 1,1-1-1,15-9 1,-29 16-101,-4 6-13,-5 7 5,7-13-21,-4 8 10,1 0 0,0-1 0,0 1 0,1 1 0,0-1 0,-1 10-1,-1 59 119,3-66-93,2 13 93,0-20-42,0 1 0,-1-1 0,0 1 0,0-1 0,-1 0 0,1 1 0,-1-1 0,-3 8 0,4-12-53,-1 0-1,0 0 1,0 0 0,0 0-1,0 0 1,1-1 0,-1 1-1,0 0 1,-1-1-1,1 1 1,0-1 0,0 1-1,0-1 1,0 1-1,0-1 1,0 0 0,-1 0-1,1 1 1,0-1 0,0 0-1,0 0 1,-1 0-1,1 0 1,0-1 0,-1 1-1,-36-8 478,31 6-406,-28-7 218,13 2-278,1 1-1,-1 2 1,0 0-1,-41-2 0,62 6-84,0 0 0,1 0 0,-1 0-1,0 0 1,1 0 0,-1 1 0,0-1 0,0 0-1,1 0 1,-1 0 0,0 1 0,1-1 0,-1 0-1,0 1 1,1-1 0,-1 1 0,1-1 0,-2 1-1,2 0-4,0-1 0,0 0-1,0 1 1,-1-1 0,1 1-1,0-1 1,0 1-1,0-1 1,0 0 0,0 1-1,0-1 1,0 1 0,0-1-1,0 0 1,0 1-1,0-1 1,1 1 0,-1-1-1,0 0 1,0 1 0,0-1-1,0 1 1,1-1 0,0 2-45,0 0 1,0-1 0,0 1-1,1-1 1,-1 1 0,1-1 0,-1 0-1,1 0 1,-1 0 0,1 1 0,3 0-1,2 0-62,0 0 0,1-1 0,-1 0 0,0 0 0,8-1 0,-12 0 85,38 1-603</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20.387"/>
    </inkml:context>
    <inkml:brush xml:id="br0">
      <inkml:brushProperty name="width" value="0.05" units="cm"/>
      <inkml:brushProperty name="height" value="0.05" units="cm"/>
      <inkml:brushProperty name="color" value="#AB008B"/>
    </inkml:brush>
  </inkml:definitions>
  <inkml:trace contextRef="#ctx0" brushRef="#br0">28 0 17948,'-6'26'1808,"3"0"-1184,-1 2-280,-1 1 705,0 3-209,2-3-512,2-3-368,1-6-792,4-6-209,6-10 745,2-4-216,6-10-200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1.611"/>
    </inkml:context>
    <inkml:brush xml:id="br0">
      <inkml:brushProperty name="width" value="0.05" units="cm"/>
      <inkml:brushProperty name="height" value="0.05" units="cm"/>
    </inkml:brush>
  </inkml:definitions>
  <inkml:trace contextRef="#ctx0" brushRef="#br0">140 15 17060,'-21'13'1301,"0"0"-206,-27 20 1,43-29-823,1 0 0,-1 0 0,1 0 0,0 1 1,0-1-1,0 1 0,1 0 0,0 0 1,0 1-1,-5 10 0,8-15-217,-1 0 0,1 0 0,0 0 1,-1 0-1,1 1 0,0-1 0,0 0 0,0 0 0,0 0 0,0 0 0,0 1 1,0-1-1,0 0 0,1 0 0,-1 0 0,0 0 0,1 0 0,-1 0 1,1 0-1,-1 0 0,1 0 0,-1 0 0,1 0 0,1 2 0,0-1 5,0-1-1,0 1 1,0-1-1,1 0 1,-1 0-1,0 0 1,1 0-1,-1 0 1,0 0-1,1-1 1,2 1-1,6 1 50,1-1 0,-1-1 0,1 0 0,11-2 0,-12 1-19,-1 0-1,0-1 1,1 0-1,-1-1 0,-1 0 1,1-1-1,0 0 1,-1-1-1,0 1 1,0-2-1,0 1 1,0-2-1,-1 1 0,0-1 1,10-11-1,-17 17-62,0-1 0,1 0 0,-1 1 0,0-1 0,0 0-1,0 0 1,-1 0 0,1 0 0,0 0 0,-1 0 0,1 0 0,-1 0 0,0 0-1,0 0 1,1 0 0,-1 0 0,-1 0 0,1 0 0,0 0 0,-1-3-1,0 2-2,0 1-1,-1-1 0,1 1 0,-1-1 0,1 1 0,-1 0 0,0-1 0,0 1 1,0 0-1,0 0 0,0 0 0,0 0 0,-3-1 0,-1 0-225,1-1 0,0 2 0,-1-1-1,0 1 1,1 0 0,-1 0 0,0 0 0,0 1-1,0 0 1,0 0 0,0 0 0,0 1 0,-8 0 0,12 0 131,0 1 0,1-1 0,-1 1 0,0-1 1,1 1-1,-1 0 0,1-1 0,-1 1 1,1 0-1,-1 0 0,1 0 0,0 0 1,-1 0-1,1 0 0,0 1 0,0-1 0,0 0 1,-2 3-1,-6 11-773</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20.836"/>
    </inkml:context>
    <inkml:brush xml:id="br0">
      <inkml:brushProperty name="width" value="0.05" units="cm"/>
      <inkml:brushProperty name="height" value="0.05" units="cm"/>
      <inkml:brushProperty name="color" value="#AB008B"/>
    </inkml:brush>
  </inkml:definitions>
  <inkml:trace contextRef="#ctx0" brushRef="#br0">1 1 16884,'30'6'5346,"3"0"-4459,9-3-748,0-2 1,0-2-1,0-2 1,46-9-1,-88 12-141,0 0-1,0 0 1,1 0-1,-1 0 0,0 0 1,0 0-1,0 0 0,1 0 1,-1 0-1,0 0 0,0 0 1,1 0-1,-1 0 1,0 0-1,0 0 0,0 0 1,1 0-1,-1 0 0,0 0 1,0 1-1,0-1 1,1 0-1,-1 0 0,0 0 1,0 0-1,0 0 0,0 0 1,1 1-1,-1-1 1,0 0-1,0 0 0,0 0 1,0 0-1,0 1 0,0-1 1,1 0-1,-1 0 0,0 0 1,0 1-1,0-1 1,0 0-1,0 0 0,0 1 1,0-1-1,0 0 0,0 0 1,0 0-1,0 1 1,0-1-1,0 0 0,0 0 1,0 0-1,0 1 0,0-1 1,-1 0-1,1 0 0,0 0 1,0 1-1,0-1 1,0 0-1,0 0 0,-1 1 1,-5 11-47,-15 16-25,-85 133-80,41-41-2887,64-119 3001,1 0-24,-1 1 0,0-1 0,1 0-1,-1 1 1,0-1 0,0 0 0,0 1 0,0-1 0,0 0 0,0 0 0,-1 0 0,1 0 0,0 0 0,0 0 0,-1-1 0,1 1 0,-2 0-1,-7 2-748</inkml:trace>
  <inkml:trace contextRef="#ctx0" brushRef="#br0" timeOffset="1">15 205 17108,'7'-11'1624,"7"6"-1088,4 2-256,4 2 712,1 1-287,7-3-817,1 0-457,3-5 481,3-3-144,1 0-144</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21.267"/>
    </inkml:context>
    <inkml:brush xml:id="br0">
      <inkml:brushProperty name="width" value="0.05" units="cm"/>
      <inkml:brushProperty name="height" value="0.05" units="cm"/>
      <inkml:brushProperty name="color" value="#AB008B"/>
    </inkml:brush>
  </inkml:definitions>
  <inkml:trace contextRef="#ctx0" brushRef="#br0">1 45 15699,'3'-2'327,"0"0"-1,0 1 0,0 0 1,1-1-1,-1 1 0,0 1 1,1-1-1,-1 0 0,1 1 1,-1 0-1,1 0 0,-1 0 1,6 0-1,4 0 551,232-30 1586,-242 29-2450,26-1 118,-28 2-128,0 0 1,-1 0-1,1 0 1,0 0-1,-1 0 1,1 1-1,0-1 1,-1 0-1,1 0 1,0 1-1,-1-1 1,1 0-1,-1 1 1,1-1-1,-1 1 1,1-1-1,-1 1 1,1-1-1,-1 1 1,1-1-1,-1 1 1,0-1-1,1 1 1,-1-1-1,0 1 1,1 0-1,-1-1 1,0 1-1,0 0 1,0-1-1,0 1 1,0 0-1,1-1 1,-1 1-1,0 0 1,0-1-1,-1 1 1,1 0-1,0 0 1,-3 10 9,0-1 1,0 0 0,-1 0 0,0-1-1,-12 19 1,3-3 12,-17 33-67,3 2 0,2 0 0,-28 107 0,51-159-325,1-1 0,0 1 0,1-1 0,0 9 0,1-10-1258,1-10 598,2-10 222,-4-4-321,-1 0 0,-1 0-1,0 0 1,-1 0 0,-7-21 0,-16-43 1169,23 75 348,2 5-211,0 0 0,1 0 0,-1 0 0,0-1 0,1 1 0,0 0 0,-1-1 0,1 1 0,0 0-1,0-1 1,0 1 0,0 0 0,1-1 0,-1 1 0,2-4 0,-1 4 0,0 1 0,0-1 0,0 1 0,1 0 0,-1 0 0,0-1 1,1 1-1,-1 0 0,1 0 0,-1 0 0,1 1 0,-1-1 0,1 0 0,0 1 0,-1-1 0,1 1 0,0-1 0,0 1 1,-1 0-1,4-1 0,199-13 1336,-148 5-1651,-1 0-124</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21.715"/>
    </inkml:context>
    <inkml:brush xml:id="br0">
      <inkml:brushProperty name="width" value="0.05" units="cm"/>
      <inkml:brushProperty name="height" value="0.05" units="cm"/>
      <inkml:brushProperty name="color" value="#AB008B"/>
    </inkml:brush>
  </inkml:definitions>
  <inkml:trace contextRef="#ctx0" brushRef="#br0">459 205 17420,'-31'19'1536,"-4"7"-1064,-2 3-200,2 6 544,3 2-191,3 3-265,3-4-192,10 0-408,3-7-241,7-8-367,2-6 648,4-24-672</inkml:trace>
  <inkml:trace contextRef="#ctx0" brushRef="#br0" timeOffset="1">185 0 15107,'-13'3'368,"-1"1"1,1 0-1,1 0 0,-1 1 0,1 1 0,0 0 0,-19 13 0,26-15-209,0 0 0,0 0 0,0 0 0,1 0-1,-1 1 1,1 0 0,0 0 0,1 0 0,-1 0 0,1 1-1,0-1 1,0 1 0,1 0 0,0 0 0,0 0-1,0 0 1,0 0 0,0 10 0,2-14-123,0 0 0,0 0 0,0 0 0,1 0 0,-1 0 0,1 0 0,-1 0 0,1 0 1,0 0-1,-1-1 0,1 1 0,0 0 0,0 0 0,0-1 0,1 1 0,-1 0 0,0-1 0,1 1 0,-1-1 0,1 0 1,-1 1-1,1-1 0,0 0 0,-1 0 0,1 0 0,0 0 0,0 0 0,0 0 0,0-1 0,0 1 0,0-1 0,0 1 0,0-1 1,3 0-1,6 2 40,0-1 0,0-1 1,0 0-1,21-2 0,-16-1-2,-1 0-1,1 0 1,-1-2-1,28-11 1,-36 13-64,0-1 1,0 0 0,0 0 0,-1 0-1,1-1 1,-1 1 0,0-2-1,-1 1 1,1-1 0,-1 1 0,8-12-1,-12 15-39,0 1 0,0-1 0,0 0 0,0 0 0,-1 1 0,1-1 1,0 0-1,-1 0 0,1 0 0,-1 0 0,0 0 0,1 0 0,-1 1 0,0-1 0,0 0 0,0 0 0,-1 0 0,1 0 0,0 0 0,-1 0 0,1 0 0,-1 0 0,0 0 0,1 1 0,-1-1 0,0 0 0,0 1 0,0-1 0,0 0 0,-1 1 0,1-1 0,0 1 0,-1 0 1,1-1-1,-1 1 0,1 0 0,-3-1 0,2 0-68,0 1 0,-1 0 0,0 0 0,1 0-1,-1 0 1,1 1 0,-1-1 0,0 1 0,0-1 0,1 1 0,-1 0 0,0 0 0,1 0 0,-1 1 0,0-1 0,0 1 0,1-1 0,-1 1 0,1 0 0,-1 0 0,0 0 0,1 0 0,0 0 0,-1 1 0,-2 1 0,2 0 13,1-1-1,-1 1 1,1-1 0,-1 1 0,1 0-1,0 0 1,0 0 0,0 0 0,1 0-1,-3 5 1,-4 16-412</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22.133"/>
    </inkml:context>
    <inkml:brush xml:id="br0">
      <inkml:brushProperty name="width" value="0.05" units="cm"/>
      <inkml:brushProperty name="height" value="0.05" units="cm"/>
      <inkml:brushProperty name="color" value="#AB008B"/>
    </inkml:brush>
  </inkml:definitions>
  <inkml:trace contextRef="#ctx0" brushRef="#br0">48 1 13187,'-1'3'136,"-34"109"2802,32-98-2518,0 1 1,0 0-1,2 0 1,0 0-1,2 24 1,-1-37-335,0 1-1,0-1 1,0 0 0,1 1-1,-1-1 1,1 1 0,-1-1 0,1 0-1,0 0 1,0 1 0,0-1-1,1 0 1,-1 0 0,0 0-1,1 0 1,-1 0 0,1 0 0,0-1-1,-1 1 1,1 0 0,0-1-1,4 3 1,-4-4-3,1 1 0,0 0 0,0-1 0,0 1 1,0-1-1,0 0 0,0 0 0,0 0 0,0 0 0,-1-1 0,1 1 0,0-1 0,0 1 1,0-1-1,0 0 0,-1-1 0,1 1 0,3-2 0,8-5 135,0-1 1,0 0-1,-1-1 0,0 0 1,-1-1-1,0-1 0,-1 0 1,0-1-1,15-21 0,-25 32-196,0 0 0,1 0 0,-1 0 0,0-1 0,0 1 0,0 0 0,0 0-1,-1-1 1,1 1 0,-1 0 0,1-1 0,-1 1 0,0-1 0,0 1 0,0 0 0,0-1-1,0 1 1,0-1 0,-1 1 0,1 0 0,-1-1 0,-1-1 0,1 2-4,0 0 0,-1 0 0,0 0 0,1 0 0,-1 1 0,0-1 0,0 1 0,0-1 0,0 1 0,0 0 0,0 0 0,0 0 0,-1 0 0,1 0 0,0 0 0,-1 1 0,1-1 0,0 1 0,-1-1 0,1 1 0,-5 0 0,1 0-60,0 0 0,0 0 0,0 0 0,0 1 0,0-1 0,0 2 0,0-1 0,0 1 0,1 0 0,-1 0 0,0 0 0,1 1 0,0 0 0,0 0 0,-1 0 0,2 0 0,-1 1 0,0 0 0,-7 9 0,9-3-144,5-3-72</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28.264"/>
    </inkml:context>
    <inkml:brush xml:id="br0">
      <inkml:brushProperty name="width" value="0.05" units="cm"/>
      <inkml:brushProperty name="height" value="0.05" units="cm"/>
      <inkml:brushProperty name="color" value="#AB008B"/>
    </inkml:brush>
  </inkml:definitions>
  <inkml:trace contextRef="#ctx0" brushRef="#br0">1 35 16924,'0'4'1776,"10"-4"-1072,4-9-288,12 3 1137,11-2-737,13 1-328,6 0-120,0 6-520,4 1-304,-7 0-576,-4 5 824,-12 4-145,-9 1-151</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28.688"/>
    </inkml:context>
    <inkml:brush xml:id="br0">
      <inkml:brushProperty name="width" value="0.05" units="cm"/>
      <inkml:brushProperty name="height" value="0.05" units="cm"/>
      <inkml:brushProperty name="color" value="#AB008B"/>
    </inkml:brush>
  </inkml:definitions>
  <inkml:trace contextRef="#ctx0" brushRef="#br0">1 28 16492,'18'0'1784,"10"2"-1280,14-5-224,7-2 576,10-3-952,5 2 496,2 2-280,0 1-160</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2.440"/>
    </inkml:context>
    <inkml:brush xml:id="br0">
      <inkml:brushProperty name="width" value="0.05" units="cm"/>
      <inkml:brushProperty name="height" value="0.05" units="cm"/>
      <inkml:brushProperty name="color" value="#AB008B"/>
    </inkml:brush>
  </inkml:definitions>
  <inkml:trace contextRef="#ctx0" brushRef="#br0">1 310 14171,'0'2'387,"-1"1"0,1 0 0,0 0 0,0 0 0,1 0 0,-1 0 0,0 0 0,2 3 0,-2-6-323,0 1 0,1-1 0,-1 1 0,0-1 1,0 0-1,1 1 0,-1-1 0,0 1 0,0-1 0,1 0 0,-1 1 0,1-1 1,-1 0-1,0 0 0,1 1 0,-1-1 0,1 0 0,-1 0 0,0 1 1,1-1-1,0 0 0,0 0 114,1 0 0,-1 0 0,0 0 0,0 0 0,0 0 0,0-1 0,0 1 0,0 0 1,0-1-1,0 1 0,0-1 0,0 1 0,2-2 0,175-121 4291,-105 64-4112,96-100 1,-170 159-358,1 0 0,0 0 0,0 0 0,0 0 0,0 1 1,0-1-1,0 0 0,0 0 0,0 0 0,0 0 0,0 0 0,0 0 1,0 0-1,0 0 0,0 0 0,0 0 0,0 0 0,0 0 0,0 1 1,0-1-1,0 0 0,0 0 0,0 0 0,0 0 0,0 0 0,0 0 1,0 0-1,0 0 0,0 0 0,1 0 0,-1 0 0,0 0 0,0 0 0,0 0 1,0 1-1,0-1 0,0 0 0,0 0 0,0 0 0,0 0 0,0 0 1,0 0-1,0 0 0,0 0 0,0 0 0,0 0 0,1 0 0,-1 0 1,0 0-1,0 0 0,0 0 0,-4 15 8,-12 29 4,10-30-10,-10 29-245,3 0 0,1 1 0,1 0 0,-6 81 0,16-122 134,1 0-1,0-1 1,1 1 0,-1 0-1,0-1 1,1 1 0,-1-1-1,2 5 1,-1-7 93,-1 1 0,0-1 1,0 0-1,0 1 0,0-1 0,1 0 0,-1 0 1,0 1-1,0-1 0,1 0 0,-1 0 1,0 1-1,0-1 0,1 0 0,-1 0 0,0 0 1,1 0-1,-1 1 0,0-1 0,1 0 0,-1 0 1,0 0-1,1 0 0,-1 0 0,0 0 0,1 0 1,0 0-1,0 0-13,0-1 1,0 1-1,0-1 1,0 1-1,0-1 1,0 1 0,0-1-1,0 0 1,0 0-1,0 1 1,0-1-1,1-2 1,17-21-511</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4.706"/>
    </inkml:context>
    <inkml:brush xml:id="br0">
      <inkml:brushProperty name="width" value="0.05" units="cm"/>
      <inkml:brushProperty name="height" value="0.05" units="cm"/>
      <inkml:brushProperty name="color" value="#AB008B"/>
    </inkml:brush>
  </inkml:definitions>
  <inkml:trace contextRef="#ctx0" brushRef="#br0">3 344 14171,'-1'1'131,"1"-1"-1,0 1 1,0-1 0,-1 1-1,1-1 1,0 1 0,0 0 0,0-1-1,0 1 1,0-1 0,0 1-1,0-1 1,0 1 0,0 0-1,0-1 1,0 1 0,0-1-1,1 1 1,-1-1 0,0 1 0,0-1-1,0 1 1,1-1 0,-1 1-1,0-1 1,1 1 0,-1-1-1,1 1 1,-1-1 0,1 1-1,0-1 2,0 0 0,0 0 0,0 0 0,0 0 0,0 0 0,0 0 0,0-1 0,0 1 0,0 0 0,0-1 0,-1 1 0,1 0 0,0-1 0,0 1 0,1-2 0,38-30 1445,-36 28-1278,83-74 1337,140-163-1,-231 249-1567,0 1-1,1-1 0,0 1 0,-2 10 1,0-1-22,-12 30 0,17-48-36,0-1 1,0 1 0,0 0 0,0 0 0,0 0 0,0 0 0,-1 0-1,1-1 1,0 1 0,0 0 0,0 0 0,0 0 0,0 0-1,0 0 1,0 0 0,0-1 0,0 1 0,0 0 0,0 0 0,0 0-1,-1 0 1,1 0 0,0 0 0,0 0 0,0 0 0,0 0 0,0-1-1,0 1 1,-1 0 0,1 0 0,0 0 0,0 0 0,0 0 0,0 0-1,0 0 1,-1 0 0,1 0 0,0 0 0,0 0 0,0 0 0,0 0-1,0 0 1,-1 0 0,1 0 0,0 0 0,0 0 0,0 0-1,0 1 1,0-1 0,0 0 0,-1 0 0,1 0 0,0 0 0,0 0-1,0 0 1,0 0 0,0 0 0,0 0-69,-1 0 0,1 0 0,0-1-1,0 1 1,0 0 0,0 0 0,0-1 0,0 1-1,0 0 1,0-1 0,0 1 0,0 0 0,0 0 0,0-1-1,0 1 1,1 0 0,-1 0 0,0-1 0,0 1 0,0 0-1,0 0 1,0-1 0,1 1 0,-1 0 0,0 0 0,0 0-1,0-1 1,0 1 0,1 0 0,-1 0 0,0 0 0,0 0-1,1-1 1,-1 1 0,0 0 0,0 0 0,1 0 0,-1 0-1,0 0 1,0 0 0,1 0 0,-1 0 0,0 0 0,1 0-1,-1 0 1,1 0 0,0-1 107,0 1-1,0-1 1,1 0-1,-1 1 1,0-1-1,0 0 1,0 0-1,0 0 1,0 0-1,0 0 1,0 0 0,0 0-1,0 0 1,-1 0-1,1 0 1,0-1-1,-1 1 1,1 0-1,-1 0 1,1-1-1,-1 1 1,0 0-1,1-1 1,-1 1-1,0 0 1,0-1 0,0 1-1,0-1 1,0 1-1,0 0 1,0-1-1,-1-1 1,-2 1-1,1-1 0,-1 1 0,0 0 0,0 0-1,0 0 1,0 0 0,0 1 0,0-1 0,-1 1 0,1 0 0,0 0 0,-1 0 0,1 0 0,-1 1 0,1-1 0,-1 1 0,1 0 0,-1 0 0,0 0 0,1 1-1,-1-1 1,-3 2 0,-8 1 0,0 1 0,0 0 0,-25 12-1,26-10-11,1 0 0,-1 2 0,2 0-1,-1 0 1,-16 15 0,25-20-31,1 0 0,0 0 0,0 0 0,0 1-1,0-1 1,1 1 0,-1-1 0,1 1 0,0 0 0,0 0 0,0 0 0,1 0 0,-1 0-1,1 0 1,0 0 0,0 1 0,1-1 0,-1 0 0,1 1 0,0-1 0,0 1 0,1-1 0,0 7-1,0-9 0,-1 0-1,1 0 1,0 0-1,0 0 1,0 0-1,0-1 1,0 1-1,0 0 0,0-1 1,0 1-1,1-1 1,-1 1-1,1-1 1,-1 0-1,1 1 0,-1-1 1,4 2-1,-1-2 2,-1 1-1,1-1 1,-1 0-1,1 0 1,0 0-1,0-1 0,-1 1 1,9-1-1,-2 0 5,0-1 0,0-1 1,-1 0-1,1 0 0,0-1 0,12-5 0,-6 1 13,0-1 1,0 0-1,-1-2 0,19-14 1,-26 17-12,0 0-1,0 0 1,-1-1 0,0 0-1,-1 0 1,0 0 0,0-1-1,7-14 1,-13 23-11,0 0 0,0 0 0,0 0 0,0 0 0,1 0 0,-1-1 0,0 1 0,0 0 0,0 0 0,0 0 0,0 0 0,0 0 0,0 0 0,0 0 0,1 0 0,-1-1 0,0 1 0,0 0 0,0 0 0,0 0 0,0 0 0,0 0 0,0 0 0,0-1 0,0 1 0,0 0 0,0 0 0,0 0 0,0 0 0,0 0 0,0 0 0,0-1 0,0 1 0,0 0 0,0 0 0,0 0 0,0 0 0,0 0 0,0 0 0,0-1 0,0 1 1,-1 0-1,1 0 0,0 0 0,0 0 0,0 0 0,0 0 0,0 0 0,0 0 0,0-1 0,0 1 0,-1 0 0,1 0 0,0 0 0,0 0 0,0 0 0,0 0 0,0 0 0,0 0 0,-1 0 0,1 0 0,0 0 0,0 0 0,0 0 0,0 0 0,-7 5-5,2 3-4,0 1 0,1 0 0,0 0 0,0 0 0,1 0 1,0 1-1,1-1 0,-1 13 0,-1 8 8,2 42-1,4-33 35,2-1 0,2 0 0,1 0 0,14 39 1,-20-72-21,-1-5-3,0 1 0,0-1 0,1 0 0,-1 0 0,0 1 0,0-1 0,0 0 0,0 1 0,0-1 0,0 0 0,0 1 0,0-1 0,0 0 0,0 1 0,0-1 0,0 0 0,0 1 0,0-1 0,0 0 0,0 1 0,0-1 0,0 0 0,0 1 0,0-1 0,-1 0 0,1 1 0,0-1 0,0 0 0,0 0 0,-1 1 0,1-1 0,0 0 0,0 0 0,-1 1 0,1-1 0,0 0 0,0 0 0,-1 0 0,1 0 0,0 1 0,-1-1 0,1 0 0,0 0 0,-1 0 0,1 0 0,0 0 0,-1 0 0,1 0 0,0 0 0,-1 0 0,1 0 0,0 0 0,-1 0 0,1 0 0,0 0 0,-1 0 0,1 0 0,0 0 0,-1-1 0,1 1 0,0 0 0,-26-11 358,21 8-292,-124-51 1011,109 48-979,0 0-1,0 0 1,0 2 0,-35-3 0,41 10-68,12 3-283,2-5 196,0 0-1,1-1 0,0 1 0,-1 0 1,1 0-1,-1-1 0,1 1 0,0-1 1,-1 1-1,1 0 0,0-1 0,0 1 1,-1-1-1,1 0 0,0 1 0,0-1 1,0 0-1,0 1 0,0-1 0,-1 0 1,1 0-1,0 0 0,2 0 0,6 1-358,1-1 0,-1 0-1,1 0 1,-1-1 0,1-1-1,-1 1 1,0-2 0,1 1-1,9-5 1,15-9-485</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5.143"/>
    </inkml:context>
    <inkml:brush xml:id="br0">
      <inkml:brushProperty name="width" value="0.05" units="cm"/>
      <inkml:brushProperty name="height" value="0.05" units="cm"/>
      <inkml:brushProperty name="color" value="#AB008B"/>
    </inkml:brush>
  </inkml:definitions>
  <inkml:trace contextRef="#ctx0" brushRef="#br0">33 0 14419,'-5'16'1952,"4"4"-903,1-2-417,-3 6 1744,-3 2-1175,2 0-417,0 2-144,-1-7-656,2 1-344,3-7-624,-1-6 840,4-9-96,6-3-153,3-11-199</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5.606"/>
    </inkml:context>
    <inkml:brush xml:id="br0">
      <inkml:brushProperty name="width" value="0.05" units="cm"/>
      <inkml:brushProperty name="height" value="0.05" units="cm"/>
      <inkml:brushProperty name="color" value="#AB008B"/>
    </inkml:brush>
  </inkml:definitions>
  <inkml:trace contextRef="#ctx0" brushRef="#br0">0 0 16476,'10'2'4632,"24"4"-2671,-2-4-1553,1-2 1,38-4-1,-27 2-282,-43 1-123,-1 1 1,1 0-1,0 0 0,0 0 1,-1 0-1,1 0 0,0 1 1,-1-1-1,1 0 0,0 0 1,-1 0-1,1 1 0,0-1 1,-1 0-1,1 1 0,0-1 1,-1 0-1,1 1 0,-1-1 1,1 1-1,-1-1 0,1 1 1,-1-1-1,1 1 0,-1-1 1,1 1-1,-1 0 0,0-1 1,1 1-1,-1 0 0,0-1 1,0 1-1,0 0 0,1-1 1,-1 1-1,0 0 0,0-1 1,0 1-1,0 0 0,0 0 1,0-1-1,0 1 0,0 0 1,0-1-1,-1 2 0,0 5 8,-1-1-1,1 1 0,-6 11 1,4-10 1,-29 87 30,-33 88-917,63-178 689,-11 20-592,13-24 757,-1-1-1,1 1 1,-1 0-1,1-1 1,-1 1-1,0 0 1,1-1-1,-1 1 1,0-1-1,0 1 1,1-1-1,-1 0 1,0 1-1,0-1 1,0 0 0,0 1-1,0-1 1,1 0-1,-1 0 1,0 0-1,0 0 1,0 0-1,0 0 1,0 0-1,0 0 1,0 0-1,0 0 1,-14-7-443</inkml:trace>
  <inkml:trace contextRef="#ctx0" brushRef="#br0" timeOffset="1">4 214 13363,'19'7'2040,"9"-6"-911,4-1-489,8-6 1992,3 0-1792,6-6-904,0-4 504,3-4-319,0 1-218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3.860"/>
    </inkml:context>
    <inkml:brush xml:id="br0">
      <inkml:brushProperty name="width" value="0.05" units="cm"/>
      <inkml:brushProperty name="height" value="0.05" units="cm"/>
    </inkml:brush>
  </inkml:definitions>
  <inkml:trace contextRef="#ctx0" brushRef="#br0">356 27 14939,'1'-1'61,"-1"1"-1,1 0 1,-1-1 0,1 1-1,-1-1 1,1 1 0,-1-1-1,0 1 1,1-1 0,-1 1-1,0-1 1,1 1-1,-1-1 1,0 0 0,0 1-1,0-1 1,0 1 0,1-1-1,-1 0 1,0 1 0,0-1-1,0 1 1,0-1-1,0 0 1,0 1 0,-1-1-1,1 0 1,0 1 0,0-1-1,0 1 1,-1-1-1,1 0 1,0 1 0,0-1-1,-1 1 1,1-1 0,0 1-1,-1-1 1,1 1 0,-1-1-1,1 1 1,-1 0-1,1-1 1,-1 1 0,1 0-1,-1-1 1,1 1 0,-1 0-1,0 0 1,1-1 0,-1 1-1,1 0 1,-1 0-1,0 0 1,1 0 0,-1 0-1,1 0 1,-1 0 0,0 0-1,0 0 1,-6-1 331,0 1 0,0 1 0,0-1 0,-11 3 0,-3 3-6,-1 2 1,1 0-1,0 1 0,1 1 1,0 1-1,1 1 1,-31 24-1,37-26-275,1 0 0,1 1 0,0 0 0,-14 20 0,20-25-85,2 0 0,-1 0 0,1 0 0,0 0 1,0 0-1,0 1 0,1-1 0,0 1 0,0 0 0,1 0 1,0-1-1,0 13 0,1-16-21,0 0 0,0-1 1,0 1-1,1-1 0,0 1 1,-1 0-1,1-1 0,0 1 0,0-1 1,0 0-1,1 1 0,-1-1 0,0 0 1,1 0-1,0 1 0,-1-1 1,4 2-1,-1-1-35,-1 0 1,1-1-1,0 1 0,0-1 1,1 0-1,-1 0 1,0-1-1,1 1 0,5 0 1,4 1-187,1-1 1,-1-1-1,1 0 1,0-1 0,17-2-1,98-20-377,-114 19 511,67-15-344</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6.057"/>
    </inkml:context>
    <inkml:brush xml:id="br0">
      <inkml:brushProperty name="width" value="0.05" units="cm"/>
      <inkml:brushProperty name="height" value="0.05" units="cm"/>
      <inkml:brushProperty name="color" value="#AB008B"/>
    </inkml:brush>
  </inkml:definitions>
  <inkml:trace contextRef="#ctx0" brushRef="#br0">11 1 17916,'-11'1'1698,"14"2"-169,19 4 225,7-5-1093,57-4 1,-23 0-573,-62 2-89,0 0 0,0 0-1,0 0 1,0 0-1,0 0 1,0 0 0,0 0-1,-1 0 1,1 1 0,0-1-1,0 0 1,0 1 0,0-1-1,0 1 1,-1-1 0,1 1-1,0-1 1,0 1 0,-1-1-1,1 1 1,0 0 0,-1-1-1,1 1 1,-1 0 0,1 0-1,-1-1 1,1 1 0,-1 0-1,1 0 1,-1 0 0,0 0-1,1 0 1,-1 0 0,0-1-1,0 1 1,0 0 0,0 0-1,0 0 1,0 0 0,0 0-1,0 0 1,0 0 0,0 0-1,-1 0 1,1 1-1,-2 7 5,-1 0 0,0 0 0,-7 16-1,4-11 12,-87 250-273,83-246-1040,9-18 1267,1 1 1,0-1-1,0 0 0,-1 0 1,1 0-1,0 0 0,0 0 1,-1 0-1,1 0 1,0 0-1,0 0 0,-1 0 1,1 0-1,0 0 0,-1 0 1,1 0-1,0 0 1,0 0-1,-1 0 0,1 0 1,0 0-1,-1 0 0,1 0 1,0 0-1,0 0 0,-1 0 1,1-1-1,0 1 1,0 0-1,0 0 0,-1 0 1,1 0-1,0-1 0,0 1 1,-1 0-1,-1-4-161,0 0 0,0 0 0,0 0 0,0 0 0,-2-9 0,-5-15-652</inkml:trace>
  <inkml:trace contextRef="#ctx0" brushRef="#br0" timeOffset="1">20 170 12963,'3'-7'1784,"5"4"-1024,7 4-288,5 4 1417,8 1-1025,7 2-216,6-1-712,4-2 296,-3-5-176,-2-3-72</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6.459"/>
    </inkml:context>
    <inkml:brush xml:id="br0">
      <inkml:brushProperty name="width" value="0.05" units="cm"/>
      <inkml:brushProperty name="height" value="0.05" units="cm"/>
      <inkml:brushProperty name="color" value="#AB008B"/>
    </inkml:brush>
  </inkml:definitions>
  <inkml:trace contextRef="#ctx0" brushRef="#br0">1 46 16460,'592'-41'8727,"294"37"-7674,-655 12-1351,235 5-1320,-535-16-1327,26 7 2258</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6.919"/>
    </inkml:context>
    <inkml:brush xml:id="br0">
      <inkml:brushProperty name="width" value="0.05" units="cm"/>
      <inkml:brushProperty name="height" value="0.05" units="cm"/>
      <inkml:brushProperty name="color" value="#AB008B"/>
    </inkml:brush>
  </inkml:definitions>
  <inkml:trace contextRef="#ctx0" brushRef="#br0">0 263 16692,'7'1'291,"-1"0"1,0 0 0,1-1-1,-1 0 1,1 0 0,-1 0 0,1-1-1,-1 0 1,0 0 0,1-1 0,-1 0-1,0 0 1,0-1 0,10-4-1,8-7 375,-1 0 0,24-19-1,-39 27-500,144-123 886,-109 90-1034,-42 38-20,0 0 0,1 0 0,-1 0 0,0 0 0,0 0 0,0 0 0,0 0 0,1 1 0,-1-1 0,0 0 0,1 1 0,-1-1 0,2 1 0,-2 0 2,-1 0 0,0 0-1,0 0 1,1 0 0,-1 0 0,0 1-1,0-1 1,1 0 0,-1 0 0,0 0 0,0 1-1,1-1 1,-1 0 0,0 0 0,0 1-1,0-1 1,1 0 0,-1 0 0,0 1-1,0-1 1,0 0 0,0 0 0,0 1-1,0-1 1,0 0 0,0 1 0,0-1-1,0 0 1,0 1 0,0-1 0,0 0 0,0 1-1,0-1 1,0 1 0,-9 39-68,8-38 66,-30 85-136,17-52-98,2 1 1,1 1-1,-12 70 0,23-106 166,0 1 0,0-1-1,0 1 1,0-1 0,0 1-1,0 0 1,0-1 0,1 1-1,-1-1 1,0 1 0,1-1-1,0 3 1,0-4 51,-1 1-1,1-1 0,0 1 1,-1-1-1,1 1 1,-1-1-1,1 1 1,0-1-1,-1 0 0,1 1 1,0-1-1,0 0 1,-1 1-1,1-1 1,0 0-1,0 0 0,0 0 1,-1 0-1,1 0 1,0 0-1,0 0 1,-1 0-1,1 0 1,0 0-1,0 0 0,0-1 1,0 1-1,24-9-429</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7.370"/>
    </inkml:context>
    <inkml:brush xml:id="br0">
      <inkml:brushProperty name="width" value="0.05" units="cm"/>
      <inkml:brushProperty name="height" value="0.05" units="cm"/>
      <inkml:brushProperty name="color" value="#AB008B"/>
    </inkml:brush>
  </inkml:definitions>
  <inkml:trace contextRef="#ctx0" brushRef="#br0">165 1 18332,'-35'36'1136,"12"-13"-662,2 1 0,-22 29 0,37-45-407,1 0 0,0 0 0,1 1 0,0 0 1,0 0-1,1 0 0,0 0 0,1 0 0,0 1 0,0-1 0,0 15 0,2-21-50,0 0-1,0 0 0,0-1 0,0 1 1,1 0-1,-1 0 0,1-1 1,0 1-1,0 0 0,0-1 0,0 1 1,0-1-1,0 1 0,1-1 1,-1 0-1,1 0 0,0 1 0,0-1 1,0 0-1,0 0 0,0-1 1,0 1-1,0 0 0,1-1 0,-1 1 1,1-1-1,-1 0 0,1 0 1,-1 0-1,1 0 0,0 0 0,-1 0 1,1-1-1,5 1 0,0 0 41,1-1 1,-1 0-1,0 0 0,0-1 0,0 0 0,0 0 0,0-1 1,0 0-1,0 0 0,14-7 0,-12 3 55,-1 1 1,0-1-1,0-1 0,0 0 1,-1 0-1,0-1 0,0 1 0,-1-2 1,0 1-1,10-18 0,-14 21-62,0 1-1,-1-1 1,0 1-1,0-1 1,0 0-1,0 0 1,-1 0-1,0 0 1,0 0-1,0-1 1,-1 1-1,1 0 1,-1 0-1,-1 0 1,1-1-1,-1 1 1,0 0-1,0 0 1,0 0-1,-1 0 1,1 0-1,-1 0 1,-1 1-1,-4-9 1,5 11-73,0-1 0,0 1-1,0-1 1,-1 1 0,1 0 0,-1 0 0,1 0 0,-1 0 0,0 1 0,0-1-1,0 1 1,0-1 0,0 1 0,0 0 0,0 0 0,0 1 0,-1-1 0,1 1-1,0-1 1,0 1 0,-1 0 0,1 0 0,0 1 0,0-1 0,-1 1 0,1-1-1,0 1 1,-6 2 0,6-2-120,0 1 1,0-1-1,0 0 0,0 1 0,0 0 1,0 0-1,0 0 0,1 0 0,-1 0 1,1 0-1,-1 1 0,1-1 0,0 1 1,0-1-1,0 1 0,0 0 0,1 0 1,-1 0-1,1 0 0,0 0 0,0 0 1,0 1-1,0-1 0,0 0 0,1 0 1,-1 1-1,1 6 0,5 7-637,11-5-135</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7.768"/>
    </inkml:context>
    <inkml:brush xml:id="br0">
      <inkml:brushProperty name="width" value="0.05" units="cm"/>
      <inkml:brushProperty name="height" value="0.05" units="cm"/>
      <inkml:brushProperty name="color" value="#AB008B"/>
    </inkml:brush>
  </inkml:definitions>
  <inkml:trace contextRef="#ctx0" brushRef="#br0">108 21 18540,'-3'1'151,"1"0"-1,-1 0 1,1 0-1,-1 1 1,1-1 0,-1 1-1,1 0 1,0 0-1,0 0 1,0 0 0,0 0-1,0 0 1,1 0 0,-3 4-1,-6 7 123,2 0 0,0 0 0,0 1 0,1 0 0,1 0 0,0 0 0,1 1 0,1 0 0,-5 29 0,8-43-250,1 1 1,0-1-1,0 1 0,0 0 1,0-1-1,0 1 0,0 0 1,1-1-1,-1 1 1,0 0-1,1-1 0,0 1 1,-1-1-1,1 1 0,0-1 1,0 1-1,-1-1 0,1 0 1,0 1-1,1-1 0,-1 0 1,0 0-1,0 1 0,2 0 1,0-1 0,0 1 0,0-1 1,0 0-1,0 0 1,0 0-1,0-1 0,1 1 1,-1-1-1,0 0 0,0 0 1,0 0-1,5 0 0,6-2 3,1 0 0,-1-1 0,0-1-1,1 0 1,-2-1 0,1-1 0,20-10-1,-10 2 39,-1-1 0,0-1 0,23-21 0,-38 30-14,-1 0 0,0-1 1,-1 0-1,1 0 0,-1 0 0,5-10 1,-10 15-32,0 0 1,0 1 0,0-1 0,0 1-1,0-1 1,0 0 0,-1 0-1,0 0 1,1 1 0,-1-1 0,0 0-1,0-3 1,-1 5-6,1-1-1,-1 0 1,1 1-1,-1-1 1,0 0 0,0 1-1,1-1 1,-1 1-1,0 0 1,0-1 0,-1 1-1,1 0 1,0-1-1,0 1 1,-1 0 0,1 0-1,0 0 1,-1 0-1,1 0 1,-1 1 0,-2-2-1,-2 0 16,0 0-1,0 1 0,-1 0 1,1 0-1,0 0 1,-1 1-1,1 0 1,-1 0-1,1 0 0,0 1 1,0 0-1,-11 3 1,0 1-56,0 1 1,1 0 0,-24 12 0,33-13-51,-1-1 1,1 1 0,0 0 0,1 0 0,-1 1-1,1 0 1,-9 11 0,15-17 75,0 0-1,0 0 1,0 0-1,0 0 1,0 0 0,0 0-1,0 0 1,0 0-1,0 0 1,1 0 0,-1 1-1,0-1 1,0 0-1,0 0 1,0 0-1,0 0 1,0 0 0,0 0-1,0 0 1,0 0-1,0 0 1,0 0 0,0 0-1,0 1 1,0-1-1,0 0 1,0 0 0,1 0-1,-1 0 1,0 0-1,0 0 1,0 0-1,0 0 1,0 1 0,2-2-33,14-5-127</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8.306"/>
    </inkml:context>
    <inkml:brush xml:id="br0">
      <inkml:brushProperty name="width" value="0.05" units="cm"/>
      <inkml:brushProperty name="height" value="0.05" units="cm"/>
      <inkml:brushProperty name="color" value="#AB008B"/>
    </inkml:brush>
  </inkml:definitions>
  <inkml:trace contextRef="#ctx0" brushRef="#br0">18 1 17180,'-11'0'2016,"5"4"-1296,7-1-280,12 2 913,13-1-393,12-1-168,14 1-304,6-3-176,8 2-368,0-1-176,-8-1-552,-6 1-312,-18-1 856,-16 1-208,-24 4-193</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8.753"/>
    </inkml:context>
    <inkml:brush xml:id="br0">
      <inkml:brushProperty name="width" value="0.05" units="cm"/>
      <inkml:brushProperty name="height" value="0.05" units="cm"/>
      <inkml:brushProperty name="color" value="#AB008B"/>
    </inkml:brush>
  </inkml:definitions>
  <inkml:trace contextRef="#ctx0" brushRef="#br0">1 1 15923,'3'4'1737,"20"-1"-913,7-3-312,19 0 808,7 0-375,9-1-889,3-2 344,5 3-208,-4 0-144,-9 0-248</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9.201"/>
    </inkml:context>
    <inkml:brush xml:id="br0">
      <inkml:brushProperty name="width" value="0.05" units="cm"/>
      <inkml:brushProperty name="height" value="0.05" units="cm"/>
      <inkml:brushProperty name="color" value="#AB008B"/>
    </inkml:brush>
  </inkml:definitions>
  <inkml:trace contextRef="#ctx0" brushRef="#br0">0 344 16003,'4'1'463,"-1"0"-1,1 0 1,0 0 0,0 0-1,-1-1 1,1 1-1,0-1 1,0 0-1,0 0 1,-1-1-1,1 1 1,0-1-1,0 0 1,-1 0 0,1 0-1,5-3 1,9-3 225,0-2 0,16-11 1,-16 10-91,28-17-313,-1-3 0,-1-1 0,-2-2 0,-1-2 1,-2-2-1,43-52 0,-70 76-324,-12 13 37,0 0 1,0 0 0,0 1-1,0-1 1,0 0 0,0 0 0,0 0-1,0 0 1,0 0 0,0 0-1,0 0 1,0 0 0,0 0 0,0 0-1,0 0 1,0 0 0,0 0-1,0 0 1,0 1 0,0-1 0,0 0-1,0 0 1,0 0 0,0 0-1,0 0 1,0 0 0,0 0 0,0 0-1,0 0 1,0 0 0,0 0-1,0 0 1,0 0 0,0 0 0,0 0-1,0 0 1,0 0 0,0 0-1,0 0 1,1 0 0,-1 0 0,0 1-1,0-1 1,0 0 0,0 0-1,0 0 1,0 0 0,0 0 0,0 0-1,0 0 1,0 0 0,0 0-1,0 0 1,-13 27-145,5-10 109,-4 7-49,-48 111-206,51-110 7,0 0 0,2 0-1,-6 42 1,12-61 59,0-1-1,1 1 1,0-1-1,0 1 1,2 9-1,-2-13 175,0-1 0,0 0 0,1 0 0,-1 0 0,1 0 0,-1 1 0,1-1 0,-1 0 0,1 0 0,0 0 0,0 0 0,-1 0-1,1-1 1,0 1 0,0 0 0,0 0 0,0 0 0,0-1 0,0 1 0,0 0 0,0-1 0,0 1 0,0-1 0,0 0 0,1 1 0,-1-1 0,0 0 0,0 1 0,0-1 0,1 0-1,-1 0 1,2 0 0,16-2-653</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39.633"/>
    </inkml:context>
    <inkml:brush xml:id="br0">
      <inkml:brushProperty name="width" value="0.05" units="cm"/>
      <inkml:brushProperty name="height" value="0.05" units="cm"/>
      <inkml:brushProperty name="color" value="#AB008B"/>
    </inkml:brush>
  </inkml:definitions>
  <inkml:trace contextRef="#ctx0" brushRef="#br0">204 0 16444,'-21'15'1085,"1"2"0,-25 25 0,40-38-929,1 1 0,0-1-1,0 1 1,0 1 0,1-1 0,0 0 0,0 1-1,0 0 1,1-1 0,-1 1 0,1 0-1,1 0 1,-1 0 0,1 1 0,0 9-1,1-14-128,0 0-1,0 0 1,0 1-1,1-1 0,-1 0 1,1 0-1,-1 0 1,1 0-1,0 0 0,0 0 1,0 0-1,0 0 0,0 0 1,0 0-1,1 0 1,-1-1-1,1 1 0,-1 0 1,3 1-1,-1-1-17,0 0 1,0-1-1,1 1 0,-1 0 0,1-1 0,-1 0 1,1 0-1,-1 0 0,1 0 0,6 0 0,0-1-22,1 0 0,-1 0 1,1-1-1,-1-1 0,1 0 0,-1 0 0,10-4 0,49-24-57,-62 27 61,0 0 0,-1-1-1,1 0 1,-1-1 0,0 1-1,7-7 1,-43 53 441,3 1-1,1 2 0,-29 69 1,44-74 100,11-39-522,-1-1-1,1 1 1,-1-1-1,1 1 1,-1 0 0,1-1-1,-1 1 1,0-1-1,1 0 1,-1 1 0,0-1-1,1 1 1,-1-1-1,0 0 1,0 0-1,1 1 1,-1-1 0,0 0-1,0 0 1,1 0-1,-1 0 1,0 0 0,0 0-1,0 0 1,1 0-1,-2 0 1,-21-5 82,20 5-72,-23-7 2,-2 1-341,1-1 1,-47-20-1,74 27 293,0-1-1,0 1 0,0 0 1,0 0-1,0 0 0,0 0 1,0-1-1,0 1 0,0 0 1,0 0-1,0 0 0,0-1 1,0 1-1,0 0 0,0 0 1,0 0-1,0 0 1,1-1-1,-1 1 0,0 0 1,0 0-1,0 0 0,0 0 1,0 0-1,0 0 0,1-1 1,-1 1-1,0 0 0,0 0 1,0 0-1,0 0 0,1 0 1,-1 0-1,0 0 1,0 0-1,0 0 0,1 0 1,-1 0-1,0 0 0,0 0 1,0 0-1,0 0 0,1 0 1,-1 0-1,0 0 0,0 0 1,0 0-1,1 0 0,-1 0 1,0 0-1,0 0 1,0 1-1,20 0-424,4 1-158</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40.083"/>
    </inkml:context>
    <inkml:brush xml:id="br0">
      <inkml:brushProperty name="width" value="0.05" units="cm"/>
      <inkml:brushProperty name="height" value="0.05" units="cm"/>
      <inkml:brushProperty name="color" value="#AB008B"/>
    </inkml:brush>
  </inkml:definitions>
  <inkml:trace contextRef="#ctx0" brushRef="#br0">62 454 20300,'-15'20'1801,"-1"3"-1321,3 3-200,4 5 616,1-1-264,8-2-912,1-4-576,12-16 696,2-7-192,3-8-120</inkml:trace>
  <inkml:trace contextRef="#ctx0" brushRef="#br0" timeOffset="1">400 73 20252,'6'-1'303,"0"0"0,-1 0-1,1-1 1,0 0 0,-1 0-1,0 0 1,0-1 0,7-3-1,15-7 542,-10 6-384,-4 1-329,0 1 0,0 0 0,1 1 0,0 0 0,0 1 0,0 1 0,18-1 0,-30 3-133,-1 0 0,0 1-1,1-1 1,-1 0 0,0 1 0,1-1-1,-1 1 1,0-1 0,0 1 0,0 0-1,1-1 1,-1 1 0,0 0 0,0 0-1,0 0 1,0 0 0,0 0-1,0 0 1,-1 0 0,1 0 0,0 0-1,0 0 1,-1 1 0,1-1 0,-1 0-1,1 1 1,-1-1 0,1 0 0,-1 0-1,0 1 1,0-1 0,0 1 0,0 1-1,0 5-14,0 0 1,0 0-1,-1 0 0,-3 13 0,-14 48 0,-4 0 1,-34 75 0,-9 26-1185,63-164 1018,5-5-74</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4.516"/>
    </inkml:context>
    <inkml:brush xml:id="br0">
      <inkml:brushProperty name="width" value="0.05" units="cm"/>
      <inkml:brushProperty name="height" value="0.05" units="cm"/>
    </inkml:brush>
  </inkml:definitions>
  <inkml:trace contextRef="#ctx0" brushRef="#br0">212 73 16155,'2'-4'388,"-1"-1"0,1 1-1,-1-1 1,0 1 0,0-1-1,-1 0 1,1 1-1,-1-1 1,-1-4 0,1 8-319,0 0 1,0 0 0,0 0 0,0 0 0,-1 0-1,1 0 1,0 0 0,-1 0 0,1 0-1,-1 0 1,1 0 0,-1 0 0,1 0-1,-1 0 1,0 1 0,1-1 0,-1 0-1,0 1 1,0-1 0,0 0 0,1 1-1,-1-1 1,0 1 0,0-1 0,0 1-1,0 0 1,0-1 0,0 1 0,0 0-1,0-1 1,0 1 0,0 0 0,0 0-1,0 0 1,0 0 0,0 0 0,0 0 0,0 0-1,0 1 1,0-1 0,0 0 0,0 1-1,0-1 1,0 0 0,0 1 0,-1 0-1,-5 2 56,-1 1-1,1 0 0,0 0 1,0 1-1,0-1 0,1 2 1,-1-1-1,1 1 0,-8 10 1,-5 8-100,-20 30 0,3 7-47,34-57 18,0 1-1,0-1 0,1 0 1,-1 1-1,1-1 1,0 1-1,0-1 0,0 1 1,1 0-1,0-1 1,-1 1-1,2 6 1,0-10 2,-1 0 0,1 0 0,-1 0 1,1 0-1,-1-1 0,1 1 0,-1 0 1,1-1-1,0 1 0,0 0 0,-1-1 1,1 1-1,0-1 0,0 1 0,0-1 1,-1 1-1,1-1 0,0 0 0,0 1 1,0-1-1,0 0 0,0 0 0,0 0 1,0 1-1,0-1 0,0 0 0,0 0 1,0-1-1,0 1 0,1 0 0,34-7-60,-31 5 41,52-15-283,0-3 0,70-36-1,-64 26-127,75-23 0,-131 50 402,1 1 0,0 0 0,0 0 1,0 1-1,0 0 0,0 0 1,10 1-1,-18 0 37,1 0 0,0 0 1,0 0-1,0 1 0,-1-1 0,1 0 0,0 1 1,0-1-1,-1 0 0,1 1 0,0-1 0,-1 1 1,1-1-1,0 1 0,-1 0 0,1-1 0,-1 1 1,1 0-1,-1-1 0,1 1 0,-1 0 0,0-1 0,1 1 1,-1 0-1,0 0 0,0 0 0,1-1 0,-1 1 1,0 0-1,0 0 0,0 0 0,0-1 0,0 1 1,0 0-1,0 0 0,0 0 0,0 0 0,-1-1 0,1 1 1,-1 1-1,-13 36 357,11-32-293,-32 57 746,35-62-809,0-1 0,-1 0 0,1 0 0,0 0 0,0 1-1,0-1 1,-1 0 0,1 0 0,0 0 0,0 1 0,0-1 0,0 0 0,0 1-1,-1-1 1,1 0 0,0 0 0,0 1 0,0-1 0,0 0 0,0 1 0,0-1 0,0 0-1,0 0 1,0 1 0,0-1 0,0 0 0,0 1 0,0-1 0,0 0 0,1 1 0,-1-1-1,0 0 1,0 0 0,0 1 0,0-1 0,0 0 0,1 0 0,-1 1 0,0-1-1,0 0 1,0 0 0,1 0 0,-1 1 0,1-1 0,17-1 16,23-12-382,-16 3 53,-8 3 13,0 0 0,0 2 1,1 0-1,27-5 0,-44 10 280,0 0-1,0 0 1,0-1-1,0 1 1,0 0-1,0 0 1,0 0-1,0 0 1,0 0-1,0 0 1,0 1-1,0-1 1,0 0-1,0 0 1,0 1-1,0-1 1,0 1-1,0-1 1,0 1-1,-1-1 1,1 1-1,0-1 1,0 1-1,0 0 1,-1-1-1,1 1 1,0 0 0,-1 0-1,1 0 1,-1-1-1,1 1 1,-1 0-1,1 0 1,-1 0-1,1 0 1,-1 0-1,0 0 1,0 0-1,0 0 1,1 0-1,-1 0 1,0 0-1,0 0 1,0 0-1,-1 2 1,4 13-210,-2-16 216,-1 1-1,1 0 1,-1 0-1,1 0 1,-1-1 0,1 1-1,0 0 1,-1-1 0,1 1-1,0 0 1,0-1 0,-1 1-1,1-1 1,0 1 0,0-1-1,0 0 1,0 1-1,0-1 1,-1 0 0,1 0-1,0 1 1,0-1 0,0 0-1,0 0 1,0 0 0,0 0-1,0 0 1,0 0-1,0 0 1,0-1 0,0 1-1,0 0 1,0 0 0,-1-1-1,2 0 1,38-14 525,-36 13-684,31-15 99</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40.553"/>
    </inkml:context>
    <inkml:brush xml:id="br0">
      <inkml:brushProperty name="width" value="0.05" units="cm"/>
      <inkml:brushProperty name="height" value="0.05" units="cm"/>
      <inkml:brushProperty name="color" value="#AB008B"/>
    </inkml:brush>
  </inkml:definitions>
  <inkml:trace contextRef="#ctx0" brushRef="#br0">1 13 19220,'7'-7'1736,"10"6"-1231,5 1-193,5 0 536,7 0-608,4-2 48,3 2-88,-1-3-272</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41.015"/>
    </inkml:context>
    <inkml:brush xml:id="br0">
      <inkml:brushProperty name="width" value="0.05" units="cm"/>
      <inkml:brushProperty name="height" value="0.05" units="cm"/>
      <inkml:brushProperty name="color" value="#AB008B"/>
    </inkml:brush>
  </inkml:definitions>
  <inkml:trace contextRef="#ctx0" brushRef="#br0">5 0 17724,'-1'0'85,"1"1"0,0-1 0,-1 0 0,1 1-1,0-1 1,-1 1 0,1-1 0,0 1 0,0-1 0,-1 1 0,1-1 0,0 0 0,0 1 0,0-1 0,0 1 0,0-1 0,0 1 0,0-1-1,0 1 1,0-1 0,0 1 0,0-1 0,0 1 0,0-1 0,0 1 0,0-1 0,1 1 0,-1-1 0,0 1 0,14 8 1437,28 0-2,-37-9-1312,272 15 1315,-269-15-1527,-4 0-9,-1 0 0,1 0-1,-1 0 1,1 0 0,-1 1-1,0-1 1,8 3 0,-11-3 10,0 1 0,1-1 0,-1 0 1,1 1-1,-1-1 0,1 0 0,-1 1 0,0-1 1,1 0-1,-1 1 0,0-1 0,1 1 0,-1-1 1,0 1-1,0-1 0,1 1 0,-1-1 0,0 0 1,0 1-1,0 0 0,0-1 0,0 1 0,0 1 0,0 0-1,0 0 1,0-1-1,-1 1 0,1 0 1,-1-1-1,1 1 0,-1 0 1,0-1-1,-1 3 1,-24 38 54,-38 48-1,33-49 193,-28 49-1,-26 89 28,69-142-1266,16-37 976,-1 1 1,1-1-1,0 0 1,0 1 0,0-1-1,0 1 1,0-1-1,-1 1 1,1-1 0,0 0-1,0 1 1,0-1-1,-1 0 1,1 1 0,0-1-1,-1 0 1,1 1-1,0-1 1,-1 0 0,1 0-1,0 1 1,-1-1-1,1 0 1,-1 0 0,1 0-1,0 0 1,-1 1-1,1-1 1,-1 0 0,1 0-1,-1 0 1,0 0-1,-6-4-409</inkml:trace>
  <inkml:trace contextRef="#ctx0" brushRef="#br0" timeOffset="1">21 360 17060,'0'-5'1744,"10"5"-1104,3 3-272,12 0 784,1-1-495,14 1 1111,7-2-1352,11 6-96,4-3-24</inkml:trace>
  <inkml:trace contextRef="#ctx0" brushRef="#br0" timeOffset="2">1016 178 17996,'-52'38'2080,"0"-6"-1368,2 3-295,2 0 815,7 2-448,9 0-32,9-5-296,3-4-192,14-5-608,3-7-296,6-6-400,5-7 832,-1-5-184,1-7-160</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41.474"/>
    </inkml:context>
    <inkml:brush xml:id="br0">
      <inkml:brushProperty name="width" value="0.05" units="cm"/>
      <inkml:brushProperty name="height" value="0.05" units="cm"/>
      <inkml:brushProperty name="color" value="#AB008B"/>
    </inkml:brush>
  </inkml:definitions>
  <inkml:trace contextRef="#ctx0" brushRef="#br0">202 2 18604,'-28'-1'1240,"5"1"-24,-41 3 1,58-3-1018,1 1 1,-1 0 0,1 1-1,0-1 1,-1 1-1,1 0 1,0 0-1,0 0 1,0 1-1,1 0 1,-1 0-1,-7 6 1,11-8-172,0 0 0,0 0 1,0 0-1,0 1 0,0-1 1,0 0-1,0 0 1,0 1-1,1-1 0,-1 0 1,1 1-1,-1-1 0,1 0 1,-1 1-1,1-1 0,0 1 1,-1-1-1,1 1 0,0-1 1,0 1-1,0-1 1,0 1-1,1-1 0,-1 0 1,1 3-1,0-1-9,1 0 1,-1-1-1,1 1 1,0 0-1,0-1 0,0 1 1,0-1-1,0 1 1,1-1-1,-1 0 0,4 2 1,4 3-39,1 0-1,0-1 1,0-1 0,1 0 0,13 4 0,-7-4-143,-1-1 1,1-1-1,0 0 1,0-1 0,0-1-1,0-1 1,0-1 0,0 0-1,0-2 1,0 0-1,29-9 1,-43 11 82,0-1-1,0 0 0,0 0 1,0 0-1,-1-1 1,1 0-1,-1 1 1,1-1-1,4-6 1,-8 8 63,1 1 0,0-1 0,-1 0 0,1 0 0,-1 0 0,1 0 0,-1 0 0,1 0 0,-1 0 0,0 0 0,0 0 0,1 0 0,-1 0 0,0 0 0,0 0 0,0 0 0,0 0 0,0 0 0,0 0 0,0 0 0,-1 0 1,1 0-1,0 0 0,0 0 0,-1 0 0,1 0 0,-1 0 0,1 0 0,-1 0 0,1 1 0,-1-1 0,0 0 0,1 0 0,-1 0 0,0 1 0,0-1 0,1 0 0,-1 1 0,0-1 0,0 1 0,0-1 0,0 1 0,0-1 0,0 1 0,-1-1 0,-5-2-2,1 1-1,-1 0 1,0 0-1,0 0 1,0 1-1,0 0 1,0 0-1,0 1 1,0 0-1,0 0 0,0 1 1,0-1-1,-8 3 1,5 0-165,-1-1-1,0 1 1,1 1 0,0 0-1,-1 1 1,2 0 0,-18 11 0,19-10-79,0 1 0,0 0 1,1 0-1,1 0 0,-1 1 0,1 0 1,0 1-1,1-1 0,0 1 0,0 0 1,-6 17-1,1 18-591</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41.867"/>
    </inkml:context>
    <inkml:brush xml:id="br0">
      <inkml:brushProperty name="width" value="0.05" units="cm"/>
      <inkml:brushProperty name="height" value="0.05" units="cm"/>
      <inkml:brushProperty name="color" value="#AB008B"/>
    </inkml:brush>
  </inkml:definitions>
  <inkml:trace contextRef="#ctx0" brushRef="#br0">253 32 17308,'-26'10'795,"0"2"0,0 0 0,-29 20 0,43-24-490,0 1-1,1 0 0,0 0 0,0 1 0,1 1 1,1 0-1,0 0 0,-9 14 0,16-21-192,0 0 0,0 0 0,0 1-1,0-1 1,0 0 0,1 1 0,0 0 0,0-1-1,0 1 1,1-1 0,-1 1 0,1 0-1,0 0 1,1-1 0,0 7 0,0-8-63,0 1 0,0-1 0,0 0 1,1 1-1,0-1 0,-1 0 0,1 0 0,0 0 1,0 0-1,1 0 0,-1-1 0,1 1 1,-1-1-1,1 1 0,0-1 0,0 0 0,0 0 1,0 0-1,0-1 0,6 3 0,1 0-12,0-2 0,0 1 0,0-2 0,0 1 0,0-1 0,0-1 0,1 0 0,-1 0 0,0-1 0,0 0 0,0-1 0,0 0 0,0 0 0,19-9 0,-15 6-14,-1-1 0,0-1 0,0 0 0,0 0 0,-1-2 0,0 0 0,0 0 0,-1-1-1,18-20 1,-25 25-37,0-1-1,0 0 0,0 1 1,-1-1-1,0-1 1,0 1-1,-1 0 0,1-1 1,-1 1-1,-1-1 0,1 0 1,-1 0-1,-1 1 0,1-1 1,-1 0-1,-1-12 0,0 13-72,0 1 0,-1 0-1,1-1 1,-1 1 0,0 0 0,-1 0-1,1 0 1,-1 1 0,0-1-1,0 1 1,0-1 0,-1 1-1,0 0 1,1 0 0,-2 0-1,1 1 1,0-1 0,-1 1 0,1 0-1,-1 1 1,-6-4 0,3 3-53,0 0 0,-1 1 0,1 0 0,-1 0 1,-13 0-1,-2 1-391</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54.389"/>
    </inkml:context>
    <inkml:brush xml:id="br0">
      <inkml:brushProperty name="width" value="0.05" units="cm"/>
      <inkml:brushProperty name="height" value="0.05" units="cm"/>
      <inkml:brushProperty name="color" value="#33CCFF"/>
    </inkml:brush>
  </inkml:definitions>
  <inkml:trace contextRef="#ctx0" brushRef="#br0">273 13 14891,'17'-12'2970,"-26"18"-595,-29 23-941,16-8-1296,1 2 0,2 0 0,-23 35 0,-42 82-161,40-63-103,36-66-158,5-15-422,7-24-318,67-220-2699,-40 151 4576,-29 89 86,-6 8-349,-5 12 93,4 3-475,0 0 0,0 0 0,2 1 0,0-1 0,1 1 0,-1 21 0,2-4 49,2 0-1,6 34 0,-6-57-188,6 31 149,-7-38-198,1 0 0,0-1 0,0 1 0,0-1 0,0 1-1,0-1 1,0 1 0,1-1 0,-1 1 0,1-1 0,2 2 0,-4-4-16,0 1-1,1-1 1,-1 0 0,0 0-1,1 0 1,-1 0 0,0 0-1,1 0 1,-1 0 0,0 0-1,1 0 1,-1 0 0,0 0-1,1 0 1,-1 0 0,0 0-1,1 0 1,-1 0 0,0 0-1,1 0 1,-1 0 0,0-1-1,0 1 1,1 0 0,-1 0-1,0 0 1,0 0 0,1-1-1,-1 1 1,0 0 0,0 0-1,1-1 1,-1 1 0,0 0-1,0 0 1,0-1 0,1 1-1,-1 0 1,0-1 0,0 1-1,0 0 1,0-1 0,0 1-1,0 0 1,0-1 0,0 0-1,5-17 23,-4 18-24,2-20-81,-1 1 0,-1-1 1,-1 0-1,0 0 0,-1 1 0,-1-1 1,-1 0-1,-1 1 0,-8-23 0,12 41 62,-8-19-159,8 19 165,0 1 0,0-1-1,0 1 1,-1-1 0,1 1 0,0-1-1,-1 1 1,1-1 0,0 1 0,-1-1 0,1 1-1,0-1 1,-1 1 0,1-1 0,-1 1-1,1 0 1,-1-1 0,1 1 0,-1 0-1,1-1 1,-1 1 0,1 0 0,-1 0-1,1-1 1,-1 1 0,-1 0 0,2 1 6,-1-1 1,1 1-1,-1-1 1,1 1-1,-1 0 1,1-1-1,0 1 1,-1 0 0,1 0-1,0-1 1,-1 1-1,1 0 1,0 0-1,0-1 1,0 1-1,0 0 1,0 0-1,0 0 1,0-1-1,0 1 1,0 1-1,2 21 27,-2-22-23,4 20 33,1 1 0,1-1 0,1 0 0,1-1-1,1 0 1,0 0 0,2-1 0,0 0 0,24 31 0,-23-39-1,-12-11-29,0 0-1,0 0 1,0 0-1,0 0 1,0 0 0,1 0-1,-1 0 1,0 0-1,0 0 1,0 0 0,0 1-1,0-1 1,0 0-1,1 0 1,-1 0 0,0 0-1,0 0 1,0 0 0,0 0-1,0 0 1,1 0-1,-1 0 1,0 0 0,0 0-1,0 0 1,0-1-1,0 1 1,1 0 0,-1 0-1,0 0 1,0 0-1,0 0 1,0 0 0,0 0-1,0 0 1,1 0-1,-1 0 1,0 0 0,0-1-1,0 1 1,0 0 0,0-2-10,0 1 0,0-1 1,0 1-1,0-1 1,0 1-1,-1-1 1,1 0-1,0 1 0,-1-1 1,1 1-1,-1 0 1,0-1-1,-1-1 1,-96-159-1242,40 71 1341,55 87-44,-5-13 358,8 17-391,0-1 0,0 1 0,0 0 1,0-1-1,0 1 0,0-1 0,0 1 1,0 0-1,0-1 0,0 1 0,1 0 0,-1-1 1,0 1-1,0 0 0,0-1 0,1 1 1,-1 0-1,0 0 0,0-1 0,1 1 0,-1 0 1,0 0-1,0-1 0,1 1 0,-1 0 1,0 0-1,1 0 0,-1 0 0,0-1 0,1 1 1,-1 0-1,0 0 0,1 0 0,-1 0 1,1 0-1,-1 0 0,0 0 0,1 0 0,-1 0 1,0 0-1,1 0 0,-1 0 0,0 0 1,1 1-1,84 6 148,-10 0-386,-49-7 112</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9:56.461"/>
    </inkml:context>
    <inkml:brush xml:id="br0">
      <inkml:brushProperty name="width" value="0.05" units="cm"/>
      <inkml:brushProperty name="height" value="0.05" units="cm"/>
      <inkml:brushProperty name="color" value="#33CCFF"/>
    </inkml:brush>
  </inkml:definitions>
  <inkml:trace contextRef="#ctx0" brushRef="#br0">294 10 17244,'-10'14'3887,"-17"24"-2869,-46 87 44,-43 65-249,112-184-792,1-2-18,1 0-1,-1 0 1,0-1 0,-1 1-1,-4 4 1,7-8-7,1 1-1,0-1 0,0 0 1,0 0-1,0 0 0,0 0 1,0 0-1,-1 0 1,1 0-1,0 1 0,0-1 1,0 0-1,0 0 0,-1 0 1,1 0-1,0 0 1,0 0-1,0 0 0,-1 0 1,1 0-1,0 0 1,0 0-1,0 0 0,0 0 1,-1 0-1,1 0 0,0 0 1,0 0-1,0 0 1,0 0-1,-1 0 0,1-1 1,0 1-1,0 0 1,0 0-1,0 0 0,0 0 1,-1 0-1,1 0 0,-2-10-165,4-14-136,73-249-1961,-50 190 2097,-17 63 333,-7 20-159,-1 0-1,0 0 1,0 0 0,0 0 0,0 0 0,0 0 0,0 0-1,0 0 1,1 0 0,-1 0 0,0 0 0,0 0 0,0 0-1,0 0 1,0 0 0,0 0 0,1 0 0,-1 0-1,0 0 1,0 0 0,0 0 0,0 0 0,0 0 0,0 0-1,1 0 1,-1 0 0,0 0 0,0 0 0,0 0 0,0 1-1,0-1 1,0 0 0,0 0 0,0 0 0,0 0-1,1 0 1,-1 0 0,0 0 0,0 0 0,0 0 0,0 1-1,0-1 1,0 0 0,0 0 0,0 0 0,0 0 0,0 0-1,0 0 1,0 1 0,0-1 0,0 0 0,0 0-1,0 0 1,0 0 0,0 0 0,0 0 0,0 1 0,0-1-1,0 0 1,0 0 0,2 39 425,-2-24-358,6 80 704,35 171-1,-41-264-755,1 0 0,-1 0 1,1 0-1,-1-1 1,1 1-1,0 0 0,0-1 1,0 1-1,-1-1 0,2 1 1,1 2-1,-3-4-10,0 1 0,1-1 0,-1 0 0,0 0 0,1 0 0,-1 0 0,1 1 0,-1-1 0,0 0 0,1 0 0,-1 0 0,1 0 0,-1 0 0,0 0 0,1 0 0,-1 0 0,1 0 0,-1 0 0,0 0 0,1 0 0,-1 0 0,1 0 0,-1 0 0,0-1 0,1 1 0,-1 0 0,0 0 0,1 0 0,-1 0 0,0-1 0,1 1 0,1-3 13,0 1-1,0 0 1,0 0 0,-1-1 0,1 1 0,-1-1 0,0 1 0,0-1-1,0 0 1,0 1 0,0-1 0,0-6 0,2-13-111,-2 0-1,-1-1 1,-1 1 0,0 0 0,-2-1 0,-1 1-1,0 0 1,-11-27 0,11 42 12,1 14 61,1 14 12,6 1 9,0 1 1,1-1-1,1 0 1,2 0-1,0 0 1,11 19-1,6 20 79,-20-41-33,-5-20-47,0 1-1,0-1 1,0 0 0,0 1-1,-1-1 1,1 1-1,0-1 1,0 0-1,0 1 1,0-1-1,0 1 1,-1-1-1,1 0 1,0 1-1,0-1 1,0 0-1,-1 1 1,1-1-1,0 0 1,-1 1-1,1-1 1,0 0-1,-1 0 1,0 1-1,0-1 3,-1 0 0,0 0 0,0 0 0,0 0 0,1 0 1,-1-1-1,0 1 0,0 0 0,0-1 0,1 0 0,-1 1 0,0-1 0,1 0 0,-1 0 0,1 0 0,-1 0 0,-1-1 0,-50-37-3,2-3 0,-82-84 0,125 119 23,8 6-24,0 1 0,-1 0 0,1 0 0,0 0 0,-1-1 0,1 1 0,0 0 0,0 0 0,-1-1 0,1 1 0,0 0-1,0 0 1,0-1 0,-1 1 0,1 0 0,0-1 0,0 1 0,0 0 0,0-1 0,0 1 0,0 0 0,0-1 0,-1 1 0,1 0 0,0-1 0,0 1 0,0-1 0,0 1 0,1 0 0,-1-1-1,0 1 1,0 0 0,0-1 0,0 1 0,0 0 0,0-1 0,0 1 0,1 0 0,-1-1 0,0 1 0,0 0 0,0 0 0,1-1 0,-1 1 0,0 0 0,1 0 0,-1-1 0,0 1 0,0 0 0,1 0-1,-1 0 1,0-1 0,1 1 0,-1 0 0,0 0 0,1 0 0,-1 0 0,0 0 0,1 0 0,-1 0 0,1 0 0,25-3 37,-25 3-31,26-1-468,-1 1 0,1 2 0,-1 0 0,0 2 0,50 13 0,-57-9-45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0:55.877"/>
    </inkml:context>
    <inkml:brush xml:id="br0">
      <inkml:brushProperty name="width" value="0.05" units="cm"/>
      <inkml:brushProperty name="height" value="0.05" units="cm"/>
      <inkml:brushProperty name="color" value="#33CCFF"/>
    </inkml:brush>
  </inkml:definitions>
  <inkml:trace contextRef="#ctx0" brushRef="#br0">16 339 20140,'-16'14'722,"26"-24"-159,20-21-98,204-191 1447,-140 136-1590,-86 82-195,-8 14-59,-12 21-18,9-24-36,-11 33 19,2 1 1,-13 78 0,25-118-34,-7 65 28,6-60-28,1 0-1,0 0 0,1 0 0,0 0 0,0 0 1,0 0-1,0-1 0,5 11 0,-6-15-28,0-1-1,1 1 1,-1 0-1,0 0 1,1 0 0,-1-1-1,1 1 1,-1 0-1,1 0 1,-1-1-1,1 1 1,0 0 0,-1-1-1,1 1 1,0-1-1,-1 1 1,1-1-1,0 1 1,0-1-1,0 0 1,-1 1 0,1-1-1,0 0 1,0 1-1,1-1 1,0 0-14,-1-1 0,0 1 0,1-1 0,-1 1 0,0-1 0,0 1 0,0-1 0,0 0 0,1 1 0,-1-1 0,0 0 0,0 0 0,0 0 0,-1 0 0,3-2 0,3-6-150,1-1 0,-1 0 1,6-13-1,-8 14 190,17-31-430</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0:56.432"/>
    </inkml:context>
    <inkml:brush xml:id="br0">
      <inkml:brushProperty name="width" value="0.05" units="cm"/>
      <inkml:brushProperty name="height" value="0.05" units="cm"/>
      <inkml:brushProperty name="color" value="#33CCFF"/>
    </inkml:brush>
  </inkml:definitions>
  <inkml:trace contextRef="#ctx0" brushRef="#br0">63 43 17844,'0'-1'80,"0"1"1,0-1-1,-1 1 0,1-1 1,0 1-1,0-1 0,0 1 1,0-1-1,0 1 0,0-1 1,0 1-1,0-1 0,0 1 1,0-1-1,0 1 0,0-1 1,0 1-1,0-1 0,1 1 1,-1 0-1,0-1 1,0 1-1,1-1 0,-1 1 1,0-1-1,0 1 0,1 0 1,0-1-1,16-10 1238,25 0 43,-39 10-1201,2 0-89,0-1-1,0 1 1,1 0 0,-1 1 0,0-1 0,1 1-1,-1 0 1,1 1 0,-1-1 0,0 1 0,1 0-1,5 3 1,-10-4-66,0 1 0,0 0-1,0-1 1,-1 1 0,1 0 0,0 0-1,-1 0 1,1 0 0,-1-1 0,1 1-1,-1 0 1,1 0 0,-1 0 0,1 0-1,-1 0 1,0 0 0,0 0 0,0 0-1,1 0 1,-1 1 0,0-1-1,0 0 1,-1 0 0,1 0 0,0 0-1,0 0 1,0 0 0,-1 0 0,1 0-1,0 0 1,-1 0 0,1 0 0,-1 0-1,1 0 1,-1-1 0,0 1 0,0 1-1,-5 7 18,0-1 0,-13 15-1,13-15-1,-39 42 87,-30 39 86,68-80-157,0 1 0,1-1-1,1 1 1,0 1 0,0-1 0,1 1-1,-5 17 1,8-26-30,1 0-1,0 1 1,-1-1 0,1 0-1,0 0 1,0 0 0,0 0-1,0 0 1,1 0-1,-1 0 1,1 1 0,-1-1-1,1 0 1,0 0 0,-1 0-1,1-1 1,0 1 0,0 0-1,1 0 1,-1 0 0,0-1-1,1 1 1,-1 0 0,0-1-1,1 0 1,0 1 0,-1-1-1,1 0 1,0 0-1,0 0 1,0 0 0,0 0-1,0 0 1,0 0 0,0-1-1,0 1 1,0-1 0,2 1-1,10 1-229,0 0 0,0-1-1,-1 0 1,23-2 0,-30 0-10,20-1-1330,0-1-1,34-8 1,-43 6 444</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0:57.316"/>
    </inkml:context>
    <inkml:brush xml:id="br0">
      <inkml:brushProperty name="width" value="0.05" units="cm"/>
      <inkml:brushProperty name="height" value="0.05" units="cm"/>
      <inkml:brushProperty name="color" value="#33CCFF"/>
    </inkml:brush>
  </inkml:definitions>
  <inkml:trace contextRef="#ctx0" brushRef="#br0">11 283 16396,'-4'7'887,"-2"6"645,7-10-747,5-6 38,15-12-106,0 0-1,-1-2 1,23-25-1,-1 2-411,35-36 29,25-21-73,-102 97-259,0 0 0,0 0 0,0 0 1,0 0-1,0 0 0,0 0 0,0 1 0,0-1 0,0 0 0,0 0 0,0 0 0,0 0 0,0 0 0,0 1 0,0-1 1,0 0-1,0 0 0,0 0 0,0 0 0,0 0 0,0 0 0,0 1 0,0-1 0,0 0 0,0 0 0,1 0 0,-1 0 1,0 0-1,0 0 0,0 0 0,0 0 0,0 1 0,0-1 0,0 0 0,0 0 0,1 0 0,-1 0 0,0 0 0,0 0 1,0 0-1,0 0 0,0 0 0,0 0 0,1 0 0,-1 0 0,0 0 0,0 0 0,0 0 0,0 0 0,0 0 0,0 0 1,1 0-1,-1 0 0,0 0 0,0 0 0,0 0 0,0 0 0,0 0 0,0 0 0,1 0 0,-1 0 6,-4 18 76,0 0 0,-14 31 1,2-2 31,4-10-46,-21 76 194,28-92-265,1 0 0,1 0 0,0 29 0,2-49-42,1 0 0,0 0 1,0 0-1,0 0 0,0 0 1,0 0-1,0-1 1,0 1-1,0 0 0,1 0 1,-1 0-1,0 0 0,0 0 1,1 0-1,-1 0 0,0-1 1,1 1-1,-1 0 0,1 0 1,-1 0-1,1-1 0,1 2 1,-1-2-6,-1 0 0,1 0 0,0 0 0,0 0 0,-1 0 0,1 0 0,0-1 0,-1 1 0,1 0 0,0 0 0,-1-1 1,1 1-1,0 0 0,-1-1 0,1 1 0,-1-1 0,1 1 0,0-1 0,-1 1 0,1-1 0,0 0 0,4-5-190,0-1 0,0 1 0,6-11 0,5-12-352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0:57.765"/>
    </inkml:context>
    <inkml:brush xml:id="br0">
      <inkml:brushProperty name="width" value="0.05" units="cm"/>
      <inkml:brushProperty name="height" value="0.05" units="cm"/>
      <inkml:brushProperty name="color" value="#33CCFF"/>
    </inkml:brush>
  </inkml:definitions>
  <inkml:trace contextRef="#ctx0" brushRef="#br0">16 1 16908,'-3'24'1808,"0"2"-1120,-2-1-296,4 1 792,-2 2-199,3 1-409,1-5-376,4-4-760,1-3-336,3-14 696,0-5-153,1-16-143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2.877"/>
    </inkml:context>
    <inkml:brush xml:id="br0">
      <inkml:brushProperty name="width" value="0.05" units="cm"/>
      <inkml:brushProperty name="height" value="0.05" units="cm"/>
    </inkml:brush>
  </inkml:definitions>
  <inkml:trace contextRef="#ctx0" brushRef="#br0">212 553 15547,'3'-5'371,"-2"-1"1,1 1-1,-1-1 0,1 1 0,-1-1 0,-1 1 0,1-1 0,-1 1 0,0-1 0,0 0 1,-1 1-1,-1-10 0,1 14-247,1-1 0,-1 1 0,0-1-1,1 1 1,-1-1 0,0 1 0,0-1 0,0 1 0,0-1 0,0 1 0,0 0 0,0 0 0,-1-1-1,1 1 1,0 0 0,-1 0 0,1 0 0,-2 0 0,0 0-28,1 0 1,0 1-1,-1-1 0,1 1 1,-1 0-1,1 0 0,0 0 1,-1 0-1,1 0 0,-1 1 1,1-1-1,0 1 0,-1-1 1,1 1-1,0 0 1,-4 1-1,-2 2-17,1 1 1,-1-1-1,1 1 1,0 0-1,0 1 1,1 0-1,0 0 1,0 0-1,0 1 1,-6 9-1,2-1-43,0 1 0,1 0 1,-13 33-1,17-39-39,1 1 1,1-1-1,0 1 1,0 0-1,1 0 1,1 0-1,-1 0 0,2 0 1,0 16-1,0-26 2,0 0-1,0 1 1,1-1-1,-1 0 0,0 1 1,1-1-1,-1 0 1,1 0-1,-1 1 0,1-1 1,-1 0-1,1 0 0,0 0 1,0 0-1,0 0 1,-1 0-1,1 0 0,0 0 1,0 0-1,0 0 1,0 0-1,1-1 0,0 2 1,0-2-1,-1 0 1,1 1 0,0-1-1,0 0 1,-1 0 0,1 0-1,0 0 1,0 0-1,-1 0 1,1-1 0,0 1-1,0-1 1,-1 1 0,1-1-1,1 0 1,6-4-3,-1 0 0,0 0-1,0 0 1,0-1 0,8-9 0,20-22 7,49-67 0,-20 22 51,-64 81-53,0-1 0,0 1 0,1 0 0,-1 0 0,0-1 0,1 1 0,-1 0 0,0 0 0,1 0 1,0 0-1,-1 0 0,3 0 0,-4 1-2,1 0 0,-1 0 0,1 0 0,-1 0 0,0 0 0,1 0 0,-1 0 0,1 0 0,-1 0 1,0 0-1,1 1 0,-1-1 0,0 0 0,1 0 0,-1 0 0,0 1 0,1-1 0,-1 0 0,0 0 0,1 1 1,-1-1-1,0 0 0,0 1 0,1-1 0,-1 0 0,0 1 0,0-1 0,0 0 0,0 1 0,1-1 0,-1 1 1,0 0-1,1 5-26,0 1 0,0-1 1,-1 1-1,0 12 0,0-7-15,-1 14-64,3 62-390,-1-79 387,0 0 1,0-1 0,1 1 0,0 0-1,1-1 1,0 1 0,5 9 0,-8-17 80,1 0 0,0 1 0,-1-1 0,1 0 0,0 0-1,0 0 1,0 0 0,0 0 0,0 0 0,0 0 0,1 0 0,-1 0 0,0 0 0,0 0 0,1-1 0,-1 1 0,0-1 0,1 1 0,-1-1 0,1 1 0,-1-1 0,1 0 0,-1 0 0,1 1 0,-1-1 0,0 0 0,1 0 0,-1-1 0,1 1 0,-1 0-1,1 0 1,-1-1 0,1 1 0,-1-1 0,0 1 0,1-1 0,-1 0 0,2-1 0,5-3-98,0-1 1,-1 0-1,0-1 0,0 0 0,0 0 1,-1 0-1,7-11 0,38-66-545,-38 63 528,22-45-249,-3-1 0,28-84 0,25-145-426,-84 289 908,-4 11-29,-4 18 69,-77 387 2844,82-394-2849,0-3-4,0 0 0,1 1 0,0-1 0,0 0 0,2 1 0,0-1 0,0 0 0,5 19 0,-6-29-108,1-1 1,-1 1 0,1-1-1,0 1 1,-1-1-1,1 1 1,0-1-1,0 0 1,0 1-1,0-1 1,0 0-1,0 0 1,1 0-1,-1 0 1,2 1-1,-2-1-8,0-1-1,0 0 1,0 1-1,0-1 1,0 0-1,0 0 0,-1 0 1,1 0-1,0 0 1,0 0-1,0 0 1,0 0-1,0 0 1,0 0-1,0 0 0,0-1 1,0 1-1,0 0 1,1-1-1,0-1-3,1 0 0,-1 1 0,1-1 0,-1 0 0,0 0 0,0-1 0,0 1-1,0 0 1,0-1 0,0 1 0,-1-1 0,1 0 0,-1 1 0,2-5 0,-1 0 19,0-1 0,-1 0 0,0 1 0,0-1 0,-1 0 1,0 0-1,0 1 0,-1-1 0,0 0 0,0 1 0,-1-1 0,-4-13 1,1 7 50,-1 0 0,0 1 0,-1 0 1,0 0-1,-17-21 0,6 18 50,12 15-75,7 10-54,1-5 0,0-1 1,0 1-1,0-1 0,0 0 1,1 0-1,-1 0 0,1 0 1,0 0-1,0 0 0,0-1 1,0 0-1,1 1 0,-1-1 1,1-1-1,-1 1 0,1 0 1,-1-1-1,1 0 0,0 1 1,0-1-1,0-1 0,0 1 1,0-1-1,0 1 1,6-2-1,1 1-5,0 0-1,0-1 1,1-1 0,-1 0-1,0-1 1,0 0 0,19-8-1,-5-2 5,0-1-1,25-19 1,-17 11 13,-32 21-1,1 0-1,-1 0 1,1 0-1,0 0 1,-1 0-1,1 0 0,0 1 1,0-1-1,3 0 1,-5 1-1,1 0 1,0 1 0,-1-1 0,1 0 0,0 1 0,-1-1-1,1 0 1,-1 1 0,1-1 0,-1 1 0,1-1-1,-1 1 1,1-1 0,-1 1 0,0-1 0,1 1 0,-1 0-1,0-1 1,1 1 0,-1-1 0,0 1 0,0 0-1,1-1 1,-1 1 0,0 0 0,0-1 0,0 1-1,0 0 1,0-1 0,0 1 0,0 0 0,0-1 0,0 1-1,-1 1 1,2 35 161,-3 0 0,-7 46 0,4-43 120,-1 64-1,7-98-241,-1 0 1,1 0-1,0 0 0,0 0 0,0 0 1,1-1-1,4 10 0,-6-14-39,1 0 0,-1 0 0,1 0 0,-1-1 0,1 1 0,0 0 1,-1 0-1,1 0 0,0-1 0,0 1 0,-1 0 0,1-1 0,0 1 0,0-1 0,0 1 0,0-1 0,0 1 0,0-1 0,2 1 0,-2-1-17,1-1 0,-1 1-1,1 0 1,-1 0-1,1-1 1,-1 1 0,1-1-1,-1 1 1,0-1 0,1 0-1,-1 1 1,0-1 0,0 0-1,1 0 1,-1 0 0,0 0-1,0 0 1,1-1 0,8-9-56,-1 0 0,-1 0 0,1-1 0,-2 0 0,7-15 0,29-69 27,-24 38-156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4.979"/>
    </inkml:context>
    <inkml:brush xml:id="br0">
      <inkml:brushProperty name="width" value="0.05" units="cm"/>
      <inkml:brushProperty name="height" value="0.05" units="cm"/>
    </inkml:brush>
  </inkml:definitions>
  <inkml:trace contextRef="#ctx0" brushRef="#br0">181 19 17404,'0'0'73,"0"0"0,1-1-1,-1 1 1,0-1 0,1 1 0,-1-1 0,0 1 0,0-1 0,1 1 0,-1-1 0,0 1-1,0-1 1,0 1 0,0-1 0,0 1 0,0-1 0,0 0 0,0 1 0,0-1 0,0 1-1,0-1 1,0 1 0,0-1 0,0 1 0,-1-1 0,1 1 0,0-1 0,-1 0 0,1 0 10,-1 1 1,0-1-1,0 1 1,0 0-1,1-1 0,-1 1 1,0 0-1,0 0 1,0 0-1,0-1 1,0 1-1,1 0 1,-1 0-1,0 0 1,-2 1-1,-2-1 266,0 1 0,-1 1 0,1-1 0,0 1 1,-6 2-1,2 1-142,0 0 1,0 0-1,1 1 1,-12 10-1,18-14-214,-1 0 0,1 0 0,0 1 0,0-1 0,0 1 0,0-1 0,0 1 0,0 0 0,1 0 0,0 0 0,-1 0 0,1 0 0,0 0 0,0 0 0,1 0 0,-1 1 0,1-1 0,-1 3 0,2-4-51,-1 0 1,1 0-1,-1 0 1,1-1-1,0 1 1,-1 0-1,1-1 0,0 1 1,0 0-1,1-1 1,-1 1-1,0-1 1,0 0-1,1 1 1,-1-1-1,1 0 1,-1 0-1,1 0 1,-1 0-1,1 0 1,0 0-1,-1 0 0,5 1 1,4 2-434,1-1 1,20 4 0,-21-5 172,48 8-1189,-34-6 609,47 13-1,-71-17 926,1 0 0,0 1 0,-1-1 0,1 0-1,0 0 1,-1 0 0,1 1 0,0-1 0,-1 0-1,1 1 1,-1-1 0,1 0 0,0 1 0,-1-1 0,1 1-1,-1-1 1,1 1 0,-1-1 0,0 1 0,1 0-1,-1-1 1,0 1 0,1-1 0,-1 1 0,0 0-1,1 0 1,-1 0 25,-1 0 0,1 0 1,0 0-1,-1 0 0,1 0 0,-1-1 0,1 1 0,-1 0 0,1 0 0,-1-1 1,1 1-1,-1 0 0,0-1 0,1 1 0,-1 0 0,0-1 0,-1 1 0,-40 21 1587,39-21-1512,-25 12 672,-1-2 1,1-1-1,-1-2 0,-60 10 1,86-17-824,1-1 1,-1 1 0,1-1 0,-1 0 0,1 0 0,-1 0-1,1-1 1,-1 1 0,1-1 0,0 1 0,-1-1 0,1 0-1,-1 0 1,1 0 0,0 0 0,-2-1 0,3 1 3,1 1 0,-1-1 0,1 1 0,-1-1 0,1 0 1,0 1-1,-1-1 0,1 0 0,0 1 0,0-1 0,-1 0 1,1 0-1,0 1 0,0-1 0,0 0 0,0 1 0,0-1 0,0 0 1,0 0-1,0-1 0,1-1 0,0 1 0,0-1 0,0 0 0,0 1 1,0-1-1,1 1 0,3-5 0,23-28-248,10-11-116</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0:58.212"/>
    </inkml:context>
    <inkml:brush xml:id="br0">
      <inkml:brushProperty name="width" value="0.05" units="cm"/>
      <inkml:brushProperty name="height" value="0.05" units="cm"/>
      <inkml:brushProperty name="color" value="#33CCFF"/>
    </inkml:brush>
  </inkml:definitions>
  <inkml:trace contextRef="#ctx0" brushRef="#br0">112 0 16532,'1'3'2455,"-6"7"-703,-13 20 210,2-4-1071,13-19-793,-1 0-1,1 1 1,0-1 0,0 1 0,1 0 0,0 0 0,-1 13 0,3-20-100,1 0 0,-1 0 0,0 0 0,1 0 0,-1 0 0,0 0 0,1 0 0,0 0 0,-1 0 0,1 0 1,-1 0-1,1 0 0,0 0 0,0-1 0,0 1 0,-1 0 0,1 0 0,0-1 0,0 1 0,0-1 1,0 1-1,0-1 0,0 1 0,0-1 0,0 1 0,0-1 0,0 0 0,1 0 0,-1 1 0,0-1 0,0 0 1,0 0-1,0 0 0,2-1 0,46-1-176,-40 0 118,1 1 10,-1 0-1,1 1 0,-1 0 0,0 1 0,18 2 1,-25-2 45,1-1 1,-1 1-1,0 0 0,0 0 1,0 0-1,0 0 1,0 0-1,0 0 1,0 1-1,-1-1 1,1 1-1,0-1 0,-1 1 1,1 0-1,-1-1 1,1 1-1,-1 0 1,0 0-1,0 0 1,0 0-1,0 0 0,0 0 1,-1 1-1,1-1 1,0 0-1,-1 0 1,0 0-1,1 1 1,-1 2-1,0 4 53,-1-1 1,0 0-1,0 0 1,-1 1-1,1-1 0,-2 0 1,1 0-1,-1-1 1,-1 1-1,1 0 0,-9 11 1,5-8 81,0 0 1,-1-1 0,0-1-1,-1 1 1,0-1-1,-20 15 1,25-21-72,-1 1 0,0-1 0,0-1 0,-1 1 0,1-1 0,-9 3 0,12-4-72,0-1 0,0 0 0,0 1 0,0-1 0,0 0 0,0 0 0,0 0 0,0-1 0,0 1 1,0 0-1,0-1 0,0 1 0,0-1 0,0 0 0,0 0 0,0 1 0,1-1 0,-1 0 0,0-1 0,1 1 0,-1 0 0,-2-3 0,-1-2-108,0 0 1,0-1 0,1 0-1,0 0 1,0 0 0,1 0-1,0-1 1,0 1 0,1-1 0,0 0-1,-2-9 1,0-8 16,1-1 0,0-30 1,3 5-392</inkml:trace>
  <inkml:trace contextRef="#ctx0" brushRef="#br0" timeOffset="1">78 2 15459,'12'-2'1697,"4"2"-857,-1 0-272,7 2 784,-6 1-183,12-2-273,-1 2-328,-1 0-1000,2-1-721,1 1 1017,0 0-264,0 0-192</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0:58.699"/>
    </inkml:context>
    <inkml:brush xml:id="br0">
      <inkml:brushProperty name="width" value="0.05" units="cm"/>
      <inkml:brushProperty name="height" value="0.05" units="cm"/>
      <inkml:brushProperty name="color" value="#33CCFF"/>
    </inkml:brush>
  </inkml:definitions>
  <inkml:trace contextRef="#ctx0" brushRef="#br0">6 260 17836,'-2'14'1072,"1"-10"-812,0 0-1,0 0 1,1 1 0,-1-1 0,1 0 0,0 0-1,1 0 1,0 8 0,0-12-213,-1 1 1,0-1-1,0 0 0,1 0 0,-1 1 1,0-1-1,0 0 0,1 0 1,-1 1-1,0-1 0,1 0 1,-1 0-1,0 0 0,1 0 1,-1 0-1,1 1 0,-1-1 1,0 0-1,1 0 0,-1 0 1,0 0-1,1 0 0,-1 0 1,1 0-1,-1 0 0,0 0 1,1 0-1,-1-1 0,0 1 1,1 0-1,-1 0 0,0 0 1,1 0-1,-1 0 0,0-1 1,1 1-1,-1 0 0,0 0 1,1-1-1,-1 1 0,0 0 1,0 0-1,1-1 0,-1 1 1,0 0-1,0-1 0,16-16 683,-15 16-658,37-47 498,53-93 1,-27 37-553,-57 98-60,-8 15 16,-9 27-4,7-27 18,-41 156 51,39-138-557,0 0 0,2 0 0,2 1 0,1 34 0,2-44 87,2-4-135</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0:59.103"/>
    </inkml:context>
    <inkml:brush xml:id="br0">
      <inkml:brushProperty name="width" value="0.05" units="cm"/>
      <inkml:brushProperty name="height" value="0.05" units="cm"/>
      <inkml:brushProperty name="color" value="#33CCFF"/>
    </inkml:brush>
  </inkml:definitions>
  <inkml:trace contextRef="#ctx0" brushRef="#br0">3 0 18212,'-3'15'1808,"9"-5"-1160,4-4-255,2-3 759,2 1-280,1-1-232,5 1-160,0-3-360,-2 2-152,-4 0-512,-2 0-376,-4 0 776,-7-3-144,8-3-128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0.105"/>
    </inkml:context>
    <inkml:brush xml:id="br0">
      <inkml:brushProperty name="width" value="0.05" units="cm"/>
      <inkml:brushProperty name="height" value="0.05" units="cm"/>
      <inkml:brushProperty name="color" value="#33CCFF"/>
    </inkml:brush>
  </inkml:definitions>
  <inkml:trace contextRef="#ctx0" brushRef="#br0">1 419 12539,'0'2'255,"0"0"-1,0-1 1,1 1 0,-1 0 0,1 0 0,0-1 0,-1 1 0,1-1 0,0 1-1,0 0 1,1 1 0,6-3 1221,4-10 416,31-45 376,47-79 0,-51 75-1759,73-116 457,-112 175-955,0-1 1,1 1-1,-1-1 0,0 1 0,0-1 1,1 1-1,-1 0 0,0-1 0,1 1 1,-1-1-1,0 1 0,1 0 0,-1-1 1,1 1-1,-1 0 0,1-1 1,-1 1-1,1 0 0,-1 0 0,1 0 1,-1-1-1,1 1 0,3 9 130,-5 22-31,1-27-89,-3 39 37,-1 11-18,2 1 0,7 71 0,-5-124-117,0 0-1,0 0 0,1 0 0,-1 0 0,1 0 0,-1 0 0,1 0 0,0-1 0,0 1 0,-1 0 1,3 2-1,-2-3 26,-1-1 0,0 0 1,0 0-1,1 0 1,-1 1-1,0-1 0,0 0 1,1 0-1,-1 0 1,0 0-1,1 0 0,-1 0 1,0 0-1,0 0 1,1 0-1,-1 0 0,0 0 1,1 0-1,-1 0 1,0 0-1,1 0 0,-1 0 1,0 0-1,0 0 1,1 0-1,-1 0 0,1 0 1,10-12-1826,19-38 164,-12 18 577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0.542"/>
    </inkml:context>
    <inkml:brush xml:id="br0">
      <inkml:brushProperty name="width" value="0.05" units="cm"/>
      <inkml:brushProperty name="height" value="0.05" units="cm"/>
      <inkml:brushProperty name="color" value="#33CCFF"/>
    </inkml:brush>
  </inkml:definitions>
  <inkml:trace contextRef="#ctx0" brushRef="#br0">2 272 15843,'-1'9'696,"0"12"1766,1-21-2437,0 0-1,0 0 1,0 0-1,0 0 1,0 0 0,0 0-1,0 0 1,0 1 0,1-1-1,-1 0 1,0 0-1,0 0 1,0 0 0,0 0-1,0 0 1,0 0 0,0 0-1,0 0 1,0 0-1,0 0 1,0 0 0,0 0-1,0 1 1,0-1 0,0 0-1,1 0 1,-1 0-1,0 0 1,0 0 0,0 0-1,0 0 1,0 0 0,0 0-1,0 0 1,0 0-1,0 0 1,0 0 0,1 0-1,-1 0 1,0 0 0,0 0-1,0 0 1,0 0-1,0 0 1,0 0 0,0 0-1,0 0 1,0-1 0,0 1-1,0 0 1,1 0-1,-1 0 1,0 0 0,0 0-1,0 0 1,0 0 0,8-11 1416,24-42 348,5-11-653,80-101 0,-117 165-1124,1-1 0,-1 0 0,1 1 1,-1-1-1,1 0 0,-1 1 0,1-1 0,-1 1 1,1-1-1,0 1 0,-1-1 0,1 1 0,0 0 1,-1-1-1,1 1 0,0 0 0,0-1 0,-1 1 1,2 0-1,-1 0-7,-1 0 0,0 1 0,1-1 0,-1 0 0,0 1 0,1-1 0,-1 0 1,0 1-1,1-1 0,-1 0 0,0 1 0,0-1 0,0 1 0,1-1 0,-1 0 0,0 1 1,0-1-1,0 1 0,0-1 0,0 1 0,0-1 0,0 0 0,0 1 0,0 0 0,-3 40 70,1-31-58,-7 134 64,9-122-79,1 0-1,1 0 0,0 1 0,10 30 1,-12-52-35,0 1 0,0-1 0,1 0 1,-1 1-1,1-1 0,-1 0 0,1 0 1,0 0-1,0 1 0,-1-1 1,1 0-1,0 0 0,0 0 0,0 0 1,0 0-1,2 1 0,-2-2-12,0 1-1,-1-1 1,1 0-1,0 0 1,0 0-1,-1 0 1,1 0-1,0 0 1,0 0-1,0 0 1,-1 0-1,1 0 1,0 0-1,0 0 1,-1-1-1,1 1 1,0 0-1,0 0 1,-1-1-1,1 1 1,0-1-1,4-3-90,-1 1 0,0-1 0,0 0 0,0 0 0,0 0 0,4-8 0,12-20-327</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1.560"/>
    </inkml:context>
    <inkml:brush xml:id="br0">
      <inkml:brushProperty name="width" value="0.05" units="cm"/>
      <inkml:brushProperty name="height" value="0.05" units="cm"/>
      <inkml:brushProperty name="color" value="#33CCFF"/>
    </inkml:brush>
  </inkml:definitions>
  <inkml:trace contextRef="#ctx0" brushRef="#br0">140 10 17716,'-1'0'295,"0"1"0,0-1 0,0 1 0,0 0 0,0-1 0,0 1 1,1 0-1,-1-1 0,0 1 0,1 0 0,-1 0 0,0 0 0,1 0 0,-1 0 1,0 1-1,-10 20 1126,9-17-1332,2-3 75,5-6-87,5-6 31,-8 7-20,0 1 3,-1 0 0,1 0-1,-1 0 1,0 0 0,0 0 0,0 0 0,0 0 0,0-1 0,-1 1 0,1 0 0,-1 0 0,1-1 0,-1-3-1,0 6-56,0 1-1,0-1 1,0 1-1,-1-1 1,1 1-1,0-1 1,0 0-1,-1 1 1,1-1-1,0 1 1,-1-1-1,1 0 1,0 1-1,-1-1 1,1 0-1,-1 0 1,1 1-1,-1-1 1,1 0-1,0 0 1,-1 1-1,1-1 1,-1 0-1,0 0 1,1 0-22,0 0 0,0 0 1,0 0-1,0 0 0,1 1 0,-1-1 1,0 0-1,0 0 0,0 0 0,0 0 1,0 0-1,0 0 0,0 0 0,0 1 1,0-1-1,0 0 0,1 0 1,-1 0-1,0 0 0,0 0 0,0 0 1,0 1-1,0-1 0,0 0 0,0 0 1,0 0-1,0 0 0,0 0 0,0 1 1,0-1-1,0 0 0,0 0 0,0 0 1,-1 0-1,1 0 0,0 1 1,0-1-1,0 0 0,0 0 0,0 0 1,0 0-1,0 0 0,0 0 0,0 0 1,0 1-1,-1-1 0,1 0 0,0 0 1,0 0-1,0 0 0,0 0 0,0 0 1,0 0-1,-1 0 0,1 0 1,0 0-1,-3-1 18,-1 0 0,1 0 0,0 1 0,-1-1 0,1 1 0,-1 0 0,1 0 0,-1 0 0,1 0 0,-1 0 0,1 1 0,0 0 0,-1-1 0,1 1 0,0 1 1,-1-1-1,1 0 0,0 1 0,-4 2 0,2-1-18,-1 0 0,2 0 1,-1 1-1,0 0 0,1 0 0,-1 0 1,1 0-1,0 0 0,1 1 1,-6 8-1,8-10-7,-1-1 0,1 0-1,0 0 1,1 0 0,-1 0 0,0 1-1,1-1 1,-1 0 0,1 1 0,0-1-1,0 1 1,0-1 0,0 0 0,0 1 0,0-1-1,1 0 1,-1 1 0,1-1 0,-1 0-1,1 1 1,0-1 0,0 0 0,3 4-1,-3-5 0,0 1 0,1-1 0,-1 0-1,1 0 1,-1 0 0,1 0-1,-1 0 1,1-1 0,0 1 0,-1 0-1,1-1 1,0 1 0,-1-1-1,1 0 1,0 0 0,0 1 0,0-1-1,-1 0 1,1 0 0,0-1-1,0 1 1,0 0 0,-1-1 0,1 1-1,0-1 1,-1 1 0,1-1-1,0 0 1,-1 1 0,1-1 0,2-2-1,6-3 4,-1-1-1,1 0 0,16-17 0,4-3-127,-30 27 119,0 0-1,0 0 0,0 0 0,0 0 0,0-1 1,1 1-1,-1 0 0,0 0 0,0 0 0,0 0 1,0 0-1,1 0 0,-1 0 0,0 0 0,0 0 1,0 0-1,1 0 0,-1 0 0,0 0 0,0 0 1,0 0-1,0 0 0,1 0 0,-1 0 0,0 0 1,0 0-1,0 0 0,1 0 0,-1 0 0,0 0 1,0 0-1,0 0 0,0 0 0,1 0 0,-1 0 1,0 1-1,0-1 0,0 0 0,0 0 0,0 0 1,1 0-1,-1 0 0,0 1 0,3 11-67,-2 22 23,-1-29 42,2 23 16,1-1 0,1 1 0,1-1 0,9 27 0,10 50 62,-24-103-50,0 0 0,1 1 0,-1-1 0,0 1-1,0-1 1,0 1 0,0-1 0,-1 0 0,1 1 0,0-1 0,0 0 0,-1 1 0,1-1 0,-1 0 0,1 1-1,-1-1 1,0 0 0,0 0 0,1 1 0,-1-1 0,0 0 0,0 0 0,-1 1 0,-1 0 25,1-1 1,0 0-1,-1 0 1,1 0-1,-1 0 1,1 0-1,-1 0 0,1 0 1,-1-1-1,0 0 1,-4 1-1,-6-1 166,-1-1 1,0 0-1,-23-5 0,35 5-196,-43-14-674,57 12-385,1 0 1,-1-1 0,0 0 0,0-1-1,0 0 1,-1-1 0,17-11 0,-2 1-310</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2.020"/>
    </inkml:context>
    <inkml:brush xml:id="br0">
      <inkml:brushProperty name="width" value="0.05" units="cm"/>
      <inkml:brushProperty name="height" value="0.05" units="cm"/>
      <inkml:brushProperty name="color" value="#33CCFF"/>
    </inkml:brush>
  </inkml:definitions>
  <inkml:trace contextRef="#ctx0" brushRef="#br0">0 1 15555,'7'18'1737,"-3"0"-873,-1 1-280,2 2 824,-1 2-191,1-3-281,-2 2-144,2-6-344,-2 0-216,-2-6-536,1-2-328,-4-20 520,-2-14-120,-1-9-104</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2.424"/>
    </inkml:context>
    <inkml:brush xml:id="br0">
      <inkml:brushProperty name="width" value="0.05" units="cm"/>
      <inkml:brushProperty name="height" value="0.05" units="cm"/>
      <inkml:brushProperty name="color" value="#33CCFF"/>
    </inkml:brush>
  </inkml:definitions>
  <inkml:trace contextRef="#ctx0" brushRef="#br0">0 30 15171,'44'0'7711,"1"-2"-3802,-1 0-3670,-1-2 0,71-17 1,-114 21-240,0 0 0,0 0 0,0 0 0,1 0 0,-1 0 0,0 0 0,0 0 0,1 0 0,-1 0 0,0 0 0,0 0 0,0 0 0,1 0 0,-1 0 0,0 0 0,0 0 1,1 0-1,-1 0 0,0 0 0,0 0 0,0 1 0,1-1 0,-1 0 0,0 0 0,0 0 0,0 0 0,0 0 0,1 1 0,-1-1 0,0 0 0,0 0 0,0 0 0,0 0 1,0 1-1,1-1 0,-1 0 0,0 0 0,0 1 0,-1 12-5,-11 22-15,8-25 12,-7 24-57,1 0 0,2 1 0,2-1 0,0 2 1,3-1-1,1 0 0,2 39 0,-6-90-3400,-12-18 3121,12 23-283,-6-13-195</inkml:trace>
  <inkml:trace contextRef="#ctx0" brushRef="#br0" timeOffset="1">91 185 15691,'-5'-5'2129,"2"3"-1185,8 1-232,4 1 1193,8-2-481,2 1-216,6-2-376,1 0-136,2-2-391,-1-1-385,-2-2-1065,-1-1 1065,1 0-224,-2-2-112</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2.866"/>
    </inkml:context>
    <inkml:brush xml:id="br0">
      <inkml:brushProperty name="width" value="0.05" units="cm"/>
      <inkml:brushProperty name="height" value="0.05" units="cm"/>
      <inkml:brushProperty name="color" value="#33CCFF"/>
    </inkml:brush>
  </inkml:definitions>
  <inkml:trace contextRef="#ctx0" brushRef="#br0">3 5 15659,'0'0'49,"0"0"-1,0 0 0,-1 0 1,1 0-1,0 0 0,0 0 1,0 0-1,0 0 0,0 0 1,0 0-1,0 1 0,0-1 1,-1 0-1,1 0 0,0 0 1,0 0-1,0 0 0,0 0 1,0 0-1,0 0 0,0 0 1,0 0-1,0 1 0,0-1 1,0 0-1,0 0 0,0 0 0,0 0 1,0 0-1,0 0 0,0 0 1,0 1-1,0-1 0,0 0 1,0 0-1,0 0 0,0 0 1,0 0-1,0 0 0,0 0 1,0 1-1,0-1 0,0 0 1,0 0-1,0 0 0,0 0 1,0 0-1,0 0 0,0 0 1,0 1-1,8 3 1408,11 1 601,-5-5-1690,0-1 0,-1 0 0,1-1 0,0 0 1,25-8-1,-38 9-356,-1 1 1,1 0 0,-1 0-1,1-1 1,0 1-1,-1 0 1,1 0 0,0 0-1,-1 0 1,1 0-1,-1 0 1,1 0 0,0 0-1,-1 0 1,1 0-1,0 1 1,-1-1 0,1 0-1,-1 0 1,1 0-1,-1 1 1,1-1 0,0 0-1,-1 1 1,1-1-1,-1 0 1,1 2 0,0-1 12,-1 0 0,1 0 1,-1 0-1,1 1 1,-1-1-1,0 0 0,0 0 1,1 1-1,-1-1 0,0 0 1,0 0-1,0 1 1,-1 1-1,-1 8 181,0 1-1,-7 18 0,4-15-18,-10 44 326,3 1-1,3 0 1,-3 91-1,13-138-913,0-15-648,0-22-832,-3 1 930,-1 0 1,-1 0-1,-2 1 1,0-1-1,-1 1 0,-12-27 1,18 47 988,-1-1 109,1 0 0,0 0 0,-1 0 0,0 0 0,0 0 0,0 0 0,0 0 0,0 1 0,-3-3 0,7 7 310,1 1 0,0-1 0,-1 1 0,1-1 0,0 0 0,0 0 0,0 0 0,5 2 0,7 0-432,-1-1 1,0-1-1,1 0 1,25 0 0,-37-2-16,22 0-125</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4.092"/>
    </inkml:context>
    <inkml:brush xml:id="br0">
      <inkml:brushProperty name="width" value="0.05" units="cm"/>
      <inkml:brushProperty name="height" value="0.05" units="cm"/>
      <inkml:brushProperty name="color" value="#33CCFF"/>
    </inkml:brush>
  </inkml:definitions>
  <inkml:trace contextRef="#ctx0" brushRef="#br0">255 155 11923,'-53'-4'1973,"-74"-17"1,58 8 1456,64 14-1470,10 3-1371,11 3-312,7-2 21,-1-1 0,1-1 1,37 0-1,70-9 459,186-29 241,72-4-700,268 25-302,1 31 22,-579-15-12,168 9 28,430-3 48,-283-36-92,392-16 21,-715 45-10,38-2 42,-95-3-169,-15 0-566,-21-3-14,9 7 410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5.510"/>
    </inkml:context>
    <inkml:brush xml:id="br0">
      <inkml:brushProperty name="width" value="0.05" units="cm"/>
      <inkml:brushProperty name="height" value="0.05" units="cm"/>
    </inkml:brush>
  </inkml:definitions>
  <inkml:trace contextRef="#ctx0" brushRef="#br0">210 1 17340,'-33'48'1809,"3"1"0,-44 93 0,59-107-1452,2 0 0,2 1 0,0 0 0,3 1 0,-5 46 0,12-75-296,0 1 0,1-1 0,0 1 0,0-1 0,1 1 0,0-1 0,3 10 0,-3-16-60,0 0 0,-1 0-1,1 0 1,0 0 0,0-1 0,0 1-1,1 0 1,-1-1 0,0 1-1,1-1 1,-1 1 0,1-1-1,-1 0 1,1 1 0,0-1-1,-1 0 1,1 0 0,0 0-1,0 0 1,0 0 0,0-1-1,0 1 1,0-1 0,0 1 0,0-1-1,0 0 1,0 0 0,0 1-1,0-1 1,0-1 0,0 1-1,0 0 1,0 0 0,3-2-1,14-3-134,-1 0 0,1-2 0,-1 0 0,-1-1 0,20-12-1,-19 10-120,0 0-1,1 2 1,0 0-1,22-5 0,-41 12 247,1 1-1,-1 0 0,0 0 1,1 0-1,-1 0 1,0 0-1,1 0 0,-1 0 1,0 0-1,0 0 0,1 0 1,-1 0-1,0 0 0,1 0 1,-1 0-1,0 0 1,1 0-1,-1 0 0,0 0 1,0 0-1,1 0 0,-1 1 1,0-1-1,1 0 0,-1 0 1,0 0-1,0 0 1,1 1-1,-1-1 0,0 0 1,0 0-1,0 1 0,1-1 1,-3 12-125,-11 11 69,5-12 60,4-7 22,1 0 0,0 0 0,0 1 0,0-1 0,1 1 0,-1-1 0,1 1 0,-3 9 0,5-14-17,0 1 0,1-1 0,-1 0 0,0 1 0,0-1 0,1 0 0,-1 1 0,0-1 0,0 1 0,1-1 0,-1 0 0,0 0 0,1 1 0,-1-1 0,1 0 0,-1 0 0,0 1 0,1-1 0,-1 0 0,1 0 0,-1 0 0,0 0 0,1 0 0,-1 0 0,1 1 0,-1-1 0,1 0 0,-1 0 0,1 0 0,-1 0 0,0-1 0,1 1 0,-1 0 0,1 0 0,-1 0 0,1 0 0,-1 0 0,0-1 0,1 1 0,0 0 0,20-7-178,0-3 13,0-1-1,0-1 1,-1 0 0,0-2-1,-1-1 1,32-32 0,-52 50 255,0 1 1,1 0 0,-1 0 0,1-1 0,0 1 0,0 0 0,0 0-1,0-1 1,1 1 0,-1 0 0,1 0 0,0-1 0,0 1-1,0-1 1,1 1 0,3 6 0,-2-8-74,0 1 1,1-1-1,-1 0 0,1 1 1,0-2-1,-1 1 1,1 0-1,0-1 0,0 0 1,0 0-1,0 0 0,0 0 1,0 0-1,1-1 0,6 0 1,4-1-79,0 0 0,0 0-1,16-5 1,-18 3-116,-1 0 0,0-1 0,1 0 0,-2-1 0,1-1 0,0 0 0,-1 0-1,0-1 1,19-16 0,-38 36 688,0 1 0,1 0 0,1 0-1,-6 21 1,12-34-506,-1 0-1,1 0 1,0 0 0,0 0-1,0 0 1,0 0 0,0 0 0,0 0-1,0 0 1,0 0 0,0 0-1,0 0 1,1 0 0,-1 0-1,0 0 1,1 0 0,-1 0-1,1 0 1,-1 0 0,1 0-1,-1 0 1,1 0 0,0-1-1,0 2 1,1-1-18,-1 0 0,1 0 0,-1-1 0,1 1 0,-1-1 0,1 1 1,0-1-1,-1 1 0,1-1 0,0 0 0,-1 0 0,1 0 0,2 0 0,6-1-59,-1-1 0,0 0-1,0 0 1,12-5 0,12-7-147</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4.766"/>
    </inkml:context>
    <inkml:brush xml:id="br0">
      <inkml:brushProperty name="width" value="0.05" units="cm"/>
      <inkml:brushProperty name="height" value="0.05" units="cm"/>
      <inkml:brushProperty name="color" value="#33CCFF"/>
    </inkml:brush>
  </inkml:definitions>
  <inkml:trace contextRef="#ctx0" brushRef="#br0">40 270 14683,'-9'11'1381,"5"-8"-1018,1 0-1,0 0 1,0 1 0,1-1 0,-1 1 0,1 0 0,-1 0-1,1 0 1,1 0 0,-3 6 0,4-10-301,0 0 0,0 1 1,0-1-1,0 0 0,0 0 0,1 1 0,-1-1 0,0 0 1,0 0-1,0 0 0,0 0 0,1 1 0,-1-1 1,0 0-1,0 0 0,0 0 0,1 0 0,-1 0 0,0 1 1,0-1-1,1 0 0,-1 0 0,0 0 0,0 0 1,1 0-1,-1 0 0,0 0 0,0 0 0,1 0 1,-1 0-1,0 0 0,0 0 0,1 0 0,-1 0 0,0 0 1,0 0-1,1-1 0,-1 1 0,0 0 0,0 0 1,0 0-1,1 0 0,-1 0 0,0 0 0,0-1 0,0 1 1,1 0-1,-1 0 0,0 0 0,0-1 0,14-7 514,8-12 109,-1-1-1,34-44 0,-37 43-469,90-127 406,-86 116-560,-12 24-30,-8 16-14,-6 25 1,3-28-14,-8 56 180,2 2 0,3 115 0,10-139 6,2-20-321,-8-18 99,0 1 1,1-1 0,-1 0 0,0 1-1,1-1 1,-1 1 0,0-1 0,1 0 0,-1 0-1,1 1 1,-1-1 0,1 0 0,-1 0 0,1 1-1,-1-1 1,1 0 0,-1 0 0,0 0-1,1 0 1,0 0 0,-1 0 0,1 0 0,-1 0-1,1 0 1,-1 0 0,1 0 0,1-1-52,-1 1 0,0-1 0,0 1 1,-1-1-1,1 0 0,0 1 1,0-1-1,0 0 0,0 0 0,-1 0 1,1 0-1,0 0 0,-1 0 0,1 0 1,0 0-1,-1 0 0,1-2 0,7-23-98,-6 17-43,9-30-330</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5.411"/>
    </inkml:context>
    <inkml:brush xml:id="br0">
      <inkml:brushProperty name="width" value="0.05" units="cm"/>
      <inkml:brushProperty name="height" value="0.05" units="cm"/>
      <inkml:brushProperty name="color" value="#33CCFF"/>
    </inkml:brush>
  </inkml:definitions>
  <inkml:trace contextRef="#ctx0" brushRef="#br0">21 306 17412,'-8'20'1460,"6"-14"-1090,-1 0-1,1 1 1,0-1 0,-2 8-1,4-14-334,1 0 0,-1-1 0,0 1 0,0 0-1,0 0 1,0 0 0,0 0 0,1 0 0,-1 0-1,0 0 1,0-1 0,0 1 0,0 0 0,1 0-1,-1 0 1,0 0 0,0 0 0,0 0 0,1 0-1,-1 0 1,0 0 0,0 0 0,0 0 0,0 0-1,1 0 1,-1 0 0,0 0 0,0 0 0,0 0-1,1 0 1,-1 0 0,0 0 0,0 1-1,0-1 1,0 0 0,1 0 0,-1 0 0,0 0-1,0 0 1,0 0 0,0 0 0,0 1 0,0-1-1,1 0 1,-1 0 0,0 0 0,0 0 0,0 1-1,0-1 1,0 0 0,0 0 0,0 0 0,0 1-1,0-1 1,0 0 0,0 0 0,0 0 0,0 0-1,0 1 1,0-1 0,0 0 0,0 0 0,0 1-1,15-16 984,177-251 1834,-146 198-2382,-44 64-424,-2 3-28,1 0-1,-1-1 1,1 1-1,0 0 1,0 0-1,0 0 1,-1 0-1,1 0 1,0 0-1,0 0 0,0 0 1,0 0-1,2-1 1,-3 3-9,1 0 1,-1-1-1,1 1 0,-1-1 1,1 1-1,-1 0 1,0 0-1,1-1 0,-1 1 1,0 0-1,1-1 1,-1 1-1,0 0 0,0 0 1,0 0-1,0-1 1,0 1-1,0 0 0,0 0 1,0-1-1,0 2 1,-3 24 27,3-21-20,-10 69 22,5-36-10,0-1-1,3 1 1,2 39 0,0-75-79,0 0 1,0 0 0,0 0 0,0 0 0,1 0 0,-1-1 0,1 1-1,0 0 1,-1 0 0,1 0 0,0-1 0,0 1 0,0 0 0,0-1-1,0 1 1,0 0 0,1-1 0,-1 0 0,1 1 0,-1-1-1,3 2 1,-3-3 2,1 1-1,0-1 0,0 0 1,-1 0-1,1 1 1,0-1-1,0 0 0,-1-1 1,1 1-1,0 0 1,0 0-1,-1-1 0,1 1 1,0-1-1,0 0 1,-1 1-1,1-1 0,-1 0 1,1 0-1,-1 0 1,1 0-1,-1 0 0,1 0 1,-1 0-1,1-2 0,22-20-404</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6.056"/>
    </inkml:context>
    <inkml:brush xml:id="br0">
      <inkml:brushProperty name="width" value="0.05" units="cm"/>
      <inkml:brushProperty name="height" value="0.05" units="cm"/>
      <inkml:brushProperty name="color" value="#33CCFF"/>
    </inkml:brush>
  </inkml:definitions>
  <inkml:trace contextRef="#ctx0" brushRef="#br0">153 42 17124,'-1'-3'566,"-1"0"0,0-1 0,0 1 0,0 1 0,0-1 0,0 0 0,-1 0 0,1 1 0,-1-1 0,1 1 0,-4-2 0,4 3-459,0 0-1,0 0 1,0 0 0,0 1-1,0-1 1,-1 1 0,1-1-1,0 1 1,0 0 0,0 0-1,0 0 1,-1 0 0,1 0-1,0 0 1,0 1 0,0-1 0,0 1-1,0-1 1,-4 3 0,1-1-34,0 1 1,0 0 0,1 0 0,-1 1 0,1 0 0,0-1 0,0 1 0,0 1 0,1-1 0,-1 0 0,1 1-1,0 0 1,0 0 0,1 0 0,-1 0 0,1 0 0,-1 6 0,0-4-8,1 1 1,0 0-1,0 0 1,1-1-1,0 1 1,0 0-1,1 0 1,0 0-1,1 0 1,-1 0 0,4 11-1,-4-18-64,0 0 0,0 0 0,1 0 1,-1 1-1,1-1 0,-1 0 0,1 0 0,-1 0 0,1 0 0,0 0 1,0 0-1,-1 0 0,1 0 0,0 0 0,0 0 0,0-1 0,0 1 1,0 0-1,0-1 0,0 1 0,0 0 0,0-1 0,1 0 0,-1 1 1,0-1-1,0 1 0,0-1 0,1 0 0,-1 0 0,0 0 0,0 0 1,1 0-1,-1 0 0,0 0 0,0 0 0,0 0 0,1-1 0,-1 1 0,0 0 1,0-1-1,0 1 0,0-1 0,1 1 0,0-2 0,6-3 11,0 1-1,0-1 1,-1 0-1,12-12 1,54-59-119,-72 76 106,-1 0 0,0 0 0,0 0 0,0 0-1,1 0 1,-1 0 0,0 0 0,0 0-1,0 0 1,1 0 0,-1 0 0,0 0 0,0 0-1,0 0 1,1 1 0,-1-1 0,0 0 0,0 0-1,0 0 1,0 0 0,0 0 0,1 1-1,-1-1 1,0 0 0,0 0 0,0 0 0,0 0-1,0 1 1,0-1 0,0 0 0,0 0 0,0 0-1,0 1 1,0-1 0,0 0 0,0 0-1,0 1 1,0-1 0,0 0 0,0 0 0,0 0-1,0 1 1,0-1 0,0 0 0,0 0 0,0 0-1,0 1 1,1 14 2,-1-13-3,4 33 25,2 0 1,1 0-1,2 0 1,1-1-1,18 40 0,6 22 98,-31-76 54,-3-20-161,-1 1-1,1-1 1,0 0 0,0 1 0,0-1-1,0 0 1,-1 1 0,1-1 0,0 0-1,0 1 1,-1-1 0,1 0 0,0 0 0,0 1-1,-1-1 1,1 0 0,0 0 0,-1 1-1,1-1 1,0 0 0,-1 0 0,1 0-1,0 0 1,-1 0 0,1 0 0,-1 1-1,1-1 1,-4-1 80,0 1-1,0 0 1,0-1-1,1 0 1,-1 0 0,0 0-1,-4-2 1,-21-10 476,-55-31 0,71 36-629,13 8 28,-1 0 1,1 0-1,0 0 1,0 0-1,0-1 1,0 1-1,-1 0 1,1 0-1,0 0 1,0 0-1,0 0 1,0-1-1,-1 1 1,1 0-1,0 0 1,0 0-1,0-1 1,0 1-1,0 0 1,0 0-1,0 0 1,0-1-1,0 1 0,0 0 1,-1 0-1,1 0 1,0-1-1,0 1 1,0 0-1,0 0 1,0 0-1,1-1 1,-1 1-1,0 0 1,0 0-1,0-1 1,0 1-1,0 0 1,0 0-1,0 0 1,0-1-1,0 1 1,1 0-1,-1 0 1,0 0-1,0 0 1,0 0-1,0-1 1,0 1-1,1 0 0,-1 0 1,0 0-1,0 0 1,0 0-1,1 0 1,-1 0-1,0-1 1,0 1-1,1 0 1,18-8-2052,-9 4 937,28-23-668,-16 8 729</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6.509"/>
    </inkml:context>
    <inkml:brush xml:id="br0">
      <inkml:brushProperty name="width" value="0.05" units="cm"/>
      <inkml:brushProperty name="height" value="0.05" units="cm"/>
      <inkml:brushProperty name="color" value="#33CCFF"/>
    </inkml:brush>
  </inkml:definitions>
  <inkml:trace contextRef="#ctx0" brushRef="#br0">10 1 19052,'-2'35'2009,"-2"-5"-1241,1-2-336,3-3 1216,4-1-544,4-7-704,-1 0-344,4-8-752,0-3-400,-2-9 848,3-3-200,1-8-216</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6.991"/>
    </inkml:context>
    <inkml:brush xml:id="br0">
      <inkml:brushProperty name="width" value="0.05" units="cm"/>
      <inkml:brushProperty name="height" value="0.05" units="cm"/>
      <inkml:brushProperty name="color" value="#33CCFF"/>
    </inkml:brush>
  </inkml:definitions>
  <inkml:trace contextRef="#ctx0" brushRef="#br0">13 59 20324,'-1'1'157,"0"-1"-1,1 0 0,-1 1 0,0-1 0,0 1 0,0-1 0,1 1 1,-1 0-1,0-1 0,1 1 0,-1 0 0,0 0 0,1-1 1,-1 1-1,1 0 0,-1 1 0,1-2-93,0 0 0,0 1-1,0-1 1,1 0 0,-1 1 0,0-1-1,0 0 1,0 0 0,1 1 0,-1-1-1,0 0 1,1 0 0,-1 0 0,0 0-1,0 1 1,1-1 0,-1 0 0,0 0 0,1 0-1,-1 0 1,0 0 0,1 0 0,-1 0-1,0 0 1,1 0 0,-1 0 0,0 0-1,1 0 1,-1 0 0,5 0 138,-1 0-1,0 0 1,1 0 0,-1-1 0,1 0-1,4-1 1,4-4-143,1-1 1,-1 0 0,16-11-1,23-13-315,-52 31 250,0 0 1,0 0-1,1 0 0,-1-1 0,0 1 0,1 0 1,-1 0-1,0 0 0,1 0 0,-1 0 0,0 0 0,1 0 1,-1 0-1,0 0 0,1 0 0,-1 0 0,0 0 1,1 0-1,-1 0 0,0 0 0,1 0 0,-1 0 1,0 0-1,1 0 0,-1 0 0,0 0 0,1 1 0,-1-1 1,0 0-1,1 0 0,-1 0 0,0 1 0,0-1 1,1 0-1,-1 0 0,0 1 0,2 15-81,-10 25 110,6-34-29,-15 66 605,3 0 1,-8 109-1,21-173-563,1-7-58,0-1 0,0 1 0,0-1 0,0 1 0,0 0 0,0-1 0,0 1 0,0-1 0,1 1 0,-1-1 0,0 1 0,2 1 0,0-3-1304,0-7 750,1-8 562,-6-33-679,-2 18 86</inkml:trace>
  <inkml:trace contextRef="#ctx0" brushRef="#br0" timeOffset="1">62 244 13211,'-6'5'2160,"6"3"-847,2-1-465,5-2 2328,6 0-1559,5-5-457,2-2-208,4-6-640,4-1-480,1-3 1240,2-3-992,-4-7-63,-1-1-1</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7.481"/>
    </inkml:context>
    <inkml:brush xml:id="br0">
      <inkml:brushProperty name="width" value="0.05" units="cm"/>
      <inkml:brushProperty name="height" value="0.05" units="cm"/>
      <inkml:brushProperty name="color" value="#33CCFF"/>
    </inkml:brush>
  </inkml:definitions>
  <inkml:trace contextRef="#ctx0" brushRef="#br0">15 4 18100,'-15'-3'3085,"22"6"-591,25 8-688,-9-7-1715,0-1 0,0-1-1,1-1 1,-1-1-1,1-1 1,-1-1-1,0-1 1,0-1-1,24-8 1,-47 12-90,0 0 0,0 0 1,0 0-1,0 0 0,0 1 0,-1-1 1,1 0-1,0 0 0,0 0 0,0 0 0,0 1 1,0-1-1,0 0 0,0 0 0,0 0 1,0 1-1,0-1 0,0 0 0,0 0 0,0 0 1,0 1-1,0-1 0,0 0 0,0 0 0,0 0 1,0 1-1,0-1 0,0 0 0,0 0 1,0 0-1,0 1 0,0-1 0,0 0 0,1 0 1,-1 0-1,0 0 0,0 0 0,0 1 1,0-1-1,0 0 0,1 0 0,-1 0 0,0 0 1,0 0-1,0 0 0,0 1 0,1-1 1,-1 0-1,0 0 0,0 0 0,0 0 0,1 0 1,-1 0-1,0 0 0,0 0 0,0 0 1,1 0-1,-1 0 0,0 0 0,0 0 0,0 0 1,1 0-1,-1 0 0,0 0 0,0 0 1,0-1-1,0 1 0,1 0 0,-1 0 0,-12 22 103,4-7-22,-7 25 305,1 0 1,2 1 0,-13 81 0,21-89-1743,0 37 1,-1-101 75,-2 7 403</inkml:trace>
  <inkml:trace contextRef="#ctx0" brushRef="#br0" timeOffset="1">54 200 16195,'3'17'1897,"14"-2"-937,6 2-344,11-5 1009,6-6-393,4-6-344,0-4-176,1-12-992,-2-5 448,-5-5-224,-4-3-96</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8.540"/>
    </inkml:context>
    <inkml:brush xml:id="br0">
      <inkml:brushProperty name="width" value="0.05" units="cm"/>
      <inkml:brushProperty name="height" value="0.05" units="cm"/>
      <inkml:brushProperty name="color" value="#33CCFF"/>
    </inkml:brush>
  </inkml:definitions>
  <inkml:trace contextRef="#ctx0" brushRef="#br0">10 143 20140,'-2'-3'207,"1"1"0,0-1 0,0 1 0,0-1-1,0 1 1,0-1 0,1 1 0,-1-1 0,1 0-1,0 0 1,0 1 0,0-1 0,0 0 0,1-4-1,0 4-91,0 0-1,0 0 0,1 0 1,0 0-1,-1 1 1,1-1-1,0 0 0,0 1 1,0 0-1,0-1 1,1 1-1,4-3 0,3-3 133,1 1-1,0 0 1,1 1-1,0 0 1,0 0-1,0 2 1,19-6-1,-23 8-217,0 0 0,0 1 0,0 0 0,1 0 0,-1 0 0,0 1-1,0 1 1,0-1 0,1 1 0,-1 1 0,0 0 0,0 0 0,8 3 0,-12-3-11,0 1 1,0 0-1,0 0 1,0 0-1,-1 0 1,1 1-1,-1-1 1,0 1-1,0 0 1,0 0-1,-1 0 1,1 0-1,-1 0 1,0 1-1,0-1 1,0 1 0,1 7-1,15 29 541,-16-39-531,-1-1-1,0 0 1,1 1 0,-1-1-1,1 0 1,-1 0-1,1 1 1,0-1 0,-1 0-1,1-1 1,0 1 0,0 0-1,0 0 1,-1-1 0,1 1-1,0-1 1,0 0 0,0 0-1,0 1 1,0-1 0,0 0-1,0-1 1,0 1-1,0 0 1,0 0 0,0-1-1,0 1 1,-1-1 0,4-1-1,7-2 14,0-1 0,-1 0 0,14-8 0,-22 11-40,10-7-46,-10 7-47,1-1 0,-1 1 0,0 0 0,1 0 1,-1 1-1,1-1 0,-1 1 0,1-1 0,4 0 1,-6 5-1576,-7 2 423,-11 7-225,13-10 1258,-12 9-606</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1:48.985"/>
    </inkml:context>
    <inkml:brush xml:id="br0">
      <inkml:brushProperty name="width" value="0.05" units="cm"/>
      <inkml:brushProperty name="height" value="0.05" units="cm"/>
      <inkml:brushProperty name="color" value="#33CCFF"/>
    </inkml:brush>
  </inkml:definitions>
  <inkml:trace contextRef="#ctx0" brushRef="#br0">32 138 16283,'-28'24'3264,"28"-24"-3246,0 0 1,0 0-1,0 0 0,0 0 1,0 0-1,0 1 1,0-1-1,0 0 0,0 0 1,0 0-1,0 0 1,0 0-1,0 0 0,0 0 1,0 0-1,-1 0 1,1 0-1,0 0 0,0 0 1,0 0-1,0 0 1,0 0-1,0 0 0,0 0 1,0 0-1,0 0 0,0 0 1,-1 0-1,1 0 1,0 0-1,0 0 0,0 0 1,0 0-1,0 0 1,0 0-1,0 0 0,0 0 1,0 0-1,0 0 1,-1 0-1,1 0 0,0 0 1,0 0-1,0 0 1,0 0-1,0 0 0,0 0 1,0-1-1,0 1 1,0 0-1,0 0 0,0 0 1,0 0-1,0 0 1,0 0-1,0 0 0,0 0 1,0 0-1,0 0 0,0 0 1,0-1-1,0 1 1,0 0-1,0 0 0,0 0 1,0 0-1,0 0 1,0 0-1,0 0 0,3-8 1119,4-1-548,0 1-1,1-1 0,0 1 1,1 1-1,16-12 0,53-29 473,-64 41-936,1-1 1,0 2 0,1 0-1,0 1 1,20-4 0,-31 8-121,-1 0 0,1 0 1,0 1-1,-1-1 1,1 1-1,-1 0 0,1 1 1,0-1-1,-1 1 0,1 0 1,-1 0-1,1 0 1,-1 1-1,0 0 0,1 0 1,-1 0-1,0 0 0,0 0 1,0 1-1,-1 0 0,1 0 1,-1 0-1,5 5 1,-3-2-51,9 9-1177,-14-15 1181,1 1 1,-1-1-1,1 0 0,0 0 0,-1 0 0,1 0 1,0 0-1,-1 1 0,1-1 0,-1 0 0,1 0 1,0-1-1,-1 1 0,1 0 0,0 0 0,-1 0 1,1 0-1,-1 0 0,1-1 0,-1 1 0,1 0 1,0 0-1,-1-1 0,1 1 0,-1-1 1,1 1-1,-1 0 0,0-1 0,1 1 0,-1-1 1,1 1-1,-1-1 0,13-12-458</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2:02.285"/>
    </inkml:context>
    <inkml:brush xml:id="br0">
      <inkml:brushProperty name="width" value="0.05" units="cm"/>
      <inkml:brushProperty name="height" value="0.05" units="cm"/>
      <inkml:brushProperty name="color" value="#33CCFF"/>
    </inkml:brush>
  </inkml:definitions>
  <inkml:trace contextRef="#ctx0" brushRef="#br0">65 533 13243,'-8'3'659,"0"1"1,1 0-1,-10 7 1,15-10-419,0 1 1,1-1-1,-1 0 1,0 1-1,1-1 1,-1 1-1,1 0 1,-1 0-1,1-1 1,0 1-1,0 0 1,0 0 0,0 0-1,0 0 1,0 0-1,1 0 1,-1 0-1,0 4 1,2-6-105,0 0 1,0 0 0,0 0-1,1 0 1,-1 0-1,0 0 1,0 0 0,0 0-1,0 0 1,0 0 0,0-1-1,0 1 1,1 0 0,0-1-1,12-5 154,0 0 0,-1-1 1,0 0-1,0-1 0,-1 0 0,15-13 0,64-66 313,-8-6-407,133-197 1,-206 274-196,20-24 17,-30 40-18,0 0 0,0 0-1,0 0 1,0 0 0,0 0-1,0 0 1,1 0 0,-1 0-1,0 0 1,0 0 0,0 0-1,0 0 1,0 0 0,0 0 0,1 0-1,-1 0 1,0 0 0,0 0-1,0 0 1,0 0 0,0 0-1,0 0 1,1 0 0,-1 0 0,0 0-1,0 0 1,0 0 0,0 0-1,0 1 1,0-1 0,0 0-1,1 0 1,-1 0 0,0 0-1,0 0 1,0 0 0,0 0 0,0 1-1,0-1 1,0 0 0,0 0-1,0 0 1,0 0 0,0 0-1,0 0 1,0 1 0,0-1 0,0 0-1,0 0 1,0 0 0,0 0-1,0 0 1,0 1 0,0-1-1,0 0 1,0 0 0,0 0-1,0 0 1,0 0 0,0 0 0,0 1-1,-1-1 1,1 0 0,0 0-1,0 0 1,0 0 0,-2 14 24,-88 245 215,45-138-130,31-85-85,4-10-14,0 0 0,2 1 0,1 0 1,-7 52-1,14-78-42,-1 1 0,1-1 0,0 1 0,0-1 0,0 1 0,1-1 0,-1 1 0,0-1 0,1 0 0,-1 1 0,0-1 0,2 3 1,-2-4-5,1 1 1,-1-1 0,0 0 0,0 0 0,1 0-1,-1 0 1,0 1 0,1-1 0,-1 0 0,0 0-1,1 0 1,-1 0 0,0 0 0,1 0 0,-1 0 0,0 0-1,0 0 1,1 0 0,-1 0 0,0 0 0,1 0-1,-1 0 1,0 0 0,1 0 0,-1 0 0,0-1-1,1 1 1,-1 0 0,0 0 0,0 0 0,1 0 0,-1-1-1,1 1 1,3-4-288,1 0 0,-1-1 0,0 1 0,5-8 0,-7 10 390,12-15-643</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2:02.734"/>
    </inkml:context>
    <inkml:brush xml:id="br0">
      <inkml:brushProperty name="width" value="0.05" units="cm"/>
      <inkml:brushProperty name="height" value="0.05" units="cm"/>
      <inkml:brushProperty name="color" value="#33CCFF"/>
    </inkml:brush>
  </inkml:definitions>
  <inkml:trace contextRef="#ctx0" brushRef="#br0">54 1 18716,'0'9'1936,"-1"8"-1167,-7-1-313,3 6 896,-4-1-304,2 4-328,-1 1-192,2-2-320,0-1-103,3-4-153,3-1-97,0-7-279,0-4-144,6-16 440,1-5-120,9-1-64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5.897"/>
    </inkml:context>
    <inkml:brush xml:id="br0">
      <inkml:brushProperty name="width" value="0.05" units="cm"/>
      <inkml:brushProperty name="height" value="0.05" units="cm"/>
    </inkml:brush>
  </inkml:definitions>
  <inkml:trace contextRef="#ctx0" brushRef="#br0">223 6 14963,'-1'-1'226,"-1"1"0,1-1 0,0 0 0,0 1 0,-1-1 0,1 1-1,0-1 1,-1 1 0,1 0 0,0 0 0,-1 0 0,1-1 0,-1 1 0,1 0 0,0 1-1,-1-1 1,1 0 0,0 0 0,-1 1 0,1-1 0,-2 1 0,-30 13 1442,31-14-1534,-11 8 147,-1 0 0,1 1-1,1 0 1,-1 1-1,2 0 1,-1 1 0,1 0-1,1 1 1,0 0-1,1 1 1,-12 20 0,20-31-245,0 1 1,0-1-1,0 0 1,0 0-1,0 0 1,1 1-1,-1-1 1,1 0-1,0 1 0,0-1 1,-1 0-1,1 1 1,1-1-1,-1 4 1,1-5-33,-1 1 0,1-1 0,0 0 0,-1 0 0,1 1 0,0-1 0,0 0 0,-1 0 0,1 0 0,0 0 0,0 0 0,0 0 0,0 0 0,1 0 0,-1 0 0,0-1 1,0 1-1,0 0 0,1-1 0,-1 1 0,0-1 0,1 1 0,-1-1 0,1 0 0,0 1 0,8 0-60,-1 0 0,0-1 1,1 0-1,-1 0 0,0-1 0,0 0 1,0-1-1,0 0 0,13-4 0,24-12-96</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2:03.199"/>
    </inkml:context>
    <inkml:brush xml:id="br0">
      <inkml:brushProperty name="width" value="0.05" units="cm"/>
      <inkml:brushProperty name="height" value="0.05" units="cm"/>
      <inkml:brushProperty name="color" value="#33CCFF"/>
    </inkml:brush>
  </inkml:definitions>
  <inkml:trace contextRef="#ctx0" brushRef="#br0">212 3 14619,'0'0'247,"1"-1"-1,-1 1 1,1 0-1,-1 0 1,0 0-1,1-1 1,-1 1-1,1 0 1,-1 0-1,0 0 1,1 0-1,-1 0 1,1 0-1,-1 0 1,0 0-1,1 0 1,-1 0-1,1 0 1,-1 0-1,1 0 1,-1 1-1,0-1 1,1 0 0,-1 0-1,0 0 1,1 0-1,-1 1 1,1-1-1,-1 1 1,-3 13 4243,1-8-5105,-18 46 1130,-2-1 1,-3-1 0,-41 63 0,-5 10-239,69-119-266,0 0 0,0 0 0,0-1 0,1 1 0,-1 0 0,1 1 0,-1 7 0,2-11-8,0 0 1,0 0-1,0 0 0,1 0 1,-1 0-1,0 0 1,1 0-1,-1 0 0,1 0 1,-1 0-1,1 0 1,-1 0-1,1 0 0,0 0 1,-1 0-1,1 0 1,0-1-1,0 1 0,0 0 1,-1-1-1,1 1 1,0 0-1,0-1 0,0 1 1,0-1-1,0 0 1,0 1-1,0-1 0,0 0 1,0 0-1,1 1 1,-1-1-1,0 0 0,2 0 1,11 1-187,0-1 0,0 0 0,-1-1 1,1-1-1,0 0 0,0-1 0,-1 0 0,0-1 1,1 0-1,-2-1 0,1-1 0,0 0 0,21-15 1,-29 18-12,-1-1 1,1 1 0,-1-1 0,0 0 0,-1 0 0,1 0 0,-1-1 0,1 0 0,-1 1-1,-1-1 1,1 0 0,-1 0 0,0 0 0,2-7 0,2-22-727</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2:03.646"/>
    </inkml:context>
    <inkml:brush xml:id="br0">
      <inkml:brushProperty name="width" value="0.05" units="cm"/>
      <inkml:brushProperty name="height" value="0.05" units="cm"/>
      <inkml:brushProperty name="color" value="#33CCFF"/>
    </inkml:brush>
  </inkml:definitions>
  <inkml:trace contextRef="#ctx0" brushRef="#br0">143 0 18308,'-14'32'2368,"-1"2"-1431,-3-2-321,1 0 1248,0-1-576,0 1-223,3-3-449,4-3-160,0-5-368,4-1-176,3-4-520,2-4-320,2-6 1040,2-6-320,3 0-153,2-2-151</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2:04.066"/>
    </inkml:context>
    <inkml:brush xml:id="br0">
      <inkml:brushProperty name="width" value="0.05" units="cm"/>
      <inkml:brushProperty name="height" value="0.05" units="cm"/>
      <inkml:brushProperty name="color" value="#33CCFF"/>
    </inkml:brush>
  </inkml:definitions>
  <inkml:trace contextRef="#ctx0" brushRef="#br0">234 23 17092,'0'-1'106,"1"0"0,-1 0 0,-1 0 0,1 0 1,0 0-1,0 0 0,0 0 0,-1 0 0,1 0 1,0 0-1,-1 0 0,1 0 0,-1 0 0,1 1 1,-1-1-1,1 0 0,-1 0 0,1 0 0,-1 1 0,0-1 1,0 0-1,1 1 0,-1-1 0,-1 0 0,1 1-21,0 0 0,0 0-1,0 0 1,0 0-1,0 0 1,0 0-1,0 1 1,0-1 0,0 0-1,0 1 1,0-1-1,0 0 1,0 1-1,0-1 1,0 1 0,0 0-1,0-1 1,-1 2-1,-6 6 270,0 1 0,0-1 0,-7 13 0,13-18-273,-27 38 379,2 2 0,2 0 0,2 2 0,-24 63-1,45-102-398,0 0 0,0 1 0,1-1 0,-1 0 0,1 1-1,1-1 1,-1 1 0,2 11 0,-1-16-46,1 0 0,-1 0 0,1 0 0,-1 0 0,1 0 0,0 0 1,-1 0-1,1 0 0,0-1 0,1 1 0,-1 0 0,0-1 0,0 1 0,1 0 0,-1-1 0,1 0 0,-1 1 0,1-1 0,-1 0 0,1 0 1,0 0-1,0 0 0,0 0 0,0 0 0,-1 0 0,1-1 0,0 1 0,0-1 0,0 1 0,4-1 0,2 1 12,-1-1-1,1-1 0,0 1 0,-1-1 1,1 0-1,-1-1 0,0 0 1,1 0-1,-1 0 0,0-1 1,0 0-1,0-1 0,-1 1 0,13-10 1,-15 10-24,0 0 0,0 0 1,-1 0-1,1-1 0,-1 1 0,0-1 1,0 0-1,0 0 0,0 0 1,-1 0-1,1 0 0,-1-1 0,0 1 1,-1-1-1,1 1 0,-1-1 1,0 0-1,0 0 0,0 1 1,-1-1-1,0 0 0,0 0 0,-1-9 1,1 12-27,-1-1 1,1 1-1,-1 0 0,0 0 1,0 0-1,0 1 1,0-1-1,0 0 1,0 0-1,-1 0 1,1 1-1,-1-1 1,1 1-1,-1-1 0,1 1 1,-1 0-1,0-1 1,0 1-1,0 0 1,1 0-1,-1 0 1,0 0-1,0 1 0,-1-1 1,1 0-1,0 1 1,0 0-1,0-1 1,0 1-1,0 0 1,0 0-1,-1 0 0,1 0 1,0 1-1,0-1 1,-2 1-1,-1 0-160,1 0 0,-1 0 1,1 0-1,-1 0 0,1 1 0,-1 0 0,1 0 0,0 0 0,0 0 0,0 1 0,0 0 0,1-1 1,-1 1-1,1 1 0,-6 5 0,4 6-339,5 0-132</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2:04.514"/>
    </inkml:context>
    <inkml:brush xml:id="br0">
      <inkml:brushProperty name="width" value="0.05" units="cm"/>
      <inkml:brushProperty name="height" value="0.05" units="cm"/>
      <inkml:brushProperty name="color" value="#33CCFF"/>
    </inkml:brush>
  </inkml:definitions>
  <inkml:trace contextRef="#ctx0" brushRef="#br0">399 283 18948,'-14'24'1394,"-1"-1"0,-2 0 0,0-1 0,-40 38 0,14-15-869,9-6-311,6-7-660,-42 38-1,70-70 399,0 0 1,0 1-1,-1-1 0,1 0 1,0 1-1,0-1 0,-1 0 1,1 0-1,0 1 0,-1-1 1,1 0-1,0 0 0,-1 0 1,1 1-1,0-1 0,-1 0 0,1 0 1,0 0-1,-1 0 0,1 0 1,-1 0-1,1 0 0,0 0 1,-1 0-1,1 0 0,-1 0 1,1 0-1,0 0 0,-1 0 0,1 0 1,0 0-1,-1 0 0,1 0 1,0 0-1,-1-1 0,1 1 1,-1 0-1,1 0 0,0 0 1,-1-1-1,1 0-31,-1 0 0,1 0 0,0 0 0,0 0 1,-1 0-1,1 0 0,0 0 0,0 0 0,0 0 0,0 0 1,0-1-1,0 1 0,0 0 0,1-1 0,3-13-710</inkml:trace>
  <inkml:trace contextRef="#ctx0" brushRef="#br0" timeOffset="1">252 9 18404,'-7'-2'278,"0"0"-1,0 1 1,0-1 0,0 1 0,-1 1-1,1 0 1,0 0 0,-1 0-1,1 1 1,0 0 0,0 0 0,-1 1-1,1 0 1,0 0 0,0 0-1,1 1 1,-1 0 0,1 1 0,-11 7-1,8-6-141,1 1-1,0 0 0,1 1 0,-1 0 1,1 0-1,1 1 0,-1 0 1,2 0-1,-1 0 0,1 1 0,0 0 1,0 0-1,-6 19 0,10-25-112,1 0-1,-1 0 0,0 0 1,1 0-1,-1 0 1,1 0-1,0 1 1,0-1-1,0 0 0,1 0 1,-1 0-1,1 0 1,0 0-1,0 0 0,0 0 1,0 0-1,0 0 1,0 0-1,4 3 1,-3-3-13,0-1 1,0 0 0,1 0-1,-1 0 1,1 0 0,-1 0 0,1-1-1,0 1 1,0-1 0,0 0-1,0 0 1,0 0 0,0 0 0,0 0-1,0-1 1,0 1 0,0-1 0,0 0-1,6 0 1,-1-1-5,-1 0 0,0-1 1,0 1-1,0-1 0,0-1 0,0 1 1,0-1-1,0 0 0,-1-1 0,1 0 1,-1 0-1,0 0 0,0-1 0,8-8 1,-10 9-5,1 0 0,-1-1 0,0 0 0,-1 0 0,1 0 0,-1 0 0,0-1 0,0 1 0,0-1 0,-1 0 0,0 1 0,0-1 0,-1 0 0,1 0 1,-1-1-1,0 1 0,-1-11 0,0 15-7,0 0 1,0-1-1,0 1 0,-1 0 1,1 0-1,-1-1 1,1 1-1,-1 0 0,0 0 1,0 0-1,0 0 1,0 0-1,0 0 0,-1 0 1,1 0-1,0 0 1,-1 1-1,1-1 0,-1 0 1,0 1-1,0 0 1,0-1-1,1 1 0,-1 0 1,0 0-1,-1 0 1,1 0-1,0 0 0,0 0 1,0 1-1,0-1 1,-1 1-1,1-1 0,0 1 1,0 0-1,-1 0 1,-2 0-1,0 1-100,-1 0 0,1 0 0,0 0 0,-1 0 0,1 1 0,0 0 0,0 0 0,0 0 0,1 1 0,-1-1 0,0 1 0,1 0 0,0 1 0,-1-1 0,-3 6 0,-2 3-343,1 1 1,1 0-1,0 1 0,-10 23 1,5-5-261</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2:04.948"/>
    </inkml:context>
    <inkml:brush xml:id="br0">
      <inkml:brushProperty name="width" value="0.05" units="cm"/>
      <inkml:brushProperty name="height" value="0.05" units="cm"/>
      <inkml:brushProperty name="color" value="#33CCFF"/>
    </inkml:brush>
  </inkml:definitions>
  <inkml:trace contextRef="#ctx0" brushRef="#br0">105 0 13235,'-12'6'1632,"0"0"1,0 0-1,-18 14 1,27-18-1379,0 0 0,0 0 0,0 1 0,0-1 0,1 1 0,-1 0 1,1 0-1,0 0 0,0 0 0,0 0 0,0 1 0,0-1 0,1 1 0,-1-1 0,1 1 0,0-1 0,-1 7 1,2-9-212,0 0 0,0 1 0,0-1 0,0 0 0,0 0 0,1 0 0,-1 0 0,0 0 0,1 0 0,-1 0 0,0 1 0,1-1 0,0 0 0,-1 0 0,1-1 0,-1 1 0,1 0 1,0 0-1,0 0 0,0 0 0,1 1 0,0-1 11,0 0 0,1 1 0,-1-1 0,1 0 0,-1 0 0,1 0 0,0-1 0,4 2 0,5-1 57,0 0 1,0-1-1,15-2 1,-5 0-54,1-1 0,-1-1 1,0-1-1,0-1 1,-1-1-1,0-1 0,0-1 1,37-22-1,-57 31-57,0-1 1,-1 1-1,1-1 0,0 1 1,0-1-1,0 1 0,0-1 1,0 0-1,0 0 0,-1 1 1,1-1-1,0 0 0,-1 0 0,1 0 1,-1 0-1,1 0 0,-1 0 1,1 0-1,-1 0 0,0 0 1,1 0-1,-1 0 0,0-2 1,0 3-2,-1-1 0,1 0 0,-1 0 0,1 1 0,-1-1 0,1 0 0,-1 1 0,0-1 0,0 1 0,1-1 0,-1 0 0,0 1 0,0 0 0,1-1 0,-1 1 0,0-1 0,0 1 1,0 0-1,0 0 0,-1-1 0,-7 0-33,0-1 1,-1 1-1,-16 1 1,3 1-403,0 1 0,-27 7 0,39-6 256,0 0-1,1 0 1,-1 1-1,1 0 1,0 1 0,-15 10-1,6 2-324</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2:37.476"/>
    </inkml:context>
    <inkml:brush xml:id="br0">
      <inkml:brushProperty name="width" value="0.05" units="cm"/>
      <inkml:brushProperty name="height" value="0.05" units="cm"/>
    </inkml:brush>
  </inkml:definitions>
  <inkml:trace contextRef="#ctx0" brushRef="#br0">109 0 16363,'-17'17'1041,"-8"-3"-1377,15-7 2272,-10-8-1040,3-8-600,-3-8-8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2:41.382"/>
    </inkml:context>
    <inkml:brush xml:id="br0">
      <inkml:brushProperty name="width" value="0.05" units="cm"/>
      <inkml:brushProperty name="height" value="0.05" units="cm"/>
    </inkml:brush>
  </inkml:definitions>
  <inkml:trace contextRef="#ctx0" brushRef="#br0">184 1287 14579,'0'-2'46,"1"0"-1,-1 0 1,1 0-1,0-1 1,0 1-1,0 0 1,0 0-1,0 0 1,0 0-1,0 0 1,1 0 0,-1 1-1,1-1 1,-1 0-1,1 1 1,0-1-1,0 1 1,-1-1-1,1 1 1,0 0-1,0 0 1,0 0-1,4-1 1,7-4-57,0 1 0,22-5 0,-31 9 49,18-3-21,-1 0-1,1 1 1,0 2 0,27 0 0,90 12 54,-26-1-26,184-11 91,23 2 18,-117 11-100,228 11 19,0-28 111,103-21 261,0 30-36,-146 8-386,279 20 38,-344-5 68,1-14 0,469-41 1,-380-8-9,229-22 37,307 8-93,-600 38-72,-322 10 19,84-11 70,-94 9-102,1 0 1,-1-1-1,0-1 1,21-10-1,-17 5-36,0-1-1,-1-2 1,0 0-1,-1-1 1,-1 0-1,19-22 1,-12 9 75,0-2 1,-3-1 0,23-38 0,-40 62-4,-1-1 0,1 0-1,-2 0 1,1-1 0,-1 1-1,-1-1 1,1 0 0,-1 0-1,0-9 1,-2 11-14,0 1 1,0-1-1,-1 1 0,0-1 1,-1 1-1,0 0 0,0 0 1,0-1-1,0 1 0,-1 1 1,0-1-1,0 0 0,-7-8 1,-12-15-12,-2 0 0,-1 2 0,-1 1 0,-48-38 0,-130-77-24,140 104-13,-2 3-1,-2 2 1,0 3-1,-2 4 1,-122-29-1,24 21-404,-231-15 0,165 32 89,-463 28 1,-178 103 319,6 42 3,732-132 38,-131 20 53,-1-12-1,-309-1 0,325-38-5,-397-60 0,-539-40 143,1074 100-138,-183-1 4,257 9-84,0 2 0,0 2 0,0 1 0,1 3 0,-46 16 0,33-4-11,1 2 0,2 2 1,0 3-1,2 1 0,1 3 0,2 2 0,1 1 0,2 3 0,-53 62 0,86-90 31,1-1 0,0 1 0,1 1 0,0 0-1,1 0 1,0 0 0,-7 23 0,10-25 3,1 0 1,0 0-1,1 0 1,0 0 0,1 0-1,0 0 1,1 0-1,0 0 1,0 0 0,1 0-1,4 11 1,-1-4 1,1-1 0,1 1-1,1-2 1,0 1 0,1-1 0,0 0 0,2-1 0,-1 0 0,23 22 0,-15-21 0,0 0-1,0-1 1,1 0 0,1-2 0,0 0-1,43 17 1,-1-7-1,1-3 0,1-2-1,84 11 1,201 7-58,-314-32 60,1367 65-124,-1125-58 89,2174 50 9,-1708-80-177,2-25-47,-485 27 253,339-4 389,-412 21-389</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3:01.949"/>
    </inkml:context>
    <inkml:brush xml:id="br0">
      <inkml:brushProperty name="width" value="0.05" units="cm"/>
      <inkml:brushProperty name="height" value="0.05" units="cm"/>
    </inkml:brush>
  </inkml:definitions>
  <inkml:trace contextRef="#ctx0" brushRef="#br0">1843 159 14547,'-141'-51'661,"-54"-17"343,157 57-882,-1 2 0,0 1 0,-49-2 0,29 8-113,-1 3 0,0 3 0,1 2 0,0 3 0,0 2 0,-87 29 1,68-12 4,2 3 0,1 4 1,1 3-1,-79 54 1,116-68-9,-8 5-6,1 2 0,-43 39 0,75-59-6,1 1-1,0 0 0,0 0 1,1 1-1,1 1 1,0 0-1,1 0 1,1 0-1,0 1 1,1 0-1,-6 21 1,6-13-2,2 1 0,0 0 1,1 0-1,1 0 0,3 40 1,0-51 9,1 0 0,0-1 0,1 1 0,1 0 0,0-1 0,0 0 0,1 0 0,1 0 1,0 0-1,1-1 0,0 0 0,10 12 0,2-2 5,2-1-1,0-1 1,2-1 0,0 0 0,0-2 0,2-1-1,0-1 1,46 19 0,-13-11 40,0-2 0,1-3 0,65 9 0,389 37 241,-428-58-287,0-4 0,0-3 0,0-4 0,-1-4 0,0-4 0,0-3 0,102-36 0,-101 23 1,-2-3 0,-1-4 0,-2-4 0,140-95 0,-198 120 10,-1-1 0,-1-1 1,-1-1-1,0 0 0,20-29 0,-30 35-3,0-1 0,-1 0-1,-1 0 1,0-1 0,-1 0 0,-1 0-1,0 0 1,-1 0 0,-1-1-1,2-18 1,-3 14 8,-2 0 1,0 1-1,-1-1 1,-1 0-1,-1 0 0,0 1 1,-2-1-1,0 1 1,-11-25-1,9 29-8,0 0 1,-1 0 0,-1 1-1,0 0 1,-1 1-1,-1 0 1,0 0-1,0 1 1,-2 1-1,1 0 1,-23-16-1,7 11-12,0 2 0,0 0 0,-2 2 1,0 1-1,0 1 0,-46-8 0,11 6-150,-1 4-1,-71 0 1,-218 23-64,148 4 65</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27.966"/>
    </inkml:context>
    <inkml:brush xml:id="br0">
      <inkml:brushProperty name="width" value="0.05" units="cm"/>
      <inkml:brushProperty name="height" value="0.05" units="cm"/>
    </inkml:brush>
  </inkml:definitions>
  <inkml:trace contextRef="#ctx0" brushRef="#br0">30 5 16011,'1'-1'229,"0"1"0,0-1 0,0 1 0,1-1 0,-1 1 0,0-1 0,0 1 0,1 0 0,-1 0 0,0-1 0,1 1 0,-1 0 0,0 0 0,1 0 0,-1 0 0,3 1 0,25 5 1296,-23-4-1145,8 1-108,0 1-1,1 1 1,-2 0 0,1 1 0,-1 1 0,0 0 0,0 0 0,-1 1-1,0 1 1,17 16 0,-21-16-233,1 0 1,-2 0-1,1 1 0,-2 0 1,1 0-1,-1 1 0,-1 0 1,0 0-1,0 0 0,-1 0 1,-1 1-1,0 0 0,2 16 0,-3-4-20,-1-1-1,-1 1 0,-1 0 0,-1 0 1,-1-1-1,-1 1 0,-1-1 0,-9 23 1,5-17-20,-3-1-1,0 0 1,-1-1 0,-2 0 0,-34 45 0,41-61-228,0-1 0,-1 0-1,0 0 1,-1-1 0,0 0 0,0-1 0,-1 0 0,0 0 0,0-1 0,-1-1 0,0 0-1,0-1 1,-1 0 0,-19 5 0,15-7-436</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9:53.013"/>
    </inkml:context>
    <inkml:brush xml:id="br0">
      <inkml:brushProperty name="width" value="0.05" units="cm"/>
      <inkml:brushProperty name="height" value="0.05" units="cm"/>
    </inkml:brush>
  </inkml:definitions>
  <inkml:trace contextRef="#ctx0" brushRef="#br0">1 1 20844,'12'8'2009,"-9"8"-1345,-3 1-304,0 6 944,-4 0-391,2 3-713,2-1-408,2-4-857,-1-1-383,7-8 1072,2-6-272,13-4-296</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6.656"/>
    </inkml:context>
    <inkml:brush xml:id="br0">
      <inkml:brushProperty name="width" value="0.05" units="cm"/>
      <inkml:brushProperty name="height" value="0.05" units="cm"/>
    </inkml:brush>
  </inkml:definitions>
  <inkml:trace contextRef="#ctx0" brushRef="#br0">251 23 14275,'0'-2'156,"0"1"-1,1-1 1,-1 1 0,1 0 0,-1-1-1,1 1 1,0 0 0,0-1-1,0 1 1,-1 0 0,1 0-1,0 0 1,0 0 0,1 0-1,-1 0 1,1-1 0,-1 2-123,-1 0 0,0 0 0,0 0 1,0 0-1,0 0 0,1 0 0,-1 0 1,0 0-1,0 0 0,0 0 0,1 0 0,-1 0 1,0 0-1,0 0 0,0 0 0,1 0 0,-1 0 1,0 0-1,0 0 0,0 1 0,0-1 1,0 0-1,1 0 0,-1 0 0,0 0 0,0 0 1,0 1-1,0-1 0,0 0 0,0 0 1,0 0-1,1 0 0,-1 1 0,0-1 0,0 0 1,0 0-1,0 0 0,0 0 0,0 1 0,0 18 1056,-7 10-363,-1 0 0,-1-1 0,-16 35 0,1-1-223,-46 114 329,-57 179-167,133-361-670,5-12-16,114-261-208,-122 274 223,16-29-17,-19 33 22,1 0 1,0 0 0,-1 0-1,1 0 1,0 0 0,-1 1-1,1-1 1,0 0 0,0 0-1,0 1 1,0-1 0,-1 0-1,1 1 1,0-1 0,0 1 0,0-1-1,1 1 1,-1 0 0,0-1-1,0 1 1,0 0 0,0 0-1,0 0 1,0 0 0,0 0-1,0 0 1,1 0 0,-1 0-1,1 0 1,3 3 0,-1 1 0,0-1 0,0 1 0,0 0 0,-1 0 0,1 0 0,-1 0 0,0 1 0,4 6 0,6 9 0,-9-15 1,1 1-1,0-1 1,0 0-1,0 0 0,1 0 1,0 0-1,0-1 1,0 0-1,0-1 1,0 1-1,1-1 1,0 0-1,0-1 1,-1 0-1,1 0 1,1 0-1,6 0 1,-4-1 2,0-1 0,0-1 0,-1 1 0,1-2 0,0 1 0,-1-1 0,1-1 0,-1 1 0,1-2 0,-1 1 0,0-1 0,9-6 0,3-3 16,0 0-1,-1-2 1,-1 0-1,0-1 1,-1-1-1,-1-1 1,-1 0-1,22-31 1,-31 33 79,-19 30-19,-14 33 8,2 1 0,2 2-1,-17 53 1,39-101-86,-4 8 0,0 1 0,1-1 0,0 1 0,1 0 0,0 0 1,0 0-1,1 0 0,1 0 0,1 19 0,-1-30-25,0 1 1,1 0 0,-1 0-1,0 0 1,0-1-1,0 1 1,0 0-1,1 0 1,-1-1-1,0 1 1,1 0-1,-1-1 1,1 1-1,-1 0 1,1-1-1,-1 1 1,1-1-1,-1 1 1,1-1-1,-1 1 1,1-1-1,0 1 1,-1-1-1,1 1 1,0-1 0,0 0-1,-1 0 1,1 1-1,0-1 1,0 0-1,-1 0 1,1 0-1,0 0 1,0 1-1,-1-1 1,1 0-1,0-1 1,1 1-1,0-1-86,1 1 0,-1-1 0,0 0 0,1-1-1,-1 1 1,0 0 0,0-1 0,1 1 0,-1-1-1,-1 0 1,5-3 0,4-8-72,-1-1 0,0 1 0,0-2-1,7-16 1,11-31-437</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9:53.438"/>
    </inkml:context>
    <inkml:brush xml:id="br0">
      <inkml:brushProperty name="width" value="0.05" units="cm"/>
      <inkml:brushProperty name="height" value="0.05" units="cm"/>
    </inkml:brush>
  </inkml:definitions>
  <inkml:trace contextRef="#ctx0" brushRef="#br0">188 14 19764,'0'0'54,"0"-1"0,0 1-1,0-1 1,0 1 0,0-1-1,0 0 1,0 1 0,0-1-1,0 1 1,0-1 0,-1 1-1,1 0 1,0-1 0,0 1-1,0-1 1,-1 1 0,1-1-1,0 1 1,-1-1 0,1 1-1,0 0 1,-1-1 0,1 1-1,0 0 1,-1-1 0,1 1-1,-1 0 1,1-1 0,-1 1-1,1 0 1,0 0 0,-1 0-1,1-1 1,-1 1 0,1 0-1,-1 0 1,1 0 0,-1 0-1,0 0 1,1 0 0,-1 0-1,1 0 1,-1 0 0,1 0-1,-1 0 1,1 1 0,-1-1-1,1 0 1,-1 0 0,1 0-1,-1 1 1,-2 0 109,-1 1-1,1-1 1,0 1-1,0 0 1,0 0-1,-5 4 1,-5 8 16,1 0 0,1 0-1,0 1 1,1 1 0,1 0 0,0 0 0,1 0-1,1 1 1,1 0 0,0 1 0,1 0 0,1 0-1,-3 33 1,6-47-165,1 0-1,0 0 1,1 0-1,-1 0 1,1 0 0,0 0-1,0 0 1,0 0-1,0-1 1,0 1-1,1 0 1,0-1-1,0 1 1,0-1-1,0 1 1,1-1 0,-1 0-1,1 0 1,0 0-1,0 0 1,0 0-1,0-1 1,0 1-1,0-1 1,5 2-1,7 3 6,0-1-1,1 0 1,-1-1-1,32 5 0,-10-1-6,-21-6-6,33 11 5,-45-13-9,-1 1-1,1-1 1,-1 1-1,0-1 1,0 1-1,0 0 1,0 0-1,0 1 1,-1-1-1,1 0 1,2 4-1,-4-5 2,0 1-1,-1-1 0,1 1 1,0-1-1,-1 1 1,1 0-1,-1-1 1,0 1-1,0 0 1,1-1-1,-1 1 1,0 0-1,0-1 1,0 1-1,-1 0 1,1-1-1,0 1 1,-1 0-1,1-1 0,-1 1 1,1-1-1,-1 1 1,0-1-1,0 1 1,1-1-1,-1 1 1,0-1-1,0 0 1,0 1-1,-1-1 1,0 1-1,-4 4 37,0 0 0,-1-1 0,1 1 1,-13 6-1,3-2 126,-1-2 0,0 0 0,0-1 0,-35 10 1,45-15-107,-1 0 0,1-1 0,0 0 0,-1 0 0,1-1 0,-1 0 0,1 0 0,0 0 0,-1-1 0,1-1 0,0 1 0,-1-1 0,1 0-1,0-1 1,-8-4 0,13 7-54,0-1-1,0 0 1,1 0-1,-1-1 0,0 1 1,1 0-1,-1 0 0,1-1 1,0 1-1,-1-1 0,1 1 1,0-1-1,0 0 1,0 0-1,0 1 0,0-1 1,0 0-1,1 0 0,-1 0 1,0-3-1,1 2-7,0 1 1,0-1-1,1 1 1,-1-1-1,1 1 0,0 0 1,-1-1-1,1 1 0,0 0 1,0-1-1,1 1 0,-1 0 1,0 0-1,3-3 0,5-5-18,1-1 0,1 1 0,0 1 0,18-12-1,-27 19 24,72-48-23,47-36 125,-98 69 34,-2-2-1,0-1 0,21-25 1,-38 39-70,0 0 0,0 0 0,0 0 0,-1 0 0,0 0 0,0-1 0,2-9 0,-4 14-42,-1 0 0,1 0 0,-1 1 0,1-1 0,-1 0 0,0 0 0,0 0 0,0 0 0,0 0-1,0 0 1,0 0 0,-1 0 0,1 0 0,-1 0 0,1 0 0,-1 0 0,0 0 0,0 0 0,0 1 0,0-1 0,0 0 0,0 0 0,0 1 0,0-1 0,-1 1 0,1-1 0,-1 1 0,1 0 0,-1 0 0,-2-2 0,-3 0 0,1 0 0,-1 1 0,0 0 0,0 1-1,0-1 1,0 2 0,0-1 0,0 0 0,0 1 0,0 1 0,-12 1-1,-4 2-169,0 1-1,-26 8 0,39-10-111,-24 9-236,32-12 263,0 1-1,1 0 1,-1 0 0,0 0 0,0 0-1,1 0 1,-1 1 0,1-1-1,-1 0 1,1 1 0,-1-1 0,-1 4-1,3-5 205,0 0 0,0 0-1,0 0 1,0 1 0,0-1-1,0 0 1,0 0 0,1 0-1,-1 0 1,0 0 0,0 0-1,0 0 1,0 0 0,0 0-1,0 0 1,1 0 0,-1 0-1,0 0 1,0 1 0,0-1-1,0 0 1,0 0 0,1 0-1,-1 0 1,0 0 0,0-1-1,0 1 1,0 0 0,0 0-1,1 0 1,-1 0 0,0 0-1,0 0 1,0 0 0,0 0-1,0 0 1,1 0 0,-1 0-1,0 0 1,0 0-1,0-1 1,0 1 0,0 0-1,0 0 1,0 0 0,0 0-1,0 0 1,1 0 0,-1 0-1,0-1 1,0 1 0,0 0-1,0 0 1,0 0 0,0-1-1,11-7-822</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19:53.963"/>
    </inkml:context>
    <inkml:brush xml:id="br0">
      <inkml:brushProperty name="width" value="0.05" units="cm"/>
      <inkml:brushProperty name="height" value="0.05" units="cm"/>
    </inkml:brush>
  </inkml:definitions>
  <inkml:trace contextRef="#ctx0" brushRef="#br0">326 34 20396,'0'-1'112,"-1"-1"0,1 1 0,0 0-1,-1-1 1,1 1 0,-1-1 0,0 1-1,0 0 1,1 0 0,-1-1 0,0 1-1,0 0 1,0 0 0,0 0 0,0 0-1,0 0 1,-1 0 0,1 0 0,0 0-1,0 1 1,-1-1 0,1 0 0,0 1-1,-1-1 1,1 1 0,-1 0 0,-1-1-1,-3-1 126,0 1-1,-1 0 0,1 0 0,0 0 0,-9 1 1,7 1-114,-1 1 0,1-1 0,0 1 0,0 1 0,1 0 0,-1 0 0,0 0-1,1 1 1,0 0 0,0 1 0,0 0 0,0 0 0,1 0 0,0 1 0,0-1 0,0 2 0,-6 8 0,-2 4-28,0 1 0,2 0 0,0 1 0,-16 40 0,20-41 21,1 1 0,1 0-1,-5 33 1,9-41-34,1 1 0,0-1 0,1 0 0,1 0 0,0 0 0,1 0 0,3 16 0,-3-24-43,0 1 1,0-1-1,0 0 0,0-1 1,1 1-1,0 0 0,0-1 1,0 1-1,0-1 0,1 0 1,0 0-1,0 0 0,8 6 1,-5-5 4,1-1 0,0 0 0,0 0 1,0 0-1,1-1 0,-1-1 0,17 4 1,-6-3 48,0-1 1,0-1-1,0-1 1,1 0-1,-1-2 1,0 0-1,25-7 1,-42 9-77,47-16 298,-46 15-284,0 0 0,-1 0 0,1-1 0,-1 1 0,1-1 0,-1 0 0,0 0 0,0 0 0,0 0 0,0 0 0,0 0 0,0 0 0,0-1 0,2-4 0,-4 7-18,1-1 0,-1 0 0,0 0 0,0 0 1,1 0-1,-1 0 0,0 1 0,0-1 0,0 0 0,0 0 0,0 0 0,0 0 1,0 0-1,0 0 0,0 0 0,-1 1 0,1-1 0,0 0 0,0 0 0,-1 0 0,1 0 1,-1 1-1,1-1 0,-1 0 0,0-1 0,-1 0 4,0 1 0,0-1 0,0 0 0,0 1 0,0 0 0,-1-1 0,1 1 0,0 0 0,-4-1 0,-4-1-28,-1 0 1,0 1-1,-15-2 0,6 3-390,-1 0 0,-37 4 0,50-2 265,0 0 0,0 0 0,0 1 0,1 0 1,-1 1-1,0 0 0,1 0 0,-1 1 0,-11 7 0,4 7-312,9-1-100</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04.505"/>
    </inkml:context>
    <inkml:brush xml:id="br0">
      <inkml:brushProperty name="width" value="0.05" units="cm"/>
      <inkml:brushProperty name="height" value="0.05" units="cm"/>
    </inkml:brush>
  </inkml:definitions>
  <inkml:trace contextRef="#ctx0" brushRef="#br0">4 347 16964,'-1'1'148,"1"0"1,-1 0 0,1 0-1,-1 0 1,1 0 0,0 0 0,0 0-1,-1 0 1,1 0 0,0 1 0,0-1-1,0 0 1,0 0 0,1 0-1,-1 0 1,1 3 0,-1-4-81,0 0 0,1 0 1,-1 0-1,1 1 1,-1-1-1,1 0 0,-1 0 1,0 0-1,1 0 0,-1 0 1,1 0-1,-1 0 0,1 0 1,-1 0-1,1 0 0,-1 0 1,0 0-1,1 0 0,-1 0 1,1 0-1,-1-1 0,1 1 1,-1 0-1,0 0 0,1-1 1,-1 1-1,1-1 0,39-29 1850,-31 22-1864,267-248 1576,-264 244-1525,-1-1 1,18-27 0,-29 39-101,0 1 0,0 0-1,0-1 1,0 1 0,0 0 0,0 0-1,0-1 1,0 1 0,0 0 0,0 0-1,1-1 1,-1 1 0,0 0 0,0 0-1,0 0 1,0-1 0,0 1 0,1 0-1,-1 0 1,0 0 0,0-1-1,1 1 1,-1 0 0,0 0 0,0 0-1,0 0 1,1 0 0,-1 0 0,0-1-1,0 1 1,1 0 0,-1 0 0,0 0-1,1 0 1,-1 0 0,0 0 0,0 0-1,1 0 1,-1 0 0,1 12 70,-6 18-32,-16 62 10,-16 165 1,37-251-155,-1-3-20,1 0 0,0-1 0,0 1 0,0 0 0,0-1 0,0 1 0,0 0 0,1-1-1,-1 1 1,1 0 0,1 3 0,-1-7 94,-1 1-1,1 0 0,0-1 1,-1 1-1,1 0 0,-1-1 1,1 1-1,-1-1 0,0 1 1,1-1-1,-1 1 0,1-1 1,-1 1-1,0-1 0,1 0 1,-1 1-1,0-1 1,0 1-1,0-1 0,1 0 1,-1 1-1,0-1 0,0 0 1,0 1 25,6-18-417</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04.953"/>
    </inkml:context>
    <inkml:brush xml:id="br0">
      <inkml:brushProperty name="width" value="0.05" units="cm"/>
      <inkml:brushProperty name="height" value="0.05" units="cm"/>
    </inkml:brush>
  </inkml:definitions>
  <inkml:trace contextRef="#ctx0" brushRef="#br0">30 0 20148,'0'29'1793,"-5"2"-1289,-2-2-216,2 0 672,-1 3-480,3-7-728,0-5-496,3-8 1672,0-4-1064,4-15-72,3-6-120</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05.433"/>
    </inkml:context>
    <inkml:brush xml:id="br0">
      <inkml:brushProperty name="width" value="0.05" units="cm"/>
      <inkml:brushProperty name="height" value="0.05" units="cm"/>
    </inkml:brush>
  </inkml:definitions>
  <inkml:trace contextRef="#ctx0" brushRef="#br0">86 16 14539,'0'-1'108,"0"0"0,0 1-1,-1-1 1,1 0 0,0 0 0,0 0-1,-1 1 1,1-1 0,0 0 0,-1 0 0,1 1-1,-1-1 1,1 0 0,-1 1 0,1-1-1,-1 1 1,0-1 0,1 0 0,-1 1-1,0-1 1,-1 0 0,2 1-19,-1 0 1,0 0-1,1 0 1,-1 0-1,0 0 0,0 0 1,1 1-1,-1-1 1,0 0-1,1 0 0,-1 1 1,0-1-1,1 0 1,-1 1-1,1-1 0,-1 0 1,1 1-1,-1-1 1,0 2-1,-3 1 161,1 1-1,0 0 1,0 0 0,0 1 0,-4 8-1,-1 4 29,2 0 0,0 1 0,1 0 0,1 0 0,-3 29 0,6-32-125,0 0-1,1 0 1,0-1-1,1 1 1,1 0 0,1-1-1,5 21 1,-7-32-111,0 0 0,0 0-1,0 0 1,0 0 0,1 0 0,-1-1 0,1 1-1,0-1 1,-1 1 0,1-1 0,0 1 0,1-1 0,-1 0-1,0 0 1,1 0 0,-1-1 0,1 1 0,-1 0-1,1-1 1,0 0 0,3 2 0,-3-3-1,1 1-1,-1-1 1,0 0 0,0 0-1,1 0 1,-1-1 0,0 1-1,1-1 1,-1 1 0,0-1-1,0 0 1,0-1 0,0 1-1,0 0 1,0-1 0,0 0 0,0 1-1,-1-1 1,4-3 0,2-2 71,1-1 1,-1 0-1,-1-1 1,0 0-1,0 0 1,0 0-1,-1-1 1,-1 0-1,6-13 1,-8 17-77,-1 1 1,0-1-1,0 0 0,0 0 1,-1 1-1,0-1 0,0 0 1,-1 0-1,1 0 0,-1 0 1,-1 0-1,1 0 1,-1 0-1,0 0 0,0 0 1,-1 0-1,1 1 0,-1-1 1,-4-6-1,4 8-78,-1 1 0,0 0-1,0 0 1,0 0 0,-1 0 0,1 1 0,-1-1 0,1 1-1,-1 0 1,0 0 0,0 0 0,0 0 0,0 1-1,-7-2 1,9 2 7,0 0 0,0 1 0,-1-1 0,1 1 0,0 0 0,0 0-1,0-1 1,-1 1 0,1 1 0,0-1 0,0 0 0,-1 0 0,1 1 0,0 0 0,0-1-1,0 1 1,0 0 0,-1 0 0,1 0 0,1 0 0,-1 0 0,0 1 0,0-1 0,0 0-1,1 1 1,-1 0 0,1-1 0,-4 4 0,3 6-250,5-2-13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05.801"/>
    </inkml:context>
    <inkml:brush xml:id="br0">
      <inkml:brushProperty name="width" value="0.05" units="cm"/>
      <inkml:brushProperty name="height" value="0.05" units="cm"/>
    </inkml:brush>
  </inkml:definitions>
  <inkml:trace contextRef="#ctx0" brushRef="#br0">79 19 18124,'0'-1'196,"1"1"0,-1-1 0,0 0 0,1 1-1,-1-1 1,1 1 0,-1-1 0,1 1 0,-1-1 0,1 1 0,-1-1 0,1 1 0,0-1 0,-1 1 0,1 0-1,-1-1 1,1 1 0,0 0 0,0 0 0,-1-1 0,1 1 0,0 0 0,-1 0 0,1 0 0,1 0 0,22-5 1365,-16 3-1388,-1 1 1,1 1-1,0-1 1,0 2 0,0-1-1,0 1 1,10 2-1,-16-3-170,0 1 0,0-1 1,0 1-1,0 0 0,0 0 0,0 0 0,0 0 0,-1 0 0,1 0 0,0 0 0,-1 1 0,1-1 1,-1 1-1,1-1 0,-1 1 0,1-1 0,-1 1 0,0 0 0,0 0 0,0-1 0,0 1 0,0 0 1,-1 0-1,1 0 0,-1 0 0,1 0 0,-1 0 0,1 0 0,-1 1 0,0-1 0,0 0 1,-1 3-1,1 2 4,-1 0 0,-1 0 1,1 0-1,-1 0 0,-1-1 1,1 1-1,-1-1 0,-6 11 1,-4 3 64,-19 23 0,20-28 12,1 1-1,-14 23 1,25-39-83,0 1 0,-1-1 0,1 0-1,0 0 1,0 0 0,0 1 0,0-1 0,-1 0 0,1 0 0,0 0-1,0 1 1,0-1 0,0 0 0,0 0 0,0 1 0,0-1-1,0 0 1,0 0 0,-1 1 0,1-1 0,0 0 0,0 1 0,0-1-1,0 0 1,1 0 0,-1 1 0,0-1 0,0 0 0,0 0-1,0 1 1,0-1 0,0 0 0,0 0 0,0 1 0,1-1 0,-1 0-1,0 0 1,0 0 0,0 1 0,0-1 0,1 0 0,-1 0 0,0 0-1,0 0 1,0 1 0,1-1 0,-1 0 0,0 0 0,0 0-1,1 0 1,-1 0 0,0 0 0,0 0 0,1 0 0,-1 0 0,0 0-1,1 0 1,-1 0 0,22-4-105,-9 1 34,-9 3 45,0 0 0,0 0 0,0 1 0,0-1 0,-1 1 0,1 0-1,0 0 1,0 1 0,-1-1 0,1 1 0,-1-1 0,1 1 0,-1 0 0,0 0 0,0 1 0,0-1 0,0 1 0,0-1 0,0 1 0,-1 0-1,3 4 1,-3-5 36,0 1-1,-1-1 0,1 1 0,-1 0 0,0 0 1,0-1-1,0 1 0,-1 0 0,1 0 1,0 0-1,-1 0 0,0 0 0,0 0 0,0 0 1,0 0-1,0 0 0,-1 0 0,1 0 1,-1 0-1,0 0 0,0 0 0,0 0 0,0-1 1,0 1-1,-1 0 0,1-1 0,-4 5 1,-5 5 181,0-1 0,0 0-1,-2-1 1,1 0 0,-1 0 0,-1-1 0,1-1 0,-2 0 0,1-1 0,-1 0 0,0-1 0,0-1 0,-18 5 0,31-10-282,-1 1 1,0-1-1,1 1 1,-1-1-1,0 0 1,1 0-1,-1 0 1,0 0-1,1 0 1,-1 0-1,0 0 1,1-1-1,-1 1 0,0 0 1,1-1-1,-1 0 1,1 1-1,-3-2 1,4 1 36,-1 0 0,0 0 0,1-1-1,0 1 1,-1 0 0,1 0 0,0-1 0,-1 1 0,1 0 0,0-1 0,0 1 0,0 0 0,0 0-1,1-1 1,-1 1 0,0 0 0,0-1 0,1 1 0,-1 0 0,1 0 0,-1 0 0,1-1 0,1-1 0,11-23-708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08.253"/>
    </inkml:context>
    <inkml:brush xml:id="br0">
      <inkml:brushProperty name="width" value="0.05" units="cm"/>
      <inkml:brushProperty name="height" value="0.05" units="cm"/>
    </inkml:brush>
  </inkml:definitions>
  <inkml:trace contextRef="#ctx0" brushRef="#br0">0 526 16420,'2'0'200,"0"1"0,-1-1 0,1 0 1,-1 0-1,1 0 0,-1 0 0,1 0 0,0-1 1,-1 1-1,1 0 0,-1-1 0,1 1 1,-1-1-1,1 1 0,-1-1 0,0 0 1,3-1-1,24-20 572,-20 15-89,186-178 2181,-16-19-2087,-102 102-421,-76 102-354,0 0 0,0 0 1,0 0-1,1 0 0,-1 0 0,0 0 0,0 0 0,0 0 0,0 0 0,0 0 1,1 0-1,-1 0 0,0 0 0,0 0 0,0 1 0,0-1 0,0 0 1,0 0-1,1 0 0,-1 0 0,0 0 0,0 0 0,0 0 0,0 0 0,0 0 1,0 0-1,0 1 0,0-1 0,0 0 0,0 0 0,1 0 0,-1 0 1,0 0-1,0 0 0,0 1 0,0-1 0,0 0 0,0 0 0,0 0 0,0 0 1,0 0-1,0 0 0,0 1 0,0-1 0,0 0 0,0 0 0,0 0 1,0 0-1,0 0 0,0 0 0,0 1 0,0-1 0,-1 0 0,1 0 1,0 0-1,0 0 0,0 0 0,0 0 0,0 13 37,-48 243 295,22-135-138,21-99-197,-3 16 18,7-36-130,1 0-1,0 1 1,0-1-1,0 0 1,0 1-1,0-1 1,0 0-1,1 0 1,-1 1-1,1-1 1,1 4-1,-2-5 89,1-1-1,-1 0 0,1 1 1,-1-1-1,1 0 0,0 1 1,-1-1-1,1 0 0,-1 0 1,1 0-1,0 0 0,-1 1 1,1-1-1,-1 0 0,1 0 1,0 0-1,-1 0 0,1 0 1,0 0-1,-1 0 0,1-1 0,-1 1 1,2 0-1,11-4-378</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08.694"/>
    </inkml:context>
    <inkml:brush xml:id="br0">
      <inkml:brushProperty name="width" value="0.05" units="cm"/>
      <inkml:brushProperty name="height" value="0.05" units="cm"/>
    </inkml:brush>
  </inkml:definitions>
  <inkml:trace contextRef="#ctx0" brushRef="#br0">17 1 18524,'2'12'1840,"-2"5"-1368,-2 3-239,1-2 1015,-2 4-1144,0-2-280,1-5-648,-1-3-169,2-4 689,1-7-232,-4 1-208</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09.158"/>
    </inkml:context>
    <inkml:brush xml:id="br0">
      <inkml:brushProperty name="width" value="0.05" units="cm"/>
      <inkml:brushProperty name="height" value="0.05" units="cm"/>
    </inkml:brush>
  </inkml:definitions>
  <inkml:trace contextRef="#ctx0" brushRef="#br0">154 6 18396,'-2'-1'104,"0"0"0,0 0-1,0 1 1,0-1 0,1 0 0,-1 1 0,0 0-1,0-1 1,0 1 0,0 0 0,0 0 0,0 0 0,0 1-1,0-1 1,0 0 0,0 1 0,0-1 0,0 1-1,-2 1 1,1 0 1,-1 0 0,1 0 0,-1 0 0,1 1 0,0 0 0,0 0 0,0 0 0,-5 5 1,-1 6 84,1-1 0,0 1 1,-11 26-1,12-22-57,0 0 0,1 0-1,-5 32 1,10-43-91,0-1 0,0 1 0,1-1 0,-1 1 0,2-1 0,-1 1 0,1-1 0,0 1 0,0-1 0,0 1 0,1-1 0,0 0 0,1 0 0,4 9 0,-6-12-3,1-1 0,0 1-1,0-1 1,0 1 0,1-1 0,-1 0 0,1 0 0,-1 0 0,1 0 0,0-1 0,-1 1 0,1 0 0,0-1 0,0 0 0,0 0-1,0 0 1,0 0 0,0 0 0,1-1 0,-1 1 0,0-1 0,0 0 0,0 0 0,1 0 0,-1-1 0,0 1 0,0-1 0,0 1-1,0-1 1,0 0 0,0 0 0,0-1 0,4-1 0,0-1 62,1 0-1,-2 0 1,1-1-1,0 0 1,-1 0-1,0 0 1,0-1-1,0 0 1,-1 0-1,0-1 1,0 0-1,4-8 1,-3 3 26,-1 0 0,0-1 0,-1 0 0,0 0 0,2-16 0,-5 21-110,0 1 1,-1 0 0,1 0-1,-1-1 1,-1 1-1,1 0 1,-1 0 0,0 0-1,-1-1 1,0 1-1,-3-8 1,4 13-66,1 1 0,-1 0 1,0-1-1,0 1 0,0 0 0,1-1 0,-1 1 1,0 0-1,0 0 0,-1 0 0,1 0 0,0 0 1,0 0-1,0 0 0,-1 0 0,1 0 0,0 1 0,-1-1 1,1 0-1,-1 1 0,1-1 0,-1 1 0,1 0 1,-1-1-1,1 1 0,-1 0 0,1 0 0,-1 0 1,0 0-1,1 0 0,-2 1 0,-1 0-55,1 0 0,0 0 0,0 1 0,-1-1 0,1 1 0,0 0 0,0 0 0,1 0 0,-1 0 0,0 0 0,1 0 0,-5 6 0,-5 10-494</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09.604"/>
    </inkml:context>
    <inkml:brush xml:id="br0">
      <inkml:brushProperty name="width" value="0.05" units="cm"/>
      <inkml:brushProperty name="height" value="0.05" units="cm"/>
    </inkml:brush>
  </inkml:definitions>
  <inkml:trace contextRef="#ctx0" brushRef="#br0">160 0 18924,'0'1'110,"1"-1"0,-1 1 0,1-1 1,-1 0-1,1 1 0,-1-1 0,0 1 0,1-1 0,-1 1 0,1-1 0,-1 1 1,0 0-1,0-1 0,1 1 0,-1-1 0,0 1 0,0 0 0,0-1 0,0 1 0,0 0 1,0-1-1,0 1 0,0-1 0,0 1 0,0 0 0,0-1 0,0 1 0,0 0 1,-8 23 905,5-15-50,-80 203 1033,30-82-1714,52-128-277,-3 8 37,1-1-1,0 0 1,0 1-1,-1 11 1,4-20-36,-1 1 0,1-1 1,0 1-1,0-1 1,0 1-1,0-1 0,0 1 1,0-1-1,1 0 0,-1 1 1,0-1-1,1 1 1,-1-1-1,1 1 0,-1-1 1,1 0-1,0 1 1,0-1-1,0 0 0,-1 0 1,1 0-1,0 0 0,0 0 1,1 0-1,-1 0 1,0 0-1,0 0 0,0 0 1,1 0-1,-1-1 1,0 1-1,1 0 0,-1-1 1,3 1-1,4 0-119,0 0-1,0 0 1,0-1-1,1 0 1,-1-1-1,0 0 1,0 0-1,0-1 1,-1 0-1,1 0 1,0-1 0,-1 0-1,10-5 1,-1-1-362,0 0 0,-1-1 1,0 0-1,25-24 0,-10 3-305</inkml:trace>
  <inkml:trace contextRef="#ctx0" brushRef="#br0" timeOffset="1">299 311 19596,'-14'31'1833,"2"1"-1241,-2 2-248,4 2 784,2 1-280,2-3-528,4-5-368,2-6-840,2-6-344,5-10 960,6-5-256,5-4-225</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7.046"/>
    </inkml:context>
    <inkml:brush xml:id="br0">
      <inkml:brushProperty name="width" value="0.05" units="cm"/>
      <inkml:brushProperty name="height" value="0.05" units="cm"/>
    </inkml:brush>
  </inkml:definitions>
  <inkml:trace contextRef="#ctx0" brushRef="#br0">33 1 16924,'0'9'1544,"-9"12"-1088,0-2-184,1 2 448,2-1-440,6-3-520,6-5-280,5-6 392,2-1-208,9-1-136</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0.006"/>
    </inkml:context>
    <inkml:brush xml:id="br0">
      <inkml:brushProperty name="width" value="0.05" units="cm"/>
      <inkml:brushProperty name="height" value="0.05" units="cm"/>
    </inkml:brush>
  </inkml:definitions>
  <inkml:trace contextRef="#ctx0" brushRef="#br0">253 169 17980,'-1'2'147,"1"1"0,-1-1 1,0 0-1,1 0 0,-1 0 0,0 0 1,0 0-1,0-1 0,-1 1 1,1 0-1,0 0 0,-1-1 0,1 1 1,-1-1-1,-3 3 0,-5 7 197,-2 5 109,0 0 0,1 1-1,1 1 1,0-1-1,-13 36 1,23-51-448,0 0 0,-1-1 0,1 1 1,0 0-1,0-1 0,0 1 0,0 0 1,0-1-1,0 1 0,0 0 1,1-1-1,-1 1 0,0-1 0,1 1 1,0 0-1,-1-1 0,1 1 0,0-1 1,0 0-1,-1 1 0,1-1 0,0 0 1,1 1-1,-1-1 0,0 0 0,0 0 1,0 0-1,1 0 0,-1 0 1,1 0-1,-1 0 0,1 0 0,-1-1 1,1 1-1,-1-1 0,1 1 0,2 0 1,9 2-2,-1 0-1,1-1 1,25 1 0,-21-2-2,-6 0-3,52 7-50,-58-7 39,1 1 1,-1-1-1,1 1 1,-1 0-1,0 0 1,0 1-1,0-1 1,8 7-1,-12-8 22,0 0 0,0 0-1,0 1 1,0-1 0,0 0 0,-1 0 0,1 1-1,0-1 1,-1 1 0,1-1 0,-1 0 0,0 1 0,1-1-1,-1 1 1,0-1 0,0 1 0,0-1 0,0 1-1,0-1 1,0 1 0,-1-1 0,1 1 0,0-1-1,-1 1 1,1-1 0,-1 1 0,0-1 0,1 0-1,-1 1 1,0-1 0,0 0 0,-1 2 0,-5 7 160,0 0 0,-1-1 0,-8 9 0,11-14-86,-94 94 1593,85-86-1473,1-1 0,-1-1 0,-1 0 0,0-1 0,0-1 0,-17 7 0,29-14-256,0 1 1,-1-1-1,1 0 0,0-1 1,0 1-1,-1-1 1,1 1-1,0-1 0,-1 0 1,1 0-1,-1 0 0,1-1 1,0 1-1,0-1 0,-1 0 1,1 0-1,0 0 1,0 0-1,0 0 0,0-1 1,0 1-1,0-1 0,-3-2 1,1-1-68,0 0 0,1 0 1,-1-1-1,1 1 0,0-1 1,1 0-1,0 0 0,-1 0 1,2-1-1,-4-8 0,-7-29-461</inkml:trace>
  <inkml:trace contextRef="#ctx0" brushRef="#br0" timeOffset="0.32">208 74 19820,'32'5'2073,"7"-5"-1313,-1-6-312,8-3 800,0 0-504,-2-7-192,-3-2-127,-2-2-393</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1.688"/>
    </inkml:context>
    <inkml:brush xml:id="br0">
      <inkml:brushProperty name="width" value="0.05" units="cm"/>
      <inkml:brushProperty name="height" value="0.05" units="cm"/>
    </inkml:brush>
  </inkml:definitions>
  <inkml:trace contextRef="#ctx0" brushRef="#br0">196 30 17436,'-12'19'4290,"-20"34"-3024,-63 140-541,94-193-727,1 0-1,0 1 1,0-1-1,0 0 1,0 0-1,0 0 1,0 0-1,0 0 1,0 0-1,-1 0 1,1 0-1,0 0 1,0 1-1,0-1 1,0 0-1,0 0 1,-1 0-1,1 0 1,0 0-1,0 0 1,0 0-1,0 0 1,0 0-1,-1 0 1,1 0-1,0 0 1,0 0-1,0 0 1,0 0-1,0 0 1,-1 0 0,1 0-1,0 0 1,0-1-1,0 1 1,0 0-1,0 0 1,0 0-1,-1 0 1,1 0-1,0 0 1,0 0-1,0 0 1,0 0-1,0-1 1,0 1-1,0 0 1,0 0-1,-1 0 1,1 0-1,0 0 1,0 0-1,0-1 1,0 1-1,0 0 1,0 0-1,0 0 1,0-1-1,-1-9-148,0 0-1,0 0 0,1 0 1,0 0-1,0 0 0,4-15 1,-1 0-140,17-156-1416,-20 181 1710,0 0-1,0 0 1,0 0 0,0 0-1,0 0 1,0 0 0,0 0-1,1 0 1,-1 0 0,0 0-1,0 0 1,0 0-1,0 0 1,0 0 0,0 0-1,0 0 1,0 0 0,0 0-1,0 0 1,0 0 0,0 0-1,0 0 1,1-1 0,-1 1-1,0 0 1,0 0 0,0 0-1,0 0 1,0 0 0,0 0-1,0 0 1,0 0-1,0 0 1,0 0 0,0 0-1,0 0 1,0 0 0,0 0-1,0-1 1,0 1 0,0 0-1,0 0 1,4 15 175,6 39 229,-3-12-183,-2-21-72,0 1 1,12 27-1,-14-42-42,0 0 0,0 0 1,1-1-1,0 1 0,0-1 0,0 0 0,1 0 0,0 0 0,0-1 0,10 9 0,-14-13-84,-1-1 0,1 1 0,0-1 0,-1 1 0,1 0 0,0-1 0,0 1 0,0-1 0,-1 0 0,1 1 0,0-1 0,0 0 0,0 1-1,0-1 1,0 0 0,0 0 0,0 0 0,0 0 0,0 0 0,0 0 0,0 0 0,-1 0 0,1 0 0,0 0 0,0 0 0,0-1 0,0 1 0,0 0 0,0-1 0,0 1-1,-1-1 1,1 1 0,0-1 0,0 1 0,-1-1 0,2 0 0,-1-1-15,0 1 0,-1-1 0,1 1 0,-1-1 0,0 1 0,1-1 0,-1 1 0,0-1-1,0 1 1,0-1 0,0 0 0,0 1 0,0-1 0,0 1 0,0-1 0,-1 1 0,1-1 0,-1 1 0,1-1 0,-1 1 0,-1-3 0,-3-4-52,0 1 1,0-1 0,-1 1 0,0 0 0,0 1 0,-1-1 0,0 1 0,0 1 0,-1-1-1,-8-4 1,-8-4-181,-1 1 0,-26-9 0,25 16-29,26 6 246,0 0-1,0-1 0,-1 1 1,1 0-1,0 0 0,0 0 0,0 0 1,-1 0-1,1 0 0,0 1 1,0-1-1,0 0 0,-1 0 0,1 0 1,0 0-1,0 0 0,0 0 1,-1 0-1,1 0 0,0 0 0,0 1 1,0-1-1,0 0 0,-1 0 1,1 0-1,0 0 0,0 0 0,0 1 1,0-1-1,0 0 0,0 0 1,-1 0-1,1 1 0,8 11-91,-1-5 81,0-1 1,1 0 0,0 0 0,0-1 0,0 0 0,1 0 0,0-1 0,0 0 0,0-1 0,14 4 0,1-1-22,1-2 0,-1 0 0,25 0 0,-45-4-3,0 0-59,0 1 0,0-1 0,0 0 0,0 0-1,0 0 1,0 0 0,0-1 0,0 0 0,0 1-1,0-1 1,0-1 0,-1 1 0,1-1 0,0 1-1,4-4 1,-4-2-195,-8 0-97</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2.138"/>
    </inkml:context>
    <inkml:brush xml:id="br0">
      <inkml:brushProperty name="width" value="0.05" units="cm"/>
      <inkml:brushProperty name="height" value="0.05" units="cm"/>
    </inkml:brush>
  </inkml:definitions>
  <inkml:trace contextRef="#ctx0" brushRef="#br0">510 68 15939,'-6'-6'80,"0"0"-1,0 0 1,0 0-1,-1 1 1,0 0-1,0 1 1,0-1-1,0 1 1,-1 1-1,0-1 1,0 1-1,0 1 1,0 0-1,0 0 1,0 0-1,-1 1 0,1 0 1,0 0-1,-1 1 1,1 1-1,-1-1 1,1 1-1,0 1 1,-1-1-1,1 1 1,0 1-1,0 0 1,0 0-1,1 0 1,-1 1-1,-11 8 1,-1 1-18,1 1 1,0 1-1,1 1 1,1 1-1,0 0 1,2 1-1,0 1 1,1 0-1,0 1 1,2 0-1,1 1 1,0 1-1,1 0 1,2 0-1,-9 32 1,12-34-35,1 1 0,1 0 1,1 0-1,1 1 0,0-1 1,2 0-1,5 35 0,-3-39-35,1 0-1,1 0 1,1-1 0,0 0 0,1 0-1,0 0 1,2-1 0,-1 0-1,22 26 1,-19-28 16,0-1 0,1 0 0,0-1 0,1 0 0,0-1 0,1 0 0,0-1 0,0-1-1,24 10 1,-29-14 46,1-1 0,0 0 0,0 0 0,0-1 0,0-1 0,0 0 0,1 0 0,-1-1 0,0 0 0,0-1 0,0 0-1,1 0 1,-1-1 0,0-1 0,-1 0 0,18-7 0,-13 3 102,0-1 0,0 0-1,-1 0 1,-1-2 0,1 0 0,-1 0-1,-1-1 1,18-22 0,-16 16 35,-1 0 0,-1-1 0,-1-1 0,0 1 0,-2-2 0,9-24 0,-10 22-194,-2 0 0,0 0-1,-1-1 1,-1 1 0,-1-1 0,-2 0-1,0 0 1,-1 1 0,-1-1-1,-1 0 1,-1 1 0,-1 0 0,-9-24-1,9 32-198,-1 1 0,0 0-1,-1 1 1,-14-19 0,18 27 150,0-1 0,-1 1-1,0 0 1,0 1 0,0-1 0,0 0 0,-1 1 0,1 0 0,-1 0-1,0 1 1,0-1 0,0 1 0,0 0 0,-7-2 0,-33 1-602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3.256"/>
    </inkml:context>
    <inkml:brush xml:id="br0">
      <inkml:brushProperty name="width" value="0.05" units="cm"/>
      <inkml:brushProperty name="height" value="0.05" units="cm"/>
    </inkml:brush>
  </inkml:definitions>
  <inkml:trace contextRef="#ctx0" brushRef="#br0">0 1 18236,'5'1'194,"0"0"1,0 1-1,0 0 1,-1 0 0,1 0-1,-1 1 1,0-1-1,1 1 1,-1 0-1,0 0 1,-1 1-1,1-1 1,5 8-1,2 3 96,0 2 0,12 23 0,-13-21 58,99 179 653,62 106-1990,-143-264-457,-43-39-2720,-2-7 3311,-3-4-160</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3.707"/>
    </inkml:context>
    <inkml:brush xml:id="br0">
      <inkml:brushProperty name="width" value="0.05" units="cm"/>
      <inkml:brushProperty name="height" value="0.05" units="cm"/>
    </inkml:brush>
  </inkml:definitions>
  <inkml:trace contextRef="#ctx0" brushRef="#br0">1 407 15707,'20'-2'1537,"19"-6"-889,9-4-200,15-6 560,6-4-104,9-7-264,0 0-239,-5-3-794,-9 1-303,-18 2 592,-10 5-200,-18 5-160</inkml:trace>
  <inkml:trace contextRef="#ctx0" brushRef="#br0" timeOffset="1">703 1 15571,'-13'23'1537,"-15"11"-993,-9 4-240,-4 18 912,-6 9-504,-6 8-288,1 2-104,6-1-192,4-7-24,9-12-240,11-9-256,12-28-400,23-48-360,8-15 728,11-14-160</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4.158"/>
    </inkml:context>
    <inkml:brush xml:id="br0">
      <inkml:brushProperty name="width" value="0.05" units="cm"/>
      <inkml:brushProperty name="height" value="0.05" units="cm"/>
    </inkml:brush>
  </inkml:definitions>
  <inkml:trace contextRef="#ctx0" brushRef="#br0">605 5 15691,'-6'-5'1497,"-9"22"-905,-5 8-208,-6 16 736,-2 8-168,-3 18-368,1 4-111,1 2-185,4-1-40,4-14-104,3-6-56,5-12-224,4-12-160,8-28-585,-4-8 65,6-27 584,-1-10-184,-7-8-144</inkml:trace>
  <inkml:trace contextRef="#ctx0" brushRef="#br0" timeOffset="1">5 173 13123,'-5'19'1544,"7"-4"-912,21-1-88,14-2 681,18 0-113,7-3-40,12-1-192,6-2-88,5 0-495,-1 0-498,-12-3 338,-12 2-33,-25 0-248</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4.576"/>
    </inkml:context>
    <inkml:brush xml:id="br0">
      <inkml:brushProperty name="width" value="0.05" units="cm"/>
      <inkml:brushProperty name="height" value="0.05" units="cm"/>
    </inkml:brush>
  </inkml:definitions>
  <inkml:trace contextRef="#ctx0" brushRef="#br0">915 59 18332,'-47'-15'367,"0"2"0,-1 3 0,0 1 0,-78-3-1,99 12-331,0 1 0,0 1 0,0 1 0,1 2 0,0 0 0,-1 2 0,2 1 0,-1 1 0,-43 22 0,46-19 9,2 1-1,-1 1 1,2 1-1,0 1 1,1 1-1,-26 29 0,32-30-6,1 0 0,0 1 0,1 0-1,1 0 1,1 1 0,1 1 0,0 0-1,-8 33 1,9-22-2,1 0 0,2 0 0,0 1 1,3-1-1,0 1 0,2-1 0,6 40 0,-3-49-25,0 1 0,2-1-1,1 0 1,0-1 0,1 0 0,1 0 0,2-1 0,-1 0-1,2 0 1,1-1 0,14 16 0,-10-16-26,1 0 0,0-2 0,1 0-1,1-1 1,1-1 0,0-1 0,1 0 0,43 17 0,-36-20-13,-1-1 1,2-1-1,-1-2 0,1-1 1,-1-1-1,1-2 0,31-1 1,-30-2 33,1-1 0,-1-2 0,0-1 0,-1-2 0,1-1 0,-1-1 0,0-1 0,-1-2 0,-1-1 0,0-1 0,0-2 0,-2-1 0,0 0 0,-1-2 0,31-30 1,-36 29 76,0-2 0,-1-1 1,-1-1-1,-1 0 1,-1-1-1,25-53 1,-36 65-65,0 0 1,-1 0-1,-1 0 0,0 0 1,0-1-1,-2 1 0,0-1 1,0 1-1,-1-1 1,-1 1-1,0-1 0,-1 1 1,0-1-1,-1 1 1,0 0-1,-1 0 0,-8-16 1,3 12-82,-1 0-1,0 1 1,-1 0 0,-1 1 0,0 0 0,-1 1 0,0 1 0,-1 0-1,-1 0 1,0 2 0,-1 0 0,0 0 0,-1 2 0,0 0 0,0 1-1,-1 1 1,0 0 0,0 1 0,-25-4 0,9 6-122,-46 0 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7.087"/>
    </inkml:context>
    <inkml:brush xml:id="br0">
      <inkml:brushProperty name="width" value="0.05" units="cm"/>
      <inkml:brushProperty name="height" value="0.05" units="cm"/>
    </inkml:brush>
  </inkml:definitions>
  <inkml:trace contextRef="#ctx0" brushRef="#br0">34 420 13427,'-1'0'4,"-3"6"566,0-1 1,1 1 0,-1 1 0,1-1-1,0 0 1,1 1 0,0-1-1,0 1 1,0 0 0,1 0-1,-1-1 1,1 11 0,1-17-530,0 0 0,0 0 0,0 1-1,0-1 1,0 0 0,0 1 0,0-1 0,0 0 0,0 0 0,0 1 0,0-1 0,1 0 0,-1 0 0,0 1-1,0-1 1,0 0 0,0 0 0,0 1 0,1-1 0,-1 0 0,0 0 0,0 0 0,0 1 0,1-1 0,-1 0-1,0 0 1,0 0 0,1 0 0,-1 1 0,0-1 0,0 0 0,1 0 0,-1 0 0,0 0 0,1 0 0,-1 0-1,0 0 1,0 0 0,1 0 0,-1 0 0,0 0 0,1 0 0,-1 0 0,0 0 0,0 0 0,1 0 0,-1 0-1,0 0 1,0-1 0,1 1 0,-1 0 0,0 0 0,0 0 0,1-1 0,15-11 944,11-16-152,-1-2 0,43-64 0,-24 28-421,3 2-154,100-126-22,-143 184-237,0 1 1,1 0-1,-1 0 1,12-7-1,-17 12 1,0 0 0,0 0 0,0 0 0,0 0 0,0 0 0,0 0 0,1 0 0,-1 0 0,0 0 0,0 0 0,0 0 0,0-1 0,0 1 0,0 0 0,1 0 0,-1 0 0,0 0 0,0 0 0,0 0 0,0 0 0,0 0 0,0 0 0,1 0 0,-1 0 0,0 0 0,0 1 0,0-1 0,0 0-1,0 0 1,0 0 0,1 0 0,-1 0 0,0 0 0,0 0 0,0 0 0,0 0 0,0 0 0,0 0 0,0 1 0,0-1 0,1 0 0,-1 0 0,0 0 0,0 0 0,0 0 0,0 0 0,0 0 0,0 1 0,0-1 0,0 0 0,0 0 0,0 0 0,0 0 0,0 0 0,0 1 0,0-1 0,0 0 0,0 0 0,0 0 0,-2 9-1,-35 100-9,6-22 30,-15 84 150,41-144-465,1 0-1,1 1 0,2-1 1,2 38-1,4-40-1529,0-15 1236,-5-10 579,0 0-1,0 0 1,0 0 0,0 0 0,0 0 0,0 0-1,0 0 1,0 0 0,0 0 0,0 0 0,0 0 0,0 0-1,0 0 1,0 1 0,1-1 0,-1 0 0,0 0-1,0 0 1,0 0 0,0 0 0,0 0 0,0 0 0,0 0-1,0 0 1,0 0 0,0 0 0,1 0 0,-1 0-1,0 0 1,0 0 0,0 0 0,0 0 0,0 0-1,0 0 1,0-1 0,0 1 0,0 0 0,0 0 0,0 0-1,1 0 1,-1 0 0,0 0 0,0 0 0,0 0-1,0 0 1,0 0 0,0 0 0,0 0 0,0 0 0,0 0-1,0-1 1,0 1 0,0 0 0,0 0 0,0 0-1,0 0 1,0 0 0,0 0 0,0 0 0,0 0-1,0 0 1,0 0 0,0-1 0,5-16-786</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7.599"/>
    </inkml:context>
    <inkml:brush xml:id="br0">
      <inkml:brushProperty name="width" value="0.05" units="cm"/>
      <inkml:brushProperty name="height" value="0.05" units="cm"/>
    </inkml:brush>
  </inkml:definitions>
  <inkml:trace contextRef="#ctx0" brushRef="#br0">90 1 19404,'-4'0'1063,"-1"0"-1,1 0 1,0 1-1,0 0 1,0 0-1,-1 0 1,-6 3 0,8-3-991,0 1 0,0 0 1,0 0-1,0 0 0,0 1 1,0-1-1,0 1 0,1-1 1,-1 1-1,1 0 0,0 0 1,0 0-1,0 0 1,0 0-1,-2 7 0,3-8-72,0 1-1,0-1 0,1 1 1,-1-1-1,1 1 0,-1-1 1,1 1-1,0 0 1,0-1-1,0 1 0,0-1 1,1 1-1,0 4 0,-1-7 0,1 1-1,-1 0 1,0-1-1,0 1 0,1-1 1,-1 1-1,1-1 0,-1 1 1,0 0-1,1-1 1,-1 0-1,1 1 0,-1-1 1,1 1-1,0-1 0,-1 0 1,1 1-1,-1-1 1,1 0-1,0 1 0,0-1 1,1 0 0,-1 0 1,0 0 0,1 0 0,-1 0 0,1 0-1,-1 0 1,0-1 0,1 1 0,-1 0-1,0-1 1,1 1 0,-1-1 0,0 0-1,2-1 1,3-1 5,-2-1 1,1 0-1,0 0 0,-1 0 0,0-1 1,7-9-1,-8 12 5,-1-1 0,0 0 0,-1 0 0,1 0 0,0-1 0,-1 1 0,0 0 0,1 0 0,-2-1-1,1 1 1,0-1 0,-1 1 0,1-6 0,-1 9-9,0 0 0,0 0 0,0 0 0,0-1 0,0 1-1,0 0 1,0 0 0,0 0 0,0 0 0,0-1 0,0 1 0,0 0 0,0 0-1,0 0 1,0 0 0,0 0 0,0-1 0,0 1 0,-1 0 0,1 0 0,0 0-1,0 0 1,0 0 0,0-1 0,0 1 0,0 0 0,-1 0 0,1 0 0,0 0-1,0 0 1,0 0 0,0 0 0,0 0 0,-1 0 0,1 0 0,0 0 0,0 0-1,0-1 1,0 1 0,-1 0 0,1 0 0,0 0 0,0 1 0,-9 4 9,-5 12-11,10-11-42,1 0-1,0 0 1,0 1-1,1-1 1,0 0-1,0 1 1,0 0-1,1-1 1,0 1-1,0 10 0,0-17 8,1 0-1,0 0 1,0 1-1,0-1 1,0 0-1,0 0 1,0 0-1,0 0 1,0 0-1,0 1 1,0-1-1,0 0 1,0 0-1,0 0 1,0 0-1,0 0 1,0 1-1,0-1 1,0 0-1,0 0 1,0 0-1,0 0 0,0 0 1,1 1-1,-1-1 1,0 0-1,0 0 1,0 0-1,0 0 1,0 0-1,0 0 1,0 0-1,0 1 1,1-1-1,-1 0 1,0 0-1,0 0 1,0 0-1,0 0 1,0 0-1,1 0 1,-1 0-1,0 0 0,0 0 1,0 0-1,0 0 1,0 0-1,1 0 1,-1 0-1,0 0 1,0 0-1,0 0 1,0 0-1,8-9-529,5-16 177,-2-3-230</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8.310"/>
    </inkml:context>
    <inkml:brush xml:id="br0">
      <inkml:brushProperty name="width" value="0.05" units="cm"/>
      <inkml:brushProperty name="height" value="0.05" units="cm"/>
    </inkml:brush>
  </inkml:definitions>
  <inkml:trace contextRef="#ctx0" brushRef="#br0">134 81 18044,'2'-5'566,"1"-1"-1,-1 0 1,-1 0 0,1 0 0,-1 0-1,1-11 1,-1 16-478,-1 0 1,0 0-1,0 0 0,0 0 1,0 0-1,0 0 0,-1-1 1,1 1-1,0 0 0,0 0 1,-1 0-1,1 0 0,-1 0 1,1 0-1,0 1 0,-1-1 1,0 0-1,1 0 0,-1 0 1,0 0-1,1 1 0,-1-1 1,0 0-1,0 0 0,0 1 1,1-1-1,-1 1 0,0-1 1,0 1-1,0-1 0,0 1 1,0 0-1,0-1 1,0 1-1,0 0 0,0 0 1,0 0-1,0-1 0,-1 1 1,1 0-1,0 1 0,0-1 1,0 0-1,0 0 0,0 0 1,0 1-1,-2 0 0,0 0-38,0 0 0,0 0 0,0 1-1,0-1 1,0 1 0,0 0 0,0-1 0,0 1-1,1 1 1,-1-1 0,1 0 0,0 1 0,0-1-1,-1 1 1,-1 4 0,-3 4-20,0 1 1,-8 20-1,8-14-25,0 1-1,1 1 1,1-1-1,0 1 1,2 0-1,0 0 1,2 0-1,0 0 1,1 1-1,4 29 1,-3-47-4,-1 0 1,1 0-1,0 0 1,0 0-1,0 0 0,0-1 1,0 1-1,1 0 1,-1-1-1,1 1 1,0-1-1,-1 1 1,1-1-1,1 0 0,-1 0 1,0 0-1,5 4 1,-5-5 1,0 0 1,1 0-1,-1-1 1,0 1-1,1 0 1,-1-1-1,0 0 0,1 1 1,-1-1-1,1 0 1,-1 0-1,0 0 1,1-1-1,-1 1 1,1-1-1,-1 1 0,0-1 1,0 0-1,1 0 1,-1 0-1,0 0 1,3-2-1,5-3 11,0-1-1,-1-1 1,0 1 0,-1-2-1,0 1 1,0-1 0,-1 0-1,0 0 1,10-19-1,-7 10 22,-1-1 0,0 0 0,-2 0 0,9-33 0,-16 49-37,9-46 73,-12 26-75,3 22-1,0 0 0,0 0 0,-1 1 0,1-1 1,0 1-1,-1-1 0,1 0 0,0 1 0,-1-1 1,1 1-1,-1-1 0,1 1 0,-1-1 0,0 1 0,1-1 1,-1 1-1,1-1 0,-1 1 0,0 0 0,1-1 1,-1 1-1,0 0 0,0-1 0,-1 2-73,0-1-1,0 0 1,0 1 0,0-1-1,0 1 1,0 0-1,1-1 1,-1 1 0,0 0-1,1 0 1,-1 0-1,0 0 1,1 1-1,-1-1 1,1 0 0,0 1-1,-1-1 1,1 1-1,0-1 1,0 1 0,0 0-1,0-1 1,0 1-1,-1 2 1,-3 7-276,0 0 0,-6 18 0,4-3-222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7.429"/>
    </inkml:context>
    <inkml:brush xml:id="br0">
      <inkml:brushProperty name="width" value="0.05" units="cm"/>
      <inkml:brushProperty name="height" value="0.05" units="cm"/>
    </inkml:brush>
  </inkml:definitions>
  <inkml:trace contextRef="#ctx0" brushRef="#br0">178 1 17860,'-39'35'1918,"15"-15"-971,2 1 1,0 1 0,-35 47 0,44-42-386,13-26-552,0-1 0,-1 1-1,1 0 1,0-1 0,0 1 0,0 0-1,0 0 1,0-1 0,0 1 0,1 0-1,-1-1 1,0 1 0,0 0-1,0-1 1,1 1 0,-1-1 0,0 1-1,0 0 1,1-1 0,-1 1 0,1-1-1,-1 1 1,1-1 0,-1 1-1,1-1 1,-1 1 0,1-1 0,-1 1-1,1-1 1,-1 0 0,1 1 0,0-1-1,-1 0 1,1 1 0,-1-1 0,1 0-1,0 0 1,-1 0 0,1 0-1,0 0 1,0 0 0,14 1-128,0 0 1,0-2-1,0 0 1,0 0 0,23-7-1,9 1-225,-15 2 28,0 3 0,34 0 1,-57 2 307,0 1 0,0 0 1,0 0-1,0 1 0,0 0 1,0 1-1,-1 0 0,1 0 1,-1 0-1,0 1 0,0 1 0,10 6 1,-16-9 60,0 0 1,0 0 0,0 0-1,-1 0 1,1 0-1,-1 0 1,1 1-1,-1-1 1,0 0 0,0 1-1,0-1 1,1 6-1,7 13 780,-8-20-806,0 0 0,-1-1 0,1 1 0,0-1 0,0 1 0,0-1 1,-1 1-1,1-1 0,0 0 0,0 1 0,0-1 0,0 0 0,0 0 0,0 1 1,0-1-1,0 0 0,0 0 0,-1 0 0,1 0 0,0 0 0,0 0 0,0-1 0,2 1 1,24-8-87,-21 5 22,6 0-246,0-1-1,25-3 1,-34 7 191,1-1 1,-1 1 0,1 0-1,-1 0 1,1 0-1,-1 1 1,1-1 0,-1 1-1,1 0 1,-1 0-1,1 0 1,-1 0 0,0 1-1,0-1 1,4 3-1,-6-2 56,1-1 0,-1 1 0,1 0 0,-1 0 0,0 0-1,0 0 1,0 0 0,0 0 0,0 0 0,0 1 0,0-1-1,-1 0 1,1 0 0,-1 1 0,0-1 0,0 0 0,0 1-1,0-1 1,0 0 0,0 1 0,-1 3 0,0-2 84,0 0 0,0 0 0,0 1 0,0-1 0,-1-1 1,1 1-1,-1 0 0,0 0 0,-1 0 0,1-1 0,-4 5 0,6-7-14,-1-1 0,1 0-1,-1 1 1,1-1-1,0 1 1,-1-1-1,1 0 1,-1 1 0,1-1-1,-1 0 1,1 0-1,-1 1 1,1-1-1,-1 0 1,1 0 0,-1 0-1,1 0 1,-1 1-1,1-1 1,-1 0-1,1 0 1,-1 0-1,1 0 1,-1 0 0,1 0-1,-1-1 1,1 1-1,-1 0 1,0 0-1,1 0 1,-1 0 0,1-1-1,-1 1 1,1 0-1,0 0 1,-2-1-1,1-1 4,0 1 0,0-1 0,-1 1 0,1-1 0,0 0 0,0 1 0,0-1 0,1 0 0,-2-2 0,-6-26 233</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8.746"/>
    </inkml:context>
    <inkml:brush xml:id="br0">
      <inkml:brushProperty name="width" value="0.05" units="cm"/>
      <inkml:brushProperty name="height" value="0.05" units="cm"/>
    </inkml:brush>
  </inkml:definitions>
  <inkml:trace contextRef="#ctx0" brushRef="#br0">34 1 22613,'-5'1'1872,"-4"16"-1368,1 4-248,4 12 1001,1 3-489,0 4-480,1 6-200,7 0-168,1-3-112,3-11-360,0-5-176,-1-7-721,1-7-1175,2-12 1992,-4-2-401,1-13-215</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19.194"/>
    </inkml:context>
    <inkml:brush xml:id="br0">
      <inkml:brushProperty name="width" value="0.05" units="cm"/>
      <inkml:brushProperty name="height" value="0.05" units="cm"/>
    </inkml:brush>
  </inkml:definitions>
  <inkml:trace contextRef="#ctx0" brushRef="#br0">0 49 22565,'9'-6'358,"0"0"-1,0 0 1,1 1 0,0 1 0,0 0 0,0 0-1,0 1 1,0 0 0,1 0 0,-1 1 0,1 1-1,0 0 1,15 1 0,-25 0-338,0 0 0,1 0 0,-1 0 0,0 1 0,1-1 0,-1 0 0,0 1 0,0-1-1,1 1 1,-1 0 0,0-1 0,0 1 0,0 0 0,0 0 0,0-1 0,0 1 0,0 0 0,0 0 0,0 0 0,0 0 0,0 1 0,-1-1 0,2 2 0,-1 0 4,0 0 0,-1-1 0,1 1 0,-1 0 0,1 0 0,-1 0 0,0 0 0,0 0 0,0 0 0,-1 4 0,-2 7 65,-1 0 0,0 0 0,-9 19 0,12-30-59,-27 54 277,19-43-206,2 0 0,0 1 0,1 0 0,-7 26-1,13-41-105,-1 1 0,1-1-1,0 1 1,0 0 0,0-1 0,0 1-1,0-1 1,0 1 0,0-1 0,0 1-1,0-1 1,0 1 0,1-1-1,-1 1 1,0-1 0,0 1 0,0-1-1,1 1 1,-1-1 0,0 1 0,1-1-1,-1 1 1,0-1 0,1 1-1,-1-1 1,0 0 0,1 1 0,-1-1-1,1 0 1,-1 1 0,1-1 0,-1 0-1,1 0 1,-1 1 0,1-1-1,-1 0 1,1 0 0,-1 0 0,1 0-1,-1 0 1,1 0 0,-1 1-1,2-2 1,28-2-393,-23 2 315,26-5-225,72-8-659,-90 13 826,-1 1 0,1 0 0,0 1 0,-1 0 0,17 4 0,-28-4 127,0-1-1,0 1 0,1 0 1,-1 0-1,0 1 0,0-1 1,0 0-1,-1 1 0,1 0 1,0 0-1,-1-1 0,1 2 1,-1-1-1,1 0 0,-1 0 1,0 1-1,0-1 0,0 1 1,0 0-1,-1 0 0,1 0 0,-1-1 1,2 5-1,-2-2 43,0-1 0,-1 0 0,0 1 0,0-1 0,0 1 0,0-1 0,-1 0 0,0 1 0,0-1 0,0 0 0,0 0 0,-1 0 0,1 0 0,-1 0 0,0 0 0,-5 7 0,-3 2 113,0 0 1,-1-1-1,0 0 0,-1-1 0,0 0 0,0 0 0,-2-2 0,1 0 0,-1 0 0,0-1 0,-1-1 1,0 0-1,0-1 0,0-1 0,-1 0 0,0-2 0,0 1 0,0-2 0,-20 1 0,23-5-1463,12 2 1290,1-1 1,0 1-1,0 0 1,0 0-1,-1-1 1,1 1-1,0 0 1,0 0-1,0-1 0,0 1 1,0 0-1,0 0 1,0-1-1,-1 1 1,1 0-1,0-1 1,0 1-1,0 0 0,0 0 1,0-1-1,0 1 1,0 0-1,1-1 1,-1 1-1,0 0 1,0 0-1,0-1 0,0 1 1,0 0-1,0 0 1,0-1-1,1 1 1,-1 0-1,0 0 1,0-1-1,0 1 0,1 0 1,-1 0-1,0-1 1,7-10-669</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0.227"/>
    </inkml:context>
    <inkml:brush xml:id="br0">
      <inkml:brushProperty name="width" value="0.05" units="cm"/>
      <inkml:brushProperty name="height" value="0.05" units="cm"/>
    </inkml:brush>
  </inkml:definitions>
  <inkml:trace contextRef="#ctx0" brushRef="#br0">0 1 17140,'2'1'168,"0"0"1,0 0 0,0 1-1,0-1 1,0 1-1,0 0 1,-1-1 0,1 1-1,-1 0 1,1 0-1,-1 0 1,0 0 0,1 0-1,-1 0 1,0 0 0,0 0-1,-1 1 1,1-1-1,0 0 1,0 5 0,0 5 345,0 1 1,0 23 0,-1-2 337,6 27 116,17 80 0,-18-121-1034,0 0 0,2-1 0,0 1-1,1-1 1,1-1 0,0 1 0,22 29 0,-27-45-2061,-8-9 1492,-9-13 152,-10-2-312</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0.661"/>
    </inkml:context>
    <inkml:brush xml:id="br0">
      <inkml:brushProperty name="width" value="0.05" units="cm"/>
      <inkml:brushProperty name="height" value="0.05" units="cm"/>
    </inkml:brush>
  </inkml:definitions>
  <inkml:trace contextRef="#ctx0" brushRef="#br0">0 0 17996,'14'0'1864,"10"6"-1008,8-3-295,13 0 887,2 0-224,8 1-296,1-4-144,-4 1-559,-2-1-538,-9 0 353,-7-3-72,-11-5-152</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1.204"/>
    </inkml:context>
    <inkml:brush xml:id="br0">
      <inkml:brushProperty name="width" value="0.05" units="cm"/>
      <inkml:brushProperty name="height" value="0.05" units="cm"/>
    </inkml:brush>
  </inkml:definitions>
  <inkml:trace contextRef="#ctx0" brushRef="#br0">206 49 17772,'1'0'147,"0"-1"-1,-1 0 1,1 0 0,0 0-1,-1 0 1,1 0 0,-1 0-1,1 0 1,-1 0 0,1 0 0,-1 0-1,0 0 1,0 0 0,1 0-1,-1 0 1,0 0 0,0 0 0,0 0-1,0 0 1,0 0 0,0-1-1,-1 1 1,1 0 0,0 0-1,-1-2 1,0 2 57,0 0 0,0 0 0,-1-1-1,1 1 1,0 0 0,0 0 0,-1 0 0,1 0-1,-1 0 1,1 0 0,-1 1 0,1-1 0,-1 0-1,-3 0 1,-1-1 90,0 1 1,0 0-1,0 0 1,0 1-1,-1 0 0,1 0 1,0 0-1,-10 2 0,9 1-274,0-1 0,1 1-1,0 1 1,-1-1-1,1 1 1,0 0-1,1 0 1,-1 1-1,1 0 1,0 0-1,0 0 1,0 0-1,1 1 1,0 0-1,0 0 1,0 0 0,1 0-1,0 1 1,0-1-1,-3 15 1,2-10-26,1 1 1,0 1 0,1-1 0,0 0-1,1 1 1,1-1 0,0 1-1,0-1 1,1 1 0,1-1 0,4 17-1,-4-23 7,0 1 1,1-1-1,0 0 0,0 0 0,0-1 0,1 1 0,0-1 0,0 0 0,0 1 1,1-2-1,-1 1 0,7 4 0,-8-6 1,1-1 0,-1 0 0,1 1 0,0-2 0,0 1 1,0 0-1,-1-1 0,1 0 0,1 1 0,-1-2 0,0 1 0,0 0 0,0-1 0,0 0 0,1 0 0,-1 0 1,0 0-1,0-1 0,0 0 0,6-1 0,-2-1 14,-1-1-1,1 1 1,-1-1 0,0-1 0,0 0 0,0 0-1,0 0 1,-1 0 0,0-1 0,0 0 0,-1-1-1,1 1 1,6-13 0,-9 15-64,0-1 0,0 1 0,-1-1-1,0 0 1,0 1 0,0-1 0,-1 0 0,0 0 0,1 0 0,-2 0 0,1 0 0,-1-1 0,1 1-1,-1 0 1,-1 0 0,1 0 0,-1 0 0,0 0 0,0 0 0,0 0 0,-1 0 0,0 0-1,-3-6 1,5 10-30,-1 1-1,1-1 1,-1 0-1,1 0 1,-1 1-1,1-1 0,-1 0 1,0 1-1,1-1 1,-1 1-1,0-1 0,1 1 1,-1-1-1,0 1 1,0-1-1,0 1 1,0 0-1,1-1 0,-1 1 1,0 0-1,0 0 1,0 0-1,0 0 1,0 0-1,0 0 0,0 0 1,1 0-1,-1 0 1,-2 0-1,1 1-16,1-1 0,-1 1 0,1 0 0,-1 0 0,1-1 0,0 1 0,-1 0 0,1 0 0,0 1 0,-1-1 0,1 0-1,0 0 1,0 0 0,0 1 0,-1 1 0,-5 14-802</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1.635"/>
    </inkml:context>
    <inkml:brush xml:id="br0">
      <inkml:brushProperty name="width" value="0.05" units="cm"/>
      <inkml:brushProperty name="height" value="0.05" units="cm"/>
    </inkml:brush>
  </inkml:definitions>
  <inkml:trace contextRef="#ctx0" brushRef="#br0">13 1 18724,'-8'29'2040,"5"1"-1439,2 1-265,1 3 992,3-5-736,0-3-320,4-9-1000,4-5-360,4-12 848,5-2-224,2-8-209</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2.039"/>
    </inkml:context>
    <inkml:brush xml:id="br0">
      <inkml:brushProperty name="width" value="0.05" units="cm"/>
      <inkml:brushProperty name="height" value="0.05" units="cm"/>
    </inkml:brush>
  </inkml:definitions>
  <inkml:trace contextRef="#ctx0" brushRef="#br0">154 1 17228,'-8'2'441,"0"1"0,0 0 0,0 0 0,0 1 0,1 0 0,-1 0 0,1 1 0,0 0 0,1 0 0,-9 9 0,8-8-208,0 2 0,0-1 0,1 1 1,0 0-1,0 0 0,1 1 0,1-1 0,-7 15 0,10-20-225,0-1 0,1 1 0,-1 0 0,0-1 0,1 1 0,0 0 1,-1-1-1,1 1 0,0 0 0,1 0 0,-1-1 0,0 1 0,1 0 0,-1-1 0,1 1 0,0-1 0,0 1 0,0-1 0,0 1 0,1-1 0,-1 1 0,1-1 0,-1 0 0,1 0 0,0 0 1,0 0-1,0 0 0,0 0 0,0 0 0,0-1 0,0 1 0,1-1 0,3 2 0,8 4-72,0-1-1,0-1 1,1 0 0,27 4-1,-32-7 46,5 2-18,26 5-107,44 15 0,-74-20 137,0 0-1,-1 1 1,0 0-1,0 1 0,0 0 1,-1 0-1,0 1 0,0 0 1,9 11-1,-15-15 21,0 1 0,0-1 0,0 1 0,-1 0 0,0 0 0,0 0 0,0 0 0,0 0 0,-1 0 0,1 1 0,-1-1 0,0 0 0,-1 1 0,1-1 0,-1 1 0,0 5-1,-1-4 20,0 1-1,0 0 1,0 0-1,-1 0 1,-1-1-1,1 1 0,-1-1 1,0 1-1,-6 8 1,-1 0 80,-1-1 0,0 0 0,-1-1 0,-1 0 0,0-1 0,-1-1 0,-20 14 0,25-19-36,-1-1 1,1 0-1,-1-1 0,-1 0 0,1 0 0,0-1 1,-1 0-1,1-1 0,-1-1 0,0 1 1,-15-1-1,23-1-73,-1 0 0,1-1 0,-1 1 0,1-1 0,-1 1 0,1-1 0,-1 0 0,1 0 0,-1-1 0,1 1 0,0-1 0,0 1 0,0-1 0,0 0 0,0 0 0,0-1 0,0 1 0,1-1 0,-1 1 0,1-1 0,0 0 0,0 0 0,0 0 0,0 0 0,0 0 0,1 0 0,-1 0 0,1-1 0,0 1 0,0 0 0,0-1 0,0 1 0,1-1 0,-1 0 0,1 1 1,0-1-1,1-5 0,0-3-52,0 1 0,1-1 1,1 0-1,0 1 0,0-1 0,1 1 1,0 0-1,1 0 0,1 0 1,0 1-1,0 0 0,1 0 1,12-14-1,12-11-49,2 2 0,38-31 0,-62 55 104,40-30 58,-22 17 259,44-45 0,-68 64-264,-1 0 1,0 0 0,0 0 0,0 0 0,0 0 0,0 0 0,-1 0 0,1-1-1,-1 1 1,2-5 0,-3 6-24,0 0-1,0 1 1,0-1-1,0 0 1,0 1-1,0-1 1,-1 0-1,1 1 1,0-1 0,-1 1-1,0-1 1,1 1-1,-1-1 1,0 1-1,1-1 1,-1 1-1,0-1 1,0 1-1,0 0 1,-1 0-1,1-1 1,0 1-1,0 0 1,-2-1 0,-7-5 67,0 1 1,-1 0-1,1 1 1,-1 0-1,0 1 1,0 0-1,-21-4 1,14 4-414,0 1 1,-1 1 0,1 1-1,-23 1 1,37 0 221,-1 1 1,1-1-1,-1 1 1,1 0-1,-1 0 1,1 1-1,-6 2 1,-4 6-386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2.517"/>
    </inkml:context>
    <inkml:brush xml:id="br0">
      <inkml:brushProperty name="width" value="0.05" units="cm"/>
      <inkml:brushProperty name="height" value="0.05" units="cm"/>
    </inkml:brush>
  </inkml:definitions>
  <inkml:trace contextRef="#ctx0" brushRef="#br0">0 9 25173,'10'17'2017,"-6"-8"-1553,-2-4-200,1 3 664,0-4-328,4 1-616,3-5-448,-1-11 448,-5-9-144,-5-6-104</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3.135"/>
    </inkml:context>
    <inkml:brush xml:id="br0">
      <inkml:brushProperty name="width" value="0.05" units="cm"/>
      <inkml:brushProperty name="height" value="0.05" units="cm"/>
    </inkml:brush>
  </inkml:definitions>
  <inkml:trace contextRef="#ctx0" brushRef="#br0">317 42 19940,'-1'-2'128,"1"-1"1,-1 1-1,0 0 0,0 0 0,0 1 0,0-1 1,0 0-1,-1 0 0,1 0 0,-1 1 0,1-1 1,-1 1-1,1-1 0,-1 1 0,0-1 0,0 1 0,1 0 1,-1 0-1,0 0 0,0 0 0,0 0 0,0 1 1,0-1-1,-1 1 0,1-1 0,0 1 0,-3-1 0,-5 0 275,0-1 0,0 2-1,1-1 1,-21 3 0,22-1-320,0 1 0,0-1 0,1 2 0,-1-1 0,0 1 0,1 0 1,-1 1-1,1-1 0,0 2 0,1-1 0,-13 10 0,11-6-56,0 1 0,0-1 0,1 1 0,0 0 0,0 1-1,1 0 1,-8 19 0,7-13-32,1 1 1,1 0-1,0 0 0,1 1 0,1-1 1,1 1-1,0 0 0,2 0 1,0 0-1,4 32 0,-3-43 7,1 0 0,0 1-1,0-1 1,0 0 0,1 0 0,0 0-1,1-1 1,-1 1 0,1-1 0,1 0-1,-1 0 1,8 7 0,-8-9 0,0 0 0,0-1 0,1 1 0,-1-1 0,1-1 0,0 1 0,0-1 0,0 1 0,0-1 1,0-1-1,1 1 0,-1-1 0,0 0 0,1 0 0,-1 0 0,1-1 0,8 0 0,-2-2 6,0 0 0,0-1 0,0 0 0,0-1 0,0 0 0,-1-1 0,1 0 0,-1-1 0,-1 0 0,1-1 0,-1 0 0,0-1 0,14-14 0,-11 10 31,-1-1 0,-1 0-1,0 0 1,-1-1 0,-1 0-1,0-1 1,-1 0 0,0-1-1,7-21 1,-12 27-4,-1 1 1,0 0 0,-1-1-1,0 1 1,0-1-1,-1 1 1,-1-1 0,1 1-1,-1-1 1,-3-10-1,3 17-34,1 0 1,-1 1-1,0-1 0,0 0 0,0 0 0,-1 1 0,1-1 0,0 1 0,-1-1 0,0 1 0,0-1 1,0 1-1,0 0 0,0 0 0,0 0 0,0 0 0,-1 0 0,1 1 0,-1-1 0,1 1 0,-1-1 0,1 1 1,-1 0-1,0 0 0,0 0 0,0 1 0,0-1 0,0 1 0,1-1 0,-1 1 0,0 0 0,0 0 1,0 0-1,0 0 0,0 1 0,-3 0 0,0 1-147,0-1 0,0 1-1,1 1 1,-1-1 0,0 1 0,1 0 0,0 0 0,0 1-1,0-1 1,0 1 0,0 0 0,1 0 0,0 1 0,0-1-1,-4 7 1,2-3-168,0 1-1,1 0 1,0 0-1,0 1 1,1-1-1,0 1 1,1 0-1,-2 12 1,2 4-574</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3.551"/>
    </inkml:context>
    <inkml:brush xml:id="br0">
      <inkml:brushProperty name="width" value="0.05" units="cm"/>
      <inkml:brushProperty name="height" value="0.05" units="cm"/>
    </inkml:brush>
  </inkml:definitions>
  <inkml:trace contextRef="#ctx0" brushRef="#br0">37 0 18844,'-7'46'2168,"0"-3"-1455,1-5-345,-1-1 1048,2-5-600,1-4-360,4-10-992,0-4-520,3-9 840,4-4-224,2-1-144</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8.173"/>
    </inkml:context>
    <inkml:brush xml:id="br0">
      <inkml:brushProperty name="width" value="0.05" units="cm"/>
      <inkml:brushProperty name="height" value="0.05" units="cm"/>
    </inkml:brush>
  </inkml:definitions>
  <inkml:trace contextRef="#ctx0" brushRef="#br0">68 202 14779,'-6'3'740,"-1"0"-244,0 1 0,-1-1 1,-11 3-1,18-6-443,1 0-1,-1 0 1,0 1-1,1-1 1,-1 0-1,1 0 0,-1 0 1,0 0-1,1 0 1,-1 0-1,1 0 1,-1 0-1,0 0 1,1 0-1,-1 0 0,1 0 1,-1 0-1,0 0 1,1-1-1,-1 1 1,1 0-1,-1 0 1,1-1-1,-1 1 0,1 0 1,-1-1-1,1 1 1,-1-1-1,1 1 1,-1-1-1,1 1 1,0-1-1,-1 1 0,1-1 1,0 1-1,-1-1 1,1 1-1,0-1 1,0 1-1,0-1 1,-1 0-1,1 1 0,0-1 1,0 1-1,0-1 1,0 0-1,0 1 1,0-1-1,0 1 1,0-1-1,0 0 1,1 1-1,-1-1 0,0 1 1,0-1-1,0 1 1,1-1-1,-1 0 1,1 0-1,2-7 244,0 1 1,1-1-1,0 1 0,0 0 0,1 0 1,-1 1-1,2-1 0,8-9 0,2 1 58,0 0-1,22-14 0,-25 20-271,0 0 0,1 0 0,1 2 0,-1-1 0,1 2 0,29-9 0,-40 14-71,0 0 0,0 0 0,0 1 0,0-1 0,0 1 0,1 0 0,-1 0 0,0 0 0,0 1 0,0 0 0,0-1 0,0 1 0,0 1 0,-1-1 0,1 0 0,0 1 0,-1 0 0,1 0 0,-1 0 0,1 0 0,-1 1 1,0-1-1,0 1 0,0 0 0,0 0 0,0 0 0,-1 0 0,0 1 0,1-1 0,-1 0 0,0 1 0,2 6 0,1 4 0,-1 0 1,0 0-1,-1 0 1,0 1-1,0 15 1,-1-10-3,8 34 1,-9-51-10,0-1 0,-1 1 1,1 0-1,1 0 0,-1-1 0,0 1 1,1-1-1,-1 1 0,1-1 1,0 0-1,0 1 0,0-1 0,0 0 1,0 0-1,0 0 0,1-1 1,-1 1-1,5 2 0,-3-3 1,0 1 0,0-1 0,0 0 0,0-1 0,0 1 0,0-1 0,0 0 0,0 0 0,0 0 0,0 0 0,0-1 0,4 0 0,7-3 5,0-1 0,0 0 0,-1-2 0,0 1-1,26-17 1,-18 8-149,0-1 1,-1 0-1,-1-2 0,-1 0 1,0-1-1,-2-1 0,18-26 1,-36 48-72,0 1 1,0-1-1,0 1 1,1 0 0,-1-1-1,1 1 1,-1 0 0,1 5-1,1 0-399</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3.982"/>
    </inkml:context>
    <inkml:brush xml:id="br0">
      <inkml:brushProperty name="width" value="0.05" units="cm"/>
      <inkml:brushProperty name="height" value="0.05" units="cm"/>
    </inkml:brush>
  </inkml:definitions>
  <inkml:trace contextRef="#ctx0" brushRef="#br0">0 18 22869,'1'-1'137,"-1"1"0,0-1 0,1 0 0,-1 0 0,0 1-1,1-1 1,-1 0 0,1 1 0,-1-1 0,1 1 0,0-1 0,-1 0 0,1 1 0,-1-1 0,1 1 0,0 0 0,0-1 0,-1 1 0,1 0 0,0-1-1,0 1 1,-1 0 0,1 0 0,0-1 0,0 1 0,0 0 0,1 0 0,30 0 466,-19 1-356,93-4 52,-46 0-294,85 8 0,-141-5-5,-1 1 0,1-1 0,0 1 0,-1 0 0,1 0 0,0 0-1,-1 0 1,0 1 0,1 0 0,-1-1 0,0 1 0,0 0 0,4 3 0,-6-3 1,1 0-1,-1 0 1,1 0 0,-1 0 0,0 0-1,0 0 1,0 0 0,0 1-1,0-1 1,-1 0 0,1 0 0,-1 1-1,1-1 1,-1 0 0,0 1-1,0-1 1,0 1 0,0-1-1,0 0 1,-1 1 0,0 2 0,-9 36 8,-1 0 1,-19 40-1,6-15 24,10-25-24,-18 51 31,-23 112 0,51-165-749,5-48-2719,0-21 1769,-11-2 719,-7-5-267</inkml:trace>
  <inkml:trace contextRef="#ctx0" brushRef="#br0" timeOffset="1">42 355 16163,'19'7'2457,"1"0"-1313,16-6-368,3 1 1825,12-2-1273,4 0-112,2-2-471,-2 1-377,-6-1-1048,-3-3 728,-13-2-224,-1-2-97</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5.205"/>
    </inkml:context>
    <inkml:brush xml:id="br0">
      <inkml:brushProperty name="width" value="0.05" units="cm"/>
      <inkml:brushProperty name="height" value="0.05" units="cm"/>
    </inkml:brush>
  </inkml:definitions>
  <inkml:trace contextRef="#ctx0" brushRef="#br0">29 1 16940,'-2'0'422,"0"0"-250,1 0 0,0 0 0,0-1 1,0 1-1,-1 0 0,1 1 0,0-1 1,0 0-1,-1 0 0,1 0 0,0 1 1,0-1-1,0 1 0,-1-1 0,1 1 1,0-1-1,0 1 0,0 0 0,0-1 1,0 1-1,-1 1 0,3-2-16,0 1-1,-1 0 1,1-1 0,0 1-1,-1-1 1,1 1 0,0-1-1,0 1 1,-1-1 0,1 0-1,0 1 1,0-1 0,0 0-1,0 0 1,-1 1 0,1-1-1,0 0 1,1 0 0,-1 0 106,31 5 1374,56 1 0,-42-4-1173,69 4 151,70 5-757,-64 0-2758,-102-6 1490,-35-2 519</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5.589"/>
    </inkml:context>
    <inkml:brush xml:id="br0">
      <inkml:brushProperty name="width" value="0.05" units="cm"/>
      <inkml:brushProperty name="height" value="0.05" units="cm"/>
    </inkml:brush>
  </inkml:definitions>
  <inkml:trace contextRef="#ctx0" brushRef="#br0">8 0 17268,'-7'25'2000,"22"-5"-944,7-10-344,17-3 1001,7-4-241,15 0-248,5-3-111,0-3-553,0 0-304,-6-2-888,-8 5-681,-17-2 1081,-12-2-232,-23-4-184</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6.610"/>
    </inkml:context>
    <inkml:brush xml:id="br0">
      <inkml:brushProperty name="width" value="0.05" units="cm"/>
      <inkml:brushProperty name="height" value="0.05" units="cm"/>
    </inkml:brush>
  </inkml:definitions>
  <inkml:trace contextRef="#ctx0" brushRef="#br0">130 113 13899,'4'-2'331,"9"-3"764,0-2 0,15-9-1,-25 14-766,-1 1 1,0-1-1,1 0 0,-1 0 1,0 0-1,0 0 0,0 0 0,0 0 1,0 0-1,0-1 0,-1 1 1,1-1-1,-1 1 0,0-1 1,0 0-1,0 0 0,0 1 0,1-5 1,-3 6-205,1-1-1,0 1 1,0-1 0,-1 1 0,1-1 0,-1 1 0,0 0 0,1-1-1,-1 1 1,0 0 0,0 0 0,0-1 0,0 1 0,0 0 0,0 0 0,0 0-1,0 0 1,0 0 0,0 0 0,-1 0 0,1 1 0,0-1 0,-1 0-1,1 1 1,-1-1 0,1 1 0,0-1 0,-4 1 0,1-2-4,-1 1 0,0 0 1,0 0-1,0 1 0,0 0 0,0-1 1,-10 2-1,7 1-106,1 0 0,-1 0 0,1 1 1,0 0-1,0 0 0,0 1 0,1-1 0,-1 1 0,1 1 0,0-1 1,0 1-1,0 1 0,1-1 0,0 1 0,0-1 0,0 1 0,1 1 1,0-1-1,0 1 0,0 0 0,1-1 0,0 2 0,1-1 1,-1 0-1,1 0 0,1 1 0,-1-1 0,1 1 0,0 0 0,1-1 1,0 1-1,1 9 0,0-13-15,0 1 1,0-1-1,0 1 1,0-1 0,1 0-1,0 0 1,-1 1-1,2-1 1,-1 0-1,0-1 1,1 1-1,0 0 1,0-1-1,0 1 1,0-1-1,4 3 1,-2-2 0,1 0 1,0-1-1,0 0 1,0 0-1,0 0 0,1-1 1,-1 0-1,1 0 0,12 2 1,-4-3 5,-1 0 0,0-1-1,1 0 1,-1-1 0,1-1 0,-1 0 0,0-1 0,0 0 0,23-10-1,-26 9 8,1-2 0,-1 1-1,0-1 1,0-1 0,-1 0-1,0 0 1,0-1-1,-1 0 1,0-1 0,0 0-1,-1-1 1,14-20 0,-21 28-12,1 0 0,-1-1 1,0 1-1,0-1 1,0 1-1,0-1 1,-1 1-1,1-1 0,-1 0 1,0 1-1,1-1 1,-1 0-1,0 1 1,-1-1-1,1 0 1,0 1-1,-1-1 0,1 0 1,-1 1-1,0-1 1,0 1-1,0-1 1,0 1-1,0 0 1,-1-1-1,1 1 0,-1 0 1,0 0-1,1 0 1,-1 0-1,0 0 1,-3-2-1,-1 0-86,0 0-1,0 0 1,0 1-1,-1-1 1,1 1-1,-1 1 1,0 0 0,0 0-1,0 0 1,-14-1-1,10 2-319,0 0 0,-1 1 0,1 0-1,0 1 1,-15 3 0,22-3 249,0 0 1,0 0-1,0 1 0,0-1 1,0 1-1,0 0 0,0 0 1,1 0-1,-1 0 0,1 0 1,-1 1-1,1 0 0,0 0 1,0 0-1,0 0 1,1 0-1,-4 6 0,5-8 69,0 1 0,0 0 0,0 0 0,0 0 0,1-1 1,-1 1-1,1 0 0,-1 0 0,1 3 0,6 16-793</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7.077"/>
    </inkml:context>
    <inkml:brush xml:id="br0">
      <inkml:brushProperty name="width" value="0.05" units="cm"/>
      <inkml:brushProperty name="height" value="0.05" units="cm"/>
    </inkml:brush>
  </inkml:definitions>
  <inkml:trace contextRef="#ctx0" brushRef="#br0">49 1 20564,'-9'41'2209,"-2"9"-1569,2 2-312,0 5 1184,3-2-1007,1-4-377,5-11-977,2-7-415,5-8 960,2-7-272,1-4-208</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8.115"/>
    </inkml:context>
    <inkml:brush xml:id="br0">
      <inkml:brushProperty name="width" value="0.05" units="cm"/>
      <inkml:brushProperty name="height" value="0.05" units="cm"/>
    </inkml:brush>
  </inkml:definitions>
  <inkml:trace contextRef="#ctx0" brushRef="#br0">146 101 14419,'8'-8'829,"0"-1"1,-1 0-1,0-1 0,-1 0 1,1 0-1,3-11 0,-9 14 1920,-9 13-1731,-9 14-358,-4 11-299,-29 55 0,45-76-359,0 1-1,1 0 1,1 0 0,-1 0-1,2 1 1,-1-1-1,2 1 1,-1-1 0,2 21-1,0-26 0,1-1 0,1 0-1,-1 1 1,1-1-1,0 0 1,0 0-1,0 0 1,1 0-1,0 0 1,0 0 0,0-1-1,0 0 1,1 1-1,0-1 1,-1 0-1,2-1 1,-1 1 0,9 5-1,8 4 5,1-1 0,46 19 0,-28-13 3,-29-13-3,8 3-3,0 2 1,-1 0 0,0 1 0,22 17 0,-36-24-3,-1-1-1,1 1 1,0 0 0,-1 0 0,0 0 0,0 0 0,0 0-1,-1 1 1,4 9 0,-5-11 0,0 1 0,0-1 1,-1 1-1,1-1 0,-1 1 0,0-1 0,0 1 0,0-1 0,-1 1 1,1-1-1,-1 1 0,0-1 0,0 0 0,0 1 0,0-1 1,-2 4-1,-2 2 19,0-1 1,-1 1-1,0-1 1,-1 0 0,0 0-1,0-1 1,0 0-1,-1 0 1,0-1-1,-1 0 1,1 0 0,-1-1-1,0 0 1,-10 4-1,2-2 36,1-1 0,-1-1 0,0 0 0,0-2 0,0 1 0,-1-2 0,-24 1 0,32-4-22,0 1-1,-1-1 1,1-1-1,0 1 0,0-2 1,0 0-1,1 0 1,-1 0-1,-16-10 0,23 12-28,0-1-1,0 0 1,0 0-1,1 0 1,-1-1-1,0 1 1,1-1-1,-1 1 1,1-1-1,0 0 0,0 0 1,0 0-1,1 0 1,-1 0-1,1 0 1,-1 0-1,1-1 1,0 1-1,0 0 1,0-1-1,1 1 0,-1-1 1,1 1-1,0-1 1,0 1-1,0-1 1,1 1-1,-1-1 1,1 1-1,0-1 1,1-5-1,2 0-7,1-1 0,0 1-1,0-1 1,0 1 0,1 1 0,1-1 0,-1 1-1,1 0 1,1 1 0,8-8 0,16-11-16,43-27 1,-47 34 12,18-12-1,-7 6 84,-1-1-1,-2-2 0,-1-2 0,34-36 0,-64 60-17,0 0 0,0-1-1,-1 0 1,0 0 0,0 0-1,-1 0 1,0 0 0,0-1 0,0 0-1,-1 1 1,0-1 0,-1 0 0,0 0-1,0 0 1,0 0 0,-2-9 0,1 12-18,-1-1 1,0 1 0,0 0 0,-1-1 0,0 1-1,0 0 1,0 0 0,0 0 0,-1 0 0,0 1-1,0-1 1,0 1 0,0-1 0,-1 1 0,0 0 0,0 1-1,0-1 1,0 1 0,0-1 0,-1 1 0,0 0-1,1 1 1,-1-1 0,-8-2 0,8 3-109,-1 1 1,1-1-1,-1 1 1,1 0-1,-1 1 1,0-1-1,1 1 1,-1 0-1,0 1 1,0-1-1,1 1 1,-1 0-1,1 0 1,-1 1-1,1 0 1,-1 0-1,1 0 1,0 1-1,0-1 1,0 1-1,-9 7 1,10-7-104,0 1 0,0 0 1,0 0-1,1 0 0,-1 0 1,1 0-1,0 1 0,0-1 0,0 1 1,1 0-1,0 0 0,0 0 0,0 0 1,0 0-1,1 1 0,0-1 0,0 0 1,0 1-1,1-1 0,0 1 1,0-1-1,0 1 0,2 5 0,8 20-706</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28.557"/>
    </inkml:context>
    <inkml:brush xml:id="br0">
      <inkml:brushProperty name="width" value="0.05" units="cm"/>
      <inkml:brushProperty name="height" value="0.05" units="cm"/>
    </inkml:brush>
  </inkml:definitions>
  <inkml:trace contextRef="#ctx0" brushRef="#br0">281 6 21277,'-3'-1'152,"1"0"0,-1 0 0,1 1 0,-1-1 0,1 0 0,-1 1 0,0 0 0,1 0 0,-1 0 0,1 0 0,-1 0 1,0 0-1,1 1 0,-1-1 0,1 1 0,-1-1 0,1 1 0,-1 0 0,1 0 0,0 1 0,-1-1 0,1 0 1,-3 3-1,-7 4 141,1 1 0,-20 19 1,28-25-235,-14 15-21,1 0 0,1 1 0,1 1 1,0 0-1,2 1 0,0 0 1,2 1-1,0 0 0,1 1 1,1 0-1,2 0 0,-7 39 0,11-45-26,0 0 0,2 0 0,0 0 0,1 0 0,0 0 0,1 0 0,1-1 0,6 20 0,-4-23 3,-1-1-1,2 0 0,0 0 0,0-1 1,1 1-1,0-2 0,1 1 1,0-1-1,1 0 0,0-1 1,14 13-1,-18-18-7,0 0-1,1-1 1,-1 0-1,1 0 1,0 0 0,0 0-1,0-1 1,0 0-1,0 0 1,0 0 0,0-1-1,1 0 1,-1 0-1,1-1 1,-1 0 0,9-1-1,-10 1 3,-1-1 0,0 0 0,0 0 0,0-1 1,0 1-1,0-1 0,0 0 0,0 0 0,0 0 0,-1 0 0,1-1 0,-1 1 0,0-1 0,1 0 0,-1 0 0,0 0 0,-1-1 0,1 1 0,-1-1 0,1 1 1,-1-1-1,0 0 0,-1 0 0,4-8 0,-4 6 14,1 0 0,-1 0 1,0 0-1,0 0 0,-1 0 0,0 0 1,0 0-1,0 0 0,-1 0 0,1 0 1,-2 0-1,1 0 0,-1 0 0,0 0 1,0 0-1,0 1 0,-1-1 0,0 1 1,0-1-1,0 1 0,-1 0 1,0 0-1,0 1 0,0-1 0,0 1 1,-1 0-1,-6-5 0,4 4-159,-1 0 1,1 0-1,-1 1 1,-1 0-1,1 0 0,0 1 1,-18-5-1,18 7-313,0-1 0,1 1 0,-1 1 0,0-1-1,0 1 1,0 1 0,0-1 0,1 1 0,-11 3 0,-4 4-447,3 0-309</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12.718"/>
    </inkml:context>
    <inkml:brush xml:id="br0">
      <inkml:brushProperty name="width" value="0.05" units="cm"/>
      <inkml:brushProperty name="height" value="0.05" units="cm"/>
    </inkml:brush>
  </inkml:definitions>
  <inkml:trace contextRef="#ctx0" brushRef="#br0">2 25 16684,'-2'14'1312,"10"0"-888,12-7-144,9-7 424,11-4-120,8-1-208,9-2-80,1-3-56,0 0-23,-7 2-241,-5-1-121,-12 6-367,-5 0-160,-13 3-296,-6 0 736,-15 3-200,-9 0-216</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13.151"/>
    </inkml:context>
    <inkml:brush xml:id="br0">
      <inkml:brushProperty name="width" value="0.05" units="cm"/>
      <inkml:brushProperty name="height" value="0.05" units="cm"/>
    </inkml:brush>
  </inkml:definitions>
  <inkml:trace contextRef="#ctx0" brushRef="#br0">0 420 14723,'0'19'1913,"9"-1"-1089,16-9-264,10 0 1344,11-4-920,3 0-167,8-5-257,2 0-208,-4-3-488,-1-4-384,-10-2-713,-4-1 1009,-12-3-232,-5-8-160</inkml:trace>
  <inkml:trace contextRef="#ctx0" brushRef="#br0" timeOffset="1">585 1 15627,'9'8'1713,"2"4"-1177,-4 3-256,4 5 1448,3 8-1288,3 2-136,-2 9-128,2-1-64,-6 5-176,-5-1-152,-9 3-504,-7-4 624,-16-1-112,-4-3-72</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14.838"/>
    </inkml:context>
    <inkml:brush xml:id="br0">
      <inkml:brushProperty name="width" value="0.05" units="cm"/>
      <inkml:brushProperty name="height" value="0.05" units="cm"/>
    </inkml:brush>
  </inkml:definitions>
  <inkml:trace contextRef="#ctx0" brushRef="#br0">242 61 15147,'1'-1'210,"-1"-1"-1,1 0 0,-1 0 0,0 0 1,0 0-1,1 0 0,-1 0 0,-1 1 1,1-1-1,0 0 0,0 0 0,-1 0 1,1 0-1,-1 0 0,0 1 1,1-1-1,-1 0 0,0 1 0,0-1 1,0 0-1,0 1 0,0-1 0,-1 1 1,1 0-1,0-1 0,-1 1 1,1 0-1,-1 0 0,1 0 0,-3-2 1,1 2-113,1 0 1,-1-1 0,0 1-1,0 0 1,0 0 0,0 1-1,0-1 1,0 1 0,0-1-1,0 1 1,0 0 0,0 0-1,0 1 1,0-1 0,0 0-1,0 1 1,0 0 0,-4 1-1,-2 2-57,1 1 0,0 0-1,0 1 1,0-1 0,1 1-1,0 1 1,0 0 0,0 0-1,1 0 1,0 0 0,-8 14-1,4-4 14,0 1 0,1 0 0,2 1 0,-10 28 0,14-35-18,0-1 0,1 1 1,0 0-1,1 0 1,0-1-1,1 1 0,0 0 1,1 0-1,4 21 1,-4-29-71,0 0 1,0 0-1,1 0 1,-1 0-1,1 0 1,0-1 0,0 1-1,0-1 1,1 1-1,0-1 1,-1 0-1,1 0 1,0 0-1,0 0 1,0 0 0,1-1-1,-1 1 1,1-1-1,-1 0 1,1 0-1,0 0 1,0-1 0,0 1-1,0-1 1,0 0-1,0 0 1,0 0-1,0-1 1,0 0-1,6 0 1,-2 0-81,0 0 0,1-1 0,-1 0-1,0 0 1,0-1 0,0 0 0,-1-1 0,1 0 0,-1 0-1,1 0 1,-1-1 0,0 0 0,7-6 0,22-21-409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8.763"/>
    </inkml:context>
    <inkml:brush xml:id="br0">
      <inkml:brushProperty name="width" value="0.05" units="cm"/>
      <inkml:brushProperty name="height" value="0.05" units="cm"/>
    </inkml:brush>
  </inkml:definitions>
  <inkml:trace contextRef="#ctx0" brushRef="#br0">225 11 17876,'6'-4'1189,"7"-3"227,-11 8-51,-5 6 1039,-9 12-1195,-3 3-328,-18 36 1,30-51-874,0 1-1,0-1 1,1 1-1,-1-1 1,2 1 0,-1 0-1,1 0 1,0 0-1,1 13 1,0-19-34,1 0 1,0 0-1,-1 0 1,1 0-1,0 0 1,0 0-1,0-1 1,0 1-1,0 0 1,1 0-1,-1-1 1,0 1-1,1-1 1,0 1-1,-1-1 1,1 1 0,0-1-1,-1 0 1,1 0-1,0 0 1,0 0-1,0 0 1,0-1-1,0 1 1,0 0-1,4 0 1,9 2-349,1 0 1,26 1 0,-20-2-28,-17-1 309,1 0-1,0 0 0,-1 1 0,1-1 0,-1 1 0,0 0 1,1 1-1,-1-1 0,0 1 0,0 0 0,-1 0 1,1 1-1,-1 0 0,6 5 0,-7-6 103,-1 0 0,0 0 0,0 0 0,-1 0 1,1 0-1,-1 0 0,1 0 0,-1 0 0,0 1 0,0-1 0,0 1 0,-1-1 0,1 0 1,-1 1-1,0-1 0,0 1 0,0-1 0,-1 1 0,1-1 0,-1 1 0,1-1 0,-1 1 0,0-1 1,-1 0-1,-1 5 0,-2 0 132,0 1 1,0 0 0,-1-1-1,-1 0 1,1-1-1,-1 1 1,0-1 0,-1-1-1,0 1 1,0-1 0,0-1-1,-1 1 1,-15 6-1,1-1 112,-1-2 1,0 0-1,-1-2 0,-30 6 0,50-12-229,-7 1-132,0 0 0,-20 0 0,30-1 16,-1-1 1,0-1 0,0 1-1,1 0 1,-1-1 0,0 1 0,1-1-1,-1 0 1,0 0 0,1 0-1,-1 0 1,1 0 0,0-1 0,-1 1-1,1-1 1,0 1 0,-4-5-1,3 2 21,1-1-1,-1 0 0,1-1 0,0 1 0,0 0 0,1-1 0,-1 1 0,1-1 1,0 1-1,1-1 0,-1 0 0,1 1 0,1-9 0,8-45-621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15.365"/>
    </inkml:context>
    <inkml:brush xml:id="br0">
      <inkml:brushProperty name="width" value="0.05" units="cm"/>
      <inkml:brushProperty name="height" value="0.05" units="cm"/>
    </inkml:brush>
  </inkml:definitions>
  <inkml:trace contextRef="#ctx0" brushRef="#br0">53 1 18940,'0'11'587,"-1"-1"1,-1 1-1,0 0 1,-5 18-1,-4 12 276,0 19-420,3-1 0,2 1 0,2 69 0,4-120-441,1 1-1,0-1 1,0 0 0,1 1 0,5 13-1,-7-21-7,1 0 0,0-1 0,-1 1 0,1 0-1,0 0 1,0-1 0,0 1 0,1 0 0,-1-1 0,0 1-1,0-1 1,1 0 0,-1 1 0,1-1 0,-1 0 0,1 0-1,0 0 1,0 0 0,-1 0 0,1 0 0,0-1-1,0 1 1,0-1 0,0 1 0,-1-1 0,1 1 0,0-1-1,0 0 1,0 0 0,0 0 0,0 0 0,3-1 0,3-1-18,-1 0 0,1-1-1,-1 1 1,0-2 0,1 1 0,-2-1 0,1 0 0,0 0 0,8-8 0,8-8 0,23-27 0,6-4 171,-27 34-62,-25 17-80,1-1-1,-1 1 1,1 0 0,0-1-1,-1 1 1,1 0-1,-1-1 1,1 1 0,0 0-1,-1 0 1,1 0 0,0-1-1,-1 1 1,1 0-1,0 0 1,-1 0 0,1 0-1,0 0 1,-1 0 0,1 1-1,0-1 1,-1 0 0,1 0-1,0 0 1,-1 1-1,1-1 1,-1 0 0,1 0-1,0 1 1,-1-1 0,1 1-1,-1-1 1,1 0-1,-1 1 1,1-1 0,-1 1-1,0-1 1,1 1 0,-1 0-1,1-1 1,-1 1 0,0 0-1,3 12 44,-2 1 0,0-1 0,0 0 0,-1 0 0,-1 1 0,-3 17 0,3-19-29,-3 14 21,-2 16 36,5-39-122,1 0-1,0 0 1,0 0-1,0-1 0,1 1 1,-1 0-1,1 0 1,-1-1-1,1 1 0,2 4 1,-3-6 19,1-1 0,-1 0 0,0 1 1,1-1-1,-1 0 0,1 1 0,-1-1 0,0 0 0,1 1 0,-1-1 1,1 0-1,-1 0 0,1 0 0,-1 0 0,1 1 0,-1-1 1,1 0-1,-1 0 0,1 0 0,-1 0 0,1 0 0,-1 0 0,1 0 1,-1 0-1,1-1 0,-1 1 0,1 0 0,-1 0 0,1 0 1,-1 0-1,1-1 0,-1 1 0,1 0 0,-1-1 0,1 1 0,-1 0 1,0-1-1,1 1 0,-1 0 0,0-1 0,1 0 0,17-17-90,-17 17 48,23-28-296</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15.813"/>
    </inkml:context>
    <inkml:brush xml:id="br0">
      <inkml:brushProperty name="width" value="0.05" units="cm"/>
      <inkml:brushProperty name="height" value="0.05" units="cm"/>
    </inkml:brush>
  </inkml:definitions>
  <inkml:trace contextRef="#ctx0" brushRef="#br0">102 1 19324,'-4'5'568,"0"0"1,-1 0-1,0-1 0,0 1 0,-11 6 1,11-8-376,1 1-1,-1-1 1,0 1 0,1 0 0,0 0 0,0 0 0,0 1 0,1-1 0,-5 8 0,5-5-182,0 0 1,1 0 0,-1 1 0,2-1 0,-1 1 0,1-1 0,0 1-1,0 0 1,1-1 0,0 1 0,2 14 0,-2-19-15,1-1-1,-1 1 1,1 0 0,0 0-1,0 0 1,0-1 0,0 1 0,0 0-1,0-1 1,1 1 0,-1-1-1,1 0 1,-1 1 0,1-1 0,0 0-1,0 0 1,0 0 0,1 0-1,-1 0 1,0-1 0,1 1 0,-1-1-1,1 1 1,-1-1 0,1 0-1,0 0 1,-1 0 0,1-1 0,0 1-1,0 0 1,0-1 0,-1 0 0,7 0-1,-3-1 18,0 0 0,1 0 0,-1-1 0,0 0 0,0 0 0,0 0 0,0-1 0,0 0 0,-1 0 0,1-1 0,-1 0-1,0 0 1,0 0 0,0 0 0,0-1 0,-1 0 0,0 0 0,6-8 0,-7 9 9,-1 0-1,0 0 1,0 0-1,0-1 1,0 1-1,-1 0 1,0-1 0,0 1-1,0-1 1,0 1-1,0-10 1,-1 11-6,-1 0 0,1-1 0,-1 1-1,0 0 1,0 0 0,0-1 0,0 1 0,0 0 0,-1 0-1,1 0 1,-1 0 0,0 1 0,0-1 0,0 0 0,0 1-1,-1-1 1,-3-3 0,2 4-52,1 0 0,0 1 0,0-1 0,-1 1 0,1-1 0,-1 1 0,1 0 0,-1 0 0,1 1 0,-1-1 0,0 1 0,1-1 0,-1 1 0,0 1 0,1-1 0,-1 0 0,0 1 0,-6 1 0,8-1-45,0-1-1,0 1 1,-1 0-1,1-1 1,0 1-1,0 0 1,0 0-1,0 1 1,0-1-1,0 0 0,0 1 1,1-1-1,-1 1 1,0-1-1,1 1 1,-1 0-1,1 0 1,0 0-1,-1 0 1,1 0-1,0 0 1,0 0-1,0 0 0,1 0 1,-1 0-1,0 0 1,1 1-1,-1-1 1,1 0-1,0 1 1,0 1-1,3 5-548</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16.278"/>
    </inkml:context>
    <inkml:brush xml:id="br0">
      <inkml:brushProperty name="width" value="0.05" units="cm"/>
      <inkml:brushProperty name="height" value="0.05" units="cm"/>
    </inkml:brush>
  </inkml:definitions>
  <inkml:trace contextRef="#ctx0" brushRef="#br0">222 37 17748,'-38'6'3393,"31"-6"-2907,-1 1-1,1 0 0,-1 1 0,1 0 0,0 0 0,0 0 1,-11 6-1,9-2-432,0 0 1,1 1-1,-1 0 0,2 1 1,-1-1-1,1 1 1,0 1-1,1 0 1,0 0-1,0 0 1,-6 16-1,8-19-63,1 1 0,1-1 1,-1 1-1,1 0 0,0 0 0,1 0 0,0 0 0,0 0 1,0 1-1,1-1 0,0 0 0,0 0 0,1 0 1,0 1-1,0-1 0,1 0 0,0 0 0,3 7 0,-3-10 5,0-1 0,0 1 0,1-1-1,0 1 1,-1-1 0,1 0-1,0 0 1,1 0 0,-1-1 0,0 1-1,1-1 1,0 0 0,-1 0-1,1 0 1,0 0 0,0-1-1,0 1 1,0-1 0,0 0 0,1 0-1,-1-1 1,0 1 0,0-1-1,0 0 1,1 0 0,-1 0 0,5-2-1,1 1 23,0-1 0,-1 0 0,1-1 0,-1 0 0,1 0 0,-1-1 0,0 0 0,-1-1 0,1 0 0,14-10 0,-15 7 46,1 0-1,-1-1 1,0 0-1,-1 0 1,0 0-1,0-1 1,-1 0-1,0 0 1,-1-1-1,5-14 1,-7 17-21,-1 0 0,1-1 0,-2 0 0,1 1-1,-1-1 1,0 0 0,-1 1 0,0-1 0,-1 0 0,1 0 0,-2 1 0,1-1 0,-1 0 0,-4-10-1,4 16-63,1-1 0,-1 0 0,0 1 0,-1-1 0,1 1-1,-1 0 1,1 0 0,-1 0 0,0 0 0,0 0 0,0 1-1,0-1 1,-1 1 0,1 0 0,-1 0 0,0 0 0,-3-1-1,5 2-106,0 0-1,0 1 1,0-1-1,1 1 1,-1 0-1,0 0 1,0 0-1,0 0 1,0 0-1,0 0 1,0 0-1,0 0 1,0 1-1,0-1 1,1 1-1,-1 0 1,0-1-1,0 1 1,1 0-1,-1 0 1,0 0-1,1 0 1,-1 0-1,1 0 1,-1 1-1,1-1 1,-1 1-1,1-1 1,0 1-1,0-1 1,0 1-1,0-1 1,0 1-1,0 0 1,0 0-1,0 1 1,1-1 25,-1 0 0,0-1 0,1 1 0,0 0 1,-1-1-1,1 1 0,0 0 0,0 0 0,0-1 0,0 1 0,0 0 0,1-1 1,-1 1-1,0 0 0,1-1 0,-1 1 0,1 0 0,1 2 0,11 7-1040</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16.679"/>
    </inkml:context>
    <inkml:brush xml:id="br0">
      <inkml:brushProperty name="width" value="0.05" units="cm"/>
      <inkml:brushProperty name="height" value="0.05" units="cm"/>
    </inkml:brush>
  </inkml:definitions>
  <inkml:trace contextRef="#ctx0" brushRef="#br0">281 1 19436,'-4'1'254,"-1"-1"-1,1 1 1,-1 1-1,1-1 1,-1 1 0,1-1-1,0 1 1,0 1-1,0-1 1,-5 4-1,4-3-5,-17 12 10,1 1 0,0 0 0,2 2 0,0 0 0,0 1 0,2 1 0,1 0 0,0 2 0,-15 27 0,27-42-274,0 0-1,1 0 0,0 1 1,-3 12-1,5-19 4,1 0-1,0 0 1,-1 0-1,1 1 1,0-1-1,0 0 1,0 0-1,0 0 1,0 1-1,0-1 1,0 0-1,0 0 1,1 1-1,-1-1 1,0 0-1,1 0 1,-1 0-1,1 0 1,-1 1-1,1-1 1,0 0-1,-1 0 1,1 0-1,0 0 1,0 0-1,-1-1 1,1 1-1,0 0 1,0 0-1,0 0 1,0-1-1,0 1 1,1-1-1,-1 1 1,0-1-1,0 1 1,2 0-1,8 0-138,1 0 1,-1 0-1,1-2 0,-1 1 0,0-1 0,1-1 0,20-5 0,4 0-145,-4 2 59,-15 1 131,0 1-1,0 1 1,1 0 0,-1 2-1,1 0 1,17 2-1,-33-2 119,-1 0-1,1 1 1,-1-1-1,1 0 1,-1 1-1,0-1 1,1 1 0,-1-1-1,0 1 1,1 0-1,-1-1 1,0 1-1,0 0 1,0 0-1,1 0 1,-1 0-1,0 0 1,0 0-1,0 0 1,-1 0-1,1 1 1,0-1-1,0 0 1,-1 1-1,1-1 1,0 0-1,-1 1 1,0-1-1,1 0 1,-1 1-1,0-1 1,0 1-1,1-1 1,-1 1 0,0-1-1,-1 1 1,1-1-1,0 1 1,0-1-1,-1 1 1,0 1-1,-1 3 95,0 0-1,0 0 1,-1 0 0,0 0-1,-1 0 1,1 0 0,-9 9-1,-6 5 367,0-1-1,-41 33 0,49-45-442,0 0 0,0 0-1,-1-1 1,1-1 0,-1 1 0,-1-2-1,1 1 1,-22 4 0,29-9-100,0 1 0,0 0 1,0-1-1,0 0 1,0 0-1,-1 0 0,1-1 1,0 1-1,0-1 1,0 0-1,0 0 1,0 0-1,0-1 0,0 1 1,0-1-1,0 0 1,1 0-1,-6-5 0,-6-11-321</inkml:trace>
  <inkml:trace contextRef="#ctx0" brushRef="#br0" timeOffset="1">523 359 19188,'4'1'217,"0"-1"0,0 0 0,0 0 1,0 0-1,1 0 0,-1-1 0,0 0 0,0 1 0,0-1 0,0-1 0,0 1 0,-1-1 0,1 1 1,0-1-1,-1 0 0,1-1 0,5-3 0,8-7 575,30-29 0,-47 41-767,13-11 71,-2 0 0,0-1 0,18-27 0,-27 36-91,1 1 0,-1 0 0,0-1 0,-1 0 0,1 1 0,-1-1 1,1 0-1,-1 0 0,0 0 0,-1 1 0,1-1 0,-1 0 0,1 0 0,-1 0 0,-1 0 0,1 0 0,0 0 0,-1 0 0,0 0 0,0 0 0,0 0 0,-3-5 0,4 7-1,-1 0-1,-1 1 1,1-1-1,0 1 0,0-1 1,0 1-1,-1 0 1,1-1-1,-1 1 1,1 0-1,-1 0 0,1 0 1,-1 0-1,0 0 1,1 1-1,-1-1 0,0 0 1,0 1-1,-2-1 1,1 1 1,0-1-1,-1 1 1,1 0 0,-1 1 0,1-1 0,0 1 0,-1-1 0,1 1 0,0 0 0,-4 2 0,-2 1 15,0 1 0,-1 0-1,1 0 1,1 1 0,-1 0 0,-8 9 0,6-4 27,1 1 0,0 1 0,0-1 0,1 1 0,1 1 1,0 0-1,-9 22 0,13-26-6,0 1 1,0 0-1,1 0 0,0 1 1,1-1-1,1 0 0,0 1 1,0 0-1,1-1 1,3 23-1,-3-31-49,1 0 0,0 1 0,0-1 0,0 0 0,0 0 0,0-1 0,1 1 1,-1 0-1,1 0 0,0-1 0,0 1 0,0-1 0,0 1 0,1-1 0,-1 0 0,5 3 0,-3-2-80,0-1-1,1 0 1,-1 0-1,1 0 1,0-1-1,-1 1 1,1-1-1,0 0 1,9 0-1,0-1-89,1 0 0,-1-1 0,0-1-1,0 0 1,0-1 0,21-7 0,20-13-289</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0.456"/>
    </inkml:context>
    <inkml:brush xml:id="br0">
      <inkml:brushProperty name="width" value="0.05" units="cm"/>
      <inkml:brushProperty name="height" value="0.05" units="cm"/>
    </inkml:brush>
  </inkml:definitions>
  <inkml:trace contextRef="#ctx0" brushRef="#br0">168 3 18084,'-11'-1'509,"1"0"0,-1 1 0,0 0-1,0 1 1,-10 2 0,17-2-414,0 0-1,0 1 0,0-1 0,0 1 1,0 0-1,0 0 0,1 0 1,-1 1-1,1-1 0,0 1 1,-1 0-1,1 0 0,0 0 1,1 1-1,-4 3 0,1 1-60,1 0 1,0-1-1,0 1 0,1 1 0,0-1 0,0 0 0,1 1 1,0-1-1,0 1 0,1 0 0,0 0 0,1-1 0,0 1 1,1 9-1,0-14-24,-1 0 0,1 0 1,-1 0-1,1 0 0,0-1 0,0 1 1,1-1-1,-1 1 0,1-1 0,0 1 1,0-1-1,0 0 0,0 0 0,1 1 1,-1-2-1,1 1 0,0 0 0,0-1 1,0 1-1,0-1 0,0 0 1,0 0-1,0 0 0,1 0 0,-1 0 1,1-1-1,0 0 0,-1 0 0,1 0 1,0 0-1,0 0 0,0-1 0,6 0 1,-1 0 14,0-1 1,0-1-1,0 0 1,0 0 0,0-1-1,0 0 1,-1 0-1,1-1 1,-1 0-1,0 0 1,0-1 0,0 0-1,-1-1 1,0 0-1,10-9 1,-7 4 69,0 1 0,0-1 1,-1-1-1,-1 1 0,0-2 0,0 1 1,-1-1-1,-1 0 0,5-15 0,-9 23 5,0-1-1,-1 0 1,1 0-1,-2 1 1,1-1-1,0-9 0,-1 15-90,0 0 0,0-1-1,0 1 1,0 0 0,0 0-1,0 0 1,0 0-1,0 0 1,0-1 0,0 1-1,0 0 1,0 0 0,0 0-1,0 0 1,0 0-1,0-1 1,-1 1 0,1 0-1,0 0 1,0 0 0,0 0-1,0 0 1,0-1-1,0 1 1,0 0 0,0 0-1,0 0 1,-1 0 0,1 0-1,0 0 1,0 0-1,0 0 1,0 0 0,0-1-1,-1 1 1,1 0 0,0 0-1,0 0 1,0 0-1,0 0 1,0 0 0,-1 0-1,1 0 1,0 0 0,0 0-1,0 0 1,0 0-1,0 0 1,-1 0 0,1 0-1,0 1 1,-9 7 197,-4 12-42,8-7-156,0-1 0,0 1 0,1 0-1,1 0 1,0 0 0,1 0 0,0 0 0,1 1-1,1-1 1,0 1 0,1-1 0,2 16 0,-2-27-65,0 1 0,0 0-1,0 0 1,0-1 0,0 1 0,1-1 0,-1 1 0,1-1 0,0 1 0,-1-1 0,1 0 0,0 0 0,0 0 0,1 0 0,-1 0 0,0 0 0,1-1 0,-1 1 0,1-1 0,-1 0-1,1 0 1,0 0 0,-1 0 0,1 0 0,0 0 0,0-1 0,0 1 0,-1-1 0,1 0 0,0 0 0,0 0 0,0 0 0,0 0 0,0-1 0,0 1 0,3-2 0,21-17-377</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1.157"/>
    </inkml:context>
    <inkml:brush xml:id="br0">
      <inkml:brushProperty name="width" value="0.05" units="cm"/>
      <inkml:brushProperty name="height" value="0.05" units="cm"/>
    </inkml:brush>
  </inkml:definitions>
  <inkml:trace contextRef="#ctx0" brushRef="#br0">17 11 18740,'7'-10'2140,"-3"13"-1075,-2 24 463,-17 208 981,2-53-2351,13-175-159,-1 5-21,1-1 1,0 1-1,1 0 1,2 12-1,-3-23 9,0 1 1,0 0 0,1-1-1,-1 1 1,1 0-1,-1-1 1,1 1-1,0-1 1,-1 1-1,1-1 1,0 1 0,0-1-1,0 1 1,0-1-1,0 0 1,1 0-1,-1 0 1,0 1-1,1-1 1,-1 0 0,0-1-1,1 1 1,-1 0-1,1 0 1,0-1-1,-1 1 1,1 0-1,-1-1 1,1 0-1,0 1 1,-1-1 0,1 0-1,0 0 1,-1 0-1,3 0 1,11-3-99,-1-1 1,0-1-1,0 0 0,0 0 1,-1-1-1,21-13 0,16-7-126,-48 25 227,23-10-135,32-10 1,-50 19 123,0 0 1,0 0 0,0 1 0,0 0 0,0 1 0,0-1 0,0 1 0,0 0 0,0 1 0,9 2-1,-13-3 20,-1 1 0,0 0-1,0-1 1,0 1 0,0 0-1,0 0 1,0 1 0,0-1-1,0 0 1,0 1 0,0-1-1,-1 1 1,1 0 0,0-1-1,-1 1 1,0 0-1,1 0 1,-1 0 0,0 0-1,0 0 1,0 0 0,0 0-1,0 1 1,-1-1 0,1 0-1,-1 0 1,1 1 0,-1-1-1,0 0 1,0 0 0,0 1-1,0-1 1,0 0 0,-1 1-1,1-1 1,-1 0-1,-1 4 1,0 2 40,-1 0-1,0 0 1,0 0-1,-1-1 1,0 1-1,0-1 0,-1 0 1,0-1-1,-7 9 1,1-4 88,0-2 0,-1 0 0,0 0 0,0-1 0,0-1 0,-1 0 0,-1 0 0,1-1 0,-24 6 0,28-9-176,0-1 1,0 0-1,0 0 0,-1-1 0,1 0 1,-1-1-1,1 0 0,0-1 0,-1 0 1,1 0-1,0-1 0,0 0 0,-1 0 1,2-1-1,-1 0 0,-9-6 0,15 8 54,0 0 0,1-1 0,-1 1 0,1-1 0,-1 0 0,1 0 0,0 0 0,0 0 0,-1 0 0,2-1 0,-1 1 0,0 0-1,0-1 1,1 0 0,-1 1 0,1-1 0,0 0 0,0 0 0,-1-5 0,6-2-316</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1.588"/>
    </inkml:context>
    <inkml:brush xml:id="br0">
      <inkml:brushProperty name="width" value="0.05" units="cm"/>
      <inkml:brushProperty name="height" value="0.05" units="cm"/>
    </inkml:brush>
  </inkml:definitions>
  <inkml:trace contextRef="#ctx0" brushRef="#br0">112 13 19468,'0'0'50,"0"-1"0,0 1 1,0-1-1,0 1 0,0-1 0,0 1 0,0-1 0,0 1 0,-1-1 1,1 1-1,0-1 0,0 1 0,-1 0 0,1-1 0,0 1 0,0-1 0,-1 1 1,1-1-1,-1 1 0,1 0 0,0-1 0,-1 1 0,1 0 0,-1 0 1,1-1-1,-1 1 0,1 0 0,-1 0 0,1 0 0,-1-1 0,1 1 1,-1 0-1,1 0 0,-1 0 0,1 0 0,-1 0 0,1 0 0,-1 0 1,1 0-1,-1 0 0,1 0 0,-1 0 0,1 0 0,-1 1 0,1-1 0,-1 0 1,1 0-1,-1 0 0,1 1 0,0-1 0,-1 0 0,1 1 0,-1-1 1,1 0-1,-1 1 0,-24 22 1019,16-11-951,2 0 1,-1 1-1,2-1 1,-1 2-1,2-1 1,0 0-1,0 1 1,2 0-1,-1 0 1,2 0-1,0 1 1,0 18-1,2-29-125,0 0 0,0 0 0,0 0 0,1 0 0,-1 0 0,1 0 0,0 0 0,1 0 0,-1 0 0,1-1 0,-1 1 0,5 6 0,-4-8-1,-1 0-1,1-1 1,-1 1 0,1 0-1,0-1 1,0 1 0,0-1-1,0 0 1,0 0 0,0 1-1,1-1 1,-1-1 0,0 1-1,0 0 1,1-1 0,-1 1 0,0-1-1,1 1 1,-1-1 0,1 0-1,-1 0 1,5-1 0,2 0-23,-1-1 1,1-1 0,0 0 0,-1 0 0,0 0 0,0-1 0,0 0 0,0-1-1,0 0 1,-1 0 0,0 0 0,11-12 0,2-4-5,-1 0-1,28-39 1,-20 15 130,-45 83 209,2 1 1,-19 71-1,33-105-211,0 4-266,-1 1 0,1-1 0,1 1 0,-1 15 0,1-24 142,1 0 0,0 0 1,0 0-1,0 1 0,0-1 0,1 0 0,-1 0 0,0 0 1,0 0-1,1 1 0,-1-1 0,1 0 0,-1 0 0,1 0 1,-1 0-1,1 0 0,0 0 0,-1 0 0,1 0 0,0 0 0,0 0 1,0-1-1,0 1 0,0 0 0,0 0 0,0-1 0,0 1 1,0-1-1,0 1 0,0-1 0,0 1 0,0-1 0,1 0 1,-1 1-1,0-1 0,0 0 0,0 0 0,0 0 0,1 0 0,-1 0 1,0 0-1,0 0 0,0 0 0,1-1 0,-1 1 0,2-1 1,27-8-449</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2.022"/>
    </inkml:context>
    <inkml:brush xml:id="br0">
      <inkml:brushProperty name="width" value="0.05" units="cm"/>
      <inkml:brushProperty name="height" value="0.05" units="cm"/>
    </inkml:brush>
  </inkml:definitions>
  <inkml:trace contextRef="#ctx0" brushRef="#br0">239 1 18660,'-1'0'3542,"-24"5"-1192,8 2-1568,1 2 0,0-1 1,-23 18-1,23-14-753,1 0 0,0 2-1,1 0 1,0 1 0,-18 24 0,30-35-67,-1 0 0,1 1 0,0-1 0,0 1 0,0 0-1,-2 7 1,4-11 8,0 0 0,-1 0 0,1 0 0,0 0 0,0 0 0,0 0 0,0 0 0,0 0 0,0 0 0,0 0 0,0 0 0,0 0 0,0 0-1,1 0 1,-1 0 0,0 0 0,1 0 0,-1 0 0,0 0 0,1 0 0,0-1 0,-1 1 0,1 0 0,-1 0 0,1 0 0,0-1 0,0 1 0,-1 0 0,1-1-1,0 1 1,0 0 0,0-1 0,0 1 0,0-1 0,-1 0 0,3 1 0,6 0-244,0-1 0,1 0 0,-1 0 0,0-1 0,0-1 0,0 1 0,0-2 0,0 1 0,8-4 0,12-2-395,-12 3 309,-5 1 95,0 1 0,0 0-1,0 1 1,1 1 0,-1 0 0,1 0 0,14 2-1,-26-1 270,0 0 0,0 0-1,1 0 1,-1 0 0,0 1-1,0-1 1,0 0 0,0 1-1,0-1 1,0 1 0,0 0-1,1-1 1,-2 1 0,1 0-1,0-1 1,0 1 0,0 0-1,0 0 1,0 0 0,-1 0-1,1 0 1,0 0 0,-1 0-1,1 0 1,-1 0 0,2 2-1,-2-1 41,0 0 0,0 0-1,0 0 1,-1 0 0,1 0-1,0 0 1,-1 1 0,1-1-1,-1 0 1,0 0 0,0-1-1,1 1 1,-3 3 0,-4 5 258,1 0 0,-1-1 0,-1 0 0,-11 10 0,-37 29 1251,50-43-1482,-2 0 1,1 0-1,0-1 1,-1 0 0,0-1-1,-12 5 1,20-8-89,0-1 1,1 1 0,-1 0-1,0-1 1,1 1 0,-1 0-1,0-1 1,0 1 0,1 0-1,-1-1 1,0 1 0,0-1-1,0 1 1,0 0 0,1-1-1,-1 1 1,0-1 0,0 1-1,0-1 1,0 1 0,0-1-1,0 1 1,0 0 0,0-1-1,0 1 1,-1-1 0,1 1-1,0-1 1,0 1 0,0 0-1,0-1 1,-1 1 0,1-1 0,0 1-1,0 0 1,-1-1 0,1 1-1,0 0 1,0-1 0,-1 1-1,1 0 1,0 0 0,-1-1-1,1 1 1,-1 0 0,1 0-1,0 0 1,-1-1 0,1 1-1,-1 0 1,1 0 0,0 0-1,-1 0 1,1 0 0,-1 0-1,1 0 1,-1 0 0,1 0-1,-1 0 1,1 0 0,0 0-1,-1 0 1,1 0 0,-1 0-1,1 0 1,-1 1 0,1-1-1,0 0 1,-1 1 0,15-19-375</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2.470"/>
    </inkml:context>
    <inkml:brush xml:id="br0">
      <inkml:brushProperty name="width" value="0.05" units="cm"/>
      <inkml:brushProperty name="height" value="0.05" units="cm"/>
    </inkml:brush>
  </inkml:definitions>
  <inkml:trace contextRef="#ctx0" brushRef="#br0">88 282 19548,'-19'47'2113,"-1"1"-1513,2 1-296,7-3 992,0-6-888,2-8-416,9-12-1104,5-10-768,4-11 1431,3-8-327,2-13-296</inkml:trace>
  <inkml:trace contextRef="#ctx0" brushRef="#br0" timeOffset="1">37 0 18972,'0'0'2097,"-3"6"-1457,3 4-328,0 0 1496,6 4-2168,2-2 608,19-2-304,4-1-144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2.902"/>
    </inkml:context>
    <inkml:brush xml:id="br0">
      <inkml:brushProperty name="width" value="0.05" units="cm"/>
      <inkml:brushProperty name="height" value="0.05" units="cm"/>
    </inkml:brush>
  </inkml:definitions>
  <inkml:trace contextRef="#ctx0" brushRef="#br0">175 0 21141,'-8'10'805,"-1"-1"0,0 0 1,-11 8-1,-24 23 446,41-37-1293,1 1 0,-1-1 1,1 1-1,-1-1 0,1 1 1,0 0-1,0-1 1,1 1-1,-1 0 0,-1 8 1,3-11-21,0 0 1,0 1 0,0-1-1,0 0 1,0 0 0,0 1-1,0-1 1,1 0 0,-1 0 0,1 1-1,-1-1 1,0 0 0,1 0-1,0 0 1,-1 0 0,1 0-1,0 0 1,-1 0 0,1 0-1,0 0 1,0 0 0,0 0-1,0 0 1,0 0 0,0-1-1,0 1 1,0 0 0,0-1-1,0 1 1,1-1 0,-1 1 0,0-1-1,0 0 1,0 1 0,1-1-1,0 0 1,8 2-416,0-1 0,0 0 0,16-1 0,-14 0 50,0 0 45,-3 0 180,0 0 0,-1 1 1,1 0-1,13 3 0,-21-4 231,0 0 0,0 0-1,0 0 1,0 1 0,0-1 0,0 1 0,0-1 0,0 1 0,0-1-1,0 1 1,0-1 0,0 1 0,-1 0 0,1 0 0,0-1 0,0 1-1,-1 0 1,1 0 0,0 0 0,-1 0 0,1 0 0,-1 0 0,1 0 0,-1 0-1,0 0 1,1 0 0,-1 0 0,0 0 0,0 0 0,1 0 0,-1 0-1,0 0 1,0 0 0,0 0 0,0 0 0,-1 1 0,1-1 0,0 0-1,0 0 1,-1 0 0,1 0 0,0 0 0,-2 2 0,-1 3 283,-1 1 0,0-1-1,0 0 1,-1 0 0,0 0 0,0 0 0,0-1 0,-11 9 0,0-2 650,-36 21-1,44-28-968,0 0-1,0-1 1,0 0 0,-1-1 0,0 0-1,1 0 1,-1-1 0,0 0 0,0-1-1,-15 1 1,14-6-124,7-10-149</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9.214"/>
    </inkml:context>
    <inkml:brush xml:id="br0">
      <inkml:brushProperty name="width" value="0.05" units="cm"/>
      <inkml:brushProperty name="height" value="0.05" units="cm"/>
    </inkml:brush>
  </inkml:definitions>
  <inkml:trace contextRef="#ctx0" brushRef="#br0">1 3 21245,'14'-3'1768,"2"3"-1336,6 0-184,4 3 608,6 0-472,2 2-960,2-2-512,6 0 920,11 0-264,18 0-176</inkml:trace>
  <inkml:trace contextRef="#ctx0" brushRef="#br0" timeOffset="1">1045 95 18820,'-51'40'2136,"-4"6"-1455,5 4-313,1 2 944,10-3-512,7-4-168,14-10-480,6-6-360,9-14-776,3-4-224,6-17 912,1-11-232,4-15-209</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3.385"/>
    </inkml:context>
    <inkml:brush xml:id="br0">
      <inkml:brushProperty name="width" value="0.05" units="cm"/>
      <inkml:brushProperty name="height" value="0.05" units="cm"/>
    </inkml:brush>
  </inkml:definitions>
  <inkml:trace contextRef="#ctx0" brushRef="#br0">20 0 21141,'-8'67'1677,"-3"59"-186,10-112-1490,2-1 1,0 1 0,0 0 0,2-1 0,-1 1-1,10 24 1,-11-34-78,0-1 0,1 1 1,0-1-1,-1 1 0,1-1 0,0 0 0,1 0 0,-1 0 0,1 0 0,-1 0 0,1-1 0,0 1 1,0-1-1,0 1 0,0-1 0,0 0 0,1 0 0,-1-1 0,1 1 0,-1-1 0,1 1 1,-1-1-1,1 0 0,0-1 0,0 1 0,-1-1 0,6 1 0,-1-2-199,0 0-1,-1 0 1,1 0-1,-1-1 1,1-1-1,-1 1 1,0-1-1,0 0 1,0 0-1,0-1 1,-1 0-1,11-8 1,1-3-895,0-1 0,-1-1 1,22-28-1,37-62-1500,-45 62 2494,-21 33 653,-7 12 519,-8 21 919,-18 32 1554,-56 96-1,28-59-1890,26-44-1336,2 1 0,1 2-1,3 0 1,3 1 0,-17 77 0,29-101-912,3-14 261,0 0 0,-1-1 0,-1 1 0,0 0 0,0-1 0,-1 0 1,-1 0-1,-7 14 0,-2-13-601</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3.875"/>
    </inkml:context>
    <inkml:brush xml:id="br0">
      <inkml:brushProperty name="width" value="0.05" units="cm"/>
      <inkml:brushProperty name="height" value="0.05" units="cm"/>
    </inkml:brush>
  </inkml:definitions>
  <inkml:trace contextRef="#ctx0" brushRef="#br0">72 169 19116,'0'2'193,"1"-1"0,-1 0-1,1 1 1,0-1 0,-1 0 0,1 0-1,0 1 1,0-1 0,0 0 0,0 0-1,0 0 1,0 0 0,0 0 0,0 0-1,0-1 1,1 1 0,-1 0 0,2 0-1,26 14 982,-27-15-1022,5 3-62,1-1-1,-1 0 1,1 0 0,-1-1 0,1 0 0,-1 0-1,1-1 1,0 0 0,0-1 0,-1 1 0,1-1-1,-1-1 1,1 0 0,-1 0 0,1 0-1,11-6 1,-14 6-70,-1 0 0,0 0 0,0-1-1,0 1 1,0-1 0,0 0 0,-1 0-1,1 0 1,-1 0 0,0-1-1,0 1 1,0-1 0,-1 0 0,1 0-1,-1 0 1,0 0 0,0-1 0,0 1-1,0 0 1,-1-1 0,0 1 0,0-1-1,0 0 1,0 1 0,-1-1 0,0 0-1,0 1 1,-1-8 0,1 8 2,-1 0 0,0 0 0,0 0 0,0 0 1,-1 0-1,0 0 0,1 1 0,-1-1 0,0 1 0,-1-1 0,1 1 1,0-1-1,-1 1 0,0 0 0,0 0 0,0 1 0,0-1 0,0 1 1,-1-1-1,1 1 0,-1 0 0,1 0 0,-1 1 0,0-1 0,0 1 0,0-1 1,0 1-1,0 1 0,0-1 0,-8 0 0,3 0-2,0 1 0,0 1 1,0-1-1,0 1 0,0 1 0,0 0 0,1 0 0,-1 1 0,0 0 1,1 0-1,0 1 0,0 0 0,-10 6 0,8-2-14,0 0 1,1 0-1,0 1 0,0 0 1,0 1-1,-11 18 0,16-22-66,0-1-1,1 1 1,0 1 0,0-1-1,1 0 1,-1 1-1,2-1 1,-1 1-1,0 0 1,1 0-1,1 0 1,-1-1-1,1 1 1,1 7-1,-1-12 8,0 1-1,1-1 0,-1 0 1,1 0-1,0 0 0,-1 0 1,1 0-1,0 0 0,0 0 1,1 0-1,-1 0 0,0 0 1,1-1-1,-1 1 0,1 0 1,-1-1-1,1 1 0,0-1 1,2 2-1,0-1 13,0 0 1,0-1-1,0 1 1,0-1-1,0 0 1,1 0-1,-1 0 1,0-1-1,1 0 1,4 0-1,47-5-399</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4.323"/>
    </inkml:context>
    <inkml:brush xml:id="br0">
      <inkml:brushProperty name="width" value="0.05" units="cm"/>
      <inkml:brushProperty name="height" value="0.05" units="cm"/>
    </inkml:brush>
  </inkml:definitions>
  <inkml:trace contextRef="#ctx0" brushRef="#br0">99 77 20004,'-25'32'1981,"10"-13"-738,-18 30 1,29-43-1077,1 1 1,-1 0 0,1 1 0,1-1-1,0 1 1,0-1 0,0 1 0,-1 11 0,3-17-177,0 0 0,0-1 0,0 1 0,0 0 0,0 0 0,1 0 0,-1-1 0,1 1 0,-1 0 0,1-1 0,0 1 0,-1 0 0,1-1 0,0 1 0,0-1 0,0 1 0,0-1 0,0 1 0,1-1 0,-1 0 1,0 0-1,0 1 0,1-1 0,-1 0 0,1 0 0,-1 0 0,1-1 0,0 1 0,-1 0 0,1-1 0,0 1 0,-1-1 0,1 1 0,0-1 0,0 0 0,0 0 0,-1 1 0,3-2 0,9 2-125,0-1 0,1-1-1,-1 0 1,14-4-1,-15 3 79,32-4 753,75 0 1,-119 6-611,1-1 0,-1 1 0,1-1 0,-1 1 0,1-1 0,-1 1 0,1-1 0,-1 0 0,1 1 0,-1-1 1,0 0-1,1 1 0,-1-1 0,0 0 0,0 1 0,0-1 0,0 0 0,1 0 0,-1 1 0,0-1 0,0 0 0,0 1 0,0-1 0,-1 0 0,1 0 0,0-1 0,-2-25 356,2 25-311,-26-172 738,26 173-877,0 0 0,0 1 0,0-1 0,0 0 0,0 0 0,0 0 0,0 0 0,0 1 0,0-1 0,1 0 0,-1 0 0,0 0 0,1 1 0,-1-1 0,0 0 0,1 0 0,-1 1-1,1-1 1,-1 0 0,1 1 0,-1-1 0,1 0 0,-1 1 0,1-1 0,0 1 0,0-1 0,-1 1 0,1-1 0,0 1 0,-1 0 0,1-1 0,0 1 0,0 0 0,0-1 0,1 1-1,3-1-126,1 1 0,-1-1-1,1 1 1,9 1-1,2 0-347,14-3-96,-1-1-1,48-12 1,-20 2 41</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5.261"/>
    </inkml:context>
    <inkml:brush xml:id="br0">
      <inkml:brushProperty name="width" value="0.05" units="cm"/>
      <inkml:brushProperty name="height" value="0.05" units="cm"/>
    </inkml:brush>
  </inkml:definitions>
  <inkml:trace contextRef="#ctx0" brushRef="#br0">0 0 17436,'10'23'1400,"-6"-3"-1408,-2-4 1696,2-12-639,2-4-497,1-8-168</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5.723"/>
    </inkml:context>
    <inkml:brush xml:id="br0">
      <inkml:brushProperty name="width" value="0.05" units="cm"/>
      <inkml:brushProperty name="height" value="0.05" units="cm"/>
    </inkml:brush>
  </inkml:definitions>
  <inkml:trace contextRef="#ctx0" brushRef="#br0">1 68 15507,'1'12'1769,"2"-6"-777,5-15 1008,6-5-1264,4-10-183,-1-15-49</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6.138"/>
    </inkml:context>
    <inkml:brush xml:id="br0">
      <inkml:brushProperty name="width" value="0.05" units="cm"/>
      <inkml:brushProperty name="height" value="0.05" units="cm"/>
    </inkml:brush>
  </inkml:definitions>
  <inkml:trace contextRef="#ctx0" brushRef="#br0">3 659 16940,'0'1'115,"-1"1"1,1-1 0,-1 0 0,1 1 0,0-1 0,-1 0 0,1 1 0,0-1-1,0 1 1,0-1 0,0 0 0,0 1 0,1-1 0,-1 2 0,0-3-92,1 1 0,-1-1 1,0 0-1,0 0 0,0 1 1,0-1-1,1 0 1,-1 0-1,0 0 0,0 1 1,1-1-1,-1 0 0,0 0 1,0 0-1,1 0 1,-1 1-1,0-1 0,1 0 1,-1 0-1,0 0 0,0 0 1,1 0-1,-1 0 0,0 0 1,1 0-1,-1 0 1,1 0-1,15-7 510,2-6 17,0-2 1,-1 0 0,0-1-1,-1-1 1,22-31 0,60-101 1072,-74 109-1230,-3-1 0,-1-1 0,-2 0 0,-2-2 0,-2 0 0,13-66 0,-27 106-346,1-1 0,-1 1-1,0 0 1,0-1 0,-2-7 0,2 12-43,0 0 0,0-1 0,0 1 0,0 0 0,0-1 0,0 1 0,0 0 0,0-1-1,-1 1 1,1 0 0,0-1 0,0 1 0,0 0 0,-1-1 0,1 1 0,0 0 0,0-1 0,-1 1 0,1 0 0,0 0 0,-1 0 0,1-1 0,0 1 0,-1 0 0,0 0-2,1 0 0,-1 0 1,0 1-1,1-1 0,-1 0 1,1 0-1,-1 1 0,1-1 1,-1 1-1,1-1 0,-1 0 1,1 1-1,-1-1 0,1 1 1,-1-1-1,1 1 0,0-1 1,-1 1-1,0 1 0,-4 9-3,0 1-1,0-1 0,1 1 1,1 0-1,-1 1 0,2-1 0,0 0 1,0 20-1,-2-2-10,-11 125-27,6 217 1,40 154-3916,-32-521 2603,-1-5 812,-3-8-157,-11-34-1589,-20-84 0,25 82 1474,1 7 217,-5-16 43,-11-82-1,25 133 586,1 0 0,0 0 0,-1 0-1,1 0 1,0-1 0,0 1 0,1 0 0,-1 0-1,0 0 1,1 0 0,-1 0 0,1 0 0,0 0 0,-1 0-1,1 0 1,0 0 0,0 0 0,1 0 0,-1 0-1,0 1 1,1-1 0,-1 0 0,1 1 0,2-3 0,2 1 67,-1 1 0,0 0 0,1 0 0,0 0-1,-1 0 1,1 1 0,7-1 0,0 0-125,127-35 154,-81 18-189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6.525"/>
    </inkml:context>
    <inkml:brush xml:id="br0">
      <inkml:brushProperty name="width" value="0.05" units="cm"/>
      <inkml:brushProperty name="height" value="0.05" units="cm"/>
    </inkml:brush>
  </inkml:definitions>
  <inkml:trace contextRef="#ctx0" brushRef="#br0">178 178 16796,'0'-2'131,"0"1"1,0-1-1,0 0 1,-1 1-1,1-1 1,0 0-1,-1 1 1,1-1-1,-1 0 1,1 1-1,-1-1 1,0 1-1,0-1 1,-1-2-1,1 3-61,0 1-1,0-1 1,1 0-1,-1 1 1,0-1-1,0 1 0,0-1 1,0 1-1,0-1 1,0 1-1,0 0 1,0-1-1,0 1 1,0 0-1,0 0 1,0 0-1,0 0 1,-2 0-1,0 0 95,-1 1-1,1 0 0,-1 0 1,1 0-1,-1 0 1,1 1-1,-1-1 1,1 1-1,0 0 0,0 0 1,0 0-1,-5 4 1,-4 6 137,0 0 0,1 0 0,-16 22 0,22-26-264,0 1-1,0-1 1,0 1-1,1 0 1,0 0-1,1 0 1,-3 15-1,5-22-32,1-1 1,-1 0-1,1 1 1,0-1-1,0 1 0,0-1 1,0 1-1,0-1 1,0 1-1,0-1 0,1 0 1,-1 1-1,0-1 1,1 1-1,-1-1 1,1 0-1,0 0 0,-1 1 1,1-1-1,0 0 1,0 0-1,-1 0 0,1 1 1,0-1-1,0 0 1,0 0-1,1-1 0,-1 1 1,0 0-1,0 0 1,0 0-1,1-1 0,-1 1 1,0-1-1,1 1 1,1 0-1,5 0 5,0 1 0,0-2 1,1 1-1,-1-1 0,11-1 0,-1 0-11,149 2-116,-128 1 430,1 2 1,46 10-1,-86-14-286,0 0 0,0 0 0,0 0 0,1 1 0,-1-1 0,0 0 0,0 0 1,0 0-1,1 0 0,-1 0 0,0 0 0,0 0 0,1 0 0,-1 0 0,0 0 0,0-1 0,1 1 0,-1 0 0,0 0 0,0 0 1,0 0-1,1 0 0,-1 0 0,0 0 0,0 0 0,0-1 0,0 1 0,1 0 0,-1 0 0,0 0 0,0 0 0,0-1 0,0 1 1,0 0-1,1 0 0,-1 0 0,0-1 0,0 1 0,0 0 0,0 0 0,0-1 0,0 1 0,0 0 0,0 0 0,0 0 0,0-1 0,0 1 1,0 0-1,0 0 0,0-1 0,0 1 0,0 0 0,0 0 0,0 0 0,-1-1 0,-3-11 530,4 12-502,-48-107 2572,27 57-2860,-16-65 0,36 113 195,-6-37-729,6 37 732,1-1 0,0 1-1,0-1 1,1 1-1,-1 0 1,0-1 0,1 1-1,-1 0 1,1 0-1,0-1 1,0 1-1,0 0 1,0 0 0,2-4-1,17-10-408</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6.974"/>
    </inkml:context>
    <inkml:brush xml:id="br0">
      <inkml:brushProperty name="width" value="0.05" units="cm"/>
      <inkml:brushProperty name="height" value="0.05" units="cm"/>
    </inkml:brush>
  </inkml:definitions>
  <inkml:trace contextRef="#ctx0" brushRef="#br0">0 296 17124,'2'3'149,"0"1"0,1 0 0,-1-1 0,1 0 0,0 0 0,0 0 0,0 0 0,0 0 0,1 0 0,-1-1 0,1 0 0,-1 1 0,1-1 0,0-1 0,5 3 0,-3-2 28,1-1 0,-1 0 0,0 0 0,1 0 0,-1-1 0,0 0 0,1 0 0,-1-1 0,9-1 0,4-3 286,-1-1 0,1 0 0,-1-1 1,-1-1-1,31-19 0,-26 14-32,-1-1 0,0-1 0,29-29 1,-44 39-348,-1-1 0,1 0 0,-1 0 0,-1 0 0,1-1 0,-1 1 0,0-1 0,-1 0 0,0 0 0,0 0 0,0-1 0,-1 1 0,0-1 0,0 1 0,0-16 0,-1 20-68,-2 0 0,1 0 0,0-1 0,-1 1 0,1 0 0,-1 0 0,0 0 0,0 0 0,0 0 0,0 0-1,-1 0 1,1 1 0,-1-1 0,0 0 0,0 1 0,0-1 0,0 1 0,0-1 0,0 1 0,0 0 0,-1 0 0,0 0 0,1 1 0,-1-1 0,0 0 0,0 1 0,1 0 0,-1 0 0,0 0 0,0 0 0,-1 0 0,1 0 0,0 1 0,-5-1 0,0 0-11,-1 1 0,0 0 0,1 0 0,-1 1 0,0 0 0,1 1 0,-1 0 1,1 0-1,0 1 0,0 0 0,-15 7 0,8 0-13,0 0 0,1 1 0,0 1 0,1 1 0,0 0-1,1 0 1,0 1 0,-16 25 0,19-24-25,0 0 0,1 0 0,1 1 0,0 0 0,1 1 0,1-1 0,0 1 0,1 0 0,-2 20 0,6-31-52,0-1 0,0 0-1,0 0 1,0 0 0,1 1-1,0-1 1,0 0 0,0 0-1,1 0 1,-1 0 0,1-1-1,0 1 1,1 0 0,-1-1-1,6 8 1,-5-9 12,0 0 0,0 0 0,0-1 0,1 1-1,-1-1 1,1 1 0,0-1 0,0 0 0,-1-1 0,1 1 0,0-1 0,1 1 0,-1-1 0,0 0-1,0-1 1,0 1 0,1-1 0,-1 0 0,7 0 0,-1-1-28,0 0 0,-1-1 0,1 0 1,10-4-1,43-20-546</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7.419"/>
    </inkml:context>
    <inkml:brush xml:id="br0">
      <inkml:brushProperty name="width" value="0.05" units="cm"/>
      <inkml:brushProperty name="height" value="0.05" units="cm"/>
    </inkml:brush>
  </inkml:definitions>
  <inkml:trace contextRef="#ctx0" brushRef="#br0">287 0 17404,'-2'17'1696,"-19"18"-1088,-7 10-264,-7 11 817,-3 6-321,3 2-272,-1-1-256,9-8-528,1-8-288,9-16-520,5-11 847,4-22-175,7-8-136</inkml:trace>
  <inkml:trace contextRef="#ctx0" brushRef="#br0" timeOffset="1">39 34 19068,'12'12'1848,"3"11"-1191,1 5-289,4 6 896,3 1-272,1 3-560,5 0-520,3-3-488,7-1 536,5-11-168,5-5-80</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7.913"/>
    </inkml:context>
    <inkml:brush xml:id="br0">
      <inkml:brushProperty name="width" value="0.05" units="cm"/>
      <inkml:brushProperty name="height" value="0.05" units="cm"/>
    </inkml:brush>
  </inkml:definitions>
  <inkml:trace contextRef="#ctx0" brushRef="#br0">237 0 18788,'-11'3'209,"0"-1"0,0 1 0,1 1 0,-1 0 0,1 1 0,0 0 0,0 0 0,1 1 0,-1 0 0,1 1 0,1 0 0,-1 0 0,1 1 0,-13 16 0,12-12-141,-1 1 0,2 0 0,0 1 0,0 0 0,2 0 0,-1 0-1,2 1 1,0 0 0,-6 31 0,11-42-71,-1 1 1,1-1-1,-1 0 0,1 1 1,1-1-1,-1 1 0,1-1 1,0 1-1,0-1 0,0 1 1,0-1-1,1 0 0,-1 0 1,1 0-1,0 0 0,5 6 1,-5-8-5,0 0 0,0 0 1,0 0-1,0 0 0,1 0 1,-1-1-1,0 1 0,1-1 1,0 0-1,-1 1 0,1-1 1,0 0-1,-1-1 0,1 1 1,0 0-1,0-1 0,0 0 1,0 0-1,0 0 0,-1 0 1,1 0-1,0 0 0,0-1 1,0 1-1,0-1 0,-1 0 1,5-1-1,2-2-22,1-1 0,-1 1 0,0-2 0,-1 1 0,1-1-1,-1 0 1,-1-1 0,1 0 0,-1 0 0,0-1 0,6-9 0,4-5-50,-2-1 0,25-49 1,-28 46 158,-1-1 1,9-39-1,-18 55 429,-6 13-275,-6 16 49,1 3-12,1 1 0,1 1 0,0-1 0,2 1 0,1 0 0,-2 40 0,6-61-255,0 0 1,0 0-1,0 0 0,0 1 0,0-1 0,1 0 1,-1 0-1,1 0 0,-1 0 0,1 0 0,0 0 0,0 0 1,0 0-1,0 0 0,0 0 0,0-1 0,0 1 0,1 0 1,-1-1-1,1 1 0,-1-1 0,3 3 0,-1-3-12,0 0 0,0-1 0,-1 1 0,1 0-1,0-1 1,0 0 0,0 1 0,0-1 0,0 0 0,0 0 0,0-1-1,0 1 1,0-1 0,-1 1 0,1-1 0,4-2 0,24-9-70,0-2 1,0-1-1,45-30 1,-47 26-13,1 2 1,1 0-1,50-18 1,-79 34 79,-1 1 0,1-1 0,-1 1 0,1-1 0,0 1 1,-1-1-1,1 1 0,-1 0 0,1 0 0,0 0 0,-1 0 0,1 0 1,0 0-1,-1 0 0,1 0 0,-1 1 0,1-1 0,0 1 0,-1-1 1,1 1-1,-1-1 0,1 1 0,0 1 0,0 0 12,-1 0 0,0-1 1,-1 1-1,1 0 0,0 0 0,0 0 0,-1 0 0,1 0 0,-1 1 0,0-1 0,0 0 0,0 0 1,0 0-1,0 0 0,0 0 0,0 0 0,-1 3 0,-5 31 281,4-25-165,0 0 0,0 0 0,1 0 0,1 13 1,0-24-119,0 1 1,0 0-1,0 0 1,0 0 0,1-1-1,-1 1 1,0 0 0,0 0-1,0-1 1,1 1-1,-1 0 1,1 0 0,-1-1-1,0 1 1,1 0-1,-1-1 1,1 1 0,-1-1-1,1 1 1,0 0 0,-1-1-1,1 0 1,0 1-1,-1-1 1,1 1 0,0-1-1,-1 0 1,1 1 0,0-1-1,0 0 1,-1 0-1,1 1 1,0-1 0,0 0-1,0 0 1,-1 0 0,1 0-1,0 0 1,0 0-1,0 0 1,-1-1 0,3 1-1,2-1 4,0-1 0,-1 0 0,1 1-1,0-2 1,6-3 0,40-25-235,-32 19 8,0 0 0,0 1-1,1 1 1,0 1-1,34-10 1,-52 19 193,0-1 0,0 1 0,-1-1 0,1 1 0,0 0 1,0 0-1,0 0 0,0 0 0,0 0 0,0 0 0,0 0 0,0 1 0,-1-1 0,1 1 0,0-1 0,0 1 0,0 0 1,-1 0-1,1 0 0,-1 0 0,1 0 0,0 0 0,2 3 0,-2-2 32,-1 1 0,1 0 0,0 0 0,-1 0 0,0 0 0,0 0 0,0 0 0,0 0 0,0 0 0,-1 0 1,1 1-1,-1-1 0,0 5 0,0 7 78,0-12-42,0 1 1,0 0 0,0-1 0,1 1 0,-1 0-1,1-1 1,0 1 0,1 5 0,-2-9-47,1 1 0,-1-1 1,1 1-1,-1-1 0,0 1 0,1-1 0,-1 1 1,1-1-1,-1 0 0,1 1 0,-1-1 1,1 0-1,-1 1 0,1-1 0,-1 0 0,1 0 1,0 1-1,-1-1 0,1 0 0,-1 0 0,2 0 1,0 0-23,0 0 1,0 0 0,0-1-1,0 1 1,0-1-1,0 1 1,0-1 0,0 0-1,3-1 1,142-78-1953,-101 52 1510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9.647"/>
    </inkml:context>
    <inkml:brush xml:id="br0">
      <inkml:brushProperty name="width" value="0.05" units="cm"/>
      <inkml:brushProperty name="height" value="0.05" units="cm"/>
    </inkml:brush>
  </inkml:definitions>
  <inkml:trace contextRef="#ctx0" brushRef="#br0">224 6 19092,'-9'-2'425,"-1"1"0,1 0 0,-1 0 0,0 1 0,1 0 0,-1 1 0,0 0 1,1 0-1,-19 6 0,22-5-295,0 0 0,1 0 1,-1 0-1,1 1 0,-1 0 0,1 0 1,0 0-1,0 1 0,1 0 1,-1 0-1,1 0 0,-1 0 1,1 1-1,1-1 0,-1 1 1,1 0-1,-4 6 0,7-9-114,-1-1-1,0 0 0,1 1 1,-1-1-1,1 1 0,0-1 1,-1 1-1,1-1 0,0 1 1,0-1-1,0 1 0,0 0 1,0-1-1,0 1 1,1-1-1,-1 1 0,0-1 1,1 1-1,-1-1 0,1 1 1,0-1-1,0 2 0,1 0-4,1-1-1,-1 1 0,0-1 1,0 0-1,1 0 0,-1 0 0,1 0 1,0 0-1,0-1 0,4 3 1,4 0-12,1 1 0,0-2 0,1 0 1,19 3-1,-4-3-35,0-1 0,48-4 0,-60 1 14,0-1 1,-1-1 0,1 0-1,-1-1 1,0-1 0,19-8 0,-30 10 11,1 1 0,-1 0 0,0-1 0,0 0 0,-1 0 0,5-4 0,-7 6 7,0 1 0,0-1 0,-1 0 0,1 0 0,0 0 0,-1 0 0,1 0 1,0 0-1,-1 0 0,0 0 0,1 0 0,-1-1 0,1 1 0,-1 0 0,0 0 0,0 0 0,0 0 0,0-1 0,0 1 1,0 0-1,0 0 0,0 0 0,0 0 0,-1-1 0,1 1 0,0 0 0,-1 0 0,1 0 0,-1 0 0,0-2 1,-2-1 2,0 1 0,0 0 0,-1 0 1,1 0-1,-1 0 0,1 1 1,-1-1-1,0 1 0,0 0 0,0 0 1,0 0-1,0 1 0,0-1 1,-1 1-1,1 0 0,-6-1 0,-8 0 1,1 0 0,-34 1 1,28 2 8,0 1 1,0 1 0,-37 10 0,47-9-67,1 0 0,0 0 0,1 1 0,-1 1 1,1 0-1,0 0 0,0 1 0,-12 11 1,20-15-56,-1 0 0,1 0 0,0 1 0,0-1 0,0 1 0,1 0 0,-3 4 0,4-7 78,1 1 0,-1-1 1,1 1-1,-1-1 1,1 0-1,0 1 1,0-1-1,-1 1 0,1-1 1,0 1-1,0-1 1,0 0-1,0 1 1,1-1-1,-1 1 0,0-1 1,1 1-1,-1-1 1,1 0-1,-1 1 0,1-1 1,-1 0-1,1 1 1,0-1-1,0 0 1,0 0-1,1 2 0,26 16-325,8-1-129</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8.535"/>
    </inkml:context>
    <inkml:brush xml:id="br0">
      <inkml:brushProperty name="width" value="0.05" units="cm"/>
      <inkml:brushProperty name="height" value="0.05" units="cm"/>
    </inkml:brush>
  </inkml:definitions>
  <inkml:trace contextRef="#ctx0" brushRef="#br0">149 7 17836,'-2'58'1504,"-3"-1"0,-16 83-1,-39 110 840,7-37-1636,51-203-695,-3 27 34,5-37-45,0 0-1,0 0 1,0 0 0,0 0 0,0 0 0,0 0-1,0 0 1,0 0 0,0 0 0,0 0 0,0 0 0,0 0-1,0 0 1,0 0 0,0 0 0,0 0 0,1 0-1,-1 0 1,0 0 0,0 0 0,0 0 0,0 0-1,0 0 1,0 0 0,0 0 0,0 0 0,0 0 0,0 0-1,0 0 1,0 0 0,0 0 0,0 0 0,0 0-1,0 0 1,0 0 0,0 0 0,0 0 0,0 0 0,0 0-1,0 0 1,0 0 0,1 1 0,-1-1 0,0 0-1,0 0 1,0 0 0,0 0 0,4-10 22,5-17 3,12-54 24,69-230 24,-78 278-77,46-110-8,-49 124-19,1 0-1,1 1 1,0 0 0,1 1-1,17-18 1,-25 31 4,0 0-1,0 0 1,0 1 0,1 0-1,-1-1 1,1 2 0,0-1 0,0 0-1,0 1 1,0 0 0,0 0-1,0 1 1,1-1 0,-1 1 0,10 0-1,-11 1-2,-1 0-1,1 0 1,0 0-1,0 1 1,0 0-1,0 0 1,-1 0-1,1 0 0,0 1 1,-1-1-1,1 1 1,-1 0-1,0 0 1,0 0-1,0 1 1,0-1-1,0 1 0,0 0 1,0-1-1,-1 1 1,1 0-1,-1 1 1,2 3-1,0 0 33,-1 0 1,0 0-1,0 1 0,-1-1 0,0 1 0,0 0 0,-1-1 0,0 1 1,0 0-1,-1 0 0,0 0 0,0 0 0,-1 0 0,0-1 0,-1 1 1,1 0-1,-1 0 0,-1-1 0,0 0 0,0 1 0,-4 7 0,2-5 119,-1 0 0,0 0 0,-1 0 0,0-1 0,0 0 0,-1 0 0,0 0 0,0-1 0,-1-1 0,0 1 0,-1-1 0,0-1 0,-16 9 0,22-13-113,0-1 1,-1 1 0,1-1 0,0 0 0,0 0 0,-1 0 0,1-1-1,-1 1 1,1-1 0,-1 0 0,1 0 0,0-1 0,-8-1 0,9 1-99,0 0 1,1 0-1,-1 0 1,0-1-1,1 1 1,-1-1 0,1 0-1,0 1 1,-1-1-1,1 0 1,0-1-1,0 1 1,0 0 0,0-1-1,1 1 1,-1-1-1,1 1 1,-1-1-1,1 0 1,-2-5 0,1 0-34,0 0 0,1-1 0,0 1 0,0-1 1,1 1-1,0-1 0,0 1 0,3-14 0,8-32-679</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8.981"/>
    </inkml:context>
    <inkml:brush xml:id="br0">
      <inkml:brushProperty name="width" value="0.05" units="cm"/>
      <inkml:brushProperty name="height" value="0.05" units="cm"/>
    </inkml:brush>
  </inkml:definitions>
  <inkml:trace contextRef="#ctx0" brushRef="#br0">166 1 19940,'-15'47'2257,"-6"7"-1529,-5 9-312,0 5 1152,1 9-719,1-5-209,5-6-520,10-5-376,9-14-1057,6-7-1071,11-20 1928,0-14-376,9-24-353</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29.354"/>
    </inkml:context>
    <inkml:brush xml:id="br0">
      <inkml:brushProperty name="width" value="0.05" units="cm"/>
      <inkml:brushProperty name="height" value="0.05" units="cm"/>
    </inkml:brush>
  </inkml:definitions>
  <inkml:trace contextRef="#ctx0" brushRef="#br0">1 123 14539,'3'4'238,"0"0"0,1 0 1,0-1-1,-1 0 0,1 0 0,1 0 0,-1 0 0,0 0 0,1-1 1,-1 0-1,1 0 0,0 0 0,-1-1 0,1 1 0,0-1 1,0 0-1,0-1 0,0 1 0,0-1 0,0 0 0,0 0 0,0-1 1,0 1-1,8-3 0,2 0-16,0-1 0,-1-1 0,0 0 1,0 0-1,-1-2 0,1 0 0,13-9 0,-20 11-107,-1 0-1,1-1 1,-1 0-1,0 0 1,-1 0-1,7-9 1,-11 13-62,1 0 0,-1 0 1,0 0-1,0 0 0,0 0 1,-1 0-1,1 0 0,0 0 1,-1 0-1,1-1 1,-1 1-1,0-3 0,0 4-14,0-1-1,-1 1 1,1 0-1,0 0 1,-1 0 0,1-1-1,-1 1 1,1 0-1,-1 0 1,0 0-1,1 0 1,-1 0-1,0 0 1,0 0 0,0 0-1,0 0 1,0 1-1,0-1 1,0 0-1,0 0 1,0 1 0,0-1-1,-2 0 1,-1-1 36,-1 1 1,0 0 0,0 0 0,0 0 0,0 0 0,0 1 0,1 0-1,-1 0 1,0 0 0,0 0 0,0 1 0,0 0 0,0 0 0,0 1 0,1-1-1,-1 1 1,-5 3 0,0-1 21,0 1 0,1 0 0,0 1-1,0 1 1,0-1 0,-15 16 0,17-14-54,0 1 1,1-1-1,0 1 1,0 1-1,1-1 1,0 1-1,1 0 1,-5 14-1,7-17-107,0 0 1,0 0-1,1 1 0,0-1 0,1 0 1,-1 1-1,2-1 0,-1 0 0,1 1 0,0-1 1,0 0-1,1 0 0,3 10 0,-4-14 11,0-1-1,0 0 0,0 1 0,0-1 0,1 0 1,-1 1-1,1-1 0,0 0 0,-1 0 1,1 0-1,0 0 0,0-1 0,0 1 0,0 0 1,1-1-1,-1 0 0,0 1 0,1-1 1,-1 0-1,1 0 0,-1 0 0,1-1 0,-1 1 1,1-1-1,0 1 0,-1-1 0,1 0 1,-1 0-1,1 0 0,0 0 0,-1 0 0,1-1 1,5-1-1,31-13-545</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0.671"/>
    </inkml:context>
    <inkml:brush xml:id="br0">
      <inkml:brushProperty name="width" value="0.05" units="cm"/>
      <inkml:brushProperty name="height" value="0.05" units="cm"/>
    </inkml:brush>
  </inkml:definitions>
  <inkml:trace contextRef="#ctx0" brushRef="#br0">98 66 15187,'-1'-1'124,"1"0"-1,-1 1 0,0-1 1,0 0-1,1 1 0,-1-1 1,0 0-1,1 0 0,-1 1 1,0-1-1,1 0 0,0 0 1,-1 0-1,1 0 0,-1 0 0,1 0 1,0 0-1,0 0 0,-1 0 1,1 0-1,0 0 0,0 0 1,0 0-1,0 0 0,0 0 1,0 0-1,1 0 0,-1 0 1,0 0-1,0 0 0,1 0 1,-1 0-1,1 0 0,-1 1 1,1-1-1,0-1 0,1-1 125,0 1 0,0 0-1,0 0 1,0 1-1,0-1 1,0 0-1,1 1 1,-1-1 0,1 1-1,-1 0 1,1 0-1,4-2 1,4 1 3,0 0-1,1 0 1,-1 1-1,1 0 1,-1 1 0,1 0-1,-1 1 1,1 0-1,-1 1 1,21 6 0,-27-7-217,0 1 0,-1 0 0,1 1 0,0-1 0,-1 1 0,1 0 0,-1 0 1,0 0-1,0 1 0,0-1 0,5 6 0,-7-5-11,0-1 1,0 0-1,0 1 0,0 0 1,-1-1-1,1 1 0,-1 0 0,0 0 1,0 0-1,0 0 0,-1 0 1,1 0-1,-1 0 0,0 0 0,0 0 1,-2 6-1,0 0-3,0 0 0,-1-1-1,0 1 1,-1-1 0,0 1 0,0-1-1,-1-1 1,0 1 0,-9 10 0,-9 11 40,-31 28 0,47-50-50,-62 61 61,-40 44 33,103-106-96,1 0 0,-1 0 0,1 0 0,-5 11 0,9-17-12,0 0 0,1 0 0,-1 0 0,1 0 0,-1 0 0,1 1 0,0-1-1,-1 0 1,1 0 0,0 0 0,0 0 0,0 1 0,0-1 0,0 0 0,0 0 0,0 0 0,0 1 0,0-1 0,1 0 0,-1 0 0,0 0-1,1 0 1,-1 0 0,1 0 0,-1 1 0,1-1 0,0 0 0,-1 0 0,1-1 0,0 1 0,0 0 0,0 0 0,0 0 0,-1 0 0,1-1-1,0 1 1,0 0 0,0-1 0,1 1 0,0 0 0,4 1-138,-1-1-1,1 0 1,-1 0-1,1 0 1,0 0 0,-1-1-1,1 0 1,0 0-1,-1-1 1,11-1-1,4-3-428,35-12-1,3-6 116,1-5-160</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1.185"/>
    </inkml:context>
    <inkml:brush xml:id="br0">
      <inkml:brushProperty name="width" value="0.05" units="cm"/>
      <inkml:brushProperty name="height" value="0.05" units="cm"/>
    </inkml:brush>
  </inkml:definitions>
  <inkml:trace contextRef="#ctx0" brushRef="#br0">308 88 20772,'-3'-8'383,"-1"0"0,0 0 0,-1 1 0,0-1 0,0 1 0,0 0-1,-11-10 1,14 15-289,0 0 0,-1 1 0,0-1 0,1 0 0,-1 1 0,0 0 0,0-1 1,0 1-1,0 0 0,0 1 0,0-1 0,0 0 0,0 1 0,0 0 0,0-1 0,0 1 0,0 1 0,0-1 0,-1 0 0,1 1 0,0-1 0,0 1 0,0 0 0,0 0 0,-3 2 0,-3 2-34,0 0-1,1 0 0,0 1 1,0 0-1,0 0 1,1 1-1,0 0 0,0 0 1,0 0-1,1 1 1,0 0-1,-7 14 1,1 1-64,0 1 1,2 0 0,-12 40 0,16-43-16,1-1 0,1 1-1,-2 29 1,5-43 8,1 0 1,0 1-1,0-1 1,1 0-1,0 0 0,0 0 1,1 0-1,0 0 1,0 0-1,0 0 1,1-1-1,0 1 1,7 9-1,-8-14 8,0 1 1,0-1-1,0 1 0,1-1 0,-1 0 1,1 0-1,-1 0 0,1 0 1,0 0-1,0-1 0,0 1 0,0-1 1,0 0-1,0 0 0,0 0 0,1 0 1,-1-1-1,0 1 0,0-1 1,1 0-1,-1 0 0,0 0 0,1 0 1,-1 0-1,0-1 0,0 0 1,1 0-1,-1 0 0,0 0 0,6-3 1,2-1 34,-1 0 0,0-1 1,0-1-1,0 1 1,-1-2-1,0 1 0,12-14 1,-10 8 30,0-1 0,-1 0 0,-1-1 1,0 0-1,-1-1 0,0 1 0,-2-2 0,0 1 1,0 0-1,-2-1 0,0 0 0,-1 0 1,-1-1-1,1-24 0,-3 36-119,-1 0 0,0 0-1,0-1 1,0 1 0,-1 0 0,-3-9 0,5 13-52,-1 1 1,0-1 0,0 0 0,0 0 0,0 1 0,0-1 0,0 0 0,0 1 0,0-1-1,-1 1 1,1 0 0,-1-1 0,1 1 0,-1 0 0,1 0 0,-1 0 0,0 0-1,1 0 1,-1 0 0,0 1 0,0-1 0,0 1 0,0-1 0,-2 0 0,3 1 66,0 0 0,0 0 1,0 0-1,0 1 1,0-1-1,0 0 0,0 0 1,0 1-1,0-1 1,0 0-1,0 1 0,0-1 1,0 1-1,0-1 0,1 1 1,-1 0-1,0-1 1,0 1-1,1 0 0,-1-1 1,0 1-1,1 0 0,-1 0 1,1 0-1,-1 0 1,1-1-1,-1 1 0,1 0 1,0 0-1,-1 0 1,1 0-1,0 1 0,-7 20-848</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1.662"/>
    </inkml:context>
    <inkml:brush xml:id="br0">
      <inkml:brushProperty name="width" value="0.05" units="cm"/>
      <inkml:brushProperty name="height" value="0.05" units="cm"/>
    </inkml:brush>
  </inkml:definitions>
  <inkml:trace contextRef="#ctx0" brushRef="#br0">121 20 18844,'8'-20'1776,"-8"29"-1199,-3 10-257,-11 16 1288,-3 11-776,-3 10-536,0 9-120,2 10-160,0 1-112,7-4-464,3-4-320,8-16 712,8-10-136,4-31-120</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2.113"/>
    </inkml:context>
    <inkml:brush xml:id="br0">
      <inkml:brushProperty name="width" value="0.05" units="cm"/>
      <inkml:brushProperty name="height" value="0.05" units="cm"/>
    </inkml:brush>
  </inkml:definitions>
  <inkml:trace contextRef="#ctx0" brushRef="#br0">1 40 22909,'24'6'677,"0"-1"0,0-1 0,1-1 0,0-1-1,-1-1 1,43-5 0,-33 0-661,-1-2 0,1-1 0,-2-2 0,41-16 0,-52 20-4,-21 5-13,1 0 1,-1 0 0,1 0-1,-1 0 1,0 0 0,1 0 0,-1 0-1,1 0 1,-1 1 0,0-1-1,1 0 1,-1 0 0,0 0-1,1 1 1,-1-1 0,0 0 0,1 0-1,-1 1 1,0-1 0,1 0-1,-1 0 1,0 1 0,0-1-1,1 0 1,-1 1 0,0 0 0,0 1-3,1 1 0,-1-1 0,-1 1 0,1-1 0,0 1 1,0-1-1,-1 1 0,0-1 0,1 1 0,-1-1 1,0 0-1,-2 4 0,-70 146-33,12-27 163,42-83-154,-40 104 446,52-125-545,1-1 1,1 1-1,1 0 0,1 0 1,0 29-1,4-39-584,1-13 113,1-19-32,-5-1 67</inkml:trace>
  <inkml:trace contextRef="#ctx0" brushRef="#br0" timeOffset="1">31 417 18252,'6'-3'2552,"8"3"-1463,15 0-369,3 1 1520,10 2-775,2-1-337,7-2-896,2 3-672,-4-3 488,0 1-136,-7-1-232</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2.554"/>
    </inkml:context>
    <inkml:brush xml:id="br0">
      <inkml:brushProperty name="width" value="0.05" units="cm"/>
      <inkml:brushProperty name="height" value="0.05" units="cm"/>
    </inkml:brush>
  </inkml:definitions>
  <inkml:trace contextRef="#ctx0" brushRef="#br0">1 42 21101,'15'-1'2160,"19"-1"-1280,6-1-328,16-2 1033,7 1-337,10-2-392,2 1-320,-4 1-600,-7-1-256,-13 2-880,-10 0-513,-20 3 1289,-8 4-312,-29 3-272</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3.049"/>
    </inkml:context>
    <inkml:brush xml:id="br0">
      <inkml:brushProperty name="width" value="0.05" units="cm"/>
      <inkml:brushProperty name="height" value="0.05" units="cm"/>
    </inkml:brush>
  </inkml:definitions>
  <inkml:trace contextRef="#ctx0" brushRef="#br0">1 65 18196,'14'26'2192,"21"-9"-1111,11-6-369,17-8 1176,4-3-400,8-6-471,2-4-377,-4-5-952,-7-3 1136,-8-7-784,-11 1-96,-16 1-120</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3.456"/>
    </inkml:context>
    <inkml:brush xml:id="br0">
      <inkml:brushProperty name="width" value="0.05" units="cm"/>
      <inkml:brushProperty name="height" value="0.05" units="cm"/>
    </inkml:brush>
  </inkml:definitions>
  <inkml:trace contextRef="#ctx0" brushRef="#br0">1 755 19292,'0'1'100,"0"0"-1,0 0 0,0 1 1,0-1-1,0 0 1,0 0-1,1 0 1,-1 0-1,0 0 0,1 0 1,-1 0-1,1 0 1,-1 0-1,1 0 1,0 0-1,-1 0 0,1 0 1,0 0-1,0 0 1,-1 0-1,1-1 1,0 1-1,0 0 0,0-1 1,0 1-1,0-1 1,0 1-1,0-1 1,0 1-1,0-1 0,0 0 1,0 1-1,1-1 1,-1 0-1,0 0 1,0 0-1,0 0 0,0 0 1,0 0-1,1 0 1,-1 0-1,0 0 1,0-1-1,0 1 0,0 0 1,0-1-1,1 0 1,7-3 312,0-1 0,-1 1 1,0-2-1,13-9 0,-14 9-39,43-35 37,-1-2 0,-3-2 1,-2-1-1,-2-3 0,-2-2 0,-2-1 1,-3-2-1,-2-1 0,51-118 0,-78 159-403,0 0 0,-1-1 0,0 0 0,-1 0 0,-1 0 1,2-28-1,-2 104-237,3-1 0,2 0 0,3 0 0,2-1 0,25 69 1,-37-128 224,24 64-1148,-23-59 1086,1-1 1,-1 1-1,1-1 1,0 0 0,1 1-1,-1-1 1,1-1-1,0 1 1,0 0 0,6 4-1,-7-7-13,0 0 0,0 1 0,0-1-1,0 0 1,0-1 0,5 2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3.280"/>
    </inkml:context>
    <inkml:brush xml:id="br0">
      <inkml:brushProperty name="width" value="0.05" units="cm"/>
      <inkml:brushProperty name="height" value="0.05" units="cm"/>
    </inkml:brush>
  </inkml:definitions>
  <inkml:trace contextRef="#ctx0" brushRef="#br0">48 0 19828,'-16'32'2209,"4"-3"-1545,1-4-416,5-4 1696,3-5-2416,8-3 712,-4-13-360,5-1-176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7:59.989"/>
    </inkml:context>
    <inkml:brush xml:id="br0">
      <inkml:brushProperty name="width" value="0.05" units="cm"/>
      <inkml:brushProperty name="height" value="0.05" units="cm"/>
    </inkml:brush>
  </inkml:definitions>
  <inkml:trace contextRef="#ctx0" brushRef="#br0">30 134 20108,'-5'9'490,"-15"33"812,19-40-1252,0 0-1,1 0 1,-1 0 0,0 0 0,1 0-1,0 0 1,-1 1 0,1-1 0,0 0-1,0 0 1,0 0 0,1 0-1,-1 0 1,0 0 0,1 0 0,-1 0-1,1 0 1,1 3 0,1-2 53,0 0-1,0 0 1,0-1 0,0 0-1,0 0 1,1 0 0,-1 0 0,1 0-1,-1-1 1,1 1 0,0-1-1,0 0 1,-1 0 0,1 0-1,0-1 1,0 1 0,4-1 0,13 1 172,38-3 1,-41 0-232,-1 0 0,1-1 0,-1-1 0,22-7 0,-33 8 11,0 1 0,0-1 0,0 1 0,0-2-1,0 1 1,-1-1 0,0 1 0,1-2 0,-1 1 0,-1 0 0,1-1 0,-1 0 0,1 0-1,5-10 1,-9 12-12,1 1 0,-1-1-1,0 1 1,0-1 0,-1 0 0,1 1-1,-1-1 1,1 0 0,-1 1 0,0-1-1,0 0 1,0 0 0,0 0-1,0 1 1,-1-1 0,1 0 0,-1 1-1,-1-6 1,0 4 16,-1 0 0,1 0 0,-1 0 0,0 0 0,0 1 0,0-1 0,0 1 0,-1-1 0,1 1 0,-5-3 1,-4-2-172,0 1 0,-1 0 0,0 1 0,0 0 0,0 1 0,-20-4 0,-23-3-484,32 6 192</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4.005"/>
    </inkml:context>
    <inkml:brush xml:id="br0">
      <inkml:brushProperty name="width" value="0.05" units="cm"/>
      <inkml:brushProperty name="height" value="0.05" units="cm"/>
    </inkml:brush>
  </inkml:definitions>
  <inkml:trace contextRef="#ctx0" brushRef="#br0">1 757 17972,'1'0'150,"0"1"1,0-1-1,1 1 1,-1-1-1,1 0 1,-1 1-1,0-1 1,1 0-1,-1 0 1,0 0-1,1 0 1,-1 0 0,1-1-1,-1 1 1,0 0-1,1-1 1,-1 1-1,0-1 1,1 1-1,-1-1 1,0 1-1,2-2 1,24-22 393,-19 17-181,198-217 4847,-132 130-3991,113-190 0,-170 253-1071,22-58 0,-66 176-342,5 1 0,-17 128-1,36-191 115,-12 98-647,14-106 362,0-1 1,2 1 0,0-1-1,0 1 1,6 18-1,-6-31 291,0 0-1,1 0 1,-1 0-1,1 0 1,0 0-1,3 3 1,-5-6 40,1 1 1,0-1 0,0 0-1,0 0 1,1 0-1,-1 1 1,0-1 0,0-1-1,1 1 1,-1 0-1,0 0 1,1 0 0,-1-1-1,1 1 1,-1 0-1,0-1 1,1 0 0,1 1-1,1-1-63,-1-1 1,1 1-1,-1-1 1,1 1-1,-1-1 0,1-1 1,3 0-1,-7 2 91</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4.454"/>
    </inkml:context>
    <inkml:brush xml:id="br0">
      <inkml:brushProperty name="width" value="0.05" units="cm"/>
      <inkml:brushProperty name="height" value="0.05" units="cm"/>
    </inkml:brush>
  </inkml:definitions>
  <inkml:trace contextRef="#ctx0" brushRef="#br0">244 1 20100,'-11'3'186,"1"1"-1,0 0 1,0 1 0,0 0-1,1 0 1,0 1-1,0 1 1,0-1-1,1 1 1,0 1-1,0-1 1,-7 11 0,2-1 2,0 1 0,1 0 0,0 1 1,2 0-1,-9 22 0,11-21-87,1 1 0,1 0 0,1 0 0,0 1 0,2-1 0,1 1 0,0 22 0,1-35-69,1 0-1,1 0 1,0 0 0,0 0-1,1 0 1,0 0-1,1 0 1,0 0-1,0-1 1,1 0-1,0 1 1,0-1 0,1-1-1,0 1 1,0-1-1,1 0 1,0 0-1,0 0 1,10 7-1,-12-11 4,0 0 0,0 0 0,0-1 0,1 1-1,-1-1 1,1 0 0,0 0 0,-1-1 0,1 0-1,0 0 1,0 0 0,0 0 0,0 0-1,0-1 1,0 0 0,8-1 0,-6-1 50,0 1 1,0-1-1,-1-1 1,1 1 0,-1-1-1,0 0 1,0 0-1,0-1 1,0 0-1,10-9 1,-5 2 113,0 0 1,-1-1 0,0 0-1,-1 0 1,0-1-1,-1-1 1,0 0-1,-1 0 1,-1 0-1,5-16 1,-7 15-32,0 0 1,-1 0-1,-1-1 0,0 1 1,-1-1-1,-1 0 0,0 1 1,-1-1-1,-6-27 0,5 33-223,-1 1 0,0-1 0,-1 1 0,0 0 0,0 0-1,0 0 1,-2 1 0,1 0 0,-1 0 0,0 0-1,0 1 1,-1-1 0,0 2 0,0-1 0,-1 1-1,-13-9 1,16 12-240,0 1 0,-1 0 0,1-1 0,-1 2 0,-6-3 0,10 4 123,0 0 0,1-1 0,-1 1 1,1 0-1,-1 0 0,1 0 1,-1 0-1,1 1 0,-1-1 0,-2 1 1,3-1 48,1 1 1,-1-1-1,1 0 0,-1 1 1,1-1-1,-1 0 1,1 1-1,-1-1 0,1 1 1,-1-1-1,1 1 1,0-1-1,-1 1 0,1-1 1,0 1-1,0-1 1,-1 1-1,1-1 1,0 1-1,0 0 0,0-1 1,-1 1-1,1-1 1,0 1-1,0 0 0,0 1 1,1 0-27,-1 0 0,1 0 0,0 0 1,-1 0-1,1 0 0,0 0 0,0 0 0,1 0 0,-1 0 1,0 0-1,0-1 0,1 1 0,-1 0 0,1-1 1,0 1-1,2 1 0,21 16-1270</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1:34.916"/>
    </inkml:context>
    <inkml:brush xml:id="br0">
      <inkml:brushProperty name="width" value="0.05" units="cm"/>
      <inkml:brushProperty name="height" value="0.05" units="cm"/>
    </inkml:brush>
  </inkml:definitions>
  <inkml:trace contextRef="#ctx0" brushRef="#br0">276 67 20580,'1'-1'56,"-1"1"-1,0 0 0,0 0 0,1-1 0,-1 1 1,0 0-1,0-1 0,0 1 0,0 0 1,1-1-1,-1 1 0,0 0 0,0-1 0,0 1 1,0 0-1,0-1 0,0 1 0,0-1 1,0 1-1,0 0 0,0-1 0,0 1 0,0 0 1,0-1-1,0 1 0,0 0 0,0-1 1,0 1-1,-1-1 0,1 1 0,0 0 0,0-1 1,0 1-1,-1 0 0,1 0 0,0-1 0,0 1 1,-1 0-1,1 0 0,-1-1 0,-17 5 628,-25 20 213,29-13-787,1 0 0,-1 1 0,2 0 1,0 1-1,0 0 0,2 1 1,-1 1-1,2-1 0,0 2 0,1-1 1,0 1-1,1 0 0,1 1 1,0-1-1,2 1 0,0 1 0,-3 26 1,7-39-87,-1 1 0,1-1 0,1 0 0,-1 1 0,1-1 0,0 0 0,0 0 0,1 0 0,-1 0 0,1 0 0,0 0 0,1 0 0,-1-1 1,1 1-1,0-1 0,0 0 0,0 1 0,0-1 0,1-1 0,0 1 0,0 0 0,5 3 0,-4-4-1,0-1 1,0 1-1,0-1 0,1 0 0,-1-1 1,0 1-1,1-1 0,-1 0 0,1 0 1,-1-1-1,1 0 0,-1 0 0,1 0 1,0 0-1,-1-1 0,1 0 1,-1 0-1,0-1 0,1 1 0,-1-1 1,5-3-1,5-2 74,-1 0 1,0-1 0,0-1-1,-1 0 1,0-1-1,-1-1 1,0 0 0,-1 0-1,0-1 1,-1-1 0,0 1-1,-1-2 1,8-14-1,-13 20-61,0 0-1,0-1 0,0 0 0,-1 0 1,-1 0-1,1 0 0,-2 0 1,1 0-1,-1-1 0,-1 1 0,1-1 1,-2 1-1,1-1 0,-1 1 0,-1 0 1,0 0-1,0-1 0,-1 1 1,0 0-1,0 1 0,-1-1 0,0 1 1,-9-14-1,8 14-131,-1 1-1,0 0 1,-1 0 0,0 0-1,0 1 1,0 0 0,0 1-1,-1-1 1,0 1-1,0 1 1,-1 0 0,1 0-1,-1 0 1,0 1 0,0 0-1,-10-1 1,4 2-44,0 0 0,0 1 0,0 0 0,0 1 0,0 1 0,0 1 0,0 0 0,0 1 0,-17 5 0,-49 20-525</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6.480"/>
    </inkml:context>
    <inkml:brush xml:id="br0">
      <inkml:brushProperty name="width" value="0.05" units="cm"/>
      <inkml:brushProperty name="height" value="0.05" units="cm"/>
    </inkml:brush>
  </inkml:definitions>
  <inkml:trace contextRef="#ctx0" brushRef="#br0">138 0 13779,'-18'6'575,"2"-1"3,1 1 1,-1 1-1,1 0 1,-27 17-1,41-23-500,-1 0 0,1 0 0,0 0 0,0 1 0,0-1 0,0 0 0,0 0 0,0 1 0,0-1 0,1 0 0,-1 1 0,0-1 0,1 1 0,-1-1 0,1 1 0,-1-1 0,1 1 0,0-1 0,0 1 0,0-1 0,-1 1 0,1-1-1,1 1 1,-1 0 0,0-1 0,0 1 0,1-1 0,-1 1 0,1-1 0,-1 1 0,1-1 0,-1 0 0,1 1 0,0-1 0,0 1 0,0-1 0,0 0 0,0 0 0,0 0 0,2 2 0,3 3 97,0 1 0,1-2 0,-1 1 0,1-1-1,1 0 1,7 4 0,19 8 150,0-2 0,1-2-1,1-1 1,42 8-1,151 18 491,117-12-248,2-22-290,378-29 196,-7-62 976,-686 83-1170,-23 3-147,-26 1-1243,15 0 1094,1 0-1,-1 0 1,0 0-1,1-1 1,-1 1-1,1 0 1,-1 0 0,1 0-1,-1 0 1,1-1-1,-1 1 1,1 0-1,-1-1 1,1 1 0,-1 0-1,1-1 1,-1 1-1,1 0 1,-1-1-1,1 1 1,0-1 0,-1 1-1,1-1 1,0 1-1,0-1 1,-1 1-1,1-1 1,0 1 0,0-1-1,-1-1 1,-2-11-289</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04.392"/>
    </inkml:context>
    <inkml:brush xml:id="br0">
      <inkml:brushProperty name="width" value="0.05" units="cm"/>
      <inkml:brushProperty name="height" value="0.05" units="cm"/>
    </inkml:brush>
  </inkml:definitions>
  <inkml:trace contextRef="#ctx0" brushRef="#br0">1 345 14747,'7'1'114,"1"1"0,-1-1 0,1 0 1,-1 0-1,1 0 0,0-1 0,-1-1 0,1 1 0,9-3 0,21 0 31,379 13 911,77 5-120,0-48-457,674-41-157,-99 8-217,-724 36-101,359-30 21,4 26-13,572 53 32,-430 2 91,578-40 811,-4-46-7,-771 41-605,-6 49 957,-607-23-1833,-40-2 536,0 0 0,0 0 0,0 0 1,0 0-1,1 0 0,-1 0 1,0 0-1,0 0 0,0 0 0,0-1 1,0 1-1,0 0 0,0 0 1,1 0-1,-1 0 0,0 0 1,0 0-1,0 0 0,0 0 0,0 0 1,0 0-1,0 0 0,0 0 1,0 0-1,0 0 0,1 0 0,-1-1 1,0 1-1,0 0 0,0 0 1,0 0-1,0 0 0,0 0 0,0 0 1,0 0-1,0 0 0,0-1 1,0 1-1,0 0 0,0 0 0,0 0 1,0 0-1,0 0 0,0 0 1,0 0-1,0-1 0,0 1 0,0 0 1,0 0-1,0 0 0,0 0 1,0 0-1,0 0 0,-1 0 1,1 0-1,0 0 0,0-1 0,0 1 1,0 0-1,0 0 0,0 0 1,0 0-1,0 0 0,0 0 0,0 0 1,0 0-1,-1 0 0,1 0 1,0 0-1,-21-11-142,-24-5-122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05.358"/>
    </inkml:context>
    <inkml:brush xml:id="br0">
      <inkml:brushProperty name="width" value="0.05" units="cm"/>
      <inkml:brushProperty name="height" value="0.05" units="cm"/>
    </inkml:brush>
  </inkml:definitions>
  <inkml:trace contextRef="#ctx0" brushRef="#br0">104 4 14155,'1'-1'81,"0"1"1,0 0-1,-1-1 0,1 1 0,0-1 1,0 1-1,0 0 0,0 0 1,-1 0-1,1-1 0,0 1 1,0 0-1,0 0 0,0 0 0,0 0 1,0 0-1,0 1 0,0-1 1,-1 0-1,1 0 0,0 1 1,0-1-1,0 0 0,0 1 0,-1-1 1,1 0-1,0 1 0,0 0 1,-1-1-1,1 1 0,0-1 0,0 2 1,0 1 18,0 1 0,0-1 0,0 0 0,-1 1 0,1-1 0,-1 0 0,0 1 0,-1 2 0,-9 408 1611,-13 211-1300,-27-1 356,22-303-163,26-300-564,-21 303 688,23 1 26,1-306-727,6 56 158,-6-68-195,1 0 0,-1 0-1,1 0 1,1 0-1,-1 0 1,1-1 0,7 12-1,-10-17-33,0-1 1,0 0-1,1 0 0,-1 1 0,0-1 0,0 0 1,0 0-1,0 1 0,1-1 0,-1 0 1,0 0-1,0 1 0,0-1 0,1 0 0,-1 0 1,0 0-1,1 1 0,-1-1 0,0 0 0,0 0 1,1 0-1,-1 0 0,0 0 0,1 0 0,-1 0 1,0 0-1,1 0 0,-1 0 0,0 0 1,0 0-1,1 0 0,0 0 0,4-10-1026,1-23-84,-6 27 1024,5-17-605</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14.894"/>
    </inkml:context>
    <inkml:brush xml:id="br0">
      <inkml:brushProperty name="width" value="0.05" units="cm"/>
      <inkml:brushProperty name="height" value="0.05" units="cm"/>
    </inkml:brush>
  </inkml:definitions>
  <inkml:trace contextRef="#ctx0" brushRef="#br0">41 477 12123,'-27'22'3147,"14"-11"2523,24-18-5247,0 0-1,0-1 1,0 0-1,-1-1 1,-1 0 0,1-1-1,8-12 1,-8 11-223,71-89 443,102-165-1,-161 232-636,-20 30-4,10-13-10,-8 15-3,-3 11-1,-9 40 56,-21 74 1,4-19 106,17-71-139,-8 53 237,14-75-329,1 0 0,1 0-1,0 1 1,3 23 0,-3-36 54,0-1 1,0 1-1,0 0 1,0 0-1,0 0 1,0 0-1,0 0 1,1-1-1,-1 1 1,0 0-1,0 0 0,0 0 1,0 0-1,1 0 1,-1 0-1,0 0 1,0 0-1,0 0 1,0 0-1,1 0 1,-1 0-1,0-1 1,0 1-1,0 0 1,1 0-1,-1 0 0,0 1 1,0-1-1,0 0 1,0 0-1,1 0 1,-1 0-1,0 0 1,0 0-1,0 0 1,0 0-1,1 0 1,-1 0-1,0 0 1,0 0-1,0 1 1,0-1-1,0 0 0,1 0 1,-1 0-1,0 0 1,0 0-1,0 1 1,0-1-1,0 0 1,0 0-1,0 0 1,0 0-1,0 1 1,0-1-1,0 0 1,1 0-1,-1 0 0,0 1 1,0-1-1,0 0 1,0 0-1,0 0 1,-1 0-1,1 1 1,0-1-1,0 0 1,8-14-436,-7 13 369,7-15-441</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15.370"/>
    </inkml:context>
    <inkml:brush xml:id="br0">
      <inkml:brushProperty name="width" value="0.05" units="cm"/>
      <inkml:brushProperty name="height" value="0.05" units="cm"/>
    </inkml:brush>
  </inkml:definitions>
  <inkml:trace contextRef="#ctx0" brushRef="#br0">138 25 14739,'-1'6'414,"-1"-1"-1,1 1 1,-1-1-1,0 0 1,0 0 0,-1 0-1,1 0 1,-1 0-1,-4 5 1,-4 9 657,-2 6-114,-10 17 613,-20 53-1,38-82-1414,1 0 0,0 1 0,1-1 0,0 1 0,1 0 0,1 0 0,0 0 0,2 23 0,-1-34-144,0 0 0,1 0 0,-1 0 0,1-1-1,-1 1 1,1 0 0,0 0 0,0-1-1,0 1 1,1 0 0,-1-1 0,0 1 0,1-1-1,0 0 1,-1 1 0,1-1 0,0 0-1,0 0 1,1 0 0,-1 0 0,0-1 0,0 1-1,1-1 1,-1 1 0,1-1 0,0 0 0,-1 0-1,1 0 1,0 0 0,5 1 0,-2-2-7,1 0 0,-1 0 0,1 0 0,-1-1 0,0 0 0,0 0 1,0-1-1,1 0 0,-1 0 0,-1 0 0,1-1 0,0 0 0,6-3 1,0-3 13,-1 1 1,1-2 0,-1 1 0,-1-1 0,0-1-1,0 0 1,-1-1 0,-1 1 0,0-2 0,0 1-1,-2-1 1,8-16 0,-9 15 34,1-1-1,-2 1 1,0-1 0,-1 0 0,0 0-1,-2 0 1,1-1 0,-2 1 0,0 0 0,-1 0-1,-4-24 1,4 34-31,0-1 1,-1 1-1,0 0 0,0 0 1,0 1-1,-1-1 0,1 0 1,-1 1-1,0-1 0,-1 1 1,1 0-1,-1 0 0,1 0 1,-1 1-1,-1-1 0,1 1 1,-8-5-1,10 7-35,-1 0-1,0 0 1,0 0-1,0 0 1,0 0-1,0 1 1,0-1-1,0 1 1,0-1-1,0 1 1,0 0-1,0 1 1,0-1-1,0 0 1,0 1-1,1 0 1,-1-1-1,0 1 1,0 0-1,0 1 1,0-1 0,1 0-1,-1 1 1,1-1-1,-1 1 1,1 0-1,0 0 1,-1 0-1,1 0 1,0 0-1,-3 6 1,3-6-115,0 0 0,1 1 1,-1-1-1,1 1 1,0-1-1,0 1 0,0 0 1,0 0-1,0-1 1,0 1-1,0 6 0,1-9 106,0 1 0,0-1 0,0 1 0,0-1 0,0 0 0,0 1 0,1-1 0,-1 1 0,0-1 0,0 1 0,0-1-1,0 0 1,0 1 0,1-1 0,-1 0 0,0 1 0,0-1 0,1 1 0,-1-1 0,0 0 0,1 0 0,-1 1 0,0-1 0,1 0 0,-1 0-1,0 1 1,1-1 0,-1 0 0,1 0 0,0 1 6,1-1-1,-1 0 1,1-1-1,-1 1 1,0 0-1,1 0 1,-1-1-1,1 1 1,-1 0 0,0-1-1,1 0 1,-1 1-1,0-1 1,2-1-1,17-9-343</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15.818"/>
    </inkml:context>
    <inkml:brush xml:id="br0">
      <inkml:brushProperty name="width" value="0.05" units="cm"/>
      <inkml:brushProperty name="height" value="0.05" units="cm"/>
    </inkml:brush>
  </inkml:definitions>
  <inkml:trace contextRef="#ctx0" brushRef="#br0">28 1 14395,'1'0'204,"1"1"-1,-1-1 1,0 1-1,0-1 1,0 1-1,0 0 1,0-1 0,0 1-1,0 0 1,0 0-1,0 0 1,-1-1-1,1 1 1,0 0 0,0 0-1,-1 0 1,1 1-1,0 0 1,-1 0 10,0 1 1,0-1 0,0 0 0,0 1-1,-1-1 1,1 0 0,-1 0-1,1 1 1,-2 1 0,0 1-307,-9 34 673,2-1 1,1 2-1,3-1 1,1 1-1,1 70 0,3-105-508,1 0 0,0 0-1,-1 0 1,1-1 0,1 1 0,-1 0-1,1-1 1,0 1 0,0-1-1,0 0 1,0 0 0,6 8-1,-5-10-34,0 1 0,-1-1 0,1 1-1,0-1 1,0 0 0,0 0 0,0-1-1,1 1 1,-1 0 0,0-1 0,1 0-1,-1 0 1,1 0 0,0 0 0,-1-1-1,1 1 1,4-1 0,2 0-4,0-1-1,0 0 1,-1-1 0,1 0 0,0 0 0,-1-1-1,0-1 1,0 1 0,0-1 0,0-1 0,14-9 0,-3 0 28,-1 0 1,-1-2 0,29-29 0,-34 30 13,-1 0 0,0-1 1,0-1-1,16-32 0,-24 40-28,0-1 0,0 1 0,-1-1 1,0 0-1,-1 1 0,0-1 0,-1 0 0,0-1 1,0 1-1,-1 0 0,-1-13 0,1 20-35,-1 0-1,1 0 0,-1 0 1,1 0-1,-1 0 1,0 1-1,0-1 1,-1 0-1,1 0 1,0 1-1,-1-1 1,0 1-1,1-1 1,-1 1-1,0 0 0,0 0 1,0 0-1,-1 0 1,1 0-1,0 0 1,-1 1-1,1-1 1,-1 1-1,0-1 1,1 1-1,-1 0 1,0 0-1,0 0 1,0 1-1,0-1 0,1 1 1,-1-1-1,0 1 1,-6 0-1,1 1-137,0 0 0,0 0 0,0 1-1,1 0 1,-1 0 0,1 1-1,-1 0 1,1 0 0,0 1 0,0 0-1,0 0 1,-6 6 0,3-2-264,1 0 0,0 1 1,1 0-1,-1 0 0,-9 17 0,5-5-368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39.693"/>
    </inkml:context>
    <inkml:brush xml:id="br0">
      <inkml:brushProperty name="width" value="0.05" units="cm"/>
      <inkml:brushProperty name="height" value="0.05" units="cm"/>
    </inkml:brush>
  </inkml:definitions>
  <inkml:trace contextRef="#ctx0" brushRef="#br0">407 61 15683,'1'-10'695,"0"6"-303,-1 0 0,1 0 0,-1 0 1,0 0-1,0 0 0,0 0 1,-2-8-1,1 12-326,1-1 0,0 0 1,0 1-1,-1-1 0,1 1 0,0-1 1,-1 0-1,1 1 0,-1-1 0,1 1 1,-1-1-1,1 1 0,-1 0 0,1-1 1,-1 1-1,1 0 0,-1-1 0,0 1 1,1 0-1,-1-1 0,0 1 0,-1 0 33,0 0-1,0 0 1,0 0-1,0 0 1,0 0-1,1 0 1,-1 0-1,0 1 1,0-1-1,0 1 1,-2 0-1,-8 5 21,-1 0 0,1 0 0,0 1-1,0 1 1,1 0 0,0 0-1,-13 14 1,3 0-12,0 1-1,-22 32 1,19-19-10,2 0 1,1 2-1,2 0 1,2 1-1,1 1 1,2 1-1,2 0 1,2 1-1,1 0 1,3 0-1,1 1 0,1 58 1,5-81-79,1 0 0,1-1-1,1 1 1,0-1 0,2 0 0,8 22-1,-9-29-129,1 0 0,0 0 0,1-1 0,0 0 0,1 0 0,0 0 0,0-1-1,1-1 1,1 1 0,10 7 0,-14-13-24,-1-1 1,1 1-1,0-2 0,0 1 0,1-1 0,-1 1 1,0-2-1,1 1 0,-1-1 0,1 0 1,-1 0-1,1-1 0,0 0 0,-1 0 1,1 0-1,-1-1 0,1 0 0,-1 0 1,9-3-1,36-13-575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02.714"/>
    </inkml:context>
    <inkml:brush xml:id="br0">
      <inkml:brushProperty name="width" value="0.05" units="cm"/>
      <inkml:brushProperty name="height" value="0.05" units="cm"/>
    </inkml:brush>
  </inkml:definitions>
  <inkml:trace contextRef="#ctx0" brushRef="#br0">2656 51 11987,'-24'-10'306,"-1"1"1,0 1 0,-1 1 0,1 1-1,-48-4 1,55 9-196,1 1-1,0 1 1,0 0-1,0 2 1,1 0 0,-1 1-1,0 0 1,1 1-1,0 1 1,-16 9-1,-46 28 279,-108 80 0,13-7-261,94-73-106,-147 59 0,197-89-18,1 1-1,0 2 1,1 0 0,-41 34 0,-88 91 11,70-51-49,-129 174 0,-46 123-71,-98 224-464,317-522 557,5 1 0,4 2 1,3 2-1,-17 100 1,19-37 55,-12 272 0,38-349-85,4 0 0,21 149 0,-12-172 18,2 0 0,3-1 0,2-1 0,44 91 0,-31-85 8,4-2 1,48 66 0,-56-90 5,2-1 0,1-2 0,2-1 0,51 40 0,41 18-26,69 54 11,-117-82 18,2-3 0,122 69 1,-148-99-8,0-3 1,2-2-1,0-3 1,2-2-1,82 16 1,-76-25 6,0-2 1,0-3 0,1-3-1,-1-3 1,67-9-1,-51-2 39,0-3 1,-1-3-1,118-47 0,186-103 180,-309 131-165,-2-4 0,-2-2 0,71-61 0,-99 68-3,-2-1 0,-2-2 0,-2-2 0,-1-1 0,-2-1 0,29-58 0,129-303 279,-168 354-292,145-374 75,-43-15-41,-88 239 9,-10-1-1,1-227 0,-25 301 50,-19-155-1,7 200-44,-4 1-1,-48-154 1,36 162-79,-3 0 0,-3 2 1,-3 2-1,-3 1 0,-3 2 1,-3 2-1,-3 1 0,-2 3 0,-85-78 1,69 80-166,-3 3 0,-1 3 0,-4 4 0,-149-76 0,70 57 31,-2 6-56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19.039"/>
    </inkml:context>
    <inkml:brush xml:id="br0">
      <inkml:brushProperty name="width" value="0.05" units="cm"/>
      <inkml:brushProperty name="height" value="0.05" units="cm"/>
    </inkml:brush>
  </inkml:definitions>
  <inkml:trace contextRef="#ctx0" brushRef="#br0">16 23 13771,'-2'4'238,"-1"1"0,1-1 0,1 1 0,-1-1 0,1 1-1,-1 0 1,1 0 0,1 0 0,-1 0 0,1-1 0,0 8 0,0-10-177,0-1 0,0 1 1,0-1-1,1 1 0,-1-1 0,1 0 1,-1 1-1,1-1 0,-1 0 0,1 1 1,0-1-1,-1 0 0,1 0 0,0 1 0,0-1 1,0 0-1,0 0 0,0 0 0,0 0 1,0 0-1,0-1 0,1 1 0,-1 0 0,0 0 1,1-1-1,-1 1 0,0-1 0,1 1 1,-1-1-1,0 1 0,1-1 0,-1 0 1,1 0-1,-1 0 0,1 0 0,-1 0 0,1 0 1,-1 0-1,1 0 0,-1-1 0,0 1 1,3-1-1,-1 0 112,1-1 1,0 1-1,-1-1 1,0 0-1,1 0 1,-1 0 0,0 0-1,0 0 1,0-1-1,0 1 1,0-1-1,-1 0 1,1 0-1,-1 0 1,3-4-1,-3 4-12,-1 0 0,1 1 0,0-1 0,-1 0 0,0 0 0,0 0 0,1 0 0,-2 0 0,1 0 0,0-1 0,-1 1 0,1 0 0,-1 0 0,0-1 0,0 1 0,0 0-1,-1 0 1,0-5 0,1 8-120,-1-1-1,1 0 0,0 1 1,0-1-1,-1 0 0,1 1 0,0-1 1,-1 0-1,1 1 0,0-1 1,-1 0-1,1 1 0,-1-1 1,1 1-1,-1-1 0,0 1 1,1-1-1,-1 1 0,1 0 0,-1-1 1,0 1-1,0 0 0,1-1 1,-1 1-1,0 0 0,0-1 1,-1 2-19,1-1 1,0 0 0,0 0 0,0 1 0,0-1-1,-1 0 1,1 1 0,0-1 0,0 1-1,0 0 1,0-1 0,0 1 0,0 0 0,0-1-1,0 2 1,-2 1-17,0 0-1,1 0 0,-1 0 1,1 0-1,0 0 1,0 1-1,0-1 1,0 0-1,-2 8 0,4-10 4,0 1 0,0 0 0,0-1 0,0 1 0,0 0-1,0 0 1,0-1 0,1 1 0,-1 0 0,1-1 0,-1 1-1,1-1 1,1 4 0,-2-5-3,1 1 0,-1-1 0,0 0 0,0 1 0,1-1 0,-1 0 0,0 0 0,0 1 0,1-1 0,-1 0 0,0 0 0,1 1 0,-1-1 0,0 0 0,1 0 0,-1 0 0,1 0 0,-1 1 0,0-1 0,1 0 0,-1 0 0,0 0 0,1 0 0,0 0 1,0-1-1,0 1 1,-1 0 0,1-1-1,0 1 1,-1 0 0,1-1 0,0 1-1,-1-1 1,1 1 0,-1-1-1,1 1 1,-1-1 0,1 0-1,-1 1 1,1-1 0,0 0-1,-1 1-18,0 0-1,0 0 0,0 0 0,0 0 0,0 0 0,0 0 0,0 0 0,0 0 0,0 0 0,0 0 0,0 0 1,0 0-1,0 0 0,0 0 0,0 0 0,0 0 0,0 0 0,0 0 0,0 0 0,0 0 0,0 0 1,0 0-1,0 1 0,0-1 0,0 0 0,0 0 0,0 0 0,1 0 0,-1 0 0,0 0 0,0 0 1,0 0-1,0 0 0,0 0 0,0 0 0,0 0 0,0 0 0,0 0 0,0 0 0,0 0 0,0 0 0,0 0 1,0 0-1,0 0 0,0-1 0,0 1 0,0 0 0,0 0 0,0 0 0,1 0 0,-1 0 0,0 0 1,0 0-1,0 0 0,0 0 0,0 0 0,0 0 0,0 0 0,0 0 0,0 0 0,0 8 65,3 10-26,2-12-219</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19.628"/>
    </inkml:context>
    <inkml:brush xml:id="br0">
      <inkml:brushProperty name="width" value="0.05" units="cm"/>
      <inkml:brushProperty name="height" value="0.05" units="cm"/>
    </inkml:brush>
  </inkml:definitions>
  <inkml:trace contextRef="#ctx0" brushRef="#br0">297 7 17796,'11'-7'2876,"-14"9"-5,-19 11-1063,2 6-1646,1 0 0,1 1 0,0 0-1,2 2 1,0 0 0,2 1 0,0 0 0,2 1 0,-11 29 0,0 10 73,2 1 0,-18 99 0,28-104-125,-6 81 0,16-121-96,1 0 1,0 0-1,1 0 1,2 0-1,0 0 0,0 0 1,2-1-1,9 26 1,-13-41-26,0 0 0,1-1 0,-1 1 0,1 0 0,-1-1 0,1 1 0,0-1 0,0 1 0,0-1 0,0 0 0,0 1 0,0-1 0,1-1 0,-1 1 0,1 0 0,-1 0 0,1-1 0,0 0 0,0 1 0,-1-1 0,6 1 0,-5-2-99,0 0 0,0 0 0,0 0-1,0-1 1,0 1 0,0-1 0,0 0 0,0 0 0,0 0 0,0 0 0,0 0 0,0-1 0,-1 1-1,1-1 1,0 0 0,-1 1 0,0-1 0,1-1 0,-1 1 0,3-4 0,1-1-96,0 0 0,-1-1 1,0 1-1,4-11 1,4-8-489</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21.387"/>
    </inkml:context>
    <inkml:brush xml:id="br0">
      <inkml:brushProperty name="width" value="0.05" units="cm"/>
      <inkml:brushProperty name="height" value="0.05" units="cm"/>
    </inkml:brush>
  </inkml:definitions>
  <inkml:trace contextRef="#ctx0" brushRef="#br0">0 600 12163,'0'1'290,"0"-1"1,0 1-1,0-1 1,1 1-1,-1 0 1,0-1 0,0 1-1,0-1 1,1 1-1,-1-1 1,0 1-1,0-1 1,1 1 0,-1-1-1,0 1 1,1-1-1,-1 0 1,1 1-1,-1-1 1,1 1-1,-1-1 1,1 0 0,-1 1-1,1-1 1,-1 0-1,1 0 1,0 1-1,22 2 2556,-18-4-2619,1 1 1,-1-1 0,1 0-1,-1 0 1,0-1 0,8-2-1,3-7 1,0-1 0,-1 0 0,-1 0-1,0-2 1,-1 0 0,17-23 0,-19 24-174,124-170 77,-12 16-58,-60 94-7,-54 64-53,0 0-1,1 1 1,0 0 0,1 1 0,15-9-1,-26 16-10,0 0 0,1 0 0,-1 0 0,1 0 0,-1 0 0,0 0 0,1 0 0,-1 0 0,0 1 0,1-1 0,-1 0 0,0 0 0,0 0-1,1 1 1,-1-1 0,0 0 0,1 0 0,-1 1 0,0-1 0,0 0 0,0 0 0,1 1 0,-1-1 0,0 0 0,0 1 0,0-1 0,0 0 0,0 1-1,1-1 1,-1 1 0,0-1 0,0 0 0,0 1 0,0-1 0,0 0 0,0 1 0,0-1 0,0 0 0,0 1 0,-1-1 0,1 1 0,0-1 0,0 1-1,-1 21 29,-50 257 393,22-139-199,21-103-182,4-22-3,1 0 0,0 0 0,0 23 1,5-42 214,-2 3-346,1 0-1,-1 0 1,0 0-1,1 0 1,-1 0 0,0 0-1,0 0 1,1 0-1,-1 0 1,0 0 0,0 0-1,0 0 1,0 0 0,0 0-1,0 0 1,-1 0-1,1 0 1,0 0 0,0 0-1,-1 0 1,1 0 0,0 1-1,-1-1 1,1 0-1,-1 0 1,1 0 0,-1 0-1,0 1 1,1-1-1,-1 0 1,-1-1 0,-4 0-360,0-4-146</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22.141"/>
    </inkml:context>
    <inkml:brush xml:id="br0">
      <inkml:brushProperty name="width" value="0.05" units="cm"/>
      <inkml:brushProperty name="height" value="0.05" units="cm"/>
    </inkml:brush>
  </inkml:definitions>
  <inkml:trace contextRef="#ctx0" brushRef="#br0">45 2 15971,'0'0'173,"0"0"0,0 0 0,1-1-1,-1 1 1,0 0 0,0 0 0,1 0-1,-1 0 1,0 0 0,0 0-1,1-1 1,-1 1 0,0 0 0,1 0-1,-1 0 1,0 0 0,0 0 0,1 0-1,-1 0 1,0 0 0,1 0 0,-1 0-1,0 0 1,1 0 0,-1 1 0,0-1-1,0 0 1,1 0 0,-1 0-1,0 0 1,0 0 0,1 1 0,-1-1-1,0 0 1,0 0 0,1 0 0,-1 1-1,0-1 1,0 0 0,5 17 2287,-5 30-2608,0-38 739,-24 232 681,13-155-669,-2 92 0,15-176-532,1-8-144,1-9-309,-3 5-154,-2-1 0,1 1 1,-1-1-1,-1 1 0,0 0 1,-6-18-1,0 5-219</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22.604"/>
    </inkml:context>
    <inkml:brush xml:id="br0">
      <inkml:brushProperty name="width" value="0.05" units="cm"/>
      <inkml:brushProperty name="height" value="0.05" units="cm"/>
    </inkml:brush>
  </inkml:definitions>
  <inkml:trace contextRef="#ctx0" brushRef="#br0">3 114 16003,'-2'0'3311,"5"-6"-1531,6-5 264,-3 6-1700,1 0 0,-1 1-1,1 0 1,-1 0 0,1 1-1,1-1 1,-1 2-1,0-1 1,1 1 0,-1 0-1,16-2 1,1 3-210,0 1 0,37 3 0,10 2-803,-70-5 582,0 0-1,0 0 1,0 0 0,1 0-1,-1-1 1,0 1-1,0 0 1,0 0 0,0-1-1,0 1 1,0 0-1,0-1 1,0 1 0,0-1-1,0 1 1,0-1-1,0 0 1,-1 1 0,1-1-1,0 0 1,0 0-1,-1 0 1,2-1 0,-1 1 3,-1-1 0,1 0 0,0 0 0,-1 0 0,0 0 1,1 0-1,-1 0 0,0 0 0,0 1 0,0-1 0,0 0 0,0 0 1,-1-2-1,-4-17-675</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24.142"/>
    </inkml:context>
    <inkml:brush xml:id="br0">
      <inkml:brushProperty name="width" value="0.05" units="cm"/>
      <inkml:brushProperty name="height" value="0.05" units="cm"/>
    </inkml:brush>
  </inkml:definitions>
  <inkml:trace contextRef="#ctx0" brushRef="#br0">194 44 8698,'18'-11'1227,"-13"7"-450,0 0 1,1 1-1,-1-1 1,1 1-1,0 0 1,0 1-1,0 0 1,0 0-1,1 0 1,9-1-1,-15 3-694,-1 0 0,1 0 0,-1 0-1,1 0 1,-1 0 0,0 1-1,1-1 1,-1 0 0,1 0 0,-1 0-1,1 1 1,-1-1 0,0 0 0,1 1-1,-1-1 1,0 0 0,1 1 0,-1-1-1,0 0 1,1 1 0,-1-1 0,0 1-1,0-1 1,0 0 0,1 1 0,-1-1-1,0 1 1,0-1 0,0 1 0,0-1-1,0 1 1,0-1 0,0 1 0,0-1-1,0 0 1,0 1 0,0-1 0,0 1-1,0-1 1,0 1 0,0-1 0,0 1-1,-1-1 1,1 1 0,0-1-1,0 0 1,0 1 0,-1-1 0,1 1-1,-1-1 1,-12 26 1203,13-25-1235,-237 377 3249,236-375-3340,-1 0 0,0-1-1,0 1 1,0-1 0,0 0 0,0 1 0,-4 2 0,5-4 11,1-1 0,0 0 1,0 0-1,-1 0 1,1 0-1,0 0 1,-1 0-1,1 1 0,0-1 1,-1 0-1,1 0 1,0 0-1,0 0 0,-1 0 1,1 0-1,0 0 1,-1 0-1,1 0 1,0-1-1,-1 1 0,1 0 1,0 0-1,-1 0 1,1 0-1,0 0 0,0 0 1,-1-1-1,1 1 1,-1 0-1,-5-18-1399,2-10-1620,1-58 1,4 46 1763</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24.571"/>
    </inkml:context>
    <inkml:brush xml:id="br0">
      <inkml:brushProperty name="width" value="0.05" units="cm"/>
      <inkml:brushProperty name="height" value="0.05" units="cm"/>
    </inkml:brush>
  </inkml:definitions>
  <inkml:trace contextRef="#ctx0" brushRef="#br0">1 1 16131,'13'12'6076,"14"12"-4295,14 11-930,-2 2 1,56 69-1,6 5-2113,-100-110 1066,13 11-1399,-14-12 1551,0 0 0,0 0 0,0 0 0,0 1 0,1-1 0,-1 0 0,0 0 0,0 0 0,0 0 0,1 0 0,-1 0 0,0 0 0,0 1 0,0-1 0,1 0 0,-1 0 0,0 0 0,0 0 0,1 0 0,-1 0 1,0 0-1,0 0 0,0 0 0,1 0 0,-1 0 0,0 0 0,0-1 0,1 1 0,-1 0 0,0 0 0,0 0 0,0 0 0,1 0 0,-1 0 0,0 0 0,0-1 0,0 1 0,0 0 0,1 0 0,-1 0 0,0 0 0,0-1 0,0 1 0,0 0 0,0 0 1,0 0-1,1-1 0,-1 1 0,0 0 0,0 0 0,0-1 0,0 1 0,0 0 0,0 0 0,0 0 0,0-1 0,0 1 0,0 0 0,0 0 0,0-1 0,-2-15-927</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0.625"/>
    </inkml:context>
    <inkml:brush xml:id="br0">
      <inkml:brushProperty name="width" value="0.05" units="cm"/>
      <inkml:brushProperty name="height" value="0.05" units="cm"/>
    </inkml:brush>
  </inkml:definitions>
  <inkml:trace contextRef="#ctx0" brushRef="#br0">118 0 13771,'42'108'4080,"-24"-56"-3062,-2-8-218,-2 0 0,-1 1 0,6 53 0,-15-66-550,-2 0 1,-1 0-1,-1 0 0,-2 0 0,-8 47 0,1-41-302,-1 0 0,-2-1 0,-2-1 0,-1 0 0,-2-1-1,-1 0 1,-2-2 0,-36 47 0,39-58-437,10-14 327,0 1 0,1 0-1,0 0 1,0 0-1,-7 16 1,11-7-303</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4.654"/>
    </inkml:context>
    <inkml:brush xml:id="br0">
      <inkml:brushProperty name="width" value="0.05" units="cm"/>
      <inkml:brushProperty name="height" value="0.05" units="cm"/>
    </inkml:brush>
  </inkml:definitions>
  <inkml:trace contextRef="#ctx0" brushRef="#br0">222 80 15163,'3'-3'470,"25"-32"2121,-26 32-2188,0 1 0,0-1 0,0 0 0,-1 0 0,1 0 0,-1 0 0,0 0 0,0 0 0,0 0 0,1-6 0,-2 9-383,0 0 0,0-1 1,0 1-1,0 0 0,0 0 0,0 0 1,0 0-1,0 0 0,0 0 0,0 0 1,0 0-1,0-1 0,0 1 0,0 0 1,0 0-1,0 0 0,-1 0 0,1 0 1,0 0-1,0 0 0,0 0 0,0 0 1,0 0-1,0-1 0,0 1 1,0 0-1,0 0 0,0 0 0,0 0 1,0 0-1,-1 0 0,1 0 0,0 0 1,0 0-1,0 0 0,0 0 0,0 0 1,0 0-1,0 0 0,0 0 0,0 0 1,-1 0-1,1 0 0,0 0 0,0 0 1,0 0-1,0 0 0,0 0 0,0 0 1,0 0-1,-1 0 0,-6 5 325,-9 10-120,-8 12-131,1 1 1,1 1-1,1 2 1,2 0-1,1 0 1,2 2-1,-21 58 1,22-44-35,2 1 0,2 1 0,2 0 1,2 0-1,0 56 0,6-86-109,2 0 0,0-1 0,1 1-1,1 0 1,0 0 0,9 24 0,-10-38 17,0 1-1,0 0 1,0-1 0,1 1 0,0-1 0,0 0-1,1 0 1,0 0 0,-1 0 0,1-1 0,1 1-1,-1-1 1,1 0 0,0 0 0,0-1-1,0 0 1,0 0 0,0 0 0,1 0 0,-1-1-1,1 0 1,0 0 0,9 2 0,9-3-203</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5.828"/>
    </inkml:context>
    <inkml:brush xml:id="br0">
      <inkml:brushProperty name="width" value="0.05" units="cm"/>
      <inkml:brushProperty name="height" value="0.05" units="cm"/>
    </inkml:brush>
  </inkml:definitions>
  <inkml:trace contextRef="#ctx0" brushRef="#br0">0 475 17292,'0'1'135,"1"0"1,-1 0-1,0 0 1,0 0 0,1 0-1,-1 1 1,0-1-1,1 0 1,-1 0-1,1-1 1,0 1 0,-1 0-1,1 0 1,0 0-1,-1 0 1,3 1-1,-3-2-58,1 1 0,-1-1-1,1 0 1,0 0-1,-1 0 1,1 0 0,-1 0-1,1 0 1,0 0-1,-1 0 1,1 0-1,-1 0 1,1 0 0,0 0-1,-1 0 1,1 0-1,-1-1 1,1 1 0,-1 0-1,1 0 1,0-1-1,0 0 1,4-2 300,-1-1 1,1 0-1,-1-1 0,8-9 1,-7 9-263,172-233 2294,-24 29-1739,-153 208-666,0 1 0,1-1 1,-1 0-1,0 1 0,1-1 0,-1 1 1,1 0-1,-1-1 0,1 1 0,-1-1 1,1 1-1,-1 0 0,1-1 0,-1 1 1,1 0-1,-1-1 0,1 1 0,-1 0 1,1 0-1,0 0 0,-1 0 0,1-1 1,0 1-1,-1 1-1,1-1-1,-1 0 1,1 1 0,-1-1-1,0 1 1,0-1 0,1 0-1,-1 1 1,0-1 0,0 1-1,1-1 1,-1 1 0,0-1-1,0 1 1,0-1 0,0 1-1,0-1 1,0 1 0,0-1-1,0 2 1,-2 34 51,2-35-51,-25 177 188,-22 194 553,43-354-920,0-31-1095,-2-28-556,5 16 1262,2-3-164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20.735"/>
    </inkml:context>
    <inkml:brush xml:id="br0">
      <inkml:brushProperty name="width" value="0.05" units="cm"/>
      <inkml:brushProperty name="height" value="0.05" units="cm"/>
    </inkml:brush>
  </inkml:definitions>
  <inkml:trace contextRef="#ctx0" brushRef="#br0">428 169 13723,'20'-13'906,"0"-1"1,-2-1-1,1-1 1,-2-1-1,0-1 1,20-25-1,-37 42-804,1 0-1,0 0 0,-1 0 0,1 0 0,-1 0 1,1 0-1,-1 0 0,1 0 0,-1 0 0,0 0 1,1 0-1,-1 0 0,0 0 0,0 0 1,0 0-1,0 0 0,0 0 0,0 0 0,0 0 1,-1-3-1,1 4-40,-1-1 0,1 0 0,-1 1 0,0-1 0,1 1 0,-1-1 0,1 1 0,-1-1 0,0 1 0,0-1 0,1 1 0,-1-1 0,0 1 0,0 0 0,0 0 0,1-1 0,-1 1 0,0 0 0,0 0 0,-1 0 0,-4-1 84,0 1-1,0 0 1,-1 1-1,1 0 1,-9 2 0,-9 4-79,0 1 0,1 1 0,1 1 1,0 0-1,0 2 0,1 1 1,1 1-1,-37 31 0,23-13-63,1 1-1,2 1 0,-48 69 0,61-76-3,1 1-1,2 0 1,-14 34-1,23-48-2,2-1-1,-1 1 0,2 1 0,-1-1 0,2 1 1,0-1-1,1 1 0,1-1 0,0 16 1,1-23 0,0 0 1,1-1-1,-1 1 1,1 0 0,0-1-1,1 0 1,-1 1-1,1-1 1,1 0 0,-1 0-1,1-1 1,0 1-1,8 8 1,-5-8 0,-1-1 0,2 1 0,-1-1 0,0 0 0,1-1 0,0 1 0,0-2 0,0 1 0,13 3 0,-2-3 2,-1 0 1,1-1-1,0-1 0,0-1 0,0 0 0,0-2 1,0 0-1,0-1 0,21-5 0,-21 2 20,0 0 0,-1-2-1,1 0 1,31-18-1,-39 19 23,0-1-1,-1 0 0,0-1 0,0 0 0,-1 0 1,0-1-1,-1 0 0,12-18 0,-17 25-20,-2-1 0,1 0-1,0 0 1,-1-1 0,1 1 0,-1 0-1,0 0 1,0-1 0,0 1 0,0-1-1,-1 1 1,1 0 0,-1-1 0,0 1-1,0-1 1,-1 1 0,0-7 0,0 7-8,0 1 1,0 0 0,-1-1-1,1 1 1,0 0 0,-1 0 0,0 0-1,1 0 1,-1 0 0,0 1-1,0-1 1,0 0 0,0 1 0,0-1-1,0 1 1,-1 0 0,1 0-1,0 0 1,-1 0 0,1 0 0,-1 0-1,1 1 1,-1-1 0,-3 1 0,-5-2 1,0 1 1,-1 1-1,1 0 1,-1 1-1,-19 3 1,24-3-22,-1 1 1,1 0-1,0 0 1,0 0-1,0 1 1,0 0 0,1 1-1,-1 0 1,-9 7-1,15-11 5,0 1 0,0 0 0,0 0-1,0-1 1,0 1 0,1 0 0,-1 0 0,0 0-1,1 0 1,-1 0 0,0 0 0,1 0-1,-1 0 1,1 0 0,0 0 0,-1 0 0,1 1-1,-1 1 1,2-2 1,-1-1-1,0 1 1,0 0-1,1-1 1,-1 1-1,0-1 1,1 1-1,-1 0 1,1-1-1,-1 1 1,0-1-1,1 1 0,0-1 1,-1 1-1,1-1 1,-1 0-1,1 1 1,-1-1-1,1 0 1,0 1-1,-1-1 1,2 1-1,4 0-9,0 1-1,0-1 1,0 0-1,0 0 1,0-1-1,7 0 1,21-2-103,-1-1 0,1-1 0,32-10 0,98-34-270,-16 5-39,-138 40 383,-5 1 25,1 1-1,-1-1 0,0 1 0,0 1 0,0-1 0,1 1 0,-1-1 0,0 2 0,9 0 0,-14-1 19,1 0 0,-1 0 0,1 0 0,-1 1 0,1-1 0,-1 0 0,1 0 0,-1 1 0,1-1 0,-1 0 0,1 0 0,-1 1 0,0-1 0,1 1 0,-1-1 0,0 0 0,1 1 0,-1-1 0,0 1 0,1-1 0,-1 1 0,0-1 0,0 1 0,1-1 0,-1 1 0,0-1 0,0 1 0,0 0 0,-4 19 104,-22 23 103,20-35-163,-20 29 144,17-26-131,1 0 0,0 1-1,1 0 1,-7 15-1,14-27-77,-1 0 0,1 1 0,0-1 0,0 0 0,0 0 0,0 1 0,0-1-1,-1 0 1,1 1 0,0-1 0,0 0 0,0 0 0,0 1 0,0-1 0,0 0 0,0 1-1,0-1 1,0 0 0,0 1 0,0-1 0,0 0 0,0 1 0,0-1 0,0 0-1,0 0 1,1 1 0,-1-1 0,0 0 0,0 1 0,0-1 0,0 0 0,0 0-1,1 1 1,-1-1 0,0 0 0,0 0 0,1 0 0,-1 1 0,0-1 0,0 0 0,1 0-1,-1 0 1,0 0 0,1 1 0,17-5-461,20-15 176,-1-8-23,8-16-115</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6.290"/>
    </inkml:context>
    <inkml:brush xml:id="br0">
      <inkml:brushProperty name="width" value="0.05" units="cm"/>
      <inkml:brushProperty name="height" value="0.05" units="cm"/>
    </inkml:brush>
  </inkml:definitions>
  <inkml:trace contextRef="#ctx0" brushRef="#br0">26 2 19468,'0'0'65,"0"0"-1,0 0 0,0 0 1,0 0-1,0-1 0,1 1 1,-1 0-1,0 0 1,0 0-1,0 0 0,1 0 1,-1 0-1,0 0 1,0 0-1,0 0 0,1 0 1,-1 0-1,0 0 1,0 0-1,0 0 0,1 0 1,-1 0-1,0 0 0,0 0 1,0 0-1,1 0 1,-1 0-1,0 0 0,0 0 1,0 0-1,0 0 1,1 0-1,-1 1 0,0-1 1,0 0-1,0 0 1,0 0-1,1 0 0,-1 0 1,0 1-1,0-1 0,0 0 1,0 0-1,0 0 1,0 0-1,0 1 0,0-1 1,1 0-1,-1 0 1,0 0-1,0 1 0,0-1 1,0 0-1,0 0 1,0 0-1,0 1 0,0-1 1,0 0-1,0 0 0,0 0 1,0 1-1,-1-1 1,1 0-1,0 0 0,0 0 1,0 1-1,-4 21 1127,3-13-845,-3 16-5,-7 47 344,3 0 0,3 124 0,6-188-685,-1 0-1,1 0 0,1 0 1,-1-1-1,1 1 1,1 0-1,-1-1 1,6 9-1,-8-15-23,0-1 0,0 0 0,0 0 0,0 0 0,0 1 0,0-1 0,0 0 0,0 0 0,0 1 0,0-1 0,0 0 0,0 0 0,1 0 0,-1 1 0,0-1 0,0 0 0,0 0 0,0 0 0,1 0 0,-1 1 0,0-1 0,0 0 0,0 0 0,0 0 0,1 0 0,-1 0 0,0 0 0,0 0 0,1 0 0,-1 0 0,0 1 0,0-1 0,0 0 0,1 0 0,-1 0 0,0 0 0,0 0 0,1 0 0,-1 0 0,0 0 0,0-1 0,0 1 0,1 0 0,-1 0 0,0 0 0,0 0 0,1 0 0,-1 0 0,0 0 0,0 0 0,0-1 0,0 1 0,1 0 0,-1 0 0,0 0 1,0 0-1,0-1 0,0 1 0,0 0 0,1 0 0,-1 0 0,0-1 0,0 1 0,0 0 0,0-1 0,2-16-1728,-3 8 1438,-2 0 0,1 0 0,-5-9 0,6 15 225,-10-26-808</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6.708"/>
    </inkml:context>
    <inkml:brush xml:id="br0">
      <inkml:brushProperty name="width" value="0.05" units="cm"/>
      <inkml:brushProperty name="height" value="0.05" units="cm"/>
    </inkml:brush>
  </inkml:definitions>
  <inkml:trace contextRef="#ctx0" brushRef="#br0">1 1 18780,'0'2'1888,"7"1"-1055,1 0-273,6 3 976,4 0-224,4 0-391,2 3-185,2-3-240,2 2-80,-1-3-192,-1-1-192,-3-1-416,0-3-392,-4-1-185,-3-5 737,3-7-200,-2-2-184</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7.157"/>
    </inkml:context>
    <inkml:brush xml:id="br0">
      <inkml:brushProperty name="width" value="0.05" units="cm"/>
      <inkml:brushProperty name="height" value="0.05" units="cm"/>
    </inkml:brush>
  </inkml:definitions>
  <inkml:trace contextRef="#ctx0" brushRef="#br0">351 4 18076,'0'0'109,"0"0"0,1-1 0,-1 1 1,0 0-1,1-1 0,-1 1 0,0 0 0,0 0 1,1 0-1,-1-1 0,1 1 0,-1 0 0,0 0 1,1 0-1,-1 0 0,0 0 0,1 0 0,-1 0 1,0-1-1,1 1 0,-1 0 0,1 0 1,-1 0-1,0 1 0,1-1 0,-1 0 0,1 0 1,-1 0-1,0 0 0,1 0 0,0 1 0,-5 11 1649,-18 26-786,18-32-779,-118 205 871,64-106-733,41-73-249,11-20-141,0 0 0,0-1 0,-1 0 0,-9 10 0,16-20 17,-1-1 0,1 1 1,-1 0-1,1-1 0,-1 1 0,1 0 1,-1-1-1,1 1 0,-1-1 0,1 1 1,-1-1-1,0 1 0,1-1 1,-1 0-1,0 1 0,1-1 0,-1 0 1,0 1-1,1-1 0,-1 0 0,0 0 1,0 0-1,1 1 0,-1-1 0,0 0 1,0 0-1,0 0 0,1 0 1,-1-1-1,0 1 0,0 0 0,1 0 1,-1 0-1,0-1 0,1 1 0,-1 0 1,0-1-1,0 1 0,1 0 0,-1-1 1,1 1-1,-2-2 0,0-1-52,0 0 0,0 0 0,0 0-1,1-1 1,-1 1 0,1-1 0,-2-6-1,-6-27-482</inkml:trace>
  <inkml:trace contextRef="#ctx0" brushRef="#br0" timeOffset="1">0 65 17612,'13'10'2104,"4"8"-1104,1 0-375,6 7 1207,4-1-336,4 4-456,0-1-255,5-1-385,1-1-96,-1-5-192,0-2-136,-5-4-312,0 0-200,-8-7-729,-2 1 1569,-4-8-544,1-3-176,-4-12-72</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7.607"/>
    </inkml:context>
    <inkml:brush xml:id="br0">
      <inkml:brushProperty name="width" value="0.05" units="cm"/>
      <inkml:brushProperty name="height" value="0.05" units="cm"/>
    </inkml:brush>
  </inkml:definitions>
  <inkml:trace contextRef="#ctx0" brushRef="#br0">109 1 18828,'31'14'5314,"-25"-11"-5133,0 1-1,0 0 0,-1 0 1,1 1-1,-1 0 0,0 0 1,-1 0-1,1 0 0,-1 1 1,0-1-1,-1 1 0,1 0 0,-1 1 1,0-1-1,0 0 0,-1 1 1,0 0-1,0-1 0,-1 1 1,2 14-1,-2 0-188,-1-1 0,0 1 0,-2 0 0,0-1 0,-9 39 0,-8 4-366,-2-1 1,-2-1-1,-56 101 1,46-106 101,1-12-93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8.223"/>
    </inkml:context>
    <inkml:brush xml:id="br0">
      <inkml:brushProperty name="width" value="0.05" units="cm"/>
      <inkml:brushProperty name="height" value="0.05" units="cm"/>
    </inkml:brush>
  </inkml:definitions>
  <inkml:trace contextRef="#ctx0" brushRef="#br0">0 0 16700,'0'1'130,"1"0"0,-1 0 1,0 0-1,1 0 0,-1 0 1,1 0-1,-1 0 0,1 0 0,-1 0 1,1 0-1,0-1 0,-1 1 1,1 0-1,0 0 0,-1-1 1,1 1-1,0 0 0,0-1 1,0 1-1,0-1 0,0 1 1,0-1-1,0 0 0,0 1 1,0-1-1,0 0 0,1 1 1,33 0 1110,-24-1-418,175-6 2993,-95 1-3885,177 13 0,-258-6-2178,-25-5 1140,-5-3 311</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8.652"/>
    </inkml:context>
    <inkml:brush xml:id="br0">
      <inkml:brushProperty name="width" value="0.05" units="cm"/>
      <inkml:brushProperty name="height" value="0.05" units="cm"/>
    </inkml:brush>
  </inkml:definitions>
  <inkml:trace contextRef="#ctx0" brushRef="#br0">1 18 18532,'24'13'2320,"4"-3"-1471,9-4-305,-1-2 1008,4-1-416,3-3-191,-3-4-689,-2-2-520,-9-5 272,-4-1-80,-13-8-145</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49.177"/>
    </inkml:context>
    <inkml:brush xml:id="br0">
      <inkml:brushProperty name="width" value="0.05" units="cm"/>
      <inkml:brushProperty name="height" value="0.05" units="cm"/>
    </inkml:brush>
  </inkml:definitions>
  <inkml:trace contextRef="#ctx0" brushRef="#br0">15 472 16580,'-12'35'2300,"11"-33"-2130,1 0 0,-1 0 0,1 0 0,0 1 0,0-1-1,0 0 1,0 0 0,0 0 0,0 0 0,1 0 0,-1 0 0,1 0-1,0 0 1,-1 0 0,2 3 0,-1-5-90,-1 1 0,1-1 0,0 1 1,-1-1-1,1 1 0,-1-1 0,1 1 0,0-1 0,-1 1 0,1-1 0,0 0 1,0 1-1,-1-1 0,1 0 0,0 0 0,0 0 0,0 1 0,-1-1 1,1 0-1,0 0 0,0 0 0,0 0 0,-1 0 0,1-1 0,0 1 1,0 0-1,-1 0 0,1 0 0,0-1 0,0 1 0,-1 0 0,1-1 1,1 0-1,24-16 1036,29-29-190,-2-3 0,65-78 1,79-123-324,-188 238-581,-4 5 0,1 0 0,-1 0 0,8-16 1,-41 120-39,-23 97 14,44-159-46,2 1-1,1-1 1,2 1-1,3 51 0,1-71-505,-1 0-1,-2 17 0,-2-25 195,-2-11 83,-7-16-159,2-8-29</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50.928"/>
    </inkml:context>
    <inkml:brush xml:id="br0">
      <inkml:brushProperty name="width" value="0.05" units="cm"/>
      <inkml:brushProperty name="height" value="0.05" units="cm"/>
    </inkml:brush>
  </inkml:definitions>
  <inkml:trace contextRef="#ctx0" brushRef="#br0">17 105 16275,'-1'0'85,"1"1"-1,-1-1 0,1 0 1,-1 0-1,1 0 0,-1 0 1,1 0-1,-1 0 1,1 0-1,-1 0 0,1 0 1,-1 0-1,1 0 0,-1 0 1,0 0-1,1 0 0,-1-1 1,1 1-1,-1 0 0,1 0 1,-1-1-1,1 1 0,0 0 1,-1-1-1,1 1 0,-1 0 1,1-1-1,0 1 0,-1-1 1,1 1-1,0 0 0,-1-1 1,1 1-1,0-1 0,0-1 49,0 1-1,1 0 1,0 0-1,-1 0 0,1 0 1,0 0-1,-1-1 1,1 1-1,0 1 0,0-1 1,0 0-1,0 0 1,1-1-1,41-26 1796,-23 17-1298,1 1 1,31-9-1,-41 15-475,0 1-1,0 0 0,1 1 0,-1 1 0,0 0 0,21 0 0,-29 1-124,0 0-1,0 1 1,-1-1 0,1 1-1,0-1 1,0 1 0,0 0-1,-1 0 1,1 0 0,0 1-1,-1-1 1,1 1 0,-1-1-1,1 1 1,-1 0 0,0 0 0,0 0-1,0 0 1,0 0 0,0 0-1,0 1 1,-1-1 0,3 4-1,-3-2-10,0 0 0,0 0 0,0-1 1,0 1-1,-1 0 0,0 0 0,1 0 0,-2 0 0,1 0 0,0 0 0,-1 0 0,1 0 0,-1 0 0,0 0 0,-1 0 0,-2 5 0,-3 8 22,-2 0 0,-1 0 0,0-1 1,-17 21-1,-56 56 38,50-59-44,-32 44 1,60-71-34,1 0 0,-1 0-1,1 0 1,-5 15 0,8-20-3,0-1 1,1 1-1,-1-1 0,1 1 1,0-1-1,-1 1 0,1 0 1,0-1-1,0 1 0,0 0 1,0-1-1,0 1 0,1 0 1,-1-1-1,0 1 0,1-1 1,-1 1-1,1-1 1,0 1-1,-1-1 0,1 1 1,0-1-1,0 1 0,0-1 1,0 0-1,0 1 0,0-1 1,0 0-1,0 0 0,1 0 1,1 1-1,2 1-124,1 0 0,0-1 0,0 1 0,0-1 0,0-1 0,1 1 0,-1-1 0,0 0 0,1-1 0,-1 1 0,0-1 0,1-1 0,-1 1 0,0-1 0,1 0 0,-1-1 0,7-1 0,3-2-384,0-1 0,0-1-1,-1-1 1,1 0 0,15-11 0,9-8-452</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51.395"/>
    </inkml:context>
    <inkml:brush xml:id="br0">
      <inkml:brushProperty name="width" value="0.05" units="cm"/>
      <inkml:brushProperty name="height" value="0.05" units="cm"/>
    </inkml:brush>
  </inkml:definitions>
  <inkml:trace contextRef="#ctx0" brushRef="#br0">0 308 19164,'0'0'85,"0"1"0,0-1 0,0 1 0,0 0 0,0-1 0,1 1 0,-1-1 0,0 1-1,0-1 1,0 1 0,1-1 0,-1 1 0,0-1 0,0 1 0,1-1 0,-1 1 0,0-1 0,1 0 0,-1 1 0,1-1 0,-1 1 0,0-1-1,1 0 1,-1 0 0,1 1 0,-1-1 0,1 0 0,-1 0 0,1 1 0,-1-1 0,1 0 0,0 0 0,-1 0 0,1 0 0,-1 0 0,1 0-1,-1 0 1,1 0 0,-1 0 0,1 0 0,-1 0 0,1 0 0,0 0 0,-1 0 0,1-1 0,-1 1 0,1 0 0,-1 0 0,1-1 0,30-19 1594,-24 15-1128,32-29-19,0-1-1,-2-2 1,-2-1-1,-2-2 1,35-54-1,-55 79-470,-13 15-60,0 0 0,0-1 0,0 1 0,0 0 0,0 0 0,1 0 0,-1 0 0,0 0 0,0 0 0,0 0 0,0 0 0,0 0 0,0 0 0,0 0 0,0 0 0,1 0 0,-1 0 0,0 0 0,0 0 0,0 0-1,0 0 1,0 0 0,0 0 0,0 0 0,0 0 0,0 1 0,1-1 0,-1 0 0,0 0 0,0 0 0,0 0 0,0 0 0,0 0 0,0 0 0,0 0 0,0 0 0,0 0 0,0 0 0,0 0 0,0 1 0,0-1 0,0 0 0,0 0 0,1 0 0,-1 0 0,0 0 0,0 0 0,0 0-1,0 0 1,0 1 0,0-1 0,0 0 0,0 0 0,0 0 0,0 0 0,0 0 0,-1 0 0,1 0 0,0 0 0,0 0 0,0 1 0,0-1 0,0 0 0,0 0 0,0 0 0,-8 34 42,-16 40-45,4-15-53,3 1-1,-15 89 1,32-144 65,-3 30-1300,3-34 1124,-1 0 0,1 1 0,0-1 0,0 0-1,0 0 1,0 1 0,1-1 0,-1 0-1,0 0 1,0 0 0,1 1 0,-1-1 0,1 0-1,-1 0 1,1 0 0,0 0 0,-1 0-1,1 0 1,0 0 0,1 2 0,5-5-616,1-4-283</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52.285"/>
    </inkml:context>
    <inkml:brush xml:id="br0">
      <inkml:brushProperty name="width" value="0.05" units="cm"/>
      <inkml:brushProperty name="height" value="0.05" units="cm"/>
    </inkml:brush>
  </inkml:definitions>
  <inkml:trace contextRef="#ctx0" brushRef="#br0">19 1 19076,'0'0'170,"1"0"-1,-1 1 1,0-1-1,1 1 1,-1-1-1,1 1 1,-1-1-1,0 1 1,0-1-1,1 1 1,-1-1 0,0 1-1,0 0 1,1-1-1,-1 1 1,0-1-1,0 1 1,0 0-1,0-1 1,0 1-1,0-1 1,0 1-1,0 1 1,-1 21 912,1-16-641,-10 171 783,3-89-1193,4-60-840,3-29 782,0 0-1,0 0 0,0-1 1,0 1-1,0 0 0,0 0 1,0 0-1,0 0 0,0 0 0,0 0 1,0 0-1,0 0 0,0 0 1,0 0-1,0 0 0,0 0 1,0 0-1,-1 0 0,1 0 0,0 0 1,0-1-1,0 1 0,0 0 1,0 0-1,0 0 0,0 0 1,0 0-1,0 0 0,0 0 0,0 0 1,0 0-1,0 0 0,0 0 1,0 0-1,0 0 0,0 0 0,0 0 1,-1 0-1,1 0 0,0 0 1,0 0-1,0 0 0,0 0 1,0 0-1,0 0 0,-1-18-556,1-8 101</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21.136"/>
    </inkml:context>
    <inkml:brush xml:id="br0">
      <inkml:brushProperty name="width" value="0.05" units="cm"/>
      <inkml:brushProperty name="height" value="0.05" units="cm"/>
    </inkml:brush>
  </inkml:definitions>
  <inkml:trace contextRef="#ctx0" brushRef="#br0">4 0 18228,'2'5'3738,"-1"12"-2076,-3 33-1315,1-26 26,-2 62-254,3-1 1,15 105 0,-14-183-72,0 0 0,1 0 0,-1 0 0,1 0 0,1-1 0,0 1 0,3 6 0,-5-12-25,0 1 1,0-1 0,0 1 0,0-1 0,0 0 0,1 0 0,-1 0 0,0 1 0,1-1-1,-1 0 1,1-1 0,-1 1 0,1 0 0,0 0 0,-1-1 0,1 1 0,0-1 0,-1 1-1,1-1 1,0 0 0,0 0 0,0 0 0,-1 0 0,1 0 0,0 0 0,0 0 0,-1 0-1,1-1 1,0 1 0,-1-1 0,1 1 0,3-2 0,4-3 65,1 0-1,-1 0 1,0 0 0,0-1 0,-1-1-1,0 0 1,0 0 0,9-10-1,55-72 380,-59 71-385,96-134 261,-92 125-349,-1-1 1,-2 0-1,20-54 1,-34 81-52,5-15-54,-5 16 48,0 0-1,0 0 1,0 0-1,0-1 1,0 1 0,1 0-1,-1 0 1,0 0-1,0-1 1,0 1-1,0 0 1,0 0 0,0 0-1,0-1 1,0 1-1,0 0 1,0 0 0,0 0-1,0-1 1,0 1-1,0 0 1,0 0 0,0 0-1,0-1 1,-1 1-1,1 0 1,0 0-1,0 0 1,0 0 0,0-1-1,0 1 1,0 0-1,-1 0 1,1 0 0,0 0-1,0 0 1,0-1-1,0 1 1,0 0-1,-1 0 1,1 0 0,0 0-1,0 0 1,0 0-1,-1 0 1,1 0 0,0 0 37,0 0 0,-1 0 0,1 0 0,0 0 1,0 0-1,0 0 0,0 0 0,0 0 0,0 1 1,0-1-1,-1 0 0,1 0 0,0 0 0,0 0 1,0 0-1,0 1 0,0-1 0,0 0 1,0 0-1,0 0 0,0 0 0,0 1 0,0-1 1,0 0-1,0 0 0,0 0 0,0 0 0,0 1 1,0-1-1,0 0 0,0 0 0,0 0 0,0 0 1,0 0-1,0 1 0,0-1 0,0 0 1,0 0-1,0 0 0,0 0 0,1 0 0,-1 1 1,0-1-1,0 0 0,0 0 0,0 0 0,0 0 1,0 0-1,1 0 0,-1 0 0,0 0 0,0 1 1,0-1-1,0 0 0,1 0 0,7 5-820</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53.015"/>
    </inkml:context>
    <inkml:brush xml:id="br0">
      <inkml:brushProperty name="width" value="0.05" units="cm"/>
      <inkml:brushProperty name="height" value="0.05" units="cm"/>
    </inkml:brush>
  </inkml:definitions>
  <inkml:trace contextRef="#ctx0" brushRef="#br0">79 80 16940,'10'-13'1476,"-3"5"-616,0-1 0,0 1 0,1 0 0,0 1 0,1-1 0,17-10 0,-25 18-807,-1-1 0,1 1 0,-1 0 0,1 0 0,-1 0 0,0 0 0,1 0 0,-1 0-1,1 1 1,-1-1 0,1 0 0,-1 0 0,1 0 0,-1 0 0,0 0 0,1 1 0,-1-1 0,1 0 0,-1 0 0,0 1 0,1-1 0,-1 0 0,0 1 0,1-1 0,-1 0 0,0 1 0,0-1 0,1 0 0,-1 1 0,0-1 0,0 1-1,0-1 1,1 0 0,-1 1 0,0-1 0,0 1 0,0-1 0,0 1 0,0-1 0,0 0 0,0 1 0,0-1 0,0 1 0,0-1 0,0 1 0,0-1 0,0 1 0,-1 24 463,-1-10-344,-1 0 1,-6 17 0,5-20-150,0 1 1,1-1-1,-2 19 1,6-29-35,-1-1 1,0 1-1,0 0 0,0-1 1,1 1-1,-1-1 0,1 1 0,-1-1 1,1 1-1,0-1 0,-1 0 1,1 1-1,0-1 0,0 0 0,0 0 1,0 1-1,0-1 0,0 0 1,1 0-1,-1 0 0,0 0 1,0 0-1,1-1 0,-1 1 0,1 0 1,2 1-1,6 1-65,0 1 1,0-1-1,13 2 0,4 1-152,-24-5 198,1 0 0,-1 1-1,0-1 1,1 1 0,-1 0 0,0 0 0,0 0 0,0 0 0,-1 0-1,1 1 1,0-1 0,3 5 0,-5-5 22,-1-1 0,1 1-1,0-1 1,-1 1 0,1 0-1,-1-1 1,1 1 0,-1 0-1,0-1 1,0 1 0,1 0 0,-1-1-1,-1 1 1,1 0 0,0-1-1,0 1 1,0 0 0,-1-1 0,1 1-1,-1 0 1,0-1 0,1 1-1,-1-1 1,0 1 0,0-1 0,0 1-1,0-1 1,-1 2 0,-9 10 42,0-1 0,0-1 0,-1 0 0,0 0 0,-1-1 0,0-1 0,-1 0 1,0-1-1,-1 0 0,1-1 0,-1-1 0,-1 0 0,-16 4 0,29-9-99,0-1 1,0 1-1,0-1 0,0 0 1,0 0-1,0 0 0,0 0 1,0 0-1,0-1 0,0 1 1,0-1-1,0 0 0,0 0 1,0 0-1,0 0 0,0-1 1,1 1-1,-1-1 0,-4-2 1,5 1-37,0 0 1,0 0-1,0 1 0,0-1 1,1-1-1,-1 1 1,1 0-1,-1 0 0,1 0 1,0-1-1,0 1 1,1-1-1,-1 1 1,1-1-1,0 1 0,0-7 1,1-24-427,7-5-181</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53.503"/>
    </inkml:context>
    <inkml:brush xml:id="br0">
      <inkml:brushProperty name="width" value="0.05" units="cm"/>
      <inkml:brushProperty name="height" value="0.05" units="cm"/>
    </inkml:brush>
  </inkml:definitions>
  <inkml:trace contextRef="#ctx0" brushRef="#br0">0 22 18604,'8'-6'2120,"6"1"-1191,3 4-377,2-1 1192,6 2-432,1 0-511,2 0-321,2 2-640,2-1-480,-3-1 543,-1 0-119,-8-10-104</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4:53.888"/>
    </inkml:context>
    <inkml:brush xml:id="br0">
      <inkml:brushProperty name="width" value="0.05" units="cm"/>
      <inkml:brushProperty name="height" value="0.05" units="cm"/>
    </inkml:brush>
  </inkml:definitions>
  <inkml:trace contextRef="#ctx0" brushRef="#br0">1 353 16876,'0'1'190,"0"0"0,0 0 0,0 0 0,0 0 0,0 0 0,0 0 0,0 0 1,0 0-1,0 0 0,0 0 0,0 0 0,0 0 0,1 0 0,-1 0 0,1 0 1,-1 0-1,0 0 0,1 0 0,0 0 0,-1 0 0,1 0 0,-1-1 0,1 1 0,0 0 1,0 0-1,1 0 0,0-1 27,0 0 0,0 0 0,0 0 0,0-1 0,0 1 0,0-1 0,-1 0 0,1 1 0,0-1 0,0 0 0,-1 0 0,1 0 0,0 0 0,2-3 0,35-25 534,-2-1-1,-1-2 0,40-46 1,83-119-572,-161 211-196,-7 14-1,-35 91-4,20-58-377,2 2 1,-25 120-1,46-177 270,1 15-330,3-16 77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01.916"/>
    </inkml:context>
    <inkml:brush xml:id="br0">
      <inkml:brushProperty name="width" value="0.05" units="cm"/>
      <inkml:brushProperty name="height" value="0.05" units="cm"/>
    </inkml:brush>
  </inkml:definitions>
  <inkml:trace contextRef="#ctx0" brushRef="#br0">4 0 14363,'-1'3'503,"1"0"0,-1 0-1,1 0 1,-1 0 0,1 0-1,0 0 1,0 0 0,0 0 0,1 5-1,0-6-289,0-1 0,0 1 0,0-1-1,0 1 1,0-1 0,0 1 0,0-1-1,1 0 1,-1 0 0,0 1 0,1-1-1,-1 0 1,1 0 0,-1 0-1,1-1 1,-1 1 0,4 1 0,13 4 210,-1-2 1,1 0 0,0 0-1,0-2 1,20 1-1,-12-1-254,-12-1-145,18 3-336,-1-2 0,1-1 1,60-6-1,-90 5 131,-1 0 1,1-1 0,-1 1-1,1-1 1,-1 1 0,1-1 0,-1 1-1,1-1 1,-1 0 0,0 1-1,1-1 1,-1 0 0,0 0-1,0 0 1,0 0 0,0 0 0,0 0-1,0-1 1,2-1 0,-3 2 37,1 0 1,-1-1 0,0 1 0,0 0 0,0 0 0,0 0-1,0-1 1,0 1 0,0 0 0,0 0 0,0 0-1,-1-1 1,1 1 0,0 0 0,-1 0 0,1 0-1,-1 0 1,1 0 0,-1 0 0,0 0 0,1 0-1,-1 0 1,0 0 0,0 0 0,-1-1 0,-12-11-1211</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02.355"/>
    </inkml:context>
    <inkml:brush xml:id="br0">
      <inkml:brushProperty name="width" value="0.05" units="cm"/>
      <inkml:brushProperty name="height" value="0.05" units="cm"/>
    </inkml:brush>
  </inkml:definitions>
  <inkml:trace contextRef="#ctx0" brushRef="#br0">13 1 14347,'-2'2'351,"1"0"-1,0 0 1,-1 0-1,1 1 1,0-1 0,0 0-1,0 1 1,1-1-1,-1 1 1,0-1 0,0 5-1,2-6-235,-1-1 0,0 1-1,0-1 1,0 1 0,0-1-1,1 1 1,-1-1-1,0 1 1,1-1 0,-1 0-1,0 1 1,1-1 0,-1 1-1,0-1 1,1 0 0,-1 1-1,1-1 1,-1 0 0,1 1-1,-1-1 1,1 0 0,21 5 1701,152-2 2065,-1 0-6248,-165-3 2014,0 1 1,0-1-1,0 0 1,0-1 0,0 0-1,0 0 1,12-4-1,-4-5-654</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02.759"/>
    </inkml:context>
    <inkml:brush xml:id="br0">
      <inkml:brushProperty name="width" value="0.05" units="cm"/>
      <inkml:brushProperty name="height" value="0.05" units="cm"/>
    </inkml:brush>
  </inkml:definitions>
  <inkml:trace contextRef="#ctx0" brushRef="#br0">11 1 18628,'0'1'151,"0"0"0,1 0 0,-1 0 0,1-1 0,-1 1 0,1 0-1,-1 0 1,1 0 0,-1 0 0,1-1 0,0 1 0,0 0 0,-1-1 0,1 1 0,0 0 0,0-1 0,0 1 0,0-1-1,-1 0 1,1 1 0,0-1 0,2 1 0,27 9 1208,-23-8-760,32 9 391,-4-2-510,0 2-1,52 25 0,-78-32-470,-1 1 0,1 0 0,-1 1 0,0-1 0,0 2 0,-1-1 0,0 1 0,0 0 0,0 0 0,-1 1 0,0 0 0,-1 0 0,1 1 0,5 12 0,-10-16-1,1 0-1,-1-1 1,1 1-1,-1 0 1,-1 1-1,1-1 1,-1 0-1,0 0 1,0 0-1,0 0 1,-1 0-1,0 0 1,0 0-1,0 0 1,0 0-1,-1 0 1,0 0-1,0-1 1,0 1-1,-1-1 0,1 1 1,-1-1-1,0 0 1,-6 6-1,-7 7 55,-1-1-1,-1-1 1,0-1-1,-24 14 0,25-16-1,-46 31 68,-93 68-1811,156-109 1343,5-3-94</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07.972"/>
    </inkml:context>
    <inkml:brush xml:id="br0">
      <inkml:brushProperty name="width" value="0.05" units="cm"/>
      <inkml:brushProperty name="height" value="0.05" units="cm"/>
    </inkml:brush>
  </inkml:definitions>
  <inkml:trace contextRef="#ctx0" brushRef="#br0">11 420 13203,'-4'10'1446,"3"-7"-1038,0 0 1,0 0-1,0-1 1,0 1-1,1 0 1,-1 0 0,1 0-1,0 0 1,-1 0-1,2 3 1,-1-6-343,0 1 0,0-1-1,0 0 1,1 0 0,-1 0 0,0 0 0,0 0 0,1 1 0,-1-1-1,0 0 1,1 0 0,-1 0 0,0 0 0,0 0 0,1 0 0,-1 0 0,0 0-1,0 0 1,1 0 0,-1 0 0,0 0 0,1 0 0,-1 0 0,0 0 0,0-1-1,1 1 1,-1 0 0,0 0 0,0 0 0,1 0 0,-1 0 0,0-1 0,0 1-1,0 0 1,1 0 0,-1 0 0,0-1 0,0 1 0,0 0 0,1-1-1,9-10 638,-9 10-527,39-50 1237,-2-3 0,39-74-1,-8 12-926,-12 23-387,-49 85-142,-5 15 16,-5 18-10,-86 441-1888,88-452-367,4-26 1524</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08.440"/>
    </inkml:context>
    <inkml:brush xml:id="br0">
      <inkml:brushProperty name="width" value="0.05" units="cm"/>
      <inkml:brushProperty name="height" value="0.05" units="cm"/>
    </inkml:brush>
  </inkml:definitions>
  <inkml:trace contextRef="#ctx0" brushRef="#br0">204 0 17612,'0'14'1560,"0"7"-1080,-2 5-208,1 8 632,-1 6-215,-1 6-281,0 3-136,2-2-160,-2-1-32,-1-6-48,4-5-152,-1-10-464,1-8-305,0-16 737,-8-2-128,5-13-144</inkml:trace>
  <inkml:trace contextRef="#ctx0" brushRef="#br0" timeOffset="1">0 164 17804,'0'5'2192,"6"4"-1376,5 1-319,4 4 1295,10-1-760,1-1-232,6-3-408,0 0-240,2-6-568,-2-1-336,0-5 1328,-3-3-688,-6-13-88,0-4-96</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08.902"/>
    </inkml:context>
    <inkml:brush xml:id="br0">
      <inkml:brushProperty name="width" value="0.05" units="cm"/>
      <inkml:brushProperty name="height" value="0.05" units="cm"/>
    </inkml:brush>
  </inkml:definitions>
  <inkml:trace contextRef="#ctx0" brushRef="#br0">256 1 16932,'0'14'1600,"0"4"-1000,-3 4-200,-3 7 864,-3 6-207,-2 3-281,-1 6-88,-3 2-232,1-1-40,-3-4-80,2-6-128,1-9-320,0-6-328,0-11-672,2-7-32,-2-14 816,0-10-241,-1-13-247</inkml:trace>
  <inkml:trace contextRef="#ctx0" brushRef="#br0" timeOffset="1">1 44 17580,'12'7'2008,"6"7"-1064,5 2-391,5 5 1039,1 2-248,4 4-432,-2 1-232,0 3-335,1-1-121,-5-2-152,-4-2-120,-1-6-841,-4-6 1354,-3-1-522,-2-7-47,-3-12-64</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09.454"/>
    </inkml:context>
    <inkml:brush xml:id="br0">
      <inkml:brushProperty name="width" value="0.05" units="cm"/>
      <inkml:brushProperty name="height" value="0.05" units="cm"/>
    </inkml:brush>
  </inkml:definitions>
  <inkml:trace contextRef="#ctx0" brushRef="#br0">1 1 19572,'7'7'2025,"10"1"-1161,8 3-328,8-1 984,6 1-255,6 0-433,4-2-152,0-1-368,0-2-184,-3-2-328,-6-2-200,-11-2-528,-4 1-273,-15-1 1753,-8 0-896,-7-6-96,-8 3-64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21.540"/>
    </inkml:context>
    <inkml:brush xml:id="br0">
      <inkml:brushProperty name="width" value="0.05" units="cm"/>
      <inkml:brushProperty name="height" value="0.05" units="cm"/>
    </inkml:brush>
  </inkml:definitions>
  <inkml:trace contextRef="#ctx0" brushRef="#br0">14 0 17620,'8'15'1928,"-7"8"-1336,-7 17-296,-1 8 1369,0 11-1225,6 4-40,-1 1-208,4-1-232,2-8-376,3-7-304,0-18 1160,2-8-576,-9-21-88,-9 2-96</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09.846"/>
    </inkml:context>
    <inkml:brush xml:id="br0">
      <inkml:brushProperty name="width" value="0.05" units="cm"/>
      <inkml:brushProperty name="height" value="0.05" units="cm"/>
    </inkml:brush>
  </inkml:definitions>
  <inkml:trace contextRef="#ctx0" brushRef="#br0">1 59 18452,'10'20'2096,"12"-9"-1039,8-2-393,10-5 1040,3-1-264,5-3-455,-3-4-353,1-5-880,0-2-680,-17-10 775,-6-5-191,-9-8-176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1.477"/>
    </inkml:context>
    <inkml:brush xml:id="br0">
      <inkml:brushProperty name="width" value="0.05" units="cm"/>
      <inkml:brushProperty name="height" value="0.05" units="cm"/>
    </inkml:brush>
  </inkml:definitions>
  <inkml:trace contextRef="#ctx0" brushRef="#br0">182 0 15915,'-33'47'9006,"15"-20"-8584,1 1 1,2 1-1,-22 57 1,20-31-70,4 1 0,1 0 1,-3 59-1,12-71-255,2-1 0,2 1 0,1-1 0,14 71 0,-13-99-214,1-1-1,0 0 1,1-1-1,0 1 1,9 15-1,-12-25 8,0 0 0,1 0 0,-1 0-1,1-1 1,0 1 0,0-1 0,0 0-1,0 0 1,1 0 0,-1 0 0,1-1-1,0 1 1,0-1 0,0 0 0,0 0 0,0-1-1,0 1 1,0-1 0,1 0 0,-1 0-1,5 1 1,13-2-490</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2.802"/>
    </inkml:context>
    <inkml:brush xml:id="br0">
      <inkml:brushProperty name="width" value="0.05" units="cm"/>
      <inkml:brushProperty name="height" value="0.05" units="cm"/>
    </inkml:brush>
  </inkml:definitions>
  <inkml:trace contextRef="#ctx0" brushRef="#br0">1 261 15443,'0'1'101,"0"-1"0,0 0-1,0 0 1,-1 0-1,1 1 1,0-1 0,0 0-1,0 0 1,0 1 0,0-1-1,0 0 1,0 0-1,0 0 1,0 1 0,0-1-1,0 0 1,0 0 0,0 1-1,0-1 1,0 0-1,0 0 1,0 0 0,0 1-1,1-1 1,-1 0 0,0 0-1,0 0 1,0 1-1,0-1 1,0 0 0,0 0-1,1 0 1,-1 0 0,0 1-1,0-1 1,0 0-1,1 0 1,11 3 1921,13-5-125,-12-2-1507,0-1 0,0 0-1,0 0 1,0-2 0,-1 1-1,0-1 1,-1-1 0,0 0-1,0-1 1,10-10 0,11-14 231,46-59 0,-64 74-513,22-25 55,-36 42-163,0 1 1,1 0-1,-1 0 0,0 0 0,0 0 0,0 0 1,0 0-1,0 0 0,0 0 0,1 0 1,-1 1-1,0-1 0,0 0 0,0 0 0,0 0 1,0 0-1,0 0 0,1 0 0,-1 0 0,0 0 1,0 0-1,0 0 0,0 0 0,0 0 0,0 1 1,0-1-1,0 0 0,0 0 0,1 0 1,-1 0-1,0 0 0,0 0 0,0 0 0,0 1 1,0-1-1,0 0 0,0 0 0,0 0 0,0 0 1,0 0-1,0 1 0,0-1 0,0 0 0,0 0 1,0 0-1,0 0 0,0 0 0,0 0 1,0 1-1,0-1 0,0 0 0,0 0 0,-1 0 1,2 18-10,-3 19-14,-9 44-30,3-23-173,-2 74 0,10-132 202,0 0 0,0 0 1,0 0-1,0 0 0,0 0 0,0 0 1,0 1-1,0-1 0,0 0 1,0 0-1,0 0 0,0 0 0,0 0 1,0 0-1,0 0 0,0 0 1,0 0-1,0 0 0,0 1 0,0-1 1,0 0-1,0 0 0,0 0 1,0 0-1,0 0 0,0 0 1,0 0-1,0 0 0,0 0 0,0 0 1,0 1-1,0-1 0,1 0 1,-1 0-1,0 0 0,0 0 0,0 0 1,0 0-1,0 0 0,0 0 1,0 0-1,0 0 0,0 0 0,0 0 1,0 0-1,1 0 0,-1 0 1,0 0-1,0 0 0,0 0 0,0 0 1,0 0-1,0 0 0,0 0 1,0 0-1,0 0 0,1 0 0,-1 0 1,0 0-1,6-7-545,11-21 491,-8 13-366,7-8-106</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3.234"/>
    </inkml:context>
    <inkml:brush xml:id="br0">
      <inkml:brushProperty name="width" value="0.05" units="cm"/>
      <inkml:brushProperty name="height" value="0.05" units="cm"/>
    </inkml:brush>
  </inkml:definitions>
  <inkml:trace contextRef="#ctx0" brushRef="#br0">0 6 17100,'9'-2'456,"0"1"0,0 0 0,1 0 0,-1 1 1,0 0-1,0 0 0,0 1 0,0 1 0,0-1 0,0 1 1,0 1-1,0 0 0,0 0 0,-1 0 0,13 8 1,-18-8-397,1-1 0,-1 1 0,1 0 0,-1 0 1,0 0-1,0 0 0,0 0 0,-1 1 0,1 0 1,-1-1-1,1 1 0,-1 0 0,-1 0 0,1 0 1,-1 0-1,1 1 0,0 4 0,-1-3 9,-1 0 0,0 0 0,0 1 0,-1-1-1,1 0 1,-1 0 0,-1 0 0,1 0 0,-1 0 0,0 0-1,-5 10 1,-2 0 88,0-1 0,-2 0-1,0 0 1,0-1 0,-2 0-1,-20 17 1,14-13-52,1 1-1,-18 24 1,35-42-104,0 0 0,0 0-1,0 0 1,1 0-1,-1 0 1,0 0 0,1 0-1,-1 0 1,1 1 0,-1-1-1,1 0 1,-1 0 0,1 1-1,0-1 1,0 0 0,-1 0-1,1 1 1,0-1 0,0 0-1,0 1 1,1-1-1,-1 0 1,0 0 0,0 1-1,1 1 1,0-2 0,1 0 0,-1 0 1,0 0-1,0 0 0,1 0 0,-1 0 0,1 0 0,-1 0 1,1 0-1,-1-1 0,1 1 0,-1-1 0,1 1 0,0-1 1,-1 0-1,3 1 0,10 0-22,-1 0-1,0-1 1,21-3 0,-32 3 11,23-4-104,0-1 1,0 0 0,-1-2-1,0-1 1,31-14-1,-20 7-44</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4.046"/>
    </inkml:context>
    <inkml:brush xml:id="br0">
      <inkml:brushProperty name="width" value="0.05" units="cm"/>
      <inkml:brushProperty name="height" value="0.05" units="cm"/>
    </inkml:brush>
  </inkml:definitions>
  <inkml:trace contextRef="#ctx0" brushRef="#br0">10 154 15347,'-2'5'636,"0"-1"1,1 1-1,0 0 0,0 0 0,0 0 1,0 0-1,1-1 0,0 10 0,0-13-495,0 0-1,0 0 1,0-1 0,0 1-1,1 0 1,-1 0 0,0 0-1,1 0 1,-1 0-1,0 0 1,1-1 0,-1 1-1,1 0 1,-1 0-1,1-1 1,0 1 0,-1 0-1,1-1 1,0 1-1,1 0 1,-1 0-37,0-1 1,1 0-1,-1 1 0,0-1 1,1 0-1,-1 0 0,1 0 1,-1 0-1,0 0 0,1 0 1,-1-1-1,0 1 0,1 0 1,-1-1-1,0 1 0,1-1 1,-1 1-1,2-2 0,5-2 170,0-1 0,0 0 0,-1 0 0,0-1 0,0 0 0,8-8 0,36-46 513,-42 49-640,22-31 179,14-16-115,-45 58-211,0-1-1,0 1 1,0 0 0,0 0-1,0 0 1,0 0 0,1-1 0,-1 1-1,0 0 1,0 0 0,0 0-1,0 0 1,0 0 0,0 0-1,0-1 1,1 1 0,-1 0 0,0 0-1,0 0 1,0 0 0,0 0-1,0 0 1,1 0 0,-1 0 0,0 0-1,0 0 1,0 0 0,0-1-1,1 1 1,-1 0 0,0 0-1,0 0 1,0 0 0,0 0 0,1 1-1,-1-1 1,0 0 0,0 0-1,0 0 1,0 0 0,1 0-1,-1 0 1,0 0 0,0 0 0,0 0-1,0 0 1,0 0 0,1 0-1,-1 1 1,0-1 0,0 0-1,0 0 1,0 0 0,0 0 0,0 0-1,0 0 1,1 1 0,-1-1-1,0 0 1,0 0 0,0 0-1,0 18-28,-6 25-58,2-24-55,-37 209-1994,42-220-151,-1-12 1555</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4.905"/>
    </inkml:context>
    <inkml:brush xml:id="br0">
      <inkml:brushProperty name="width" value="0.05" units="cm"/>
      <inkml:brushProperty name="height" value="0.05" units="cm"/>
    </inkml:brush>
  </inkml:definitions>
  <inkml:trace contextRef="#ctx0" brushRef="#br0">0 1 18868,'2'3'2056,"1"4"-1159,0 3-353,-1 3 1112,2 4-296,-1 8-519,2-1-225,-1 5-312,-1 0-96,-1-1-120,-2-1-48,1-5-136,-1-2-152,0-10-520,0-8-417,0-11 545,5-11 40</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5.361"/>
    </inkml:context>
    <inkml:brush xml:id="br0">
      <inkml:brushProperty name="width" value="0.05" units="cm"/>
      <inkml:brushProperty name="height" value="0.05" units="cm"/>
    </inkml:brush>
  </inkml:definitions>
  <inkml:trace contextRef="#ctx0" brushRef="#br0">55 2 17820,'0'0'68,"0"0"1,0 0-1,0-1 1,1 1-1,-1 0 1,0 0-1,0 0 1,0 0-1,1 0 0,-1-1 1,0 1-1,0 0 1,1 0-1,-1 0 1,0 0-1,0 0 1,1 0-1,-1 0 1,0 0-1,0 0 1,0 0-1,1 0 1,-1 0-1,0 0 0,0 0 1,1 0-1,-1 0 1,0 0-1,0 1 1,1-1-1,-1 0 1,0 0-1,0 0 1,0 0-1,1 0 1,-1 0-1,0 1 1,0-1-1,0 0 0,1 0 1,-1 0-1,0 1 1,0-1-1,0 0 1,0 0-1,4 18 1895,-5 23-113,1-38-1703,-12 88 1576,12-90-1712,0-1-1,0 1 1,0-1-1,0 1 1,0-1-1,0 1 0,1-1 1,-1 1-1,0-1 1,0 1-1,0-1 1,1 1-1,-1-1 1,0 0-1,0 1 0,1-1 1,-1 0-1,0 1 1,1-1-1,-1 0 1,1 1-1,-1-1 1,0 0-1,1 1 0,-1-1 1,1 0-1,-1 0 1,1 0-1,-1 0 1,1 1-1,-1-1 1,0 0-1,1 0 0,-1 0 1,1 0-1,-1 0 1,1 0-1,-1 0 1,1 0-1,0 0 1,26-3 137,-19 1-125,1 1-29,0 0-1,-1 1 0,1 0 1,-1 1-1,1 0 0,-1 0 0,1 1 1,-1 0-1,1 0 0,7 4 1,-13-5-3,0 0 1,-1 1 0,1-1 0,-1 1 0,0-1 0,1 1 0,-1 0 0,0 0 0,0 0 0,0 0-1,0 0 1,-1 1 0,1-1 0,0 1 0,-1-1 0,0 1 0,0-1 0,0 1 0,0 0-1,0-1 1,0 1 0,0 0 0,-1 0 0,0 0 0,1 0 0,-1-1 0,0 1 0,-1 0 0,1 0-1,0 0 1,-1 0 0,1 0 0,-3 4 0,1-1 64,-1 0 0,0 0-1,0 0 1,0 0 0,-1-1 0,0 1 0,0-1-1,-1 0 1,1 0 0,-1-1 0,0 1-1,0-1 1,-1 0 0,1 0 0,-1-1 0,0 0-1,0 0 1,0 0 0,0-1 0,0 1 0,-1-2-1,-9 3 1,12-3-95,-1-1-1,0 1 0,0-1 1,0 0-1,0 0 0,0 0 1,0-1-1,0 1 0,0-1 1,0-1-1,0 1 0,1-1 1,-7-2-1,7 2-146,1 0 0,0-1 0,0 1 0,0-1-1,0 1 1,0-1 0,0 0 0,1 0 0,0 0 0,-1 0 0,1-1-1,0 1 1,1-1 0,-1 1 0,0-1 0,1 0 0,0 1 0,-1-8-1,0 4-41,1 0 0,1 0-1,-1 0 1,1 0-1,0 0 1,3-13-1,6-14-813</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5.775"/>
    </inkml:context>
    <inkml:brush xml:id="br0">
      <inkml:brushProperty name="width" value="0.05" units="cm"/>
      <inkml:brushProperty name="height" value="0.05" units="cm"/>
    </inkml:brush>
  </inkml:definitions>
  <inkml:trace contextRef="#ctx0" brushRef="#br0">1 0 18796,'3'4'2104,"3"-1"-1135,3 0-377,3-2 1248,2-1-424,4 3-575,2-3-185,3 2-472,0 1-192,3-2-792,0 1-577,-3-2 1113,-1-2-184,-5-4-208</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6.209"/>
    </inkml:context>
    <inkml:brush xml:id="br0">
      <inkml:brushProperty name="width" value="0.05" units="cm"/>
      <inkml:brushProperty name="height" value="0.05" units="cm"/>
    </inkml:brush>
  </inkml:definitions>
  <inkml:trace contextRef="#ctx0" brushRef="#br0">1 353 18612,'3'0'234,"-1"0"0,1 0-1,-1-1 1,1 1 0,0 0 0,-1-1-1,1 0 1,-1 1 0,1-1 0,-1 0-1,1 0 1,-1 0 0,0-1 0,0 1 0,3-3-1,31-27 984,-31 27-813,26-30 246,-2-1 0,0-2 0,-3 0 0,-1-2 0,32-68 0,-49 93-635,-8 14-15,0 0 0,0 0 0,0 0 0,0 0 0,0 0 0,0 0 0,0 0 0,0 0 0,0 0 0,0 0 0,0 0-1,0 0 1,0 1 0,0-1 0,0 0 0,0 0 0,0 0 0,0 0 0,0 0 0,1 0 0,-1 0 0,0 0 0,0 0 0,0 0 0,0 0 0,0 0 0,0 0 0,0 0-1,0 0 1,0 0 0,0 0 0,0 0 0,0 0 0,0 0 0,0 0 0,0 0 0,0 0 0,0 0 0,1 0 0,-1 0 0,0 0 0,0 0 0,0 0 0,0 0 0,0 0-1,0 0 1,0 0 0,0 0 0,0 0 0,0 0 0,0 0 0,0 0 0,0 0 0,0 0 0,0 0 0,0 0 0,0 0 0,-4 25-30,1-11 20,-5 33-137,-2 5-429,3 0 1,-2 56-1,9-105 500,0 0 0,0 1-1,1-1 1,-1 0 0,1 0 0,-1 0 0,1 0 0,0 1 0,2 2-1,4 7-399</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7.305"/>
    </inkml:context>
    <inkml:brush xml:id="br0">
      <inkml:brushProperty name="width" value="0.05" units="cm"/>
      <inkml:brushProperty name="height" value="0.05" units="cm"/>
    </inkml:brush>
  </inkml:definitions>
  <inkml:trace contextRef="#ctx0" brushRef="#br0">38 1 13011,'-4'2'226,"1"1"0,-1-1 0,1 0 1,-1 1-1,1 0 0,0 0 0,0 0 1,0 0-1,-2 4 0,5-6-135,-1 1-1,1-1 1,-1 0-1,1 0 1,0 0-1,-1 1 1,1-1-1,0 0 1,0 1-1,0-1 1,0 0-1,0 0 1,1 1-1,-1-1 1,0 0-1,0 0 1,1 1-1,-1-1 1,1 0 0,-1 0-1,1 0 1,-1 0-1,1 0 1,0 0-1,0 0 1,0 0-1,-1 0 1,1 0-1,0 0 1,0 0-1,0 0 1,0-1-1,0 1 1,2 1-1,8 5 408,0 0-1,1-1 0,-1 0 1,1-1-1,0-1 0,1 1 1,13 2-1,92 13 1373,-107-18-1719,125 12 917,0-6 0,171-11 0,360-59 21,-221 16-385,72-1-122,-502 45-566,-8 1-3,0 0-1,1 1 0,-1-1 0,0 2 0,1-1 0,-1 1 0,15 3 0,-22-3-12,0-1 1,0 1-1,0-1 0,0 1 1,0 0-1,0-1 0,-1 1 0,1 0 1,0 0-1,0-1 0,-1 1 1,1 0-1,0 0 0,-1 0 0,1 0 1,-1 0-1,1 0 0,-1 0 1,1 0-1,-1 0 0,0 0 0,0 0 1,1 0-1,-1 0 0,0 1 1,0-1-1,0 0 0,0 0 0,0 0 1,-1 0-1,1 0 0,0 0 1,0 0-1,-1 0 0,1 0 0,-1 0 1,0 2-1,0 0-29,-1 1-1,1-1 1,-1 0 0,0 0-1,0-1 1,0 1-1,0 0 1,0-1 0,0 1-1,-1-1 1,-2 3 0,3-4-73,-1 0 0,1 0 0,0 0 0,0 0 0,-1 0 0,1 0 0,0-1 0,-1 1 0,1-1-1,-1 0 1,1 0 0,-1 0 0,1 0 0,-1 0 0,1 0 0,0-1 0,-1 1 0,1-1 0,-4-1 0,-1-1-76,1 0 1,0 0-1,0-1 0,0 1 0,-9-9 0,-11-11-436</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21.895"/>
    </inkml:context>
    <inkml:brush xml:id="br0">
      <inkml:brushProperty name="width" value="0.05" units="cm"/>
      <inkml:brushProperty name="height" value="0.05" units="cm"/>
    </inkml:brush>
  </inkml:definitions>
  <inkml:trace contextRef="#ctx0" brushRef="#br0">0 91 18916,'0'-2'135,"1"0"0,-1-1 0,0 1 0,1-1 0,0 1 0,-1 0 1,1 0-1,0-1 0,0 1 0,0 0 0,1 0 0,-1 0 0,0 0 0,1 0 0,-1 0 0,1 0 0,0 1 0,0-1 0,-1 1 0,1-1 0,0 1 0,0-1 1,0 1-1,1 0 0,3-1 0,6-3 176,-1 1 1,1 1 0,22-4 0,-25 6-61,42-7-55,0 1-1,0 3 0,1 3 0,-1 1 0,1 3 0,79 14 0,-121-15-181,-1 0 0,1 1 0,-1 0 0,0 1 0,0 0 0,15 8 0,-22-11-3,0 1-1,-1-1 1,1 1 0,0-1 0,0 1 0,-1 0 0,1 0-1,-1 0 1,1 0 0,-1 0 0,0 0 0,0 0-1,0 0 1,0 0 0,0 0 0,0 1 0,-1-1 0,1 0-1,-1 1 1,1-1 0,-1 0 0,0 1 0,0-1-1,0 1 1,0-1 0,-1 0 0,1 1 0,-1-1 0,1 0-1,-1 1 1,0-1 0,-1 3 0,-2 3 36,-1 1 0,0-1 1,0 0-1,-1-1 0,0 1 0,0-1 1,0 0-1,-1 0 0,0-1 0,-11 7 1,2-1 48,-2-1 1,1-1-1,-35 14 0,35-17-207,0-1-1,0-1 0,-1-1 0,-32 4 1,45-7 55,-1-1 1,0 1-1,1-1 1,-1 0-1,0-1 1,1 0-1,-1 1 1,1-2-1,-1 1 1,1-1-1,0 0 1,-1 0-1,1 0 1,0-1-1,0 1 1,1-1-1,-1-1 1,0 1-1,-5-6 1,8 6 3,0 0 0,0 0 1,0 0-1,0-1 0,1 1 0,-2-4 0</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7.971"/>
    </inkml:context>
    <inkml:brush xml:id="br0">
      <inkml:brushProperty name="width" value="0.05" units="cm"/>
      <inkml:brushProperty name="height" value="0.05" units="cm"/>
    </inkml:brush>
  </inkml:definitions>
  <inkml:trace contextRef="#ctx0" brushRef="#br0">14 219 13939,'-1'1'259,"0"0"1,0 0-1,0 0 1,0 0-1,0 0 0,0 0 1,0 1-1,0-1 1,0 0-1,1 1 1,-1-1-1,0 0 0,1 1 1,0-1-1,-1 1 1,1 1-1,0-3-155,0 1-1,0 0 1,0-1-1,0 1 1,0-1 0,1 1-1,-1 0 1,0-1-1,1 1 1,-1-1 0,0 1-1,1-1 1,-1 1-1,1-1 1,-1 1 0,0-1-1,1 1 1,-1-1-1,1 0 1,0 1 0,-1-1-1,1 0 1,-1 0-1,1 1 1,-1-1-1,1 0 1,0 0 0,-1 0-1,1 1 1,0-1-1,-1 0 1,1 0 0,-1 0-1,1 0 1,0 0-1,-1 0 1,1-1 0,0 1-1,-1 0 1,1 0-1,-1 0 1,2-1 0,2 0 168,1 0 1,-1 0-1,1 0 1,-1-1-1,0 1 1,0-1-1,0-1 1,0 1 0,5-4-1,35-30 946,-35 28-997,164-157 1525,-170 162-1743,0 1-1,0-1 1,0 1-1,1-1 1,-1 1-1,0 0 1,1 0-1,0 1 1,4-3-1,-7 4-3,-1 0 0,1 0 0,-1 0 0,1 0 0,-1 0 0,1 0 1,-1 0-1,1 0 0,-1 0 0,1 0 0,-1 0 0,1 1 0,-1-1 0,0 0 0,1 0 0,-1 0 0,1 1 0,-1-1 1,1 0-1,-1 0 0,0 1 0,1-1 0,-1 0 0,0 1 0,1-1 0,-1 1 0,0-1 0,1 1 0,0 1-2,-1 0 0,1 0 0,-1 0 0,1 0-1,-1 0 1,0 0 0,0 0 0,0 0 0,0 0-1,0 0 1,-1 3 0,-12 70-25,-30 98 0,28-116 5,12-43-1741,11-34-1234,16-41 1066,-8 27 643</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8.408"/>
    </inkml:context>
    <inkml:brush xml:id="br0">
      <inkml:brushProperty name="width" value="0.05" units="cm"/>
      <inkml:brushProperty name="height" value="0.05" units="cm"/>
    </inkml:brush>
  </inkml:definitions>
  <inkml:trace contextRef="#ctx0" brushRef="#br0">196 7 16684,'0'-1'93,"0"1"0,-1-1 0,1 1 0,0-1 0,0 1 0,-1 0 0,1-1 0,-1 1 0,1 0-1,0 0 1,-1-1 0,1 1 0,-1 0 0,1 0 0,-1-1 0,1 1 0,-1 0 0,1 0 0,0 0 0,-1 0 0,1 0 0,-1 0 0,1 0 0,-1 0 0,1 0 0,-1 0 0,1 0 0,-1 0 0,1 0 0,-1 0 0,1 0 0,-1 0 0,1 1 0,-1-1 0,-20 6 1020,11-1-840,0 2-1,0-1 1,0 1 0,1 1-1,0 0 1,0 0-1,1 0 1,0 1 0,1 1-1,-10 15 1,9-13-131,1 1 0,0 0-1,1 1 1,1-1 0,0 1 0,1 0 0,0 1 0,-1 15 0,4-27-95,1 1 0,0-1 0,0 0 0,0 0 0,0 1 0,1-1 0,-1 0 0,1 0 0,0 0 0,0 1 0,0-1 0,3 4 0,-4-6-29,1 0 0,0 0 0,0 0 0,0 0-1,0 0 1,0 0 0,0 0 0,0 0 0,0 0 0,0 0 0,0-1-1,0 1 1,1 0 0,-1-1 0,0 1 0,0-1 0,1 0 0,-1 1-1,0-1 1,1 0 0,-1 0 0,0 0 0,1 0 0,-1 0 0,1 0-1,-1 0 1,0 0 0,1 0 0,-1-1 0,0 1 0,3-2 0,2 0 32,0-1 0,-1-1 0,1 1 1,-1-1-1,1 0 0,-1 0 0,0-1 1,-1 1-1,1-1 0,-1 0 0,0-1 0,0 1 1,3-7-1,-1 2 31,-1 1 0,0-1 0,0 0 0,-1-1 0,-1 1 0,0-1 0,2-12 0,-4 20-64,-1 0 1,0 0-1,1 0 1,-1 0-1,-1 0 1,1 0-1,0 0 1,-1 0-1,1 0 1,-1 0 0,0 0-1,0 0 1,0 0-1,-1 0 1,1 1-1,-1-1 1,1 0-1,-1 1 1,0-1-1,0 1 1,-4-4-1,4 5-58,1 0-1,-1 0 0,0 0 0,0 0 0,-1 0 0,1 1 0,0-1 0,0 0 0,0 1 0,0 0 0,0 0 0,-1-1 1,1 1-1,0 1 0,0-1 0,0 0 0,0 0 0,-1 1 0,1-1 0,0 1 0,0 0 0,0 0 0,0-1 0,0 1 1,0 1-1,0-1 0,1 0 0,-1 0 0,0 1 0,-2 1 0,3-1-201,-1-1-1,0 1 1,1-1-1,-1 1 1,1 0-1,-1 0 1,1 0-1,0 0 1,0 0-1,-2 3 1,3-4 188,0-1 1,0 1 0,0-1-1,0 1 1,0 0 0,0-1 0,0 1-1,0-1 1,0 1 0,0-1 0,0 1-1,0-1 1,0 1 0,1-1-1,-1 1 1,0-1 0,0 1 0,1-1-1,-1 1 1,0-1 0,1 0-1,-1 1 1,0-1 0,1 1 0,-1-1-1,0 0 1,1 1 0,-1-1 0,1 0-1,-1 0 1,1 1 0,-1-1-1,1 0 1,-1 0 0,1 0 0,-1 0-1,1 1 1,-1-1 0,1 0-1,-1 0 1,1 0 0,-1 0 0,1 0-1,-1 0 1,1 0 0,0-1 0,0 1-1,17 0-908</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8.827"/>
    </inkml:context>
    <inkml:brush xml:id="br0">
      <inkml:brushProperty name="width" value="0.05" units="cm"/>
      <inkml:brushProperty name="height" value="0.05" units="cm"/>
    </inkml:brush>
  </inkml:definitions>
  <inkml:trace contextRef="#ctx0" brushRef="#br0">142 5 20468,'-8'1'345,"1"1"-1,0-1 1,0 2 0,-1-1-1,1 1 1,1 0-1,-1 1 1,0 0-1,1 0 1,0 0-1,0 1 1,0 0-1,0 0 1,-7 9-1,9-10-308,1 1-1,-1 0 0,1 0 0,0 1 0,0-1 0,0 1 0,1-1 1,0 1-1,0 0 0,0 0 0,1 0 0,0 0 0,0 0 1,1 0-1,-1 0 0,1 1 0,1-1 0,0 7 0,0-10-23,0 0-1,-1 0 0,1 0 0,1 0 1,-1 0-1,0 0 0,1 0 1,0 0-1,-1-1 0,1 1 0,0-1 1,0 1-1,1-1 0,-1 0 1,0 0-1,1 0 0,-1 0 1,1 0-1,0-1 0,-1 1 0,1-1 1,0 0-1,0 1 0,0-1 1,0-1-1,0 1 0,0 0 0,1-1 1,-1 1-1,0-1 0,6 0 1,1-1 35,0 1 0,0-1 0,0-1 0,0 1 1,0-2-1,0 1 0,-1-2 0,1 1 1,8-5-1,-9 3 46,-1 0 0,0 0 1,0 0-1,0-1 1,-1 0-1,0-1 0,0 0 1,-1 0-1,7-9 0,-12 14-55,1 0 0,0-1 0,-1 0 0,0 1 0,0-1-1,1 0 1,-2 1 0,1-1 0,0 0 0,-1 0 0,1 0 0,-1 0 0,0 0-1,0 0 1,0 0 0,0 0 0,0 0 0,-1 0 0,1 0 0,-1 1 0,0-1-1,0 0 1,0 0 0,0 1 0,0-1 0,-1 0 0,1 1 0,-1-1-1,0 1 1,0 0 0,0-1 0,-3-2 0,-3-1-62,0 0-1,-1 0 1,1 1 0,-1 0 0,0 1-1,-1 0 1,1 0 0,-1 1-1,1 0 1,-1 0 0,0 1 0,0 1-1,0 0 1,-17 0 0,25 1-118,-1 0 0,0 0 1,1 1-1,-1-1 0,1 1 0,-1 0 1,1 0-1,-1-1 0,1 2 0,-1-1 1,-2 2-1,4-3 39,1 1-1,-1-1 1,0 1 0,0 0 0,1 0-1,-1-1 1,0 1 0,1 0 0,-1 0 0,1 0-1,-1-1 1,1 1 0,-1 0 0,1 0 0,-1 0-1,1 0 1,0 0 0,0 0 0,0 0-1,-1 0 1,1 0 0,0 0 0,0 0 0,0 0-1,1 0 1,-1 0 0,0 0 0,0 0-1,0 0 1,1 0 0,-1 0 0,1 0 0,0 1-1,4 6-717</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19.632"/>
    </inkml:context>
    <inkml:brush xml:id="br0">
      <inkml:brushProperty name="width" value="0.05" units="cm"/>
      <inkml:brushProperty name="height" value="0.05" units="cm"/>
    </inkml:brush>
  </inkml:definitions>
  <inkml:trace contextRef="#ctx0" brushRef="#br0">101 1 14171,'2'3'368,"0"1"0,0-1 0,0 1 0,0-1 0,1 0 0,-1 0 0,1 0 0,0 0 0,0 0 0,4 2 0,4 6 925,19 18 670,39 53 0,-58-66-1676,0 0 0,-2 1-1,0 0 1,0 0 0,9 33 0,-8-16 15,-3 0 0,-1 1-1,-1 0 1,-2 0 0,-1 0 0,-2 1 0,-7 49 0,3-52-162,-2-1 1,-1 0-1,-2 0 1,0-1-1,-3 0 1,0-1-1,-2 0 1,-20 30-1,23-43-195,-2 1 1,0-2-1,-26 27 0,33-37-181,-1 0-1,0-1 0,0 0 1,0 0-1,0 0 0,-1-1 0,0 0 1,0 0-1,0-1 0,0 0 1,-14 3-1,20-6 158,-1 0 1,1 1-1,-1-1 0,1 0 1,0-1-1,-1 1 1,1 0-1,-1-1 0,1 1 1,-1-1-1,1 0 1,0 1-1,0-1 1,-4-2-1,-4-10-764</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20.691"/>
    </inkml:context>
    <inkml:brush xml:id="br0">
      <inkml:brushProperty name="width" value="0.05" units="cm"/>
      <inkml:brushProperty name="height" value="0.05" units="cm"/>
    </inkml:brush>
  </inkml:definitions>
  <inkml:trace contextRef="#ctx0" brushRef="#br0">83 296 10666,'-15'9'1448,"8"-4"-220,0-1 0,0 1 0,0 0 0,0 0 0,1 1 0,0 0 0,0 0 0,-8 12 0,14-14 1133,7-6-1177,8-7-358,25-24-271,0-1 1,-2-2 0,-2-2-1,-1-2 1,52-77 0,-80 107-502,0-1 1,-1 0 0,7-16-1,-71 187 22,-28 22-2387,85-179 2080,4-11-4687,7-13 3514,3 3 67</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21.172"/>
    </inkml:context>
    <inkml:brush xml:id="br0">
      <inkml:brushProperty name="width" value="0.05" units="cm"/>
      <inkml:brushProperty name="height" value="0.05" units="cm"/>
    </inkml:brush>
  </inkml:definitions>
  <inkml:trace contextRef="#ctx0" brushRef="#br0">246 1 18420,'1'0'139,"-1"0"0,1 1 0,-1-1 0,1 1 0,-1-1 0,1 1 0,-1-1 0,0 1 0,1 0 0,-1-1 0,0 1-1,1-1 1,-1 1 0,0 0 0,1-1 0,-1 1 0,0 0 0,0 0 0,0-1 0,0 1 0,0 0 0,0-1 0,0 1 0,0 0 0,0-1 0,0 1 0,0 0 0,0-1 0,-1 1 0,1 1 0,-8 22 1271,-92 181 1043,29-66-2034,5-6-1765,61-128-301,4-10 739,1-1 668,1 0 0,0 0 0,1-1 0,-1 1 0,4-7 0,8-24-657</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21.556"/>
    </inkml:context>
    <inkml:brush xml:id="br0">
      <inkml:brushProperty name="width" value="0.05" units="cm"/>
      <inkml:brushProperty name="height" value="0.05" units="cm"/>
    </inkml:brush>
  </inkml:definitions>
  <inkml:trace contextRef="#ctx0" brushRef="#br0">1 23 15075,'6'1'4606,"16"-9"-1815,-12 4-1593,2 1-765,0 0-1,0 1 0,1 0 0,-1 1 1,1 1-1,-1 0 0,0 0 1,25 5-1,-32-4-405,0 1-1,0-1 1,0 1 0,0 0 0,-1 0 0,1 1 0,-1-1-1,1 1 1,-1 0 0,7 6 0,-9-6-16,1-1 0,-1 1 1,0 0-1,0 0 1,0 1-1,-1-1 0,1 0 1,-1 0-1,1 1 0,-1-1 1,0 1-1,0 0 0,-1-1 1,1 1-1,-1 0 0,0 5 1,0 0 11,-2 0 0,1 0 1,-1 0-1,-1 0 0,1 0 1,-2 0-1,1-1 0,-1 1 1,0-1-1,-1 0 0,0 0 1,0 0-1,-1-1 0,-8 9 1,-4 3 162,-1 0 0,-1-2 0,-38 27 1,40-34-38,14-9-118,1 0-1,0 1 1,-1 0-1,1 0 0,0 0 1,0 0-1,0 0 1,1 0-1,-1 1 0,-4 5 1,7-7-32,0 0 0,0 0 0,0 0 1,0 0-1,0 0 0,0 0 0,0 0 0,0 0 1,1 0-1,-1 0 0,0 0 0,1 0 0,-1 0 1,1 0-1,-1-1 0,1 1 0,-1 0 0,1 0 1,-1 0-1,1 0 0,0-1 0,0 1 0,-1 0 1,1-1-1,0 1 0,0-1 0,0 1 1,0-1-1,-1 1 0,1-1 0,0 1 0,1-1 1,36 15-71,-34-14 57,14 5-244,1-2 1,0 0-1,23 2 0,-32-5 74,-1-1 1,1 0-1,-1 0 0,1-1 0,-1 0 1,1-1-1,-1 0 0,14-5 0,-12 0-228,-7-4-2</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26.993"/>
    </inkml:context>
    <inkml:brush xml:id="br0">
      <inkml:brushProperty name="width" value="0.05" units="cm"/>
      <inkml:brushProperty name="height" value="0.05" units="cm"/>
    </inkml:brush>
  </inkml:definitions>
  <inkml:trace contextRef="#ctx0" brushRef="#br0">1 39 19180,'2'2'269,"0"0"0,0 1 0,1-1 0,-1-1-1,1 1 1,-1 0 0,1-1 0,0 1 0,0-1 0,0 0 0,0 0-1,0 0 1,0 0 0,0 0 0,0-1 0,0 1 0,0-1 0,0 0 0,0 0-1,5 0 1,6-2 252,-1-1-1,1 0 1,18-7-1,-1 1-29,-10 4-241,8-3-84,0 1-1,0 1 1,1 2-1,51-1 1,-79 5-337,1 0 1,-1 0-1,1 0 0,-1 1 1,1-1-1,-1 1 1,0 0-1,1-1 0,-1 1 1,0 0-1,4 3 1,-7-4-16,0 1 0,0-1 0,0 1 1,0-1-1,0 0 0,0 0 0,0 1 1,0-1-1,0 0 0,0 0 0,0 0 1,0 0-1,-2 0 0,-21-2-678</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27.423"/>
    </inkml:context>
    <inkml:brush xml:id="br0">
      <inkml:brushProperty name="width" value="0.05" units="cm"/>
      <inkml:brushProperty name="height" value="0.05" units="cm"/>
    </inkml:brush>
  </inkml:definitions>
  <inkml:trace contextRef="#ctx0" brushRef="#br0">0 42 18316,'3'14'2296,"7"-4"-1335,8-8-281,5-2 1088,11-5-496,2-1-119,6-6-393,1 0-288,-4 1-632,0 0-464,-7 4 536,-2 5-176,-10 1-104</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29.306"/>
    </inkml:context>
    <inkml:brush xml:id="br0">
      <inkml:brushProperty name="width" value="0.05" units="cm"/>
      <inkml:brushProperty name="height" value="0.05" units="cm"/>
    </inkml:brush>
  </inkml:definitions>
  <inkml:trace contextRef="#ctx0" brushRef="#br0">158 0 17300,'0'0'45,"0"0"0,0 0 0,1 0 0,-1 0 1,0 0-1,0 0 0,0 0 0,0 0 0,1 0 0,-1 0 0,0 0 1,0 0-1,0 0 0,0 0 0,1 0 0,-1 0 0,0 0 1,0 0-1,0 0 0,0 0 0,1 1 0,-1-1 0,0 0 1,0 0-1,0 0 0,0 0 0,0 0 0,1 0 0,-1 0 1,0 0-1,0 1 0,0-1 0,0 0 0,0 0 0,0 0 1,0 0-1,0 1 0,0-1 0,0 0 0,1 0 0,-1 0 1,0 0-1,0 1 0,0-1 0,0 0 0,0 0 0,0 0 1,0 0-1,0 1 0,0-1 0,0 0 0,0 0 0,-1 0 0,1 0 1,0 1-1,0-1 0,0 0 0,0 0 0,0 0 0,0 0 1,0 0-1,0 1 0,0-1 0,-1 0 0,1 0 0,0 0 1,0 0-1,0 0 0,-11 19 1005,5-9-230,-18 40-86,2 2 1,2 0-1,3 1 1,-21 110-1,27-87-466,3 0-1,3 1 1,7 83-1,1-112-192,16 85-1,-14-112-69,0 0 1,2-1-1,0 0 1,1 0-1,1-1 1,17 26-1,-21-37-41,1 0 0,0-1 0,0 1 0,1-1 0,0-1 0,0 1 0,1-1-1,0-1 1,0 1 0,0-1 0,0-1 0,1 1 0,0-1 0,0-1 0,12 3 0,-18-5-111,0-1-1,-1 0 1,1 0 0,0 0 0,0 0 0,-1 0 0,1-1 0,3 0-1,-6 1 116,1 0 0,-1-1-1,1 1 1,0 0-1,-1 0 1,1 0-1,-1-1 1,1 1 0,-1 0-1,1-1 1,-1 1-1,1 0 1,-1-1 0,1 1-1,-1-1 1,0 1-1,1-1 1,-1 1-1,0-1 1,1 1 0,-1-1-1,0 1 1,0-1-1,1 1 1,-1-1-1,0 1 1,0-1 0,0 0-1,0 1 1,0-1-1,0 1 1,0-1 0,0 0-1,0 1 1,0-1-1,0 1 1,0-1-1,0 0 1,0 1 0,-1-1-1,1 1 1,0-1-1,0 1 1,-1-1-1,-9-15-600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22.589"/>
    </inkml:context>
    <inkml:brush xml:id="br0">
      <inkml:brushProperty name="width" value="0.05" units="cm"/>
      <inkml:brushProperty name="height" value="0.05" units="cm"/>
    </inkml:brush>
  </inkml:definitions>
  <inkml:trace contextRef="#ctx0" brushRef="#br0">2911 400 13651,'-114'-58'1152,"-177"-65"1,253 109-968,-81-31 268,-2 6 1,-2 5 0,-1 6-1,-1 4 1,-133-6-1,174 26-233,-2 3-1,1 4 1,1 4-1,-1 3 1,1 4-1,1 4 1,1 3-1,-119 47 1,145-44-144,1 3 1,1 2 0,-93 66-1,117-71-71,1 1 1,1 1-1,1 1 0,1 2 0,1 0 0,2 2 1,-23 40-1,18-19-49,2 1 0,2 2 0,3 0 1,2 2-1,-22 115 0,33-122-11,3-1 1,1 1-1,3 1 1,2-1-1,2 0 1,2-1 0,16 69-1,-12-87 18,0-1 0,2 0-1,1 0 1,2-1 0,23 38 0,-24-48 22,0-1 1,1 0-1,1 0 1,0-1-1,2-1 1,0-1 0,0-1-1,24 15 1,-15-14 3,0-2 0,1-1 0,0-1 0,1-2 0,1 0 1,-1-2-1,1-1 0,50 3 0,-11-5-3,1-4 1,115-13-1,-77-4 47,-1-3-1,169-57 1,192-110 314,-339 128-68,-2-6 0,-4-5 0,188-143-1,-232 150-1,-2-3-1,-4-4 0,-2-2 1,70-97-1,-120 142-140,-1-2 0,-2 0-1,20-43 1,-32 60-92,-1 1 0,0-1 0,-1 0 0,0 0-1,-1-1 1,0 1 0,-1 0 0,-1-1 0,0 1 0,0-1 0,-5-23-1,4 29-28,-1 0 0,-1 1-1,1-1 1,-1 1-1,0 0 1,0 0-1,-1 0 1,0 0-1,0 1 1,0-1-1,-1 1 1,0 0-1,0 1 1,0-1 0,0 1-1,-1 0 1,1 0-1,-1 0 1,0 1-1,-1 0 1,-11-4-1,-6-1-73,-1 2 0,0 0 1,0 1-1,-40-1 0,18 3 138,16 2-75,1-2 0,-1 0 0,1-2 0,-55-17-1,71 15-49,-27-15-1</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1.259"/>
    </inkml:context>
    <inkml:brush xml:id="br0">
      <inkml:brushProperty name="width" value="0.05" units="cm"/>
      <inkml:brushProperty name="height" value="0.05" units="cm"/>
    </inkml:brush>
  </inkml:definitions>
  <inkml:trace contextRef="#ctx0" brushRef="#br0">0 393 14419,'1'17'2628,"-1"-17"-2530,0 1-1,0-1 0,0 0 0,0 0 0,0 1 0,0-1 1,0 0-1,0 0 0,1 1 0,-1-1 0,0 0 1,0 0-1,0 0 0,1 1 0,-1-1 0,0 0 0,0 0 1,0 0-1,1 0 0,-1 1 0,0-1 0,0 0 1,1 0-1,-1 0 0,0 0 0,0 0 0,1 0 0,-1 0 1,0 0-1,1 0 0,1 0 105,-1-1-1,1 0 1,0 0-1,-1 1 1,1-1-1,0-1 1,-1 1 0,1 0-1,-1 0 1,0 0-1,1-1 1,-1 1-1,0-1 1,1-1 0,18-24 728,-1 0 0,23-48 0,23-65-65,-56 118-708,30-71 377,-39 92-531,0 0 0,0 1 0,0-1 0,1 0-1,-1 1 1,0-1 0,0 1 0,1-1 0,-1 1 0,0-1 0,1 1 0,-1-1 0,1 1 0,-1-1 0,1 1 0,-1-1 0,1 1 0,-1-1-1,1 1 1,-1 0 0,1-1 0,-1 1 0,2 0 0,-2 0 1,1 0 0,-1 1-1,0-1 1,1 0 0,-1 1 0,1-1 0,-1 1-1,0-1 1,1 1 0,-1-1 0,0 0-1,0 1 1,1-1 0,-1 1 0,0 0 0,0-1-1,0 1 1,0-1 0,0 1 0,1 0-1,3 33 96,-4-33-99,6 361-737,-6-347 675,0-17-12,1-1-1,0 0 1,0 0 0,0 1-1,0-1 1,0 0 0,3-2-1,3-10-110,5-15-148</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1.727"/>
    </inkml:context>
    <inkml:brush xml:id="br0">
      <inkml:brushProperty name="width" value="0.05" units="cm"/>
      <inkml:brushProperty name="height" value="0.05" units="cm"/>
    </inkml:brush>
  </inkml:definitions>
  <inkml:trace contextRef="#ctx0" brushRef="#br0">0 25 16388,'4'-2'760,"6"-2"593,0 0-1,1 0 0,-1 1 0,1 0 0,16-1 1,-24 4-1307,-1 0 0,1 0 1,0 0-1,-1 0 0,1 1 1,-1-1-1,1 1 0,-1-1 1,1 1-1,-1 0 1,0 0-1,1 0 0,-1 1 1,0-1-1,0 0 0,0 1 1,0-1-1,0 1 0,0 0 1,0 0-1,-1 0 0,1 0 1,-1 0-1,1 0 1,-1 0-1,0 0 0,1 1 1,-1-1-1,1 5 0,1 3 8,-1 0 0,0 0 0,-1 0-1,0 0 1,0 1 0,-1-1 0,0 0-1,-1 0 1,-1 1 0,1-1 0,-4 10-1,-6 20 214,-22 50-1,31-83-237,-11 23 67,-10 30 3,21-54-91,0 0 0,0 0 0,1 1 0,0-1 0,1 1 0,-1-1 0,2 9 0,-1-14-5,0 0-1,0 0 1,0 0 0,0 0-1,1 1 1,-1-1 0,1 0-1,-1 0 1,0 0 0,1 0-1,0 0 1,-1 0 0,1 0-1,-1 0 1,1-1 0,0 1-1,0 0 1,0 0 0,-1-1-1,1 1 1,0 0 0,2 0-1,-1 0-30,0 0-1,0-1 0,1 1 1,-1-1-1,0 1 0,0-1 1,0 0-1,1 0 0,-1 0 0,0 0 1,2-1-1,7-1-477,-1-1-1,0 0 1,17-8-1,-24 10 317,39-19-809,-24 12 328</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2.360"/>
    </inkml:context>
    <inkml:brush xml:id="br0">
      <inkml:brushProperty name="width" value="0.05" units="cm"/>
      <inkml:brushProperty name="height" value="0.05" units="cm"/>
    </inkml:brush>
  </inkml:definitions>
  <inkml:trace contextRef="#ctx0" brushRef="#br0">5 313 16716,'-1'7'1075,"-2"18"512,3-25-1526,0 0-1,0 0 0,0 1 1,0-1-1,0 0 0,0 1 1,0-1-1,0 0 0,0 0 1,0 1-1,0-1 0,0 0 1,0 1-1,0-1 0,0 0 1,0 0-1,0 1 0,1-1 1,-1 0-1,0 0 0,0 1 1,0-1-1,0 0 1,1 0-1,-1 0 0,0 1 1,0-1-1,0 0 0,1 0 1,-1 0-1,0 0 0,0 1 1,1-1-1,-1 0 0,0 0 1,1 0-1,-1 0 0,0 0 1,0 0-1,1 0 0,-1 0 1,0 0-1,1 0 0,-1 0 1,0 0-1,0 0 0,1 0 1,-1 0-1,0 0 0,1 0 1,-1 0-1,0 0 0,0 0 1,1-1-1,-1 1 1,0 0-1,0 0 0,1 0 1,-1 0-1,0-1 0,0 1 1,7-6 247,0-1 1,-1 0-1,0 0 1,-1 0-1,1-1 0,-1 1 1,-1-1-1,5-11 1,-2 6-119,64-135 573,-20 37-313,-51 111-448,0 0-1,0 0 1,0 0-1,0 0 1,0 0-1,0 0 0,0 0 1,0 0-1,0 0 1,0-1-1,0 1 1,0 0-1,0 0 1,0 0-1,0 0 1,0 0-1,0 0 1,0 0-1,0 0 1,0 0-1,0 0 1,0-1-1,1 1 1,-1 0-1,0 0 0,0 0 1,0 0-1,0 0 1,0 0-1,0 0 1,0 0-1,0 0 1,0 0-1,0 0 1,0 0-1,1 0 1,-1 0-1,0 0 1,0 0-1,0 0 1,0 0-1,0 0 0,0 0 1,0 0-1,0 0 1,0 0-1,1 0 1,-1 0-1,0 0 1,0 0-1,0 0 1,0 0-1,0 0 1,0 0-1,0 0 1,0 0-1,0 0 1,0 0-1,1 0 1,-1 0-1,0 0 0,0 0 1,0 1-1,2 8 33,-2 15-4,-1 61 28,4 1 1,21 127 0,-24-213-89,0 0 0,0 1 1,0-1-1,0 0 1,0 0-1,0 0 1,0 0-1,0 0 0,0 0 1,0 0-1,0 1 1,0-1-1,0 0 1,0 0-1,0 0 1,0 0-1,0 0 0,0 0 1,0 0-1,0 0 1,0 1-1,0-1 1,0 0-1,1 0 0,-1 0 1,0 0-1,0 0 1,0 0-1,0 0 1,0 0-1,0 0 0,0 0 1,0 0-1,0 0 1,0 1-1,1-1 1,-1 0-1,0 0 1,0 0-1,0 0 0,0 0 1,0 0-1,0 0 1,0 0-1,0 0 1,1 0-1,-1 0 0,0 0 1,0 0-1,0 0 1,0 0-1,0 0 1,0 0-1,0 0 0,0 0 1,1-1-1,-1 1 1,0 0-1,0 0 1,0 0-1,0 0 1,0 0-1,0 0 0,0 0 1,0 0-1,0 0 1,1 0-1,1-2-84,5-1-397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3.537"/>
    </inkml:context>
    <inkml:brush xml:id="br0">
      <inkml:brushProperty name="width" value="0.05" units="cm"/>
      <inkml:brushProperty name="height" value="0.05" units="cm"/>
    </inkml:brush>
  </inkml:definitions>
  <inkml:trace contextRef="#ctx0" brushRef="#br0">1 0 17900,'1'12'1113,"0"0"0,1 0 0,6 18 0,-1-5-45,10 46 139,-5-24-925,10 77 0,-25-131-2746,-2-14 1980,4 3-122</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3.971"/>
    </inkml:context>
    <inkml:brush xml:id="br0">
      <inkml:brushProperty name="width" value="0.05" units="cm"/>
      <inkml:brushProperty name="height" value="0.05" units="cm"/>
    </inkml:brush>
  </inkml:definitions>
  <inkml:trace contextRef="#ctx0" brushRef="#br0">1 1 18388,'1'2'276,"0"0"0,0 1 1,0-1-1,0 0 0,-1 1 0,1-1 1,-1 1-1,0-1 0,1 1 0,-1-1 0,0 1 1,-1-1-1,1 1 0,-1 2 0,1 4 645,-2 31 697,0-16-1270,1 0 1,1 0-1,4 25 0,-4-48-351,0 0-1,0 1 1,1-1 0,-1 0 0,0 0-1,1 0 1,-1 0 0,1 0-1,-1 0 1,1 0 0,-1 0 0,1 0-1,0-1 1,0 1 0,-1 0-1,1 0 1,0 0 0,0-1 0,0 1-1,0 0 1,0-1 0,0 1 0,0-1-1,0 1 1,0-1 0,0 0-1,0 1 1,0-1 0,0 0 0,0 0-1,0 0 1,0 0 0,0 1-1,2-2 1,4 1-55,0-1-1,0 0 1,0-1-1,11-3 1,7-2-96,-18 6 113,0 0 1,0 1 0,0-1-1,-1 1 1,1 1 0,0 0-1,0 0 1,0 0 0,-1 0-1,1 1 1,-1 0 0,12 6-1,-15-6 44,0 0 0,0 0-1,0 0 1,-1 0-1,1 0 1,-1 1-1,1-1 1,-1 1 0,0 0-1,0 0 1,0 0-1,-1 0 1,1 0-1,-1 0 1,1 0 0,-1 0-1,0 1 1,0-1-1,0 1 1,-1-1-1,1 0 1,-1 1 0,0-1-1,0 1 1,0-1-1,0 1 1,-2 4-1,0 0 132,0-1 0,0 1-1,-1-1 1,-1 1 0,1-1-1,-1 0 1,0 0 0,0-1-1,-1 1 1,0-1 0,0 0-1,-10 9 1,9-10-50,0 0 1,0 0-1,0 0 1,-1 0-1,1-1 1,-1 0-1,0-1 1,-1 0-1,1 0 0,0 0 1,-1-1-1,-14 3 1,20-5-194,0 0 0,-1 0 0,1 0 0,0-1 0,-1 1 0,1 0 0,0-1 0,-1 0 0,1 1-1,0-1 1,0 0 0,0 0 0,0 0 0,0 0 0,0-1 0,0 1 0,0-1 0,0 1 0,1-1 0,-1 0 0,0 1 0,1-1 0,0 0 0,-2-3 0,-1-2-106,0 0 0,1 0 0,0 0 0,1-1-1,0 0 1,-2-8 0,-3-27-697</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4.420"/>
    </inkml:context>
    <inkml:brush xml:id="br0">
      <inkml:brushProperty name="width" value="0.05" units="cm"/>
      <inkml:brushProperty name="height" value="0.05" units="cm"/>
    </inkml:brush>
  </inkml:definitions>
  <inkml:trace contextRef="#ctx0" brushRef="#br0">0 29 16235,'3'-3'1993,"4"2"-977,2-2-384,3 1 1297,2-1-473,3 1-480,2-1-200,4 3-472,2-1-304,-2 1-752,0-2 904,-3-1-280,-3 0-96,4 0-96</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4.807"/>
    </inkml:context>
    <inkml:brush xml:id="br0">
      <inkml:brushProperty name="width" value="0.05" units="cm"/>
      <inkml:brushProperty name="height" value="0.05" units="cm"/>
    </inkml:brush>
  </inkml:definitions>
  <inkml:trace contextRef="#ctx0" brushRef="#br0">0 301 18188,'0'2'237,"1"15"1244,2-13-606,4-9 78,0-6-258,0 0-1,-1-1 1,0 0 0,6-21-1,14-57-46,-16 53-432,16-75-91,-30 185-598,3 1 0,17 133 0,-9-177 229,2-5-92</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5.269"/>
    </inkml:context>
    <inkml:brush xml:id="br0">
      <inkml:brushProperty name="width" value="0.05" units="cm"/>
      <inkml:brushProperty name="height" value="0.05" units="cm"/>
    </inkml:brush>
  </inkml:definitions>
  <inkml:trace contextRef="#ctx0" brushRef="#br0">1 236 16043,'1'2'168,"-1"-1"0,1 0 0,0 1 0,0-1 0,0 0 0,0 0 0,0 1 0,0-1 0,0 0-1,0 0 1,0 0 0,0 0 0,1 0 0,-1-1 0,0 1 0,1 0 0,-1-1 0,1 1 0,-1-1 0,1 1-1,-1-1 1,1 1 0,-1-1 0,1 0 0,-1 0 0,1 0 0,1 0 0,51 0 1960,-47-1-1752,331-41 3655,-173 17-3557,-77 13-335,488-78 63,-452 62-162,-27 6 70,128-14 0,-222 36-111,-1 0-1,0-1 0,0 1 1,0 0-1,0 0 0,0 0 1,1 0-1,-1 1 0,0-1 1,0 0-1,0 1 0,0 0 1,0-1-1,0 1 0,0 0 1,0 0-1,0 0 0,0 0 1,2 2-1,-24-5-1905,14 0 1530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7.595"/>
    </inkml:context>
    <inkml:brush xml:id="br0">
      <inkml:brushProperty name="width" value="0.05" units="cm"/>
      <inkml:brushProperty name="height" value="0.05" units="cm"/>
    </inkml:brush>
  </inkml:definitions>
  <inkml:trace contextRef="#ctx0" brushRef="#br0">6 359 14891,'-1'5'603,"-3"25"3105,4-30-3640,0 0 0,0 1 0,0-1 1,0 0-1,0 0 0,0 1 0,0-1 0,0 0 0,0 0 1,0 1-1,0-1 0,0 0 0,0 0 0,0 0 0,0 1 0,1-1 1,-1 0-1,0 0 0,0 1 0,0-1 0,0 0 0,0 0 1,1 0-1,-1 0 0,0 1 0,0-1 0,0 0 0,1 0 0,-1 0 1,0 0-1,0 0 0,1 1 0,12-10 2123,3-8-1448,-2-1 0,0 0 0,-1-1-1,19-36 1,32-88 16,-21 22-388,-49 179-264,2-9-109,-8 41 66,1 143 0,13-213-710,1-16-266,1-13 109,6-22 28,-3 11 173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8.025"/>
    </inkml:context>
    <inkml:brush xml:id="br0">
      <inkml:brushProperty name="width" value="0.05" units="cm"/>
      <inkml:brushProperty name="height" value="0.05" units="cm"/>
    </inkml:brush>
  </inkml:definitions>
  <inkml:trace contextRef="#ctx0" brushRef="#br0">3 346 16884,'-1'11'1478,"0"-8"-1067,1 0-1,0 0 1,0 0-1,0 0 1,0 0-1,0 0 1,1 0-1,-1 0 1,3 6-1,-3-9-325,0 0 0,1 0 0,-1 0 0,0 0 0,1 0 0,-1 0 0,0 0 0,1 0 0,-1 0 0,0 0 0,0 0 0,1 0 0,-1 0 0,0 0 0,1 0 0,-1 0 0,0 0 0,1-1 0,-1 1 0,0 0 0,1 0 0,-1 0 0,0-1 0,0 1 0,0 0 0,1 0 0,-1 0 0,0-1 0,0 1 0,1 0 0,-1-1 0,0 1 0,0 0 0,0 0 0,0-1 0,11-15 756,-10 13-573,29-49 188,-3-2 1,-3-1-1,-2-1 0,25-95 0,-53 181-478,-2 50 0,2-16 26,-1-12 29,2 1 1,4 97-1,4-137-758,1-12-892,1-21 47,-4 3 876,-1-2-160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23.816"/>
    </inkml:context>
    <inkml:brush xml:id="br0">
      <inkml:brushProperty name="width" value="0.05" units="cm"/>
      <inkml:brushProperty name="height" value="0.05" units="cm"/>
    </inkml:brush>
  </inkml:definitions>
  <inkml:trace contextRef="#ctx0" brushRef="#br0">0 1 14667,'6'-1'77,"0"1"0,0 1 0,0-1 0,0 1 0,-1-1 0,1 2 0,0-1 0,-1 1 0,1 0 0,0 0 0,-1 0 0,9 6 0,2 3 244,1 0 0,20 21 0,11 8-52,-12-17-240,0-1-1,1-2 1,55 22 0,125 35 214,-133-51-111,151 70-1,-147-47-53,-32-17-49,68 28 0,-48-33 30,80 19-1,82 6 77,160 47 81,-272-51-196,-2 6 0,-2 5 0,113 74 0,189 91 28,16-30 172,-348-154-156,409 193 225,241 98 72,-578-273-252,166 68 159,-293-107-200,-54-25-856,-46-43-298,33 30 716</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8.710"/>
    </inkml:context>
    <inkml:brush xml:id="br0">
      <inkml:brushProperty name="width" value="0.05" units="cm"/>
      <inkml:brushProperty name="height" value="0.05" units="cm"/>
    </inkml:brush>
  </inkml:definitions>
  <inkml:trace contextRef="#ctx0" brushRef="#br0">80 68 17868,'2'-3'480,"0"0"1,-1 0-1,1 0 1,0 0-1,-1-1 1,0 1-1,0-1 1,0 1-1,0-1 1,0 1-1,-1-1 1,0 0-1,0 1 1,0-1-1,0 1 1,-1-5-1,1 8-442,0 0-1,0 0 1,0-1-1,0 1 1,0 0-1,0 0 1,0-1-1,0 1 0,-1 0 1,1 0-1,0-1 1,0 1-1,0 0 1,0 0-1,-1 0 1,1-1-1,0 1 1,0 0-1,0 0 1,-1 0-1,1 0 1,0-1-1,0 1 1,-1 0-1,1 0 1,0 0-1,0 0 0,-1 0 1,1 0-1,0 0 1,-1 0-1,1 0 1,0 0-1,0 0 1,-1 0-1,1 0 1,0 0-1,-1 0 1,-10 8 343,-7 16-397,-19 58 84,33-72-34,0 1 1,1 0-1,0 0 1,1 0-1,-1 22 1,3-33-32,-1 1 0,1-1 0,0 0 0,0 1 0,0-1 0,0 1 0,0-1 0,0 1 0,0-1 1,1 1-1,-1-1 0,0 1 0,0-1 0,0 1 0,0-1 0,1 1 0,-1-1 0,0 1 0,0-1 0,1 0 0,-1 1 0,0-1 0,1 1 0,-1-1 0,0 0 0,1 1 0,-1-1 0,1 0 1,-1 0-1,1 1 0,-1-1 0,1 0 0,1 0 0,-1 0 0,0 0 1,1 0-1,-1 0 0,0-1 1,0 1-1,1 0 0,-1-1 1,0 1-1,0-1 0,0 1 1,2-2-1,29-23 17,-26 19-35,0-1 0,-1 0-1,1 0 1,-1-1 0,-1 1-1,1-1 1,-1 0 0,-1 0 0,0-1-1,4-12 1,-6 38 9,0 0 1,1-1-1,1 1 0,1-1 0,7 24 1,4-2 27,21 40 1,-36-77 14,0-1 0,0 1 0,0 0 0,0-1 0,0 1 0,0 0 0,0-1 1,0 1-1,0 0 0,0-1 0,0 1 0,0-1 0,0 1 0,-1 0 0,1-1 0,0 1 1,0 0-1,-1-1 0,1 1 0,0-1 0,-1 1 0,1-1 0,-1 1 0,1-1 0,-1 1 1,1-1-1,-1 1 0,1-1 0,-1 0 0,1 1 0,-1-1 0,1 0 0,-1 1 0,-1-1 1,-30 14 847,11-5-371,5 0-165,10-4-169,-1-2 0,1 1-1,-1-1 1,-12 5 0,18-8-225,0 0-1,0 0 1,0 0 0,0 0-1,0 0 1,0 0 0,0-1 0,1 1-1,-1 0 1,0 0 0,0-1 0,0 1-1,0 0 1,0-1 0,0 1-1,1-1 1,-1 1 0,0-1 0,0 1-1,1-1 1,-1 0 0,-1-1 0,-12-18-3324,11 15 2928,1-1-465</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39.965"/>
    </inkml:context>
    <inkml:brush xml:id="br0">
      <inkml:brushProperty name="width" value="0.05" units="cm"/>
      <inkml:brushProperty name="height" value="0.05" units="cm"/>
    </inkml:brush>
  </inkml:definitions>
  <inkml:trace contextRef="#ctx0" brushRef="#br0">2 1 18812,'-1'0'1984,"1"8"-1391,1 5-217,1 4 1264,1 6-872,2 5-144,-1 7-208,2 2-88,0 1-63,0-1-49,1-7-48,-1-4-72,-2-7-272,-1-7-249,2-18-751,-3-9 1016,2-18-176,1 0-112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0.397"/>
    </inkml:context>
    <inkml:brush xml:id="br0">
      <inkml:brushProperty name="width" value="0.05" units="cm"/>
      <inkml:brushProperty name="height" value="0.05" units="cm"/>
    </inkml:brush>
  </inkml:definitions>
  <inkml:trace contextRef="#ctx0" brushRef="#br0">10 104 19492,'-1'-2'338,"0"0"0,0 0 0,0 0-1,0 0 1,0 0 0,0 0 0,0 0-1,1-1 1,-1 1 0,1 0 0,0-1 0,-1-2-1,2 5-267,-1-1 0,0 0 0,0 1 0,0-1-1,1 0 1,-1 1 0,0-1 0,0 0 0,1 1-1,-1-1 1,1 1 0,-1-1 0,0 1 0,1-1-1,-1 1 1,1-1 0,-1 1 0,1-1 0,0 1-1,-1 0 1,1-1 0,-1 1 0,1 0 0,0 0-1,-1-1 1,1 1 0,0 0 0,-1 0 0,1 0-1,0 0 1,-1 0 0,1 0 0,0 0 0,-1 0-1,1 0 1,0 0 0,-1 0 0,1 0 0,0 0-1,-1 0 1,1 1 0,0-1 0,-1 0 0,2 1-1,5 1-36,-1 0 0,1-1 0,1 0-1,-1 0 1,0 0 0,0-1 0,0 0-1,0-1 1,0 0 0,1 0 0,-1 0-1,0-1 1,-1 0 0,1 0 0,0-1-1,-1 0 1,1 0 0,-1 0 0,0-1-1,0 0 1,0 0 0,0-1 0,-1 1-1,0-1 1,0 0 0,6-8 0,-11 13-33,0 0 0,0 0 0,0 0 1,0-1-1,0 1 0,0 0 0,0 0 1,0 0-1,0 0 0,0 0 0,0 0 1,0 0-1,0-1 0,0 1 0,0 0 1,0 0-1,0 0 0,0 0 0,0 0 1,0 0-1,0 0 0,0 0 0,0 0 1,0 0-1,1-1 0,-1 1 0,0 0 1,0 0-1,0 0 0,0 0 0,0 0 1,0 0-1,0 0 0,0 0 0,0 0 1,1 0-1,-1 0 0,0 0 0,0 0 1,0 0-1,0 0 0,0 0 0,0 0 1,0 0-1,0 0 0,1 0 0,-1 0 1,0 0-1,0 0 0,0 0 0,0 0 1,0 0-1,0 0 0,0 0 0,0 0 1,1 0-1,-1 0 0,0 0 0,0 1 1,0-1-1,0 0 0,0 0 0,0 0 1,0 0-1,0 0 0,0 0 0,0 0 1,0 0-1,0 1 0,0 12 4,-7 27-12,5-33 8,-5 31-93,-9 40-108,4 1 0,-4 112 0,12-222-3201,-3 13 2583</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0.887"/>
    </inkml:context>
    <inkml:brush xml:id="br0">
      <inkml:brushProperty name="width" value="0.05" units="cm"/>
      <inkml:brushProperty name="height" value="0.05" units="cm"/>
    </inkml:brush>
  </inkml:definitions>
  <inkml:trace contextRef="#ctx0" brushRef="#br0">1 142 19844,'0'-2'2033,"1"2"-1161,6-1-336,3-4 1064,4 0-271,4 1-489,4-2-264,4-4-488,1 1-336,2-6-896,-4 1 1024,-4-4-112,1-4-161,-2-8-223</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1.307"/>
    </inkml:context>
    <inkml:brush xml:id="br0">
      <inkml:brushProperty name="width" value="0.05" units="cm"/>
      <inkml:brushProperty name="height" value="0.05" units="cm"/>
    </inkml:brush>
  </inkml:definitions>
  <inkml:trace contextRef="#ctx0" brushRef="#br0">1 51 17780,'6'-3'5120,"16"-4"-3016,-10 3-1225,16-7-346,-15 5-222,1 1-1,1 0 1,26-4 0,-41 9-311,1 0-1,-1 0 0,1 0 1,-1 0-1,1 0 0,-1 1 1,1-1-1,-1 0 0,0 0 1,1 1-1,-1-1 0,1 0 1,-1 0-1,0 1 0,1-1 1,-1 1-1,0-1 0,1 0 1,-1 1-1,0-1 0,1 1 1,-1-1-1,0 1 0,0-1 1,0 1-1,1-1 0,-1 1 1,0-1-1,0 1 0,0-1 1,0 1-1,0-1 0,0 1 1,0 0-1,0 24-37,0-18 30,-4 66 175,-18 103 0,5-53 448,13-85-627,4-38-14,0 0 0,0-1 0,0 1 0,0 0 0,0 0 0,0 0 0,1 0-1,-1 0 1,0 0 0,0 0 0,0 0 0,0 0 0,0 0 0,0 0-1,0 0 1,1 0 0,-1 0 0,0 0 0,0 0 0,0 0 0,0 0 0,0 1-1,0-1 1,0 0 0,1 0 0,-1 0 0,0 0 0,0 0 0,0 0 0,0 0-1,0 0 1,0 0 0,0 0 0,0 0 0,0 1 0,0-1 0,0 0-1,1 0 1,-1 0 0,0 0 0,0 0 0,0 0 0,0 0 0,0 1 0,0-1-1,0 0 1,0 0 0,0 0 0,0 0 0,0 0 0,0 0 0,0 0 0,0 1-1,4-10-1334,-3 3 998,-1 0 1,1 1-1,-1-1 1,0 0 0,-1 0-1,1 0 1,-1 1-1,-2-7 1,-4-14-726</inkml:trace>
  <inkml:trace contextRef="#ctx0" brushRef="#br0" timeOffset="1">41 244 13427,'-6'-5'2264,"1"5"-895,3 0-505,5 5 1984,8 1-959,5-2-361,2-2-232,8-1-519,-3-4-297,6-3-600,0-1-576,0-12 640,-1-2-161,-5-7-167</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2.590"/>
    </inkml:context>
    <inkml:brush xml:id="br0">
      <inkml:brushProperty name="width" value="0.05" units="cm"/>
      <inkml:brushProperty name="height" value="0.05" units="cm"/>
    </inkml:brush>
  </inkml:definitions>
  <inkml:trace contextRef="#ctx0" brushRef="#br0">1 40 17460,'2'1'366,"0"1"0,0 0 0,0 0 1,0 0-1,-1 1 0,1-1 1,0 0-1,-1 1 0,0-1 0,0 1 1,2 4-1,-2-4-82,1 0-1,-1 0 1,1 0 0,-1 0-1,1 0 1,0-1 0,3 5 0,-3-6-234,-1 0 1,0 0 0,0-1 0,0 1-1,1 0 1,-1-1 0,0 1 0,1-1-1,-1 0 1,0 1 0,1-1 0,-1 0-1,0 0 1,1 0 0,-1 0 0,0 0-1,1 0 1,-1 0 0,1-1 0,-1 1 0,0 0-1,1-1 1,1 0 0,0-1 55,1 1-1,-1-1 1,0 0 0,0 0 0,0-1 0,0 1-1,0 0 1,0-1 0,-1 0 0,1 0 0,-1 0-1,0 0 1,0 0 0,0 0 0,0 0 0,0-1-1,-1 1 1,1-1 0,-1 1 0,0-1 0,0 0-1,-1 1 1,1-1 0,-1 0 0,0 0 0,0-6-1,0 9-90,0 0 0,0 1 0,0-1-1,0 0 1,0 1 0,-1-1 0,1 1-1,0-1 1,0 0 0,-1 1 0,1-1-1,0 1 1,-1-1 0,1 1 0,0-1-1,-1 1 1,1-1 0,-1 1 0,1-1 0,-1 1-1,1-1 1,-1 1 0,1 0 0,-1-1-1,0 1 1,1 0 0,-1 0 0,0-1-1,0 1-1,-1 0-1,1 1 1,0-1-1,0 0 1,0 0-1,0 1 0,0-1 1,0 0-1,0 1 1,0-1-1,0 1 1,0 0-1,0-1 1,-1 2-1,-2 1-2,0 1 0,1-1 0,-1 0 0,1 1 1,0 0-1,-3 6 0,3-4 8,1-1 0,1 0 0,-1 1-1,-1 9 1,6 3-311,-3-18 249,0 1 0,0-1-1,1 0 1,-1 1-1,1-1 1,-1 0-1,0 1 1,1-1 0,-1 0-1,1 1 1,-1-1-1,1 0 1,-1 0-1,0 1 1,1-1 0,-1 0-1,1 0 1,-1 0-1,1 0 1,-1 0-1,1 0 1,0 0 0,-1 0-1,1 0 1,-1 0-1,1 0 1,-1 0-1,1 0 1,0 0 0,2-4-510,-2 3 141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4.203"/>
    </inkml:context>
    <inkml:brush xml:id="br0">
      <inkml:brushProperty name="width" value="0.05" units="cm"/>
      <inkml:brushProperty name="height" value="0.05" units="cm"/>
    </inkml:brush>
  </inkml:definitions>
  <inkml:trace contextRef="#ctx0" brushRef="#br0">14 298 14683,'-2'7'664,"-1"3"196,0 1-1,1 0 0,1 0 1,-1 18-1,2-29-797,0 0 0,-1 1-1,1-1 1,0 0 0,0 1 0,0-1 0,0 0-1,0 1 1,1-1 0,-1 0 0,0 1-1,0-1 1,0 0 0,0 1 0,0-1-1,0 0 1,0 1 0,1-1 0,-1 0-1,0 1 1,0-1 0,1 0 0,-1 0 0,0 1-1,0-1 1,1 0 0,-1 0 0,0 0-1,0 1 1,1-1 0,-1 0 0,1 0-1,9-6 1362,8-18-91,4-19-704,-1-1 0,-2-1-1,-3 0 1,-1-1 0,15-87-1,-23 318-486,-4-148-126,-2-5-80,2 0 0,1 0 0,16 56 0,-9-67-852,-5-20 318,-1-13 307,-3-12-73</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4.939"/>
    </inkml:context>
    <inkml:brush xml:id="br0">
      <inkml:brushProperty name="width" value="0.05" units="cm"/>
      <inkml:brushProperty name="height" value="0.05" units="cm"/>
    </inkml:brush>
  </inkml:definitions>
  <inkml:trace contextRef="#ctx0" brushRef="#br0">0 374 17932,'0'0'48,"1"0"0,-1 1 1,0-1-1,0 0 0,0 0 0,0 0 0,0 0 1,0 0-1,0 1 0,0-1 0,0 0 1,0 0-1,1 0 0,-1 0 0,0 0 0,0 0 1,0 0-1,0 1 0,0-1 0,0 0 1,1 0-1,-1 0 0,0 0 0,0 0 0,0 0 1,0 0-1,1 0 0,-1 0 0,0 0 1,0 0-1,0 0 0,0 0 0,0 0 0,1 0 1,-1 0-1,0 0 0,0 0 0,0 0 1,0 0-1,1 0 0,-1 0 0,0 0 1,0 0-1,0-1 0,9-7 942,9-20-300,-13 20-99,34-55 352,-2-2 0,-3-1-1,24-71 1,-55 197-936,-2-12 69,2-1-1,3 0 1,19 79 0,-23-117-188,-2-6-22,0 0 1,1-1-1,-1 1 0,1 0 1,0 0-1,0 0 1,0-1-1,1 1 1,-1 0-1,1-1 0,-1 0 1,4 5-1,-4-7 83,0 0 0,-1 0 0,1 0-1,-1 0 1,1 0 0,-1 0 0,1-1-1,-1 1 1,1 0 0,-1 0 0,1 0 0,-1-1-1,1 1 1,-1 0 0,1-1 0,-1 1-1,1 0 1,-1-1 0,1 1 0,-1-1 0,0 1-1,1-1 1,-1 1 0,0-1 0,0 1-1,1-1 1,-1 1 0,0-1 0,0 1 0,0-1-1,1 1 1,-1-1 0,7-19-479,-2-4-298</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5.548"/>
    </inkml:context>
    <inkml:brush xml:id="br0">
      <inkml:brushProperty name="width" value="0.05" units="cm"/>
      <inkml:brushProperty name="height" value="0.05" units="cm"/>
    </inkml:brush>
  </inkml:definitions>
  <inkml:trace contextRef="#ctx0" brushRef="#br0">96 38 18228,'0'-4'705,"0"1"0,0 0-1,-1 0 1,1-1 0,-1 1 0,1 0 0,-3-5 0,3 7-593,0 1 0,-1 0 0,1-1 0,0 1 0,0-1 0,-1 1 0,1 0 0,0-1 0,-1 1 0,1 0 0,0-1-1,-1 1 1,1 0 0,-1-1 0,1 1 0,-1 0 0,1 0 0,-1 0 0,1-1 0,-1 1 0,0 0 0,0 0-33,0 0 1,0 0-1,0 1 0,-1-1 0,1 0 0,0 0 1,0 1-1,0-1 0,0 1 0,0-1 0,0 1 0,0-1 1,0 1-1,0 1 0,-5 2-36,1 1 0,1 0 0,-1 0 0,1 1 0,0-1 0,0 1 0,0 0 0,1 0 0,0 0 0,-4 13 0,3-8-50,1 0 1,0 1-1,1-1 0,0 1 0,-1 18 0,3-27 1,1 1 1,-1-1-1,0 0 1,1 0-1,0 0 1,-1 0-1,1 0 1,0 0-1,1 0 1,-1 0-1,3 3 1,-3-5-1,-1 0 1,1 0-1,0 0 1,-1-1-1,1 1 1,0 0 0,0-1-1,0 1 1,-1-1-1,1 1 1,0-1 0,0 1-1,0-1 1,0 1-1,0-1 1,0 0 0,0 0-1,0 0 1,0 1-1,0-1 1,0 0 0,0 0-1,0 0 1,0 0-1,0-1 1,0 1-1,0 0 1,0 0 0,0-1-1,0 1 1,0 0-1,0-1 1,0 1 0,0-1-1,0 1 1,0-1-1,-1 0 1,2-1 0,3-1-18,0-2 0,0 1 1,-1-1-1,1 1 0,-1-1 1,0 0-1,-1-1 0,1 1 1,3-9-1,2-6-139,8-30 0,-11 33-42,-6 15 34,0 14-186,-1 7 354,0 0-1,1 0 0,1 1 1,0-1-1,2 0 0,0 0 1,2 0-1,0-1 0,12 30 1,0-15 98,-12-27-50,-1 1-1,-1-1 0,1 1 1,-1 0-1,0 1 1,-1-1-1,0 0 1,0 1-1,1 9 0,-3-16-25,0 0 0,0 0 0,0 0 0,0-1-1,0 1 1,0 0 0,-1 0 0,1 0 0,0-1-1,-1 1 1,1 0 0,0 0 0,-1-1 0,1 1-1,-1 0 1,1-1 0,-1 1 0,1 0 0,-1-1-1,1 1 1,-1-1 0,0 1 0,-1 0 0,0 0 28,1 0 1,-1 0-1,0-1 1,0 1-1,0-1 0,0 0 1,0 1-1,0-1 1,-4 0-1,-2-1 113,1 0 0,-1 0-1,0 0 1,-8-4-1,11 4-102,-2-1-71,1 0 1,-1-1-1,1 1 1,-1-1-1,1 0 0,-8-6 1,14 9-68,0-1 1,-1 1-1,1 0 1,0 0-1,-1-1 0,1 1 1,0-1-1,-1 1 1,1 0-1,0-1 1,0 1-1,0 0 0,-1-1 1,1 1-1,0-1 1,0 1-1,0-1 1,0 1-1,0-1 0,0 1 1,0 0-1,0-1 1,0 1-1,0-1 1,0 1-1,0-1 0,0 1 1,0-1-1,0 1 1,1 0-1,-1-1 1,0 1-1,0-1 0,0 1 1,1 0-1,-1-1 1,0 1-1,0 0 1,1-1-1,16-13-1514,-11 10 1372,11-10-759</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6.022"/>
    </inkml:context>
    <inkml:brush xml:id="br0">
      <inkml:brushProperty name="width" value="0.05" units="cm"/>
      <inkml:brushProperty name="height" value="0.05" units="cm"/>
    </inkml:brush>
  </inkml:definitions>
  <inkml:trace contextRef="#ctx0" brushRef="#br0">1 1 16740,'4'19'2080,"-2"9"-1120,-1 0-400,2 2 1297,-1-1-545,1 2-520,0-2-184,0-8-496,0-1-168,0-7-456,0-3-232,-1-10 744,1-4-208,-3-15-64,-3-7-120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25.689"/>
    </inkml:context>
    <inkml:brush xml:id="br0">
      <inkml:brushProperty name="width" value="0.05" units="cm"/>
      <inkml:brushProperty name="height" value="0.05" units="cm"/>
    </inkml:brush>
  </inkml:definitions>
  <inkml:trace contextRef="#ctx0" brushRef="#br0">387 0 14307,'-15'7'1182,"9"-4"123,15-2-127,13 1-57,1 2 0,29 6 0,89 36-218,-115-37-686,-9-3-151,17 5-15,1 2-1,-2 1 1,0 2 0,34 22-1,-63-36-55,-1 0-1,0 1 1,1 0 0,-1-1-1,0 1 1,-1 0-1,1 1 1,0-1 0,-1 0-1,0 1 1,0-1-1,0 1 1,0 0-1,0 0 1,-1 0 0,1 0-1,-1 0 1,1 5-1,-2-4 1,-1 0 0,1 0 0,-1 1-1,0-1 1,0 0 0,0 0 0,-1 0-1,1-1 1,-1 1 0,0 0 0,-1-1 0,1 1-1,-1-1 1,-6 7 0,-12 16 36,-2-1 0,-1-2-1,-2 0 1,-44 32 0,-123 69 514,88-65-247,-3-5 0,-133 48 1,231-100-317,0 1 1,1 0 0,-17 10 0,18-7-104</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6.467"/>
    </inkml:context>
    <inkml:brush xml:id="br0">
      <inkml:brushProperty name="width" value="0.05" units="cm"/>
      <inkml:brushProperty name="height" value="0.05" units="cm"/>
    </inkml:brush>
  </inkml:definitions>
  <inkml:trace contextRef="#ctx0" brushRef="#br0">0 7 17108,'1'2'208,"-1"-1"0,0 1 1,1-1-1,-1 0 0,1 1 0,0-1 1,-1 1-1,1-1 0,0 0 1,0 0-1,0 1 0,0-1 0,0 0 1,0 0-1,0 0 0,0 0 1,0 0-1,3 1 0,-1-1 66,0 0 0,0 0 0,0 0 0,0-1 0,0 1 0,0-1 0,1 0-1,3 0 1,10-1 263,0-1-1,0 0 0,0-2 1,25-7-1,17-5-69,-58 16-462,0 0 0,0 0 0,0 0 0,0-1 0,0 1 0,1 0 0,-1 0 0,0 1-1,0-1 1,0 0 0,0 0 0,0 0 0,0 1 0,0-1 0,0 1 0,0-1 0,0 1 0,0-1 0,0 1 0,0 0 0,2 1 0,-2-1-3,0 1 0,1 0 0,-1-1 0,0 1 1,0 0-1,-1 0 0,1 0 0,0 0 0,0 0 1,-1 0-1,1 3 0,0 7 10,0 0 1,-1 1-1,-2 17 1,1-15 54,-2 64 238,-4 118-374,-10-219-6071,-39-53-2607,39 55 9257,-29-27-1,45 47-359,1 0-1,0 0 1,0 0 0,-1 0 0,1 0-1,0-1 1,0 1 0,-1 0-1,1 0 1,0 0 0,0-1 0,0 1-1,-1 0 1,1 0 0,0-1 0,0 1-1,0 0 1,0-1 0,0 1 0,0 0-1,-1 0 1,1-1 0,0 1-1,0 0 1,0-1 0,0 1 0,0 0-1,0-1 1,0 1 0,0 0 0,0 0-1,0-1 1,1 1 0,-1-1 0,12-3 2704,27 5-801,-29-1-1343,17 0-671,1-1-1,-1-1 0,0-1 1,39-11-1,-40 7-382</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7.611"/>
    </inkml:context>
    <inkml:brush xml:id="br0">
      <inkml:brushProperty name="width" value="0.05" units="cm"/>
      <inkml:brushProperty name="height" value="0.05" units="cm"/>
    </inkml:brush>
  </inkml:definitions>
  <inkml:trace contextRef="#ctx0" brushRef="#br0">4 100 15883,'0'0'98,"-1"0"-1,1 1 0,0-1 0,-1 1 0,1-1 0,0 1 0,0 0 0,0-1 1,-1 1-1,1-1 0,0 1 0,0-1 0,0 1 0,0 0 0,0-1 0,0 1 1,0-1-1,0 1 0,0 0 0,0-1 0,0 1 0,0-1 0,0 1 0,1-1 1,-1 1-1,0-1 0,0 1 0,1-1 0,-1 1 0,0-1 0,1 1 0,-1-1 1,1 1-1,0 0 43,0-1 0,1 0 0,-1 0 0,0 0 1,1 1-1,-1-1 0,0 0 0,0-1 0,1 1 1,-1 0-1,0 0 0,1 0 0,-1-1 0,1 0 1,7-2 279,-1 0 0,1-1 1,10-7-1,0-1 124,-2 0-1,1-2 0,-2 0 1,22-24-1,-37 38-519,-1 0 1,0-1-1,0 1 0,1 0 1,-1-1-1,0 1 0,0 0 1,1-1-1,-1 1 0,0 0 1,1-1-1,-1 1 1,0 0-1,1 0 0,-1-1 1,1 1-1,-1 0 0,0 0 1,1 0-1,-1 0 0,1 0 1,-1-1-1,1 1 1,-1 0-1,0 0 0,1 0 1,-1 0-1,1 0 0,0 0 1,4 12 282,-4 27-200,-2-33-53,-4 66 488,-16 75 1,11-89-1100,-4 91 1,13-156-252,0 1 0,0-1 0,0 1 0,-1-1 0,0 1 0,-1 0 0,1 0 0,-1-1 0,0 2 0,-6-9 0,4 6 188,0-1 1,1-1-1,-5-12 0,9 21 755,0 1-1,0-1 0,0 0 0,0 0 0,0 0 1,0 1-1,0-1 0,0 0 0,0 0 0,1 0 1,-1 1-1,0-1 0,0 0 0,1 1 1,-1-1-1,1 0 0,-1 0 0,1 1 0,-1-1 1,1 1-1,-1-1 0,1 1 0,-1-1 1,1 1-1,0-1 0,-1 1 0,1-1 0,0 1 1,0 0-1,-1-1 0,1 1 0,0 0 1,0-1-1,-1 1 0,1 0 0,1 0 0,39-8 2508,-23 6-1791,57-18-1692,-72 21 496,1 3-134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8.334"/>
    </inkml:context>
    <inkml:brush xml:id="br0">
      <inkml:brushProperty name="width" value="0.05" units="cm"/>
      <inkml:brushProperty name="height" value="0.05" units="cm"/>
    </inkml:brush>
  </inkml:definitions>
  <inkml:trace contextRef="#ctx0" brushRef="#br0">1 282 14003,'0'1'244,"0"0"-1,0-1 1,1 1 0,-1-1-1,0 1 1,1-1 0,-1 1 0,1-1-1,-1 1 1,1-1 0,-1 1-1,1-1 1,-1 0 0,1 1-1,-1-1 1,1 0 0,-1 1 0,1-1-1,-1 0 1,1 0 0,0 1-1,-1-1 1,1 0 0,0 0-1,-1 0 1,2 0 0,24 3 1828,-16-2-1266,50 6 1106,82-2 0,-83-8-1743,1-2 1,-1-2 0,64-17-1,150-63-85,-8-20-21,-245 98-63,30-16 2,-37 18-1,1 0 0,-1 1 0,1 0 0,0 1 0,17-4 0,-30 9-26,0 0 1,0 0-1,0 0 1,0 0-1,0 0 1,0 0-1,0 0 1,0 0-1,0 0 1,0 0-1,0 1 1,-1-1-1,1 0 1,0 1-1,0-1 1,0 0-1,0 1 1,-1-1-1,1 1 1,0 0-1,0-1 1,-1 1-1,1-1 1,0 1-1,-1 0 0,1 0 1,-1-1-1,1 1 1,-1 0-1,1 1 1,-24-1-3646,-18-9 2031,8 5 659</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8.855"/>
    </inkml:context>
    <inkml:brush xml:id="br0">
      <inkml:brushProperty name="width" value="0.05" units="cm"/>
      <inkml:brushProperty name="height" value="0.05" units="cm"/>
    </inkml:brush>
  </inkml:definitions>
  <inkml:trace contextRef="#ctx0" brushRef="#br0">1 469 17508,'2'-1'266,"0"1"-1,0-1 1,0 0 0,-1 0 0,1 0 0,0 0 0,0 0 0,-1-1 0,1 1-1,-1 0 1,1-1 0,-1 1 0,2-3 0,0 0 145,40-43 2552,67-99 0,20-62-2381,-112 176-478,-5 18-136,-13 14 31,0 0-1,0 0 1,0 0 0,1 0 0,-1 0-1,0 0 1,0 1 0,0-1 0,1 0-1,-1 0 1,0 0 0,0 0 0,0 0 0,1 0-1,-1 1 1,0-1 0,0 0 0,0 0-1,0 0 1,0 0 0,0 1 0,1-1 0,-1 0-1,0 0 1,0 0 0,0 1 0,0-1-1,0 0 1,0 0 0,0 1 0,0-1-1,0 0 1,0 0 0,0 0 0,0 1 0,0-1-1,0 0 1,0 1 0,-3 36-80,2-27 75,-11 106-82,4-47-55,0 111 1,12-162-1009,0-16 305,-1-11 173,1-7 67</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9.352"/>
    </inkml:context>
    <inkml:brush xml:id="br0">
      <inkml:brushProperty name="width" value="0.05" units="cm"/>
      <inkml:brushProperty name="height" value="0.05" units="cm"/>
    </inkml:brush>
  </inkml:definitions>
  <inkml:trace contextRef="#ctx0" brushRef="#br0">100 28 23077,'-1'0'83,"0"-1"-1,1 0 1,-1 0-1,1 0 1,-1 1-1,0-1 1,0 0 0,1 1-1,-1-1 1,0 0-1,0 1 1,0-1-1,0 1 1,0 0 0,1-1-1,-1 1 1,0 0-1,0-1 1,0 1-1,0 0 1,0 0 0,0 0-1,0 0 1,0 0-1,0 0 1,0 0-1,0 0 1,0 0 0,0 1-1,0-1 1,0 0-1,0 1 1,0-1 0,0 0-1,0 1 1,0-1-1,0 1 1,1 0-1,-1-1 1,0 1 0,0 0-1,1-1 1,-1 1-1,0 0 1,1 0-1,-1-1 1,0 3 0,-3 3 65,0 0 0,0 1 0,0-1 1,1 1-1,-3 8 0,-2 11-119,1 1 0,1 0 1,1 1-1,1-1 0,2 1 0,1-1 0,1 1 1,6 47-1,-6-71-18,1 1 0,0-1-1,0 0 1,1 1 0,-1-1 0,1 0 0,0 0 0,0 0 0,5 7 0,-6-10-4,0 0 0,0 0 0,-1 0 0,1 0 1,1 0-1,-1-1 0,0 1 0,0 0 0,0-1 0,0 1 1,0-1-1,1 1 0,-1-1 0,0 0 0,0 1 0,1-1 1,-1 0-1,0 0 0,0 0 0,1 0 0,-1 0 0,0 0 1,0 0-1,1 0 0,-1-1 0,0 1 0,0-1 0,1 1 1,-1 0-1,0-1 0,0 0 0,0 1 0,0-1 0,0 0 1,0 0-1,0 1 0,2-3 0,3-2 38,-1-1-1,1 0 1,-1 0 0,0 0-1,0 0 1,-1-1 0,0 0-1,0 0 1,4-12-1,3-10 192,7-32 0,-17 60-226,6-26 181,-2-1 0,4-34 1,-8 52-150,0-1 1,-1 1 0,0 0 0,-1-1 0,-1 1 0,1 0-1,-1-1 1,-1 1 0,-4-10 0,7 18-51,-1 1 0,1-1 0,-1 1 0,0-1 0,0 1 0,0 0 0,0-1 0,0 1-1,0 0 1,0 0 0,0 0 0,0 0 0,0 0 0,-1 0 0,1 0 0,0 0 0,-3 0 0,3 0-23,0 1 1,0 0-1,0 0 0,0 0 1,0 0-1,0 0 0,0 0 1,0 0-1,-1 0 0,1 0 1,0 1-1,0-1 0,0 0 1,0 1-1,0-1 0,0 1 1,0-1-1,-1 2 0,-2 1-199,1 0 1,0 0-1,0 0 0,0 0 0,0 0 0,1 1 1,-1-1-1,1 1 0,0 0 0,-3 6 1,3-5-173,0-2-125,1 1 1,-1 0-1,1 0 1,0 1-1,0-1 1,0 0 0,0 0-1,1 7 1,3-4-573,6-6-147</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49.841"/>
    </inkml:context>
    <inkml:brush xml:id="br0">
      <inkml:brushProperty name="width" value="0.05" units="cm"/>
      <inkml:brushProperty name="height" value="0.05" units="cm"/>
    </inkml:brush>
  </inkml:definitions>
  <inkml:trace contextRef="#ctx0" brushRef="#br0">91 21 18276,'-5'3'398,"0"0"0,0 1 0,1-1 0,-1 1 0,1 0 0,0 1 1,1-1-1,-1 1 0,1-1 0,-1 1 0,-2 7 0,0 0-104,0 1 0,1 0 0,0 0 0,1 1 0,0-1-1,1 1 1,1 0 0,-1 26 0,2-31-235,2 0-1,-1-1 0,1 1 0,1-1 1,0 1-1,5 15 0,-5-20-10,0 1 0,0-1 0,0 1 0,1-1 0,0 0 0,0 0 0,0 0 0,0 0 0,1-1 0,-1 1 0,1-1 0,7 5 0,-9-7-12,1 1 1,1 0 0,-1-1 0,0 1 0,0-1 0,1 0-1,-1 0 1,0-1 0,1 1 0,-1-1 0,1 1-1,-1-1 1,0 0 0,1-1 0,3 1 0,-1-2 23,0 1 1,-1-1 0,1 0 0,-1 0 0,0 0 0,1-1 0,-1 0 0,6-4 0,1-2 87,-1-1 0,-1 0 0,1 0-1,-2-1 1,1 0 0,10-18 0,-11 15 40,-1-1 0,-1 0 1,0 0-1,6-19 0,-11 26-80,0-1-1,0 1 1,0-1 0,-1 1-1,0-1 1,-1 1 0,0-1 0,0 1-1,-3-17 1,2 22-85,0 0 1,0 0 0,0 0-1,0 0 1,0 1-1,-1-1 1,1 1-1,-1-1 1,1 1-1,-1-1 1,0 1-1,0 0 1,0 0-1,-1 0 1,1 0 0,0 0-1,-1 0 1,-3-2-1,1 2-145,0 0 0,0 1 1,0-1-1,-1 1 0,1 0 0,0 0 0,-1 0 0,1 1 0,-9 0 0,-4 2-323,0 1-1,0 0 0,1 1 0,-1 1 1,-16 7-1,2 1-310</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50.303"/>
    </inkml:context>
    <inkml:brush xml:id="br0">
      <inkml:brushProperty name="width" value="0.05" units="cm"/>
      <inkml:brushProperty name="height" value="0.05" units="cm"/>
    </inkml:brush>
  </inkml:definitions>
  <inkml:trace contextRef="#ctx0" brushRef="#br0">100 1 17380,'1'10'4660,"1"13"-3568,30 228 2537,26 236-1583,-52-394-1835,-5 97-1,-4-137-189,-3 0 0,-2-1 1,-19 69-1,25-114-43,-3 9-42,-12 30-1,15-42 14,0 0 0,0-1 0,0 1 0,0-1 0,-1 1 0,1-1 0,-1 0 0,0 0 0,0 0 0,0 0 0,0-1 0,-7 5 0,8-6-60,1 0-1,0-1 1,-1 1-1,1-1 1,-1 1-1,1-1 1,-1 0-1,1 1 1,-1-1-1,1 0 1,-1 0-1,1 0 0,-1 0 1,1 0-1,-1 0 1,1-1-1,-1 1 1,1 0-1,-1-1 1,-2-1-1,2 1-51,0-1 0,-1 1 0,1-1 0,0 0 0,0 0 0,0 0 0,1 0 0,-1 0 0,0 0 0,-2-5 0,-1-3-162,1 0-1,0 0 0,0 0 0,-3-21 1,-3-23-838</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50.816"/>
    </inkml:context>
    <inkml:brush xml:id="br0">
      <inkml:brushProperty name="width" value="0.05" units="cm"/>
      <inkml:brushProperty name="height" value="0.05" units="cm"/>
    </inkml:brush>
  </inkml:definitions>
  <inkml:trace contextRef="#ctx0" brushRef="#br0">18 519 14627,'-14'33'3972,"10"-27"-777,11-23-1191,17-53-657,-2-2 0,20-125-1,-41 188-1290,26-183 1127,-29 259-1126,3 0-1,2 0 1,14 68 0,-14-117-191,15 93 252,-15-99-702,0 0 1,1 0-1,1 0 1,0 0 0,0-1-1,12 18 1,-16-24-807,-4-3 461</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51.230"/>
    </inkml:context>
    <inkml:brush xml:id="br0">
      <inkml:brushProperty name="width" value="0.05" units="cm"/>
      <inkml:brushProperty name="height" value="0.05" units="cm"/>
    </inkml:brush>
  </inkml:definitions>
  <inkml:trace contextRef="#ctx0" brushRef="#br0">0 111 18340,'0'7'2216,"5"-4"-1111,4-3-385,3-4 1200,6-4-263,7-4-497,2 0-240,3-5-528,0 0-272,-2 0-640,-4 2-520,-5 3 856,-7 6-200</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5:51.652"/>
    </inkml:context>
    <inkml:brush xml:id="br0">
      <inkml:brushProperty name="width" value="0.05" units="cm"/>
      <inkml:brushProperty name="height" value="0.05" units="cm"/>
    </inkml:brush>
  </inkml:definitions>
  <inkml:trace contextRef="#ctx0" brushRef="#br0">1 39 16067,'23'-11'5559,"-7"2"-3453,-7 5-1567,1 1 1,-1 0-1,1 1 1,0-1-1,0 2 0,0 0 1,0 0-1,0 1 1,12 0-1,-20 0-509,1 0 0,-1 1 0,1-1 0,0 1 0,-1-1 0,1 1 0,-1 0 0,1 0 0,-1 0 0,0 0 0,1 0 0,-1 1 0,0-1 0,0 1 0,0-1 0,0 1 0,0 0 0,0 0 0,0 0 0,-1 0 0,1 0 0,-1 0 0,1 0 0,-1 1 0,0-1 0,0 0 0,0 1 0,0-1 0,0 1 0,-1-1 0,1 1 0,-1-1 0,0 1 0,1 0 0,-1-1 0,0 1 0,-1-1 0,1 1 1,-1 3-2,-2 5 7,0 1 0,0-1-1,-2 1 1,1-1 0,-1 0-1,-1-1 1,0 1-1,-1-1 1,-9 11 0,7-8 30,0 0 0,1 0 1,0 1-1,-8 21 1,16-34-63,-1 0-1,1 0 1,-1-1 0,1 1 0,0 0 0,0 0 0,-1 0 0,1 0 0,0 0 0,0 0 0,0 0 0,0-1 0,0 1 0,0 0 0,0 0 0,0 0-1,0 0 1,1 0 0,-1 0 0,0 0 0,1-1 0,-1 1 0,0 0 0,1 0 0,-1 0 0,1-1 0,-1 1 0,1 0 0,-1 0 0,1-1 0,0 1-1,-1-1 1,1 1 0,0 0 0,0-1 0,-1 1 0,1-1 0,0 0 0,0 1 0,0-1 0,0 0 0,-1 1 0,1-1 0,0 0 0,0 0 0,0 0-1,0 0 1,0 0 0,0 0 0,0 0 0,1 0 0,8-1-21,-1 0-1,0 0 1,0-1 0,10-3-1,-16 4-18,19-6-384,-1-2 1,0 0-1,0-2 1,-1 0-1,-1-1 0,0-1 1,33-30-1,-17 11-265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4.747"/>
    </inkml:context>
    <inkml:brush xml:id="br0">
      <inkml:brushProperty name="width" value="0.05" units="cm"/>
      <inkml:brushProperty name="height" value="0.05" units="cm"/>
    </inkml:brush>
  </inkml:definitions>
  <inkml:trace contextRef="#ctx0" brushRef="#br0">1105 1 14227,'-19'41'4003,"-7"14"-3444,-143 225 1184,60-106-1245,-111 178 92,-30 51-501,137-218-349,-31 54-1035,126-203 746,14-26 233,-1 0 0,0-1-1,-8 12 1,10-20-94,-4-10-28</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41.092"/>
    </inkml:context>
    <inkml:brush xml:id="br0">
      <inkml:brushProperty name="width" value="0.05" units="cm"/>
      <inkml:brushProperty name="height" value="0.05" units="cm"/>
    </inkml:brush>
  </inkml:definitions>
  <inkml:trace contextRef="#ctx0" brushRef="#br0">42 123 8810,'-2'-9'936,"1"-2"-656,-2-1-192,0-2 1088,1 0-1712,-1 0-104,0 2-8,1 2-240,-4-1 560,-1 2-240,-3 3-153</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42.249"/>
    </inkml:context>
    <inkml:brush xml:id="br0">
      <inkml:brushProperty name="width" value="0.05" units="cm"/>
      <inkml:brushProperty name="height" value="0.05" units="cm"/>
    </inkml:brush>
  </inkml:definitions>
  <inkml:trace contextRef="#ctx0" brushRef="#br0">1484 126 13531,'-18'3'965,"-1"0"1,-35 0 0,37-1-874,1 0 0,-1 1 1,1 1-1,0 1 1,-1 0-1,2 1 1,-21 11-1,9-5 206,-30 8-1,23-11-68,0-2-1,-67 5 0,-71-8-132,57-3-51,95 1-25,0 0 0,1 2-1,-1 0 1,0 1 0,1 1 0,0 1-1,1 1 1,-1 1 0,-20 13 0,-20 15-22,-68 57 1,98-71 61,0 2-1,1 2 1,-33 40 0,45-46 31,0 1 0,2 1-1,1 0 1,0 1 0,-14 40 0,12-20 0,-19 86-1,30-110-81,2 0-1,0 0 0,2 0 1,0 0-1,1 0 1,7 39-1,0-25 10,58 237 47,-50-217-42,3-1 0,51 99 0,-62-138-16,29 55 120,90 123 1,-111-172-108,0-1 0,2-1 0,0 0 0,1-1 0,1-1 0,0-1 0,1-1 0,1-1 0,0-1 1,28 11-1,3-3-4,1-4 0,1-1 1,75 9-1,-51-15-9,143-2 1,-192-8-12,-1-2 0,0-1 0,0-2 1,0 0-1,0-2 0,28-12 1,-21 4 9,-1-1 1,-1-1 0,0-2 0,35-28-1,-25 13 7,-3-2 0,-1-1 0,-1-3 0,-3-1-1,-1-1 1,47-78 0,-54 69-21,-1 0 0,-3-1 0,-3-2 0,29-111 0,-33 89 6,-4 0 0,-4-1-1,0-94 1,-10 92 10,-21-152 0,12 175 6,-3 0-1,-2 1 1,-31-74-1,38 110 18,-1 1 0,-1 0 0,0 1 0,-2 0 0,0 1 0,-1 0 0,0 1 0,-2 0 0,0 1 0,0 1-1,-1 0 1,-1 1 0,0 1 0,-1 1 0,-1 0 0,1 1 0,-1 2 0,-1-1 0,0 2 0,0 1 0,-32-6 0,21 7-60,-1 2 0,0 1 1,0 1-1,0 2 0,0 2 1,0 1-1,0 1 0,1 1 1,-41 15-1,29-6-422,2 2 0,0 2 0,1 1 0,1 2 0,1 2 0,-38 32 0,19-7-118,15-2-167</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43.435"/>
    </inkml:context>
    <inkml:brush xml:id="br0">
      <inkml:brushProperty name="width" value="0.05" units="cm"/>
      <inkml:brushProperty name="height" value="0.05" units="cm"/>
    </inkml:brush>
  </inkml:definitions>
  <inkml:trace contextRef="#ctx0" brushRef="#br0">1033 110 12875,'-53'-2'301,"0"3"0,0 1 0,1 3 0,-63 15 0,86-14-131,0 2-1,1 2 0,1 0 0,-1 2 1,2 0-1,0 2 0,0 2 0,1 0 1,-23 20-1,3 7 84,2 1 0,2 2 0,3 2 0,-50 79 0,64-88-192,1 0-1,3 2 1,1 1-1,-23 72 0,33-83-44,2 1 0,1 0-1,2 0 1,1 0-1,1 1 1,2-1 0,5 45-1,4-18 12,3 0-1,3-1 1,2-1 0,25 56-1,2-15 28,76 124-1,-95-181-39,1-2-1,2 0 1,66 67 0,-69-82 0,2-1 0,0-2 1,1 0-1,1-2 0,1-2 1,37 17-1,-32-19 34,2-2 0,0-2 1,0-1-1,1-2 0,0-1 0,1-2 0,-1-2 1,1-2-1,0-1 0,-1-2 0,1-1 1,58-14-1,-62 9-5,-1-2 0,0-1 1,-1-1-1,-1-2 0,0-1 1,0-2-1,-2-1 0,0-1 1,-1-2-1,-1 0 0,-2-3 1,0 0-1,44-53 0,-32 24-47,-2-3-1,-2-1 1,27-62-1,56-191 37,-98 247 116,-2 0 0,12-104-1,-26 133-39,-1 0 0,-2 0 0,-1 0 0,-2 0 0,-1 0 0,-15-58 0,6 50-31,-2 1 0,-2 1 1,-2 1-1,-1 0 1,-2 2-1,-1 0 0,-2 1 1,-2 2-1,-1 1 0,-1 1 1,-2 1-1,-40-31 1,26 29-147,-1 1 0,-1 3 0,-1 1 0,-2 3 0,0 1 0,-2 4 1,0 1-1,-1 2 0,-59-9 0,52 15-329,-1 2 1,0 3-1,0 3 0,-77 5 1,62 9 2</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44.844"/>
    </inkml:context>
    <inkml:brush xml:id="br0">
      <inkml:brushProperty name="width" value="0.05" units="cm"/>
      <inkml:brushProperty name="height" value="0.05" units="cm"/>
    </inkml:brush>
  </inkml:definitions>
  <inkml:trace contextRef="#ctx0" brushRef="#br0">2068 14678 12243,'6'-1'161,"0"0"1,0 0 0,0 0-1,0-1 1,0 1 0,-1-1-1,1-1 1,0 1 0,-1-1 0,0 0-1,0-1 1,7-5 0,7-6 237,28-31 1,-45 44-362,10-13 299,0 1 0,-2-2 0,0 0 0,0 0 0,8-22 0,-8 19 590,6-10 807,-8 14-1605,13-30 0,3-27-27,-4-1 1,-2-1-1,-4-1 1,7-109-1,-6-251-108,-19 296-103,-24-159 0,-198-763-698,-22 321 239,-51 20 749,-139-383 229,43 74-493,338 885-8,-240-761-79,80-24 220,16-274-260,172 901 174,13-2 1,24-307-1,97-242 64,59 7 28,-49 278-37,185-898 1014,-291 1426-998,-3 16-210,-1-1 0,-1 1 0,-1-1 0,0-37 0,-3 61 116,1 0-1,-1 0 1,0 0-1,0 0 1,0 1-1,0-1 0,-1 0 1,1 0-1,0 0 1,0 0-1,0 0 1,-1 1-1,1-1 1,0 0-1,-1 0 1,1 0-1,-1 1 1,1-1-1,-1 0 1,1 1-1,-1-1 1,0 0-1,1 1 1,-1-1-1,0 1 0,1-1 1,-1 1-1,0-1 1,0 1-1,0-1 1,1 1-1,-1 0 1,0 0-1,0-1 1,0 1-1,0 0 1,0 0-1,1 0 1,-1 0-1,0 0 1,0 0-1,0 0 1,0 0-1,0 0 0,0 0 1,1 1-1,-1-1 1,0 0-1,0 1 1,0-1-1,0 1 1,-16 9-771</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46.185"/>
    </inkml:context>
    <inkml:brush xml:id="br0">
      <inkml:brushProperty name="width" value="0.05" units="cm"/>
      <inkml:brushProperty name="height" value="0.05" units="cm"/>
    </inkml:brush>
  </inkml:definitions>
  <inkml:trace contextRef="#ctx0" brushRef="#br0">3164 14074 15195,'-122'8'2526,"120"-8"-2498,0 0 0,0-1 0,0 1 0,0 0 0,0-1-1,0 1 1,1-1 0,-1 0 0,0 1 0,0-1 0,0 0 0,1 0 0,-1 0 0,1-1 0,-1 1-1,1 0 1,-1 0 0,1-1 0,0 1 0,-1-1 0,1 1 0,0-1 0,0 0 0,0 0-1,0 1 1,-1-5 0,-1-2 2,1-1 0,-1-1-1,1 1 1,0-12 0,1 18-24,-10-369-163,11 216 30,-115-1330-304,-36 505 437,-65 13 134,21 236 144,39-11-3,-117-1623-423,119-2 700,83 1439-773,-67 6-266,109 797 525,-6 2 1,-4 1-1,-6 2 0,-6 2 0,-4 3 0,-5 2 0,-6 3 1,-143-186-1,-93-36 757,217 253-206,-173-125 0,253 202-585,-24-17 154,-58-30-1,80 46-217,0 1 0,-1 0 0,1 0 0,-1 0 0,1 1 0,-1 0 0,0 1 1,0 0-1,0 0 0,0 1 0,0 0 0,0 0 0,0 1 0,-11 2 0,3 3-71,16-6 118,0 0 1,-1 0-1,1 0 1,-1 1 0,1-1-1,0 0 1,0 0-1,-1 0 1,1 0 0,0 0-1,-1 1 1,1-1-1,0 0 1,-1 0 0,1 0-1,0 1 1,0-1-1,0 0 1,-1 0-1,1 1 1,0-1 0,0 0-1,0 1 1,-1-1-1,1 0 1,0 1 0,0-1-1,0 0 1,0 1-1,0-1 1,0 0 0,0 1-1,0-1 1,0 0-1,0 1 1,0-1 0,0 0-1,0 1 1,0 0-1,8 3-253</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48.568"/>
    </inkml:context>
    <inkml:brush xml:id="br0">
      <inkml:brushProperty name="width" value="0.05" units="cm"/>
      <inkml:brushProperty name="height" value="0.05" units="cm"/>
    </inkml:brush>
  </inkml:definitions>
  <inkml:trace contextRef="#ctx0" brushRef="#br0">1 0 18372,'1'0'180,"1"0"0,0 0 0,-1 0 1,1 1-1,0-1 0,-1 0 0,1 1 0,0-1 1,-1 1-1,1-1 0,0 1 0,-1 0 0,1 0 0,-1 0 1,0 0-1,1 0 0,-1 0 0,0 0 0,1 0 0,-1 0 1,0 1-1,0-1 0,1 3 0,1 1 151,-1 0-1,0 1 0,0 0 1,0-1-1,1 10 1,1 5-159,23 75 322,52 200-558,-76-285-29,-2-4-273,1 0-1,-1 0 0,0 0 0,0 10 0,-1-15 299,0 0 0,0 1 0,0-1 0,0 0 0,0 0 0,-1 1 0,1-1 0,0 0 0,-1 0 0,1 1 0,-1-1 0,0 0-1,1 0 1,-1 0 0,0 0 0,0 0 0,1 0 0,-1 0 0,0 0 0,0 0 0,0 0 0,0-1 0,-1 1 0,1 0 0,0 0 0,-2 0 0,-16 5-717</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49.016"/>
    </inkml:context>
    <inkml:brush xml:id="br0">
      <inkml:brushProperty name="width" value="0.05" units="cm"/>
      <inkml:brushProperty name="height" value="0.05" units="cm"/>
    </inkml:brush>
  </inkml:definitions>
  <inkml:trace contextRef="#ctx0" brushRef="#br0">60 774 15547,'17'10'1817,"15"-8"-833,2-4-352,15-8 1008,1-4-255,7-6-265,0-1-176,-2-2-456,-5-2-288,-11 2-856,-7 0 104,-15 6 376,-4 1-160,-10-7-136</inkml:trace>
  <inkml:trace contextRef="#ctx0" brushRef="#br0" timeOffset="1">1 1 16612,'13'0'1904,"10"4"-1096,5 2-352,10-2 1249,3-1-737,7 1-368,1 1-248,0 1-776,0 0-392,-9 2 648,-4-1-128,-3 1-136</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49.434"/>
    </inkml:context>
    <inkml:brush xml:id="br0">
      <inkml:brushProperty name="width" value="0.05" units="cm"/>
      <inkml:brushProperty name="height" value="0.05" units="cm"/>
    </inkml:brush>
  </inkml:definitions>
  <inkml:trace contextRef="#ctx0" brushRef="#br0">1 0 19500,'0'4'230,"17"97"2439,-15-90-2337,1 0 1,1-1 0,-1 0-1,2 1 1,-1-1 0,2-1-1,6 11 1,-10-17-288,0-1-1,0 0 1,0 1 0,1-1-1,-1 0 1,1 0 0,-1 0-1,1 0 1,0-1-1,0 1 1,0-1 0,0 1-1,0-1 1,0 0 0,0 0-1,0-1 1,1 1 0,-1-1-1,0 1 1,0-1-1,1 0 1,-1 0 0,0-1-1,0 1 1,1 0 0,-1-1-1,0 0 1,4-2 0,9-2-50,-2-2 1,1 0-1,-1-1 1,20-14 0,-15 10 85,-5 2-64,-5 4-6,0 1 0,0-1 1,0 1-1,17-6 0,-24 10-8,0 1-1,-1-1 0,1 1 1,-1-1-1,1 1 1,0 0-1,-1 0 1,1 0-1,0 0 0,-1 0 1,1 0-1,-1 0 1,1 0-1,0 1 0,-1-1 1,1 1-1,-1-1 1,1 1-1,-1 0 0,1 0 1,-1-1-1,1 1 1,-1 0-1,0 0 0,1 0 1,-1 0-1,0 1 1,0-1-1,0 0 1,0 0-1,0 1 0,0-1 1,0 1-1,-1-1 1,1 1-1,0 2 0,4 9 47,-2 1 1,0 0-1,0 0 0,-1 0 0,-1 28 0,4 19-225,-5-61 157,0 0 0,0 1 0,-1-1 1,1 0-1,0 0 0,0 1 0,0-1 0,1 0 0,-1 0 0,0 0 0,0 1 1,0-1-1,0 0 0,0 0 0,0 0 0,0 1 0,0-1 0,0 0 0,0 0 1,1 0-1,-1 0 0,0 1 0,0-1 0,0 0 0,0 0 0,0 0 0,1 0 1,-1 0-1,0 1 0,0-1 0,0 0 0,1 0 0,-1 0 0,0 0 0,0 0 1,0 0-1,1 0 0,-1 0 0,0 0 0,0 0 0,0 0 0,1 0 0,-1 0 1,0 0-1,0 0 0,0 0 0,1 0 0,-1 0 0,0 0 0,0 0 0,0 0 1,1 0-1,-1-1 0,0 1 0,0 0 0,9-7-74,-9 6 77,10-12-260</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0.317"/>
    </inkml:context>
    <inkml:brush xml:id="br0">
      <inkml:brushProperty name="width" value="0.05" units="cm"/>
      <inkml:brushProperty name="height" value="0.05" units="cm"/>
    </inkml:brush>
  </inkml:definitions>
  <inkml:trace contextRef="#ctx0" brushRef="#br0">187 153 15147,'0'0'21,"7"-17"1406,9-34 0,-15 47-1154,0 0 0,0-1 0,-1 1 0,1 0 0,-1-1-1,0 1 1,0-1 0,-1 1 0,1 0 0,-1-1 0,0 1-1,0 0 1,-3-8 0,3 11-198,1 0 0,-1 0 0,0 0 0,1 0 1,-1 0-1,0 0 0,0 0 0,1 0 0,-1 1 0,0-1 0,0 0 0,0 0 0,0 1 0,0-1 1,0 1-1,0-1 0,0 1 0,0-1 0,0 1 0,0 0 0,-1-1 0,1 1 0,0 0 0,0 0 1,0 0-1,0 0 0,-1 0 0,1 0 0,0 0 0,0 0 0,0 1 0,0-1 0,0 0 0,0 1 1,-1-1-1,1 1 0,0-1 0,0 1 0,-1 1 0,-2 0 0,0 1 0,0 0 1,0 0-1,0 0 0,1 1 0,-1-1 0,1 1 1,-3 4-1,-2 5-18,2 0 0,-1 0 1,2 0-1,-1 1 0,2 0 0,0 1 1,1-1-1,-2 18 0,-4 118 395,8-147-440,1 51 222,2 0 1,13 75 0,-10-102-151,1 0-1,1 0 1,2-1-1,0 0 1,2 0 0,21 37-1,-29-57-65,1 0 0,0 0-1,1 0 1,-1-1 0,1 1-1,0-1 1,8 6 0,-13-11-17,0 0 1,0 0 0,0 0 0,0 0 0,0 0-1,0-1 1,0 1 0,0 0 0,0 0 0,0 0 0,0 0-1,0 0 1,0-1 0,0 1 0,0 0 0,0 0-1,0 0 1,0 0 0,0 0 0,0-1 0,0 1-1,0 0 1,0 0 0,0 0 0,1 0 0,-1 0-1,0 0 1,0-1 0,0 1 0,0 0 0,0 0 0,0 0-1,1 0 1,-1 0 0,0 0 0,0 0 0,0 0-1,0 0 1,0 0 0,0 0 0,1 0 0,-1 0-1,0 0 1,0 0 0,0 0 0,0 0 0,1 0-1,-1 0 1,0 0 0,0 0 0,0 0 0,0 0-1,0 0 1,1 0 0,-1 0 0,0 0 0,0 0 0,0 0-1,0 0 1,-5-11 36,-9-13-71,-2 1 0,-20-22 0,-4-7-62,18 22 35,7 11 83,2 0 1,0 0-1,1-1 1,-14-33-1,25 52-14,1 0 0,0 0 0,-1 1 0,1-1 0,0 0-1,0 0 1,0 0 0,-1 1 0,1-1 0,0 0 0,0 0 0,0 0 0,0 0 0,1 1 0,-1-1 0,0 0 0,0 0 0,0 0-1,1 0 1,-1 1 0,0-1 0,1 0 0,-1 0 0,0 1 0,1-1 0,-1 0 0,1 1 0,0-1 0,-1 0 0,1 1-1,-1-1 1,1 1 0,0-1 0,-1 1 0,1-1 0,0 1 0,0 0 0,-1-1 0,1 1 0,0 0 0,0 0 0,0-1 0,1 1-1,6-1-4,-1 0-1,1 1 1,-1 0-1,11 1 1,4-1-275,-12 0-35,-1-1 1,1 0-1,0-1 0,-1 0 1,1 0-1,-1-1 1,0 0-1,0-1 1,0 0-1,-1 0 0,1-1 1,-1 0-1,0-1 1,0 0-1,-1 0 0,1 0 1,-2-1-1,1 0 1,-1-1-1,0 1 1,0-1-1,5-11 0,8-22-974</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0.784"/>
    </inkml:context>
    <inkml:brush xml:id="br0">
      <inkml:brushProperty name="width" value="0.05" units="cm"/>
      <inkml:brushProperty name="height" value="0.05" units="cm"/>
    </inkml:brush>
  </inkml:definitions>
  <inkml:trace contextRef="#ctx0" brushRef="#br0">1 0 15699,'0'3'1534,"33"134"3507,-20-76-3926,-4-21-674,2 0 0,1-1 0,3-1 0,33 65-1,-47-100-539,1 0-1,-1 0 1,1-1-1,0 1 1,0 0-1,1-1 1,-1 0-1,0 0 0,1 1 1,-1-1-1,1-1 1,0 1-1,4 2 1,-6-4 40,1 1 1,-1-1 0,1 0-1,0 0 1,-1 0 0,1 0-1,0 0 1,-1 0 0,1 0-1,0 0 1,-1 0-1,1-1 1,-1 1 0,1-1-1,-1 1 1,1-1 0,-1 0-1,1 0 1,-1 0 0,0 1-1,1-1 1,-1 0 0,0-1-1,0 1 1,1 0 0,-1 0-1,0 0 1,1-2-1,14-19-563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3.715"/>
    </inkml:context>
    <inkml:brush xml:id="br0">
      <inkml:brushProperty name="width" value="0.05" units="cm"/>
      <inkml:brushProperty name="height" value="0.05" units="cm"/>
    </inkml:brush>
  </inkml:definitions>
  <inkml:trace contextRef="#ctx0" brushRef="#br0">157 136 12707,'3'-2'302,"0"-1"1,0 1 0,-1-1-1,1 0 1,-1 0 0,1 0-1,-1 0 1,0 0-1,0 0 1,0 0 0,-1-1-1,1 1 1,-1-1 0,0 1-1,0-1 1,0 0-1,0 1 1,0-1 0,-1 0-1,0 0 1,0 0 0,0-6-1,-1 8-139,1 0-1,0-1 1,-1 1 0,1-1-1,-1 1 1,0 0 0,1 0-1,-1-1 1,0 1-1,-1 0 1,1 0 0,0 0-1,0 0 1,-1 0 0,0 0-1,1 0 1,-1 1-1,0-1 1,0 1 0,0-1-1,0 1 1,0-1-1,0 1 1,0 0 0,0 0-1,0 0 1,-1 0 0,1 1-1,0-1 1,-1 1-1,1-1 1,0 1 0,-1 0-1,1 0 1,-5 0-1,2 1-69,1-1 0,-1 1 0,1 0-1,-1 0 1,1 0 0,0 1-1,-1 0 1,1 0 0,0 0-1,0 0 1,0 0 0,1 1 0,-5 4-1,2-2-42,1 0-1,0 1 0,0 0 1,1 0-1,-1 0 0,1 1 1,-4 10-1,3-6-48,1-1 1,0 1-1,1 1 0,0-1 1,1 0-1,0 1 0,1-1 1,0 1-1,1-1 0,1 17 0,-1-26-2,0 0 0,1 0-1,-1 0 1,0 0 0,1 0-1,-1-1 1,1 1-1,0 0 1,-1 0 0,1 0-1,0-1 1,0 1-1,0 0 1,0-1 0,0 1-1,1-1 1,-1 1 0,0-1-1,1 0 1,-1 0-1,1 1 1,0-1 0,-1 0-1,1 0 1,0-1-1,-1 1 1,1 0 0,0 0-1,0-1 1,0 1 0,0-1-1,0 0 1,-1 1-1,1-1 1,0 0 0,0 0-1,0 0 1,0-1-1,0 1 1,0 0 0,2-1-1,8-3-5,1 1 0,-1-2 0,0 0-1,21-12 1,-28 15 7,74-44-16,-43 24 1,60-27 0,-90 46 15,1 1 0,-1 0-1,1 0 1,0 0-1,10 0 1,-15 2 0,0-1 0,0 1 0,0 0 0,0 1-1,0-1 1,0 0 0,0 1 0,0-1 0,0 1 0,0-1 0,0 1 0,0 0 0,0 0 0,0 0 0,-1 0 0,1 0 0,0 1 0,-1-1 0,1 0 0,-1 1 0,1-1 0,1 4-1,0 0 0,-1 0 0,0 0-1,0 1 1,0-1-1,0 0 1,-1 1 0,0 0-1,0-1 1,-1 1-1,0 10 1,0-9 1,0-1 0,1 1 0,0-1 0,0 1 0,0-1 0,1 0 0,3 10-1,-5-16 2,0 1-1,1-1 1,-1 0-1,0 1 0,1-1 1,-1 1-1,1-1 1,-1 0-1,1 1 1,-1-1-1,0 0 0,1 0 1,-1 1-1,1-1 1,-1 0-1,1 0 0,-1 0 1,1 0-1,0 1 1,-1-1-1,1 0 0,-1 0 1,1 0-1,-1 0 1,1 0-1,-1 0 0,1-1 1,-1 1-1,1 0 1,-1 0-1,1 0 0,-1 0 1,1-1-1,-1 1 1,1 0-1,-1 0 0,1-1 1,-1 1-1,1 0 1,-1-1-1,0 1 0,1-1 1,-1 1-1,0 0 1,1-1-1,0 0 1,21-25 21,-17 21-16,-1-1-24,1 0 0,0 1 0,0 0 0,1 0 0,9-6-1,-13 10-24,-1 0 0,1 0-1,-1 0 1,1 1-1,-1-1 1,1 0 0,0 1-1,-1-1 1,1 1-1,0 0 1,0-1 0,-1 1-1,1 0 1,0 0-1,0 0 1,-1 0 0,1 0-1,0 1 1,-1-1-1,1 1 1,0-1 0,-1 1-1,1-1 1,0 1-1,-1 0 1,1 0 0,-1 0-1,1 0 1,1 2-1,16 16-1223,-16-14 1069,1-1-1,-1 0 1,1-1-1,0 1 1,0-1-1,0 1 1,1-1-1,-1 0 1,1-1 0,-1 1-1,11 3 1,10-5-606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5.181"/>
    </inkml:context>
    <inkml:brush xml:id="br0">
      <inkml:brushProperty name="width" value="0.05" units="cm"/>
      <inkml:brushProperty name="height" value="0.05" units="cm"/>
    </inkml:brush>
  </inkml:definitions>
  <inkml:trace contextRef="#ctx0" brushRef="#br0">374 0 14251,'-30'66'1479,"-29"71"-481,-84 356 498,35 9-844,77-341-40,29-135-289,2-26-313,0 0 0,0 0 0,0 1 0,0-1-1,0 0 1,0 0 0,0 0 0,0 1 0,0-1 0,0 0 0,0 0 0,0 1 0,0-1 0,1 0-1,-1 0 1,0 0 0,0 1 0,0-1 0,0 0 0,0 0 0,1 0 0,-1 0 0,0 0 0,0 1 0,0-1-1,1 0 1,-1 0 0,0 0 0,0 0 0,0 0 0,1 0 0,-1 0 0,0 0 0,0 0 0,0 0 0,1 0-1,-1 0 1,0 0 0,0 0 0,1 0 0,-1 0 0,0 0 0,0 0 0,0 0 0,1 0 0,-1 0-1,0 0 1,0 0 0,1 0 0,-1 0 0,0 0 0,0-1 0,0 1 0,0 0 0,1 0 0,-1 0 0,13-13 372,39-52 510,32-36-37,335-307 992,-53 122-2204,-272 217 164,-12 11 64,-17 15-59</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1.172"/>
    </inkml:context>
    <inkml:brush xml:id="br0">
      <inkml:brushProperty name="width" value="0.05" units="cm"/>
      <inkml:brushProperty name="height" value="0.05" units="cm"/>
    </inkml:brush>
  </inkml:definitions>
  <inkml:trace contextRef="#ctx0" brushRef="#br0">42 1 17788,'0'3'409,"0"1"1,0 0-1,-1 0 1,1-1-1,-1 1 1,0 0-1,0-1 0,0 1 1,-1-1-1,1 1 1,-1-1-1,-2 4 1,-5 14 393,4-4-474,1 0-1,-4 27 1,8-38-286,-1 0 1,1 0-1,0 0 1,0 0-1,0 0 1,1 0-1,0 0 0,0-1 1,1 1-1,0 0 1,3 6-1,-5-10-28,1 0-1,0-1 0,1 1 0,-1 0 1,0-1-1,0 1 0,1-1 0,-1 0 1,1 1-1,-1-1 0,1 0 0,-1 0 1,1 0-1,0 0 0,0 0 0,-1 0 1,1 0-1,0-1 0,0 1 0,0-1 1,0 1-1,0-1 0,0 0 0,0 0 1,0 0-1,0 0 0,0 0 0,0 0 1,0-1-1,-1 1 0,1 0 0,0-1 1,3-1-1,1 0 5,0-1 0,-1 0 1,0 0-1,0 0 0,0 0 1,0-1-1,0 0 0,0 0 1,6-8-1,-5 4-1,-1 1 0,1-1 0,-2 1 0,1-1-1,-1-1 1,0 1 0,-1-1 0,0 1 0,0-1 0,-1 0 0,0 0 0,0 0 0,0-16 0,-5 11 7,-4 11 11,6 4-34,-1 0 1,1-1 0,0 1-1,0 0 1,0 0-1,0 0 1,0 0 0,0 0-1,0 0 1,0 0-1,0 0 1,1 0 0,-1 1-1,0-1 1,0 2-1,-2 4-13,1 0 1,-1 0-1,1 0 0,1 0 0,-1 0 0,1 0 0,1 1 0,-1-1 0,1 0 0,1 1 1,0 8-1,0-12 19,0 1 1,0 0-1,0-1 1,1 1-1,0-1 1,-1 1-1,1-1 1,1 0-1,-1 0 1,1 0-1,0 0 1,0 0-1,0-1 1,0 1-1,0-1 1,1 0-1,0 0 0,4 3 1,7 1-22</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1.843"/>
    </inkml:context>
    <inkml:brush xml:id="br0">
      <inkml:brushProperty name="width" value="0.05" units="cm"/>
      <inkml:brushProperty name="height" value="0.05" units="cm"/>
    </inkml:brush>
  </inkml:definitions>
  <inkml:trace contextRef="#ctx0" brushRef="#br0">0 1 15579,'1'0'111,"0"0"0,0 0 1,-1 0-1,1 1 0,0-1 0,0 0 0,0 1 0,0-1 0,-1 0 0,1 1 0,0-1 0,0 1 0,-1-1 0,1 1 0,0 0 0,-1-1 0,1 1 1,-1-1-1,1 1 0,-1 0 0,1 0 0,-1-1 0,1 2 0,13 23 487,-12-21-294,59 135 3437,15 79-2390,-18-48-715,-54-159-565,-3-7-32,-1-1-1,1 0 1,1 0 0,-1 0-1,0 0 1,1 0-1,0-1 1,-1 1 0,1 0-1,4 3 1,-6-6-32,0 0 0,0 1 0,0-1 0,0 0 0,0 0 1,0 0-1,0 0 0,0 0 0,1 0 0,-1 0 0,0 0 0,0 1 1,0-1-1,0 0 0,0 0 0,0 0 0,0 0 0,1 0 0,-1 0 1,0 0-1,0 0 0,0 0 0,0 0 0,0 0 0,0 0 0,1 0 0,-1 0 1,0 0-1,0 0 0,0 0 0,0 0 0,0 0 0,1 0 0,-1 0 1,0 0-1,0 0 0,0 0 0,0 0 0,0 0 0,0 0 0,0-1 1,1 1-1,-1 0 0,0 0 0,0 0 0,0 0 0,0 0 0,0 0 1,0 0-1,0 0 0,0-1 0,0 1 0,0 0 0,0 0 0,1 0 1,-1-13 226,-4-16 57,-10-25-48,-2 1 0,-2 1-1,-45-89 1,62 139-263,2 6 3,4 13-12,13 25-21,-8-22 37,1 0 0,2 0 0,0-1-1,16 18 1,-24-33 19,-1 1 0,1-1 0,0 0 0,0 0 0,1 0 0,-1-1 0,1 0 0,9 4 0,-12-5 5,1-1 0,0 0 1,0-1-1,0 1 0,0-1 0,0 1 0,0-1 1,1 0-1,-1-1 0,0 1 0,0-1 1,0 1-1,0-1 0,7-3 0,-6 1 10,0 0 0,0 0 0,0-1-1,0 1 1,0-1 0,-1 0 0,0-1 0,1 1-1,-2-1 1,1 0 0,0 0 0,-1 0 0,0 0-1,4-10 1,3-7 70,-2 0 0,8-30-1,-12 38-100,-1 14-11,0 20-25,-2-3 27,4 19-54,17 92 21,-19-114 1,1 0 0,1-1 1,0 1-1,1-1 0,0 0 1,14 21-1,-19-32-24,0-1 1,0 0-1,0 0 0,0 1 0,0-1 1,0 0-1,0 0 0,0 0 0,1 0 1,-1 0-1,0 0 0,1-1 0,-1 1 0,0 0 1,1-1-1,-1 1 0,1-1 0,2 1 1,-2-1 16,-1 0-1,0-1 1,0 1 0,0 0 0,0-1 0,0 1 0,0-1-1,-1 0 1,1 1 0,0-1 0,0 0 0,0 1-1,0-1 1,-1 0 0,1 0 0,0 0 0,-1 0 0,1 0-1,-1 0 1,1 0 0,-1 0 0,1 0 0,-1 0 0,0 0-1,1 0 1,-1 0 0,0 0 0,0-2 0,6-31-506,-4-13-179</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2.274"/>
    </inkml:context>
    <inkml:brush xml:id="br0">
      <inkml:brushProperty name="width" value="0.05" units="cm"/>
      <inkml:brushProperty name="height" value="0.05" units="cm"/>
    </inkml:brush>
  </inkml:definitions>
  <inkml:trace contextRef="#ctx0" brushRef="#br0">1 0 16612,'0'5'1904,"1"6"-1288,5-1-368,0 0 960,4-1-1240,-1-2 440,6 0-360,3-3-200</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2.689"/>
    </inkml:context>
    <inkml:brush xml:id="br0">
      <inkml:brushProperty name="width" value="0.05" units="cm"/>
      <inkml:brushProperty name="height" value="0.05" units="cm"/>
    </inkml:brush>
  </inkml:definitions>
  <inkml:trace contextRef="#ctx0" brushRef="#br0">52 0 18828,'-3'1'175,"1"1"-1,-1-1 1,1 1 0,0 0 0,-1-1-1,1 1 1,0 0 0,0 1-1,0-1 1,0 0 0,1 0-1,-1 1 1,0-1 0,1 1-1,0-1 1,0 1 0,0 0 0,-2 5-1,0 4 195,0 0 0,-3 24 0,5-22-191,0-1-1,0 1 0,1-1 0,4 26 1,-4-37-156,0 0 0,1 1 1,-1-1-1,1 1 1,0-1-1,0 0 0,-1 1 1,2-1-1,-1 0 0,0 0 1,0 1-1,1-1 0,-1 0 1,1-1-1,-1 1 1,1 0-1,0 0 0,0-1 1,0 1-1,0-1 0,0 1 1,0-1-1,0 0 1,1 0-1,-1 0 0,0 0 1,1 0-1,-1-1 0,1 1 1,-1-1-1,0 1 1,1-1-1,3 0 0,7-2 19,-1 0-1,1-1 0,-1 0 0,0-1 0,0-1 1,0 0-1,-1 0 0,0-1 0,16-11 0,-11 7-16,0 2 0,0-1 0,24-7 0,-38 15-20,0 1 0,-1 0 0,1-1 0,0 1 0,0 0 0,-1 0 0,1 0 0,0 0 0,-1 0 0,1 1 0,0-1 0,0 0 0,-1 1 0,1-1 0,0 1 0,-1 0 0,1-1 0,-1 1 0,1 0 0,-1 0 0,1 0 0,-1 0 0,0 0 0,1 1 0,-1-1 0,0 0 0,0 1 0,0-1 0,0 0 0,0 1 0,1 2 0,3 5 75,-1 1 0,-1-1 0,1 1 0,2 13 0,-1-3 151,-4-18-183,-1 0-1,1 0 1,0 0-1,-1 0 1,1 0-1,0-1 1,0 1 0,0 0-1,0 0 1,1-1-1,-1 1 1,0-1-1,1 1 1,-1-1-1,1 1 1,2 1-1,-3-3-39,1 0-1,-1 0 0,0 0 0,1 0 1,-1 0-1,0 0 0,1 0 1,-1-1-1,0 1 0,1 0 1,-1-1-1,0 1 0,0-1 1,1 0-1,-1 1 0,0-1 0,0 0 1,0 0-1,0 1 0,0-1 1,0 0-1,0 0 0,0 0 1,0 0-1,1-3 0,26-34-2742,-16 20 2122</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3.810"/>
    </inkml:context>
    <inkml:brush xml:id="br0">
      <inkml:brushProperty name="width" value="0.05" units="cm"/>
      <inkml:brushProperty name="height" value="0.05" units="cm"/>
    </inkml:brush>
  </inkml:definitions>
  <inkml:trace contextRef="#ctx0" brushRef="#br0">39 87 16420,'4'-3'313,"-1"0"1,1-1 0,-1 1 0,0-1 0,0 0 0,-1 0 0,1 0 0,-1 0 0,0 0 0,0-1 0,0 1 0,-1-1 0,1 1 0,-1-1 0,0 1 0,0-8 0,-1 12-263,0-1 0,0 1 1,0 0-1,0-1 0,0 1 0,0-1 1,0 1-1,0 0 0,0-1 1,0 1-1,0-1 0,0 1 0,0 0 1,0-1-1,0 1 0,-1-1 1,1 1-1,0 0 0,0-1 0,0 1 1,-1 0-1,1-1 0,0 1 1,0 0-1,-1 0 0,1-1 0,0 1 1,-1 0-1,1 0 0,-1-1 1,-11 6 614,-8 17-230,15-11-386,0 0 0,1 1-1,1-1 1,0 1 0,0 0 0,1-1-1,-1 20 1,2 6 83,4 42 0,1-34-7,1 0-1,3 0 1,2-1-1,2 0 1,1-1-1,3 0 1,1-1-1,2-1 1,28 44-1,-44-80-91,-1-1 0,-1-1 0,1-1 0,0 1 0,0 0 1,0 0-1,0-1 0,1 1 0,-1-1 0,1 1 0,0-1 0,-1 0 1,6 2-1,-8-4-15,0 0 0,0-1 0,1 1 1,-1 0-1,0-1 0,0 1 0,1-1 1,-1 1-1,0 0 0,0-1 0,0 1 0,0-1 1,0 1-1,0 0 0,0-1 0,1 1 1,-1-1-1,0 1 0,0-1 0,-1 1 0,1 0 1,0-1-1,0 1 0,0-1 0,0 1 1,0 0-1,0-1 0,-1 1 0,1-1 0,0 1 1,-1-1-1,-5-17 239,-91-173 747,57 119-967,25 45-31,2 4-32,-16-38 0,29 60 17,-1 0 0,1 1 0,0-1 0,-1 0 0,1 0-1,0 0 1,0 0 0,0 0 0,-1 0 0,1 0-1,0 0 1,0 0 0,1 0 0,-1 0 0,0 0-1,0-1 1,1 1-3,-1 1 0,0 0 1,1-1-1,-1 1 0,0 0 0,1 0 0,-1-1 0,1 1 0,-1 0 0,0 0 1,1 0-1,-1-1 0,1 1 0,-1 0 0,0 0 0,1 0 0,-1 0 0,1 0 1,-1 0-1,1 0 0,-1 0 0,0 0 0,1 0 0,-1 0 0,1 0 0,0 1 0,6 1-215,0 0-1,-1 1 0,13 6 1,-1 0-386,-1-2 11,1-2-1,0 0 0,0-1 1,0 0-1,0-1 0,35 0 1,-14-8-311</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4.292"/>
    </inkml:context>
    <inkml:brush xml:id="br0">
      <inkml:brushProperty name="width" value="0.05" units="cm"/>
      <inkml:brushProperty name="height" value="0.05" units="cm"/>
    </inkml:brush>
  </inkml:definitions>
  <inkml:trace contextRef="#ctx0" brushRef="#br0">72 52 13451,'0'0'99,"0"-1"1,0 1-1,0-1 1,-1 0-1,1 1 1,0-1-1,0 1 1,0-1-1,-1 1 1,1-1-1,0 1 1,-1-1-1,1 1 0,0-1 1,-1 1-1,1-1 1,-1 1-1,1 0 1,0-1-1,-1 1 1,1 0-1,-1-1 1,1 1-1,-1 0 1,0-1-1,1 1 1,-1 0-1,1 0 1,-1 0-1,1 0 1,-2 0-1,1 0 51,0 0 1,0 1-1,0-1 1,0 1-1,0-1 1,0 1-1,0 0 0,0 0 1,0-1-1,0 1 1,1 0-1,-1 0 1,0 0-1,0 1 0,-4 5 452,1-1 0,0 1 0,-5 11 0,4-3-183,1 0 1,0 0-1,1 0 0,0 0 1,0 26-1,2-33-324,1-1 0,0 1 1,1-1-1,0 0 0,0 1 0,0-1 0,1 0 1,0 1-1,1-1 0,0 0 0,0-1 0,0 1 1,7 9-1,-9-14-66,1 0 1,0 0 0,-1 0 0,1 0-1,0-1 1,0 1 0,0-1-1,0 0 1,1 1 0,-1-1 0,0 0-1,1 0 1,-1 0 0,0-1 0,1 1-1,-1 0 1,1-1 0,-1 0-1,4 1 1,-2-2-3,1 1 1,0-1-1,-1 0 0,1 0 0,-1 0 0,1-1 0,-1 1 1,0-1-1,7-4 0,2-2 12,-1 0 0,0-1 1,-1-1-1,0 0 0,15-17 0,-15 14-44,-1 0 0,-1-1-1,0 0 1,-1 0 0,0-1-1,-1 0 1,-1-1 0,7-23-1,-27 77-510,10-24 18,1 0-1,1 1 1,1 0 0,0-1 0,2 24-1,-1-37 462,0 0 0,0 0-1,0 0 1,0 1-1,1-1 1,-1 0 0,0 0-1,1 0 1,-1 0 0,1 0-1,-1 0 1,1 0 0,-1 0-1,1 0 1,0 0 0,0-1-1,-1 1 1,1 0 0,0 0-1,0-1 1,0 1 0,0 0-1,0-1 1,0 1 0,0-1-1,0 1 1,1 0 0,16-2-664</inkml:trace>
  <inkml:trace contextRef="#ctx0" brushRef="#br0" timeOffset="1">546 0 17068,'-9'16'2104,"-5"8"-1296,-10 10-248,-1 6 1177,1 2-689,6 1-144,1-4-272,8-3-120,9-11-288,6-5-79,15-11-194,2-8-159,6-2-504,2-8-328,1-7 832,-1-7-208,-1-13-88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5.075"/>
    </inkml:context>
    <inkml:brush xml:id="br0">
      <inkml:brushProperty name="width" value="0.05" units="cm"/>
      <inkml:brushProperty name="height" value="0.05" units="cm"/>
    </inkml:brush>
  </inkml:definitions>
  <inkml:trace contextRef="#ctx0" brushRef="#br0">7 1 17508,'-1'1'201,"0"1"-1,0 0 1,0 0 0,0 0 0,1 0 0,-1 0 0,1 0-1,0 0 1,-1 0 0,1 0 0,0 0 0,0 0 0,1 3-1,-1 2 184,2 152 2984,27 78-2556,-26-222-795,-2-5-9,1-1 0,0 1-1,0-1 1,1 0 0,0 1 0,7 12 0,-10-21-7,1-1 1,-1 0-1,0 1 1,0-1-1,0 0 1,0 1-1,0-1 1,0 0-1,0 0 1,0 1-1,1-1 1,-1 0-1,0 0 1,0 1-1,0-1 1,1 0-1,-1 0 1,0 1-1,0-1 1,1 0-1,-1 0 1,0 0-1,0 1 0,1-1 1,-1 0-1,0 0 1,0 0-1,1 0 1,-1 0-1,0 0 1,1 0-1,-1 0 1,0 0-1,1 0 1,-1 0-1,0 0 1,1 0-1,-1 0 1,0 0-1,1 0 1,-1 0-1,0 0 1,0 0-1,1 0 1,-1 0-1,0-1 1,1 1-1,-1 0 1,0 0-1,0 0 1,1-1-1,-1 1 1,0 0-1,0 0 1,0 0-1,1-1 1,-1 1-1,5-16 57,-3 2-19,0 0 1,-1-1 0,-1 1-1,-1 0 1,-2-20-1,-20-70 166,5 52-63,20 55-200,0-1 1,1 0-1,-1 0 1,1 0-1,-1 0 1,1 0 0,0 0-1,0-1 1,-1 1-1,1-1 1,0 0-1,0 0 1,1 0-1,-1 0 1,5 0-1,-1 1-170,0-1-1,0 1 1,0-2-1,1 1 0,-1-1 1,0 0-1,1-1 1,10-1-1,-5-2-232,0-1 0,-1 0 0,1-1 0,-1 0 1,0-1-1,12-8 0,2-5-655,33-31 0,-49 45 2171,-11 14-167,-15 25 464,10-21-830,3-5-245,-8 18 655,-8 26 0,17-44-833,0 0 0,1 0 1,-1 0-1,2 0 0,-1 1 0,1-1 0,0 0 0,2 14 0,-2-19-93,1 1 0,0-1-1,0 0 1,0 0 0,1 0-1,-1 0 1,0 0-1,1 0 1,-1-1 0,1 1-1,-1 0 1,1-1-1,0 1 1,0-1 0,0 0-1,0 0 1,0 1 0,0-1-1,0 0 1,0-1-1,0 1 1,1 0 0,-1-1-1,0 1 1,0-1-1,1 0 1,2 1 0,9 0-34,1 0 0,0-1 0,16-2 0,-20 1 26,8-1 50,0 0-1,0-2 0,0 0 0,0-1 0,0-1 0,24-12 0,-41 18-1,0-1 0,0 0 1,-1 0-1,1 0 0,0 0 0,-1 0 1,1 0-1,-1 0 0,1 0 0,-1 0 1,1-1-1,-1 1 0,0-1 0,0 1 1,0-1-1,1 0 0,-2 1 0,1-1 1,0 0-1,0 0 0,0 1 0,-1-1 1,1 0-1,-1 0 0,0 0 1,1 0-1,-1 0 0,0 0 0,0 0 1,0 0-1,0 0 0,-1 1 0,1-1 1,-1 0-1,1 0 0,-1 0 0,1 0 1,-2-2-1,-4-6 183,1 0 0,-2 1 1,1-1-1,-1 1 0,-11-11 0,6 8-149,-10-12 168,16 20-204,0-1 0,1-1-1,0 1 1,0-1 0,1 0 0,0 0-1,0-1 1,-5-9 0,9 15-42,0 1 0,-1-1 0,1 1 0,0-1 0,0 1 0,0 0 0,0-1 0,0 1 0,0-1 0,0 1 0,1-1 0,-1 1 0,0 0 0,0-1 0,0 1 0,0-1 0,0 1 0,1 0 0,-1-1 0,0 1 0,0 0 0,1-1 0,-1 1 0,0 0 0,1-1 0,-1 1 0,0 0 0,1-1 0,-1 1 0,0 0 0,1 0 0,-1 0 0,1-1 0,-1 1 0,0 0 0,1 0 0,-1 0 0,1 0 0,-1 0 0,1 0 0,-1 0 0,0 0 0,2 0 0,23 0-100,-20 0 41,39 2-497,-17 0 576,41-2 1,-40-3-174</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6.279"/>
    </inkml:context>
    <inkml:brush xml:id="br0">
      <inkml:brushProperty name="width" value="0.05" units="cm"/>
      <inkml:brushProperty name="height" value="0.05" units="cm"/>
    </inkml:brush>
  </inkml:definitions>
  <inkml:trace contextRef="#ctx0" brushRef="#br0">143 43 18676,'1'0'107,"-1"0"0,1-1 0,0 1 0,0-1 0,0 1 0,0-1 1,-1 1-1,1-1 0,0 1 0,0-1 0,-1 0 0,1 1 0,0-1 0,-1 0 0,1 0 0,-1 0 0,1 1 0,-1-1 0,0 0 1,1 0-1,-1 0 0,0 0 0,1 0 0,-1 0 0,0 0 0,0 0 0,0 0 0,0 0 0,0 1 0,0-1 0,0 0 0,0 0 1,0 0-1,0 0 0,-1 0 0,1 0 0,0 0 0,-1 0 0,1 0 0,-1 0 0,1 1 0,-1-1 0,1 0 0,-1 0 0,1 1 1,-1-1-1,0 0 0,1 1 0,-1-1 0,0 0 0,0 1 0,0-1 0,1 1 0,-1-1 0,0 1 0,0 0 0,0-1 0,0 1 1,0 0-1,0 0 0,0 0 0,0-1 0,0 1 0,1 0 0,-1 0 0,0 0 0,0 0 0,-2 1 0,-3 0-17,-1 1 0,0 0 0,1 0 0,0 1-1,0-1 1,-1 2 0,2-1 0,-1 0 0,0 1 0,1 0-1,-1 1 1,1-1 0,-6 8 0,7-8-99,0 0 0,0 1 0,1-1 0,-1 1 0,1 0 0,0 0 0,0 1 0,1-1 0,-1 1 0,1-1 0,0 1 0,1 0 0,0-1 0,0 1 0,-1 9 0,2-13-11,1 0 1,-1 1 0,1-1-1,0 1 1,-1-1-1,1 0 1,0 0 0,1 1-1,-1-1 1,0 0-1,0 0 1,1 0 0,0 0-1,-1 0 1,1-1-1,0 1 1,0 0 0,0-1-1,0 1 1,0-1-1,0 0 1,0 0-1,0 0 1,5 2 0,6 2-82,0-1 1,1 0 0,17 2-1,-9-2-22,11 2 2,29 8-70,-57-12 187,1 0 0,0 0 0,-1 1 0,0 0 0,0-1 0,0 2 0,0-1 0,6 5 0,-10-7 10,-1 0 0,1-1-1,0 1 1,0 0 0,0 0-1,-1 0 1,1 0 0,-1 0-1,1 0 1,0 0 0,-1 0-1,0 0 1,1 0 0,-1 0 0,0 0-1,1 0 1,-1 1 0,0-1-1,0 0 1,0 0 0,0 0-1,0 0 1,0 0 0,-1 3-1,0-2 8,0 0 0,0 0 0,0 0 0,0 0 0,0 0 0,-1 0 0,1 0 0,-1-1 0,0 1 0,1 0 0,-4 1 0,-2 3 25,-1-1 1,1-1 0,-1 0-1,0 0 1,-14 4 0,-3-1-596,-2-1-1,1-2 1,-49 3 0,56-7 121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7.209"/>
    </inkml:context>
    <inkml:brush xml:id="br0">
      <inkml:brushProperty name="width" value="0.05" units="cm"/>
      <inkml:brushProperty name="height" value="0.05" units="cm"/>
    </inkml:brush>
  </inkml:definitions>
  <inkml:trace contextRef="#ctx0" brushRef="#br0">141 171 18004,'1'-1'108,"-1"0"0,0 1 0,1-1-1,-1 0 1,0 1 0,0-1 0,1 0 0,-1 1 0,0-1 0,0 0 0,0 0 0,0 1-1,0-1 1,0 0 0,0 0 0,0 1 0,0-1 0,0 0 0,0 1 0,-1-1 0,1 0-1,0 0 1,-1 1 0,1-1 0,0 1 0,-1-1 0,1 0 0,0 1 0,-1-1 0,1 1-1,-1-1 1,1 1 0,-1-1 0,0 1 0,1-1 0,-1 1 0,0-1 0,0 0 31,-1 1 1,1-1-1,-1 0 1,1 1 0,-1-1-1,1 1 1,-1-1-1,1 1 1,-1 0-1,1 0 1,-1 0-1,1 0 1,-1 0 0,1 0-1,-1 0 1,0 0-1,-1 1 1,-2 1 3,0 1 0,1 0 0,-1 0 0,1 0 0,0 0 0,0 1 0,0-1 0,0 1 0,1 0 0,-1 0 0,1 1 0,0-1 1,-2 6-1,-4 4-88,2 1 1,-11 31 0,14-37-54,2 1 0,-1 0 1,1 0-1,1 0 1,-1 16-1,2-24-1,-1 0 0,1 0 0,0 0 0,1 0 0,-1 0 0,0-1 0,1 1 0,-1 0 0,1 0 0,-1 0 0,1 0 0,0 0 0,0 0 0,0-1 0,0 1 0,0 0 0,0-1 0,0 1 0,1-1 0,-1 1 0,0-1 0,1 0 0,-1 1 0,1-1 0,0 0 0,-1 0 0,1 0 0,0 0 0,0 0 0,0-1 0,0 1 0,-1-1 0,1 1 0,0-1 0,4 1 0,-1-1 3,0-1 0,0 1-1,1-1 1,-1 0-1,0 0 1,0-1-1,0 1 1,0-1 0,0-1-1,0 1 1,0 0-1,-1-1 1,1 0-1,5-5 1,5-5 16,0 0 0,21-26 0,-17 16-7,-1-1 0,-1-1 0,-1 0 1,-1-1-1,-2-1 0,0-1 0,-2 0 0,14-54 0,-23 67-84,-6 30 8,2-1 50,0 0 1,1 0-1,0 0 0,1 0 1,1 1-1,0-1 0,1 0 1,1 0-1,0 0 1,7 18-1,-9-29 17,-1-1 1,1 0-1,0 0 0,0 0 1,0 0-1,0 0 0,1 0 1,-1-1-1,0 1 0,1 0 1,-1-1-1,1 1 0,0-1 1,-1 1-1,1-1 0,0 0 1,0 1-1,0-1 0,0 0 1,0-1-1,0 1 0,0 0 1,1 0-1,-1-1 0,0 1 1,0-1-1,0 0 0,1 0 1,-1 0-1,0 0 0,0 0 1,1 0-1,-1-1 0,0 1 1,0-1-1,0 1 0,0-1 1,4-1-1,1-2 12,1 0 0,-1-1 0,0 0 1,0 0-1,-1 0 0,1-1 0,-1 0 0,0 0 1,5-7-1,-3 2-20,-1 1 0,0-1 0,0 0 0,-1 0 0,0-1 1,-1 0-1,-1 0 0,0 0 0,4-18 0,-26 68-221,5 6 242,2 0 1,3 1 0,1 0-1,2 1 1,3-1 0,1 1-1,2 0 1,2-1 0,3 1-1,1-1 1,23 77 0,-12-68-40,-9-30-17,0 0 0,-2 1 0,-1-1 0,5 47-1,-11-70 45,1 1 0,-1-1 0,0 0 0,0 1-1,0-1 1,0 1 0,-1-1 0,1 1-1,0-1 1,0 0 0,-1 1 0,1-1 0,-1 0-1,1 1 1,-1-1 0,0 0 0,0 0 0,1 1-1,-1-1 1,0 0 0,0 0 0,-2 1-1,2-1 11,0-1-1,0 0 0,0 0 1,-1 0-1,1 0 0,0 0 1,0-1-1,0 1 0,0 0 1,0 0-1,0-1 0,0 1 1,-1-1-1,1 1 0,0-1 0,0 1 1,1-1-1,-1 0 0,0 0 1,0 1-1,0-1 0,0 0 1,0 0-1,1 0 0,-1 0 1,0 0-1,0-2 0,-10-12 104,0-2 0,1 1 0,1-2-1,0 1 1,2-1 0,0 0 0,-8-35-1,10 28-93,0-1-1,2 1 1,1-1-1,1 0 1,3-35-1,-1 53-88,0 0-1,0 1 1,1-1-1,0 0 1,0 0-1,1 1 1,0 0-1,0-1 1,1 1-1,6-8 1,-3 6-213,0 0 0,1 1 0,0 0 0,0 1 0,1 0 0,17-10 0,91-51-714,-45 33 365</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8.785"/>
    </inkml:context>
    <inkml:brush xml:id="br0">
      <inkml:brushProperty name="width" value="0.05" units="cm"/>
      <inkml:brushProperty name="height" value="0.05" units="cm"/>
    </inkml:brush>
  </inkml:definitions>
  <inkml:trace contextRef="#ctx0" brushRef="#br0">45 141 17180,'-2'1'164,"0"-1"0,0 0 1,0 0-1,0 0 1,0 0-1,0-1 0,0 1 1,0-1-1,0 1 0,0-1 1,0 1-1,1-1 0,-1 0 1,0 0-1,0 0 1,1 0-1,-1 0 0,0 0 1,-1-2-1,2 1-83,1 1-1,-1 0 1,1 0-1,-1 0 1,1-1-1,-1 1 1,1 0-1,0 0 0,-1-1 1,1 1-1,0 0 1,0-1-1,0 1 1,0 0-1,0-1 1,0 1-1,1 0 1,-1-1-1,0 1 1,1 0-1,-1 0 1,1-1-1,-1 1 1,1 0-1,-1 0 1,1 0-1,0 0 1,0-1-1,0 1 1,1-1-1,5-6 58,0 0 0,1 1 0,0 0 0,0 0 0,0 1 0,1 0 0,0 0 0,0 1-1,1 0 1,0 1 0,-1 0 0,1 0 0,1 1 0,-1 1 0,0 0 0,15-2 0,-21 4-133,-1 0 1,1 0-1,0 0 0,-1 0 1,1 1-1,0-1 1,-1 1-1,1 0 1,-1 0-1,1 0 1,-1 1-1,0-1 0,1 1 1,-1 0-1,0 0 1,0 0-1,0 0 1,0 1-1,-1-1 0,1 1 1,0-1-1,-1 1 1,0 0-1,0 0 1,0 0-1,0 0 1,0 1-1,-1-1 0,1 0 1,-1 1-1,0-1 1,0 1-1,1 6 1,0 4-9,0-1 1,-1 1 0,-1 0 0,0 0-1,-1 0 1,0-1 0,-6 26-1,-5 2 45,-29 66-1,25-69 129,-21 76-1,36-110-146,1 0 1,-1 0-1,0 0 0,1 0 1,0 0-1,0 1 1,0-1-1,1 0 0,1 6 1,-2-8-17,1-1 1,-1 1-1,1-1 0,0 1 1,0-1-1,-1 1 1,1-1-1,0 0 0,0 1 1,0-1-1,1 0 1,-1 0-1,0 0 0,0 0 1,1 0-1,-1 0 0,1 0 1,-1-1-1,0 1 1,1 0-1,-1-1 0,1 1 1,0-1-1,-1 0 1,1 1-1,2-1 0,4 1-75,-1-1 0,1-1 0,-1 1-1,1-1 1,0 0 0,-1-1-1,0 0 1,10-3 0,57-28-747,-57 24 816,43-20-260,3-3-73</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26.385"/>
    </inkml:context>
    <inkml:brush xml:id="br0">
      <inkml:brushProperty name="width" value="0.05" units="cm"/>
      <inkml:brushProperty name="height" value="0.05" units="cm"/>
    </inkml:brush>
  </inkml:definitions>
  <inkml:trace contextRef="#ctx0" brushRef="#br0">339 310 11819,'18'-18'827,"21"-23"1166,-2-1-1,-1-2 1,30-49-1,-64 89-1847,0 1 49,1-1 1,-1 0 0,0 0-1,0 0 1,-1 0-1,1 0 1,-1 0-1,0-1 1,0 1-1,1-6 1,-2 9-163,0 0 1,0 0-1,0 1 1,0-1-1,-1 0 1,1 1-1,0-1 1,0 0-1,0 1 1,-1-1-1,1 0 1,0 1-1,-1-1 1,1 0-1,0 1 1,-1-1-1,1 1 1,-1-1-1,1 1 1,-1-1-1,1 1 1,-1-1-1,0 1 1,1 0-1,-1-1 1,1 1-1,-1 0 1,0-1-1,1 1 1,-1 0-1,0 0 0,1 0 1,-1 0-1,0-1 1,0 1-1,1 0 1,-1 0-1,0 0 1,1 0-1,-1 1 1,0-1-1,1 0 1,-1 0-1,0 0 1,0 1-1,-5 0 77,0 1 0,0 0 0,1 0 0,-11 6 0,-4 4-14,1 0 0,0 2 1,0 1-1,-24 25 0,-62 79-76,66-69-29,2 2 0,2 1 0,-31 65 1,50-84 2,1 1 1,1 1-1,2 0 0,2 0 1,1 1-1,-6 58 0,14-81 3,1-1 0,0 1 0,1-1 0,0 0 0,1 1 0,1-1 0,0 0 0,1 0-1,9 21 1,-12-30 2,2 1 0,-1-1-1,0 0 1,1 0 0,0 0-1,0 0 1,0-1-1,0 1 1,0-1 0,1 0-1,0 0 1,0 0 0,0 0-1,0-1 1,0 1 0,0-1-1,0 0 1,1 0-1,-1-1 1,1 1 0,0-1-1,-1 0 1,1 0 0,0-1-1,0 0 1,-1 1 0,1-2-1,0 1 1,8-2-1,0-1 1,-1 0-1,0-1 1,-1-1-1,1 0 1,-1-1-1,0 0 1,0-1-1,-1 0 1,1 0-1,-2-1 1,1 0-1,-1-1 1,0 0-1,9-14 1,0 0 10,-1-1 1,-2-1-1,0 0 1,-2-1-1,13-32 1,-22 48-4,0 0 0,-1 0 0,0-1 0,0 1 0,-1-1 0,0 1 0,-1-1 0,0 0 1,-1 0-1,-1-12 0,1 22-5,0-1 1,-1 1 0,1 0-1,0 0 1,0 0-1,-1-1 1,1 1 0,-1 0-1,1 0 1,-1 0-1,1 0 1,-1 0 0,0 0-1,1 0 1,-1 0-1,0 0 1,0 0-1,0 0 1,0 0 0,0 1-1,0-1 1,0 0-1,0 1 1,-2-2 0,2 2-2,-1 0 1,1 0-1,-1 0 1,1 0-1,-1 1 1,1-1 0,0 0-1,-1 0 1,1 1-1,-1-1 1,1 1-1,0 0 1,-1-1-1,1 1 1,0 0 0,-3 1-1,-2 3-3,0 0 0,1 1 0,-1-1 0,1 1 0,0 0 0,-4 8-1,6-9-12,0 1 0,1-1 0,0 1 0,0-1 0,-2 12 0,4-16 13,0 0-1,-1-1 0,1 1 0,0 0 0,0 0 0,0-1 0,0 1 1,0 0-1,0 0 0,0-1 0,0 1 0,0 0 0,0 0 0,0-1 1,0 1-1,0 0 0,1-1 0,-1 1 0,0 0 0,0-1 0,1 1 1,-1 0-1,1-1 0,-1 1 0,1 0 0,-1-1 0,1 1 0,-1-1 1,1 1-1,-1-1 0,1 1 0,0-1 0,-1 0 0,1 1 1,-1-1-1,1 0 0,0 1 0,0-1 0,-1 0 0,1 0 0,0 0 1,-1 0-1,1 0 0,0 1 0,0-1 0,-1 0 0,1-1 0,0 1 1,0 0-1,-1 0 0,1 0 0,0 0 0,0-1 0,-1 1 0,1 0 1,0-1-1,7-2-47,-1 0 1,1 0-1,-1-1 0,0 0 1,-1 0-1,11-8 1,37-37-198,-30 26 156,-7 7 38,-12 11 26,0 0 0,0 0 0,0 0 0,1 0 0,0 1 0,0 0 0,0 0 0,0 1 0,1 0 0,10-4 0,-17 7 27,1 0 0,0 0-1,0 0 1,0 0-1,0 0 1,-1 0-1,1 0 1,0 0 0,0 1-1,0-1 1,-1 0-1,1 1 1,0-1-1,0 0 1,-1 1 0,1-1-1,0 1 1,-1 0-1,1-1 1,0 1-1,-1-1 1,1 1 0,-1 0-1,1-1 1,-1 1-1,0 0 1,1 0 0,-1-1-1,1 1 1,-1 0-1,0 0 1,0 0-1,0-1 1,1 1 0,-1 0-1,0 0 1,0 0-1,0 1 1,-1 39-13,1-33 19,-18 109 196,2-20 54,16-97-254,0 32-29,0-31 12,0-1 1,0 1 0,0 0-1,0-1 1,0 1-1,0-1 1,0 1 0,0 0-1,0-1 1,1 1-1,-1-1 1,0 1 0,0-1-1,1 1 1,-1 0-1,0-1 1,1 1 0,-1-1-1,1 0 1,-1 1-1,0-1 1,1 1 0,-1-1-1,1 0 1,-1 1-1,1-1 1,0 0 0,-1 1-1,1-1 1,-1 0-1,1 0 1,-1 0 0,1 1-1,0-1 1,-1 0-1,1 0 1,-1 0 0,1 0-1,0 0 1,-1 0-1,1 0 1,0 0 0,-1 0-1,1-1 1,-1 1-1,1 0 1,-1 0 0,1 0-1,0-1 1,-1 1-1,1-1 1,6-3-34,-1-1 0,0 0 0,0-1 0,-1 1 0,0-1 0,0 0-1,5-7 1,-7 8 12,31-40-271</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9.237"/>
    </inkml:context>
    <inkml:brush xml:id="br0">
      <inkml:brushProperty name="width" value="0.05" units="cm"/>
      <inkml:brushProperty name="height" value="0.05" units="cm"/>
    </inkml:brush>
  </inkml:definitions>
  <inkml:trace contextRef="#ctx0" brushRef="#br0">146 0 21773,'-16'14'352,"2"0"-1,0 1 1,1 1 0,0 0 0,1 1 0,-17 31 0,23-34-289,1-1 0,0 0 0,0 1 0,1 0 0,1 0 0,1 0 0,0 0 0,0 1 0,2-1 0,0 20 0,1-26-51,0 0 0,0 0 0,1 0 0,0 0 0,0-1 0,1 1 0,-1-1 0,2 1-1,-1-1 1,9 12 0,-10-16 5,1 0 1,-1 0-1,1 0 0,0-1 0,0 1 1,0-1-1,0 0 0,0 1 0,0-2 0,1 1 1,-1 0-1,1-1 0,-1 1 0,1-1 1,0 0-1,-1 0 0,1 0 0,0-1 0,0 1 1,0-1-1,-1 0 0,1 0 0,0-1 1,5 0-1,-1-1 49,0 0 0,-1-1 0,1 0 0,-1-1 0,0 1 0,0-1 0,0 0 0,-1-1 0,1 0-1,-1 0 1,0 0 0,0-1 0,-1 0 0,0 0 0,0-1 0,0 1 0,5-10 0,-1-1 94,0 1-1,-1-1 1,-1 0 0,0 0-1,-2-1 1,6-29-1,-7 29-20,-2-1-1,0-35 1,-2 47-173,0 1 1,-1-1-1,0 0 1,-1 1-1,1-1 1,-1 1-1,0-1 1,-1 1-1,1 0 1,-1 0-1,-6-9 1,8 14-40,0-1 0,0 1 0,0 0 0,0-1 0,0 1 0,0 0 0,0 0 0,-1 0 0,1 0 0,-1 0 0,1 0 0,-1 0 0,1 0 0,-1 1 0,1-1 0,-1 0 0,1 1 0,-1-1 0,0 1 0,1 0 0,-1 0 0,0 0 0,0-1 0,1 2 0,-1-1 0,0 0 0,1 0 0,-1 0 0,0 1 0,1-1 0,-1 1 0,-2 1 0,0 0-62,1 0 0,-1 0 0,1 1-1,0-1 1,0 1 0,0 0 0,0 0 0,0 0 0,1 0-1,-1 1 1,1-1 0,0 1 0,-2 3 0,-6 24-680</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6:59.650"/>
    </inkml:context>
    <inkml:brush xml:id="br0">
      <inkml:brushProperty name="width" value="0.05" units="cm"/>
      <inkml:brushProperty name="height" value="0.05" units="cm"/>
    </inkml:brush>
  </inkml:definitions>
  <inkml:trace contextRef="#ctx0" brushRef="#br0">1 1 19988,'10'7'2089,"-1"13"-1489,-9 12-280,5 7 1472,1 11-1192,-1 4-215,2 4-225,3 3-8,2-7-136,-1-4-72,-1-13-224,4-7-257,-2-13-479,1-9-296,-3-17 960,1-10-264,1-10-152</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00.037"/>
    </inkml:context>
    <inkml:brush xml:id="br0">
      <inkml:brushProperty name="width" value="0.05" units="cm"/>
      <inkml:brushProperty name="height" value="0.05" units="cm"/>
    </inkml:brush>
  </inkml:definitions>
  <inkml:trace contextRef="#ctx0" brushRef="#br0">61 78 19972,'-10'18'915,"1"0"1,1 0-1,0 1 0,-8 31 0,13-39-804,1 0 0,0 1 0,1-1 0,0 0 0,0 1 0,1-1 0,1 0 0,0 1 0,4 16-1,-3-23-107,-1 0-1,1 0 0,1-1 1,-1 1-1,1-1 0,0 1 0,0-1 1,0 0-1,0 0 0,1 0 0,-1-1 1,1 1-1,0-1 0,0 0 1,1 0-1,-1 0 0,1-1 0,-1 1 1,9 2-1,7 2 0,0-1-1,0-1 1,34 3 0,-9 0-2,-36-6-1,8 1-6,0 1-1,24 9 1,-37-12 6,-1 0 0,0 0 0,0 1-1,0-1 1,0 1 0,-1 0 0,1 0-1,0 0 1,-1 0 0,1 0 0,-1 0 0,0 1-1,0-1 1,0 1 0,0 0 0,0-1-1,0 1 1,-1 0 0,1 0 0,0 4-1,-2-4 2,1 0 0,-1 0-1,-1 0 1,1 0-1,0-1 1,-1 1-1,0 0 1,1 0-1,-1 0 1,0 0 0,-1 0-1,1-1 1,0 1-1,-1 0 1,1-1-1,-1 0 1,0 1-1,0-1 1,-2 3-1,-5 4 36,-1 0 0,0-1-1,-11 9 1,13-12 21,0 0-1,0 0 1,-1 0 0,1-1 0,-1-1 0,0 1-1,0-1 1,0-1 0,0 0 0,-1 0-1,1-1 1,-1 0 0,-13-1 0,18 0-30,0-1 1,-1 0-1,1 0 1,0 0-1,0 0 1,0-1 0,0 0-1,0 0 1,0-1-1,0 1 1,1-1-1,-1 0 1,1-1-1,0 1 1,0-1-1,0 1 1,0-1-1,1 0 1,0 0 0,-1-1-1,2 1 1,-1-1-1,0 0 1,1 1-1,-3-9 1,2 2-43,0 0 1,0 0 0,1 0-1,1 0 1,0 0 0,0 0-1,2-1 1,-1 1 0,1 0-1,0 0 1,1 0 0,1 0-1,0 0 1,0 0 0,1 0-1,0 1 1,11-17 0,-2 4-13,1 1 1,0 1-1,2 0 1,1 1 0,1 1-1,33-28 1,-46 43 51,-1 0 1,1-1 0,-1 1-1,1-1 1,5-8-1,-10 11-24,1 1 0,0 0 0,-1-1 0,1 1 0,0-1 0,-1 1 0,0 0 0,1-1 0,-1 1 0,0-1-1,0 1 1,0-1 0,0 1 0,0-1 0,0 1 0,0-1 0,0 1 0,-1-1 0,1 1 0,-1-1 0,1 1 0,-1-1 0,1 1 0,-1 0-1,0-1 1,0 1 0,1 0 0,-1 0 0,-2-2 0,-10-9-573,1 0 0,-2 1 1,-22-14-1,-6-4-171,19 12 125</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00.994"/>
    </inkml:context>
    <inkml:brush xml:id="br0">
      <inkml:brushProperty name="width" value="0.05" units="cm"/>
      <inkml:brushProperty name="height" value="0.05" units="cm"/>
    </inkml:brush>
  </inkml:definitions>
  <inkml:trace contextRef="#ctx0" brushRef="#br0">400 72 18764,'-1'-4'318,"0"1"1,0 0-1,-1 0 0,1 0 0,0 0 1,-1 0-1,0 0 0,0 0 0,0 1 1,0-1-1,0 1 0,-1-1 0,1 1 1,-1 0-1,1 0 0,-1 0 1,0 0-1,0 1 0,0-1 0,-4-1 1,-1 0-43,0 0 0,0 0 0,0 1 0,-1 0 0,1 0 0,0 1 0,-10 0 1,6 2-220,-1 0 1,0 1 0,1 0 0,0 1-1,-1 0 1,1 1 0,0 1 0,1 0-1,-1 0 1,1 1 0,0 1 0,0 0 0,-19 16-1,22-16-58,1-1-1,-1 2 1,1-1 0,0 1-1,1 0 1,0 0-1,0 1 1,0 0-1,1 0 1,1 0-1,0 1 1,0 0 0,1 0-1,0 0 1,0 0-1,1 0 1,-1 16-1,3-22 1,0 1-1,0 0 1,1-1 0,0 1-1,-1-1 1,2 1-1,-1-1 1,0 1-1,1-1 1,0 0-1,0 0 1,0 1-1,0-1 1,1-1-1,0 1 1,-1 0-1,1-1 1,1 1 0,-1-1-1,0 0 1,1 0-1,0 0 1,-1-1-1,1 1 1,8 3-1,-4-3-8,-1-1 1,1 0-1,-1 0 0,1-1 0,0 1 0,0-2 1,-1 1-1,1-1 0,0 0 0,0-1 0,0 0 0,0 0 1,-1-1-1,14-4 0,-12 3-4,1-1 1,-1 0-1,-1-1 1,1 1-1,0-2 1,-1 1-1,0-1 0,-1-1 1,1 1-1,10-14 1,-9 8 2,-1 0 0,0 0 0,0-1 0,-1 1-1,-1-2 1,8-23 0,-13 48 0,1-1 0,0 0 0,1 0 0,4 9 0,-4-9 17,-1-5 8,-1 0 0,1 0-1,0-1 1,0 1 0,1 0 0,0-1-1,-1 1 1,1-1 0,7 7 0,-9-10-3,1 0 0,0 1 0,0-1 0,0 0 0,0 0 0,0 0 0,0 0 0,0-1 0,0 1 0,0-1 0,1 1 0,-1-1 0,0 0 0,0 1 0,0-1 0,1 0 0,-1-1 0,0 1 0,0 0 0,0-1 0,1 1 0,-1-1 0,0 1 0,0-1 0,3-2 0,49-27 133,2-1-80,-51 29-68,0 0 0,-1 0 0,1 1 0,0 0 0,0 0-1,0 0 1,0 0 0,0 1 0,0 0 0,7 0 0,-10 1 2,1 0 0,-1 0 0,0 0 1,1 0-1,-1 0 0,0 0 0,0 1 1,0-1-1,0 1 0,0-1 0,0 1 0,0 0 1,0 0-1,0 0 0,-1 0 0,1 0 1,1 4-1,-2-4-75,0-1 1,0 1 0,0 0-1,0 0 1,0-1 0,1 1-1,-1-1 1,1 1-1,-1-1 1,1 0 0,-1 1-1,1-1 1,0 0 0,-1 0-1,1 0 1,0 0-1,0 0 1,0-1 0,0 1-1,0-1 1,0 1-1,0-1 1,0 1 0,0-1-1,2 0 1,7-2-810,-1-1-1,1 0 1,17-7-1,5-2 31,7 0-140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01.485"/>
    </inkml:context>
    <inkml:brush xml:id="br0">
      <inkml:brushProperty name="width" value="0.05" units="cm"/>
      <inkml:brushProperty name="height" value="0.05" units="cm"/>
    </inkml:brush>
  </inkml:definitions>
  <inkml:trace contextRef="#ctx0" brushRef="#br0">163 327 18820,'-1'-2'164,"0"1"0,0 0 1,0 0-1,-1-1 0,1 1 0,0 0 0,-1 0 1,1 0-1,-1 1 0,1-1 0,-1 0 0,0 0 0,1 1 1,-1-1-1,0 1 0,1 0 0,-1-1 0,0 1 1,0 0-1,1 0 0,-1 0 0,0 0 0,0 0 1,1 0-1,-1 1 0,0-1 0,1 1 0,-1-1 1,0 1-1,1 0 0,-2 0 0,-5 2 151,1 0 1,0 1-1,0 0 0,0 0 0,-9 8 1,9-6-252,1 0 1,0 0 0,0 1 0,1 0-1,0 0 1,-6 12 0,9-16-60,0 0 1,0 1-1,1 0 1,-1-1-1,1 1 1,0-1-1,0 1 1,1 0-1,-1 0 1,1 0-1,0 0 1,0-1-1,0 1 1,0 0-1,1 0 1,-1 0-1,2 4 1,-1-7-4,-1 1 0,1-1 1,-1 0-1,1 1 0,0-1 0,0 0 1,0 0-1,0 0 0,0 1 1,0-1-1,0 0 0,0 0 1,0 0-1,0-1 0,0 1 0,1 0 1,-1 0-1,0-1 0,1 1 1,-1 0-1,0-1 0,2 1 1,0-1 0,0 1 1,0-1 0,0 0 0,0 0 0,0-1 0,0 1 0,0-1 0,0 1 0,0-1 0,4-2 0,2 0 6,-1-1-1,1-1 1,-1 0 0,0 0-1,-1 0 1,11-10 0,-2-2 1,0-1 0,-1-1 1,-2 0-1,1 0 0,-2-2 1,15-33-1,-7 5 42,26-93 0,-40 121-43,-1 0 0,1-24-1,-6 40 10,-2 5-7,-4 10 0,-5 18-3,-1 11 19,2 1-1,-5 45 1,13-66-62,0 0 1,1 0 0,2 0-1,-1 0 1,2 0 0,7 34 0,-7-48-11,0 1 1,-1-1-1,2 1 0,-1-1 1,1 0-1,-1 0 1,1 0-1,1 0 1,-1-1-1,1 1 1,0-1-1,0 0 0,0 0 1,7 5-1,9-1-142</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01.998"/>
    </inkml:context>
    <inkml:brush xml:id="br0">
      <inkml:brushProperty name="width" value="0.05" units="cm"/>
      <inkml:brushProperty name="height" value="0.05" units="cm"/>
    </inkml:brush>
  </inkml:definitions>
  <inkml:trace contextRef="#ctx0" brushRef="#br0">1 107 17068,'8'-10'465,"0"1"1,1 0-1,0 1 1,0 0-1,1 0 1,0 1-1,1 1 1,-1-1-1,1 2 1,0-1-1,15-4 1,-18 7-269,0 1-1,0-1 1,0 2 0,1-1-1,-1 1 1,1 0 0,-1 1-1,1 0 1,0 0 0,-1 1-1,1 0 1,-1 0 0,0 1-1,1 0 1,-1 1 0,14 6 0,-17-7-145,-1 0 1,0 1-1,0 0 1,0 0-1,-1 0 1,1 1-1,-1-1 1,0 1 0,0 0-1,0 0 1,0 0-1,0 0 1,-1 0-1,4 9 1,-4-5-16,0-1 0,0 1-1,-1 0 1,0-1 0,0 1 0,-1 0 0,0 0-1,-2 12 1,-1 2-1,-2 0 0,-1 0 0,-1-1 0,0 0 0,-17 32 0,-6 0 83,19-34-36,0-1 0,2 2 0,-8 20-1,16-37-68,0-1 0,1 1 0,-1-1 0,1 1 0,-1-1 0,1 1 0,0-1 0,0 1 0,0 0 0,1-1 0,-1 1 0,1 3 0,0-4-11,-1-1-1,1 0 1,0 1-1,0-1 1,0 1-1,0-1 1,0 0-1,0 0 1,0 1-1,0-1 1,0 0-1,0 0 1,1 0-1,-1 0 1,3 1-1,1 0-83,1 0-1,0 0 1,0-1-1,0 0 1,0 0 0,0 0-1,1 0 1,10-2-1,13-1-716,-1-2-1,0-1 0,-1-1 0,0-1 0,0-2 0,35-15 1,3-4-423</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02.433"/>
    </inkml:context>
    <inkml:brush xml:id="br0">
      <inkml:brushProperty name="width" value="0.05" units="cm"/>
      <inkml:brushProperty name="height" value="0.05" units="cm"/>
    </inkml:brush>
  </inkml:definitions>
  <inkml:trace contextRef="#ctx0" brushRef="#br0">110 127 20516,'-3'-1'137,"0"0"-1,1 0 1,-1 0-1,0 1 0,0 0 1,1-1-1,-1 1 1,0 0-1,0 0 1,1 1-1,-1-1 0,0 0 1,0 1-1,1 0 1,-1-1-1,0 1 1,1 0-1,-1 1 0,-2 0 1,2 1 6,0-1 0,-1 1 0,1 0-1,0 0 1,0 1 0,1-1 0,-1 0 0,1 1 0,0-1 0,-1 1 0,-1 6 0,1-2-37,0 1 1,0 0-1,0 0 1,2 0 0,-1 1-1,1-1 1,0 0-1,1 1 1,0-1 0,2 17-1,0-20-87,-1-1 1,1 1-1,0-1 0,1 1 0,-1-1 1,1 0-1,0 0 0,0 0 0,0 0 1,1-1-1,0 1 0,0-1 0,0 0 1,0 0-1,1 0 0,0-1 0,8 5 1,-9-5 10,0-1 0,0-1 0,0 1 0,0 0 0,1-1 0,-1 0 0,1 0 0,-1-1 0,1 1 0,-1-1 0,1 0 1,0 0-1,-1 0 0,1-1 0,-1 1 0,1-1 0,-1 0 0,0-1 0,1 1 0,-1-1 0,0 0 0,0 0 0,6-3 0,-3-1 44,-1 1 0,1-1 0,-1 0 0,0-1 0,0 1 0,-1-1 0,0 0 0,0-1 0,0 1 0,-1-1-1,-1 0 1,1 0 0,-1 0 0,0 0 0,-1-1 0,0 1 0,0-1 0,-1 0 0,0 1 0,-1-1-1,0 0 1,-1-10 0,1 9-77,-1 0 1,-1 1-1,1 0 0,-2-1 0,1 1 0,-1 0 0,0 0 1,-1 0-1,0 0 0,-1 1 0,0 0 0,0 0 0,0 0 1,-1 0-1,0 1 0,-1 0 0,0 0 0,0 1 0,0 0 1,-11-7-1,14 11-131,0 0 0,0 0 0,0 1 0,0-1 0,0 1 0,-1 0 0,1 0 0,0 0 0,-1 0 0,1 1 0,-1 0 0,1 0 0,-1 0 0,1 0 1,0 1-1,-1 0 0,1 0 0,-6 2 0,7-2 2,0 0 1,0 1 0,0 0-1,0 0 1,0 0 0,1 0-1,-1 0 1,1 0-1,-1 1 1,1-1 0,0 1-1,0-1 1,0 1 0,0 0-1,1 0 1,-1 0 0,1 0-1,0 0 1,-1 0-1,1 1 1,1-1 0,-1 0-1,0 1 1,1 5 0,1 25-788</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02.911"/>
    </inkml:context>
    <inkml:brush xml:id="br0">
      <inkml:brushProperty name="width" value="0.05" units="cm"/>
      <inkml:brushProperty name="height" value="0.05" units="cm"/>
    </inkml:brush>
  </inkml:definitions>
  <inkml:trace contextRef="#ctx0" brushRef="#br0">0 1 18988,'1'0'98,"0"0"0,0 0 1,0 0-1,0-1 0,0 2 0,0-1 1,0 0-1,0 0 0,0 0 0,-1 0 0,1 1 1,0-1-1,0 0 0,0 1 0,0-1 0,0 0 1,-1 1-1,1-1 0,0 1 0,0 0 1,-1-1-1,1 1 0,0-1 0,-1 1 0,1 0 1,-1 0-1,1-1 0,-1 1 0,1 0 0,-1 0 1,0 0-1,1 1 0,10 32 1184,-10-30-933,31 178 2607,-21-107-2476,21 78 1,-30-148-595,-1 0 0,1 0 0,0 0 0,1 0 0,-1 0 0,1 0 0,6 7 0,-9-11 68,1 0-1,0 0 1,0 0-1,0-1 1,0 1 0,0 0-1,0 0 1,0-1-1,0 1 1,0-1-1,0 1 1,0-1 0,0 1-1,0-1 1,1 0-1,-1 1 1,0-1-1,0 0 1,0 0 0,1 0-1,-1 0 1,0 0-1,0 0 1,1 0-1,-1-1 1,0 1 0,0 0-1,0-1 1,0 1-1,1 0 1,-1-1-1,0 0 1,0 1 0,0-1-1,0 0 1,0 1-1,0-1 1,0 0-1,1-2 1,13-12-445,3-7-101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03.328"/>
    </inkml:context>
    <inkml:brush xml:id="br0">
      <inkml:brushProperty name="width" value="0.05" units="cm"/>
      <inkml:brushProperty name="height" value="0.05" units="cm"/>
    </inkml:brush>
  </inkml:definitions>
  <inkml:trace contextRef="#ctx0" brushRef="#br0">65 11 20516,'0'-1'69,"0"1"0,0-1 0,0 1 0,0-1 0,0 1-1,0 0 1,0-1 0,-1 1 0,1-1 0,0 1 0,0-1-1,0 1 1,-1 0 0,1-1 0,0 1 0,0 0-1,-1-1 1,1 1 0,0 0 0,-1-1 0,1 1 0,0 0-1,-1-1 1,1 1 0,-1 0 0,1 0 0,-1 0 0,1-1-1,-1 1 1,-9 8 903,-7 22 455,11-15-1027,1 0 1,0 1-1,1-1 1,-3 31-1,6-38-351,0-1-1,1 1 1,0 0-1,0-1 0,1 1 1,0 0-1,0-1 0,1 1 1,0-1-1,0 1 0,1-1 1,4 9-1,-6-14-43,0-1 0,0 1 0,0 0 0,0-1 0,0 1 0,0-1 0,1 0 0,-1 1 0,1-1 0,-1 0 0,1 0 0,-1 1 0,1-1 0,0-1-1,-1 1 1,1 0 0,0 0 0,0-1 0,0 1 0,-1-1 0,1 1 0,3-1 0,-2 0 6,0 0 0,-1-1 1,1 1-1,0-1 0,-1 0 0,1 0 1,0 0-1,-1 0 0,1-1 0,-1 1 0,0-1 1,1 1-1,3-4 0,2-4 17,0 1 1,0-1-1,0-1 0,-1 0 1,-1 0-1,7-12 1,-6 9-70,0-1 0,-2 1 0,0-1 0,0-1 0,-1 1 0,-1-1 0,0 1 0,1-23 1,-4 35 22,0 0 0,-1 0 0,1 0 1,0 0-1,-1 0 0,1 0 0,-1 0 1,1 0-1,-1 1 0,-1-3 0,-6 0-122,-4 13 2,7-2 116,1 1-1,0 0 0,0 0 1,0 0-1,1 0 0,0 1 1,-2 16-1,-8 66 75,12-73-20,0 0 1,1-1-1,1 1 1,1-1-1,0 1 1,1-1-1,1 0 0,12 32 1,-12-40-19,0 0-1,0-1 1,1 0 0,0 0-1,1 0 1,0-1 0,0 1-1,1-1 1,0-1 0,0 1-1,0-1 1,1-1 0,0 1-1,0-1 1,0-1 0,1 1 0,-1-1-1,11 2 1,18 5-88,68 9 0,-48-11 23,-56-9 53,0 0 0,-1 0 0,1 0-1,0 0 1,-1 0 0,1 0 0,0 1 0,-1-1 0,1 0-1,0 0 1,-1 1 0,1-1 0,-1 0 0,1 1 0,-1-1-1,1 0 1,0 1 0,-1-1 0,1 1 0,-1-1-1,0 1 1,1-1 0,-1 1 0,1-1 0,-1 1 0,0-1-1,1 2 1,-1-1 8,0 0-1,-1 0 0,1 0 1,0 0-1,-1 0 0,1 0 1,0-1-1,-1 1 0,1 0 1,-1 0-1,0 0 1,1-1-1,-1 1 0,0 0 1,1-1-1,-2 2 0,-42 27 413,38-26-348,-28 18 142,-89 48 954,105-60-1405,-2-1 0,1 0 0,-1-2 0,-32 8-1,48-14-20,0 1-1,1 0 0,-1 0 0,1-1 1,-1 0-1,0 0 0,0 0 0,1 0 1,-1-1-1,1 1 0,-1-1 0,0 0 1,1 0-1,-1 0 0,1-1 0,-5-1 0,-3-8-864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3.139"/>
    </inkml:context>
    <inkml:brush xml:id="br0">
      <inkml:brushProperty name="width" value="0.05" units="cm"/>
      <inkml:brushProperty name="height" value="0.05" units="cm"/>
    </inkml:brush>
  </inkml:definitions>
  <inkml:trace contextRef="#ctx0" brushRef="#br0">342 50 18652,'2'-3'325,"0"1"0,0-1 0,0 0 0,0 1 0,0-1 1,-1 0-1,0 0 0,2-3 0,-3 5-265,0 0 0,0 0-1,0 1 1,0-1 0,0 0 0,0 0 0,-1 1 0,1-1 0,0 0-1,0 0 1,0 1 0,-1-1 0,1 0 0,0 1 0,-1-1-1,1 0 1,-1 1 0,1-1 0,-1 0 0,1 1 0,-1-1 0,1 1-1,-1-1 1,0 1 0,1 0 0,-1-1 0,0 1 0,1-1 0,-1 1-1,0 0 1,1 0 0,-1-1 0,0 1 0,0 0 0,1 0 0,-1 0-1,0 0 1,0 0 0,0 0 0,0 0 0,-7-1 182,0 1 0,1-1 0,-1 2 0,0-1 0,0 1 0,1 0 0,-1 1 0,0 0 0,1 0 0,-12 5 0,4 0-152,0 0 0,0 1 0,-26 19 0,28-16-61,-1 0 0,2 2 0,0-1 1,0 2-1,1 0 0,1 0 0,0 0 0,1 2 1,0-1-1,2 1 0,0 0 0,0 0 0,2 1 1,0 0-1,1 0 0,0 1 0,2-1 0,0 0 1,1 22-1,1-35-18,0 0 0,0 0-1,1 0 1,0 0 0,-1-1 0,1 1 0,1 0 0,-1-1-1,1 1 1,-1-1 0,1 1 0,0-1 0,0 1 0,0-1 0,1 0-1,-1 0 1,1 0 0,4 2 0,-4-2-8,0-2 0,0 1 0,1 0 0,-1-1 1,1 1-1,0-1 0,-1 0 0,1 0 0,0-1 0,0 1 0,-1-1 0,1 1 1,0-1-1,0-1 0,0 1 0,-1 0 0,1-1 0,4-1 0,0 0-2,0-1-1,-1 0 1,1 0-1,-1 0 0,0-1 1,0 0-1,-1-1 1,1 0-1,-1 0 0,0 0 1,0 0-1,9-12 1,-13 14 0,0 1 1,0-1-1,0 1 1,-1-1 0,1 1-1,-1-1 1,1 0-1,-1 0 1,0 0 0,0 0-1,0 0 1,-1 0-1,1 0 1,-1 0-1,0 0 1,0 0 0,0 0-1,0 0 1,0 0-1,0 0 1,-1 0 0,0 0-1,0 0 1,1 0-1,-2 0 1,1 0 0,0 0-1,-1 1 1,1-1-1,-1 1 1,0-1 0,1 1-1,-1-1 1,-1 1-1,-2-3 1,1 2 6,1 0 0,-1 0 0,0 1 1,0 0-1,0 0 0,0 0 0,0 0 0,-1 1 0,-4-2 0,6 2-4,1 1-1,-1-1 1,1 1 0,-1 0-1,0-1 1,1 1-1,-1 0 1,1 1-1,-1-1 1,0 0-1,1 1 1,-1 0-1,1-1 1,-1 1-1,1 0 1,-5 3-1,7-4-1,-1 0-1,1 0 1,0 0-1,-1 1 0,1-1 1,0 0-1,-1 0 1,1 1-1,0-1 0,-1 0 1,1 1-1,0-1 1,-1 0-1,1 1 1,0-1-1,0 0 0,0 1 1,-1-1-1,1 1 1,0-1-1,0 1 0,0-1 1,0 0-1,0 1 1,0-1-1,0 1 0,0-1 1,0 1-1,0-1 1,0 0-1,0 1 1,0-1-1,0 1 0,0-1 1,0 1-1,1-1 1,-1 0-1,0 1 0,0-1 1,0 1-1,1-1 1,-1 0-1,0 1 0,0-1 1,1 0-1,-1 0 1,0 1-1,1-1 1,-1 0-1,0 1 0,1-1 1,-1 0-1,1 0 1,-1 0-1,0 0 0,1 1 1,0-1-1,1 1 3,1 1-1,0-1 1,0 0-1,0 0 0,0-1 1,0 1-1,5 0 1,4-1 10,0-1 0,-1 0 1,1-1-1,0 0 0,20-7 1,59-27-33,-4 1-205,-84 34 208,-1 0-1,0 0 1,1 1 0,-1-1 0,1 1-1,-1 0 1,1 0 0,-1 0 0,1 0-1,2 1 1,-4-1 7,0 0 0,0 1 0,0-1-1,0 1 1,0-1 0,0 1 0,-1-1 0,1 1-1,0 0 1,0-1 0,-1 1 0,1 0 0,0 0-1,-1 0 1,1-1 0,-1 1 0,1 0 0,-1 0-1,1 0 1,-1 0 0,1 0 0,-1 0 0,0 0 0,0 0-1,0 0 1,1 0 0,-1 0 0,0 1 0,-1 11-29,0 1 1,-1-1 0,0 0 0,-1-1-1,0 1 1,-9 22 0,1-3 30,0 1 27,-6 28-129,16-52-336,5-12-480,7-19-445,30-62 250,-10 31 342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26.960"/>
    </inkml:context>
    <inkml:brush xml:id="br0">
      <inkml:brushProperty name="width" value="0.05" units="cm"/>
      <inkml:brushProperty name="height" value="0.05" units="cm"/>
    </inkml:brush>
  </inkml:definitions>
  <inkml:trace contextRef="#ctx0" brushRef="#br0">66 1 15731,'1'1'152,"0"0"-1,0 1 1,-1-1-1,1 1 0,0-1 1,-1 1-1,1-1 0,-1 1 1,0-1-1,1 1 1,-1 0-1,0-1 0,0 1 1,0-1-1,0 1 0,0 1 1,-5 30 103,3-26 69,-12 67 1488,-5 16-811,5 1 0,-4 103-1,18-192-983,2 44 158,-2-45-165,1 1-1,-1-1 1,0 1 0,1 0-1,-1-1 1,1 1 0,-1-1-1,1 1 1,0-1 0,0 1-1,-1-1 1,1 0-1,0 1 1,0-1 0,0 0-1,1 0 1,-1 0 0,0 0-1,0 0 1,1 0 0,-1 0-1,3 1 1,-3-2-1,0 0 1,0 0-1,0 0 1,0 0-1,0 0 0,0 0 1,0 0-1,0 0 1,0 0-1,0-1 1,0 1-1,0-1 0,0 1 1,0 0-1,0-1 1,0 0-1,-1 1 1,1-1-1,0 1 0,0-1 1,0 0-1,-1 0 1,1 1-1,0-1 1,-1 0-1,1 0 0,-1 0 1,1 0-1,0-1 1,13-32 215,-8 13-89,-1-1 0,-1 1 0,0-1 1,-2 0-1,-1-32 0,-14-109 370,17 171-627,1 0 0,0 0 1,0-1-1,1 1 0,0-1 0,0-1 1,1 1-1,8 6 0,-11-11-46,1 0-1,0 0 1,-1 0 0,1-1-1,0 0 1,0 0 0,0 0-1,0 0 1,0-1 0,0 0-1,0 0 1,0 0 0,0-1-1,0 1 1,7-3 0,4-2-576,1 0 0,-1-1 1,19-10-1,14-10-565,-1-2-1,-1-3 0,-1-1 1,47-45-1,-83 69 1545,-1-1 0,0 0 0,15-21-1,-19 18 1264,-11 12-507,-18 16 50,-4 10 345,1 1 1,-32 42 0,48-54-1150,0 0 1,1 1 0,1 0 0,0 0 0,1 1 0,1 0-1,-5 19 1,11-32-191,0 1 0,0 0-1,0-1 1,0 1-1,1 0 1,0 0 0,0-1-1,0 1 1,1 0-1,0 0 1,0 0 0,0-1-1,3 10 1,-2-11-26,0-1 1,0 1-1,0 0 0,0 0 0,0-1 1,1 1-1,-1-1 0,1 0 1,-1 0-1,1 0 0,0 0 1,0 0-1,0-1 0,0 1 0,0-1 1,0 0-1,1 0 0,-1 0 1,0 0-1,4 0 0,3 0 36,0 0-1,0-1 1,0 0-1,1 0 1,-1-1-1,0 0 1,0-1-1,-1 0 0,1-1 1,0 0-1,-1-1 1,1 1-1,-1-2 1,0 1-1,-1-1 1,1-1-1,-1 0 1,0 0-1,13-13 1,-13 11 5,-1 0 1,0 0-1,0 0 1,0-1 0,-2 0-1,1 0 1,-1-1-1,0 1 1,-1-1 0,0 0-1,0-1 1,-1 1-1,-1-1 1,0 1 0,0-1-1,-1 0 1,0 1-1,-2-18 1,0 22-75,0 1 1,0-1-1,0 0 0,-1 1 0,0 0 1,0-1-1,0 1 0,-1 0 1,0 0-1,0 0 0,-3-4 0,4 7-69,1 0 0,-1 0 0,0 1 0,1-1 0,-1 1 0,0-1 0,0 1 0,0 0 0,0 0 0,0 0 0,0 0 0,0 0 0,0 0 0,-1 1 0,1-1 0,0 1 0,0-1 0,-1 1 0,1 0 0,0 0 0,-1 0 0,1 0 0,0 0 0,0 1 0,-1-1 0,1 1 0,0-1 0,0 1 0,-1 0 0,-2 1 0,2 0-3,0 0-1,-1 0 1,1 0-1,0 0 1,0 0-1,1 1 1,-1 0-1,0-1 1,1 1-1,0 0 1,-1 0-1,-1 5 1,-7 21-677</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3.636"/>
    </inkml:context>
    <inkml:brush xml:id="br0">
      <inkml:brushProperty name="width" value="0.05" units="cm"/>
      <inkml:brushProperty name="height" value="0.05" units="cm"/>
    </inkml:brush>
  </inkml:definitions>
  <inkml:trace contextRef="#ctx0" brushRef="#br0">67 54 19156,'-16'35'2226,"-18"53"0,30-74-1889,0 0 0,1 0 0,1 0-1,0 0 1,1 1 0,1-1 0,1 18 0,-1-29-297,1 1 0,-1 0 0,1-1 0,0 1 0,1 0 1,-1-1-1,3 6 0,-3-8-38,-1 0 0,1-1 0,-1 1 1,1 0-1,-1-1 0,1 1 0,-1-1 1,1 1-1,-1 0 0,1-1 0,0 0 1,-1 1-1,1-1 0,0 1 0,0-1 1,-1 0-1,1 1 0,0-1 0,0 0 0,0 0 1,-1 0-1,1 1 0,0-1 0,0 0 1,0 0-1,-1 0 0,1 0 0,0-1 1,0 1-1,0 0 0,-1 0 0,1 0 1,0-1-1,0 1 0,0 0 0,-1-1 1,1 1-1,0 0 0,-1-1 0,1 1 0,0-2 1,3-1 0,0 0 1,-1-1 0,1 0 0,-1 0-1,0 0 1,-1 0 0,1 0-1,-1 0 1,1-1 0,-1 1 0,1-7-1,16-56 23,-17 57-20,8-32 95,-1-1 0,4-82 1,-13 119 48,0 10-52,0-3-88,0 1 0,0-1 1,0 1-1,1-1 0,-1 0 1,1 1-1,-1-1 0,1 0 1,-1 1-1,1-1 1,1 2-1,1-1-4,0 1 0,0 0 0,0-1 0,0 1 0,1-1-1,-1 0 1,1 0 0,0 0 0,0-1 0,-1 1 0,1-1 0,0 0 0,0 0 0,0 0 0,1-1 0,-1 1 0,0-1 0,0 0 0,0 0 0,5-1-1,6-1-8,0-1-1,-1 0 1,1-1-1,16-7 1,-31 11 1,0 0 0,1-1 0,-1 1 0,0 0 0,1 0 1,-1 0-1,0 0 0,1 0 0,-1 0 0,1 0 0,-1 0 1,0 0-1,1 0 0,-1 0 0,0 0 0,1 0 0,-1 0 1,0 0-1,1 0 0,-1 0 0,0 0 0,1 0 0,-1 0 1,0 1-1,1-1 0,-1 0 0,0 0 0,1 0 0,-1 1 1,0-1-1,0 0 0,1 0 0,-1 1 0,0-1 1,2 16-30,-12 25 33,8-33 4,-11 38 42,-1 5-10,1 0 0,-7 63 1,20-96-1203,4-23 112,6-27 128,-3-3 208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4.082"/>
    </inkml:context>
    <inkml:brush xml:id="br0">
      <inkml:brushProperty name="width" value="0.05" units="cm"/>
      <inkml:brushProperty name="height" value="0.05" units="cm"/>
    </inkml:brush>
  </inkml:definitions>
  <inkml:trace contextRef="#ctx0" brushRef="#br0">25 0 22565,'0'15'1864,"0"-1"-1376,0 2-232,0-4 489,0-1-521,2-10 752,4 2-840,1-7-88,3-4-48</inkml:trace>
  <inkml:trace contextRef="#ctx0" brushRef="#br0" timeOffset="1">13 263 19324,'-8'17'2409,"5"-11"-1561,2-9-584,1-6 1496,3-6-2872,6-7 1512,5-4-624,-2-1-320</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5.025"/>
    </inkml:context>
    <inkml:brush xml:id="br0">
      <inkml:brushProperty name="width" value="0.05" units="cm"/>
      <inkml:brushProperty name="height" value="0.05" units="cm"/>
    </inkml:brush>
  </inkml:definitions>
  <inkml:trace contextRef="#ctx0" brushRef="#br0">174 27 17348,'20'-15'1916,"-6"3"-92,-26 24 866,-8 8-2343,1 1 0,1 1 1,0 0-1,2 1 0,1 1 0,1 1 0,-13 29 0,17-31-284,2 0 0,0 0 1,2 1-1,1-1 0,0 1 1,2 1-1,1-1 0,1 41 0,2-55-96,0 1 0,0 0 0,1-1 0,1 1 0,0-1 0,0 1 0,1-1 0,1 0 0,7 13 0,-10-19-68,1 0 0,0-1 0,-1 1 0,2 0 0,-1-1 0,0 0 0,1 0 0,-1 0 0,1 0 0,0 0 0,0-1 0,0 0 0,1 1 0,-1-2 0,0 1 0,1 0 0,-1-1-1,1 0 1,-1 0 0,1 0 0,0-1 0,-1 0 0,10 0 0,-11 0 40,1 0 0,0-1 0,0 0-1,0 0 1,-1 0 0,1 0 0,4-2 0,27-21-614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5.533"/>
    </inkml:context>
    <inkml:brush xml:id="br0">
      <inkml:brushProperty name="width" value="0.05" units="cm"/>
      <inkml:brushProperty name="height" value="0.05" units="cm"/>
    </inkml:brush>
  </inkml:definitions>
  <inkml:trace contextRef="#ctx0" brushRef="#br0">256 35 10826,'61'-34'11868,"-77"54"-10334,-21 19-501,1 2 0,-43 67 0,-45 101-501,124-208-572,0 0 0,-1 1 0,0-1 0,1 0 0,-1 0 0,1 0 0,-1 0 0,0-1 0,0 1-1,0 0 1,1 0 0,-1 0 0,0 0 0,0-1 0,-2 2 0,3-2-16,0-1-1,-1 1 1,1 0 0,0 0-1,-1 0 1,1 0 0,0 0-1,-1-1 1,1 1 0,0 0-1,-1 0 1,1-1 0,0 1-1,0 0 1,-1 0 0,1-1-1,0 1 1,0 0 0,0-1-1,-1 1 1,1 0 0,0-1-1,0 1 1,0 0 0,0-1-1,0 1 1,0 0 0,0-1-1,-1 1 1,1-1 0,-3-44-2482,3 39 2700,-1-35-1000,1-4-295</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5.971"/>
    </inkml:context>
    <inkml:brush xml:id="br0">
      <inkml:brushProperty name="width" value="0.05" units="cm"/>
      <inkml:brushProperty name="height" value="0.05" units="cm"/>
    </inkml:brush>
  </inkml:definitions>
  <inkml:trace contextRef="#ctx0" brushRef="#br0">0 1 18124,'6'0'2368,"4"4"-1359,0 4-361,3 1 1624,7 5-911,2 0-305,8 4-440,0 0-96,2 2-216,-3 0-152,-1 2-296,-2-2-176,-5-1-760,-1 1-505,-11-9 1257,-1-3-288,-6-8-224</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6.401"/>
    </inkml:context>
    <inkml:brush xml:id="br0">
      <inkml:brushProperty name="width" value="0.05" units="cm"/>
      <inkml:brushProperty name="height" value="0.05" units="cm"/>
    </inkml:brush>
  </inkml:definitions>
  <inkml:trace contextRef="#ctx0" brushRef="#br0">3 196 15195,'-2'15'1442,"2"11"1243,0-25-2619,0-1 1,0 0-1,0 0 1,0 1-1,0-1 1,0 0-1,0 0 1,0 1-1,0-1 1,1 0-1,-1 0 1,0 0-1,0 1 1,0-1-1,0 0 1,1 0-1,-1 0 1,0 0-1,0 0 1,0 1-1,1-1 1,-1 0-1,0 0 1,0 0-1,1 0 1,-1 0-1,0 0 1,0 0-1,1 0 1,-1 0-1,13-6 2887,2-9-2494,-1 1 0,-1-2 0,0 0 0,-1 0 0,-1-1 0,18-36 0,-15 28-273,14-38-132,-34 122-117,-17 132-1664,23-190 1672,0-1 1,0 1-1,0-1 1,0 1-1,0-1 1,0 0-1,0 1 1,0-1-1,0 1 0,0-1 1,0 1-1,0-1 1,0 1-1,0-1 1,0 1-1,0-1 1,1 1-1,-1-1 1,0 1-1,0-1 0,0 0 1,1 1-1,-1-1 1,1 1-1,0-1 13,-1 0 0,1-1-1,0 1 1,-1 0 0,1-1-1,0 1 1,-1-1 0,1 1-1,-1-1 1,1 1 0,-1-1 0,1 1-1,-1-1 1,1 0 0,-1 1-1,1-1 1,-1 0 0,0 1-1,1-2 1,14-22-670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6.770"/>
    </inkml:context>
    <inkml:brush xml:id="br0">
      <inkml:brushProperty name="width" value="0.05" units="cm"/>
      <inkml:brushProperty name="height" value="0.05" units="cm"/>
    </inkml:brush>
  </inkml:definitions>
  <inkml:trace contextRef="#ctx0" brushRef="#br0">36 12 17356,'0'9'8639,"-3"-8"-5775,-6 8-3501,-8 18 824,16-26-185,0 1 0,1-1 0,-1 0 1,0 0-1,1 0 0,-1 1 0,1-1 0,0 0 0,-1 0 0,1 1 0,0-1 0,0 0 0,0 1 1,0-1-1,0 0 0,0 1 0,0-1 0,1 0 0,-1 1 0,0-1 0,1 2 0,0-3 2,-1 0 0,1 1-1,0-1 1,-1 0 0,1 0-1,0 1 1,-1-1-1,1 0 1,-1 0 0,1 0-1,0 0 1,-1 0-1,1 0 1,0 0 0,-1 0-1,1 0 1,0 0 0,-1 0-1,1 0 1,0-1-1,-1 1 1,1 0 0,-1 0-1,1-1 1,0 1 0,-1 0-1,1-1 1,-1 1-1,1-1 1,-1 1 0,1 0-1,-1-1 1,1 1 0,-1-1-1,0 1 1,1-1-1,-1 0 1,17-21 206,-14 17-114,-1 0-1,0-1 1,0 1-1,3-11 0,-5 15-85,0 0 0,1 1-1,-1-1 1,0 1 0,0-1-1,0 0 1,0 1 0,1-1-1,-1 0 1,0 1 0,0-1-1,0 0 1,-1 1 0,1-1-1,0 1 1,0-1-1,0 0 1,0 1 0,-1-1-1,1 0 1,0 1 0,0-1-1,-1 1 1,1-1 0,0 1-1,-1-1 1,1 1 0,-1-1-1,1 1 1,-1-1 0,1 1-1,-1 0 1,1-1 0,-1 1-1,1 0 1,-1-1-1,1 1 1,-1 0 0,0 0-1,1-1 1,-1 1 0,0 0-1,1 0 1,-1 0 0,1 0-1,-1 0 1,0 0 0,1 0-1,-1 0 1,0 0 0,1 0-1,-1 0 1,0 1-1,1-1 1,-1 0 0,0 1-1,-2 0-10,1 0-1,0 0 1,-1 1-1,1-1 1,0 1-1,0 0 0,0 0 1,0 0-1,0 0 1,-3 4-1,-2 4-858,11-12-1725,6-9 1934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7.230"/>
    </inkml:context>
    <inkml:brush xml:id="br0">
      <inkml:brushProperty name="width" value="0.05" units="cm"/>
      <inkml:brushProperty name="height" value="0.05" units="cm"/>
    </inkml:brush>
  </inkml:definitions>
  <inkml:trace contextRef="#ctx0" brushRef="#br0">276 24 12427,'26'-24'13129,"-40"38"-11705,-36 37-903,2 2-1,3 2 1,-69 110-1,96-131-375,6-13-779,17-49-725,0 3 1213,-1 0 0,3-46 0,-7 22-224</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7.695"/>
    </inkml:context>
    <inkml:brush xml:id="br0">
      <inkml:brushProperty name="width" value="0.05" units="cm"/>
      <inkml:brushProperty name="height" value="0.05" units="cm"/>
    </inkml:brush>
  </inkml:definitions>
  <inkml:trace contextRef="#ctx0" brushRef="#br0">2 1 19604,'-1'11'2097,"7"1"-1121,8 0-320,10 3 1104,4 1-255,7 1-481,6-1-168,0 0-296,-1-1-160,-5 0-400,-4-1-248,-9 1-624,-7-2-616,-4-6 1192,-2-2-272,-5-5-209</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8.154"/>
    </inkml:context>
    <inkml:brush xml:id="br0">
      <inkml:brushProperty name="width" value="0.05" units="cm"/>
      <inkml:brushProperty name="height" value="0.05" units="cm"/>
    </inkml:brush>
  </inkml:definitions>
  <inkml:trace contextRef="#ctx0" brushRef="#br0">96 19 15475,'0'-1'269,"1"0"0,-1 0 0,1 0-1,-1 0 1,1 0 0,-1 0-1,1 0 1,0 0 0,0 0 0,-1 1-1,1-1 1,0 0 0,0 0 0,0 1-1,0-1 1,0 0 0,0 1 0,0-1-1,0 1 1,0 0 0,0-1 0,0 1-1,0 0 1,0-1 0,1 1-1,-1 0 1,0 0 0,2 0 0,34-1 2117,-35 2-2321,0-1 0,1 1 0,-1-1 0,0 1 1,0 0-1,1-1 0,-1 1 0,0 0 0,0 1 0,0-1 0,0 0 1,0 1-1,-1-1 0,1 1 0,0-1 0,-1 1 0,1 0 0,-1-1 1,1 1-1,0 2 0,-1-1-34,0 0 0,0 0 0,0 0 1,0 0-1,-1 0 0,0 0 0,1 0 0,-1 0 0,0 0 1,-1 0-1,1 0 0,-1 0 0,0 5 0,-3 4-21,0 0-1,-1 0 1,0-1-1,-1 1 1,0-1-1,-9 11 1,-5 4 131,-41 41-1,-8 11 430,68-77-554,0-1-1,0 1 1,1 0 0,-1-1 0,1 1 0,-1 0 0,1 0 0,-1 0-1,1 0 1,-1-1 0,1 1 0,0 0 0,-1 0 0,1 0-1,0 0 1,0 0 0,0 0 0,0 0 0,0 0 0,0 0 0,0 0-1,0 0 1,0 0 0,0 0 0,1 1 0,0-1-2,-1 0-1,1-1 1,0 1 0,0 0 0,0 0 0,0-1 0,0 1 0,0-1-1,0 1 1,0-1 0,0 1 0,1-1 0,-1 0 0,0 1 0,0-1-1,0 0 1,2 0 0,8 1-20,-1-1 0,1-1 0,14-2 0,-6 0-346,0 0 0,0-2 0,0 0-1,0-1 1,-1-1 0,0-1 0,0 0-1,31-21 1,-14 0-295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27.500"/>
    </inkml:context>
    <inkml:brush xml:id="br0">
      <inkml:brushProperty name="width" value="0.05" units="cm"/>
      <inkml:brushProperty name="height" value="0.05" units="cm"/>
    </inkml:brush>
  </inkml:definitions>
  <inkml:trace contextRef="#ctx0" brushRef="#br0">225 33 14491,'0'0'193,"1"-1"1,-1 0-1,0 1 0,0-1 0,1 0 1,-1 1-1,0-1 0,0 0 0,0 0 1,0 1-1,0-1 0,0 0 1,0 1-1,0-1 0,0 0 0,0 0 1,0 1-1,0-1 0,-1 0 0,1 1 1,0-1-1,0 0 0,-1 1 0,1-1 1,-1 0-1,1 1 0,0-1 0,-1 1 1,0-1-1,0 0-55,1 0 0,-1 0 1,0 0-1,1 0 0,-1 0 0,0 1 1,0-1-1,0 0 0,0 1 0,0-1 0,1 1 1,-1-1-1,0 1 0,0-1 0,0 1 1,-1 0-1,1-1 0,0 1 0,0 0 0,-2 0 1,-2 1-8,0 0-1,0 1 1,-1 0 0,1 0 0,1 1 0,-1-1 0,0 1 0,0 0 0,-4 4 0,-37 35 380,-12 23-166,53-58-328,-1 1 0,1-1-1,0 1 1,1 0 0,0 1-1,0-1 1,-3 12 0,7-19-19,-1 0 1,1 0 0,0 1-1,-1-1 1,1 0-1,0 1 1,0-1 0,0 1-1,0-1 1,0 0-1,0 1 1,0-1 0,0 0-1,1 1 1,-1-1 0,1 0-1,-1 1 1,1-1-1,-1 0 1,1 0 0,0 1-1,-1-1 1,1 0-1,0 0 1,0 0 0,0 0-1,0 0 1,0 0-1,0 0 1,0 0 0,0-1-1,0 1 1,1 0-1,-1-1 1,0 1 0,0-1-1,3 2 1,4-1-57,0 1 0,1-1 1,-1-1-1,0 0 0,12 0 0,-4-1-62,26 0-147,-19-1 47,1 2 0,28 3 0,-46-3 193,-1 1-1,0 0 1,1 0 0,-1 0 0,0 1-1,0 0 1,0 0 0,0 0 0,-1 1-1,1-1 1,-1 1 0,1 0 0,-1 1-1,0-1 1,5 6 0,-7-6 51,0-1 0,-1 1 0,1 0 0,-1 0 0,0 0 0,1 0 1,-1 0-1,0 0 0,-1 0 0,1 1 0,-1-1 0,1 0 0,-1 0 0,0 1 1,0-1-1,-1 0 0,1 0 0,0 1 0,-1-1 0,0 0 0,0 0 1,0 0-1,0 0 0,-1 0 0,-1 3 0,-1 2 70,0-1 1,-1 0-1,0 0 0,0 0 1,0-1-1,-1 0 0,0 0 1,-12 9-1,9-9-3,-1 0 1,0 0-1,0-1 0,0-1 0,-21 7 1,25-9-197,0-1 1,1 0 0,-1 0 0,0 0-1,0 0 1,0-1 0,0 0-1,0-1 1,0 1 0,0-1-1,0 0 1,-10-3 0,15 3 30,-1 0 1,1 1-1,-1-1 0,1 0 1,0 0-1,0 0 1,-1 0-1,1 0 0,0 0 1,0 0-1,0-1 1,0 1-1,0 0 0,1 0 1,-1-1-1,0 1 1,1-1-1,-1 1 0,0-1 1,1 1-1,0-1 1,-1 1-1,1-1 0,0 1 1,0-1-1,0 1 1,0-1-1,0 1 0,0-1 1,0 0-1,1-2 1,5-15-651</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8.553"/>
    </inkml:context>
    <inkml:brush xml:id="br0">
      <inkml:brushProperty name="width" value="0.05" units="cm"/>
      <inkml:brushProperty name="height" value="0.05" units="cm"/>
    </inkml:brush>
  </inkml:definitions>
  <inkml:trace contextRef="#ctx0" brushRef="#br0">31 0 16476,'1'3'307,"1"1"0,-1-1 0,1 0 0,-1 0 0,1 0 0,0-1 0,0 1 0,0 0 0,1-1 0,-1 1 0,1-1 0,-1 0 0,5 3 0,1 2 662,8 9-381,0 0-1,-2 1 0,0 1 1,0 0-1,-2 1 1,0 0-1,9 21 0,-14-22-530,-1 0 0,0 0 0,-1 1 0,-1 0 0,-1 0 0,0 0 0,-2 0 0,0 30 0,-2-28-24,-1 0 1,-1 0-1,-1 0 1,-1-1-1,-1 0 0,-13 33 1,15-44-143,0 1 0,-1-2 0,0 1 0,0 0 0,-1-1 0,0 0 0,-1-1 0,0 1 0,0-1 0,-1 0 0,1-1 0,-1 0 0,-1 0 0,1-1 0,-18 9 0,24-13 77,0 0-1,0 0 1,0-1-1,0 1 0,0 0 1,0-1-1,-1 1 0,1-1 1,0 1-1,0-1 0,0 0 1,-1 0-1,1 0 0,0 0 1,0-1-1,0 1 1,0 0-1,-1-1 0,1 0 1,-4-1-1,-9-13-410</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9.024"/>
    </inkml:context>
    <inkml:brush xml:id="br0">
      <inkml:brushProperty name="width" value="0.05" units="cm"/>
      <inkml:brushProperty name="height" value="0.05" units="cm"/>
    </inkml:brush>
  </inkml:definitions>
  <inkml:trace contextRef="#ctx0" brushRef="#br0">1 1 18020,'6'4'1840,"0"10"-1016,-1 1-279,-1 8 975,1 3-192,-2 8-376,-2 3-183,1 4-225,-2 0-96,-2-1-200,1 0-128,-1-8-272,2-3-136,7-7-360,-1-6-305,1-11 705,-1-5-200,-6-8-104</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9.519"/>
    </inkml:context>
    <inkml:brush xml:id="br0">
      <inkml:brushProperty name="width" value="0.05" units="cm"/>
      <inkml:brushProperty name="height" value="0.05" units="cm"/>
    </inkml:brush>
  </inkml:definitions>
  <inkml:trace contextRef="#ctx0" brushRef="#br0">1 109 19532,'3'9'2073,"15"-9"-1169,5-8-336,13-2 1056,6-4-351,10-3-361,2 0-240,1 0-560,-1 4-272,-8 2-736,-7 3-489,-11 7 1081,-11-1-264,-5 2-264</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9.919"/>
    </inkml:context>
    <inkml:brush xml:id="br0">
      <inkml:brushProperty name="width" value="0.05" units="cm"/>
      <inkml:brushProperty name="height" value="0.05" units="cm"/>
    </inkml:brush>
  </inkml:definitions>
  <inkml:trace contextRef="#ctx0" brushRef="#br0">0 69 18340,'2'0'207,"0"0"1,0 0-1,-1 1 1,1-1-1,0 0 1,0 0-1,0-1 1,0 1-1,-1 0 1,1-1-1,0 1 1,0-1-1,-1 1 1,1-1-1,0 0 1,-1 0 0,4-2-1,3 0 344,29-12 1880,65-17 1,-88 29-2280,-1 1 1,1-1 0,-1 2 0,1 0-1,-1 1 1,1 0 0,0 1 0,21 4-1,-33-4-145,0-1-1,0 0 1,0 1-1,0-1 1,-1 1-1,1-1 1,0 1-1,0 0 1,-1 0-1,1 0 1,-1 0-1,1 0 1,-1 0-1,1 0 1,-1 1-1,0-1 1,1 0-1,-1 1 1,0-1-1,0 1 0,0-1 1,0 1-1,0 0 1,0-1-1,-1 1 1,1 0-1,-1 0 1,1-1-1,-1 1 1,1 0-1,-1 0 1,0 0-1,0 0 1,0 0-1,0-1 1,0 1-1,-1 0 1,1 0-1,0 0 1,-1 0-1,0-1 1,0 4-1,-3 3 4,1-1 0,-1 1 1,-1-1-1,1 1 0,-1-1 0,-1-1 0,-11 13 1,1-5 55,-1-1 1,0-1 0,-1 0-1,-1-2 1,-31 14 0,15-7 109,36-17-174,-1 0 0,0 0 0,0 0-1,0 0 1,0 0 0,0 0 0,0 0 0,0 0 0,1 0 0,-1-1 0,0 1 0,0 0 0,0 0 0,0 0 0,0 0 0,0 0 0,1 0-1,-1 0 1,0 0 0,0 0 0,0 1 0,0-1 0,0 0 0,0 0 0,0 0 0,1 0 0,-1 0 0,0 0 0,0 0 0,0 0 0,0 0 0,0 0-1,0 0 1,0 0 0,0 0 0,0 1 0,1-1 0,-1 0 0,0 0 0,0 0 0,0 0 0,0 0 0,0 0 0,0 0 0,0 1 0,0-1-1,0 0 1,0 0 0,0 0 0,0 0 0,0 0 0,0 0 0,0 0 0,0 1 0,0-1 0,0 0 0,0 0 0,0 0 0,0 0 0,0 0 0,0 0-1,0 1 1,0-1 0,0 0 0,0 0 0,-1 0 0,1 0 0,0 0 0,0 0 0,13 2 19,59-5-832,72-13 1,-45 3-694,-51 7 980,-5-3-178</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8:02.785"/>
    </inkml:context>
    <inkml:brush xml:id="br0">
      <inkml:brushProperty name="width" value="0.05" units="cm"/>
      <inkml:brushProperty name="height" value="0.05" units="cm"/>
    </inkml:brush>
  </inkml:definitions>
  <inkml:trace contextRef="#ctx0" brushRef="#br0">8734 147 14635,'-24'10'342,"-1"-2"0,0-2 1,-49 9-1,59-13-217,-7 1-97,-1-1 0,0-1 0,0-1 1,-31-4-1,-92-21 16,32 5-41,-305-23 67,-4 21-58,67 4-30,-1014 1 81,1033 30-56,-890 26 50,-500-13 808,1145 1-850,-149-1 42,600-29 152,1-6-1,-223-45 1,211 9 17,10 2 144,114 40-560,1 0 0,-1 1 0,-28 1-1,40-5-174,6 6 328,-1-7-223</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8:03.292"/>
    </inkml:context>
    <inkml:brush xml:id="br0">
      <inkml:brushProperty name="width" value="0.05" units="cm"/>
      <inkml:brushProperty name="height" value="0.05" units="cm"/>
    </inkml:brush>
  </inkml:definitions>
  <inkml:trace contextRef="#ctx0" brushRef="#br0">599 79 13707,'0'-16'893,"-1"-18"-321,1 32-501,0 1-1,0-1 1,1 0-1,-1 0 1,0 0-1,1 0 1,-1 1-1,1-1 1,0 0-1,0 1 1,-1-1-1,1 0 1,2-1-1,-3 3-59,0-1-1,0 1 0,0 0 0,0 0 0,0 0 0,0 0 0,0 0 0,0 0 0,0 0 1,0 0-1,1 0 0,-1-1 0,0 1 0,0 0 0,0 0 0,0 0 0,0 0 0,0 0 0,0 0 1,0 0-1,0 0 0,1 0 0,-1 0 0,0 0 0,0 0 0,0 0 0,0 0 0,0 0 1,0 0-1,0 0 0,1 0 0,-1 0 0,0 0 0,0 0 0,0 0 0,0 0 0,0 0 1,0 0-1,0 0 0,0 0 0,1 0 0,-1 0 0,0 0 0,0 0 0,0 0 0,0 0 0,0 1 1,0-1-1,0 0 0,0 0 0,0 0 0,0 0 0,0 0 0,1 0 0,-1 0 0,0 0 1,0 0-1,0 1 0,0-1 0,0 11 301,-5 13 85,0-15-252,0 0 0,0 0 0,-1-1 0,0 0 0,-1 0 0,-12 12 0,-51 39 533,51-44-524,-157 123 651,-58 46-516,227-178-283,0 0 1,1 0-1,-1 1 1,1 0-1,0 0 1,-5 9-1,10-15-3,1 0-1,-1 0 1,1 0-1,-1 0 1,1 0-1,0 1 1,-1-1-1,1 0 1,0 0-1,0 0 1,0 1-1,-1-1 1,1 0-1,1 0 1,-1 0-1,0 1 1,0-1-1,0 0 1,1 0-1,-1 0 1,0 0-1,1 2 1,1-1 1,0-1 1,-1 1 0,1-1 0,0 1 0,0-1-1,-1 0 1,1 0 0,0 0 0,0 0 0,1 0 0,-1 0-1,0 0 1,0-1 0,0 1 0,0-1 0,5 1-1,29 3 52,0-1 0,52-3 0,79-12 45,-154 11-98,107-12-275,-1-6 0,159-46 0,-149 25 105</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30.343"/>
    </inkml:context>
    <inkml:brush xml:id="br0">
      <inkml:brushProperty name="width" value="0.05" units="cm"/>
      <inkml:brushProperty name="height" value="0.05" units="cm"/>
    </inkml:brush>
  </inkml:definitions>
  <inkml:trace contextRef="#ctx0" brushRef="#br0">419 137 12467,'-37'-29'2748,"30"22"-2269,0 1 1,0 1-1,-11-7 0,15 10-374,0 0 0,-1 1 0,1 0 0,-1 0-1,1 0 1,-1 0 0,1 0 0,-1 1-1,0-1 1,1 1 0,-1 0 0,-4 1 0,-4 0-23,1 1 0,0 1 1,0 0-1,0 1 0,0 0 0,0 0 1,1 1-1,0 1 0,0 0 1,0 0-1,1 1 0,-1 0 1,2 1-1,-9 9 0,5-5-76,1 1 0,1 0 0,0 1 0,1 0 0,0 1 0,1 0 0,1 0-1,0 1 1,-4 18 0,1 3-10,1 1 0,2 0 0,2 0 0,1 1 0,2 0 0,4 51 0,1-65-4,0 1 1,2-1 0,0 0-1,2 0 1,1 0 0,1-1-1,1 0 1,1-1 0,1 0-1,22 31 1,-4-14-24,57 61-1,-70-85 19,0 0 0,2-1-1,-1 0 1,2-2 0,36 20-1,-53-32 15,1 1 1,0 0-1,0-1 0,0 1 1,0-1-1,0 0 0,0-1 1,0 1-1,0-1 0,0 0 0,1 0 1,-1 0-1,0 0 0,0-1 1,0 1-1,0-1 0,0 0 0,0 0 1,0-1-1,0 1 0,0-1 1,-1 0-1,1 0 0,-1 0 1,1-1-1,-1 1 0,0-1 0,0 0 1,0 0-1,0 0 0,0 0 1,-1 0-1,1 0 0,2-6 1,6-10 32,0-1 0,-2 0 1,0-1-1,-2 0 1,0 0-1,6-36 0,-3 1 69,2-79-1,-10-180 96,-7 230-148,-27-141 1,29 211-40,-1-1 0,0 1 0,-1 0 0,0 0 0,-9-15 0,13 28-26,-1-1 0,1 1 0,0 0 0,-1-1 0,0 1 1,1 0-1,-1 0 0,0 0 0,0 0 0,0 1 0,0-1 0,0 1 0,0-1 1,-1 1-1,1-1 0,0 1 0,-1 0 0,1 0 0,-1 0 0,0 1 1,1-1-1,-1 1 0,1-1 0,-1 1 0,0 0 0,1 0 0,-1 0 1,0 0-1,1 0 0,-1 1 0,0-1 0,1 1 0,-1 0 0,1 0 0,-1 0 1,1 0-1,-4 2 0,-8 5-252,1 1 0,1 0 1,-1 1-1,1 0 0,-18 22 1,2-2-109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36.205"/>
    </inkml:context>
    <inkml:brush xml:id="br0">
      <inkml:brushProperty name="width" value="0.05" units="cm"/>
      <inkml:brushProperty name="height" value="0.05" units="cm"/>
    </inkml:brush>
  </inkml:definitions>
  <inkml:trace contextRef="#ctx0" brushRef="#br0">1 1 12011,'5'14'9623,"35"79"-6574,-15-52-2610,2 0 0,1-2 1,37 38-1,108 95 215,-159-159-618,7 7 39,1-1 0,1 0 0,38 23 0,-51-40-664,-13-11-252,-13-11-835,6 11 940,-1 0 0,1 1-1,-24-14 1,5 7-215</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36.671"/>
    </inkml:context>
    <inkml:brush xml:id="br0">
      <inkml:brushProperty name="width" value="0.05" units="cm"/>
      <inkml:brushProperty name="height" value="0.05" units="cm"/>
    </inkml:brush>
  </inkml:definitions>
  <inkml:trace contextRef="#ctx0" brushRef="#br0">88 449 12323,'-30'-5'1903,"-27"-3"6803,64 1-7431,13-6-888,-17 12-60,180-128 2250,-151 103-2713,-2-1 1,-1-1-1,38-48 0,-57 62-540,-1 0 0,-1 0 0,6-17 0,1 0 49,-1 6-120</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2.312"/>
    </inkml:context>
    <inkml:brush xml:id="br0">
      <inkml:brushProperty name="width" value="0.05" units="cm"/>
      <inkml:brushProperty name="height" value="0.05" units="cm"/>
    </inkml:brush>
  </inkml:definitions>
  <inkml:trace contextRef="#ctx0" brushRef="#br0">0 37 16484,'9'2'689,"0"-1"0,1 0 0,-1 0 0,0-1 0,0 0 0,12-2 0,56-13 1521,-19 3-1211,-53 11-938,90-10 775,-82 11-855,1 0-1,-1 0 0,1 1 0,24 5 1,-36-5-106,1-1 0,-1 1 0,1 0 0,-1 0 0,1 0 0,-1 1 1,0-1-1,0 1 0,0-1 0,0 1 0,0-1 0,0 1 0,2 2 0,-4-3 56,1 0 0,-1-1 0,0 1-1,1 0 1,-1 0 0,0-1-1,0 1 1,1 0 0,-1-1 0,0 1-1,0 0 1,0 0 0,0-1-1,0 1 1,0 0 0,0 0 0,0-1-1,0 1 1,-1 0 0,1 0-1,0-1 1,0 1 0,-1 0-1,1-1 1,0 1 0,-1 0 0,1-1-1,0 1 1,-1 0 0,1-1-1,-1 1 1,0-1 0,1 1 0,-1-1-1,1 1 1,-1-1 0,0 1-1,1-1 1,-1 0 0,0 1 0,1-1-1,-1 0 1,0 0 0,-1 1-1,-11 6-782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27.902"/>
    </inkml:context>
    <inkml:brush xml:id="br0">
      <inkml:brushProperty name="width" value="0.05" units="cm"/>
      <inkml:brushProperty name="height" value="0.05" units="cm"/>
    </inkml:brush>
  </inkml:definitions>
  <inkml:trace contextRef="#ctx0" brushRef="#br0">147 11 19188,'7'-11'2830,"-18"16"-1237,-17 15 73,9-3-1288,1 0 0,-20 25 0,33-37-405,1 1 0,0 0 1,0-1-1,1 1 1,-1 1-1,2-1 1,-1 0-1,0 1 1,1-1-1,1 1 1,-1 0-1,1 0 0,-1 7 1,2-11 4,1 0-1,-1-1 1,1 1 0,-1 0-1,1-1 1,0 1 0,0-1-1,0 1 1,0-1 0,0 0-1,1 1 1,-1-1 0,1 0-1,-1 0 1,1 0 0,0 0-1,0 0 1,0 0 0,0 0-1,0-1 1,0 1 0,1-1-1,2 2 1,8 3-73,-1-1 0,1 0 0,19 5 0,-10-4-13,-14-3 66,0-1 0,0 1 0,-1 1 0,1-1 0,-1 1 0,0 0 0,0 1 0,-1 0 0,8 6 0,-12-8 35,0-1 1,0 1-1,0 0 0,0-1 1,-1 1-1,1 0 0,-1 0 1,0 0-1,1 0 0,-1 0 1,-1 1-1,1-1 0,0 0 0,-1 0 1,0 1-1,0-1 0,0 0 1,0 1-1,0-1 0,-1 0 1,1 0-1,-1 0 0,0 1 1,0-1-1,-2 5 0,-2 2-59,-1 1-1,0 0 0,-1-1 0,0 0 1,0-1-1,-1 1 0,-1-2 1,1 1-1,-1-1 0,-1 0 1,1-1-1,-1 0 0,-1-1 1,1 0-1,-20 8 0,20-12-149,6-4-101</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2.755"/>
    </inkml:context>
    <inkml:brush xml:id="br0">
      <inkml:brushProperty name="width" value="0.05" units="cm"/>
      <inkml:brushProperty name="height" value="0.05" units="cm"/>
    </inkml:brush>
  </inkml:definitions>
  <inkml:trace contextRef="#ctx0" brushRef="#br0">0 7 16524,'5'15'2280,"7"0"-1272,11-9-232,4-1 1337,12-5-673,0-3-152,9-3-327,-2-3-185,-3-1-320,-5 3-192,-7-1-544,-5 4-440,-6 4 592,-2 0-96,-3 1-128</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5.403"/>
    </inkml:context>
    <inkml:brush xml:id="br0">
      <inkml:brushProperty name="width" value="0.05" units="cm"/>
      <inkml:brushProperty name="height" value="0.05" units="cm"/>
    </inkml:brush>
  </inkml:definitions>
  <inkml:trace contextRef="#ctx0" brushRef="#br0">28 268 12915,'-9'14'1709,"-5"10"1405,10-7 1965,21-41-1962,109-274-1897,-130 342-1238,-7 17-167,3-1-1,0 119 0,11-162-912,-3-17 1073,0 0 1,0 1 0,0-1-1,0 0 1,0 0 0,0 1-1,0-1 1,0 0 0,0 0-1,0 0 1,0 1 0,0-1-1,0 0 1,1 0-1,-1 0 1,0 1 0,0-1-1,0 0 1,0 0 0,0 0-1,0 1 1,1-1 0,-1 0-1,0 0 1,0 0 0,0 0-1,1 0 1,-1 0 0,0 1-1,0-1 1,0 0 0,1 0-1,-1 0 1,0 0 0,0 0-1,0 0 1,1 0 0,-1 0-1,0 0 1,0 0 0,1 0-1,-1 0 1,0 0 0,0 0-1,0 0 1,1 0 0,-1 0-1,0 0 1,0 0 0,1-1-1,-1 1 1,0 0 0,0 0-1,0 0 1,0 0 0,1 0-1,-1 0 1,0-1-1,0 1 1,0 0 0,0 0-1,1 0 1,-1 0 0,0-1-1,3-7-580</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5.913"/>
    </inkml:context>
    <inkml:brush xml:id="br0">
      <inkml:brushProperty name="width" value="0.05" units="cm"/>
      <inkml:brushProperty name="height" value="0.05" units="cm"/>
    </inkml:brush>
  </inkml:definitions>
  <inkml:trace contextRef="#ctx0" brushRef="#br0">0 70 18116,'49'-29'3005,"-35"20"-1838,28-14 0,-39 22-1060,1-1 0,-1 1 1,1 0-1,0 0 0,0 0 1,-1 0-1,1 1 0,0-1 1,0 1-1,0 0 0,0 0 1,0 1-1,4 0 0,-7-1-95,0 1-1,1-1 1,-1 1-1,0-1 0,0 1 1,0-1-1,1 1 1,-1 0-1,0 0 1,0 0-1,0 0 0,0 0 1,0-1-1,-1 2 1,1-1-1,0 0 1,0 0-1,-1 0 0,1 0 1,0 0-1,0 2 1,0 1 13,0 0 1,0-1 0,-1 1-1,1 0 1,-1-1 0,0 1-1,-1 6 1,0 3 87,-1 0 0,-1 1 1,-5 14-1,-7 12 471,-2-2-1,-32 56 1,47-91-539,0 0 0,1 0 0,0 0 0,0 0 1,0 0-1,0 0 0,-1 4 0,2-6-42,0-1 0,0 0 0,0 1 0,0-1-1,0 0 1,0 1 0,0-1 0,0 1 0,0-1 0,1 0 0,-1 1 0,0-1 0,0 0 0,0 1 0,0-1 0,0 0-1,1 1 1,-1-1 0,0 0 0,0 0 0,1 1 0,-1-1 0,0 0 0,0 0 0,1 1 0,0-1-17,0 0 1,0 1 0,0-1-1,0 0 1,0 0 0,0 0 0,0 0-1,0 0 1,0 0 0,0 0-1,0-1 1,0 1 0,-1 0 0,1 0-1,1-1 1,11-4-358,-1-1 0,1-1 0,-1 1 0,-1-2 0,1 0 0,-1 0 0,-1-1 0,19-19 0,1-7-287</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6.303"/>
    </inkml:context>
    <inkml:brush xml:id="br0">
      <inkml:brushProperty name="width" value="0.05" units="cm"/>
      <inkml:brushProperty name="height" value="0.05" units="cm"/>
    </inkml:brush>
  </inkml:definitions>
  <inkml:trace contextRef="#ctx0" brushRef="#br0">1 251 19572,'-1'28'2107,"1"-28"-2077,0 0-1,0 0 1,0 1-1,0-1 1,0 0-1,0 0 0,1 1 1,-1-1-1,0 0 1,0 0-1,0 1 1,0-1-1,0 0 1,0 0-1,0 0 1,1 1-1,-1-1 1,0 0-1,0 0 1,0 0-1,1 1 1,-1-1-1,0 0 1,0 0-1,0 0 1,1 0-1,-1 0 0,0 0 1,0 0-1,1 1 1,-1-1-1,12-9 894,16-27-154,-2-2 1,27-51-1,7-11-475,-59 99-288,-1 0 1,0 0-1,1 1 1,-1-1-1,1 0 1,-1 0-1,1 1 1,-1-1-1,1 0 1,-1 1-1,1-1 1,0 1-1,-1-1 1,1 1-1,0-1 1,0 1-1,-1-1 0,1 1 1,1-1-1,-1 2-1,-1-1-1,0 1 1,1-1 0,-1 1-1,0-1 1,0 1-1,1 0 1,-1-1-1,0 1 1,0-1-1,0 1 1,0-1-1,0 1 1,0 0-1,0-1 1,0 1-1,0 0 1,0-1-1,0 1 1,0 0-1,-8 46 113,7-42-102,0-2-22,-15 70-171,3 1 1,-5 116-1,19-175-569,1-10 378,0-6-43,0-8-26</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7.084"/>
    </inkml:context>
    <inkml:brush xml:id="br0">
      <inkml:brushProperty name="width" value="0.05" units="cm"/>
      <inkml:brushProperty name="height" value="0.05" units="cm"/>
    </inkml:brush>
  </inkml:definitions>
  <inkml:trace contextRef="#ctx0" brushRef="#br0">3 1 16187,'2'9'4052,"-1"10"-2089,1 151 322,-2-169-2832,-5-10-759,2 1 901</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8.458"/>
    </inkml:context>
    <inkml:brush xml:id="br0">
      <inkml:brushProperty name="width" value="0.05" units="cm"/>
      <inkml:brushProperty name="height" value="0.05" units="cm"/>
    </inkml:brush>
  </inkml:definitions>
  <inkml:trace contextRef="#ctx0" brushRef="#br0">117 64 15211,'-2'-12'6741,"-8"29"-3874,6-9-2461,-8 24 223,11-31-625,1 0 1,0 0-1,0 0 0,0 0 1,0 0-1,0 0 0,0 0 1,0 0-1,0 0 0,0 0 1,0 0-1,1 0 1,-1 0-1,0 0 0,1 0 1,-1 0-1,0 0 0,1 0 1,0-1-1,-1 1 0,1 0 1,-1 0-1,1 0 0,0-1 1,-1 1-1,1 0 1,0-1-1,1 2 0,6 3 2,-1 0-1,1 1 1,-1 0-1,-1 0 0,1 1 1,-1 0-1,0 0 1,-1 0-1,1 1 1,-1 0-1,-1 0 0,0 0 1,0 1-1,-1-1 1,4 12-1,-5-13 36,-1-1 1,1 1-1,-1-1 0,-1 1 1,1 0-1,-1-1 0,0 1 0,0 0 1,-1-1-1,0 1 0,0-1 0,-1 1 1,0-1-1,0 1 0,0-1 0,-1 0 1,0 0-1,0 0 0,0 0 1,-1-1-1,-8 10 0,10-13-20,0 0 1,0 0-1,0 0 0,0 0 0,0-1 1,0 1-1,0-1 0,0 0 0,-1 1 1,1-1-1,-1 0 0,1 0 1,-1-1-1,1 1 0,-1 0 0,1-1 1,-1 0-1,0 1 0,1-1 0,-1 0 1,1 0-1,-1-1 0,0 1 0,1-1 1,-1 1-1,1-1 0,-1 0 0,1 0 1,-1 0-1,1 0 0,0 0 1,-1 0-1,1-1 0,0 1 0,-3-3 1,-1-1-177,0-1 1,1 1-1,0-1 1,0 0-1,0 0 1,1 0-1,-1-1 1,2 0-1,-1 0 1,-4-13 0,4 7-459,0 0 0,2 0 0,0 0 0,0-1 1,1 1-1,1 0 0,1-17 0,-1 22 226,1 1-1,1 0 0,-1 0 0,1 0 0,0 0 0,0 0 1,1 0-1,0 1 0,0-1 0,1 1 0,0-1 0,0 1 1,0 1-1,10-11 0,-12 15 579,1-1 0,0 1 0,-1 0 0,1-1 0,0 1 0,-1 0 0,1 1-1,0-1 1,0 0 0,0 1 0,4-1 0,21-5 1384,-11-2-1557,0-1 0,-1 0 0,-1-1 0,27-22-1,-22 15-338</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8.910"/>
    </inkml:context>
    <inkml:brush xml:id="br0">
      <inkml:brushProperty name="width" value="0.05" units="cm"/>
      <inkml:brushProperty name="height" value="0.05" units="cm"/>
    </inkml:brush>
  </inkml:definitions>
  <inkml:trace contextRef="#ctx0" brushRef="#br0">1 179 16860,'0'2'296,"0"0"1,0 1-1,0-1 1,0 0-1,0 1 1,1-1-1,-1 0 1,1 0-1,-1 0 1,1 1-1,1 1 1,-1-3-235,-1-1 1,0 0 0,0 0-1,1 0 1,-1 1 0,0-1 0,0 0-1,1 0 1,-1 0 0,0 0 0,1 1-1,-1-1 1,0 0 0,1 0-1,-1 0 1,0 0 0,1 0 0,-1 0-1,0 0 1,1 0 0,-1 0-1,0 0 1,0 0 0,1 0 0,-1 0-1,0 0 1,1-1 0,15-10 1167,6-14-353,0-2 1,28-44-1,3-5-739,-51 76-134,-1 7-2,-1 9 1,-6 50 21,-3 42-35,9-94 44,0-5-273,-1-1 0,2 1 0,-1 0 0,1 0 0,0 0 0,1-1 0,0 1 0,4 10 0,0-13-113,1-12-126</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9.449"/>
    </inkml:context>
    <inkml:brush xml:id="br0">
      <inkml:brushProperty name="width" value="0.05" units="cm"/>
      <inkml:brushProperty name="height" value="0.05" units="cm"/>
    </inkml:brush>
  </inkml:definitions>
  <inkml:trace contextRef="#ctx0" brushRef="#br0">107 67 14195,'-11'1'722,"0"-1"0,0 1 1,-12 3-1,18-3-375,1 0 1,0 1-1,0-1 0,0 1 1,0-1-1,0 2 0,0-1 0,0 0 1,1 1-1,-6 4 0,9-7-320,0 0-1,0 0 0,0 0 1,-1 0-1,1 0 0,0 0 0,0 0 1,0 0-1,0 0 0,0 0 1,0 1-1,0-1 0,0 0 0,0 0 1,0 0-1,0 0 0,0 0 0,0 0 1,0 0-1,0 1 0,0-1 1,0 0-1,0 0 0,0 0 0,0 0 1,0 0-1,0 0 0,0 0 1,0 1-1,0-1 0,0 0 0,0 0 1,0 0-1,0 0 0,0 0 0,0 0 1,0 0-1,0 0 0,0 1 1,0-1-1,0 0 0,0 0 0,1 0 1,-1 0-1,0 0 0,0 0 1,0 0-1,0 0 0,0 0 0,0 0 1,0 0-1,0 0 0,1 0 1,10 3 480,14-3-88,298-30 1672,-49 3-1614,481 23-1347,-755 4 810,1 1-1,-1-1 1,1 0 0,-1 0 0,1 0-1,0 0 1,-1 0 0,1 0-1,-1 0 1,1 0 0,-1 0-1,1 0 1,0 0 0,-1-1 0,1 1-1,-1 0 1,1 0 0,-1 0-1,1-1 1,-1 1 0,1 0-1,-1-1 1,1 1 0,-1 0 0,2-2-1,-3 2-20,1-1 1,0 0-1,0 1 0,0-1 0,0 0 0,-1 1 0,1-1 0,0 1 1,0-1-1,-1 1 0,1-1 0,-1 1 0,1-1 0,0 1 0,-1-1 1,1 1-1,-1-1 0,0 0 0,-27-18-1301,6 9 540</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49.958"/>
    </inkml:context>
    <inkml:brush xml:id="br0">
      <inkml:brushProperty name="width" value="0.05" units="cm"/>
      <inkml:brushProperty name="height" value="0.05" units="cm"/>
    </inkml:brush>
  </inkml:definitions>
  <inkml:trace contextRef="#ctx0" brushRef="#br0">24 228 13171,'-5'9'1389,"-9"14"159,13-22-1311,1 0-1,-1 0 1,1 0 0,-1 0 0,1 0-1,-1 0 1,1 0 0,0 0 0,0 0-1,-1 0 1,1 0 0,0 0 0,0 0 0,0 0-1,0 0 1,0 0 0,1 1 0,-1-1-150,1-1 0,0 0 0,-1 0 0,1 0 0,0 1 0,-1-1 0,1 0 0,0 0-1,-1 0 1,1 0 0,0 0 0,-1 0 0,1 0 0,-1-1 0,1 1 0,0 0 0,-1 0 0,1 0 0,0-1 0,-1 1 0,1 0 0,-1-1 0,1 1 0,0 0 0,-1-1 0,1 1 0,0-1 0,18-14 878,120-122 1720,-49 46-2196,-84 85-482,-3 3-14,0 0 1,0 0-1,1 0 0,-1 0 1,1 0-1,0 1 0,6-3 1,-10 4 3,0 1 1,0 0-1,1 0 0,-1 0 1,0 0-1,1 0 1,-1 0-1,0 0 0,0 0 1,1 0-1,-1 0 1,0 0-1,1 0 0,-1 0 1,0 0-1,1 0 1,-1 0-1,0 0 0,0 0 1,1 0-1,-1 0 1,0 0-1,1 0 0,-1 1 1,0-1-1,0 0 1,1 0-1,-1 0 0,0 1 1,0-1-1,0 0 0,1 0 1,-1 1-1,0-1 1,0 0-1,0 0 0,0 1 1,1-1-1,-1 0 1,0 0-1,0 1 0,0-1 1,0 0-1,0 1 1,0-1-1,0 0 0,0 1 1,0-1-1,0 0 1,0 0-1,0 1 0,0-1 1,0 0-1,0 1 1,0-1-1,-5 23-88,4-20 78,-23 82-130,-23 101 281,47-182-136,-4 39-228,4-43 205,0 0-1,0 0 1,0 1-1,0-1 1,0 0 0,0 0-1,0 0 1,0 1-1,0-1 1,0 0-1,0 0 1,0 0 0,0 1-1,0-1 1,0 0-1,0 0 1,0 0 0,0 0-1,0 1 1,0-1-1,0 0 1,0 0 0,0 0-1,1 0 1,-1 1-1,0-1 1,0 0-1,0 0 1,0 0 0,0 0-1,1 0 1,-1 0-1,0 1 1,0-1 0,0 0-1,0 0 1,1 0-1,-1 0 1,0 0 0,0 0-1,0 0 1,1 0-1,-1 0 1,0 0-1,0 0 1,0 0 0,1 0-1,-1 0 1,0 0-1,0 0 1,1 0 0,10-10-1016,10-20 69,-4 1 396,3-5-216</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0.454"/>
    </inkml:context>
    <inkml:brush xml:id="br0">
      <inkml:brushProperty name="width" value="0.05" units="cm"/>
      <inkml:brushProperty name="height" value="0.05" units="cm"/>
    </inkml:brush>
  </inkml:definitions>
  <inkml:trace contextRef="#ctx0" brushRef="#br0">36 0 15611,'0'1'295,"0"1"-1,-1-1 0,1 0 1,0 0-1,-1 0 0,1 1 0,0-1 1,-1 0-1,0 0 0,1 0 1,-1 0-1,1 0 0,-1 0 1,-1 1-1,-9 19 531,7-6-556,0 0-1,1 1 1,1-1-1,-2 32 1,4-38-142,0 0-1,1 0 1,0 0 0,1 0 0,0-1 0,0 1 0,1 0 0,0-1-1,0 1 1,5 8 0,-7-15-90,1 0-1,-1 0 1,0 0 0,0 0-1,1 0 1,-1-1-1,1 1 1,0 0 0,-1-1-1,1 1 1,0-1 0,0 0-1,0 0 1,0 0-1,0 0 1,0 0 0,0 0-1,1 0 1,-1 0 0,0-1-1,0 0 1,1 1-1,-1-1 1,0 0 0,1 0-1,-1 0 1,0 0 0,1 0-1,-1-1 1,0 1-1,0-1 1,0 1 0,1-1-1,-1 0 1,0 0 0,0 0-1,0 0 1,0 0-1,0-1 1,2-1 0,1-1 44,0 0 0,1-1 0,-2 0 0,1-1 1,0 1-1,-1-1 0,0 1 0,0-1 0,-1-1 1,0 1-1,0 0 0,0-1 0,-1 1 0,0-1 1,2-9-1,-4 12-39,1 0 0,0 0 0,-1-1 0,0 1 0,0 0 0,0 0 0,-1 0 0,1 0 0,-1 0 0,0 0 0,0 0 0,0 0 0,-1 0 0,0 0 0,1 0 0,-1 0 0,0 1 0,-1-1 0,1 1 0,-1 0 0,1 0 0,-1 0 0,0 0 0,0 0 0,-1 0 1,-5-3-1,3 2-18,-1 1 0,1 0 0,-1 1 0,-14-4 0,19 5-67,0 1 1,0-1 0,0 1-1,0-1 1,0 1-1,0 0 1,-1 0-1,1 0 1,0 0 0,0 1-1,0-1 1,0 0-1,0 1 1,0-1-1,0 1 1,0 0-1,0 0 1,0 0 0,0 0-1,-3 2 1,4-2-17,1-1 1,-1 1 0,1-1-1,0 1 1,-1-1 0,1 1 0,0 0-1,-1-1 1,1 1 0,0-1-1,0 1 1,-1 0 0,1-1-1,0 1 1,0 0 0,0-1-1,0 1 1,0 0 0,0-1 0,0 1-1,0 0 1,0-1 0,0 1-1,0 0 1,1-1 0,-1 1-1,0-1 1,0 1 0,1 0-1,-1-1 1,0 1 0,1-1 0,-1 1-1,0-1 1,1 1 0,-1-1-1,1 1 1,-1-1 0,1 1-1,0 0 1,2 0-162,-1 1-1,1 0 1,0-1-1,-1 0 1,1 1 0,0-1-1,0 0 1,3 0-1,2 1-31,0-1-1,0-1 0,0 0 1,0 0-1,13-2 0,26-6-638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28.647"/>
    </inkml:context>
    <inkml:brush xml:id="br0">
      <inkml:brushProperty name="width" value="0.05" units="cm"/>
      <inkml:brushProperty name="height" value="0.05" units="cm"/>
    </inkml:brush>
  </inkml:definitions>
  <inkml:trace contextRef="#ctx0" brushRef="#br0">1 239 17380,'0'-9'335,"0"-1"0,0 1 0,1 0 0,0-1 0,1 1 0,0 0 1,0 0-1,1 0 0,0 0 0,1 0 0,0 1 0,0 0 0,1-1 0,0 1 1,0 1-1,12-13 0,-12 13-211,2 0 0,-1 1 1,1 0-1,0 0 0,0 0 0,1 1 1,0 0-1,0 1 0,0 0 0,0 0 1,0 0-1,1 1 0,0 1 0,0-1 1,0 1-1,0 1 0,10-1 0,-15 2-117,1 0-1,-1 0 0,0 1 0,0 0 1,0-1-1,1 1 0,-1 1 0,0-1 0,0 1 1,0-1-1,-1 1 0,1 1 0,0-1 1,-1 0-1,1 1 0,2 3 0,-1-2 2,-1 1 0,0 0 0,0 1 0,-1-1 0,1 1 0,-1 0 0,-1 0 0,1 0 0,2 10-1,0 3 5,-1 0-1,-1 0 0,-1 1 0,-1-1 0,-3 40 0,-9 27-10,6-60 2,2-1-1,0 1 1,2 36-1,1-60 0,0 1 0,0-1 0,0 0 0,1 1-1,-1-1 1,1 0 0,-1 1 0,1-1 0,0 0 0,0 0 0,0 1-1,0-1 1,0 0 0,0 0 0,1 0 0,-1 0 0,0-1-1,1 1 1,0 0 0,0 0 0,-1-1 0,1 1 0,0-1 0,0 0-1,0 0 1,0 1 0,0-1 0,1 0 0,-1-1 0,0 1 0,0 0-1,1-1 1,-1 1 0,0-1 0,1 0 0,4 0 0,1 0 6,0-1 1,0-1-1,0 1 1,0-1-1,0-1 1,-1 0-1,1 0 1,-1 0-1,13-8 0,-2-1 36,-1 0 0,-1-2-1,0 0 1,0 0-1,-2-2 1,1 0-1,13-21 1,-18 23 20,-1 0 1,-1-1-1,0 0 0,-1 0 1,0 0-1,-2-1 1,0 0-1,0 0 0,3-29 1,-7 39-33,-1-1 0,0 0-1,-1 0 1,1 1 0,-1-1 0,-1 1 0,1-1 0,-1 1 0,0-1 0,0 1 0,-1 0 0,0 0 0,0 0 0,-5-6-1,6 9-56,0 1 0,0-1-1,0 1 1,-1-1 0,1 1-1,-1 0 1,0 0-1,1 0 1,-1 0 0,0 1-1,0-1 1,0 1-1,-1 0 1,1 0 0,0 0-1,0 0 1,-1 0 0,1 1-1,0 0 1,-1-1-1,1 1 1,0 0 0,-1 1-1,1-1 1,0 0 0,-1 1-1,1 0 1,0 0-1,-6 2 1,7-2-72,-1 1-1,0-1 1,1 0 0,-1 1-1,1 0 1,-1-1 0,1 1-1,0 0 1,0 0-1,0 0 1,0 1 0,0-1-1,0 0 1,1 1 0,-1-1-1,1 1 1,-1 0 0,1-1-1,0 1 1,0 0 0,1 0-1,-1 0 1,0 0-1,1 0 1,0 0 0,0 0-1,-1 0 1,2-1 0,-1 1-1,0 0 1,1 0 0,-1 0-1,1 0 1,0 0 0,0 0-1,0-1 1,0 1 0,1 0-1,-1-1 1,1 1-1,-1-1 1,1 1 0,0-1-1,0 0 1,0 0 0,0 0-1,5 3 1,26 14-769</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0.890"/>
    </inkml:context>
    <inkml:brush xml:id="br0">
      <inkml:brushProperty name="width" value="0.05" units="cm"/>
      <inkml:brushProperty name="height" value="0.05" units="cm"/>
    </inkml:brush>
  </inkml:definitions>
  <inkml:trace contextRef="#ctx0" brushRef="#br0">112 11 18644,'-9'6'406,"0"0"0,0 0 0,1 1 0,0 0 0,1 1-1,-1 0 1,1 0 0,1 0 0,-8 14 0,11-18-317,1 0 0,-1 1-1,1-1 1,1 1 0,-1-1 0,1 1-1,-1-1 1,2 1 0,-1 0-1,0 0 1,1 0 0,0 0 0,0-1-1,0 1 1,0 0 0,1 0 0,0 0-1,0-1 1,1 1 0,-1 0-1,1-1 1,3 8 0,-3-9-68,0-1 0,-1 1 0,1-1 0,0 0 0,0 1 0,0-1 0,1 0-1,-1 0 1,0 0 0,1-1 0,0 1 0,-1-1 0,1 1 0,0-1 0,-1 0 0,1 0 0,0 0 0,0 0 0,0 0 0,0-1 0,0 1 0,0-1 0,0 0-1,0 0 1,0 0 0,0 0 0,0-1 0,1 1 0,-2-1 0,1 0 0,0 0 0,0 0 0,4-2 0,2-1 37,-1 0 1,1-1 0,-1 0-1,1 0 1,-2-1-1,1 0 1,0 0-1,-1-1 1,8-9 0,-9 8 54,0 0 1,0 0 0,-1-1 0,0 0 0,-1 1 0,5-16 0,-8 22-75,0-1 1,0 1-1,0-1 0,-1 0 1,1 1-1,-1-1 1,0 1-1,0-1 0,0 1 1,0-1-1,0 0 1,-1 1-1,1-1 0,-1 1 1,0-1-1,1 1 1,-1-1-1,0 1 0,0-1 1,-1 1-1,1 0 1,0 0-1,-1 0 0,0 0 1,1 0-1,-1 0 0,0 0 1,0 0-1,-4-2 1,-2-1 35,0 1 0,-1 1 0,1-1-1,-1 2 1,0-1 0,0 1 0,0 0 0,0 1 0,-16 0 0,13 0-193,0 1 0,1 1 0,-1 0-1,1 1 1,-1 0 0,1 1 0,-15 5 0,13 1-1086,13-9 1145,0 0 0,0 0 0,0 0 0,0 0-1,0 1 1,0-1 0,0 0 0,0 0 0,0 0 0,0 0 0,0 1 0,0-1 0,0 0 0,0 0 0,1 0 0,-1 0-1,0 1 1,0-1 0,0 0 0,0 0 0,0 0 0,0 0 0,0 0 0,1 0 0,-1 1 0,0-1 0,0 0-1,0 0 1,0 0 0,0 0 0,1 0 0,-1 0 0,0 0 0,0 0 0,0 0 0,0 0 0,1 0 0,-1 0-1,0 0 1,0 0 0,28 2-2049,3-9 1030,8-4-202</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1.290"/>
    </inkml:context>
    <inkml:brush xml:id="br0">
      <inkml:brushProperty name="width" value="0.05" units="cm"/>
      <inkml:brushProperty name="height" value="0.05" units="cm"/>
    </inkml:brush>
  </inkml:definitions>
  <inkml:trace contextRef="#ctx0" brushRef="#br0">69 0 19020,'20'14'589,"-2"0"1,1 2-1,-2 0 1,0 1-1,-1 0 0,-1 2 1,-1 0-1,0 0 1,16 33-1,-21-33-477,0 0-1,-2 1 1,0 1 0,-2-1 0,0 1-1,-1 0 1,-1 0 0,-1 1-1,-1-1 1,-2 39 0,-4-21-104,-1-1-1,-1 0 1,-2 0 0,-2 0-1,-2-2 1,-1 1 0,-35 63-1,40-86-189,0-1 0,0 0 0,-23 24 0,27-32 144,-1 1 1,-1-1-1,1 0 0,-1 0 0,0-1 1,0 0-1,0 0 0,0-1 0,-13 5 1,14-7-16,-1 0 1,1 0-1,-1-1 1,1 1-1,-8-2 1,12 1 41</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1.742"/>
    </inkml:context>
    <inkml:brush xml:id="br0">
      <inkml:brushProperty name="width" value="0.05" units="cm"/>
      <inkml:brushProperty name="height" value="0.05" units="cm"/>
    </inkml:brush>
  </inkml:definitions>
  <inkml:trace contextRef="#ctx0" brushRef="#br0">0 58 15315,'24'-18'1641,"27"-19"1427,-51 37-3003,0-1-1,0 1 1,1 0-1,-1 0 1,0 0 0,0 0-1,1-1 1,-1 1-1,0 0 1,1 0-1,-1 0 1,0 0-1,1 0 1,-1 0 0,0 0-1,0 0 1,1 0-1,-1 0 1,0 0-1,1 0 1,-1 0-1,0 0 1,1 0 0,-1 0-1,0 0 1,0 0-1,1 0 1,-1 0-1,0 1 1,1-1-1,-1 0 1,0 0 0,0 0-1,1 1 1,-1-1-1,0 0 1,0 0-1,1 1 1,1 15 1002,-8 24-557,5-36-346,-18 98 385,-8 169 1,25-211-511,3 1 0,3-1 0,2 0 0,17 72 0,-15-102-183,1 0 0,1-1-1,16 32 1,-19-47-29,0-1-1,1 0 1,0 0 0,1-1 0,1 0 0,0-1-1,0 0 1,16 12 0,-23-20 126,1-1 1,-1 0-1,1 1 0,0-1 1,-1 0-1,1-1 0,8 3 1,-8-3-43,1-1 0,0 1 0,0-1 0,0-1 0,8 0 0,-12 1 88</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2.376"/>
    </inkml:context>
    <inkml:brush xml:id="br0">
      <inkml:brushProperty name="width" value="0.05" units="cm"/>
      <inkml:brushProperty name="height" value="0.05" units="cm"/>
    </inkml:brush>
  </inkml:definitions>
  <inkml:trace contextRef="#ctx0" brushRef="#br0">7 556 17116,'-7'22'2617,"7"-22"-2572,0 0 0,0 1 0,0-1 0,0 0 1,0 0-1,0 0 0,0 0 0,0 0 0,0 1 0,0-1 1,0 0-1,1 0 0,-1 0 0,0 0 0,0 0 0,0 1 1,0-1-1,0 0 0,0 0 0,0 0 0,0 0 0,0 0 1,0 0-1,1 1 0,-1-1 0,0 0 0,0 0 0,0 0 1,0 0-1,0 0 0,1 0 0,-1 0 0,0 0 0,0 0 1,0 0-1,0 0 0,0 0 0,1 0 0,-1 0 0,0 0 1,0 0-1,0 0 0,0 0 0,1 0 0,-1 0 0,0 0 1,0 0-1,0 0 0,0 0 0,0 0 0,1 0 0,-1 0 1,0 0-1,0 0 0,0-1 0,5-2 455,1 0 1,-2-1-1,1 0 1,8-9-1,14-16 49,-2-1 1,0-2-1,-3 0 1,22-39 0,58-146 157,-89 189-557,-3-1-1,14-57 0,-24 100-97,-1 0-1,3 18 1,0 1-55,8 164 57,-6-165-685,1-1 0,1 0 0,2 0 1,14 35-1,-21-61 466,1 0 0,0 0 0,1-1 0,-1 1 0,1-1 0,5 6 0,1-1-642</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2.793"/>
    </inkml:context>
    <inkml:brush xml:id="br0">
      <inkml:brushProperty name="width" value="0.05" units="cm"/>
      <inkml:brushProperty name="height" value="0.05" units="cm"/>
    </inkml:brush>
  </inkml:definitions>
  <inkml:trace contextRef="#ctx0" brushRef="#br0">9 130 18532,'-7'16'1912,"5"-7"-1047,2-3-321,8-11 1056,2-4-240,9-6-431,-2-3-241,7-5-224,2 0-88,0 4-272,0 1-168,-4 6-408,-4 2-272,-1 4-625,-3 3-183,-8 3 1040,-5 0-336,1 3-169</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3.197"/>
    </inkml:context>
    <inkml:brush xml:id="br0">
      <inkml:brushProperty name="width" value="0.05" units="cm"/>
      <inkml:brushProperty name="height" value="0.05" units="cm"/>
    </inkml:brush>
  </inkml:definitions>
  <inkml:trace contextRef="#ctx0" brushRef="#br0">0 58 17508,'3'0'290,"-1"0"0,1 0 1,0-1-1,0 1 0,-1-1 1,1 1-1,-1-1 0,1 0 1,-1 0-1,1 0 0,-1 0 1,1 0-1,-1-1 0,4-2 1,8-4 936,-10 7-988,58-25 2226,-55 24-2320,0 0 0,-1 1-1,1-1 1,0 1 0,0 1 0,0-1 0,11 1-1,-17 0-130,1 1 0,-1-1 0,0 0 0,0 0-1,1 1 1,-1-1 0,0 0 0,0 1-1,1-1 1,-1 1 0,0 0 0,0-1 0,0 1-1,0 0 1,0 0 0,0 0 0,0 0-1,0 0 1,0 0 0,0 0 0,0 0 0,0 1-1,0 0-1,-1 0-1,1 0 1,-1 0-1,1 0 1,-1 0-1,0 1 1,0-1-1,0 0 1,0 0-1,0 0 0,0 0 1,-1 3-1,-2 7 22,0-1-1,-1 0 1,-1-1-1,-5 11 1,8-18-12,-17 34 112,10-22-56,0 1 1,2 1-1,0-1 1,-9 30-1,16-45-77,0 0-1,-1 0 1,1 0-1,0 0 1,0 0-1,0 0 1,0 0-1,0 0 1,0 0-1,0 0 1,0 0 0,0 0-1,0 0 1,1-1-1,-1 1 1,0 0-1,1 0 1,-1 0-1,0 0 1,1 0 0,-1 0-1,1-1 1,0 1-1,-1 0 1,2 0-1,-1 0-29,0 0 0,0-1 0,1 0 0,-1 1 0,0-1 0,1 0 0,-1 1 0,0-1 0,1 0-1,-1 0 1,0 0 0,1 0 0,-1-1 0,0 1 0,3-1 0,7-2-185,-1 0 0,1-2 0,14-7 0,-19 9 262,43-19-280,11-6-104</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3.687"/>
    </inkml:context>
    <inkml:brush xml:id="br0">
      <inkml:brushProperty name="width" value="0.05" units="cm"/>
      <inkml:brushProperty name="height" value="0.05" units="cm"/>
    </inkml:brush>
  </inkml:definitions>
  <inkml:trace contextRef="#ctx0" brushRef="#br0">18 48 18332,'-6'9'2144,"1"-1"-1007,0-2-401,4-2 1288,2-1-287,4-3-353,4-1-232,5-2-384,4-2-136,5 1-231,3-1-145,3 0-504,4-2-217,-7-1-991,-2-4-2073,-9 4 2921,-2-1-488,-9-2-448</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4.104"/>
    </inkml:context>
    <inkml:brush xml:id="br0">
      <inkml:brushProperty name="width" value="0.05" units="cm"/>
      <inkml:brushProperty name="height" value="0.05" units="cm"/>
    </inkml:brush>
  </inkml:definitions>
  <inkml:trace contextRef="#ctx0" brushRef="#br0">2 641 18284,'0'5'559,"-1"-2"-334,1-1 1,0 0-1,0 0 0,0 0 0,0 1 0,0-1 0,0 0 0,1 0 0,-1 0 1,1 0-1,-1 0 0,2 3 0,-2-5-179,1 0 1,-1 0-1,0 1 1,0-1-1,0 0 1,1 0-1,-1 0 1,0 0-1,0 0 1,1 0-1,-1 0 1,0 0-1,0 0 1,1 0-1,-1 0 1,0 0-1,0 0 1,1 0-1,-1 0 1,0 0-1,0 0 1,1 0-1,-1 0 1,0-1-1,0 1 1,1 0-1,-1 0 1,0 0-1,0 0 1,0 0-1,1-1 1,-1 1-1,0 0 0,0 0 1,0 0-1,0-1 1,0 1-1,1 0 1,-1 0-1,0-1 1,9-10 1095,-7 8-751,27-43 504,-2-2 0,-2 0 0,27-75 0,-40 96-750,22-57-95,-3-1-1,25-114 0,-57 328-187,-7 35 104,-5 185-2604,13-298 2221,2-5-129</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6.206"/>
    </inkml:context>
    <inkml:brush xml:id="br0">
      <inkml:brushProperty name="width" value="0.05" units="cm"/>
      <inkml:brushProperty name="height" value="0.05" units="cm"/>
    </inkml:brush>
  </inkml:definitions>
  <inkml:trace contextRef="#ctx0" brushRef="#br0">1 42 19892,'10'12'1905,"6"-5"-1153,0-7-224,10-3 864,11-4-232,3-4-407,6 0-113,1-1-224,1 3-128,1 4-256,-6 2-168,-8 6-432,-6 3-328,-12 5-657,-7 0 1201,-10 1-248,-4-1-248</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9:56.638"/>
    </inkml:context>
    <inkml:brush xml:id="br0">
      <inkml:brushProperty name="width" value="0.05" units="cm"/>
      <inkml:brushProperty name="height" value="0.05" units="cm"/>
    </inkml:brush>
  </inkml:definitions>
  <inkml:trace contextRef="#ctx0" brushRef="#br0">1 0 17836,'3'13'2280,"8"-4"-1352,9-3-359,1 0 1175,10-1-568,1-4-192,5-1-655,-1-1-458,3-4 194,-10 1-114,-9-12-103</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29.576"/>
    </inkml:context>
    <inkml:brush xml:id="br0">
      <inkml:brushProperty name="width" value="0.05" units="cm"/>
      <inkml:brushProperty name="height" value="0.05" units="cm"/>
    </inkml:brush>
  </inkml:definitions>
  <inkml:trace contextRef="#ctx0" brushRef="#br0">179 643 18012,'-1'-1'69,"1"0"1,-1 0 0,0 0-1,1 0 1,-1 0-1,0 0 1,0 0-1,0 0 1,0 1 0,0-1-1,0 0 1,0 0-1,-1 1 1,1-1 0,0 1-1,0-1 1,0 1-1,-1-1 1,1 1-1,0 0 1,0 0 0,-1 0-1,1-1 1,0 1-1,-1 0 1,1 1-1,0-1 1,0 0 0,-1 0-1,1 0 1,0 1-1,0-1 1,-2 1-1,-2 1 42,0 0-1,1 0 1,-1 1-1,1-1 0,-1 1 1,1 0-1,-6 6 1,0 2-17,0 0 1,1 0 0,0 1 0,1 0 0,1 1 0,0 0 0,0 0-1,1 0 1,1 1 0,0 0 0,1 0 0,1 0 0,0 1-1,1-1 1,0 16 0,1-25-77,1 0 0,0 0 0,1 0 0,-1 0-1,1 0 1,0 0 0,0 0 0,3 7 0,-3-10-5,0-1 0,0 1 0,-1-1 0,1 0 0,0 1 1,0-1-1,0 0 0,0 0 0,1 0 0,-1 0 0,0 0 0,0 0 1,1 0-1,-1 0 0,0-1 0,1 1 0,-1 0 0,1-1 0,-1 1 1,1-1-1,-1 0 0,1 1 0,-1-1 0,1 0 0,0 0 0,-1 0 1,1 0-1,-1 0 0,2-1 0,5 0 45,0-1-1,0-1 1,0 1 0,-1-2 0,1 1-1,-1-1 1,0 0 0,0 0 0,0-1-1,-1 1 1,10-10 0,7-8 249,30-38 0,-33 37-90,0-1 1,-2-1-1,-1-1 0,-1 0 1,18-42-1,-33 65-176,0 1-26,0 1-1,-1 0 0,1-1 1,0 1-1,-1-1 0,1 1 1,-1-1-1,0 1 1,0-1-1,1 1 0,-1-1 1,0 1-1,0-1 0,0 1 1,-1-1-1,1 1 0,0-1 1,0 1-1,-1-1 1,0-1-1,1 3-11,0 0 0,-1 0 0,1 0 0,0-1 0,0 1-1,0 0 1,0 0 0,-1 0 0,1 0 0,0 0 0,0 0 0,-1 0 0,1 0 0,0 0 0,0 0 0,0 0 0,-1 0-1,1 0 1,0 0 0,0 0 0,0 0 0,-1 0 0,1 0 0,0 0 0,0 1 0,0-1 0,-1 0 0,1 0 0,0 0 0,0 0-1,0 0 1,0 0 0,-1 1 0,1-1 0,0 0 0,0 0 0,-4 4 3,1 1 0,-1-1-1,1 0 1,0 1 0,0 0 0,1-1 0,-1 1 0,1 0-1,0 0 1,1 1 0,-2 6 0,-1 7-17,0 0 1,0 20 0,3-26 2,1 1 1,0 0 0,1 0 0,0 0 0,1 0-1,7 23 1,-9-34 7,1 0 0,1 1-1,-1-1 1,0 0 0,1 0 0,0 0-1,-1 0 1,1 0 0,0 0 0,1 0-1,-1-1 1,0 1 0,1-1 0,-1 1-1,1-1 1,0 0 0,0 0 0,0-1-1,0 1 1,0 0 0,0-1 0,1 0-1,-1 0 1,0 0 0,1 0-1,-1 0 1,0-1 0,1 1 0,-1-1-1,1 0 1,6-1 0,0 0 1,0-2 0,0 0 1,0 0-1,0-1 0,0 0 0,-1 0 0,0-1 1,0 0-1,0-1 0,0 0 0,13-13 0,4-6 4,0-1 0,23-32 0,-20 19 4,-2 0 1,-2-2-1,-1-1 0,27-68 0,-24 39 0,-3-1 0,17-88 1,-37 140-12,0 0 1,-1 0 0,-1 0-1,-1-31 1,-1 49 0,0 0-1,0 0 1,0 0 0,0 0 0,0 0-1,-1 1 1,1-1 0,-1 0 0,1 0-1,-1 1 1,0-1 0,0 0 0,1 1-1,-1-1 1,0 0 0,-1 1-1,1-1 1,0 1 0,0 0 0,-3-3-1,3 4 1,1 0 0,-1 0 0,0 0 0,0 0 0,1 0-1,-1-1 1,0 1 0,1 1 0,-1-1 0,0 0 0,0 0-1,1 0 1,-1 0 0,0 0 0,1 1 0,-1-1-1,0 0 1,1 1 0,-1-1 0,0 1 0,-19 19-15,-3 17-3,1 1-1,2 1 1,2 1-1,-17 52 1,25-63 14,1 1 1,2 0-1,0 0 1,3 1-1,-3 53 1,7-65 1,1-1 0,1 0 0,0 0 0,1 0-1,2 0 1,-1 0 0,2-1 0,0 0 0,1 0 0,1 0 0,10 15 0,-15-26 1,1-1-1,0 0 1,0 1 0,1-1 0,-1-1 0,1 1-1,8 6 1,-10-10 2,-1 1-1,1-1 1,-1 0-1,1 1 1,0-1-1,-1 0 0,1-1 1,0 1-1,0 0 1,0-1-1,0 0 1,0 1-1,-1-1 1,1 0-1,0-1 1,0 1-1,0 0 1,0-1-1,5-1 1,2-2 0,0-1 0,-1 0-1,1 0 1,-1-1 0,0-1 0,0 1-1,14-16 1,50-60 1,-49 52-6,-2-1 0,-2 0 0,-1-1 0,-1-2 0,14-35 0,-31 65-2,0 0-1,1 0 1,-1 0 0,0 0-1,-1-1 1,1 1-1,-1 0 1,0 0 0,-1-9-1,1 13 6,0 0 0,0-1 1,0 1-1,0 0 0,0-1 0,0 1 0,0 0 0,-1-1 1,1 1-1,0 0 0,0-1 0,0 1 0,-1 0 0,1-1 1,0 1-1,0 0 0,-1-1 0,1 1 0,0 0 0,-1 0 1,1 0-1,0-1 0,-1 1 0,1 0 0,0 0 1,-1 0-1,1 0 0,0-1 0,-1 1 0,1 0 0,0 0 1,-1 0-1,1 0 0,-1 0 0,1 0 0,-2 1-2,0 0-1,0 0 1,0 0-1,1 0 1,-1 0 0,0 0-1,1 0 1,-1 0-1,1 1 1,-1-1-1,-1 4 1,-7 7-9,1 0 0,1 1 1,0 0-1,1 0 0,0 1 1,1 0-1,1 0 0,0 0 0,1 1 1,1 0-1,0 0 0,1 0 1,0 0-1,1 20 0,1-31 16,0 0-1,0-1 0,0 1 1,1-1-1,-1 1 0,1-1 1,0 0-1,0 1 0,0-1 1,1 0-1,-1 1 0,1-1 1,-1 0-1,1 0 0,0 0 1,0 0-1,1-1 0,-1 1 1,0-1-1,1 1 0,0-1 1,-1 0-1,1 0 0,0 0 1,0 0-1,0 0 0,1-1 1,-1 1-1,0-1 0,1 0 1,-1 0-1,0 0 0,1-1 1,-1 1-1,1-1 0,-1 0 1,1 0-1,-1 0 0,6-1 1,2 0 10,1-2 1,0 0-1,-1 0 1,0-1 0,1 0-1,-1-1 1,-1 0 0,1-1-1,-1 0 1,0-1 0,0 0-1,-1 0 1,0-1 0,15-17-1,-9 8 3,0-2-1,-1 0 0,-1 0 1,-1-1-1,0-1 0,14-35 1,-24 49-15,1 0 0,-1 0 0,0 0 0,1-11 0,-5 15-6,-2 10-1,-6 12-2,5-6 12,-26 75 121,29-80-110,0 0 1,0 1 0,1 0 0,0-1 0,0 1-1,1 0 1,0 0 0,2 11 0,-1-17-30,0 1-1,1-1 1,-1 0 0,0 0 0,1 0-1,0 0 1,0-1 0,0 1 0,0 0-1,0-1 1,1 1 0,-1-1 0,1 0-1,-1 0 1,1 0 0,0 0 0,0 0-1,0-1 1,4 2 0,6 3-709,1-1 0,-1-1-1,16 3 1,-29-7 722,8 2-654</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31.293"/>
    </inkml:context>
    <inkml:brush xml:id="br0">
      <inkml:brushProperty name="width" value="0.05" units="cm"/>
      <inkml:brushProperty name="height" value="0.05" units="cm"/>
    </inkml:brush>
  </inkml:definitions>
  <inkml:trace contextRef="#ctx0" brushRef="#br0">17 581 15939,'-1'1'202,"0"0"-1,-1 0 0,1 0 1,0 0-1,0 1 0,0-1 1,0 0-1,0 0 0,0 1 1,0-1-1,1 1 0,-1-1 0,0 1 1,1-1-1,-1 1 0,1-1 1,-1 1-1,1 0 0,0-1 1,0 4-1,0-5-147,0 0 0,0 1-1,0-1 1,1 0 0,-1 0 0,0 0 0,0 1 0,0-1-1,0 0 1,1 0 0,-1 0 0,0 0 0,0 0-1,1 1 1,-1-1 0,0 0 0,0 0 0,1 0 0,-1 0-1,0 0 1,0 0 0,1 0 0,-1 0 0,0 0 0,0 0-1,1 0 1,-1 0 0,0 0 0,1 0 0,-1 0-1,0 0 1,0 0 0,1 0 0,-1-1 0,0 1 0,0 0-1,0 0 1,1 0 0,-1 0 0,0 0 0,0-1-1,13-6 668,-4 0-511,0-1 1,0 0 0,-1-1 0,0 1 0,-1-2 0,12-18 0,32-68 128,-36 63-190,118-276 222,-109 247-366,-24 62-5,10-20 10,-3 12-4,-7 8-6,0 0 0,0 0 0,0-1 1,1 1-1,-1 0 0,0 0 0,0 0 0,0 0 0,0 0 0,1 0 0,-1 0 0,0 0 1,0 0-1,0 0 0,0 1 0,1-1 0,-1 0 0,0 0 0,0 0 0,0 0 1,0 0-1,1 0 0,-1 0 0,0 0 0,0 0 0,0 0 0,0 1 0,0-1 1,0 0-1,1 0 0,-1 0 0,0 0 0,0 0 0,0 1 0,0-1 0,0 0 0,0 0 1,0 0-1,0 0 0,0 0 0,0 1 0,0-1 0,0 0 0,0 0 0,4 15 2,-1 1-1,-1-1 1,-1 0-1,0 1 0,-1 17 1,0 2 33,1 54 55,-2-40-62,2 0 1,3 0-1,11 59 0,-14-103-310,0-1-1,0 1 1,0-1-1,1 0 1,0 1-1,0-1 1,0 0-1,0 0 1,1 0-1,3 4 1,-5-8-305</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31.802"/>
    </inkml:context>
    <inkml:brush xml:id="br0">
      <inkml:brushProperty name="width" value="0.05" units="cm"/>
      <inkml:brushProperty name="height" value="0.05" units="cm"/>
    </inkml:brush>
  </inkml:definitions>
  <inkml:trace contextRef="#ctx0" brushRef="#br0">55 0 15571,'0'2'164,"0"-1"-1,0 0 0,0 0 0,0 1 1,0-1-1,0 0 0,-1 0 0,1 0 1,0 1-1,-1-1 0,1 0 1,-1 0-1,1 0 0,-2 1 0,1 1 148,-11 33 368,2 0 0,2 0 0,1 1 0,1 0 1,3 0-1,1 50 0,2-70-445,0 0 1,7 32-1,-7-45-184,1 0 1,0 0-1,0 0 1,0 0 0,1 0-1,0 0 1,-1-1-1,1 1 1,1 0-1,-1-1 1,0 0-1,1 1 1,0-1-1,0 0 1,0 0-1,0-1 1,5 5-1,-5-6-24,-1 0 1,1 0-1,-1 0 0,1-1 0,-1 1 1,1-1-1,-1 0 0,1 1 0,-1-1 0,1 0 1,0-1-1,-1 1 0,1 0 0,-1-1 0,1 1 1,-1-1-1,1 0 0,-1 0 0,0 0 0,1 0 1,-1 0-1,0 0 0,0-1 0,0 1 0,4-4 1,2-2 56,0-1 1,-1 0 0,0 0 0,12-17 0,-10 10 47,0-1 1,0 0 0,-2 0-1,0-1 1,-1 0 0,0-1-1,4-28 1,-8 36-72,-1 1 0,1-1 0,-2 1 0,0-1 0,0 0 0,-1 1 0,0-1 0,0 1 0,-1-1 0,-1 1 0,1 0 0,-1-1 0,-1 1 0,0 1 0,-10-17 0,13 22-70,-1 1 0,0 0 0,1 0 0,-1 0-1,0 0 1,-1 0 0,1 0 0,0 0 0,0 1 0,-1-1-1,1 1 1,-1-1 0,0 1 0,1 0 0,-1 0 0,0 0-1,1 1 1,-1-1 0,0 0 0,0 1 0,0 0-1,0 0 1,-5 0 0,6 1-87,0-1-1,0 1 1,0 0 0,0 0-1,0 0 1,0 0 0,0 1-1,0-1 1,0 0 0,0 1-1,1-1 1,-1 1 0,0-1-1,1 1 1,0 0 0,-1 0-1,1 0 1,0 0-1,0 0 1,0 0 0,0 0-1,0 0 1,0 0 0,1 0-1,-1 1 1,1-1 0,0 0-1,-1 0 1,1 4 0,0-3-6,0 1 0,-1-1 0,1 0 0,1 0 0,-1 0 0,0 1 1,1-1-1,-1 0 0,1 0 0,0 0 0,0 0 0,0 0 0,1 0 1,-1 0-1,4 4 0,8 5-557</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32.220"/>
    </inkml:context>
    <inkml:brush xml:id="br0">
      <inkml:brushProperty name="width" value="0.05" units="cm"/>
      <inkml:brushProperty name="height" value="0.05" units="cm"/>
    </inkml:brush>
  </inkml:definitions>
  <inkml:trace contextRef="#ctx0" brushRef="#br0">1 1 19124,'6'29'1704,"3"4"-1207,0 0-217,8-3 680,5-1-312,-4-3-440,3-4-248,-2-8-760,-1-5-192,-2-11 736,-1-4-201,-6-6-183</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32.630"/>
    </inkml:context>
    <inkml:brush xml:id="br0">
      <inkml:brushProperty name="width" value="0.05" units="cm"/>
      <inkml:brushProperty name="height" value="0.05" units="cm"/>
    </inkml:brush>
  </inkml:definitions>
  <inkml:trace contextRef="#ctx0" brushRef="#br0">1 45 19588,'2'-3'187,"1"-1"0,-1 1 0,1 0-1,0 0 1,0 0 0,0 0 0,1 0 0,-1 1-1,0-1 1,1 1 0,0 0 0,0 0 0,-1 1-1,1-1 1,0 1 0,1-1 0,-1 1 0,0 1-1,0-1 1,0 0 0,0 1 0,1 0 0,-1 0-1,0 0 1,0 1 0,1 0 0,-1-1 0,0 1-1,0 1 1,7 2 0,-4-1-141,1 0 0,-1 1 0,-1-1 0,1 2 0,0-1 0,-1 1 0,0 0 0,0 0 0,-1 0 0,1 1 0,-1 0 0,0 0 0,-1 1 0,1-1 0,6 15 0,-6-8-16,-1 1 1,0 1-1,-1-1 1,-1 0-1,0 1 1,0-1-1,-2 1 0,0 0 1,-1-1-1,-3 25 1,-6 9 384,-30 86 1,19-71 50,20-60-439,0 0 0,0 0 1,0 0-1,1 0 0,-1 1 0,1-1 0,0 0 0,0 0 0,1 5 0,-1-6-22,0-1 0,1 0 0,-1 0-1,1 0 1,-1 0 0,1 0 0,0 0 0,0 0 0,-1 0-1,1 0 1,0 0 0,0-1 0,0 1 0,0 0 0,0 0-1,0-1 1,0 1 0,0-1 0,0 1 0,0-1-1,0 1 1,0-1 0,1 0 0,-1 1 0,0-1 0,0 0-1,0 0 1,2 0 0,15 1-208,1-1-1,-1-1 1,0-1-1,0 0 1,29-8 0,26-4-1606,-48 12 1293,-5-2-172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33.149"/>
    </inkml:context>
    <inkml:brush xml:id="br0">
      <inkml:brushProperty name="width" value="0.05" units="cm"/>
      <inkml:brushProperty name="height" value="0.05" units="cm"/>
    </inkml:brush>
  </inkml:definitions>
  <inkml:trace contextRef="#ctx0" brushRef="#br0">0 125 16484,'1'-4'359,"-1"-1"1,1 0 0,0 1 0,0-1-1,1 1 1,-1-1 0,1 1 0,0-1 0,0 1-1,1 0 1,-1 0 0,1 0 0,0 0 0,0 1-1,0-1 1,0 1 0,1 0 0,-1 0 0,1 0-1,4-3 1,0 1-97,0 0-1,1 0 0,-1 1 1,1 0-1,0 1 0,0 0 1,0 0-1,0 1 1,11-2-1,-17 4-246,0-1-1,0 1 1,1 0 0,-1 0-1,0 0 1,0 0 0,0 1-1,0-1 1,0 1 0,0 0-1,0 0 1,0 0 0,0 0-1,-1 0 1,1 1 0,0-1-1,-1 1 1,1 0 0,-1 0-1,1 0 1,-1 0 0,0 0-1,0 0 1,0 1 0,0-1-1,0 1 1,0-1 0,-1 1-1,1 0 1,-1 0 0,0-1-1,0 1 1,0 0 0,0 0-1,0 0 1,0 6 0,0 4 35,0 0 0,0 0 0,-2 0 1,1 0-1,-2 0 0,1 0 0,-6 19 1,-1-5 233,0-1 0,-22 48 1,30-74-288,0 1-1,0-1 1,0 0 0,1 1 0,-1-1-1,0 0 1,0 0 0,0 1 0,0-1 0,1 0-1,-1 0 1,0 0 0,0 1 0,1-1-1,-1 0 1,0 0 0,1 0 0,-1 0-1,0 1 1,0-1 0,1 0 0,-1 0 0,0 0-1,1 0 1,-1 0 0,0 0 0,1 0-1,-1 0 1,0 0 0,0 0 0,1 0 0,-1 0-1,0 0 1,1 0 0,0-1 0,24 2-307,4 0-62,-23 0 308,0 1 1,0 0 0,0 1 0,-1-1 0,1 1-1,-1 0 1,0 1 0,0-1 0,0 1-1,0 0 1,0 0 0,-1 0 0,0 1 0,6 7-1,-6-5 77,1 0-1,-1 1 0,0 0 1,-1 0-1,1 0 0,-2 0 0,1 0 1,-1 0-1,2 17 0,-3-16 73,-1 0 0,0 0-1,0 0 1,-1 0 0,0 0-1,-1 0 1,0-1 0,0 1-1,-6 12 1,6-15 2,-1 0 1,0 0-1,0-1 0,-1 0 1,1 0-1,-1 0 1,0 0-1,-1 0 0,1-1 1,-1 0-1,0 0 0,0 0 1,-11 6-1,-11 0-328,26-9 114,0-1-1,-1 0 0,1 0 0,0 1 1,0-1-1,-1 0 0,1 0 1,0 0-1,-1-1 0,1 1 1,0 0-1,0 0 0,-1-1 0,1 1 1,0 0-1,0-1 0,0 1 1,-2-2-1,3 2 94,0 0-1,0 0 1,0-1 0,-1 1-1,1 0 1,0 0 0,0-1-1,0 1 1,0 0 0,0 0-1,0-1 1,0 1 0,0 0-1,0 0 1,0-1 0,0 1-1,0 0 1,0 0 0,0-1-1,0 1 1,0 0-1,0 0 1,0-1 0,0 1-1,0 0 1,0 0 0,1 0-1,-1-1 1,0 1 0,0 0-1,0 0 1,0 0 0,0-1-1,1 1 1,-1 0 0,7-7-773</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35.041"/>
    </inkml:context>
    <inkml:brush xml:id="br0">
      <inkml:brushProperty name="width" value="0.05" units="cm"/>
      <inkml:brushProperty name="height" value="0.05" units="cm"/>
    </inkml:brush>
  </inkml:definitions>
  <inkml:trace contextRef="#ctx0" brushRef="#br0">167 15 16908,'14'-15'3588,"-17"23"-310,-9 18-2544,-35 116-247,-33 174 1,70-275-567,5-28-673,5-13 717,0 0 0,0 0 0,-1 0 0,1 1 0,0-1 0,0 0-1,0 0 1,0 0 0,0 0 0,-1 0 0,1 0 0,0 0 0,0 0 0,0 0 0,0 0 0,0 0 0,-1 0 0,1 0 0,0 0 0,0 0 0,0 0 0,0 0 0,0 0 0,-1 0 0,1 0 0,0 0 0,0-1 0,0 1 0,0 0 0,0 0 0,-1 0 0,1 0 0,0 0 0,0 0 0,0 0 0,0 0 0,0-1-1,0 1 1,0 0 0,0 0 0,0 0 0,-8-25-1046,3-10 463,-1-11-195</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35.497"/>
    </inkml:context>
    <inkml:brush xml:id="br0">
      <inkml:brushProperty name="width" value="0.05" units="cm"/>
      <inkml:brushProperty name="height" value="0.05" units="cm"/>
    </inkml:brush>
  </inkml:definitions>
  <inkml:trace contextRef="#ctx0" brushRef="#br0">72 13 15979,'-2'-1'161,"1"0"-1,-1-1 0,0 1 0,1 0 1,-1 0-1,0 0 0,0 0 0,0 1 0,0-1 1,0 0-1,0 1 0,0-1 0,0 1 1,0 0-1,0 0 0,-1 0 0,1 0 1,-2 0-1,3 1-59,-1-1 1,1 1 0,-1 0-1,1 0 1,-1 0 0,1-1-1,0 1 1,-1 1 0,1-1-1,0 0 1,0 0 0,0 0-1,0 1 1,0-1 0,0 0-1,0 1 1,1-1 0,-1 1-1,0-1 1,1 1 0,-1-1-1,0 3 1,-1 5 65,0-1-1,1 1 1,0-1-1,0 1 1,1 0 0,0-1-1,0 1 1,1-1-1,0 1 1,1-1 0,0 1-1,0-1 1,1 0-1,4 10 1,-6-15-144,1 0 0,-1 0 0,1 0 0,0 0 0,0 0 0,1 0 0,-1-1 0,0 1 0,1-1 0,0 1 0,-1-1 0,1 0 0,0 0 0,0 0-1,0-1 1,0 1 0,1-1 0,-1 0 0,0 1 0,1-1 0,-1-1 0,1 1 0,-1 0 0,1-1 0,-1 0 0,1 0 0,-1 0 0,1 0 0,-1-1 0,1 1 0,-1-1 0,0 0 0,1 0 0,-1 0 0,0 0 0,4-3 0,-1 2 7,0-1-1,0-1 1,0 1 0,-1-1 0,0 0 0,0 0 0,0-1 0,0 1 0,-1-1 0,0 0 0,0-1-1,0 1 1,0-1 0,-1 1 0,0-1 0,4-9 0,-6 11-10,0 1-1,0 0 1,0-1 0,0 1-1,-1-1 1,1 1-1,-1-1 1,0 1 0,0-1-1,0 1 1,0-1-1,-1 1 1,0-1 0,1 1-1,-1-1 1,0 1 0,-1 0-1,1 0 1,-1-1-1,1 1 1,-1 0 0,0 0-1,0 0 1,0 1 0,-1-1-1,1 0 1,0 1-1,-1 0 1,0-1 0,0 1-1,-5-3 1,5 3-13,0 1 0,0-1 0,0 1 1,-1-1-1,1 1 0,0 0 0,-1 1 0,1-1 0,-1 0 1,1 1-1,-1 0 0,1 0 0,-1 0 0,1 0 1,-1 1-1,1-1 0,-1 1 0,1 0 0,0 0 0,-1 0 1,1 0-1,0 1 0,0-1 0,0 1 0,0 0 0,0 0 1,0 0-1,0 0 0,1 0 0,-1 1 0,1-1 1,0 1-1,-1 0 0,-1 3 0,0-1-128,1 1 1,-1-1-1,1 1 0,0 0 0,0-1 1,1 1-1,0 1 0,0-1 0,0 0 1,1 0-1,0 1 0,0-1 0,1 1 1,0-1-1,0 1 0,0-1 0,1 1 1,1 6-1,-1-9-37,1 1-1,0 0 1,0-1 0,0 1 0,0-1 0,1 0-1,-1 0 1,1 0 0,0 0 0,1 0 0,-1-1-1,1 1 1,-1-1 0,1 0 0,5 3 0,22 13-719</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36.208"/>
    </inkml:context>
    <inkml:brush xml:id="br0">
      <inkml:brushProperty name="width" value="0.05" units="cm"/>
      <inkml:brushProperty name="height" value="0.05" units="cm"/>
    </inkml:brush>
  </inkml:definitions>
  <inkml:trace contextRef="#ctx0" brushRef="#br0">191 127 14859,'51'56'7178,"-101"-114"-3591,32 36-3271,-34-32-1,51 54-314,1-1 1,-1 1-1,0-1 1,1 0-1,-1 1 1,1 0-1,-1-1 1,0 1-1,1-1 1,-1 1-1,0 0 1,0-1-1,1 1 0,-1 0 1,0 0-1,0 0 1,1 0-1,-3-1 1,3 2-8,0-1 1,-1 0-1,1 0 0,0 1 1,0-1-1,-1 0 1,1 0-1,0 1 0,0-1 1,-1 0-1,1 1 1,0-1-1,0 0 0,0 1 1,0-1-1,0 1 1,0-1-1,-1 0 0,1 1 1,0-1-1,0 0 1,0 1-1,0-1 0,0 1 1,1 0-1,6 29-611,10-3-423,-17-27 1034,0 0 0,0 0-1,0 0 1,0 0 0,0 0 0,0 0-1,0 0 1,0-1 0,0 1-1,0 0 1,0 0 0,0 0 0,0 0-1,0 0 1,0 0 0,0 0-1,0 0 1,0 0 0,0 0-1,0 0 1,0-1 0,1 1 0,-1 0-1,0 0 1,0 0 0,0 0-1,0 0 1,0 0 0,0 0 0,0 0-1,0 0 1,0 0 0,0 0-1,1 0 1,-1 0 0,0 0 0,0 0-1,0 0 1,0 0 0,0 0-1,0 0 1,0 0 0,0 0 0,0 0-1,0 0 1,1 0 0,-1 0-1,0 0 1,0 0 0,0 0 0,0 0-1,0 0 1,0 0 0,0 1-1,0-1 1,0 0 0,0 0 0,0 0-1,0 0 1,1 0 0,-1 0-1,0 0 1,0 0 0,0 0-1,0 0 1,0 0 0,0 1 0,0-1-1,0 0 1,-5-19 115,5 18-69,-1-1 0,1 1 0,-1-1 0,1 1 0,-1 0 0,0-1 1,1 1-1,-1 0 0,0 0 0,0 0 0,0-1 0,0 1 0,0 0 0,0 0 0,0 0 0,-1 1 0,1-1 0,0 0 0,0 0 0,-1 1 0,1-1 0,0 0 0,-1 1 0,-2-1 0,2 1-4,0 0 0,0 0 0,0 1-1,0-1 1,0 1 0,0-1 0,0 1-1,0 0 1,0 0 0,0 0-1,0 0 1,1 0 0,-1 0 0,0 1-1,1-1 1,-1 0 0,-2 4 0,-3 2-17,1 0 1,0 1-1,0 0 1,1 0-1,0 1 1,1-1-1,-1 1 1,2 0 0,-1 0-1,1 0 1,1 1-1,-1-1 1,2 1-1,-1 0 1,1-1-1,1 1 1,0 0 0,0 0-1,1-1 1,0 1-1,1 0 1,0-1-1,5 17 1,-6-24-11,0 1 1,0-1-1,1 0 1,-1 1-1,0-1 1,1 0-1,-1 0 1,1 0-1,0 0 1,0 0-1,0 0 1,0 0-1,0 0 1,0-1-1,0 1 1,1-1-1,-1 0 1,5 2-1,-4-2 1,1 0 1,-1-1-1,1 1 0,0-1 0,-1 0 1,1 0-1,0 0 0,-1-1 0,1 1 1,0-1-1,-1 0 0,5-1 0,4-3 11,0-1 0,0 0-1,0 0 1,-1-1-1,0-1 1,15-12-1,-16 10 1,1 0 1,-1-1-1,0 0 0,-1 0 0,-1-1 0,0-1 0,0 1 0,10-26 0,-16 31-3,0 1 1,0-1-1,0 1 0,-1-1 0,0 1 1,0-1-1,-1 0 0,0 0 0,-1-9 1,0 11 0,0 0 0,0 1 0,0-1 0,-1 1 1,0-1-1,0 1 0,0 0 0,0 0 0,-1 0 1,1 0-1,-1 0 0,0 1 0,-1-1 0,-5-5 1,6 7-21,1 0 0,0 0 1,-1 0-1,1 0 1,-1 1-1,1-1 1,-1 1-1,0 0 1,0 0-1,0 0 1,0 0-1,1 0 1,-1 0-1,0 1 1,0-1-1,-1 1 1,1 0-1,0 0 1,0 0-1,0 1 1,0-1-1,0 1 0,0-1 1,0 1-1,1 0 1,-1 0-1,0 0 1,0 1-1,0-1 1,-4 4-1,2-1-169,0 1 0,-1 0-1,2 0 1,-1 0-1,0 0 1,1 1 0,0 0-1,0 0 1,1 0 0,0 0-1,0 1 1,-3 9-1,1 4-152,0 1 0,-2 22 0,3-1-300</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3.267"/>
    </inkml:context>
    <inkml:brush xml:id="br0">
      <inkml:brushProperty name="width" value="0.05" units="cm"/>
      <inkml:brushProperty name="height" value="0.05" units="cm"/>
    </inkml:brush>
  </inkml:definitions>
  <inkml:trace contextRef="#ctx0" brushRef="#br0">240 11 18236,'2'-1'269,"0"0"0,0-1 1,0 1-1,0 0 0,0 0 0,0 0 0,0 0 1,1 1-1,-1-1 0,3 0 0,-5 1-237,0 0 0,0 0 0,1 0-1,-1 0 1,0 0 0,0 0 0,0 1 0,0-1-1,1 0 1,-1 0 0,0 0 0,0 0-1,0 0 1,0 0 0,0 0 0,1 0 0,-1 0-1,0 1 1,0-1 0,0 0 0,0 0-1,0 0 1,0 0 0,0 0 0,0 1 0,1-1-1,-1 0 1,0 0 0,0 0 0,0 0-1,0 1 1,0-1 0,0 0 0,0 0 0,0 0-1,0 0 1,0 1 0,0-1 0,0 0-1,0 0 1,0 0 0,0 1 0,-9 15 1038,-30 46-148,-42 89-1,47-84-718,-60 127 120,84-179-464,10-15 129,0 0 1,0 0-1,0 0 1,1 0-1,-1 0 1,0 0-1,0 0 1,0 0-1,0-1 1,0 1-1,0 0 1,0 0-1,0 0 1,0 0-1,0 0 1,0 0-1,0 0 1,0 0-1,0 0 1,0 0 0,0-1-1,0 1 1,0 0-1,0 0 1,0 0-1,-1 0 1,1 0-1,0 0 1,0 0-1,0 0 1,0 0-1,0 0 1,0 0-1,0 0 1,0 0-1,0-1 1,0 1-1,0 0 1,0 0-1,0 0 1,0 0-1,0 0 1,-1 0-1,1 0 1,0 0-1,0 0 1,0 0-1,0 0 1,0 0-1,0 0 1,0 0-1,0 0 1,0 0-1,0 0 1,-1 0-1,1 0 1,0 0-1,0 0 1,0 0-1,0 0 1,0 0 0,0 0-1,0 0 1,0 0-1,0 0 1,0 1-1,0-1 1,0 0-1,-1 0 1,8-32-1306,54-136 216,-33 100 474</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3.781"/>
    </inkml:context>
    <inkml:brush xml:id="br0">
      <inkml:brushProperty name="width" value="0.05" units="cm"/>
      <inkml:brushProperty name="height" value="0.05" units="cm"/>
    </inkml:brush>
  </inkml:definitions>
  <inkml:trace contextRef="#ctx0" brushRef="#br0">122 0 17356,'2'0'108,"-1"1"0,0-1 0,0 0 0,1 1 0,-1-1 0,0 1 0,0-1 0,0 1 0,1 0 0,-1-1 0,0 1 0,0 0 0,0 0 0,0-1 0,-1 1 0,1 0 0,0 0 0,0 0 0,0 0 0,-1 1 0,1-1 0,0 0 0,-1 0 0,1 0 0,-1 0 0,0 1 0,1-1 0,-1 0 0,0 0 0,0 1 0,0-1 0,0 3 0,1 7 415,0 1-1,-2 20 0,0-19 63,-1 39 323,-3 61-221,17 206-1,-10-306-855,-1-9-37,0 0 1,0 1 0,-1-1-1,1 1 1,-1-1 0,0 0-1,0 1 1,-1-1 0,0 0-1,-1 6 1,2-9 140,0-1 0,0 0 0,-1 0 0,1 1 0,0-1 0,-1 0 0,1 0 1,0 1-1,0-1 0,-1 0 0,1 0 0,-1 0 0,1 0 0,0 0 0,-1 1 0,1-1 0,0 0 0,-1 0 0,1 0 0,0 0 1,-1 0-1,1 0 0,-1 0 0,1 0 0,0 0 0,-1-1 0,1 1 0,0 0 0,-1 0 0,1 0 0,0 0 0,-1 0 0,1-1 1,0 1-1,-1 0 0,1 0 0,0-1 0,-1 1 0,1 0 0,0 0 0,0-1 0,-1 1 0,1-1 0,-12-12-1330,-48-76-1944,5-4 6518,45 76-1660,9 16-1424,1 1 0,0-1 0,-1 1 0,1 0-1,0-1 1,0 1 0,-1-1 0,1 1 0,0-1 0,0 0 0,0 1-1,0-1 1,0 1 0,0-1 0,0 1 0,0-1 0,0 1-1,0-1 1,0 1 0,0-1 0,0 1 0,0-1 0,1 1-1,-1-1 1,0 1 0,0-1 0,1 1 0,-1-1 0,0 1-1,0-1 1,1 1 0,-1 0 0,1-1 0,-1 1 0,0-1-1,1 1 1,-1 0 0,1 0 0,-1-1 0,1 1 0,-1 0 0,1 0-1,-1-1 1,1 1 0,-1 0 0,1 0 0,-1 0 0,1 0-1,-1 0 1,1 0 0,-1 0 0,1 0 0,-1 0 0,2 0-1,42 0 1006,-28 1-832,6-1-633,0-1-1,1-1 1,35-9-1,-45 8 27,-1-1-1,0 0 0,0-1 1,0 0-1,0-1 0,-1-1 1,19-13-1,-2-5-516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29.994"/>
    </inkml:context>
    <inkml:brush xml:id="br0">
      <inkml:brushProperty name="width" value="0.05" units="cm"/>
      <inkml:brushProperty name="height" value="0.05" units="cm"/>
    </inkml:brush>
  </inkml:definitions>
  <inkml:trace contextRef="#ctx0" brushRef="#br0">0 351 17700,'1'2'125,"1"1"0,-1-1 0,1 0 0,0 0 0,-1 0 1,1 0-1,0 0 0,0 0 0,0-1 0,0 1 0,1-1 0,-1 1 1,0-1-1,1 0 0,-1 0 0,1 0 0,-1 0 0,1 0 0,-1-1 1,1 1-1,-1-1 0,1 0 0,0 1 0,-1-1 0,1 0 0,0-1 1,-1 1-1,1 0 0,0-1 0,-1 0 0,1 1 0,-1-1 0,1 0 0,-1 0 1,4-2-1,7-5 56,1 1-1,-1-1 1,-1-1 0,0-1 0,0 0 0,18-20 0,-5 2-22,35-51 0,-57 74-150,45-73 83,-44 71-83,-1 0 1,0 0-1,0-1 0,0 1 1,-1-1-1,0 0 1,-1 1-1,0-1 0,0-9 1,0 16-8,-1 1-1,0-1 1,0 0 0,0 1 0,0-1 0,0 0-1,0 1 1,0-1 0,0 1 0,0-1 0,0 0 0,0 1-1,-1-1 1,1 1 0,0-1 0,0 0 0,-1 1-1,1-1 1,0 1 0,0-1 0,-1 1 0,1-1 0,-1 1-1,1-1 1,-1 1 0,1 0 0,0-1 0,-1 1-1,1 0 1,-1-1 0,0 1 0,1 0 0,-1-1-1,1 1 1,-1 0 0,1 0 0,-1 0 0,0 0 0,1-1-1,-1 1 1,1 0 0,-1 0 0,0 0 0,1 0-1,-1 0 1,0 1 0,-3 0 5,1 0 1,0 1-1,0-1 0,0 1 0,0 0 1,0 0-1,0 0 0,-4 4 0,-16 16 25,2 0 0,0 2-1,-23 33 1,-47 88 148,47-59-34,39-75-111,1 1 0,0 0 0,0 0 0,1 0 0,-2 19 0,5-28-18,0 0-1,0 0 1,0 0 0,0 0-1,0 0 1,1 0-1,-1 0 1,1 0 0,0 0-1,0 0 1,0-1-1,0 1 1,1 0 0,-1-1-1,1 1 1,-1-1-1,1 1 1,3 3-1,-1-3-2,-1 0-1,1-1 1,0 1-1,0-1 0,0 0 1,0 0-1,0 0 0,0-1 1,1 1-1,-1-1 0,6 1 1,7 0-101,0-1 0,0-1 0,0 0 1,0-1-1,23-5 0,-12 1-30,37-13 1,-30 4-70</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4.196"/>
    </inkml:context>
    <inkml:brush xml:id="br0">
      <inkml:brushProperty name="width" value="0.05" units="cm"/>
      <inkml:brushProperty name="height" value="0.05" units="cm"/>
    </inkml:brush>
  </inkml:definitions>
  <inkml:trace contextRef="#ctx0" brushRef="#br0">61 0 15923,'-13'42'1479,"1"1"-1,2 0 0,2 1 0,-3 69 0,10-99-1342,-2 6 83,1 0 0,2 0-1,0 1 1,6 38 0,0-48 68,1-14-50,4-16 19,-4-2-86,-1-1-1,0 1 1,4-40-1,0-68 68,-10 129-237,1-24 10,2-49 10,-3 65-23,-1-1 1,1 1-1,-1 0 0,-1 0 0,0 0 0,-3-9 1,5 17 1,0 1-1,0-1 1,0 0 0,-1 0 0,1 0 0,0 1 0,0-1 0,0 0 0,0 0 0,0 1 0,0-1 0,-1 0-1,1 0 1,0 0 0,0 0 0,0 1 0,-1-1 0,1 0 0,0 0 0,0 0 0,-1 0 0,1 0 0,0 0 0,0 1-1,0-1 1,-1 0 0,1 0 0,0 0 0,0 0 0,-1 0 0,1 0 0,0 0 0,0 0 0,-1 0 0,1 0 0,0 0-1,0 0 1,-1-1 0,1 1 0,0 0 0,0 0 0,-1 0 0,1 0 0,0 0 0,0 0 0,0 0 0,-1-1-1,1 1 1,0 0 0,0 0 0,0 0 0,-1-1 0,1 1 0,0 0 0,0 0 0,0 0 0,0-1 0,0 1 0,0 0-1,0 0 1,-1-1 0,1 1 0,0 0 0,0 0 0,0-1 0,-5 19-21,4-10 18,0-1 0,1 1 1,0 0-1,0-1 0,0 1 0,1-1 0,0 1 0,1-1 0,3 9 0,-4-13 8,0 0-1,0 0 1,0 0-1,1-1 0,-1 1 1,1-1-1,0 1 1,0-1-1,0 0 1,0 0-1,0 0 1,1 0-1,-1 0 1,0 0-1,1 0 0,0-1 1,-1 1-1,1-1 1,0 0-1,0 0 1,-1 0-1,1 0 1,0 0-1,0-1 0,6 1 1,-1-1 6,0 0 1,0-1 0,1 0-1,-1 0 1,0-1-1,0 0 1,0 0-1,0-1 1,-1 0-1,1 0 1,-1-1-1,0 0 1,10-7-1,7-7 29,-2-1 0,29-29 0,-49 46-36,11-7 1,-13 9-4,0 0 0,0 0 0,0 0 0,0 0 0,1 0 0,-1 0 0,0 0 0,0 0 0,0 0 0,0 0 0,0 0 0,1 0 0,-1 0 0,0 0 0,0 0 0,0 0 0,0 0 0,0 0 0,1 1 0,-1-1 0,0 0 0,0 0 0,0 0 0,0 0 0,0 0 0,0 0 0,0 1 0,1-1 0,-1 0 0,0 0 0,0 0 0,0 0 0,0 0 0,0 1 0,0-1 1,0 0-1,0 0 0,0 0 0,0 0 0,0 1 0,0-1 0,-4 29-1,-11 26 13,0-2-65,3 0 0,-7 64 0,18-112-103,1 1 0,-1-1-1,1 1 1,1 0 0,-1-1 0,1 1 0,0-1 0,2 8-1,-3-13 150,0 0-1,0 1 1,1-1-1,-1 0 1,0 0-1,0 0 1,0 0-1,0 1 1,0-1-1,1 0 1,-1 0-1,0 0 0,0 0 1,0 0-1,1 0 1,-1 1-1,0-1 1,0 0-1,0 0 1,1 0-1,-1 0 1,0 0-1,0 0 1,0 0-1,1 0 1,-1 0-1,0 0 1,0 0-1,1 0 1,-1 0-1,0 0 0,0 0 1,0 0-1,1 0 1,-1-1-1,0 1 1,0 0-1,0 0 1,1 0-1,-1 0 1,0 0-1,0 0 1,0-1-1,0 1 1,1 0-1,-1 0 1,10-12-182,-7 8 86,22-25-340</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4.632"/>
    </inkml:context>
    <inkml:brush xml:id="br0">
      <inkml:brushProperty name="width" value="0.05" units="cm"/>
      <inkml:brushProperty name="height" value="0.05" units="cm"/>
    </inkml:brush>
  </inkml:definitions>
  <inkml:trace contextRef="#ctx0" brushRef="#br0">1 1 21917,'0'20'1624,"4"-11"-1320,4-1-192,3-5 184,1 0-528,-3-3 288,-1-2-104,-2-1-168</inkml:trace>
  <inkml:trace contextRef="#ctx0" brushRef="#br0" timeOffset="1">11 322 20084,'-3'16'1913,"3"-10"-1305,0-2-248,3-7 696,3-3-608,1-1-120,0-3-152,5-3-240</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5.575"/>
    </inkml:context>
    <inkml:brush xml:id="br0">
      <inkml:brushProperty name="width" value="0.05" units="cm"/>
      <inkml:brushProperty name="height" value="0.05" units="cm"/>
    </inkml:brush>
  </inkml:definitions>
  <inkml:trace contextRef="#ctx0" brushRef="#br0">239 55 14027,'30'-15'1694,"-8"3"626,37-14 1,-59 26-2245,0 0 0,1 0 0,-1-1 0,0 1 0,0 0 0,0 0 0,1 0 0,-1 0 0,0 0 0,0-1 0,1 1 0,-1 0 0,0 0 0,0 0 0,1 0 0,-1 0 1,0 0-1,1 0 0,-1 0 0,0 0 0,0 0 0,1 0 0,-1 0 0,0 0 0,0 0 0,1 0 0,-1 1 0,0-1 0,0 0 0,1 0 0,-1 0 0,0 0 0,0 0 0,1 1 0,-1-1 0,0 0 0,0 0 1,0 0-1,0 1 0,1-1 0,-1 0 0,0 0 0,-6 14 1234,-20 17-757,25-28-400,-95 106 181,-111 169-1,194-263-738,13-14 373,0-1 0,0 0-1,0 0 1,0 0 0,0 0 0,-1 0 0,1 0 0,0 1 0,0-1 0,0 0 0,-1 0 0,1 0 0,0 0 0,0 0 0,0 0 0,-1 0-1,1 0 1,0 0 0,0 0 0,0 0 0,-1 0 0,1 0 0,0 0 0,0 0 0,0 0 0,0 0 0,-1 0 0,1 0 0,0-1 0,0 1-1,0 0 1,-1 0 0,1 0 0,0 0 0,0 0 0,0 0 0,0-1 0,0 1 0,-1 0 0,1 0 0,-1-3-128,0-1 0,1 1 0,-1 0 0,1 0 0,-1-1-1,1 1 1,0 0 0,1-4 0,0-28-432,2-7-213</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6.026"/>
    </inkml:context>
    <inkml:brush xml:id="br0">
      <inkml:brushProperty name="width" value="0.05" units="cm"/>
      <inkml:brushProperty name="height" value="0.05" units="cm"/>
    </inkml:brush>
  </inkml:definitions>
  <inkml:trace contextRef="#ctx0" brushRef="#br0">0 5 16804,'9'-5'2336,"0"5"-1320,4 8-336,2 4 1225,5 3-417,4 2-248,7 3-455,1 0-145,6-2-544,-1-1-384,1-3-953,1-5 1113,0-4-224,-2-4-152</inkml:trace>
  <inkml:trace contextRef="#ctx0" brushRef="#br0" timeOffset="1">505 280 17308,'0'1'65,"0"-1"1,0 1-1,0-1 1,0 0-1,0 1 1,0-1-1,0 1 1,0-1 0,0 1-1,0-1 1,0 1-1,0-1 1,0 0-1,0 1 1,0-1-1,1 1 1,-1-1-1,0 1 1,0-1 0,1 0-1,-1 1 1,0-1-1,0 0 1,1 1-1,-1-1 1,0 0-1,1 1 1,-1-1-1,0 0 1,1 0-1,-1 1 1,1-1 0,-1 0-1,0 0 1,1 0-1,-1 0 1,2 1-1,-1-2 70,1 1 0,0 0 0,-1-1 0,1 1 0,-1-1-1,1 0 1,-1 1 0,1-1 0,-1 0 0,3-2 0,38-34 1540,-38 33-1392,53-57 812,-40 41-1024,2 0 1,0 1-1,32-24 0,-51 42-72,0 1 1,0 0-1,0 0 0,1-1 1,-1 1-1,0 0 1,0 0-1,0 0 0,0 0 1,1-1-1,-1 1 0,0 0 1,0 0-1,0 0 1,1 0-1,-1 0 0,0 0 1,0 0-1,1 0 1,-1 0-1,0-1 0,0 1 1,0 0-1,1 0 0,-1 0 1,0 0-1,0 0 1,1 0-1,-1 1 0,0-1 1,0 0-1,1 0 0,-1 0 1,0 0-1,0 0 1,0 0-1,1 0 0,-1 0 1,0 0-1,0 1 0,0-1 1,1 0-1,-1 0 1,0 0-1,0 0 0,0 1 1,0-1-1,1 0 1,-1 0-1,0 0 0,0 1 1,0-1-1,0 0 0,0 0 1,0 1-1,0-1 1,0 0-1,0 0 0,0 1 1,0-1-1,0 0 0,0 0 1,0 0-1,0 1 1,0-1-1,0 1 0,-3 16 13,3-17-11,-32 96 90,-1-1 145,30-82-374,0 1 0,1-1 0,0 0 0,1 1 0,0 16 0,3-24-653,2-11 452,4-18 175,-5 16-6,11-28-307</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6.458"/>
    </inkml:context>
    <inkml:brush xml:id="br0">
      <inkml:brushProperty name="width" value="0.05" units="cm"/>
      <inkml:brushProperty name="height" value="0.05" units="cm"/>
    </inkml:brush>
  </inkml:definitions>
  <inkml:trace contextRef="#ctx0" brushRef="#br0">126 2 19332,'4'-2'2033,"1"5"-1441,-2 8-232,-3 4 1144,-2 11-736,1 5-208,-2 9-328,0 1-32,0 3-80,0-2-63,3-4-162,0-4-79,0-16-272,3-3-240,-3-16-632,0-7 1024,-2-12-224,-2-3-160</inkml:trace>
  <inkml:trace contextRef="#ctx0" brushRef="#br0" timeOffset="1">3 147 17636,'-3'2'1880,"9"1"-1000,7 1-312,8 1 929,5-2-201,5-2-392,4 1-216,2-2-824,1 0-456,-9-5 560,-2-1-144,-8-3-168</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7.138"/>
    </inkml:context>
    <inkml:brush xml:id="br0">
      <inkml:brushProperty name="width" value="0.05" units="cm"/>
      <inkml:brushProperty name="height" value="0.05" units="cm"/>
    </inkml:brush>
  </inkml:definitions>
  <inkml:trace contextRef="#ctx0" brushRef="#br0">256 3 19364,'0'0'57,"0"-1"-1,0 1 1,1 0 0,-1 0-1,0 0 1,0 0 0,0 0-1,0 0 1,0 0-1,0-1 1,0 1 0,0 0-1,0 0 1,1 0 0,-1 0-1,0 0 1,0 0 0,0 0-1,0 0 1,0 0-1,0 0 1,1 0 0,-1 0-1,0 0 1,0 0 0,0 0-1,0 0 1,0 0 0,1 0-1,-1 0 1,0 0-1,0 0 1,0 0 0,0 0-1,0 0 1,1 0 0,-1 0-1,0 0 1,0 0 0,0 0-1,0 0 1,0 0-1,0 0 1,1 0 0,-1 1-1,0-1 1,0 0 0,0 0-1,0 0 1,0 0 0,0 0-1,0 0 1,0 0-1,0 1 1,0-1 0,1 0-1,-5 12 1699,-14 21-429,15-28-1044,-181 332 1261,181-331-1596,-15 24-111,18-28 97,-1-1-1,0 0 1,0 0-1,1 0 1,-1 0 0,0 1-1,0-1 1,0-1-1,0 1 1,0 0 0,0 0-1,-1 0 1,1 0-1,0-1 1,0 1-1,-1-1 1,1 1 0,-2 0-1,2-2-65,1 0 0,-1 0 0,0 0 0,0-1 0,1 1-1,-1 0 1,0 0 0,1-1 0,-1 1 0,1 0 0,0 0 0,-1-1-1,1 1 1,0 0 0,0-1 0,0 1 0,0-1 0,0-1 0,0 0-32,-3-67-1407,3 25 586</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7.640"/>
    </inkml:context>
    <inkml:brush xml:id="br0">
      <inkml:brushProperty name="width" value="0.05" units="cm"/>
      <inkml:brushProperty name="height" value="0.05" units="cm"/>
    </inkml:brush>
  </inkml:definitions>
  <inkml:trace contextRef="#ctx0" brushRef="#br0">1 0 16027,'9'2'2289,"2"7"-1273,3 2-312,4 4 1409,3 2-713,4 1-144,1 2-464,-2 0-255,4 0-585,-1 0-441,-4-4-607,0 0 912,-6-12-224,-2-2-168</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8.242"/>
    </inkml:context>
    <inkml:brush xml:id="br0">
      <inkml:brushProperty name="width" value="0.05" units="cm"/>
      <inkml:brushProperty name="height" value="0.05" units="cm"/>
    </inkml:brush>
  </inkml:definitions>
  <inkml:trace contextRef="#ctx0" brushRef="#br0">116 2 15475,'5'-2'4224,"-8"5"-1478,-10 6-1866,-9 5 1593,40-27-298,-10 12-2116,3 1-12,1 0 0,0 1 0,0 0 0,0 1 0,14 3 0,-23-4-46,-1 0-1,0 0 1,1 0-1,-1 0 1,0 0 0,0 0-1,0 0 1,0 1-1,0-1 1,0 1-1,0-1 1,-1 1-1,1 0 1,0 0 0,-1 0-1,0 0 1,1 0-1,-1 0 1,0 0-1,0 0 1,0 1 0,0-1-1,-1 0 1,1 1-1,0-1 1,-1 1-1,0-1 1,0 0-1,1 1 1,-1-1 0,-1 1-1,1 2 1,-2 8-5,-1-1 0,0 0 0,-1 0 0,0 0-1,0-1 1,-1 1 0,-1-1 0,0 0 0,-12 16 0,-9 9 96,-40 40-1,61-70-51,-2 4 62,-1 0-1,-1 0 0,0-1 0,0-1 0,-1 0 0,-12 7 1,51-25-10,0 2 0,0 0 0,50-6 0,-72 13-110,29-2-234,17-3-1246,-48 6 1361,0-1 1,-1 0 0,1 0 0,0 0 0,-1 0-1,1-1 1,-1 0 0,1 1 0,5-5 0,1-6-480</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8.772"/>
    </inkml:context>
    <inkml:brush xml:id="br0">
      <inkml:brushProperty name="width" value="0.05" units="cm"/>
      <inkml:brushProperty name="height" value="0.05" units="cm"/>
    </inkml:brush>
  </inkml:definitions>
  <inkml:trace contextRef="#ctx0" brushRef="#br0">262 1 15499,'3'4'468,"-1"1"-1,1-1 0,0 0 1,0 0-1,0 0 0,1 0 1,-1-1-1,1 1 0,0-1 1,5 3-1,15 15 1440,-18-14-1575,1 1-1,-1 0 1,0 0-1,-1 1 1,1 0-1,-2 0 1,1 0-1,-2 0 1,6 19-1,-6-16-234,-1 1 0,-1-1 0,0 0-1,-1 1 1,-1-1 0,1 0 0,-6 24-1,0-10-206,-2 0-1,-1-1 0,0 0 1,-2 0-1,-1-1 0,-1-1 1,-1 0-1,-1 0 0,-1-2 0,-1 0 1,0-1-1,-2 0 0,0-2 1,-2 0-1,0-1 0,0-1 1,-2-1-1,-42 21 0,18-17-369</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29.407"/>
    </inkml:context>
    <inkml:brush xml:id="br0">
      <inkml:brushProperty name="width" value="0.05" units="cm"/>
      <inkml:brushProperty name="height" value="0.05" units="cm"/>
    </inkml:brush>
  </inkml:definitions>
  <inkml:trace contextRef="#ctx0" brushRef="#br0">240 2 16564,'0'0'39,"0"0"0,0 0 0,0 0 1,0 0-1,0 0 0,0 0 1,0 0-1,0 0 0,0 0 1,0 0-1,0 0 0,0-1 1,0 1-1,0 0 0,0 0 0,0 0 1,0 0-1,0 0 0,0 0 1,0 0-1,0 0 0,0 0 1,0 0-1,-1 0 0,1 0 1,0 0-1,0 0 0,0 0 0,0-1 1,0 1-1,0 0 0,0 0 1,0 0-1,0 0 0,0 0 1,0 0-1,0 0 0,0 0 1,0 0-1,-1 0 0,1 0 0,0 0 1,0 0-1,0 0 0,0 0 1,0 0-1,0 0 0,0 0 1,0 0-1,0 0 0,0 0 1,0 0-1,0 0 0,-1 0 0,1 0 1,0 0-1,0 1 0,0-1 1,0 0-1,0 0 0,0 0 1,0 0-1,0 0 0,0 0 1,0 0-1,0 0 0,-7 7 841,-7 12 29,-27 56 341,3 1 0,-54 162 0,80-199-1133,2 0 0,2 0 0,2 1-1,1 0 1,2 0 0,2 0 0,2 0 0,8 63 0,-6-89-83,0 1-1,1-1 1,0 1-1,1-2 1,9 19 0,-11-26-75,1 0 1,0 0-1,0 0 1,0-1-1,0 1 1,1-1-1,0 0 1,0-1-1,1 1 1,-1-1-1,1 0 1,0-1-1,9 5 1,-5-4 0,0 0 1,1-1-1,0-1 1,-1 0 0,1 0-1,19 0 1,25-3-143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31.047"/>
    </inkml:context>
    <inkml:brush xml:id="br0">
      <inkml:brushProperty name="width" value="0.05" units="cm"/>
      <inkml:brushProperty name="height" value="0.05" units="cm"/>
    </inkml:brush>
  </inkml:definitions>
  <inkml:trace contextRef="#ctx0" brushRef="#br0">343 186 14955,'7'-9'482,"0"0"0,0-1-1,-1 1 1,0-1 0,-1-1-1,6-14 1,-10 22-367,0 0 0,-1 1 1,1-1-1,-1 0 0,1 0 0,-1 0 0,0 0 0,0 0 0,0 1 1,-1-1-1,1 0 0,-1 0 0,1 0 0,-1 0 0,0 1 0,0-1 1,0 0-1,0 1 0,-1-1 0,1 1 0,-1-1 0,1 1 1,-1 0-1,0 0 0,0-1 0,0 1 0,0 1 0,-1-1 0,1 0 1,-5-2-1,2 1 26,-1 0-1,0 0 1,0 1 0,0-1 0,0 2 0,0-1 0,0 1-1,-1 0 1,1 0 0,0 0 0,-1 1 0,1 0 0,-1 0-1,1 1 1,0 0 0,-1 0 0,1 0 0,0 1 0,-8 3-1,2 0-47,0 0 1,1 1-1,0 0 0,0 1 0,0 0 0,1 1 0,0 0 0,-16 17 0,13-10-73,1 0 1,1 1-1,0 1 1,1-1-1,1 1 1,0 1-1,1 0 1,1 0-1,1 1 1,1 0-1,0 0 1,2 0-1,0 0 1,1 1-1,1-1 1,0 1-1,2-1 1,4 29-1,-5-43-18,1 0 0,0 1 0,1-1 0,-1 0 0,1 0 0,0 0 0,1-1 0,-1 1 0,1 0 0,-1-1 0,2 0 0,-1 0 0,0 1 0,1-2 0,-1 1 0,1 0 0,0-1 0,1 0-1,-1 0 1,0 0 0,1 0 0,0-1 0,-1 0 0,1 0 0,0 0 0,0 0 0,0-1 0,1 0 0,-1 0 0,0 0 0,0-1 0,1 1 0,6-2 0,3 0 4,0-1 0,1-1 0,-1 0 0,-1-2 0,1 1 0,-1-2 0,1 0 0,-1 0 0,-1-1 0,0-1 0,0 0 1,0-1-1,14-14 0,1-2 9,-1-1 0,-2-1 1,0-1-1,27-44 0,-40 56-5,-1-1 0,0-1 0,-1 1 0,-1-2 0,-1 1-1,-1-1 1,-1 0 0,0-1 0,4-24 0,-10 39-6,0 0-1,0 0 1,0 0-1,-1 0 1,-2-9 0,3 13-4,0 0 1,0 1-1,0-1 1,-1 1 0,1-1-1,0 1 1,0-1-1,-1 1 1,1-1-1,0 1 1,-1-1 0,1 1-1,0-1 1,-1 1-1,1-1 1,-1 1 0,1 0-1,-1-1 1,1 1-1,-1-1 1,0 2-1,1-1 1,-1 0 0,1 0-1,-1 0 1,0 0-1,1 1 1,-1-1-1,1 0 1,-1 0 0,1 1-1,-1-1 1,1 0-1,-1 1 1,1-1-1,0 1 1,-1-1-1,1 1 1,0-1 0,-1 1-1,1-1 1,0 1-1,-1-1 1,1 1-1,0 0 1,-5 9 0,0 0 0,1 0-1,1 0 1,0 0 0,0 1 0,1 0-1,-1 10 1,-3 79 4,6-73 8,5 43 1,-4-63-76,0 1 0,1 0-1,0 0 1,0-1 0,1 1-1,0-1 1,0 0 0,1 0 0,0 0-1,5 8 1,-6-13 3,0 1 1,1 0-1,-1-1 0,0 0 1,1 1-1,-1-1 0,1-1 1,-1 1-1,1 0 0,0-1 1,0 0-1,0 0 0,0 0 1,0 0-1,0-1 0,0 0 1,0 0-1,0 0 0,0 0 1,7-1-1,21-4-292</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1.066"/>
    </inkml:context>
    <inkml:brush xml:id="br0">
      <inkml:brushProperty name="width" value="0.05" units="cm"/>
      <inkml:brushProperty name="height" value="0.05" units="cm"/>
    </inkml:brush>
  </inkml:definitions>
  <inkml:trace contextRef="#ctx0" brushRef="#br0">1 60 21629,'0'0'133,"1"1"0,-1-1 1,0 0-1,1 1 0,-1-1 1,1 1-1,-1-1 1,1 0-1,-1 1 0,1-1 1,-1 0-1,1 0 0,-1 0 1,1 1-1,0-1 1,-1 0-1,1 0 0,-1 0 1,1 0-1,0 0 0,-1 0 1,1 0-1,-1 0 1,1 0-1,-1 0 0,1 0 1,0 0-1,-1-1 0,1 1 1,-1 0-1,1 0 0,-1-1 1,1 1-1,-1 0 1,1-1-1,-1 1 0,1 0 1,-1-1-1,1 1 0,-1-1 1,0 1-1,1-1 1,-1 1-1,0-1 0,1 1 1,-1-1-1,0 1 0,0-1 1,1 0-1,6-8-387,-4 5 317,1 0-1,-1-1 1,0 1-1,-1 0 1,1-1-1,-1 0 1,3-8-1,-5 13-56,0 0 0,0 1-1,0-1 1,0 0 0,0 0-1,0 0 1,0 0-1,0 0 1,0 0 0,0 0-1,0 0 1,0 0 0,0 0-1,0 1 1,0-1-1,0 0 1,0 0 0,-1 0-1,1 0 1,0 0 0,0 0-1,0 0 1,0 0-1,0 0 1,0 0 0,0 0-1,0 0 1,0 0 0,0 0-1,-1 0 1,1 0-1,0 0 1,0 0 0,0 0-1,0 0 1,0 0 0,0 0-1,0 0 1,0 0-1,0 0 1,-1 0 0,1 0-1,0 0 1,0 0 0,0 0-1,0 0 1,0 0-1,0 0 1,0 0 0,0 0-1,0 0 1,0 0 0,0-1-1,-1 1 1,1 0-1,0 0 1,0 0 0,0 0-1,0 0 1,0 0 0,0 0-1,0 0 1,0 0-1,0 0 1,0 0 0,0-1-1,0 1 1,-7 7 133,-1 7 97,-12 28 1,18-37-266,0 0 0,0 0 1,1 1-1,-1-1 1,1 1-1,0-1 0,1 0 1,-1 1-1,1 6 1,1-12 14,-1 0 0,0 0 0,0 1 0,0-1 0,0 0 0,0 0 0,0 0 0,0 1 0,0-1 0,0 0 0,0 0 0,0 0 0,0 0 0,1 1 0,-1-1 0,0 0 0,0 0 0,0 0 0,0 0 0,0 0 0,1 1 0,-1-1 0,0 0 0,0 0 1,0 0-1,0 0 0,1 0 0,-1 0 0,0 0 0,0 0 0,0 0 0,1 0 0,-1 0 0,0 0 0,0 0 0,0 0 0,1 0 0,-1 0 0,0 0 0,0 0 0,0 0 0,1 0 0,-1 0 0,0 0 0,0 0 0,1 0 0,8-7-647,-1-1 309,0-2 0,-1 1 0,0-1 0,-1 0 0,0-1 0,6-15-1,4-12-439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1.513"/>
    </inkml:context>
    <inkml:brush xml:id="br0">
      <inkml:brushProperty name="width" value="0.05" units="cm"/>
      <inkml:brushProperty name="height" value="0.05" units="cm"/>
    </inkml:brush>
  </inkml:definitions>
  <inkml:trace contextRef="#ctx0" brushRef="#br0">6 224 18132,'-1'1'205,"1"1"0,-1-1 1,0 1-1,1-1 0,-1 1 0,1 0 0,-1-1 1,1 1-1,0-1 0,0 1 0,0 0 1,0-1-1,0 1 0,0 0 0,0-1 0,0 1 1,1 0-1,0 1 0,-1-2-128,0-1 0,1 1-1,-1-1 1,1 1 0,-1-1 0,0 0-1,1 1 1,-1-1 0,1 0 0,-1 1-1,1-1 1,-1 0 0,1 0 0,-1 0-1,1 1 1,0-1 0,-1 0 0,1 0-1,-1 0 1,1 0 0,0 0 0,21-5 1655,-5-4-1216,0 0 0,0-1 1,-1 0-1,0-2 0,15-14 0,67-72 551,-82 80-882,-2 0 1,16-24 0,-26 37 4,-3 9-124,-4 9-34,-7 12-22,-15 42-38,-26 108 1,50-167-399,0-1 1,1 1-1,0-1 1,0 0-1,1 1 0,0-1 1,2 10-1,1 10-1397,-2-15 856</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1.943"/>
    </inkml:context>
    <inkml:brush xml:id="br0">
      <inkml:brushProperty name="width" value="0.05" units="cm"/>
      <inkml:brushProperty name="height" value="0.05" units="cm"/>
    </inkml:brush>
  </inkml:definitions>
  <inkml:trace contextRef="#ctx0" brushRef="#br0">0 42 18908,'3'11'2369,"8"-1"-1457,7-4-328,4-1 1344,8-3-783,1-2-201,7-5-360,-1-4-232,-2-2-480,-1 0-256,-10 1-832,-4-3 719,-10 6 193,-4 1-184,-8 3-208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7:32.376"/>
    </inkml:context>
    <inkml:brush xml:id="br0">
      <inkml:brushProperty name="width" value="0.05" units="cm"/>
      <inkml:brushProperty name="height" value="0.05" units="cm"/>
    </inkml:brush>
  </inkml:definitions>
  <inkml:trace contextRef="#ctx0" brushRef="#br0">24 18 21501,'2'1'198,"-1"-1"1,1 1 0,0 0-1,-1-1 1,1 1-1,0-1 1,0 1 0,-1-1-1,1 0 1,0 0 0,0 0-1,0 0 1,-1 0 0,1 0-1,3-1 1,32-8 597,-20 5 148,-7 1-600,0 1 0,1 1 0,-1-1 0,1 2-1,0-1 1,13 3 0,-22-2-327,0 0 0,0 1 0,0-1-1,0 1 1,0-1 0,0 1 0,0 0 0,0 0-1,0 0 1,0 0 0,0 0 0,0 1 0,-1-1-1,1 1 1,0-1 0,-1 1 0,1-1 0,-1 1-1,0 0 1,0 0 0,1-1 0,-1 1-1,0 0 1,-1 0 0,1 0 0,0 0 0,0 0-1,-1 1 1,0-1 0,1 0 0,-1 0 0,0 0-1,0 0 1,0 0 0,0 1 0,-1 2 0,-1 8-16,0-1 1,-1 0-1,0 0 1,-1-1-1,0 1 1,-1-1-1,0 0 1,-9 14-1,-7 7 0,-32 40 1,-13 0 22,18-21-2,47-50-21,0-1 0,0 1-1,1 0 1,-1 0 0,0 0-1,0 0 1,1 0-1,-1 0 1,1 0 0,-1 0-1,1 0 1,-1 0 0,1 0-1,0 0 1,0 0 0,-1 0-1,1 0 1,0 0 0,0 0-1,0 2 1,0-3 0,1 1-1,-1 0 1,1-1 0,-1 1 0,1-1 0,-1 1 0,1-1-1,-1 1 1,1-1 0,0 1 0,-1-1 0,1 1 0,-1-1-1,1 0 1,0 1 0,0-1 0,-1 0 0,1 0 0,0 0-1,-1 1 1,1-1 0,1 0 0,7 0 1,1 1 0,-1-1 0,16-3 1,-16 2-14,54-6-251,83-4-2577,-128 11 2245</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46.075"/>
    </inkml:context>
    <inkml:brush xml:id="br0">
      <inkml:brushProperty name="width" value="0.05" units="cm"/>
      <inkml:brushProperty name="height" value="0.05" units="cm"/>
    </inkml:brush>
  </inkml:definitions>
  <inkml:trace contextRef="#ctx0" brushRef="#br0">4051 193 13451,'-190'-18'1393,"-322"-15"-183,421 33-1220,0-4 0,0-4 0,-100-21 0,93 6-38,-195-35 113,160 46-9,-1 5-1,0 7 0,1 5 1,0 6-1,-186 40 0,149-7-21,-176 70 0,300-97-31,-126 46-2,-276 142 0,393-175 43,-56 42 1,96-60-34,0-1 1,0 2 0,2 0 0,0 1 0,0 0 0,1 1 0,1 0 0,-12 21 0,18-24-9,0 0-1,0 1 1,2-1 0,-1 1 0,2-1 0,-1 1 0,2 0 0,0 0 0,0 0 0,1 0 0,1 0 0,0 0 0,1 0 0,0 0 0,1-1 0,1 1 0,5 14 0,-2-9-15,1 0 0,1 0 0,0-1 0,2-1 0,-1 0 0,2 0 0,0-1 0,1-1 0,1 0 0,28 23 0,22 8-73,83 44 0,77 26-15,-214-110 99,63 28-5,129 41 0,84 2 70,-157-48-33,2-6 1,1-5-1,0-6 1,1-6-1,175-15 0,-92-9 7,520-33 30,-592 45-80,220-38 1,-280 27-22,0-3 1,-2-3-1,153-69 0,-46-6 14,-150 76 22,-2-2 0,60-51 1,-84 63-3,0 0-1,-1-1 1,-1 0 0,0-1 0,-1 0-1,0-1 1,-2 0 0,0-1 0,0 0-1,-2 0 1,0 0 0,-1-1 0,0 0-1,2-33 1,-5 31-3,-1 0 0,-1-1 0,-2 1 0,1-1 0,-2 1 0,-1 0 1,-1 0-1,0 0 0,-1 1 0,-2-1 0,1 1 0,-2 1 0,-13-21 0,-1 5 8,-2 2-1,-1 1 1,-1 0 0,-2 2 0,-1 2-1,0 0 1,-61-38 0,39 33 48,-2 2 1,0 3-1,-2 2 1,-90-27 0,72 32-36,-1 4 1,0 3 0,-1 3 0,-1 3-1,-125 5 1,83 11-86,1 5 1,-223 55-1,135-14-19</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51.358"/>
    </inkml:context>
    <inkml:brush xml:id="br0">
      <inkml:brushProperty name="width" value="0.05" units="cm"/>
      <inkml:brushProperty name="height" value="0.05" units="cm"/>
    </inkml:brush>
  </inkml:definitions>
  <inkml:trace contextRef="#ctx0" brushRef="#br0">4 437 14835,'0'0'37,"0"0"-1,0 0 0,0 0 1,0 0-1,0 0 0,0 0 1,0-1-1,0 1 0,0 0 1,0 0-1,0 0 0,0 0 1,0 0-1,0 0 0,0 0 1,0 0-1,0 0 0,0 0 1,0 0-1,0 0 0,0-1 1,0 1-1,0 0 0,0 0 1,0 0-1,0 0 0,0 0 1,0 0-1,0 0 0,0 0 1,0 0-1,-1 0 0,1 0 1,0 0-1,0 0 0,0 0 1,0 0-1,0-1 0,0 1 1,0 0-1,0 0 0,0 0 1,0 0-1,0 0 0,0 0 1,0 0-1,-1 0 0,1 0 1,0 0-1,0 0 0,0 0 1,0 0-1,0 0 0,0 0 1,0 0-1,0 0 0,0 0 1,0 0-1,0 0 0,0 0 1,-1 0-1,1 1 1,0-1-1,0 0 0,0 0 1,0 0-1,0 0 0,0 0 1,0 0-1,7-8 1306,21-14-629,-12 10-405,194-173 868,-159 134-453,83-105 1,-132 156-144,-3 7-210,-4 22-78,-10 38-219,6-33-236,2 0-1,2 1 1,1 0 0,2 0 0,3 59 0,0-90-261,1-8 144</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51.920"/>
    </inkml:context>
    <inkml:brush xml:id="br0">
      <inkml:brushProperty name="width" value="0.05" units="cm"/>
      <inkml:brushProperty name="height" value="0.05" units="cm"/>
    </inkml:brush>
  </inkml:definitions>
  <inkml:trace contextRef="#ctx0" brushRef="#br0">298 46 16508,'0'-2'94,"1"1"0,-1-1 0,0 1 1,0-1-1,0 1 0,0-1 1,0 1-1,0-1 0,0 1 1,-1-1-1,1 1 0,-1-1 1,1 1-1,-1 0 0,1-1 1,-1 1-1,0-1 0,1 1 0,-1 0 1,0 0-1,0 0 0,0-1 1,0 1-1,0 0 0,0 0 1,-1 0-1,1 0 0,0 1 1,0-1-1,-1 0 0,1 0 0,0 1 1,-1-1-1,-2 0 0,0 0 52,0 0-1,0 1 0,0 0 0,0-1 0,0 1 0,0 0 0,0 1 1,0-1-1,0 1 0,0 0 0,1 0 0,-9 3 0,0 2-25,1 1 0,-1 0 0,1 1 0,0 0 0,1 0 1,0 1-1,0 1 0,1 0 0,-15 21 0,10-11-108,1 1 0,1 0 0,1 1 0,-14 37 0,21-48-12,1 1 1,0-1 0,0 0 0,1 1-1,1 0 1,0 20 0,1-29-1,0 0-1,0 0 1,0 0 0,1 0-1,0 1 1,-1-1 0,1 0-1,0 0 1,1 0 0,-1-1-1,0 1 1,1 0 0,0 0 0,-1-1-1,1 1 1,0-1 0,0 1-1,1-1 1,-1 0 0,0 0-1,1 0 1,0 0 0,-1-1-1,1 1 1,0 0 0,0-1 0,0 0-1,0 0 1,4 1 0,2 0 13,1-1 0,-1 0 0,0-1 0,0 0 0,0 0 0,0-1 0,0 0 0,0-1 1,0 0-1,0 0 0,0-1 0,0 0 0,9-5 0,0-2 105,0 1 1,0-2-1,-1-1 0,27-23 0,-31 24 20,-2-1-1,0 0 0,0-1 0,-1 0 0,-1 0 0,9-17 1,-15 25-69,0-1 0,0 0 0,-1 1 1,1-1-1,-2 0 0,1-1 1,-1 1-1,1 0 0,-2 0 0,1-1 1,-1 1-1,0 0 0,0-1 1,-1 1-1,1 0 0,-2 0 0,1-1 1,-4-9-1,4 13-35,-1 0 0,0 0 0,0 0 0,0 0 0,0 0 0,0 0 0,0 0-1,-1 0 1,0 1 0,1-1 0,-1 1 0,0 0 0,0 0 0,0 0 0,0 0 0,-6-2 0,4 3-48,-1-1-1,1 1 1,-1 0-1,0 0 1,1 0-1,-1 1 0,0 0 1,1 0-1,-1 0 1,-6 2-1,4-1-177,1 1 0,-1 0 0,0 1 0,0-1 0,1 1 0,0 1 0,-1-1 0,1 1 0,0 1 0,1-1 0,-1 1 0,1 0 0,0 1 0,0-1 0,-5 9 0,5-4-376,9-8-143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0:52.333"/>
    </inkml:context>
    <inkml:brush xml:id="br0">
      <inkml:brushProperty name="width" value="0.05" units="cm"/>
      <inkml:brushProperty name="height" value="0.05" units="cm"/>
    </inkml:brush>
  </inkml:definitions>
  <inkml:trace contextRef="#ctx0" brushRef="#br0">135 1 17780,'-22'34'3855,"4"-4"-3657,1 0 0,2 1 0,1 1-1,2 0 1,1 1 0,-11 55 0,20-81-154,1-1 1,1 1 0,-1-1 0,1 1 0,0 0 0,1-1 0,0 1 0,0-1 0,0 1 0,4 10 0,-4-14-9,1 1 1,0-1 0,0 0 0,0 1 0,1-1 0,-1 0-1,1 0 1,0-1 0,-1 1 0,1-1 0,1 1 0,-1-1 0,0 0-1,0 0 1,1 0 0,-1-1 0,1 1 0,-1-1 0,7 2 0,6 1 78,1-2 0,-1 0 1,1 0-1,-1-2 1,1 0-1,0-1 0,-1 0 1,26-6-1,-8-1 162,-1-1 0,0-2 0,36-17-1,-50 20-116,-1-1 0,-1-1-1,0 0 1,0-1 0,-1-1-1,18-17 1,-30 24-101,1 0 1,-1 0-1,0-1 1,0 0-1,0 1 1,-1-1-1,0 0 1,0-1-1,3-9 1,-5 11-21,0 1-1,0-1 1,-1 0 0,1 0 0,-1 0-1,0 0 1,-1 1 0,1-1 0,-1 0-1,0 0 1,0 0 0,-1 1 0,1-1-1,-5-7 1,2 5-51,0 0-1,0 0 0,-1 1 1,-1-1-1,1 1 1,-1 1-1,0-1 1,0 1-1,0 0 0,-1 0 1,0 1-1,0 0 1,0 0-1,0 0 1,-11-3-1,-10-2-432,0 1 1,-52-8-1,51 11 80</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17.424"/>
    </inkml:context>
    <inkml:brush xml:id="br0">
      <inkml:brushProperty name="width" value="0.05" units="cm"/>
      <inkml:brushProperty name="height" value="0.05" units="cm"/>
    </inkml:brush>
  </inkml:definitions>
  <inkml:trace contextRef="#ctx0" brushRef="#br0">150 37 14091,'17'-31'4288,"-11"25"-1462,-14 22-1253,-23 49-951,-70 125-477,83-172-1042,9-16-209,8-3 1091,1 1 0,0-1 0,-1 0 1,1 1-1,-1-1 0,1 1 0,0-1 0,0 0 0,-1 1 0,1-1 0,0 0 0,0 1 1,0-1-1,0 0 0,0 1 0,0-1 0,0 0 0,0-1 0,0-35-490,-2 13 171</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17.903"/>
    </inkml:context>
    <inkml:brush xml:id="br0">
      <inkml:brushProperty name="width" value="0.05" units="cm"/>
      <inkml:brushProperty name="height" value="0.05" units="cm"/>
    </inkml:brush>
  </inkml:definitions>
  <inkml:trace contextRef="#ctx0" brushRef="#br0">5 1 14323,'-2'21'3654,"1"-16"-3365,0-1-1,1 0 1,0 0 0,0 0-1,0 0 1,1 5 0,1 1-85,0 0 1,1-1-1,1 1 1,0-1 0,0 0-1,5 9 1,-5-13-294,-1 1 0,1-1 0,0 0 0,0 0 1,0-1-1,0 1 0,1-1 0,0 0 0,0 0 0,9 5 0,-14-9 15,1 0 1,-1 1-1,1-1 0,-1 0 0,1 1 0,-1-1 0,1 0 0,-1 0 0,1 0 0,0 1 0,-1-1 0,1 0 0,-1 0 0,1 0 1,-1 0-1,1 0 0,0 0 0,-1 0 0,1 0 0,-1 0 0,1 0 0,0-1 0,-1 1 0,1 0 0,0-1 0,0 1-18,-1-1 0,0 1 0,0-1 0,1 0 0,-1 1 0,0-1 0,0 0-1,0 1 1,0-1 0,0 0 0,1 1 0,-1-1 0,0 0 0,-1 1 0,1-1 0,0 0-1,0 1 1,0-2 0,-12-31-1559,11 32 1677,-9-18-594</inkml:trace>
  <inkml:trace contextRef="#ctx0" brushRef="#br0" timeOffset="1">19 25 12963,'3'5'1576,"0"-1"-992,3 1-216,2-1 913,7 1-625,-3-3-184,4-2-560,-1 0-64,-1-7 144,3-3-104,-4-10-120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31.510"/>
    </inkml:context>
    <inkml:brush xml:id="br0">
      <inkml:brushProperty name="width" value="0.05" units="cm"/>
      <inkml:brushProperty name="height" value="0.05" units="cm"/>
    </inkml:brush>
  </inkml:definitions>
  <inkml:trace contextRef="#ctx0" brushRef="#br0">269 321 19172,'-11'1'198,"0"2"0,0 0 0,0 0 0,1 1 0,0 0-1,-1 1 1,2 0 0,-1 0 0,0 1 0,1 0 0,0 1 0,1 0 0,0 1 0,0 0 0,0 0-1,1 0 1,-12 18 0,7-7-27,0 1 0,1 1 0,1-1 0,1 1 0,-12 43 0,17-51-156,1 0 0,1 0 0,0 0 0,1 1 0,0-1 0,1 1 0,0-1 0,1 0 0,1 1 0,0-1 0,6 19 0,-7-28-12,1 0 0,-1-1 0,1 1 0,0 0 0,0-1 0,0 1 0,1-1 0,0 1 0,-1-1 0,1 0 0,0 0 0,0-1 0,1 1 0,-1 0 1,0-1-1,1 0 0,0 0 0,-1 0 0,1 0 0,0-1 0,0 1 0,0-1 0,0 0 0,0 0 0,0-1 0,0 1 0,1-1 0,-1 0 0,0 0 0,0 0 0,0-1 0,0 1 0,1-1 0,4-2 0,1 0 5,0-1-1,0 0 1,-1 0-1,1-1 0,-1-1 1,0 1-1,-1-2 0,1 1 1,10-12-1,3-4 27,-2-1-1,19-27 1,-14 14 69,-2-1 1,-1-1-1,-2-1 0,-2-1 1,17-52-1,-15 23 198,-2-1 1,11-99 0,-26 149-213,-1 14-49,-1 0 0,0 0 0,-1 1 0,1-1 0,-1 0 1,-1 0-1,1 0 0,-1 0 0,-2-9 0,3 15-37,0 0-1,0-1 1,0 1 0,0 0-1,0-1 1,0 1-1,0 0 1,0 0-1,0-1 1,0 1-1,0 0 1,0-1 0,0 1-1,0 0 1,0 0-1,-1-1 1,1 1-1,0 0 1,0 0-1,0 0 1,0-1 0,-1 1-1,1 0 1,0 0-1,0 0 1,-1 0-1,1-1 1,0 1-1,0 0 1,-1 0 0,1 0-1,0 0 1,0 0-1,-1 0 1,1 0-1,0 0 1,0 0-1,-1 0 1,1 0 0,0 0-1,-1 0 1,1 0-1,0 0 1,0 0-1,-1 0 1,1 0-1,0 0 1,0 0 0,-1 0-1,1 0 1,0 0-1,0 1 1,-1-1-1,1 0 1,0 0-1,0 0 1,-1 0 0,1 1-1,-11 17 29,3 0-26,1 1 1,0 0-1,1 0 1,-4 29 0,-6 85-12,12-101 5,4-27-3,-6 51 20,2 77 0,4-119-32,1 0 0,0 0 0,1 0 1,1 0-1,0 0 0,1-1 0,0 1 0,1-1 0,1 0 0,0-1 0,9 14 0,-13-23-49,1 0 0,-1 1 0,1-1 1,0 0-1,1 0 0,-1-1 0,0 1 0,1-1 0,-1 0 0,1 0 0,0 0 0,0 0 0,0 0 0,0-1 0,0 0 0,0 0 0,0 0 1,0 0-1,1-1 0,-1 0 0,0 1 0,0-2 0,0 1 0,1 0 0,-1-1 0,0 0 0,0 0 0,0 0 0,0 0 0,0-1 0,8-3 1,15-17-370</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22:18.274"/>
    </inkml:context>
    <inkml:brush xml:id="br0">
      <inkml:brushProperty name="width" value="0.05" units="cm"/>
      <inkml:brushProperty name="height" value="0.05" units="cm"/>
    </inkml:brush>
  </inkml:definitions>
  <inkml:trace contextRef="#ctx0" brushRef="#br0">231 1 13259,'-7'1'242,"0"0"0,1 1 0,-1 0 1,1 0-1,-1 1 0,1 0 0,0 0 0,0 1 1,0-1-1,0 1 0,1 1 0,-1-1 0,1 1 1,-7 8-1,-2 3-30,1 1 0,0 1 1,-14 26-1,16-24-185,1 1 0,1 1 0,0 0-1,-8 38 1,14-45-102,0 1 1,1 0-1,1-1 0,0 1 0,1 0 1,1 0-1,5 28 0,-5-40 60,0 1-1,0-1 1,0 0 0,1 1-1,0-1 1,0 0 0,0 0-1,0 0 1,1 0 0,-1 0-1,1 0 1,0-1-1,0 0 1,0 1 0,1-1-1,-1 0 1,1 0 0,0-1-1,0 1 1,0-1 0,0 0-1,0 0 1,0 0 0,1-1-1,-1 1 1,0-1 0,1 0-1,-1 0 1,1-1-1,0 1 1,5-1 0,2-1 127,0 1 0,0-2 0,0 0 0,0 0 0,-1-1 0,1 0-1,-1-1 1,1-1 0,-1 0 0,-1 0 0,12-7 0,-11 4 137,-1 0 0,1 0-1,-1-1 1,-1-1 0,1 1-1,-2-2 1,1 1 0,7-14-1,-13 19-129,0 0 0,-1-1-1,1 1 1,-1 0 0,0-1-1,-1 0 1,0 1 0,1-1-1,-1-8 1,-1 11-60,0-1-1,0 0 1,-1 1-1,1-1 1,-1 0 0,0 1-1,0-1 1,0 1-1,-1-1 1,1 1 0,-1 0-1,0-1 1,0 1-1,0 0 1,-5-5-1,2 3-86,0 1 0,0-1 0,-1 1 0,0 0-1,0 1 1,0 0 0,0 0 0,0 0 0,-1 0-1,1 1 1,-1 0 0,0 1 0,0-1 0,1 1-1,-1 1 1,0-1 0,0 1 0,-11 1 0,6 0-92,-1 0 0,0 2 1,1-1-1,0 1 0,-1 1 1,1 0-1,0 1 0,1 0 1,-15 9-1,-20 21-347</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3:19.045"/>
    </inkml:context>
    <inkml:brush xml:id="br0">
      <inkml:brushProperty name="width" value="0.05" units="cm"/>
      <inkml:brushProperty name="height" value="0.05" units="cm"/>
    </inkml:brush>
  </inkml:definitions>
  <inkml:trace contextRef="#ctx0" brushRef="#br0">2832 365 2625,'-5'-1'509,"0"0"0,0-1 1,0 1-1,0-1 0,1 0 1,-1-1-1,1 1 1,-1-1-1,1 0 0,0 0 1,-6-6-1,-9-5 891,-142-93 2914,136 93-4310,-2 2 0,1 0 0,-2 1 0,-34-8 0,-119-19 90,167 35-79,-642-88-116,517 82 186,-1 6 0,-244 27 0,361-21-73,-274 45 282,252-37-207,1 2 0,0 1-1,0 3 1,-60 32 0,70-30-75,1 1 1,0 3-1,-52 46 0,73-58-26,0 1 0,0 1 0,1 0-1,1 1 1,1 0 0,0 0 0,0 1 0,1 0-1,1 1 1,1 0 0,-6 22 0,10-30 6,1 0 0,-1 0 0,2 0 0,-1 1 0,1-1 0,1 0 0,-1 0 0,1 0 0,1 0 0,0 1 0,0-1 0,6 14 0,-3-12 0,1 1 1,0-1-1,0 0 1,1 0-1,1-1 1,0 0-1,0 0 0,10 8 1,8 3 6,2 0 0,0-2 0,1 0 0,1-3 0,43 18 0,-16-12 31,0-2-1,71 13 0,122 11 15,-28-17 12,312-2 0,222-70 146,-755 46-202,292-41 16,-240 30-12,0-1-1,-1-3 1,72-32-1,-108 40 0,-1-1 0,0 0 0,0-1-1,-1-1 1,0 0 0,-1-1-1,17-18 1,-23 22 15,-1-1-1,0 0 1,-1-1-1,1 1 1,-2-1 0,1 0-1,-1 0 1,-1 0-1,0-1 1,0 1-1,0-1 1,-2 0 0,1 0-1,0-10 1,-2 8 44,0 0 0,-1-1 0,-1 1 0,0 0 0,0 0 0,-1 0 0,0 1 0,-1-1 0,-1 1 0,0 0 0,0 0 0,-1 0 0,-1 0 0,1 1 0,-2 0 0,1 1 0,-1 0 0,-1 0 0,0 1 0,0-1 0,-1 2 0,1 0 0,-20-11 0,-4 1 48,1 1 0,-2 2 0,0 1 0,-1 1 0,-59-10 0,32 11-146,-1 4 0,-90-1 0,80 11-1242,-99 15 0,126-12 764</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33:20.647"/>
    </inkml:context>
    <inkml:brush xml:id="br0">
      <inkml:brushProperty name="width" value="0.05" units="cm"/>
      <inkml:brushProperty name="height" value="0.05" units="cm"/>
    </inkml:brush>
  </inkml:definitions>
  <inkml:trace contextRef="#ctx0" brushRef="#br0">2553 270 12083,'-24'-8'552,"0"-1"0,1-1 0,-32-19 0,27 14-416,-48-20 0,9 14-156,0 3-1,-124-17 1,-145 5 230,279 26-118,-775-48 571,740 48-675,-122 11 0,168-2-14,1 1 0,1 3 0,-1 2 1,-72 27-1,106-33 22,-1 0-1,1 1 1,0 0 0,1 0 0,0 1-1,0 1 1,0 0 0,-11 12 0,14-13 2,1 1 0,1 0 0,-1 0-1,1 1 1,1 0 0,-1-1 0,2 1 0,-1 1 0,1-1 0,1 0 0,-3 11 0,2 6-1,0-1 0,1 0 0,2 1 0,1-1 0,0 0 0,7 29 0,-1-20-8,2 0 1,1 0-1,28 61 0,-9-40 2,2-1 0,2-1 0,2-2 0,73 80 0,-82-103 39,1-1 1,1-2-1,1 0 1,1-2-1,1-1 1,2-2-1,0-1 1,0-1-1,2-2 0,0-1 1,45 11-1,-21-12 7,2-2 1,0-3-1,0-3 0,0-3 0,0-2 0,119-14 0,-48-8-10,-2-5 0,143-48-1,547-237-156,-589 207 57,-159 68 61,74-51 1,-131 77 13,0-1 1,-1-1-1,0 0 1,-1-1-1,0 0 1,-2-1-1,1-1 1,-2 0-1,15-26 1,-21 34 1,0-1 0,-1 1 0,0-1 0,-1 0 0,1 0 0,-2-1 0,1 1 0,-1 0 0,0-1 0,-1 1 0,0-1 0,0 1 0,-1 0 0,0-1 0,0 1 0,-1 0 0,0 0 0,-1 0 0,1 0 0,-2 0 0,1 0 0,-9-13 0,4 10-1,-1 1-1,-1 0 1,1 0 0,-2 1-1,1 0 1,-1 1 0,0 0-1,-1 0 1,0 1 0,0 1-1,-1 0 1,-14-4 0,-18-5-57,0 2 1,-57-9 0,3 7-250,-183-3 0,-102 26-18,198 0 134</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7:40:53.599"/>
    </inkml:context>
    <inkml:brush xml:id="br0">
      <inkml:brushProperty name="width" value="0.05" units="cm"/>
      <inkml:brushProperty name="height" value="0.05" units="cm"/>
    </inkml:brush>
  </inkml:definitions>
  <inkml:trace contextRef="#ctx0" brushRef="#br0">3606 338 9346,'-127'-19'863,"0"-6"0,-171-56 0,129 30-447,-3 8 1,-322-40 0,-362 47-238,365 62 116,349-10-28,-200 51-1,311-59-223,1 1-1,1 2 1,0 1-1,1 1 0,0 2 1,-41 28-1,57-35-41,1 1-1,0 0 0,0 0 1,1 1-1,0 1 1,1 0-1,0 0 1,1 1-1,0 0 0,1 0 1,1 1-1,-1 0 1,2 0-1,0 1 1,1-1-1,-4 22 0,7-24-4,0-1 0,1 1 0,0 0 0,1 0 0,0 0-1,1-1 1,0 1 0,1-1 0,0 1 0,1-1 0,0 0-1,0 0 1,1 0 0,8 11 0,10 12-2,1-2 1,47 47-1,-9-10 8,58 91 2,-14-17 1,-78-109-6,0-2 1,41 35 0,-36-40-5,1-1 0,1-2-1,1-1 1,76 33 0,-55-33-3,0-3 1,112 23-1,-31-23 4,0-5-1,173-6 0,282-31 50,-310 8-20,-224 12-23,374-20 5,-2-20-17,-9-42-9,-318 55 6,197-86 0,-243 87-2,96-63 0,-120 68 59,-1-1 0,-1-2 0,53-57 0,-78 76-1,0-1 1,0-1-1,0 1 0,-1-1 1,-1 0-1,0 0 1,0-1-1,3-10 1,-7 15-11,1 1 0,-1 0 1,-1-1-1,1 1 1,-1-1-1,0 1 0,0 0 1,-1-1-1,0 1 1,0-1-1,0 1 0,0 0 1,-1 0-1,0-1 1,0 1-1,0 1 0,-1-1 1,-5-8-1,-3-1 56,0 0 0,-1 1-1,-1 1 1,0 0 0,-1 1-1,0 0 1,-1 1 0,-22-12-1,-16-4 104,-69-26 0,-9 7-197,-3 5-1,-141-23 1,-283-21-339,332 56 206</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47.433"/>
    </inkml:context>
    <inkml:brush xml:id="br0">
      <inkml:brushProperty name="width" value="0.05" units="cm"/>
      <inkml:brushProperty name="height" value="0.05" units="cm"/>
    </inkml:brush>
  </inkml:definitions>
  <inkml:trace contextRef="#ctx0" brushRef="#br0">1 60 11971,'6'1'396,"0"0"0,0 0 0,0 0 0,0 1 0,6 2 0,14 3 110,31 3 83,1-3 1,102 0-1,119-21-373,-154 6-129,95 3-8,303 31 0,235 12 141,183-13 666,160-5-605,-461-37-60,177-11-12,-794 27-203,787-30 653,-800 31-589,0-1 0,1 1 1,-1-2-1,0 1 0,0-1 0,-1-1 0,1 0 0,0 0 0,-1-1 0,0-1 0,0 1 1,0-1-1,12-9 0,-7 6-49,1 0 0,0 2 0,0 0 1,0 0-1,1 2 0,22-5 0,-6 4-200,-1 1 0,41 1-1,-71 4-642,-5 2 436,-8 0 159,-7-2 26,-2 1-59</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09.427"/>
    </inkml:context>
    <inkml:brush xml:id="br0">
      <inkml:brushProperty name="width" value="0.05" units="cm"/>
      <inkml:brushProperty name="height" value="0.05" units="cm"/>
    </inkml:brush>
  </inkml:definitions>
  <inkml:trace contextRef="#ctx0" brushRef="#br0">299 27 7050,'-28'7'919,"0"-1"1,-1-1-1,0-2 1,-54-1 0,37-9 1739,35 4-2540,0 1 0,-22-1 0,34 3-76,121-5 1241,-41-7-815,65-6 528,-138 19-970,0-1 0,1 1 0,-1 1-1,0 0 1,0 0 0,0 0 0,0 1 0,0 0 0,-1 1-1,9 5 1,-7-5-271,-12-13-423,0 2 438</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1.559"/>
    </inkml:context>
    <inkml:brush xml:id="br0">
      <inkml:brushProperty name="width" value="0.05" units="cm"/>
      <inkml:brushProperty name="height" value="0.05" units="cm"/>
    </inkml:brush>
  </inkml:definitions>
  <inkml:trace contextRef="#ctx0" brushRef="#br0">18 1090 8482,'-17'12'1222,"17"-6"-266,12-2 325,27-1 304,74-1-1,-7-2-804,-56 3-654,302 5 334,714-25 435,-439 14-243,-197 7-285,83-2-288,127-7 40,-9 53 36,-147-6-101,67-31-5,0-23-25,-202 3-26,422-27 69,-6-66 97,-676 85-132,513-120 234,-560 125-210,0-2 0,-1-2 1,-1-2-1,61-35 0,-98 51-47,0 0 0,0 0 0,0 0 0,-1 0 0,1-1 0,-1 1 0,1-1 0,-1 1-1,0-1 1,0 0 0,0 0 0,0 0 0,0 0 0,-1 0 0,1-1 0,0-4 0,-1 4-2,-1 1 0,0 0 0,0 0 0,-1 0 0,1-1 0,-1 1-1,0 0 1,1 0 0,-1 0 0,-1 0 0,1 0 0,0 0-1,-1 0 1,1 0 0,-1 0 0,0 1 0,-4-5 0,-5-5-21,0 0 0,-1 0 1,-1 2-1,0-1 0,-1 2 1,-27-16-1,3 6-50,-60-22 1,60 28-50,0 3 1,-58-10 0,-83 0-68,26 3 177,-402-47-165,432 51 98,-33-4-11,-719-51-80,374 67-14,-352-13-118,-551-115 209,1097 88-3,-233-25-82,-4 36 99,70 51 48,1 26 5,376-36 21,-25 0-8,-145 21 106,228-24-64,-1 1 0,1 2 0,1 2-1,-59 27 1,37-7 2,-73 53 0,-47 51 11,147-109-38,1 1 0,-52 64 0,62-67-7,4-6 6,2 0 0,0 2 0,1 0 0,-12 23 1,23-38-7,1 0 0,1 0 0,-1 0 0,1 0 0,0 0 0,1 1 0,0-1 0,0 0 1,0 1-1,1-1 0,0 1 0,1-1 0,0 1 0,0-1 0,0 0 0,1 0 1,0 1-1,0-1 0,4 7 0,0-3 4,1-1 0,0 0 0,0 0 0,1-1 1,0 0-1,0 0 0,1 0 0,1-2 0,-1 1 0,1-1 0,1 0 0,-1-1 0,1 0 1,12 4-1,14 5-133,1-1 0,76 16 0,31-3-292,-118-24 364,1 0 0,-1-3 0,38-2 0,-39-2-47,45-14-1,-69 18 96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5.106"/>
    </inkml:context>
    <inkml:brush xml:id="br0">
      <inkml:brushProperty name="width" value="0.05" units="cm"/>
      <inkml:brushProperty name="height" value="0.05" units="cm"/>
    </inkml:brush>
  </inkml:definitions>
  <inkml:trace contextRef="#ctx0" brushRef="#br0">1 879 14963,'7'-12'1473,"10"-3"-1041,18-14-176,20-8 1024,22-15-968,9-11-64,13-12 72,7-1-48,7-2-120,0-2-48,-9 5-272,-7 2-120,-21 11-280,-11 7-96,-26 14 472,-17 7-144,-39 13-120</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5.526"/>
    </inkml:context>
    <inkml:brush xml:id="br0">
      <inkml:brushProperty name="width" value="0.05" units="cm"/>
      <inkml:brushProperty name="height" value="0.05" units="cm"/>
    </inkml:brush>
  </inkml:definitions>
  <inkml:trace contextRef="#ctx0" brushRef="#br0">327 1 13187,'-69'92'1232,"3"3"0,5 2 0,-51 113 0,108-204-1226,1 1 1,1 0-1,-1-1 1,1 1-1,1 0 1,-2 13 0,2-18-5,1-1 0,0 1 0,0-1 1,0 1-1,0 0 0,1-1 0,-1 1 1,0-1-1,1 1 0,-1-1 0,1 1 1,-1-1-1,1 1 0,0-1 0,0 1 1,-1-1-1,1 0 0,0 1 0,0-1 1,0 0-1,1 0 0,-1 0 0,0 0 1,0 0-1,1 0 0,-1 0 0,0 0 1,1 0-1,-1-1 0,1 1 0,-1-1 1,1 1-1,-1-1 0,1 1 0,-1-1 1,3 0-1,11 1 66,0-1 1,0-1-1,0-1 1,0 0-1,0 0 1,-1-2-1,25-8 1,-1 1 40,161-43 67,-118 35-153</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6.450"/>
    </inkml:context>
    <inkml:brush xml:id="br0">
      <inkml:brushProperty name="width" value="0.05" units="cm"/>
      <inkml:brushProperty name="height" value="0.05" units="cm"/>
    </inkml:brush>
  </inkml:definitions>
  <inkml:trace contextRef="#ctx0" brushRef="#br0">0 1 18316,'18'440'2057,"-8"-275"-1444,2 6 1181,-7-251 30,-2-13-1482,25-282-145,-27 370-202,1-11-15,1 0 1,1 0-1,6-17 0,-9 29 13,0 1 0,1 0 0,-1 0-1,1 0 1,0 0 0,-1 0 0,1 1 0,1-1 0,-1 0-1,0 1 1,0 0 0,1-1 0,0 1 0,-1 0-1,1 0 1,0 0 0,0 1 0,0-1 0,0 1 0,0 0-1,5-2 1,-1 2-37,0 0 1,0 1-1,0 0 0,1 0 0,-1 1 0,0 0 1,0 0-1,0 0 0,0 1 0,9 4 0,-14-6 26,0 1 0,0 0 0,0 0-1,0 0 1,0 0 0,-1 1 0,1-1-1,0 0 1,-1 1 0,1-1-1,-1 1 1,0 0 0,0-1 0,1 1-1,-1 0 1,1 3 0,-1-3 6,-1 0 0,0 0 0,1 0 0,-1 0 0,0 1 0,0-1-1,-1 0 1,1 0 0,0 0 0,-1 0 0,1 0 0,-1 0 0,0 1 0,1-1 0,-1 0 0,0-1 0,0 1 0,-1 0 0,-1 3 0,-9 10 6,-1 0 1,0-1-1,-1-1 1,-1 0 0,0-1-1,-23 15 1,14-10-460,-38 34 0,59-48 544,2-2-46,0-1-1,1 1 1,-1-1 0,0 1 0,0-1-1,1 1 1,-1 0 0,0-1-1,1 1 1,-1 0 0,1 0-1,-1 0 1,1-1 0,0 1 0,-1 0-1,1 0 1,0 0 0,-1 0-1,1 1 1,4-2-94,5-9-10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4.257"/>
    </inkml:context>
    <inkml:brush xml:id="br0">
      <inkml:brushProperty name="width" value="0.05" units="cm"/>
      <inkml:brushProperty name="height" value="0.05" units="cm"/>
    </inkml:brush>
  </inkml:definitions>
  <inkml:trace contextRef="#ctx0" brushRef="#br0">200 412 17004,'-3'1'235,"0"0"1,0 0 0,1 0 0,-1 0-1,0 1 1,0-1 0,0 1-1,1-1 1,-1 1 0,-4 4 0,2-2 91,-13 10 114,1 1-1,0 1 1,1 0-1,1 1 1,1 1-1,0 0 1,2 1 0,-15 28-1,25-45-417,1 1 0,0-1 0,0 0 0,0 1 0,0-1 0,0 1 0,1-1 0,-1 1 0,1 0 0,-1-1 0,1 1 0,0-1 0,1 5 0,-1-7-17,0 1 0,0-1-1,0 0 1,0 1 0,1-1 0,-1 0-1,0 1 1,0-1 0,1 0 0,-1 1-1,0-1 1,1 0 0,-1 0-1,0 1 1,1-1 0,-1 0 0,0 0-1,1 0 1,-1 1 0,0-1-1,1 0 1,-1 0 0,1 0 0,-1 0-1,0 0 1,1 0 0,-1 0 0,1 0-1,-1 0 1,1 0 0,1 0 5,0-1-1,1 1 1,-1-1 0,0 0 0,0 0 0,0 1 0,0-2 0,4-1 0,18-15 27,0 0 1,-1-2 0,35-39 0,-21 20-8,17-18 25,36-33 72,-90 89-124,0 1 0,0 0 0,1-1 0,-1 1 0,0 0-1,1-1 1,-1 1 0,1 0 0,-1 0 0,0-1 0,1 1 0,-1 0-1,1 0 1,-1 0 0,1-1 0,-1 1 0,1 0 0,-1 0-1,0 0 1,1 0 0,-1 0 0,1 0 0,0 0 0,1 9 61,-8 17 10,5-24-69,-28 86 196,-10 33 94,35-104-234,1 1-1,0-1 1,1 1-1,0 33 1,2-47-49,0-1 1,1 0-1,-1 1 1,1-1-1,-1 0 1,1 1-1,0-1 1,1 0-1,-1 0 1,4 6-1,-4-8-7,0 0 0,0 0 0,0 0 0,0 0 0,0 0 0,0 0 0,1 0 0,-1-1 0,0 1 0,1 0 0,-1-1 0,0 1 0,1-1 0,-1 0 0,1 1 0,-1-1 0,1 0 0,-1 0 0,0 0 0,1 0 0,-1 0 0,1 0 0,-1 0 0,1-1 0,-1 1 0,1 0 0,-1-1 0,0 1 0,3-2 0,5-2 8,0 0 1,1-1 0,-1 0 0,-1 0-1,15-13 1,39-38 2,-52 46-13,346-384-8,-348 384 3,65-83 8,-66 83-3,0-1 0,-1 0 0,0 0 0,-1-1 0,0 0 0,-1 1 1,3-15-1,-6 24-3,-1 1 1,1-1-1,-1 0 1,0 0 0,0 1-1,1-1 1,-1 0-1,0 1 1,0-1-1,-1 0 1,1 1 0,0-1-1,-1 0 1,1 0-1,-1 1 1,1-1-1,-1 1 1,0-1 0,1 1-1,-1-1 1,0 1-1,0-1 1,0 1-1,0 0 1,-1-1 0,1 1-1,0 0 1,0 0-1,-1 0 1,1 0-1,-1 0 1,1 0 0,-1 0-1,1 1 1,-1-1-1,0 0 1,1 1-1,-1 0 1,0-1 0,1 1-1,-1 0 1,0 0-1,1 0 1,-1 0-1,0 0 1,1 0 0,-1 0-1,0 0 1,-2 2-1,-8 0 6,1 1 0,-1 0 0,1 1 0,0 1 0,0 0 0,1 0 0,-1 1 0,-13 10 0,0 2 13,2 0 0,-29 30 0,35-31 2,0 1 1,1 1-1,1 0 0,0 1 1,2 1-1,0 0 0,2 0 1,-9 25-1,16-37-10,0 0 1,1 0-1,1 0 1,-1 1-1,2-1 0,-1 0 1,1 0-1,0 1 0,1-1 1,3 13-1,-2-15-5,0-1 0,0 1 0,1 0 0,0-1 0,1 1 0,-1-1 0,1 0 0,1 0 0,-1-1 0,1 1 0,0-1 0,0 0 0,0 0-1,12 8 1,-9-8-88,1 1 0,0-2 0,0 1 0,0-1 0,1 0 0,-1-1 0,1 0-1,0-1 1,0 0 0,0 0 0,0-1 0,0-1 0,0 1 0,0-2 0,0 1 0,0-1-1,0-1 1,0 0 0,0 0 0,0-1 0,-1 0 0,18-9 0,17-12-265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31.948"/>
    </inkml:context>
    <inkml:brush xml:id="br0">
      <inkml:brushProperty name="width" value="0.05" units="cm"/>
      <inkml:brushProperty name="height" value="0.05" units="cm"/>
    </inkml:brush>
  </inkml:definitions>
  <inkml:trace contextRef="#ctx0" brushRef="#br0">225 397 19156,'-2'0'163,"-1"1"0,0-1 1,0 1-1,0 0 0,1-1 0,-1 1 0,0 1 1,1-1-1,-1 0 0,1 0 0,0 1 0,-5 3 1,-25 26 141,14-9 37,0 1-1,1 1 0,1 1 1,1 0-1,-14 35 0,21-42-286,1 0 0,1 1 0,0 0 0,2 0 0,0 0 0,1 0 0,1 0 0,1 38 0,1-53-40,0 0-1,1 1 1,0-1-1,0 0 0,0 0 1,0 0-1,1 0 0,-1 0 1,1 0-1,0 0 1,0-1-1,1 1 0,4 5 1,-6-8-9,1 1 1,0-1 0,0 1 0,0-1 0,0 0-1,0 0 1,0 0 0,0 0 0,0 0-1,0 0 1,1-1 0,-1 1 0,0-1 0,1 1-1,-1-1 1,0 0 0,1 0 0,-1 0 0,0 0-1,1-1 1,-1 1 0,0-1 0,0 1-1,5-2 1,2-2 4,0 0 1,-1 0-1,1-1 0,-1 0 0,0 0 1,0-1-1,0 0 0,-1-1 0,9-10 1,8-10 31,23-37 0,-46 63-42,28-43 84,-3-1 0,-1-1 0,-3-2 0,24-69-1,-21 36 244,29-162-1,-51 222-213,0-1-1,-1 1 0,-1-28 1,-4 39 23,-3 12-64,-4 16 15,-2 13-22,1 1 0,-10 62 0,-4 75 14,10 47 29,16-191-89,0 1-1,1-1 1,2 0 0,0 0-1,2 0 1,14 39-1,-17-56-23,2 1 0,-1-1 0,1 0 0,0 0 0,10 11 0,-14-17-102,0-1-1,0 1 1,0-1-1,1 1 1,-1-1-1,1 0 1,-1 1 0,1-1-1,0 0 1,-1 0-1,1 0 1,0 0-1,0 0 1,-1-1 0,1 1-1,0 0 1,0-1-1,0 0 1,0 1-1,0-1 1,0 0-1,0 0 1,0 0 0,0 0-1,0 0 1,0 0-1,0-1 1,0 1-1,0-1 1,-1 1 0,1-1-1,3-1 1,-3-1 19,1 1 0,-1 0 0,0-1 0,0 1 0,0-1 0,0 1 0,-1-1 0,1 0 1,-1 0-1,0 0 0,1 0 0,-1 0 0,-1 0 0,1 0 0,0 0 0,-1-1 0,1-4 0,-1 8 85,6-42-951</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7.390"/>
    </inkml:context>
    <inkml:brush xml:id="br0">
      <inkml:brushProperty name="width" value="0.05" units="cm"/>
      <inkml:brushProperty name="height" value="0.05" units="cm"/>
    </inkml:brush>
  </inkml:definitions>
  <inkml:trace contextRef="#ctx0" brushRef="#br0">9 74 14643,'0'0'131,"-1"0"-1,1 1 1,0-1 0,-1 0-1,1 1 1,0-1-1,-1 0 1,1 1 0,0-1-1,0 0 1,-1 1-1,1-1 1,0 1 0,0-1-1,0 0 1,0 1 0,-1-1-1,1 1 1,0-1-1,0 1 1,0-1 0,0 1-1,0-1 1,0 1-1,0-1 1,0 1 0,0 19 576,1-14 50,-4 106 2737,2 59-1901,1-170-1586,2 27 69,-2-27-73,0-1 1,0 1-1,0-1 1,0 1-1,0 0 1,0-1-1,0 1 1,0 0-1,1-1 1,-1 1-1,0-1 1,0 1-1,0 0 1,1-1-1,-1 1 1,0-1-1,1 1 1,-1-1-1,0 1 0,1-1 1,-1 1-1,1-1 1,-1 1-1,0-1 1,1 0-1,-1 1 1,1-1-1,0 0 1,-1 1-1,1-1 1,-1 0-1,1 0 1,-1 1-1,1-1 1,0 0-1,1-1 6,-1 0 0,0 0-1,0 0 1,0 0 0,0 0-1,-1 0 1,1 0 0,0-1-1,0 1 1,-1 0 0,1 0-1,0-1 1,-1 1-1,1-1 1,-1 1 0,0 0-1,1-4 1,3-29 96,-4 29-82,1-5 6,3-24 85,-2-1 0,-1 0 0,-2 0 0,-7-50 0,9 87-126,-1 0 1,1 0-1,0 1 0,0-1 0,0 0 1,0 0-1,1 0 0,1 2 0,-3-4 9,1 1-1,0 0 1,-1-1-1,1 1 1,0-1-1,0 1 1,-1-1-1,1 1 1,0-1-1,0 0 1,0 1-1,0-1 1,-1 0-1,1 0 0,0 1 1,0-1-1,0 0 1,0 0-1,0 0 1,0 0-1,0 0 1,0 0-1,-1-1 1,1 1-1,0 0 1,0 0-1,0-1 1,0 1-1,0 0 1,-1-1-1,1 1 1,0-1-1,0 1 1,-1-1-1,1 1 1,0-1-1,-1 0 0,1 1 1,0-2-1,10-8 11,-10 7-16,1 1-1,0 0 1,0 0 0,0 0-1,1 1 1,-1-1-1,0 0 1,4-1 0,-6 3 5,1 0 1,-1 0-1,0 0 1,1 0 0,-1 0-1,1 0 1,-1 0-1,1 0 1,-1 0 0,1 0-1,-1 0 1,1 0-1,-1 0 1,0 0-1,1 0 1,-1 1 0,1-1-1,-1 0 1,1 0-1,-1 1 1,1-1 0,8 16-83,-3 15-8,-6-26 81,1 0 0,0 0 1,0 0-1,0 0 0,0 0 0,4 7 0,-5-12 11,1 1 0,-1-1 1,1 1-1,-1-1 1,0 1-1,1-1 0,-1 0 1,1 1-1,0-1 0,-1 0 1,1 0-1,-1 0 0,1 1 1,-1-1-1,1 0 1,-1 0-1,1 0 0,0 0 1,-1 0-1,1 0 0,-1 0 1,1 0-1,0 0 0,-1 0 1,1 0-1,-1 0 1,1 0-1,0-1 0,-1 1 1,1 0-1,-1 0 0,1-1 1,-1 1-1,1 0 0,-1-1 1,1 1-1,-1 0 1,1-1-1,0 0 0,22-20-58,-21 19 48,28-31-90,-19 21 54,-1 0 0,2 1 0,16-14 0,-27 25 43,1-1 1,-1 0-1,0 0 1,0 1-1,1-1 0,-1 1 1,0-1-1,1 1 1,-1 0-1,1-1 1,-1 1-1,1 0 1,-1 0-1,0 0 1,1 0-1,-1 0 1,1 0-1,-1 0 1,1 1-1,-1-1 1,0 0-1,1 1 1,-1 0-1,0-1 0,1 1 1,-1-1-1,0 1 1,0 0-1,1 0 1,-1 0-1,0 0 1,0 0-1,0 0 1,0 0-1,1 2 1,4 5-5,0 1 1,0 0 0,-1 0 0,5 10-1,0 1-16,-9-18 14,1 1 1,-1 0-1,1-1 0,0 0 0,0 1 0,0-1 0,0 0 0,0 0 1,0 0-1,1 0 0,-1 0 0,1 0 0,5 2 0,-4-3-5,0 0 0,0-1 0,0 1-1,0-1 1,0 1 0,1-1-1,-1-1 1,0 1 0,6-2 0,-5 2 12,0 1 0,0-1 1,0 1-1,0-1 1,0 2-1,0-1 0,0 0 1,0 1-1,-1 0 1,1 0-1,6 5 0,-5-4 4,0 0-1,0-1 0,0 1 0,0-1 0,0 0 0,8 1 0,-12-3 1,0 0 0,1 0 0,-1 0 0,0-1 0,1 1 0,-1 0 0,0-1 0,0 0 1,0 1-1,1-1 0,-1 0 0,0 0 0,0 0 0,0-1 0,0 1 0,0 0 0,-1-1 0,1 1 0,0-1 0,-1 0 0,3-3 1,1-1-39,-1 0 1,1-1-1,-2 1 1,1-1-1,-1 0 1,0 0-1,0-1 1,-1 1-1,0 0 1,0-1-1,-1 1 1,1-11-1,-2 13-130,0-1 0,0 1-1,0-1 1,-1 1 0,1-1-1,-1 1 1,0 0 0,-1-1 0,0 1-1,0 0 1,0 0 0,0 0-1,-1 0 1,1 0 0,-1 0-1,-1 1 1,-6-8 0,-13-7-430,-5 1-202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7.797"/>
    </inkml:context>
    <inkml:brush xml:id="br0">
      <inkml:brushProperty name="width" value="0.05" units="cm"/>
      <inkml:brushProperty name="height" value="0.05" units="cm"/>
    </inkml:brush>
  </inkml:definitions>
  <inkml:trace contextRef="#ctx0" brushRef="#br0">0 0 15667,'20'7'1129,"-3"-4"-1057,1 0-256,8 1 416,5 2-40,7 4-120</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8.231"/>
    </inkml:context>
    <inkml:brush xml:id="br0">
      <inkml:brushProperty name="width" value="0.05" units="cm"/>
      <inkml:brushProperty name="height" value="0.05" units="cm"/>
    </inkml:brush>
  </inkml:definitions>
  <inkml:trace contextRef="#ctx0" brushRef="#br0">104 229 13747,'-5'0'408,"-1"1"1,1 0 0,0 1-1,-1-1 1,1 1-1,0 0 1,0 1-1,0-1 1,1 1-1,-1 0 1,1 0-1,-1 0 1,-6 7 0,8-7-223,1 0 1,-1 0 0,0 1 0,1-1 0,-1 0 0,1 1 0,0 0 0,-2 5-1,3-7-167,1 0-1,-1 0 0,1 0 1,-1-1-1,1 1 0,0 0 1,0 0-1,0 1 0,0-1 0,0 0 1,0 0-1,0-1 0,1 1 1,-1 0-1,1 0 0,0 0 1,1 3-1,-1-4-11,0 1 0,0-1 0,0 0 0,0 1 1,0-1-1,0 0 0,0 0 0,1 0 0,-1 0 0,0 0 0,1 0 0,-1 0 1,1-1-1,-1 1 0,1 0 0,0-1 0,-1 1 0,1-1 0,-1 0 0,1 0 1,0 1-1,-1-1 0,1 0 0,0 0 0,-1-1 0,1 1 0,0 0 1,-1 0-1,3-2 0,2 1-2,0-1 0,0 0 0,0 0 0,-1-1 0,0 0 0,10-5 0,-8 2 3,0 0-1,-1 0 0,1 0 1,-1-1-1,-1 0 1,11-15-1,-14 18-6,1-1 1,-1 1-1,1-1 0,-1 0 1,0 0-1,-1 0 0,0 0 1,1 0-1,-1 0 1,-1 0-1,1 0 0,-1 0 1,0-9-1,0 14 1,0-1 0,0 1 0,0-1 0,0 0 0,0 1 0,0-1 0,-1 1 0,1-1 0,0 1 0,0-1 0,0 1 0,0-1 0,-1 1 0,1-1 0,0 1 0,0-1 0,-1 1 0,1 0 0,0-1 0,-1 1 0,1-1 0,-1 1 0,1 0 0,0-1 0,-1 1-1,1 0 1,-1 0 0,1-1 0,-1 1 0,1 0 0,-1 0 0,1 0 0,-1-1 0,1 1 0,-1 0 0,1 0 0,-1 0 0,0 0 0,1 0 0,-1 0 0,1 0 0,-1 0 0,1 0 0,-1 0 0,1 1 0,-1-1 0,1 0 0,-1 0 0,1 0 0,-2 1 0,1 0 15,-1 0 0,1 0 1,0 0-1,-1 0 0,1 0 0,0 1 0,0-1 1,0 0-1,0 1 0,0-1 0,0 0 0,0 1 1,0-1-1,1 1 0,-1 0 0,0 2 0,0-3-2,1 1 0,-1 0 0,1 0-1,0-1 1,0 1 0,0 0 0,0 0-1,0-1 1,0 1 0,0 0 0,0 0-1,1-1 1,-1 1 0,1 0 0,-1-1-1,1 1 1,0 0 0,0-1 0,0 1-1,-1-1 1,2 1 0,-1-1 0,0 0-1,0 1 1,0-1 0,1 0 0,-1 0-1,0 0 1,1 0 0,-1 0 0,1 0-1,-1 0 1,1 0 0,0-1 0,-1 1-1,1 0 1,2-1 0,1 2 17,1-2 0,0 1 0,0-1 0,0 1 0,0-2 0,0 1 0,0-1 0,0 0 0,0 0 0,6-2 0,-1-1-15,-1-1 0,1 0 0,-1 0 0,0-1 0,0-1 0,0 0 0,-1 0 0,0-1 0,-1 0 0,0 0 0,0-1 0,-1 0 0,0 0 0,0-1 0,-1 0 0,0 0 0,-1-1 0,0 0 0,-1 1 0,0-2 0,-1 1 0,0 0 0,-1-1 0,2-18 0,-5 13-47,-4 11-19,4 6 46,0 1 0,0 0 0,0-1 0,0 1 0,0-1 0,0 1-1,0 0 1,0 0 0,0 0 0,1 0 0,-1-1 0,0 1 0,0 0 0,1 0 0,-1 0 0,1 1-1,-1-1 1,1 0 0,0 0 0,-1 2 0,-5 12 15,1 0 0,1 0 0,0 0 0,1 0 0,0 1 0,0 22 0,3-33-2,0 0-1,0 0 0,0 0 1,1-1-1,0 1 0,0 0 1,0 0-1,0 0 0,1-1 0,-1 1 1,1-1-1,1 1 0,-1-1 1,0 0-1,1 1 0,0-1 1,0-1-1,0 1 0,1 0 1,-1-1-1,1 0 0,0 0 1,0 0-1,7 4 0,-2-3-11,0-1-1,1 0 1,-1 0-1,1-1 1,-1-1-1,1 1 0,0-2 1,-1 1-1,1-1 1,0-1-1,-1 0 1,1 0-1,0-1 0,9-3 1,-14 4 29,0 0 0,0-1 0,0 0 0,0 0 0,0 0 0,-1 0 0,1-1 1,-1 0-1,0 0 0,0 0 0,0 0 0,0-1 0,0 0 0,-1 0 0,0 0 0,1 0 0,-1 0 1,-1 0-1,1-1 0,-1 0 0,0 1 0,0-1 0,0 0 0,-1 0 0,1 0 0,-1 0 0,1-9 1,-2 7 40,1 4-44,-1 0 0,0 0 0,1-1 0,-1 1 0,-1 0 0,1 0 0,0-1 0,-1 1 0,1 0 0,-1 0 0,0 0 0,0 0 0,0 0 0,-3-5 0,3 8-24,1 0 1,-1-1 0,1 1 0,-1 0-1,1 0 1,-1 0 0,1 0 0,-1-1-1,1 1 1,-1 0 0,0 0 0,1 0 0,-1 0-1,1 0 1,-1 0 0,1 0 0,-1 0-1,1 1 1,-1-1 0,1 0 0,-1 0-1,1 0 1,-1 1 0,1-1 0,-1 0-1,1 0 1,-1 1 0,1-1 0,-1 0-1,1 1 1,-1-1 0,1 1 0,0-1-1,-1 1 1,1-1 0,0 0 0,0 1-1,-1-1 1,1 1 0,0-1 0,-1 2-1,-9 21 2,9-18-1,-1-1 0,1 1 0,1 0 1,-1-1-1,1 1 0,0 0 0,0-1 0,0 1 0,0 0 0,1-1 0,0 1 1,0 0-1,0-1 0,1 0 0,-1 1 0,1-1 0,0 0 0,0 1 1,1-1-1,-1 0 0,1-1 0,6 8 0,-4-6-83,1-1-1,-1 1 1,1-1 0,0-1 0,0 1-1,0-1 1,1 0 0,-1 0-1,1-1 1,0 1 0,0-2 0,0 1-1,0-1 1,12 1 0,-15-2-33,7 1-77,0 0-1,1-1 1,-1 0 0,0-1 0,1 0 0,13-4-1,0-6-281</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8.861"/>
    </inkml:context>
    <inkml:brush xml:id="br0">
      <inkml:brushProperty name="width" value="0.05" units="cm"/>
      <inkml:brushProperty name="height" value="0.05" units="cm"/>
    </inkml:brush>
  </inkml:definitions>
  <inkml:trace contextRef="#ctx0" brushRef="#br0">287 48 18308,'0'-1'101,"1"0"0,-1-1 1,0 1-1,1-1 0,-1 1 0,0-1 0,0 1 1,0-1-1,0 1 0,0-1 0,0 1 1,0-1-1,-1 1 0,1-1 0,0 1 1,-1-1-1,1 1 0,-1 0 0,0-1 0,1 1 1,-1 0-1,-1-2 0,0 1-4,0 1-1,0 0 1,0-1-1,0 1 1,0 0-1,0 0 0,0 0 1,0 0-1,0 1 1,0-1-1,-1 0 1,1 1-1,0 0 1,-4-1-1,-3 1 31,-1 0 0,1 1 1,0 0-1,0 0 0,0 1 0,0 0 0,1 1 0,-1 0 0,0 0 0,1 1 0,0 0 0,0 0 0,0 1 0,1 0 0,-1 1 0,1-1 0,0 1 0,-9 11 0,8-8-114,0 0-1,0 1 0,1 0 0,0 0 0,1 1 0,0 0 1,1 0-1,0 0 0,1 1 0,0-1 0,1 1 1,0 0-1,-1 14 0,3-22-22,1-1 1,0 1-1,0-1 0,0 1 1,0-1-1,0 1 1,1-1-1,-1 1 0,1-1 1,0 1-1,0-1 0,1 0 1,-1 1-1,0-1 1,1 0-1,0 0 0,0 0 1,0 0-1,0-1 0,0 1 1,1 0-1,-1-1 1,1 1-1,0-1 0,0 0 1,-1 0-1,1 0 0,1-1 1,-1 1-1,0-1 1,0 1-1,1-1 0,-1 0 1,0 0-1,1 0 1,5 0-1,7 0-372,-1 0-1,1 0 1,0-2 0,-1 0 0,1-1 0,28-7 0,-17 2-213,0-2 1,50-23 0,-25 4-296</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9.356"/>
    </inkml:context>
    <inkml:brush xml:id="br0">
      <inkml:brushProperty name="width" value="0.05" units="cm"/>
      <inkml:brushProperty name="height" value="0.05" units="cm"/>
    </inkml:brush>
  </inkml:definitions>
  <inkml:trace contextRef="#ctx0" brushRef="#br0">70 0 15243,'-11'10'1363,"0"-1"-292,1 0 1,-12 15 0,20-23-926,1 1 1,-1 0-1,1 0 1,0-1-1,0 1 1,-1 0-1,1 0 0,1 0 1,-1 0-1,0 0 1,0 0-1,1 0 0,-1 1 1,1-1-1,0 0 1,-1 0-1,1 0 1,0 1-1,0-1 0,1 0 1,0 4-1,-1-4-103,1-1-1,0 0 1,0 1-1,0-1 1,0 0-1,0 0 1,0 0-1,0 0 1,0 0-1,1 0 1,-1 0-1,0 0 1,1 0-1,-1-1 1,0 1-1,1 0 1,-1-1-1,1 0 1,-1 1-1,1-1 1,-1 0-1,3 1 1,35-1 184,-3-5-199,0-2 0,0-1 0,68-25 0,36-9-66,-135 41 43,-1 0 0,1 0-1,-1 0 1,1 1 0,-1 0 0,1 0-1,-1 0 1,1 0 0,6 2-1,-9-1 15,0 0 0,0 0-1,0 0 1,0 0 0,0 0-1,-1 0 1,1 1 0,-1-1-1,1 0 1,-1 1 0,1 0-1,-1-1 1,0 1-1,1 0 1,-1-1 0,0 1-1,0 0 1,-1 0 0,1 0-1,0 0 1,0 0 0,0 2-1,-1 0 34,1 0 0,1 0 0,-1-1-1,0 1 1,1-1 0,0 1-1,0-1 1,0 1 0,0-1 0,1 0-1,3 4 1,-3-5-35,-1 0-1,0-1 1,1 0-1,-1 1 1,1-1-1,0 0 1,-1 0-1,1 0 1,0-1-1,0 1 1,-1-1-1,1 1 1,0-1-1,0 0 1,0 0-1,5-1 1,7-2-681,1 0 0,-1 0 0,1-2 1,-1 0-1,-1-1 0,1 0 0,-1-1 0,0-1 1,-1 0-1,1-1 0,18-17 0,-13 10-778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19.842"/>
    </inkml:context>
    <inkml:brush xml:id="br0">
      <inkml:brushProperty name="width" value="0.05" units="cm"/>
      <inkml:brushProperty name="height" value="0.05" units="cm"/>
    </inkml:brush>
  </inkml:definitions>
  <inkml:trace contextRef="#ctx0" brushRef="#br0">78 33 14899,'1'-26'2737,"-6"19"-1687,4 7-997,1 0 0,-1 0 1,0 1-1,1-1 1,-1 0-1,0 0 0,1 0 1,-1 1-1,1-1 1,-1 0-1,0 1 0,1-1 1,-1 0-1,1 1 1,-1-1-1,1 1 0,-1-1 1,0 1-1,-6 6 190,1 1 0,-1 0 0,1 0 1,0 0-1,1 0 0,0 1 0,1 0 0,-1 0 0,2 0 0,-4 12 0,7-20-229,-1 1 0,1-1 0,0 0 0,0 1 0,0-1 0,0 1 1,0-1-1,0 0 0,1 1 0,-1-1 0,0 0 0,1 1 0,-1-1 0,1 0 0,-1 0 0,1 1 0,0-1 0,0 0 0,-1 0 0,1 0 0,0 0 0,0 0 0,0 0 1,0 0-1,0 0 0,0 0 0,0 0 0,1-1 0,-1 1 0,0 0 0,0-1 0,1 1 0,-1-1 0,2 1 0,5 1-210,0 1-1,1-2 1,-1 1 0,11 0-1,-15-2 84,67 2-1675,-52-2 1184,1 0-1,0 2 0,-1 0 0,27 6 1,-45-8 627,0 0 1,0 0-1,0 1 1,0-1-1,0 0 1,0 1-1,0-1 1,0 0-1,0 1 1,0-1-1,-1 1 1,1 0-1,0-1 1,0 1-1,-1-1 1,1 1-1,0 0 1,0 0-1,-1 0 1,1-1 0,-1 1-1,1 1 1,-1-1 49,0 0 1,0-1 0,0 1 0,0 0-1,-1 0 1,1-1 0,0 1 0,0 0-1,-1-1 1,1 1 0,-1 0 0,1-1-1,0 1 1,-1 0 0,0-1 0,1 1-1,-1-1 1,1 1 0,-1-1 0,1 1-1,-2 0 1,-5 3 642,0 1 0,-1-1 0,-13 5 0,7-2-60,-1-2-1,0 0 0,0-1 1,-30 5-1,44-9-695,1 0-1,0 1 1,-1-1-1,1 0 1,0 0-1,0 0 1,-1 0-1,1 0 1,0 0-1,-1 0 1,1 0-1,0 0 1,0 0 0,-1 0-1,1 0 1,0 0-1,-1 0 1,1 0-1,0-1 1,0 1-1,-1 0 1,1 0-1,0 0 1,-1 0-1,1 0 1,0-1-1,0 1 1,0 0 0,-1 0-1,1-1 1,0 1-1,0 0 1,0 0-1,-1 0 1,1-1-1,0 1 1,0 0-1,0-1 1,0 1-1,0 0 1,0-1-1,7-12-863,18-11 65,-1 9 87</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0.304"/>
    </inkml:context>
    <inkml:brush xml:id="br0">
      <inkml:brushProperty name="width" value="0.05" units="cm"/>
      <inkml:brushProperty name="height" value="0.05" units="cm"/>
    </inkml:brush>
  </inkml:definitions>
  <inkml:trace contextRef="#ctx0" brushRef="#br0">65 0 18788,'-18'24'2161,"13"-18"-1863,0-1 0,0 1 0,1 1 0,0-1 0,0 0 0,0 1 0,1 0 0,0 0 0,0 0 0,1 0 0,-2 11 0,4-17-276,0 1-1,0-1 0,0 1 1,1-1-1,-1 1 0,0-1 1,1 1-1,0-1 1,-1 1-1,1-1 0,0 1 1,-1-1-1,1 0 0,0 1 1,0-1-1,0 0 1,0 0-1,1 0 0,-1 0 1,0 0-1,0 0 0,1 0 1,-1 0-1,0-1 1,1 1-1,-1 0 0,1-1 1,-1 1-1,1-1 0,-1 1 1,1-1-1,-1 0 1,3 0-1,6 2-109,0-1 0,0-1-1,19-1 1,-27 1 66,26-4-470,48-11-1,-51 9 170,1 1 0,32-3 1,-52 9 380,-1-1 1,1 1-1,-1 0 1,0 0 0,0 0-1,1 1 1,6 2-1,-6-1 62,1-1-1,0 0 0,13 2 0,-1-3-282,1-2-1,-1 0 0,1-1 1,-1-1-1,0-1 1,24-8-1,-25 7-506,1 0 1,-1 1-1,0 0 0,1 2 0,0 0 1,0 2-1,26 1 0,-39 0 572,-1-1-1,0 1 0,1-1 0,-1-1 0,1 1 0,-1-1 0,8-1 1,9-4-26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0.796"/>
    </inkml:context>
    <inkml:brush xml:id="br0">
      <inkml:brushProperty name="width" value="0.05" units="cm"/>
      <inkml:brushProperty name="height" value="0.05" units="cm"/>
    </inkml:brush>
  </inkml:definitions>
  <inkml:trace contextRef="#ctx0" brushRef="#br0">15 1 17452,'-4'12'467,"1"1"1,0 0-1,1 0 1,1 0 0,0 0-1,1 0 1,1 15-1,3-2-136,0-1-1,14 42 0,-8-34-1023,-1 0-1,-1 1 0,-1 0 0,2 59 1,-9-93 682,0 3-35,0 0 0,0 1 0,0-1 0,0 0 0,0 0 0,-1 0 0,1 0 0,-1 0 0,0 0 0,0 0 0,0 0 0,-1 0 0,-1 3 0,3-5 53,0-1 0,0 0 0,0 0 0,-1 1 0,1-1 0,0 0 0,0 0 0,0 0 0,0 0 0,0 1 0,-1-1 0,1 0 0,0 0 0,0 0 0,0 0 0,-1 0 0,1 1 0,0-1 0,0 0 0,0 0-1,-1 0 1,1 0 0,0 0 0,0 0 0,-1 0 0,1 0 0,0 0 0,0 0 0,-1 0 0,1 0 0,0 0 0,0 0 0,-1 0 0,1 0 0,0 0 0,0-1 0,-5-8 375,0-18 334,3-5-477,1 0-1,1 0 1,2-1-1,1 1 1,2 0 0,0 1-1,3-1 1,18-49-1,-24 76-260,0 0 1,0 0-1,1 1 0,0 0 0,0-1 1,0 1-1,0 0 0,1 1 0,-1-1 0,1 0 1,0 1-1,0 0 0,1 0 0,6-4 0,-3 4 15,-1 0 0,0 1 0,1 0 0,-1 0-1,1 1 1,0 0 0,-1 0 0,1 1 0,8 0 0,27 4 15,-41-4-4,1 1 0,-1-1 1,1 1-1,-1-1 0,1 1 0,-1 0 1,0 0-1,0 0 0,1 1 0,-1-1 1,0 0-1,0 1 0,0-1 0,2 3 1,-4-3 4,1-1 1,-1 1 0,0-1 0,0 1 0,0-1 0,1 0 0,-1 1-1,0-1 1,0 1 0,0-1 0,0 1 0,0-1 0,0 1-1,0-1 1,0 1 0,0-1 0,0 1 0,0-1 0,0 1 0,0-1-1,0 1 1,0-1 0,0 1 0,-1-1 0,1 1 0,0-1 0,-1 1-1,-13 12 321,-20 4 327,33-16-637,-17 7 304,-1-1-1,0-1 1,-1 0-1,1-2 0,-27 4 1,47-8-354,-1-1 0,0 1 0,1 0 0,-1 0 0,0-1 0,0 1 0,0 0 0,1 0 0,-1-1 0,0 1 0,0 0 0,0-1 0,1 1 0,-1 0 0,0-1 0,0 1 0,0 0 0,0-1 0,0 1 0,0 0 0,0-1 0,0 1 0,0 0 0,0-1 0,0 1 0,0 0 0,0-1 0,0 1 0,0 0 0,0-1 0,-1 1 0,1 0 0,0-1 0,0 1 0,0 0 0,0-1 0,-1 1 0,1 0 0,0 0 0,0-1 0,-1 1 0,1 0 0,0 0 0,0-1 0,-1 1 0,1 0 0,0 0 0,-1 0 0,1 0 0,0-1 0,-1 1 0,1 0 0,0 0 0,-1 0 0,1 0 0,0 0 0,-1 0 0,1 0 0,0 0 0,-1 0 0,1 0 0,0 0 0,-1 0 0,1 0 0,-1 0 0,25-21-451,-23 20 395,25-21-574</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1.207"/>
    </inkml:context>
    <inkml:brush xml:id="br0">
      <inkml:brushProperty name="width" value="0.05" units="cm"/>
      <inkml:brushProperty name="height" value="0.05" units="cm"/>
    </inkml:brush>
  </inkml:definitions>
  <inkml:trace contextRef="#ctx0" brushRef="#br0">95 7 17124,'-19'38'1363,"1"2"0,2 0 0,-11 44 0,22-66-1217,2 0 1,0 0 0,1 0-1,1 0 1,1 1 0,0-1-1,1 0 1,1 0 0,8 34-1,-9-48-184,0-1-1,1 1 1,-1-1-1,0 0 0,1 1 1,0-1-1,3 5 0,-4-8 31,-1 0 0,0 1-1,0-1 1,0 0-1,1 0 1,-1 1 0,0-1-1,1 0 1,-1 0-1,0 0 1,0 1 0,1-1-1,-1 0 1,0 0-1,1 0 1,-1 0 0,0 0-1,1 0 1,-1 0-1,0 0 1,1 0 0,-1 0-1,1 0 1,-1 0-1,0 0 1,1 0 0,-1 0-1,0 0 1,1 0-1,-1 0 1,1-1-6,0 0-1,0 0 1,0 0 0,0 0-1,0 0 1,-1 0-1,1 0 1,0-1 0,-1 1-1,1 0 1,-1 0-1,1 0 1,-1-3 0,5-14-21,-2 0 0,3-33 1,4-21 184,-5 61-36,3 13-15,9 22 51,-9-11-93,-3-8-61,0 1-1,1-1 0,-1 0 0,1 0 0,0-1 0,0 0 1,1 0-1,-1 0 0,1-1 0,0 0 0,0 0 0,0-1 1,0 0-1,0 0 0,1-1 0,-1 1 0,0-2 1,1 1-1,-1-1 0,15-1 0,-11-1-55,0 0 0,0 0-1,-1-1 1,1 0 0,-1-1 0,0-1 0,0 1-1,0-1 1,-1-1 0,1 0 0,-1 0 0,-1-1-1,11-10 1,-23 24 195,0 0-1,1 0 1,0 1 0,0-1-1,-3 12 1,4-12-25,-1 2 25,1 0 1,0 0-1,0 0 1,1 0 0,0 12-1,1-20-117,0 1 0,0 0 0,0 0 0,0 0 0,0-1 0,0 1 1,0 0-1,1 0 0,-1-1 0,1 1 0,-1 0 0,1-1 0,0 1 0,-1 0 0,1-1 0,0 1 0,0-1 0,0 0 0,1 1 0,-1-1 0,0 0 0,0 1 0,1-1 0,-1 0 0,0 0 0,1 0 0,-1 0 0,1 0 0,0-1 1,-1 1-1,1 0 0,0-1 0,3 1 0,-3 0-85,-1-1 1,1 0 0,0 0 0,0 0-1,-1-1 1,1 1 0,0 0-1,0-1 1,-1 1 0,1-1-1,0 1 1,-1-1 0,1 0 0,-1 0-1,1 0 1,-1 0 0,1 0-1,0-1 1,1-1-35,-1 0 1,1 1-1,-1-1 1,0 0-1,0 0 1,0-1-1,-1 1 1,3-5-1,0-5-103,0 0-1,-1-1 1,2-21 0,1-26-396</inkml:trace>
  <inkml:trace contextRef="#ctx0" brushRef="#br0" timeOffset="1">463 0 14291,'-5'16'1488,"3"5"-920,2 4-359,4-2 2607,5-2-2224,3-4-56,5 0 41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1.626"/>
    </inkml:context>
    <inkml:brush xml:id="br0">
      <inkml:brushProperty name="width" value="0.05" units="cm"/>
      <inkml:brushProperty name="height" value="0.05" units="cm"/>
    </inkml:brush>
  </inkml:definitions>
  <inkml:trace contextRef="#ctx0" brushRef="#br0">116 0 14443,'-15'10'808,"0"-1"13,0 1-1,-19 16 1,31-23-639,-1 0 0,1 1-1,0-1 1,0 1 0,1-1 0,-1 1-1,1 0 1,-1 0 0,1 0-1,1 0 1,-1 0 0,0 1 0,1-1-1,-1 7 1,1-9-130,1-1 0,0 0 0,0 1 0,0-1-1,0 0 1,1 1 0,-1-1 0,0 0 0,0 1 0,1-1 0,-1 0-1,1 0 1,-1 1 0,1-1 0,0 0 0,-1 0 0,1 0 0,0 0 0,0 0-1,1 2 1,1-1 13,-1-1-1,0 1 1,1-1-1,-1 1 0,1-1 1,-1 0-1,1 0 0,0 0 1,3 1-1,5 0-3,0-1-1,-1 0 0,1 0 1,11-2-1,-2-1-141,0-1 1,0-2-1,0 0 0,-1 0 1,0-2-1,30-15 0,-1 2 453,-47 19-306,0 1 0,1-1 0,-1 1 0,0-1 0,1 1 1,-1 0-1,0-1 0,1 1 0,-1 0 0,1 0 0,-1 0 0,0 0 1,1 0-1,-1 1 0,1-1 0,-1 0 0,0 1 0,1-1 0,-1 1 0,0-1 1,1 1-1,-1-1 0,0 1 0,0 0 0,0 0 0,0 0 0,1 0 1,-1 0-1,0 0 0,-1 0 0,1 0 0,1 2 0,18 13 356,-13-13-509,-1-1 0,1 0 0,0 0-1,0-1 1,0 0 0,0 0-1,0 0 1,1-1 0,13-1 0,-9 0-387,0 1 1,20 3 0,-29-3 403,0 1-1,0 0 1,0 0 0,0 0-1,0 0 1,0 0-1,-1 1 1,1-1-1,0 1 1,-1-1-1,1 1 1,-1 0-1,1 0 1,2 4 0,8 19-1453,-11-26 1233</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32.366"/>
    </inkml:context>
    <inkml:brush xml:id="br0">
      <inkml:brushProperty name="width" value="0.05" units="cm"/>
      <inkml:brushProperty name="height" value="0.05" units="cm"/>
    </inkml:brush>
  </inkml:definitions>
  <inkml:trace contextRef="#ctx0" brushRef="#br0">4 260 15907,'8'2'424,"1"0"0,-1 0 0,1-1 0,-1 0 0,1-1 0,0 0 0,-1 0 0,1-1 0,0 0 0,-1 0 0,1-1 0,-1 0 0,0-1-1,12-5 1,8-4 517,-1-2-1,43-29 1,-44 27-360,35-32 1,-55 43-495,0 0 0,-1-1 1,1 0-1,-1 0 1,-1 0-1,1-1 0,-1 0 1,0 1-1,0-1 0,-1-1 1,4-8-1,-7 15-77,0 0-1,1 0 0,-1 0 1,0 0-1,0 0 1,1 0-1,-1 0 0,0 0 1,0 0-1,0 0 1,0 0-1,0 1 0,0-1 1,-1 0-1,1 0 1,0 0-1,0 0 0,-1 0 1,1 0-1,0 0 1,-1 0-1,1 1 0,-1-1 1,1 0-1,-1 0 1,0 1-1,1-1 0,-1 0 1,0 0-1,1 1 1,-1-1-1,0 1 0,0-1 1,1 1-1,-1-1 1,0 1-1,0 0 0,0-1 1,0 1-1,0 0 1,0-1-1,0 1 0,0 0 1,1 0-1,-1 0 1,0 0-1,-2 0 1,-3 1 7,-1-1 0,1 1 1,0 0-1,0 1 1,0-1-1,-8 4 1,-7 4-7,0 2 0,1 0 1,0 1-1,0 0 0,2 2 1,-32 29-1,27-20-19,2 0 0,0 2 0,2 0 1,-24 40-1,36-54 5,1 2 1,0-1-1,1 1 1,0 0 0,-5 24-1,9-33 4,0 0-1,0 0 0,1 0 1,0 0-1,0-1 1,0 1-1,0 0 0,0 0 1,1 0-1,0 0 1,0 0-1,0 0 1,0-1-1,0 1 0,1 0 1,0-1-1,0 1 1,0-1-1,0 0 1,0 0-1,0 0 0,1 0 1,0 0-1,4 4 1,-2-4-16,1 0 0,0 0 0,0-1 0,0 1 0,0-1 0,0 0 0,0-1 0,1 0 0,-1 0 0,0 0 0,1-1 0,-1 1 0,1-2-1,-1 1 1,1-1 0,6-1 0,6-2-160,0 0-1,-1-2 0,0 0 1,21-10-1,-14 4 60,0-1-1,-2-1 1,26-21 0,0-7-188</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2.385"/>
    </inkml:context>
    <inkml:brush xml:id="br0">
      <inkml:brushProperty name="width" value="0.05" units="cm"/>
      <inkml:brushProperty name="height" value="0.05" units="cm"/>
    </inkml:brush>
  </inkml:definitions>
  <inkml:trace contextRef="#ctx0" brushRef="#br0">37 50 15587,'0'-6'1495,"-1"6"-239,-6 14 621,-5 24-134,11-35-1685,-3 11 101,1 0-1,0 1 1,1-1-1,0 1 1,1-1 0,1 1-1,1 18 1,-1-32-137,0 0 0,0 0-1,0 0 1,1 0 0,-1 0 0,0 0 0,1-1 0,-1 1-1,0 0 1,1 0 0,-1 0 0,1 0 0,-1 0 0,1 0-1,0-1 1,-1 1 0,1 0 0,0-1 0,0 1 0,-1 0-1,2 0 1,-1-1-1,0 0 0,-1 0 0,1 0 0,0 0 0,0 0-1,-1 0 1,1 0 0,0 0 0,0 0 0,-1-1 0,1 1 0,0 0-1,-1-1 1,1 1 0,0 0 0,-1-1 0,1 1 0,0 0 0,-1-1 0,2 0-1,2-3 68,0-1 0,-1 1-1,1 0 1,-1-1 0,5-9-1,2-7 79,-1-1 0,10-36 0,-19 58-167,0 0 1,0 0 0,0 0-1,0-1 1,0 1-1,0 0 1,0 0 0,0-1-1,0 1 1,0 0-1,0 0 1,0-1 0,1 1-1,-1 0 1,0 0-1,0 0 1,0-1 0,0 1-1,0 0 1,0 0 0,1 0-1,-1-1 1,0 1-1,0 0 1,0 0 0,0 0-1,1 0 1,-1 0-1,0 0 1,0-1 0,1 1-1,-1 0 1,0 0-1,0 0 1,0 0 0,1 0-1,-1 0 1,0 0-1,0 0 1,1 0 0,-1 0-1,0 0 1,0 0 0,1 0-1,-1 0 1,0 0-1,0 0 1,0 0 0,1 0-1,-1 1 1,0-1-1,0 0 1,0 0 0,1 0-1,-1 0 1,0 0-1,0 1 1,13 14-44,-6-5 20,-3-7 22,0-1 0,1 1 0,-1-1 0,1 0 0,-1 0 0,1 0 0,0-1 0,-1 0 0,1 0 0,0 0 0,0 0 0,0-1 0,0 0 0,0 0 0,0 0 0,0-1 0,-1 1 0,1-1 0,0 0 0,0-1 1,-1 1-1,1-1 0,0 0 0,5-3 0,-6 3 5,0 0 0,0 0 1,0 0-1,0-1 1,0 1-1,0-1 0,-1 0 1,1 0-1,-1-1 1,0 1-1,0-1 1,0 1-1,0-1 0,-1 0 1,1 0-1,-1 0 1,0 0-1,-1-1 0,1 1 1,-1-1-1,1 1 1,-1-1-1,-1 1 0,1-1 1,-1 1-1,1-6 1,-1 8-4,-1 1 1,1-1 0,0 1 0,0-1 0,-1 1-1,1 0 1,0-1 0,-1 1 0,0-1-1,1 1 1,-1 0 0,0-1 0,0 1-1,1 0 1,-1 0 0,0 0 0,0-1-1,-1 1 1,1 0 0,0 0 0,0 1 0,0-1-1,-1 0 1,1 0 0,0 1 0,-1-1-1,1 0 1,0 1 0,-4-1 0,3 1-1,0 0 0,-1 0 0,1 0 0,0 0 1,-1 0-1,1 1 0,0-1 0,0 1 0,-1 0 1,1-1-1,0 1 0,0 0 0,0 0 0,0 1 0,0-1 1,0 0-1,0 1 0,1-1 0,-3 2 0,-1 4 1,-1 0 0,1-1 0,0 2-1,0-1 1,1 1 0,0-1-1,0 1 1,1 0 0,-3 12-1,4-14-48,0 1 0,1-1-1,0 1 1,0 0-1,1 0 1,0-1-1,0 1 1,0 0-1,1 0 1,0-1-1,0 1 1,4 9 0,-4-13-50,0-1-1,0 1 1,0-1 0,1 0 0,-1 0 0,1 1 0,0-1 0,-1 0 0,1 0 0,0-1 0,0 1 0,0 0 0,0-1-1,1 1 1,-1-1 0,0 1 0,1-1 0,-1 0 0,1 0 0,-1 0 0,1-1 0,0 1 0,2 0 0,0-1-30,0 1 0,0-1 1,-1-1-1,1 1 1,0 0-1,0-1 0,0 0 1,-1 0-1,1-1 1,0 1-1,-1-1 0,6-3 1,19-13-663</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2.852"/>
    </inkml:context>
    <inkml:brush xml:id="br0">
      <inkml:brushProperty name="width" value="0.05" units="cm"/>
      <inkml:brushProperty name="height" value="0.05" units="cm"/>
    </inkml:brush>
  </inkml:definitions>
  <inkml:trace contextRef="#ctx0" brushRef="#br0">115 0 14331,'-19'29'1477,"1"1"-1,1 1 1,-18 45-1,30-60-1213,0 0 1,0 0-1,2 1 0,0-1 0,1 1 0,1-1 0,0 1 1,1 0-1,3 20 0,28 115 189,-20-105-24,12 96 0,-21-178 230,1 0 0,16-67 0,-11 64-566,72-340-1371,-77 361 1148,-2 12 82,-1 0 0,1 0 0,0-1-1,1 1 1,-1 0 0,1 0 0,0 1 0,0-1 0,1 0 0,-1 1 0,1-1 0,6-7 0,-8 12 45,0-1 0,-1 1 1,1 0-1,0 0 0,-1 0 1,1-1-1,0 1 0,0 0 1,-1 0-1,1 0 0,0 0 1,0 0-1,-1 0 1,1 0-1,0 0 0,0 1 1,-1-1-1,1 0 0,0 0 1,0 1-1,-1-1 0,1 0 1,0 1-1,-1-1 0,1 1 1,-1-1-1,1 1 1,-1-1-1,1 1 0,0-1 1,-1 1-1,0-1 0,1 1 1,-1 0-1,1 0 0,16 27-23,-16-27 23,2 5 3,0 0 0,-1 0 0,0 0-1,0 0 1,0 1 0,0-1 0,-1 0 0,0 1 0,-1-1 0,1 13 0,-2-16 10,1 1 0,-1-1-1,0 1 1,0-1 0,0 1 0,0-1 0,-1 1 0,1-1 0,-1 0-1,0 0 1,0 0 0,0 0 0,0 0 0,-1 0 0,1-1-1,-1 1 1,1-1 0,-1 0 0,0 1 0,0-1 0,-4 2 0,0 0-16,-1-1 1,1 1-1,-1-1 1,0-1 0,0 1-1,0-1 1,0 0 0,-1-1-1,1 0 1,0-1 0,-1 1-1,-15-3 1,23 2-26,1 0 0,-1 0 1,1 0-1,-1 0 0,1 0 1,-1-1-1,1 1 0,-1 0 1,1 0-1,-1 0 0,1-1 1,0 1-1,-1 0 0,1 0 1,-1-1-1,1 1 0,0 0 1,-1-1-1,1 1 0,0-1 1,-1 1-1,1 0 0,0-1 1,0 1-1,-1-1 0,1 1 1,0-1-1,0 1 0,0-1 1,0 1-1,0-1 0,0 1 1,0-1-1,-1 1 0,1 0 1,1-1-1,-1 1 0,0-1 1,0 1-1,0-1 0,0 1 1,0-1-1,0 1 0,0-1 1,1 1-1,-1-1 0,0 1 1,0-1-1,1 1 0,-1 0 1,0-1-1,1 1 0,-1 0 0,0-1 1,1 1-1,-1 0 0,0-1 1,2 1-1,26-23-678,-27 21 682,27-17-573</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3.336"/>
    </inkml:context>
    <inkml:brush xml:id="br0">
      <inkml:brushProperty name="width" value="0.05" units="cm"/>
      <inkml:brushProperty name="height" value="0.05" units="cm"/>
    </inkml:brush>
  </inkml:definitions>
  <inkml:trace contextRef="#ctx0" brushRef="#br0">16 33 16684,'-1'16'1820,"-5"31"-1,2-31-564,0 31-1,4-42-1121,0 0 0,0 0-1,1 0 1,-1 0-1,1 0 1,1 0-1,-1-1 1,1 1-1,-1 0 1,5 6 0,-5-10-123,-1 0 0,1 0 0,-1 0 0,1 0 0,0 0 0,-1 0 0,1 0 0,0 0 0,0 0 0,0 0 0,0-1 0,0 1 0,0 0 0,0-1 0,0 1 0,0-1 0,0 1 0,0-1 0,0 1 0,0-1 0,0 0 0,0 1 0,1-1 0,-1 0 0,0 0 0,0 0 0,0 0 0,1 0 0,-1 0 0,0 0 0,0 0 0,0-1 0,2 0 0,-1 0-4,0 0 0,0 0 0,0 0 0,0-1 0,0 1-1,0-1 1,0 1 0,-1-1 0,1 0 0,-1 0 0,1 1-1,-1-1 1,0 0 0,0-1 0,0 1 0,1-2 0,4-14 6,-2 0 0,0 0 0,3-29 0,-2 9-38,-5 38 24,0-1-1,0 1 1,0-1-1,0 1 1,0-1-1,0 1 1,0-1 0,0 1-1,1-1 1,-1 0-1,0 1 1,0-1-1,1 1 1,-1 0-1,0-1 1,1 1-1,-1-1 1,0 1-1,1-1 1,-1 1-1,1 0 1,-1-1-1,1 1 1,-1 0 0,1 0-1,-1-1 1,1 1-1,-1 0 1,1 0-1,-1 0 1,1-1-1,-1 1 1,1 0-1,-1 0 1,1 0-1,-1 0 1,1 0-1,0 0 1,-1 0-1,1 0 1,-1 0 0,1 1-1,-1-1 1,2 0-1,27 16-75,-12-6 34,-6-7 21,0 1 0,0-1 0,0-1 0,0 0 1,1 0-1,-1-2 0,0 1 0,20-2 0,-26 0 22,-1 1 0,1-1 0,-1 0 0,1 0 0,-1 0 0,0-1 0,1 1 1,-1-1-1,0 0 0,0 0 0,0-1 0,0 1 0,0-1 0,-1 0 0,1 0 0,-1 0 0,0 0 0,0-1 0,0 1 0,0-1 0,-1 0 0,1 0 0,-1 0 0,2-6 1,-3 9 6,0 0 1,-1 0-1,0 1 1,1-1 0,-1 0-1,1 0 1,-1 0 0,0 0-1,0 0 1,0 0 0,1 0-1,-1 0 1,0 0 0,0 0-1,0 0 1,0 0 0,-1 0-1,1 0 1,0 0 0,0 0-1,-1 0 1,1 0 0,0 0-1,-1 0 1,0-1-1,0 2 3,0 0 0,0-1 0,0 1-1,0 0 1,0 0 0,0 0-1,0 0 1,0 0 0,0 0 0,0 0-1,0 0 1,0 0 0,0 1-1,0-1 1,0 0 0,0 1 0,0-1-1,0 1 1,-1 0 0,-6 3 56,-1 1 1,1 0-1,1 1 1,-9 6-1,3 1 67,0 1 0,-16 22-1,24-29-103,0 1-1,0-1 0,1 2 1,0-1-1,0 0 1,-4 18-1,7-25-70,1 0 0,0 0 0,-1 1 0,1-1 0,0 0 0,0 0 0,0 0 0,0 1 0,0-1 0,0 0 0,0 0 0,0 0 0,1 1 0,-1-1-1,0 0 1,1 0 0,-1 0 0,1 0 0,-1 0 0,1 0 0,-1 0 0,1 0 0,0 0 0,0 0 0,-1 0 0,1 0 0,0 0 0,0 0 0,0-1 0,0 1 0,0 0 0,0-1 0,0 1 0,0-1 0,0 1 0,0-1 0,1 1-1,-1-1 1,0 0 0,0 0 0,0 1 0,1-1 0,-1 0 0,0 0 0,0 0 0,2-1 0,6 1-201,-1-1 1,0 0-1,0 0 1,0-1-1,12-4 0,23-12-376,5-7-191</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3.753"/>
    </inkml:context>
    <inkml:brush xml:id="br0">
      <inkml:brushProperty name="width" value="0.05" units="cm"/>
      <inkml:brushProperty name="height" value="0.05" units="cm"/>
    </inkml:brush>
  </inkml:definitions>
  <inkml:trace contextRef="#ctx0" brushRef="#br0">186 1 17468,'-6'1'410,"0"0"0,0 1 0,0 0 1,1 0-1,-1 1 0,0-1 0,1 1 1,-8 6-1,-11 4 985,13-8-1046,0 0 0,1 0 0,-1 2 0,1-1 0,0 1 0,0 1 0,-13 13 0,22-20-361,1-1 0,-1 1 1,1 0-1,-1-1 0,0 1 1,1 0-1,0 0 0,-1 0 1,1 0-1,-1 0 0,1-1 0,0 1 1,0 0-1,0 0 0,-1 0 1,1 0-1,0 0 0,0 0 1,0 0-1,0 0 0,0 0 1,1 0-1,-1 0 0,1 1 0,-1 0-67,1-1 0,0 1 0,1-1 0,-1 1-1,0-1 1,0 0 0,1 1 0,-1-1 0,0 0-1,1 0 1,3 2 0,4 2-565,1-1 0,-1 0-1,17 4 1,-24-7 467,39 9-1632,-31-9 1506,0 1-1,1 1 0,-2-1 0,1 2 0,0-1 0,-1 1 0,1 1 0,15 10 0,-25-15 340,1 1 0,0-1 0,-1 1-1,1-1 1,0 1 0,-1-1 0,1 1 0,-1-1-1,1 1 1,-1 0 0,0-1 0,1 1 0,-1 0-1,1-1 1,-1 1 0,0 0 0,0 0 0,1-1-1,-1 1 1,0 0 0,0 0 0,0-1 0,0 1-1,0 0 1,0 0 0,0-1 0,0 1 0,-1 1 0,1-1 47,-1 0 0,0 0 0,0 0 0,0 0 0,0 0 0,0 0 0,0 0 1,0 0-1,0 0 0,0 0 0,0 0 0,0-1 0,-1 1 0,-1 0 0,-4 2 182,0-1-1,0 0 0,-1 0 0,-12 2 0,15-4-246,0 0 0,0 1 0,0-1 0,1-1 0,-1 1-1,0-1 1,0 0 0,0 0 0,1 0 0,-1-1 0,0 0 0,-5-3-1,3-5-73</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4.252"/>
    </inkml:context>
    <inkml:brush xml:id="br0">
      <inkml:brushProperty name="width" value="0.05" units="cm"/>
      <inkml:brushProperty name="height" value="0.05" units="cm"/>
    </inkml:brush>
  </inkml:definitions>
  <inkml:trace contextRef="#ctx0" brushRef="#br0">0 380 14147,'22'-3'1071,"-10"1"-532,0 0 0,0 0 0,15-6 0,-25 7-382,1 0 0,-1 0 0,1 0 0,-1 0 0,0-1 0,0 1 1,1-1-1,-1 1 0,0-1 0,0 0 0,-1 0 0,1 0 1,0 0-1,-1 0 0,1 0 0,-1-1 0,1 1 0,-1 0 0,0-1 1,1-3-1,-2 6-120,0-1 0,1 1 0,-1-1 1,0 1-1,0-1 0,1 1 0,-1-1 0,0 1 1,0-1-1,0 0 0,0 1 0,0-1 0,0 1 1,0-1-1,0 1 0,0-1 0,0 0 1,-1 1-1,1-1 0,0 1 0,0-1 0,0 1 1,-1-1-1,1 1 0,0-1 0,-1 1 0,1-1 1,0 1-1,-1-1 0,1 1 0,-1-1 1,1 1-1,-1 0 0,1-1 0,0 1 0,-1 0 1,0 0-1,1-1 0,-1 1 0,1 0 0,-1 0 1,1-1-1,-1 1 0,1 0 0,-1 0 0,0 0 1,-1 0 11,1 0 1,-1 0 0,0 1 0,1-1 0,-1 0-1,1 1 1,-1-1 0,1 1 0,-1-1 0,1 1-1,0 0 1,-1 0 0,1-1 0,0 1-1,-1 0 1,0 2 0,-1-1 14,1 2-1,-1-1 1,1 0-1,0 0 1,0 1 0,0-1-1,1 1 1,-1 0 0,1-1-1,0 1 1,-1 7-1,1-9-37,1 0-1,0 1 0,0-1 0,0 0 0,0 1 0,0-1 0,1 0 0,-1 0 0,1 0 0,-1 1 0,1-1 0,0 0 0,0 0 1,0 0-1,0 0 0,0 0 0,0 0 0,1 0 0,-1 0 0,0-1 0,1 1 0,2 1 0,2 2-9,1-1 0,0 0-1,0-1 1,0 1 0,0-2 0,1 1-1,-1-1 1,1 0 0,0 0 0,0-1-1,-1 0 1,1 0 0,0-1 0,11-1-1,-2 0-130,-1-1-1,0 0 0,-1-2 1,1 0-1,0 0 0,16-8 1,-20 6 31,-1-1 0,0 0-1,0 0 1,0-1 0,-1 0 0,-1-1 0,1 0 0,-1-1 0,-1 0 0,0 0-1,0-1 1,-1 0 0,0 0 0,-1-1 0,-1 0 0,0 0 0,0 0-1,-1-1 1,-1 1 0,0-1 0,0 0 0,-2 0 0,2-21 0,-3 32 122,1 1 1,0-1 0,0 1-1,0 0 1,0 0 0,0 0 0,0-1-1,0 1 1,1 0 0,-1 0-1,0 0 1,1 1 0,-1-1-1,0 0 1,1 0 0,2 0-1,15-11-306,-8 3 24,-2-1 0,18-22 0,-24 27 204,1 0-1,-1 0 1,0-1-1,0 0 1,0 1-1,-1-1 1,0 0-1,3-11 1,-21 51 715,5 5-423,3 1 0,1 0 0,1 1 1,3-1-1,1 1 0,5 53 0,-3-83-336,2 0-1,-1-1 0,1 1 0,1-1 0,5 16 0,-5-24-377,-2-10 259,-4-16 22,-10-13 221,-1 1 0,-28-51-1,28 58 163,17 33-222,0 0 0,1 0 0,0-1 1,0 1-1,0-1 0,0 0 1,6 3-1,41 23-1385,-44-27 1317,-1 1 0,1-1 1,0 0-1,0-1 1,0 0-1,0 0 1,8 0-1,18-2-376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4.686"/>
    </inkml:context>
    <inkml:brush xml:id="br0">
      <inkml:brushProperty name="width" value="0.05" units="cm"/>
      <inkml:brushProperty name="height" value="0.05" units="cm"/>
    </inkml:brush>
  </inkml:definitions>
  <inkml:trace contextRef="#ctx0" brushRef="#br0">168 2 18172,'-2'0'219,"0"-1"1,0 1-1,0 0 1,0 0-1,0 0 1,0 0 0,0 0-1,0 0 1,0 0-1,0 1 1,0-1-1,1 1 1,-1 0-1,0-1 1,0 1-1,0 0 1,1 0-1,-1 0 1,0 0-1,1 0 1,-1 1-1,-1 1 1,-1 0-72,1 0-1,0 0 1,0 0-1,0 0 1,1 0 0,-1 1-1,1-1 1,0 1 0,-3 6-1,4-8-171,1 1-1,0-1 1,0 1-1,0-1 0,0 1 1,1-1-1,-1 1 1,0-1-1,1 1 0,0-1 1,0 1-1,0-1 1,0 0-1,0 1 0,0-1 1,1 0-1,-1 0 1,1 0-1,-1 0 1,1 0-1,0 0 0,-1-1 1,1 1-1,0-1 1,5 3-1,5 5-642,1-1-1,27 13 1,-38-20 592,48 21-1206,-31-15 890,0 2-1,0 0 0,-1 1 0,26 19 0,-42-29 434,-1 1 0,0 0-1,0 0 1,0 0 0,0 0-1,0 0 1,0 0 0,0 0 0,0 0-1,0 0 1,0 0 0,-1 0-1,1 1 1,0-1 0,-1 0-1,1 1 1,-1-1 0,0 0-1,1 1 1,-1-1 0,0 1-1,0-1 1,0 0 0,0 1-1,0-1 1,0 1 0,0 2 0,-2-2 78,1 0 0,0 0 1,-1 0-1,1-1 0,-1 1 1,0 0-1,0 0 0,1-1 1,-1 1-1,0-1 0,0 0 1,-1 1-1,1-1 0,0 0 1,-4 1-1,-16 6 577,0-1 0,0-1 0,0-1-1,-46 5 1,37-8-812,0-2 0,0-1 0,-37-5-1,43 1-208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5.370"/>
    </inkml:context>
    <inkml:brush xml:id="br0">
      <inkml:brushProperty name="width" value="0.05" units="cm"/>
      <inkml:brushProperty name="height" value="0.05" units="cm"/>
    </inkml:brush>
  </inkml:definitions>
  <inkml:trace contextRef="#ctx0" brushRef="#br0">8 218 18348,'0'0'33,"0"0"1,-1 0-1,1 0 1,0 0-1,0 0 0,-1 0 1,1 0-1,0 0 1,0 0-1,-1 0 0,1 0 1,0 0-1,0 0 1,0 0-1,-1 0 0,1 0 1,0 0-1,0 0 1,0 0-1,-1 0 0,1-1 1,0 1-1,0 0 1,0 0-1,-1 0 0,1 0 1,0 0-1,0-1 1,0 1-1,0 0 0,0 0 1,0 0-1,-1-1 1,1 1-1,0 0 0,0 0 1,0-1-1,0 1 1,0 0-1,0 0 0,0 0 1,0-1-1,0 1 1,0 0-1,0 0 0,0-1 1,0 1-1,0 0 1,0 0-1,0 0 0,0-1 1,0 1-1,0 0 1,1 0-1,-1-1 1,0 1-1,0 0 0,0 0 1,0 0-1,0 0 1,1-1-1,-1 1 0,0 0 1,0 0-1,0 0 1,0 0-1,1 0 0,-1-1 1,0 1-1,17-16 476,23-14 196,1 1 0,2 2 0,0 2 0,73-30 0,-104 50-646,1 0 0,-1 1-1,1 0 1,1 1 0,13-1 0,-24 4-49,-1 0 0,1-1 0,-1 1 0,1 0 0,0 1 0,-1-1 0,1 0 0,-1 1 0,1-1 0,-1 1 0,0 0 0,1 0 0,-1 0 0,1 0 0,-1 0 0,0 1 0,0-1 0,0 1 0,0-1 0,0 1 0,0 0 0,0 0 0,-1 0 0,1 0 0,-1 0 0,1 0 0,-1 0 0,0 0 0,1 1 0,-1-1 0,-1 0 0,2 5 0,7 49 51,-9-47-61,1-1-1,-1 0 1,2 1 0,-1-1 0,1 0-1,0 0 1,1 0 0,0 0 0,0-1 0,7 11-1,-9-17-4,0 1 0,1-1 0,-1 1 1,1-1-1,-1 1 0,1-1 0,0 0 0,0 0 0,-1 0 0,1 0 0,0 0 0,0 0 0,0-1 0,0 1 0,0-1 0,0 1 0,0-1 0,3 0 0,-1 0-26,0 0 0,1 0 0,-1-1 0,0 0 0,1 0 0,-1 0 0,0 0 0,5-3 0,3-2-194,-2 1-1,1-2 0,-1 0 1,0 0-1,11-11 0,-20 17 205,3-2-197,-1 0-1,1 0 1,-1 0-1,1-1 1,-1 0-1,0 0 1,-1 0-1,1 0 1,-1 0-1,1 0 0,-1-1 1,1-5-1,-4 0-423,-9 9-64</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5.818"/>
    </inkml:context>
    <inkml:brush xml:id="br0">
      <inkml:brushProperty name="width" value="0.05" units="cm"/>
      <inkml:brushProperty name="height" value="0.05" units="cm"/>
    </inkml:brush>
  </inkml:definitions>
  <inkml:trace contextRef="#ctx0" brushRef="#br0">72 219 16452,'-6'3'230,"-1"2"115,0-1 0,-1 0 0,1-1 0,-1 0 0,-15 5 0,23-8-331,0 0 1,0 0-1,-1 0 1,1 0-1,0 0 0,0 0 1,0 0-1,0 0 1,0 0-1,0 0 0,-1 0 1,1 0-1,0 0 0,0 1 1,0-1-1,0 0 1,0 0-1,0 0 0,-1 0 1,1 0-1,0 0 1,0 0-1,0 0 0,0-1 1,0 1-1,-1 0 1,1 0-1,0 0 0,0 0 1,0 0-1,0 0 1,0 0-1,0 0 0,0 0 1,-1 0-1,1 0 1,0 0-1,0 0 0,0-1 1,0 1-1,0 0 0,0 0 1,0 0-1,0 0 1,0 0-1,0 0 0,-1-1 1,1 1-1,0 0 1,0 0-1,0 0 0,0 0 1,0 0-1,0-1 1,0 1-1,0 0 0,0 0 1,8-10 657,18-12 192,1 2-483,1 2-1,1 1 1,51-23-1,-59 31-305,0 2 1,0 0-1,0 1 0,0 1 0,1 2 0,37-3 1,-52 6-49,0 0-1,0 1 1,1-1 0,-1 2 0,0-1 0,0 1 0,0 0 0,0 0 0,-1 1-1,1 0 1,-1 0 0,1 1 0,-1 0 0,0 0 0,0 0 0,-1 1 0,1 0 0,-1 0-1,0 0 1,0 1 0,-1-1 0,0 1 0,0 0 0,6 12 0,-9-15-22,0-1 0,0 0 0,0 0 0,0 0 1,0 0-1,0 0 0,1 0 0,-1-1 0,1 1 0,-1 0 0,1-1 1,0 1-1,0-1 0,-1 1 0,1-1 0,0 0 0,0 0 1,0 0-1,1 0 0,-1 0 0,0-1 0,0 1 0,0 0 0,1-1 1,-1 0-1,0 1 0,0-1 0,1 0 0,-1 0 0,0-1 1,1 1-1,-1 0 0,0-1 0,0 1 0,1-1 0,2-1 0,19-9-28,0-1-1,-1-2 1,0 0-1,-1-1 0,-1-1 1,23-23-1,-9 9-616,-30 26 711,0-1 0,-1 1 0,1-1 0,3-6 1,0 1-189,5-4-58</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6.262"/>
    </inkml:context>
    <inkml:brush xml:id="br0">
      <inkml:brushProperty name="width" value="0.05" units="cm"/>
      <inkml:brushProperty name="height" value="0.05" units="cm"/>
    </inkml:brush>
  </inkml:definitions>
  <inkml:trace contextRef="#ctx0" brushRef="#br0">113 1 20084,'-1'2'196,"0"0"-1,0 1 1,-1-1-1,1 0 1,-1 0-1,0 0 1,1 0-1,-1 0 1,-2 2-1,3-3-76,-10 9 108,1 1 0,0 1 0,1-1 0,1 1-1,0 1 1,0 0 0,1 0 0,-7 19 0,14-31-231,0 1 0,-1-1 0,1 1-1,0-1 1,0 1 0,0-1 0,0 1 0,0-1 0,0 1 0,1-1 0,-1 1 0,0-1 0,1 1 0,-1-1-1,1 0 1,0 1 0,-1-1 0,1 0 0,0 1 0,0-1 0,0 0 0,0 0 0,0 0 0,0 1 0,0-1-1,0-1 1,0 1 0,0 0 0,1 0 0,-1 0 0,0 0 0,1-1 0,-1 1 0,1-1 0,-1 1 0,0-1-1,1 0 1,2 1 0,8 1-275,1 0 0,-1 0 0,23-2-1,-23 0 74,32 1-443,2-1-375,50 6 0,-83-4 859,0 0-1,0 0 1,0 2 0,-1 0 0,1 0 0,-1 1 0,0 0-1,18 12 1,-26-15 202,-1 1 0,1-1-1,-1 1 1,0 0 0,0 0-1,0 0 1,0 0 0,0 1-1,-1-1 1,1 1 0,-1 0 0,0 0-1,0-1 1,-1 1 0,1 0-1,-1 0 1,0 1 0,0-1-1,0 0 1,0 5 0,-1-3 85,0-1 1,-1 1-1,0-1 1,0 1-1,0-1 1,-1 0 0,0 0-1,0 1 1,0-1-1,-1-1 1,1 1-1,-1 0 1,0-1-1,-1 1 1,-4 4 0,-3 3 107,-2 0 0,0-1 0,0-1 0,-1 0 0,0-1 0,0 0 0,-1-1 1,0-1-1,-1 0 0,0-1 0,0-1 0,0 0 0,-1-1 0,1-1 0,-1-1 1,0 0-1,-28-1 0,38-2-354,0 0 0,0 0 1,0 0-1,0-1 0,0 0 0,1-1 1,-1 0-1,1 0 0,0 0 0,0 0 1,0-1-1,0 0 0,1 0 1,-1-1-1,1 0 0,0 0 0,1 0 1,-1 0-1,1-1 0,0 0 0,0 0 1,1 0-1,-1 0 0,1 0 0,1-1 1,-4-10-1,-6-36-705</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6.664"/>
    </inkml:context>
    <inkml:brush xml:id="br0">
      <inkml:brushProperty name="width" value="0.05" units="cm"/>
      <inkml:brushProperty name="height" value="0.05" units="cm"/>
    </inkml:brush>
  </inkml:definitions>
  <inkml:trace contextRef="#ctx0" brushRef="#br0">1 92 17500,'35'-9'2008,"-2"4"-1184,0 2-360,3 0 1305,1 0-721,3 2-1008,0-3-696,1 4 608,0 0-216,2-1-168</inkml:trace>
  <inkml:trace contextRef="#ctx0" brushRef="#br0" timeOffset="1">660 0 14899,'-8'8'1382,"-1"-1"0,-19 13 0,18-15-141,1 2 0,-16 13 1,24-19-1199,0-1-1,1 1 1,-1-1 0,1 1 0,-1 0 0,0-1 0,1 1-1,-1 0 1,1 0 0,0-1 0,-1 1 0,1 0-1,0 0 1,-1-1 0,1 1 0,0 0 0,0 0 0,-1 0-1,1 0 1,0 0 0,0-1 0,0 1 0,0 0-1,0 0 1,1 1 0,0 0-44,-1-1-1,1 0 0,0 0 1,0 0-1,0 0 1,0 0-1,0 0 1,0 0-1,0-1 1,0 1-1,0 0 0,0 0 1,1-1-1,1 2 1,8 2-290,0-1-1,1 0 1,13 2 0,-14-3 184,27 5-445,-1 0-143,38 11 0,-66-15 709,1 0 0,-1 1 0,0 0 0,-1 1 0,1-1 0,-1 2 0,1-1 0,-2 1-1,10 8 1,-15-12 44,0 0-1,-1 1 0,1-1 1,0 1-1,-1-1 1,1 1-1,-1-1 0,0 1 1,0 0-1,0 0 0,0 0 1,0-1-1,-1 1 0,1 0 1,-1 0-1,0 4 0,0-2 62,-1 1 0,1-1 0,-1 0 0,-1 0 0,1 0 0,-1-1 0,0 1 0,-4 8 0,-1-1 142,0-1 1,-1 0 0,0-1-1,-1 0 1,0 0 0,-15 12-1,18-17-158,0 0 0,-1 0 0,1-1 0,-1 0 0,0 0 0,0-1 0,0 0 0,-1 0 0,1 0 0,-1-1 0,-14 2 0,16-4-174,1 0 1,0 0 0,0 0 0,-1-1 0,1 0 0,0 0 0,0-1 0,0 1 0,0-1 0,0 0 0,0 0 0,0-1 0,1 1 0,-1-1 0,1 0-1,0-1 1,0 1 0,-7-8 0,1 0-77,0-1 0,1 0 0,1 0 0,-9-17 0,-6-14-334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32.927"/>
    </inkml:context>
    <inkml:brush xml:id="br0">
      <inkml:brushProperty name="width" value="0.05" units="cm"/>
      <inkml:brushProperty name="height" value="0.05" units="cm"/>
    </inkml:brush>
  </inkml:definitions>
  <inkml:trace contextRef="#ctx0" brushRef="#br0">210 544 17668,'0'-3'194,"1"1"-1,-1-1 1,1 1 0,-1-1 0,0 0-1,0 1 1,0-1 0,0 1 0,0-1 0,-1 1-1,1-1 1,-1 1 0,0-1 0,0 1 0,0-1-1,-2-3 1,2 4-78,-1 1-1,1 0 1,-1-1 0,1 1-1,-1 0 1,0 0 0,0 0-1,1 0 1,-1 0-1,0 1 1,0-1 0,0 1-1,0-1 1,0 1-1,0-1 1,0 1 0,1 0-1,-1 0 1,0 0 0,0 0-1,0 0 1,0 1-1,-3 0 1,-3 0 6,0 2-1,0-1 1,0 1-1,0 0 1,1 0-1,-1 1 1,1 0-1,0 1 1,0-1-1,0 1 1,1 1-1,0-1 1,0 1-1,0 0 1,-6 10-1,7-10-115,1 0 1,0 0-1,0 0 0,1 0 1,0 1-1,0 0 0,0-1 1,1 1-1,0 0 0,0 0 1,1 0-1,0 1 0,0-1 1,1 0-1,0 0 0,0 1 1,3 13-1,-3-19-3,1 1 1,0 0-1,0-1 1,0 1-1,0-1 1,0 0-1,1 1 1,-1-1-1,1 0 0,-1 0 1,1 1-1,0-1 1,0-1-1,0 1 1,0 0-1,0 0 1,1-1-1,-1 1 1,0-1-1,1 0 0,-1 0 1,1 0-1,-1 0 1,1 0-1,-1 0 1,1-1-1,0 1 1,-1-1-1,1 0 1,5 0-1,1 0 18,1-1 1,-1 0-1,0-1 0,0 0 0,0 0 1,0-1-1,0 0 0,9-5 1,0-1 22,-1-1 0,-1-1 0,1-1 0,-2-1 0,1 0 0,-2 0 1,0-2-1,14-17 0,4-11 157,48-83 1,-50 71 10,26-64 0,-44 89-102,-2-1 1,-1 0-1,10-62 0,-16 43 17,-3 49-124,0 0-1,0 1 1,0-1-1,0 1 1,0-1-1,0 1 1,0-1-1,0 1 1,0-1 0,0 0-1,-1 1 1,1-1-1,0 1 1,0-1-1,0 1 1,-1-1 0,1 1-1,0-1 1,-1 1-1,1-1 1,0 1-1,-1-1 1,1 1-1,-1 0 1,1-1 0,0 1-1,-1 0 1,1-1-1,-1 1 1,1 0-1,-1 0 1,1-1 0,-1 1-1,-1 0 1,1 0-1,0 1 1,0-1 0,0 1 0,0-1 0,0 1-1,0 0 1,0-1 0,0 1 0,0 0 0,0 0-1,0 0 1,0 0 0,1 0 0,-1 0 0,0 0 0,0 1-1,-9 17 1,0 1 1,1 0-1,1 0 0,1 1 0,1-1 0,-8 44 0,9-25-15,1 0-1,2 1 0,3 44 0,1-66-97,0 1-1,0 0 1,2-1 0,1 1 0,0-1-1,1 0 1,13 26 0,-16-37 42,1 0 0,1 0 0,-1 0 0,1-1 1,0 1-1,1-1 0,-1-1 0,1 1 0,0-1 0,1 0 0,-1 0 1,1-1-1,0 0 0,0 0 0,1-1 0,-1 1 0,1-2 0,-1 1 1,1-1-1,9 2 0,41-3-366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7.114"/>
    </inkml:context>
    <inkml:brush xml:id="br0">
      <inkml:brushProperty name="width" value="0.05" units="cm"/>
      <inkml:brushProperty name="height" value="0.05" units="cm"/>
    </inkml:brush>
  </inkml:definitions>
  <inkml:trace contextRef="#ctx0" brushRef="#br0">1 15 17148,'39'-3'2288,"4"1"-1392,6 2-400,2-2 1441,1 1-961,-3-2-320,-6 0-1312,-2 3 768,-9 0-272,-3 0-144</inkml:trace>
  <inkml:trace contextRef="#ctx0" brushRef="#br0" timeOffset="1">1185 68 21061,'-7'0'1928,"-4"6"-1528,-12 10-208,-6 5 1168,-5 10-1008,-4 4-104,-2 6-152,3 2-24,7-3-23,2-2-57,11-10-281,7-7-255,8-19-736,-10-2 1072,9-22-192,-3-5-160</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7.578"/>
    </inkml:context>
    <inkml:brush xml:id="br0">
      <inkml:brushProperty name="width" value="0.05" units="cm"/>
      <inkml:brushProperty name="height" value="0.05" units="cm"/>
    </inkml:brush>
  </inkml:definitions>
  <inkml:trace contextRef="#ctx0" brushRef="#br0">122 1 19876,'-12'6'472,"0"0"0,1 1 0,0 0 0,0 0-1,1 2 1,-13 11 0,21-17-397,-1 0 0,0 0 0,0 0 0,1 0 0,0 0 0,-1 0 0,1 1 0,1-1 0,-1 1 0,0 0 0,1-1 0,0 1 0,0 0 0,0 0 0,0 0 0,1 0 0,-1 0 0,1 0 0,0 0 0,0 0-1,0 0 1,1 0 0,0 0 0,1 7 0,0-8-49,0 1-1,1 0 0,-1-1 1,1 1-1,0-1 1,-1 0-1,1 0 0,1 0 1,-1 0-1,0 0 0,1-1 1,-1 0-1,1 1 0,0-1 1,0-1-1,0 1 1,0 0-1,0-1 0,0 0 1,7 1-1,2 1-6,0-2 1,0 0-1,0 0 0,-1-1 0,24-3 0,-27 2-11,-1-1-1,0 0 1,0 0-1,0-1 0,0 0 1,0 0-1,0-1 0,-1 0 1,0 0-1,0-1 0,7-5 1,-11 8-8,-1 0 0,1-1 0,-1 1 0,0-1 0,0 1 0,0-1 0,0 0 0,-1 0 0,1 0 0,-1 0 0,0 0 1,1 0-1,-1 0 0,-1 0 0,1-1 0,0 1 0,-1 0 0,0-1 0,1 1 0,-1 0 0,-1-1 0,1 1 0,0 0 1,-1-1-1,0 1 0,0 0 0,0 0 0,0 0 0,0 0 0,-2-4 0,0 3-77,1 0 1,-1 0-1,0 0 0,0 0 0,-1 0 0,1 1 0,-1-1 1,0 1-1,1 0 0,-2 0 0,1 1 0,0-1 1,0 1-1,-1 0 0,1 0 0,-1 0 0,0 1 0,0 0 1,1 0-1,-1 0 0,0 0 0,0 1 0,0-1 1,0 1-1,0 1 0,0-1 0,0 1 0,1-1 1,-1 2-1,0-1 0,0 0 0,1 1 0,-1 0 0,1 0 1,-1 0-1,1 1 0,0-1 0,0 1 0,0 0 1,0 0-1,0 1 0,1-1 0,-1 1 0,-2 4 0,3-3-46,-1 0 0,1 0 0,1 1-1,-1-1 1,1 1 0,0-1-1,0 1 1,-2 11 0,6 16-547</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7.978"/>
    </inkml:context>
    <inkml:brush xml:id="br0">
      <inkml:brushProperty name="width" value="0.05" units="cm"/>
      <inkml:brushProperty name="height" value="0.05" units="cm"/>
    </inkml:brush>
  </inkml:definitions>
  <inkml:trace contextRef="#ctx0" brushRef="#br0">181 0 13787,'-62'67'3977,"47"-53"-3042,0 1 1,1 0 0,0 1 0,2 1 0,0 0 0,-16 30 0,27-44-835,-1 0 1,1 1 0,0-1-1,0 1 1,0 0 0,0-1-1,1 1 1,0 0 0,-1-1-1,1 1 1,0 0 0,1-1-1,0 6 1,0-7-73,-1 0-1,1 0 1,0 0-1,0-1 1,0 1 0,0 0-1,1 0 1,-1-1 0,0 1-1,1-1 1,-1 1-1,1-1 1,-1 0 0,1 0-1,0 1 1,-1-1 0,1 0-1,0 0 1,0-1 0,0 1-1,0 0 1,0-1-1,0 1 1,3 0 0,6 0-4,0 0 0,0-1 0,0 0 0,0 0 0,0-1 0,0-1 1,0 0-1,0 0 0,20-8 0,-18 5-16,0 0 1,-1-1-1,1-1 1,-1 0-1,0 0 1,-1-1-1,15-14 0,-23 20-7,-1 0-1,1-1 0,-1 0 0,1 1 1,-1-1-1,0 0 0,0 0 1,-1 0-1,1 0 0,0 0 0,-1-1 1,0 1-1,0 0 0,0-1 1,0 1-1,-1-1 0,1 1 0,-1-1 1,0 1-1,0-1 0,0 1 0,0-1 1,-1 1-1,1-1 0,-1 1 1,-2-6-1,1 4-41,-1 0 0,0 0-1,0 0 1,0 1 0,-1-1 0,0 1 0,0-1 0,0 1-1,0 0 1,-1 1 0,1-1 0,-1 1 0,0 0 0,0 0-1,-7-2 1,-2 0-320,1 0 0,-1 1 0,0 1 0,-1 1 0,1 0 0,-19 0 0,20 2-231</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29.628"/>
    </inkml:context>
    <inkml:brush xml:id="br0">
      <inkml:brushProperty name="width" value="0.05" units="cm"/>
      <inkml:brushProperty name="height" value="0.05" units="cm"/>
    </inkml:brush>
  </inkml:definitions>
  <inkml:trace contextRef="#ctx0" brushRef="#br0">222 261 17708,'-8'-1'222,"0"1"1,0 1 0,0 0-1,1 0 1,-1 0 0,0 1-1,1 0 1,-1 0 0,1 1-1,0 0 1,0 1 0,0-1-1,0 1 1,0 1 0,1-1-1,0 1 1,0 0 0,0 0-1,-8 11 1,7-8-117,-1 1 0,1 0 0,1 0-1,0 1 1,0 0 0,1 0 0,0 0 0,0 1 0,1-1 0,1 1-1,0 0 1,-3 21 0,6-28-88,0 1-1,0-1 1,0 0 0,0 0-1,1 0 1,0 0 0,0 0 0,0 0-1,0 0 1,0 0 0,1 0-1,0 0 1,0 0 0,0-1-1,0 1 1,0-1 0,1 0-1,0 1 1,3 2 0,-3-4 1,0 0 1,0 0 0,0 0-1,0 0 1,0-1 0,0 0-1,1 1 1,-1-1 0,0 0-1,1-1 1,-1 1 0,1-1-1,-1 1 1,0-1 0,1 0-1,-1 0 1,1-1 0,-1 1-1,1-1 1,-1 1 0,1-1-1,-1 0 1,6-3 0,-3 1 41,1 0 0,-1 0 0,0-1 0,-1 0 1,1 0-1,0-1 0,-1 0 0,0 1 1,0-2-1,-1 1 0,1 0 0,-1-1 0,0 0 1,-1 0-1,1 0 0,-1-1 0,-1 1 1,1-1-1,-1 1 0,2-12 0,0 1 110,-2 0 0,0 0-1,-1 0 1,-1 0 0,0 0-1,-1 0 1,-5-23 0,75 77-301,-59-34 112,-1 0 0,1-1-1,-1-1 1,1 1-1,0-1 1,0-1-1,0 0 1,-1 0-1,1-1 1,0 0-1,13-4 1,-9 1 7,-1-1 0,0 0 0,0-1 0,0 0 0,-1-1-1,0 0 1,15-13 0,-9 6 2,-2-1 0,0 0 0,-1-2 0,0 1 0,-2-2-1,0 0 1,-1-1 0,-1 0 0,17-39 0,-26 53-2,0-1 0,-1 1 0,0 0-1,0-1 1,1-10 0,-2 16 9,0-1-1,0 0 1,0 1 0,0-1 0,0 0-1,0 1 1,0-1 0,0 0-1,0 1 1,0-1 0,0 1-1,-1-1 1,1 0 0,0 1-1,-1-1 1,1 0 0,0 1-1,-1-1 1,1 1 0,0-1 0,-1 1-1,1-1 1,-1 1 0,1-1-1,-1 1 1,1 0 0,-1-1-1,1 1 1,-1 0 0,0-1-1,1 1 1,-1 0 0,1-1-1,-1 1 1,0 0 0,1 0 0,-1 0-1,0 0 1,1 0 0,-1 0-1,0 0 1,1 0 0,-1 0-1,0 0 1,1 0 0,-1 0-1,0 0 1,1 1 0,-1-1-1,0 0 1,1 0 0,-1 1 0,1-1-1,-1 1 1,1-1 0,-2 1-1,-2 1-7,0 1 0,0-1 1,0 1-1,1 0 0,-1 0 0,1 0 0,-1 1 0,1-1 0,-2 5 0,-25 39-46,24-36 45,-8 13 7,2 1 0,1 0 0,1 1 0,1 0 0,2 1 0,0 0 0,2 0 0,1 0 0,1 1 0,1-1 0,1 1 0,2 0 0,1-1 0,1 1 0,1-1 0,2 0 0,0 0 0,19 47 0,4-8-58,-13-30-93,14 45-1,-29-78 140,0 0 0,0 0 0,0 0 0,-1 0-1,0-1 1,1 1 0,-1 0 0,0 0 0,-1 0-1,1 0 1,0 0 0,-1 0 0,0 0 0,1-1-1,-1 1 1,-3 5 0,3-6 18,0 0 0,-1-1 0,0 1 0,1 0-1,-1-1 1,0 0 0,1 1 0,-1-1 0,0 0 0,0 0 0,0 0 0,0 0 0,0 0-1,-1 0 1,1 0 0,0-1 0,0 1 0,0-1 0,-1 0 0,1 0 0,0 0 0,-4 0-1,1 0 52,0-1-1,-1 0 1,1 0-1,0-1 1,0 1-1,0-1 1,0 0-1,0 0 1,0-1-1,0 0 1,1 0-1,-1 0 1,1 0-1,0-1 1,0 1-1,-5-7 1,0 1 73,1-1 0,1 0 0,0-1 1,0 0-1,-10-22 0,14 25-83,-1-1 1,2 1-1,-1-1 0,1 0 1,0 0-1,1 0 0,0 0 0,0 0 1,1 0-1,1-10 0,0 14-40,-1 1 0,1-1 0,1 1 0,-1-1-1,1 1 1,-1 0 0,1 0 0,0 0 0,1 0 0,-1 0-1,1 1 1,0-1 0,0 1 0,0-1 0,0 1 0,0 0 0,1 0-1,-1 0 1,1 1 0,0-1 0,0 1 0,6-3 0,8-1-186,1 0 1,-1 1 0,36-5-1,-31 6 48,1-1 0,26-9 0,14-14-49,-1-5-72</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30.444"/>
    </inkml:context>
    <inkml:brush xml:id="br0">
      <inkml:brushProperty name="width" value="0.05" units="cm"/>
      <inkml:brushProperty name="height" value="0.05" units="cm"/>
    </inkml:brush>
  </inkml:definitions>
  <inkml:trace contextRef="#ctx0" brushRef="#br0">300 77 16452,'5'-5'502,"0"-1"0,-1 0 1,0 0-1,6-12 1,-10 17-445,1 0 1,-1 1-1,1-1 1,-1 0-1,1 0 1,-1 0-1,0 0 0,1 0 1,-1 0-1,0 1 1,0-1-1,0 0 1,0 0-1,1 0 0,-1 0 1,-1 0-1,1 0 1,0 0-1,0 0 0,0 0 1,0 0-1,-1 0 1,1 0-1,0 0 1,-1 1-1,1-1 0,-1 0 1,1 0-1,-1 0 1,1 1-1,-1-1 1,0 0-1,1 1 0,-1-1 1,0 0-1,0 1 1,1-1-1,-1 1 1,0-1-1,0 1 0,0-1 1,0 1-1,1 0 1,-1-1-1,0 1 1,-2 0-1,0-1 102,0 1-1,-1 0 1,1 0 0,0 0 0,0 1 0,-1-1-1,1 1 1,0 0 0,0-1 0,0 1-1,0 1 1,-5 1 0,-35 25 513,34-22-521,-10 9-100,1 0 0,1 2-1,0 0 1,1 1 0,0 1 0,2 0 0,0 1 0,2 1-1,0 0 1,1 0 0,1 1 0,1 1 0,1 0 0,-8 41-1,14-53-25,0 1-1,1-1 1,0 1-1,1 0 0,0-1 1,1 1-1,4 16 1,-5-24-17,1-1 1,0 0-1,0 0 1,0 0-1,0 0 1,0 0-1,1 0 1,-1 0-1,1 0 1,0-1 0,0 1-1,0 0 1,0-1-1,0 0 1,1 1-1,-1-1 1,1 0-1,-1 0 1,1-1-1,0 1 1,0 0-1,0-1 1,0 0-1,0 0 1,0 0 0,0 0-1,0 0 1,0 0-1,0-1 1,6 1-1,-2-2 7,-1 0 0,1 0 0,-1 0 0,1-1 0,-1 0 0,1 0 0,-1 0 0,0-1 0,0 0 0,0-1 0,-1 1 0,1-1 0,-1 0 0,0 0 0,6-6 0,0-1 22,-1 0 1,0 0 0,-1-1 0,0 0 0,12-23-1,-16 25-2,-1 0-1,0 0 0,0 0 0,3-16 0,-6 23-25,-1 0 1,1 0-1,-1 0 0,1 0 0,-1 0 0,0 0 0,0 0 0,0 1 0,-1-1 0,1 0 0,-1 0 1,0 0-1,1 0 0,-1 0 0,-1 1 0,1-1 0,0 0 0,0 1 0,-1-1 0,-3-3 0,4 5-4,0 0-1,-1 0 1,1 0-1,-1 0 1,1 0 0,-1 1-1,1-1 1,-1 1-1,1-1 1,-1 1-1,0-1 1,0 1-1,1 0 1,-1 0-1,0 0 1,1 0-1,-1 0 1,0 0-1,1 0 1,-1 0-1,0 1 1,1-1-1,-1 1 1,0-1-1,1 1 1,-1 0 0,1 0-1,-1-1 1,1 1-1,-1 0 1,1 0-1,-2 2 1,0 0-3,-1 0 1,1-1 0,0 2-1,0-1 1,0 0 0,1 1 0,-1-1-1,1 1 1,0-1 0,0 1-1,-3 8 1,4-10-4,1 0-1,-1 1 0,1-1 1,-1 1-1,1-1 1,0 1-1,0-1 1,0 1-1,0-1 0,1 0 1,-1 1-1,1-1 1,-1 1-1,1-1 1,0 0-1,0 1 0,0-1 1,0 0-1,0 0 1,0 0-1,1 0 0,-1 0 1,1 0-1,0 0 1,-1 0-1,1 0 1,0-1-1,0 1 0,0-1 1,0 0-1,0 1 1,0-1-1,1 0 1,-1 0-1,0 0 0,1-1 1,-1 1-1,3 0 1,6 2-5,0-1-1,0-1 1,0 1 0,0-2 0,0 0-1,0 0 1,15-3 0,1-2-28,0-2 0,-1-2 0,0 0-1,0-1 1,-1-2 0,35-22 0,-60 34 31,1 0-1,-1 0 1,0 0-1,0 0 1,0 0-1,0-1 1,0 1 0,1 0-1,-1 0 1,0 0-1,0 0 1,0 0-1,0 0 1,1 0 0,-1 0-1,0 0 1,0 0-1,0-1 1,1 1-1,-1 0 1,0 0-1,0 0 1,0 0 0,1 0-1,-1 0 1,0 1-1,0-1 1,0 0-1,1 0 1,-1 0 0,0 0-1,0 0 1,0 0-1,1 0 1,-1 0-1,0 0 1,0 0 0,0 1-1,0-1 1,0 0-1,1 0 1,-1 0-1,0 0 1,0 0 0,0 1-1,0-1 1,-2 14-55,-14 24 15,12-29 22,-10 21-179,2-4 141,-10 31 0,20-49-642,0 0 1,0 0 0,1 0-1,-1 15 1,2-23 633,1 0 0,-1 0 0,1 0 0,-1 0 0,1-1 0,-1 1-1,1 0 1,-1 0 0,1-1 0,-1 1 0,1 0 0,-1 0 0,1-1 0,-1 1 0,0-1 0,1 1-1,-1 0 1,0-1 0,1 1 0,-1-1 0,0 1 0,1-1 0,13-18-892</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30.874"/>
    </inkml:context>
    <inkml:brush xml:id="br0">
      <inkml:brushProperty name="width" value="0.05" units="cm"/>
      <inkml:brushProperty name="height" value="0.05" units="cm"/>
    </inkml:brush>
  </inkml:definitions>
  <inkml:trace contextRef="#ctx0" brushRef="#br0">106 0 20620,'0'25'1689,"-16"5"-1209,-4 4-176,2 7 440,1 7-208,3-3-72,4-2-184,4-9-696,4-5-408,2-9 688,2-5-176,-7-10-112</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31.280"/>
    </inkml:context>
    <inkml:brush xml:id="br0">
      <inkml:brushProperty name="width" value="0.05" units="cm"/>
      <inkml:brushProperty name="height" value="0.05" units="cm"/>
    </inkml:brush>
  </inkml:definitions>
  <inkml:trace contextRef="#ctx0" brushRef="#br0">1 83 16388,'0'-3'191,"1"0"0,-1 0 0,1 0 0,-1 1 0,1-1 1,0 0-1,0 0 0,0 1 0,1-1 0,-1 0 1,1 1-1,-1 0 0,1-1 0,0 1 0,0 0 1,0 0-1,3-3 0,0 2 70,0 0-1,0-1 1,0 2-1,0-1 1,0 1-1,1-1 1,-1 1-1,8-1 1,5 0 110,0 0-1,0 1 1,0 1 0,30 2 0,-12 2-203,-1 2 0,0 1 1,48 15-1,-62-14-158,0 0 1,0 2-1,0 1 0,-1 0 1,-1 1-1,27 21 0,-42-29-9,0 0-1,0 0 0,-1 0 0,1 1 1,-1-1-1,0 1 0,0 0 1,0 0-1,-1 0 0,1 0 0,-1 1 1,0-1-1,0 1 0,-1-1 1,1 1-1,-1 0 0,0-1 1,0 1-1,0 0 0,-1 0 0,0 0 1,0 0-1,0 0 0,-1-1 1,1 1-1,-1 0 0,0 0 0,-1 0 1,1-1-1,-1 1 0,-2 4 1,-4 6 66,0-1 0,-1 0 0,0-1 1,-1 0-1,-1-1 0,0 0 0,-18 15 1,2-4 201,-2-1 0,-39 23 0,45-32-45,-1 0 0,0-2-1,-37 13 1,52-21-216,0 0 1,0-1-1,-1 0 0,1-1 1,0 0-1,-1 0 0,1-1 0,0-1 1,-1 1-1,1-1 0,-1-1 1,1 0-1,-11-3 0,17 4-84,0-1-1,0 1 0,0-1 1,0 0-1,0 0 0,1 0 1,-1 0-1,0 0 1,1 0-1,0-1 0,-1 1 1,1-1-1,0 0 1,0 0-1,1 0 0,-1 0 1,1 0-1,-1 0 0,1 0 1,0 0-1,0 0 1,0-1-1,1 1 0,-1 0 1,1-1-1,0 1 1,0 0-1,0-1 0,0 1 1,0-1-1,1 1 1,-1 0-1,1-1 0,0 1 1,0 0-1,1 0 0,1-5 1,14-24-635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31.726"/>
    </inkml:context>
    <inkml:brush xml:id="br0">
      <inkml:brushProperty name="width" value="0.05" units="cm"/>
      <inkml:brushProperty name="height" value="0.05" units="cm"/>
    </inkml:brush>
  </inkml:definitions>
  <inkml:trace contextRef="#ctx0" brushRef="#br0">367 166 18684,'2'9'2032,"-2"11"-1335,-6 3-249,-3 3 1408,1 11-1136,0 3-200,1 4-72,1 7-111,6-2-498,-2-4-367,7-2-672,-1-3-232,1-12 1048,-5-8-312,-9-16-249</inkml:trace>
  <inkml:trace contextRef="#ctx0" brushRef="#br0" timeOffset="1">8 233 14907,'-3'-11'288,"1"-1"-1,1 0 0,0 1 1,1-1-1,0 0 1,0 0-1,2 0 0,4-21 1,-5 28-172,1-1 0,0 1 0,1 0 0,-1 0-1,1 0 1,0 0 0,0 1 0,1-1 0,-1 1 0,1 0 0,0 0 0,0 0 0,0 0 0,1 1 0,0-1 0,-1 1 0,1 0-1,0 1 1,0-1 0,10-2 0,1 0 104,1 1-1,-1 1 1,1 1-1,0 0 1,0 1-1,0 1 1,0 0 0,32 6-1,-10 1 159,0 2-1,64 24 1,-103-33-375,115 49 587,-104-44-501,0 1 0,-1 1 0,0 0 0,0 0 0,-1 1 1,0 0-1,0 0 0,8 12 0,-15-19-62,-1 1 0,0-1 0,0 1 0,0-1 0,1 1 0,-2 0 0,1-1 0,0 1 0,0 0 0,0 0 0,-1-1 0,1 1-1,-1 0 1,0 0 0,1 0 0,-1 0 0,0 0 0,0 0 0,0 0 0,0-1 0,0 1 0,-1 0 0,1 0 0,-1 0 0,1 0 0,-1 0 0,0-1 0,1 1 0,-1 0 0,0-1 0,0 1 0,0 0 0,0-1 0,-1 1 0,1-1 0,0 0 0,-1 1 0,1-1 0,-1 0 0,1 0 0,-1 0 0,1 0 0,-1 0-1,-2 1 1,-8 4 112,0 0 0,-1-1 0,0-1 0,0 0 0,-16 2 0,-71 9 388,79-13-473,-136 9-1255,160-11 875</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48.848"/>
    </inkml:context>
    <inkml:brush xml:id="br0">
      <inkml:brushProperty name="width" value="0.05" units="cm"/>
      <inkml:brushProperty name="height" value="0.05" units="cm"/>
    </inkml:brush>
  </inkml:definitions>
  <inkml:trace contextRef="#ctx0" brushRef="#br0">13 535 15507,'-12'1'1685,"13"-4"-421,21-8 199,-15 7-1247,24-12 503,-1-1-1,45-35 1,53-52-43,-67 53-375,27-25-39,112-84 72,-184 149-453,0 2-1,26-12 1,-67 24-1913,3-2 1578</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49.251"/>
    </inkml:context>
    <inkml:brush xml:id="br0">
      <inkml:brushProperty name="width" value="0.05" units="cm"/>
      <inkml:brushProperty name="height" value="0.05" units="cm"/>
    </inkml:brush>
  </inkml:definitions>
  <inkml:trace contextRef="#ctx0" brushRef="#br0">1 157 13883,'0'0'71,"0"0"0,0 0-1,0-1 1,-1 1 0,1 0 0,0 0 0,0-1-1,0 1 1,0 0 0,0 0 0,0-1 0,0 1-1,0 0 1,0-1 0,0 1 0,0 0 0,0-1-1,0 1 1,0 0 0,0 0 0,1-1-1,-1 1 1,0 0 0,0 0 0,0-1 0,0 1-1,0 0 1,1 0 0,-1-1 0,0 1 0,0 0-1,0 0 1,1 0 0,-1 0 0,0-1 0,0 1-1,1 0 1,-1 0 0,0 0 0,0 0 0,1 0-1,-1 0 1,0-1 0,1 1 0,-1 0 0,0 0-1,0 0 1,1 0 0,-1 0 0,0 0 0,1 0-1,24-5 1265,-19 3-878,202-32 2574,-14 3-2587,-146 20-369,92-31 0,-126 35-68,-10 5-4,-1 0-1,1 0 1,0 0-1,-1 1 1,1 0-1,0-1 1,0 1-1,0 1 1,0-1-1,0 0 1,0 1-1,5 0 1,-8 1-2,-1 0 0,1 0 1,-1 0-1,1 0 0,-1 0 1,0 0-1,1 0 0,-1 0 0,0 0 1,0 0-1,0 0 0,0 0 1,0 0-1,0 0 0,0 0 0,0 0 1,-1 1-1,1-1 0,0 0 1,-1 0-1,1 0 0,0 0 0,-1-1 1,0 2-1,-12 25 45,-1-1-1,-31 43 1,12-20 26,-131 223-9,159-263-217,-15 23-192,19-31 335,0 0 0,0 0-1,0 0 1,0 0 0,0 0 0,-1 0 0,1 0-1,0-1 1,0 1 0,0 0 0,-1-1-1,1 1 1,0-1 0,-1 1 0,1-1-1,0 0 1,-1 0 0,1 1 0,-1-1-1,1 0 1,-1 0 0,1 0 0,-2-1-1,-20-8-194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5:02.499"/>
    </inkml:context>
    <inkml:brush xml:id="br0">
      <inkml:brushProperty name="width" value="0.05" units="cm"/>
      <inkml:brushProperty name="height" value="0.05" units="cm"/>
    </inkml:brush>
  </inkml:definitions>
  <inkml:trace contextRef="#ctx0" brushRef="#br0">4980 424 10666,'-23'1'226,"0"-1"1,-1 0-1,1-2 0,-34-7 0,-90-30 199,146 39-420,-72-20 255,-117-16 1,-80 8-25,107 12-29,74 7 11,-317-40 680,4-30-674,-66-24-156,360 87 13,-1 5 0,-153 4 0,144 14-9,-152 30 0,-112 44 329,337-71-319,-185 50 259,179-43-267,1 2-1,-68 37 0,-122 84-25,201-114-40,2 1-1,1 2 0,1 2 0,-30 35 0,41-37 0,1 1 0,2 1 0,-34 66 0,-35 111-12,49-107 7,16-42-10,-16 37-4,-31 106 0,63-169 13,1 1 0,2 0 0,1 0 0,2 0 0,1 0-1,2 1 1,5 43 0,4-14-18,3-1 0,2 0 0,4-1 0,2-1 0,51 107-1,-58-145 2,0-2-1,1 1 1,2-2-1,0 0 0,1-1 1,1 0-1,0-2 1,1 0-1,1-1 1,1-1-1,1-1 0,-1-1 1,2-1-1,0-1 1,43 15-1,65 14-37,223 38 0,-128-34 27,571 122 26,-272-102-29,4-50 39,-149-7 1,-1 0-6,633-26-14,-357-54-4,-11-66-12,179-36-180,-693 157 196,291-46 4,-5-25 0,240-118 5,-519 152-28,-2-5-1,209-129 0,-298 160-4,-2-3 0,-2-2 0,-1-1 0,59-66 0,-82 81 36,-1-2-1,-1 1 1,-1-2-1,-1 0 1,-1-1-1,-1 0 1,-1-1-1,-1 0 1,-2-1-1,0 0 1,5-32-1,-12 39 16,-1 0 1,0 0-1,-1 0 0,-1 0 0,-1 0 0,0 0 1,-2 1-1,0 0 0,-1 0 0,0 0 0,-2 0 1,-15-25-1,-1 3-14,-2 1-1,-2 2 1,-1 1 0,-34-33 0,30 36-19,-2 2 0,-1 1 1,-1 2-1,-2 2 0,0 1 1,-2 2-1,0 2 0,-2 2 1,0 1-1,-1 3 0,-82-19 1,-172-10 26,-4 21 34,96 9-19,-249-27 35,-266-20 72,-450 7 121,1 75-1111,721 21-441,304-23 969</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49.667"/>
    </inkml:context>
    <inkml:brush xml:id="br0">
      <inkml:brushProperty name="width" value="0.05" units="cm"/>
      <inkml:brushProperty name="height" value="0.05" units="cm"/>
    </inkml:brush>
  </inkml:definitions>
  <inkml:trace contextRef="#ctx0" brushRef="#br0">429 4 13643,'4'-1'188,"1"0"1,-1 1-1,0-1 1,0 1-1,0-1 1,0 1-1,1 1 1,-1-1-1,0 1 1,6 1-1,-9-2-149,0 1 0,0-1 0,0 1-1,-1-1 1,1 1 0,0-1 0,0 1 0,0 0-1,-1 0 1,1-1 0,0 1 0,-1 0 0,1 0 0,-1 0-1,1 0 1,-1 0 0,1 0 0,0 1 0,-1 1 55,1 0 1,-1 0-1,0 0 1,0 0-1,0 0 0,0 0 1,0 0-1,-1 0 1,0 3-1,-4 12 213,-1-1-1,0 0 1,-1 0-1,-1-1 0,-14 23 1,-60 78 553,67-96-726,-207 242 1047,127-157-763,94-104-413,-22 29 168,23-31-169,0 0 0,-1 1 0,1-1 0,0 0 0,0 1-1,0-1 1,0 0 0,0 1 0,0-1 0,-1 0 0,1 1-1,0-1 1,0 0 0,0 1 0,0-1 0,0 0 0,0 1-1,1-1 1,-1 1 0,0-1 0,0 0 0,0 1 0,0-1-1,0 0 1,0 1 0,1-1 0,-1 0 0,0 0 0,0 1-1,1-1 1,0 1 4,0-1-1,0 0 0,0 1 1,0-1-1,1 0 1,-1 0-1,0 0 0,0 0 1,0 0-1,1 0 1,-1 0-1,0 0 0,0-1 1,2 0-1,117-30 288,48-12 25,7 17-740,-15 2-287,-115 14 450</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0:05.822"/>
    </inkml:context>
    <inkml:brush xml:id="br0">
      <inkml:brushProperty name="width" value="0.05" units="cm"/>
      <inkml:brushProperty name="height" value="0.05" units="cm"/>
    </inkml:brush>
  </inkml:definitions>
  <inkml:trace contextRef="#ctx0" brushRef="#br0">251 1746 14195,'-1'1'113,"1"0"0,-1 1 1,1-1-1,0 0 0,-1 1 0,1-1 1,0 0-1,0 1 0,0-1 0,0 0 0,0 1 1,1 1-1,-1-3-46,0 1 0,0-1 0,1 0 0,-1 1 0,0-1 0,1 1 1,-1-1-1,0 1 0,1-1 0,-1 0 0,0 1 0,1-1 0,-1 0 0,1 1 0,-1-1 1,0 0-1,1 1 0,-1-1 0,1 0 0,-1 0 0,2 1 0,2-1 239,0 0 0,0 0-1,0 0 1,0 0 0,0-1-1,7-1 1,-8 2-241,52-9 687,0 2 0,0 2 0,1 3 0,109 10 0,-73 4-566,1-5 0,0-3 0,136-13 0,202-7-59,-386 16-117,80 0-12,1-6 0,132-23-1,-145 3 15,-82 17-58,1 1-1,0 1 0,1 2 1,59-1-1,-73 7 34,260 19-79,-264-18 34,0-2 0,0 0 0,0-1 0,23-4 0,-21 3-11,-1 0 0,1 1 0,21 1 0,13 3-90,-1-3-1,1-1 1,-1-3-1,0-3 0,88-21 1,-111 20 30,-1-2 0,-1 0 0,1-2 0,-2 0 1,34-23-1,107-91-309,-147 111 488,51-35 2,-42 31 18,48-43 0,-67 54-56,0-1-1,-1 0 0,0 0 1,0-1-1,-1 1 0,0-2 1,-1 1-1,0 0 1,5-16-1,-4 6-2,-1-1 0,-1 0 1,-1-1-1,-1 1 0,-1 0 0,0-1 1,-2 1-1,-5-38 0,3 43-7,-1 1 0,0-1 0,0 1 0,-2 0 1,0 0-1,-1 1 0,0 0 0,-1 0 0,0 1 0,-1 0 0,-1 0 0,-16-16 1,4 9 10,-2 1 1,0 1 0,-1 1-1,-50-25 1,-118-41 82,31 16-49,67 20-29,-111-49-25,161 78-9,-1 2 1,-78-17 0,-31 6 11,56 12 60,-188-56-1,188 37-58,-1 4 1,-2 4-1,-115-14 0,113 32-97,0 4-1,-1 4 0,-169 23 1,34 17-577,200-31 497,0 2 0,1 2 0,-72 33 0,47-9 74,2 2 1,1 3 0,2 2 0,2 3 0,3 2-1,1 3 1,-86 111 0,114-129 89,2 1 0,1 2 1,2 0-1,1 1 0,2 1 0,2 1 0,2 0 1,1 0-1,2 2 0,-5 46 0,12-57 1,1 0 1,2 1-1,1-1 0,1 0 1,2 0-1,9 34 0,-7-40 9,2-1 0,1 0-1,0-1 1,2 0-1,1 0 1,0-1 0,2-1-1,18 23 1,-19-29 4,1 0 0,1 0 0,0-2 0,1 1 0,0-2 0,1 0 0,1-1-1,-1-1 1,31 12 0,-18-11 2,0-1 0,0-2 0,1-1 0,0-2 0,49 4 0,29-6-557,158-13 0,-226 5 372,-11-2-55</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43.925"/>
    </inkml:context>
    <inkml:brush xml:id="br0">
      <inkml:brushProperty name="width" value="0.05" units="cm"/>
      <inkml:brushProperty name="height" value="0.05" units="cm"/>
    </inkml:brush>
  </inkml:definitions>
  <inkml:trace contextRef="#ctx0" brushRef="#br0">5 278 15651,'-1'0'91,"1"1"-1,0-1 0,-1 0 0,1 0 1,0 1-1,0-1 0,-1 0 0,1 1 1,0-1-1,0 0 0,-1 1 0,1-1 1,0 0-1,0 1 0,0-1 1,0 0-1,0 1 0,-1-1 0,1 1 1,0-1-1,0 0 0,0 1 0,0-1 1,0 1-1,0-1 0,0 0 0,0 1 1,0-1-1,1 1 0,-1-1 0,0 1 1,12 5 1668,19-3 155,-17-4-1499,1-1 0,-1-1-1,1 0 1,-1-1 0,0-1 0,-1 0 0,1-1 0,22-12 0,-18 7-262,-1 0 0,-1 0 0,0-2 0,0 0 1,23-26-1,-32 30-127,-1 1 0,0-1 1,0 0-1,8-19 0,-12 25-23,-1-1 0,0 1 0,1-1 0,-1 1 0,-1-1 0,1 1 0,0-1 0,-1 1 0,0-1 0,0 1 0,0-1 0,0 0 0,0 1 0,-1-1 0,0 1 0,0-1 0,-2-5 0,2 7-5,0 1 0,0-1 0,0 1 0,0-1 0,-1 1 0,1 0 0,0-1 0,-1 1 0,1 0 0,-1 0 0,0 0 1,1 0-1,-1 0 0,0 1 0,1-1 0,-1 0 0,0 1 0,0-1 0,0 1 0,0 0 0,1 0 0,-1-1 0,0 1 0,0 0 0,0 1 0,0-1 0,0 0 0,-2 1 0,-3 0-8,1 1-1,0 0 1,0 0 0,0 1-1,0-1 1,0 1-1,-7 5 1,-6 7-8,1 0 1,1 1-1,0 1 0,1 0 0,1 2 0,1-1 1,0 2-1,2 0 0,0 0 0,1 2 0,-10 26 1,20-45 14,0 1 0,-1-1-1,1 1 1,1-1 0,-1 0 0,0 1 0,1 0 0,0-1 0,0 1 0,0-1 0,0 1-1,1-1 1,0 5 0,0-7 2,0 1-1,-1-1 1,1 0-1,1 1 1,-1-1-1,0 0 1,0 1-1,0-1 0,1 0 1,-1 0-1,0 0 1,1 0-1,-1 0 1,1-1-1,-1 1 1,1 0-1,0-1 1,-1 1-1,1-1 1,0 1-1,-1-1 0,1 0 1,0 0-1,0 0 1,-1 0-1,1 0 1,0 0-1,2-1 1,8 0-16,0 0-1,0-1 1,0-1 0,0 0 0,0-1 0,16-7 0,70-38-68,-66 31 62,-13 8 13,-8 3-1,0 0 0,1 2-1,0-1 1,0 1 0,0 1 0,1 0 0,22-4 0,-34 8 15,0 0 0,0 0-1,1 0 1,-1 0 0,0 0 0,0 0-1,0 0 1,0 1 0,0-1 0,0 0 0,0 0-1,0 1 1,0-1 0,0 1 0,0-1 0,0 1-1,0-1 1,0 1 0,0 0 0,-1 0 0,1-1-1,0 1 1,0 0 0,-1 0 0,1 0 0,0-1-1,-1 1 1,1 0 0,-1 0 0,1 2-1,0 2 24,0 0 0,0 0 0,0 0-1,-1 0 1,-1 10 0,1-10 5,0 1 1,0-1-1,0 1 1,1 0-1,1 6 1,-2-11-26,1 1 1,-1-1 0,1 0-1,-1 0 1,1 0 0,0 0-1,-1 0 1,1 0 0,0 0-1,0 0 1,0 0 0,-1 0-1,1-1 1,0 1 0,0 0-1,0 0 1,0-1 0,1 1-1,-1-1 1,0 1-1,0-1 1,0 1 0,0-1-1,1 0 1,-1 1 0,0-1-1,0 0 1,2 0 0,6 0-4,1-1 0,0-1 1,-1 1-1,1-2 1,-1 1-1,0-1 0,17-8 1,2 0-54,7-2-17,-20 7-3,-1 0 1,1 1-1,0 1 0,0 0 1,0 1-1,27-1 1,-41 4 64,1 0 1,-1 0 0,0 0 0,1 0 0,-1 0 0,0 0-1,1 0 1,-1 1 0,0-1 0,0 1 0,1-1 0,-1 1-1,0 0 1,0-1 0,0 1 0,0 0 0,0 0-1,1-1 1,-2 1 0,1 0 0,0 0 0,0 0 0,0 0-1,0 1 1,-1-1 0,1 0 0,0 0 0,-1 0 0,1 1-1,-1-1 1,1 0 0,-1 0 0,0 1 0,0-1-1,1 0 1,-1 1 0,0-1 0,0 1 0,-1 0 0,1 4-16,-1 0 1,0 0-1,0 0 1,-1-1-1,0 1 1,0 0-1,-4 8 1,13-23-2549,2 2 2020</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44.641"/>
    </inkml:context>
    <inkml:brush xml:id="br0">
      <inkml:brushProperty name="width" value="0.05" units="cm"/>
      <inkml:brushProperty name="height" value="0.05" units="cm"/>
    </inkml:brush>
  </inkml:definitions>
  <inkml:trace contextRef="#ctx0" brushRef="#br0">118 156 16604,'0'0'124,"0"1"1,0-1 0,0 0 0,0 0 0,0 0-1,0 1 1,0-1 0,0 0 0,1 0 0,-1 1 0,0-1-1,0 0 1,0 0 0,0 0 0,0 1 0,0-1-1,0 0 1,1 0 0,-1 0 0,0 0 0,0 1 0,0-1-1,0 0 1,1 0 0,-1 0 0,0 0 0,0 0-1,0 0 1,1 0 0,-1 1 0,0-1 0,0 0 0,0 0-1,1 0 1,-1 0 0,0 0 0,0 0 0,0 0-1,1 0 1,-1 0 0,0 0 0,0 0 0,1 0 0,-1 0-1,16-7 1877,14-13-721,-17 10-770,23-22 0,-32 29-465,-1-1-1,0 0 1,0 0-1,0-1 1,0 1-1,0-1 1,-1 1-1,0-1 1,0 0 0,2-8-1,-4 12-36,1 0-1,-1 0 1,0 0-1,0 0 1,0-1-1,1 1 1,-1 0-1,0 0 1,0 0-1,0 0 1,-1 0-1,1-1 1,0 1-1,0 0 1,-1 0-1,1 0 1,0 0-1,-1 0 1,1 0-1,-1 0 1,1 0-1,-1 0 1,0 0-1,1 0 1,-1 0-1,0 1 1,0-1-1,0 0 1,0 0-1,0 1 1,1-1 0,-1 0-1,0 1 1,0-1-1,-1 1 1,1 0-1,0-1 1,0 1-1,0 0 1,0-1-1,0 1 1,-2 0-1,-2 0 5,0 0-1,0 0 0,1 1 1,-1-1-1,0 1 1,1 0-1,-1 0 1,0 1-1,-4 2 1,-7 5-12,-1 0 1,2 2-1,0-1 0,0 2 1,1 0-1,0 1 1,1 1-1,1 0 1,0 0-1,-12 21 1,23-34-3,0 1 1,0-1-1,0 0 0,0 1 1,1-1-1,-1 1 1,0-1-1,1 1 0,-1 0 1,1-1-1,0 1 1,0-1-1,-1 1 0,1 0 1,0 1-1,1-2 0,-1-1-1,0 1 0,0 0 1,1-1-1,-1 1 1,1-1-1,-1 1 0,0-1 1,1 1-1,-1-1 1,1 1-1,-1-1 0,1 1 1,-1-1-1,1 1 1,-1-1-1,1 0 0,0 1 1,-1-1-1,1 0 1,0 0-1,-1 0 0,1 1 1,1-1-1,5 1-26,0-1-1,0 0 1,0 0-1,-1-1 0,12-2 1,-10 2-2,119-25-442,-92 17 310,1 1 0,0 2-1,0 1 1,47 1 0,-80 4 162,0 0 0,0 0 1,0 0-1,0 1 1,-1-1-1,1 1 1,0 0-1,0 0 1,-1 0-1,1 0 0,0 0 1,-1 1-1,1-1 1,-1 1-1,0-1 1,1 1-1,-1 0 1,0 0-1,3 4 0,-2-1 44,0 1-1,-1-1 0,1 1 1,-1-1-1,0 1 0,-1 0 0,0-1 1,2 10-1,-4-14-27,1-1 1,0 1-1,0-1 0,0 1 1,1-1-1,-1 1 0,0-1 1,0 1-1,0-1 0,0 0 1,0 1-1,0-1 0,1 1 1,-1-1-1,0 1 0,0-1 1,1 0-1,-1 1 0,0-1 1,1 1-1,-1-1 0,0 0 1,2 1-1,4-7 261,3-19 16,-6 13-263,-1 0 0,-1-1 0,0 1 0,-1-1 0,0 1 0,-1-1-1,-1 1 1,-5-24 0,9 37-172,1 1 0,-1-1 0,1 0-1,0 0 1,-1 0 0,1-1 0,0 1-1,-1-1 1,1 1 0,0-1 0,0 0-1,4 0 1,4 0-340,1 0-1,-1 0 1,12-2 0,9-7-125,1-3-207</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45.354"/>
    </inkml:context>
    <inkml:brush xml:id="br0">
      <inkml:brushProperty name="width" value="0.05" units="cm"/>
      <inkml:brushProperty name="height" value="0.05" units="cm"/>
    </inkml:brush>
  </inkml:definitions>
  <inkml:trace contextRef="#ctx0" brushRef="#br0">163 0 17188,'-11'10'1104,"-46"46"2823,52-50-3545,0 0 0,0 1 0,0 0 0,1 0 1,0 0-1,0 0 0,-3 12 0,7-19-373,-1 1 0,1-1 1,0 1-1,0-1 0,0 1 0,-1-1 0,1 1 1,0-1-1,0 1 0,0-1 0,0 1 0,0-1 1,0 1-1,0-1 0,0 1 0,0-1 0,1 1 1,-1-1-1,0 1 0,0-1 0,0 1 0,1-1 1,-1 1-1,0-1 0,0 1 0,1-1 0,0 1 1,0 0-23,-1-1 0,1 0 1,0 1-1,0-1 1,0 0-1,0 0 1,0 1-1,0-1 0,0 0 1,0 0-1,-1 0 1,1 0-1,0 0 0,2-1 1,37-11-787,-34 9 677,5-1-60,-6 2 94,-1 0 0,1 1 0,0-1 0,0 1 0,0 0 0,6-1 0,-10 2 85,0 0 1,0 1-1,1-1 1,-1 0-1,0 0 1,0 1-1,0-1 1,0 0-1,0 1 1,0-1-1,0 1 1,0-1-1,0 1 1,0 0-1,0-1 1,0 1-1,0 0 1,0 0-1,-1 0 1,1 0 0,0-1-1,0 1 1,-1 0-1,1 0 1,-1 0-1,1 1 1,-1-1-1,1 0 1,-1 0-1,0 0 1,0 0-1,1 2 1,1 13 156,-1-1 1,0 1-1,-1-1 1,-1 1-1,0-1 1,-6 24 0,0 16 266,-24 172 492,25-199-839,-1-1 1,-1 0-1,-2-1 1,0 0 0,-2 0-1,-16 25 1,26-48-36,0 1 1,-1-1 0,1 0-1,-1 0 1,0 0 0,0-1 0,0 1-1,0-1 1,-4 3 0,6-5-29,0 1 1,0-1 0,0 1 0,0-1-1,1 0 1,-1 0 0,0 1 0,0-1-1,0 0 1,0 0 0,0 0 0,0 0-1,0 0 1,1 0 0,-1 0 0,0 0-1,0-1 1,0 1 0,0 0 0,0-1-1,0 1 1,1 0 0,-1-1 0,0 1-1,0-1 1,0 1 0,1-1 0,-1 1-1,0-1 1,1 0 0,-1 1 0,1-1-1,-1 0 1,1 1 0,-1-1 0,1 0-1,-1 0 1,1 0 0,-1 1 0,1-1-1,0 0 1,0 0 0,-1 0 0,1 0-1,0-1 1,-3-9 26,1 0 1,0-1-1,1 1 0,0 0 0,1-1 0,2-22 1,2 5-98,11-47 1,-7 49-20,1 0 1,0 0-1,3 0 1,0 1-1,1 1 0,18-25 1,-18 32 29,0 1 0,1 1 0,1 0 0,1 1 1,0 1-1,0 0 0,2 1 0,30-18 0,24-2-50,-50 24 91,1-2-1,34-21 1,-52 25 196,-11 6-10,5 1-151,-1 1 1,0-1 0,0 0-1,1 1 1,-1 0-1,0-1 1,0 1 0,1 0-1,-3 1 1,-2 4 45,1 0-1,0 0 1,1 0 0,0 0 0,-1 1 0,2 0 0,-1 0 0,1 0-1,0 0 1,1 0 0,0 1 0,0-1 0,0 1 0,1 0-1,0-1 1,1 1 0,0 0 0,1 10 0,0-14-51,0 0 1,1 0-1,0 0 1,-1 0-1,2-1 1,-1 1-1,0 0 1,1-1-1,-1 0 0,1 1 1,0-1-1,0 0 1,0-1-1,1 1 1,-1-1-1,1 1 1,-1-1-1,1 0 1,6 2-1,-8-2-40,1-1 0,-1 0-1,1 0 1,0 0 0,-1-1 0,1 1-1,0-1 1,0 1 0,-1-1 0,1 0-1,0 0 1,0 0 0,0 0 0,0-1-1,-1 1 1,1-1 0,0 0 0,-1 0-1,1 0 1,0 0 0,-1 0 0,1 0-1,-1-1 1,1 1 0,-1-1 0,0 1-1,0-1 1,0 0 0,0 0 0,2-3-1,-3 4-108,0 0-1,-1 0 1,1 0-1,0-1 1,-1 1-1,1 0 1,-1-1-1,0 1 1,1 0-1,-1-1 1,0 1-1,0-1 1,0 1-1,0 0 1,0-1-1,0 1 0,0-1 1,0 1-1,-1-1 1,1 1-1,0 0 1,-1-1-1,0-1 1,-4 1-588</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46.720"/>
    </inkml:context>
    <inkml:brush xml:id="br0">
      <inkml:brushProperty name="width" value="0.05" units="cm"/>
      <inkml:brushProperty name="height" value="0.05" units="cm"/>
    </inkml:brush>
  </inkml:definitions>
  <inkml:trace contextRef="#ctx0" brushRef="#br0">33 0 14283,'-3'2'296,"1"0"-1,0 0 1,-1 0-1,1 0 1,0 0-1,0 0 1,0 1-1,1-1 1,-1 1-1,0-1 1,1 1 0,0 0-1,-1 0 1,1 0-1,0-1 1,1 1-1,-1 0 1,0 0-1,1 0 1,0 0-1,-1 4 1,1 6 452,0 0 1,0 0-1,5 22 0,-3-23-542,0-1 0,1 1 0,1-1 0,-1 0 0,2 0 0,0 0 0,0-1 0,1 1 0,0-1 1,10 12-1,-12-18-188,0 0 0,-1 0 0,1-1 0,1 1 0,-1-1 0,0 0 0,1 0 0,0-1 0,-1 1 0,1-1 0,0 0 0,1 0 0,-1 0 0,0-1 0,0 0 0,1 0 0,-1 0 0,0-1 0,1 0 0,-1 0 0,0 0 0,1-1 0,-1 1 0,9-3 0,-9 1-177,1 1-1,-1-1 1,0 1 0,0-2-1,-1 1 1,1 0-1,0-1 1,-1 0 0,0 0-1,1 0 1,-1-1 0,0 1-1,-1-1 1,1 0 0,-1 0-1,1-1 1,-1 1 0,-1 0-1,1-1 1,2-6-1,0-1-433,-2-1 0,1-1 0,-1 1 0,-1 0-1,-1-1 1,1-23 0,-2 5-367</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47.144"/>
    </inkml:context>
    <inkml:brush xml:id="br0">
      <inkml:brushProperty name="width" value="0.05" units="cm"/>
      <inkml:brushProperty name="height" value="0.05" units="cm"/>
    </inkml:brush>
  </inkml:definitions>
  <inkml:trace contextRef="#ctx0" brushRef="#br0">182 0 15875,'-3'17'4313,"-7"21"-1997,2-10-1346,-62 192 1732,43-145-3250,-33 154 1,59-222 438,-1 1-1,2-1 1,-1 1-1,1-1 1,0 1-1,2 11 1,6-1-409</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49.384"/>
    </inkml:context>
    <inkml:brush xml:id="br0">
      <inkml:brushProperty name="width" value="0.05" units="cm"/>
      <inkml:brushProperty name="height" value="0.05" units="cm"/>
    </inkml:brush>
  </inkml:definitions>
  <inkml:trace contextRef="#ctx0" brushRef="#br0">75 18 13371,'7'-18'1927,"-3"28"-84,-2 34 281,-10 73-270,-23 117-1,14-119-1151,-15 125 1213,76-425-670,-35 154-1160,10-39-187,3 0-1,3 2 1,54-105 0,-71 159 68,1 1 1,0-1 0,1 1 0,12-12 0,-19 22 28,-1 0 1,1 1 0,0-1 0,0 0-1,0 1 1,1 0 0,-1 0 0,0 0-1,1 0 1,-1 1 0,1-1-1,0 1 1,0 0 0,0 0 0,-1 0-1,1 0 1,0 1 0,0 0 0,0 0-1,0 0 1,0 0 0,4 1 0,-7-1 2,1 1 0,-1-1 0,1 0 0,-1 1 0,0 0 0,0-1 0,1 1 0,-1 0 0,0-1 0,0 1 0,0 0 0,0 0 0,0 0 0,0 0 0,0 0 0,0 0 0,0 0 0,0 1 0,-1-1 0,1 0 0,0 0 0,-1 1 0,1-1 0,-1 0 0,1 1 0,-1-1 0,0 1 0,0-1 0,0 0 0,1 1 0,-1-1 0,0 1 0,-1-1 0,1 0 0,0 1 0,0-1 0,-1 1 0,1-1 0,-1 0 0,1 1 0,-1-1 0,0 2 0,-2 3-3,0 1 0,0 0 0,-1-1 0,0 0-1,0 0 1,-8 10 0,-3-1 34,-1-1 0,0-1 0,-1 0 0,-22 13-1,29-20-22,0-1-1,1 0 0,-2 0 1,1-1-1,0-1 0,-1 0 1,0 0-1,0-1 0,-18 2 1,28-4-37,1 0 1,0 0 0,-1 0 0,1 0-1,0 0 1,-1 0 0,1 0-1,0 0 1,-1 0 0,1 0 0,0 0-1,-1 0 1,1 0 0,0 0 0,-1 0-1,1-1 1,0 1 0,0 0 0,-1 0-1,1 0 1,0 0 0,-1-1-1,1 1 1,0 0 0,0 0 0,0-1-1,-1 1 1,1 0 0,0 0 0,0-1-1,0 1 1,-1 0 0,1-1-1,0 1 1,0 0 0,0-1 0,0 1-1,0 0 1,0-1 0,0 1 0,0 0-1,0-1 1,0 1 0,0 0 0,0-1-1,0 1 1,0 0 0,0-1-1,0 1 1,0 0 0,0-1 0,0 1-1,1 0 1,-1 0 0,0-1 0,11-16-1631,-1 7 1174,0 0 1,19-14-1,6-3-495</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49.874"/>
    </inkml:context>
    <inkml:brush xml:id="br0">
      <inkml:brushProperty name="width" value="0.05" units="cm"/>
      <inkml:brushProperty name="height" value="0.05" units="cm"/>
    </inkml:brush>
  </inkml:definitions>
  <inkml:trace contextRef="#ctx0" brushRef="#br0">1 120 17892,'2'3'209,"-1"-1"0,1 1 0,-1 0 0,1 0 0,-1 0 0,0 0 0,0 0 0,0 0 0,0 0 0,-1 0 0,0 0 0,1 0 0,-1 4 0,-3 45 1126,1-28-324,1-10-625,0-5-148,1 0 1,0 0-1,0 0 0,3 15 0,-3-23-230,0 0 0,0-1 0,0 1 0,1 0 0,-1 0-1,0-1 1,0 1 0,1 0 0,-1 0 0,1-1 0,-1 1-1,1 0 1,-1-1 0,1 1 0,-1-1 0,1 1 0,-1 0 0,1-1-1,0 1 1,-1-1 0,1 0 0,0 1 0,-1-1 0,1 0-1,0 1 1,0-1 0,-1 0 0,2 1 0,0-1-3,0 0 0,0-1-1,0 1 1,-1 0 0,1-1 0,0 1 0,0-1 0,0 1-1,-1-1 1,1 0 0,3-2 0,2-1-2,0-1 0,0-1 0,-1 1 1,9-10-1,-4 2 4,-1 0 0,0-1-1,-1 0 1,-1-1 0,0 0 0,-1 0 0,0 0 0,-1-1 0,-1 0 0,5-27 0,-10 33 8,-4 9 7,-5 12 13,5-1-13,0 0 1,1 0 0,0 1 0,0-1 0,1 1-1,1-1 1,0 1 0,0 0 0,1 0 0,0-1-1,2 13 1,-1-21-15,-1 0 0,1-1 0,-1 1-1,1 0 1,0 0 0,0-1 0,0 1-1,0 0 1,0-1 0,0 1 0,0-1 0,0 1-1,1-1 1,-1 1 0,0-1 0,1 0 0,0 0-1,-1 0 1,1 0 0,-1 0 0,4 1 0,-2-1 2,0 0 0,1-1 0,-1 1 0,0-1 0,1 0 0,-1 0 0,1 0 0,-1 0 0,0-1 0,1 1 0,3-2 1,5-2 9,-1 0 0,0-1 1,0 0-1,0 0 0,17-13 1,-6 1-9,0 0 1,-1-2 0,-1 0-1,-1-1 1,-1-1-1,-1-1 1,-1 0 0,21-40-1,-33 51-22,-7 12-2,-10 14-4,-2 7 23,1 0 0,-20 45 0,28-52 17,1 0 0,0 1 0,0 0 0,2-1 0,-4 32 0,7-44-27,0 0 0,0 0 0,1 0 0,-1 0 1,1 0-1,-1 0 0,1 0 0,0 0 0,0 0 0,0 0 0,1 0 0,-1-1 0,1 1 1,-1 0-1,1-1 0,0 0 0,0 1 0,2 1 0,-2-3-55,-1 0 0,0 0 0,0 0 0,1 0 0,-1-1 0,0 1 0,1-1 0,-1 1 0,1-1 0,-1 1 0,1-1 0,-1 0 1,1 0-1,-1 0 0,1 0 0,-1 0 0,1 0 0,-1 0 0,1 0 0,-1-1 0,0 1 0,1 0 0,-1-1 0,1 1 0,-1-1 0,0 0 0,1 1 0,-1-1 0,0 0 0,0 0 0,1 0 0,-1 0 0,0 0 0,0 0 0,0 0 0,0 0 0,1-3 0,1 0-12,-1 1-1,1-1 1,-1 0-1,0 0 1,0 0-1,-1-1 1,1 1 0,-1 0-1,0-1 1,0 1-1,0-7 1,0 6-1,5-45-573</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0.324"/>
    </inkml:context>
    <inkml:brush xml:id="br0">
      <inkml:brushProperty name="width" value="0.05" units="cm"/>
      <inkml:brushProperty name="height" value="0.05" units="cm"/>
    </inkml:brush>
  </inkml:definitions>
  <inkml:trace contextRef="#ctx0" brushRef="#br0">4 10 17892,'1'-10'2016,"-2"10"-1240,-3 0-335,6 5 1479,0 0-776,7 1-1024,1 1-592,7 1 456,2 1-160,10 0-88</inkml:trace>
  <inkml:trace contextRef="#ctx0" brushRef="#br0" timeOffset="1">409 189 17428,'-65'65'4270,"36"-37"-2347,-41 52 0,62-69-1794,0-1 0,1 2 1,1-1-1,0 1 0,1 0 0,0 0 1,0 1-1,2-1 0,-4 15 0,7-22-105,-1 0-1,0 0 1,1 0-1,0 0 1,0 0-1,1 0 1,-1 0-1,1 0 0,0-1 1,0 1-1,3 6 1,-2-8-21,-1 0 1,1 0-1,0 0 1,0 0-1,0 0 1,0-1-1,1 1 1,-1-1-1,1 0 1,-1 1-1,1-1 1,0 0-1,0-1 1,0 1-1,0 0 1,0-1-1,4 1 0,5 2-270,1-1 0,0 0 0,0-1 0,1-1-1,-1 0 1,0-1 0,0 0 0,1-1-1,-1 0 1,0-1 0,0-1 0,0 0-1,0-1 1,-1 0 0,0-1 0,1 0-1,20-14 1,-10 2-562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5:19.362"/>
    </inkml:context>
    <inkml:brush xml:id="br0">
      <inkml:brushProperty name="width" value="0.05" units="cm"/>
      <inkml:brushProperty name="height" value="0.05" units="cm"/>
    </inkml:brush>
  </inkml:definitions>
  <inkml:trace contextRef="#ctx0" brushRef="#br0">1793 252 11538,'-12'-11'723,"-1"1"-1,0 1 1,-1 0-1,-14-8 1,-13-7-45,19 9-439,0 1 0,-1 1 0,0 1 0,-1 1 1,0 1-1,0 1 0,-1 2 0,-28-6 0,-301-35 286,244 35-395,79 9-107,1 2 0,-1 2 0,0 1 1,0 1-1,1 1 0,-1 2 0,1 1 0,0 1 0,0 2 1,-39 17-1,-7 7 45,-87 54 0,126-64-37,1 2 0,1 1 0,1 1 1,-34 38-1,52-48-29,1 1 0,1 0 1,1 2-1,1-1 0,0 2 0,2 0 1,0 0-1,1 0 0,1 1 0,-7 34 1,11-38-8,2 0 0,-1 1 0,2-1 0,1 1 1,0-1-1,1 1 0,1-1 0,1 1 0,0-1 0,2 0 1,0 0-1,1-1 0,13 29 0,-3-17 13,2 0-1,1-1 1,44 49 0,-19-30 9,58 46 0,-57-58-12,2-1-1,1-2 0,89 43 0,-57-39-1,149 45 0,-178-69-12,0-1-1,1-3 1,0-2 0,0-2-1,1-3 1,70-7-1,311-62-55,-363 54 67,80-17-15,-1-7 1,-2-6-1,-1-7 1,143-72-1,-214 85 73,-2-2-1,70-52 1,-117 73-42,-1-2 0,0-1 1,-2-1-1,-1-1 1,-1-1-1,-1-1 0,-1-1 1,19-33-1,-33 50-9,-1-1 0,0-1-1,0 1 1,-1-1 0,0 1 0,-1-1 0,-1 0-1,0 0 1,0-1 0,-1 1 0,-1 0-1,0 0 1,-1-1 0,0 1 0,-1 0 0,0 0-1,-1 0 1,0 0 0,-1 0 0,0 1 0,-1 0-1,-1 0 1,-12-20 0,-6-5 31,-1 2 1,-2 0 0,-2 2-1,-1 1 1,-1 1-1,-2 2 1,0 1 0,-43-25-1,47 34-39,-1 2-1,-1 2 0,0 1 0,-1 1 0,0 1 1,-39-6-1,26 9-31,-1 2 1,0 2-1,-86 4 0,47 7-155,-104 22 0,-81 33-561,157-35 276,-149 32-37,148-35 223</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0.746"/>
    </inkml:context>
    <inkml:brush xml:id="br0">
      <inkml:brushProperty name="width" value="0.05" units="cm"/>
      <inkml:brushProperty name="height" value="0.05" units="cm"/>
    </inkml:brush>
  </inkml:definitions>
  <inkml:trace contextRef="#ctx0" brushRef="#br0">84 172 17900,'-1'0'141,"0"1"0,0-1 0,0 1 1,0-1-1,0 1 0,0 0 0,0-1 1,1 1-1,-1 0 0,0 0 0,0-1 0,1 1 1,-1 0-1,1 0 0,-1 0 0,0 0 0,1 0 1,0 0-1,-1 0 0,1 0 0,0 0 1,-1 0-1,1 2 0,1-3-28,-1 1 1,1 0-1,-1 0 0,1-1 1,-1 1-1,1-1 0,0 1 0,-1 0 1,1-1-1,0 1 0,0-1 1,-1 1-1,1-1 0,0 0 1,0 1-1,0-1 0,0 0 1,-1 0-1,1 1 0,0-1 1,1 0-1,6 1 184,0 0 0,-1-1-1,1 0 1,0 0 0,9-2 0,-3-1-180,0-1-1,0-1 1,-1 0 0,1 0-1,-1-2 1,20-12 0,-24 13-118,0-1 0,0 0 0,0 0 0,-1-1 0,0 0 0,-1 0 0,0 0 0,0-1 0,6-12 0,-11 19-8,-1 1 0,0-1 0,-1 0 0,1 0 0,0 1 0,0-1 1,-1 0-1,1 0 0,-1 0 0,0 0 0,1 0 0,-1 0 1,0 0-1,0 0 0,0 0 0,-1 0 0,1 0 0,0 0 0,-1 0 1,1 0-1,-1 1 0,0-1 0,1 0 0,-3-2 0,2 2-3,-1 1 0,1-1 1,-1 1-1,0 0 0,0-1 0,0 1 0,0 0 0,0 0 0,0 0 0,0 0 1,0 1-1,0-1 0,0 1 0,-1-1 0,1 1 0,0 0 0,0-1 0,0 1 1,-1 0-1,1 1 0,-3-1 0,-7 2-19,-1 1 0,1 0 0,0 0 0,0 2 0,0-1 0,1 1 0,-1 1 0,1 0 1,-18 13-1,11-5 41,0 0 0,1 1 1,1 1-1,-23 28 0,32-35 14,1 0-1,0 1 0,0 0 0,1 0 0,1 0 0,-1 0 0,-4 19 0,8-24-11,0 0 1,0 0-1,0 0 0,1 0 1,0 1-1,0-1 0,0 0 1,1 0-1,-1 0 0,1 0 1,0 0-1,1 0 0,-1 0 1,1 0-1,0 0 0,0-1 1,1 1-1,5 7 0,-3-6-26,1 0-1,0-1 1,1 0-1,-1 0 1,1 0-1,0-1 1,0 0-1,1 0 1,-1-1-1,1 0 1,-1 0-1,13 2 1,0-1-17,0 0 0,1-1 0,36 0 0,9-8-60</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1.889"/>
    </inkml:context>
    <inkml:brush xml:id="br0">
      <inkml:brushProperty name="width" value="0.05" units="cm"/>
      <inkml:brushProperty name="height" value="0.05" units="cm"/>
    </inkml:brush>
  </inkml:definitions>
  <inkml:trace contextRef="#ctx0" brushRef="#br0">371 20 21941,'-1'-1'70,"0"-1"1,1 1 0,-1 0 0,1 0 0,-1 0-1,0 0 1,0 0 0,0 0 0,0 0-1,1 0 1,-1 0 0,0 1 0,-1-1 0,1 0-1,0 1 1,0-1 0,0 0 0,0 1-1,0-1 1,-1 1 0,1 0 0,0-1 0,0 1-1,-1 0 1,1 0 0,0 0 0,-1 0 0,1 0-1,0 0 1,-2 1 0,-45 4 629,33-2-604,0 0 0,0 1 0,0 1 0,1 0 0,0 1 0,0 1 1,1 0-1,0 1 0,0 1 0,-16 13 0,27-21-95,1 0-1,-1 1 1,1 0-1,-1-1 0,1 1 1,-1 0-1,1-1 1,0 1-1,0 0 1,0 0-1,0 0 1,0 0-1,1 0 1,-1 1-1,1-1 1,-1 0-1,1 0 0,0 0 1,-1 0-1,1 1 1,0-1-1,1 0 1,-1 0-1,0 0 1,1 0-1,-1 1 1,1-1-1,0 0 1,-1 0-1,1 0 0,0 0 1,0 0-1,0 0 1,1-1-1,0 3 1,6 4-31,0 1 1,0-1 0,1-1-1,0 0 1,15 9 0,-13-8 7,1 0-5,0 1 0,-1 0 0,0 1 0,0 0 0,-1 1 0,11 14 0,-18-21 35,-1 0 1,1-1 0,-1 1-1,0 0 1,0 1-1,-1-1 1,1 0-1,-1 1 1,0-1 0,0 0-1,0 1 1,-1-1-1,1 1 1,-1-1-1,0 1 1,-1-1 0,1 1-1,-1-1 1,0 1-1,0-1 1,0 1-1,-1-1 1,1 0 0,-4 7-1,-1-3 27,1 0 0,-1-1 0,0 1 1,0-1-1,-1-1 0,0 1 0,0-1 0,-1 0 0,1-1 0,-1 0 0,0 0 0,-1-1 1,-14 6-1,13-6-60,1-1 0,-1 0 0,0 0 0,0-1 0,0-1 0,0 0 0,0 0 1,0-1-1,0 0 0,0 0 0,0-1 0,-17-4 0,1-6-105</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8.046"/>
    </inkml:context>
    <inkml:brush xml:id="br0">
      <inkml:brushProperty name="width" value="0.05" units="cm"/>
      <inkml:brushProperty name="height" value="0.05" units="cm"/>
    </inkml:brush>
  </inkml:definitions>
  <inkml:trace contextRef="#ctx0" brushRef="#br0">6 61 16572,'1'-7'486,"-1"0"0,2 0 0,-1 0 0,1 1 0,0-1 0,4-8 0,-2 10 1112,-2 12-647,-1 10-109,-15 109 896,9-91-1525,1 1 1,0 69 0,4-104-208,0 0 1,0 0-1,0-1 0,0 1 1,0 0-1,1 0 0,-1 0 0,0-1 1,0 1-1,1 0 0,-1 0 0,0 0 1,1-1-1,-1 1 0,1 0 1,-1-1-1,0 1 0,1 0 0,0-1 1,-1 1-1,1-1 0,-1 1 0,1-1 1,0 1-1,0 0 0,1-1 2,-1 0 0,0 0-1,0 0 1,1 1 0,-1-2-1,0 1 1,0 0 0,1 0 0,-1 0-1,0 0 1,0-1 0,0 1-1,1-1 1,1 0 0,5-4 28,0 0 1,0 0-1,11-10 1,-16 13-24,29-28 85,-23 21-83,0 1 1,0-1 0,1 2 0,0-1-1,1 1 1,14-7 0,-24 14-16,-1-1-1,1 1 1,-1 0 0,1 0 0,-1 0 0,1 0 0,-1 0 0,1-1-1,-1 1 1,1 0 0,0 0 0,-1 0 0,1 0 0,-1 0 0,1 1 0,-1-1-1,1 0 1,-1 0 0,1 0 0,-1 0 0,1 1 0,-1-1 0,1 0 0,-1 0-1,1 1 1,-1-1 0,1 0 0,-1 1 0,1-1 0,-1 1 0,0-1 0,1 0-1,-1 2 1,1 0 1,0 0 0,0 0 0,0 0 0,-1 0 0,1 0 0,-1 0 0,1 1 0,-1-1-1,0 2 1,-4 49-160,4-51 139,-1 10-162,1-9-57,0 0 0,0 0 1,-1 0-1,1 0 1,-1 1-1,0-1 0,0 0 1,-2 5-1,1-6-170,1-4-134</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9.284"/>
    </inkml:context>
    <inkml:brush xml:id="br0">
      <inkml:brushProperty name="width" value="0.05" units="cm"/>
      <inkml:brushProperty name="height" value="0.05" units="cm"/>
    </inkml:brush>
  </inkml:definitions>
  <inkml:trace contextRef="#ctx0" brushRef="#br0">77 4 17796,'0'-1'76,"1"1"0,-1 0-1,0 0 1,0-1 0,1 1 0,-1 0 0,0 0 0,0 0-1,1 0 1,-1-1 0,0 1 0,0 0 0,1 0 0,-1 0 0,0 0-1,1 0 1,-1 0 0,0 0 0,1 0 0,-1 0 0,0 0-1,1 0 1,-1 0 0,0 0 0,0 0 0,1 0 0,-1 0 0,0 0-1,1 0 1,-1 0 0,0 0 0,1 1 0,-1-1 0,0 0 0,0 0-1,1 1 1,2 13 1248,-8 31-360,3-35-454,-26 150 1445,10-71-1376,-5 97-1,23-183-562,0 1 0,0-1 0,0 1 0,0-1 0,0 0 0,1 1 0,0-1-1,0 0 1,2 6 0,-3-8-10,1 0-1,0 1 0,0-1 0,0 0 1,0 0-1,0 0 0,0 0 0,0 0 1,0 0-1,0 0 0,1 0 1,-1-1-1,0 1 0,0 0 0,1-1 1,-1 1-1,1-1 0,-1 0 0,0 1 1,1-1-1,-1 0 0,1 0 1,-1 0-1,1 0 0,2 0 0,5-1 12,-1 0-1,1-1 0,0 0 1,0 0-1,-1-1 1,0 0-1,14-8 0,59-37 72,-45 26-67,-17 10-16,31-17-36,-46 27 21,0 0 1,0 1-1,0-1 0,0 1 0,0 0 0,0 0 0,1 1 0,-1-1 1,0 1-1,7 0 0,-9 1 1,1-1 0,-1 1 1,0-1-1,0 1 0,0 0 0,0 0 1,0 0-1,0 0 0,0 1 0,0-1 1,-1 0-1,1 1 0,0 0 0,-1-1 1,1 1-1,-1 0 0,0-1 0,1 1 1,-1 0-1,0 0 0,0 0 1,0 0-1,0 0 0,-1 1 0,1-1 1,0 0-1,-1 0 0,0 0 0,1 1 1,-1-1-1,0 4 0,0-1 19,0-1-1,0 1 1,-1-1-1,1 1 1,-1 0-1,0-1 1,0 0 0,0 1-1,-1-1 1,0 0-1,0 1 1,0-1-1,0 0 1,0-1-1,-4 5 1,-1-1 64,-1-1 0,0 0 0,0-1 1,0 1-1,-1-1 0,0-1 0,0 0 0,0 0 0,-1-1 1,1 0-1,-12 2 0,-9 1 143,0-2 0,-41 1 1,45-5-476,0 0 1,0-2 0,-44-9-1,80 15-4338,17 2 3547,-3-3-25</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9.875"/>
    </inkml:context>
    <inkml:brush xml:id="br0">
      <inkml:brushProperty name="width" value="0.05" units="cm"/>
      <inkml:brushProperty name="height" value="0.05" units="cm"/>
    </inkml:brush>
  </inkml:definitions>
  <inkml:trace contextRef="#ctx0" brushRef="#br0">115 30 16652,'0'-1'182,"1"-1"0,-1 1 1,0-1-1,0 1 0,-1 0 1,1-1-1,0 1 1,0-1-1,-1 1 0,1 0 1,-1-1-1,1 1 0,-1 0 1,1-1-1,-1 1 0,-1-2 1,1 3-90,0-1 0,1 1-1,-1-1 1,0 1 0,1-1 0,-1 1 0,0 0 0,0-1 0,0 1-1,0 0 1,1 0 0,-1 0 0,0 0 0,0 0 0,0 0 0,0 0 0,1 0-1,-1 0 1,0 0 0,0 0 0,0 0 0,0 0 0,1 1 0,-1-1-1,0 0 1,0 1 0,0-1 0,1 0 0,-1 1 0,0-1 0,0 2 0,-5 2 120,0 0 1,1 1 0,0 0 0,0 0 0,0 1 0,1-1-1,-1 1 1,1 0 0,-5 11 0,4-7-94,0 0 0,1 1 0,0 0 1,1-1-1,-3 17 0,5-25-100,1 0 0,0 0 1,0-1-1,-1 1 0,1 0 1,0 0-1,1 0 0,-1-1 1,0 1-1,0 0 0,1 0 1,-1-1-1,1 1 0,0 0 1,-1-1-1,1 1 0,0-1 1,1 3-1,-1-3-1,1 0 0,-1 0-1,0 0 1,0 0 0,1-1 0,-1 1-1,1 0 1,-1-1 0,1 1 0,-1-1 0,1 1-1,-1-1 1,1 0 0,-1 1 0,1-1-1,2 0 1,4-1 33,1 0-1,0 0 1,-1-1 0,1 0-1,15-6 1,13-8 29,0-2-1,-2-1 1,42-30 0,-21 13 12,-55 35-90,0 1 0,0-1 0,0 0 0,0 0 0,0 1 0,0-1 0,0 1 0,0-1 0,0 1 0,1 0 0,-1-1 0,0 1 0,0 0 0,1 0 0,-1-1 0,0 1 0,0 0 0,1 0 1,0 1-1,-1 0-2,-1-1 1,1 1 0,-1 0-1,0 0 1,1 0 0,-1 0-1,0 0 1,1 0 0,-1 0-1,0 0 1,0 0 0,0 0-1,0-1 1,0 1 0,0 0-1,0 0 1,0 0 0,-1 0-1,1 0 1,0 0 0,0 0-1,-1 0 1,1 0 0,-1 1-1,-29 90 49,-23 87 166,20 7 33,19-96-60,-34 113 1,41-180-92,-15 30 1,19-46-53,0-1 0,0 0 0,-1 0 0,0 0-1,0-1 1,-1 1 0,0-1 0,0 0 0,-5 4 0,8-8-26,1 0-1,0 0 1,0 0-1,0 0 1,-1-1-1,1 1 1,0-1-1,-1 1 1,1-1-1,0 1 1,-1-1-1,1 0 1,-1 1-1,1-1 1,0 0-1,-1 0 1,1 0-1,-1 0 1,1 0-1,-1-1 1,1 1-1,-2-1 1,1 0 0,0 0 1,1 0 0,-1 0-1,0 0 1,1-1 0,-1 1-1,1-1 1,-1 1 0,1-1-1,-1 0 1,1 1 0,0-1-1,-1-3 1,-2-3 21,0 0 0,1-1 0,0 0 0,1 1 0,-2-16 0,1 5-46,1 0 1,2 0 0,0 0-1,0 0 1,2 0 0,0 0-1,10-34 1,-8 39-130,1 1-1,1 0 1,0 0-1,1 0 1,0 1 0,1 0-1,0 0 1,1 1 0,1 0-1,-1 0 1,14-9 0,23-16-1096,1 2 0,2 2 1,54-26-1,-36 22 184</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18.114"/>
    </inkml:context>
    <inkml:brush xml:id="br0">
      <inkml:brushProperty name="width" value="0.05" units="cm"/>
      <inkml:brushProperty name="height" value="0.05" units="cm"/>
    </inkml:brush>
  </inkml:definitions>
  <inkml:trace contextRef="#ctx0" brushRef="#br0">1 1 14963,'0'0'56,"0"0"0,1 0 0,-1 0 0,0 0-1,1 0 1,-1 0 0,0 0 0,1 0 0,-1 0 0,0 0 0,1 0-1,-1 0 1,1 0 0,-1 0 0,0 0 0,0 0 0,1 1 0,-1-1-1,0 0 1,1 0 0,-1 0 0,0 1 0,1-1 0,-1 0-1,0 0 1,0 1 0,0-1 0,1 0 0,-1 1 0,0-1 0,14 14 155,-11-11 1,511 515 3066,-493-499-3299,-20-18-213,-4-3-235,1 0 117,-67-53-903,29 25 810</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18.549"/>
    </inkml:context>
    <inkml:brush xml:id="br0">
      <inkml:brushProperty name="width" value="0.05" units="cm"/>
      <inkml:brushProperty name="height" value="0.05" units="cm"/>
    </inkml:brush>
  </inkml:definitions>
  <inkml:trace contextRef="#ctx0" brushRef="#br0">57 568 12723,'-4'0'349,"0"0"-1,0-1 1,0 0 0,0 0 0,0 0-1,0 0 1,0 0 0,0-1 0,1 0 0,-1 0-1,1 0 1,-5-3 0,8 4-232,-1 0-1,1 1 1,0-1 0,-1 0-1,1 0 1,0 1 0,0-1 0,0 0-1,0 0 1,0 1 0,0-1-1,0 0 1,0 0 0,0 0-1,0 1 1,0-1 0,0 0-1,1 0 1,-1 1 0,0-1-1,0 0 1,1 1 0,-1-1-1,1 0 1,0-1 0,14-20 830,-10 15-614,16-28-86,-2-1 0,-2-1 0,-1 0 0,-1-1-1,-3-1 1,-1 0 0,-2 0 0,-2-1 0,-1 0 0,0-78 0,2 137-295,1 0 0,19 33-1,-17-38-167,-1 0-1,2-1 0,0 0 0,0-1 0,1-1 1,1 0-1,0 0 0,0-1 0,1-1 0,0-1 0,1 0 1,0-1-1,0 0 0,1-2 0,-1 0 0,28 5 0,9-5-451</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0.247"/>
    </inkml:context>
    <inkml:brush xml:id="br0">
      <inkml:brushProperty name="width" value="0.05" units="cm"/>
      <inkml:brushProperty name="height" value="0.05" units="cm"/>
    </inkml:brush>
  </inkml:definitions>
  <inkml:trace contextRef="#ctx0" brushRef="#br0">5 147 16700,'1'142'5225,"21"193"-3942,-18-316-954,-4-19-320,0 1-1,0-1 1,0 0-1,0 0 1,0 0 0,0 0-1,1 0 1,-1 0-1,0 0 1,0 0-1,0 0 1,0 0-1,0 0 1,0 0-1,0 0 1,0 0-1,1 0 1,-1 0-1,0 0 1,0 0-1,0 0 1,0-1 0,0 1-1,0 0 1,0 0-1,0 0 1,0 0-1,1 0 1,-1 0-1,0 0 1,0 0-1,0 0 1,0 0-1,0 0 1,0 0-1,0-1 1,0 1-1,0 0 1,0 0-1,0 0 1,0 0 0,0 0-1,0 0 1,0 0-1,0 0 1,0-1-1,0 1 1,0 0-1,0 0 1,0 0-1,0 0 1,0 0-1,0 0 1,0 0-1,0 0 1,0-1-1,0 1 1,0 0-1,0 0 1,0 0 0,0 0-1,0 0 1,0 0-1,0 0 1,0 0-1,-1-1 1,2-36 553,-35-284 360,46 350-996,23 40 0,-33-65 71,0-1 0,0 0 0,1 0 0,-1 0 0,1-1 0,-1 1 0,1 0 0,0-1 0,0 0 0,0 0 0,1 0 0,-1 0 0,0 0 0,1-1-1,4 2 1,-5-2 3,-1-1 0,1 1 0,0-1-1,0 0 1,-1 0 0,1 0-1,0-1 1,-1 1 0,1-1-1,0 1 1,-1-1 0,1 0-1,-1 0 1,1 0 0,-1 0 0,1-1-1,-1 1 1,0-1 0,0 1-1,1-1 1,-1 0 0,2-2-1,5-6 9,0-1-1,-1 0 0,0 0 0,8-18 0,16-21 65,-32 50-71,0 0-1,0 0 1,0 0-1,0-1 0,1 1 1,-1 0-1,0 0 1,0 0-1,0 0 0,0-1 1,1 1-1,-1 0 1,0 0-1,0 0 0,0 0 1,1 0-1,-1 0 1,0-1-1,0 1 0,1 0 1,-1 0-1,0 0 0,0 0 1,1 0-1,-1 0 1,0 0-1,0 0 0,1 0 1,-1 0-1,0 0 1,0 0-1,0 0 0,1 1 1,-1-1-1,0 0 1,0 0-1,1 0 0,-1 0 1,0 0-1,0 0 1,0 0-1,1 1 0,-1-1 1,0 0-1,0 0 1,0 0-1,0 1 0,1-1 1,-1 0-1,0 0 0,0 0 1,0 1-1,0-1 1,0 0-1,0 0 0,0 0 1,0 1-1,0-1 1,0 0-1,0 0 0,0 1 1,0-1-1,0 0 1,0 0-1,0 1 0,0-1 1,0 0-1,0 1 0,3 21 8,-3-20-7,3 36 6,7 75-13,-7-95 8,0 0 1,1 0 0,1-1-1,8 19 1,-12-33-5,0 0 1,0-1 0,1 1-1,-1-1 1,0 0 0,1 0-1,0 1 1,0-1-1,-1 0 1,1 0 0,0 0-1,0-1 1,1 1-1,-1-1 1,0 1 0,1-1-1,-1 1 1,1-1 0,-1 0-1,1 0 1,-1 0-1,4 0 1,-3-1-30,-1 0 0,1 0 0,0-1 0,-1 1 0,1-1 0,-1 1 0,1-1-1,-1 0 1,1 0 0,-1 0 0,0 0 0,1 0 0,-1-1 0,0 1 0,0-1 0,0 1 0,0-1 0,0 0 0,0 0 0,-1 0 0,1 0-1,-1 0 1,3-4 0,1-3-120,0 0 1,-1-1-1,0 1 0,-1-1 0,0 0 0,0 0 0,-1 0 0,0-1 0,0-13 1,-1-10 143,-5-51 1,1 45-671,-2 1-1,-1 1 1,-3-1 0,0 1 0,-3 1 0,-18-43 0,15 53 218,14 27 444,1-1 0,0 1-1,-1 0 1,1-1 0,0 1-1,-1-1 1,1 1 0,-1 0-1,1-1 1,0 1 0,-1 0-1,1 0 1,-1-1-1,1 1 1,-1 0 0,1 0-1,-1 0 1,1 0 0,-1 0-1,0-1 1,1 1 0,-1 0-1,1 0 1,-1 0 0,1 0-1,-1 1 1,1-1 0,-1 0-1,1 0 1,-1 0 0,1 0-1,-1 0 1,1 1 0,-1-1-1,1 0 1,-1 1 0,1-1-1,-1 0 1,1 1 0,-1-1-1,1 0 1,0 1 0,-1-1-1,1 1 1,0-1 0,-1 0-1,1 1 1,0-1 0,0 1-1,0-1 1,-1 1 0,1-1-1,0 1 1,0 0 0,-11 28 862,10-24-701,0 0 1,0 0-1,0 0 0,0 0 0,1 0 1,0-1-1,0 1 0,0 0 0,1 0 0,-1 0 1,1 0-1,0 0 0,3 6 0,6-2-50</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1.235"/>
    </inkml:context>
    <inkml:brush xml:id="br0">
      <inkml:brushProperty name="width" value="0.05" units="cm"/>
      <inkml:brushProperty name="height" value="0.05" units="cm"/>
    </inkml:brush>
  </inkml:definitions>
  <inkml:trace contextRef="#ctx0" brushRef="#br0">67 32 14283,'0'0'77,"0"1"0,0-1 0,1 0 0,-1 1 0,0-1 0,0 0 1,0 1-1,0-1 0,1 0 0,-1 0 0,0 0 0,0 1 0,0-1 0,1 0 0,-1 0 0,0 1 0,1-1 0,-1 0 0,0 0 0,0 0 1,1 0-1,-1 0 0,0 0 0,1 0 0,-1 1 0,0-1 0,1 0 0,-1 0 0,0 0 0,1 0 0,-1 0 0,0 0 0,1 0 0,-1-1 1,0 1-1,1 0 0,-1 0 0,0 0 0,0 0 0,1 0 0,-1 0 0,0-1 0,1 1 0,-1 0 0,0 0 0,1-1 0,-1 0 176,1 0 0,0 0 0,-1 0 0,1-1 0,-1 1 0,1 0 0,-1 0 0,0-1 0,1 1 0,-1 0 0,0-3 0,0 3-146,0 0-1,0 0 0,0 0 1,0 0-1,0 0 1,0 1-1,0-1 1,0 0-1,-1 0 0,1 0 1,0 0-1,-1 0 1,1 0-1,-1 1 0,1-1 1,-1-1-1,0 2-107,1-1-1,-1 1 0,1 0 1,-1 0-1,1 0 0,-1 0 1,1 0-1,-1 0 1,1 0-1,-1 0 0,0 0 1,1 0-1,-1 0 0,1 0 1,-1 0-1,1 1 0,-1-1 1,1 0-1,-1 0 0,1 0 1,-1 1-1,1-1 1,0 0-1,-1 1 0,1-1 1,-1 0-1,1 1 0,0-1 1,-1 0-1,1 1 0,0-1 1,-1 1-1,1-1 0,0 1 1,-3 4 12,0-1 1,0 0-1,1 1 0,-1 0 1,1-1-1,0 1 1,1 0-1,-1 0 0,1 0 1,0 0-1,1 0 1,-1 0-1,1 10 0,0-14-10,-1 1-1,1-1 0,0 1 0,1-1 0,-1 1 0,0 0 1,0-1-1,1 1 0,-1-1 0,1 1 0,-1-1 1,1 0-1,-1 1 0,1-1 0,0 1 0,0-1 0,0 0 1,0 0-1,0 0 0,0 1 0,0-1 0,0 0 0,0 0 1,0 0-1,1-1 0,-1 1 0,0 0 0,1 0 1,-1-1-1,1 1 0,-1-1 0,1 1 0,-1-1 0,1 1 1,-1-1-1,1 0 0,-1 0 0,1 0 0,-1 0 0,1 0 1,0 0-1,-1 0 0,1-1 0,-1 1 0,1 0 1,-1-1-1,3-1 0,5-1-82,0-1-1,-1 0 1,1-1-1,-1 0 1,11-8 0,12-8-351,-30 20 423,-1 1 0,1 0-1,-1 0 1,1-1 0,-1 1 0,1 0-1,-1 0 1,1-1 0,0 1 0,-1 0-1,1 0 1,-1 0 0,1 0 0,-1 0 0,1 0-1,0 0 1,-1 0 0,1 0 0,-1 0-1,1 0 1,-1 0 0,1 0 0,-1 1-1,1-1 1,0 0 0,-1 0 0,1 1-1,-1-1 1,0 0 0,1 1 0,-1-1 0,1 0-1,-1 1 1,1-1 0,-1 1 0,0-1-1,1 1 1,-1-1 0,0 1 0,1-1-1,-1 1 1,0-1 0,0 1 0,0-1-1,1 1 1,-1-1 0,0 1 0,0-1 0,0 1-1,0 0 1,0-1 0,0 1 0,0 0-1,0 40 102,-1-31-29,-13 187 2060,13-197-2115,1 0 0,0 1 1,0-1-1,0 0 1,0 0-1,0 0 0,0 0 1,0 1-1,0-1 0,-1 0 1,1 0-1,0 1 1,0-1-1,0 0 0,0 0 1,0 0-1,0 1 0,0-1 1,0 0-1,0 0 0,0 0 1,0 1-1,1-1 1,-1 0-1,0 0 0,0 0 1,0 1-1,0-1 0,0 0 1,0 0-1,0 0 1,0 1-1,1-1 0,-1 0 1,0 0-1,0 0 0,0 0 1,0 0-1,1 1 0,-1-1 1,0 0-1,0 0 1,0 0-1,1 0 0,-1 0 1,0 0-1,0 0 0,6-9 106,-3-21-524,-2 0-1,-1-1 0,-1 1 0,-7-41 0,8 67 449,-1 0 1,0 0-1,0 0 0,0 1 0,-1-1 0,1 0 0,-1 0 0,0 1 0,0-1 0,0 1 1,0 0-1,-1 0 0,1-1 0,-1 2 0,-6-7 0,7 8-1,0 0 0,-1 0-1,1 0 1,0 0 0,-1 0 0,1 0-1,-1 1 1,1-1 0,-1 1 0,1 0-1,-1-1 1,1 1 0,-1 0 0,1 1-1,-1-1 1,1 0 0,-1 1 0,1-1-1,0 1 1,-1 0 0,1 0 0,0 0-1,-1 0 1,1 0 0,0 0 0,-4 3-1,-2 2 30,1 0-1,-1 1 0,1 0 0,0 0 1,1 0-1,0 1 0,0 0 0,-6 10 0,8-12-26,1 0-1,0 1 1,0-1-1,0 1 1,1 0-1,0-1 1,0 1-1,1 0 1,0 0-1,0 0 1,1 0-1,0 9 1,0-14-34,0 0 0,0 1 0,1-1 1,-1 0-1,1 1 0,-1-1 0,1 0 0,0 0 0,0 0 1,0 1-1,0-1 0,0 0 0,1 0 0,-1-1 1,1 1-1,-1 0 0,1 0 0,0-1 0,-1 1 0,1-1 1,0 1-1,0-1 0,0 0 0,0 0 0,0 0 0,0 0 1,1 0-1,-1 0 0,0-1 0,0 1 0,1-1 0,-1 1 1,0-1-1,1 0 0,-1 0 0,0 0 0,4-1 1,4 0-34,-1 0 0,-1-1 0,1 0 1,0-1-1,0 0 0,-1-1 0,0 1 1,13-9-1,2-6-66,-19 15 69,0-1 1,-1 1-1,1 0 0,1 0 0,-1 0 1,0 1-1,1-1 0,-1 1 1,9-2-1,-12 4 23,-1 0 0,1 0 0,0 0 0,0 1 0,-1-1 0,1 0 0,0 0 1,-1 1-1,1-1 0,-1 1 0,1-1 0,0 1 0,-1-1 0,1 1 0,-1-1 0,1 1 0,-1-1 0,1 1 0,-1-1 0,0 1 1,1 0-1,-1-1 0,0 1 0,0 0 0,1-1 0,-1 1 0,0 1 0,6 20-8,-6-20 9,10 66 174,-3 0 0,-3 1-1,-10 132 1,5-179-98,-9 63 164,8-76-187,0-1 0,0 0 0,0 1 0,-1-1 0,-1-1 0,1 1 0,-9 12 0,12-20-45,0 1 0,-1 0 0,1 0 0,0-1 0,-1 1 0,1 0 0,-1 0 0,1-1 0,-1 1-1,0-1 1,1 1 0,-1-1 0,1 1 0,-1-1 0,0 1 0,0-1 0,1 1 0,-1-1 0,0 0 0,0 1 0,1-1 0,-1 0 0,0 0 0,0 0-1,0 1 1,0-1 0,1 0 0,-1 0 0,0 0 0,0-1 0,0 1 0,0 0 0,1 0 0,-1 0 0,0 0 0,0-1 0,0 1 0,1 0 0,-1-1-1,0 1 1,0-1 0,1 1 0,-1-1 0,0 1 0,1-1 0,-1 1 0,1-1 0,-1 0 0,1 1 0,-1-1 0,1 0 0,-1 0 0,1 1 0,-1-2-1,-2-3 11,1 0 0,-1-1 0,1 1 0,0-1 0,0 1 0,-2-12 0,2-3-60,1 0 0,0 0 1,2 0-1,0 0 1,1 1-1,1-1 0,1 0 1,0 1-1,11-27 1,8-10-1598,53-95-1,-51 104 1042,-2-6-207</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2.355"/>
    </inkml:context>
    <inkml:brush xml:id="br0">
      <inkml:brushProperty name="width" value="0.05" units="cm"/>
      <inkml:brushProperty name="height" value="0.05" units="cm"/>
    </inkml:brush>
  </inkml:definitions>
  <inkml:trace contextRef="#ctx0" brushRef="#br0">0 92 18612,'1'0'120,"0"1"-1,-1 0 1,1 0-1,0 0 1,-1 0-1,1 0 1,-1 0-1,1 0 1,-1 0 0,0 0-1,1 0 1,-1 1-1,0-1 1,0 0-1,0 0 1,0 0 0,0 2-1,-1 25 87,-1-16 95,-1 121 1627,4-110-1741,1 1 1,0-1-1,11 40 0,-11-58-179,0 1 1,0-1 0,0 0-1,0 0 1,1 0 0,-1 0-1,1 0 1,1-1 0,-1 1-1,1-1 1,-1 0 0,1 0-1,1 0 1,6 4 0,-8-6-13,0 0-1,0-1 1,1 1 0,-1-1 0,1 0 0,0 0 0,-1 0 0,1-1 0,0 1 0,-1-1 0,1 0 0,0 0 0,-1 0 0,1 0-1,0-1 1,-1 1 0,1-1 0,0 0 0,-1 0 0,1-1 0,-1 1 0,7-4 0,3-4-13,0 0 0,0 0 0,-1-1 0,0-1 0,11-13 0,23-19-63,-46 42 78,1 1 0,-1-1 0,1 1 0,-1-1 0,1 1 0,-1 0 0,1-1 0,-1 1-1,1 0 1,0-1 0,-1 1 0,1 0 0,0 0 0,-1 0 0,1 0 0,0-1 0,-1 1 0,1 0-1,0 0 1,-1 0 0,1 0 0,0 0 0,-1 1 0,1-1 0,0 0 0,-1 0 0,1 0 0,0 1-1,0-1 1,1 2-1,-1-1 0,0 0-1,1 0 1,-1 1 0,0-1-1,0 1 1,0-1-1,0 1 1,0 0 0,0-1-1,0 3 1,4 10-11,-1 0 1,3 21-1,-4-19 4,-1-11 19,-1 0 0,1 1 1,0-1-1,0-1 0,0 1 1,5 8-1,-6-12-2,-1-1 0,1 1 0,0 0 0,-1 0 0,1-1 0,0 1 0,0 0 0,-1-1 0,1 1 0,0-1 0,0 1 0,0-1 0,0 1 0,0-1-1,0 1 1,-1-1 0,1 0 0,0 0 0,0 0 0,0 1 0,0-1 0,0 0 0,0 0 0,0 0 0,0 0 0,0-1 0,0 1 0,0 0 0,0 0 0,0 0 0,0-1 0,0 1 0,0-1 0,0 1-1,0-1 1,-1 1 0,1-1 0,0 1 0,0-1 0,0 0 0,0 0 0,8-8 44,-1 0 0,-1 0 0,1-1 0,-2 0 0,1 0 0,-1-1 0,-1 1-1,6-17 1,-3 10 7,16-36 47,-3-1-1,-2-1 1,-3 0-1,-2-1 1,8-67-1,-29 191-162,4 124 0,5-168 45,0 1 0,1-1-1,2 1 1,0-1 0,1 0 0,2-1 0,1 1-1,0-2 1,15 26 0,1-15-119,-24-32 110,0 0 0,0 0-1,1 0 1,-1 0 0,0 1 0,1-2 0,-1 1-1,1 0 1,-1 0 0,1 0 0,-1-1 0,1 1-1,-1-1 1,1 1 0,0-1 0,-1 1-1,1-1 1,0 0 0,3 0 0,-5 0 2,1-1-1,0 1 1,-1 0 0,1-1-1,0 1 1,-1 0 0,1-1 0,-1 1-1,1-1 1,-1 1 0,1 0 0,-1-1-1,1 0 1,-1 1 0,0-1-1,1 1 1,-1-1 0,0 1 0,1-1-1,-1 0 1,0 1 0,0-1-1,1 0 1,-1 1 0,0-1 0,0 0-1,0 1 1,0-1 0,0 0-1,0 0 1,0 1 0,0-1 0,0 0-1,0 1 1,-1-1 0,1 0 0,0 1-1,0-1 1,-1-1 0,-13-28-573,-6-3-96,-2 2 0,-49-56 1,-63-46 1048,123 119 279,11 14-623,0 0 1,0 0-1,0-1 1,0 1-1,0 0 1,0 0 0,0 0-1,0-1 1,0 1-1,0 0 1,0 0-1,0 0 1,0-1-1,0 1 1,1 0 0,-1 0-1,0 0 1,0-1-1,0 1 1,0 0-1,0 0 1,1 0 0,-1 0-1,0 0 1,0 0-1,0-1 1,1 1-1,-1 0 1,0 0 0,0 0-1,0 0 1,1 0-1,-1 0 1,0 0-1,0 0 1,0 0-1,1 0 1,-1 0 0,34 3 850,-21-1-843,31 3 176,1-2 0,-1-2 0,59-7 1,-50-1-107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2:24.888"/>
    </inkml:context>
    <inkml:brush xml:id="br0">
      <inkml:brushProperty name="width" value="0.05" units="cm"/>
      <inkml:brushProperty name="height" value="0.05" units="cm"/>
    </inkml:brush>
  </inkml:definitions>
  <inkml:trace contextRef="#ctx0" brushRef="#br0">22 4 15651,'-17'-4'1217,"12"4"-1052,12 4-98,42 15-87,1-2 1,1-3-1,-1-2 1,91 10-1,215-4-630,-149-12 352,271 42 153,-144-10 314,623-8 518,3-71-426,33-42-221,88-6-6,-562 80-14,-380 15 51,235 41-1,-363-45 29,11 3-387,-21-5 275,-1 0-1,1 0 1,-1 0 0,1 0 0,-1 0 0,1 0 0,-1 0 0,1 0 0,0 0 0,-1-1 0,1 1 0,-1 0 0,1 0-1,-1 0 1,1-1 0,-1 1 0,0 0 0,1-1 0,-1 1 0,1 0 0,-1-1 0,1 1 0,-1-1 0,0 1 0,1 0-1,-1-1 1,0 1 0,0-1 0,1 1 0,-1-1 0,0 0 0,1-9-116</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3.049"/>
    </inkml:context>
    <inkml:brush xml:id="br0">
      <inkml:brushProperty name="width" value="0.05" units="cm"/>
      <inkml:brushProperty name="height" value="0.05" units="cm"/>
    </inkml:brush>
  </inkml:definitions>
  <inkml:trace contextRef="#ctx0" brushRef="#br0">0 1 18004,'4'9'673,"-1"0"0,-1 0 1,0 1-1,0-1 0,0 1 0,-1 14 1,3 14 405,1-14-560,10 34-1,-13-49-461,2 0-1,-1-1 0,1 0 1,0 0-1,1 0 0,0 0 1,7 8-1,-10-14-45,1 1-1,-1-1 1,0 0 0,1 0 0,0 0-1,0 0 1,-1 0 0,1-1-1,0 1 1,0-1 0,1 0 0,-1 0-1,0 0 1,0 0 0,7 1-1,-5-2-2,1 0 0,0-1-1,-1 1 1,1-1 0,-1 0-1,1 0 1,-1-1 0,10-3-1,2-4 3,1 0 1,-1-2-1,-1 1 0,20-18 0,-1-3 13,-27 22-13,0 1 0,1 1 0,0 0 0,0 0 0,1 1 0,17-10 0,-26 16-7,1-1-1,-1 1 0,0 0 1,0-1-1,0 1 1,0 0-1,1 0 1,-1 0-1,0 0 0,0 0 1,1 0-1,-1 0 1,0 0-1,0 0 1,0 1-1,0-1 0,1 0 1,-1 1-1,0-1 1,0 1-1,0-1 0,0 1 1,1 1-1,0-1 3,0 1 0,-1 0 0,1 0 0,0 0 0,-1 0 1,0 1-1,1-1 0,-1 0 0,0 1 0,1 3 0,2 7 7,-1 0 0,-1 1 0,2 18 1,-3-22-21,0 2 287,1 9-2056,1-20 746,0-11 553,3-10-31,3-7-169</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3.514"/>
    </inkml:context>
    <inkml:brush xml:id="br0">
      <inkml:brushProperty name="width" value="0.05" units="cm"/>
      <inkml:brushProperty name="height" value="0.05" units="cm"/>
    </inkml:brush>
  </inkml:definitions>
  <inkml:trace contextRef="#ctx0" brushRef="#br0">43 37 17604,'0'-10'1578,"0"8"-1101,1-1 1,-1 0-1,0 1 0,0-1 1,-1 0-1,1 1 1,0-1-1,-2-2 0,0 5-341,0 1 1,0 0-1,1 0 0,-1 0 0,0 0 0,0 1 0,1-1 0,-1 0 0,0 1 0,-2 2 1,2-1-20,-6 2 341,8-5-609,-1 1-1,1-1 0,-1 0 1,1 0-1,-1 1 0,1-1 1,-1 1-1,1-1 0,-1 0 1,1 1-1,0-1 0,-1 1 1,1-1-1,0 1 0,-1-1 1,1 1-1,0-1 0,0 1 1,0-1-1,-1 1 0,1 0 0,0-1 1,0 1-1,0-1 0,0 1 1,0 0-1,0-1 0,0 1 1,0-1-1,0 1 0,0 0 1,2 10-743</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4.278"/>
    </inkml:context>
    <inkml:brush xml:id="br0">
      <inkml:brushProperty name="width" value="0.05" units="cm"/>
      <inkml:brushProperty name="height" value="0.05" units="cm"/>
    </inkml:brush>
  </inkml:definitions>
  <inkml:trace contextRef="#ctx0" brushRef="#br0">175 27 17500,'0'-1'102,"0"0"0,1 1 0,-1-1 0,0 0 0,0 0 0,-1 0 0,1 0 0,0 0 0,0 0 0,0 0 0,-1 0 1,1 0-1,0 0 0,-1 0 0,1 0 0,-1 1 0,1-1 0,-1 0 0,1 0 0,-1 1 0,1-1 0,-1 0 0,0 0 0,0 1 0,1-1 0,-1 1 0,0-1 1,0 1-1,0-1 0,1 1 0,-1-1 0,0 1 0,0 0 0,0 0 0,0-1 0,0 1 0,0 0 0,0 0 0,0 0 0,0 0 0,0 0 0,0 0 0,-1 0 0,-2 0 120,-1 1 0,1-1 0,0 1 0,0-1 0,-1 1 0,1 1 0,0-1 0,-6 3 0,2 1-138,1 1 0,1-1 0,-1 1 0,1 0-1,0 1 1,0-1 0,1 1 0,-1 1 0,2-1 0,-1 0 0,1 1 0,0 0 0,-5 17 0,4-9-56,0 0-1,1 0 1,1 0 0,1 1 0,0-1 0,1 26-1,1-38-17,0 1 0,1 0-1,0-1 1,0 1-1,0 0 1,0-1-1,0 1 1,1-1 0,0 1-1,3 4 1,-4-7-6,0-1-1,0 1 1,1-1 0,-1 0 0,1 1-1,-1-1 1,1 0 0,-1 0 0,1 0-1,-1 0 1,1 0 0,0 0 0,0-1 0,0 1-1,-1 0 1,1-1 0,0 0 0,0 1-1,0-1 1,0 0 0,0 0 0,0 0 0,0 0-1,-1 0 1,1 0 0,0-1 0,0 1-1,2-2 1,6-1 2,0-1 0,-1 0 0,0 0 0,0-1 0,0-1 0,0 1 0,-1-1 0,0-1 0,11-10 0,61-74 27,-74 84-30,36-49 6,-25 31-16,27-29 0,-43 53 6,-1 0-1,1 0 1,-1 1 0,1-1 0,0 0 0,-1 1-1,1-1 1,0 0 0,-1 1 0,1-1 0,0 1-1,0 0 1,-1-1 0,1 1 0,0-1 0,0 1-1,0 0 1,0 0 0,-1-1 0,1 1-1,0 0 1,0 0 0,0 0 0,0 0 0,0 0-1,1 0 1,-1 1-1,0 0 0,0 0 0,0 0 0,-1 0 0,1 0 0,0 0 0,-1 1 0,1-1 0,-1 0-1,1 0 1,-1 0 0,1 0 0,-1 1 0,0-1 0,0 0 0,0 1 0,0-1 0,0 2 0,1 22-12,-2-19-7,1 0 0,0 0 0,0 0 0,0 0 0,1 0 0,0 0 1,0-1-1,1 1 0,4 10 0,-6-15-8,1 0 0,0-1-1,-1 1 1,1 0 0,0-1-1,0 1 1,-1-1 0,1 1-1,0-1 1,0 1 0,0-1 0,0 0-1,0 0 1,0 1 0,0-1-1,0 0 1,0 0 0,0 0 0,0 0-1,0 0 1,0 0 0,-1 0-1,1 0 1,0 0 0,0-1 0,0 1-1,0 0 1,2-1 0,28-15-888,-23 11 616,-4 3 174,0 0 0,1 0 1,-1 0-1,0 0 0,1 1 0,4-1 1,-8 1 121,0 1-1,0 0 1,0 0 0,0 0 0,0 0 0,0 0 0,0 0 0,0 0 0,0 1 0,0-1 0,0 0-1,0 1 1,0-1 0,0 0 0,-1 1 0,1-1 0,0 1 0,0-1 0,0 1 0,0 0 0,-1-1-1,1 1 1,0 0 0,-1 0 0,1-1 0,-1 1 0,1 0 0,0 0 0,-1 0 0,0 0 0,1-1-1,-1 1 1,0 0 0,1 0 0,-1 2 0,3 8 134,-1-3 9,0 1 0,1-1 0,0 0 0,0 0-1,7 11 1,-9-17-117,0-1-1,0 1 1,1 0-1,-1-1 1,1 1 0,-1-1-1,1 1 1,-1-1-1,1 0 1,0 0-1,0 0 1,0 0-1,0 0 1,0 0 0,-1 0-1,2-1 1,-1 1-1,0-1 1,0 1-1,0-1 1,0 0-1,0 0 1,0 0 0,0 0-1,0 0 1,0 0-1,0-1 1,3 0-1,5-2-16,0-1 0,0 0 0,0-1-1,0 0 1,-1-1 0,0 0 0,0 0-1,14-14 1,-10 9-84,0 1 1,22-12-1,-35 21 73,1 1 1,-1 0-1,1-1 0,-1 1 0,1 0 1,-1 0-1,1-1 0,-1 1 0,1 0 1,0 0-1,-1 0 0,1 0 1,-1 0-1,1 0 0,-1 0 0,1 0 1,0 0-1,-1 0 0,1 0 0,-1 0 1,1 0-1,-1 0 0,1 0 1,0 1-1,-1-1 0,1 0 0,-1 0 1,1 1-1,-1-1 0,1 0 0,-1 1 1,0-1-1,1 1 0,-1-1 1,1 1-1,-1-1 0,0 0 0,1 1 1,-1-1-1,1 2 0,6 26-82,-5-15 81,0-6 12,1 0 1,0 0-1,0 0 1,0-1-1,1 1 1,0-1-1,0 0 1,1 0-1,0 0 1,0-1-1,0 1 1,0-1-1,9 6 1,-5-5-1,0-1-1,0 0 1,1 0 0,-1-1 0,1 0 0,0-1 0,0 0 0,0 0 0,12 1 0,-10-3 17,0 0 0,-1-1 0,1 0 0,0 0 0,0-1 0,-1-1-1,1 0 1,12-4 0,-16 3 22,0 0-1,0 0 1,0-1 0,-1 0-1,1 0 1,-1-1-1,0 0 1,0 0-1,-1 0 1,1-1 0,6-8-1,-11 11 6,0 0 1,0 1-1,0-1 0,-1 0 0,1 0 1,-1 0-1,0 0 0,0 0 0,0 0 1,0-1-1,0 1 0,-1 0 0,1 0 1,-1-1-1,0 1 0,0 0 0,0 0 1,0-1-1,-1 1 0,0 0 1,1 0-1,-1-1 0,0 1 0,0 0 1,-1 0-1,1 0 0,-1 0 0,1 1 1,-1-1-1,0 0 0,-4-4 0,-7-7 114,0 0 0,-1 1-1,0 1 1,-22-15 0,18 14-144,9 4-43,13 7-43,23 8-252,-11-1-99,-6-4 347,-1 0 1,1 0-1,0-1 0,-1 0 0,1-1 1,-1 0-1,1-1 0,-1 0 0,15-5 1,5-4-183</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6.170"/>
    </inkml:context>
    <inkml:brush xml:id="br0">
      <inkml:brushProperty name="width" value="0.05" units="cm"/>
      <inkml:brushProperty name="height" value="0.05" units="cm"/>
    </inkml:brush>
  </inkml:definitions>
  <inkml:trace contextRef="#ctx0" brushRef="#br0">0 37 14299,'2'-5'924,"7"-15"681,-9 19-1483,1 1 1,-1-1 0,0 0 0,1 1-1,-1-1 1,0 1 0,1-1 0,-1 0-1,1 1 1,-1-1 0,1 1 0,-1-1-1,1 1 1,-1-1 0,1 1 0,-1 0-1,1-1 1,0 1 0,-1 0 0,1-1-1,1 1 1,-1 2 116,0 0 0,0-1-1,-1 1 1,1 0 0,0 0 0,-1 1 0,0-1-1,1 0 1,-1 0 0,0 0 0,0 0-1,0 0 1,0 0 0,-1 4 0,1-1 135,-1 56 685,0 2-1702,3 1 1,11 75 0,-11-131 109,-1-6 361,-1 1 0,1-1 0,0 1 0,-1-1 0,0 1-1,1-1 1,-1 1 0,0-1 0,-1 1 0,1-1 0,-1 4 0,-2-2-722</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6.622"/>
    </inkml:context>
    <inkml:brush xml:id="br0">
      <inkml:brushProperty name="width" value="0.05" units="cm"/>
      <inkml:brushProperty name="height" value="0.05" units="cm"/>
    </inkml:brush>
  </inkml:definitions>
  <inkml:trace contextRef="#ctx0" brushRef="#br0">32 503 14339,'-13'11'1768,"12"-1"-855,4-2-313,11-5 1504,9-4-759,9-9-281,11-5-136,6-5-248,6-3-120,3-3-128,0-1-128,-7 1-456,-6 1-304,-9 4-712,-12 2-136,-16-1 936,-13 2-265,-16 0-279</inkml:trace>
  <inkml:trace contextRef="#ctx0" brushRef="#br0" timeOffset="1">1 21 17980,'3'-6'2080,"8"4"-1384,9 1-239,6-1 967,12-1-584,3 2-104,7-3-536,1 3-424,1 1-888,-1 1 1000,-7 6-248,-4 2-120</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7.104"/>
    </inkml:context>
    <inkml:brush xml:id="br0">
      <inkml:brushProperty name="width" value="0.05" units="cm"/>
      <inkml:brushProperty name="height" value="0.05" units="cm"/>
    </inkml:brush>
  </inkml:definitions>
  <inkml:trace contextRef="#ctx0" brushRef="#br0">1 1 16436,'0'39'2351,"0"-27"-1822,0 0 0,1 0 0,0 0-1,0 0 1,1 0 0,5 12 0,-7-22-493,1 0 0,0-1 1,0 0-1,-1 1 0,1-1 1,0 1-1,0-1 0,1 0 1,-1 0-1,0 0 0,0 0 0,1 0 1,-1 0-1,0 0 0,1 0 1,-1 0-1,1-1 0,-1 1 1,1 0-1,-1-1 0,1 1 1,0-1-1,-1 0 0,1 0 0,0 1 1,-1-1-1,1 0 0,0 0 1,-1-1-1,1 1 0,0 0 1,-1 0-1,1-1 0,-1 1 0,1-1 1,2-1-1,5-1 96,-1-1-1,0 0 1,1-1-1,-2 0 1,9-6-1,29-28-168,-36 30 19,1 0 0,0 0 1,0 1-1,0 1 0,1 0 1,22-11-1,-32 18 21,0-1 0,0 1-1,0 0 1,0-1 0,0 1 0,0 0 0,0 0-1,0 0 1,-1 0 0,1 0 0,0 0 0,0 0 0,0 0-1,0 1 1,0-1 0,0 0 0,0 1 0,0-1-1,0 0 1,0 1 0,-1-1 0,1 1 0,0-1 0,0 1-1,0 0 1,-1-1 0,1 1 0,0 0 0,-1-1 0,1 1-1,-1 0 1,1 0 0,-1 0 0,1-1 0,-1 1-1,1 0 1,-1 0 0,0 0 0,0 0 0,1 2 0,1 4 62,-1 0 0,0 0 0,0 1 1,-1 8-1,1-7 0,0 110 760,2-108-1519,1-9-39,6-18 50,-4-3 230</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7.699"/>
    </inkml:context>
    <inkml:brush xml:id="br0">
      <inkml:brushProperty name="width" value="0.05" units="cm"/>
      <inkml:brushProperty name="height" value="0.05" units="cm"/>
    </inkml:brush>
  </inkml:definitions>
  <inkml:trace contextRef="#ctx0" brushRef="#br0">175 77 16756,'3'-14'1015,"-1"10"-828,0 0 0,-1 0 0,0 0 0,0 0 1,0-1-1,-1 1 0,0 0 0,1-1 0,-1 1 1,-1 0-1,1 0 0,-2-6 0,2 10-158,0 0-1,0-1 0,0 1 0,0 0 0,0 0 0,-1 0 1,1 0-1,0-1 0,0 1 0,0 0 0,-1 0 1,1 0-1,0 0 0,0 0 0,0 0 0,0 0 1,-1 0-1,1 0 0,0 0 0,0 0 0,-1 0 1,1 0-1,0 0 0,0 0 0,0 0 0,-1 0 1,1 0-1,0 0 0,0 0 0,0 0 0,-1 0 0,1 0 1,0 0-1,0 0 0,0 0 0,-1 0 0,1 1 1,0-1-1,0 0 0,0 0 0,0 0 0,0 0 1,-1 1-1,1-1 0,0 0 0,0 0 0,0 0 1,0 0-1,0 1 0,0-1 0,0 0 0,0 0 1,-1 0-1,1 1 0,0-1 0,0 0 0,-7 15 662,-3 15-275,1 0-1,2 1 1,0 1 0,2-1 0,0 37-1,6 161 408,2-175-588,2 0 1,2-1-1,17 62 0,-19-101-165,-5-23-7,-9-29-26,-6-2-80,-2 0-1,-2 0 1,-1 2-1,-2 1 1,-35-46-1,55 81 38,-7-9-73,14 13 3,13 7 39,-5-4-43,-1-1 0,1 0 0,0-1 0,0-1 0,0 0 0,1 0 0,-1-1 0,0-1 0,0 0 0,1-1 0,23-5 0,-29 4-137,0 0 0,0 0 0,0-1 0,0 0 0,0-1-1,0 1 1,-1-2 0,0 1 0,0-1 0,0 0 0,-1 0 0,1-1 0,-1 0 0,0 0 0,-1-1 0,0 1 0,0-1 0,0 0 0,6-14 0,0-9-715</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8.120"/>
    </inkml:context>
    <inkml:brush xml:id="br0">
      <inkml:brushProperty name="width" value="0.05" units="cm"/>
      <inkml:brushProperty name="height" value="0.05" units="cm"/>
    </inkml:brush>
  </inkml:definitions>
  <inkml:trace contextRef="#ctx0" brushRef="#br0">0 0 19252,'0'9'1672,"0"10"-1095,0 5-169,2 11 760,-2 7-208,1 4-408,1 3-96,1 0-88,0 0-56,1-5-215,1-4-121,3-7-297,1-2-199,0-5-592,2-4-216,-1-10 968,1-8-320,1-7-113</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8.735"/>
    </inkml:context>
    <inkml:brush xml:id="br0">
      <inkml:brushProperty name="width" value="0.05" units="cm"/>
      <inkml:brushProperty name="height" value="0.05" units="cm"/>
    </inkml:brush>
  </inkml:definitions>
  <inkml:trace contextRef="#ctx0" brushRef="#br0">85 282 19268,'-2'1'267,"-1"0"0,1-1-1,0 1 1,0 0 0,0 0 0,0 0-1,0 1 1,0-1 0,1 0-1,-1 1 1,-3 2 0,-18 22 769,18-20-979,1 0 0,0 0 0,1 0 0,0 0 0,0 1 0,0 0 0,1-1 0,0 1 0,0 0 0,-1 10 0,3-15-50,-1 0 0,1 0 0,0 0-1,0 0 1,0-1 0,0 1 0,1 0-1,-1 0 1,0 0 0,1 0 0,-1-1-1,1 1 1,0 0 0,-1 0 0,1-1-1,0 1 1,0 0 0,0-1 0,0 1-1,1-1 1,-1 0 0,0 1 0,0-1-1,1 0 1,-1 0 0,1 0 0,-1 1-1,1-2 1,0 1 0,-1 0 0,1 0-1,0 0 1,0-1 0,0 1 0,-1-1-1,1 0 1,0 1 0,0-1 0,0 0-1,0 0 1,0 0 0,-1 0 0,4-1-1,2 0 22,1 0 0,-1-1 0,1 0 0,-1 0 0,0-1 0,0 0 0,0 0 0,0 0 0,0-1 0,-1 0 0,0-1 0,0 1 0,0-1 1,8-8-1,-7 6-28,0-1 0,-1 1 0,1-1 0,-1 0 0,-1-1 0,0 1 0,0-1 0,-1 0 0,0 0 1,5-16-1,-9 15-105,-4 11-44,-7 14-44,9-9 167,0 1 0,0-1 0,1 0-1,0 1 1,1-1 0,-1 1 0,1-1 0,0 1 0,2 9 0,-2-15 23,0 1 1,1 0 0,-1-1-1,0 1 1,1-1-1,0 1 1,-1-1 0,1 1-1,0-1 1,0 1-1,0-1 1,0 1 0,0-1-1,0 0 1,0 0 0,0 1-1,0-1 1,1 0-1,-1 0 1,0 0 0,1 0-1,-1-1 1,1 1-1,-1 0 1,1-1 0,0 1-1,-1-1 1,1 1 0,-1-1-1,1 0 1,0 1-1,-1-1 1,1 0 0,0 0-1,0 0 1,-1-1-1,1 1 1,0 0 0,-1 0-1,1-1 1,1 0-1,6-2-44,-1 0 0,0-1 0,0 0-1,-1 0 1,1 0 0,-1-1-1,0 0 1,0-1 0,-1 0-1,1 0 1,-1 0 0,0-1-1,-1 1 1,0-2 0,9-14-1,0-5-115,-1 0 0,-1-1 0,11-36 0,-20 54 111,5-11-41,-2 0 1,0 0-1,-2 0 1,4-38-1,-10 51 86,-2 17 21,-5 20 62,-2 18 321,-7 65 0,16-95-302,1-1 0,1 1 1,0 0-1,2 0 0,0-1 0,0 1 1,9 27-1,-9-39-81,1-1-1,-1 1 1,1-1-1,-1 0 1,1 1-1,0-1 1,8 7-1,-11-10-14,1 0 0,0-1-1,-1 1 1,1 0 0,0-1-1,-1 1 1,1-1 0,0 1 0,0-1-1,0 1 1,0-1 0,-1 1-1,1-1 1,0 0 0,0 0-1,0 1 1,0-1 0,0 0-1,0 0 1,0 0 0,0 0-1,0 0 1,0 0 0,0 0 0,-1 0-1,1-1 1,0 1 0,0 0-1,0 0 1,0-1 0,0 1-1,0-1 1,0 1 0,-1 0-1,1-1 1,0 0 0,0 1-1,-1-1 1,1 1 0,0-1 0,-1 0-1,1 0 1,-1 1 0,1-1-1,-1 0 1,1 0 0,-1 0-1,1 0 1,-1 1 0,1-3-1,0-2-1,1 0 0,-1 0 0,1-1-1,-1 1 1,-1-1 0,1 1 0,-1-1 0,0 1-1,0-1 1,-2-7 0,0 2 8,0-1 1,-1 1 0,-8-21-1,-8 3-9,6 20-20,12 9 22,1 0 0,-1 0 1,1 0-1,0 0 1,-1 0-1,1 0 0,-1 1 1,1-1-1,0 0 1,-1 0-1,1 0 1,0 1-1,-1-1 0,1 0 1,0 0-1,-1 1 1,1-1-1,0 0 0,-1 1 1,1-1-1,0 0 1,0 1-1,0-1 1,-1 0-1,1 1 0,0-1 1,0 1-1,0-1 1,0 0-1,0 1 0,0-1 1,0 1-1,0-1 1,0 1-1,-1 1-1,1-1-1,-1 1 0,1 0 1,0-1-1,0 1 1,0 0-1,0 0 1,0-1-1,0 1 1,0 0-1,0 0 0,1-1 1,-1 1-1,1 0 1,0-1-1,-1 1 1,1-1-1,0 1 1,0-1-1,0 1 0,1 1 1,0-1-10,0 0 1,0-1 0,1 1-1,-1-1 1,0 1-1,1-1 1,-1 0 0,1 0-1,-1 0 1,1 0-1,0 0 1,3 0 0,3 0-59,-1 0-1,1-1 1,0 0 0,0 0 0,0-1 0,0 0 0,11-3 0,-8 0-55,-1-1 1,0 0 0,13-7-1,22-10-308,-46 22 443,1 0 0,-1 0-1,1-1 1,-1 1 0,1 0 0,-1 0 0,1 0 0,-1 0 0,1 0 0,-1 0 0,1 0 0,-1 0-1,1 1 1,-1-1 0,1 0 0,-1 0 0,1 0 0,-1 0 0,1 1 0,-1-1 0,1 0 0,-1 1 0,0-1-1,1 0 1,-1 1 0,0-1 0,1 0 0,-1 1 0,0-1 0,1 0 0,-1 1 0,0-1 0,0 1 0,1-1-1,-1 1 1,0-1 0,0 1 0,0-1 0,0 1 0,1-1 0,-1 1 0,0-1 0,0 1 0,0-1 0,0 1-1,0-1 1,-1 2 0,0 31 613,0-23-424,0 1 16,1 0 0,1 0 0,0 0 0,0 0 0,1 0 0,3 11 0,-4-18-172,1-1 0,-1 0-1,0 0 1,1 0 0,0 0 0,-1 0 0,1 0 0,0 0-1,1-1 1,3 5 0,-4-6-56,-1 0 1,1 0-1,0 0 1,0 0-1,0 0 1,-1 0-1,1 0 0,0-1 1,0 1-1,0-1 1,0 1-1,0-1 1,0 0-1,0 0 0,0 0 1,1 0-1,-1 0 1,0 0-1,2-1 1,0 0-194,-1 0 1,0-1 0,1 1-1,-1-1 1,0 1 0,0-1-1,0 0 1,0 0 0,0-1-1,-1 1 1,1 0 0,0-1-1,-1 0 1,0 1 0,4-6-1,-1-2-77,0 1 0,0 0 0,0-1 0,3-12-1,6-28-719</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9.166"/>
    </inkml:context>
    <inkml:brush xml:id="br0">
      <inkml:brushProperty name="width" value="0.05" units="cm"/>
      <inkml:brushProperty name="height" value="0.05" units="cm"/>
    </inkml:brush>
  </inkml:definitions>
  <inkml:trace contextRef="#ctx0" brushRef="#br0">18 0 16019,'-9'23'1705,"5"5"-1113,-1-1-256,5-1 840,8 2-1104,4-2 208,5-1-144,10-6-312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16.332"/>
    </inkml:context>
    <inkml:brush xml:id="br0">
      <inkml:brushProperty name="width" value="0.05" units="cm"/>
      <inkml:brushProperty name="height" value="0.05" units="cm"/>
    </inkml:brush>
  </inkml:definitions>
  <inkml:trace contextRef="#ctx0" brushRef="#br0">875 29 13427,'-92'-29'1727,"88"31"-1494,7 4-160,7 9-62,-10-14-3,5 6-14,-1 1 0,1 0 1,-2 1-1,1-1 0,-1 1 0,-1-1 0,0 1 0,0 0 0,0 0 0,-1 0 0,-1 0 0,1 0 0,-1 0 0,-1 0 0,-2 14 1,-4 13-2,-1 0 0,-19 52 1,22-75 11,-25 75 94,-65 203 559,25 8 167,47-140-718,8 1 1,6 0 0,8 1 0,26 226-1,-21-347-174,3 0-1,0-1 0,16 44 0,-19-71 43,1 1-1,1-1 1,-1 0-1,2-1 1,0 0 0,0 0-1,1 0 1,0-1 0,1 0-1,0 0 1,1-1-1,0 0 1,15 10 0,-7-9-24,-1-1 1,1-1-1,1 0 1,-1-2 0,1 0-1,1-1 1,-1 0-1,1-2 1,0-1 0,34 1-1,15-5-115,121-20 1,-79 7 133,-14 8 29,174 7 0,96 34 17,53 1-87,533-47-948,-529-2 711,-215 10 272,631-33 54,-207-45 8,72-6 80,-484 77 430,347 26-1,-524-12-479,-4 1 9,0-2-1,47-3 1,-82 0-70,0-1 1,-1 1 0,1 0-1,-1-1 1,1 0-1,-1 0 1,0-1 0,0 1-1,0-1 1,0 0-1,0 0 1,-1 0 0,1 0-1,4-6 1,6-8-87,22-35 0,-21 29 41,223-374-591,-157 255 665,24-22 279,-62 101-164,69-136 0,-34 0-435,-68 167 225,-2 0-1,-1-1 1,-2 0-1,3-47 1,-9 65 108,0 1 1,0 0-1,-2 0 0,0 0 1,0 0-1,-1 1 1,-1-1-1,-8-15 0,-9-14 162,-28-42-1,43 75-198,-4-7 13,-1 1 1,-1 0-1,0 1 0,-1 0 0,0 1 0,-1 1 0,-30-20 0,20 17-11,-1 2 0,-1 0 0,-1 2 0,-44-14 0,-1 7 8,-1 4-1,0 3 0,-99-3 0,-269 7 99,-4 25 14,61-1 8,-1321 1 188,734-13-345,455-1 64,-253 3-32,4 26-72,6 49-1653,433-55 971,165-28 304</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9.536"/>
    </inkml:context>
    <inkml:brush xml:id="br0">
      <inkml:brushProperty name="width" value="0.05" units="cm"/>
      <inkml:brushProperty name="height" value="0.05" units="cm"/>
    </inkml:brush>
  </inkml:definitions>
  <inkml:trace contextRef="#ctx0" brushRef="#br0">29 1 15115,'-21'34'2503,"20"-32"-2332,0 0 0,0-1 0,0 1 0,0 0 0,1 0 0,-1 0 0,1 0 0,-1 0 0,1 0 0,-1 0 0,1 0 1,0 0-1,0 0 0,0 0 0,0 0 0,1 4 0,0-6-128,-1 1 1,1-1-1,0 1 1,-1-1-1,1 1 1,0-1 0,-1 1-1,1-1 1,0 1-1,-1-1 1,1 0-1,0 0 1,0 1-1,-1-1 1,1 0-1,0 0 1,0 0 0,0 0-1,-1 0 1,1 0-1,0 0 1,0 0-1,1 0 1,21-4-42,-21 3-9,41-10-372,-21 4 41,30-5 0,-46 11 332,0 1 0,0-1 0,0 1 0,0 0 0,-1 0 0,1 1 0,0 0 0,0 0 0,0 0-1,6 3 1,-9-2 141,1 0-1,-1 0 0,0 0 1,-1 0-1,1 0 1,0 1-1,-1-1 0,1 1 1,-1 0-1,4 5 0,-5-6-20,1 1 1,-1-1-1,1 0 0,-1 0 0,1 0 0,0 0 0,0 0 0,0 0 0,0 0 0,0-1 0,1 1 0,-1-1 0,0 0 0,1 0 0,-1 1 0,1-2 0,-1 1 0,5 1 0,6-2-104,0 0-1,0-1 1,0 0-1,16-4 1,-18 2-200,1 1-1,-1 1 1,0 0 0,1 0 0,19 2 0,-28 0 143,-1-1 1,0 1 0,0 0 0,0 0 0,0 0 0,0 0 0,0 0 0,0 0-1,0 0 1,0 1 0,0-1 0,0 1 0,-1-1 0,1 1 0,-1 0-1,1-1 1,-1 1 0,0 0 0,1 0 0,-1 0 0,0 0 0,0 0-1,-1 1 1,1-1 0,0 0 0,-1 0 0,1 0 0,-1 1 0,0-1 0,0 0-1,0 3 1,4 2-186,0-9 110</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29.939"/>
    </inkml:context>
    <inkml:brush xml:id="br0">
      <inkml:brushProperty name="width" value="0.05" units="cm"/>
      <inkml:brushProperty name="height" value="0.05" units="cm"/>
    </inkml:brush>
  </inkml:definitions>
  <inkml:trace contextRef="#ctx0" brushRef="#br0">0 8 21381,'20'-8'2064,"-6"10"-1552,-9 9-280,-1 5 1168,1 7-871,1 5-193,0 1-512,0 0-232,-3-4-553,2-4-303,-4-12 960,4-12-1024</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0.388"/>
    </inkml:context>
    <inkml:brush xml:id="br0">
      <inkml:brushProperty name="width" value="0.05" units="cm"/>
      <inkml:brushProperty name="height" value="0.05" units="cm"/>
    </inkml:brush>
  </inkml:definitions>
  <inkml:trace contextRef="#ctx0" brushRef="#br0">1 0 18652,'0'1'260,"0"0"1,0 0-1,0 0 1,0-1-1,1 1 1,-1 0-1,0 0 1,1 0-1,-1-1 0,1 1 1,-1 0-1,1-1 1,-1 1-1,1 0 1,-1-1-1,1 1 1,0-1-1,-1 1 1,2 0-1,21 10-104,28 2-2906,25-3-469,-42-7 1810,51 13 0,-84-16 1506,0 0-1,0 0 1,1 1 0,-1-1 0,0 0-1,0 1 1,0-1 0,1 1 0,-1-1-1,0 1 1,0 0 0,0-1 0,0 1-1,0 0 1,0 0 0,0 0 0,-1 0-1,1 0 1,0 0 0,0 0 0,-1 0-1,1 0 1,0 0 0,-1 0 0,1 0-1,0 2 1,-2-1 108,1 0-1,0 0 1,-1 0 0,1-1-1,-1 1 1,1 0-1,-1-1 1,0 1 0,0-1-1,0 1 1,0 0 0,0-1-1,0 0 1,0 1-1,0-1 1,-1 0 0,1 0-1,-3 2 1,-86 70 4232,89-73-4442,1 0 0,-1 0 0,1 0 0,0 1 0,-1-1 0,1 0 0,0 1 0,-1-1 1,1 0-1,0 0 0,-1 1 0,1-1 0,0 0 0,0 1 0,0-1 0,-1 1 0,1-1 0,0 0 0,0 1 0,0-1 0,0 1 0,0-1 0,-1 0 1,1 1-1,0-1 0,0 1 0,0-1 0,0 1 0,0-1 0,0 0 0,1 1 0,-1-1 0,0 1 0,0-1 0,0 1 0,1 0-27,0 0 0,0-1 0,0 1-1,1 0 1,-1-1 0,0 1 0,0-1-1,0 1 1,0-1 0,1 0 0,-1 0-1,2 1 1,51 1-973,-44-2 787,18 0-267,-1 1 1,1 2-1,-1 1 1,44 11 0,-69-14 505,1-1 1,-1 1 0,0 0 0,1 1 0,-1-1-1,0 0 1,0 1 0,0-1 0,0 1 0,0-1-1,3 5 1,-5-6 8,1 1-1,-1 0 1,1-1-1,-1 1 1,0 0-1,0 0 1,0-1-1,1 1 1,-1 0-1,0 0 0,0 0 1,0-1-1,0 1 1,0 0-1,0 0 1,0 0-1,-1-1 1,1 1-1,0 0 1,0 0-1,-1-1 1,1 1-1,0 0 1,-1 0-1,1-1 1,-1 1-1,1 0 0,0-1 1,-1 1-1,0-1 1,1 1-1,-1-1 1,1 1-1,-1-1 1,0 1-1,1-1 1,-1 1-1,-1 0 1,-10 5 173,0 0 0,0-1 0,0 0 0,-1-1 0,1 0 1,-1-1-1,0 0 0,0-1 0,0 0 0,-1-1 0,-20-2 1,32 1-217,0 0 0,0 0 0,0 0 0,-1-1 1,1 1-1,0-1 0,0 1 0,0-1 1,0 0-1,0 0 0,0 0 0,0 0 1,-3-2-1,0-6-225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1.101"/>
    </inkml:context>
    <inkml:brush xml:id="br0">
      <inkml:brushProperty name="width" value="0.05" units="cm"/>
      <inkml:brushProperty name="height" value="0.05" units="cm"/>
    </inkml:brush>
  </inkml:definitions>
  <inkml:trace contextRef="#ctx0" brushRef="#br0">1 4 16283,'2'-3'2962,"1"11"-1153,1 14 631,-3-10-1913,0 1-1,1-1 1,0 0 0,1-1-1,7 20 1,-9-29-486,0 1 0,0 0-1,1-1 1,-1 1 0,1-1 0,0 1 0,0-1 0,-1 0 0,2 0 0,-1 1 0,0-2 0,0 1 0,1 0 0,-1 0 0,1-1 0,-1 1-1,1-1 1,0 0 0,-1 0 0,1 0 0,0 0 0,0 0 0,0-1 0,0 1 0,0-1 0,0 0 0,0 1 0,5-2 0,5-1-1,0-1 1,0-1 0,0 0 0,0-1-1,0 0 1,-1-1 0,20-12 0,-21 11-36,1 1-1,0 0 1,0 0 0,0 1 0,1 1 0,-1 0 0,22-3 0,-33 6-7,0 1 0,0 0 0,1 0-1,-1 0 1,0 0 0,1 1 0,-1-1 0,0 0 0,0 0-1,1 1 1,-1-1 0,0 1 0,0-1 0,0 1 0,0 0 0,0-1-1,1 1 1,-1 0 0,0 0 0,-1-1 0,1 1 0,1 1-1,12 27-48,-14-27 57,1 0-1,0 1 0,-1-1 0,1 0 0,0 1 0,0-1 1,0 0-1,1 0 0,-1 0 0,0 0 0,1 0 0,0 0 1,-1-1-1,1 1 0,0 0 0,0-1 0,0 1 1,0-1-1,0 0 0,4 2 0,-3-2 10,1 0 0,0-1-1,0 1 1,0-1 0,0 0 0,0 0-1,0-1 1,0 1 0,0-1 0,0 0-1,6-2 1,40-21 51,-42 19-115,0 1 1,0 0 0,0 0-1,0 1 1,1 0-1,16-4 1,-23 7 32,0 0 0,-1 0 0,1 0 0,-1 0 0,1 0 0,-1 0 0,1 1 0,0-1 0,-1 0 0,1 1-1,-1-1 1,0 1 0,1 0 0,-1-1 0,1 1 0,-1 0 0,0 0 0,1 0 0,-1 0 0,2 2 0,0 0-25,-1 1-1,1 0 1,-1-1-1,0 1 1,3 7 0,10 18-1113,-14-29 1110,-1 1 0,0-1 0,1 0-1,-1 1 1,1-1 0,-1 0 0,1 1 0,-1-1 0,1 0 0,-1 0 0,1 0-1,-1 0 1,1 1 0,-1-1 0,1 0 0,-1 0 0,1 0 0,-1 0 0,1 0-1,-1 0 1,1 0 0,-1-1 0,1 1 0,-1 0 0,1 0 0,-1 0-1,1 0 1,-1-1 0,1 1 0,-1 0 0,1 0 0,-1-1 0,0 1 0,1 0-1,-1-1 1,1 1 0,-1-1 0,1 0-13,11-6-439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1.705"/>
    </inkml:context>
    <inkml:brush xml:id="br0">
      <inkml:brushProperty name="width" value="0.05" units="cm"/>
      <inkml:brushProperty name="height" value="0.05" units="cm"/>
    </inkml:brush>
  </inkml:definitions>
  <inkml:trace contextRef="#ctx0" brushRef="#br0">204 18 19260,'0'-1'115,"-1"0"-1,1 0 1,-1 0 0,0 0-1,1 0 1,-1 0-1,0 0 1,0 1 0,0-1-1,0 0 1,0 0 0,0 0-1,0 1 1,0-1-1,0 1 1,0-1 0,0 1-1,0-1 1,0 1 0,0-1-1,-1 1 1,1 0-1,0 0 1,0 0 0,0 0-1,-1 0 1,-1 0 0,-39-1 1505,33 2-1339,-1 0 1,1 1-1,0 1 0,0-1 0,0 2 0,0-1 0,-16 9 0,22-10-270,0-1 0,0 1 0,1 0 0,-1 0 0,1 0 0,-1 0 0,1 0 1,-1 0-1,1 1 0,0-1 0,0 1 0,0 0 0,1 0 0,-1-1 0,1 1 1,-1 0-1,1 0 0,0 0 0,0 0 0,0 1 0,1-1 0,-1 0 0,1 0 1,-1 1-1,1-1 0,1 5 0,-1-6-14,0-1 1,1 1-1,-1 0 1,1-1-1,0 1 1,-1-1-1,1 1 1,0-1-1,0 1 1,0-1-1,0 0 0,0 1 1,0-1-1,0 0 1,1 0-1,-1 0 1,0 0-1,3 2 1,0-1-12,-1-1 1,1 1 0,-1-1 0,1 0 0,0 0-1,0 0 1,-1-1 0,5 1 0,1 0-37,-1-1 0,1-1 0,-1 0 1,1 0-1,-1 0 0,1-1 0,8-3 1,-9 2-13,1-1 1,-1-1-1,0 0 1,-1 0-1,1 0 1,10-10-1,-15 12 29,1 0 0,-1 0 0,0-1-1,0 1 1,0-1 0,-1 0 0,1 0 0,-1 0-1,0 0 1,0 0 0,0-1 0,-1 1 0,1-1 0,0-6-1,-2 11 33,0 0-1,1-1 0,-1 1 0,0 0 1,0-1-1,0 1 0,0 0 0,0-1 1,0 1-1,0 0 0,0 0 0,0-1 1,0 1-1,0 0 0,0-1 1,0 1-1,0 0 0,-1-1 0,1 1 1,0 0-1,0 0 0,0-1 0,0 1 1,0 0-1,-1 0 0,1-1 0,0 1 1,0 0-1,0 0 0,-1-1 0,1 1 1,0 0-1,0 0 0,-1 0 0,1 0 1,0-1-1,-1 1 0,1 0 0,0 0 1,0 0-1,-1 0 0,1 0 0,0 0 1,-1 0-1,1 0 0,0 0 1,-1 0-1,1 0 0,0 0 0,0 0 1,-1 0-1,1 0 0,0 0 0,-1 0 1,1 0-1,0 1 0,0-1 0,-1 0 1,1 0-1,0 0 0,-1 0 0,1 1 1,0-1-1,0 0 0,0 0 0,-1 1 1,-15 13 31,12-10 4,1 0 0,0 1 1,1-1-1,-1 1 1,1 0-1,0-1 0,0 1 1,-2 9-1,3-13-19,1 1-1,0-1 0,0 1 0,-1-1 1,1 0-1,0 1 0,0-1 1,0 1-1,0-1 0,1 1 1,-1-1-1,0 1 0,1-1 1,-1 0-1,1 1 0,-1-1 0,1 0 1,0 1-1,-1-1 0,1 0 1,0 0-1,0 0 0,0 1 1,0-1-1,0 0 0,0 0 0,0 0 1,0-1-1,1 1 0,-1 0 1,0 0-1,0-1 0,1 1 1,-1-1-1,1 1 0,1 0 1,4 0 6,0 1 1,0-2 0,1 1 0,-1-1-1,0 0 1,0 0 0,1-1 0,-1 0 0,0 0-1,0-1 1,0 0 0,9-3 0,10-6-138,45-27 1,-19 10-108,-51 27 212,26-8-251,-27 9 257,1-1 0,-1 1-1,1 0 1,-1 0 0,1 0 0,-1 0 0,1 0 0,-1 0 0,1 0 0,0 0 0,-1 1 0,1-1-1,-1 0 1,1 0 0,-1 0 0,1 1 0,-1-1 0,1 0 0,-1 0 0,1 1 0,-1-1 0,0 0-1,1 1 1,-1-1 0,1 1 0,-1-1 0,0 0 0,1 1 0,-1-1 0,0 1 0,0-1 0,1 1-1,-1-1 1,0 1 0,0-1 0,0 1 0,0 0 0,1-1 0,-1 1 0,0-1 0,0 1 0,0-1 0,0 1-1,-2 30 58,2-24 11,-1 1-1,1-1 1,0 0-1,1 0 1,1 12-1,-1-17-41,0 0-1,-1-1 1,1 1 0,0 0 0,0-1-1,0 1 1,0 0 0,0-1-1,0 1 1,0-1 0,1 0-1,-1 1 1,0-1 0,1 0 0,-1 0-1,1 0 1,0 0 0,-1 0-1,1 0 1,0 0 0,0 0-1,-1-1 1,1 1 0,0-1 0,0 1-1,2-1 1,8 1-28,0-1 0,1 0 0,-1-1-1,0 0 1,0-1 0,0-1 0,0 0 0,-1 0 0,17-7 0,-13 4-137,0 1 1,1 1-1,0 0 1,24-2 0,-39 6 133,1 0-1,-1 0 1,0 0 0,1 0 0,-1 0 0,0 0 0,1 0 0,-1 0-1,1 1 1,-1-1 0,0 0 0,0 1 0,1-1 0,-1 1 0,0 0-1,0-1 1,1 1 0,-1 0 0,0 0 0,1 1 0,-1 0 28,1 0 0,-2 0 0,1 0 0,0 0 0,0 1 0,0-1 0,-1 0 0,0 0 0,1 4 0,2 10 187,1-9-117,0-9-770,0-12-231,-7 3 623,-3-4-99</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2.107"/>
    </inkml:context>
    <inkml:brush xml:id="br0">
      <inkml:brushProperty name="width" value="0.05" units="cm"/>
      <inkml:brushProperty name="height" value="0.05" units="cm"/>
    </inkml:brush>
  </inkml:definitions>
  <inkml:trace contextRef="#ctx0" brushRef="#br0">0 10 19700,'0'0'1881,"2"0"-1401,1 0-496,3 1 592,-3 1-216,0-4-176,-1-8-320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2.727"/>
    </inkml:context>
    <inkml:brush xml:id="br0">
      <inkml:brushProperty name="width" value="0.05" units="cm"/>
      <inkml:brushProperty name="height" value="0.05" units="cm"/>
    </inkml:brush>
  </inkml:definitions>
  <inkml:trace contextRef="#ctx0" brushRef="#br0">48 1 20140,'-5'12'558,"0"1"0,0 1 0,1-1 1,1 1-1,0-1 0,-1 25 0,0-4 252,-10 86 399,13-107-1094,1 1 0,1-1 0,0 0 0,1 1 0,0-1 0,1 0 0,5 13 0,-7-22-90,0-1 0,0 0-1,1 0 1,-1 0 0,1 0 0,0-1 0,0 1 0,0 0 0,0-1 0,0 1 0,1-1 0,-1 0 0,1 0-1,-1 0 1,1 0 0,0 0 0,0 0 0,0-1 0,4 2 0,-2-2-8,-1 0 1,1 0-1,0 0 0,0-1 1,0 0-1,0 0 1,0 0-1,0-1 0,0 0 1,-1 0-1,9-2 1,4-4-26,-1 0 0,0 0 1,0-2-1,-1 0 1,0 0-1,15-14 0,-24 17-33,9-6-46,-11 11-2,-4 7-58,-7 17 67,4-15 78,0 0-1,1 0 0,0 1 1,0-1-1,-1 17 1,3-24 8,0 1 1,1 0-1,-1-1 0,0 1 1,0 0-1,1-1 0,-1 1 1,1-1-1,0 1 0,-1-1 1,1 1-1,0-1 1,0 1-1,0-1 0,0 0 1,0 0-1,0 1 0,0-1 1,1 0-1,-1 0 0,0 0 1,1 0-1,-1 0 1,0 0-1,1-1 0,-1 1 1,1 0-1,-1-1 0,1 1 1,0-1-1,-1 0 0,1 1 1,0-1-1,-1 0 0,1 0 1,2 0-1,3 0 3,-1 0 0,1-1 1,-1 1-1,0-1 0,0 0 0,1-1 0,-1 0 0,0 0 0,6-3 0,6-4-113,26-17 0,10-4-618,-54 29 711,0 1 1,1 0-1,-1 0 0,0 0 0,0-1 0,1 1 0,-1 0 0,0 0 0,1 0 0,-1 0 0,0 0 0,0 0 0,1 0 1,-1-1-1,0 1 0,1 0 0,-1 0 0,0 0 0,1 0 0,-1 0 0,0 1 0,1-1 0,-1 0 0,0 0 0,1 0 1,-1 0-1,0 0 0,1 0 0,-1 0 0,0 1 0,0-1 0,1 0 0,-1 0 0,0 0 0,0 1 0,1-1 1,-1 0-1,0 0 0,0 1 0,0-1 0,1 0 0,-1 0 0,0 1 0,0-1 0,0 0 0,0 1 0,0-1 0,0 0 1,0 1-1,0-1 0,0 0 0,1 1 0,-1-1 0,0 0 0,-1 0 0,1 1 0,0-1 0,0 0 0,0 1 1,0-1-1,0 0 0,0 1 0,0-1 0,0 0 0,-1 1 0,-7 28-134,5-22 129,-2 13 85,0 1 0,2-1 0,0 1 0,2 0 0,0-1 0,1 1 0,6 37 0,4 0 143,26 78 0,-4-18-159,-29-106-35,10 54 88,-13-62-67,1 0 0,-1 0-1,0 0 1,0 0-1,0 0 1,-1 0-1,1 0 1,-1 0 0,0 0-1,0 0 1,0 0-1,-4 7 1,4-10-6,1 0 0,-1 0 0,0 0 1,1 0-1,-1 0 0,0 0 0,0 0 1,0-1-1,0 1 0,0 0 0,0 0 0,0-1 1,0 1-1,0-1 0,0 1 0,-1-1 0,1 1 1,0-1-1,0 0 0,0 1 0,-1-1 0,1 0 1,-3 0-1,2-1 23,0 1 0,-1-1 0,1 1 0,0-1 0,-1 0 0,1 0 0,0 0 0,0-1 0,0 1 0,0 0 0,-3-3 0,-2-3 83,1 0 0,-1 0 1,1 0-1,0 0 0,-5-10 0,2 0-12,1 0 0,0-1 0,1 0 0,1 0 0,1-1 0,-5-33 0,8 36-159,0 0 0,1 0 1,1 0-1,1 1 1,0-1-1,1 0 1,1 0-1,7-23 0,-7 31-89,0 1-1,0 0 1,1 0-1,0 0 1,0 0-1,1 1 1,0 0-1,0 0 1,0 0-1,1 0 1,-1 1-1,12-8 1,-4 5-122,1 0 0,0 1 0,0 0 0,1 1 0,20-6-1,11-1-322</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3.897"/>
    </inkml:context>
    <inkml:brush xml:id="br0">
      <inkml:brushProperty name="width" value="0.05" units="cm"/>
      <inkml:brushProperty name="height" value="0.05" units="cm"/>
    </inkml:brush>
  </inkml:definitions>
  <inkml:trace contextRef="#ctx0" brushRef="#br0">199 235 18420,'1'-4'211,"-1"0"1,0 0-1,0 0 0,0 0 0,-1 0 1,1 0-1,-1 1 0,0-1 1,0 0-1,0 0 0,0 1 0,-1-1 1,-2-4-1,3 6-121,-1 0 0,1 1 0,0-1 0,-1 1 0,1 0 0,-1-1 0,0 1 0,1 0 0,-1 0 0,0 0-1,0 0 1,0 1 0,1-1 0,-1 0 0,0 1 0,0-1 0,0 1 0,0 0 0,0-1 0,0 1 0,0 0 0,0 0 0,0 0 0,0 1 0,0-1 0,0 0 0,0 1 0,-4 1-1,-2 1-33,0 0-1,0 1 1,1 0-1,-1 1 1,1 0-1,0 0 1,0 0-1,0 1 1,1 0-1,0 0 1,0 1-1,1 0 1,0 0-1,0 0 1,0 0-1,1 1 1,0 0-1,0 0 1,1 0-1,0 0 1,1 1-1,-3 13 1,5-20-54,-1-1 1,1 1-1,0 0 1,0-1-1,0 1 0,0-1 1,0 1-1,0-1 1,0 1-1,0-1 1,0 1-1,1-1 1,-1 1-1,1-1 0,-1 1 1,1-1-1,0 1 1,0-1-1,-1 0 1,1 1-1,0-1 1,0 0-1,0 0 1,0 0-1,0 0 0,1 0 1,-1 0-1,0 0 1,0 0-1,1 0 1,-1 0-1,1-1 1,-1 1-1,0 0 0,1-1 1,-1 0-1,1 1 1,-1-1-1,1 0 1,0 0-1,-1 1 1,1-1-1,-1 0 0,1-1 1,-1 1-1,1 0 1,2-1-1,5-1 17,0 0 1,0 0-1,0-1 0,0 0 0,0 0 1,14-9-1,0-3 96,0-2 1,-1 0-1,-1-2 0,-1 0 1,-1-1-1,0-1 0,-2-1 1,0 0-1,-1-1 0,-2-1 1,0-1-1,-2 0 0,10-28 1,-19 39 90,-8 15-46,-10 19-58,-1 12-62,2 1 1,2 0-1,1 1 1,1 0-1,-8 58 1,17-84-22,1-1 0,-1 1 0,1-1 0,1 1 0,-1-1 0,1 0 1,4 14-1,-4-18-11,0 0 1,0 0 0,0-1 0,0 1 0,1-1-1,-1 1 1,1-1 0,0 0 0,0 1-1,0-1 1,0 0 0,0 0 0,0 0-1,0-1 1,1 1 0,-1-1 0,1 1 0,-1-1-1,1 0 1,0 1 0,-1-2 0,6 3-1,2-2-20,-1 0 0,1 0 0,0 0 0,-1-1 0,1-1 0,0 0 0,-1 0 0,14-4-1,9-4-219,33-13-1,-47 15 83,-17 7 112,1-1-1,0 0 0,0 1 1,0-1-1,0 1 0,0-1 1,0 1-1,0 0 0,0 0 1,0 0-1,4 0 0,-6 1 26,1-1 0,-1 0 1,1 1-1,-1-1 0,1 1 0,-1-1 0,1 1 0,-1-1 0,0 1 0,1-1 0,-1 1 0,0-1 0,1 1 0,-1 0 0,0-1 0,0 1 0,0 0 0,1-1 0,-1 1 0,0-1 0,0 1 0,0 0 0,0-1 0,0 1 0,0 0 0,0-1 0,0 1 0,-1 0 0,1-1 0,0 1 1,0 0-1,0-1 0,-1 1 0,0 0 0,-2 9-43,2-9 70,1 1 0,-1-1 0,0 1 0,1 0 0,-1-1 0,1 1 0,0-1 0,0 1 0,-1 0 0,1-1 0,0 1 0,1 3 0,0-5 16,0-1 0,0 1 1,1-1-1,-1 1 0,0-1 0,0 1 0,0-1 0,0 0 0,0 1 0,0-1 0,0 0 0,0 0 0,0 0 0,-1 0 0,1 0 0,1-1 0,5-12 54,1 0 0,-2 0 0,0-1 0,-1 0 0,-1 0 0,5-28 0,-5 27-170,-4 16 81,0 0 0,0-1 1,0 1-1,0 0 0,0 0 1,1-1-1,-1 1 0,0 0 1,0 0-1,0 0 0,0-1 0,0 1 1,1 0-1,-1 0 0,0-1 1,0 1-1,0 0 0,1 0 1,-1 0-1,0 0 0,0 0 1,1-1-1,-1 1 0,0 0 1,0 0-1,1 0 0,-1 0 1,0 0-1,0 0 0,1 0 1,-1 0-1,0 0 0,0 0 1,1 0-1,-1 0 0,0 0 1,0 0-1,1 0 0,-1 0 1,0 0-1,1 0 0,-1 0 1,0 0-1,0 1 0,0-1 1,1 0-1,13 10-78,-9-7 39,3 2 32,1-1 0,-1-1 0,1 1 0,-1-1 0,1-1 0,0 0 0,0 0 0,1 0 0,-1-1 0,0-1 0,0 0 1,1 0-1,9-2 0,-12 1 21,1 0 0,-1-1 0,1 0 0,-1 0 0,0 0 0,0-1 0,0 0 0,0-1 0,0 0 0,-1 0 0,1 0 0,-1-1 0,0 0 0,-1 0 0,1 0 0,5-8 0,-19 25-3,1 1-1,0 0 0,1 0 0,-7 20 0,9-23-128,1 1 1,0 0 0,1-1 0,0 1 0,1 0 0,0 0-1,1 16 1,3-18-1362,1-13 489,2-15 60,-5-2 150</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4.346"/>
    </inkml:context>
    <inkml:brush xml:id="br0">
      <inkml:brushProperty name="width" value="0.05" units="cm"/>
      <inkml:brushProperty name="height" value="0.05" units="cm"/>
    </inkml:brush>
  </inkml:definitions>
  <inkml:trace contextRef="#ctx0" brushRef="#br0">0 1 18068,'0'3'1376,"0"6"-1104,3 5-312,2 1 168,1-1-2096,-2 8 1704,1-1-320,1 2-209</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34.760"/>
    </inkml:context>
    <inkml:brush xml:id="br0">
      <inkml:brushProperty name="width" value="0.05" units="cm"/>
      <inkml:brushProperty name="height" value="0.05" units="cm"/>
    </inkml:brush>
  </inkml:definitions>
  <inkml:trace contextRef="#ctx0" brushRef="#br0">1 195 18636,'13'-7'1221,"6"-3"221,1 1 0,-1 0 1,23-5-1,-37 13-1300,1-1 0,-1 1 0,0 0 0,1 1 0,-1-1-1,0 1 1,1 0 0,-1 1 0,0-1 0,1 1 0,-1 0 0,0 0 0,0 1 0,0 0 0,0 0 0,0 0 0,8 4 0,-11-4-125,0-1-1,0 0 1,0 1 0,0 0 0,0-1 0,-1 1 0,1 0 0,-1 0 0,1 0 0,-1 0-1,0 0 1,1 0 0,-1 0 0,0 0 0,0 1 0,-1-1 0,1 0 0,0 1 0,-1-1-1,1 1 1,-1-1 0,0 0 0,0 1 0,0-1 0,0 1 0,0-1 0,-1 3 0,-2 6-5,-1 0 0,0-1 1,0 1-1,-1-1 0,-6 9 1,7-11-1,-1-1-1,1 1 1,1 0 0,0 0 0,0 0 0,0 0-1,0 9 1,2-17-10,1 1-1,0 0 1,0-1 0,1 1-1,-1-1 1,0 1 0,0-1-1,0 1 1,0 0-1,0-1 1,1 1 0,-1-1-1,0 1 1,0-1 0,1 1-1,-1-1 1,0 1-1,1-1 1,-1 1 0,1-1-1,-1 0 1,1 1 0,-1-1-1,0 0 1,1 1-1,-1-1 1,1 0 0,0 1-1,-1-1 1,1 0 0,-1 0-1,1 0 1,-1 1-1,1-1 1,0 0 0,-1 0-1,1 0 1,-1 0 0,1 0-1,-1 0 1,1 0-1,0 0 1,-1-1 0,1 1-1,-1 0 1,1 0 0,-1 0-1,2-1 1,29-11 30,-17 3-29,1-1 0,-2 0 0,0-1 0,0-1 0,-1 1-1,0-2 1,-1 0 0,-1 0 0,0-1 0,-1-1 0,0 1 0,8-20 0,-10 13-23,-7 20 17,0 1 1,1-1-1,-1 0 1,0 0-1,0 0 0,0 0 1,0 0-1,0 1 1,1-1-1,-2 0 1,1 0-1,0 0 1,0 0-1,0 0 0,0 1 1,-1-1-1,1 0 1,0 0-1,-1 0 1,1 1-1,-1-2 1,1 2 0,-1 0 0,1 0 0,-1 0 1,1 0-1,-1 0 0,1 0 1,-1 0-1,1 0 0,0 1 1,-1-1-1,1 0 0,-1 0 1,1 0-1,0 1 0,-1-1 1,1 0-1,0 0 0,-1 1 1,1-1-1,0 0 0,-1 1 1,1-1-1,0 0 0,-1 1 1,1-1-1,0 1 0,0-1 0,0 0 1,-1 1-1,1-1 0,0 1 1,0-1-1,0 1 0,0-1 1,0 0-1,0 1 0,0 0 1,-5 20-24,5-19 26,0 0-1,0 0 1,0 0-1,0 1 1,0-1-1,1 0 1,-1 0-1,1 0 1,-1 1-1,1-1 1,0 0-1,0 0 1,0 0-1,0 0 1,0 0-1,0-1 0,1 1 1,-1 0-1,3 1 1,-2 0 2,1-1 1,0-1-1,0 1 0,0 0 1,0-1-1,0 1 0,0-1 1,1 0-1,-1 0 1,0 0-1,5 0 0,4 0 11,1-1-1,-1 0 1,0 0-1,0-2 1,0 1-1,14-5 1,-2 0 12,-1-2 1,-1 0-1,1-1 1,37-22-1,-49 24-21,0 0 0,0-1 0,-1 0 0,0 0 0,-1-1 0,0-1 0,0 1 0,-1-1 0,0-1 1,10-18-1,-17 27-12,1-1 0,-1 1 1,0-1-1,0 1 1,-1-1-1,1 0 1,0 1-1,-1-1 1,0 0-1,1-5 0,-2 7 3,1 0 0,0 1 0,0-1-1,-1 0 1,1 0 0,-1 0 0,1 0-1,-1 1 1,1-1 0,-1 0-1,1 0 1,-1 1 0,0-1 0,0 0-1,1 1 1,-1-1 0,0 1 0,0-1-1,1 1 1,-1-1 0,0 1 0,0 0-1,0-1 1,0 1 0,0 0 0,0 0-1,0-1 1,1 1 0,-1 0-1,0 0 1,0 0 0,0 0 0,0 0-1,-1 1 1,-5-1-11,1 1 0,0 0-1,0 1 1,0-1 0,0 1 0,0 0-1,0 1 1,0 0 0,0 0-1,1 0 1,0 0 0,-8 6 0,-3 5 0,1 0 0,-20 21 0,29-28 30,-1 1-1,2-1 0,-1 1 0,1 1 0,0-1 0,1 1 0,0 0 0,0 0 0,1 0 0,-3 11 0,6-17-9,-1 0 1,1 0-1,-1 1 0,1-1 1,0 1-1,0-1 0,1 0 0,-1 1 1,1-1-1,-1 0 0,1 0 1,0 1-1,0-1 0,1 0 0,-1 0 1,1 0-1,-1 0 0,1 0 1,0-1-1,0 1 0,0 0 1,1-1-1,-1 0 0,0 1 0,1-1 1,0 0-1,-1 0 0,1 0 1,0-1-1,0 1 0,6 2 1,7 1-423,0-1 1,1-1 0,-1 0 0,1-1 0,0 0 0,31-3 0,-45 1 401,19 0-548</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4:05.660"/>
    </inkml:context>
    <inkml:brush xml:id="br0">
      <inkml:brushProperty name="width" value="0.05" units="cm"/>
      <inkml:brushProperty name="height" value="0.05" units="cm"/>
    </inkml:brush>
  </inkml:definitions>
  <inkml:trace contextRef="#ctx0" brushRef="#br0">3109 232 10202,'-79'-30'728,"-1"4"0,-1 4 0,0 3 0,-97-9 0,-215-34-1062,292 44 363,0 5 0,0 4-1,-1 4 1,0 5 0,-171 22-1,-132 58 88,8 33 146,317-87-108,-119 55 1,162-63-114,1 2 1,2 1 0,0 2-1,1 1 1,-39 39-1,61-53-28,1 1 0,0 1 0,1 0 0,0 0 0,1 1 0,0 0 0,1 0-1,1 1 1,-7 20 0,8-16-14,1 1-1,0 0 0,1 1 1,2-1-1,0 1 0,3 36 1,18 106-440,41 163-1,-60-322 438,13 63-66,46 125 0,-48-161 78,2-1 1,1 0-1,1-1 0,1 0 1,2-2-1,27 32 1,-19-30 10,2-1 0,0-1 0,2-2 1,1-1-1,36 20 0,-20-17-10,2-2 0,0-2 0,55 15 0,-15-12-23,94 14 1,92-1-61,305 21-24,12 0 144,-173-19-14,774-26 0,443-128-98,-888 22 93,-529 52-20,294-92 0,-127-24-6,-15-32 6,-127 61 10,-196 103-10,108-59 7,-138 72-12,0-2 0,-1-1-1,0 0 1,-1-1 0,24-28 0,-35 37-1,-1-1-1,-1 0 1,1 0-1,-1-1 0,0 1 1,0-1-1,-1 0 1,0 0-1,-1 0 1,0 0-1,0-1 0,-1 1 1,0-1-1,0-8 1,-1 7 0,-1 1-1,0 0 1,-1 0 0,0 0 0,-1 0 0,1 0 0,-2 0-1,1 0 1,-1 1 0,-1 0 0,1 0 0,-12-14 0,-1 2 8,0 1 1,-2 0-1,0 1 1,-2 2 0,1 0-1,-2 1 1,-40-21 0,-176-68 81,205 92-74,-199-71 265,-410-86 0,-254 13 48,-431-16-201,-8 70-100,822 89-808,-548 58-1,704-7 475</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3.031"/>
    </inkml:context>
    <inkml:brush xml:id="br0">
      <inkml:brushProperty name="width" value="0.05" units="cm"/>
      <inkml:brushProperty name="height" value="0.05" units="cm"/>
    </inkml:brush>
  </inkml:definitions>
  <inkml:trace contextRef="#ctx0" brushRef="#br0">0 168 15939,'6'-11'451,"-1"1"-1,1 0 0,1 1 1,-1-1-1,2 1 0,-1 0 1,15-12-1,-17 15-148,6-4 115,0 0-1,1 0 0,16-10 1,-23 17-298,-1 0 1,0 1-1,1-1 1,0 1-1,-1 0 1,1 1 0,0-1-1,0 1 1,0 0-1,0 0 1,0 0-1,0 1 1,8 0 0,-12 0-89,1 0 0,-1 1 1,0-1-1,1 0 0,-1 1 0,0-1 1,0 1-1,1 0 0,-1-1 1,0 1-1,0 0 0,0 0 0,0 0 1,0 0-1,0 0 0,0 0 1,0 0-1,0 0 0,0 0 1,-1 0-1,2 2 0,-1 1 12,0-1-1,0 0 1,0 1 0,0-1-1,-1 0 1,1 1 0,-1-1-1,0 6 1,-1 6 43,-1 0 0,-1-1 0,-5 17 0,8-31-81,-31 96 248,18-62-123,-14 64 1,26-91-119,0 0 1,0-1-1,0 1 0,1 0 1,2 13-1,-2-18-8,0 1 0,1-1-1,0 0 1,-1 0 0,1 0-1,0 0 1,0 0 0,0 0-1,0 0 1,0 0 0,0 0-1,1-1 1,-1 1-1,1 0 1,-1-1 0,1 1-1,0-1 1,-1 0 0,1 1-1,0-1 1,0 0 0,3 1-1,1 0 5,1 0-1,-1-1 1,1 0-1,-1 0 1,1 0-1,0-1 0,0 0 1,-1-1-1,1 1 1,-1-1-1,1 0 1,8-3-1,3-2 6,0 0 0,0-1 1,20-11-1,-15 5-10,0-1 0,-1-1 0,0-1 0,32-32 0,-41 35-2,-1 0-1,0-1 0,-1 0 1,0-1-1,-1 0 1,-1 0-1,14-34 0,-24 56 10,-2 10 10,1 0 0,0 0 0,1 1 0,1-1 0,2 23 0,-1-37-11,0 0 1,0 0 0,0 0-1,0 1 1,0-1 0,1 0-1,-1 0 1,1-1 0,0 1-1,0 0 1,0 0-1,0-1 1,0 1 0,1-1-1,-1 0 1,1 0 0,-1 0-1,1 0 1,0 0 0,0 0-1,0-1 1,0 0-1,0 1 1,0-1 0,0 0-1,1 0 1,-1-1 0,0 1-1,5-1 1,-1 0 27,1 0 1,0-1 0,0 0-1,-1 0 1,1-1-1,0 0 1,-1 0 0,0-1-1,1 0 1,-1 0-1,12-8 1,-7 3 42,0-1-1,-1 0 1,0-1 0,-1 0-1,1 0 1,-2-1 0,13-18-1,-18 23-32,0-1 0,-1 1-1,0-1 1,0 0-1,0 0 1,-1-1 0,2-8-1,-3 12-18,0 0 0,-1 0 0,0 0 0,0-1 0,0 1-1,0 0 1,-1 0 0,0-1 0,0 1 0,0 0 0,0 0 0,-1 0-1,-2-6 1,2 8-11,0-1 0,0 0 0,-1 1-1,1 0 1,0 0 0,-1-1 0,0 2-1,1-1 1,-1 0 0,0 0 0,0 1 0,0 0-1,0-1 1,0 1 0,-1 0 0,1 1-1,0-1 1,0 0 0,-1 1 0,1 0 0,-4 0-1,5-1-34,0 1-1,0 0 0,0 0 1,0 0-1,0 1 0,0-1 0,0 0 1,0 1-1,0-1 0,0 1 1,0 0-1,0 0 0,0-1 1,1 1-1,-1 1 0,0-1 0,0 0 1,1 0-1,-1 1 0,1-1 1,-1 0-1,1 1 0,0 0 1,-1-1-1,1 1 0,0 0 0,0-1 1,0 1-1,0 0 0,1 0 1,-1 0-1,0 0 0,1 0 1,-1 2-1,1-3-55,0 0 1,0 0-1,0 0 0,0 0 1,0 0-1,0 0 1,0 0-1,0 0 0,1 0 1,-1 0-1,0 0 0,1 0 1,-1 0-1,1 0 1,-1 0-1,1 0 0,-1-1 1,1 1-1,-1 0 0,1 0 1,0-1-1,0 1 1,-1 0-1,1-1 0,0 1 1,0 0-1,0-1 1,0 1-1,-1-1 0,1 0 1,0 1-1,0-1 0,0 0 1,0 0-1,0 1 1,0-1-1,0 0 0,2 0 1,1 0-158,1 0 1,0 0-1,0 0 0,-1-1 1,1 0-1,0 1 1,6-4-1,27-13-645,2-5-286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3.510"/>
    </inkml:context>
    <inkml:brush xml:id="br0">
      <inkml:brushProperty name="width" value="0.05" units="cm"/>
      <inkml:brushProperty name="height" value="0.05" units="cm"/>
    </inkml:brush>
  </inkml:definitions>
  <inkml:trace contextRef="#ctx0" brushRef="#br0">79 0 20092,'-10'12'413,"1"0"0,1 1 0,1 0-1,-1 0 1,2 1 0,0 0 0,1 0 0,0 0-1,1 1 1,0 0 0,2-1 0,0 1 0,0 0-1,2 30 1,-1-42-391,2 0 1,-1 0-1,0 1 0,1-1 0,-1 0 0,1 0 1,0 0-1,0 0 0,0 0 0,1 0 0,-1 0 0,1 0 1,-1 0-1,1 0 0,0-1 0,0 1 0,0-1 1,1 1-1,-1-1 0,0 0 0,1 0 0,0 0 0,3 2 1,-2-3-50,-1 0 1,0 0 0,1 0 0,-1 0-1,0-1 1,1 1 0,-1-1 0,1 0-1,-1 0 1,1 0 0,-1-1 0,1 1-1,-1-1 1,1 0 0,-1 0-1,0 0 1,1 0 0,-1-1 0,0 1-1,0-1 1,5-3 0,19-18-374,-24 19 304,1 0 0,-1 1 0,1-1-1,0 1 1,0 0 0,0 1 0,0-1 0,9-3-1,-13 6 91,1 0-1,-1 0 1,1 0-1,-1 0 1,0 0-1,1 0 1,-1 1-1,1-1 0,-1 0 1,1 0-1,-1 0 1,0 1-1,1-1 1,-1 0-1,0 1 1,1-1-1,-1 0 1,0 1-1,1-1 1,-1 0-1,0 1 0,0-1 1,1 1-1,-1-1 1,0 0-1,0 1 1,0-1-1,0 1 1,0-1-1,1 1 1,-1-1-1,0 0 1,0 1-1,0-1 0,0 1 1,0 0-1,1 21 94,-1-20-74,0 48 292,-1-32-112,0-1 0,2 0 0,0 0-1,7 32 1,-8-47-166,1 0-1,-1 0 1,1 0-1,0 0 1,0 0-1,0 0 1,0 0-1,0-1 1,0 1-1,0 0 1,0-1 0,1 1-1,-1-1 1,1 1-1,-1-1 1,4 3-1,-3-4-10,0 1 0,-1-1-1,1 1 1,-1-1 0,1 0-1,0 1 1,-1-1 0,1 0-1,0 0 1,-1 0 0,1 0 0,0-1-1,-1 1 1,1 0 0,0-1-1,2 0 1,2-2-6,0 0 1,0-1-1,0 1 1,0-1-1,0-1 1,-1 1-1,0-1 1,7-8-1,12-16-170,25-42-1,-30 42-47,-19 29 205,0 0 1,0 0-1,0-1 1,0 1-1,0 0 1,0 0-1,0 0 1,0-1-1,0 1 1,1 0-1,-1 0 1,0 0-1,0 0 1,0 0-1,0-1 1,0 1-1,0 0 1,1 0-1,-1 0 1,0 0-1,0 0 1,0 0-1,1 0 1,-1 0-1,0-1 1,0 1-1,0 0 1,0 0-1,1 0 1,-1 0-1,0 0 1,0 0-1,0 0 1,1 0-1,-1 0 1,0 0-1,0 0 1,0 0-1,1 1 1,-1-1-1,0 0 1,0 0-1,1 0 1,3 11-5,0 30 151,-2-23-58,0-8-27,0 0 0,0 0 0,1 0-1,1-1 1,0 1 0,0-1 0,0 0 0,1 0-1,9 11 1,-11-17-80,-1 0-1,1 0 1,0 0 0,0 0-1,0 0 1,0-1 0,1 1-1,-1-1 1,1 0-1,-1 0 1,1 0 0,0 0-1,0-1 1,-1 0 0,1 0-1,0 0 1,0 0-1,1 0 1,-1-1 0,0 0-1,0 0 1,0 0 0,0 0-1,0-1 1,7-1-1,-8 1-47,0 0-1,0 0 1,-1 0-1,1 0 1,0-1-1,-1 1 1,1-1-1,-1 0 1,1 0 0,-1 0-1,0 0 1,0 0-1,1 0 1,2-5-1,-2 1 6,1 0 0,-1 0 0,0 0 0,-1 0-1,4-12 1,3-30-376</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3.946"/>
    </inkml:context>
    <inkml:brush xml:id="br0">
      <inkml:brushProperty name="width" value="0.05" units="cm"/>
      <inkml:brushProperty name="height" value="0.05" units="cm"/>
    </inkml:brush>
  </inkml:definitions>
  <inkml:trace contextRef="#ctx0" brushRef="#br0">1 0 16540,'0'16'1752,"0"3"-1112,1 1-288,8-1 896,4-2-832,8-7-23,8-4-113,11-7-344</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4.372"/>
    </inkml:context>
    <inkml:brush xml:id="br0">
      <inkml:brushProperty name="width" value="0.05" units="cm"/>
      <inkml:brushProperty name="height" value="0.05" units="cm"/>
    </inkml:brush>
  </inkml:definitions>
  <inkml:trace contextRef="#ctx0" brushRef="#br0">55 258 17236,'-14'28'2070,"-14"41"0,25-61-1787,0 0-1,1 0 1,1 0-1,-1 0 1,1 1-1,1-1 1,-1 0-1,1 1 1,1-1-1,1 11 1,-1-17-248,-1 0 0,1 0 0,-1 0 0,1 0 0,0 0 0,0 0 0,0 0 0,0 0 0,0 0 0,1 0 0,-1-1 1,0 1-1,1 0 0,-1-1 0,1 1 0,0-1 0,-1 0 0,1 1 0,0-1 0,0 0 0,0 0 0,0 0 0,0 0 0,0-1 0,0 1 0,0 0 0,0-1 0,1 0 0,-1 1 1,0-1-1,0 0 0,5 0 0,-1-1-37,0 0 0,0 0 0,0 0 0,0-1 0,0 0 0,0 0 1,0 0-1,-1-1 0,1 0 0,6-4 0,8-9-107,0-2 0,-1 0-1,0-1 1,-2-1 0,0 0 0,-2-1 0,0-1-1,-1 0 1,18-41 0,-22 39-22,-1 0 0,7-28 1,-13 43 105,-1 0 0,-1 0 0,0 0 0,0 0 0,0 0 0,-1 0 0,-1 0 0,0 0 0,-2-12 0,3 20 29,-1-1-1,0 0 0,1 0 0,-1 1 0,0-1 0,0 0 1,0 1-1,0-1 0,0 1 0,0-1 0,0 1 0,-1 0 0,1 0 1,-1-1-1,1 1 0,-1 0 0,1 0 0,-1 0 0,1 0 0,-1 1 1,0-1-1,1 0 0,-1 1 0,0-1 0,0 1 0,0 0 1,1-1-1,-1 1 0,0 0 0,0 0 0,0 0 0,0 0 0,-2 1 1,-3 0 27,0 0 0,1 1 0,-1 0 1,1 0-1,0 1 0,-1-1 1,-9 7-1,4-1 55,1 0 0,1 1-1,0 0 1,0 0 0,1 1 0,-14 19 0,16-20-10,1 0 1,1 0-1,0 1 0,0 0 1,1 0-1,0 0 0,0 0 1,-3 21-1,6-28-71,1-1 0,0 1 0,0-1 1,-1 1-1,1-1 0,1 1 0,-1-1 0,0 0 0,1 1 0,-1-1 0,1 1 0,-1-1 0,1 0 1,0 1-1,0-1 0,0 0 0,1 0 0,-1 0 0,0 0 0,1 0 0,0 0 0,-1 0 0,1 0 1,0-1-1,0 1 0,0-1 0,0 1 0,0-1 0,0 0 0,0 0 0,0 0 0,1 0 0,3 1 0,14 3-258,-1-2 0,1 0 0,0-1 0,-1-1 0,1-1 0,26-4 0,-25 2-19,1 1 0,-1 1 0,1 1 0,0 1 0,26 6 0,-40-6 238,0 0 0,0 1 0,-1 0 0,1 1 0,-1-1 0,0 1 0,0 1 0,-1-1 0,1 1 0,10 11 0,-14-12 52,0-1 0,0 1 0,0 0-1,-1 0 1,0 0 0,0 0 0,0 0 0,0 0-1,0 1 1,-1-1 0,0 1 0,0-1 0,0 1-1,-1-1 1,1 1 0,-1 0 0,0-1 0,-1 1-1,1 0 1,-2 4 0,-2 4 49,4-12-63,0-1-1,0 0 1,0 0-1,0 1 1,0-1-1,0 0 1,0 0 0,0 1-1,0-1 1,0 0-1,-1 0 1,1 0-1,0 1 1,0-1-1,0 0 1,0 0-1,0 0 1,-1 1 0,1-1-1,0 0 1,0 0-1,-1 0 1,1 0-1,0 0 1,0 0-1,0 1 1,-1-1-1,1 0 1,0 0 0,0 0-1,-1 0 1,1 0-1,0 0 1,0 0-1,-1 0 1,1 0-1,0 0 1,0 0 0,-1 0-1,1 0 1,0 0-1,-7-11-4</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5.248"/>
    </inkml:context>
    <inkml:brush xml:id="br0">
      <inkml:brushProperty name="width" value="0.05" units="cm"/>
      <inkml:brushProperty name="height" value="0.05" units="cm"/>
    </inkml:brush>
  </inkml:definitions>
  <inkml:trace contextRef="#ctx0" brushRef="#br0">147 279 17156,'2'-3'211,"-1"1"0,1-1 0,-1 0 0,0 0 0,0 0 0,0 0 0,0 0 0,0 0 0,-1 0 0,1 0 0,-1 0 0,0 0 0,0 0 0,0-1 0,0 1 0,-1 0 0,0-4 0,0 5-109,0 1 0,1-1-1,-1 0 1,0 1-1,0-1 1,0 1 0,0 0-1,-1-1 1,1 1 0,0 0-1,-1 0 1,1-1 0,-1 1-1,1 0 1,-1 0-1,1 1 1,-1-1 0,0 0-1,1 1 1,-1-1 0,0 0-1,1 1 1,-1 0-1,0-1 1,0 1 0,0 0-1,1 0 1,-1 0 0,0 0-1,0 1 1,-2-1 0,0 1-37,-1 1 0,0-1 0,1 1 0,-1-1 0,1 2 0,-1-1 1,1 0-1,0 1 0,0-1 0,0 1 0,1 0 0,-1 1 0,1-1 1,-1 1-1,1-1 0,0 1 0,0 0 0,1 0 0,-5 8 0,3-4-53,0 0 0,0 1 0,1-1 0,0 1 0,1-1 0,0 1 0,0 0-1,1 0 1,-1 17 0,2-23-9,0 0 0,1 0 0,-1 0 1,1-1-1,-1 1 0,1 0 0,0 0 0,0 0 0,0 0 0,1-1 0,-1 1 0,4 4 0,-4-6 0,0 1 0,1-1 0,-1 0-1,1 1 1,0-1 0,-1 0-1,1 0 1,0 0 0,0 0 0,0-1-1,0 1 1,0 0 0,0-1-1,0 1 1,0-1 0,0 0 0,0 1-1,0-1 1,0 0 0,3-1-1,2 0 4,1 0-1,-1-1 0,1 0 0,-1 0 0,0-1 0,0 1 0,0-2 0,10-6 0,52-39 4,-62 44-7,42-35-4,-2-2 0,-2-2 0,77-96 0,-116 132 1,0 0 0,0-1 1,-1 0-1,8-18 1,-13 27 1,0 0 0,0 0 1,0-1-1,1 1 0,-1 0 1,0 0-1,0-1 0,0 1 1,0 0-1,0-1 0,0 1 1,0 0-1,0-1 0,0 1 1,0 0-1,0-1 0,0 1 1,0 0-1,0 0 0,0-1 0,0 1 1,0 0-1,0-1 0,0 1 1,0 0-1,-1 0 0,1-1 1,0 1-1,0 0 0,0-1 1,-9 4 31,-8 13 17,8-2 6,0 0 0,1 1 0,0 0 1,1 0-1,1 1 0,0 0 0,2 0 0,-1 0 0,2 0 1,0 1-1,1 0 0,1-1 0,1 1 0,0 0 0,1 0 1,5 26-1,-5-37-27,0 0 0,1 0 0,0-1 0,0 1-1,1-1 1,0 1 0,0-1 0,0 0 0,0 0 0,1-1 0,5 7 0,-7-9-15,1 0 0,-1 0 0,1 0 0,-1 0 0,1 0 0,0-1 1,0 0-1,0 1 0,0-1 0,0 0 0,0 0 0,0-1 0,0 1 0,0 0 0,0-1 0,0 0 0,0 0 0,1 0 0,-1 0 0,0 0 0,0-1 0,6-1 1,0-2-14,1 0 1,-1 0-1,0-1 1,0 0-1,-1-1 1,0 0-1,0 0 1,0-1-1,-1 0 1,0 0-1,0-1 1,-1 0 0,7-9-1,0-3-42,-1 1-1,-1-2 1,-1 0 0,13-35-1,-35 100 125,2 0 0,-8 88 1,18-128-59,0 1 0,1-1 1,-1 0-1,1 1 0,0-1 1,0 0-1,2 6 0,-3-10-22,1 1-1,-1 0 1,0 0 0,1 0-1,0-1 1,-1 1-1,1 0 1,-1 0 0,1-1-1,0 1 1,-1 0-1,1-1 1,0 1 0,0-1-1,-1 1 1,1-1-1,0 1 1,0-1 0,0 0-1,0 1 1,0-1 0,-1 0-1,1 0 1,0 0-1,0 1 1,0-1 0,0 0-1,0 0 1,0 0-1,0-1 1,0 1 0,0 0-1,0 0 1,0 0-1,0-1 1,-1 1 0,1 0-1,0-1 1,1 0-1,4-2-41,0-1 0,0 0 1,-1 0-1,0 0 0,1 0 0,-1-1 0,-1 0 0,9-11 0,-2 2-180,-2-1-1,11-21 1,-19 35 126,-7 11 9,0 3 72,0 1-1,-6 25 1,-5 10-2000,21-58 1664</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6.754"/>
    </inkml:context>
    <inkml:brush xml:id="br0">
      <inkml:brushProperty name="width" value="0.05" units="cm"/>
      <inkml:brushProperty name="height" value="0.05" units="cm"/>
    </inkml:brush>
  </inkml:definitions>
  <inkml:trace contextRef="#ctx0" brushRef="#br0">1 93 13323,'9'-22'4433,"9"-29"3180,-16 59-6712,-1 11-652,-12 137 415,-2 33 106,16-171-577,-3-17-184,0-1 0,1 0 0,-1 0 0,0 1 0,0-1 0,0 0 0,0 0 0,0 0 0,1 1 0,-1-1 0,0 0 0,0 0 0,0 0 1,1 0-1,-1 1 0,0-1 0,0 0 0,1 0 0,-1 0 0,0 0 0,0 0 0,1 0 0,-1 0 0,0 0 0,0 0 0,1 0 0,-1 0 0,0 0 0,0 0 0,1 0 0,-1 0 1,1 0-1,1-1 18,0 0 0,0-1 0,0 1 1,-1-1-1,1 1 0,0-1 0,-1 0 1,1 1-1,-1-1 0,1 0 0,1-3 0,9-16-64,0 0-1,-2-1 0,0 0 0,-1 0 0,-2-1 0,0 0 0,-1-1 0,4-40 0,-11 48-109,1 16 144,0-1 1,0 1-1,0 0 0,0 0 1,0 0-1,0 0 0,0 0 1,-1 0-1,1 0 0,0 0 1,0 0-1,0 0 0,0-1 1,0 1-1,0 0 0,0 0 1,0 0-1,0 0 0,0 0 1,-1 0-1,1 0 1,0 0-1,0 0 0,0 0 1,0 0-1,0 0 0,0 0 1,0 0-1,-1 0 0,1 0 1,0 0-1,0 0 0,0 0 1,0 0-1,0 0 0,0 0 1,0 0-1,-1 0 1,1 0-1,0 0 0,0 0 1,0 0-1,0 0 0,0 1 1,0-1-1,0 0 0,0 0 1,0 0-1,0 0 0,0 0 1,-1 0-1,1 0 0,0 0 1,0 1-1,-1 1-11,-1 0 0,1 0 0,0 0 0,0 1-1,0-1 1,0 1 0,0-1 0,0 4 0,-1 0 14,1 0 0,0 1 0,1-1 0,-1 10 0,1-15 4,0-1 0,0 1 0,0 0 0,1-1 0,-1 1 0,0-1 0,0 1 1,0 0-1,0-1 0,1 1 0,-1-1 0,0 1 0,1-1 0,-1 1 0,0-1 1,1 1-1,-1-1 0,1 1 0,-1-1 0,1 1 0,-1-1 0,2 1 0,-1-1 4,0 0-1,0 0 1,0 0-1,0 0 0,0 0 1,0 0-1,0 0 0,0-1 1,0 1-1,0 0 0,0-1 1,0 1-1,0 0 0,0-1 1,0 1-1,0-1 0,-1 0 1,1 1-1,1-2 0,10-8 48,-1-1-1,0 0 0,0-1 0,-1-1 1,16-25-1,5-6 6,-8 16-68,-19 28-27,-2 8 20,-1 9 2,-7 36-24,2-32 31,2 0 1,0 0-1,1 1 1,1-1-1,5 40 0,-4-59 8,-1 0-1,1 0 0,-1 0 0,1 1 0,0-1 1,0 0-1,0 0 0,0 0 0,0 0 0,0 0 0,0-1 1,1 1-1,-1 0 0,1-1 0,0 1 0,-1-1 0,1 1 1,0-1-1,0 1 0,0-1 0,0 0 0,0 0 1,0 0-1,0 0 0,0-1 0,0 1 0,0-1 0,0 1 1,1-1-1,-1 0 0,0 1 0,0-1 0,1 0 1,-1-1-1,0 1 0,0 0 0,1-1 0,3 0 0,7-3-35,0 0-1,0-1 0,-1 0 0,0-1 1,13-8-1,92-65-505,-116 78 527,0 0 1,0 1 0,0-1-1,0 1 1,1-1 0,-1 1-1,0-1 1,1 1 0,-1 0-1,0-1 1,1 1 0,-1 0-1,2 0 1,-2 0 10,-1 0 0,1 1-1,0-1 1,-1 0 0,1 0 0,-1 0 0,1 1-1,-1-1 1,1 0 0,-1 1 0,1-1-1,-1 1 1,0-1 0,1 0 0,-1 1 0,1-1-1,-1 1 1,0-1 0,1 1 0,-1-1-1,0 2 1,2 2 12,-1 1 0,0-1 0,-1 1-1,1 0 1,-1-1 0,0 7 0,0 3 7,0-11-9,0-1 0,0 1 1,0 0-1,1-1 1,-1 1-1,1-1 1,-1 1-1,1 0 0,0-1 1,0 1-1,0-1 1,1 0-1,-1 1 1,0-1-1,3 2 0,-3-2-4,1-1 0,0 0 0,0 0 0,0 0 0,0 0 0,0 0 0,0-1 0,0 1 0,1 0 0,-1-1 0,0 0 0,0 1 0,0-1 0,1 0 0,-1 0 0,0 0 0,0 0 0,4-2 0,-1 1-1,0 0-1,0 0 0,0-1 0,-1 0 0,1 0 1,0 0-1,-1-1 0,0 0 0,0 0 1,0 0-1,0 0 0,0 0 0,0-1 1,-1 0-1,1 0 0,-1 0 0,0 0 1,-1 0-1,1 0 0,3-9 0,4-9 15,-1-1-1,13-47 1,-18 53-16,-2 11 0,8-21-12,-10 26 9,1 1 1,-1-1 0,1 0 0,-1 1 0,1-1 0,-1 1-1,1-1 1,-1 1 0,1-1 0,0 1 0,-1-1-1,1 1 1,0 0 0,-1-1 0,1 1 0,0 0-1,0 0 1,-1-1 0,1 1 0,0 0 0,0 0 0,-1 0-1,1 0 1,0 0 0,0 0 0,-1 0 0,1 0-1,0 0 1,0 0 0,-1 1 0,2-1 0,2 1 1,-1 0 0,0-1 1,1 0-1,-1 0 0,0 0 0,1 0 1,-1 0-1,0 0 0,0-1 1,1 0-1,-1 0 0,0 0 1,0 0-1,0 0 0,0-1 1,0 1-1,0-1 0,0 0 0,4-3 1,-2 1 11,1 0 1,-1-1 0,0 0-1,-1 0 1,1 0 0,-1-1-1,0 1 1,4-9 0,-9 12 28,-5 5-29,-8 9 3,8-3 13,0 1 0,0 0 0,1 1-1,0-1 1,0 1 0,2 0 0,-1 0 0,1 0 0,1 1 0,-2 17 0,4-24-12,-1 0 1,1 0-1,1 0 0,-1 0 1,1 0-1,0 0 0,0 1 0,0-2 1,0 1-1,1 0 0,0 0 1,0 0-1,1-1 0,-1 1 0,1-1 1,0 0-1,0 0 0,0 0 1,1 0-1,-1 0 0,1-1 0,0 1 1,0-1-1,0 0 0,9 4 1,-6-4-92,0 0 1,0-1 0,0 0-1,0 0 1,0 0 0,0-1-1,0 0 1,1-1 0,-1 0-1,0 0 1,1 0 0,-1-1 0,0 0-1,13-4 1,-17 5-21,0-1-1,-1-1 1,1 1 0,0 0-1,-1-1 1,1 1 0,-1-1 0,1 0-1,-1 0 1,0 0 0,0 0-1,0 0 1,0 0 0,0-1-1,0 1 1,1-3 0,-2 2 32,0-1-1,0 1 1,0 0 0,0 0 0,-1-1-1,1 1 1,-1 0 0,0-1 0,0 1 0,0 0-1,0-1 1,-1 1 0,0 0 0,1-1-1,-1 1 1,0 0 0,-2-4 0,-18-30-687</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1:57.201"/>
    </inkml:context>
    <inkml:brush xml:id="br0">
      <inkml:brushProperty name="width" value="0.05" units="cm"/>
      <inkml:brushProperty name="height" value="0.05" units="cm"/>
    </inkml:brush>
  </inkml:definitions>
  <inkml:trace contextRef="#ctx0" brushRef="#br0">19 61 19292,'-12'-13'2441,"5"2"-1609,9 5-376,6 0 2104,5 4-2512,1-2 961,6 1-881,-3-4-104,1-2-136</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1.112"/>
    </inkml:context>
    <inkml:brush xml:id="br0">
      <inkml:brushProperty name="width" value="0.05" units="cm"/>
      <inkml:brushProperty name="height" value="0.05" units="cm"/>
    </inkml:brush>
  </inkml:definitions>
  <inkml:trace contextRef="#ctx0" brushRef="#br0">148 0 15963,'-2'6'349,"0"0"0,1 0 0,0 0 0,0 0 0,0 0-1,0 0 1,1 10 0,0 9 436,-6 59 616,4 1 0,18 165 0,-15-244-1331,6 34 248,-7-39-295,0 1 1,1-1 0,-1 1-1,1-1 1,-1 1 0,1-1-1,0 1 1,-1-1 0,1 0-1,0 0 1,0 1 0,0-1-1,0 0 1,0 0 0,0 0-1,0 0 1,0 0 0,1 0-1,-1 0 1,2 1 0,-2-2-23,-1 0 0,1 0 0,-1 0 1,0-1-1,1 1 0,-1 0 1,1 0-1,-1 0 0,1 0 0,-1-1 1,1 1-1,-1 0 0,0-1 1,1 1-1,-1 0 0,0 0 0,1-1 1,-1 1-1,0-1 0,1 1 1,-1 0-1,0-1 0,0 1 0,1-1 1,-1 1-1,0-1 0,0 1 1,0 0-1,0-1 0,0 1 0,0-1 1,1 1-1,-1-1 0,0 1 1,0-1-1,0 1 0,-1-1 0,1 1 1,0-1-1,0 1 0,0-1 0,0 0 1,-4-27-347,-2 4-247,-1 0 0,-1 0-1,-1 1 1,-2 1 0,-19-33 0,-75-101-2233,105 156 2835,0 0 1,0 0 0,-1 0 0,1 0 0,0-1 0,0 1 0,0 0 0,0 0 0,-1 0 0,1 0 0,0 0 0,0 0 0,0-1 0,0 1 0,0 0 0,-1 0 0,1 0 0,0 0 0,0-1 0,0 1 0,0 0 0,0 0 0,0 0 0,0-1 0,0 1 0,0 0 0,0 0 0,0 0 0,0 0 0,0-1 0,0 1 0,0 0 0,0 0 0,0-1 0,0 1 0,0 0 0,0 0 0,0 0 0,0 0 0,0-1 0,0 1 0,0 0 0,0 0 0,0 0 0,1-1-1,-1 1 1,0 0 0,0 0 0,0 0 0,0 0 0,0 0 0,1 0 0,-1-1 0,0 1 0,0 0 0,0 0 0,1 0 0,-1 0 0,0 0 0,0 0 0,0 0 0,0 0 0,1 0 0,-1 0 0,0 0 0,0 0 0,1 0 0,12 2 423,22 8-288,0-3 1,0-1-1,1-1 1,0-2-1,0-2 1,37-3-1,-26-2-306</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1.774"/>
    </inkml:context>
    <inkml:brush xml:id="br0">
      <inkml:brushProperty name="width" value="0.05" units="cm"/>
      <inkml:brushProperty name="height" value="0.05" units="cm"/>
    </inkml:brush>
  </inkml:definitions>
  <inkml:trace contextRef="#ctx0" brushRef="#br0">132 199 17708,'-5'1'303,"0"0"0,0 0 1,1 0-1,-1 1 0,0-1 0,1 1 1,0 0-1,-1 1 0,1-1 0,0 1 1,0 0-1,-6 5 0,4-2-49,0 0 0,1 0-1,0 1 1,0 0 0,1 0-1,0 0 1,-4 9 0,3-4-149,1-1 1,0 1-1,1 0 1,0 1-1,1-1 1,0 0-1,1 1 1,0-1-1,3 26 1,-2-35-98,1 1 0,0-1 0,-1 0 0,2 1 0,-1-1 1,0 0-1,0 1 0,1-1 0,0 0 0,0 0 0,0 0 0,0 0 1,0-1-1,0 1 0,1-1 0,-1 1 0,1-1 0,0 0 0,0 0 1,0 0-1,0 0 0,0 0 0,0-1 0,0 1 0,1-1 1,-1 0-1,0 0 0,1 0 0,-1-1 0,1 1 0,-1-1 0,1 0 1,-1 1-1,1-2 0,-1 1 0,1 0 0,-1-1 0,1 0 0,-1 1 1,0-1-1,1-1 0,-1 1 0,0 0 0,5-4 0,1 0 4,-1 0-1,-1 0 0,1-1 0,-1 0 0,0-1 0,0 0 0,-1 0 1,0 0-1,0-1 0,-1 0 0,0 0 0,4-8 0,-5 8-4,0 0-1,-1 1 1,0-1 0,-1 0-1,0 0 1,0 0-1,0-1 1,-1 1 0,-1 0-1,1-1 1,-1 1 0,-1-1-1,-2-14 1,2 19-5,-1 0 0,0 0 0,1 1 0,-2-1 0,1 1 0,0-1-1,-4-3 1,5 6-6,0 0 0,0 0 0,0 1 0,1-1 0,-1 0 0,0 0 0,0 1-1,0-1 1,0 1 0,-1-1 0,1 1 0,0-1 0,-1 1 0,1 0-5,1 0 0,-1 0 0,1 0 1,-1 0-1,1 0 0,-1 0 0,1 0 0,-1 0 1,0 1-1,1-1 0,-1 0 0,1 0 1,0 1-1,-1-1 0,1 0 0,-1 1 0,1-1 1,-1 0-1,1 1 0,0-1 0,-1 1 1,1-1-1,0 1 0,-1-1 0,1 0 0,0 1 1,0-1-1,-1 1 0,1 0 0,0 0-30,0-1 0,-1 1 0,1 0 0,0-1 0,0 1-1,0 0 1,0-1 0,0 1 0,0 0 0,0-1 0,0 1-1,0 0 1,0-1 0,0 1 0,0 0 0,0-1 0,0 1 0,1 0-1,-1-1 1,0 1 0,0 0 0,1-1 0,-1 1 0,1-1-1,-1 1 1,0-1 0,1 1 0,-1-1 0,1 1 0,-1-1 0,1 1-1,-1-1 1,1 0 0,0 1 0,-1-1 0,1 0 0,-1 1-1,1-1 1,0 0 0,-1 0 0,1 0 0,0 1 0,-1-1 0,1 0-1,1 0 1,3 1-230,-1-1 0,1 1-1,0-1 1,0 0 0,7-1 0,1-1-207,1-2 0,-1 1 1,0-2-1,0 1 1,-1-2-1,1 0 0,-1 0 1,0-1-1,-1-1 0,0 0 1,0 0-1,12-13 1,-7 5 595,-1 0 1,-1 0 0,-1-1 0,-1-1 0,0 0 0,-1-1 0,9-21 0,-16 26 898,-4 14-1000,0 0 0,0 0 1,0 0-1,0 0 0,0 0 0,0 0 0,0 0 0,0-1 1,0 1-1,0 0 0,0 0 0,0 0 0,0 0 0,0 0 1,0 0-1,0 0 0,0 0 0,0 0 0,0 0 1,0 0-1,0-1 0,0 1 0,0 0 0,0 0 0,0 0 1,0 0-1,0 0 0,0 0 0,0 0 0,0 0 0,0 0 1,0 0-1,0 0 0,0 0 0,-1 0 0,1 0 1,0 0-1,0 0 0,0 0 0,0 0 0,0-1 0,0 1 1,0 0-1,0 0 0,0 0 0,0 0 0,0 0 0,0 0 1,-1 0-1,1 0 0,0 0 0,0 0 0,0 0 1,0 0-1,0 1 0,0-1 0,0 0 0,0 0 0,0 0 1,0 0-1,0 0 0,-1 0 0,0 1 137,-1 1 0,0 0 0,1-1 0,0 1 0,-1 0 0,1 0 0,0 0 0,0 0 0,-1 3 0,-5 11 225,1 1-1,0 1 1,2-1 0,-5 33-1,5-12-32,1 50 1,3-69-255,1-1 1,0 0-1,2 0 1,0 0-1,1-1 1,1 1-1,0-1 1,10 21-1,-3-22-31,-12-16-60,1 0-1,-1 0 0,0 1 0,1-1 0,-1 0 1,0 0-1,0 0 0,1 0 0,-1 0 1,0 0-1,1 1 0,-1-1 0,0 0 1,1 0-1,-1 0 0,0 0 0,1 0 1,-1 0-1,0 0 0,1 0 0,-1-1 1,0 1-1,1 0 0,-1 0 0,0 0 0,1 0 1,-1 0-1,1-1 0,0 0 1,0 0 1,0-1-1,-1 1 0,1-1 1,0 1-1,-1-1 0,1 1 1,-1-1-1,1 1 0,-1-1 1,0 1-1,0-1 0,0 0 1,0 1-1,0-1 0,0 0 0,0 1 1,-1-3-1,-2-14 3,0 1 0,-2 0 0,0-1 0,-1 2-1,0-1 1,-13-20 0,-2-2-25,-37-48 0,30 55 27,28 32-9,0 0 1,0-1 0,0 1-1,0 0 1,0 0 0,0 0-1,0 0 1,0 0 0,0 0 0,0-1-1,0 1 1,0 0 0,0 0-1,0 0 1,0 0 0,0 0-1,0 0 1,0-1 0,0 1-1,0 0 1,0 0 0,0 0-1,0 0 1,0 0 0,0 0-1,0-1 1,0 1 0,0 0-1,0 0 1,0 0 0,0 0-1,1 0 1,-1 0 0,0 0-1,0 0 1,0 0 0,0-1-1,0 1 1,0 0 0,0 0-1,1 0 1,-1 0 0,0 0-1,0 0 1,0 0 0,0 0 0,0 0-1,0 0 1,1 0 0,-1 0-1,0 0 1,0 0 0,0 0-1,0 0 1,0 0 0,0 0-1,1 0 1,-1 0 0,0 0-1,0 1 1,0-1 0,0 0-1,0 0 1,0 0 0,1 0-1,10 2-246,1 0 0,-1 0-1,13 6 1,27 6-1056,-24-10 542,1-1 1,51-2-1,-37-5-103</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2.199"/>
    </inkml:context>
    <inkml:brush xml:id="br0">
      <inkml:brushProperty name="width" value="0.05" units="cm"/>
      <inkml:brushProperty name="height" value="0.05" units="cm"/>
    </inkml:brush>
  </inkml:definitions>
  <inkml:trace contextRef="#ctx0" brushRef="#br0">145 1 12019,'-2'0'252,"0"1"1,0 0-1,0-1 1,0 1 0,0 0-1,1 0 1,-1 1 0,0-1-1,1 0 1,-1 0-1,-2 4 1,-1-1 275,-6 6 417,1 1 0,-1 1 0,2-1 0,-16 25 0,18-25-707,0 1 0,1 0 0,1 0 0,0 0 0,1 1 0,0 0 0,0 0 0,2 0 0,-3 23 1,5-33-202,0-1 1,0 0-1,0 1 1,0-1 0,0 0-1,1 0 1,-1 1 0,1-1-1,0 0 1,-1 0-1,1 0 1,0 0 0,0 0-1,0 0 1,1 0 0,-1 0-1,0 0 1,3 2-1,-2-3-21,-1 0 0,1 0 0,0 0 0,-1 0 0,1-1 0,0 1 0,-1-1 0,1 1-1,0-1 1,0 0 0,-1 0 0,1 0 0,0 0 0,0 0 0,-1 0 0,1 0 0,0 0 0,0-1-1,-1 1 1,1-1 0,0 1 0,-1-1 0,1 0 0,2-1 0,4-2-6,1-1 1,-1-1 0,0 0-1,-1 0 1,1 0-1,-1-1 1,0 0 0,-1 0-1,10-15 1,-6 8-6,-2 0-1,0-1 1,0 0-1,9-31 1,-15 42-4,5-23-5,-7 26 4,0-1 0,1 1 0,-1 0 0,0 0-1,0 0 1,0 0 0,0 0 0,0-1 0,0 1-1,-1 0 1,1 0 0,0 0 0,0 0 0,-1 0-1,1-1 1,-1 1 0,1 0 0,-1 0 0,-1-1-1,2 2 2,-1-1-1,1 1 1,-1 0-1,1 0 1,-1 0-1,1 0 1,-1 0-1,1 0 1,-1 0-1,1 0 0,-1 0 1,1 0-1,-1 0 1,0 0-1,1 0 1,-1 1-1,1-1 1,-1 0-1,1 0 1,-1 0-1,1 1 1,0-1-1,-1 0 0,1 1 1,-1-1-1,1 0 1,-1 1-1,1-1 1,0 1-1,-1-1 1,1 0-1,0 1 1,0-1-1,-1 1 0,1-1 1,0 2-1,-12 18 21,11-19-19,-3 9 18,0 0 0,0 1-1,1-1 1,1 1-1,-1-1 1,2 1 0,0 0-1,0 13 1,0-19-61,1-1 0,0 1 1,1 0-1,-1 0 0,1 0 1,0-1-1,0 1 0,1 0 1,-1-1-1,1 1 1,0-1-1,0 0 0,0 0 1,1 0-1,0 0 0,0 0 1,0 0-1,0 0 0,0-1 1,7 6-1,-7-8 23,-1 0 0,0 0 0,1 0 1,-1 0-1,1 0 0,-1-1 0,1 1 0,-1-1 0,1 0 0,-1 0 0,1 0 1,-1 0-1,1 0 0,-1 0 0,1-1 0,-1 1 0,1-1 0,-1 0 0,4-1 1,27-16-206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0.531"/>
    </inkml:context>
    <inkml:brush xml:id="br0">
      <inkml:brushProperty name="width" value="0.05" units="cm"/>
      <inkml:brushProperty name="height" value="0.05" units="cm"/>
    </inkml:brush>
  </inkml:definitions>
  <inkml:trace contextRef="#ctx0" brushRef="#br0">1 52 13587,'5'-11'462,"-4"7"-371,0 1 0,1-1 0,0 1 0,-1 0-1,1-1 1,1 1 0,-1 0 0,0 0 0,1 1 0,4-5 0,-7 6-79,1 1 1,-1 0-1,0 0 1,0 0-1,1 0 1,-1 0-1,0 0 1,0 0-1,1 0 1,-1 0-1,0 0 1,1 0-1,-1 0 1,0 0-1,0 0 1,1 0-1,-1 0 1,0 0-1,0 0 1,1 1-1,-1-1 1,0 0 0,0 0-1,1 0 1,-1 0-1,0 1 1,0-1-1,0 0 1,1 0-1,-1 0 1,0 1-1,0-1 1,0 0-1,0 0 1,0 1-1,1-1 1,-1 0-1,0 0 1,0 1-1,0-1 1,0 0-1,0 1 1,3 13 238,0 26 257,-2 0-1,-5 59 1,0-45-227,4-41-225,-22 599 1840,24-409-1321,29 212 0,6-160-109,11 105-339,-46-348-249,-1-6 57,0 0 1,-1-1-1,0 1 0,0 0 1,-1 9-1,-1-14 12,-1-7-13,-9-22-94</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2.566"/>
    </inkml:context>
    <inkml:brush xml:id="br0">
      <inkml:brushProperty name="width" value="0.05" units="cm"/>
      <inkml:brushProperty name="height" value="0.05" units="cm"/>
    </inkml:brush>
  </inkml:definitions>
  <inkml:trace contextRef="#ctx0" brushRef="#br0">74 0 15795,'-9'9'1809,"1"10"-1169,-3 5-136,-1 8 1216,0 11-783,1 5-113,3 8-136,5 2-48,3-1-168,3-3-32,7-10-336,3-4-296,3-19 216,2-16-48,2-20-72</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2.983"/>
    </inkml:context>
    <inkml:brush xml:id="br0">
      <inkml:brushProperty name="width" value="0.05" units="cm"/>
      <inkml:brushProperty name="height" value="0.05" units="cm"/>
    </inkml:brush>
  </inkml:definitions>
  <inkml:trace contextRef="#ctx0" brushRef="#br0">34 1 16940,'2'3'1784,"-5"17"-984,-3 6-288,-2 14 1145,0 7-481,2 11-408,2 2-128,4 4-192,0-4-96,4-6-168,4-7-88,-1-12-344,0-7-344,-7-11 512,-2-4-40,-9-7-72,-2-4-96</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3.420"/>
    </inkml:context>
    <inkml:brush xml:id="br0">
      <inkml:brushProperty name="width" value="0.05" units="cm"/>
      <inkml:brushProperty name="height" value="0.05" units="cm"/>
    </inkml:brush>
  </inkml:definitions>
  <inkml:trace contextRef="#ctx0" brushRef="#br0">12 527 17740,'22'6'1760,"10"-9"-1088,8-6-280,9-5 649,1-3-49,7-4-368,-2-2-328,-8-2-752,-5-5-448,-21-7 736,-10 3-152,-22-4-136</inkml:trace>
  <inkml:trace contextRef="#ctx0" brushRef="#br0" timeOffset="1">0 0 16708,'2'8'2032,"11"1"-1272,16-4-288,10 1 921,13-3-561,3-1-16,3-2-520,-3-2-384,-4-1-888,-5-2 864,-10 4-200,-4 1-136</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3.807"/>
    </inkml:context>
    <inkml:brush xml:id="br0">
      <inkml:brushProperty name="width" value="0.05" units="cm"/>
      <inkml:brushProperty name="height" value="0.05" units="cm"/>
    </inkml:brush>
  </inkml:definitions>
  <inkml:trace contextRef="#ctx0" brushRef="#br0">20 0 16780,'-5'30'1150,"-8"67"826,12-87-1631,1 1 0,0-1 1,0 0-1,1 1 0,1-1 0,5 20 0,-6-28-289,0 1-1,0-1 1,0 1 0,0-1-1,1 1 1,-1-1-1,1 0 1,0 1 0,0-1-1,0 0 1,0 0-1,0 0 1,0-1 0,0 1-1,1 0 1,-1-1-1,1 0 1,-1 1 0,1-1-1,-1 0 1,1 0-1,0-1 1,-1 1 0,1 0-1,0-1 1,0 0-1,0 1 1,-1-1 0,1-1-1,0 1 1,0 0-1,0 0 1,3-2 0,10-1-70,0-2 0,0 0 0,0 0 0,20-11 0,-26 11-7,46-22-185,-32 14-13,52-18 0,-74 30 209,0 0 0,1 0-1,-1 1 1,1-1-1,-1 1 1,1 0 0,-1 0-1,1 0 1,-1 0-1,1 0 1,-1 0 0,4 2-1,-4-2 24,-1 1-1,0-1 1,0 1 0,0 0-1,0-1 1,0 1-1,0 0 1,0 0 0,0 0-1,0 0 1,0 0-1,0 0 1,0 0 0,-1 0-1,1 0 1,0 0 0,0 2-1,1 4 95,-1 0 0,0-1-1,0 1 1,0 0 0,-1 0 0,0 0-1,-1 7 1,1-11-72,0-1-9,0 0 0,-1-1 0,1 1 0,0 0 0,0 0 0,1-1 1,-1 1-1,0 0 0,0-1 0,1 1 0,-1 0 0,1-1 0,0 1 1,-1 0-1,1-1 0,0 1 0,0-1 0,0 0 0,0 1 0,1 0 1,0-1-15,0 0 1,-1-1-1,1 1 1,0-1-1,0 1 1,0-1-1,-1 0 1,1 0-1,0 1 0,0-2 1,0 1-1,0 0 1,-1 0-1,1 0 1,0-1-1,0 1 1,0-1-1,-1 0 1,4-1-1,20-8-199,40-24 0,11-6-310,-66 36 413,0 0-1,-1 1 1,1 0-1,1 1 1,-1 0-1,11 0 0,-19 1 81,0 1 0,0 0 1,0 0-1,0 0 0,1 1 0,-1-1 0,0 0 0,0 1 0,0 0 0,0-1 0,0 1 0,0 0 0,0 0 0,0 0 0,0 0 0,-1 0 0,1 1 0,0-1 0,-1 0 0,1 1 0,-1-1 0,1 1 0,-1 0 0,0-1 0,1 1 0,-1 0 0,0 0 0,0 0 0,0 0 0,-1 0 0,1 0 0,0 0 0,0 4 0,1 6 82,-1 0 0,0 1 0,-1-1 0,-2 23 0,1-9-109,1-26 32,0 0 0,0 0 0,0 0 0,0 0 0,0 0 0,0 0 0,0 0 0,0 0 0,0 0 0,0 0 0,1 0 0,-1 0 0,0 0 0,0 0 0,0 0 0,0 0 0,0 0 0,0 0 0,0 0 0,0 0 0,0 1 0,0-1 0,0 0 0,0 0 0,0 0 0,0 0 0,0 0 0,0 0 0,0 0 0,0 0 0,0 0 0,0 0 0,0 0 0,8-14-8</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4.389"/>
    </inkml:context>
    <inkml:brush xml:id="br0">
      <inkml:brushProperty name="width" value="0.05" units="cm"/>
      <inkml:brushProperty name="height" value="0.05" units="cm"/>
    </inkml:brush>
  </inkml:definitions>
  <inkml:trace contextRef="#ctx0" brushRef="#br0">40 15 18796,'-29'167'4805,"22"-112"-3989,3 1 0,5 86-1,-1-137-771,1 0 0,-1-1-1,1 1 1,0 0-1,1-1 1,-1 1 0,1-1-1,2 5 1,-3-8-38,-1 0 1,1 0-1,-1 0 0,1-1 1,0 1-1,0 0 0,-1 0 0,1-1 1,0 1-1,0 0 0,0-1 1,0 1-1,0-1 0,0 1 1,0-1-1,0 0 0,0 1 1,0-1-1,0 0 0,0 0 1,0 0-1,0 1 0,0-1 0,0 0 1,0 0-1,0-1 0,0 1 1,0 0-1,0 0 0,0 0 1,0-1-1,0 1 0,0 0 1,0-1-1,0 1 0,0-1 1,0 1-1,0-1 0,-1 0 0,1 1 1,0-1-1,1-1 0,5-4-6,-1 0 0,1-1 0,-1 1 0,0-1 0,-1 0 0,9-15 0,24-53-165,-35 69 152,102-273-734,-102 270 717,-1 3 9,0 0 0,0 0 0,1 0 0,-1 1 0,1-1 0,6-7-1,-9 12 21,1 1 0,-1-1-1,0 1 1,0 0-1,1-1 1,-1 1-1,0 0 1,1-1-1,-1 1 1,0 0-1,1-1 1,-1 1 0,1 0-1,-1 0 1,0 0-1,1-1 1,-1 1-1,1 0 1,-1 0-1,1 0 1,-1 0-1,1 0 1,-1 0 0,0 0-1,1 0 1,-1 0-1,1 0 1,-1 0-1,1 0 1,-1 0-1,1 0 1,-1 0-1,0 0 1,2 1-1,-1 0 0,0 0-1,0 0 1,0 0-1,0 0 1,0 0-1,0 1 1,-1-1-1,1 0 1,0 1-1,0-1 0,0 2 1,9 38-33,-8-27 65,-1 1 0,0 0-1,-1-1 1,-1 1-1,-1 0 1,0-1-1,-1 1 1,0-1-1,-7 18 1,6-22 24,0 0-1,-1 0 1,0 0-1,0-1 1,-1 1-1,0-2 1,-1 1 0,0-1-1,-1 0 1,1 0-1,-1-1 1,-1 0-1,-10 7 1,16-12-61,0 0 1,0-1-1,0 1 0,0-1 0,-1 0 1,1 0-1,-1 0 0,1 0 1,-1 0-1,1-1 0,-1 0 1,1 1-1,-1-1 0,-4-1 0,7 1-71,-1-1 0,0 1-1,0-1 1,1 0-1,-1 1 1,1-1-1,-1 0 1,1 0-1,-1 0 1,1 0-1,-1 0 1,1 0 0,0-1-1,0 1 1,0 0-1,0-1 1,0 1-1,0-1 1,0 1-1,0-1 1,0 1 0,0-1-1,1 0 1,-1 1-1,1-1 1,0 0-1,-1 0 1,1 1-1,0-1 1,0-3-1,0-1-58,0 0 0,1 0 0,0 0 0,0 0-1,0 0 1,1 0 0,3-8 0,10-18-631</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4.886"/>
    </inkml:context>
    <inkml:brush xml:id="br0">
      <inkml:brushProperty name="width" value="0.05" units="cm"/>
      <inkml:brushProperty name="height" value="0.05" units="cm"/>
    </inkml:brush>
  </inkml:definitions>
  <inkml:trace contextRef="#ctx0" brushRef="#br0">207 175 17748,'1'0'89,"0"-1"0,-1 0 0,1 1-1,0-1 1,-1 0 0,1 1 0,-1-1 0,1 0 0,-1 0 0,0 0 0,1 1 0,-1-1 0,0 0 0,1 0 0,-1 0-1,0 0 1,0 0 0,0 0 0,0 0 0,0 1 0,0-1 0,0 0 0,0 0 0,0 0 0,0 0 0,0 0 0,-1 0-1,1 0 1,0 1 0,-1-1 0,1 0 0,-1 0 0,1 0 0,-1 1 0,1-1 0,-1 0 0,1 0 0,-1 1 0,0-1-1,1 1 1,-1-1 0,0 0 0,0 1 0,1-1 0,-1 1 0,-1-1 0,-1 0 59,0-1 0,-1 1 0,1 0 0,0 0 0,0 0 0,-1 1 0,1-1 0,-1 1 1,1 0-1,-1 0 0,-5 0 0,2 2-84,0 0 1,0 1 0,1-1 0,-1 1-1,0 1 1,1-1 0,0 1 0,0 0-1,0 1 1,1 0 0,-1-1-1,-5 8 1,2-2 1,0 0 0,1 1 0,0 0 0,0 0 0,-9 22 0,15-30-41,1 1 0,0-1-1,-1 1 1,1-1-1,1 1 1,-1 0 0,0-1-1,1 1 1,0 0-1,0 6 1,0-8-14,1-1 0,-1 1 0,1-1 0,-1 1 0,1-1 0,0 0 0,-1 1 0,1-1 0,0 0 0,0 0 0,0 0 0,0 0 0,0 0 0,0 1 0,0-2 0,1 1 0,-1 0 1,0 0-1,0 0 0,1-1 0,-1 1 0,0 0 0,1-1 0,-1 1 0,1-1 0,-1 0 0,1 1 0,-1-1 0,3 0 0,12 0-18,1 0-1,0-1 1,-1-1 0,1 0-1,-1-2 1,0 0 0,19-7 0,19-3-109,-37 9 53,0 2-1,0 0 1,1 0-1,-1 2 1,20 0-1,-37-5 250,0-1 0,-1 0 0,0 1 1,0-1-1,-1 0 0,-3-9 0,1 2-62,-2-8-37,-3-11-153,2-1-1,-5-52 1,12 85 36,0 0 1,0 0-1,0 0 1,0 0-1,0 0 1,0 0-1,0 0 1,1 0-1,-1 0 0,0 0 1,1 0-1,-1 0 1,1 0-1,-1 0 1,1 1-1,0-1 1,-1 0-1,1 0 1,0 0-1,-1 1 0,1-1 1,0 0-1,0 1 1,0-1-1,0 1 1,-1-1-1,1 1 1,0-1-1,0 1 1,0 0-1,0-1 0,0 1 1,0 0-1,0 0 1,2 0-1,4-1-264,1 0 0,-1 1 1,1 1-1,8 0 0,2 1-384,10-2-178,0-1 0,51-8 0,-33-2 40</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5.345"/>
    </inkml:context>
    <inkml:brush xml:id="br0">
      <inkml:brushProperty name="width" value="0.05" units="cm"/>
      <inkml:brushProperty name="height" value="0.05" units="cm"/>
    </inkml:brush>
  </inkml:definitions>
  <inkml:trace contextRef="#ctx0" brushRef="#br0">232 13 14107,'-1'-1'103,"0"0"1,0 0-1,1 0 0,-1 0 0,0 1 1,0-1-1,0 0 0,0 0 0,0 1 1,0-1-1,0 1 0,0-1 0,0 1 1,0-1-1,-1 1 0,1 0 0,0-1 1,0 1-1,0 0 0,0 0 0,-1 0 1,1 0-1,0 0 0,-2 0 1,1 1 35,0 0 1,0-1 0,0 1 0,0 0-1,0 1 1,0-1 0,0 0 0,1 0 0,-1 1-1,0-1 1,1 1 0,-3 2 0,0 2 151,-1 0 1,1 0 0,0 1-1,0-1 1,1 1-1,-5 13 1,3 1-59,1 0 0,1 0 1,1 0-1,1 1 0,1-1 0,3 28 0,0-19-159,2 0 0,1 0-1,18 52 1,-21-75-142,-1 0 0,1 0-1,1 0 1,0-1 0,5 9 0,-3-13-527,-4-9 195,-4-11-65,2 18 464,-2-12-188,-1-1-1,0 1 0,-1 0 1,-1 0-1,0 0 0,-1 1 1,-7-13-1,-55-73 232,55 79 133,-57-66 1664,69 83-1770,0 0-1,0 0 1,0-1-1,0 1 1,0 0-1,0-1 1,1 1 0,-1 0-1,0-1 1,1 1-1,-1-1 1,1 1-1,0-1 1,-1-1-1,1 2-36,0 1 0,0-1 0,1 0 0,-1 1 0,0-1 0,0 1 1,0-1-1,1 1 0,-1-1 0,0 1 0,1-1 0,-1 1 0,0-1 0,1 1 0,-1-1 0,1 1 0,-1 0 0,1-1 0,-1 1 0,1 0 0,-1-1 0,1 1 0,-1 0 0,1 0 0,0-1 0,5 0 111,-1-1-1,1 1 0,0 1 1,0-1-1,11 1 1,-8 0-136,23 0 396,238-14-3358,-226 8 2413</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5.920"/>
    </inkml:context>
    <inkml:brush xml:id="br0">
      <inkml:brushProperty name="width" value="0.05" units="cm"/>
      <inkml:brushProperty name="height" value="0.05" units="cm"/>
    </inkml:brush>
  </inkml:definitions>
  <inkml:trace contextRef="#ctx0" brushRef="#br0">1 3 17132,'0'0'62,"0"-1"0,1 1 0,-1 0 0,0 0 0,1 0 0,-1-1 0,0 1 0,1 0 0,-1 0 0,0 0 1,1 0-1,-1 0 0,0 0 0,1 0 0,-1 0 0,0 0 0,1 0 0,-1 0 0,0 0 0,1 0 0,-1 0 0,0 0 1,1 0-1,-1 0 0,0 0 0,1 1 0,-1-1 0,0 0 0,0 0 0,1 0 0,-1 1 0,0-1 0,1 0 0,-1 0 0,0 1 1,0-1-1,0 0 0,1 0 0,-1 1 0,0-1 0,0 0 0,0 1 0,0-1 0,0 0 0,1 0 0,-1 1 0,0-1 1,0 0-1,0 1 0,0-1 0,0 0 0,0 1 0,0-1 0,0 1 0,5 22 665,-5-22-626,8 71 1610,-2 83 0,-12 71-545,-5-45-133,13-167-891,-2-14-139,0 1 1,0-1-1,0 0 0,1 0 1,-1 0-1,0 0 1,0 0-1,0 0 1,1 0-1,-1 1 0,0-1 1,0 0-1,0 0 1,1 0-1,-1 0 0,0 0 1,0 0-1,0 0 1,1 0-1,-1 0 1,0 0-1,0 0 0,0 0 1,1 0-1,-1 0 1,0-1-1,0 1 0,0 0 1,1 0-1,-1 0 1,0 0-1,0 0 0,0 0 1,0 0-1,1-1 1,1-1 10,0 0 0,1 0 0,-1-1-1,0 1 1,-1-1 0,1 0 0,1-2 0,13-29 4,-2-1 0,-1-1-1,14-65 1,-6 19-101,-11 46 21,0-3-81,2 1 0,1 0 0,32-62-1,-43 96 121,0 1-1,1 0 0,-1-1 0,1 1 0,0 0 1,-1 0-1,1 0 0,1 0 0,-1 1 0,0-1 1,1 1-1,-1 0 0,1 0 0,5-2 0,-6 3 6,0 0-1,0 1 1,0-1-1,1 1 1,-1 0-1,0 0 1,1 0-1,-1 0 0,0 0 1,0 1-1,1 0 1,-1-1-1,0 1 1,0 0-1,0 1 1,0-1-1,0 0 0,4 4 1,-3-3 5,0 0 1,0 1-1,-1 0 1,1 0-1,-1 0 0,0 0 1,1 0-1,-2 1 1,1-1-1,0 1 1,-1 0-1,0 0 0,1 0 1,-2 0-1,1 0 1,0 1-1,-1-1 1,0 0-1,0 1 0,0-1 1,-1 1-1,1 4 1,-1-2 10,-1 0 0,0-1 0,0 1 1,0 0-1,-1-1 0,0 1 0,0-1 0,0 0 1,-1 0-1,0 0 0,-1 0 0,1 0 0,-1 0 1,-6 6-1,1-2 37,-2 1 1,1-1-1,-1-1 1,0 0-1,-18 10 1,22-15-6,1 0 1,-1 0-1,0-1 0,0 0 1,-1-1-1,1 0 0,0 0 1,-1 0-1,1-1 1,-1 0-1,-13 0 0,19-1-55,0 0 0,0 0 0,0 0-1,0-1 1,1 1 0,-1 0 0,0-1-1,0 0 1,0 1 0,0-1 0,1 0-1,-1 0 1,0 0 0,1 0 0,-1 0-1,1 0 1,-1 0 0,1-1 0,-1 1-1,1-1 1,0 1 0,0-1 0,0 1-1,0-1 1,0 0 0,0 1 0,0-1 0,0 0-1,1 0 1,-1 0 0,1 1 0,-1-1-1,1 0 1,0 0 0,0 0 0,-1 0-1,1 0 1,1 0 0,-1 0 0,0 0-1,0 0 1,1 1 0,0-4 0,1-4-31,1 0 0,0 0 1,1 1-1,-1-1 0,1 1 0,1 0 1,9-13-1,14-10-304,7 2-139</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6.633"/>
    </inkml:context>
    <inkml:brush xml:id="br0">
      <inkml:brushProperty name="width" value="0.05" units="cm"/>
      <inkml:brushProperty name="height" value="0.05" units="cm"/>
    </inkml:brush>
  </inkml:definitions>
  <inkml:trace contextRef="#ctx0" brushRef="#br0">31 25 12355,'2'0'156,"0"0"0,-1 0-1,1 0 1,-1 0 0,1 0 0,0 1 0,-1-1 0,1 1 0,-1-1 0,1 1 0,-1 0 0,0-1 0,1 1 0,-1 0 0,0 0 0,1 0 0,-1 0 0,0 0 0,0 0 0,0 0 0,2 2 0,-2 0 94,0-1 0,-1 1 1,1 0-1,0 0 1,-1 0-1,0 0 1,0-1-1,1 1 1,-2 0-1,1 0 1,0 0-1,-1 3 0,-8 48 2045,-19 60-1,-2 7-1200,31-106-1004,-1-15-88,0 0 1,1 1-1,-1-1 0,0 0 0,0 0 1,0 0-1,1 1 0,-1-1 1,0 0-1,0 0 0,1 0 0,-1 0 1,0 0-1,0 0 0,1 0 0,-1 0 1,0 0-1,1 0 0,-1 0 1,0 0-1,0 0 0,1 0 0,-1 0 1,0 0-1,1 0 0,-1 0 1,0 0-1,0 0 0,1 0 0,1-1 5,-1 0-1,1 0 0,-1 0 0,1 0 0,-1 0 0,1 0 1,-1-1-1,0 1 0,1 0 0,-1-1 0,0 1 0,1-3 1,7-16 7,0-1-1,-2-1 1,0 1 0,-1-1 0,-2 0 0,0 0 0,1-27-1,-7 38-41,-4 15-23,3-2 300,3-3-248,0 1 0,0 0-1,0 0 1,0-1 0,0 1 0,0 0 0,0 0 0,0 0 0,0-1 0,0 1 0,0 0-1,0 0 1,0-1 0,0 1 0,0 0 0,0 0 0,0 0 0,1-1 0,-1 1 0,0 0-1,0 0 1,0 0 0,0-1 0,0 1 0,0 0 0,1 0 0,-1 0 0,0 0 0,0-1-1,0 1 1,1 0 0,-1 0 0,0 0 0,0 0 0,0 0 0,1 0 0,-1 0 0,0 0-1,0 0 1,1 0 0,-1 0 0,0 0 0,0 0 0,1 0 0,-1 0 0,0 0 0,0 0-1,0 0 1,1 0 0,-1 0 0,0 0 0,0 0 0,1 0 0,-1 0 0,0 0 0,0 0-1,0 1 1,1-1 0,11 9 5,-11-8-4,4 3 0,1 0 1,-1 0 0,1 0 0,0-1-1,9 5 1,-12-7 1,-1-1-1,0 1 1,1 0 0,-1-1 0,1 0-1,-1 0 1,1 0 0,0 0-1,-1 0 1,1 0 0,-1-1 0,0 1-1,1-1 1,-1 1 0,1-1-1,-1 0 1,0 0 0,4-2-1,4-4 15,-1 1 0,0-1 0,0-1 1,0 0-1,-1 0 0,0 0 0,-1-1 0,7-11 0,-2 3 15,-2-1 0,0-1 0,12-30 0,-21 43-37,-7 19-8,-11 25-19,7-10 22,2-1-1,-7 40 0,13-54 19,0 1 0,1-1 0,0 1 0,2-1 0,-1 1 0,2-1 0,3 19 0,-4-29-2,0 0 1,0 0-1,0 0 0,0 0 0,1 0 0,-1 0 1,1 0-1,-1-1 0,1 1 0,0 0 0,0-1 1,1 0-1,-1 1 0,0-1 0,1 0 0,-1 0 1,1 0-1,0-1 0,0 1 0,0 0 0,0-1 0,5 2 1,-5-3-37,0 1 0,0-1 0,0 0 1,0 0-1,0 0 0,0 0 0,0 0 1,0-1-1,0 0 0,0 1 0,0-1 1,0 0-1,0 0 0,0-1 0,-1 1 1,1-1-1,0 1 0,-1-1 0,1 0 0,-1 0 1,0 0-1,0 0 0,1 0 0,1-4 1,2-2-235,-1 0 0,0 0 1,0-1-1,0 0 0,-2 0 1,1 0-1,3-13 0,-1-5-246,5-38 0,-6 7-245</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7.048"/>
    </inkml:context>
    <inkml:brush xml:id="br0">
      <inkml:brushProperty name="width" value="0.05" units="cm"/>
      <inkml:brushProperty name="height" value="0.05" units="cm"/>
    </inkml:brush>
  </inkml:definitions>
  <inkml:trace contextRef="#ctx0" brushRef="#br0">24 6 18252,'-9'-6'1648,"1"6"-1192,2 2-216,6 5 705,0-1-393,1 2-904,4 3-353,0 1 569,1 3-192,1 2-112</inkml:trace>
  <inkml:trace contextRef="#ctx0" brushRef="#br0" timeOffset="1">407 191 17276,'0'0'67,"0"0"0,0 0 0,0 0 0,0-1 0,0 1 0,0 0 0,1 0 0,-1-1 0,0 1 0,0 0 1,0 0-1,0-1 0,0 1 0,0 0 0,0 0 0,0-1 0,0 1 0,0 0 0,0 0 0,0-1 0,0 1 0,0 0 0,0 0 1,0 0-1,-1-1 0,1 1 0,0 0 0,0 0 0,0-1 0,0 1 0,0 0 0,0 0 0,-1 0 0,1-1 0,0 1 0,0 0 0,-12-1 911,-13 7 537,13 1-1232,1 0-1,0 0 1,0 2 0,1-1 0,0 1-1,0 1 1,1-1 0,0 2-1,1-1 1,-11 20 0,9-13-199,0 0 1,2 1 0,0 1-1,1-1 1,1 1 0,-7 31-1,12-42-69,0 0-1,0 0 1,1-1-1,0 1 1,0 0 0,1 0-1,0 0 1,0 0-1,5 14 1,-5-19-78,1 0 0,-1 0-1,1 0 1,-1 0 0,1-1 0,0 1 0,0-1 0,0 1-1,0-1 1,0 0 0,1 0 0,-1 0 0,1 0 0,-1 0-1,1 0 1,0-1 0,0 1 0,-1-1 0,1 0 0,0 0-1,0 0 1,1 0 0,-1 0 0,0-1 0,0 1 0,0-1-1,4 0 1,2-1-89,0 0 0,0 0-1,0-1 1,0 0 0,0-1-1,0 0 1,0 0 0,-1-1-1,0 0 1,0-1 0,0 0-1,0 0 1,12-11 0,31-26-624</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1.137"/>
    </inkml:context>
    <inkml:brush xml:id="br0">
      <inkml:brushProperty name="width" value="0.05" units="cm"/>
      <inkml:brushProperty name="height" value="0.05" units="cm"/>
    </inkml:brush>
  </inkml:definitions>
  <inkml:trace contextRef="#ctx0" brushRef="#br0">0 386 15307,'5'0'207,"0"0"0,0-1 1,0 1-1,0-1 0,0-1 0,6-1 0,8-2-83,509-104 1422,14 43-1026,568-16-290,-452 39-259,-13-28-1334,-626 68 1126</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7.495"/>
    </inkml:context>
    <inkml:brush xml:id="br0">
      <inkml:brushProperty name="width" value="0.05" units="cm"/>
      <inkml:brushProperty name="height" value="0.05" units="cm"/>
    </inkml:brush>
  </inkml:definitions>
  <inkml:trace contextRef="#ctx0" brushRef="#br0">11 155 16676,'0'0'29,"-2"5"386,0-1 1,0 1-1,1 0 1,0-1-1,-2 10 1,3-13-348,0 0 1,0 0-1,0 0 1,0 0-1,0 0 1,1 0-1,-1 0 1,0 0-1,0 0 1,1 0 0,-1 0-1,1 0 1,-1 0-1,1 0 1,-1 0-1,1 0 1,0 0-1,-1 0 1,1 0-1,0-1 1,0 1-1,-1 0 1,1 0-1,0-1 1,0 1 0,0-1-1,0 1 1,0-1-1,0 1 1,0-1-1,0 0 1,2 1-1,6 1 192,0-1 0,0 0-1,1 0 1,-1-1-1,0 0 1,0-1 0,1 0-1,-1-1 1,16-4 0,3-2 72,46-21 1,-46 16-244,0-1 0,-1-1 0,-1-2 0,46-36-1,-48 26-30,-23 26-56,-1 0-1,1 1 1,0-1 0,-1 1-1,1-1 1,-1 0-1,0 0 1,1 1-1,-1-1 1,1 0 0,-1 0-1,0 0 1,0 1-1,0-1 1,1 0 0,-1 0-1,0 0 1,0 0-1,0 1 1,0-1-1,0 0 1,0 0 0,0 0-1,-1 0 1,1 1-1,0-1 1,0 0 0,-1 0-1,1 0 1,0 1-1,-1-1 1,1 0-1,-1 1 1,1-1 0,-1 0-1,1 1 1,-1-1-1,0 0 1,1 1-1,-2-1 1,-1 0-1,0-1 0,-1 1 0,1 1 0,-1-1 0,0 0 0,1 1 0,-1 0 0,1 0 0,-1 0 0,1 0 0,-1 0 0,0 1 0,-4 1 0,-5 1-1,-1 1 1,-14 6-1,4 1 6,0 0 0,1 2 0,1 0 0,-40 32 0,51-35 1,-1 0 0,1 1 0,1 0 0,0 1-1,0 0 1,1 1 0,1 0 0,0 0 0,-10 23-1,16-31-16,1-1-1,-1 1 0,1 0 0,0-1 1,0 1-1,1 0 0,-1 0 0,1 0 1,0 0-1,0-1 0,1 1 0,-1 0 0,3 8 1,-2-11-52,0 0 0,0 1 0,1-1 0,-1 0 1,1-1-1,-1 1 0,1 0 0,-1 0 0,1-1 0,0 1 1,0 0-1,0-1 0,0 0 0,0 0 0,0 1 1,0-1-1,0 0 0,1-1 0,-1 1 0,0 0 1,0-1-1,1 1 0,-1-1 0,1 0 0,-1 0 0,0 1 1,1-2-1,-1 1 0,1 0 0,2-1 0,4-1-41,0 1-1,0-2 0,-1 1 1,1-2-1,0 1 0,-1-1 0,12-7 1,29-18-453</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07.913"/>
    </inkml:context>
    <inkml:brush xml:id="br0">
      <inkml:brushProperty name="width" value="0.05" units="cm"/>
      <inkml:brushProperty name="height" value="0.05" units="cm"/>
    </inkml:brush>
  </inkml:definitions>
  <inkml:trace contextRef="#ctx0" brushRef="#br0">251 1 18580,'-36'18'1676,"6"-2"-309,-34 21 0,57-31-1215,-1-1 0,1 1 0,1 0 0,-1 0 0,1 0 0,0 1 0,0 0 0,1 1 1,-6 10-1,10-17-157,0 1 0,1-1 0,-1 0 0,0 0 0,1 1 1,0-1-1,-1 0 0,1 1 0,0-1 0,0 1 0,0-1 1,0 0-1,0 1 0,0-1 0,0 1 0,0-1 0,0 0 1,1 1-1,-1-1 0,1 0 0,-1 1 0,1 0 0,1 0-44,-1 0 0,1 0 0,0 0 1,-1-1-1,1 1 0,0-1 0,0 1 0,0-1 0,0 0 0,0 0 0,0 0 0,3 1 0,8 2-384,0 0-1,0-1 1,25 2-1,-29-4 207,24 3-426,-18-3 540,0 1 0,0 0 0,0 1 0,0 0 0,0 1 0,21 10 0,-35-14 159,0 0 0,0 1 1,-1-1-1,1 1 1,0-1-1,0 1 0,0-1 1,0 1-1,0-1 0,-1 1 1,1 0-1,0-1 0,-1 1 1,1 0-1,0 0 1,-1 0-1,1 0 0,-1-1 1,1 1-1,-1 0 0,0 0 1,1 0-1,-1 0 1,0 0-1,0 0 0,0 0 1,0 0-1,1 0 0,-1 0 1,0 0-1,-1 0 0,1 0 1,0 0-1,0 0 1,0 0-1,-1 0 0,1 0 1,0 0-1,-1 0 0,1 0 1,-1 0-1,1 0 0,-1-1 1,1 1-1,-1 0 1,0 0-1,1-1 0,-1 1 1,0 0-1,-1 0 0,-6 6 332,0 0 0,0-1-1,0 0 1,-10 4 0,11-6-173,-29 18 275,-1-3 1,0 0-1,-1-3 0,-60 18 1,80-31-1293,12-3 364,6-3-61,9-5-31</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16.469"/>
    </inkml:context>
    <inkml:brush xml:id="br0">
      <inkml:brushProperty name="width" value="0.05" units="cm"/>
      <inkml:brushProperty name="height" value="0.05" units="cm"/>
    </inkml:brush>
  </inkml:definitions>
  <inkml:trace contextRef="#ctx0" brushRef="#br0">0 205 12259,'416'-17'1777,"-224"3"-1735,384 7 51,3 30 914,-144-5 252,236 13-313,-108-3-777,-258-22-92,335-37 0,-216-12 120,449-37 196,976-15-20,-1845 95-370,598-22 456,1 21-178,311 16 65,-469 16-267,18 1 40,-400-31-71,155 6 164,-166-3-117,0 3 0,57 14-1,-97-18-54,-1 0-1,0 1 0,0 1 0,0-1 0,-1 2 0,1-1 0,-1 1 1,-1 1-1,1 0 0,-1 0 0,0 1 0,-1 0 0,12 14 0,-23-24 58,1 0-1,0 0 0,-1 0 0,1 0 0,-1 1 0,0-1 0,1 1 0,-1 0 0,0 0 0,0 0 0,0 0 0,0 0 0,-5 0 0,1 0-260,-9-3 324</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18"/>
    </inkml:context>
    <inkml:brush xml:id="br0">
      <inkml:brushProperty name="width" value="0.05" units="cm"/>
      <inkml:brushProperty name="height" value="0.05" units="cm"/>
    </inkml:brush>
  </inkml:definitions>
  <inkml:trace contextRef="#ctx0" brushRef="#br0">10629 1692 13131,'-3'-34'3910,"0"-253"-102,-1-3-3357,-1 198-442,-19-102 0,-9 62 46,7 39-49,25 91-63,1-1-1,-1 1 1,1-1 0,0 0-1,0 1 1,0-1-1,0-4 1,0 6-4,1 1 0,-1-1-1,0 0 1,0 1 0,1-1 0,-1 0 0,0 1-1,1-1 1,-1 1 0,1-1 0,-1 0 0,0 1-1,1-1 1,0 1 0,-1 0 0,1-1-1,-1 1 1,1-1 0,-1 1 0,1 0 0,0-1-1,-1 1 1,1 0 0,0 0 0,-1-1 0,1 1-1,0 0 1,0 0 0,-1 0 0,1 0-1,0 0 1,1 0 0,-2 1 16,1-1 1,0 0-1,0 1 0,-1-1 0,1 1 1,-1-1-1,1 1 0,0 0 0,-1-1 1,1 1-1,-1-1 0,1 1 1,-1 0-1,0-1 0,1 1 0,-1 0 1,0 0-1,1-1 0,-1 1 0,0 0 1,0 0-1,0 0 0,0-1 1,0 1-1,0 0 0,0 0 0,0 0 1,0-1-1,0 2 0,-1 26-97,1-24 222,-1-1-1,1 0 1,-1 1 0,0-1 0,0 0 0,0 0-1,0 0 1,0 1 0,-1-1 0,1-1 0,-1 1-1,0 0 1,0 0 0,0-1 0,0 1 0,0-1-1,-1 1 1,1-1 0,-1 0 0,1 0 0,-1 0 0,0 0-1,0-1 1,0 1 0,0-1 0,0 0 0,0 0-1,0 0 1,-1 0 0,1 0 0,-5 0 0,-9 0 239,1-1 0,0 0 0,-1-2 0,1 0 1,-20-4-1,13 1-519,-87-12 180,-142-4 0,-380-24-178,33 1-103,413 38 154,-654-44-525,391-8 511,-416-41 190,142 54-27,-196-16-40,727 45-1,-1189-84-1129,715 76 265,-208-10 292,779 29 600,-347-10 49,312 16 148,-179 26 0,270-21-158,1 1-1,0 2 0,1 2 1,0 2-1,0 1 1,-58 32-1,64-28-62,1 1 0,-47 40 0,63-46 20,0 0-1,1 1 0,1 1 0,0 0 0,1 1 0,-16 30 0,5 4 41,2 0 1,3 1-1,1 1 0,3 0 0,2 1 0,3 0 1,-4 100-1,13-24 33,5 0 1,26 144 0,-30-252-81,3 10-164,13 53 0,-16-77 162,0 0-1,0 0 1,1-1-1,0 1 1,0-1-1,1 0 1,-1 0-1,1 0 1,1 0-1,-1-1 1,1 1-1,0-1 1,9 7-1,21 6-129</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51.308"/>
    </inkml:context>
    <inkml:brush xml:id="br0">
      <inkml:brushProperty name="width" value="0.05" units="cm"/>
      <inkml:brushProperty name="height" value="0.05" units="cm"/>
    </inkml:brush>
  </inkml:definitions>
  <inkml:trace contextRef="#ctx0" brushRef="#br0">4809 485 12379,'-35'-10'444,"0"-2"1,-49-24-1,-62-42-143,-25-12-239,85 54-5,-1 4 0,-124-28 1,-189-17 141,230 52-119,-1 8 1,0 8 0,0 7-1,0 7 1,-176 29 0,-683 156-1,936-164-57,1 4 0,2 3 0,-147 78 0,167-71-11,2 3 0,1 3 0,3 3 0,-105 101 0,124-102-11,3 2 0,2 2 0,2 1 0,2 2 1,3 2-1,-43 98 0,67-131-4,2 1 0,0 0 0,2 0 0,1 0 0,1 0 0,1 1 0,1 41 0,3-44-3,1-1 0,1 0 0,1 0 0,1-1 0,1 1 0,1-1 0,0-1 0,2 1 0,11 19 0,6 1 0,0-1 0,3-1 0,1-1 0,40 37 1,151 121-17,387 223 46,-464-335-5,4-6 0,3-7-1,3-6 1,2-7 0,3-7-1,203 38 1,-46-34 126,3-15-1,0-14 1,496-21 0,686-112 175,-823-3-281,-511 69-25,317-126-1,505-333-5,-901 448-18,-3-3-1,104-86 0,-152 109 0,-2-1 1,-1-1-1,-2-2 0,-1-2 0,-2 0 0,-2-2 1,23-46-1,-38 62 24,-1-1 0,-2 0 0,0-1 0,-2 0 0,0 0 0,-2 0 0,-1-1 0,-2 1 0,0-1 0,-4-46 0,0 49 12,-2 1 0,0 0 0,-2 0 0,0 1 0,-2 0-1,0 0 1,-1 0 0,-2 1 0,0 1 0,-1 0 0,-1 0 0,-25-28 0,13 22 15,-1 2 0,0 1 1,-2 1-1,-1 1 1,-1 2-1,0 0 1,-43-17-1,-239-82 153,266 102-171,-303-92-4,-5 15-1,-4 15 0,-2 16 1,-3 16-1,-409 1 0,398 47-301,-505 67-1,743-51 192</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52.439"/>
    </inkml:context>
    <inkml:brush xml:id="br0">
      <inkml:brushProperty name="width" value="0.05" units="cm"/>
      <inkml:brushProperty name="height" value="0.05" units="cm"/>
    </inkml:brush>
  </inkml:definitions>
  <inkml:trace contextRef="#ctx0" brushRef="#br0">2279 133 9418,'-308'-84'1717,"228"66"-1059,-155-12 0,183 29-634,1 2 1,-1 2 0,1 3-1,0 2 1,0 2-1,1 2 1,1 2 0,0 3-1,-61 29 1,37-9-45,1 4 1,3 2-1,1 3 0,3 3 0,-67 65 1,49-35 6,-103 126 1,141-146 35,2 1 0,3 2 1,-41 87-1,56-97 21,3 2 1,3 1-1,1 0 1,4 1-1,-12 82 1,21-96 6,3 1 0,1-1-1,2 0 1,2 1 0,1-1 0,3 0 0,1-1 0,15 45 0,-2-31 23,1 0 0,4-2 0,1-1 0,2-2 0,3 0 0,69 81 0,-41-64 7,3-3 1,3-3 0,131 94-1,257 111 38,-364-218-108,545 243 30,28-64-14,-497-181 93,1-8 0,2-6 0,210 10 0,-223-35 160,-1-7 1,1-7-1,271-47 0,-235 13-73,-1-9-1,-2-8 0,-4-7 1,-2-9-1,-4-8 0,204-126 1,-229 109-140,200-165 0,-252 176-66,-4-5 0,136-168 0,-187 201-29,-3-3 0,66-122 0,-92 150 16,-3 0-1,-1-1 1,-1-1-1,-2 0 1,-2-1-1,-2 0 1,5-58-1,-11 75 9,-1 0 0,-1 0 0,-1 0 1,-1 0-1,-1 1 0,-1-1 0,0 1 0,-2 0 0,0 0 1,-1 0-1,-1 1 0,-1 1 0,-1 0 0,0 0 0,-1 1 0,-1 0 1,-20-19-1,10 13 2,-1 2 1,-2 0-1,0 1 1,-53-29-1,35 27 5,-1 1 0,-76-23 0,14 16-32,-2 4 0,-123-11 0,-17 12-314,0 10-1,-409 30 0,437 6 144</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53.290"/>
    </inkml:context>
    <inkml:brush xml:id="br0">
      <inkml:brushProperty name="width" value="0.05" units="cm"/>
      <inkml:brushProperty name="height" value="0.05" units="cm"/>
    </inkml:brush>
  </inkml:definitions>
  <inkml:trace contextRef="#ctx0" brushRef="#br0">59 1 14099,'-21'101'1240,"-7"49"-772,21-43 11,4 1-1,15 133 1,48 213 550,-57-440-1001,0 12 46,2 1 1,1-1-1,18 50 0,-24-75-84,0 0 0,0-1 0,1 1 0,-1 0-1,0-1 1,0 1 0,1-1 0,-1 1 0,0 0 0,1-1 0,-1 1-1,1-1 1,-1 1 0,1-1 0,-1 1 0,1-1 0,-1 1-1,1-1 1,0 0 0,-1 1 0,1-1 0,-1 0 0,2 1-1,-2-1 6,1-1-1,0 1 1,-1 0-1,1-1 0,-1 1 1,0-1-1,1 1 0,-1 0 1,1-1-1,-1 1 1,0-1-1,1 1 0,-1-1 1,0 1-1,1-1 1,-1 0-1,0 1 0,0-1 1,0 1-1,1-2 0,6-40-80,-7 38 68,4-38-101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54.236"/>
    </inkml:context>
    <inkml:brush xml:id="br0">
      <inkml:brushProperty name="width" value="0.05" units="cm"/>
      <inkml:brushProperty name="height" value="0.05" units="cm"/>
    </inkml:brush>
  </inkml:definitions>
  <inkml:trace contextRef="#ctx0" brushRef="#br0">0 1 16059,'5'8'234,"-1"0"0,0 0 0,0 1 0,-1-1 0,-1 1 0,3 10-1,2 7-32,28 82 117,4-3 0,5-1 0,4-2 0,5-3 0,4-2 1,5-2-1,131 155 0,-43-87-876,-147-160 454,11 15-808,-14-18 884,1 1 0,-1-1 0,0 1 0,0-1-1,1 1 1,-1-1 0,0 1 0,0-1-1,0 1 1,0-1 0,0 1 0,0-1-1,0 1 1,0-1 0,0 1 0,0-1-1,0 1 1,0-1 0,0 1 0,0-1 0,0 1-1,-1-1 1,1 1 0,0-1 0,0 1-1,0-1 1,-1 1 0,1-1 0,0 0-1,-1 1 1,1-1 0,0 0 0,-1 1 0,1-1-1,-1 0 1,0 1 0,-7 3-496</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54.898"/>
    </inkml:context>
    <inkml:brush xml:id="br0">
      <inkml:brushProperty name="width" value="0.05" units="cm"/>
      <inkml:brushProperty name="height" value="0.05" units="cm"/>
    </inkml:brush>
  </inkml:definitions>
  <inkml:trace contextRef="#ctx0" brushRef="#br0">1 862 14475,'17'11'352,"0"-1"-1,0-1 0,1 0 1,1-2-1,-1 0 1,1-1-1,0-1 0,1 0 1,38 3-1,-56-8-331,0 0-1,0 0 1,0 0 0,1 0-1,-1 0 1,0-1 0,0 1-1,0-1 1,0 1-1,0-1 1,0 0 0,0 0-1,0 0 1,0 0-1,0 0 1,3-3 0,-3 2 23,-1 0 0,0 0 0,1 0 0,-1 0 0,0 0 0,0 0 0,0-1 0,0 1 0,0 0 1,-1-1-1,1 1 0,-1-1 0,0 1 0,1 0 0,-1-4 0,-1-2 206,1 0-1,-1 0 1,0 1-1,-4-14 1,3 14 43,2 7-276,0 0 0,-1 0-1,1 0 1,0 0 0,0 0-1,0 1 1,0-1 0,0 0 0,0 0-1,0 0 1,-1 0 0,1 0 0,0 0-1,0 0 1,0 0 0,0 0-1,0 0 1,-1 0 0,1 0 0,0 0-1,0 0 1,0 0 0,0 0-1,0 0 1,-1 0 0,1 0 0,0 0-1,0 0 1,0 0 0,0 0 0,0 0-1,-1 0 1,1 0 0,0 0-1,0 0 1,0 0 0,0-1 0,0 1-1,0 0 1,0 0 0,-1 0 0,1 0-1,0 0 1,0 0 0,0 0-1,0-1 1,0 1 0,0 0 0,0 0-1,0 0 1,0 0 0,0 0 0,0-1-1,0 1 1,0 0 0,-2 14 221,3-10-226,1 0 1,0 0 0,1 0-1,-1 0 1,0 0-1,1 0 1,0-1 0,0 0-1,0 1 1,1-1-1,-1 0 1,1 0 0,-1-1-1,1 1 1,4 1 0,10 6 177,37 14 1,-53-23-169,25 10 103,1-2 0,0-1-1,0-1 1,0-2 0,1 0-1,0-2 1,0-1-1,0-2 1,39-3 0,-54 0-91,1 0 0,-1-1 1,0 0-1,-1-1 0,1-1 1,-1 0-1,0-1 0,0 0 1,-1-1-1,0 0 0,0-1 1,-1 0-1,0-1 0,-1-1 1,0 1-1,14-21 0,-10 11 57,-1-2 0,-1 0 1,-2-1-1,0 0 0,-1 0 0,-1-1 0,-1 0 0,7-47 0,-5 2 68,-4-1-1,-2 1 1,-3-1 0,-3 1-1,-4 0 1,-21-101-1,28 170-169,0 0-1,0 0 1,0 0-1,0 0 1,0 0-1,0 1 1,0-1-1,0 0 1,0 0-1,0 0 0,0 0 1,0 0-1,0 0 1,0 0-1,0 0 1,0 0-1,0 0 1,-1 0-1,1 0 1,0 0-1,0 1 1,0-1-1,0 0 1,0 0-1,0 0 1,0 0-1,0 0 1,0 0-1,0 0 1,0 0-1,0 0 1,0 0-1,-1 0 1,1 0-1,0 0 0,0 0 1,0 0-1,0 0 1,0 0-1,0 0 1,0 0-1,0 0 1,0 0-1,0 0 1,0 0-1,0 0 1,-1 0-1,1 0 1,0 0-1,0 0 1,0 0-1,0 0 1,0 0-1,0 0 1,0 0-1,0-1 1,0 1-1,0 0 0,0 0 1,0 0-1,0 0 1,0 0-1,0 0 1,-4 12-897,4-11 861,0 0 1,-1 0 0,1 0-1,0 0 1,0-1 0,0 1-1,0 0 1,0 0 0,0 0-1,0 0 1,0 0 0,1 0 0,-1-1-1,0 1 1,0 0 0,1 0-1,-1 0 1,0-1 0,1 1-1,-1 0 1,1 0 0,-1-1-1,1 1 1,0 0 0,-1-1-1,1 1 1,-1-1 0,1 1-1,0-1 1,0 1 0,1 0 0,4 0-548</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57.107"/>
    </inkml:context>
    <inkml:brush xml:id="br0">
      <inkml:brushProperty name="width" value="0.05" units="cm"/>
      <inkml:brushProperty name="height" value="0.05" units="cm"/>
    </inkml:brush>
  </inkml:definitions>
  <inkml:trace contextRef="#ctx0" brushRef="#br0">11 46 19340,'-1'1'135,"0"1"0,0-1 0,0 1 0,0-1 0,0 1 0,0 0-1,0 0 1,1-1 0,-1 1 0,1 0 0,-1 0 0,1-1 0,0 1 0,0 0 0,0 0 0,0 0-1,0 0 1,0-1 0,0 1 0,1 2 0,-1 8 368,-1 48 13,3 0 0,11 70 0,-12-124-465,0 0-1,0-1 1,1 1 0,0-1-1,5 11 1,-7-15-36,1 0 0,-1 0 0,1 0 0,0 0 0,0 0 0,-1 0 0,1 0 0,0 0 0,0 0 0,0-1 0,0 1 0,0 0-1,0-1 1,0 1 0,0 0 0,0-1 0,0 0 0,1 1 0,-1-1 0,0 0 0,0 1 0,0-1 0,1 0 0,-1 0 0,0 0 0,0 0 0,0 0 0,1 0 0,-1 0 0,0-1 0,0 1 0,0 0 0,0-1-1,1 1 1,-1-1 0,1 0 0,14-9 83,-1 0-1,-1-1 0,0 0 1,0-1-1,-1-1 1,11-14-1,3-1 11,3-3-6,-5 4-20,1 1-1,2 0 1,0 2 0,54-34 0,-78 56-76,0 0 0,1 0 0,-1 0 0,1 0 0,-1 1 0,1-1 0,0 1 0,-1 0 0,10 0 0,-12 1-1,0 0 0,0 1 0,1-1-1,-1 1 1,0-1 0,0 1 0,0 0 0,0 0-1,1 0 1,-1 0 0,0 0 0,-1 0 0,1 0-1,0 1 1,0-1 0,0 1 0,-1-1-1,1 1 1,-1 0 0,1-1 0,-1 1 0,2 3-1,2 5 26,0 1 0,-1 0 0,0 0 0,-1 0 0,3 17 0,-3-13 31,10 29 1,-12-43-56,-1 0 0,0 1 1,1-1-1,0 0 0,-1 1 0,1-1 0,0 0 0,-1 0 1,1 0-1,0 0 0,0 0 0,0 0 0,0 0 0,0 0 1,0 0-1,0 0 0,0-1 0,1 1 0,-1 0 0,0-1 1,2 1-1,-2-1-2,0 0 1,1 0 0,-1 0-1,0 0 1,1 0 0,-1-1-1,0 1 1,0 0 0,1-1-1,-1 1 1,0-1 0,0 1-1,0-1 1,0 0 0,1 0-1,-1 1 1,1-3 0,6-5 11,0-1 0,-1 0 0,0 0 0,7-13-1,-5 8 3,3-4 0,61-77 54,-67 87-72,0 1 1,1 0-1,1 1 1,-1 0-1,1 0 0,0 0 1,0 1-1,0 0 0,15-5 1,-21 9-3,0 0 0,0 1-1,0-1 1,0 1 0,0 0 0,0-1 0,0 1 0,0 0 0,0 0 0,0 1-1,0-1 1,0 0 0,0 1 0,0-1 0,0 1 0,0-1 0,0 1 0,0 0 0,2 2-1,-1-1 0,0 0 0,0 1 1,-1-1-1,1 1 0,-1 0 0,0 0 0,1 0 0,-1 0 0,-1 0 0,3 4 0,1 7-8,0 0 1,0 0-1,-2 1 0,3 16 1,3 43 55,-8-65-156,-1-1-1,0 0 0,-1 1 0,0-1 0,0 0 0,-5 15 0,6-23 90,0 1-1,0-1 1,0 1-1,0-1 1,0 1-1,0-1 0,0 1 1,0-1-1,0 0 1,-1 1-1,1-1 1,0 1-1,0-1 1,-1 0-1,1 1 1,0-1-1,-1 1 0,1-1 1,0 0-1,-1 1 1,1-1-1,0 0 1,-1 0-1,1 1 1,0-1-1,-1 0 1,1 0-1,-1 0 0,1 1 1,-1-1-1,1 0 1,-1 0-1,1 0 1,-1 0-1,1 0 1,0 0-1,-1 0 0,1 0 1,-1 0-1,1 0 1,-1 0-1,1 0 1,-1 0-1,1-1 1,-1 1-1,1 0 1,0 0-1,-1 0 0,1-1 1,-1 1-1,1 0 1,0-1-1,-1 1 1,-18-24-337,18 23 335,-20-31-403</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5.263"/>
    </inkml:context>
    <inkml:brush xml:id="br0">
      <inkml:brushProperty name="width" value="0.05" units="cm"/>
      <inkml:brushProperty name="height" value="0.05" units="cm"/>
    </inkml:brush>
  </inkml:definitions>
  <inkml:trace contextRef="#ctx0" brushRef="#br0">0 106 17604,'11'-33'1904,"-9"25"-1392,0-1 1,1 1-1,0 0 1,0 0-1,1 0 1,9-13 0,-13 20-478,0 1 1,0 0 0,0 0 0,0 0-1,0 0 1,0 0 0,1 0-1,-1 0 1,0-1 0,0 1 0,0 0-1,0 0 1,0 0 0,0 0 0,0 0-1,0 0 1,1 0 0,-1 0-1,0 0 1,0 0 0,0 0 0,0 0-1,0 0 1,0 0 0,1 0 0,-1 0-1,0 0 1,0 0 0,0 0 0,0 0-1,0 0 1,0 0 0,1 0-1,-1 0 1,0 0 0,0 0 0,0 0-1,0 0 1,0 0 0,0 0 0,0 0-1,1 0 1,-1 0 0,0 0 0,0 1-1,0-1 1,0 0 0,0 0-1,0 0 1,0 0 0,3 10 761,-2 15-204,-11 120 52,5-100-941,1 0 0,4 62 1,0-104 186,1 0 1,-1 0-1,0 0 1,1 0-1,0 0 1,0 0 0,0 0-1,0 0 1,0 0-1,1 0 1,-1-1-1,3 4 1,-4-5 33,1-1-1,0 1 1,-1-1 0,1 1-1,0-1 1,-1 1 0,1-1-1,0 0 1,-1 1 0,1-1-1,0 0 1,0 0 0,-1 1-1,1-1 1,0 0 0,0 0 0,0 0-1,-1 0 1,2 0 0,0 0-61,0-1 1,-1 1-1,1-1 1,0 1 0,0-1-1,-1 0 1,1 0-1,0 0 1,-1 0-1,1 0 1,1-1 0,9-10-466,-1 1 0,0-2 1,0 1-1,-2-2 1,0 1-1,0-1 1,-1 0-1,7-18 1,-7 14 1189,2 0 1,0 0 0,1 1-1,22-26 1,-31 41-357,1-1 1,-1 1-1,1-1 1,0 1-1,0 0 0,0 0 1,0 1-1,1-1 1,-1 1-1,0-1 0,1 1 1,-1 0-1,5-1 1,-6 2-169,0 0 1,0 0-1,0 0 1,0 0-1,0 0 1,0 0-1,0 1 1,0-1-1,0 1 1,0 0-1,0-1 1,0 1-1,0 0 1,0 0-1,0 0 1,-1 0-1,1 0 1,0 1-1,-1-1 1,1 0-1,-1 1 1,1-1-1,-1 1 1,2 2-1,2 6-12,0-1 0,0 1 0,-1-1 0,-1 1 0,4 15 0,-4-14 2,1 0 0,-1 0 0,2-1 0,7 15 1,-11-24-47,0 1 1,0-1-1,0 0 1,0 0-1,0 1 1,0-1-1,0 0 1,0 0-1,1 0 1,-1-1-1,0 1 1,1 0-1,-1 0 1,1-1 0,-1 1-1,1-1 1,-1 1-1,1-1 1,-1 0-1,1 1 1,-1-1-1,1 0 1,0 0-1,-1 0 1,1 0-1,-1 0 1,1-1-1,-1 1 1,1 0-1,0-1 1,-1 1 0,0-1-1,1 0 1,1-1-1,6-2 43,-1-1 0,0 0-1,0 0 1,10-10 0,45-46 267,-48 44-219,0 2 0,2-1-1,0 2 1,1 0 0,24-14-1,-41 28-88,0-1-1,0 0 1,0 1 0,0-1-1,0 1 1,0-1-1,0 1 1,0 0 0,1-1-1,-1 1 1,0 0-1,0 0 1,0 0 0,0 0-1,1 0 1,-1 0 0,0 0-1,0 0 1,0 0-1,0 1 1,2 0 0,-2-1-8,0 1 1,-1 0 0,1 0 0,-1-1 0,1 1 0,-1 0 0,1 0 0,-1 0 0,1-1 0,-1 1 0,0 0 0,0 0 0,1 0 0,-1 0 0,0 0-1,0 0 1,0 0 0,0 0 0,0 0 0,0 1 0,-1 5-67,0-1 1,0 1-1,-1 0 1,0-1-1,-4 10 0,4-12-18,1 0 0,-1 0-1,0-1 1,-1 1 0,1-1 0,-1 1-1,1-1 1,-1 0 0,0 0 0,0 0-1,-1-1 1,-4 5 0,6-7 75,0 1 0,1 0-1,-1-1 1,0 1 0,1-1 0,-1 1-1,0-1 1,1 0 0,-1 0 0,0 0 0,0 0-1,1 0 1,-1 0 0,0 0 0,0-1-1,1 1 1,-1-1 0,0 1 0,1-1 0,-1 0-1,0 1 1,1-1 0,-1 0 0,1 0-1,0 0 1,-1 0 0,1 0 0,0-1 0,-1 1-1,1 0 1,0-1 0,-1-1 0,-15-22-304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1.555"/>
    </inkml:context>
    <inkml:brush xml:id="br0">
      <inkml:brushProperty name="width" value="0.05" units="cm"/>
      <inkml:brushProperty name="height" value="0.05" units="cm"/>
    </inkml:brush>
  </inkml:definitions>
  <inkml:trace contextRef="#ctx0" brushRef="#br0">1 1 16347,'0'6'114,"1"0"0,-1 1 0,2-1 0,-1 0 0,1 1 0,0-1 0,0 0-1,0 0 1,1 0 0,0-1 0,0 1 0,1-1 0,0 0 0,0 1-1,0-2 1,0 1 0,1 0 0,5 3 0,7 6-16,2-1 1,0 0 0,36 17-1,0-5 0,109 35-1,63 2 5,-174-49-87,-43-11-10,4 1 1,0 1 0,-1 0 0,1 1 0,19 10 0,-31-14-2,0 0 0,0 0-1,0 1 1,0-1 0,0 1-1,0-1 1,0 1 0,-1-1-1,1 1 1,-1 0-1,1 0 1,-1 0 0,1 0-1,-1 0 1,0 0 0,0 0-1,0 0 1,0 0 0,-1 1-1,1-1 1,-1 0 0,1 1-1,-1-1 1,0 0 0,0 1-1,0-1 1,0 1 0,0-1-1,0 0 1,-1 1 0,1-1-1,-1 0 1,1 0 0,-2 3-1,-3 7 29,-1-1 1,0 0-1,0 0 0,-1-1 1,-15 17-1,-47 44 165,53-56-156,-159 139 309,36-33-684,50-29 232,75-72-28</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57.540"/>
    </inkml:context>
    <inkml:brush xml:id="br0">
      <inkml:brushProperty name="width" value="0.05" units="cm"/>
      <inkml:brushProperty name="height" value="0.05" units="cm"/>
    </inkml:brush>
  </inkml:definitions>
  <inkml:trace contextRef="#ctx0" brushRef="#br0">11 26 23997,'-4'9'1761,"1"-6"-1874,0-1-703,3-11 1184,3-3-96,1-7-416</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58.181"/>
    </inkml:context>
    <inkml:brush xml:id="br0">
      <inkml:brushProperty name="width" value="0.05" units="cm"/>
      <inkml:brushProperty name="height" value="0.05" units="cm"/>
    </inkml:brush>
  </inkml:definitions>
  <inkml:trace contextRef="#ctx0" brushRef="#br0">215 45 19100,'0'-1'129,"1"0"-1,0 0 0,-1 0 1,1 0-1,-1 0 1,0 0-1,1 0 1,-1-1-1,0 1 1,0 0-1,0 0 1,0 0-1,0-1 1,0 1-1,0 0 0,0 0 1,0 0-1,0-1 1,-1 1-1,1 0 1,-1 0-1,1 0 1,0 0-1,-1 0 1,0 0-1,1 0 0,-1 0 1,0 0-1,0 0 1,1 0-1,-1 0 1,0 0-1,0 0 1,0 1-1,0-1 1,0 0-1,0 1 1,0-1-1,0 1 0,0-1 1,-2 0-1,-1 0 24,0 1 0,0-1 0,1 1 0,-1 0 0,0 0 0,0 0-1,0 1 1,0-1 0,1 1 0,-1 0 0,0 0 0,-5 2 0,-1 2-119,0 1 0,1 0 1,0 0-1,0 0 0,1 1 0,0 1 1,0-1-1,0 1 0,1 1 1,0-1-1,1 1 0,0 0 1,-6 14-1,7-16-38,2 1-1,-1 0 1,1 0-1,0 0 1,1 1 0,0-1-1,0 1 1,1-1-1,0 1 1,1-1 0,0 1-1,0 0 1,1-1 0,0 1-1,0-1 1,1 1-1,3 11 1,-4-18 1,0 1-1,0 0 1,0-1-1,1 0 1,-1 1-1,0-1 1,1 0-1,0 1 1,-1-1-1,1 0 1,0 0 0,0-1-1,0 1 1,0 0-1,0-1 1,1 1-1,-1-1 1,1 1-1,-1-1 1,1 0-1,-1 0 1,1 0 0,-1-1-1,1 1 1,0-1-1,-1 1 1,1-1-1,0 0 1,0 0-1,-1 0 1,1 0-1,0 0 1,-1-1-1,1 1 1,0-1 0,2-1-1,4-1-21,1-1 0,-2 0-1,1-1 1,0 0 0,-1 0-1,0-1 1,0 0 0,12-13 0,11-17-97,-26 29 64,1-1 1,-1 1-1,2 0 0,-1 0 1,1 1-1,12-9 0,-18 15 52,-1 0 0,1-1 0,-1 1 0,1 0 1,0 0-1,-1 0 0,1-1 0,-1 1 0,1 0 0,0 0 0,-1 0 0,1 0 0,-1 0 0,1 0 0,0 0 0,-1 0 0,1 1 0,-1-1 0,1 0 0,0 0 1,-1 0-1,1 1 0,-1-1 0,1 0 0,-1 1 0,1-1 0,-1 0 0,1 1 0,-1-1 0,0 1 0,1-1 0,-1 0 0,1 1 0,-1-1 0,0 1 1,1-1-1,-1 1 0,0 0 0,0-1 0,1 1 0,7 26-118,-7-23 111,13 77-26,-3 1-1,-1 162 0,-16-95 369,4-128-244,-1-1-1,-1 1 1,-1-1-1,-1 1 1,-8 19-1,12-35-51,0-1-1,-1 1 0,1-1 0,-1 0 1,0 0-1,0 0 0,0 0 0,-1 0 1,-5 4-1,7-7-20,1 0 0,0 0 0,0 0 0,-1-1 0,1 1 0,0-1 0,-1 1 0,1-1 0,-1 1 0,1-1 0,-1 0 0,1 0 0,-1 1 0,1-1 0,-1 0 0,1 0 0,0-1 0,-1 1 0,1 0 0,-1 0 0,1-1 0,-1 1 0,1-1 0,0 1 0,-1-1 1,1 0-1,0 1 0,-1-1 0,1 0 0,0 0 0,0 0 0,0 0 0,0 0 0,0 0 0,-2-2 0,-1-2 9,1-1 0,-1 1 0,1-1 0,0 0 0,0 0 0,1 0 0,0 0 0,0 0 0,0 0 0,1-1 0,0 1 0,0-1 0,1 1 0,-1-1 0,1 1 0,1-1 0,-1 1 0,3-8 0,1-12-8,2 1 0,1-1 0,11-25 0,136-285-17,-59 142-34,-87 179-17,-6 12 6,-1 1 0,1-1 1,-1 1-1,0-1 1,0 0-1,0 1 0,0-1 1,0 0-1,0-3 1,-2 6 2,1 0 0,0-1 0,0 1 0,0 0 0,0 0 0,-1 0 0,1 0 0,0 0 0,0 0 0,0-1 1,-1 1-1,1 0 0,0 0 0,0 0 0,-1 0 0,1 0 0,0 0 0,0 0 0,-1 0 0,1 0 0,0 0 0,0 0 0,0 0 1,-1 0-1,1 0 0,0 1 0,0-1 0,-1 0 0,1 0 0,0 0 0,0 0 0,0 0 0,-1 0 0,1 0 0,0 1 0,0-1 1,0 0-1,-10 5-887,-15 15-241,9-10 446</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2:59.512"/>
    </inkml:context>
    <inkml:brush xml:id="br0">
      <inkml:brushProperty name="width" value="0.05" units="cm"/>
      <inkml:brushProperty name="height" value="0.05" units="cm"/>
    </inkml:brush>
  </inkml:definitions>
  <inkml:trace contextRef="#ctx0" brushRef="#br0">4 258 14595,'-4'-4'6659,"12"8"-4275,20 11-1293,-17-13-963,0 0-1,0-1 1,0 0-1,1-1 1,-1-1-1,0 1 1,0-2-1,0 1 1,0-2-1,0 1 1,0-2-1,-1 1 1,16-8-1,-11 4-84,-2-1 1,1 1-1,-1-2 0,0 0 1,-1-1-1,0 0 0,0 0 1,-1-2-1,11-13 0,-18 19-30,-1 0 1,1 0-1,-1 0 0,0 0 0,-1-1 1,1 1-1,-1-1 0,-1 0 0,1 1 1,-1-1-1,0 0 0,0-8 1,-1 13-13,0 0 0,0 0 1,-1 0-1,1-1 1,0 1-1,-1 0 0,1 0 1,-1 0-1,0 0 1,0 0-1,0 0 1,0 0-1,0 0 0,0 0 1,0 0-1,-1 1 1,1-1-1,-1 0 1,1 1-1,-1-1 0,1 1 1,-1 0-1,0-1 1,0 1-1,0 0 1,0 0-1,0 0 0,0 0 1,0 1-1,0-1 1,0 1-1,0-1 0,0 1 1,-1-1-1,1 1 1,0 0-1,0 0 1,0 0-1,-1 1 0,-3 0 1,-1 0-6,-1 1 0,1 0 1,0 0-1,-1 0 0,1 1 0,0 0 0,1 1 1,-1 0-1,0 0 0,1 0 0,0 1 1,0 0-1,1 0 0,-1 0 0,1 1 1,0 0-1,0 0 0,-3 6 0,0-1-2,2 0-1,-1 1 1,1-1 0,1 1-1,0 0 1,1 0-1,0 1 1,1 0-1,-3 22 1,5-32 3,1 0 1,0 0 0,-1 0-1,1 0 1,0 0 0,1 0-1,-1 0 1,1 0 0,-1 0 0,1 0-1,0 0 1,0 0 0,0 0-1,0-1 1,1 1 0,-1 0-1,1-1 1,0 1 0,0-1-1,-1 1 1,2-1 0,-1 0-1,0 0 1,0 0 0,1 0-1,-1 0 1,1-1 0,-1 1-1,1-1 1,0 1 0,0-1-1,-1 0 1,1 0 0,0-1-1,0 1 1,0 0 0,0-1-1,0 0 1,0 1 0,0-1-1,0-1 1,5 1 0,5-2-4,1 1 1,-1-1-1,0-1 0,0-1 1,0 0-1,23-10 1,73-46-18,-74 39 30,44-19 0,-76 38-6,1 1 0,-1-1 0,1 1 0,0 0 0,0 0 1,-1 0-1,1 0 0,0 1 0,0 0 0,0 0 0,0 0 0,-1 0 0,1 0 1,0 1-1,5 1 0,-5-1 0,-1 1 0,0 0 0,0 0-1,1 1 1,-1-1 0,-1 1 0,1-1 0,0 1 0,-1 0 0,1 0 0,-1 0 0,0 0 0,0 1 0,3 6 0,3 3 10,-2 1 1,1 0-1,-2 0 1,0 1 0,0 0-1,-1 0 1,-1 0-1,-1 0 1,0 1-1,-1-1 1,-1 27-1,12-134 468,31-119 0,-40 213-491,-1 0 1,1 0-1,-1 0 0,1-1 1,0 1-1,0 0 1,0-1-1,0 0 0,0 0 1,5 2-1,3-5-11,1 1 1,-1-2-1,1 1 1,-1-2-1,18-6 1,15-6-92,-30 13 50,1-1 0,-1 1 0,1 1 0,21 0 0,-33 2 55,-1 0-1,1 0 0,0 0 1,0 0-1,-1 1 0,1-1 0,0 1 1,-1 0-1,1-1 0,0 1 0,-1 1 1,1-1-1,-1 0 0,0 1 0,1-1 1,-1 1-1,0-1 0,0 1 0,0 0 1,0 0-1,0 0 0,0 0 0,-1 1 1,1-1-1,-1 0 0,1 1 1,-1-1-1,0 1 0,0-1 0,0 1 1,0 3-1,1 7 80,-1 0 1,-1 0 0,0 0-1,-1-1 1,-4 20 0,4-24 14,1-8-79,0 0 0,0 0-1,0 0 1,1-1 0,-1 1 0,0 0-1,0 0 1,0 0 0,0 0-1,1 0 1,-1-1 0,0 1 0,0 0-1,0 0 1,1 0 0,-1 0-1,0 0 1,0 0 0,0 0 0,1 0-1,-1 0 1,0 0 0,0 0 0,1 0-1,-1 0 1,0 0 0,0 0-1,0 0 1,1 0 0,-1 0 0,0 0-1,0 0 1,0 0 0,1 1-1,-1-1 1,0 0 0,0 0 0,0 0-1,1 0 1,-1 0 0,0 1-1,0-1 1,0 0 0,0 0 0,0 0-1,0 0 1,1 1 0,-1-1 0,0 0-1,0 0 1,0 0 0,0 1-1,0-1 1,0 0 0,0 0 0,0 0-1,0 1 1,0-1 0,0 0-1,0 0 1,0 1 0,0-1 0,0 0-1,0 0 1,17-15 96,-16 13-92,15-14-14,1 1-1,0 0 1,26-16-1,-38 28-19,0-1 0,0 1 0,1 1 0,-1-1 0,1 1-1,0 0 1,0 0 0,0 1 0,0-1 0,0 1 0,0 1 0,0-1 0,0 1 0,0 0 0,1 0-1,-1 1 1,8 2 0,-12-2 19,1 0-1,0 0 1,-1 1-1,1-1 0,-1 1 1,0-1-1,1 1 1,-1 0-1,0 0 1,0 0-1,0 1 1,0-1-1,-1 0 0,1 1 1,-1-1-1,1 1 1,-1-1-1,0 1 1,0 0-1,0 0 1,0-1-1,0 1 1,-1 0-1,1 5 0,-1-5-58,1 1 0,-1 0 0,0-1 0,0 1 0,0 0 0,-1 0 0,1-1 0,-1 1 0,0 0 0,0-1 0,0 1 0,-1-1 0,1 1 0,-1-1 0,0 0 0,0 0 0,0 1 0,-5 4 0,6-7-38,-1 0-1,0 0 0,0 0 1,1 0-1,-1 0 0,0 0 0,0 0 1,0-1-1,0 1 0,-1-1 1,1 1-1,0-1 0,0 0 1,0 0-1,0 0 0,0 0 1,-3-1-1,-7-1-460</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0.617"/>
    </inkml:context>
    <inkml:brush xml:id="br0">
      <inkml:brushProperty name="width" value="0.05" units="cm"/>
      <inkml:brushProperty name="height" value="0.05" units="cm"/>
    </inkml:brush>
  </inkml:definitions>
  <inkml:trace contextRef="#ctx0" brushRef="#br0">20 46 13091,'4'-39'3949,"-3"32"-1098,-2 26-1023,-9 104 792,2-37-2020,3 113 0,5-197-593,0 0 0,0-1 0,0 1 0,0 0 0,0 0 1,1-1-1,-1 1 0,0 0 0,1 0 0,0-1 0,-1 1 0,1-1 1,0 1-1,1 1 0,-1-2-4,-1-1-1,0 0 1,1 0 0,-1 0-1,1 0 1,-1 0 0,1 1-1,-1-1 1,1 0 0,-1 0 0,1 0-1,-1 0 1,1 0 0,-1-1-1,0 1 1,1 0 0,-1 0-1,1 0 1,-1 0 0,1 0 0,-1-1-1,1 1 1,-1 0 0,0 0-1,1-1 1,-1 1 0,0 0-1,1 0 1,-1-1 0,0 1-1,1-1 1,6-6 22,-2-1 0,1 0 0,8-14 0,-9 13-17,36-57 125,3 2-1,90-101 1,-131 162-129,10-10 27,27-22 1,-37 32-29,-1 1-1,1 0 1,0 0 0,0 0 0,0 1-1,1-1 1,-1 1 0,0-1-1,1 1 1,-1 0 0,1 1-1,-1-1 1,1 0 0,-1 1 0,1 0-1,6 0 1,-8 1-3,-1 0 0,1-1 0,0 1 0,-1 0 0,1 0 0,-1 0 0,1 1 0,-1-1 0,0 0 0,1 0 0,-1 1 0,0-1 0,0 1 0,0-1 0,0 1 0,0-1 0,0 1 0,-1 0 0,1-1 0,0 1 0,-1 0 0,1 0 0,-1-1 0,0 1 0,0 3 0,2 6 2,-1 0 1,-2 20 0,1-30-2,-3 33 178,-13 58-1,-2 20 351,19-89-600,-1-23 34,0-1-1,0 1 0,1 0 0,-1 0 0,0-1 0,0 1 1,0 0-1,0 0 0,0 0 0,1-1 0,-1 1 1,0 0-1,0 0 0,0 0 0,1 0 0,-1 0 0,0-1 1,0 1-1,1 0 0,-1 0 0,0 0 0,0 0 1,1 0-1,-1 0 0,0 0 0,0 0 0,1 0 0,-1 0 1,0 0-1,0 0 0,1 0 0,-1 0 0,0 0 1,0 0-1,1 0 0,-1 0 0,0 0 0,0 0 0,0 0 1,1 0-1,-1 1 0,0-1 0,0 0 0,1 0 1,-1 0-1,0 0 0,0 1 0,0-1 0,0 0 0,1 0 1,-1 0-1,0 1 0,0-1 0,0 0 0,0 0 1,0 1-1,0-1 0,0 0 0,0 0 0,1 1 0,-1-1 1,19-34-982,-9 12 340</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1.378"/>
    </inkml:context>
    <inkml:brush xml:id="br0">
      <inkml:brushProperty name="width" value="0.05" units="cm"/>
      <inkml:brushProperty name="height" value="0.05" units="cm"/>
    </inkml:brush>
  </inkml:definitions>
  <inkml:trace contextRef="#ctx0" brushRef="#br0">0 237 15555,'0'2'99,"0"-1"-1,1 0 0,-1 1 1,0-1-1,0 0 1,0 1-1,1-1 0,-1 0 1,1 1-1,-1-1 1,1 0-1,-1 0 0,1 0 1,0 1-1,0-1 1,0 0-1,-1 0 0,1 0 1,0 0-1,0 0 0,0-1 1,1 1-1,-1 0 1,0 0-1,0-1 0,0 1 1,0 0-1,1-1 1,-1 0-1,0 1 0,1-1 1,-1 0-1,0 1 1,1-1-1,-1 0 0,0 0 1,1 0-1,-1 0 0,0 0 1,1 0-1,2-1 1,3 0 235,1-1 0,-1 1 0,0-1 0,0-1 0,0 1 0,9-6 0,-1 0 49,-1-1 1,0 0-1,-1-1 1,0 0-1,-1-2 0,18-19 1,-24 24-275,0 0 0,0-1 0,-1 1 1,0-1-1,-1-1 0,0 1 0,0-1 1,0 1-1,-1-1 0,-1 0 0,1 0 0,-2 0 1,2-11-1,-3 19-94,0-1-1,0 1 1,1-1 0,-2 0 0,1 1-1,0-1 1,0 1 0,0 0 0,-1-1-1,1 1 1,-1-1 0,1 1 0,-1-1-1,0 1 1,1 0 0,-3-3 0,3 4-9,-1-1 0,0 1 1,1 0-1,-1-1 1,0 1-1,1 0 0,-1-1 1,0 1-1,1 0 0,-1 0 1,0 0-1,1 0 0,-1 0 1,0 0-1,0 0 0,1 0 1,-1 0-1,0 0 1,1 0-1,-1 0 0,0 1 1,0-1-1,1 0 0,-2 1 1,-2 1 3,0 0-1,0 1 1,0 0 0,0-1 0,1 1 0,-1 1 0,1-1 0,-5 7 0,-1 2-12,0 1 1,1 0 0,-11 26 0,16-33-3,0 1 0,1 0 1,0-1-1,0 1 0,1 0 1,0 0-1,0 0 0,0 0 1,1 0-1,1 10 0,-1-16 3,1 1 0,-1 0 0,1-1-1,-1 1 1,1-1 0,0 0 0,-1 1-1,1-1 1,0 1 0,0-1 0,0 0-1,0 0 1,0 0 0,1 1 0,-1-1-1,0 0 1,0 0 0,1 0 0,-1-1-1,0 1 1,1 0 0,-1-1 0,1 1 0,-1 0-1,1-1 1,0 0 0,-1 1 0,1-1-1,-1 0 1,1 0 0,0 0 0,2 0-1,5 0-2,1-1 0,0 0 0,0-1-1,10-2 1,-17 3 2,99-28-57,35-8-9,-121 34 49,1 0 0,0 1 0,1 1 0,-1 1 0,33 3 0,-44-1 48,0 0 0,0 0-1,0 0 1,7 5 0,-11-6 926,-14-12-721,0-1-1,1 1 1,0-2 0,1 0 0,1 0-1,-12-21 1,16 25-256,2 4-1,-12-24-921,14 29 884,1-1 0,0 1 0,0-1 0,0 1 0,0-1 0,0 1 0,0-1 0,0 1 0,0-1 0,0 1 0,0-1 0,0 1 0,0-1 0,1 1 0,-1-1 0,0 1 0,0-1 1,0 1-1,1 0 0,-1-1 0,1 0 0,-1 1-59,1-1 0,0 1 0,0-1 0,0 1 0,-1-1 1,1 1-1,0 0 0,0 0 0,0 0 0,0-1 0,0 1 1,-1 0-1,1 0 0,0 0 0,0 0 0,0 0 0,1 1 1,99 12-3486,-51-9 2425</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1.890"/>
    </inkml:context>
    <inkml:brush xml:id="br0">
      <inkml:brushProperty name="width" value="0.05" units="cm"/>
      <inkml:brushProperty name="height" value="0.05" units="cm"/>
    </inkml:brush>
  </inkml:definitions>
  <inkml:trace contextRef="#ctx0" brushRef="#br0">123 388 16732,'-8'2'387,"0"0"1,1 1 0,-1 0-1,1 0 1,-1 0-1,1 1 1,0 0 0,0 1-1,1 0 1,-8 6 0,11-9-293,0 0 1,1 1 0,-1-1 0,1 1-1,-1-1 1,1 1 0,0 0 0,0 0-1,0 0 1,0 1 0,1-1 0,-1 0-1,1 0 1,0 1 0,0-1-1,0 1 1,0-1 0,1 1 0,-1 0-1,1-1 1,0 1 0,0 0 0,0-1-1,2 7 1,-1-8-73,-1 0 0,1-1 1,0 1-1,0 0 0,1 0 0,-1-1 0,0 1 1,1-1-1,-1 1 0,0-1 0,1 0 0,0 1 1,-1-1-1,1 0 0,0 0 0,0 0 0,-1 0 1,1 0-1,0-1 0,0 1 0,0 0 0,0-1 1,0 0-1,0 1 0,0-1 0,0 0 0,0 0 1,0 0-1,0 0 0,1-1 0,2 0 0,3 0 3,0-1-1,0 0 0,0 0 0,0-1 0,0 0 1,11-6-1,-3-1-44,0-1-1,-1-1 1,-1-1 0,0 0 0,-1 0-1,0-1 1,-1-1 0,18-28-1,-30 43 18,0 0-1,1 0 0,-1 0 0,0 0 1,0 0-1,0 0 0,0 0 0,1 0 1,-1 0-1,0 0 0,0 0 0,0 0 0,0 0 1,1 0-1,-1 0 0,0 0 0,0 0 1,0 0-1,0 0 0,0 0 0,1 0 0,-1 0 1,0 0-1,0 0 0,0 1 0,0-1 1,0 0-1,1 0 0,-1 0 0,0 0 1,0 0-1,0 0 0,0 1 0,0-1 0,0 0 1,0 0-1,0 0 0,0 0 0,0 0 1,0 1-1,1-1 0,-1 0 0,0 0 0,0 0 1,0 0-1,0 1 0,0-1 0,0 0 1,0 0-1,0 0 0,-1 0 0,1 1 1,0-1-1,0 0 0,0 0 0,0 0 0,0 0 1,0 0-1,0 1 0,0-1 0,0 0 1,-1 0-1,-1 24-7,-8 31 0,6-40 104,1 0 0,1 1 0,0 0 0,1-1-1,0 1 1,3 17 0,-2-31-62,0 1 1,0-1-1,1 0 0,-1 0 0,1 0 0,-1 0 0,1 0 0,0 0 1,0 0-1,0 0 0,0 0 0,0-1 0,0 1 0,1 0 0,-1-1 1,1 1-1,-1-1 0,1 1 0,-1-1 0,1 0 0,0 1 1,0-1-1,2 1 0,-1-1 11,0 0 0,1-1 0,-1 1 0,1-1 0,-1 0 0,0 1 0,1-2 0,-1 1 0,1 0 0,-1-1 0,0 1 0,1-1 0,3-2 0,6-2 55,1-1 0,-1 0-1,0-1 1,0 0 0,19-16 0,-9 3-28,0-1 0,-1-1 0,-2-2 0,0 0 0,-2 0 0,19-33 0,-9 7-59,-2-1 0,28-79 1,-46 108-31,-1-1 0,0 0 0,3-26 0,-10 47 13,1-23-27,-1 24 32,0 1 0,0 0-1,0-1 1,0 1 0,0 0-1,0-1 1,0 1 0,0-1-1,0 1 1,0 0 0,0-1-1,0 1 1,0 0 0,-1-1-1,1 1 1,0 0 0,0-1-1,0 1 1,-1 0 0,1 0-1,0-1 1,0 1 0,-1 0-1,1 0 1,0-1 0,0 1-1,-1 0 1,1 0 0,0 0-1,-1-1 1,1 1 0,0 0-1,-1 0 1,1 0 0,0 0-1,-1 0 1,1 0 0,0 0-1,-1 0 1,1 0-1,-1 0 1,1 0 0,0 0-1,-1 0 1,1 0 0,0 0-1,-1 0 1,1 0 0,0 0-1,-1 1 1,1-1 0,0 0-1,-1 0 1,1 0 0,-1 1-1,-4 3-5,1 0 0,-1 0-1,1 0 1,0 1-1,0 0 1,0 0-1,0 0 1,1 0 0,-4 8-1,0-2 4,-76 145-1,72-130 24,0 1 0,2 0 0,1 0 0,-5 32 0,12-51-17,0 0-1,0 0 0,1-1 1,0 1-1,1 0 0,-1 0 1,1 0-1,1 0 1,0-1-1,0 1 0,0 0 1,4 7-1,-2-9-95,-1 0 1,1-1-1,0 1 0,0-1 1,1 0-1,0 0 0,-1 0 1,2-1-1,-1 0 1,0 0-1,1 0 0,0 0 1,0-1-1,9 4 0,10 2-212,36 10-1,-18-9-80</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3.132"/>
    </inkml:context>
    <inkml:brush xml:id="br0">
      <inkml:brushProperty name="width" value="0.05" units="cm"/>
      <inkml:brushProperty name="height" value="0.05" units="cm"/>
    </inkml:brush>
  </inkml:definitions>
  <inkml:trace contextRef="#ctx0" brushRef="#br0">1 15 14747,'3'-12'3939,"-3"12"-3894,1 25 2377,0 148 787,21 231-1851,-21-393-1318,0 1 67,1 0 0,0 1 0,6 19 0,-8-31-91,0-1 0,0 1-1,1 0 1,-1-1-1,0 1 1,0 0 0,1 0-1,-1-1 1,0 1 0,1 0-1,-1-1 1,1 1-1,-1-1 1,1 1 0,-1-1-1,1 1 1,-1-1 0,1 1-1,-1-1 1,1 1-1,0-1 1,-1 0 0,1 1-1,1-1 1,-2 0 1,1 0-1,0 0 1,-1-1 0,1 1 0,0 0 0,-1-1-1,1 1 1,-1 0 0,1-1 0,0 1-1,-1-1 1,1 1 0,-1-1 0,1 1-1,-1-1 1,0 1 0,1-1 0,-1 0 0,1 0-1,2-6 84,0 1-1,0-1 0,3-13 0,4-34 174,-2 0-1,1-63 1,2-18-467,-7 121 58,-4 14 131,1-1 0,-1 1 0,0 0 0,0 0 0,0 0 0,1 0 0,-1 0 1,0-1-1,0 1 0,0 0 0,1 0 0,-1 0 0,0 0 0,0 0 0,1 0 0,-1 0 0,0 0 0,0 0 0,1 0 0,-1 0 0,0 0 0,0 0 0,1 0 0,-1 0 0,0 0 0,0 0 0,0 0 0,1 0 0,-1 1 0,0-1 0,0 0 0,1 0 0,17 20-312,-9-8 198,-7-9 97,1 0-1,0-1 0,0 1 1,0-1-1,1 1 0,-1-1 1,1 0-1,-1 0 1,1 0-1,-1-1 0,1 1 1,0-1-1,0 0 1,0 0-1,0 0 0,0-1 1,0 0-1,0 1 0,0-1 1,0 0-1,0-1 1,0 1-1,0-1 0,0 0 1,0 0-1,0 0 0,0 0 1,-1-1-1,1 0 1,0 1-1,-1-1 0,4-3 1,5-3 14,-1-1 0,0 0 0,-1 0 0,0-1 0,-1 0-1,0-1 1,-1 0 0,10-15 0,-8 10 53,-1-2 1,14-35-1,-20 44-20,0 0-1,-1 0 1,0 0 0,0 0 0,-1-1 0,0 1-1,-1-1 1,-1-11 0,1 19-21,0 1 0,0-1 0,0 1-1,0-1 1,-1 1 0,1-1 0,0 1 0,-1-1-1,1 1 1,-1-1 0,0 1 0,1-1 0,-1 1 0,0 0-1,0-1 1,0 1 0,0 0 0,0 0 0,0 0 0,0 0-1,0 0 1,-1 0 0,1 0 0,0 0 0,-1 0-1,-1 0 1,1 0-3,0 2-1,0-1 1,0 0-1,1 0 1,-1 1-1,0-1 1,0 0 0,1 1-1,-1 0 1,0-1-1,1 1 1,-1 0-1,0 0 1,1 0-1,-1 0 1,1 0-1,0 1 1,-1-1-1,1 0 1,0 1-1,0-1 1,0 0 0,-1 3-1,-6 7-6,0 1 0,1 0 0,1 0 1,0 1-1,0 0 0,-4 19 0,-17 84-37,26-110 42,-5 25-4,-3 54 0,9-77-1,-1 0 0,2 0 0,-1 0 0,1-1 0,0 1 1,1 0-1,0-1 0,0 1 0,0-1 0,1 1 0,0-1 0,7 11 0,-8-15-18,1-1 0,-1 1 1,1-1-1,-1 0 0,1 0 0,0 0 0,-1 0 0,1 0 1,0-1-1,0 1 0,0-1 0,1 0 0,-1 0 1,0 0-1,0 0 0,1 0 0,-1-1 0,0 0 0,1 1 1,-1-1-1,0 0 0,1-1 0,-1 1 0,0-1 0,6-1 1,10-3-262,-2-1 0,1 0 0,26-15 1,-10 5-378,-30 14 495,1 1 1,-1-1-1,1 1 1,0-1 0,-1 1-1,8 0 1,-11 1 119,0 0 1,0 0 0,0 0-1,0 0 1,0 0-1,-1 0 1,1 1-1,0-1 1,0 0 0,0 1-1,0-1 1,0 0-1,-1 1 1,1-1-1,0 1 1,0 0 0,-1-1-1,1 1 1,0-1-1,-1 1 1,1 0-1,-1 0 1,1-1 0,-1 1-1,1 0 1,-1 0-1,1 0 1,-1-1-1,0 1 1,1 0 0,-1 0-1,0 0 1,0 0-1,0 0 1,0 0-1,0 0 1,0-1 0,0 3-1,-4 42-1194,0-22 843,4-3 58</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3.605"/>
    </inkml:context>
    <inkml:brush xml:id="br0">
      <inkml:brushProperty name="width" value="0.05" units="cm"/>
      <inkml:brushProperty name="height" value="0.05" units="cm"/>
    </inkml:brush>
  </inkml:definitions>
  <inkml:trace contextRef="#ctx0" brushRef="#br0">3 278 12915,'1'1'155,"-1"0"0,1 0-1,0 0 1,0 1 0,0-1 0,0 0 0,0-1 0,0 1 0,1 0 0,-1 0 0,0 0-1,0 0 1,0-1 0,1 1 0,-1-1 0,0 1 0,1-1 0,-1 0 0,1 1 0,-1-1-1,0 0 1,1 0 0,1 0 0,1 0 125,-1-1 0,0 0-1,0 1 1,0-1 0,0-1-1,0 1 1,0 0 0,0-1-1,0 0 1,2-1 0,7-7 560,0 1-1,-1-2 1,14-15 0,-24 24-804,17-18 997,29-43 1,-43 56-938,0 0 1,0-1 0,0 1 0,-1-1-1,0 1 1,0-1 0,-1 0 0,0 0-1,-1-1 1,1-11 0,-1 18-84,-1 0 1,0 0 0,0 0-1,-1 0 1,1 0-1,0 1 1,-1-1-1,1 0 1,-1 0-1,1 0 1,-1 1 0,0-1-1,0 0 1,0 1-1,0-1 1,0 1-1,0-1 1,-1-1-1,0 2-4,1 0-1,0 1 0,-1-1 0,1 0 0,0 1 1,-1-1-1,1 1 0,-1-1 0,1 1 0,-1 0 1,1 0-1,-1-1 0,1 1 0,-1 0 1,1 0-1,-1 1 0,-2-1 0,-1 2 3,-1-1 0,1 1 0,0 0-1,-1 1 1,1-1 0,0 1 0,0 0 0,1 0-1,-1 0 1,-6 7 0,-2 4 1,0 2 0,1-1 0,1 2 0,0-1 0,1 2 0,1-1 0,1 1 0,0 1 0,2-1 0,0 1 0,1 1 0,1-1 0,0 1 0,0 26 0,3-40-23,1 0-1,0 0 1,1 0-1,-1-1 1,1 1-1,0 0 1,0-1-1,1 1 1,2 5 0,-3-9-48,0 1 1,1-1-1,-1 0 1,0 0-1,1-1 1,-1 1-1,1 0 1,0 0-1,-1-1 1,1 1-1,0-1 1,0 0-1,0 1 1,0-1-1,0 0 1,1 0 0,-1 0-1,0 0 1,0-1-1,1 1 1,-1-1-1,0 1 1,1-1-1,2 0 1,4 0-115,-1-1 1,0-1-1,0 1 1,0-1-1,0-1 0,0 1 1,0-1-1,-1-1 1,1 1-1,-1-1 1,0-1-1,12-9 1,25-19-543</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3.996"/>
    </inkml:context>
    <inkml:brush xml:id="br0">
      <inkml:brushProperty name="width" value="0.05" units="cm"/>
      <inkml:brushProperty name="height" value="0.05" units="cm"/>
    </inkml:brush>
  </inkml:definitions>
  <inkml:trace contextRef="#ctx0" brushRef="#br0">150 9 19284,'1'-1'53,"-1"1"0,0 0-1,0 0 1,0 0 0,0-1 0,0 1-1,0 0 1,0 0 0,0-1-1,0 1 1,0 0 0,0 0 0,0 0-1,0-1 1,0 1 0,0 0 0,0 0-1,0-1 1,0 1 0,0 0 0,0 0-1,0 0 1,-1-1 0,1 1-1,0 0 1,0 0 0,0 0 0,0-1-1,0 1 1,-1 0 0,1 0 0,0 0-1,0 0 1,0-1 0,-1 1 0,1 0-1,0 0 1,0 0 0,0 0 0,-1 0-1,1 0 1,0 0 0,0 0-1,-1 0 1,1 0 0,-15 5 857,-13 16 395,17-12-1067,0 2 0,1-1 0,1 2 1,0-1-1,0 1 0,1 0 0,1 1 0,0 0 0,1 0 0,-6 17 0,11-28-248,1-1-1,-1 1 1,1 0-1,-1 0 1,1-1-1,0 1 1,0 0-1,0-1 1,0 1-1,0 0 1,0 0-1,1-1 1,-1 1-1,0 0 1,1-1-1,-1 1 1,1-1-1,0 1 1,0 0-1,-1-1 1,1 0-1,0 1 1,0-1-1,0 1 1,1-1-1,-1 0 1,0 0-1,0 0 1,1 0-1,-1 0 1,1 0-1,-1 0 1,1 0-1,-1 0 1,1-1-1,-1 1 1,1 0-1,0-1 1,2 1-1,8 1-196,0 0-1,1-1 1,-1 0-1,21-3 0,-7 2-189,-14 0 206,-1 1 0,1 0 0,-1 1 0,1 0 1,-1 1-1,13 4 0,-21-6 189,-1 0 1,1 0 0,-1 0 0,0 0 0,1 0-1,-1 1 1,0-1 0,0 1 0,0 0 0,0-1-1,0 1 1,0 0 0,-1 0 0,1 0 0,-1 0-1,1 1 1,-1-1 0,0 0 0,0 1 0,0-1-1,0 1 1,0-1 0,0 1 0,-1-1-1,1 1 1,-1-1 0,0 1 0,1 0 0,-1-1-1,-1 1 1,1-1 0,0 1 0,-2 4 0,0 0 124,0-1 1,-1 0-1,0-1 1,0 1-1,0 0 1,-1-1 0,0 0-1,0 0 1,0 0-1,-1 0 1,0 0-1,0-1 1,0 0-1,0 0 1,-8 4 0,0 0-55,0-1 0,0-1 0,-1 0 1,1-1-1,-28 7 0,35-11-296,2 0 126,-1 0 1,1 0-1,0 0 0,-1 0 1,1-1-1,-1 0 1,1 0-1,-1 0 1,1 0-1,-9-2 1,10-5-362</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4.430"/>
    </inkml:context>
    <inkml:brush xml:id="br0">
      <inkml:brushProperty name="width" value="0.05" units="cm"/>
      <inkml:brushProperty name="height" value="0.05" units="cm"/>
    </inkml:brush>
  </inkml:definitions>
  <inkml:trace contextRef="#ctx0" brushRef="#br0">1 207 16804,'2'6'230,"2"-1"1,-1 1 0,1 0 0,0-1 0,0 0 0,0 0 0,1 0-1,-1 0 1,1-1 0,0 1 0,1-1 0,-1-1 0,1 1 0,0-1-1,0 0 1,0 0 0,12 3 0,-10-4-57,0-1 0,0 0 0,-1 0 0,1-1-1,0 0 1,0-1 0,0 0 0,-1 0 0,1 0 0,0-1 0,-1 0 0,0-1-1,1 0 1,-1 0 0,9-5 0,-3 0 38,0 0 0,-1 0 0,0-2 0,-1 0 0,0 0 0,14-16 0,-19 18-97,0 1 1,0-1 0,-1 0-1,0-1 1,0 0-1,-1 1 1,0-1 0,0-1-1,-1 1 1,3-19-1,-5 25-78,-1 0-1,0-1 0,0 1 0,0 0 0,0-1 1,0 1-1,-1 0 0,0 0 0,1-1 1,-1 1-1,0 0 0,-1 0 0,1 0 1,0 0-1,-4-5 0,3 7-19,1-1-1,-1 0 1,0 0 0,0 1-1,0-1 1,0 1-1,0 0 1,0-1 0,0 1-1,0 0 1,0 0 0,-1 1-1,1-1 1,0 0-1,-1 1 1,1-1 0,-1 1-1,1 0 1,0 0 0,-1 0-1,-3 0 1,-1 1-9,0 1-1,1 0 1,-1 0 0,0 0 0,1 1 0,0 0-1,-1 0 1,1 0 0,0 1 0,1 0 0,-1 0-1,1 1 1,0-1 0,0 1 0,-9 11 0,2 0-10,0 0 0,1 1 0,0 1 1,-10 23-1,15-26-12,0 0 0,1 0 1,0 1-1,1 0 0,1 0 0,0 0 0,1 0 1,1 28-1,1-39-58,0 0 0,1 0 1,-1 0-1,1 0 0,0 0 1,1 0-1,-1 0 0,1-1 0,0 1 1,0 0-1,1-1 0,-1 1 1,1-1-1,0 0 0,0 0 0,0 0 1,1-1-1,-1 1 0,1-1 0,0 1 1,0-1-1,0 0 0,0-1 1,1 1-1,-1-1 0,1 0 0,-1 0 1,1 0-1,0-1 0,0 0 0,8 2 1,-8-2 13,0-1 1,0 1 0,0-1-1,0 0 1,0 0 0,7-2-1,35-14-458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2.146"/>
    </inkml:context>
    <inkml:brush xml:id="br0">
      <inkml:brushProperty name="width" value="0.05" units="cm"/>
      <inkml:brushProperty name="height" value="0.05" units="cm"/>
    </inkml:brush>
  </inkml:definitions>
  <inkml:trace contextRef="#ctx0" brushRef="#br0">1 581 15459,'36'-31'905,"56"-60"0,-37 33-392,89-92 321,70-69 105,-208 214-907,-5 3-17,1 0 1,0 0-1,0 0 0,0 0 0,0 0 1,0 0-1,1 0 0,-1 1 1,0 0-1,1-1 0,-1 1 1,1 0-1,0 0 0,-1 0 0,1 0 1,0 1-1,-1-1 0,1 1 1,0-1-1,3 1 0,-5 1-5,0-1-1,0 0 0,0 1 0,0-1 1,0 1-1,0-1 0,0 1 1,0 0-1,0-1 0,-1 1 0,1 0 1,0-1-1,0 1 0,-1 0 1,1 0-1,0 0 0,-1 0 0,1 0 1,-1 0-1,1 0 0,-1 0 1,1 1-1,3 27 97,-4-22-72,4 52 56,3-1 1,2 0-1,18 58 1,-21-95-123,1 0 1,2-1-1,0 0 1,1 0-1,1-1 1,0 0-1,2 0 1,0-2-1,1 0 1,1 0-1,21 18 1,-27-27 15,-1-2 0,1 1 1,0-1-1,0 0 1,1-1-1,0 0 1,0-1-1,0 0 0,0 0 1,0-1-1,1-1 1,13 2-1,-12-3-18,0-2 1,0 0-1,17-3 0</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4.906"/>
    </inkml:context>
    <inkml:brush xml:id="br0">
      <inkml:brushProperty name="width" value="0.05" units="cm"/>
      <inkml:brushProperty name="height" value="0.05" units="cm"/>
    </inkml:brush>
  </inkml:definitions>
  <inkml:trace contextRef="#ctx0" brushRef="#br0">0 0 17340,'2'0'126,"-1"1"1,0-1 0,0 0-1,0 1 1,0-1-1,0 1 1,1-1 0,-1 1-1,0 0 1,0-1-1,0 1 1,-1 0 0,1 0-1,0 0 1,0-1-1,0 1 1,-1 0 0,1 0-1,0 0 1,-1 0 0,1 0-1,-1 1 1,1-1-1,0 1 1,10 33 596,-9-27-228,17 74 1602,13 135-1,-13 89-97,-19-247-1561,8-113-50,-5-1-394,18-188-183,-14 202 86,0-1 0,3 1 0,25-67 0,-31 99 67,-1 1 0,1 0 0,0 1 0,1-1 0,-1 1 0,1 0 0,1 0 0,0 0 0,8-7 0,-12 12 17,1 0 1,0 1 0,0-1-1,-1 0 1,1 1 0,0 0 0,0 0-1,1 0 1,-1 0 0,0 0-1,0 0 1,0 1 0,0 0 0,1-1-1,-1 1 1,0 1 0,0-1 0,1 0-1,-1 1 1,0-1 0,0 1-1,0 0 1,0 0 0,0 1 0,0-1-1,0 0 1,5 4 0,-5-3 3,1 0-1,-1 0 1,1 0 0,-1 1 0,0 0 0,0-1 0,0 1-1,0 0 1,-1 1 0,1-1 0,-1 0 0,0 1 0,0-1-1,0 1 1,0 0 0,0 0 0,-1-1 0,0 1 0,0 0-1,0 0 1,0 0 0,-1 1 0,1-1 0,-1 0 0,0 0-1,-1 0 1,1 0 0,0 0 0,-3 7 0,0 0 38,-1-1 1,0 0-1,0 1 1,-1-2-1,0 1 1,-1 0 0,0-1-1,-1 0 1,0-1-1,-9 10 1,3-5 75,-1-1 0,-29 21 0,35-28-96,0 0 0,0-1 1,-1 1-1,1-2 0,-1 1 0,0-1 0,-14 3 1,21-6-57,1 1 0,-1-1 1,0 0-1,0 0 1,1 0-1,-1 0 1,0 0-1,0 0 1,1 0-1,-1 0 1,0-1-1,1 1 1,-1 0-1,0-1 0,1 0 1,-1 1-1,1-1 1,-3-2-1,3 3-4,0-1-1,1 0 1,-1 0 0,1 0-1,-1 0 1,1 0-1,0 0 1,-1 0 0,1 0-1,0 0 1,0 0-1,-1 0 1,1 0 0,0 0-1,0-1 1,0 1-1,0 0 1,1 0 0,-1 0-1,0 0 1,1-2-1,1-3-82,1 0 0,-1-1 0,2 1 0,-1 1 0,0-1 0,1 0 0,7-7-1,20-19-512,8 0-95</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5.370"/>
    </inkml:context>
    <inkml:brush xml:id="br0">
      <inkml:brushProperty name="width" value="0.05" units="cm"/>
      <inkml:brushProperty name="height" value="0.05" units="cm"/>
    </inkml:brush>
  </inkml:definitions>
  <inkml:trace contextRef="#ctx0" brushRef="#br0">1 47 20012,'1'0'62,"-1"0"-1,0 0 0,0 0 1,1 0-1,-1 0 1,0 0-1,1 0 0,-1 0 1,0 0-1,0 0 0,1 0 1,-1 0-1,0 0 1,1 0-1,-1 0 0,0 0 1,0 1-1,1-1 0,-1 0 1,0 0-1,0 0 1,0 0-1,1 0 0,-1 1 1,0-1-1,0 0 0,0 0 1,1 1-1,-1-1 1,0 0-1,0 0 0,0 0 1,0 1-1,1-1 1,1 16 1160,-5 25-52,2-29-640,-1 3-296,0 6-85,0 1-1,1-1 1,1 0-1,1 0 0,1 0 1,5 23-1,-7-43-142,0 0-1,0 0 1,0 0-1,1 0 1,-1 0-1,0 0 1,1 0-1,-1 0 1,1 0-1,-1 0 1,1 0-1,0 0 1,-1 0-1,1 0 1,0-1-1,-1 1 1,1 0-1,0-1 1,0 1-1,0 0 1,0-1-1,0 1 1,-1-1-1,3 1 1,-2-1-2,0 0 1,0 0-1,0-1 0,0 1 1,0 0-1,0-1 1,0 1-1,-1-1 0,1 1 1,0-1-1,0 1 1,0-1-1,0 0 0,0 1 1,-1-1-1,1 0 0,0 0 1,-1 1-1,2-2 1,3-6 15,-1 1 1,1-1 0,-1 0 0,5-12 0,0-14 28,-1 0 0,-1 0-1,-2-1 1,-1 0 0,-2-51 0,-3 80-31,0 16-7,-1 19 11,2-22-15,0-1 1,1 0-1,0 1 1,0-1-1,1 0 1,-1 0-1,1 0 1,1 0-1,-1 0 1,1-1-1,0 1 1,4 6-1,-2-7-5,0 1-1,1-1 1,-1 0 0,1 0-1,0-1 1,0 1-1,0-1 1,0-1-1,1 1 1,7 2-1,-3-1-441,-1-1 0,1-1-1,15 5 1,-26-8 394,1 0 0,-1 0 1,1 0-1,-1 0 0,0 0 0,1 0 1,-1 0-1,1 0 0,-1 0 0,1 0 1,-1 0-1,0 0 0,1 0 1,-1 0-1,1 0 0,-1 0 0,0 0 1,1-1-1,-1 1 0,0 0 0,1 0 1,-1 0-1,1-1 0,-1 1 0,0 0 1,0-1-1,1 1 0,-1 0 1,0 0-1,1-1 0,-1 1 0,0 0 1,1-2-1,-4-14-766,-6-3 41</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5.832"/>
    </inkml:context>
    <inkml:brush xml:id="br0">
      <inkml:brushProperty name="width" value="0.05" units="cm"/>
      <inkml:brushProperty name="height" value="0.05" units="cm"/>
    </inkml:brush>
  </inkml:definitions>
  <inkml:trace contextRef="#ctx0" brushRef="#br0">0 2 19724,'2'-2'2033,"-1"6"-1297,1-1-320,-2 3 1000,0-2-360,1 1-792,1 1-528,0 3-944,-1 2 1024,1 6-224,1 1-184</inkml:trace>
  <inkml:trace contextRef="#ctx0" brushRef="#br0" timeOffset="0.49">564 212 21213,'0'0'55,"0"-1"0,0 1 1,0 0-1,0 0 1,0 0-1,0 0 0,1 0 1,-1 0-1,0-1 0,0 1 1,0 0-1,0 0 1,0 0-1,0 0 0,0-1 1,0 1-1,0 0 1,0 0-1,0 0 0,0 0 1,0-1-1,0 1 1,0 0-1,0 0 0,0 0 1,0 0-1,0-1 1,0 1-1,0 0 0,0 0 1,0 0-1,0 0 1,-1-1-1,1 1 0,0 0 1,0 0-1,0 0 1,0 0-1,0 0 0,0 0 1,-1 0-1,1-1 1,0 1-1,-10 1 838,-10 9 219,8-3-851,0 2 1,1 0 0,0 0-1,0 1 1,1 1-1,1-1 1,0 2-1,-13 19 1,17-22-253,0-1 0,0 1 0,1 0 0,0 0 0,1 0 0,0 0 0,0 1 0,1-1 0,1 1 0,-1 0 0,2-1 0,-1 1 0,2 15 0,-1-22-41,0 0 0,1 0 0,0-1 0,-1 1 0,1 0 0,0-1 0,0 1 0,0 0 0,1-1 0,-1 1 0,0-1 0,1 0 0,0 1 0,0-1 0,-1 0 0,1 0 0,1 0 0,-1 0 0,0-1 0,0 1 0,5 2 0,-4-3 18,0 0 0,0 0-1,0-1 1,-1 0 0,1 1 0,0-1 0,0 0 0,0 0-1,0 0 1,-1-1 0,1 1 0,0-1 0,0 0 0,-1 1-1,1-1 1,0 0 0,-1-1 0,1 1 0,-1 0-1,1-1 1,3-2 0,19-16-167,3-3-87</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6.501"/>
    </inkml:context>
    <inkml:brush xml:id="br0">
      <inkml:brushProperty name="width" value="0.05" units="cm"/>
      <inkml:brushProperty name="height" value="0.05" units="cm"/>
    </inkml:brush>
  </inkml:definitions>
  <inkml:trace contextRef="#ctx0" brushRef="#br0">1 203 19188,'7'2'389,"0"-1"0,1 1-1,-1-2 1,1 1 0,-1-1 0,1 0 0,-1-1-1,1 1 1,-1-1 0,1-1 0,-1 0 0,8-2-1,2-2 129,-1-1 0,0 0 0,30-19 0,-35 19-356,-2 0 1,1-1-1,-1 0 0,15-17 1,-22 23-131,1 0 0,-1-1-1,0 1 1,0-1 0,-1 0 0,1 0 0,0 0 0,-1 1 0,0-1 0,0-1 0,0 1-1,0 0 1,0 0 0,0 0 0,-1 0 0,0-1 0,1 1 0,-1 0 0,-1 0-1,1-1 1,0 1 0,-1 0 0,0-4 0,0 6-16,0-1-1,0 0 1,-1 1 0,1-1 0,0 1-1,-1 0 1,1-1 0,-1 1 0,1 0-1,-1 0 1,1 0 0,-1 0 0,0 0-1,1 0 1,-1 0 0,0 1 0,0-1-1,0 1 1,0-1 0,0 1 0,0 0-1,0-1 1,1 1 0,-1 0 0,0 1-1,0-1 1,-3 0 0,-2 1 11,1 0 1,-1 1 0,0-1-1,1 1 1,-1 1-1,-10 4 1,6 0-22,1 0-1,-1 0 1,2 1 0,-1 0 0,1 1 0,0 0-1,0 1 1,1 0 0,1 0 0,0 0 0,0 1-1,-10 22 1,12-22-9,1 0 0,0 0 0,1 1 0,0-1 0,0 1 0,1 0 0,1 0 0,0 0 0,1 0 0,0 0 0,1 0 0,0 0 0,5 19 0,-5-25-11,1-1-1,-1 0 0,1 0 0,0 0 0,1 0 1,-1-1-1,1 1 0,0 0 0,1-1 0,-1 0 0,0 0 1,1 0-1,0 0 0,0-1 0,0 1 0,1-1 1,-1 0-1,1 0 0,0-1 0,0 1 0,-1-1 0,2 0 1,-1 0-1,0-1 0,10 2 0,-3-2-15,-1 0-1,0-1 1,1-1-1,-1 0 1,0 0-1,0-1 1,1 0-1,-2-1 0,1-1 1,0 0-1,14-7 1,28-19-89,-3-4-52</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7.483"/>
    </inkml:context>
    <inkml:brush xml:id="br0">
      <inkml:brushProperty name="width" value="0.05" units="cm"/>
      <inkml:brushProperty name="height" value="0.05" units="cm"/>
    </inkml:brush>
  </inkml:definitions>
  <inkml:trace contextRef="#ctx0" brushRef="#br0">0 164 12763,'1'-8'546,"1"0"1,0 1 0,1-1-1,-1 1 1,1 0 0,1-1 0,-1 1-1,1 1 1,1-1 0,-1 0-1,10-9 1,-8 9-137,0 0 0,1 0 0,0 1 0,0 0 0,1 1 0,0 0 0,0 0 1,0 0-1,13-5 0,-19 10-345,0-1 1,0 0 0,0 1-1,0-1 1,0 1 0,0-1-1,0 1 1,0 0 0,0 0-1,1 0 1,-1 0 0,0 0-1,0 1 1,0-1-1,0 1 1,0-1 0,4 2-1,-5-1-28,1 0-1,-1 1 1,0-1-1,1 0 1,-1 0-1,0 1 0,0-1 1,0 1-1,0-1 1,0 1-1,0-1 1,0 1-1,-1 0 0,1-1 1,-1 1-1,2 3 1,-1 5 4,0-1 0,-1 1 0,0-1 1,0 1-1,-1-1 0,-3 16 0,-32 109 38,22-90-52,-11 67 1,24-107-23,1-1 0,-1 1 0,1 0 0,0 0 0,0-1-1,0 1 1,1 0 0,-1-1 0,3 7 0,-3-9-1,1 0-1,-1 0 0,1 0 0,0 0 1,-1 0-1,1-1 0,0 1 0,-1 0 1,1 0-1,0-1 0,0 1 1,0-1-1,0 1 0,0 0 0,0-1 1,0 0-1,0 1 0,0-1 0,0 0 1,0 1-1,0-1 0,0 0 1,0 0-1,0 0 0,0 0 0,0 0 1,0 0-1,0 0 0,0 0 0,0 0 1,0-1-1,0 1 0,0 0 1,1-1-1,8-2 14,-1-1-1,-1 1 1,1-1 0,-1-1 0,1 0-1,-1 0 1,-1-1 0,11-9 0,57-60 100,-57 55-78,43-49 79,27-27-20,-87 95-99,0 0 1,-1 0-1,1 0 1,0 0-1,0 0 1,0 0-1,0 0 1,0 1-1,0-1 1,0 0-1,1 1 1,-1-1-1,2 0 1,-3 2-1,1-1 0,-1 1 0,1 0 0,-1-1 0,1 1 1,-1 0-1,0-1 0,1 1 0,-1 0 0,0-1 0,1 1 0,-1 0 0,0-1 0,0 1 1,0 0-1,0 0 0,0 0 0,0-1 0,0 1 0,0 0 0,0 0 0,0-1 1,0 2-1,-1 51-40,0-27 16,4 39-1,-2-57 41,0-1-1,1 1 1,0-1-1,0 1 1,0-1-1,1 0 0,0 0 1,1 0-1,6 10 1,-8-15 14,-1 1 0,1-1 0,0 1 0,0-1 0,1 0 0,-1 0 1,0 0-1,1-1 0,-1 1 0,1 0 0,0-1 0,-1 0 0,1 1 0,0-1 0,0 0 0,0 0 0,0-1 0,0 1 0,0-1 1,0 1-1,0-1 0,0 0 0,0 0 0,0 0 0,0-1 0,0 1 0,0-1 0,0 0 0,0 1 0,-1-1 0,1-1 0,5-1 1,2-3 105,-1 1 0,0-1 1,0 0-1,0-1 1,-1 0-1,0-1 1,13-15-1,-12 12 44,0-1 0,-1 0 0,0-1 0,9-22 0,-14 27-105,0 0 0,0 0-1,-1-1 1,0 0-1,0 1 1,-1-1 0,0 0-1,-1-17 1,0 24-68,0-1 1,-1 1 0,1-1-1,-1 1 1,1 0-1,-1-1 1,0 1 0,0 0-1,0-1 1,0 1-1,0 0 1,-1 0 0,1 0-1,-1 0 1,1 0-1,-1 1 1,0-1-1,0 0 1,0 1 0,0-1-1,0 1 1,0 0-1,-2-2 1,2 3-51,0-1 0,0 1 0,0-1 0,0 1 0,0 0 0,0-1 0,0 1 0,0 0 0,0 0 0,0 1 0,0-1 0,0 0 0,0 1 0,0-1 0,0 1 0,0 0 0,0-1 0,1 1 0,-1 0 0,0 0 0,0 0 0,1 1 0,-1-1 0,1 0 0,-1 1 0,1-1 0,0 0 0,-3 4 0,-3 13-1774,7-18 1761,-1 1 0,1-1 0,0 1-1,0-1 1,0 1 0,1 0 0,-1-1 0,0 1-1,0-1 1,0 1 0,0-1 0,0 1-1,1-1 1,-1 1 0,0-1 0,0 1 0,1-1-1,-1 1 1,0-1 0,1 1 0,-1-1 0,1 0-1,-1 1 1,0-1 0,1 0 0,-1 1-1,1-1 1,-1 0 0,1 1 0,-1-1 0,2 0-1,9 1-722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7.971"/>
    </inkml:context>
    <inkml:brush xml:id="br0">
      <inkml:brushProperty name="width" value="0.05" units="cm"/>
      <inkml:brushProperty name="height" value="0.05" units="cm"/>
    </inkml:brush>
  </inkml:definitions>
  <inkml:trace contextRef="#ctx0" brushRef="#br0">0 1 19924,'5'6'1729,"-2"11"-1169,0 3-216,-1 6 872,-1 4-264,-1 6-464,3 2-160,0-3-152,2-4-127,1-8-394,-1-5-279,10-10-656,-1-8 472,6-13 424,-4-5-264,7-8-185</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8.439"/>
    </inkml:context>
    <inkml:brush xml:id="br0">
      <inkml:brushProperty name="width" value="0.05" units="cm"/>
      <inkml:brushProperty name="height" value="0.05" units="cm"/>
    </inkml:brush>
  </inkml:definitions>
  <inkml:trace contextRef="#ctx0" brushRef="#br0">53 1 15691,'-2'38'2179,"-2"0"0,-13 57 0,0 8-1083,16-97-1049,-10 122 684,10-113-686,1 0-1,1 0 1,1 0-1,0 0 0,1 0 1,5 17-1,-7-30-47,-1 1 1,1-1-1,0 0 0,0 0 0,0 0 0,0 0 0,1 0 0,-1 0 1,0 0-1,1 0 0,0 0 0,-1 0 0,1-1 0,0 1 1,0-1-1,0 1 0,0-1 0,3 2 0,-3-3-8,0 0 0,0 1 0,0-1 0,0 0 0,0 0 0,0 0-1,0 0 1,0 0 0,0 0 0,0-1 0,0 1 0,0-1 0,0 1 0,0-1 0,0 0-1,3-2 1,3-1-28,-1-1 0,0-1 0,0 1 0,-1-1 0,1 0 0,-1-1 0,0 0 0,5-8-1,5-11-43,-1-1-1,-1 0 0,20-56 0,20-96 132,-38 119 38,4-10 130,-18 77 15,-1 13-135,-18 128 580,1 0 3,14-120-494,2 1 1,0-1 0,7 33 0,-6-53-192,1 0 1,0-1-1,0 1 1,1-1-1,0 0 0,6 12 1,-8-17-76,0 0 0,1 0-1,-1-1 1,0 1 0,0 0 0,1-1 0,-1 1 0,1-1 0,-1 1-1,1-1 1,0 0 0,-1 1 0,1-1 0,0 0 0,0 0-1,0-1 1,0 1 0,0 0 0,0 0 0,0-1 0,0 0-1,0 1 1,0-1 0,1 0 0,-1 0 0,0 0 0,4-1-1,-6 1 67,0 0-1,1 0 0,-1 0 0,0 0 0,1 0 0,-1 0 1,0 0-1,0 0 0,1 0 0,-1-1 0,0 1 1,0 0-1,1 0 0,-1 0 0,0 0 0,0-1 0,0 1 1,0 0-1,1 0 0,-1-1 0,0 1 0,0 0 0,0 0 1,0-1-1,0 1 0,1 0 0,-1 0 0,0-1 0,0 1 1,-2-15-612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8.873"/>
    </inkml:context>
    <inkml:brush xml:id="br0">
      <inkml:brushProperty name="width" value="0.05" units="cm"/>
      <inkml:brushProperty name="height" value="0.05" units="cm"/>
    </inkml:brush>
  </inkml:definitions>
  <inkml:trace contextRef="#ctx0" brushRef="#br0">0 0 18668,'8'0'1768,"7"8"-1160,3-1-279,7 0 791,-1-4-1208,-4 4 256,-4-4-16,-7-1-328</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09.632"/>
    </inkml:context>
    <inkml:brush xml:id="br0">
      <inkml:brushProperty name="width" value="0.05" units="cm"/>
      <inkml:brushProperty name="height" value="0.05" units="cm"/>
    </inkml:brush>
  </inkml:definitions>
  <inkml:trace contextRef="#ctx0" brushRef="#br0">184 343 15939,'2'-9'575,"-1"-1"1,0 1-1,-1-1 0,0 0 0,-1 1 0,0-1 0,0 1 0,-4-14 0,5 20-452,-1 0 0,0 1 0,0-1 0,0 1-1,0-1 1,0 1 0,0-1 0,0 1 0,-1 0 0,1 0-1,-1 0 1,0 0 0,0 0 0,0 0 0,0 0 0,0 0 0,0 1-1,0-1 1,0 1 0,-1-1 0,1 1 0,0 0 0,-1 0-1,1 0 1,-1 0 0,0 1 0,1-1 0,-1 1 0,0-1 0,1 1-1,-1 0 1,0 0 0,1 0 0,-4 1 0,2 0-86,-1 0 1,1 1 0,0 0 0,0 0-1,0 0 1,0 0 0,0 0-1,0 1 1,0 0 0,1 0 0,-1 0-1,1 0 1,0 0 0,0 1-1,0 0 1,1-1 0,-1 1-1,-3 8 1,0 0-40,0 1-1,1-1 1,1 1-1,0 1 1,-3 13-1,5-15-4,1-1 0,0 1 0,0 0 0,2 14 0,-1-22 5,0-1 0,1 1 0,0-1 0,0 1 0,0-1 0,0 1 0,1-1-1,1 4 1,-2-6 2,0 1-1,0-1 0,0 0 0,0 0 1,0 1-1,0-1 0,0 0 0,1 0 0,-1 0 1,0-1-1,1 1 0,-1 0 0,1 0 1,-1-1-1,1 1 0,-1-1 0,1 1 0,-1-1 1,2 1-1,1-1 2,0 0-1,0-1 1,0 1 0,0-1 0,0 1 0,0-1-1,0 0 1,0-1 0,-1 1 0,1-1 0,-1 0-1,1 0 1,-1 0 0,1 0 0,4-4 0,6-6 12,-1 0 0,13-15 0,-26 27-13,28-32 155,-1 0 0,-2-2 1,-1-2-1,-2 0 0,-1-1 0,-2-1 0,26-75 1,-38 84 77,-7 22-49,-2 7-81,-6 9 15,1 7-81,0 0 0,1 1-1,-6 26 1,-9 61-32,16-78 1,5-25-6,-20 134 32,19-120-24,0 1 1,2 0-1,-1 0 1,2-1 0,0 1-1,6 22 1,-7-35-7,-1 0 1,1 0-1,1 0 1,-1-1-1,0 1 1,1 0-1,-1-1 1,1 1-1,0-1 1,0 1-1,0-1 1,0 0-1,0 0 1,0 0-1,5 3 1,-5-4 0,0 0-1,0 0 1,1 0 0,-1-1 0,0 1 0,1-1 0,-1 1 0,1-1 0,-1 0 0,0 0 0,1 0 0,-1 0 0,1 0 0,-1-1 0,4 0 0,2-2 4,0 0 1,0-1-1,0 0 1,-1 0-1,1-1 0,-1 1 1,0-2-1,-1 1 1,9-9-1,4-6 2,-2 0-1,-1-1 1,0-1-1,-2 0 1,0-1-1,-2 0 1,0-1-1,-2-1 1,10-33-1,-19 51-46,-5 11 22,-6 12 1,-12 36 47,1 0 0,-25 108 0,45-157-26,0 1-1,1 0 1,-1 0 0,1 0-1,0 0 1,0-1 0,0 1-1,1 0 1,-1 0 0,2 4-1,-1-7-55,0 0 0,-1 0-1,1 0 1,0 1 0,-1-1 0,1 0-1,0-1 1,0 1 0,0 0-1,0 0 1,0 0 0,0-1 0,0 1-1,0 0 1,1-1 0,-1 1-1,0-1 1,0 1 0,0-1 0,1 0-1,-1 1 1,0-1 0,1 0-1,-1 0 1,0 0 0,0 0 0,1 0-1,-1 0 1,0 0 0,1-1-1,1 0 1,46-11-2218,-34 9 1506</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0.074"/>
    </inkml:context>
    <inkml:brush xml:id="br0">
      <inkml:brushProperty name="width" value="0.05" units="cm"/>
      <inkml:brushProperty name="height" value="0.05" units="cm"/>
    </inkml:brush>
  </inkml:definitions>
  <inkml:trace contextRef="#ctx0" brushRef="#br0">1 6 19484,'0'-6'2225,"3"6"-1553,-3 6-328,-2 2 1944,5 3-1640,-3-2-455,6 5-938,-1-4-335,6 1 864,-1 1-168,4 0-168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2.860"/>
    </inkml:context>
    <inkml:brush xml:id="br0">
      <inkml:brushProperty name="width" value="0.05" units="cm"/>
      <inkml:brushProperty name="height" value="0.05" units="cm"/>
    </inkml:brush>
  </inkml:definitions>
  <inkml:trace contextRef="#ctx0" brushRef="#br0">77 8 14747,'-4'152'2530,"0"-38"-1834,-7 451 94,11-563-789,-1 25 123,-1 0 0,-7 29 0,9-54-99,0-1 0,-1 0 0,1 1 0,0-1 0,-1 1 0,1-1 0,-1 0 0,0 1 0,1-1 0,-1 0 0,0 0 0,0 0 0,1 1 0,-1-1 0,0 0-1,0 0 1,-3 1 0,4-2-13,0 0 0,-1 0 0,1 0-1,0 0 1,-1 0 0,1 0-1,0 0 1,-1 0 0,1 0-1,0 0 1,-1 0 0,1 0 0,0 0-1,-1 0 1,1-1 0,0 1-1,-1 0 1,1 0 0,0 0 0,0-1-1,-1 1 1,1 0 0,0 0-1,0-1 1,0 1 0,-1 0 0,1-1-1,-8-18 255,3-5-63,0-1 0,2 0 1,0-45-1,12-83 242,-1 80-401,3-1 1,21-71 0,-24 115-47,2 1 0,1 0 1,1 1-1,1 0 0,1 1 0,2 0 0,30-39 1,-36 55-4,0 0 0,1 1-1,0 0 1,0 0 0,25-15 0,-31 22-1,1 0 0,-1 1 1,0-1-1,1 1 0,-1 0 0,1 1 0,-1-1 0,1 1 0,0 0 0,0 0 0,-1 1 0,1 0 0,0 0 0,0 0 0,0 1 0,-1 0 0,11 2 0,-14-2 1,0-1-1,0 1 0,0 0 1,0-1-1,0 1 0,0 0 1,0 1-1,0-1 0,0 0 1,0 0-1,-1 1 0,1-1 1,0 1-1,-1 0 0,1-1 1,-1 1-1,0 0 0,1 0 1,-1 0-1,0 0 0,0 0 1,0 0-1,-1 0 1,1 0-1,0 0 0,-1 0 1,1 1-1,-1-1 0,0 0 1,0 0-1,0 5 0,-1-3 0,0 0-1,0 0 1,-1 0 0,1 0-1,-1 0 1,0 0-1,0 0 1,0 0-1,-1 0 1,1-1-1,-1 0 1,0 1 0,0-1-1,0 0 1,-7 5-1,-8 4-27,0-1-1,-1-1 0,0 0 0,-1-2 1,-34 11-1,-108 21-454,139-35 467,-9 1-110</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1.325"/>
    </inkml:context>
    <inkml:brush xml:id="br0">
      <inkml:brushProperty name="width" value="0.05" units="cm"/>
      <inkml:brushProperty name="height" value="0.05" units="cm"/>
    </inkml:brush>
  </inkml:definitions>
  <inkml:trace contextRef="#ctx0" brushRef="#br0">197 47 18700,'1'-8'1014,"0"7"-867,-1-1-1,1 0 1,-1 0 0,0 0 0,0 0 0,0-1 0,0 1 0,0 0 0,0 0 0,-1 0 0,1 0 0,-1 1 0,1-1-1,-1 0 1,0 0 0,1 0 0,-3-3 0,2 5-65,0 0 1,1 0-1,-1 0 0,0 0 1,1 0-1,-1 0 0,1 0 0,-1 0 1,0 0-1,1 1 0,-1-1 1,0 0-1,1 0 0,-1 1 0,0-1 1,1 0-1,-1 1 0,1-1 1,-1 0-1,1 1 0,-1-1 0,1 1 1,-1-1-1,1 1 0,0-1 1,-1 1-1,1-1 0,-1 1 0,1 0 1,-1 0-1,-14 24 440,13-23-398,-25 51 152,2 2 1,-23 69-1,35-87-176,4-13-35,-17 49 117,24-64-123,0-1 0,0 1 0,1 0 0,0 0 0,0 0 0,1 9 0,0-17-52,0-1 0,0 1-1,0-1 1,0 1-1,0-1 1,0 0-1,0 1 1,1-1-1,-1 1 1,0-1-1,0 1 1,0-1-1,1 0 1,-1 1-1,0-1 1,0 0-1,1 1 1,-1-1-1,0 0 1,1 1-1,-1-1 1,0 0-1,1 0 1,-1 1-1,0-1 1,1 0 0,-1 0-1,1 0 1,-1 1-1,0-1 1,1 0-1,-1 0 1,1 0-1,-1 0 1,1 0-1,-1 0 1,0 0-1,1 0 1,-1 0-1,1 0 1,-1 0-1,1 0 1,-1 0-1,0-1 1,1 1-1,-1 0 1,1 0-1,-1 0 1,0 0 0,1-1-1,-1 1 1,1 0-1,-1-1 1,25-17 158,-10 2-113,-1 0 0,0-1 0,-1-1 0,-1-1 0,15-28 0,41-104 67,-40 76-113,-21 64-46,-3 20 14,-2 28-8,-2-31 25,0 14-3,0-1 0,2 1 0,0 0 0,2-1 0,7 26 0,-11-43 13,0-1 1,1 1-1,-1-1 1,1 1-1,0-1 1,-1 0-1,1 1 1,0-1-1,0 0 1,0 0-1,0 1 1,0-1-1,0 0 0,0 0 1,0 0-1,1 0 1,-1 0-1,0 0 1,1-1-1,-1 1 1,0 0-1,1-1 1,1 1-1,-1-1 3,0 0-1,0 0 0,0 0 1,0-1-1,-1 1 1,1 0-1,0-1 1,0 0-1,0 1 1,-1-1-1,1 0 0,0 0 1,-1 0-1,1 0 1,2-3-1,5-3 14,-1-1 1,-1-1-1,1 1 0,11-20 0,46-92 72,-60 115-150,-4 7 18,-3 18-6,-10 29 6,1-13 11,2-10 56,2 0 0,1 1-1,0-1 1,-1 36 0,7-62-21,0 1 1,0 0-1,0-1 1,0 1-1,0 0 0,0-1 1,0 1-1,0 0 1,0-1-1,0 1 0,0 0 1,0-1-1,0 1 1,1 0-1,-1-1 0,0 1 1,0-1-1,1 1 0,-1 0 1,1-1-1,-1 1 1,0-1-1,1 1 0,-1-1 1,1 1-1,-1-1 1,1 1-1,0-1 0,-1 0 1,1 1-1,-1-1 1,1 0-1,0 1 0,-1-1 1,1 0-1,0 0 1,-1 0-1,1 0 0,0 1 1,-1-1-1,1 0 1,0 0-1,-1 0 0,1 0 1,0-1-1,-1 1 1,1 0-1,0 0 0,-1 0 1,1 0-1,0-1 1,-1 1-1,1 0 0,-1-1 1,2 0-1,5-2 8,1-2-1,-1 1 1,12-9-1,-12 8-13,51-40-103,48-31-211,-93 68 236,0 1 1,0 0-1,1 0 1,0 2-1,0 0 1,18-4 0,-28 8 57,-1 0 0,0 1 0,0-1 1,0 1-1,1 0 0,-1 0 0,0 1 1,0-1-1,1 0 0,-1 1 0,0 0 1,0 0-1,4 2 0,-5-2 9,0 0 0,0 0 0,0 1 0,0-1 0,-1 1 0,1-1 0,0 1 0,-1 0 0,1 0 0,-1-1 0,0 1 0,1 0 0,-1 0 0,1 4 0,0 2 6,0-1 0,0 1 0,-1-1 0,-1 1 0,1 0 0,-1-1 0,0 1 0,-1 0 0,-2 13 0,-19 58 350,22-79-338,0 0-1,0 0 1,0 0 0,1 1 0,-1-1-1,0 0 1,0 0 0,0 0 0,0 0 0,0 0-1,0 0 1,0 1 0,0-1 0,0 0-1,0 0 1,1 0 0,-1 0 0,0 0 0,0 0-1,0 0 1,0 0 0,0 0 0,0 0-1,1 0 1,-1 1 0,0-1 0,0 0-1,0 0 1,0 0 0,0 0 0,1 0 0,-1 0-1,0 0 1,0 0 0,0 0 0,0 0-1,0-1 1,1 1 0,-1 0 0,0 0 0,0 0-1,0 0 1,0 0 0,0 0 0,1 0-1,-1 0 1,0 0 0,0 0 0,0 0 0,0 0-1,0-1 1,0 1 0,0 0 0,0 0-1,1 0 1,8-5 35,12-7-8,29-12-1,-32 16-62,-13 5 35,-1 0 0,0 0 0,0 0 0,0 0 0,0-1 0,-1 0 1,1 1-1,-1-1 0,0-1 0,0 1 0,-1 0 0,5-10 0,0-2 30,0-1-1,6-23 0,-6 6 12,-4 19-20,0 1 0,8-22 0,-9 32-24,-1 3 3,-1 1 9,0 0-4,3-9 27,0 1 1,0-1 0,-1 0-1,1-9 1,2-5-13,-4 8 1,-1 15-22,0 0 0,0-1 1,0 1-1,-1 0 1,1 0-1,0 0 1,0 0-1,0-1 0,0 1 1,0 0-1,0 0 1,-1 0-1,1 0 1,0 0-1,0-1 0,0 1 1,0 0-1,0 0 1,-1 0-1,1 0 1,0 0-1,0 0 0,0 0 1,-1 0-1,1 0 1,0 0-1,0 0 0,0 0 1,-1 0-1,1 0 1,0 0-1,0 0 1,0 0-1,-1 0 0,1 0 1,-1 1 5,-1-1-1,1 1 1,-1 0 0,1 0 0,0 0 0,0 0 0,-1 0-1,1 0 1,0 0 0,0 0 0,0 1 0,0-1-1,0 0 1,0 2 0,-8 13 90,1 0 0,1 1 0,0 0 0,1 0 0,1 0 0,1 1 0,0-1 0,1 1 0,1 0 0,1 31 0,1-46-70,0 0 0,1 0 0,-1 0 0,1 0 0,0 0 1,-1 0-1,1 0 0,1-1 0,-1 1 0,0 0 0,1-1 0,-1 1 1,1-1-1,0 1 0,0-1 0,0 0 0,4 4 0,-3-4 1,1 0 0,-1 0 0,1 0 0,-1 0 0,1-1-1,0 1 1,0-1 0,0 0 0,0 0 0,0-1-1,0 1 1,7-1 0,9 0-18,1-2-1,-1 0 1,0-1-1,34-10 1,-32 6-2016,39-17 0,-60 24 1958,0 0-1,-1-1 0,1 1 1,0 0-1,0-1 0,-1 1 1,1-1-1,0 1 0,-1-1 1,1 1-1,-1-1 0,1 1 1,0-1-1,-1 0 0,1 1 1,-1-1-1,0 0 1,1 1-1,-1-1 0,1 0 1,-1 1-1,0-1 0,0 0 1,1 0-1,-1 0 0,0 1 1,0-1-1,0 0 0,0 0 1,0 0-1,0 1 0,0-1 1,0 0-1,0 0 1,0 0-1,-1 0 0,-4-20-1044</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1.882"/>
    </inkml:context>
    <inkml:brush xml:id="br0">
      <inkml:brushProperty name="width" value="0.05" units="cm"/>
      <inkml:brushProperty name="height" value="0.05" units="cm"/>
    </inkml:brush>
  </inkml:definitions>
  <inkml:trace contextRef="#ctx0" brushRef="#br0">1 432 14779,'0'1'72,"0"-1"0,0 0 0,0 1 0,0-1 0,0 1 0,0-1 0,0 0 0,1 1 0,-1-1 0,0 0 0,0 1 0,0-1 0,0 0 0,1 1 0,-1-1 0,0 0 0,0 1 0,1-1 0,-1 0 0,0 0 0,1 1 0,-1-1 0,0 0 0,1 0 0,-1 0 0,0 1 0,1-1 0,-1 0 0,0 0 0,1 0 0,-1 0 1,1 0-1,-1 0 0,0 0 0,1 0 0,-1 0 0,0 0 0,1 0 0,-1 0 0,1 0 0,-1 0 0,0 0 0,1 0 0,-1 0 0,0-1 0,1 1 0,-1 0 0,1 0 0,21-10 1612,-21 10-1608,23-15 721,-1 0 0,0-1 0,-1-1-1,-1-1 1,23-25 0,-17 13-293,-1-2 1,42-66 0,-58 81-312,14-32 0,-22 45-164,0-1 1,-1 1-1,0-1 1,1 0-1,-1 1 1,-1-1-1,1 0 1,-1 0-1,0 0 1,0 1-1,0-1 1,-2-7-1,2 12-26,0-1 0,0 0 0,-1 1-1,1-1 1,0 1 0,0-1-1,-1 1 1,1-1 0,0 0-1,-1 1 1,1 0 0,-1-1-1,1 1 1,0-1 0,-1 1-1,1-1 1,-1 1 0,1 0-1,-1-1 1,1 1 0,-1 0 0,0 0-1,1-1 1,-1 1 0,1 0-1,-1 0 1,0 0 0,1 0-1,-1 0 1,1 0 0,-1 0-1,0 0 1,1 0 0,-1 0-1,1 0 1,-1 0 0,0 0 0,1 0-1,-1 0 1,1 1 0,-1-1-1,0 0 1,1 0 0,-1 1-1,1-1 1,-1 1 0,0-1-1,-23 20 20,11-6-15,0 0 0,1 2 1,1-1-1,1 2 0,0-1 0,-14 35 0,11-16 39,1-1-1,-13 62 1,23-85-31,0 0-1,1 0 1,0 0 0,1 0 0,0 0 0,1 0 0,3 21-1,-3-29-40,0 0-1,0 0 0,0 0 0,0 0 0,0 0 1,1 0-1,-1 0 0,1 0 0,0-1 0,0 1 1,0-1-1,0 1 0,1-1 0,-1 0 0,1 0 1,-1 0-1,1 0 0,0 0 0,0 0 0,-1-1 1,1 1-1,0-1 0,0 0 0,1 0 0,-1 0 1,0 0-1,0-1 0,0 1 0,1-1 0,4 0 1,18-2-121,-2-10-82</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2.936"/>
    </inkml:context>
    <inkml:brush xml:id="br0">
      <inkml:brushProperty name="width" value="0.05" units="cm"/>
      <inkml:brushProperty name="height" value="0.05" units="cm"/>
    </inkml:brush>
  </inkml:definitions>
  <inkml:trace contextRef="#ctx0" brushRef="#br0">0 42 18884,'2'0'117,"-1"1"-1,0-1 1,0 1 0,0-1 0,0 1-1,0 0 1,0 0 0,-1 0-1,1 0 1,0-1 0,0 1-1,-1 0 1,1 0 0,0 0 0,-1 0-1,1 1 1,-1-1 0,1 0-1,-1 0 1,0 0 0,1 3 0,5 29 782,-5-29-570,28 143 2603,-28-143-2856,0 0 0,0 0 0,1 0 0,-1 0 0,1 0 0,0 0-1,3 4 1,-4-7-55,0 0 0,0 0 0,0 0 0,0 0 0,0 0 0,0 0 0,0-1 0,0 1 0,1 0 0,-1 0 0,0-1 0,0 1 0,1-1 0,-1 1 0,1-1 0,-1 0 0,0 1 0,1-1 0,-1 0 0,0 0 0,1 0 0,-1 0 0,1 0 0,-1 0 0,0-1 0,3 0 0,2-1 11,0 0 1,0-1 0,0 1-1,-1-2 1,0 1-1,1 0 1,-1-1 0,0 0-1,4-5 1,44-48 46,-28 28-67,1 0-10,-9 10-13,0 0 0,32-25 0,-47 43 9,0-1 0,-1 1 0,1 0-1,0 0 1,0-1 0,-1 2 0,1-1 0,0 0-1,0 0 1,0 0 0,0 1 0,0-1-1,0 1 1,1 0 0,-1 0 0,0 0-1,0 0 1,0 0 0,0 0 0,0 0-1,4 1 1,-3 1 5,-1-1 0,0 1-1,0-1 1,1 1 0,-1 0 0,0 0-1,0-1 1,-1 2 0,1-1 0,0 0-1,-1 0 1,1 0 0,-1 1 0,0-1-1,0 1 1,2 3 0,13 50 130,-13-42-39,1 1 1,9 20-1,-13-34-86,0 0 0,1 0 0,-1 0 0,0-1 0,1 1 0,-1 0 0,1 0 0,-1-1 0,1 1 0,-1 0 0,1-1 1,0 1-1,-1 0 0,1-1 0,0 1 0,-1-1 0,1 1 0,0-1 0,0 0 0,-1 1 0,1-1 0,0 0 0,0 1 0,0-1 0,0 0 0,0 0 0,-1 0 0,1 0 0,0 0 0,0 0 1,0 0-1,0 0 0,0 0 0,-1 0 0,1 0 0,0-1 0,0 1 0,0 0 0,0-1 0,-1 1 0,1-1 0,0 1 0,0 0 0,-1-1 0,2 0 0,4-4 29,-1 1 0,1-1 0,-1-1 0,6-7 0,-8 10-31,31-38 89,-19 20-155,2 1-1,0 1 1,1 0-1,38-29 0,-54 46 38,0 1-1,0-1 1,1 1-1,-1 0 1,0 0-1,0 0 1,1 0-1,-1 0 1,0 1-1,1-1 1,-1 1 0,1-1-1,-1 1 1,1 0-1,-1 0 1,5 0-1,-6 1 4,1 0-1,0-1 1,-1 1-1,1 0 1,-1 0 0,1 0-1,-1 0 1,1 0-1,-1 0 1,0 0 0,1 0-1,-1 0 1,0 1-1,0-1 1,0 1 0,0-1-1,0 1 1,1 1-1,0 4-62,1 0-1,-1 0 0,0 1 1,0-1-1,-1 1 0,0-1 0,0 1 1,-2 15-1,1-13-60,1-5 58,-1-1 0,0 0 0,0 1 0,-1-1 0,1 1 0,-1-1 0,0 0 0,0 0-1,-1 1 1,1-1 0,-1 0 0,0 0 0,0 0 0,-2 4 0,3-8 75,1 0 0,-1 1 0,1-1 0,-1 1 0,1-1-1,-1 0 1,1 0 0,-1 1 0,1-1 0,-1 0 0,1 0 0,-1 0 0,0 1 0,1-1 0,-1 0 0,1 0-1,-1 0 1,0 0 0,1 0 0,-1 0 0,0-1 0,-16-7-336</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3.341"/>
    </inkml:context>
    <inkml:brush xml:id="br0">
      <inkml:brushProperty name="width" value="0.05" units="cm"/>
      <inkml:brushProperty name="height" value="0.05" units="cm"/>
    </inkml:brush>
  </inkml:definitions>
  <inkml:trace contextRef="#ctx0" brushRef="#br0">25 32 23941,'8'0'1712,"-9"0"-1688,-3 0-432,-2-5 864,-3-6-183,-3-4-297</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4.334"/>
    </inkml:context>
    <inkml:brush xml:id="br0">
      <inkml:brushProperty name="width" value="0.05" units="cm"/>
      <inkml:brushProperty name="height" value="0.05" units="cm"/>
    </inkml:brush>
  </inkml:definitions>
  <inkml:trace contextRef="#ctx0" brushRef="#br0">1 266 17588,'4'-18'1206,"7"-20"881,-11 38-2068,0-1 1,0 1 0,0 0 0,0 0 0,0 0 0,0 0 0,0 0 0,0 0 0,0 0 0,0-1 0,0 1 0,0 0 0,0 0-1,0 0 1,0 0 0,0 0 0,0 0 0,0 0 0,0-1 0,0 1 0,0 0 0,0 0 0,1 0 0,-1 0 0,0 0 0,0 0-1,0 0 1,0 0 0,0 0 0,0 0 0,0-1 0,0 1 0,0 0 0,0 0 0,1 0 0,-1 0 0,0 0 0,0 0 0,0 0-1,0 0 1,0 0 0,0 0 0,0 0 0,1 0 0,-1 0 0,0 0 0,0 0 0,0 0 0,0 0 0,0 0 0,0 0 0,0 0-1,1 0 1,-1 0 0,0 0 0,0 0 0,0 0 0,0 0 0,0 1 0,0-1 0,0 0 0,0 0 0,0 0 0,1 0 0,-1 0-1,0 0 1,2 22 1719,-8 241 1311,-1-103-2308,7-152-676,0 20 87,-1-27-142,1 0 1,0 0-1,1 0 1,-1 0-1,0 0 0,0 0 1,0 0-1,1 0 0,-1 0 1,0 0-1,1 0 1,-1 0-1,1 0 0,-1 0 1,1 0-1,0-1 1,-1 1-1,1 0 0,0 1 1,0-3-9,-1 1 0,1 0 1,-1 0-1,1 0 0,-1-1 0,1 1 1,-1 0-1,0-1 0,1 1 0,-1 0 1,1-1-1,-1 1 0,0 0 1,1-1-1,-1 1 0,0-1 0,0 1 1,1-1-1,-1 1 0,0 0 0,0-1 1,0 1-1,1-1 0,-1 1 1,0-1-1,0 1 0,0-1 0,0 0 1,0 1-1,0-1 0,3-20-8,-2 4-76,-1 1-1,-1 0 1,0 0 0,-6-26 0,1 5-308,8 38 354,1 0 0,0-1 0,0 1 0,-1 0 0,1 1 0,-1-1 0,1 0 1,-1 1-1,4 1 0,-4-1 8,5 1 31,1 0 0,-1 0 1,1 0-1,0-1 0,0 0 0,0-1 0,0 0 1,0 0-1,0-1 0,1 1 0,-1-2 1,0 1-1,0-1 0,0-1 0,0 1 1,0-2-1,0 1 0,12-6 0,-2 0 40,0-1 0,-1 0 0,0-2 0,0 0 0,-1 0 0,24-24 0,-21 16 13,-1-2 1,-1 1-1,-1-2 1,0 0-1,-2-1 1,13-28-1,-18 31-19,0 0 0,-2-1 0,0 1 0,-1-1-1,-2 0 1,0-1 0,-1 1 0,0-24 0,-3 41-34,0 1 1,0-1 0,0 1-1,-1-1 1,1 1 0,-1 0-1,0-1 1,0 1 0,0 0 0,-1-1-1,1 1 1,-1 0 0,1 0-1,-1 0 1,-4-4 0,6 6-5,-1 0 1,0 1 0,0-1 0,0 1 0,1-1-1,-1 1 1,0-1 0,0 1 0,0 0-1,0-1 1,0 1 0,0 0 0,0 0 0,0 0-1,0 0 1,0-1 0,0 1 0,0 0 0,0 1-1,0-1 1,-1 0 0,0 1-1,-1 0-1,1 0 1,0 0 0,0 1-1,0-1 1,0 0 0,0 1-1,0-1 1,1 1 0,-1 0-1,0 0 1,-1 2 0,-9 13-11,1 0 0,0 1 1,2 0-1,0 1 0,-11 35 1,10-24 8,3 1 0,0-1 1,-3 40-1,9-58 7,1 0 0,0-1 1,0 1-1,1 0 0,4 20 0,-4-30-2,0 1 0,-1-1 0,1 1 0,0 0-1,0-1 1,0 0 0,1 1 0,-1-1 0,1 0 0,-1 1-1,1-1 1,0 0 0,-1 0 0,1 0 0,0-1-1,0 1 1,1 0 0,-1-1 0,0 1 0,0-1 0,1 0-1,-1 0 1,1 0 0,-1 0 0,1 0 0,0 0 0,-1-1-1,1 1 1,5-1 0,-1 0 2,1 0 1,-1-1-1,0 0 0,1-1 0,-1 0 0,0 0 1,0 0-1,12-7 0,4-3-7,26-19 0,-30 18-48,35-18 0,-53 31 44,0-1 0,0 1 1,0-1-1,0 1 0,1-1 1,-1 1-1,0 0 0,0-1 1,0 1-1,1 0 0,-1 0 1,0 0-1,0 0 0,1 0 0,-1 0 1,0 0-1,0 0 0,1 1 1,-1-1-1,0 1 0,0-1 1,0 0-1,2 2 0,-1-1-1,-1 1 0,0-1 0,0 1 0,0-1 0,0 1 0,0-1 0,0 1 0,0 0 0,0-1 0,-1 1 0,1 0 0,-1 0 0,1-1 0,-1 4 0,2 6-22,-2 1 1,0 0-1,-2 22 0,2-33 28,-3 23-882,-11 45 1,13-66 542</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5.966"/>
    </inkml:context>
    <inkml:brush xml:id="br0">
      <inkml:brushProperty name="width" value="0.05" units="cm"/>
      <inkml:brushProperty name="height" value="0.05" units="cm"/>
    </inkml:brush>
  </inkml:definitions>
  <inkml:trace contextRef="#ctx0" brushRef="#br0">22 200 12579,'-4'4'1320,"6"-5"-913,1-10 7189,-6 20-6622,2-9-968,1 0 1,0 1-1,0-1 1,-1 0-1,1 1 1,0-1-1,0 0 1,0 0-1,0 1 1,0-1-1,-1 0 1,1 1-1,0-1 1,0 0-1,0 1 1,0-1-1,0 0 1,0 1 0,0-1-1,0 0 1,0 1-1,0-1 1,0 0-1,0 1 1,0-1-1,0 0 1,0 1-1,1-1 1,-1 0-1,0 1 1,0-1-1,0 0 1,0 1-1,1-1 1,-1 0-1,0 0 1,0 1-1,1-1 1,-1 0-1,0 0 1,0 0 0,1 1-1,-1-1 1,20 5 467,-17-4-389,-1-1-1,0 0 1,0 1-1,1-1 1,-1 1 0,0 0-1,0 0 1,0 0-1,3 1 1,-5-1-81,0-1 0,1 0 0,-1 0 0,0 0 1,0 1-1,0-1 0,0 0 0,1 0 0,-1 1 0,0-1 1,0 0-1,0 0 0,0 1 0,0-1 0,0 0 1,1 1-1,-1-1 0,0 0 0,0 0 0,0 1 1,0-1-1,0 0 0,0 1 0,0-1 0,0 0 1,-1 1-1,1-1 0,0 0 0,0 0 0,0 1 0,0-1 1,0 0-1,0 0 0,0 1 0,-1-1 0,1 0 1,0 0-1,0 1 0,0-1 0,-1 0 0,1 0 1,0 0-1,0 1 0,-1-1 0,1 0 0,0 0 1,0 0-1,-1 0 0,1 0 0,0 1 0,0-1 1,-1 0-1,0 1 2,12 0-9,-7-2 6,0 0-1,0 1 1,0-1-1,-1 0 1,1-1 0,0 1-1,0-1 1,-1 0 0,1 0-1,-1 0 1,1 0-1,-1 0 1,0-1 0,0 0-1,5-4 1,4-7 7,0 0 0,10-17 0,-18 25-7,2-2 8,0 1 1,-1-2-1,-1 1 1,1-1-1,-1 1 1,-1-1-1,1 0 1,-2 0-1,1-1 1,-1 1-1,0-1 0,0-11 1,-2 20-9,0 1 0,0-1 0,0 0 0,0 0 0,-1 1 0,1-1 0,0 0 0,0 0 0,0 1 0,-1-1 0,1 0 0,0 1 0,-1-1 0,1 0 0,0 1 0,-1-1 0,1 0 0,-1 1 0,1-1 0,-1 1 0,1-1 0,-1 1 0,0-1 0,1 1 0,-1-1 0,0 1 0,1 0 0,-1-1 0,0 1 0,0 0 0,-1-1 2,0 1 0,-1 0-1,1 0 1,0 0 0,0 1 0,0-1-1,0 0 1,0 1 0,0 0-1,-4 1 1,-3 1 4,1 2 0,0-1 0,0 1-1,-8 6 1,-1 3 0,2 0-1,0 1 0,0 0 0,1 1 0,-17 27 0,27-36 11,-1 0 0,1 0-1,0 1 1,1-1 0,-1 1 0,2 0 0,-1 0-1,1 0 1,0 1 0,1-1 0,0 0 0,0 1-1,1-1 1,0 1 0,0-1 0,3 13-1,-2-17 1,0-1 0,0 0 0,0 1-1,0-1 1,1 0 0,0 0 0,-1 0-1,1 0 1,0 0 0,1-1 0,-1 1-1,0-1 1,1 1 0,-1-1 0,1 0-1,3 3 1,-1-3-24,0 1 0,0-1 0,0 0 0,0-1 1,1 1-1,-1-1 0,0 0 0,1 0 0,7 0 0,7-2-172,-1 0 0,1-1 0,0-1-1,27-8 1,-8 0 13,-3-4-76</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6.817"/>
    </inkml:context>
    <inkml:brush xml:id="br0">
      <inkml:brushProperty name="width" value="0.05" units="cm"/>
      <inkml:brushProperty name="height" value="0.05" units="cm"/>
    </inkml:brush>
  </inkml:definitions>
  <inkml:trace contextRef="#ctx0" brushRef="#br0">6 279 15731,'0'0'97,"-1"0"-1,1 1 1,-1-1-1,1 1 0,0-1 1,-1 1-1,1 0 1,-1-1-1,1 1 0,0-1 1,0 1-1,-1 0 1,1-1-1,0 1 1,0 0-1,0-1 0,0 1 1,0 0-1,0-1 1,0 1-1,0 0 0,0-1 1,0 1-1,0 0 1,0-1-1,0 1 1,1 1-1,0-1 73,-1 1-1,1-1 1,1 0-1,-1 1 1,0-1 0,0 0-1,0 0 1,1 1-1,-1-1 1,3 1 0,1 1 155,-1-1-1,1 1 1,-1-1 0,1-1 0,0 1 0,9 1 0,-5-3-150,0 0 0,0-1 0,-1 0 0,1-1 1,0 0-1,-1 0 0,1-1 0,-1 0 0,1 0 0,-1-1 0,-1 0 0,1-1 1,0 0-1,-1 0 0,11-9 0,-5 2-72,-1 0-1,0 0 0,0-1 1,-1-1-1,-1 0 1,0 0-1,8-18 1,-13 21-57,0 0 0,0-1 1,-1 0-1,3-15 0,-7 24-39,1 0 0,0 0 0,-1 1 0,1-1 1,-1 0-1,0 0 0,0 0 0,0 0 0,-1 0 0,1 0 0,-1 0 1,1 0-1,-1 1 0,0-1 0,0 0 0,0 0 0,-1 1 0,1-1 1,0 1-1,-1-1 0,0 1 0,0-1 0,-2-2 0,2 4-3,-1 0-1,1 0 1,0 0 0,-1 0-1,1 0 1,-1 1-1,1-1 1,-1 1-1,1-1 1,-1 1-1,0 0 1,1 0 0,-1 0-1,1 0 1,-1 1-1,1-1 1,-1 1-1,1-1 1,-1 1-1,1 0 1,0 0-1,-1 0 1,1 0 0,0 1-1,0-1 1,-4 3-1,-3 3-1,-1 0 0,1 0 0,1 1 0,-13 15 0,7-7-5,1 2 1,1 0 0,1 0 0,-16 36-1,22-41 0,-1 0 0,2 1 0,0 0-1,1-1 1,0 2 0,1-1 0,1 0-1,0 17 1,0-28 5,1 1 1,1-1-1,-1 1 0,0-1 0,1 0 1,0 1-1,0-1 0,0 0 0,0 0 1,0 0-1,1 1 0,-1-1 0,1-1 1,0 1-1,0 0 0,0 0 0,0-1 1,0 1-1,1-1 0,-1 1 0,1-1 1,-1 0-1,1 0 0,0 0 0,0-1 1,0 1-1,0-1 0,0 0 0,1 1 1,-1-1-1,6 1 0,1-1 4,0-1 0,0 1 0,0-2 0,1 1 0,-1-1 0,-1-1-1,1 0 1,0 0 0,0-1 0,17-8 0,10-6 6,47-30 1,-64 36-9,12-10 0,25-14-9,-52 32 0,1 1 0,-1-1 0,0 1 0,1 1 0,-1-1 0,1 1 0,-1 0 0,10-1 0,-13 2 4,-1 0 1,1 1-1,-1-1 1,1 1-1,-1-1 1,1 1 0,-1-1-1,1 1 1,-1 0-1,1 0 1,-1 0-1,0 0 1,0 0-1,1 0 1,-1 0 0,0 0-1,0 0 1,0 1-1,0-1 1,0 0-1,0 1 1,-1-1-1,1 0 1,0 1 0,-1-1-1,1 1 1,-1 0-1,0-1 1,1 3-1,2 8 19,-1 0-1,1 25 1,-2-17 59,-1-19-69,0 0 0,0 0 0,0 0 0,0 0 0,0 0 0,0-1 0,0 1 0,0 0 0,0 0 0,1 0 0,-1 0 0,0-1 0,1 1 0,-1 0 0,0 0 0,1 0 0,-1-1 0,1 1 0,-1 0 0,1-1 0,0 1 0,-1 0 0,1-1 0,-1 1 0,1-1 0,0 1 0,0-1 0,-1 1 0,1-1 0,0 0 0,0 1 0,0-1 0,-1 0 0,1 0 0,0 0 0,0 1 1,0-1-1,0 0 0,0 0 0,-1 0 0,1 0 0,0 0 0,0 0 0,0-1 0,0 1 0,0 0 0,-1 0 0,1-1 0,0 1 0,0 0 0,0-1 0,-1 1 0,2-2 0,6-2 35,0-1 1,-1-1 0,0 1 0,8-8 0,-9 7-29,4-3-26,0 0 1,1 1-1,0 1 0,1 0 1,20-10-1,-30 16 1,1 0 0,-1 0 0,0 0-1,1 0 1,-1 1 0,1-1 0,-1 1 0,1-1 0,-1 1 0,1 0-1,0 0 1,-1 0 0,1 0 0,-1 1 0,1-1 0,-1 1 0,1-1-1,-1 1 1,0 0 0,1 0 0,-1 0 0,0 0 0,1 1 0,-1-1 0,0 0-1,0 1 1,0 0 0,0-1 0,-1 1 0,1 0 0,0 0 0,-1 0-1,1 0 1,-1 0 0,0 1 0,1-1 0,0 3 0,1 1-103,-1 0 1,0-1-1,0 1 1,0 0-1,-1 0 1,0 0-1,0 0 1,0 1-1,-1 9 1,0-16 101,0 1 0,0 0 0,0-1 1,-1 1-1,1-1 0,0 1 0,0-1 0,-1 1 0,1-1 1,0 1-1,-1-1 0,1 1 0,-1-1 0,1 0 1,0 1-1,-1-1 0,1 1 0,-1-1 0,1 0 0,-1 0 1,1 1-1,-1-1 0,0 0 0,1 0 0,-1 1 1,1-1-1,-1 0 0,1 0 0,-1 0 0,0 0 0,1 0 1,-1 0-1,1 0 0,-1 0 0,0 0 0,-14 0-248</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7.611"/>
    </inkml:context>
    <inkml:brush xml:id="br0">
      <inkml:brushProperty name="width" value="0.05" units="cm"/>
      <inkml:brushProperty name="height" value="0.05" units="cm"/>
    </inkml:brush>
  </inkml:definitions>
  <inkml:trace contextRef="#ctx0" brushRef="#br0">176 378 13011,'2'-2'413,"0"0"-1,0 0 1,0 0 0,-1 0 0,1-1 0,-1 1 0,0-1 0,1 1-1,-1-1 1,0 1 0,-1-1 0,1 0 0,0-3 0,-1 5-294,0 0 0,0 0 0,0 0 0,0 0 0,0 0 0,0 0 0,-1 0 0,1 0 0,0 0 0,-1 0 0,1 0 0,0 1 0,-1-1 0,1 0-1,-1 0 1,1 0 0,-1 1 0,0-1 0,1 0 0,-1 1 0,0-1 0,0 0 0,1 1 0,-1-1 0,0 1 0,0-1 0,0 1 0,0 0 0,0-1 0,1 1 0,-1 0 0,0 0 0,0-1 0,0 1 0,0 0 0,0 0 0,0 0 0,0 0 0,0 0 0,-2 1 0,-2-1 24,1 1-1,-1 0 1,0 0-1,1 0 1,-1 1-1,1-1 1,0 1-1,-1 0 1,1 1-1,0-1 1,0 1-1,0-1 1,1 1-1,-1 1 1,-3 3-1,-4 4-29,1 0 0,1 1 0,-13 18 1,16-20-99,0 0 0,1 1 0,0-1 1,1 1-1,0 0 0,0 0 0,1 0 0,1 1 1,0-1-1,0 1 0,1 22 0,1-33-13,0 0 0,0 1-1,0-1 1,0 1 0,0-1 0,1 0-1,-1 1 1,0-1 0,1 0-1,-1 1 1,1-1 0,0 0 0,-1 0-1,1 0 1,0 1 0,0-1-1,0 0 1,0 0 0,0 0 0,0 0-1,0 0 1,0-1 0,0 1 0,0 0-1,0 0 1,1-1 0,-1 1-1,0-1 1,1 1 0,-1-1 0,0 1-1,1-1 1,-1 0 0,0 0-1,1 0 1,-1 0 0,1 0 0,-1 0-1,1 0 1,-1 0 0,0 0-1,3-1 1,3-1 5,1 0-1,-1 0 1,0-1 0,1 0-1,-1-1 1,10-6-1,10-8 14,-1-2 0,-1-1 0,-1-1 0,33-38 0,74-111 50,-48 43 32,-70 105-26,-1-1-1,-1-1 0,13-40 1,-27 67 69,-4 10-89,-11 30 22,3 1-1,1 0 1,2 1-1,3 0 1,1 1-1,-3 58 1,10-91-104,2-1 0,-1 1 1,1 0-1,1-1 0,0 1 0,6 18 0,-8-28-14,1 0-1,0 0 1,0 0-1,0 1 1,0-1-1,0 0 1,0 0-1,0-1 1,1 1-1,-1 0 0,1 0 1,-1-1-1,1 1 1,0-1-1,-1 1 1,1-1-1,0 0 1,0 1-1,0-1 1,0 0-1,0 0 1,0-1-1,1 1 1,-1 0-1,0-1 1,0 1-1,1-1 1,-1 0-1,0 0 1,0 0-1,1 0 0,-1 0 1,0 0-1,1 0 1,-1-1-1,0 1 1,0-1-1,0 0 1,4-1-1,-2 0 0,-1 0 0,1 1 0,-1-1 0,0 0 0,1-1 0,-1 1 0,4-4 0,21-29-414</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2.275"/>
    </inkml:context>
    <inkml:brush xml:id="br0">
      <inkml:brushProperty name="width" value="0.05" units="cm"/>
      <inkml:brushProperty name="height" value="0.05" units="cm"/>
    </inkml:brush>
  </inkml:definitions>
  <inkml:trace contextRef="#ctx0" brushRef="#br0">5 0 21997,'-5'6'2128,"11"-1"-1384,3-4-336,1 3 1153,2-1-601,-1 1-808,-2-2-808,0-7 640,-3-3-168,0-2-176</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4.213"/>
    </inkml:context>
    <inkml:brush xml:id="br0">
      <inkml:brushProperty name="width" value="0.05" units="cm"/>
      <inkml:brushProperty name="height" value="0.05" units="cm"/>
    </inkml:brush>
  </inkml:definitions>
  <inkml:trace contextRef="#ctx0" brushRef="#br0">1 59 14579,'14'-3'1841,"6"2"-1113,16 1-240,7 0 1568,15-4-1232,8-2-199,12-1-145,3-2-64,-1-1-264,-5 1-152,-15 3-360,-11 3-248,-20 3 480,-12 5-113,-19 7-95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3.541"/>
    </inkml:context>
    <inkml:brush xml:id="br0">
      <inkml:brushProperty name="width" value="0.05" units="cm"/>
      <inkml:brushProperty name="height" value="0.05" units="cm"/>
    </inkml:brush>
  </inkml:definitions>
  <inkml:trace contextRef="#ctx0" brushRef="#br0">869 1 17220,'-11'17'1680,"-21"15"-1272,-42 28-120,-14 13 944,-18 19-735,-9 6-97,2 1-40,7-2-56,25-12-192,11-11-160,25-30-488,18-16-240,27-31 591,11-16-127,7-43-160</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4.686"/>
    </inkml:context>
    <inkml:brush xml:id="br0">
      <inkml:brushProperty name="width" value="0.05" units="cm"/>
      <inkml:brushProperty name="height" value="0.05" units="cm"/>
    </inkml:brush>
  </inkml:definitions>
  <inkml:trace contextRef="#ctx0" brushRef="#br0">1 215 14459,'12'19'1832,"8"-12"-1095,17-16-217,7-9 880,16-8-472,6-7-112,10 1-223,4-3-257,-2 6-648,-6 3-345,-14 9 537,-11 6-120,-18 7-120</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5.144"/>
    </inkml:context>
    <inkml:brush xml:id="br0">
      <inkml:brushProperty name="width" value="0.05" units="cm"/>
      <inkml:brushProperty name="height" value="0.05" units="cm"/>
    </inkml:brush>
  </inkml:definitions>
  <inkml:trace contextRef="#ctx0" brushRef="#br0">1 138 17596,'5'-7'272,"1"0"1,1 0-1,-1 0 1,1 1-1,0 0 1,1 0-1,-1 1 1,1 0-1,15-7 1,7-2 163,41-12 0,-67 25-384,18-6 2,0 1 0,0 1 0,0 1 0,1 0 0,-1 2 0,1 1 0,29 2 0,-43 0-51,0 0 0,0 1-1,-1 0 1,1 0-1,-1 1 1,1 0 0,-1 1-1,0 0 1,11 7-1,-14-8 0,0 1 0,0 1 0,-1-1 0,1 1 0,-1 0 0,0 0-1,0 0 1,0 0 0,-1 1 0,0 0 0,0-1 0,0 1 0,-1 0-1,2 9 1,0 2 25,-1-1 0,-2 1-1,1-1 1,-2 1-1,0 0 1,-1-1 0,-1 1-1,0-1 1,-1 1-1,-9 26 1,1-9 120,-2-1 0,-1-1 0,-37 61-1,41-76-84,0 0 0,-1-2 0,0 1 0,-2-1 0,0-1 0,0 0-1,-26 19 1,38-32-55,-1 1 0,0-1 0,1 0 0,-1 0 1,0 0-1,0 0 0,0 0 0,1 0 0,-1 0 0,0 0 0,0-1 0,-1 1 0,1-1 0,0 0 0,0 1 0,0-1 0,0 0 0,0 0 0,0 0 0,0-1 0,0 1 0,0 0 1,-1-1-1,1 0 0,0 1 0,0-1 0,1 0 0,-1 0 0,0 0 0,-2-1 0,-17-21 33</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9.493"/>
    </inkml:context>
    <inkml:brush xml:id="br0">
      <inkml:brushProperty name="width" value="0.05" units="cm"/>
      <inkml:brushProperty name="height" value="0.05" units="cm"/>
    </inkml:brush>
  </inkml:definitions>
  <inkml:trace contextRef="#ctx0" brushRef="#br0">0 151 14939,'2'-2'210,"-1"1"-1,0-1 1,1 1-1,-1-1 1,1 1 0,0-1-1,-1 1 1,1 0-1,0 0 1,0 0-1,0 0 1,-1 0-1,1 0 1,0 0 0,0 1-1,1-1 1,2 0-1,-5 1-122,1 1 1,0-1-1,0 0 0,0 0 0,0 0 0,-1 1 1,1-1-1,0 0 0,0 1 0,-1-1 0,1 1 0,0-1 1,-1 1-1,1-1 0,0 1 0,-1 0 0,2 1 0,-1 0 93,1 0-1,-1 1 1,0-1-1,1 1 0,-1 0 1,0-1-1,0 5 0,8 42 814,-3 1-1,1 62 1,-6-74-831,1 108 203,-2-69-211,10 81-1,-10-155-133,1 0 0,0 0 0,-1 0 0,1 0 1,0 0-1,1 0 0,1 3 0,-3-6-17,0 0 1,0 0-1,0 0 0,0 1 1,0-1-1,0 0 0,0 0 1,1 0-1,-1 0 0,0 0 0,0 1 1,0-1-1,0 0 0,0 0 1,1 0-1,-1 0 0,0 0 1,0 0-1,0 0 0,1 1 1,-1-1-1,0 0 0,0 0 1,0 0-1,1 0 0,-1 0 1,0 0-1,0 0 0,0 0 1,1 0-1,-1 0 0,0 0 0,0 0 1,0 0-1,0 0 0,1-1 1,5-12 99,-4 1-236,-1 0 1,0 0 0,0 0 0,-2 0 0,1 1 0,-1-1 0,-1 0 0,0 0 0,-5-15 0,0 7-539,0 0 1,-1 0-1,-1 1 1,-18-27 0,26 44 533,0-1 21,-1 1-1,1-1 0,-1 1 1,1 0-1,-1 0 0,1 0 1,-1 0-1,0 0 0,0 0 1,0 1-1,0-1 0,-1 0 1,-2-1-1,4 3 115,1 0-1,0 0 1,0 0 0,0 0-1,0 1 1,0-1 0,0 0-1,-1 0 1,1 0 0,0 0-1,0 0 1,0 0 0,0 0 0,0 1-1,0-1 1,0 0 0,0 0-1,0 0 1,0 0 0,0 0-1,0 1 1,-1-1 0,1 0-1,0 0 1,0 0 0,0 0 0,0 0-1,0 1 1,0-1 0,1 0-1,-1 0 1,0 0 0,0 0-1,0 1 1,0-1 0,0 0-1,0 0 1,0 0 0,0 0-1,0 0 1,0 0 0,0 1 0,0-1-1,1 0 1,-1 0 0,0 0-1,0 0 1,0 0 0,0 0-1,0 0 1,0 0 0,1 1-1,5 6 172,-2-5-32,0 0 0,1 0 0,-1 0 0,1 0 0,0-1 0,-1 0-1,1 0 1,0 0 0,0 0 0,10-1 0,0 0 249,-1-1 1,20-3-1,-21 1-259,0-1 0,0 0 0,-1-1 0,0-1 1,0 0-1,0 0 0,-1-1 0,1 0 0,-2-1 0,1-1 0,-1 0 0,-1 0 0,13-15 1,0-3-45,-1-2 1,-1 0-1,29-58 1,-2-19 134,-42 91-153,0 1 1,-1-1-1,-1-1 0,-1 1 0,2-20 0,-4 33-50,0 0 0,0 0-1,0-1 1,0 1 0,0 0-1,-1 0 1,1 0 0,-1 0-1,1 0 1,-1 0 0,0 0-1,0 0 1,0 0 0,0 0-1,0 0 1,0 0 0,0 0-1,-1 1 1,1-1 0,-2-1-1,2 2-4,-1 1 1,1-1-1,0 1 0,-1 0 0,1-1 0,-1 1 1,1 0-1,-1 0 0,1 0 0,0 0 0,-1 0 1,1 0-1,-1 0 0,1 1 0,0-1 0,-1 0 1,1 1-1,-1-1 0,1 1 0,0 0 0,0-1 1,-1 1-1,1 0 0,0 0 0,0 0 0,0-1 1,0 1-1,0 0 0,0 1 0,-1 0 0,-8 9 7,2-1 0,-1 1 0,2 0 0,-1 1 0,2 0 0,-1 0-1,2 0 1,-7 19 0,2 1-10,2 0 0,-7 44-1,14-66-3,-6 58 20,7-63-19,0-1 0,0 1-1,0-1 1,1 1 0,-1 0 0,1-1-1,1 0 1,-1 1 0,1-1 0,-1 0-1,5 8 1,-5-10-3,1-1-1,-1 0 0,0 0 1,0 1-1,1-1 0,-1 0 1,1 0-1,-1 0 1,1 0-1,-1-1 0,1 1 1,0 0-1,-1-1 0,1 1 1,0-1-1,0 1 0,-1-1 1,1 0-1,0 0 1,0 0-1,-1 0 0,1 0 1,0 0-1,0 0 0,0-1 1,2 0-1,3-1-8,-1 0 0,1 0-1,-1-1 1,0 0 0,8-5-1,55-42-89,-51 36 53,0 1 0,1 0 0,31-15-1,-46 26 36,0 1 0,0-1 0,0 1-1,0 0 1,0 0 0,0 0 0,0 1-1,0 0 1,6-1 0,-9 1 8,1 1 1,0-1 0,0 0-1,0 1 1,-1 0 0,1-1-1,0 1 1,0 0 0,-1-1-1,1 1 1,-1 0 0,1 0-1,-1 1 1,1-1 0,-1 0-1,1 0 1,-1 1 0,0-1-1,0 1 1,0-1 0,0 1-1,0-1 1,1 4 0,2 4 16,-1 1 1,-1-1-1,0 0 1,0 1-1,-1 0 1,0-1 0,0 1-1,-1 0 1,-1 0-1,-2 13 1,-3 14 130,-13 46 1,14-63-132,-1-1-1,-15 35 1,15-47-1075,3-9 636,2-12 49,2-3-52</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19.989"/>
    </inkml:context>
    <inkml:brush xml:id="br0">
      <inkml:brushProperty name="width" value="0.05" units="cm"/>
      <inkml:brushProperty name="height" value="0.05" units="cm"/>
    </inkml:brush>
  </inkml:definitions>
  <inkml:trace contextRef="#ctx0" brushRef="#br0">39 247 15379,'-1'1'236,"0"0"0,0 0 0,0 0 0,0 1-1,0-1 1,1 0 0,-1 0 0,0 0 0,1 1 0,-1-1-1,1 0 1,0 1 0,-1-1 0,1 0 0,0 1 0,0-1-1,-1 0 1,1 1 0,0-1 0,0 1 0,1-1-1,-1 0 1,0 1 0,0-1 0,1 0 0,-1 1 0,1 1-1,0-2-132,0 0-1,0 0 0,0 0 0,-1 0 1,1 0-1,0 0 0,0 0 0,0 0 1,0 0-1,1 0 0,-1 0 0,0-1 1,0 1-1,0 0 0,1-1 0,-1 1 1,0-1-1,1 0 0,-1 1 0,0-1 1,1 0-1,-1 0 0,1 0 0,-1 0 1,0 0-1,1 0 0,2 0 0,7-3 69,0 0-1,0-1 1,0 0 0,-1-1-1,1 0 1,-1-1-1,18-13 1,63-55 219,-83 66-358,56-55 141,-59 58-159,0-1-1,-1 1 1,0-1-1,0 0 0,0-1 1,-1 1-1,0-1 0,0 1 1,3-13-1,-6 18-11,1 0 0,-1 0 0,0 0 0,0 0 0,0 0 0,0 0 0,0-1 0,0 1 0,0 0 0,0 0 0,-1 0 0,1 0 0,0 0 0,-1 0 0,1 0 0,-1 0 0,1 0 0,-1 0 0,1 0 0,-1 0 0,0 0 0,-1-1 0,1 0 0,-1 1 0,1 1 1,-1-1-1,0 0 0,1 0 1,-1 0-1,0 1 0,0-1 0,0 1 1,1 0-1,-1-1 0,-3 1 1,-2 0-2,0 0 1,0 1 0,0 0 0,0 0 0,0 1-1,-11 4 1,3 0-7,1 2 1,-1 0-1,2 0 0,-1 1 1,1 1-1,1 1 0,-21 21 1,12-9 10,2 0 0,1 2 1,-19 33-1,25-37 16,1 0 1,-11 32-1,20-45-11,-1-1 0,1 1 1,0 0-1,1 0 0,0-1 0,0 1 1,0 0-1,1 0 0,1 0 1,1 14-1,-1-20-7,-1 0 0,1 0 0,0 0 1,0 0-1,0 0 0,0 0 0,0 0 1,0-1-1,1 1 0,-1 0 0,1-1 1,-1 1-1,1-1 0,0 1 0,-1-1 0,5 3 1,-2-2-55,0-1 1,0 1 0,1 0-1,-1-1 1,1 0 0,-1 0 0,8 0-1,5 0-135,-1-1-1,0-1 1,22-4-1,-37 5 187,39-9-189,-3-7-65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0.546"/>
    </inkml:context>
    <inkml:brush xml:id="br0">
      <inkml:brushProperty name="width" value="0.05" units="cm"/>
      <inkml:brushProperty name="height" value="0.05" units="cm"/>
    </inkml:brush>
  </inkml:definitions>
  <inkml:trace contextRef="#ctx0" brushRef="#br0">351 39 20948,'0'-1'99,"0"0"-1,0 0 0,0 1 0,1-1 0,-1 0 0,0 0 1,0 1-1,0-1 0,0 0 0,0 0 0,0 1 0,-1-1 1,1 0-1,0 0 0,0 1 0,0-1 0,-1 0 0,1 0 0,0 1 1,-1-1-1,1 0 0,-1 1 0,1-1 0,-2 0 0,1-1 31,-1 1-1,0-1 0,0 1 0,0 0 1,0 0-1,0 0 0,0 0 0,-4-1 0,-2 0 194,0 0 0,0 0-1,0 1 1,-9 0-1,6 1-262,0 1 1,0 0-1,1 1 0,-1 0 0,1 1 0,-1 0 0,1 1 1,0 0-1,0 0 0,1 1 0,-1 0 0,1 1 1,0 0-1,0 1 0,1-1 0,0 2 0,0-1 0,1 1 1,-9 12-1,7-8-43,0 1 1,0 0 0,2 0 0,0 1-1,0 0 1,1 0 0,1 1-1,0 0 1,1 0 0,1 0-1,0 0 1,-1 31 0,4-39-5,0 0 0,1 0 0,0 0 1,0 0-1,1 0 0,0 0 1,4 10-1,-5-14-18,1 0 1,-1 0 0,1 0 0,0 0-1,0 0 1,0 0 0,1-1-1,-1 1 1,1-1 0,-1 1-1,1-1 1,0 0 0,0 0-1,0 0 1,0-1 0,0 1 0,4 1-1,2-1-119,-1 0 0,1-1 0,0 1 0,0-2-1,0 1 1,0-1 0,0-1 0,0 0 0,0 0 0,0 0 0,16-6-1,3-2-312,0-2-1,36-18 0,12-14-69,0-2-184</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1.412"/>
    </inkml:context>
    <inkml:brush xml:id="br0">
      <inkml:brushProperty name="width" value="0.05" units="cm"/>
      <inkml:brushProperty name="height" value="0.05" units="cm"/>
    </inkml:brush>
  </inkml:definitions>
  <inkml:trace contextRef="#ctx0" brushRef="#br0">0 64 18428,'1'2'170,"1"0"0,-2 0 0,1 0 0,0 0 0,0 0 0,-1 1 0,1-1 1,-1 0-1,1 0 0,-1 1 0,0-1 0,0 0 0,0 1 0,0-1 0,-1 3 0,0 7 236,-1 207 3246,2 145-2311,2-325-1081,-5-104-100,2 0-1,3 0 1,3 0-1,3 0 1,3 1-1,33-114 1,-39 163-195,1-1 1,0 1-1,1 1 1,1-1 0,0 1-1,1 0 1,11-13-1,-18 24 22,1-1 0,0 1 0,0 1-1,0-1 1,0 0 0,1 1 0,-1-1 0,1 1-1,-1 0 1,1 0 0,0 1 0,0-1 0,-1 1 0,1-1-1,0 1 1,1 1 0,-1-1 0,0 0 0,0 1-1,0 0 1,0 0 0,0 0 0,0 1 0,1-1-1,-1 1 1,0 0 0,0 0 0,0 0 0,-1 1-1,1-1 1,0 1 0,6 4 0,-2 0-15,0-1 0,-1 1 0,0 0 0,0 0 0,-1 1 0,0 0 0,0 0 0,0 1 0,-1 0 0,0 0 0,-1 0 0,1 0 0,-2 1 0,1-1 0,2 13 0,-4-16 36,-1 0-1,0 0 0,0 1 1,0-1-1,-1 0 0,0 0 0,0 0 1,0 1-1,-1-1 0,1 0 1,-1 0-1,0 0 0,-1 0 0,0 0 1,1 0-1,-1 0 0,-1 0 1,1-1-1,-1 1 0,0-1 0,0 0 1,0 0-1,0 0 0,-1 0 1,0 0-1,1-1 0,-2 1 1,-5 3-1,4-4 24,1 0 1,-1 0 0,0-1-1,0 0 1,0 0 0,0-1 0,0 1-1,-1-1 1,1-1 0,0 1-1,-1-1 1,1 0 0,0 0-1,-1-1 1,1 0 0,0 0-1,-8-3 1,5 2-387,1-2 0,-1 1 0,0-1 0,1 0 0,0-1 0,0 0 0,0 0 0,0-1-1,1 0 1,-11-11 0,13 8-3541,11 7 2625,5 2-240</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1.856"/>
    </inkml:context>
    <inkml:brush xml:id="br0">
      <inkml:brushProperty name="width" value="0.05" units="cm"/>
      <inkml:brushProperty name="height" value="0.05" units="cm"/>
    </inkml:brush>
  </inkml:definitions>
  <inkml:trace contextRef="#ctx0" brushRef="#br0">127 0 20716,'-2'0'157,"1"0"-1,-1 1 0,0-1 1,1 0-1,-1 1 0,1-1 1,-1 1-1,0 0 0,1 0 0,-1-1 1,1 1-1,0 0 0,-1 0 1,1 0-1,0 0 0,0 0 1,-1 1-1,0 1 0,-23 27 841,22-26-593,-6 9-184,0 1 1,1 0-1,1 0 1,0 1-1,1 0 1,0 0-1,1 0 1,1 1-1,-4 24 1,8-34-206,-1 0 1,1 1 0,0-1 0,1 1-1,-1-1 1,1 1 0,0-1-1,1 0 1,0 0 0,0 0 0,4 10-1,-3-12 1,0 0 0,0 0 1,0 0-1,0 0 0,1 0 0,-1-1 0,1 0 0,0 1 0,0-1 0,0-1 0,0 1 0,1-1 1,-1 1-1,1-1 0,0 0 0,7 1 0,-6-1-56,-1-1-1,1 0 1,0 0 0,0-1 0,0 0-1,0 0 1,-1 0 0,1-1 0,0 0-1,0 0 1,-1 0 0,1-1 0,0 0-1,-1 0 1,1 0 0,-1-1 0,0 1 0,9-8-1,-7 5-57,0 0 0,0-1-1,-1-1 1,0 1 0,0-1-1,0 0 1,-1 0 0,0 0-1,0-1 1,-1 0 0,6-14 0,0-17-299</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6.310"/>
    </inkml:context>
    <inkml:brush xml:id="br0">
      <inkml:brushProperty name="width" value="0.05" units="cm"/>
      <inkml:brushProperty name="height" value="0.05" units="cm"/>
    </inkml:brush>
  </inkml:definitions>
  <inkml:trace contextRef="#ctx0" brushRef="#br0">8 32 15835,'-3'11'417,"2"0"-1,-1 0 0,1 0 0,1 0 0,1 18 0,10 53 768,-10-74-966,2 10 48,1 5 208,9 35 0,-12-53-399,1-1 1,-1 1-1,1-1 0,0 0 0,0 1 0,1-1 0,-1 0 1,1 0-1,0 0 0,0 0 0,0-1 0,1 0 1,6 7-1,-8-9-37,0 0-1,1-1 1,-1 1 0,0 0 0,0-1 0,0 1 0,0-1 0,1 0-1,-1 0 1,0 0 0,0 0 0,1 0 0,-1 0 0,0-1 0,0 1 0,0-1-1,0 1 1,1-1 0,-1 0 0,0 0 0,2-1 0,7-4 112,-1 0 1,17-15 0,-17 13-63,109-98 618,-8 5-259,-107 97-424,0 1 0,1 0 0,-1 0 0,1 0 0,8-2 0,-12 4-19,-1 1-1,1 0 1,0-1 0,0 1-1,0 0 1,0 0 0,0 0-1,0 0 1,0 0 0,0 0-1,0 0 1,0 0 0,0 0 0,0 0-1,0 0 1,0 1 0,0-1-1,0 0 1,0 1 0,0-1-1,-1 1 1,1-1 0,0 1-1,0-1 1,0 1 0,-1-1-1,1 1 1,0 0 0,-1 0 0,1-1-1,0 1 1,-1 0 0,1 0-1,-1 0 1,1 0 0,0 1-1,2 8 0,0 1 0,0-1 0,1 15 1,-2-17-3,-1 0 1,1 1 0,0-1 0,1 0 0,6 14 0,-9-21 0,0-1 0,1 1-1,-1 0 1,0-1-1,1 1 1,-1-1 0,1 1-1,-1-1 1,1 1 0,-1-1-1,1 1 1,-1-1-1,1 1 1,0-1 0,-1 0-1,1 1 1,-1-1 0,1 0-1,0 0 1,-1 0-1,1 1 1,0-1 0,0 0-1,-1 0 1,2 0 0,0 0 0,-1-1 0,1 1 0,-1-1 0,0 1 0,1-1 0,-1 1 0,0-1 0,1 0 1,-1 0-1,0 0 0,2-1 0,3-4 6,0 0-1,-1 0 1,7-10 0,26-45 19,-26 40-22,1 1-1,1 0 0,0 1 1,21-20-1,-34 37-6,1 1-1,-1 0 0,0-1 0,1 1 0,-1 0 1,1 0-1,-1 0 0,1 0 0,0 0 0,-1 1 1,1-1-1,0 0 0,0 1 0,0-1 0,-1 1 1,1 0-1,0-1 0,0 1 0,0 0 0,2 0 1,-3 1-2,1 0 0,-1 0 1,1-1-1,-1 1 1,1 0-1,-1 0 0,0 0 1,1 0-1,-1 1 1,0-1-1,0 0 0,0 1 1,0-1-1,0 0 1,0 1-1,0-1 0,0 1 1,-1-1-1,1 1 1,-1 0-1,1-1 1,0 3-1,2 10-72,1 1 1,-2-1-1,0 1 1,-1-1-1,0 1 1,-1 0-1,-1 0 0,-4 26 1,5-40 70,0-1 0,0 0 0,0 1 0,0-1 0,0 1 0,0-1-1,0 1 1,0-1 0,0 0 0,0 1 0,0-1 0,-1 1 0,1-1 0,0 1 0,0-1 0,0 0 0,-1 1 0,1-1 0,0 0 0,0 1 0,-1-1 0,1 0 0,0 1 0,-1-1 0,1 0 0,0 0-1,-1 1 1,1-1 0,0 0 0,-1 0 0,1 0 0,-1 1 0,1-1 0,0 0 0,-1 0 0,1 0 0,-1 0 0,0 0 0,0-1 22,1 1 0,-1-1 0,0 0 0,0 0 1,1 1-1,-1-1 0,0 0 0,1 0 0,-1 0 0,1 0 0,-1 0 1,1 0-1,0 0 0,-1 0 0,1-1 0,-7-29-113,1-13-40</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6.762"/>
    </inkml:context>
    <inkml:brush xml:id="br0">
      <inkml:brushProperty name="width" value="0.05" units="cm"/>
      <inkml:brushProperty name="height" value="0.05" units="cm"/>
    </inkml:brush>
  </inkml:definitions>
  <inkml:trace contextRef="#ctx0" brushRef="#br0">1 2 16772,'0'-2'1560,"0"10"-1088,0 3-184,0 1 656,0 0-800,0-1 48,5-1-136,2 1-176</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7.137"/>
    </inkml:context>
    <inkml:brush xml:id="br0">
      <inkml:brushProperty name="width" value="0.05" units="cm"/>
      <inkml:brushProperty name="height" value="0.05" units="cm"/>
    </inkml:brush>
  </inkml:definitions>
  <inkml:trace contextRef="#ctx0" brushRef="#br0">147 44 16251,'-1'-4'329,"0"-1"0,0 1 0,-1-1-1,0 1 1,-4-8 0,6 11-280,-1 0 0,1 1 0,0-1 0,-1 1 0,1-1 0,-1 1 0,1-1 0,0 1 0,-1-1 0,1 1 0,-1 0 0,0-1 0,1 1 0,-1 0 0,1-1 0,-1 1 0,0 0 0,1-1 0,-1 1 0,1 0 0,-1 0 0,0 0 0,1 0 0,-1 0 0,0 0 0,1 0 0,-1 0 0,0 0-1,1 0 1,-1 0 0,0 0 0,1 0 0,-1 1 0,0-1 0,1 0 0,-1 0 0,1 1 0,-1-1 0,1 1 0,-1-1 0,0 0 0,1 1 0,-1-1 0,1 1 0,0-1 0,-1 1 0,1-1 0,-1 1 0,1-1 0,0 1 0,-1 1 0,-2 2 91,0 1 0,0 0 0,0 0-1,1 0 1,0 0 0,0 1 0,0-1 0,-1 9-1,-5 49 8,7-49-54,-5 71 227,4 1-1,4 0 1,3-1 0,5 0 0,33 140 0,-42-222-303,20 67 307,-18-63-287,0-1 1,0 0-1,0 0 0,1 0 1,0 0-1,0 0 1,0-1-1,6 6 0,-9-10-28,0-1-1,-1 1 1,1 0 0,0 0-1,-1 0 1,1-1-1,0 1 1,0 0 0,0-1-1,0 1 1,0-1-1,0 1 1,0-1 0,0 0-1,0 1 1,0-1-1,0 0 1,0 0-1,0 1 1,0-1 0,0 0-1,0 0 1,0 0-1,0 0 1,2-1 0,-2 0-2,0 0 1,0 1 0,-1-1 0,1 0 0,0 0 0,-1 0-1,1 0 1,0 0 0,-1-1 0,0 1 0,1 0 0,-1 0 0,1 0-1,-1 0 1,0-1 0,0 1 0,0 0 0,0-2 0,1-7 36,-2 0 0,1 0-1,-4-20 1,-4 2 19,0 1-1,-2-1 0,-19-38 0,-50-76 28,60 109-58,-3-2 15,11 17 18,-17-34-1,28 52-62,-1-1-1,1 1 1,0 0-1,0-1 0,-1 1 1,1 0-1,0-1 1,0 1-1,0-1 1,0 1-1,-1-1 0,1 1 1,0 0-1,0-1 1,0 1-1,0-1 1,0 1-1,0-1 1,0 1-1,0 0 0,0-1 1,0 1-1,1-1 1,-1 1-1,0 0 1,0-1-1,0 1 0,0-1 1,1 1-1,-1 0 1,0-1-1,0 1 1,1 0-1,-1-1 1,0 1-1,1 0 0,-1-1 1,0 1-1,1 0 1,-1 0-1,0-1 1,1 1-1,-1 0 0,1 0 1,-1 0-1,0 0 1,1 0-1,-1-1 1,1 1-1,-1 0 1,1 0-1,-1 0 0,1 0 1,28 5 6,-19-3-44,4 0-81,0 0 1,0-1-1,0-1 1,0 0-1,1-1 1,-1 0 0,0-1-1,0-1 1,23-7-1,6-9-107</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3.928"/>
    </inkml:context>
    <inkml:brush xml:id="br0">
      <inkml:brushProperty name="width" value="0.05" units="cm"/>
      <inkml:brushProperty name="height" value="0.05" units="cm"/>
    </inkml:brush>
  </inkml:definitions>
  <inkml:trace contextRef="#ctx0" brushRef="#br0">0 1 16444,'9'21'1400,"-1"16"-920,1 3-208,9 13 560,7 9-256,9 7-208,1 4-168,5-1-432,1-2-320,0-8 440,-1-4-96,-5-23-112</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7.584"/>
    </inkml:context>
    <inkml:brush xml:id="br0">
      <inkml:brushProperty name="width" value="0.05" units="cm"/>
      <inkml:brushProperty name="height" value="0.05" units="cm"/>
    </inkml:brush>
  </inkml:definitions>
  <inkml:trace contextRef="#ctx0" brushRef="#br0">0 5 16812,'0'0'49,"0"0"1,0-1 0,0 1-1,1 0 1,-1 0 0,0-1-1,0 1 1,0 0 0,0 0-1,0 0 1,1 0 0,-1-1-1,0 1 1,0 0 0,0 0-1,1 0 1,-1 0 0,0 0 0,0-1-1,0 1 1,1 0 0,-1 0-1,0 0 1,0 0 0,1 0-1,-1 0 1,0 0 0,0 0-1,1 0 1,-1 0 0,0 0-1,0 0 1,0 0 0,1 0-1,-1 0 1,0 0 0,0 0-1,1 0 1,-1 1 0,6 10 980,1 28 116,-6-29-456,15 106 1582,-3-18-1673,4-1 0,33 110 1,-46-196-587,0 0 0,1 1 0,0-1 0,11 17 0,-15-27-39,0 1-1,0 0 1,1-1 0,-1 1 0,0-1 0,1 0-1,-1 0 1,1 1 0,0-1 0,-1 0-1,1 0 1,0 0 0,-1-1 0,1 1 0,4 1-1,-5-2-32,1 0 0,0 0 0,-1-1 0,1 1 0,0 0 0,-1-1 0,1 1 0,-1-1 0,1 0 0,-1 1 0,1-1 0,-1 0 0,1 0 0,-1 0 0,0 0 0,1 0 0,-1 0 0,0 0 0,0 0 0,0-1 0,0 1-1,1-2 1,26-42-477,-18 28 344,15-24-281</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7.968"/>
    </inkml:context>
    <inkml:brush xml:id="br0">
      <inkml:brushProperty name="width" value="0.05" units="cm"/>
      <inkml:brushProperty name="height" value="0.05" units="cm"/>
    </inkml:brush>
  </inkml:definitions>
  <inkml:trace contextRef="#ctx0" brushRef="#br0">85 0 17540,'-6'6'295,"1"0"0,0 0 1,0 0-1,0 0 0,1 1 0,0 0 1,1 0-1,-5 12 0,-1 4 371,-7 33 0,12-35-485,0-1 1,-2 28 0,6-40-158,-1-1 0,2 0 1,-1 0-1,1 1 0,0-1 0,0 0 1,1 0-1,0 0 0,0 0 1,4 7-1,-5-12-17,-1 0 1,1-1-1,0 1 0,0-1 1,0 1-1,0-1 1,1 0-1,-1 1 0,0-1 1,1 0-1,-1 0 1,0 0-1,1 0 0,-1 0 1,1 0-1,0 0 1,-1 0-1,1-1 0,0 1 1,-1 0-1,4-1 1,-3 0-1,1 0 0,-1 0 1,1 0-1,-1-1 0,1 1 1,-1-1-1,1 0 0,-1 0 1,0 0-1,1 0 0,-1 0 1,0 0-1,3-3 0,4-2 22,-1-1 0,-1 0 1,1-1-1,-1 0 0,12-17 0,-7 5 94,0 0 1,-1-1-1,-1 0 0,-1-1 1,-1 0-1,-1 0 0,8-47 1,-14 66-95,-1 0 1,0 1-1,0-1 1,0 0-1,0 0 1,0 0 0,-1 1-1,1-1 1,-2-3-1,2 5-24,0 1-1,0 0 1,0 0 0,0 0-1,-1-1 1,1 1 0,0 0-1,0 0 1,0 0-1,0-1 1,0 1 0,-1 0-1,1 0 1,0 0 0,0 0-1,0 0 1,0 0-1,-1-1 1,1 1 0,0 0-1,0 0 1,0 0 0,-1 0-1,1 0 1,0 0-1,0 0 1,0 0 0,-1 0-1,1 0 1,0 0 0,0 0-1,-1 0 1,1 0-1,0 0 1,0 0 0,0 0-1,-1 0 1,-10 14 81,4 0-80,0 0 0,1 1 0,1 0-1,0 0 1,2 0 0,-1 0 0,2 1 0,0-1 0,1 1-1,1 26 1,0-41-23,0 1-1,0 0 1,0-1-1,1 1 1,-1 0-1,0-1 1,1 1-1,-1 0 1,1-1 0,0 1-1,-1-1 1,1 1-1,0-1 1,0 0-1,0 1 1,0-1-1,0 0 1,2 2-1,-2-3-28,0 1-1,0-1 0,0 1 1,0-1-1,0 0 0,0 1 1,1-1-1,-1 0 0,0 0 0,0 0 1,0 0-1,0 0 0,0 0 1,1 0-1,-1 0 0,0 0 1,0-1-1,0 1 0,2-1 1,2-2-82,1 1 1,-1-1 0,0 0 0,0-1 0,-1 1 0,1-1 0,-1 0-1,6-7 1,9-12-303</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8.418"/>
    </inkml:context>
    <inkml:brush xml:id="br0">
      <inkml:brushProperty name="width" value="0.05" units="cm"/>
      <inkml:brushProperty name="height" value="0.05" units="cm"/>
    </inkml:brush>
  </inkml:definitions>
  <inkml:trace contextRef="#ctx0" brushRef="#br0">1 14 15147,'-1'-13'4986,"3"43"-2989,2-5-1524,42 278 2396,-33-240-2621,3-1 0,41 106 0,-54-161-320,0 0-1,0 0 1,0 0-1,1 0 1,0-1-1,1 1 1,-1-1-1,1 0 1,0 0-1,9 7 1,-14-13 28,1 1 0,-1-1 0,0 1 0,1-1 0,-1 0 0,1 1 1,-1-1-1,0 0 0,1 1 0,-1-1 0,1 0 0,-1 0 0,1 1 0,-1-1 0,1 0 1,-1 0-1,1 0 0,0 0 0,-1 0 0,1 0 0,-1 0 0,1 0 0,-1 0 0,1 0 1,-1 0-1,1 0 0,-1 0 0,1 0 0,-1 0 0,1 0 0,-1-1 0,1 1 0,-1 0 1,1 0-1,-1-1 0,1 1 0,-1 0 0,1-1 0,-1 1 0,0-1 0,1 1 0,-1 0 1,1-1-1,-1 0 0,1-1-35,0 0-1,-1 1 1,0-1 0,1 0 0,-1 0-1,0 0 1,0 0 0,0 0 0,0 1-1,0-1 1,-1-4 0,-6-15-609</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8.883"/>
    </inkml:context>
    <inkml:brush xml:id="br0">
      <inkml:brushProperty name="width" value="0.05" units="cm"/>
      <inkml:brushProperty name="height" value="0.05" units="cm"/>
    </inkml:brush>
  </inkml:definitions>
  <inkml:trace contextRef="#ctx0" brushRef="#br0">0 58 18500,'11'1'690,"0"0"1,0 1-1,0 0 0,11 5 1,21 3 313,-16-6-712,0-1 0,-1-1 1,34-2-1,-51 0-271,0-1-1,1 0 1,-1 0-1,0-1 1,0 0 0,-1-1-1,1 0 1,0 0-1,-1-1 1,0 0-1,0-1 1,0 0 0,9-6-1,-1-10-19,-15 20-1,-1 1-1,1-1 1,-1 0-1,0 1 1,1-1-1,-1 0 1,0 1-1,1-1 1,-1 0-1,0 1 1,0-1-1,1 0 1,-1 0-1,0 1 1,0-1-1,0 0 1,0 0-1,0 1 1,0-1-1,0 0 1,0 0-1,-1 1 1,1-1-1,0 0 1,0 0-1,-1 1 1,1-1-1,0 0 1,-1 1-1,0-2 1,1 2-1,-1 0 1,1 0 0,0 0-1,-1 0 1,1 1 0,-1-1-1,1 0 1,0 0 0,-1 0 0,1 0-1,0 1 1,-1-1 0,1 0-1,0 1 1,-1-1 0,1 0 0,0 0-1,0 1 1,-1-1 0,1 0-1,0 1 1,0-1 0,0 1-1,-1-1 1,1 0 0,0 1 0,0-1-1,0 1 1,0-1 0,0 0-1,0 1 1,0-1 0,0 1 0,-5 17 0,4-4-4,-1 0-1,2 0 0,-1-1 1,2 1-1,0 0 0,1 0 1,0-1-1,1 1 0,0-1 1,1 1-1,12 24 0,-15-36 4,0 0-1,0 0 0,0 0 1,1-1-1,-1 1 0,1 0 1,-1-1-1,1 1 1,-1-1-1,1 0 0,0 1 1,0-1-1,0 0 0,0 0 1,0 0-1,0 0 0,0 0 1,0-1-1,0 1 1,3 0-1,-2-1 4,0 0-1,0 0 1,0-1 0,0 1 0,0-1 0,0 0-1,-1 0 1,1 0 0,0 0 0,-1 0-1,1 0 1,0-1 0,3-2 0,1-2-128,1-1 1,-1 0 0,1 0-1,-2 0 1,1-1 0,-1 0-1,8-15 1,-10 16-11,-1 0-1,0 0 1,0-1-1,-1 1 1,0-1 0,0 0-1,-1 0 1,0 1-1,-1-1 1,1-9 0,-4-15-336</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9.298"/>
    </inkml:context>
    <inkml:brush xml:id="br0">
      <inkml:brushProperty name="width" value="0.05" units="cm"/>
      <inkml:brushProperty name="height" value="0.05" units="cm"/>
    </inkml:brush>
  </inkml:definitions>
  <inkml:trace contextRef="#ctx0" brushRef="#br0">14 1 15083,'-14'0'1721,"16"18"-1009,5 5-328,10 8 1824,2 1-1376,5 1-848,2 1-424,0-6 448,0-2-96,-4-10-136</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29.716"/>
    </inkml:context>
    <inkml:brush xml:id="br0">
      <inkml:brushProperty name="width" value="0.05" units="cm"/>
      <inkml:brushProperty name="height" value="0.05" units="cm"/>
    </inkml:brush>
  </inkml:definitions>
  <inkml:trace contextRef="#ctx0" brushRef="#br0">210 53 17132,'1'-1'144,"-1"-1"0,1 1 0,0 0 1,0 0-1,-1-1 0,1 1 0,-1-1 1,1 1-1,-1 0 0,0-1 0,1 1 1,-1-1-1,0 1 0,0-1 0,0 1 1,0-1-1,0 1 0,0-1 0,0 1 1,-1 0-1,1-1 0,-1 1 0,1-1 1,-2-1-1,1 1-11,0 1 1,-1-1-1,1 1 0,-1 0 0,1 0 1,-1 0-1,0 0 0,1 0 1,-1 0-1,0 0 0,0 1 0,1-1 1,-1 1-1,0-1 0,0 1 1,0 0-1,0-1 0,0 1 0,-2 0 1,-3 1-29,0 0 1,0 0-1,0 0 1,1 1-1,-1 0 0,1 0 1,-1 1-1,1-1 1,0 2-1,0-1 1,0 0-1,0 1 1,0 0-1,1 1 1,-9 8-1,7-6-99,0 1 0,0-1 0,1 1 0,0 0 0,1 1 0,0-1-1,0 1 1,0 0 0,1 1 0,-3 11 0,6-18-7,1-1 1,-1 1-1,1-1 1,-1 1-1,1 0 1,0-1-1,0 1 1,0 0-1,0-1 1,1 1-1,-1 0 1,1-1-1,0 1 0,-1-1 1,3 5-1,-2-6 1,0 0 0,0 1 0,0-1-1,1 0 1,-1 0 0,0 0 0,1 0 0,-1 0-1,1 0 1,-1 0 0,1-1 0,-1 1-1,1 0 1,-1-1 0,1 0 0,0 1-1,-1-1 1,1 0 0,0 1 0,-1-1 0,1 0-1,0 0 1,-1-1 0,1 1 0,2-1-1,17-3 6,-1-1 0,-1-2-1,1 0 1,-1 0 0,34-21 0,22-8 21,-61 31-23,-1 0 0,1 0-1,0 2 1,0 0 0,0 0 0,25-1-1,-35 4 8,1 0-1,-1 0 0,0 1 1,1-1-1,-1 1 0,0 0 1,0 0-1,0 1 0,1-1 0,-1 1 1,-1 0-1,1 0 0,0 0 1,0 0-1,-1 1 0,1 0 1,-1-1-1,0 1 0,0 0 1,0 1-1,0-1 0,-1 0 1,1 1-1,-1 0 0,0-1 0,2 5 1,-1 0 14,-1-4 28,0 0 0,-1 0 0,1 0 0,1 0 1,-1-1-1,4 5 0,-5-7-37,-1-1 0,1 1 0,0 0 0,-1-1 0,1 1 1,0-1-1,0 0 0,-1 1 0,1-1 0,0 0 0,0 1 0,0-1 0,0 0 0,0 0 0,-1 0 0,1 0 1,0 0-1,0 0 0,0 0 0,0 0 0,0 0 0,0 0 0,0 0 0,-1 0 0,1-1 0,0 1 1,0 0-1,0-1 0,-1 1 0,1-1 0,0 1 0,0-1 0,-1 1 0,1-1 0,0 1 0,-1-1 1,2-1-1,35-35 350,-32 30-366,2 0 0,-1 0 0,1 0 0,0 1 0,0 0 1,1 0-1,0 1 0,16-9 0,-22 14-13,-1 0 0,1-1 0,0 1 0,0 0 0,-1 0 0,1 0 0,0 0 0,0 0 0,-1 0 0,1 0 0,0 1 0,0-1 0,-1 1 0,1-1 0,0 1 0,-1 0 0,1 0 0,-1-1 0,1 1 0,-1 0 0,1 0 0,-1 1 0,0-1 0,1 0 0,-1 0 0,0 1 0,0-1 1,0 0-1,0 1 0,0-1 0,0 1 0,0 0 0,-1-1 0,1 1 0,0 3 0,1-1-133,-1 0 1,1 0 0,-1 0 0,-1 0-1,1 0 1,0 0 0,-1 0-1,0 1 1,0-1 0,0 0 0,0 0-1,-1 1 1,-2 7 0,3-11 116,0-1 0,-1 1 0,1 0-1,-1-1 1,1 1 0,-1 0 0,1-1 0,-1 1 0,1-1 0,-1 1 0,0-1-1,1 1 1,-1-1 0,0 1 0,0-1 0,1 1 0,-1-1 0,0 0 0,0 0-1,1 1 1,-1-1 0,0 0 0,-1 0 0,-7 1-430</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30.467"/>
    </inkml:context>
    <inkml:brush xml:id="br0">
      <inkml:brushProperty name="width" value="0.05" units="cm"/>
      <inkml:brushProperty name="height" value="0.05" units="cm"/>
    </inkml:brush>
  </inkml:definitions>
  <inkml:trace contextRef="#ctx0" brushRef="#br0">180 554 15643,'2'-9'487,"-2"0"1,1 0-1,-1 0 0,-1 0 0,1 0 0,-2 0 0,-2-11 0,4 19-387,-1-1-1,1 0 0,-1 1 1,0-1-1,1 1 0,-1-1 0,0 1 1,0-1-1,0 1 0,0 0 1,0-1-1,-1 1 0,1 0 1,0 0-1,0 0 0,-1 0 1,1 0-1,-3-1 0,2 2 13,0-1-1,0 1 0,0 0 1,-1 0-1,1 0 1,0 0-1,0 0 0,0 0 1,0 1-1,0-1 1,0 1-1,0-1 0,0 1 1,0 0-1,0 0 1,0 0-1,0 0 0,-3 3 1,-3 1 17,1 1 0,-1 0 0,1 0-1,1 1 1,0 0 0,0 0 0,0 1 0,1 0 0,0 0 0,-5 10 0,3-4-90,0 1-1,2 0 1,-1 1-1,2-1 1,-3 20-1,6-29-37,0 1-1,0 0 0,1-1 0,0 1 0,2 11 0,-1-16 0,-1 0-1,1 1 1,-1-1-1,1 0 1,0 0-1,-1 0 1,1-1-1,0 1 1,0 0-1,1 0 1,-1 0-1,0-1 1,1 1-1,-1-1 0,1 1 1,-1-1-1,1 1 1,0-1-1,-1 0 1,1 0-1,3 2 1,0-2 2,0 0 0,0 0 0,1 0-1,-1-1 1,0 1 0,0-1 0,0-1 0,0 1 0,1-1 0,-1 0 0,0 0 0,0 0 0,0-1 0,0 1 0,-1-1 0,1 0 0,0-1 0,-1 1-1,1-1 1,5-5 0,4-2 22,0-1-1,-1-1 0,0-1 1,18-22-1,-10 5 38,-1-1-1,-1-1 1,21-49-1,-13 24-57,-27 56-5,0 1-1,0-1 0,0 1 0,0-1 0,1 1 0,-1-1 0,0 1 0,0-1 1,1 1-1,-1-1 0,0 1 0,1-1 0,-1 1 0,0 0 0,1-1 0,-1 1 0,1-1 1,-1 1-1,1 0 0,-1 0 0,1-1 0,-1 1 0,1 0 0,-1 0 0,1-1 1,-1 1-1,1 0 0,-1 0 0,2 0 0,-1 0-1,0 1-1,-1 0 1,1-1-1,0 1 1,-1 0 0,1 0-1,0-1 1,-1 1 0,1 0-1,-1 0 1,1 0-1,-1 0 1,0-1 0,1 1-1,-1 2 1,11 50-103,-9-41 77,0-1 9,0 0-1,1-1 1,1 1-1,-1-1 1,7 12-1,-9-21 24,0 1-1,-1 0 1,1-1-1,0 1 1,0-1-1,0 0 1,1 1-1,-1-1 1,0 0-1,0 0 1,1 0-1,-1 0 1,1 0-1,-1 0 1,1 0-1,-1 0 1,1 0-1,0-1 1,-1 1-1,1-1 1,0 1-1,-1-1 1,1 0-1,0 1 1,0-1-1,-1 0 1,1 0 0,0 0-1,0-1 1,-1 1-1,1 0 1,0-1-1,-1 1 1,1-1-1,0 1 1,-1-1-1,1 0 1,-1 0-1,1 0 1,-1 0-1,3-2 1,4-3 17,0 0 1,0-1 0,-1 0-1,0 0 1,11-15 0,27-48 120,-38 59-109,23-38 120,-2-2 0,-3-1 1,-2-1-1,-2 0 0,18-76 0,-33 99-103,-7 20-62,-5 18-40,-2 13 9,1 0 1,1 0-1,-4 23 1,-7 71-41,11-59 69,0 64 0,7-98 10,0 0 1,1 0-1,1 0 1,1-1-1,14 42 1,-15-56-4,0 0 0,0 0 0,1-1 0,0 1 0,7 8-1,-10-14-1,0 0 0,0 1-1,0-1 1,0 0-1,0 0 1,0 0 0,1 0-1,-1 0 1,0 0-1,0 0 1,1 0-1,-1 0 1,1-1 0,-1 1-1,1 0 1,-1-1-1,1 0 1,-1 1-1,1-1 1,-1 0 0,1 1-1,-1-1 1,1 0-1,0 0 1,-1-1-1,1 1 1,-1 0 0,1 0-1,-1-1 1,1 1-1,2-2 1,-2 1-17,-1-1 1,0 1-1,1-1 1,-1 1-1,0-1 1,0 1-1,0-1 1,0 0-1,0 0 1,0 0-1,-1 0 1,1 1-1,0-1 1,-1 0-1,0 0 1,1 0-1,-1 0 0,0 0 1,0 0-1,0 0 1,0 0-1,-1 0 1,1 0-1,-1-3 1,-1-8-123,-1 1 1,-6-18 0,9 30 146,-12-32-6,-2 1 1,0 1-1,-2 0 1,-2 2-1,0 0 0,-42-48 1,52 66 390,15 11 78,1 1-497,6 1-83,-1-1-1,1 0 1,0-1-1,0-1 1,-1 0-1,1-1 1,0-1-1,0 0 1,-1-1-1,14-4 1,11-6-139</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31.209"/>
    </inkml:context>
    <inkml:brush xml:id="br0">
      <inkml:brushProperty name="width" value="0.05" units="cm"/>
      <inkml:brushProperty name="height" value="0.05" units="cm"/>
    </inkml:brush>
  </inkml:definitions>
  <inkml:trace contextRef="#ctx0" brushRef="#br0">139 176 17716,'0'-3'240,"1"-1"0,-1 1 0,0 0 0,0-1 0,0 1 0,-1-1 0,1 1 0,-1-1 0,1 1 0,-1-1 0,0 1 0,-3-6 0,3 8-178,1 1 1,-1-1 0,1 0 0,-1 0 0,1 1-1,-1-1 1,1 1 0,-1-1 0,0 1 0,0-1-1,1 1 1,-1-1 0,0 1 0,0-1 0,1 1 0,-1 0-1,0-1 1,0 1 0,0 0 0,0 0 0,-1 0-1,0 0 40,0 0-1,1 0 1,-1 1-1,0-1 0,0 1 1,0 0-1,1 0 1,-1-1-1,0 1 0,1 0 1,-1 0-1,1 0 1,-1 1-1,-1 1 0,-5 4 71,1 1 0,1 0-1,-1 0 1,1 0 0,1 1-1,-1 0 1,1 0 0,-5 15-1,4-8-146,1 0 0,0 0-1,1 0 1,-2 28 0,5-36-38,1 0 1,0-1-1,0 1 1,1-1-1,0 1 1,2 11-1,-2-18 10,-1 0-1,0 0 1,1 1-1,-1-1 1,1 0-1,-1 0 1,1 0-1,0 0 0,-1 0 1,1 1-1,0-1 1,0 0-1,0-1 1,0 1-1,0 0 1,0 0-1,0 0 1,0-1-1,0 1 1,0 0-1,0-1 0,0 1 1,1-1-1,-1 1 1,0-1-1,0 0 1,1 1-1,-1-1 1,0 0-1,0 0 1,1 0-1,-1 0 1,0 0-1,1 0 0,-1 0 1,0-1-1,0 1 1,1 0-1,-1-1 1,0 1-1,0-1 1,0 1-1,1-1 1,1-1-1,5-3-8,0 0-1,0-1 1,0 0-1,-1 0 1,1-1 0,-2 0-1,1 0 1,10-15 0,40-71 101,-53 86-71,30-59 369,40-105 0,-74 171-384,0 0 1,0 0 0,0 0 0,0 1-1,0-1 1,0 0 0,0 0 0,1 0 0,-1 0-1,0 1 1,0-1 0,0 0 0,0 0-1,0 0 1,1 0 0,-1 0 0,0 0 0,0 0-1,0 1 1,1-1 0,-1 0 0,0 0-1,0 0 1,0 0 0,1 0 0,-1 0 0,0 0-1,0 0 1,0 0 0,1 0 0,-1 0-1,0 0 1,0 0 0,0 0 0,1 0 0,-1-1-1,0 1 1,0 0 0,0 0 0,1 0-1,-1 0 1,0 0 0,0 0 0,0 0 0,0-1-1,1 1 1,-1 0 0,0 0 0,0 0 0,0 0-1,0-1 1,0 1 0,0 0 0,0 0-1,1 0 1,-1 0 0,0-1 0,0 1 0,0 0-1,1 10-12,0 1 0,-1 0-1,0 0 1,0-1-1,-4 17 1,1 9-29,1-11-5,0-3-82,1-1 1,0 0-1,2 1 0,0-1 1,2 0-1,6 29 1,-8-48 55,-1 0 0,1 0 0,0 1 1,0-2-1,0 1 0,0 0 0,0 0 1,0 0-1,0 0 0,1-1 0,-1 1 1,1 0-1,-1-1 0,1 0 0,2 3 1,-2-4-9,-1 1 0,1-1 0,0 0 0,-1 1 0,1-1 0,-1 0 1,1 0-1,-1 0 0,1 0 0,0-1 0,-1 1 0,1 0 0,-1-1 0,1 1 0,-1-1 1,1 1-1,-1-1 0,0 0 0,1 0 0,-1 1 0,0-1 0,1 0 0,-1 0 1,2-2-1,11-11-259,0 0 0,-1 0 1,17-25-1,13-20-506</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31.657"/>
    </inkml:context>
    <inkml:brush xml:id="br0">
      <inkml:brushProperty name="width" value="0.05" units="cm"/>
      <inkml:brushProperty name="height" value="0.05" units="cm"/>
    </inkml:brush>
  </inkml:definitions>
  <inkml:trace contextRef="#ctx0" brushRef="#br0">131 0 12331,'1'12'1460,"-9"23"-251,0-1 0,-21 51-1,0-1 328,27-78-1451,-37 138 1502,33-119-1281,2 0 0,1 1 0,-1 41 0,4-64-293,0 0 1,0 0-1,0 0 1,1 0-1,-1 0 1,1 0-1,-1 0 1,1 0-1,0 0 1,0-1-1,1 1 1,-1 0-1,0 0 1,1-1-1,0 1 1,-1-1-1,1 1 1,4 3-1,-5-5-23,1-1-1,-1 1 0,0-1 0,0 1 0,0-1 0,0 0 0,0 0 0,0 1 0,0-1 0,1 0 0,-1 0 0,0 0 0,0 0 0,0 0 0,0 0 0,0 0 0,1-1 0,1 0 0,0 0-28,0 0 0,-1-1 0,1 1 0,0-1 0,-1 0 0,1 0 0,-1 0 0,1 0 0,2-4 0,7-9-119,0 0 1,-1-2-1,0 1 0,-2-1 0,0-1 0,9-24 1,33-117-241,-47 144 407,63-226 1339,-122 488-145,50-206-1268,0 1-1,3 0 1,2 0-1,4 44 1,-3-78 44,1 0 0,-1 0 0,1 0 0,0 0 0,1 0 0,3 8 0,-5-16 15,-1 0-1,0 1 0,0-1 0,1 1 0,-1-1 0,0 0 0,1 1 1,-1-1-1,0 0 0,1 1 0,-1-1 0,1 0 0,-1 0 0,0 1 1,1-1-1,-1 0 0,1 0 0,-1 0 0,1 0 0,-1 1 1,2-1-1</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32.822"/>
    </inkml:context>
    <inkml:brush xml:id="br0">
      <inkml:brushProperty name="width" value="0.05" units="cm"/>
      <inkml:brushProperty name="height" value="0.05" units="cm"/>
    </inkml:brush>
  </inkml:definitions>
  <inkml:trace contextRef="#ctx0" brushRef="#br0">2 118 15027,'-1'-20'1573,"1"11"-731,0 9-820,0 0 0,0 0-1,0 0 1,0 0-1,0 0 1,0 0-1,0 0 1,0 0-1,0 0 1,0 0 0,0 0-1,0 0 1,0 0-1,0 0 1,0 0-1,0 0 1,0 0-1,1 0 1,-1 0 0,0 0-1,0 0 1,0 0-1,0 0 1,0 0-1,0 1 1,0-1-1,0 0 1,0 0 0,0-1-1,0 1 1,0 0-1,0 0 1,0 0-1,0 0 1,0 0-1,0 0 1,1 0 0,-1 0-1,0 0 1,0 0-1,0 0 1,0 0-1,0 0 1,0 0-1,0 0 1,0 0 0,0 0-1,0 0 1,0 0-1,0 0 1,0 0-1,0 0 1,0 0-1,0 0 1,9 20 964,-1 1 0,-1 0-1,5 30 1,6 14-483,-9-36-378,43 128 340,-40-126-399,1-2 0,1 1 1,20 27-1,-31-52-60,1 0-1,0 0 1,0 0 0,0 0-1,1-1 1,0 0 0,0 0-1,0 0 1,0 0 0,0-1-1,1 0 1,10 4 0,-13-6-3,0 0-1,0 0 1,1-1 0,-1 1 0,0-1-1,0 0 1,1 0 0,-1 0 0,0 0-1,0-1 1,1 1 0,-1-1 0,0 0-1,0 0 1,0 0 0,0 0 0,0 0-1,0-1 1,0 0 0,0 1 0,-1-1-1,1 0 1,-1 0 0,1 0 0,-1-1-1,4-4 1,0-1-9,0-1 0,0 0 0,-1 0 0,-1-1 0,1 1 0,-1-1 0,-1 0 0,0 0 0,0-1 0,-1 1 0,-1 0 0,0-1 0,0 1 0,-1-1 0,-1-13 0,-1-6-220,-2 0 0,-1 1 0,-1 0 0,-12-34 1,8 35-369,0 0 0,-21-38 1,27 58 357,0 1 0,0 0 1,-1 0-1,0 0 0,0 1 0,-1 0 1,0 0-1,0 0 0,0 0 0,-1 1 1,0 0-1,0 1 0,-11-6 0,13 8 84,0 1-1,1-1 1,-1 1-1,0 0 0,0 1 1,0-1-1,0 1 1,0 0-1,0 0 0,-9 2 1,0 1 76,0 1 1,-17 8-1,21-8 474,1-1 0,-1 1 0,0-2 1,1 1-1,-1-2 0,-14 2 0,24-3-358,0 0 0,0 0-1,-1 1 1,1-1 0,0 0 0,0 0-1,-1 0 1,1 0 0,0 0 0,-1 0-1,1 0 1,0 0 0,0 0 0,-1 0-1,1 0 1,0 0 0,0-1 0,-1 1 0,1 0-1,0 0 1,0 0 0,-1 0 0,1 0-1,0 0 1,0-1 0,-1 1 0,1 0-1,0 0 1,0 0 0,0-1 0,-1 1-1,1 0 1,0 0 0,0-1 0,0 1-1,0 0 1,0 0 0,0-1 0,0 1 0,-1 0-1,1 0 1,0-1 0,0 1 0,0-1-1,10-12 718,21-11-265,-11 15-395,-1 0 0,2 2 0,-1 0 0,1 1-1,0 1 1,28-3 0,-6 4-940,-1 2 0,53 3 0,-77 2 409,-12 0-167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4.936"/>
    </inkml:context>
    <inkml:brush xml:id="br0">
      <inkml:brushProperty name="width" value="0.05" units="cm"/>
      <inkml:brushProperty name="height" value="0.05" units="cm"/>
    </inkml:brush>
  </inkml:definitions>
  <inkml:trace contextRef="#ctx0" brushRef="#br0">0 1752 16668,'56'-33'593,"-1"-2"1,56-49 0,-69 51-328,475-374 767,681-615 425,-1095 908-1255,-82 91-229,-30 28-945,-1 0 0,1 0 0,-1-1 0,-19 6 0,6-5 54</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33.269"/>
    </inkml:context>
    <inkml:brush xml:id="br0">
      <inkml:brushProperty name="width" value="0.05" units="cm"/>
      <inkml:brushProperty name="height" value="0.05" units="cm"/>
    </inkml:brush>
  </inkml:definitions>
  <inkml:trace contextRef="#ctx0" brushRef="#br0">400 200 18604,'-2'-5'192,"0"1"0,0-1 0,0 1 1,-1 0-1,1-1 0,-1 1 0,0 0 0,0 1 0,-1-1 0,1 1 1,-1-1-1,0 1 0,0 0 0,0 0 0,0 1 0,0-1 0,0 1 1,-1 0-1,1 0 0,-1 0 0,0 1 0,0 0 0,1 0 0,-6-1 1,0 1-51,0 0 1,0 0-1,1 1 1,-1 0 0,0 1-1,1 0 1,-1 0-1,0 1 1,1 1 0,0-1-1,-13 7 1,9-3-109,0 2 0,1-1 0,0 1 0,0 1 1,1 0-1,0 1 0,1 0 0,-11 13 0,14-14-35,0 1 0,1-1 0,0 1 0,0 0-1,1 0 1,0 1 0,1 0 0,0-1 0,1 2 0,-3 19-1,5-27 2,0-1-1,1 1 0,0 0 0,0 0 0,0 0 1,0 0-1,0 0 0,1-1 0,0 1 0,0 0 1,0 0-1,0-1 0,1 1 0,-1 0 0,1-1 1,0 0-1,0 1 0,0-1 0,0 0 0,1 0 0,-1 0 1,1 0-1,0-1 0,0 1 0,0-1 0,0 1 1,0-1-1,1 0 0,-1 0 0,1-1 0,-1 1 1,5 1-1,0-2 7,0 0 1,-1 0-1,1-1 1,0 0-1,-1 0 1,1-1-1,0 0 1,-1 0-1,1-1 1,0 0-1,-1 0 1,0 0-1,0-1 1,13-8-1,0 0 31,-1-1-1,0-1 0,32-29 0,-29 22 21,-2-1 0,0-1 0,17-25 0,-29 35-45,-1 1-1,0-1 0,0-1 0,-1 1 1,-1-1-1,0 0 0,0-1 1,3-19-1,-8 28-36,1 1 0,0 0 0,-1-1 1,0 1-1,0 0 0,-1-1 0,1 1 0,-1 0 0,0-1 1,0 1-1,0 0 0,-1 0 0,1 0 0,-1 0 0,0 0 1,0 0-1,0 0 0,-1 1 0,1-1 0,-1 1 0,0-1 1,0 1-1,0 0 0,-1 0 0,1 1 0,-1-1 0,1 1 1,-1-1-1,0 1 0,0 0 0,0 1 0,0-1 0,0 1 1,0 0-1,-1 0 0,-7-1 0,-35 0-218</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03.964"/>
    </inkml:context>
    <inkml:brush xml:id="br0">
      <inkml:brushProperty name="width" value="0.05" units="cm"/>
      <inkml:brushProperty name="height" value="0.05" units="cm"/>
    </inkml:brush>
  </inkml:definitions>
  <inkml:trace contextRef="#ctx0" brushRef="#br0">49 230 14067,'-48'-18'1764,"48"17"-1748,0 1 0,0 0 0,0 0 0,0-1-1,0 1 1,0 0 0,0 0 0,0 0 0,0-1 0,0 1-1,0 0 1,0 0 0,0-1 0,0 1 0,0 0-1,0 0 1,0-1 0,0 1 0,0 0 0,0 0 0,0-1-1,0 1 1,0 0 0,0 0 0,1 0 0,-1-1-1,0 1 1,0 0 0,0 0 0,0 0 0,1 0 0,-1-1-1,0 1 1,0 0 0,0 0 0,1 0 0,-1 0-1,0 0 1,0 0 0,0-1 0,1 1 0,-1 0 0,0 0-1,0 0 1,1 0 0,-1 0 0,0 0 0,0 0-1,1 0 1,-1 0 0,14-4 220,24 2-51,71 5 0,-32 0-192,294-20 1,0-26 9,-76 8 8,-34 12-3,0 11-1,270 24 1,74 36 0,296 19-2,861-41-12,-1508-35 12,478-79 1,-703 82-15,-12 4-17,1-1 0,-1-1 0,1-1 0,-1 0 1,29-15-1,-45 20 4,0 0 1,0-1 0,0 1-1,-1-1 1,1 1 0,0-1-1,0 0 1,-1 1 0,1-1-1,0 0 1,-1 1 0,1-1-1,-1 0 1,1 0 0,-1 1-1,1-1 1,-1 0 0,1 0 0,-1 0-1,0 0 1,1 0 0,-1 0-1,0 0 1,0 0 0,0 1-1,0-3 1,0 2 1,-1-1 1,1 1-1,-1 0 1,0-1-1,0 1 1,1-1-1,-1 1 1,0 0-1,0 0 1,0 0-1,0 0 1,-1 0-1,1 0 1,-2-2-1,-6-3-53,0 1 0,-1-1 0,-15-5 0,25 11 72,-40-15-214</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9:05.116"/>
    </inkml:context>
    <inkml:brush xml:id="br0">
      <inkml:brushProperty name="width" value="0.05" units="cm"/>
      <inkml:brushProperty name="height" value="0.05" units="cm"/>
    </inkml:brush>
  </inkml:definitions>
  <inkml:trace contextRef="#ctx0" brushRef="#br0">0 174 10754,'2'1'72,"-1"-1"-1,0 1 0,0-1 0,0 1 0,1-1 1,-1 0-1,0 0 0,0 1 0,1-1 1,-1 0-1,0 0 0,0 0 0,1-1 0,-1 1 1,0 0-1,0 0 0,1-1 0,-1 1 1,0 0-1,0-1 0,0 0 0,1 1 0,-1-1 1,0 0-1,0 1 0,1-2 0,10-3 584,332-107 443,-269 95-1021,1 3 0,133-8 1,632 28 839,-770-4-863,952 94 446,-557-50-305,-359-44-47,0-5 0,144-22 0,-70-10 689,-208 25 111,12 6-1113,-24-10-4,17 6 30</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3:41.449"/>
    </inkml:context>
    <inkml:brush xml:id="br0">
      <inkml:brushProperty name="width" value="0.05" units="cm"/>
      <inkml:brushProperty name="height" value="0.05" units="cm"/>
    </inkml:brush>
  </inkml:definitions>
  <inkml:trace contextRef="#ctx0" brushRef="#br0">791 338 3985,'-8'-1'647,"1"1"-1,0-1 1,0-1 0,-10-2-1,13 2-353,0 1 0,0 0 0,0 0 0,-1 0 0,1 0 0,0 1-1,-1 0 1,1 0 0,0 0 0,-1 0 0,1 0 0,0 1-1,0 0 1,-1 0 0,-3 2 0,-23 11-83,1 1 0,1 2 0,-38 28-1,50-32-112,1 0-1,1 1 1,0 1-1,1 1 1,1-1-1,-21 33 1,26-31-97,-1 0 1,2 1-1,0 0 1,-6 29 0,-11 79 11,17-83-3,-8 57 45,0-3 175,-46 167 0,-56 191 194,79-297-430,-22 113 18,55-236-10,1 0 0,3 1 0,0-1 0,3 1 0,9 62 0,72 271 60,-54-267-10,66 154-1,-87-238-49,28 63 51,2-1 0,58 86-1,-81-144-39,0 0-1,2-2 0,0 0 1,1-1-1,1-1 1,1 0-1,1-2 1,0 0-1,1-1 0,0-2 1,47 22-1,-24-20-10,0-1-1,79 13 1,96 1 3,-164-23-3,42 4-6,1-5 0,-1-5 0,1-3-1,-1-5 1,98-22 0,27-14 18,435-75 54,-165 36-70,-4-21-1,-275 58 3,860-233-13,-918 234 21,285-127 0,0-79-39,-349 188 34,-4-4 1,147-146-1,-206 184 17,-1 0 0,-2-2 0,-1-1 0,-1-1 1,-2-1-1,-1-1 0,-2-1 0,-2-1 0,-1 0 0,13-51 1,-3-22 101,14-133 1,-8-117-65,-26 292-55,-2 22 3,-2 1 0,-2 0 0,-11-89 0,9 121-2,-1 0 1,0 1-1,-2-1 0,1 1 1,-1-1-1,-1 1 1,-1 1-1,0-1 1,0 1-1,-1 0 1,-1 1-1,0 0 0,0 0 1,-1 1-1,-1 0 1,1 1-1,-14-8 1,-31-16 31,-2 4 1,-113-42-1,43 20 0,-77-32-30,-4 9 1,-292-63-1,269 91-52,-2 10 0,-250-6 0,-1042 34 135,1263 16-74,-481 29 68,590-21-99,2 8 1,0 6-1,2 6 1,-203 78-1,-65 64 2478,342-143-2048</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0.236"/>
    </inkml:context>
    <inkml:brush xml:id="br0">
      <inkml:brushProperty name="width" value="0.05" units="cm"/>
      <inkml:brushProperty name="height" value="0.05" units="cm"/>
    </inkml:brush>
  </inkml:definitions>
  <inkml:trace contextRef="#ctx0" brushRef="#br0">1 356 12819,'75'2'4112,"43"0"-3829,140-11 415,147 5 22,-327 10-615,290 17 207,0-26-110,-85-24 40,178-7 111,-7 38-228,46 0-14,-351-11 121,150-26 0,146-46 578,-298 50-548,177-9 132,-143 20-289,-148 14-81,0-2 1,0-1-1,0-1 1,31-14-1,-62 22-15,1-1 0,-1 0-1,0-1 1,0 1 0,0 0-1,0 0 1,0-1 0,0 0-1,2-2 1,-4 4-7,0-1 1,1 1-1,-1 0 0,0 0 1,0-1-1,0 1 0,0 0 1,0-1-1,1 1 0,-1 0 0,0-1 1,0 1-1,0 0 0,0 0 1,0-1-1,0 1 0,0 0 1,0-1-1,0 1 0,0 0 0,0-1 1,-1 1-1,1 0 0,0-1 1,0 1-1,0 0 0,0-1 1,-14-6 37,-16 0-35,-1 2-1,-53-2 0,53 5-22,-801-14-727,-2 49 408,284-9 214,-416-29-209,761-1 321,-44 3 33,0 10-1,-400 65 1,634-70-30,12-2-4,0 0-1,0 0 1,1 1-1,-1-1 1,1 1 0,-1 0-1,0-1 1,1 2-1,-4 0 1,51 0-461,186-28-605,-57 5 706,739-33-1367,-735 47 1535,-4-5-57</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1.209"/>
    </inkml:context>
    <inkml:brush xml:id="br0">
      <inkml:brushProperty name="width" value="0.05" units="cm"/>
      <inkml:brushProperty name="height" value="0.05" units="cm"/>
    </inkml:brush>
  </inkml:definitions>
  <inkml:trace contextRef="#ctx0" brushRef="#br0">1 409 11731,'0'1'66,"1"0"1,0 0 0,0 0 0,-1-1 0,1 1 0,0 0 0,0-1 0,0 1-1,0-1 1,0 1 0,0-1 0,0 0 0,0 1 0,0-1 0,0 0 0,0 0 0,0 1-1,0-1 1,0 0 0,1 0 0,-1 0 0,0 0 0,1-1 0,31-5 72,-22 3 120,812-123 2175,-767 119-2331,1669-155 88,-1108 145-45,0 24 284,-502-5-315,5-2 517,1-6 0,168-28 0,-281 33-511,-6 1-92,-1 0 0,0 0 1,0 0-1,0 0 0,1 0 0,-1-1 0,0 1 1,0 0-1,1-1 0,-1 1 0,0-1 1,0 1-1,0-1 0,2-1 0,-17-6-409,-28-14 183,2-6 66</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49.222"/>
    </inkml:context>
    <inkml:brush xml:id="br0">
      <inkml:brushProperty name="width" value="0.05" units="cm"/>
      <inkml:brushProperty name="height" value="0.05" units="cm"/>
    </inkml:brush>
  </inkml:definitions>
  <inkml:trace contextRef="#ctx0" brushRef="#br0">11 2 14099,'0'0'37,"-1"-1"0,1 1 0,0 0 0,-1 0 0,1 0 0,0 0 0,-1 0 0,1 0 0,0 0 0,-1 0 0,1 0 0,0 0-1,-1 0 1,1 0 0,0 0 0,-1 0 0,1 0 0,0 0 0,-1 1 0,1-1 0,0 0 0,-1 0 0,1 0 0,0 0 0,0 1 0,-1-1 0,1 0 0,0 0 0,0 1 0,-1-1 0,1 0 0,0 0 0,0 1 0,0-1 0,-1 1 0,1 14 463,13 20 26,7 2 452,2-1 1,40 49-1,-26-36-327,121 184 1637,-126-179-1614,-2 1-1,34 91 1,-53-114-449,-7-21-107,0-1 1,0 1-1,2-1 1,-1 0-1,1 0 1,9 14-1,-12-22-92,-1-1 0,1 1 0,0-1 0,0 0 0,-1 1 0,1-1 0,0 0 0,0 0 0,0 0 0,0-1 0,0 1 0,1 0 0,-1-1 0,0 1 0,0-1 0,0 0 0,0 0 0,1 1 0,-1-2 0,0 1 0,0 0 0,0 0 0,1-1 0,-1 1-1,0-1 1,0 1 0,3-3 0,7-2 45,-1 0 0,0-1 0,17-12 1,-26 17-65,171-129 352,-28 20-232,84-49-191,291-151 1,-400 246-1548,-119 64 1563,-1 0 1,0 0-1,0 0 0,1 0 0,-1 0 1,0 0-1,0 0 0,0 0 1,1 0-1,-1 0 0,0 0 0,0 0 1,0-1-1,1 1 0,-1 0 0,0 0 1,0 0-1,0 0 0,1 0 1,-1 0-1,0-1 0,0 1 0,0 0 1,0 0-1,0 0 0,1 0 0,-1-1 1,0 1-1,0 0 0,0 0 1,0 0-1,0-1 0,0 1 0,0 0 1,0 0-1,0 0 0,0-1 0,0 1 1,0 0-1,0 0 0,0-1 1,0 1-1,0 0 0,0 0 0,0 0 1,0-1-1,0 1 0,0 0 1,0 0-1,0 0 0,0-1 0,0 1 1,-1 0-1,1 0 0,0-1 0,-14-5-342,6 3-69,-16-9-371</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0.335"/>
    </inkml:context>
    <inkml:brush xml:id="br0">
      <inkml:brushProperty name="width" value="0.05" units="cm"/>
      <inkml:brushProperty name="height" value="0.05" units="cm"/>
    </inkml:brush>
  </inkml:definitions>
  <inkml:trace contextRef="#ctx0" brushRef="#br0">0 11 17476,'6'44'1641,"-1"90"-1,-3-31-387,1-48-667,-1 13 225,4-1-1,24 115 1,-30-180-787,0-1-1,0 1 1,1-1 0,-1 0-1,0 1 1,1-1 0,-1 1-1,1-1 1,0 0 0,-1 0 0,1 1-1,0-1 1,0 0 0,-1 0-1,1 0 1,0 0 0,0 0-1,2 2 1,-2-4-9,0 1 0,-1 0-1,1-1 1,-1 1 0,1-1 0,0 1-1,-1-1 1,1 1 0,-1-1 0,1 1 0,-1-1-1,1 1 1,-1-1 0,0 1 0,1-1-1,-1 0 1,0 1 0,1-1 0,-1 0 0,0 0-1,0 1 1,1-1 0,-1-1 0,3-10 87,0-1 1,2-20-1,-8-279-614,3 313 506,1-1 1,-1 0-1,0 0 0,0 0 0,0 0 1,0 0-1,0 0 0,0 0 0,0 0 1,0 0-1,0 1 0,1-1 1,-1 0-1,0 0 0,0 0 0,0 0 1,0 0-1,0 0 0,0 0 0,1 0 1,-1 0-1,0 0 0,0 0 0,0 0 1,0 0-1,0 0 0,0 0 0,1 0 1,-1 0-1,0 0 0,0 0 1,0 0-1,0 0 0,0 0 0,0 0 1,1-1-1,-1 1 0,0 0 0,0 0 1,0 0-1,0 0 0,0 0 0,0 0 1,0 0-1,0 0 0,1 0 0,-1-1 1,0 1-1,0 0 0,0 0 0,0 0 1,0 0-1,0 0 0,0 0 1,0-1-1,0 1 0,0 0 0,0 0 1,0 0-1,0 0 0,0-1 0,15 18-122,10 9-12,-22-23 134,1-1 1,0 0-1,0 0 1,0 0-1,1-1 1,-1 0-1,0 1 0,1-2 1,-1 1-1,1 0 1,-1-1-1,0 0 0,1 0 1,-1 0-1,1 0 1,-1-1-1,1 0 1,-1 0-1,0 0 0,1-1 1,-1 1-1,0-1 1,0 0-1,0 0 0,0 0 1,0-1-1,5-4 1,2-2 12,-1 0 0,0-1 0,-1 0 0,0 0 0,-1-1 0,0 0 0,13-24 0,-11 16 19,-1-1 1,-1 0 0,-1-1-1,-1 1 1,-1-1-1,0-1 1,2-34-1,-8 28 6,1 28-31,0 0-1,0-1 1,0 1 0,0 0-1,0 0 1,-1-1-1,1 1 1,0 0 0,0 0-1,0 0 1,0-1-1,0 1 1,0 0 0,-1 0-1,1 0 1,0-1 0,0 1-1,0 0 1,-1 0-1,1 0 1,0 0 0,0-1-1,0 1 1,-1 0-1,1 0 1,0 0 0,0 0-1,-1 0 1,1 0-1,0 0 1,0 0 0,-1 0-1,1 0 1,0 0 0,0 0-1,-1 0 1,1 0-1,0 0 1,0 0 0,-1 0-1,1 0 1,0 0-1,0 0 1,-1 0 0,1 0-1,0 1 1,0-1 0,0 0-1,-1 0 1,1 0-1,0 0 1,0 1 0,0-1-1,-1 0 1,-10 14 21,4 2-2,0 0-1,1 1 1,0 0-1,-3 25 1,-9 75 127,15-96-100,1 0-1,0 0 1,2 0 0,1 0-1,4 29 1,-4-45-34,0 0 1,0 0-1,0-1 1,1 1-1,0 0 1,0-1-1,0 1 1,1-1-1,-1 0 1,1 1-1,0-1 1,0-1-1,0 1 1,1 0-1,-1-1 1,1 0-1,0 1 1,0-2-1,0 1 1,0 0-1,1-1 1,-1 0-1,1 0 1,-1 0-1,1 0 1,0-1-1,0 0 1,7 1-1,2-1 3,-1 0-1,0-1 0,0-1 0,0 0 1,1-1-1,-1-1 0,0 1 1,-1-2-1,1 0 0,-1-1 0,17-8 1,-19 8-9,1-1 0,-1 0 0,0 0 0,-1-1 0,1-1 0,-1 0 1,-1 0-1,1 0 0,-2-1 0,1-1 0,-1 1 0,11-20 0,-17 25-6,1 0 0,0 0 0,-1-1-1,0 1 1,0 0 0,0-1-1,0 1 1,-1-1 0,0-8 0,0 12-2,0 0 0,0 0 0,0-1 0,-1 1 0,1 0 0,0 0 0,-1 0 0,1-1 0,-1 1 0,1 0 0,-1 0 0,0 0 0,1 0 0,-1 0 0,0 0 0,0 0 0,0 0 0,1 1 0,-1-1 0,0 0 0,0 0 0,0 1 0,0-1 0,-1 1 0,1-1 0,0 1 0,0-1 0,0 1 0,0-1 0,-1 1 0,1 0 0,0 0 0,0 0 0,0 0 1,-1 0-1,1 0 0,0 0 0,-2 0 0,-6 2 5,1 0 0,-1 0 0,1 1 0,0 0 0,0 0 0,0 1 0,1 0-1,-1 0 1,1 1 0,-10 7 0,1 2 44,0 0 1,1 0-1,-16 20 0,26-27-19,-1 0-1,2-1 1,-1 2 0,1-1 0,-5 11 0,9-17-21,-1 1 1,0 0-1,1-1 1,-1 1 0,1 0-1,-1 0 1,1-1 0,0 1-1,0 0 1,0 0-1,0 0 1,0 0 0,0-1-1,0 1 1,1 0-1,-1 0 1,1 0 0,-1-1-1,1 1 1,0 0 0,-1-1-1,1 1 1,0 0-1,0-1 1,0 1 0,0-1-1,1 0 1,-1 1 0,0-1-1,3 2 1,4 2-29,0-1 1,0 0-1,0-1 1,0 1-1,1-1 1,14 2-1,59 8-847,-68-11 653,90 6-313,-56-6 171</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1.085"/>
    </inkml:context>
    <inkml:brush xml:id="br0">
      <inkml:brushProperty name="width" value="0.05" units="cm"/>
      <inkml:brushProperty name="height" value="0.05" units="cm"/>
    </inkml:brush>
  </inkml:definitions>
  <inkml:trace contextRef="#ctx0" brushRef="#br0">1 1 16444,'7'18'870,"0"0"0,-1 1 0,5 33 0,4 62 1035,-11-75-1263,10 348 2955,-14-332-2957,1-45-267,0-12-5,4-19 169,-4 14-468,25-131 694,-7 31-755,50-158-1,-66 256-68,0 0 0,1 0 0,0 0 0,1 0 0,10-15 0,-13 22 40,-1 1 0,0-1 0,1 1 0,-1-1 0,1 1 0,-1-1 0,1 1 0,-1 0 0,1 0 0,0 0-1,0 0 1,0 0 0,-1 1 0,1-1 0,0 0 0,0 1 0,0-1 0,0 1 0,0 0 0,0 0 0,0 0 0,0 0 0,0 0 0,1 0 0,-1 0-1,0 1 1,-1-1 0,1 1 0,0-1 0,0 1 0,0 0 0,0 0 0,0 0 0,1 1 0,1 0-11,-1 0 1,0 0-1,0 0 0,0 1 1,0-1-1,-1 1 1,1 0-1,-1-1 0,1 1 1,-1 0-1,0 1 0,0-1 1,0 0-1,-1 1 0,1-1 1,-1 1-1,0-1 1,0 1-1,0-1 0,0 1 1,-1 0-1,1 0 0,-1-1 1,0 1-1,0 0 1,-1 5-1,0-3 15,-1 0 0,1 0 0,-1 0 0,0-1 0,0 1 1,-1-1-1,0 1 0,0-1 0,0 0 0,0 0 0,-1 0 0,0-1 0,0 1 0,0-1 1,-10 7-1,3-3-61,-2-1 1,1 0-1,-1-1 1,0-1-1,0 0 1,0 0 0,-1-1-1,0-1 1,0-1-1,1 0 1,-2 0-1,1-2 1,-17 0-1,30 0-14,0 0-1,0 0 0,0 0 0,0 0 1,0 0-1,0-1 0,0 1 0,0 0 0,0-1 1,0 1-1,0 0 0,1-1 0,-1 1 0,-1-2 1,2 2 44,-1 0 1,1-1-1,0 1 0,0 0 1,0 0-1,0-1 1,0 1-1,0 0 1,0 0-1,0-1 1,0 1-1,0 0 0,0 0 1,0-1-1,0 1 1,0 0-1,0 0 1,0-1-1,0 1 0,1 0 1,-1 0-1,0-1 1,0 1-1,0 0 1,0 0-1,0-1 1,1 1-1,-1 0 0,0 0 1,0 0-1,0 0 1,1-1-1,2-1-159,0 0-1,0-1 1,0 1 0,0 1-1,1-1 1,4-2 0,28-7-663,7-1-205</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1.595"/>
    </inkml:context>
    <inkml:brush xml:id="br0">
      <inkml:brushProperty name="width" value="0.05" units="cm"/>
      <inkml:brushProperty name="height" value="0.05" units="cm"/>
    </inkml:brush>
  </inkml:definitions>
  <inkml:trace contextRef="#ctx0" brushRef="#br0">50 75 19316,'-1'12'489,"-1"1"0,0 0 0,-1-1-1,0 1 1,-7 15 0,-6 29 576,13-42-809,-6 33 329,9-45-556,-1 0 1,1 0-1,0-1 0,0 1 1,0 0-1,1 0 1,-1 0-1,1 0 1,-1 0-1,1 0 0,0-1 1,1 5-1,-1-7-25,0 1 0,-1 0-1,1-1 1,-1 1 0,1-1 0,0 1-1,-1-1 1,1 1 0,0-1 0,0 1-1,-1-1 1,1 0 0,0 1 0,0-1-1,0 0 1,0 0 0,-1 0 0,1 0-1,0 1 1,0-1 0,0 0 0,0 0-1,0-1 1,-1 1 0,1 0 0,0 0-1,0 0 1,0 0 0,0-1 0,-1 1-1,1 0 1,0-1 0,0 1 0,1-2-1,1 0 9,0 0 0,0 0-1,0 0 1,0 0-1,-1-1 1,1 1 0,2-5-1,5-8 34,-1 0 0,-1-1-1,0 0 1,-1-1-1,-1 0 1,0 0 0,-2 0-1,0-1 1,0 1-1,0-36 1,-5 36-19,-5 25-18,-4 27-7,9-30 3,0-1 0,0 1 0,1-1 0,0 1 0,0 0 0,0-1 1,1 1-1,-1-1 0,1 1 0,0-1 0,1 1 0,1 4 0,-2-8 1,0 1-1,0-1 1,1 1-1,-1-1 0,0 1 1,1-1-1,-1 1 1,1-1-1,0 0 1,-1 0-1,1 0 0,0 0 1,0 0-1,-1-1 1,1 1-1,0 0 1,0-1-1,0 1 0,0-1 1,0 0-1,0 0 1,0 1-1,0-1 0,0-1 1,0 1-1,0 0 1,0 0-1,0-1 1,0 1-1,3-2 0,4 0 8,-1-1 0,1-1 0,0 1 0,-1-1-1,0 0 1,0-1 0,0 0 0,-1-1 0,1 1-1,-1-1 1,10-11 0,-5 3 1,0-1 1,-1 0-1,0-1 0,14-29 0,-17 20-29,-8 21-15,-6 16 8,-1 9 62,0 1 0,1 0 0,2 0 0,0 0 0,1 1 0,1-1 0,2 1 0,2 28 0,-2-46-16,1 1-1,1-1 1,-1-1 0,1 1 0,0 0 0,0 0 0,0-1 0,1 1 0,3 5 0,-5-9-57,0 1-1,0-1 1,0 0-1,1 1 1,-1-1-1,0 0 1,0 0-1,1 0 1,-1 0-1,0 0 1,1 0-1,-1-1 1,1 1-1,-1 0 1,1-1-1,-1 1 1,1-1-1,0 1 1,-1-1 0,1 0-1,0 0 1,-1 0-1,1 0 1,0 0-1,-1 0 1,1 0-1,-1 0 1,1-1-1,0 1 1,-1-1-1,1 1 1,2-2-1,-3 1-91,1 0 0,-1 0 0,1-1 1,-1 1-1,1 0 0,-1-1 0,0 1 0,1-1 0,-1 1 0,0-1 0,0 1 0,0-1 0,0 0 0,-1 0 0,1 1 0,0-1 0,-1 0 0,1 0 0,0-4 0,0-37-814,-1 40 936,-5-51-784,-6-11-246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5.307"/>
    </inkml:context>
    <inkml:brush xml:id="br0">
      <inkml:brushProperty name="width" value="0.05" units="cm"/>
      <inkml:brushProperty name="height" value="0.05" units="cm"/>
    </inkml:brush>
  </inkml:definitions>
  <inkml:trace contextRef="#ctx0" brushRef="#br0">0 1 13923,'25'29'1544,"13"10"-1016,15 21-184,15 9 505,17 14-305,7 8 0,11 21-96,3 8-80,5-4-232,3-7-88,-4-18-16,-5-5-8,-13-15-120,-3-16-240,-12-25 288,-7-13-16,-18-17-56</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2.030"/>
    </inkml:context>
    <inkml:brush xml:id="br0">
      <inkml:brushProperty name="width" value="0.05" units="cm"/>
      <inkml:brushProperty name="height" value="0.05" units="cm"/>
    </inkml:brush>
  </inkml:definitions>
  <inkml:trace contextRef="#ctx0" brushRef="#br0">5 1 17420,'-1'0'1584,"-2"7"-1112,3 6-200,7 3 576,1 3-600,4 4-15,5-3-105,14-4-184</inkml:trace>
  <inkml:trace contextRef="#ctx0" brushRef="#br0" timeOffset="1">380 252 19348,'-1'4'405,"-1"0"0,0-1 0,0 1 0,0 0 0,-1-1 0,1 1 0,-4 3 0,-11 16 893,2 4-161,-29 57 157,41-76-1277,0 0 0,0 0 0,1 1-1,0-1 1,0 0 0,1 1 0,0-1 0,1 15-1,0-22-45,0 1 0,0-1 0,0 1 0,0-1 0,0 1 0,1-1 0,-1 0 0,1 1 0,-1-1 0,1 1 0,0-1 0,-1 0 0,1 0 0,0 1 0,0-1 0,0 0 0,0 0 0,0 0 0,0 0 0,0 0 0,0 0 0,3 1 0,-2-1-87,0 0 0,1 0 1,-1-1-1,1 1 0,-1-1 0,1 0 0,-1 0 0,0 1 0,1-2 0,-1 1 0,1 0 0,3-1 0,3-1-176,0-1 0,0 0 0,-1 0 0,1-1 0,-1 0 0,11-7 0,10-11-481</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2.448"/>
    </inkml:context>
    <inkml:brush xml:id="br0">
      <inkml:brushProperty name="width" value="0.05" units="cm"/>
      <inkml:brushProperty name="height" value="0.05" units="cm"/>
    </inkml:brush>
  </inkml:definitions>
  <inkml:trace contextRef="#ctx0" brushRef="#br0">1 236 13627,'3'2'306,"0"1"1,0-1-1,0 0 1,1-1-1,-1 1 1,1 0-1,0-1 0,-1 0 1,1 0-1,0 0 1,0-1-1,-1 1 1,1-1-1,0 0 0,0 0 1,0 0-1,0 0 1,0-1-1,-1 1 1,1-1-1,5-2 0,8-2 506,0-2 0,0 0 0,19-11 0,-26 13-628,10-5 30,-1 0 1,-1-1-1,0-1 1,0-1-1,-1-1 0,-1 0 1,0-1-1,-1 0 1,20-28-1,-35 43-212,14-28 116,-14 28-115,0-1 0,1 0 1,-1 1-1,0-1 0,0 1 1,0-1-1,1 0 0,-1 1 1,0-1-1,0 0 0,0 1 1,0-1-1,0 0 0,0 1 1,-1-1-1,1 0 0,0 1 1,0-1-1,0 1 0,-1-1 1,1 0-1,0 1 0,-1-1 1,1 1-1,0-1 0,-1 1 1,1-1-1,-1 1 0,1-1 1,0 1-1,-1-1 0,0 1 1,1-1-1,-1 1 0,1 0 1,-1-1-1,1 1 0,-1 0 1,0 0-1,1 0 0,-1-1 1,0 1-1,1 0 0,-2 0 1,-3 0 7,0 0 1,-1 0-1,1 1 1,0 0-1,0 0 1,-1 0-1,1 0 1,0 1 0,0 0-1,0 0 1,1 0-1,-9 6 1,-9 6 25,-25 20-1,44-32-31,-18 15 33,-37 38 1,50-47-24,1 0 1,1 1-1,-1 0 1,1 0-1,1 1 1,0 0-1,-6 17 1,9-24-6,1 0 0,0 0 0,1 1 0,-1-1 0,1 1 0,0-1 1,-1 0-1,1 1 0,1-1 0,-1 1 0,0-1 0,1 1 0,0-1 0,0 0 0,0 0 0,0 1 0,3 4 0,-1-3-33,0-1-1,0 0 0,0 0 0,1-1 1,0 1-1,0-1 0,0 0 1,0 0-1,0 0 0,8 4 0,9 2-219,-1-1 0,1-2 0,0 0-1,30 5 1,-45-10 161,36 8-168,-4-1-80</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3.286"/>
    </inkml:context>
    <inkml:brush xml:id="br0">
      <inkml:brushProperty name="width" value="0.05" units="cm"/>
      <inkml:brushProperty name="height" value="0.05" units="cm"/>
    </inkml:brush>
  </inkml:definitions>
  <inkml:trace contextRef="#ctx0" brushRef="#br0">244 329 14443,'3'-21'1466,"2"-31"547,-5 50-1875,0 0-1,0 1 1,0-1 0,0 0 0,-1 0-1,1 0 1,0 1 0,-1-1 0,1 0-1,-1 0 1,0 1 0,0-1 0,1 1-1,-1-1 1,0 0 0,0 1 0,0 0-1,-1-1 1,1 1 0,0 0 0,-3-3-1,2 4-63,1-1 0,-1 1 0,1 0 0,0-1 0,-1 1 0,1 0 0,-1 0 0,0 0 0,1 0 0,-1 0 0,1 1 0,0-1 0,-1 0 0,1 1 0,-1-1 0,1 1 0,-1-1 0,1 1 0,0 0 0,-1 0 0,1-1 0,-1 2 0,-28 23 493,29-24-540,-20 21 113,1 1 0,1 1 0,1 1 0,1 1 1,1 0-1,2 1 0,-17 40 0,29-60-123,-1 1 0,1-1-1,0 1 1,0 0 0,0 9 0,2-16-11,0 1 1,0 0-1,0 0 1,0-1-1,0 1 0,0 0 1,1-1-1,-1 1 1,0 0-1,1 0 1,0-1-1,-1 1 1,1-1-1,0 1 1,0-1-1,0 1 1,0-1-1,0 1 1,0-1-1,0 0 1,0 0-1,0 1 1,1-1-1,-1 0 1,1 0-1,-1 0 1,1 0-1,-1-1 0,3 2 1,1-1 8,0 0 0,0 0 0,0-1 0,0 0 0,0 1 0,0-2 0,0 1 0,-1-1 0,1 0 0,0 0 0,0 0 0,0 0 0,-1-1 0,9-4 0,7-4 51,35-23-1,-51 30-57,46-33 84,-1-2 0,-2-2 0,-2-2 0,-2-2 0,-2-2 0,-2-2 0,-2-1 0,50-89 0,-72 109-19,-15 28-68,1 1 0,-1-1 0,0 0 0,1 0 0,-1 0 0,1 1 0,-1-1 0,0 0 0,0 0 0,0 0 0,1 0 0,-1 0 0,0 0 0,0 0 0,0 1 0,0-1 0,0 0 0,-1 0 0,1 0 0,0 0 0,0 0 0,-1 0 1,0-1-1,0 2 0,0 1 0,0-1 0,0 0 0,1 0 1,-1 1-1,0-1 0,0 1 0,0-1 0,0 1 1,0-1-1,0 1 0,1 0 0,-1-1 0,0 1 1,0 0-1,1 0 0,-1-1 0,0 1 0,0 1 1,-17 22 48,-2 9-42,1 1-1,1 1 0,2 1 0,2 0 1,1 1-1,2 0 0,1 1 0,-6 53 1,15-79-174,1 1 0,1 0 1,-1 0-1,2 0 0,0-1 1,0 1-1,1-1 0,7 18 1,-8-24-83,-1-4-66</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4.171"/>
    </inkml:context>
    <inkml:brush xml:id="br0">
      <inkml:brushProperty name="width" value="0.05" units="cm"/>
      <inkml:brushProperty name="height" value="0.05" units="cm"/>
    </inkml:brush>
  </inkml:definitions>
  <inkml:trace contextRef="#ctx0" brushRef="#br0">2 251 14987,'0'5'347,"-1"-1"0,1 0 0,-1 0 0,1 0 0,1 1 0,-1-1 1,1 0-1,0 5 0,0-7-216,0-1 1,0 1 0,-1-1-1,1 0 1,0 1 0,0-1-1,0 0 1,1 0-1,-1 1 1,0-1 0,0 0-1,1 0 1,-1 0 0,0-1-1,1 1 1,-1 0 0,1 0-1,-1-1 1,1 1 0,-1-1-1,1 1 1,0-1 0,-1 0-1,4 1 1,5-1 153,0 1 0,0-2 0,1 1 0,-1-1 0,0-1 0,0 0 0,0 0 0,0-1 0,-1 0 0,1-1 0,-1 0 0,14-8 0,-2 0-91,0-2 0,-1 0 0,-1-1 0,19-20 1,-22 20-98,0-2 1,17-25 0,-28 36-77,-1 0 1,0 0 0,-1-1-1,1 0 1,-1 1-1,-1-1 1,1 0 0,-1 0-1,0-1 1,1-13-1,-3 20-19,0 0 0,1 0-1,-1 0 1,0-1 0,0 1 0,-1 0-1,1 0 1,0 0 0,0 0-1,-1-1 1,1 1 0,0 0 0,-1 0-1,1 0 1,-1 0 0,1 0-1,-1 0 1,0 0 0,1 0 0,-1 0-1,0 0 1,0 0 0,0 1-1,0-1 1,0 0 0,0 0 0,0 1-1,0-1 1,0 1 0,0-1-1,0 1 1,0-1 0,0 1 0,0 0-1,0-1 1,0 1 0,-1 0-1,1 0 1,0 0 0,0 0-1,0 0 1,-1 0 0,1 0 0,-2 1-1,-3 0-1,0 0 0,0 1 0,0 0-1,1 0 1,-1 0 0,0 1-1,-8 5 1,-12 11-13,0 2 0,2 1-1,0 0 1,1 2 0,2 1 0,0 0 0,2 2-1,0 0 1,-21 44 0,36-63 14,0 1 1,1-1-1,-1 1 0,2 1 0,-4 17 1,5-24-4,1-1 1,0 1-1,0-1 1,0 1 0,0-1-1,1 1 1,-1-1-1,1 0 1,-1 1-1,1-1 1,0 1 0,0-1-1,0 0 1,0 0-1,0 0 1,0 1 0,1-1-1,-1 0 1,1-1-1,0 1 1,-1 0-1,1 0 1,0-1 0,0 1-1,0-1 1,0 1-1,4 1 1,2 0-96,0 0 1,0 0-1,1-1 1,-1 0-1,1-1 1,0 0-1,-1 0 1,15-1-1,72-7-1677,-87 6 1606,26-4-370,32-8 1,-25 0-187</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5.678"/>
    </inkml:context>
    <inkml:brush xml:id="br0">
      <inkml:brushProperty name="width" value="0.05" units="cm"/>
      <inkml:brushProperty name="height" value="0.05" units="cm"/>
    </inkml:brush>
  </inkml:definitions>
  <inkml:trace contextRef="#ctx0" brushRef="#br0">0 25 17372,'15'-22'2525,"-14"22"-2497,-1 0 0,0-1 1,0 1-1,0 0 0,0 0 1,0 0-1,1 0 0,-1 0 1,0-1-1,0 1 1,0 0-1,1 0 0,-1 0 1,0 0-1,0 0 0,0 0 1,1 0-1,-1 0 0,0 0 1,0 0-1,1 0 0,-1 0 1,0 0-1,0 0 0,0 0 1,1 0-1,-1 0 0,0 0 1,0 0-1,1 0 0,-1 0 1,0 0-1,0 0 0,1 1 1,2 14 1013,-11 105 1150,1-7-1759,5-84-361,2 39 89,0-63-118,1-1 0,-1 1 0,1-1 0,0 1 0,0-1 0,1 1 0,-1-1 0,1 0 0,0 0 0,0 1 0,4 4 0,-5-8-18,-1-1-1,1 1 1,0 0 0,0 0-1,0 0 1,0 0-1,0-1 1,0 1-1,0 0 1,0-1-1,0 1 1,0-1-1,0 1 1,0-1-1,0 0 1,0 1-1,0-1 1,1 0 0,-1 0-1,0 0 1,0 0-1,2 0 1,-1 0 19,1-1 1,-1 0-1,0 0 1,1 1-1,-1-1 1,0-1 0,0 1-1,0 0 1,0 0-1,3-3 1,2-2 112,-1-1 0,0 0 0,0 0 1,9-15-1,-6 7-1,-1-1-1,-1 0 1,-1 0 0,0 0-1,-1-1 1,-1 0 0,0 0 0,1-24-1,-5 40-139,0-1-1,0 1 1,0-1-1,0 1 1,0-1-1,0 1 1,0 0-1,-1-1 1,1 1-1,0-1 1,-1 1-1,1 0 1,-1-1-1,-1 0 1,2 2-14,0-1 1,0 1-1,0 0 1,0 0-1,0 0 1,0 0-1,-1 0 1,1 0-1,0 0 1,0 0-1,0 0 1,0 0-1,0 0 1,0 0-1,0 0 1,-1 0-1,1 0 1,0 0-1,0-1 1,0 1-1,0 0 1,0 1-1,-1-1 1,1 0 0,0 0-1,0 0 1,0 0-1,0 0 1,0 0-1,0 0 1,-1 0-1,1 0 1,0 0-1,0 0 1,0 0-1,0 0 1,0 0-1,0 0 1,0 1-1,0-1 1,-1 0-1,1 0 1,0 0-1,-4 13 28,3-8-33,0-1 1,1 0 0,-1 1 0,1-1-1,0 1 1,1-1 0,-1 1 0,1-1 0,-1 1-1,1-1 1,1 0 0,-1 1 0,1-1 0,-1 0-1,1 0 1,0 0 0,5 6 0,-4-7 0,-1-1 0,1 0 0,0 1 0,-1-1-1,1-1 1,0 1 0,0 0 0,1-1 0,-1 1 0,0-1 0,0 0 0,1 0 0,-1 0 0,0-1 0,1 1 0,-1-1 0,1 0 0,-1 0 0,1 0-1,-1 0 1,1-1 0,-1 1 0,6-3 0,5 0 8,-1-2 1,0 0-1,-1 0 0,1-1 0,-1 0 0,0-1 1,0-1-1,12-11 0,-5 3 12,0-1 0,-1-1 0,24-31 0,-36 41-10,-2 4-4,0-1 1,0 0-1,-1 0 0,1-1 1,-1 1-1,0-1 1,-1 0-1,1 1 0,-1-1 1,2-10-1,-4 16-4,0-1 0,1 1 0,-1-1 0,0 1-1,0 0 1,0-1 0,0 1 0,0-1 0,0 1 0,0 0-1,0-1 1,0 1 0,0-1 0,0 1 0,0 0 0,0-1-1,-1 1 1,1 0 0,0-1 0,0 1 0,0-1 0,-1 1 0,1 0-1,0-1 1,0 1 0,-1 0 0,1 0 0,0-1 0,0 1-1,-1 0 1,1 0 0,0-1 0,-1 1 0,1 0 0,-1 0-1,1 0 1,-1-1 0,-16 7-15,-15 20-5,19-12 8,0 0 1,2 1 0,0 1-1,-12 21 1,18-28 9,1-1 0,0 1 0,1 0 0,0 0 1,0 0-1,1 0 0,0 1 0,0-1 0,1 1 0,0 14 1,2-21 6,-1 1 1,1-1-1,0 1 1,0 0-1,0-1 1,0 0-1,1 1 1,-1-1-1,1 0 1,0 0-1,0 1 1,0-1 0,5 5-1,-2-4-91,0 1 0,1 0 0,-1-1 1,1 0-1,0-1 0,12 6 0,-1-2-515,0-1 1,0-1-1,0-1 1,35 4-1,-24-5 28,-5-3-210</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6.147"/>
    </inkml:context>
    <inkml:brush xml:id="br0">
      <inkml:brushProperty name="width" value="0.05" units="cm"/>
      <inkml:brushProperty name="height" value="0.05" units="cm"/>
    </inkml:brush>
  </inkml:definitions>
  <inkml:trace contextRef="#ctx0" brushRef="#br0">103 7 15779,'0'-6'1937,"0"10"-969,-3 10-336,-4 11 1777,-4 8-913,-3 10-512,0 6-160,1 6-208,-3 2-79,6 1-153,2-4-72,3-11-240,4-7-160,2-11-640,4-7-409,3-10 921,5-4-184,3-10-144</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6.554"/>
    </inkml:context>
    <inkml:brush xml:id="br0">
      <inkml:brushProperty name="width" value="0.05" units="cm"/>
      <inkml:brushProperty name="height" value="0.05" units="cm"/>
    </inkml:brush>
  </inkml:definitions>
  <inkml:trace contextRef="#ctx0" brushRef="#br0">94 1 21413,'-5'2'195,"1"0"1,0 0 0,-1 0-1,1 1 1,0-1 0,0 1 0,0 0-1,1 0 1,-1 1 0,1-1-1,0 1 1,0 0 0,0-1 0,0 2-1,1-1 1,-1 0 0,1 0-1,-2 7 1,-2 3-141,1 0-1,1 0 1,0 1 0,-3 25-1,7-35-43,-1 0-1,1-1 1,0 1-1,0 0 1,1 0 0,0-1-1,-1 1 1,2 0-1,-1-1 1,0 1 0,1-1-1,0 0 1,0 1-1,4 6 1,-4-9 10,0 0 0,-1 0-1,1-1 1,0 1 0,0-1 0,0 1 0,0-1-1,0 0 1,0 1 0,1-1 0,-1 0 0,0 0-1,1-1 1,-1 1 0,1 0 0,-1-1 0,0 0-1,1 1 1,-1-1 0,1 0 0,-1 0 0,1 0-1,-1-1 1,1 1 0,-1-1 0,1 1 0,-1-1-1,0 0 1,5-2 0,0 0 65,0-1 0,0 0 0,-1 0 0,1 0 0,-1-1 1,0 0-1,0-1 0,0 1 0,-1-1 0,0 0 0,0 0 0,-1-1 0,7-11 0,-8 13-39,0-1 1,0 1-1,-1-1 0,0 0 0,0 1 0,-1-1 0,0 0 0,1 0 0,-2 0 0,1 0 1,-1 0-1,0 0 0,0 0 0,-1 0 0,0 0 0,0 0 0,0 0 0,-4-9 0,5 13-63,-1 0 0,0 0 0,0 1 0,0-1 0,0 1-1,0-1 1,0 1 0,0-1 0,-1 1 0,1-1-1,0 1 1,-1 0 0,1 0 0,-1 0 0,1 0 0,-1 0-1,0 0 1,1 0 0,-1 0 0,0 1 0,0-1 0,1 1-1,-1-1 1,0 1 0,0 0 0,0-1 0,0 1 0,-2 1-1,1-1-134,-1 1-1,1-1 1,-1 1-1,1 0 0,0 1 1,0-1-1,-1 1 1,1-1-1,0 1 0,0 0 1,0 0-1,1 0 1,-5 5-1,5-6-355</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59.569"/>
    </inkml:context>
    <inkml:brush xml:id="br0">
      <inkml:brushProperty name="width" value="0.05" units="cm"/>
      <inkml:brushProperty name="height" value="0.05" units="cm"/>
    </inkml:brush>
  </inkml:definitions>
  <inkml:trace contextRef="#ctx0" brushRef="#br0">75 13 16219,'-2'4'566,"0"0"-1,1-1 0,-1 1 1,0 0-1,1 0 0,0 0 0,-1 7 1,-17 101 2471,-14 105-1050,29-189-1822,2-22-126,1 0 0,0-1 1,1 1-1,-1 0 1,1 0-1,0 0 0,0 0 1,1 0-1,2 10 0,-3-16-30,0 1 0,0-1-1,0 0 1,1 1 0,-1-1-1,0 0 1,0 0 0,0 1-1,0-1 1,0 0 0,1 0-1,-1 1 1,0-1 0,0 0 0,0 0-1,1 0 1,-1 1 0,0-1-1,0 0 1,1 0 0,-1 0-1,0 0 1,1 1 0,-1-1-1,0 0 1,0 0 0,1 0-1,-1 0 1,0 0 0,1 0-1,-1 0 1,0 0 0,1 0-1,-1 0 1,0 0 0,0 0-1,1 0 1,-1 0 0,0 0-1,1-1 1,-1 1 0,0 0 0,0 0-1,1 0 1,-1 0 0,0 0-1,0-1 1,1 1 0,-1 0-1,0 0 1,0 0 0,0-1-1,1 1 1,-1 0 0,0 0-1,0-1 1,0 1 0,1-1-1,11-19 231,-10 16-178,28-56 88,-3-2 0,-3-1-1,18-72 1,-16 50-218,-24 79 53,0 1-1,0 0 1,0 0 0,1 0-1,0 0 1,6-8 0,-9 13 11,0 0 0,0-1 1,1 1-1,-1 0 0,0-1 1,1 1-1,-1 0 1,0-1-1,1 1 0,-1 0 1,0 0-1,1 0 0,-1-1 1,1 1-1,-1 0 0,0 0 1,1 0-1,-1 0 0,1 0 1,-1 0-1,1 0 1,-1 0-1,0 0 0,1 0 1,-1 0-1,1 0 0,-1 0 1,1 0-1,-1 0 0,0 0 1,1 0-1,0 1 1,0 0-12,0 0 1,0 1 0,0-1-1,0 1 1,0-1 0,-1 1-1,1-1 1,0 1 0,-1-1 0,1 1-1,-1 0 1,1-1 0,-1 4-1,1 1-7,1 0-1,-2 1 0,1-1 1,-1 0-1,0 0 0,0 0 1,-1 1-1,1-1 0,-1 0 1,-1 0-1,1 0 0,-1 0 0,0 0 1,-1-1-1,1 1 0,-1 0 1,0-1-1,-1 0 0,1 0 1,-1 0-1,0 0 0,0 0 0,0-1 1,-1 0-1,0 0 0,0 0 1,0 0-1,0-1 0,0 0 1,-1 0-1,1 0 0,-1-1 0,0 0 1,0 0-1,0 0 0,0-1 1,0 0-1,-10 1 0,9-2-64,0 1 0,0-1-1,0-1 1,0 1 0,0-1 0,0 0-1,1-1 1,-1 0 0,-7-2-1,14 4 44,0-1 0,-1 1 0,1 0 0,-1 0-1,1 0 1,-1 0 0,1-1 0,0 1 0,-1 0-1,1-1 1,0 1 0,-1 0 0,1 0-1,0-1 1,-1 1 0,1-1 0,0 1 0,0 0-1,-1-1 1,1 1 0,0-1 0,0 1 0,0 0-1,0-1 1,-1 1 0,1-1 0,0 1 0,0-1-1,0 1 1,0 0 0,0-1 0,10-12-1209,22-5 101,-31 18 1162,35-15-750,8-2-83</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0.052"/>
    </inkml:context>
    <inkml:brush xml:id="br0">
      <inkml:brushProperty name="width" value="0.05" units="cm"/>
      <inkml:brushProperty name="height" value="0.05" units="cm"/>
    </inkml:brush>
  </inkml:definitions>
  <inkml:trace contextRef="#ctx0" brushRef="#br0">69 1 18020,'0'2'182,"1"0"0,-1 0 0,0 1 0,0-1 0,0 0 0,0 0-1,0 0 1,0 1 0,-1-1 0,1 0 0,-1 0 0,1 0 0,-1 0 0,0 0 0,-1 4 0,0-2 166,-17 47 2014,9-25-1710,0 2 0,2-1 0,-6 32 1,14-58-639,0 0 1,0 0-1,0 0 1,-1 0-1,1 0 1,0 0 0,0 0-1,0 0 1,1 0-1,-1 0 1,0 0 0,0 0-1,0-1 1,1 1-1,-1 0 1,0 0-1,1 0 1,-1 0 0,1 0-1,-1-1 1,1 1-1,-1 0 1,1 0 0,0-1-1,-1 1 1,2 0-1,-1 0-5,1-1 0,-1 1 0,1-1 0,-1 0 0,1 1 0,-1-1 0,1 0 0,-1 0 0,1 0 0,-1 0 0,1 0 0,0 0 0,-1-1 0,3 0 0,4-1-4,1-1 1,-1 0-1,0-1 1,10-5 0,55-42-2,-55 36-52,1 2 1,0 1 0,25-13-1,-44 25 43,1-1-1,-1 1 0,1 0 1,-1 0-1,1-1 0,-1 1 1,1 0-1,-1 0 0,1 0 1,0 0-1,-1 0 0,1 0 0,-1 0 1,1 0-1,0 0 0,-1 0 1,1 0-1,-1 0 0,1 0 1,0 0-1,-1 0 0,1 1 1,-1-1-1,1 0 0,-1 1 1,1-1-1,0 1 0,0 0-1,0 0 0,-1 0 0,1 0 0,-1 0 0,1 0 0,-1 0 0,1 0 0,-1 1 1,0-1-1,0 0 0,1 0 0,-1 0 0,0 2 0,0 9-24,-1-1 1,-4 19 0,3-12-4,1-17 35,1 0 1,0-1 0,0 1-1,0 0 1,0 0-1,0 0 1,0-1-1,1 1 1,-1 0-1,0 0 1,0 0-1,1-1 1,-1 1-1,0 0 1,1-1-1,-1 1 1,0 0-1,1 0 1,-1-1-1,1 1 1,0-1-1,-1 1 1,1 0 0,-1-1-1,1 1 1,0-1-1,0 1 1,1-1 0,0 1 1,-1-1 0,1 1 0,0-1-1,0 0 1,0 0 0,-1 0-1,1 0 1,0 0 0,0 0 0,3-1-1,4-2 10,-1 1-1,1-1 1,14-8-1,58-37-99,-47 27-147,46-22 1,-79 43 222,0-1 1,-1 1-1,1-1 1,0 1 0,0 0-1,-1-1 1,1 1-1,0 0 1,0 0-1,0-1 1,0 1-1,0 0 1,-1 0-1,1 0 1,0 0 0,0 0-1,0 0 1,0 0-1,0 1 1,0-1-1,-1 0 1,1 0-1,0 1 1,0-1-1,0 0 1,0 2-1,0-1 7,-1 0-1,1 0 1,-1 0-1,1 0 1,-1 0-1,1 0 1,-1 0-1,0 0 1,0 0-1,0 1 0,0-1 1,0 0-1,0 0 1,0 0-1,0 0 1,-1 3-1,-1 8 58,-1-1 0,-10 23 0,11-27-4,-9 19 109,6-16-29,1 0 1,0 0-1,-4 22 1,8-31-148,0-1-1,0 0 1,-1 1 0,1-1 0,0 0 0,0 0 0,0 1 0,0-1 0,0 0 0,0 1-1,0-1 1,0 0 0,0 1 0,0-1 0,0 0 0,0 0 0,1 1 0,-1-1 0,0 0-1,0 1 1,0-1 0,0 0 0,0 0 0,0 1 0,1-1 0,-1 0 0,0 0 0,0 0-1,0 1 1,1-1 0,-1 0 0,0 0 0,0 0 0,1 1 0,-1-1 0,0 0 0,1 0-1,-1 0 1,0 0 0,0 0 0,1 0 0,15-5-692,14-16-16,-13 0 243</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1.143"/>
    </inkml:context>
    <inkml:brush xml:id="br0">
      <inkml:brushProperty name="width" value="0.05" units="cm"/>
      <inkml:brushProperty name="height" value="0.05" units="cm"/>
    </inkml:brush>
  </inkml:definitions>
  <inkml:trace contextRef="#ctx0" brushRef="#br0">16 369 14859,'-2'4'326,"0"-2"26,1 1-1,0-1 1,0 0 0,0 1 0,0-1-1,0 1 1,1-1 0,-2 6-1,3-7-250,-1 0 0,0-1 0,0 1 0,1 0 0,-1 0 0,1 0 0,-1-1 0,1 1 0,-1 0-1,1 0 1,-1-1 0,1 1 0,0-1 0,-1 1 0,1 0 0,0-1 0,0 0 0,-1 1 0,1-1-1,0 1 1,0-1 0,0 0 0,-1 1 0,1-1 0,0 0 0,0 0 0,0 0 0,0 0 0,0 0-1,0 0 1,1 0 0,5 1 62,0-1 0,0 0 0,0-1 0,0 1 0,0-1 0,0-1 0,0 1 0,-1-1 0,1 0 0,0-1-1,10-5 1,-6 2-97,-1 0 1,-1 0-1,1-1 0,-1 0 0,0-1 0,11-12 0,-18 17-51,1-1-1,-1 1 1,1-1-1,-1 0 1,-1 0 0,1 0-1,0 0 1,-1-1-1,0 1 1,0 0 0,0-1-1,-1 1 1,1 0-1,-1-1 1,0-5 0,0 8-11,0 0 0,-1 1 0,1-1 0,0 0 0,-1 1 1,1-1-1,-1 0 0,0 1 0,1-1 0,-1 1 1,0 0-1,0-1 0,0 1 0,0-1 0,0 1 1,0 0-1,0 0 0,0 0 0,-1 0 0,1 0 0,0 0 1,-1 0-1,1 0 0,-1 0 0,1 0 0,-1 1 1,1-1-1,-1 1 0,0-1 0,1 1 0,-1 0 1,0 0-1,1-1 0,-1 1 0,0 0 0,1 0 0,-1 1 1,0-1-1,1 0 0,-1 0 0,1 1 0,-4 1 1,-3 0 1,0 1 0,0 0 0,0 1 1,1 0-1,-1 0 0,1 1 1,0 0-1,0 0 0,1 1 0,0-1 1,0 2-1,-9 10 0,7-6 10,-1 0 0,2 0 0,0 1-1,0 0 1,1 1 0,1-1 0,-5 16 0,9-26-10,0 1 1,0-1 0,0 1 0,1-1 0,-1 1-1,1-1 1,0 1 0,0 0 0,0-1 0,0 1-1,0 0 1,1-1 0,-1 1 0,1-1-1,-1 1 1,1-1 0,0 1 0,0-1 0,0 1-1,0-1 1,1 0 0,-1 1 0,1-1 0,-1 0-1,1 0 1,0 0 0,2 2 0,0-2 1,0 0 0,0 0 0,1 0 0,-1 0-1,0 0 1,1-1 0,-1 0 0,1 0 0,0 0 0,-1-1 0,1 0 0,-1 0 0,1 0 0,7-1 0,7-1-7,0-2 1,0 0-1,0-1 1,0-1-1,-1-1 1,23-11-1,96-63-147,-132 78 137,13-6-57,-18 9 66,0 0 0,0 0 0,0 0 0,1 0 0,-1 0 0,0 0 0,0 0-1,0 0 1,0 0 0,1 0 0,-1 0 0,0 0 0,0 0 0,0 0 0,0 0 0,0 0-1,1 0 1,-1 0 0,0 1 0,0-1 0,0 0 0,0 0 0,0 0 0,1 0 0,-1 0-1,0 0 1,0 0 0,0 0 0,0 1 0,0-1 0,0 0 0,0 0 0,0 0 0,0 0-1,1 0 1,-1 1 0,0-1 0,0 0 0,0 0 0,0 0 0,0 0 0,0 0 0,0 1-1,0-1 1,0 0 0,0 0 0,0 0 0,-12 29 106,2-7 16,9-20-99,1 0-1,-1 0 1,1 0-1,-1 0 1,1 0 0,0 0-1,0 0 1,0 0 0,0 1-1,0-1 1,0 0-1,1 0 1,-1 0 0,1 0-1,-1 0 1,1 0 0,1 2-1,-1-3-4,0 0-1,0 0 1,0-1-1,1 1 1,-1 0-1,0-1 1,1 1-1,-1 0 1,0-1-1,1 0 1,-1 1-1,0-1 1,1 0-1,-1 0 1,1 0-1,-1 0 1,1 0 0,-1 0-1,1 0 1,-1 0-1,0 0 1,1-1-1,-1 1 1,1-1-1,-1 1 1,2-2-1,8-1-33,0-2 0,0 1 0,-1-2 0,0 1 0,0-1 1,10-8-1,50-48-1403,-54 47 775,-16 16 612,0-1 0,0 0-1,0 0 1,0 0-1,0 0 1,0 1 0,0-1-1,0 0 1,0 0-1,0 0 1,0 1 0,0-1-1,0 0 1,0 0 0,0 0-1,0 0 1,0 1-1,0-1 1,0 0 0,0 0-1,1 0 1,-1 0-1,0 0 1,0 1 0,0-1-1,0 0 1,0 0-1,0 0 1,1 0 0,-1 0-1,0 0 1,0 0-1,0 1 1,0-1 0,1 0-1,-1 0 1,0 0 0,0 0-1,0 0 1,0 0-1,1 0 1,-1 0 0,0 0-1,0 0 1,0 0-1,1 0 1,-1 0 0,0 0-1,0 0 1,0 0-1,0 0 1,1 0 0,-1 0-1,0-1 1,0 1-1,0 0 1,0 0 0,0 0-1,1 0 1,-1 0 0,-5 25-355,2-8 249,3-16 146,-1 0-1,1 0 1,0 0 0,0 0 0,0 1 0,0-1-1,1 0 1,-1 0 0,0 0 0,0 0 0,0 0-1,1 0 1,-1 0 0,1 0 0,-1 0 0,1 0-1,-1 0 1,1 0 0,0-1 0,-1 1 0,1 0-1,0 0 1,-1 0 0,1-1 0,0 1 0,0 0-1,0-1 1,0 1 0,0-1 0,0 1 0,0-1-1,0 0 1,0 1 0,0-1 0,0 0 0,0 0-1,0 1 1,0-1 0,0 0 0,0 0 0,0 0-1,2-1 1,3 1 38,0-1 0,0 0 0,0-1-1,0 1 1,0-1 0,7-3 0,8-6 1,0 0 0,-1-1 0,0-1 0,0-1 0,-2-1 1,0-1-1,22-24 0,-16 13-88,-1-1 1,-2-1 0,0-1-1,18-38 1,-35 61 27,14-32-31,-17 37 43,0 0-1,0 0 0,-1 0 1,1 0-1,-1 0 0,1 0 1,-1 0-1,0 0 1,0-1-1,0 1 0,0 0 1,0 0-1,0 0 0,-1 0 1,0-3-1,1 5 2,0 0 1,0-1-1,-1 1 0,1 0 0,0 0 1,0 0-1,0-1 0,-1 1 0,1 0 1,0 0-1,0 0 0,-1 0 0,1 0 1,0-1-1,-1 1 0,1 0 0,0 0 1,0 0-1,-1 0 0,1 0 0,0 0 1,-1 0-1,1 0 0,0 0 0,0 0 1,-1 0-1,1 0 0,0 0 0,-1 1 1,1-1-1,0 0 0,0 0 0,-1 0 1,1 0-1,0 0 0,0 0 0,-1 1 1,1-1-1,0 0 0,-12 10 45,5 1 18,-1-1 0,2 1 0,0 1 0,0-1 0,1 1 0,-7 21 0,5-6 165,-9 57 0,13-58-76,1 0-1,1-1 1,4 37-1,-1-49-105,0-1-1,0 1 0,1-1 0,1 1 0,0-1 0,0 0 0,1 0 0,12 18 0,-11-23-117,-3-9-88,-5-15-73,-10-15 82,-1 1 1,-1 1-1,-23-36 0,-64-79 1270,107 151-1367,0 0 0,0-1 0,0 1 0,0-1-1,1-1 1,0 1 0,0-1 0,10 4 0,-2-2-233,0 0 1,0-1-1,21 4 1,11 0-406</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6.456"/>
    </inkml:context>
    <inkml:brush xml:id="br0">
      <inkml:brushProperty name="width" value="0.05" units="cm"/>
      <inkml:brushProperty name="height" value="0.05" units="cm"/>
    </inkml:brush>
  </inkml:definitions>
  <inkml:trace contextRef="#ctx0" brushRef="#br0">442 87 10810,'0'-2'187,"1"0"-1,-1 0 1,1 0-1,-1 0 1,0 0-1,0 0 0,0 0 1,0 0-1,0 0 1,0 1-1,-1-1 1,1 0-1,-1 0 1,1 0-1,-1 0 0,0 0 1,0 1-1,1-1 1,-3-2-1,1 1 11,-1 0 0,1 1 0,-1 0-1,1-1 1,-1 1 0,0 0 0,0 0-1,0 0 1,0 1 0,-4-2 0,-4-2 89,-1 2 1,0-1 0,0 2 0,0 0-1,-14-1 1,5 1-134,1 1 0,-1 1 0,0 1 0,1 1 1,-1 1-1,1 0 0,0 2 0,0 0 0,0 1 0,-34 17 0,49-21-141,0 1-1,0 0 1,0 1-1,1-1 1,0 1 0,0 0-1,0 0 1,0 0-1,0 1 1,-4 7-1,7-10-13,0-1 0,1 1-1,-1-1 1,0 1 0,1 0-1,-1-1 1,1 1 0,0 0-1,-1 0 1,1-1-1,0 1 1,0 0 0,0 0-1,0-1 1,0 1 0,1 0-1,-1 0 1,0-1 0,1 1-1,0 0 1,-1-1 0,1 1-1,0-1 1,0 1 0,-1 0-1,1-1 1,1 0-1,-1 1 1,0-1 0,0 0-1,0 1 1,1-1 0,-1 0-1,0 0 1,1 0 0,2 1-1,15 8-21,1-1 0,0-1 0,0 0 0,1-2 0,35 7 0,27 9 16,-64-16 14,0 1-1,0 1 0,-1 1 1,0 1-1,25 18 0,-40-26 1,0 0 0,0 1 0,0 0-1,0 0 1,0 0 0,-1 0 0,0 0 0,1 0-1,1 5 1,-3-6 3,-1-1 0,1 1 0,0 0 0,-1 0 0,0 0 0,1-1 0,-1 1 0,0 0 0,0 0 0,0 0 0,0 0 0,0 0 0,-1-1 0,1 1 1,0 0-1,-1 0 0,1 0 0,-1-1 0,0 1 0,0 0 0,1-1 0,-3 3 0,0 0 41,-1 1 0,-1 0 1,1-1-1,-1 0 1,1 0-1,-1 0 0,0-1 1,-1 0-1,1 0 1,-1 0-1,-5 2 1,-8 2 179,0 0 0,-21 4 1,38-11-221,-96 18 852,90-17-873,0 0 0,-1-1 0,1 0 0,0 0 0,-1-1 0,1 0 0,0 0 0,0-1 0,-14-5-1,22 7 10,0 0-1,0 0 0,0 0 1,0 0-1,0 0 0,-1 0 1,1 0-1,0 0 0,0 0 1,0 0-1,0 0 0,0 0 1,0 0-1,-1 0 0,1 0 1,0 0-1,0 0 0,0 0 1,0 0-1,0-1 0,0 1 1,0 0-1,-1 0 0,1 0 1,0 0-1,0 0 0,0 0 1,0 0-1,0-1 0,0 1 1,0 0-1,0 0 0,0 0 1,0 0-1,0 0 0,0 0 1,0-1-1,0 1 0,0 0 1,0 0-1,0 0 0,0 0 1,0 0-1,0-1 0,0 1 1,0 0-1,0 0 0,0 0 1,0 0-1,0 0 0,0 0 1,0-1-1,0 1 0,0 0 1,0 0-1,1 0 0,-1 0 1,0 0-1,0 0 0,0 0 1,0 0-1,0-1 0,9 1-207</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1.887"/>
    </inkml:context>
    <inkml:brush xml:id="br0">
      <inkml:brushProperty name="width" value="0.05" units="cm"/>
      <inkml:brushProperty name="height" value="0.05" units="cm"/>
    </inkml:brush>
  </inkml:definitions>
  <inkml:trace contextRef="#ctx0" brushRef="#br0">131 241 15795,'-5'1'260,"0"-1"0,0 1 0,0 0-1,0 1 1,0-1 0,0 1 0,1 0-1,-1 0 1,1 0 0,-1 1 0,1-1-1,0 1 1,0 0 0,0 1 0,0-1-1,0 1 1,1-1 0,0 1 0,-1 0 0,-2 5-1,1-1-41,1-1-1,-1 1 0,1 0 1,1 1-1,-1-1 0,2 1 1,-1-1-1,1 1 0,0 0 1,-1 15-1,3-22-184,0 1 0,0-1 0,-1 0-1,2 0 1,-1 0 0,0 0 0,0 0 0,1 0 0,-1 1-1,1-1 1,-1 0 0,1 0 0,0 0 0,0 0 0,0-1-1,0 1 1,0 0 0,0 0 0,1-1 0,-1 1 0,1 0-1,-1-1 1,1 1 0,-1-1 0,1 0 0,0 0 0,0 0-1,0 1 1,0-2 0,-1 1 0,1 0 0,0 0 0,1-1-1,-1 1 1,3 0 0,-1-1-15,-1 0 0,1 0 0,-1-1 0,0 1 0,1-1 0,-1 0 0,1 0 0,-1 0 0,0 0 1,0 0-1,0-1 0,0 1 0,0-1 0,0 0 0,0 0 0,0 0 0,0-1 0,-1 1 0,0-1 0,1 1 0,2-5 0,1-3 9,-1 0 0,0 0 0,0 0-1,-1-1 1,0 0 0,-1 0 0,0 0 0,1-16 0,4-94 128,-7 92-104,-2 28-47,1 0-1,0 0 1,0 0-1,0 0 1,0-1-1,0 1 0,0 0 1,0 0-1,0 0 1,0 0-1,0 0 1,1 0-1,-1 0 1,0 0-1,1 0 1,-1 0-1,1 0 1,0-1-1,6 19 49,3 9-35,-7-21-15,0 0-1,1 1 1,-1-1 0,1 0 0,0-1-1,1 1 1,-1-1 0,1 1 0,0-2 0,0 1-1,0 0 1,0-1 0,1 0 0,-1 0-1,1 0 1,0-1 0,0 0 0,0 0 0,8 1-1,-6-2 1,1 0-1,-1-1 1,1 0 0,-1-1-1,1 0 1,-1 0-1,1-1 1,-1 0-1,0 0 1,0-1-1,0 0 1,0 0 0,14-9-1,-6 2-4,0-1 0,0-1 0,-1 0 0,0-1 0,13-16 0,-20 20-12,0-1-1,0 0 0,-1-1 1,-1 1-1,0-1 0,0 0 1,-1-1-1,7-23 0,-11 34 13,-1-1 0,0 1 0,1-1 0,-1 1-1,0-1 1,0 0 0,0 1 0,0-1-1,0 1 1,0-1 0,-1 0 0,1-1 0,-1 3 1,1-1 0,0 1 1,0-1-1,-1 1 1,1 0-1,0-1 1,-1 1-1,1-1 1,0 1-1,-1 0 0,1-1 1,-1 1-1,1 0 1,-1-1-1,1 1 1,0 0-1,-1 0 0,1-1 1,-1 1-1,1 0 1,-1 0-1,1 0 1,-1 0-1,0 0 0,-1 0 1,0 0-1,0 0 0,0 1 0,0-1 0,0 1 0,0 0 0,0-1 0,0 1 0,0 0 0,0 0 1,0 0-1,1 0 0,-1 1 0,0-1 0,1 0 0,-3 4 0,-7 7 1,1 1 1,0 0-1,1 1 0,1 0 0,0 0 1,-10 27-1,2 4 20,-11 48 0,18-51-76,2 1-1,1-1 0,2 1 1,2 0-1,3 1 0,0-1 1,13 69-1,-10-94 6,-3-11 59,1 0-1,-1 0 0,0 0 0,-1 0 1,0-1-1,-1 11 0,1-16 9,0-1 0,0 0-1,0 1 1,0-1 0,0 1 0,0-1-1,0 1 1,0-1 0,-1 1 0,1-1-1,0 0 1,0 1 0,0-1-1,-1 0 1,1 1 0,0-1 0,0 1-1,-1-1 1,1 0 0,0 0 0,-1 1-1,1-1 1,-1 0 0,1 0 0,0 1-1,-1-1 1,1 0 0,-1 0 0,1 0-1,0 1 1,-1-1 0,1 0 0,-1 0-1,1 0 1,-1 0 0,1 0 0,-1 0-1,1 0 1,0 0 0,-1 0 0,1 0-1,-1 0 1,1-1 0,-1 1 0,1 0-1,-1 0 1,1 0 0,0-1 0,-1 1-1,1 0 1,0 0 0,-1-1 0,1 1-1,0 0 1,-1-1 0,1 1 0,-1-1-1,-19-19 557,13 9-419,0 1 1,1-1-1,0 0 1,1-1-1,0 1 1,1-1-1,0 0 1,-3-19-1,4 12-122,0 1-1,2-1 1,0 0-1,2 0 1,2-19-1,-3 34-75,0 0 0,1 0 0,-1 1 0,1-1 0,0 0 0,0 0 0,1 1 0,-1-1 0,1 1 0,0-1 0,-1 1 0,2 0 0,-1 0 0,0 0 0,1 0 0,-1 0 0,1 0 0,0 0 0,0 1 0,0 0 0,0-1 1,0 1-1,1 0 0,-1 1 0,1-1 0,-1 0 0,1 1 0,-1 0 0,1 0 0,0 0 0,0 0 0,0 1 0,-1 0 0,1-1 0,0 1 0,0 1 0,0-1 0,5 2 0,9 0-347,-1 2-1,18 5 1,23 5-162,-13-11-39</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6.344"/>
    </inkml:context>
    <inkml:brush xml:id="br0">
      <inkml:brushProperty name="width" value="0.05" units="cm"/>
      <inkml:brushProperty name="height" value="0.05" units="cm"/>
    </inkml:brush>
  </inkml:definitions>
  <inkml:trace contextRef="#ctx0" brushRef="#br0">9 1 18252,'0'26'1645,"-4"32"0,1-34-878,1 0 0,3 26 0,-1-44-608,1 1-1,0 0 0,0-1 0,1 1 1,0-1-1,0 1 0,0-1 1,1 0-1,0 0 0,0 0 1,8 10-1,-9-13-95,1 0-1,0 0 1,0 0 0,0 0 0,0-1-1,1 1 1,-1-1 0,1 0 0,0 0-1,-1 0 1,1-1 0,0 1-1,0-1 1,8 2 0,-5-2-1,1-1 0,-1 1 1,1-1-1,-1-1 0,1 1 0,-1-1 1,13-4-1,-3 0 1,-1 0 0,-1-2 0,1 0 0,-1 0 0,0-2 0,22-16 0,-14 7-25,-2-2 0,0-1 0,-1-1-1,-2 0 1,26-39 0,-52 111-93,2-24 39,1 0 0,2 1-1,-1 30 1,4-55 18,0 0-1,0-1 1,0 1 0,1 0-1,-1 0 1,0-1 0,1 1 0,-1 0-1,1 0 1,-1-1 0,1 1-1,0-1 1,0 1 0,0-1-1,0 1 1,0-1 0,0 1 0,1 0-1,0-1 1,-1 0-1,0 0 0,0-1 1,1 1-1,-1-1 1,0 1-1,1-1 0,-1 0 1,1 1-1,-1-1 1,1 0-1,-1 0 0,0 0 1,1 0-1,-1 0 0,1 0 1,1-1-1,6-2 0,0 1-1,0-2 1,0 0 0,-1 0-1,11-6 1,-14 6-6,21-11-54,-14 7-106,0 1 0,1 0 0,25-9 0,-38 16 146,1 0 0,-1-1 1,1 1-1,0 0 0,-1 0 0,1 0 0,-1 0 1,1 0-1,0 0 0,-1 0 0,1 0 0,0 0 0,-1 0 1,1 0-1,-1 0 0,1 0 0,0 1 0,-1-1 1,1 0-1,-1 0 0,1 1 0,0-1 0,-1 0 0,1 1 1,-1-1-1,1 0 0,0 2 0,-1-1-10,1 0 0,0 0 0,-1 0 0,0 1 0,1-1-1,-1 0 1,0 0 0,1 1 0,-1-1 0,0 0 0,0 1 0,0 1 0,-9 37-673,-15 26-2211,25-65 2421,5-3-150</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6.858"/>
    </inkml:context>
    <inkml:brush xml:id="br0">
      <inkml:brushProperty name="width" value="0.05" units="cm"/>
      <inkml:brushProperty name="height" value="0.05" units="cm"/>
    </inkml:brush>
  </inkml:definitions>
  <inkml:trace contextRef="#ctx0" brushRef="#br0">149 150 15803,'0'0'33,"-1"4"380,0 0 0,0 0 0,1 0 0,0 1 0,-1-1 0,2 4 0,-1-7-348,0-1 0,0 1 0,0-1 1,0 0-1,0 1 0,0-1 0,1 1 0,-1-1 0,0 1 0,0-1 0,1 0 0,-1 1 0,0-1 0,0 0 0,1 1 0,-1-1 0,0 0 0,1 1 0,-1-1 0,1 0 0,-1 0 0,0 1 0,1-1 0,0 0 1,0 0 37,0 0 1,0 1 0,0-1-1,0-1 1,1 1 0,-1 0-1,0 0 1,0 0 0,0-1-1,0 1 1,0 0 0,0-1-1,1 1 1,0-2 0,4-2 80,0 0 0,0 0 0,-1-1 0,1 0 0,-1 0 0,0 0 0,-1 0-1,1-1 1,-1 0 0,0 0 0,5-11 0,-6 13-158,-1-1 0,0 1-1,-1 0 1,1 0-1,-1-1 1,1 1-1,-1-1 1,-1 1 0,1-1-1,-1 0 1,1 1-1,-1-1 1,-1 0-1,1 1 1,-1-1 0,0 1-1,0-1 1,0 1-1,-2-6 1,2 9-19,1-1 1,-1 1-1,0 0 0,0 0 1,0-1-1,0 1 1,0 0-1,0 0 0,0 0 1,0 0-1,0 0 0,-1 0 1,1 0-1,0 1 1,-1-1-1,1 0 0,-1 1 1,1-1-1,0 1 0,-1-1 1,-2 0-1,1 1 1,0 1 0,0-1 0,0 0 1,1 1-1,-1-1 0,0 1 0,0 0 0,1 0 0,-1 0 0,1 0 0,-4 2 0,-3 3 0,0 0 0,1 0-1,-1 1 1,1 0 0,-8 10-1,2-1-11,0 1 1,2 1-1,0 0 0,1 1 0,1 0 0,0 0 0,2 1 0,0 0 0,1 1 1,-5 29-1,11-46-34,0-1 0,1 1 0,0 0 0,0 0 0,0-1 0,0 1 0,0 0 0,1 0 0,0-1 0,0 1 0,0-1 0,0 1 0,0-1 0,3 6 0,-2-7-33,-1-1-1,1 1 1,-1 0-1,1 0 1,0-1-1,0 1 1,0-1-1,0 0 1,0 1-1,0-1 1,0 0-1,0 0 1,0 0-1,1-1 1,-1 1-1,0 0 1,1-1-1,-1 0 1,0 1-1,1-1 1,-1 0-1,5-1 1,2 0-25,-1 0 0,0-1 0,1 0 0,-1 0 0,0-1 0,0 0 0,0-1 0,10-6 0,32-22-496</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7.277"/>
    </inkml:context>
    <inkml:brush xml:id="br0">
      <inkml:brushProperty name="width" value="0.05" units="cm"/>
      <inkml:brushProperty name="height" value="0.05" units="cm"/>
    </inkml:brush>
  </inkml:definitions>
  <inkml:trace contextRef="#ctx0" brushRef="#br0">265 1 15115,'-68'71'3382,"-29"32"-106,80-81-2759,0 0 1,1 1 0,-14 26 0,27-43-412,0-1 1,1 1-1,0 0 1,0 1-1,0-1 1,0 0-1,1 1 0,0-1 1,0 13-1,1-17-83,0-1-1,0 1 0,1 0 1,-1 0-1,1-1 0,-1 1 1,1 0-1,0 0 0,-1-1 0,1 1 1,0-1-1,0 1 0,0-1 1,0 1-1,0-1 0,2 2 1,-1-2-18,0 1 0,0-1 0,1 0 0,-1 0 0,0 0 0,0 0 0,1 0 0,-1-1 0,0 1 0,1-1 0,-1 1 0,1-1 0,-1 0 0,1 0 0,2 0 0,3-1-5,0-1-1,0 1 1,0-1-1,0 0 1,0-1 0,0 0-1,-1-1 1,1 1 0,-1-1-1,0-1 1,0 1-1,0-1 1,-1 0 0,0-1-1,0 1 1,0-1-1,6-9 1,3-5-40,0 0 1,-2-1-1,0 0 0,14-35 1,-24 51 29,2-6-24,0 1 1,-1-1-1,0 0 1,-1 0 0,0 0-1,0 0 1,0-18-1,-3 29 32,0 0-1,0 1 0,0-1 1,-1 0-1,1 1 0,0-1 1,0 0-1,-1 0 0,1 1 1,0-1-1,0 0 0,-1 0 1,1 0-1,0 1 0,-1-1 1,1 0-1,0 0 0,-1 0 0,1 0 1,0 0-1,-1 1 0,1-1 1,-1 0-1,1 0 0,0 0 1,-1 0-1,1 0 0,0 0 1,-1 0-1,1-1 0,0 1 1,-1 0-1,1 0 0,0 0 1,-1 0-1,1 0 0,0 0 1,-1-1-1,1 1 0,0 0 1,-1 0-1,1-1 0,0 1 1,-1 0-1,1 0 0,0-1 1,0 1-1,0 0 0,-1-1 1,1 1-1,0 0 0,0-1 1,0 1-1,0 0 0,0-1 0,-1 1 1,1 0-1,0-1 0,0 1 1,0 0-1,0-1 0,0 1 1,0-1-1,0 1 0,0 0 1,0-1-1,0 1 0,1 0 1,-1-1-1,-19 23-34,-1 7 82,1 1 0,-18 38 0,30-53 10,1 0-1,0 0 0,1 1 0,1 0 1,0 0-1,-3 32 0,7-45-71,0-1-1,-1 1 1,2 0 0,-1 0 0,0-1-1,0 1 1,1 0 0,-1-1-1,1 1 1,0-1 0,0 1-1,0-1 1,0 1 0,0-1 0,1 1-1,-1-1 1,1 0 0,-1 0-1,1 0 1,0 0 0,0 0-1,0 0 1,0 0 0,0-1-1,0 1 1,1-1 0,-1 1 0,0-1-1,1 0 1,-1 0 0,1 0-1,-1 0 1,1-1 0,0 1-1,-1-1 1,1 1 0,0-1 0,2 0-1,5 0-113,0 0 0,0-1 0,0 0 0,0 0 0,0-1 0,0-1 0,0 1 0,13-7 0,14-10-306</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7.745"/>
    </inkml:context>
    <inkml:brush xml:id="br0">
      <inkml:brushProperty name="width" value="0.05" units="cm"/>
      <inkml:brushProperty name="height" value="0.05" units="cm"/>
    </inkml:brush>
  </inkml:definitions>
  <inkml:trace contextRef="#ctx0" brushRef="#br0">302 85 20156,'3'-5'260,"-2"-1"-1,1 0 1,-1 1-1,0-1 1,0 0-1,0 0 1,-1 0 0,0 0-1,-1-7 1,1 12-219,0 0-1,0 0 1,0 0 0,-1 0 0,1 0 0,0 0 0,-1 0 0,1 0 0,-1 0 0,1 1 0,-1-1 0,0 0-1,1 0 1,-1 0 0,0 1 0,1-1 0,-1 0 0,0 1 0,0-1 0,0 1 0,0-1 0,1 1 0,-3-1-1,1 1 47,0-1 0,0 1 0,-1 0 0,1 0 0,0 0 0,-1 1 0,1-1 0,0 1 0,-1-1 0,1 1 0,0 0 0,0 0-1,0-1 1,-4 4 0,-21 12 7,1 1-1,0 1 0,1 2 0,2 1 0,0 0 1,1 2-1,1 0 0,-21 31 0,38-49-101,1 0 0,-1 1 0,2-1-1,-1 0 1,-3 11 0,5-15-7,1-1-1,0 1 1,0 0 0,0 0-1,-1 0 1,1 0 0,0 0-1,0 0 1,0-1-1,0 1 1,1 0 0,-1 0-1,0 0 1,0 0 0,0 0-1,1-1 1,-1 1-1,0 0 1,1 0 0,-1 0-1,1-1 1,-1 1 0,1 0-1,-1-1 1,1 1-1,-1 0 1,1-1 0,0 1-1,-1-1 1,1 1 0,0-1-1,0 1 1,-1-1-1,1 1 1,0-1 0,0 0-1,0 0 1,0 1 0,-1-1-1,1 0 1,0 0 0,0 0-1,0 0 1,0 0-1,1 0 1,24 1-672,-1-1 0,34-4 0,-31 1 150,0 1-1,37 3 1,-58 0 510,1 0 1,0 0 0,0 1 0,0 0 0,-1 0 0,1 1 0,-1 0 0,0 0 0,0 1 0,0 0-1,0 0 1,10 9 0,-16-12 69,0 0 1,1 0-1,-1 0 0,0 1 0,0-1 0,1 0 0,-1 1 1,0-1-1,0 1 0,-1-1 0,1 1 0,0 0 1,0-1-1,-1 1 0,1 0 0,-1-1 0,0 1 0,1 0 1,-1 0-1,0-1 0,0 1 0,0 0 0,0 3 0,-1-2 41,-1 0-1,1 0 1,0 0-1,-1-1 1,1 1-1,-1 0 0,0-1 1,0 1-1,0-1 1,0 0-1,0 0 0,-5 3 1,-5 4 246,-1 0-1,0-2 1,-1 1-1,-20 7 1,-55 15 774,80-28-1147,1 0-1,-1 0 1,1-1 0,-1 0-1,0-1 1,1 0-1,-1 0 1,-14-2-1,23 1-1,-1 1-1,1 0 1,-1 0-1,1 0 0,-1-1 1,1 1-1,-1 0 0,1 0 1,-1-1-1,1 1 0,-1 0 1,1-1-1,-1 1 0,1-1 1,-1 1-1,1 0 0,0-1 1,-1 1-1,1-1 0,0 1 1,0-1-1,-1 1 0,1-1 1,0 0-1,0 1 1,0-1-1,0 1 0,0-1 1,-1 1-1,1-1 0,0 0 1,0 1-1,1-1 0,-1 1 1,0-1-1,0 1 0,0-1 1,0 1-1,0-1 0,0 0 1,1 1-1,-1-1 0,13-23-490,-12 24 523,21-28-557,8-3-204</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8.195"/>
    </inkml:context>
    <inkml:brush xml:id="br0">
      <inkml:brushProperty name="width" value="0.05" units="cm"/>
      <inkml:brushProperty name="height" value="0.05" units="cm"/>
    </inkml:brush>
  </inkml:definitions>
  <inkml:trace contextRef="#ctx0" brushRef="#br0">91 34 19244,'-1'5'260,"-1"0"0,1-1 1,-1 1-1,0-1 0,0 1 0,0-1 0,0 0 0,-1 1 0,0-1 0,0-1 1,-6 8-1,-11 16 895,13-14-821,1 0-1,0 1 1,1-1-1,0 1 1,-3 17-1,7-27-288,1 0 0,-1 0 0,1 0 0,0 0 0,0 0 0,1 0 1,-1 0-1,1 0 0,0 0 0,1 6 0,-1-8-23,0 0 1,0 0 0,1 0-1,-1 0 1,0 0-1,1 0 1,-1-1 0,1 1-1,0 0 1,0-1-1,-1 1 1,1-1-1,0 1 1,0-1 0,0 0-1,1 0 1,-1 0-1,0 0 1,3 0 0,1 1-20,0 0 0,0-1 1,1 0-1,-1-1 0,1 1 1,-1-1-1,0 0 0,1-1 1,-1 1-1,0-1 0,9-3 1,-5 1-23,-1-1 0,1 0 0,-1 0 1,1-1-1,-1 0 0,12-9 1,-6 2-59,-1-1 1,0 0 0,-1-1-1,0-1 1,-1 0 0,-1 0-1,10-18 1,-15 23 2,-7 11 10,-8 18 17,5-7 41,0 1 1,1 0 0,0-1-1,1 1 1,1 0-1,0 0 1,1 15 0,0-24 4,0-1 0,1 0 0,-1 1 0,1-1 0,0 0 1,0 0-1,0 0 0,0 0 0,0 0 0,1 0 1,-1 0-1,1 0 0,0 0 0,0-1 0,0 1 1,0-1-1,1 1 0,-1-1 0,1 0 0,-1 0 1,1 0-1,0 0 0,-1 0 0,1-1 0,0 1 1,0-1-1,1 0 0,-1 0 0,0 0 0,0 0 1,0-1-1,1 1 0,4-1 0,1 0 1,1 0 0,-1-1-1,1 0 1,-1 0 0,1-1 0,-1-1 0,0 0-1,0 0 1,0 0 0,0-1 0,0-1 0,-1 1-1,15-12 1,-18 13 34,0-1-1,0 0 1,0-1 0,0 1-1,-1-1 1,0 0-1,0 0 1,0 0-1,0 0 1,-1-1 0,0 1-1,0-1 1,-1 0-1,1 0 1,-1 0 0,0 0-1,-1-1 1,0 1-1,0 0 1,0-1 0,-1-8-1,0 11 8,-1 1 0,0-1 0,0 0 0,0 0 0,-1 1 0,1-1 0,-1 1 0,0-1 0,-4-5 1,5 8-33,0-1 1,0 1-1,0 0 1,0-1 0,0 1-1,-1 0 1,1 0 0,0 0-1,-1 0 1,1 0-1,-1 0 1,0 0 0,1 0-1,-1 0 1,1 1 0,-1-1-1,0 1 1,0-1 0,1 1-1,-1 0 1,0 0-1,0 0 1,-2 0 0,4 0-11,-1 0 0,1 0 1,0 0-1,0 0 0,-1 0 1,1 0-1,0 0 0,-1 0 1,1 0-1,0 0 0,0 0 1,-1 0-1,1 0 0,0 0 1,-1 1-1,1-1 0,0 0 1,0 0-1,-1 0 0,1 0 1,0 1-1,0-1 0,0 0 0,-1 0 1,1 0-1,0 1 0,0-1 1,0 0-1,0 0 0,0 1 1,-1-1-1,1 0 0,0 1 1,0-1-1,0 0 0,0 0 1,0 1-1,0-1 0,0 0 1,0 1-1,0-1 0,10 12-37,18 8-57,-8-12-37,0 0-1,0-1 0,1-2 0,0 0 0,0-1 0,1-1 1,-1 0-1,26-2 0,-33-1 16,0 0-1,0-2 1,-1 1 0,1-2 0,0 0 0,-1 0-1,1-2 1,-1 1 0,0-2 0,-1 0-1,1 0 1,-1-1 0,17-13 0,-23 14 80,0 0-1,0 0 1,-1 0 0,0-1 0,0 0 0,4-9-1,-7 13 48,-1 1 0,0-1 0,0 1 0,0-1-1,0 0 1,-1 1 0,1-1 0,-1 0-1,0 0 1,0-3 0,0 5 4,0 0 1,0 0-1,0 0 0,-1-1 0,1 1 0,-1 0 1,1 0-1,-1 0 0,1 0 0,-1 0 1,0 0-1,1-1 0,-1 2 0,0-1 1,0 0-1,0 0 0,0 0 0,0 0 1,0 0-1,0 1 0,0-1 0,-2-1 0,-1 1 31,1 0-1,-1 0 0,0 1 0,0-1 0,0 1 0,0-1 0,1 1 0,-1 0 1,0 1-1,0-1 0,0 1 0,0 0 0,1 0 0,-1 0 0,0 0 0,1 0 0,-1 1 1,1 0-1,-1 0 0,-2 2 0,-8 4 123,1 1 0,0 1 0,-17 16 0,22-17-78,-1-1 0,2 1 0,-1 1 0,2 0 0,-12 19 0,16-24-76,-1-1 1,1 1 0,1 0 0,-1-1 0,1 1 0,0 0-1,0 0 1,0 0 0,0 0 0,1 0 0,0 0 0,0 0-1,1 0 1,-1-1 0,1 1 0,2 8 0,-1-10-94,-1 0 1,1 0 0,0 0 0,0-1-1,0 1 1,0-1 0,0 1 0,0-1-1,1 0 1,0 0 0,-1 0 0,1 0 0,0 0-1,0 0 1,0-1 0,0 0 0,0 1-1,0-1 1,0 0 0,0-1 0,0 1-1,7 0 1,0 0-81,0 0 0,0-1 0,0 0 0,0-1 1,0 0-1,13-3 0,20-10-467</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8.633"/>
    </inkml:context>
    <inkml:brush xml:id="br0">
      <inkml:brushProperty name="width" value="0.05" units="cm"/>
      <inkml:brushProperty name="height" value="0.05" units="cm"/>
    </inkml:brush>
  </inkml:definitions>
  <inkml:trace contextRef="#ctx0" brushRef="#br0">198 185 17116,'-9'3'354,"0"-1"0,1 1 0,0 0 0,-1 1 0,1 0 1,1 0-1,-1 0 0,1 1 0,-1 1 0,1-1 0,-9 11 1,4-5 77,2 1 0,-1 1 1,1 0-1,1 0 0,-10 21 1,15-27-264,0 1-1,1-1 1,1 1 0,-1 0 0,1 0 0,-2 15 0,4-21-142,0 1 1,-1-1-1,1 0 1,1 1-1,-1-1 1,0 0-1,0 1 0,1-1 1,0 0-1,-1 0 1,1 1-1,0-1 1,0 0-1,0 0 1,0 0-1,0 0 1,1 0-1,-1 0 1,1-1-1,-1 1 1,1 0-1,0-1 1,-1 1-1,1-1 0,0 1 1,0-1-1,4 2 1,2 0-12,0-1 1,-1 0-1,1 0 0,0 0 1,0-1-1,0-1 0,1 1 1,-1-1-1,0-1 0,0 1 1,0-1-1,0-1 0,0 1 1,12-6-1,1 0-58,-1-1 0,0-1 1,-1-1-1,24-17 0,-9 4-122,0-2 1,-2-2-1,36-38 0,-49 45 25,-1-1-1,-1-1 1,-1-1 0,-1 0-1,23-48 1,-35 65 112,-1-2 1,1 1 0,-1 0-1,0 0 1,1-14-1,-3 20 29,0 0 0,1 0 0,-1-1 0,0 1 0,0 0 0,0 0-1,-1 0 1,1 0 0,0 0 0,0 0 0,0 0 0,-1 0 0,1 0-1,0 0 1,-1 0 0,1 1 0,-1-1 0,0 0 0,1 0 0,-1 0-1,1 0 1,-1 1 0,0-1 0,0 0 0,0 1 0,1-1 0,-1 0 0,0 1-1,0-1 1,0 1 0,0-1 0,0 1 0,0 0 0,0-1 0,0 1-1,0 0 1,0 0 0,0 0 0,0 0 0,0 0 0,0 0 0,0 0-1,0 0 1,0 0 0,0 0 0,0 0 0,0 1 0,0-1 0,-2 1 0,-2 1 24,0 0 0,0 0 0,0 0-1,0 1 1,0-1 0,0 1 0,1 1 0,0-1 0,-1 0 0,1 1 0,0 0 0,1 0 0,-1 0 0,1 1 0,0-1 0,0 1 0,-3 6 0,0 0 22,0 1-1,1 1 0,1-1 0,0 0 1,0 1-1,-1 16 0,3-17-14,2 1 0,0-1 0,0 1 0,1-1 0,0 0 0,1 0 0,1 0-1,0 0 1,0 0 0,1 0 0,1-1 0,0 1 0,1-1 0,0-1 0,0 1-1,1-1 1,1 0 0,-1 0 0,14 11 0,-18-18-27,0 0 1,0-1-1,1 1 0,-1-1 1,1 1-1,0-1 0,4 1 1,24 4 61</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1.923"/>
    </inkml:context>
    <inkml:brush xml:id="br0">
      <inkml:brushProperty name="width" value="0.05" units="cm"/>
      <inkml:brushProperty name="height" value="0.05" units="cm"/>
    </inkml:brush>
  </inkml:definitions>
  <inkml:trace contextRef="#ctx0" brushRef="#br0">273 411 14995,'0'-4'209,"0"1"-1,0 0 1,-1-1-1,1 1 0,-1 0 1,0-1-1,0 1 1,0 0-1,0 0 1,0 0-1,-1 0 1,1 0-1,-1 0 1,0 0-1,0 0 0,0 1 1,0-1-1,0 1 1,-1 0-1,1-1 1,-1 1-1,-4-3 1,3 3-61,1 1 1,-1-1 0,0 1 0,1 0 0,-1 0 0,0 0-1,0 1 1,1-1 0,-1 1 0,0 0 0,0 0 0,0 0-1,0 1 1,1-1 0,-1 1 0,0 0 0,0 0 0,1 0-1,-8 4 1,0 1 16,1 0 0,-1 1 0,1 0 0,1 1-1,-1 0 1,1 0 0,1 1 0,-1 1 0,-7 10 0,10-11-109,0-1 0,1 1 0,-1 1 1,2-1-1,-1 1 0,1 0 0,1 0 1,0 0-1,0 0 0,-2 20 0,5-28-49,0-1-1,0 1 0,0-1 1,0 1-1,0-1 0,0 1 0,0-1 1,0 1-1,0-1 0,1 0 1,-1 1-1,1-1 0,-1 1 1,1-1-1,-1 0 0,1 1 0,0-1 1,0 0-1,0 0 0,0 0 1,0 0-1,0 1 0,0-1 0,0 0 1,0-1-1,0 1 0,0 0 1,1 0-1,-1 0 0,0-1 1,1 1-1,-1-1 0,0 1 0,1-1 1,-1 1-1,1-1 0,-1 0 1,0 0-1,1 0 0,-1 0 1,1 0-1,-1 0 0,1 0 0,2-1 1,5 0 7,-1-1 1,0 0-1,1-1 1,-1 0 0,0 0-1,13-7 1,3-5 1,-1 0 0,-1-2 0,0-1 0,-2 0 0,36-40 0,-19 12 33,56-88 0,-78 111-29,-1-2-1,-2 0 0,0 0 1,-1-1-1,-2-1 1,-1 1-1,6-32 0,-14 43 6,-5 20-1,-8 29 2,0 13-52,1 1 0,3 1 1,2 0-1,2 0 0,2 0 1,5 77-1,-1-114-123,1 0 0,0 0 0,0 0 0,1 0 0,1 0 0,5 11 0,-8-21 99,0 1 0,0 0 0,1-1 0,0 1 0,-1-1 0,1 1 0,0-1 0,0 0 0,0 0 0,0 0 0,1 0 0,-1 0 0,1 0 0,-1-1 0,1 1 0,-1-1 0,1 0 1,0 0-1,0 0 0,0 0 0,-1 0 0,1 0 0,0-1 0,0 1 0,0-1 0,0 0 0,0 0 0,0 0 0,4-1 0,21-5-450</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2.307"/>
    </inkml:context>
    <inkml:brush xml:id="br0">
      <inkml:brushProperty name="width" value="0.05" units="cm"/>
      <inkml:brushProperty name="height" value="0.05" units="cm"/>
    </inkml:brush>
  </inkml:definitions>
  <inkml:trace contextRef="#ctx0" brushRef="#br0">40 194 14387,'1'3'138,"0"-1"-1,0 0 1,0 0-1,0 0 1,0 0-1,0 0 1,1 0-1,-1 0 1,1 0 0,-1 0-1,1 0 1,0-1-1,-1 1 1,1-1-1,0 1 1,0-1-1,0 0 1,0 0-1,1 0 1,-1 0 0,0 0-1,0 0 1,1-1-1,-1 1 1,0-1-1,1 1 1,-1-1-1,0 0 1,1 0 0,-1 0-1,1 0 1,-1 0-1,0-1 1,1 1-1,-1-1 1,0 0-1,0 1 1,1-1-1,-1 0 1,0 0 0,0-1-1,2 0 1,6-4 132,-1 0 0,0-1 0,0 0 0,-1-1 0,0 0 0,0 0 0,-1 0 0,8-12 0,-11 14-186,0 0 0,-1 0 1,1 0-1,-1 0 0,-1-1 1,1 1-1,-1-1 1,0 1-1,0-1 0,-1 0 1,0 0-1,0 0 0,-1 0 1,0-9-1,0 14-67,0 1-1,-1-1 0,1 0 1,0 1-1,-1-1 0,1 0 1,-1 1-1,1-1 1,-1 1-1,0-1 0,1 1 1,-1-1-1,0 1 1,0 0-1,0-1 0,0 1 1,-1 0-1,1 0 1,0 0-1,0 0 0,-1 0 1,1 0-1,0 0 1,-1 0-1,1 0 0,-1 1 1,0-1-1,1 0 1,-1 1-1,1 0 0,-3-1 1,1 1 5,-1 0-1,0 0 1,1 0 0,-1 1 0,1 0-1,-1-1 1,1 1 0,-1 1 0,1-1 0,-1 0-1,1 1 1,0 0 0,-6 3 0,-2 4-11,1 0 1,-1 0-1,2 1 1,-1 1-1,1-1 1,1 1-1,0 1 1,-7 14 0,4-7-14,2 1 1,0 0 0,1 1-1,-7 29 1,12-38 0,1-1 0,0 1 0,1-1-1,1 1 1,0 17 0,0-26-25,1 1 0,-1-1-1,1 1 1,0-1 0,0 1 0,0-1 0,0 1-1,0-1 1,1 0 0,0 0 0,0 0-1,-1 0 1,2 0 0,-1 0 0,0 0-1,1-1 1,-1 1 0,1-1 0,0 1-1,0-1 1,4 2 0,1 0-231,0-1 1,0-1-1,0 0 1,0 0-1,1-1 1,-1 1-1,0-2 1,1 1-1,-1-1 0,16-3 1,0 0-149,0-1 1,37-12-1,6-9-455</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2.848"/>
    </inkml:context>
    <inkml:brush xml:id="br0">
      <inkml:brushProperty name="width" value="0.05" units="cm"/>
      <inkml:brushProperty name="height" value="0.05" units="cm"/>
    </inkml:brush>
  </inkml:definitions>
  <inkml:trace contextRef="#ctx0" brushRef="#br0">1 4 15587,'4'27'1353,"2"16"993,2 66 1,-8-66-1591,-1-12-156,1 0 1,7 47 0,-7-76-581,0 0 1,1 0 0,-1 0 0,1 1 0,-1-1-1,1 0 1,0 0 0,0 0 0,0-1 0,0 1-1,0 0 1,0 0 0,0 0 0,1-1 0,-1 1-1,1-1 1,-1 1 0,1-1 0,0 1 0,-1-1 0,1 0-1,0 0 1,0 0 0,0 0 0,0 0 0,3 1-1,-2-2-11,-1 0-1,0 0 0,1 0 0,-1-1 1,0 1-1,1-1 0,-1 1 0,0-1 1,0 0-1,0 0 0,1 0 0,-1 0 1,0 0-1,0 0 0,-1-1 0,1 1 1,0-1-1,0 1 0,-1-1 0,1 1 1,0-1-1,-1 0 0,0 0 0,2-3 1,3-5 34,-1 1 0,-1-2 1,1 1-1,-2-1 0,1 1 1,-1-1-1,-1 0 0,2-18 1,-2 4 88,-1 1 1,-4-46 0,2 68-123,1 1 0,0-1 1,0 1-1,0 0 0,-1-1 1,1 1-1,0-1 0,-1 1 1,0 0-1,1-1 0,-1 1 1,-1-2-1,-1 5 35,1 10-41,1-2-4,1-1 1,0 0-1,1 0 1,0 0-1,0 0 1,1 0 0,4 15-1,-4-21 4,-1 0-1,1 0 1,0 0 0,0 0-1,0 0 1,0-1 0,0 1-1,1-1 1,-1 1 0,1-1-1,0 0 1,-1 0 0,1 0-1,0 0 1,0 0-1,0-1 1,1 1 0,-1-1-1,0 0 1,0 0 0,1 0-1,-1-1 1,5 1 0,3 0 9,1-1 1,-1 0-1,0-1 1,0 0 0,0-1-1,0 0 1,0-1-1,-1 0 1,1-1 0,19-9-1,-6 1 7,-1-1 0,-1-1 0,30-25 0,-40 29-10,0-1 0,0 0 0,16-22 0,-24 28-8,-1 0 1,1-1-1,-1 1 0,0-1 0,0 1 0,-1-1 0,0 0 0,0 0 0,0 0 1,-1 0-1,1 0 0,-1-8 0,-1 13-2,0 0 0,0-1 0,0 1 1,0 0-1,0 0 0,-1 0 0,1 0 0,0 0 0,-1 0 0,1 0 1,-1 0-1,1 0 0,-1 0 0,1 0 0,-1 0 0,0 0 0,0 0 1,1 0-1,-1 1 0,0-1 0,0 0 0,0 0 0,0 1 0,0-1 1,0 1-1,0-1 0,0 1 0,0-1 0,0 1 0,0 0 1,0-1-1,0 1 0,0 0 0,0 0 0,-1 0 0,1 0 0,0 0 1,0 0-1,0 0 0,0 0 0,0 0 0,0 1 0,-2 0 0,-5 0-3,1 1-1,0 0 1,0 0-1,0 1 1,-11 5-1,4 0 5,1 1-1,0 0 0,0 1 0,1 0 0,0 1 1,1 1-1,-18 24 0,24-30 6,0 0-1,1 1 1,0 0-1,0 0 1,1 0 0,0 1-1,0-1 1,0 1-1,1 0 1,1-1 0,-1 1-1,1 0 1,0 0 0,1 0-1,0 0 1,0 0-1,3 13 1,-2-16 4,1 0 0,-1-1 0,1 1-1,0-1 1,1 1 0,-1-1 0,1 0 0,0 0 0,0 0 0,0 0 0,0 0-1,7 5 1,-4-4-99,1-1-1,0 1 0,0-1 1,0 0-1,0-1 0,1 0 1,10 3-1,-5-2-67,0-1 0,0-1-1,1 0 1,-1-1 0,1 0-1,-1-1 1,1-1 0,-1 0-1,16-3 1,9-9-275</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7.723"/>
    </inkml:context>
    <inkml:brush xml:id="br0">
      <inkml:brushProperty name="width" value="0.05" units="cm"/>
      <inkml:brushProperty name="height" value="0.05" units="cm"/>
    </inkml:brush>
  </inkml:definitions>
  <inkml:trace contextRef="#ctx0" brushRef="#br0">25 6 16428,'9'-6'1616,"-6"8"-968,-3-1-288,-1 15 1112,-7 3-623,1 4-409,-1 5-200,2 1-448,1 0-272,4-4-473,1-4 1049,0-7-336,4-5-136,-4-7-152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3.473"/>
    </inkml:context>
    <inkml:brush xml:id="br0">
      <inkml:brushProperty name="width" value="0.05" units="cm"/>
      <inkml:brushProperty name="height" value="0.05" units="cm"/>
    </inkml:brush>
  </inkml:definitions>
  <inkml:trace contextRef="#ctx0" brushRef="#br0">10 1 19092,'-4'97'2008,"-2"25"101,12 149 1,-5-257-2009,1-1 0,0 1 1,1-1-1,0 0 0,1 1 1,8 17-1,-10-27-92,1 1 0,-1-1 0,1-1 0,0 1 0,0 0 0,0-1-1,0 0 1,0 1 0,1-1 0,0 0 0,0-1 0,-1 1 0,2-1 0,-1 0 0,0 0 0,0 0 0,1 0 0,-1-1 0,1 1 0,-1-1 0,1-1 0,6 2 0,0-2-200,1 0 0,-1-1 0,0 0 0,0 0 0,0-1 0,0-1 0,0 0 1,-1 0-1,1-1 0,-1 0 0,0-1 0,0 0 0,0-1 0,-1 0 0,0-1 1,0 0-1,0 0 0,-1-1 0,0 1 0,-1-2 0,0 1 0,9-15 0,7-15-680</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4.200"/>
    </inkml:context>
    <inkml:brush xml:id="br0">
      <inkml:brushProperty name="width" value="0.05" units="cm"/>
      <inkml:brushProperty name="height" value="0.05" units="cm"/>
    </inkml:brush>
  </inkml:definitions>
  <inkml:trace contextRef="#ctx0" brushRef="#br0">113 85 14747,'-3'3'184,"-17"14"1038,-29 35-1,44-46-1019,1 0 0,-1 0 0,2 0 0,-1 0 0,0 1 0,1 0 0,1 0 0,-1-1 0,1 1 0,0 1 0,-1 7 0,3-13-125,0 0 0,0 1 0,0-1 1,0 0-1,0 1 0,0-1 0,1 0 1,-1 0-1,1 0 0,0 1 0,-1-1 1,1 0-1,0 0 0,0 0 0,1 0 1,-1 0-1,0-1 0,1 1 0,1 2 1,0-1 26,1 0 0,-1-1 1,1 1-1,0-1 1,0 0-1,-1 0 0,1 0 1,0-1-1,8 2 0,-2 0 70,1-1-1,0-1 0,0 0 1,0 0-1,0-1 0,0-1 1,17-2-1,-22 2-94,0-1 0,1 1-1,-1-1 1,0 0 0,0-1-1,0 0 1,-1 0 0,1 0 0,0-1-1,-1 1 1,0-1 0,0-1-1,0 1 1,-1-1 0,1 0 0,-1 0-1,0 0 1,-1 0 0,1-1-1,-1 1 1,0-1 0,0 0 0,-1 0-1,0 0 1,0 0 0,0-1-1,-1 1 1,0 0 0,0-1 0,0 1-1,-1-1 1,0 1 0,-1-1-1,1 1 1,-1-1 0,0 1 0,-1 0-1,1-1 1,-1 1 0,-1 0-1,-3-8 1,3 9-59,0 0 0,0 0-1,0 0 1,-1 0 0,0 1 0,0-1 0,0 1-1,-1 0 1,-4-4 0,7 7-65,0-1 0,-1 1-1,1 0 1,0-1 0,-1 1 0,1 0 0,-1 0 0,1 1 0,-1-1 0,1 0-1,-1 1 1,1 0 0,-1-1 0,0 1 0,1 0 0,-1 0 0,0 1 0,1-1-1,-1 0 1,1 1 0,-1 0 0,-4 1 0,6-1-40,0-1 0,0 0-1,0 1 1,0 0 0,0-1 0,0 1 0,0-1-1,0 1 1,1 0 0,-1 0 0,0 0 0,0 0 0,0-1-1,1 1 1,-1 0 0,1 0 0,-1 0 0,1 0-1,-1 0 1,1 1 0,-1-1 0,1 0 0,0 0-1,0 0 1,-1 0 0,1 0 0,0 1 0,0-1 0,0 0-1,0 0 1,0 0 0,1 0 0,-1 0 0,0 1-1,0-1 1,1 0 0,-1 0 0,1 0 0,-1 0-1,1 0 1,0 1 0,1 1-282,0 0 0,0 0 0,1 0 0,-1 0 0,0-1 0,1 1 0,0-1 0,-1 1-1,1-1 1,0 0 0,0 0 0,4 1 0,-1-1 46,-1 0-1,1-1 1,0 1-1,0-2 1,-1 1-1,1-1 0,0 1 1,0-1-1,0-1 1,0 0-1,0 1 1,0-2-1,-1 1 1,1-1-1,0 1 1,-1-2-1,8-3 1,-4 2 98,0-1 0,-1-1 0,15-11 1,-15 10 1156,-1-1 1,0 1 0,9-12 0,-16 19-904,0 0 0,0 0 1,0 0-1,0 0 0,0 0 0,0 0 1,0 0-1,0 0 0,0 1 0,0-1 0,0 0 1,0 0-1,0 0 0,0 0 0,0 0 1,0 0-1,0 0 0,1 0 0,-1 0 1,0 0-1,0 0 0,0 1 0,0-1 1,0 0-1,0 0 0,0 0 0,0 0 0,0 0 1,1 0-1,-1 0 0,0 0 0,0 0 1,0 0-1,0 0 0,0 0 0,0 0 1,0 0-1,0 0 0,1 0 0,-1 0 1,0 0-1,0 0 0,0 0 0,0 0 0,0 0 1,0 0-1,0 0 0,0 0 0,0 0 1,1 0-1,-1 0 0,0-1 0,0 1 1,0 0-1,0 0 0,0 0 0,0 0 1,0 0-1,0 0 0,0 0 0,0 0 0,0 0 1,0 0-1,1-1 0,-1 17 1172,-3 19 35,-2-3-492,-38 364 3192,42-383-3823,-1 46 617,7 86 0,4-220 120,-1-1-814,24-105 0,-20 131-187,2 0 0,3 2 0,23-48 0,-37 90 132,8-18-126,27-42 0,-34 62 128,-1-1 0,0 0 0,1 1 0,0 0 0,0 0 0,0 0 0,1 0 0,-1 1 0,1-1 0,0 1 0,0 0 0,0 1 0,0-1 0,10-2 0,-13 4 12,1 1-1,-1 0 1,0-1-1,1 1 1,-1 0-1,0 0 1,1 0-1,-1 1 1,0-1-1,0 0 1,1 1-1,-1 0 1,0-1 0,0 1-1,0 0 1,0 0-1,0 0 1,3 3-1,-2-2-4,0 1 0,-1-1 0,0 1-1,1 0 1,-1 0 0,0 0 0,0 0 0,-1 0-1,1 0 1,2 7 0,-2-2-11,0 0 0,0 0 0,-1 0 0,0 0 0,0 0 0,-1 0 0,0 0 1,0 0-1,-3 15 0,1-17 15,0 0 0,0-1 0,-1 1 1,0-1-1,0 0 0,0 0 0,-1 0 1,0 0-1,0 0 0,0-1 0,0 1 1,-1-1-1,1-1 0,-1 1 0,0 0 1,0-1-1,-1 0 0,1 0 0,-1-1 1,1 0-1,-7 2 0,2 0-88,-1-1 0,1-1 1,-1 0-1,0 0 0,1-1 0,-1 0 1,0-1-1,0-1 0,0 1 0,-20-5 0,28 4-65,0 0-1,0 0 1,0-1-1,0 1 0,0-1 1,-5-3-1,8 5 135,-1 0-1,1-1 1,-1 1-1,1 0 1,-1-1-1,1 1 1,-1-1-1,1 1 1,-1-1-1,1 1 1,0-1-1,-1 1 1,1-1-1,0 1 1,-1-1-1,1 1 1,0-1 0,0 1-1,0-1 1,0 0-1,-1 1 1,1-1-1,0 1 1,0-1-1,0 0 1,0 1-1,0-1 1,1 0-1,-1 1 1,0-1-1,0 1 1,0-1-1,0 1 1,1-1 0,-1 0-1,0 1 1,0-1-1,1 1 1,-1-1-1,1 0 1,10-7-581</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4.679"/>
    </inkml:context>
    <inkml:brush xml:id="br0">
      <inkml:brushProperty name="width" value="0.05" units="cm"/>
      <inkml:brushProperty name="height" value="0.05" units="cm"/>
    </inkml:brush>
  </inkml:definitions>
  <inkml:trace contextRef="#ctx0" brushRef="#br0">61 0 19380,'-15'37'1438,"-21"58"352,33-86-1593,1-1 1,0 1 0,1 0-1,0 0 1,0 0 0,1 0-1,0-1 1,3 17 0,-3-23-167,1 1 1,-1-1-1,1 0 1,0 1 0,0-1-1,0 0 1,0 0-1,0 0 1,0 0 0,1 0-1,-1 0 1,1 0 0,0 0-1,-1 0 1,1-1-1,0 1 1,0-1 0,0 1-1,0-1 1,0 0 0,0 0-1,1 0 1,-1 0-1,0 0 1,0 0 0,1-1-1,-1 1 1,1-1-1,-1 1 1,0-1 0,1 0-1,-1 0 1,1 0 0,-1-1-1,1 1 1,3-1-1,3-1-12,1 0 0,-1-1 0,0 0 0,0 0 0,0-1 0,0 0 0,16-10 0,-3-3-29,-1-2 0,-1 0 0,0-1 0,23-29 0,-14 14-101,-29 34 108,1 1 0,-1 0 0,0-1 0,0 1 0,0 0 0,0 0 0,0-1 1,0 1-1,1 0 0,-1-1 0,0 1 0,0 0 0,0 0 0,1 0 0,-1-1 0,0 1 0,0 0 0,1 0 1,-1 0-1,0-1 0,0 1 0,1 0 0,-1 0 0,0 0 0,1 0 0,-1 0 0,0 0 0,0 0 1,1 0-1,-1 0 0,0 0 0,1 0 0,-1 0 0,0 0 0,1 0 0,-1 0 0,0 0 0,0 0 0,1 0 1,-1 0-1,0 0 0,1 0 0,-1 1 0,0-1 0,0 0 0,1 0 0,1 19-62,-9 23 47,6-36 32,-1 0 1,1 1-1,1-1 1,-1 0-1,1 0 0,0 0 1,1 9-1,-1-13-5,1-1 0,-1 0-1,0 0 1,1 0-1,-1 0 1,1 0 0,-1 0-1,1 0 1,0 0-1,0 0 1,-1 0 0,1 0-1,0-1 1,0 1 0,0 0-1,0 0 1,1 1-1,0-2 3,0 1 0,1 0 0,-1-1 0,0 1 0,0-1 0,0 0 0,0 0 0,0 0 0,0 0 0,1 0 0,-1 0 0,0 0 0,2-1 0,16-5-52,0 0 1,-1-1-1,0-1 0,35-21 1,4 0-176,-58 28 214,15-5-95,-1 0 0,17-5 1,-28 10 77,0 0 1,0 0 0,0 1 0,0-1 0,1 1-1,-1 0 1,0 0 0,0 0 0,0 0 0,1 0-1,-1 1 1,0-1 0,0 1 0,0 0 0,0 0-1,0 0 1,4 2 0,-6-1 20,0-1 1,1 0-1,-1 1 0,0 0 1,0-1-1,0 1 0,0 0 1,0-1-1,0 1 0,0 0 1,-1 0-1,1 0 0,-1 0 1,1 0-1,-1 0 1,0 0-1,0 0 0,0 0 1,0 0-1,0 2 0,-7 44 217,5-41-175,-17 74 629,19-81-692,0 0-1,0 1 1,0-1-1,0 0 1,0 0-1,0 0 1,0 1-1,-1-1 0,1 0 1,0 0-1,0 0 1,0 1-1,0-1 1,0 0-1,0 0 1,0 0-1,0 1 0,0-1 1,0 0-1,0 0 1,1 1-1,-1-1 1,0 0-1,0 0 0,0 0 1,0 1-1,0-1 1,0 0-1,0 0 1,1 0-1,-1 0 1,0 1-1,0-1 0,0 0 1,0 0-1,1 0 1,-1 0-1,0 0 1,0 0-1,0 1 1,0-1-1,1 0 0,-1 0 1,0 0-1,0 0 1,1 0-1,-1 0 1,0 0-1,0 0 0,0 0 1,1 0-1,-1 0 1,0 0-1,0 0 1,1 0-1,-1 0 1,0 0-1,0 0 0,0 0 1,1-1-1,-1 1 1,0 0-1,0 0 1,0 0-1,1 0 1,17-12-890,-12 7 871,14-10-441</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5.606"/>
    </inkml:context>
    <inkml:brush xml:id="br0">
      <inkml:brushProperty name="width" value="0.05" units="cm"/>
      <inkml:brushProperty name="height" value="0.05" units="cm"/>
    </inkml:brush>
  </inkml:definitions>
  <inkml:trace contextRef="#ctx0" brushRef="#br0">1 437 15387,'0'3'142,"-1"-1"0,1 0 0,0 1 0,0-1 0,1 0 0,-1 1 0,0-1 0,1 0 0,-1 0 0,1 1 0,0-1 0,0 0 0,0 0 0,0 0 0,0 0 0,0 0 0,1 0 0,-1 0 0,1-1 0,-1 1 0,1 0 0,-1-1 0,1 1 0,0-1 0,0 1 0,0-1 0,0 0 0,0 0 0,0 0 0,0 0 0,0 0 0,1-1 0,-1 1 0,0-1 0,0 1 0,1-1 0,-1 0 0,0 0 0,1 0 0,-1 0 0,0 0 0,4-1 0,4-1 75,0 0 1,0-1-1,0 0 1,0 0-1,-1-1 1,1-1-1,-1 1 1,0-2-1,0 1 1,-1-1-1,1-1 1,-1 1-1,9-11 1,-11 11-193,-1 0 0,1 0 1,-1 0-1,-1-1 0,1 0 0,-1 0 0,0 0 1,-1-1-1,1 1 0,-2-1 0,1 0 1,-1 0-1,0 0 0,0 0 0,-1 0 1,-1 0-1,1-10 0,-1 16-28,0 1 1,0-1-1,0 0 1,-1 0-1,1 0 1,-1 0-1,1 0 1,-1 0-1,0 0 1,1 1-1,-1-1 0,0 0 1,0 1-1,0-1 1,-1 0-1,1 1 1,0-1-1,-2-1 1,1 2-2,1 1 0,-1-1 0,1 0 0,-1 1 0,1-1 0,-1 1 0,1 0 0,-1-1 0,1 1 0,-1 0 0,1 0 0,-1 0 0,0 0 0,1 0 0,-1 0 0,1 1 0,-3 0 0,-2 1-6,0 0 0,0 1 0,0-1 0,1 1 0,0 1 0,-1-1 0,1 1 0,0 0 0,-6 6 0,1 1 7,0 1 1,1 0 0,0 0-1,1 1 1,0 0-1,1 1 1,1-1-1,0 1 1,1 0-1,0 1 1,2-1-1,-1 1 1,-1 22-1,5-35 10,0 0 0,0 0 0,0 0 0,0 0 0,0 1 0,0-1 0,1 0 0,-1 0 0,1 0 0,0 0 0,0 0 0,-1 0 0,1 0 0,1 0 0,-1 0 0,0 0 0,0 0 0,1-1 0,-1 1 0,4 2 0,-3-2 0,1-1 1,0 1-1,0-1 1,0 0-1,0 0 1,-1 0-1,1 0 0,1-1 1,-1 1-1,0-1 1,0 0-1,0 0 1,3 0-1,7-1 3,0-1 0,-1 0 0,0-1 0,0-1 0,0 0 0,13-6-1,6-6-52,31-21 0,-3 2-179,-57 34 199,0-1-1,0 1 1,0 0-1,0 0 1,1 1-1,-1-1 1,0 0-1,5 0 1,-7 1 17,1 0 1,-1 0-1,0 0 0,1 0 1,-1 0-1,1 1 1,-1-1-1,0 0 1,1 0-1,-1 0 0,0 0 1,1 0-1,-1 1 1,0-1-1,1 0 0,-1 0 1,0 0-1,1 1 1,-1-1-1,0 0 1,1 1-1,-1-1 0,0 0 1,0 0-1,0 1 1,1-1-1,-1 0 0,0 1 1,0-1-1,0 1 1,1 3-7,-1 0-1,0 0 1,-1 0 0,1 0 0,-1-1 0,0 1-1,-2 7 1,2-6 32,-3 7 39,2 1 1,-1 0 0,1 0 0,1-1 0,0 20 0,1-30-43,0 0 0,1 0 0,-1 0 0,0 1 0,1-1 0,-1 0 0,1 0 0,0 0 0,-1 0 1,1 0-1,0 0 0,0 0 0,0 0 0,1 0 0,-1-1 0,0 1 0,1 0 0,-1-1 1,1 1-1,-1-1 0,1 0 0,0 1 0,0-1 0,0 0 0,0 0 0,0 0 0,0 0 0,0 0 1,0-1-1,0 1 0,0-1 0,0 1 0,0-1 0,0 0 0,0 1 0,1-1 0,-1 0 0,0-1 1,0 1-1,3-1 0,4-1-14,0 0 0,0 0 0,0-1-1,-1 0 1,1 0 0,-1-1 0,0-1 0,0 1 0,0-1 0,-1 0 0,0-1 0,0 0 0,12-13 0,-2 0-101,0-1 1,-2-1-1,22-38 0,90-213-1063,-76 150 713,-34 90 292,-18 32 155,1 0 0,0 0 0,0 0 0,0 0 0,0 0 0,0 0 0,0 0 0,0 0 0,0 0 0,0 0 0,0 0 0,-1 0 0,1 0 1,0 0-1,0 0 0,0 0 0,0 0 0,0 0 0,0 0 0,0 0 0,0 0 0,0 0 0,0 0 0,-1 0 0,1 0 0,0 0 0,0 0 0,0-1 0,0 1 1,0 0-1,0 0 0,0 0 0,0 0 0,0 0 0,0 0 0,0 0 0,0 0 0,0 0 0,0 0 0,0-1 0,0 1 0,0 0 0,0 0 0,0 0 0,0 0 1,0 0-1,0 0 0,0 0 0,0 0 0,0 0 0,0-1 0,0 1 0,0 0 0,0 0 0,0 0 0,0 0 0,0 0 0,-8 5-12,3 2 7,-1 0 1,1 1 0,1 0 0,-1 0 0,1 1 0,1-1 0,0 1 0,0 0-1,0 0 1,1 0 0,-1 11 0,-1 16 38,0 52 0,4-82-28,-1 34 21,3 111 101,-1-125-49,2 0 0,1-1 0,15 48 0,-52-105-943,17 18 630,-14-12-148,8 7 432,-36-41 1,53 54 106,0-1 0,1 1 0,-1-1 0,1 0 0,1 0 0,-1 0 0,1-1-1,0 1 1,1-1 0,0 1 0,-2-14 0,4 17-91,0 1-1,-1 0 1,2 0-1,-1 0 0,0 0 1,1 0-1,-1 0 1,1 0-1,0 0 1,0 0-1,0 0 1,0 0-1,1 0 0,-1 0 1,1 1-1,0-1 1,0 1-1,-1-1 1,2 1-1,-1 0 1,0 0-1,0 0 1,1 0-1,-1 0 0,1 0 1,0 0-1,-1 1 1,1 0-1,0-1 1,0 1-1,0 0 1,5-1-1,9-2-116,0 1-1,0 1 1,0 0-1,28 2 1,-29-1-286,7 0 2,1-1-1,0-1 1,-1-2 0,30-9-1,1-3-188</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6:02.954"/>
    </inkml:context>
    <inkml:brush xml:id="br0">
      <inkml:brushProperty name="width" value="0.05" units="cm"/>
      <inkml:brushProperty name="height" value="0.05" units="cm"/>
    </inkml:brush>
  </inkml:definitions>
  <inkml:trace contextRef="#ctx0" brushRef="#br0">11 448 12875,'-10'-2'5220,"25"-3"-3583,27-3-1122,573-60 987,-114 19-1328,-56 6-11,-214 11-24,251-18 17,-206 50-97,52-2-13,0-23-39,205-77-62,-314 55 6,-211 46 25,61-11 60,-62 11-94,0 0-1,0 1 1,0 0-1,0 0 0,1 1 1,-1 0-1,9 2 1,-36 4-396,-255 1 399,76-4 30,-1708 169-1672,1625-135 1714,-196 22 70,382-52-47,-153 18 90,243-26-125,-30 8 12,35-8-17,0 0 0,0 0 0,1 0 0,-1 1 0,0-1 1,0 0-1,0 1 0,0-1 0,1 1 0,-1-1 0,0 1 0,0-1 0,1 1 1,-1-1-1,0 1 0,1 0 0,-1-1 0,1 1 0,-1 0 0,1 0 0,-1-1 1,1 1-1,-1 0 0,1 0 0,0 0 0,0 0 0,-1 0 0,1-1 0,0 1 0,0 1 1,1 0-3,-1-1 1,1 1-1,0-1 1,0 1 0,0-1-1,0 1 1,0-1 0,1 0-1,-1 0 1,0 0-1,1 0 1,-1 1 0,0-2-1,1 1 1,-1 0 0,1 0-1,0 0 1,-1-1-1,1 1 1,0-1 0,-1 1-1,1-1 1,2 0-1,0 2 0,25 6-10,0-2 1,50 5 0,66-2-20,-113-8 24,163 1-18,278-33 1,191-64-150,-351 47-13,558-84-334,-606 88 567,-237 38-62,-28 6 8,1 0-1,-1 0 0,0 0 0,0 0 0,0 0 1,1 0-1,-1 0 0,0 0 0,0 0 0,0 0 1,0 0-1,1 0 0,-1 0 0,0 0 0,0-1 1,0 1-1,0 0 0,1 0 0,-1 0 0,0 0 1,0 0-1,0 0 0,0 0 0,1 0 0,-1-1 1,0 1-1,0 0 0,0 0 0,0 0 0,0 0 1,0 0-1,0-1 0,1 1 0,-1 0 0,0 0 1,0 0-1,0 0 0,0-1 0,0 1 0,0 0 1,0 0-1,0 0 0,0-1 0,0 1 0,-10-4-182,-16-1 101,-17 5-14,-10 1-40</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6:44.769"/>
    </inkml:context>
    <inkml:brush xml:id="br0">
      <inkml:brushProperty name="width" value="0.05" units="cm"/>
      <inkml:brushProperty name="height" value="0.05" units="cm"/>
    </inkml:brush>
  </inkml:definitions>
  <inkml:trace contextRef="#ctx0" brushRef="#br0">10 433 13947,'-9'6'1521,"9"-6"-1484,0 1 0,1-1-1,-1 0 1,0 1 0,1-1 0,-1 0 0,0 0 0,0 1-1,1-1 1,-1 0 0,0 0 0,1 0 0,-1 1 0,1-1 0,-1 0-1,0 0 1,1 0 0,-1 0 0,0 0 0,1 0 0,-1 0-1,1 0 1,-1 0 0,0 0 0,1 0 0,-1 0 0,1 0-1,-1 0 1,0 0 0,1-1 0,-1 1 0,1 0 0,15-2 701,1-2-1,17-5 1,14-3-175,27 0-38,0 4 0,118 1 0,154 24-314,122-1-195,-336-26 14,132-28 0,125-45 25,38-7-3,-244 63 68,1 7 1,274 7-1,-458 13-117,333-4 386,-289 0-53,0-2-1,0-1 0,-1-3 1,-1-1-1,58-24 1,-85 30-139,2-1 780,-18 6-1029,0 0 0,0 0 0,1 0-1,-1-1 1,0 1 0,1 0 0,-1 0-1,0 0 1,0 0 0,0-1 0,1 1-1,-1 0 1,0 0 0,0 0 0,0-1 0,1 1-1,-1 0 1,0 0 0,0-1 0,0 1-1,0 0 1,0-1 0,0 1 0,0 0-1,0 0 1,0-1 0,0 1 0,0 0-1,0-1 1,0 1 0,0 0 0,0 0-1,0-1 1,0 1 0,0 0 0,0-1-1,0 1 1,0 0 0,0-1 0,-5-12-355,2-16-117</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7:42.604"/>
    </inkml:context>
    <inkml:brush xml:id="br0">
      <inkml:brushProperty name="width" value="0.05" units="cm"/>
      <inkml:brushProperty name="height" value="0.05" units="cm"/>
    </inkml:brush>
  </inkml:definitions>
  <inkml:trace contextRef="#ctx0" brushRef="#br0">0 504 11266,'1'-1'180,"0"0"-1,0 0 0,-1 0 1,1 1-1,0-1 0,0 1 1,0-1-1,0 1 0,0-1 1,0 1-1,0-1 0,0 1 1,0 0-1,0-1 0,0 1 1,0 0-1,0 0 0,0 0 1,0 0-1,0 0 0,0 0 1,0 0-1,2 0 0,40 0-7,-29 1 135,117-7 338,183-33-1,-140 14-470,87-6-114,188-26-14,-169 19-24,425-2-1,-212 16-74,-379 9-25,-1-4-1,142-44 0,-114 16-31,-67 21 50,1 3 0,83-15 0,-151 37 47,1-1 0,-1 2-1,1-1 1,0 1 0,13 1-1,-21-1 13,0 0 0,0 0 0,1 0 0,-1 0 0,0 0 0,0 0 0,0 0 0,1 0 0,-1 0-1,0 0 1,0 0 0,1 0 0,-1 0 0,0 0 0,0 0 0,0 0 0,1 0 0,-1 0 0,0 1 0,0-1-1,0 0 1,1 0 0,-1 0 0,0 0 0,0 0 0,0 1 0,0-1 0,1 0 0,-1 0 0,0 0 0,0 0-1,0 1 1,0-1 0,0 0 0,0 0 0,0 0 0,1 1 0,-1-1 0,0 0 0,0 0 0,0 1 0,0-1 0,0 0-1,0 0 1,0 0 0,0 1 0,0-1 0,0 0 0,0 0 0,0 1 0,-1-1 0,1 0 0,0 0 0,0 0-1,0 1 1,0-1 0,0 0 0,0 0 0,0 0 0,-1 1 0,1-1 0,0 0 0,0 0 0,0 0 0,-1 0-1,-12 9-38,-10-1-7,0-2-1,-1 0 1,1-1-1,-1-2 1,-33 2-1,28-3 17,-538 39-293,86-8 341,-436 21 278,146-11 708,717-39-872,20-3 25,-1 2 0,-38 8 0,73-11-152,-1 0 0,0 0-1,1 1 1,-1-1 0,1 0 0,-1 0 0,0 0 0,1 0-1,-1 1 1,0-1 0,1 0 0,-1 1 0,1-1 0,-1 0-1,1 1 1,-1-1 0,1 1 0,-1-1 0,1 1 0,-1-1 0,1 1-1,0 0-1,0-1-1,0 1 1,0-1-1,0 0 1,1 1-1,-1-1 1,0 1-1,0-1 1,1 0-1,-1 1 1,0-1-1,0 0 1,1 1-1,-1-1 1,0 0 0,1 1-1,-1-1 1,0 0-1,1 0 1,-1 0-1,1 1 1,0-1-1,33 13 14,-30-12-9,84 24-3,1-3 0,140 14-1,188-18-25,-257-24-117,279-49-1,151-71-479,-532 112 556,329-62-355,-270 61 447,159-1 0,-317 19 345,-51 9-1,41-5-248,-398 67-625,7 40 1439,354-84-909,5 0 95</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01.350"/>
    </inkml:context>
    <inkml:brush xml:id="br0">
      <inkml:brushProperty name="width" value="0.05" units="cm"/>
      <inkml:brushProperty name="height" value="0.05" units="cm"/>
    </inkml:brush>
  </inkml:definitions>
  <inkml:trace contextRef="#ctx0" brushRef="#br0">27 288 16091,'16'-31'782,"1"0"0,38-53-1,-41 65-562,1 2 0,1-1 0,0 2 0,2 0 0,23-16 0,-36 28-159,0 1 1,0 0 0,1 0 0,-1 0-1,10-2 1,-13 4-55,-1 1-1,0-1 1,1 1 0,-1 0-1,0 0 1,1-1 0,-1 1-1,0 0 1,1 0-1,-1 1 1,0-1 0,1 0-1,-1 0 1,0 1 0,1-1-1,-1 1 1,0-1 0,0 1-1,1-1 1,-1 1 0,0 0-1,0-1 1,0 1 0,0 0-1,0 0 1,0 0-1,0 0 1,0 0 0,0 0-1,0 0 1,-1 0 0,2 2-1,0 3-2,0 0 0,0 0 0,-1 0 1,0 0-1,0 0 0,0 0 0,-1 0 0,0 0 0,0 1 0,-1-1 0,1 0 0,-1 0 0,-1 0 0,-1 6 0,-3 10 42,-2 0 0,-15 32-1,-4-4 220,-2-2 1,-39 49-1,39-58 110,2 1 1,2 1 0,-36 76 0,58-109-325,0 0 0,1 0 1,-1 0-1,2 1 1,-1-1-1,1 1 1,0-1-1,1 1 1,1 11-1,-1-17-57,1 0 0,0 1 0,0-1 0,0 0-1,0 0 1,0 0 0,0 0 0,1 0 0,0 0 0,-1 0 0,1 0 0,0-1 0,1 1-1,-1-1 1,0 1 0,1-1 0,-1 0 0,1 0 0,0 0 0,-1 0 0,1 0 0,0-1-1,0 1 1,0-1 0,1 0 0,-1 0 0,4 1 0,0-1-107,0 0-1,0 0 1,0 0-1,0-1 1,0 0 0,0 0-1,0-1 1,0 0-1,0 0 1,0 0 0,0-1-1,10-4 1,-4 0 9,0-1 0,0 0 0,-1-1 0,0 0 0,15-13 0,26-29-339</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01.784"/>
    </inkml:context>
    <inkml:brush xml:id="br0">
      <inkml:brushProperty name="width" value="0.05" units="cm"/>
      <inkml:brushProperty name="height" value="0.05" units="cm"/>
    </inkml:brush>
  </inkml:definitions>
  <inkml:trace contextRef="#ctx0" brushRef="#br0">338 0 15931,'-34'54'1385,"-4"4"-1033,-5 0-136,3 7 400,3-1-144,2-6-232,6-3-176,6-12-416,5-6-176,1-17 408,5-14-128,1-17-72</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02.219"/>
    </inkml:context>
    <inkml:brush xml:id="br0">
      <inkml:brushProperty name="width" value="0.05" units="cm"/>
      <inkml:brushProperty name="height" value="0.05" units="cm"/>
    </inkml:brush>
  </inkml:definitions>
  <inkml:trace contextRef="#ctx0" brushRef="#br0">195 100 16724,'-34'23'1068,"-38"34"0,61-48-891,0 1 0,2 1 0,-1-1 0,1 2 0,1-1 0,0 1 0,-7 13 0,14-22-136,0-1 0,0 1 0,0-1-1,0 1 1,0 0 0,0-1 0,1 1-1,0 0 1,-1-1 0,1 1 0,0 0 0,0-1-1,0 1 1,1 3 0,-1-5-33,1-1 0,-1 1-1,0 0 1,1-1 0,-1 1 0,0 0 0,1-1 0,-1 1-1,1-1 1,-1 1 0,1-1 0,-1 1 0,1-1 0,-1 1-1,1-1 1,0 1 0,-1-1 0,1 0 0,0 1 0,0-1 0,1 1-10,0-1 0,-1 0 1,1 0-1,0 0 1,0 0-1,-1 0 1,1 0-1,0 0 0,0 0 1,-1-1-1,4 0 1,6-4-16,0 1 0,0-2 0,-1 1 0,0-2 0,0 1 0,-1-1 0,0-1 0,13-12 0,-2-1 31,-1-1-1,22-31 1,-30 38 30,-1-1 0,11-24 0,-19 36-31,0 0 1,-1 0-1,1 1 1,-1-1 0,0 0-1,0 0 1,0 0-1,-1 0 1,1 0-1,-1 0 1,0 0 0,0-1-1,-1 1 1,1 0-1,-1 0 1,0 0-1,-2-6 1,3 9-8,-1-1 1,0 1 0,0 0-1,0-1 1,-1 1-1,1 0 1,0 0-1,0 0 1,-1 0-1,1 0 1,-1 0-1,1 0 1,-1 0-1,1 0 1,-1 1-1,1-1 1,-1 1 0,0-1-1,1 1 1,-1 0-1,0-1 1,1 1-1,-1 0 1,0 0-1,1 0 1,-1 0-1,0 1 1,1-1-1,-1 0 1,0 1-1,1-1 1,-1 1 0,-2 1-1,-3 1 6,0 0-1,0 0 1,0 1 0,1 0 0,0 0-1,-9 7 1,5-1-11,0 1-1,0 0 1,1 1 0,0 0-1,1 0 1,0 1-1,1 0 1,-10 24 0,11-21-128,1 1 1,0 0-1,1-1 0,1 1 1,0 1-1,2-1 1,-1 20-1,2-33 140,1 0 0,-1 0 0,0 0-1,1 0 1,0 0 0,0 0 0,0 0 0,0-1 0,1 1-1,0 0 1,-1-1 0,1 1 0,0-1 0,5 6 0,-5-7 2,1 0 1,-1 0-1,1-1 1,-1 1 0,1 0-1,0-1 1,0 0 0,-1 0-1,1 1 1,0-2 0,0 1-1,0 0 1,0-1 0,0 1-1,1-1 1,-1 0 0,0 0-1,0 0 1,4-1 0,33-5-137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8.172"/>
    </inkml:context>
    <inkml:brush xml:id="br0">
      <inkml:brushProperty name="width" value="0.05" units="cm"/>
      <inkml:brushProperty name="height" value="0.05" units="cm"/>
    </inkml:brush>
  </inkml:definitions>
  <inkml:trace contextRef="#ctx0" brushRef="#br0">1 67 16323,'6'-7'256,"1"1"-1,-1 1 0,1-1 1,1 1-1,-1 0 0,1 1 0,-1-1 1,1 2-1,1-1 0,-1 1 1,18-4-1,-13 4-23,1 2 1,0 0 0,0 0-1,0 1 1,0 1-1,-1 0 1,15 3-1,4 4 20,-1 1 0,-1 1 0,1 1 1,-2 2-1,53 31 0,-63-32-197,0 0 1,-1 1-1,24 24 1,-36-32-51,-1 0-1,0 1 1,0 0 0,0 0 0,-1 0 0,0 0 0,-1 1-1,1-1 1,-1 1 0,0 0 0,-1 0 0,1 1 0,-2-1-1,3 10 1,-5-12 0,1 0 0,0 0 0,-1 0 0,0 0 0,0 0 1,-1 0-1,1 0 0,-1-1 0,0 1 0,0 0 0,-1-1 0,1 0 0,-1 1 0,0-1 0,0 0 0,-1-1 0,1 1 0,-1 0 0,1-1 0,-1 0 0,-8 5 0,-4 2 53,0 0 0,0-2 0,-1 0 1,-29 10-1,16-9-95,1-1 0,-1-2 0,0-1 0,-1-1 0,1-2 0,-1-1 0,0-1 1,-30-5-1,48 4-414,1-2 1,-18-5-1,26 7 391,1 0-1,0 0 1,0-1-1,0 1 1,0-1-1,0 1 1,0-1-1,0 0 1,1 0 0,-1-1-1,1 1 1,-1-1-1,-2-3 1,4 5 17,1-1 0,-1 1 1,1 0-1,0 0 0,0 0 0,-1 0 0,1 0 1,0 0-1,0 0 0,0-1 0,0 1 1,1 0-1,-1 0 0,0-2 0</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02.591"/>
    </inkml:context>
    <inkml:brush xml:id="br0">
      <inkml:brushProperty name="width" value="0.05" units="cm"/>
      <inkml:brushProperty name="height" value="0.05" units="cm"/>
    </inkml:brush>
  </inkml:definitions>
  <inkml:trace contextRef="#ctx0" brushRef="#br0">101 0 15171,'-8'23'869,"0"0"0,-22 37-1,21-45-610,0 1-1,2 1 0,0-1 1,1 1-1,0 0 0,-4 24 1,10-38-223,-1 1 1,1-1 0,0 1-1,0 0 1,0-1 0,1 1-1,-1 0 1,1-1 0,0 1-1,0-1 1,0 1 0,0-1-1,1 0 1,2 7 0,-2-8-6,0 0 1,0 1 0,1-1-1,-1 0 1,0 0 0,1-1-1,-1 1 1,1 0 0,-1-1-1,1 1 1,0-1 0,0 0-1,-1 0 1,1 0 0,0 0-1,0-1 1,6 2 0,3-2 56,-1 0 0,1 0 1,-1-1-1,1 0 0,-1-1 1,1 0-1,-1-1 1,0-1-1,0 1 0,0-2 1,12-6-1,-11 5 20,0-1-1,-1 0 1,0-1 0,0 0-1,0-1 1,-1 0 0,-1 0-1,0-1 1,11-14 0,-18 21-88,0 1 1,-1-1 0,1 0-1,-1 1 1,1-1-1,-1 0 1,0 0 0,0 0-1,0 0 1,0 0-1,0 0 1,-1 0 0,0-1-1,1 1 1,-1 0-1,0 0 1,-1 0 0,1 0-1,0-1 1,-1 1-1,0 0 1,0 0 0,0 0-1,0 0 1,0 0-1,-1 1 1,1-1 0,-1 0-1,1 0 1,-1 1-1,0-1 1,0 1 0,-1 0-1,1 0 1,0-1-1,-1 1 1,1 1 0,-1-1-1,0 0 1,1 1 0,-1-1-1,-6-1 1,1-1-111,-1 1 0,0 0 1,0 1-1,0 0 0,0 0 0,0 1 1,0 0-1,-12 1 0,15 0 25,1 0 0,-1 1 0,1 0 0,0 0 0,-1 0-1,1 1 1,0 0 0,0 0 0,0 0 0,0 0 0,1 1-1,-1 0 1,0 0 0,1 0 0,-5 4 0,-7 15-326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04.262"/>
    </inkml:context>
    <inkml:brush xml:id="br0">
      <inkml:brushProperty name="width" value="0.05" units="cm"/>
      <inkml:brushProperty name="height" value="0.05" units="cm"/>
    </inkml:brush>
  </inkml:definitions>
  <inkml:trace contextRef="#ctx0" brushRef="#br0">83 350 13091,'-21'4'683,"14"-3"-517,1 0 0,0 1 0,-1-1 0,1 1 0,0 1 0,0-1 0,-10 6 0,16-8-152,0 0 1,0 0 0,0 0-1,0 0 1,0 0-1,0 1 1,0-1 0,0 0-1,-1 0 1,1 0-1,0 0 1,0 0 0,0 0-1,0 1 1,0-1-1,0 0 1,0 0 0,0 0-1,0 0 1,0 0-1,0 1 1,0-1-1,0 0 1,0 0 0,0 0-1,0 0 1,0 0-1,0 1 1,0-1 0,0 0-1,0 0 1,0 0-1,0 0 1,0 0 0,0 1-1,1-1 1,-1 0-1,0 0 1,0 0-1,0 0 1,0 0 0,0 0-1,0 0 1,0 0-1,1 1 1,-1-1 0,0 0-1,0 0 1,0 0-1,0 0 1,0 0 0,0 0-1,1 0 1,-1 0-1,0 0 1,11 4 309,-10-4-241,35 7 572,1-1 1,67 1-1,-58-5-388,209 6 633,361-36 1,250-79-807,-514 59-16,669-77-4,-1006 124-73,266-41 68,-275 41-61,0 0-1,0 0 0,0-1 0,0 0 0,-1 0 0,1-1 0,-1 0 0,7-4 0,-11 6-5,-1 1-1,1 0 0,-1 0 0,0-1 0,1 1 1,-1-1-1,1 1 0,-1 0 0,0-1 0,0 1 1,1-1-1,-1 1 0,0-1 0,0 1 0,0-1 0,1 1 1,-1-1-1,0 1 0,0-1 0,0 1 0,0-1 1,0 1-1,0-1 0,0 1 0,0-1 0,0 1 1,0-1-1,0 1 0,0-1 0,-1 1 0,1-1 1,0 1-1,0-1 0,0 1 0,-1 0 0,1-1 1,0 1-1,-1-1 0,1 1 0,0-1 0,-1 1 0,1 0 1,0-1-1,-1 1 0,1 0 0,-1 0 0,1-1 1,-1 1-1,1 0 0,0 0 0,-1-1 0,1 1 1,-1 0-1,0 0 0,-33-11 29,1 7-17,-1 1 0,0 2-1,-41 4 1,37-1-22,-872 82-326,723-62 284,99-12 45,-1198 158 354,885-94-299,381-69-54,7-3-12,1 1 0,-1 0 1,1 1-1,0 1 0,-16 7 1,27-12 13,1 0 1,0 0-1,0 0 1,0 1-1,-1-1 1,1 0-1,0 0 1,0 0-1,0 0 1,-1 0-1,1 0 0,0 0 1,0 0-1,0 0 1,0 1-1,0-1 1,-1 0-1,1 0 1,0 0-1,0 0 1,0 0-1,0 1 1,0-1-1,0 0 1,-1 0-1,1 0 1,0 1-1,0-1 1,0 0-1,0 0 1,0 0-1,0 0 1,0 1-1,0-1 0,0 0 1,0 0-1,0 0 1,0 1-1,0-1 1,0 0-1,10 3-63,23-3-5,-31 0 66,511-39-159,-301 19 200,211-16 39,1125-117-63,-1097 96-191,-343 48 130,-92 9 35,-14 2 11,-12 2 3,-80 10 26,59-9-15,-801 98 285,-232 9-24,800-95-508,-49 5-1098,272-15 1066,27 0-77</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37.992"/>
    </inkml:context>
    <inkml:brush xml:id="br0">
      <inkml:brushProperty name="width" value="0.05" units="cm"/>
      <inkml:brushProperty name="height" value="0.05" units="cm"/>
    </inkml:brush>
  </inkml:definitions>
  <inkml:trace contextRef="#ctx0" brushRef="#br0">3 10 20772,'0'-2'1849,"-3"1"-1337,3-2-240,0 1 864,3 1-392,-1 1-904,-1 0-448,4 1 520,-3 4-144,7 2-104</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46.937"/>
    </inkml:context>
    <inkml:brush xml:id="br0">
      <inkml:brushProperty name="width" value="0.05" units="cm"/>
      <inkml:brushProperty name="height" value="0.05" units="cm"/>
    </inkml:brush>
  </inkml:definitions>
  <inkml:trace contextRef="#ctx0" brushRef="#br0">10 1 21789,'-3'32'920,"-2"-21"-896,4-11 0,1-23 24</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48.602"/>
    </inkml:context>
    <inkml:brush xml:id="br0">
      <inkml:brushProperty name="width" value="0.05" units="cm"/>
      <inkml:brushProperty name="height" value="0.05" units="cm"/>
    </inkml:brush>
  </inkml:definitions>
  <inkml:trace contextRef="#ctx0" brushRef="#br0">1 0 17428,'1'4'289,"0"0"1,0 0 0,-1 0 0,1 0-1,-1 0 1,0 0 0,0 0-1,-1 5 1,1 13 461,17 139 1116,2 43-140,-21-190-2094,2-13 341,0-1 0,-1 0 1,1 0-1,0 0 0,0 0 1,0 0-1,-1 1 0,1-1 1,0 0-1,0 0 1,-1 0-1,1 0 0,0 0 1,0 0-1,-1 0 0,1 0 1,0 0-1,0 0 0,0 0 1,-1 0-1,1 0 1,0 0-1,0 0 0,-1 0 1,1-1-1,0 1 0,0 0 1,-1 0-1,1 0 0,0 0 1,0 0-1,-1-1 1,-1 0-76,0-1 0,1 0 1,-1 0-1,0 0 0,0 0 1,1 0-1,-1 0 0,0-3 1,-5-10-356</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49.066"/>
    </inkml:context>
    <inkml:brush xml:id="br0">
      <inkml:brushProperty name="width" value="0.05" units="cm"/>
      <inkml:brushProperty name="height" value="0.05" units="cm"/>
    </inkml:brush>
  </inkml:definitions>
  <inkml:trace contextRef="#ctx0" brushRef="#br0">0 92 15619,'6'-7'428,"0"1"-1,1-1 1,0 1 0,0 0-1,0 1 1,1 0-1,0 0 1,0 0-1,0 1 1,0 0-1,1 1 1,-1 0-1,17-4 1,5 1 108,-1 1 1,57-2-1,-61 7-422,1 0 0,0 2 0,-1 1-1,0 1 1,48 14 0,-60-14-102,0 0 0,-1 1 0,1 1 0,-1 0 0,0 1-1,-1 0 1,0 1 0,0 0 0,0 1 0,-1 0 0,-1 1 0,16 18 0,-22-25 1,-1 1-1,1-1 1,-1 1 0,0 0 0,0 0-1,0 0 1,0 0 0,-1 0 0,0 0 0,0 0-1,0 0 1,0 1 0,0-1 0,-1 0-1,0 0 1,0 1 0,0-1 0,-1 0-1,1 1 1,-1-1 0,0 0 0,0 0 0,-1 0-1,1 0 1,-1 0 0,0 0 0,0 0-1,0 0 1,0-1 0,-1 1 0,1-1-1,-7 6 1,-1 1 53,-1 0 1,0-1-1,-1-1 0,0 0 0,0 0 0,-1-1 0,0-1 1,0 0-1,0-1 0,-1 0 0,0-1 0,-23 3 0,34-7-100,0 1 0,0-2 0,0 1 0,0 0 0,0 0 0,0-1 0,0 0 0,-4-1 0,6 2 39,1 0 1,0 0-1,-1-1 0,1 1 0,-1 0 1,1 0-1,0 0 0,-1-1 1,1 1-1,-1 0 0,1 0 0,0-1 1,-1 1-1,1 0 0,0-1 1,-1 1-1,1 0 0,0-1 0,0 1 1,0-1-1,-1 1 0,1 0 1,0-1-1,0 1 0,0-1 0,0 1 1,0-1-1,-1 1 0,1 0 1,0-1-1,0 1 0,0-1 0,0 1 1,0-1-1,1 1 0,-1-1 1,0 1-1,0 0 0,0-1 1,0 1-1,0-1 0,1 1 0,-1-1 1,0 1-1,0 0 0,1-1 1,-1 1-1,0 0 0,0-1 0,1 1 1,-1 0-1,0-1 0,1 1 1,-1 0-1,1 0 0,-1-1 0,0 1 1,1 0-1,-1 0 0,1 0 1,0-1-1,10-5-67</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49.515"/>
    </inkml:context>
    <inkml:brush xml:id="br0">
      <inkml:brushProperty name="width" value="0.05" units="cm"/>
      <inkml:brushProperty name="height" value="0.05" units="cm"/>
    </inkml:brush>
  </inkml:definitions>
  <inkml:trace contextRef="#ctx0" brushRef="#br0">19 1 19012,'1'42'4154,"3"21"-2436,0 0-1345,11 207-1544,-17-261-446,-3-9 689,-9-13 130,11 10 637,-15-15-649</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49.967"/>
    </inkml:context>
    <inkml:brush xml:id="br0">
      <inkml:brushProperty name="width" value="0.05" units="cm"/>
      <inkml:brushProperty name="height" value="0.05" units="cm"/>
    </inkml:brush>
  </inkml:definitions>
  <inkml:trace contextRef="#ctx0" brushRef="#br0">1 75 16612,'10'-7'616,"2"1"0,-1 0 0,1 0 0,-1 1 0,22-6 0,65-11 1441,-89 20-1871,9-2 8,-1 2 0,1 0-1,0 1 1,0 0-1,0 1 1,0 2-1,0 0 1,19 4-1,-28-4-162,0 1 0,-1 0 0,1 1 0,-1 0 0,0 0 1,0 0-1,0 1 0,-1 0 0,1 1 0,-1 0 0,-1 0 0,1 0 0,-1 1 0,0 0 0,0 0 0,-1 1 0,8 14 0,-8-12 1,-1 0 1,0 0-1,0 1 1,-1-1-1,0 1 0,-1 0 1,-1 0-1,0 0 0,0 0 1,-1 0-1,0 0 1,-1 0-1,0 0 0,-1-1 1,-5 20-1,3-16 65,-2 0 0,1 0 0,-2 0 0,0-1-1,-1 0 1,0 0 0,-1-1 0,0 0 0,-1-1 0,0 0 0,-12 10-1,13-14-25,0-1 0,-1 1 0,1-2 0,-1 1 0,0-1 0,-1-1 0,1 0 0,-1 0 0,0-1 0,0-1 0,-13 2 0,16-3-170,0 0 0,0 0 0,0-1 0,-1 0 1,1-1-1,0 0 0,0 0 0,0-1 0,0 0 1,1 0-1,-1-1 0,1 0 0,-1 0 1,1-1-1,0 0 0,-9-6 0,3-5-1135,13 15 1211,0-1 1,0 1-1,0-1 0,0 1 1,0-1-1,0 1 1,0 0-1,0-1 0,0 1 1,0-1-1,0 1 1,0-1-1,0 1 1,0-1-1,0 1 0,0 0 1,0-1-1,1 1 1,-1-1-1,0 1 0,0 0 1,0-1-1,1 1 1,-1 0-1,0-1 0,1 1 1,-1 0-1,0-1 1,1 1-1,-1 0 0,0 0 1,1-1-1,-1 1 1,0 0-1,1 0 0,-1 0 1,1-1-1,-1 1 1,1 0-1,-1 0 0,0 0 1,1 0-1,-1 0 1,1 0-1,20-4-641</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0.384"/>
    </inkml:context>
    <inkml:brush xml:id="br0">
      <inkml:brushProperty name="width" value="0.05" units="cm"/>
      <inkml:brushProperty name="height" value="0.05" units="cm"/>
    </inkml:brush>
  </inkml:definitions>
  <inkml:trace contextRef="#ctx0" brushRef="#br0">13 1 19804,'0'14'1945,"0"-5"-1265,0-2-296,0 1 1008,0 0-480,0-2-736,-2 1-544,2-2 368,2 0-400</inkml:trace>
  <inkml:trace contextRef="#ctx0" brushRef="#br0" timeOffset="1">3 388 21421,'-3'2'2376,"3"-1"-1672,0-6-400,5-2 1457,0-2-1745,1-1-696,-2 4 624,2 5-265,1 1-231</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0.889"/>
    </inkml:context>
    <inkml:brush xml:id="br0">
      <inkml:brushProperty name="width" value="0.05" units="cm"/>
      <inkml:brushProperty name="height" value="0.05" units="cm"/>
    </inkml:brush>
  </inkml:definitions>
  <inkml:trace contextRef="#ctx0" brushRef="#br0">0 16 18140,'1'-1'192,"0"0"-1,0 0 1,-1 0 0,1 0-1,0-1 1,0 1 0,0 0-1,0 0 1,1 1 0,-1-1-1,0 0 1,0 0 0,0 0-1,1 1 1,-1-1 0,2 0-1,-2 1-107,0 1 0,0-1 1,0 0-1,0 1 0,-1-1 0,1 1 0,0 0 0,0-1 1,-1 1-1,1-1 0,0 1 0,-1 0 0,1 0 0,0-1 0,-1 1 1,1 0-1,-1 0 0,0 0 0,1-1 0,-1 1 0,0 0 0,1 0 1,-1 0-1,0 0 0,0 0 0,0 0 0,0 0 0,0 1 0,8 40 651,-2 1 0,1 49 0,-6 90-549,-2-88-232,2-55-205,0-27-187,-1 0-1,0 0 1,0 0 0,-1 0 0,-4 17-1,5-29 427,0 0 0,0 0 0,0 0 0,0 0 0,0 0 0,0 0 0,0 0-1,0 0 1,0 0 0,0 0 0,0 0 0,0 0 0,0 0 0,0 0 0,-1 0 0,1 0 0,0 0-1,0 0 1,0 0 0,0 0 0,0 0 0,0-1 0,0 1 0,0 1 0,0-1 0,0 0 0,0 0-1,0 0 1,0 0 0,0 0 0,-1 0 0,1 0 0,0 0 0,0 0 0,0 0 0,0 0-1,0 0 1,0 0 0,0 0 0,0 0 0,0 0 0,0 0 0,0 0 0,0 0 0,0 0 0,0 0-1,0 0 1,0 0 0,0 0 0,0 0 0,0 0 0,0 1 0,0-1 0,0 0 0,0 0 0,0 0-1,0 0 1,0 0 0,0 0 0,-2-5-427,0-7-261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5.663"/>
    </inkml:context>
    <inkml:brush xml:id="br0">
      <inkml:brushProperty name="width" value="0.05" units="cm"/>
      <inkml:brushProperty name="height" value="0.05" units="cm"/>
    </inkml:brush>
  </inkml:definitions>
  <inkml:trace contextRef="#ctx0" brushRef="#br0">17 0 20724,'-6'9'1537,"0"5"-1193,2-2-232,4 4 112,0-1-744,4 5 488,4 1-176,3 1-160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8.590"/>
    </inkml:context>
    <inkml:brush xml:id="br0">
      <inkml:brushProperty name="width" value="0.05" units="cm"/>
      <inkml:brushProperty name="height" value="0.05" units="cm"/>
    </inkml:brush>
  </inkml:definitions>
  <inkml:trace contextRef="#ctx0" brushRef="#br0">1 136 16996,'43'-14'1240,"24"-1"-984,8 1-240,15 2-64,5-1-280,9 7 32,5 0-2033,3-5 1905,-4-7-320,-4-8-344</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1.367"/>
    </inkml:context>
    <inkml:brush xml:id="br0">
      <inkml:brushProperty name="width" value="0.05" units="cm"/>
      <inkml:brushProperty name="height" value="0.05" units="cm"/>
    </inkml:brush>
  </inkml:definitions>
  <inkml:trace contextRef="#ctx0" brushRef="#br0">1 146 17500,'21'-19'1467,"2"2"0,0 0 1,0 2-1,45-22 0,-50 30-1355,0 0 0,0 1-1,0 0 1,1 2 0,0 0-1,0 1 1,34-1 0,-45 4-110,-1 1 1,0-1-1,1 1 1,-1 0 0,0 1-1,0 0 1,0 0 0,0 1-1,0-1 1,0 2-1,-1-1 1,1 1 0,-1 0-1,0 0 1,0 0 0,-1 1-1,1 0 1,-1 0-1,6 8 1,-5-6-5,-2 1-1,1-1 1,-1 1 0,0 0-1,-1 0 1,0 1-1,0-1 1,-1 0 0,0 1-1,0 0 1,-1 0 0,0-1-1,-1 1 1,0 0 0,-2 17-1,0-12 19,-1 0 0,0 1 0,-1-2 0,-1 1 0,0-1 0,-1 1 0,-1-1 0,1-1 0,-2 1 0,0-1 0,-1-1 0,0 0 0,0 0 0,-1 0 0,-1-1 0,0-1 0,0 0 0,-19 11 0,26-18-150,-1 0 0,1 0-1,-1-1 1,0 1 0,1-1-1,-7 0 1,10-1 74,0 0 0,0 0-1,0 0 1,1 0 0,-1 0 0,0 0 0,0 0-1,0 0 1,1 0 0,-1 0 0,0-1 0,0 1-1,1 0 1,-1-1 0,0 1 0,0 0-1,1-1 1,-2 0 0,2 0 28,0 1 0,-1-1 0,1 0 0,0 0-1,0 1 1,0-1 0,0 0 0,0 0 0,0 1 0,0-1 0,0 0 0,0 0-1,0 1 1,0-1 0,0 0 0,0 0 0,1 1 0,-1-1 0,0 0 0,1 1-1,-1-1 1,0 0 0,1 1 0,0-2 0,10-13-572</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1.849"/>
    </inkml:context>
    <inkml:brush xml:id="br0">
      <inkml:brushProperty name="width" value="0.05" units="cm"/>
      <inkml:brushProperty name="height" value="0.05" units="cm"/>
    </inkml:brush>
  </inkml:definitions>
  <inkml:trace contextRef="#ctx0" brushRef="#br0">0 45 16003,'3'4'329,"0"-1"-1,-1 1 0,0 0 1,1 0-1,-1 0 0,-1 0 0,1 0 1,-1 0-1,1 0 0,-1 1 1,0 7-1,4 56 1960,-4-43-1655,1 17 25,-2-19-364,2 1 0,0-1-1,8 32 1,-10-55-275,0 0 0,0 0 0,0 0-1,0 0 1,0 0 0,0 0 0,0 0-1,0 0 1,0 0 0,1 0 0,-1 0 0,0 0-1,0 0 1,0 0 0,0 0 0,0 0-1,0 0 1,0 0 0,0 0 0,0 0-1,0 0 1,0 0 0,0 0 0,1 0 0,-1 0-1,0 0 1,0 0 0,0 0 0,0 0-1,0 1 1,0-1 0,0 0 0,0 0-1,0 0 1,0 0 0,0 0 0,0 0 0,0 0-1,0 0 1,0 0 0,0 0 0,0 0-1,1-13 364,-1-21 11,-8-150 195,8 186-595,1-1 1,-1 1-1,1 0 1,-1-1-1,1 1 1,-1-1-1,1 0 0,0 1 1,0-1-1,-1 1 1,1-1-1,0 0 1,0 0-1,1 1 0,-1-1 1,0 0-1,0 0 1,0 0-1,1 0 1,-1-1-1,1 1 0,-1 0 1,0 0-1,1-1 1,-1 1-1,1-1 0,0 1 1,-1-1-1,3 0 1,2 2-15,0-1 1,1 0-1,-1-1 1,1 1-1,11-2 1,-11 0 15,-1-1 0,0 0 0,-1 0 0,1 0 0,0-1 0,0 0 0,-1 0 0,0 0 1,0-1-1,0 1 0,0-1 0,0 0 0,-1-1 0,1 1 0,-1-1 0,6-9 0,0-1 37,-1-1-1,0 0 1,-1 0 0,9-24 0,-20 51-7,1 0 0,1 0 0,-1 14 0,0 1-5,-3 73-9,5-86-7,1 0 0,1 1-1,0-1 1,0-1-1,6 19 1,-7-28 6,0-1 1,0 0-1,0 1 1,0-1-1,0 0 1,1 0-1,-1 1 0,0-1 1,1 0-1,0-1 1,0 1-1,-1 0 1,1 0-1,0-1 0,0 1 1,3 1-1,-3-2-40,0-1 1,0 1-1,0-1 0,0 1 1,0-1-1,0 0 0,0 0 1,0 0-1,0 0 0,0 0 1,0 0-1,0 0 0,0-1 1,0 1-1,0-1 0,2-1 1,2 0-84,-1-1 0,0 0 0,1-1 0,-2 1 0,1-1 0,0 0 0,-1 0 0,1-1 0,-1 1 0,-1-1 0,1 0 0,3-6 0,-3 4 42,-1 1 0,0-1-1,-1 0 1,0 0 0,0 1 0,2-14 0,0-20-373</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2.284"/>
    </inkml:context>
    <inkml:brush xml:id="br0">
      <inkml:brushProperty name="width" value="0.05" units="cm"/>
      <inkml:brushProperty name="height" value="0.05" units="cm"/>
    </inkml:brush>
  </inkml:definitions>
  <inkml:trace contextRef="#ctx0" brushRef="#br0">31 45 19628,'-10'-10'2017,"4"2"-1273,-1 0-336,4 4 984,2-1-408,-2 0-1096,7 2-96,-1 2-120</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2.733"/>
    </inkml:context>
    <inkml:brush xml:id="br0">
      <inkml:brushProperty name="width" value="0.05" units="cm"/>
      <inkml:brushProperty name="height" value="0.05" units="cm"/>
    </inkml:brush>
  </inkml:definitions>
  <inkml:trace contextRef="#ctx0" brushRef="#br0">178 39 16019,'4'-3'718,"0"0"-93,0 0 0,0 0 0,-1 0 0,1-1 0,-1 1 0,0-1 0,4-5 0,-7 9-576,0 0 0,0 0 0,0 1 1,-1-1-1,1 0 0,0 0 1,0 0-1,0 0 0,0 0 0,0 0 1,0 0-1,-1 0 0,1 0 0,0 0 1,0 0-1,0 0 0,0 0 0,0 0 1,0 0-1,-1 0 0,1 0 1,0 0-1,0 0 0,0 0 0,0 0 1,0 0-1,0-1 0,0 1 0,-1 0 1,1 0-1,0 0 0,0 0 0,0 0 1,0 0-1,0 0 0,0 0 1,0 0-1,0 0 0,0-1 0,0 1 1,-1 0-1,1 0 0,0 0 0,0 0 1,0 0-1,0 0 0,0-1 1,0 1-1,0 0 0,0 0 0,0 0 1,0 0-1,0 0 0,0 0 0,0-1 1,0 1-1,0 0 0,0 0 0,0 0 1,0 0-1,1 0 0,-12 6 967,-4 5-722,0 2 0,1 0-1,1 1 1,1 0 0,-19 28 0,12-13-288,2 0 0,-18 43 1,29-59-11,1 0 0,0 0 0,1 1 0,-2 17 1,5-27-8,1 0 0,0 0 0,0 0 0,0 0 0,0 0 0,1 0 0,-1 0 0,3 7 0,-2-9-4,0 0 1,-1 0-1,1 0 0,1 0 1,-1-1-1,0 1 0,0 0 1,1-1-1,-1 1 0,1-1 1,-1 1-1,1-1 0,-1 0 1,1 1-1,0-1 0,0 0 1,3 1-1,2 0-88,0 0-1,0 0 0,0-1 1,0 0-1,0 0 1,0-1-1,0 0 1,0 0-1,0-1 1,0 0-1,0 0 1,8-3-1,12-4-766,44-19 0,-61 23 811,39-17-441,-1 1-105</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3.213"/>
    </inkml:context>
    <inkml:brush xml:id="br0">
      <inkml:brushProperty name="width" value="0.05" units="cm"/>
      <inkml:brushProperty name="height" value="0.05" units="cm"/>
    </inkml:brush>
  </inkml:definitions>
  <inkml:trace contextRef="#ctx0" brushRef="#br0">3 109 17916,'-1'3'199,"1"1"0,-1-1 0,1 1 0,0-1 0,0 1 0,0-1 0,1 1 0,-1-1 1,1 1-1,0-1 0,0 1 0,0-1 0,0 0 0,0 1 0,1-1 0,0 0 0,-1 0 0,1 0 0,0 0 0,3 3 0,-3-4-139,0-1 0,1 1 0,-1 0 0,0-1 0,0 1 0,1-1 0,-1 0-1,1 0 1,-1 0 0,1 0 0,-1 0 0,1-1 0,0 1 0,-1-1 0,1 0-1,0 1 1,-1-1 0,1 0 0,0-1 0,0 1 0,-1 0 0,1-1 0,0 1-1,-1-1 1,1 0 0,4-2 0,6-5 55,1 0 0,-1-1-1,-1-1 1,1 0 0,-2 0 0,1-1 0,-2-1-1,1 0 1,-2 0 0,0-1 0,10-17 0,-18 28-105,1 0 1,-1 0-1,-1 0 1,1 0-1,0 0 1,0 0-1,-1 0 1,1 0-1,-1 0 1,1 0-1,-1 0 0,0 0 1,0-1-1,0 1 1,-1-4-1,1 5-5,0 1 0,0-1 0,-1 1 0,1-1 0,0 1 0,-1-1 0,1 1 0,0-1 0,-1 1 0,1-1 0,-1 1 0,1-1 0,-1 1 0,1 0 0,-1-1 0,1 1 0,-1 0 0,1-1 0,-1 1 0,1 0 0,-2-1 0,0 1 4,1 0-1,-1 0 0,0 0 0,1 0 0,-1 0 1,0 0-1,1 1 0,-1-1 0,0 0 0,1 1 1,-3 0-1,-3 3 16,-1-1 1,1 1 0,1 1 0,-1-1-1,0 1 1,1 0 0,0 1-1,1-1 1,-11 14 0,0 2 63,-22 39 1,29-45-61,0 0 0,2 1 1,0 0-1,1 1 0,0-1 1,1 1-1,1 1 0,-2 20 1,6-36-27,-1 0 1,1 0-1,0 0 1,0 0-1,0 0 0,1-1 1,-1 1-1,0 0 1,1 0-1,-1 0 1,1 0-1,0-1 1,-1 1-1,1 0 1,0 0-1,0-1 1,0 1-1,0-1 1,1 1-1,1 1 1,-2-2-2,1 0 1,0 0 0,0 0 0,0 0-1,0-1 1,0 1 0,0-1 0,0 1-1,0-1 1,0 0 0,0 1 0,0-1-1,0 0 1,0 0 0,4-1 0,6-2-130,1 0 1,0-1 0,-1-1 0,20-9 0,-26 11-36,27-11-705,-15 7 576,-1-1 0,22-13 1,-14 3-148</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5.016"/>
    </inkml:context>
    <inkml:brush xml:id="br0">
      <inkml:brushProperty name="width" value="0.05" units="cm"/>
      <inkml:brushProperty name="height" value="0.05" units="cm"/>
    </inkml:brush>
  </inkml:definitions>
  <inkml:trace contextRef="#ctx0" brushRef="#br0">263 189 12443,'1'-1'243,"-1"1"0,1-1 0,-1 1 1,1-1-1,-1 1 0,1-1 1,-1 1-1,0-1 0,1 1 0,-1-1 1,0 1-1,1-1 0,-1 0 0,0 1 1,0-1-1,0 1 0,1-1 1,-1 0-1,0 1 0,0-1 0,0 0 1,0 1-1,0-1 0,0 1 0,0-1 1,-1 0-1,1 1 0,0-2 0,-1 1 34,0 0-1,0 0 0,1 0 0,-1 0 0,0 0 0,0 0 0,0 0 1,0 1-1,-1-1 0,1 0 0,0 1 0,0-1 0,-2 0 0,-2-1 121,0 0 0,-1 0 0,1 1 0,-1 0 0,-11-1 0,10 3-353,0 0 0,1 0 0,-1 1-1,0-1 1,1 2 0,-1-1 0,1 1-1,-1 0 1,1 0 0,0 0-1,0 1 1,1 0 0,-1 0 0,1 1-1,0-1 1,0 1 0,1 1 0,-1-1-1,-5 10 1,-2 1-52,2 2 0,0-1-1,1 1 1,1 1 0,-9 29 0,13-37-10,-9 39-77,12-47 74,0 1 0,1 0 0,0-1 0,0 1 0,0-1 0,0 1 1,0-1-1,1 1 0,0-1 0,0 1 0,1 4 0,-1-7 12,-1 0 0,1 0 0,0 0-1,-1 0 1,1 0 0,0-1 0,0 1 0,-1 0 0,1 0 0,0-1 0,0 1 0,0 0-1,0-1 1,0 1 0,0-1 0,0 1 0,0-1 0,0 0 0,0 1 0,0-1 0,0 0-1,0 0 1,1 0 0,-1 0 0,0 0 0,0 0 0,0 0 0,0 0 0,0 0 0,0-1-1,0 1 1,0 0 0,0-1 0,0 1 0,2-1 0,3-2-32,1 0 0,-1 0 0,0-1 0,10-7-1,4-7-24,0 0 0,-1-1 0,-1-1-1,22-32 1,52-98 195,-75 117 76,-1-2 0,21-65 0,-33 91-33,-2 9-63,2 16-27,-2 32-59,-5 67-6,0-42-46,8 82 0,-4-148-121,0 0 0,0 0 1,1-1-1,0 1 0,3 7 0,-4-13 88,-1 0-1,1 0 1,-1 0 0,1 0-1,-1 0 1,1 0 0,0 0-1,-1 0 1,1-1 0,0 1-1,0 0 1,0 0 0,-1-1-1,1 1 1,0-1 0,0 1-1,2 0 1,-2-1 31,0 0 0,0 0 0,0 0 1,0 0-1,0 0 0,0-1 0,0 1 0,0 0 1,-1 0-1,1-1 0,0 1 0,0-1 0,0 1 1,0-1-1,0 1 0,0-1 0,-1 0 0,1 1 0,0-1 1,-1 0-1,1 1 0,0-1 0,0-1 0,13-20-490</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5.433"/>
    </inkml:context>
    <inkml:brush xml:id="br0">
      <inkml:brushProperty name="width" value="0.05" units="cm"/>
      <inkml:brushProperty name="height" value="0.05" units="cm"/>
    </inkml:brush>
  </inkml:definitions>
  <inkml:trace contextRef="#ctx0" brushRef="#br0">143 100 16484,'4'-1'543,"0"-1"0,1 0 1,-1 0-1,0 0 0,0-1 1,0 0-1,-1 0 0,1 0 1,0 0-1,4-6 0,-6 7-433,-1 1 1,1-1-1,-1 0 0,0 1 1,0-1-1,0 0 0,0 0 0,0 0 1,0 0-1,0 1 0,-1-1 0,1 0 1,-1-1-1,1 1 0,-1 0 0,0 0 1,0 0-1,0 0 0,0 0 1,0 0-1,-1 0 0,1 0 0,0 0 1,-1 0-1,0 0 0,0-2 0,0 3-85,0 0-1,0 0 1,0 0-1,0 0 0,0 0 1,0 0-1,0 1 1,0-1-1,0 0 0,0 1 1,0-1-1,-1 1 1,1-1-1,0 1 0,0-1 1,-1 1-1,1 0 0,0 0 1,0 0-1,-1-1 1,1 1-1,0 1 0,-1-1 1,1 0-1,0 0 1,-1 0-1,0 1 0,-3 0 6,0 0-1,1 1 1,-1-1 0,0 1-1,-7 5 1,1 0-20,1 1 0,0 0 0,1 0 0,0 1 0,0 1 0,1-1 0,0 2 0,0-1 0,1 1 0,-7 15 0,9-17-8,1 1 0,0 0 0,0 0 0,1 0 1,1 0-1,0 1 0,0-1 0,1 1 0,0-1 1,0 1-1,1 0 0,3 18 0,-2-26-3,0 1 0,0-1-1,0 1 1,0-1 0,0 0-1,1 0 1,-1 0 0,1 0 0,0 0-1,0 0 1,0 0 0,0-1-1,1 1 1,-1-1 0,1 1-1,0-1 1,-1 0 0,1 0-1,0 0 1,0 0 0,0-1 0,1 1-1,-1-1 1,0 0 0,0 0-1,1 0 1,-1 0 0,1-1-1,-1 1 1,1-1 0,5 0-1,4 0-24,0-1 0,0-1 0,-1 0-1,1 0 1,-1-1 0,1-1 0,17-7-1,-28 10 61,19-8-688,0-1 0,35-21 0,-52 28 491,1 0 0,-1 0 0,0-1-1,1 0 1,-2 1 0,1-1 0,0 0 0,-1-1 0,0 1-1,0-1 1,0 1 0,-1-1 0,1 0 0,-1 0 0,0 0 0,-1 0-1,3-11 1,-6-14-752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6.374"/>
    </inkml:context>
    <inkml:brush xml:id="br0">
      <inkml:brushProperty name="width" value="0.05" units="cm"/>
      <inkml:brushProperty name="height" value="0.05" units="cm"/>
    </inkml:brush>
  </inkml:definitions>
  <inkml:trace contextRef="#ctx0" brushRef="#br0">4 52 14667,'0'-2'517,"-2"-29"2174,1 31-2578,1-1-1,0 1 1,0-1-1,0 0 1,0 1-1,0-1 1,0 0-1,0 1 1,0-1-1,0 1 0,0-1 1,0 0-1,0 1 1,1-1-1,-1 0 1,0 1-1,0-1 1,1 1-1,-1-1 1,0 1-1,1-1 0,-1 1 1,1-1-1,-1 1 1,0-1-1,1 1 1,-1-1-1,1 1 1,-1 0-1,1-1 1,-1 1-1,1 0 0,0 0 1,-1-1-1,1 1 1,-1 0-1,2 0 1,0 1 49,0 1 1,-1 0 0,1 0 0,-1 0 0,1 0-1,-1 0 1,0 1 0,0-1 0,0 0-1,0 1 1,0-1 0,0 0 0,-1 1-1,2 4 1,0 0 116,30 134 903,7 18-885,-38-155-280,0 0 1,1 0-1,0-1 0,-1 1 0,1-1 0,1 1 0,-1-1 0,5 6 0,-6-8-8,-1-1-1,1 1 1,-1-1-1,1 0 0,-1 1 1,1-1-1,0 0 1,-1 1-1,1-1 0,-1 0 1,1 0-1,0 0 0,-1 1 1,1-1-1,0 0 1,-1 0-1,1 0 0,0 0 1,-1 0-1,1 0 0,0 0 1,-1 0-1,2-1 1,-1 0 6,0 1 0,1-1 1,-1 0-1,0 0 1,0 0-1,0 0 1,1 0-1,-1-1 0,0 1 1,-1 0-1,1 0 1,0-1-1,0 1 1,1-3-1,6-13 110,-1-1 0,-1 0 1,0-1-1,5-27 0,5-78 128,-14 51-208,-12 79-1287,10-2-432,12-3 928,0-4 90</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6.904"/>
    </inkml:context>
    <inkml:brush xml:id="br0">
      <inkml:brushProperty name="width" value="0.05" units="cm"/>
      <inkml:brushProperty name="height" value="0.05" units="cm"/>
    </inkml:brush>
  </inkml:definitions>
  <inkml:trace contextRef="#ctx0" brushRef="#br0">14 191 14059,'-1'1'407,"0"0"1,1 1-1,-1-1 0,0 1 1,0-1-1,1 1 0,-1-1 1,1 1-1,-1-1 0,1 1 1,0 0-1,-1 2 0,2-3-303,-1-1 0,1 1 0,-1-1-1,1 1 1,-1-1 0,1 1-1,-1-1 1,1 1 0,-1-1 0,1 0-1,0 1 1,-1-1 0,1 0-1,-1 0 1,1 1 0,0-1-1,-1 0 1,1 0 0,0 0 0,0 0-1,-1 0 1,1 0 0,0 0-1,-1 0 1,1 0 0,0 0 0,-1-1-1,1 1 1,0 0 0,-1 0-1,1-1 1,1 1 0,8-3 118,-1 0 0,1-1-1,0 0 1,-1 0 0,0-1 0,0-1 0,0 1 0,-1-1-1,0-1 1,11-10 0,-9 8-128,-1 0-1,-1-1 1,0 0-1,0-1 1,-1 0-1,0 0 1,10-23 0,-16 31-79,0 1-1,-1-1 1,1 1 0,0-1 0,-1 1 0,1-1 0,-1 0 0,0 1 0,0-1 0,0 0 0,0 1 0,-1-5 0,1 7-11,-1-1 0,1 0-1,0 1 1,-1-1 0,1 1 0,0-1-1,-1 1 1,1-1 0,0 1 0,-1-1-1,1 1 1,-1-1 0,1 1 0,-1-1-1,0 1 1,1 0 0,-1-1 0,1 1-1,-1 0 1,0-1 0,-1 1-1,0 0 1,1-1-1,-1 1 1,1 0-1,-1 0 1,1 0-1,-1 0 1,0 1-1,1-1 1,-1 0-1,1 1 1,-2 0-1,-5 2 7,1 0-1,0 1 1,1 0-1,-1 0 0,1 1 1,0 0-1,0 0 1,0 0-1,-9 12 1,1 0 1,0 2 0,-12 21 0,16-22 0,1-1-1,1 1 1,-9 28-1,14-37-7,1 0 0,0 0 0,0 0 1,1 0-1,0 0 0,1 0 0,0 1 0,0-1 0,3 14 1,-3-20-20,1 0 1,0-1-1,0 1 1,0-1-1,0 0 1,0 1-1,0-1 1,0 0-1,1 0 1,-1 0-1,1 0 1,0 0-1,-1 0 1,1 0-1,0 0 1,0-1-1,0 1 1,3 1 0,-2-1-45,1-1 0,0 0 0,-1 1 0,1-1 0,0 0 0,0-1 0,0 1 0,0-1 0,0 0 0,7 0 0,0-1-60,-1-1 0,0 0 0,0-1 0,0 0 0,0 0 0,0-1 0,-1-1 0,12-6 0,21-20-202,0-6-99</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7.318"/>
    </inkml:context>
    <inkml:brush xml:id="br0">
      <inkml:brushProperty name="width" value="0.05" units="cm"/>
      <inkml:brushProperty name="height" value="0.05" units="cm"/>
    </inkml:brush>
  </inkml:definitions>
  <inkml:trace contextRef="#ctx0" brushRef="#br0">106 1 17444,'-5'40'7358,"-13"46"-6555,1-10-540,14-60-199,-57 340 1283,58-319-1249,2-36-111,0 0-1,0-1 1,0 1 0,0 0-1,0 0 1,0-1 0,0 1-1,0 0 1,1-1 0,-1 1-1,0-1 1,1 1-1,-1 0 1,0-1 0,1 1-1,-1-1 1,1 2 0,0-2-21,-1 0 1,1 0-1,-1 0 1,1 0-1,-1 0 1,1-1 0,-1 1-1,1 0 1,-1 0-1,1 0 1,-1 0-1,1-1 1,-1 1-1,1 0 1,-1 0 0,0-1-1,1 1 1,-1 0-1,1-1 1,-1 1-1,0-1 1,1 1 0,-1 0-1,0-1 1,1 1-1,-1-1 1,0 0-1,8-10-772,-1 0 0,-1 0 0,9-23 0,0 2 109,3-3-209</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9.037"/>
    </inkml:context>
    <inkml:brush xml:id="br0">
      <inkml:brushProperty name="width" value="0.05" units="cm"/>
      <inkml:brushProperty name="height" value="0.05" units="cm"/>
    </inkml:brush>
  </inkml:definitions>
  <inkml:trace contextRef="#ctx0" brushRef="#br0">1 47 17500,'1'1'140,"-1"1"1,1-1 0,-1 1 0,0-1-1,1 1 1,-1-1 0,0 1 0,0-1-1,0 1 1,0-1 0,0 1 0,0-1-1,-1 1 1,0 2 0,1-4-116,0 0-1,0 1 1,0-1 0,0 0 0,0 1 0,-1-1 0,1 0-1,0 0 1,0 1 0,0-1 0,0 0 0,0 1-1,0-1 1,0 0 0,0 0 0,0 1 0,1-1-1,-1 0 1,0 1 0,0-1 0,0 0 0,0 0 0,0 1-1,0-1 1,0 0 0,1 0 0,-1 1 0,0-1-1,0 0 1,0 0 0,1 1 0,-1-1 0,0 0-1,0 0 1,1 0 0,-1 0 0,0 0 0,0 1 0,1-1-1,-1 0 1,0 0 0,0 0 0,1 0 0,-1 0-1,0 0 1,1 0 0,-1 0 0,1 0 0,20 1 669,-19-2-686,43-4-295,1-2 0,57-17 0,-15 3-1116,-57 15 854,-8 0-400,1 1 1,45-2-1,-68 7 904,0 0 0,-1-1 0,1 1 0,0 0 0,0 0 1,-1 0-1,1 1 0,0-1 0,0 0 0,-1 0 0,1 0 0,0 0 0,-1 1 0,1-1 0,0 0 0,-1 1 0,1-1 1,0 0-1,-1 1 0,1-1 0,-1 1 0,1-1 0,-1 1 0,1-1 0,-1 1 0,1 0 0,0 0 0,-1 0 22,0 0-1,0 0 1,0 0-1,0 0 1,0 1-1,0-1 1,0 0-1,-1 0 1,1 0 0,0 0-1,-1 0 1,1 0-1,-1 0 1,1 0-1,-2 2 1,-3 6 137,-1-1 0,-1 0 0,-7 8 0,9-11-15,-36 45 1127,54-66-1193</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7.769"/>
    </inkml:context>
    <inkml:brush xml:id="br0">
      <inkml:brushProperty name="width" value="0.05" units="cm"/>
      <inkml:brushProperty name="height" value="0.05" units="cm"/>
    </inkml:brush>
  </inkml:definitions>
  <inkml:trace contextRef="#ctx0" brushRef="#br0">144 73 18652,'0'-2'203,"1"0"0,-1 0 0,1 0 0,-1-1-1,0 1 1,0 0 0,0 0 0,0 0 0,0 0 0,-1-1 0,1 1 0,0 0 0,-1 0 0,0 0-1,1 0 1,-1 0 0,0 0 0,0 0 0,-3-3 0,3 4-130,0 0 0,0 0 0,0 1 0,0-1 0,0 0 0,0 0 1,0 1-1,0-1 0,0 1 0,-1-1 0,1 1 0,0 0 0,0-1 0,-1 1 0,1 0 0,0 0 1,0 0-1,-1 0 0,1 0 0,0 0 0,-1 0 0,1 0 0,0 0 0,0 1 0,-1-1 0,1 1 1,0-1-1,0 1 0,0-1 0,-1 1 0,1 0 0,0-1 0,0 1 0,0 0 0,-1 1 0,-5 4-11,0 0-1,1 0 1,0 1-1,0 0 1,0 0-1,1 0 1,0 1-1,1-1 0,0 1 1,0 1-1,-3 7 1,1 1-67,1 0 1,1 1-1,0-1 1,-2 29-1,5-40-1,1-1 0,0 0-1,0 1 1,1-1 0,-1 0 0,1 1-1,1-1 1,-1 0 0,1 0 0,-1 1-1,6 8 1,-6-12 5,0-1 0,1 1-1,-1 0 1,1-1 0,-1 1 0,1-1 0,0 1-1,-1-1 1,1 0 0,0 0 0,0 0 0,0 0-1,0 0 1,0 0 0,0 0 0,0-1 0,1 1 0,-1-1-1,0 1 1,0-1 0,0 0 0,0 0 0,1 0-1,-1 0 1,0 0 0,0-1 0,0 1 0,1 0-1,-1-1 1,0 0 0,3-1 0,5-2 13,0-1 0,0 0 0,-1 0 1,0-1-1,0-1 0,0 1 0,-1-1 0,0-1 0,8-8 1,-1-2 63,-1 0-1,0 0 1,14-27 0,-22 34-20,0 0 0,-1-1 0,-1 0 1,0 0-1,3-13 0,-6 22-37,-1-1 0,1 0 0,-1-1 0,0 1 0,0 0 0,0 0 0,-1 0 0,-1-7 0,1 9-15,1 1 0,-1-1 0,0 0 0,0 0 0,0 1 0,0-1 0,0 0 0,0 1 0,0-1 0,-1 1 0,1-1 0,-1 1 0,1 0 0,-1 0 0,1-1 0,-1 1 0,0 0 0,-3-1 0,2 1-64,0 0-1,0 0 0,-1 1 1,1-1-1,-1 1 0,1 0 0,0 0 1,-1 0-1,1 0 0,-1 0 0,1 1 1,0 0-1,-1 0 0,1 0 1,0 0-1,-4 2 0,-8 4-324,1 0 0,-17 12 1,8-4 166,0-2-293</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8.520"/>
    </inkml:context>
    <inkml:brush xml:id="br0">
      <inkml:brushProperty name="width" value="0.05" units="cm"/>
      <inkml:brushProperty name="height" value="0.05" units="cm"/>
    </inkml:brush>
  </inkml:definitions>
  <inkml:trace contextRef="#ctx0" brushRef="#br0">8 1 17964,'9'122'2472,"-13"241"0,-2-280-1939,-1 39 491,9-118-712,1-9-210,3-12-36,27-156 250,35-153-30,-64 312-281,0-3 14,13-32 0,-16 46-22,0 0 0,0 1 0,0-1 0,1 0 1,-1 1-1,1 0 0,0-1 0,-1 1 0,1 0 1,0 0-1,1 0 0,-1 0 0,0 0 0,0 0 0,1 1 1,-1-1-1,1 1 0,4-3 0,-5 4-4,0 0-1,0 0 1,-1 0 0,1 0-1,0 0 1,0 0-1,0 1 1,-1-1 0,1 1-1,0-1 1,-1 1-1,1-1 1,0 1 0,-1 0-1,1 0 1,-1 0-1,1 0 1,-1 0 0,1 0-1,-1 0 1,0 0-1,1 1 1,-1-1 0,0 1-1,0-1 1,0 1-1,0-1 1,0 1 0,1 3-1,1 1-15,-1 1 0,1-1 0,-1 1 0,0 0-1,-1 0 1,1 8 0,-1-6 36,-1 0 0,0 0 1,-1 1-1,0-1 0,-1 0 0,0 0 0,0-1 1,-1 1-1,0 0 0,-1-1 0,1 0 0,-2 1 0,1-1 1,-8 9-1,9-12 0,-1 0 0,0 0 0,-1 0-1,1-1 1,-1 1 0,0-1 0,0 0 0,0-1 0,-1 1 0,1-1 0,-1 0 0,0 0-1,1-1 1,-1 0 0,-1 0 0,1 0 0,0-1 0,0 0 0,-1 0 0,1 0 0,-7-1-1,11 0-65,0 0-1,0 0 1,0 0-1,0-1 1,0 1-1,0 0 1,0-1-1,1 0 1,-1 1-1,0-1 1,0 0-1,0 0 1,1 0-1,-1 0 1,1 0-1,-1 0 1,1 0-1,-1-1 1,1 1-1,0-1 1,-1 1-1,1-1 1,0 1-1,0-1 1,0 1-1,0-1 1,1 0-1,-1 0 1,0 0-1,1 1 1,-1-1-1,1 0 1,-1 0-1,1 0 1,0 0-1,0 0 1,0 0-1,0 0 1,0 0-1,1 0 1,-1 0-1,1-1 1,10-23-459</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59.367"/>
    </inkml:context>
    <inkml:brush xml:id="br0">
      <inkml:brushProperty name="width" value="0.05" units="cm"/>
      <inkml:brushProperty name="height" value="0.05" units="cm"/>
    </inkml:brush>
  </inkml:definitions>
  <inkml:trace contextRef="#ctx0" brushRef="#br0">0 1 17324,'2'9'2988,"-3"56"-181,4 108-1170,-3-172-1621,0 1 0,0 0 0,0-1 0,0 1-1,1 0 1,-1-1 0,1 1 0,-1 0 0,1-1 0,0 1 0,-1-1 0,1 1 0,0-1 0,0 0 0,0 1-1,0-1 1,2 2 0,-2-2-7,0-1 0,0 0 0,0 1 0,0-1 0,-1 0 0,1 1 0,0-1 0,0 0 0,1 0 0,-1 0 0,0 0 0,0 0 0,0 0 0,0 0 0,0 0 0,0-1 0,0 1 0,0 0 1,-1 0-1,1-1 0,1 0 0,7-3 28,-1-1 1,-1-1 0,1 1-1,13-14 1,-12 10-24,14-11 25,38-32 42,-55 48-73,0-1 0,1 1 0,0 0 0,0 0 1,0 1-1,0 0 0,12-3 0,-17 6-6,0-1-1,-1 1 0,1 0 1,-1 0-1,1 0 1,0 0-1,-1 0 1,1 0-1,0 0 0,-1 1 1,1-1-1,-1 1 1,1-1-1,-1 1 1,1-1-1,-1 1 1,1 0-1,-1 0 0,1 0 1,1 2-1,-1-1 0,0 0-1,0 1 0,0 0 0,0-1 1,0 1-1,-1 0 0,1 0 1,-1 0-1,2 6 0,0 3 15,0-1 0,-2 1-1,1 0 1,-1 19 0,-1-31-13,0 0 0,0 0 0,0 1 0,0-1 0,0 0 0,0 0 0,0 0-1,0 1 1,0-1 0,0 0 0,0 0 0,0 0 0,0 1 0,0-1 0,0 0 0,1 0 0,-1 0 0,0 0 0,0 1 0,0-1 0,0 0 0,0 0 0,1 0 0,-1 0 0,0 0 0,0 1 0,0-1 0,0 0-1,1 0 1,-1 0 0,0 0 0,0 0 0,0 0 0,1 0 0,-1 0 0,0 0 0,0 0 0,0 0 0,1 0 0,-1 0 0,0 0 0,0 0 0,0 0 0,1 0 0,-1 0 0,0 0 0,0 0 0,0 0 0,1 0 0,-1 0-1,0 0 1,0 0 0,0-1 0,0 1 0,1 0 0,-1 0 0,0 0 0,0 0 0,0 0 0,1-1 0,9-7 43,7-11 15,-4 4-11,29-25 1,-38 37-54,0 0 1,0 0 0,0 0 0,0 1 0,0 0 0,1 0 0,-1 0 0,1 0 0,-1 1 0,1-1 0,0 1 0,0 0 0,6 0 0,-9 1 0,0 1 1,0-1 0,0 1-1,0-1 1,1 1-1,-1 0 1,0-1-1,0 1 1,-1 0-1,1 0 1,0 1-1,0-1 1,0 0-1,-1 0 1,1 1-1,-1-1 1,1 1 0,-1 0-1,1-1 1,-1 1-1,0 0 1,0 0-1,0 0 1,0 0-1,0 0 1,0 0-1,0 2 1,6 11 43,-7-15-35,1 0 1,-1 0-1,0 0 0,1 0 1,-1 0-1,0 0 1,1 0-1,-1 0 0,0 0 1,1 0-1,-1 0 1,0 0-1,1 0 0,-1 0 1,0 0-1,0 0 0,1 0 1,-1 0-1,0 0 1,1 0-1,-1-1 0,0 1 1,0 0-1,1 0 1,-1 0-1,0 0 0,0-1 1,1 1-1,-1 0 0,0 0 1,0-1-1,1 1 1,-1 0-1,0 0 0,0-1 1,0 1-1,0 0 1,0-1-1,0 1 0,1 0 1,-1-1-1,0 1 0,0-1 1,11-19 156,-8 15-88,-3 4-67,1 0 0,-1 0 0,1 0 0,-1 0 1,1 0-1,-1 0 0,1 0 0,0 0 0,0 1 0,0-1 1,-1 0-1,1 0 0,0 1 0,0-1 0,0 0 0,0 1 1,0-1-1,2 0 0,-2 1-8,-1 0 1,1 1-1,-1-1 0,1 0 1,0 0-1,-1 0 0,1 1 1,-1-1-1,1 0 1,-1 0-1,1 1 0,-1-1 1,1 1-1,-1-1 0,0 0 1,1 1-1,-1-1 0,1 1 1,-1-1-1,0 1 0,1-1 1,-1 1-1,0-1 1,1 2-1,1 2-80,-1 1 1,1 0-1,-1 0 0,0 0 1,0 1-1,1 6 0,-7 14-2344,0-19 634,5-7 1756,-1-1 0,1 1 0,-1 0 0,1-1 0,-1 1 1,1 0-1,-1-1 0,1 1 0,0-1 0,-1 1 0,1-1 0,0 1 0,0 0 1,-1-1-1,1 1 0,0-1 0,0 0 0,-1 1 0,1-1 0,0 1 0,0-1 1,-6-23-924</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0.300"/>
    </inkml:context>
    <inkml:brush xml:id="br0">
      <inkml:brushProperty name="width" value="0.05" units="cm"/>
      <inkml:brushProperty name="height" value="0.05" units="cm"/>
    </inkml:brush>
  </inkml:definitions>
  <inkml:trace contextRef="#ctx0" brushRef="#br0">3 175 15123,'0'0'110,"0"1"0,-1-1 0,1 1 0,0-1 0,-1 0 0,1 1 0,0-1 0,0 1 0,0-1 0,0 1 0,-1-1 0,1 0 0,0 1 0,0-1 0,0 1 0,0-1 0,0 1 0,0-1 1,0 1-1,0-1 0,0 1 0,0-1 0,1 1 0,-1-1 0,0 1 0,0-1 0,0 0 0,0 1 0,1-1 0,-1 1 0,0-1 0,1 0 0,-1 1 0,0-1 0,1 0 0,-1 1 0,0-1 0,1 0 0,-1 1 0,0-1 0,1 0 0,-1 0 0,1 1 0,-1-1 0,1 0 0,-1 0 0,0 0 0,2 0 0,20 8 1891,-15-8-1829,0 0 0,-1 0 0,1-1-1,-1 0 1,1 0 0,-1-1 0,1 0-1,-1 0 1,0 0 0,0-1 0,0 0-1,0 0 1,0-1 0,-1 1 0,0-1-1,8-7 1,-5 3-73,0 1-1,-1-1 1,0-1 0,0 0-1,-1 1 1,0-2 0,-1 1-1,0-1 1,6-14 0,-10 21-70,0-1 0,0 0 1,0 0-1,-1 0 0,1 0 1,-1 0-1,0 0 0,-1-5 1,1 9-26,0-1 0,0 0 1,0 0-1,0 1 0,0-1 0,0 0 1,-1 1-1,1-1 0,0 0 0,-1 0 1,1 1-1,0-1 0,-1 1 0,1-1 1,-1 0-1,1 1 0,-1-1 0,1 1 1,-1-1-1,0 1 0,1-1 0,-1 1 1,0 0-1,1-1 0,-1 1 0,0 0 1,1-1-1,-1 1 0,0 0 0,0 0 1,1 0-1,-1 0 0,0-1 0,0 1 1,1 0-1,-1 0 0,0 0 0,0 1 1,1-1-1,-1 0 0,0 0 0,0 0 1,1 1-1,-1-1 0,0 0 0,1 1 1,-2 0-1,-3 1 0,1 0 1,-1 1-1,1 0 1,0 0-1,0 0 0,0 1 1,0-1-1,0 1 1,1 0-1,0 0 1,-5 8-1,-4 7-35,-12 28 0,21-40 18,-4 7-23,0 1-1,1 1 0,1-1 0,0 1 0,1 0 1,1 0-1,1 0 0,0 0 0,1 26 0,1-39 26,0 0 0,0 0-1,1 0 1,-1-1 0,1 1-1,0 0 1,0 0 0,0-1-1,0 1 1,1 0 0,1 2-1,-2-4 6,0 0 0,0 0 0,0 0 0,0 0 1,0 0-1,0 0 0,0-1 0,1 1 0,-1 0 0,0-1 0,0 1 0,1-1 0,-1 1 0,1-1 0,-1 1 0,0-1 0,1 0 0,-1 0 0,1 0 0,-1 0 0,1 0 0,-1 0 0,1 0 0,-1 0 1,2-1-1,6-2-7,0 0 0,0 0 0,0 0 0,0-1 0,-1-1 0,0 0 0,0 0 0,10-8 0,61-58-15,-49 42 27,-8 8 8,-13 11-6,1 0 0,1 1 0,0 0 0,0 1 0,18-11 1,-28 19-3,0-1 0,0 0 0,1 1 1,-1-1-1,0 1 0,0-1 1,1 1-1,-1 0 0,0-1 1,1 1-1,-1 0 0,0 0 0,1 0 1,-1 0-1,0 0 0,1 0 1,-1 1-1,0-1 0,1 0 0,-1 1 1,0-1-1,1 1 0,-1-1 1,0 1-1,0-1 0,0 1 0,0 0 1,1 0-1,-1 0 0,0 0 1,0-1-1,-1 1 0,1 0 1,0 1-1,0-1 0,0 0 0,-1 0 1,1 0-1,-1 0 0,1 1 1,-1-1-1,1 0 0,0 2 0,1 6-1,0 1-1,0-1 0,-1 1 0,0 17 0,-1-22 11,0 0 7,1 24 71,-1-29-82,0 0-1,0 1 0,0-1 1,0 0-1,0 1 1,0-1-1,0 0 0,1 1 1,-1-1-1,0 0 0,0 1 1,0-1-1,0 0 1,0 1-1,0-1 0,1 0 1,-1 1-1,0-1 0,0 0 1,0 0-1,1 1 1,-1-1-1,0 0 0,0 0 1,1 1-1,-1-1 1,0 0-1,1 0 0,-1 0 1,0 1-1,1-1 0,-1 0 1,0 0-1,1 0 1,-1 0-1,0 0 0,1 0 1,-1 0-1,0 0 1,1 0-1,-1 0 0,1 0 1,-1 0-1,0 0 0,1 0 1,-1 0-1,0 0 1,1 0-1,-1-1 0,0 1 1,1 0-1,-1 0 1,0 0-1,0-1 0,1 1 1,-1 0-1,0 0 0,0 0 1,1-1-1,-1 1 1,0-1-1,11-9 71,-1-1 0,14-18 0,-19 22-67,0-1 1,1 1-1,0 0 1,0 1 0,1-1-1,0 1 1,0 0-1,0 1 1,1 0 0,9-5-1,-16 9-11,1 1-1,-1-1 0,1 1 0,-1-1 0,1 1 0,-1-1 0,1 1 0,-1 0 1,1 0-1,0 0 0,-1 0 0,1 0 0,0 0 0,-1 0 0,1 1 1,-1-1-1,1 1 0,-1-1 0,1 1 0,-1-1 0,1 1 0,2 2 1,-2-2-4,0 1 0,0 1 0,0-1 0,-1 0 0,1 0 1,-1 1-1,1-1 0,-1 1 0,0-1 0,0 1 0,0 0 1,1 2-1,1 7-22,-1 0 0,0 1 0,-1-1 0,-1 23 1,-4-7-196,1-20-610,0-18-682,-1-27 568,3 10 274</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0.931"/>
    </inkml:context>
    <inkml:brush xml:id="br0">
      <inkml:brushProperty name="width" value="0.05" units="cm"/>
      <inkml:brushProperty name="height" value="0.05" units="cm"/>
    </inkml:brush>
  </inkml:definitions>
  <inkml:trace contextRef="#ctx0" brushRef="#br0">142 1 16924,'1'6'3419,"6"38"-1351,-6 184 113,2 47-1204,-2-267-931,-1 0 0,1 0 0,0 0 0,1-1-1,3 13 1,-4-21-45,-1 1 0,0 0-1,0 0 1,0 0 0,0-1-1,0 1 1,0 0 0,0 0 0,0 0-1,0-1 1,1 1 0,-1 0-1,0 0 1,0 0 0,0 0 0,0 0-1,0-1 1,1 1 0,-1 0-1,0 0 1,0 0 0,0 0 0,1 0-1,-1 0 1,0 0 0,0 0-1,0 0 1,1 0 0,-1 0 0,0-1-1,0 1 1,0 0 0,1 1-1,-1-1 1,0 0 0,0 0 0,0 0-1,1 0 1,-1 0 0,0 0-1,0 0 1,0 0 0,1 0 0,-1 0-1,0 0 1,0 0 0,0 1-1,1-1 1,-1 0 0,0 0 0,0 0-1,0 0 1,0 1 0,0-1-1,0 0 1,1 0 0,-1 0 0,0 0-1,0 1 1,0-1 0,0 0-1,0 0 1,0 0 0,0 1 0,0-1-1,0 0 1,4-15-190,-4 5-20,0 0 1,0 0 0,-1 0-1,0 0 1,-1 0 0,0 0-1,-1 1 1,0-1 0,-5-12-1,-6-8-822,-25-42 0,18 41 576,-36-43 1,33 45 1304,24 29-791,0 0 1,0 0-1,-1-1 0,1 1 1,0 0-1,0 0 1,0-1-1,0 1 0,-1 0 1,1 0-1,0-1 0,0 1 1,0 0-1,0-1 0,0 1 1,0 0-1,0-1 1,0 1-1,0 0 0,0 0 1,0-1-1,0 1 0,0 0 1,0-1-1,0 1 1,0 0-1,0-1 0,0 1 1,0 0-1,1 0 0,-1-1 1,0 1-1,0 0 1,1-1-1,12-5 1149,28 0-186,-25 4-596,167-44-524,-162 36-484,-19 9 163</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3:21.125"/>
    </inkml:context>
    <inkml:brush xml:id="br0">
      <inkml:brushProperty name="width" value="0.05" units="cm"/>
      <inkml:brushProperty name="height" value="0.05" units="cm"/>
    </inkml:brush>
  </inkml:definitions>
  <inkml:trace contextRef="#ctx0" brushRef="#br0">38 264 13099,'-3'0'261,"1"0"0,-1 0 0,1 0 0,-1 0 0,1-1 0,-1 1 1,1-1-1,-1 0 0,1 1 0,0-1 0,-1 0 0,1-1 0,-4-1 0,14 8-123,0-1 0,1 0 0,-1 0 0,1-1 0,-1 0 0,1-1 0,0 1 0,0-2 0,0 1 0,0-1-1,12-1 1,12-1 99,61-10 0,-60 6 34,46-1 0,-11 7-139,-34 0-112,0 0 1,1-3-1,68-11 1,-45-2-13,-16 4 15,47-7 1,-76 16-15,0 1 0,0 1 0,0 0 0,0 0 0,1 2 0,-1 0 0,21 5 0,1 4 12,-14-3-8,1-1-1,0-2 1,0 0 0,1-1-1,28 1 1,89-16 201,-10 0-19,-68 10-153,259-15 0,-274 10-41,213-18 0,-141 23 28,-1-5-1,120-22 1,60-21-1,-230 41-18,-1 4-1,97 5 0,-113 3-7,-14 0 1,0-2-1,1-1 0,61-7 0,-52-4 20,85-29-1,-30 6 324,-100 33-306,17-6 262,-17 2-411,-12 0-440,-16 2 421,-13 0-53</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9.532"/>
    </inkml:context>
    <inkml:brush xml:id="br0">
      <inkml:brushProperty name="width" value="0.05" units="cm"/>
      <inkml:brushProperty name="height" value="0.05" units="cm"/>
    </inkml:brush>
  </inkml:definitions>
  <inkml:trace contextRef="#ctx0" brushRef="#br0">40 1 18628,'2'3'215,"-1"0"0,1 0-1,-1 1 1,0-1 0,-1 0 0,1 1 0,-1-1 0,1 0-1,-1 1 1,0-1 0,0 1 0,0-1 0,-1 0 0,1 1 0,-1-1-1,0 1 1,-1 4 0,-3 14 647,5-18-787,-18 160 2029,16-128-1773,1 1 0,7 56 1,-5-85-284,0 0 0,1 0 1,0 0-1,0-1 0,1 1 1,0-1-1,1 1 0,5 9 1,-7-15-39,-1 0 1,1 1 0,0-1 0,0 0-1,0 0 1,0 0 0,0 0 0,0-1-1,0 1 1,1-1 0,-1 1 0,1-1-1,-1 0 1,1 0 0,-1 0 0,1 0-1,0 0 1,0-1 0,-1 1 0,1-1 0,0 1-1,0-1 1,-1 0 0,1 0 0,0-1-1,0 1 1,3-1 0,8-4-17,-1 0 0,0-1-1,0 0 1,-1-1 0,1 0 0,-2-1 0,1-1 0,19-18 0,-12 11-114,37-24 1,-56 39 112,1 1-1,0-1 1,-1 1-1,1-1 0,0 1 1,0 0-1,-1-1 1,1 1-1,0 0 0,0 0 1,0-1-1,-1 1 1,1 0-1,0 0 0,0 0 1,0 0-1,-1 0 0,1 0 1,0 0-1,0 0 1,0 1-1,0-1 0,-1 0 1,1 0-1,1 1 1,-1 0 1,0 0 0,0 0 1,-1 0-1,1 0 1,0 0-1,-1 0 0,1 0 1,-1 0-1,1 0 1,-1 1-1,0-1 0,1 0 1,-1 0-1,0 0 1,0 2-1,1 5-2,-1-1-1,0 0 1,-1 1-1,-2 12 1,0-12 28,1 0-1,-1 0 1,0 0-1,-1-1 1,0 1-1,0-1 1,0 0-1,-1 0 1,0-1-1,0 1 1,-1-1-1,0 0 1,0-1-1,0 1 1,-1-1-1,0-1 1,0 1-1,0-1 1,-13 6 0,6-5 10,0 0 0,-1 0 1,1-2-1,-1 0 0,0 0 1,1-1-1,-1-1 0,0-1 1,0 0-1,-17-2 0,25 1-137,0-1 0,0 0-1,1 0 1,-13-5 0,18 6 34,-1 1 1,1-1-1,0 1 0,0-1 1,0 0-1,0 0 1,0 0-1,0 0 0,0 0 1,0 0-1,0 0 1,0 0-1,-1-2 0,2 2 7,0 0-1,0 1 0,0-1 0,0 0 0,0 1 0,0-1 1,0 0-1,0 0 0,0 1 0,0-1 0,0 0 1,1 1-1,-1-1 0,0 0 0,0 1 0,1-1 1,-1 0-1,0 1 0,1-1 0,-1 0 0,1 1 1,-1-1-1,1 1 0,-1-1 0,1 1 0,-1-1 1,2 0-1,6-4-270,1-1-1,-1 1 1,1 1 0,0-1 0,1 2 0,-1-1-1,16-3 1,-5 1-143,38-12-626</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9.981"/>
    </inkml:context>
    <inkml:brush xml:id="br0">
      <inkml:brushProperty name="width" value="0.05" units="cm"/>
      <inkml:brushProperty name="height" value="0.05" units="cm"/>
    </inkml:brush>
  </inkml:definitions>
  <inkml:trace contextRef="#ctx0" brushRef="#br0">110 8 20028,'6'-6'1244,"-8"4"-372,-14 12-83,6 0-557,0 0 0,1 1-1,0 1 1,1-1 0,1 1 0,0 1 0,0 0 0,1 0 0,1 0-1,0 0 1,1 1 0,-5 23 0,8-30-200,0 0-1,1 0 1,0 0 0,0 0-1,2 11 1,-1-16-23,-1 0 0,0 0 0,1 1 0,0-1 1,0 0-1,-1 0 0,1 0 0,0-1 0,0 1 0,1 0 0,-1 0 1,0 0-1,1-1 0,-1 1 0,1-1 0,-1 1 0,1-1 0,0 0 0,0 1 1,-1-1-1,1 0 0,3 1 0,0-1 1,0 0 1,0 0-1,1-1 1,-1 0-1,0 0 0,0 0 1,1 0-1,-1-1 0,0 0 1,0 0-1,0 0 1,0-1-1,0 0 0,0 0 1,0 0-1,4-3 1,8-4-6,0-2 0,-1 1 0,15-14 0,8-11-151,63-75 0,-100 108 134,14-13-162,-15 15 169,-1 0 0,0 0 1,0 0-1,0 0 0,1 0 0,-1 0 0,0 0 1,0 0-1,0 0 0,1 0 0,-1 0 0,0 0 1,0 0-1,1 0 0,-1 0 0,0 0 0,0 0 1,0 0-1,1 0 0,-1 0 0,0 0 0,0 0 1,0 1-1,1-1 0,-1 0 0,0 0 0,0 0 0,0 0 1,0 0-1,0 1 0,1-1 0,-1 0 0,0 0 1,0 0-1,0 0 0,0 1 0,0-1 0,0 0 1,0 0-1,1 0 0,-1 1 0,0 4-32,1 0 0,-1 0 0,0 0 0,-1 0 0,0 8-1,-55 320 334,26-176 243,28-145-495,-38 191 494,30-162-446,-2-2 0,-33 75 0,39-102-53,0 0-1,-1-1 1,-9 12 0,13-19-10,0-1 0,0 1 1,-1-1-1,1 0 0,-1 0 1,0 0-1,1-1 0,-1 1 1,-1-1-1,1 0 0,-8 3 1,10-4-11,0-1 0,0 1 1,-1-1-1,1 0 0,0 0 0,0 0 1,0 0-1,0 0 0,0-1 1,0 1-1,0-1 0,-1 1 1,1-1-1,0 0 0,0 0 1,1 1-1,-1-1 0,0-1 1,0 1-1,0 0 0,1 0 0,-1-1 1,1 1-1,-1-1 0,1 1 1,-1-1-1,1 0 0,0 0 1,0 1-1,0-1 0,0 0 1,-2-4-1,0-3 35,-1 0 1,1 0-1,1-1 0,-1 1 1,1-1-1,0-9 0,1-1-39,1 0 0,0 0 0,2 0-1,0 0 1,2 0 0,0 1 0,1-1-1,0 1 1,2 0 0,1 1 0,15-29 0,-11 26-271,1 1 1,1 0 0,0 1 0,2 1 0,0 0 0,1 1 0,1 1 0,1 0-1,26-16 1,-1 2-182,-2-8-117</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23.184"/>
    </inkml:context>
    <inkml:brush xml:id="br0">
      <inkml:brushProperty name="width" value="0.05" units="cm"/>
      <inkml:brushProperty name="height" value="0.05" units="cm"/>
    </inkml:brush>
  </inkml:definitions>
  <inkml:trace contextRef="#ctx0" brushRef="#br0">320 70 9266,'2'-2'472,"1"1"0,-1-1 0,0 0 0,0 0 1,0-1-1,0 1 0,0 0 0,0-1 0,0 1 0,-1-1 0,1 1 0,-1-1 0,0 0 1,2-4-1,-3 6-254,0 0 0,0 0 1,0 0-1,0 0 1,0 0-1,0 0 0,0 0 1,0 0-1,0 0 0,0 0 1,0 1-1,-1-1 1,1 0-1,0 0 0,-1 0 1,1 0-1,-1 0 0,0-1 1,0 1-81,-1 0 0,1 0 1,0 0-1,0 0 0,-1 0 0,1 1 1,0-1-1,-1 0 0,1 1 0,-1-1 1,1 1-1,-1-1 0,1 1 0,-1 0 1,-1-1-1,-7 1 66,0 0 1,1 0-1,-1 1 0,1 0 1,-1 0-1,1 1 0,-1 1 1,1-1-1,0 1 0,0 1 1,0 0-1,1 0 0,-14 9 1,7-3-205,1 1 0,0 0 1,0 1-1,1 0 0,1 1 1,-15 20-1,18-20 2,0 1 1,1 0-1,0 0 0,1 1 1,1 0-1,0 0 0,-7 30 1,12-38-7,0 0 1,1 0-1,-1 0 1,1 0-1,0 0 1,1 0 0,0 0-1,0 0 1,2 8-1,-1-11-6,0 1 1,0-1-1,0 0 0,0 0 0,1 0 1,-1 0-1,1 0 0,0 0 0,0-1 0,1 1 1,-1-1-1,1 0 0,0 0 0,6 4 0,-2-3-112,0 0-1,1-1 0,-1 0 1,0 0-1,1-1 0,0-1 1,-1 1-1,1-1 0,0-1 1,0 1-1,0-1 1,-1-1-1,1 0 0,10-2 1,7-3-321,0 0 1,0-2 0,33-14 0,12-10-166,6-7-157</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23.545"/>
    </inkml:context>
    <inkml:brush xml:id="br0">
      <inkml:brushProperty name="width" value="0.05" units="cm"/>
      <inkml:brushProperty name="height" value="0.05" units="cm"/>
    </inkml:brush>
  </inkml:definitions>
  <inkml:trace contextRef="#ctx0" brushRef="#br0">67 0 16780,'0'11'1952,"0"6"-1224,-6 10-248,-1 5 1265,-3 11-857,1 3-200,0 6-240,0-3-256,1-6-664,2-5-392,3-16 712,3-9-176,0-19-128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49.548"/>
    </inkml:context>
    <inkml:brush xml:id="br0">
      <inkml:brushProperty name="width" value="0.05" units="cm"/>
      <inkml:brushProperty name="height" value="0.05" units="cm"/>
    </inkml:brush>
  </inkml:definitions>
  <inkml:trace contextRef="#ctx0" brushRef="#br0">22 0 16868,'-14'19'1432,"7"-7"-1232,8-8-192,8-2 504,10 9-624,2 1-96,1 9-168,-4 4-40,-6 10-32,-4 6-56,-10 11-105,-5 7 393,-6-4 72,-3 0-16,3 0 24</inkml:trace>
  <inkml:trace contextRef="#ctx0" brushRef="#br0" timeOffset="1">60 824 15019,'0'35'1577,"-3"-8"-945,0-2-272,3-8 672,6-7-168,4-5-592,2-5-456,2-8 224,-2-1-104,-3 0-168</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24.303"/>
    </inkml:context>
    <inkml:brush xml:id="br0">
      <inkml:brushProperty name="width" value="0.05" units="cm"/>
      <inkml:brushProperty name="height" value="0.05" units="cm"/>
    </inkml:brush>
  </inkml:definitions>
  <inkml:trace contextRef="#ctx0" brushRef="#br0">10 169 15651,'-1'-1'120,"0"0"0,1 0 0,-1 0-1,0 0 1,0 0 0,0-1 0,1 1-1,-1 0 1,1 0 0,-1 0 0,1-1-1,0 1 1,-1 0 0,1-1 0,0 1-1,0 0 1,0-1 0,0 1 0,0 0 0,0-1-1,0 1 1,0-1 0,0 1 0,1 0-1,-1 0 1,1-1 0,-1 1 0,1 0-1,-1 0 1,1-1 0,0 1 0,0 0-1,-1 0 1,1 0 0,0 0 0,2-2-1,3-2 247,1 0-1,-1 0 1,1 0-1,14-6 0,-14 7-253,23-11 23,1 2 1,0 1-1,1 1 0,0 2 1,1 1-1,0 1 1,0 2-1,1 2 1,-1 0-1,1 3 1,-1 1-1,1 1 1,-1 2-1,1 1 0,48 14 1,-79-18-131,51 19 53,-49-18-53,0 0-1,-1 0 1,0 1-1,1 0 1,-1 0-1,0 0 1,0 0-1,6 8 1,-10-10-4,1 0-1,0 0 1,-1 0 0,1 0-1,-1 0 1,1 0 0,-1 0-1,0 0 1,1 0 0,-1 0-1,0 0 1,0 0 0,1 0-1,-1 0 1,0 1 0,0-1 0,-1 0-1,1 0 1,0 0 0,0 0-1,0 0 1,-1 0 0,1 1-1,-1-1 1,1 0 0,0 0-1,-1 0 1,0 0 0,1 0-1,-1-1 1,0 1 0,1 0 0,-1 0-1,0 0 1,0 0 0,0-1-1,0 1 1,-1 0 0,-5 4 7,1-1 1,-1 0-1,0 0 1,-9 3-1,-44 14 148,-75 18 0,-4 1-601,134-38 153,0-1 0,0 1 0,0 0 0,1 1 1,-9 5-1,13-8 282,-1 0 0,1 0 0,0 0 0,0 0 0,0 0 0,0 0 1,0 1-1,0-1 0,0 0 0,0 0 0,0 0 0,0 0 0,0 0 0,0 0 0,0 0 0,0 0 1,0 1-1,0-1 0,0 0 0,0 0 0,0 0 0,0 0 0,0 0 0,0 0 0,0 1 1,0-1-1,0 0 0,0 0 0,0 0 0,0 0 0,0 0 0,0 0 0,0 0 0,0 1 1,0-1-1,0 0 0,0 0 0,0 0 0,0 0 0,0 0 0,0 0 0,1 0 0,-1 0 0,0 0 1,0 0-1,0 0 0,0 1 0,0-1 0,0 0 0,0 0 0,0 0 0,1 0 0,-1 0 1,0 0-1,0 0 0,0 0 0,0 0 0,0 0 0,8 2-297,9-2-323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24.704"/>
    </inkml:context>
    <inkml:brush xml:id="br0">
      <inkml:brushProperty name="width" value="0.05" units="cm"/>
      <inkml:brushProperty name="height" value="0.05" units="cm"/>
    </inkml:brush>
  </inkml:definitions>
  <inkml:trace contextRef="#ctx0" brushRef="#br0">131 0 18860,'0'0'41,"0"0"-1,0 0 1,0 0-1,1 0 1,-1 0-1,0 0 1,0 0-1,0 0 1,0 0-1,0 1 1,1-1-1,-1 0 1,0 0-1,0 0 1,0 0-1,0 0 1,0 0 0,0 0-1,0 0 1,1 0-1,-1 1 1,0-1-1,0 0 1,0 0-1,0 0 1,0 0-1,0 0 1,0 0-1,0 1 1,0-1-1,0 0 1,0 0-1,0 0 1,0 0 0,0 0-1,0 1 1,0-1-1,0 0 1,0 0-1,0 0 1,0 0-1,0 1 1,0-1-1,0 0 1,0 0-1,0 0 1,0 0-1,0 0 1,0 0-1,0 1 1,-1-1-1,1 0 1,0 0 0,0 0-1,0 0 1,0 0-1,0 0 1,0 0-1,-1 1 1,-5 14 306,4-12-57,-62 154 3570,49-111-3518,2 2 0,2 0 0,-5 59-1,15-100-331,-2 55 190,3-57-244,0 0 0,1 1 0,-1-1 0,1 0 0,0 0 0,1 0 0,-1 0 0,5 9 0,-6-13 28,1-1-1,-1 1 1,0-1 0,1 1 0,-1-1 0,0 1-1,1-1 1,-1 1 0,0-1 0,1 1 0,-1-1-1,1 0 1,-1 1 0,1-1 0,-1 0 0,1 1-1,-1-1 1,1 0 0,-1 0 0,1 1 0,0-1-1,0 0 1,-1 0 19,0 0 0,1-1 0,-1 1 0,0 0 0,1 0 0,-1 0 0,0-1 0,0 1 0,1 0-1,-1 0 1,0-1 0,0 1 0,0 0 0,1 0 0,-1-1 0,0 1 0,0 0 0,0-1 0,0 1 0,0 0 0,0-1 0,0 1 0,0 0 0,0-1-1,0 1 1,0 0 0,0-1 0,0 1 0,0 0 0,0-1 0,0 1 0,0 0 0,0-1 0,0 1 0,0 0 0,-1-1 0,-2-15-159</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09.316"/>
    </inkml:context>
    <inkml:brush xml:id="br0">
      <inkml:brushProperty name="width" value="0.05" units="cm"/>
      <inkml:brushProperty name="height" value="0.05" units="cm"/>
    </inkml:brush>
  </inkml:definitions>
  <inkml:trace contextRef="#ctx0" brushRef="#br0">60 208 17084,'-6'0'662,"-31"1"1446,36-1-2055,0 0 1,1 0 0,-1 0-1,0-1 1,1 1 0,-1 0-1,1 0 1,-1 0 0,0 0-1,1-1 1,-1 1 0,1 0-1,-1 0 1,0-1 0,1 1-1,-1 0 1,1-1 0,-1 1-1,1-1 1,-1 1 0,1-1-1,0 1 1,-1-1 0,1 1-1,0-1 1,-1 1 0,1-1-1,0 0 1,0 1 0,-1-1-1,1 1 1,0-1 0,0 0-1,0 1 1,0-1 0,0 0-1,0 1 1,0-1 0,0 1-1,0-1 1,0 0 0,0 1-1,0-1 1,0 0 0,1 1-1,-1-1 1,0 1 0,1-2-1,5-10 285,1-1 0,0 1 0,1 0 0,14-16 0,43-42-87,-60 65-246,1 0-1,0 0 1,0 0-1,0 1 1,9-5 0,-14 8-3,0 0 0,0 1 0,0-1 0,1 1 0,-1-1 0,0 1 0,0-1 0,0 1 0,1 0 0,-1-1 0,0 1 0,0 0 0,1 0 0,-1 0 0,0 0 0,1 0 0,-1 0 0,0 1 0,0-1 0,1 0 0,-1 1 0,0-1 0,0 1 0,1-1 0,-1 1 0,0-1 0,0 1 0,0 0 0,0 0 0,0-1 0,0 1 0,0 0 0,0 0 1,0 0-1,-1 0 0,1 0 0,0 0 0,0 2 0,3 7 36,-1 1 1,0-1-1,0 1 0,-1 0 1,-1 0-1,0-1 1,0 21-1,-1-19 22,0 0-1,1 0 1,0-1 0,1 1-1,0 0 1,1-1-1,4 12 1,-6-21-38,0 0 1,0 0-1,0 0 0,0-1 1,1 1-1,-1 0 1,0-1-1,1 1 1,-1-1-1,1 1 1,0-1-1,-1 0 0,1 0 1,0 1-1,0-1 1,0 0-1,0-1 1,0 1-1,3 1 1,0-2 16,-1 1 0,0-1 0,1 1 0,-1-1 0,1-1 0,-1 1 0,1 0 0,-1-1 0,5-1 0,4-2 56,0-1 0,-1 0-1,0-1 1,0 0 0,17-12 0,-8 3-379,-2-2 0,32-34 0,-50 50 180,0 1 49,-1-1 0,1 0 0,-1 1 0,1-1 0,-1 1 0,1-1 0,-1 0 0,1 1 0,-1-1 0,1 1 1,0 0-1,-1-1 0,1 1 0,0-1 0,0 1 0,-1 0 0,1 0 0,0-1 0,0 1 0,0 0 0,-1 0 0,1 0 0,0 0 0,0 0 0,-1 0 0,1 0 0,0 0 0,0 0 0,0 0 0,-1 1 0,1-1 0,0 0 0,1 1 0,9 7-574</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09.867"/>
    </inkml:context>
    <inkml:brush xml:id="br0">
      <inkml:brushProperty name="width" value="0.05" units="cm"/>
      <inkml:brushProperty name="height" value="0.05" units="cm"/>
    </inkml:brush>
  </inkml:definitions>
  <inkml:trace contextRef="#ctx0" brushRef="#br0">31 468 15819,'-3'5'786,"-20"28"1623,18-24-569,17-19 1228,102-110-1097,227-233-1612,-332 343-374,-8 8 12,0 1-1,1-1 1,0 0 0,-1 0 0,1 1 0,0-1 0,0 1-1,0-1 1,-1 1 0,2 0 0,-1 0 0,0 0-1,4-2 1,-6 3 3,0 0 0,0 0 0,1 0 0,-1 0 0,0 1 0,0-1 0,0 0 0,0 0 0,0 0 0,1 0 0,-1 0 0,0 0-1,0 0 1,0 0 0,0 1 0,0-1 0,0 0 0,1 0 0,-1 0 0,0 0 0,0 0 0,0 1 0,0-1 0,0 0 0,0 0 0,0 0 0,0 0 0,0 1 0,0-1-1,0 0 1,0 0 0,0 0 0,0 1 0,0-1 0,0 0 0,0 0 0,0 0 0,0 0 0,0 1 0,0-1 0,0 0 0,0 0 0,0 0 0,-1 1 0,0 14 11,-1 0 1,-1-1 0,0 1 0,-8 20 0,-27 58 135,25-63-76,-105 236 756,117-263-835,-2 2-33,1-1 1,0 1-1,0 0 1,1 0-1,-1 0 1,1 0-1,0 1 1,1-1-1,-1 0 1,1 8-1,0-12 26,0-1 1,0 0-1,0 0 0,0 0 0,0 0 0,0 1 0,0-1 0,0 0 0,0 0 0,0 0 0,0 1 0,0-1 0,0 0 1,0 0-1,0 0 0,0 0 0,0 1 0,0-1 0,0 0 0,1 0 0,-1 0 0,0 0 0,0 1 0,0-1 0,0 0 0,0 0 1,0 0-1,1 0 0,-1 0 0,0 0 0,0 1 0,0-1 0,0 0 0,1 0 0,-1 0 0,0 0 0,0 0 0,0 0 1,1 0-1,-1 0 0,0 0 0,0 0 0,0 0 0,0 0 0,1 0 0,-1 0 0,0 0 0,0 0 0,0 0 0,1 0 1,-1 0-1,0 0 0,0 0 0,0-1 0,0 1 0,1 0 0,-1 0 0,0 0 0,0 0 0,0 0 0,0 0 0,0 0 0,1-1 1,-1 1-1,0 0 0,0 0 0,10-13-301,-2-3-84</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10.399"/>
    </inkml:context>
    <inkml:brush xml:id="br0">
      <inkml:brushProperty name="width" value="0.05" units="cm"/>
      <inkml:brushProperty name="height" value="0.05" units="cm"/>
    </inkml:brush>
  </inkml:definitions>
  <inkml:trace contextRef="#ctx0" brushRef="#br0">216 1 18924,'1'3'148,"0"1"0,0-1 0,0 1 0,0-1 0,-1 1 0,0 0 0,0-1 0,0 1 0,0 0 0,0-1 0,-1 1 0,0 0 0,1-1 0,-3 4-1,-2 8 49,-1 0 0,-8 14-1,2-5 344,-55 115 1174,-38 88-146,105-227-1594,0 0 0,0 0 0,0 0 0,0 1 0,1-1 0,-1 0 0,0 0 0,0 0 0,0 1 0,-1-1 0,1 0 0,0 0 0,0 0-1,0 1 1,0-1 0,0 0 0,0 0 0,0 0 0,0 1 0,0-1 0,0 0 0,0 0 0,-1 0 0,1 0 0,0 1 0,0-1 0,0 0-1,0 0 1,-1 0 0,1 0 0,0 0 0,0 1 0,0-1 0,-1 0 0,1 0 0,0 0 0,0 0 0,0 0 0,-1 0 0,1 0 0,0 0-1,0 0 1,0 0 0,-1 0 0,0-13-1495,4-36-745,-2 36 2216,2-37-801,0-14-303</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10.846"/>
    </inkml:context>
    <inkml:brush xml:id="br0">
      <inkml:brushProperty name="width" value="0.05" units="cm"/>
      <inkml:brushProperty name="height" value="0.05" units="cm"/>
    </inkml:brush>
  </inkml:definitions>
  <inkml:trace contextRef="#ctx0" brushRef="#br0">95 70 17628,'-2'0'136,"1"-1"1,-1 1-1,0 0 1,1 0-1,-1 0 1,0 0-1,1 0 1,-1 1-1,0-1 1,1 1 0,-1-1-1,0 1 1,1-1-1,-1 1 1,1 0-1,-1 0 1,1-1-1,-1 1 1,1 0-1,0 1 1,-1-1-1,1 0 1,0 0-1,0 0 1,0 1-1,0-1 1,0 1-1,0-1 1,0 1-1,0 1 1,-5 7 155,1 1 1,0-1-1,-3 14 1,6-19-225,-3 9 29,1 0 0,0 0-1,1 0 1,1 0-1,0 1 1,1-1 0,1 0-1,2 25 1,-3-38-88,1 0 0,0 0 0,1-1 1,-1 1-1,0 0 0,0 0 0,0 0 1,0 0-1,1 0 0,-1 0 0,0-1 1,1 1-1,-1 0 0,1 0 0,-1-1 1,1 1-1,-1 0 0,1 0 0,-1-1 0,1 1 1,0-1-1,-1 1 0,1 0 0,0-1 1,0 1-1,-1-1 0,1 0 0,0 1 1,0-1-1,0 0 0,0 1 0,0-1 0,-1 0 1,1 0-1,0 0 0,0 0 0,0 0 1,0 0-1,0 0 0,0 0 0,0 0 1,-1 0-1,3-1 0,0 0 14,1-1 0,0 1 0,-1-1-1,0 0 1,1 0 0,-1-1 0,0 1 0,0-1 0,4-4 0,4-6 29,-1 0 0,0-1 0,0-1 0,-1 0 0,-1 0 0,-1-1 0,0 0 0,-1 0 0,-1-1 0,0 1 0,4-31 0,-9 43-24,1-1 0,-1 0 1,0 0-1,-1 1 0,1-1 0,-1 0 1,0 0-1,0 1 0,0-1 1,-1 1-1,1-1 0,-1 1 0,-3-6 1,4 9-18,0-1 1,0 1-1,-1-1 1,1 1-1,0 0 0,-1 0 1,1-1-1,-1 1 1,1 0-1,-1 0 1,1 1-1,-1-1 1,1 0-1,-1 0 0,0 1 1,0-1-1,1 1 1,-1 0-1,0-1 1,0 1-1,0 0 0,1 0 1,-1 0-1,0 0 1,0 0-1,0 1 1,1-1-1,-1 0 1,0 1-1,0 0 0,1-1 1,-1 1-1,0 0 1,1 0-1,-1 0 1,1 0-1,-3 1 1,-2 3-11,0-1 1,0 1 0,1 0 0,-1 1 0,1-1 0,0 1-1,0 0 1,1 0 0,0 1 0,0-1 0,1 1 0,-1 0-1,1 0 1,-2 9 0,0 1-420,1 0 0,1 0-1,0 0 1,1 0 0,1 21 0,1-31 43,0 0 1,0-1 0,1 1-1,3 9 1,-4-13 284,1-1 0,0 0-1,0 1 1,0-1 0,0 0 0,0 0 0,1 0 0,-1 0 0,1 0-1,-1 0 1,1 0 0,0 0 0,0-1 0,-1 1 0,4 1 0,14 4-1024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11.234"/>
    </inkml:context>
    <inkml:brush xml:id="br0">
      <inkml:brushProperty name="width" value="0.05" units="cm"/>
      <inkml:brushProperty name="height" value="0.05" units="cm"/>
    </inkml:brush>
  </inkml:definitions>
  <inkml:trace contextRef="#ctx0" brushRef="#br0">172 0 19076,'-17'13'564,"0"0"-1,1 1 1,1 0-1,0 1 1,1 1-1,1 1 1,0 0-1,1 0 1,1 1-1,-10 22 1,19-36-525,1-1 0,0 0 0,0 0 1,0 1-1,1-1 0,-1 1 1,1-1-1,-1 0 0,1 1 0,0-1 1,1 1-1,0 3 0,-1-6-27,0 1-1,1-1 0,0 0 1,-1 1-1,1-1 1,0 0-1,-1 0 1,1 1-1,0-1 1,0 0-1,0 0 1,0 0-1,0 0 1,0 0-1,0-1 1,1 1-1,-1 0 1,0 0-1,0-1 1,1 1-1,-1-1 1,0 1-1,1-1 0,-1 1 1,0-1-1,1 0 1,-1 0-1,1 0 1,-1 0-1,1 0 1,1 0-1,4-1 10,1 0-1,0 0 1,-1-1-1,1 0 1,-1 0-1,0-1 1,0 0-1,0 0 1,0-1-1,0 0 1,7-5-1,1-2 29,1-1-1,-2-1 1,19-19-1,-25 22 20,1 0 0,11-19-1,-18 27-47,-1 0-1,0-1 1,1 1 0,-1 0-1,0 0 1,0-1 0,-1 1-1,1-1 1,0 1 0,-1 0-1,1-1 1,-1 1-1,0-1 1,0 1 0,0-1-1,0 0 1,0 1 0,-1-1-1,1 1 1,-1 0 0,-1-4-1,1 4-2,0 1-1,-1-1 1,1 1-1,-1-1 1,1 1 0,-1 0-1,0 0 1,0 0-1,1 0 1,-1 0 0,0 0-1,0 0 1,0 1-1,0-1 1,0 1-1,0-1 1,0 1 0,0 0-1,0-1 1,0 1-1,0 0 1,0 1-1,0-1 1,0 0 0,-4 1-1,-1 0-105,-1 1-1,1 0 0,0 0 1,-1 1-1,-10 5 0,15-6-308,0 0 0,-1 0 0,2 0 0,-1 0-1,0 0 1,0 1 0,-2 3 0,4-5 317,1-1 0,-1 1 0,1 0 0,-1-1 1,1 1-1,-1 0 0,1-1 0,0 1 0,-1 0 0,1 0 0,0 0 0,0-1 1,0 1-1,0 0 0,-1 0 0,1 0 0,0 0 0,0-1 0,1 1 0,-1 0 1,0 0-1,0 0 0,0-1 0,0 1 0,1 0 0,-1 0 0,0 0 0,1-1 1,-1 1-1,1 0 0,-1-1 0,1 1 0,-1 0 0,1-1 0,-1 1 1,1-1-1,0 1 0,16 9-1257</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1.420"/>
    </inkml:context>
    <inkml:brush xml:id="br0">
      <inkml:brushProperty name="width" value="0.05" units="cm"/>
      <inkml:brushProperty name="height" value="0.05" units="cm"/>
    </inkml:brush>
  </inkml:definitions>
  <inkml:trace contextRef="#ctx0" brushRef="#br0">281 64 18060,'0'-3'297,"0"-1"1,1 0 0,-1 0-1,0 1 1,-1-1-1,1 0 1,-1 1-1,1-1 1,-1 1 0,-2-5-1,2 6-211,0 1 1,0-1-1,0 1 0,0 0 1,-1-1-1,1 1 0,0 0 1,-1 0-1,1 0 0,-1 0 1,1 0-1,-1 0 0,1 1 1,-1-1-1,1 0 0,-1 1 1,0-1-1,0 1 0,1 0 1,-1 0-1,0-1 0,1 1 1,-3 0-1,-4 1 36,-1-1 0,1 1 1,0 1-1,0-1 0,0 1 0,1 1 0,-1-1 1,0 1-1,1 1 0,-1-1 0,1 1 1,0 1-1,-10 7 0,4-2-49,1 1-1,0 0 1,1 1 0,0 0-1,-18 26 1,25-31-56,-1 1 0,1 0 0,1 0 0,-1 0 0,1 0 0,1 0 0,0 1-1,0-1 1,-1 10 0,3-15-17,0 0 0,0 0-1,0 0 1,0 0 0,0 0 0,0 0-1,1-1 1,-1 1 0,1 0-1,0 0 1,0 0 0,0-1-1,0 1 1,1 0 0,-1-1 0,1 1-1,0-1 1,-1 0 0,1 1-1,0-1 1,0 0 0,0 0-1,1 0 1,-1 0 0,0-1 0,1 1-1,-1-1 1,1 1 0,0-1-1,5 2 1,0-1-142,1 0 0,0-1 0,0 0 0,0-1 0,0 1 0,0-2 0,0 1 0,0-1 0,0-1 0,0 1 0,0-1 0,0-1 0,-1 0 0,14-6-1,-2-1-272,0-1-1,-1 0 1,0-1-1,30-26 0,-14 6-387</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1.822"/>
    </inkml:context>
    <inkml:brush xml:id="br0">
      <inkml:brushProperty name="width" value="0.05" units="cm"/>
      <inkml:brushProperty name="height" value="0.05" units="cm"/>
    </inkml:brush>
  </inkml:definitions>
  <inkml:trace contextRef="#ctx0" brushRef="#br0">18 19 15003,'3'-9'1190,"1"0"482,-2 15-15,2 161 2102,0 0-4454,-8-177-3480,-9-4 3451,8 9 57,-7-11-582</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2.585"/>
    </inkml:context>
    <inkml:brush xml:id="br0">
      <inkml:brushProperty name="width" value="0.05" units="cm"/>
      <inkml:brushProperty name="height" value="0.05" units="cm"/>
    </inkml:brush>
  </inkml:definitions>
  <inkml:trace contextRef="#ctx0" brushRef="#br0">21 317 15347,'-1'-1'203,"-1"0"0,1 0-1,-1 0 1,1 0-1,0-1 1,-1 1 0,1 0-1,0-1 1,0 1 0,0 0-1,0-1 1,0 1 0,0-1-1,1 0 1,-1 1 0,0-1-1,1 1 1,-1-1 0,1 0-1,-1-2 1,1 0 63,0 0 0,1 1-1,-1-1 1,0 1 0,1-1 0,0 0 0,0 1 0,0 0 0,3-6 0,1-1 71,0 1 0,1-1 0,1 1 0,-1 1 0,14-15 0,2 3-197,0 1 0,2 1 0,0 0-1,1 2 1,1 1 0,0 1 0,1 2 0,0 0 0,50-13 0,-71 23-140,0 1 1,0 0 0,0 0-1,0 1 1,1 0 0,-1 0-1,0 0 1,0 1 0,0-1-1,0 2 1,6 1-1,-9-2 0,-1 0-1,1 0 0,-1 1 0,1-1 0,-1 1 0,0-1 0,0 1 1,0 0-1,0 0 0,0 0 0,0 0 0,-1 0 0,1 0 1,-1 0-1,1 1 0,-1-1 0,0 1 0,0-1 0,0 1 1,0-1-1,0 1 0,-1 0 0,1-1 0,-1 1 0,1 0 0,-1-1 1,0 5-1,-1 1 21,0 0 1,0 0 0,0 0-1,-1 0 1,-1 0-1,1 0 1,-1 0 0,0 0-1,-1-1 1,0 0-1,0 0 1,-1 0 0,1 0-1,-2 0 1,1-1-1,-1 0 1,-7 6 0,1-1 68,0-1 0,-1 0 0,-1-1 0,0 0 1,0-1-1,-1-1 0,-27 10 0,41-16-90,-44 11 153,43-12-193,0 1-1,0-1 1,0 0 0,0 1-1,0-1 1,0 0 0,0 0-1,0-1 1,0 1-1,0 0 1,0-1 0,0 1-1,0-1 1,0 1 0,0-1-1,0 0 1,0 0 0,1 0-1,-3-1 1,4 1-69,0 0 1,-1 1-1,1-1 1,0 0 0,0 1-1,0-1 1,0 0-1,0 1 1,0-1-1,0 0 1,0 1-1,0-1 1,1 0-1,-1 0 1,0 1-1,0-1 1,0 0-1,1 1 1,-1-1-1,1 1 1,-1-1-1,0 0 1,1 1-1,-1-1 1,1 1 0,-1-1-1,1 1 1,-1-1-1,1 1 1,-1 0-1,1-1 1,0 1-1,-1 0 1,2-1-1,23-14-2134,-2 7 1140,6 2-291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54.149"/>
    </inkml:context>
    <inkml:brush xml:id="br0">
      <inkml:brushProperty name="width" value="0.05" units="cm"/>
      <inkml:brushProperty name="height" value="0.05" units="cm"/>
    </inkml:brush>
  </inkml:definitions>
  <inkml:trace contextRef="#ctx0" brushRef="#br0">56 5 16732,'0'9'281,"-1"-1"1,-1 1 0,1-1 0,-1 1 0,-1-1-1,-3 10 1,-6 20-30,-12 101 310,21-116-331,2 0 0,1 0 0,0 0 1,5 25-1,0-32 371,-5-16-586,1 0 0,-1 0 0,0 0 0,0 0 0,0 0 0,0 0 0,0 0 0,1 0 1,-1 0-1,0 0 0,0 0 0,0 0 0,0 0 0,1 0 0,-1 0 0,0 0 0,0 0 0,0 0 1,0 0-1,1 0 0,-1 0 0,0 0 0,0 0 0,0 0 0,0 0 0,0 0 0,1 0 0,-1 0 1,0 0-1,0 0 0,0-1 0,0 1 0,0 0 0,1 0 0,-1 0 0,0 0 0,0 0 0,0 0 1,0-1-1,0 1 0,0 0 0,0 0 0,0 0 0,10-29 846,4-62 204,7-34-538,-16 103-522,1 1-1,1 0 1,15-33 0,-20 51-12,-1 1 0,0-1 0,1 1 0,-1-1 0,1 1 1,0 0-1,-1 0 0,1 0 0,1 0 0,-1 0 0,0 0 1,0 0-1,1 0 0,-1 1 0,0-1 0,1 1 0,0 0 1,-1 0-1,1 0 0,0 0 0,0 0 0,-1 1 0,1-1 1,3 1-1,4 0-28,-1 1 1,1 0 0,-1 1 0,1 0 0,16 6 0,-23-7 21,25 6-84,-18-5 42,-1 1 0,1 0 0,-1 0 0,0 1 0,0 0 0,11 6 0,-19-9 44,0 0 1,0-1-1,0 1 0,0 0 1,0 0-1,0 0 0,-1 0 1,1 0-1,0 0 1,0 0-1,-1 0 0,1 0 1,-1 0-1,1 0 1,-1 0-1,1 0 0,-1 0 1,0 1-1,0-1 1,1 0-1,-1 0 0,0 1 1,0 0-1,-1 1 0,1-1 0,-1 0 0,0 0-1,1 0 1,-1 0 0,0 0 0,0 0 0,-1 0 0,1 0-1,0 0 1,-3 3 0,-5 4-3,0-1-1,-1 0 1,-17 12-1,23-17 15,-26 17 114,-40 21 0,61-37-77,0 0-1,0 0 1,-1 0 0,1-1-1,-1-1 1,0 0 0,0 0 0,0-1-1,-14 1 1,22-2-72,0 0 1,1 0-1,-1 0 1,1 0-1,-1-1 0,0 1 1,1 0-1,-1-1 0,1 1 1,-1-1-1,1 1 0,-1-1 1,1 0-1,-1 1 1,1-1-1,0 0 0,-1 0 1,1 0-1,0 0 0,0 0 1,0-1-1,0 1 0,0 0 1,0 0-1,0-1 1,0 1-1,0-1 0,1 1 1,-1-1-1,1 1 0,-1-1 1,1 1-1,-1-1 0,1 1 1,0-1-1,0 0 1,0 1-1,0-1 0,0 1 1,0-1-1,0 0 0,1-1 1,0-5-79,1 1 1,0 0 0,1-1-1,-1 1 1,1 0 0,1 0-1,-1 1 1,6-7 0,21-26-446</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3.048"/>
    </inkml:context>
    <inkml:brush xml:id="br0">
      <inkml:brushProperty name="width" value="0.05" units="cm"/>
      <inkml:brushProperty name="height" value="0.05" units="cm"/>
    </inkml:brush>
  </inkml:definitions>
  <inkml:trace contextRef="#ctx0" brushRef="#br0">1 7 17260,'0'-7'1896,"1"9"-1128,-1 9-272,2 10 1041,-1 8-249,2 3-424,0 5-272,0 1-296,0 1-40,2-6-144,-2-7-120,0-9-440,2-6-256,-4-17-688,-1-11 928,-3-8-208</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3.434"/>
    </inkml:context>
    <inkml:brush xml:id="br0">
      <inkml:brushProperty name="width" value="0.05" units="cm"/>
      <inkml:brushProperty name="height" value="0.05" units="cm"/>
    </inkml:brush>
  </inkml:definitions>
  <inkml:trace contextRef="#ctx0" brushRef="#br0">8 10 22893,'-3'-10'1736,"0"10"-1400,1 0-144,2 2 489,3 4-521,-3-3 256,5 5-360,0-1-80,-2 1-32</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3.811"/>
    </inkml:context>
    <inkml:brush xml:id="br0">
      <inkml:brushProperty name="width" value="0.05" units="cm"/>
      <inkml:brushProperty name="height" value="0.05" units="cm"/>
    </inkml:brush>
  </inkml:definitions>
  <inkml:trace contextRef="#ctx0" brushRef="#br0">155 1 17356,'-24'47'1778,"1"1"0,-25 82 0,32-72-1328,3 1 0,1 0 0,4 1 0,-1 62 0,8-96-326,1 1-1,1-1 1,1 0 0,2 1 0,11 40-1,-13-58-102,2 1-1,0-2 1,0 1-1,0 0 1,1-1-1,0 0 1,1 0-1,6 7 1,-7-10-38,0 0 1,0-1-1,0 0 0,1 0 1,0 0-1,0 0 1,0-1-1,0 0 0,0 0 1,0-1-1,1 0 0,9 2 1,1-1 7,-1-1 1,0 0 0,0-2-1,1 0 1,-1 0 0,1-2-1,16-3 1,13-10-83</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7.393"/>
    </inkml:context>
    <inkml:brush xml:id="br0">
      <inkml:brushProperty name="width" value="0.05" units="cm"/>
      <inkml:brushProperty name="height" value="0.05" units="cm"/>
    </inkml:brush>
  </inkml:definitions>
  <inkml:trace contextRef="#ctx0" brushRef="#br0">1 29 17812,'1'2'160,"1"0"0,-1 0 0,1 1 0,-1-1 0,0 0 0,0 1 0,0-1 0,0 1 0,-1-1 0,1 1 0,-1 0 0,1-1 0,-1 1 0,0-1 0,0 6 0,1 5 188,98 474 3767,-98-481-3995,1 0 0,0 0 0,0 0 0,5 9 0,-3-49 669,-20-192-401,7 153-625,3-130 0,6 196 213,1 0-1,0 1 1,1-1 0,-1 1 0,1-1 0,5-10 0,-7 15 21,1 1-1,-1 0 1,1 0-1,-1 0 1,1 0-1,-1 0 1,1 1-1,0-1 1,-1 0-1,1 0 1,0 0-1,0 0 1,0 1-1,0-1 1,0 0-1,0 1 1,0-1-1,0 1 1,0-1-1,0 1 1,0 0-1,0-1 1,0 1-1,0 0 1,0 0-1,0-1 1,0 1-1,1 0 1,-1 0-1,0 0 1,0 1-1,0-1 1,0 0-1,0 0 1,0 1-1,0-1 1,1 0-1,-1 1 1,0-1-1,0 1 1,0-1-1,-1 1 1,1 0-1,0-1 1,0 1-1,0 0 1,1 1 0,1 0-12,-1 1 1,1-1 0,-1 1 0,0-1 0,1 1 0,-1 0 0,0 0 0,-1 0 0,1 0 0,0 0 0,-1 0 0,0 0 0,0 1 0,0-1-1,1 5 1,-1-2 1,-1-1-1,0 1 1,0-1-1,-1 1 0,1-1 1,-1 1-1,0-1 1,-1 0-1,-1 6 0,-3 2 14,0 0 0,0 0 0,-2-1-1,1 0 1,-1 0 0,-17 18 0,21-26-29,-35 35 215,36-37-232,1 0 0,-1 0 0,1-1 0,-1 1 0,1 0 0,-1-1 0,0 0 0,0 0-1,1 0 1,-1 0 0,0 0 0,0 0 0,0-1 0,0 1 0,-4-1 0,6 0 4,1 0 0,-1 0 1,0-1-1,0 1 0,1 0 1,-1 0-1,0-1 0,0 1 1,1 0-1,-1-1 0,0 1 1,1-1-1,-1 1 0,0-1 1,1 1-1,-1-1 0,1 1 0,-1-1 1,1 0-1,-1 1 0,1-1 1,0 0-1,-1 1 0,1-1 1,0 0-1,-1 0 0,1 1 1,0-1-1,-1-1 0,1 0 9,0-1-1,0 1 1,0 0-1,0 0 1,0 0-1,0 0 1,1-1-1,-1 1 1,1 0-1,0-2 1,12-19-410</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7.812"/>
    </inkml:context>
    <inkml:brush xml:id="br0">
      <inkml:brushProperty name="width" value="0.05" units="cm"/>
      <inkml:brushProperty name="height" value="0.05" units="cm"/>
    </inkml:brush>
  </inkml:definitions>
  <inkml:trace contextRef="#ctx0" brushRef="#br0">0 0 18108,'5'26'1827,"-1"0"0,0 51 0,-3-53-1548,0-1 1,1 1 0,11 44 0,-13-67-273,0 0 1,0 0-1,0 0 0,1 0 0,-1 0 1,0 0-1,1 0 0,-1 0 1,1 0-1,-1-1 0,1 1 1,0 0-1,-1 0 0,1 0 1,1 0-1,-2-1-4,0 0 1,1 0 0,-1 0 0,0 0-1,0 0 1,1-1 0,-1 1-1,0 0 1,0 0 0,1 0-1,-1 0 1,0-1 0,0 1-1,1 0 1,-1 0 0,0-1-1,0 1 1,0 0 0,1-1-1,-1 1 1,0 0 0,0 0-1,0-1 1,0 1 0,0 0-1,0-1 1,0 1 0,0 0-1,0-1 1,5-32-178,-5 21-450,-1 0 0,-1-1 0,1 1 0,-2 0 0,0 0-1,0 1 1,-1-1 0,-1 1 0,-6-14 0,6 17-364</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8.707"/>
    </inkml:context>
    <inkml:brush xml:id="br0">
      <inkml:brushProperty name="width" value="0.05" units="cm"/>
      <inkml:brushProperty name="height" value="0.05" units="cm"/>
    </inkml:brush>
  </inkml:definitions>
  <inkml:trace contextRef="#ctx0" brushRef="#br0">0 165 16083,'1'2'2557,"0"-2"-2477,-1 0 0,0 0 0,0 0 0,0 0 0,0 0-1,0 0 1,0 0 0,0 0 0,0 0 0,0 0 0,1 0 0,-1 0 0,0 0 0,0 0-1,1 0 481,-1 0-480,8-5 1646,7-10-620,-2-2-432,0-1-1,18-34 0,3-7 723,-33 59-1394,-1 0 1,0 0-1,0 0 1,0 0-1,0 0 1,0 0-1,0 0 1,0 0-1,0 0 1,0 0-1,0 0 1,0 0-1,0 0 1,1 0 0,-1 0-1,0 0 1,0 0-1,0 0 1,0 0-1,0-1 1,0 1-1,0 0 1,0 0-1,0 1 1,0-1-1,1 0 1,-1 0-1,0 0 1,0 0-1,0 0 1,0 0-1,0 0 1,0 0-1,0 0 1,0 0-1,0 0 1,0 0 0,0 0-1,1 0 1,-1 0-1,0 0 1,0 0-1,0 0 1,0 0-1,0 0 1,0 1-1,0-1 1,0 0-1,0 0 1,0 0-1,0 0 1,0 0-1,0 0 1,0 0-1,0 0 1,0 0-1,0 0 1,0 1-1,0-1 1,0 0 0,0 0-1,0 0 1,0 0-1,0 0 1,0 0-1,0 0 1,0 0-1,0 1 1,1 12-1224,-1-11 952,0 0 0,-1 0 0,1 0 1,0 0-1,-1 0 0,1 0 1,-1 0-1,0 0 0,1 0 0,-1 0 1,0 0-1,0-1 0,0 1 1,0 0-1,-2 1 0,-1-1-650</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9.171"/>
    </inkml:context>
    <inkml:brush xml:id="br0">
      <inkml:brushProperty name="width" value="0.05" units="cm"/>
      <inkml:brushProperty name="height" value="0.05" units="cm"/>
    </inkml:brush>
  </inkml:definitions>
  <inkml:trace contextRef="#ctx0" brushRef="#br0">8 1 13835,'0'15'1904,"0"-1"-1071,0 1-209,-4 0 1032,2 2-408,1 1-119,1-1-281,0-1-176,0-4-248,0-1-88,0-5-256,0-5-160,3-1-568,-2-7-320,-1-7 768,2 0-144,-5 0-153</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19.544"/>
    </inkml:context>
    <inkml:brush xml:id="br0">
      <inkml:brushProperty name="width" value="0.05" units="cm"/>
      <inkml:brushProperty name="height" value="0.05" units="cm"/>
    </inkml:brush>
  </inkml:definitions>
  <inkml:trace contextRef="#ctx0" brushRef="#br0">0 13 16019,'0'-13'3968,"1"17"-927,1 20-1869,3 11-790,0 0-215,1 0 0,1-1 0,18 48-1,-25-81-222,0 0 0,0 1-1,1-1 1,-1 0 0,1 0-1,-1 0 1,1 0-1,-1 0 1,1-1 0,-1 1-1,1 0 1,0 0 0,0 0-1,-1 0 1,1-1-1,0 1 1,0 0 0,0-1-1,0 1 1,0-1-1,1 2 1,-1-3-23,0 1 1,-1-1-1,1 0 0,0 1 0,-1-1 1,1 1-1,-1-1 0,1 0 1,-1 1-1,1-1 0,-1 0 0,1 0 1,-1 1-1,0-1 0,1 0 0,-1 0 1,0 0-1,0 0 0,0 1 0,0-1 1,1 0-1,-1 0 0,0 0 1,0 0-1,-1 0 0,1-1 0,0-12-567</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0.043"/>
    </inkml:context>
    <inkml:brush xml:id="br0">
      <inkml:brushProperty name="width" value="0.05" units="cm"/>
      <inkml:brushProperty name="height" value="0.05" units="cm"/>
    </inkml:brush>
  </inkml:definitions>
  <inkml:trace contextRef="#ctx0" brushRef="#br0">1 19 15931,'1'-8'1985,"-1"4"-993,-1-3 2705,1 10-2705,1 5-240,2 3-680,0 1-448,2-3 360,-5-1-104</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0.458"/>
    </inkml:context>
    <inkml:brush xml:id="br0">
      <inkml:brushProperty name="width" value="0.05" units="cm"/>
      <inkml:brushProperty name="height" value="0.05" units="cm"/>
    </inkml:brush>
  </inkml:definitions>
  <inkml:trace contextRef="#ctx0" brushRef="#br0">6 171 16235,'-1'-2'180,"0"0"-1,1 0 0,-1 0 0,0 0 0,1 0 0,-1 0 0,1 0 0,0 0 0,0 0 0,0 0 0,0 0 0,0 0 1,0 0-1,0 0 0,1 0 0,-1 0 0,1 0 0,-1 0 0,1 0 0,0 0 0,0 0 0,0 0 0,0 0 0,0 1 0,0-1 1,1 0-1,-1 1 0,1-1 0,-1 1 0,3-3 0,-1 2-68,-1 0 0,1 0-1,0 1 1,0-1 0,0 1 0,0-1 0,0 1 0,0 0 0,0 0-1,0 0 1,1 1 0,-1-1 0,0 1 0,0 0 0,1 0-1,-1 0 1,0 0 0,1 0 0,3 2 0,-3-1-81,1 0 1,-1 1 0,1-1-1,-1 1 1,0 0 0,1 1-1,-1-1 1,0 1-1,-1 0 1,1 0 0,0 0-1,-1 0 1,0 0 0,0 1-1,0 0 1,0 0-1,0-1 1,-1 2 0,5 7-1,-3 2-4,0 0 0,0 0 0,-1 1 0,1 28 0,0-12 33,-4-30-56,0-1-1,0 1 0,0 0 1,0 0-1,0 0 0,1 0 1,-1 0-1,0 0 0,1 0 1,-1 0-1,0-1 1,1 1-1,-1 0 0,1 0 1,0 0-1,-1-1 0,1 1 1,0 0-1,-1-1 0,1 1 1,0-1-1,-1 1 0,1-1 1,0 1-1,0-1 0,0 1 1,1-1-1,0 1 9,0-1-1,0 0 1,0 0 0,0 0-1,0 0 1,0 0 0,0-1-1,1 1 1,-1-1 0,0 1-1,3-3 1,2 0 50,1 0 0,-1-1-1,-1-1 1,1 1 0,9-9 0,-5 2 94,-1 0 0,-1-1 1,0 0-1,0-1 0,-1 0 0,10-24 0,-14 29-67,-1 0-1,0 0 0,0-1 0,-1 1 0,0-1 0,0 0 0,-1 1 1,0-1-1,-1 0 0,0 0 0,0 0 0,-4-16 0,4 23-97,-1 0-1,0 0 1,0 0-1,0 0 1,0 0-1,0 0 1,0 1-1,0-1 1,0 0-1,-1 1 1,1-1-1,-1 0 1,1 1-1,-1 0 1,0-1-1,0 1 1,1 0-1,-1 0 1,0 0-1,0 0 1,0 0-1,0 1 1,0-1 0,0 0-1,-1 1 1,1 0-1,0-1 1,0 1-1,0 0 1,0 0-1,0 0 1,-1 0-1,1 1 1,0-1-1,0 1 1,-3 0-1,5-1-67,-1 1 0,0-1 0,1 0 0,-1 1 0,1-1 1,-1 1-1,0-1 0,1 1 0,-1-1 0,1 1 0,-1-1 0,1 1 0,0-1 0,-1 1 0,1 0 0,-1-1 0,1 1 0,0 0 0,0-1 0,-1 1 0,1 0 0,0-1 1,0 1-1,0 1 0,0-2 46,-1 0 0,1 0 0,0 1 0,0-1 0,0 0 0,0 0 0,0 0 0,0 1 0,0-1 0,0 0 0,0 0 0,0 0 0,0 1 0,0-1 0,0 0 0,0 0 0,0 1 0,0-1 0,0 0 0,0 0 0,0 0 0,0 1 0,1-1 0,-1 0 0,0 0 0,0 0 0,0 0 0,0 1 0,0-1 0,0 0 0,1 0 0,-1 0 0,0 0 0,0 0 0,0 1 0,0-1 0,1 0 0,-1 0 0,0 0 0,0 0 0,0 0 0,1 0 0,-1 0 0,0 0 0,0 0 0,0 0 0,1 0 0,-1 0 0,0 0 0,0 0 0,1 0 0,-1 0 0,0 0 0,0 0 0,0 0 0,1 0 0,-1 0 1,0 0-1,0 0 0,0 0 0,1-1 0,-1 1 0,0 0 0,0 0 0,0 0 0,9-10-715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54.735"/>
    </inkml:context>
    <inkml:brush xml:id="br0">
      <inkml:brushProperty name="width" value="0.05" units="cm"/>
      <inkml:brushProperty name="height" value="0.05" units="cm"/>
    </inkml:brush>
  </inkml:definitions>
  <inkml:trace contextRef="#ctx0" brushRef="#br0">248 1 18004,'1'0'40,"-1"0"1,1 0-1,-1 0 1,0 0 0,1 1-1,-1-1 1,0 0-1,1 0 1,-1 0-1,0 1 1,1-1-1,-1 0 1,0 0-1,0 1 1,1-1 0,-1 0-1,0 1 1,0-1-1,1 0 1,-1 1-1,0-1 1,0 0-1,0 1 1,0-1-1,0 0 1,0 1-1,1-1 1,-1 0 0,0 1-1,0-1 1,0 1-1,0-1 1,0 0-1,0 1 1,-1-1-1,1 1 1,0-1-1,0 0 1,0 1 0,0-1-1,0 0 1,0 1-1,-1-1 1,-7 25 87,6-20 39,-79 182 2102,-16 43-721,101-247-1820,0 1 0,3-30 0,-2 5-40,0 12 120,23-186-1019,-28 213 1193,0 6 23,-2 19 54,1 34 99,1-46-93,1 1 0,0-1 1,1 1-1,0-1 1,1 0-1,0 0 0,1 0 1,1 0-1,-1-1 1,2 1-1,-1-1 0,1 0 1,1-1-1,0 0 1,0 0-1,1 0 0,0-1 1,0 0-1,1 0 1,0-1-1,0 0 0,1-1 1,0 0-1,0-1 1,0 0-1,22 7 0,-21-8 42,0 0 0,0-1 0,0-1 0,24 3 0,-34-5-97,-1 0-1,1 0 0,0 0 1,-1 0-1,1 0 1,-1 0-1,1 0 0,0 0 1,-1 0-1,1-1 1,-1 1-1,1 0 0,0 0 1,-1 0-1,1-1 1,-1 1-1,1 0 1,-1-1-1,1 1 0,-1 0 1,1-1-1,0 0 1,-1 0-3,0 1 0,0-1 0,0 1 1,0-1-1,0 1 0,0-1 0,0 1 1,0-1-1,0 1 0,0-1 0,0 1 1,0-1-1,-1 1 0,1-1 1,0 1-1,0-1 0,0 1 0,-1-1 1,1 1-1,-1-1 0,-20-21 163,-128-81-132,74 53-369,-72-62 1,179 134 239,1-1 1,1-2-1,48 20 0,-70-33 12,47 19-565,-55-23 606,0-1 0,0 0 0,0 0 0,0 0 0,0 0 0,1-1 0,-1 0 0,0 1 0,0-2 0,0 1 0,7-1 0,-10 0 24,0 1-1,0 0 1,-1-1-1,1 1 1,0-1-1,0 1 0,-1-1 1,1 0-1,-1 1 1,1-1-1,0 0 0,-1 1 1,1-1-1,0-1 1</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1.655"/>
    </inkml:context>
    <inkml:brush xml:id="br0">
      <inkml:brushProperty name="width" value="0.05" units="cm"/>
      <inkml:brushProperty name="height" value="0.05" units="cm"/>
    </inkml:brush>
  </inkml:definitions>
  <inkml:trace contextRef="#ctx0" brushRef="#br0">184 402 19300,'-3'-2'162,"-1"1"0,1 0 0,-1 0 0,0 1-1,1-1 1,-1 1 0,0 0 0,1-1 0,-1 2 0,0-1-1,0 0 1,1 1 0,-1 0 0,-6 2 0,4-1-1,1 0 1,-1 1-1,1 0 1,-1 1-1,1-1 1,0 1-1,0 0 1,-5 6-1,2-2-38,1 1-1,0 0 0,0 0 1,1 1-1,0 0 1,1 0-1,0 0 0,0 1 1,-3 12-1,6-16-110,1-1 0,0 0 0,0 1 0,0-1 0,1 1 0,0-1 0,1 1 0,-1-1 0,1 0 0,0 1 0,0-1 0,4 10 0,-4-14-11,1 1 1,-1-1-1,0 1 0,1-1 1,-1 0-1,1 0 1,0 0-1,0 0 0,0 0 1,0 0-1,0 0 1,0 0-1,0-1 0,1 1 1,-1-1-1,1 0 0,-1 0 1,1 0-1,-1 0 1,1 0-1,0 0 0,-1-1 1,1 1-1,0-1 1,-1 0-1,1 0 0,0 0 1,0 0-1,-1 0 0,1-1 1,3 0-1,3-1 15,1-1 0,-1 0 0,0 0 0,0-1 0,0-1 0,-1 1 0,1-1 0,-1-1 0,0 0-1,-1 0 1,1 0 0,6-9 0,3-3 66,-1 0-1,-1-1 0,21-37 0,-25 37 16,-1-1 0,11-33 0,-17 41-60,-1 1-1,0 0 0,-1-1 1,0 1-1,-1-1 0,0-19 1,-1 31-37,0 0 0,0 0 0,0 0 0,0 0 0,0 0 1,0 0-1,0 0 0,0 0 0,0 0 0,0 0 0,0 0 0,0 0 0,0 0 1,-1 0-1,1 0 0,0 0 0,0 0 0,0 0 0,0 0 0,0 0 0,0 0 1,0 0-1,0 0 0,0 0 0,0 0 0,0 0 0,0 0 0,0 0 0,0 0 1,0 0-1,-1 0 0,1 0 0,0 0 0,0 0 0,0 0 0,0 0 0,0 0 1,0-1-1,0 1 0,0 0 0,0 0 0,0 0 0,0 0 0,0 0 0,0 0 1,0 0-1,0 0 0,0 0 0,0 0 0,0 0 0,0 0 0,0 0 0,0 0 1,0-1-1,0 1 0,0 0 0,0 0 0,0 0 0,0 0 0,0 0 0,-4 9-25,-3 15-53,5-11 29,0 1 0,2-1 0,-1 1 0,2-1 0,0 1 0,0-1 0,7 25 0,-8-37 44,0 1 0,1-1 0,-1 0 0,1 1 1,-1-1-1,1 0 0,-1 1 0,1-1 0,0 0 1,0 0-1,0 1 0,0-1 0,-1 0 0,2 0 1,-1 0-1,0 0 0,0 0 0,0-1 0,0 1 1,1 0-1,-1 0 0,0-1 0,3 2 0,-2-2 5,0 0-1,-1-1 0,1 1 1,0 0-1,0-1 1,-1 1-1,1 0 0,0-1 1,-1 0-1,1 0 0,0 1 1,-1-1-1,1 0 1,-1 0-1,1 0 0,1-2 1,5-4 16,0-1 0,-1-1 0,1 1 0,9-17 0,0-3 16,0-1-1,-2-1 0,-1 0 0,-2-1 0,-1-1 0,-1 0 0,-2 0 1,-1-1-1,-2 0 0,2-38 0,-7 67-34,0 1 0,0-1 0,0 1 0,0 0 0,-1-1 0,0 1 0,0 0 0,0-1 0,-2-4 0,3 7 2,-1 1 0,1 0 0,0-1 0,0 1 0,0 0 0,0 0 0,-1-1 0,1 1 0,0 0 1,0 0-1,-1 0 0,1-1 0,0 1 0,-1 0 0,1 0 0,0 0 0,0 0 0,-1 0 0,1-1 0,0 1 0,-1 0 1,1 0-1,0 0 0,-1 0 0,1 0 0,0 0 0,-1 0 0,1 0 0,0 0 0,-1 0 0,1 0 0,0 0 0,-1 1 0,-1 0-1,1 0-1,0 0 0,0 0 0,0 0 1,-1 0-1,1 1 0,0-1 0,0 0 1,0 1-1,1-1 0,-2 3 0,-4 9-4,0 1-1,1 0 1,1 0-1,1 0 0,0 0 1,-2 19-1,0 92-3,6-108 6,0 1 0,0 0 0,6 22 0,-6-36 3,0 0 0,0 0-1,0 0 1,0 0 0,1-1-1,0 1 1,-1 0 0,1-1-1,1 1 1,-1-1 0,0 0-1,1 0 1,0 0-1,0 0 1,-1 0 0,2 0-1,-1-1 1,0 0 0,1 1-1,5 1 1,-8-3 3,1-1-1,0 1 1,0-1-1,0 0 1,0 0-1,0 0 1,0 0-1,-1 0 1,1 0 0,0-1-1,0 1 1,0-1-1,0 1 1,0-1-1,-1 0 1,1 1-1,0-1 1,-1 0 0,1 0-1,-1 0 1,1 0-1,-1-1 1,1 1-1,-1 0 1,0-1-1,1 1 1,-1-1-1,0 1 1,0-1 0,1-2-1,3-4 11,-1 0 0,0 0 0,0-1 0,4-16 0,-6 18-1,0-1 0,0 1 0,0 0-1,-1-1 1,0 1 0,-1-1 0,0 1 0,0-1-1,0 1 1,-4-15 0,6 24-18,-1 0 1,1 0-1,-1 0 1,1 0-1,0 0 0,0-1 1,0 1-1,0-1 0,0 1 1,0-1-1,0 0 1,0 0-1,0 0 0,1 0 1,-1 0-1,0 0 0,1-1 1,-1 1-1,1-1 1,-1 0-1,1 1 0,-1-1 1,0 0-1,5-1 0,4 1-4,-1-1 0,1 0 0,-1-1-1,19-5 1,-18 3 21,1 0 0,-1-1 0,0 0 0,-1 0 0,1-1 0,-1-1 0,-1 0 0,1 0 0,-1-1 0,0 0 0,-1-1 0,10-11 0,-17 18-2,0 1 0,0 0 0,0-1 0,0 1 0,0-1 0,-1 1 0,1-1 0,0 0 0,-1 1 0,0-1 0,1 0 0,-1 1 0,0-1 0,0 0 0,0-2 0,0 3-2,0 0 0,0 1 0,-1-1 0,1 0 0,0 0 0,-1 1 0,1-1 0,-1 0 0,1 1 0,-1-1 0,1 1 0,-1-1 0,1 0 0,-1 1 1,0-1-1,1 1 0,-1-1 0,0 1 0,1 0 0,-1-1 0,0 1 0,-1-1 0,-1 1 3,0-1 0,0 1 0,0-1 1,0 1-1,0 0 0,0 0 0,0 0 1,0 1-1,0-1 0,0 1 0,0 0 0,0 0 1,0 0-1,0 0 0,-3 2 0,-1 2-6,0-1-1,0 2 1,1-1 0,-1 1-1,2 0 1,-1 0-1,0 0 1,1 1 0,1 0-1,-1 0 1,-6 14-1,10-19-6,0 1 0,-1 0-1,1-1 1,0 1-1,1 0 1,-1 0-1,0-1 1,1 1-1,0 0 1,-1 0-1,1 0 1,0 0 0,1 0-1,-1-1 1,0 1-1,1 0 1,0 0-1,-1 0 1,1-1-1,0 1 1,1 0-1,-1-1 1,0 1 0,1-1-1,-1 0 1,1 1-1,0-1 1,0 0-1,0 0 1,0 0-1,0 0 1,0 0-1,0 0 1,1-1-1,-1 1 1,1-1 0,2 1-1,2 2 30,1-2 0,-1 1 1,1-1-1,0 0 0,0-1 0,-1 0 0,17 1 0,-6-3 40,1 0 0,22-4 1,4-4-21</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3.382"/>
    </inkml:context>
    <inkml:brush xml:id="br0">
      <inkml:brushProperty name="width" value="0.05" units="cm"/>
      <inkml:brushProperty name="height" value="0.05" units="cm"/>
    </inkml:brush>
  </inkml:definitions>
  <inkml:trace contextRef="#ctx0" brushRef="#br0">233 49 18484,'3'-3'287,"0"-1"1,0 1-1,-1-1 1,0 0-1,1 0 1,1-5-1,-4 9-254,0-1 0,0 1 0,0-1 0,0 1 0,0-1 1,0 1-1,0-1 0,0 1 0,0-1 0,0 1 0,0-1 0,0 1 0,0-1 0,0 1 0,0-1 0,-1 1 0,1-1 0,0 1 1,0-1-1,0 1 0,-1-1 0,1 1 0,-1-1 0,0 0 36,0 1 0,0-1 0,0 0 0,0 1 0,0 0 0,0-1 0,0 1 0,-1 0 0,1-1 0,0 1 0,0 0 0,0 0 0,0 0 0,-3 0 0,-2 1 65,1 0 0,-1 0 1,0 0-1,0 1 1,1 0-1,-1 0 0,1 0 1,0 1-1,0 0 0,0 0 1,0 0-1,-8 7 0,-3 4-34,0 1 0,-15 19 0,16-17-10,1 1 0,-17 29 0,26-40-55,1 1 0,1 0-1,-1 0 1,1 0 0,0 0-1,1 0 1,0 1 0,1-1-1,-2 15 1,3-21-39,0 0 1,1 0-1,-1 0 1,0 1-1,1-1 1,0 0-1,-1 0 1,1 0-1,0 0 1,0 0-1,0 0 0,0-1 1,1 1-1,-1 0 1,0 0-1,1-1 1,-1 1-1,1-1 1,0 1-1,-1-1 1,1 0-1,0 0 0,0 0 1,0 0-1,0 0 1,0 0-1,0 0 1,0 0-1,0-1 1,0 1-1,0-1 0,0 0 1,4 1-1,4 0-228,0-1-1,-1 0 1,1 0-1,0 0 1,0-2-1,11-1 1,-3-2 23,0-1 1,-1 0-1,28-14 1,9-11-353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4.028"/>
    </inkml:context>
    <inkml:brush xml:id="br0">
      <inkml:brushProperty name="width" value="0.05" units="cm"/>
      <inkml:brushProperty name="height" value="0.05" units="cm"/>
    </inkml:brush>
  </inkml:definitions>
  <inkml:trace contextRef="#ctx0" brushRef="#br0">104 62 16307,'0'-2'362,"-2"-26"2874,2 28-3196,0 0-1,0 0 1,0-1-1,0 1 1,0 0 0,0 0-1,0 0 1,0-1-1,0 1 1,-1 0 0,1 0-1,0 0 1,0 0-1,0-1 1,0 1 0,0 0-1,-1 0 1,1 0-1,0 0 1,0 0 0,0-1-1,0 1 1,-1 0-1,1 0 1,0 0 0,0 0-1,0 0 1,-1 0-1,1 0 1,0 0 0,0 0-1,0 0 1,-1 0-1,1 0 1,-11 11 916,-3 14-509,1 1-1,1 0 0,1 1 1,1 1-1,-8 37 0,17-60-372,0-1-19,-1 0 0,1 1 1,0-1-1,1 0 0,-1 1 1,1-1-1,-1 1 0,2-1 1,-1 1-1,0-1 0,2 7 1,-2-11-50,1 0-1,-1 1 1,1-1 0,-1 0 0,1 1-1,-1-1 1,0 0 0,1 0 0,-1 0 0,1 0-1,-1 1 1,1-1 0,-1 0 0,1 0-1,-1 0 1,1 0 0,-1 0 0,1 0 0,-1 0-1,1 0 1,-1 0 0,1-1 0,-1 1 0,1 0-1,-1 0 1,1 0 0,-1 0 0,1-1-1,-1 1 1,1 0 0,-1-1 0,0 1 0,1 0-1,-1-1 1,1 1 0,-1 0 0,0-1-1,1 0 1,19-17 44,-19 17-42,26-28 46,38-55 1,-44 54-31,1 1-1,33-33 1,-39 52 5,-15 10-28,-1-1 0,0 1 1,1 0-1,-1 0 0,1 0 0,-1 0 1,0 0-1,1 0 0,-1 0 1,1 0-1,-1 0 0,1 0 0,-1 1 1,0-1-1,1 0 0,-1 0 1,1 0-1,-1 0 0,0 1 0,1-1 1,-1 0-1,0 0 0,1 0 1,-1 1-1,2 1 5,-1 1 0,0-1 0,0 1 0,1-1 0,-2 1 0,1 0 0,0-1 0,0 6 0,-1-6-7,1 1 1,-1-1 0,1 0 0,-1 1 0,1-1-1,0 0 1,-1 0 0,1 1 0,0-1 0,1 0-1,-1 0 1,0 0 0,1 0 0,2 3 0,-2-5-3,-1 1 0,1 0 0,0-1 1,-1 0-1,1 1 0,0-1 1,-1 0-1,1 0 0,0 0 0,-1 0 1,1 0-1,0 0 0,-1-1 1,1 1-1,0 0 0,-1-1 0,4-1 1,28-15-38,-25 12 33,26-18-22,-23 15 26,0 1 0,0 0 0,1 0 0,0 1-1,0 1 1,17-6 0,-28 11 2,0-1 0,0 1 0,0-1-1,0 1 1,1 0 0,-1 0 0,0 0 0,0-1 0,0 1 0,0 0 0,1 0-1,-1 1 1,0-1 0,0 0 0,0 0 0,1 1 0,-1-1 0,0 0 0,0 1-1,0-1 1,0 1 0,0-1 0,0 1 0,0 0 0,0 0 0,0-1 0,0 1 0,0 0-1,-1 0 1,1 0 0,0 0 0,-1 0 0,1 0 0,0 0 0,-1 0 0,1 0-1,-1 0 1,1 0 0,-1 0 0,0 0 0,0 1 0,1-1 0,-1 0 0,0 0-1,0 0 1,0 0 0,0 1 0,0-1 0,-1 1 0,3 65-24,-2-67 26,0 1 1,0-1 0,0 1 0,0-1 0,0 0 0,1 1 0,-1-1 0,0 0 0,0 1 0,0-1 0,0 0 0,1 1 0,-1-1-1,0 0 1,0 0 0,0 1 0,1-1 0,-1 0 0,0 0 0,1 1 0,-1-1 0,0 0 0,0 0 0,1 0 0,-1 1-1,0-1 1,1 0 0,-1 0 0,1 0 0,-1 0 0,0 0 0,1 0 0,-1 0 0,0 0 0,1 0 0,-1 0 0,1 0 0,-1 0-1,0 0 1,1 0 0,-1 0 0,0 0 0,1 0 0,-1 0 0,0 0 0,1-1 0,-1 1 0,0 0 0,1 0 0,-1 0-1,0-1 1,0 1 0,1 0 0,-1 0 0,0-1 0,1 1 0,19-16 64,-19 15-63,26-29 66,-23 24-218,1 0 0,-1 1 0,1 0 0,0 0 1,1 0-1,-1 0 0,1 1 0,8-5 0,-13 9 122,-1 0 1,0 0-1,0 0 0,0 0 0,0 0 0,0 0 0,0 0 0,0 0 0,0 0 0,0 0 0,0 0 1,1 0-1,-1 0 0,0 0 0,0 0 0,0 1 0,0-1 0,0 0 0,0 0 0,0 0 0,0 0 0,0 0 1,0 0-1,0 0 0,0 0 0,0 0 0,0 0 0,0 1 0,0-1 0,0 0 0,0 0 0,0 0 1,0 0-1,0 0 0,0 0 0,0 0 0,0 0 0,0 0 0,0 0 0,0 1 0,0-1 0,0 0 1,0 0-1,0 0 0,0 0 0,0 0 0,0 0 0,0 0 0,-1 0 0,1 0 0,0 0 0,0 0 1,0 0-1,0 1 0,0-1 0,0 0 0,0 0 0,0 0 0,0 0 0,0 0 0,0 0 0,-1 0 1,1 0-1,0 0 0,0 0 0,0 0 0,0 0 0,0 0 0,0 0 0,-2 1-570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4.889"/>
    </inkml:context>
    <inkml:brush xml:id="br0">
      <inkml:brushProperty name="width" value="0.05" units="cm"/>
      <inkml:brushProperty name="height" value="0.05" units="cm"/>
    </inkml:brush>
  </inkml:definitions>
  <inkml:trace contextRef="#ctx0" brushRef="#br0">190 62 16924,'2'-3'377,"0"0"1,0 0-1,0 0 0,-1-1 1,0 1-1,1-1 1,-1 1-1,0-1 1,0-5-1,-1 8-297,0 0 0,0 1 0,0-1 1,0 0-1,0 0 0,0 0 0,0 0 0,0 0 0,0 1 0,-1-1 0,1 0 0,0 0 0,-1 0 0,1 1 1,-1-1-1,1 0 0,-1 0 0,1 1 0,-1-1 0,1 0 0,-1 1 0,1-1 0,-1 1 0,0-1 1,0 1-1,1-1 0,-1 1 0,0-1 0,0 1 0,1 0 0,-1-1 0,0 1 0,0 0 0,0 0 0,0 0 1,1 0-1,-1-1 0,0 1 0,0 0 0,0 0 0,0 1 0,0-1 0,0 0 0,1 0 0,-2 1 1,-6 0 36,-1 1 0,1 0 0,0 1 0,0 0 0,0 0 0,1 0 0,-1 1 0,1 1 0,0-1 0,-10 9 0,2 0-125,0 0 0,1 0 0,-17 23-1,30-35 8,0 0-1,0 0 0,1-1 1,-1 1-1,0 0 0,1 0 0,-1 0 1,1 0-1,-1 0 0,1 0 0,0 0 1,-1 0-1,1 0 0,0 0 0,0 0 1,0 0-1,0 2 0,0-3-3,0 0 0,0 1 0,1-1 1,-1 0-1,0 1 0,0-1 0,1 0 0,-1 1 0,1-1 0,-1 0 0,0 0 0,1 1 1,-1-1-1,1 0 0,-1 0 0,0 0 0,1 1 0,-1-1 0,1 0 0,-1 0 0,1 0 0,-1 0 1,1 0-1,-1 0 0,1 0 0,0 0 0,7-1-91,0 0 0,0 0 0,11-4 0,-7 2-23,5-1-54,5-1-165,33-3 0,-50 7 280,0 1 0,1 0-1,-1 0 1,0 0 0,1 1 0,-1 0 0,0 0-1,0 0 1,0 1 0,0-1 0,9 5 0,-13-5 57,1 0 1,-1 0 0,0-1 0,1 1 0,-1 0 0,0 1-1,0-1 1,0 0 0,0 0 0,0 0 0,0 1-1,0-1 1,0 0 0,0 1 0,0-1 0,-1 1 0,1-1-1,-1 1 1,1-1 0,-1 1 0,0-1 0,1 3 0,-1-1 29,-1-1 0,1 1 1,-1 0-1,1-1 1,-1 1-1,0-1 1,0 1-1,0-1 1,0 0-1,0 1 1,-1-1-1,-2 3 1,-1 2 110,-1 0 1,0-1 0,0 0-1,-1 0 1,0-1 0,0 1-1,-9 4 1,7-6 20,1 0 1,-1 0-1,0-1 0,-11 2 1,17-4-245,0 0 1,-1-1-1,1 1 1,-1-1 0,1 0-1,-1 0 1,1 0-1,-1 0 1,1 0 0,-1-1-1,1 0 1,0 0-1,-1 0 1,-4-2 0,8 3 33,-1-1 0,1 1 0,-1-1 0,1 1 0,-1 0 1,1-1-1,0 1 0,-1-1 0,1 1 0,0-1 0,-1 1 0,1-1 1,0 1-1,0-1 0,-1 1 0,1-1 0,0 1 0,0-1 1,0 0-1,0 1 0,0-1 0,0 1 0,0-1 0,0 1 1,0-1-1,0 0 0,0 1 0,0-1 0,0 1 0,1-1 1,-1 1-1,0-1 0,0 1 0,1-1 0,-1 1 0,0-1 0,0 1 1,1-1-1,-1 1 0,1-1 0,-1 1 0,0-1 0,1 1 1,0-1-1,9-7-695</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5.520"/>
    </inkml:context>
    <inkml:brush xml:id="br0">
      <inkml:brushProperty name="width" value="0.05" units="cm"/>
      <inkml:brushProperty name="height" value="0.05" units="cm"/>
    </inkml:brush>
  </inkml:definitions>
  <inkml:trace contextRef="#ctx0" brushRef="#br0">68 306 16556,'0'0'40,"0"0"0,0 0 1,0 0-1,0 0 1,0 1-1,0-1 1,-1 0-1,1 0 1,0 0-1,0 0 1,0 0-1,0 0 1,0 0-1,0 0 1,-1 0-1,1 0 1,0 0-1,0 0 0,0 0 1,0 0-1,0 0 1,0 0-1,-1-1 1,1 1-1,0 0 1,0 0-1,0 0 1,0 0-1,0 0 1,0 0-1,0 0 1,0 0-1,0 0 1,-1 0-1,1 0 1,0-1-1,0 1 0,0 0 1,0 0-1,0 0 1,0 0-1,0 0 1,0 0-1,0 0 1,0-1-1,0 1 1,0 0-1,0 0 1,0 0-1,0 0 1,0 0-1,0 0 1,0-1-1,0 1 0,0 0 1,0 0-1,0 0 1,0 0-1,0 0 1,0 0-1,0 0 1,0-1-1,0 1 1,0 0-1,0 0 1,0 0-1,1 0 1,-1 0-1,0 0 1,-12 10 1381,-10 19 276,17-21-1432,0 1 1,1 1-1,0-1 1,0 1-1,2-1 1,-4 16-1,6-23-243,-1 0-1,1 0 1,0 0-1,0 0 1,1 0 0,-1 0-1,0 0 1,1 0 0,-1 0-1,1 0 1,-1 0-1,1 0 1,0 0 0,0 0-1,0-1 1,1 3-1,0-3-5,-1 1 0,1-1 0,0 1-1,0-1 1,0 0 0,-1 0-1,1 0 1,0 0 0,0 0 0,0-1-1,1 1 1,-1 0 0,0-1-1,0 0 1,0 1 0,0-1 0,1 0-1,2-1 1,7 1 8,-1-2 0,1 1 0,-1-2 0,1 1 0,-1-2 0,0 1 0,0-2 0,0 1 0,12-8 0,11-9 63,42-32-1,-39 22-4,-27 21-20,1 1 1,0 0-1,16-9 1,-27 18-57,1 0 1,-1-1-1,1 1 1,-1 0 0,1-1-1,-1 1 1,1 0 0,-1 0-1,1 0 1,-1-1 0,1 1-1,-1 0 1,1 0-1,-1 0 1,1 0 0,0 0-1,-1 0 1,1 0 0,-1 0-1,1 0 1,-1 0 0,1 0-1,-1 0 1,1 1-1,-1-1 1,1 0 0,0 0-1,-1 1 1,1-1 0,4 15 195,-5-14-197,0 0 1,0 0-1,0 0 0,0 0 0,0 0 1,1 0-1,-1 0 0,0 0 0,1 0 1,-1 0-1,0 0 0,1 0 0,-1 0 1,1 0-1,0 0 0,-1 0 0,1-1 1,0 1-1,-1 0 0,1 0 0,0-1 1,0 1-1,0 0 0,0-1 0,0 1 1,1 0-1,1-1-3,0 0 0,0 0 1,0 0-1,1 0 0,-1 0 0,0-1 0,0 1 1,0-1-1,1 0 0,-1 0 0,0 0 1,4-2-1,38-23-68,-29 16 28,24-17-59,-29 19 31,0 1 0,0 0 0,0 0-1,1 1 1,0 1 0,18-7 0,-30 12 61,1 0 1,-1 0-1,0 0 0,1 0 1,-1 0-1,1 0 1,-1 0-1,1 0 0,-1 0 1,1 0-1,-1 0 1,0 0-1,1 0 0,-1 0 1,1 1-1,-1-1 1,0 0-1,1 0 0,-1 0 1,1 1-1,-1-1 0,0 0 1,1 0-1,-1 1 1,0-1-1,1 0 0,-1 1 1,0-1-1,0 0 1,1 1-1,-1-1 0,0 1 1,0-1-1,0 0 1,0 1-1,1-1 0,-1 1 1,0-1-1,0 1 1,0-1-1,0 1 0,0 0 2,0-1 0,0 1-1,0 0 1,0-1 0,1 1 0,-1-1-1,0 1 1,0-1 0,0 1-1,1-1 1,-1 1 0,0-1 0,1 1-1,-1-1 1,0 0 0,1 1-1,-1-1 1,1 0 0,-1 1 0,0-1-1,1 0 1,-1 1 0,1-1-1,-1 0 1,1 0 0,0 1-1,2-1 3,0 0 0,0 0 0,0 0-1,-1-1 1,1 1 0,0-1 0,0 0 0,0 1-1,-1-1 1,1-1 0,-1 1 0,1 0-1,3-3 1,33-24-6,-32 22 3,29-25-206,-2-1-1,32-41 0,-60 68 563,-12 14-2057,-2-2-567,8-8 2212,0 1 1,0-1-1,0 1 1,0-1-1,-1 0 1,1 1-1,0-1 1,0 1-1,0-1 1,0 1-1,0-1 1,1 0-1,-1 1 1,0-1-1,0 1 1,0-1-1,0 1 1,0-1-1,1 1 1,-1-1-1,0 1 1,1-2-1,9-14-674,6-3-270</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6.034"/>
    </inkml:context>
    <inkml:brush xml:id="br0">
      <inkml:brushProperty name="width" value="0.05" units="cm"/>
      <inkml:brushProperty name="height" value="0.05" units="cm"/>
    </inkml:brush>
  </inkml:definitions>
  <inkml:trace contextRef="#ctx0" brushRef="#br0">26 137 17772,'-4'-7'3833,"5"21"-2178,-3 414 848,5-313-1974,-3-104-442,1-6 1,-1 0 0,0 0 0,0 0 0,0 0 0,-1 1 0,1-1 0,-1-1 0,-3 9 0,4-14-45,-1 0 0,1 1 0,-1-1 0,1 0 0,0 0 0,-1 1 0,1-1-1,0 0 1,0 0 0,-1 0 0,1 1 0,0-1 0,0 0 0,0 0 0,0 0 0,0-1 0,1-22 134,0 0 0,2 0 0,8-32 1,-2 8-186,39-195-861,-33 178 98,43-108 1,-54 165 672,-1-1-1,1 1 1,1 0 0,-1 1-1,1-1 1,6-6-1,-9 12 81,-1 1 0,0 0 0,1-1 1,-1 1-1,1 0 0,0 0 0,-1 0 0,1 0 0,0 0 0,-1 0 0,1 0 0,0 1 0,0-1 0,0 1 0,0-1 0,0 1 0,0 0 0,0 0 0,0 0 0,0 0 0,0 0 0,0 0 0,-1 0 0,1 1 0,0-1 0,0 1 0,0-1 0,0 1 0,0 0 1,-1 0-1,1 0 0,2 1 0,0 1 10,1 0 0,-1 0-1,0 0 1,0 0 0,0 1 0,-1 0 0,1 0 0,-1 0 0,0 0 0,0 0 0,0 1 0,-1-1 0,1 1 0,-1 0 0,0 0 0,0 0 0,-1 0-1,0 0 1,0 0 0,0 0 0,0 0 0,-1 1 0,0-1 0,0 0 0,0 0 0,-1 0 0,0 1 0,0-1 0,0 0 0,0 0 0,-1 0 0,0 0-1,0-1 1,0 1 0,-1 0 0,1-1 0,-1 1 0,0-1 0,-1 0 0,-3 4 0,-9 8 1,0 0-1,0-1 1,-2-1 0,0-1 0,-1-1-1,0 0 1,0-1 0,-1-1-1,-1-1 1,-34 10 0,52-18-115,0 0 1,0 0-1,0-1 1,0 0-1,0 1 1,0-1-1,-6-1 1,8 1 89,1 0 0,-1-1 1,0 1-1,0 0 0,1-1 0,-1 1 0,0 0 1,0-1-1,1 1 0,-1-1 0,0 1 0,1-1 1,-1 0-1,1 1 0,-1-1 0,1 1 0,-1-1 1,1 0-1,-1 0 0,1 1 0,0-1 0,-1 0 1,1 0-1,0 1 0,-1-1 0,1 0 0,0 0 1,0 0-1,0 0 0,0 1 0,0-1 0,0 0 1,0 0-1,0 0 0,0 0 0,1 0 0,7-31-466,8-7-174</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6.579"/>
    </inkml:context>
    <inkml:brush xml:id="br0">
      <inkml:brushProperty name="width" value="0.05" units="cm"/>
      <inkml:brushProperty name="height" value="0.05" units="cm"/>
    </inkml:brush>
  </inkml:definitions>
  <inkml:trace contextRef="#ctx0" brushRef="#br0">89 1 18116,'-11'15'652,"1"0"0,0 1-1,2 0 1,0 0 0,0 1 0,2 0 0,0 0 0,1 1 0,1 0 0,-2 19-1,3-10-393,0 0-1,3 0 0,0 0 0,1 0 1,2 0-1,7 29 0,-9-47-233,1 0 0,0 0 0,1-1 0,0 1-1,0-1 1,1 0 0,0 0 0,9 13 0,-13-20-22,1-1 0,-1 1 0,0-1 1,0 1-1,1-1 0,-1 0 0,0 1 1,1-1-1,-1 1 0,1-1 0,-1 0 0,1 1 1,-1-1-1,0 0 0,1 0 0,-1 1 0,1-1 1,-1 0-1,1 0 0,-1 0 0,1 0 1,-1 0-1,1 0 0,-1 0 0,1 0 0,0 0 1,-1 0-1,1 0 0,-1 0 0,1 0 0,-1 0 1,1 0-1,-1 0 0,1 0 0,-1-1 0,1 1 1,-1 0-1,1 0 0,-1-1 0,0 1 1,1 0-1,-1-1 0,1 1 0,-1 0 0,0-1 1,1 1-1,-1-1 0,0 1 0,1 0 0,-1-1 1,0 1-1,0-1 0,0 1 0,1-1 1,-1 1-1,0-1 0,0 1 0,0-1 0,0 1 1,0-2-1,9-37 61,-8 35-58,2-17-53,0 0 1,-1-1 0,-1 0 0,-1 1 0,-2-1 0,0 1 0,0-1 0,-8-24-1,4 35-70,0 10-66,6 2 173,-1 0 0,1 0 0,-1 0 0,1 1-1,-1-1 1,1 0 0,-1 0 0,1 0 0,0 0-1,0 0 1,0 1 0,0-1 0,0 0-1,0 0 1,0 2 0,0 1 6,1 0 0,-1 0-1,1 0 1,0 0 0,0 0 0,0 0-1,0 0 1,1 0 0,-1-1 0,1 1-1,0-1 1,0 1 0,1-1 0,-1 0 0,1 0-1,0 0 1,-1 0 0,1 0 0,0 0-1,1-1 1,-1 0 0,0 1 0,1-1-1,-1 0 1,1-1 0,0 1 0,0-1 0,0 0-1,-1 0 1,1 0 0,0 0 0,0 0-1,5-1 1,0 1 7,-1-1-1,1-1 1,-1 0-1,1 0 0,-1 0 1,0-1-1,0 0 1,0-1-1,0 0 1,0 0-1,0-1 1,-1 0-1,1 0 0,-1 0 1,7-7-1,-7 5-3,1-1-1,-1 0 0,0-1 1,-1 0-1,0 0 0,0 0 1,-1-1-1,0 1 0,0-1 1,-1 0-1,4-14 0,-8 12-12,-8 11 4,7 1 11,-1 0 0,0 0 0,1 0 0,-1 0-1,1 0 1,-1 0 0,1 1 0,0-1 0,-2 4-1,-1 1 7,2 0 0,-1 1 0,1-1 0,0 1 0,0 0-1,0-1 1,0 14 0,2-16-10,-1 0-1,1 0 1,0 0 0,0 0-1,1 0 1,-1 0 0,1 0-1,0 0 1,0 0-1,0 0 1,0 0 0,1 0-1,0-1 1,3 6 0,-4-8-58,0 0 1,-1 0 0,1 0 0,0 0-1,0 0 1,0 0 0,0 0 0,0 0-1,0-1 1,1 1 0,-1 0-1,0-1 1,0 1 0,0-1 0,1 0-1,-1 1 1,0-1 0,1 0 0,-1 0-1,0 0 1,1 1 0,-1-2 0,3 1-1,-2-1-70,1 1-1,-1-1 1,1 0-1,-1 0 0,0-1 1,1 1-1,-1-1 1,0 1-1,0-1 1,0 1-1,2-4 0,2-1-111,0-1-1,0 0 1,-1 0-1,0-1 1,-1 1-1,5-10 1,5-27-689</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6.982"/>
    </inkml:context>
    <inkml:brush xml:id="br0">
      <inkml:brushProperty name="width" value="0.05" units="cm"/>
      <inkml:brushProperty name="height" value="0.05" units="cm"/>
    </inkml:brush>
  </inkml:definitions>
  <inkml:trace contextRef="#ctx0" brushRef="#br0">45 33 17612,'-11'-22'1880,"2"11"-1344,-1 19-240,4 7 1065,0 10-857,3 4-528,3-1 96,3-1-56,5-1-128</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7.428"/>
    </inkml:context>
    <inkml:brush xml:id="br0">
      <inkml:brushProperty name="width" value="0.05" units="cm"/>
      <inkml:brushProperty name="height" value="0.05" units="cm"/>
    </inkml:brush>
  </inkml:definitions>
  <inkml:trace contextRef="#ctx0" brushRef="#br0">122 538 19916,'-39'31'2772,"27"-22"-1939,0 0 0,-14 15 0,22-20-658,1 0 1,0 0 0,0 1 0,0-1 0,0 1 0,1-1 0,-1 1 0,1 0 0,1 0 0,-3 8 0,3-11-161,1-1 1,0 1 0,0 0-1,-1-1 1,1 1-1,0 0 1,0-1-1,0 1 1,1 0 0,-1-1-1,0 1 1,1 0-1,-1-1 1,1 1 0,-1-1-1,1 1 1,0-1-1,0 1 1,0-1-1,0 0 1,0 1 0,0-1-1,0 0 1,0 0-1,0 1 1,0-1 0,1 0-1,-1 0 1,0 0-1,1-1 1,-1 1 0,1 0-1,-1-1 1,1 1-1,-1 0 1,1-1-1,0 0 1,2 1 0,1 0-23,1 0 1,0-1 0,0 1 0,0-1-1,0 0 1,0-1 0,0 0 0,-1 0-1,10-2 1,-6-1-22,-1 1 0,0-1 0,0 0-1,-1-1 1,1 0 0,-1 0 0,0-1-1,0 0 1,-1 0 0,0 0 0,0-1-1,0 0 1,-1 0 0,0 0 0,-1-1-1,6-11 1,-6 6-25,-7 8 20,2 6 34,0-1-1,0 1 1,0-1 0,0 1-1,0-1 1,0 1-1,1-1 1,-1 1 0,0 0-1,0-1 1,1 1-1,-1 0 1,0 0 0,1-1-1,-1 1 1,1 0-1,-1 0 1,0 2-1,0 0 4,-1 0 0,1 0 0,0 0 0,0 0 0,0 1 0,0-1 0,0 0 0,1 1 0,-1-1 0,1 0 0,0 1 0,0-1 0,1 4 0,0-5-15,-1-1-1,1 0 1,-1 1 0,1-1 0,0 0 0,-1 0 0,1 0 0,0 0 0,0 1 0,0-1 0,0 0 0,0-1 0,0 1 0,0 0 0,0 0 0,1 0 0,-1-1-1,0 1 1,0 0 0,1-1 0,-1 1 0,0-1 0,1 0 0,-1 1 0,0-1 0,1 0 0,-1 0 0,1 0 0,-1 0 0,1 0 0,-1 0 0,0 0 0,1 0-1,1-1 1,5-1-178,0 0 0,0 0 0,0 0 0,0-1 0,0 0 0,-1-1 0,0 1 0,0-1 0,0-1 0,0 0 0,8-7 0,-3 2-87,-1-1 1,0-1-1,0 0 0,-1-1 1,8-14-1,10-23-377</inkml:trace>
  <inkml:trace contextRef="#ctx0" brushRef="#br0" timeOffset="1">695 1 15299,'18'22'2195,"0"2"0,15 25 1,-18-22-952,24 56 0,-30-61-1171,-2 1 0,0 1-1,-1-1 1,-2 1 0,0 0-1,-1 1 1,-2 43 0,-3-48-63,-2 1 1,0-1 0,-1 1-1,-1-1 1,-1-1 0,-1 1-1,-1-1 1,0-1-1,-2 1 1,0-2 0,-1 1-1,-24 26 1,8-13-49,-1-2-1,-2-1 1,-1-1-1,-1-1 1,-50 28 0,65-43 39,0-2 0,-1 0 0,0-1 0,-26 7 0,0-7-72</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1.101"/>
    </inkml:context>
    <inkml:brush xml:id="br0">
      <inkml:brushProperty name="width" value="0.05" units="cm"/>
      <inkml:brushProperty name="height" value="0.05" units="cm"/>
    </inkml:brush>
  </inkml:definitions>
  <inkml:trace contextRef="#ctx0" brushRef="#br0">163 55 14827,'8'-11'1795,"-7"9"-1550,1 0 0,-1 0 0,1 1 0,-1-1 0,0 0 0,0 0 1,0 0-1,0 0 0,0 0 0,-1-1 0,1 1 0,0 0 0,-1 0 0,0 0 0,1-1 0,-1-2 0,-1 5-175,1 0 0,0-1-1,0 1 1,-1-1 0,1 1-1,0 0 1,-1 0 0,1-1-1,0 1 1,-1 0-1,1-1 1,-1 1 0,1 0-1,0 0 1,-1 0 0,1-1-1,-1 1 1,1 0-1,-1 0 1,1 0 0,-1 0-1,1 0 1,-1 0 0,1 0-1,-1 0 1,1 0 0,0 0-1,-1 0 1,1 0-1,-1 0 1,1 0 0,-1 1-1,1-1 1,-1 0 0,1 0-1,0 0 1,-1 1 0,1-1-1,-1 0 1,1 1-1,0-1 1,-1 1 0,-20 15 1039,9-2-874,0 1-1,2 0 1,0 0 0,0 1-1,1 0 1,-6 18 0,0 4-47,-17 67 0,25-76-93,-6 59-1,12-79-67,0 1 0,1 0-1,1 0 1,0 0-1,0-1 1,1 1-1,0 0 1,0-1-1,8 18 1,-9-25-18,0 0 0,0 0 0,0 0 0,1 0 0,-1 0 0,0 0 0,1 0 0,0 0 0,-1-1 0,1 1 0,0 0 0,0-1 1,0 1-1,0-1 0,0 0 0,0 0 0,0 0 0,0 0 0,1 0 0,-1 0 0,0-1 0,3 1 0,-1-1 1,0 0 1,0 0-1,0-1 1,0 1-1,-1-1 1,1 0-1,0 0 1,0 0-1,-1-1 1,1 1-1,-1-1 1,5-3-1,5-4 25,0 0-1,-1-1 0,0 0 1,-1-1-1,17-22 1,-13 14 22,-2-1 1,15-28 0,-24 42-41,-1-1 0,0 1-1,0-1 1,-1 0 0,0 0 0,0 0 0,0 0-1,-1 0 1,0-1 0,-1 1 0,0-13-1,0 19-14,0 1 0,0-1 0,0 0 0,-1 1 0,1-1 0,0 1 0,0-1 0,0 0 0,-1 1 0,1-1-1,0 1 1,-1-1 0,1 1 0,0-1 0,-1 1 0,1 0 0,-1-1 0,1 1 0,0-1 0,-1 1 0,1 0-1,-1-1 1,1 1 0,-1 0 0,0-1 0,1 1 0,-1 0 0,1 0 0,-1 0 0,1 0 0,-1 0 0,0-1 0,1 1-1,-1 0 1,1 0 0,-1 0 0,0 0 0,1 1 0,-1-1 0,1 0 0,-2 0 0,-21 11 16,12-1-20,0 1-1,0 0 1,2 0-1,-1 1 1,1 0 0,1 0-1,0 1 1,1 1-1,-8 19 1,14-32 0,1 0-1,-1 1 1,1-1 0,-1 0-1,1 1 1,-1-1-1,1 0 1,0 1 0,0-1-1,0 0 1,0 1 0,0 1-1,0-3 2,0 0 0,1 0 0,-1 0 0,0 1-1,0-1 1,0 0 0,1 0 0,-1 0 0,0 0 0,0 0 0,1 0-1,-1 0 1,0 0 0,0 0 0,1 0 0,-1 0 0,0 0 0,0 0 0,1 0-1,-1 0 1,0 0 0,0 0 0,1 0 0,-1 0 0,0 0 0,0 0-1,0 0 1,1 0 0,-1 0 0,0 0 0,0-1 0,0 1 0,1 0-1,-1 0 1,0 0 0,0 0 0,1-1 0,26-25-110,38-58-254,20-24-297,-83 105 630,24-21-258,-26 23 277,1 1-1,-1-1 1,1 1 0,0-1 0,-1 1 0,1-1 0,0 1-1,-1-1 1,1 1 0,0 0 0,0-1 0,0 1-1,-1 0 1,1 0 0,0 0 0,0 0 0,0-1 0,0 1-1,-1 0 1,1 0 0,0 1 0,0-1 0,0 0 0,-1 0-1,1 0 1,0 0 0,0 1 0,0-1 0,-1 0-1,1 1 1,0-1 0,0 1 0,-1-1 0,1 1 0,-1-1-1,2 1 1,0 2-12,-1 0-1,1 0 1,0 1 0,-1-1-1,0 0 1,0 0-1,0 1 1,0-1-1,0 1 1,-1 3 0,2 39-102,-2-33 97,-5 74-38,3-49-126,1 45 0,1-83 142,0 1 0,0 0 0,0-1-1,0 1 1,0-1 0,0 1 0,0 0 0,0-1-1,0 1 1,1-1 0,-1 1 0,0 0 0,0-1 0,0 1-1,1-1 1,-1 1 0,0-1 0,1 1 0,-1-1-1,0 1 1,1-1 0,0 1 0,6-9-607,5-23 144,-4-9 10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3:55.372"/>
    </inkml:context>
    <inkml:brush xml:id="br0">
      <inkml:brushProperty name="width" value="0.05" units="cm"/>
      <inkml:brushProperty name="height" value="0.05" units="cm"/>
    </inkml:brush>
  </inkml:definitions>
  <inkml:trace contextRef="#ctx0" brushRef="#br0">1190 55 15435,'-32'-12'301,"0"2"-1,-1 1 0,0 1 1,0 2-1,0 2 0,-1 1 1,0 1-1,-66 6 0,34 3-225,0 3 0,1 3 1,-100 34-1,135-37-53,1 2 0,0 1 1,0 1-1,1 1 1,1 2-1,1 1 1,0 1-1,-25 24 1,33-25-42,1 0 1,1 2-1,0 0 1,2 0-1,0 2 1,1-1-1,1 2 1,1 0-1,1 0 1,-11 43-1,12-29-46,2 2-1,2-1 1,2 1-1,1-1 1,2 1-1,6 55 1,1-43-20,2-2 1,2 1 0,3-1-1,27 68 1,-31-95 91,0 0 0,1-1-1,1 0 1,0-1 0,19 22 0,-25-35 18,1 1 0,0-1 1,0-1-1,1 1 0,0-1 0,0-1 1,0 1-1,1-2 0,0 1 1,0-1-1,0 0 0,0-1 1,1 0-1,-1 0 0,12 1 1,-2-3 40,0 0 0,1-2 0,-1 0 0,0-1 0,0 0 0,1-2 0,-2 0 0,1-2 0,-1 0 0,19-8 0,27-16 281,84-53-1,-131 73-290,72-44 308,-3-3 0,113-96 1,-167 124-225,-1-1 1,-2-1 0,-1-2 0,-1 0 0,-2-2 0,-2-1-1,-1-1 1,29-66 0,-45 88-85,-1-1-1,0 0 1,-1 0 0,-1 0 0,0-1-1,0-18 1,-3 26-43,0-1 1,-1 0-1,0 1 0,0-1 0,-1 1 1,-1-1-1,0 1 0,0 0 1,0 0-1,-1 0 0,-9-14 0,4 11-88,1 1 0,-2 0 0,1 0-1,-2 1 1,1 0 0,-1 1 0,-1 0-1,1 1 1,-2 1 0,-18-10 0,13 8-94,-1 2 1,-1 0 0,1 1 0,-1 0 0,0 2 0,-36-3 0,3 4-339</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1.505"/>
    </inkml:context>
    <inkml:brush xml:id="br0">
      <inkml:brushProperty name="width" value="0.05" units="cm"/>
      <inkml:brushProperty name="height" value="0.05" units="cm"/>
    </inkml:brush>
  </inkml:definitions>
  <inkml:trace contextRef="#ctx0" brushRef="#br0">5 1 17476,'1'6'2288,"-1"9"-1384,0 11-359,-4 6 1799,2 11-1208,4 3-264,1 4-591,0 1-217,6-7-289,-2-4-175,0-15-360,3-10-280,-5-14 728,-7-7-272,-8-17-40</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1.907"/>
    </inkml:context>
    <inkml:brush xml:id="br0">
      <inkml:brushProperty name="width" value="0.05" units="cm"/>
      <inkml:brushProperty name="height" value="0.05" units="cm"/>
    </inkml:brush>
  </inkml:definitions>
  <inkml:trace contextRef="#ctx0" brushRef="#br0">1 57 15299,'6'-5'595,"0"0"1,1 0-1,0 1 0,0-1 0,0 1 0,0 1 0,1 0 0,-1 0 0,1 0 1,0 1-1,12-2 0,10-1 729,52 0 0,-70 5-1142,8-1-43,1 2 0,-1 0 0,0 1 1,1 1-1,-1 1 0,22 7 0,-35-9-140,0 1-1,0 0 0,0 0 0,0 0 0,-1 1 1,1 0-1,-1 0 0,0 1 0,0 0 0,0 0 1,-1 0-1,0 1 0,0 0 0,0 0 1,-1 0-1,0 0 0,0 1 0,-1-1 0,6 14 1,-5-3 51,0 0 1,-2 1-1,1-1 1,-2 1 0,-1 0-1,0 0 1,-1-1-1,-1 1 1,0-1 0,-2 1-1,0-1 1,0 0-1,-2 0 1,0 0 0,-1-1-1,-1 0 1,-19 29-1,23-40-59,0 0-1,0 0 0,-1 0 1,1-1-1,-1 0 0,0 0 0,-1 0 1,1 0-1,-1-1 0,1 0 1,-1 0-1,0-1 0,0 0 0,0 0 1,0 0-1,-1 0 0,1-1 0,0 0 1,-1-1-1,1 1 0,-1-1 1,-8-1-1,9 0-186,-1 0 0,0-1 0,1 0 0,-1 0 0,1 0-1,-1-1 1,1 0 0,0 0 0,0-1 0,1 1 0,-1-1 0,1 0 0,0-1 0,0 0 0,0 1 0,0-1 0,1-1 0,0 1 0,0-1 0,-6-11 0,-1-14-657,9-2-182</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2.479"/>
    </inkml:context>
    <inkml:brush xml:id="br0">
      <inkml:brushProperty name="width" value="0.05" units="cm"/>
      <inkml:brushProperty name="height" value="0.05" units="cm"/>
    </inkml:brush>
  </inkml:definitions>
  <inkml:trace contextRef="#ctx0" brushRef="#br0">0 3 15819,'5'-3'1809,"-2"12"-1017,0 8-312,0 9 1400,3 8-679,0 9-537,4 4-216,-1 7-216,0-2-40,3-6-80,-1-3-80,-3-13-160,-1-2-168,-2-18-576,-10-23-473,-5-10 897,-9-11-168</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2.929"/>
    </inkml:context>
    <inkml:brush xml:id="br0">
      <inkml:brushProperty name="width" value="0.05" units="cm"/>
      <inkml:brushProperty name="height" value="0.05" units="cm"/>
    </inkml:brush>
  </inkml:definitions>
  <inkml:trace contextRef="#ctx0" brushRef="#br0">33 140 15747,'-5'-4'571,"1"1"0,0-1 1,0-1-1,1 1 0,-6-9 0,8 12-469,1 0 1,-1 0 0,1 0 0,0 0-1,-1 0 1,1 0 0,0 0-1,0-1 1,-1 1 0,1 0 0,0 0-1,0 0 1,0 0 0,0 0-1,1 0 1,-1-1 0,0 1 0,0 0-1,1 0 1,-1 0 0,1 0-1,-1 0 1,1 0 0,-1 0 0,1 0-1,-1 0 1,1 0 0,0 0-1,0 1 1,-1-1 0,1 0 0,0 0-1,0 1 1,0-1 0,0 0 0,2 0-1,12-8 293,1 1 0,0 0-1,0 2 1,1 0 0,0 0-1,18-2 1,-2 1-316,1 2 1,40-1-1,-60 6-69,0 0 0,-1 0 0,1 2 0,0-1 0,-1 2 0,0 0 0,20 7-1,-28-8-4,-1 0-1,1 0 0,-1 0 0,0 0 0,0 1 0,0 0 0,-1 0 0,1 0 1,-1 0-1,1 1 0,-1-1 0,0 1 0,0 0 0,-1 0 0,1 0 0,-1 0 1,0 0-1,0 1 0,0-1 0,-1 1 0,1-1 0,-1 1 0,0-1 0,1 10 1,-3-7 11,1 0 1,-1 0 0,0-1 0,0 1 0,0 0 0,-1-1 0,0 0-1,-1 1 1,0-1 0,0 0 0,0 0 0,0 0 0,-1-1 0,0 1-1,0-1 1,0 0 0,-1 0 0,0 0 0,0-1 0,0 1-1,-8 4 1,5-4-70,0 1-1,-1-1 1,1 0-1,-1-1 1,0 0-1,-1-1 1,1 0-1,-1 0 1,1-1-1,-1 0 1,0 0-1,1-1 1,-1-1-1,-10 0 0,18 0 34,1 0 0,0 0 0,-1-1 0,1 1 0,-1 0 0,1-1 0,0 1 0,-1-1 0,1 1 0,0-1 0,0 0 0,-1 0 0,1 1-1,0-1 1,0 0 0,0 0 0,0 0 0,-1-2 0,0-6-247</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3.332"/>
    </inkml:context>
    <inkml:brush xml:id="br0">
      <inkml:brushProperty name="width" value="0.05" units="cm"/>
      <inkml:brushProperty name="height" value="0.05" units="cm"/>
    </inkml:brush>
  </inkml:definitions>
  <inkml:trace contextRef="#ctx0" brushRef="#br0">1 54 20244,'0'0'2265,"3"0"-1273,2-2-408,2-2 1409,4-4-601,4-1-688,5-2-320,2 2-592,1 1-496,-7 5 576,-2 3-152,-6 2-104</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3.828"/>
    </inkml:context>
    <inkml:brush xml:id="br0">
      <inkml:brushProperty name="width" value="0.05" units="cm"/>
      <inkml:brushProperty name="height" value="0.05" units="cm"/>
    </inkml:brush>
  </inkml:definitions>
  <inkml:trace contextRef="#ctx0" brushRef="#br0">1 0 17844,'4'22'1744,"2"10"-1088,2 3-248,1 9 769,0 2-273,-1 5-248,4-1-160,-4-8-560,0-6-280,-2-11-512,0-5-240,-6-19 800,1 5-225,-2-10-239</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4.306"/>
    </inkml:context>
    <inkml:brush xml:id="br0">
      <inkml:brushProperty name="width" value="0.05" units="cm"/>
      <inkml:brushProperty name="height" value="0.05" units="cm"/>
    </inkml:brush>
  </inkml:definitions>
  <inkml:trace contextRef="#ctx0" brushRef="#br0">1 149 16524,'0'-5'271,"2"1"0,-1-1 0,0 1 0,1-1 0,0 1 0,0 0 0,0 0 0,1-1 0,-1 2 0,1-1 0,0 0 0,4-4 1,0 2 102,0 0 0,0 0 0,0 1 1,1 0-1,15-8 0,-2 4 55,0 1-1,1 0 0,-1 2 0,30-4 1,-34 7-319,0 1 1,0 0 0,0 2-1,0 0 1,0 1 0,0 0-1,0 2 1,33 8 0,-42-8-105,0-1 0,0 2 0,-1-1 0,1 1 0,-1 0 0,1 1 0,-2 0 0,1 0 0,0 0-1,-1 1 1,0 0 0,0 0 0,-1 0 0,0 1 0,0 0 0,0 0 0,-1 1 0,0-1 0,0 1 0,2 7 0,-1 3 32,-1-1 1,-1 1-1,-1-1 0,0 1 0,-1 0 1,-1 0-1,-1 0 0,0-1 0,-1 1 0,-1 0 1,-1-1-1,0 0 0,-2 0 0,0 0 1,0 0-1,-2-1 0,-17 28 0,21-38-38,-1 0 0,0-1-1,0 0 1,0 1 0,0-2-1,-1 1 1,0-1 0,0 0-1,0 0 1,-1 0 0,1-1-1,-1 0 1,-10 3 0,13-5-10,0 0 1,1-1-1,-1 1 1,0-1 0,0 0-1,0 0 1,0 0-1,0 0 1,0-1-1,0 1 1,0-1 0,0 0-1,0 0 1,1-1-1,-1 1 1,0-1 0,1 0-1,-1 0 1,1 0-1,0 0 1,0-1 0,-1 1-1,2-1 1,-1 0-1,-5-6 1,-2-10-151,7 0-54</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4.709"/>
    </inkml:context>
    <inkml:brush xml:id="br0">
      <inkml:brushProperty name="width" value="0.05" units="cm"/>
      <inkml:brushProperty name="height" value="0.05" units="cm"/>
    </inkml:brush>
  </inkml:definitions>
  <inkml:trace contextRef="#ctx0" brushRef="#br0">39 324 18716,'-1'0'244,"-26"6"1987,27-6-2180,-1 0 1,1 0-1,-1 0 1,0 0 0,1 1-1,-1-1 1,1 0 0,0 0-1,-1 1 1,1-1-1,-1 0 1,1 1 0,-1-1-1,1 0 1,0 1 0,-1-1-1,1 1 1,0-1 0,-1 0-1,1 1 1,0-1-1,-1 1 1,1-1 0,0 1-1,0-1 1,0 1 0,0-1-1,0 1 1,-1 0-1,1-1 1,0 1 0,0-1-1,0 1 1,0-1 0,0 1-1,1-1 1,-1 1-1,0-1 1,0 1 0,0-1-1,0 1 1,0-1 0,1 1-1,-1-1 1,0 1-1,1 0 1,0 0-1,0 0 0,0 0 1,0-1-1,0 1 0,0 0 0,1 0 0,-1-1 1,0 1-1,0-1 0,1 1 0,-1-1 0,0 1 1,1-1-1,-1 0 0,0 1 0,1-1 0,-1 0 0,1 0 1,-1 0-1,0 0 0,1-1 0,-1 1 0,0 0 1,1-1-1,2 0 0,3-1 28,-1 0 0,1 0 0,0-1 0,6-4 0,5-4 30,-1-1 0,0 0 1,-1-2-1,-1 0 1,0 0-1,13-18 0,-9 8 22,-1 0 0,-1-1-1,21-43 1,-34 61-113,-1-1 0,-1 0 0,1 0 1,-1 0-1,1-11 0,-3 17-14,0 1-1,0-1 1,0 0 0,0 1-1,0-1 1,0 1 0,0-1-1,-1 0 1,1 1 0,0-1-1,-1 1 1,0-1 0,1 1-1,-2-3 1,1 4-1,0-1-1,1 0 0,-1 1 1,0-1-1,0 1 1,0-1-1,0 1 0,0-1 1,0 1-1,0 0 1,0-1-1,1 1 1,-1 0-1,0 0 0,0 0 1,0 0-1,0 0 1,0 0-1,0 0 0,0 0 1,0 0-1,0 0 1,0 0-1,0 1 1,0-1-1,-1 1 0,-4 1 1,0 1 0,1 0 0,-1 0 0,1 0 0,0 1 0,0-1 0,0 1 0,1 0-1,-1 1 1,1-1 0,0 1 0,-4 6 0,-4 6 4,1 0-1,-14 29 1,18-30-27,1-1-1,0 2 1,1-1 0,1 0 0,0 1 0,1 0-1,1 0 1,0 23 0,3-32-3,-1-1-1,1 0 1,0 0-1,1 0 1,-1 0-1,1 0 1,1 0-1,-1-1 1,8 13-1,-7-15 3,0 0 0,0 0 0,0 0 0,1-1 0,-1 1 0,1-1 0,0 1 0,0-1 0,0-1 0,1 1 0,-1-1 0,1 1-1,-1-1 1,1 0 0,6 1 0,-2-1-88,0 0 0,1-1 0,-1 0 0,1-1 0,-1 0 0,0 0 0,1-1 0,-1 0 0,0-1 0,0 0 0,1 0 0,16-8 0,21-14-297</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5.674"/>
    </inkml:context>
    <inkml:brush xml:id="br0">
      <inkml:brushProperty name="width" value="0.05" units="cm"/>
      <inkml:brushProperty name="height" value="0.05" units="cm"/>
    </inkml:brush>
  </inkml:definitions>
  <inkml:trace contextRef="#ctx0" brushRef="#br0">143 44 18292,'0'0'56,"0"-34"1795,0 34-1815,0-1 0,0 1 1,0-1-1,0 1 1,0-1-1,0 1 0,0 0 1,-1-1-1,1 1 1,0-1-1,0 1 0,0-1 1,-1 1-1,1 0 1,0-1-1,0 1 0,-1 0 1,1-1-1,0 1 1,-1 0-1,1-1 0,-1 1 1,0 0 4,1 0 1,-1 0-1,0 0 0,1 1 1,-1-1-1,0 0 1,1 1-1,-1-1 1,1 1-1,-1-1 1,1 0-1,-1 1 0,1-1 1,-1 1-1,1 0 1,-1-1-1,1 1 1,0-1-1,-1 1 0,1 0 1,-1 0-1,-5 9 231,1 1 0,-1 0 0,2 1 0,0-1-1,-4 16 1,-9 63 119,12-39-199,1 0 0,3 0-1,8 73 1,-2-84 49,1 0-1,3 0 0,1-1 0,28 70 1,-34-98-152,1 0 1,1-1 0,0 0-1,14 17 1,-17-24-63,-1 1-1,2-1 1,-1 0-1,0 0 1,1-1 0,-1 1-1,1-1 1,0 1-1,0-1 1,0-1-1,0 1 1,0 0-1,0-1 1,0 0 0,8 2-1,-11-3-26,0 0 0,-1 0 0,1 0 0,0 1 0,0-1 0,0 0 0,0 0 0,-1 0 0,1 0 0,0 0 0,0-1 0,0 1 0,0 0 1,-1 0-1,1-1 0,0 1 0,0 0 0,-1-1 0,1 1 0,0 0 0,0-1 0,-1 1 0,1-1 0,0 1 0,-1-1 0,1 0 0,-1 1 0,1-1 0,-1 0 0,1 1 0,-1-1 0,1 0 0,-1 0 0,0 1 0,1-1 0,-1 0 0,0 0 0,0 0 0,0 1 0,0-1 0,1 0 0,-1 0 0,0 0 1,0 0-1,0 1 0,-1-1 0,1-1 0,-1-2-23,0-1 0,0 1 0,0 0-1,-1 0 1,1 0 0,-1 0 0,-5-7 0,-11-14-101,-1 1 0,-1 1 0,-38-34 0,-76-51-228,133 108 350,1 0 0,0 0-1,-1 0 1,1-1 0,0 1-1,-1 0 1,1 0 0,0 0 0,-1-1-1,1 1 1,0 0 0,-1 0-1,1-1 1,0 1 0,0 0 0,-1-1-1,1 1 1,0 0 0,0-1-1,0 1 1,-1 0 0,1-1-1,0 1 1,0 0 0,0-1 0,0 1-1,0-1 1,0 1 0,0 0-1,0-1 1,0 1 0,0-1 0,0 1-1,0 0 1,0-1 0,0 1-1,0 0 1,0-1 0,1 1-1,-1-1 1,0 1 0,0 0 0,0-1-1,1 1 1,-1 0 0,0 0-1,0-1 1,1 1 0,-1 0 0,0-1-1,1 1 1,-1 0 0,0 0-1,1 0 1,-1-1 0,0 1-1,1 0 1,-1 0 0,0 0 0,1 0-1,32-9-12,-22 6 13,54-15-514,94-40 1,-153 56 400,-5 1 99,1 1 0,-1 0 0,0-1 0,0 1 1,0-1-1,0 1 0,1-1 0,-1 1 0,0-1 0,0 0 0,0 0 0,0 1 1,0-1-1,-1 0 0,1 0 0,0 0 0,0 0 0,0 0 0,-1 0 0,1 0 0,-1-1 1,1 1-1,0-1 0,-2-7-299</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6.466"/>
    </inkml:context>
    <inkml:brush xml:id="br0">
      <inkml:brushProperty name="width" value="0.05" units="cm"/>
      <inkml:brushProperty name="height" value="0.05" units="cm"/>
    </inkml:brush>
  </inkml:definitions>
  <inkml:trace contextRef="#ctx0" brushRef="#br0">0 2 18660,'5'-1'1792,"4"8"-1183,2 9-217,6 20 816,1 10-184,5 16-264,0 3-168,3 13-248,0 4-56,-5-4-47,-1-3-49,-1-17-192,-7-9-152,0-14-481,-6-7-279,-1-21 720,1-7-160,2-14-136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4:23.950"/>
    </inkml:context>
    <inkml:brush xml:id="br0">
      <inkml:brushProperty name="width" value="0.05" units="cm"/>
      <inkml:brushProperty name="height" value="0.05" units="cm"/>
    </inkml:brush>
  </inkml:definitions>
  <inkml:trace contextRef="#ctx0" brushRef="#br0">1430 143 9650,'0'-3'157,"0"1"0,0-1 0,-1 1 0,1-1 1,-1 1-1,0 0 0,0-1 0,0 1 0,0 0 0,0 0 0,0-1 0,-1 1 0,1 0 1,-1 0-1,1 1 0,-1-1 0,0 0 0,0 0 0,0 1 0,0-1 0,-3-1 0,-9-7 650,-29-14-1,33 18-766,-11-3 66,0 0 0,0 1 0,-1 1 1,0 1-1,0 1 0,-1 1 0,1 1 0,-1 0 0,0 2 0,0 1 0,0 1 0,-29 5 0,-13 5-260,0 3-1,-122 44 0,129-37 143,2 2 0,0 3 1,2 2-1,-96 66 0,122-72 24,0 1 0,2 1 1,0 2-1,2 0 0,1 2 0,1 0 0,1 2 0,2 0 1,-28 57-1,35-57-10,1 0 1,2 1-1,1 1 1,1-1-1,2 1 1,1 0-1,1 1 1,2-1-1,1 0 0,2 1 1,1-1-1,1 0 1,11 36-1,-11-51-7,2-1 0,0 0 0,0-1 0,2 1 0,0-1 0,0-1 0,2 0 0,0 0 0,0 0 0,1-2 0,1 1 0,24 19 0,-20-20-2,0-1-1,1-1 0,0 0 1,1-1-1,0-1 0,0-1 1,1 0-1,0-2 0,0 0 1,39 4-1,-6-5 4,-1-3 0,0-2 0,0-2 0,0-3 0,-1-2 0,69-19 0,-33 1 10,-1-3 0,146-74 1,-167 68 4,-2-1 0,-2-4 1,81-68-1,-106 78 2,-2-2 0,-1-2-1,-1-1 1,-2-1 0,-2-1 0,34-60-1,-53 80-2,1 0-1,-2-1 1,-1 0-1,0 0 0,-1-1 1,-1 0-1,3-25 1,-6 33-4,-1 1 0,0-1 0,-1 0 1,0 1-1,0-1 0,-1 1 1,-1 0-1,0-1 0,0 1 0,-1 0 1,0 1-1,0-1 0,-1 1 0,-12-16 1,8 13-1,0 2 1,-1-1-1,0 1 0,-1 1 1,0 0-1,-1 0 1,0 1-1,-23-11 0,16 10 1,-1 1 0,0 1-1,0 1 1,-1 1 0,-29-4-1,7 6-32,-1 1 1,1 2-1,-1 2 0,1 2 0,-54 11 0,-165 51-242,190-46 214,-12 1-40</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6.980"/>
    </inkml:context>
    <inkml:brush xml:id="br0">
      <inkml:brushProperty name="width" value="0.05" units="cm"/>
      <inkml:brushProperty name="height" value="0.05" units="cm"/>
    </inkml:brush>
  </inkml:definitions>
  <inkml:trace contextRef="#ctx0" brushRef="#br0">96 40 18684,'-1'-1'129,"-1"1"-1,0-1 1,1 0-1,-1 1 1,0-1-1,1 1 1,-1 0 0,0-1-1,1 1 1,-1 0-1,0 0 1,0 0 0,1 0-1,-1 1 1,0-1-1,1 0 1,-1 1 0,0-1-1,1 1 1,-3 0-1,1 1 10,1 0 0,-1-1-1,1 1 1,-1 1 0,1-1-1,-1 0 1,1 0 0,0 1-1,0 0 1,-2 3 0,0 2-4,-1 0 1,1 1-1,1 0 1,0-1-1,0 1 0,-3 16 1,5-15-78,0 0 1,1 1 0,-1-1-1,2 0 1,0 1-1,3 14 1,-4-23-24,1 1 0,0-1 1,0 1-1,0 0 0,0-1 0,0 1 0,1-1 1,-1 0-1,1 0 0,-1 1 0,1-1 1,3 3-1,-3-4 2,0 0 1,-1 0 0,1 0 0,0 0-1,-1-1 1,1 1 0,0 0-1,0-1 1,0 1 0,0-1 0,0 0-1,0 0 1,0 0 0,-1 0-1,1 0 1,0 0 0,0 0 0,0-1-1,0 1 1,2-1 0,2-2 67,0 1 0,0-1 0,0 0 0,0-1 0,-1 1 1,1-1-1,-1 0 0,0-1 0,0 1 0,-1-1 0,1 0 0,6-9 0,-1-1 149,-1 0-1,0-1 1,10-24-1,1-19 241,-19 53-443,1 1 0,-2 0 0,1-1 0,0 1 0,-1-1 0,0 1 0,-1-1 0,-1-9 0,2 15-48,0 0 0,0 0 1,0-1-1,0 1 0,0 0 0,0-1 1,0 1-1,0 0 0,0 0 0,0-1 1,0 1-1,0 0 0,-1 0 0,1 0 1,0-1-1,0 1 0,0 0 0,0 0 1,-1-1-1,1 1 0,0 0 0,0 0 1,0 0-1,-1 0 0,1 0 0,0-1 1,0 1-1,-1 0 0,1 0 0,0 0 0,0 0 1,-1 0-1,1 0 0,0 0 0,0 0 1,-1 0-1,1 0 0,0 0 0,0 0 1,-1 0-1,1 0 0,0 0 0,-1 0 1,1 0-1,0 0 0,0 0 0,-1 0 1,1 1-1,0-1 0,0 0 0,0 0 1,-1 0-1,1 0 0,0 1 0,0-1 1,0 0-1,-1 0 0,1 0 0,0 1 1,0-1-1,0 0 0,0 0 0,0 1 1,-1-1-1,1 0 0,-10 16-21,8-9-19,0-1-1,0 1 0,1 0 1,0 0-1,0 0 0,0-1 1,1 1-1,0 0 0,0 0 1,1 0-1,0 0 0,0 0 1,1-1-1,3 10 0,-4-11-71,1-1-1,0-1 0,0 1 0,0 0 0,0 0 0,1-1 0,0 1 0,0-1 0,0 0 0,0 0 0,0 0 0,0 0 1,1 0-1,-1-1 0,1 0 0,0 0 0,0 0 0,0 0 0,0 0 0,0-1 0,0 0 0,0 1 0,1-2 0,4 2 0,64 0-893,-39-4 384</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7.653"/>
    </inkml:context>
    <inkml:brush xml:id="br0">
      <inkml:brushProperty name="width" value="0.05" units="cm"/>
      <inkml:brushProperty name="height" value="0.05" units="cm"/>
    </inkml:brush>
  </inkml:definitions>
  <inkml:trace contextRef="#ctx0" brushRef="#br0">0 0 17660,'14'26'1282,"0"1"-1,13 40 1,2 4-13,-3-14-586,14 35 462,103 166 0,-216-345-1065,-83-129-4,148 202 54,8 14-126,0 0 0,0 0 0,0 0 0,0-1-1,0 1 1,0 0 0,0 0 0,0 0 0,0 0 0,0 0 0,0 0 0,0 0-1,0 0 1,0 0 0,0-1 0,0 1 0,0 0 0,0 0 0,0 0 0,0 0 0,0 0-1,0 0 1,0 0 0,0 0 0,1 0 0,-1 0 0,0-1 0,0 1 0,0 0 0,0 0-1,0 0 1,0 0 0,0 0 0,0 0 0,0 0 0,0 0 0,1 0 0,-1 0-1,0 0 1,0 0 0,0 0 0,0 0 0,0 0 0,0 0 0,0 0 0,0 0 0,0 0-1,1 0 1,-1 0 0,0 0 0,0 0 0,0 0 0,0 0 0,0 0 0,0 0 0,0 0-1,0 0 1,1 0 0,23 14 437,-10-6-392,2 1-212,0-2 0,0 1 0,1-2 0,25 6-1,-37-10-34,0-1 0,0 0 0,1 0 1,-1-1-1,0 0 0,1 1 0,-1-2 0,0 1 0,1-1 0,-1 0 0,0 0 0,0 0 0,1 0 0,-1-1 0,0 0 0,-1 0 0,1-1 0,0 1 0,6-6 0,11-16-628,-3-4-177</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8.410"/>
    </inkml:context>
    <inkml:brush xml:id="br0">
      <inkml:brushProperty name="width" value="0.05" units="cm"/>
      <inkml:brushProperty name="height" value="0.05" units="cm"/>
    </inkml:brush>
  </inkml:definitions>
  <inkml:trace contextRef="#ctx0" brushRef="#br0">121 121 14867,'-7'1'958,"0"0"-1,-1 0 1,1 0-1,0 1 0,-13 4 1,17-4-754,0 0 0,0 0-1,0 0 1,0 0 0,0 0 0,1 1-1,-1 0 1,1-1 0,-1 1 0,1 0 0,0 0-1,0 0 1,-3 7 0,0 2 17,0 1 0,1 1 0,1-1 1,0 0-1,1 1 0,0 0 0,1-1 0,0 1 0,1 0 0,4 27 1,-4-40-202,0 1 0,1-1 1,-1 0-1,0 1 1,0-1-1,1 1 1,-1-1-1,1 0 1,0 0-1,-1 1 1,1-1-1,0 0 1,0 0-1,-1 0 1,1 1-1,0-1 1,0 0-1,0 0 1,0-1-1,1 1 1,-1 0-1,0 0 0,2 1 1,-1-2-9,-1 0 0,0 0 0,1-1 1,-1 1-1,1 0 0,-1 0 0,1-1 0,-1 1 0,0 0 1,1-1-1,-1 0 0,0 1 0,1-1 0,-1 0 0,0 1 0,0-1 1,0 0-1,2-2 0,3-3 13,1 0 0,-1-1 0,-1 0 0,0 0 0,0 0 0,5-9 0,-8 11-13,1 0 0,-1 0 0,0 0-1,0 0 1,2-11 0,-4 13 0,0 0 0,0 0 0,-1 0 0,1 0 0,0 0 0,-1 0 0,0 0 0,0 0 0,0 0 0,0 0 0,0 1 0,-3-5 0,-1-3 25,1-1-1,-1 1 1,2-1 0,-4-16 0,6 24-39,1 3 2,0-1-1,0 0 0,0 1 0,0-1 0,0 0 1,1 1-1,-1-1 0,0 1 0,0-1 0,0 0 1,1 1-1,-1-1 0,0 1 0,1-1 0,-1 1 0,0-1 1,1 1-1,-1-1 0,1 1 0,-1-1 0,0 1 1,1-1-1,-1 1 0,1 0 0,0-1 0,-1 1 1,1 0-1,-1 0 0,1-1 0,0 1 0,22-7-11,-18 5 7,-1 1 6,1 0 1,-1 0 0,1 0-1,-1 1 1,1-1-1,-1 1 1,1 0 0,0 0-1,-1 1 1,1 0-1,-1-1 1,1 1 0,-1 1-1,1-1 1,5 3-1,-3 0-4,-1 0-1,1 0 1,-1 0-1,0 1 1,-1 0-1,1 0 1,-1 0-1,9 11 1,-5-2 9,0 0-1,0 1 1,-2 0-1,0 0 1,0 0-1,-1 1 1,6 30-1,-10-38 38,2 15 154,-2-20 46,-1-13 157,-1-15-259,0 1 1,-2 0-1,-1 0 0,-1 1 0,-2-1 0,0 1 0,-1 0 1,-1 0-1,-1 1 0,-1 0 0,-1 0 0,-20-29 0,24 39-276,9 6-95,18 4-587,-3 2-64,54-10-352,-56 7 817</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8.849"/>
    </inkml:context>
    <inkml:brush xml:id="br0">
      <inkml:brushProperty name="width" value="0.05" units="cm"/>
      <inkml:brushProperty name="height" value="0.05" units="cm"/>
    </inkml:brush>
  </inkml:definitions>
  <inkml:trace contextRef="#ctx0" brushRef="#br0">131 1 20308,'-3'2'257,"1"0"0,-1 0-1,1 0 1,0 0 0,0 1 0,0-1-1,0 1 1,0 0 0,-2 4-1,-3 4 126,-7 9-36,2 0 0,0 2 0,2-1-1,0 1 1,1 1 0,1-1 0,2 2 0,0-1 0,1 1 0,-1 24 0,5-33-335,1-1 0,0 1 0,1-1 1,1 1-1,0-1 0,1 0 0,9 25 1,-8-29-37,1 1 1,0-1 0,1 0 0,0 0 0,0-1 0,1 0-1,0 0 1,1 0 0,0-1 0,16 12 0,-18-15-199,0-1 0,1 0 1,-1 0-1,1 0 0,0-1 0,0 0 1,1-1-1,-1 1 0,0-2 0,11 3 1,-13-4 37,0 1 0,1-1 0,-1 0 0,0-1-1,1 1 1,-1-1 0,0 0 0,0 0 0,0-1 0,0 1 0,0-1 0,0 0 0,0-1 0,0 1 0,6-5 0,12-14-854</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19.002"/>
    </inkml:context>
    <inkml:brush xml:id="br0">
      <inkml:brushProperty name="width" value="0.05" units="cm"/>
      <inkml:brushProperty name="height" value="0.05" units="cm"/>
    </inkml:brush>
  </inkml:definitions>
  <inkml:trace contextRef="#ctx0" brushRef="#br0">52 96 13307,'0'-13'965,"0"7"-576,-1 0-1,1 0 1,0 0 0,1 0 0,-1 0 0,1 0 0,1 0 0,-1 0 0,1 0 0,0 0 0,3-6 0,-5 12-331,0 0 1,0 0-1,0-1 0,0 1 1,1 0-1,-1-1 1,0 1-1,0 0 0,1 0 1,-1-1-1,0 1 1,0 0-1,1 0 0,-1 0 1,0-1-1,1 1 1,-1 0-1,0 0 0,0 0 1,1 0-1,-1 0 1,0 0-1,1 0 0,-1 0 1,0 0-1,1 0 1,-1 0-1,0 0 1,1 0-1,-1 0 0,1 0 1,-1 0-1,0 0 1,1 0-1,7 11 890,1 21-11,7 52 121,13 64-307,-22-123-650,0 1 1,2-1 0,20 38 0,-26-57-54,0-1-1,0 1 1,1-1 0,0 0 0,0 0-1,0 0 1,1-1 0,0 1-1,0-1 1,0 0 0,0 0-1,10 4 1,-56-23-621,-55-21-1252,79 28 1794,1 0 0,0 0 0,1-2 1,-28-22-1,42 32 64,0-1 0,1 1 0,-1-1 0,0 1 0,1-1 0,-1 1 0,1-1 0,-1 1 0,1-1 1,-1 0-1,1 1 0,0-1 0,-1 0 0,1 1 0,0-1 0,-1 0 0,1 0 0,0 1 0,0-1 0,0 0 0,0 0 1,0 0-1,0 1 0,0-1 0,0 0 0,0 0 0,0 1 0,0-1 0,0 0 0,0 0 0,1 0 0,-1 1 1,0-1-1,1 0 0,-1 1 0,0-1 0,1 0 0,-1 1 0,1-1 0,-1 0 0,1 1 0,-1-1 0,1 1 1,0-1-1,-1 1 0,1-1 0,0 1 0,-1 0 0,1-1 0,0 1 0,-1 0 0,1-1 0,0 1 0,1 0 1,6-4 95,0 1 0,1 1 0,15-4 0,-18 5-196,215-63-6481,-197 56 5423</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19.766"/>
    </inkml:context>
    <inkml:brush xml:id="br0">
      <inkml:brushProperty name="width" value="0.05" units="cm"/>
      <inkml:brushProperty name="height" value="0.05" units="cm"/>
    </inkml:brush>
  </inkml:definitions>
  <inkml:trace contextRef="#ctx0" brushRef="#br0">0 496 9986,'1'0'211,"1"0"-1,-1 0 0,1 0 1,-1 0-1,1 0 1,-1 0-1,0 0 0,1 0 1,-1-1-1,0 1 1,1 0-1,-1-1 0,0 1 1,1-1-1,-1 0 1,0 1-1,0-1 0,1 0 1,-1 0-1,0 0 1,0 0-1,0 0 0,0 0 1,0 0-1,-1 0 1,1 0-1,1-2 0,0-1 345,0 0-1,0 0 1,0 0-1,0-1 0,-1 1 1,0-1-1,1-4 0,-2 0 666,-5 12-408,-6 13-222,7-3-463,-1 0 0,1 0 0,1 0 0,-2 17-1,4-25-86,1 0-1,-1 0 1,1 0 0,0 0-1,1 0 1,-1 0-1,1-1 1,0 1-1,0 0 1,0 0-1,1-1 1,0 1 0,0-1-1,0 1 1,3 3-1,-5-6-11,1-1 1,0 0-1,0 0 0,-1 0 0,1 0 1,0 0-1,0-1 0,0 1 1,0 0-1,0 0 0,0 0 0,0-1 1,0 1-1,0-1 0,0 1 0,0-1 1,1 1-1,-1-1 0,0 0 0,0 1 1,0-1-1,1 0 0,-1 0 0,0 0 1,0 0-1,1 0 0,-1 0 0,0 0 1,0 0-1,1-1 0,-1 1 1,0 0-1,0-1 0,0 1 0,0-1 1,1 1-1,-1-1 0,0 0 0,0 1 1,0-1-1,0 0 0,0 0 0,-1 0 1,2-1-1,1-1 60,0-1 0,0 1-1,-1-1 1,1 0 0,-1 0 0,0 0 0,0 0 0,0 0-1,-1 0 1,2-9 0,-2 1-26,0 0 0,-1 0-1,0 1 1,-1-1 0,-1 0 0,0 0 0,0 1 0,-1-1-1,-1 1 1,0-1 0,0 1 0,-1 1 0,-7-13 0,12 23-75,0-1 0,0 1 0,0 0 0,-1-1 1,1 1-1,0-1 0,0 1 0,0 0 0,-1-1 1,1 1-1,0-1 0,0 1 0,-1 0 0,1-1 1,0 1-1,0 0 0,-1 0 0,1-1 0,-1 1 1,1 0-1,0 0 0,-1-1 0,1 1 0,0 0 1,-1 0-1,1 0 0,-1 0 0,1 0 0,-1 0 1,1-1-1,0 1 0,-1 0 0,1 0 0,-1 0 1,0 1-34,1 0 0,0 0 0,0-1 0,0 1 0,0 0 0,0-1 0,0 1 1,0 0-1,0 0 0,0-1 0,0 1 0,1 0 0,-1-1 0,0 1 0,0 0 0,1-1 1,-1 1-1,0 0 0,1 0 0,1 2-129,-1-1-1,0 1 1,1-1-1,-1 0 1,1 1 0,0-1-1,0 0 1,-1 0-1,2 0 1,-1 0 0,0-1-1,0 1 1,0-1-1,1 1 1,-1-1 0,1 0-1,-1 0 1,1 0 0,0 0-1,-1 0 1,1 0-1,0-1 1,-1 0 0,1 1-1,0-1 1,0 0-1,-1 0 1,1 0 0,0-1-1,0 1 1,-1-1 0,1 1-1,0-1 1,-1 0-1,1 0 1,-1 0 0,1-1-1,-1 1 1,1 0-1,-1-1 1,0 0 0,0 1-1,0-1 1,0 0 0,0 0-1,0 0 1,0-1-1,2-3 1,4-7-280,-1 0-1,0-1 1,-1 0 0,0 0-1,-1-1 1,-1 1 0,0-1-1,-1 0 1,1-21 0,-2 7 822,-1-1-1,-1 0 1,-8-54 0,6 74 62,2 6-168,0-1 1,-1 1 0,1 0 0,-1 0-1,0 0 1,0 0 0,-1 0 0,1 0-1,-1 0 1,0 0 0,0 0 0,-4-5 0,5 9-201,1 0 1,0 0 0,-1-1 0,1 1 0,0 0 0,-1 0 0,1 0 0,-1 0 0,1-1 0,0 1 0,-1 0 0,1 0 0,-1 0 0,1 0 0,-1 0 0,1 0 0,0 0 0,-1 0 0,1 0 0,-1 1 0,1-1 0,0 0 0,-1 0 0,1 0 0,-1 0 0,1 0 0,0 1-1,-1-1 1,1 0 0,0 0 0,-1 1 0,1-1 0,0 0 0,-1 1 0,1-1 0,0 0 0,0 1 0,-1-1 0,1 0 0,0 1 0,0-1 0,0 1 0,0-1 0,-1 0 0,1 1 0,0-1 0,0 1 0,-6 20 1078,4-1-766,1-1 0,0 1 0,2 0 0,0 0 0,1 0 0,1 0 0,8 27 0,-1-13-178,1-2 1,2 1-1,24 44 1,-36-74-189,5 8 10,0 1 0,1-1 0,0 0 0,1 0 0,0 0 0,0-1 0,1-1 1,11 9-1,-20-17-15,1 0 0,0-1 1,-1 1-1,1-1 0,0 1 1,-1-1-1,1 1 0,0-1 1,0 0-1,-1 1 0,1-1 1,0 0-1,0 0 0,-1 0 1,1 1-1,0-1 0,0 0 1,0 0-1,0 0 0,-1 0 1,3-1-1,-3 1-1,0-1-1,0 1 1,1-1 0,-1 1-1,0-1 1,0 1 0,0-1-1,0 0 1,0 1 0,0-1-1,0 1 1,0-1 0,0 0-1,0 1 1,0-1 0,0 1 0,0-1-1,0 0 1,-1 1 0,1-1-1,0 0 1,-19-36-46,-10-6-181,-57-62-1,23 30 6,83 81-1026,0-2-1,25 4 1,-37-8 1034,0-1 1,-1 0-1,1 0 1,-1-1-1,10-2 0,10-7-700</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20.388"/>
    </inkml:context>
    <inkml:brush xml:id="br0">
      <inkml:brushProperty name="width" value="0.05" units="cm"/>
      <inkml:brushProperty name="height" value="0.05" units="cm"/>
    </inkml:brush>
  </inkml:definitions>
  <inkml:trace contextRef="#ctx0" brushRef="#br0">53 391 15923,'-2'0'134,"0"1"-1,0-1 1,0 1-1,0-1 0,0 1 1,0 0-1,0 0 0,0 0 1,1 0-1,-1 0 1,0 0-1,1 1 0,-1-1 1,1 0-1,-1 1 1,1 0-1,0-1 0,-1 1 1,1 0-1,0-1 0,0 1 1,0 0-1,0 0 1,1 0-1,-1 0 0,0 3 1,-2 4 178,0 1 0,1 0 0,1-1 0,-1 11 0,1-6-79,1-1 1,0 1-1,2-1 1,-1 0 0,5 17-1,-5-26-160,0 1-1,0-1 1,1 0 0,0 1-1,-1-1 1,1 0-1,1 0 1,-1 0-1,0 0 1,1-1 0,0 1-1,0-1 1,0 1-1,1-1 1,-1 0-1,1 0 1,-1-1 0,8 5-1,-9-6-37,0 0 0,0-1-1,0 1 1,0 0 0,0-1-1,0 0 1,0 1 0,0-1 0,1 0-1,-1 0 1,0 0 0,0 0-1,0-1 1,1 1 0,-1 0 0,0-1-1,0 0 1,0 1 0,2-2-1,-1 0 9,0 0 0,0 0-1,-1 0 1,1-1 0,-1 1-1,1-1 1,-1 1 0,0-1-1,0 0 1,0 0-1,2-3 1,0-3 32,0 0 0,0 0-1,-1-1 1,-1 1 0,1-1 0,-1 0 0,1-16-1,-3 18-31,0-1 0,-1 1-1,0-1 1,0 0-1,-4-13 1,4 19-24,0-1 1,-1 0-1,1 0 1,-1 0-1,0 1 1,0-1-1,0 1 1,-1 0-1,1-1 1,-1 1-1,0 0 1,1 1-1,-8-6 1,10 7-19,-1 1 1,1-1 0,-1 1 0,1-1-1,-1 1 1,0 0 0,1-1 0,-1 1 0,0 0-1,0-1 1,1 1 0,-1 0 0,0 0-1,0 0 1,1-1 0,-1 1 0,0 0 0,0 0-1,1 0 1,-1 0 0,0 0 0,0 1 0,1-1-1,-1 0 1,0 0 0,0 0 0,-1 1-1,2 0 1,-1 0-1,0 0 1,1 0-1,-1 0 1,1 0-1,-1 0 1,1 0-1,0 0 1,0 0-1,-1 0 1,1 0-1,0 1 0,0-1 1,0 0-1,0 0 1,0 2-1,1 3 0,-1 0 1,1 0-1,1 0 0,-1 0 0,5 11 0,-3-12-2,0 0-1,0 0 1,0-1 0,0 1 0,0-1-1,1 0 1,0 0 0,0 0 0,0-1 0,1 1-1,-1-1 1,1 0 0,0 0 0,-1-1-1,1 1 1,1-1 0,-1 0 0,0 0-1,0-1 1,1 0 0,-1 0 0,1 0-1,-1 0 1,11-1 0,-8-1-1,1 0 1,-1 0-1,1-1 1,-1 0 0,0 0-1,0-1 1,0 0-1,0 0 1,0-1-1,-1 0 1,1-1-1,-1 0 1,0 0-1,-1 0 1,9-9-1,4-6 15,-1-2 0,-1 0-1,-1-1 1,-1 0 0,-1-1 0,12-31-1,-17 35-3,-1-1 0,-1-1 0,-1 1 1,-1-1-1,-1 0 0,-1 0 0,-1 0 0,0-26 0,-2 43-9,-1 0 0,1 0 0,-1 0 0,0 0 0,0 0 0,-1 0 0,1 1-1,-1-1 1,0 0 0,0 1 0,-1-1 0,-2-4 0,3 8-1,1 0 0,0-1 0,0 1-1,-1 0 1,1 0 0,-1 0 0,1 0 0,-1 0 0,0 0 0,1 1-1,-1-1 1,0 0 0,1 1 0,-1-1 0,0 1 0,0 0-1,1-1 1,-1 1 0,0 0 0,0 0 0,0 0 0,1 0-1,-1 1 1,0-1 0,0 0 0,0 1 0,1-1 0,-1 1-1,0 0 1,1 0 0,-1-1 0,1 1 0,-1 0 0,1 0-1,-2 2 1,-8 5-3,1 0 0,0 0 0,1 1 0,0 0 0,1 1 0,0 0 0,0 0 0,1 1 0,-10 20 0,7-11 5,1 1 0,1 0 0,0 0 1,-6 38-1,12-50 3,1-1 1,0 1 0,1-1-1,0 1 1,0 0 0,0-1-1,2 1 1,-1-1 0,1 1 0,0-1-1,5 12 1,-5-15-57,0 0-1,1 0 1,0-1 0,0 1 0,0-1 0,1 0-1,0 0 1,-1 0 0,1 0 0,1 0-1,-1-1 1,0 0 0,1 0 0,0 0 0,-1-1-1,1 1 1,0-1 0,0 0 0,6 1-1,-1-1-133,0 0 0,-1-1-1,1 0 1,0 0 0,0-1-1,0 0 1,16-3-1,3-5-270</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21.500"/>
    </inkml:context>
    <inkml:brush xml:id="br0">
      <inkml:brushProperty name="width" value="0.05" units="cm"/>
      <inkml:brushProperty name="height" value="0.05" units="cm"/>
    </inkml:brush>
  </inkml:definitions>
  <inkml:trace contextRef="#ctx0" brushRef="#br0">113 186 15339,'-5'2'753,"2"-2"-358,0 1 0,0 0 0,1 0 0,-1 0 0,0 1 0,1-1 0,-1 1 0,-3 2 0,6-3-288,1-1 0,-1 0-1,0 1 1,1-1 0,-1 0 0,0 1 0,1-1 0,-1 0 0,0 0-1,1 0 1,-1 1 0,1-1 0,-1 0 0,1 0 0,-1 0 0,0 0-1,1 0 1,-1 1 0,1-1 0,-1 0 0,1 0 0,-1 0 0,1 0-1,-1-1 1,1 1 0,-1 0 0,0 0 0,1 0 0,0 0 0,20-1 510,-5-2-419,1-1-1,-1 0 0,0-1 0,0-1 0,-1-1 1,17-9-1,-25 13-171,-1-1 0,0 1 0,0-1 0,0-1 0,0 1 0,-1-1 0,0 0 0,0-1 0,0 1 0,-1-1 0,1 0 0,-1 0 0,-1 0 0,1-1 0,-1 1 0,4-12 0,-7 17-16,1-1-1,0 0 0,-1 1 0,1-1 0,-1 0 0,0 0 0,0 0 1,0 1-1,0-1 0,0 0 0,0 0 0,0 0 0,0 0 0,-1 1 1,1-1-1,-1 0 0,1 0 0,-1 1 0,0-1 0,0 0 0,0 1 1,0-1-1,0 1 0,0-1 0,0 1 0,0 0 0,0-1 0,-1 1 0,1 0 1,-1 0-1,1 0 0,-1 0 0,1 0 0,-1 0 0,1 0 0,-1 1 1,0-1-1,-3 0 0,0 0 15,-1 0 0,0 0 0,0 1 0,0 0 0,1 1 0,-1-1 0,0 1 0,0 0 0,1 0 0,-1 1 0,-6 2 0,-5 3 52,1 1 1,0 0-1,0 2 1,1-1-1,0 2 1,1 0 0,0 1-1,0 0 1,2 1-1,-1 1 1,2 0 0,0 0-1,-15 26 1,24-35-51,0-1-1,0 1 1,0 0 0,1 0 0,-1-1-1,1 1 1,0 0 0,1 0 0,0 0-1,-1 6 1,2-9-27,-1 1 0,0 0 0,1-1 0,-1 1 0,1-1 0,0 0 0,0 1 1,0-1-1,0 0 0,0 1 0,1-1 0,-1 0 0,1 0 0,-1 0 0,1 0 0,0 0 0,0 0 0,0-1 0,0 1 0,0-1 0,3 3 0,3-1-207,0 0 0,0 0 0,0 0-1,0-1 1,0 0 0,0-1-1,1 0 1,-1 0 0,0-1 0,1 0-1,-1 0 1,0-1 0,16-3-1,3-2-653,0-1-1,48-21 1,-31 9-199</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21.998"/>
    </inkml:context>
    <inkml:brush xml:id="br0">
      <inkml:brushProperty name="width" value="0.05" units="cm"/>
      <inkml:brushProperty name="height" value="0.05" units="cm"/>
    </inkml:brush>
  </inkml:definitions>
  <inkml:trace contextRef="#ctx0" brushRef="#br0">216 57 13491,'1'-1'144,"0"0"1,0 0-1,-1 0 0,1-1 1,0 1-1,-1 0 0,1 0 1,-1-1-1,0 1 0,1 0 1,-1-1-1,0 1 0,0 0 1,1-1-1,-1 1 0,0 0 1,0-1-1,-1 1 0,1 0 1,0-1-1,0 1 1,-1 0-1,1-1 0,-1 1 1,1 0-1,-1 0 0,1-1 1,-1 1-1,0 0 0,0 0 1,0 0-1,1 0 0,-1 0 1,0 0-1,0 0 0,0 0 1,0 0-1,-1 0 0,1 1 1,0-1-1,0 0 0,0 1 1,-3-1-1,0-1 66,-1 1-1,1 0 1,0 0-1,-1 0 1,1 1-1,-1-1 1,1 1-1,-1 0 1,1 1 0,-1-1-1,1 1 1,-8 1-1,6 1-153,-1 0 0,0 1 0,1 0 0,0 0 0,0 0 0,0 1 0,0 0 0,1 0 0,0 0 0,0 1 0,0 0 0,1 0-1,-1 0 1,1 0 0,-4 10 0,0 0 61,1 0 0,1 1 1,0 0-1,1 1 0,-4 22 0,8-34-72,0 0 0,0 0 1,1 0-1,0 0 0,0 1 1,0-1-1,1 0 0,0 0 1,2 10-1,-2-14-37,0 0 1,1 1 0,-1-1-1,0 0 1,1 0 0,-1 0-1,1 0 1,0 0 0,0-1-1,-1 1 1,1-1 0,0 1-1,0-1 1,1 1 0,-1-1-1,0 0 1,0 0 0,1 0-1,-1 0 1,0-1 0,1 1-1,-1 0 1,1-1 0,-1 0-1,1 0 1,2 0 0,2 0-66,0 0 0,0 0 0,0-1 0,0 0 0,0-1 0,0 0 0,0 0 0,0 0 0,0-1 0,-1 0 0,9-5 0,-11 6-67,-1 0 1,1-1-1,0 0 1,-1 1-1,0-1 1,1 0-1,-1 0 1,0-1-1,-1 1 1,1-1-1,-1 1 1,1-1-1,-1 0 1,0 0-1,0 0 1,-1 0-1,1 0 1,-1-1-1,1-4 1,-3-6-465</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22.940"/>
    </inkml:context>
    <inkml:brush xml:id="br0">
      <inkml:brushProperty name="width" value="0.05" units="cm"/>
      <inkml:brushProperty name="height" value="0.05" units="cm"/>
    </inkml:brush>
  </inkml:definitions>
  <inkml:trace contextRef="#ctx0" brushRef="#br0">205 29 13259,'0'-1'130,"0"1"0,0-1 0,1 0 0,-1 0 0,0 0 0,0 0 0,0 0 0,0 0 0,0 0 0,0 0 0,0 1 0,0-1 0,-1 0 0,1 0 0,0 0 0,0 0 0,-1 0 0,1 0 0,-1 1 0,1-1 0,0 0 0,-1 0 0,0 1 0,1-1 0,-1 0 0,1 1 0,-1-1 0,0 0 1,1 1-1,-1-1 0,0 1 0,0-1 0,0 1 0,1 0 0,-1-1 0,0 1 0,0 0 0,0-1 0,-1 1 0,-1 0 39,1-1 0,0 1 0,-1 0 0,1 0 0,0 0 0,0 0 0,-1 1 0,1-1 0,0 1 0,-1-1 0,1 1 0,0 0 0,0 0 0,0 0 0,-3 2 1,-7 5 88,2 2 0,0-1 0,0 1 0,0 0 0,1 1 0,1 0 0,-12 20 1,8-10-8,1 2 0,1-1 0,-10 35 1,18-54-208,1 1 1,0 0 0,0 0 0,1 0 0,-1 0 0,1-1 0,0 1-1,0 0 1,0 0 0,0 0 0,1 0 0,1 7 0,-1-10-31,-1 0 0,1 0 0,-1-1 0,1 1 0,-1 0 1,1 0-1,-1-1 0,1 1 0,0 0 0,-1-1 0,1 1 0,0 0 0,0-1 1,-1 1-1,1-1 0,0 1 0,0-1 0,0 0 0,0 1 0,0-1 0,1 0 1,0 1 1,0-1 1,0 0 0,1 0 0,-1-1 0,0 1 0,1 0 0,-1-1 0,0 1 0,0-1-1,0 0 1,0 0 0,3-1 0,6-4 18,0-1 0,0 0 0,-1 0 0,-1-1 0,1 0 0,-1-1 0,0 0 0,11-15 0,4-10 10,23-43 0,-45 72-42,4 0 18,-4 15-9,-3 29 2,0-16 5,1-22-18,0 1 1,0-1 0,0 0-1,0 0 1,0 1 0,0-1 0,0 0-1,1 0 1,-1 1 0,0-1-1,1 0 1,-1 0 0,1 0 0,-1 0-1,1 0 1,0 0 0,0 1-1,-1-2 1,1 1 0,0 0 0,2 2-1,-2-3-1,0 0 0,0 1 0,0-1 0,0 0 0,0 0 0,0 0-1,0 0 1,0 0 0,1 0 0,-1 0 0,0 0 0,0-1 0,0 1 0,0 0-1,0-1 1,0 1 0,0-1 0,0 1 0,1-2 0,5-2-25,0-1-1,0 0 1,-1-1 0,1 1 0,5-9-1,3-5-145,0 0 0,16-31 0,-35 92 115,3-37 82,0 1 0,1-1 1,-1 1-1,1-1 0,0 1 0,2 6 0,-2-12-21,0 1 0,0 0 0,0-1 0,0 1 0,1 0 0,-1-1 0,0 1 0,0-1 0,1 1 0,-1 0-1,1-1 1,-1 1 0,0-1 0,1 1 0,-1-1 0,1 1 0,-1-1 0,1 1 0,-1-1 0,1 0 0,0 1-1,0-1 1,1 1-2,-1-1 0,0 0 0,0-1 0,1 1-1,-1 0 1,0 0 0,0 0 0,0-1 0,1 1-1,-1-1 1,0 1 0,0-1 0,0 1 0,0-1-1,0 0 1,0 1 0,2-2 0,7-7-36,0 0 0,-1-1 0,0 0 0,0 0-1,-1-1 1,12-21 0,3-3-17,-22 36 66,0 0-1,0-1 1,0 1-1,0-1 1,0 1-1,0 0 1,0 0-1,-1 0 1,1-1-1,0 1 1,-1 0-1,1 0 1,0 0-1,-1 0 1,1 2-1,1 0 7,0 1 0,1-1-1,-1 0 1,1 0 0,0 0-1,0 0 1,4 3 0,-7-6-54,0 1 0,1-1 1,-1 0-1,0 0 0,1 1 1,-1-1-1,0 0 0,0 0 1,1 0-1,-1 1 0,0-1 0,1 0 1,-1 0-1,1 0 0,-1 0 1,0 0-1,1 0 0,-1 0 1,0 0-1,1 0 0,-1 0 0,0 0 1,1 0-1,-1 0 0,1 0 1,-1 0-1,0 0 0,1 0 1,-1 0-1,0 0 0,1-1 1,-1 1-1,0 0 0,1 0 0,-1 0 1,0-1-1,0 1 0,1 0 1,-1 0-1,0-1 0,0 1 1,1 0-1,-1-1 0,0 1 0,0 0 1,0-1-1,1 1 0,-1 0 1,0-1-1,0 1 0,0 0 1,0-1-1,0 1 0,0 0 1,0-1-1,0 1 0,0 0 0,0-1 1,0 1-1,0-1 0,-7-26-839,5 22 810,-6-17-507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4:51.104"/>
    </inkml:context>
    <inkml:brush xml:id="br0">
      <inkml:brushProperty name="width" value="0.05" units="cm"/>
      <inkml:brushProperty name="height" value="0.05" units="cm"/>
    </inkml:brush>
  </inkml:definitions>
  <inkml:trace contextRef="#ctx0" brushRef="#br0">2489 168 9850,'-32'-1'555,"-24"-1"548,0-3 1,-61-13-1,102 15-1021,0 1 0,0 1 0,-1 0-1,1 1 1,0 0 0,-21 4 0,-90 23 29,41-6-18,-98 12 200,-200 48 371,327-65-626,0 3-1,1 2 1,1 2 0,-83 49 0,34-1-26,-109 98 0,0 1 19,152-126-8,1 3 1,-83 87-1,121-111-17,1 1 1,1 1-1,1 0 1,2 2-1,0 0 1,2 0-1,1 2 1,1 0-1,-8 31 0,17-49-17,1 0-1,1 0 0,-1 0 0,2-1 1,-1 1-1,1 0 0,1 0 1,0 0-1,1 0 0,0 0 0,6 16 1,-2-10-11,1-1 0,0-1 0,2 0 0,0 0 1,0 0-1,20 21 0,-1-5 10,1-1 0,2-2-1,1-1 1,55 35 0,151 77-10,-217-128 20,50 27-13,2-3 1,1-3 0,1-3 0,2-4 0,96 19-1,396 20 45,-346-45-20,274 30 4,263 24-10,4-31-19,829-40 4,-418-56 29,-407 12-12,856-77 122,-158-91-64,-1375 191-55,90-31-1,-138 34-14,-1-1 0,0-2-1,-1-1 1,42-30 0,-30 13 50,-2-3 0,81-81 0,-127 116-43,0-1-1,0 0 1,0 0 0,-1 0 0,0-1 0,0 1 0,-1-1 0,0 0 0,0 0-1,-1 0 1,0-1 0,0 1 0,0-1 0,-1 1 0,0-1 0,-1 1 0,0-1-1,0 1 1,-1-10 0,-2 1 3,-1 0 0,0 1 0,-1 0-1,-1 0 1,0 0 0,-1 1 0,0 0 0,-12-16 0,-35-46 139,-123-130 1,70 87-75,-28-25-75,104 116-6,0 2 0,-65-42 0,5 18-71,-1 3 0,-130-46 0,-206-43-328,183 74 205,-453-53 0,-261 42 275,814 65-62,-187-13 27,-705-34 13,-2 55 288,-19 90 87,5 54-276,513-67-7,87-22 105,-262 41-181,679-90-78,-184 26-18,105-30-36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24.991"/>
    </inkml:context>
    <inkml:brush xml:id="br0">
      <inkml:brushProperty name="width" value="0.05" units="cm"/>
      <inkml:brushProperty name="height" value="0.05" units="cm"/>
    </inkml:brush>
  </inkml:definitions>
  <inkml:trace contextRef="#ctx0" brushRef="#br0">113 194 13867,'6'-42'6623,"-6"42"-6574,-1 0 0,1-1 0,0 1 0,0 0-1,0 0 1,0 0 0,-1-1 0,1 1 0,0 0 0,0 0 0,-1 0 0,1 0 0,0 0 0,0 0 0,0-1 0,-1 1 0,1 0 0,0 0 0,-1 0 0,1 0 0,0 0 0,0 0 0,-1 0 0,1 0-1,0 0 1,0 0 0,-1 0 0,1 0 0,0 0 0,0 0 0,-1 0 0,1 1 0,0-1 0,0 0 0,0 0 0,-1 0 0,1 0 0,0 0 0,0 1 0,-1-1 0,1 0 0,0 0 0,-12 7 633,-1 7-359,0 1 0,1 0 0,-16 25 0,24-33-270,0 0 1,0 0 0,1 0-1,0 1 1,0-1 0,1 1-1,0 0 1,0 0-1,1 0 1,-1 15 0,1-22-44,1 0 0,0 0 0,0 0 0,0 0 0,0-1 0,1 1 0,-1 0 0,0 0 0,0 0 0,0-1 0,1 1 0,-1 0 0,0 0 0,1 0 0,-1-1 0,1 1 0,-1 0 0,1-1 0,-1 1 0,1-1 0,-1 1 1,1 0-1,-1-1 0,1 1 0,0-1 0,-1 1 0,1-1 0,0 0 0,0 1 0,-1-1 0,1 0 0,0 1 0,0-1 0,0 0 0,-1 0 0,1 0 0,0 0 0,0 0 0,0 0 0,0 0 0,-1 0 0,1 0 0,0 0 0,0 0 0,0 0 0,-1-1 0,1 1 0,0 0 1,1-1-1,4-1 25,-1-1 1,1 0-1,-1 0 1,1 0-1,5-5 1,12-11 53,0-2 1,38-46 0,-19 20-51,-42 47-38,0-1 0,0 1 1,1-1-1,-1 1 0,0-1 1,1 1-1,-1 0 1,1-1-1,-1 1 0,1-1 1,-1 1-1,1 0 0,-1-1 1,1 1-1,-1 0 1,1 0-1,-1-1 0,1 1 1,-1 0-1,1 0 0,-1 0 1,1 0-1,-1 0 1,1 0-1,0 0 0,-1 0 1,1 0-1,-1 0 0,1 0 1,0 0-1,-1 0 1,2 0-1,7 16 62,0 1-25,-7-14-33,0-1-1,0 0 1,1 0-1,-1 0 1,1-1 0,-1 1-1,1 0 1,0-1-1,0 0 1,-1 0-1,1 0 1,0 0-1,0 0 1,0 0-1,0-1 1,4 1-1,-2-1-5,0 0 0,0-1 0,0 0 0,0 1 0,0-2 0,0 1 0,0 0 0,0-1 0,5-3 0,2-1-13,0-1 1,0-1 0,-1 0-1,0 0 1,0-1 0,12-15 0,-19 20 8,1 0-1,-1-1 1,-1 1 0,1-1 0,-1 0 0,0 0 0,0 0 0,0 0 0,0-1 0,2-8 0,-5 14 4,0 0 1,0 0 0,0 0 0,0 0 0,0 0 0,0 0 0,0 0-1,-1 0 1,1 1 0,0-1 0,0 0 0,0 0 0,0 0 0,0 0-1,0 0 1,0 0 0,0 0 0,0 0 0,0 0 0,0 0 0,0 0-1,0 0 1,0 0 0,0 0 0,-1 0 0,1 0 0,0 0 0,0 0-1,0 0 1,0 0 0,0 0 0,0 0 0,0 0 0,0 0 0,0 0-1,0 0 1,0 0 0,0 0 0,0 0 0,0 0 0,-1 0 0,1 0-1,0 0 1,0-1 0,0 1 0,0 0 0,0 0 0,0 0 0,0 0-1,0 0 1,0 0 0,0 0 0,0 0 0,0 0 0,0 0 0,0 0-1,0 0 1,0 0 0,0 0 0,0 0 0,0-1 0,0 1 0,0 0-1,0 0 1,0 0 0,-6 8-17,5-7 15,1-1 0,0 1 1,-1-1-1,1 1 1,0 0-1,0-1 1,-1 1-1,1-1 0,0 1 1,0 0-1,0-1 1,0 1-1,0 0 1,0-1-1,0 1 0,0 0 1,0-1-1,0 1 1,0-1-1,0 1 1,0 0-1,0-1 0,1 1 1,-1-1-1,0 1 1,1 0-1,-1-1 1,0 1-1,1-1 0,-1 1 1,0-1-1,1 1 1,-1-1-1,1 1 1,-1-1-1,1 0 0,0 1 1,1 0-20,1-1 0,-1 1 0,1-1 0,-1 1 0,1-1 0,-1 0 0,1 0 0,-1 0 0,1 0 0,-1-1 0,0 1 1,1-1-1,-1 1 0,1-1 0,-1 0 0,0 0 0,1 0 0,-1 0 0,3-2 0,6-4-140,0-1 0,13-10 0,-23 17 140,19-16-415,31-36 0,-50 52 433,3-4-5,-4 6 62,-4 10 126,8-7-118,8-7-60,-10 3-2,0-2 1,1 1 1,-1 1-1,1-1 0,-1 0 0,0 1 1,1-1-1,-1 1 0,5-1 0,-6 2 0,0-1-1,1 1 1,-1-1-1,0 1 0,1 0 1,-1-1-1,0 1 0,0 0 1,0 0-1,0 0 1,0 0-1,0 0 0,0 0 1,0 0-1,0 0 1,0 0-1,1 2 0,13 21 1,-1 0 0,-1 0 0,-1 1-1,13 41 1,22 109 3,-40-147 8,-2 0 0,0 1 0,-2 0 0,-1-1 0,-2 43 0,0-69 7,-1 0 0,1-1-1,0 1 1,0 0 0,-1-1-1,1 1 1,-1-1 0,0 1-1,1 0 1,-1-1 0,0 1-1,0-1 1,0 0 0,0 1-1,0-1 1,0 0 0,0 1 0,0-1-1,-1 0 1,1 0 0,0 0-1,-3 1 1,2-1 22,0-1 1,-1 1-1,1-1 0,0 1 0,-1-1 1,1 0-1,0 0 0,-1 0 1,1 0-1,-1 0 0,1-1 0,0 1 1,-1-1-1,-1 0 0,-5-2 96,1-1 0,0 1 0,0-2 0,0 1 0,0-1 0,1 0 0,-11-10 0,7 5-18,1-2-1,0 0 1,1 0 0,0-1 0,1 0-1,0 0 1,-10-27 0,14 30-97,0-1 0,1 0 0,0 0 0,1 0 0,0 0 0,1 0 0,0-1 0,1 1 0,0 0-1,0-1 1,4-15 0,-3 22-20,1-1-1,0 1 0,0 0 0,0 0 0,1 0 1,0 0-1,0 1 0,0-1 0,0 1 0,1-1 1,-1 1-1,1 0 0,0 1 0,6-5 0,6-3-160,1 0 0,30-14 1,-28 16-440,-1 0 0,16-13 0,-19 10-142,-1 0 0,17-20 0,-22 22 447,14-14-492</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25.409"/>
    </inkml:context>
    <inkml:brush xml:id="br0">
      <inkml:brushProperty name="width" value="0.05" units="cm"/>
      <inkml:brushProperty name="height" value="0.05" units="cm"/>
    </inkml:brush>
  </inkml:definitions>
  <inkml:trace contextRef="#ctx0" brushRef="#br0">178 0 16636,'6'21'1147,"31"114"3769,-8 1-3290,-23-103-1557,-3 1-1,0 0 0,-2 0 1,-2 0-1,-1 0 1,-8 41-1,-2-28-327,-2 0 1,-2-1-1,-2-1 1,-2-1-1,-1 0 1,-3-2-1,-55 75 1,34-60-153</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0.251"/>
    </inkml:context>
    <inkml:brush xml:id="br0">
      <inkml:brushProperty name="width" value="0.05" units="cm"/>
      <inkml:brushProperty name="height" value="0.05" units="cm"/>
    </inkml:brush>
  </inkml:definitions>
  <inkml:trace contextRef="#ctx0" brushRef="#br0">34 25 18548,'-16'5'1888,"6"-4"-1167,3 4-273,13-8 872,15-3-336,16 0-336,10 0-128,16 1-320,3 0-176,6 2-408,-2 2-192,-5 1-384,-7 3-240,-17 0-233,-12-1 881,-39-1-1360</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0.746"/>
    </inkml:context>
    <inkml:brush xml:id="br0">
      <inkml:brushProperty name="width" value="0.05" units="cm"/>
      <inkml:brushProperty name="height" value="0.05" units="cm"/>
    </inkml:brush>
  </inkml:definitions>
  <inkml:trace contextRef="#ctx0" brushRef="#br0">19 374 16171,'-17'28'1705,"15"-2"-929,7-5-216,21-3 840,11-5-103,21-7-345,8-6-144,10-3-320,4-5-256,-1-3-680,-4-1-408,-9-8-96,-11-3 656,-10-7-240,-10-1-233</inkml:trace>
  <inkml:trace contextRef="#ctx0" brushRef="#br0" timeOffset="0.49">804 4 18476,'18'-3'1664,"4"3"-1136,1 0-216,1 9 705,2 5-201,-9 8-368,-6 6-136,-11 15-160,-5 4-32,-13 13-16,-7 4-8,-4 2 8,-2-2-208,1-5-776,7-1 832,11-12-80,4-10-88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7.770"/>
    </inkml:context>
    <inkml:brush xml:id="br0">
      <inkml:brushProperty name="width" value="0.05" units="cm"/>
      <inkml:brushProperty name="height" value="0.05" units="cm"/>
    </inkml:brush>
  </inkml:definitions>
  <inkml:trace contextRef="#ctx0" brushRef="#br0">3 11 17716,'-3'-10'1859,"3"27"-919,0-13-879,6 93 2277,27 151 0,-31-235-2249,2 6 128,8 29 1,-10-43-177,0 0 0,0 0 1,1 0-1,-1 0 0,1-1 0,0 1 0,0-1 0,0 0 0,1 0 0,6 6 0,-9-9-30,1 0-1,0 1 1,0-1 0,0 0-1,0 0 1,0 0 0,0-1-1,0 1 1,0 0-1,1-1 1,-1 1 0,0-1-1,0 0 1,0 0-1,1 0 1,-1 0 0,0 0-1,0 0 1,0 0-1,1-1 1,-1 1 0,0-1-1,0 0 1,0 1 0,0-1-1,0 0 1,0 0-1,3-3 1,4-2-1,0-1-1,0 0 1,-1-1-1,10-12 1,-10 12-6,12-14-4,-7 7-19,1 1-1,0 0 0,23-17 1,-36 30 13,0 0 1,0 0 0,0 0-1,1 0 1,-1 1-1,0-1 1,0 0 0,1 0-1,-1 1 1,1-1 0,-1 1-1,1 0 1,-1-1-1,1 1 1,-1 0 0,1 0-1,-1 0 1,1 0 0,-1 0-1,1 0 1,-1 0-1,1 0 1,-1 1 0,0-1-1,1 1 1,-1-1-1,1 1 1,-1-1 0,0 1-1,1 0 1,-1 0 0,0 0-1,0-1 1,0 1-1,1 0 1,-1 1 0,0-1-1,0 0 1,0 0 0,-1 0-1,1 1 1,0-1-1,0 0 1,-1 1 0,1-1-1,0 2 1,2 5-15,-1 0 1,0 1-1,0-1 0,-1 1 0,0-1 1,0 15-1,-1-10 29,-1 1 0,-1-1 0,0 1 0,-1-1 0,-1 0 0,0 0 1,-1 0-1,0-1 0,0 1 0,-2-1 0,-14 21 0,17-26 5,-1-1-1,0 1 1,-1-1 0,0 0 0,0 0-1,0-1 1,-1 0 0,1 0 0,-1 0-1,0-1 1,-1 0 0,1-1 0,-1 1-1,0-1 1,1-1 0,-1 1-1,-1-2 1,1 1 0,0-1 0,-12 1-1,16-2-92,0-1 0,1 1 0,-1-1 0,0 1-1,1-1 1,-1 0 0,1 0 0,-1-1 0,1 1-1,-1-1 1,1 0 0,0 0 0,0 0 0,0 0 0,0 0-1,0-1 1,0 1 0,1-1 0,-1 0 0,1 0-1,0 0 1,0 0 0,0 0 0,0 0 0,0 0 0,1-1-1,-1 1 1,1-1 0,0 1 0,0-1 0,0 0-1,1 1 1,-1-1 0,1 0 0,0 1 0,0-1 0,0 0-1,1 0 1,0-4 0,7-27-609</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8.202"/>
    </inkml:context>
    <inkml:brush xml:id="br0">
      <inkml:brushProperty name="width" value="0.05" units="cm"/>
      <inkml:brushProperty name="height" value="0.05" units="cm"/>
    </inkml:brush>
  </inkml:definitions>
  <inkml:trace contextRef="#ctx0" brushRef="#br0">90 26 17004,'-6'5'281,"1"0"0,0 0 0,1 1 0,-1-1 0,1 1 0,0 0 0,0 0 0,1 1 0,-4 7 0,5-8 61,-8 13 250,-12 37 0,20-50-521,0 1 1,0 0-1,1-1 0,0 1 0,1 0 0,-1 0 0,1 0 0,0-1 0,2 13 0,-2-18-48,1 0 0,-1-1 0,0 1 0,0 0-1,0 0 1,1 0 0,-1 0 0,0 0 0,1 0 0,-1-1-1,1 1 1,-1 0 0,1 0 0,-1-1 0,1 1-1,-1 0 1,1-1 0,0 1 0,-1 0 0,1-1 0,0 1-1,0-1 1,0 1 0,-1-1 0,1 0 0,0 1-1,0-1 1,0 0 0,0 1 0,0-1 0,0 0-1,-1 0 1,1 0 0,0 0 0,0 0 0,0 0 0,0 0-1,0 0 1,0 0 0,0 0 0,0-1 0,0 1-1,-1 0 1,3-1 0,1-1 77,1-1-1,-1 1 1,1-1 0,-1 0-1,0 0 1,7-7 0,1-3 74,0-1-1,-1-1 1,-1 0 0,0 0 0,-1-1 0,-1 0-1,-1 0 1,0-1 0,-1 0 0,-1 0 0,4-19 0,-9 33-151,1 0 0,-1-1 0,0 1 1,0 0-1,0 0 0,-1 0 0,0-5 1,1 8-22,0 0 0,0 0 1,0-1-1,0 1 1,0 0-1,-1 0 1,1-1-1,0 1 1,0 0-1,0 0 0,0-1 1,0 1-1,0 0 1,-1 0-1,1 0 1,0-1-1,0 1 0,0 0 1,-1 0-1,1 0 1,0 0-1,0 0 1,-1-1-1,1 1 1,0 0-1,0 0 0,-1 0 1,1 0-1,0 0 1,0 0-1,-1 0 1,-9 11 29,5-1-111,0 0 1,1 0 0,0 1 0,0 0 0,1 0 0,1 0 0,0 0 0,1 0-1,0 0 1,0 1 0,2 17 0,-1-28 12,0 1 0,0-1 0,1 1 0,-1-1 0,0 1 0,1-1 1,-1 1-1,1-1 0,-1 1 0,1-1 0,0 1 0,0-1 0,0 0 0,0 1 0,-1-1 0,2 0 0,-1 0 0,0 0 0,2 2 1,-1-2-8,-1-1 0,0 0 1,0 1-1,1-1 1,-1 0-1,0 0 1,1 0-1,-1 0 0,0 0 1,0 0-1,1 0 1,-1 0-1,0-1 1,1 1-1,-1 0 1,0-1-1,0 1 0,2-2 1,5-3-178,0 0 0,-1 0 0,1 0 0,-1-1 0,9-10 0,16-20-577</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8.639"/>
    </inkml:context>
    <inkml:brush xml:id="br0">
      <inkml:brushProperty name="width" value="0.05" units="cm"/>
      <inkml:brushProperty name="height" value="0.05" units="cm"/>
    </inkml:brush>
  </inkml:definitions>
  <inkml:trace contextRef="#ctx0" brushRef="#br0">123 0 15827,'-4'1'193,"1"0"0,0 0 0,0 0 0,0 1-1,0-1 1,0 1 0,1 0 0,-1 0 0,1 0-1,-1 0 1,1 0 0,-5 5 0,0 0 202,-3 2 180,-32 31 1505,40-37-1944,-1 0 1,1-1-1,0 1 1,0 0-1,1 0 1,-1 0-1,0 0 1,1 1-1,0-1 0,0 0 1,0 1-1,0-1 1,0 6-1,1-8-113,0-1-1,0 1 1,0 0-1,1-1 0,-1 1 1,0 0-1,1-1 1,-1 1-1,0 0 1,1-1-1,-1 1 0,1-1 1,-1 1-1,1-1 1,-1 1-1,1-1 0,0 1 1,-1-1-1,1 1 1,-1-1-1,1 0 1,0 1-1,-1-1 0,1 0 1,0 0-1,0 1 1,-1-1-1,1 0 1,1 0-1,26 3-10,-21-3-18,76 4-899,-43-4-140,0 2 1,50 10-1,-86-11 941,0 0 0,-1 0 0,1 0 0,-1 0 0,1 1 0,-1 0 0,6 3 0,-9-5 98,0 0 1,1 1-1,-1-1 0,0 0 0,1 1 0,-1-1 1,0 0-1,1 1 0,-1-1 0,0 0 0,0 1 1,1-1-1,-1 1 0,0-1 0,0 1 0,0-1 0,0 0 1,0 1-1,0-1 0,1 1 0,-1-1 0,0 1 1,0-1-1,-1 1 0,1 0 0,0 0 25,-1 0 0,1 0 1,-1 0-1,0 0 0,1-1 0,-1 1 0,0 0 0,0 0 0,0 0 1,1-1-1,-1 1 0,0 0 0,0-1 0,0 1 0,-2 0 0,-22 11 475,-1 0-1,0-2 0,-1-1 0,0-1 1,-1-1-1,-38 4 0,61-10-615,0-1-1,0 0 0,0 0 1,1 0-1,-1-1 0,-8-1 1,12 2 99,0-1 0,0 1 1,0 0-1,0-1 0,0 1 1,0-1-1,0 1 0,1-1 1,-1 1-1,0-1 0,0 0 1,1 1-1,-1-1 0,0 0 1,1 1-1,-1-1 0,1 0 1,-1 0-1,1 0 0,-1 0 0,1 0 1,-1 1-1,1-1 0,0 0 1,0 0-1,0 0 0,-1 0 1,1 0-1,0 0 0,0 0 1,0 0-1,0 0 0,0 0 1,1 0-1,-1 0 0,0 0 1,0 0-1,1-1 0,8-19-476</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9.057"/>
    </inkml:context>
    <inkml:brush xml:id="br0">
      <inkml:brushProperty name="width" value="0.05" units="cm"/>
      <inkml:brushProperty name="height" value="0.05" units="cm"/>
    </inkml:brush>
  </inkml:definitions>
  <inkml:trace contextRef="#ctx0" brushRef="#br0">52 157 15923,'12'-1'769,"0"-1"-1,-1 0 0,1-1 1,-1 0-1,1-1 0,-1 0 0,16-9 1,-22 11-630,-1-1 0,0 0 0,0 0 0,-1 0-1,1 0 1,-1-1 0,1 1 0,-1-1 0,0 0 0,0 0 0,-1 0 0,1 0 0,-1-1 0,0 1 0,0-1 0,0 1 0,-1-1 0,0 0 0,0 1 0,0-1 0,0-5 0,0 9-122,-1 0 1,0 0-1,0-1 0,0 1 1,0 0-1,0 0 1,0 0-1,0 0 0,0 0 1,0-1-1,-1 1 1,1 0-1,0 0 1,-1 0-1,1 0 0,-1 0 1,1 0-1,-1 0 1,0 0-1,1 0 1,-1 0-1,0 0 0,1 1 1,-1-1-1,0 0 1,0 0-1,0 1 0,0-1 1,0 0-1,0 1 1,0-1-1,0 1 1,0-1-1,0 1 0,0 0 1,0 0-1,0-1 1,-1 1-1,1 0 0,0 0 1,0 0-1,0 0 1,-2 0-1,-2 1 22,1-1-1,-1 1 0,0 0 0,0 1 1,1-1-1,-1 1 0,1 0 1,-1 0-1,-5 4 0,-2 2-22,1 1 1,0 0-1,0 1 0,1 0 0,1 0 0,0 1 1,0 1-1,-13 22 0,17-26-23,1 1 0,0-1 0,0 1-1,1 0 1,0 0 0,0 0 0,1 0 0,1 0 0,-1 0 0,1 1 0,1-1-1,0 1 1,0-1 0,3 15 0,-2-21-31,-1-1-1,1 1 1,0 0 0,0-1 0,0 1-1,0 0 1,1-1 0,-1 0 0,1 1-1,-1-1 1,1 0 0,0 0 0,0 0-1,0 0 1,0 0 0,0 0 0,1 0-1,-1-1 1,0 1 0,1-1 0,-1 0-1,1 1 1,0-1 0,-1-1 0,1 1-1,0 0 1,-1-1 0,1 1 0,3-1-1,4 1-64,-1-1-1,1-1 0,-1 0 0,1 0 1,-1-1-1,1 0 0,14-6 0,24-12-284</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9.455"/>
    </inkml:context>
    <inkml:brush xml:id="br0">
      <inkml:brushProperty name="width" value="0.05" units="cm"/>
      <inkml:brushProperty name="height" value="0.05" units="cm"/>
    </inkml:brush>
  </inkml:definitions>
  <inkml:trace contextRef="#ctx0" brushRef="#br0">148 300 19380,'-4'-2'104,"1"0"1,-1 1-1,0 0 0,0 0 1,0 0-1,0 0 0,0 0 0,0 1 1,1 0-1,-1 0 0,0 0 1,0 0-1,0 1 0,0-1 1,0 1-1,0 0 0,0 0 0,0 0 1,1 1-1,-1 0 0,0-1 1,1 1-1,-1 0 0,1 1 0,0-1 1,0 1-1,0-1 0,0 1 1,0 0-1,-4 6 0,4-5-24,0-1-1,0 1 0,0 0 1,0 0-1,1 1 1,0-1-1,0 0 0,0 1 1,0-1-1,1 1 0,0 0 1,0-1-1,0 1 1,0 0-1,1 0 0,0 0 1,0-1-1,0 1 1,0 0-1,1 0 0,0 0 1,0-1-1,0 1 0,1 0 1,2 6-1,-2-9-26,0 1 0,1 0 0,-1-1 0,0 1-1,1-1 1,0 0 0,-1 0 0,1 0 0,0 0 0,0 0-1,0-1 1,0 1 0,1-1 0,-1 0 0,0 0-1,0 0 1,1 0 0,-1-1 0,1 1 0,-1-1 0,0 0-1,1 0 1,-1 0 0,1-1 0,6 0 0,1-1 19,0-1 1,0 0 0,0 0-1,-1-1 1,1 0-1,15-9 1,-11 3-42,-1 0 1,0-1-1,-1-1 0,0 0 0,-1 0 1,0-1-1,-1-1 0,0 0 1,-1-1-1,15-29 0,-13 19-42,-1-1 0,-2 0 1,0 0-1,-1-1 0,-2 0 0,4-32 0,-9 54 0,-1 0 0,1 0 0,-1 0 1,0 0-1,0 0 0,-1 0 0,1-1 0,-1 1 0,0 0 0,-1 0 0,-1-4 0,3 8 9,-1 1 1,1 0-1,0-1 0,0 1 0,-1 0 0,1-1 0,-1 1 0,1 0 0,0 0 0,-1-1 0,1 1 1,0 0-1,-1 0 0,1 0 0,-1 0 0,1 0 0,-1-1 0,1 1 0,-1 0 0,1 0 0,0 0 1,-1 0-1,1 0 0,-1 0 0,1 1 0,-1-1 0,1 0 0,-1 0 0,1 0 0,0 0 0,-1 0 0,1 1 1,-1-1-1,1 0 0,0 0 0,-1 1 0,1-1 0,0 0 0,-1 0 0,1 1 0,-15 16-54,6-2 40,0 0 0,2 1 0,0 0 0,0 0 0,2 1 0,0 0 0,-3 23 0,4-18-268,1-1-1,2 2 0,0-1 0,1 0 0,5 33 0,-4-49 217,0 1 0,1 0 0,0-1 0,0 1 0,0-1 0,1 1 0,0-1 0,0 0 0,6 8 0,12 3-364</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9.865"/>
    </inkml:context>
    <inkml:brush xml:id="br0">
      <inkml:brushProperty name="width" value="0.05" units="cm"/>
      <inkml:brushProperty name="height" value="0.05" units="cm"/>
    </inkml:brush>
  </inkml:definitions>
  <inkml:trace contextRef="#ctx0" brushRef="#br0">127 32 15707,'-1'-1'224,"0"-1"0,0 0 0,0 0 0,0 0 0,0 0 0,-1 1 0,1-1 0,-1 1 0,1-1 0,-1 1 0,1 0 0,-1-1 0,0 1 0,0 0 0,0 0 0,0 0 0,-2-1-1,3 2-83,-1 0 0,0 0 0,1 0 0,-1 0 0,1 0-1,-1 0 1,0 0 0,1 0 0,-1 1 0,1-1 0,-1 0-1,1 1 1,-1 0 0,1-1 0,-1 1 0,1 0 0,-1 0-1,1 0 1,0 0 0,-1 0 0,1 0 0,0 0-1,-2 2 1,-3 4 111,1 1 0,-1-1-1,1 1 1,0 0 0,1 0-1,0 1 1,1-1 0,-4 12-1,3-6-179,1 0 0,0-1 0,1 1-1,-1 25 1,3-38-59,0-1-1,0 1 0,-1 0 1,1 0-1,0 0 0,0 0 1,0 0-1,0-1 0,0 1 1,1 0-1,-1 0 1,0 0-1,0 0 0,1-1 1,-1 1-1,0 0 0,1 0 1,-1-1-1,0 1 0,1 0 1,-1 0-1,1-1 1,0 1-1,-1-1 0,1 1 1,-1 0-1,2 0 0,0-1 3,-1 0 0,0 0 0,0-1 0,0 1 0,0 0 0,0-1 0,0 1 1,0 0-1,1-1 0,-1 0 0,0 1 0,-1-1 0,1 1 0,0-1 0,0 0 0,0 0 0,1-1 0,6-6 85,0-1-1,10-16 1,14-25 133,-17 25-85,34-42 1,-47 65-152,-1 0 0,1 0 1,-1 0-1,1 1 0,0-1 1,0 1-1,0-1 0,0 1 0,0 0 1,0 0-1,0-1 0,0 1 1,0 1-1,1-1 0,-1 0 0,0 1 1,5-2-1,-5 3 0,0-1 0,0 1 0,-1-1 0,1 1 1,0 0-1,0-1 0,-1 1 0,1 0 0,-1 0 0,1 0 0,-1 1 0,1-1 1,-1 0-1,0 0 0,0 1 0,1-1 0,-1 1 0,0-1 0,0 1 0,0-1 1,-1 1-1,2 3 0,20 45-70,-16-35 61,0 0-1,1 0 1,1 0 0,18 24-1,-23-35 19,0 0-1,0-1 0,1 0 1,0 1-1,-1-1 0,1-1 1,0 1-1,1-1 0,-1 1 1,0-1-1,1 0 0,-1-1 1,1 1-1,-1-1 0,1 0 0,0 0 1,0 0-1,-1-1 0,1 0 1,0 0-1,6 0 0,-2-1 8,1-1 0,-1 0 0,0-1 0,-1 1 0,1-1 0,0-1 0,-1 0 0,0 0 0,0-1 0,0 0 0,8-7 0,9-9 53,41-43 0,-35 31-37,-31 33-28,0 0-1,0 0 1,0 0 0,0 0-1,0-1 1,1 1 0,-1 0 0,0 0-1,0 0 1,0 0 0,0-1 0,0 1-1,1 0 1,-1 0 0,0 0 0,0 0-1,0 0 1,0 0 0,1 0 0,-1-1-1,0 1 1,0 0 0,0 0-1,1 0 1,-1 0 0,0 0 0,0 0-1,0 0 1,1 0 0,-1 0 0,0 0-1,0 0 1,0 0 0,1 0 0,-1 0-1,0 1 1,0-1 0,0 0 0,1 0-1,-1 0 1,0 0 0,0 0-1,0 0 1,0 0 0,1 0 0,-1 1-1,0-1 1,0 0 0,0 0 0,0 0-1,0 0 1,1 1 0,1 16-11,-6 30-9,3-41 15,-4 31-33,1-13-606,-1 34 0,11-71 65,1-6 229</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5:20.236"/>
    </inkml:context>
    <inkml:brush xml:id="br0">
      <inkml:brushProperty name="width" value="0.05" units="cm"/>
      <inkml:brushProperty name="height" value="0.05" units="cm"/>
    </inkml:brush>
  </inkml:definitions>
  <inkml:trace contextRef="#ctx0" brushRef="#br0">1909 196 14371,'-11'5'28,"0"-2"0,-1 1 0,1-1-1,-24 2 1,-3 2-4,-78 20 57,2 6 0,-155 66 1,-450 223 71,467-190-85,213-107-56,2 1 0,1 1 0,1 3 0,-37 39 0,61-56-16,0 0 1,1 1-1,1 0 0,0 1 0,1 0 0,0 0 1,2 1-1,0 0 0,0 0 0,2 0 0,0 1 1,0-1-1,2 1 0,0 0 0,1 0 0,1 0 1,0 0-1,2 0 0,0 0 0,0 0 0,2 0 1,0-1-1,1 1 0,0-1 0,2 0 0,12 23 1,0-5-14,1-2 0,2 0 0,2-1 0,0-2 0,34 32 0,-19-25 0,1-2 0,2-3 0,56 33 0,-21-20-3,95 37 0,86 18 5,148 36 14,-226-77 1,622 175 16,-488-159 10,615 63-1,335-93 23,579-156-20,-1448 63-180,-3-18 1,487-148-1,-856 208 141,367-119-114,-278 84 93,151-79-1,-231 103 36,0-2 0,-2-1 1,0-1-1,-1-1 0,-2-2 0,0-1 1,-2-1-1,0-2 0,-2 0 1,-2-1-1,0-1 0,-2-1 0,-2-1 1,23-58-1,-35 74 1,0 1-1,-1-1 1,0 1-1,-2-1 1,0 0-1,-1 0 1,0 0-1,-2 0 1,0-1-1,-1 1 1,0 1-1,-7-23 1,1 13 1,-2 1 1,0-1-1,-2 2 1,-1-1-1,-1 2 1,0 0-1,-20-22 0,4 8 9,-3 0 0,-1 2 1,-2 2-1,-65-48 0,42 42-13,-2 2 0,-103-46 0,-145-33-22,-3 26 17,302 87 5,-561-140-102,-684-80 1,-602 83-533,835 136 464,7 92 334,808-52-127,-248 77 0,257-45-31</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29.727"/>
    </inkml:context>
    <inkml:brush xml:id="br0">
      <inkml:brushProperty name="width" value="0.05" units="cm"/>
      <inkml:brushProperty name="height" value="0.05" units="cm"/>
    </inkml:brush>
  </inkml:definitions>
  <inkml:trace contextRef="#ctx0" brushRef="#br0">1 127 13891,'21'8'1488,"5"0"-992,13-8-160,6-5 577,4-9-313,2-1-72,-5-3-192,-5-2-200,-7 3-448,-11 0 1960,-17 5-1552,-11-2 72,-16 3 56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0.162"/>
    </inkml:context>
    <inkml:brush xml:id="br0">
      <inkml:brushProperty name="width" value="0.05" units="cm"/>
      <inkml:brushProperty name="height" value="0.05" units="cm"/>
    </inkml:brush>
  </inkml:definitions>
  <inkml:trace contextRef="#ctx0" brushRef="#br0">10 21 16347,'-9'12'1409,"9"-5"-977,0-2-120,10 0 600,6-1-64,8-2-168,5 1-71,11-2-121,6-1-40,6 0-56,3-3-288,-1-3-880,-1-3 32,-1-3 592,-4 0-201,-4-5-175</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0.565"/>
    </inkml:context>
    <inkml:brush xml:id="br0">
      <inkml:brushProperty name="width" value="0.05" units="cm"/>
      <inkml:brushProperty name="height" value="0.05" units="cm"/>
    </inkml:brush>
  </inkml:definitions>
  <inkml:trace contextRef="#ctx0" brushRef="#br0">0 15 18260,'36'-5'1591,"-11"1"-592,29-1-1,-49 5-874,1 0 1,0 0-1,0 1 1,0 0-1,0 0 1,0 0-1,-1 1 1,1-1-1,-1 1 0,8 4 1,-10-4-113,0 0 0,-1 0 0,0 0 1,0 1-1,1-1 0,-1 0 0,0 1 0,-1 0 0,1-1 0,0 1 1,-1 0-1,0 0 0,0 0 0,1 0 0,-2 0 0,1 0 0,1 6 1,-1 5-18,1 0 0,-3 25 0,1-39 5,-3 35-78,-1 0 0,-3-1 1,0 0-1,-3 0 0,0 0 0,-2-2 0,-2 1 1,-17 30-1,2-1-124,26-50 40</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2.104"/>
    </inkml:context>
    <inkml:brush xml:id="br0">
      <inkml:brushProperty name="width" value="0.05" units="cm"/>
      <inkml:brushProperty name="height" value="0.05" units="cm"/>
    </inkml:brush>
  </inkml:definitions>
  <inkml:trace contextRef="#ctx0" brushRef="#br0">78 33 17644,'-1'0'82,"1"-1"-1,-1 1 1,1 0 0,-1 0 0,0 0 0,1-1-1,-1 1 1,0 0 0,1 0 0,-1 0 0,0 0-1,1 0 1,-1 0 0,0 0 0,1 0 0,-1 0-1,1 0 1,-1 1 0,0-1 0,1 0 0,-1 0-1,0 1 1,1-1 0,-1 0 0,1 1 0,-1-1-1,1 0 1,-1 1 0,1-1 0,-1 1 0,1-1-1,-1 2 1,-16 16 591,11-9-534,1-1-1,1 1 0,-1 0 0,1 1 0,1-1 0,0 1 0,0 0 0,1 0 0,0 0 0,0 0 0,1 0 0,1 0 0,0 0 1,0 0-1,1 0 0,3 17 0,-3-21-92,1 0-1,0-1 1,0 1 0,0 0-1,1-1 1,-1 0 0,1 1 0,1-1-1,-1 0 1,1 0 0,0-1 0,7 7-1,-7-7-4,0-1-1,0-1 1,1 1 0,-1-1-1,1 1 1,-1-2-1,1 1 1,0 0-1,0-1 1,0 0 0,0 0-1,0 0 1,0-1-1,0 1 1,0-1-1,9-1 1,-1-1 14,0-1 0,0 0 0,0-1 0,0 0 0,-1-1 0,1-1 0,-1 1 0,-1-2 0,21-14 0,-10 4 90,0-1 1,0-1 0,28-34-1,-39 41 76,-1-1-1,0-1 0,-1 1 1,0-2-1,-1 1 1,8-23-1,-18 46-178,0-1 0,0 0 0,1 1 0,0 0 0,0-1 0,1 1 0,0-1 0,1 1 0,-1 0 0,2-1 0,-1 1 0,1-1 0,1 0 0,4 12 0,-5-15-44,0-1-1,1 1 1,-1-1-1,1 0 0,0 0 1,0 0-1,0 0 1,0 0-1,1-1 0,0 1 1,-1-1-1,1 0 1,0 0-1,1 0 0,-1-1 1,0 0-1,1 0 1,0 0-1,-1 0 0,1 0 1,0-1-1,0 0 1,0 0-1,0-1 0,0 1 1,5-1-1,-1-1 31,0 0 0,0-1 1,-1 0-1,1 0 0,0-1 0,-1 0 0,0-1 0,1 1 0,-1-2 0,-1 1 0,1-1 1,7-7-1,-10 9 28,0-1 1,-1 0 0,1 0-1,-1 0 1,0-1 0,0 1-1,-1-1 1,1 0-1,-1 0 1,0 0 0,-1-1-1,1 1 1,-1-1 0,0 1-1,0-1 1,-1 0 0,0 0-1,1-11 1,-2 12-17,-1-1 0,-1 1 0,1 0 0,-1 0 0,0 0 0,0 0 0,0 1 0,0-1 0,-1 1 0,0-1-1,0 1 1,0 0 0,-1 0 0,1 0 0,-1 0 0,0 1 0,-5-4 0,6 4-246,-1 0 0,-1 0 1,1 0-1,0 1 0,-1-1 0,1 1 0,-1 0 0,1 1 0,-1-1 0,0 1 0,0 0 1,0 0-1,0 0 0,0 0 0,0 1 0,0 0 0,0 0 0,-6 1 0,11-1 172,-1 1-1,1-1 1,-1 0-1,1 0 1,0 0-1,-1 0 1,1 0-1,-1 0 1,1 0-1,-1 1 1,1-1-1,0 0 1,-1 0-1,1 1 1,-1-1-1,1 0 1,0 1-1,-1-1 1,1 0-1,0 1 1,-1-1-1,1 0 1,0 1-1,0-1 1,0 1-1,-1-1 1,1 0-1,0 1 1,0-1-1,0 1 1,0-1-1,0 1 1,0-1-1,-1 1 1,1-1-1,0 1 1,0-1 0,1 1-1,-1-1 1,0 0-1,0 1 1,0-1-1,0 2 1,7 10-968</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2.691"/>
    </inkml:context>
    <inkml:brush xml:id="br0">
      <inkml:brushProperty name="width" value="0.05" units="cm"/>
      <inkml:brushProperty name="height" value="0.05" units="cm"/>
    </inkml:brush>
  </inkml:definitions>
  <inkml:trace contextRef="#ctx0" brushRef="#br0">196 189 19844,'1'-1'185,"0"-1"-1,0 1 0,0 0 1,0-1-1,-1 1 0,1-1 1,-1 1-1,1-1 0,-1 1 0,1-1 1,-1 1-1,0-1 0,0 0 1,0 1-1,0-1 0,0-2 1,0 3-74,-1 1 1,1-1 0,0 0 0,-1 0-1,1 1 1,-1-1 0,1 0-1,-1 1 1,1-1 0,-1 0 0,0 1-1,1-1 1,-1 1 0,0-1-1,1 1 1,-1 0 0,0-1 0,0 1-1,1-1 1,-1 1 0,0 0-1,-1-1 1,-2 1 77,0-1-1,0 1 1,0 0-1,0 0 1,0 0 0,0 1-1,0-1 1,0 1-1,0 0 1,1 0-1,-9 3 1,3 1-129,0 0 1,0 0-1,0 1 0,1 0 0,0 1 1,0 0-1,0 0 0,1 0 1,0 1-1,-9 14 0,11-15-55,1 0 0,0 0 0,0 0 0,1 1 0,0 0 0,0-1 0,1 1 0,0 0 1,0 0-1,1 0 0,0 0 0,0 0 0,1 1 0,1 8 0,-1-15-5,0 0 0,0 0 1,0 1-1,1-1 0,-1 0 0,1 0 1,-1 0-1,1 1 0,0-1 1,0 0-1,0 0 0,0 0 0,0 0 1,1-1-1,-1 1 0,0 0 0,1 0 1,-1-1-1,1 1 0,0-1 1,0 1-1,0-1 0,-1 0 0,1 0 1,0 0-1,0 0 0,1 0 0,-1 0 1,0 0-1,0-1 0,0 1 1,0-1-1,1 1 0,-1-1 0,0 0 1,1 0-1,-1 0 0,0 0 1,0-1-1,1 1 0,1-1 0,5-1-3,1-1-1,-1 0 0,0 0 1,0-1-1,0 0 0,-1-1 1,1 0-1,10-9 0,0-2 2,0-1 0,-2-1 0,22-29 0,8-9-16,-47 56 15,1-1 1,-1 1 0,1 0-1,-1-1 1,0 1-1,1 0 1,-1-1 0,1 1-1,-1 0 1,1-1-1,-1 1 1,1 0 0,-1 0-1,1 0 1,-1 0 0,1 0-1,-1-1 1,1 1-1,-1 0 1,1 0 0,0 0-1,-1 0 1,1 0-1,-1 1 1,1-1 0,-1 0-1,1 0 1,-1 0-1,1 0 1,-1 1 0,1-1-1,-1 0 1,1 0-1,-1 1 1,1-1 0,0 1-1,17 20-63,0-1-26,-16-19 85,-1 0 0,0 0 1,1 0-1,-1-1 0,1 1 0,0 0 1,-1-1-1,1 1 0,0-1 0,-1 1 0,1-1 1,0 0-1,-1 0 0,1 0 0,0 0 1,2 0-1,-3 0 5,0-1 0,0 1 1,-1-1-1,1 1 0,0-1 0,0 1 1,0-1-1,0 1 0,-1-1 0,1 0 1,0 1-1,-1-1 0,1 0 0,-1 0 1,1 0-1,0 1 0,-1-1 1,0 0-1,1 0 0,0-2 0,0-1 34,-1 1 0,1-1-1,-1 0 1,1 0 0,-1 0-1,0 0 1,-1 0 0,1 0-1,-1 0 1,1 0 0,-1 1-1,-3-7 1,-4-7 186,7 16-176,0-1 1,0 1 0,0-1-1,0 1 1,0-1-1,1 1 1,-1-1 0,1 1-1,-1-1 1,1 0-1,-1-2 1,2 3-36,-1 0 0,1 1 1,-1-1-1,1 0 0,-1 1 1,1-1-1,0 0 0,-1 1 0,1-1 1,0 1-1,0-1 0,-1 1 0,1-1 1,0 1-1,0-1 0,0 1 0,0 0 1,-1-1-1,1 1 0,0 0 0,0 0 1,0 0-1,0 0 0,0 0 1,0 0-1,0 0 0,1 0 0,20-2 46,26-3-1454,70-16 0,-105 18 1062,1-1 0,-1 0 0,0-1 1,0-1-1,-1 0 0,0-1 0,0 0 0,0 0 1,20-19-1,2-16-653</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3.126"/>
    </inkml:context>
    <inkml:brush xml:id="br0">
      <inkml:brushProperty name="width" value="0.05" units="cm"/>
      <inkml:brushProperty name="height" value="0.05" units="cm"/>
    </inkml:brush>
  </inkml:definitions>
  <inkml:trace contextRef="#ctx0" brushRef="#br0">1 0 15531,'8'161'6502,"-8"-99"-4869,16 255 2903,-16-311-4497,1 0 0,0-1 0,1 1 0,-1 0 0,1-1-1,0 0 1,1 1 0,4 7 0,-6-12-30,-1 0-1,1 0 1,0 0-1,0 0 1,0 0 0,0-1-1,0 1 1,0 0-1,0 0 1,0-1-1,0 1 1,0-1 0,0 1-1,0-1 1,1 1-1,-1-1 1,2 0-1,-1 0 2,0 0 0,-1 0 1,1 0-1,0-1 0,0 1 0,-1-1 0,1 1 0,0-1 0,-1 1 0,1-1 0,0 0 0,-1 0 0,1 0 0,-1 0 0,2-2 1,7-6 40,0 0 1,-2 0 0,1-1 0,13-21 0,25-49 145,-24 38-105,22-43 43,5-9-467,-11 37-3547,-39 57 3856,0 0 0,0 0 0,0 0 1,0-1-1,0 1 0,0 0 0,0 0 0,0 0 0,0 0 0,0 0 1,0 0-1,0 0 0,0 0 0,0 0 0,0 0 0,0 0 0,0 0 1,0 0-1,0 0 0,0-1 0,0 1 0,0 0 0,0 0 0,-1 0 1,1 0-1,0 0 0,0 0 0,0 0 0,0 0 0,0 0 0,0 0 0,0 0 1,0 0-1,0 0 0,0 0 0,0 0 0,0 0 0,0 0 0,0 0 1,0 0-1,0 0 0,-1 0 0,1 0 0,0 0 0,0 0 0,0 0 1,0 0-1,0 0 0,0 0 0,0 0 0,0 0 0,0 0 0,0 0 1,0 0-1,0 0 0,0 0 0,-1 0 0,1 0 0,0 0 0,0 0 0,0 0 1,0 0-1,0 0 0,0 0 0,0 0 0,0 0 0,0 0 0,0 0 1,0 1-1,-7 5-1040</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3.562"/>
    </inkml:context>
    <inkml:brush xml:id="br0">
      <inkml:brushProperty name="width" value="0.05" units="cm"/>
      <inkml:brushProperty name="height" value="0.05" units="cm"/>
    </inkml:brush>
  </inkml:definitions>
  <inkml:trace contextRef="#ctx0" brushRef="#br0">2 0 17332,'-2'40'2072,"4"-3"-1064,4 1-359,5-3 887,5-1-96,4-11-696,5-3-368,1-11-1096,-2-6 760,-4-3-280,-6-6-192</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3.995"/>
    </inkml:context>
    <inkml:brush xml:id="br0">
      <inkml:brushProperty name="width" value="0.05" units="cm"/>
      <inkml:brushProperty name="height" value="0.05" units="cm"/>
    </inkml:brush>
  </inkml:definitions>
  <inkml:trace contextRef="#ctx0" brushRef="#br0">2 131 18332,'-1'3'150,"1"-1"0,0 0 0,0 1 1,0-1-1,0 1 0,0-1 0,1 0 0,-1 1 0,1-1 0,-1 1 1,1-1-1,0 0 0,0 0 0,0 0 0,0 1 0,0-1 0,1 0 1,-1 0-1,1 0 0,-1-1 0,1 1 0,0 0 0,-1-1 0,1 1 1,0-1-1,0 1 0,0-1 0,0 0 0,1 0 0,-1 0 0,0 0 1,0 0-1,1 0 0,-1-1 0,0 1 0,1-1 0,3 1 0,1-1 26,1 0 0,-1 0 0,0 0 0,0-1-1,1 0 1,-1 0 0,0-1 0,0 1 0,0-2-1,0 1 1,10-6 0,-10 3-139,0 0-1,0 0 1,0-1 0,-1 0 0,0 0 0,-1 0-1,1 0 1,-1-1 0,0 0 0,-1-1-1,0 1 1,0 0 0,0-1 0,-1 0 0,0 0-1,-1 0 1,0 0 0,2-14 0,-4 20-33,1 1 0,-1-1 0,0 0 0,0 0 0,0 0 0,0 1 0,-1-1-1,1 0 1,0 0 0,-1 0 0,1 1 0,-1-1 0,-1-2 0,2 3-3,0 0 0,-1 1 0,1-1 0,-1 1 0,1 0 0,-1-1 0,1 1 0,-1-1-1,1 1 1,-1 0 0,0-1 0,1 1 0,-1 0 0,1 0 0,-1-1 0,0 1 0,1 0 0,-1 0-1,0 0 1,1 0 0,-1 0 0,0 0 0,1 0 0,-2 0 0,-1 1-1,1 0 1,-1 0 0,0 0-1,1 0 1,-1 0-1,1 0 1,-1 1-1,1 0 1,0-1 0,-1 1-1,1 0 1,0 0-1,0 0 1,-2 3-1,-8 12 41,-21 36-1,29-45-11,1 0-1,-1 0 1,1 1 0,0-1-1,1 1 1,-3 17 0,5-25-23,0 0 0,0 0-1,0 0 1,0 0 0,0 0 0,0 0 0,0 0 0,1 0-1,-1 0 1,0 0 0,0 0 0,1 0 0,-1 0 0,1 0 0,-1 0-1,1 0 1,-1 0 0,1-1 0,-1 1 0,1 0 0,0 0-1,-1-1 1,2 2 0,0-1-5,0 0 0,-1-1-1,1 1 1,0 0 0,0-1 0,-1 1 0,1-1-1,0 0 1,0 0 0,0 0 0,-1 0-1,4 0 1,6-1-54,-1-1 0,1-1-1,16-5 1,-18 5-16,42-14-209,-21 6-30,42-9-1,-64 18 276,0 1 0,0 0-1,0 0 1,0 1 0,0 0-1,0 0 1,0 1-1,0 0 1,0 0 0,11 4-1,-15-3 85,1 0-1,0 1 0,0 0 1,-1 0-1,1 0 0,5 7 1,-7-7 41,1 0 0,-1 0 0,0-1-1,1 1 1,0-1 0,0 0 0,-1 0 0,1 0 0,8 2 0,-11-4-75,0 0 0,0 1 0,0-1 0,0 0 0,1 0 0,-1-1 0,0 1 0,0 0-1,0 0 1,0 0 0,1-1 0,-1 1 0,0-1 0,0 1 0,0-1 0,0 1 0,0-1-1,0 0 1,0 1 0,0-1 0,0 0 0,-1 0 0,1 1 0,0-1 0,0 0-1,-1 0 1,1 0 0,-1 0 0,1 0 0,0 0 0,-1 0 0,0-1 0,1 1 0,-1 0-1,0 0 1,1 0 0,-1 0 0,0-2 0,1-1-12,-1-1 1,1 0 0,-1 1-1,0-1 1,0 0-1,-1 0 1,1 1-1,-2-7 1,-1 4-165,0 0 0,0 1 1,-1-1-1,1 1 0,-1 0 1,-1 0-1,-5-7 0,-5-6-1725,15 19 1875,0 0 1,0-1-1,0 1 1,0 0 0,0 0-1,0-1 1,0 1-1,0 0 1,0 0 0,0-1-1,0 1 1,0 0 0,0-1-1,0 1 1,0 0-1,0 0 1,0-1 0,0 1-1,0 0 1,0 0-1,1 0 1,-1-1 0,0 1-1,0 0 1,0 0-1,0 0 1,1-1 0,-1 1-1,0 0 1,0 0 0,0 0-1,1 0 1,-1-1-1,0 1 1,0 0 0,1 0-1,-1 0 1,0 0-1,0 0 1,1 0 0,-1 0-1,0 0 1,0 0-1,1 0 1,-1 0 0,0 0-1,1 0 1,16-3-345,-15 3 295,32-4-410</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4.382"/>
    </inkml:context>
    <inkml:brush xml:id="br0">
      <inkml:brushProperty name="width" value="0.05" units="cm"/>
      <inkml:brushProperty name="height" value="0.05" units="cm"/>
    </inkml:brush>
  </inkml:definitions>
  <inkml:trace contextRef="#ctx0" brushRef="#br0">145 1 19668,'-36'19'2369,"19"-11"-734,-29 21 0,42-26-1459,0 0 0,0 0 0,0 1 0,0 0 0,1-1 0,-1 1 0,1 1 0,0-1 0,1 0 0,-1 1 0,-2 7 0,4-11-189,1 1 0,-1-1 0,1 1 0,0-1 0,0 0 0,0 1 0,0-1 0,0 1 0,0 0 0,0-1 0,0 0 0,0 1 0,1-1 0,-1 1 0,1-1 0,-1 1 0,1-1 0,-1 0 0,1 1 0,0-1 0,0 0 0,0 1 0,0-1 0,0 0 0,0 0 0,0 0 0,0 0 0,0 0 0,0 0 0,0 0 0,1-1 0,-1 1 0,0 0 0,1-1 0,-1 1 0,3 0 0,6 3-293,1-1 0,-1 0 1,21 2-1,-24-4 151,13 2-278,-10-2 271,1 0 1,-1 1-1,0 0 1,0 1-1,0 0 1,0 0-1,-1 1 1,17 8-1,-25-11 176,-1-1 0,1 1-1,0-1 1,-1 1 0,1-1 0,0 1-1,-1 0 1,1-1 0,-1 1 0,1 0-1,-1-1 1,1 1 0,-1 0 0,0 0-1,1-1 1,-1 1 0,0 0 0,0 0-1,1 0 1,-1-1 0,0 1 0,0 0-1,0 0 1,0 0 0,0 1 0,-1-1 20,1 0 1,-1 0-1,1 1 1,-1-1 0,0 0-1,1 0 1,-1 0-1,0 0 1,0 0-1,0 0 1,0 0 0,0 0-1,0 0 1,-2 0-1,-2 3 126,-1-1-1,0 0 0,0 0 0,0-1 0,-10 3 0,-95 12-682,99-16 339</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5.186"/>
    </inkml:context>
    <inkml:brush xml:id="br0">
      <inkml:brushProperty name="width" value="0.05" units="cm"/>
      <inkml:brushProperty name="height" value="0.05" units="cm"/>
    </inkml:brush>
  </inkml:definitions>
  <inkml:trace contextRef="#ctx0" brushRef="#br0">0 210 16676,'2'-10'362,"1"1"0,0-1 0,0 1 0,1-1 0,0 1 0,0 1 0,1-1 0,0 0 1,1 1-1,12-14 0,-9 12 11,0 1 0,1 0 0,0 0 0,0 1 0,1 0 0,0 1 1,20-10-1,-28 16-283,1-1-1,0 1 1,0 0 0,0 0 0,0 0 0,0 0-1,0 1 1,8-1 0,-11 2-73,1-1 1,0 0-1,-1 0 0,1 1 1,-1-1-1,1 1 0,0-1 1,-1 1-1,1 0 0,-1-1 1,0 1-1,1 0 0,-1 0 1,0 0-1,1 0 0,-1 0 1,0 0-1,0 1 0,0-1 1,0 0-1,0 1 0,0-1 1,0 0-1,1 3 0,0 2 4,-1 0 0,1 0 0,-1 1-1,0-1 1,0 0 0,-1 1 0,0-1-1,0 1 1,-1-1 0,-1 11 0,-4 10 41,-9 28 1,14-50-53,-11 30 66,6-21-20,2 0 0,0 0 0,-3 22 0,7-35-50,-1 0 0,1 0-1,0 0 1,0 0 0,-1 1-1,1-1 1,0 0 0,0 0-1,1 0 1,-1 0 0,0 0-1,0 1 1,0-1-1,1 0 1,-1 0 0,1 0-1,-1 0 1,1 0 0,-1 0-1,1 0 1,-1 0 0,1 0-1,0 0 1,0 0-1,-1-1 1,1 1 0,0 0-1,0 0 1,0-1 0,0 1-1,0-1 1,0 1 0,0-1-1,0 1 1,0-1 0,0 1-1,0-1 1,0 0-1,1 0 1,-1 1 0,0-1-1,0 0 1,2 0 0,3-1 12,0 0 0,0 0 0,0 0 0,0 0 0,0-1 0,0 0 0,7-4 0,23-13 38,0-3 0,-1-1 0,-1-1 0,-1-2 0,-1-1 0,37-42 0,-69 69-57,0 0 1,0-1-1,0 1 1,1 0-1,-1 0 1,0 0-1,0-1 1,0 1-1,0 0 1,0 0-1,1 0 1,-1 0-1,0-1 1,0 1-1,0 0 1,1 0-1,-1 0 1,0 0-1,0 0 1,1 0-1,-1 0 1,0 0-1,0 0 1,1-1-1,-1 1 1,0 0-1,0 0 1,0 0-1,1 0 1,-1 0-1,0 1 1,0-1-1,1 0 1,-1 0-1,0 0 1,0 0-1,1 0 1,-1 0-1,0 0 1,0 0-1,0 0 1,1 1-1,-1-1 1,0 0-1,0 0 1,0 0-1,0 0 1,1 1 0,-1-1-1,0 0 1,0 0-1,0 0 1,0 1-1,0-1 1,0 0-1,1 0 1,-1 1-1,0-1 1,0 0-1,0 0 1,0 1-1,0-1 1,0 0-1,0 1 1,1 8-11,0 1 1,-1 0 0,0-1-1,-2 15 1,1-11-6,1 0 0,1 19 0,0-26 17,0 1 0,0-1 0,1 0-1,0 1 1,0-1 0,0 0 0,1 0 0,0-1 0,0 1 0,1-1 0,-1 1 0,6 4 0,-7-7 10,0-1 0,0 0 0,1-1-1,-1 1 1,0 0 0,1-1 0,0 1-1,-1-1 1,1 0 0,0 0 0,0 0 0,-1 0-1,1 0 1,0-1 0,0 1 0,0-1 0,0 0-1,0 0 1,0 0 0,0 0 0,0 0-1,0-1 1,0 1 0,0-1 0,-1 0 0,1 0-1,0 0 1,4-2 0,-1 0 32,0-1 0,0 0 0,0 0 0,-1 0 1,0-1-1,0 0 0,0 0 0,0 0 0,-1-1 0,1 1 0,-2-1 0,1 0 1,-1 0-1,1 0 0,-2-1 0,1 1 0,-1-1 0,0 0 0,2-10 0,-1-1 50,0 0-1,-2 0 0,0-1 0,-1 1 0,0 0 0,-5-24 0,-5 0 44,9 39-131,1 1 0,-1 0 0,0 0 0,0 0 0,0 0 0,0 0 0,0 1 0,0-1 0,-1 0 0,1 0 0,0 1 0,-1-1 0,0 1 0,1-1 0,-1 1 0,-3-2 0,5 3-5,-1 0 0,0 0-1,0 0 1,1 0-1,-1 0 1,0 0 0,1 0-1,-1 0 1,0 0-1,1 1 1,-1-1 0,0 0-1,1 0 1,-1 1-1,0-1 1,1 1 0,-1-1-1,1 0 1,-1 1-1,1-1 1,-1 1 0,1-1-1,-1 1 1,1 0-1,-1-1 1,1 1 0,0-1-1,-1 1 1,1 0-1,0-1 1,-1 1 0,1 0-1,0-1 1,0 1-1,0 0 1,0 0 0,-6 27-20,5-20 19,1 0 1,0 0 0,1 1-1,-1-1 1,2 0-1,3 15 1,-5-21-15,1 0 0,-1-1 0,1 1 0,0 0 0,-1-1 0,1 1 0,0 0 0,0-1 0,0 1 0,0-1 0,0 1 1,1-1-1,-1 0 0,0 0 0,1 1 0,-1-1 0,1 0 0,-1 0 0,1 0 0,-1 0 0,1-1 0,0 1 0,-1 0 0,1-1 0,0 1 0,0-1 0,-1 0 0,1 1 0,0-1 0,0 0 0,0 0 0,-1 0 0,1 0 0,0 0 0,0-1 0,3 0 1,-1-1-44,0 0 0,0 0 0,-1 0 0,1 0 0,0-1 0,-1 0-1,0 1 1,1-1 0,-1-1 0,0 1 0,0 0 0,-1-1 0,1 1 0,-1-1 0,0 0 0,0 0 0,2-6 0,13-24-212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7:22.926"/>
    </inkml:context>
    <inkml:brush xml:id="br0">
      <inkml:brushProperty name="width" value="0.05" units="cm"/>
      <inkml:brushProperty name="height" value="0.05" units="cm"/>
    </inkml:brush>
  </inkml:definitions>
  <inkml:trace contextRef="#ctx0" brushRef="#br0">18 4329 11939,'116'-51'2827,"-47"26"-2880,1 3 0,78-14 0,-109 30 122,-1 2 0,1 1 0,0 2 0,73 8 0,154 40 600,-36-5-412,-101-29-168,224-6 0,131-47-22,1037-93 28,-62 21 18,113-6-95,-499 102 92,-749 17 115,-234-1-33,1-4 1,155-26-1,-206 20-166,-1-2 1,0-2-1,-1-1 1,0-2-1,38-24 0,0-5 39,88-73-1,-120 82-64,-2-2 0,-2-2 0,-2-2 0,-1-1 0,-3-2 0,46-80 0,238-447-35,-241 411 9,94-282 0,-69 73-86,-89 304 86,-2-1 0,-3 0 0,-2-110 0,-7 148 7,-2 0-1,-1 1 1,-1-1-1,-1 1 1,-2 0-1,-19-47 1,22 63 5,-2 0 0,0 0 0,0 1 0,-2-1 0,1 2 0,-1-1 0,-1 1 0,0 0 0,-1 1 0,0 1 0,0-1 0,-1 2 0,0 0 0,0 0 0,-22-9 0,-16-2 21,0 2 1,-77-14-1,-108-7 22,198 33-28,-598-69-334,295 37 191,214 23 144,-1814-186-552,516 95 37,73 6 549,529 21 247,47 4-88,-1 34-156,399 41-43,3 28-39,371-28 42,-156 28-98,143-25 81,2 0 1,-1 2 0,0-1 0,1 2-1,0 0 1,1 1 0,0 0 0,-16 13-1,21-14 12,1 1 0,1 0 0,-1 1 0,1-1 0,0 1-1,1 0 1,0 0 0,1 1 0,0-1 0,0 1 0,1 0 0,0 0-1,-1 13 1,-1 12 3,1 2 0,2 51-1,32 433 53,-8-249 88,-8 88 370,-38 403 1,18-675-420,-22 432 239,27-395-312,6-1 1,25 145-1,-19-206-74,3 0 0,3-2-1,3 0 1,54 116 0,-66-162 41,0 0 0,2 0 0,-1-1 0,2-1 0,23 25 0,8-8-39</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5.594"/>
    </inkml:context>
    <inkml:brush xml:id="br0">
      <inkml:brushProperty name="width" value="0.05" units="cm"/>
      <inkml:brushProperty name="height" value="0.05" units="cm"/>
    </inkml:brush>
  </inkml:definitions>
  <inkml:trace contextRef="#ctx0" brushRef="#br0">1 0 20444,'15'11'1953,"-4"4"-1481,-5 10-216,2 8 1136,-2 10-968,3 6-112,-3 0-208,0 2-176,-1-5-496,1-8-304,-3-12 696,0-5-160,-3-8-120</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6.040"/>
    </inkml:context>
    <inkml:brush xml:id="br0">
      <inkml:brushProperty name="width" value="0.05" units="cm"/>
      <inkml:brushProperty name="height" value="0.05" units="cm"/>
    </inkml:brush>
  </inkml:definitions>
  <inkml:trace contextRef="#ctx0" brushRef="#br0">409 330 19372,'1'7'318,"-1"0"1,1 0-1,-1 0 0,-1-1 1,1 1-1,-3 8 0,0 8 9,-9 175 1891,11-162-1952,2 0 0,2 0 0,10 53 0,-12-83-243,1 0-1,0 0 0,-1 0 0,2-1 0,-1 1 0,1-1 1,0 0-1,0 1 0,4 3 0,-7-8-20,1 0-1,0 0 1,0-1 0,-1 1 0,1 0-1,0-1 1,0 1 0,0-1 0,0 1-1,0-1 1,0 1 0,0-1 0,0 0-1,0 0 1,0 1 0,0-1 0,0 0-1,0 0 1,0 0 0,0 0 0,1 0-1,1-1-4,-1 0 0,0 0-1,0 0 1,0 0-1,-1 0 1,1 0 0,0 0-1,0-1 1,-1 1 0,1-1-1,0 1 1,-1-1 0,0 0-1,2-2 1,6-9-22,-1-1-1,0 1 1,-1-2 0,0 1 0,4-17 0,20-81-153,-25 92 137,8-37-425,13-116 0,-31 228 293,-4 153 857,8-183-934,2 0 0,1 0 0,1 0 0,1 0 0,1-1 0,10 27 0,-10-41 5,-3-8-357,-5-19 8</inkml:trace>
  <inkml:trace contextRef="#ctx0" brushRef="#br0" timeOffset="1">0 1 22205,'5'4'1808,"6"7"-1536,10-2-808,7-1 1232,-1-7-616,2-1-152</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6.476"/>
    </inkml:context>
    <inkml:brush xml:id="br0">
      <inkml:brushProperty name="width" value="0.05" units="cm"/>
      <inkml:brushProperty name="height" value="0.05" units="cm"/>
    </inkml:brush>
  </inkml:definitions>
  <inkml:trace contextRef="#ctx0" brushRef="#br0">0 0 19436,'17'138'3818,"8"47"-1541,-18-150-2081,1 0 0,2 0-1,16 36 1,-23-62-176,1 0 0,1 0 1,0-1-1,0 0 1,1 0-1,0 0 1,0-1-1,11 10 0,-14-15-48,-1 0-1,1 0 1,0 0-1,0 0 1,0 0-1,0-1 1,0 1-1,0-1 1,0 0-1,1 0 1,-1 0-1,0 0 1,1-1-1,-1 1 1,1-1-1,-1 0 1,0 0-1,1 0 1,-1 0-1,1-1 0,-1 0 1,0 1-1,1-1 1,-1 0-1,0-1 1,0 1-1,4-2 1,-1-1-157,0 0 1,-1 0-1,1 0 1,-1-1-1,0 0 1,-1 0-1,1 0 1,-1 0-1,0-1 0,6-9 1,-3 0-77,1 0 0,-2 0 0,6-20 0,0-10-495</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6.898"/>
    </inkml:context>
    <inkml:brush xml:id="br0">
      <inkml:brushProperty name="width" value="0.05" units="cm"/>
      <inkml:brushProperty name="height" value="0.05" units="cm"/>
    </inkml:brush>
  </inkml:definitions>
  <inkml:trace contextRef="#ctx0" brushRef="#br0">0 63 10450,'7'19'768,"2"-5"-768,3-7-24,8-4 280</inkml:trace>
  <inkml:trace contextRef="#ctx0" brushRef="#br0" timeOffset="1">209 57 19100,'-6'-1'357,"-1"0"0,1 0 0,0 1 0,0 0 0,0 0 0,0 0 0,-1 1 0,1 0 0,0 0 0,0 0 0,0 1 0,0 0 0,1 0 0,-1 1 0,-9 5 0,10-5-260,0 1 0,1 0 0,-1 0 0,1 0 0,0 0 0,0 1 0,0 0 0,1 0 0,-1 0 0,1 0 0,1 0 0,-1 1 0,1 0 0,0-1 1,0 1-1,-1 7 0,1-6-71,1 1 0,0-1 0,0 1 0,1-1 0,0 1 0,0-1 0,1 1 0,0-1 0,1 1 0,-1-1 0,1 1 0,5 10 0,-6-15-23,1 0 0,-1 0 0,1-1 0,0 1 0,0 0 0,0-1 1,0 1-1,1-1 0,-1 0 0,1 0 0,-1 0 0,1 0 1,0 0-1,0 0 0,-1-1 0,1 1 0,0-1 0,1 0 0,-1 0 1,0 0-1,0 0 0,0-1 0,1 1 0,-1-1 0,0 0 1,1 0-1,-1 0 0,0 0 0,0 0 0,1-1 0,2-1 0,3 0 2,0-1-1,-1 0 1,0-1-1,1 0 0,-1 0 1,-1-1-1,1 0 0,-1 0 1,0-1-1,0 0 0,0 0 1,5-8-1,-2 3 7,0-1 0,-1 0 0,-1 0 0,0-1 0,-1-1 0,9-20 0,-13 26-29,-1-1 1,0 1-1,0 0 1,-1-1 0,0 1-1,-1 0 1,0-1-1,-2-14 1,2 21-45,0 0 0,0 0 1,0 0-1,-1-1 0,1 1 1,-1 0-1,0 0 0,1 0 1,-1 0-1,0 0 0,0 1 0,0-1 1,-1 0-1,1 0 0,0 1 1,-1-1-1,1 1 0,-1-1 1,1 1-1,-1-1 0,0 1 1,1 0-1,-1 0 0,0 0 1,0 0-1,0 0 0,0 0 0,0 1 1,0-1-1,0 0 0,0 1 1,0 0-1,0-1 0,0 1 1,-1 0-1,1 0 0,0 0 1,0 1-1,-4 0 0,4-1-34,0 1 0,0-1 0,0 1 0,0-1-1,0 1 1,1 0 0,-1-1 0,0 1 0,0 0-1,1 0 1,-1 1 0,0-1 0,1 0 0,-1 1 0,1-1-1,0 0 1,-1 1 0,1 0 0,0-1 0,0 1 0,0 0-1,0-1 1,0 1 0,1 0 0,-2 3 0,5 10-664</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7.361"/>
    </inkml:context>
    <inkml:brush xml:id="br0">
      <inkml:brushProperty name="width" value="0.05" units="cm"/>
      <inkml:brushProperty name="height" value="0.05" units="cm"/>
    </inkml:brush>
  </inkml:definitions>
  <inkml:trace contextRef="#ctx0" brushRef="#br0">158 0 20812,'-5'1'238,"0"-1"0,1 1 0,-1 0 0,1 1-1,-1-1 1,1 1 0,0-1 0,-1 2 0,1-1-1,0 0 1,-7 6 0,-2 3 456,-23 22-1,29-25-557,-1 1 0,1-1 0,-7 13 0,13-19-120,-1 1 0,1-1 0,-1 1 0,1-1 0,0 1 0,0 0 0,0 0 0,0 0 0,1 0 0,-1 0 0,1-1-1,0 1 1,-1 0 0,1 0 0,1 0 0,0 6 0,-1-8-10,1 0 0,-1 0-1,1 0 1,0 0 0,-1 0-1,1 0 1,0 0 0,0-1-1,0 1 1,0 0 0,-1 0-1,1-1 1,0 1 0,0 0-1,1-1 1,-1 1 0,0-1-1,0 1 1,0-1 0,0 0-1,0 1 1,0-1 0,1 0-1,-1 0 1,0 0 0,0 0-1,0 0 1,1 0 0,-1 0-1,0 0 1,0-1 0,2 0-1,3 0 4,0 0-1,0-1 0,0 0 1,-1 0-1,7-4 1,4-2 17,-1-2 0,0 0 0,14-12 0,-22 16 7,-1 0-1,0 0 0,0 0 1,0-1-1,-1 1 1,0-1-1,-1 0 0,7-14 1,-10 20-21,-1 1 0,0-1 0,1 0 1,-1 0-1,0 0 0,0 0 0,0 0 1,1 1-1,-1-1 0,0 0 0,0 0 0,0 0 1,0 0-1,-1 0 0,1 0 0,0 0 1,0 1-1,0-1 0,-1 0 0,1 0 1,0 0-1,-1 0 0,1 1 0,-2-2 0,1 0 8,0 1-1,-1 0 0,1 0 1,0 1-1,-1-1 0,1 0 1,-1 0-1,1 1 0,-1-1 1,1 1-1,-1-1 0,-2 1 1,-3-1 0,0 0 1,-1 1 0,1 0 0,0 0-1,-9 2 1,-16 6-708,30-8 549,1 1 0,0-1 0,0 0 0,-1 1 0,1-1 0,0 1 0,0-1 0,0 1 0,-1-1 0,1 1 0,0 0 0,0 0 0,0-1 0,0 1 0,0 0 0,0 0 0,1 0 0,-1 0 0,0 0 0,0 0 0,0 2 0,2-3 66,0 1 0,0 0 0,0-1 0,0 1 0,0-1 0,0 1 0,0-1 0,0 0 0,0 1 0,0-1 0,1 0 1,-1 0-1,0 0 0,0 0 0,0 0 0,0 0 0,0 0 0,2 0 0,-1 0-35,29-1-899</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7.814"/>
    </inkml:context>
    <inkml:brush xml:id="br0">
      <inkml:brushProperty name="width" value="0.05" units="cm"/>
      <inkml:brushProperty name="height" value="0.05" units="cm"/>
    </inkml:brush>
  </inkml:definitions>
  <inkml:trace contextRef="#ctx0" brushRef="#br0">64 0 15131,'-1'1'199,"0"0"-1,0 0 1,0 0-1,0 1 0,1-1 1,-1 0-1,0 0 1,1 0-1,-1 1 0,1-1 1,-1 0-1,1 0 1,0 1-1,-1-1 1,1 0-1,0 3 0,-1 0 293,-26 134 4836,15-41-3672,0 137 1,12-216-1519,-1-8-58,0 1 0,1-1-1,1 1 1,0-1 0,0 1-1,1-1 1,0 0 0,1 0-1,0 0 1,7 15-1,-9-24-63,0 1-1,0 0 0,0-1 0,0 1 0,1-1 0,-1 1 0,0-1 1,1 0-1,-1 0 0,1 1 0,-1-1 0,1 0 0,0 0 0,-1-1 1,1 1-1,0 0 0,-1 0 0,1-1 0,0 1 0,0-1 0,0 0 1,0 1-1,0-1 0,0 0 0,-1 0 0,1 0 0,0 0 0,0-1 1,0 1-1,0 0 0,0-1 0,-1 0 0,4 0 0,3-3 28,0 0 0,0 0 0,-1-1 0,0 0-1,0 0 1,8-8 0,38-40 235,-3-2 1,66-93-1,-86 108-264,-21 29-84,-5 5-103,1 1 0,-1-1 0,0 1 0,0-1 0,-1 0 1,0-1-1,0 1 0,3-10 0,-6 15 127,0 1 0,0 0 0,0-1 0,0 1 0,0 0 1,0-1-1,0 1 0,0 0 0,0-1 0,0 1 0,0 0 0,0 0 0,-1-1 0,1 1 0,0 0 0,0 0 0,0-1 0,-1 1 0,1 0 0,0 0 1,0-1-1,0 1 0,-1 0 0,1 0 0,0 0 0,-1-1 0,1 1 0,0 0 0,0 0 0,-1 0 0,1 0 0,0 0 0,-1 0 0,1 0 0,0 0 1,-1 0-1,1 0 0,0 0 0,-1 0 0,1 0 0,0 0 0,-1 0 0,1 0 0,0 0 0,0 0 0,-1 0 0,1 0 0,0 0 0,-1 1 1,1-1-1,0 0 0,0 0 0,-1 1 0,-19 7-313,19-7 169,-25 12-753</inkml:trace>
  <inkml:trace contextRef="#ctx0" brushRef="#br0" timeOffset="1">277 510 18644,'29'18'2240,"1"2"-1503,6-4-337,-4-4 912,1-6-560,3-1 32,-1-5-520</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8.686"/>
    </inkml:context>
    <inkml:brush xml:id="br0">
      <inkml:brushProperty name="width" value="0.05" units="cm"/>
      <inkml:brushProperty name="height" value="0.05" units="cm"/>
    </inkml:brush>
  </inkml:definitions>
  <inkml:trace contextRef="#ctx0" brushRef="#br0">147 348 18644,'1'-1'117,"0"0"1,0 0-1,0 0 0,0 0 1,0 0-1,0-1 1,0 1-1,0 0 0,-1-1 1,1 1-1,0 0 1,-1-1-1,1 1 0,-1-1 1,1 1-1,-1-1 0,0 1 1,1-1-1,-1 1 1,0-1-1,0-1 0,-1 2-47,1 0-1,-1 0 1,1 0-1,-1 0 1,0 1 0,1-1-1,-1 0 1,0 0-1,0 0 1,0 1-1,1-1 1,-1 0-1,0 1 1,0-1 0,0 1-1,0-1 1,0 1-1,0-1 1,0 1-1,0 0 1,-1-1-1,1 1 1,0 0-1,0 0 1,0 0 0,0 0-1,0 0 1,0 0-1,0 0 1,-2 1-1,-3 0 64,1 0 0,-1 0-1,1 1 1,-1-1 0,1 1-1,0 1 1,0-1 0,0 1-1,0 0 1,0 0 0,0 0-1,1 1 1,0 0 0,0 0 0,0 0-1,0 0 1,0 0 0,1 1-1,-4 7 1,2-6-128,1 1 0,0 0 0,1 0 0,-1 1 0,1-1 0,1 1 0,0 0 0,0 0-1,0-1 1,1 1 0,0 0 0,0 17 0,1-23-3,1 1 0,-1-1 0,1 0 0,-1 1 0,1-1 1,0 1-1,-1-1 0,1 0 0,1 1 0,-1-1 0,0 0 0,0 0 0,1 0 0,-1 0 0,1 0 0,0 0 0,-1 0 0,1-1 0,0 1 0,0-1 0,0 1 0,0-1 0,1 0 0,-1 0 1,0 0-1,0 0 0,1 0 0,-1 0 0,1 0 0,-1-1 0,5 1 0,-1-1 10,0 0 0,0 0-1,0 0 1,1-1 0,-1 0 0,0 0 0,0-1 0,0 0 0,-1 0 0,1 0-1,8-5 1,2-3 27,0 0 0,-1-1 0,-1-1-1,1-1 1,-2 0 0,0 0 0,20-28 0,-12 11 51,-2-1 1,30-66 0,-46 91-108,-6 16-26,-8 26-65,0 54-68,10-79 157,1-1 0,0 1 0,1-1 0,0 1 0,1-1 0,5 18 0,-7-26 18,1 0 1,-1 1-1,1-1 1,0 0 0,0 0-1,0 0 1,0 0-1,1 0 1,-1 0 0,0 0-1,1-1 1,-1 1 0,1 0-1,0-1 1,0 1-1,-1-1 1,1 0 0,0 1-1,0-1 1,0 0-1,1 0 1,-1 0 0,0-1-1,0 1 1,0 0-1,1-1 1,-1 1 0,0-1-1,0 0 1,1 0-1,-1 0 1,0 0 0,1 0-1,-1-1 1,5 0-1,0-2 19,0 1-1,1-1 1,-1-1-1,-1 1 1,1-1-1,0 0 0,-1-1 1,0 0-1,8-7 1,1-4 64,0-1 0,-1 0 1,-1-1-1,-1-1 0,-1 0 1,0-1-1,-1 0 0,7-22 1,-6 10 18,-1-1 1,-1-1-1,-2 1 0,4-53 1,-10 58-83,-1 27-21,0-1-1,0 1 1,0 0 0,0 0 0,-1-1 0,1 1 0,0 0 0,-1 0 0,1 0 0,0 0 0,-1 0 0,1-1 0,-1 1 0,0 0 0,1 0 0,-2-1 0,2 2-2,-1 0 0,1 0 1,-1 0-1,1 0 0,0 0 1,-1 0-1,1 1 0,-1-1 0,1 0 1,0 0-1,-1 0 0,1 0 0,0 1 1,-1-1-1,1 0 0,-1 0 0,1 1 1,0-1-1,0 0 0,-1 0 1,1 1-1,0-1 0,0 0 0,-1 1 1,1-1-1,0 1 0,0-1 0,0 0 1,-1 1-1,1-1 0,0 0 1,0 1-1,0-1 0,0 1 0,0-1 1,0 1-1,-6 21-87,2 3 57,1 0 1,1 0-1,1 1 1,1-1 0,1 0-1,2 1 1,10 46 0,-10-59-67,0 0 0,1-1 1,1 1-1,0 0 1,1-1-1,0 0 0,1-1 1,0 1-1,1-1 0,0-1 1,1 0-1,0 0 1,1 0-1,0-1 0,0-1 1,19 13-1,-7-11-500,-22-10 545,1 0 0,0 1 0,-1-1 0,1 0 0,0 1 0,0-1-1,-1 0 1,1 0 0,0 0 0,0 1 0,-1-1 0,1 0 0,0 0 0,0 0 0,-1 0 0,1 0 0,0-1 0,0 1 0,-1 0 0,1 0 0,0 0 0,0-1 0,-1 1 0,1 0 0,0-1 0,-1 0 6,0 0 0,0 0 0,0 1-1,0-1 1,0 0 0,-1 0 0,1 0 0,0 1 0,-1-1-1,1 0 1,0 0 0,-1 1 0,1-1 0,-1 0 0,1 1-1,-1-1 1,1 0 0,-1 1 0,0-1 0,1 1 0,-1-1-1,-1 0 1,-21-16-257,16 12 177,-59-39-84,31 22 1211,-54-47 0,87 68-905,0-1-1,1 1 1,-1-1-1,1 0 0,-1 1 1,1-1-1,0 0 1,0 0-1,-1 0 0,1 0 1,1 0-1,-1 0 0,-1-3 1,2 4-53,0 0-1,1 0 1,-1 0 0,0 0-1,0 0 1,1 0 0,-1 0-1,0 0 1,1 0 0,-1 0 0,1 1-1,-1-1 1,1 0 0,-1 0-1,1 0 1,0 1 0,-1-1-1,1 0 1,0 1 0,0-1 0,0 1-1,-1-1 1,1 1 0,0-1-1,0 1 1,0 0 0,0-1-1,0 1 1,0 0 0,0 0 0,0-1-1,0 1 1,1 0 0,28-5-300,0 0 0,45 0 1,-47 4-293,-1-1 1,0-1-1,47-12 1,-14-7-145</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8:59.652"/>
    </inkml:context>
    <inkml:brush xml:id="br0">
      <inkml:brushProperty name="width" value="0.05" units="cm"/>
      <inkml:brushProperty name="height" value="0.05" units="cm"/>
    </inkml:brush>
  </inkml:definitions>
  <inkml:trace contextRef="#ctx0" brushRef="#br0">0 31 17012,'6'11'454,"-1"0"1,0 1 0,0 0 0,-2 0 0,1 0-1,-1 0 1,1 14 0,3 10 776,11 50 427,27 102 235,-43-181-1806,9 25 219,-10-31-287,-1 0 0,0-1 0,1 1-1,-1 0 1,0 0 0,1 0 0,-1 0 0,1-1 0,0 1 0,-1 0 0,1 0 0,0-1 0,-1 1 0,1-1 0,0 1 0,0 0 0,-1-1 0,1 1 0,0-1 0,0 0 0,0 1 0,0-1-1,0 0 1,-1 1 0,1-1 0,2 0 0,-2 0-5,0-1 0,0 1-1,-1-1 1,1 1 0,0-1-1,0 0 1,0 1 0,-1-1 0,1 0-1,0 1 1,0-1 0,-1 0-1,1 0 1,-1 0 0,1 0-1,-1 0 1,1 0 0,-1 1 0,0-1-1,1 0 1,-1 0 0,0 0-1,0 0 1,1 0 0,-1 0-1,0-2 1,1-34 134,-1 30-98,-2-40 34,-2 1 0,-13-66-1,21 124-128,0 0-1,1 0 1,0 0 0,1-1 0,1 0-1,0 0 1,0 0 0,1-1-1,0 0 1,15 13 0,-18-19 47,0 1 0,0-1 0,0-1 0,1 1 0,-1-1 0,1 0 1,0 0-1,0-1 0,0 1 0,0-1 0,9 1 0,-10-2 3,-1-1-1,1 0 1,0 0-1,-1 0 1,1-1-1,0 1 1,0-1-1,-1-1 1,1 1-1,-1 0 1,1-1-1,-1 0 1,0 0-1,0 0 1,0-1-1,0 0 1,6-4-1,-1-1 13,-1-1 1,0 1-1,0-1 1,-1-1-1,-1 1 1,1-1-1,-1 0 1,-1-1-1,0 1 0,-1-1 1,6-21-1,-5 14 8,-1-1-1,-1 1 0,-1-1 1,0 1-1,-1-1 1,-4-31-1,2 41-26,0 0 0,-1 1 0,-5-16 0,7 22-2,-1 0 0,0 1 1,1-1-1,-1 0 1,0 0-1,0 0 1,0 1-1,-1-1 1,1 1-1,0-1 1,-1 1-1,1-1 0,-1 1 1,1 0-1,-1 0 1,0-1-1,1 1 1,-1 0-1,0 1 1,0-1-1,-2-1 0,2 2 1,0 0-1,1 0 1,-1 0-1,0 1 0,1-1 1,-1 0-1,0 1 1,1-1-1,-1 1 0,1 0 1,-1-1-1,1 1 1,-1 0-1,1 0 0,-1 0 1,1 0-1,0 0 1,0 0-1,-1 0 0,1 1 1,0-1-1,0 0 0,0 1 1,0-1-1,1 0 1,-2 3-1,-3 6-21,0 0-1,-7 19 1,11-25 17,-7 19 3,1 0-1,1 0 0,1 1 1,2 0-1,0-1 1,1 1-1,1 0 0,2 1 1,0-1-1,8 38 1,-8-57 7,0 0 1,1 0-1,0 0 1,-1 0 0,2-1-1,-1 1 1,0-1-1,1 1 1,0-1-1,0 0 1,0 0 0,5 4-1,-4-5 0,0 0 0,-1-1 0,1 0 0,0 0-1,0 0 1,1 0 0,-1 0 0,0-1 0,0 0 0,1 0 0,-1 0-1,1-1 1,-1 1 0,6-1 0,3-1-27,0 0 0,0 0 1,0-1-1,-1-1 0,1 0 0,-1-1 0,14-6 1,-6 2-52,0-2-1,-1-1 1,26-18 0,-35 21 94,0 0-1,-1 0 0,-1-1 1,1 0-1,-1-1 1,-1 0-1,7-11 0,-11 15-6,1 0-1,-1 0 1,0 0-1,-1 0 1,1-1-1,-1 1 1,0-1-1,-1 1 1,0-1-1,0 0 0,0 0 1,-1 0-1,0 1 1,-1-10-1,1 16-9,0-1-1,0 0 0,0 0 0,0 1 0,0-1 1,0 0-1,-1 1 0,1-1 0,0 0 0,0 1 0,0-1 1,-1 0-1,1 1 0,0-1 0,-1 1 0,1-1 1,-1 0-1,1 1 0,0-1 0,-1 1 0,1-1 1,-1 1-1,0 0 0,1-1 0,-1 1 0,1-1 1,-1 1-1,0 0 0,1-1 0,-1 1 0,1 0 1,-1 0-1,0 0 0,0 0 0,1-1 0,-1 1 1,0 0-1,1 0 0,-1 0 0,0 0 0,1 0 0,-1 1 1,0-1-1,1 0 0,-1 0 0,0 0 0,1 1 1,-1-1-1,-1 1 0,0 0 0,-1 1 0,0 0 0,1 0 0,0 0 0,-1 0 1,1 1-1,0-1 0,0 0 0,0 1 0,-2 4 0,0 0-20,1 0 1,0 0-1,0 0 1,1 1-1,0-1 1,1 0-1,-1 1 1,1 0-1,1-1 0,-1 1 1,1-1-1,1 1 1,-1 0-1,1-1 1,1 1-1,-1-1 1,1 0-1,1 1 0,-1-1 1,1 0-1,1 0 1,-1-1-1,1 1 1,0-1-1,0 1 0,1-1 1,0 0-1,0-1 1,1 0-1,-1 1 1,1-2-1,0 1 1,0-1-1,1 1 0,-1-2 1,1 1-1,0-1 1,0 0-1,0 0 1,1-1-1,9 2 1,-6-2-47,0-1 0,0 0 0,0-1 1,0 0-1,0-1 0,17-2 0,21-12-222</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0.274"/>
    </inkml:context>
    <inkml:brush xml:id="br0">
      <inkml:brushProperty name="width" value="0.05" units="cm"/>
      <inkml:brushProperty name="height" value="0.05" units="cm"/>
    </inkml:brush>
  </inkml:definitions>
  <inkml:trace contextRef="#ctx0" brushRef="#br0">0 0 14939,'2'2'201,"0"-1"-1,0 1 1,0-1-1,0 1 1,0-1-1,0 1 1,-1 0 0,1 0-1,-1 0 1,1 0-1,-1 0 1,0 0-1,0 1 1,0-1-1,2 5 1,9 42 1072,-8-30-303,36 181 3361,9 33-2030,-47-224-2187,1-1-1,0 0 1,5 10-1,-8-18-105,0 1 0,0-1 0,0 0-1,0 1 1,0-1 0,0 0 0,1 1 0,-1-1 0,0 0 0,0 0 0,1 1-1,-1-1 1,0 0 0,0 1 0,1-1 0,-1 0 0,0 0 0,1 0-1,-1 1 1,0-1 0,0 0 0,1 0 0,-1 0 0,1 0 0,-1 0-1,0 0 1,1 0 0,-1 0 0,0 0 0,1 0 0,-1 0 0,0 0-1,1 0 1,0 0 0,0-1 3,0 0-1,0-1 0,0 1 1,-1-1-1,1 1 1,0-1-1,-1 1 0,1-1 1,-1 1-1,1-1 1,-1 0-1,0 1 1,1-3-1,21-168-40,7-31-385,-24 173 322,-3 17 31,0 1 1,1 0-1,1 0 0,-1 0 1,2 0-1,0 0 1,9-16-1,-14 27 53,1 0 0,0 0 0,-1 0 0,1 0-1,0 0 1,-1 0 0,1 0 0,0 0 0,0 0 0,0 1 0,0-1-1,0 0 1,0 0 0,0 1 0,0-1 0,0 1 0,0-1 0,1 1-1,-1-1 1,0 1 0,0 0 0,0-1 0,1 1 0,-1 0 0,0 0 0,0 0-1,1 0 1,-1 0 0,0 0 0,0 0 0,0 1 0,1-1 0,-1 0-1,0 1 1,0-1 0,0 1 0,0-1 0,1 1 0,-1 0 0,0-1-1,0 1 1,1 1 0,1 1-13,0 1 0,0-1 0,0 0 0,0 1 0,-1 0 0,1 0 0,-1 0 0,0 0 0,0 0 0,-1 0 0,2 5 0,-2-1 25,1 0 1,-2 0 0,1 0 0,-1 0 0,-1 0-1,1 0 1,-1 1 0,-1-1 0,1 0 0,-1-1-1,-1 1 1,1 0 0,-1-1 0,-1 1 0,0-1 0,0 0-1,-6 9 1,3-6 35,-1 0-1,1-1 1,-1 0-1,-1 0 1,0-1-1,0 0 1,-1-1-1,0 0 1,0 0-1,0-1 1,-14 5-1,21-10-101,0 1-1,0-1 0,0-1 1,0 1-1,0 0 0,-1-1 1,1 1-1,0-1 0,0 0 1,-1 0-1,-5-2 0,8 2 27,-1 0 0,1-1-1,0 1 1,0-1 0,0 1 0,0-1-1,0 0 1,0 0 0,0 1 0,1-1-1,-1 0 1,0 0 0,0 0-1,1 0 1,-1 0 0,0 0 0,1 0-1,-1 0 1,1 0 0,-1 0 0,1 0-1,-1 0 1,1 0 0,0 0 0,0 0-1,-1-1 1,1 1 0,0 0-1,0 0 1,0 0 0,0 0 0,1-1-1,-1 1 1,0 0 0,1-2 0,11-28-358,7-5-152</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0.919"/>
    </inkml:context>
    <inkml:brush xml:id="br0">
      <inkml:brushProperty name="width" value="0.05" units="cm"/>
      <inkml:brushProperty name="height" value="0.05" units="cm"/>
    </inkml:brush>
  </inkml:definitions>
  <inkml:trace contextRef="#ctx0" brushRef="#br0">12 59 20740,'-4'18'413,"1"0"0,1 1 0,0-1 0,1 1 0,1-1 0,1 1-1,1-1 1,0 1 0,1-1 0,2 0 0,-1 0 0,2 0-1,8 18 1,-13-34-390,1 1-1,-1 0 1,1-1-1,0 1 1,0-1 0,0 1-1,0-1 1,0 0-1,0 0 1,1 0-1,-1 0 1,1 0-1,-1-1 1,5 3-1,-5-3-13,0-1-1,-1 1 1,1-1 0,0 0-1,0 0 1,0 1-1,0-1 1,-1 0 0,1 0-1,0-1 1,0 1-1,0 0 1,-1-1 0,1 1-1,0-1 1,0 1-1,-1-1 1,1 0 0,0 0-1,-1 0 1,1 0-1,-1 0 1,1 0 0,-1 0-1,2-2 1,3-4 8,-1 0-1,1 0 1,-1-1 0,0 1-1,-1-1 1,0 0 0,0-1 0,-1 1-1,0-1 1,0 1 0,2-19 0,-1 5 12,-2-1 1,0 0 0,-2-37 0,-1 56-28,-2-31-12,3 34 7,-1-1 0,1 1 0,0-1 0,-1 1 0,1-1 0,0 1 0,-1-1 0,0 1 0,1 0 0,-1-1 0,0 1 0,0 0 1,0 0-1,0 0 0,0-1 0,0 1 0,0 0 0,-1-1 0,1 2 1,0 0-1,1 0 1,-1 0 0,1 1-1,-1-1 1,0 0 0,1 0 0,-1 1-1,1-1 1,-1 0 0,1 1-1,-1-1 1,1 0 0,-1 1 0,1-1-1,0 1 1,-1-1 0,1 1-1,-1-1 1,1 1 0,0-1 0,0 1-1,-1-1 1,1 1 0,0-1 0,0 1-1,0 0 1,-1-1 0,1 1-1,0-1 1,0 1 0,0 0 0,0-1-1,0 1 1,0 0 0,-3 25-39,3-26 40,0 9-9,0 0 0,0 0 1,1 0-1,0 0 0,0-1 1,1 1-1,0 0 0,7 15 1,-8-22 8,0 1 1,0-1-1,0 0 1,1 0-1,-1 0 1,1 0-1,-1 0 1,1 0-1,0 0 1,0 0-1,0-1 0,0 1 1,0-1-1,0 0 1,0 1-1,0-1 1,0 0-1,1 0 1,-1 0-1,1-1 1,-1 1-1,1 0 1,-1-1-1,1 0 1,-1 0-1,1 1 0,-1-1 1,1-1-1,-1 1 1,1 0-1,-1-1 1,1 1-1,-1-1 1,0 0-1,1 0 1,1-1-1,5-2-6,-1 0 1,1 0-1,-1-1 1,-1-1-1,1 1 0,-1-1 1,0-1-1,0 1 0,-1-1 1,10-13-1,-2 0-66,0-1 1,19-40-1,-23 37-16,-3 6-194,-8 34 111,-3 6 211,1 1-1,1 0 0,1 1 1,1-1-1,1 0 1,1 0-1,1 0 0,9 31 1,-11-50-39,1 0-1,0 0 1,0 1 0,0-1 0,0 0 0,1-1-1,-1 1 1,1 0 0,0-1 0,5 5 0,-7-7-28,-1-1 1,1 1-1,0-1 0,0 1 1,0-1-1,0 1 1,-1-1-1,1 1 1,0-1-1,0 0 0,0 0 1,0 1-1,0-1 1,0 0-1,0 0 1,0 0-1,0 0 0,0 0 1,0 0-1,-1 0 1,3-1-1,-1 0-55,-1 0 1,0 0-1,1 0 0,-1 0 0,0 0 0,1 0 0,-1 0 1,0-1-1,0 1 0,0 0 0,0-1 0,0 1 1,-1-1-1,1 1 0,0-1 0,0-3 0,4-10-219,-1 0 0,3-26-1,-2-3-306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6.078"/>
    </inkml:context>
    <inkml:brush xml:id="br0">
      <inkml:brushProperty name="width" value="0.05" units="cm"/>
      <inkml:brushProperty name="height" value="0.05" units="cm"/>
    </inkml:brush>
  </inkml:definitions>
  <inkml:trace contextRef="#ctx0" brushRef="#br0">254 81 16019,'3'-7'788,"-1"1"-1,0-1 0,0 1 1,0-1-1,-1 0 0,1-8 1,-2 14-648,0-1 0,0 1 1,0 0-1,-1 0 1,1 0-1,0 0 0,0 0 1,-1 0-1,1 0 1,0 0-1,-1 0 0,1 0 1,-1 0-1,0 0 1,1 0-1,-1 0 0,0 0 1,-1-1-1,1 2-40,0-1-1,-1 0 0,1 1 1,0-1-1,-1 1 0,1 0 1,-1-1-1,1 1 0,-1 0 1,1 0-1,-1 0 0,1 0 1,-1 0-1,1 0 0,-1 0 1,1 1-1,0-1 0,-3 1 1,-4 2 29,-1 0 0,1 0 0,-1 1 0,1 0 0,0 1 0,1 0 0,-1 0 0,1 1 0,-9 8 0,0 2-10,0 0 0,-20 31 0,25-33-63,1 2 1,1 0-1,1 0 1,1 0 0,-7 20-1,11-26-38,-1 1 0,2 1 0,0-1 0,0 0 0,1 1 0,1-1 1,0 0-1,0 1 0,3 13 0,-3-22-60,1 0 0,-1 0 0,1 0 0,0-1 0,-1 1 0,1 0 0,1-1 0,-1 1 1,0-1-1,1 1 0,-1-1 0,1 0 0,0 1 0,-1-1 0,1 0 0,0 0 0,0 0 0,1 0 1,-1-1-1,0 1 0,1-1 0,-1 1 0,1-1 0,-1 0 0,1 0 0,0 0 0,-1 0 0,1 0 1,0-1-1,4 1 0,0-1-103,-1 0 0,1 0 0,-1-1 1,0 0-1,1-1 0,-1 1 0,0-1 1,0 0-1,0-1 0,0 1 1,0-1-1,7-5 0,31-24-398,-1-10-181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5:56.474"/>
    </inkml:context>
    <inkml:brush xml:id="br0">
      <inkml:brushProperty name="width" value="0.05" units="cm"/>
      <inkml:brushProperty name="height" value="0.05" units="cm"/>
    </inkml:brush>
  </inkml:definitions>
  <inkml:trace contextRef="#ctx0" brushRef="#br0">6866 432 13859,'-292'-44'537,"-954"-152"-450,-456 11-410,1501 179 296,-1 8 0,1 10 1,0 8-1,-321 74 0,296-35 5,-271 108 1,81 23 246,362-159-169,1 1-1,2 4 1,2 1 0,1 2-1,-59 64 1,58-46-109,-72 109 1,-24 75-284,109-180 253,-192 366-518,176-314 453,-68 226 0,107-289 185,2 0 0,2 0-1,2 1 1,3 0 0,1 1-1,7 72 1,0-92-15,0-1 0,2 1-1,2-1 1,1-1 0,1 0 0,1 0 0,2-1 0,1 0 0,1-1 0,2-1-1,29 38 1,-16-31-47,2-1-1,0-2 0,3-1 0,48 33 1,164 86-140,-79-63 64,4-7-1,3-8 1,235 63-1,180-7 16,8-39 251,-266-48 0,574-6 1,803-170 26,-316-131-23,-30-129 301,-772 189-145,-22-55-6,-302 97-124,-210 123-123,-1-2-1,73-77 0,-98 88-12,-2-1-1,-2-2 0,-1 0 1,41-79-1,-53 84-4,-1 0-1,-2 0 1,-1-1-1,-1-1 1,-2 1-1,-1-1 1,2-48-1,-8 48-14,-1 0 0,-2 0 0,-1 1 0,-2-1 1,-1 1-1,-1 0 0,-2 1 0,-1 0 0,-1 1 0,-2 0 0,-1 1 0,-26-38 0,3 14-55,-1 2 0,-3 2 1,-2 2-1,-2 1 0,-71-53 1,53 52-150,-3 2 0,-1 4 0,-2 3 0,-120-48 0,-314-75-1321,299 110 1164,-15 9-91</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1.351"/>
    </inkml:context>
    <inkml:brush xml:id="br0">
      <inkml:brushProperty name="width" value="0.05" units="cm"/>
      <inkml:brushProperty name="height" value="0.05" units="cm"/>
    </inkml:brush>
  </inkml:definitions>
  <inkml:trace contextRef="#ctx0" brushRef="#br0">8 0 19316,'-8'8'1592,"8"2"-1199,0 4-169,3 2 432,5 0-616,1 1 80,5 6-112,6 0-136</inkml:trace>
  <inkml:trace contextRef="#ctx0" brushRef="#br0" timeOffset="1">300 182 21493,'-2'1'172,"0"0"-1,0 0 1,-1 0 0,1 0 0,0 0 0,0 1 0,0-1 0,0 1 0,1-1 0,-1 1 0,0 0 0,1-1 0,-1 1-1,1 0 1,-1 0 0,1 0 0,0 0 0,-2 4 0,-1 0 433,-3 6-326,1 0 1,0 0-1,0 0 0,1 0 0,-5 23 0,8-26-227,0 1 0,1-1 0,0 0 0,0 1 0,1-1 0,0 1 0,1-1 0,3 19 0,-4-25-44,1-1 0,0 1 0,0 0 1,0 0-1,0-1 0,0 1 0,1 0 0,-1-1 0,1 0 0,0 1 0,0-1 0,0 0 0,0 0 0,0 0 0,0 0 0,0 0 0,1 0 1,-1-1-1,3 2 0,-1-1-94,0-1 0,0 0 0,0 0 0,1 0 0,-1 0 0,0-1 0,0 0 0,0 0 0,1 0 1,-1 0-1,8-2 0,6-3-376,0 0 1,0-2-1,0 0 1,28-15 0,2-5-104,-1-2-196</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1.781"/>
    </inkml:context>
    <inkml:brush xml:id="br0">
      <inkml:brushProperty name="width" value="0.05" units="cm"/>
      <inkml:brushProperty name="height" value="0.05" units="cm"/>
    </inkml:brush>
  </inkml:definitions>
  <inkml:trace contextRef="#ctx0" brushRef="#br0">43 62 19052,'-1'1'74,"1"-1"0,-1 0 1,0 0-1,0 1 0,0-1 0,1 0 0,-1 1 1,0-1-1,1 1 0,-1-1 0,1 1 0,-1-1 1,0 1-1,1 0 0,-1-1 0,1 1 0,-1 0 1,1-1-1,0 1 0,-1 0 0,1 0 0,0-1 1,-1 1-1,1 0 0,0 0 0,0 0 0,0-1 1,0 1-1,0 0 0,0 0 0,0 0 0,0-1 1,0 1-1,0 0 0,0 0 0,0 0 0,1-1 1,-1 1-1,0 0 0,0 0 0,1-1 0,-1 1 1,1 0-1,-1 0 0,1-1 0,-1 1 0,1-1 1,-1 1-1,1 0 0,-1-1 0,1 1 0,0-1 1,-1 1-1,1-1 0,1 1 0,2 2 157,1 0 0,-1-1 0,1 1 1,0-1-1,-1 0 0,1 0 0,9 1 0,-5-1-180,0-1 1,0-1-1,1 0 0,-1 0 0,0-1 0,0 0 1,0 0-1,-1-1 0,1 0 0,0-1 1,-1 0-1,1 0 0,-1-1 0,0 0 1,0 0-1,0-1 0,-1 0 0,12-10 1,-18 14-48,0 0 0,0 0 1,0 0-1,1-1 0,-1 1 1,-1 0-1,1 0 0,0-1 1,0 1-1,0-1 0,-1 1 1,1-1-1,-1 1 1,1-1-1,-1 1 0,1-1 1,-1 0-1,0 1 0,0-1 1,0 0-1,0 1 0,0-1 1,0 1-1,-1-1 0,1 0 1,0 1-1,-2-3 0,1 2-2,0 0 0,0 1-1,-1-1 1,1 0 0,-1 1-1,1-1 1,-1 1-1,0-1 1,0 1 0,1 0-1,-1 0 1,0 0-1,0 0 1,0 0 0,0 0-1,0 1 1,0-1-1,0 1 1,-1-1 0,1 1-1,-2 0 1,-6-1 0,1 1 0,-1 1 0,0 0-1,1 0 1,-1 1 0,1 0 0,0 1 0,0 0 0,0 0 0,0 1 0,0 0-1,1 1 1,-1-1 0,1 2 0,-11 9 0,13-11 24,0 1 1,0 1-1,0-1 1,1 1-1,0 0 1,0 0-1,1 1 0,0-1 1,0 1-1,0 0 1,1 0-1,0 0 1,0 1-1,1-1 0,0 1 1,0-1-1,1 1 1,0 0-1,-1 12 1,3-17-3,-1 1 0,0-1 0,1 1 0,0-1 0,0 0 0,0 1 0,0-1 0,0 0 0,1 0 0,-1 0 0,1 0 0,0 0 0,0 0 0,0 0 0,0-1 0,0 1 0,4 3 0,-1-3-50,-1 0 1,1-1-1,0 1 1,-1-1-1,1 1 1,0-2-1,0 1 1,1 0-1,-1-1 1,7 1 0,3-1-119,-1 0 1,1-1 0,0 0-1,-1-1 1,1-1 0,-1 0-1,18-6 1,19-10-101,-3-1-98</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3.177"/>
    </inkml:context>
    <inkml:brush xml:id="br0">
      <inkml:brushProperty name="width" value="0.05" units="cm"/>
      <inkml:brushProperty name="height" value="0.05" units="cm"/>
    </inkml:brush>
  </inkml:definitions>
  <inkml:trace contextRef="#ctx0" brushRef="#br0">151 421 16203,'0'-2'91,"1"1"-1,-1-1 1,0 1-1,0-1 1,-1 1-1,1-1 1,0 1-1,0-1 0,-1 1 1,1-1-1,-1 1 1,1-1-1,-1 1 1,0 0-1,1-1 1,-1 1-1,0 0 0,0 0 1,0-1-1,0 1 1,-1-1-1,1 2-20,0-1 0,-1 1 0,1-1 0,0 1-1,0 0 1,-1 0 0,1-1 0,0 1 0,-1 0 0,1 0-1,0 0 1,0 1 0,-1-1 0,1 0 0,0 0 0,0 1-1,-1-1 1,1 0 0,-2 2 0,-3 1 122,0 0 1,0 1-1,0 0 1,0 0-1,1 1 1,-1-1-1,-6 9 1,5-4-140,0 0 0,1 0 1,0 0-1,1 1 0,0 0 0,1 0 1,0 0-1,0 0 0,1 1 0,1-1 1,0 1-1,0 0 0,0 20 0,2-30-45,0-1-1,-1 1 0,1 0 1,0 0-1,0-1 0,0 1 1,0 0-1,0 0 0,0-1 1,0 1-1,1 0 0,-1-1 1,0 1-1,0 0 0,0-1 1,1 1-1,-1 0 0,0-1 1,1 1-1,-1 0 0,1-1 1,-1 1-1,1-1 0,-1 1 1,1-1-1,-1 1 0,1-1 1,-1 1-1,1-1 0,-1 1 1,1-1-1,0 0 0,-1 1 1,1-1-1,0 0 0,0 0 1,-1 0-1,1 1 0,0-1 1,-1 0-1,1 0 0,0 0 1,0 0-1,-1 0 0,1 0 1,0 0-1,-1-1 0,1 1 1,0 0-1,0 0 0,-1 0 1,1-1-1,0 1 0,-1 0 1,1-1-1,-1 1 0,1-1 1,0 0-1,5-2 35,-1 0 0,-1-1 0,1 0 0,0 0 0,-1 0 0,5-7 0,12-17 146,-2-1-1,-1 0 0,22-53 1,31-103 717,-55 136-435,-2-1 0,11-72 0,-32 216-205,8 138 1,-1-216-361,1 1 0,1-1 0,0 0 0,1 0 0,0 1 0,2-2 1,10 28-1,-13-41 9,-1 1 1,1 0 0,0-1-1,-1 1 1,1-1-1,0 1 1,1-1-1,3 4 1,-5-6 64,0 1-1,0 0 1,0-1 0,1 1-1,-1-1 1,0 1 0,0-1 0,0 1-1,1-1 1,-1 0 0,0 0-1,0 0 1,0 0 0,1 0-1,-1 0 1,0 0 0,0 0-1,1 0 1,-1 0 0,0-1-1,0 1 1,1 0 0,-1-1-1,2 0 1,11-13-367</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4.013"/>
    </inkml:context>
    <inkml:brush xml:id="br0">
      <inkml:brushProperty name="width" value="0.05" units="cm"/>
      <inkml:brushProperty name="height" value="0.05" units="cm"/>
    </inkml:brush>
  </inkml:definitions>
  <inkml:trace contextRef="#ctx0" brushRef="#br0">88 384 15579,'2'-1'186,"-1"1"0,0 0 0,0-1 0,0 1 1,0 0-1,0-1 0,0 1 0,0-1 0,0 1 0,0-1 0,0 0 0,0 0 0,0 1 0,-1-1 0,1 0 0,0 0 0,0 0 0,-1 0 0,1 0 0,-1 0 0,2-1 0,10-27 1245,-10 23-497,4-12-607,0 0 0,-1 0 0,-1 0 0,-1-1 0,-1 0 0,-1 0 0,0-21 0,-1 37-321,-1 1 1,1-1-1,0 1 0,-1 0 0,1-1 0,-1 1 0,0-1 0,0 1 1,0 0-1,0 0 0,0-1 0,0 1 0,-3-4 0,3 6-2,0-1-1,0 1 0,1-1 0,-1 1 1,0-1-1,0 1 0,0 0 1,0-1-1,0 1 0,1 0 1,-1 0-1,0 0 0,0 0 0,0 0 1,0 0-1,0 0 0,0 0 1,0 0-1,0 0 0,0 0 1,1 0-1,-1 1 0,0-1 0,0 0 1,0 1-1,0-1 0,0 1 1,1-1-1,-1 1 0,0-1 1,0 1-1,1-1 0,-1 1 0,0 0 1,1-1-1,-1 1 0,1 0 1,-1 1-1,-7 7 19,1 0 1,1 0-1,0 0 0,0 1 1,-8 19-1,-16 54 72,23-62-60,1 0 0,1 0 0,1 0 0,1 1 0,1-1 0,1 37-1,1-56-28,0-1-1,0 1 1,0 0-1,0-1 1,1 1-1,-1 0 1,1-1-1,-1 1 1,1-1-1,0 1 1,-1-1-1,1 1 1,0-1-1,0 1 1,0-1-1,0 0 1,0 1-1,0-1 1,2 1-1,-2-1-5,1-1-1,-1 1 1,0-1-1,1 1 1,-1-1-1,0 0 0,1 0 1,-1 0-1,1 1 1,-1-1-1,0-1 1,1 1-1,-1 0 1,1 0-1,-1 0 1,0-1-1,1 1 0,0-1 1,5-2-48,0 0-1,-1-1 1,1 0-1,-1 0 1,0 0-1,-1-1 1,9-7 0,12-18-408,36-50 1,-44 55 159,1-1 1,1 2-1,37-34 1,-56 56 287,1 1 1,0-1 0,0 1-1,0-1 1,-1 1 0,1 0-1,0 0 1,1 0 0,-1 0 0,0 0-1,0 0 1,0 1 0,1-1-1,-1 1 1,0-1 0,1 1 0,-1 0-1,3 0 1,-4 1 13,1-1 1,-1 1-1,0 0 0,1 0 0,-1 0 1,0 0-1,0 0 0,0 0 1,1 0-1,-1 0 0,0 1 0,-1-1 1,1 0-1,0 1 0,0-1 1,0 0-1,-1 1 0,1-1 1,-1 1-1,1-1 0,-1 1 0,0 0 1,1-1-1,-1 1 0,0-1 1,0 4-1,1 19 92,0 0 1,-5 40-1,-1 10 115,5-71-202,0-1 0,0 0 0,0 1 0,1-1 0,-1 1 1,1-1-1,-1 0 0,1 1 0,0-1 0,0 0 0,0 0 0,0 0 0,2 4 0,-2-5-4,0 0-1,0 0 1,0 0-1,0-1 0,1 1 1,-1 0-1,0-1 1,0 1-1,0-1 1,1 1-1,-1-1 1,0 0-1,0 0 0,1 1 1,-1-1-1,0 0 1,1 0-1,-1 0 1,0 0-1,0-1 0,1 1 1,-1 0-1,0 0 1,0-1-1,1 1 1,1-2-1,6-2 7,-1 0 0,1 0 0,-1-1 0,0-1 0,0 0 0,-1 0 0,0 0 0,0-1 0,0 0 0,-1 0 0,0 0-1,0-1 1,5-9 0,-4 4 17,0 0-1,0 0 0,-1 0 0,-1-1 1,0 0-1,-1 0 0,5-27 0,-9 39-20,2-30 117,-2 30-113,0 1-1,0 0 0,0-1 0,0 1 0,-1-1 0,1 1 0,0 0 0,0 0 0,-1-1 0,1 1 0,-1 0 0,0 0 0,1-1 0,-1 1 0,0 0 1,1 0-1,-1 0 0,0 0 0,0 0 0,-1-1 0,1 2-3,1 0 0,-1 0 0,0 0 0,0 0-1,1 0 1,-1 0 0,0 0 0,0 0 0,1 1 0,-1-1 0,0 0 0,1 0 0,-1 1 0,0-1 0,1 0 0,-1 1-1,1-1 1,-1 1 0,0-1 0,1 1 0,-1-1 0,1 1 0,-1-1 0,1 1 0,0-1 0,-1 1 0,1 0 0,-1-1 0,1 1-1,-1 1 1,-10 21 124,10-18-115,-1 0-1,1 0 1,0 0-1,0 1 1,0-1-1,1 0 1,0 0-1,0 1 0,0-1 1,1 0-1,-1 1 1,1-1-1,1 0 1,-1 0-1,1 0 1,2 5-1,-3-8-10,0 1-1,0-1 1,1 0 0,-1 0-1,1 0 1,0-1-1,0 1 1,-1 0 0,1-1-1,0 1 1,0-1-1,0 1 1,1-1 0,-1 0-1,2 1 1,0-1-1,-1 0 0,0-1 0,1 1 0,-1-1 1,0 0-1,1 0 0,-1 0 0,0 0 0,1 0 0,-1-1 0,0 1 0,1-1 1,4-2-1,4-2-12,-1 0 0,0-1 0,0 0 0,-1-1 0,0 0 0,0 0 0,-1-1 0,10-11 0,1-2-29,-1-1 1,23-34-1,0-14-49,-38 62 76,0-1-1,0 0 0,0-1 1,-1 1-1,-1 0 1,2-12-1,-4 20 11,1 0 0,-1 0-1,0 0 1,0-1 0,0 1-1,0 0 1,0 0 0,0 0-1,0 0 1,0 0 0,0 0-1,0 0 1,-1 0 0,1 0-1,0 0 1,-1 0-1,1 0 1,-1 1 0,1-1-1,-2-1 1,2 1 0,-1 1 0,0 0 0,1 0 1,-1 0-1,1 0 0,-1 0 0,0 0 0,1 0 0,-1 0 0,0 0 0,1 0 0,-1 0 0,1 0 1,-1 1-1,0-1 0,1 0 0,-1 0 0,1 1 0,-1-1 0,1 0 0,-1 1 0,1-1 1,-2 1-1,-3 3 11,0 1 1,1-1 0,-1 1 0,1 0 0,-4 6 0,-5 9 95,1 1 0,2 0 1,0 0-1,-10 31 0,16-39-40,0 0-1,1 0 1,1 1 0,0-1-1,1 0 1,0 1-1,1-1 1,0 1 0,4 15-1,-3-24-73,0 0 0,1-1 0,0 1 0,0 0 0,1-1 0,-1 1 0,1-1 0,0 0 0,0 1 0,0-1 0,1-1 0,-1 1 0,1-1 0,0 1 0,0-1 0,0 0 0,7 3 0,-8-4-33,0-1 0,0 1 0,-1-1-1,1 0 1,0 0 0,1 0 0,-1 0-1,0-1 1,0 1 0,0-1-1,0 0 1,0 0 0,1 0 0,-1 0-1,0-1 1,0 1 0,0-1 0,0 0-1,0 0 1,0 0 0,0 0 0,0 0-1,0-1 1,0 0 0,-1 1 0,1-1-1,-1 0 1,1 0 0,3-4 0,16-27-267</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4.483"/>
    </inkml:context>
    <inkml:brush xml:id="br0">
      <inkml:brushProperty name="width" value="0.05" units="cm"/>
      <inkml:brushProperty name="height" value="0.05" units="cm"/>
    </inkml:brush>
  </inkml:definitions>
  <inkml:trace contextRef="#ctx0" brushRef="#br0">0 0 19380,'3'4'308,"0"0"-1,-1 0 1,0 0-1,0 0 1,0 1-1,0-1 1,0 0-1,1 9 1,5 40 494,-6-37-235,17 229 1825,7 44-1721,-25-280-725,0 1-1,1-1 0,0 0 1,1 0-1,0 0 0,0-1 1,6 12-1,-8-19 16,-1-1 0,1 1 0,0 0 0,-1 0 0,1 0 0,0-1 0,-1 1-1,1 0 1,0-1 0,0 1 0,0-1 0,0 1 0,-1-1 0,1 1 0,0-1 0,0 0 0,0 0 0,0 1 0,0-1 0,0 0 0,0 0 0,0 0 0,0 0-1,0 0 1,0 0 0,0 0 0,0 0 0,0 0 0,0-1 0,0 1 0,0 0 0,0 0 0,0-1 0,0 1 0,-1-1 0,1 1 0,0-1 0,1-1 0,2-1-207,0 0 0,0-1 0,0 1 0,-1-1 0,6-8 0,4-10-351,-1 0 1,0-1-1,9-30 1,-8 21 72,12-28-458</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4.960"/>
    </inkml:context>
    <inkml:brush xml:id="br0">
      <inkml:brushProperty name="width" value="0.05" units="cm"/>
      <inkml:brushProperty name="height" value="0.05" units="cm"/>
    </inkml:brush>
  </inkml:definitions>
  <inkml:trace contextRef="#ctx0" brushRef="#br0">79 8 16404,'-13'12'2085,"6"-1"-1719,0-1-1,1 1 1,0 1-1,1-1 0,0 1 1,-3 15-1,1-4 174,2 1 1,-3 31-1,7-47-420,1 0 1,0 0-1,0 0 0,1 0 1,0 0-1,0 0 0,1 0 1,0 0-1,4 10 0,-5-16-78,0 1 0,0-1 1,0 0-1,0 0 0,1 0 0,-1 0 0,0-1 0,1 1 0,0 0 0,-1-1 1,1 1-1,0 0 0,0-1 0,0 0 0,0 0 0,0 1 0,0-1 0,0 0 1,0-1-1,0 1 0,1 0 0,-1-1 0,0 1 0,1-1 0,-1 0 0,0 1 1,1-1-1,-1 0 0,0-1 0,1 1 0,-1 0 0,0-1 0,1 1 1,-1-1-1,3-1 0,3-1 48,0-1 0,0 0 0,0 0 0,-1-1 0,0 0 0,0 0 0,0-1 0,0 0 0,-1 0 0,0-1 1,7-10-1,-3 4 42,-2 0 1,1 0-1,-2-1 1,0 0-1,8-24 0,-13 32-108,0 0-1,-1-1 0,0 0 0,0 1 1,0-1-1,-1 0 0,0 1 0,0-1 1,-1 0-1,0 1 0,0-1 0,-1 0 0,1 1 1,-1 0-1,-5-10 0,6 13-81,-1 0-1,0 0 1,0 0 0,0 0-1,0 1 1,-1-1-1,1 0 1,-1 1 0,0 0-1,1 0 1,-1 0-1,0 0 1,0 0 0,-1 0-1,1 1 1,0-1-1,0 1 1,-1 0 0,1 0-1,-1 0 1,1 1-1,-1-1 1,1 1 0,-1 0-1,1 0 1,-1 0-1,0 0 1,1 1 0,-1-1-1,-3 2 1,1 0-354,0 0 1,1 0-1,-1 0 1,-8 5-1,0 5-752,14-11 1128,0-1 1,-1 1 0,1-1-1,0 1 1,0-1-1,0 1 1,-1-1 0,1 1-1,0-1 1,0 1-1,0-1 1,0 1-1,0-1 1,0 1 0,0 0-1,0-1 1,0 1-1,0-1 1,1 1 0,-1-1-1,0 1 1,0-1-1,0 1 1,1-1 0,-1 1-1,0-1 1,1 1-1,9 9-926</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5.412"/>
    </inkml:context>
    <inkml:brush xml:id="br0">
      <inkml:brushProperty name="width" value="0.05" units="cm"/>
      <inkml:brushProperty name="height" value="0.05" units="cm"/>
    </inkml:brush>
  </inkml:definitions>
  <inkml:trace contextRef="#ctx0" brushRef="#br0">7 0 15755,'-5'64'1787,"3"1"0,8 71-1,1-64-894,4 0 1,2 0-1,35 102 0,-46-196-617,1 8-210,9-122 269,30-194-365,-41 322-27,1 0 1,0 1-1,1-1 0,-1 1 1,1 0-1,7-11 1,-9 17 23,0 0 1,-1-1 0,1 1-1,0 0 1,1 0 0,-1 0 0,0 0-1,0 0 1,0 0 0,1 0-1,-1 1 1,0-1 0,1 0-1,-1 1 1,0-1 0,1 1 0,-1-1-1,1 1 1,-1 0 0,1-1-1,-1 1 1,1 0 0,-1 0-1,1 0 1,0 0 0,-1 0 0,1 1-1,-1-1 1,1 0 0,-1 1-1,0-1 1,1 1 0,-1 0-1,1-1 1,-1 1 0,0 0 0,0 0-1,1 0 1,-1 0 0,1 1-1,0-1 2,0 1-1,-1-1 0,1 1 1,-1-1-1,0 1 0,1 0 1,-1 0-1,0-1 0,0 1 1,0 0-1,0 0 0,0 0 1,-1 0-1,1 0 0,-1 0 1,1 1-1,-1-1 0,0 0 1,0 0-1,0 0 0,0 0 1,0 0-1,0 1 0,0-1 1,-1 0-1,1 0 0,-1 0 1,0 0-1,1 0 0,-2 2 1,-3 6 50,1 0 0,-1-1 0,-1 0 1,-10 14-1,-3 0 219,-22 23 0,35-40-348,-1 1-1,0-1 1,-1 0 0,1-1 0,-1 0-1,0 0 1,-14 6 0,22-11 55,-1 1 0,0-1 1,0 0-1,1 1 1,-1-1-1,0 0 0,0 0 1,0 0-1,0 0 0,0 0 1,1 1-1,-1-1 0,0-1 1,0 1-1,0 0 1,0 0-1,0 0 0,1 0 1,-1-1-1,0 1 0,0 0 1,0-1-1,1 1 0,-1 0 1,0-1-1,0 1 0,0-2 1,0 1 7,0-1 0,0 1 0,1-1 0,-1 1 0,1-1 0,-1 0 0,1 1 1,0-1-1,-1 0 0,1 1 0,0-1 0,0 0 0,0 1 0,1-3 0,2-21-628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5.862"/>
    </inkml:context>
    <inkml:brush xml:id="br0">
      <inkml:brushProperty name="width" value="0.05" units="cm"/>
      <inkml:brushProperty name="height" value="0.05" units="cm"/>
    </inkml:brush>
  </inkml:definitions>
  <inkml:trace contextRef="#ctx0" brushRef="#br0">0 83 16668,'18'24'2761,"-15"-18"-2247,1-1 0,0 0 0,0 0 0,0 0 0,0 0-1,7 5 1,-9-9-446,0 0 0,0 0 0,0 0 0,0-1 0,0 1 0,0 0 0,0-1 0,0 1 0,0-1 0,0 0 0,0 1 0,0-1 0,0 0 0,0 0 0,0 0 0,0-1 0,0 1 0,0-1 0,1 1 1,-1-1-1,-1 1 0,1-1 0,0 0 0,2-1 0,1-1-31,0 0 1,-1 0 0,1-1 0,-1 1 0,0-1-1,0 0 1,-1 0 0,7-9 0,-8 12-38,-1-1 1,0 1-1,0 0 0,0-1 1,0 1-1,-1-1 1,1 1-1,0-1 0,-1 0 1,1 1-1,-1-1 1,1 0-1,-1 1 0,0-1 1,0 0-1,0 0 1,0 1-1,0-1 0,0 0 1,0 0-1,-1 1 1,1-1-1,0 0 0,-1 1 1,0-1-1,1 0 1,-1 1-1,0-1 0,0 1 1,0-1-1,0 1 1,-1-2-1,0 2-12,1 0-1,-1 0 1,0 0-1,1 0 1,-1 0 0,0 0-1,0 1 1,1-1-1,-1 1 1,0 0-1,0-1 1,0 1 0,0 0-1,0 0 1,1 0-1,-1 0 1,0 0 0,0 1-1,0-1 1,0 1-1,0-1 1,1 1 0,-1-1-1,0 1 1,1 0-1,-1 0 1,0 0-1,-1 1 1,-2 2-22,-1-1 0,1 1 0,0 0 0,1 0 0,-1 1 0,1-1 0,-5 7 0,5-5 17,1 0-1,0 1 1,0-1-1,0 1 1,1 0 0,0-1-1,0 1 1,1 0 0,0 0-1,0 0 1,1 14-1,0-19 26,0 1-1,0-1 0,1 0 0,-1 0 0,1 1 0,-1-1 0,1 0 0,0 0 1,0 1-1,0-1 0,0 0 0,0 0 0,1 0 0,-1 0 0,1-1 0,1 3 1,-1-2 3,0-1 1,1 0 0,-1 0 0,0 0 0,0 0 0,0 0 0,1-1 0,-1 1 0,0-1 0,1 1-1,-1-1 1,0 0 0,1 0 0,-1 0 0,0 0 0,1 0 0,-1-1 0,0 1 0,4-2 0,8-2 31,-1 0 1,-1-1-1,1 0 0,-1-1 1,19-12-1,57-46 33,-21 14-115,-52 40 9,-10 6 12,0 0 0,0 1-1,0 0 1,0 0 0,1 0 0,-1 1 0,1-1-1,0 1 1,10-2 0,-16 4 17,1 0 0,-1 0 0,1 0 0,-1 0 0,1 0 0,-1 0 0,1 0 0,-1 0 0,1 1 0,0-1 0,-1 0 0,0 0 0,1 0 0,-1 1 0,1-1 0,-1 0 0,1 1 0,-1-1 0,1 0 0,-1 1 0,0-1 0,1 0 0,-1 1 0,0-1 0,1 1 0,-1 0 0,5 19 71,-7 26 251,2-38-206,-1-3-20,1-1 0,0 1 0,0-1 0,0 1 0,1-1 0,-1 1 0,2 4-1,-1-9-67,-1 1 0,0 0-1,0-1 1,1 1 0,-1 0-1,1-1 1,-1 1-1,0-1 1,1 1 0,-1-1-1,1 1 1,-1-1-1,1 1 1,0-1 0,-1 1-1,1-1 1,-1 0 0,1 1-1,0-1 1,0 0-1,1 1 1,-1-1 0,0 0-1,1 0 1,-1 0 0,1 0 0,-1-1-1,0 1 1,1 0 0,-1-1-1,1 1 1,-1 0 0,0-1-1,0 0 1,2 0 0,18-11 54,-1 0 1,21-19-1,-26 20-309,-1 0 0,2 1 0,-1 1 0,33-15 0,-46 23 181,0 0 0,0 1 1,0-1-1,0 1 0,0 0 1,0-1-1,0 1 0,1 0 1,-1 0-1,4 1 0,-6-1 47,1 0 0,0 0 0,-1 1 0,1-1 0,0 0-1,-1 1 1,1-1 0,0 1 0,-1-1 0,1 0 0,-1 1 0,1-1 0,-1 1-1,1 0 1,-1-1 0,1 1 0,-1-1 0,0 1 0,1 0 0,-1-1 0,0 1-1,1 0 1,-1-1 0,0 1 0,0 0 0,0-1 0,0 1 0,0 0 0,0 0-1,0-1 1,0 2 0,0-1 18,1 0 0,-1-1 0,0 1 0,0-1 0,0 1 0,1 0 0,-1-1 0,0 1 0,1-1 0,-1 1 0,0-1 0,1 1 0,-1-1 0,1 1 0,-1-1 0,1 1 0,-1-1 0,1 1 0,-1-1 0,1 0 0,-1 1 0,1-1 0,0 0 0,-1 0 0,1 1-1,-1-1 1,1 0 0,0 0 0,-1 0 0,1 0 0,0 0 0,-1 0 0,1 0 0,0 0 0,-1 0 0,1 0 0,0 0 0,-1 0 0,1 0 0,-1-1 0,2 1 0,30-9 431,6-9-177,-24 11-296,0 0 0,0 1 0,0 0-1,1 1 1,0 1 0,18-3 0,-32 7 4,0 0 0,0 0 0,1-1 0,-1 1 0,0 0-1,0 0 1,1 0 0,-1 0 0,0 0 0,0 1 0,1-1 0,-1 0 0,0 1 0,0-1-1,0 0 1,1 1 0,-1-1 0,0 1 0,0 0 0,0-1 0,0 1 0,0 0 0,0 0-1,0 0 1,0 0 0,-1 0 0,1 0 0,0 0 0,0 0 0,0 2 0,0 0-130,0 1 0,-1 0 1,0 0-1,0 0 0,0-1 0,0 1 1,0 0-1,-2 4 0,1 4-85,1-4-41</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07.039"/>
    </inkml:context>
    <inkml:brush xml:id="br0">
      <inkml:brushProperty name="width" value="0.05" units="cm"/>
      <inkml:brushProperty name="height" value="0.05" units="cm"/>
    </inkml:brush>
  </inkml:definitions>
  <inkml:trace contextRef="#ctx0" brushRef="#br0">1 620 16484,'0'2'147,"0"0"0,0 0 0,0-1-1,0 1 1,0 0 0,0 0 0,1-1 0,-1 1 0,1 0 0,-1 0 0,1-1 0,0 1 0,-1-1 0,1 1 0,0-1 0,0 1 0,0-1 0,0 1 0,3 1 0,-3-2-23,1 0 0,-1 0 0,1-1 0,-1 1-1,1-1 1,-1 1 0,1-1 0,-1 0 0,1 0 0,0 1-1,-1-1 1,1 0 0,-1 0 0,1-1 0,0 1-1,-1 0 1,3-1 0,4-2 106,0 0 0,0 0-1,0-1 1,-1 0 0,0 0 0,0-1 0,8-5-1,5-7 102,0-1 1,26-33-1,-36 40-220,-1-1 1,-1 0-1,0 0 1,-1-1-1,0 0 1,6-17-1,-14 30 170,-2 7-168,-5 19-36,8-19-77,-1 0 0,1 1 0,0-1 0,1 0 0,0 0 0,0 1 0,0-1 0,1 0 0,0 0 0,4 7 0,-5-12 3,0 1-1,0-1 1,0 0 0,1 0 0,-1 0 0,1 0 0,0 0-1,0 0 1,0-1 0,-1 1 0,1-1 0,1 1 0,-1-1-1,0 0 1,0 1 0,0-1 0,1 0 0,-1-1 0,1 1-1,-1 0 1,1-1 0,-1 1 0,1-1 0,-1 0 0,1 0-1,-1 0 1,1 0 0,-1 0 0,1 0 0,-1-1 0,1 1-1,2-2 1,3-1 3,1 0-1,-1-1 1,0 0 0,-1-1-1,1 1 1,-1-1-1,0-1 1,0 0-1,0 0 1,-1 0 0,7-9-1,22-19-284,-35 33 253,1 1 1,0-1-1,-1 0 0,1 1 1,0-1-1,-1 1 0,1-1 0,0 1 1,0-1-1,-1 1 0,1-1 1,0 1-1,0 0 0,0-1 0,0 1 1,0 0-1,0 0 0,-1 0 1,1-1-1,0 1 0,0 0 0,0 0 1,0 0-1,0 1 0,0-1 1,0 0-1,0 0 0,0 0 0,-1 1 1,1-1-1,0 0 0,0 1 1,0-1-1,-1 1 0,1-1 0,1 2 1,1 1-70,0 1 0,0 0 0,-1 0-1,0 1 1,0-1 0,3 7 0,-3-6 51,0 0 1,1 0-1,-1 1 0,8 8 0,-10-14 54,1 1 0,0 0 0,-1 0 0,1-1-1,0 1 1,0-1 0,0 1 0,-1-1 0,1 1 0,0-1 0,0 1 0,0-1 0,0 0-1,0 1 1,0-1 0,0 0 0,0 0 0,0 0 0,0 0 0,0 0 0,0 0 0,0 0 0,0 0-1,0 0 1,0 0 0,0 0 0,0-1 0,-1 1 0,1 0 0,0-1 0,0 1 0,1-1-1,3-3 59,0 1 0,0-1 0,0 0 0,0 0 0,-1 0 0,0-1 0,0 0 0,0 0 0,4-7 0,27-53 425,-33 62-467,20-50 168,-3-1 0,-1-1 1,16-97-1,-30 133-228,-1 6-24,0 1 1,-2-1-1,1 1 0,-1-1 0,-2-21 0,1 34 54,0-1 0,0 1-1,0 0 1,0 0 0,0 0-1,0-1 1,0 1 0,0 0-1,0 0 1,0 0-1,0 0 1,0-1 0,0 1-1,0 0 1,0 0 0,0 0-1,0-1 1,0 1 0,0 0-1,0 0 1,0 0-1,0 0 1,0-1 0,0 1-1,0 0 1,0 0 0,-1 0-1,1 0 1,0 0 0,0-1-1,0 1 1,0 0-1,0 0 1,0 0 0,-1 0-1,1 0 1,0 0 0,0 0-1,0 0 1,0 0 0,-1 0-1,1-1 1,0 1-1,0 0 1,0 0 0,-1 0-1,1 0 1,0 0 0,0 0-1,-7 11-134,-3 21 8,2 6 162,2 1 0,-3 54 0,8-69 18,1-1-1,2 0 0,0 0 1,1 0-1,9 32 0,-8-42-54,1-1-1,0 0 1,1 0 0,11 18-1,-14-26-67,0 0 1,0 0-1,0 0 0,0 0 0,0 0 1,1-1-1,0 0 0,0 1 0,0-2 0,0 1 1,0 0-1,0-1 0,1 0 0,-1 0 1,6 2-1,2-5-683,-13-6-180,-16-12 0,-60-33 402,-20-15 2250,95 66-1583,-1-1-1,1 0 1,0 0 0,-1 0 0,1 0 0,0 0-1,1-1 1,-1 1 0,0-1 0,1 1-1,-2-4 1,3 6-100,0 0-1,0-1 1,0 1-1,0-1 1,0 1-1,0 0 1,0-1-1,0 1 1,0-1-1,0 1 1,0-1-1,0 1 1,0 0-1,0-1 1,1 1-1,-1-1 1,0 1-1,0 0 0,0-1 1,1 1-1,-1 0 1,0-1-1,0 1 1,1 0-1,-1 0 1,0-1-1,1 1 1,0 0-1,1-1 12,0 0 0,0 0 0,0 0 0,0 0 0,0 1 0,0-1 0,1 1 0,3 0 0,6-2 167,3 2-681,1-2 1,-1 0-1,0-1 0,0 0 1,0-1-1,0-1 1,17-7-1,13-16-146,3-2-197</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1.010"/>
    </inkml:context>
    <inkml:brush xml:id="br0">
      <inkml:brushProperty name="width" value="0.05" units="cm"/>
      <inkml:brushProperty name="height" value="0.05" units="cm"/>
    </inkml:brush>
  </inkml:definitions>
  <inkml:trace contextRef="#ctx0" brushRef="#br0">197 109 17260,'3'-4'466,"0"0"1,0 0-1,-1-1 0,0 1 1,0-1-1,0 1 1,-1-1-1,1 0 0,-1 0 1,0 0-1,0-8 1,-1 11-355,0 0-1,0 1 1,0-1 0,0 0 0,0 0 0,0 1 0,0-1-1,-1 0 1,1 1 0,-1-1 0,0 0 0,1 1 0,-1-1 0,0 1-1,0-1 1,0 1 0,0-1 0,0 1 0,0 0 0,0-1 0,0 1-1,-1 0 1,1 0 0,0 0 0,-1 0 0,1 0 0,-1 0-1,1 0 1,-1 1 0,0-1 0,1 0 0,-1 1 0,0 0 0,1-1-1,-1 1 1,-3 0 0,1 0-58,-1 0 0,1 1 0,-1-1 1,1 1-1,-1 0 0,1 1 0,0-1 0,-1 1 0,1 0 0,0 0 0,0 0 0,0 0 1,0 1-1,1 0 0,-1 0 0,1 0 0,0 0 0,-1 0 0,1 1 0,-4 6 0,-3 3-33,1 2 0,0-1 0,1 1 0,-8 20-1,7-10-84,1-1 0,1 2-1,1-1 1,2 0 0,0 1 0,2 0-1,0 0 1,4 43 0,-1-63-66,0 0 0,0 0 0,0 0 0,1-1 0,-1 1 0,2 0 1,-1-1-1,0 1 0,4 4 0,-5-8 85,1 0 0,-1 0 1,0-1-1,1 1 0,-1-1 0,1 1 1,-1-1-1,1 0 0,0 0 0,0 0 1,-1 1-1,1-2 0,0 1 0,0 0 1,0 0-1,0-1 0,0 1 0,0-1 1,0 1-1,0-1 0,1 0 0,-1 0 1,0 0-1,0 0 0,0 0 0,0 0 1,0-1-1,3 0 0,5-3-72,0 1 0,-1-2 1,0 1-1,0-1 0,14-11 0,-14 10 19,39-27-470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5:10.974"/>
    </inkml:context>
    <inkml:brush xml:id="br0">
      <inkml:brushProperty name="width" value="0.05" units="cm"/>
      <inkml:brushProperty name="height" value="0.05" units="cm"/>
    </inkml:brush>
  </inkml:definitions>
  <inkml:trace contextRef="#ctx0" brushRef="#br0">1694 0 9994,'-364'100'1452,"262"-64"-833,-145 72 1,181-72-335,2 2-1,-118 92 1,136-91-226,2 2-1,2 2 1,2 2 0,-45 65-1,9 2 30,-114 228-1,163-281-68,2 0-1,4 2 1,2 1-1,3 0 0,2 1 1,-6 74-1,17-78 1,2 0-1,3 1 1,3-1-1,2 0 0,3 0 1,2-1-1,2 0 1,4-1-1,1-1 1,44 85-1,-13-48-5,4-3 0,5-1 0,2-4 0,5-2 0,3-3 0,4-3 0,119 97 0,-115-113-9,3-4 0,3-3 1,127 62-1,-58-46-1,192 60 1,306 36-6,13-66-4,883-8-24,4-131-3,-669-31 39,-594 31 3,293-79-1,-370 61-14,-3-10 1,-3-8-1,-4-9 0,-4-9 0,350-224 0,-401 215-105,186-169-1,-240 184-4,-3-4 0,135-182 1,-191 227 72,-1-1 0,-3-1 0,-1-2 0,26-70 0,-45 97 41,-1-1 1,-1 0 0,0 0 0,-2 0 0,-1-1-1,-1 1 1,-1-1 0,-1 0 0,-2 0 0,0 1-1,-1-1 1,-9-31 0,2 27 20,-1 0 0,-1 1 0,-2 0 0,0 1 0,-2 1 1,-1 0-1,-29-33 0,-5 1 65,-107-93 0,62 74-35,-4 3-1,-2 5 1,-4 5-1,-177-79 1,154 89 73,-3 5 0,-176-40 0,-287-16 410,-402 48 154,-7 83-644,712-15-189,11-4 100,4-9-33</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1.636"/>
    </inkml:context>
    <inkml:brush xml:id="br0">
      <inkml:brushProperty name="width" value="0.05" units="cm"/>
      <inkml:brushProperty name="height" value="0.05" units="cm"/>
    </inkml:brush>
  </inkml:definitions>
  <inkml:trace contextRef="#ctx0" brushRef="#br0">138 19 19196,'0'-1'94,"-1"0"1,1 0-1,-1 0 1,1 0-1,-1 0 0,0 0 1,1 0-1,-1 1 0,0-1 1,0 0-1,0 0 0,0 0 1,0 1-1,0-1 0,0 1 1,0-1-1,0 0 1,0 1-1,0 0 0,0-1 1,0 1-1,0 0 0,0-1 1,-2 1-1,1 0 21,0 0 0,0 1-1,0-1 1,0 1 0,0-1 0,0 1 0,0 0-1,0 0 1,0 0 0,0 0 0,0 0 0,-2 2-1,-2 2 97,0 0 0,0 0 0,1 0-1,0 1 1,0 0 0,-5 9 0,3-5-167,1 1 0,1 0 1,0 1-1,1-1 0,0 1 0,0 0 1,1 0-1,1 0 0,0 0 1,1 1-1,0-1 0,1 14 1,0-25-36,1 0 1,-1 1-1,0-1 0,0 0 1,0 1-1,1-1 1,-1 0-1,1 0 0,-1 1 1,1-1-1,-1 0 1,1 0-1,0 0 0,-1 1 1,1-1-1,0 0 1,0 0-1,0 0 1,0 0-1,0-1 0,0 1 1,0 0-1,2 0 1,-2 0 3,1-1 0,0 1 0,-1-1 0,1 0 1,0 0-1,-1 0 0,1 0 0,0 0 0,0 0 1,-1-1-1,1 1 0,0-1 0,-1 1 0,1-1 1,2-1-1,6-3 43,0 0 1,-1-1 0,0-1-1,10-8 1,-17 13-50,63-55 185,-38 32-133,1 0 0,40-25 0,-66 48-57,0 1 1,0-1-1,0 1 1,0 0-1,0 0 0,0 0 1,1 0-1,-1 0 0,0 0 1,1 1-1,-1-1 1,0 1-1,1 0 0,-1-1 1,1 1-1,-1 0 1,0 1-1,1-1 0,-1 0 1,1 1-1,-1-1 1,0 1-1,1 0 0,2 1 1,-3 0 2,1 0 1,-1 1 0,1-1-1,-1 1 1,0-1 0,0 1-1,0 0 1,-1 0 0,1 0-1,-1 0 1,0 0 0,1 0-1,-1 0 1,-1 0 0,1 1-1,0 3 1,1 7 23,-2-11-16,0-1-1,0 1 1,0-1-1,1 0 1,-1 1-1,1-1 1,-1 1-1,1-1 1,0 0-1,2 4 1,-3-6-10,0 0 0,1 0 0,-1 0 0,0 0 0,1 0 1,-1 1-1,0-1 0,1 0 0,-1 0 0,0 0 0,1 0 1,-1 0-1,0 0 0,1-1 0,-1 1 0,0 0 0,1 0 1,-1 0-1,0 0 0,1 0 0,-1 0 0,0-1 0,1 1 1,-1 0-1,0 0 0,0 0 0,1-1 0,-1 1 0,0 0 1,0 0-1,1-1 0,-1 1 0,0 0 0,0-1 0,12-13 37,-9 10-24,5-6-1,1 0 1,0 1-1,1-1 0,0 2 0,21-15 0,-28 21-23,-1 0 1,1 1-1,-1 0 1,1-1 0,0 1-1,0 0 1,0 0-1,0 0 1,0 1-1,0-1 1,0 1-1,0-1 1,0 1-1,0 0 1,0 0-1,0 0 1,0 1-1,0-1 1,0 1-1,0 0 1,-1 0-1,1 0 1,0 0 0,0 0-1,0 0 1,-1 1-1,1 0 1,-1-1-1,1 1 1,-1 0-1,0 0 1,3 3-1,0 1-14,0 1-1,-1 1 1,1-1-1,-1 1 0,4 11 1,6 10-16,-14-28 40,1 0-1,-1 0 1,1 0-1,0 0 1,-1 0-1,1 0 1,0 0-1,0-1 1,0 1-1,0 0 1,-1 0 0,1-1-1,0 1 1,0-1-1,0 1 1,0-1-1,0 1 1,0-1-1,0 0 1,1 1 0,-1-1-1,0 0 1,0 0-1,0 0 1,0 0-1,0 0 1,0 0-1,0 0 1,1 0 0,-1 0-1,0-1 1,0 1-1,0 0 1,0-1-1,0 1 1,0-1-1,0 1 1,0-1 0,1 0-1,5-4 15,0 1 0,-1-1-1,0-1 1,8-7 0,-10 9-10,15-15 24,-7 6-20,1 1 0,0 0 0,0 1 0,1 0 0,1 1 0,20-11 0,-33 20-14,-1 0 0,1 0 0,0 1 0,0-1 1,0 0-1,0 1 0,-1 0 0,1-1 1,0 1-1,0 0 0,0 0 0,0 0 0,0 0 1,0 0-1,0 0 0,0 1 0,0-1 0,0 1 1,0-1-1,-1 1 0,1 0 0,0-1 0,0 1 1,-1 0-1,1 0 0,2 2 0,0 2-10,-1-1 0,1 1 0,-1 0-1,0 0 1,0 0 0,0 1 0,1 5-1,5 8-6,-6-24-2322</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2.428"/>
    </inkml:context>
    <inkml:brush xml:id="br0">
      <inkml:brushProperty name="width" value="0.05" units="cm"/>
      <inkml:brushProperty name="height" value="0.05" units="cm"/>
    </inkml:brush>
  </inkml:definitions>
  <inkml:trace contextRef="#ctx0" brushRef="#br0">1 34 15843,'8'-27'2184,"-8"26"-2135,0 1 1,0 0-1,1-1 1,-1 1-1,0-1 1,0 1-1,1 0 0,-1 0 1,0-1-1,0 1 1,1 0-1,-1-1 1,0 1-1,1 0 1,-1 0-1,1 0 1,-1-1-1,0 1 1,1 0-1,-1 0 1,1 0-1,0 0 1,-1 0 21,1 0 1,0 0-1,-1 1 1,1-1 0,-1 0-1,1 1 1,-1-1-1,1 0 1,0 1 0,-1-1-1,0 1 1,1-1-1,-1 1 1,1-1 0,-1 1-1,0 0 1,1-1 0,-1 1-1,0-1 1,1 2-1,5 12 500,-1 1-1,-1 0 1,0 0 0,-1 1-1,2 29 1,-2-21-304,11 314 957,-12-175-980,0-148-156,0-25-43,3-25-9,0-18-13,2-29-55,4 0 0,29-114 0,-36 183-1,1 0 0,0 0 0,0 1 0,2-1 0,-1 1 0,10-12 0,-12 19 9,-1 1 0,1-1 0,0 1-1,0 0 1,0 1 0,1-1 0,-1 1 0,1-1 0,0 2 0,-1-1-1,2 0 1,-1 1 0,0 0 0,0 0 0,1 0 0,-1 1 0,10-2-1,-14 3 22,1 0-1,-1 0 1,1 0-1,-1 0 0,1 0 1,-1 0-1,1 0 0,-1 0 1,1 0-1,-1 1 1,1-1-1,-1 0 0,0 1 1,1 0-1,-1-1 0,0 1 1,1 0-1,-1-1 1,0 1-1,0 0 0,0 0 1,0 0-1,0 0 0,0 0 1,0 0-1,0 1 1,0-1-1,0 0 0,0 0 1,-1 1-1,1-1 0,-1 0 1,1 1-1,-1-1 1,1 2-1,-1 1 10,1-1 0,-1 1-1,0 0 1,0-1 0,-1 1 0,1-1 0,-1 1-1,0-1 1,0 1 0,0-1 0,0 0-1,-1 1 1,-2 4 0,-4 5 7,0-1 1,-1 0-1,-1 0 0,0-1 1,-19 16-1,25-22-125,-2-1 1,1 0-1,0-1 0,-1 1 0,1-1 1,-1 0-1,0 0 0,0-1 0,0 0 0,-1 0 1,1 0-1,0-1 0,-1 0 0,1 0 0,-10 0 1,-1-5-209,7-7-127</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3.398"/>
    </inkml:context>
    <inkml:brush xml:id="br0">
      <inkml:brushProperty name="width" value="0.05" units="cm"/>
      <inkml:brushProperty name="height" value="0.05" units="cm"/>
    </inkml:brush>
  </inkml:definitions>
  <inkml:trace contextRef="#ctx0" brushRef="#br0">145 32 14227,'0'-1'165,"0"0"0,0 0-1,0 0 1,-1 0 0,1 0 0,0 0 0,0 0-1,0 0 1,-1 0 0,1 0 0,-1 0 0,1 0-1,-1 0 1,1 0 0,-1 0 0,1 0-1,-1 0 1,0 1 0,1-1 0,-1 0 0,0 0-1,0 1 1,0-1 0,1 1 0,-1-1 0,0 1-1,0-1 1,0 1 0,0-1 0,0 1 0,0 0-1,0-1 1,0 1 0,0 0 0,0 0-1,0 0 1,0 0 0,0 0 0,0 0 0,0 0-1,0 0 1,-2 1 0,0-1 56,0 1 0,-1-1 0,1 1 0,-1 0-1,1 0 1,0 1 0,0-1 0,-1 1 0,1 0 0,0 0 0,-4 3 0,0 2-134,1 1 0,0 0 0,0 0 0,1 0 0,0 1 0,0 0 0,1 0 0,0 0 0,-3 11-1,3-8-85,1 1-1,0 0 1,1 0-1,0 1 0,1-1 1,1 17-1,0-29-1,0 1 0,0-1 0,0 1 0,0 0 0,0-1 0,1 1 0,-1-1 0,0 1 0,1 0 0,0-1 0,-1 1 0,1-1 0,0 0 0,-1 1 0,1-1 0,0 1-1,0-1 1,0 0 0,0 0 0,2 2 0,-2-3 1,0 0-1,0 1 0,1-1 1,-1 0-1,0 0 0,0 1 1,0-1-1,0 0 1,0 0-1,1-1 0,-1 1 1,0 0-1,0 0 0,0 0 1,0-1-1,0 1 0,1-1 1,-1 1-1,0-1 0,1 0 1,5-4-2,0 1 1,-1-2-1,1 1 1,-1 0 0,-1-1-1,7-8 1,7-12 54,-2 0 1,-1-1 0,16-36-1,-32 62-48,0 1-1,0 0 1,0 0-1,0-1 1,0 1-1,0 0 0,0 0 1,0 0-1,0-1 1,0 1-1,0 0 1,1 0-1,-1-1 1,0 1-1,0 0 0,0 0 1,0 0-1,0-1 1,0 1-1,1 0 1,-1 0-1,0 0 1,0 0-1,0-1 1,1 1-1,-1 0 0,0 0 1,0 0-1,0 0 1,1 0-1,-1 0 1,0 0-1,0 0 1,1-1-1,-1 1 0,0 0 1,0 0-1,1 0 1,-1 0-1,0 0 1,0 0-1,1 1 1,3 12 112,-2 36-10,-2-30-68,0-17-30,1 0 1,-1 1-1,0-1 0,1 0 1,-1 0-1,1 0 0,0 1 1,1 2-1,-1-4 0,-1 0-1,1-1 1,-1 1 0,0-1-1,1 1 1,-1-1-1,1 1 1,-1-1 0,1 0-1,-1 1 1,1-1 0,0 0-1,-1 1 1,1-1-1,-1 0 1,1 1 0,0-1-1,-1 0 1,1 0 0,0 0-1,0 0 1,2 0 14,-1-1-1,1 1 1,-1-1 0,1 0 0,0 0 0,-1 0 0,0 0 0,1-1-1,-1 1 1,0-1 0,0 1 0,1-1 0,2-3 0,32-30 200,29-22 37,-59 51-251,0 1 0,1 0 1,0 1-1,0-1 0,0 2 0,1-1 1,10-2-1,-17 5-11,0 1-1,0-1 1,0 1-1,0 0 1,0-1-1,0 1 1,0 0 0,-1 0-1,1 1 1,0-1-1,0 0 1,0 1-1,0-1 1,0 1 0,0-1-1,-1 1 1,1 0-1,0 0 1,0 0-1,-1 0 1,1 0 0,-1 0-1,1 0 1,1 2-1,1 2-9,-1 0 0,0 0-1,0 0 1,0 1 0,-1-1-1,3 8 1,12 22-42,-16-34 54,-1-1 0,0 1 0,1-1 0,-1 0 0,1 1 0,-1-1 0,1 0 0,-1 1 0,1-1-1,-1 0 1,1 1 0,-1-1 0,1 0 0,-1 0 0,1 0 0,-1 0 0,1 0 0,-1 0 0,1 1 0,-1-1 0,1 0 0,0 0 0,-1-1 0,1 1 0,-1 0 0,1 0 0,-1 0 0,1 0 0,-1 0 0,1-1 0,-1 1 0,1 0 0,-1 0 0,1-1 0,-1 1 0,1 0 0,-1-1 0,1 1 0,-1-1 0,0 1 0,1 0 0,-1-1 0,1 0 0,17-23 17,-16 21-13,8-13 2,19-29 6,-27 43-19,0-1-1,0 1 1,0 0 0,0-1-1,1 1 1,-1 1 0,0-1-1,1 0 1,-1 0 0,1 1 0,0-1-1,0 1 1,4-1 0,-7 1 1,1 1 0,0 0 0,0 0 0,0 0 0,0 0 1,-1 0-1,1 0 0,0 0 0,0 1 0,0-1 0,0 0 0,-1 0 1,1 1-1,0-1 0,0 0 0,-1 1 0,1-1 0,0 1 0,-1-1 1,1 1-1,0-1 0,-1 1 0,1 0 0,10 21-86,-9-13 60,0 0-1,-1 1 0,0 9 1,0-10-53,-1-5 6,1-1 1,-1 1-1,0-1 0,0 0 0,0 1 0,0-1 1,-1 1-1,1-1 0,-1 0 0,0 1 0,0-1 1,0 0-1,-1 0 0,1 0 0,-3 4 0,4-15-473,1-13 216</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4.057"/>
    </inkml:context>
    <inkml:brush xml:id="br0">
      <inkml:brushProperty name="width" value="0.05" units="cm"/>
      <inkml:brushProperty name="height" value="0.05" units="cm"/>
    </inkml:brush>
  </inkml:definitions>
  <inkml:trace contextRef="#ctx0" brushRef="#br0">0 6 16660,'0'-1'68,"1"1"0,-1 0 1,0-1-1,0 1 0,0 0 1,1 0-1,-1-1 0,0 1 1,1 0-1,-1 0 1,0-1-1,0 1 0,1 0 1,-1 0-1,0-1 0,1 1 1,-1 0-1,0 0 0,1 0 1,-1 0-1,1 0 1,-1 0-1,0 0 0,1 0 1,-1 0-1,0 0 0,1 0 1,-1 0-1,1 0 0,-1 0 1,0 0-1,1 0 1,-1 0-1,0 0 0,1 0 1,-1 0-1,0 1 0,1-1 1,-1 0-1,0 0 0,1 1 1,-1-1-1,0 0 1,1 0-1,-1 1 0,0-1 1,0 0-1,1 0 0,-1 1 1,0-1-1,0 0 0,0 1 1,0-1-1,1 1 1,-1-1-1,0 0 0,0 1 1,0-1-1,0 0 0,0 1 1,0 0-1,8 27 1799,-8-27-1734,8 60 706,-2-1-1,-2 74 0,-2-127-2639,2-9 767,-1-5 333</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4.505"/>
    </inkml:context>
    <inkml:brush xml:id="br0">
      <inkml:brushProperty name="width" value="0.05" units="cm"/>
      <inkml:brushProperty name="height" value="0.05" units="cm"/>
    </inkml:brush>
  </inkml:definitions>
  <inkml:trace contextRef="#ctx0" brushRef="#br0">4 0 20588,'-3'0'5354,"3"2"-5378,0 1-2361,0 3 1881,1 0-200</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5.316"/>
    </inkml:context>
    <inkml:brush xml:id="br0">
      <inkml:brushProperty name="width" value="0.05" units="cm"/>
      <inkml:brushProperty name="height" value="0.05" units="cm"/>
    </inkml:brush>
  </inkml:definitions>
  <inkml:trace contextRef="#ctx0" brushRef="#br0">17 45 11939,'-3'-7'805,"1"5"-422,0-1-1,1 0 0,-1 0 0,1 1 0,0-1 0,0 0 0,0 0 0,0 0 0,1-1 1,-1-4-1,2 58 5089,5 41-3754,0 21-1537,-5-100-145,-1-4 0,0 0-1,1-1 1,0 1 0,2 7 0,-3-14-30,0-1 0,0 1 0,0-1 0,0 1 0,0-1-1,0 1 1,1-1 0,-1 1 0,0-1 0,0 1 0,1-1 0,-1 1 0,0-1-1,0 0 1,1 1 0,-1-1 0,0 0 0,1 1 0,-1-1 0,1 0-1,-1 1 1,1-1 0,-1 0 0,0 0 0,1 1 0,-1-1 0,1 0 0,-1 0-1,1 0 1,-1 0 0,1 0 0,-1 0 0,1 0 0,-1 0 0,2 0-1,-1 0 9,1-1-1,0 0 1,-1 0-1,1 1 0,-1-1 1,1 0-1,-1-1 1,1 1-1,-1 0 0,2-2 1,26-36 154,92-167 240,-121 205-406,20-27 16,-19 27-16,-1 0 0,1 0-1,0 0 1,-1 0 0,1 0 0,0 0-1,0 0 1,-1 1 0,1-1 0,0 0-1,0 1 1,0-1 0,0 1-1,0-1 1,0 1 0,0-1 0,0 1-1,1 0 1,-1-1 0,0 1 0,0 0-1,0 0 1,2 0 0,-2 0 0,0 1 0,-1 0 1,1-1-1,0 1 0,0 0 0,0 0 1,-1-1-1,1 1 0,0 0 0,-1 0 1,1 0-1,-1 0 0,1 0 0,-1 0 1,0 0-1,1 0 0,-1 0 1,0 0-1,1 2 0,2 24 6,-2-20-5,1 99 70,-3-61-20,3-52-428,0 1 0,0-1 0,1 0-1,0 1 1,6-11 0,4-6-71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5.733"/>
    </inkml:context>
    <inkml:brush xml:id="br0">
      <inkml:brushProperty name="width" value="0.05" units="cm"/>
      <inkml:brushProperty name="height" value="0.05" units="cm"/>
    </inkml:brush>
  </inkml:definitions>
  <inkml:trace contextRef="#ctx0" brushRef="#br0">1 0 17380,'4'9'1800,"1"8"-1032,-2 5-272,-1 10 953,-1 6-249,1 3-336,-2 5-168,0-1-272,0-3-80,-2-8-160,1-8-112,1-14-360,0-10-320,0 1-712,0-11-272,0-2 1160,1-4-329,1-6-215</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6.182"/>
    </inkml:context>
    <inkml:brush xml:id="br0">
      <inkml:brushProperty name="width" value="0.05" units="cm"/>
      <inkml:brushProperty name="height" value="0.05" units="cm"/>
    </inkml:brush>
  </inkml:definitions>
  <inkml:trace contextRef="#ctx0" brushRef="#br0">0 199 16203,'1'4'351,"0"-1"-1,1 0 0,-1 0 0,0 0 0,1 0 0,0 0 1,0 0-1,0-1 0,0 1 0,0 0 0,0-1 0,1 0 1,-1 1-1,1-1 0,0 0 0,4 2 0,-4-3-213,0 1 0,1-1 0,-1 0 0,1-1 0,0 1 0,-1 0 0,1-1 0,-1 0 0,1 0 0,0 0 0,-1 0 0,1-1 0,0 0 0,-1 1 0,5-3 0,2 0-59,-1-1-1,1-1 1,-1 0-1,0 0 1,0 0 0,-1-2-1,1 1 1,-1-1 0,-1 0-1,10-11 1,-7 6 13,1 0-1,-2-1 1,0 0-1,-1-1 1,0 0 0,6-16-1,-12 24-23,0 0 0,-1-1 0,1 1 0,-1 0 0,0-9 0,-1 14-51,0-1 0,0 1 0,0 0 0,0 0 0,0 0 0,0 0 0,-1 0 0,1-1 0,0 1 0,-1 0 0,1 0 0,-1 0 0,1 0 0,-1 0 0,0-1 0,0 2-8,1-1 1,-1 1 0,0-1 0,1 1 0,-1 0 0,0 0-1,0-1 1,1 1 0,-1 0 0,0 0 0,1 0 0,-1 0 0,0-1-1,0 1 1,1 0 0,-1 1 0,0-1 0,0 0 0,1 0-1,-1 0 1,0 0 0,0 1 0,1-1 0,-1 0 0,0 0 0,0 1-1,-4 2 8,0-1 0,1 1 0,-1 1-1,1-1 1,0 0 0,0 1 0,0 0 0,0 0-1,1 0 1,-5 8 0,-3 4-3,-13 29 0,11-20-12,2 1-1,-10 31 1,19-49-1,0 1 0,0-1 0,1 0 0,0 0 0,0 0 0,0 1 0,1-1 0,1 0 0,0 1 0,0-1 0,4 15 0,-5-21 1,1 1 0,0-1 1,0 0-1,0 0 0,0 0 1,0 0-1,1 0 0,-1 0 1,1 0-1,-1 0 0,1-1 0,0 1 1,-1 0-1,1-1 0,0 0 1,0 1-1,0-1 0,0 0 1,3 1-1,-1-1-23,-1 0 1,0 0-1,0-1 0,1 0 1,-1 0-1,0 0 0,0 0 1,1 0-1,-1-1 0,0 1 1,0-1-1,5-1 1,1-2-186,0 1 1,-1-1 0,1-1 0,-1 0-1,0 0 1,-1 0 0,1-1 0,12-13 0,-10 7 1,-1-1 0,0 0 0,13-25-1,-4-5-335</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6.631"/>
    </inkml:context>
    <inkml:brush xml:id="br0">
      <inkml:brushProperty name="width" value="0.05" units="cm"/>
      <inkml:brushProperty name="height" value="0.05" units="cm"/>
    </inkml:brush>
  </inkml:definitions>
  <inkml:trace contextRef="#ctx0" brushRef="#br0">0 0 20948,'0'0'2273,"0"3"-2017,2 0 816,-1-1-496,1 2-1112,-1 1-112,2 4 480,-1 5-160,-2 3-128</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37.030"/>
    </inkml:context>
    <inkml:brush xml:id="br0">
      <inkml:brushProperty name="width" value="0.05" units="cm"/>
      <inkml:brushProperty name="height" value="0.05" units="cm"/>
    </inkml:brush>
  </inkml:definitions>
  <inkml:trace contextRef="#ctx0" brushRef="#br0">112 16 14899,'0'0'138,"0"0"0,1 0 0,-1-1-1,0 1 1,1 0 0,-1 0 0,0 0 0,0-1-1,1 1 1,-1 0 0,0 0 0,0-1 0,1 1-1,-1 0 1,0-1 0,0 1 0,0 0 0,1-1-1,-1 1 1,0 0 0,0-1 0,0 1 0,0 0-1,0-1 1,0 1 0,0-1 0,0 1 0,0 0-1,0-1 1,0 1 0,0 0 0,0-1 0,0 1-1,0 0 1,0-1 0,-1 1 0,1-1 0,0 1-1,0 0 1,0 0 0,0-1 0,-1 1 0,1 0-1,0-1 1,0 1 0,-1 0 0,1-1 0,-1 1 26,0 0 0,0 0 0,0-1 0,0 1 0,0 0 1,0 0-1,1 0 0,-1 0 0,0 0 0,0 1 0,0-1 1,0 0-1,0 0 0,0 0 0,1 1 0,-1-1 1,0 1-1,0-1 0,0 0 0,1 1 0,-2 0 0,-6 6-25,0 0 0,0 1-1,1 0 1,0 0 0,0 0 0,1 1-1,0 0 1,1 0 0,0 1-1,0 0 1,1-1 0,0 2-1,1-1 1,0 0 0,0 1 0,-1 19-1,4-28-166,-1 0 0,1 0 0,0-1 0,0 1-1,1 0 1,-1 0 0,0 0 0,1 0 0,-1 0-1,1-1 1,-1 1 0,1 0 0,0 0 0,0-1 0,0 1-1,0 0 1,0-1 0,0 1 0,0-1 0,2 3 0,0-3-21,-1 1 1,0-1-1,1 0 1,-1 0-1,1 0 1,0 0-1,-1 0 1,1 0-1,0-1 1,-1 1-1,1-1 1,4 1-1,9-2-149,-1 0 0,-1-1 0,1-1 0,18-5 0,-21 5 100,-2 1 25,0-1-3,0 0 1,-1 2-1,1-1 1,0 1-1,15 0 1,-23 2 89,0-1 0,0 0 1,0 0-1,-1 1 1,1-1-1,0 1 0,0 0 1,-1-1-1,1 1 0,0 0 1,-1 0-1,1 0 1,-1 0-1,1 0 0,-1 0 1,0 1-1,0-1 1,1 0-1,-1 1 0,0-1 1,0 1-1,0-1 0,0 1 1,0 0-1,-1-1 1,1 1-1,0 0 0,-1-1 1,1 1-1,-1 0 0,0 0 1,0 0-1,1-1 1,-1 1-1,0 0 0,-1 3 1,0 4 140,0 1-1,0-1 1,-1 1 0,-1-1 0,0 0 0,0 0 0,0 0 0,-1 0 0,-1-1 0,-9 15-1,3-7 127,0-1-1,-2 0 1,0 0-1,-20 16 1,18-19-238,-1 0 0,-1-2 1,0 0-1,-31 13 1,10-5-1530,35-15 1133,2 5-120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2:22.260"/>
    </inkml:context>
    <inkml:brush xml:id="br0">
      <inkml:brushProperty name="width" value="0.05" units="cm"/>
      <inkml:brushProperty name="height" value="0.05" units="cm"/>
      <inkml:brushProperty name="color" value="#E71224"/>
    </inkml:brush>
  </inkml:definitions>
  <inkml:trace contextRef="#ctx0" brushRef="#br0">7057 357 9690,'-100'-17'1300,"71"13"-987,0-1 0,-53-16 0,-93-55 115,119 49-322,-2 2 1,-77-22-1,2 17 136,-241-23-1,-141 24 18,380 24-242,-725-13 167,-1 61-151,571-10-1,-338 83 0,-285 147-41,765-216 20,-214 101 1,286-107-1,2 3 1,1 3-1,3 4 0,-76 71 1,-228 263 116,324-329-72,4 3 0,-68 112-1,92-130-47,1 0 0,3 1-1,1 1 1,2 0 0,-16 79-1,20-53-31,3 0-1,3 1 0,3-1 0,9 96 1,-1-113 6,2 0 1,2 0 0,3-1-1,1-1 1,3 0-1,33 66 1,-25-69-5,1-2 0,3-1 0,2-2 0,1 0 0,3-3 0,0 0 0,3-3 0,1-1-1,2-1 1,1-3 0,1-1 0,71 35 0,0-12 5,229 71 0,135-4 25,95-38-3,8-45 33,-208-17 17,643 13 58,-2-83-76,89-104 4,-490 59-32,-92 26-3,331-50 3,-171-31-15,-488 91 5,267-121 1,37-72 73,-427 209-63,-2-2 1,-2-3 0,-3-3-1,104-107 1,-141 128-5,-1-1 0,-2-1 0,0 0 0,-3-2 0,-1-1 1,20-47-1,-29 52 5,0 1 1,-2-1-1,-1-1 1,-1 1-1,-2-1 1,-1 0-1,-1 0 1,-4-49-1,-5 26 12,-1 0 0,-4 1-1,-1 1 1,-3 0 0,-2 0-1,-44-87 1,25 71 10,-2 2 1,-4 2 0,-2 2-1,-66-70 1,45 65-24,-2 3 0,-3 2 0,-85-54 0,32 35-34,-164-79 0,229 132 31,-1 3 1,-1 3-1,-1 2 0,0 2 1,-2 4-1,0 2 0,-120-6 1,-261 29 286,16 1 236,358-15-543,1-3 0,0-3 0,0-3 0,-74-23 0,79 13-45</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2.050"/>
    </inkml:context>
    <inkml:brush xml:id="br0">
      <inkml:brushProperty name="width" value="0.05" units="cm"/>
      <inkml:brushProperty name="height" value="0.05" units="cm"/>
    </inkml:brush>
  </inkml:definitions>
  <inkml:trace contextRef="#ctx0" brushRef="#br0">25 26 17820,'0'0'155,"0"-1"0,0 0 0,-1 0 1,1 1-1,0-1 0,-1 0 0,1 0 0,-1 1 0,1-1 1,-1 0-1,1 1 0,-1-1 0,1 1 0,-1-1 1,1 1-1,-1-1 0,-1 0 0,2 1-87,0 0 1,-1 0-1,1 0 1,0 0-1,0 0 0,-1 1 1,1-1-1,0 0 0,-1 0 1,1 0-1,0 0 1,-1 0-1,1 1 0,0-1 1,0 0-1,-1 0 0,1 0 1,0 1-1,0-1 1,0 0-1,-1 0 0,1 1 1,0-1-1,0 0 1,0 0-1,0 1 0,-1 0 1,-6 28 1676,6-12-1463,1 0-1,0 0 1,2 1 0,6 33-1,-6-43-247,0-1-1,0 0 0,0 0 0,1 0 1,1 0-1,-1 0 0,1 0 0,0-1 1,1 0-1,-1 0 0,1 0 0,0 0 1,11 8-1,-14-13-13,0 1 0,1-1 0,-1 1 0,1-1 0,0 0 0,-1 0 0,1 0 0,0 0 0,0-1 0,0 1 0,-1-1 0,1 0 0,0 1 0,0-1 0,0 0 0,0-1 0,0 1 0,-1-1 0,1 1 0,0-1 0,0 0 0,-1 0 0,1 0 0,0 0 0,-1 0 0,1-1 0,-1 1 0,1-1 0,-1 0 0,0 0 0,4-3 0,2-3 66,0-1 0,0 0 0,-1 0 0,0 0 0,0-1 0,7-15 0,-8 12 49,0-1 0,-1 0 1,-1 0-1,0 0 1,0 0-1,1-20 1,-6 23 13,-2 13-44,-3 18-71,6-8-74,0 0 0,1 0 1,0-1-1,1 1 0,0 0 0,1 0 1,0-1-1,7 15 0,-8-21 21,0-1 0,0 0 0,1 0 0,-1 1 0,1-1 0,0-1 0,0 1 0,1 0 0,-1-1 1,6 4-1,-7-5 9,1-1 1,0 1-1,-1-1 1,1 0 0,0 0-1,0 0 1,0 0 0,-1 0-1,1-1 1,0 1 0,0-1-1,0 0 1,0 0-1,0 0 1,0 0 0,0-1-1,0 1 1,4-2 0,-1 0 21,0-1-1,0 0 1,1 0 0,-2 0 0,1-1 0,0 1 0,-1-2 0,0 1 0,0 0 0,0-1-1,0 0 1,-1 0 0,7-10 0,-4 4 54,1-1 1,-2 0-1,0 0 0,0-1 0,6-22 1,-10 28-14,-1-1-1,0 0 1,0 0 0,-1 1 0,0-1 0,-2-12 0,2 19-45,0-1 0,0 1 0,-1-1 1,1 1-1,-1-1 0,1 1 0,-1 0 0,1-1 1,-1 1-1,0-1 0,0 1 0,0 0 1,0 0-1,0 0 0,0-1 0,-1 0 1,1 2-11,0-1 1,0 1 0,-1 0 0,1-1 0,0 1 0,0 0 0,0 0 0,0 0 0,0 0 0,-1 0 0,1 0-1,0 0 1,0 0 0,0 1 0,0-1 0,0 0 0,0 1 0,0-1 0,-1 1 0,1-1 0,0 1 0,1 0-1,-1-1 1,0 1 0,-1 1 0,-3 1-67,1 1 0,0 0 0,0 0-1,-6 8 1,8-10-110,1-1-1,0 1 1,0-1-1,0 1 1,0-1-1,0 1 1,1-1 0,-1 1-1,0 0 1,1-1-1,-1 1 1,1 0-1,0 0 1,0 0-1,-1-1 1,1 1-1,0 0 1,0 0-1,1 2 1,-1-4 102,1 1 0,-1-1 0,1 0 0,-1 1 0,0-1 0,1 0 0,-1 0 0,1 1 0,-1-1 0,1 0 0,-1 0 0,1 0 0,-1 0 0,1 0 0,0 0 0,-1 0 0,1 0 0,-1 0 0,1 0 0,-1 0 1,1 0-1,-1 0 0,1 0 0,-1 0 0,1 0 0,-1-1 0,1 1 0,-1 0 0,1 0 0,-1-1 0,1 1 0,0-1 0,7-3-812</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2.486"/>
    </inkml:context>
    <inkml:brush xml:id="br0">
      <inkml:brushProperty name="width" value="0.05" units="cm"/>
      <inkml:brushProperty name="height" value="0.05" units="cm"/>
    </inkml:brush>
  </inkml:definitions>
  <inkml:trace contextRef="#ctx0" brushRef="#br0">0 10 18628,'2'-8'2272,"2"6"-1471,3 7-377,-3 4 1536,2 8-928,-1 4-271,3 7-513,-1 3-160,-2-2-336,1 0-321,-2-8-735,-2-5-960,4-9 1808,2-5-377,1-7-295</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2.947"/>
    </inkml:context>
    <inkml:brush xml:id="br0">
      <inkml:brushProperty name="width" value="0.05" units="cm"/>
      <inkml:brushProperty name="height" value="0.05" units="cm"/>
    </inkml:brush>
  </inkml:definitions>
  <inkml:trace contextRef="#ctx0" brushRef="#br0">0 92 16363,'11'165'4680,"-6"-79"-2914,19 111 1,-23-190-1738,1 0-1,0-1 1,0 1 0,0-1 0,6 11 0,-8-16-51,1 0 1,-1-1-1,1 1 1,-1 0-1,1 0 1,0 0-1,-1-1 1,1 1-1,0 0 1,0 0-1,-1-1 1,1 1-1,0-1 1,0 1-1,0-1 1,0 1-1,0-1 1,0 1-1,0-1 1,0 0-1,0 0 1,0 1-1,0-1 1,0 0-1,0 0 1,0 0-1,0 0 1,0 0-1,0 0 1,0-1-1,0 1 1,0 0-1,0 0 1,0-1-1,0 1 1,0 0-1,-1-1 1,1 1-1,0-1 1,0 1-1,0-1 1,0 0-1,-1 1 1,1-1-1,1-1 1,4-4-265,1-1 0,-1 0 0,-1 0 0,1 0 0,-1-1 0,-1 0 0,7-14 0,22-64-1428,-26 67 1373,17-57-693,-3-1-1,22-151 0,-39 199 1574,-4 22 360,-3 11-473,-5 29 499,2 0 0,2 1 0,-1 61-1,4-66-591,1-17-219,0 85 893,0-86-953,2 0 1,-1 0-1,2 0 0,-1 0 0,2-1 0,6 17 0,6-3 810,-20-17-848</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3.363"/>
    </inkml:context>
    <inkml:brush xml:id="br0">
      <inkml:brushProperty name="width" value="0.05" units="cm"/>
      <inkml:brushProperty name="height" value="0.05" units="cm"/>
    </inkml:brush>
  </inkml:definitions>
  <inkml:trace contextRef="#ctx0" brushRef="#br0">16 0 18276,'-14'0'1832,"13"0"-1288,1 2-568,4 1 849,7-3-537,0 1-176,2-1-256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3.801"/>
    </inkml:context>
    <inkml:brush xml:id="br0">
      <inkml:brushProperty name="width" value="0.05" units="cm"/>
      <inkml:brushProperty name="height" value="0.05" units="cm"/>
    </inkml:brush>
  </inkml:definitions>
  <inkml:trace contextRef="#ctx0" brushRef="#br0">1 0 18796,'1'6'1640,"-1"13"-1096,0 7-199,2 16 743,1 9-232,-2 9-336,1 5-120,1 3-104,0-1-24,2-9-72,2-7-48,4-16-416,3-9-352,7-17 1600,5-7-1008,9-10 0,7-7-40</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4.223"/>
    </inkml:context>
    <inkml:brush xml:id="br0">
      <inkml:brushProperty name="width" value="0.05" units="cm"/>
      <inkml:brushProperty name="height" value="0.05" units="cm"/>
    </inkml:brush>
  </inkml:definitions>
  <inkml:trace contextRef="#ctx0" brushRef="#br0">78 0 17636,'-9'11'604,"0"1"0,1-1 0,0 2 0,1-1 1,0 1-1,1 0 0,-7 20 0,11-27-547,0-1 0,0 1-1,1 0 1,0 0 0,0 0 0,0-1 0,1 1 0,0 0-1,0 0 1,0 0 0,1 0 0,0 0 0,0 0 0,0 0-1,1 0 1,0-1 0,0 1 0,1-1 0,-1 1 0,5 6-1,-5-11-45,-1 1 0,1 0 0,-1 0 0,1-1 0,0 1 0,0-1 0,-1 1 0,1-1 0,0 0 0,0 1 0,1-1 0,-1 0 0,0-1 0,0 1 0,0 0 0,1-1 0,-1 1 0,0-1 0,1 1 0,3-1 0,-2-1 25,-1 1 1,1-1-1,0 0 0,0 0 1,-1 0-1,1-1 1,-1 1-1,1-1 0,-1 0 1,0 0-1,6-4 0,-2 0 101,0-1-1,0 1 0,0-1 1,-1-1-1,0 1 0,-1-1 0,1 0 1,-2 0-1,7-14 0,-9 18-58,-1-1-1,0 1 0,0-1 1,0 0-1,0 1 1,-1-1-1,0 0 1,0 0-1,0 1 1,0-1-1,-2-8 0,1 11-71,0 0-1,1 0 1,-1 0-1,0 0 1,0 0-1,0 1 0,0-1 1,0 0-1,0 0 1,-1 1-1,1-1 1,0 1-1,-1-1 0,1 1 1,-1 0-1,0 0 1,0 0-1,1 0 1,-1 0-1,0 0 0,0 0 1,0 0-1,0 1 1,0-1-1,0 1 1,0-1-1,0 1 1,0 0-1,-3 0 0,1 0-165,0 0-1,0 0 0,0 1 1,-1 0-1,1-1 0,0 2 0,0-1 1,0 0-1,0 1 0,1 0 0,-7 3 1,8-4 91,0 1 1,0-1-1,0 1 1,0-1-1,1 1 0,-1 0 1,0 0-1,1-1 1,-1 1-1,1 0 1,0 1-1,0-1 1,0 0-1,0 0 0,0 0 1,0 1-1,0-1 1,1 0-1,-1 1 1,1-1-1,-1 4 1,4 5-472,11-2 49</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4.682"/>
    </inkml:context>
    <inkml:brush xml:id="br0">
      <inkml:brushProperty name="width" value="0.05" units="cm"/>
      <inkml:brushProperty name="height" value="0.05" units="cm"/>
    </inkml:brush>
  </inkml:definitions>
  <inkml:trace contextRef="#ctx0" brushRef="#br0">216 362 17692,'1'-2'264,"0"1"1,0 0-1,0-1 0,0 1 1,0-1-1,0 1 1,-1-1-1,1 1 0,-1-1 1,1 0-1,-1 1 1,0-1-1,0 0 0,1-2 1,-2 4-180,1-1-1,0 0 1,-1 1 0,1-1 0,0 0-1,-1 1 1,1-1 0,-1 1 0,1-1-1,-1 1 1,1-1 0,-1 1 0,1-1 0,-1 1-1,0 0 1,1-1 0,-1 1 0,0 0-1,1 0 1,-1-1 0,0 1 0,1 0-1,-1 0 1,0 0 0,0 0 0,1 0-1,-1 0 1,0 0 0,1 0 0,-1 0-1,0 0 1,0 0 0,1 0 0,-1 0-1,-1 1 1,-6 1 83,0 0 0,0 1 0,0 0-1,0 0 1,0 0 0,0 1 0,1 1-1,0-1 1,0 1 0,0 0 0,0 1 0,1 0-1,-9 10 1,3-3-152,0 2 0,1-1 1,1 1-1,1 1 0,-11 22 0,17-30-20,0 0-1,0-1 1,1 1 0,0 0-1,1 0 1,0 0 0,0 0-1,1 9 1,0-15 1,0 0 1,0 1-1,0-1 1,0 0-1,0 0 1,1 0-1,-1 0 1,1 0-1,0 0 1,-1 0-1,1 0 1,0 0-1,0-1 1,0 1-1,0 0 1,1 0-1,-1-1 1,0 1-1,1-1 1,-1 1-1,1-1 1,0 0-1,-1 1 1,1-1-1,0 0 1,0 0-1,-1 0 1,1 0-1,0-1 1,0 1-1,0-1 1,0 1-1,0-1 1,0 1-1,4-1 1,1 0-5,1-1 1,0 0 0,0-1-1,0 1 1,-1-1-1,1-1 1,0 0 0,-1 0-1,0 0 1,0-1-1,0 0 1,12-9 0,-3 0-6,1-1 1,-2 0 0,24-27 0,-30 30-20,-1 0 0,0 0 0,0-1 0,-1 0 0,-1 0 0,0-1 0,-1 0 0,6-20 0,-10 26-85,1 1-1,-1-1 0,0 0 0,-1 0 0,0 1 0,0-1 0,0 0 1,-1 0-1,0 1 0,0-1 0,-1 0 0,0 1 0,0-1 1,0 1-1,-1 0 0,0 0 0,0 0 0,-1 0 0,-4-7 1,-13-10-314,1 1-130</inkml:trace>
  <inkml:trace contextRef="#ctx0" brushRef="#br0" timeOffset="1">399 0 15923,'4'94'2798,"21"234"2501,-24-323-5237,0 4 53,0-1 1,1 1-1,6 16 0,-8-24-104,0 0 1,1 0 0,-1 0-1,1 0 1,-1 0 0,1 0-1,-1 0 1,1 0-1,-1 0 1,1 0 0,0 0-1,0 0 1,-1 0 0,1-1-1,0 1 1,0 0 0,0-1-1,0 1 1,0 0-1,0-1 1,0 0 0,0 1-1,0-1 1,0 1 0,0-1-1,0 0 1,0 0-1,0 0 1,1 1 0,-1-1-1,0 0 1,0 0 0,0-1-1,0 1 1,0 0-1,0 0 1,0 0 0,1-1-1,0 0 1,2-1 11,-1 0-1,1-1 1,-1 1-1,0-1 1,0 0 0,0 0-1,0 0 1,0-1-1,-1 1 1,1 0 0,1-5-1,25-48 222,-20 37-144,23-42 135,-1 1-415,27-72-1,-57 129 52,1-1-1,-1 1 0,0-1 0,0 1 1,-1-1-1,1 0 0,-1 1 1,1-1-1,-1 0 0,0 0 0,-1 1 1,1-1-1,-2-5 0,-4-1-442</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5.069"/>
    </inkml:context>
    <inkml:brush xml:id="br0">
      <inkml:brushProperty name="width" value="0.05" units="cm"/>
      <inkml:brushProperty name="height" value="0.05" units="cm"/>
    </inkml:brush>
  </inkml:definitions>
  <inkml:trace contextRef="#ctx0" brushRef="#br0">1 1 17028,'17'27'1896,"1"-4"-1264,2-9-504,3-5 472,-2-4-64,-2-5-71,-7-2-409</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5.706"/>
    </inkml:context>
    <inkml:brush xml:id="br0">
      <inkml:brushProperty name="width" value="0.05" units="cm"/>
      <inkml:brushProperty name="height" value="0.05" units="cm"/>
    </inkml:brush>
  </inkml:definitions>
  <inkml:trace contextRef="#ctx0" brushRef="#br0">225 446 16371,'-1'-3'243,"0"-1"-1,-1 0 0,1 0 0,-1 0 0,0 1 0,0-1 0,0 1 1,0 0-1,-1-1 0,0 1 0,1 0 0,-1 0 0,0 1 0,0-1 1,-1 1-1,1-1 0,-1 1 0,1 0 0,-1 0 0,1 1 0,-1-1 1,0 1-1,0 0 0,0 0 0,-7-1 0,6 1-138,0 1 0,0 0 0,1 1 0,-1-1 0,0 1 0,0 0 0,0 0 0,0 0 1,0 1-1,1 0 0,-1 0 0,1 0 0,-1 0 0,1 1 0,0 0 0,0-1 0,0 2 0,0-1 0,0 0 0,-5 7 0,4-2-87,-1-1-1,1 1 1,1 0-1,0 0 1,0 1-1,0-1 1,-2 10 0,5-13-18,-1 0 0,1-1 0,0 1 0,1 0 1,-1 0-1,1-1 0,0 1 0,0 0 1,0 0-1,1 0 0,0-1 0,0 1 0,0 0 1,0-1-1,4 8 0,-4-11 0,0 1-1,0-1 1,0 1 0,1-1 0,-1 1-1,1-1 1,-1 0 0,1 0 0,-1 0-1,1 0 1,-1 0 0,1 0 0,0 0-1,0 0 1,0-1 0,-1 1 0,1-1-1,0 1 1,0-1 0,0 0 0,0 1-1,0-1 1,0 0 0,0-1 0,-1 1-1,1 0 1,0 0 0,0-1-1,0 1 1,0-1 0,0 0 0,-1 1-1,4-2 1,4-3-1,0 1 0,0-1 0,0 0-1,-1-1 1,11-8 0,3-6 17,-1-2 0,-1 0 1,-1-1-1,-1-1 0,-1 0 0,-1-2 0,-1 0 1,-2 0-1,16-43 0,-29 69-14,0 0-1,0 1 1,0-1-1,0 0 1,0 0-1,0 0 1,0 0-1,0 0 1,0 0-1,0 0 1,1 0 0,-1 0-1,0 0 1,0 0-1,0 0 1,0 0-1,0 0 1,0 0-1,0 0 1,0 0 0,0 0-1,0 0 1,0 0-1,0 0 1,0 0-1,0 0 1,0 0-1,0 0 1,0 0-1,0 0 1,0 0 0,1 0-1,-1 0 1,0 0-1,0 0 1,0 0-1,0 0 1,0 0-1,0 0 1,0 0-1,0 0 1,0 0 0,0 0-1,0 0 1,0 0-1,0 0 1,0 0-1,0 0 1,0 0-1,0 0 1,0 0-1,0 0 1,0-1 0,0 1-1,0 0 1,0 0-1,0 0 1,0 0-1,0 0 1,0 0-1,0 0 1,2 8 10,1 12-8,-1 19-4,-2-23-11,1 0 1,0 1 0,1-1 0,1 0 0,0 0 0,2 0 0,6 17-1,-10-31 11,-1-1 0,1 1 0,0-1 0,-1 0 0,1 1 0,0-1 0,0 0 0,0 0 0,0 0 0,0 0-1,0 0 1,0 0 0,0 0 0,1 0 0,-1 0 0,0 0 0,1-1 0,-1 1 0,0 0 0,1-1 0,-1 1 0,3-1 0,-2 0 0,0 0 1,-1 0 0,1-1 0,0 1 0,0-1 0,-1 1 0,1-1 0,0 0 0,-1 1 0,1-1 0,-1 0-1,1 0 1,-1 0 0,1-1 0,2-1 0,4-6 10,-1-1 0,1 1 0,-1-1 1,7-14-1,-14 23-8,28-52 202,-3-2-1,-2 0 1,-3-1-1,-2-1 1,16-96 0,-64 370-227,27-170 8,1 1 0,8 76 0,-6-123 15,1 7-6,-1 0 0,1-1 0,1 1 0,-1-1 0,1 1 0,1-1 1,-1 0-1,1 0 0,8 13 0,-11-20-1,0 1 0,0-1 0,1 1 0,-1-1 0,1 1 1,-1-1-1,0 1 0,1-1 0,-1 0 0,1 1 0,-1-1 0,1 1 0,-1-1 0,1 0 1,-1 0-1,1 1 0,0-1 0,-1 0 0,1 0 0,1 0 0,4-7-344,-5 4 260,0-1 0,-1 1 0,1-1 0,-1 1 0,0-1 0,0-4-1,-2-9-164,-2 1 0,0-1-1,0 1 1,-1 0 0,-1 0-1,-1 1 1,0 0 0,-11-16-1,4 9 277,0 1 0,-2 0 0,-1 2 0,-29-29 0,23 28 798,37 19 334,81 10-1297,-82-9-124,-1 0 0,1-1 0,-1 0 0,1-1 0,18-5 0,-14 0-111</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6.918"/>
    </inkml:context>
    <inkml:brush xml:id="br0">
      <inkml:brushProperty name="width" value="0.05" units="cm"/>
      <inkml:brushProperty name="height" value="0.05" units="cm"/>
    </inkml:brush>
  </inkml:definitions>
  <inkml:trace contextRef="#ctx0" brushRef="#br0">0 47 18268,'10'33'1209,"-2"1"-1,8 68 1,-6-29-657,-9-64-504,37 187 503,-37-189-502,-1-5-35,0-1 1,1 1 0,-1-1 0,0 1-1,0-1 1,1 0 0,-1 1 0,1-1 0,-1 1-1,1-1 1,-1 0 0,1 0 0,0 1-1,0-1 1,0 0 0,0 0 0,0 0-1,0 0 1,1 1 0,-2-2-8,0 0 0,1 0 1,-1 0-1,0 0 0,1 0 0,-1 0 0,0 0 0,0 0 1,1 0-1,-1 0 0,0 0 0,0-1 0,1 1 0,-1 0 1,0 0-1,0 0 0,0 0 0,1-1 0,-1 1 0,0 0 1,0 0-1,0 0 0,1-1 0,-1 1 0,0 0 0,0 0 1,0-1-1,0 1 0,0 0 0,0 0 0,0-1 0,1 1 1,-1 0-1,0-1 0,0 1 0,0 0 0,0-1 0,2-14 92,-2 12-53,2-31 84,-1-1 0,-2 0 0,-1 1-1,-2-1 1,-1 1 0,-2 0-1,-12-37 1,24 87-150,2 0 0,0 0 0,1-1 0,0 0 0,1-1 0,20 25 0,-24-34 24,-1 0 0,1-1 0,0 0 0,0 0-1,0 0 1,0 0 0,1-1 0,-1 0 0,1 0 0,8 2 0,-9-4 9,-1 0 0,1 0 0,-1 0-1,1-1 1,0 0 0,-1 0 0,1 0 0,-1-1 0,1 1 0,-1-1 0,1 0 0,-1-1 0,1 1 0,-1-1 0,0 1 0,6-5 0,3-1 39,-1-2 0,0 1 0,-1-2 0,0 1 1,-1-2-1,1 1 0,-2-1 0,0-1 0,0 0 1,-1 0-1,9-20 0,-7 12 35,-1 0-1,-1-1 1,-1 0-1,0-1 1,-2 1-1,5-40 1,-10 60-84,0 0 0,1 0 0,-1-1 1,0 1-1,0 0 0,0 0 0,0 0 0,0 0 0,0 0 0,0 0 1,0 0-1,0 0 0,-1 0 0,1 0 0,0 0 0,-1 0 0,1 0 1,-1 0-1,1 0 0,-1 0 0,1 0 0,-2-2 0,1 4-1,0-1-1,0 1 1,0-1 0,0 1-1,1 0 1,-1-1-1,0 1 1,0 0 0,1-1-1,-1 1 1,0 0-1,1 0 1,-1 0 0,0-1-1,1 1 1,0 0-1,-1 0 1,1 0 0,-1 0-1,1 0 1,0 0-1,0 0 1,-1 2 0,-6 25-9,0-1 0,2 1 0,1 1 0,2-1 0,0 0 0,3 34 1,-1-54 4,1 0 1,0 0 0,1 0 0,0-1-1,0 1 1,0 0 0,1-1 0,0 1 0,4 6-1,-5-11 2,-1-1 0,1 0-1,0 0 1,0 0 0,-1 0-1,1 0 1,0 0 0,1-1-1,-1 1 1,0 0 0,0-1-1,1 0 1,-1 0 0,1 0-1,-1 0 1,1 0 0,-1 0-1,1 0 1,0-1 0,-1 0-1,1 1 1,0-1 0,-1 0-1,1 0 1,0 0 0,0-1-1,-1 1 1,1-1 0,0 1-1,4-3 1,4-1 4,1-1 0,-1-1 0,0 0 0,0 0 0,0-1 0,-1 0 0,13-13 0,3-4 16,32-39 0,-51 54-10,26-32 29,-31 38-31,0-1 0,0 1 1,0-1-1,-1 1 1,1-1-1,-1 1 1,0-1-1,0 0 0,0 1 1,0-8-1,-1 10-5,0 0-1,0 1 0,0-1 1,0 0-1,0 1 1,-1-1-1,1 1 0,0-1 1,0 0-1,-1 1 1,1-1-1,0 1 0,-1-1 1,1 1-1,-1-1 1,1 1-1,-1-1 0,1 1 1,-1-1-1,1 1 1,-1 0-1,1-1 0,-1 1 1,0 0-1,1 0 0,-1-1 1,1 1-1,-1 0 1,0 0-1,1 0 0,-1 0 1,0 0-1,1 0 1,-1 0-1,0 0 0,1 0 1,-1 0-1,0 0 1,1 0-1,-1 0 0,0 0 1,1 1-1,-1-1 1,1 0-1,-2 1 0,-31 12 59,24-7-46,1 0-1,0 1 1,1 0-1,-1 0 1,1 0-1,1 1 1,-1 0-1,1 0 1,1 1-1,-1-1 1,2 1-1,-6 13 1,8-17-24,1 0 1,-1 0 0,1-1 0,0 1 0,0 0 0,1 1-1,-1-1 1,1 0 0,0 0 0,1 0 0,1 8 0,-1-9-31,0-1 0,0 1 1,1-1-1,0 1 1,0-1-1,0 0 0,0 1 1,0-1-1,0 0 1,1-1-1,-1 1 0,1 0 1,0-1-1,0 1 1,0-1-1,0 0 0,5 2 1,-4-2 61,0 0 1,1 0-1,0 0 1,-1-1 0,1 1-1,0-1 1,-1 0-1,1-1 1,0 1-1,0-1 1,0 0-1,0 0 1,-1-1-1,1 1 1,0-1-1,8-2 1,14-9-125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2:28.838"/>
    </inkml:context>
    <inkml:brush xml:id="br0">
      <inkml:brushProperty name="width" value="0.05" units="cm"/>
      <inkml:brushProperty name="height" value="0.05" units="cm"/>
    </inkml:brush>
  </inkml:definitions>
  <inkml:trace contextRef="#ctx0" brushRef="#br0">7 59 18508,'2'6'936,"-1"2"-1424,-5 1 8,-1-12-168,8-6-1625,18-11 1857,4-3-360,4-3-256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8.719"/>
    </inkml:context>
    <inkml:brush xml:id="br0">
      <inkml:brushProperty name="width" value="0.05" units="cm"/>
      <inkml:brushProperty name="height" value="0.05" units="cm"/>
    </inkml:brush>
  </inkml:definitions>
  <inkml:trace contextRef="#ctx0" brushRef="#br0">0 42 17756,'24'94'6188,"0"-5"-5412,75 270 508,-98-356-1239,-1 0 0,1-1 0,0 1 0,0 0-1,0-1 1,0 1 0,1-1 0,-1 1 0,1-1 0,0 1-1,-1-1 1,5 4 0,-6-6-34,0 0 1,1 0-1,-1 0 1,0 0-1,1 0 1,-1 0-1,0 0 1,1 0-1,-1 0 1,0 0-1,0 0 1,1 0-1,-1 0 1,0 0-1,1 0 1,-1 0-1,0 0 1,1 0-1,-1-1 1,0 1-1,0 0 1,1 0-1,-1 0 1,0 0-1,0-1 1,1 1-1,-1 0 1,0 0-1,0-1 0,0 1 1,1 0-1,-1 0 1,0-1-1,0 1 1,0-1-1,8-24 287,16-226 324,-5 34-256,-18 209-369,1-8-37,1 0 0,5-21-1,-7 34 33,-1 1-1,1-1 1,0 1-1,0 0 0,0-1 1,0 1-1,0 0 0,1-1 1,-1 1-1,0 0 0,1 0 1,0 0-1,-1 0 0,1 1 1,0-1-1,0 0 0,0 1 1,0-1-1,1 1 0,-1 0 1,0 0-1,5-2 0,-5 3-32,1 0-1,0 0 0,0 1 1,0-1-1,0 1 0,0-1 1,-1 1-1,1 0 0,0 0 1,-1 0-1,1 1 0,0-1 1,-1 0-1,1 1 0,-1 0 1,0 0-1,0-1 0,0 1 1,0 1-1,0-1 0,0 0 1,0 0-1,1 4 0,0-3 1,-1 0 0,0 0 1,0 0-1,-1 1 0,1-1 0,-1 1 0,1-1 0,-1 1 0,0 0 0,-1-1 0,1 1 0,-1 0 1,1 0-1,-1-1 0,0 1 0,0 0 0,-2 7 0,0-6 39,-1 0 0,1 0 0,-1 0 0,0 0 0,-1 0 0,1-1 0,-1 0 0,0 1 0,0-1 0,0-1 1,0 1-1,-1-1 0,-4 4 0,-3 0 22,0 0 0,0-1 1,-1 0-1,-15 4 1,13-5-203,0-1 0,0 0 1,0-1-1,0-1 0,-1 0 0,1-1 1,-31-2-1,44 1 90,1 0 0,-1-1-1,0 1 1,1-1 0,-1 1 0,0-1 0,1 1 0,-1-1-1,1 0 1,-3-1 0,4 2 50,0-1 0,-1 1 0,1 0 0,0-1 0,-1 1 0,1 0 0,0-1 1,0 1-1,0 0 0,-1-1 0,1 1 0,0-1 0,0 1 0,0 0 0,0-1 0,0 1 0,0-1 0,0 1 0,0 0 0,-1-1 0,2 1 0,-1-1 0,0 1 0,0 0 0,0-1 0,0 1 0,0-1 1,1-1-35,0 1 0,0-1 1,0 1-1,1-1 0,-1 1 1,0-1-1,1 1 1,-1 0-1,1 0 0,0 0 1,-1 0-1,1 0 0,0 0 1,-1 0-1,1 0 1,3 0-1,27-10-750</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9.261"/>
    </inkml:context>
    <inkml:brush xml:id="br0">
      <inkml:brushProperty name="width" value="0.05" units="cm"/>
      <inkml:brushProperty name="height" value="0.05" units="cm"/>
    </inkml:brush>
  </inkml:definitions>
  <inkml:trace contextRef="#ctx0" brushRef="#br0">1 183 18924,'1'4'362,"0"0"1,0 0-1,0 0 0,0 0 1,0 0-1,-1 0 1,0 0-1,0 8 0,0 7 543,2 14-127,-1-6-522,1-1 0,2 0 1,11 46-1,-15-72-247,0-1 0,0 1 0,0 0 0,1-1 0,-1 1 0,0 0 0,0-1 0,0 1 0,0 0-1,0-1 1,1 1 0,-1 0 0,0 0 0,0-1 0,1 1 0,-1 0 0,0 0 0,0-1 0,1 1 0,-1 0-1,0 0 1,1 0 0,-1-1 0,0 1 0,1 0 0,-1 0 0,0 0 0,1 0 0,-1 0 0,0 0 0,1 0 0,-1 0-1,0 0 1,1 0 0,-1 0 0,1 0 0,-1 0 0,0 0 0,1 0 0,-1 0 0,0 0 0,1 0 0,-1 0 0,0 1-1,1-1 1,-1 0 0,0 0 0,0 0 0,1 1 0,-1-1 0,0 0 0,1 0 0,-1 1 0,0-1 0,0 0-1,0 1 1,1-1 0,-1 0 0,0 0 0,0 1 0,0-1 0,0 0 0,0 1 0,0-1 0,1 1 0,-1-1 0,0 0-1,0 1 1,0 0 0,12-29 306,-4-1-126,-2 0 0,-1 0 0,2-39 0,-4-70-66,-2 167-201,4 35-1,-4-54 61,1-1-1,0 1 1,0-1-1,1 0 0,0 0 1,1 0-1,8 15 1,-11-23 16,-1 1 1,1-1-1,0 0 1,0 0-1,0 0 1,1 0-1,-1 0 1,0 0-1,0 0 1,0 0-1,1 0 1,-1-1-1,0 1 1,1 0-1,-1-1 1,1 1-1,-1-1 1,1 0-1,-1 1 1,1-1 0,-1 0-1,1 0 1,-1 0-1,1 0 1,-1 0-1,1 0 1,-1 0-1,1-1 1,-1 1-1,1-1 1,-1 1-1,1-1 1,-1 1-1,0-1 1,1 0-1,-1 0 1,0 1-1,2-3 1,5-2 11,-1-1-1,0 0 1,-1-1 0,12-13-1,-2-3 6,-1 0-1,-1 0 0,-1-2 0,0 0 0,-2 0 1,-2-1-1,0 0 0,6-32 0,-13 56-110,-1 7 65,1 12-2,-2 14-51,-1 12-17,2 0 0,1 0 0,3 0 0,12 56 0,-17-98 31,0 0 0,0 0 0,1 0 0,-1 0 0,0 0 0,0 0 0,1 0 0,-1 0 0,1 0 1,-1 0-1,1 0 0,-1 0 0,1-1 0,0 1 0,-1 0 0,1 0 0,0 0 0,0-1 0,-1 1 0,1 0 0,0-1 0,0 1 0,0-1 0,0 1 1,0-1-1,0 1 0,1 0 0,0-2-42,-1 1-1,0-1 1,0 0 0,0 1 0,0-1 0,0 0 0,0 0-1,0 0 1,-1 1 0,1-1 0,0 0 0,0 0 0,-1 0-1,1 0 1,0 0 0,-1-1 0,1 1 0,-1 0 0,1 0-1,-1 0 1,0 0 0,0-1 0,1 1 0,-1-2-1,6-32-699,-3-10-272</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49.710"/>
    </inkml:context>
    <inkml:brush xml:id="br0">
      <inkml:brushProperty name="width" value="0.05" units="cm"/>
      <inkml:brushProperty name="height" value="0.05" units="cm"/>
    </inkml:brush>
  </inkml:definitions>
  <inkml:trace contextRef="#ctx0" brushRef="#br0">10 1 16948,'-5'0'1944,"2"3"-1336,2 3-288,1 3 1393,4 3-1689,2-3-328,0 5 256,-1-2-177,6 1-143</inkml:trace>
  <inkml:trace contextRef="#ctx0" brushRef="#br0" timeOffset="1">383 120 18604,'-5'12'1331,"1"0"0,0 0 0,-2 15 1,-1 1-382,5-21-809,-30 125 1453,29-115-1496,1-1 0,0 1 0,1-1 0,1 1 0,1 0 1,3 17-1,-4-32-109,0 0 1,0-1 0,1 1 0,-1-1-1,1 1 1,-1-1 0,1 1 0,-1-1-1,1 1 1,0-1 0,-1 1 0,1-1-1,0 0 1,0 1 0,0-1 0,0 0-1,1 0 1,-1 0 0,0 0 0,0 0-1,1 0 1,-1 0 0,1 0 0,-1 0-1,0-1 1,4 2 0,-3-2-95,1 0 0,0 0 0,-1 0 0,1-1 0,0 1 0,-1-1 0,1 1 1,0-1-1,-1 0 0,1 0 0,-1 0 0,0 0 0,1 0 0,-1-1 0,4-3 0,9-6-327,-1-2 0,0 0-1,-1 0 1,-1-1 0,11-16 0,8-14-403</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0.148"/>
    </inkml:context>
    <inkml:brush xml:id="br0">
      <inkml:brushProperty name="width" value="0.05" units="cm"/>
      <inkml:brushProperty name="height" value="0.05" units="cm"/>
    </inkml:brush>
  </inkml:definitions>
  <inkml:trace contextRef="#ctx0" brushRef="#br0">41 121 18236,'0'0'98,"0"1"1,0 0-1,0 0 0,0 0 1,0-1-1,0 1 0,0 0 1,0 0-1,0-1 0,0 1 1,0 0-1,0 0 1,1-1-1,-1 1 0,0 0 1,0 0-1,1-1 0,-1 1 1,1 0-1,-1-1 0,1 1 1,-1-1-1,1 1 1,-1-1-1,2 2 0,-1-1 52,1 0 1,0 0-1,0 0 0,-1-1 0,1 1 0,0 0 1,0-1-1,0 0 0,4 1 0,1 0 112,1-1 1,-1-1-1,0 1 0,12-3 0,-6 0-134,-1-1 0,0 0 0,0 0 0,0-2 0,22-12 0,-29 15-88,-1 0 0,1 0-1,-1-1 1,0 1 0,1-1-1,-1 0 1,-1 0 0,1-1 0,-1 1-1,0-1 1,0 0 0,0 0 0,0 0-1,-1 0 1,0 0 0,2-6-1,-4 10-28,0 0 0,0 0-1,0 0 1,0 0 0,0 0-1,0 0 1,0 0-1,0 0 1,0 0 0,-1 0-1,1 1 1,0-1 0,-1 0-1,1 0 1,-1 0 0,1 0-1,-1 1 1,1-1-1,-1 0 1,1 0 0,-1 1-1,0-1 1,1 0 0,-1 1-1,0-1 1,0 1 0,1-1-1,-1 1 1,0-1-1,0 1 1,0 0 0,0-1-1,0 1 1,0 0 0,1 0-1,-1 0 1,0-1-1,0 1 1,-1 0 0,-3 0 21,0-1 1,0 1-1,1 0 0,-1 1 1,0-1-1,-8 2 0,0 3 6,1 0 0,-1 0 0,1 1 0,0 1 0,1 0-1,-1 1 1,2 0 0,-1 1 0,1 0 0,0 0 0,1 1-1,0 0 1,0 1 0,1 0 0,1 0 0,0 1 0,1 0-1,0 0 1,0 1 0,1-1 0,-4 21 0,8-28-64,0-1-1,1 1 1,-1 0 0,1 0 0,1 0 0,-1 0 0,1-1 0,-1 1 0,1 0 0,1 0-1,-1-1 1,1 1 0,-1-1 0,1 1 0,5 6 0,-5-8-36,0-1 0,0 0 0,0 1 1,1-1-1,-1 0 0,1 0 0,-1-1 0,1 1 1,0-1-1,0 1 0,0-1 0,0 0 1,0 0-1,0 0 0,0 0 0,0-1 0,0 1 1,0-1-1,0 0 0,0 1 0,1-2 0,-1 1 1,0 0-1,0-1 0,6-1 0,35-13-303,3-10-150</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0.721"/>
    </inkml:context>
    <inkml:brush xml:id="br0">
      <inkml:brushProperty name="width" value="0.05" units="cm"/>
      <inkml:brushProperty name="height" value="0.05" units="cm"/>
    </inkml:brush>
  </inkml:definitions>
  <inkml:trace contextRef="#ctx0" brushRef="#br0">160 333 18340,'1'-1'105,"-1"0"0,1 0 0,0-1 0,-1 1 0,1 0 0,-1 0 0,0-1 0,1 1 0,-1 0 1,0-1-1,0 1 0,1 0 0,-1-1 0,0 1 0,-1-1 0,1 1 0,0 0 0,-1-2 0,1 2-44,-1 0 0,1 1 1,-1-1-1,1 1 0,-1-1 0,1 1 0,-1-1 1,1 1-1,-1-1 0,0 1 0,1-1 0,-1 1 1,0 0-1,0 0 0,1-1 0,-1 1 0,0 0 1,1 0-1,-1 0 0,0 0 0,0 0 0,0 0 1,0 0-1,-4 0 91,1 0 1,0 1 0,0 0-1,-1 0 1,1 0-1,0 1 1,0-1-1,0 1 1,-7 4-1,2 1-52,1-1-1,0 2 0,1-1 1,0 1-1,0 0 0,0 1 1,1-1-1,-8 16 0,10-17-72,0 0 0,1 1 1,0-1-1,0 1 0,1-1 0,0 1 0,0 0 0,1 0 0,0 0 0,0-1 0,1 1 0,0 8 0,0-14-20,1-1 0,-1 0 0,0 0 0,0 0 0,0 0-1,0 0 1,1 0 0,-1 0 0,1 0 0,-1 0 0,1 0 0,-1 0 0,1-1 0,-1 1 0,1 0 0,0 0 0,-1 0-1,1-1 1,0 1 0,0 0 0,0-1 0,-1 1 0,1 0 0,0-1 0,0 1 0,1 0 0,0-1 5,0 0 0,0 0 0,0 0 0,0 0 0,0 0 0,0 0 0,0-1 0,0 1 1,0-1-1,0 1 0,-1-1 0,1 0 0,2-1 0,6-3 28,0-1-1,-1 0 0,0-1 1,9-8-1,2-5 68,-1-1 0,-1-1 0,-1 0 0,0-1 0,22-44-1,-17 23 217,-2 0-1,20-70 1,-13 7 484,-25 159-654,-5 81-143,5 121 449,-2-249-548,1 0-1,0 0 1,0 0-1,0 0 1,0 0-1,1-1 0,2 7 1,-3-10 36,-1-1 1,0 1-1,0-1 0,1 1 0,-1-1 1,0 1-1,1-1 0,-1 0 1,1 1-1,-1-1 0,0 0 1,1 1-1,-1-1 0,1 0 1,-1 0-1,1 1 0,-1-1 1,1 0-1,-1 0 0,1 0 1,-1 0-1,1 1 0,-1-1 0,1 0 1,-1 0-1,2 0 0,-1-1-24,0 0 1,0 1-1,1-1 0,-1 0 0,0 0 0,0 1 0,0-1 0,0 0 0,0 0 0,0 0 0,0 0 0,0-1 0,0 1 0,-1 0 0,2-2 0,9-15-539,1-3-208</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1.562"/>
    </inkml:context>
    <inkml:brush xml:id="br0">
      <inkml:brushProperty name="width" value="0.05" units="cm"/>
      <inkml:brushProperty name="height" value="0.05" units="cm"/>
    </inkml:brush>
  </inkml:definitions>
  <inkml:trace contextRef="#ctx0" brushRef="#br0">104 293 15971,'2'0'231,"0"0"-1,1 0 1,-1 0-1,1-1 1,-1 1-1,0-1 1,1 1-1,-1-1 0,0 0 1,0 1-1,1-1 1,-1 0-1,0-1 1,0 1-1,0 0 1,0-1-1,0 1 1,-1-1-1,1 1 0,0-1 1,-1 0-1,1 0 1,-1 0-1,1 0 1,-1 0-1,0 0 1,0 0-1,0 0 0,0 0 1,0-1-1,-1 1 1,1 0-1,-1-1 1,1 1-1,-1 0 1,0-1-1,0 1 1,0-1-1,0-2 0,-1 3-158,1-1 1,0 1-1,-1-1 0,0 1 0,1 0 0,-1-1 0,0 1 0,0 0 0,0 0 0,-1 0 0,1 0 0,0 0 0,-1 0 1,0 0-1,1 0 0,-1 0 0,0 1 0,0-1 0,0 1 0,0-1 0,0 1 0,0 0 0,0 0 0,0 0 0,-1 0 1,1 0-1,0 0 0,-1 1 0,1-1 0,0 1 0,-1 0 0,1-1 0,-1 1 0,1 0 0,-1 0 0,1 1 0,0-1 1,-5 1-1,3 1-62,0-1 0,-1 1 0,1-1 1,0 1-1,0 1 0,0-1 1,0 1-1,0-1 0,1 1 0,-1 0 1,1 0-1,0 1 0,0-1 1,0 0-1,0 1 0,0 0 0,1 0 1,0 0-1,0 0 0,0 0 1,-2 7-1,0 0-25,1 0 0,0 1 0,1-1 0,0 1 0,0-1 0,2 1 0,0 15 0,-1-25 15,1 1 0,1-1 0,-1 1 0,0-1 0,1 1 0,-1-1 0,1 1 0,0-1 0,0 1 0,0-1-1,0 0 1,0 1 0,0-1 0,0 0 0,1 0 0,0 0 0,-1 0 0,1 0 0,0 0 0,0 0 0,3 2 0,-2-3-6,0 0-1,0 0 1,0 0 0,-1-1 0,1 1 0,0-1 0,0 1 0,0-1 0,0 0 0,0 0 0,0-1 0,0 1 0,0-1-1,0 1 1,0-1 0,-1 0 0,1 0 0,3-2 0,7-2-72,0-2 0,-1 1 0,0-2 0,0 1 0,-1-2 0,10-9 0,58-64-513,-16 15 121,-61 65 469,0 0 0,0 1-1,0-1 1,0 1 0,0-1 0,0 1-1,0 0 1,0-1 0,0 1 0,1 0 0,-1 1-1,5-2 1,-6 2 5,1 0-1,-1 0 0,0 0 1,0 1-1,0-1 1,0 0-1,0 1 1,0-1-1,0 1 1,0-1-1,0 1 1,0 0-1,0-1 1,0 1-1,0 0 0,0 0 1,0 0-1,-1-1 1,1 1-1,0 0 1,-1 0-1,1 0 1,-1 0-1,1 0 1,-1 0-1,1 1 1,-1-1-1,0 0 1,1 2-1,2 8 20,-1-1-1,0 1 1,-1-1 0,0 1 0,-1 0-1,0-1 1,0 1 0,-2 0 0,-1 12-1,-3 40 438,6-62-440,0 1 1,0 0-1,0-1 0,0 1 1,0-1-1,0 1 0,1 0 1,-1-1-1,1 1 0,-1-1 1,1 1-1,-1-1 0,1 1 1,0-1-1,0 1 0,0-1 1,0 0-1,2 3 0,-2-4-7,0 1-1,0 0 1,0-1-1,1 1 1,-1-1-1,0 1 1,0-1-1,0 0 0,1 0 1,-1 1-1,0-1 1,1 0-1,-1 0 1,0 0-1,1 0 1,-1-1-1,0 1 0,2-1 1,3 0 3,-1-1 0,0 0 0,1-1 0,-1 0 0,0 1 0,0-2 0,-1 1 0,1 0 0,4-5 0,2-4 13,0 0 1,-1 0-1,0-1 1,14-25-1,-19 29 0,-1 0-1,0 0 0,0 0 1,-1 0-1,0 0 0,-1-1 0,0 1 1,0-1-1,-1-11 0,0 20-23,-1 0-1,0 0 0,0 0 0,0 0 0,0 0 0,0 1 0,-1-1 0,1 0 0,0 0 1,0 0-1,0 0 0,-1 0 0,1 0 0,-1 0 0,1 0 0,0 0 0,-1 1 1,0-1-1,1 0 0,-1 0 0,1 1 0,-1-1 0,0 0 0,-1 0 0,1 0-3,0 1 0,0 0 0,0 0-1,0 0 1,0 0 0,0 0 0,0 0-1,-1 0 1,1 0 0,0 0 0,0 1-1,0-1 1,0 0 0,0 1 0,0-1-1,0 0 1,0 1 0,-1 0 0,-1 1-6,0 0 1,1 0 0,-1 0-1,0 0 1,1 1-1,-1-1 1,1 1 0,0-1-1,0 1 1,0 0 0,0 0-1,0 0 1,-1 5-1,2-6 3,1 0 0,-1 0-1,1 0 1,0 0-1,0 0 1,0 0-1,0 0 1,0 1-1,0-1 1,0 0 0,1 0-1,-1 0 1,1 0-1,1 3 1,-1-4 3,-1 0 0,1 1 1,0-1-1,0 0 0,0 0 0,0 0 0,0 0 1,0 0-1,0-1 0,1 1 0,-1 0 0,0 0 1,0-1-1,1 1 0,-1-1 0,0 1 1,2 0-1,1-1 4,1 1 0,-1-1 0,1 0 0,-1 0 0,1 0 1,-1-1-1,1 1 0,-1-1 0,1 0 0,-1 0 0,0-1 0,6-2 0,4-3 11,0-1-1,0 0 0,-1-1 0,-1 0 1,1-1-1,14-16 0,-11 8-4,0 1 0,-2-2 0,21-33 0,-32 47-14,-1-1 0,0 0-1,0 1 1,0-1 0,0 0-1,-1 0 1,1-8 0,-2 13 0,0 0 0,0 0 1,0 0-1,0 0 0,0 0 1,0 0-1,-1-1 0,1 1 1,0 0-1,0 0 0,-1 0 1,1 0-1,-1 0 0,1 0 0,-1 0 1,1 0-1,-1 1 0,1-1 1,-2-1-1,1 1 0,0 1 0,0 0 0,0-1 0,0 1 0,-1 0 0,1 0 0,0-1 0,0 1 0,0 0-1,0 0 1,0 0 0,-1 1 0,1-1 0,0 0 0,0 0 0,0 1 0,0-1 0,0 0 0,0 1 0,0-1 0,0 1 0,0-1 0,-1 2 0,-5 2 1,1 0 1,0 0 0,1 0-1,-1 1 1,1 0-1,0 0 1,0 1-1,0 0 1,1-1 0,0 1-1,-6 13 1,2-4 60,1 1 0,1 1 0,-8 30-1,12-40-27,1-1-1,0 0 0,0 0 1,1 1-1,0-1 0,0 0 1,0 1-1,1-1 0,0 0 0,3 12 1,-3-15-39,0-1 0,1 1 1,-1-1-1,0 1 1,1-1-1,-1 0 0,1 0 1,0 1-1,0-1 1,0 0-1,0-1 0,0 1 1,0 0-1,0 0 1,1-1-1,-1 0 0,1 1 1,-1-1-1,1 0 1,-1 0-1,1 0 0,0-1 1,-1 1-1,1-1 1,0 1-1,4-1 0,-1 1-316,0-1 0,0 0 0,-1-1 0,1 1 0,0-1-1,0 0 1,0-1 0,-1 1 0,1-1 0,-1 0 0,1-1-1,9-5 1,-4-2-544</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2.147"/>
    </inkml:context>
    <inkml:brush xml:id="br0">
      <inkml:brushProperty name="width" value="0.05" units="cm"/>
      <inkml:brushProperty name="height" value="0.05" units="cm"/>
    </inkml:brush>
  </inkml:definitions>
  <inkml:trace contextRef="#ctx0" brushRef="#br0">1 0 17796,'18'106'3709,"16"99"13,-23-94-2528,7 49 232,-18-159-1419,0-1-1,0 1 1,0 0 0,0 0-1,0 0 1,1 0-1,-1 0 1,0 0 0,0-1-1,1 1 1,-1 0-1,0 0 1,1 0 0,-1-1-1,1 1 1,-1 0 0,1-1-1,0 1 1,-1 0-1,1-1 1,1 2 0,-1-2-26,-1 0 0,1 0 1,0 0-1,-1-1 1,1 1-1,0 0 0,-1 0 1,1 0-1,-1-1 1,1 1-1,0 0 1,-1-1-1,1 1 0,-1 0 1,1-1-1,-1 1 1,1-1-1,-1 1 1,1-1-1,-1 1 0,1-2 1,5-6-522,0-1 1,7-16-1,-10 19 212,14-27-785,40-59-1,-37 69 405</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2.581"/>
    </inkml:context>
    <inkml:brush xml:id="br0">
      <inkml:brushProperty name="width" value="0.05" units="cm"/>
      <inkml:brushProperty name="height" value="0.05" units="cm"/>
    </inkml:brush>
  </inkml:definitions>
  <inkml:trace contextRef="#ctx0" brushRef="#br0">93 148 16884,'-1'-2'285,"1"0"-1,0 0 1,-1 0 0,0 0 0,0 0 0,1-1 0,-1 1 0,-1 1 0,1-1 0,0 0 0,0 0-1,-1 0 1,1 0 0,-1 1 0,1-1 0,-1 1 0,0-1 0,1 1 0,-1 0 0,0 0 0,0 0-1,-4-2 1,5 3-207,-1-1 1,1 1-1,-1 0 0,1 0 0,-1 0 0,1-1 0,-1 1 0,1 1 0,-1-1 0,1 0 0,-1 0 0,1 1 1,-1-1-1,1 1 0,0-1 0,-1 1 0,1-1 0,-1 1 0,1 0 0,0 0 0,0 0 0,0 0 0,-1 0 1,1 0-1,0 0 0,0 0 0,0 0 0,0 0 0,0 1 0,1-1 0,-1 0 0,0 0 0,1 1 1,-2 1-1,-1 5-60,0 0 1,1 1 0,0-1-1,0 0 1,1 1 0,-1 0 0,2 13-1,-1-17-16,1-1 0,1 1-1,-1-1 1,1 1-1,0 0 1,0-1 0,0 1-1,0-1 1,1 0 0,0 1-1,0-1 1,0 0 0,0 0-1,1 0 1,5 6 0,-6-8 11,0-1 0,0 0 0,0 0 0,0 1 0,0-1 0,0-1 1,0 1-1,0 0 0,1 0 0,-1-1 0,0 0 0,1 1 0,-1-1 0,0 0 0,1 0 1,-1 0-1,0 0 0,1-1 0,-1 1 0,0 0 0,1-1 0,-1 0 0,0 0 1,0 0-1,1 0 0,-1 0 0,0 0 0,0 0 0,2-2 0,5-3 73,0-1-1,-1 1 1,0-1-1,0-1 1,7-9-1,-5 5 56,0 0-1,-1 0 0,-1-1 0,0 0 0,0-1 0,-2 0 0,0 0 0,0 0 0,-1-1 0,-1 1 0,2-19 0,-5 31-123,-1 1 1,1-1-1,-1 0 1,0 0-1,0 0 1,0 0-1,0 0 0,0 0 1,-1 0-1,1 0 1,-1 0-1,1 0 1,-1 0-1,1 1 0,-1-1 1,0 0-1,0 0 1,0 1-1,0-1 1,0 0-1,-1 1 1,1-1-1,0 1 0,-1 0 1,1-1-1,-1 1 1,1 0-1,-1 0 1,0 0-1,1 0 1,-3-1-1,0 1-26,0 1-1,0-1 1,0 1-1,0 0 1,0 0-1,0 0 1,0 1-1,0-1 1,1 1-1,-1 0 1,0 0-1,0 0 1,1 1-1,-8 3 1,-1 2-188,-1 0 0,1 0 0,-13 12 0,22-17-54,0 1 0,0-1 0,0 1 0,1 0 0,-1-1 0,1 1 0,-1 0 0,1 1 0,0-1 0,0 0 0,1 1 0,-1-1-1,1 1 1,-1-1 0,1 1 0,0 0 0,0 4 0,1-8 208,0 1-1,0-1 1,0 1-1,0 0 1,1-1-1,-1 1 1,0-1-1,0 1 1,1-1-1,-1 1 1,0-1-1,1 0 1,-1 1-1,0-1 1,1 1-1,-1-1 1,1 0-1,-1 1 1,0-1-1,1 0 1,-1 1-1,1-1 1,-1 0-1,1 0 1,0 1-1,-1-1 0,1 0 1,-1 0-1,1 0 1,-1 0-1,1 0 1,-1 0-1,1 0 1,0 0-1,-1 0 1,1 0-1,0 0 1,20 1-917</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3.045"/>
    </inkml:context>
    <inkml:brush xml:id="br0">
      <inkml:brushProperty name="width" value="0.05" units="cm"/>
      <inkml:brushProperty name="height" value="0.05" units="cm"/>
    </inkml:brush>
  </inkml:definitions>
  <inkml:trace contextRef="#ctx0" brushRef="#br0">33 0 18348,'0'0'78,"0"0"1,-1 0-1,1 0 1,0 0-1,0 0 1,-1 0-1,1 1 0,0-1 1,-1 0-1,1 0 1,0 0-1,-1 0 1,1 0-1,0 0 0,0 1 1,-1-1-1,1 0 1,0 0-1,0 0 1,-1 1-1,1-1 0,0 0 1,0 0-1,0 1 1,0-1-1,-1 0 1,1 0-1,0 1 1,0-1-1,0 0 0,0 1 1,0-1-1,0 0 1,0 1-1,0-1 1,-6 16 370,0 26 747,2 0 1,2 50-1,1-27-877,-2-1-66,0 104 538,4-138-576,1 0 0,1-1 0,11 43 0,-14-71-199,1 1 1,-1-1 0,0 1-1,1-1 1,-1 1 0,1-1 0,-1 1-1,1-1 1,-1 1 0,1-1-1,0 0 1,0 1 0,0-1 0,0 0-1,0 0 1,0 0 0,0 0-1,2 2 1,-2-3-8,0 0 0,-1-1 0,1 1 0,0 0 0,-1 0-1,1 0 1,0-1 0,-1 1 0,1 0 0,0-1 0,-1 1 0,1-1 0,-1 1 0,1 0-1,-1-1 1,1 1 0,-1-1 0,1 0 0,-1 1 0,1-1 0,-1 1 0,0-1 0,1 0-1,-1 1 1,0-1 0,1 0 0,3-10 47,0 1 1,0 0-1,3-17 0,26-159 204,-16 87-494,34-121 0,-48 213 147,0 0 1,0 0-1,0 0 0,1 1 0,5-8 0,-8 13 57,-1 0-1,1 0 1,0 0 0,0 0-1,0 0 1,0 0-1,0 0 1,0 0 0,0 1-1,0-1 1,0 0-1,0 1 1,1-1 0,-1 1-1,0-1 1,2 1 0,-2 0 4,-1 0 0,1 0 1,0 0-1,0 1 1,0-1-1,0 0 1,0 1-1,0-1 1,0 1-1,-1-1 1,1 1-1,0-1 1,0 1-1,-1-1 1,1 1-1,0 0 0,-1-1 1,1 1-1,-1 0 1,1 0-1,-1 0 1,1-1-1,-1 1 1,1 0-1,-1 2 1,3 2-7,-2 1 0,1 0 1,-1 0-1,1 0 1,-2 0-1,1 0 0,-1 0 1,0 0-1,0 0 1,0 0-1,-1 0 1,0 0-1,0 0 0,-3 9 1,0-3 26,0 0 1,-1-1 0,-1 1-1,1-1 1,-2 0 0,-7 10 0,7-12-232,0-1 1,-1 1-1,0-2 1,-14 12-1,18-16 172,-1 0 1,1 0-1,-1 0 0,0-1 0,0 1 0,0-1 1,0 0-1,0-1 0,-1 1 0,1-1 0,-8 1 0,-13-8-309</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3.844"/>
    </inkml:context>
    <inkml:brush xml:id="br0">
      <inkml:brushProperty name="width" value="0.05" units="cm"/>
      <inkml:brushProperty name="height" value="0.05" units="cm"/>
    </inkml:brush>
  </inkml:definitions>
  <inkml:trace contextRef="#ctx0" brushRef="#br0">0 7 16179,'2'-6'2419,"1"8"-677,2 16 240,2 28-331,29 155 891,-36-199-2505,0 0 0,1 0-1,0 1 1,-1-1 0,1 0 0,0 0 0,0 0-1,0 1 1,0-1 0,1 0 0,-1-1 0,1 1-1,3 3 1,-5-4-23,1-1 0,-1 0 0,1 0 0,-1 1-1,1-1 1,-1 0 0,1 0 0,-1 0 0,1 0-1,0 0 1,-1 0 0,1 0 0,-1 0 0,1 0-1,-1 0 1,1 0 0,-1 0 0,1-1 0,0 1-1,-1 0 1,1 0 0,16-15 178,0-9-29,0-1 0,15-32 0,-18 33-107,0 0 0,29-38 0,-40 59-60,0 0-1,0 0 0,0 0 1,1 0-1,-1 0 0,1 1 0,-1-1 1,6-2-1,-8 5 2,1 0 0,-1-1 1,0 1-1,0 0 0,0-1 0,0 1 0,0 0 0,0 0 1,0 0-1,1 0 0,-1 0 0,0 0 0,0 0 0,0 0 1,0 1-1,0-1 0,0 0 0,0 1 0,0-1 0,1 1 1,-1-1-1,0 1 0,-1-1 0,1 1 0,0 0 1,0-1-1,0 1 0,0 0 0,0 0 0,-1 0 0,1 0 1,0 0-1,-1 0 0,1 0 0,0 2 0,3 6-14,0 1 0,-1 1 0,-1-1-1,0 0 1,0 1 0,-1-1 0,0 20-1,0-14 15,5 33 0,-6-49 4,0 1 0,0-1 0,0 0 0,0 1 0,0-1 0,0 0 0,0 0 0,0 1 0,0-1 0,0 0 0,0 0 0,0 1 0,1-1 0,-1 0 0,0 0 0,0 1 0,0-1 0,0 0 0,0 0 0,1 1 0,-1-1 0,0 0 0,0 0 0,0 0 0,1 1 0,-1-1 0,0 0 0,0 0 0,1 0 0,-1 0 0,0 0 0,0 0 0,1 1 0,-1-1 0,0 0 0,0 0 0,1 0 0,-1 0 0,0 0 0,1 0 0,-1 0 0,0 0 0,0 0 0,1 0 0,-1 0 0,0 0 0,0-1 0,1 1 0,-1 0 0,0 0 0,1 0 0,-1 0 0,0 0 0,0 0 0,0-1 0,1 1 0,10-12 29,-10 11-30,20-30 27,26-31 1,-42 56-43,0 0 0,1 0 0,0 1 0,1 0 0,-1 0 0,1 0 0,8-4 0,-13 8 5,0 0 0,-1 1 1,1-1-1,0 0 1,0 0-1,0 1 1,0 0-1,1-1 0,-1 1 1,0 0-1,0 0 1,0 0-1,0 0 0,0 0 1,0 0-1,0 1 1,0-1-1,0 1 1,0-1-1,0 1 0,3 1 1,-3 0-4,1 0 0,0 0 0,-1 0 0,0 1 0,1-1 0,-1 1 1,0-1-1,0 1 0,-1 0 0,1 0 0,0 0 0,1 3 0,2 9 50,-1-1-1,0 1 0,-1 0 0,3 24 0,-8-25 322,0-11-510,1-9-1091,3-1 973,3 0-96</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2:44.447"/>
    </inkml:context>
    <inkml:brush xml:id="br0">
      <inkml:brushProperty name="width" value="0.05" units="cm"/>
      <inkml:brushProperty name="height" value="0.05" units="cm"/>
    </inkml:brush>
  </inkml:definitions>
  <inkml:trace contextRef="#ctx0" brushRef="#br0">1245 187 12627,'-70'9'271,"1"4"1,0 3 0,1 3-1,1 3 1,-115 54-1,108-36-229,1 4 0,2 2 0,2 4-1,3 2 1,1 4 0,-75 84-1,118-116-8,1 0-1,2 2 0,0 1 1,-26 49-1,39-63-22,0 0 1,1 0-1,1 1 1,0-1-1,1 1 0,0 0 1,1 1-1,0-1 0,2 0 1,-1 0-1,2 0 0,0 1 1,3 15-1,2-5-15,2 0 1,0-1-1,1 1 0,14 22 0,56 92-50,-12-26 10,-6 5 21,57 101 10,-92-178 16,1-1 0,2-2 0,40 41-1,-35-46 10,2-2-1,1-2 0,1-1 0,2-2 0,0-1 0,2-3 0,79 31 0,-15-16 16,1-5 0,131 22 0,433 51 27,5-31-20,-327-47-31,455-23 1,-497-25-4,531-105-1,-108-50-40,-3-24-60,-580 159 74,137-43-157,364-160 1,-328 91 61,-226 100 112,111-81-1,-183 118 18,-1-1 0,-1 0 0,-1-2 0,-1-1 0,0 0 0,-2-1 0,0-1 0,21-39 1,-29 44-4,0 0 1,-1-1 0,-1 1 0,-1-1 0,-1 0 0,0-1 0,-1 1 0,-1-1 0,-1 1 0,-1-1 0,0 0 0,-1 1 0,-5-24 0,2 24-3,-2 1-1,1 0 1,-2 0 0,0 0 0,-2 1-1,1 0 1,-2 0 0,0 1 0,-1 1 0,0-1-1,-25-22 1,-6-1 11,-3 1-1,-69-44 1,30 28 38,-2 4 0,-151-62-1,-202-36 167,188 84-64,-2 10 0,-455-34 0,381 74-384,-577 50-1,364 28 18,274-29 63</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5.082"/>
    </inkml:context>
    <inkml:brush xml:id="br0">
      <inkml:brushProperty name="width" value="0.05" units="cm"/>
      <inkml:brushProperty name="height" value="0.05" units="cm"/>
    </inkml:brush>
  </inkml:definitions>
  <inkml:trace contextRef="#ctx0" brushRef="#br0">127 392 19212,'-2'5'879,"-1"0"1,0-1-1,1 1 0,-1-1 0,-1 0 1,-4 5-1,8-9-858,-1 0 0,1 0-1,0 0 1,0 0 0,-1 0 0,1 0 0,0 0 0,0 0 0,0 0 0,-1 0 0,1-1 0,0 1-1,0 0 1,0 0 0,-1 0 0,1 0 0,0-1 0,0 1 0,0 0 0,0 0 0,-1 0 0,1 0-1,0-1 1,0 1 0,0 0 0,0 0 0,0-1 0,0 1 0,0 0 0,0 0 0,0-1 0,0 1 0,0 0-1,0 0 1,0-1 0,0 1 0,0 0 0,0 0 0,0 0 0,0-1 0,0 1 0,-1-12 445,1 7-369,0 1 0,0-1 0,1 1 0,0 0 0,-1-1 0,1 1-1,1-1 1,-1 1 0,1 0 0,-1 0 0,5-7 0,4 11 609,-8 0-711,-1 1 0,1-1 1,0 0-1,-1 0 1,1 0-1,0 0 0,0 0 1,-1-1-1,1 1 0,2-1 1,0-1 19,-1 0 0,1 0 0,-1 0 0,1 0 0,-1-1 0,0 0 0,0 0 0,0 1 0,-1-1 0,1-1 0,-1 1 0,1 0 0,-1-1 0,0 1 0,1-5 0,-3 7-9,-1 1 0,0-1 0,0 1 0,0-1 0,0 1 1,0-1-1,0 1 0,1 0 0,-1-1 0,0 1 0,0 0 0,0 0 1,0 0-1,0 0 0,0 0 0,0 0 0,0 0 0,0 0 0,-2 0 1,-5 2-4,0 1 0,1-1 1,-1 1-1,0 1 0,1 0 1,0 0-1,0 0 1,0 1-1,0 0 0,1 0 1,-8 8-1,5-3-5,0 0 1,0 0-1,1 1 0,1 0 0,0 1 0,-7 13 1,12-20 3,0 0 0,1 0 0,-1 0 0,1 0 0,0 0 0,0 1 0,0-1 0,1 8-1,0-12 0,0 0-1,0 1 0,0-1 0,0 0 0,1 0 0,-1 0 1,0 0-1,1 0 0,-1 1 0,1-1 0,-1 0 0,1 0 1,-1 0-1,1 0 0,0 0 0,-1-1 0,1 1 0,0 0 1,0 0-1,0 0 0,0-1 0,0 1 0,0 0 0,0-1 1,0 1-1,0-1 0,0 1 0,0-1 0,0 1 0,0-1 1,0 0-1,1 0 0,-1 1 0,0-1 0,0 0 0,0 0 1,0 0-1,1 0 0,-1 0 0,0-1 0,0 1 0,0 0 1,0-1-1,3 0 0,9-4-12,1-1 0,-1 0 0,0-1 0,0 0 0,-1-1 0,0 0 0,15-15 0,-7 8-14,7-7-3,20-15-25,-43 34 40,1 0 0,-1 1-1,1-1 1,0 1 0,0 0-1,0 0 1,0 1 0,6-2-1,-10 3 12,1 0 0,-1 0 0,1 0 0,-1 0 0,1 0 0,-1 0 0,1 1 0,-1-1 0,0 1-1,1-1 1,-1 1 0,0-1 0,1 1 0,-1 0 0,0-1 0,0 1 0,1 0 0,-1 0-1,0 0 1,0 0 0,0 0 0,0 0 0,0 1 0,0-1 0,-1 0 0,1 0 0,0 1 0,-1-1-1,1 0 1,0 1 0,-1-1 0,1 2 0,1 6 1,1 1-1,-2-1 1,2 18 0,-2-17-3,0 0 5,-1-3 19,1 0-1,-1 0 1,5 13-1,-5-20-12,0 1 0,0 0-1,0-1 1,0 1 0,0 0 0,1-1-1,-1 1 1,0-1 0,0 1 0,1-1-1,-1 1 1,0-1 0,1 1-1,-1-1 1,1 1 0,-1-1 0,1 1-1,-1-1 1,0 1 0,1-1 0,0 0-1,-1 1 1,1-1 0,-1 0 0,1 0-1,-1 1 1,1-1 0,0 0 0,-1 0-1,1 0 1,-1 0 0,1 0-1,0 0 1,-1 0 0,1 0 0,0 0-1,-1 0 1,1 0 0,0 0 0,-1 0-1,1 0 1,-1-1 0,1 1 0,-1 0-1,1-1 1,0 1 0,-1 0 0,1-1-1,-1 1 1,1 0 0,0-2-1,8-6 19,1 0-1,-2-1 1,16-18-1,-19 19-100,1 1 0,-1 0-1,2 0 1,-1 1-1,1 0 1,0 0 0,0 0-1,1 1 1,13-7-1,-19 11 17,1 0 0,-1 1-1,1-1 1,-1 1 0,1-1-1,-1 1 1,1 0 0,-1 0-1,1 0 1,0 1-1,4 0 1,-5 0 36,0-1 1,0 1-1,0-1 1,0 0-1,0 0 0,0 0 1,0 0-1,0 0 0,0 0 1,0 0-1,0-1 0,0 1 1,0-1-1,0 1 1,0-1-1,0 0 0,0 0 1,-1 0-1,1 0 0,2-2 1,15-13-28,-1-1 0,-1 0 1,0-1-1,-1-2 0,-1 1 0,23-42 1,-18 24 21,-2-1 0,-2-1 0,15-49 0,-40 129 43,2 1 0,1 0 0,3 1 0,2 44-1,1-72 25,2 1-1,0 0 0,1-1 1,5 17-1,-6-27-67,-1 1-1,1-1 1,1 1 0,-1-1-1,1 0 1,0 0 0,0 0-1,0-1 1,1 1 0,0-1-1,0 1 1,0-1 0,0 0 0,6 4-1,-9-8 20,-1 0-1,0 0 0,0 0 0,0 0 1,0 0-1,0 0 0,0 1 0,1-1 1,-1 0-1,0 0 0,0 0 0,0 0 1,0 0-1,1 0 0,-1 0 0,0 0 1,0 0-1,0 0 0,0 0 0,1 0 1,-1 0-1,0 0 0,0 0 0,0 0 1,1 0-1,-1 0 0,0 0 0,0 0 1,0 0-1,0 0 0,1 0 1,-1 0-1,0 0 0,0 0 0,0 0 1,0 0-1,1 0 0,-1-1 0,0 1 1,0 0-1,0 0 0,0 0 0,-1-10-369,-8-11-51,2 12 320,0 0-1,0 0 0,-1 1 1,0-1-1,0 2 0,-15-10 1,-59-34 756,22 16 724,59 35-1326,1 0-1,-1-1 1,1 1-1,-1 0 1,1 0-1,-1-1 1,1 1-1,-1 0 0,1-1 1,0 1-1,-1-1 1,1 1-1,0 0 1,-1-1-1,1 1 1,0-1-1,-1 1 1,1-1-1,0 1 1,0-1-1,0 1 1,-1-1-1,1 0 1,0 0-1,0 0-11,1 1 0,-1-1 0,0 1 0,1-1 0,-1 1 0,1 0 0,-1-1-1,1 1 1,-1-1 0,0 1 0,1 0 0,0 0 0,-1-1 0,1 1 0,-1 0 0,1 0 0,-1-1 0,1 1 0,0 0 0,36-5 407,-32 5-377,19-2 147,5 0-679,0-1-1,-1-1 0,35-10 1,-48 7 147,-5-6-109</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7.616"/>
    </inkml:context>
    <inkml:brush xml:id="br0">
      <inkml:brushProperty name="width" value="0.05" units="cm"/>
      <inkml:brushProperty name="height" value="0.05" units="cm"/>
    </inkml:brush>
  </inkml:definitions>
  <inkml:trace contextRef="#ctx0" brushRef="#br0">5 1 16444,'-2'11'591,"0"0"1,1 0 0,1 0-1,0 0 1,3 23 0,0-2 420,-1-6-435,27 295 2644,-28-313-3138,5 23 169,-6-30-234,0 0 1,0 0-1,0 0 1,1-1-1,-1 1 1,0 0-1,1 0 1,-1 0-1,1 0 1,-1-1-1,1 1 1,-1 0-1,1 0 1,0-1-1,-1 1 1,1 0-1,0-1 1,-1 1-1,1-1 1,0 1-1,0-1 1,0 1-1,-1-1 1,2 1-1,-1-1 3,0 0 0,0-1 0,1 1 0,-1 0 0,0-1 0,0 1 0,0-1 0,0 1 0,0-1 0,0 1 0,0-1 0,0 0 0,-1 1 0,1-1 0,0 0 0,0 0 0,1-1 0,14-21 161,-11 16-92,9-13 78,3-4-56,1 1 0,31-33 0,-44 51-114,1 1 0,-1-1 1,0 1-1,1-1 0,0 2 1,0-1-1,0 1 1,1 0-1,-1 0 0,1 0 1,0 1-1,-1 0 1,1 1-1,0-1 0,0 1 1,8 0-1,-11 1-1,0 1-1,-1-1 1,1 1-1,0 0 1,-1 0-1,1 0 1,-1 0-1,0 1 1,1-1-1,-1 1 1,0 0 0,0 0-1,0 0 1,0 0-1,0 1 1,-1-1-1,4 4 1,-5-4 7,0-1 0,1 1 1,-1 0-1,0 0 0,0 0 1,0 0-1,-1 0 0,1 0 0,0 0 1,-1 0-1,1 0 0,-1 0 1,0 0-1,0 0 0,0 0 0,0 0 1,0 0-1,0 0 0,0 0 1,-1 0-1,1 1 0,-1-1 0,0 0 1,1 0-1,-1-1 0,0 1 1,0 0-1,0 0 0,0 0 0,-3 2 1,-2 3 68,0-1 0,-1 0 0,1 0 0,-1-1 0,-1 0 0,1 0 0,-1 0 1,1-1-1,-1-1 0,-16 6 0,3-2 15,0-2 0,0 0 0,-26 1 0,33-4-903,0-2 0,-23-1 0,28-2-3011,13-1 2163,15-3 290,3 3-182</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8.003"/>
    </inkml:context>
    <inkml:brush xml:id="br0">
      <inkml:brushProperty name="width" value="0.05" units="cm"/>
      <inkml:brushProperty name="height" value="0.05" units="cm"/>
    </inkml:brush>
  </inkml:definitions>
  <inkml:trace contextRef="#ctx0" brushRef="#br0">82 233 16484,'2'-4'378,"1"0"1,-1 0 0,0-1-1,0 1 1,-1-1 0,0 1 0,1-1-1,0-5 1,-2 8-205,0 0 0,0 0-1,0 0 1,0 0 0,0 0-1,0 1 1,0-1 0,-1 0 0,1 0-1,-1 0 1,1 0 0,-1 0-1,0 1 1,0-1 0,0 0-1,0 1 1,0-1 0,0 0 0,0 1-1,0-1 1,-1 1 0,1 0-1,-3-2 1,4 2-115,-1 1 0,0-1 1,0 1-1,0-1 0,1 1 0,-1 0 0,0-1 0,0 1 1,0 0-1,0 0 0,0 0 0,0-1 0,1 1 0,-1 0 0,0 0 1,0 0-1,0 0 0,0 1 0,0-1 0,0 0 0,0 0 1,1 0-1,-1 1 0,-2 0 0,1 0-4,0 1 0,0-1 0,0 1 0,0 0 0,0-1 0,0 1 0,1 0 0,-4 4 0,1 2-26,-1-1-1,1 1 1,1 0-1,-5 13 1,-4 37 7,11-54-34,1 0 1,0 0-1,-1-1 1,2 1-1,-1 0 1,0 0-1,1 0 0,-1-1 1,1 1-1,0 0 1,0-1-1,4 8 1,-5-10 0,1-1 0,0 1 0,0 0 0,-1-1 0,1 1 1,0-1-1,0 1 0,-1-1 0,1 1 0,0-1 0,0 1 1,0-1-1,0 0 0,0 0 0,0 1 0,0-1 0,0 0 1,0 0-1,0 0 0,-1 0 0,1 0 0,0 0 0,0 0 1,0 0-1,0-1 0,0 1 0,0 0 0,0-1 0,0 1 1,0 0-1,-1-1 0,1 1 0,1-2 0,26-18 71,-15 5-41,0 0 0,-1 0 0,-1-1 0,0-1-1,14-29 1,32-93 151,-52 125-172,-3 9-8,0 1 0,0-1-1,-1 0 1,0 0 0,1-5 0,-3 34-89,-6 31 1,0-8-116,4-21 9,-3 35-380,6-56 393,0 0 0,0 0 0,0 0-1,1 0 1,-1 0 0,1 0 0,1-1 0,-1 1 0,3 5-1,-4-9 123,0-1 0,1 1 0,-1-1 0,0 1-1,1-1 1,-1 1 0,0-1 0,1 0 0,-1 1-1,0-1 1,1 1 0,-1-1 0,1 0 0,-1 1-1,1-1 1,-1 0 0,1 1 0,-1-1 0,1 0-1,0 0 1,-1 0 0,1 0 0,-1 1 0,1-1-1,-1 0 1,1 0 0,0 0 0,-1 0 0,1 0-1,-1 0 1,1 0 0,0-1 0,-1 1 0,1 0-1,-1 0 1,1 0 0,-1-1 0,1 1 0,-1 0-1,1 0 1,-1-1 0,1 1 0,-1 0 0,1-2-1,19-18-1327,-20 19 1347,46-69-1727,-19 24 744</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8.437"/>
    </inkml:context>
    <inkml:brush xml:id="br0">
      <inkml:brushProperty name="width" value="0.05" units="cm"/>
      <inkml:brushProperty name="height" value="0.05" units="cm"/>
    </inkml:brush>
  </inkml:definitions>
  <inkml:trace contextRef="#ctx0" brushRef="#br0">147 1 12083,'-13'20'2030,"-1"-1"1,-1 0 0,-25 24 0,10-10-386,21-23-1162,6-8-277,0 1 0,0 0 0,1 1 0,-1-1-1,1 0 1,0 1 0,-3 5 0,5-8-185,0-1-1,0 1 0,0-1 1,0 1-1,1-1 1,-1 1-1,0-1 0,1 1 1,-1-1-1,0 1 1,1-1-1,-1 1 1,0-1-1,1 0 0,-1 1 1,1-1-1,-1 0 1,1 1-1,-1-1 1,1 0-1,-1 0 0,1 1 1,-1-1-1,1 0 1,-1 0-1,1 0 0,0 0 1,-1 0-1,1 0 1,-1 0-1,1 0 1,0 0-1,25 3-130,-24-3 113,25 2-379,43 10 0,-61-10 300,0 0 1,1 1-1,-1 0 0,0 1 1,-1 0-1,1 1 1,-1 0-1,9 6 1,-16-10 77,0 0 0,1 0 1,-1 0-1,0 1 1,0-1-1,0 0 0,0 1 1,0-1-1,0 1 0,0 0 1,0-1-1,0 1 1,-1 0-1,1-1 0,-1 1 1,1 0-1,-1-1 0,0 1 1,0 0-1,0 0 1,0 0-1,0-1 0,0 1 1,0 0-1,0 0 0,-1 0 1,1-1-1,-1 1 1,0 0-1,1-1 0,-1 1 1,0-1-1,0 1 0,0 0 1,0-1-1,-2 3 1,-2 3 98,-2 0 0,1 0 0,-1 0 0,0-1 0,-11 8 0,8-6 42,0-1-1,-1 0 0,0-1 1,0 0-1,0-1 0,0 0 1,-1-1-1,0-1 0,0 1 1,-23 2-1,34-6-158,-1 0 0,1 0 0,-1 0 0,1 0 0,-1 0 0,1-1 0,-1 1 0,1 0 0,-1-1 0,1 1 0,0-1 0,-1 0 0,1 1 0,0-1 0,0 0 0,-1 0 0,1 0 0,0 0 0,0 0 0,0 0 0,0 0 0,-1-2 0,1 1-3,0 0-1,0 0 1,0-1-1,0 1 1,0 0-1,1-1 1,-1 1-1,1 0 1,0-1-1,-1 1 1,1-1-1,0 1 1,1 0-1,-1-3 1,5-20-252</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8.852"/>
    </inkml:context>
    <inkml:brush xml:id="br0">
      <inkml:brushProperty name="width" value="0.05" units="cm"/>
      <inkml:brushProperty name="height" value="0.05" units="cm"/>
    </inkml:brush>
  </inkml:definitions>
  <inkml:trace contextRef="#ctx0" brushRef="#br0">110 61 17884,'-17'2'2110,"17"-2"-2068,1 0-1,-1 0 0,0 0 0,0 0 0,0 0 1,0 0-1,0 1 0,1-1 0,-1 0 0,0 0 0,0 0 1,0 0-1,0 1 0,0-1 0,0 0 0,0 0 1,1 0-1,-1 1 0,0-1 0,0 0 0,0 0 0,0 0 1,0 1-1,0-1 0,0 0 0,0 0 0,0 0 1,0 0-1,0 1 0,0-1 0,0 0 0,-1 0 0,1 0 1,0 1-1,0-1 0,0 0 0,0 0 0,0 0 1,0 0-1,0 1 0,0-1 0,-1 0 0,1 0 0,0 0 1,0 0-1,0 0 0,0 1 0,0-1 0,-1 0 1,1 0-1,0 0 0,0 0 0,0 0 0,-1 0 0,1 0 1,0 0-1,0 0 0,0 0 0,-1 0 0,1 0 0,0 0 1,0 0-1,1 1-22,1-1 0,-1 1 1,1-1-1,-1 0 0,1 0 1,-1 0-1,1 0 0,-1 0 0,1 0 1,-1 0-1,1 0 0,-1-1 1,1 1-1,-1 0 0,1-1 1,-1 1-1,1-1 0,-1 0 0,1 0 1,-1 1-1,0-1 0,0 0 1,1 0-1,-1 0 0,0 0 0,0 0 1,0-1-1,1-1 0,1 1 6,-1-1-1,0 0 1,0 1 0,0-1-1,0 0 1,-1 0-1,1 0 1,-1 0-1,0 0 1,0 0 0,0 0-1,1-7 1,-2 10-19,0 0 0,0-1 1,0 1-1,0-1 1,0 1-1,0-1 0,0 1 1,0-1-1,0 1 1,0-1-1,0 1 0,0 0 1,0-1-1,0 1 1,0-1-1,-1 1 0,1 0 1,0-1-1,0 1 1,-1-1-1,1 1 0,0 0 1,0-1-1,-1 1 1,1 0-1,0-1 0,-1 1 1,1 0-1,-1 0 1,1-1-1,0 1 0,-1 0 1,1 0-1,-1 0 1,1 0-1,-1-1 0,-1 1 12,1 1 0,-1-1 0,1 0-1,-1 1 1,1-1 0,-1 1-1,1-1 1,-1 1 0,1 0 0,0 0-1,-2 0 1,-30 27 237,20-12-182,1 0 0,0 1 1,-13 26-1,20-34-65,0 2 0,1-1 0,0 0 0,1 1 0,0 0 0,0 0 0,-1 20 0,3-29-26,1 0-1,0-1 0,0 1 0,0 0 1,0 0-1,1 0 0,-1 0 1,0-1-1,1 1 0,-1 0 0,1 0 1,0-1-1,-1 1 0,1 0 1,0-1-1,0 1 0,0-1 1,0 1-1,0-1 0,1 0 0,-1 1 1,0-1-1,1 0 0,-1 0 1,1 0-1,-1 0 0,1 0 0,-1 0 1,1 0-1,0 0 0,2 0 1,0 0 11,0-1 1,0 1-1,1-1 1,-1 0-1,0 0 1,1 0-1,-1-1 1,0 1-1,1-1 1,-1 0 0,8-3-1,23-11-145</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9:59.258"/>
    </inkml:context>
    <inkml:brush xml:id="br0">
      <inkml:brushProperty name="width" value="0.05" units="cm"/>
      <inkml:brushProperty name="height" value="0.05" units="cm"/>
    </inkml:brush>
  </inkml:definitions>
  <inkml:trace contextRef="#ctx0" brushRef="#br0">205 228 17996,'0'-1'127,"0"0"0,0-1 0,0 1 0,0 0 0,0 0 0,0-1 0,-1 1 0,1 0 0,0 0 0,-1 0 0,1-1 0,0 1 0,-1 0 0,0 0 0,1 0 0,-1 0 0,0 0 0,1 0 0,-1 0 0,0 0 0,0 0 0,0 0 1,0 1-1,0-1 0,0 0 0,0 0 0,0 1 0,0-1 0,0 1 0,0-1 0,0 1 0,0-1 0,-1 1 0,1 0 0,0 0 0,0-1 0,-1 1 0,1 0 0,0 0 0,0 0 0,-1 0 0,-1 1 0,-2 0 82,0 0 1,1 0-1,-1 0 1,0 1-1,1 0 0,-1 0 1,1 0-1,0 0 1,0 1-1,-5 4 1,-3 4-147,1 0 0,1 1 0,0 0 0,1 1 1,0 0-1,1 0 0,1 1 0,0 0 0,0 1 1,2 0-1,0-1 0,0 2 0,2-1 0,-3 23 1,5-36-64,1 0 0,0 0 1,0 0-1,0 0 0,0-1 1,0 1-1,0 0 0,1 0 1,-1 0-1,0 0 0,1-1 1,0 1-1,1 2 0,-2-3 1,0-1-1,1 1 1,-1-1-1,1 1 1,-1-1-1,1 1 0,0-1 1,-1 1-1,1-1 1,-1 0-1,1 1 1,0-1-1,-1 0 0,1 0 1,0 1-1,-1-1 1,1 0-1,0 0 1,-1 0-1,1 0 1,0 0-1,0 0 0,-1 0 1,2 0-1,2-1 3,0-1-1,-1 1 0,1-1 1,0 1-1,0-1 0,-1 0 1,1 0-1,-1-1 0,0 1 1,6-6-1,24-25 27,-1-2 0,-2-1 0,44-66 0,56-135 95,-124 226-110,-3 10-4,-5 20-1,1-4-10,-2 117 67,4-115-81,0 0-1,2-1 1,0 0 0,0 0-1,2 0 1,6 16 0,-10-29-91,1 1 0,-1-1-1,1 0 1,0 0 0,0 0 0,0 0 0,0 0 0,0-1 0,1 1-1,0-1 1,4 4 0,-5-5 56,-1 0 0,1 0 0,0 0 0,0-1 0,0 1 0,0-1 0,0 1 0,0-1 0,0 0 0,0 1 0,0-1 0,0 0 0,0-1 0,0 1 0,0 0 0,0 0 0,-1-1-1,1 1 1,0-1 0,0 0 0,0 0 0,2-1 0,19-11-430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00.311"/>
    </inkml:context>
    <inkml:brush xml:id="br0">
      <inkml:brushProperty name="width" value="0.05" units="cm"/>
      <inkml:brushProperty name="height" value="0.05" units="cm"/>
    </inkml:brush>
  </inkml:definitions>
  <inkml:trace contextRef="#ctx0" brushRef="#br0">136 101 13627,'3'-6'789,"0"-1"0,0 1-1,-1-1 1,0 1 0,0-1 0,2-10 0,-4 14-510,0 1-1,0-1 1,0 0 0,0 1 0,0-1-1,0 0 1,-1 0 0,0-4 0,0 6-168,1 0 1,-1 0 0,1 0-1,0 1 1,-1-1 0,0 0-1,1 0 1,-1 0 0,1 1 0,-1-1-1,0 0 1,0 1 0,1-1-1,-1 1 1,0-1 0,0 1 0,0-1-1,0 1 1,1-1 0,-1 1-1,0 0 1,0-1 0,-2 1 0,1 0-14,-1 0 1,0 0 0,1 1 0,-1-1 0,1 1 0,-1 0 0,1 0 0,-1 0 0,1 0 0,0 0 0,-1 0 0,1 1 0,0-1 0,0 1 0,0-1 0,0 1 0,0 0 0,-2 2 0,-5 5 89,1 1 1,-10 14-1,10-11-115,1 0-1,0 1 1,0-1-1,-5 21 1,9-26-67,1 0 0,0 0 0,0 0 0,1 1 0,0-1 0,1 0 0,0 0 0,0 1 0,2 11 0,-2-19-4,0 0-1,0 1 1,0-1-1,1 0 1,-1 0-1,0 1 1,1-1 0,-1 0-1,1 0 1,-1 0-1,1 0 1,-1 1-1,1-1 1,0 0-1,0 0 1,-1 0-1,1 0 1,0-1 0,0 1-1,0 0 1,0 0-1,0 0 1,0-1-1,0 1 1,1-1-1,-1 1 1,0-1 0,0 1-1,0-1 1,1 1-1,-1-1 1,0 0-1,0 0 1,1 0-1,-1 0 1,0 0-1,0 0 1,1 0 0,-1 0-1,0 0 1,0-1-1,1 1 1,-1 0-1,0-1 1,0 1-1,2-2 1,3-1 8,-1 0 0,1 0 1,-1 0-1,0-1 0,0 0 0,0 0 1,7-9-1,0-3 35,-1 0 1,-1-1-1,-1 0 1,13-31-1,15-28 129,-37 76-173,0 0 0,0-1 0,0 1 0,0 0 0,0 0 0,0-1 0,0 1 0,1 0 0,-1-1 0,0 1 0,0 0 0,0 0 0,1-1 0,-1 1 0,0 0-1,0 0 1,0 0 0,1-1 0,-1 1 0,0 0 0,0 0 0,1 0 0,-1 0 0,0 0 0,1 0 0,-1-1 0,0 1 0,1 0 0,-1 0 0,0 0 0,0 0 0,1 0 0,-1 0 0,0 0-1,1 0 1,-1 0 0,0 0 0,1 1 0,-1-1 0,8 13-3,0 30-50,-7-36 42,2 6-3,-2-6 7,0 0 1,0 0 0,1 0 0,0 0-1,0 0 1,1 0 0,3 6 0,-5-12 5,0 0 0,0 1 0,0-1 1,0 0-1,0 0 0,0 0 0,0 0 1,0 0-1,0 0 0,1-1 1,-1 1-1,0 0 0,1-1 0,-1 1 1,0-1-1,3 1 0,-2 0 3,1-1-1,-1 0 1,1 0-1,0 0 1,-1-1-1,1 1 1,-1 0 0,1-1-1,-1 0 1,1 0-1,-1 1 1,4-3-1,23-12 24,-1-2 0,32-23 0,-37 23-32,1 1-1,0 1 1,46-19-1,-66 32 0,1 0 0,-1 1 0,0 0 0,1 0 0,-1 0 0,1 0 0,-1 1 0,1 0 0,-1 0-1,1 0 1,-1 1 0,7 0 0,-9 0 3,0 0-1,1 0 0,-1 0 1,0 0-1,0 0 1,0 1-1,0-1 0,0 1 1,0-1-1,-1 1 1,1 0-1,0 0 0,-1-1 1,1 1-1,-1 0 0,0 1 1,0-1-1,1 0 1,-2 0-1,1 0 0,0 1 1,0-1-1,0 5 1,0-2-16,1 2 39,-1 1-1,1-1 1,1 0 0,4 9 0,-7-15-10,0 0 1,1-1-1,-1 1 0,0 0 0,1-1 0,-1 1 1,1 0-1,-1-1 0,1 1 0,-1-1 1,1 1-1,-1-1 0,1 1 0,-1-1 0,1 1 1,0-1-1,-1 0 0,1 1 0,0-1 0,0 0 1,-1 0-1,1 1 0,0-1 0,0 0 1,-1 0-1,1 0 0,0 0 0,0 0 0,-1 0 1,1 0-1,0 0 0,0 0 0,-1 0 0,1-1 1,0 1-1,0 0 0,-1 0 0,1-1 1,0 1-1,-1 0 0,1-1 0,0 1 0,-1-1 1,1 1-1,-1-1 0,1 1 0,-1-1 0,1 1 1,-1-1-1,1 0 0,-1 1 0,1-1 0,-1-1 1,66-87 404,-66 88-442,0 0 0,1 1 0,-1-1 0,0 1 0,1-1-1,-1 1 1,1-1 0,-1 1 0,1 0 0,-1-1-1,1 1 1,-1-1 0,1 1 0,0 0 0,-1 0 0,1-1-1,-1 1 1,1 0 0,0 0 0,-1 0 0,1 0-1,0-1 1,-1 1 0,1 0 0,-1 0 0,1 0 0,0 0-1,-1 1 1,1-1 0,0 0 0,-1 0 0,1 0-1,0 0 1,-1 1 0,1-1 0,-1 0 0,1 1 0,-1-1-1,1 0 1,-1 1 0,1-1 0,-1 1 0,1-1-1,-1 1 1,1-1 0,-1 1 0,0-1 0,1 1 0,-1-1-1,0 1 1,1-1 0,-1 2 0,3 3-260,-1 1-1,0 0 1,0 0 0,2 8 0,-3-6 216,5 10-416</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27.475"/>
    </inkml:context>
    <inkml:brush xml:id="br0">
      <inkml:brushProperty name="width" value="0.05" units="cm"/>
      <inkml:brushProperty name="height" value="0.05" units="cm"/>
    </inkml:brush>
  </inkml:definitions>
  <inkml:trace contextRef="#ctx0" brushRef="#br0">31 100 14915,'-3'2'392,"-1"0"95,0 1 0,1 0 0,-1 0 0,1 0 0,-4 4 0,7-6-426,-1-1-1,1 0 0,0 1 0,0-1 0,-1 1 0,1-1 0,0 0 0,0 1 1,0-1-1,0 1 0,0-1 0,-1 0 0,1 1 0,0-1 0,0 1 0,0-1 0,0 1 1,0-1-1,0 1 0,0-1 0,1 0 0,-1 1 0,0-1 0,0 1 0,1 0 49,0 0 0,-1 0-1,1-1 1,0 1-1,0 0 1,0-1 0,0 1-1,-1-1 1,1 1-1,0-1 1,0 0 0,0 1-1,0-1 1,0 0-1,2 1 1,6 0 235,0 0 0,1 0 0,-1 0-1,0-1 1,1-1 0,-1 0 0,15-3 0,67-21 433,-71 19-606,105-37 235,65-18-1916,-190 61 1504,28-5-1031,-18 6 560,-10 0 462,0-1 0,0 0 0,0 0 0,1 0 0,-1 1 0,0-1 0,0 0 0,0 0-1,0 0 1,0 1 0,0-1 0,0 0 0,0 0 0,0 1 0,0-1 0,0 0 0,0 0 0,0 0 0,0 1 0,0-1 0,0 0 0,0 0 0,0 0 0,-1 1-1,1-1 1,0 0 0,0 0 0,0 0 0,0 1 0,0-1 0,0 0 0,-1 0 0,1 0 0,0 0 0,0 1 0,0-1 0,-1 0 0,-11 12-641</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27.975"/>
    </inkml:context>
    <inkml:brush xml:id="br0">
      <inkml:brushProperty name="width" value="0.05" units="cm"/>
      <inkml:brushProperty name="height" value="0.05" units="cm"/>
    </inkml:brush>
  </inkml:definitions>
  <inkml:trace contextRef="#ctx0" brushRef="#br0">0 544 16836,'11'25'1888,"6"-9"-1240,9-10-136,6-2 801,14-12-409,3-7-72,10-8-288,1-5-264,0-6-696,-5-1-448,-6 3 720,-6 0-192,-11 7-152</inkml:trace>
  <inkml:trace contextRef="#ctx0" brushRef="#br0" timeOffset="1">637 1 18068,'20'3'1683,"38"2"0,-43-5-1474,1 1-1,-1 0 1,1 2-1,21 5 1,-32-6-197,0 0 0,-1 0 0,1 0 0,-1 1 0,1 0 0,-1-1 0,0 2 0,0-1 0,0 0 0,-1 1 0,1-1 0,-1 1 0,0 0 0,0 0 0,0 1 0,-1-1 0,1 0 0,1 6 0,0 2 4,0 0 0,-1 0 0,-1 1 0,0-1 0,0 1-1,-2-1 1,1 1 0,-2 0 0,1-1 0,-2 1 0,-3 15 0,-3 8 31,-2 0 0,-21 51 0,11-37-133,-2-1 0,-2-1 1,-2-1-1,-3-1 0,-1-1 1,-48 53-1,30-49-58</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32.649"/>
    </inkml:context>
    <inkml:brush xml:id="br0">
      <inkml:brushProperty name="width" value="0.05" units="cm"/>
      <inkml:brushProperty name="height" value="0.05" units="cm"/>
    </inkml:brush>
  </inkml:definitions>
  <inkml:trace contextRef="#ctx0" brushRef="#br0">348 11 17268,'13'-9'2453,"-21"8"-492,-27 6-185,18 1-1672,0 0-1,1 1 0,0 0 1,0 1-1,0 1 1,1 1-1,1 0 0,0 1 1,0 0-1,1 1 1,0 1-1,-20 27 0,20-24-92,1 2 0,1-1 0,0 2 0,2-1 0,0 1 0,1 1 0,0 0 0,2 0 0,1 0 0,-5 34 0,9-46-18,0 1 0,1-1 1,1 0-1,-1 0 0,1 0 1,1 0-1,-1 0 1,6 14-1,-6-18-39,1 0-1,0 1 1,1-1-1,-1-1 1,1 1 0,-1 0-1,1 0 1,0-1 0,1 0-1,-1 1 1,0-1-1,1-1 1,0 1 0,0 0-1,0-1 1,7 4-1,-1-3-82,0 0-1,0 0 1,0-1-1,1-1 0,-1 0 1,1 0-1,15-1 0,0-2-88,49-9 0,-22-3-218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6:01.205"/>
    </inkml:context>
    <inkml:brush xml:id="br0">
      <inkml:brushProperty name="width" value="0.05" units="cm"/>
      <inkml:brushProperty name="height" value="0.05" units="cm"/>
    </inkml:brush>
  </inkml:definitions>
  <inkml:trace contextRef="#ctx0" brushRef="#br0">5277 217 11282,'-662'-151'1132,"466"121"-749,-283-6 0,-102 51-1,392 3-280,-197 44 1,130 0-206,-362 139 1,401-114 238,-296 166 0,351-162 2,-274 157 189,390-220-306,2 1-1,1 2 1,-39 38-1,54-42-6,1 2 1,1 1-1,1 0 0,-35 61 0,27-32 13,4 1 0,2 1-1,3 1 1,2 1 0,3 2-1,3-1 1,-9 83 0,21-95-36,3 0-1,2 0 1,2 0 0,2 0 0,3-1 0,1 0 0,3 0-1,22 58 1,22 33-126,108 199 1,-115-251 97,3-3 1,113 144 0,-124-182 57,2-3 0,2-1-1,2-2 1,2-3 0,91 59 0,-49-48 17,2-4 0,2-5 0,160 49 0,313 47 59,-231-79-54,345 14 0,346-61-26,-939-16-16,558-26 17,-4-25-13,-206-10-37,697-197 1,-920 196 49,-3-8 0,-4-10 0,205-115 0,-105 26 214,452-338-1,-377 181-52,-307 252-178,-2-3 1,99-147 0,-147 190-19,-2-2 1,-1 0-1,-2-2 0,-2 0 0,21-74 1,-33 89 15,0 0 0,-2-1 0,-1 0 0,-1 0 0,-1 0 0,-2 0 0,0 0 0,-2 0 0,-1 1 0,-13-43 0,5 31 61,-3 1-1,-1 0 0,-2 1 0,-1 1 0,-27-37 1,14 29 120,-2 2 0,-1 1 1,-57-50-1,22 33 148,-3 2 0,-2 4 0,-2 3 0,-119-55 0,75 49-32,-2 6-1,-151-39 1,-270-22-610,167 78 124,189 28 43</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33.124"/>
    </inkml:context>
    <inkml:brush xml:id="br0">
      <inkml:brushProperty name="width" value="0.05" units="cm"/>
      <inkml:brushProperty name="height" value="0.05" units="cm"/>
    </inkml:brush>
  </inkml:definitions>
  <inkml:trace contextRef="#ctx0" brushRef="#br0">0 0 17364,'5'6'1392,"1"13"-984,2 5-144,-1 13 600,4 7-248,-3 7-271,-1 4-65,-2 0-344,3-3-232,-4-9-257,-2-8 465,-2-10-136,-5-8-96</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33.530"/>
    </inkml:context>
    <inkml:brush xml:id="br0">
      <inkml:brushProperty name="width" value="0.05" units="cm"/>
      <inkml:brushProperty name="height" value="0.05" units="cm"/>
    </inkml:brush>
  </inkml:definitions>
  <inkml:trace contextRef="#ctx0" brushRef="#br0">0 144 16692,'4'-1'219,"-1"1"1,0-1-1,0 0 1,0-1-1,0 1 1,0 0 0,0-1-1,0 0 1,0 1-1,2-3 1,12-6 180,31-12 173,0 3 1,1 1-1,1 3 1,1 2-1,0 2 1,75-5-1,-120 15-559,21-1 42,35 1 0,-56 2-53,0-1-1,1 1 1,-1 0 0,1 0 0,-1 1-1,0 0 1,0 0 0,0 0 0,0 1-1,0 0 1,6 4 0,-10-6 1,-1 0 0,1 0 0,-1 1 0,0-1 0,1 0 0,-1 1 0,0-1 0,0 1 0,0 0 0,0-1 0,0 1 0,-1 0 0,1-1 0,0 1 0,-1 0 0,1 0 0,-1 0 0,0 0-1,1 0 1,-1-1 0,0 4 0,-1-1 13,1 0 0,-1 0 0,0 0 0,-1 1 0,1-1 0,-1-1 0,1 1 0,-1 0 0,-3 4 0,-4 5 78,-1 0 1,0-1-1,-1 0 0,-13 11 0,7-7 89,-1-2-1,0 0 1,-27 14-1,35-23-226,0 1-1,0-2 0,-1 1 1,0-2-1,0 1 1,0-2-1,0 1 0,-18 1 1,28-4 23,0 0 1,-1 0 0,1 0 0,0 0-1,0 0 1,-1 0 0,1 0 0,0 0-1,-1 0 1,1-1 0,0 1 0,0-1-1,0 1 1,-1 0 0,1-1 0,0 0-1,0 1 1,0-1 0,0 0 0,0 0-1,0 1 1,0-1 0,0 0 0,0 0-1,1 0 1,-1 0 0,0 0 0,0 0-1,1 0 1,-1-1 0,1 1 0,-1 0-1,1 0 1,-1 0 0,1-1 0,0 1-1,0 0 1,-1-3 0,7-15-316</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0:33.983"/>
    </inkml:context>
    <inkml:brush xml:id="br0">
      <inkml:brushProperty name="width" value="0.05" units="cm"/>
      <inkml:brushProperty name="height" value="0.05" units="cm"/>
    </inkml:brush>
  </inkml:definitions>
  <inkml:trace contextRef="#ctx0" brushRef="#br0">1 9 17124,'1'-5'2112,"-1"2"-1304,3 3-312,0 0 1049,5 14-465,-2 4-168,6 14-368,2 7-136,2 10-184,-1 6-56,2 0-56,-4 1-64,-2-10-240,0-4-280,-3-21-704,-7-9 1000,5-22-184,-3-13-144</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2.270"/>
    </inkml:context>
    <inkml:brush xml:id="br0">
      <inkml:brushProperty name="width" value="0.05" units="cm"/>
      <inkml:brushProperty name="height" value="0.05" units="cm"/>
    </inkml:brush>
  </inkml:definitions>
  <inkml:trace contextRef="#ctx0" brushRef="#br0">0 12 18748,'0'-1'124,"1"0"-1,-1 1 1,0-1-1,0 0 1,1 1-1,-1-1 1,0 1-1,1-1 1,-1 1-1,1-1 1,-1 0-1,1 1 1,-1 0-1,1-1 1,-1 1 0,1-1-1,0 1 1,-1 0-1,1-1 1,0 1-1,0-1 1,0 2-46,-1-1 0,1 0 1,-1 0-1,1 0 1,-1 0-1,0 1 0,1-1 1,-1 0-1,1 0 0,-1 1 1,1-1-1,-1 0 0,0 1 1,1-1-1,-1 1 1,0-1-1,1 0 0,-1 1 1,0-1-1,1 1 0,-1 0 1,12 34 1351,-10-29-1331,19 79 197,12 113 0,-34-195-2461,-5-9 1077,-10-17 422,10 14 226,-12-15-340</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2.731"/>
    </inkml:context>
    <inkml:brush xml:id="br0">
      <inkml:brushProperty name="width" value="0.05" units="cm"/>
      <inkml:brushProperty name="height" value="0.05" units="cm"/>
    </inkml:brush>
  </inkml:definitions>
  <inkml:trace contextRef="#ctx0" brushRef="#br0">3 181 13171,'-1'-4'514,"0"1"1,1 0 0,0 0 0,-1-1-1,1 1 1,0 0 0,1-1-1,-1 1 1,0 0 0,1-1-1,0 1 1,2-5 0,-1 1 46,1 1 1,0 0-1,1 1 1,-1-1-1,9-10 1,-2 6-213,-1 1 0,1 0-1,1 0 1,-1 0 0,20-10 0,-24 16-310,0 0 1,0 0-1,0 0 0,1 1 1,-1 0-1,0 1 0,1-1 1,0 1-1,-1 0 0,1 1 1,0 0-1,-1 0 0,1 0 0,0 1 1,-1 0-1,1 0 0,7 3 1,-10-3-32,1 1 0,-1 0 1,1 1-1,-1-1 0,0 1 1,0 0-1,0 0 0,0 0 0,0 0 1,-1 1-1,0 0 0,1-1 1,-1 1-1,-1 1 0,1-1 1,-1 0-1,1 0 0,-1 1 0,0 0 1,-1-1-1,1 1 0,-1 0 1,1 9-1,-1-9 13,-1 0 0,-1 1 0,1-1-1,-1 0 1,0 1 0,0-1 0,0 0 0,-1 0 0,0 0 0,0 0 0,0 0 0,0 0-1,-1 0 1,0-1 0,0 1 0,0-1 0,-1 0 0,1 0 0,-5 4 0,1-2-41,0 0 0,0 0 1,0 0-1,-1-1 1,1 0-1,-1 0 1,-1-1-1,1 0 1,0-1-1,-14 4 1,22-6-56,-1-1 1,1 0-1,-1 0 1,1 1-1,-1-1 1,0 0-1,1 0 1,-1 0-1,1 0 1,-1 0-1,0 0 1,1 0-1,-1 0 1,0 0-1,1 0 1,-1 0-1,1 0 1,-1 0-1,1 0 1,-1-1-1,0 1 1,1 0-1,-1 0 1,1-1-1,-1 1 1,0-1-1,1 0-79,0 1-1,0-1 0,1 0 0,-1 0 1,0 1-1,0-1 0,1 0 0,-1 1 1,1-1-1,-1 0 0,0 1 0,1-1 1,-1 0-1,1 1 0,-1-1 1,2 0-1,27-24-2529,-9 10 1396</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3.179"/>
    </inkml:context>
    <inkml:brush xml:id="br0">
      <inkml:brushProperty name="width" value="0.05" units="cm"/>
      <inkml:brushProperty name="height" value="0.05" units="cm"/>
    </inkml:brush>
  </inkml:definitions>
  <inkml:trace contextRef="#ctx0" brushRef="#br0">0 10 16772,'1'-1'111,"0"1"1,-1-1-1,1 0 1,0 1-1,-1-1 1,1 0-1,0 1 1,0-1 0,0 1-1,-1-1 1,1 1-1,0-1 1,0 1-1,0 0 1,0 0 0,0-1-1,0 1 1,0 0-1,0 0 1,0 0-1,0 0 1,0 0-1,0 0 1,0 0 0,0 0-1,0 1 1,0-1-1,0 0 1,-1 0-1,1 1 1,0-1-1,0 1 1,0-1 0,0 1-1,0-1 1,-1 1-1,1-1 1,0 1-1,0 0 1,-1-1 0,1 1-1,0 1 1,5 4 172,-1 0 1,0 0-1,-1 0 0,1 0 1,-1 1-1,0-1 1,-1 1-1,3 8 1,19 60 316,-21-61-470,41 184-361,-45-198 195,0 0 1,0 0 0,0 0 0,0 0 0,0 0 0,0 0-1,0 0 1,1 0 0,-1 1 0,0-1 0,0 0 0,0 0-1,0 0 1,0 0 0,0 0 0,0 0 0,0 0 0,0 0-1,0 0 1,0 1 0,0-1 0,0 0 0,0 0 0,0 0-1,0 0 1,0 0 0,0 0 0,0 0 0,0 0 0,0 0-1,0 0 1,0 1 0,0-1 0,0 0 0,0 0 0,0 0-1,-1 0 1,1 0 0,0 0 0,0 0 0,0 0 0,0 0-1,0 0 1,0 0 0,0 0 0,0 1 0,0-1 0,0 0-1,0 0 1,-1 0 0,1 0 0,0 0 0,0 0 0,0 0-1,0 0 1,0 0 0,0 0 0,0 0 0,0 0 0,0 0-1,0 0 1,-1 0 0,1 0 0,-6-7-812,-8-10 353,-3-9-206,-6-2-111</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3.659"/>
    </inkml:context>
    <inkml:brush xml:id="br0">
      <inkml:brushProperty name="width" value="0.05" units="cm"/>
      <inkml:brushProperty name="height" value="0.05" units="cm"/>
    </inkml:brush>
  </inkml:definitions>
  <inkml:trace contextRef="#ctx0" brushRef="#br0">2 59 17428,'0'-1'129,"0"0"0,-1 0 0,1 0 0,0 0 0,0 0 0,-1 0 0,1 0 0,0 0 0,0 0 0,0 0 0,0 0 0,1 0 0,-1 0 0,0 0 0,0 0 0,0 0 0,1 0 0,-1 0 0,1 0 0,-1 0 0,1 0 0,-1 0 0,1 0 0,-1 1 0,1-1 0,0 0 0,-1 0 0,1 1 0,0-1 0,0 0 0,0 1 0,0-1 0,-1 1 0,1-1 0,0 1 0,2-1 0,4-3 222,-1 1 1,1 1-1,13-4 0,-20 6-328,17-4 122,1 1 0,-1 1 0,1 0 0,-1 2 0,1 0 0,0 1 0,-1 0 0,1 2 0,-1 0 0,0 1 0,21 7 0,-28-8-128,1 1 0,-1 0 0,0 1 0,0 0-1,0 1 1,0 0 0,-1 0 0,0 1-1,-1 1 1,1-1 0,-1 1 0,-1 0 0,0 1-1,0 0 1,0 0 0,-1 1 0,-1-1-1,8 17 1,-11-19 21,0 0 0,0 0 0,-1 0 0,0 1-1,0-1 1,-1 0 0,0 0 0,0 1 0,0-1 0,-1 0 0,0 0 0,-1 0-1,-3 10 1,1-7 56,0 1-1,-1-2 0,0 1 0,-1 0 1,0-1-1,0 0 0,-1-1 0,-10 10 1,4-5 18,-1 0 1,-1-2 0,1 0 0,-2 0-1,0-2 1,0 0 0,-1 0 0,0-2 0,0 0-1,-22 5 1,-7-4-132,43-8-48,0 0 1,1 0-1,-1 0 0,0 0 1,0 0-1,0 0 0,1-1 1,-1 1-1,0-1 0,0 0 1,1 1-1,-1-2 0,-3 0 1,6 1-4,-1 1 0,1-1 0,-1 1 1,1-1-1,0 1 0,-1-1 0,1 1 0,0-1 0,-1 1 1,1-1-1,0 0 0,0 1 0,-1-1 0,1 0 0,0 1 1,0-1-1,0 0 0,0 1 0,0-1 0,0 0 1,0 1-1,0-1 0,0 0 0,0 1 0,0-1 0,0 1 1,1-1-1,-1 0 0,0 1 0,0-1 0,1 0 0,-1 1 1,1-1-1,-1 0 0,2-1-50,-1 0 0,1 1-1,-1-1 1,1 0 0,-1 1 0,1-1-1,0 1 1,3-3 0,13-4-671</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4.331"/>
    </inkml:context>
    <inkml:brush xml:id="br0">
      <inkml:brushProperty name="width" value="0.05" units="cm"/>
      <inkml:brushProperty name="height" value="0.05" units="cm"/>
    </inkml:brush>
  </inkml:definitions>
  <inkml:trace contextRef="#ctx0" brushRef="#br0">36 0 16796,'-32'3'4098,"32"-3"-4055,0 0-1,0 0 1,0 0-1,0 0 1,0-1-1,0 1 1,0 0-1,-1 0 1,1 0-1,0 0 1,0 0-1,0 0 1,0 0-1,0 0 1,0 0-1,0 0 1,-1 0-1,1 0 1,0 0-1,0 0 1,0 0 0,0 0-1,0 1 1,0-1-1,0 0 1,0 0-1,0 0 1,-1 0-1,1 0 1,0 0-1,0 0 1,0 0-1,0 0 1,0 0-1,0 0 1,0 0-1,0 0 1,0 1-1,0-1 1,0 0-1,0 0 1,0 0 0,0 0-1,-1 0 1,1 0-1,0 0 1,0 0-1,0 1 1,0-1-1,0 0 1,0 0-1,0 0 1,0 0-1,0 0 1,0 0-1,1 0 1,-1 1-1,0-1 1,16 4 1585,140 28-80,-80-15-1438,119 11 0,-186-27-164,-2 0 4,-11 1 53,-10 8 73,-104 87 446,-65 49 425,169-135-931,10-8-120,0 0 0,1-1 0,-1 1 0,-1-1 0,1 1 0,0-1 0,0 0 0,-8 2 0,12-5-309,2 0 383,0 0 0,-1 0 0,1 0-1,0 0 1,-1 0 0,1-1 0,-1 1 0,1 0-1,-1-1 1,0 0 0,0 1 0,2-4 0,4-11-322</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7.282"/>
    </inkml:context>
    <inkml:brush xml:id="br0">
      <inkml:brushProperty name="width" value="0.05" units="cm"/>
      <inkml:brushProperty name="height" value="0.05" units="cm"/>
    </inkml:brush>
  </inkml:definitions>
  <inkml:trace contextRef="#ctx0" brushRef="#br0">238 120 10946,'2'-8'783,"1"0"0,-2 1 0,1-1-1,-1 0 1,0 0 0,-1 0-1,0 0 1,0 0 0,-1 0 0,0 1-1,-2-12 1,2 18-672,1 0-1,0 0 1,-1 0 0,1 1-1,-1-1 1,1 0 0,-1 0-1,1 1 1,-1-1 0,1 0-1,-1 1 1,0-1 0,1 1-1,-1-1 1,0 1-1,1-1 1,-1 1 0,0-1-1,0 1 1,0 0 0,1-1-1,-1 1 1,0 0 0,0 0-1,0 0 1,0 0 0,-1-1-1,0 2 19,-1-1 0,1 1 0,0-1 0,0 1-1,-1 0 1,1 0 0,0 0 0,0 0 0,0 0-1,-3 2 1,-3 3 97,-1 1 0,1 1 0,-10 10 0,1 2-139,0 1 0,2 0 0,0 2 0,2 0 0,0 0 0,-15 43 0,20-44-93,1 0 1,1 1 0,1 0-1,1 0 1,1 0 0,1 0 0,2 44-1,1-58-1,0-1 0,0 1-1,1 0 1,0-1-1,1 1 1,0-1 0,0 0-1,1 0 1,7 13-1,-9-19 4,0 1 0,0 0 0,0-1 0,0 0-1,1 1 1,-1-1 0,1 0 0,0 0-1,-1 0 1,1 0 0,0-1 0,0 1 0,0-1-1,0 0 1,0 0 0,1 0 0,-1 0-1,0-1 1,0 1 0,1-1 0,-1 1 0,0-1-1,1 0 1,-1-1 0,0 1 0,1-1-1,4-1 1,2-1 8,0-1-1,0 0 0,0 0 1,-1-1-1,0 0 1,0-1-1,15-12 1,-11 7 63,-1 0 1,-1 0-1,0-1 1,13-19 0,-23 29-45,1 0 1,-1 0-1,0 1 1,1-1-1,-1 0 1,0 0-1,0 0 1,-1-1-1,1 1 1,0 0-1,-1 0 1,1 0-1,-1-1 1,0 1-1,0 0 1,0 0-1,0-1 1,0 1-1,0 0 1,0 0-1,-1-1 1,1 1-1,-2-2 1,1 2-6,0 1-1,-1-1 1,1 1 0,-1 0 0,1-1 0,-1 1-1,1 0 1,-1 0 0,0 0 0,0 0 0,1 0-1,-1 1 1,0-1 0,0 1 0,0-1 0,0 1-1,0-1 1,0 1 0,0 0 0,0 0 0,0 0-1,0 0 1,0 0 0,0 1 0,-2 0 0,-2 0-12,0 0 1,0 1 0,0-1-1,0 1 1,0 1 0,0-1-1,1 1 1,-1 0 0,1 1-1,0-1 1,0 1 0,0 0-1,1 0 1,-9 9 0,13-13-11,0 0 0,0 0 0,0 0 0,0 0 0,1 1 0,-1-1 0,0 0 0,0 0 0,0 0 1,0 0-1,0 0 0,0 0 0,0 0 0,0 0 0,0 0 0,0 0 0,0 0 0,0 0 0,0 0 0,0 0 1,0 0-1,0 0 0,0 0 0,0 0 0,0 1 0,0-1 0,0 0 0,0 0 0,0 0 0,0 0 0,0 0 1,0 0-1,0 0 0,0 0 0,0 0 0,0 0 0,0 0 0,0 0 0,0 0 0,0 0 0,0 1 1,0-1-1,0 0 0,0 0 0,0 0 0,0 0 0,9-7-90,12-12-30,-2-2 15,-14 15 86,0 0 0,0 0 0,0 1 0,1 0 0,-1 0 0,1 1 0,0-1 0,12-5 0,-17 9 20,0 1-1,0 0 1,0-1-1,0 1 0,0 0 1,1 0-1,-1 0 1,0 0-1,0 0 1,0 0-1,0 0 1,0 0-1,0 0 1,0 1-1,0-1 1,0 0-1,0 1 1,0-1-1,0 1 0,0-1 1,0 1-1,1 0 1,1 1-1,-2 0 0,1 0-1,0 0 1,0 1 0,-1-1 0,1 0 0,-1 1 0,3 4-1,0 3 0,-1 0 0,0 1-1,3 16 1,-2-1 18,1 36 1,-7-55-426,-2-7-136,-5-11-154,7 8 758,-6-7-367</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7.961"/>
    </inkml:context>
    <inkml:brush xml:id="br0">
      <inkml:brushProperty name="width" value="0.05" units="cm"/>
      <inkml:brushProperty name="height" value="0.05" units="cm"/>
    </inkml:brush>
  </inkml:definitions>
  <inkml:trace contextRef="#ctx0" brushRef="#br0">0 22 15403,'5'-20'3443,"-5"20"-3379,0-1 0,0 1 0,1 0 0,-1 0 0,0 0 0,0 0 0,0 0-1,0 0 1,0 0 0,0 0 0,1 0 0,-1-1 0,0 1 0,0 0 0,0 0 0,0 0 0,1 0 0,-1 0 0,0 0-1,0 0 1,0 0 0,0 0 0,1 0 0,-1 0 0,0 0 0,0 0 0,0 0 0,0 1 0,0-1 0,1 0 0,-1 0-1,0 0 1,0 0 0,0 0 0,0 0 0,0 0 0,0 0 0,1 0 0,-1 1 0,0-1 0,0 0 0,0 0-1,0 0 1,0 0 0,0 0 0,0 0 0,0 1 0,0-1 0,0 0 0,1 0 0,-1 0 0,13 39 2581,34 153-1221,-37-142-2167,4 96-1,-17-109-3292,-1-47 3156</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6:05.417"/>
    </inkml:context>
    <inkml:brush xml:id="br0">
      <inkml:brushProperty name="width" value="0.05" units="cm"/>
      <inkml:brushProperty name="height" value="0.05" units="cm"/>
    </inkml:brush>
  </inkml:definitions>
  <inkml:trace contextRef="#ctx0" brushRef="#br0">1198 169 11458,'-56'-33'569,"-1"2"0,-88-32-1,112 49-477,19 8-88,1 1 0,-1 1 0,0 0 0,-28-3 0,33 6-18,0 1-1,-1 0 1,1 0-1,0 1 1,0 1-1,-1-1 1,1 2-1,-16 5 1,2 2-73,-1 2 1,1 0-1,1 2 1,0 0-1,-29 27 1,-92 97-413,135-130 477,-46 47-11,4 3 1,2 1 0,2 3 0,-39 70 0,68-101 103,1 1 0,2 0 0,0 1 0,3 1 0,1 0 0,1 0 0,2 1 0,1 0 0,2 0 0,1 71 0,8-52 1,2-2 1,3 1 0,32 99 0,76 145-13,57 50-56,-143-294-5,2-3 0,2-1 0,2-1 1,61 57-1,-42-54-1,2-3-1,3-3 1,1-2 0,110 55-1,-68-49 10,2-5 0,154 42 0,-109-48 2,1-7 0,245 19 0,-165-39-13,248-20-1,354-94-21,-9-60 25,-560 107 7,48-7 2,685-162-4,-561 75-40,-362 117 61,-2-3 0,-1-3 0,105-77-1,-161 103 50,0-1 0,-1-1 0,0 0-1,-1-1 1,18-25 0,-26 30 26,0 0 1,0-1-1,-1 0 1,-1 0-1,0-1 1,-1 1-1,0-1 1,-1 0-1,3-27 0,-4-3-30,-2-1 0,-1 0 0,-3 0 0,-1 1 0,-2-1 0,-3 2 0,-1-1-1,-1 1 1,-3 1 0,-2 0 0,-1 2 0,-2-1 0,-2 2 0,-1 1 0,-2 1-1,-44-50 1,9 24-163,-2 2 0,-3 3-1,-3 3 1,-1 3-1,-109-59 1,86 61-40,-3 4 0,-1 5-1,-2 3 1,-119-26 0,-18 12-64,-438-36 0,-249 67 223,-428 94 299,796-35-212,288-23 107,-775 65-2749,858-60 2089</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8.376"/>
    </inkml:context>
    <inkml:brush xml:id="br0">
      <inkml:brushProperty name="width" value="0.05" units="cm"/>
      <inkml:brushProperty name="height" value="0.05" units="cm"/>
    </inkml:brush>
  </inkml:definitions>
  <inkml:trace contextRef="#ctx0" brushRef="#br0">1 18 18060,'12'-4'628,"1"0"-1,0 1 1,0 0 0,1 1-1,-1 1 1,27 0 0,-15 2-374,1 2 0,42 8 0,-54-7-212,0 0 1,0 0 0,-1 2 0,1-1 0,-1 2 0,0 0 0,-1 0-1,1 1 1,-2 1 0,1 0 0,-1 0 0,-1 1 0,1 0 0,-2 1-1,0 1 1,0-1 0,-1 1 0,0 1 0,-1 0 0,0 0-1,-1 0 1,5 18 0,-6-17 42,0 1 0,-2 0-1,1 0 1,-2 0 0,0 1 0,-1-1 0,-1 18-1,0-25-11,-1-1-1,0 1 1,-1 0-1,0-1 1,0 0-1,-1 1 1,1-1 0,-2 0-1,1 0 1,-1 0-1,0-1 1,0 1-1,-1-1 1,0 0-1,0 0 1,-6 5-1,-1-2-7,-1 0-1,0 0 1,0-2 0,-1 1-1,0-2 1,0 0-1,-1-1 1,0 0-1,1-1 1,-1 0 0,-1-2-1,1 0 1,0 0-1,-1-1 1,1-1-1,-1-1 1,1 0 0,-29-7-1,39 7-254,0-1 1,0 0-1,0 0 0,1-1 1,-1 0-1,0 1 0,-6-7 0,10 8 127,0 1-1,1-1 1,-1 1-1,1-1 1,-1 1-1,1-1 0,-1 0 1,1 1-1,0-1 1,-1 0-1,1 1 1,0-1-1,-1 0 0,1 1 1,0-1-1,0 0 1,0 0-1,0 1 1,0-1-1,-1 0 0,1 0 1,1 1-1,-1-3 1,1 2 11,-1 0 0,1 0 0,0 0 0,0 0 0,0 0 0,0 0 0,0 0 0,0 0 0,0 0 0,1 0 0,-1 1 0,0-1 0,0 1 0,1-1 0,-1 0 0,0 1 0,1 0 0,1-1 0,28-6-699</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8.934"/>
    </inkml:context>
    <inkml:brush xml:id="br0">
      <inkml:brushProperty name="width" value="0.05" units="cm"/>
      <inkml:brushProperty name="height" value="0.05" units="cm"/>
    </inkml:brush>
  </inkml:definitions>
  <inkml:trace contextRef="#ctx0" brushRef="#br0">0 1 15075,'3'1'194,"-1"1"1,0 0-1,0-1 0,0 1 1,0 0-1,0 1 0,0-1 0,0 0 1,-1 0-1,1 1 0,-1-1 0,0 1 1,0-1-1,0 1 0,0-1 1,1 5-1,2 3 269,46 136 3751,2 82-2679,-49-213-1457,3 13-46,2 4-397,4 54 0,-12-86 302,0 1-1,0-1 0,0 0 0,0 1 0,0-1 0,1 0 0,-1 0 0,0 1 0,0-1 0,0 0 0,0 1 0,0-1 0,0 0 0,0 0 1,-1 1-1,1-1 0,0 0 0,0 0 0,0 1 0,0-1 0,0 0 0,0 1 0,0-1 0,-1 0 0,1 0 0,0 0 0,0 1 0,0-1 1,0 0-1,-1 0 0,1 0 0,0 1 0,0-1 0,-1 0 0,1 0 0,0 0 0,0 0 0,-1 0 0,1 0 0,0 1 0,-1-1 0,1 0 1,-14-8-1458,-11-21 427,0-5-45</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9.369"/>
    </inkml:context>
    <inkml:brush xml:id="br0">
      <inkml:brushProperty name="width" value="0.05" units="cm"/>
      <inkml:brushProperty name="height" value="0.05" units="cm"/>
    </inkml:brush>
  </inkml:definitions>
  <inkml:trace contextRef="#ctx0" brushRef="#br0">1 48 17428,'1'-2'188,"1"-1"0,0 1 0,0 0-1,0 0 1,0 0 0,0 0 0,1 0 0,-1 0 0,1 1 0,-1-1 0,1 1 0,-1-1 0,1 1 0,0 0 0,5-1 0,48-9 1242,-50 10-1168,18-2-55,1 1 0,0 1 0,-1 1-1,1 1 1,0 1 0,-1 1-1,0 1 1,1 2 0,-2 0-1,43 18 1,-62-23-198,0 1 0,-1 0-1,1 1 1,0-1 0,-1 1 0,0-1-1,0 1 1,1 0 0,-2 0-1,1 0 1,0 1 0,3 5 0,-5-7-6,0 0 1,0 0 0,-1 1 0,1-1 0,-1 0 0,0 0-1,1 1 1,-1-1 0,0 0 0,0 0 0,-1 1 0,1-1 0,0 0-1,-1 1 1,1-1 0,-1 0 0,0 0 0,0 0 0,0 0 0,0 0-1,0 0 1,0 0 0,0 0 0,-1 0 0,-1 2 0,-14 15-146,-1-2 1,0 0 0,-1-1 0,-1-1 0,0-1-1,-1-1 1,-1 0 0,-38 15 0,44-23 544,15-5-405,1 0 1,0 0 0,0 1-1,-1-1 1,1 0-1,0 0 1,0 0 0,-1 0-1,1 0 1,0 0 0,0 0-1,-1 0 1,1 0-1,0 0 1,0 0 0,-1 0-1,1 0 1,0 0-1,0-1 1,-1 1 0,1 0-1,0 0 1,0 0 0,-1 0-1,1 0 1,0 0-1,0-1 1,0 1 0,-1 0-1,1 0 1,0 0-1,0-1 1,0 1 0,0 0-1,-1 0 1,1 0 0,0-1-1,0 1 1,0 0-1,0 0 1,0-1 0,0 1-1,0 0 1,0 0-1,0-1 1,0 1 0,0 0-1,0 0 1,0-1 0,0 1-1,0 0 1,0 0-1,0-1 1,0 1 0,0 0-1,0 0 1,0-1-1,1 1 1,4-12-251</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09.802"/>
    </inkml:context>
    <inkml:brush xml:id="br0">
      <inkml:brushProperty name="width" value="0.05" units="cm"/>
      <inkml:brushProperty name="height" value="0.05" units="cm"/>
    </inkml:brush>
  </inkml:definitions>
  <inkml:trace contextRef="#ctx0" brushRef="#br0">1 415 18988,'1'8'2064,"7"-8"-1207,-1-3-337,4-5 1080,3-1-360,0 0-471,1 1-329,0 4-632,-2-1-593,-4 2 681,0-3-152,-1-5-112</inkml:trace>
  <inkml:trace contextRef="#ctx0" brushRef="#br0" timeOffset="1">532 0 17748,'0'16'2032,"6"8"-1408,3 8-272,3 5 1345,1 9-937,2 3-216,0 6-352,-3 3-136,-1 0-304,-2-4-176,-3-8-528,-1-6-112,-6-17 775,1-3-223,-7-20-216</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0.237"/>
    </inkml:context>
    <inkml:brush xml:id="br0">
      <inkml:brushProperty name="width" value="0.05" units="cm"/>
      <inkml:brushProperty name="height" value="0.05" units="cm"/>
    </inkml:brush>
  </inkml:definitions>
  <inkml:trace contextRef="#ctx0" brushRef="#br0">0 62 19172,'0'-2'110,"1"0"-1,0 0 0,-1 0 1,1 0-1,0 0 1,0 0-1,0 0 1,0 1-1,0-1 1,0 0-1,0 1 0,1-1 1,-1 1-1,1-1 1,-1 1-1,1 0 1,0 0-1,-1-1 1,1 1-1,0 0 0,0 1 1,0-1-1,3-1 1,5-1 147,1 0 0,0 0 0,13-1 1,-17 3-25,28-4-109,0 2 0,1 1 0,-1 2 1,1 1-1,-1 2 0,0 1 0,1 2 0,61 18 1,-90-21-94,0-1 0,0 1 1,-1 0-1,1 1 1,0-1-1,-1 1 0,0 1 1,0-1-1,0 1 1,-1 0-1,1 0 1,-1 1-1,-1 0 0,1 0 1,-1 0-1,0 0 1,0 1-1,-1-1 0,1 1 1,-2 0-1,1 0 1,-1 0-1,0 0 1,0 1-1,-1-1 0,0 1 1,0-1-1,-1 0 1,0 1-1,0-1 0,-1 1 1,0-1-1,-4 14 1,1-4 27,-1-1-1,0 0 1,-2 0 0,0 0 0,0-1 0,-2 0 0,0-1-1,0 0 1,-1 0 0,-1-1 0,-1 0 0,1-1 0,-2 0 0,0-1-1,0-1 1,-1 0 0,0 0 0,-1-2 0,0 1 0,0-2-1,-1 0 1,0-1 0,-20 4 0,28-8-235,-1-1 1,1 0-1,-1 0 0,1-1 1,-1 0-1,-10-2 1,15 2 113,1-1 1,0 1 0,-1-1-1,1 0 1,0 0-1,-1-1 1,1 1 0,0-1-1,0 1 1,0-1 0,0 0-1,1 0 1,-1 0 0,0-1-1,1 1 1,0 0 0,-4-6-1,-2-14-498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1.589"/>
    </inkml:context>
    <inkml:brush xml:id="br0">
      <inkml:brushProperty name="width" value="0.05" units="cm"/>
      <inkml:brushProperty name="height" value="0.05" units="cm"/>
    </inkml:brush>
  </inkml:definitions>
  <inkml:trace contextRef="#ctx0" brushRef="#br0">0 262 12395,'3'11'1422,"-3"-8"-1116,0 0 0,1 0 1,0 0-1,-1 0 0,1-1 1,0 1-1,0 0 0,1-1 0,-1 1 1,0 0-1,1-1 0,0 0 1,-1 1-1,1-1 0,0 0 0,0 0 1,1 0-1,-1 0 0,0 0 1,0-1-1,4 3 0,-3-3-115,1 1 1,-1 0-1,1-1 0,0 0 0,0 0 0,-1 0 1,1 0-1,0 0 0,0-1 0,0 0 1,0 0-1,0 0 0,0 0 0,6-2 0,-4 1-29,-1-1 0,1 0 0,-1 0 0,1-1 0,-1 1 0,0-1 0,0-1 0,9-6 0,-3 0 11,0-1 0,-1 0 0,0-1 0,0 0 0,-1-1 0,11-23 0,-13 22-43,0 0-1,-2 0 0,8-28 1,-12 37-107,1-1 1,-1 1-1,-1-1 1,1 1-1,-1 0 1,0-1 0,0 1-1,0-1 1,-1 1-1,0 0 1,0-1-1,0 1 1,-1 0 0,-3-9-1,4 12-20,0 0-1,-1 0 1,1 0-1,-1 0 1,1 1 0,-1-1-1,0 0 1,1 1-1,-1-1 1,0 1 0,0-1-1,0 1 1,0 0-1,0 0 1,-1 0 0,1 0-1,0 0 1,-5-1-1,4 2-3,-1 0 0,1 0 0,0 0 0,-1 0 0,1 1 0,0-1 0,0 1 0,-1 0 0,1 0 0,0 0 0,0 0 0,-4 3 0,0 0-8,-1 1-1,1 0 1,0 0-1,0 1 1,1 0-1,-1 0 1,2 1-1,-1-1 1,-7 13-1,7-9 5,1 1-1,0-1 0,1 1 0,0 0 1,1 1-1,0-1 0,1 1 0,0-1 1,1 1-1,0 0 0,1-1 0,1 13 0,-1-18 3,0-1 0,1 1 0,0-1 0,0 0 0,1 1 0,0-1-1,0 0 1,0 0 0,0 0 0,1 0 0,-1 0 0,1-1 0,1 1 0,-1-1-1,1 0 1,-1 0 0,1 0 0,0 0 0,1-1 0,-1 1 0,1-1 0,-1 0-1,1-1 1,0 1 0,0-1 0,0 0 0,9 2 0,-4-2-128,-1 0 0,1-1 0,0 0-1,0-1 1,0 0 0,0-1 0,0 0 0,-1 0 0,1-1 0,0-1 0,14-5 0,-8 2-165,-1-1 1,0 0-1,-1-2 0,1 1 1,-2-2-1,15-12 1,1-5-392</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2.255"/>
    </inkml:context>
    <inkml:brush xml:id="br0">
      <inkml:brushProperty name="width" value="0.05" units="cm"/>
      <inkml:brushProperty name="height" value="0.05" units="cm"/>
    </inkml:brush>
  </inkml:definitions>
  <inkml:trace contextRef="#ctx0" brushRef="#br0">11 32 16323,'-1'-7'585,"1"4"-423,0 1 1,-1 0-1,1 0 0,0 0 1,-1 0-1,0 0 0,1 0 0,-1 1 1,0-1-1,-2-3 0,2 26 1396,48 353 1090,-36-307-2322,-5-30-204,6 42 476,35 128 1,-44-199-563,-3-6-28,1 0 0,-1 0 1,1 0-1,-1 0 0,1 0 1,0 0-1,0 0 0,-1 0 1,1 0-1,1 0 0,-1-1 1,0 1-1,0 0 0,1-1 1,-1 1-1,3 1 0,-3-3-7,-1 0 0,0 0 0,0 0-1,0 0 1,0 0 0,1 0 0,-1 0 0,0 0-1,0 0 1,0 0 0,1 0 0,-1 0-1,0 0 1,0 0 0,0 0 0,0 0 0,1 0-1,-1 0 1,0 0 0,0 0 0,0 0 0,0 0-1,1-1 1,-1 1 0,0 0 0,0 0-1,0 0 1,0 0 0,0 0 0,0 0 0,0-1-1,1 1 1,-1 0 0,0 0 0,0 0-1,0 0 1,0-1 0,0 1 0,0 0 0,0 0-1,0 0 1,0-1 0,0 1 0,0 0 0,0 0-1,1-8 10,0 0 0,-1 1-1,0-1 1,0 1-1,-1-1 1,0 0 0,-2-7-1,-16-58 40,17 64-44,-14-38 27,-1 0-1,-2 1 1,-51-85 0,70 130-32,0 1 1,0 0 0,0-1 0,0 1-1,0 0 1,0-1 0,0 1 0,0 0-1,0-1 1,0 1 0,0 0-1,0-1 1,0 1 0,0 0 0,0-1-1,1 1 1,-1 0 0,0 0 0,0-1-1,0 1 1,1 0 0,-1 0 0,0-1-1,0 1 1,1 0 0,-1 0 0,0 0-1,0-1 1,1 1 0,-1 0-1,0 0 1,1 0 0,-1 0 0,0 0-1,1-1 1,-1 1 0,1 0 0,19-7 12,-7 2 3,-3 0-241,-1 1 0,0-2 1,0 1-1,0-1 0,-1-1 0,0 0 0,0 0 0,-1 0 1,0-1-1,0 0 0,-1 0 0,0-1 0,0 0 0,-1 0 1,0 0-1,-1-1 0,0 0 0,0 0 0,-1 0 1,0 0-1,-1 0 0,0 0 0,0-12 0,-1-20-687</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2.764"/>
    </inkml:context>
    <inkml:brush xml:id="br0">
      <inkml:brushProperty name="width" value="0.05" units="cm"/>
      <inkml:brushProperty name="height" value="0.05" units="cm"/>
    </inkml:brush>
  </inkml:definitions>
  <inkml:trace contextRef="#ctx0" brushRef="#br0">1 1 12291,'0'13'4450,"3"24"-2922,27 220 2233,2 14-2290,-24-243-2467,0-22-143,-8-6 1102,1-1 1,-1 1 0,1 0-1,-1-1 1,1 1-1,-1 0 1,1-1 0,-1 1-1,1-1 1,-1 1-1,0-1 1,1 1 0,-1-1-1,1 1 1,-1-1 0,0 1-1,0-1 1,1 0-1,-1 1 1,0-2 0,7-16-504,0-7-222</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3.218"/>
    </inkml:context>
    <inkml:brush xml:id="br0">
      <inkml:brushProperty name="width" value="0.05" units="cm"/>
      <inkml:brushProperty name="height" value="0.05" units="cm"/>
    </inkml:brush>
  </inkml:definitions>
  <inkml:trace contextRef="#ctx0" brushRef="#br0">33 471 15835,'1'0'141,"-1"1"-1,0 0 1,0-1-1,1 1 0,-1 0 1,0 0-1,0 0 0,0-1 1,0 1-1,0 0 1,0 0-1,0-1 0,0 1 1,0 0-1,0 0 1,0 0-1,0-1 0,0 1 1,-1 0-1,1 0 0,-1 0 1,-10 24 1063,3-8-134,5-7-870,0 1 0,0 0 0,1 0 0,1 0 0,0 0 0,0 0 0,1 0 0,1 0 0,0 0 0,0 0 0,4 12 0,-5-21-192,1 0 0,-1-1 0,1 1 0,-1-1 0,1 1 0,0 0 0,0-1 0,0 1 0,-1-1 0,1 0 0,1 1 0,-1-1 0,0 0 0,0 1 0,0-1 0,1 0 0,-1 0 0,1 0 0,-1 0 0,1 0 0,-1-1 0,1 1 0,-1 0 0,1-1 0,0 1 0,-1-1 0,1 0 0,0 1 0,0-1 0,-1 0 0,1 0 0,0 0 0,0 0 0,-1 0 0,1 0 0,0-1 0,-1 1 0,1-1 0,0 1 0,-1-1 0,1 0 0,-1 1 0,1-1 0,-1 0 0,3-2 0,4-2 27,0 0 1,0-1-1,-1 0 1,0 0-1,0-1 1,11-14 0,-4 2 72,-1-1 1,-1 0-1,15-36 1,-21 42-38,-1 1-1,0-2 1,-1 1 0,-1 0 0,0-1-1,1-26 1,-15 76-168,8-22 52,0 1 1,1-1-1,1 1 1,0-1-1,1 1 0,0-1 1,1 1-1,1-1 1,3 17-1,-5-29 32,1-1 0,-1 1 0,0-1 0,0 1 0,0 0 0,0-1 0,1 1 0,-1-1 0,0 1 0,1 0 0,-1-1 0,0 1 0,1-1 0,-1 1 0,0-1 0,1 1 0,-1-1 0,1 0 0,-1 1 0,1-1 0,0 1 0,-1-1 0,1 0 0,-1 0 0,1 1 0,-1-1 0,1 0 0,0 0 0,-1 0 0,1 1 0,0-1 0,-1 0 0,1 0 0,0 0 0,-1 0 0,1 0 0,-1 0 0,1-1 0,0 1 0,-1 0 0,1 0 0,0 0 0,-1-1 0,1 1-1,-1 0 1,1 0 0,-1-1 0,1 1 0,-1-1 0,1 1 0,0-1 0,3-2-127,-1 0 0,0-1 0,0 1 0,0 0 0,0-1 0,3-5 0,5-12-554,-1-1 0,-1 0 0,0 0 0,-2 0 0,7-41 1,10-118-2631,-20 139 2720,-2-1-1,-4-69 1,-2 96 1145,-1 26 132,-1 26 388,1 35 597,3 0 0,7 77 0,-2-117-1368,1-1 0,2 1 0,1-1 0,1-1 0,1 0 0,2 0 0,21 40 0,-58-113-128,-2 1 0,-2 2 0,-57-62 0,77 95 99,10 10 38,15 14-431,-6-11 46,0 1 0,-1-1 0,2-1 0,-1 0 0,0 0 0,1-1 0,0 0 0,0-1-1,0 0 1,13 1 0,7-3-187</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3.716"/>
    </inkml:context>
    <inkml:brush xml:id="br0">
      <inkml:brushProperty name="width" value="0.05" units="cm"/>
      <inkml:brushProperty name="height" value="0.05" units="cm"/>
    </inkml:brush>
  </inkml:definitions>
  <inkml:trace contextRef="#ctx0" brushRef="#br0">48 77 15755,'0'2'272,"0"0"-1,1 0 0,-2 0 0,1 0 0,0 0 0,0 0 1,-1 0-1,1 0 0,-1 0 0,1-1 0,-1 1 0,-1 3 1,-2 8 827,-3 20 39,-3 9-293,2 0 1,-5 76-1,13-117-836,0-1 0,0 0-1,0 0 1,0 1 0,0-1-1,0 0 1,0 0-1,0 1 1,0-1 0,0 0-1,0 1 1,0-1-1,0 0 1,0 0 0,1 0-1,-1 1 1,0-1 0,0 0-1,0 0 1,0 1-1,0-1 1,1 0 0,-1 0-1,0 0 1,0 1-1,0-1 1,1 0 0,-1 0-1,0 0 1,0 0 0,1 0-1,-1 0 1,0 1-1,0-1 1,1 0 0,-1 0-1,1 0 1,11-4 126,12-12-36,-8 3-55,-1-1-20,2 1 0,0 1 0,1 1 0,26-14 1,-40 23-26,1 0 0,-1 1 0,0-1 0,1 1 0,-1 0 0,1 0 0,0 0 0,-1 1 1,1-1-1,0 1 0,0 0 0,-1 1 0,1-1 0,0 1 0,-1 0 0,1 0 0,-1 0 0,1 1 1,-1 0-1,0 0 0,1 0 0,-1 0 0,0 0 0,0 1 0,5 4 0,40 50 485,-49-57-458,0 0 0,0 0 0,0 1 0,1-1 0,-1 0 0,0 0 0,0 0 0,1 1-1,-1-1 1,0 0 0,0 0 0,1 0 0,-1 0 0,0 1 0,1-1 0,-1 0 0,0 0 0,1 0-1,-1 0 1,0 0 0,1 0 0,-1 0 0,0 0 0,1 0 0,-1 0 0,0 0 0,0 0 0,1 0-1,-1 0 1,0 0 0,1 0 0,-1-1 0,0 1 0,1 0 0,-1 0 0,0 0 0,4-13 578,-7-16 171,0 13-587,-1 1 0,-1-1 0,0 1 0,-1 1 0,-1-1 0,0 1 0,0 0 0,-2 1-1,0-1 1,-20-21 0,29 35-187,0 0-1,0-1 0,0 1 0,0 0 0,0 0 0,0-1 1,-1 1-1,1 0 0,0 0 0,0 0 0,0-1 1,0 1-1,0 0 0,0 0 0,0-1 0,0 1 0,0 0 1,0 0-1,0 0 0,0-1 0,0 1 0,0 0 1,0 0-1,1-1 0,-1 1 0,0 0 0,0 0 0,0 0 1,0-1-1,0 1 0,0 0 0,1 0 0,-1 0 1,0 0-1,0-1 0,0 1 0,0 0 0,1 0 0,-1 0 1,0 0-1,0 0 0,0 0 0,1-1 0,-1 1 1,0 0-1,1 0 0,12-5-15,-10 4 12,20-9 94,-7 4-672,0 0 0,-1-1 0,0-1 0,-1 0 0,25-19 0,-22 10-24</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6:21.852"/>
    </inkml:context>
    <inkml:brush xml:id="br0">
      <inkml:brushProperty name="width" value="0.05" units="cm"/>
      <inkml:brushProperty name="height" value="0.05" units="cm"/>
    </inkml:brush>
  </inkml:definitions>
  <inkml:trace contextRef="#ctx0" brushRef="#br0">5364 106 12835,'-219'-35'397,"-115"-15"102,221 38-395,-116 3 0,117 14-218,1 5-1,-164 36 1,-217 79-525,35-7 290,-64-19 565,-65 14 720,432-76-754,-260 101 0,-82 86-118,337-140-33,-152 106 0,275-164-2,1 1 0,0 1 0,3 2 0,0 2 0,2 1 0,-32 45 0,46-55 27,2 0 0,0 1 0,2 0-1,0 1 1,2 0 0,1 1-1,1 0 1,1 0 0,1 1-1,1 0 1,-1 39 0,6-36-28,2-1 0,1 1 0,1 0 0,1-1 0,2 0 0,1 0 0,1-1 1,1 0-1,2 0 0,1-1 0,1-1 0,1 0 0,1-1 0,1-1 0,1 0 0,2-2 0,0 0 0,37 31 0,-19-23-29,1-2 0,1-1 0,82 40 0,-58-39 2,1-2 0,74 17 0,26-5 10,235 22-1,467 24 33,-291-31-22,-294-24-9,465 43-47,1-24-118,149-38-62,2-28 47,-201 3 137,254-18 25,-5-52 37,119-77 85,-939 139-126,170-55 0,-253 63 9,0-2 0,-1-2 1,0-2-1,-2-1 1,-1-3-1,0-1 0,42-37 1,-57 40 37,-1-1 0,-1-1 0,-1-1 1,-1-1-1,19-32 0,-28 38 33,-1-1 1,0-1-1,-2 0 0,-1 0 0,0-1 1,-2 0-1,5-42 0,-8 37 42,-1-2 1,-1 1-1,-2 0 0,-1 0 1,-2 0-1,-10-42 1,8 48-65,-2 0 0,-1 1 0,0 1 0,-2 0 0,-1 0 0,0 1 0,-1 0 0,-22-25 0,2 11-91,-1 1 0,-1 2 0,-1 2 0,-2 1 0,-2 1 0,-44-22 0,-267-117-503,41 46 262,-630-157-1,-351 27 329,718 173-272,-6 60 1856,-3 72-866,283-8-393</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4.596"/>
    </inkml:context>
    <inkml:brush xml:id="br0">
      <inkml:brushProperty name="width" value="0.05" units="cm"/>
      <inkml:brushProperty name="height" value="0.05" units="cm"/>
    </inkml:brush>
  </inkml:definitions>
  <inkml:trace contextRef="#ctx0" brushRef="#br0">0 7 16227,'0'0'117,"1"-1"0,-1 1 0,1-1-1,-1 1 1,0 0 0,1-1 0,-1 1-1,1-1 1,-1 1 0,1 0 0,-1-1-1,1 1 1,-1 0 0,1 0-1,0-1 1,-1 1 0,1 0 0,-1 0-1,1 0 1,-1 0 0,1 0 0,0 0-1,-1 0 1,1 0 0,-1 0-1,1 0 1,0 0 0,0 0 0,0 1 93,1 0 1,-1 0-1,1-1 1,-1 1 0,0 0-1,0 0 1,1 0-1,-1 0 1,0 1 0,2 1-1,18 34 1730,3 22-1427,-3 0 0,24 117-1,-40-155-576,-5-14-942,-6-13 704,-14-29 564,5 11-581,-11-12-30</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5.043"/>
    </inkml:context>
    <inkml:brush xml:id="br0">
      <inkml:brushProperty name="width" value="0.05" units="cm"/>
      <inkml:brushProperty name="height" value="0.05" units="cm"/>
    </inkml:brush>
  </inkml:definitions>
  <inkml:trace contextRef="#ctx0" brushRef="#br0">3 70 17964,'0'-1'101,"-1"1"0,1 0 0,0-1 1,0 1-1,0-1 0,-1 1 0,1 0 0,0-1 1,0 1-1,0 0 0,0-1 0,0 1 0,0-1 1,0 1-1,0 0 0,0-1 0,0 1 0,0-1 1,0 1-1,0 0 0,0-1 0,0 1 0,0-1 1,1 1-1,-1 0 0,0-1 0,0 1 0,0 0 1,1-1-1,-1 1 0,0 0 0,0-1 1,1 1-1,-1 0 0,0 0 0,1-1 0,-1 1 1,0 0-1,1 0 0,-1-1 0,0 1 0,1 0 1,-1 0-1,1 0 0,21-11 1419,-19 10-1217,24-8 47,0 0 0,1 2 0,0 1 0,1 1-1,-1 2 1,1 1 0,0 1 0,52 4 0,-76-2-338,1 0 0,0 0 0,-1 0 0,1 1 0,-1 0 0,0 0 0,1 0 0,-1 1 0,0-1 0,6 6 0,-10-7-9,1 0 1,-1 0 0,0 0 0,0 0-1,0 0 1,0 0 0,-1 0 0,1 1 0,0-1-1,0 0 1,-1 1 0,1-1 0,-1 1-1,1-1 1,-1 1 0,0-1 0,1 2-1,-1-1 6,0 1-1,-1-1 0,1 0 1,-1 0-1,1 0 0,-1 0 0,0 0 1,1 0-1,-1 0 0,0-1 1,0 1-1,-1 0 0,1 0 0,0-1 1,-3 4-1,-6 5 60,-1 0 1,0-1 0,0 0-1,-1-1 1,0 0-1,-26 12 1,13-9-144,0-1 0,-45 11 0,35-16-1688,36-10-1538,8 0 2735,8 1-420,7 4-159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5.474"/>
    </inkml:context>
    <inkml:brush xml:id="br0">
      <inkml:brushProperty name="width" value="0.05" units="cm"/>
      <inkml:brushProperty name="height" value="0.05" units="cm"/>
    </inkml:brush>
  </inkml:definitions>
  <inkml:trace contextRef="#ctx0" brushRef="#br0">2 14 15411,'-1'0'104,"1"-1"-1,0 1 1,0-1-1,0 1 1,0-1-1,0 1 1,0-1-1,0 1 0,0-1 1,0 1-1,0-1 1,0 1-1,0-1 1,0 1-1,0-1 1,1 1-1,-1 0 1,0-1-1,0 1 0,0-1 1,1 1-1,-1-1 1,0 1-1,0 0 1,1-1-1,-1 1 1,0 0-1,1-1 1,-1 1-1,1 0 1,9 9 2033,8 23 23,-18-32-2152,26 56 921,-3 2 0,24 87 0,-47-143-924,3 11-1801,-6-19-508,-2-4 2326,-4-5-872</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15.894"/>
    </inkml:context>
    <inkml:brush xml:id="br0">
      <inkml:brushProperty name="width" value="0.05" units="cm"/>
      <inkml:brushProperty name="height" value="0.05" units="cm"/>
    </inkml:brush>
  </inkml:definitions>
  <inkml:trace contextRef="#ctx0" brushRef="#br0">0 69 17892,'3'-4'255,"-1"1"1,1-1 0,-1 1-1,1 0 1,0 0 0,1 0-1,-1 0 1,0 1 0,1-1 0,0 1-1,-1 0 1,1 0 0,0 0-1,5-1 1,6-2 479,0 0 0,23-3 0,-18 4-535,1 2 1,-1 0-1,1 2 1,0 0-1,-1 1 0,1 1 1,-1 1-1,0 1 1,0 1-1,28 10 1,-37-11-196,-1 1 0,1 0 1,-1 1-1,-1 0 1,1 1-1,-1 0 1,0 0-1,13 15 0,-16-15 18,0 0-1,-1 1 0,0-1 0,0 1 0,-1 1 0,0-1 0,0 0 0,-1 1 1,0 0-1,-1 0 0,3 18 0,-5-16 50,0 0 0,0 0 0,-1-1 0,-1 1 0,1 0 0,-2 0 0,0-1 0,0 1 0,-1-1 0,0 0 0,0 0 0,-1 0 0,-1-1 0,0 0 0,-11 14 0,9-13-26,0 0 0,-1-1 0,0 0 0,0 0-1,-1-1 1,0 0 0,0-1 0,-1 0 0,0-1 0,0 0 0,-1-1 0,0 0 0,-13 3 0,16-6-294,0-1 0,0 0 0,0 0 0,-18-2 0,25 2 171,0-1 0,0-1 1,0 1-1,0 0 0,0 0 0,0-1 1,0 1-1,0-1 0,0 0 1,0 0-1,0 1 0,0-1 0,1 0 1,-1-1-1,0 1 0,1 0 0,-1 0 1,0-1-1,1 1 0,0-1 0,-1 1 1,1-1-1,0 0 0,0 1 1,0-1-1,0 0 0,-1-3 0,3-10-671</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1.131"/>
    </inkml:context>
    <inkml:brush xml:id="br0">
      <inkml:brushProperty name="width" value="0.05" units="cm"/>
      <inkml:brushProperty name="height" value="0.05" units="cm"/>
    </inkml:brush>
  </inkml:definitions>
  <inkml:trace contextRef="#ctx0" brushRef="#br0">0 163 17244,'1'1'124,"-1"0"1,1 0 0,0-1 0,-1 1 0,1 0 0,0 0-1,-1-1 1,1 1 0,0 0 0,0-1 0,0 1-1,-1-1 1,1 1 0,0-1 0,0 1 0,0-1-1,0 0 1,0 1 0,0-1 0,0 0 0,0 0-1,0 0 1,0 1 0,0-1 0,0 0 0,0-1-1,0 1 1,0 0 0,1 0 0,37-7 1545,-37 7-1538,220-76 3128,-160 51-3132,1 3 0,77-16 0,-135 37-209,32-4-239,-36 5 222,1 0 1,0 0 0,-1 0 0,1 0 0,0 0 0,0 0 0,-1 1-1,1-1 1,-1 1 0,1-1 0,0 1 0,-1-1 0,1 1-1,-1 0 1,1 0 0,-1 0 0,2 1 0,-3-2 48,1 1-1,-1-1 1,0 0 0,1 1 0,-1-1-1,0 1 1,0-1 0,0 0 0,1 1-1,-1-1 1,0 1 0,0-1 0,0 0-1,0 1 1,0-1 0,0 1 0,0-1-1,0 1 1,0-1 0,0 1 0,0-1 0,0 0-1,0 1 1,0-1 0,0 1 0,0-1-1,0 1 1,0-1 0,-1 0 0,1 1-1,0-1 1,0 1 0,-1-1 0,1 1-1,-15 9-781,-2-3 10</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1.548"/>
    </inkml:context>
    <inkml:brush xml:id="br0">
      <inkml:brushProperty name="width" value="0.05" units="cm"/>
      <inkml:brushProperty name="height" value="0.05" units="cm"/>
    </inkml:brush>
  </inkml:definitions>
  <inkml:trace contextRef="#ctx0" brushRef="#br0">1 148 17156,'14'10'2120,"4"-4"-1272,13-6-232,9-4 969,10-7-369,5-4-152,5-5-320,-2-2-183,0 1-433,-4 3-312,-7 2-737,-7 4-359,-12 3 976,-2 1-232,-8 1-232</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1.952"/>
    </inkml:context>
    <inkml:brush xml:id="br0">
      <inkml:brushProperty name="width" value="0.05" units="cm"/>
      <inkml:brushProperty name="height" value="0.05" units="cm"/>
    </inkml:brush>
  </inkml:definitions>
  <inkml:trace contextRef="#ctx0" brushRef="#br0">0 1 18564,'9'1'624,"-1"0"1,0 0-1,0 1 1,12 4-1,5 2 323,-6-4-648,0 2-1,0 0 1,-1 1 0,0 1-1,0 0 1,32 22 0,-43-25-276,-1 0 0,0 0 1,0 1-1,0 0 0,-1 0 0,0 0 1,0 0-1,0 1 0,-1 0 1,0 0-1,-1 0 0,1 0 0,-1 1 1,-1 0-1,1-1 0,-1 1 1,-1 0-1,1 0 0,-1 13 0,-1-4 69,-1 0-1,-1 0 0,-1 0 0,0 0 0,-1-1 0,-1 1 0,-1-1 0,0 0 0,-15 27 1,8-21 17,0 0 0,-2-1 0,0-1 0,-2 0 0,-35 33 0,42-45-426,0 0 0,-17 10 1,23-15 216,0-1 0,0 0 0,0 0 0,-1 0 1,1-1-1,-1 1 0,1-1 0,-1 0 0,-7 0 1,4-3-351</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3.645"/>
    </inkml:context>
    <inkml:brush xml:id="br0">
      <inkml:brushProperty name="width" value="0.05" units="cm"/>
      <inkml:brushProperty name="height" value="0.05" units="cm"/>
    </inkml:brush>
  </inkml:definitions>
  <inkml:trace contextRef="#ctx0" brushRef="#br0">9 84 15243,'-7'-13'6960,"6"35"-4202,3 16-2514,1 0-1,3 0 1,0-1-1,24 72 1,-27-100-253,1 1 0,0-1 0,0 0 0,1 0 0,0 0-1,9 12 1,-13-20 8,0 1 0,0-1 0,0 0 0,1 1-1,-1-1 1,0 0 0,1 0 0,-1 0-1,1 0 1,-1 0 0,1 0 0,0 0 0,-1-1-1,1 1 1,0-1 0,0 1 0,-1-1-1,1 1 1,0-1 0,0 0 0,0 0-1,-1 0 1,1 0 0,0 0 0,0 0 0,0-1-1,-1 1 1,1-1 0,0 1 0,0-1-1,-1 0 1,1 1 0,-1-1 0,1 0 0,0 0-1,-1 0 1,0 0 0,1 0 0,-1-1-1,0 1 1,1 0 0,-1-1 0,1-1 0,8-8 8,-1-1 0,-1 0 0,0 0 0,0-1 0,-1 0 0,9-26 0,-2 1 85,9-50 1,-17 59 27,-1 0 0,2-58 0,-6 117-167,1 0 0,6 35-1,-5-50 24,1 1-1,0-1 0,1-1 1,0 1-1,1-1 0,10 17 1,-14-28 28,-1-1 0,0 0 0,1 1 0,0-1 0,-1 0 0,1 0 0,0 0 0,0 0 0,0 0 0,0-1 0,1 1 0,-1 0 0,0-1 0,1 0 0,-1 0 0,1 0 0,-1 0 0,1 0 0,0 0 0,-1 0 0,1-1 0,0 1 0,0-1 0,-1 0 0,1 0 0,0 0 0,0 0 0,-1-1 0,1 1 0,0-1 0,-1 1 0,1-1 0,0 0 0,-1 0 0,1 0 0,-1-1 0,1 1 0,-1 0 0,0-1 0,4-2 0,5-5 79,1-1 1,-2 1-1,1-2 1,-1 1-1,-1-2 1,0 1-1,0-1 1,-1 0-1,-1-1 1,0 0-1,-1 0 1,0-1-1,-1 0 1,0 1-1,-1-2 1,-1 1-1,2-24 1,-5 34-55,0 0 1,-1 0-1,1 0 1,-1 0-1,0 0 1,0 0-1,0 0 1,-1 1-1,0-1 1,1 0-1,-1 1 1,-3-5-1,4 7-24,1 0-1,-1 0 0,0 0 0,0 1 0,1-1 1,-1 0-1,0 0 0,0 1 0,0-1 0,0 0 1,0 1-1,0-1 0,0 1 0,0-1 1,0 1-1,0 0 0,0-1 0,0 1 0,0 0 1,0 0-1,0 0 0,-1 0 0,1 0 0,0 0 1,0 0-1,0 0 0,0 0 0,0 0 0,0 1 1,0-1-1,0 0 0,-1 1 0,1-1 0,0 1 1,0-1-1,1 1 0,-1-1 0,0 1 0,0 0 1,0 0-1,0-1 0,0 1 0,1 0 0,-1 0 1,0 0-1,0 1 0,1-2-5,1 0 0,-1 0 0,0 0 1,1 0-1,-1 0 0,0 0 0,1 0 0,-1 0 0,0 0 0,1 0 0,-1 0 1,0 0-1,1 0 0,-1 0 0,0 0 0,0 0 0,1 0 0,-1 1 0,0-1 0,1 0 1,-1 0-1,0 0 0,0 1 0,1-1 0,-1 0 0,0 0 0,0 1 0,0-1 1,1 0-1,-1 0 0,0 1 0,0-1 0,0 0 0,0 1 0,1-1 0,-1 0 1,0 0-1,0 1 0,0-1 0,0 0 0,0 1 0,0-1 0,0 0 0,0 1 0,0-1 1,0 0-1,0 1 0,0-1 0,0 0 0,-1 1 0,1-1 0,0 0 0,0 1 1,0-1-1,0 0 0,0 0 0,-1 1 0,1-1 0,0 0 0,0 0 0,-1 1 1,1-1-1,0 0 0,0 0 0,-1 0 0,1 1 0,0-1 0,0 0 0,-1 0 0,38-3-1173,-14 0-556,-18 6 1250,-2 1-155</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4.112"/>
    </inkml:context>
    <inkml:brush xml:id="br0">
      <inkml:brushProperty name="width" value="0.05" units="cm"/>
      <inkml:brushProperty name="height" value="0.05" units="cm"/>
    </inkml:brush>
  </inkml:definitions>
  <inkml:trace contextRef="#ctx0" brushRef="#br0">3 5 14363,'-1'-3'1680,"1"2"-807,-2 1-281,4 9 928,2 3-224,3 9-271,2 4-161,0 5-264,-1 4-136,1 1-176,1 1-48,-2-7-328,-2-5-272,-1-7-584,1-8 2064,-1-9-1192,2-8-24,2-4-72</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5.780"/>
    </inkml:context>
    <inkml:brush xml:id="br0">
      <inkml:brushProperty name="width" value="0.05" units="cm"/>
      <inkml:brushProperty name="height" value="0.05" units="cm"/>
    </inkml:brush>
  </inkml:definitions>
  <inkml:trace contextRef="#ctx0" brushRef="#br0">1 271 11450,'0'2'236,"0"0"0,0 0-1,0 0 1,0 1-1,1-1 1,-1 0-1,1 0 1,-1 0-1,1 0 1,0 0-1,-1 0 1,1 0-1,0 0 1,1 0 0,-1-1-1,0 1 1,0 0-1,1-1 1,-1 1-1,1-1 1,-1 1-1,1-1 1,0 0-1,-1 1 1,1-1-1,0 0 1,0 0 0,0 0-1,0-1 1,0 1-1,0 0 1,0-1-1,3 1 1,-1-1-32,-1 1 0,1-1 1,0-1-1,-1 1 0,1 0 1,-1-1-1,1 0 0,-1 1 1,1-1-1,-1-1 0,1 1 1,-1 0-1,0-1 0,0 0 0,0 0 1,0 0-1,0 0 0,0 0 1,3-4-1,4-6 139,0-1 1,-1 1-1,-1-2 0,0 1 1,-1-1-1,11-28 1,-10 17-38,-1 1 1,0-1-1,3-37 1,-10 58-262,1 0-1,-1 0 1,0 0 0,0 0-1,-2-7 1,2 10-40,0 0 1,0 1-1,0-1 1,-1 1-1,1-1 1,0 1-1,0-1 1,-1 1-1,1-1 1,0 1-1,-1-1 1,1 1-1,0-1 1,-1 1-1,1-1 1,-1 1-1,1 0 1,-1-1-1,1 1 1,-1 0-1,1-1 1,-1 1-1,1 0 0,-1 0 1,1 0-1,-1-1 1,1 1-1,-1 0 1,0 0-1,1 0 1,-1 0-1,1 0 1,-1 0-1,1 0 1,-1 0-1,0 0 1,1 0-1,-1 0 1,1 1-1,-1-1 1,1 0-1,-1 0 1,0 1-1,1-1 1,-1 0-1,0 1 1,-3 1 2,1 1 0,-1-1 1,1 1-1,-1 0 0,1 0 1,0 0-1,0 0 0,0 1 1,-3 6-1,-21 37 2,23-39-6,-9 17 4,1 1 0,-9 29 0,18-45 6,0 0 1,1 1-1,0-1 0,0 1 1,1-1-1,1 1 1,-1-1-1,3 19 0,-1-27-7,-1 0 0,1 0-1,-1 0 1,1 0 0,0 0 0,0 0-1,0 0 1,0 0 0,0-1-1,0 1 1,0 0 0,0-1-1,1 1 1,-1 0 0,1-1 0,-1 0-1,1 1 1,3 1 0,-1-1 4,-1-1 1,1 1-1,0-1 1,0 0-1,-1 0 1,1 0-1,0-1 1,0 1-1,6-1 1,4-1-47,1 0 0,-1-1 0,1 0 0,17-7 0,102-41-1711,-125 47 1696,9-4-351</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1:09.738"/>
    </inkml:context>
    <inkml:brush xml:id="br0">
      <inkml:brushProperty name="width" value="0.05" units="cm"/>
      <inkml:brushProperty name="height" value="0.05" units="cm"/>
    </inkml:brush>
  </inkml:definitions>
  <inkml:trace contextRef="#ctx0" brushRef="#br0">864 177 14755,'32'-7'261,"-64"13"-121,-80 19 41,79-15-199,1 2 1,0 1 0,1 1-1,0 2 1,1 1 0,-50 37-1,49-28-5,2 0-1,1 2 1,1 1-1,1 2 0,-34 51 1,11-5 22,3 2 0,-37 87 0,63-116 5,1 0-1,3 2 1,2 0 0,-13 98 0,22-84-2,2 0 1,9 93 0,35 131 6,60 481 19,-90-648-20,4-1 0,7 0 0,71 230 0,39 3-248,-90-260 50,89 148 0,-49-118 47,5-5-1,108 116 0,-133-173 90,2-2 0,2-4 0,3-2 0,2-3 0,93 50 0,145 46-71,15-29 38,-119-57 49,2-9 0,3-10 0,1-8 0,1-10 0,234-2 0,358-49 37,-2-43 10,-550 45-6,617-79 277,-9-66 276,-244-3-319,53-84-234,-511 183-98,-3-7 0,160-110 0,-194 105-28,-4-5 0,167-165 1,-221 189 101,-3-2 1,-4-3-1,-2-2 1,-4-2-1,59-119 1,-90 154 35,-2-2-1,-1 0 1,-3 0 0,-1-1-1,-3-1 1,-1 0 0,-2-1-1,-2 1 1,-2-1 0,-2 0-1,-2 1 1,-2-1 0,-2 1-1,-14-54 1,-4 14 26,-3 1 0,-4 1-1,-4 2 1,-79-133 0,45 106 16,-5 2 0,-142-154 0,134 175-27,-3 5 0,-116-85 1,-213-106 48,242 177 1,-3 6 0,-234-79 1,146 81 3,-274-52 0,-288-2-17,0 43-132,745 87 51,-1121-99-607,-3 107-768,905 27 1065</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6.824"/>
    </inkml:context>
    <inkml:brush xml:id="br0">
      <inkml:brushProperty name="width" value="0.05" units="cm"/>
      <inkml:brushProperty name="height" value="0.05" units="cm"/>
    </inkml:brush>
  </inkml:definitions>
  <inkml:trace contextRef="#ctx0" brushRef="#br0">1 111 14411,'0'7'2462,"2"14"-1066,2 25 817,13 64 1,-14-97-2089,1 1 0,0-1 0,1 0 0,1 0 0,0-1 0,0 1-1,1-1 1,1-1 0,10 14 0,-16-23-91,-1 0 0,1-1 0,-1 1 0,1-1 0,0 1 0,0-1 0,0 1 0,0-1 0,0 0 1,0 0-1,0 0 0,0 0 0,0 0 0,0-1 0,1 1 0,-1-1 0,0 1 0,0-1 0,1 0 0,-1 0 0,0 0 0,1 0 0,2-1 0,-1 0 20,-1 0-1,1 0 1,0-1 0,-1 0-1,1 0 1,-1 0 0,0 0-1,1 0 1,-1-1 0,0 1-1,-1-1 1,1 0 0,3-4-1,5-8 145,0-1-1,0-1 0,-2 0 0,0 0 0,-1-1 0,7-24 0,-4 7 162,-2-1 1,6-51-1,-13 77-292,-1 6-31,0-1 1,-1 1 0,0-1-1,1 1 1,-2 0-1,1-1 1,0 1 0,-2-5-1,0 8 102,-2 6-89,-1 9-5,-1 8-55,2 0 0,1 0-1,1 0 1,1 0 0,1 1 0,0-1 0,2 0-1,1 0 1,0 0 0,2 0 0,10 29-1,-14-47 9,0 0-1,1 0 1,0 0-1,0 0 1,0-1-1,1 1 0,-1-1 1,1 1-1,0-1 1,0 0-1,0 0 0,0 0 1,0 0-1,1-1 1,-1 0-1,1 1 1,0-1-1,-1 0 0,1-1 1,0 1-1,0-1 1,0 1-1,1-1 0,-1-1 1,0 1-1,0 0 1,0-1-1,1 0 1,-1 0-1,0 0 0,1-1 1,-1 1-1,0-1 1,7-2-1,-1-1 20,-1-1 1,1 0-1,-1 0 0,0-1 1,-1 0-1,1 0 0,-1-1 0,-1 0 1,1 0-1,-1-1 0,7-10 1,-1 1 53,-2 0 1,0-2 0,0 1 0,11-30 0,-17 33-6,0 1 1,-1 0-1,-1-1 1,0 0 0,1-21-1,-4 29-33,1 0 0,-2 0 0,1 0 0,-1 0 0,0 1 0,0-1-1,-1 0 1,0 0 0,0 1 0,0-1 0,-1 1 0,0 0 0,-7-11 0,7 14-22,1 1 0,-1-1 0,1 1 0,-1 0 0,0 0 0,0 0 1,0 1-1,0-1 0,0 1 0,0 0 0,0-1 0,0 1 0,0 1 0,-1-1 1,1 0-1,0 1 0,-1 0 0,1-1 0,-1 1 0,1 1 0,-4-1 0,3 1-43,0-1 0,0 1-1,1 0 1,-1 0 0,0 0-1,1 0 1,-1 1 0,1-1-1,-1 1 1,1 0 0,0 0-1,-1 0 1,1 1 0,0-1-1,1 1 1,-1 0 0,0-1-1,-3 6 1,6-7-26,-1-1 0,1 1 1,-1-1-1,1 1 0,0 0 0,-1-1 1,1 1-1,0 0 0,-1-1 0,1 1 1,0 0-1,0 0 0,0-1 0,-1 1 0,1 0 1,0-1-1,0 1 0,0 0 0,0 0 1,1-1-1,-1 1 0,0 1 0,1-2-43,-1 1-1,0-1 0,1 0 0,-1 0 0,1 1 0,0-1 0,-1 0 0,1 0 1,-1 0-1,1 1 0,-1-1 0,1 0 0,-1 0 0,1 0 0,-1 0 0,1 0 1,0 0-1,-1 0 0,1-1 0,-1 1 0,2 0 0,31-13-2353,-11-1 1443,5-1-176</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7.297"/>
    </inkml:context>
    <inkml:brush xml:id="br0">
      <inkml:brushProperty name="width" value="0.05" units="cm"/>
      <inkml:brushProperty name="height" value="0.05" units="cm"/>
    </inkml:brush>
  </inkml:definitions>
  <inkml:trace contextRef="#ctx0" brushRef="#br0">2 1 20148,'-1'0'2177,"2"6"-1569,6 6-272,-1 7 1416,3 7-983,2 7-289,-1 4-352,3 3-128,-4 0-272,0-5-193,-3-8-599,2-7-280,-4-15 984,1-13-240,1-15-240</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7.795"/>
    </inkml:context>
    <inkml:brush xml:id="br0">
      <inkml:brushProperty name="width" value="0.05" units="cm"/>
      <inkml:brushProperty name="height" value="0.05" units="cm"/>
    </inkml:brush>
  </inkml:definitions>
  <inkml:trace contextRef="#ctx0" brushRef="#br0">316 238 18188,'5'104'1028,"4"0"-1,23 103 1,-30-195-1014,2 9-34,0 1 1,1-1 0,1-1 0,11 27 0,-16-45-5,0-1 0,-1 1 0,1-1 0,0 1 0,0-1 0,0 0 0,0 1 1,0-1-1,0 0 0,0 0 0,0 0 0,0 0 0,1 0 0,-1 0 1,3 2-1,-3-3-12,0 0 1,0 0-1,0 0 1,0 0-1,0 0 1,0-1-1,0 1 0,0 0 1,0 0-1,0-1 1,0 1-1,0 0 1,0-1-1,0 1 1,0-1-1,-1 1 1,1-1-1,0 0 1,0 1-1,-1-1 1,1 0-1,0 0 0,-1 1 1,1-1-1,-1 0 1,1 0-1,-1 0 1,1-1-1,7-12-675,0-1 0,-1 1 0,-1-1 0,8-31-1,9-68-974,8-179-3385,-29 99 9051,17 376 2371,-4-93-5518,40 130 1,-50-202-921,1 0 0,1-1 0,1 0 0,9 16 0,-17-32 75,1 1 1,-1-1 0,0 1-1,0-1 1,1 1 0,-1-1-1,0 1 1,1-1 0,-1 1-1,0-1 1,1 1 0,-1-1-1,1 1 1,-1-1 0,1 0-1,-1 1 1,0-1 0,1 0-1,0 1 1,-1-1 0,1 0-1,-1 0 1,1 0 0,-1 0-1,1 1 1,-1-1 0,2 0-1,-1-6-228</inkml:trace>
  <inkml:trace contextRef="#ctx0" brushRef="#br0" timeOffset="1">4 12 18676,'-3'-5'2024,"4"2"-1463,4 1-249,5 1 1080,3 1-1488,2 1 456,-6 3-360,-3-1-128</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8.280"/>
    </inkml:context>
    <inkml:brush xml:id="br0">
      <inkml:brushProperty name="width" value="0.05" units="cm"/>
      <inkml:brushProperty name="height" value="0.05" units="cm"/>
    </inkml:brush>
  </inkml:definitions>
  <inkml:trace contextRef="#ctx0" brushRef="#br0">0 1 16980,'36'119'3348,"101"314"1596,-129-410-4778,12 31 161,-18-50-290,0-1-1,0 0 1,0 0 0,0 0 0,0 0-1,1 0 1,-1 0 0,1 0-1,0-1 1,0 1 0,6 3 0,-7-5-23,-1-1 1,1 1 0,0-1 0,0 1 0,0-1 0,-1 1 0,1-1-1,0 0 1,0 0 0,0 0 0,0 0 0,0-1 0,-1 1-1,1 0 1,0-1 0,0 1 0,0-1 0,-1 1 0,1-1 0,0 0-1,-1 0 1,1 0 0,-1 0 0,1 0 0,-1 0 0,1 0-1,-1-1 1,0 1 0,0 0 0,1-1 0,-1 1 0,1-3 0,5-6 43,0 0 0,-1-1 0,9-18 1,-13 24-38,36-83 209,14-29-93,-51 117-137,1-6-1,2 0-1,-1 1 1,1 0 0,4-6 0,-8 10 0,1 1-1,-1-1 1,1 0-1,-1 1 1,1-1 0,0 0-1,-1 1 1,1-1-1,0 1 1,-1-1 0,1 1-1,0-1 1,0 1-1,-1-1 1,1 1 0,0 0-1,0 0 1,0-1 0,0 1-1,0 0 1,-1 0-1,1 0 1,0 0 0,0 0-1,0 0 1,0 0-1,0 0 1,0 0 0,-1 0-1,1 1 1,0-1-1,0 0 1,0 1 0,0-1-1,-1 0 1,1 1 0,0-1-1,0 1 1,-1-1-1,1 1 1,0 0 0,0 0-1,2 3-8,0 0 1,-1 0-1,1 1 0,-1-1 0,0 1 0,0 0 0,0-1 1,1 7-1,8 44-141,-8-41 94,15 150-2654,-16-153 1215,0-25 511,-1 5 791,5-28-691</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8.859"/>
    </inkml:context>
    <inkml:brush xml:id="br0">
      <inkml:brushProperty name="width" value="0.05" units="cm"/>
      <inkml:brushProperty name="height" value="0.05" units="cm"/>
    </inkml:brush>
  </inkml:definitions>
  <inkml:trace contextRef="#ctx0" brushRef="#br0">54 37 16660,'-15'66'2705,"2"-16"-1002,-6 59 1,17-94-1467,0 4 136,0 33 1,2-48-329,0 0 1,0 0-1,1 0 1,-1-1-1,1 1 1,0 0-1,0 0 1,0-1-1,1 1 1,-1-1-1,1 1 1,0-1-1,0 0 1,0 1-1,3 2 1,-4-5-31,0 0-1,0 0 1,1 0 0,-1-1-1,0 1 1,1 0 0,-1-1-1,0 1 1,1-1 0,-1 0-1,1 1 1,-1-1 0,1 0-1,-1 0 1,1 0 0,-1 0-1,1 0 1,-1 0 0,1 0-1,-1 0 1,1-1 0,-1 1-1,0-1 1,1 1 0,-1-1-1,1 1 1,-1-1 0,0 0-1,0 0 1,1 0 0,-1 0-1,0 0 1,0 0 0,0 0-1,1-1 1,6-6 36,0 0 0,-1 0 1,10-15-1,-15 19-33,16-22 147,-2-1 1,-1-1-1,21-53 1,-29 61-6,0 0 1,-2 0-1,0 0 0,-2-1 0,0 1 1,0-36-1,-3 55-144,0 0 0,0 1 0,0-1 1,0 0-1,0 0 0,0 1 0,0-1 0,0 0 0,0 1 0,-1-1 1,1 0-1,0 1 0,0-1 0,-1 0 0,1 1 0,0-1 0,-2 0 0,-5 3 175,-7 19-13,5 4-161,1 1-1,1 0 1,1 1 0,2 0 0,0 0-1,2 0 1,1 0 0,4 44 0,-2-64-135,0 0 1,0 0-1,0-1 1,1 1-1,0-1 1,0 1-1,5 8 1,-7-14 58,1 0-1,0 1 1,0-1-1,0 0 1,0 0 0,0 0-1,0 0 1,0 0 0,0 0-1,0 0 1,0 0-1,0 0 1,1 0 0,-1-1-1,0 1 1,1-1 0,-1 1-1,1-1 1,-1 1-1,0-1 1,1 0 0,-1 1-1,1-1 1,-1 0 0,1 0-1,-1 0 1,1 0-1,-1-1 1,1 1 0,-1 0-1,1 0 1,-1-1 0,0 1-1,1-1 1,-1 0-1,0 1 1,1-1 0,-1 0-1,0 0 1,2-1 0,19-17-518,0-5-168</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29.287"/>
    </inkml:context>
    <inkml:brush xml:id="br0">
      <inkml:brushProperty name="width" value="0.05" units="cm"/>
      <inkml:brushProperty name="height" value="0.05" units="cm"/>
    </inkml:brush>
  </inkml:definitions>
  <inkml:trace contextRef="#ctx0" brushRef="#br0">0 106 16860,'1'5'612,"0"0"1,0-1 0,1 1-1,0 0 1,0-1 0,0 1-1,0-1 1,6 8 0,4 9 307,34 97 680,9 19-1054,-54-133-520,1 0 0,0-1 0,1 1 0,-1-1 0,1 1 0,-1-1-1,1 0 1,0 0 0,6 5 0,-8-8-13,0 1-1,0-1 1,0 1 0,0-1-1,0 0 1,1 1 0,-1-1-1,0 0 1,0 0-1,0 0 1,1 0 0,-1 0-1,0 0 1,0 0 0,0 0-1,0 0 1,1 0-1,-1-1 1,0 1 0,0-1-1,0 1 1,0-1 0,0 1-1,0-1 1,0 1-1,0-1 1,0 0 0,0 0-1,0 1 1,0-1 0,0 0-1,-1 0 1,1 0-1,0 0 1,-1 0 0,1 0-1,0-2 1,5-6 90,-1 0-1,-1 0 1,0-1 0,0 0 0,-1 1 0,0-1-1,0-1 1,1-17 0,-1 1 209,-2-1-1,-1-29 1,0 54-287,-7-66 497,6 64-480,1 1 0,-1-1 1,-1 0-1,1 1 0,-1-1 1,0 0-1,0 1 1,0 0-1,-1-1 0,1 1 1,-5-4-1,7 7-40,0 1 0,-1-1 0,1 1 0,0-1 1,-1 1-1,1 0 0,-1-1 0,1 1 0,-1 0 0,1-1 0,0 1 0,-1 0 0,1-1 0,-1 1 0,1 0 0,-1 0 0,0 0 1,1 0-1,-1-1 0,1 1 0,-1 0 0,1 0 0,-1 0 0,1 0 0,-1 0 0,1 0 0,-1 0 0,0 0 0,1 1 0,-1-1 1,1 0-1,-1 0 0,1 0 0,-1 1 0,1-1 0,-1 0 0,1 0 0,-1 1 0,1-1 0,0 0 0,-1 1 0,1-1 0,-1 1 1,1-1-1,0 0 0,-1 1 0,1-1 0,0 1 0,0-1 0,-1 1 0,1-1 0,0 1 0,0-1 0,0 1 0,-1 0 0,0 3-12,0 0-1,0 0 0,0 0 1,0 0-1,1 0 0,0 6 1,0-3-21,0 0 0,1 0 0,0 1 0,1-1 0,-1 0 0,1-1 0,1 1 1,-1 0-1,1 0 0,0-1 0,1 0 0,5 8 0,-7-11 17,0-1 0,1 1 0,-1-1-1,1 1 1,0-1 0,0 0 0,0 0 0,0 0 0,0-1-1,0 1 1,0-1 0,1 1 0,-1-1 0,0 0 0,1 0-1,-1-1 1,1 1 0,-1-1 0,1 1 0,-1-1-1,1 0 1,0-1 0,-1 1 0,1-1 0,-1 1 0,6-3-1,3-1-11,-1 0 0,1-2 0,-1 1 0,0-1 0,0-1 0,-1 0 0,0 0 0,16-16 0,5-7-13,29-39 0,-58 67 39,4-4 4,-1 0-1,0-1 1,0 0-1,0 0 1,-1 0-1,0 0 1,0-1-1,0 1 1,-1-1-1,2-11 1,-4 19-2,-1 0 1,0-1-1,0 1 1,0 0-1,0-1 1,0 1-1,0 0 1,0-1-1,0 1 1,0 0-1,0-1 0,0 1 1,0 0-1,0-1 1,0 1-1,0 0 1,0-1-1,0 1 1,-1 0-1,1 0 1,0-1-1,0 1 0,0 0 1,0-1-1,-1 1 1,1 0-1,0 0 1,0-1-1,0 1 1,-1 0-1,1 0 1,0 0-1,-1-1 0,1 1 1,0 0-1,0 0 1,-1 0-1,0 0 1,-14 4 56,-14 19-2,23-17-53,1 1 0,0 0 0,1 1 0,-1-1 0,1 1-1,1 0 1,0 0 0,0 0 0,0 0 0,1 1 0,0-1 0,0 10 0,1-11-70,0 0 1,1 0 0,0 0 0,1 0 0,-1 0 0,1 0-1,1 0 1,-1 0 0,1 0 0,0-1 0,1 1 0,0-1-1,0 1 1,0-1 0,5 7 0,-5-10 10,0 0-1,0 0 1,0 0 0,0-1 0,1 1 0,-1-1 0,1 0-1,0 0 1,-1 0 0,1-1 0,0 1 0,0-1 0,0 0-1,0 0 1,0 0 0,0-1 0,0 1 0,0-1-1,1 0 1,-1 0 0,0 0 0,0-1 0,8-1 0,32-10-386</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0.376"/>
    </inkml:context>
    <inkml:brush xml:id="br0">
      <inkml:brushProperty name="width" value="0.05" units="cm"/>
      <inkml:brushProperty name="height" value="0.05" units="cm"/>
    </inkml:brush>
  </inkml:definitions>
  <inkml:trace contextRef="#ctx0" brushRef="#br0">3 1 16123,'0'2'226,"-1"0"-1,1 0 0,-1 0 0,1 0 0,0 0 0,-1 1 0,1-1 1,1 0-1,-1 0 0,0 0 0,0 0 0,2 4 0,-2-2 141,19 121 2325,38 130 0,51 117-754,-6-26 65,-88-288-1321,-14-58-673,0 0-1,0 0 0,-1 0 0,1 0 0,0 0 1,0 0-1,0 0 0,0 0 0,0 0 0,0 0 1,0 0-1,0 0 0,0 0 0,0 0 1,-1 0-1,1 0 0,0 0 0,0 0 0,0 0 1,0 0-1,0 0 0,0 0 0,0 0 1,0 0-1,0 0 0,0 0 0,0 0 0,-1 0 1,1 0-1,0 0 0,0 0 0,0 0 0,0 0 1,0 0-1,0 0 0,0 0 0,0 0 1,0 1-1,0-1 0,0 0 0,0 0 0,0 0 1,0 0-1,0 0 0,0 0 0,0 0 1,0 0-1,0 0 0,0 0 0,0 0 0,0 1 1,0-1-1,0 0 0,0 0 0,0 0 1,0 0-1,0 0 0,0 0 0,0 0 0,0 0 1,0 0-1,0 0 0,0 0 0,0 1 0,0-1 1,0 0-1,0 0 0,0 0 0,-4-5 147,-2-8-45,2 0-1,-1 0 0,2-1 1,-5-25-1,1 2-5,-8-33-40,3-1 0,4-1 0,0-95 0,8 154-90,0 0 0,2 0 0,-1 0 0,2 0 0,0 0 0,4-13 0,-6 23-7,0 1 0,0 0 0,0-1-1,0 1 1,1 0 0,-1-1 0,1 1-1,-1 0 1,1 0 0,0 0 0,0 0 0,0 1-1,0-1 1,0 0 0,0 1 0,0-1 0,0 1-1,1 0 1,-1 0 0,0 0 0,1 0 0,-1 0-1,1 0 1,-1 1 0,1-1 0,0 1 0,-1 0-1,1 0 1,-1 0 0,1 0 0,0 0 0,-1 0-1,1 1 1,-1-1 0,1 1 0,-1 0-1,5 1 1,0 1-81,-1 0-1,0 0 0,0 1 1,0 0-1,0 0 0,-1 0 1,1 1-1,-1-1 0,0 1 1,0 1-1,-1-1 0,5 8 1,-4-6 38,0 1 0,0 0 1,-1 0-1,0 1 1,-1-1-1,0 1 0,3 14 1,-31-277 768,26 246-654,2 9-24,4 11-7,-1-1-12,-1 1-24,0 0 0,1 0 0,1-1 0,11 16 0,-16-25 28,-1 0 1,1 0-1,-1 0 0,1-1 1,0 1-1,-1-1 1,1 1-1,0-1 0,0 0 1,0 0-1,1 1 1,-1-1-1,0-1 0,0 1 1,0 0-1,1 0 1,-1-1-1,0 0 0,1 1 1,-1-1-1,0 0 0,1 0 1,-1 0-1,1 0 1,-1-1-1,0 1 0,1-1 1,-1 1-1,0-1 1,0 0-1,4-1 0,2-3 28,-1 0-1,1-1 0,-1 0 1,0 0-1,-1 0 0,1-1 1,-1 0-1,-1 0 0,1 0 1,-1-1-1,0 0 0,4-10 1,3-9 108,0 0 1,10-42 0,-17 53-87,-1 3-2,0 0 0,-2 0 0,3-22 0,-7 78-75,1-1 1,2 1-1,2 0 0,14 68 0,-15-103-29,0 0-1,0 0 0,1 0 1,5 8-1,-7-15 21,0 1 0,-1-1 0,1 0 0,0 0 0,-1 0 0,1 0 0,0-1 0,0 1 0,0 0 0,0 0 0,0 0 0,0-1 0,0 1 0,0 0 0,2 0 0,-2-1-15,0 0 0,0 0 0,0 0 0,-1 0 0,1-1 0,0 1 0,0 0 0,0 0 0,0-1 0,-1 1 0,1 0 0,0-1 0,0 1 0,-1 0 0,1-1 0,0 0 0,-1 1 0,1-1 0,0 1 0,-1-1 0,1 0 0,-1 1 0,1-1 0,-1 0 0,1 1 0,-1-2 0,4-5-47,-1 0 0,0 0 0,-1 0-1,0 0 1,0 0 0,0-1 0,-1 1 0,1-12 0,-1-40-503</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0.824"/>
    </inkml:context>
    <inkml:brush xml:id="br0">
      <inkml:brushProperty name="width" value="0.05" units="cm"/>
      <inkml:brushProperty name="height" value="0.05" units="cm"/>
    </inkml:brush>
  </inkml:definitions>
  <inkml:trace contextRef="#ctx0" brushRef="#br0">3 0 18740,'-1'0'2337,"-1"6"-1497,2-2-360,2 0 1584,1-1-1488,0 0-568,-3 0 184,-2 3-128,-2 1-256</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1.303"/>
    </inkml:context>
    <inkml:brush xml:id="br0">
      <inkml:brushProperty name="width" value="0.05" units="cm"/>
      <inkml:brushProperty name="height" value="0.05" units="cm"/>
    </inkml:brush>
  </inkml:definitions>
  <inkml:trace contextRef="#ctx0" brushRef="#br0">150 68 15571,'2'-7'810,"0"1"-1,-1 0 1,1-1-1,0-12 0,-2 18-716,0 0 0,0 1-1,0-1 1,0 0-1,0 0 1,0 1-1,0-1 1,0 0-1,0 0 1,0 1-1,0-1 1,0 0-1,-1 0 1,1 1 0,0-1-1,-1 0 1,1 1-1,0-1 1,-1 0-1,1 1 1,-1-1-1,1 0 1,-1 1-1,1-1 1,-1 1-1,0-1 1,1 1-1,-1-1 1,1 1 0,-1 0-1,0-1 1,0 1-1,1 0 1,-1 0-1,0-1 1,0 1-1,1 0 1,-1 0-1,0 0 1,0 0-1,1 0 1,-1 0 0,0 0-1,0 0 1,1 0-1,-1 0 1,0 0-1,0 1 1,1-1-1,-1 0 1,0 0-1,0 1 1,1-1-1,-2 1 1,-3 2 32,-1 0 0,1 0-1,0 0 1,0 1 0,0 0 0,1 0 0,-1 0-1,1 0 1,0 1 0,0 0 0,1 0 0,-1 0-1,-3 7 1,-3 7-73,1 0 0,-9 29 0,11-29 10,2 1 0,0 0 0,1 0 0,-2 27 0,6-40-33,0 1 0,0-1 1,0 1-1,1-1 0,0 1 0,0-1 0,1 0 0,0 1 0,0-1 0,1 0 0,0 0 1,0-1-1,0 1 0,9 11 0,-10-15-9,1 0 0,0 0 0,-1-1 1,1 1-1,0-1 0,0 0 0,0 0 0,1 0 0,-1 0 1,0-1-1,1 1 0,-1-1 0,1 0 0,0 0 0,6 1 1,-4-1-13,1-1 1,-1 0-1,0-1 1,0 1-1,0-1 1,0-1 0,0 1-1,12-5 1,-5 1-196,0-2 0,-1 1 0,0-2 0,0 1 1,0-2-1,-1 1 0,17-19 0,-19 17 74,0 0 1,-1-1 0,-1 0-1,0-1 1,10-22-1,4-12-310</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2.418"/>
    </inkml:context>
    <inkml:brush xml:id="br0">
      <inkml:brushProperty name="width" value="0.05" units="cm"/>
      <inkml:brushProperty name="height" value="0.05" units="cm"/>
    </inkml:brush>
  </inkml:definitions>
  <inkml:trace contextRef="#ctx0" brushRef="#br0">0 0 17244,'1'1'111,"0"-1"1,-1 0-1,1 1 0,-1-1 1,1 0-1,0 1 1,-1-1-1,1 1 1,-1-1-1,1 1 0,-1-1 1,0 1-1,1 0 1,-1-1-1,1 1 1,-1-1-1,0 1 0,0 0 1,1-1-1,-1 1 1,0 0-1,0 0 1,0 0-1,1 1 74,51 201 4024,-35-123-3690,-15-71-466,104 378 1283,-96-361-1006,-4-19 136,-5-14-207,-4-15-15,-10-23-50,-3 1-1,-1 1 0,-38-70 1,51 106-220,3 4 8,-1 0-1,0 0 1,1 0-1,-1 0 1,0 0-1,-1 0 1,1 1-1,-4-4 1,6 6 16,0 0 0,0 0 0,0 0 0,0 0 0,0 0 0,0 0 0,0 0 0,0 0 0,0-1 0,0 1 0,-1 0 0,1 0 0,0 0 0,0 0 0,0 0 0,0 0 0,0 0-1,0 0 1,0 0 0,0 0 0,0 0 0,0 0 0,0 0 0,0 0 0,0 0 0,0 0 0,0 0 0,-1 0 0,1 0 0,0 0 0,0 0 0,0 0 0,0 0 0,0 0 0,0 0 0,0 0 0,0 0 0,0 0 0,0 0 0,0 0 0,0 1 0,0-1 0,0 0 0,0 0 0,0 0 0,0 0 0,-1 0 0,1 0 0,0 0 0,0 0 0,0 0 0,0 0 0,0 0 0,0 0 0,0 0 0,0 0 0,0 0 0,0 0 0,0 1 0,0-1 0,0 0 0,0 0 0,0 0 0,0 0 0,0 0 0,0 0 0,0 0 0,0 0 0,0 0 0,2 9-70,6 11-19,-4-12 69,0-1 0,1-1 0,0 1 0,1-1 0,-1 0 0,1 0 0,0 0 0,0-1 0,1 0 0,0 0 0,0 0 0,0-1 0,8 4 0,-9-6 24,0 0 0,-1-1-1,1 1 1,0-1 0,0 0 0,0-1 0,0 1-1,0-1 1,0 0 0,0-1 0,0 1 0,0-1-1,0 0 1,0-1 0,0 1 0,0-1 0,-1-1-1,10-4 1,-7 3 33,0-1 0,0-1 0,0 0 0,0 0-1,-1 0 1,0-1 0,-1 0 0,1 0 0,-1 0 0,-1-1 0,0 0-1,7-13 1,-3 1 121,-1-1-1,-1 0 1,-1 0 0,5-28-1,-7 76-132,-1-13-45,5 25-59,2 0-1,1-1 0,31 69 1,-39-100-9,1 0 0,0-1 0,0 0-1,8 11 1,-11-17 49,-1 1 0,1 0 0,0-1 0,-1 1 0,1 0 0,-1-1 0,1 1-1,0-1 1,0 1 0,-1-1 0,1 1 0,0-1 0,0 0 0,-1 1 0,1-1 0,0 0-1,0 1 1,0-1 0,0 0 0,0 0 0,-1 0 0,1 0 0,0 0 0,0 0-1,0 0 1,0 0 0,0 0 0,0-1 0,-1 1 0,1 0 0,0 0 0,0-1-1,0 1 1,0 0 0,-1-1 0,1 1 0,0-1 0,-1 1 0,1-1 0,0 0 0,-1 1-1,1-1 1,0 0 0,-1 1 0,1-1 0,-1 0 0,0 0 0,1 1 0,-1-1-1,1 0 1,-1-1 0,6-11-127,-1-1 1,0 0-1,-1 0 0,0 0 0,-2 0 0,2-16 1,-3 27 126,5-52-595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1:14.721"/>
    </inkml:context>
    <inkml:brush xml:id="br0">
      <inkml:brushProperty name="width" value="0.05" units="cm"/>
      <inkml:brushProperty name="height" value="0.05" units="cm"/>
    </inkml:brush>
  </inkml:definitions>
  <inkml:trace contextRef="#ctx0" brushRef="#br0">138 1 12459,'-4'11'198,"-16"39"91,3 0 0,-18 90 0,-2 368 250,30-331-364,-11 493 347,58-2-311,52-38-145,-84-584-49,1 0 0,3-1 0,29 75 1,-34-104-10,1 0 1,0-1 0,1 0-1,1 0 1,0-1 0,1-1-1,0 1 1,1-2 0,1 0-1,0 0 1,1-1 0,0-1 0,18 11-1,-9-10 3,1 0 0,1-2 0,-1-1 0,1-1 0,1-1 0,50 6 0,162-6 53,-189-7-53,784-32-274,-405 11-185,1133-26-460,-1171 46 965,362-5 228,1-28-79,1239-232 4,-1456 153-178,-15-48 4,-476 145-31,-1-3 0,0-1 0,47-33 0,-68 39-1,-2-2-1,0 0 1,0-1 0,-2-1 0,0-1 0,-2-1 0,18-27-1,-16 18 0,-1-2-1,-2 0 1,-1-1-1,-1 0 1,-2-1-1,13-62 0,-16 45 4,-3 1 0,-2-1 0,-2 0 0,-5-58 0,-6 17 8,-30-132 0,-40-80-2,-104-265-108,159 503 62,-2 1 0,-52-94-1,67 141 27,0 0-1,-2 0 0,0 1 0,-1 1 0,0 0 0,-1 1 0,-1 1 0,0 0 0,-1 1 0,-1 1 0,0 0 0,-33-14 0,16 12 5,-1 3 0,0 1 0,0 1 0,-1 3 0,-53-4-1,-189 8 133,248 3-103,-726 32 964,-611 39-673,-437 130-2141,1004-105 1651,-329-9 446,0-112-66,1026 15-250,-150-10-80,2 20 31,132 12 37</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2.898"/>
    </inkml:context>
    <inkml:brush xml:id="br0">
      <inkml:brushProperty name="width" value="0.05" units="cm"/>
      <inkml:brushProperty name="height" value="0.05" units="cm"/>
    </inkml:brush>
  </inkml:definitions>
  <inkml:trace contextRef="#ctx0" brushRef="#br0">37 17 17756,'-17'-17'1928,"9"17"-1112,2 9-336,3 4 1241,2-1-473,1-1-640,0 1-336,0-3-568,0 0-472,-2-1 648,2-5-144,8 5-136</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3.303"/>
    </inkml:context>
    <inkml:brush xml:id="br0">
      <inkml:brushProperty name="width" value="0.05" units="cm"/>
      <inkml:brushProperty name="height" value="0.05" units="cm"/>
    </inkml:brush>
  </inkml:definitions>
  <inkml:trace contextRef="#ctx0" brushRef="#br0">171 107 19524,'1'0'89,"-1"0"0,1 0 0,-1-1-1,1 1 1,-1 0 0,1 0 0,-1-1-1,0 1 1,1 0 0,-1-1 0,0 1 0,1 0-1,-1-1 1,0 1 0,1-1 0,-1 1-1,0-1 1,0 1 0,0 0 0,1-1 0,-1 1-1,0-1 1,0 1 0,0-1 0,0 1-1,0-1 1,0 1 0,0-1 0,0 1 0,0-2-1,0 1 40,-1 1 0,0-1 0,1 0 0,-1 0 0,0 1 0,1-1 0,-1 0 0,0 1 0,0-1 0,0 1 0,1-1-1,-1 1 1,0 0 0,-2-1 0,-33-7 1785,31 7-1856,0 1-1,0 0 1,0 1-1,1-1 1,-1 1-1,0 0 1,0 0 0,0 1-1,1-1 1,-1 1-1,0 0 1,1 0-1,0 1 1,-1-1-1,1 1 1,0 0-1,0 0 1,1 1 0,-1-1-1,1 1 1,-6 7-1,5-6-56,1 1-1,0-1 1,0 1 0,0 0-1,1 0 1,0 0 0,0 0-1,0 0 1,1 0-1,0 1 1,0-1 0,1 0-1,-1 1 1,2-1 0,-1 1-1,2 9 1,-2-15-1,1 1 1,-1 0-1,0-1 1,1 1-1,0 0 1,-1-1-1,1 1 1,0-1-1,0 1 1,0-1-1,0 1 1,0-1-1,0 1 1,0-1-1,0 0 1,0 0-1,1 0 1,-1 0 0,1 0-1,-1 0 1,1 0-1,-1 0 1,1 0-1,-1-1 1,1 1-1,0 0 1,-1-1-1,1 0 1,0 1-1,0-1 1,-1 0-1,1 0 1,0 0-1,0 0 1,-1 0-1,1 0 1,0-1-1,2 0 1,4 0 3,-1-2 1,1 1 0,0-1-1,-1 0 1,1-1 0,12-7 0,5-8 25,-2 0 1,0-1-1,35-40 1,-30 30 82,36-31 0,-62 59-105,-1 1 0,1 0 0,-1-1 0,1 1 0,0 0 0,-1 0 0,1 0 0,0 0 0,0 0 1,0 1-1,0-1 0,0 1 0,0-1 0,0 1 0,0-1 0,0 1 0,3 0 0,-3 1-2,-1-1 1,1 1-1,-1 0 1,0 0-1,1 0 1,-1 0-1,0 0 1,1 0-1,-1 0 1,0 0 0,0 0-1,0 1 1,0-1-1,0 0 1,0 1-1,0-1 1,0 1-1,-1-1 1,1 1-1,-1-1 1,2 3-1,2 10 14,-1 0 0,4 21 0,-6-24-13,1 0 0,0 0 1,1 0-1,7 17 0,-10-28-4,0 1 0,1-1 0,-1 1-1,0-1 1,0 1 0,1-1 0,-1 1-1,1-1 1,-1 1 0,0-1 0,1 0-1,-1 1 1,1-1 0,-1 0 0,1 1-1,-1-1 1,1 0 0,-1 0 0,1 1 0,-1-1-1,1 0 1,-1 0 0,1 0 0,0 0-1,-1 0 1,1 0 0,-1 0 0,1 0-1,-1 0 1,1 0 0,0 0 0,-1 0-1,1 0 1,-1 0 0,1 0 0,-1-1-1,1 1 1,-1 0 0,1 0 0,-1-1-1,1 1 1,-1 0 0,1-1 0,-1 1 0,1 0-1,-1-1 1,0 1 0,1-1 0,-1 1-1,1-1 1,19-26 43,-19 26-44,13-22 22,-4 6-59,0 1 0,1 0-1,1 0 1,0 2 0,28-27 0,-39 39 22,1 1 1,-1 0-1,1 0 1,0 0-1,-1 0 0,1 0 1,0 0-1,-1 0 1,1 0-1,0 1 1,0-1-1,0 1 1,0-1-1,0 1 1,0 0-1,-1 0 1,1 0-1,0 0 0,0 0 1,0 0-1,3 1 1,-3 0-3,0 0-1,0 0 1,-1 1 0,1-1-1,0 0 1,0 1 0,-1-1-1,1 1 1,-1-1 0,0 1-1,1 0 1,-1 0 0,0 0-1,0-1 1,0 1 0,0 2-1,3 7-23,0 1-1,-1-1 1,-1 0-1,0 1 0,1 20 1,0-15-30,-3-17 50,0 0-1,0 0 1,0 0 0,0 1-1,0-1 1,1 0 0,-1 0-1,0 0 1,0 0 0,0 0-1,0 0 1,0 0-1,1 0 1,-1 0 0,0 0-1,0 0 1,0 0 0,0 0-1,0 0 1,1 0 0,-1 0-1,0 0 1,0 0 0,0 0-1,0 0 1,0 0-1,1 0 1,-1 0 0,0 0-1,0 0 1,0 0 0,0 0-1,0-1 1,0 1 0,1 0-1,-1 0 1,0 0-1,0 0 1,0 0 0,0 0-1,0 0 1,0-1 0,0 1-1,0 0 1,0 0 0,0 0-1,1-1 1,13-28-1989,-9 18 2119,9-19-584,6-6-159</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3.688"/>
    </inkml:context>
    <inkml:brush xml:id="br0">
      <inkml:brushProperty name="width" value="0.05" units="cm"/>
      <inkml:brushProperty name="height" value="0.05" units="cm"/>
    </inkml:brush>
  </inkml:definitions>
  <inkml:trace contextRef="#ctx0" brushRef="#br0">99 1 19580,'-1'2'269,"0"-1"-1,1 1 1,-1 0 0,0-1-1,0 1 1,0-1-1,0 1 1,0-1 0,0 0-1,-2 3 1,-6 6 193,-3 10 780,-29 50 846,37-62-2066,0 1 0,0 0 1,1-1-1,0 1 0,1 0 1,-2 13-1,4-22-32,1 1 0,-1-1 0,0 1 0,0-1 0,1 0-1,-1 1 1,1-1 0,-1 0 0,0 1 0,1-1 0,-1 0 0,1 0 0,-1 1 0,0-1 0,1 0-1,-1 0 1,1 0 0,-1 0 0,1 0 0,-1 0 0,1 1 0,-1-1 0,1 0 0,-1 0 0,1-1 0,-1 1-1,1 0 1,-1 0 0,1 0 0,-1 0 0,1 0 0,-1 0 0,1-1 0,27-5-131,-20 4 86,6 0 7,-1 1 0,1 0-1,23 1 1,-32 0 30,-1 0 1,1 1-1,0-1 1,-1 1-1,1 0 0,-1 1 1,1-1-1,-1 1 0,0 0 1,1 0-1,-1 0 1,0 1-1,0-1 0,5 5 1,-8-5 31,1 1 1,-1-1 0,0 0 0,0 0-1,0 0 1,0 1 0,0-1-1,0 1 1,-1-1 0,1 1-1,-1-1 1,1 1 0,-1-1-1,0 1 1,0-1 0,0 1 0,-1-1-1,1 1 1,0-1 0,-1 1-1,0-1 1,1 0 0,-1 1-1,0-1 1,0 0 0,-3 4-1,-1 4 128,-1-1 0,0 1 0,0-1 0,-14 14-1,15-18-193,0 0 0,0 0 1,0 0-1,0-1 0,-1 0 0,0 0 0,0 0 0,0-1 0,0 0 0,-1 0 0,1 0 0,-1-1 0,0 0 0,0 0 0,1-1 0,-1 0 0,0 0 0,0 0 0,-12-2 0,5-1-328</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4.567"/>
    </inkml:context>
    <inkml:brush xml:id="br0">
      <inkml:brushProperty name="width" value="0.05" units="cm"/>
      <inkml:brushProperty name="height" value="0.05" units="cm"/>
    </inkml:brush>
  </inkml:definitions>
  <inkml:trace contextRef="#ctx0" brushRef="#br0">1 41 17380,'6'28'1046,"1"-2"0,1 1 0,2-1 1,0 0-1,28 47 0,-36-69-976,3 5 109,1 0 0,-1 0-1,13 15 1,-17-23-147,0 0-1,1 1 0,-1-1 1,0 1-1,1-1 0,-1 0 1,1 0-1,0 0 0,-1 0 1,1 0-1,0 0 0,-1-1 1,1 1-1,0 0 0,0-1 0,-1 1 1,1-1-1,0 0 0,0 0 1,0 1-1,0-1 0,0-1 1,0 1-1,0 0 0,-1 0 1,1-1-1,0 1 0,2-1 1,0-2 30,1 0 1,-1 0 0,0 0 0,0 0-1,-1-1 1,1 0 0,-1 1 0,1-1-1,-1-1 1,-1 1 0,5-8 0,25-57 513,-29 60-484,11-28 215,-10 24-211,1 0 0,0 0 1,1 0-1,7-11 1,-12 23-92,-1 0 1,1 0 0,0 0-1,-1 0 1,1 0-1,0 0 1,0 0 0,0 0-1,0 0 1,0 1 0,0-1-1,0 0 1,0 0 0,0 1-1,0-1 1,0 1 0,0-1-1,1 1 1,-1 0 0,0-1-1,0 1 1,3 0 0,-3 0-4,1 0 1,0 1-1,-1-1 1,1 1-1,-1 0 1,1-1-1,-1 1 1,1 0-1,-1 0 1,0 0 0,1 0-1,-1 0 1,0 0-1,0 0 1,2 2-1,4 7-19,0 0 0,-1 0 0,11 22 1,-12-21-9,-2-5 12,0 0 7,0 0-1,0 0 1,0-1 0,1 1 0,8 9 0,-11-15 7,-1 1-1,1 0 0,0-1 1,0 1-1,0-1 0,-1 1 1,1-1-1,0 1 0,0-1 1,0 0-1,0 0 1,0 1-1,0-1 0,0 0 1,0 0-1,0 0 0,0 0 1,0 0-1,1 0 0,-1 0 2,1-1-1,-1 0 1,1 1-1,-1-1 1,0 0-1,1 0 0,-1 0 1,0 0-1,0 0 1,0 0-1,1 0 1,-1 0-1,0 0 0,0 0 1,1-3-1,8-12 16,12-30 1,-14 28-16,1 0 1,11-16-1,-17 29-16,0 1 1,1-1-1,-1 1 0,1 0 0,0 1 1,0-1-1,0 0 0,1 1 1,-1 0-1,1 0 0,8-3 1,-10 5-1,-1 0 0,0 0 1,1 1-1,-1-1 0,0 1 1,1-1-1,-1 1 1,1 0-1,-1 0 0,1 0 1,-1 1-1,0-1 0,1 0 1,-1 1-1,0 0 1,1-1-1,2 2 0,-1 0-8,-1 1 0,1-1 0,0 1 0,-1-1-1,0 1 1,1 0 0,-1 0 0,5 7 0,-2-1-23,0 1 1,0-1 0,-1 1 0,0 0-1,-1 0 1,5 17 0,-7-21-26,-1 0 1,0 0 0,-1 0-1,1 0 1,-2 10 0,1-16 47,0 0 0,0 1 1,0-1-1,0 0 0,0 0 1,0 0-1,0 1 0,0-1 1,0 0-1,0 0 0,0 0 1,0 1-1,0-1 0,0 0 1,0 0-1,0 0 0,0 0 1,0 1-1,0-1 0,0 0 1,0 0-1,0 0 0,-1 0 1,1 1-1,0-1 0,0 0 1,0 0-1,0 0 0,0 0 1,-1 0-1,1 0 0,0 0 1,0 0-1,0 1 0,0-1 1,-1 0-1,1 0 0,0 0 1,0 0-1,0 0 0,-1 0 1,-6-7-215,-4-13 117,-1-14-153</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4.981"/>
    </inkml:context>
    <inkml:brush xml:id="br0">
      <inkml:brushProperty name="width" value="0.05" units="cm"/>
      <inkml:brushProperty name="height" value="0.05" units="cm"/>
    </inkml:brush>
  </inkml:definitions>
  <inkml:trace contextRef="#ctx0" brushRef="#br0">47 1 19180,'-2'9'2417,"2"0"-1537,-8-4-592,2-4 2152,-1-2-1871,-3-3-113,-3-2-392</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5.619"/>
    </inkml:context>
    <inkml:brush xml:id="br0">
      <inkml:brushProperty name="width" value="0.05" units="cm"/>
      <inkml:brushProperty name="height" value="0.05" units="cm"/>
    </inkml:brush>
  </inkml:definitions>
  <inkml:trace contextRef="#ctx0" brushRef="#br0">0 184 15387,'0'-1'71,"1"0"0,-1 1-1,0-1 1,0 0 0,0 1 0,1-1-1,-1 0 1,0 1 0,1-1 0,-1 1-1,0-1 1,1 1 0,-1-1-1,1 1 1,-1-1 0,1 1 0,-1-1-1,1 1 1,-1-1 0,1 1 0,-1 0-1,1-1 1,0 1 0,-1 0-1,1 0 1,0 0 0,-1-1 0,1 1-1,0 0 1,-1 0 0,1 0 0,0 0-1,-1 0 1,1 0 0,0 0-1,-1 0 1,1 0 0,0 1 0,-1-1-1,1 0 1,0 0 0,-1 0 0,1 1-1,-1-1 1,1 0 0,0 1-1,-1-1 1,1 1 0,-1-1 0,1 0-1,-1 1 1,1-1 0,-1 1 0,0 0-1,1-1 1,-1 1 0,0-1-1,1 2 1,4 5 677,0 0 0,0 1 0,5 12-1,90 258 3176,-70-184-3573,-9-27-167,22 61 165,-28-95-145,-15-32-197,1-1 1,-1 0-1,0 1 1,0-1-1,0 1 0,1-1 1,-1 0-1,0 1 1,0-1-1,0 0 1,1 0-1,-1 1 1,0-1-1,1 0 0,-1 1 1,0-1-1,1 0 1,-1 0-1,0 0 1,1 0-1,-1 1 0,1-1 1,-1 0-1,0 0 1,1 0-1,-1 0 1,1 0-1,-1 0 0,0 0 1,1 0-1,-1 0 1,1 0-1,-1 0 1,1 0-1,-1-1 6,1 1 0,0-1 1,-1 0-1,1 1 0,-1-1 0,0 1 0,1-1 0,-1 0 1,1 0-1,-1 1 0,0-1 0,0 0 0,1 0 0,-1 1 1,0-1-1,0-1 0,1-11 66,0-1 1,-1 1 0,0 0-1,-1 0 1,-3-14-1,-18-71 229,16 75-230,-5-23-73,-1 1 1,-31-70-1,34 100-121,9 15 114,0 0 1,1 0-1,-1 0 1,0 0-1,0 0 1,0 0-1,0 0 1,0 0-1,0 0 1,0 0-1,0 0 1,0 0-1,0 1 1,0-1-1,0 0 0,0 0 1,0 0-1,0 0 1,0 0-1,0 0 1,0 0-1,0 0 1,0 0-1,0 0 1,0 0-1,0 1 1,0-1-1,0 0 0,0 0 1,0 0-1,0 0 1,0 0-1,0 0 1,0 0-1,0 0 1,0 0-1,0 0 1,0 0-1,0 0 1,-1 0-1,1 0 1,0 1-1,0-1 0,0 0 1,0 0-1,0 0 1,0 0-1,0 0 1,0 0-1,0 0 1,0 0-1,0 0 1,0 0-1,0 0 1,-1 0-1,1 0 1,0 0-1,0 0 0,0 0 1,0 0-1,0 0 1,0 0-1,0 0 1,0 0-1,0 0 1,8 27-226,-4-20 180,0 0-1,0 0 1,1 0 0,0 0-1,0-1 1,10 10 0,-13-14 44,0 0 0,0-1 0,0 1 0,1-1 0,-1 1 0,0-1 0,1 0 0,-1 0 0,1 0-1,-1-1 1,1 1 0,-1 0 0,1-1 0,0 0 0,-1 0 0,1 0 0,-1 0 0,1 0 0,0 0 0,-1 0 0,1-1 0,-1 0 0,1 1 0,-1-1 0,4-1 0,2-3 11,0 1 0,0-1 0,0-1 0,0 1 0,-1-1 0,0-1 0,0 1 0,0-1 0,-1-1 0,0 1 0,-1-1 0,7-10 0,-1-2 39,-1-1 0,-1 1 1,13-45-1,-17 46-2,-1 0-1,-1 0 0,-1 0 0,0-20 0,-2 27-18,0 1 0,-1 0 0,0-1 0,-1 1 0,0 0-1,-1 0 1,-8-22 0,10 31-21,0 0 0,0 0 0,0 1 0,0-1 0,0 0 0,0 0 0,0 0 0,0 1 0,-1-1 0,1 1 0,-1-1 0,1 1 0,-1-1 0,0 1 0,1 0 0,-1 0 0,0 0 0,0 0 0,0 0 0,0 0 0,0 1 0,0-1 0,0 1 0,0-1-1,0 1 1,0 0 0,-3-1 0,2 2-1,0 0-1,1-1 1,-1 1-1,0 0 0,1 1 1,-1-1-1,0 0 0,1 1 1,0-1-1,-1 1 0,1 0 1,0 0-1,0 0 1,0 0-1,0 0 0,0 0 1,1 1-1,-1-1 0,-1 4 1,-3 6-4,1-1 1,0 1 0,1 0-1,0 0 1,1 1 0,-2 16-1,-3 77-6,7-94 6,1-1 0,1 1-1,0-1 1,1 1-1,3 13 1,-5-23 2,1 0 1,-1 0-1,1 0 0,-1 0 1,1 0-1,0 0 0,0 0 1,0-1-1,0 1 0,0 0 1,1-1-1,-1 1 0,0-1 1,1 1-1,-1-1 0,1 1 1,-1-1-1,1 0 0,0 0 1,-1 0-1,1 0 1,0 0-1,0 0 0,0-1 1,0 1-1,0 0 0,0-1 1,0 0-1,0 1 0,0-1 1,0 0-1,0 0 0,0 0 1,0 0-1,0-1 0,3 0 1,14-4 3,0-1-1,24-12 1,-25 10-29,1 1-1,22-6 1,-32 11 6,-1 1 0,1-1 0,-1 2 0,1-1 0,0 1-1,-1 0 1,1 1 0,-1 0 0,1 1 0,-1-1 0,1 2 0,12 4 0,-15-4 2,0 0 0,0 0 0,-1 1 0,1-1 1,-1 1-1,0 1 0,0-1 0,-1 1 0,1-1 1,-1 2-1,0-1 0,0 0 0,-1 1 0,1-1 1,-1 1-1,4 12 0,-4-9-63,0-1 0,-1 0-1,0 1 1,0 0 0,-1-1 0,0 1 0,-1 16 0,-3-13-1103,-3-13 234,5-1 865,1 0-1,-1 1 1,0-1 0,0 0 0,0 0 0,1 1 0,-1-1-1,1 0 1,0 0 0,-1-2 0,1-17-600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6.844"/>
    </inkml:context>
    <inkml:brush xml:id="br0">
      <inkml:brushProperty name="width" value="0.05" units="cm"/>
      <inkml:brushProperty name="height" value="0.05" units="cm"/>
    </inkml:brush>
  </inkml:definitions>
  <inkml:trace contextRef="#ctx0" brushRef="#br0">3 276 15267,'-1'2'269,"0"1"0,1 0 0,0 0 0,-1-1 0,1 1 0,0 0-1,0 0 1,1 0 0,-1-1 0,1 1 0,-1 0 0,1 0 0,0-1 0,0 1 0,0 0-1,0-1 1,1 1 0,-1-1 0,1 0 0,-1 1 0,1-1 0,0 0 0,0 0-1,2 2 1,-1-2-123,-1-1-1,1 1 1,-1-1-1,1 0 1,0 0-1,0 0 1,0 0-1,0 0 0,0-1 1,0 1-1,0-1 1,0 0-1,0 0 1,0 0-1,0 0 1,0 0-1,0-1 0,0 1 1,0-1-1,0 0 1,-1 0-1,6-2 1,4-3 61,0-1 0,-1 0 1,0-1-1,0 0 0,0-1 1,-1 0-1,0 0 0,-1-1 1,10-14-1,-5 6-13,-1-1-1,-2 0 1,1-1-1,13-37 0,-24 55-177,16-50 209,-17 49-214,1 0 0,-1 0 0,1 0 1,-1 0-1,0 0 0,0 1 0,0-1 1,-1 0-1,1 0 0,-1 0 0,1 0 1,-1 0-1,0 1 0,0-1 0,-3-4 0,4 6-7,-1 0 0,1 0-1,-1 0 1,0 0-1,0 1 1,1-1-1,-1 0 1,0 0-1,0 1 1,0-1 0,0 1-1,0-1 1,0 1-1,0-1 1,0 1-1,0 0 1,0-1-1,0 1 1,0 0 0,0 0-1,0 0 1,0 0-1,-2 0 1,0 0 1,0 1 0,1 0-1,-1 0 1,0-1 0,1 2 0,-1-1 0,1 0 0,-1 0 0,-2 3 0,-5 3 3,1 1 1,0 0-1,-10 12 1,3-3-10,1 2 0,1-1 0,0 2 0,2 0 0,0 0 0,1 1 0,1 1 0,1 0 0,1 0 0,1 0 0,-5 29 0,11-47 4,1 1 1,-1-1 0,1 1-1,0-1 1,1 1 0,-1 0-1,1-1 1,0 0 0,0 1 0,0-1-1,3 7 1,-3-9 1,0 0 0,1 1 0,-1-1-1,1 0 1,0 0 0,0 0 0,-1 0 0,1 0 0,1-1 0,-1 1 0,0-1-1,0 1 1,0-1 0,1 0 0,-1 1 0,1-1 0,-1-1 0,1 1-1,-1 0 1,4 0 0,6 1-80,-1-1 0,1-1-1,-1 0 1,1 0 0,-1-1-1,1-1 1,-1 0 0,15-4 0,12-7-528,37-17 1,-45 18 516,12-5-302</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7.420"/>
    </inkml:context>
    <inkml:brush xml:id="br0">
      <inkml:brushProperty name="width" value="0.05" units="cm"/>
      <inkml:brushProperty name="height" value="0.05" units="cm"/>
    </inkml:brush>
  </inkml:definitions>
  <inkml:trace contextRef="#ctx0" brushRef="#br0">5 43 15915,'-2'-12'1479,"1"9"-1171,1 0-1,-1 0 1,1 0-1,0 0 1,0 0-1,0 0 1,0 0-1,1-4 1,2 10 326,-1 1 0,1-1 0,-1 0 1,0 1-1,0 0 0,2 5 0,22 79 387,-4 0-1,12 105 1,8 37-289,-31-195-493,-11-35-238,0 0 0,0 1 0,0-1 0,1 0 0,-1 1 0,0-1-1,0 0 1,0 0 0,0 1 0,0-1 0,1 0 0,-1 0 0,0 0 0,0 1 0,0-1-1,1 0 1,-1 0 0,0 0 0,0 1 0,0-1 0,1 0 0,-1 0 0,0 0 0,1 0-1,-1 0 1,0 0 0,0 1 0,1-1 0,-1 0 0,1 0 0,4-17-273,-4-8-600,0 0 1,-6-48-1,0 38 262</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7.824"/>
    </inkml:context>
    <inkml:brush xml:id="br0">
      <inkml:brushProperty name="width" value="0.05" units="cm"/>
      <inkml:brushProperty name="height" value="0.05" units="cm"/>
    </inkml:brush>
  </inkml:definitions>
  <inkml:trace contextRef="#ctx0" brushRef="#br0">204 175 19252,'1'-3'190,"1"-1"-1,-1 1 1,1 0 0,-1-1 0,0 0-1,-1 1 1,1-1 0,0 0-1,-1 1 1,0-1 0,0 0-1,0 1 1,0-1 0,-1 0-1,0 1 1,1-1 0,-3-6-1,1 7-90,1 1 0,0 0 0,-1 0-1,1 0 1,-1 0 0,0 0-1,1 0 1,-1 0 0,0 1-1,0-1 1,0 0 0,-1 1-1,1 0 1,0-1 0,0 1-1,-1 0 1,1 0 0,-1 1-1,1-1 1,-1 0 0,1 1-1,-1-1 1,1 1 0,-1 0-1,1 0 1,-5 0 0,2 1-41,-1-1 0,1 1 0,0 0 1,-1 0-1,1 0 0,0 1 0,0 0 0,0 0 1,0 0-1,1 1 0,-1-1 0,0 1 0,-5 5 1,4-3-33,1 0 1,-1 1 0,1 0 0,0 0 0,1 1-1,-1 0 1,1-1 0,-5 12 0,5-8-24,0 1 0,1-1 0,0 1 0,0-1 0,1 1 0,0 0 0,1 0 0,1 0 0,-1 0 0,2 0 0,0 0 1,0 0-1,3 13 0,-2-19-1,-1-1 0,1 1 0,0-1 0,0 0-1,0 1 1,1-1 0,0 0 0,5 6 0,-7-8 0,1-1 0,-1 1 0,1-1-1,0 1 1,0-1 0,0 0 0,0 0-1,0 0 1,0 0 0,0 0 0,0 0-1,0 0 1,0-1 0,0 1-1,0-1 1,1 1 0,-1-1 0,0 0-1,0 0 1,1 0 0,2-1 0,0 0 6,0-1 1,-1 1 0,1-1 0,0 0 0,-1 0-1,1-1 1,-1 0 0,0 1 0,0-1 0,0-1 0,0 1-1,4-6 1,5-4 17,-2-2 1,11-16-1,0-3 32,-1-1 1,-3-2-1,-1 1 0,-1-2 0,20-76 0,-41 141-112,1-1-1,0 54 0,11 59-1100,-7-138 1152,0 5-222,0 1 0,1-1 0,0 1 0,0-1 0,1 0 0,0 1 0,0-1 0,0 0 0,5 7 0,-7-12 200,0-1 0,1 1 0,-1 0 0,0-1 0,1 1 1,-1-1-1,1 1 0,-1-1 0,1 1 0,-1-1 0,1 1 0,-1-1 0,1 0 1,-1 1-1,1-1 0,0 0 0,-1 1 0,1-1 0,-1 0 0,1 0 1,0 0-1,-1 1 0,1-1 0,0 0 0,-1 0 0,2 0 0,-1-1-19,1 1 0,-1-1 0,0 0 0,0 1 0,0-1 0,1 0 0,-1 0 0,0 0 0,0 0 0,0 0 0,0 0 0,0-2-1,18-22-753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8.299"/>
    </inkml:context>
    <inkml:brush xml:id="br0">
      <inkml:brushProperty name="width" value="0.05" units="cm"/>
      <inkml:brushProperty name="height" value="0.05" units="cm"/>
    </inkml:brush>
  </inkml:definitions>
  <inkml:trace contextRef="#ctx0" brushRef="#br0">39 1 14579,'-3'57'3133,"-11"68"0,-1 0-694,12-89-1910,1-14-36,0 0 1,4 42-1,-2-63-470,0 0 0,0 0 0,0 0 0,0 0 0,0 1 0,1-1-1,-1 0 1,0 0 0,1 0 0,-1 0 0,1 0 0,-1 0 0,1-1 0,0 1-1,-1 0 1,1 0 0,1 1 0,-2-2-9,1 0 0,0 1-1,-1-1 1,1 0 0,0 0 0,-1 1-1,1-1 1,0 0 0,-1 0 0,1 0 0,0 0-1,-1 0 1,1 0 0,0 0 0,-1 0-1,1 0 1,0-1 0,-1 1 0,1 0 0,1-1-1,1 0 10,1-1 0,-1 0 0,0 0 0,0-1 0,0 1 0,0-1 1,0 1-1,3-5 0,5-7 0,2 1 0,0 0 0,0 1 0,1 0-1,30-19 1,-39 28-38,0 1-1,1-1 0,-1 1 0,1 0 0,0 0 0,0 1 0,0-1 0,0 1 0,0 0 0,0 1 1,0 0-1,0 0 0,0 0 0,0 1 0,0 0 0,0 0 0,0 0 0,-1 1 0,1-1 0,0 2 0,8 3 1,-6-2-21,-1 0 1,0 1-1,-1 0 1,1 0 0,-1 0-1,0 1 1,0 0-1,7 10 1,-10-12 57,0 0 1,0 0 0,-1 1-1,0-1 1,0 1-1,0-1 1,0 1 0,-1 0-1,1 0 1,-1 0-1,-1 0 1,1 0-1,-1 0 1,0 0 0,0 6-1,0-9 20,-1 0 1,1 0-1,-1 0 0,1 0 0,-1 0 1,0 0-1,0 0 0,0 0 0,0 0 0,0 0 1,0 0-1,0-1 0,-1 1 0,1 0 0,-1-1 1,1 0-1,-3 2 0,0 0 43,1-1 0,-1 1-1,0-1 1,-1-1 0,1 1-1,0-1 1,-8 3 0,-3-2 107,0 0 1,1-1 0,-29-2 0,-31-7-372,49 4-1218,-1 2 0,-37 0-1,54 4 589,8 2-159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6.496"/>
    </inkml:context>
    <inkml:brush xml:id="br0">
      <inkml:brushProperty name="width" value="0.05" units="cm"/>
      <inkml:brushProperty name="height" value="0.05" units="cm"/>
    </inkml:brush>
  </inkml:definitions>
  <inkml:trace contextRef="#ctx0" brushRef="#br0">130 0 19924,'-13'12'589,"0"0"0,1 1 0,1 0-1,0 1 1,-16 27 0,20-31-430,2 1 0,-1 0 0,2 0 0,-1 0 0,2 0 0,-1 1 0,1-1 0,1 1 0,-1 14 0,3-24-149,-1 0 1,1 0 0,0-1-1,0 1 1,0 0 0,1 0-1,-1-1 1,0 1 0,1 0-1,-1 0 1,1-1 0,-1 1-1,1 0 1,0-1 0,0 1-1,0-1 1,0 1 0,0-1-1,0 0 1,0 1 0,0-1-1,2 2 1,-1-3-4,-1 1 0,1 0 0,0-1 0,0 1 0,0-1 0,0 1 0,0-1 1,0 0-1,0 0 0,0 0 0,0 0 0,-1 0 0,1 0 0,0-1 0,0 1 0,3-2 0,7-2 13,0-1 0,-1 0-1,0-1 1,18-11 0,51-39 110,30-18 115,-105 71-222,1-1 1,0 1 0,0 1-1,0-1 1,1 1 0,-1 0-1,0 0 1,13-1 0,-17 3-15,0 0 0,0 0 0,0 0 0,-1 1 0,1-1 0,0 0 0,0 1-1,-1-1 1,1 1 0,0-1 0,-1 1 0,1 0 0,-1 0 0,1 0 0,-1 0 0,1 0 0,-1 0 0,0 0 0,1 1 0,-1-1 0,0 0 0,0 1 0,0-1 0,0 1 0,0-1 0,0 1 0,0-1 0,-1 1-1,1 0 1,0 0 0,-1-1 0,0 1 0,1 0 0,-1 0 0,0-1 0,0 1 0,0 2 0,1 17 94,-1 0 1,-4 35-1,3-42-18,0-13-80,1-1 0,0 0 0,0 0 1,0 0-1,0 0 0,0 0 0,0 0 1,0 0-1,0 1 0,0-1 0,0 0 1,0 0-1,0 0 0,0 0 0,0 0 1,0 0-1,0 1 0,0-1 0,0 0 1,0 0-1,0 0 0,0 0 0,0 0 1,0 1-1,0-1 0,0 0 0,0 0 1,0 0-1,0 0 0,0 0 0,0 0 0,0 1 1,0-1-1,0 0 0,0 0 0,0 0 1,1 0-1,-1 0 0,0 0 0,0 0 1,0 0-1,0 0 0,0 1 0,0-1 1,0 0-1,1 0 0,-1 0 0,0 0 1,0 0-1,0 0 0,0 0 0,0 0 1,1 0-1,-1 0 0,0 0 0,0 0 1,0 0-1,0 0 0,1 0 0,8-9 123,8-17-21,0 0 12,26-32 0,-36 50-123,0 0 1,1 1 0,-1 0-1,2 0 1,-1 0 0,1 1-1,16-8 1,-23 13-4,0 0 1,0 0 0,0 0-1,0 0 1,0 1-1,1-1 1,-1 1-1,0-1 1,0 1-1,1 0 1,-1 0-1,0 0 1,0 0-1,1 0 1,-1 1 0,0-1-1,0 1 1,1 0-1,2 1 1,-3-1-2,0 1 1,0-1-1,0 1 1,0 0-1,0 0 0,0 0 1,0 0-1,-1 0 1,1 0-1,-1 0 1,0 0-1,1 1 1,-1-1-1,0 0 1,0 1-1,0 4 1,2 5 4,-2-1 0,1 1 0,-2 0 1,1-1-1,-4 22 0,2-4 74,1-28-66,-1 0 1,1 0-1,0-1 0,0 1 0,0 0 1,0 0-1,0 0 0,0-1 0,1 1 1,-1 0-1,0 0 0,0 0 0,0-1 1,1 1-1,-1 0 0,0 0 0,1-1 1,-1 1-1,1 0 0,-1-1 0,1 1 1,-1-1-1,2 2 0,-1-2 0,0 0-1,0 1 1,-1-1 0,1 0 0,0 0-1,0 0 1,0 0 0,0 0 0,0 0-1,0-1 1,-1 1 0,1 0-1,0 0 1,0-1 0,0 1 0,0 0-1,-1-1 1,2 0 0,6-4 17,0-1 1,0 0-1,8-8 0,-8 7-15,5-4 1,-4 2-43,1 1-1,0 0 0,0 0 0,1 1 1,0 0-1,0 1 0,0 0 1,17-5-1,-26 10 24,0 1 1,0-1-1,-1 1 0,1 0 1,0 0-1,0 0 0,-1 0 1,1 0-1,0 0 0,0 0 1,0 0-1,-1 1 0,1-1 1,0 1-1,-1 0 0,1-1 1,0 1-1,-1 0 1,1 0-1,-1 0 0,1 0 1,-1 0-1,1 0 0,-1 0 1,0 0-1,0 1 0,0-1 1,1 1-1,-1-1 0,-1 1 1,1-1-1,0 1 0,0-1 1,0 1-1,0 3 0,2 4-29,-1 1-1,0 1 0,-1-1 0,0 0 0,-1 11 0,1-5-14,-2 24-409,13-62-2407,12-37 1651,-11 25 393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1:22.921"/>
    </inkml:context>
    <inkml:brush xml:id="br0">
      <inkml:brushProperty name="width" value="0.05" units="cm"/>
      <inkml:brushProperty name="height" value="0.05" units="cm"/>
    </inkml:brush>
  </inkml:definitions>
  <inkml:trace contextRef="#ctx0" brushRef="#br0">180 101 13315,'-3'6'66,"0"-1"1,0 1 0,1 0-1,0 1 1,0-1 0,0 0-1,1 0 1,0 1-1,0-1 1,1 1 0,-1-1-1,2 1 1,0 10 0,0 6 12,1 237 107,-16 423-41,-51-162-51,3-33 92,39 1-43,25-422-136,14 82 0,-11-120-6,1 0-1,1 0 1,2-1 0,1-1-1,18 37 1,-21-52-5,0 0 1,1 0-1,0-1 0,1 0 0,0-1 0,1 0 1,0 0-1,1-1 0,0 0 0,0-1 1,1 0-1,0-1 0,0-1 0,0 1 0,1-2 1,0 0-1,1-1 0,13 4 0,19 1-17,0-1 0,87 3 0,95-14-28,-175 1 43,853 18 4,986-18 250,247-19-208,-828 17-92,-4-73-8,-1084 56 55,696-84 12,-558 24 215,-351 78-215,0 0 0,0 0 0,0-1 0,-1 0 0,0-1 0,0 0-1,0 0 1,14-12 0,-18 12-8,0-1-1,-1 1 0,1-1 1,-1 0-1,0 0 0,-1 0 1,1 0-1,-1-1 0,-1 1 1,1-1-1,-1 0 0,0 0 1,1-11-1,31-355-262,-22 195 188,-6 101 55,44-784-22,-38 459 93,0-27 1,-11 373-68,-11-83 1,8 123 11,-1 0 0,0 0 0,-1 0 0,-1 0 1,-1 0-1,0 1 0,-1 0 0,-1 0 1,-14-21-1,13 27-1,0-1 0,0 1 0,-1 1-1,0 0 1,0 0 0,-1 1 0,0 0 0,0 1 0,-1 0 0,1 1 0,-1 0 0,-17-4-1,-10-1 0,0 2 0,-68-5 0,-589 4 127,510 13-116,-2263 97-441,1201 2 495,-757 52 106,505-39-155,608 30-401,755-116 328</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8.836"/>
    </inkml:context>
    <inkml:brush xml:id="br0">
      <inkml:brushProperty name="width" value="0.05" units="cm"/>
      <inkml:brushProperty name="height" value="0.05" units="cm"/>
    </inkml:brush>
  </inkml:definitions>
  <inkml:trace contextRef="#ctx0" brushRef="#br0">172 251 17468,'0'-1'123,"0"0"0,-1-1 1,1 1-1,0 0 0,-1 0 1,1 0-1,0-1 0,-1 1 1,1 0-1,-1 0 1,0 0-1,1 0 0,-1 0 1,0 0-1,0 0 0,0 0 1,0 0-1,0 0 0,0 1 1,0-1-1,0 0 0,0 1 1,0-1-1,0 0 0,0 1 1,0-1-1,0 1 0,-1 0 1,1-1-1,0 1 0,0 0 1,-1 0-1,1 0 0,0 0 1,0 0-1,-1 0 0,1 0 1,0 0-1,0 0 0,-1 1 1,1-1-1,0 1 1,-2 0-1,-2 0 137,0 1-1,0 0 1,0 0 0,0 0 0,0 1-1,0 0 1,1 0 0,-1 0-1,-4 5 1,1 1-150,0 0 0,1 1-1,0 0 1,0 1 0,1 0-1,1-1 1,0 2 0,0-1 0,1 1-1,0-1 1,1 1 0,1 0-1,0 0 1,-1 15 0,3-25-101,0 0 1,0-1 0,0 1-1,0 0 1,0 0 0,1 0-1,-1-1 1,0 1 0,1 0-1,-1 0 1,1-1 0,0 1-1,0 0 1,-1-1 0,1 1-1,0 0 1,0-1 0,2 3-1,-2-4-1,1 1-1,-1-1 0,0 1 0,0-1 1,0 1-1,0-1 0,1 0 0,-1 0 0,0 1 1,0-1-1,0 0 0,1 0 0,-1 0 0,0 0 1,0 0-1,1-1 0,-1 1 0,0 0 1,0 0-1,2-2 0,5-1 15,1-1-1,-1-1 1,0 1 0,-1-2 0,13-9-1,13-14 14,39-29 46,-65 53-78,0 0 0,0 1-1,1 0 1,-1 1 0,1 0-1,0 0 1,0 0 0,14-2-1,-20 5-1,0 0 0,1 0 1,-1 0-1,1 0 0,-1 0 0,1 0 0,-1 1 0,1-1 0,-1 1 0,0-1 0,1 1 0,-1 0 1,0 0-1,0 0 0,1 0 0,-1 1 0,0-1 0,0 1 0,0-1 0,-1 1 0,1-1 1,0 1-1,-1 0 0,1 0 0,-1 0 0,1 0 0,-1 0 0,2 4 0,9 11 110,-12-17-101,0 0-1,1 0 1,-1 1-1,0-1 1,0 0 0,0 0-1,0 0 1,0 0 0,0 0-1,0 0 1,1 1-1,-1-1 1,0 0 0,0 0-1,0 0 1,0 0-1,1 0 1,-1 0 0,0 0-1,0 0 1,0 0 0,0 0-1,1 0 1,-1 0-1,0 0 1,0 0 0,0 0-1,0 0 1,1 0-1,-1 0 1,0 0 0,0 0-1,0 0 1,1 0 0,-1 0-1,0 0 1,0 0-1,0 0 1,0 0 0,0 0-1,1-1 1,-1 1-1,0 0 1,0 0 0,0 0-1,0 0 1,0 0 0,0 0-1,0-1 1,1 1-1,-1 0 1,0 0 0,0 0-1,0 0 1,0-1 0,0 1-1,0 0 1,0 0-1,0 0 1,0 0 0,0-1-1,2-10 258,1-23 187,-2-1 0,-2 1-1,-1-1 1,-1 1 0,-13-50 0,16 83-462,0 1 1,1-1-1,-1 1 1,0-1-1,0 1 0,0 0 1,0-1-1,0 1 0,1-1 1,-1 1-1,0-1 0,0 1 1,1 0-1,-1-1 1,0 1-1,0 0 0,1-1 1,-1 1-1,1 0 0,-1-1 1,0 1-1,1 0 0,-1-1 1,1 1-1,-1 0 1,0 0-1,1 0 0,-1 0 1,1-1-1,-1 1 0,1 0 1,-1 0-1,1 0 0,-1 0 1,1 0-1,-1 0 1,1 0-1,22 0-398,-19 0 262,11-2-254,0-1-1,-1 0 1,1-1-1,-1 0 1,0-1 0,0-1-1,0 0 1,-1-1 0,17-12-1,6-5-331</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39.598"/>
    </inkml:context>
    <inkml:brush xml:id="br0">
      <inkml:brushProperty name="width" value="0.05" units="cm"/>
      <inkml:brushProperty name="height" value="0.05" units="cm"/>
    </inkml:brush>
  </inkml:definitions>
  <inkml:trace contextRef="#ctx0" brushRef="#br0">0 52 17932,'4'10'863,"-1"1"0,0 0 0,1 12 0,4 13 403,2 3-206,-5-15-632,1-1 0,1 1 0,1-1 0,1 0 0,17 28 0,-25-49-387,0 0 0,0 0 0,0-1 0,0 1 0,1-1 0,-1 1 0,0-1 0,1 1 0,0-1 0,-1 0 0,1 0 0,0 0 0,-1 0 0,1 0 0,4 1 0,-5-2-10,1 0 1,0 0 0,-1 0-1,1 0 1,-1 0-1,1-1 1,0 1 0,-1 0-1,1-1 1,-1 1-1,1-1 1,-1 0 0,1 0-1,-1 1 1,0-1-1,1 0 1,-1 0 0,0 0-1,0 0 1,0-1-1,1 1 1,0-1 0,6-8 110,-1 0 1,0 0 0,0-1-1,10-20 1,17-52 305,-23 55-305,3-11 25,-10 24-125,1 1-1,1 1 1,0-1 0,13-19-1,-19 32-41,1 0-1,0 0 0,-1 0 0,1 0 1,0 0-1,0 0 0,0 1 0,0-1 1,-1 0-1,1 0 0,0 0 0,1 1 1,-1-1-1,0 1 0,0-1 0,1 0 1,-1 1-2,0 0 1,-1 0 0,1 0 0,-1 0 0,1 1 0,-1-1 0,1 0 0,-1 0 0,1 0 0,-1 1 0,1-1 0,-1 0 0,1 0 0,-1 1 0,1-1 0,-1 0 0,1 1 0,-1-1 0,0 1 0,1-1 0,-1 0 0,0 1 0,1-1 0,-1 2 0,3 3-3,-1 1 1,0 0 0,0 0-1,0 0 1,1 6 0,8 61-32,-8-47 29,1-1-1,11 36 1,-15-60 6,0-1 0,0 0 0,0 1 0,0-1 0,0 0 0,0 1 0,0-1 0,0 0 0,0 1 0,0-1 0,0 0 0,0 1 0,1-1 0,-1 0 0,0 1 0,0-1 0,0 0 0,1 1 0,-1-1 0,0 0 0,0 0 0,1 1 0,-1-1 0,0 0 0,1 0 1,-1 0-1,0 1 0,0-1 0,1 0 0,-1 0 0,0 0 0,1 0 0,-1 0 0,1 0 0,-1 0 0,0 0 0,1 0 0,-1 0 0,0 0 0,1 0 0,-1 0 0,0 0 0,1 0 0,-1 0 0,0 0 0,1 0 0,-1 0 0,0 0 0,1-1 0,-1 1 0,0 0 0,1 0 0,-1 0 0,0-1 0,0 1 0,1 0 0,-1 0 0,0-1 0,1 1 0,11-20 33,-11 19-33,31-68 68,-24 47-70,2 2 0,0-1-1,1 1 1,1 1 0,0 0 0,18-19-1,-28 36-8,0-1 0,0 1-1,1 0 1,0 0 0,-1 0-1,1 1 1,0-1 0,0 1-1,0-1 1,0 1-1,0 0 1,5-1 0,-6 1 3,0 1 1,-1 0-1,1 0 1,0 0-1,-1 1 1,1-1-1,-1 0 1,1 0-1,0 1 1,-1-1 0,1 1-1,-1 0 1,1-1-1,-1 1 1,1 0-1,-1 0 1,0 0-1,0 0 1,1 0-1,-1 0 1,0 0-1,0 1 1,0-1-1,0 0 1,0 1-1,1 1 1,2 4-13,-1 1 0,0-1 0,0 1 0,0 0 0,-1 0 0,0 0 0,-1 0 0,1 11 0,0 67-86,-2-81 94,0-2-92,-2 23-22,2-25 31,0 0 0,0 0-1,-1 0 1,1 0 0,0 0 0,0 0 0,-1 0 0,1 0-1,-1 0 1,1 0 0,-1 0 0,1 0 0,-1 0 0,1 0 0,-1 0-1,0 0 1,-1 0 0,2-2-51,-1 0-1,1 0 1,-1 0 0,1-1-1,0 1 1,-1 0 0,1 0 0,0-1-1,0 1 1,0 0 0,0 0-1,0-3 1,0 4 132,1-22-623,6-4-224</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40.101"/>
    </inkml:context>
    <inkml:brush xml:id="br0">
      <inkml:brushProperty name="width" value="0.05" units="cm"/>
      <inkml:brushProperty name="height" value="0.05" units="cm"/>
    </inkml:brush>
  </inkml:definitions>
  <inkml:trace contextRef="#ctx0" brushRef="#br0">122 276 15859,'2'-5'389,"0"-1"0,0 1 0,-1 0 0,0-1 0,0 0 0,0 1 0,-1-1 0,0 0 0,0 1-1,0-1 1,0 0 0,-3-8 0,3 13-324,0 0 1,-1 1-1,1-1 0,0 1 0,-1-1 1,1 1-1,0-1 0,-1 1 0,1-1 0,-1 1 1,1-1-1,-1 1 0,1-1 0,-1 1 1,1 0-1,-1-1 0,1 1 0,-1 0 0,0 0 1,1-1-1,-1 1 0,1 0 0,-1 0 1,0 0-1,1 0 0,-1 0 0,0 0 1,1 0-1,-1 0 0,1 0 0,-1 0 0,0 0 1,1 0-1,-1 0 0,0 0 0,1 1 1,-1-1-1,1 0 0,-1 0 0,1 1 1,-1-1-1,0 0 0,1 1 0,-1-1 0,1 1 1,0-1-1,-1 1 0,-24 23 1032,13-7-786,0 1 0,1 0 1,-12 27-1,19-37-242,1 0 1,0 0-1,1 1 0,-1-1 0,1 1 1,1-1-1,0 1 0,0 0 0,1-1 1,1 17-1,-1-24-57,0 0 0,1 0 0,-1 0 0,0 0 0,0 0-1,1 0 1,-1-1 0,1 1 0,-1 0 0,1 0 0,-1 0 0,1-1 0,0 1 0,-1 0 0,1-1 0,0 1 0,0 0 0,-1-1 0,1 1 0,0-1 0,0 1 0,0-1 0,-1 0-1,1 1 1,0-1 0,0 0 0,0 0 0,0 1 0,0-1 0,0 0 0,0 0 0,0 0 0,0 0 0,0 0 0,0 0 0,0-1 0,0 1 0,1 0 0,3-2 18,1 1 1,0-1-1,-1 0 1,1 0 0,5-3-1,19-13 65,45-34 0,-52 34-85,2 2 1,-1 0 0,33-15-1,-55 30-14,0 0 0,-1 1 0,1-1 0,-1 1 0,1-1 1,0 1-1,0-1 0,-1 1 0,1 0 0,0 0 0,0 0 0,-1 0 0,1 0 0,0 0 0,-1 0 0,1 1 0,2 0 0,-3-1 30,-1 1 0,1-1 0,0 1 0,-1-1 0,1 1 1,0-1-1,-1 1 0,1 0 0,-1 0 0,1-1 0,-1 1 0,1 0 0,-1 0 1,0 0-1,1-1 0,-1 1 0,0 0 0,1 0 0,-1 0 0,0 0 0,0 0 0,0 0 1,0-1-1,0 3 0,-2-34 626,-2 0 0,0 1 0,-16-51 0,14 55-536,6 26-142,0-1 0,-1 1 0,1-1 0,0 1 0,0 0 0,0-1-1,0 1 1,0-1 0,0 1 0,0 0 0,0-1 0,0 1 0,0-1 0,0 1-1,1 0 1,-1-1 0,0 1 0,0-1 0,0 1 0,0 0 0,1-1 0,-1 1-1,0 0 1,0-1 0,0 1 0,1 0 0,-1-1 0,0 1 0,1 0 0,-1 0-1,0-1 1,1 1 0,-1 0 0,0 0 0,1 0 0,-1-1 0,1 1 0,-1 0-1,0 0 1,1 0 0,0 0 0,21 0-1239,-8 0 263,-6-2 699,-1 0 1,1 0-1,0-1 1,-1 0-1,0-1 0,0 0 1,0 0-1,0 0 1,11-11-1,-11 11 84,33-27-720</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40.609"/>
    </inkml:context>
    <inkml:brush xml:id="br0">
      <inkml:brushProperty name="width" value="0.05" units="cm"/>
      <inkml:brushProperty name="height" value="0.05" units="cm"/>
    </inkml:brush>
  </inkml:definitions>
  <inkml:trace contextRef="#ctx0" brushRef="#br0">9 1 17196,'-3'11'614,"1"1"0,0 0 0,1-1 1,0 1-1,1 0 0,2 23 0,0-13 369,3 78 597,4-1-1,28 124 0,-33-208-1460,0 3 93,11 30 1,-13-44-165,-1 1-1,1-1 1,0-1-1,0 1 1,1 0-1,-1 0 1,1-1-1,0 0 1,0 1-1,0-1 1,0 0 0,6 4-1,-7-6-27,0-1 0,-1 1 0,1 0 0,-1-1 0,1 0 0,0 1 0,0-1 0,-1 0 0,1 1 1,0-1-1,0 0 0,-1 0 0,1-1 0,0 1 0,-1 0 0,1-1 0,0 1 0,-1-1 0,1 1 0,0-1 0,-1 0 0,1 1 0,-1-1 0,1 0 0,-1 0 0,1 0 0,-1 0 0,0-1 0,2 0 0,4-6 59,1 0 0,-2 0-1,11-15 1,-16 20-60,32-48 320,47-104 0,10-64-318,-55 130-396,-46 104-3117,-40 54 1992,33-47 892</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41.086"/>
    </inkml:context>
    <inkml:brush xml:id="br0">
      <inkml:brushProperty name="width" value="0.05" units="cm"/>
      <inkml:brushProperty name="height" value="0.05" units="cm"/>
    </inkml:brush>
  </inkml:definitions>
  <inkml:trace contextRef="#ctx0" brushRef="#br0">1 322 17532,'7'35'2264,"3"-5"-1432,-3-8-367,4-5 1247,3-14-664,-1-3-336,3-13-1040,-2-5-576,-2-6 744,-3-5-184,-4-4-152</inkml:trace>
  <inkml:trace contextRef="#ctx0" brushRef="#br0" timeOffset="1">302 123 20388,'4'-3'334,"0"1"1,0-1-1,0 0 0,0 0 0,-1 0 0,1 0 0,-1-1 0,0 1 0,0-1 0,0 0 0,-1 0 0,3-5 0,-1 3-189,-1 0-1,0-1 1,0 1-1,-1-1 1,0 0-1,0 0 0,1-10 1,-3 17-138,1-1 0,-1 1-1,0 0 1,0-1 0,0 1 0,0 0 0,0-1-1,0 1 1,0-1 0,0 1 0,0 0 0,0-1 0,0 1-1,0 0 1,0-1 0,0 1 0,-1 0 0,1-1-1,0 1 1,0 0 0,0 0 0,0-1 0,-1 1 0,1 0-1,0-1 1,0 1 0,0 0 0,-1 0 0,1-1 0,0 1-1,-1 0 1,1 0 0,0 0 0,0 0 0,-1-1-1,1 1 1,0 0 0,-1 0 0,0 0 0,-14 6 143,-13 18 31,20-14-157,0 0 1,1 0-1,0 1 0,1 0 1,0 0-1,1 0 0,0 1 1,-6 24-1,9-30-22,0 0 0,1 1-1,0-1 1,0 0 0,1 1 0,0-1 0,0 1-1,0-1 1,1 1 0,0-1 0,0 0 0,0 1 0,1-1-1,0 0 1,0 0 0,1 0 0,0 0 0,7 11-1,-9-15 3,1 0-1,0-1 1,0 1-1,0 0 1,0 0-1,0-1 1,0 1 0,0-1-1,1 0 1,-1 0-1,0 0 1,1 0-1,-1 0 1,1 0-1,-1 0 1,1-1-1,3 1 1,-1-1-45,-1 0 0,1-1 0,-1 1 1,0-1-1,1 0 0,-1 0 0,0 0 0,1-1 0,5-2 1,1-2-354,0 0 1,-1-1-1,0 0 1,0-1-1,-1 0 1,15-16-1,17-27-813,-22 29 374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41.552"/>
    </inkml:context>
    <inkml:brush xml:id="br0">
      <inkml:brushProperty name="width" value="0.05" units="cm"/>
      <inkml:brushProperty name="height" value="0.05" units="cm"/>
    </inkml:brush>
  </inkml:definitions>
  <inkml:trace contextRef="#ctx0" brushRef="#br0">169 27 14315,'-1'-2'205,"-12"-20"3462,13 22-3609,0 0 1,0-1 0,0 1 0,0 0 0,0 0 0,0 0-1,-1 0 1,1 0 0,0-1 0,0 1 0,0 0 0,0 0 0,-1 0-1,1 0 1,0 0 0,0 0 0,0 0 0,-1 0 0,1 0-1,0 0 1,0-1 0,0 1 0,-1 0 0,1 0 0,0 0 0,0 0-1,0 1 1,-1-1 0,1 0 0,0 0 0,0 0 0,0 0-1,-1 0 1,-4 13 1323,1 20-760,2 1 0,2 0 1,0 0-1,10 55 1,-9-75-516,6 54 277,3-1-1,3 0 1,34 101 0,-26-119-233,-19-45-148,0-1 1,0 0 0,0 0-1,0 0 1,1-1-1,-1 1 1,1 0-1,-1-1 1,1 0-1,0 1 1,5 2-1,-8-5-10,1 0 0,-1 1 0,1-1 0,-1 0 0,0 0 0,1 0 0,-1 0 0,1 0 0,-1 1 0,1-1 0,-1 0 0,0 0 0,1 0 0,-1 0 0,1 0 0,-1 0 0,1 0 0,-1 0 0,1-1 0,-1 1 0,0 0 0,1 0 0,-1 0 0,1 0 0,-1-1 0,0 1 0,1 0 0,-1 0 0,0-1 0,1 1 0,-1 0 0,0 0 0,1-1 0,-1 1 0,0 0 0,0-1 0,1 1 0,-1-1 0,0 1 0,0 0 0,0-1 0,1 1 0,-1-1 0,0 1 0,0 0 0,0-1 0,0 1 0,0-1 0,0 1 0,0-1 0,0 1 0,0-1 0,0 0 0,0-2-49,0 0-1,0 1 1,-1-1 0,1 0 0,-1 0 0,1 0-1,-3-3 1,-1-2-52,0 0 0,-1 1 0,0 0 0,0 0 1,-1 0-1,0 1 0,0-1 0,-8-5 0,-60-41-434,71 51 528,-58-34-108,37 23 525,-44-32-1,68 45-383,-1 0 0,1 0 0,0 0 1,-1-1-1,1 1 0,0 0 0,0 0 0,-1 0 0,1 0 0,0-1 0,-1 1 1,1 0-1,0 0 0,0-1 0,-1 1 0,1 0 0,0 0 0,0-1 1,0 1-1,0 0 0,-1-1 0,1 1 0,0 0 0,0-1 0,0 1 0,0 0 1,0-1-1,0 1 0,0 0 0,0-1 0,0 1 0,0 0 0,0-1 0,0 1 1,0 0-1,0-1 0,0 1 0,0 0 0,0-1 0,0 1 0,1 0 1,-1-1-1,0 1 0,0 0 0,0-1 0,0 1 0,1 0 0,-1 0 0,0-1 1,0 1-1,1 0 0,-1 0 0,0-1 0,1 1 0,-1 0 0,0 0 1,1 0-1,-1 0 0,0-1 0,0 1 0,1 0 0,28-5 459,-19 4-260,8-3 15,112-25 578,-110 23-978,0 0-1,0-2 1,0 0 0,21-13 0,-37 18 135,0 0 0,1 0 0,-2 0 0,1 0 0,0 0 0,0-1 0,-1 0 0,0 0 1,0 0-1,0 0 0,0 0 0,-1 0 0,5-10 0,0-25-273</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1:42.933"/>
    </inkml:context>
    <inkml:brush xml:id="br0">
      <inkml:brushProperty name="width" value="0.05" units="cm"/>
      <inkml:brushProperty name="height" value="0.05" units="cm"/>
    </inkml:brush>
  </inkml:definitions>
  <inkml:trace contextRef="#ctx0" brushRef="#br0">0 1284 15027,'12'-1'496,"-1"0"0,0-1 0,0-1 0,0 0 0,0 0 0,12-6-1,-4 2 283,552-227 2398,-306 119-2783,962-418-30,-745 331-264,-368 162 376,1 5 0,155-27 0,-268 62-462,1 0 0,0 0 0,-1-1 1,1 1-1,0-1 0,-1 0 0,1 0 0,0 0 0,-1 0 0,1 0 1,-1 0-1,0-1 0,1 1 0,-1-1 0,0 1 0,0-1 1,0 0-1,0 0 0,0 0 0,0 0 0,2-5 0,-5 7-150,0 0 0,1-1 0,-1 1 0,0 0 0,0-1 0,1 1 0,-1 0 0,0 0 0,0 0 0,0 0 0,0-1 0,1 1 0,-1 1 0,0-1 0,0 0 0,0 0 0,0 0 0,1 0 0,-2 1 0,-12 3-483</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3:29.400"/>
    </inkml:context>
    <inkml:brush xml:id="br0">
      <inkml:brushProperty name="width" value="0.05" units="cm"/>
      <inkml:brushProperty name="height" value="0.05" units="cm"/>
    </inkml:brush>
  </inkml:definitions>
  <inkml:trace contextRef="#ctx0" brushRef="#br0">14 1132 14859,'-13'7'1502,"13"-7"-1483,0 0 1,0 0 0,0 0-1,0 0 1,0 0 0,0 0 0,0 0-1,0 0 1,0 0 0,0 0 0,0 1-1,0-1 1,0 0 0,0 0 0,0 0-1,0 0 1,0 0 0,0 0 0,0 0-1,0 0 1,0 0 0,0 0 0,0 1-1,0-1 1,0 0 0,0 0 0,0 0-1,0 0 1,0 0 0,0 0 0,0 0-1,0 0 1,0 0 0,0 0 0,1 0-1,-1 0 1,0 1 0,0-1 0,0 0-1,0 0 1,0 0 0,0 0 0,0 0-1,0 0 1,0 0 0,0 0 0,0 0-1,0 0 1,1 0 0,-1 0 0,0 0-1,0 0 1,0 0 0,0 0 0,0 0-1,0 0 1,0 0 0,0 0 0,0 0-1,1 0 1,26 0 1505,-9-1-1175,11-1-116,0 0-1,0-2 1,0-1-1,31-10 1,112-43 154,144-71 236,-1 0 51,105-5 58,-291 96-631,-45 12-105,-1-3 0,-2-4 0,84-47 0,217-153-50,-240 144 32,-102 64-26,0 3 1,2 1 0,0 2 0,1 2-1,50-13 1,-217 76-347,-153 77 145,8 23 111,73-39 91,-249 115 23,-32 17 266,326-155-19,-148 110 0,289-187-220,2-2-14,1 1 0,-1-1 0,1 2 0,-7 7-1,14-15 11,0 1-1,0 0 0,1 0 0,-1 0 0,0 0 1,0 0-1,0 0 0,0 0 0,0 0 0,0 0 0,1 0 1,-1 0-1,0 0 0,0 0 0,0 0 0,0 0 1,0 0-1,0 0 0,1 0 0,-1 0 0,0 0 0,0 0 1,0 0-1,0 0 0,0 0 0,0 0 0,1 0 1,-1 0-1,0 0 0,0 0 0,0 0 0,0 0 0,0 0 1,0 1-1,0-1 0,1 0 0,-1 0 0,0 0 1,0 0-1,0 0 0,0 0 0,0 0 0,0 1 0,0-1 1,0 0-1,0 0 0,0 0 0,0 0 0,0 0 1,0 0-1,0 1 0,0-1 0,0 0 0,0 0 0,0 0 1,0 0-1,0 0 0,0 0 0,0 1 0,0-1 1,0 0-1,0 0 0,0 0 0,0 0 0,0 0 0,0 0 1,0 1-1,0-1 0,-1 0 0,7-1-14,0 0 0,0 0 0,0-1 0,0 1 0,0-1-1,-1-1 1,1 1 0,8-6 0,2 0-17,165-84-254,156-73-475,219-63-2471,-436 180 2216,-1-5 0,144-89 0,110-115 2387,-260 180-159,-75 53-330,-969 565-2033,872-509 950</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3:39.182"/>
    </inkml:context>
    <inkml:brush xml:id="br0">
      <inkml:brushProperty name="width" value="0.05" units="cm"/>
      <inkml:brushProperty name="height" value="0.05" units="cm"/>
    </inkml:brush>
  </inkml:definitions>
  <inkml:trace contextRef="#ctx0" brushRef="#br0">1 69 14427,'0'1'123,"0"0"1,1 0-1,-1 0 0,0 0 1,1 0-1,-1 0 0,1 0 0,-1 0 1,1-1-1,0 1 0,-1 0 1,1 0-1,0 0 0,-1-1 0,1 1 1,0 0-1,0-1 0,0 1 1,0-1-1,0 1 0,-1-1 1,1 1-1,0-1 0,2 1 0,26 6 1168,18-1-155,1-2 0,69-4 0,98-16-445,-167 11-521,524-42 800,3 27-285,-303 30-610,1 0-35,110-31 22,-347 17-65,98-8-43,-117 12 11,1 0 1,0 2 0,-1-1 0,1 2 0,22 6 0,-40-9 31,25 10-85,-24-10 80,0 0 0,0 1 0,0-1 0,0 1 0,0-1 0,0 1 0,0-1 0,0 1 0,-1-1 1,1 1-1,0 0 0,0 0 0,-1-1 0,1 1 0,0 0 0,-1 0 0,1 0 0,-1 0 0,1 0 0,0 1 0,-2-2 5,1 1 0,0-1 0,0 0 0,-1 1 0,1-1 0,0 1 0,-1-1 0,1 0 0,0 1-1,-1-1 1,1 0 0,-1 0 0,1 1 0,-1-1 0,1 0 0,0 0 0,-1 0 0,1 0 0,-1 1 0,1-1 0,-1 0 0,1 0 0,-1 0-1,1 0 1,-1 0 0,1 0 0,-1 0 0,-19 0-15,15 0 10,-705 32-162,99-1 179,86-42 26,1-26-5,516 37-31,5 0 0,1 0 0,-1 0-1,1 0 1,0 0 0,-1 0-1,1-1 1,0 1-1,-1-1 1,1 1 0,0-1-1,-1 0 1,1 0 0,0 0-1,0 0 1,-4-3-1,10 2-2,0 1-1,0-1 1,0 1-1,1 0 1,-1 1-1,6-1 0,53-3-30,108 9-1,-71-1 34,659-16-19,-341-2 3,-301 12 16,651 9-357,-749-6 330,-9 0 1,1-1-1,-1 1 1,0 1-1,0 0 1,11 4-1,-20-6 26,-1 0 0,0 0 0,1 0 0,-1 0 0,0 0 0,1 0 0,-1 0 0,0 0 0,1 0 0,-1 0 0,0 1 0,1-1 0,-1 0 0,0 0 0,0 0 0,1 1 1,-1-1-1,0 0 0,1 0 0,-1 1 0,0-1 0,0 0 0,0 0 0,1 1 0,-1-1 0,0 0 0,0 1 0,0-1 0,0 0 0,0 1 0,0-1 0,1 0 0,-1 1 0,0-1 0,0 0 0,0 1 0,0-1 0,0 0 0,0 1 0,0-1 0,0 0 0,-1 1 0,1-1 0,0 0 0,0 1 0,0-1 0,0 1 0,-2 0-7,1 1-1,0-1 0,-1 0 1,1 0-1,-1 0 0,1 0 1,-1 0-1,1 0 0,-1-1 1,-2 2-1,-33 9-45,1-3 1,-2 0-1,-68 4 0,-334-2 34,-5-32 136,39 1 80,-21 18 118,157 3-39,233 0-239,19 1-15,-1-1 0,1 0 0,-1-2 0,1 0 0,0-1 0,-22-7 0,27 2-57,13 8 35,0 0 0,0-1 0,0 1 0,0 0-1,0 0 1,0-1 0,0 1 0,0 0 0,0 0 0,0-1 0,0 1 0,0 0 0,0 0-1,0-1 1,0 1 0,0 0 0,0 0 0,0-1 0,0 1 0,1 0 0,-1 0 0,0 0-1,0-1 1,0 1 0,0 0 0,1 0 0,-1 0 0,0-1 0,0 1 0,0 0 0,1 0-1,1-1-12,1-1 0,-1 1-1,0 0 1,1 0-1,0 0 1,-1 1-1,1-1 1,4 0-1,45-1-63,0 2 0,-1 3 0,86 14 0,-90-11 56,68 10-30,375 37-1216,-419-50 718,0-4-1,0-2 1,0-4 0,133-30-1,-141 18 114,-37 10 148,46-8 1,-63 19 297,-12 5 49,-12 6 86,-2-2 43,-1-1 0,0-1 0,-1-1 0,0 0-1,-1-2 1,-32 7 0,-123 14 704,171-26-875,-144 12 553,0-7 1,-217-17-1,-293-85 211,608 85-765,14 3-351,-48-6-1,158 17-1109,42 5 500,-64 0 498</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3:41.382"/>
    </inkml:context>
    <inkml:brush xml:id="br0">
      <inkml:brushProperty name="width" value="0.05" units="cm"/>
      <inkml:brushProperty name="height" value="0.05" units="cm"/>
    </inkml:brush>
  </inkml:definitions>
  <inkml:trace contextRef="#ctx0" brushRef="#br0">233 45 9562,'-43'-10'2459,"23"4"1317,143 43 1397,-81-26-4690,0-3-1,80 7 0,15-15 19,141-18 0,82-2-275,109 57-194,-254-14-32,-185-20-7,1-1-1,-1-2 1,1-1-1,34-6 1,-60 5 2,-7 1 3,-6-1-1,-7 1 5,0 2-1,-29 3 1,0 1 0,-1288 77 130,1089-75 103,226-9-195,16 2-40,1 0 0,0 0 1,0 0-1,0 0 1,0 0-1,0 0 1,0 0-1,0 0 1,0 0-1,-1 0 0,1-1 1,0 1-1,0 0 1,0 0-1,0 0 1,0 0-1,0 0 0,0 0 1,0 0-1,0 0 1,0-1-1,0 1 1,0 0-1,0 0 0,0 0 1,0 0-1,0 0 1,0 0-1,0 0 1,0-1-1,0 1 0,0 0 1,0 0-1,0 0 1,0 0-1,0 0 1,0 0-1,0 0 0,0-1 1,0 1-1,0 0 1,0 0-1,0 0 1,0 0-1,0 0 0,0 0 1,0 0-1,0 0 1,0 0-1,0-1 1,1 1-1,-1 0 0,0 0 1,0 0-1,2-1 1,1-1-1,-1 1 0,1 0 1,-1-1-1,1 1 0,-1 0 1,1 1-1,3-2 0,40-4-22,0 1 0,90 2 0,-89 4 15,264 7-55,208-7-332,-298-22 152,96-4-336,-314 24 569,59 3-156,-57-2 139,1 1-1,-1 0 1,0 0-1,1 1 1,-1-1-1,0 1 1,0 0-1,8 6 1,-12-8 19,0 0 1,-1 1-1,1-1 1,0 1 0,0-1-1,-1 1 1,1 0-1,0-1 1,-1 1-1,1-1 1,-1 1-1,1 0 1,-1 0 0,1-1-1,-1 1 1,1 0-1,-1 0 1,0 0-1,0-1 1,1 1-1,-1 0 1,0 0 0,0 0-1,0 0 1,0 0-1,0 0 1,0 1-1,-1 0 1,1 0 0,-1-1 0,0 1 0,0-1 0,0 1 0,0 0 0,0-1 0,0 0 0,-1 1 0,1-1 0,0 0 0,-3 2 0,-5 3 7,0 0-1,0-1 0,-18 7 0,4-4 45,-1 0 0,0-2-1,0-1 1,-41 3 0,-102-2 180,144-6-200,-301-18 331,2-24 2,-198-16 317,499 57-631,-32 0 77,50 1-113,-1 0-1,0 1 0,0 0 1,0-1-1,1 1 1,-1 1-1,0-1 1,1 0-1,-1 1 1,-4 3-1,8-5-8,0 0 0,-1 0-1,1 0 1,0 0 0,-1 0 0,1 1-1,0-1 1,-1 0 0,1 0 0,0 1-1,-1-1 1,1 0 0,0 0 0,0 1-1,-1-1 1,1 0 0,0 1 0,0-1-1,0 0 1,-1 1 0,1-1 0,0 0-1,0 1 1,0-1 0,0 1 0,0-1-1,0 0 1,0 1 0,0-1 0,0 1-1,0-1 1,0 0 0,0 1 0,0-1-1,0 0 1,0 1 0,0-1 0,0 1-1,0-1 1,1 0 0,-1 1-1,0-1 1,0 0 0,0 1 0,1-1-1,-1 0 1,0 0 0,1 1 0,-1-1-1,2 2-8,1-1-1,-1 0 1,1 1-1,-1-1 1,0 0-1,1-1 1,0 1-1,2 0 1,50 7-180,0-3 1,68-2 0,-80-2 115,207 4-233,668-10-1527,-809-3 1489,146-30 0,-253 35 229,-9 1 73,-14-2 13,-508-54 317,259 23-26,-381-23 611,513 54-416,0 5-1,-236 34 1,246-7-116,46-9-197,81-19-144,0 1 0,0-1 0,0 0 0,0 0 0,0 0 0,0 1 0,0-1 0,0 0 0,0 0 0,0 0 0,0-1 1,0 1-1,0 0 0,0 0 0,0 0 0,-1-1 0,2 0-1,0 1 1,0 0-1,0-1 1,0 1-1,0-1 1,-1 1-1,2 0 1,-1-1-1,0 1 0,0 0 1,0-1-1,0 1 1,0-1-1,0 1 1,0 0-1,0-1 1,1 1-1,-1 0 1,0-1-1,0 1 1,0 0-1,1-1 0,-1 1 1,0 0-1,0 0 1,1-1-1,-1 1 1,1 0-1,2-4-11,1 1-1,0-1 0,0 1 0,1 1 1,7-5-1,4 1-1,1 0 0,-1 2 0,1 0 0,0 1 0,1 0 0,-1 2 0,0 0-1,24 2 1,145 21-29,-162-18 40,173 32-64,94 13-252,3-23-128,-20-41-21,-3-22 21,31-4-142,-266 38 430,50 1 1,-73 2 75,-1 1 1,0 1-1,0 0 1,0 1-1,-1 0 1,1 0-1,21 11 1,-30-12-5,1 0 0,-1 1 0,1-1 0,-1 1 0,0 0 0,0 0 0,0 0 1,5 7-1,-8-9 56,1 0 0,-1 0 0,1-1 0,-1 1 0,0 0 0,1 0 1,-1 0-1,0 0 0,0 0 0,1 0 0,-1-1 0,0 1 1,0 0-1,0 0 0,0 0 0,0 0 0,0 0 0,-1 1 0,1-1 15,-1 0-1,0 0 0,1 0 0,-1 0 0,0-1 1,1 1-1,-1 0 0,0-1 0,0 1 0,0 0 1,0-1-1,0 1 0,0-1 0,1 0 0,-1 1 0,0-1 1,0 0-1,0 1 0,0-1 0,0 0 0,-2 0 1,-27 1-253,-11-7-87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2:52.003"/>
    </inkml:context>
    <inkml:brush xml:id="br0">
      <inkml:brushProperty name="width" value="0.05" units="cm"/>
      <inkml:brushProperty name="height" value="0.05" units="cm"/>
    </inkml:brush>
  </inkml:definitions>
  <inkml:trace contextRef="#ctx0" brushRef="#br0">11 410 17180,'-4'21'286,"1"-1"1,1 1-1,1 38 1,11 66-512,-5-68 247,59 555-600,2 33 247,-16 343 419,-42-762-92,-7-192 2,0 9-34,1 0 0,2 0 1,19 80-1,-21-118 16,-1 0-1,1 0 1,0 0 0,0 0-1,1 0 1,-1-1 0,1 1-1,0-1 1,1 0 0,-1 0-1,1 0 1,-1 0 0,1 0-1,0-1 1,9 6 0,-9-7-2,0-1 1,0 1 0,0-1-1,0 0 1,0 0-1,0 0 1,0-1-1,0 0 1,0 0 0,0 0-1,0 0 1,0 0-1,1-1 1,-1 1 0,0-1-1,0-1 1,0 1-1,-1 0 1,1-1 0,5-3-1,-1 1-13,-6 3 39,0 0 0,0 0 0,0 0 0,0 0-1,0 1 1,0-1 0,0 0 0,4 0 0,-5 1 6,0 1-1,0-1 0,-1 0 1,1 0-1,0 1 1,0-1-1,0 1 0,0-1 1,0 0-1,0 1 1,0 0-1,-1-1 0,1 1 1,0-1-1,0 1 0,-1 0 1,1 0-1,-1-1 1,1 1-1,0 0 0,-1 0 1,0 0-1,2 1 1,3 8 13,0 0 1,1-1-1,1 1 1,-1-1-1,2-1 1,-1 0-1,1 0 1,0 0-1,1-1 1,0 0-1,0 0 1,0-1-1,1-1 1,0 1-1,0-2 1,1 1-1,-1-2 0,1 1 1,0-1-1,14 2 1,-1-3-38,1-1-1,0 0 1,-1-2-1,48-8 1,98-30-129,-139 31 106,294-71-457,413-47 0,-490 99 483,861-110-309,-924 108 207,449-64-423,5 42 51,231 69 315,-389-3 264,-324-17-54,164-24-1,-249 15-45,0-3 0,0-3 0,109-41 0,-143 43 3,-1-2 1,0-1-1,-1-2 1,-2-2-1,0-1 1,-1-1-1,-2-2 1,30-30-1,-37 27 11,0 0 0,-2-2-1,22-38 1,46-104 17,-67 126-19,138-323-19,-142 311 19,-1-1 1,-4-1 0,-2 0-1,7-93 1,-18 81 41,-2 0 0,-3-1 1,-4 1-1,-19-80 0,6 66 159,-4 0-1,-72-163 0,72 197 51,-3 2 0,-2 1 0,-49-64 0,54 83-94,-1 1 0,-2 1 0,-1 2 0,-1 1 0,-61-42 0,24 29-318,-1 3 1,-2 2 0,-1 4 0,-2 2-1,-99-23 1,72 30 59,-1 3-1,0 5 0,-160 0 0,-216 34 80,-2 25 24,221-20-9,-1561 147-331,924-116 302,-3-84 89,602-5-19,-158-14-229,326 39 6,-195 15 1,235 1 88</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3:50.032"/>
    </inkml:context>
    <inkml:brush xml:id="br0">
      <inkml:brushProperty name="width" value="0.05" units="cm"/>
      <inkml:brushProperty name="height" value="0.05" units="cm"/>
    </inkml:brush>
  </inkml:definitions>
  <inkml:trace contextRef="#ctx0" brushRef="#br0">33 1 10178,'-1'1'375,"-1"1"0,1 0 1,0 0-1,0 0 0,0 0 0,0 0 0,0 0 0,0 1 0,0-1 0,1 0 0,-1 0 1,1 5-1,-5 10 503,0-6-824,4-7-39,-1-1-1,0 1 1,1 0 0,0-1 0,0 1-1,0 0 1,0 5 0,15-31 778,-15 12-597,0 19-806,1-7 390,-1 0 1,1 0-1,0 1 1,0-1 0,1 0-1,-1 0 1,0 0 0,1 0-1,0 4 1,5-5-308</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3:57.194"/>
    </inkml:context>
    <inkml:brush xml:id="br0">
      <inkml:brushProperty name="width" value="0.05" units="cm"/>
      <inkml:brushProperty name="height" value="0.05" units="cm"/>
      <inkml:brushProperty name="color" value="#E71224"/>
    </inkml:brush>
  </inkml:definitions>
  <inkml:trace contextRef="#ctx0" brushRef="#br0">246 1 11514,'-10'5'500,"1"1"0,-1 1-1,1 0 1,0 0-1,1 1 1,-1 0 0,-10 14-1,19-22-422,-1 1 0,1-1 0,0 0 0,0 1 0,-1-1 0,1 0 0,0 1 0,0-1 0,0 0 0,0 1 0,-1-1 0,1 0 0,0 1 0,0-1-1,0 0 1,0 1 0,0-1 0,0 1 0,0-1 0,0 0 0,0 1 0,0-1 0,0 0 0,0 1 0,1-1 0,-1 1 0,0-1 0,0 0 0,0 1 0,0-1-1,1 1 1,13 5 1080,31-2-795,-25-3-111,48 9-57,171 19 113,-192-27-261,0-1-1,-1-2 1,56-10 0,35-13 87,-38 6 14,148-9 1,-102 29-111,178 26 0,-16 0 6,-285-27-41,-6-2-21,0 2 1,-1 0-1,1 1 1,0 1-1,-1 0 1,0 1-1,17 6 1,-31-10 10,-1 0 0,1 1 0,0-1 0,-1 0 0,1 0 0,0 0 0,-1 1 0,1-1 0,0 0 0,-1 1 0,1-1 0,-1 1 0,1-1 0,-1 1 0,1-1 0,-1 1 0,1-1 0,-1 1 0,1-1 0,-1 1 0,0 0 0,1-1 0,-1 1 0,0-1 0,0 1 0,1 0 0,-1-1 0,0 1 0,0 0 0,0-1 0,0 1 0,0 0 0,0 0 0,0-1 0,0 1 0,0 0 0,0-1 0,-1 2 0,0-1-3,0 0 1,0 0-1,0 0 0,0 0 1,0 0-1,-1 0 0,1 0 1,0-1-1,-1 1 0,1 0 1,-1-1-1,1 1 0,-1-1 0,1 0 1,-1 1-1,1-1 0,-1 0 1,-1 0-1,-18 0-1,0 0 0,0-2 0,-29-6 1,-2 0 21,-37 1-18,0 4 1,0 3 0,-1 4-1,2 5 1,-98 21 0,112-16 0,-289 45-8,303-53 20,-1-3 0,1-3 0,-1-2 0,-64-12-1,-161-56 71,80 15 29,190 51-106,0 1 0,0 0 0,0 1-1,-24 1 1,40 1-1,0 0 0,0 0 0,0 0 0,0 0 0,0 0 0,0 0 0,0 0-1,0 0 1,0 0 0,0 1 0,0-1 0,0 0 0,0 0 0,1 0 0,-1 0-1,0 0 1,0 0 0,0 0 0,0 0 0,0 1 0,0-1 0,0 0 0,0 0-1,0 0 1,0 0 0,0 0 0,0 0 0,0 0 0,0 1 0,-1-1 0,1 0-1,0 0 1,0 0 0,0 0 0,0 0 0,0 0 0,0 0 0,0 0 0,0 1 0,0-1-1,0 0 1,0 0 0,0 0 0,0 0 0,-1 0 0,1 0 0,23 4-71,0-1 1,0 0 0,0-2-1,42-3 1,-18 0 25,139-1-3,161 0 32,1 28 38,-40 28-26,67 8-4,-369-60 9,32 4-30,65 0-1,-102-5 33,1 0 0,0 0 0,-1 0 0,1 0 0,0-1 1,0 1-1,-1 0 0,1-1 0,-1 1 0,1-1 0,0 1 0,-1-1 0,1 0 1,-1 0-1,1 0 0,2-2 0,-4 3 1,0-1 0,0 0 1,1 1-1,-1-1 0,0 0 0,0 1 1,0-1-1,0 0 0,0 1 0,0-1 1,0 0-1,0 1 0,0-1 0,0 0 0,-1 1 1,1-1-1,0 0 0,0 1 0,-1-1 1,1 1-1,0-1 0,-1 0 0,1 1 1,0-1-1,-1 1 0,1-1 0,-1 0 0,-4-4 13,0 1-1,0-1 0,0 1 0,-1 0 0,0 0 0,-8-4 0,-7-2 16,-2 1-1,1 1 1,-1 1-1,0 1 1,-1 1 0,1 1-1,-30-2 1,-12 5-14,-92 9 1,112-4-7,1-3 0,-1-1 0,0-3 0,0-1 0,1-2 0,0-2 0,-46-15 0,23 1 11,-114-31 28,154 48-41,0 0 1,0 2-1,0 1 0,-54 3 0,69 0-11,0 0 1,1 0-1,-1 1 1,0 1-1,1 0 0,-21 8 1,31-11 0,0 1 1,1-1-1,-1 0 1,0 1 0,0-1-1,1 1 1,-1-1 0,0 1-1,0-1 1,1 1-1,-1 0 1,1-1 0,-1 1-1,0 0 1,1 0-1,-1-1 1,1 1 0,0 0-1,-1 0 1,1 0-1,0-1 1,-1 1 0,1 0-1,0 0 1,0 0 0,0 0-1,0 0 1,0 0-1,0 0 1,0-1 0,0 1-1,0 0 1,0 0-1,0 0 1,0 0 0,1 0-1,-1 0 1,0-1-1,1 1 1,-1 0 0,1 0-1,-1 0 1,1-1-1,0 2 1,2 1-8,0 1 0,1-2 0,-1 1 0,0 0-1,1-1 1,0 1 0,-1-1 0,6 2 0,23 9-26,0-2-1,0-2 1,1-1-1,0-1 1,38 2 0,171-2-106,151-42-354,47-1-124,-397 36 626,-90 7 81,-57-3-26,-116-12-1,-105-25 56,-182-9 38,271 50-406,19 0-743,176-10 791,16-6-64</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3:59.320"/>
    </inkml:context>
    <inkml:brush xml:id="br0">
      <inkml:brushProperty name="width" value="0.05" units="cm"/>
      <inkml:brushProperty name="height" value="0.05" units="cm"/>
      <inkml:brushProperty name="color" value="#E71224"/>
    </inkml:brush>
  </inkml:definitions>
  <inkml:trace contextRef="#ctx0" brushRef="#br0">181 132 11202,'-8'-2'467,"-31"-13"700,37 15-1082,1-1 0,-1 0 0,1 0 0,-1 0 0,1 0 1,0 0-1,0 0 0,-1-1 0,1 1 0,0 0 0,0-1 0,0 1 0,0 0 0,0-1 0,1 0 1,-1 1-1,0-1 0,1 1 0,-1-1 0,0-2 0,1 3-52,0 0-1,0 1 1,0-1 0,0 1-1,0-1 1,1 1 0,-1-1-1,0 1 1,0-1 0,0 1-1,0 0 1,1-1 0,-1 1-1,0-1 1,1 1-1,-1-1 1,0 1 0,1 0-1,-1-1 1,0 1 0,1 0-1,-1-1 1,1 1 0,-1 0-1,1-1 1,-1 1 0,1 0-1,-1 0 1,0 0 0,1 0-1,0-1 1,20-2 506,-16 2-400,437-50 1109,-308 39-1243,1 6-1,0 6 0,195 26 1,185 11 6,1-29 32,-447-5 113,-55 0 234,-46-1 59,-1197 98 406,755-71-676,377-31 88,0-4 0,-180-37 0,224 33-461,145 39-1001,-18-15 1061,1-2 1,0-4 0,79-2 0,228-22 122,221-42 12,126-8-82,-632 58 187,-141 3 245,-193-1-257,-1 11 0,0 11 0,-300 58 0,413-51-72,-167 9-1,238-30-16,0-2 0,-1-3 0,1-2 0,1-2 0,-91-25 0,225 54-282,1-4 0,1-4 0,0-3 0,111-1 0,-27-12 181,203-31 0,-211 13 15,207-25-46,3 25 32,-516 12 314,7 0-145,-445 22-45,183 2-31,0-30 173,236-6 22,62 6 21,-107 0-1,209 14-214,-62 3-98,59-3 48,1 1 0,0 0-1,0 0 1,-1 0 0,1 0 0,0 1 0,0-1-1,0 1 1,0 0 0,1 1 0,-1-1 0,-3 3-1,6-4 27,0-1 0,1 1 0,-1-1 0,1 1 0,-1-1 0,1 1 0,-1-1-1,1 1 1,0 0 0,-1-1 0,1 1 0,0-1 0,-1 1 0,1 0 0,0-1-1,0 1 1,0 0 0,-1 0 0,1-1 0,0 1 0,0 0 0,0-1 0,0 1-1,0 0 1,0 0 0,1-1 0,-1 1 0,0 0 0,1 0 0,0 1-15,0-1 0,0 0 1,0 0-1,0 0 1,0 0-1,0 0 1,1 0-1,-1 0 0,0 0 1,1 0-1,-1 0 1,4 0-1,3 2-84,0-1 0,0 0 0,0 0 0,12 0 0,243-5-429,-116-3 537,257 7 29,318-14 108,-248-46-37,-470 59-83,5-1 12,0-1 0,0 0 0,15-6-1,-24 8-11,0 0 0,0 0 0,0 0-1,0 0 1,-1 0 0,1 0 0,0 0 0,0 0-1,0 0 1,0 0 0,0 0 0,0 0-1,0 0 1,0 0 0,-1 0 0,1 0 0,0 0-1,0-1 1,0 1 0,0 0 0,0 0-1,0 0 1,0 0 0,0 0 0,0 0-1,0 0 1,0 0 0,0 0 0,0 0 0,0 0-1,0-1 1,-1 1 0,1 0 0,0 0-1,0 0 1,0 0 0,0 0 0,0 0 0,0 0-1,0 0 1,0-1 0,0 1 0,0 0-1,0 0 1,0 0 0,0 0 0,1 0 0,-1 0-1,0 0 1,0 0 0,0-1 0,0 1-1,0 0 1,0 0 0,0 0 0,0 0-1,0 0 1,0 0 0,0 0 0,0 0 0,0 0-1,0 0 1,1 0 0,-13-2 20,-85 1 95,-156 19 0,150-8-83,-649 76-61,572-63-21,63-8-2</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2.482"/>
    </inkml:context>
    <inkml:brush xml:id="br0">
      <inkml:brushProperty name="width" value="0.05" units="cm"/>
      <inkml:brushProperty name="height" value="0.05" units="cm"/>
    </inkml:brush>
  </inkml:definitions>
  <inkml:trace contextRef="#ctx0" brushRef="#br0">20 62 15331,'-15'0'1385,"10"0"-945,11-5-168,20-4 664,13-2-360,14 0-152,5-1-184,8 5-560,1 0-216,-10 7 472,-9 0-120,-24 11-96</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2.941"/>
    </inkml:context>
    <inkml:brush xml:id="br0">
      <inkml:brushProperty name="width" value="0.05" units="cm"/>
      <inkml:brushProperty name="height" value="0.05" units="cm"/>
    </inkml:brush>
  </inkml:definitions>
  <inkml:trace contextRef="#ctx0" brushRef="#br0">0 407 14227,'14'17'1520,"12"-11"-920,6-6-239,11-3 991,5-3-1224,2-3 80,-2-5 104,-7-7-216</inkml:trace>
  <inkml:trace contextRef="#ctx0" brushRef="#br0" timeOffset="1">522 5 14795,'11'-5'1152,"1"11"-872,-2 5-119,6 4 839,4 4-784,3 4-144,0 1 16,-6 5-24,-5 2-16,-10 0-32,-8 2-16,-20 1-24,-8 1-112,-10-1-232,-4-5 304,1-12-24,1-7-40</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3.798"/>
    </inkml:context>
    <inkml:brush xml:id="br0">
      <inkml:brushProperty name="width" value="0.05" units="cm"/>
      <inkml:brushProperty name="height" value="0.05" units="cm"/>
    </inkml:brush>
  </inkml:definitions>
  <inkml:trace contextRef="#ctx0" brushRef="#br0">31 0 18108,'-8'29'412,"1"0"1,1 0-1,2 0 1,0 1-1,3 0 1,2 52-1,0-75-378,-1 0 0,1 0-1,0 0 1,0 0 0,1-1-1,0 1 1,0 0 0,7 11-1,-8-16-14,0 0 0,1 0 0,-1 0 0,1 0 0,0 0 0,-1-1 0,1 1 0,0 0 0,0-1 0,0 0 0,0 1 0,0-1-1,0 0 1,1 0 0,-1 0 0,0 0 0,1-1 0,-1 1 0,0-1 0,1 1 0,-1-1 0,1 0 0,-1 0 0,1 0 0,-1 0 0,1 0-1,-1-1 1,4 0 0,5-2 52,-1 0 1,0 0-1,0-1 0,0 0 0,0-1 0,0 0 0,-1-1 0,13-10 0,7-8 245,29-32 0,8-6 109,-63 59-394,0 1 1,1-1-1,-1 1 1,1-1 0,0 1-1,8-3 1,-12 5-26,1-1 1,-1 1 0,1 0-1,0 0 1,-1 0 0,1 0-1,-1 0 1,1 0 0,0 0-1,-1 0 1,1 0 0,-1 1-1,1-1 1,0 0 0,-1 0-1,1 0 1,-1 1 0,1-1-1,-1 0 1,2 1 0,-2 0 0,1 0 0,0 0 0,0 0 1,-1 0-1,1 0 0,-1 0 0,1 0 1,-1 0-1,1 0 0,-1 1 0,0-1 0,1 0 1,-1 0-1,0 2 0,3 28 54,-3-20-55,1 0 0,1 0 0,0 0 0,0 0-1,5 12 1,-6-20-8,0-1 0,0 0 0,0 0 0,0 0 0,0 0 0,1 0 0,-1 0 0,1 0-1,-1 0 1,1 0 0,0-1 0,0 1 0,0-1 0,0 1 0,0-1 0,0 0 0,0 0 0,0 0-1,1 0 1,-1 0 0,0 0 0,1-1 0,-1 1 0,0-1 0,1 0 0,-1 0 0,1 1 0,-1-1 0,3-1-1,4 0 0,-1 0-1,1-1 1,-1 0-1,1 0 1,-1-1-1,0 0 1,0 0-1,15-9 1,1-4 64,30-25 0,-26 19 66,-28 22-123,0-1 0,1 1 1,-1 0-1,1-1 0,-1 1 1,1 0-1,-1-1 0,1 1 1,-1 0-1,1-1 0,-1 1 1,1 0-1,0 0 0,-1 0 0,1 0 1,-1-1-1,1 1 0,0 0 1,-1 0-1,1 0 0,-1 0 1,1 0-1,-1 1 0,1-1 1,0 0-1,-1 0 0,1 0 1,0 1 2,0 0 1,-1-1-1,1 1 1,-1 0-1,1 0 1,-1 0-1,1-1 1,-1 1-1,1 0 1,-1 0 0,0 0-1,0 0 1,1 0-1,-1 0 1,0 1-1,0 46-277,-1-35-211,2 4-79,2-14 517,0-11-116,1-7-172</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4.240"/>
    </inkml:context>
    <inkml:brush xml:id="br0">
      <inkml:brushProperty name="width" value="0.05" units="cm"/>
      <inkml:brushProperty name="height" value="0.05" units="cm"/>
    </inkml:brush>
  </inkml:definitions>
  <inkml:trace contextRef="#ctx0" brushRef="#br0">1 6 17972,'1'-6'1720,"2"8"-1312,-1 11-184,1 6 865,3 5-1185,3 1-321,2-2 345,1-3-136,2-7-80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4.847"/>
    </inkml:context>
    <inkml:brush xml:id="br0">
      <inkml:brushProperty name="width" value="0.05" units="cm"/>
      <inkml:brushProperty name="height" value="0.05" units="cm"/>
    </inkml:brush>
  </inkml:definitions>
  <inkml:trace contextRef="#ctx0" brushRef="#br0">302 187 17740,'1'-6'240,"1"1"-1,-1-1 1,0 0 0,-1 1 0,1-1-1,-1 0 1,0 1 0,-1-1 0,-1-8-1,2 11-168,-1 1 0,0 0-1,0 0 1,0 0 0,0-1-1,0 1 1,0 0 0,-1 1 0,1-1-1,-1 0 1,1 0 0,-1 1-1,0-1 1,0 0 0,0 1-1,1 0 1,-1-1 0,0 1 0,-1 0-1,1 0 1,0 0 0,0 1-1,0-1 1,-1 0 0,-3 0-1,0 1 55,-1-1 0,0 1-1,1 0 1,-1 1 0,0-1 0,1 1-1,-1 1 1,1-1 0,-1 1-1,1 0 1,0 1 0,0 0-1,0 0 1,0 0 0,-9 7 0,1-1-50,1 2 1,-1 0 0,2 1-1,-22 25 1,21-22-46,-19 33-1,30-44-30,0-1 0,0 1 0,0-1-1,1 1 1,-1 0 0,1 0 0,0 0 0,0-1 0,0 1 0,1 0 0,-1 0 0,1 0 0,0 0 0,0 0-1,1 0 1,0 6 0,0-9-6,-1 0-1,1 1 0,0-1 0,0 0 1,0 0-1,0 0 0,0 0 1,0 0-1,0 0 0,0 0 1,0 0-1,1 0 0,-1-1 1,0 1-1,0 0 0,1-1 1,-1 1-1,1-1 0,-1 1 1,0-1-1,1 0 0,-1 0 0,1 0 1,-1 0-1,1 0 0,-1 0 1,0 0-1,1 0 0,1 0 1,7-2-88,0 1 0,19-6 0,-21 5 42,5-2-18,4-1-48,0 1-1,0 0 1,0 2 0,30-2-1,-44 4 108,1 0-1,0 0 0,-1 1 1,1-1-1,-1 1 0,1 0 1,-1 0-1,1 0 0,-1 0 1,0 0-1,0 1 1,1 0-1,-1-1 0,0 1 1,0 1-1,-1-1 0,1 0 1,0 1-1,-1-1 0,1 1 1,-1 0-1,0-1 1,0 1-1,0 0 0,0 1 1,-1-1-1,1 0 0,-1 0 1,1 4-1,1 7 5,0 0 0,-1-1 0,0 1 0,-2 0 0,1 0 0,-2 0 0,0 0 0,0 0 0,-2 0 0,-3 14 0,-4 9 27,-2 0 0,-24 49 1,-28 36 165,54-105-127,-1-1 1,0-1-1,-2 0 1,1 0-1,-17 13 1,28-27-47,0 1 0,-1-1 0,1 0 1,0 0-1,-1 0 0,1 0 1,-1 0-1,1 0 0,-1 0 0,0 0 1,1-1-1,-1 1 0,0-1 0,1 1 1,-1-1-1,0 0 0,0 1 0,1-1 1,-4 0-1,5-1-6,-1 1 0,0-1 0,0 1-1,0-1 1,0 0 0,1 1 0,-1-1 0,0 0 0,0 0 0,1 0-1,-1 1 1,1-1 0,-1 0 0,1 0 0,-1 0 0,1 0 0,0 0-1,-1 0 1,1 0 0,0 0 0,0 0 0,-1 0 0,1-1 0,0-8-1,-1 1 1,2 0 0,-1-1 0,1 1 0,4-15 0,4-9-60,1 1-1,2 0 1,1 1-1,29-49 1,84-112-274,-91 141 253,36-47-50,-34 50 50,-2-1 1,29-57-1,-61 99 32,1 0-1,-1 0 1,0-1 0,2-10 0,-5 18 40,0 0 0,0 0 0,0 0 1,0-1-1,0 1 0,0 0 0,0 0 0,0 0 1,0 0-1,0 0 0,0 0 0,0 0 1,0-1-1,-1 1 0,1 0 0,0 0 0,0 0 1,0 0-1,0 0 0,0 0 0,0 0 0,0-1 1,0 1-1,0 0 0,0 0 0,0 0 0,-1 0 1,1 0-1,0 0 0,0 0 0,0 0 1,0 0-1,0 0 0,0 0 0,0 0 0,-1 0 1,1 0-1,0 0 0,0 0 0,0 0 0,0 0 1,0 0-1,0 0 0,-1 0 0,1 0 1,0 0-1,0 0 0,0 0 0,0 0 0,0 0 1,0 0-1,0 0 0,-1 0 0,1 0 0,0 0 1,0 0-1,0 0 0,0 0 0,0 0 0,0 0 1,0 1-1,-9 4-70,-4 10 42,1 0 0,1 0 0,0 1-1,1 0 1,0 1 0,2 0 0,0 0-1,-8 26 1,14-37 35,1-1 0,-1 1 0,1 0 0,0-1 0,0 1 0,0 0 0,1 0 0,0 0 0,0 0 0,1-1 0,-1 1 0,3 8 0,-1-10-2,-1-1 0,1 0 0,-1-1 1,1 1-1,0 0 0,0 0 0,0-1 0,0 1 1,1-1-1,-1 0 0,1 1 0,-1-1 0,1 0 0,0-1 1,0 1-1,0 0 0,0-1 0,0 0 0,0 1 0,0-1 1,1 0-1,-1-1 0,5 1 0,10 2 24,1-1 0,0-1-1,0-1 1,0-1 0,0 0 0,19-5 0,111-29 527,-144 33-529,6-1 121,0 0 0,-1-1 0,0 0 1,16-9-1,-24 12-107,-1 0-1,1 0 1,0 0 0,0 0 0,-1-1-1,1 1 1,-1-1 0,1 0 0,-1 1-1,1-1 1,-1 0 0,0 0 0,0 0-1,0 1 1,0-1 0,0 0 0,-1-1-1,1 1 1,-1 0 0,1 0-1,-1 0 1,1 0 0,-1 0 0,0-1-1,0 1 1,0 0 0,-1 0 0,1 0-1,0 0 1,-1-3 0,-9-22 149,0 0 1,-17-28-1,-10-28-118,36 81-69,1 1 1,-1-1 0,1 0 0,-1 1-1,1-1 1,0 1 0,0-1 0,-1 0-1,1 1 1,0-1 0,0 0 0,1 1-1,-1-3 1,1 3-4,-1 0 0,0 1-1,0-1 1,1 1 0,-1-1-1,1 1 1,-1-1 0,1 1-1,-1-1 1,1 1 0,-1-1-1,1 1 1,-1-1 0,1 1-1,-1 0 1,1-1 0,-1 1 0,1 0-1,0 0 1,-1 0 0,1-1-1,0 1 1,0 0 0,5 0-78,-1 0 1,1 0 0,0 1 0,-1 0 0,1 0-1,7 2 1,-4-1-131,16 4-193,-1-1-1,0-1 1,50 0 0,-14-8-47</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6.139"/>
    </inkml:context>
    <inkml:brush xml:id="br0">
      <inkml:brushProperty name="width" value="0.05" units="cm"/>
      <inkml:brushProperty name="height" value="0.05" units="cm"/>
    </inkml:brush>
  </inkml:definitions>
  <inkml:trace contextRef="#ctx0" brushRef="#br0">28 71 13675,'27'-25'1881,"-19"18"-1245,0-1-1,0 1 1,1 1 0,13-9 0,-22 15-604,0 0 0,0 0 0,1-1 0,-1 1 0,0 0-1,0 0 1,1 0 0,-1 0 0,0 0 0,0-1 0,1 1 0,-1 0 0,0 0 0,1 0 0,-1 0 0,0 0 0,1 0 0,-1 0 0,0 0 0,0 0 0,1 0 0,-1 0 0,0 0 0,1 0 0,-1 0 0,0 0 0,1 0 0,-1 1 0,0-1 0,0 0 0,1 0 0,-1 0 0,0 0 0,0 0 0,1 1 0,-1-1 0,0 0 0,0 0 0,1 1 0,-1-1 0,0 0-1,0 0 1,0 1 0,0-1 0,0 0 0,1 0 0,-1 1 0,0-1 0,0 0 0,0 1 0,0-1 0,0 0 0,0 0 0,0 1 0,0-1 0,0 0 0,0 1 0,-3 19 670,3-18-683,-53 180 1335,-7 33-433,59-211-883,-3 22 200,4-25-227,0-1 0,0 1 0,0-1 1,0 0-1,0 1 0,0-1 0,0 1 0,0-1 0,0 1 1,0-1-1,0 1 0,1-1 0,-1 1 0,0-1 1,0 1-1,0-1 0,1 0 0,-1 1 0,0-1 0,0 1 1,1-1-1,-1 0 0,0 1 0,1-1 0,-1 0 0,1 1 1,-1-1-1,0 0 0,1 0 0,-1 1 0,1-1 1,-1 0-1,1 0 0,-1 0 0,1 0 0,-1 0 0,1 0 1,-1 1-1,1-1 0,-1 0 0,1 0 0,-1 0 1,0-1-1,2 1 0,3-1 39,1-1 1,-1 0 0,0-1-1,0 1 1,0-1-1,0 0 1,0 0-1,0 0 1,-1-1-1,6-5 1,43-48 164,-39 41-146,72-90 211,8-8-168,-93 112-112,1 0 0,0 0 0,-1 1 0,1-1-1,0 1 1,0-1 0,1 1 0,2-2 0,-4 3-1,-1-1 1,1 1-1,0 0 0,-1 0 1,1 0-1,-1 0 0,1 0 1,0 0-1,-1 0 1,1 0-1,0 1 0,-1-1 1,1 0-1,-1 0 1,1 0-1,0 1 0,-1-1 1,1 0-1,-1 0 0,1 1 1,-1-1-1,1 1 1,-1-1-1,1 0 0,-1 1 1,0-1-1,1 1 0,-1-1 1,1 1-1,-1-1 1,0 1-1,0 0 0,1-1 1,-1 1-1,0-1 1,0 1-1,0 0 0,1-1 1,-1 1-1,0 1 0,3 12-4,0 0-1,-1 0 0,0 0 1,-1 27-1,-8 58 20,7-96-12,-1 41-1829,6-56 1526,5-6-91</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6.800"/>
    </inkml:context>
    <inkml:brush xml:id="br0">
      <inkml:brushProperty name="width" value="0.05" units="cm"/>
      <inkml:brushProperty name="height" value="0.05" units="cm"/>
    </inkml:brush>
  </inkml:definitions>
  <inkml:trace contextRef="#ctx0" brushRef="#br0">1 185 14747,'0'1'152,"0"0"0,-1 0-1,1 0 1,0 0 0,0 0 0,0 0-1,1-1 1,-1 1 0,0 0 0,0 0-1,0 0 1,1 0 0,-1 0 0,0-1-1,1 1 1,-1 0 0,1 0-1,-1-1 1,1 1 0,-1 0 0,1 0-1,-1-1 1,1 1 0,0-1 0,-1 1-1,2 0 1,0-1-9,-1 1 0,1-1-1,-1 0 1,1 0 0,-1-1-1,1 1 1,0 0 0,-1 0-1,1-1 1,-1 1 0,1-1-1,-1 1 1,0-1 0,1 1-1,2-3 1,4-2 11,0-1-1,0 0 1,0 0 0,-1-1-1,0 0 1,0 0 0,-1-1-1,0 0 1,0 0 0,-1 0-1,0-1 1,0 1-1,-1-1 1,0-1 0,0 1-1,-1 0 1,-1-1 0,0 0-1,2-12 1,-4 21-148,0 0-1,0 0 1,1 0 0,-1 0-1,0 0 1,0 1 0,0-1 0,0 0-1,0 0 1,0 0 0,0 0-1,0 0 1,-1 0 0,1 0 0,0 0-1,-1 1 1,1-1 0,0 0-1,-1 0 1,1 0 0,-1 1 0,1-1-1,-1 0 1,1 1 0,-1-1 0,0 0-1,1 1 1,-1-1 0,0 1-1,0-1 1,1 1 0,-1-1 0,0 1-1,0-1 1,0 1 0,1 0-1,-1-1 1,0 1 0,-1 0 0,-1 0 2,1 0 0,0 1 0,0-1 1,-1 1-1,1 0 0,0 0 1,0 0-1,0 0 0,0 0 1,0 0-1,0 0 0,0 0 0,1 1 1,-1-1-1,-2 3 0,-6 8-2,1 1-1,0 0 1,0 0 0,1 1-1,1 0 1,0 0-1,1 0 1,1 1-1,0 0 1,-5 31 0,9-43-11,1 0 0,-1 0 0,1 0 0,0 0 1,0 0-1,0 0 0,0 0 0,0 0 0,1 0 1,-1 0-1,1 0 0,0 0 0,0 0 0,0 0 1,0 0-1,1-1 0,-1 1 0,1 0 0,-1-1 1,1 1-1,0-1 0,0 0 0,0 1 0,0-1 1,1 0-1,-1 0 0,1-1 0,-1 1 0,1 0 1,-1-1-1,1 0 0,0 1 0,0-1 0,0 0 1,-1 0-1,1-1 0,0 1 0,0-1 0,4 1 1,23 2-25,0-2 1,0-1-1,0-1 1,40-7 0,-33 3 72,-1 2 1,53 2 0,-89 1-23,0 1 0,1-1 0,-1 0 0,1 0 0,-1 0 0,0-1 0,1 1 0,-1 0 0,1 0 0,-1 0 1,0 0-1,1 0 0,-1 0 0,0-1 0,1 1 0,-1 0 0,0 0 0,1 0 0,-1-1 0,0 1 0,1 0 1,-1-1-1,0 1 0,0 0 0,1 0 0,-1-1 0,0 1 0,0-1 0,0 1 0,1 0 0,-1-1 0,0 0 0,0-17 387,-12-24 25,11 38-349,-43-124 286,44 128-393,0 0 0,0 0 0,0 0 0,0 0 0,0-1 0,0 1 0,-1 0 0,1 0 0,0 0 0,0-1 0,0 1 0,0 0 0,0 0 0,0 0 0,0-1 1,0 1-1,0 0 0,0 0 0,0 0 0,0-1 0,0 1 0,0 0 0,0 0 0,0 0 0,0-1 0,0 1 0,1 0 0,-1 0 0,0 0 0,0-1 0,0 1 0,0 0 0,0 0 0,0 0 1,0 0-1,1-1 0,-1 1 0,0 0 0,0 0 0,0 0 0,1 0 0,11 1-927,24 15-813,-21-9 983,0-2 250,0 0 0,26 3 0,-3-2-350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7:50.377"/>
    </inkml:context>
    <inkml:brush xml:id="br0">
      <inkml:brushProperty name="width" value="0.05" units="cm"/>
      <inkml:brushProperty name="height" value="0.05" units="cm"/>
    </inkml:brush>
  </inkml:definitions>
  <inkml:trace contextRef="#ctx0" brushRef="#br0">988 9 11482,'-56'-6'573,"0"4"0,0 1 0,-60 9 0,92-6-445,1 2 0,0 1 0,0 1-1,1 1 1,-1 0 0,1 2-1,1 1 1,0 1 0,0 0 0,-19 16-1,-14 19 57,1 4 0,-85 105 0,107-118-170,1 1-1,-47 82 1,67-102-15,2 0 0,0 1 1,1 0-1,1 0 0,1 1 1,0 0-1,2 0 0,0 0 0,0 36 1,5-33 10,0 0 0,1 0 0,2 0 0,0-1 0,2 0 0,0 0 0,1 0 0,1-1 0,1 0 0,2-1 0,-1 0 0,2-1 0,1 0 0,0-1 0,1-1 0,1 0 1,1-1-1,0 0 0,1-2 0,1 0 0,0-1 0,1-1 0,0-1 0,0-1 0,2 0 0,-1-2 0,34 9 0,-12-7 73,1-3-1,0-1 1,0-3-1,1-1 1,-1-2-1,51-7 1,262-56 159,-255 38-187,155-58 0,-189 55 90,-1-3 0,-2-2 0,67-47 0,-98 55-1,-1 0 1,35-35 0,-54 46-69,0 0 0,-2-1 0,0-1 0,0 0 0,-2 0 0,16-33 1,-22 39-62,-1-1 1,0 0-1,-1 0 1,0 0-1,-1 0 1,0 0 0,0 0-1,-2 0 1,1 0-1,-1 0 1,-1 0-1,0 0 1,0 0-1,-1 1 1,-1-1 0,0 1-1,0-1 1,-10-15-1,3 7-8,-1 0-1,-1 1 1,0 1-1,-1-1 0,-2 2 1,1 0-1,-2 1 1,-26-19-1,23 21-53,-1 1-1,-1 1 1,0 0-1,0 2 1,-1 1-1,0 0 1,0 2-1,-1 1 1,1 0-1,-36-1 1,6 4-177,0 3 0,0 2 0,-90 17 0,129-18 228,-8 3-100,-1-2 0,-35 1 0,19-7-90</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27.358"/>
    </inkml:context>
    <inkml:brush xml:id="br0">
      <inkml:brushProperty name="width" value="0.05" units="cm"/>
      <inkml:brushProperty name="height" value="0.05" units="cm"/>
    </inkml:brush>
  </inkml:definitions>
  <inkml:trace contextRef="#ctx0" brushRef="#br0">110 367 16516,'-3'-2'163,"0"1"1,0-1 0,0 1 0,0 0 0,0 0 0,-1 0 0,1 0 0,0 1 0,0-1-1,-1 1 1,1 0 0,0 0 0,-1 0 0,1 1 0,0-1 0,0 1 0,-1-1 0,-3 3 0,4-2-87,0 1 1,0 0 0,1 0 0,-1 0 0,0 0 0,1 0 0,0 1 0,0-1 0,0 1 0,0-1 0,0 1 0,0 0 0,1 0 0,-1 0 0,1 0 0,0 0 0,-1 0 0,0 5 0,1 0-20,-1 0 0,1-1 1,0 1-1,1 0 0,0-1 0,0 1 0,1 0 0,2 11 0,-2-16-35,-1 0 0,1-1 0,-1 1-1,1 0 1,0-1 0,0 1 0,0-1-1,1 0 1,-1 1 0,0-1 0,1 0-1,0 0 1,-1 1 0,1-1 0,0-1-1,0 1 1,0 0 0,0 0 0,1-1-1,-1 1 1,0-1 0,1 0 0,-1 0-1,1 0 1,-1 0 0,1 0 0,3 1-1,0-2 24,0 0 0,0 0-1,0-1 1,0 0 0,0 0 0,0 0-1,0-1 1,0 1 0,0-1-1,-1-1 1,10-5 0,11-3 80,-25 11-123,-1-1 0,1 1 0,-1 0-1,0 0 1,1-1 0,-1 1 0,1 0 0,-1 0 0,1 0-1,-1 0 1,1 0 0,-1-1 0,1 1 0,-1 0-1,1 0 1,-1 0 0,1 0 0,-1 1 0,1-1-1,-1 0 1,1 0 0,-1 0 0,0 0 0,1 0 0,-1 1-1,1-1 1,-1 0 0,1 0 0,-1 1 0,0-1-1,1 0 1,-1 0 0,0 1 0,1-1 0,-1 1-1,0-1 1,1 0 0,-1 1 0,0-1 0,0 1 0,1-1-1,-1 0 1,0 1 0,0-1 0,0 1 0,0-1-1,0 1 1,1-1 0,-1 1 0,0-1 0,0 1-1,-1 0 1,1 0 1,0 0 1,1-1-1,-1 1 0,0 0 0,0-1 0,0 1 1,0 0-1,0 0 0,1-1 0,-1 1 0,0-1 1,1 1-1,-1 0 0,0-1 0,1 1 0,-1-1 0,1 1 1,-1-1-1,1 1 0,-1-1 0,1 1 0,-1-1 1,1 1-1,0-1 0,-1 0 0,1 1 0,0-1 0,-1 0 1,1 0-1,0 1 0,-1-1 0,1 0 0,0 0 1,-1 0-1,1 0 0,0 0 0,1 0 0,3-1 17,0-1 0,0 1 0,0-1 0,0 0 0,0 0 0,0-1 0,-1 0 0,1 0 0,-1 0 0,0 0 0,6-6 0,0 1 14,31-27 78,-1-2 1,-2-2-1,-2-1 0,-1-2 1,-3-1-1,-1-1 1,35-69-1,-62 105-76,1 0 0,-1-1 0,-1 1-1,0-1 1,0 0 0,0 1 0,-1-1 0,1-11 0,-3 19-32,0 0 0,0 1-1,0-1 1,0 0 0,0 0 0,0 0-1,-1 1 1,1-1 0,0 0 0,0 0-1,0 1 1,-1-1 0,1 0 0,0 0-1,-1 1 1,1-1 0,-1 0 0,1 1 0,-1-1-1,1 1 1,-1-1 0,1 0 0,-1 1-1,0-1 1,1 1 0,-1 0 0,0-1-1,1 1 1,-1-1 0,0 1 0,1 0 0,-1 0-1,0-1 1,0 1 0,0 0 0,1 0-1,-1 0 1,0 0 0,0 0 0,1 0-1,-1 0 1,0 0 0,0 0 0,0 0-1,1 1 1,-1-1 0,0 0 0,-1 1 0,-5 1 17,1 0 1,-1 0-1,0 1 1,-6 4 0,3-2-14,1 1 0,1-1 0,-1 2 1,1-1-1,1 1 0,-1 0 0,1 1 1,0 0-1,1 0 0,-1 1 1,2-1-1,-1 1 0,1 0 0,1 1 1,0-1-1,0 1 0,1 0 0,0 0 1,0 0-1,0 12 0,1-6 2,1-1 0,1 1 1,0 0-1,1-1 0,1 1 0,0-1 1,1 1-1,1-1 0,1 0 0,0 0 0,0-1 1,14 25-1,-12-27-135,0 0 1,1-1-1,0 1 0,1-1 1,12 10-1,-18-18 58,0 0 1,0-1-1,0 0 0,0 0 1,0 0-1,1 0 0,-1 0 1,1-1-1,0 1 0,3 0 1,-4-2 44,-1 0-1,0 1 1,0-1 0,1 0 0,-1 0 0,0-1 0,0 1 0,1 0-1,-1-1 1,0 0 0,0 1 0,0-1 0,0 0 0,1 0 0,-1 0-1,0 0 1,-1 0 0,4-3 0,21-20-343</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32.628"/>
    </inkml:context>
    <inkml:brush xml:id="br0">
      <inkml:brushProperty name="width" value="0.05" units="cm"/>
      <inkml:brushProperty name="height" value="0.05" units="cm"/>
    </inkml:brush>
  </inkml:definitions>
  <inkml:trace contextRef="#ctx0" brushRef="#br0">467 66 16972,'0'-2'89,"0"-1"0,1 0 0,-1 0 0,0 0 1,0 1-1,-1-1 0,1 0 0,-1 0 0,1 0 1,-1 1-1,0-1 0,0 1 0,0-1 0,0 0 1,-1 1-1,-2-5 0,2 5-60,0 1 0,0-1-1,0 1 1,0 0 0,0-1 0,0 1 0,0 0 0,-1 0-1,1 0 1,0 1 0,-1-1 0,1 1 0,0-1 0,-1 1-1,1 0 1,-1-1 0,1 2 0,0-1 0,-1 0 0,-3 1-1,-4 1 47,0 0-1,-1 1 0,1 0 0,0 0 0,1 2 0,-1-1 0,0 1 0,-13 9 1,0 3 30,1 0 0,-21 21 0,18-14 51,2 1 0,0 1 1,2 1-1,-30 52 0,40-60-54,1 0 0,1 1 1,1 0-1,1 1 1,0-1-1,2 2 0,0-1 1,-2 35-1,6-46-66,2-1-1,-1 0 1,1 1 0,0-1 0,1 0-1,0 1 1,0-1 0,1 0-1,0-1 1,7 15 0,-7-19-26,0 1 1,0-1-1,0 0 0,0 1 1,1-2-1,-1 1 0,1 0 1,0-1-1,0 1 1,1-1-1,-1 0 0,1-1 1,-1 1-1,1-1 0,0 0 1,0 0-1,0 0 1,0-1-1,0 1 0,8 0 1,-6-2 20,1 0 0,0 0 0,0-1 0,-1 0 0,1 0 0,-1-1 0,1 0 0,-1 0 0,0-1 0,1 0 0,-1 0 0,-1 0 0,1-1-1,0 0 1,11-10 0,-13 10 8,0-1 0,0 0 0,0 0 0,0 0 0,-1 0 0,0-1 0,0 0 0,0 1 0,-1-1 0,0-1 0,0 1 0,-1 0 0,1-1 0,-1 0 0,-1 1 0,1-1 0,0-13 0,-2 17-26,0 1-1,0-1 1,0 1-1,0-1 1,-1 1-1,1-1 1,-1 1-1,1-1 1,-1 1-1,0 0 1,0-1-1,0 1 0,0 0 1,-1 0-1,1 0 1,0 0-1,-1 0 1,0 0-1,1 0 1,-1 0-1,0 0 1,0 1-1,0-1 1,0 1-1,0 0 1,-1-1-1,1 1 0,0 0 1,0 0-1,-1 1 1,1-1-1,-1 0 1,-4 0-1,1 0 0,0 1 0,0 0 0,0 0 0,0 1 0,0 0 0,0 0 0,0 0 0,0 0 0,0 1-1,1 0 1,-1 0 0,0 1 0,-6 4 0,10-6-12,1-1 0,0 1 0,0 0 0,0 0 0,0 0 1,-1 0-1,1 0 0,0 0 0,1 0 0,-1 0 0,0 0 0,-1 2 0,2-3-1,0 1 1,0-1-1,0 1 0,0-1 1,0 0-1,0 1 0,0-1 1,0 0-1,0 1 0,0-1 1,0 0-1,0 1 0,0-1 1,0 0-1,0 1 0,0-1 1,0 0-1,1 1 0,-1-1 1,0 0-1,0 1 0,0-1 1,0 0-1,1 0 0,-1 1 1,0-1-1,0 0 0,1 0 1,-1 1-1,1-1 0,1 1-2,0 0-1,0 0 0,0 0 0,0-1 1,1 1-1,-1-1 0,0 0 0,1 1 1,-1-1-1,0 0 0,0 0 0,1-1 1,-1 1-1,3-1 0,14-3-23,1-2-1,-1 0 1,0-1-1,0-1 1,18-10-1,86-58-122,-100 61 114,-22 14 34,-1 1 0,1-1-1,-1 1 1,1 0-1,-1-1 1,1 1 0,0 0-1,-1-1 1,1 1 0,-1 0-1,1 0 1,0-1-1,-1 1 1,1 0 0,0 0-1,-1 0 1,1 0 0,-1 0-1,1 0 1,0 0-1,-1 0 1,1 0 0,0 0-1,-1 1 1,1-1-1,0 0 1,0 0 0,-1 1 1,1 0-1,0 0 1,-1 0 0,1 0 0,-1-1 0,0 1-1,1 0 1,-1 0 0,0 0 0,0 0 0,1 0-1,-1 0 1,0 0 0,0 0 0,0 0 0,0 1-1,-1 10 5,0 0 0,-5 18-1,3-17-11,-6 31 3,5-29-193,1 1 0,0-1 0,1 1 0,1 0 0,0 0 0,1-1-1,2 20 1,-2-35 196,0 0 0,0 1 0,0-1 0,0 1-1,0-1 1,0 0 0,0 1 0,0-1 0,0 0 0,0 1-1,1-1 1,-1 1 0,0-1 0,0 0 0,0 1-1,0-1 1,1 0 0,-1 1 0,0-1 0,0 0 0,0 0-1,1 1 1,-1-1 0,0 0 0,1 1 0,-1-1-1,0 0 1,1 0 0,-1 0 0,0 1 0,1-1 0,-1 0-1,0 0 1,1 0 0,-1 0 0,0 0 0,1 0-1,-1 0 1,1 0 0,-1 0 0,0 0 0,1 0 0,-1 0-1,0 0 1,1 0 0,-1 0 0,1 0 0,-1 0-1,0 0 1,1 0 0,-1-1 0,0 1 0,1 0 0,-1 0-1,0 0 1,1-1 0,-1 1 0,0 0 0,0 0-1,1-1 1,-1 1 0,1-1 0,16-23-341,2-9-82</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33.094"/>
    </inkml:context>
    <inkml:brush xml:id="br0">
      <inkml:brushProperty name="width" value="0.05" units="cm"/>
      <inkml:brushProperty name="height" value="0.05" units="cm"/>
    </inkml:brush>
  </inkml:definitions>
  <inkml:trace contextRef="#ctx0" brushRef="#br0">136 0 18964,'2'21'1928,"-5"7"-1375,-11 13-249,0 5 840,0 9-608,1 4-56,2-4-464,5-3-296,3-8-504,1-1-184,-1-14-305,-3-8-1023,-5-16 1576,-4-10-448,-8-19 55</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33.620"/>
    </inkml:context>
    <inkml:brush xml:id="br0">
      <inkml:brushProperty name="width" value="0.05" units="cm"/>
      <inkml:brushProperty name="height" value="0.05" units="cm"/>
    </inkml:brush>
  </inkml:definitions>
  <inkml:trace contextRef="#ctx0" brushRef="#br0">0 67 15915,'3'-4'225,"0"-1"-1,0 1 1,0 0-1,1 1 0,-1-1 1,1 0-1,0 1 1,0 0-1,0 0 0,1 0 1,-1 1-1,1-1 1,-1 1-1,1 0 0,0 0 1,0 1-1,9-3 1,5 0 256,0 1 0,1 1 0,25 0 0,-19 2-265,1 2-1,-1 0 1,1 1-1,29 9 1,-43-9-193,-1 1 0,1 0 0,-1 1 1,0 0-1,-1 1 0,1 1 0,-1 0 0,0 0 0,-1 1 0,15 13 1,-21-17-21,-1 1 0,1-1 0,-1 1 0,0-1 0,0 1 1,0 0-1,0 0 0,-1 1 0,0-1 0,0 0 0,0 1 0,-1 0 1,0-1-1,1 10 0,-2-7 28,0 0-1,-1 0 1,0-1 0,0 1 0,-1 0 0,0 0-1,0-1 1,-1 1 0,-5 10 0,-3 2 94,-1 0 1,-2-1-1,1-1 1,-2 0-1,0-1 1,-22 19-1,16-17 75,-2 0 0,-34 22 0,45-34-299,0 0 0,0-1-1,-1 0 1,0-1 0,1 0-1,-2-1 1,-14 3 0,26-7 85,1 0 0,0 1 0,0-1 0,0 0 0,-1 0 0,1 0 0,0 0 1,-1 0-1,1 0 0,0 0 0,0 0 0,-1 0 0,1 0 0,0-1 0,0 1 1,-1-1-1,1 1 0,0-1 0,0 1 0,0-1 0,0 0 0,0 1 1,0-1-1,0 0 0,0 0 0,0 0 0,0 0 0,0 0 0,1 0 0,-1 0 1,0 0-1,0 0 0,1 0 0,-1 0 0,1 0 0,-1 0 0,1-3 1,-1 0-5,1 0 0,0 0 0,0 0 0,0 0 0,1 0 0,0 0 0,-1 0 0,1 0 0,1 0 0,2-7 0,16-28-367</inkml:trace>
  <inkml:trace contextRef="#ctx0" brushRef="#br0" timeOffset="1">750 62 18476,'14'-4'1704,"-11"8"-1152,-4 9-207,-7 14 847,-6 8-272,0 10-448,1 7-192,-1 6-104,2 3-56,4-4-200,2-2-104,6-9-280,0-8-256,0-12-384,-2-11 824,2-18-209,-3-12-191</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34.069"/>
    </inkml:context>
    <inkml:brush xml:id="br0">
      <inkml:brushProperty name="width" value="0.05" units="cm"/>
      <inkml:brushProperty name="height" value="0.05" units="cm"/>
    </inkml:brush>
  </inkml:definitions>
  <inkml:trace contextRef="#ctx0" brushRef="#br0">1 95 18884,'10'-10'322,"0"1"0,1 1 0,0 0 0,0 0 0,1 1 0,0 1 1,0 0-1,0 1 0,1 0 0,0 0 0,26-4 0,-20 6-199,-1 0 0,1 1 0,0 1 1,0 1-1,1 1 0,-2 0 0,38 8 0,-48-6-140,0-1 0,0 1 0,0 0-1,0 0 1,-1 1 0,0 0 0,1 1-1,-1 0 1,-1 0 0,1 0 0,8 9-1,-13-11 11,0-1 0,0 1-1,0-1 1,-1 1 0,1 0-1,0 0 1,-1 0 0,0 0-1,0 0 1,0 0 0,0 0-1,0 0 1,-1 0 0,0 0-1,1 1 1,-1-1 0,0 0-1,0 0 1,-1 0 0,1 1-1,-1-1 1,1 0-1,-1 0 1,0 0 0,0 0-1,-1 0 1,1 0 0,0 0-1,-1-1 1,0 1 0,0 0-1,-3 3 1,-3 3 56,-1 0-1,0 0 1,0-1 0,-1 0-1,0-1 1,-1 0 0,1-1-1,-1 0 1,-18 7 0,10-5-41,0-1 1,-1-2-1,0 0 1,-41 5-1,38-11-672,13-1 412,10 2 247,0 0-1,0 0 1,0 0 0,0 0 0,-1 0-1,1 0 1,0 0 0,0 0 0,0 0 0,0 0-1,0 0 1,0 0 0,0 0 0,0 0-1,0-1 1,0 1 0,-1 0 0,1 0 0,0 0-1,0 0 1,0 0 0,0 0 0,0 0-1,0 0 1,0 0 0,0 0 0,0-1-1,0 1 1,0 0 0,0 0 0,0 0 0,0 0-1,0 0 1,0 0 0,0 0 0,0 0-1,0-1 1,0 1 0,0 0 0,0 0-1,0 0 1,0 0 0,0 0 0,0 0 0,0 0-1,0 0 1,0 0 0,0-1 0,0 1-1,0 0 1,0 0 0,1 0 0,-1 0 0,8-6-366</inkml:trace>
  <inkml:trace contextRef="#ctx0" brushRef="#br0" timeOffset="1">869 356 20764,'0'8'1945,"7"-7"-1393,6-2-240,5-7 944,8-1-712,5 1-904,4-1-384,0-1 592,-4 2-232,-16 3-120</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34.506"/>
    </inkml:context>
    <inkml:brush xml:id="br0">
      <inkml:brushProperty name="width" value="0.05" units="cm"/>
      <inkml:brushProperty name="height" value="0.05" units="cm"/>
    </inkml:brush>
  </inkml:definitions>
  <inkml:trace contextRef="#ctx0" brushRef="#br0">7 0 16468,'-5'25'1616,"5"5"-1000,-1 4-224,2 11 592,2 0-120,3 6-215,1-1-305,0-4-616,1-3-264,-2-11-377,-6-4 2202,-6-19-1433,-3-9-64,-13-18-113</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34.979"/>
    </inkml:context>
    <inkml:brush xml:id="br0">
      <inkml:brushProperty name="width" value="0.05" units="cm"/>
      <inkml:brushProperty name="height" value="0.05" units="cm"/>
    </inkml:brush>
  </inkml:definitions>
  <inkml:trace contextRef="#ctx0" brushRef="#br0">1 42 15651,'30'-10'575,"1"1"0,1 2 0,-1 1 0,1 1 0,0 2-1,48 2 1,-36 3-216,0 2 0,0 2 0,0 2 0,47 15 0,-73-18-300,-1 1 0,0 1-1,0 1 1,0 0 0,-1 1 0,24 18 0,-36-24-53,1 1 1,-1 0 0,0 0-1,0 0 1,-1 1 0,1 0-1,-1-1 1,0 1-1,0 0 1,4 11 0,-6-12-4,0 0 0,-1 0 1,1 0-1,-1 1 1,1-1-1,-1 0 1,0 0-1,-1 0 0,1 1 1,-1-1-1,0 0 1,0 0-1,0 0 0,-1 0 1,1 0-1,-4 6 1,-3 2 51,1 0 1,-2-1-1,1 0 1,-2 0-1,1-1 0,-2 0 1,1-1-1,-14 10 1,-10 4 290,-54 28 1,57-34-86,-58 21 0,80-35-258,0 0-1,0 0 0,-1-1 0,1 0 1,-1-1-1,0 0 0,0-1 0,1 0 1,-1 0-1,0-1 0,-13-3 0,22 4-4,-1 0-1,1 0 0,0-1 0,-1 1 0,1-1 0,-1 1 0,1-1 1,-1 0-1,1 1 0,0-1 0,0 0 0,-1 0 0,1 0 1,0 0-1,0 0 0,0 0 0,0 0 0,0-1 0,0 1 0,0 0 1,1-1-1,-1 1 0,0 0 0,1-1 0,-1 1 0,1-1 1,-1 1-1,1-1 0,0-1 0,1-19-149</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38.396"/>
    </inkml:context>
    <inkml:brush xml:id="br0">
      <inkml:brushProperty name="width" value="0.05" units="cm"/>
      <inkml:brushProperty name="height" value="0.05" units="cm"/>
    </inkml:brush>
  </inkml:definitions>
  <inkml:trace contextRef="#ctx0" brushRef="#br0">1 1 3265,'0'1'176,"0"1"-104</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39.225"/>
    </inkml:context>
    <inkml:brush xml:id="br0">
      <inkml:brushProperty name="width" value="0.05" units="cm"/>
      <inkml:brushProperty name="height" value="0.05" units="cm"/>
    </inkml:brush>
  </inkml:definitions>
  <inkml:trace contextRef="#ctx0" brushRef="#br0">4 158 14459,'-1'1'103,"1"-1"1,0 1-1,-1-1 0,1 1 1,0-1-1,0 1 0,-1-1 1,1 1-1,0 0 0,0-1 1,0 1-1,0-1 0,0 1 1,-1-1-1,1 1 0,0 0 1,1-1-1,-1 1 0,0-1 1,0 1-1,0 0 0,0-1 1,0 1-1,0-1 0,1 1 1,-1-1-1,0 1 0,1 0 1,-1-1-1,0 1 0,1-1 1,-1 0-1,0 1 0,1-1 1,-1 1-1,1-1 0,-1 0 1,1 1-1,-1-1 0,1 0 1,-1 1-1,1-1 0,-1 0 1,1 0-1,0 1 0,-1-1 1,1 0-1,-1 0 0,1 0 1,0 0-1,-1 0 0,1 0 1,-1 0-1,1 0 0,0 0 1,-1 0-1,1 0 0,-1-1 1,2 1-1,3-1 326,0 0-1,0-1 1,0 0 0,0 0 0,6-3 0,0-2-239,0 1 1,0-1-1,0-1 1,-1 0-1,-1-1 1,1 1-1,-1-2 1,-1 0-1,0 0 0,0 0 1,11-21-1,-18 29-187,0 0 0,0 1 0,-1-1 1,1 0-1,0 1 0,-1-1 0,0 0 0,1 0 0,-1 0 0,0 1 0,0-1 0,0 0 0,0 0 0,0 0 0,0 1 0,-1-4 0,1 5-1,-1-1 1,1 0-1,-1 1 0,1-1 1,-1 0-1,1 1 1,-1-1-1,0 1 1,1-1-1,-1 1 0,0-1 1,1 1-1,-1-1 1,0 1-1,0 0 1,1-1-1,-1 1 0,0 0 1,0 0-1,0 0 1,1-1-1,-1 1 1,0 0-1,-1 0 0,-2 1 4,-1-1 0,1 1 0,0-1 0,0 1 0,-1 1 0,1-1 0,0 0 0,0 1 0,0 0 0,1 0 0,-7 4 0,0 2-7,1 0-1,1 1 0,-1 0 0,2 0 0,-1 1 0,1 0 0,-9 16 0,12-19 0,1 0 0,-1 0 0,1 1 0,0-1 0,1 1 0,0 0 0,0 0 0,1-1 0,0 1 0,0 0 0,1 1 0,0 9 0,1-15-6,0 0-1,-1 0 1,1 1-1,0-2 0,1 1 1,-1 0-1,0 0 1,1 0-1,-1 0 1,1-1-1,0 1 1,0-1-1,0 1 1,0-1-1,1 0 0,-1 0 1,1 0-1,-1 0 1,1 0-1,0-1 1,-1 1-1,1-1 1,0 0-1,0 0 1,0 0-1,0 0 0,0 0 1,4 0-1,-1 0-105,0 0-1,0-1 1,0 0-1,1 0 1,-1-1-1,0 0 1,0 0-1,0 0 1,0 0-1,0-1 1,0 0-1,-1 0 1,10-6-1,-5 2 55,0-1-1,-1 0 0,0-1 1,0 0-1,-1 0 1,0-1-1,0 0 1,-1-1-1,10-16 1,6-21-395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39.656"/>
    </inkml:context>
    <inkml:brush xml:id="br0">
      <inkml:brushProperty name="width" value="0.05" units="cm"/>
      <inkml:brushProperty name="height" value="0.05" units="cm"/>
    </inkml:brush>
  </inkml:definitions>
  <inkml:trace contextRef="#ctx0" brushRef="#br0">119 0 16700,'-1'26'1388,"-6"32"0,1-12-404,-38 498 2860,21-160-2484,5-665-266,5 126-1226,7 34-135,6 120 263,0 1 1,0 0-1,0-1 0,0 1 1,0-1-1,0 1 0,0-1 1,0 1-1,0-1 1,0 1-1,0 0 0,0-1 1,0 1-1,0-1 0,0 1 1,1-1-1,-1 1 0,0 0 1,0-1-1,1 1 0,-1 0 1,0-1-1,0 1 0,1 0 1,-1-1-1,0 1 1,1 0-1,-1-1 0,1 1 1,-1 0-1,0 0 0,1 0 1,-1-1-1,1 1 0,-1 0 1,0 0-1,1 0 0,-1 0 1,1 0-1,-1 0 1,1 0-1,-1 0 0,1 0 1,-1 0-1,0 0 0,2 0 1,21 10-45,-12-5 11,-4-2 17,1-1 1,0 0-1,-1 0 1,1-1-1,0 0 1,0-1-1,-1 1 1,1-1-1,0-1 1,0 0-1,0 0 1,12-3-1,-14 1-126,1 1 0,-1-1 0,0 0 0,0 0 0,-1-1 0,1 1 0,-1-2 0,0 1 0,0 0 0,0-1 0,0 0 0,-1 0 0,0 0 0,0-1 0,5-7 0,3-11-628,-2-1 0,15-45-1,-15 39 355,11-32-530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9:56.755"/>
    </inkml:context>
    <inkml:brush xml:id="br0">
      <inkml:brushProperty name="width" value="0.05" units="cm"/>
      <inkml:brushProperty name="height" value="0.05" units="cm"/>
    </inkml:brush>
  </inkml:definitions>
  <inkml:trace contextRef="#ctx0" brushRef="#br0">4504 495 9754,'-15'-17'628,"-2"2"0,0 0 0,0 1 0,-2 1 0,1 0 0,-23-11 0,-6 1-185,-75-26 1,-230-50-104,269 79-312,-163-39 176,-1 11 0,-306-19 0,-137 49-162,611 22-56,-1 3 0,2 3 0,-1 4 0,2 4 0,0 2 0,1 5 0,-119 54 0,0 27-26,-285 206 0,419-266 58,2 3 0,-94 99 0,79-63 66,-79 116 0,140-182-81,0 1-1,2-1 1,0 2 0,1 0 0,1 0 0,1 1 0,1-1 0,1 2-1,1-1 1,1 1 0,1 0 0,1 0 0,1 0 0,3 41-1,4-20-12,1 0-1,3-1 0,1 0 0,3 0 0,1-1 1,35 68-1,-24-63-2,2 0 0,2-2 1,2-1-1,2-2 0,47 46 0,-57-65-3,0-2 0,2-1-1,0-1 1,1-2-1,1 0 1,33 14-1,-22-15 4,1-1 0,0-3 0,1-1 0,46 7 0,-18-10-3,124 1 0,68-23 3,382-20-18,-311 23 46,-251 4 0,-2-4 0,88-24 0,149-53 241,357-81 443,-415 123-488,177-35 10,-377 69-216,-1-3 0,-1-2 0,0-3 0,-2-2 1,99-56-1,-127 61-6,0 0 0,-1-2 0,0-1 0,-2-1 0,-1-1 0,0 0 0,-2-2 0,0-1 1,-2 0-1,-1-1 0,-1-1 0,22-52 0,-28 54 4,-1 0 1,-2-1-1,0 0 0,-2-1 1,-1 1-1,-1-1 0,-1 0 1,-4-48-1,0 55 13,-1 1-1,-1-1 1,0 1 0,-2 0 0,0 0-1,-1 0 1,-1 1 0,-1 0 0,-1 1-1,0 0 1,-1 0 0,-19-22 0,9 17 26,-1 1 0,-1 1 0,0 1 1,-2 1-1,0 0 0,-28-13 0,-170-71 210,15 7-172,189 85-172,1-1 1,0-1 0,1 0-1,0-2 1,1 0 0,0 0-1,1-2 1,1 0 0,1 0 0,0-2-1,1 1 1,-18-37 0,15 11-137</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40.124"/>
    </inkml:context>
    <inkml:brush xml:id="br0">
      <inkml:brushProperty name="width" value="0.05" units="cm"/>
      <inkml:brushProperty name="height" value="0.05" units="cm"/>
    </inkml:brush>
  </inkml:definitions>
  <inkml:trace contextRef="#ctx0" brushRef="#br0">53 0 18076,'-1'6'3685,"-2"26"-2204,-19 245 444,-3 58-1721,25-327-206,-1 20-54,3 41-1,3-54-193,-5-14 221,0-1 0,0 0 0,0 0 0,0 0 0,0 1 0,1-1 0,-1 0 0,0 0 0,0 0 0,0 0 0,1 0 0,-1 1 0,0-1 0,0 0 0,0 0 0,1 0 0,-1 0 0,0 0 0,0 0 0,1 0 0,-1 0 0,0 0 0,0 0 0,1 0 0,-1 0 0,0 0 0,0 0 0,1 0 0,-1 0 0,1 0 0,0-1-35,0 0-1,0 0 0,0 0 0,0 0 0,0 0 0,0 0 1,0 0-1,0-1 0,0 1 0,0 0 0,0 0 1,-1-1-1,1 1 0,-1-1 0,1-1 0,8-24-320,2-4-127</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40.623"/>
    </inkml:context>
    <inkml:brush xml:id="br0">
      <inkml:brushProperty name="width" value="0.05" units="cm"/>
      <inkml:brushProperty name="height" value="0.05" units="cm"/>
    </inkml:brush>
  </inkml:definitions>
  <inkml:trace contextRef="#ctx0" brushRef="#br0">68 339 18292,'-38'51'2993,"34"-43"-2794,-1 1 1,2-1-1,-1 1 1,1 1-1,0-1 1,1 0-1,0 1 1,1-1-1,-1 17 1,2-23-163,0 0 1,0-1 0,1 1-1,-1-1 1,1 1-1,0-1 1,-1 1 0,1-1-1,0 1 1,0-1-1,1 1 1,-1-1 0,0 0-1,1 0 1,0 0-1,2 3 1,-2-3-9,1-1 0,-1 1-1,1-1 1,-1 1 0,1-1 0,0 0-1,0 0 1,0-1 0,-1 1 0,1 0-1,0-1 1,0 0 0,0 0 0,0 0-1,0 0 1,0 0 0,0 0-1,3-1 1,2-1 14,0 0-1,0-1 0,0 1 1,0-1-1,0-1 0,-1 0 1,0 0-1,0 0 1,0-1-1,0 0 0,-1 0 1,8-8-1,-5 4-9,0-1-1,-1 1 1,0-2-1,-1 1 1,0-1-1,-1 0 1,7-16-1,-12 26-30,-1 0 0,1-1 1,-1 1-1,1 0 0,-1 0 0,0 0 0,1 0 1,-1-1-1,0 1 0,0 0 0,0 0 0,0-1 1,0 1-1,0 0 0,0 0 0,0 0 0,0-1 1,-1 1-1,1 0 0,0 0 0,-1 0 0,1-1 1,-1 1-1,0 0 0,1 0 0,-2-1 0,1 2-1,0-1-1,0 1 0,0 0 1,0 0-1,0 0 1,0 0-1,1 0 0,-1 0 1,0 0-1,0 0 0,0 0 1,0 0-1,0 0 1,0 0-1,0 1 0,0-1 1,0 0-1,0 1 0,0-1 1,0 1-1,1-1 1,-1 1-1,0 0 0,0-1 1,1 1-1,-1-1 0,0 1 1,1 0-1,-1 0 1,1 0-1,-1-1 0,1 1 1,-1 1-1,-2 2-3,0 0 0,0 1 0,0-1 0,1 0 0,0 1 0,0 0 0,0-1 0,1 1 0,-1 0 0,1 0 0,0 0 0,1 0 0,-1 0 0,1 5 0,0-7-3,0-1 0,1 0 0,-1 0 0,0 1 0,1-1 0,-1 0 0,1 0 0,0 0 0,0 0 0,0 0 0,0 0 1,0 0-1,0 0 0,1 0 0,-1-1 0,1 1 0,-1 0 0,1-1 0,-1 1 0,1-1 0,0 0 0,0 0 0,0 1 1,0-1-1,0 0 0,0 0 0,0-1 0,0 1 0,0 0 0,0-1 0,0 1 0,1-1 0,2 0 0,2 1-63,-1-1-1,1 0 1,0-1-1,-1 0 1,1 0-1,0 0 0,-1-1 1,1 0-1,-1 0 1,0 0-1,0-1 1,0 0-1,0 0 0,0-1 1,0 0-1,-1 0 1,0 0-1,0 0 1,0-1-1,0 0 1,5-7-1,2-5-186,0 0 1,-1 0-1,-1-1 0,-1 0 0,12-34 1,-6 9-77,-3 0 0,-2-1 0,8-71 1,-17 111 341,0 0 0,-1-1 0,1 1 0,-1-1 0,-1 1 0,1-1 0,0 1 0,-1-1 0,0 1 0,0 0 0,-2-5 0,3 9-1,-1 0 1,1 0 0,-1 0-1,1 0 1,-1 0-1,1 0 1,-1 0-1,1 0 1,-1 0 0,1 1-1,-1-1 1,1 0-1,-1 0 1,1 1-1,-1-1 1,1 0 0,-1 0-1,1 1 1,0-1-1,-1 0 1,1 1 0,0-1-1,-1 1 1,1-1-1,0 1 1,-1-1-1,1 0 1,0 1 0,0-1-1,0 1 1,-1-1-1,1 1 1,0 0-1,-11 22 233,0 11-69,0 0 1,2 1-1,2 0 1,1 0 0,2 1-1,2 0 1,0-1 0,3 1-1,5 40 1,-4-64-142,0 0 1,1-1-1,0 1 0,1-1 1,0 0-1,9 18 1,-36-86 549,5 22-441,7 10-30,-2 1 1,0 0 0,-2 1 0,-17-22-1,22 36-31,6 10 43,4 1-112,0 0 0,1-1 1,-1 1-1,1-1 0,-1 1 0,1-1 1,0 1-1,-1-1 0,1 0 0,0 1 0,2 1 1,3 4-172,0 0 0,0 0 0,1 0 0,0-1 1,0 0-1,0 0 0,1-1 0,0 0 0,12 5 0,-5-3-167,1-1 0,0-1 0,0 0 0,23 4 0,0-4-277</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4:41.084"/>
    </inkml:context>
    <inkml:brush xml:id="br0">
      <inkml:brushProperty name="width" value="0.05" units="cm"/>
      <inkml:brushProperty name="height" value="0.05" units="cm"/>
    </inkml:brush>
  </inkml:definitions>
  <inkml:trace contextRef="#ctx0" brushRef="#br0">188 71 16203,'-2'-1'302,"-1"0"-1,0 1 1,1-1-1,-1 1 1,0 0-1,0-1 1,1 1-1,-1 0 0,0 1 1,0-1-1,-4 1 1,-30 9 1507,25-5-1252,1 0-1,-1 0 1,-18 13 0,26-15-442,0-1 1,0 1-1,0 0 0,0 1 1,0-1-1,1 1 1,0 0-1,0-1 1,0 1-1,0 1 1,0-1-1,-2 8 0,4-12-100,1 1 0,0 0 0,0 0-1,0 0 1,-1 0 0,1 0-1,0 0 1,0 0 0,0 0-1,1-1 1,-1 1 0,0 0 0,0 0-1,0 0 1,1 0 0,-1 0-1,0-1 1,1 1 0,-1 0-1,1 0 1,-1 0 0,1-1 0,-1 1-1,1 0 1,0-1 0,-1 1-1,1 0 1,0-1 0,-1 1-1,1-1 1,0 1 0,0-1 0,-1 0-1,1 1 1,0-1 0,2 1-1,2 1 0,1-1-1,1 1 1,-1-1-1,8 0 1,-13 0-19,117 1-513,-5 1-156,-110-3 803,0 1 0,0-1 1,0 0-1,0 0 0,0 0 0,0 0 1,1-1-1,-1 1 0,5-2 0,-7 1-53,1-1 0,-1 1-1,1 0 1,-1 0-1,0-1 1,1 1-1,-1-1 1,0 1-1,0-1 1,0 0 0,0 1-1,0-1 1,0 0-1,-1 0 1,1 1-1,-1-1 1,1-3 0,2-7 2,-1 1 0,0-1 0,-1 0 0,-1 0 0,0 0 0,-2-14 1,1-27-45,1 52-44,0 0 0,0 0 0,0 1 0,0-1 0,0 0 0,0 0 0,0 0 0,0 0 0,1 0 0,-1 1 1,0-1-1,1 0 0,-1 0 0,1 0 0,-1 1 0,1-1 0,-1 0 0,1 1 0,-1-1 0,1 0 0,0 1 0,-1-1 0,1 1 0,0-1 0,-1 1 0,1-1 0,0 1 0,0-1 0,0 1 0,-1 0 1,1 0-1,0-1 0,0 1 0,0 0 0,0 0 0,0 0 0,-1 0 0,3 0 0,3 0-151,-1 1 1,1 0-1,0 1 1,-1-1-1,6 3 1,3 0-381,89 27-1800,-68-26 1637</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3.065"/>
    </inkml:context>
    <inkml:brush xml:id="br0">
      <inkml:brushProperty name="width" value="0.05" units="cm"/>
      <inkml:brushProperty name="height" value="0.05" units="cm"/>
    </inkml:brush>
  </inkml:definitions>
  <inkml:trace contextRef="#ctx0" brushRef="#br0">6 0 19676,'7'3'1897,"-3"16"-1209,-4 13-272,-1 12 840,-1 4-376,1 2-256,-1 1-135,2-10-345,0-4-128,0-11-176,5-8-145,-4-16-527,1-7-416,-5-21 968,-4-6-224,-2-9-96</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3.545"/>
    </inkml:context>
    <inkml:brush xml:id="br0">
      <inkml:brushProperty name="width" value="0.05" units="cm"/>
      <inkml:brushProperty name="height" value="0.05" units="cm"/>
    </inkml:brush>
  </inkml:definitions>
  <inkml:trace contextRef="#ctx0" brushRef="#br0">1 16 17564,'14'-16'8266,"-11"24"-7706,3 0-376,1 2-944,3 6-497,3 1 1001,3 1-224,4 2-192</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3.919"/>
    </inkml:context>
    <inkml:brush xml:id="br0">
      <inkml:brushProperty name="width" value="0.05" units="cm"/>
      <inkml:brushProperty name="height" value="0.05" units="cm"/>
    </inkml:brush>
  </inkml:definitions>
  <inkml:trace contextRef="#ctx0" brushRef="#br0">131 25 13843,'5'-8'2019,"4"-9"5128,-15 18-3990,-21 11-1884,3 0-993,-15 9-169,35-17-115,1 0 0,-1 0 0,1 0 0,0 0 0,0 0 0,0 0 0,1 1 0,-1 0 0,1-1 0,0 1 0,0 0 0,1 0 0,0 0 0,-1 0 0,2 0 0,-1 0 0,1 1 0,-1-1 0,1 0 0,1 0 0,0 8 0,0-11 0,0 0 1,0 0-1,0 0 1,0 0-1,1 0 1,-1 0-1,0 0 1,1-1-1,0 1 1,-1 0-1,1-1 1,0 1-1,0-1 1,-1 0-1,1 0 1,0 0-1,0 0 1,1 0-1,-1 0 1,0 0-1,0 0 1,3 0-1,7 1-10,0 1-1,24 0 0,-21-1-5,10 0-16,50 7-60,-67-8 71,0 1-1,0 1 1,0-1-1,0 1 1,0 1 0,11 5-1,-18-8 22,1 0 1,-1 0-1,1 0 0,-1 0 1,1 0-1,-1 0 0,0 1 0,0-1 1,1 0-1,-1 1 0,0-1 1,0 1-1,0-1 0,-1 1 0,1-1 1,0 1-1,0 0 0,-1-1 1,1 1-1,-1 0 0,0 0 0,1-1 1,-1 1-1,0 0 0,0 0 1,0-1-1,0 1 0,-1 0 0,1 0 1,0-1-1,-1 1 0,1 0 1,-1 0-1,1-1 0,-1 1 1,0-1-1,0 1 0,0 0 0,0-1 1,0 0-1,-1 2 0,-4 4 36,1-1 0,-1 0-1,0 0 1,-1 0 0,1-1-1,-1 0 1,-11 6 0,4-4 13,0 0 1,0-1-1,-1-1 1,0 0-1,0-1 1,0-1-1,0 0 1,-1-2 0,1 1-1,-1-2 1,-30-2-1,44 2-114,-1 0 1,1-1-1,-1 0 0,1 1 0,-1-1 0,1 0 0,0 0 0,0 0 1,-1 0-1,1-1 0,-3-1 0,5 2 47,-1 1 1,1 0-1,0-1 1,-1 1-1,1-1 1,0 1-1,0 0 1,-1-1-1,1 1 1,0-1-1,0 1 1,0-1-1,0 1 1,0-1-1,-1 1 0,1-1 1,0 1-1,0-1 1,0 1-1,0-1 1,0 1-1,1-1 1,-1 0 1,1-1 1,-1 1-1,1 0 1,-1 0-1,1 0 1,0 0-1,0 1 1,-1-1-1,1 0 0,0 0 1,0 0-1,0 1 1,1-2-1,16-9-390</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4.648"/>
    </inkml:context>
    <inkml:brush xml:id="br0">
      <inkml:brushProperty name="width" value="0.05" units="cm"/>
      <inkml:brushProperty name="height" value="0.05" units="cm"/>
    </inkml:brush>
  </inkml:definitions>
  <inkml:trace contextRef="#ctx0" brushRef="#br0">72 0 17916,'-35'208'5506,"23"-125"-4371,4-39-654,-7 55 343,14-86-714,0 1 0,1-1 0,1 0 0,0 0 0,3 16 0,-3-26-96,0 0 0,0 0 0,0 0 0,0 0 0,1-1 0,-1 1 0,1 0 0,0-1 0,0 1 0,0-1 0,0 0 0,0 0 0,0 0 0,0 0 0,1 0 0,-1 0 0,1 0 0,0-1 0,-1 1 0,1-1 0,0 0 0,0 0 0,0 0 0,0 0 0,0-1 1,0 1-1,0-1 0,4 1 0,10 0-6,0-2 1,0 1 0,0-2-1,17-3 1,-13 1-18,-18 4 10,14-3-45,1 1 0,0 1 1,34 2-1,-47 0 28,-1-1 0,1 1 1,-1 0-1,0 1 0,1-1 1,-1 1-1,0 0 0,0 0 1,5 3-1,-7-4 8,0 1 0,0 0 0,0 0 0,-1 0 0,1 0 0,0 0 0,-1 0 0,1 0-1,-1 1 1,0-1 0,1 0 0,-1 1 0,0-1 0,-1 1 0,1 0 0,0 4 0,0-5 16,-1 1 1,0-1-1,0 1 0,0-1 1,0 1-1,0-1 0,-1 1 0,1-1 1,-1 0-1,0 1 0,0-1 1,0 0-1,0 1 0,0-1 1,0 0-1,-2 3 0,-1-1 31,1 0-1,-1-1 1,1 1 0,-1-1-1,0 0 1,0 0 0,-7 4-1,-5 1 129,1-1 1,-1-1-1,-28 7 0,21-8 55,1 0-1,-35 2 1,46-7-232,1 1-1,-1-2 1,0 1 0,0-1 0,1-1-1,-1 0 1,-14-5 0,23 6-54,1 1-1,0 0 1,0-1 0,-1 1 0,1-1 0,0 0 0,0 1 0,0-1 0,-1 0-1,1 0 1,0 0 0,0 0 0,0 0 0,0 0 0,1 0 0,-1 0-1,0 0 1,0 0 0,1-1 0,-1 1 0,0 0 0,1 0 0,-1-3 0,1 3-47,0 0 1,0-1-1,1 1 1,-1 0-1,0-1 1,1 1-1,-1 0 1,1 0-1,0 0 1,-1-1-1,1 1 1,0 0 0,0 0-1,-1 0 1,1 0-1,0 0 1,0 0-1,0 0 1,0 0-1,0 1 1,1-1-1,-1 0 1,1 0-1,8-4-88,0 0-1,0 0 0,1 1 0,-1 1 0,1 0 0,0 0 0,12-1 0,22-2-546</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5.112"/>
    </inkml:context>
    <inkml:brush xml:id="br0">
      <inkml:brushProperty name="width" value="0.05" units="cm"/>
      <inkml:brushProperty name="height" value="0.05" units="cm"/>
    </inkml:brush>
  </inkml:definitions>
  <inkml:trace contextRef="#ctx0" brushRef="#br0">86 186 16283,'7'0'6888,"12"-2"-5166,-11-1-1544,-1-1 0,1 1 0,-1-2 0,0 1 0,0-1 0,0 0 0,0 0 0,-1-1 0,11-12 0,-12 13-159,-1 0 1,0-1-1,0 1 1,-1-1-1,1 0 1,-2 0-1,1 0 1,0-1-1,-1 1 0,0 0 1,-1-1-1,2-13 1,-2 19-15,-1 0 0,0 0 1,0 0-1,0-1 0,0 1 1,0 0-1,0 0 0,0 0 1,0 0-1,0-1 0,0 1 1,-1 0-1,1 0 0,0 0 1,-1 0-1,1 0 0,-1 0 1,0 0-1,1 0 0,-1 0 1,0 0-1,1 0 0,-1 0 1,0 0-1,0 0 0,0 1 1,0-1-1,0 0 0,0 1 1,0-1-1,0 1 0,0-1 1,0 1-1,0-1 0,0 1 1,0 0-1,0-1 0,-1 1 1,1 0-1,0 0 0,0 0 1,0 0-1,-2 0 0,-2 1 9,1 0 0,0 0 1,-1 0-1,1 1 0,0-1 0,-1 1 0,1 0 0,0 0 0,0 1 0,-3 2 0,-7 6-6,0 0-1,1 1 1,0 0-1,2 1 1,-1 0-1,1 1 1,1 1-1,1 0 1,0 0-1,1 0 1,0 1-1,-9 30 1,16-44-24,0 1 1,1-1 0,-1 0 0,1 1-1,-1-1 1,1 1 0,0-1 0,0 1 0,0-1-1,0 1 1,1-1 0,-1 1 0,1-1 0,-1 0-1,1 1 1,0-1 0,0 0 0,0 1 0,0-1-1,0 0 1,0 0 0,1 0 0,-1 0-1,1 0 1,0 0 0,-1 0 0,1-1 0,0 1-1,0-1 1,0 1 0,0-1 0,0 0 0,0 1-1,1-1 1,-1 0 0,0-1 0,1 1 0,-1 0-1,0-1 1,1 1 0,3-1 0,1 1-177,0-1-1,1 1 1,-1-2 0,1 1 0,-1-1 0,0-1-1,1 1 1,9-4 0,6-4-279,25-12 1,-45 19 448,36-18-582</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5.584"/>
    </inkml:context>
    <inkml:brush xml:id="br0">
      <inkml:brushProperty name="width" value="0.05" units="cm"/>
      <inkml:brushProperty name="height" value="0.05" units="cm"/>
    </inkml:brush>
  </inkml:definitions>
  <inkml:trace contextRef="#ctx0" brushRef="#br0">195 1 18324,'0'1'141,"0"0"-1,0 0 1,1 1 0,-1-1 0,0 0-1,-1 1 1,1-1 0,0 0-1,0 0 1,0 1 0,-1-1 0,1 0-1,-1 2 1,0 1 77,-57 200 3601,31-116-2965,-9 22 13,-11 40 332,40-122-1314,1 1 0,2 0 0,-2 37 0,5-63-62,1 1 1,1-1-1,-1 0 0,0 0 0,1 0 0,-1 1 1,1-1-1,0 0 0,2 3 0,-3-5 133,0 0 1,1-1-1,-1 1 0,1 0 0,-1-1 0,1 1 0,0-1 0,-1 1 0,1 0 0,0-1 0,-1 1 0,1-1 0,0 0 0,0 1 0,-1-1 1,1 0-1,0 1 0,0-1 0,0 0 0,0 0 0,-1 0 0,1 0 0,0 1 0,0-1 0,0-1 0,0 1 0,-1 0 0,1 0 1,0 0-1,0 0 0,0 0 0,0-1 0,-1 1 0,1 0 0,0-1 0,0 1 0,-1-1 0,2 0 0,14-8-829</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6.133"/>
    </inkml:context>
    <inkml:brush xml:id="br0">
      <inkml:brushProperty name="width" value="0.05" units="cm"/>
      <inkml:brushProperty name="height" value="0.05" units="cm"/>
    </inkml:brush>
  </inkml:definitions>
  <inkml:trace contextRef="#ctx0" brushRef="#br0">166 95 17876,'-5'1'250,"0"0"0,-1 0 0,1 0 0,0 1 0,0-1 0,0 1 0,0 0 0,0 1 0,0-1 0,0 1 1,1 0-1,-5 4 0,-3 2 184,1 1 0,0 0 0,-11 14 1,17-17-279,-1 0 1,1 0 0,1 0-1,0 0 1,0 1 0,-4 10 0,7-17-134,1 1 1,-1 0 0,0-1-1,1 1 1,-1-1 0,1 1 0,0 0-1,0-1 1,0 1 0,0 0-1,0 0 1,0-1 0,0 1 0,0 0-1,0-1 1,1 1 0,-1-1-1,1 1 1,-1 0 0,1-1 0,0 1-1,0-1 1,0 1 0,0-1-1,0 0 1,0 1 0,0-1-1,0 0 1,0 0 0,0 0 0,1 1-1,-1-1 1,0-1 0,1 1-1,-1 0 1,1 0 0,-1 0 0,3 0-1,3 1 1,1-1 0,-1 0-1,1 0 1,0 0 0,-1-1-1,1 0 1,0-1-1,-1 0 1,1 0 0,-1 0-1,1-1 1,-1 0 0,0-1-1,0 1 1,0-1 0,10-6-1,-11 5-3,-1 1 1,1-1-1,-1 0 0,0 0 1,0 0-1,-1-1 0,1 0 0,6-10 1,-8 12 6,-1-1 0,0 1 1,-1-1-1,1 0 0,-1 0 1,1 0-1,-1 0 1,-1 0-1,1 0 0,0 0 1,-1 0-1,0 0 0,0 0 1,-1-7-1,1 8 2,-1 1 0,0-1-1,0 1 1,0-1 0,0 1-1,0 0 1,0 0 0,-1 0-1,1-1 1,-1 1 0,0 1-1,1-1 1,-1 0 0,0 0-1,0 1 1,0-1 0,0 1-1,-1-1 1,1 1 0,-4-2-1,3 2-5,-1 0 0,1-1 1,0 1-1,0 1 0,0-1 0,0 0 0,-1 1 0,1 0 0,0-1 1,-1 1-1,1 1 0,0-1 0,0 0 0,-1 1 0,-4 1 0,38 1-111,86-7-246,-86 2 233,-1 0 0,1 2-1,0 1 1,-1 1 0,35 8 0,-61-10 91,1 1 0,0 0 0,-1 1 0,1-1 1,-1 0-1,1 1 0,-1 0 0,0 0 0,0 0 0,0 0 1,0 0-1,0 1 0,0-1 0,3 5 0,-5-5 13,0 1 0,0-1 1,0 0-1,0 1 0,-1-1 0,1 0 0,-1 1 0,1-1 1,-1 0-1,0 1 0,0-1 0,0 1 0,0-1 0,-1 1 0,1-1 1,-1 0-1,1 1 0,-1-1 0,0 0 0,0 1 0,0-1 1,0 0-1,-1 2 0,-6 10 55,6-11-34,0-1 1,0 1-1,1 0 1,-1 0-1,1 0 0,0 0 1,0 0-1,0 0 1,0 0-1,0 4 1,1-6-23,0-1 0,0 0 1,0 0-1,0 0 0,0 1 1,0-1-1,0 0 0,1 0 1,-1 1-1,0-1 0,0 0 1,0 0-1,0 0 0,0 1 0,1-1 1,-1 0-1,0 0 0,0 0 1,0 0-1,1 0 0,-1 1 1,0-1-1,0 0 0,0 0 1,1 0-1,-1 0 0,0 0 1,0 0-1,1 0 0,-1 0 1,0 0-1,0 0 0,1 0 1,-1 0-1,0 0 0,1 0 1,14-2 11,14-8-82,-28 10 62,133-65-527,-76 35 331,-58 30 204,0 0-1,0 0 0,1-1 1,-1 1-1,0 0 0,0 0 1,1 0-1,-1 0 0,0 0 0,0 0 1,1-1-1,-1 1 0,0 0 1,0 0-1,1 0 0,-1 0 1,0 0-1,0 0 0,1 0 0,-1 0 1,0 0-1,0 0 0,1 0 1,-1 0-1,0 0 0,1 1 1,-1-1-1,0 0 0,0 0 1,0 0-1,1 0 0,-1 0 0,0 0 1,0 1-1,1-1 0,-1 0 1,0 0-1,0 0 0,0 1 1,0-1-1,1 0 0,-1 0 0,0 1 1,0-1-1,0 0 0,0 0 1,0 1-1,0-1 0,0 0 1,1 0-1,-1 1 0,0-1 0,0 0 1,0 0-1,0 1 0,0-1 1,0 0-1,0 0 0,-1 1 1,1-1-1,0 0 0,0 0 1,0 1-1,0-1 0,0 1 0,-6 19 84,5-18-65,0 1-6,0 0 0,0-1 0,1 1 0,-1 0 0,0 0 0,1 0 0,0 0 0,0 0 0,0 0 0,0 0 0,0-1 0,1 1 0,-1 0 0,1 0 0,0 0 0,0 0 0,0-1 0,0 1 0,0 0 0,1-1 0,-1 1 0,1-1 0,-1 1 0,1-1 0,0 0 0,0 0 0,0 0 0,0 0 0,1 0 0,-1 0 0,0-1 0,1 1 0,-1-1 0,1 1 0,0-1-1,5 2 2,4 1 36,1-1 1,-1 0 0,1-1-1,0-1 1,0 0 0,0 0-1,15-2 1,-8 0 23,1-1-1,-1-2 1,0 0 0,30-10 0,-41 11-28,0 0 0,-1 0-1,0-1 1,0-1 0,0 1 0,0-1 0,-1-1 0,1 1 0,-1-1 0,-1-1 0,1 1 0,7-12 0,-11 15-20,-1-1-1,0 0 0,0 0 1,-1 0-1,1 0 1,-1-1-1,0 1 0,0 0 1,-1-1-1,1 1 1,-1 0-1,0-1 0,0 1 1,0-1-1,-1 1 1,1 0-1,-1-1 0,0 1 1,0 0-1,-1 0 0,1 0 1,-1 0-1,-4-8 1,1 4 21,0 1 0,0-1 0,-1 1 0,0 0 0,0 1 0,-1-1 1,0 1-1,0 0 0,0 1 0,-12-7 0,5 7-268,13 4 208,1 1-1,0 0 0,0 0 0,0 0 0,0 0 1,0 0-1,-1 0 0,1 0 0,0 0 0,0 0 1,0 1-1,0-1 0,-1 0 0,1 0 0,0 0 1,0 0-1,0 0 0,0 0 0,0 0 1,-1 0-1,1 0 0,0 0 0,0 0 0,0 1 1,0-1-1,0 0 0,0 0 0,0 0 0,0 0 1,-1 0-1,1 0 0,0 1 0,0-1 1,0 0-1,0 0 0,0 0 0,0 0 0,0 0 1,0 1-1,0-1 0,0 1-51,1 0 0,-1 0 0,1 1 0,0-1 0,-1 0 0,1 0 0,0 0 0,-1 0 0,1 0 0,0-1 0,0 1 0,0 0 0,0 0 0,0 0 0,0-1 0,0 1 0,2 0 0,2 2-27,0-1 0,0 0 0,0-1 0,1 1 0,-1-1 0,0 0 0,1 0 0,-1-1 0,1 1 0,-1-1 0,0-1 0,1 1 0,-1-1 0,6-1 0,35-13-473</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0:10.973"/>
    </inkml:context>
    <inkml:brush xml:id="br0">
      <inkml:brushProperty name="width" value="0.05" units="cm"/>
      <inkml:brushProperty name="height" value="0.05" units="cm"/>
    </inkml:brush>
  </inkml:definitions>
  <inkml:trace contextRef="#ctx0" brushRef="#br0">1215 45 9354,'-12'0'878,"1"-2"1,-1 0-1,0 0 1,1-1-1,-1-1 1,-11-5-1,11 4-617,-1 1-1,0 0 0,0 1 1,-20-3-1,0 5-89,0 2 1,0 0-1,-44 9 1,-96 28 402,83-16-203,77-20-285,0 1 0,0 0 0,0 1 0,1 1 0,-1 0 0,1 1 0,0 0 1,1 0-1,-1 2 0,-19 16 0,-208 216 57,207-204-95,1 2 0,-44 71 0,65-93-36,1 1 0,1 0 0,0 0 0,1 1 0,1 0 0,1 0 0,1 1 1,0 0-1,1-1 0,0 21 0,4-29-6,0-1 0,1 1 0,0-1 0,0 1 0,1-1 0,0 0 0,1 0 0,4 10 0,42 66 42,-45-77-46,101 147 38,-87-131-34,1-1 1,1 0 0,1-2 0,27 21-1,-38-34 11,0-2 0,0 1 0,1-1-1,-1-1 1,1 0 0,1-1 0,-1 0 0,24 4-1,6-3 117,58 1-1,9 0-28,71 7-56,-150-14-38,1 0-1,-1-3 1,57-12 0,197-78-79,-254 81 78,-1-2 0,-1 0 1,0-2-1,-1-1 0,-1-2 1,-1 0-1,36-38 0,-33 28 65,-2-2 0,-1 0 0,-1-2-1,-2-1 1,28-60 0,-45 85-37,-1-1 0,0 0 0,0 0 0,-1 0 0,-1 0 0,0 0 0,0-1 0,-1 1-1,-1-20 1,-2 17 18,0 1 0,-1-1-1,0 1 1,-1-1 0,0 1 0,-1 0-1,-12-20 1,3 9-30,-1 0 0,-1 2-1,-1 0 1,-1 1 0,-1 0 0,0 2 0,-2 0 0,0 1-1,-1 2 1,-1 0 0,0 1 0,-1 1 0,-1 2-1,0 0 1,-1 2 0,0 0 0,-45-9 0,41 14-209,13 2-338,-32-9 1,45 11 457,0-1 0,1 1 0,0-1 0,-1 1 0,1-1 0,0 0 0,0 0 0,0 0 0,0-1 0,0 1 0,0-1 0,1 1 0,-1-1 0,-2-5 0,-4-13-394</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7.727"/>
    </inkml:context>
    <inkml:brush xml:id="br0">
      <inkml:brushProperty name="width" value="0.05" units="cm"/>
      <inkml:brushProperty name="height" value="0.05" units="cm"/>
    </inkml:brush>
  </inkml:definitions>
  <inkml:trace contextRef="#ctx0" brushRef="#br0">17 51 13259,'4'-32'1758,"-4"32"-1692,0-1 0,0 0-1,0 0 1,0 0 0,1 1 0,-1-1 0,0 0 0,0 0-1,1 0 1,-1 1 0,0-1 0,1 0 0,-1 1 0,1-1-1,-1 0 1,1 1 0,-1-1 0,1 1 0,-1-1 0,1 0-1,-1 1 1,1-1 0,0 1 0,-1 0 0,1-1 0,0 1-1,0 0 1,-1-1 0,1 1 0,0 0 0,0 0 0,0 0-1,-1-1 1,3 1 0,-3 0-14,1 1 0,-1-1 0,0 0 0,1 0 0,-1 1 0,1-1 0,-1 0 0,0 1 0,1-1 0,-1 0 0,0 1 0,1-1 0,-1 0 0,0 1 0,1-1 0,-1 1 0,0-1 0,0 1 0,0-1 0,1 1 0,-1-1 0,0 1 0,2 10 362,1-1 1,-2 0-1,0 1 0,0-1 0,-2 21 0,-9 61 818,5-56-784,-7 62 362,-14 158 750,26-255-1558,1 41 347,0-41-331,-1 0-1,0-1 1,0 1 0,0 0 0,1 0 0,-1 0-1,0-1 1,1 1 0,-1 0 0,0 0 0,1 0-1,-1-1 1,1 1 0,0 0 0,-1-1-1,1 1 1,0 0 0,0-1-5,-1 0 1,1 0-1,0 0 1,-1 0-1,1 0 0,0 0 1,-1 0-1,1 0 0,0 0 1,-1 0-1,1-1 1,0 1-1,-1 0 0,1 0 1,-1-1-1,1 1 0,0 0 1,-1-1-1,1 1 1,-1 0-1,1-1 0,-1 1 1,0-1-1,1 1 0,-1-1 1,1 0-1,3-4 34,0 0-1,-1 0 0,0-1 1,0 1-1,0-1 1,-1 1-1,1-1 1,-1 0-1,2-10 0,7-59 178,-10 61-190,3-27-8,-1-1 0,-2 0 1,-6-49-1,7 103-46,0 0 0,0 0 1,1 0-1,1 0 0,0 0 0,8 16 0,-10-25 24,-1 0 0,1 0 0,0 0 0,0-1 0,0 1 0,0 0 0,1-1 0,-1 1-1,1-1 1,-1 0 0,1 0 0,0 0 0,0 0 0,0 0 0,0-1 0,0 1 0,0-1 0,1 0 0,-1 0 0,0 0-1,1 0 1,-1-1 0,1 1 0,-1-1 0,1 0 0,-1 0 0,0 0 0,7-2 0,1 0 22,-1-2 1,0 1 0,1-1-1,-1-1 1,-1 0-1,1 0 1,-1-1-1,0 0 1,0-1 0,-1 0-1,10-9 1,2-5 71,-2 0 0,0-1 1,18-27-1,-22 27 33,20-42 0,-31 57-109,1-1 0,-2 1 1,1-1-1,-1 0 1,0 0-1,-1 0 0,0 0 1,0 0-1,-1-16 0,0 23-18,0 0-1,0-1 1,-1 1-1,1-1 0,0 1 1,-1-1-1,1 1 1,-1-1-1,1 1 1,-1 0-1,0-1 0,1 1 1,-1 0-1,0 0 1,0 0-1,-2-2 1,3 2-4,-1 1 0,0-1 0,0 1 1,0 0-1,0-1 0,0 1 1,1 0-1,-1 0 0,0 0 0,0-1 1,0 1-1,0 0 0,0 0 0,0 0 1,0 0-1,0 1 0,0-1 0,0 0 1,-1 1-1,-2 0-4,0 1-1,0 0 1,0 1 0,0-1-1,1 1 1,-1-1-1,1 1 1,0 0 0,-5 6-1,-11 15-12,1 1 0,2 0 0,0 2 0,2 0 0,1 0 0,1 2 0,-16 55 0,26-74 18,0 0-1,0 0 1,0 0-1,2 0 1,-1 16-1,1-24 0,1 0 0,-1 1-1,0-1 1,0 0-1,1 0 1,-1 0-1,1 0 1,0 0 0,0 0-1,0 0 1,0 0-1,0 0 1,0 0-1,0 0 1,1 0 0,-1-1-1,0 1 1,1-1-1,0 1 1,-1-1-1,1 1 1,0-1 0,0 0-1,0 0 1,0 0-1,0 0 1,0 0-1,0-1 1,0 1 0,0 0-1,4 0 1,1-1-25,1 1 0,0-2 0,0 1 0,0-1 0,0 0 0,-1 0 0,10-4 1,55-20-188,-45 15 129,-14 5 57,-3 0-34,0 2 0,1-1 0,0 1 0,17-2 0,-26 5 51,0-1 0,0 1 1,0 0-1,0 0 0,1 0 0,-1 1 0,0-1 0,0 0 1,0 1-1,0 0 0,0-1 0,0 1 0,0 0 0,0 0 0,0 0 1,0 0-1,-1 0 0,1 0 0,0 1 0,-1-1 0,1 1 1,-1-1-1,1 1 0,-1-1 0,0 1 0,0 0 0,1 0 1,-1 0-1,0-1 0,0 4 0,2 3 19,-1 1 0,0 0 0,-1 0 0,0 0 0,0 0 0,-1 0 0,0 0 0,-2 10 0,-1 4 37,-11 44-1,6-43-2179,14-33 1713</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8.174"/>
    </inkml:context>
    <inkml:brush xml:id="br0">
      <inkml:brushProperty name="width" value="0.05" units="cm"/>
      <inkml:brushProperty name="height" value="0.05" units="cm"/>
    </inkml:brush>
  </inkml:definitions>
  <inkml:trace contextRef="#ctx0" brushRef="#br0">8 253 17828,'3'1'221,"-1"-1"0,0 1 0,1 0 1,-1-1-1,1 0 0,-1 1 0,1-1 1,-1 0-1,1 0 0,-1-1 0,1 1 1,-1 0-1,4-2 0,33-11 548,-26 9-81,12-6-368,-1 0 0,0-1 0,-1-2 0,0 0 0,-1-1 1,0-2-1,37-34 0,-54 45-308,-1 0 1,0 0-1,0 0 1,0 0-1,0-1 1,-1 0-1,4-9 1,-6 13-12,0 1 1,-1 0-1,0-1 0,1 1 1,-1 0-1,0-1 0,0 1 1,1 0-1,-1-1 0,0 1 1,0 0-1,-1-1 1,1 1-1,0 0 0,0-1 1,-1 1-1,1 0 0,0-1 1,-1 1-1,0 0 0,1 0 1,-1 0-1,0-1 0,1 1 1,-1 0-1,0 0 1,0 0-1,0 0 0,0 0 1,0 0-1,0 1 0,0-1 1,0 0-1,-1 0 0,1 1 1,0-1-1,0 1 1,-1-1-1,1 1 0,0-1 1,-1 1-1,-1 0 0,-4-1 2,0 0-1,0 1 1,-1-1-1,1 2 1,0-1-1,0 1 1,0 0-1,0 1 1,0 0-1,0 0 1,0 0-1,0 1 1,1 0-1,-1 0 1,-10 8-1,-7 5 2,0 1-1,-32 30 1,42-34 7,1 0 0,0 1 0,1 0 0,-15 24 0,24-34-10,0 1 0,0 0 0,1 0 0,-1 0 0,1 0 0,0 0 0,1 0 0,-1 0 0,1 1 0,0-1 0,0 0 0,1 1 0,0-1 0,0 1 0,0-1 0,0 1 0,1-1 0,0 1 0,3 8 0,-3-10-34,1-1 1,0 0 0,1 0-1,-1 0 1,1 0-1,-1-1 1,1 1 0,0-1-1,0 1 1,0-1-1,0 0 1,0 0 0,0 0-1,0-1 1,1 1 0,-1-1-1,1 0 1,5 2-1,8 0-57,0 1-1,28 0 1,10-2-93</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8.824"/>
    </inkml:context>
    <inkml:brush xml:id="br0">
      <inkml:brushProperty name="width" value="0.05" units="cm"/>
      <inkml:brushProperty name="height" value="0.05" units="cm"/>
    </inkml:brush>
  </inkml:definitions>
  <inkml:trace contextRef="#ctx0" brushRef="#br0">95 19 18532,'-36'304'4564,"17"-165"-2985,4-37-774,4-41-193,-3 95 0,17-151-260,2-10-212,6-14-3,99-250 473,-67 155-903,96-181 0,-137 291 280,1-3-12,1 1-1,-1-1 1,1 1-1,1 0 1,-1 1-1,1-1 0,0 1 1,0-1-1,0 2 1,1-1-1,10-7 1,-14 12 17,-1-1 0,0 0 0,1 1 1,-1-1-1,1 1 0,-1 0 0,0-1 0,1 1 0,-1 0 1,1 0-1,-1 0 0,1 0 0,-1 0 0,1 0 1,-1 1-1,1-1 0,-1 0 0,1 1 0,-1-1 0,1 1 1,-1-1-1,3 3 0,-2-2-4,1 2-1,-1-1 1,0 0 0,0 0-1,0 1 1,0-1 0,-1 1-1,1-1 1,0 1 0,1 5-1,1 4-26,0 0 0,-1 0-1,0 0 1,2 21 0,-4-19 9,0 1 0,-1-1-1,-1 1 1,0-1 0,-1 1 0,-1-1 0,0 0 0,0 0 0,-2 0 0,0 0 0,-11 21 0,12-27 23,-1-1 0,1 0-1,-2 0 1,1 0 0,-1-1 0,0 1 0,0-1 0,-1-1 0,0 1 0,0-1 0,0-1 0,-1 1 0,1-1 0,-1 0 0,0-1 0,0 0 0,0 0-1,-1-1 1,1 0 0,-16 2 0,18-3-90,0-1 0,-1 0 0,1 0 0,0 0-1,0-1 1,0 0 0,0 0 0,0-1 0,-8-3 0,12 4 15,0 0 0,0 0 1,0 0-1,0 0 1,0 0-1,0-1 0,1 1 1,-1-1-1,1 1 0,-1-1 1,1 1-1,0-1 0,-1 0 1,1 0-1,0 0 0,0 0 1,0 0-1,0 0 1,1 0-1,-1 0 0,0 0 1,1 0-1,0-1 0,-1 1 1,1 0-1,0 0 0,0 0 1,0-1-1,1-3 0,7-20-486,7-2-206</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9.319"/>
    </inkml:context>
    <inkml:brush xml:id="br0">
      <inkml:brushProperty name="width" value="0.05" units="cm"/>
      <inkml:brushProperty name="height" value="0.05" units="cm"/>
    </inkml:brush>
  </inkml:definitions>
  <inkml:trace contextRef="#ctx0" brushRef="#br0">53 20 13051,'1'8'444,"1"-1"0,-2 1 0,1 0 0,-1 0 0,0 0 0,0 0 0,-3 10 0,-15 55 2179,7-33-1201,5-15-883,0-6 140,2 1 0,-5 38 0,9-57-626,0 1 1,0 0 0,0-1-1,0 1 1,0-1 0,1 1-1,-1 0 1,0-1 0,1 1-1,-1-1 1,1 1 0,-1-1 0,1 1-1,0-1 1,0 0 0,1 3-1,-1-4-16,-1 1 1,1-1-1,0 1 0,0-1 0,0 1 0,-1-1 0,1 0 0,0 1 0,0-1 0,0 0 1,0 1-1,0-1 0,0 0 0,0 0 0,0 0 0,0 0 0,-1 0 0,1 0 0,0 0 1,2-1-1,0 0 35,1 0 0,0 0 0,-1-1 0,1 0 0,-1 1 0,0-1 0,1-1 0,-1 1 0,0 0 0,0-1 0,3-3 0,3-5 16,-1 0 0,-1 0 0,0-1 0,0 0 1,-1 0-1,-1-1 0,0 0 0,-1 0 0,4-20 0,0-5-66,-3 0 1,1-41-1,-5 57-56,-2 16-29,-1 10 37,-1 13-3,3 0 14,0 0 0,2-1-1,0 1 1,0 0 0,2-1 0,8 25-1,-11-38 17,0 1-1,1 0 1,0 0 0,0-1-1,0 1 1,0-1-1,0 1 1,1-1-1,0 0 1,-1 0 0,1 0-1,0 0 1,0-1-1,1 1 1,-1-1-1,1 0 1,-1 0 0,1 0-1,-1 0 1,1 0-1,0-1 1,0 0 0,0 0-1,0 0 1,0 0-1,0-1 1,0 1-1,0-1 1,0 0 0,0 0-1,1-1 1,3 0-1,2-2 6,0 0-1,0 0 0,-1-1 0,1 0 0,-1 0 0,0-1 1,0-1-1,-1 1 0,0-1 0,0-1 0,11-10 0,-4 1 6,-1 0-1,0-1 1,0 0-1,12-25 1,-21 33-13,0 0 0,-1 0 0,5-16 0,-8 16-14,-6 12-3,-6 15-14,1 3 8,1 0-1,2 1 1,0 0-1,1 0 1,1 0-1,2 1 1,0 0-1,0 44 1,4-63-87,-1 1 0,1-1 0,-1 0 0,1 1 0,1-1 0,-1 0 0,3 5 0,-4-8 66,1-1 0,-1 1 0,0 0 1,1-1-1,-1 1 0,0-1 0,1 0 1,-1 1-1,1-1 0,-1 1 0,1-1 0,-1 0 1,1 1-1,-1-1 0,1 0 0,-1 1 1,1-1-1,-1 0 0,1 0 0,0 0 0,-1 1 1,2-1-1,-1 0 12,0-1 1,0 1-1,0 0 0,0-1 1,0 1-1,0-1 1,-1 1-1,1-1 0,0 1 1,0-1-1,0 0 0,0 1 1,-1-1-1,1 0 1,0 1-1,0-1 0,0-2 1,15-23-409,-2-16-127</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09.750"/>
    </inkml:context>
    <inkml:brush xml:id="br0">
      <inkml:brushProperty name="width" value="0.05" units="cm"/>
      <inkml:brushProperty name="height" value="0.05" units="cm"/>
    </inkml:brush>
  </inkml:definitions>
  <inkml:trace contextRef="#ctx0" brushRef="#br0">21 10 18412,'-4'-9'1520,"0"15"-1144,1 3-184,1 5 320,-2 1-704,2 4 208,1 1-216,1-2-88</inkml:trace>
  <inkml:trace contextRef="#ctx0" brushRef="#br0" timeOffset="1">371 205 19164,'-18'10'642,"0"0"1,1 2-1,0 0 0,1 1 1,1 1-1,-21 22 0,18-15-331,2 0 0,0 1 0,1 1 0,-16 33 0,27-48-236,0 1 1,1-1-1,0 1 1,0 0 0,1-1-1,0 1 1,1 0-1,-1 11 1,2-17-63,0 0 0,0 0 0,0 0-1,1 0 1,0 0 0,-1 0 0,1-1 0,0 1 0,0 0 0,0 0 0,1-1 0,-1 1 0,1-1-1,-1 1 1,1-1 0,0 0 0,0 0 0,0 1 0,0-1 0,0-1 0,0 1 0,1 0-1,-1 0 1,1-1 0,-1 0 0,1 1 0,-1-1 0,1 0 0,4 1 0,4 1-182,0-1 0,0 0 0,0-1-1,0 0 1,0-1 0,1 0 0,-1-1 0,0 0 0,0-1 0,0 0 0,0 0 0,0-1 0,0-1 0,-1 0 0,1-1 0,-1 0 0,0 0 0,-1-1 0,19-13 0,8-14-503</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35:10.184"/>
    </inkml:context>
    <inkml:brush xml:id="br0">
      <inkml:brushProperty name="width" value="0.05" units="cm"/>
      <inkml:brushProperty name="height" value="0.05" units="cm"/>
    </inkml:brush>
  </inkml:definitions>
  <inkml:trace contextRef="#ctx0" brushRef="#br0">3 70 16003,'-1'2'212,"1"1"-1,-1 0 0,1-1 0,0 1 0,0 0 0,0-1 0,0 1 1,0 0-1,1-1 0,-1 1 0,1 0 0,-1-1 0,1 1 1,0-1-1,0 1 0,0-1 0,0 1 0,3 2 0,-2-3 11,1 1 1,-1 0-1,1-1 0,0 1 0,0-1 0,0 0 0,0 0 0,0 0 0,0 0 0,1-1 0,6 3 1,1-1 44,1-1 1,-1 1 0,1-2 0,0 0-1,-1 0 1,1-1 0,17-2 0,-14 0-135,-1-1 1,0-1-1,1 0 1,-1 0-1,15-8 1,-22 8-99,0 1-1,0-1 1,-1 0 0,0 0-1,0 0 1,0-1 0,0 0-1,-1 0 1,1-1 0,-1 0 0,7-10-1,-11 14-28,0 1 0,0-1 0,0 0 0,-1 0 0,1 1 0,0-1-1,-1 0 1,1 0 0,-1 0 0,0 0 0,0 0 0,1 0 0,-1 0 0,0 0 0,-1 0 0,1-2-1,-1 3-5,1 0 0,-1-1 0,1 1 0,-1 0 0,0 0-1,0-1 1,1 1 0,-1 0 0,0 0 0,0 0-1,0 0 1,0 0 0,-1 0 0,1 0 0,0 1 0,0-1-1,-2 0 1,-2-1-13,1 0 1,-1 0-1,0 1 0,0 0 0,-1 0 0,1 0 0,0 1 1,0 0-1,0 0 0,-7 1 0,-2 1-18,1 1-1,-1 1 1,1 0-1,0 1 1,1 0 0,-1 1-1,1 0 1,0 1-1,1 0 1,0 1-1,-15 13 1,16-12 18,0 0 0,1 0 0,1 1 0,-1 0 0,1 1 0,1 0 0,0 0 0,1 0 0,0 1 0,0 0 0,-6 24 0,10-30 7,1 0-1,0 1 1,1-1 0,-1 0 0,1 0-1,0 0 1,1 1 0,-1-1 0,1 0-1,1 0 1,2 10 0,-2-12-42,0 0 0,0 0 1,0 0-1,1 0 0,-1 0 1,1-1-1,0 1 0,0-1 1,0 0-1,1 0 0,-1 0 1,1 0-1,-1 0 0,1-1 1,0 0-1,7 3 0,3 0-52,0-1-1,0 0 1,0-1 0,1-1-1,-1-1 1,1 0 0,0 0-1,-1-1 1,1-1-1,16-3 1,38-12-280</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08.954"/>
    </inkml:context>
    <inkml:brush xml:id="br0">
      <inkml:brushProperty name="width" value="0.05" units="cm"/>
      <inkml:brushProperty name="height" value="0.05" units="cm"/>
    </inkml:brush>
  </inkml:definitions>
  <inkml:trace contextRef="#ctx0" brushRef="#br0">43 11 16452,'-13'-6'1600,"-3"1"-1304,7 5-448,5 0 1248,11 14-936,9-5-272,3-4-80</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11.831"/>
    </inkml:context>
    <inkml:brush xml:id="br0">
      <inkml:brushProperty name="width" value="0.05" units="cm"/>
      <inkml:brushProperty name="height" value="0.05" units="cm"/>
    </inkml:brush>
  </inkml:definitions>
  <inkml:trace contextRef="#ctx0" brushRef="#br0">4442 430 12363,'-4'-9'178,"1"0"0,-1 0 1,-1 0-1,0 0 1,0 1-1,0 0 0,-1 0 1,-13-13-1,-6-3 108,-30-24 1,52 46-264,-24-19 65,-1 2 0,-1 0 0,-1 2 0,-47-20-1,28 18-31,-1 2 1,-68-13-1,-23 7-37,-169-7-1,250 25 0,-724-24 172,2 79 43,641-29-158,2 6 0,1 7 0,1 5-1,2 6 1,3 6 0,2 6 0,-188 112 0,248-124 20,-81 67 0,112-78-78,1 1-1,2 2 0,-43 56 1,61-69-19,2 0 1,0 2 0,2 0 0,1 1-1,1 0 1,-17 55 0,24-60-2,1 1 0,0 0 0,2 0 0,1 0 0,0 0 0,2 0 0,1 0 0,0 0 0,12 43 0,-5-35-2,2-1 1,0 1-1,3-2 0,0 0 1,2 0-1,1-2 0,1 0 1,1-1-1,1 0 0,2-2 1,0-1-1,2 0 0,34 24 0,-16-17 8,1-3-1,1-1 0,1-2 0,1-2 1,2-2-1,0-3 0,89 21 0,-8-12 27,206 13 0,139-24 37,146-18-19,791-106 0,-720-18-93,-505 79 61,296-120 0,-256 60 78,-196 91-33,-1-2 0,-2 0-1,0-2 1,-1-1 0,32-34 0,-48 44 5,0-1 1,-1 0-1,0 0 0,-1-1 1,0 0-1,-2-1 1,1 0-1,-2 0 1,0 0-1,-1 0 1,0-1-1,1-21 1,-3 18 26,-2 1 1,0-1 0,-1 0 0,-1 0-1,-1 1 1,0-1 0,-2 1-1,0 0 1,-1 0 0,-11-23 0,2 10 35,-2 0 1,-1 1 0,-2 2 0,-1 0-1,-29-31 1,17 26-29,-1 1 0,-1 2 0,-55-35 0,16 20-37,-1 4 0,-3 4 0,-153-53 0,115 56-214,-2 5 0,-1 5 0,0 5 0,-225-6 0,-158 24-166,240 4 90</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01.399"/>
    </inkml:context>
    <inkml:brush xml:id="br0">
      <inkml:brushProperty name="width" value="0.05" units="cm"/>
      <inkml:brushProperty name="height" value="0.05" units="cm"/>
      <inkml:brushProperty name="color" value="#E71224"/>
    </inkml:brush>
  </inkml:definitions>
  <inkml:trace contextRef="#ctx0" brushRef="#br0">11564 1 11538,'-40'18'484,"-1"-1"0,-50 14-1,13-5-168,-69 34-54,-170 96-1,-52 24-254,4-33 70,-286 125 129,434-173-166,-425 191-3,194-93-29,-250 107 9,-144 66 136,765-337-130,-1759 736 476,-293 179 86,1747-774-435,30-14-74,5 12-38,18 31-9,270-161-26,2 3 0,2 3-1,2 2 1,-52 65-1,30-21-4,4 4 0,5 3-1,-88 181 1,50-58 278,-85 275 1,72-59 129,93-311-366,-12 192 0,37 59 55,29 0 19,1 29-68,2 110-9,41-5 24,74 33 25,-111-446-44,4-2 1,4-2 0,74 117 0,-73-142-33,76 117 12,-83-134-13,60 64-1,-75-96 12,0-1 0,1-2 0,1 0 0,0-2 0,2-1 0,0-1 0,34 14 0,218 70 141,-225-83-145,-28-9 73,146 40-236,-153-44 330,1-1-1,0-1 1,0 0-1,0-2 1,0 0-1,30-6 1,-48 6-143,-1 0 0,1-1 0,-1 0 0,1 1 1,-1-1-1,1 0 0,-1 0 0,1 0 0,-1-1 0,0 1 1,1-1-1,-1 1 0,0-1 0,0 0 0,3-3 1,8-10 258</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01.830"/>
    </inkml:context>
    <inkml:brush xml:id="br0">
      <inkml:brushProperty name="width" value="0.05" units="cm"/>
      <inkml:brushProperty name="height" value="0.05" units="cm"/>
      <inkml:brushProperty name="color" value="#E71224"/>
    </inkml:brush>
  </inkml:definitions>
  <inkml:trace contextRef="#ctx0" brushRef="#br0">3 17 15579,'0'0'29,"-1"1"-1,1-1 0,0 1 1,0-1-1,-1 1 0,1 0 1,0-1-1,0 1 0,0 0 1,0-1-1,0 1 0,0-1 1,0 1-1,0 0 0,0-1 0,0 1 1,0 0-1,0-1 0,0 1 1,0-1-1,0 1 0,1 0 1,-1-1-1,0 1 0,1-1 1,-1 1-1,0-1 0,1 1 1,-1-1-1,0 1 0,1-1 1,-1 1-1,1-1 0,-1 1 1,1-1-1,-1 0 0,1 1 1,-1-1-1,1 0 0,0 0 1,0 1-1,26 13 52,-8-9-35,0 0 0,0-1 0,0-2-1,0 0 1,31 0 0,96-13 86,21-20-31,-15 2-28,-148 28-66,0 1 0,-1-1-1,1 1 1,0 0 0,0 0 0,0 0 0,-1 1-1,1-1 1,0 1 0,0 0 0,-1 0 0,1 0-1,-1 1 1,1-1 0,-1 1 0,1 0 0,-1 0-1,0 0 1,0 0 0,0 0 0,0 1-1,0 0 1,-1-1 0,1 1 0,-1 0 0,1 0-1,-1 0 1,0 1 0,-1-1 0,1 0 0,0 1-1,-1-1 1,0 1 0,1 4 0,4 12 75,-2 1 0,-1 0-1,-1 0 1,0 0 0,-1 0 0,-4 32 0,-4 5 293,-15 63-1,-36 95 450,49-192-786,-1 1 1,-1-1-1,-1-1 1,-1 0-1,-1-1 0,-25 31 1,19-32-7,-25 22 0,-26 13-39</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0:54.306"/>
    </inkml:context>
    <inkml:brush xml:id="br0">
      <inkml:brushProperty name="width" value="0.05" units="cm"/>
      <inkml:brushProperty name="height" value="0.05" units="cm"/>
    </inkml:brush>
  </inkml:definitions>
  <inkml:trace contextRef="#ctx0" brushRef="#br0">881 224 13499,'-12'-2'226,"0"0"0,0-1 0,1-1 0,-1 0 0,1 0 0,0-1 0,-15-10 0,10 7 49,0 0-1,-25-8 1,35 15-199,0-1 0,0 1-1,0 0 1,0 0 0,0 1-1,-1 0 1,1 0 0,0 0-1,0 1 1,-13 2 0,8 1-3,-1 1 1,1 0-1,0 0 1,0 1-1,1 0 1,-18 13 0,-54 54 91,66-58-152,-163 162 84,131-124-45,-62 90 0,97-123-40,1 0-1,1 1 0,1 1 0,1 0 0,0 0 0,-10 47 0,16-54-3,1 1-1,0-1 1,1 1 0,1 0-1,0 0 1,1-1 0,1 1-1,0 0 1,1-1 0,1 1-1,8 21 1,-7-27 0,0 0 0,1-1 0,0 1-1,1-1 1,0 0 0,1-1 0,0 1 0,0-2 0,0 1 0,1-1 0,0 0 0,1-1 0,-1 0 0,1-1-1,21 9 1,4-1 12,0-2-1,1-1 1,57 8-1,-50-12-41,0-2-1,1-2 1,-1-2 0,85-10 0,-73 1-23,-1-3 0,0-2 0,73-31 0,150-72-31,156-59-281,-422 173 312,-1-1-1,1-1 1,-1 0 0,1 0 0,-1-1-1,12-10 1,-16 11 37,0-1-1,0 0 1,-1 0-1,0 0 1,0-1-1,0 0 1,-1 0-1,0 0 1,5-13-1,-3 3 74,-1 0 0,-1 0 0,0-1 0,-1 0 0,1-22 0,-3 7 88,-1 1-1,-5-35 0,3 47-70,-2 0 0,0 1 0,-1-1 0,-1 1 0,-1 0 0,0 0 1,-2 1-1,0 0 0,-1 1 0,0 0 0,-2 0 0,0 1 0,-1 1 0,0 0 0,-1 0 0,-1 2 0,0 0 0,-33-22 0,9 13 35,0 2 0,-2 1-1,0 2 1,-48-12 0,34 14-173,-1 3 0,-98-9 0,131 19-303,-40 3 0,54 0 274,1 0 0,0 0 0,0 1 0,-1 0-1,1 1 1,1 0 0,-14 6 0,3 4-248</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17.142"/>
    </inkml:context>
    <inkml:brush xml:id="br0">
      <inkml:brushProperty name="width" value="0.05" units="cm"/>
      <inkml:brushProperty name="height" value="0.05" units="cm"/>
      <inkml:brushProperty name="color" value="#E71224"/>
    </inkml:brush>
  </inkml:definitions>
  <inkml:trace contextRef="#ctx0" brushRef="#br0">1 44 17188,'0'-4'322,"1"1"0,-1 0 0,1-1 0,0 1 0,0-1 0,0 1 0,3-5 0,-4 8-270,0-1-1,1 0 1,-1 0 0,1 1 0,-1-1 0,1 0 0,-1 1-1,1-1 1,0 1 0,-1-1 0,1 0 0,0 1-1,-1 0 1,1-1 0,0 1 0,-1-1 0,1 1 0,0 0-1,0-1 1,0 1 0,-1 0 0,1 0 0,0 0 0,0 0-1,0 0 1,0 0 0,-1 0 0,1 0 0,0 0-1,0 0 1,0 0 0,0 0 0,-1 1 0,1-1 0,0 0-1,0 1 1,-1-1 0,1 0 0,1 1 0,2 2 124,0 0 1,-1 0 0,1 0-1,-1 0 1,0 1 0,0-1-1,0 1 1,0 0 0,3 6-1,20 42 543,-20-39-593,28 72 449,41 164 0,-32-96-323,-42-148-247,1 0 7,-1 0 1,1 1-1,0-1 1,0 0-1,6 8 1,-8-12-11,1 0 0,-1-1 0,1 1 0,0-1 1,-1 1-1,1-1 0,0 1 0,0-1 1,-1 1-1,1-1 0,0 1 0,0-1 0,0 0 1,-1 0-1,1 1 0,0-1 0,0 0 0,0 0 1,0 0-1,0 0 0,-1 0 0,1 0 0,0 0 1,0 0-1,0 0 0,0-1 0,0 1 0,-1 0 1,1-1-1,0 1 0,0 0 0,0-1 1,-1 1-1,1-1 0,0 1 0,-1-1 0,1 1 1,0-1-1,-1 0 0,2 0 0,22-20 15,-13 11-13,0 0 0,1 2 0,-1-1-1,17-7 1,-24 14-8,-1 0-1,1 1 0,0-1 0,0 1 0,1 0 0,-1 0 1,0 1-1,0-1 0,0 1 0,0 0 0,1 0 1,-1 0-1,0 1 0,0-1 0,0 1 0,0 0 1,1 0-1,-1 1 0,4 1 0,-3-1 23,0 1-1,0 0 0,0 0 1,0 0-1,-1 1 1,1-1-1,-1 1 0,0 0 1,0 0-1,0 0 1,-1 1-1,1 0 0,-1-1 1,0 1-1,0 0 1,-1 0-1,0 1 0,0-1 1,0 1-1,0-1 1,-1 1-1,0-1 0,0 1 1,0 0-1,-1-1 1,0 1-1,0 0 0,-1-1 1,1 1-1,-1 0 1,0-1-1,-1 1 0,1-1 1,-1 1-1,0-1 0,-1 0 1,1 1-1,-1-2 1,0 1-1,0 0 0,-1 0 1,1-1-1,-1 0 1,-5 5-1,1-2 139,-1 0-1,-1 0 1,1-1-1,-1-1 1,0 1-1,0-2 1,-1 1-1,1-1 1,-1-1-1,0 0 1,-20 3-1,20-4-143,1-1-1,-1 0 0,0-1 0,1 0 0,-1-1 0,0 0 0,1-1 1,-1 0-1,1 0 0,0-1 0,0 0 0,-15-8 0,25 11-50,0 0 1,0 0-1,-1 0 0,1 0 0,0 0 0,0 0 1,0 0-1,-1 0 0,1 0 0,0-1 1,0 1-1,0 0 0,0 0 0,-1 0 1,1 0-1,0 0 0,0-1 0,0 1 0,0 0 1,0 0-1,0 0 0,-1-1 0,1 1 1,0 0-1,0 0 0,0 0 0,0-1 0,0 1 1,0 0-1,0 0 0,0-1 0,0 1 1,0 0-1,0 0 0,0 0 0,0-1 0,0 1 1,0 0-1,0 0 0,0 0 0,0-1 1,0 1-1,1 0 0,-1 0 0,0 0 0,0-1 1,0 1-1,0 0 0,0 0 0,0 0 1,1 0-1,-1-1 0,0 1 0,0 0 0,0 0 1,1 0-1,10-5-1232,31-11-288,-15 4 482</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17.576"/>
    </inkml:context>
    <inkml:brush xml:id="br0">
      <inkml:brushProperty name="width" value="0.05" units="cm"/>
      <inkml:brushProperty name="height" value="0.05" units="cm"/>
      <inkml:brushProperty name="color" value="#E71224"/>
    </inkml:brush>
  </inkml:definitions>
  <inkml:trace contextRef="#ctx0" brushRef="#br0">56 49 16612,'-1'-4'577,"0"-1"0,-1 0 0,0 1 1,0-1-1,0 1 0,-6-8 0,8 11-485,-1 0 0,1 1 0,-1-1 1,1 0-1,-1 1 0,1-1 0,-1 1 0,0-1 0,1 1 0,-1-1 0,0 1 0,1-1 0,-1 1 0,0 0 0,0-1 0,1 1 1,-1 0-1,0 0 0,-1-1 0,1 2-1,0-1 1,0 0 0,0 1-1,1-1 1,-1 0 0,0 1-1,0-1 1,1 1 0,-1 0-1,0-1 1,1 1 0,-1 0-1,1-1 1,-1 1-1,1 0 1,-1-1 0,1 1-1,-1 0 1,1 0 0,0 0-1,-1 0 1,1-1 0,0 2-1,-3 6 43,1 0 0,1 0 0,-1 0 0,1 1 0,1-1 0,0 0 0,0 0 0,0 0 0,2 9 0,0-6-119,0-1 0,0 1 0,1-1 0,1 0 0,0 0 0,7 15 0,-10-22-15,1-1 1,-1 1-1,1-1 1,-1 0-1,1 0 1,0 0-1,0 0 1,0 0-1,0 0 1,0 0-1,0 0 0,1-1 1,-1 1-1,1-1 1,-1 0-1,1 0 1,-1 0-1,1 0 1,0 0-1,-1 0 1,1-1-1,0 1 1,0-1-1,-1 0 1,1 0-1,0 0 1,3 0-1,-1-1 1,0-1 0,-1 1 0,1-1-1,0 0 1,-1 0 0,0-1 0,1 1 0,-1-1-1,0 0 1,0 0 0,0 0 0,-1-1-1,1 1 1,4-7 0,3-6 21,0-1 0,-1-1 1,10-22-1,1-2 24,-17 40-77,0 8 18,0 10-3,0 11-6,-1-4-23,1 1 1,1-1-1,13 34 1,-18-55 28,0-1 0,1 0 1,0 1-1,-1-1 1,1 0-1,0 1 1,0-1-1,-1 0 0,1 0 1,0 0-1,0 1 1,1-1-1,-1 0 1,0 0-1,0-1 0,0 1 1,1 0-1,1 1 1,-2-2-36,0 0 0,0 0 0,0 0 0,0 0 0,0 0 1,0 0-1,0 0 0,0-1 0,0 1 0,0 0 0,0 0 0,0-1 1,-1 1-1,1-1 0,0 1 0,0-1 0,0 1 0,0-1 0,0 1 0,0-2 1,4-3-224,-1 1-1,0-1 1,0 0 0,-1-1 0,1 1 0,-1-1 0,3-7 0,2-9-157,-1 0 0,8-36 1,-3-12-395</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18.028"/>
    </inkml:context>
    <inkml:brush xml:id="br0">
      <inkml:brushProperty name="width" value="0.05" units="cm"/>
      <inkml:brushProperty name="height" value="0.05" units="cm"/>
      <inkml:brushProperty name="color" value="#E71224"/>
    </inkml:brush>
  </inkml:definitions>
  <inkml:trace contextRef="#ctx0" brushRef="#br0">16 0 17116,'1'1'119,"0"0"1,0 0 0,1 0-1,-1 0 1,0 0 0,0 0-1,0 0 1,0 0 0,0 1-1,0-1 1,-1 0 0,1 1-1,0-1 1,-1 0 0,1 1-1,-1-1 1,1 1 0,-1-1-1,0 1 1,1-1 0,-1 3-1,2 3 224,83 253 3580,78 117-3164,-150-355-802,-11-19 3,1 0 0,-1 0 1,0 1-1,0-1 0,-1 1 1,1-1-1,-1 1 0,1 0 1,0 4-1,-3-8 1,0 0 0,-1 0 0,1 0 0,0 0 0,0 0 0,0 0 0,0-1 0,0 1 0,0 0 0,0-1-1,0 1 1,0-1 0,0 1 0,0-1 0,0 1 0,-1-2 0,-17-12-318,-1-1-1,-28-30 1,9 8 262,-120-114 2725,149 134-1551,9 17-1041,1-1 1,0 1 0,0-1 0,0 1 0,0-1-1,0 1 1,0-1 0,0 1 0,1-1 0,-1 1-1,0-1 1,0 1 0,0-1 0,0 1-1,1-1 1,-1 1 0,0-1 0,0 1 0,1 0-1,-1-1 1,0 1 0,1-1 0,2-1 73,0 0-1,-1 1 1,1-1 0,0 1 0,0 0 0,0 0 0,1 0 0,2 0 0,8-4-81,36-11-649,-1-3 0,69-38 0,-67 27 241</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0.362"/>
    </inkml:context>
    <inkml:brush xml:id="br0">
      <inkml:brushProperty name="width" value="0.05" units="cm"/>
      <inkml:brushProperty name="height" value="0.05" units="cm"/>
      <inkml:brushProperty name="color" value="#E71224"/>
    </inkml:brush>
  </inkml:definitions>
  <inkml:trace contextRef="#ctx0" brushRef="#br0">1 1 17004,'58'139'3854,"-52"-122"-3711,8 20 130,2 0 1,20 36 0,-17-49-2,-18-23-255,-1-1 0,1 1 0,-1-1 0,1 1 0,0-1 0,-1 1-1,1-1 1,0 1 0,-1-1 0,1 0 0,0 1 0,0-1 0,0 0 0,-1 0 0,1 0 0,0 1 0,0-1 0,0 0 0,-1 0 0,1 0 0,0 0 0,0 0 0,0-1 0,-1 1 0,1 0-1,0 0 1,0 0 0,0-1 0,-1 1 0,1-1 0,0 1 0,-1 0 0,1-1 0,0 1 0,-1-1 0,2 0 0,4-7 132,-1-1 0,0 1 0,-1-1 0,0 0 0,0 0 0,-1-1 0,4-15 0,5-10 282,-12 33-402,4-8 114,0 0-1,0 1 0,11-18 0,-14 26-132,0 0-1,0-1 0,-1 1 0,1 0 0,0 0 0,0 0 1,0 0-1,0 0 0,0 0 0,1 0 0,-1 0 0,0 0 1,0 0-1,1 1 0,-1-1 0,0 0 0,1 1 0,-1-1 1,1 1-1,-1 0 0,0-1 0,1 1 0,-1 0 0,1 0 0,-1 0 1,1 0-1,-1 0 0,1 0 0,-1 0 0,1 1 0,-1-1 1,1 0-1,-1 1 0,0-1 0,1 1 0,1 1 0,3 2 1,-1 0 0,0 1-1,-1 0 1,1 0-1,-1 0 1,5 6 0,-6-5-9,1-1 1,0-1 0,0 1 0,0 0 0,1-1 0,8 6-1,-13-9 1,1-1 0,0 0 1,-1 1-1,1-1 0,-1 0 0,1 0 0,0 1 0,0-1 0,-1 0 0,1 0 0,0 0 0,-1 0 0,1 0 0,0 0 0,-1 0 0,1 0 0,0 0 0,-1-1 0,1 1 0,0 0 0,0 0 0,-1 0 0,1-1 0,-1 1 0,1 0 0,0-1 0,-1 1 0,1-1 0,-1 1 0,1-1 1,-1 1-1,1-1 0,-1 1 0,1-1 0,-1 1 0,0-1 0,1-1 0,12-28 48,-11 24-38,-1 5-9,3-12 9,0 1 1,1 0-1,1 1 0,0 0 1,8-12-1,-13 21-15,0 0 0,1 1 0,-1-1 0,1 1 0,-1-1 0,1 1 0,0 0 0,0-1 0,0 1 0,-1 0 0,1 0 0,0 0 1,0 0-1,0 1 0,1-1 0,1 0 0,-2 1-4,0 0 0,1 0 0,-1 1 1,0-1-1,0 1 0,0-1 0,0 1 0,0 0 1,1 0-1,-1 0 0,0 0 0,-1 0 1,1 0-1,0 0 0,0 1 0,0-1 0,-1 1 1,1-1-1,1 3 0,4 4-117,1 1-1,-2-1 0,1 1 1,-1 0-1,0 1 1,-1 0-1,0 0 0,-1 0 1,0 0-1,-1 1 1,3 10-1,-6-21 91,0 0-1,0 1 0,0-1 1,0 0-1,0 0 1,0 0-1,0 0 0,1 0 1,-1 1-1,0-1 1,0 0-1,0 0 0,0 0 1,0 0-1,0 0 1,0 1-1,0-1 0,0 0 1,0 0-1,0 0 1,0 0-1,0 0 0,0 1 1,0-1-1,-1 0 1,1 0-1,0 0 1,0 0-1,0 0 0,0 1 1,0-1-1,0 0 1,0 0-1,0 0 0,0 0 1,0 0-1,-1 0 1,1 0-1,0 0 0,0 1 1,0-1-1,0 0 1,0 0-1,-1 0 0,1 0 1,0 0-1,0 0 1,0 0-1,-1 0 1,-6-7-584,-7-12 295,-6-17-312,-6-8-129</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0.813"/>
    </inkml:context>
    <inkml:brush xml:id="br0">
      <inkml:brushProperty name="width" value="0.05" units="cm"/>
      <inkml:brushProperty name="height" value="0.05" units="cm"/>
      <inkml:brushProperty name="color" value="#E71224"/>
    </inkml:brush>
  </inkml:definitions>
  <inkml:trace contextRef="#ctx0" brushRef="#br0">20 1 21469,'2'6'1824,"-2"-3"-1320,0 0-320,-2-1 376,-3-5 977,1 3-1265,-1 0-80,-1-2-128</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1.473"/>
    </inkml:context>
    <inkml:brush xml:id="br0">
      <inkml:brushProperty name="width" value="0.05" units="cm"/>
      <inkml:brushProperty name="height" value="0.05" units="cm"/>
      <inkml:brushProperty name="color" value="#E71224"/>
    </inkml:brush>
  </inkml:definitions>
  <inkml:trace contextRef="#ctx0" brushRef="#br0">1 72 16379,'0'-1'59,"0"1"0,0 0-1,0 0 1,0-1-1,0 1 1,0 0-1,-1-1 1,1 1-1,0 0 1,0-1-1,0 1 1,0 0-1,0 0 1,1-1-1,-1 1 1,0 0-1,0-1 1,0 1-1,0 0 1,0 0-1,0-1 1,0 1 0,1 0-1,-1-1 1,0 1-1,0 0 1,0 0-1,0 0 1,1-1-1,-1 1 1,0 0-1,0 0 1,1 0-1,-1-1 1,0 1-1,0 0 1,1 0-1,-1 0 1,0 0-1,1 0 1,11 9 806,9 23 239,164 321 2744,-87-157-2827,-72-149-492,-28-60-12,-6-13-372,-16-25-19,-2 2-1,-2 0 0,-41-53 1,56 86-162,14 19-12,20 26-20,-5-13 31,0 0 1,32 24-1,-41-35 33,0 0 0,0 0-1,1-1 1,0 0 0,0-1-1,0 0 1,0 0-1,0 0 1,0-1 0,14 1-1,-18-3 8,-1 1 0,1-2-1,0 1 1,0 0-1,0-1 1,0 0-1,-1 0 1,1 0 0,0 0-1,-1 0 1,1-1-1,-1 0 1,1 0 0,-1 0-1,0 0 1,5-4-1,-4 2 7,1-1 0,0-1 0,-1 1 1,0-1-1,0 1 0,-1-1 0,0 0 0,5-11 0,-2-3 21,0 0 1,-1-1-1,-1 0 1,0 1-1,-1-25 1,-1 3 53,-6-63 0,2 86-72,0 1-1,-2 0 0,0 0 1,-1 0-1,-13-32 1,17 49-13,1-1-1,-1 1 1,0 0 0,0-1 0,1 1-1,-1 0 1,0-1 0,0 1 0,0 0-1,-1 0 1,1 0 0,0 0 0,0 0-1,-2-1 1,2 2 0,1 0-1,-1 0 1,0-1 0,1 1-1,-1 0 1,1 0-1,-1 0 1,1 1 0,-1-1-1,1 0 1,-1 0 0,1 0-1,-1 0 1,1 0-1,-1 1 1,1-1 0,0 0-1,-1 0 1,1 1-1,-1-1 1,1 0 0,-1 1-1,1-1 1,0 0-1,-1 1 1,1-1 0,-1 1-1,-1 3-4,0 0-1,0 0 0,0 1 1,0-1-1,1 0 0,0 0 1,-1 1-1,1 5 1,-5 28-17,3 0 1,1 0 0,1 0 0,6 50 0,-4-84 22,0 0-1,-1 0 1,1 0 0,1 0 0,-1 0-1,0 0 1,1 0 0,0 0 0,0-1-1,3 5 1,-3-6-3,0 0 0,0 0 0,0 0 0,0 0 0,0-1 0,0 1 0,1-1 0,-1 0 0,0 1 0,1-1 0,-1 0 0,1-1 0,-1 1 0,1 0 0,0-1 0,-1 1 0,4-1 0,11 1-54,0 1 1,0 1 0,0 0 0,25 9-1,-36-10 18,0 1 0,0 0 0,-1 0 0,1 1 0,-1-1 0,1 1 0,-1 0 0,0 1-1,-1-1 1,1 1 0,-1 0 0,0 0 0,0 1 0,-1-1 0,4 7 0,11 31-913,-17-40 775,0-1 0,-1 1 0,1-1 0,-1 1 0,1 0 0,-1-1 0,0 1 0,0-1 0,0 1 0,0 0 0,0-1 0,-1 1 0,1-1 0,-2 5 1,2-7 146,-1 1 1,1-1 0,0 0 0,-1 0 0,1 0 0,0 0 0,-1 1 0,1-1 0,-1 0 0,1 0 0,0 0-1,-1 0 1,1 0 0,0 0 0,-1 0 0,1 0 0,0 0 0,-1 0 0,1 0 0,0-1 0,-1 1 0,1 0-1,-1 0 1,1 0 0,0 0 0,0-1 0,-1 1 0,1 0 0,0 0 0,-1 0 0,1-1 0,0 1 0,0 0-1,-1 0 1,1-1 0,0 1 0,0 0 0,0-1 0,-1 1 0,1 0 0,0-1 0,0 0 0,-8-16-816</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1.894"/>
    </inkml:context>
    <inkml:brush xml:id="br0">
      <inkml:brushProperty name="width" value="0.05" units="cm"/>
      <inkml:brushProperty name="height" value="0.05" units="cm"/>
      <inkml:brushProperty name="color" value="#E71224"/>
    </inkml:brush>
  </inkml:definitions>
  <inkml:trace contextRef="#ctx0" brushRef="#br0">0 154 13483,'7'2'514,"-1"0"1,1 0-1,0-1 0,0 1 1,-1-1-1,1-1 0,0 1 1,0-1-1,0-1 0,0 1 1,0-1-1,0 0 1,0-1-1,-1 0 0,1 0 1,-1 0-1,1-1 0,11-6 1,-12 5-271,1 0-1,-1-1 1,0 0 0,0 0 0,-1 0 0,0-1-1,0 1 1,0-1 0,0-1 0,5-10 0,-8 15-204,-1 0 1,0 0 0,0 0-1,0 0 1,0-1 0,0 1-1,-1 0 1,1 0 0,-1-1-1,1 1 1,-1 0 0,0-1-1,0 1 1,0 0 0,0-1-1,0 1 1,-1-1 0,1 1-1,-1 0 1,0 0 0,-1-4-1,1 4-20,0 1-1,-1-1 1,1 1-1,-1-1 0,0 1 1,1-1-1,-1 1 1,0 0-1,0 0 0,0 0 1,0 0-1,0 0 1,0 1-1,0-1 0,0 1 1,0-1-1,0 1 0,0 0 1,0-1-1,0 1 1,0 0-1,0 0 0,-4 1 1,1 0-19,-1 0 0,1 0 0,-1 1 0,1 0 0,0 0 0,0 0 0,-1 0 0,2 1 0,-1 0 0,0 0 0,0 0 1,1 1-1,0-1 0,0 1 0,0 0 0,0 0 0,1 1 0,-1-1 0,1 1 0,0-1 0,0 1 0,1 0 0,-4 10 0,2-6-8,1 0-1,0 1 1,1-1-1,0 1 1,0-1-1,1 1 1,0 0-1,1 0 0,0-1 1,0 1-1,1 0 1,0 0-1,3 9 1,-2-13-19,0-1 1,0 1 0,0-1 0,1 0-1,0 0 1,0 0 0,0 0-1,0 0 1,1-1 0,0 1-1,0-1 1,0 0 0,0 0-1,1-1 1,-1 1 0,1-1-1,0 0 1,0 0 0,0-1-1,8 3 1,-2-1-53,1-2 0,-1 0 1,1 0-1,-1-1 0,1 0 0,-1-1 1,1 0-1,0-1 0,14-3 0,22-5-161</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3.426"/>
    </inkml:context>
    <inkml:brush xml:id="br0">
      <inkml:brushProperty name="width" value="0.05" units="cm"/>
      <inkml:brushProperty name="height" value="0.05" units="cm"/>
      <inkml:brushProperty name="color" value="#E71224"/>
    </inkml:brush>
  </inkml:definitions>
  <inkml:trace contextRef="#ctx0" brushRef="#br0">0 1 20652,'1'0'73,"0"0"-1,0 0 0,0 1 0,0-1 0,-1 0 0,1 0 0,0 1 0,0-1 0,-1 1 0,1-1 1,0 1-1,0-1 0,-1 1 0,1-1 0,-1 1 0,1 0 0,0-1 0,-1 1 0,1 0 0,-1-1 0,1 1 1,-1 0-1,0 0 0,1 0 0,-1-1 0,0 2 0,8 28 65,-6-20 104,6 23 309,1-1-1,24 55 1,-27-72-511,1-1 0,1 0 0,0-1 0,1 1 0,0-2 0,1 1-1,23 21 1,-30-32-35,0 1 0,0-1 0,-1 0 0,1 0 0,1 0 0,-1 0 0,0 0 0,0-1 0,1 1 0,-1-1 0,1 0 0,-1 0 0,1 0 0,-1-1 0,1 1 0,0-1-1,-1 0 1,1 0 0,0 0 0,-1 0 0,1-1 0,-1 0 0,1 1 0,-1-1 0,1 0 0,-1-1 0,1 1 0,-1-1 0,0 1 0,0-1 0,0 0 0,6-5 0,-1 0-62,0-1 1,-1-1-1,0 1 1,0-1-1,-1 0 1,-1 0 0,1-1-1,-1 0 1,6-18-1,-1-3-571,-2-2 0,5-41 0,-6 9-4099,-26 385 7774,3-84 91,16-233-3124,-1 8-256,1-1-1,0 1 1,1 0-1,3 19 1,-4-30 233,0 0 1,0 0-1,0 0 0,1 0 1,-1-1-1,0 1 0,0 0 1,0 0-1,0 0 0,0 0 1,0 0-1,1 0 1,-1 0-1,0 0 0,0 0 1,0 0-1,0 0 0,0 0 1,1 0-1,-1-1 0,0 1 1,0 0-1,0 0 0,0 0 1,0 0-1,1 1 1,-1-1-1,0 0 0,0 0 1,0 0-1,0 0 0,1 0 1,-1 0-1,0 0 0,0 0 1,0 0-1,0 0 0,0 0 1,0 0-1,1 1 1,-1-1-1,0 0 0,0 0 1,0 0-1,0 0 0,0 0 1,0 0-1,0 1 0,0-1 1,0 0-1,0 0 0,0 0 1,1 0-1,-1 0 1,0 1-1,0-1 0,0 0 1,0 0-1,0 0 0,0 0 1,0 0-1,0 1 0,0-1 1,-1 0-1,6-12-423</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3.831"/>
    </inkml:context>
    <inkml:brush xml:id="br0">
      <inkml:brushProperty name="width" value="0.05" units="cm"/>
      <inkml:brushProperty name="height" value="0.05" units="cm"/>
      <inkml:brushProperty name="color" value="#E71224"/>
    </inkml:brush>
  </inkml:definitions>
  <inkml:trace contextRef="#ctx0" brushRef="#br0">8 164 17540,'8'-2'960,"0"0"0,0 0 0,12 0 0,-16 2-829,0 0-1,1 0 1,-1-1-1,0 0 1,1 0-1,-1 0 1,0 0 0,0 0-1,0-1 1,0 0-1,0 0 1,0 0-1,0-1 1,-1 1-1,6-6 1,-5 4-35,-1 0-1,0-1 1,0 0-1,0 0 1,-1 0-1,0 0 1,0 0-1,0 0 1,0 0-1,-1-1 1,1-6-1,-1 9-66,-1 1 0,1 0 0,-1 0-1,0 0 1,0 0 0,0-1-1,0 1 1,0 0 0,0 0-1,0 0 1,-1-1 0,1 1-1,-1 0 1,0 0 0,0 0-1,0 0 1,0 0 0,0 0 0,0 0-1,0 0 1,0 1 0,-1-1-1,1 0 1,-1 1 0,1-1-1,-1 1 1,0-1 0,0 1-1,-3-2 1,3 2-22,0 1-1,1-1 1,-1 1 0,0 0-1,0-1 1,0 1-1,0 0 1,1 0 0,-1 0-1,0 0 1,0 1-1,0-1 1,1 0 0,-1 1-1,0-1 1,0 1 0,1 0-1,-1 0 1,-2 1-1,0 0-4,1 1-1,-1 0 1,1 0-1,0 0 1,0 0-1,0 1 1,-4 6-1,-1 5-16,0 0-1,1 0 0,-6 19 0,8-19 8,0 0 0,2 0 0,-4 29 0,6-38-1,0 1 0,1-1 1,0 1-1,1-1 0,-1 0 0,1 1 0,0-1 1,1 0-1,0 1 0,0-1 0,0 0 1,3 6-1,-3-10-67,0 0 1,0 1 0,0-1-1,0 0 1,1 0 0,-1 0-1,1 0 1,-1-1-1,1 1 1,-1-1 0,1 1-1,0-1 1,0 0 0,-1 0-1,1 0 1,0-1 0,0 1-1,0-1 1,0 1-1,0-1 1,0 0 0,0 0-1,0 0 1,5-2 0,3 1-213,0-1 0,-1-1 0,1 0 0,-1 0 0,14-7 0,15-9-328,0-4-195</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4.314"/>
    </inkml:context>
    <inkml:brush xml:id="br0">
      <inkml:brushProperty name="width" value="0.05" units="cm"/>
      <inkml:brushProperty name="height" value="0.05" units="cm"/>
      <inkml:brushProperty name="color" value="#E71224"/>
    </inkml:brush>
  </inkml:definitions>
  <inkml:trace contextRef="#ctx0" brushRef="#br0">84 23 15299,'-1'0'100,"1"-1"0,0 0 0,-1 0 0,1 0-1,-1 0 1,1 0 0,-1 0 0,0 0 0,1 0 0,-1 1-1,0-1 1,0 0 0,1 1 0,-1-1 0,0 0 0,0 1-1,0-1 1,0 1 0,0-1 0,0 1 0,0 0-1,0-1 1,0 1 0,0 0 0,0 0 0,0 0 0,0 0-1,0 0 1,0 0 0,0 0 0,0 0 0,0 0 0,0 0-1,0 0 1,0 1 0,0-1 0,0 0 0,0 1 0,0-1-1,0 1 1,0-1 0,-1 2 0,-1 0 79,0 0 0,0 1 0,0-1 0,1 1 0,-1-1 0,1 1 0,0 0 0,0 0 0,0 0 1,0 0-1,-2 4 0,1 1-41,1 1 0,-1-1 0,1 1 0,1-1 0,-1 13 1,1-16-112,1 0 1,0-1-1,0 1 1,1 0-1,-1 0 1,1 0 0,0-1-1,1 1 1,-1-1-1,5 9 1,-6-11-18,1-1 1,0 0-1,0 0 0,0 0 0,0 0 1,0 0-1,0 0 0,1 0 1,-1 0-1,0 0 0,0 0 1,1-1-1,-1 1 0,1 0 1,-1-1-1,0 1 0,1-1 1,-1 0-1,1 0 0,-1 1 1,1-1-1,-1 0 0,1 0 1,-1 0-1,1 0 0,-1-1 1,1 1-1,2-1 0,4-1 27,-1-1 1,1 0-1,-1 0 0,8-5 0,-13 7-29,17-9 43,64-30 98,-74 36-141,1 1 0,-1 0-1,1 1 1,-1 0 0,1 0-1,0 1 1,11 0 0,-18 1-5,0 0 0,1 0 0,-1 1 0,1-1 0,-1 1 0,0 0 0,0 0 0,1 0 0,-1 0 0,0 1 0,0-1 1,0 1-1,0 0 0,-1 0 0,1 0 0,0 0 0,-1 1 0,1-1 0,-1 0 0,0 1 0,0 0 0,0 0 0,0-1 0,0 1 0,2 6 1,-1 0 219,0 1 0,0 0 1,-1-1-1,0 1 1,-1 0-1,0 0 0,-1 14 1,-2-70 506,-12-59 0,10 77-675,3 21-67,1 3-22,-1 0 0,0-1 0,0 1 1,0 0-1,-3-8 0,4 19-324,0-2 187,0 0 1,0 0 0,0 0 0,1 0-1,0 0 1,0 0 0,4 9 0,-5-14 122,0 0 1,0 1 0,1-1 0,-1 0-1,0 0 1,0 1 0,1-1-1,-1 0 1,0 0 0,0 0 0,1 0-1,-1 1 1,0-1 0,1 0-1,-1 0 1,0 0 0,1 0 0,-1 0-1,0 0 1,1 0 0,-1 0-1,0 0 1,1 0 0,-1 0 0,0 0-1,1 0 1,-1 0 0,0 0-1,1 0 1,-1 0 0,0 0 0,1 0-1,-1-1 1,0 1 0,0 0-1,1 0 1,-1-1 0,11-8-967,-9 7 852,41-38-1044,-12 15 410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0:59.187"/>
    </inkml:context>
    <inkml:brush xml:id="br0">
      <inkml:brushProperty name="width" value="0.05" units="cm"/>
      <inkml:brushProperty name="height" value="0.05" units="cm"/>
    </inkml:brush>
  </inkml:definitions>
  <inkml:trace contextRef="#ctx0" brushRef="#br0">2794 310 9154,'-2'-6'277,"0"0"0,-1-1-1,0 1 1,0 0 0,0 1 0,-1-1 0,0 0-1,0 1 1,0 0 0,-1 0 0,0 0 0,0 1-1,0-1 1,-7-3 0,-12-9 706,-47-24-1,70 41-978,-36-18 390,-1 2-1,-1 1 1,0 3-1,-53-11 1,-168-16 86,145 24-216,-20 0-159,-1 5 1,0 7-1,1 5 1,-241 36 0,287-24-107,-132 22-7,162-23 5,-95 33 0,139-40 0,0 1 0,0 0 0,1 1-1,1 1 1,-1 0 0,1 0 0,1 2 0,-14 13 0,3 2-9,0 2 0,-30 48 0,-187 279-76,227-336 82,1 0 0,1 1 0,1 0 0,1 1 0,0 0 0,2 1 0,0 0 0,1 0-1,2 0 1,0 1 0,1 0 0,2-1 0,1 36 0,2-31-2,2 0 0,0 0 0,2 0 0,1-1 0,1 0 0,1 0 0,1-1 0,1-1 0,2 1 0,0-2 0,18 24 0,4-3-6,1-2 0,3-2 0,1-1 0,2-2 0,1-1 0,81 49 0,-91-67 19,0 0-1,2-2 1,-1-2-1,2-1 1,0-2 0,0-1-1,1-2 1,60 5-1,17-7 49,171-12 0,-206 2-24,66-2 25,270-21-11,-353 18-32,-2-2-1,1-3 1,-1-2-1,97-41 1,-56 7 294,-2-4 0,157-114 1,-234 152-135,-1-1 0,-1-1 0,35-40 0,-43 43-63,-1 0 0,-1 0 1,-1-1-1,0 0 0,-1-1 0,10-30 0,-7 7 0,-1-1 0,-2 1-1,-2-2 1,-2 1 0,-2-1-1,-1 1 1,-3-1-1,-1 1 1,-10-52 0,9 74-91,-2 0 0,1 1 0,-2-1 0,-1 1 0,0 1 0,-1 0 0,-1 0 0,-18-24 0,11 20 9,-2 1-1,0 1 1,0 0 0,-2 2-1,-35-24 1,9 13-88,-3 2 0,0 1 1,-1 4-1,-1 1 1,-77-18-1,30 16-898,-2 4 0,-103-5 1,146 19 380</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4.774"/>
    </inkml:context>
    <inkml:brush xml:id="br0">
      <inkml:brushProperty name="width" value="0.05" units="cm"/>
      <inkml:brushProperty name="height" value="0.05" units="cm"/>
      <inkml:brushProperty name="color" value="#E71224"/>
    </inkml:brush>
  </inkml:definitions>
  <inkml:trace contextRef="#ctx0" brushRef="#br0">169 22 17324,'0'-1'144,"0"0"0,0 0 0,1 0 0,-1 0-1,0 0 1,0 0 0,0 0 0,0 0 0,0 1 0,-1-1 0,1 0 0,0 0 0,0 0 0,0 0 0,-1 0 0,1 0 0,-1 0 0,0-1 0,1 2-57,-1 0 1,1-1 0,-1 1-1,1 0 1,-1 0 0,1-1-1,-1 1 1,1 0 0,-1 0-1,1 0 1,-1 0 0,1 0-1,-1-1 1,1 1 0,-1 0-1,0 0 1,1 0 0,-1 1-1,1-1 1,-1 0 0,1 0-1,-1 0 1,-3 1 119,1 1-1,0-1 1,0 1 0,0-1 0,0 1-1,0 0 1,0 0 0,-3 4 0,-9 9-42,1 2 1,0 0-1,2 0 1,0 1-1,1 1 1,1 0-1,0 0 1,-9 29-1,18-45-162,0-1-1,0 0 1,1 1-1,-1-1 1,1 1-1,-1-1 1,1 1-1,0 0 0,0-1 1,0 1-1,0-1 1,0 1-1,1-1 1,-1 1-1,1-1 1,1 5-1,0-5-15,-1-1-1,0 0 1,1 1-1,-1-1 0,1 0 1,0 0-1,-1 0 1,1 0-1,0 0 1,-1 0-1,1-1 1,0 1-1,0-1 1,0 1-1,-1-1 1,1 1-1,0-1 1,0 0-1,0 0 1,0 0-1,0 0 1,0 0-1,2-1 1,51-10-484,-40 7 284,0 1 1,21-2-1,-32 5 165,0 0 0,0 0 1,-1 0-1,1 1 0,0-1 0,0 1 0,0 0 0,0 0 1,0 0-1,-1 0 0,1 1 0,-1 0 0,7 3 0,-9-4 45,0 0 0,1 0 0,-1 0 0,0 0-1,0 0 1,0 0 0,0 0 0,0 0 0,0 0 0,0 1-1,-1-1 1,1 0 0,0 1 0,-1-1 0,1 0 0,-1 1-1,1-1 1,-1 1 0,1-1 0,-1 1 0,0-1 0,0 3-1,0-2 19,-1 1 1,1-1-1,-1 1 0,0-1 0,0 0 0,0 0 0,0 1 0,0-1 0,-1 0 0,1 0 0,0 0 0,-4 3 0,0 0 3,0 0 0,-1 0-1,0-1 1,0 1 0,0-1 0,0 0 0,-1-1-1,-8 4 1,5-3-126,0-2-1,0 1 1,0-1-1,0-1 1,-1 1 0,-14-2-1,-2-2-92</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5.719"/>
    </inkml:context>
    <inkml:brush xml:id="br0">
      <inkml:brushProperty name="width" value="0.05" units="cm"/>
      <inkml:brushProperty name="height" value="0.05" units="cm"/>
      <inkml:brushProperty name="color" value="#E71224"/>
    </inkml:brush>
  </inkml:definitions>
  <inkml:trace contextRef="#ctx0" brushRef="#br0">138 289 12955,'0'-2'199,"1"1"1,-1 0 0,0-1-1,1 1 1,-1 0 0,0-1-1,0 1 1,0 0 0,0-1-1,0 1 1,0-1 0,-1 1-1,1 0 1,0-1-1,-1 1 1,1 0 0,-1 0-1,1-1 1,-1 1 0,0 0-1,1 0 1,-1 0 0,0 0-1,0-1 1,0 1 0,-1-1-1,1 2-55,-1 0 1,1-1-1,-1 1 0,1 0 0,-1 0 1,1-1-1,-1 1 0,1 0 0,-1 1 1,1-1-1,-1 0 0,1 0 0,-1 1 1,1-1-1,-1 1 0,1-1 0,0 1 1,-1-1-1,1 1 0,0 0 0,-1 0 0,1 0 1,0-1-1,0 1 0,-1 2 0,-7 4-41,1 2-1,0-1 0,1 1 0,0 0 0,0 0 1,1 1-1,0 0 0,1 0 0,0 1 0,0-1 1,1 1-1,1 0 0,0 0 0,0 0 0,1 1 1,0-1-1,1 0 0,1 15 0,0-24-97,0 0 1,0 1-1,0-1 1,0 0-1,1 1 0,0-1 1,-1 0-1,1 0 0,0 0 1,0 1-1,0-1 0,0 0 1,0 0-1,1 0 1,-1 0-1,0-1 0,4 4 1,-3-4-2,-1 0 0,1 0 1,-1-1-1,1 1 0,-1-1 0,1 1 1,0-1-1,-1 0 0,1 1 1,0-1-1,-1 0 0,1 0 0,0 0 1,-1-1-1,1 1 0,0 0 1,-1 0-1,1-1 0,-1 1 0,1-1 1,0 0-1,-1 1 0,1-1 1,-1 0-1,3-2 0,6-4 11,0 0 0,0-1-1,-1 0 1,0-1 0,0 0 0,-1-1-1,-1 1 1,10-16 0,46-90 68,-59 107-76,45-109 41,-45 111-76,-2 11 16,-1 14-1,-4 37-17,1-30 18,1 1 1,1-1-1,1 0 0,6 39 1,-6-63 12,-1 0 0,1 0 1,-1 0-1,1 0 0,0 0 0,0 0 1,0 0-1,0 0 0,0 0 1,0-1-1,1 1 0,-1 0 1,0-1-1,1 1 0,2 2 1,-3-4 0,1 0 0,-1 1 0,0-1-1,1 1 1,-1-1 0,0 0 0,1 0 0,-1 0 0,1 0 0,-1 0 0,0 0 0,1 0 0,-1-1 0,1 1 0,-1 0 0,0-1 0,1 1 0,-1-1 0,0 1 0,0-1 0,0 0 0,1 1 0,-1-1 0,0 0 0,0 0 0,0 0 0,1-1 0,9-9 10,0 1 0,0-2 0,-1 0 0,-1 0 1,9-15-1,39-74 67,-49 88-69,19-42 43,-3 0 0,25-78 0,-62 174-77,-3 11 116,-17 91 0,31-127-55,0 0 0,1 0 0,0 0-1,2 1 1,0-1 0,1 0-1,0-1 1,1 1 0,1 0-1,8 21 1,38 61 79,-31-63-82,24 59 0,-39-83-26,-1 0 0,1 1 1,-2 0-1,0 0 0,0-1 1,-1 1-1,0 0 0,-1 1 0,-3 17 1,3-27 0,0 0 0,-1 0 0,1 0 0,-1-1 0,0 1 0,0 0 0,0 0 1,0-1-1,-1 1 0,1-1 0,-1 1 0,1-1 0,-1 1 0,0-1 0,0 0 0,0 0 0,0 0 1,0 0-1,0 0 0,-5 2 0,5-3-1,1-1 1,0 1-1,-1-1 0,1 0 1,-1 0-1,1 1 0,-1-1 1,1 0-1,-1 0 0,1 0 1,-1-1-1,1 1 0,-1 0 1,1 0-1,-1-1 0,-1 0 1,0 0 1,0-1-1,1 1 1,-1-1 0,1 0 0,-1 0 0,1 0 0,0 0 0,0 0-1,-1-1 1,-1-2 0,-2-4 1,0 0 0,1-1-1,0 1 1,0-1 0,1 0-1,0 0 1,1-1 0,0 1 0,1-1-1,0 1 1,1-1 0,0 0-1,0 0 1,1 0 0,2-16-1,1 11-112,0-1-1,0 1 0,2 0 1,0 0-1,1 1 0,0-1 0,2 1 1,-1 1-1,16-22 0,64-70-2729,-60 75 1170,-1 0 0,43-70 0,-45 54 399</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6.323"/>
    </inkml:context>
    <inkml:brush xml:id="br0">
      <inkml:brushProperty name="width" value="0.05" units="cm"/>
      <inkml:brushProperty name="height" value="0.05" units="cm"/>
      <inkml:brushProperty name="color" value="#E71224"/>
    </inkml:brush>
  </inkml:definitions>
  <inkml:trace contextRef="#ctx0" brushRef="#br0">45 19 14163,'-2'-19'2059,"-4"30"-483,-4 36 325,-1 21-1090,3 1 0,3 1-1,3-1 1,8 84 0,-5-139-761,-1-11-39,0 1 0,0 0 0,1-1 0,-1 1-1,1-1 1,0 1 0,0 0 0,0-1 0,0 0 0,3 5-1,-4-8-11,0 0 0,0 0-1,0 0 1,0 0 0,0 0-1,0 1 1,0-1 0,0 0-1,0 0 1,1 0 0,-1 0-1,0 0 1,0 0-1,0 0 1,0 1 0,0-1-1,0 0 1,1 0 0,-1 0-1,0 0 1,0 0 0,0 0-1,0 0 1,0 0-1,1 0 1,-1 0 0,0 0-1,0 0 1,0 0 0,0 0-1,1 0 1,-1 0 0,0 0-1,0 0 1,0 0 0,0 0-1,0 0 1,1 0-1,-1 0 1,0 0 0,0 0-1,0 0 1,0 0 0,0 0-1,1-1 1,-1 1 0,0 0-1,0 0 1,0 0-1,0 0 1,0 0 0,0-1-1,5-11-81,0-18-63,-4-1 27,0 1-1,-3-1 1,0 0-1,-9-42 1,3 55 126,8 18-4,0 0 0,0 0 0,0 0 0,0 0 0,0 0 0,0 0 0,0 0 0,-1-1 0,1 1 0,0 0 0,0 0 0,0 0 0,0 0-1,0 0 1,0 0 0,-1 0 0,1 0 0,0 0 0,0 0 0,0 0 0,0 0 0,0 0 0,0 0 0,-1 0 0,1 0 0,0 0 0,0 1 0,0-1-1,0 0 1,0 0 0,0 0 0,0 0 0,-1 0 0,1 0 0,0 0 0,0 0 0,0 0 0,0 0 0,0 1 0,0-1 0,0 0 0,0 0 0,0 0 0,0 0-1,0 0 1,-1 0 0,1 0 0,0 1 0,0-1 0,0 0 0,0 0 0,0 0 0,0 0 0,0 1 0,0 2 27,-1 0-1,1 0 1,-1 0 0,1 0 0,0 1 0,0-1-1,0 0 1,2 5 0,-2-5-19,1 0 1,-1 0-1,1 0 1,0 0-1,0 0 1,0-1-1,1 1 1,-1 0-1,1-1 1,-1 1-1,1-1 0,0 0 1,0 1-1,0-1 1,0 0-1,0 0 1,0 0-1,1 0 1,-1-1-1,1 1 1,-1 0-1,1-1 0,0 0 1,-1 0-1,1 0 1,0 0-1,0 0 1,0 0-1,0-1 1,0 0-1,0 1 0,0-1 1,0 0-1,0 0 1,0-1-1,0 1 1,0-1-1,0 1 1,-1-1-1,1 0 1,0 0-1,0 0 0,-1 0 1,1-1-1,4-3 1,0 1-2,-1 0 1,-1 0-1,1-1 0,-1 0 1,0 0-1,8-10 0,25-46 77,-31 49-65,-8 16-21,1 0-1,0 0 1,0 1 0,0-1-1,2 8 1,0-1 1,-1 0 0,0-1 0,1 1 0,0-1 1,1 0-1,0 0 0,8 17 0,-9-24 1,0 1 0,0 0 0,0-1 0,1 1 0,-1-1 0,1 0 0,0 0-1,0 0 1,0 0 0,0 0 0,1-1 0,-1 0 0,1 1 0,0-1 0,-1 0-1,1-1 1,0 1 0,0-1 0,7 2 0,3-2 5,0 0 1,0-1-1,1-1 1,-1 0-1,0-1 1,0 0-1,18-6 0,-14 3-8,1 1-1,0 1 0,22 0 0,-43 2 54,1 1 1,-1-1 0,1 1-1,-1-1 1,1 0 0,-1 0-1,1 0 1,0 0-1,-1 0 1,1 0 0,0 0-1,0 0 1,0 0 0,0 0-1,-2-3 1,-19-27 423,12 16-184,0 1-58,4 8-115,0-1 0,1 0 0,0 0 0,1-1 0,-1 1 0,1-1 0,1 0 0,0 0 0,-4-12 0,7 20-124,0 0 1,1-1-1,-1 1 0,0 0 0,0-1 0,0 1 0,0 0 0,1-1 1,-1 1-1,0 0 0,0-1 0,1 1 0,-1 0 0,0 0 1,0-1-1,1 1 0,-1 0 0,0 0 0,1 0 0,-1-1 1,0 1-1,1 0 0,-1 0 0,0 0 0,1 0 0,-1 0 1,1 0-1,-1 0 0,0 0 0,1 0 0,-1 0 0,0 0 0,1 0 1,0 0-1,16 1-434,-14-1 301,10 1-100,1-1 0,0 0 1,0-1-1,0-1 0,13-2 0,13-7-171</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0.580"/>
    </inkml:context>
    <inkml:brush xml:id="br0">
      <inkml:brushProperty name="width" value="0.05" units="cm"/>
      <inkml:brushProperty name="height" value="0.05" units="cm"/>
      <inkml:brushProperty name="color" value="#E71224"/>
    </inkml:brush>
  </inkml:definitions>
  <inkml:trace contextRef="#ctx0" brushRef="#br0">1 142 15851,'0'-1'100,"0"0"0,0 0-1,1 0 1,-1 0-1,0 0 1,1 0 0,-1 0-1,1 0 1,-1 0-1,1 1 1,-1-1 0,1 0-1,0 0 1,-1 1-1,1-1 1,0 0 0,0 1-1,0-1 1,-1 1 0,3-2-1,19-11 729,-18 11-684,0 0 1,0 0-1,0 1 1,0 0 0,0-1-1,0 1 1,1 1-1,-1-1 1,7 0 0,-9 1-111,0 0 1,0 1-1,0-1 1,0 0-1,0 1 1,0 0-1,-1-1 1,1 1 0,0 0-1,0 0 1,-1 0-1,1 0 1,-1 0-1,1 0 1,-1 0-1,1 0 1,-1 1 0,0-1-1,1 1 1,-1-1-1,0 1 1,0-1-1,0 1 1,1 2-1,2 6 43,-1 0 0,0 0-1,0 0 1,-1 0 0,0 0-1,-1 1 1,0 14-1,-5 76 246,3-90-272,-2 22 92,0-21-59,2 1-1,0 0 1,1 0-1,0-1 1,3 22-1,-3-34-76,0 1-1,0-1 1,0 0-1,0 1 1,0-1-1,0 0 1,0 1-1,0-1 1,1 0-1,-1 0 1,0 1-1,0-1 0,0 0 1,0 0-1,1 1 1,-1-1-1,0 0 1,0 0-1,0 0 1,1 1-1,-1-1 1,0 0-1,0 0 1,1 0-1,-1 0 1,0 1-1,1-1 1,-1 0-1,0 0 1,0 0-1,1 0 1,-1 0-1,0 0 1,1 0-1,-1 0 1,0 0-1,1 0 1,-1 0-1,0 0 1,1 0-1,-1 0 1,0 0-1,0 0 0,1-1 1,-1 1-1,0 0 1,1 0-1,-1 0 1,0 0-1,0-1 1,1 1-1,-1 0 1,0 0-1,0 0 1,0-1-1,1 1 1,-1 0-1,0 0 1,0-1-1,0 1 1,14-18 179,15-37 93,-24 43-250,0 0 1,1 0 0,1 1 0,0 0 0,0 0-1,16-16 1,-22 26-29,0 0-1,0 0 1,1 0 0,-1 0-1,0 0 1,1 1 0,-1-1-1,0 1 1,1-1 0,-1 1 0,1-1-1,-1 1 1,1 0 0,-1 0-1,1 0 1,-1 0 0,1 0-1,-1 0 1,1 0 0,-1 0-1,1 0 1,-1 1 0,1-1-1,-1 1 1,1-1 0,-1 1-1,0 0 1,3 1 0,3 2-8,-1 1 1,1 0-1,-1 0 0,7 8 1,-4-3-2,0-2 6,0 0 0,0-1 0,0 0 0,1 0 0,0-1 0,16 7-1,-22-11 23,-1-1-1,0 0 0,0 0 0,0 0 0,0-1 0,1 1 0,-1-1 0,0 0 0,0 0 1,1 0-1,-1 0 0,0 0 0,1-1 0,-1 1 0,0-1 0,0 0 0,0 0 0,0 0 1,0-1-1,0 1 0,0-1 0,0 0 0,0 1 0,-1-1 0,1 0 0,-1-1 0,4-3 0,1-2 94,-1 0 0,0-1 0,-1 0 0,0 0 0,0 0 0,-1-1 0,0 1 0,-1-1 0,0 0-1,0 0 1,-1 0 0,-1-1 0,0 1 0,0-1 0,-1 1 0,0 0 0,-1-1 0,0 1-1,-4-17 1,-6 5 158,11 22-262,0-1-1,0 1 0,-1-1 0,1 1 1,0-1-1,0 1 0,-1-1 0,1 1 1,0 0-1,-1-1 0,1 1 0,-1-1 0,1 1 1,0 0-1,-1-1 0,1 1 0,-1 0 1,1 0-1,-1-1 0,1 1 0,-1 0 1,1 0-1,-1 0 0,1-1 0,-1 1 1,1 0-1,-1 0 0,1 0 0,-1 0 0,0 0 1,1 0-1,-1 0 0,1 0 0,-1 1 1,1-1-1,-1 0 0,1 0 0,-1 0 1,1 0-1,-1 1 0,0-1-7,1 1-1,0-1 0,-1 0 1,1 1-1,0-1 1,-1 0-1,1 1 1,0-1-1,0 0 1,-1 1-1,1-1 1,0 1-1,0-1 1,0 0-1,0 1 0,0-1 1,-1 1-1,1-1 1,0 1-1,0-1 1,0 1-1,0-1 1,0 0-1,0 1 1,0-1-1,1 1 0,-1-1 1,0 1-1,0-1 1,0 1-1,0-1 1,0 0-1,1 1 1,-1-1-1,0 1 1,0-1-1,1 0 1,-1 1-1,0-1 0,1 0 1,-1 1-1,0-1 1,1 0-1,-1 0 1,0 1-1,1-1 1,-1 0-1,1 0 1,-1 0-1,1 1 0,-1-1 1,24 6-55,-3-6-32,0-2-1,0 0 1,0-2-1,0 0 1,39-14-1,-57 17 76,0-1 0,0 1 0,0-1 1,0 0-1,0 0 0,0 0 0,0-1 0,-1 1 0,1-1 1,-1 1-1,1-1 0,-1 0 0,0 0 0,0 0 0,-1 0 0,1 0 1,0 0-1,0-4 0,0 2 23,0 0 0,-1 0 0,0 0 0,0 0 0,-1-1 0,1 1 1,-1 0-1,0 0 0,0 0 0,-1-1 0,-2-9 0,3 15-10,0 0-1,0 0 1,0-1 0,0 1 0,0 0-1,0 0 1,0 0 0,0-1 0,0 1-1,0 0 1,0 0 0,0-1 0,0 1-1,0 0 1,0 0 0,-1 0 0,1 0-1,0-1 1,0 1 0,0 0 0,0 0-1,0 0 1,-1 0 0,1 0 0,0-1-1,0 1 1,0 0 0,0 0 0,-1 0-1,1 0 1,0 0 0,0 0 0,-1 0-1,1 0 1,0 0 0,-6 6 12,-1 13-2,3-5-13,1 1 1,0 0 0,1 0 0,0 17 0,2-23-25,0-1-1,1 0 1,0 0-1,0 1 0,0-1 1,1 0-1,1 0 1,-1 0-1,5 7 1,-6-12-51,0-1 1,0 1-1,1-1 1,-1 0-1,1 0 1,-1 0-1,1 0 1,0 0-1,0 0 1,0 0-1,0-1 1,0 1-1,0-1 1,1 0 0,-1 1-1,0-1 1,1 0-1,-1 0 1,1 0-1,-1-1 1,1 1-1,0-1 1,-1 1-1,1-1 1,-1 0-1,1 0 1,4 0-1,8-8-359</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1.214"/>
    </inkml:context>
    <inkml:brush xml:id="br0">
      <inkml:brushProperty name="width" value="0.05" units="cm"/>
      <inkml:brushProperty name="height" value="0.05" units="cm"/>
      <inkml:brushProperty name="color" value="#E71224"/>
    </inkml:brush>
  </inkml:definitions>
  <inkml:trace contextRef="#ctx0" brushRef="#br0">0 0 16876,'4'4'240,"-1"1"1,0-1 0,0 0 0,0 1 0,0 0-1,-1-1 1,0 1 0,0 0 0,0 0 0,0 0-1,1 9 1,2 7 526,41 136 1718,20 60-369,-65-213-2060,0 0 0,1 0-1,0 0 1,0-1 0,0 1-1,0 0 1,0-1 0,1 0-1,4 5 1,-6-7-44,0 0-1,0-1 1,0 1-1,0-1 1,0 1 0,0-1-1,0 0 1,1 1-1,-1-1 1,0 0 0,0 0-1,0 0 1,0 0-1,1 0 1,-1 0 0,0 0-1,0 0 1,0 0-1,0-1 1,1 1-1,-1 0 1,0-1 0,0 1-1,0-1 1,0 1-1,0-1 1,0 0 0,0 1-1,0-1 1,0 0-1,-1 0 1,1 0 0,0 0-1,0 1 1,-1-1-1,2-2 1,8-9 16,0-2 0,0 1 1,-1-2-1,13-27 0,-15 25-48,2 1 0,0 0 0,19-23 0,-28 38 15,1 0-1,-1 0 0,1 0 0,0 1 1,-1-1-1,1 0 0,0 1 0,0-1 1,-1 1-1,1-1 0,0 1 0,0-1 1,0 1-1,0-1 0,0 1 0,0 0 1,-1 0-1,1-1 0,0 1 0,0 0 1,0 0-1,0 0 0,0 0 0,2 0 1,-2 1-2,0-1 0,1 1 0,-1 0 0,0-1 0,0 1 0,0 0 0,0 0-1,0 0 1,0 0 0,0 0 0,0 0 0,0 0 0,0 1 0,1 1 0,2 6-25,0 0-1,-1 0 1,5 16-1,-7-21 23,3 11-182,-1 0-1,-1 0 1,0 0 0,0 17-1,-4-27-1143,2-11 1060,5-4-176</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1.661"/>
    </inkml:context>
    <inkml:brush xml:id="br0">
      <inkml:brushProperty name="width" value="0.05" units="cm"/>
      <inkml:brushProperty name="height" value="0.05" units="cm"/>
      <inkml:brushProperty name="color" value="#E71224"/>
    </inkml:brush>
  </inkml:definitions>
  <inkml:trace contextRef="#ctx0" brushRef="#br0">115 25 17420,'-3'1'208,"0"-1"1,0 1 0,-1 0 0,1 0-1,0 0 1,0 0 0,0 0 0,0 1-1,0 0 1,1-1 0,-1 1 0,0 0-1,1 0 1,-1 1 0,-2 3 0,-3 2 231,1 0 0,1 0 1,-9 14-1,10-12-276,1-1 0,-1 0 0,2 1 0,-4 10-1,6-15-134,0 0 0,0 0 0,0 0 0,0 0-1,1 0 1,0 0 0,0 0 0,0 0-1,1 0 1,1 7 0,-2-11-21,1 0 0,-1 0 1,0 0-1,1 0 0,-1 0 0,1 0 1,-1 0-1,1 0 0,-1 0 0,1 0 0,0 0 1,-1 0-1,1 0 0,0 0 0,0-1 1,0 1-1,0 0 0,0-1 0,0 1 1,0 0-1,0-1 0,0 1 0,0-1 0,0 0 1,1 1-1,0-1 4,1 0 0,-1 0 0,0 0 0,0-1 0,0 1 0,0 0 0,0-1 0,0 0 0,0 1 1,-1-1-1,1 0 0,4-2 0,1-2 19,-1 1 0,1-2 1,-1 1-1,0-1 1,9-11-1,-3 1 55,-1 0 1,-1-1-1,0 0 1,-1-1 0,-1 0-1,-1 0 1,-1-1-1,7-30 1,-15 64-159,2 0 1,-1 0 0,2 1-1,0-1 1,1 0 0,0-1-1,1 1 1,1 0 0,10 24-1,-14-37 8,1-1 0,-1 1 0,1-1 0,0 1 0,0-1 0,0 1 0,0-1 0,0 0 0,0 0 1,0 1-1,0-1 0,0 0 0,0 0 0,1 0 0,-1 0 0,0 0 0,1-1 0,-1 1 0,1 0 0,-1-1 0,1 1 0,-1-1 0,1 1 0,0-1 0,-1 1 0,1-1 0,-1 0 0,1 0 0,0 0 0,-1 0 0,1 0 0,0-1 0,-1 1 0,1 0 0,-1-1 0,3 0 0,0-1-71,1-1-1,0 0 1,-1 0-1,1 0 1,-1 0-1,0-1 0,0 1 1,0-1-1,-1 0 1,4-6-1,17-24-611</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2.061"/>
    </inkml:context>
    <inkml:brush xml:id="br0">
      <inkml:brushProperty name="width" value="0.05" units="cm"/>
      <inkml:brushProperty name="height" value="0.05" units="cm"/>
      <inkml:brushProperty name="color" value="#E71224"/>
    </inkml:brush>
  </inkml:definitions>
  <inkml:trace contextRef="#ctx0" brushRef="#br0">56 221 14955,'-1'26'1042,"-2"0"0,-1-1 0,-1 1 0,-9 25 0,6-24-324,2-1-1,0 1 1,-1 35 0,6-61-695,1 0 0,0 0 0,0 0 0,0 0 0,0 0 0,0-1 0,0 1 0,0 0 0,0 0 1,0 0-1,0 0 0,1 0 0,-1 0 0,0 0 0,1-1 0,-1 1 0,0 0 0,1 0 0,-1 0 1,1-1-1,-1 1 0,1 0 0,0-1 0,1 2 0,-2-2-12,1 0 0,0 0 0,0 0 0,0 0 0,0 0 0,0 0 0,0 0 0,0 0 0,0-1 0,0 1 0,-1 0 0,1-1 0,0 1 0,0-1 0,0 1 0,-1 0 0,1-1 0,0 0 0,1 0 0,4-5-11,0 1 0,0-1 0,-1-1 0,7-8 0,3-9-43,-1-1 0,-2 0 1,-1-1-1,10-29 0,23-109 113,-38 141 101,-2 1 1,0-1-1,-2 0 1,0 0-1,-3-29 0,1 51-158,1 1-1,-1 0 0,0 0 1,0-1-1,0 1 0,0 0 0,0 0 1,0-1-1,0 1 0,0 0 1,0 0-1,-1-1 0,1 1 1,0 0-1,0 0 0,0-1 1,0 1-1,0 0 0,0 0 1,0-1-1,-1 1 0,1 0 0,0 0 1,0 0-1,0-1 0,0 1 1,-1 0-1,1 0 0,0 0 1,0 0-1,-1 0 0,1-1 1,0 1-1,0 0 0,-1 0 1,1 0-1,0 0 0,-8 8 209,-4 13-44,3 5-168,1-1 0,2 1 0,0 0 1,1 1-1,2-1 0,1 1 0,1 0 0,1-1 1,7 50-1,-6-67-66,1 1 1,0-1 0,1 0-1,0-1 1,0 1 0,1 0-1,0-1 1,1 0-1,0 0 1,10 13 0,4-5-98</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2.527"/>
    </inkml:context>
    <inkml:brush xml:id="br0">
      <inkml:brushProperty name="width" value="0.05" units="cm"/>
      <inkml:brushProperty name="height" value="0.05" units="cm"/>
      <inkml:brushProperty name="color" value="#E71224"/>
    </inkml:brush>
  </inkml:definitions>
  <inkml:trace contextRef="#ctx0" brushRef="#br0">142 69 18492,'-1'-5'247,"1"1"0,-1-1 0,0 1 0,0-1-1,0 1 1,-1 0 0,0 0 0,0-1 0,0 1 0,-3-5 0,4 8-177,0 0-1,0 0 1,0 0 0,0-1 0,0 1 0,0 0-1,0 0 1,0 1 0,0-1 0,-1 0 0,1 0-1,0 1 1,-1-1 0,1 0 0,0 1 0,-1-1-1,1 1 1,-1 0 0,1 0 0,-1-1 0,1 1-1,0 0 1,-1 0 0,1 0 0,-1 0 0,1 1-1,-1-1 1,1 0 0,-1 1 0,1-1 0,0 1-1,-1-1 1,1 1 0,0-1 0,-1 1 0,-1 1-1,-2 2 29,1 0-1,-1 0 1,1 0-1,-1 1 0,1 0 1,1 0-1,-1 0 1,1 0-1,-1 1 0,1-1 1,1 1-1,-5 11 1,2-2-73,1 1 0,0 0 0,-2 29 0,5-34-28,0 1-1,1-1 0,0 0 0,1 0 0,3 14 0,-4-24 4,0 1 0,1 0 0,-1 0 0,1 0 0,-1 0-1,1-1 1,0 1 0,0 0 0,-1 0 0,1-1 0,0 1 0,1-1 0,-1 1 0,0-1-1,0 1 1,1-1 0,-1 0 0,1 0 0,-1 1 0,1-1 0,-1 0 0,1 0-1,0-1 1,-1 1 0,1 0 0,0-1 0,0 1 0,-1-1 0,1 1 0,0-1-1,0 0 1,0 1 0,0-1 0,0 0 0,0-1 0,0 1 0,-1 0 0,1 0-1,2-1 1,3-1 6,-1-1 0,-1 1-1,1-1 1,0 0 0,-1-1-1,1 1 1,-1-1-1,0 0 1,0-1 0,8-8-1,5-8 29,17-27 0,-29 39-24,19-28 66,33-74-1,-53 105-63,-2 10-8,2 49-4,-1-7-8,0-20-60,11 35 0,-13-54-58,1 0-1,0 0 1,0 0-1,0-1 0,1 1 1,0-1-1,0 0 1,0 0-1,10 10 0,-12-14 102,0-1 0,0 1 0,0 0 1,0-1-1,0 0 0,0 1 0,1-1 0,-1 0 0,0 0 0,1 0 0,-1-1 0,1 1 0,-1 0 0,1-1 0,-1 0 0,1 1 0,0-1 0,-1 0 0,1-1 0,-1 1 0,1 0 0,2-1 0,26-13-326</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3.149"/>
    </inkml:context>
    <inkml:brush xml:id="br0">
      <inkml:brushProperty name="width" value="0.05" units="cm"/>
      <inkml:brushProperty name="height" value="0.05" units="cm"/>
      <inkml:brushProperty name="color" value="#E71224"/>
    </inkml:brush>
  </inkml:definitions>
  <inkml:trace contextRef="#ctx0" brushRef="#br0">1 123 17540,'38'100'4698,"2"5"-3392,17 96-308,-45-155-757,-11-41-187,0 0 0,1 0 0,0-1 0,0 1-1,0 0 1,4 5 0,-6-9-39,1-1-1,-1 1 0,1-1 0,-1 1 0,1-1 1,-1 1-1,1-1 0,0 1 0,-1-1 1,1 1-1,-1-1 0,1 0 0,0 1 0,0-1 1,-1 0-1,1 0 0,0 0 0,-1 1 1,2-1-1,-1 0-3,1-1 1,-1 1 0,0 0-1,0-1 1,0 1 0,0-1-1,0 1 1,0-1 0,0 1-1,0-1 1,0 0 0,0 1-1,0-1 1,0 0 0,0 0-1,1-1 1,5-8 30,0 0-1,-1 0 1,0-1 0,-1 0 0,0 0 0,0 0 0,-1-1 0,3-15-1,-2 10-10,11-41 56,14-105 0,-8-64-177,-23 225 82,2 0 0,-1 0 0,0 0 0,0 0 0,0 0 0,1 1 0,-1-1 0,1 0 0,0 0 0,-1 0 0,1 1 0,0-1 0,0 0 0,0 1 0,1-2 0,-1 2 1,0 1 0,0 0 0,0-1 0,0 1 1,0 0-1,0 0 0,0 0 0,0 0 0,0 0 0,0 0 0,0 0 0,0 0 0,0 0 0,0 0 0,0 1 1,0-1-1,0 0 0,-1 1 0,1-1 0,0 1 0,0-1 0,0 1 0,0-1 0,0 1 0,-1-1 0,1 1 1,0 0-1,-1 0 0,2 0 0,9 9-19,0 1 1,0 0-1,-1 0 1,-1 1-1,0 1 1,0-1-1,-1 1 1,-1 1-1,0-1 1,6 20-1,-10-25 53,-1 0-1,0-1 1,-1 1-1,0 0 1,0 0 0,0 0-1,-1 0 1,-1 0-1,-1 11 1,1-13 5,0-1 0,-1 0 0,1 1 0,-1-1 0,-1 0 0,1 0 1,-1 0-1,0-1 0,0 1 0,0-1 0,-1 1 0,1-1 0,-1 0 0,-7 6 1,4-6-33,0 1 0,0-1 1,0-1-1,-1 1 0,1-1 1,-1 0-1,0-1 1,0 0-1,0 0 0,0-1 1,0 0-1,0 0 0,0-1 1,-11 0-1,14 0-13,0-1 0,0 1-1,0-1 1,0 0 0,0 0-1,0 0 1,0-1 0,1 0 0,-1 0-1,1 0 1,-1 0 0,1-1-1,0 0 1,0 1 0,0-2-1,0 1 1,0 0 0,1-1 0,0 0-1,-1 1 1,1-1 0,1-1-1,-1 1 1,-2-5 0,-4-26-176</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4.168"/>
    </inkml:context>
    <inkml:brush xml:id="br0">
      <inkml:brushProperty name="width" value="0.05" units="cm"/>
      <inkml:brushProperty name="height" value="0.05" units="cm"/>
      <inkml:brushProperty name="color" value="#E71224"/>
    </inkml:brush>
  </inkml:definitions>
  <inkml:trace contextRef="#ctx0" brushRef="#br0">0 223 15123,'1'5'319,"1"0"-1,-1 0 0,1 0 1,0 0-1,0-1 1,0 1-1,0-1 0,1 1 1,0-1-1,0 0 0,0 0 1,1 0-1,-1-1 1,7 6-1,-8-7-196,1-1-1,-1 1 1,1-1-1,0 0 1,0 0-1,-1 0 1,1 0-1,0 0 1,0-1 0,0 1-1,0-1 1,0 0-1,0 1 1,0-2-1,0 1 1,0 0 0,0 0-1,0-1 1,0 0-1,0 0 1,0 1-1,-1-2 1,1 1-1,0 0 1,4-4 0,2 0 10,-1-2 0,0 1 0,0-1 0,-1-1 0,0 1 1,0-1-1,-1 0 0,0-1 0,0 0 0,-1 0 0,0 0 0,-1 0 1,0-1-1,0 1 0,-1-1 0,0 0 0,-1 0 0,0-1 1,-1 1-1,1-21 0,-2 29-109,-1 0 1,1 0 0,0 0-1,-1-1 1,1 1-1,-1 0 1,0 0-1,1 0 1,-1 0 0,0 0-1,-1 0 1,1 0-1,0 0 1,0 0-1,-1 1 1,-1-3 0,2 3-14,0 1 0,0-1 1,-1 1-1,1-1 1,0 1-1,0-1 1,0 1-1,-1-1 1,1 1-1,0 0 1,0 0-1,-1 0 1,1 0-1,0 0 1,0 0-1,-1 0 1,1 0-1,0 0 1,0 1-1,-1-1 0,1 1 1,0-1-1,0 1 1,0-1-1,0 1 1,0-1-1,-1 1 1,1 0-1,-1 1 1,-3 2-10,1 0 0,0 0 1,0 1-1,1 0 0,-1-1 1,1 1-1,0 0 0,0 1 1,0-1-1,1 1 0,0-1 1,0 1-1,0-1 0,-1 12 1,1-5-42,0 1 1,1 0 0,0 0-1,1 0 1,3 23 0,-2-34 32,-1 0 0,0 0 1,1 0-1,-1 0 0,1 0 1,-1 0-1,1 0 0,0 0 1,0-1-1,0 1 0,0 0 1,0 0-1,0-1 0,1 1 1,-1-1-1,0 1 0,1-1 1,-1 1-1,1-1 0,0 0 1,-1 0-1,1 0 0,0 0 1,0 0-1,0 0 0,-1 0 1,1-1-1,0 1 0,0-1 1,0 1-1,0-1 0,0 0 1,0 0-1,0 0 0,0 0 1,1 0-1,1-1 0,8-1-24,1 0-1,-1-1 0,0-1 0,22-9 0,-20 7-1,23-8-185,58-15-1,-83 26 140,0 1 1,-1 0-1,1 1 1,0 0-1,0 1 1,0 0-1,0 1 0,0 0 1,18 5-1,-26-5 29,6 1 241,-12-9 196,-3-2-311,-10-24 322,2 6-195,1 0 0,-10-40 0,28 82-219,1-1 0,1 0-1,0 0 1,0-1 0,2 0-1,0-1 1,17 18 0,-24-27 15,0 0 0,0-1 0,0 1 0,0-1 0,1 0 0,-1 1 1,1-2-1,-1 1 0,1 0 0,0-1 0,0 1 0,0-1 1,7 1-1,-8-2 0,-1 0 1,1 0 0,0 0-1,0-1 1,0 1 0,0-1-1,-1 1 1,1-1 0,0 0-1,-1 0 1,1 0 0,0-1-1,-1 1 1,1-1 0,-1 1 0,0-1-1,0 0 1,1 0 0,-1 0-1,3-3 1,1-4-38,0-1 0,0 1 0,-1-1 0,0 0 1,0-1-1,-1 1 0,-1-1 0,0 1 0,0-1 0,-1 0 0,0 0 0,-1 0 1,0-1-1,-2-17 0,1 29 29,0 1 0,0-1 0,0 0 1,0 0-1,0 0 0,-1 0 0,1 0 1,0 0-1,0 0 0,0 0 0,0 0 0,0 0 1,0 0-1,0 0 0,0 1 0,-1-1 0,1 0 1,0 0-1,0 0 0,0 0 0,0 0 1,0 0-1,0 0 0,0 0 0,-1 0 0,1 0 1,0 0-1,0 0 0,0 0 0,0-1 0,0 1 1,0 0-1,0 0 0,-1 0 0,1 0 1,0 0-1,0 0 0,0 0 0,0 0 0,0 0 1,0 0-1,0 0 0,0 0 0,0 0 0,0-1 1,-1 1-1,1 0 0,0 0 0,0 0 1,0 0-1,0 0 0,0 0 0,0 0 0,0-1 1,-4 13-144,-2 23 115,2 0 0,1 0 0,4 69 0,-1-104 35,0 1-1,0 0 1,0 0-1,0 0 1,0 0-1,1 0 1,-1 0-1,0 0 1,1 0 0,-1 0-1,0 0 1,1 0-1,-1 0 1,1-1-1,-1 1 1,1 0 0,0 0-1,-1 0 1,2 0-1,-1-1-59,-1 0 0,1 1 0,-1-1 0,1 0 0,0 0 0,-1 0 0,1 0 0,-1-1 0,1 1 0,-1 0 0,1 0 0,-1 0 0,1 0 0,-1-1 0,1 1 0,-1 0 0,1 0 0,-1-1 0,1 1 0,-1 0 0,1-1 0,-1 1 0,1 0-1,-1-1 1,3-3-331,0 1-1,0-1 1,0 1-1,-1-1 1,1 0-1,2-8 1,2-6-355,-3 0-226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03.985"/>
    </inkml:context>
    <inkml:brush xml:id="br0">
      <inkml:brushProperty name="width" value="0.05" units="cm"/>
      <inkml:brushProperty name="height" value="0.05" units="cm"/>
    </inkml:brush>
  </inkml:definitions>
  <inkml:trace contextRef="#ctx0" brushRef="#br0">702 75 13283,'2'-1'201,"5"-4"100,-1 1 1,-1-1-1,1 0 1,6-7-1,-12 12-265,1-1-1,-1 0 1,1 1-1,-1-1 1,1 1 0,-1-1-1,1 0 1,-1 1-1,1-1 1,-1 0 0,0 0-1,1 1 1,-1-1-1,0 0 1,0 0 0,0 0-1,0 1 1,1-1-1,-1 0 1,0 0 0,0 0-1,-1 1 1,1-1-1,0 0 1,0 0 0,0 0-1,0 1 1,-1-1-1,1 0 1,0 0 0,-1 1-1,1-1 1,0 0-1,-1 1 1,1-1 0,-1 0-1,1 1 1,-1-1-1,0 1 1,1-1 0,-1 1-1,0-1 1,1 1-1,-1-1 1,0 1 0,1 0-1,-1-1 1,0 1-1,0 0 1,1-1 0,-2 1-1,-7-2 167,1 0 0,0 0 0,0 0 0,-1 1-1,1 1 1,-1 0 0,1 0 0,-1 0 0,-10 3 0,-11 2 176,-35 11 1,29-4-283,2 1 0,0 1 0,0 3 0,1 0 0,1 2 0,1 1 0,1 2 0,1 1 1,1 1-1,0 2 0,2 0 0,2 2 0,-39 55 0,51-64-76,0 0 1,2 1-1,-15 37 0,20-44-15,1 0-1,1 1 1,0-1-1,1 0 1,1 1-1,0 0 1,1 19 0,0-28-6,1 1 0,0-1 1,0 0-1,0 1 0,1-1 1,-1 0-1,1 0 0,1 0 1,-1 0-1,1 0 1,0-1-1,0 1 0,0-1 1,6 7-1,-3-6-1,-1 0 1,1-1-1,0 0 1,0 0-1,0-1 1,0 0-1,0 0 1,1 0-1,0-1 0,8 3 1,0-2-1,1-1 0,0 0-1,0-1 1,-1-1 0,1 0 0,0-1 0,0-1 0,0 0 0,23-8-1,-19 4 29,-1-1 0,0-1 0,0 0-1,-1-2 1,0 0 0,23-17 0,-32 20 26,0-1 0,0 0 1,0 0-1,-1-1 0,-1 0 1,1 0-1,-1-1 0,-1 1 0,0-2 1,0 1-1,-1-1 0,6-17 1,-10 24-25,0 1-1,-1 0 1,1-1 0,-1 1 0,1-1 0,-1 1-1,0-1 1,0 1 0,0 0 0,-1-1 0,0 1 0,1-1-1,-1 1 1,-2-4 0,3 5-14,-1 1-1,0-1 1,0 1-1,0 0 1,0 0-1,-1-1 1,1 1-1,0 0 1,0 0-1,-1 0 1,1 0-1,-1 0 1,1 0-1,-1 1 1,1-1-1,-1 0 1,1 1-1,-1-1 1,0 1-1,1 0 1,-1-1-1,0 1 1,1 0-1,-1 0 1,0 0-1,1 0 1,-1 1-1,0-1 1,-2 1 0,-2 0 1,1 1 0,0 0 0,0 0 0,0 0 1,0 0-1,0 1 0,1 0 0,-1 0 1,1 0-1,-1 1 0,-5 6 0,8-8-16,-1 0-1,1 1 0,0-1 0,0 1 0,0-1 0,1 1 1,-1 0-1,1 0 0,-1-1 0,1 1 0,0 0 0,0 0 1,0 1-1,0-1 0,1 0 0,-1 0 0,1 0 1,0 0-1,0 1 0,0-1 0,1 4 0,0-5-3,-1-1-1,1 1 0,0 0 1,0 0-1,0-1 0,0 1 1,0-1-1,1 1 0,-1-1 1,0 0-1,1 1 0,-1-1 1,1 0-1,-1 0 0,1 0 1,0 0-1,-1 0 0,1-1 1,0 1-1,0 0 0,-1-1 1,1 1-1,0-1 0,0 1 1,3-1-1,6 1-35,0 0 0,-1-1 0,15-2 0,-25 2 40,31-4-120,1-1 0,-1-1 0,48-17-1,89-43-330,-109 41 254,-50 21 174,-4 1-9,1 1-1,-1 0 1,1 0-1,-1 1 1,9-2 0,-13 3 30,-1 0 0,0 0 0,1 0 0,-1 0 0,0 0 0,1 0 0,-1 0 1,0 0-1,1 0 0,-1 0 0,0 0 0,1 0 0,-1 1 0,0-1 0,1 0 1,-1 0-1,0 0 0,0 0 0,1 1 0,-1-1 0,0 0 0,0 0 0,1 1 1,-1-1-1,0 0 0,0 0 0,0 1 0,0-1 0,1 0 0,-1 1 0,0-1 1,0 0-1,0 1 0,0-1 0,0 2-2,0 0-1,0 0 1,-1 0-1,1 0 1,0 0-1,-1 0 1,0-1-1,1 1 1,-1 0-1,-2 2 1,-16 34-68,5-12-12,0 1 0,-16 51 0,29-76 44,1 1 1,-1 0 0,1 0-1,-1 0 1,1 0 0,0 0 0,0 0-1,0 0 1,1 4 0,0-6 33,-1 0 0,0 1 0,1-1 0,-1 0 0,1-1 0,-1 1 1,1 0-1,-1 0 0,1 0 0,0 0 0,-1 0 0,1 0 1,0-1-1,0 1 0,0 0 0,0-1 0,0 1 0,-1 0 1,1-1-1,0 1 0,0-1 0,0 0 0,1 1 0,-1-1 1,0 0-1,0 0 0,1 1 0,22-4-140</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4.654"/>
    </inkml:context>
    <inkml:brush xml:id="br0">
      <inkml:brushProperty name="width" value="0.05" units="cm"/>
      <inkml:brushProperty name="height" value="0.05" units="cm"/>
      <inkml:brushProperty name="color" value="#E71224"/>
    </inkml:brush>
  </inkml:definitions>
  <inkml:trace contextRef="#ctx0" brushRef="#br0">3 8 20996,'-1'-2'2073,"1"-1"-1585,-2 3-264,2-3 1232,2 5-2040,1 2 272</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5.039"/>
    </inkml:context>
    <inkml:brush xml:id="br0">
      <inkml:brushProperty name="width" value="0.05" units="cm"/>
      <inkml:brushProperty name="height" value="0.05" units="cm"/>
      <inkml:brushProperty name="color" value="#E71224"/>
    </inkml:brush>
  </inkml:definitions>
  <inkml:trace contextRef="#ctx0" brushRef="#br0">244 80 20732,'-4'-3'85,"0"0"-1,0 1 0,0-1 1,0 1-1,0 0 0,0 0 1,0 1-1,-1-1 0,1 1 0,-1 0 1,1 0-1,-1 0 0,0 1 1,1 0-1,-8 0 0,5 1 77,1 0-1,0 1 1,-1-1-1,1 1 1,0 1-1,0-1 1,0 1-1,0 0 1,1 0 0,-7 6-1,3-3-3,1 1-1,0 0 0,1 0 1,0 1-1,0 0 1,1 0-1,0 1 1,0 0-1,1 0 1,0 0-1,0 1 1,1-1-1,-4 16 1,7-19-161,0 1 1,0-1 0,0 0-1,1 0 1,0 1 0,0-1 0,1 0-1,0 0 1,2 10 0,-2-15 2,-1 1 0,1 0 1,0 0-1,0-1 0,-1 1 0,1-1 1,0 1-1,1-1 0,-1 1 0,0-1 1,0 0-1,1 1 0,-1-1 0,0 0 1,1 0-1,-1 0 0,1 0 0,0 0 1,-1 0-1,1-1 0,0 1 0,-1 0 1,1-1-1,0 1 0,0-1 0,-1 0 1,1 0-1,0 0 0,0 0 0,0 0 1,0 0-1,-1 0 0,1 0 0,0-1 1,0 1-1,-1-1 0,4 0 0,5-3 6,0 0 0,-1-1-1,1 0 1,-1 0 0,0-1-1,0 0 1,-1 0 0,0-1-1,0 0 1,-1-1 0,9-10-1,5-8 102,-1-2-1,19-34 0,-11 9 213,-27 49-268,1 0 1,-1-1-1,0 1 1,0 0-1,0-1 0,0 1 1,-1 0-1,1-1 1,-1 1-1,-1-8 0,1 12-41,0-1 0,0 1-1,0-1 1,0 1 0,0 0-1,0-1 1,0 1 0,-1-1-1,1 1 1,0 0-1,0-1 1,0 1 0,0 0-1,-1-1 1,1 1 0,0 0-1,0-1 1,-1 1 0,1 0-1,0-1 1,0 1-1,-1 0 1,1 0 0,0-1-1,-1 1 1,1 0 0,0 0-1,-1 0 1,1-1 0,-1 1-1,1 0 1,0 0-1,-1 0 1,1 0 0,-1 0-1,1 0 1,0 0 0,-1 0-1,1 0 1,-1 0-1,1 0 1,0 0 0,-1 0-1,1 0 1,-1 0 0,1 1-1,0-1 1,-1 0 0,1 0-1,0 0 1,-1 1-1,1-1 1,0 0 0,-1 1-1,-18 16 36,18-16-54,-2 1-145,1 0 1,0 1 0,0 0-1,0-1 1,0 1 0,0 0 0,0 0-1,1 0 1,-1 0 0,1 0-1,0 0 1,0 0 0,0 1-1,0-1 1,1 0 0,-1 1 0,1-1-1,0 0 1,0 1 0,0-1-1,0 0 1,2 6 0,4 3-533</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5.641"/>
    </inkml:context>
    <inkml:brush xml:id="br0">
      <inkml:brushProperty name="width" value="0.05" units="cm"/>
      <inkml:brushProperty name="height" value="0.05" units="cm"/>
      <inkml:brushProperty name="color" value="#E71224"/>
    </inkml:brush>
  </inkml:definitions>
  <inkml:trace contextRef="#ctx0" brushRef="#br0">123 323 14667,'4'-3'601,"-2"2"-344,0 0 1,0 0 0,-1-1 0,1 1-1,0-1 1,0 1 0,-1-1 0,1 0-1,-1 1 1,1-1 0,-1 0 0,0 0-1,2-3 1,-4 5-164,1-1 1,-1 1-1,0 0 0,1 0 0,-1-1 1,1 1-1,-1 0 0,0 0 1,1 0-1,-1-1 0,1 1 0,-1 0 1,0 0-1,1 0 0,-1 0 1,0 0-1,1 0 0,-1 1 0,1-1 1,-1 0-1,0 0 0,1 0 1,-1 0-1,1 1 0,-1-1 0,1 0 1,-1 1-1,0-1 0,-20 10 807,14-6-813,0 1-1,0 0 1,0 0-1,1 1 1,0 0-1,0 0 1,0 1-1,1-1 1,0 1-1,0 0 1,1 0-1,0 1 1,-4 8-1,3-2-33,0-1 0,0 1 0,2-1 0,0 1 0,0 0 0,-1 29 0,4-41-43,0 1-1,-1 0 0,1 0 0,1 0 0,-1-1 0,0 1 0,1 0 0,-1 0 0,1-1 0,0 1 0,0 0 0,0-1 0,0 1 0,1-1 0,-1 1 0,1-1 0,-1 0 0,1 0 0,0 0 1,0 1-1,0-2 0,3 4 0,-2-4-2,0 0 0,0 0 0,0 0 1,0 0-1,0-1 0,0 1 0,1-1 1,-1 1-1,0-1 0,0 0 0,0-1 1,1 1-1,-1-1 0,0 1 0,0-1 1,0 0-1,0 0 0,0 0 0,5-3 1,7-3-1,-1-1 0,0-1 1,0 0-1,-1-1 0,0 0 1,-1-1-1,0 0 0,0-1 1,13-19-1,0-3 28,-1-2 0,28-55-1,-38 63 26,-1-1 0,15-55-1,-23 69-13,-2-1-1,0 1 1,-1-1-1,-1 0 0,0 0 1,-1 1-1,-2-23 1,-4 25 65,6 13-109,0 0-1,0 0 1,-1 0-1,1-1 1,0 1-1,0 0 1,0 0 0,-1 0-1,1 0 1,0 0-1,0 0 1,-1 0-1,1 0 1,0 0-1,0 0 1,-1 0-1,1 0 1,0 0 0,0 0-1,-1 0 1,1 0-1,0 0 1,0 0-1,0 1 1,-1-1-1,1 0 1,0 0 0,0 0-1,0 0 1,-1 0-1,1 0 1,0 1-1,0-1 1,0 0-1,0 0 1,-1 0-1,1 1 1,0-1 0,0 0-1,0 0 1,0 0-1,0 1 1,0-1-1,0 0 1,0 0-1,-1 1 1,1-1 0,0 0-1,-4 13 18,1-1-1,0 0 0,1 1 1,0-1-1,1 1 1,0 22-1,1-18-11,-2 25-143,6 57 1,-2-85 14,-1-1 0,2 1 0,0-1 0,1 1 0,0-1 1,1 0-1,0-1 0,8 14 0,-10-21 86,1 0 0,-1-1 0,1 0 0,0 1 0,0-1 0,0-1 0,0 1 0,1 0 0,0-1 0,5 3 0,18 5-299</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7.154"/>
    </inkml:context>
    <inkml:brush xml:id="br0">
      <inkml:brushProperty name="width" value="0.05" units="cm"/>
      <inkml:brushProperty name="height" value="0.05" units="cm"/>
      <inkml:brushProperty name="color" value="#E71224"/>
    </inkml:brush>
  </inkml:definitions>
  <inkml:trace contextRef="#ctx0" brushRef="#br0">33 63 15523,'0'-1'120,"0"1"-1,0-1 0,-1 0 1,1 0-1,0 1 1,-1-1-1,1 0 0,-1 1 1,1-1-1,-1 0 0,1 1 1,-1-1-1,1 1 1,-1-1-1,0 1 0,1-1 1,-1 1-1,-1-1 1,2 1-34,-1 0 1,1 0 0,-1 0 0,1 0 0,0 0 0,-1 0 0,1 1 0,0-1 0,-1 0 0,1 0-1,-1 0 1,1 0 0,0 1 0,-1-1 0,1 0 0,0 0 0,-1 1 0,1-1 0,0 0 0,0 1 0,-1-1-1,1 0 1,0 1 0,0-1 0,-1 1 0,0 2 301,-1 1-1,1-1 1,-1 1-1,1 0 1,0-1-1,-1 8 1,0 6-76,1 0 1,1 1-1,3 28 1,-3-38-309,2 0 0,-1 0 1,2 0-1,-1 0 0,1 0 0,0 0 0,0 0 0,1-1 1,8 13-1,-11-18 3,1 0 0,-1-1 0,1 1-1,0 0 1,0-1 0,-1 1 0,1-1 0,0 1 0,0-1 0,1 0 0,-1 0 0,0 0 0,0 0 0,0 0 0,1 0-1,-1-1 1,5 1 0,-3-1 12,0 0-1,-1 0 1,1 0 0,0-1-1,0 0 1,-1 0-1,1 0 1,0 0-1,-1 0 1,6-3 0,0-2 56,1 0 0,-1 0 1,0-1-1,0 0 0,-1-1 1,13-15-1,-9 9 63,-1 0 1,-1-1-1,0 0 0,-2 0 1,1-1-1,9-28 0,-20 56-135,1 0 0,1 0 0,0 0 0,0 0 1,1 0-1,1 0 0,0 0 0,1 0 0,4 13 0,-6-22 0,0 1 1,1-1-1,-1 0 1,1 0 0,-1 0-1,1 0 1,0 0-1,0 0 1,0-1-1,0 1 1,1-1-1,-1 1 1,1-1-1,0 0 1,-1 0-1,4 2 1,-3-3 8,-1-1 0,0 1 0,0-1 0,0 1 0,0-1 1,0 0-1,1 0 0,-1 0 0,0 0 0,0 0 0,0 0 0,1 0 0,-1-1 0,0 1 0,0-1 1,0 0-1,0 0 0,0 0 0,0 0 0,0 0 0,0 0 0,0 0 0,0-1 0,-1 1 0,1 0 1,1-3-1,8-8 59,0 0 0,-1-1 1,-1 0-1,0 0 1,-1-1-1,0 0 1,-1 0-1,-1-1 1,0 0-1,-1-1 0,-1 1 1,0-1-1,-1 1 1,-1-1-1,0-23 1,-3 29-84,-3 16-33,-3 17-37,5-8 41,0-2 21,1-1-1,1 1 1,0 21-1,0-34 24,0 1-1,0-1 1,0 1-1,0 0 1,0-1 0,1 1-1,-1-1 1,0 1-1,0 0 1,0-1 0,1 1-1,-1-1 1,0 1-1,0-1 1,1 1-1,-1-1 1,0 1 0,1-1-1,-1 1 1,1-1-1,-1 1 1,1-1-1,-1 0 1,1 1 0,-1-1-1,1 0 1,-1 1-1,2-1 1,-1 0 2,0 0-1,0 0 1,0 0-1,0-1 1,0 1-1,0 0 1,0-1-1,0 1 1,0 0-1,0-1 1,-1 1 0,1-1-1,0 0 1,0 1-1,1-2 1,28-32-104,-28 31 41,15-29-723,-11 20-111,-6 12 895,0 0-1,0-1 0,0 1 0,0 0 0,0 0 0,0 0 0,0 0 0,0 0 0,0 0 0,0 0 0,0-1 1,1 1-1,-1 0 0,0 0 0,0 0 0,0 0 0,0 0 0,0 0 0,0 0 0,0-1 0,0 1 0,0 0 0,0 0 1,0 0-1,1 0 0,-1 0 0,0 0 0,0 0 0,0 0 0,0 0 0,0 0 0,0 0 0,0 0 0,1 0 1,-1 0-1,0 0 0,0 0 0,0 0 0,0 0 0,0 0 0,0 0 0,1 0 0,-1 0 0,0 0 0,0 0 1,0 0-1,0 0 0,0 0 0,0 0 0,0 0 0,1 0 0,-1 0 0,0 0 0,0 0 0,0 1 0,3 5-340,1 7 27</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7.619"/>
    </inkml:context>
    <inkml:brush xml:id="br0">
      <inkml:brushProperty name="width" value="0.05" units="cm"/>
      <inkml:brushProperty name="height" value="0.05" units="cm"/>
      <inkml:brushProperty name="color" value="#E71224"/>
    </inkml:brush>
  </inkml:definitions>
  <inkml:trace contextRef="#ctx0" brushRef="#br0">1 24 16748,'0'-6'880,"2"-10"1277,-1 14-1034,-1 11 6,1 110 2343,9 58-3990,-9-170-356,0-13 712,1-19 444,-2 16-590,2-12 56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8.632"/>
    </inkml:context>
    <inkml:brush xml:id="br0">
      <inkml:brushProperty name="width" value="0.05" units="cm"/>
      <inkml:brushProperty name="height" value="0.05" units="cm"/>
      <inkml:brushProperty name="color" value="#E71224"/>
    </inkml:brush>
  </inkml:definitions>
  <inkml:trace contextRef="#ctx0" brushRef="#br0">1 16 15283,'5'-15'2201,"-3"19"-476,0 29 204,-2-26-1780,34 441 3087,-30-426-2874,-3-22-356,-1 0-1,0 0 1,0 0-1,0 0 0,1 0 1,-1 0-1,0-1 1,0 1-1,0 0 0,0 0 1,1 0-1,-1 0 1,0 0-1,0 0 0,0 0 1,0-1-1,1 1 1,-1 0-1,0 0 0,0 0 1,0 0-1,0-1 1,0 1-1,0 0 0,0 0 1,0 0-1,1-1 1,-1 1-1,0 0 1,0 0-1,0 0 0,0-1 1,0 1-1,0 0 1,0 0-1,0 0 0,0-1 1,0 1-1,0 0 1,0 0-1,-1 0 0,1-1 1,4-40 89,-4 39-94,0-11-9,0 0 0,0 0 0,-2-1 1,1 1-1,-2 0 0,-4-17 0,8 33-1,1 0 0,-1-1 1,1 1-1,0-1 1,0 1-1,1-1 0,-1 1 1,0-1-1,1 0 1,0 0-1,-1 0 0,1-1 1,0 1-1,0-1 0,0 1 1,0-1-1,0 0 1,0 0-1,0 0 0,3 0 1,0 0-3,0 0 0,1 0 1,-1-1-1,0 1 0,0-1 1,0-1-1,0 1 0,0-1 0,12-3 1,-8-1 2,0 0 0,0 0 0,0-1 1,-1 0-1,0 0 0,0-1 1,-1-1-1,1 1 0,-2-1 0,1-1 1,-1 1-1,0-1 0,-1 0 0,0-1 1,5-10-1,-2 0 24,0 1 1,-1-2-1,0 1 0,-2-1 1,-1 0-1,5-39 0,-9 52-2,-1 0-1,0 0 1,0 0 0,-1 1-1,-2-12 1,3 17-12,-1 1 1,1-1 0,-1 1 0,1-1-1,-1 1 1,0-1 0,0 1-1,1 0 1,-1-1 0,0 1-1,0 0 1,0 0 0,-3-3-1,3 4-1,0-1 0,0 1-1,0 0 1,0-1 0,0 1-1,0 0 1,0 0 0,0-1-1,0 1 1,0 0 0,0 0-1,0 0 1,0 0-1,0 0 1,0 1 0,0-1-1,0 0 1,0 0 0,0 1-1,0-1 1,0 1 0,0-1-1,-2 2 1,-3 2-3,0 0 1,1 1-1,-1 0 1,1 0-1,0 0 0,0 0 1,0 1-1,1 0 0,0 0 1,-6 11-1,2-1-20,0 1-1,-12 36 1,19-50 16,0 1 1,0-1 0,0 1-1,1-1 1,-1 1 0,1-1-1,0 1 1,0 0 0,0-1-1,1 6 1,0-7-2,0 0 0,-1-1-1,1 1 1,0 0 0,0-1 0,0 1 0,0-1-1,1 0 1,-1 1 0,0-1 0,1 0 0,-1 0-1,0 1 1,1-1 0,-1 0 0,1-1 0,0 1 0,-1 0-1,1 0 1,0-1 0,-1 1 0,5 0 0,13 4-159,0 1 0,26 11 0,-39-14 119,0 1 0,0 0 1,0 0-1,0 0 0,0 0 0,-1 1 1,0 0-1,0 0 0,0 1 0,5 7 0,-4-3 10,0 1 0,-1-1-1,0 1 1,-1 0-1,-1 0 1,1 0-1,0 13 1,-2-15-39,0 0-1,-2 1 1,1-1 0,-1 0 0,0 1 0,-1-1-1,0 0 1,-1 0 0,-3 12 0,5-20 48,0 0 1,0 0 0,0-1-1,-1 1 1,1 0-1,0-1 1,0 1 0,-1-1-1,1 1 1,0 0-1,-1-1 1,1 1-1,-1-1 1,1 1 0,-1-1-1,1 1 1,-1-1-1,1 1 1,-1-1 0,1 1-1,-1-1 1,0 0-1,1 1 1,-1-1 0,1 0-1,-1 0 1,0 1-1,1-1 1,-1 0-1,0 0 1,0 0 0,1 0-1,-1 0 1,0 0-1,1 0 1,-1 0 0,0 0-1,1 0 1,-1 0-1,0-1 1,1 1-1,-1 0 1,0 0 0,0-1-1,-10-12-323</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9.102"/>
    </inkml:context>
    <inkml:brush xml:id="br0">
      <inkml:brushProperty name="width" value="0.05" units="cm"/>
      <inkml:brushProperty name="height" value="0.05" units="cm"/>
      <inkml:brushProperty name="color" value="#E71224"/>
    </inkml:brush>
  </inkml:definitions>
  <inkml:trace contextRef="#ctx0" brushRef="#br0">7 3 17860,'-6'-3'1656,"7"5"-1080,7-1-240,3 1 801,0-2-577,-2-5-2809,3 5 2289,-1 2-336,1 1-264</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4.954"/>
    </inkml:context>
    <inkml:brush xml:id="br0">
      <inkml:brushProperty name="width" value="0.05" units="cm"/>
      <inkml:brushProperty name="height" value="0.05" units="cm"/>
      <inkml:brushProperty name="color" value="#E71224"/>
    </inkml:brush>
  </inkml:definitions>
  <inkml:trace contextRef="#ctx0" brushRef="#br0">0 7 15731,'0'-1'102,"1"1"0,-1-1 0,0 1 0,0 0 0,1-1 0,-1 1-1,0 0 1,1-1 0,-1 1 0,0 0 0,1-1 0,-1 1 0,0 0 0,1 0 0,-1-1-1,1 1 1,-1 0 0,1 0 0,-1 0 0,1 0 0,-1-1 0,0 1 0,1 0-1,-1 0 1,1 0 0,-1 0 0,2 0 0,4 11 1564,0 30-291,-6-30-1046,4 29 366,-2-14-396,0-1 0,2 1 0,1-1 0,15 45 0,-20-68-282,0-1 1,1 1 0,0 0-1,-1-1 1,1 1 0,0-1-1,0 1 1,0-1-1,0 1 1,0-1 0,0 0-1,0 1 1,0-1 0,1 0-1,-1 0 1,0 0-1,1 0 1,-1 0 0,1 0-1,-1 0 1,1-1 0,0 1-1,-1-1 1,1 1-1,-1-1 1,1 1 0,0-1-1,0 0 1,-1 0 0,1 0-1,0 0 1,0 0 0,-1 0-1,1 0 1,0-1-1,-1 1 1,1 0 0,0-1-1,-1 0 1,1 1 0,-1-1-1,1 0 1,2-2-1,7-4 66,-1-1-1,1 0 0,-1-1 1,15-17-1,-12 13-26,41-44 155,-24 24-74,2 2 1,41-32-1,-68 59-135,1 0 1,0 0 0,0 1-1,0 0 1,0 0 0,0 0 0,1 1-1,12-4 1,-17 6-6,1 0 1,-1 0-1,1-1 1,-1 2-1,1-1 1,-1 0-1,1 0 1,-1 1-1,1-1 1,-1 1-1,0 0 1,1 0-1,-1 0 0,0 0 1,0 0-1,1 0 1,-1 1-1,0-1 1,0 1-1,0-1 1,-1 1-1,1 0 1,0 0-1,-1 0 1,1 0-1,-1 0 0,2 2 1,4 10-28,-1-1 0,-1 1 0,0 1 0,0-1 0,2 16 0,0-2-9,-7-27 40,0 0-1,0-1 0,0 1 1,0 0-1,1 0 1,-1-1-1,0 1 1,0 0-1,1 0 0,-1-1 1,0 1-1,1 0 1,-1-1-1,1 1 0,-1-1 1,1 1-1,-1 0 1,1-1-1,-1 1 1,1-1-1,0 1 0,-1-1 1,2 1-1,-1-1 2,-1 0-1,1-1 1,0 1 0,-1 0-1,1-1 1,0 1-1,-1 0 1,1-1-1,-1 1 1,1-1 0,-1 1-1,1-1 1,-1 1-1,1-1 1,-1 0-1,0 1 1,1-1 0,-1 1-1,0-1 1,1-1-1,18-47 86,-16 39-66,-2 6-14,5-12 51,13-27 0,-17 39-63,0 1 0,0-1 1,0 1-1,0 0 0,1 0 1,0 0-1,-1 0 0,1 0 1,0 0-1,0 1 0,1-1 1,-1 1-1,5-3 0,-7 5-4,0 0-1,0-1 1,0 1-1,0 0 1,0 0-1,1-1 1,-1 1-1,0 0 1,0 0-1,0 0 0,0 0 1,0 1-1,0-1 1,0 0-1,0 0 1,0 1-1,0-1 1,0 0-1,0 1 1,0-1-1,1 2 1,0-1-18,0 1 0,0 0 0,0 0 0,0 0 1,-1 0-1,1 0 0,-1 0 0,3 4 0,0 4-146,1 0 0,-2 0-1,4 12 1,-4-14-81,-1 0 0,0 0-1,0 0 1,-1 0 0,0 1 0,0-1 0,-1 0-1,0 0 1,-3 16 0,3-23 226,0 0 0,-1-1 0,1 1 1,0 0-1,0 0 0,-1 0 0,1-1 0,-1 1 0,1 0 0,-1 0 0,1-1 0,-1 1 1,1 0-1,-1-1 0,-1 2 0,2-2 8,-1 0 1,1 0-1,-1 0 0,1 0 1,-1 0-1,1 0 1,-1 0-1,1 0 1,-1 0-1,1 0 0,-1 0 1,1 0-1,-1-1 1,1 1-1,-1 0 0,1 0 1,-1 0-1,1-1 1,0 1-1,-1 0 0,1-1 1,-1 1-1,1 0 1,0-1-1,-1 1 0,1 0 1,-1-1-1,-12-16-639</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5.417"/>
    </inkml:context>
    <inkml:brush xml:id="br0">
      <inkml:brushProperty name="width" value="0.05" units="cm"/>
      <inkml:brushProperty name="height" value="0.05" units="cm"/>
      <inkml:brushProperty name="color" value="#E71224"/>
    </inkml:brush>
  </inkml:definitions>
  <inkml:trace contextRef="#ctx0" brushRef="#br0">14 1 19452,'-3'27'1721,"-2"2"-1177,2-7-400,2-1 1000,-1-7-416,2-13-464</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5.945"/>
    </inkml:context>
    <inkml:brush xml:id="br0">
      <inkml:brushProperty name="width" value="0.05" units="cm"/>
      <inkml:brushProperty name="height" value="0.05" units="cm"/>
      <inkml:brushProperty name="color" value="#E71224"/>
    </inkml:brush>
  </inkml:definitions>
  <inkml:trace contextRef="#ctx0" brushRef="#br0">282 68 15667,'2'-3'320,"-1"-1"0,0 1-1,0 0 1,0-1 0,0 1-1,-1-1 1,1 0 0,-1 1-1,0-1 1,0 1 0,-1-6-1,0 8-236,1-1 1,0 1-1,-1 0 0,1 0 1,-1 0-1,1 0 0,-1 0 0,0 0 1,1 1-1,-1-1 0,0 0 0,0 0 1,1 0-1,-1 0 0,0 1 1,0-1-1,0 1 0,0-1 0,0 0 1,0 1-1,0 0 0,0-1 1,0 1-1,0-1 0,-1 1 0,1 0 1,0 0-1,0 0 0,0 0 0,0 0 1,0 0-1,0 0 0,-1 0 1,1 0-1,0 0 0,0 1 0,0-1 1,0 0-1,-1 1 0,-4 1 29,0 1 0,1-1-1,0 1 1,-1 0 0,1 0-1,0 0 1,1 1 0,-1 0 0,1 0-1,-1 0 1,-6 8 0,-5 9 70,-18 28 0,30-42-120,-18 28 119,2 1 0,2 1 0,-20 54-1,30-69-94,2 0-1,0 0 0,2 1 0,0-1 0,1 1 0,2 0 0,1 38 1,1-55-67,-1-1 0,1 1 1,1 0-1,-1-1 0,1 1 1,0-1-1,0 0 1,1 1-1,4 7 0,-5-10-13,1 0 0,-1 0-1,1 0 1,0 0 0,0-1-1,0 1 1,0-1 0,0 0-1,1 0 1,-1 0-1,0 0 1,1-1 0,0 1-1,-1-1 1,6 2 0,3-2-4,1 1 0,-1-1 0,0-1 0,1 0 0,-1-1-1,0 0 1,0-1 0,1-1 0,-1 0 0,-1 0 0,19-8 0,-6 1 3,-1-2 1,0 0-1,0-1 0,30-24 0,-48 33-5,0 0 1,0-1-1,-1 1 1,1-1-1,-1 0 0,4-6 1,-7 10-1,-1 0 0,1 0 0,-1 0 0,1 0 0,-1 0 0,1 1 0,-1-1 0,0 0 0,1 0 0,-1 0 0,0 0 0,0 0 0,0 0 0,0 0 0,0 0 0,0 0 0,0 0 0,0 0 0,0 0 0,0 0 0,-1 0 0,1 0 0,0 0 0,-1 0 0,1 0 0,-1 0 0,1 0 0,-1 0 1,1 0-1,-1 1 0,1-1 0,-1 0 0,0 0 0,0 1 0,1-1 0,-1 0 0,0 1 0,0-1 0,0 1 0,1-1 0,-1 1 0,0 0 0,0-1 0,0 1 0,0 0 0,-1-1 0,-8-2-3,1 1 1,-1 0-1,0 0 1,1 1-1,-1 0 1,0 1-1,0 0 1,-11 2-1,-81 15-69,82-13 55,-11 5-39,10-4-90,37-13 64,128-63-223,-94 44-3,84-33-1,-131 58 286,1 1 0,0 0 0,-1 0 0,1 0 0,0 0 0,0 1 0,0-1 0,0 1 0,0 0 0,0 0 0,4 1 0,-6 0 23,-1 0-1,1-1 1,-1 1-1,1 0 0,-1 0 1,0 0-1,1 0 1,-1 0-1,0 0 1,0 1-1,1-1 0,-1 0 1,0 1-1,0-1 1,-1 0-1,1 1 1,0-1-1,0 1 0,-1-1 1,1 1-1,-1 0 1,1-1-1,-1 1 1,0 0-1,0-1 0,0 1 1,0 2-1,2 14 165,-2 1 0,-1-1 1,-4 31-1,-15 54 800,20-101-942,-10 30 61,25-59 121,-4 10-293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04.483"/>
    </inkml:context>
    <inkml:brush xml:id="br0">
      <inkml:brushProperty name="width" value="0.05" units="cm"/>
      <inkml:brushProperty name="height" value="0.05" units="cm"/>
    </inkml:brush>
  </inkml:definitions>
  <inkml:trace contextRef="#ctx0" brushRef="#br0">116 1 17620,'-2'1'172,"1"1"1,-1-1-1,1 1 0,0-1 1,-1 1-1,1 0 1,0 0-1,0 0 0,0-1 1,0 1-1,0 4 1,-1-3 64,-7 19 104,1 0 0,1 1-1,1 0 1,-3 25 0,-7 94-80,11 10-263,3-46-2136,-1-89 842,3-17 1272,0 0 0,-1 0 0,1 1 0,0-1 0,0 0 1,-1 0-1,1 1 0,0-1 0,-1 0 0,1 0 0,0 0 0,-1 0 1,1 1-1,0-1 0,-1 0 0,1 0 0,0 0 0,-1 0 1,1 0-1,0 0 0,-1 0 0,1 0 0,-1 0 0,1 0 1,0 0-1,-1 0 0,1 0 0,0 0 0,-1 0 0,1-1 0,0 1 1,-1 0-1,1 0 0,0 0 0,-1 0 0,1-1 0,0 1 1,-1 0-1,1 0 0,0-1 0,0 1 0,-1 0 0,1 0 1,0-1-1,0 1 0,0 0 0,-1-1 0,1 0 0,-18-21-802</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7.184"/>
    </inkml:context>
    <inkml:brush xml:id="br0">
      <inkml:brushProperty name="width" value="0.05" units="cm"/>
      <inkml:brushProperty name="height" value="0.05" units="cm"/>
      <inkml:brushProperty name="color" value="#E71224"/>
    </inkml:brush>
  </inkml:definitions>
  <inkml:trace contextRef="#ctx0" brushRef="#br0">0 358 14675,'10'0'736,"0"-2"0,-1 1 0,1-1 0,-1 0 0,1-1 0,-1 0 0,0-1 0,0 0 0,13-8 0,-7 3-356,0-1 0,0-1 0,-1 0 0,15-16-1,-21 18-236,0 0-1,-1-1 0,0 1 1,-1-1-1,0-1 0,0 1 1,4-14-1,-8 20-106,-1 0-1,0 0 1,0 0-1,0 0 1,-1-1-1,1 1 1,-1 0 0,0 0-1,0 0 1,-2-7-1,2 9-21,-1 0 0,0-1 0,0 1 0,0 0 0,0 0-1,0 0 1,0 0 0,0 0 0,-1 0 0,1 0 0,-1 0 0,0 1-1,1-1 1,-1 0 0,0 1 0,0 0 0,0-1 0,0 1 0,-4-2 0,4 2-8,0 0 1,-1 0-1,1 1 1,-1-1-1,1 0 1,-1 1-1,1 0 1,-1-1-1,0 1 1,1 0-1,-1 0 1,1 1-1,-1-1 1,0 0-1,-4 2 1,3 0-2,-1 0 1,0 0-1,1 1 0,0-1 0,0 1 1,-1 0-1,-5 6 0,1 0-3,1 0 0,0 0 0,0 1-1,1 0 1,-11 21 0,8-10-13,1 0 0,-13 43 1,20-55 6,0 1 0,0 0 1,1-1-1,0 1 0,1 0 0,0 0 1,0 0-1,1 0 0,3 14 1,-4-22 2,1 0 0,-1-1 1,1 1-1,-1-1 0,1 1 1,0-1-1,0 1 0,0-1 1,-1 1-1,2-1 0,-1 1 1,0-1-1,0 0 0,0 0 1,0 0-1,1 0 0,-1 0 1,1 0-1,-1 0 0,3 1 1,-1-1-1,0 0 1,-1-1-1,1 1 0,0-1 1,0 0-1,-1 0 1,1 0-1,0 0 0,-1-1 1,1 1-1,0-1 1,2 0-1,9-4 0,0-1 1,-1 0-1,25-16 0,-31 18 2,68-43-1,65-37-6,-132 80 0,0 1-1,-1 0 1,1 0-1,0 1 1,0 0-1,1 0 1,8 0-1,-15 2 4,1-1-1,0 1 0,-1 0 1,1 1-1,0-1 1,-1 0-1,1 1 1,0 0-1,-1-1 1,1 1-1,-1 0 1,1 1-1,-1-1 1,0 0-1,1 1 1,-1-1-1,0 1 0,0-1 1,0 1-1,0 0 1,0 0-1,0 0 1,-1 0-1,1 0 1,1 3-1,1 3-4,-1 0 0,0 1 0,-1-1 1,1 1-1,-2-1 0,1 1 0,0 17 0,-3 64 55,0-83-30,-1 22 151,1-25 89,4-21-85,9-104 188,-11 100-305,-1 0-1,0 0 0,-8-38 0,3 43-17,0 13 18,4 4-53,0 0 1,-1 0-1,1 0 1,0 0-1,0 0 1,1 0-1,-1 1 1,0-1-1,0 0 1,1 1-1,-1-1 1,0 1-1,0 1 1,-2 3 37,3-15-2,6-17 12,-2 18-48,0 0 0,1 0 0,0 1-1,1 0 1,0 0 0,0 0 0,0 0 0,1 1 0,12-9 0,-14 11-22,1 1 1,-1 0 0,0 0-1,1 1 1,-1-1-1,1 1 1,0 0-1,-1 1 1,1 0-1,0-1 1,0 2 0,0-1-1,0 1 1,0 0-1,10 1 1,-13 0 1,1-1-1,-1 1 1,0 0 0,1 1 0,-1-1 0,0 1-1,0-1 1,0 1 0,0 0 0,0 0 0,0 0 0,0 1-1,-1-1 1,1 1 0,-1-1 0,0 1 0,0 0-1,0 0 1,0 0 0,0 0 0,0 0 0,1 7-1,2 4-12,-1 1 0,0 0-1,-1 0 1,0 16 0,2 2 67,-5-33-33,0 1 0,0-1 0,0 1 0,0-1 0,0 0 0,0 1 0,0-1 0,0 0 0,0 1 0,0-1 0,1 0 0,-1 1 0,0-1 0,0 0 0,0 1 0,1-1 0,-1 0 0,0 1 0,0-1 0,1 0 0,-1 0 0,0 1 0,1-1 0,-1 0 0,0 0 0,1 1 0,-1-1 0,0 0 0,1 0 0,-1 0 0,0 0 0,1 0 0,0 1 0,12-9 44,14-23-49,-23 26-5,19-23-64,1 1 0,0 2 0,48-39 0,-70 62 65,0 1-1,1-1 1,-1 1 0,0-1-1,1 1 1,-1 0-1,1 0 1,-1 0 0,1 0-1,0 1 1,-1-1 0,1 1-1,0-1 1,-1 1 0,1 0-1,4 0 1,-5 1 7,0-1-1,-1 1 1,1 0 0,-1 0 0,1 0-1,-1 0 1,1 0 0,-1 0-1,0 0 1,1 0 0,-1 0 0,0 1-1,0-1 1,0 0 0,0 1-1,0-1 1,0 1 0,0-1 0,-1 1-1,1 0 1,0-1 0,-1 1-1,1 0 1,-1-1 0,0 4 0,2 6 34,0 1 0,-2 0 0,0 14 0,0-10 65,0-16-97,0-1-1,0 1 1,0 0 0,0 0 0,0 0 0,0 0 0,0 0 0,0 0 0,0 0 0,0 0 0,0 0 0,0 0 0,1 0 0,-1 0 0,0 0 0,0 0 0,0 0 0,0 0 0,0 0 0,0 0 0,0 0-1,0-1 1,0 1 0,0 0 0,0 0 0,0 0 0,0 0 0,0 0 0,0 0 0,1 0 0,-1 0 0,0 0 0,0 0 0,0 0 0,0 0 0,0 0 0,0 0 0,0 0 0,0 1 0,0-1 0,0 0-1,0 0 1,0 0 0,0 0 0,0 0 0,1 0 0,-1 0 0,0 0 0,0 0 0,0 0 0,0 0 0,0 0 0,0 0 0,0 0 0,0 0 0,0 0 0,0 0 0,0 0 0,0 0 0,0 1-1,0-1 1,0 0 0,0 0 0,0 0 0,0 0 0,0 0 0,0 0 0,0 0 0,8-8 116,12-21-20,-10 14-47,0 2-44,39-50-92,-44 58 43,0 0-1,1 0 1,-1 0 0,1 0-1,0 1 1,0 0 0,1 1-1,9-6 1,-14 9 22,-1-1 1,1 0-1,0 1 0,-1-1 0,1 1 1,-1 0-1,1-1 0,0 1 1,-1 0-1,1 0 0,0 0 1,-1 0-1,1 1 0,0-1 1,-1 0-1,1 1 0,0-1 0,-1 1 1,1-1-1,-1 1 0,1 0 1,-1-1-1,3 3 0,-2-1 4,0 0-1,0 1 0,-1-1 0,1 0 1,-1 1-1,1-1 0,-1 1 0,0-1 1,0 1-1,0 0 0,0-1 0,0 6 0,1 8 30,-1-1-1,-1 0 0,0 0 1,-2 17-1,1-23 7,0 0-29,0 0-1,0 0 0,-1 0 1,0 0-1,-4 10 1,1-13-498,3-12 314,0-15 84,2 19 74,0-28-211</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8.360"/>
    </inkml:context>
    <inkml:brush xml:id="br0">
      <inkml:brushProperty name="width" value="0.05" units="cm"/>
      <inkml:brushProperty name="height" value="0.05" units="cm"/>
      <inkml:brushProperty name="color" value="#E71224"/>
    </inkml:brush>
  </inkml:definitions>
  <inkml:trace contextRef="#ctx0" brushRef="#br0">230 128 15179,'0'-1'171,"0"-1"-1,-1 1 0,1-1 0,-1 1 1,1 0-1,-1-1 0,1 1 1,-1 0-1,0-1 0,0 1 0,1 0 1,-1 0-1,0 0 0,0 0 1,0-1-1,0 2 0,-1-1 0,1 0 1,0 0-1,0 0 0,0 0 1,-1 1-1,1-1 0,0 0 0,-1 1 1,1 0-1,-1-1 0,1 1 1,-1 0-1,-1-1 0,-3 0 198,-1 0 0,1 1 0,0 0 0,0 0 0,-12 1 0,11 1-277,0 0 1,1 0-1,-1 1 0,0-1 0,1 2 0,0-1 1,0 1-1,0 0 0,0 0 0,1 0 0,-1 1 1,1 0-1,0 0 0,1 0 0,-1 1 0,1-1 1,-5 9-1,3-4-64,1 0 0,0 1 1,0 0-1,1 0 0,0 0 1,1 1-1,0-1 1,0 1-1,0 18 0,3-26-19,0 0-1,0-1 1,0 1-1,0 0 1,1 0-1,0 0 1,0-1-1,0 1 1,0-1-1,0 1 0,1 0 1,0-1-1,-1 0 1,1 1-1,4 3 1,-4-5-3,0 0 0,0 0 0,0-1-1,0 1 1,0-1 0,0 1 0,1-1 0,-1 0 0,1 0 0,-1 0 0,1 0 0,-1-1 0,1 1 0,-1-1-1,1 1 1,0-1 0,-1 0 0,1 0 0,0 0 0,-1 0 0,1-1 0,-1 1 0,4-1 0,2-2 3,0 0 0,1 0 1,-1 0-1,0-1 0,0 0 1,-1-1-1,0 0 0,1 0 1,10-11-1,2-4 21,31-39 0,-39 45 2,0-2 0,-2 0-1,0 0 1,-1-1 0,0 0 0,-2 0 0,0-1 0,8-32-1,-18 63 45,-13 83 78,14-81-122,1 1 0,0-1-1,1 1 1,5 29 0,-5-43-20,1 1 1,-1-1-1,1 0 1,0 1 0,0-1-1,0 0 1,0 0-1,0 0 1,0 0-1,3 3 1,-4-5-5,1 1 0,0-1 1,-1 1-1,1-1 0,0 1 0,0-1 1,0 1-1,0-1 0,-1 0 1,1 1-1,0-1 0,0 0 0,0 0 1,0 0-1,0 0 0,0 0 1,0 0-1,-1 0 0,1 0 0,0 0 1,0 0-1,0 0 0,0 0 1,0-1-1,0 1 0,0 0 0,-1-1 1,1 1-1,0-1 0,0 1 1,1-2-1,5-3 31,0 0-1,0 0 1,-1-1 0,1-1 0,-1 1-1,6-9 1,31-48 121,-33 47-126,8-13 19,-14 20-64,0 1 1,1 1 0,0-1-1,0 1 1,1-1-1,0 1 1,0 1 0,11-10-1,-16 16 9,-1 0 0,0-1 0,1 1 0,-1 0 0,0 0-1,0 0 1,1 0 0,-1 0 0,0 0 0,1-1 0,-1 1-1,0 0 1,1 0 0,-1 0 0,0 0 0,1 0 0,-1 0 0,0 0-1,0 0 1,1 0 0,-1 1 0,0-1 0,1 0 0,-1 0 0,0 0-1,1 0 1,-1 0 0,0 0 0,0 1 0,1-1 0,-1 0-1,0 0 1,0 0 0,1 1 0,4 13-71,-3 19-20,-2-31 82,-1 87-22,2-86 182,3-7-99,3-6-10,10-21 82,24-43-86,-36 66-95,0 1-1,1-1 1,0 1 0,0 0 0,1 0 0,11-8 0,-18 15 47,1-1 1,-1 1-1,1-1 1,-1 1-1,1-1 1,-1 1-1,1 0 1,-1-1-1,1 1 1,0 0-1,-1 0 0,1-1 1,-1 1-1,1 0 1,0 0-1,-1 0 1,1 0-1,0 0 1,-1 0-1,1 0 1,0 0-1,-1 0 1,1 0-1,0 0 0,-1 0 1,1 0-1,-1 1 1,1-1-1,0 0 1,-1 0-1,1 1 1,-1-1-1,1 0 1,0 1-1,-1-1 1,1 1-1,-1-1 0,1 2 1,1 1-23,0 0 0,0 1 0,-1-1 0,0 1 0,1 0 0,-1 3 0,0-4 25,0 0 0,-1 0 0,1 0-1,0-1 1,1 1 0,-1 0 0,3 4 0,-2-6 9,-1 0 0,1 0 0,-1 0 0,1 0 0,-1-1 0,1 1 0,0 0 0,-1-1 0,1 1 0,0-1 0,0 0 0,0 0 0,-1 0 0,1 1 0,0-1 0,0-1 0,-1 1 0,1 0 0,0 0 0,0-1 0,-1 1 0,1-1 0,0 1 0,-1-1 0,1 0 0,0 0 0,-1 0 0,1 0 0,2-2 0,6-4 6,1-1-1,17-17 1,-21 19-2,8-11-12,-12 13-32,1 0-1,-1 0 0,1 1 1,0-1-1,-1 1 1,1 0-1,1 0 1,-1 0-1,9-4 1,-13 7 29,1 0 0,0 0 0,-1 1 0,1-1 0,0 0 0,-1 0 0,1 0 1,-1 0-1,1 1 0,-1-1 0,1 0 0,-1 0 0,1 1 0,-1-1 0,1 0 1,-1 1-1,1-1 0,-1 1 0,1-1 0,-1 1 0,1-1 0,-1 1 0,0-1 1,1 1-1,-1-1 0,0 1 0,0-1 0,0 1 0,1 0 0,-1-1 0,0 1 1,0-1-1,0 1 0,0 0 0,0-1 0,0 1 0,0 1 0,2 28-193,-2-26 177,0 37 16,-2 7 236,3-1 0,2 0 0,16 86-1,-8-93-148,20 100-5,-29-123-58,0-1 0,-1 1-1,0-1 1,-2 1 0,0-1-1,-5 24 1,5-35 2,0 0 0,-1 0 0,0 0 1,0-1-1,0 1 0,0-1 0,-5 6 0,6-9-6,1 1 1,-1-1-1,0 0 0,0 0 1,0 0-1,0-1 0,0 1 1,0 0-1,0 0 0,0 0 1,0-1-1,0 1 0,0-1 1,-1 1-1,1-1 0,0 1 1,0-1-1,-1 0 0,1 1 1,0-1-1,0 0 0,-1 0 1,1 0-1,0 0 0,-1 0 1,1 0-1,0 0 0,-1-1 1,1 1-1,0 0 0,0-1 0,-1 1 1,0-2-1,-3-1 17,1 0 0,0-1 0,-1 0 0,1 0 0,1 0 0,-1 0 0,0 0 0,1-1 0,0 0 0,0 0 0,1 0 0,-1 0 0,1 0 0,0 0 0,-2-10 0,0-2 15,0 0 1,1 0-1,-1-32 1,4 32-49,0 1 0,2 0-1,0 0 1,0-1 0,2 1 0,0 1 0,1-1 0,0 1 0,1-1 0,1 2 0,12-21 0,-6 16-266,1 0 0,1 0 0,0 2-1,1 0 1,1 1 0,1 0 0,26-18 0,-4 7-108,-3 0-135</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1.907"/>
    </inkml:context>
    <inkml:brush xml:id="br0">
      <inkml:brushProperty name="width" value="0.05" units="cm"/>
      <inkml:brushProperty name="height" value="0.05" units="cm"/>
      <inkml:brushProperty name="color" value="#E71224"/>
    </inkml:brush>
  </inkml:definitions>
  <inkml:trace contextRef="#ctx0" brushRef="#br0">193 96 15643,'2'-4'341,"-1"0"-1,1 0 1,-1 0-1,0 0 1,0 0-1,0 0 1,0 0-1,-1 0 0,0 0 1,0 0-1,0 0 1,0 0-1,-1 0 1,0-5-1,0 7-222,1 1-1,-1-1 1,0 0-1,0 1 0,1-1 1,-1 1-1,0-1 1,0 1-1,0-1 1,-1 1-1,1 0 1,0-1-1,0 1 1,-1 0-1,1 0 1,-1 0-1,1 0 0,-1 0 1,1 0-1,-1 1 1,0-1-1,0 0 1,1 1-1,-1-1 1,0 1-1,0 0 1,1-1-1,-1 1 1,0 0-1,0 0 0,0 0 1,1 1-1,-1-1 1,-2 1-1,-3 0-61,1 1-1,0 0 1,0 0 0,0 1-1,1 0 1,-1 0-1,1 0 1,-1 1-1,1 0 1,0 0 0,0 0-1,1 0 1,-1 1-1,1 0 1,0 0 0,1 0-1,-1 0 1,1 0-1,-6 12 1,1 1-29,1 0-1,0 0 1,1 0 0,1 1 0,-3 27 0,6-32-24,0 1 0,2 0 0,0 0 0,0 0 0,1 0 0,1-1 0,4 16 0,-5-26-56,0 1 0,0-1 0,1 0-1,-1 0 1,1 0 0,0 0 0,0 0 0,0 0 0,1 0-1,0-1 1,-1 1 0,1-1 0,0 0 0,0 0 0,1 0-1,-1 0 1,1 0 0,0-1 0,-1 0 0,1 1-1,0-2 1,0 1 0,0 0 0,1-1 0,-1 1 0,0-1-1,9 1 1,-7-2 77,0 0-1,0-1 0,0 1 0,0-1 0,0-1 1,0 1-1,0-1 0,0 0 0,5-2 1,5-4-129,-2 1 0,17-12 0,11-11-245</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2.499"/>
    </inkml:context>
    <inkml:brush xml:id="br0">
      <inkml:brushProperty name="width" value="0.05" units="cm"/>
      <inkml:brushProperty name="height" value="0.05" units="cm"/>
      <inkml:brushProperty name="color" value="#E71224"/>
    </inkml:brush>
  </inkml:definitions>
  <inkml:trace contextRef="#ctx0" brushRef="#br0">23 102 15195,'11'74'6257,"25"119"-2625,-38-228-3167,-3 10-337,1 3-46,0 1 0,-2-1 0,0 1 0,-12-24 0,18 44-76,-1-1 0,0 1 1,1 0-1,-1 0 0,0 0 1,1 0-1,-1 0 0,0 0 0,0 0 1,0 1-1,0-1 0,0 0 1,0 0-1,0 1 0,0-1 0,0 0 1,0 1-1,-3-1 0,4 1-4,0 0 0,0 0 0,-1 0 0,1 0 0,0 0 0,0 0 0,-1 0-1,1 0 1,0 0 0,0 0 0,-1 0 0,1 0 0,0 1 0,0-1 0,-1 0 0,1 0 0,0 0-1,0 0 1,0 1 0,-1-1 0,1 0 0,0 0 0,0 0 0,0 1 0,0-1 0,0 0 0,-1 0-1,1 1 1,0-1 0,0 0 0,1 17 3,-1-13-7,1-1 0,0 1-1,0 0 1,1-1 0,-1 0 0,1 1 0,0-1 0,0 0 0,0 0 0,0 0 0,0 0 0,1 0 0,-1-1 0,1 1 0,0-1 0,0 1 0,0-1 0,0 0 0,0 0 0,0-1 0,0 1-1,1-1 1,-1 1 0,1-1 0,-1 0 0,1 0 0,-1 0 0,1-1 0,0 1 0,-1-1 0,1 0 0,6-1 0,0 0 0,0 0 0,0 0 1,-1-1-1,1 0 0,-1-1 1,1 0-1,-1-1 0,0 0 1,0 0-1,-1-1 0,11-8 1,-5 3 5,-2-2 1,0 0 0,0 0 0,-1-1 0,-1 0 0,0-1-1,-1 0 1,0-1 0,-1 0 0,-1 0 0,0-1-1,5-19 1,-10 24 1,-7 31-1,-4 23 17,2 1-1,2 0 1,1 0-1,4 51 1,0-90-13,0 0 0,1 0 1,0 0-1,0 0 0,0-1 0,1 1 1,0 0-1,0-1 0,4 8 0,-5-11-10,0 1-1,0-1 0,0 0 0,0 0 0,0 0 1,0 0-1,0-1 0,0 1 0,0 0 0,1 0 0,-1-1 1,0 1-1,1-1 0,-1 1 0,0-1 0,1 0 1,-1 1-1,1-1 0,-1 0 0,1 0 0,-1 0 0,0 0 1,1 0-1,-1 0 0,1 0 0,-1-1 0,0 1 1,1 0-1,-1-1 0,1 1 0,-1-1 0,0 0 1,0 1-1,1-1 0,-1 0 0,1-1 0,3-1-151,0-1-1,0 1 0,-1-1 1,1-1-1,-1 1 1,0 0-1,-1-1 0,1 0 1,-1 0-1,0 0 1,0 0-1,0-1 0,2-7 1,1-2-143,-2-1 1,0 1 0,4-29 0,-3-14-381</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2.927"/>
    </inkml:context>
    <inkml:brush xml:id="br0">
      <inkml:brushProperty name="width" value="0.05" units="cm"/>
      <inkml:brushProperty name="height" value="0.05" units="cm"/>
      <inkml:brushProperty name="color" value="#E71224"/>
    </inkml:brush>
  </inkml:definitions>
  <inkml:trace contextRef="#ctx0" brushRef="#br0">19 1 17652,'-14'3'1784,"11"9"-1184,2 2-264,1 3 865,7 1-545,1-1-1088,7 0-329,1-2 593,-1-3-240,5-5-160</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3.343"/>
    </inkml:context>
    <inkml:brush xml:id="br0">
      <inkml:brushProperty name="width" value="0.05" units="cm"/>
      <inkml:brushProperty name="height" value="0.05" units="cm"/>
      <inkml:brushProperty name="color" value="#E71224"/>
    </inkml:brush>
  </inkml:definitions>
  <inkml:trace contextRef="#ctx0" brushRef="#br0">135 1 16371,'-1'1'283,"0"0"-1,0 0 1,0 0-1,-1 0 1,1-1-1,0 1 1,-1 0-1,1-1 1,0 1-1,-1 0 1,1-1-1,0 0 0,-1 1 1,1-1-1,-1 0 1,1 0-1,-3 0 1,-12 4 826,10-1-1003,-1 1 0,1 0 1,0 0-1,0 1 0,0-1 0,1 1 1,0 0-1,0 1 0,0-1 1,0 1-1,1 0 0,0 0 0,0 1 1,1-1-1,-4 9 0,5-11-131,1-1-1,0 1 1,0 0-1,0-1 1,0 1-1,0 0 1,1 0-1,0 0 1,-1-1-1,1 1 1,1 0 0,-1 0-1,1 0 1,-1 0-1,1-1 1,0 1-1,1 0 1,-1-1-1,1 1 1,-1-1-1,1 1 1,0-1-1,0 0 1,0 0-1,1 0 1,-1 0 0,1 0-1,0 0 1,0-1-1,5 4 1,3 1-133,2-1 0,-1 0 0,1-1-1,21 6 1,-18-6 6,-1 0 0,1 1 0,22 12 0,-34-16 166,-1 1 0,1-1 0,-1 1 0,0-1 0,0 1 0,0 0 0,0 0 0,0 1-1,-1-1 1,1 0 0,-1 1 0,0 0 0,0-1 0,0 1 0,-1 0 0,0 0 0,1 0 0,0 7 0,-1-8 61,-1 1-1,1 0 0,-1 0 1,0 0-1,0-1 0,-1 1 1,1 0-1,-1 0 1,0-1-1,0 1 0,0 0 1,0-1-1,0 1 1,-1-1-1,0 1 0,0-1 1,0 0-1,0 0 1,0 0-1,-1 0 0,1 0 1,-1 0-1,0-1 1,0 1-1,0-1 0,0 0 1,0 0-1,0 0 1,0 0-1,-7 2 0,3-1 6,-1-1-1,1 0 0,-1 0 0,1 0 0,-1-1 0,1 0 1,-1-1-1,0 0 0,1 0 0,-1 0 0,0-1 1,1-1-1,-1 1 0,-9-4 0,10 2-300,0 0-1,1 0 0,-1-1 1,-10-7-1,15 10 140,1 0 1,-1 0-1,1-1 0,-1 1 1,1 0-1,0 0 0,0-1 1,-1 1-1,1 0 0,0-1 1,0 1-1,0-1 0,1 0 1,-1 1-1,0-1 0,1 0 1,-1 1-1,1-1 0,-1 0 1,1 0-1,0 1 0,-1-1 1,1 0-1,0 0 1,1-2-1,3-2-622</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3.809"/>
    </inkml:context>
    <inkml:brush xml:id="br0">
      <inkml:brushProperty name="width" value="0.05" units="cm"/>
      <inkml:brushProperty name="height" value="0.05" units="cm"/>
      <inkml:brushProperty name="color" value="#E71224"/>
    </inkml:brush>
  </inkml:definitions>
  <inkml:trace contextRef="#ctx0" brushRef="#br0">28 332 16548,'17'19'1936,"5"5"-1072,-4 4-344,0 5 1217,-1 4-505,-1 3-408,-4 0-192,-1-4-336,-4-4-176,-2-9-440,-2-7-240,1-13-608,0-5 952,-1-13-200,0-8-168</inkml:trace>
  <inkml:trace contextRef="#ctx0" brushRef="#br0" timeOffset="1">1 0 19412,'0'0'1624,"0"8"-1223,3 2-193,2 0 728,4-1-448,5 0-1000,7-3-320,3-1 672,6 2-168,3-1-129</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4.246"/>
    </inkml:context>
    <inkml:brush xml:id="br0">
      <inkml:brushProperty name="width" value="0.05" units="cm"/>
      <inkml:brushProperty name="height" value="0.05" units="cm"/>
      <inkml:brushProperty name="color" value="#E71224"/>
    </inkml:brush>
  </inkml:definitions>
  <inkml:trace contextRef="#ctx0" brushRef="#br0">112 1 17252,'-1'3'266,"-1"0"0,0 0 1,-1 0-1,1-1 0,0 1 1,-1-1-1,1 1 0,-1-1 1,0 0-1,0 0 1,0 0-1,0 0 0,0-1 1,-7 3-1,0-1 551,1 0 0,-1 0 1,-19 1-1,28-4-815,1 0-1,-1 0 1,1 0 0,0 0 0,-1 1 0,1-1-1,0 0 1,-1 0 0,1 0 0,0 0 0,-1 1-1,1-1 1,0 0 0,0 0 0,-1 1-1,1-1 1,0 0 0,0 0 0,-1 1 0,1-1-1,0 0 1,0 1 0,0-1 0,-1 0 0,1 1-1,0-1 1,0 0 0,0 1 0,0-1-1,0 0 1,0 1 0,0-1 0,0 0 0,0 1-1,0-1 1,0 1 0,0-1 0,0 0 0,0 1-1,0-1 1,0 0 0,0 1 0,0-1-1,1 0 1,-1 1 0,0-1 0,0 0 0,0 1-1,1-1 1,-1 0 0,0 1 0,0-1 0,1 0-1,-1 0 1,1 1 0,12 15-102,2-4 31,0-1 1,0-1 0,1-1-1,1 0 1,19 7-1,13 8-174,-41-19 211,3 0-29,1 1 1,-2 1-1,1 0 0,-1 0 1,11 11-1,-19-17 70,-1 0 0,0 1 1,1-1-1,-1 1 0,0 0 0,0-1 1,0 1-1,0 0 0,0 0 0,0-1 1,0 1-1,-1 0 0,1 0 0,-1 0 1,1 0-1,-1 0 0,0 0 0,1 0 1,-1 0-1,0 0 0,-1 0 0,1 0 1,0 0-1,0 0 0,-1 0 0,0 0 1,1 0-1,-1 0 0,0 0 0,0 0 1,0-1-1,0 1 0,0 0 0,0-1 1,0 1-1,-1 0 0,1-1 0,0 0 1,-4 3-1,-3 4 38,-1-1 0,1-1-1,-2 0 1,1 0 0,0 0 0,-14 4 0,17-7-453,0-1 0,-1 0 0,1 0 0,-1-1 0,1 1 0,-13-1 0,7-4-100,4-5-194</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8.659"/>
    </inkml:context>
    <inkml:brush xml:id="br0">
      <inkml:brushProperty name="width" value="0.05" units="cm"/>
      <inkml:brushProperty name="height" value="0.05" units="cm"/>
      <inkml:brushProperty name="color" value="#E71224"/>
    </inkml:brush>
  </inkml:definitions>
  <inkml:trace contextRef="#ctx0" brushRef="#br0">19 72 15051,'1'-15'1073,"-1"10"-811,0 0 0,1 0 0,-2 0 0,1 0 0,-1 0 0,1 0 0,-2 0 1,0-5-1,2 10-210,0 0 0,0-1 0,0 1 0,0 0 1,0 0-1,-1-1 0,1 1 0,0 0 0,0 0 1,0-1-1,0 1 0,0 0 0,0 0 0,-1-1 1,1 1-1,0 0 0,0 0 0,0 0 0,0-1 1,-1 1-1,1 0 0,0 0 0,0 0 0,-1 0 1,1 0-1,0-1 0,0 1 0,-1 0 0,1 0 1,0 0-1,0 0 0,-1 0 0,1 0 0,-4 8 1042,0 16-360,4 58-196,3-1 0,18 114 0,-17-166-407,6 49 410,38 147 0,-38-199-377,-4-20 87,-4-14-91,-1-13 16,-10-39 65,-2 0 1,-33-96 0,24 86-238,15 56-18,-3-14-12,8 24-21,7 17-44,3 7 24,1 0 0,0 0 0,2-1 0,0-1 0,21 22 0,-30-36 55,0 0-1,1 0 1,-1-1-1,1 1 1,0-1-1,-1 0 1,1-1-1,1 1 1,-1-1-1,0 0 1,10 2-1,-11-3 11,1-1 1,-1 0-1,0 0 1,0-1-1,1 1 1,-1-1-1,0 1 0,0-1 1,0-1-1,0 1 1,0-1-1,0 1 0,0-1 1,0 0-1,-1 0 1,1-1-1,5-4 0,5-6 29,-2 0 0,1-1-1,-2 0 1,0-1 0,17-31-1,-10 17 32,-17 28-56,-1 0 0,1 1 0,-1-1 0,1 0 0,-1 0-1,1 0 1,0 0 0,-1 1 0,1-1 0,0 0 0,0 0 0,0 1 0,-1-1 0,1 1 0,0-1 0,0 1 0,0-1 0,2 0 0,-3 2-2,1-1 0,-1 0 0,1 0 1,-1 0-1,1 0 0,-1 1 0,1-1 1,-1 0-1,1 1 0,-1-1 0,1 0 1,-1 1-1,0-1 0,1 0 1,-1 1-1,0-1 0,1 1 0,-1-1 1,0 1-1,1-1 0,-1 1 0,0-1 1,0 1-1,1 0 0,1 7-5,0 0 0,0 0 0,1 14 0,-2-12 3,4 18 3,1 8 24,12 44 0,-17-79-18,-1 1 1,1 0 0,-1-1-1,1 1 1,0 0-1,0-1 1,0 1-1,0-1 1,0 0 0,0 1-1,0-1 1,0 0-1,3 3 1,-3-4-2,0 0 1,0 1-1,0-1 1,0 0-1,0 0 0,0 1 1,0-1-1,0 0 1,0 0-1,0 0 0,0 0 1,0 0-1,0-1 1,0 1-1,0 0 1,0 0-1,-1-1 0,1 1 1,0 0-1,0-1 1,0 1-1,0-1 0,0 1 1,0-1-1,-1 0 1,1 1-1,0-1 1,0-1-1,11-9 65,-1-1 1,-1 0-1,17-24 0,-20 25-59,0 0 0,0 1 0,1 0 0,1 1 0,0 0 0,0 0 0,19-13 0,-26 21-18,-1 0-1,1 0 0,-1 0 0,1 1 0,-1-1 0,1 1 0,0-1 1,-1 1-1,1-1 0,0 1 0,-1 0 0,1 0 0,0 0 1,-1 0-1,1 0 0,0 0 0,-1 0 0,1 1 0,0-1 1,-1 1-1,1-1 0,0 1 0,-1 0 0,1-1 0,-1 1 1,1 0-1,-1 0 0,0 0 0,1 0 0,-1 0 0,0 0 1,0 1-1,1-1 0,-1 0 0,0 1 0,0-1 0,1 3 1,3 6-34,0-1 1,-1 1-1,0 1 1,4 17 0,-4-16 6,0 9-6,-4-17 46,1 0 0,0 1 0,0-1 0,0 0 0,0 0 1,0 0-1,1 0 0,0 0 0,0 0 0,0-1 0,3 6 1,-4-9-3,0 0 1,0 1-1,0-1 1,-1 0-1,1 1 1,0-1-1,0 0 1,0 0-1,0 0 1,0 0-1,0 0 1,0 0-1,0 0 1,0 0-1,0 0 1,-1-1-1,1 1 1,0 0-1,1-1 1,22-10-175,-9 4-843,-15 7 953,1 0 1,-1-1-1,1 1 1,0 0-1,-1-1 1,1 1-1,-1-1 1,1 1-1,-1-1 1,1 1-1,-1-1 1,0 1-1,1-1 1,-1 1-1,0-1 1,1 0-1,-1 1 1,0-1-1,1 1 1,-1-1-1,0 0 1,0 1-1,0-1 1,0 0 0,0 0-1,0 1 1,0-1-1,0 0 1,0 0-1,0-1 7,0-14-539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9.077"/>
    </inkml:context>
    <inkml:brush xml:id="br0">
      <inkml:brushProperty name="width" value="0.05" units="cm"/>
      <inkml:brushProperty name="height" value="0.05" units="cm"/>
      <inkml:brushProperty name="color" value="#E71224"/>
    </inkml:brush>
  </inkml:definitions>
  <inkml:trace contextRef="#ctx0" brushRef="#br0">2 3 19284,'-2'-3'1736,"4"5"-1327,4 4-465,2 0 376,-1 6-72,2 0-184,1 2-232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04.872"/>
    </inkml:context>
    <inkml:brush xml:id="br0">
      <inkml:brushProperty name="width" value="0.05" units="cm"/>
      <inkml:brushProperty name="height" value="0.05" units="cm"/>
    </inkml:brush>
  </inkml:definitions>
  <inkml:trace contextRef="#ctx0" brushRef="#br0">3 189 13563,'-1'-2'96,"0"0"-1,1 0 1,0 1 0,-1-1 0,1 0 0,0 0-1,0 0 1,0 0 0,0 0 0,1 0 0,-1 0-1,0 0 1,1 0 0,-1 0 0,1 0-1,0 1 1,0-1 0,-1 0 0,1 0 0,0 1-1,1-1 1,-1 0 0,0 1 0,0-1 0,1 1-1,-1 0 1,1-1 0,-1 1 0,1 0-1,-1 0 1,1 0 0,0 0 0,2-1 0,23-13 691,1 1 1,1 1-1,46-14 1,96-14-251,-21 21-347,-130 19-166,0 0 1,0 2 0,0 0-1,0 1 1,29 8-1,-43-9-13,-1 1-1,1 0 1,-1 1-1,1-1 0,-1 1 1,0 0-1,0 1 1,0-1-1,0 1 0,0 0 1,-1 0-1,6 7 0,-8-8 8,0-1-1,-1 1 0,1-1 0,-1 1 0,1 0 0,-1 0 0,0 0 0,0 0 0,0 0 0,-1 0 0,1 0 0,-1 0 0,0 0 0,1 0 0,-1 0 1,-1 0-1,1 0 0,0 0 0,-1 0 0,0 0 0,1 0 0,-1 0 0,0 0 0,-1 0 0,-1 4 0,-4 4 69,0-1 0,0 0-1,-1 0 1,0-1 0,-1 0 0,0-1-1,0 0 1,-15 9 0,10-7-7,0-1 0,-1-1 0,0-1 1,0 0-1,-27 8 0,34-13-202,1 0-1,0-1 1,-1 0-1,-12 0 1,19-1 102,-1 0-1,1 0 1,0 0-1,0 0 1,-1 0-1,1 0 1,0 0-1,0-1 1,-1 1-1,1 0 1,0-1 0,0 1-1,0-1 1,0 1-1,0-1 1,0 0-1,0 1 1,0-1-1,0 0 1,0 0-1,0 0 1,0 0-1,0 0 1,1 0 0,-1 0-1,0 0 1,1 0-1,-1 0 1,1 0-1,-1 0 1,1-1-1,-1 1 1,1 0-1,0 0 1,-1-3 0,2-14-312</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29.592"/>
    </inkml:context>
    <inkml:brush xml:id="br0">
      <inkml:brushProperty name="width" value="0.05" units="cm"/>
      <inkml:brushProperty name="height" value="0.05" units="cm"/>
      <inkml:brushProperty name="color" value="#E71224"/>
    </inkml:brush>
  </inkml:definitions>
  <inkml:trace contextRef="#ctx0" brushRef="#br0">132 71 15227,'1'-2'165,"0"1"0,0-1-1,0 0 1,0 1 0,0-1 0,-1 0-1,1 0 1,-1 0 0,1 0 0,-1 0-1,0 1 1,0-1 0,0 0 0,0 0-1,0 0 1,0 0 0,-1 0 0,1 0-1,0 0 1,-1 0 0,0 1 0,1-1-1,-1 0 1,0 0 0,0 1 0,0-1-1,0 0 1,0 1 0,0-1 0,0 1-1,-1-1 1,1 1 0,-1 0 0,1 0-1,-1-1 1,1 1 0,-1 0-1,0 0 1,1 1 0,-1-1 0,0 0-1,0 0 1,0 1 0,0-1 0,1 1-1,-1 0 1,0 0 0,-3-1 0,2 1-69,0 0 1,0-1 0,0 1 0,-1 0-1,1 1 1,0-1 0,0 0 0,0 1-1,0 0 1,0 0 0,0 0 0,0 0 0,0 0-1,0 1 1,0-1 0,1 1 0,-1-1-1,-3 5 1,2-3-53,1 0-1,1 1 1,-1 0-1,0 0 1,1 0-1,0 0 1,0 0-1,0 0 1,0 0 0,1 1-1,-2 6 1,1 0-47,0 0 1,1 0 0,1 0-1,0 0 1,0 0 0,1 0-1,0 0 1,1 0 0,7 21-1,-9-30 3,1 1 0,1 0 0,-1-1-1,0 1 1,1 0 0,-1-1-1,1 1 1,0-1 0,-1 0 0,1 0-1,1 0 1,-1 0 0,0 0-1,0 0 1,1 0 0,-1 0-1,1-1 1,-1 0 0,1 1 0,5 1-1,-4-3-1,-1 1 0,1-1 0,0 0 0,0 0 0,0 0 0,-1 0 0,1-1 0,0 1 0,0-1 0,-1 0 0,1 0 0,-1-1 0,1 1 0,-1-1 0,1 0 0,2-2 0,7-4-9,-1-1-1,12-12 0,-14 13-1,0 0 0,0 0 0,16-9-1,-25 16 12,1 1 0,-1-1 0,1 0 0,-1 1 0,1-1 0,0 1 0,-1-1-1,1 1 1,0 0 0,-1 0 0,1 0 0,0 0 0,-1 0 0,1 0 0,-1 0-1,1 1 1,0-1 0,-1 1 0,1-1 0,-1 1 0,1-1 0,-1 1 0,1 0-1,-1 0 1,1 0 0,-1 0 0,0 0 0,1 0 0,-1 0 0,0 0 0,0 0 0,1 2-1,4 6-4,0-1-1,-1 1 1,0 0-1,5 14 1,7 11-4,-16-33 12,-1 0 0,1 0 0,0 0 0,0 0-1,0 0 1,-1-1 0,1 1 0,0 0 0,0 0 0,0 0 0,0-1 0,0 1 0,1-1 0,-1 1 0,0-1 0,0 1 0,0-1 0,0 0 0,1 1 0,-1-1 0,0 0 0,0 0-1,1 0 1,-1 0 0,0 0 0,0 0 0,0 0 0,1 0 0,-1-1 0,0 1 0,0 0 0,0-1 0,1 1 0,-1-1 0,0 1 0,0-1 0,2-1 0,4-3 8,-1 0 1,1-1 0,-1 0 0,9-10-1,-6 5-5,-3 4 1,7-7 8,1 0 0,0 1 0,30-21 0,-41 32-15,0 0 0,0 0 0,0 0 0,0 0 0,1 1 1,-1-1-1,1 1 0,-1 0 0,1 0 0,-1 0 0,1 1 1,0-1-1,-1 1 0,1 0 0,0 0 0,-1 0 0,1 1 0,0-1 1,-1 1-1,1-1 0,-1 1 0,1 1 0,-1-1 0,1 0 1,-1 1-1,0 0 0,4 2 0,1 3-6,-1 0-1,0 0 1,0 0-1,-1 1 1,0 0-1,-1 0 1,8 14-1,-5-7 10,-7-14-7,-1-1-1,0 1 0,1 0 0,-1 0 0,1 0 0,-1-1 0,1 1 0,-1 0 0,1-1 0,0 1 0,-1-1 1,1 1-1,0-1 0,-1 1 0,1-1 0,0 1 0,1 0 0,-2-2-20,1 1 0,-1 0 0,1 0 0,0-1 1,-1 1-1,1-1 0,-1 1 0,1-1 0,-1 1 0,1 0 0,-1-1 0,1 0 0,-1 1 0,0-1 0,1 1 0,-1-1 1,0 1-1,1-1 0,-1 0 0,0 0 0,5-8-96</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0.024"/>
    </inkml:context>
    <inkml:brush xml:id="br0">
      <inkml:brushProperty name="width" value="0.05" units="cm"/>
      <inkml:brushProperty name="height" value="0.05" units="cm"/>
      <inkml:brushProperty name="color" value="#E71224"/>
    </inkml:brush>
  </inkml:definitions>
  <inkml:trace contextRef="#ctx0" brushRef="#br0">276 27 18660,'1'0'91,"-1"-1"1,1 1-1,-1-1 1,0 1-1,1-1 1,-1 1-1,0-1 1,1 0-1,-1 1 1,0-1-1,0 1 1,0-1-1,0 0 0,1 1 1,-1-1-1,0 0 1,0 1-1,0-1 1,0 0-1,0 1 1,-1-1-1,1 1 1,0-1-1,0 0 1,0 1-1,0-1 0,-1 0 1,0 0 24,0 0 0,0 0 0,0 1 0,1-1 0,-1 1 0,0-1 0,0 0 0,0 1 0,0 0 0,0-1 0,0 1 0,-1 0 0,1-1 0,-1 1 0,-4-1 154,0 1-1,0 0 1,0 0 0,0 1 0,-6 0 0,0 3-211,0-1 1,0 2-1,1 0 1,-1 0-1,1 1 1,0 1-1,1-1 1,0 2-1,0 0 0,0 0 1,1 0-1,0 1 1,1 1-1,0 0 1,-14 20-1,16-19-29,0 0-1,0 0 0,1 0 1,1 1-1,0 0 1,0 0-1,-2 14 0,5-17 3,0-1-1,0 1 0,1-1 1,0 1-1,1-1 0,0 1 1,0-1-1,1 0 0,0 1 1,6 14-1,-6-18-57,0 0 0,0-1 0,1 1 0,0 0 1,0-1-1,0 0 0,0 0 0,1 0 0,0 0 0,0 0 0,0-1 0,0 1 0,0-1 1,1 0-1,0-1 0,-1 1 0,1-1 0,0 0 0,0 0 0,0 0 0,0-1 1,1 0-1,-1 0 0,0 0 0,0 0 0,1-1 0,-1 0 0,1 0 0,-1-1 1,7-1-1,3 0-257,0-2 1,-1 0 0,0 0 0,0-2-1,0 1 1,0-2 0,-1 0 0,0 0-1,22-18 1,2-10-347,-2-1-192</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0.516"/>
    </inkml:context>
    <inkml:brush xml:id="br0">
      <inkml:brushProperty name="width" value="0.05" units="cm"/>
      <inkml:brushProperty name="height" value="0.05" units="cm"/>
      <inkml:brushProperty name="color" value="#E71224"/>
    </inkml:brush>
  </inkml:definitions>
  <inkml:trace contextRef="#ctx0" brushRef="#br0">2 269 17788,'0'6'1632,"0"8"-1080,0 4-232,0 8 793,-2 3-265,4 3-424,1 0-248,0-3-280,1-4-176,3-14-552,-1-11-97,0-14 681,2-9-200,1-11-176</inkml:trace>
  <inkml:trace contextRef="#ctx0" brushRef="#br0" timeOffset="1">68 1 20572,'-5'14'1489,"-1"-1"-1201,1 3-304,2-4-208,0 3 440,3 1-256,0-3-128</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31.206"/>
    </inkml:context>
    <inkml:brush xml:id="br0">
      <inkml:brushProperty name="width" value="0.05" units="cm"/>
      <inkml:brushProperty name="height" value="0.05" units="cm"/>
      <inkml:brushProperty name="color" value="#E71224"/>
    </inkml:brush>
  </inkml:definitions>
  <inkml:trace contextRef="#ctx0" brushRef="#br0">171 572 12131,'1'-1'222,"0"0"1,0 1-1,0-1 1,0 0 0,-1 0-1,1 0 1,0 0-1,0 0 1,0 0 0,-1 0-1,1 0 1,-1 0-1,1 0 1,-1-1 0,1 1-1,-1 0 1,0 0-1,1-3 1,-1 4-46,0-1 0,0 0 0,-1 0 1,1 1-1,0-1 0,-1 0 0,1 1 0,0-1 0,-1 0 0,1 1 1,-1-1-1,1 0 0,-1 1 0,1-1 0,-1 1 0,1-1 0,-1 1 1,0-1-1,1 1 0,-1 0 0,0-1 0,0 0 0,-2 0 70,0 0-1,0 0 0,0 0 0,0 1 1,0-1-1,0 1 0,-1-1 1,1 1-1,0 0 0,0 0 1,0 1-1,0-1 0,-6 2 0,3 0-188,-1 1-1,1 0 1,0 1-1,-1-1 1,2 1-1,-1 0 1,0 1-1,1 0 1,0-1-1,0 2 1,0-1-1,1 0 1,0 1-1,-6 9 1,5-5-60,0 0 1,0 1 0,1-1 0,0 1-1,1 0 1,0 0 0,0 0 0,0 14-1,3-23 2,-1 0-1,1-1 0,0 1 0,0 0 0,0-1 1,0 1-1,0 0 0,0-1 0,1 1 1,-1 0-1,1-1 0,-1 1 0,1 0 0,-1-1 1,1 1-1,0-1 0,0 1 0,0-1 1,2 3-1,-2-3 1,0-1 0,0 1 0,0-1 0,0 1 0,1-1 0,-1 1 0,0-1 0,0 0 0,1 0 0,-1 0 0,0 1 0,1-1 0,-1 0 0,0-1 0,0 1 0,1 0 0,-1 0 0,0 0 0,3-2 1,4-1 0,0 0 0,0-1 0,-1 0 0,1-1 0,-1 0 0,8-6 1,12-13 17,32-36 0,14-13-21,-72 72-2,0 0 1,0 0-1,0 0 1,0 0 0,1 1-1,-1-1 1,0 0-1,1 0 1,-1 1 0,1-1-1,-1 1 1,0-1-1,4 1 1,-5 0 0,1 0 1,-1 0-1,1 0 1,-1 0-1,1 0 1,0 1-1,-1-1 1,1 0-1,-1 0 1,1 1-1,-1-1 1,1 0-1,-1 1 1,0-1-1,1 0 1,-1 1-1,1-1 0,-1 1 1,0-1-1,1 0 1,-1 1-1,0-1 1,1 1-1,-1 0 1,2 4-13,-1 0-1,0 0 1,0 0 0,0 0-1,0 0 1,-1 7 0,1-1 3,1 28-47,0-9 50,9 48 0,-10-75 14,-1-1 0,1 0 1,-1 0-1,1 0 0,0 0 1,0 0-1,0 0 0,0 0 0,0 0 1,0 0-1,0 0 0,1 0 0,-1-1 1,1 1-1,-1-1 0,1 1 1,3 1-1,-3-2 2,-1 0-1,1-1 1,0 1 0,0-1 0,0 0-1,0 1 1,0-1 0,0 0 0,0 0 0,0 0-1,0-1 1,0 1 0,0 0 0,-1-1 0,1 1-1,0-1 1,0 0 0,0 1 0,0-1 0,2-2-1,31-18 2,-2-1-1,0-2 1,-2-2-1,49-50 1,-67 62-31,-1-1 0,-1 0 0,0-1 0,-1-1 0,-1 0 0,0 0 0,-1 0 0,-1-1 0,9-36 0,-5 0 36,-1 0-1,2-64 1,-11 98 2,1 0 16,0-1 0,-2 0 0,0 0 0,-1 1 0,-6-26 0,7 45-27,0-1-1,0 1 1,0-1 0,-1 1-1,1 0 1,0-1 0,-1 1-1,0 0 1,1 0 0,-1-1-1,0 1 1,1 0 0,-1 0-1,0 0 1,0 0 0,0 0-1,0 0 1,0 0 0,0 0-1,0 0 1,0 0 0,-3 0-1,3 1 1,-1 0 0,0 0 0,1 0 0,-1 1 0,1-1 1,-1 0-1,1 1 0,-1 0 0,1-1 0,-1 1 0,1 0 0,-1 0 0,1 0 0,0 0 0,-1 0 0,1 0 0,0 0 0,0 0 0,0 0 0,0 1 0,-1 0 0,-18 22 14,2 1 0,0 1 0,-17 35 0,-35 92 52,68-149-69,-9 23 35,1 1-1,1 0 0,-8 45 1,16-65-27,0 1 1,1-1 0,0 1 0,0-1 0,1 1 0,0-1 0,3 12 0,-3-15-7,1-1-1,0 1 1,0-1-1,0 1 1,0-1-1,1 0 1,0 1-1,0-1 1,0-1-1,0 1 1,1 0-1,-1-1 1,7 5-1,0-2-87,0 0 0,-1 0 1,2-1-1,-1-1 0,0 0 0,1 0 0,13 2 0,-2-2-184,-1-1 0,39 1 0,-23-3-8</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49.751"/>
    </inkml:context>
    <inkml:brush xml:id="br0">
      <inkml:brushProperty name="width" value="0.05" units="cm"/>
      <inkml:brushProperty name="height" value="0.05" units="cm"/>
      <inkml:brushProperty name="color" value="#E71224"/>
    </inkml:brush>
  </inkml:definitions>
  <inkml:trace contextRef="#ctx0" brushRef="#br0">188 47 15995,'1'-3'331,"0"1"0,0-1 0,0 0 0,0 0 0,0 0 0,0-1 0,-1 1-1,1 0 1,-1 0 0,0-5 0,0 8-258,0 0 1,0-1-1,0 1 1,0-1-1,-1 1 1,1 0-1,0-1 1,0 1-1,0-1 1,0 1-1,-1 0 1,1-1-1,0 1 1,0 0-1,-1-1 1,1 1-1,0 0 1,-1-1-1,1 1 1,0 0-1,-1 0 1,1-1-1,0 1 1,-1 0-1,1 0 1,0 0-1,-1 0 1,1-1-1,-1 1 1,-1 0 30,1 0 1,0 1 0,-1-1-1,1 0 1,-1 1 0,1-1-1,0 1 1,-1-1 0,1 1-1,0 0 1,0-1 0,-1 1-1,-1 2 1,-5 4 84,0 0 0,0 0 1,0 1-1,1 0 0,1 1 0,-1 0 1,-7 13-1,-1 7-133,-15 36 1,17-31-29,1 0 0,-9 42 1,18-62-17,0 1 0,2-1 1,-1 0-1,2 1 1,0-1-1,0 1 0,2-1 1,3 21-1,-4-32-8,0 0 0,0 0 0,0-1 0,0 1 0,0 0 0,1 0-1,-1-1 1,1 1 0,0-1 0,0 1 0,0-1 0,0 0 0,0 1 0,0-1 0,0 0 0,1-1 0,-1 1 0,1 0-1,2 1 1,0-2-1,-1 1-1,1-1 0,-1 0 1,1 0-1,-1 0 1,1-1-1,-1 0 0,1 1 1,0-2-1,-1 1 0,8-2 1,-2 0 4,0 0 1,0-1-1,-1 0 0,1-1 1,-1 0-1,0-1 0,0 0 1,0 0-1,-1-1 1,15-12-1,-22 17 9,1 0 0,-1-1 0,1 1 0,-1-1 0,0 0 0,0 1 0,1-1 0,-1 0 0,0 0 1,-1 0-1,1 0 0,0 0 0,0 0 0,-1 0 0,1 0 0,-1 0 0,0 0 0,0 0 0,0 0 0,0-1 0,0 1 0,0 0 0,0 0 0,-1 0 0,1 0 0,-1 0 0,1 0 0,-1 0 0,0 0 0,0 0 0,0 0 0,0 0 0,0 1 1,0-1-1,0 0 0,-1 1 0,1-1 0,-1 1 0,-2-3 0,1 2 7,0-1 0,0 1 0,0 0 0,0 0 0,0 1 0,0-1 0,-1 1 0,1-1 0,0 1 0,-1 0 0,1 0 0,-1 1 0,0-1 0,1 1 0,-1-1 0,1 1 0,-1 0 0,0 1 0,1-1 0,-1 1 0,1-1 0,-7 3 0,9-2-29,0-1 0,-1 0 0,1 1 1,1 0-1,-1-1 0,0 1 0,0-1 0,0 1 0,0 0 0,0-1 1,0 1-1,1 0 0,-1 0 0,0 0 0,1 0 0,-1 0 0,1 0 1,-1 0-1,1 0 0,-1 0 0,1 0 0,0 0 0,-1 0 0,1 0 1,0 0-1,0 0 0,0 0 0,0 0 0,0 1 0,0-1 0,0 1 1,0-1-8,1 0 0,-1 0 0,1 0 0,-1-1 0,1 1 0,-1 0 0,1 0 0,0 0 0,-1-1 0,1 1 0,0 0 0,0 0 0,0-1 0,-1 1 0,1-1 0,0 1 0,0-1 0,0 1 0,0-1 0,0 0 0,0 1 0,0-1 0,0 0 0,0 0 0,0 0 0,0 0 0,0 0 0,0 0 0,0 0 0,0 0 0,0 0 0,0 0 0,2-1 0,4-1-57,0 0 0,-1-1 0,1 0 1,0 0-1,-1-1 0,0 0 0,0 0 1,0 0-1,6-7 0,30-18-240,-38 27 285,-1 1 0,0-1 0,1 1 0,-1 0 0,1 0 0,-1 0 0,1 0 0,0 1 0,-1-1 0,1 1 1,5 0-1,-7 1 18,1-1 0,-1 1 0,1 0 0,-1 0 1,1 0-1,-1 0 0,1 0 0,-1 0 0,0 1 1,0-1-1,1 1 0,-1 0 0,0 0 0,0-1 0,-1 1 1,1 1-1,0-1 0,-1 0 0,1 0 0,-1 0 1,0 1-1,0-1 0,0 1 0,2 4 0,1 8 18,0-1-1,-1 1 1,2 18 0,-3-18-6,0-4-57,-1-1 0,0 0 0,-1 20 0,0-30 41,0 0 0,0 0-1,0 0 1,0 0 0,0 1 0,0-1 0,0 0 0,0 0 0,0 0-1,0 1 1,0-1 0,0 0 0,0 0 0,0 0 0,0 0 0,0 1-1,0-1 1,0 0 0,0 0 0,-1 0 0,1 0 0,0 1 0,0-1-1,0 0 1,0 0 0,0 0 0,0 0 0,-1 0 0,1 0 0,0 1-1,0-1 1,0 0 0,0 0 0,0 0 0,-1 0 0,1 0 0,0 0 0,0 0-1,0 0 1,-1 0 0,1 0 0,0 0 0,0 0 0,0 0 0,0 0-1,-1 0 1,1 0 0,0 0 0,0 0 0,0 0 0,0 0 0,-1 0-1,1 0 1,0 0 0,0 0 0,-7-10-105,3-9-87</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50.262"/>
    </inkml:context>
    <inkml:brush xml:id="br0">
      <inkml:brushProperty name="width" value="0.05" units="cm"/>
      <inkml:brushProperty name="height" value="0.05" units="cm"/>
      <inkml:brushProperty name="color" value="#E71224"/>
    </inkml:brush>
  </inkml:definitions>
  <inkml:trace contextRef="#ctx0" brushRef="#br0">19 1 18164,'0'4'1984,"2"10"-1384,-1 13-287,-1 9 1447,-1 10-1104,1 6-264,-2 7-240,2-1-64,-1-1-40,-1-5-48,2-11-184,0-7-144,0-15-448,0-16-272,-5 1 808,1-15-200,-2-8-169</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50.638"/>
    </inkml:context>
    <inkml:brush xml:id="br0">
      <inkml:brushProperty name="width" value="0.05" units="cm"/>
      <inkml:brushProperty name="height" value="0.05" units="cm"/>
      <inkml:brushProperty name="color" value="#E71224"/>
    </inkml:brush>
  </inkml:definitions>
  <inkml:trace contextRef="#ctx0" brushRef="#br0">0 77 14971,'2'-4'230,"-1"0"-1,1 0 1,0 1 0,0-1-1,0 0 1,0 1-1,1 0 1,-1-1 0,1 1-1,0 0 1,0 0 0,0 0-1,0 1 1,1-1-1,-1 1 1,1 0 0,-1 0-1,1 0 1,0 0-1,0 1 1,0-1 0,0 1-1,8-2 1,6 0 252,0 0 0,1 1 0,0 1 0,18 1 0,-23 0-404,-1 1 1,0 0 0,0 1 0,0 0 0,0 2 0,0-1-1,0 1 1,-1 1 0,18 9 0,-22-9-72,-1 0 0,0 0 0,0 0 1,0 1-1,-1 0 0,1 1 0,-2-1 0,1 1 0,-1 0 1,0 1-1,0-1 0,-1 1 0,0 0 0,-1 0 0,4 11 0,-2-2 100,-2-1 0,0 0 0,0 1 0,-2-1 0,0 1 0,-1 0 0,-1-1 0,0 1 0,-1 0 0,-1-1 0,0 0 0,-8 21 0,8-28-33,-1-1 0,0 1-1,0-1 1,-1 0-1,0 0 1,0 0 0,-1-1-1,0 1 1,0-1-1,-9 7 1,9-10-71,0 0 0,0 0 0,0 0 0,-1-1 0,1 0 1,-1 0-1,0 0 0,0-1 0,0 0 0,0-1 0,0 0 0,0 0 0,0 0 0,-12-1 1,15 0-94,-1 0 1,0 0-1,1-1 1,-1 0-1,1 0 1,-1 0-1,1 0 1,-1-1 0,1 0-1,0 0 1,0 0-1,0 0 1,0-1-1,0 1 1,0-1-1,1 0 1,-1 0 0,1 0-1,0-1 1,0 1-1,0-1 1,0 0-1,1 0 1,-1 0-1,1 0 1,0 0 0,1 0-1,-3-7 1,-1-30-498</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51.132"/>
    </inkml:context>
    <inkml:brush xml:id="br0">
      <inkml:brushProperty name="width" value="0.05" units="cm"/>
      <inkml:brushProperty name="height" value="0.05" units="cm"/>
      <inkml:brushProperty name="color" value="#E71224"/>
    </inkml:brush>
  </inkml:definitions>
  <inkml:trace contextRef="#ctx0" brushRef="#br0">20 0 19252,'-1'16'1752,"-1"11"-1159,1 7-249,1 12 808,0 1-288,3 8-376,-2 0-144,4-4-192,-1-4-32,-2-10-120,-2-6-64,2-10-200,-2-3-216,-2-8-536,-1-4-232,-3-6 912,-2-5-256,-6-6-153</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51.595"/>
    </inkml:context>
    <inkml:brush xml:id="br0">
      <inkml:brushProperty name="width" value="0.05" units="cm"/>
      <inkml:brushProperty name="height" value="0.05" units="cm"/>
      <inkml:brushProperty name="color" value="#E71224"/>
    </inkml:brush>
  </inkml:definitions>
  <inkml:trace contextRef="#ctx0" brushRef="#br0">14 155 14531,'-3'-5'233,"1"0"0,0 0-1,1-1 1,-1 1 0,1 0 0,0-1-1,0 1 1,0-1 0,1-8 0,1 11-125,-1 0 1,1 0 0,-1 0-1,1 0 1,0 1-1,0-1 1,0 0 0,1 0-1,-1 1 1,1-1-1,-1 0 1,1 1 0,0 0-1,0-1 1,0 1-1,0 0 1,1 0 0,-1 0-1,3-1 1,4-3 188,1 1 0,0 0 0,0 1-1,0 0 1,0 0 0,1 1 0,0 1 0,-1 0 0,16-1 0,11 0 352,50 4-1,-64 0-563,0 0 0,0 2 1,0 1-1,-1 0 0,0 2 0,0 0 0,0 2 1,22 11-1,-42-19-74,-1 1 1,0 0-1,0-1 1,1 1-1,-1 0 0,0 0 1,0 0-1,0 0 1,0 0-1,0 0 1,0 0-1,0 1 1,-1-1-1,1 0 1,0 0-1,-1 1 0,1-1 1,0 0-1,-1 1 1,0-1-1,1 1 1,-1 1-1,0 0 15,0 0 0,0 0 0,-1-1 0,0 1 0,1-1 0,-1 1 0,0 0 0,0-1 0,0 1-1,0-1 1,-3 4 0,-4 5 88,0 0 0,-1-1 0,-18 17 0,24-25-103,-47 41-183,45-39 58,0-1 1,-1 1-1,1-1 0,-1 0 0,0 0 0,0-1 0,-12 3 0,3-5-100,7-5-77</inkml:trace>
  <inkml:trace contextRef="#ctx0" brushRef="#br0" timeOffset="1">672 244 15147,'1'17'1777,"9"-1"-913,2-2-288,11-5 1344,3-3-663,8-4-441,4-2-136,2-6-248,-1-2-328,0-4-840,-4-3 736,-3-4-152,-1-1-120</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52.027"/>
    </inkml:context>
    <inkml:brush xml:id="br0">
      <inkml:brushProperty name="width" value="0.05" units="cm"/>
      <inkml:brushProperty name="height" value="0.05" units="cm"/>
      <inkml:brushProperty name="color" value="#E71224"/>
    </inkml:brush>
  </inkml:definitions>
  <inkml:trace contextRef="#ctx0" brushRef="#br0">1 1 15051,'4'3'1817,"7"12"-937,1 3-352,1 8 1504,2 8-847,0 9-529,1 6-152,-6 4-256,1-1-192,-8-4-392,-1-5-152,-2-10-408,-5-5-161,-4-17 713,-5-5-240,-1-15-120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0.449"/>
    </inkml:context>
    <inkml:brush xml:id="br0">
      <inkml:brushProperty name="width" value="0.05" units="cm"/>
      <inkml:brushProperty name="height" value="0.05" units="cm"/>
    </inkml:brush>
  </inkml:definitions>
  <inkml:trace contextRef="#ctx0" brushRef="#br0">194 2 16315,'-3'-1'111,"1"1"-1,-1 0 0,1 0 0,-1 0 0,1 0 1,-1 1-1,1-1 0,-1 1 0,1-1 0,0 1 1,-1 0-1,1 0 0,0 0 0,0 0 0,-1 1 1,1-1-1,0 0 0,0 1 0,0-1 0,1 1 1,-1 0-1,-3 4 0,-5 5 201,1 1 1,-12 18-1,19-27-175,-13 23 298,1 0-1,1 0 1,-15 43-1,22-49-317,0-1 0,2 1-1,0 0 1,1 0 0,-1 39 0,4-55-84,0 1-1,1-1 1,-1 0 0,1 0-1,0 1 1,0-1 0,0 0 0,1 0-1,-1 0 1,1 0 0,3 5 0,-4-7-8,1-1 0,-1 1 1,1-1-1,-1 1 0,1-1 1,-1 0-1,1 0 0,0 0 1,0 0-1,0 0 0,-1 0 1,1 0-1,0-1 0,0 1 1,0-1-1,0 1 1,0-1-1,0 0 0,0 1 1,0-1-1,0 0 0,1-1 1,-1 1-1,2-1 0,5-1 50,0 0 0,-1-1 0,1 0 0,-1 0 0,1-1 0,-1 0 0,0-1 0,-1 0 0,1 0 0,-1-1 0,11-10 0,8-10 273,34-43 0,-55 62-283,22-26 263,-2-1 0,-1-1 0,-2-2 0,35-76 0,-76 164-264,3 2 1,2 0-1,-8 64 0,21-107-92,-4 41-447,5-47 311,0 0 0,0 1 0,1-1 0,-1 0 1,1 0-1,0 0 0,0 0 0,0 0 0,3 6 1,-3-10 135,-1 1 1,0 0 0,1 0 0,-1-1 0,1 1 0,-1 0 0,1-1 0,0 1-1,-1-1 1,1 1 0,0 0 0,-1-1 0,1 1 0,0-1 0,-1 0 0,1 1-1,0-1 1,0 0 0,0 1 0,-1-1 0,1 0 0,0 0 0,0 0-1,0 0 1,0 0 0,-1 0 0,1 0 0,0 0 0,0 0 0,0 0 0,1 0-1,11-10-560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6.897"/>
    </inkml:context>
    <inkml:brush xml:id="br0">
      <inkml:brushProperty name="width" value="0.05" units="cm"/>
      <inkml:brushProperty name="height" value="0.05" units="cm"/>
    </inkml:brush>
  </inkml:definitions>
  <inkml:trace contextRef="#ctx0" brushRef="#br0">108 128 17652,'1'1'119,"-1"-1"0,0 0 1,0 0-1,0 1 0,0-1 0,0 0 1,0 0-1,1 0 0,-1 0 0,0 1 1,0-1-1,0 0 0,0 0 1,1 0-1,-1 0 0,0 0 0,0 0 1,1 1-1,-1-1 0,0 0 0,0 0 1,0 0-1,1 0 0,-1 0 0,0 0 1,0 0-1,1 0 0,-1 0 1,0 0-1,0 0 0,1 0 0,-1 0 1,0 0-1,0 0 0,0 0 0,1 0 1,-1-1-1,0 1 0,0 0 0,1 0 1,-1 0-1,0 0 0,0 0 1,0-1-1,0 1 0,1 0 0,-1 0 1,0 0-1,0 0 0,0-1 0,0 1 1,0 0-1,1 0 0,12-21 2034,7-29-1555,-19 48-579,0-1 0,0 1 0,-1-1 0,1 0 0,-1 1 0,1-1 1,-1 0-1,0 1 0,0-1 0,0 0 0,-1 1 0,1-1 0,-1 0 0,1 1 0,-3-6 0,3 8-12,-1-1-1,1 0 0,-1 1 1,1-1-1,-1 0 1,1 1-1,-1-1 1,0 0-1,1 1 1,-1-1-1,0 1 1,0-1-1,1 1 0,-1 0 1,0-1-1,0 1 1,0 0-1,0 0 1,-1-1-1,0 1 3,0 0 1,0 0-1,0 0 0,0 0 0,0 1 0,0-1 0,0 1 1,0-1-1,0 1 0,0 0 0,-2 1 0,-4 3 30,0 0-1,0 0 1,1 1 0,0 0-1,0 1 1,0-1 0,1 1-1,0 0 1,0 1-1,1 0 1,0 0 0,0 0-1,1 0 1,0 1 0,0-1-1,1 1 1,1 0-1,-1 0 1,1 0 0,1 1-1,0-1 1,0 0-1,0 1 1,2 12 0,-1-19-56,1-1-1,-1 0 1,0 1 0,1-1 0,0 0 0,-1 1 0,1-1 0,0 0-1,0 0 1,0 0 0,0 0 0,1 0 0,-1 0 0,1 0 0,-1 0 0,1 0-1,-1 0 1,1-1 0,0 1 0,0-1 0,0 1 0,0-1 0,0 0-1,0 0 1,0 0 0,1 0 0,-1 0 0,0 0 0,0-1 0,1 1 0,-1-1-1,1 0 1,-1 1 0,0-1 0,1 0 0,-1 0 0,0-1 0,1 1-1,-1 0 1,3-2 0,4 0-262,0 0 0,0-1 0,-1-1 0,1 1 0,-1-1 0,0-1 0,0 1 0,-1-1 0,9-8 0,9-10-338,-5 0-181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06.470"/>
    </inkml:context>
    <inkml:brush xml:id="br0">
      <inkml:brushProperty name="width" value="0.05" units="cm"/>
      <inkml:brushProperty name="height" value="0.05" units="cm"/>
    </inkml:brush>
  </inkml:definitions>
  <inkml:trace contextRef="#ctx0" brushRef="#br0">17 1 12291,'2'0'83,"0"0"1,-1 0-1,1-1 1,0 1-1,-1 0 1,1 0-1,0 1 1,0-1-1,-1 0 1,1 0-1,0 1 1,-1-1-1,1 1 1,-1 0-1,1-1 1,0 1-1,-1 0 1,0 0-1,1 0 1,-1 0-1,1 0 1,-1 0-1,0 0 1,0 1-1,0-1 1,0 0-1,0 1 1,0-1-1,0 1 1,0-1-1,1 3 1,1 5 130,0 0-1,0-1 1,-1 1 0,3 17-1,2 53 169,-2 1-1,-5 0 1,-2 0-1,-18 106 1,19-179-494,0 0 1,-1 0-1,0 0 1,0 0 0,-4 9-1,5-15 89,1 0 0,0 0-1,-1-1 1,1 1 0,-1 0-1,1 0 1,-1 0-1,0-1 1,1 1 0,-1 0-1,0-1 1,1 1 0,-1-1-1,0 1 1,0-1 0,0 1-1,1-1 1,-1 1-1,0-1 1,0 0 0,0 1-1,0-1 1,0 0 0,0 0-1,0 0 1,0 0 0,0 0-1,1 0 1,-1 0-1,0 0 1,0 0 0,0 0-1,0 0 1,0-1 0,0 1-1,0 0 1,0-1-1,0 1 1,1 0 0,-1-1-1,0 1 1,0-1 0,1 0-1,-1 1 1,0-1 0,1 0-1,-1 1 1,0-1-1,0-1 1,-16-16-340</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4:52.448"/>
    </inkml:context>
    <inkml:brush xml:id="br0">
      <inkml:brushProperty name="width" value="0.05" units="cm"/>
      <inkml:brushProperty name="height" value="0.05" units="cm"/>
      <inkml:brushProperty name="color" value="#E71224"/>
    </inkml:brush>
  </inkml:definitions>
  <inkml:trace contextRef="#ctx0" brushRef="#br0">0 92 13995,'1'-3'174,"0"0"0,-1 0 0,2 0 0,-1 0 0,0 0 0,1 0 0,-1 1 0,1-1 0,0 1 0,-1-1 0,1 1 0,1 0 0,-1-1 0,0 1 0,0 0 0,1 0 0,-1 1 0,1-1 0,0 0 0,-1 1 0,1 0 0,3-2 0,9-3 725,0 1 1,31-7-1,-16 6-682,1 2 0,-1 1 0,1 2 0,0 1 0,-1 1 0,1 1 0,0 2 0,-1 1 0,0 2 0,53 18 0,-71-20-200,0 0 0,0 1 0,0 0 0,-1 1 0,0 0 1,0 1-1,-1 0 0,0 0 0,10 12 0,-16-16 18,0 1 1,-1 0-1,0-1 0,0 1 1,0 1-1,0-1 1,-1 0-1,0 1 1,0 0-1,0-1 1,-1 1-1,0 0 0,0 0 1,0-1-1,-1 1 1,0 0-1,0 0 1,0 0-1,-1 0 0,0 0 1,0-1-1,-3 9 1,-1-1 81,0 0 0,-2 0 0,1-1 0,-1 0 0,-1 0-1,0 0 1,-1-1 0,0 0 0,-1-1 0,0 0 0,0-1 0,-1 0 0,-19 12 0,17-12-148,0-2 0,-1 1 0,0-1 0,-1-1 0,1-1 0,-1 0 0,0-1 0,0 0 1,-1-2-1,1 1 0,-1-2 0,-16 0 0,27-1-120,0 0 1,0-1-1,0 0 0,0 0 1,-7-2-1,10 2 123,1 0-1,0 1 1,-1-1-1,1 0 1,-1 0 0,1 0-1,0 0 1,0 0-1,-1 0 1,1 0 0,0 0-1,0-1 1,0 1-1,0 0 1,0-1-1,1 1 1,-1 0 0,0-1-1,1 1 1,-2-4-1,1-18-432</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2.178"/>
    </inkml:context>
    <inkml:brush xml:id="br0">
      <inkml:brushProperty name="width" value="0.05" units="cm"/>
      <inkml:brushProperty name="height" value="0.05" units="cm"/>
      <inkml:brushProperty name="color" value="#E71224"/>
    </inkml:brush>
  </inkml:definitions>
  <inkml:trace contextRef="#ctx0" brushRef="#br0">0 209 14747,'0'0'145,"1"0"0,-1 0 0,0-1 0,0 1 0,0 0 0,0-1 0,0 1 0,1 0 0,-1 0 0,0-1 0,0 1 0,1 0 0,-1 0 0,0-1 0,0 1 0,1 0 0,-1 0 0,0 0 1,1 0-1,-1-1 0,0 1 0,0 0 0,1 0 0,-1 0 0,0 0 0,1 0 0,-1 0 0,0 0 0,1 0 0,0 0 0,17-1 1447,-3 1-568,-10-2-891,0 0-1,0 0 0,-1 0 0,1-1 1,-1 1-1,1-1 0,-1 0 0,0-1 1,0 1-1,0-1 0,-1 0 0,1 0 1,-1 0-1,0 0 0,0 0 0,4-8 1,-3 3-37,0 1 0,0-1 0,-1 0 0,0 0 0,-1 0 0,0 0 0,0 0 0,0-13 0,-1 20-81,-1 0-1,0 0 1,0 1-1,0-1 1,0 0-1,0 0 1,-1 0-1,1 0 1,0 0 0,-1 1-1,0-1 1,1 0-1,-1 0 1,0 1-1,0-1 1,0 0-1,0 1 1,0-1 0,0 1-1,0-1 1,0 1-1,-1 0 1,1 0-1,-1-1 1,1 1 0,-1 0-1,-2-1 1,2 1-9,0 1 1,0 0 0,0-1 0,0 1 0,0 0-1,-1 0 1,1 1 0,0-1 0,0 0 0,0 1-1,0-1 1,0 1 0,0-1 0,0 1 0,1 0-1,-1 0 1,0 0 0,0 0 0,0 0-1,1 1 1,-1-1 0,1 0 0,-1 1 0,-1 2-1,-4 4 1,0 0-1,1 1 0,1 0 1,0 0-1,0 0 0,0 1 0,1 0 1,1 0-1,-4 14 0,2-5 4,2 0-1,0 1 1,2-1 0,0 25-1,1-39-4,0 0-1,1 0 1,-1 0 0,1 0-1,0 0 1,1 0 0,0 0-1,-1 0 1,1 0 0,1 0-1,-1-1 1,1 1 0,0-1-1,0 0 1,6 7 0,-7-10-95,0 1 0,0 0 0,1-1 0,-1 1 0,0-1 0,1 0 0,-1 0 0,1 0 0,0 0 0,-1 0 0,1-1 0,0 1 0,-1-1 0,1 0 0,0 0 0,0 0 0,-1 0 0,1 0 0,0 0 0,-1-1 0,1 1 0,0-1 0,-1 0 0,1 0 0,0 0 0,-1 0 0,0 0 0,1-1 0,-1 1 0,0-1 0,3-1 1,0-1-45,0 0-1,-1 0 1,1-1 0,-1 1 0,0-1 0,0 0 0,4-8 0,11-18-613</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2.880"/>
    </inkml:context>
    <inkml:brush xml:id="br0">
      <inkml:brushProperty name="width" value="0.05" units="cm"/>
      <inkml:brushProperty name="height" value="0.05" units="cm"/>
      <inkml:brushProperty name="color" value="#E71224"/>
    </inkml:brush>
  </inkml:definitions>
  <inkml:trace contextRef="#ctx0" brushRef="#br0">10 4 14635,'0'0'69,"0"0"1,0 0-1,0-1 0,0 1 0,0 0 0,0 0 0,1-1 1,-1 1-1,0 0 0,0 0 0,0 0 0,0 0 1,1-1-1,-1 1 0,0 0 0,0 0 0,0 0 0,1 0 1,-1 0-1,0 0 0,0-1 0,0 1 0,1 0 1,-1 0-1,0 0 0,0 0 0,1 0 0,-1 0 1,0 0-1,0 0 0,1 0 0,-1 0 0,0 0 0,0 0 1,1 0-1,-1 0 0,0 0 0,0 1 0,0-1 1,1 0-1,-1 0 0,0 0 0,0 0 0,1 0 1,8 15 1637,9 33-431,-14-34-835,62 227 1322,-20 6-726,16 67 290,-58-300-1253,-1 0 246,-8-23-80,-193-369-55,172 331-241,26 47 54,0 0 0,-1 0 0,1-1 0,0 1 0,0 0 0,0 0 1,0 0-1,0-1 0,0 1 0,0 0 0,0-1 0,-1 1 0,1 0 0,0 0 0,0-1 0,0 1 0,0 0 0,0 0 1,1-1-1,-1 1 0,0 0 0,0 0 0,0-1 0,0 1 0,0 0 0,0 0 0,0-1 0,0 1 0,1 0 0,-1 0 1,0-1-1,0 1 0,0 0 0,12-4-36,19 5 11,-23-1 21,24-1 41,40-8 0,-41 5-1590,42-2 1,-29 5 304,-22-1 456</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3.313"/>
    </inkml:context>
    <inkml:brush xml:id="br0">
      <inkml:brushProperty name="width" value="0.05" units="cm"/>
      <inkml:brushProperty name="height" value="0.05" units="cm"/>
      <inkml:brushProperty name="color" value="#E71224"/>
    </inkml:brush>
  </inkml:definitions>
  <inkml:trace contextRef="#ctx0" brushRef="#br0">1 1 16932,'21'138'5080,"-3"70"-2479,19 124-1094,-35-322-1458,-2-6-44,1 1 1,-1-1-1,1 1 1,0-1-1,0 1 0,1-1 1,-1 0-1,1 0 1,4 7-1,-6-13-66,1 1-1,0 0 1,0 0-1,-1 0 1,1 0-1,-1-1 1,1 1-1,-1 0 1,0-1 0,0 1-1,1 0 1,-1 0-1,0-3 1,2-88-2735,-2 58 2262,0-1-214</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3.782"/>
    </inkml:context>
    <inkml:brush xml:id="br0">
      <inkml:brushProperty name="width" value="0.05" units="cm"/>
      <inkml:brushProperty name="height" value="0.05" units="cm"/>
      <inkml:brushProperty name="color" value="#E71224"/>
    </inkml:brush>
  </inkml:definitions>
  <inkml:trace contextRef="#ctx0" brushRef="#br0">57 76 16572,'22'-12'2704,"-21"12"-2621,0 0 0,-1-1 0,1 1 0,-1 0 0,1 0 1,-1-1-1,1 1 0,-1 0 0,0-1 0,1 1 0,-1-1 1,1 1-1,-1-1 0,0 1 0,1-1 0,-1 1 0,0-1 1,1 1-1,-1-1 0,0 1 0,0-1 0,0 1 0,0-1 1,1 0-1,-1 1 0,0-1 0,0 1 0,0-1 0,0 0 0,0 1 1,0-1-1,-1 1 0,1-1 0,0 0 0,0 1 0,0-1 1,0 1-1,-1-1 0,1 0 0,-1 1-30,1-1 0,-1 1-1,1-1 1,-1 1 0,0 0 0,1-1-1,-1 1 1,0 0 0,1-1 0,-1 1-1,0 0 1,1 0 0,-1 0-1,0-1 1,0 1 0,1 0 0,-1 0-1,0 0 1,1 0 0,-1 0 0,0 1-1,0-1 1,1 0 0,-1 0 0,0 0-1,1 0 1,-1 1 0,0-1-1,1 0 1,-1 1 0,1-1 0,-1 1-1,0-1 1,1 1 0,-1-1 0,0 1-1,-18 20 335,13-12-341,1 0 0,0 0-1,1 1 1,0 0 0,0 0 0,1 0-1,0 0 1,-1 17 0,2-11-49,0 0 0,2 0 0,0-1 0,1 1-1,3 17 1,-4-29 1,1 0 0,0 0 0,1 0 0,-1 0 0,0 0 0,1-1 0,2 5-1,-3-6 3,0-1-1,0 0 1,-1 0-1,1 0 1,0 0 0,0-1-1,0 1 1,0 0-1,0 0 1,0 0-1,0-1 1,0 1-1,0-1 1,1 1-1,-1-1 1,0 1-1,0-1 1,0 0-1,1 1 1,-1-1-1,0 0 1,1 0 0,-1 0-1,0 0 1,0 0-1,1 0 1,-1 0-1,1-1 1,4-1 1,0 0 0,-1 0 0,0-1 0,0 0 1,0 0-1,0 0 0,0-1 0,0 0 0,-1 1 0,0-2 1,0 1-1,5-7 0,7-9 15,18-33 1,-19 30-3,-2 0 0,-1-1 0,-1-1 1,-1 0-1,13-53 0,-22 67-45,-3 15-29,-5 18-18,2 8 3,2 0 0,1 61 1,2-90 59,0 1 0,0-1 0,0 1 0,0-1 0,0 1 0,1-1 0,-1 0 0,0 1 0,1-1 0,0 0 0,-1 1 0,1-1 0,-1 0 0,1 1 0,0-1 0,1 2 0,-1-3-20,-1 0 1,1 0 0,0 1-1,-1-1 1,1 0-1,-1 0 1,1 0-1,0 0 1,-1 0-1,1 0 1,0 0-1,-1 0 1,1 0 0,-1 0-1,1 0 1,0 0-1,-1 0 1,1 0-1,-1 0 1,1-1-1,0 1 1,-1 0-1,1 0 1,-1-1 0,1 0-1,5-3-303,0 0-1,-1-1 1,1 0 0,7-11 0,-12 15 319,11-14-330,0-1 0,14-26 0,0-3-390</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4.245"/>
    </inkml:context>
    <inkml:brush xml:id="br0">
      <inkml:brushProperty name="width" value="0.05" units="cm"/>
      <inkml:brushProperty name="height" value="0.05" units="cm"/>
      <inkml:brushProperty name="color" value="#E71224"/>
    </inkml:brush>
  </inkml:definitions>
  <inkml:trace contextRef="#ctx0" brushRef="#br0">95 1 15307,'-1'0'98,"0"1"0,0-1 0,0 1 0,1 0 0,-1-1 0,0 1 0,0 0 0,0 0 0,0 0-1,1-1 1,-1 1 0,0 0 0,1 0 0,-1 0 0,1 0 0,-1 0 0,1 0 0,-1 1 0,1-1 0,-1 2 0,-5 28 237,5-26-95,-4 33 351,2 0 0,2-1 0,1 1 1,2 0-1,2 0 0,1-1 1,2 0-1,1 0 0,25 66 1,-20-78-549,-13-27-166,-6-15-140,-14-22-172,-2 1 0,-2 0 0,-39-48 0,72 94 336,0 0 0,1 0 0,1-1 0,-1 0 0,1-1 0,0 0 0,0 0 0,23 6 0,-14-6-184,0-3-92</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4.786"/>
    </inkml:context>
    <inkml:brush xml:id="br0">
      <inkml:brushProperty name="width" value="0.05" units="cm"/>
      <inkml:brushProperty name="height" value="0.05" units="cm"/>
      <inkml:brushProperty name="color" value="#E71224"/>
    </inkml:brush>
  </inkml:definitions>
  <inkml:trace contextRef="#ctx0" brushRef="#br0">48 0 16636,'-10'29'5177,"-19"51"-3064,27-73-1998,0 0-1,0 0 0,1 1 0,0-1 0,1 0 0,-1 1 1,1-1-1,1 0 0,1 11 0,-2-17-111,0-1-1,0 0 1,0 1-1,0-1 1,0 0-1,0 1 1,0-1-1,0 0 1,0 1-1,0-1 1,1 0-1,-1 1 1,0-1-1,0 0 1,0 0-1,1 1 1,-1-1-1,0 0 1,0 0-1,0 1 1,1-1 0,-1 0-1,0 0 1,1 0-1,-1 1 1,0-1-1,0 0 1,1 0-1,-1 0 1,0 0-1,1 0 1,0 0-1,7-7 63,7-20 52,-14 24-87,7-11 30,-5 9-9,0 0 0,-1 0 1,0 0-1,4-9 0,-6 10 26,0 1 0,0-1 0,0 1-1,1-1 1,0 1 0,-1-1 0,4-5 0,-1 0-36,3-27-277,-7 36 66,1 0 1,-1 0-1,0 0 1,1 1-1,-1-1 0,0 0 1,1 1-1,-1-1 1,1 0-1,-1 1 1,1-1-1,-1 0 0,1 1 1,-1-1-1,1 1 1,-1-1-1,1 1 0,-1 0 1,-9 13-5068,8-9 4217</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5.680"/>
    </inkml:context>
    <inkml:brush xml:id="br0">
      <inkml:brushProperty name="width" value="0.05" units="cm"/>
      <inkml:brushProperty name="height" value="0.05" units="cm"/>
      <inkml:brushProperty name="color" value="#E71224"/>
    </inkml:brush>
  </inkml:definitions>
  <inkml:trace contextRef="#ctx0" brushRef="#br0">113 58 15803,'1'-1'257,"-1"0"-1,1 0 0,-1 0 0,1 0 1,-1 0-1,0 0 0,1 0 1,-1-1-1,0 1 0,0 0 0,0 0 1,0 0-1,0-2 0,0 3-129,0-1 0,0 1 0,0-1 0,-1 1 0,1 0 0,0-1 0,0 1 0,0 0 0,-1-1 0,1 1 0,0 0-1,-1-1 1,1 1 0,0 0 0,-1-1 0,1 1 0,0 0 0,-1 0 0,1 0 0,0-1 0,-1 1 0,1 0 0,-1 0 0,0 0 0,-1 0 20,1-1 0,-1 1 0,0 1 0,0-1 0,0 0 1,0 0-1,0 1 0,0-1 0,1 1 0,-1 0 0,0-1 1,0 1-1,1 0 0,-4 2 0,-1 2-102,-1 0 0,1 1 0,0-1 0,0 1 0,1 1 1,0-1-1,0 1 0,1 0 0,-1 0 0,2 0 0,-1 1 0,1-1 0,-4 14 0,5-17-43,1 1 0,0-1-1,0 1 1,1 0 0,-1-1-1,1 1 1,0 0 0,0-1-1,0 1 1,1 0 0,0-1-1,0 1 1,0-1 0,0 1-1,1-1 1,0 1 0,0-1-1,0 0 1,0 0 0,0 0-1,1 0 1,0 0 0,0-1-1,0 1 1,6 4 0,-8-7-1,1 1 0,-1-1 1,1 0-1,0 0 0,-1 0 1,1 0-1,0 0 0,0 0 1,0 0-1,0-1 0,0 1 1,-1-1-1,1 1 0,0-1 0,0 0 1,1 0-1,-1 0 0,0 0 1,0 0-1,0 0 0,2-1 1,-1 0 2,-1 0 0,1 0 1,-1-1-1,1 1 0,-1-1 1,1 0-1,-1 0 1,0 0-1,0 0 0,0 0 1,0 0-1,0 0 0,1-3 1,3-4 30,-1-1 0,0 1 0,0-1 0,-1 0 0,-1 0 0,5-21 0,-2-23 178,-6 52-190,0-1 0,0 0 0,0 1 0,0-1 0,0 0 0,-1 1 0,1-1 0,-1 1 0,0-1 0,1 0 0,-1 1 0,-1-1 0,1 1 1,0 0-1,0-1 0,-1 1 0,-2-3 0,4 5-17,-1-1 0,1 1 0,-1 0 0,1 0 1,-1-1-1,0 1 0,1 0 0,-1 0 0,1-1 1,-1 1-1,0 0 0,1 0 0,-1 0 0,0 0 1,1 0-1,-1 0 0,1 0 0,-1 0 0,0 0 1,1 1-1,-1-1 0,1 0 0,-1 0 0,0 0 1,1 1-1,-1-1 0,1 0 0,-1 1 0,1-1 1,-1 0-1,1 1 0,-1-1 0,0 2 0,-15 20 73,6-9 36,14-16-110,1 0-1,-1 0 1,0 0 0,1 1 0,0-1 0,0 1 0,0 0 0,0 1-1,0-1 1,0 1 0,0 0 0,0 0 0,1 1 0,-1-1 0,0 1 0,1 0-1,-1 1 1,0-1 0,0 1 0,10 3 0,3 0-85,0 2 0,0 0 0,0 1 0,27 15 0,-29-13-52,26 20-1,-36-25 124,-1 0 0,0 1 0,0 0 0,0 0 0,-1 0 0,0 1 0,7 10 0,-11-15 54,-11-24 205,-59-153 1102,70 176-1350,0 0 0,0 0 0,0 0 0,0-1-1,0 1 1,0 0 0,0 0 0,0 0 0,0-1 0,0 1 0,0 0 0,0 0 0,0 0 0,0-1-1,0 1 1,0 0 0,0 0 0,1 0 0,-1-1 0,0 1 0,0 0 0,0 0 0,0 0 0,0 0-1,0 0 1,1-1 0,-1 1 0,0 0 0,0 0 0,0 0 0,0 0 0,1 0 0,-1 0-1,0 0 1,0-1 0,1 1 0,11-2-74,16 3-359,-26 0 356,30 2-1297,32 8 1,-36-4 777</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7.150"/>
    </inkml:context>
    <inkml:brush xml:id="br0">
      <inkml:brushProperty name="width" value="0.05" units="cm"/>
      <inkml:brushProperty name="height" value="0.05" units="cm"/>
      <inkml:brushProperty name="color" value="#E71224"/>
    </inkml:brush>
  </inkml:definitions>
  <inkml:trace contextRef="#ctx0" brushRef="#br0">0 16 12027,'21'-16'13448,"-20"16"-13327,-1 1 0,1-1 0,0 0 0,0 1-1,-1-1 1,1 0 0,0 1 0,0-1 0,-1 1 0,1-1 0,-1 1 0,1-1 0,0 1 0,-1-1 0,1 1 0,-1 0 0,1-1 0,-1 1 0,0 0-1,1-1 1,-1 1 0,0 0 0,1 0 0,-1 0 0,0-1 0,0 1 0,0 0 0,1 1 0,3 28-658,-4-22 829,38 381 33,-43-422-2863,-1 0 0,-21-63-1,18 69 1608</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7.646"/>
    </inkml:context>
    <inkml:brush xml:id="br0">
      <inkml:brushProperty name="width" value="0.05" units="cm"/>
      <inkml:brushProperty name="height" value="0.05" units="cm"/>
      <inkml:brushProperty name="color" value="#E71224"/>
    </inkml:brush>
  </inkml:definitions>
  <inkml:trace contextRef="#ctx0" brushRef="#br0">10 129 16083,'-1'-1'166,"0"-1"0,0 1-1,0-1 1,0 1 0,1-1 0,-1 1-1,0-1 1,1 0 0,-1 1-1,1-1 1,-1 0 0,1 0-1,0 1 1,0-1 0,0 0-1,0 0 1,0 0 0,0 1-1,0-1 1,2-3 0,-1 3 56,0-1 0,0 1 0,1-1 0,-1 1 0,1 0 0,0-1 0,-1 1 0,1 0 0,0 0 0,1 0 0,3-3 0,3-1 207,1 1 0,0 0 0,0 0 0,0 1 0,17-5 0,2 1-61,0 2-1,0 1 1,51-2 0,-63 6-331,0 1 1,0 1 0,0 1 0,-1 1 0,1 0 0,-1 1 0,32 11 0,-45-14-29,0 1 1,-1-1-1,1 1 1,0-1-1,-1 1 1,1 0-1,-1 0 1,0 0-1,0 0 0,0 0 1,0 1-1,0-1 1,0 1-1,2 3 1,-3-4 5,-1-1 0,1 1 1,-1 0-1,0 0 0,1 0 1,-1 0-1,0 0 1,0-1-1,0 1 0,0 0 1,0 0-1,-1 0 1,1 0-1,-1 0 0,1 0 1,-1-1-1,0 1 0,1 0 1,-1-1-1,0 1 1,0 0-1,0-1 0,0 1 1,-1-1-1,-1 2 0,-5 6 81,-1 0 0,0-1 0,0-1 0,-1 1 0,0-2 0,-15 9 0,-72 29 370,74-35-395,-15 5-76,27-11-441,0 0 0,-17 10 0,28-13 403,0 0-1,0 0 1,-1 0 0,1 0 0,0 0 0,0 0 0,0 0-1,0 0 1,0 1 0,0-1 0,0 0 0,0 0 0,0 0-1,-1 0 1,1 0 0,0 0 0,0 0 0,0 0-1,0 1 1,0-1 0,0 0 0,0 0 0,0 0 0,0 0-1,0 0 1,0 0 0,0 1 0,0-1 0,0 0 0,0 0-1,0 0 1,0 0 0,0 0 0,0 0 0,0 1 0,0-1-1,0 0 1,0 0 0,0 0 0,0 0 0,1 0 0,-1 0-1,0 0 1,0 1 0,0-1 0,0 0 0,0 0-1,0 0 1,0 0 0,0 0 0,0 0 0,1 0 0,-1 0-1,0 0 1,0 0 0,0 0 0,0 0 0,0 0 0,0 0-1,1 0 1,-1 0 0,0 0 0,0 0 0,0 0 0,0 0-1,9 3-1163,22 0-569,-11-3 671</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06.904"/>
    </inkml:context>
    <inkml:brush xml:id="br0">
      <inkml:brushProperty name="width" value="0.05" units="cm"/>
      <inkml:brushProperty name="height" value="0.05" units="cm"/>
    </inkml:brush>
  </inkml:definitions>
  <inkml:trace contextRef="#ctx0" brushRef="#br0">0 80 13979,'4'-6'147,"0"1"1,0-1-1,0 1 0,0 0 0,1 1 1,0-1-1,0 1 0,0 0 0,1 0 1,0 0-1,-1 1 0,1 0 0,0 0 1,0 0-1,1 1 0,-1 0 1,0 0-1,12-1 0,3 0 24,0 1 0,0 1 1,-1 1-1,37 4 0,-37-2-138,0 2 1,-1 0-1,1 1 1,-1 1-1,0 1 0,0 0 1,0 2-1,31 19 1,-42-23-17,-1 0 0,1 1 1,-1-1-1,-1 2 0,1-1 1,-1 1-1,0 0 1,0 0-1,-1 0 0,0 1 1,-1 0-1,1 0 1,-1 0-1,-1 1 0,0-1 1,0 1-1,-1 0 0,0 0 1,0 0-1,-1 0 1,0 15-1,-2-9 72,-1 0 1,0 0 0,-1-1-1,-1 0 1,-1 1-1,0-1 1,-1-1-1,0 1 1,-1-1-1,-14 21 1,-1-3 313,-2 0 0,-53 51 0,53-60-13,0 0 0,-54 34 1,67-49-293,-1 0 1,-1 0-1,1-1 0,-1-1 1,0 0-1,-1-1 1,1-1-1,-1 0 0,-20 2 1,32-5-129,-1 1 0,0-1 1,1 0-1,-1 0 0,1-1 0,-1 1 0,1 0 1,0-1-1,-1 0 0,1 1 0,-1-1 1,1 0-1,0 0 0,0-1 0,-1 1 1,1 0-1,0-1 0,0 1 0,0-1 1,0 0-1,1 1 0,-1-1 0,0 0 0,1 0 1,-1 0-1,1 0 0,0-1 0,0 1 1,0 0-1,0 0 0,0-1 0,0 1 1,0-1-1,1 1 0,-1-1 0,1 1 1,0-1-1,0 1 0,0-1 0,0 1 0,0-1 1,1 1-1,0-5 0,1-1 63,0 0-1,0 0 1,1 0-1,1 0 0,-1 0 1,1 0-1,0 1 1,1 0-1,0 0 1,0 0-1,9-9 1,19-16-269</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8.083"/>
    </inkml:context>
    <inkml:brush xml:id="br0">
      <inkml:brushProperty name="width" value="0.05" units="cm"/>
      <inkml:brushProperty name="height" value="0.05" units="cm"/>
      <inkml:brushProperty name="color" value="#E71224"/>
    </inkml:brush>
  </inkml:definitions>
  <inkml:trace contextRef="#ctx0" brushRef="#br0">73 1 17444,'1'0'133,"0"1"1,0-1 0,0 0 0,0 1-1,0-1 1,-1 1 0,1-1 0,0 1 0,0-1-1,-1 1 1,1 0 0,0-1 0,-1 1-1,1 0 1,-1-1 0,1 1 0,-1 0-1,1 0 1,-1 0 0,1-1 0,-1 1-1,0 0 1,0 0 0,1 0 0,-1 2-1,6 30 1090,-5-25-697,6 52 113,-2 0 1,-6 90-1,0-132-812,0 0 1,-1 1-1,-6 27 0,8-45 108,0-1-1,-1 1 1,1-1-1,0 1 1,0 0 0,0-1-1,0 1 1,-1-1-1,1 1 1,0-1 0,0 0-1,-1 1 1,1-1-1,0 1 1,-1-1 0,1 1-1,0-1 1,-1 0-1,1 1 1,-1-1-1,1 0 1,-1 1 0,1-1-1,-1 0 1,1 0-1,-1 0 1,1 1 0,-1-1-1,0 0 1,0 0-11,0 0 0,0-1 0,0 1 0,0 0 0,0-1 0,0 1 0,0-1 0,0 1 1,0-1-1,0 0 0,0 1 0,0-1 0,-1-2 0,-30-38-813,24 30 520,-21-27-537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8.499"/>
    </inkml:context>
    <inkml:brush xml:id="br0">
      <inkml:brushProperty name="width" value="0.05" units="cm"/>
      <inkml:brushProperty name="height" value="0.05" units="cm"/>
      <inkml:brushProperty name="color" value="#E71224"/>
    </inkml:brush>
  </inkml:definitions>
  <inkml:trace contextRef="#ctx0" brushRef="#br0">0 35 14819,'1'-2'111,"-1"1"0,1-1 0,0 1 0,-1-1-1,1 0 1,0 1 0,0 0 0,0-1 0,0 1 0,0-1 0,0 1-1,1 0 1,-1 0 0,0 0 0,1 0 0,-1 0 0,0 0 0,1 0-1,-1 0 1,1 0 0,0 1 0,-1-1 0,1 1 0,0-1 0,-1 1-1,1 0 1,2-1 0,8-1 493,1 1-1,20-1 1,-25 2-228,16 0 141,1 1 0,0 1 0,0 2 0,-1 0 1,39 12-1,-50-12-406,-1 1 0,0 0 0,0 0 1,-1 1-1,0 1 0,0 0 0,0 0 1,0 1-1,-1 0 0,-1 1 0,0 0 0,13 16 1,-17-16-10,0 0 0,-1 0 0,0 0 0,0 0 0,-1 1 0,0 0 0,-1-1 0,0 1 0,-1 0-1,0 0 1,0 0 0,-1 0 0,0 1 0,-1-1 0,-3 15 0,1-8 59,-1 1 0,-1-1-1,-1 0 1,0-1-1,-1 1 1,-1-1 0,-18 29-1,19-35-132,0 0 0,-1-1 0,0 1 1,-1-1-1,0-1 0,0 0 0,-1 0 0,0-1 0,0 0 0,-1-1 0,0 0 0,0 0 0,0-1 0,-1-1 0,0 0 0,0-1 0,0 0 0,0 0 1,0-2-1,-16 1 0,24-1-117,0-2 1,0 1-1,0 0 1,0-1-1,0 0 1,0 0-1,1 0 1,-1 0-1,0-1 1,0 1-1,1-1 1,-1 0-1,1 0 1,0 0-1,-1-1 1,1 1-1,-4-6 1,5 6-37,0-1 0,0 0 1,0 0-1,1 0 1,-1 0-1,1-1 1,0 1-1,0 0 1,0-1-1,0 1 0,1 0 1,0-1-1,-1 1 1,1-1-1,0 1 1,1-1-1,-1 1 0,0-1 1,1 1-1,2-6 1,7-20-627</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09.320"/>
    </inkml:context>
    <inkml:brush xml:id="br0">
      <inkml:brushProperty name="width" value="0.05" units="cm"/>
      <inkml:brushProperty name="height" value="0.05" units="cm"/>
      <inkml:brushProperty name="color" value="#E71224"/>
    </inkml:brush>
  </inkml:definitions>
  <inkml:trace contextRef="#ctx0" brushRef="#br0">3 1 15875,'0'0'96,"-1"0"-1,1 0 0,0 0 1,0 1-1,0-1 0,-1 0 1,1 1-1,0-1 0,0 0 0,0 0 1,0 1-1,0-1 0,0 0 1,0 1-1,0-1 0,0 0 1,0 1-1,0-1 0,0 0 1,0 1-1,0-1 0,0 0 0,0 0 1,0 1-1,0-1 0,0 0 1,0 1-1,0-1 0,0 0 1,1 1-1,-1-1 0,0 0 1,0 0-1,0 1 0,1-1 0,12 2 2728,-4-1-2515,124 9 2740,68-4-2679,-188-7-369,-6 1-6,1 0-1,-1 0 1,0 1 0,14 2 0,-21-3 6,1 1-1,-1-1 1,1 0 0,-1 0 0,0 1 0,1-1-1,-1 0 1,0 1 0,1-1 0,-1 0-1,0 1 1,1-1 0,-1 0 0,0 1 0,0-1-1,0 1 1,1-1 0,-1 1 0,0-1 0,0 1-1,0-1 1,0 0 0,0 1 0,0-1-1,0 1 1,0-1 0,0 1 0,0-1 0,0 1-1,0-1 1,0 1 0,0-1 0,0 1 0,0-1-1,0 0 1,-1 1 0,1-1 0,0 1-1,0-1 1,-1 1 0,1-1 0,0 0 0,-1 1-1,1-1 1,-1 1 0,-14 18 27,-118 107 876,14-14-17,99-91-753,11-10-164,-1-1-1,-1 1 0,0-2 0,-20 14 0,31-23 0,0 0 0,0 0 0,0 0-1,0 1 1,0-1 0,0 0 0,0 0 0,0 0-1,-1 0 1,1 0 0,0 0 0,0 0-1,0 0 1,0 1 0,-1-1 0,1 0 0,0 0-1,0 0 1,0 0 0,0 0 0,-1 0 0,1 0-1,0 0 1,0 0 0,0 0 0,0 0-1,-1 0 1,1 0 0,0 0 0,0 0 0,0 0-1,0 0 1,0 0 0,-1-1 0,1 1 0,0 0-1,0 0 1,0 0 0,0 0 0,0 0-1,-1 0 1,1 0 0,0 0 0,0-1 0,0 1-1,0 0 1,0 0 0,0 0 0,0 0 0,0 0-1,-1-1 1,4-11-995,9-13 114,1 11 306,2 0-33</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0.407"/>
    </inkml:context>
    <inkml:brush xml:id="br0">
      <inkml:brushProperty name="width" value="0.05" units="cm"/>
      <inkml:brushProperty name="height" value="0.05" units="cm"/>
      <inkml:brushProperty name="color" value="#E71224"/>
    </inkml:brush>
  </inkml:definitions>
  <inkml:trace contextRef="#ctx0" brushRef="#br0">280 61 15291,'7'-4'741,"24"-18"951,-29 21-1508,-1 0 0,1 0 0,-1 0 0,0-1-1,0 1 1,1 0 0,-1-1 0,0 1 0,0-1 0,-1 0 0,1 1 0,0-1-1,0 1 1,-1-1 0,1 0 0,-1 0 0,1-1 0,-1 2-86,-1 1 0,1-1 0,-1 1 0,1-1 0,0 1-1,-1 0 1,1-1 0,-1 1 0,1 0 0,-1-1 0,1 1 0,-1 0 0,1-1 0,-1 1 0,1 0 0,-1 0 0,1 0 0,-1 0 0,1 0 0,-1-1 0,1 1 0,-1 0 0,0 0-1,1 0 1,-1 0 0,1 1 0,-1-1 0,0 0 0,-20 2 872,8 1-857,1 1 1,0 1 0,0 0-1,0 0 1,1 1-1,0 1 1,0 0-1,0 0 1,1 1-1,0 0 1,0 1-1,-11 14 1,5-4-39,1 0-1,1 1 1,1 0 0,1 1 0,-17 41-1,19-36 65,0 1-1,-8 44 1,16-61-103,0 0 0,1 0 0,0 0 0,1 1 0,0-1 0,1 0 0,0 0-1,0 1 1,1-1 0,5 14 0,-6-21-33,0 0 0,0 0 0,1 0 0,-1-1 0,1 1 0,0-1 0,0 1 0,0-1 0,0 0 0,0 0 1,0 0-1,1 0 0,-1 0 0,1 0 0,-1-1 0,1 1 0,4 1 0,-2-1-20,0-1 0,0 0 1,1 0-1,-1 0 1,0 0-1,1-1 0,-1 0 1,0 0-1,7-1 0,9-3-311,-1-1 0,0 0-1,38-17 1,-1-3-697,55-33 1,-55 24 388</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0.827"/>
    </inkml:context>
    <inkml:brush xml:id="br0">
      <inkml:brushProperty name="width" value="0.05" units="cm"/>
      <inkml:brushProperty name="height" value="0.05" units="cm"/>
      <inkml:brushProperty name="color" value="#E71224"/>
    </inkml:brush>
  </inkml:definitions>
  <inkml:trace contextRef="#ctx0" brushRef="#br0">1 1 14083,'0'0'2096,"1"0"-1143,2 6-321,2 4 1824,-1 10-1279,3 6-201,0 9-352,1 8-160,-1 6-176,1 3-72,-2-1-112,0-1-40,-1-10-232,0-5-200,-5-16-656,0-16 888,-4 4-152,0-19-104</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1.309"/>
    </inkml:context>
    <inkml:brush xml:id="br0">
      <inkml:brushProperty name="width" value="0.05" units="cm"/>
      <inkml:brushProperty name="height" value="0.05" units="cm"/>
      <inkml:brushProperty name="color" value="#E71224"/>
    </inkml:brush>
  </inkml:definitions>
  <inkml:trace contextRef="#ctx0" brushRef="#br0">0 63 18348,'14'-5'874,"1"1"1,-1 0-1,1 1 0,27-3 1,-2 1 103,13-5-241,-5 1-372,0 2 0,0 1 0,61 2 0,-107 4-348,0 0 0,1 0 1,-1 1-1,1-1 0,-1 0 1,1 1-1,-1 0 0,0-1 1,1 1-1,-1 0 0,0 0 1,0 1-1,0-1 0,0 0 0,0 1 1,0-1-1,0 1 0,0 0 1,0-1-1,-1 1 0,1 0 1,-1 0-1,0 0 0,3 4 0,-3-3 10,0 1 0,0-1 0,-1 1-1,1-1 1,-1 1 0,0 0 0,0-1-1,0 1 1,0 0 0,-1-1-1,1 1 1,-1 0 0,0-1 0,0 1-1,0-1 1,-2 4 0,-2 5 33,-1-1 1,-1 1-1,1-1 1,-2-1-1,1 1 1,-2-1-1,1-1 1,-1 0-1,-15 12 1,16-15-156,0 0 0,0-1 1,0 0-1,-1 0 0,0-1 1,0 0-1,0 0 0,0-1 1,0-1-1,-1 1 1,1-2-1,-1 1 0,-12-1 1,21 0 18,0-1 0,0-1 1,0 1-1,0 0 1,0 0-1,0 0 1,0 0-1,0-1 0,0 1 1,0 0-1,0-1 1,0 1-1,0-1 0,0 1 1,0-1-1,0 0 1,0 0 49,1 1 0,0-1 0,0 1 0,-1-1 0,1 1 0,0-1 0,0 1 1,0-1-1,-1 1 0,1-1 0,0 1 0,0-1 0,0 0 0,0 1 0,0-1 0,0 1 0,0-1 1,0 1-1,1-1 0,-1 0 0,0 1 0,0-1 0,0 1 0,0-1 0,1 1 0,-1-1 1,0 1-1,1-1 0,0 0 0,9-11-609</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1.884"/>
    </inkml:context>
    <inkml:brush xml:id="br0">
      <inkml:brushProperty name="width" value="0.05" units="cm"/>
      <inkml:brushProperty name="height" value="0.05" units="cm"/>
      <inkml:brushProperty name="color" value="#E71224"/>
    </inkml:brush>
  </inkml:definitions>
  <inkml:trace contextRef="#ctx0" brushRef="#br0">0 28 16339,'6'-25'4422,"-6"25"-4368,0 0 0,0 0 0,0 0 0,0-1 0,0 1 0,0 0 0,0 0 1,0 0-1,0 0 0,1 0 0,-1 0 0,0 0 0,0 0 0,0 0 0,0 0 0,0-1 0,0 1 0,0 0 0,0 0 0,0 0 0,0 0 0,0 0 0,1 0 1,-1 0-1,0 0 0,0 0 0,0 0 0,0 0 0,0 0 0,0 0 0,0 0 0,0 0 0,1 0 0,-1 0 0,0 0 0,0 0 0,0 0 0,0 0 0,0 0 1,0 0-1,0 0 0,0 0 0,1 0 0,-1 0 0,0 0 0,0 0 0,0 0 0,0 0 0,0 0 0,0 0 0,0 1 0,0-1 0,0 0 0,0 0 0,1 0 1,4 15 1900,25 159 395,-18-95-1787,24 82 0,-20-122-1325,-12-59-530,-3-4 892</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2.707"/>
    </inkml:context>
    <inkml:brush xml:id="br0">
      <inkml:brushProperty name="width" value="0.05" units="cm"/>
      <inkml:brushProperty name="height" value="0.05" units="cm"/>
      <inkml:brushProperty name="color" value="#E71224"/>
    </inkml:brush>
  </inkml:definitions>
  <inkml:trace contextRef="#ctx0" brushRef="#br0">0 0 16524,'9'17'1249,"-2"1"0,0 0 0,-1 0 0,7 38 1,-3-13-671,50 184 833,-61-222-3015,-4-9 773,-13-19 376,5 6 55,-13-12-256</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3.183"/>
    </inkml:context>
    <inkml:brush xml:id="br0">
      <inkml:brushProperty name="width" value="0.05" units="cm"/>
      <inkml:brushProperty name="height" value="0.05" units="cm"/>
      <inkml:brushProperty name="color" value="#E71224"/>
    </inkml:brush>
  </inkml:definitions>
  <inkml:trace contextRef="#ctx0" brushRef="#br0">1 90 15683,'4'-4'415,"-1"-1"-1,1 1 1,1 0-1,-1 0 0,0 1 1,1-1-1,0 1 0,0 0 1,0 0-1,7-3 1,55-18 1622,-64 23-1941,18-5 200,0 1 0,0 1 0,0 1 0,1 1 0,36 0 0,-49 2-260,1 1 1,0 0-1,-1 0 1,1 1 0,-1 1-1,1-1 1,-1 1 0,0 1-1,0 0 1,0 0-1,-1 0 1,1 1 0,-1 1-1,13 11 1,-18-15-22,-1 0 0,0 0-1,0 0 1,0 1 0,0-1 0,0 1 0,-1-1 0,1 1 0,-1 0-1,1-1 1,-1 1 0,0 0 0,0 0 0,-1 0 0,1 0-1,0 0 1,-1 0 0,0 0 0,0 0 0,0 0 0,0 0-1,0 0 1,0 0 0,-1 1 0,0-1 0,1-1 0,-1 1 0,0 0-1,-1 0 1,1 0 0,0 0 0,-1-1 0,0 1 0,1-1-1,-1 1 1,-3 2 0,-4 4 94,0 0 0,0 0 0,-1-1 0,-1-1 0,1 0-1,-1 0 1,-16 7 0,2-3-841,-40 13 0,58-25-75,14-1 267</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3.666"/>
    </inkml:context>
    <inkml:brush xml:id="br0">
      <inkml:brushProperty name="width" value="0.05" units="cm"/>
      <inkml:brushProperty name="height" value="0.05" units="cm"/>
      <inkml:brushProperty name="color" value="#E71224"/>
    </inkml:brush>
  </inkml:definitions>
  <inkml:trace contextRef="#ctx0" brushRef="#br0">0 1 19172,'2'0'1744,"1"9"-1247,1 6-217,1 11 912,1 5-376,2 9-432,-1 3-168,2 4-128,-1 2-24,-3-6-16,1-5-32,-3-4-168,0-5-144,-3-9-408,0-3-336,-3-10 816,-5-5-184,-3-8-168</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07.396"/>
    </inkml:context>
    <inkml:brush xml:id="br0">
      <inkml:brushProperty name="width" value="0.05" units="cm"/>
      <inkml:brushProperty name="height" value="0.05" units="cm"/>
    </inkml:brush>
  </inkml:definitions>
  <inkml:trace contextRef="#ctx0" brushRef="#br0">25 143 14147,'-2'-1'206,"0"0"0,0 1 0,1-1 0,-1 0 0,1 0 0,-1-1-1,1 1 1,-1 0 0,1 0 0,0-1 0,-1 1 0,1-1 0,0 1 0,0-1 0,-1-2 0,2 3-106,0-1 0,0 1-1,0 0 1,0 0 0,0 0 0,0 0 0,0 0 0,0 0 0,1-1 0,-1 1 0,0 0 0,1 0 0,-1 0-1,1 0 1,-1 0 0,1 0 0,0 0 0,-1 0 0,1 1 0,0-1 0,0 0 0,0 0 0,-1 0 0,1 1-1,0-1 1,0 0 0,0 1 0,2-2 0,15-8 357,-1 1 1,1 0-1,1 1 0,28-8 1,84-15-127,-118 28-324,1 1 0,-1 0 0,1 1 0,0 1 1,0 0-1,24 4 0,-33-4-6,-1 1 0,0 1 0,0-1 0,0 0 0,0 1 1,0 0-1,-1 0 0,1 0 0,0 0 0,-1 1 0,1 0 0,-1-1 0,0 1 0,0 0 1,0 1-1,-1-1 0,1 0 0,-1 1 0,1-1 0,-1 1 0,0 0 0,-1 0 0,1 0 1,-1 0-1,1 0 0,0 5 0,3 26 11,-5-28-6,0-1 0,1 1 0,0-1 0,0 1 0,1-1 0,0 0 0,0 1 1,5 8-1,-7-14-3,1 0 1,0 0-1,-1-1 1,1 1-1,0 0 1,-1-1-1,1 1 0,0 0 1,0-1-1,-1 1 1,1-1-1,0 1 1,0-1-1,0 0 1,0 1-1,0-1 1,0 0-1,0 1 1,-1-1-1,1 0 1,0 0-1,0 0 1,0 0-1,0 0 1,2 0-1,0-1 6,-1 0-1,1 0 0,0 0 1,0 0-1,0 0 1,0 0-1,-1-1 0,4-2 1,4-3 20,0-1 0,-1-1 0,8-9 0,-6 7-99,0-1-1,0-1 1,-2 0-1,0 0 1,0-1-1,-1 0 1,6-17-1,-13 19-582,-8 11 520,-12 15-53,10-3-19</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4.101"/>
    </inkml:context>
    <inkml:brush xml:id="br0">
      <inkml:brushProperty name="width" value="0.05" units="cm"/>
      <inkml:brushProperty name="height" value="0.05" units="cm"/>
      <inkml:brushProperty name="color" value="#E71224"/>
    </inkml:brush>
  </inkml:definitions>
  <inkml:trace contextRef="#ctx0" brushRef="#br0">4 93 14195,'-1'-4'225,"0"0"1,1 1-1,-1-1 0,1 0 1,0 1-1,0-1 0,0 0 1,0 0-1,1 1 0,-1-1 1,1 0-1,0 1 0,0-1 1,1 1-1,1-5 0,-1 5-78,1 1 0,-1 0 0,0 0 0,0-1 0,1 1 0,-1 1 0,1-1-1,0 0 1,0 1 0,-1-1 0,1 1 0,0 0 0,0 0 0,0 0 0,0 0-1,0 1 1,1-1 0,5 1 0,8-1-4,0 1 0,0 0 0,0 2 0,0 0 0,0 1 0,0 0-1,0 2 1,-1 0 0,0 0 0,0 2 0,0 0 0,-1 1 0,0 0 0,15 12 0,-19-13-33,0 1-1,-1 1 1,0 0 0,0 0 0,-1 1 0,0 1-1,-1-1 1,0 1 0,0 0 0,-1 1 0,-1 0 0,0 0-1,-1 1 1,0-1 0,-1 1 0,0 0 0,-1 0-1,2 18 1,-5-23-19,0 0-1,0-1 1,-1 1-1,1-1 1,-2 1-1,1-1 1,-1 1-1,-1-1 1,1 0-1,-1 0 1,-7 13-1,4-10 28,-1-1 0,0 0 0,0 0 1,-1-1-1,0 0 0,0-1 0,-14 10 0,3-4 12,-1-2 1,0 0-1,0-1 1,-1-1-1,0-1 1,-1-1-1,-34 7 0,54-14-141,-52 7-66,52-7-10,-1 0 0,1 0 0,-1 0 0,0 0-1,1-1 1,-1 1 0,1-1 0,-1 1 0,1-1 0,-1 0 0,1 0 0,-1 0 0,1-1-1,0 1 1,0 0 0,-1-1 0,-2-2 0,4 3 33,1 1 0,-1-1 1,1 0-1,-1 1 0,1-1 0,0 1 1,-1-1-1,1 0 0,0 0 0,-1 1 1,1-1-1,0 0 0,0 1 0,-1-1 0,1 0 1,0 0-1,0 1 0,0-1 0,0 0 1,0 0-1,0 0 0,0 1 0,1-1 1,-1 0-1,0 0 0,0 1 0,0-1 0,1 0 1,-1 1-1,0-1 0,1 0 0,-1 1 1,1-1-1,-1 0 0,1 1 0,-1-1 1,1 1-1,-1-1 0,1 1 0,1-1 0,10-3-655</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8.398"/>
    </inkml:context>
    <inkml:brush xml:id="br0">
      <inkml:brushProperty name="width" value="0.05" units="cm"/>
      <inkml:brushProperty name="height" value="0.05" units="cm"/>
      <inkml:brushProperty name="color" value="#E71224"/>
    </inkml:brush>
  </inkml:definitions>
  <inkml:trace contextRef="#ctx0" brushRef="#br0">16 0 14027,'-9'5'1421,"2"1"2061,7-6-3371,1 0 1,-1 1-1,0-1 1,0 1 0,0-1-1,1 0 1,-1 1-1,0-1 1,1 0 0,-1 1-1,0-1 1,1 0-1,-1 0 1,0 1-1,1-1 1,-1 0 0,1 0-1,-1 0 1,0 1-1,1-1 1,-1 0 0,1 0-1,-1 0 1,1 0-1,9 3 308,-1 0-1,1 0 1,0-2 0,-1 1-1,1-1 1,18 0-1,61-10 731,1 1-1628,-81 7 234,1 2 0,0 0 0,-1 0 0,1 0 0,0 1 0,-1 1 1,11 3-1,-17-4 172,0-1 0,0 0 0,0 1-1,0-1 1,0 1 0,0 0 0,-1 0 0,1 0 0,-1 1 0,1-1 0,-1 1 0,4 4 0,0 12-548</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8.828"/>
    </inkml:context>
    <inkml:brush xml:id="br0">
      <inkml:brushProperty name="width" value="0.05" units="cm"/>
      <inkml:brushProperty name="height" value="0.05" units="cm"/>
      <inkml:brushProperty name="color" value="#E71224"/>
    </inkml:brush>
  </inkml:definitions>
  <inkml:trace contextRef="#ctx0" brushRef="#br0">0 64 14547,'0'1'2065,"10"2"-1113,3-4-224,7-4 1568,11-1-1079,3 1-169,8-2-200,4-1-152,6 0-416,2 2-288,-2 3-688,-6 2-384,-6-2-160,-5-2 872,-7 0-305,-7 1-271</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19.231"/>
    </inkml:context>
    <inkml:brush xml:id="br0">
      <inkml:brushProperty name="width" value="0.05" units="cm"/>
      <inkml:brushProperty name="height" value="0.05" units="cm"/>
      <inkml:brushProperty name="color" value="#E71224"/>
    </inkml:brush>
  </inkml:definitions>
  <inkml:trace contextRef="#ctx0" brushRef="#br0">0 0 16251,'27'4'914,"105"22"1897,-119-23-2552,0 1-1,-1 1 0,1 0 0,-1 1 0,0 0 1,0 1-1,17 12 0,-26-16-226,0 1 0,0-1 0,0 1 0,0-1 0,0 1 0,-1 0 0,1 0 0,-1 0 0,0 0 0,-1 0 0,1 0 0,-1 1 0,1-1 0,-1 1 0,-1-1 0,1 1 0,0-1 0,-1 1 0,0 0 0,0-1 0,-1 1 0,1-1 0,-1 1 0,0-1 0,-2 7 0,-3 7 7,-1 0 1,-1 0 0,0-1 0,-18 28 0,7-16 19,-39 46 1,46-62 91,0 1 1,-2-2-1,1 0 1,-1-1 0,-18 11-1,8-8-15</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1.659"/>
    </inkml:context>
    <inkml:brush xml:id="br0">
      <inkml:brushProperty name="width" value="0.05" units="cm"/>
      <inkml:brushProperty name="height" value="0.05" units="cm"/>
      <inkml:brushProperty name="color" value="#E71224"/>
    </inkml:brush>
  </inkml:definitions>
  <inkml:trace contextRef="#ctx0" brushRef="#br0">1 50 15219,'0'-7'747,"0"4"-499,0 0 0,-1 0 1,1 0-1,1 0 0,-1 1 1,0-1-1,1 0 0,-1 0 0,1 0 1,0 0-1,0 1 0,2-5 0,-3 7-195,0 0-1,0 0 1,0 0-1,0-1 0,1 1 1,-1 0-1,0 0 1,0 0-1,0 0 0,1 0 1,-1 0-1,0 0 1,0 0-1,0 0 1,0 0-1,1 0 0,-1 0 1,0 0-1,0 0 1,0 0-1,1 0 0,-1 0 1,0 0-1,0 0 1,0 0-1,0 0 0,1 0 1,-1 0-1,0 1 1,0-1-1,0 0 0,0 0 1,0 0-1,1 0 1,-1 0-1,0 0 0,0 1 1,0-1-1,0 0 1,0 0-1,7 12 1042,1 10-18,5 39 198,11 110 0,-15-91-1016,-9-79-256,0-1 1,0 1 0,0-1 0,0 1 0,0-1 0,0 1 0,0-1 0,0 1 0,0-1-1,0 1 1,0-1 0,1 1 0,-1-1 0,0 1 0,0-1 0,1 1 0,-1-1-1,0 1 1,0-1 0,1 0 0,-1 1 0,0-1 0,1 0 0,-1 1 0,1-1-1,0 1 1,8-10 43,8-33-13,-13 33-29,3-10 2,2 1 1,0 0-1,21-30 1,-26 43-12,1 0 1,-1 0-1,1 0 1,0 1-1,0-1 1,10-6-1,-12 10-2,0-1 1,0 1-1,1-1 0,-1 1 0,0 0 0,1 0 0,-1 0 1,0 1-1,1-1 0,-1 1 0,1 0 0,-1 0 0,1 0 0,3 1 1,-3 0-1,0 0 1,0 0-1,0 1 1,-1 0-1,1-1 1,0 1-1,-1 1 1,1-1 0,-1 0-1,0 1 1,0 0-1,0 0 1,0 0-1,0 0 1,-1 0-1,1 0 1,2 5 0,-2-3 0,0 0 0,-1 1 0,1-1 0,-1 1 0,0-1 0,0 1 0,-1 0 0,0-1 1,0 1-1,0 0 0,0 9 0,-2-14-25,1 1 0,-1 0 0,1-1 1,-1 1-1,1-1 0,-1 1 0,0-1 0,0 0 0,1 1 1,-1-1-1,0 0 0,0 0 0,-1 1 0,0 0 0,1-1-7,1-1 0,0 1-1,-1-1 1,1 0-1,0 1 1,-1-1-1,1 0 1,-1 0 0,1 1-1,-1-1 1,1 0-1,0 0 1,-1 0 0,1 1-1,-1-1 1,1 0-1,-1 0 1,1 0-1,-1 0 1,1 0 0,-1 0-1,1 0 1,-1 0-1,1 0 1,-1 0-1,1 0 1,-1 0 0,1 0-1,-1-1 1,1 1-1,0 0 1,-1 0-1,1 0 1,-1-1 0,1 1-1,0 0 1,-1-1-1,1 1 1,-1 0-1,1-1 1,0 1 0,-1 0-1,1-1 1,0 1-1,0 0 1,-1-1-1,0-6-323,3 0-113</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2.095"/>
    </inkml:context>
    <inkml:brush xml:id="br0">
      <inkml:brushProperty name="width" value="0.05" units="cm"/>
      <inkml:brushProperty name="height" value="0.05" units="cm"/>
      <inkml:brushProperty name="color" value="#E71224"/>
    </inkml:brush>
  </inkml:definitions>
  <inkml:trace contextRef="#ctx0" brushRef="#br0">119 75 17340,'-1'-1'147,"0"-1"0,0 1 0,0-1 1,0 1-1,0 0 0,0-1 0,0 1 1,-1 0-1,1 0 0,0 0 0,-1 0 0,1 0 1,-1 0-1,1 0 0,-1 0 0,0 1 1,1-1-1,-1 1 0,0-1 0,1 1 1,-1 0-1,-2-1 0,2 2-22,0-1 0,-1 0 0,1 1-1,0 0 1,0 0 0,0-1 0,0 1 0,0 1 0,0-1 0,0 0-1,0 0 1,0 1 0,1-1 0,-4 4 0,-1 1 7,1 1 1,-1 0 0,1 0-1,1 1 1,0-1-1,0 1 1,-6 16 0,8-16-112,0 0 0,1 1 0,-1-1 1,2 0-1,-1 1 0,1-1 0,0 0 0,1 1 1,0-1-1,1 0 0,3 13 0,-4-18-10,0 0-1,0 0 0,0 0 1,0 0-1,1-1 1,-1 1-1,1-1 1,0 1-1,0-1 0,0 0 1,0 0-1,0 1 1,1-1-1,-1-1 0,0 1 1,1 0-1,-1-1 1,1 1-1,0-1 0,0 0 1,-1 0-1,1 0 1,0 0-1,0 0 0,0 0 1,0-1-1,0 0 1,0 0-1,0 1 0,0-2 1,0 1-1,0 0 1,0-1-1,6-1 1,-1 0 57,1-1 1,-1 0-1,0-1 1,0 0 0,0 0-1,0-1 1,-1 0-1,0 0 1,0-1 0,0 0-1,-1 0 1,1 0-1,-2-1 1,11-14 0,-9 10 100,0-1 0,0 0 0,-1 0 0,0 0 0,-1-1 0,-1 1 1,0-1-1,-1 0 0,2-17 0,-4 26-99,-1 0 0,0 0-1,0 0 1,0 0 0,0 0 0,-1 0-1,0 0 1,0 0 0,0 0 0,0 0-1,-1 0 1,1 0 0,-4-5 0,4 7-56,0 1-1,-1 0 1,1-1 0,0 1 0,0 0 0,0 0 0,-1 0 0,1 0 0,-1 0 0,1 0 0,-1 1 0,1-1 0,-1 0 0,1 1 0,-1-1 0,0 1 0,1 0-1,-1-1 1,0 1 0,1 0 0,-1 0 0,0 0 0,1 0 0,-1 0 0,0 1 0,1-1 0,-1 0 0,0 1 0,1-1 0,-1 1 0,1 0 0,-1-1 0,1 1 0,-3 2-1,-3 1-242,0 0 0,0 1 0,0 0 0,1 0-1,-1 1 1,1 0 0,1 0 0,-1 1 0,1-1-1,0 1 1,1 0 0,-1 0 0,1 1 0,-4 13-1,7-20 190,1-1-1,0 1 0,0 0 0,-1 0 0,1 0 0,0 0 1,0 0-1,0 0 0,0 0 0,0 0 0,1 0 0,-1 0 1,0-1-1,0 1 0,0 0 0,1 0 0,-1 0 0,1 0 1,-1 0-1,1-1 0,-1 1 0,1 0 0,-1 0 1,1-1-1,-1 1 0,1 0 0,0-1 0,0 1 0,-1-1 1,2 2-1,14-2-762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2.890"/>
    </inkml:context>
    <inkml:brush xml:id="br0">
      <inkml:brushProperty name="width" value="0.05" units="cm"/>
      <inkml:brushProperty name="height" value="0.05" units="cm"/>
      <inkml:brushProperty name="color" value="#E71224"/>
    </inkml:brush>
  </inkml:definitions>
  <inkml:trace contextRef="#ctx0" brushRef="#br0">0 0 12675,'1'1'3263,"2"10"-2008,30 160 6454,4 86-6739,-21-132-188,-12-108-589,-4-17-188,0 0 0,0 0 0,0 0 0,0 0 0,0 0 0,0 0 0,0 0 1,0 1-1,0-1 0,0 0 0,0 0 0,1 0 0,-1 0 0,0 0 0,0 0 0,0 0 1,0 0-1,0 0 0,0 0 0,0 0 0,0 0 0,0 1 0,0-1 0,0 0 0,0 0 0,0 0 1,1 0-1,-1 0 0,0 0 0,0 0 0,0 0 0,0 0 0,0 0 0,0 0 0,0 0 1,0 0-1,1 0 0,-1 0 0,0 0 0,0 0 0,0 0 0,0 0 0,0 0 0,0 0 1,0 0-1,0 0 0,0 0 0,0 0 0,1 0 0,-1 0 0,0-1 0,0 1 0,0 0 0,0 0 1,0 0-1,0 0 0,0 0 0,0 0 0,6-27 329,3-113 122,-8 82-428,3 0-1,3 0 1,16-69 0,-22 122-58,1 0 1,0-1-1,0 1 0,1 0 1,-1 0-1,1 0 1,0 0-1,0 1 1,1-1-1,0 1 0,-1 0 1,1 0-1,6-5 1,-7 8-3,-1-1 1,1 1-1,-1 0 1,1-1 0,0 1-1,-1 0 1,1 1-1,0-1 1,0 0 0,0 1-1,0-1 1,-1 1-1,1 0 1,0 0-1,0 0 1,0 1 0,0-1-1,0 1 1,-1-1-1,1 1 1,0 0 0,0 0-1,-1 0 1,1 0-1,-1 1 1,1-1-1,3 4 1,-3-3 13,-1-1-1,1 1 0,-1 0 1,0 0-1,0 1 1,0-1-1,0 0 1,0 1-1,-1-1 1,1 1-1,-1 0 0,1-1 1,-1 1-1,0 0 1,0 0-1,1 5 1,-1-2 21,-1-1 1,0 0-1,0 0 0,0 0 1,-1 1-1,1-1 1,-1 0-1,0 0 0,-3 6 1,-1 2 47,0 0 0,-2-1 0,1 1 0,-1-1 0,-1-1 0,-14 18 0,12-19 14,1 0 1,-2 0-1,-13 10 0,20-17-135,0-1-1,1 1 1,-1-1-1,0 0 0,0 0 1,-1 0-1,1 0 1,0-1-1,-1 0 1,1 0-1,-1 0 0,1 0 1,-9 0-1,12-1-1,1 0-1,-1 0 1,0 0-1,1 0 0,-1-1 1,0 1-1,1 0 1,-1 0-1,0 0 0,1-1 1,-1 1-1,0 0 1,1-1-1,-1 1 1,0 0-1,1-1 0,-1 1 1,1-1-1,-1 1 1,1-1-1,-1 1 1,1-1-1,0 0 0,-1 1 1,1-1-1,0 1 1,-1-1-1,1 0 1,0 1-1,0-1 0,-1 0 1,1 1-1,0-1 1,0-1-1,0 1-21,0-1-1,0 0 1,1 1-1,-1-1 1,0 1 0,1-1-1,-1 0 1,1 1-1,0-1 1,-1 1-1,1 0 1,0-1 0,2-1-1,10-13-838</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3.303"/>
    </inkml:context>
    <inkml:brush xml:id="br0">
      <inkml:brushProperty name="width" value="0.05" units="cm"/>
      <inkml:brushProperty name="height" value="0.05" units="cm"/>
      <inkml:brushProperty name="color" value="#E71224"/>
    </inkml:brush>
  </inkml:definitions>
  <inkml:trace contextRef="#ctx0" brushRef="#br0">63 21 15243,'0'7'341,"-5"110"4638,5-96-4087,1 0 0,1 0 0,7 30-1,-3-36-263,-5-15-609,-1 0 0,0 0-1,0 0 1,0 0 0,0 0 0,1 0 0,-1 0 0,0 0 0,0 0 0,0 0 0,1 0 0,-1 0 0,0 0 0,0 0 0,0 0-1,1 0 1,-1 0 0,0 0 0,0 0 0,0 0 0,1 0 0,-1 0 0,0-1 0,0 1 0,0 0 0,0 0 0,0 0 0,1 0-1,-1 0 1,0-1 0,0 1 0,0 0 0,0 0 0,0 0 0,0 0 0,0-1 0,0 1 0,1 0 0,-1 0 0,1-3 87,0-1 1,0 1 0,0 0 0,0-1 0,0 1 0,0-7 0,-1-7 13,0 1 0,-2-1 0,0 1 0,-1-1 0,0 1 0,-2 0 0,1 0 0,-2 1 0,0-1 0,-1 1 0,-1 1 0,-17-27 0,25 41-117,-1-1 0,1 1-1,0-1 1,-1 1 0,1-1 0,0 0-1,-1 1 1,1 0 0,-1-1 0,1 1-1,-1-1 1,1 1 0,-1 0-1,1-1 1,-1 1 0,1 0 0,-1-1-1,0 1 1,1 0 0,-1 0 0,0 0-1,1-1 1,-1 1 0,1 0-1,-1 0 1,0 0 0,1 0 0,-2 0-1,2 1-1,0-1-1,-1 1 1,1-1-1,0 1 1,0-1-1,-1 1 0,1 0 1,0-1-1,0 1 1,0-1-1,0 1 1,0-1-1,0 1 0,0 0 1,0-1-1,0 1 1,0-1-1,0 1 1,0-1-1,0 1 0,0 0 1,1-1-1,-1 1 1,0-1-1,0 1 1,1-1-1,-1 1 0,0-1 1,1 1-1,3 6-120,0 0 1,1-1-1,0 0 0,0 0 0,0 0 0,1 0 1,-1-1-1,1 0 0,1 0 0,-1-1 0,1 1 1,-1-2-1,1 1 0,14 5 0,-11-6-306,0 0 0,0 0 0,1-1 0,-1-1 0,0 0 0,1 0 0,-1-1-1,0 0 1,1-1 0,19-3 0,-4-4-601</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3.692"/>
    </inkml:context>
    <inkml:brush xml:id="br0">
      <inkml:brushProperty name="width" value="0.05" units="cm"/>
      <inkml:brushProperty name="height" value="0.05" units="cm"/>
      <inkml:brushProperty name="color" value="#E71224"/>
    </inkml:brush>
  </inkml:definitions>
  <inkml:trace contextRef="#ctx0" brushRef="#br0">54 75 13243,'-1'0'304,"-1"0"0,1 0 0,-1 1 0,1-1 0,0 0 0,-1 1 1,1-1-1,0 1 0,0 0 0,-1-1 0,1 1 0,0 0 0,0 0 0,0 0 0,0 0 0,0 0 1,0 0-1,0 0 0,0 0 0,-1 1 0,0 3-11,-1 0 0,1-1 0,-1 1 0,1 0 0,-2 9 0,1-3-179,1 1-1,0-1 0,1 1 1,0-1-1,1 15 0,0-22-46,0 0 0,1-1 0,0 1-1,0 0 1,0 0 0,0 0-1,0-1 1,1 1 0,-1-1 0,1 1-1,0-1 1,0 1 0,1-1 0,-1 0-1,1 0 1,-1 0 0,6 3-1,-6-4-17,0-1-1,1 0 0,-1 1 0,1-1 0,-1 0 0,1-1 0,0 1 0,-1 0 0,1-1 0,0 1 0,0-1 0,-1 0 1,1 0-1,0 0 0,0 0 0,-1-1 0,1 1 0,0-1 0,-1 0 0,1 1 0,0-1 0,-1 0 0,1-1 0,-1 1 0,5-3 1,1-2 69,1 0 0,-1-1 0,-1 0 0,1 0 0,-1-1 1,0 1-1,-1-2 0,0 1 0,0-1 0,8-18 0,-10 21-34,-1-1-1,-1 1 1,1-1-1,-1 0 1,0 0-1,-1 1 1,1-1-1,-1 0 1,-1-1-1,1 1 1,-1 0-1,-1 0 1,1 0-1,-1 0 1,0 0-1,-5-13 1,5 17-66,0 0-1,0 1 1,-1-1 0,1 0 0,-1 1-1,0 0 1,0-1 0,0 1 0,0 0-1,0 0 1,0 0 0,-1 0 0,1 0-1,-1 1 1,1-1 0,-1 1-1,0-1 1,0 1 0,1 0 0,-1 0-1,0 0 1,0 1 0,0-1 0,0 1-1,0-1 1,0 1 0,0 0 0,0 0-1,0 0 1,0 1 0,0-1 0,0 1-1,0 0 1,-5 1 0,-1 1-187,1 1 0,-1-1 0,1 2 1,0-1-1,0 1 0,0 0 0,1 1 0,-1-1 0,1 1 0,-7 10 1,1-3-198,5-11-97</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4.232"/>
    </inkml:context>
    <inkml:brush xml:id="br0">
      <inkml:brushProperty name="width" value="0.05" units="cm"/>
      <inkml:brushProperty name="height" value="0.05" units="cm"/>
      <inkml:brushProperty name="color" value="#E71224"/>
    </inkml:brush>
  </inkml:definitions>
  <inkml:trace contextRef="#ctx0" brushRef="#br0">5 44 11779,'-4'-39'4401,"4"35"-660,2 24-1821,3 201 1740,-4-98-2997,-1-87-492,-1-23-87,1 1 1,1-1-1,0 0 1,0 1-1,5 16 1,-6-30-81,0 0 0,0 1 0,0-1 0,0 0 0,0 0 0,0 1 0,0-1 0,1 0 0,-1 0 0,0 1 0,0-1 0,0 0 0,0 0 0,0 1 0,0-1 1,0 0-1,1 0 0,-1 0 0,0 1 0,0-1 0,0 0 0,1 0 0,-1 0 0,0 0 0,0 0 0,0 1 0,1-1 0,-1 0 0,0 0 0,0 0 0,1 0 0,-1 0 0,0 0 0,0 0 0,1 0 0,-1 0 1,0 0-1,0 0 0,1 0 0,-1 0 0,0 0 0,0 0 0,1 0 0,-1 0 0,0 0 0,0 0 0,1 0 0,8-11 110,11-27-1,-10 18-59,1 1 1,20-27-1,-28 42-58,1-1-1,0 1 1,0-1-1,0 1 1,1 0 0,0 1-1,0-1 1,-1 1 0,2 0-1,-1 0 1,0 1 0,1 0-1,-1-1 1,8 0 0,-9 2-9,0 1 1,1 0 0,-1 0-1,0 0 1,0 1 0,1 0-1,-1-1 1,0 2 0,0-1-1,0 0 1,0 1 0,0-1-1,0 1 1,0 0 0,-1 1-1,1-1 1,-1 1 0,1-1-1,-1 1 1,0 0 0,0 0 0,0 1-1,0-1 1,-1 0 0,0 1-1,3 5 1,-1-4 4,-1 1-1,0-1 1,0 1-1,-1 0 1,1 0-1,-2 0 1,1 1-1,0-1 1,-1 0 0,0 0-1,-1 1 1,0-1-1,0 1 1,0-1-1,0 1 1,-4 12-1,2-14 54,-1 1 0,0-1 0,0 0-1,-1 0 1,1 0 0,-1 0 0,0 0-1,-1-1 1,1 0 0,-1 0 0,0 0-1,1 0 1,-2-1 0,1 0 0,0 0-1,-1 0 1,0-1 0,1 0 0,-1 0-1,0 0 1,-6 1 0,-2 0-51,0-1-1,0 0 1,0-1-1,0 0 1,0-1 0,0-1-1,1 0 1,-18-4-1,17 0-1932,14 5 1903,0-1 1,0 1-1,0 0 0,0 0 1,0 0-1,-1 0 0,1 0 1,0 0-1,0 0 0,0-1 1,0 1-1,0 0 0,0 0 1,0 0-1,0 0 0,0 0 1,0 0-1,0-1 1,0 1-1,0 0 0,0 0 1,0 0-1,0 0 0,0 0 1,0-1-1,0 1 0,0 0 1,0 0-1,0 0 0,0 0 1,1 0-1,-1 0 0,0 0 1,0-1-1,0 1 0,0 0 1,0 0-1,0 0 0,0 0 1,0 0-1,0 0 0,1 0 1,-1 0-1,0 0 0,0 0 1,0-1-1,25-8-2306,-9 4 1695,5-10-388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07.813"/>
    </inkml:context>
    <inkml:brush xml:id="br0">
      <inkml:brushProperty name="width" value="0.05" units="cm"/>
      <inkml:brushProperty name="height" value="0.05" units="cm"/>
    </inkml:brush>
  </inkml:definitions>
  <inkml:trace contextRef="#ctx0" brushRef="#br0">21 228 13203,'-1'0'47,"0"0"-1,0 0 1,0 0 0,0 0 0,1 0 0,-1-1-1,0 1 1,0 0 0,0 0 0,1-1-1,-1 1 1,0 0 0,0-1 0,1 1 0,-1-1-1,0 1 1,1-1 0,-1 1 0,1-1 0,-1 0-1,0 1 1,1-1 0,-1 1 0,1-1-1,0 0 1,-1 0 0,1 1 0,0-1 0,-1 0-1,1 0 1,0 0 0,0 1 0,-1-1 0,1 0-1,0 0 1,0 0 0,0 1 0,0-1-1,0 0 1,0 0 0,1 0 0,-1 0 0,0 1-1,0-1 1,0 0 0,1 0 0,-1 0-1,0 1 1,1-1 0,-1 0 0,2 0 0,1-6 276,2 1 0,-1-1 0,1 1 0,9-10 1,5-2 183,1 0 1,1 1 0,1 1-1,37-21 1,-46 30-351,1 0 1,0 0-1,0 2 0,0 0 1,1 0-1,-1 1 0,1 1 1,0 1-1,24-1 0,-34 3-116,1 0-1,-1 0 0,0 1 1,0 0-1,0 0 1,0 0-1,0 1 0,0 0 1,0 0-1,0 0 1,0 1-1,-1-1 0,1 1 1,-1 0-1,6 5 0,-4-1-6,1 0-1,-2 1 0,1-1 0,-1 1 0,0 0 0,-1 1 0,7 14 0,-9-18-26,0 2 15,1-1-1,0 0 0,0 1 1,0-1-1,9 10 0,-11-15-11,1 1 0,-1-1 0,1 0 0,-1 1 0,1-1 1,0 0-1,0 0 0,0 0 0,0 0 0,-1-1 0,1 1 0,0 0 0,0-1 0,0 1 0,1-1 0,-1 0 0,0 0 0,0 0 0,0 0 1,0 0-1,0 0 0,0 0 0,0-1 0,2 0 0,7-2-59,0 0 1,0 0 0,0-1-1,-1-1 1,1 0 0,-1 0-1,11-8 1,-17 10-35,1-1 0,-1 0 0,1 0 0,-1 0 0,0 0 0,-1-1 0,1 1 1,-1-1-1,0 0 0,0 0 0,0 0 0,-1 0 0,0-1 0,0 1 0,0-1 0,1-5 0,2-28-353</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4.716"/>
    </inkml:context>
    <inkml:brush xml:id="br0">
      <inkml:brushProperty name="width" value="0.05" units="cm"/>
      <inkml:brushProperty name="height" value="0.05" units="cm"/>
      <inkml:brushProperty name="color" value="#E71224"/>
    </inkml:brush>
  </inkml:definitions>
  <inkml:trace contextRef="#ctx0" brushRef="#br0">0 6 17316,'1'0'86,"-1"-1"0,0 1 1,1-1-1,-1 1 0,0 0 0,1-1 1,-1 1-1,0 0 0,1 0 1,-1-1-1,1 1 0,-1 0 0,1 0 1,-1 0-1,1-1 0,-1 1 1,1 0-1,-1 0 0,1 0 0,-1 0 1,1 0-1,-1 0 0,1 0 0,-1 0 1,0 0-1,1 0 0,0 0 1,3 17 1032,7 150 2538,25 314-2428,-37-517-2203,-2 9 544</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5.216"/>
    </inkml:context>
    <inkml:brush xml:id="br0">
      <inkml:brushProperty name="width" value="0.05" units="cm"/>
      <inkml:brushProperty name="height" value="0.05" units="cm"/>
      <inkml:brushProperty name="color" value="#E71224"/>
    </inkml:brush>
  </inkml:definitions>
  <inkml:trace contextRef="#ctx0" brushRef="#br0">0 149 15563,'18'7'978,"0"0"-1,1-1 0,0-1 0,26 3 1,-40-7-819,1 0 1,0 0 0,-1-1-1,1 0 1,-1 0 0,1 0-1,-1-1 1,1 0-1,-1 0 1,1 0 0,-1-1-1,1 0 1,-1 0 0,0 0-1,0-1 1,0 1-1,0-1 1,-1 0 0,7-6-1,-8 5-55,0 0 0,-1-1 0,0 1 0,1-1 0,-1 0 0,-1 1 0,1-1 0,-1 0 0,0 0 0,0 0 0,0 0 0,-1 0 0,1 0 0,-1-1 0,-1 1 0,1 0 0,-3-9 0,3 10-49,-1 1 1,0 0-1,0-1 0,0 1 1,-1 0-1,1 0 0,-1 0 1,0 0-1,0 0 0,0 0 1,0 0-1,-3-2 0,3 4-30,1-1 0,-1 1 0,0 0 0,0 0 0,0-1 0,0 1 0,0 1 0,-1-1 0,1 0 0,0 0 0,0 1 0,0-1 0,-1 1 0,1 0 0,0 0 0,-1 0-1,1 0 1,0 0 0,-4 1 0,2 0-15,0 0-1,1 1 1,-1-1-1,0 1 0,1 0 1,-1 0-1,1 0 0,0 1 1,0-1-1,-1 1 1,2 0-1,-1 0 0,0 0 1,1 0-1,-1 0 1,1 1-1,0-1 0,0 1 1,-2 5-1,-2 3 8,1 0 0,1 0 0,1 1 0,-1-1 0,0 14 0,1-9-15,2 0 0,0-1 1,3 25-1,-2-35 0,1 0-1,1 0 0,-1 0 1,1-1-1,4 12 1,-5-15-2,0 0 1,0 0-1,1 0 1,-1 0-1,0 0 1,1 0 0,0-1-1,-1 1 1,1 0-1,0-1 1,0 0-1,0 1 1,0-1-1,0 0 1,3 2-1,-2-3 3,0 1 0,-1-1-1,1 1 1,0-1 0,0 0-1,-1 0 1,1 0 0,0-1-1,0 1 1,-1-1-1,1 0 1,0 1 0,-1-1-1,1 0 1,0 0 0,-1-1-1,0 1 1,1 0-1,-1-1 1,3-2 0,7-5-2,-1-1 1,15-16-1,-19 19-6,28-32-10,-17 19-26,1 0 0,0 1-1,26-18 1,-44 35 35,1 1 1,-1 0-1,1-1 1,0 1-1,0 0 0,0 0 1,-1 0-1,1 0 1,0 1-1,0-1 0,0 0 1,0 1-1,1 0 1,-1-1-1,0 1 0,0 0 1,0 0-1,0 0 1,0 0-1,0 0 0,0 1 1,0-1-1,0 1 1,0-1-1,0 1 0,0 0 1,0 0-1,0 0 0,0 0 1,0 0-1,0 0 1,-1 0-1,1 0 0,-1 1 1,1-1-1,-1 1 1,1-1-1,-1 1 0,0 0 1,0 0-1,1-1 1,-1 1-1,-1 0 0,1 0 1,0 0-1,0 0 1,-1 0-1,1 3 0,29 126-71,-21-114 99,-8-17-20,-1 0 0,0 1 0,1-1 0,-1 0 1,1 0-1,-1 1 0,1-1 0,-1 0 0,1 0 0,-1 0 0,1 0 0,-1 1 0,1-1 1,-1 0-1,1 0 0,-1 0 0,1 0 0,-1 0 0,1 0 0,-1 0 0,1-1 0,2 0 3,-1 0 0,0 0 0,0 0 0,0-1 0,0 1 0,0-1-1,-1 0 1,1 1 0,0-1 0,-1 0 0,3-3 0,13-19-24,-8 9-6,2 1 0,18-21 1,-27 32 3,1 1 1,-1 0 0,1 0-1,-1-1 1,1 1 0,0 1 0,0-1-1,0 0 1,0 1 0,0 0-1,0-1 1,0 1 0,1 0 0,-1 1-1,0-1 1,0 0 0,1 1-1,-1 0 1,5 0 0,-5 1-2,0-1 1,0 1-1,-1 0 1,1 0-1,0 0 1,-1 1-1,1-1 1,-1 1-1,0-1 1,1 1-1,-1 0 1,0 0-1,0 0 1,0 0-1,0 0 1,-1 0-1,1 0 1,2 4-1,2 5-35,-1 0 0,9 24 1,-1-1 77,-13-34-11,0 1 0,1-1 0,-1 1 0,0 0-1,1-1 1,-1 1 0,0-1 0,1 1-1,-1-1 1,0 1 0,1-1 0,-1 1 0,1-1-1,-1 1 1,1-1 0,-1 1 0,1-1-1,0 0 1,-1 1 0,1-1 0,-1 0 0,1 0-1,0 0 1,-1 1 0,1-1 0,0 0-1,1 0 1,-1 0 4,0-1 0,0 1 0,0-1 0,0 1-1,0-1 1,0 0 0,0 1 0,0-1 0,0 0-1,0 0 1,0 1 0,-1-1 0,1 0 0,1-2 0,4-6 76,-1-1 1,9-18 0,-11 20-44,10-19 62,26-53 77,-34 71-209,0 1 1,1 0 0,0 0-1,1 0 1,-1 0 0,12-9-1,-17 16 12,1 0 0,-1 0 0,0 0 0,1 0 0,-1 0 0,0 0 0,1 0-1,-1 0 1,1 1 0,-1-1 0,1 0 0,0 1 0,-1 0 0,1-1 0,0 1 0,-1 0-1,1 0 1,0 0 0,-1 0 0,1 0 0,0 0 0,-1 0 0,1 1 0,0-1-1,-1 0 1,1 1 0,-1-1 0,1 1 0,-1 0 0,1 0 0,-1 0 0,1-1 0,-1 1-1,0 1 1,1-1 0,-1 0 0,0 0 0,0 0 0,0 1 0,0-1 0,2 3 0,1 3-14,0 1 1,0-1-1,-1 1 1,0 0 0,0 0-1,2 16 1,10 77 1108,-13-107-1253,-2 5 84,0 0 0,1 1 0,-1-1 0,0 0 0,0 1 0,1-1 0,-1 0 0,0 1 0,0-1 0,0 0 0,0 1 0,0-1 0,0 0 0,0 1 0,0-1 0,0 0 1,-1 1-1,1-1 0,0 0 0,0 1 0,-1-1 0,1 1 0,-1-2 0,-4-6-465</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5.913"/>
    </inkml:context>
    <inkml:brush xml:id="br0">
      <inkml:brushProperty name="width" value="0.05" units="cm"/>
      <inkml:brushProperty name="height" value="0.05" units="cm"/>
      <inkml:brushProperty name="color" value="#E71224"/>
    </inkml:brush>
  </inkml:definitions>
  <inkml:trace contextRef="#ctx0" brushRef="#br0">177 49 14763,'2'-1'321,"-1"-1"1,0 0-1,1 1 0,-1-1 1,0 0-1,0 0 0,0 0 0,-1 0 1,1 0-1,0 0 0,-1 0 1,1 0-1,-1 0 0,0 0 0,1 0 1,-1-3-1,-1 4-195,1 1 0,0-1 0,0 1 1,0-1-1,0 0 0,-1 1 0,1-1 0,0 1 0,0-1 1,-1 1-1,1-1 0,-1 1 0,1-1 0,0 1 0,-1-1 1,1 1-1,-1-1 0,1 1 0,-1 0 0,1-1 0,-2 1 1,1-1 2,-1 1 1,1-1-1,-1 1 1,1 0-1,-1 0 0,1 0 1,-1 0-1,1 0 1,0 0-1,-1 0 1,1 1-1,-1-1 1,-1 1-1,-4 2 16,-1 0-1,1 0 1,0 1-1,0-1 1,0 2-1,1-1 1,-1 1-1,1 0 1,0 1-1,0-1 1,1 1-1,-8 11 1,2-3-81,2 1 0,-1 1-1,2 0 1,-10 25 0,15-35-53,1 0 1,1-1-1,-1 1 0,1 0 1,-1 7-1,2-12-10,0 1 1,0-1-1,0 0 0,0 0 1,0 0-1,0 0 1,0 0-1,0 0 1,1 0-1,-1 0 0,0 0 1,1 0-1,-1 0 1,0 0-1,1 0 0,0 0 1,-1 0-1,1-1 1,-1 1-1,1 0 0,0 0 1,-1 0-1,1-1 1,0 1-1,0 0 1,0-1-1,0 1 0,0-1 1,0 1-1,0-1 1,-1 1-1,1-1 0,0 0 1,1 1-1,-1-1 1,0 0-1,2 0 0,5 0-8,1-1 0,-1 0 0,1 0-1,-1-1 1,1 0 0,-1-1 0,0 0-1,11-5 1,-8 3-15,-1 1 0,1 0 1,0 1-1,15-3 0,-21 6 9,-1-1 1,1 1 0,0 0 0,-1 1-1,1-1 1,0 1 0,-1 0-1,1 0 1,-1 0 0,1 1 0,-1-1-1,0 1 1,0 0 0,1 0-1,-1 1 1,-1-1 0,1 1 0,0 0-1,5 6 1,-7-7 20,0 1-1,0 0 1,0 0 0,0 0-1,0 0 1,-1 0 0,1 1-1,-1-1 1,0 0 0,0 1-1,-1-1 1,1 1 0,-1-1-1,1 1 1,-1-1 0,0 1-1,0-1 1,-1 1 0,1-1-1,-1 1 1,1-1 0,-1 1-1,0-1 1,-1 0 0,1 1-1,-3 3 1,1-1 46,-1-1-1,0 0 0,0 0 1,-1 0-1,1 0 1,-1-1-1,0 0 1,0 0-1,0 0 1,-1 0-1,1-1 1,-1 0-1,0 0 1,0-1-1,-12 4 1,11-3-166,0-1 0,0-1 0,-1 0 0,1 0 0,0 0 0,-1-1 0,1 0 1,-1 0-1,1 0 0,0-1 0,0-1 0,-1 1 0,-11-5 0,17 5-7,1 1-1,0-1 1,0 1 0,0-1-1,0 1 1,0-1-1,0 0 1,0 0-1,0 0 1,0 1 0,0-1-1,0 0 1,0 0-1,0 0 1,1 0-1,-1 0 1,0-1-1,1 1 1,-1 0 0,0-2-1,1 1 37,0 0 0,0-1 0,0 1 0,0 0 0,1 0 0,-1 0 0,1 0 0,0 0 0,-1 0-1,1 0 1,0 1 0,0-1 0,0 0 0,2-2 0,20-26-1014</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7.047"/>
    </inkml:context>
    <inkml:brush xml:id="br0">
      <inkml:brushProperty name="width" value="0.05" units="cm"/>
      <inkml:brushProperty name="height" value="0.05" units="cm"/>
      <inkml:brushProperty name="color" value="#E71224"/>
    </inkml:brush>
  </inkml:definitions>
  <inkml:trace contextRef="#ctx0" brushRef="#br0">155 410 15947,'3'-8'672,"-1"1"0,0-2 0,0 1 0,1-13 0,-3 20-600,0 0 1,0 0 0,0 0 0,0 0 0,0 0-1,0 1 1,0-1 0,0 0 0,0 0 0,-1 0-1,1 0 1,0 0 0,0 0 0,-1 0 0,1 0-1,-1 0 1,1 1 0,-1-1 0,1 0-1,-1 0 1,0 1 0,1-1 0,-1 0 0,0 1-1,0-1 1,1 0 0,-1 1 0,0-1 0,0 1-1,0-1 1,0 1 0,1 0 0,-1-1-1,0 1 1,0 0 0,0 0 0,0 0 0,0 0-1,0 0 1,0 0 0,0 0 0,0 0 0,0 0-1,0 0 1,0 0 0,0 0 0,0 1-1,0-1 1,0 0 0,1 1 0,-3 0 0,-4 2 86,1 0 1,-1 0 0,1 0-1,-1 1 1,1 0 0,1 0 0,-1 1-1,0-1 1,1 1 0,-7 9-1,4-4-71,0 0 0,0 1 0,1 0 0,-11 23 0,16-28-70,0 0 0,0 0-1,1 1 1,-2 10 0,5 5 6,-1-21-24,-1-1 1,0 1 0,0-1-1,1 1 1,-1 0-1,0-1 1,1 1 0,-1-1-1,1 1 1,-1-1-1,1 0 1,-1 1-1,1-1 1,-1 1 0,1-1-1,-1 0 1,1 1-1,0-1 1,-1 0 0,1 0-1,-1 1 1,1-1-1,0 0 1,-1 0 0,2 0-1,0 0 2,0-1-1,0 1 1,0 0 0,0-1-1,0 0 1,0 0 0,0 1 0,0-1-1,0 0 1,0 0 0,-1-1-1,1 1 1,0 0 0,-1-1-1,1 1 1,1-3 0,24-29 16,-22 26-16,16-26 36,-2 0 0,0-2 0,14-41 0,-26 60-15,2 2-6,-9 14-16,0 0-1,0 0 0,0 0 1,0 0-1,0 0 0,1 0 1,-1 0-1,0 0 0,0 0 1,0 0-1,0 0 0,0 0 1,1 0-1,-1 0 0,0 0 1,0 0-1,0 0 0,0 0 1,1 0-1,-1 0 0,0 0 1,0 0-1,0 0 0,0 0 1,0 0-1,0 0 0,1 0 1,-1 0-1,0 1 1,0-1-1,0 0 0,0 0 1,0 0-1,0 0 0,0 0 1,0 0-1,1 0 0,-1 1 1,0-1-1,0 0 0,0 0 1,0 0-1,0 0 0,0 1 1,5 27 21,-3-15-17,-2-12-5,26 128 18,-21-111-19,0 0-1,2-1 1,0 1 0,1-1 0,10 16 0,-15-29 2,-1 0 0,1-1 0,0 1-1,0-1 1,1 1 0,-1-1 0,1 0 0,-1 0 0,8 4 0,-8-6 2,-1 0 0,0 0 0,1 0-1,-1 0 1,1 0 0,-1-1 0,1 1 0,0-1 0,-1 0 0,1 0 0,-1 0-1,1 0 1,-1 0 0,1-1 0,0 1 0,-1-1 0,1 0 0,-1 1 0,4-3 0,1-1 7,0 0 0,-1 0 0,0 0 0,0-1 0,0 0 1,-1 0-1,1-1 0,-1 0 0,5-7 0,5-9 40,16-30 0,-12 13 4,-2 0 0,-1-2 0,-2 0 0,-2 0 0,-2-2 0,-2 1 0,6-81 0,-14 117-62,1-1-10,-1 1 0,1 0-1,-1 0 1,-1 0 0,1-1 0,-1 1 0,-2-7 0,3 14 14,0-1 1,0 0 0,0 0 0,-1 1 0,1-1-1,0 0 1,0 0 0,0 0 0,0 1-1,-1-1 1,1 0 0,0 0 0,0 0 0,0 0-1,-1 1 1,1-1 0,0 0 0,0 0 0,0 0-1,-1 0 1,1 0 0,0 0 0,0 0-1,-1 0 1,1 0 0,0 1 0,-1-1 0,1 0-1,0 0 1,0-1 0,-1 1 0,1 0 0,0 0-1,0 0 1,-1 0 0,1 0 0,0 0 0,0 0-1,-1 0 1,1 0 0,0 0 0,0-1-1,0 1 1,-1 0 0,1 0 0,0 0 0,0 0-1,0-1 1,-1 1 0,1 0 0,0 0 0,0-1-1,0 1 1,0 0 0,0 0 0,0-1-1,0 1 1,-1 0 0,1 0 0,0-1 0,0 1-1,0 0 1,0 0 0,0-1 0,0 1 0,0-1-1,-9 25-131,1 11 172,1 0 0,2 0 0,2 1 0,0 49 0,5-62-15,1 0 0,0-1-1,2 1 1,1-1 0,1 0 0,0 0-1,2-1 1,0 0 0,1 0-1,2-1 1,0-1 0,1 0 0,24 28-1,-12-26-183,-17-19-14,-15-16-78,-21-24 26,-3 1 1,-1 2-1,-53-46 0,45 44 59,-1 1 70,25 23 196,0-1 1,-25-29-1,41 42-89,-1 1 0,1 0 0,0 0 0,0 0 0,0-1 0,-1 1 0,1 0 0,0 0 0,0-1 0,0 1 0,0 0 0,-1 0 0,1-1 0,0 1 0,0 0 0,0 0 0,0-1 0,0 1 0,0 0 0,0-1 0,0 1 0,0 0 0,0-1 0,0 1 0,0 0 0,0 0 0,0-1 0,0 1 0,0 0 0,0-1 0,0 1 0,0 0 0,1 0 0,-1-1 0,0 1 0,0 0 0,0 0 0,0-1 0,1 1 0,-1 0 0,0 0 0,0 0 0,1-1 0,-1 1 0,0 0 0,0 0 0,1 0 0,-1 0 0,0-1 0,0 1 0,1 0 0,-1 0 0,0 0 0,1 0 0,-1 0 0,20-1 227,-17 1-191,6-1 69,71 0-399,142-23 0,-182 13 66</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7.976"/>
    </inkml:context>
    <inkml:brush xml:id="br0">
      <inkml:brushProperty name="width" value="0.05" units="cm"/>
      <inkml:brushProperty name="height" value="0.05" units="cm"/>
      <inkml:brushProperty name="color" value="#E71224"/>
    </inkml:brush>
  </inkml:definitions>
  <inkml:trace contextRef="#ctx0" brushRef="#br0">0 37 15323,'5'4'302,"0"0"1,0 0-1,-1 1 0,1-1 0,-1 1 0,0 0 0,-1 0 0,1 0 1,-1 1-1,5 10 0,2 8 651,9 34 0,-10-30-124,57 193 1565,-52-164-1426,12 112 0,-26-164-517,-2-6-153,-5-11-19,-7-22-29,-92-214 358,98 225-632,10 18-7,9 12 7,-1 1 12,1 0-1,-1-1 1,1 0-1,0-1 0,1 0 1,-1-1-1,1 0 1,0-1-1,1 0 1,12 1-1,-19-4 12,0 0-1,0-1 1,0 0 0,0 0-1,1 0 1,-1-1 0,0 0 0,0 0-1,0-1 1,0 1 0,0-1-1,-1-1 1,1 1 0,-1-1 0,1 0-1,-1 0 1,0-1 0,0 1-1,0-1 1,0 0 0,-1-1-1,8-8 1,-3 1 5,-1-1 1,-1 1-1,0-1 0,-1-1 0,0 1 1,-1-1-1,0 0 0,-2 0 0,4-20 1,-4 14 4,0 0 1,-2 0-1,-1 0 1,0 0-1,-1 0 1,-5-25 0,5 43-10,1-1 0,0 1 1,-1 0-1,1 0 1,-1 0-1,0 0 0,0 0 1,0 0-1,0 0 0,0 0 1,0 0-1,0 0 1,-1 0-1,1 1 0,-1-1 1,1 1-1,-1-1 1,-2-1-1,3 3 0,0-1-1,1 1 1,-1 0-1,0 0 1,1 0-1,-1 0 1,0 0-1,0 0 1,1 0-1,-1 0 1,0 0-1,0 0 1,1 0-1,-1 0 1,0 1-1,0-1 1,1 0-1,-1 0 1,0 1-1,0 0 1,-1 0-2,0 1-1,0 0 1,0-1-1,0 1 1,1 0 0,-1 0-1,1 0 1,-3 4 0,-4 9-13,1 1 1,0 0 0,1 0-1,-4 18 1,-12 71-30,21-102 44,-3 22 0,1-1 0,0 1 0,2 41 0,1-64 1,0-1 1,0 0 0,0 0-1,0 1 1,0-1 0,0 0-1,0 0 1,1 1 0,-1-1 0,0 0-1,1 0 1,-1 0 0,1 1-1,0-1 1,-1 0 0,1 0-1,0 0 1,-1 0 0,1 0 0,0 0-1,0 0 1,0 0 0,0-1-1,0 1 1,0 0 0,0 0-1,0-1 1,1 1 0,1 0 1,0-1 1,-1 0-1,1 0 1,-1 0-1,1 0 0,0-1 1,-1 1-1,1-1 1,-1 0-1,1 1 1,-1-1-1,1 0 0,1-2 1,2 1-5,6-4-97,1 0 0,1 1 0,-1 1 0,1 0 0,20-3 0,-30 7 60,0 0 0,-1 0 0,1 0 0,0 0 0,0 1 0,-1-1-1,1 1 1,0 0 0,-1 0 0,1 0 0,-1 1 0,1-1-1,-1 1 1,0 0 0,1 0 0,-1 0 0,0 1 0,0-1 0,-1 1-1,1-1 1,0 1 0,-1 0 0,0 0 0,0 0 0,4 6 0,-2-1-87,0-1 0,-1 1 0,0 1 0,0-1 0,-1 0 0,0 1 0,0-1 0,-1 1 0,0 0 0,0 0 0,-2 16 1,-6-8-817,7-17 927,-1 1-1,1-1 1,0 0-1,0 0 1,-1 1 0,1-1-1,0 0 1,-1 0-1,1 0 1,0 1-1,-1-1 1,1 0-1,0 0 1,-1 0 0,1 0-1,0 0 1,-1 0-1,1 0 1,-1 0-1,1 0 1,0 0-1,-1 0 1,1 0 0,0 0-1,-1 0 1,1 0-1,0 0 1,-1 0-1,1 0 1,0 0-1,-1-1 1,1 1 0,0 0-1,-1 0 1,1 0-1,0-1 1,-1 1-1,1 0 1,0 0-1,0-1 1,-1 1 0,-8-11-421</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8.471"/>
    </inkml:context>
    <inkml:brush xml:id="br0">
      <inkml:brushProperty name="width" value="0.05" units="cm"/>
      <inkml:brushProperty name="height" value="0.05" units="cm"/>
      <inkml:brushProperty name="color" value="#E71224"/>
    </inkml:brush>
  </inkml:definitions>
  <inkml:trace contextRef="#ctx0" brushRef="#br0">1 247 16788,'17'-6'2148,"-1"-1"0,1-1 1,17-11-1,-12 5-1739,0-2 0,-1 0 0,24-25-1,-37 33-377,34-38 24,-39 44-52,-1-2 0,1 1 1,-1 0-1,0 0 0,0-1 0,0 1 1,-1-1-1,1 0 0,-1 1 1,0-1-1,0 0 0,1-5 0,-2 9 0,-1-1-1,1 0 0,0 0 0,0 1 0,0-1 0,0 0 1,-1 1-1,1-1 0,0 0 0,-1 1 0,1-1 0,0 1 1,-1-1-1,1 0 0,-1 1 0,1-1 0,-1 1 0,1-1 1,-1 1-1,1-1 0,-1 1 0,0 0 0,1-1 0,-1 1 1,1 0-1,-1-1 0,0 1 0,1 0 0,-1 0 0,0 0 0,0-1 1,1 1-1,-1 0 0,0 0 0,1 0 0,-1 0 0,0 0 1,0 0-1,1 1 0,-1-1 0,-1 0 0,-29 10 73,15 0-48,1 1 1,0 0-1,0 1 0,1 1 1,1 0-1,0 1 1,1 0-1,-11 17 1,14-18-9,0 1 1,0 0 0,-10 24 0,18-35-18,-1 1 1,0 0-1,1 0 1,0 1-1,0-1 1,0 0-1,0 0 1,1 1-1,0-1 1,-1 0-1,2 1 1,-1-1-1,0 0 1,1 0-1,0 1 1,0-1-1,0 0 1,4 8-1,-4-10-35,1 0-1,0 0 0,0 0 0,0-1 1,0 1-1,0 0 0,0-1 0,0 1 1,1-1-1,-1 0 0,0 0 1,1 0-1,-1 0 0,1 0 0,-1 0 1,1 0-1,0-1 0,-1 0 0,1 1 1,0-1-1,-1 0 0,4-1 1,9 1-33,0-2 0,25-5 1,-26 4 178,27-5-279,-1-3-62</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8.896"/>
    </inkml:context>
    <inkml:brush xml:id="br0">
      <inkml:brushProperty name="width" value="0.05" units="cm"/>
      <inkml:brushProperty name="height" value="0.05" units="cm"/>
      <inkml:brushProperty name="color" value="#E71224"/>
    </inkml:brush>
  </inkml:definitions>
  <inkml:trace contextRef="#ctx0" brushRef="#br0">0 1 19068,'2'1'167,"0"1"0,0-1 0,0 1 1,0-1-1,0 1 0,0 0 0,-1-1 0,1 1 0,-1 0 0,1 0 0,-1 0 0,0 1 1,0-1-1,0 0 0,0 0 0,1 5 0,12 46 577,-11-35-81,40 188 1859,23 86-1277,-64-283-1207,-1-6-35,-1-1 0,1 0-1,-1 0 1,1 0 0,0 0-1,0 0 1,0 0 0,0 0 0,0 0-1,3 3 1,-4-5-24,0 0-1,1 0 1,-1 0-1,0 0 1,1 0-1,-1 0 1,0 0-1,0 0 1,1 0-1,-1 0 1,0 0-1,1 0 0,-1 0 1,0 0-1,0 0 1,1 0-1,-1 0 1,0-1-1,0 1 1,1 0-1,-1 0 1,0 0-1,0 0 1,1-1-1,-1 1 1,0 0-1,0 0 1,0-1-1,0 1 1,1 0-1,-1 0 1,0-1-1,0 1 1,0 0-1,0 0 1,0-1-1,0 1 1,0 0-1,0 0 1,0-1-1,0 1 1,0 0-1,0-1 1,0 1-1,0 0 1,0 0-1,0-1 1,4-18-890,5-45 106,1 22 279</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9.350"/>
    </inkml:context>
    <inkml:brush xml:id="br0">
      <inkml:brushProperty name="width" value="0.05" units="cm"/>
      <inkml:brushProperty name="height" value="0.05" units="cm"/>
      <inkml:brushProperty name="color" value="#E71224"/>
    </inkml:brush>
  </inkml:definitions>
  <inkml:trace contextRef="#ctx0" brushRef="#br0">64 153 19540,'0'-1'94,"0"1"0,0-1 0,0 0 0,-1 0 0,1 1 0,0-1 0,0 0 0,0 1 0,-1-1 0,1 1 0,0-1 0,-1 0 0,1 1 0,-1-1 0,1 1 0,-1-1 0,1 1 0,-1-1 0,1 1 0,-1-1 0,1 1 0,-1 0 0,0-1 0,0 0 0,0 2-20,0-1 0,1 0 0,-1 0 1,0 0-1,1 0 0,-1 0 0,0 1 0,1-1 0,-1 0 0,0 1 0,1-1 0,-1 0 0,0 1 1,1-1-1,-1 1 0,1-1 0,-1 1 0,0 0 0,-2 2 64,0 1 0,1-1 0,-1 1 0,1 0 0,0 0 0,-3 6 0,0 8-33,0 1 0,2-1 0,0 1 1,-1 22-1,4-32-47,0 1 0,0 0 0,1 0 0,0-1 0,0 1 0,1 0 0,1-1-1,0 0 1,7 17 0,-9-24-40,-1-1-1,1 1 1,0-1-1,0 1 1,0-1-1,0 0 1,0 1-1,0-1 1,0 0-1,0 0 1,0 0-1,1 0 1,-1 0-1,0 0 1,1 0-1,-1 0 1,1 0-1,-1-1 1,1 1-1,0-1 1,-1 1-1,1-1 1,-1 1-1,1-1 1,0 0-1,-1 0 1,1 0-1,0 0 1,-1 0-1,1 0 1,0-1-1,-1 1 1,3-1-1,0-1 17,0 0 0,0 0 1,0 0-1,0-1 0,0 1 0,0-1 1,-1 0-1,1 0 0,-1-1 0,0 1 1,4-5-1,7-13 45,0-1 0,-2 0 0,0-1 0,-1 0-1,-2-1 1,0 0 0,-2 0 0,0-1 0,-2 0 0,0 0 0,1-51 0,-6 67-52,0 7-17,1-1 0,-1 0 0,0 1 0,0-1 0,0 0 0,0 1 0,-1-1 0,1 1 0,-1-1 0,0 0 0,1 1 0,-1-1 0,0 1 0,-1 0 0,-1-5 0,3 7-9,-1 0 1,1 0 0,0 0 0,0 0 0,0 0 0,-1-1-1,1 1 1,0 0 0,0 0 0,0 0 0,-1 0-1,1 0 1,0 0 0,0 0 0,-1 0 0,1 0 0,0 0-1,-1 0 1,1 0 0,0 0 0,0 0 0,-1 0 0,1 0-1,0 0 1,0 0 0,0 0 0,-1 0 0,1 0 0,0 1-1,0-1 1,-1 0 0,1 0 0,0 0 0,0 0 0,0 0-1,-1 1 1,1-1 0,0 0 0,0 0 0,0 0 0,0 1-1,-1-1 1,-2 6 7,-1 0-1,1 0 1,0 0 0,1 0-1,-1 0 1,1 1-1,1-1 1,-1 1 0,0 8-1,-6 68-48,8-71 28,-1 14-161,3 40 1,-2-58 28,1 0 0,0 0-1,1 0 1,0-1 0,0 1 0,1-1-1,0 1 1,0-1 0,6 9 0,-9-16 141,1 1 1,-1 0-1,1 0 1,-1 0-1,1 0 1,0-1-1,0 1 1,-1 0 0,1-1-1,0 1 1,0 0-1,0-1 1,0 1-1,0-1 1,0 0-1,0 1 1,0-1 0,0 0-1,0 1 1,0-1-1,0 0 1,0 0-1,0 0 1,0 0-1,0 0 1,0 0 0,1 0-1,0-1-22,0 0-1,-1 1 1,1-1-1,-1 0 1,1 0 0,-1 0-1,1 0 1,-1 0-1,0 0 1,1-1 0,-1 1-1,0 0 1,0-1-1,2-2 1,11-25-402</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29.843"/>
    </inkml:context>
    <inkml:brush xml:id="br0">
      <inkml:brushProperty name="width" value="0.05" units="cm"/>
      <inkml:brushProperty name="height" value="0.05" units="cm"/>
      <inkml:brushProperty name="color" value="#E71224"/>
    </inkml:brush>
  </inkml:definitions>
  <inkml:trace contextRef="#ctx0" brushRef="#br0">40 3 13939,'-1'0'80,"0"-1"-1,0 1 1,0 0 0,0-1-1,0 1 1,0 0 0,0 0-1,0 0 1,0 0 0,0 0-1,1 0 1,-1 0 0,0 0-1,0 0 1,0 0 0,0 0-1,0 0 1,0 1 0,0-1 0,0 0-1,0 1 1,0-1 0,1 1-1,-1-1 1,0 1 0,0-1-1,0 1 1,1 0 0,-1-1-1,0 1 1,1 0 0,-1 0-1,1-1 1,-1 1 0,1 0-1,-1 0 1,1 0 0,-1 0-1,1-1 1,0 1 0,0 0-1,-1 0 1,1 0 0,0 0-1,0 1 1,-2 9 410,1-1-1,0 0 1,0 17-1,1-15 16,-1 183 2889,3-145-2222,17 94 1,-18-139-1105,0 0 1,0 0-1,1 0 1,-1-1-1,1 1 1,0 0 0,0-1-1,1 1 1,-1-1-1,1 0 1,4 5-1,-6-8-49,1 0-1,0 0 0,0 1 0,-1-2 0,1 1 1,0 0-1,0 0 0,0-1 0,0 1 0,0-1 0,0 1 1,0-1-1,0 0 0,0 0 0,0 0 0,0 0 1,0 0-1,0 0 0,0-1 0,0 1 0,0-1 0,0 1 1,0-1-1,0 0 0,0 0 0,0 1 0,0-2 0,-1 1 1,3-1-1,12-8-39,-1-1 1,0-1-1,20-19 1,-23 19-59,2 0 1,-1 1-1,1 0 1,25-13-1,-37 23 57,1 0 1,-1 0-1,1 0 0,-1 0 1,1 0-1,0 1 0,-1-1 1,1 1-1,0-1 0,-1 1 1,1 0-1,0 0 0,0 0 1,-1 1-1,5 0 0,-5 0 9,0 0 0,0 0 0,-1 0 1,1 0-1,0 0 0,0 0 0,-1 0 0,1 1 0,0-1 0,-1 1 0,0-1 0,1 1 0,-1 0 0,0 0 0,0-1 0,0 1 0,0 0 0,0 0 1,1 4-1,0 0 27,0 0 1,0-1-1,-1 1 1,0 0 0,0 0-1,0 0 1,-1 0-1,0 0 1,0 0 0,-1 0-1,0 0 1,0 0-1,0 0 1,0 0 0,-1 0-1,-4 9 1,3-11 38,0 1-1,0-1 1,0 1 0,0-1 0,-1 0 0,1 0-1,-1-1 1,0 1 0,-1-1 0,1 0-1,0 0 1,-1 0 0,0-1 0,0 1-1,1-1 1,-1 0 0,-1-1 0,-9 3 0,6-2-85,-1-1 0,1 0 0,0 0 0,-1-1 0,1 0 0,-1-1 1,1 0-1,0 0 0,-1-1 0,1 0 0,0-1 0,0 0 1,1 0-1,-1-1 0,-10-6 0,18 9-59,0 1-1,0-1 0,0 1 1,0-1-1,0 1 1,0-1-1,0 0 1,1 1-1,-1-1 1,0 0-1,0 1 1,1-1-1,-1 0 1,1 0-1,-1 0 0,0 0 1,1 0-1,0 0 1,-1 0-1,1 0 1,0 0-1,-1 0 1,1 0-1,0 0 1,0 0-1,0 0 1,0 0-1,0 0 1,0 0-1,0 0 0,0 0 1,0 0-1,1-1 1,0 0-73,0 0 0,1 0-1,-1 1 1,1-1 0,0 0 0,0 1 0,-1 0 0,1-1-1,0 1 1,0 0 0,0 0 0,0 0 0,0 0 0,3 0 0,19-9-941</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0.279"/>
    </inkml:context>
    <inkml:brush xml:id="br0">
      <inkml:brushProperty name="width" value="0.05" units="cm"/>
      <inkml:brushProperty name="height" value="0.05" units="cm"/>
      <inkml:brushProperty name="color" value="#E71224"/>
    </inkml:brush>
  </inkml:definitions>
  <inkml:trace contextRef="#ctx0" brushRef="#br0">133 174 13979,'3'-4'394,"0"0"-1,0 0 1,-1 0-1,0 0 1,0-1-1,0 1 1,-1 0-1,3-9 1,-4 12-281,1 0-1,-1 0 1,0 0 0,0 0 0,1 0-1,-1 0 1,0 0 0,0 0 0,0 0 0,0 0-1,0 0 1,0 0 0,-1 0 0,1-1 0,0 1-1,0 1 1,-1-1 0,1 0 0,-1 0-1,1 0 1,-1 0 0,1 0 0,-1 0 0,1 0-1,-1 0 1,0 1 0,1-1 0,-1 0 0,0 1-1,0-1 1,0 0 0,1 1 0,-1-1-1,0 1 1,0-1 0,0 1 0,0 0 0,0-1-1,0 1 1,0 0 0,0 0 0,0 0 0,0-1-1,0 1 1,-2 0 0,0 1 58,-1 0 0,1-1 1,-1 1-1,1 0 0,-1 0 0,1 1 1,0-1-1,0 1 0,0 0 0,0 0 1,0 0-1,0 0 0,0 0 0,0 1 1,1-1-1,-1 1 0,-2 3 0,-3 4 63,0 1 0,1 0-1,-8 15 1,10-16-143,0 0 1,0 0-1,1 0 0,0 0 1,1 1-1,0-1 1,1 1-1,-2 17 1,4-27-85,0 0 1,0-1-1,0 1 1,1 0-1,-1 0 1,0-1-1,0 1 1,0 0 0,1 0-1,-1-1 1,1 1-1,-1 0 1,0-1-1,1 1 1,-1 0-1,1-1 1,-1 1-1,1-1 1,0 1 0,-1-1-1,1 1 1,0-1-1,-1 1 1,1-1-1,0 0 1,-1 1-1,1-1 1,0 0 0,0 0-1,-1 1 1,1-1-1,0 0 1,0 0-1,0 0 1,-1 0-1,1 0 1,0 0-1,0 0 1,0 0 0,-1 0-1,1-1 1,0 1-1,0 0 1,1-1-1,6-1 2,0-1-1,1 0 0,9-6 1,-7 4-17,12-4-51,0 1 1,0 1-1,39-6 0,-48 11 15,0 1 0,0 0 0,1 1 0,-1 1 0,0 0 0,1 1 0,20 6 0,-34-8 54,-1 0 0,0 0-1,1 0 1,-1 0 0,1 0-1,-1 1 1,1-1 0,-1 0 0,0 0-1,1 0 1,-1 0 0,1 0-1,-1 0 1,1 0 0,-1 0 0,0-1-1,1 1 1,-1 0 0,1 0-1,-1 0 1,0 0 0,1 0 0,-1-1-1,1 1 1,-1 0 0,0 0-1,1-1 1,-1 1 0,0 0 0,0-1-1,1 1 1,-1 0 0,0-1-1,1 0 1,-1-17 319,-16-28 281,14 41-494,-9-20 236,0 1-1,-1 0 1,-2 1 0,0 0-1,-28-32 1,42 55-356,1 0 1,-1-1-1,0 1 1,0 0-1,0-1 0,0 1 1,1 0-1,-1-1 1,0 1-1,0 0 0,1 0 1,-1-1-1,0 1 1,1 0-1,-1 0 1,0 0-1,0-1 0,1 1 1,-1 0-1,0 0 1,1 0-1,-1 0 0,0 0 1,1 0-1,-1 0 1,1 0-1,-1 0 1,0 0-1,1 0 0,-1 0 1,1 0-1,17-1-486,33 4-1,7 0-650,38-9 309,-47 0 331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7.390"/>
    </inkml:context>
    <inkml:brush xml:id="br0">
      <inkml:brushProperty name="width" value="0.05" units="cm"/>
      <inkml:brushProperty name="height" value="0.05" units="cm"/>
    </inkml:brush>
  </inkml:definitions>
  <inkml:trace contextRef="#ctx0" brushRef="#br0">370 195 15547,'5'-4'531,"0"-1"0,-1 0 0,1 0 0,5-10 0,-9 14-417,0 0 0,-1-1 0,1 1-1,0 0 1,-1-1 0,1 1 0,-1-1 0,0 1 0,0 0 0,1-1-1,-1 1 1,0-4 0,0 5-31,-1-1 0,1 0 0,0 0 0,0 1 0,-1-1 0,1 0 0,-1 0 0,1 1 0,-1-1 0,1 1 0,-1-1 0,1 0 0,-1 1 0,1-1 0,-1 1-1,0-1 1,1 1 0,-1 0 0,0-1 0,1 1 0,-1 0 0,0-1 0,0 1 0,1 0 0,-1 0 0,-1-1 0,-4 0 132,0 1-1,-1-1 1,1 1-1,0 0 1,-1 0-1,1 1 1,0 0-1,-1 0 1,1 0-1,-7 3 1,-3 2-11,-1 0 0,-24 14 1,22-9-155,0 2 1,1 0 0,0 1 0,1 1-1,0 0 1,1 1 0,-17 23 0,23-26-46,1 0 0,0 0 0,1 1 1,1 0-1,0 1 0,0-1 1,2 1-1,0 0 0,0 1 1,2-1-1,-2 17 0,4-25-6,1-1 1,0 0-1,0 0 1,1 0-1,0 0 0,0 0 1,0 0-1,1 0 0,0 0 1,0-1-1,1 1 1,-1-1-1,1 1 0,5 6 1,-5-8-2,0 0 0,0-1 0,1 0 0,-1 0 0,1 0 0,0 0 1,-1 0-1,1-1 0,0 0 0,1 1 0,-1-2 0,0 1 0,0 0 1,1-1-1,-1 0 0,1 0 0,0 0 0,-1 0 0,9-1 0,-1-1 3,-1 0-1,0-1 1,0-1-1,0 0 1,0 0-1,0-1 1,-1 0-1,1-1 0,-1 0 1,-1-1-1,12-8 1,5-4 57,-2-2 0,41-41 0,-47 43 18,-2-2 0,0 0 0,-1 0 0,-1-2-1,-1 0 1,14-32 0,-22 41-19,1-1 1,-2-1 0,0 1 0,0-1-1,-2 0 1,0 0 0,0 0-1,-1 0 1,-1 0 0,-1 0-1,0 0 1,-3-15 0,2 25-55,0-1-1,0 0 1,-1 1 0,1-1 0,-1 1 0,0 0 0,0 0-1,-1 0 1,0 0 0,0 1 0,0-1 0,0 1 0,-1 0 0,-7-5-1,10 7-77,0 0-1,-1 1 0,0-1 0,1 1 0,-1-1 1,0 1-1,0 0 0,0 0 0,0 0 0,0 1 1,0-1-1,0 1 0,0-1 0,0 1 0,0 0 1,0 0-1,0 1 0,0-1 0,0 1 1,0-1-1,0 1 0,0 0 0,0 0 0,0 0 1,0 0-1,1 1 0,-1-1 0,0 1 0,-3 3 1,3-2-22,-1 0 0,1 0 1,0 0-1,1 1 1,-1 0-1,0-1 1,1 1-1,0 0 0,0 0 1,0 0-1,1 0 1,-1 1-1,1-1 0,0 0 1,0 1-1,0-1 1,1 1-1,0 7 1,3 20-619</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1.286"/>
    </inkml:context>
    <inkml:brush xml:id="br0">
      <inkml:brushProperty name="width" value="0.05" units="cm"/>
      <inkml:brushProperty name="height" value="0.05" units="cm"/>
      <inkml:brushProperty name="color" value="#E71224"/>
    </inkml:brush>
  </inkml:definitions>
  <inkml:trace contextRef="#ctx0" brushRef="#br0">0 0 19588,'2'3'237,"0"0"-1,0 1 0,-1-1 1,1 0-1,-1 1 0,0-1 1,0 0-1,0 1 0,0 0 1,-1-1-1,0 1 0,1 5 1,0 5 212,54 304 3964,-53-310-4367,8 29 53,-9-36-83,-1 1 0,1-1 0,-1 1 0,1-1-1,0 1 1,0-1 0,-1 0 0,1 1 0,0-1 0,0 0 0,1 0 0,-1 0 0,0 1 0,0-1-1,0-1 1,1 1 0,-1 0 0,2 1 0,-2-2-2,0 0-1,-1 0 1,1 0 0,0 0 0,0 0-1,-1-1 1,1 1 0,0 0-1,0 0 1,-1 0 0,1-1 0,0 1-1,0 0 1,-1-1 0,1 1-1,-1-1 1,1 1 0,0-1 0,-1 1-1,1-1 1,-1 1 0,1-1-1,-1 0 1,1 1 0,-1-1 0,1 0-1,-1 1 1,0-1 0,0 0-1,1-1 1,9-26 205,-9 24-184,24-101 511,-16 62-368,26-76-1,-33 115-177,-1 1-1,1-1 1,0 1-1,-1 0 1,1 0-1,1 0 1,-1 0-1,3-3 0,-5 6 0,1-1 1,0 1-1,-1 0 0,1-1 0,-1 1 0,1-1 0,0 1 0,-1 0 0,1 0 0,0-1 0,0 1 0,-1 0 0,1 0 0,0 0 0,0 0 0,-1 0 0,1 0 0,0 0 1,0 0-1,-1 0 0,1 0 0,0 0 0,0 0 0,-1 0 0,1 1 0,0-1 0,-1 0 0,1 1 0,0-1 0,-1 0 0,1 1 0,0-1 0,-1 1 0,1-1 0,-1 1 1,1-1-1,-1 1 0,1-1 0,-1 1 0,1 0 0,-1-1 0,1 2 0,4 7-15,0 0-1,-1 0 1,0 0 0,0 0-1,-1 1 1,0-1 0,2 20 0,8 22 1,-13-50 12,1 0 1,-1 0-1,1 0 0,0 0 1,-1-1-1,1 1 1,0 0-1,0-1 1,-1 1-1,1 0 1,0-1-1,0 1 1,0-1-1,0 1 1,0-1-1,0 0 1,0 1-1,0-1 0,0 0 1,0 0-1,0 1 1,0-1-1,0 0 1,0 0-1,0 0 1,0 0-1,0 0 1,0-1-1,0 1 1,0 0-1,0 0 0,0-1 1,0 1-1,1-1 1,2 0-10,0 0 0,-1-1 0,1 1 0,0-1 0,-1 0 0,1 0 0,3-3 1,-2-2 10,1 1 1,-1-1 0,0 0 0,-1 0 0,0 0-1,6-16 1,-6 13 0,0 1 1,1 0-1,0 1 0,9-13 1,-14 21-5,0-1 1,1 1 0,-1 0 0,0-1 0,0 1 0,1-1 0,-1 1 0,0-1 0,0 1-1,1 0 1,-1-1 0,1 1 0,-1 0 0,0-1 0,1 1 0,-1 0 0,1 0 0,-1-1 0,1 1-1,-1 0 1,0 0 0,1 0 0,-1 0 0,1-1 0,-1 1 0,1 0 0,-1 0 0,1 0-1,-1 0 1,1 0 0,-1 0 0,1 0 0,-1 0 0,1 1 0,-1-1 0,1 0 0,-1 0-1,1 0 1,-1 0 0,1 1 0,-1-1 0,0 0 0,1 1 0,-1-1 0,1 0 0,-1 1 0,0-1-1,1 0 1,-1 1 0,0-1 0,1 0 0,-1 1 0,0-1 0,0 1 0,1-1 0,-1 1-1,0-1 1,0 1 0,0-1 0,0 1 0,0-1 0,0 1 0,0 0 0,7 42-109,-6-32 73,3 30 135,-1 59 1,-3-89 8,6-29-3107,-6 9 2140,1-1 0,1 0 1,0 0-1,4-14 0,-4 16 395,11-32-867</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1.925"/>
    </inkml:context>
    <inkml:brush xml:id="br0">
      <inkml:brushProperty name="width" value="0.05" units="cm"/>
      <inkml:brushProperty name="height" value="0.05" units="cm"/>
      <inkml:brushProperty name="color" value="#E71224"/>
    </inkml:brush>
  </inkml:definitions>
  <inkml:trace contextRef="#ctx0" brushRef="#br0">151 153 13699,'-4'-12'1963,"2"7"-1186,1 1 0,0 0 0,-1-1 0,0 1 0,0 0 0,-4-4-1,6 7-686,-1 1-1,1-1 0,-1 0 0,1 1 0,-1-1 0,0 1 0,1 0 0,-1-1 1,0 1-1,0 0 0,1-1 0,-1 1 0,0 0 0,0 0 0,0-1 0,1 1 1,-1 0-1,0 0 0,0 0 0,0 0 0,1 0 0,-1 0 0,0 0 0,0 1 1,0-1-1,1 0 0,-1 0 0,0 1 0,0-1 0,1 0 0,-1 1 0,0-1 1,0 1-1,1-1 0,-1 1 0,1-1 0,-1 1 0,0-1 0,1 1 1,-2 1-1,-5 6 140,0 0 1,0 0-1,0 0 0,1 1 1,0 1-1,1-1 1,-6 15-1,-1 4 32,-10 41-1,19-56-165,0-1-1,-1 19 1,4-31-90,0 0-1,0 0 1,0-1 0,1 1-1,-1 0 1,0 0 0,0-1-1,1 1 1,-1 0 0,0 0-1,1 0 1,-1 0 0,0-1-1,0 1 1,1 0-1,-1 0 1,0 0 0,1 0-1,-1 0 1,0 0 0,1 0-1,-1 0 1,0 0 0,1 0-1,-1 0 1,0 0 0,1 0-1,-1 0 1,0 0 0,0 0-1,1 0 1,-1 1-1,0-1 1,1 0 0,-1 0-1,0 0 1,0 0 0,1 1-1,-1-1 1,0 0 0,0 0-1,1 0 1,-1 1 0,0-1-1,0 0 1,0 1-1,1-1 1,-1 0 0,0 0-1,0 1 1,0-1 0,0 0-1,0 1 1,0-1 0,0 0-1,0 1 1,0-1 0,0 0-1,0 1 1,0-1-1,0 0 1,0 1 0,0-1-1,0 0 1,0 0 0,0 1-1,0-1 1,0 0 0,-1 1-1,19-18 111,-18 17-115,32-39 132,-11 12-56,29-27-1,-44 48-75,1 0 1,0 0 0,0 1 0,0 0-1,1 0 1,-1 1 0,1 0-1,0 0 1,14-4 0,-20 7-4,1 1 0,0-1 1,0 1-1,-1-1 0,1 1 1,0 0-1,0 0 0,0 0 0,0 0 1,-1 1-1,1-1 0,0 1 1,0-1-1,-1 1 0,1 0 1,0 0-1,-1 1 0,1-1 1,-1 0-1,0 1 0,1 0 0,-1-1 1,0 1-1,0 0 0,0 0 1,0 0-1,2 3 0,3 5-4,-2 1 0,1-1 0,-1 1 0,-1 0 0,5 16-1,8 18 105,-13-56 269,-2-11-158,-3-7-40,0 1 1,-2 0-1,-1 0 1,-2 0-1,0 1 1,-2-1 0,-22-50-1,32 80-357,-1 0-1,1 0 0,0-1 1,0 1-1,0 0 1,0-1-1,0 1 0,0-1 1,0 0-1,0 1 1,0-1-1,1 0 1,-1 0-1,1-1 0,-1 1 1,0 0-1,1-1 1,-1 0-1,1 1 1,-1-1-1,4 0 0,0 0-75,0 0 0,1-1 0,-1 1 0,0-1-1,0 0 1,0-1 0,0 1 0,-1-1-1,8-4 1,15-10-724</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2.411"/>
    </inkml:context>
    <inkml:brush xml:id="br0">
      <inkml:brushProperty name="width" value="0.05" units="cm"/>
      <inkml:brushProperty name="height" value="0.05" units="cm"/>
      <inkml:brushProperty name="color" value="#E71224"/>
    </inkml:brush>
  </inkml:definitions>
  <inkml:trace contextRef="#ctx0" brushRef="#br0">20 0 16604,'-18'268'5648,"17"-195"-4321,13 118 1,-11-186-1276,0 11 130,2-1 0,6 20 0,-9-32-141,1 0 1,0-1 0,0 1 0,0-1 0,0 1 0,0-1 0,1 1 0,-1-1 0,1 0-1,-1 0 1,1 0 0,0 0 0,0 0 0,0 0 0,0 0 0,0-1 0,0 1 0,1-1 0,-1 1-1,4 1 1,-4-3-3,0 0 1,0 0-1,0 0 0,0 0 0,0 0 0,0 0 0,0 0 1,0-1-1,0 1 0,0-1 0,0 1 0,0-1 0,0 0 0,0 0 1,0 0-1,-1 0 0,1 0 0,0 0 0,-1-1 0,1 1 1,1-3-1,5-4 167,-1 0 1,11-17 0,-11 15-51,2-2-24,89-129 1362,-80 112-1333,-2 0 0,0-1 0,11-34 0,-26 58-322,1 0 1,-1 0-1,0 0 1,0 0-1,-1 0 1,1 0-1,-2-6 1,1 11 84,0 0-1,0 0 1,0 0 0,0 0 0,0 0-1,0 0 1,0 0 0,-1 0 0,1 0-1,0 0 1,-1 0 0,1 0-1,0 0 1,-1 0 0,1 1 0,-1-1-1,0 0 1,1 0 0,-1 1 0,0-1-1,1 0 1,-1 0 0,0 1 0,0-1-1,0 1 1,1-1 0,-1 1 0,0-1-1,0 1 1,0 0 0,0-1 0,0 1-1,0 0 1,0 0 0,0-1 0,0 1-1,0 0 1,0 0 0,0 0 0,0 0-1,0 1 1,0-1 0,0 0-1,0 0 1,0 0 0,0 1 0,1-1-1,-1 1 1,0-1 0,-1 1 0,-12 10-710,0 2-134</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2.861"/>
    </inkml:context>
    <inkml:brush xml:id="br0">
      <inkml:brushProperty name="width" value="0.05" units="cm"/>
      <inkml:brushProperty name="height" value="0.05" units="cm"/>
      <inkml:brushProperty name="color" value="#E71224"/>
    </inkml:brush>
  </inkml:definitions>
  <inkml:trace contextRef="#ctx0" brushRef="#br0">0 0 16323,'17'36'2145,"2"-6"-1361,-1-8-384,2-5 1361,-2-13-1273,-1-8-576,-3-16 200,0-3-216,-7-13-240</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3.249"/>
    </inkml:context>
    <inkml:brush xml:id="br0">
      <inkml:brushProperty name="width" value="0.05" units="cm"/>
      <inkml:brushProperty name="height" value="0.05" units="cm"/>
      <inkml:brushProperty name="color" value="#E71224"/>
    </inkml:brush>
  </inkml:definitions>
  <inkml:trace contextRef="#ctx0" brushRef="#br0">50 643 17564,'25'-8'1972,"-2"-1"1,25-12-1,-46 20-1931,0 0 1,0 0-1,-1 0 1,1 0-1,0 0 1,-1-1-1,1 1 0,-1 0 1,0-1-1,1 1 1,1-3-1,-3 3-17,0 1 0,1-1 0,-1 0 0,0 1 1,0-1-1,1 0 0,-1 1 0,0-1 0,0 0 0,0 0 0,0 1 0,0-1 0,0 0 1,0 1-1,0-1 0,0 0 0,0 1 0,-1-1 0,1 0 0,0 1 0,0-1 1,-1 0-1,0-1 13,-1 0 1,1 1 0,-1-1 0,0 1-1,1-1 1,-1 1 0,0 0-1,0 0 1,0 0 0,0 0 0,0 0-1,0 0 1,0 0 0,0 1 0,0-1-1,0 1 1,0-1 0,-4 1-1,2-1-14,0 1-1,-1 0 0,1 0 1,0 0-1,0 1 1,-1-1-1,1 1 0,0 0 1,0 0-1,0 1 0,0-1 1,0 1-1,0 0 1,0 0-1,1 0 0,-4 3 1,2-2-13,1 1 1,0 1-1,0-1 0,1 0 1,-1 1-1,1 0 1,0 0-1,0 0 1,1 0-1,-4 9 0,2-2 31,1 0 0,1 0 0,-1 0-1,2 0 1,0 0 0,0 0-1,1 0 1,1 0 0,0 0 0,4 19-1,-4-28-13,0 1 0,0-1-1,0 1 1,0-1-1,1 0 1,-1 0 0,1 0-1,0 0 1,0 0 0,0 0-1,1 0 1,2 2 0,-3-3-9,-1-1-1,1 0 1,0 0 0,0 0 0,-1 0 0,1 0 0,0 0 0,0-1 0,0 1-1,0-1 1,0 1 0,0-1 0,0 0 0,0 0 0,0 0 0,0 0 0,0 0-1,0 0 1,1-1 0,-1 1 0,0 0 0,3-2 0,5-2 10,-1-1 0,1 0 0,-1 0 0,0-1 0,-1 0 0,1-1 0,-1 0 0,11-11 0,56-72-23,-64 76 0,21-30-14,-2-1 0,35-72 0,33-104 18,-85 190 5,-1-1 1,-2 1 0,11-60-1,-21 86-13,1 0-1,-1 0 0,0 0 0,0 0 1,-2-9-1,2 13 0,0 1 0,0-1 0,0 0 0,0 1 1,-1-1-1,1 1 0,0-1 0,0 0 0,-1 1 0,1-1 0,0 1 1,-1-1-1,1 1 0,-1-1 0,1 1 0,-1-1 0,1 1 0,-1-1 0,1 1 1,-1 0-1,1-1 0,-1 1 0,1 0 0,-1 0 0,0-1 0,1 1 1,-1 0-1,0 0 0,1 0 0,-1 0 0,1-1 0,-1 1 0,0 0 1,1 0-1,-1 1 0,0-1 0,1 0 0,-1 0 0,0 0 0,1 0 1,-1 0-1,0 1 0,1-1 0,-1 0 0,1 1 0,-1-1 0,0 1 0,-5 2 0,1 0 0,0 1 0,0-1 0,0 1 0,0 1 0,1-1 0,0 0 1,-5 7-2,-28 45-9,32-49 8,-14 27 19,1 0-1,1 2 1,-17 53-1,27-65 9,1-1 0,0 1 0,2 0 0,1 1 1,1-1-1,1 41 0,2-58-31,0 0-1,0 1 1,0-1 0,1-1 0,0 1-1,0 0 1,0 0 0,1-1 0,0 1-1,1-1 1,-1 0 0,1 0 0,0 0 0,1-1-1,0 1 1,-1-1 0,2 0 0,9 8-1,-7-9-103,-1 1 0,1-1 0,0-1 0,1 0 0,-1 0 0,0 0 0,1-1 0,0 0 0,-1-1 0,1 0-1,0 0 1,0-1 0,0 0 0,13-2 0,2-2-277</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4.784"/>
    </inkml:context>
    <inkml:brush xml:id="br0">
      <inkml:brushProperty name="width" value="0.05" units="cm"/>
      <inkml:brushProperty name="height" value="0.05" units="cm"/>
      <inkml:brushProperty name="color" value="#E71224"/>
    </inkml:brush>
  </inkml:definitions>
  <inkml:trace contextRef="#ctx0" brushRef="#br0">115 136 16532,'-1'2'200,"1"-2"74,-1 1 0,0 0 0,1 0 0,-1 0 1,1 0-1,-1-1 0,1 1 0,-1 0 0,1 0 0,-1 0 1,1 0-1,0 0 0,0 0 0,0 0 0,-1 2 1,21-1 2009,-19-2-2277,56 1 1651,119-5 434,-151 2-2028,-1-1 0,0-1 1,0-1-1,0-2 0,23-9 1,-39 13-77,-1-1 1,1 0-1,-1-1 0,-1 1 1,8-7-1,-13 10 6,0 0-1,1-1 1,-1 1-1,0 0 1,0 0 0,0-1-1,0 1 1,-1 0-1,1-1 1,0 1-1,-1-1 1,1 1 0,0-1-1,0-2 1,-2 3 1,1 0-1,0 0 1,0 0 0,0 0 0,-1 0 0,1 0-1,-1 0 1,1 0 0,-1 0 0,1 0 0,-1 0-1,1 0 1,-1 1 0,0-1 0,1 0-1,-1 0 1,0 1 0,0-1 0,0 0 0,1 1-1,-1-1 1,0 1 0,0-1 0,0 1 0,0 0-1,-1-1 1,-6-2-15,-1 0 0,1 1-1,-1 0 1,1 0 0,-1 1 0,0 0-1,0 0 1,-9 2 0,-75 7-33,55-3 43,-283 36 215,316-40-192,3-1-10,0 0 0,1 0 1,-1 0-1,0 0 0,1 0 0,-1 1 1,1-1-1,-1 1 0,0-1 1,1 1-1,-1 0 0,1-1 1,0 1-1,-1 0 0,1 0 1,-1 0-1,-1 2 0,3-2-2,1-1-1,-1 0 1,0 1-1,1-1 1,-1 0-1,0 0 1,1 1-1,-1-1 1,1 0-1,-1 0 1,0 0-1,1 1 1,-1-1-1,1 0 1,-1 0-1,1 0 1,-1 0-1,1 0 1,-1 0-1,0 0 1,1 0-1,-1 0 1,1 0-1,-1 0 1,1 0-1,-1 0 1,1-1-1,17-1 9,27-9-70,50-20 0,-64 19 2,1 2 0,1 0 0,-1 3 1,43-5-1,-73 11 35,0 1 1,1 0 0,-1 0 0,0 0-1,0 1 1,0-1 0,-1 0-1,1 1 1,0-1 0,0 1-1,0 0 1,0-1 0,0 1 0,3 2-1,-5-3 18,0 1-1,1-1 0,-1 0 1,0 0-1,0 1 0,0-1 1,0 0-1,1 1 0,-1-1 1,0 0-1,0 1 0,0-1 1,0 0-1,0 1 0,0-1 1,0 0-1,0 1 0,0-1 0,0 0 1,0 1-1,0-1 0,0 0 1,0 1-1,0-1 0,0 0 1,0 1-1,0-1 0,0 0 1,-1 1-1,1-1 0,-1 2 1,0-1 0,-1 1 0,1-1 0,0 0 0,-1 1 1,1-1-1,-1 0 0,1 0 0,-4 1 0,-13 7 55,0-1 1,-1-1 0,0-1 0,-1 0-1,1-1 1,-36 3 0,-121 0 332,169-7-495,22 2-105,28 0-652,-33-3 577,1-1-1,-1-1 1,1 0 0,-1 0-1,0-1 1,0 0 0,0-1 0,0 0-1,-1 0 1,13-8 0,10-12-435</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5.454"/>
    </inkml:context>
    <inkml:brush xml:id="br0">
      <inkml:brushProperty name="width" value="0.05" units="cm"/>
      <inkml:brushProperty name="height" value="0.05" units="cm"/>
      <inkml:brushProperty name="color" value="#E71224"/>
    </inkml:brush>
  </inkml:definitions>
  <inkml:trace contextRef="#ctx0" brushRef="#br0">124 1 16596,'-1'0'171,"0"0"0,0-1 0,0 1 0,0 0 0,0 0 0,0 0 0,0 0 0,-1 0 0,1 0 0,0 0 0,0 1 0,0-1 0,0 0 0,0 1 0,0-1 0,1 0 0,-1 1 0,0-1 0,0 1 0,0-1 0,0 1 0,0 0 0,1-1 0,-1 1 0,0 0 1,0 0-1,1-1 0,-1 1 0,1 0 0,-1 0 0,1 0 0,-1 0 0,1 0 0,-1 0 0,1 0 0,-1 1 0,-1 6 213,0-1 0,0 1 0,-2 13 0,3-15-351,-21 151 592,-22 121 124,29-165-408,17-99-285,-2-14-55,0 0 0,0 0 0,1 0 0,-1 1 0,0-1 0,0 0 0,1 0 0,-1 0 1,0 0-1,0 0 0,0 0 0,1 0 0,-1 1 0,0-1 0,1 0 0,-1 0 0,0 0 1,0 0-1,1 0 0,-1 0 0,0 0 0,0 0 0,1 0 0,-1-1 0,0 1 0,0 0 1,1 0-1,-1 0 0,0 0 0,2-1 3,0 0-1,0-1 1,-1 1 0,1 0-1,0-1 1,-1 1 0,0-1 0,1 1-1,-1-1 1,1-2 0,11-18 20,-2 0 0,-1-2 0,-1 1 0,0-1 0,4-28 0,20-128 20,-28 144-38,0 6-3,0 1-17,-1-1-1,-1 0 1,-2-59 0,-1 88 11,0-1 1,0 1-1,-1 0 1,1 0-1,0-1 1,0 1 0,-1 0-1,1 0 1,-1 0-1,1 0 1,-1 0-1,0-1 1,0 0 0,1 2 0,-1 0 1,1 0 0,0 0-1,0-1 1,-1 1 0,1 0 0,0 0-1,-1 0 1,1 0 0,0 0-1,0 0 1,-1 0 0,1 0 0,0 0-1,0 0 1,-1 0 0,1 1-1,0-1 1,-1 0 0,1 0-1,0 0 1,0 0 0,-1 0 0,1 0-1,0 0 1,0 1 0,0-1-1,-1 0 1,1 0 0,0 0 0,0 1-1,0-1 1,0 0 0,-1 1-1,-1 2-7,-1 1 0,1-1 0,0 1 0,0 0 0,1 0 0,-2 5 0,-27 105-39,-28 227 0,57-315 4,1-26 41,0 0 0,0 1-1,0-1 1,0 0 0,0 0 0,0 0-1,0 0 1,0 0 0,0 0-1,0 1 1,0-1 0,1 0-1,-1 0 1,0 0 0,0 0-1,0 0 1,0 0 0,0 0-1,0 0 1,0 1 0,0-1-1,0 0 1,0 0 0,0 0-1,1 0 1,-1 0 0,0 0-1,0 0 1,0 0 0,0 0-1,0 0 1,0 0 0,0 0-1,1 0 1,-1 0 0,0 0-1,0 0 1,0 0 0,0 0 0,0 0-1,0 0 1,1 0 0,-1 0-1,0 0 1,0 0 0,0 0-1,0 0 1,0 0 0,0 0-1,0 0 1,1 0 0,-1 0-1,0 0 1,0 0 0,0 0-1,0 0 1,0-1 0,0 1-1,0 0 1,0 0 0,0 0-1,0 0 1,1 0 0,-1 0-1,0 0 1,0 0 0,0-1-1,3-4-74,0 0-1,-1 0 0,1-1 1,-1 1-1,2-8 0,11-44-855,13-112 0,-27 169 676,0 7 84,0 24-20,-1 42-250,-7 5-808,3-42-487,0 44-1,5-61 812</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6.603"/>
    </inkml:context>
    <inkml:brush xml:id="br0">
      <inkml:brushProperty name="width" value="0.05" units="cm"/>
      <inkml:brushProperty name="height" value="0.05" units="cm"/>
      <inkml:brushProperty name="color" value="#E71224"/>
    </inkml:brush>
  </inkml:definitions>
  <inkml:trace contextRef="#ctx0" brushRef="#br0">0 68 15083,'4'7'388,"0"0"-1,0 0 0,-1 0 1,0 1-1,0 0 0,-1-1 1,2 15-1,6 15 791,168 439 3124,-175-469-4185,11 22 552,-14-29-649,0 0 0,1 1 1,-1-1-1,0 1 1,1-1-1,-1 0 1,1 1-1,-1-1 0,0 0 1,1 1-1,-1-1 1,1 0-1,-1 0 1,1 0-1,-1 1 0,1-1 1,-1 0-1,1 0 1,-1 0-1,1 0 1,-1 0-1,1 0 0,-1 0 1,1 0-1,-1 0 1,1 0-1,-1 0 1,1 0-1,-1 0 0,1 0 1,-1-1-1,1 1 1,-1 0-1,1 0 1,-1 0-1,1-1 0,-1 1 1,0 0-1,1-1 1,-1 1-1,1 0 1,-1-1-1,0 1 0,1-1 1,-1 1-1,0 0 1,1-2-1,10-14 303,0 0 1,-1-1-1,-1-1 0,11-28 0,-3 6 4,-14 33-272,29-61 505,31-98 0,-59 150-576,0 0-1,-1 0 1,-1 0-1,-1 0 0,-1 0 1,-2-33-1,0 36-629,0-1 0,-1 1 0,-1 0 0,-10-26 0,12 35 408,0 1 0,-1-1 0,0 1 0,1 0 0,-1 0 0,-1 0-1,1 0 1,0 0 0,-1 1 0,1-1 0,-1 1 0,0 0 0,0 0 0,0 0 0,0 1 0,-4-2 0,-22-8-559</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7.007"/>
    </inkml:context>
    <inkml:brush xml:id="br0">
      <inkml:brushProperty name="width" value="0.05" units="cm"/>
      <inkml:brushProperty name="height" value="0.05" units="cm"/>
      <inkml:brushProperty name="color" value="#E71224"/>
    </inkml:brush>
  </inkml:definitions>
  <inkml:trace contextRef="#ctx0" brushRef="#br0">0 2 15859,'6'10'2177,"8"0"-1257,12-6-320,8-2 1673,13-2-1177,2-3-224,8-5-256,-1 2-264,-2 0-776,-3 1-496,-13 5 792,-6 0-168,-9 6-152</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5:37.455"/>
    </inkml:context>
    <inkml:brush xml:id="br0">
      <inkml:brushProperty name="width" value="0.05" units="cm"/>
      <inkml:brushProperty name="height" value="0.05" units="cm"/>
      <inkml:brushProperty name="color" value="#E71224"/>
    </inkml:brush>
  </inkml:definitions>
  <inkml:trace contextRef="#ctx0" brushRef="#br0">191 83 18716,'-1'-1'179,"-1"0"-1,1 1 1,-1-1 0,0 1 0,1-1-1,-1 1 1,0-1 0,1 1 0,-1 0-1,0 0 1,0 0 0,1 0-1,-1 0 1,0 0 0,0 0 0,1 0-1,-1 1 1,0-1 0,1 1 0,-1-1-1,0 1 1,1 0 0,-1 0-1,1-1 1,-3 3 0,-4 2 184,-1 1 1,1 1-1,-7 7 1,11-11-225,-8 8-12,0 1-1,1 1 1,1 0-1,-18 28 1,24-34-129,0 0 1,1 0 0,0 0 0,0 1-1,0-1 1,1 1 0,0-1-1,0 1 1,1 0 0,0 0 0,1 0-1,0 12 1,0-18 2,0 1 1,1-1-1,-1 0 1,0 0-1,1 0 0,-1 0 1,1 0-1,0 0 0,0 0 1,0 0-1,0 0 0,0 0 1,0 0-1,1-1 1,-1 1-1,0 0 0,1-1 1,-1 1-1,1-1 0,0 1 1,2 1-1,-1-2 11,-1-1 0,1 1 0,0 0 0,-1-1 0,1 0 1,0 1-1,-1-1 0,1 0 0,0 0 0,-1-1 0,1 1 0,-1-1 0,1 1 0,0-1 0,2-1 0,5-2 60,-1 0 1,1-1-1,-1 0 0,0 0 0,0-1 0,-1-1 0,14-12 0,-6 2 127,-1 0 0,-1-1-1,-1-1 1,11-20 0,-17 26-56,0-1 1,-1 1 0,0-1 0,-1 0-1,-1-1 1,0 1 0,1-18-1,-4 29-108,-1 0-1,0-1 0,0 1 0,0-1 0,0 1 1,-1 0-1,1-1 0,-1 1 0,0 0 1,0-1-1,0 1 0,-1 0 0,1 0 0,-3-4 1,3 6-45,0 0 0,0-1 0,-1 1 0,1 0 0,-1 0 0,1 0 0,-1 0 0,1 0 0,-1 0 0,1 0 0,-1 0 0,0 1 0,0-1 0,1 0 0,-1 1 0,0 0 0,0-1 0,0 1 0,1 0 0,-1 0 0,0 0 0,0 0 0,0 0 0,1 1 0,-1-1 0,0 1 0,-2 0 0,-4 1-267,1 1 0,1 0-1,-1 0 1,0 1 0,1 0 0,0 0 0,-1 0 0,2 1 0,-1 0 0,1 0-1,-1 0 1,1 1 0,1 0 0,-1 0 0,1 0 0,0 0 0,0 1 0,1 0-1,-4 10 1,3 6-852</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7.995"/>
    </inkml:context>
    <inkml:brush xml:id="br0">
      <inkml:brushProperty name="width" value="0.05" units="cm"/>
      <inkml:brushProperty name="height" value="0.05" units="cm"/>
    </inkml:brush>
  </inkml:definitions>
  <inkml:trace contextRef="#ctx0" brushRef="#br0">153 22 17036,'0'-1'90,"0"0"0,0 1 0,0-1 0,0 0 0,0 0 1,0 0-1,0 1 0,0-1 0,0 0 0,-1 0 0,1 1 1,0-1-1,0 0 0,-1 0 0,1 1 0,-1-1 0,1 0 1,0 1-1,-1-1 0,0 1 0,1-1 0,-1 0 0,1 1 0,-1-1 1,1 1-1,-1-1 0,0 1 0,0 0 0,1-1 0,-1 1 1,0 0-1,1-1 0,-1 1 0,0 0 0,0 0 0,0 0 1,1 0-1,-1 0 0,0 0 0,0 0 0,1 0 0,-1 0 0,0 0 1,0 0-1,0 0 0,1 0 0,-2 1 0,-2 0 91,1 0 1,-1 1-1,1-1 0,-1 1 0,1-1 1,0 1-1,0 0 0,0 0 0,-4 3 1,-2 6-118,0 0 1,0 0-1,1 0 0,0 1 1,1 1-1,1-1 1,-1 1-1,2 0 1,0 0-1,1 1 1,0 0-1,1-1 1,0 1-1,0 26 0,2-37-56,1 1-1,1-1 0,-1 1 0,0 0 0,1-1 0,-1 1 1,1-1-1,0 0 0,1 1 0,-1-1 0,0 0 0,1 1 1,0-1-1,0 0 0,0 0 0,2 3 0,-2-5 1,0 1-1,0-1 1,0 1-1,1-1 1,-1 1-1,0-1 1,0 0-1,1 0 1,-1 0-1,1-1 1,-1 1 0,1-1-1,-1 1 1,1-1-1,0 0 1,-1 0-1,1 0 1,-1 0-1,1 0 1,-1-1-1,1 1 1,4-2-1,10-3 35,-1-1 0,0-1-1,0-1 1,-1 0 0,0-1-1,-1 0 1,25-21 0,4-8 143,37-43 0,-20 14 150,-72 107-67,11-34-264,-1 0 0,1 0 0,0 0 0,0 0 0,0 0 0,1 9 0,0-13-2,0 0-1,1-1 1,-1 1-1,0-1 0,1 1 1,-1-1-1,1 1 1,-1-1-1,1 1 1,0-1-1,0 1 0,0-1 1,0 0-1,0 0 1,0 1-1,0-1 0,0 0 1,0 0-1,0 0 1,1 0-1,-1 0 1,0 0-1,1 0 0,-1-1 1,1 1-1,-1-1 1,1 1-1,-1-1 0,3 1 1,2 0 0,0 0 0,0 0 0,0-1 1,0 0-1,0 0 0,0-1 0,0 0 0,10-2 1,45-19 7,-52 17-13,1 1-1,0 0 1,1 0-1,-1 1 1,0 1-1,1 0 1,-1 0-1,12 1 1,-20 1-4,-1 0 0,1 0 1,-1 0-1,1 1 1,-1-1-1,0 0 0,1 1 1,-1 0-1,0-1 1,1 1-1,-1 0 1,0-1-1,0 1 0,0 0 1,0 0-1,0 0 1,0 0-1,0 0 1,0 0-1,0 1 0,1 1 1,12 31 120,-13-30-133,0 0 0,1 0-1,-1 0 1,1 0 0,0 0 0,0 0-1,4 5 1,-5-8-21,0 0 0,0 0 1,0-1-1,1 1 0,-1 0 0,0-1 0,0 1 0,0-1 0,0 1 1,1-1-1,-1 0 0,0 0 0,1 1 0,-1-1 0,0 0 0,0 0 0,1 0 1,-1 0-1,0-1 0,1 1 0,-1 0 0,0 0 0,0-1 0,1 1 1,-1-1-1,0 1 0,0-1 0,0 1 0,2-3 0,3 0-265,0-1 0,-1 0 0,0 0 0,0-1 0,0 0 0,6-7 0,-4 4 70,12-11-423</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36.647"/>
    </inkml:context>
    <inkml:brush xml:id="br0">
      <inkml:brushProperty name="width" value="0.05" units="cm"/>
      <inkml:brushProperty name="height" value="0.05" units="cm"/>
      <inkml:brushProperty name="color" value="#E71224"/>
    </inkml:brush>
  </inkml:definitions>
  <inkml:trace contextRef="#ctx0" brushRef="#br0">11 21 13171,'-7'-21'2352,"7"21"-2314,0 1 1,0-1-1,0 0 1,0 0-1,0 0 0,0 0 1,0 0-1,0 0 0,0 0 1,0 0-1,0 0 1,0 0-1,0 1 0,0-1 1,0 0-1,0 0 1,0 0-1,0 0 0,0 0 1,0 0-1,0 0 1,0 0-1,0 0 0,-1 0 1,1 1-1,0-1 1,0 0-1,0 0 0,0 0 1,0 0-1,0 0 1,0 0-1,0 0 0,0 0 1,0 0-1,0 0 1,0 0-1,0 0 0,-1 0 1,1 0-1,0 0 0,0 0 1,0 0-1,0 0 1,0 0-1,0 0 0,0 0 1,0 0-1,0 0 1,0 0-1,-1 0 0,1 0 1,0 0-1,0 0 1,0 0-1,0 0 0,0 0 1,0 0-1,0 0 1,0 0-1,3 39 1625,11 29-1301,3-1 0,2-1 1,36 79-1,-33-94-323,3-2 0,2-1-1,2-1 1,54 67 0,1-24-364,-128-116-1334,11 5 1276</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37.100"/>
    </inkml:context>
    <inkml:brush xml:id="br0">
      <inkml:brushProperty name="width" value="0.05" units="cm"/>
      <inkml:brushProperty name="height" value="0.05" units="cm"/>
      <inkml:brushProperty name="color" value="#E71224"/>
    </inkml:brush>
  </inkml:definitions>
  <inkml:trace contextRef="#ctx0" brushRef="#br0">0 0 10834,'12'8'943,"-1"-1"-1,1 0 1,0 0 0,1-2-1,-1 1 1,1-2-1,0 0 1,22 4-1,-34-7-893,-1-1-1,1 0 0,-1 0 0,1 1 0,0-1 0,-1 0 0,1 0 0,0 0 0,0 0 0,-1 0 0,1 0 0,0 0 1,-1 0-1,1 0 0,0 0 0,-1 0 0,1 0 0,0-1 0,-1 1 0,1 0 0,0-1 0,-1 1 0,1 0 0,-1-1 1,1 1-1,-1 0 0,1-1 0,-1 1 0,1-1 0,-1 1 0,1-1 0,-1 1 0,1-1 0,-1 0 0,1 0 0,-8 4-845,-1 5-45,-4 13 190,5-10 195</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0.188"/>
    </inkml:context>
    <inkml:brush xml:id="br0">
      <inkml:brushProperty name="width" value="0.05" units="cm"/>
      <inkml:brushProperty name="height" value="0.05" units="cm"/>
      <inkml:brushProperty name="color" value="#FFC114"/>
    </inkml:brush>
  </inkml:definitions>
  <inkml:trace contextRef="#ctx0" brushRef="#br0">42 67 14147,'-4'-9'1216,"-1"0"-1,1 0 1,-1 0-1,-1 1 1,-11-14 0,19 35-226,0 1 0,6 16 0,35 108-512,86 188 1,99 115-386,-185-365-2,-48-97-11,-14-17-389,-2 2 1,-1 0-1,-51-62 0,42 65 13</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0.841"/>
    </inkml:context>
    <inkml:brush xml:id="br0">
      <inkml:brushProperty name="width" value="0.05" units="cm"/>
      <inkml:brushProperty name="height" value="0.05" units="cm"/>
      <inkml:brushProperty name="color" value="#FFC114"/>
    </inkml:brush>
  </inkml:definitions>
  <inkml:trace contextRef="#ctx0" brushRef="#br0">141 995 14123,'-6'32'1113,"3"-21"-610,1 0-1,0 0 0,1 1 1,0-1-1,1 19 1,6-70 2463,-2-69-1019,-18-196 1,-48-102-1270,4 172-642,58 235-41,0-1 0,-1 0 1,1 0-1,0 0 1,0 1-1,0-1 1,0 0-1,0 0 1,0 0-1,0 0 1,0 0-1,0 1 1,0-1-1,0 0 1,1 0-1,-1 0 1,1-1-1,-1 2 3,1 0 0,-1 0-1,0 0 1,1 0-1,-1 0 1,0 0 0,1 0-1,-1 0 1,1 0-1,-1 0 1,0 0 0,1 0-1,-1 0 1,0 0-1,1 0 1,-1 0 0,0 0-1,1 0 1,-1 1-1,0-1 1,1 0 0,-1 0-1,0 0 1,1 1-1,-1-1 1,1 1 0,25 25-94,-21-20 71,126 141-146,6 6 156,-129-144-13,48 49-248,108 88-1,-147-135-682,-17-11 949,0 0 0,0 0 0,1 0 0,-1 0-1,0-1 1,0 1 0,0 0 0,0 0 0,0 0 0,0 0-1,0 0 1,0 0 0,0 0 0,0 0 0,1 0 0,-1 0-1,0-1 1,0 1 0,0 0 0,0 0 0,0 0-1,0 0 1,0 0 0,0 0 0,0 0 0,0-1 0,0 1-1,0 0 1,0 0 0,0 0 0,0 0 0,0 0 0,0 0-1,0 0 1,0-1 0,0 1 0,0 0 0,0 0-1,0 0 1,0 0 0,-1 0 0,1 0 0,0 0 0,0 0-1,0 0 1,0-1 0,0 1 0,0 0 0,0 0 0,0 0-1,0 0 1,0 0 0,-1 0 0,1 0 0,0 0 0,0 0-1,0 0 1,0 0 0,0 0 0,0 0 0,0 0-1,-1 0 1,-22-26-591,-3 2 63</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1.632"/>
    </inkml:context>
    <inkml:brush xml:id="br0">
      <inkml:brushProperty name="width" value="0.05" units="cm"/>
      <inkml:brushProperty name="height" value="0.05" units="cm"/>
      <inkml:brushProperty name="color" value="#FFC114"/>
    </inkml:brush>
  </inkml:definitions>
  <inkml:trace contextRef="#ctx0" brushRef="#br0">0 246 7666,'2'-1'96,"0"-1"1,-1 1-1,1 0 1,-1-1 0,1 1-1,-1-1 1,0 1 0,0-1-1,1 1 1,-1-1-1,0 0 1,-1 0 0,1 0-1,0 1 1,0-1-1,-1 0 1,1 0 0,-1 0-1,1-4 1,3-40 2850,-3 38-1971,-1 6-460,1-1 1,-1 1 0,0-1-1,0 1 1,0-1 0,0 1-1,-1-1 1,1 1 0,-1-1-1,-1-4 1,-1 36 1813,-10 757-851,13-962-1873,11-560-891,-10 713 1454,-1 23-165,1 0 0,-1 0-1,0 0 1,0 1 0,0-1-1,0 0 1,0 0 0,0 0 0,0 0-1,0 0 1,0 0 0,1 0-1,-1 0 1,0 0 0,0 0-1,0 0 1,0 0 0,0 0-1,0 0 1,0 0 0,1 0 0,-1 0-1,0 0 1,0 0 0,0 0-1,0 0 1,0 0 0,0 0-1,0 0 1,0 0 0,1 0-1,-1 0 1,0-1 0,0 1 0,0 0-1,0 0 1,0 0 0,0 0-1,0 0 1,0 0 0,0 0-1,0 0 1,0 0 0,0 0-1,0-1 1,1 1 0,-1 0 0,0 0-1,0 0 1,0 0 0,0 0-1,0 0 1,0 0 0,0 0-1,0-1 1,0 1 0,0 0-1,0 0 1,0 0 0,0 0 0,0 0-1,0 0 1,-1 0 0,1 0-1,0-1 1,4 10 110,55 157 259,-48-142-343,1 0 0,2-1 0,0 0 0,30 36-1,-27-41 9,0 0-1,2-1 1,0-1-1,34 22 1,-12-14 61,65 29 0,-101-51-162,0 1-1,0 0 1,0 0 0,-1 0 0,1 0 0,-1 1-1,0-1 1,0 1 0,0 0 0,-1 1 0,1-1-1,5 9 1,-8-9 21,1-1-1,-1 1 0,1-1 1,-1 1-1,0-1 0,0 1 1,0 0-1,-1-1 0,0 1 1,1 0-1,-1 0 0,0-1 1,-1 1-1,1 0 0,-1 0 1,0-1-1,1 1 0,-2 0 1,-1 4-1,2-5-1,-1 0 1,0 0-1,0-1 0,0 1 1,0 0-1,-4 3 0</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2.593"/>
    </inkml:context>
    <inkml:brush xml:id="br0">
      <inkml:brushProperty name="width" value="0.05" units="cm"/>
      <inkml:brushProperty name="height" value="0.05" units="cm"/>
      <inkml:brushProperty name="color" value="#FFC114"/>
    </inkml:brush>
  </inkml:definitions>
  <inkml:trace contextRef="#ctx0" brushRef="#br0">272 40 17692,'1'-5'528,"-1"3"-275,1 0 0,0-1 0,-1 1-1,0 0 1,0 0 0,1 0 0,-1-1-1,-1 1 1,1-3 0,0 4-179,-1 1 0,1-1 1,-1 0-1,1 1 0,-1-1 0,0 1 0,1-1 0,-1 1 1,1-1-1,-1 1 0,0-1 0,0 1 0,1 0 0,-1-1 1,0 1-1,1 0 0,-1-1 0,0 1 0,0 0 1,0 0-1,1 0 0,-1 0 0,0 0 0,0 0 0,0 0 1,1 0-1,-1 0 0,0 0 0,0 0 0,-1 1 1,-6 0 57,0 1 0,1 0 0,-1 1 0,0 0 0,1 0 1,-1 0-1,1 1 0,0 0 0,1 1 0,-1-1 0,1 1 1,-1 0-1,1 1 0,1 0 0,-1 0 0,-7 11 0,-1 2-117,1 1-1,1 0 1,1 1-1,-12 32 1,11-24-5,2 2 1,2-1-1,0 1 1,2 0-1,2 1 1,0 0-1,2-1 1,2 1 0,5 45-1,-5-71-15,1 0 1,0-1-1,1 1 0,0-1 0,0 0 0,0 0 1,0 1-1,1-1 0,-1 0 0,8 8 0,-9-12-25,1 1-1,-1-1 0,1 1 0,0-1 0,-1 0 0,1 0 1,0 0-1,0 0 0,0 0 0,0 0 0,0 0 1,0-1-1,0 1 0,0-1 0,0 1 0,1-1 0,-1 0 1,0 0-1,0 0 0,0 0 0,0 0 0,0 0 0,0-1 1,1 1-1,-1-1 0,0 0 0,0 1 0,0-1 1,0 0-1,2-2 0,2 0-107,0-1 1,-1 1-1,1-1 1,-1-1-1,0 1 1,0-1-1,0 0 0,5-7 1,0-2-18,-1 1 1,10-22-1,9-22-354</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3.042"/>
    </inkml:context>
    <inkml:brush xml:id="br0">
      <inkml:brushProperty name="width" value="0.05" units="cm"/>
      <inkml:brushProperty name="height" value="0.05" units="cm"/>
      <inkml:brushProperty name="color" value="#FFC114"/>
    </inkml:brush>
  </inkml:definitions>
  <inkml:trace contextRef="#ctx0" brushRef="#br0">28 0 19484,'-1'1'111,"0"0"-1,0-1 1,0 1-1,0 0 1,1 0-1,-1-1 1,0 1-1,0 0 1,1 0 0,-1 0-1,1 0 1,-1 0-1,1 0 1,-1 0-1,1 0 1,0 0-1,-1 0 1,1 1-1,0-1 1,0 1-1,-7 28 236,3-4 88,1 0 0,2 1 0,0-1 0,2 0 0,8 52 0,-2-44-341,1-1-1,1 0 1,2-1-1,17 36 0,-21-53-68,1 0 0,0 0 0,14 17 0,-20-29-17,1 0-1,-1 1 1,1-1 0,0-1 0,0 1-1,0 0 1,0-1 0,0 1-1,1-1 1,-1 0 0,1 0-1,0 0 1,-1-1 0,1 1-1,0-1 1,0 0 0,0 0-1,0 0 1,5 0 0,-6-2 3,1 0-1,-1 0 1,1 0 0,-1 0 0,0 0 0,1-1-1,-1 1 1,0-1 0,0 0 0,0 0 0,0 0-1,0 0 1,-1-1 0,1 1 0,-1-1 0,1 0-1,-1 1 1,0-1 0,0 0 0,2-4 0,5-9 51,0-1 1,9-26 0,-17 41-56,18-55 133,-13 35-64,2 1 0,14-30 0,-22 51-74,0-1-1,0 1 1,0 0-1,0 0 1,0-1-1,0 1 1,0 0-1,0-1 1,0 1-1,0 0 1,0 0-1,0-1 1,1 1-1,-1 0 0,0 0 1,0-1-1,0 1 1,0 0-1,1 0 1,-1 0-1,0-1 1,0 1-1,1 0 1,-1 0-1,0 0 1,0 0-1,0 0 1,1-1-1,-1 1 1,0 0-1,1 0 1,-1 0-1,0 0 1,0 0-1,1 0 1,-1 0-1,0 0 1,0 0-1,1 0 0,-1 0 1,0 0-1,1 0 1,-1 0-1,0 0 1,0 0-1,1 0 1,-1 1-1,0-1 1,0 0-1,1 0 1,-1 0-1,0 0 1,0 0-1,1 1 1,-1-1-1,0 0 1,0 0-1,0 0 1,0 1-1,1-1 1,-1 0-1,0 0 1,0 1-1,0-1 0,0 0 1,0 0-1,0 1 1,8 25 5,-8-25-6,15 107 5,-13-79-34,2 1 0,0-1 0,13 37 0,-17-64 8,0 0-1,1-1 1,-1 1-1,1-1 1,-1 0-1,1 1 0,0-1 1,0 1-1,-1-1 1,1 0-1,0 0 1,0 1-1,0-1 1,1 0-1,-1 0 1,0 0-1,2 1 0,-3-2-9,1 0 0,0 0 0,-1 0-1,1 0 1,-1 0 0,1-1-1,0 1 1,-1 0 0,1 0-1,0 0 1,-1-1 0,1 1-1,-1 0 1,1 0 0,-1-1-1,1 1 1,-1-1 0,1 1-1,-1 0 1,1-1 0,-1 1-1,1-1 1,-1 1 0,0-1-1,1 0 1,-1 1 0,1-1-1,4-8-487,-1 0 0,0 0 0,5-18 0,-7 20 263,39-139-2783,-27 99 2039</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4.134"/>
    </inkml:context>
    <inkml:brush xml:id="br0">
      <inkml:brushProperty name="width" value="0.05" units="cm"/>
      <inkml:brushProperty name="height" value="0.05" units="cm"/>
      <inkml:brushProperty name="color" value="#FFC114"/>
    </inkml:brush>
  </inkml:definitions>
  <inkml:trace contextRef="#ctx0" brushRef="#br0">36 547 14835,'-1'3'600,"0"1"1,0-1-1,0 1 0,0-1 0,-1 1 1,1-1-1,-1 0 0,-3 5 0,-6 14 1257,9-17-1654,0 1 0,1-1 0,-1 1 0,1 0 0,1-1 0,-1 1 0,1 0 0,0-1 0,1 10 0,-1-13-192,1-1 0,-1 0 0,0 0 0,1 1 0,-1-1-1,1 0 1,0 0 0,-1 0 0,1 0 0,0 0 0,-1 0-1,1 0 1,0 0 0,0 0 0,0 0 0,0 0 0,0 0-1,2 1 1,-1-2-9,0 1-1,0-1 1,0 1-1,1-1 1,-1 0-1,0 1 1,0-1-1,0 0 1,0-1-1,0 1 1,0 0-1,0 0 1,0-1-1,0 0 1,3 0 0,5-4 6,0 0 0,-1 0 1,1-1-1,-1 0 1,0 0-1,-1-1 1,0 0-1,0-1 1,0 0-1,6-9 0,-3 5 68,0 0-1,1 1 0,20-16 0,-31 27-65,0-1 0,0 0 0,0 0-1,0 1 1,0-1 0,0 1 0,0-1 0,1 1 0,-1-1 0,0 1 0,0 0 0,0 0-1,1-1 1,-1 1 0,0 0 0,0 0 0,0 0 0,1 0 0,-1 1 0,0-1 0,0 0-1,1 0 1,-1 1 0,0-1 0,0 1 0,1 0 0,1 1 13,0 1 0,0-1-1,0 1 1,0 0 0,-1 0 0,5 6 0,-6-6-18,0-1 1,1 1-1,0-1 0,-1 0 1,1 0-1,0 1 1,0-1-1,0 0 0,0-1 1,1 1-1,-1 0 1,1-1-1,-1 1 0,1-1 1,-1 0-1,1 0 1,-1 0-1,4 1 0,-2-2 2,1 0-1,-1-1 0,0 0 1,0 1-1,1-1 0,-1-1 1,0 1-1,0-1 1,0 1-1,0-1 0,0 0 1,-1 0-1,1-1 0,4-3 1,7-7-3,24-25 0,-27 26-21,24-32-118,-30 35 7,1-1 0,1 1 0,0 1 0,0-1 0,1 1 0,17-12 0,-26 20 106,1-1 1,0 1-1,-1-1 0,1 1 0,0 0 0,0-1 0,0 1 1,0 0-1,-1 0 0,1-1 0,0 1 0,0 0 0,0 0 1,0 0-1,0 0 0,-1 0 0,1 0 0,0 0 0,0 1 1,0-1-1,0 0 0,-1 0 0,1 1 0,0-1 0,0 0 1,0 1-1,-1-1 0,1 1 0,0-1 0,-1 1 0,1-1 1,0 1-1,-1 0 0,1-1 0,-1 1 0,1 0 0,-1-1 1,1 1-1,-1 0 0,1 0 0,-1-1 0,0 1 0,0 0 1,1 0-1,-1 0 0,0 1 0,0-2 3,1 1-1,-1 0 1,0 0-1,0-1 1,0 1-1,1 0 1,-1 0 0,1-1-1,-1 1 1,0 0-1,1-1 1,-1 1-1,1-1 1,-1 1-1,1-1 1,-1 1 0,1-1-1,0 1 1,-1-1-1,1 1 1,0-1-1,-1 0 1,1 1-1,0-1 1,0 0-1,-1 0 1,1 1 0,0-1-1,0 0 1,-1 0-1,3 0 1,-1-1-12,0-1 0,0 1 0,0-1-1,0 1 1,0-1 0,-1 0 0,1 1 0,0-1 0,-1 0 0,0 0 0,1 0 0,-1-1 0,0 1 0,0 0-1,0 0 1,1-3 0,13-21-139,-14 26 166,-1-1 0,1 1 0,-1 0 0,1-1 0,-1 1 0,0 0 0,1 0 0,-1 0 0,1-1 0,-1 1 0,1 0 0,-1 0 0,1 0 0,-1 0 0,1 0 0,0 0 0,-1 0 0,1 0 1,-1 0-1,1 0 0,-1 0 0,1 0 0,-1 0 0,1 0 0,-1 1 0,1-1 0,-1 0 0,1 0 0,-1 1 0,0-1 0,1 0 0,-1 0 0,1 1 0,-1-1 0,0 1 0,1-1 0,-1 0 0,0 1 0,1-1 0,-1 1 0,14 23-84,-12-20 78,8 17-32,10 23 57,3-1-1,1-1 1,30 39 0,-48-72 21,1 0 0,-1 0 0,-1 1 0,0 0 0,0 0 0,-1 0 0,4 14 0,-7-18 11,1 1 0,-1 0-1,0 0 1,0-1 0,-1 1 0,0 0-1,0 0 1,-1 0 0,0 0 0,0-1 0,-1 1-1,-3 11 1,5-17-20,-1 1-1,0-1 0,1 1 1,-1-1-1,0 1 0,0-1 1,0 0-1,0 1 0,0-1 1,0 0-1,0 0 0,0 1 1,-1-1-1,1 0 0,0 0 1,-1 0-1,-1 0 1,2 0 1,-1-1 0,1 0 0,0 1 0,0-1 1,-1 0-1,1 0 0,0 0 0,-1 0 0,1-1 1,0 1-1,0 0 0,-1 0 0,1-1 1,0 1-1,0-1 0,-1 1 0,0-2 0,-3 0 31,2-1 0,-1 0 0,0-1 0,0 1 0,1 0 0,0-1 0,0 0 0,0 0 0,0 0 0,-3-5 0,1-1-30,1 0-1,0-1 1,0 1 0,1-1-1,0 0 1,0 0 0,2 0-1,-1 0 1,1 0-1,1 0 1,0-1 0,1 1-1,3-20 1,3 3-40,1 1-1,1 0 1,1 0 0,17-29-1,-23 48-2,-1 1 0,0-1 0,0 0 0,-1 0 0,0 0 0,0 0 1,-1 0-1,0-1 0,0 1 0,-1 0 0,0-1 0,0 1 0,-1 0 0,0-1 0,-1 1 0,-3-10 0,2 1 115,0 0-1,1 0 1,1-28 0,18 79-84,-16-31-18,5 13-5,1 0 0,0 0-1,1-1 1,12 17 0,-18-29 6,0 0 1,0-1-1,0 1 0,0-1 1,1 1-1,-1-1 0,1 0 0,-1 0 1,1 0-1,0 0 0,0 0 1,0 0-1,0-1 0,0 0 1,0 1-1,1-1 0,-1 0 1,0-1-1,1 1 0,-1-1 1,0 1-1,1-1 0,-1 0 1,1 0-1,-1 0 0,0-1 1,1 1-1,3-2 0,3-2 5,1-1 1,-1 0-1,-1-1 0,1 0 0,-1 0 0,0-1 0,0-1 0,-1 1 0,0-1 0,10-13 0,10-13 27,27-46 0,-55 79-32,11-17 13,-9 13-11,1 0 0,0 1 0,0-1 0,0 1 0,0-1 0,1 1 0,-1 0-1,1 1 1,7-6 0,-11 9-1,1 0-1,-1 0 1,1 0 0,0 0-1,-1 0 1,1 0-1,-1 0 1,1 0 0,0 0-1,-1 0 1,1 0-1,-1 0 1,1 0-1,-1 1 1,1-1 0,-1 0-1,1 0 1,-1 1-1,1-1 1,-1 0-1,1 1 1,-1-1 0,1 0-1,-1 1 1,1-1-1,-1 1 1,0-1-1,1 1 1,-1-1 0,0 1-1,0-1 1,1 1-1,-1-1 1,0 1-1,0 0 1,12 26 27,-11-22-21,-1-5-7,3 6 22,-1 0 0,1 0-1,0 0 1,7 9 0,-10-14-12,1 1 1,0-1-1,0-1 1,0 1-1,0 0 1,0 0-1,0 0 1,0 0 0,0-1-1,0 1 1,0 0-1,0-1 1,0 1-1,1-1 1,-1 1-1,0-1 1,0 0-1,1 0 1,-1 1-1,0-1 1,1 0-1,-1 0 1,0 0 0,0 0-1,1 0 1,-1-1-1,0 1 1,1 0-1,-1-1 1,0 1-1,2-1 1,5-4 42,0-1-1,0 0 1,0 0 0,-1 0 0,0-1 0,9-11-1,9-8 59,-12 13-233,1 1-1,1 1 1,0 0 0,0 1 0,1 0-1,1 1 1,-1 1 0,29-10 0,-45 18 72,1 0 1,-1 0 0,1 0-1,-1 0 1,0 0 0,1 0 0,-1 0-1,1 0 1,-1 0 0,0 0-1,1 0 1,-1-1 0,0 1 0,1 0-1,-1 0 1,0-1 0,1 1-1,-1 0 1,0 0 0,1-1 0,-1 1-1,0 0 1,0 0 0,1-1-1,-1 1 1,0-1 0,0 1 0,0 0-1,1-1 1,-1 1 0,0 0-1,0-1 1,0 1 0,0-1 0,0 1-1,0 0 1,0-1 0,0 0-1,-13-11-981,0 3 343</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4.613"/>
    </inkml:context>
    <inkml:brush xml:id="br0">
      <inkml:brushProperty name="width" value="0.05" units="cm"/>
      <inkml:brushProperty name="height" value="0.05" units="cm"/>
      <inkml:brushProperty name="color" value="#FFC114"/>
    </inkml:brush>
  </inkml:definitions>
  <inkml:trace contextRef="#ctx0" brushRef="#br0">13 71 20260,'-11'-11'2161,"10"5"-1321,2 2-384,4 1 1248,-1 0-567,2-2-1001,2 0-840,1-4 696,-1 2-224,-4-10-193</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5.232"/>
    </inkml:context>
    <inkml:brush xml:id="br0">
      <inkml:brushProperty name="width" value="0.05" units="cm"/>
      <inkml:brushProperty name="height" value="0.05" units="cm"/>
      <inkml:brushProperty name="color" value="#FFC114"/>
    </inkml:brush>
  </inkml:definitions>
  <inkml:trace contextRef="#ctx0" brushRef="#br0">86 48 16588,'-3'-3'361,"0"-1"1,0 1-1,0 0 1,-1 0-1,1 1 1,-1-1-1,-5-2 1,8 4-300,0 1 0,0 0 0,0-1 0,0 1 1,0 0-1,0 0 0,0 0 0,0 0 0,0 0 1,0 0-1,0 0 0,0 0 0,0 0 0,0 0 1,0 0-1,0 1 0,0-1 0,0 0 0,0 1 1,0-1-1,0 1 0,0-1 0,0 1 0,1-1 1,-1 1-1,0 0 0,0-1 0,1 1 1,-1 0-1,0 0 0,1 0 0,-1-1 0,1 1 1,-1 0-1,1 0 0,-1 0 0,0 2 0,-3 7 169,0 0 0,1 1 0,1-1 0,-1 1 0,1 0 0,1-1 0,0 1 0,1 12 0,0-10-176,1 0 1,0 1 0,1-1 0,0 0-1,1 0 1,5 15 0,-7-26-49,0-1 1,-1 1-1,1 0 1,0 0 0,0 0-1,0-1 1,0 1-1,0-1 1,0 1-1,0-1 1,1 1-1,-1-1 1,1 0-1,-1 1 1,1-1-1,-1 0 1,1 0-1,3 2 1,-3-3-1,-1 0 0,1 0 0,-1 0 0,1 0 1,-1 0-1,1 0 0,0 0 0,-1 0 0,1-1 0,-1 1 0,1 0 0,-1-1 1,1 0-1,-1 1 0,1-1 0,-1 0 0,0 0 0,2 0 0,3-4 12,0 0-1,-1 0 1,0 0-1,0-1 1,0 0 0,-1 0-1,1 0 1,2-7-1,13-30 102,27-81 1,-34 84-99,-7 30-23,-1 14-4,0 16-5,13 139-53,9 43 49,-17-147 29,4 0 1,1-1 0,43 96-1,-51-129 37,-7-20-48,0-1-1,0 0 0,0 0 1,0 0-1,0 0 1,0 1-1,0-1 0,0 0 1,0 0-1,0 0 0,0 0 1,0 0-1,0 0 0,-1 1 1,1-1-1,0 0 1,0 0-1,0 0 0,0 0 1,0 0-1,0 0 0,0 0 1,0 1-1,-1-1 0,1 0 1,0 0-1,0 0 1,0 0-1,0 0 0,0 0 1,-1 0-1,1 0 0,0 0 1,0 0-1,0 0 0,0 0 1,0 0-1,-1 0 1,1 0-1,0 0 0,0 0 1,0 0-1,0 0 0,-1 0 1,1 0-1,0 0 0,0 0 1,0 0-1,0 0 1,0 0-1,0 0 0,-1-1 1,1 1-1,0 0 0,0 0 1,0 0-1,-4-3 32,1 0 0,-1 0-1,1 0 1,0 0 0,0 0-1,0-1 1,-4-6 0,-17-29 125,2-1 0,-20-50 0,31 62-137,1-1-1,1 0 1,2 0 0,-5-40-1,11 61-73,0 1-1,1-1 0,0 1 1,0-1-1,1 1 1,0-1-1,0 1 0,4-13 1,-4 17-29,1 0-1,-1 1 1,0-1 0,1 0 0,0 1-1,0-1 1,-1 1 0,1 0 0,1 0 0,-1 0-1,0 0 1,0 0 0,1 0 0,-1 0-1,1 1 1,0-1 0,-1 1 0,1 0 0,0-1-1,0 1 1,0 1 0,0-1 0,3 0-1,1 0-22,-1 1 0,1 0 0,-1 0 0,1 1-1,-1 0 1,9 1 0,0 1-121,24 2-403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8.928"/>
    </inkml:context>
    <inkml:brush xml:id="br0">
      <inkml:brushProperty name="width" value="0.05" units="cm"/>
      <inkml:brushProperty name="height" value="0.05" units="cm"/>
    </inkml:brush>
  </inkml:definitions>
  <inkml:trace contextRef="#ctx0" brushRef="#br0">242 87 17276,'1'-1'152,"-1"-1"0,1 1 0,-1 0 0,1-1 0,-1 1 0,0 0 0,1-1 1,-1 1-1,0-1 0,0 1 0,0-1 0,0 1 0,0-1 0,-1 1 0,1 0 0,0-1 1,-1 1-1,1-1 0,-1 1 0,1 0 0,-1-1 0,1 1 0,-1 0 0,-1-2 0,0 2-2,0 0-1,1 0 1,-1 0-1,0 0 1,0 0-1,0 0 1,1 0-1,-1 1 1,0-1-1,0 1 0,0 0 1,0-1-1,0 1 1,0 0-1,-3 0 1,-3 1 47,0-1 0,0 1 0,0 1 0,0 0 0,1 0 0,-1 0 1,-11 6-1,7-1-122,1 0 1,0 1-1,1 0 1,-1 1-1,-15 17 1,20-19-72,1 0 1,0 0 0,0 0 0,0 0 0,1 1 0,0 0 0,0 0-1,1 0 1,-4 14 0,6-20-5,0 0-1,1 0 1,0 0 0,-1 1 0,1-1-1,0 0 1,0 0 0,0 0-1,0 0 1,1 0 0,-1 1-1,0-1 1,1 0 0,0 0-1,-1 0 1,1 0 0,0 0 0,0 0-1,0 0 1,2 1 0,-2-1-1,1-1 1,0 0-1,-1 0 1,1 1-1,0-1 1,0-1-1,0 1 1,0 0-1,0 0 0,0-1 1,0 1-1,0-1 1,0 1-1,0-1 1,0 0-1,4 0 1,3-1 0,1 0 0,-1-1 1,0 0-1,1 0 0,-1-1 0,-1 0 1,16-8-1,4-6 13,0-2 1,-1 0-1,0-2 1,-2-1-1,-1-1 1,-1-1-1,0-2 1,33-49-1,-57 75-15,1 0 0,0 0 0,0 1 0,0-1 0,0 0 0,1 0 0,-1 0 0,0 0 0,0 0 0,0 0 0,0 0 0,0 0 0,0 0 0,0 0 0,0 0 0,0 0 0,0 0 0,0 0 0,0 0 0,0 0 0,0 0 0,0 0 0,0 1 0,0-1 0,0 0 1,0 0-1,0 0 0,0 0 0,0 0 0,0 0 0,0 0 0,0 0 0,0 0 0,1 0 0,-1 0 0,0 0 0,0 0 0,0 0 0,0 0 0,0 0 0,0 0 0,0 0 0,0 0 0,0 0 0,0 0 0,0 0 0,0 0 0,0 0 0,0 0 0,0 0 0,0 0 0,1 0 0,-1 0 0,0 0 0,0-1 0,0 1 0,-1 12-71,-4 28-42,1-6-103,3-29 141,1 0 0,0 0 0,0 0 0,1 0 0,-1-1 0,1 1-1,0 0 1,2 5 0,-2-9 16,-1 1 0,1-1 0,0 0 0,-1 1 0,1-1 0,0 0 0,0 0 0,0 0 0,0 0 0,0 0 0,0 0 0,0 0 0,1 0 0,-1 0 0,0 0 0,0 0 0,1-1 0,-1 1 0,0 0 0,1-1 0,-1 0 0,1 1 0,-1-1 0,1 0 0,-1 1 0,1-1 0,-1 0 0,1 0 0,-1 0 0,1-1 0,2 1 0,2-2-129,0 1 0,-1-1-1,1 0 1,0 0-1,0-1 1,-1 1-1,0-1 1,10-7-1,38-35-619,-8 2-33</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5.983"/>
    </inkml:context>
    <inkml:brush xml:id="br0">
      <inkml:brushProperty name="width" value="0.05" units="cm"/>
      <inkml:brushProperty name="height" value="0.05" units="cm"/>
      <inkml:brushProperty name="color" value="#FFC114"/>
    </inkml:brush>
  </inkml:definitions>
  <inkml:trace contextRef="#ctx0" brushRef="#br0">131 40 16436,'-1'-2'240,"1"-1"0,-1 1 0,0-1 0,0 1 0,0 0 0,0-1 0,-1 1 0,1 0 0,-1 0 1,1 0-1,-1 0 0,1 0 0,-1 1 0,-4-4 0,5 4-144,0 1 1,-1-1-1,1 0 0,0 1 1,-1-1-1,1 1 0,-1 0 1,1 0-1,0-1 0,-1 1 1,1 0-1,-1 0 0,1 0 0,0 0 1,-1 1-1,1-1 0,-1 0 1,1 1-1,0-1 0,-1 0 1,1 1-1,0 0 0,-1-1 1,1 1-1,0 0 0,0 0 1,0-1-1,-2 3 0,-2 2 69,0 0 0,0 0 1,1 1-1,0 0 0,0 0 0,0 0 0,0 0 0,1 1 0,0 0 1,1-1-1,-4 15 0,1 0-85,1 0 1,-3 37-1,6-50-73,0 1 0,1 0 0,0-1 0,0 1 0,1-1 0,0 1 0,1-1-1,0 1 1,0-1 0,0 0 0,7 14 0,-9-21-3,1 0-1,0 0 1,-1 0-1,1 0 1,0 1-1,0-1 1,0 0 0,0-1-1,0 1 1,0 0-1,0 0 1,0 0-1,0-1 1,0 1 0,0 0-1,1-1 1,-1 1-1,0-1 1,0 1-1,1-1 1,-1 0 0,0 0-1,1 1 1,-1-1-1,0 0 1,1 0-1,-1 0 1,0 0 0,1-1-1,-1 1 1,0 0-1,0-1 1,1 1-1,-1 0 1,0-1 0,0 0-1,0 1 1,1-1-1,-1 0 1,1 0-1,3-3 21,0 0 0,0 0-1,-1-1 1,0 1-1,0-1 1,0 0-1,5-9 1,2-6 101,-1 0 0,-1-1 0,-1 0 0,-1 0 0,-1-1 0,-1 0 0,-1 0 0,-1-1 0,-1 1 0,-1-31 0,4 79-217,0-1 1,2 0 0,0 0-1,2 0 1,1-1 0,1 0-1,14 22 1,-23-42-66,1-1 0,0 1 0,0-1 0,0 0 0,0 0 1,1 0-1,-1 0 0,1-1 0,0 1 0,5 2 0,-6-4 58,-1-1-1,0 1 1,0 0-1,1-1 0,-1 0 1,0 1-1,1-1 1,-1 0-1,0 0 1,1 0-1,-1-1 1,0 1-1,1-1 1,-1 1-1,0-1 1,1 0-1,-1 0 1,0 0-1,0 0 0,0 0 1,3-2-1,-1 0-24,0 0 0,0 0 0,0 0-1,-1-1 1,4-3 0,18-33-726</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6.520"/>
    </inkml:context>
    <inkml:brush xml:id="br0">
      <inkml:brushProperty name="width" value="0.05" units="cm"/>
      <inkml:brushProperty name="height" value="0.05" units="cm"/>
      <inkml:brushProperty name="color" value="#FFC114"/>
    </inkml:brush>
  </inkml:definitions>
  <inkml:trace contextRef="#ctx0" brushRef="#br0">29 29 16075,'-2'1'405,"1"1"-1,-1-1 0,0 1 0,1 0 0,-1 0 1,1 0-1,0 0 0,0 0 0,0 0 0,0 0 1,0 0-1,-1 4 0,1-4-349,1 0-1,-1 0 1,1 0 0,0-1-1,-1 1 1,1 0-1,0 0 1,0 0 0,0 0-1,1-1 1,-1 1 0,0 0-1,1 0 1,-1 0-1,1-1 1,0 1 0,0 0-1,-1-1 1,1 1 0,0-1-1,0 1 1,0-1-1,1 1 1,-1-1 0,0 0-1,3 2 1,-4-2-54,1-1 0,-1 0 0,1 1 0,0-1 0,-1 0 0,1 0 0,0 0 1,-1 0-1,1 0 0,0 0 0,-1 0 0,1 0 0,0 0 0,-1 0 0,1 0 0,0 0 0,-1 0 0,1-1 0,0 1 1,-1 0-1,1 0 0,-1-1 0,1 1 0,0 0 0,-1-1 0,1 1 0,-1-1 0,1 1 0,-1 0 0,1-1 0,-1 0 1,0 1-1,1-1 0,-1 1 0,1-2 0,13-23 31,-12 23-31,6-18 1,-5 12-1,1 0-1,-1 1 1,1-1 0,8-10-1,-12 18 0,0 0 0,1 0 0,-1 0-1,0 0 1,0 0 0,0 0 0,0 0-1,0-1 1,0 1 0,0 0 0,0 0-1,0 0 1,1 0 0,-1 0 0,0 0-1,0 0 1,0 0 0,0 0 0,0 0-1,0 0 1,1 0 0,-1 0 0,0 0-1,0 0 1,0 0 0,0 0 0,0 0 0,0 0-1,0 0 1,1 0 0,-1 0 0,0 0-1,0 0 1,0 1 0,0-1 0,0 0-1,0 0 1,0 0 0,0 0 0,0 0-1,1 0 1,-1 0 0,0 0 0,0 0-1,0 0 1,0 1 0,0-1 0,0 0-1,0 0 1,0 0 0,0 0 0,4 11-6,0 13-2,1 29 24,23 167 601,-22-192-459,1-1 0,2 0 0,0 0-1,2 0 1,25 45 0,-28-59-133,-1 0 0,0 1 0,-1 0 1,0 0-1,6 25 0,-12-34-11,1 0 1,0-1-1,-1 1 1,0 0-1,0-1 0,0 1 1,-1 0-1,1-1 0,-3 10 1,1-12 0,1 1 0,0 0 0,-1 0 1,1-1-1,-1 1 0,0-1 0,1 1 0,-1-1 1,-1 0-1,1 0 0,0 0 0,0 0 1,-1 0-1,1 0 0,-1-1 0,-4 3 0,2-2 6,0 0 0,0-1 0,-1 1 0,1-1 0,0-1 0,-1 1 0,1-1 0,0 0 0,-1 0 0,1 0 0,0-1 0,-1 1-1,1-2 1,0 1 0,0 0 0,-1-1 0,1 0 0,1 0 0,-1-1 0,0 1 0,0-1 0,1 0 0,-7-6 0,2 3-4,1-2 0,0 1 1,0-1-1,1 0 1,0-1-1,0 0 0,1 0 1,0 0-1,0-1 0,-6-16 1,9 18-21,1 1 1,0-1 0,0 0-1,1 0 1,0 0-1,0 0 1,1 0-1,-1 0 1,2 0-1,-1 0 1,2 0 0,-1 1-1,1-1 1,3-10-1,-1 9-88,0 0-1,1 0 0,0 0 1,0 1-1,1-1 0,0 1 1,1 1-1,0-1 1,0 1-1,0 1 0,9-7 1,25-16 105,-24 18-101,0-1 1,18-17-1,-5-4-193</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7.264"/>
    </inkml:context>
    <inkml:brush xml:id="br0">
      <inkml:brushProperty name="width" value="0.05" units="cm"/>
      <inkml:brushProperty name="height" value="0.05" units="cm"/>
      <inkml:brushProperty name="color" value="#FFC114"/>
    </inkml:brush>
  </inkml:definitions>
  <inkml:trace contextRef="#ctx0" brushRef="#br0">97 113 17428,'0'0'56,"0"0"1,0-1 0,0 1-1,0 0 1,0 0 0,0 0-1,0 0 1,0-1-1,-1 1 1,1 0 0,0 0-1,0 0 1,0 0 0,0 0-1,0-1 1,0 1-1,0 0 1,0 0 0,0 0-1,0 0 1,-1 0 0,1 0-1,0-1 1,0 1 0,0 0-1,0 0 1,0 0-1,0 0 1,-1 0 0,1 0-1,0 0 1,0 0 0,0 0-1,0 0 1,-1 0-1,1 0 1,0 0 0,0 0-1,0 0 1,0 0 0,0 0-1,-1 0 1,1 0-1,0 0 1,0 0 0,-11 5 869,-9 8 332,14-5-1090,-1 0 1,1 0-1,1 1 1,-1 0-1,2 0 1,-1 0-1,1 0 1,0 1-1,1-1 1,0 1-1,1 0 1,0 0-1,0 0 1,1 0-1,1 1 1,0 12-1,0-21-163,0 0 1,0-1-1,1 1 0,-1 0 0,1 0 0,-1-1 0,1 1 0,0-1 0,-1 1 0,1 0 0,0-1 1,0 1-1,0-1 0,0 0 0,0 1 0,0-1 0,1 0 0,-1 0 0,0 0 0,1 0 0,-1 0 0,3 1 1,-3-1-2,1-1-1,0 1 1,0-1 0,0 0 0,-1 0 0,1 0 0,0 0 0,0 0 0,0 0 0,0-1 0,-1 1 0,1 0 0,0-1 0,0 1 0,-1-1 0,1 0 0,0 0 0,-1 0 0,1 0 0,-1 0-1,3-2 1,6-4 7,-1-1 0,0-1-1,-1 1 1,0-1-1,-1-1 1,0 1-1,9-17 1,33-78 13,-32 65-47,-15 82-112,-3-26 118,0-10 17,1 0 1,0 0 0,0 0 0,0 0 0,1 0 0,0 0 0,0 0-1,1 0 1,-1 0 0,5 8 0,-6-14 3,1 0 0,-1-1 0,1 1-1,-1 0 1,1-1 0,-1 1 0,1 0 0,0-1 0,0 1 0,-1-1-1,1 1 1,0-1 0,0 1 0,-1-1 0,1 0 0,0 1 0,0-1-1,0 0 1,0 0 0,0 1 0,0-1 0,-1 0 0,1 0 0,0 0-1,0 0 1,0 0 0,0 0 0,0-1 0,0 1 0,0 0 0,-1 0-1,1 0 1,0-1 0,0 1 0,0-1 0,0 1 0,-1-1 0,1 1-1,0-1 1,-1 1 0,1-1 0,0 1 0,0-2 0,6-4 22,-1 1 0,0-1 1,7-10-1,-12 15-21,31-41 61,-22 27-105,1 0 0,0 1 1,2 0-1,-1 1 0,17-13 0,-28 25 28,0 0 0,0 0 0,0 0-1,0 1 1,1-1 0,-1 1 0,0-1 0,0 1-1,0-1 1,1 1 0,-1 0 0,0-1-1,1 1 1,-1 0 0,0 0 0,1 0-1,-1 0 1,0 0 0,0 0 0,1 0 0,-1 1-1,0-1 1,1 0 0,-1 1 0,0-1-1,0 1 1,0-1 0,1 1 0,-1 0-1,0-1 1,0 1 0,0 0 0,0 0 0,0 0-1,0 0 1,-1 0 0,1 0 0,0 0-1,1 2 1,3 5-24,-1 0 0,0 1 0,0-1 1,4 16-1,1 1 69,-9-24-22,1 0 1,-1 1-1,1-1 1,0 0-1,-1 1 0,1-1 1,0 0-1,0 0 1,0 1-1,0-1 0,0 0 1,0 0-1,0 0 1,0 0-1,0 0 0,0-1 1,1 1-1,-1 0 1,0-1-1,1 1 0,-1 0 1,0-1-1,1 0 1,-1 1-1,1-1 0,-1 0 1,0 1-1,1-1 1,-1 0-1,1 0 0,-1 0 1,1-1-1,-1 1 1,1 0-1,-1 0 0,1-1 1,-1 1-1,0-1 1,1 1-1,-1-1 0,0 0 1,2-1-1,5-3 54,0-1-1,-1 0 1,0 0-1,0-1 1,7-8-1,-11 11-56,19-21 104,-7 6-67,32-28 1,-42 43-68,0 0 1,0 0-1,0 0 1,0 1-1,1 0 1,-1 0-1,1 0 1,0 1-1,0 0 1,0 0-1,11-2 1,-13 5 1,1-1 1,-1 0-1,0 1 0,0 0 1,0 0-1,0 0 1,0 0-1,0 1 0,0 0 1,0 0-1,-1 0 1,1 0-1,-1 0 1,1 1-1,4 4 0,-3-3 9,0-1-1,0 1 1,1-1-1,-1 0 0,10 4 1,-13-7 8,0 1 1,1-1 0,-1 1 0,1-1 0,0 0-1,-1 0 1,1 0 0,-1 0 0,1 0 0,-1-1-1,1 1 1,-1-1 0,0 0 0,1 1 0,-1-1-1,1 0 1,-1 0 0,3-2 0,19-18-653,-21 17 124,0 1 0,0 0-1,0 0 1,1 0 0,6-3-1,-8 5-180</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6:47.697"/>
    </inkml:context>
    <inkml:brush xml:id="br0">
      <inkml:brushProperty name="width" value="0.05" units="cm"/>
      <inkml:brushProperty name="height" value="0.05" units="cm"/>
      <inkml:brushProperty name="color" value="#FFC114"/>
    </inkml:brush>
  </inkml:definitions>
  <inkml:trace contextRef="#ctx0" brushRef="#br0">0 2 20548,'6'6'2097,"0"-3"-1393,-2-1-304,-1 1 976,0-2-639,-2-2-1210,-4-7 241,-1 0-152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7:27.457"/>
    </inkml:context>
    <inkml:brush xml:id="br0">
      <inkml:brushProperty name="width" value="0.05" units="cm"/>
      <inkml:brushProperty name="height" value="0.05" units="cm"/>
      <inkml:brushProperty name="color" value="#FFC114"/>
    </inkml:brush>
  </inkml:definitions>
  <inkml:trace contextRef="#ctx0" brushRef="#br0">3467 142 13923,'-36'-1'353,"-1"-2"-1,-62-12 1,-71-29-262,-65-11-379,107 40 111,0 7 0,-136 7 0,-259 38 780,391-25-281,-247 21 151,-702 64-1393,1048-94 850,-66 9-664,85-9 941,0 0 0,1 0 0,-1 1 0,-23 12 0,20-9-7,3-4 113</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47:28.994"/>
    </inkml:context>
    <inkml:brush xml:id="br0">
      <inkml:brushProperty name="width" value="0.05" units="cm"/>
      <inkml:brushProperty name="height" value="0.05" units="cm"/>
      <inkml:brushProperty name="color" value="#FFC114"/>
    </inkml:brush>
  </inkml:definitions>
  <inkml:trace contextRef="#ctx0" brushRef="#br0">2435 140 12531,'-304'-94'1440,"239"79"-1332,1 3 1,-124-7-1,91 20 132,0 3 0,0 5 0,1 4 0,1 4 0,0 5 0,2 3 0,-125 52-1,160-53-197,2 3 0,1 2 0,1 3-1,1 2 1,2 2 0,1 2-1,3 2 1,1 3 0,2 1 0,-46 60-1,49-47-108,3 2 0,2 1 1,3 2-1,3 1 0,2 2 0,4 0 0,2 2 0,3 1 0,3 0 0,3 1 0,3 0 1,3 1-1,4 0 0,2 0 0,3 0 0,3 0 0,4 0 0,28 114 0,-19-127 78,3 0-1,2-1 0,61 104 0,118 142 319,-187-281-295,55 77 204,115 123-1,-51-86-98,5-6 0,248 175 1,-233-196-124,219 142 72,-290-204-59,1-3-1,3-4 1,1-4 0,1-4 0,2-4 0,1-4 0,0-3 0,2-5 0,140 5 0,-26-17-185,0-9 1,-1-9-1,363-74 0,-475 66 100,-2-5 0,0-3 0,124-62 0,-108 37 20,-3-5 0,131-97 0,-171 108-12,-2-3 1,-2-3-1,56-66 1,-91 90-9,-1-1 1,-2-2-1,-1 0 0,-1-1 1,-3-1-1,-1-1 1,26-79-1,-30 58 21,-2-1 1,-3 0-1,-3 0 0,-2-1 0,-2 0 0,-10-79 0,-6 20 99,-6 0 0,-41-137 0,30 155 3,-5 2 0,-69-137-1,32 99 228,-95-131 0,90 160-116,-5 4 0,-4 3 0,-177-159-1,204 213-220,-1 2-1,-2 3 1,-3 2-1,0 4 1,-110-44-1,54 35-28,-3 5 0,-181-35 0,90 40 27,-405-16 0,-220 66-207,600-2 172</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12.054"/>
    </inkml:context>
    <inkml:brush xml:id="br0">
      <inkml:brushProperty name="width" value="0.05" units="cm"/>
      <inkml:brushProperty name="height" value="0.05" units="cm"/>
      <inkml:brushProperty name="color" value="#66CC00"/>
    </inkml:brush>
  </inkml:definitions>
  <inkml:trace contextRef="#ctx0" brushRef="#br0">1 50 14131,'16'-7'1104,"-5"7"-688,-8 7-136,0-4 273,2-2-9,-2 1 288,-2-5-608,-4-16 16,-10-14-144</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13.692"/>
    </inkml:context>
    <inkml:brush xml:id="br0">
      <inkml:brushProperty name="width" value="0.05" units="cm"/>
      <inkml:brushProperty name="height" value="0.05" units="cm"/>
      <inkml:brushProperty name="color" value="#66CC00"/>
    </inkml:brush>
  </inkml:definitions>
  <inkml:trace contextRef="#ctx0" brushRef="#br0">12 7 18804,'0'-1'74,"0"1"-1,0 0 1,0 0-1,0 0 1,0-1-1,0 1 1,0 0-1,0 0 1,0-1-1,-1 1 1,1 0-1,0 0 1,0-1-1,0 1 1,0 0-1,0 0 1,0 0-1,0-1 1,-1 1-1,1 0 1,0 0-1,0 0 1,0 0-1,0-1 1,-1 1-1,1 0 1,0 0-1,0 0 1,-1 0-1,1 0 1,0 0-1,0 0 1,0-1-1,-1 1 1,1 0-1,0 0 1,-4 9 1348,1 17 275,11 12-1148,1 0 0,2 0 0,1-2 1,22 45-1,-10-23-360,17 47-59,168 389 1058,-168-420-881,6 16-9,-70-122-235,1-6-55,1-2 0,-16-42 0,-25-87-3,56 150-8,-98-332-67,65 212 3,35 124 53,-13-39-62,16 51 66,-1-1 0,1 1-1,-1 0 1,1 0 0,-1 0-1,0 1 1,0-1 0,0 0-1,-1 1 1,1-1 0,-1 1-1,-3-3 1,5 5 8,1-1 0,0 1 1,0 0-1,0 0 0,-1 0 0,1 0 0,0 0 1,0 0-1,-1 0 0,1 0 0,0 0 1,0 0-1,-1 0 0,1 0 0,0 0 1,0 0-1,-1 0 0,1 0 0,0 0 0,0 0 1,0 0-1,-1 0 0,1 0 0,0 0 1,0 0-1,-1 0 0,1 1 0,0-1 0,0 0 1,0 0-1,-1 0 0,1 0 0,0 1 1,0-1-1,0 0 0,0 0 0,0 0 0,-1 1 1,1-1-1,0 0 0,0 0 0,0 0 1,0 1-1,0-1 0,0 0 0,0 1 0,-2 11-37,2-11 38,1 15-20,0 1 1,2 0-1,0 0 0,0-1 1,8 20-1,-3-11 6,20 74-1,4-2 0,5-1 0,76 141 0,-107-226 17,17 28-5,-21-37 4,-1 1 0,0-1 0,1 0-1,0 0 1,-1-1 0,1 1 0,0 0 0,0-1 0,0 1 0,0-1 0,0 1 0,1-1 0,2 1 0,-5-2 1,1 0-1,-1 0 1,0 0-1,0 0 1,1 0 0,-1 0-1,0 0 1,1 0-1,-1-1 1,0 1-1,0 0 1,1 0 0,-1 0-1,0 0 1,0-1-1,1 1 1,-1 0-1,0 0 1,0-1 0,0 1-1,0 0 1,1 0-1,-1-1 1,0 1-1,0 0 1,0-1 0,0 1-1,0 0 1,0 0-1,0-1 1,0 1-1,0 0 1,0-1 0,0 1-1,0 0 1,0-1-1,0 1 1,0 0-1,0 0 1,0-1-1,0 1 1,-3-20 11,-74-205 61,51 159-59,-108-271-58,129 323 28,3 10 5,1-1 0,-1 1-1,1 0 1,-1 0-1,0 0 1,-1 0 0,1 0-1,-1 1 1,-5-8-1,7 17-6,1-1 0,0 1 0,0-1-1,0 1 1,1-1 0,1 7-1,11 43-57,3-1 0,39 93 0,-18-67-206,52 81-1,-28-66-2622,-78-118 1649,-25-40 0,14 10 488</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14.252"/>
    </inkml:context>
    <inkml:brush xml:id="br0">
      <inkml:brushProperty name="width" value="0.05" units="cm"/>
      <inkml:brushProperty name="height" value="0.05" units="cm"/>
      <inkml:brushProperty name="color" value="#66CC00"/>
    </inkml:brush>
  </inkml:definitions>
  <inkml:trace contextRef="#ctx0" brushRef="#br0">83 963 15131,'-5'41'1853,"-9"50"3649,14-144-2580,-15-375-549,-28-1-2188,42 422-177,0 4-6,-1-16-15,1 0 0,1-26-1,0 39 9,1 0 0,0 1 0,0-1 0,0 1 0,1 0 0,-1-1 0,1 1 0,1 0 0,-1 0 0,1 0 0,0 0 0,6-7 0,-8 10 3,0 1-1,0 0 1,1 0-1,-1 0 1,0 0-1,0 0 1,1 0-1,-1 0 1,1 0-1,-1 0 1,1 1-1,-1-1 1,1 0-1,-1 1 0,1 0 1,0-1-1,-1 1 1,1 0-1,3 0 1,-2 0-1,-1 1 0,1-1 0,0 1 0,-1 0 0,1 0 0,0 0 0,-1 0 0,1 0 0,-1 1 0,5 2 0,2 4-1,0 1 0,0 0-1,0 0 1,7 12 0,-15-21 4,97 137 65,-56-75 58,98 110 0,-121-151-113,2-1 0,-1-2 0,2 0 0,1-1 0,31 19 0,-51-35-83,1 1-1,-1-1 1,0 0 0,1 0-1,-1 0 1,1 0 0,-1-1-1,1 1 1,-1-1 0,6 0-1,-8 0 35,0 0 0,0 0 0,0-1-1,0 1 1,0 0 0,0-1 0,0 1-1,0 0 1,-1-1 0,1 1 0,0-1-1,0 1 1,0-1 0,0 0 0,-1 1-1,1-1 1,0 0 0,0 1 0,-1-1-1,1 0 1,-1 0 0,1 0 0,-1 0-1,1 0 1,-1 0 0,1 0 0,-1 1-1,0-1 1,0 0 0,1 0 0,-1 0-1,0 0 1,0 0 0,0 0 0,0 0 0,0-1-1,0 1 1,0 0 0,-1-1 0,1 0-4,-1-1 0,0 1 0,0-1 0,1 1 0,-1 0 0,-1-1 0,1 1 0,-2-3 0,-16-20-495</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16.251"/>
    </inkml:context>
    <inkml:brush xml:id="br0">
      <inkml:brushProperty name="width" value="0.05" units="cm"/>
      <inkml:brushProperty name="height" value="0.05" units="cm"/>
      <inkml:brushProperty name="color" value="#66CC00"/>
    </inkml:brush>
  </inkml:definitions>
  <inkml:trace contextRef="#ctx0" brushRef="#br0">198 32 16932,'1'-1'148,"0"1"0,-1-1 0,1 1-1,-1-1 1,1 1 0,-1-1 0,0 1 0,1-1 0,-1 0 0,0 1 0,1-1 0,-1 0 0,0 0 0,0 1 0,1-1 0,-1 0 0,0 1 0,0-1 0,0 0 0,0 0 0,0 1 0,0-1 0,0 0 0,0 0 0,0 1 0,-1-1 0,1 0 0,0 1 0,0-1 0,-1 0 0,1 0 0,0 1 0,-1-1 0,1 1 0,0-1-1,-1 0 1,1 1 0,-1-1 0,1 1 0,-1-1 0,0 1 0,1-1 0,-1 1 0,1 0 0,-1-1 0,0 1 0,1 0 0,-1-1 0,-1 1 0,0-1 36,0 1 1,0 0-1,0-1 0,-1 1 1,1 0-1,0 0 0,0 0 0,0 1 1,-1-1-1,1 0 0,0 1 1,0-1-1,0 1 0,0 0 1,0 0-1,-2 1 0,-1 2-86,0 0 0,0 0 0,0 1 0,1-1 0,-1 1 0,1 0 0,0 1 0,-4 7 0,-23 50 101,26-52-157,-9 21 10,2 0 0,1 1-1,1 0 1,2 0 0,2 1-1,0 0 1,3 1 0,1 62 0,2-91-40,1 0 1,-1 0-1,2-1 1,-1 1-1,1 0 1,-1-1-1,1 1 1,1-1-1,-1 0 1,1 0 0,0 0-1,5 7 1,-6-10-11,0 0 0,0-1 0,0 1 0,0-1 0,0 0 0,0 1 0,0-1 0,0 0 0,1 0-1,-1 0 1,0 0 0,1-1 0,-1 1 0,1-1 0,-1 1 0,1-1 0,-1 0 0,0 0 0,1 0 0,-1 0 0,1-1 0,-1 1 0,1 0 0,-1-1 0,0 0 0,1 0 0,-1 0 0,0 0 0,1 0 0,-1 0 0,3-3 0,6-3-183,-1 0-1,1-1 1,-2-1 0,1 1-1,-1-1 1,-1-1-1,0 0 1,0 0-1,-1-1 1,0 0-1,-1 0 1,0 0 0,7-21-1,-4 8-323,-2-1 0,0 1 1,-2-2-1,0 1 0,1-48 0,-6 11-511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9.379"/>
    </inkml:context>
    <inkml:brush xml:id="br0">
      <inkml:brushProperty name="width" value="0.05" units="cm"/>
      <inkml:brushProperty name="height" value="0.05" units="cm"/>
    </inkml:brush>
  </inkml:definitions>
  <inkml:trace contextRef="#ctx0" brushRef="#br0">175 1 15539,'-28'43'1468,"1"2"-1,-26 61 1,39-73-994,1 0 1,2 1 0,2 0 0,-6 41-1,13-62-365,1 1-1,0-1 0,1 0 0,0 1 0,4 19 0,-2-26-127,-1-2-1,0 1 1,1 0-1,0 0 1,1 0-1,-1-1 1,1 1-1,0-1 1,1 0-1,-1 0 1,1 0-1,0-1 1,0 1-1,5 3 1,-9-7 12,0-1 0,0 0 1,1 0-1,-1 0 0,0 0 1,0 1-1,0-1 0,0 0 1,1 0-1,-1 0 0,0 0 1,0 0-1,0 1 0,1-1 1,-1 0-1,0 0 1,0 0-1,1 0 0,-1 0 1,0 0-1,0 0 0,1 0 1,-1 0-1,0 0 0,0 0 1,0 0-1,1 0 0,-1 0 1,0 0-1,0 0 0,1 0 1,-1 0-1,0-1 1,0 1-1,1 0 0,0-9-128,-4-12-20,3 20 148,-3-10 15,0 1-1,-1-1 1,0 1-1,-1-1 1,0 1-1,-8-11 0,6 16 52,5 8 11,6 13-5,-2-11-62,2-1 1,-1 1 0,0-1 0,1 0-1,0 0 1,0-1 0,0 1-1,0-1 1,1 0 0,-1 0-1,1 0 1,0 0 0,0-1 0,0 0-1,0 0 1,9 2 0,1 0 0,0-1 0,1-1 0,-1 0 1,26-1-1,-28-1 77,0-1 1,0-1-1,0 0 0,-1-1 1,1 0-1,-1-1 1,1 0-1,-1-1 1,-1 0-1,1-1 0,-1 0 1,0-1-1,0 0 1,-1-1-1,0 0 1,0-1-1,-1 0 0,11-13 1,-25 31 29,0 1 1,1 0 0,0 0 0,0 0-1,2 0 1,-1 1 0,-1 14-1,3-18-120,0 0 0,0 0 0,1 0 0,0 1 0,0-1-1,1 0 1,3 13 0,-4-19-11,0 0-1,1 1 1,-1-1-1,1 0 0,-1 1 1,1-1-1,0 0 1,0 0-1,-1 0 1,1 0-1,0 0 1,0 0-1,0 0 1,0 0-1,0 0 1,0 0-1,1 0 1,1 1-1,-1-2-10,-1 0 0,1 1 1,0-1-1,0 0 0,0 0 0,-1 0 0,1 0 0,0-1 0,0 1 1,-1 0-1,1-1 0,0 1 0,0-1 0,-1 0 0,1 1 0,0-1 1,-1 0-1,3-2 0,21-13-161,1-6-43</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16.934"/>
    </inkml:context>
    <inkml:brush xml:id="br0">
      <inkml:brushProperty name="width" value="0.05" units="cm"/>
      <inkml:brushProperty name="height" value="0.05" units="cm"/>
      <inkml:brushProperty name="color" value="#66CC00"/>
    </inkml:brush>
  </inkml:definitions>
  <inkml:trace contextRef="#ctx0" brushRef="#br0">0 0 16155,'3'3'291,"0"0"0,-1-1 0,1 1 0,-1 0 0,0 0-1,0 0 1,0 0 0,-1 0 0,1 1 0,-1-1-1,1 0 1,-1 1 0,1 6 0,3 6 627,93 314 3856,10 30-3184,-105-351-1545,4 10 135,0 0 0,1 0 1,19 30-1,-27-48-156,1 0 0,0 0 0,-1 0-1,1 0 1,0 0 0,0 0 0,0 0-1,-1 0 1,1 0 0,0 0 0,0-1-1,0 1 1,1 0 0,-1-1-1,0 1 1,0-1 0,0 1 0,0-1-1,2 1 1,-2-1-3,0 0-1,0 0 1,0-1 0,0 1-1,0 0 1,0 0 0,0-1-1,-1 1 1,1-1-1,0 1 1,0-1 0,0 1-1,0-1 1,-1 1 0,1-1-1,0 0 1,-1 1-1,1-1 1,0-1 0,3-3 37,-1-1 0,0 1 0,0-1 1,0 0-1,-1 0 0,2-7 0,18-72 255,-15 51-259,2 0 0,1 1 0,17-39-1,-26 70-55,1-1-1,-1 1 1,0 0-1,1-1 1,0 1-1,-1 0 1,1 0-1,0 0 1,0 0-1,0 0 1,4-3-1,-5 5 1,0 0 0,0 0 0,0-1 0,0 1 0,-1 0 0,1 0 0,0 0 0,0 0-1,0 0 1,0 0 0,0 0 0,0 1 0,0-1 0,-1 0 0,1 0 0,0 1 0,0-1-1,0 0 1,0 1 0,-1-1 0,1 1 0,0-1 0,-1 1 0,1-1 0,0 1 0,-1 0-1,1-1 1,0 1 0,-1 0 0,1-1 0,-1 1 0,1 0 0,-1 0 0,0 0 0,1-1-1,-1 3 1,7 11-88,-2 0-1,0 1 0,0-1 0,-1 1 0,-1 0 0,2 30 1,7 27-1302,-8-62 1191,-4-10 191,0 0 0,0 0 0,1 0 0,-1 0 0,0 0 0,0 0 0,0 0 0,1 0-1,-1 0 1,0 1 0,0-1 0,0 0 0,1 0 0,-1 0 0,0-1 0,0 1 0,1 0 0,-1 0 0,0 0 0,0 0 0,0 0 0,1 0 0,-1 0 0,0 0 0,0 0 0,0 0 0,1-1 0,-1 1 0,0 0 0,0 0 0,0 0 0,0 0 0,1 0 0,-1-1 0,0 1 0,0 0 0,0 0 0,0 0 0,0-1 0,8-10-481</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17.752"/>
    </inkml:context>
    <inkml:brush xml:id="br0">
      <inkml:brushProperty name="width" value="0.05" units="cm"/>
      <inkml:brushProperty name="height" value="0.05" units="cm"/>
      <inkml:brushProperty name="color" value="#66CC00"/>
    </inkml:brush>
  </inkml:definitions>
  <inkml:trace contextRef="#ctx0" brushRef="#br0">174 116 17332,'1'-4'390,"0"0"0,0 0 1,-1 0-1,1 0 0,-1 0 1,0 0-1,0 0 1,0 0-1,0-1 0,-1 1 1,0 0-1,-1-5 0,2 8-265,-1 0 0,1 0 0,-1 0 0,1 0 0,-1 0 0,0 0 0,1 0 0,-1 0 0,0 0 0,0 0 0,1 0 0,-1 1 0,0-1 0,0 0 0,0 1 0,0-1 0,0 0 0,-2 0 0,1 1-8,0 0 0,1-1 0,-1 1 0,0 0 0,0 0 0,1 0 0,-1 1 0,0-1 0,1 0 0,-1 1 0,0-1 0,1 1 0,-1-1 0,0 1 0,1 0 0,-3 1 0,-5 4-28,0 0 1,0 1-1,1 0 0,0 0 1,0 1-1,1 0 0,0 0 1,0 1-1,1 0 1,0 0-1,0 0 0,1 1 1,-4 12-1,4-11-85,1 1-1,1-1 0,0 1 0,0 0 1,1 0-1,1 0 0,0 0 1,1 0-1,0 0 0,0 0 0,5 22 1,-4-31 4,-1 0 0,1 0 0,0 0-1,0-1 1,0 1 0,1 0 0,-1 0 0,0-1 0,1 1 0,0-1 0,0 1 0,0-1 0,0 0 0,0 1 0,0-1 0,0 0 0,1 0 0,-1-1 0,1 1 0,0 0 0,-1-1 0,1 0 0,4 2 0,-3-2 12,0-1 1,0 1-1,0-1 0,0 0 1,0 0-1,0 0 1,0-1-1,0 0 0,-1 1 1,1-1-1,0 0 1,0-1-1,0 1 0,-1-1 1,1 0-1,-1 0 1,1 0-1,2-2 0,5-5 34,-1 0-1,0 0 0,0-1 1,-1 0-1,-1 0 0,1-1 1,-2 0-1,0-1 0,0 0 0,6-14 1,-7 11-5,0-1 0,-1 1 0,0-1 0,-2 0 0,1 0 0,-2 0 0,0 0 1,-1-18-1,-2 27-36,1-1 1,-1 0-1,-1 1 1,1 0-1,-2-1 1,-3-9-1,6 15-12,0 1 1,-1 0-1,1 0 1,-1 0-1,1-1 1,-1 1-1,0 0 1,0 0-1,1 0 1,-1 0-1,0 0 1,0 0-1,0 0 1,0 0-1,0 1 0,0-1 1,0 0-1,0 0 1,0 1-1,0-1 1,-1 1-1,1-1 1,0 1-1,0-1 1,-1 1-1,1 0 1,0 0-1,0 0 0,-1-1 1,1 1-1,0 0 1,-1 1-1,1-1 1,0 0-1,-1 0 1,1 0-1,0 1 1,0-1-1,-1 1 1,1-1-1,0 1 0,0-1 1,-2 3-1,-1 0-6,0 0 0,0 1 0,0 0-1,1 0 1,-1 0 0,1 1-1,0-1 1,1 1 0,-1-1 0,1 1-1,0 0 1,0 0 0,0 0 0,1 0-1,-1 0 1,0 10 0,0-2-151,1 1 1,0-1 0,1 1-1,1-1 1,2 21 0,-1-27-78,-1 1 0,1-1 0,1 0 0,-1 0 0,1 0 0,4 6 0,-6-11 176,-1-1 0,1 1 0,0-1 1,0 1-1,0-1 0,0 1 0,1-1 0,-1 0 0,0 0 0,1 1 0,-1-1 1,0 0-1,1 0 0,-1 0 0,1 0 0,0-1 0,-1 1 0,1 0 1,0-1-1,-1 1 0,1-1 0,0 1 0,0-1 0,-1 0 0,1 0 1,0 0-1,0 0 0,0 0 0,2-1 0,15-8-750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18.751"/>
    </inkml:context>
    <inkml:brush xml:id="br0">
      <inkml:brushProperty name="width" value="0.05" units="cm"/>
      <inkml:brushProperty name="height" value="0.05" units="cm"/>
      <inkml:brushProperty name="color" value="#66CC00"/>
    </inkml:brush>
  </inkml:definitions>
  <inkml:trace contextRef="#ctx0" brushRef="#br0">0 41 13163,'7'23'9738,"35"125"-7251,-35-123-2233,16 40 0,-22-64-239,-1-1 0,0 1 0,0 0 0,1-1 0,-1 1 0,0 0-1,1 0 1,-1-1 0,1 1 0,-1-1 0,1 1 0,-1 0 0,1-1 0,-1 1 0,1-1 0,-1 1-1,1-1 1,0 1 0,-1-1 0,2 1 0,-1-1 0,-1 0-1,1-1 1,-1 1-1,0 0 1,1 0-1,-1 0 1,1-1 0,-1 1-1,0 0 1,1-1-1,-1 1 1,1 0-1,-1-1 1,0 1 0,0 0-1,1-1 1,-1 1-1,0-1 1,0 1-1,1-1 1,-1 1 0,0 0-1,0-2 1,10-34 396,-10 36-411,14-102 682,11-49 4,-25 150-682,0 0 0,1-1-1,-1 1 1,0 0 0,1 0 0,-1 0 0,1 0-1,-1 0 1,1 0 0,-1-1 0,1 1 0,0 1-1,0-2 1,0 2-2,-1 0 0,0 0 0,0-1 0,1 1 0,-1 0 0,0 0 0,0 1-1,1-1 1,-1 0 0,0 0 0,0 0 0,1 0 0,-1 0 0,0 0 0,0 0 0,1 0-1,-1 0 1,0 0 0,0 1 0,0-1 0,1 0 0,-1 0 0,0 0 0,0 0 0,0 1 0,0-1-1,1 0 1,-1 0 0,0 0 0,0 1 0,0-1 0,0 0 0,0 0 0,0 1 0,0-1-1,10 34 63,15 123-1659,-22-146 843,0-11 273,5-16-5,-1-14-140</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19.989"/>
    </inkml:context>
    <inkml:brush xml:id="br0">
      <inkml:brushProperty name="width" value="0.05" units="cm"/>
      <inkml:brushProperty name="height" value="0.05" units="cm"/>
      <inkml:brushProperty name="color" value="#66CC00"/>
    </inkml:brush>
  </inkml:definitions>
  <inkml:trace contextRef="#ctx0" brushRef="#br0">93 152 16163,'1'-4'412,"-1"1"-1,0-1 0,-1 1 1,1 0-1,0-1 0,-1 1 0,0-1 1,0 1-1,-1-5 0,1 8-323,1-1 1,0 1-1,0-1 0,-1 1 0,1 0 1,0-1-1,0 1 0,-1-1 0,1 1 1,-1 0-1,1-1 0,0 1 1,-1 0-1,1-1 0,-1 1 0,1 0 1,-1 0-1,1-1 0,-1 1 0,1 0 1,-1 0-1,1 0 0,-1 0 0,0-1 1,0 2 15,0-1 1,-1 0-1,1 1 1,0-1-1,0 1 1,0-1-1,0 1 1,0 0-1,0-1 1,0 1 0,0 0-1,1 0 1,-1-1-1,0 1 1,0 0-1,0 1 1,-6 7 86,1 0 0,0 1 0,1-1 0,0 1 0,1 0 1,0 0-1,1 1 0,-4 14 0,3-3-191,0 0 1,2-1-1,-1 27 1,3-45-3,0-1 0,1 1 1,-1 0-1,0 0 1,1 0-1,0 0 1,0-1-1,0 1 1,1 3-1,-2-5 2,1-1-1,-1 0 1,0 1-1,0-1 1,0 0-1,1 0 1,-1 1-1,0-1 1,0 0-1,1 0 1,-1 1-1,0-1 1,1 0-1,-1 0 0,0 0 1,1 0-1,-1 1 1,0-1-1,1 0 1,-1 0-1,0 0 1,1 0-1,-1 0 1,0 0-1,1 0 1,-1 0-1,0 0 1,1 0-1,0-1 1,0 1 0,0-1 0,0 1 0,0-1 0,0 0 0,0 0-1,0 1 1,0-1 0,0 0 0,-1 0 0,1 0 0,0 0 0,0-2 0,10-17 11,-2 0 0,-1-1 0,0 0 0,-2 0 0,8-40 0,-3 12 8,-7 87-112,0 44 147,5-1 1,2 1 0,4-2 0,43 132 0,-52-197 3,27 88 367,-29-87-337,-1 0-1,0 0 1,-1 1 0,0 22 0,-2-36-69,0-1 0,-1 1 0,1-1 0,0 1 0,-1-1 0,0 1 0,1-1 0,-1 0 0,0 1 0,0-1 0,0 0 0,-1 0 0,1 1 0,-2 1 0,2-3-8,0 0 1,0-1-1,0 1 0,0 0 1,0-1-1,0 1 0,0-1 1,-1 1-1,1-1 0,0 1 1,0-1-1,0 0 0,-1 0 1,1 1-1,0-1 0,0 0 0,-1 0 1,1 0-1,0 0 0,0 0 1,0-1-1,-1 1 0,1 0 1,0-1-1,0 1 0,0-1 1,0 1-1,-1-1 0,1 1 1,-1-2-1,-6-3 28,1 0-1,0-1 1,0 0 0,1 0-1,0-1 1,0 1 0,0-1-1,1-1 1,0 1 0,0-1-1,1 0 1,-5-11 0,2 2-11,1 0-1,0 0 1,2 0 0,0 0 0,-2-25-1,5 26-23,1 1-1,0-1 0,2 1 0,0-1 0,0 1 0,1 0 0,1 0 0,10-24 0,6-7 12,36-59-1,-32 63 7,27-65 0,-40 78 45,-1-1-1,-1 0 1,-1-1-1,-2 0 1,4-57 0,-11 80 70,-1 19-89,-1 22-42,2 6-14,0-14 9,1 0 1,1 0-1,1 0 1,1 0-1,1 0 1,9 28-1,-12-51 1,0 1 0,0-1 0,0 1 0,0-1 0,0 0 0,1 1 0,-1-1 0,1 0 0,-1 0 0,1 0 0,0 0 0,4 2 0,-5-3-1,0 0 1,0-1-1,0 0 1,0 1-1,0-1 0,0 0 1,1 1-1,-1-1 1,0 0-1,0 0 1,1 0-1,-1 0 0,0 0 1,0 0-1,0-1 1,1 1-1,-1 0 0,0-1 1,0 1-1,0 0 1,0-1-1,0 1 1,0-1-1,0 0 0,0 1 1,0-1-1,0 0 1,0 0-1,1-1 1,6-6 4,-1 0 0,0 0 0,0-1 0,-1 0 1,0 0-1,7-17 0,24-62 33,-26 53-25,-7 23-11,0 0 0,0 0 0,12-21-1,-16 33-1,0-1-1,0 1 0,0 0 1,1 0-1,-1-1 0,0 1 1,0 0-1,0 0 0,0-1 1,1 1-1,-1 0 0,0 0 1,0 0-1,0-1 0,1 1 1,-1 0-1,0 0 0,0 0 1,1 0-1,-1 0 0,0-1 1,1 1-1,-1 0 0,0 0 1,0 0-1,1 0 0,-1 0 1,0 0-1,1 0 0,-1 0 1,0 0-1,0 0 0,1 0 1,-1 0-1,0 0 0,1 0 1,-1 0-1,0 1 0,0-1 1,1 0-1,-1 0 0,0 0 1,0 0-1,1 0 0,-1 1 1,0-1-1,0 0 0,1 0 1,-1 0-1,0 1 0,0-1 1,0 0-1,0 0 0,1 1 1,-1-1-1,0 0 0,0 0 1,0 1-1,0-1 0,0 0 1,0 1-1,8 22-26,-7-19 18,24 75-46,-25-79 57,0 1-1,0-1 1,0 1-1,0-1 0,0 0 1,0 1-1,1-1 1,-1 1-1,0-1 1,0 1-1,1-1 1,-1 0-1,0 1 1,0-1-1,1 0 0,-1 1 1,0-1-1,1 0 1,-1 1-1,1-1 1,-1 0-1,0 0 1,1 1-1,-1-1 0,1 0 1,-1 0-1,1 0 1,-1 0-1,1 0 1,-1 0-1,0 1 1,1-1-1,-1 0 0,1 0 1,-1 0-1,1-1 1,-1 1-1,1 0 1,-1 0-1,1 0 1,-1 0-1,1 0 1,-1 0-1,0-1 0,1 1 1,-1 0-1,1 0 1,-1-1-1,0 1 1,1 0-1,-1-1 1,0 1-1,1 0 0,-1-1 1,18-25 68,-16 23-65,18-33 51,-8 13-24,1 0 0,1 1 0,21-24 0,-34 44-33,1 0 0,0 0-1,0 1 1,0-1 0,0 0 0,0 1-1,0 0 1,0-1 0,0 1 0,1 0-1,-1 0 1,1 0 0,1 0 0,-2 0 0,-1 1 0,0 0 0,0 0 1,1 0-1,-1 1 0,0-1 0,0 0 0,0 0 1,1 1-1,-1-1 0,0 0 0,0 1 1,0 0-1,0-1 0,0 1 0,0-1 0,0 1 1,0 0-1,0 0 0,0 0 0,0-1 0,0 1 1,-1 0-1,1 0 0,0 0 0,-1 0 1,1 0-1,0 2 0,6 12-22,0 1 1,-2 0-1,0 1 0,0-1 1,-2 1-1,3 29 0,-9-57-4928,-7-20 2189,3 15 1321</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0.918"/>
    </inkml:context>
    <inkml:brush xml:id="br0">
      <inkml:brushProperty name="width" value="0.05" units="cm"/>
      <inkml:brushProperty name="height" value="0.05" units="cm"/>
      <inkml:brushProperty name="color" value="#66CC00"/>
    </inkml:brush>
  </inkml:definitions>
  <inkml:trace contextRef="#ctx0" brushRef="#br0">127 84 17372,'5'-19'1611,"-3"15"-1244,-1 0-1,1-1 1,-1 1 0,0 0 0,0-1-1,-1 1 1,1-1 0,-1 0-1,0 1 1,-1-7 0,1 10-306,0 1 1,-1-1-1,1 1 1,0-1-1,0 1 0,0-1 1,-1 1-1,1-1 1,0 1-1,-1 0 1,1-1-1,0 1 1,-1-1-1,1 1 0,-1 0 1,1-1-1,0 1 1,-1 0-1,1 0 1,-1-1-1,1 1 0,-1 0 1,1 0-1,-1 0 1,1-1-1,-1 1 1,1 0-1,-1 0 0,1 0 1,-1 0-1,0 0 1,1 0-1,-1 0 1,1 0-1,-1 0 0,1 1 1,-1-1-1,1 0 1,-1 0-1,1 0 1,-1 1-1,1-1 0,-1 0 1,1 0-1,0 1 1,-1-1-1,1 0 1,-1 1-1,1 0 0,-21 19 695,7 0-670,2 0-1,1 1 0,0 0 1,2 1-1,0 0 1,2 1-1,0-1 0,1 1 1,2 1-1,-3 32 0,6-51-71,1 0 0,0 0-1,1 0 1,-1 0 0,1 0-1,0 0 1,0 0 0,2 5-1,-3-9-9,1 0 0,-1 0 1,1 0-1,0 0 0,-1 0 0,1 0 0,0 0 0,-1 0 0,1 0 0,0-1 0,0 1 0,0 0 1,0 0-1,0-1 0,0 1 0,0-1 0,0 1 0,0-1 0,0 1 0,0-1 0,0 1 0,1-1 0,-1 0 1,0 0-1,0 0 0,0 0 0,0 0 0,1 0 0,-1 0 0,0 0 0,0 0 0,0 0 0,0-1 1,0 1-1,1 0 0,-1-1 0,0 1 0,1-2 0,3 0 3,1-1-1,-1 0 1,-1-1 0,1 1-1,0-1 1,-1 0-1,0 0 1,0-1 0,0 1-1,0-1 1,5-9 0,4-9 17,13-30 0,-24 50-21,13-35 29,-1-1 0,10-46 0,-22 79-33,0 6-1,1 13-3,1 36-6,-3-26 6,8 53 21,18 82 0,-17-118 14,2-1 1,1 0 0,34 67-1,-12-45 8,19 38-15,-50-89-12,0 1 1,0-1-1,-1 1 0,0 1 0,-1-1 1,0 0-1,0 18 0,-1-27 1,-1 1 0,0-1 1,-1 1-1,1-1 0,0 1 0,-1-1 0,1 1 0,-1-1 1,0 0-1,0 1 0,0-1 0,0 0 0,0 0 1,-1 1-1,-1 1 0,2-3 6,0 0-1,-1 0 1,1 0 0,0 0-1,-1 0 1,1 0 0,-1 0-1,0 0 1,1-1 0,-1 1-1,1-1 1,-1 1 0,0-1-1,1 0 1,-1 1 0,0-1-1,-2 0 1,-1-1 22,0 0 0,-1 0 1,1 0-1,0 0 0,0-1 0,0 0 1,0 0-1,0 0 0,1-1 1,-1 0-1,1 0 0,-9-6 0,-1-5 24,0-1-1,1 0 1,0-1-1,1 0 0,1-1 1,0 0-1,-13-31 1,14 23-47,0 0 0,2-1 0,0 0 0,2 0 0,-4-35 0,9 48-52,0 1-1,1-1 1,1 0 0,0 1 0,1-1 0,0 1 0,1-1-1,0 1 1,1 0 0,0 0 0,1 0 0,0 1 0,1 0-1,0 0 1,1 0 0,0 1 0,1 0 0,0 0-1,1 0 1,0 1 0,0 1 0,1 0 0,12-9 0,-3 5-475,-9 5-18,0 0 1,13-12-1,-21 17 432,1-1-1,-1 0 0,1 1 0,-1-1 0,0 0 0,-1 0 0,1 0 0,0-1 0,-1 1 0,1 0 0,-1-1 0,1-6 0,-1-24-681</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1.839"/>
    </inkml:context>
    <inkml:brush xml:id="br0">
      <inkml:brushProperty name="width" value="0.05" units="cm"/>
      <inkml:brushProperty name="height" value="0.05" units="cm"/>
      <inkml:brushProperty name="color" value="#66CC00"/>
    </inkml:brush>
  </inkml:definitions>
  <inkml:trace contextRef="#ctx0" brushRef="#br0">219 181 15547,'2'-7'482,"-1"1"0,0-1-1,0 1 1,-1-1 0,1 0 0,-2 1-1,1-1 1,-1 1 0,0-1 0,0 0-1,0 1 1,-5-12 0,4 15-334,1 0 0,-1 0 0,1 1 0,-1-1 1,0 1-1,0-1 0,0 1 0,0 0 0,-1 0 0,1 0 1,-1 0-1,1 0 0,-1 0 0,1 1 0,-1-1 1,0 1-1,0 0 0,0 0 0,0 0 0,0 0 0,0 0 1,0 1-1,0 0 0,0-1 0,0 1 0,0 0 0,0 0 1,0 1-1,-5 0 0,3 0-104,0 0 0,0 1 0,0 0 0,0 0 0,0 0 0,0 1 0,1-1 0,-1 1 0,1 0-1,0 1 1,0-1 0,0 1 0,0 0 0,1-1 0,-1 2 0,1-1 0,0 0 0,-4 8 0,0 1-24,0 0-1,1 0 1,1 1 0,0 0 0,-4 23-1,5-18-13,1 0-1,2 0 0,0 0 0,0 0 0,4 26 0,-2-36-2,1 0 1,-1 0-1,2 0 0,-1 0 0,1 0 0,0 0 0,1-1 1,0 1-1,1-1 0,-1 0 0,1-1 0,13 15 0,-16-19 3,1-1 0,-1 0 0,1 1-1,0-1 1,0 0 0,0 0-1,0-1 1,0 1 0,1-1 0,-1 1-1,0-1 1,1 0 0,-1-1-1,1 1 1,-1 0 0,1-1 0,-1 0-1,1 0 1,-1 0 0,1 0-1,0 0 1,-1-1 0,1 0 0,-1 1-1,0-1 1,1-1 0,-1 1-1,0 0 1,1-1 0,5-3 0,0-2 22,0 0 0,0 0 0,0 0 0,-1-1 1,0-1-1,0 1 0,-1-1 0,10-16 0,-3-1 72,-1 0 0,-1-1 0,-1-1 0,-1 0 0,-2 0 0,0-1 0,-2 0 0,-2 0 0,0 0 0,-2-1 0,-2-40 1,-3 53-8,-2 13 3,5 4-91,-1 1 0,0 0 0,0 0 0,1 0 0,-1 0 0,0 0 0,1 0 0,-1 1 0,1-1 0,0 0 0,-1 0 0,1 0 0,0 0 0,0 0 0,0 1 0,-1 1 0,0 26-6,1 0 1,1 0-1,1 0 0,1-1 0,2 1 1,15 49-1,-18-70-58,1 0 0,0 0-1,1 0 1,0 0 0,0 0 0,10 13 0,-13-20 10,0 1 0,0-1 1,1 1-1,-1-1 1,0 1-1,1-1 0,-1 0 1,1 0-1,-1 0 1,1 0-1,0 0 0,-1 0 1,1 0-1,0 0 1,0-1-1,0 1 0,-1-1 1,1 1-1,0-1 1,0 0-1,0 0 0,0 0 1,0 0-1,0 0 1,0 0-1,0 0 0,0-1 1,-1 1-1,1 0 1,0-1-1,0 0 0,0 0 1,-1 1-1,1-1 1,0 0-1,1-1 0,-1 0 4,0 0 0,0 1 0,0-1 0,0 0 0,0 0-1,0 0 1,2-4 0,10-25-436</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2.694"/>
    </inkml:context>
    <inkml:brush xml:id="br0">
      <inkml:brushProperty name="width" value="0.05" units="cm"/>
      <inkml:brushProperty name="height" value="0.05" units="cm"/>
      <inkml:brushProperty name="color" value="#66CC00"/>
    </inkml:brush>
  </inkml:definitions>
  <inkml:trace contextRef="#ctx0" brushRef="#br0">114 37 16083,'-1'0'93,"0"-5"727,0 1 1,-1 0 0,0 0 0,0 0 0,-3-6 0,4 10-746,1-1 0,-1 1 0,1-1-1,0 1 1,-1 0 0,1-1 0,-1 1 0,1 0 0,-1-1-1,1 1 1,-1 0 0,0-1 0,1 1 0,-1 0 0,1 0-1,-1 0 1,1 0 0,-1 0 0,0 0 0,1-1 0,-1 1-1,1 0 1,-1 1 0,0-1 0,1 0 0,-1 0 0,1 0-1,-1 0 1,0 0 0,1 1 0,-1-1 0,1 0 0,-1 0-1,1 1 1,-1-1 0,1 0 0,-1 1 0,1-1 0,-1 1-1,1-1 1,0 1 0,-1-1 0,1 0 0,0 1 0,-1-1-1,1 1 1,0 0 0,0-1 0,-1 1 0,-5 9 39,0 0 0,0 0 0,1 0 0,0 1 1,1-1-1,0 1 0,-3 15 0,3-9-112,1 1 0,1 0 0,0 34 0,2-49 0,0 0 0,0 0 0,1 0 0,-1 0 0,1 0 0,0-1 0,0 1 0,0 0 1,0 0-1,2 3 0,-3-6-1,1 0 0,-1 1 0,0-1 0,1 0-1,-1 1 1,0-1 0,1 1 0,-1-1 0,1 0 0,-1 0 0,0 1 0,1-1 0,-1 0 0,1 0 0,-1 0 0,1 1 0,-1-1 0,1 0 0,-1 0 0,1 0 0,-1 0 0,1 0 0,0 0 0,0 0 1,1-1 0,-1 1 0,0-1 0,0 1 0,0-1 0,0 0-1,0 1 1,0-1 0,0 0 0,0 0 0,-1 1 0,1-1 0,0 0 0,1-2 0,4-5 12,-1-1 1,0 0-1,0 0 1,-1-1-1,0 1 1,4-20-1,11-66 76,-16 73-84,-4 39-21,1 1-1,0 0 1,1-1-1,1 1 1,5 20-1,-1-2 3,64 280 416,-40-195-73,-28-112-281,4 13 42,-2-1 0,2 24-1,-5-40-67,-1-1 1,0 0-1,0 0 0,0 1 0,0-1 0,-1 0 0,1 0 0,-1 0 0,0 1 1,0-1-1,-1 0 0,0 0 0,1 0 0,-1-1 0,0 1 0,-1 0 0,-3 5 1,3-7 3,1-1 0,-1 1 0,1 0 0,-1-1 0,0 1 0,0-1 0,0 0 0,0 0 0,0 0 1,0-1-1,0 1 0,0-1 0,0 1 0,0-1 0,-1 0 0,1 0 0,0 0 0,0-1 1,0 1-1,-5-2 0,-2-1 51,-1 0 0,1-1 0,1 0-1,-18-9 1,17 7-27,1 0 0,-1 0 0,1-1 0,0 0-1,1-1 1,-9-9 0,15 14-45,0 1 1,-1-1-1,2 0 0,-1 0 1,0 0-1,0 0 0,1 0 1,0 0-1,0 0 0,0 0 0,0 0 1,0-1-1,0 1 0,1 0 1,0-1-1,0 1 0,0-1 1,0 1-1,0 0 0,1-1 1,-1 1-1,1 0 0,0-1 1,2-5-1,1 1-33,1 0 0,0 0 0,0 0 0,1 1 0,0 0 0,13-13 1,49-36-929,-27 24 1,-25 19 836,-1-1 0,-1-1 0,0 0-1,-1-1 1,20-32 0,-11 2-416</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3.226"/>
    </inkml:context>
    <inkml:brush xml:id="br0">
      <inkml:brushProperty name="width" value="0.05" units="cm"/>
      <inkml:brushProperty name="height" value="0.05" units="cm"/>
      <inkml:brushProperty name="color" value="#66CC00"/>
    </inkml:brush>
  </inkml:definitions>
  <inkml:trace contextRef="#ctx0" brushRef="#br0">145 56 17764,'2'-8'1670,"-1"-5"2300,-2 12-3862,1 1 0,-1-1 0,0 1 1,1 0-1,-1-1 0,0 1 0,1 0 0,-1-1 1,0 1-1,1 0 0,-1 0 0,0 0 0,0 0 0,1 0 1,-1 0-1,0 0 0,0 0 0,1 0 0,-1 0 1,0 0-1,0 0 0,0 1 0,-5 0-33,1 0-1,-1 1 1,1 0-1,0 0 1,0 0-1,0 1 1,0 0 0,0-1-1,0 2 1,1-1-1,0 1 1,-1-1-1,1 1 1,1 0-1,-1 1 1,1-1 0,-1 1-1,1-1 1,-4 10-1,1-1-82,0-1-1,1 1 1,0 0 0,1 0-1,1 1 1,-4 25 0,6-29 8,1 1 1,0-1 0,0 0 0,1 0 0,1 0-1,2 12 1,-3-19 1,0 0 0,0-1 0,0 1-1,0-1 1,0 0 0,1 1 0,-1-1 0,1 0-1,-1 1 1,1-1 0,0 0 0,3 3 0,-3-4 0,-1-1 1,1 1-1,-1 0 0,1 0 1,0-1-1,-1 1 1,1-1-1,0 0 1,0 1-1,-1-1 0,1 0 1,0 0-1,0 0 1,-1 0-1,1 0 1,0 0-1,0-1 0,-1 1 1,1-1-1,0 1 1,2-2-1,3-1 7,-1-1 1,0 0-1,1 0 0,-2 0 0,1 0 0,0-1 0,-1 0 1,0-1-1,0 1 0,0-1 0,-1 0 0,0 0 1,7-13-1,0-3 87,-1-2-1,13-41 1,-18 47 45,6-34 1,-10 46-98,-1 0 1,1 1 0,-1-1-1,0 1 1,-1-1 0,1 0-1,-1 1 1,0-1-1,0 1 1,-4-8 0,5 12-38,0 1 0,0-1 0,0 1 0,0 0 0,0-1 0,0 1 0,-1-1 0,1 1 0,0 0 0,0-1 0,0 1 0,-1 0 0,1-1 0,0 1 0,0 0 0,-1 0 0,1-1 0,0 1-1,-1 0 1,1 0 0,0-1 0,-1 1 0,1 0 0,0 0 0,-1 0 0,1-1 0,0 1 0,-1 0 0,1 0 0,-1 0 0,1 0 0,0 0 0,-1 0 0,1 0 0,-1 0 0,1 0 0,-1 0 0,-9 14 132,0 24-51,7-19-113,0 0 0,2 0 0,0 0 0,1 0 0,1-1 0,1 1 0,1 0 0,9 33 0,-12-49-28,1-1 1,0 0 0,0 0 0,0 1-1,0-1 1,0 0 0,0 0 0,1 0-1,-1 0 1,0-1 0,1 1 0,0 0 0,-1-1-1,1 1 1,0-1 0,3 2 0,-4-2 10,0-1-1,1 0 1,-1 0 0,0 0 0,1 0 0,-1 0-1,0 0 1,1 0 0,-1 0 0,0-1 0,1 1-1,-1 0 1,0-1 0,1 1 0,-1-1 0,0 1 0,0-1-1,0 0 1,0 0 0,1 1 0,-1-1 0,0 0-1,0 0 1,-1 0 0,1 0 0,0 0 0,0 0 0,1-2-1,15-22-337,1-5-130</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4.100"/>
    </inkml:context>
    <inkml:brush xml:id="br0">
      <inkml:brushProperty name="width" value="0.05" units="cm"/>
      <inkml:brushProperty name="height" value="0.05" units="cm"/>
      <inkml:brushProperty name="color" value="#66CC00"/>
    </inkml:brush>
  </inkml:definitions>
  <inkml:trace contextRef="#ctx0" brushRef="#br0">1 74 18460,'0'2'238,"1"-1"1,-1 0-1,1 1 1,-1-1-1,1 1 1,-1-1-1,0 1 1,0 0 0,0-1-1,0 1 1,0 2-1,0 1 207,4 43 1950,-2-13-1729,1 0 1,2-1 0,18 64-1,-23-96-652,0-1-1,1 0 0,-1 1 0,1-1 1,-1 0-1,1 0 0,-1 1 1,1-1-1,0 0 0,0 0 0,0 0 1,0 0-1,0 0 0,0 0 0,0 0 1,0 0-1,0-1 0,0 1 1,0 0-1,2 0 0,-2 0 0,1-1 0,-1 0 0,0 0 0,0 0 0,0-1 0,0 1 0,0 0 0,1 0 0,-1-1 0,0 1 0,0 0 0,0-1 0,0 1 0,0-1 0,0 0 0,0 1 0,0-1 0,1-1 0,4-4 39,0 0 1,-1 0-1,0-1 1,0 1-1,4-9 1,28-50 223,-17 27-132,36-48 1,-54 82-145,1 1-1,1-1 1,-1 1-1,0-1 1,1 1 0,4-3-1,-7 6 0,-1-1 0,1 1 0,0-1 0,-1 1 0,1 0 0,0-1 0,0 1 0,0 0 0,-1 0 0,1 0 0,0-1 0,0 1 0,0 0 0,0 0 0,-1 0 0,1 0 0,0 0 0,0 1 0,0-1 0,0 0 0,-1 0 0,1 1 0,0-1 0,0 0 0,0 1 0,-1-1 0,1 0 0,0 1 0,-1-1 0,1 1 0,0-1 0,-1 1 0,1 0 0,-1-1 0,1 1 0,-1 0 0,1-1 0,-1 1 0,1 0 0,-1 0 0,4 6-4,-2 0-1,1 0 1,-1 0 0,2 7 0,-3-9 5,1 1 1,-1-1-1,1 1 1,0-1-1,0 0 1,1 0 0,0 0-1,4 7 1,-6-12 1,0 1 1,-1-1 0,1 1 0,0-1-1,0 1 1,0-1 0,0 1 0,0-1-1,-1 0 1,1 1 0,0-1 0,0 0-1,0 0 1,0 0 0,0 0 0,0 0-1,0 0 1,0 0 0,0 0 0,0 0-1,0 0 1,0 0 0,0-1 0,0 1-1,0 0 1,0-1 0,0 1 0,-1-1-1,1 1 1,0-1 0,0 1 0,1-2-1,26-24 65,-25 23-59,17-18 34,24-24 17,-40 41-58,0 1 0,0 0 0,1 0 0,0 0 0,-1 0 0,1 1 1,0-1-1,9-2 0,-12 5-2,0-1-1,-1 1 1,1 0 0,0 0 0,-1 0 0,1 0-1,0 0 1,-1 0 0,1 0 0,0 0 0,-1 1-1,1-1 1,-1 1 0,1-1 0,-1 1 0,1 0-1,-1-1 1,1 1 0,-1 0 0,1 0 0,1 2-1,1 1-3,0 0 1,-1 1-1,0-1 0,0 0 0,3 7 0,10 14 41,-15-25-28,-1 1 1,1 0-1,-1-1 0,1 1 1,-1-1-1,1 0 1,0 1-1,-1-1 0,1 1 1,0-1-1,-1 0 1,1 0-1,0 1 0,0-1 1,-1 0-1,1 0 1,0 0-1,0 0 0,-1 0 1,1 0-1,0 0 1,0 0-1,-1 0 0,1 0 1,0 0-1,-1-1 1,1 1-1,0 0 0,0 0 1,-1-1-1,1 1 1,0 0-1,-1-1 0,1 1 1,-1-1-1,1 1 1,0-1-1,21-25 195,-18 20-149,16-21 101,19-24 98,-35 47-239,0-1 0,0 1 0,1 0 0,0 0 1,0 0-1,0 1 0,10-6 0,-14 9-16,0-1-1,0 1 1,0 0-1,0-1 0,0 1 1,0 0-1,0 0 1,0-1-1,0 1 0,1 0 1,-1 0-1,0 0 1,0 0-1,0 1 0,0-1 1,0 0-1,0 0 1,1 1-1,-1-1 0,0 1 1,0-1-1,0 1 1,0-1-1,0 1 0,0 0 1,1 1-4,0 0 0,0 0 0,0 0 1,-1 1-1,1-1 0,-1 0 0,1 1 0,-1-1 1,0 1-1,1 2 0,1 8-150,0 0 0,0 0-1,0 17 1,-2-24 148,-1 20-1485,0-25 1453,0-1-1,0 1 1,0 0-1,-1-1 1,1 1 0,0 0-1,0-1 1,-1 1 0,1-1-1,0 1 1,-1 0 0,1-1-1,-1 1 1,1-1 0,-1 1-1,1-1 1,-1 0 0,1 1-1,-1-1 1,1 1-1,-1-1 1,0 0 0,1 1-1,-1-1 1,0 0 0,1 0-1,-1 0 1,1 1 0,-1-1-1,0 0 1,-1 0 0,-9-3-569</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6.315"/>
    </inkml:context>
    <inkml:brush xml:id="br0">
      <inkml:brushProperty name="width" value="0.05" units="cm"/>
      <inkml:brushProperty name="height" value="0.05" units="cm"/>
      <inkml:brushProperty name="color" value="#66CC00"/>
    </inkml:brush>
  </inkml:definitions>
  <inkml:trace contextRef="#ctx0" brushRef="#br0">3747 429 11723,'-20'-25'950,"-22"-36"1,25 35-161,-25-30 0,35 47-579,-1 1 0,0 0 0,-1 1 1,1 0-1,-2 1 0,1-1 0,-13-5 0,-34-12 356,-1 3 1,-95-21 0,52 15-44,33 11-93,1 2 0,-92-7 0,-138 7-165,170 11-251,0-3 25,-148-3 74,0 21 32,109 9 11,-296 77 1,395-79-138,2 3 1,1 2-1,0 3 1,2 3 0,2 3-1,0 2 1,3 2-1,-71 61 1,78-53-22,2 1 0,1 3 0,3 1 0,3 3 0,1 1 0,3 1 0,-44 93 0,45-71-2,3 2 0,-28 109 1,47-134 10,2 1 0,3 0 0,2 1 0,2 88 0,10-61 18,25 130 0,35 79 0,-64-288-25,30 129 144,77 201 0,-87-288-21,1-1 0,3-1 0,1-1 0,59 69 0,152 139 309,-137-157-414,4-5 0,4-4 0,3-5 0,4-6 0,3-4 0,3-5 0,141 52 0,-50-39 13,2-9 0,273 51 0,-298-87 13,2-9 1,0-8 0,1-8 0,0-9-1,0-8 1,272-49 0,-347 34-11,-1-6 1,-2-5-1,-2-5 1,180-90-1,-228 96-30,73-52 0,-100 59-1,-2-1 0,-1-2-1,34-37 1,-54 49 14,-2 0-1,0-1 1,-1 0 0,0-1-1,-2 0 1,-1-1-1,0 0 1,-1 0-1,7-38 1,-1-14 129,7-117-1,-20 171-125,6-84 57,-4 1 0,-6-1-1,-3 1 1,-32-162 0,10 143-101,-5 1-1,-5 1 1,-105-222-1,100 259 9,-4 1 0,-3 2 0,-3 3 0,-4 2 0,-130-130 0,77 107 15,-240-163 1,-148-40-10,463 280 8,-99-57-424,-152-62 0,229 116-48,-1 3 1,-1 2-1,-1 2 1,0 4-1,-102-10 1,44 18-128,8 3-155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30.359"/>
    </inkml:context>
    <inkml:brush xml:id="br0">
      <inkml:brushProperty name="width" value="0.05" units="cm"/>
      <inkml:brushProperty name="height" value="0.05" units="cm"/>
    </inkml:brush>
  </inkml:definitions>
  <inkml:trace contextRef="#ctx0" brushRef="#br0">164 7 19348,'1'-1'91,"-1"1"1,1-1-1,-1 1 0,1-1 0,-1 1 1,1-1-1,0 1 0,-1 0 0,1-1 1,0 1-1,0 0 0,-1-1 0,1 1 1,0 0-1,-1 0 0,1 0 0,1 0 1,-1 0-61,-1 0 0,0 0 0,0 0 0,1 1 0,-1-1 0,0 0 0,1 0 0,-1 0 1,0 1-1,0-1 0,1 0 0,-1 1 0,0-1 0,0 0 0,0 0 0,1 1 0,-1-1 0,0 0 1,0 1-1,0-1 0,0 0 0,0 1 0,0-1 0,0 1 0,0 0 0,-2 29 816,-35 95 614,10-35-1124,15-45-202,-5 14 157,3 0 1,-11 101-1,0-251-545,24 85 207,-5-25-351,-9-30 1,19 67 380,0 0 0,1-1 1,0 0-1,0 0 0,0 0 0,0 0 1,11 6-1,-13-9 7,6 5-6,0-1 0,0-1 1,1 0-1,-1 0 0,1 0 0,0-2 0,1 1 0,-1-1 0,1-1 1,-1 1-1,1-2 0,0 0 0,-1 0 0,1-1 0,0 0 0,0-1 1,0 0-1,-1-1 0,1 0 0,-1 0 0,1-2 0,-1 1 0,0-1 1,0 0-1,0-1 0,-1 0 0,17-12 0,28-23-58,-60 73-199,5-31 270,0 0 0,1-1 0,-1 1 0,1-1 1,0 1-1,0 0 0,0-1 0,-1 1 0,1 0 0,1-1 1,-1 1-1,0 0 0,0-1 0,1 1 0,-1-1 0,1 1 1,-1 0-1,1-1 0,1 3 0,-1-3 8,0-1-1,0 1 0,0 0 1,0 0-1,0 0 1,0-1-1,0 1 0,0 0 1,1-1-1,-1 0 1,0 1-1,0-1 1,1 1-1,-1-1 0,0 0 1,1 0-1,-1 0 1,3 0-1,3-1 22,0 1 0,0-2 1,0 1-1,0-1 0,0 0 0,0-1 1,10-4-1,48-33 93,-28 16-220,-37 25 88,0-1 0,0 1 1,1-1-1,-1 1 0,0-1 0,0 1 1,0-1-1,0 1 0,0-1 0,0 1 1,0-1-1,0 1 0,0-1 1,0 1-1,0-1 0,0 1 0,0-1 1,0 1-1,0-1 0,-1 0 1,1 1-1,0-1 0,0 1 0,0-1 1,-1 1-1,1 0 0,-7 18-31,1-5 60,1 1 1,0-1 0,1 1-1,0 0 1,1 0 0,-1 22-1,4-31-11,0 1 0,1-1 0,-1 1-1,1-1 1,1 0 0,-1 0 0,1 1 0,0-1 0,0 0-1,1 0 1,0 0 0,0-1 0,0 1 0,1-1-1,0 0 1,0 0 0,9 9 0,-2-5-270,0-1 0,1 0 1,19 11-1,-22-15 44,0 0-1,-1 1 0,0 0 1,0 1-1,-1-1 0,1 2 1,-1-1-1,0 1 1,7 10-1,-12-13 207,0 0-1,0 1 1,0-1-1,-1 1 1,0-1-1,0 1 1,0-1-1,-1 1 1,1-1-1,-1 1 1,0 0-1,0-1 1,-1 1 0,1-1-1,-1 1 1,0-1-1,-1 1 1,1-1-1,-1 1 1,1-1-1,-1 0 1,-3 5-1,1-2 202,-1 1 0,1-1 0,-1-1 0,-1 1 0,1 0 0,-1-1 0,0 0 0,0-1 0,-1 1 0,0-1 0,-8 5 0,12-8-114,0-1 1,0 1-1,0-1 0,-1 0 0,1 0 0,0 0 1,0 0-1,-1-1 0,1 1 0,0-1 0,0 0 1,-1 0-1,1 0 0,0-1 0,-1 1 0,1-1 1,0 1-1,-5-3 0,4 1-19,0 0 1,0 0-1,0-1 0,0 1 1,1-1-1,-1 0 0,1-1 1,0 1-1,0 0 0,0-1 1,-5-6-1,0-4-42,1-1-1,0 1 0,1-1 1,1 0-1,0 0 1,-4-25-1,5 21-106,2-1 0,0 1 1,0-1-1,2 1 0,1-1 0,0 1 0,7-31 0,-7 43-42,1 0-1,0 0 1,1 0-1,0 0 1,0 0 0,0 0-1,1 1 1,0 0-1,0 0 1,1 0 0,-1 0-1,1 1 1,1-1-1,-1 1 1,1 0 0,0 1-1,0 0 1,0 0-1,0 0 1,1 0 0,0 1-1,11-4 1,6 1-318,-7 2-52</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7.885"/>
    </inkml:context>
    <inkml:brush xml:id="br0">
      <inkml:brushProperty name="width" value="0.05" units="cm"/>
      <inkml:brushProperty name="height" value="0.05" units="cm"/>
      <inkml:brushProperty name="color" value="#66CC00"/>
    </inkml:brush>
  </inkml:definitions>
  <inkml:trace contextRef="#ctx0" brushRef="#br0">5 352 18172,'-1'-8'226,"-1"-1"0,1 1 0,0-1 0,1 1 0,0-1-1,1 1 1,0-1 0,0 1 0,0-1 0,1 1 0,1 0 0,-1 0 0,1 0 0,1 0 0,-1 0 0,1 1 0,1-1 0,-1 1-1,1 0 1,1 1 0,-1-1 0,1 1 0,0 0 0,1 0 0,-1 1 0,12-7 0,-17 10-207,1 1 0,0 0 0,0 0 0,1 0 0,-1 0-1,0 0 1,0 0 0,0 0 0,1 1 0,-1-1 0,0 1 0,1 0 0,-1-1 0,0 1 0,1 0 0,4 1 0,-5 0-12,-1-1 0,1 1 1,0 0-1,0 0 0,-1 0 0,1 0 1,0 0-1,-1 1 0,1-1 0,-1 0 1,0 1-1,1-1 0,-1 1 1,0-1-1,0 1 0,1 2 0,3 5-2,-2 0-1,1 1 0,-1-1 1,-1 1-1,1 0 1,0 14-1,5 59-2,-6-54 2,0 1 1,2-2-1,2 1 1,10 35-1,-15-61 5,0 0 0,0 0 0,1 0 1,-1 0-1,1-1 0,-1 1 0,1 0 0,0-1 1,0 1-1,0-1 0,1 0 0,-1 0 0,0 1 0,1-2 1,-1 1-1,4 2 0,-4-3 5,1-1-1,-1 1 1,0-1 0,0 0-1,0 1 1,1-1 0,-1 0-1,0 0 1,0-1 0,1 1-1,-1 0 1,0-1 0,0 1-1,0-1 1,0 0 0,0 0-1,0 0 1,0 0 0,0 0-1,0 0 1,0 0 0,0-1-1,2-2 1,8-6 63,0-2-1,-1 1 1,-1-2-1,0 1 1,-1-1-1,0-1 0,13-27 1,-9 12 51,-1-1 0,-1 0 0,6-31 0,-15 55-107,6-38 90,-7 41-98,-1 1 0,0-1 0,0 0 0,0 0 0,0 0 0,0 0-1,-1 0 1,1 0 0,-1 0 0,0 1 0,-1-6 0,2 8-11,0 0-1,0 0 1,-1-1 0,1 1 0,0 0-1,0 0 1,0 0 0,0 0-1,0 0 1,0-1 0,0 1 0,0 0-1,-1 0 1,1 0 0,0 0-1,0 0 1,0 0 0,0 0-1,0-1 1,-1 1 0,1 0 0,0 0-1,0 0 1,0 0 0,0 0-1,-1 0 1,1 0 0,0 0 0,0 0-1,0 0 1,0 0 0,-1 0-1,1 0 1,0 0 0,0 0-1,0 0 1,0 0 0,-1 0 0,1 0-1,0 0 1,0 1 0,0-1-1,-1 0 1,-5 9 41,-1 14 2,5-13-47,1 0 0,1 0 1,0 0-1,0 0 0,1 0 1,0 0-1,1 0 0,6 18 1,-8-25 2,2-1 0,-1 1-1,0 0 1,0 0 0,1-1 0,0 1 0,-1-1 0,1 1 0,0-1 0,0 0 0,1 0 0,-1 0 0,0 0 0,4 2 0,-4-3 6,0 0 0,0 0-1,1-1 1,-1 1 0,0-1 0,1 1-1,-1-1 1,0 0 0,1 0 0,-1 0-1,1 0 1,-1 0 0,0-1 0,1 1-1,-1-1 1,0 0 0,1 1 0,-1-1 0,0 0-1,4-2 1,3-3 36,1 0-1,-1-1 1,-1 0-1,1 0 1,-1-1-1,0 0 1,-1 0-1,0-1 1,0 0-1,8-14 0,-5 5 68,-1 0-1,0-1 1,-1 0-1,9-36 1,-16 51-89,8-47 200,-8 48-206,-1 0 0,0 0 0,0 0 0,0 1 0,-1-1 0,1 0 0,0 0 0,-1 0 0,0 1 0,0-1 0,0 0 0,0 1 0,0-1 0,0 1-1,-3-4 1,4 6-12,-1-1 0,0 0-1,1 1 1,-1-1 0,1 1-1,-1-1 1,0 1 0,1-1-1,-1 1 1,0 0 0,0-1-1,1 1 1,-1 0 0,0 0-1,0-1 1,0 1 0,1 0-1,-1 0 1,0 0 0,0 0-1,0 0 1,1 0 0,-1 0-1,0 0 1,0 0 0,-1 1-1,1 0 5,-1-1-1,0 1 1,0 0-1,1 0 1,-1 0-1,0 0 1,1 1 0,-1-1-1,1 0 1,-1 1-1,0 1 1,0-2-30,1 1 0,0-1-1,0 0 1,0 1 0,0-1 0,0 1 0,0 0 0,0-1 0,0 1 0,1 0 0,-1-1 0,1 1-1,-1 0 1,1 0 0,0-1 0,-1 1 0,1 0 0,0 0 0,0 0 0,1-1 0,-1 1-1,0 0 1,0 0 0,1 0 0,-1-1 0,2 4 0,-1-4-79,1 0 1,-1-1-1,0 1 0,0 0 1,0-1-1,1 1 0,-1-1 1,0 1-1,1-1 0,-1 0 1,0 1-1,1-1 0,-1 0 1,0 0-1,1 0 0,-1 0 1,0 0-1,1 0 0,-1-1 1,1 1-1,-1 0 1,0-1-1,2 0 0,37-15-1461,-31 12 1322,14-5-584</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8.374"/>
    </inkml:context>
    <inkml:brush xml:id="br0">
      <inkml:brushProperty name="width" value="0.05" units="cm"/>
      <inkml:brushProperty name="height" value="0.05" units="cm"/>
      <inkml:brushProperty name="color" value="#66CC00"/>
    </inkml:brush>
  </inkml:definitions>
  <inkml:trace contextRef="#ctx0" brushRef="#br0">1 0 18460,'8'77'5957,"-1"-28"-5334,-3-10-407,-1-9-182,1 1 1,14 53-1,-14-80-1789,-1-11 863,1-10 267,-1-1 31,3-3-143</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9.039"/>
    </inkml:context>
    <inkml:brush xml:id="br0">
      <inkml:brushProperty name="width" value="0.05" units="cm"/>
      <inkml:brushProperty name="height" value="0.05" units="cm"/>
      <inkml:brushProperty name="color" value="#66CC00"/>
    </inkml:brush>
  </inkml:definitions>
  <inkml:trace contextRef="#ctx0" brushRef="#br0">2 120 19260,'-2'-12'1618,"3"24"-383,16 116 640,58 226 0,-73-348-1860,3 15 46,1-1 0,1 0 0,17 32 0,-24-50-54,1-1 0,0 1 0,0-1 0,-1 0 0,1 0 0,0 1 0,0-1 1,1 0-1,-1 0 0,2 2 0,-2-3-4,-1 0 1,0 0-1,1 0 0,-1 0 0,0 0 1,0 0-1,1 0 0,-1 1 1,0-1-1,1 0 0,-1 0 1,0 0-1,1-1 0,-1 1 1,0 0-1,1 0 0,-1 0 0,0 0 1,0 0-1,1 0 0,-1 0 1,0 0-1,1-1 0,-1 1 1,0 0-1,0 0 0,1 0 0,-1-1 1,0 1-1,0 0 0,0 0 1,1-1-1,0-1 9,0-1 0,0 1-1,0-1 1,0 0 0,0 0 0,0 1 0,-1-1 0,1 0-1,-1 0 1,0-4 0,-2-48-27,-3 1 0,-2 0 0,-19-76 0,25 116-142,1 14 154,0 0 1,0 0-1,0 0 1,1 0-1,-1 0 1,0 0 0,0 0-1,0 0 1,0-1-1,0 1 1,0 0-1,0 0 1,1 0 0,-1 0-1,0 0 1,0 0-1,0 0 1,0 0-1,0 0 1,1 0 0,-1 0-1,0 0 1,0 0-1,0 0 1,0 0-1,0 0 1,1 0 0,-1 0-1,0 0 1,0 0-1,0 0 1,0 0-1,0 0 1,1 0 0,-1 0-1,0 0 1,0 1-1,0-1 1,0 0-1,0 0 1,1 0 0,18 19-98,-7-7 63,-9-9 39,0-1 1,0 0 0,0 0-1,0 0 1,0 0-1,1 0 1,-1-1-1,1 1 1,0-1 0,-1 0-1,1 0 1,0-1-1,0 1 1,-1-1-1,1 1 1,0-1 0,0 0-1,0-1 1,-1 1-1,1-1 1,0 0-1,0 0 1,-1 0 0,1 0-1,-1 0 1,1-1-1,-1 0 1,1 1-1,-1-2 1,0 1 0,0 0-1,5-4 1,1-3 23,-1 1 0,1-1 0,-2 0 0,1-1 0,-1 0 0,0 0 0,-1 0 0,-1-1 0,7-14 0,-5 5 37,-1 0-1,0 0 1,-1-1-1,3-34 0,-7 43-32,-1-1-1,0 0 0,-1 1 0,0-1 0,-1 0 1,0 1-1,-1 0 0,-9-24 0,11 32-21,-1 1 0,1 0 0,-1-1 0,0 1 0,0 0 0,-1 0 0,1 0 0,-5-3 0,6 5-6,1 0-1,-1 1 1,0-1-1,0 0 1,0 1-1,0-1 1,0 1-1,0 0 1,0-1-1,0 1 1,0 0-1,0-1 1,-1 1-1,1 0 1,0 0-1,0 0 1,0 0-1,0 0 0,0 0 1,0 1-1,0-1 1,0 0-1,-1 0 1,1 1-1,0-1 1,0 1-1,0-1 1,0 1-1,0-1 1,1 1-1,-1 0 1,0-1-1,-1 2 1,-2 2-5,0 1 0,0-1 1,0 1-1,1 0 0,0 0 1,0 1-1,0-1 0,1 0 1,0 1-1,0 0 0,-2 8 1,-1 7-15,2-1 0,-2 22 0,4-31 11,0 0 0,1 1 0,1-1 0,0 0 0,0 0-1,4 11 1,-5-19 2,1 0-1,0 0 1,0 0-1,0 0 1,0-1-1,1 1 1,-1-1 0,1 1-1,0-1 1,-1 1-1,1-1 1,0 0-1,0 0 1,1 0-1,-1 0 1,0 0-1,1 0 1,-1 0-1,1-1 1,-1 0-1,1 1 1,0-1-1,0 0 1,-1 0-1,1 0 1,0-1 0,4 1-1,13 0-118,0-1-1,29-4 1,-31 2-3,0 0-1,0 2 1,23 1 0,-35 0 90,0 0 1,0 1-1,0-1 1,0 1-1,0 0 1,0 1-1,-1-1 1,1 1-1,-1 0 1,0 1-1,0-1 1,0 1-1,7 7 1,-6-4 6,0 0 1,0 0-1,-1 1 0,-1 0 1,1 0-1,-1 0 0,0 0 1,-1 1-1,0-1 1,2 12-1,-1-5 26,-1 1-1,-1-1 1,-1 1 0,0 0-1,-2 16 1,1-30-45,0-1 0,0 1 0,0 0 0,-1-1 0,1 1 0,0-1 0,-1 1 0,0-1 0,1 1 0,-1-1-1,0 1 1,-1 2 0,1-4 1,1 1 0,-1-1 0,1 1 0,-1-1 0,1 0 0,-1 1 0,0-1 0,1 1 0,-1-1 0,0 0 0,1 0 0,-1 1 0,0-1 0,1 0 0,-1 0 0,0 0 0,1 0 0,-1 0 0,0 0 0,-1 0 0,-1-1-49,0 0 0,-1 0-1,1 0 1,0 0 0,0-1 0,0 0 0,0 1 0,0-1-1,0 0 1,-3-3 0,-17-16-393</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29.517"/>
    </inkml:context>
    <inkml:brush xml:id="br0">
      <inkml:brushProperty name="width" value="0.05" units="cm"/>
      <inkml:brushProperty name="height" value="0.05" units="cm"/>
      <inkml:brushProperty name="color" value="#66CC00"/>
    </inkml:brush>
  </inkml:definitions>
  <inkml:trace contextRef="#ctx0" brushRef="#br0">0 0 19612,'12'6'1849,"-1"1"-1225,-2-4-272,6 3 664,-1-3-536,0 0-1144,-3-5 928,-16-4-416,-9-3-160</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1.662"/>
    </inkml:context>
    <inkml:brush xml:id="br0">
      <inkml:brushProperty name="width" value="0.05" units="cm"/>
      <inkml:brushProperty name="height" value="0.05" units="cm"/>
      <inkml:brushProperty name="color" value="#66CC00"/>
    </inkml:brush>
  </inkml:definitions>
  <inkml:trace contextRef="#ctx0" brushRef="#br0">270 3 18428,'-1'0'141,"0"-1"0,0 1-1,-1-1 1,1 1 0,0 0 0,-1-1 0,1 1-1,0 0 1,-1 0 0,1 0 0,0 0 0,-1 0-1,1 1 1,0-1 0,-1 0 0,1 0 0,0 1-1,-1-1 1,1 1 0,0-1 0,0 1 0,-2 1-1,-27 19 581,24-16-204,-13 10-203,1 1 0,1 1 1,1 1-1,0 0 0,1 1 1,1 0-1,-19 37 1,24-39-316,1 1 0,1-1 0,0 2 0,1-1 1,1 1-1,1 0 0,0 0 0,2 0 1,-1 38-1,3-49-4,1 0 0,0 0 1,0 0-1,1 0 0,0-1 1,3 9-1,-3-13-5,-1 0 0,0 0 0,1 0 0,0-1 1,0 1-1,-1 0 0,1-1 0,1 0 0,-1 1 0,0-1 0,1 0 0,-1 0 0,1 0 0,-1 0 0,1-1 0,0 1 0,0-1 0,3 1 0,0 0-67,0-1 0,0 0 0,0-1 0,0 1 0,1-1 0,-1-1 0,0 1 0,0-1 0,0 0 0,0 0 0,0-1 0,0 0 0,0 0 0,-1 0 0,9-5 0,10-6-502,0-1 0,24-19 0,-42 28 462,115-86-1036,-66 45 415</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2.180"/>
    </inkml:context>
    <inkml:brush xml:id="br0">
      <inkml:brushProperty name="width" value="0.05" units="cm"/>
      <inkml:brushProperty name="height" value="0.05" units="cm"/>
      <inkml:brushProperty name="color" value="#66CC00"/>
    </inkml:brush>
  </inkml:definitions>
  <inkml:trace contextRef="#ctx0" brushRef="#br0">3 0 18924,'-3'10'1880,"3"6"-1359,3 11-201,2 5 848,4 7-480,0 6-176,5 2-344,1 1-224,-1-8-552,0-7-232,-3-10-352,-1-9 1736,-5-13-872,-4-2-224,-4-11-25</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2.614"/>
    </inkml:context>
    <inkml:brush xml:id="br0">
      <inkml:brushProperty name="width" value="0.05" units="cm"/>
      <inkml:brushProperty name="height" value="0.05" units="cm"/>
      <inkml:brushProperty name="color" value="#66CC00"/>
    </inkml:brush>
  </inkml:definitions>
  <inkml:trace contextRef="#ctx0" brushRef="#br0">2 250 18676,'0'-2'144,"0"1"0,-1-1 1,1 1-1,0-1 0,-1 0 0,1 1 1,0-1-1,0 1 0,0-1 1,0 1-1,1-1 0,-1 0 0,0 1 1,1-1-1,-1 1 0,1-1 0,-1 1 1,3-3-1,-1 1 45,0-1 1,1 1 0,-1 0-1,1 0 1,0 0-1,0 0 1,4-2 0,6-4 262,0 1 0,27-11 0,-38 18-410,15-7 33,1 2 0,-1 0 0,2 0 0,-1 2 0,0 0-1,1 2 1,0 0 0,19 0 0,-31 2-73,1 0 0,-1 1 0,0-1 0,1 2 0,-1-1 0,0 1 0,0 0 0,0 0 0,0 1 0,0 0 0,-1 0 0,1 1 0,-1 0 0,0 0 0,0 0 0,-1 1 0,1 0 0,-1 0 0,0 0 0,0 1 0,0 0-1,-1-1 1,6 11 0,-8-10 4,1 0-1,-1 0 1,0 0-1,0 0 0,-1 0 1,0 0-1,0 1 0,0-1 1,-1 0-1,0 1 1,0-1-1,-1 0 0,0 0 1,0 1-1,0-1 0,-1 0 1,0 0-1,0 0 1,0 0-1,-1 0 0,0-1 1,-5 8-1,1-2-79,-1 0-1,0-1 0,-1 0 1,-1 0-1,1-1 0,-1 0 1,-1-1-1,1 0 0,-21 10 1,14-12-47,8-6-152,15-6 41</inkml:trace>
  <inkml:trace contextRef="#ctx0" brushRef="#br0" timeOffset="1">624 0 17740,'15'9'1936,"-2"16"-1120,-3 5-296,2 13 1353,2 3-689,-2 9-536,2 0-120,-1-1-352,-3-4-216,-1-13-528,4-6-224,-3-14-488,0-7 944,0-5-232,1-3-273</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3.544"/>
    </inkml:context>
    <inkml:brush xml:id="br0">
      <inkml:brushProperty name="width" value="0.05" units="cm"/>
      <inkml:brushProperty name="height" value="0.05" units="cm"/>
      <inkml:brushProperty name="color" value="#66CC00"/>
    </inkml:brush>
  </inkml:definitions>
  <inkml:trace contextRef="#ctx0" brushRef="#br0">2 26 16131,'-1'-22'3150,"2"18"-1493,4 15-124,23 89 1242,-22-71-2913,1 0 1,2-1-1,1 0 0,26 51 0,-30-72-1524,-4-12 767,-6-13-56,-4 4 202</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4.001"/>
    </inkml:context>
    <inkml:brush xml:id="br0">
      <inkml:brushProperty name="width" value="0.05" units="cm"/>
      <inkml:brushProperty name="height" value="0.05" units="cm"/>
      <inkml:brushProperty name="color" value="#66CC00"/>
    </inkml:brush>
  </inkml:definitions>
  <inkml:trace contextRef="#ctx0" brushRef="#br0">4 159 13955,'0'0'99,"0"0"-1,0 0 1,0 0 0,0 0-1,-1 0 1,1 0-1,0 0 1,0 0 0,0 0-1,0 0 1,0 0 0,-2-1 1380,2 1-1380,0 0 0,0-1-1,0 1 1,0 0 0,0 0-1,-1 0 1,1 0 0,0 0-1,0 0 1,0-1 0,0 1-1,0 0 1,0 0-1,0 0 1,0 0 0,0 0-1,0-1 1,0 1 0,0 0-1,0 0 1,0 0 0,0 0-1,1 0 1,-1-1 0,0 1-1,0 0 1,0 0 295,0 0-295,10-13 2061,15-11-765,-2 5-589,2 0-1,41-23 0,-56 37-756,0-1 0,0 2-1,1-1 1,0 2 0,-1-1-1,1 1 1,0 1 0,0 0-1,1 1 1,14-1 0,-23 2-48,0 1 0,0-1 0,1 0 0,-1 1 0,0 0 0,0 0 0,0 0 0,0 0 0,0 0 0,0 1 0,0-1 0,0 1 0,0 0 0,-1 0 0,1 0 0,-1 0 0,1 0 0,-1 1 0,0-1 0,0 1 0,0-1 0,0 1 0,0 0 0,-1 0 0,1-1 0,-1 1 0,1 4 0,0-2 8,-1-1 1,0 1-1,-1 0 1,1 0 0,-1 0-1,0 0 1,0-1 0,-1 1-1,0 0 1,1 0 0,-2 0-1,1 0 1,0-1-1,-1 1 1,0-1 0,0 1-1,-5 7 1,0-3-89,0 1 0,-1-1 0,0-1 0,-1 1 0,0-1 0,0-1 0,-1 0 0,0 0 0,0-1 0,-1 0 0,1-1 0,-1 0 0,-15 5 0,23-10-627,7-3 450,9-4-129,4 1-56</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4.489"/>
    </inkml:context>
    <inkml:brush xml:id="br0">
      <inkml:brushProperty name="width" value="0.05" units="cm"/>
      <inkml:brushProperty name="height" value="0.05" units="cm"/>
      <inkml:brushProperty name="color" value="#66CC00"/>
    </inkml:brush>
  </inkml:definitions>
  <inkml:trace contextRef="#ctx0" brushRef="#br0">1 9 16772,'3'-9'2048,"0"9"-1216,-3 5-336,4 12 1417,3 6-681,-3 7-472,5 4-240,2 3-376,-2-1-48,3 0-200,-2-7-200,-1-5-560,-3-7-304,-3-6 912,0-1-216,-8-7-185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30.759"/>
    </inkml:context>
    <inkml:brush xml:id="br0">
      <inkml:brushProperty name="width" value="0.05" units="cm"/>
      <inkml:brushProperty name="height" value="0.05" units="cm"/>
    </inkml:brush>
  </inkml:definitions>
  <inkml:trace contextRef="#ctx0" brushRef="#br0">0 1 18060,'7'1'2128,"2"4"-1312,1 1-319,3 0 1063,-1-3-960,-6 2 8,-1-4-272,-2-7-448</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4.979"/>
    </inkml:context>
    <inkml:brush xml:id="br0">
      <inkml:brushProperty name="width" value="0.05" units="cm"/>
      <inkml:brushProperty name="height" value="0.05" units="cm"/>
      <inkml:brushProperty name="color" value="#66CC00"/>
    </inkml:brush>
  </inkml:definitions>
  <inkml:trace contextRef="#ctx0" brushRef="#br0">1 54 18356,'9'-6'446,"1"-1"1,1 2-1,-1-1 0,1 1 1,0 1-1,0 0 1,0 1-1,1 0 0,-1 0 1,16 0-1,3 0-248,0 1-1,56 5 0,-72-1-182,0 0 0,0 1 0,0 0-1,-1 1 1,1 1 0,-1 0-1,0 1 1,0 0 0,0 1 0,-1 0-1,0 1 1,14 12 0,-20-15 16,0 1 0,-1 0 1,1 0-1,-1 0 1,0 1-1,-1 0 0,1 0 1,-1 0-1,-1 0 1,1 1-1,-1-1 1,-1 1-1,1 0 0,-1 0 1,-1 0-1,1 0 1,-2 0-1,1 0 0,-1 0 1,0 1-1,0-1 1,-4 15-1,1-12 54,0-1 0,0 0 0,-1 0 1,-1-1-1,1 1 0,-2-1 0,1 0 0,-1 0 1,-1-1-1,1 0 0,-2 0 0,1 0 0,-1-1 0,-13 10 1,14-12-142,-1 0 0,1-1 0,0 1 0,-1-1 0,0-1 0,0 0 0,0 0 0,0 0 0,-1-1 0,1-1 0,-1 1 0,1-1 0,-1-1 0,0 1 0,1-1 0,-1-1 1,1 0-1,-13-2 0,16 1-8,0 0 0,1 0 1,-1 0-1,0 0 1,1-1-1,-1 1 0,1-1 1,0 0-1,-4-4 1,-14-15-355</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5.409"/>
    </inkml:context>
    <inkml:brush xml:id="br0">
      <inkml:brushProperty name="width" value="0.05" units="cm"/>
      <inkml:brushProperty name="height" value="0.05" units="cm"/>
      <inkml:brushProperty name="color" value="#66CC00"/>
    </inkml:brush>
  </inkml:definitions>
  <inkml:trace contextRef="#ctx0" brushRef="#br0">57 0 18708,'-6'1'380,"1"0"0,0 0-1,0 0 1,0 0 0,-5 4 0,9-5-278,0 0 0,-1 1 0,1 0 0,0-1 0,0 1 0,0-1 0,0 1 0,0 0 0,0 0 0,0 0 0,0 0 0,0 0 0,1 0 0,-1 0 0,0 0 0,1 0 0,-1 0 0,0 0 0,1 0 0,-1 0 0,1 0 0,0 1 0,-1-1 0,1 0 0,0 0 0,0 2 0,0-2-25,0 1 1,1-1-1,-1 0 0,1 0 0,-1 0 1,1 0-1,0 0 0,-1 0 0,1 0 1,0 0-1,0 0 0,0 0 0,0 0 1,0 0-1,0 0 0,0-1 0,0 1 1,0 0-1,0-1 0,0 1 0,0-1 1,0 1-1,1-1 0,-1 0 0,0 1 1,0-1-1,1 0 0,0 0 0,40 3 268,-40-3-305,72-3-214,-1-4 1,87-19 0,-154 24 141,2 0-29,1 1-1,-1-1 0,1 1 0,0 0 1,-1 1-1,1 0 0,0 1 0,12 2 1,-20-3 58,0 0 0,0 1 0,0-1 0,0 1 0,0-1 0,0 1 0,0-1 0,0 1 0,-1 0 0,1 0 1,0-1-1,0 1 0,-1 0 0,1 0 0,0 0 0,-1 0 0,1-1 0,-1 1 0,1 0 0,-1 0 0,0 0 0,1 0 0,-1 0 0,0 0 0,0 1 1,0-1-1,0 0 0,0 0 0,0 0 0,0 0 0,0 0 0,0 0 0,0 0 0,0 0 0,-1 0 0,1 0 0,0 0 0,-1 0 0,1 0 1,-2 2-1,-1 5 68,-1 0 0,-1 0 1,-8 11-1,10-14-30,-26 34 242,-1-1 1,-2-2 0,-68 60 0,77-81-2384,23-15 2048,0 1 0,-1-1 0,1 0 0,0 0 0,-1 0 0,1 0 0,-1 1 0,1-1 0,0 0 0,-1 0 0,1 0 0,-1 0 0,1 0 0,-1 0 0,1 0 0,0 0 0,-1 0 0,1 0 0,-1 0 0,1 0 0,0-1 0,-1 1 0,1 0 0,-1 0 0,1 0 0,0-1 0,-1 1 0,1 0 0,0 0 0,-1-1 0,1 1 0,0 0 0,-1 0 0,1-1 0,0 1 0,0 0 0,-1-1-1,1 1 1,0-1 0,0 1 0,0 0 0,0-1 0,-1 1 0,1-1 0,0 1 0,0 0 0,0-1 0,0 1 0,0-1 0,0 1 0,0-1 0,0 1 0,0-1 0,0-13-1021</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6.202"/>
    </inkml:context>
    <inkml:brush xml:id="br0">
      <inkml:brushProperty name="width" value="0.05" units="cm"/>
      <inkml:brushProperty name="height" value="0.05" units="cm"/>
      <inkml:brushProperty name="color" value="#66CC00"/>
    </inkml:brush>
  </inkml:definitions>
  <inkml:trace contextRef="#ctx0" brushRef="#br0">144 80 16355,'1'-5'588,"10"-37"1193,-11 40-1697,0 1-1,1 0 1,-1 0-1,0 0 1,0 0-1,0-1 0,0 1 1,0 0-1,0 0 1,0 0-1,0 0 1,0-1-1,-1 1 1,1 0-1,0 0 1,-1 0-1,1 0 1,-1 0-1,1 0 1,-1 0-1,0 0 1,1 0-1,-1 0 1,0 0-1,0 0 1,1 0-1,-1 1 1,0-1-1,-1-1 1,0 2-1,1 0 0,0 0 1,-1 0-1,1 0 0,0 0 1,-1 1-1,1-1 0,0 0 1,0 1-1,-1-1 1,1 0-1,0 1 0,0 0 1,0-1-1,0 1 0,-1 0 1,1-1-1,0 1 0,0 0 1,0 0-1,1 0 0,-1 0 1,0 0-1,-1 1 1,-20 31 596,6 1-594,1 1 1,2 0-1,1 1 0,2 0 1,1 1-1,2 0 0,2 0 0,1 1 1,2 65-1,3-93-63,-1-1 1,1 0-1,1 0 0,-1 0 1,1 0-1,6 15 0,-7-23-16,0 1-1,-1-1 0,1 1 1,0-1-1,0 1 0,0-1 1,0 1-1,1-1 0,-1 0 1,0 0-1,0 1 0,1-1 1,-1 0-1,1 0 0,-1-1 1,1 1-1,1 1 0,0-2-1,-1 0 0,0 0 0,0 1-1,0-1 1,0-1 0,0 1 0,0 0 0,0-1-1,0 1 1,0-1 0,0 1 0,0-1-1,0 0 1,0 0 0,-1 0 0,1 0 0,0 0-1,2-2 1,9-8 9,-1 0 0,0-1 0,-1 0 1,0 0-1,0-2 0,-2 1 0,0-1 0,0-1 0,12-28 0,-21 42-12,1 1-1,-1-1 0,0 0 0,1 0 1,-1 1-1,0-1 0,1 0 0,-1 0 1,0 1-1,0-1 0,0 0 0,0 0 1,0 0-1,0 0 0,0 1 0,0-1 0,0 0 1,0 0-1,0 0 0,0 0 0,-1 1 1,1-1-1,0 0 0,-1 0 0,1 1 1,-1-2-1,0 1 1,0 1-1,0 0 1,0 0 0,0-1-1,0 1 1,0 0 0,0 0 0,0 0-1,0 0 1,0 0 0,0 0 0,0 0-1,0 0 1,0 1 0,0-1-1,0 0 1,-1 1 0,-8 3 6,1 0 0,-16 10 1,24-13-8,-1 0-1,1 0 1,0-1 0,-1 1 0,1 0-1,-1-1 1,1 1 0,-1-1 0,1 1 0,-1-1-1,1 0 1,-1 1 0,-1-1 0,2 0-3,1 0 0,0-1 0,-1 1-1,1 0 1,0 0 0,-1 0 0,1-1 0,0 1 0,-1 0 0,1 0 0,0-1 0,-1 1 0,1 0 0,0-1 0,0 1 0,-1 0 0,1-1 0,0 1 0,0 0 0,0-1 0,-1 1 0,1 0 0,0-1 0,0 1 0,0-1 0,0 1 0,0 0 0,0-1 0,0 1 0,0-1 0,0-5-35,1 1 0,0 0 0,0-1 0,0 1 0,1 0 0,2-6 0,1-2-63,0-4-62,2 0 0,0 1 0,1-1 0,13-19 1,-20 35 146,-1 0 0,1 0 0,-1 0 0,1 0 0,0 0 0,-1 0 0,1 1 0,0-1 0,0 0 0,0 0 0,0 1 0,0-1 0,0 0 0,0 1 0,0-1 0,0 1 0,0-1 0,0 1 0,0 0 0,0-1 0,0 1 0,0 0 0,2 0 0,-2 0 6,0 1 0,0-1-1,0 1 1,0-1 0,0 1-1,0 0 1,0-1 0,0 1-1,0 0 1,0 0 0,0 0-1,-1 0 1,1-1 0,0 1-1,-1 0 1,1 0 0,-1 0 0,2 2-1,1 7 28,1-1-1,-1 1 0,3 20 1,19 164 1017,-20-175-781,-5-19-256,0 0-1,0 0 1,0 0 0,1 1-1,-1-1 1,0 0 0,0 0-1,0 0 1,0 0 0,0 0-1,0 0 1,0 0 0,0 0-1,0 1 1,0-1 0,0 0-1,1 0 1,-1 0 0,0 0-1,0 0 1,0 0 0,0 0-1,0 0 1,0 0 0,0 0 0,1 0-1,-1 0 1,0 0 0,0 0-1,0 0 1,0 0 0,0 0-1,0 0 1,1 0 0,-1 0-1,0 0 1,0 0 0,0 0-1,0 0 1,0 0 0,0 0-1,0 0 1,1 0 0,-1 0-1,0 0 1,0 0 0,0 0-1,0-1 1,0 1 0,0 0-1,0 0 1,0 0 0,0 0-1,0 0 1,1 0 0,-1-1 0,1-2-134,0 0 0,0-1 0,0 1 0,0-1 0,0 1 0,-1-1 0,1-6 0,-3-63-495,0 28 214</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6.694"/>
    </inkml:context>
    <inkml:brush xml:id="br0">
      <inkml:brushProperty name="width" value="0.05" units="cm"/>
      <inkml:brushProperty name="height" value="0.05" units="cm"/>
      <inkml:brushProperty name="color" value="#66CC00"/>
    </inkml:brush>
  </inkml:definitions>
  <inkml:trace contextRef="#ctx0" brushRef="#br0">0 7 19524,'14'-6'1528,"-6"15"-1151,1 6-169,2 17 640,2 8-240,1 12-360,-2 5-112,2 4-40,0-5-16,-2-8-112,-3-5-104,-1-16-280,-5-10-368,-3-18 640,-6-15-120,-9-13-96</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7.170"/>
    </inkml:context>
    <inkml:brush xml:id="br0">
      <inkml:brushProperty name="width" value="0.05" units="cm"/>
      <inkml:brushProperty name="height" value="0.05" units="cm"/>
      <inkml:brushProperty name="color" value="#66CC00"/>
    </inkml:brush>
  </inkml:definitions>
  <inkml:trace contextRef="#ctx0" brushRef="#br0">0 66 18788,'6'-5'345,"0"1"-1,1 1 1,-1-1 0,1 1-1,0 0 1,0 0 0,0 1-1,0 0 1,10-2-1,-7 2 115,30-8 285,0 2-1,52-3 1,-76 9-692,0 2 0,1 0 0,-1 1 0,0 1-1,1 0 1,-1 2 0,0-1 0,23 10 0,-32-10-54,-1 0 1,0 0-1,0 0 1,-1 1-1,1 0 1,-1 0-1,0 1 1,0-1-1,0 1 1,-1 0-1,0 0 0,1 1 1,-2-1-1,1 1 1,-1 0-1,3 7 1,-3-4 37,0-1-1,0 1 1,-2 0-1,1 0 1,-1 0 0,0 0-1,-1 0 1,0 0 0,0 0-1,-1 0 1,-2 11 0,1-8 36,-1-1 0,-1 1 0,0-1 0,-1 1 0,0-1 0,0 0 0,-1-1 0,-9 13 0,9-16-19,1 0 0,-1 0 0,0 0 0,-1-1 0,0 0 0,0-1 0,0 0 1,0 0-1,-1 0 0,0-1 0,-11 5 0,14-7-172,0-1 0,0 1 0,-1-1 1,1 0-1,-1 0 0,1 0 0,-1-1 0,1 0 0,-1 0 1,-5-1-1,9 0 48,-1 1 1,1-1-1,0 0 1,0 0-1,0 1 1,0-2-1,0 1 1,0 0 0,0 0-1,0 0 1,0-1-1,0 1 1,1-1-1,-1 0 1,1 0-1,-1 1 1,1-1-1,0 0 1,-1 0-1,1 0 1,0 0-1,0 0 1,0 0-1,1-1 1,-1 1-1,0-4 1,-1-21-665</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8.288"/>
    </inkml:context>
    <inkml:brush xml:id="br0">
      <inkml:brushProperty name="width" value="0.05" units="cm"/>
      <inkml:brushProperty name="height" value="0.05" units="cm"/>
      <inkml:brushProperty name="color" value="#66CC00"/>
    </inkml:brush>
  </inkml:definitions>
  <inkml:trace contextRef="#ctx0" brushRef="#br0">1 21 13859,'2'-5'757,"-1"4"-425,0-1 1,-1 1 0,1 0-1,0 0 1,0-1-1,0 1 1,0 0-1,0 0 1,0 0-1,0 0 1,1-1 0,-1 2-238,0 0 0,0 0 0,-1 0 0,1 1 0,0-1 0,-1 0 0,1 0 0,0 1 0,-1-1 0,1 0 0,0 1 0,-1-1 0,1 0 0,-1 1 0,1-1 0,0 1 1,-1-1-1,1 1 0,-1-1 0,0 1 0,1 0 0,-1-1 0,1 1 0,-1 0 0,0-1 0,0 1 0,1 0 0,-1 0 0,16 33 911,-1-1 0,-2 2 0,11 46 0,-9-31-647,9 18-41,9 29-1813,-80-138-1999,22 18 2671</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8.745"/>
    </inkml:context>
    <inkml:brush xml:id="br0">
      <inkml:brushProperty name="width" value="0.05" units="cm"/>
      <inkml:brushProperty name="height" value="0.05" units="cm"/>
      <inkml:brushProperty name="color" value="#66CC00"/>
    </inkml:brush>
  </inkml:definitions>
  <inkml:trace contextRef="#ctx0" brushRef="#br0">23 259 17620,'-3'-3'260,"1"1"0,0-1 1,0 0-1,0 0 0,0 0 0,0 0 1,0 0-1,1 0 0,-3-7 1,4 8-149,0-1 0,0 1 0,-1 0 0,1-1 0,1 1 0,-1 0 0,0-1 1,1 1-1,-1 0 0,1-1 0,0 1 0,-1 0 0,1 0 0,0 0 0,0 0 1,3-3-1,7-10 176,1 0 0,1 1 0,0 1-1,1 0 1,0 1 0,1 0 0,0 1 0,1 1 0,0 0 0,31-12 0,-31 15-259,0 1-1,0 1 1,1 0 0,-1 1-1,1 1 1,0 1-1,0 0 1,0 2 0,29 1-1,-37 0-25,-1 0 0,1 0 0,-1 1 0,1 0 0,-1 1 0,0 0 0,0 0 0,0 0 0,0 1 0,-1 1 0,0-1 0,1 1 0,-2 0 0,1 1-1,0 0 1,-1 0 0,0 0 0,-1 1 0,1-1 0,8 16 0,-12-18 9,-1 0 0,1 0 0,0 0 0,-1 0 0,0 1 0,0-1 0,0 0 0,0 1 0,-1-1 0,0 1 0,0-1 0,0 1 0,0-1 1,-2 5-1,1-2 22,-1 0 0,-1 0 0,1-1 1,-1 1-1,0-1 0,-1 0 1,1 0-1,-6 7 0,-2-1 19,0 1 1,0-2-1,-1 0 0,-1 0 0,0-1 0,-27 16 1,33-22-177,0 0 1,0-1-1,-1 0 1,-9 3 0,17-6 132,0 0 1,-1 0 0,1 0 0,0 0-1,-1 0 1,1 1 0,0-1 0,-1 0 0,1 0-1,0 0 1,-1 0 0,1 0 0,0 0 0,-1 0-1,1 0 1,0 0 0,-1 0 0,1-1-1,0 1 1,0 0 0,-1 0 0,1 0 0,0 0-1,-1 0 1,1 0 0,0-1 0,0 1 0,-1 0-1,1 0 1,0-1 0,0 1 0,-1 0-1,1 0 1,0-1 0,0 1 0,0 0 0,-1 0-1,1-1 1,0 1 0,0 0 0,0-1-1,3-12-106,4 2-52</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9.150"/>
    </inkml:context>
    <inkml:brush xml:id="br0">
      <inkml:brushProperty name="width" value="0.05" units="cm"/>
      <inkml:brushProperty name="height" value="0.05" units="cm"/>
      <inkml:brushProperty name="color" value="#66CC00"/>
    </inkml:brush>
  </inkml:definitions>
  <inkml:trace contextRef="#ctx0" brushRef="#br0">6 181 15115,'-4'2'2249,"2"1"-1209,5-3-360,6 0 1993,8-5-1401,0 2-192,8-7-368,2-1-128,2-3-352,2-1-208,-7-2-880,-4-4-1944,-6-4 2416,-2-4-361,-9-6-287</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39.659"/>
    </inkml:context>
    <inkml:brush xml:id="br0">
      <inkml:brushProperty name="width" value="0.05" units="cm"/>
      <inkml:brushProperty name="height" value="0.05" units="cm"/>
      <inkml:brushProperty name="color" value="#66CC00"/>
    </inkml:brush>
  </inkml:definitions>
  <inkml:trace contextRef="#ctx0" brushRef="#br0">1 1 18212,'17'12'1688,"-4"11"-1096,0 3-224,2 11 1001,3 3-561,1 7-392,1 2-136,0-5-344,-4-4-224,-5-12-312,-5-8-240,-6-19-257,-4 4 729,-15-14-232,-8-4-216</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0.141"/>
    </inkml:context>
    <inkml:brush xml:id="br0">
      <inkml:brushProperty name="width" value="0.05" units="cm"/>
      <inkml:brushProperty name="height" value="0.05" units="cm"/>
      <inkml:brushProperty name="color" value="#66CC00"/>
    </inkml:brush>
  </inkml:definitions>
  <inkml:trace contextRef="#ctx0" brushRef="#br0">8 233 15955,'-1'-4'279,"-1"1"-1,1-1 0,0 0 1,0 0-1,1 0 0,-1 1 1,1-1-1,0 0 0,0 0 0,0 0 1,0 0-1,1 0 0,-1 0 1,3-6-1,-1 4 4,1 1 0,0-1 0,-1 1 0,2-1 1,-1 1-1,1 0 0,-1 1 0,9-8 0,1 0 44,1 1-1,0 0 1,1 2-1,0-1 1,28-11 0,-26 13-254,0 2 1,1-1 0,0 2 0,0 1 0,1 0 0,-1 1 0,1 1 0,0 1-1,21 1 1,-33 0-67,1 0 0,-1 1 0,0 0 0,0 1 0,0 0 0,0 0 0,0 0 0,0 1-1,-1 0 1,1 0 0,-1 1 0,0 0 0,0 0 0,0 0 0,-1 1 0,1 0 0,-1 0 0,0 0 0,0 0-1,-1 1 1,0 0 0,0 0 0,0 0 0,-1 1 0,0-1 0,4 11 0,-2 2 81,0 1-1,-1 0 1,-1 0 0,0 0 0,-2 0 0,-1 1-1,0-1 1,-1 0 0,-1 1 0,-6 20 0,5-28-12,-1 1 1,0-1-1,-1-1 1,0 1 0,-1-1-1,-1 0 1,-7 11-1,8-15-52,1-1-1,-1-1 0,0 1 1,-1-1-1,0 0 0,0 0 0,0-1 1,0 0-1,-1 0 0,0-1 1,-11 5-1,14-7-151,0 0 1,0-1 0,0 0-1,0 0 1,0 0 0,0 0-1,0-1 1,0 0-1,-1 0 1,1 0 0,0-1-1,0 1 1,0-1-1,0-1 1,-1 1 0,-8-4-1,10 2-19,0 1-1,1 0 0,-1-1 1,1 1-1,-1-1 0,1 0 1,0 0-1,0 0 1,0-1-1,1 1 0,-1-1 1,1 1-1,0-1 0,0 0 1,0 0-1,0 0 1,0 0-1,1 0 0,0 0 1,-1-7-1,0-24-857</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7.253"/>
    </inkml:context>
    <inkml:brush xml:id="br0">
      <inkml:brushProperty name="width" value="0.05" units="cm"/>
      <inkml:brushProperty name="height" value="0.05" units="cm"/>
    </inkml:brush>
  </inkml:definitions>
  <inkml:trace contextRef="#ctx0" brushRef="#br0">233 4 20180,'19'-3'2121,"1"7"-1305,4 7-384,-1 10 1648,3 10-967,0 20-617,-5 10-128,-7 17-208,-11 9-56,-12 14-56,-11 11-16,-12 10-128,-8 1-136,-12-11-456,-4-7-553,-6-13 1001,-3-9-176,-7-21-176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1.986"/>
    </inkml:context>
    <inkml:brush xml:id="br0">
      <inkml:brushProperty name="width" value="0.05" units="cm"/>
      <inkml:brushProperty name="height" value="0.05" units="cm"/>
    </inkml:brush>
  </inkml:definitions>
  <inkml:trace contextRef="#ctx0" brushRef="#br0">91 1 16924,'0'0'42,"0"0"1,0 0-1,0 0 1,0 0 0,0 0-1,0 0 1,0 0-1,0 0 1,0 0-1,0 1 1,0-1 0,0 0-1,0 0 1,0 0-1,0 0 1,0 0-1,1 0 1,-1 0 0,0 0-1,0 0 1,0 0-1,0 0 1,0 0 0,0 0-1,0 0 1,0 0-1,0 0 1,0 0-1,0 0 1,0 0 0,0 0-1,1 0 1,-1 0-1,0 0 1,0 0 0,0 0-1,0 0 1,0 0-1,0 0 1,0 0-1,0 0 1,0 0 0,0 0-1,0 0 1,1 0-1,-1 0 1,0 0-1,0 0 1,0 0 0,0 0-1,0 0 1,0 0-1,0 0 1,0 0 0,0 0-1,0 0 1,0 0-1,0 0 1,0 0-1,0 0 1,0-1 0,0 1-1,0 0 1,1 0-1,-1 0 1,-1 13 1436,-6 33-863,1-4-375,-2 172 185,7-117-409,1-97-14,0 14-273,-1-1 1,0 1-1,-4 15 0,4-26 169,0 0-1,0-1 1,0 1-1,0-1 1,0 1-1,0-1 1,-1 1-1,1-1 1,-1 0-1,-2 3 1,3-4 65,0 0 1,1-1-1,-1 1 1,0-1 0,0 1-1,0-1 1,0 1-1,0-1 1,0 1-1,0-1 1,-1 0-1,1 0 1,0 1-1,0-1 1,0 0-1,0 0 1,0 0 0,0 0-1,0 0 1,0-1-1,-1 1 1,1 0-1,0 0 1,0-1-1,-2 0 1,-16-12-568</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0.550"/>
    </inkml:context>
    <inkml:brush xml:id="br0">
      <inkml:brushProperty name="width" value="0.05" units="cm"/>
      <inkml:brushProperty name="height" value="0.05" units="cm"/>
      <inkml:brushProperty name="color" value="#66CC00"/>
    </inkml:brush>
  </inkml:definitions>
  <inkml:trace contextRef="#ctx0" brushRef="#br0">19 271 16636,'0'0'78,"1"1"0,-1-1 0,0 0 0,1 1 0,-1-1 0,0 0 0,1 0 0,-1 1 0,0-1 1,1 0-1,-1 0 0,0 0 0,1 0 0,-1 1 0,1-1 0,-1 0 0,0 0 0,1 0 0,-1 0 0,1 0 1,-1 0-1,0 0 0,1 0 0,-1 0 0,1 0 0,-1 0 0,0 0 0,1-1 0,-1 1 0,1 0 1,-1 0-1,1-1 0,15-12 1185,9-20 455,-13 13-970,-1 0-1,10-28 1,-17 37-561,0 0 0,-1 0 0,0-1 0,0 0 0,-2 1 0,2-16 0,-3 25-156,0 1 0,0-1 0,0 0 0,0 1 0,0-1 1,0 1-1,0-1 0,0 0 0,-1 1 0,1-1 0,-1 1 1,1-1-1,-1 0 0,1 1 0,-1-1 0,0 1 1,0 0-1,0-1 0,0 1 0,0 0 0,0 0 0,0-1 1,0 1-1,-1 0 0,1 0 0,0 0 0,-1 0 1,1 0-1,-1 1 0,1-1 0,-3-1 0,1 2-8,1 0 0,-1 0 0,1 1-1,-1-1 1,1 1 0,-1-1 0,1 1 0,-1 0-1,1 0 1,-1 0 0,1 0 0,0 0 0,0 0-1,-1 0 1,1 1 0,0 0 0,0-1-1,1 1 1,-1 0 0,-2 2 0,-3 5-21,0 0 1,1 0 0,0 1-1,0 0 1,1 0-1,1 1 1,0-1 0,0 1-1,1 0 1,0 0-1,1 0 1,0 0 0,1 0-1,0 1 1,0-1-1,2 0 1,-1 1 0,1-1-1,1 0 1,5 18-1,-6-25-53,0-1 0,1 1-1,-1-1 1,1 0 0,0 0-1,0 1 1,0-1 0,0-1-1,0 1 1,1 0 0,-1 0-1,1-1 1,0 1-1,0-1 1,0 0 0,0 0-1,0 0 1,0-1 0,1 1-1,-1-1 1,0 1 0,1-1-1,0 0 1,-1 0 0,1-1-1,-1 1 1,1-1-1,0 0 1,-1 0 0,1 0-1,0 0 1,-1-1 0,1 1-1,0-1 1,-1 0 0,1 0-1,-1 0 1,1-1-1,-1 1 1,6-4 0,-1 0-52,-1 1 0,0-1 1,0-1-1,-1 1 0,1-1 1,-1 0-1,6-8 0,10-20-433</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1.012"/>
    </inkml:context>
    <inkml:brush xml:id="br0">
      <inkml:brushProperty name="width" value="0.05" units="cm"/>
      <inkml:brushProperty name="height" value="0.05" units="cm"/>
      <inkml:brushProperty name="color" value="#66CC00"/>
    </inkml:brush>
  </inkml:definitions>
  <inkml:trace contextRef="#ctx0" brushRef="#br0">1 1 18724,'1'10'304,"1"-1"0,0 1 0,1 0 0,0 0 0,1-1-1,0 0 1,9 16 0,-5-10 131,134 235 1600,4 9-795,-142-251-1208,0 0 4,0-1 0,-1 1-1,0 0 1,0 0 0,-1 1-1,0-1 1,2 13 0,-4-21-34,0 1 1,0-1 0,0 1 0,0-1-1,0 0 1,0 1 0,0-1-1,0 0 1,0 1 0,0-1 0,0 1-1,0-1 1,0 0 0,-1 1 0,1-1-1,0 0 1,0 1 0,0-1-1,0 0 1,-1 1 0,1-1 0,0 0-1,0 0 1,-1 1 0,1-1-1,0 0 1,-1 0 0,1 1 0,0-1-1,-1 0 1,1 0 0,0 0 0,-1 0-1,1 0 1,0 1 0,-1-1-1,1 0 1,-1 0 0,1 0 0,0 0-1,-1 0 1,1 0 0,0 0-1,-1 0 1,1 0 0,-1 0 0,1-1-1,0 1 1,-1 0 0,1 0 0,0 0-1,-1 0 1,1 0 0,-1-1-1,-23-12 53,-24-24 51,1-1 0,-71-75 0,111 105-73,0 1 33,1 0 1,-1 0-1,1 0 0,1-1 1,-6-9-1,11 16-45,-1-1-1,0 1 1,0-1 0,1 1-1,-1-1 1,1 1-1,0-1 1,-1 0 0,1 1-1,0-1 1,0 1-1,0-1 1,0 0-1,0 1 1,0-1 0,1 0-1,-1 1 1,0-1-1,1 1 1,-1-1-1,1 1 1,0-1 0,-1 1-1,1-1 1,0 1-1,0 0 1,0-1 0,0 1-1,0 0 1,0 0-1,0-1 1,1 1-1,-1 0 1,0 0 0,1 1-1,1-2 1,24-13-224,48-20 0,-57 29-287,0-2-1,-1 0 0,0-1 0,0-1 0,-1 0 1,0-1-1,20-19 0,-13 3-374</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1.448"/>
    </inkml:context>
    <inkml:brush xml:id="br0">
      <inkml:brushProperty name="width" value="0.05" units="cm"/>
      <inkml:brushProperty name="height" value="0.05" units="cm"/>
      <inkml:brushProperty name="color" value="#66CC00"/>
    </inkml:brush>
  </inkml:definitions>
  <inkml:trace contextRef="#ctx0" brushRef="#br0">0 0 17788,'6'36'1704,"5"6"-1024,3 6-208,4 2 705,7 1-161,2-4-240,1 1-160,-2-11-248,-2-2-64,-2-14-216,-4-5-168,-3-12-520,-4-4-472,-5-9 888,3 0-184,-3-5-104</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1.917"/>
    </inkml:context>
    <inkml:brush xml:id="br0">
      <inkml:brushProperty name="width" value="0.05" units="cm"/>
      <inkml:brushProperty name="height" value="0.05" units="cm"/>
      <inkml:brushProperty name="color" value="#66CC00"/>
    </inkml:brush>
  </inkml:definitions>
  <inkml:trace contextRef="#ctx0" brushRef="#br0">13 119 18116,'-4'17'651,"1"-1"1,1 0 0,0 1-1,1-1 1,1 1-1,0-1 1,1 1-1,5 24 1,-4-34-587,0 1 1,0-1-1,0 0 1,4 8 0,-5-14-55,-1 0 0,1 0 0,0 0 1,-1 0-1,1 0 0,0 0 0,0 0 1,-1 0-1,1-1 0,0 1 1,0 0-1,0 0 0,0-1 0,0 1 1,1 0-1,-1-1-2,0 0 0,0 0 0,0 0 0,0 0 0,-1 0 0,1 0 0,0 0 1,0 0-1,-1 0 0,1-1 0,0 1 0,0 0 0,0-1 0,-1 1 0,1 0 0,0-1 0,-1 1 0,1-1 0,0 1 0,-1-1 1,1 1-1,-1-1 0,1 0 0,-1 1 0,1-2 0,4-4 33,-2 0 1,1 0 0,-1-1-1,0 1 1,0-1-1,0 0 1,-1 1-1,0-1 1,-1 0-1,2-14 1,-1-8 105,-2-37 1,0 55-123,0 5-15,-1-23 14,1 28-24,0 0 1,0 0-1,-1 0 0,1 0 0,0 0 0,0 0 0,0 0 0,-1 0 0,1 0 0,0 0 1,-1 0-1,1 0 0,-1 0 0,0 1 0,1-1 0,-1 0 0,1 0 0,-1 0 0,-1-1 0,1 3 0,0 0 0,1 0-1,-1 0 1,1-1 0,-1 1-1,1 0 1,-1 0 0,1 0-1,-1 0 1,1 0 0,0 0-1,0 0 1,-1 0-1,1 0 1,0 0 0,0 0-1,0 0 1,0 0 0,0 0-1,1 1 1,-1 0 0,-2 18 4,2 0-1,4 35 1,-3-50-14,0 1 0,0 0 0,0-1 0,1 1 0,-1-1 0,1 0 0,1 1 0,-1-1 0,1 0 0,0 0 0,0 0 0,0-1 0,1 1 0,5 5 0,-8-9-29,0-1 0,0 1 0,0 0 1,1 0-1,-1-1 0,0 1 0,0-1 1,1 1-1,-1-1 0,0 0 0,1 1 1,-1-1-1,0 0 0,1 0 0,-1 0 0,0 0 1,1 0-1,-1 0 0,0 0 0,1 0 1,-1-1-1,0 1 0,0 0 0,1-1 1,-1 1-1,0-1 0,0 0 0,1 1 0,-1-1 1,0 0-1,0 0 0,0 1 0,0-1 1,0 0-1,0 0 0,0 0 0,-1 0 0,1-1 1,0 1-1,0 0 0,0-2 0,3-3-274,0-1-1,-1 0 1,1 0-1,-1 0 1,-1-1-1,3-9 1,-2-6-118,-1 1 0,0-2 0,-2 1 0,-5-45 0,-2 4-501</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2.606"/>
    </inkml:context>
    <inkml:brush xml:id="br0">
      <inkml:brushProperty name="width" value="0.05" units="cm"/>
      <inkml:brushProperty name="height" value="0.05" units="cm"/>
      <inkml:brushProperty name="color" value="#66CC00"/>
    </inkml:brush>
  </inkml:definitions>
  <inkml:trace contextRef="#ctx0" brushRef="#br0">0 160 16155,'0'25'833,"2"0"-1,0 0 0,1-1 0,9 30 0,-9-40-571,2-1 0,0 0 1,1 0-1,0 0 0,1 0 0,0-1 0,1 0 0,16 18 0,-6-10-313,1-2 0,32 24 0,-47-37-51,-7-5 36,-6-3 24,-134-108 1127,122 102 72,30 10-1030,-4 1-413,1-2 0,0 1 1,0-1-1,0 0 1,0 0-1,0 0 0,0-1 1,0 0-1,-1 0 0,1 0 1,0-1-1,-1 0 1,1 0-1,-1-1 0,1 1 1,-1-1-1,0 0 1,8-7-1,-6 3-291,0 0 1,0 0-1,0-1 1,-1 0-1,-1 0 1,1 0-1,-1-1 1,-1 0-1,0 0 1,4-12-1,-5 6 1266,-3 13 364,0 6 595,0-4-1591,1 1 0,-1-1 0,0 1 0,0 0-1,1-1 1,-1 1 0,0-1 0,1 1-1,-1-1 1,1 1 0,-1-1 0,1 1 0,-1-1-1,1 1 1,-1-1 0,1 0 0,-1 1 0,1-1-1,-1 0 1,1 0 0,0 1 0,-1-1-1,1 0 1,-1 0 0,1 0 0,0 0 0,-1 1-1,1-1 1,0 0 0,-1 0 0,1 0-1,1-1 1,-1 1-15,0 0 0,1 0 0,-1 0-1,0 0 1,1 0 0,-1 0 0,0 0 0,0-1 0,1 1-1,-1-1 1,0 1 0,0-1 0,1 1 0,-1-1 0,2-1-1,-2-1 67,1-1-1,-1 1 1,1-1-1,-1 0 1,0 1-1,-1-1 1,1 0-1,-1 0 0,0 0 1,1 1-1,-2-1 1,1 0-1,0 0 1,-1 0-1,0 1 1,-1-6-1,2 9-87,0-1 0,0 1 0,0 0 0,0 0 0,0-1 0,0 1 0,0 0 0,0 0 0,0 0 0,0-1 0,-1 1 0,1 0 0,0 0 0,0-1 0,0 1 0,0 0 0,0 0 0,0 0 0,-1 0 0,1-1 0,0 1 0,0 0 0,0 0 0,0 0 0,-1 0 0,1 0 0,0 0 0,0-1 0,-1 1 0,1 0 0,0 0 0,0 0 0,0 0 0,-1 0 0,1 0 0,0 0 0,0 0 0,-1 0 0,1 0 0,0 0 0,0 0 0,0 0 0,-1 0 0,1 0 0,0 0 0,0 0 0,-1 0 0,1 1 0,0-1 0,0 0 0,0 0 0,0 0 0,-1 0 0,1 0 0,0 1 0,0-1 0,0 0 0,0 0 0,-1 0 0,1 0 1,0 1-1,0-1 0,0 0 0,0 0 0,0 0 0,0 1 0,0-1 0,-10 14 354,10-14-393,-7 10 273,0-1 1,0 0-1,-16 14 0,17-17-102,0 0-1,0 0 1,0 0 0,1 0-1,0 1 1,1 0-1,-1 0 1,1 1-1,-5 11 1,7-12-128,0 1 1,1-1-1,0 0 1,0 1-1,0-1 0,1 1 1,0-1-1,0 1 1,1-1-1,1 9 0,-1-13-21,0-1-1,-1 1 0,1-1 1,0 0-1,0 0 0,0 1 0,0-1 1,1 0-1,-1 0 0,0 0 1,1 0-1,0 0 0,-1-1 0,1 1 1,0 0-1,0-1 0,0 1 1,0-1-1,0 0 0,0 0 1,0 0-1,1 0 0,-1 0 0,0 0 1,1 0-1,-1-1 0,0 1 1,1-1-1,-1 0 0,1 0 1,-1 0-1,1 0 0,-1 0 0,4-1 1,1 0 8,-1 0 1,1-1-1,0 0 1,-1 0-1,1 0 1,-1-1-1,0 0 1,0 0-1,0-1 1,0 0 0,-1 0-1,1 0 1,-1-1-1,0 1 1,8-11-1,-8 9 62,0-1-1,-1 0 0,1 0 1,-1 0-1,-1 0 0,1-1 1,-1 0-1,-1 1 0,0-1 1,0 0-1,0 0 1,1-15-1,-5-59 794,53 116-946,-40-27 64,1-1-1,-1 0 1,1-1 0,16 5-1,-30-17 302,1-1-1,-1 1 0,-5-12 0,7 18-246,-56-148 2422,55 148-2453,1 0 1,-1 0-1,1 0 0,0 0 1,-1 0-1,1 0 0,0 0 1,-1 0-1,1 0 0,0 0 1,0 0-1,0 0 0,0-1 1,0 1-1,0 0 0,0 0 1,1 0-1,-1 0 0,0 0 1,0 0-1,1 0 0,-1 0 1,1 0-1,-1 0 0,1 0 1,-1 0-1,2-1 0,1 0-129,0 0 0,0 0-1,0 0 1,0 0 0,1 0 0,6-2-1,3-1-457,75-35-6078,-68 28 5297</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3.455"/>
    </inkml:context>
    <inkml:brush xml:id="br0">
      <inkml:brushProperty name="width" value="0.05" units="cm"/>
      <inkml:brushProperty name="height" value="0.05" units="cm"/>
      <inkml:brushProperty name="color" value="#66CC00"/>
    </inkml:brush>
  </inkml:definitions>
  <inkml:trace contextRef="#ctx0" brushRef="#br0">1 0 16051,'1'0'196,"0"1"0,0-1 0,0 0 0,0 1 0,0-1 0,0 1 0,0 0 0,0-1 0,0 1 0,0-1 0,-1 1 0,1 0 0,0 0 0,0 0 0,0 0 0,-1-1 0,1 1-1,-1 0 1,1 0 0,-1 0 0,1 0 0,-1 0 0,1 0 0,0 3 0,9 35 1512,-6-21-1001,48 138 1308,-42-129-2043,3 0 1,0-1-1,28 41 0,-24-52-1260,-17-15 1266,0 0 0,0 0 0,0 0-1,0 0 1,0 0 0,0 0-1,0 0 1,0 0 0,0 0 0,0 0-1,0 0 1,0 0 0,0 0-1,0 0 1,0 0 0,0-1-1,0 1 1,0 0 0,0 0 0,0 0-1,0 0 1,0 0 0,0 0-1,0 0 1,0 0 0,0 0-1,0 0 1,0 0 0,0 0 0,0 0-1,1 0 1,-1 0 0,0 0-1,0 0 1,0 0 0,0 0 0,0 0-1,0 0 1,0 0 0,0 0-1,0 0 1,0-1 0,0 1-1,0 0 1,0 0 0,0 0 0,0 0-1,0 0 1,0 0 0,0 0-1,1 0 1,-1 0 0,0 0-1,0 0 1,0 1 0,0-1 0,0 0-1,0 0 1,0 0 0,0 0-1,0 0 1,0 0 0,0 0 0,-8-11-642,-9-6-6</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3.916"/>
    </inkml:context>
    <inkml:brush xml:id="br0">
      <inkml:brushProperty name="width" value="0.05" units="cm"/>
      <inkml:brushProperty name="height" value="0.05" units="cm"/>
      <inkml:brushProperty name="color" value="#66CC00"/>
    </inkml:brush>
  </inkml:definitions>
  <inkml:trace contextRef="#ctx0" brushRef="#br0">14 224 16764,'-1'-1'147,"0"0"0,0 1 1,0-1-1,0 0 1,0 0-1,0 0 1,0 0-1,1-1 1,-1 1-1,0 0 0,0 0 1,1 0-1,-1-1 1,1 1-1,-1 0 1,1 0-1,0-1 0,-1 1 1,1 0-1,0-1 1,0-2-1,0 2 68,1-1-1,0 0 0,-1 1 0,1-1 1,0 1-1,0-1 0,0 1 1,1-1-1,-1 1 0,3-4 0,4-4 406,1 0 0,0 1 0,17-14 0,-25 22-579,18-15 269,1 1 1,0 2-1,1 0 0,0 1 0,26-11 0,-37 19-248,1 1 0,0 0 0,0 0 0,0 1 0,21-2 0,-25 4-49,-1 0 0,0 0 0,1 1 0,-1 0 0,0 0 1,0 1-1,0-1 0,1 1 0,-2 1 0,1-1 0,7 5 0,-10-6-11,-1 1 0,1-1 0,-1 1 0,0-1 0,1 1 0,-1 0 0,0 0 0,0 0 0,0 0 0,-1 1 0,1-1 0,0 0 0,-1 1 0,0 0 0,1-1 0,-1 1 0,0-1 0,0 1 0,0 0 0,0 4 0,-1-3 9,0 0 0,-1-1 0,1 1 0,-1 0 0,0 0 0,0 0-1,0 0 1,0-1 0,-1 1 0,1-1 0,-1 1 0,0-1 0,-3 4-1,-5 6 30,0-1 0,-1 0 0,0 0 0,-1-2 0,0 1 0,-15 8 0,21-14-121,2-2-74,0-1 0,0 1 0,0 0 0,0-1 0,-1 0 0,1 0 0,-1 0 1,-8 2-1,12-4 127,1 0 1,0 0-1,0 0 1,0 0-1,0 0 1,-1 0 0,1 0-1,0 0 1,0 0-1,0 0 1,0 0-1,-1 0 1,1 0 0,0 0-1,0 0 1,0 0-1,0 0 1,-1 0-1,1 0 1,0 0 0,0 0-1,0-1 1,0 1-1,0 0 1,-1 0-1,1 0 1,0 0 0,0 0-1,0 0 1,0-1-1,0 1 1,0 0-1,0 0 1,0 0 0,-1 0-1,1-1 1,0 1-1,0 0 1,0 0-1,0 0 1,0 0 0,0-1-1,0 1 1,0 0-1,0 0 1,0 0-1,0 0 1,0-1-1,0 1 1,0 0 0,0 0-1,1 0 1,-1 0-1,0-1 1,0 1-1,0 0 1,0 0 0,0 0-1,7-13-475,-6 12 403,10-15-651</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4.362"/>
    </inkml:context>
    <inkml:brush xml:id="br0">
      <inkml:brushProperty name="width" value="0.05" units="cm"/>
      <inkml:brushProperty name="height" value="0.05" units="cm"/>
      <inkml:brushProperty name="color" value="#66CC00"/>
    </inkml:brush>
  </inkml:definitions>
  <inkml:trace contextRef="#ctx0" brushRef="#br0">1 0 17524,'7'3'2032,"6"5"-1336,2 6-216,5 6 1033,3 9-561,0 7-192,4 9-312,1 5-96,-7 1-232,1 1-160,-5-6-480,-5-5-280,-6-12 640,-2-6-120</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0:44.814"/>
    </inkml:context>
    <inkml:brush xml:id="br0">
      <inkml:brushProperty name="width" value="0.05" units="cm"/>
      <inkml:brushProperty name="height" value="0.05" units="cm"/>
      <inkml:brushProperty name="color" value="#66CC00"/>
    </inkml:brush>
  </inkml:definitions>
  <inkml:trace contextRef="#ctx0" brushRef="#br0">1 65 18036,'43'-15'1713,"1"1"1,52-10-1,-69 19-1570,0 2 0,1 0 0,-1 2 0,52 4-1,-72-2-112,-1 0-1,0 0 0,0 0 0,0 0 0,0 1 0,0 0 1,0 0-1,0 1 0,0 0 0,-1 0 0,0 0 0,1 1 0,-1-1 1,0 1-1,-1 1 0,1-1 0,-1 1 0,0-1 0,0 1 1,0 0-1,-1 1 0,1-1 0,-1 1 0,-1-1 0,1 1 0,-1 0 1,0 0-1,2 9 0,-2 1 111,0 0-1,-2 0 1,0 0-1,-1 0 1,0 0-1,-1 0 1,-1 0 0,0-1-1,-2 1 1,1-1-1,-11 21 1,7-18 26,-1 0-1,-1-1 1,0 0 0,-1-1-1,-1 0 1,0-1 0,-1 0-1,-29 24 1,34-33-469,0 0-1,-1 0 1,-13 6 0,18-10 140,1 0 0,-1-1 0,1 0 0,-1 0 0,1 0-1,-1 0 1,0-1 0,1 1 0,-1-1 0,0 0 0,0 0 0,-5-1 0,8 1 119,0-1-1,0 1 0,0-1 1,-1 1-1,1-1 0,0 1 1,0-1-1,0 0 1,0 1-1,0-1 0,0 0 1,0 0-1,0 0 0,0 0 1,1 0-1,-1 0 0,0 0 1,0 0-1,1 0 0,-1 0 1,1 0-1,-1-1 1,1 1-1,0 0 0,-1 0 1,1-1-1,0 1 0,0 0 1,0 0-1,0-1 0,0 1 1,0 0-1,0 0 1,0-1-1,1-1 0,2-32-904</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1:42.195"/>
    </inkml:context>
    <inkml:brush xml:id="br0">
      <inkml:brushProperty name="width" value="0.05" units="cm"/>
      <inkml:brushProperty name="height" value="0.05" units="cm"/>
    </inkml:brush>
  </inkml:definitions>
  <inkml:trace contextRef="#ctx0" brushRef="#br0">4535 218 10730,'-9'-4'251,"1"-1"-1,0 0 1,0-1-1,-10-9 1,9 8-82,1 0 1,-1 1 0,-17-11-1,13 12-18,0 0-1,0 1 0,-1 0 1,1 1-1,-20-3 0,-72 0 423,33 2-323,-7-5 190,-104-25 0,84 12 175,80 18-535,-1 0 0,0 2 1,1 0-1,-22 1 0,-11-1 44,19-1-34,-634-23 590,485 37-493,-173 0 210,101-18-190,162 5-175,-9 5-15,-129 19 0,-20 2 157,67-13 149,138-6-222,0 2 0,-45 13 0,-252 96 147,151-48-102,156-55-108,1 0 0,1 3 0,0 1 0,1 1 0,0 1 0,-47 41 0,55-39-24,1 1 1,1 1 0,1 1 0,2 1 0,0 1 0,2 0 0,0 2 0,-12 29 0,11-15-12,2 0 0,1 1 0,3 1 1,2 0-1,1 0 0,3 1 0,1 0 0,2 0 1,3 0-1,1 1 0,2-1 0,2 0 0,3 0 1,22 79-1,-20-97-2,1 0 0,1 0-1,1-1 1,2-1 0,0 0 0,2-1 0,1-1 0,0 0 0,2-1-1,24 21 1,156 164 7,-91-90-9,-96-104 2,0 0 1,1-2-1,0 1 1,1-2-1,0 0 0,1-1 1,0 0-1,1-1 1,-1-1-1,1-1 0,1-1 1,-1 0-1,1-1 1,0 0-1,0-2 0,23 1 1,281 0 74,-120-4-63,-184 1-11,278-6 2,-255 2-6,0-2-1,-1-1 1,0-3 0,0-1 0,47-19-1,57-35 19,106-42-1,-202 89-15,2 3-1,-1 2 1,68-8 0,40 8-67,-94 10-9,114-20 0,18-32 47,-125 33 32,2 3 0,84-12 0,46 17-2,-128 12 1,-1-4 1,113-22-1,-106 5 4,-1-3 0,150-73 0,137-104 4,-308 169-10,-32 19 3,331-213 299,-344 218-233,0 0 1,-1-1-1,0 0 0,-1-1 0,15-20 1,-23 27-28,0 0-1,1-1 1,-2 1 0,1-1 0,-1 0 0,1 0-1,-2 0 1,1 0 0,-1 0 0,0-1 0,0 1 0,0 0-1,-1 0 1,0-1 0,-1 1 0,1 0 0,-3-8 0,-1-3 33,-2 0 0,0 1 0,-1 0 0,-1 1 1,0-1-1,-1 1 0,-11-14 0,-82-91 202,49 64-266,-1 2-1,-102-76 1,131 112-40,0 1 1,-1 2-1,-1 1 1,0 1-1,-1 1 1,0 1-1,-1 2 1,0 0-1,-52-6 1,15 11-223,-105 6-1,78 2-701,86-4 890,3 0 23,-1 1-1,0-1 0,1-1 1,-1 1-1,0-1 0,1 1 0,-1-1 1,1-1-1,-5-1 0,-11-11-271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2.343"/>
    </inkml:context>
    <inkml:brush xml:id="br0">
      <inkml:brushProperty name="width" value="0.05" units="cm"/>
      <inkml:brushProperty name="height" value="0.05" units="cm"/>
    </inkml:brush>
  </inkml:definitions>
  <inkml:trace contextRef="#ctx0" brushRef="#br0">1 157 15115,'1'-3'175,"-1"0"-1,1 0 1,0 0-1,0 0 1,1 0-1,-1 0 1,0 1-1,1-1 0,0 1 1,-1-1-1,1 1 1,0-1-1,1 1 1,-1 0-1,0 0 1,1 0-1,-1 0 1,1 0-1,2-1 1,9-5 408,0 1 0,23-8 1,-32 13-425,43-16 390,1 3-1,65-13 1,-86 23-486,1 1 0,0 2 0,-1 0 0,1 2 0,48 6 0,-70-5-59,0 1-1,-1 0 1,1-1-1,0 2 1,-1-1-1,1 1 1,-1 0-1,0 1 1,0-1 0,0 1-1,8 7 1,-12-9 2,-1 0-1,1 0 1,0 1 0,0-1 0,-1 0 0,1 1 0,-1-1-1,0 1 1,0-1 0,0 1 0,0-1 0,0 1 0,-1 0-1,1-1 1,-1 1 0,1 0 0,-1 0 0,0-1 0,0 1-1,-1 0 1,1 0 0,0-1 0,-1 1 0,0 0 0,1 0 0,-1-1-1,0 1 1,-1-1 0,1 1 0,0-1 0,-4 5 0,0 0 43,-1 1 1,0-1 0,0 0-1,0-1 1,-1 1 0,0-1-1,-1-1 1,1 1 0,-1-1-1,-15 7 1,10-6-69,-1-1-1,1 0 1,-1 0 0,-1-2-1,1 0 1,-16 2-1,3-9-676,20-2 451,8 6 231,-1-1-1,0 1 1,0 0-1,0-1 1,1 1-1,-1-1 1,0 1-1,1-1 1,-1 1-1,0 0 0,1-1 1,-1 1-1,0 0 1,1-1-1,-1 1 1,1 0-1,-1 0 1,0-1-1,1 1 1,-1 0-1,1 0 1,0-1-1,13-3-371</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1:56.546"/>
    </inkml:context>
    <inkml:brush xml:id="br0">
      <inkml:brushProperty name="width" value="0.05" units="cm"/>
      <inkml:brushProperty name="height" value="0.05" units="cm"/>
    </inkml:brush>
  </inkml:definitions>
  <inkml:trace contextRef="#ctx0" brushRef="#br0">736 132 12163,'-291'0'2289,"246"4"-1972,0 1 1,1 3-1,0 1 0,-61 22 0,93-26-256,0-1 0,1 2 0,-1 0 1,1 0-1,0 1 0,1 0 0,-12 11 0,16-12-39,1-1-1,0 1 0,0 0 1,1 1-1,-1-1 0,1 1 1,1 0-1,-1 0 0,1 0 1,1 0-1,-1 0 1,1 1-1,-2 9 0,1 9 6,2-1-1,0 0 1,1 1-1,2-1 0,4 29 1,4-3-18,24 76-1,-21-89-6,2-1 0,1-1-1,1 0 1,3-1 0,0-1 0,3-1-1,0-1 1,2-1 0,2-2 0,45 42-1,-52-54 22,2 0-1,0-1 1,1-2-1,0 0 0,1-1 1,1-1-1,0-2 1,0 0-1,1-2 0,0 0 1,1-2-1,0-1 1,0-2-1,0 0 1,0-2-1,34-2 0,-24-3 57,-1-2 0,0-2 0,0-1 0,67-26-1,-36 5 97,95-58 1,-118 61-139,-2-2 1,0-2-1,-3-2 1,0-1-1,-2-2 1,-2-2-1,-2-1 1,-1-1-1,-2-2 1,-2-2 0,-2 0-1,23-54 1,-41 79-9,0-1 0,-2 0 0,0-1 0,-2 1 0,0-1 0,-1 0 0,0-29 0,-4 39-4,1 0 0,-1 1 0,0-1 0,-1 0 0,-1 0 0,0 1 0,0-1 0,-1 1 0,0 0 1,-1 0-1,0 0 0,0 1 0,-1 0 0,0 0 0,-14-15 0,3 9 15,0 0 1,-1 2-1,-1 0 0,0 0 0,-1 2 1,0 1-1,-1 0 0,0 1 1,-23-6-1,-16-1 11,0 2 0,-68-6 0,18 8-391,-1 4 0,-118 8 0,217 1 200,0 0 1,-23 6-1,24-5-121</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9.843"/>
    </inkml:context>
    <inkml:brush xml:id="br0">
      <inkml:brushProperty name="width" value="0.05" units="cm"/>
      <inkml:brushProperty name="height" value="0.05" units="cm"/>
    </inkml:brush>
  </inkml:definitions>
  <inkml:trace contextRef="#ctx0" brushRef="#br0">1313 335 11034,'-12'-34'644,"3"10"125,-2 0-1,-18-35 0,24 52-567,0-1-1,0 1 0,-1 1 0,0-1 0,0 1 0,-1 0 0,1 0 0,-1 1 0,-1 0 1,1 0-1,-12-6 0,-1 3 64,0 1 1,0 1-1,0 1 0,-1 0 1,0 2-1,-36-2 1,-130 9 318,168-3-551,-32 2 10,-1 2 0,1 2 0,1 3 1,-1 2-1,1 2 0,1 2 0,-51 25 1,76-29-16,1 2 0,0 0 0,1 1 0,0 1 0,2 2 0,-29 29 0,34-31 17,2 1 0,0 1 1,1 0-1,1 0 0,1 2 0,0-1 1,2 1-1,-13 41 0,12-24 26,2 0 0,1 1 0,2 0 0,1 0 0,2 1 0,2-1 0,1 0 0,13 65 0,-9-77-49,2 0-1,0-1 1,2 1-1,0-1 0,22 35 1,-21-42-16,1-1 0,1 0 1,0-1-1,1-1 0,1 0 1,0 0-1,30 20 0,-23-21 4,0-1-1,1 0 1,1-2-1,0-1 1,0-1-1,1-1 1,0 0-1,1-3 1,-1 0-1,1-1 1,0-2-1,0 0 1,0-2-1,35-4 1,-28 0-2,-1-2 1,1-1-1,-1-2 0,0-1 1,-1-1-1,0-2 1,-1-1-1,-1-2 1,0 0-1,48-38 0,-29 15 49,-1-2-1,-3-3 0,-1-1 1,-3-3-1,53-78 0,-68 87 61,-1-2-1,-2-1 0,-2-1 1,-2 0-1,-2-2 1,-2 0-1,15-85 0,-25 105-27,-1-1 0,-2 0 0,0 0-1,-2 1 1,-1-1 0,-1 0-1,-11-46 1,11 62-117,0 0 0,-1 0 0,0 0 0,-1 0 0,0 1 0,-1 0-1,0 0 1,0 0 0,0 1 0,-1 0 0,-1 0 0,1 0 0,-1 1 0,-1 0 0,1 1-1,-1 0 1,0 0 0,0 1 0,-1 0 0,0 1 0,-13-4 0,3 2-266,0 2 0,0 1 0,0 0 0,-32 0 0,-85 10-751,87-4 739,-24 2-342</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30.966"/>
    </inkml:context>
    <inkml:brush xml:id="br0">
      <inkml:brushProperty name="width" value="0.05" units="cm"/>
      <inkml:brushProperty name="height" value="0.05" units="cm"/>
    </inkml:brush>
  </inkml:definitions>
  <inkml:trace contextRef="#ctx0" brushRef="#br0">1173 8 10858,'-10'-3'378,"1"1"0,-1 1 0,0 0 0,0 0 0,1 1 0,-1 1 0,-18 2 0,21-1-338,0 0 0,1 0 0,-1 0 0,0 1 0,1 0 0,0 1 0,0 0 0,0 0 0,0 0 0,0 0 0,-7 9 0,-8 10-38,1 0 0,2 1 0,0 1 0,-18 35 0,-49 116 9,62-126-2,-50 130 81,-52 197-1,-11 30-8,57-205-41,-86 237 97,123-311-62,-37 197-1,20 241 4,45 3 79,14-510-135,21 620 143,-9-444-155,6 44 111,11-1 0,88 370 0,-105-598-47,3-1 0,29 68 0,-33-94-53,1 0 0,1-1 0,0-1-1,2 0 1,0-1 0,35 35 0,-38-44-18,1 0 0,-1 0 0,2-1 0,24 14 0,-35-22-4,1 0 0,0-1 1,-1 1-1,1-1 0,0 0 1,0 0-1,-1 0 0,1-1 1,0 1-1,0-1 0,0 0 1,0 0-1,0 0 0,0-1 1,0 1-1,0-1 0,-1 0 1,1 0-1,0 0 0,0-1 0,-1 1 1,1-1-1,-1 0 0,0 0 1,7-5-1,8-10 1,0-1 0,-1-1 0,19-26 0,4-6 1,27-29-11,-4-4 0,58-101 0,-81 113 1,-3-3 1,-3 0 0,28-95-1,185-861-375,-149 370 154,30-157 227,-61 532 9,13-61 5,-30-6-3,-15-235-14,-32 504-9,-8-113 1,0 149 3,-2 1 0,-2 0 0,-28-85 1,22 94 10,-1 2 0,-2 0 0,-1 0 0,-2 2 0,-2 0 0,-1 2 0,-31-33 0,30 37 6,-16-21 43,-3 2-1,-99-81 1,134 120-50,-1 1-1,0 1 1,0 0 0,-1 0 0,0 1 0,0 1 0,0-1 0,0 2 0,-1 0 0,0 0 0,1 1-1,-1 0 1,0 1 0,0 0 0,0 1 0,-22 3 0,6 1-35,-3 0-23</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40.288"/>
    </inkml:context>
    <inkml:brush xml:id="br0">
      <inkml:brushProperty name="width" value="0.05" units="cm"/>
      <inkml:brushProperty name="height" value="0.05" units="cm"/>
    </inkml:brush>
  </inkml:definitions>
  <inkml:trace contextRef="#ctx0" brushRef="#br0">2193 198 7698,'-26'-18'806,"-1"2"0,0 1 0,-45-18 0,-92-24 825,155 54-1580,-47-12 178,-2 1 0,1 4 0,-1 2 0,-63-1 0,-235 14-47,343-5-166,-127 6 157,-188 32 0,282-29-129,0 1 0,0 3 0,1 2 1,1 1-1,0 3 0,2 1 0,-77 50 0,98-54-22,0 1 1,1 1 0,0 1-1,2 1 1,0 1 0,2 0-1,0 1 1,1 1 0,-18 39-1,24-43-8,1 1 0,0 0-1,2 1 1,0-1 0,2 1-1,0 0 1,1 0 0,1 1-1,2-1 1,0 0 0,0 1-1,7 33 1,-4-45-4,0 1 0,0-1 0,1-1 1,0 1-1,0 0 0,1-1 0,1 0 0,0 0 0,0-1 0,0 1 1,1-1-1,0 0 0,1-1 0,0 0 0,0 0 0,1-1 1,-1 0-1,19 9 0,8 1 36,2-1-1,0-1 1,67 14 0,-67-19-25,-33-8-19,422 117 110,-309-84-117,164 26 0,-209-50-2,1-3 0,0-3 0,117-10 0,-82-7 139,110-29-1,105-41 451,-200 49-336,-29 10-31,175-51 401,-252 70-586,0-1 0,0 0 0,25-15 0,-37 19-12,-1-1 0,0 0 0,0-1 0,0 1 0,0-1 0,0 0 0,-1 1 0,0-2 0,1 1 0,-1 0 0,-1-1 0,1 1 1,-1-1-1,0 0 0,0 0 0,2-8 0,-2 2 28,0-1 0,-1 0 1,-1 1-1,0-1 0,-1 1 1,0-1-1,-1 0 0,0 1 0,0 0 1,-1-1-1,-8-16 0,1 4 38,-1 1 0,-1 0-1,0 1 1,-21-25-1,15 24-44,0 2-1,-2 0 1,0 2-1,-2 0 1,0 1-1,-1 1 1,-1 1-1,-32-16 1,0 5-185,-2 3 0,-102-29 1,105 37-150,6 4 21,1-3 1,0-1-1,-85-44 0,61 10-55</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13.582"/>
    </inkml:context>
    <inkml:brush xml:id="br0">
      <inkml:brushProperty name="width" value="0.05" units="cm"/>
      <inkml:brushProperty name="height" value="0.05" units="cm"/>
    </inkml:brush>
  </inkml:definitions>
  <inkml:trace contextRef="#ctx0" brushRef="#br0">35 5677 11939,'2'-4'107,"-1"0"0,0 1 1,0-1-1,0 0 1,0 1-1,0-1 0,-1 0 1,0 0-1,0 0 1,0 0-1,-1-5 1,1-10 132,47-369 2346,-27 255-1830,36-428 588,-29-2-995,-27 545-331,-6-271 209,-22 3 242,23 239-383,-3-58 116,6-125 0,22-106-66,-1 39 92,-24-355 156,4 636-382,-18-257 25,24 3-17,5 180-5,-4 50 20,-2 0-1,-1 0 1,-5-57 0,-1 80 8,-1-1 1,-1 1 0,0 1-1,-1-1 1,-15-27-1,13 28-15,0 0 0,1-1 0,1 0 0,1 0 0,-4-23 0,5 2-33,2-1 0,2 1 0,2-1-1,7-44 1,-9 76 22,1-1-1,-2 1 1,1 0-1,-1 0 1,0-1-1,0 1 1,-1 0-1,-4-12 1,-4-14 6,10 29-30,-1 1 0,1-1 0,0 1 0,0-1 0,1 1 0,-1-1 0,1 1 0,-1-1 0,1 1 0,0 0 0,1-1 0,-1 1 0,0 0 0,1 0 0,0-1 0,3-3 0,-8 31-241,2-17 221,-8 25-28,3-1 1,-5 48 0,-2 88 36,-4 114 8,19-239 20,2 0 0,19 75 1,2 24-12,-19 164 15,-2-12 10,18 238 3,-34 1 4,10-294-44,3-91-41,-20 158 1,12-252 33,-2 10-6,2-1 0,3 110 0,8-65 31,-5 0 0,-22 171-1,14-190 2,4 0-1,4 0 0,12 106 1,-4-70-84,-6 1 1,-5 0 0,-26 168-1,28-284 72,-3 21-64,2 1 1,1 0-1,2 53 0,18-163-36,-5 25-15,-6 31 52,-2 0-1,3-33 1,1-498-189,-10 250 37,6 25 70,-3-436-233,-24 217 196,-4-105-182,29-2 176,16 250 198,6-165-4,-41 159 51,1 119-17,14 218-22,1 1 0,1-1 0,2 1 0,0 0 0,1 0 0,1 0 0,2 0 0,0 1 0,1 0-1,1 0 1,2 1 0,0 0 0,1 1 0,23-31 0,-35 51-2,0 0 0,0-1 0,1 1 0,-1 0 0,0 0 0,0 0 0,0-1 0,0 1 1,0 0-1,0 0 0,0 0 0,0-1 0,1 1 0,-1 0 0,0 0 0,0 0 0,0 0 0,0-1 0,0 1 0,1 0 0,-1 0 0,0 0 0,0 0 0,0 0 0,1 0 0,-1 0 0,0 0 0,0-1 0,1 1 0,-1 0 0,0 0 0,0 0 0,0 0 0,1 0 0,-1 0 0,0 0 0,0 0 0,1 0 0,-1 1 0,0-1 0,0 0 0,0 0 0,1 0 0,-2 13 1,-10 27-2,9-33 0,-6 20-97,1-1-1,2 2 1,0-1 0,2 0-1,1 1 1,1 0 0,1-1-1,5 36 1,4 4-279,0 124 1,-20 70 150,7-187 209,-5 66-45</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0.811"/>
    </inkml:context>
    <inkml:brush xml:id="br0">
      <inkml:brushProperty name="width" value="0.05" units="cm"/>
      <inkml:brushProperty name="height" value="0.05" units="cm"/>
    </inkml:brush>
  </inkml:definitions>
  <inkml:trace contextRef="#ctx0" brushRef="#br0">38 0 12235,'-6'30'427,"1"0"0,2 0 1,1 30-1,8 92 68,-1-55-280,-25 481 4,16-532-191,-4 65-98,7-97 30,2 0 1,0 0-1,0 0 0,2 0 0,5 21 0,-1-22-21</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2.166"/>
    </inkml:context>
    <inkml:brush xml:id="br0">
      <inkml:brushProperty name="width" value="0.05" units="cm"/>
      <inkml:brushProperty name="height" value="0.05" units="cm"/>
    </inkml:brush>
  </inkml:definitions>
  <inkml:trace contextRef="#ctx0" brushRef="#br0">0 398 12907,'43'6'313,"0"-3"-1,0-1 1,70-7 0,-81 3-176,367-36 103,0-22-80,-384 58-148,1902-192 780,-670 170-190,140-5 583,-1132 15-1122,431-8 65,-662 23-157,-1 1-1,45 9 1,-67-11 21,-1 0 1,0 0-1,1 0 1,-1 0-1,0 0 1,1 0-1,-1 0 0,0 0 1,1 0-1,-1 0 1,0 0-1,1 0 1,-1 0-1,0 0 0,0 0 1,1-1-1,-1 1 1,0 0-1,1 0 1,-1 0-1,0-1 0,0 1 1,1 0-1,-1 0 1,0-1-1,0 1 0,0 0 1,1 0-1,-1-1 1,0 1-1,0 0 1,0-1-1,0 1 0,0 0 1,1-1-1,-1 1 1,0 0-1,0-1 1,0 1-1,0 0 0,0-1 1,0 1-1,0 0 1,0-1-1,0 1 1,-1 0-1,1-1 0,0 1 1,0 0-1,0-1 1,0 1-1,-1-1 1,1-1 3,-2-17-88</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52.251"/>
    </inkml:context>
    <inkml:brush xml:id="br0">
      <inkml:brushProperty name="width" value="0.05" units="cm"/>
      <inkml:brushProperty name="height" value="0.05" units="cm"/>
    </inkml:brush>
  </inkml:definitions>
  <inkml:trace contextRef="#ctx0" brushRef="#br0">1 126 11314,'121'17'1097,"6"-5"-801,11-13 688,-2-12-200,-1-17-328,-7-13-80</inkml:trace>
  <inkml:trace contextRef="#ctx0" brushRef="#br0" timeOffset="1">2520 40 11242,'118'2'356,"139"-16"1,-257 14-358,365-27-594,-306 27 613,-1 2 0,1 3-1,-1 2 1,75 19 0,131 67 998,-64-19 227,-153-59-995,1-3 0,68 9 0,-34-15-242,1-4 0,0-3 0,0-4 0,99-18-1,-58 3-58</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52.688"/>
    </inkml:context>
    <inkml:brush xml:id="br0">
      <inkml:brushProperty name="width" value="0.05" units="cm"/>
      <inkml:brushProperty name="height" value="0.05" units="cm"/>
    </inkml:brush>
  </inkml:definitions>
  <inkml:trace contextRef="#ctx0" brushRef="#br0">0 95 13267,'238'56'1685,"-201"-50"-1472,0-1-1,0-3 0,0-1 1,59-6-1,-9-9-431,154-49-1,-149 36-315,108-18 1,-168 40 505,1 2 0,0 1-1,0 1 1,0 2 0,0 1 0,0 2 0,39 10-1,19 10 359,76 17 460,-138-36-695,-1-1 0,1-2 0,0-1-1,29-2 1,-19-3-10,0-2-1,56-16 0,-15-5-101</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2.970"/>
    </inkml:context>
    <inkml:brush xml:id="br0">
      <inkml:brushProperty name="width" value="0.05" units="cm"/>
      <inkml:brushProperty name="height" value="0.05" units="cm"/>
    </inkml:brush>
  </inkml:definitions>
  <inkml:trace contextRef="#ctx0" brushRef="#br0">215 0 14739,'-13'63'1512,"-34"313"-179,28 5-757,-31 281-3,29-532-362,-22 195 485,42-306-878,1 1-1,1-1 1,0 0-1,2 1 1,5 20-1,-19-48-306,-12-10 165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3.668"/>
    </inkml:context>
    <inkml:brush xml:id="br0">
      <inkml:brushProperty name="width" value="0.05" units="cm"/>
      <inkml:brushProperty name="height" value="0.05" units="cm"/>
    </inkml:brush>
  </inkml:definitions>
  <inkml:trace contextRef="#ctx0" brushRef="#br0">1 4 18492,'0'0'63,"1"-1"0,-1 1 0,1 0 0,-1-1 0,1 1 1,-1 0-1,1 0 0,-1-1 0,1 1 0,-1 0 0,1 0 0,0 0 0,-1 0 0,1 0 0,-1 0 0,1 0 1,0 0-1,-1 0 0,1 0 0,-1 0 0,1 0 0,0 0 0,-1 0 0,1 1 0,-1-1 0,1 0 0,-1 0 1,2 1-1,-1 0 2,-1 0 1,1 0-1,0 1 1,-1-1-1,1 0 1,-1 0-1,1 0 1,-1 0-1,1 1 1,-1-1-1,0 0 1,0 0-1,1 2 1,-1 8 197,0-1 1,-3 19 0,2-22-56,-14 286 984,15-286-1126,1 22 112,-1-27-141,0-1 0,0 1 0,0-1 0,1 1 1,-1-1-1,0 0 0,1 1 0,0-1 1,-1 0-1,1 1 0,0-1 0,-1 0 0,1 0 1,0 1-1,1 0 0,-1-2-16,-1 0 0,1 0 1,0 1-1,-1-1 0,1 0 0,-1 0 0,1 0 0,-1-1 0,1 1 0,-1 0 1,1 0-1,-1 0 0,1 0 0,-1 0 0,1-1 0,-1 1 0,1 0 0,-1 0 1,1-1-1,-1 1 0,1 0 0,-1-1 0,0 1 0,1 0 0,-1-1 0,0 1 1,1-1-1,-1 1 0,0 0 0,1-1 0,-1 1 0,0-1 0,0 1 0,0-1 1,1 1-1,-1-1 0,0 0 0,10-24 366,3-24-126,-3-1 0,-1 0 0,-3 0 0,0-81 0,-5 135-272,0 0 0,0 0 0,0 0 0,0 0 0,1 0-1,0 0 1,-1 0 0,1-1 0,1 1 0,-1-1 0,0 0 0,1 1-1,0-1 1,0 0 0,0 0 0,0-1 0,0 1 0,0-1 0,1 1-1,-1-1 1,1 0 0,0 0 0,0-1 0,5 2 0,-5-2 6,1-1 0,0 0 0,-1 0 0,1 0 0,-1 0 1,1-1-1,-1 0 0,1 0 0,-1 0 0,0-1 0,1 1 1,-1-1-1,0 0 0,0 0 0,0-1 0,7-5 0,1-2 6,0 0 0,-1-1-1,15-18 1,-22 25 6,-1-1 1,0 0-1,0 0 1,5-10-1,-4 11-16,-3 9 1,0 11-6,-4 19-21,0 2 11,3 58 1,1-85 16,0-1 1,0 1 0,1 0-1,0-1 1,1 1 0,0-1-1,0 0 1,1 0 0,0 0-1,1 0 1,6 8 0,-8-13-161,1 0 0,1 0 1,-1 0-1,0 0 1,1-1-1,0 0 1,0 0-1,8 4 0,-12-6 93,1 0 0,-1-1-1,0 1 1,1 0-1,-1-1 1,1 1 0,-1-1-1,1 0 1,-1 1-1,1-1 1,-1 0 0,1 0-1,-1 0 1,1 0-1,-1 0 1,1 0 0,-1-1-1,1 1 1,-1 0-1,0-1 1,1 1 0,-1-1-1,1 0 1,-1 1-1,0-1 1,1 0 0,-1 0-1,0 0 1,0 0 0,0 0-1,0 0 1,0 0-1,0 0 1,0 0 0,0 0-1,0-1 1,1-1-1,5-23-759</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3.328"/>
    </inkml:context>
    <inkml:brush xml:id="br0">
      <inkml:brushProperty name="width" value="0.05" units="cm"/>
      <inkml:brushProperty name="height" value="0.05" units="cm"/>
    </inkml:brush>
  </inkml:definitions>
  <inkml:trace contextRef="#ctx0" brushRef="#br0">1 315 14043,'5'18'351,"1"-1"0,1 0 0,1-1 0,0 0 0,1 0 0,1-1 1,0 0-1,1-1 0,21 22 0,-11-15-160,0-2 0,1 0 0,1-1 0,1-2 0,33 18 0,-46-28-120,1-1 0,0 0 0,0-1 0,1 0 0,-1-1 0,1 0 0,0-1 0,-1 0 0,1-1 0,0-1 0,0 0 0,0-1 0,0 0 0,0-1 0,0 0 0,-1-1 0,1 0 1,-1-1-1,0-1 0,0 0 0,0 0 0,20-14 0,4-6 124,-1-1 1,-1-1 0,-2-2 0,49-55-1,101-148-482,-148 186 136,18-26 27,-12 6-118</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4.230"/>
    </inkml:context>
    <inkml:brush xml:id="br0">
      <inkml:brushProperty name="width" value="0.05" units="cm"/>
      <inkml:brushProperty name="height" value="0.05" units="cm"/>
    </inkml:brush>
  </inkml:definitions>
  <inkml:trace contextRef="#ctx0" brushRef="#br0">17 156 14059,'-1'-1'104,"-1"0"-1,1 0 1,0 0-1,0-1 1,-1 1-1,1 0 1,0-1-1,0 1 1,0-1-1,1 1 1,-1-1-1,0 0 1,0 1-1,1-1 1,-1 0-1,1 1 1,0-1-1,-1 0 1,1 1 0,0-1-1,0 0 1,0 0-1,0 0 1,0 1-1,1-1 1,-1 0-1,0 1 1,1-1-1,0 0 1,-1 1-1,1-1 1,0 0-1,0 1 1,-1-1-1,3-2 1,2-1 121,-1 0-1,1 1 1,0-1 0,0 1-1,1 0 1,-1 0 0,1 1 0,9-5-1,7-3 187,1 2-1,1 1 1,33-8 0,-42 12-281,0 2 1,0 0-1,0 1 0,0 0 1,0 1-1,27 3 0,-39-2-114,1-1 0,-1 1-1,0 0 1,0 0-1,0 0 1,0 1-1,0-1 1,-1 1 0,1-1-1,0 1 1,-1 0-1,3 2 1,-3-2-10,-1-1-1,0 1 1,0 0 0,0-1 0,0 1 0,0 0-1,0 0 1,0 0 0,0 0 0,-1 0 0,1-1-1,-1 1 1,1 0 0,-1 0 0,0 0 0,0 0-1,0 1 1,0-1 0,0 0 0,-1 3 0,-4 10 47,0 0 0,-2 0 0,1-1 0,-2 0 0,0 0 1,0-1-1,-13 14 0,13-15 0,-47 62 262,30-41-85,0 1-1,3 0 0,-32 64 1,51-91-200,1 0 0,-1 0 0,1 0 0,1 0 1,-1 0-1,1 0 0,0 13 0,1-17-60,1 0 0,-1 0 0,0 0-1,1 0 1,0-1 0,-1 1 0,1 0 0,0 0-1,0-1 1,1 1 0,-1-1 0,1 1 0,-1-1-1,1 0 1,0 1 0,-1-1 0,1 0 0,0 0-1,1 0 1,-1 0 0,5 2 0,1 0-334,0 0-1,0-1 1,1-1 0,-1 1 0,1-1 0,-1 0-1,1-1 1,0 0 0,17-1 0,1-1-123,0-1-1,28-7 1,27-11-597</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4.651"/>
    </inkml:context>
    <inkml:brush xml:id="br0">
      <inkml:brushProperty name="width" value="0.05" units="cm"/>
      <inkml:brushProperty name="height" value="0.05" units="cm"/>
    </inkml:brush>
  </inkml:definitions>
  <inkml:trace contextRef="#ctx0" brushRef="#br0">195 67 17852,'-6'0'215,"-1"1"1,1-1-1,0 1 1,0 1-1,0-1 0,-1 1 1,1 0-1,1 0 1,-1 1-1,0-1 0,0 1 1,-7 6-1,6-3-7,-1 0-1,1 1 0,1-1 0,-1 2 1,1-1-1,0 1 0,-7 13 1,5-6-89,1 0 0,0 0 0,2 0 1,0 1-1,0 0 0,2 0 1,0 0-1,0 0 0,1 24 1,2-30-92,0 0 1,1 0-1,0 1 1,1-1-1,1 0 1,5 16-1,-6-20-23,0-1 1,1 0-1,0 0 1,0-1-1,0 1 0,0 0 1,1-1-1,0 0 0,0 0 1,0 0-1,0 0 1,0-1-1,10 6 0,-6-5-2,0 0-1,0-1 0,0 0 1,1 0-1,-1-1 0,1 0 1,-1-1-1,1 0 0,0 0 1,12-1-1,-7-1 6,-1 0-1,0-1 1,0-1 0,0 0 0,-1-1-1,19-7 1,-13 2 36,-1 0 0,1-1-1,-1 0 1,-1-2 0,0 0 0,-1-1 0,0 0-1,-1-1 1,14-19 0,-21 25-2,-1 0-1,-1 0 1,0-1 0,0 0 0,-1 0-1,0-1 1,0 1 0,-1-1 0,0 0-1,-1 0 1,0 0 0,-1 0 0,0 0 0,0 0-1,-2-18 1,-1 19-6,0-1 1,0 1-1,0-1 0,-1 1 1,-1 0-1,0 0 0,0 1 1,-1-1-1,1 1 0,-2 0 1,1 0-1,-1 0 0,-1 1 1,1 0-1,-1 0 0,-11-8 0,10 9-75,0 1-1,0 0 0,0 0 0,-1 1 0,1 0 1,-15-4-1,17 7-105,1-1 0,-1 1-1,0 0 1,1 0 0,-1 1 0,0-1 0,0 1 0,1 1-1,-1-1 1,0 1 0,-8 2 0,13-2 96,-1 0 0,0-1 0,0 1 0,0 0 0,1 1 0,-1-1 0,0 0 0,1 0 0,-1 1 1,1-1-1,0 1 0,-1 0 0,1-1 0,0 1 0,0 0 0,-2 2 0,2 10-515</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5.442"/>
    </inkml:context>
    <inkml:brush xml:id="br0">
      <inkml:brushProperty name="width" value="0.05" units="cm"/>
      <inkml:brushProperty name="height" value="0.05" units="cm"/>
    </inkml:brush>
  </inkml:definitions>
  <inkml:trace contextRef="#ctx0" brushRef="#br0">84 138 16347,'-12'2'527,"7"-1"-303,-1 0 0,0 0 0,0-1 1,1 0-1,-1 0 0,0 0 0,0-1 1,1 1-1,-7-3 0,11 3-179,1 0-1,0 0 1,-1 0 0,1-1-1,-1 1 1,1 0-1,0 0 1,-1 0 0,1-1-1,0 1 1,-1 0 0,1 0-1,0-1 1,-1 1-1,1 0 1,0-1 0,0 1-1,-1 0 1,1-1-1,0 1 1,0 0 0,0-1-1,-1 1 1,1-1 0,0 1-1,0 0 1,0-1-1,0 1 1,0-1 0,0 1-1,0-1 1,9-12 750,20-6-43,-21 16-697,0 0-1,1 1 0,-1 0 1,0 0-1,1 1 0,0 0 0,-1 0 1,1 1-1,-1 0 0,1 0 1,0 1-1,14 3 0,-11 0-7,-1-1 1,1 1-1,-1 1 0,0 0 0,0 1 1,0 0-1,-1 0 0,15 13 0,-13-9 74,0 0-1,1-1 0,26 14 1,-33-20-73,0-1 0,-1 0 0,1 0 0,0-1 0,0 1 0,0-1 0,0-1 0,1 1 0,-1-1 0,0 0 0,0 0 0,0-1 0,7-1 0,0-1 31,-1-1 1,0-1-1,-1 0 1,1 0-1,-1-1 1,0-1-1,0 0 0,-1 0 1,0-1-1,12-11 1,-11 8 52,0 0 0,-1-1 0,-1 0 0,1-1 0,-2 0 0,0 0 0,12-28 0,-20 35-52,-3 13-447,3-5 312,0 0 1,0 0-1,0 0 1,0 0-1,0 0 1,0 0-1,1 0 1,-1 0-1,1 0 0,0-1 1,-1 1-1,1 0 1,0 0-1,0 0 1,0-1-1,0 1 1,0-1-1,1 1 1,1 2-1,9-2-276</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6.165"/>
    </inkml:context>
    <inkml:brush xml:id="br0">
      <inkml:brushProperty name="width" value="0.05" units="cm"/>
      <inkml:brushProperty name="height" value="0.05" units="cm"/>
    </inkml:brush>
  </inkml:definitions>
  <inkml:trace contextRef="#ctx0" brushRef="#br0">0 49 16283,'1'0'129,"0"0"-1,-1 0 0,1 1 1,0-1-1,-1 0 0,1 1 0,-1-1 1,1 1-1,0-1 0,-1 0 0,1 1 1,-1-1-1,1 1 0,-1 0 0,0-1 1,1 1-1,-1-1 0,0 1 1,1 0-1,-1-1 0,1 2 0,6 18 334,-5-15-69,1 6 227,2 8-105,1-1 0,1 0-1,1 0 1,1 0-1,0-1 1,1 0 0,14 18-1,-22-32-502,1 0 0,0-1 0,0 1 0,0-1 0,0 1 0,0-1 0,1 0 0,-1 0 0,0-1 0,1 1 0,0-1 0,-1 1 0,1-1 0,0 0 0,0-1 0,5 2 0,-3-2-46,0-1 0,0 1 0,0-1 0,0 0 0,0 0 0,0-1 0,0 0 0,-1 0 0,10-4 0,0-3-151,0 0 1,0-1-1,-1 0 1,-1-1-1,0-1 0,17-19 1,-13 13-175,-1-2 1,-1 1-1,-1-2 1,0 0-1,20-43 1,-31 47 40,-6 19 276,-3 9 150,-8 24 354,2 1 1,-14 69-1,16-59-129,-9 33 117,4 0-1,3 1 0,-3 95 1,18-154-976,-2-18 438,-1 0-1,1 0 1,-1 0 0,0-1 0,0 1-1,0 0 1,0 0 0,-1 3 0,-2 3-275</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6.815"/>
    </inkml:context>
    <inkml:brush xml:id="br0">
      <inkml:brushProperty name="width" value="0.05" units="cm"/>
      <inkml:brushProperty name="height" value="0.05" units="cm"/>
    </inkml:brush>
  </inkml:definitions>
  <inkml:trace contextRef="#ctx0" brushRef="#br0">9 200 16556,'-9'20'2326,"9"-19"-2235,0 0 0,0-1 0,0 1 0,0-1 0,0 1 0,0 0 0,0-1 0,1 1 0,-1-1 0,0 1 0,0 0 0,0-1 0,1 1 0,-1-1 0,0 1 0,0-1 0,1 1 0,-1-1 0,1 1 0,0 0 0,1 0 44,0 0 1,0 0-1,0 0 1,0 0-1,0-1 1,0 1-1,0-1 1,0 1-1,0-1 1,1 0-1,-1 0 1,0 0-1,0 0 1,0 0-1,3-1 1,11-1 100,0-1 1,0 0-1,0-1 1,-1-1-1,0-1 0,0 0 1,15-9-1,-2 0-22,-1-2 1,40-33-1,-60 45-175,0-2 0,-1 1 0,0-1 0,0 0 1,0 0-1,8-14 0,-14 19-32,1 1 1,0-1-1,-1 1 0,1-1 0,-1 1 0,1-1 1,-1 1-1,0-1 0,1 1 0,-1-1 1,0 0-1,0 1 0,0-1 0,0 1 1,-1-1-1,1 0 0,0 1 0,-1-3 1,0 2-3,-1 1 0,1-1 0,0 1 0,-1 0 0,1-1-1,0 1 1,-1 0 0,0 0 0,1 0 0,-1 0 0,0 0 0,1 0 0,-1 0 0,0 1 0,0-1 0,0 1 0,1-1 0,-1 1 0,0 0 0,-2 0 0,-5-1 1,0 1 0,-1 0 0,1 0-1,0 1 1,0 1 0,0-1 0,0 1 0,0 1 0,1 0 0,-1 0 0,1 1 0,-1 0-1,1 0 1,0 1 0,1 0 0,-1 0 0,1 1 0,-9 9 0,3-4-7,2 2 1,-1-1 0,1 1 0,1 1-1,1 0 1,0 1 0,0 0 0,2 0-1,-7 17 1,9-16-9,0-1 0,2 0 0,0 1-1,-2 19 1,5-30-36,-1-1 0,1 1 0,0 0-1,1 0 1,-1 0 0,1 0 0,0 0-1,0-1 1,0 1 0,1 0 0,0-1-1,0 1 1,0-1 0,0 1 0,1-1 0,-1 0-1,6 5 1,-5-6-37,0-1 0,0 0 0,0 0 0,1 0-1,-1-1 1,1 1 0,-1-1 0,1 0 0,-1 0 0,1 0 0,0 0 0,-1-1-1,1 0 1,0 1 0,0-1 0,0 0 0,-1-1 0,1 1 0,0-1 0,-1 0 0,1 0-1,0 0 1,-1 0 0,4-2 0,11-4-133,-1-1 0,-1-1 0,24-15 0,20-18-487</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7.270"/>
    </inkml:context>
    <inkml:brush xml:id="br0">
      <inkml:brushProperty name="width" value="0.05" units="cm"/>
      <inkml:brushProperty name="height" value="0.05" units="cm"/>
    </inkml:brush>
  </inkml:definitions>
  <inkml:trace contextRef="#ctx0" brushRef="#br0">128 13 13491,'-3'0'474,"0"1"0,0 0 0,-1 0 0,1 0 0,0 0 0,0 0 0,0 0 0,0 1 0,1 0 0,-1-1 0,0 1 0,-4 4 0,-26 28 1646,27-27-1981,1 0 1,0 0 0,0 1 0,0 0 0,1 0 0,0 0 0,1 0-1,0 0 1,0 1 0,1 0 0,0-1 0,0 1 0,0 11-1,2-19-123,0 0-1,-1 0 0,1 0 0,0 0 1,0 0-1,0 0 0,1 0 0,-1 0 0,0 0 1,0 0-1,1 0 0,-1 0 0,0 0 1,1 0-1,-1 0 0,1 0 0,-1 0 1,1 0-1,-1-1 0,1 1 0,0 0 0,-1 0 1,1-1-1,0 1 0,0 0 0,0-1 1,-1 1-1,1-1 0,0 1 0,0-1 1,0 0-1,0 1 0,0-1 0,0 0 0,0 1 1,0-1-1,0 0 0,0 0 0,0 0 1,0 0-1,0 0 0,0 0 0,0 0 1,0 0-1,0-1 0,0 1 0,1-1 0,6-1 61,0-1-1,-1 0 0,0-1 1,12-7-1,-15 9-57,17-11 84,47-27 156,-60 36-238,0 1 0,0-1 0,0 2-1,0-1 1,0 1 0,16-2 0,-22 4-19,0 0-1,0-1 1,0 1 0,0 0 0,0 0 0,0 1 0,0-1-1,0 0 1,0 1 0,0-1 0,-1 1 0,1 0-1,0-1 1,0 1 0,0 0 0,-1 0 0,1 0 0,-1 0-1,1 1 1,-1-1 0,1 0 0,-1 1 0,1-1 0,-1 0-1,0 1 1,1 2 0,1 1 6,-1 1 0,-1-1 0,1 1 0,-1 0 1,0 0-1,1 11 0,2 13 169,5-59 269,11-131 315,-19 140-726,-1 20-42,0-1 0,0 1 1,0 0-1,0-1 0,0 1 0,0-1 1,0 1-1,0 0 0,0-1 1,0 1-1,0 0 0,0-1 0,1 1 1,-1 0-1,0-1 0,0 1 1,0 0-1,0-1 0,1 1 0,-1 0 1,0 0-1,0-1 0,1 1 1,-1 0-1,0 0 0,1-1 0,-1 1 1,0 0-1,0 0 0,1 0 1,-1-1-1,0 1 0,1 0 0,-1 0 1,1 0-1,-1 0 0,0 0 1,1 0-1,-1 0 0,1 0 1,15 6-868,-4 0 165,-1-4 199,1 0-1,0-1 0,0 0 1,1-1-1,-1 0 1,0-1-1,17-3 0,10-3-468</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7.707"/>
    </inkml:context>
    <inkml:brush xml:id="br0">
      <inkml:brushProperty name="width" value="0.05" units="cm"/>
      <inkml:brushProperty name="height" value="0.05" units="cm"/>
    </inkml:brush>
  </inkml:definitions>
  <inkml:trace contextRef="#ctx0" brushRef="#br0">195 0 15523,'-5'1'689,"1"1"0,0-1 0,0 1 0,1 0-1,-8 5 1,2-2 108,-70 46 3100,68-43-3623,0 0-1,1 1 1,0 0-1,-16 20 1,25-28-266,1 0 0,-1 0 0,0 0 1,1 0-1,-1 0 0,0 0 1,1 0-1,-1 0 0,1 0 1,0 0-1,-1 0 0,1 0 1,0 1-1,0-1 0,0 0 1,-1 0-1,1 0 0,1 2 1,-1-2-11,0 0 0,1 0 0,-1-1 1,1 1-1,-1 0 0,1 0 0,-1-1 1,1 1-1,-1-1 0,1 1 0,0 0 1,-1-1-1,1 1 0,0-1 0,0 1 1,-1-1-1,1 0 0,0 1 0,1-1 1,4 2-39,1-1 1,-1 1 0,1-2 0,0 1 0,6-1 0,-10 0 29,46 0-236,39 2-166,-79-1 355,1 0 1,-1 0 0,0 1 0,0 1-1,0-1 1,16 8 0,-24-9 55,0-1 0,0 1-1,1-1 1,-1 1 0,0 0 0,0-1 0,-1 1 0,1 0-1,0 0 1,0 0 0,0 0 0,0 0 0,-1 0 0,1 0-1,0 0 1,-1 0 0,1 0 0,-1 0 0,1 0 0,-1 0-1,1 0 1,-1 0 0,0 1 0,0-1 0,0 2 0,0-1 16,0 0 0,-1 0 0,1 0 0,-1 0 0,0 1 0,0-1 0,0 0 0,0 0 0,0-1 0,0 1 0,-1 0 0,-2 3 0,-4 3 73,0 0 1,-1-1-1,0 1 0,-10 5 1,18-12-66,-56 33 24,51-31-116,1-1-1,-1 1 1,0-1 0,0 0 0,0-1 0,0 1 0,0-1 0,-7 0 0,12 0 62,0-1 1,1 0-1,-1 0 1,1-1 0,-1 1-1,0 0 1,1 0 0,-1 0-1,0 0 1,1 0-1,-1-1 1,1 1 0,-1 0-1,1-1 1,-1 1 0,0 0-1,0-2 1,-3-7-209</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8.567"/>
    </inkml:context>
    <inkml:brush xml:id="br0">
      <inkml:brushProperty name="width" value="0.05" units="cm"/>
      <inkml:brushProperty name="height" value="0.05" units="cm"/>
    </inkml:brush>
  </inkml:definitions>
  <inkml:trace contextRef="#ctx0" brushRef="#br0">245 23 19244,'0'-1'83,"0"0"0,-1 0 0,1 0-1,0 0 1,0 0 0,0 0 0,-1 0 0,1 1 0,-1-1 0,1 0-1,-1 0 1,1 0 0,-1 0 0,1 0 0,-1 1 0,0-1 0,1 0-1,-1 1 1,0-1 0,0 0 0,1 1 0,-1-1 0,0 1-1,0-1 1,0 1 0,0-1 0,0 1 0,0 0 0,0 0 0,0-1-1,0 1 1,1 0 0,-1 0 0,0 0 0,0 0 0,0 0-1,0 0 1,0 0 0,0 0 0,0 1 0,0-1 0,0 0 0,0 0-1,-2 2 1,-5 0 236,-1 2 0,0 0 0,-14 8 0,16-8-154,5-3-128,-31 17 257,0 1 0,-42 34 0,74-53-286,0 1 1,0 0-1,0 0 0,0 0 0,0 0 1,0 0-1,0 0 0,1 0 1,-1 0-1,0 0 0,1 1 0,-2 1 1,2-3-7,0 0 0,0 1 0,0-1 0,0 0 0,1 0 0,-1 1 0,0-1 0,0 0 0,0 0 0,0 1 0,0-1 1,0 0-1,1 0 0,-1 0 0,0 1 0,0-1 0,0 0 0,1 0 0,-1 0 0,0 0 0,0 1 0,0-1 0,1 0 0,-1 0 0,0 0 1,0 0-1,1 0 0,-1 0 0,0 0 0,0 0 0,1 0 0,-1 0 0,0 0 0,1 0 0,-1 0 0,37-3 38,-32 2-50,10-1-8,15-2-30,-1 0 0,37 1 0,-59 3 35,1 0 0,0 1-1,-1 0 1,1 0 0,-1 1-1,0 0 1,1 0 0,-1 0 0,0 1-1,0 0 1,-1 1 0,1 0-1,-1 0 1,7 5 0,-9-6 6,-1 1-1,0-1 1,0 1 0,0-1 0,-1 1 0,1 0 0,-1 0-1,0 0 1,0 1 0,0-1 0,-1 0 0,1 1 0,0 4-1,-1-1 14,0 0 0,-1 0 0,0 0 0,0 0 0,0 0 0,-1-1 0,-2 10 0,-3 3 111,0-1 0,-1 0-1,-1 0 1,0-1 0,-13 19 0,20-35-93,-1 3 54,-1-1 0,0 1 0,0 0 1,0-1-1,-1 0 0,0 1 0,1-1 1,-7 4-1,10-9-67,0 0 0,0 0 0,-1 1 0,1-1 0,0 0 0,0 0 0,0 0-1,0 1 1,0-1 0,0 0 0,0 0 0,0 0 0,0 0 0,0 1 0,0-1 0,0 0 0,1 0 0,-1 0 0,1-1 0,11-22-259,1-1 1,1 2 0,1 0 0,29-33-1,-27 34 32,-15 19 189,68-81-811,-60 73 731,1 0-1,0 1 0,0 1 1,1 0-1,17-10 0,-28 18 114,0 0 0,0 1-1,0-1 1,0 1-1,1-1 1,-1 1 0,0-1-1,1 1 1,-1-1 0,0 1-1,1 0 1,-1 0-1,0 0 1,1 0 0,-1 0-1,0 0 1,1 0-1,-1 0 1,0 1 0,1-1-1,-1 0 1,0 1-1,1-1 1,-1 1 0,0 0-1,0-1 1,0 1-1,1 0 1,-1 0 0,0 0-1,0-1 1,0 1 0,0 0-1,1 2 1,2 4 88,0 0 1,-1 0-1,1 0 1,-2 0-1,4 11 1,9 19 228,-14-34-294,1 0 0,0-1-1,0 1 1,0-1 0,0 0-1,0 0 1,0 0-1,1 0 1,-1 0 0,1 0-1,-1 0 1,1-1 0,0 0-1,0 1 1,0-1-1,4 1 1,-3-1-6,0-1-1,1 1 1,0-1-1,-1 0 1,1 0-1,-1 0 1,1-1-1,-1 0 1,1 0-1,3-1 1,9-5 10,0 0 0,-1-1 0,0 0 0,20-15 1,-33 21-29,19-13 24,-13 8-23,1 0 0,0 1 0,1 0 0,0 1 0,0 0 1,18-6-1,-27 10-5,0 1 0,0 0 0,0 0 0,0 0 0,0 0 0,-1 1 0,1-1 0,0 0 0,0 1 0,0-1 0,-1 1 0,1 0 0,0-1 0,0 1 0,-1 0 0,1 0 0,-1 0 0,1 0 0,-1 1 1,1-1-1,-1 0 0,0 0 0,0 1 0,1-1 0,-1 1 0,1 1 0,-1-1 7,1 0 1,-1 0 0,1 0-1,0 0 1,0 0 0,0-1-1,0 1 1,0-1 0,0 1 0,0-1-1,0 0 1,1 0 0,-1 0-1,1 0 1,2 1 0,0-2-38,0 0 0,0-1 1,0 1-1,0-1 1,0 0-1,0 0 1,0 0-1,-1-1 0,1 0 1,0 0-1,-1 0 1,1 0-1,-1-1 1,5-4-1,-6 6-84,0-1 0,0 0 0,0-1 0,-1 1 0,1 0 0,-1-1 0,0 1 0,1-1 0,-1 0 0,0 0 0,-1 0 0,1 0 0,0 0 0,-1 0 0,0 0-1,0-1 1,0 1 0,0 0 0,0-1 0,-1 1 0,1-5 0,-5-8-508</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9.046"/>
    </inkml:context>
    <inkml:brush xml:id="br0">
      <inkml:brushProperty name="width" value="0.05" units="cm"/>
      <inkml:brushProperty name="height" value="0.05" units="cm"/>
    </inkml:brush>
  </inkml:definitions>
  <inkml:trace contextRef="#ctx0" brushRef="#br0">2 4 19412,'-1'-3'1424,"2"4"-1135,4 5-337,6 2 1928,2-2-1424,4 6-96,3 0-8</inkml:trace>
  <inkml:trace contextRef="#ctx0" brushRef="#br0" timeOffset="1">478 115 19708,'-12'0'1777,"3"3"-1257,-2 2-264,2 0 1152,0 1-680,3 3-464,0 0-152,6 5-152,0 0-64,0-1-208,3 3-240,1-4-592,2-3 936,8-4-192,4-4-104</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4.109"/>
    </inkml:context>
    <inkml:brush xml:id="br0">
      <inkml:brushProperty name="width" value="0.05" units="cm"/>
      <inkml:brushProperty name="height" value="0.05" units="cm"/>
    </inkml:brush>
  </inkml:definitions>
  <inkml:trace contextRef="#ctx0" brushRef="#br0">5 6 18420,'-3'-6'1944,"1"6"-1143,4 0 423,2 0-824,0 3-384,0 2-904,2 1 800,2 5-232,1 4-96</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09.407"/>
    </inkml:context>
    <inkml:brush xml:id="br0">
      <inkml:brushProperty name="width" value="0.05" units="cm"/>
      <inkml:brushProperty name="height" value="0.05" units="cm"/>
    </inkml:brush>
  </inkml:definitions>
  <inkml:trace contextRef="#ctx0" brushRef="#br0">1 135 19084,'55'-17'3176,"-32"11"-2842,0-1-1,-1-1 1,0-1-1,-1-1 1,1 0-1,31-23 1,-52 32-326,1 0 0,-1 0 0,0 0 1,1 0-1,-1-1 0,0 1 0,0-1 1,0 1-1,0-1 0,0 1 0,0-1 0,-1 1 1,2-4-1,-2 5-4,0-1 0,0 1 0,0-1-1,0 1 1,0-1 0,-1 1 0,1-1 0,0 1 0,0-1 0,0 1-1,-1-1 1,1 1 0,0-1 0,-1 1 0,1-1 0,0 1 0,-1-1-1,1 1 1,0 0 0,-1-1 0,1 1 0,-1 0 0,1-1 0,-1 1 0,1 0-1,-1 0 1,1-1 0,-1 1 0,1 0 0,-1 0 0,1 0 0,-1 0-1,1 0 1,-1 0 0,1 0 0,-1 0 0,0 0 0,1 0 0,-1 0-1,1 0 1,-1 0 0,0 1 0,-7-1 19,0 1 0,1 0 0,-1 1 0,0 0-1,1 0 1,0 1 0,-1 0 0,1 0 0,0 0 0,-12 9 0,8-4 15,1 0 0,-1 0 0,2 1 0,-1 0 0,-13 17 0,20-22-20,0 1 1,0-1-1,1 1 1,-1-1-1,1 1 0,0 0 1,0 0-1,1 0 0,-1 0 1,1 0-1,-1 10 1,2-12-18,0 0 1,1 0-1,-1 0 1,0 0 0,1-1-1,0 1 1,-1 0-1,1 0 1,0 0 0,1 0-1,-1-1 1,0 1-1,1-1 1,0 1 0,-1-1-1,1 1 1,0-1-1,0 0 1,0 0 0,1 0-1,-1 0 1,4 2-1,0 0-141,1-1-1,0 1 0,1-1 0,-1-1 0,1 0 1,-1 0-1,1 0 0,0-1 0,10 1 0,7-1-150,42-3-1,-5-6-125</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0.475"/>
    </inkml:context>
    <inkml:brush xml:id="br0">
      <inkml:brushProperty name="width" value="0.05" units="cm"/>
      <inkml:brushProperty name="height" value="0.05" units="cm"/>
    </inkml:brush>
  </inkml:definitions>
  <inkml:trace contextRef="#ctx0" brushRef="#br0">1 147 17556,'4'-10'428,"1"1"1,0 1 0,1-1-1,0 1 1,0-1 0,1 2-1,0-1 1,11-9 0,-13 13-286,0 0 1,0 0 0,0 1-1,1-1 1,0 1 0,-1 0-1,1 1 1,0-1 0,0 1 0,1 0-1,-1 1 1,0 0 0,0 0-1,9 0 1,-13 1-119,1 0 0,-1 0-1,0 0 1,0 0 0,0 1-1,1-1 1,-1 1 0,0 0 0,0-1-1,0 1 1,0 0 0,0 0 0,0 1-1,0-1 1,0 0 0,-1 1 0,1-1-1,2 3 1,-2-1-11,0 0 0,-1-1 0,1 1 0,-1 0 0,0 0 0,0 0 0,0 0 0,0 0 0,0 0-1,-1 1 1,1 4 0,-1 8-11,-1-1-1,-1 0 0,0 0 0,-5 21 0,4-25 17,-4 19-16,2-12 19,2 0-1,-3 25 1,5-42-18,1 0 1,0 0-1,0 0 1,0 1-1,0-1 1,0 0-1,0 0 1,0 0-1,0 0 1,0 0-1,1 0 0,-1 0 1,0 0-1,1 0 1,-1 0-1,1 0 1,-1 0-1,1 0 1,-1 0-1,1 0 1,0 0-1,-1 0 1,1 0-1,0 0 1,0-1-1,0 1 0,0 0 1,-1-1-1,1 1 1,0-1-1,0 1 1,0-1-1,0 1 1,0-1-1,1 0 1,-1 1-1,0-1 1,0 0-1,0 0 1,0 0-1,0 0 0,0 0 1,2 0-1,3-1 20,0 0-1,0 0 1,-1-1-1,1 1 1,0-1-1,-1-1 0,8-3 1,7-5 43,-2-2 0,1 0 1,-1 0-1,-1-2 0,25-27 0,-13 9 106,45-69-1,-78 145-25,2 59-1,3-97-130,-1 1 0,1 0 0,1-1 0,-1 1-1,1-1 1,0 0 0,0 1 0,0-1 0,1 0-1,0 0 1,5 7 0,-6-10 8,0 1 1,0-1-1,1 0 1,-1 0-1,1 0 0,-1 0 1,1-1-1,0 1 1,0-1-1,0 1 0,0-1 1,0 0-1,0 0 1,0 0-1,0-1 0,0 1 1,0-1-1,1 0 1,-1 0-1,0 0 1,0 0-1,4-1 0,0 0 39,0-1 0,0 0 0,0 0-1,0-1 1,-1 1 0,1-2 0,-1 1-1,0-1 1,0 0 0,0 0 0,-1 0 0,1-1-1,-1 0 1,0 0 0,5-7 0,-6 7-29,0 1 1,-1-1 0,0 0-1,0 0 1,0-1 0,-1 1-1,0-1 1,0 1 0,0-1-1,0 0 1,-1 1 0,0-1-1,-1 0 1,1 0 0,-1 0-1,0 0 1,0 0 0,-2-10-1,1 14-32,1 1 0,0 0-1,0-1 1,-1 1 0,1 0 0,-1-1-1,1 1 1,-1 0 0,0 0-1,1 0 1,-1 0 0,0-1 0,0 1-1,0 0 1,0 0 0,0 1-1,0-1 1,0 0 0,-2-1-1,2 1-2,0 1-1,0 0 1,1 0-1,-1 0 1,0 0-1,0 0 0,1 0 1,-1 0-1,0 0 1,0 0-1,1 0 1,-1 1-1,0-1 0,0 0 1,1 0-1,-1 1 1,0-1-1,1 0 0,-1 1 1,0-1-1,1 1 1,-1-1-1,0 1 1,0 0-1,0 0-2,0 0-1,0 0 1,0 0 0,1 1 0,-1-1-1,0 0 1,1 0 0,-1 1 0,0-1-1,1 0 1,0 1 0,-1-1 0,1 0-1,0 1 1,0-1 0,-1 1 0,1-1-1,0 1 1,0-1 0,1 0 0,-1 1-1,0-1 1,0 1 0,1-1-1,-1 0 1,1 1 0,-1-1 0,1 0-1,0 0 1,-1 1 0,1-1 0,0 0-1,0 0 1,0 0 0,1 1 0,1 1-1,0-1 1,0-1-1,0 1 1,1 0-1,-1-1 1,0 1-1,1-1 1,-1 0-1,1 0 1,0-1-1,-1 1 1,1-1-1,-1 1 0,7-2 1,5 1-22,0-1-1,18-4 1,-2 0-71,1-2 1,-1-1-1,-1-1 1,0-2-1,0 0 0,29-18 1,-54 26 80,0-1 0,0 1 0,-1-1 0,0 0 0,0-1 1,0 1-1,5-8 0,-8 11 13,0-1 1,0 1 0,0-1-1,0 1 1,0-1 0,0 0-1,-1 1 1,1-1-1,-1 0 1,1 0 0,-1 1-1,1-1 1,-1 0-1,0 0 1,0 0 0,0 1-1,0-1 1,0 0 0,-1 0-1,1 0 1,0 1-1,-1-1 1,1 0 0,-1 0-1,0 1 1,0-1 0,1 1-1,-3-3 1,3 4 2,0-1 0,0 1 0,-1 0 0,1-1 0,0 1 0,0 0 0,-1-1 0,1 1 0,0 0 0,-1 0 0,1-1 0,0 1 0,-1 0 0,1 0 0,-1 0 0,1 0 0,0-1 0,-1 1 0,1 0 0,-1 0 0,1 0 0,0 0 0,-1 0 0,1 0 0,-1 0 0,1 0 0,0 0 0,-1 0 0,1 0 0,-1 0 0,1 1 0,-1-1 0,-10 13 1,-1 23-6,12-35 5,-4 12 6,0 1-1,2 0 1,0 0 0,0 0 0,2 1-1,1 25 1,-1-36-31,1-1 1,-1 0-1,1 0 1,0 0-1,0 0 1,0 0-1,1 0 1,-1 0-1,1 0 1,-1 0-1,1-1 0,0 1 1,0 0-1,0-1 1,3 3-1,-2-4-62,0 1 0,0 0 1,0-1-1,0 0 0,0 0 0,0 0 0,0 0 0,0 0 0,0 0 0,1-1 1,-1 0-1,0 1 0,0-1 0,1-1 0,-1 1 0,0 0 0,7-2 0,20-8-207,2-6-116</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1.427"/>
    </inkml:context>
    <inkml:brush xml:id="br0">
      <inkml:brushProperty name="width" value="0.05" units="cm"/>
      <inkml:brushProperty name="height" value="0.05" units="cm"/>
    </inkml:brush>
  </inkml:definitions>
  <inkml:trace contextRef="#ctx0" brushRef="#br0">8 1 17700,'-7'62'3586,"10"74"-1700,-2-118-1766,2-1-1,0 1 1,1-1-1,0 0 1,12 27-1,-15-40-87,1 0-1,0 0 1,0-1 0,0 1-1,1 0 1,-1-1-1,1 0 1,0 0 0,0 0-1,0 0 1,0 0-1,1 0 1,-1-1 0,1 1-1,0-1 1,-1 0-1,7 2 1,-6-3 4,1 0-1,0 0 1,0 0 0,1-1-1,-1 0 1,0 0 0,0 0-1,0-1 1,0 1 0,0-1-1,0 0 1,8-3 0,4-4 51,1 0-1,-1-1 1,-1-1 0,0 0 0,0-2 0,21-18-1,58-70 282,-48 50-270,-47 49-98,0 0 1,1 1 0,-1-1-1,1 1 1,-1 0-1,1-1 1,-1 1 0,1-1-1,-1 1 1,1 0-1,-1-1 1,1 1-1,-1 0 1,1 0 0,0-1-1,-1 1 1,1 0-1,-1 0 1,1 0-1,0 0 1,-1 0 0,2 0-1,-2 0 1,1 0 0,-1 1 0,0-1-1,1 0 1,-1 1 0,1-1 0,-1 0 0,0 1-1,1-1 1,-1 1 0,0-1 0,1 1-1,-1-1 1,0 0 0,0 1 0,1-1 0,-1 1-1,0-1 1,0 1 0,0 0 0,3 35 25,-3-28-23,1 79-35,2 31-295,-3-117 267,0-1-1,0 1 1,0 0 0,0-1-1,0 1 1,0 0 0,0 0 0,0-1-1,0 1 1,0 0 0,0-1 0,1 1-1,-1 0 1,0-1 0,0 1 0,1 0-1,-1-1 1,0 1 0,1-1 0,-1 1-1,1 0 1,-1-1 0,1 1-1,-1-1 1,1 1 0,-1-1 0,2 1-1,-1-2-3,0 1 0,0-1 0,0 0-1,0 1 1,0-1 0,0 0 0,0 0-1,0 0 1,0 0 0,0 0 0,0 0-1,0 0 1,-1 0 0,2-2 0,11-16-495</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1.890"/>
    </inkml:context>
    <inkml:brush xml:id="br0">
      <inkml:brushProperty name="width" value="0.05" units="cm"/>
      <inkml:brushProperty name="height" value="0.05" units="cm"/>
    </inkml:brush>
  </inkml:definitions>
  <inkml:trace contextRef="#ctx0" brushRef="#br0">98 0 20284,'-13'16'557,"1"0"-1,1 1 1,1 1 0,0-1-1,1 2 1,-6 19-1,11-28-472,1 0-1,0 0 1,1 0-1,0 0 0,0 0 1,1 0-1,1 1 1,0-1-1,0 0 0,1 1 1,0-1-1,1 0 1,4 16-1,-5-24-81,0 1 1,0 0-1,0-1 0,0 1 1,0-1-1,1 1 0,-1-1 1,1 0-1,0 0 0,-1 1 1,1-1-1,0 0 0,0-1 1,0 1-1,1 0 0,-1-1 1,0 1-1,1-1 0,-1 1 1,1-1-1,-1 0 0,1 0 1,0 0-1,-1-1 0,1 1 1,0-1-1,-1 1 0,1-1 1,0 0-1,0 0 0,0 0 1,-1 0-1,1-1 0,0 1 1,0-1-1,4-1 0,0-1 0,0 0 1,-1 0-1,1 0 0,-1-1 0,0 0 1,0 0-1,0 0 0,0-1 0,-1 0 1,0 0-1,0 0 0,0-1 0,4-6 0,-4 4 9,-1 1 0,0-1-1,0 0 1,0-1-1,-1 1 1,0 0-1,-1-1 1,0 0 0,-1 1-1,1-1 1,-2 0-1,1 0 1,-2-10-1,-1 14 4,-1 10-9,-2 12-1,3 1-110,0 1 1,0 35-1,2-48-64,1 1 0,-1 0 0,1 0 0,0-1 0,1 1 0,0-1 0,0 1 0,0-1 0,1 0 0,0 0 1,5 9-1,-7-14 128,0 0 1,1 1 0,-1-1-1,0 0 1,1 0 0,-1 1-1,1-1 1,-1 0 0,1-1-1,-1 1 1,1 0 0,0 0-1,-1-1 1,1 1 0,0-1-1,0 1 1,-1-1-1,1 0 1,0 0 0,2 1-1,16-6-548</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2.354"/>
    </inkml:context>
    <inkml:brush xml:id="br0">
      <inkml:brushProperty name="width" value="0.05" units="cm"/>
      <inkml:brushProperty name="height" value="0.05" units="cm"/>
    </inkml:brush>
  </inkml:definitions>
  <inkml:trace contextRef="#ctx0" brushRef="#br0">31 98 18500,'-5'9'259,"1"-1"0,0 1-1,0 0 1,1 1 0,1-1 0,-1 0-1,1 1 1,1 0 0,0-1 0,0 1 0,1 0-1,0-1 1,1 1 0,0 0 0,0 0-1,1-1 1,0 1 0,6 14 0,-3-12-200,1 1 1,0-1-1,1 1 0,1-2 1,-1 1-1,2-1 1,0 0-1,0-1 0,1 0 1,0 0-1,0-1 1,18 11-1,-26-19-55,-1 0 0,0 1 0,1-2 0,-1 1 1,1 0-1,-1 0 0,1 0 0,0-1 0,-1 1 0,1 0 0,0-1 0,-1 0 0,1 1 0,0-1 0,-1 0 0,1 0 1,0 0-1,0 0 0,-1 0 0,1-1 0,0 1 0,0 0 0,-1-1 0,1 1 0,-1-1 0,1 0 0,0 1 0,-1-1 0,1 0 1,-1 0-1,1 0 0,-1 0 0,0 0 0,0 0 0,1-1 0,-1 1 0,0 0 0,0-1 0,0 1 0,0-1 0,1-2 0,3-6 17,-1-1 0,1 1 0,-2-1 0,0 0 0,2-13-1,-4 21-16,3-15 39,-1 0-1,0 0 1,-1 0-1,-1 0 1,-1 0-1,-1 0 1,0 0-1,-7-34 1,7 51-27,1-1-1,-1 0 1,0 0 0,0 0-1,1 1 1,-1-1 0,-1 0-1,1 1 1,0-1 0,0 1-1,-1-1 1,-1-1 0,2 3-12,1 0 0,0-1 1,0 1-1,0 0 0,-1 0 1,1 0-1,0 0 0,0 0 1,-1 0-1,1 0 0,0 0 0,0 0 1,-1 0-1,1 0 0,0 0 1,0 0-1,-1 0 0,1 0 1,0 0-1,0 0 0,-1 0 1,1 0-1,0 0 0,0 0 0,-1 0 1,1 0-1,0 0 0,0 1 1,0-1-1,-1 0 0,1 0 1,0 0-1,-4 16 98,3-12-93,1 1-1,0-1 1,1 1-1,-1 0 1,1-1-1,0 1 1,0-1-1,0 1 1,0-1 0,1 0-1,0 1 1,0-1-1,0 0 1,1 0-1,-1 0 1,1-1-1,0 1 1,0 0-1,0-1 1,0 0 0,1 0-1,-1 0 1,1 0-1,5 3 1,-3-3-7,1 0 0,-1-1 0,1 0 0,0 0 0,-1 0 0,1-1 0,0 0 0,0 0 0,0-1 0,0 1 0,0-2 1,0 1-1,0-1 0,0 0 0,11-3 0,-6 0 8,0 0 0,0-1 0,-1 0-1,1-1 1,-1 0 0,0-1 0,-1 0 0,1-1 0,-2 0 0,15-14 0,-17 14 1,0 0 1,-1 0-1,0-1 1,0 0-1,-1 0 1,0 0-1,-1-1 0,1 1 1,-2-1-1,0 0 1,0-1-1,-1 1 1,2-12-1,-4 20-9,0 0 1,1 1-1,-1-1 0,0 1 0,0-1 1,0 0-1,-1 1 0,1-1 0,0 0 1,0 1-1,-1-1 0,1 1 0,-1-1 1,0 1-1,1-1 0,-1 1 0,0-1 1,0 1-1,0 0 0,0 0 0,0-1 1,-2-1-1,2 3-1,1 0-1,-1-1 1,1 1 0,-1 0 0,0 0 0,0 0-1,1-1 1,-1 1 0,0 0 0,1 0-1,-1 0 1,0 0 0,1 0 0,-1 1 0,0-1-1,0 0 1,1 0 0,-1 0 0,0 0 0,0 1-1,-1 0 0,0 0 0,0 1 0,0-1-1,1 1 1,-1-1 0,0 1-1,1-1 1,-1 1 0,-1 2 0,-6 9 14,0 1 0,1 0 0,1 1 1,0-1-1,1 2 0,0-1 1,1 0-1,1 1 0,-3 22 1,6-29-23,0-1 0,1 1 0,0 0 0,1-1 0,0 1 0,0-1 0,1 1 0,4 13 0,-4-17-39,0 0 0,0 0 0,1 0 0,0 0 1,0 0-1,1-1 0,-1 1 0,1-1 0,0 0 0,0 0 0,0 0 0,1-1 0,-1 1 0,6 2 0,-5-3-29,1 0-1,0 0 1,0-1-1,0 0 1,0 0 0,0-1-1,0 1 1,0-1-1,0-1 1,0 1-1,1-1 1,-1 0-1,0 0 1,0-1-1,1 0 1,-1 0-1,0 0 1,0-1-1,7-3 1,36-23-355</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3.425"/>
    </inkml:context>
    <inkml:brush xml:id="br0">
      <inkml:brushProperty name="width" value="0.05" units="cm"/>
      <inkml:brushProperty name="height" value="0.05" units="cm"/>
    </inkml:brush>
  </inkml:definitions>
  <inkml:trace contextRef="#ctx0" brushRef="#br0">1 129 17492,'1'27'737,"1"-1"1,1 1 0,2-1 0,0 0-1,12 32 1,4-1-369,33 62 0,-48-106-292,15 27 209,-20-38-240,0 0 0,1 1 0,-1-1 0,1 0 1,-1 0-1,1-1 0,0 1 0,0 0 0,0-1 0,0 1 0,0-1 0,1 1 0,2 0 0,-5-2-33,1 0 1,-1 0 0,0 0-1,1 0 1,-1 0 0,1 0-1,-1 0 1,1 0 0,-1 0-1,1 0 1,-1 0-1,0 0 1,1 0 0,-1-1-1,1 1 1,-1 0 0,0 0-1,1-1 1,-1 1 0,0 0-1,1 0 1,-1-1-1,0 1 1,1 0 0,-1-1-1,0 1 1,0-1 0,1 1-1,-1 0 1,0-1 0,0 1-1,0-1 1,1 0 0,4-16 266,-3-4-78,-1-1-1,0 1 1,-2 0 0,-3-30-1,-22-82-56,12 93-437,15 44 270,1 1 0,-1-1-1,1 1 1,0-1 0,0 1-1,0-1 1,0 0-1,1 0 1,-1 0 0,1 0-1,0 0 1,1-1 0,5 6-1,-2-2 4,0-1-1,1 0 0,0-1 1,0 1-1,17 7 1,-19-11 31,1 0 0,-1 0-1,1 0 1,-1-1 0,1 0 0,0 0 0,-1-1 0,1 0 0,0 0 0,0-1 0,-1 1 0,1-2 0,0 1 0,-1-1 0,1 0 0,-1 0 0,0 0 0,0-1-1,0 0 1,0 0 0,0-1 0,-1 0 0,1 0 0,-1 0 0,8-8 0,-4 3 46,0-1 0,-1 0 0,0 0 0,-1-1 0,0 0 0,0 0 0,-1 0 0,-1-1 0,0 0 0,0 0 0,-1 0 0,3-20 0,-4 16 43,-2 0 0,0-27 0,-1 39-85,0 0 1,-1 0 0,1 0 0,-1 1 0,0-1 0,1 0 0,-2 0 0,1 0-1,0 1 1,-1-1 0,0 1 0,0-1 0,0 1 0,0 0 0,0-1-1,-3-2 1,4 6-15,0-1 1,1 1-1,-1-1 0,0 1 0,0-1 0,0 1 0,0 0 0,1-1 1,-1 1-1,0 0 0,0 0 0,0 0 0,0 0 0,0 0 0,0 0 1,0 0-1,1 0 0,-1 0 0,0 0 0,0 0 0,0 0 0,0 1 0,0-1 1,0 0-1,1 1 0,-1-1 0,0 0 0,0 1 0,0-1 0,1 1 1,-1-1-1,0 1 0,1 0 0,-1-1 0,0 2 0,-2 1-2,0 0 0,1 1 0,-1-1 1,1 1-1,0 0 0,-2 4 0,-2 8-7,1 0-1,1 0 1,0 1 0,1-1 0,1 1 0,0 18 0,1-11-7,2-1 1,0 0-1,9 44 1,-9-61 10,1-1 1,-1 1 0,1 0-1,1-1 1,-1 1-1,1-1 1,0 0 0,0 1-1,0-1 1,1-1 0,0 1-1,0-1 1,0 1-1,0-1 1,7 5 0,-7-7 1,0 1 0,1-1 0,-1 0 0,0-1 0,1 1 0,-1-1 0,1 0 0,-1 0 0,1 0 0,0-1 0,-1 1 0,1-1 0,0 0 0,-1-1 0,1 1 0,0-1 0,-1 0 0,1 0 0,8-3 0,-2-1 2,1 0 1,-1-1-1,0 0 0,-1-1 0,0 0 0,0 0 0,0-1 0,8-10 0,-11 12 1,-1 0 0,-1-1 0,1 0 0,-1 0 0,-1 0 0,1-1 0,-1 0 0,0 1 0,-1-1 0,0-1 0,0 1 0,2-12 0,-5 19-4,0 0 1,0-1-1,0 1 0,0-1 0,0 1 0,0-1 0,0 1 0,0 0 1,-1-1-1,1 1 0,0 0 0,-1-1 0,1 1 0,-1 0 0,1-1 1,-1 1-1,0 0 0,0 0 0,1 0 0,-3-2 0,3 3 0,-1-1 0,0 1 1,0 0-1,0-1 0,1 1 0,-1 0 0,0 0 0,0-1 0,0 1 0,0 0 0,0 0 1,0 0-1,1 0 0,-1 0 0,0 0 0,0 0 0,0 1 0,0-1 0,0 0 1,0 0-1,1 1 0,-1-1 0,0 0 0,0 1 0,0-1 0,1 1 0,-1-1 0,0 1 1,1-1-1,-1 1 0,0 0 0,0 1 0,-3 3-72,-1 0 0,2 1 0,-1 0 0,1 0 0,0 0 0,0 0 1,0 0-1,1 0 0,0 1 0,0 0 0,1-1 0,0 1 0,0 0 0,0-1 0,1 1 0,0 0 0,0 0 1,2 9-1,-2-15 51,1 0 0,-1 0 1,0 0-1,0 0 1,1 0-1,-1 0 0,0 0 1,1 0-1,-1 0 0,1 0 1,-1 0-1,1 0 1,-1 0-1,1 0 0,0-1 1,0 1-1,-1 0 1,1 0-1,0-1 0,0 1 1,0-1-1,0 1 0,1 0 1,11-4-313</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5.226"/>
    </inkml:context>
    <inkml:brush xml:id="br0">
      <inkml:brushProperty name="width" value="0.05" units="cm"/>
      <inkml:brushProperty name="height" value="0.05" units="cm"/>
    </inkml:brush>
  </inkml:definitions>
  <inkml:trace contextRef="#ctx0" brushRef="#br0">25 155 14995,'0'-3'720,"1"-19"964,0 15-376,2 12 1318,34 156 727,0 2-3183,-33-156-485,-4-14-81,-4-18-436,-43-112-3725,-5-16 2004,51 151 2565,-3-24 1107,4 25-1040,0 1-1,1-1 1,-1 0-1,0 0 1,0 0 0,1 1-1,-1-1 1,0 0-1,1 1 1,-1-1-1,0 0 1,1 1-1,-1-1 1,1 0 0,0 1-1,-1-1 1,1 1-1,-1-1 1,1 1-1,0-1 1,-1 1-1,1 0 1,0-1 0,-1 1-1,1 0 1,0 0-1,0-1 1,-1 1-1,2 0 1,101-16 3096,-8 2-2337,-81 11-775,-5 2-172,1-1 1,-1 0-1,0 0 0,1-1 0,-1 0 0,-1-1 0,1 0 0,0 0 0,8-7 0,-16 11 96,-1-1 0,0 1 0,1 0 0,-1 0 0,0-1 0,1 1-1,-1 0 1,0-1 0,1 1 0,-1-1 0,0 1 0,0 0 0,0-1 0,1 1 0,-1-1-1,0 1 1,0-1 0,0 1 0,0 0 0,0-1 0,0 1 0,0-1 0,0 1 0,0-1 0,0 1-1,0-1 1,0 1 0,0 0 0,0-1 0,0 1 0,-1-1 0,1 1 0,0-1 0,0 1 0,0 0-1,-1-1 1,1 1 0,0 0 0,-1-1 0,1 1 0,0 0 0,-1-1 0,1 1 0,0 0-1,-1-1 1,-18-4-401</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5.664"/>
    </inkml:context>
    <inkml:brush xml:id="br0">
      <inkml:brushProperty name="width" value="0.05" units="cm"/>
      <inkml:brushProperty name="height" value="0.05" units="cm"/>
    </inkml:brush>
  </inkml:definitions>
  <inkml:trace contextRef="#ctx0" brushRef="#br0">0 76 14643,'0'12'2153,"5"-4"-1161,10-10-296,6-4 1656,13-6-1191,4-4-129,8-1-336,-1 1-304,1 2-808,-7 5-520,-10 6 776,-9 6-168,-18 9-176</inkml:trace>
  <inkml:trace contextRef="#ctx0" brushRef="#br0" timeOffset="1">32 328 17132,'11'6'1960,"7"-9"-1296,16-12-240,6-5 801,10-3-465,4 0-264,1 0-784,-3-1-464,-8 4 640,-5 1-184,-10 9-225</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6.083"/>
    </inkml:context>
    <inkml:brush xml:id="br0">
      <inkml:brushProperty name="width" value="0.05" units="cm"/>
      <inkml:brushProperty name="height" value="0.05" units="cm"/>
    </inkml:brush>
  </inkml:definitions>
  <inkml:trace contextRef="#ctx0" brushRef="#br0">10 79 16724,'-2'5'205,"0"1"0,1-1 0,-1 1 1,1 0-1,1-1 0,-1 1 0,1 0 1,0 0-1,0-1 0,1 1 0,-1 0 1,1 0-1,1-1 0,-1 1 0,1-1 1,0 1-1,0-1 0,1 0 0,-1 0 1,5 7-1,-5-11-170,-1 1 1,0-1 0,1 0-1,0 0 1,-1 1 0,1-1-1,0 0 1,0 0 0,-1-1-1,1 1 1,0 0 0,0-1-1,0 1 1,0-1 0,0 1-1,0-1 1,0 0 0,0 0-1,0 0 1,0 0 0,0 0-1,0-1 1,0 1 0,0 0-1,0-1 1,0 0-1,0 1 1,0-1 0,2-1-1,5-2 35,0-1 0,0-1-1,0 1 1,10-9-1,25-25 178,-34 29-209,0 0 1,1 1-1,0 0 0,0 1 1,1 0-1,15-7 0,-26 15-37,1-1-1,-1 0 1,0 1 0,1-1-1,-1 1 1,1-1-1,-1 1 1,1 0-1,-1 0 1,1 0 0,-1-1-1,1 1 1,-1 1-1,1-1 1,-1 0 0,1 0-1,-1 1 1,1-1-1,-1 0 1,1 1 0,-1 0-1,0-1 1,1 1-1,-1 0 1,0 0-1,0-1 1,1 1 0,-1 0-1,0 0 1,0 1-1,0-1 1,0 0 0,1 1-1,1 5 4,1 0 1,-1 0-1,-1 0 0,1 0 0,2 13 1,5 15 53,-9-34-46,-1-1 0,0 1 0,1 0 0,-1-1 0,1 1 0,-1-1 0,1 1-1,0-1 1,-1 1 0,1-1 0,-1 1 0,1-1 0,0 1 0,0-1 0,-1 0 0,1 1 0,0-1 0,0 0-1,-1 1 1,1-1 0,0 0 0,0 0 0,-1 0 0,1 0 0,0 0 0,0 0 0,0 0 0,-1 0-1,1 0 1,0-1 0,0 1 0,0 0 0,-1 0 0,1-1 0,0 1 0,-1 0 0,1-1 0,0 1-1,0-1 1,-1 1 0,1-1 0,-1 1 0,1-1 0,0 0 0,31-29 368,-28 26-318,1-1 27,0 0 0,-1-1 0,0 0-1,0 0 1,0 0 0,0 0 0,-1-1 0,0 1 0,3-10 0,-6 14-62,1 0 0,-1 0 0,0 0 0,0 0 0,1 0 0,-1-1-1,0 1 1,-1 0 0,1 0 0,0 0 0,-1 0 0,1 0 0,-1 0 0,1 0 0,-1 0 0,0 0 0,0 0 0,0 0 0,0 1 0,0-1 0,-1 0 0,1 0 0,0 1 0,-1-1 0,1 1-1,-1 0 1,0-1 0,1 1 0,-1 0 0,0 0 0,0 0 0,0 0 0,0 0 0,0 0 0,-3 0 0,-7-3 190,2 1-1469,20 2-444,65 2-974,-38 1 1792</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16.533"/>
    </inkml:context>
    <inkml:brush xml:id="br0">
      <inkml:brushProperty name="width" value="0.05" units="cm"/>
      <inkml:brushProperty name="height" value="0.05" units="cm"/>
    </inkml:brush>
  </inkml:definitions>
  <inkml:trace contextRef="#ctx0" brushRef="#br0">147 34 16187,'-1'-1'127,"0"0"0,1 0 0,-1 0 0,0 0-1,0 1 1,0-1 0,-1 0 0,1 1-1,0-1 1,0 1 0,0-1 0,0 1 0,-1-1-1,1 1 1,0 0 0,0 0 0,-1-1-1,1 1 1,0 0 0,0 0 0,-1 0 0,1 0-1,0 1 1,-1-1 0,0 1 0,-4-1 210,1 2 0,0-1 0,-1 0 1,-8 5-1,7-2-191,1 0-1,0 0 1,0 1 0,1-1-1,-1 1 1,1 1 0,0-1-1,0 1 1,-6 10 0,9-14-128,0 2 1,0-1-1,0 0 0,1 0 1,-1 1-1,1-1 1,0 0-1,0 1 0,0 0 1,0-1-1,1 1 1,-1-1-1,1 1 0,0 0 1,0-1-1,0 1 1,1 0-1,-1-1 0,1 1 1,0 0-1,1 3 1,0-5-6,-1 0 0,1 0 0,0 0 0,0 0 0,0 0 0,0-1 0,0 1 0,0-1 0,0 1 0,0-1 0,1 0 0,-1 0 1,0 0-1,1 0 0,-1 0 0,1-1 0,-1 1 0,1-1 0,-1 1 0,1-1 0,0 0 0,4 0 0,1 0 15,1-1-1,0 0 0,0 0 0,-1 0 0,14-5 1,-12 2 47,0 0 0,-1 0 0,1-1 1,-1 0-1,0-1 0,10-8 0,-16 11-3,0 1-1,0-1 1,0 0-1,0 0 1,0 0-1,-1-1 0,1 1 1,-1 0-1,0-1 1,0 0-1,0 1 1,-1-1-1,1 0 1,-1 0-1,0 0 1,0 0-1,0 0 1,0-8-1,-2 9-21,1 0 1,-1 1-1,0-1 0,0 0 1,0 0-1,0 1 0,0-1 1,-1 0-1,1 1 0,-1-1 1,0 1-1,0 0 0,0 0 0,0-1 1,0 1-1,0 1 0,0-1 1,-1 0-1,1 0 0,-1 1 1,1-1-1,-1 1 0,0 0 1,-3-1-1,-5-2-93,0 0 1,0 1 0,0 1-1,-21-3 1,-7 6-1453,37-1 1442,1 0-1,0 0 1,0 0 0,0 1 0,0-1-1,-1 0 1,1 1 0,0-1-1,0 0 1,0 1 0,0-1-1,0 1 1,0 0 0,0-1-1,0 1 1,0 0 0,1-1-1,-1 1 1,0 0 0,0 0-1,0 0 1,1 0 0,-1 0 0,1 0-1,-1 0 1,1 0 0,-1 0-1,0 2 1,3 10-655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4.759"/>
    </inkml:context>
    <inkml:brush xml:id="br0">
      <inkml:brushProperty name="width" value="0.05" units="cm"/>
      <inkml:brushProperty name="height" value="0.05" units="cm"/>
    </inkml:brush>
  </inkml:definitions>
  <inkml:trace contextRef="#ctx0" brushRef="#br0">22 20 18516,'5'-3'279,"1"0"0,-1 1 0,0 0 0,1 0 0,0 0 0,-1 0 0,1 1 0,0 0 0,0 0 0,-1 1 0,1 0 0,0 0 0,0 0 0,9 2 0,-4-1-201,0 1-1,0 1 1,0 0 0,0 1 0,-1 0-1,17 8 1,-13 0-89,-14-12 28,0 1 1,1-1-1,-1 0 0,0 1 0,0-1 0,0 1 0,0-1 1,0 1-1,0-1 0,0 0 0,0 1 0,0-1 0,0 1 0,0-1 1,0 0-1,0 1 0,0-1 0,0 1 0,0-1 0,0 1 1,0-1-1,0 0 0,-1 1 0,0 0 82,0 0 1,0 0-1,0 0 1,0 0-1,0 0 1,0-1-1,-1 1 1,1 0-1,0-1 0,0 1 1,-1-1-1,1 0 1,0 1-1,-1-1 1,1 0-1,0 0 1,-1 0-1,1 0 0,-2 0 1,2 0-14,2-7 168,0 7-342,-1-2-378,0 0 400,1 1-1,-1-1 1,1 0 0,0 1 0,-1-1 0,1 1 0,0-1 0,0 1 0,2-3 0,-2 3 84,0-1 1,0 1 0,0-1-1,0 1 1,0-1 0,-1 0 0,1 1-1,0-1 1,-1 0 0,1-3-1,-1 5-12,0 0-1,-1 0 0,1-1 0,0 1 0,0 0 1,-1 0-1,1-1 0,0 1 0,-1 0 0,1 0 1,0 0-1,-1 0 0,1 0 0,0-1 0,-1 1 1,1 0-1,0 0 0,-1 0 0,1 0 0,0 0 1,-1 0-1,1 0 0,0 0 0,-1 0 0,1 0 1,-1 1-1,1-1 0,0 0 0,-1 0 0,1 0 1,0 0-1,-1 0 0,1 1 0,-1-1 0,-12 5 85,0 3-45,0 1 0,0 0 0,1 1-1,1 0 1,0 0 0,0 2 0,1-1-1,0 1 1,1 1 0,0 0 0,-7 15-1,8-12-9,0 0 0,1 1 0,1 0 0,0 0 0,1 1-1,1 0 1,1-1 0,1 2 0,-1 19 0,3-33-29,0-1 1,0 1-1,1-1 0,-1 1 1,1-1-1,0 1 0,0-1 1,1 0-1,-1 1 1,1-1-1,0 0 0,0 0 1,0 0-1,1 0 0,-1-1 1,1 1-1,6 6 1,-4-7-10,-1 0 0,1 1 0,0-1 0,1-1 0,-1 1 0,0-1 1,1 0-1,0 0 0,-1-1 0,1 1 0,0-1 0,0-1 0,7 1 1,1-1-324,0 0 0,0-1 0,0-1 1,-1 0-1,1-1 0,-1 0 1,1-1-1,-1-1 0,0 0 0,0-1 1,-1 0-1,0-1 0,0 0 1,-1-1-1,1-1 0,-2 0 0,1 0 1,-1-1-1,-1 0 0,16-21 0,6-12-899</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51.389"/>
    </inkml:context>
    <inkml:brush xml:id="br0">
      <inkml:brushProperty name="width" value="0.05" units="cm"/>
      <inkml:brushProperty name="height" value="0.05" units="cm"/>
    </inkml:brush>
  </inkml:definitions>
  <inkml:trace contextRef="#ctx0" brushRef="#br0">1 2 14611,'6'-1'896,"6"2"-808,3 1-80,10 5 0,10 7-192,11-2 152,4 1-40,15-9-24</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51.824"/>
    </inkml:context>
    <inkml:brush xml:id="br0">
      <inkml:brushProperty name="width" value="0.05" units="cm"/>
      <inkml:brushProperty name="height" value="0.05" units="cm"/>
    </inkml:brush>
  </inkml:definitions>
  <inkml:trace contextRef="#ctx0" brushRef="#br0">1 77 10258,'230'-32'1487,"-112"13"-1280,205-5 1,-79 35-555,47 1-2457,-71-17 189,179-1-1189,-133 13 4317,-159-1 1225,269 11 2073,-2-30-3596,-254-1 121,0-2-369</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56.779"/>
    </inkml:context>
    <inkml:brush xml:id="br0">
      <inkml:brushProperty name="width" value="0.05" units="cm"/>
      <inkml:brushProperty name="height" value="0.05" units="cm"/>
    </inkml:brush>
  </inkml:definitions>
  <inkml:trace contextRef="#ctx0" brushRef="#br0">34 330 15971,'-8'7'1205,"-13"13"-213,21-20-957,-1 1 1,1-1-1,-1 1 1,1-1-1,0 1 1,-1-1-1,1 1 1,0-1-1,-1 1 1,1 0-1,0-1 1,0 1-1,0-1 1,-1 1-1,1 0 1,0-1-1,0 1 1,0 0-1,0-1 1,0 1-1,0-1 1,0 1-1,0 0 1,1-1-1,-1 1 1,0 0-1,0-1 1,0 1-1,1-1 1,-1 1-1,0 0 1,1-1-1,0 2 1,0-2 17,0 1 0,0-1 1,0 1-1,0-1 0,0 0 0,0 1 1,0-1-1,1 0 0,-1 0 0,0 0 1,0 0-1,0 0 0,1 0 0,-1 0 1,0 0-1,0 0 0,0 0 1,0-1-1,0 1 0,1 0 0,-1-1 1,0 1-1,0-1 0,2-1 0,25-15 363,-10 2-299,0-1 1,-1 0-1,0-2 1,20-26-1,48-83 29,-58 81-112,-14 23-8,20-26 1,-33 49-26,0-1 0,0 1 0,0 0 0,0 0 0,0 0 0,0-1 0,0 1 0,0 0-1,1 0 1,-1 0 0,0-1 0,0 1 0,0 0 0,0 0 0,0 0 0,1 0 0,-1-1 0,0 1 0,0 0 0,0 0 0,1 0 0,-1 0 0,0 0 0,0 0-1,0 0 1,1 0 0,-1 0 0,0 0 0,0 0 0,1 0 0,-1 0 0,0 0 0,0 0 0,0 0 0,1 0 0,-1 0 0,0 0 0,0 0 0,1 0 0,-1 0-1,2 12 41,-4 25 35,1-31-62,-10 92 143,1-13 4,0 92 0,14-141-411,-4-36 231,0 1-1,0-1 1,0 1-1,0-1 1,0 0-1,0 1 1,1-1 0,-1 1-1,0-1 1,0 1-1,0-1 1,1 0 0,-1 1-1,0-1 1,0 0-1,1 1 1,-1-1 0,0 0-1,1 1 1,-1-1-1,0 0 1,1 0-1,-1 1 1,0-1 0,1 0-1,-1 0 1,1 0-1,-1 1 1,0-1 0,1 0-1,-1 0 1,1 0-1,-1 0 1,1 0 0,-1 0-1,1 0 1,-1 0-1,0 0 1,1 0-1,-1 0 1,1 0 0,-1 0-1,1-1 1,-1 1-1,0 0 1,1 0 0,-1 0-1,1 0 1,-1-1-1,0 1 1,1 0 0,-1-1-1,0 1 1,1 0-1,-1 0 1,0-1-1,0 1 1,1-1 0,-1 1-1,7-8-146,-1 1 0,0-1 0,-1-1-1,0 1 1,0-1 0,-1 1 0,0-1 0,5-18 0,1 0-138,16-40-332</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57.196"/>
    </inkml:context>
    <inkml:brush xml:id="br0">
      <inkml:brushProperty name="width" value="0.05" units="cm"/>
      <inkml:brushProperty name="height" value="0.05" units="cm"/>
    </inkml:brush>
  </inkml:definitions>
  <inkml:trace contextRef="#ctx0" brushRef="#br0">69 0 14955,'-4'29'880,"-2"-1"-1,-1 0 0,-10 28 1,8-30-330,1 0 0,2 1-1,-4 28 1,10-52-495,-1 1 1,1-1-1,0 1 0,0-1 0,0 1 0,1-1 0,-1 1 0,1-1 0,0 1 0,0-1 0,0 0 0,0 1 0,0-1 0,3 4 1,-3-6-40,1 1 1,-1-1 0,1 0 0,-1 0-1,1 0 1,-1 0 0,1 0 0,0 0 0,-1 0-1,1-1 1,0 1 0,0-1 0,0 1 0,-1-1-1,1 0 1,0 1 0,0-1 0,0 0 0,0 0-1,0 0 1,-1-1 0,1 1 0,0 0 0,0-1-1,0 1 1,0-1 0,2-1 0,7-2 7,1-1 1,-1-1-1,-1 0 0,1 0 1,-1-1-1,0 0 1,-1 0-1,0-1 1,13-15-1,-12 13 77,-2-1-1,1 0 0,-1 0 1,-1-1-1,0 0 1,-1 0-1,0 0 1,5-18-1,-10 28-58,0-1-1,0 1 1,0-1-1,0 0 1,-1 1 0,0-1-1,1 0 1,-1 0 0,0 0-1,0 1 1,-1-1 0,1 0-1,0 0 1,-1 1-1,0-1 1,0 0 0,0 1-1,0-1 1,0 1 0,0-1-1,0 1 1,-1 0-1,0-1 1,1 1 0,-1 0-1,0 0 1,0 0 0,0 0-1,0 0 1,0 1 0,-1-1-1,1 0 1,0 1-1,-1 0 1,1 0 0,-4-2-1,-1 1-58,0 1-1,0-1 0,0 1 1,0 0-1,0 0 0,0 1 1,-1 0-1,1 0 0,0 1 1,0 0-1,0 0 1,-14 5-1,-26 12-678,33-15 401,9-10-89</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58.531"/>
    </inkml:context>
    <inkml:brush xml:id="br0">
      <inkml:brushProperty name="width" value="0.05" units="cm"/>
      <inkml:brushProperty name="height" value="0.05" units="cm"/>
    </inkml:brush>
  </inkml:definitions>
  <inkml:trace contextRef="#ctx0" brushRef="#br0">328 56 12443,'0'-12'804,"-4"-15"672,3 26-1397,1 0 1,-1 0-1,0 0 0,1 0 1,-1 0-1,0 0 1,0 0-1,0 0 0,0 1 1,0-1-1,0 0 1,1 0-1,-2 1 0,1-1 1,0 1-1,0-1 1,0 1-1,0-1 0,0 1 1,0 0-1,0 0 0,-2-1 1,-5 1 145,-1-1 1,1 1-1,-1 0 1,1 1-1,0 0 1,0 0-1,-1 1 1,1 0-1,0 1 0,0-1 1,1 2-1,-1-1 1,-11 8-1,-3 2 83,1 2-1,0 1 1,-20 18-1,34-27-232,-1 0 0,1 1 1,1-1-1,-1 1 0,1 0 0,1 1 0,-1-1 0,1 1 1,1 0-1,-5 14 0,9-22-73,-1-1 1,1 1-1,0 0 1,0 0-1,0 0 0,0 0 1,0-1-1,0 1 0,1 0 1,-1 0-1,0 0 1,0-1-1,0 1 0,1 0 1,-1 0-1,1-1 1,-1 1-1,0 0 0,1 0 1,-1-1-1,1 1 0,-1 0 1,1-1-1,0 1 1,-1-1-1,1 1 0,0-1 1,-1 1-1,1-1 1,0 0-1,-1 1 0,1-1 1,0 0-1,0 1 0,0-1 1,-1 0-1,3 0 1,35 4-11,-29-4 9,30 2-4,68 5-15,-95-6 16,0 1 0,-1 1 0,1 0-1,0 1 1,-1 0 0,17 9 0,-25-12 11,-1 0 1,1 1-1,-1-1 0,1 1 1,-1-1-1,0 1 0,0 0 1,0 0-1,0 0 0,0 0 1,-1 0-1,1 1 0,0-1 1,-1 0-1,0 1 0,0-1 1,1 1-1,-1-1 0,-1 1 1,1 0-1,0-1 0,-1 1 1,1 0-1,-1 3 0,0-2 33,-1 1-1,0-1 0,0 0 0,-1 0 0,1 0 0,-1 0 1,0 0-1,0 0 0,0 0 0,0 0 0,-1-1 0,0 0 1,1 1-1,-7 5 0,0-1 62,0 1 0,-1-2 0,0 1 0,0-1 0,-1 0 0,0-1 0,0-1 0,-1 0 0,1 0 0,-1-1 0,0 0 0,0-1 0,0-1 0,-1 0 0,-17 1 0,29-3-146,-1 0 0,1 0-1,0 0 1,0 0 0,0 0-1,-1-1 1,1 1 0,0 0-1,0-1 1,0 1 0,-1-1-1,1 1 1,0-1 0,0 1-1,0-1 1,0 0 0,0 0-1,0 0 1,0 1 0,0-1-1,1 0 1,-1 0 0,0 0-1,0 0 1,1 0 0,-1 0-1,0-2 1,0 1-9,1-1 0,0 1 0,-1 0 1,1-1-1,0 1 0,0-1 0,0 1 0,0 0 0,1-1 1,-1 1-1,1 0 0,-1-1 0,3-3 0,9-18-401</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59.277"/>
    </inkml:context>
    <inkml:brush xml:id="br0">
      <inkml:brushProperty name="width" value="0.05" units="cm"/>
      <inkml:brushProperty name="height" value="0.05" units="cm"/>
    </inkml:brush>
  </inkml:definitions>
  <inkml:trace contextRef="#ctx0" brushRef="#br0">63 168 17292,'8'-3'534,"0"0"0,0-1 1,-1 0-1,1 0 1,-1 0-1,0-1 0,6-5 1,-9 7-484,-1 0 0,0 0 0,0-1 1,0 1-1,-1 0 0,1-1 0,-1 0 0,0 1 1,0-1-1,0 0 0,-1 0 0,1 0 0,-1-1 1,0 1-1,1-7 0,-2 10-50,1 0 0,-1 0 0,0 0 0,0 0-1,0-1 1,0 1 0,0 0 0,0 0 0,0 0 0,-1 0 0,1 0-1,0 0 1,-1 0 0,1 0 0,0 0 0,-1 0 0,0 0 0,1 0 0,-1 0-1,1 0 1,-1 0 0,0 1 0,0-1 0,-1-1 0,1 1 1,-1 1 1,1-1-1,0 1 1,-1-1-1,1 1 1,-1 0-1,1 0 1,-1 0-1,0 0 1,1 0-1,-1 0 1,1 0-1,-1 0 1,1 1-1,-3 0 1,-3 1 16,1 0 0,-1 1 1,0 0-1,1 1 1,0-1-1,-9 8 0,7-4 26,0 0 0,0 1 0,1 0 0,0 0-1,1 1 1,-8 13 0,11-18-20,1 0 0,0 0 0,0 0 0,0 1 0,1-1 0,-1 1 0,1-1 0,0 1 0,0 0 0,1-1 0,-1 1 0,1 0 0,0 0 0,1-1 1,-1 1-1,1 0 0,1 5 0,-1-8-27,-1 0 1,1 0-1,0 0 1,0 0-1,0 0 1,0-1-1,0 1 0,0 0 1,1-1-1,-1 1 1,0 0-1,1-1 1,-1 0-1,1 1 1,0-1-1,0 0 1,-1 0-1,1 0 1,3 1-1,-2-1-91,0 0 1,0-1-1,0 1 0,0-1 0,0 0 0,0 0 1,0 0-1,-1 0 0,1-1 0,0 1 1,0-1-1,4-1 0,1-1-241,0-1-1,0 1 1,0-1-1,0-1 1,-1 0 0,0 0-1,0 0 1,9-9-1,-5 1-282,-1 0-1,0 0 1,0-1-1,-2 0 1,0-1-1,0 0 1,7-20-1,-12 24 803,1-1 0,-2 1 0,3-18 0,-5 19 496,-3 11 397,-4 18 854,5-8-1525,1 0-1,0 1 1,1-1 0,1 0-1,-1 1 1,2-1 0,-1 0-1,6 17 1,5 10-144,19 40 1,-16-43-10,19 58 62,28 118 0,-72-307 570,-43-282-493,53 373-396,-1-2-13,0 1-1,0-1 1,1 1-1,0-1 0,2-8 1,-2 13 12,0 1 0,1 0 1,-1 0-1,0-1 1,1 1-1,-1 0 1,1 0-1,0 0 1,-1 0-1,1 0 1,0 0-1,0 0 1,0 0-1,0 0 1,0 0-1,0 0 1,0 0-1,0 1 1,0-1-1,0 0 1,0 1-1,0-1 0,0 1 1,0-1-1,1 1 1,-1 0-1,0-1 1,0 1-1,1 0 1,-1 0-1,0 0 1,3 0-1,10 2-9,0 0 0,0 1 0,-1 1-1,1 0 1,-1 0 0,0 2 0,-1 0 0,1 0-1,-1 1 1,14 10 0,-24-16 11,0 0 1,0 1-1,0-1 1,0 1-1,-1-1 1,1 1-1,-1-1 1,1 1-1,-1 0 1,1 0-1,-1 0 1,0 0-1,0 0 1,0 0-1,0 0 1,0 0-1,0 0 1,-1 1-1,1-1 1,-1 0-1,1 0 1,-1 1-1,0-1 1,0 0-1,0 1 1,0-1-1,-1 0 1,1 1-1,0-1 1,-1 0-1,0 0 1,1 1-1,-1-1 1,0 0-1,-1 2 1,-2 2 6,-1 1-1,1-1 1,-1-1 0,0 1 0,0-1-1,-1 1 1,0-1 0,1-1-1,-12 7 1,9-5-9,0-2 0,0 1 0,0-1 0,-1-1 0,0 1 0,1-1 0,-1-1 0,0 0 0,0 0 0,-1-1 0,-17 1 0,26-2-36,0 0-1,-1 0 1,1 0 0,0 0-1,0-1 1,0 1 0,-1 0-1,1-1 1,0 1 0,0 0-1,0-1 1,0 0-1,0 1 1,0-1 0,0 0-1,0 1 1,0-1 0,0 0-1,0 0 1,0 0-1,0 0 1,1 0 0,-1 0-1,0 0 1,1 0 0,-1 0-1,1 0 1,-1 0-1,1 0 1,0 0 0,-1-1-1,1 1 1,0 0 0,0-2-1,0-1-15,0 0 1,1 0-1,-1 1 0,1-1 0,0 0 0,0 0 0,1 1 1,-1-1-1,1 1 0,2-4 0,17-25-373</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59.962"/>
    </inkml:context>
    <inkml:brush xml:id="br0">
      <inkml:brushProperty name="width" value="0.05" units="cm"/>
      <inkml:brushProperty name="height" value="0.05" units="cm"/>
    </inkml:brush>
  </inkml:definitions>
  <inkml:trace contextRef="#ctx0" brushRef="#br0">24 1 17828,'-5'15'523,"1"0"1,0 0-1,0 0 1,2 1-1,0-1 1,0 1 0,2 0-1,0-1 1,4 30-1,3-3-55,1-1 1,20 58-1,-21-76-350,1 0 0,1-1 0,1 0 0,0 0 0,21 29 0,-31-51-111,1 1 0,-1-1-1,0 0 1,0 0 0,0 0 0,0 1 0,0-1-1,0 0 1,0 0 0,0 0 0,0 1 0,1-1 0,-1 0-1,0 0 1,0 0 0,0 0 0,0 0 0,0 1-1,1-1 1,-1 0 0,0 0 0,0 0 0,0 0-1,1 0 1,-1 0 0,0 0 0,0 0 0,0 0-1,1 0 1,-1 0 0,0 0 0,0 0 0,0 0-1,1 0 1,-1 0 0,0 0 0,0 0 0,1 0-1,-1 0 1,0 0 0,0 0 0,1 0 0,0-11 180,-4-16 36,0 9-159,-2 1-1,0 0 1,-1 0 0,0 0-1,-1 1 1,-1 0 0,-12-16-1,16 26-126,7 10-23,11 11 6,-6-10 72,1-1 0,0 1 0,0-1 1,0-1-1,1 0 0,-1 0 0,1-1 0,-1 0 0,1-1 0,0 0 1,0 0-1,0-1 0,0 0 0,0-1 0,13-2 0,-3-1-6,0-1 0,-1 0 0,1-1-1,-1-2 1,0 0 0,25-14 0,-21 6 20,-19 12-3,1 1 0,-1 0-1,1 0 1,0 0 0,0 0-1,0 1 1,11-4 0,-14 7-5,0 0 1,0 0 0,0-1-1,0 2 1,0-1 0,0 0 0,-1 0-1,1 1 1,0-1 0,-1 1-1,1-1 1,0 1 0,-1 0 0,0-1-1,1 1 1,-1 0 0,1 3-1,6 5-2,-3-5 0,-1 0 1,1-1 0,0 0 0,1 0 0,-1 0 0,1 0 0,0-1 0,0 0-1,0 0 1,0-1 0,12 4 0,-13-6-1,-1 1 0,1 0 0,-1-1-1,1 0 1,-1 0 0,1-1 0,-1 1 0,1-1 0,-1 0 0,1 0-1,-1-1 1,0 1 0,1-1 0,-1 0 0,0 0 0,0 0 0,7-6 0,10-10-38,-17 13 24,0 1-1,1 0 1,0 1-1,0-1 0,0 1 1,0 0-1,0 0 1,6-3-1,-9 6 15,-1 0-1,1 0 1,-1 0-1,0 1 0,1-1 1,-1 0-1,1 0 0,-1 1 1,0-1-1,1 1 0,-1 0 1,0-1-1,0 1 1,1 0-1,-1-1 0,0 1 1,0 0-1,0 0 0,0 0 1,0 0-1,0 0 1,0 0-1,0 0 0,-1 1 1,1-1-1,1 3 0,-1-2 8,1 0 0,-1 0 0,1 0-1,0 0 1,-1-1 0,1 1 0,0 0-1,0-1 1,0 1 0,4 1 0,-3-2 7,1 0 1,-1-1-1,1 1 0,-1-1 1,1 0-1,0 0 1,-1 0-1,1-1 0,-1 1 1,1-1-1,0 0 1,4-2-1,44-19-581,-38 16-44,-12 5 481,0-1 0,0 1 0,0 0 0,0 0 0,0-1 0,0 1 0,-1-1 0,1 1 0,0-1 0,-1 0 0,1 0 0,-1 0 0,0 0 0,0 0 0,0 0 0,0 0 0,0 0 0,0 0 0,0-1 0,-1 1 0,1 0 1,-1 0-1,1-3 0,2-18-611</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0.423"/>
    </inkml:context>
    <inkml:brush xml:id="br0">
      <inkml:brushProperty name="width" value="0.05" units="cm"/>
      <inkml:brushProperty name="height" value="0.05" units="cm"/>
    </inkml:brush>
  </inkml:definitions>
  <inkml:trace contextRef="#ctx0" brushRef="#br0">1 1 16924,'6'110'3814,"-3"-88"-3590,1 1 0,0-1 0,2-1 0,1 1 0,12 28 0,-17-47-221,0 1 0,0-1 0,0 1 1,0-1-1,0 0 0,1 0 0,-1 0 0,1 0 0,0 0 0,0-1 0,0 1 0,0-1 1,0 0-1,1 1 0,-1-2 0,1 1 0,7 3 0,-3-4-42,0 0-1,0 0 1,0 0 0,0-1-1,0 0 1,0 0 0,14-3-1,-12 1 7,-2 1-44,1-1 1,-1 1-1,0 1 1,15 0-1,-22 0 80,0 1 0,0-1 0,1 0 0,-1 0 0,0 0 0,0 1 0,0-1 0,0 0 0,0 1 0,0-1 0,0 1 0,0 0 0,0-1 0,0 1 0,0 0 0,0-1 0,0 1 0,-1 0 0,1 0 0,0 0 0,0 0 0,-1 0 0,1 0 0,-1 0 0,1 0 0,-1 0 0,1 0 0,-1 0 0,1 0 0,-1 0 0,0 0 0,0 0 0,0 0 0,0 1-1,0-1 1,0 0 0,0 0 0,0 0 0,0 0 0,0 0 0,0 1 0,-1 0 0,-1 4 125,0 0 1,-1 0-1,0 0 0,0-1 0,0 1 1,-1-1-1,1 1 0,-1-1 0,0 0 1,-1-1-1,1 1 0,-1-1 0,-7 5 0,3-2 102,0-1-1,0 0 0,0-1 0,-1 0 0,0 0 1,0-1-1,-12 3 0,20-6-238,-1 0 1,1-1-1,0 1 0,-1-1 1,1 0-1,0 0 0,-1 0 1,1 0-1,-1 0 0,1-1 1,0 1-1,-1-1 0,1 1 1,0-1-1,-1 0 0,1 0 1,-3-1-1,4 1-85,0 0 0,0 0 0,0-1 0,0 1 0,0 0 0,0 0 0,0-1 0,1 1 0,-1 0-1,0-1 1,1 1 0,-1-1 0,1 1 0,0-1 0,-1 1 0,1-1 0,0 1 0,0-1 0,0 1 0,0-1 0,0 1 0,0-1 0,0 1 0,1-1 0,-1 1 0,0-1 0,1 1 0,0-3 0,2-4-177,1 0 0,-1 0 0,1 1 0,8-12 0,9-6-659</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0.890"/>
    </inkml:context>
    <inkml:brush xml:id="br0">
      <inkml:brushProperty name="width" value="0.05" units="cm"/>
      <inkml:brushProperty name="height" value="0.05" units="cm"/>
    </inkml:brush>
  </inkml:definitions>
  <inkml:trace contextRef="#ctx0" brushRef="#br0">39 259 10938,'15'-5'1245,"-1"-1"0,17-8-1,-27 12-825,-1 0 0,1 0-1,-1 0 1,0 0 0,0 0-1,0-1 1,0 0 0,-1 1-1,1-1 1,-1 0 0,1-1-1,-1 1 1,0 0 0,3-6-1,-5 8-337,0 1 0,1-1 0,-1 0 0,0 1 0,0-1-1,0 0 1,1 1 0,-1-1 0,0 1 0,0-1-1,0 0 1,0 0 0,0 1 0,0-1 0,0 0-1,0 1 1,0-1 0,-1 0 0,1 1 0,0-1 0,0 1-1,-1-1 1,1 0 0,0 1 0,-1-1 0,1 1-1,-1-2 1,0 2-29,0 0 0,0-1 0,0 1 0,0 0 0,0-1 0,1 1 0,-1 0 0,0 0 0,0 0 0,0 0 0,0 0 0,0 0 0,0 0 0,0 1 0,0-1 0,-1 0 0,-4 2-16,1 0 1,-1 0 0,1 0 0,0 1 0,-5 3 0,2-1-22,0 1 0,0 1 0,1 0 0,0 0 0,0 0 0,0 1 0,1-1 0,1 2 0,-1-1 0,1 1 0,-7 17 0,11-25-9,1 0 0,0 0-1,0 0 1,-1 0 0,1 0 0,0 0 0,0 0-1,0 0 1,0 0 0,0 0 0,1 0 0,-1 0-1,0 0 1,0 0 0,1 0 0,-1 0 0,0 0-1,1 0 1,-1 0 0,1 0 0,0 0 0,-1 0-1,1 0 1,-1-1 0,2 2 0,0-1 3,0 0 0,0 1 1,0-1-1,0 0 0,0-1 0,0 1 1,0 0-1,0-1 0,0 1 1,1-1-1,2 1 0,7-1 22,0 0 0,0 0 0,16-4 1,-24 4-27,38-8 57,61-19-1,-61 14-29,60-9 0,-100 21-17,0 1 0,0 0 0,0 0 0,0 0 0,0 0 0,0 1 0,0-1 0,0 0 0,0 1 0,0 0 1,0-1-1,3 2 0,-4-4 48,-1 0 0,1 0 0,0 0 0,-1 0 0,0 0 0,1-1 0,-1 1 0,0 0 0,0 0 0,-1-4 0,-9-53 449,6 47-493,2 0 0,-1 0 0,2-1 0,-1 1 0,2-1 1,1-18-1,-1 29-49,1 1 1,-1-1-1,1 1 1,0 0-1,-1-1 1,1 1-1,0 0 1,0-1-1,0 1 1,0 0-1,0 0 1,0 0-1,0 0 1,0 0 0,0 0-1,1 0 1,-1 0-1,0 1 1,1-1-1,1 0 1,34-11-755,-21 7 1114,28-11-498,-12 6 8</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1.419"/>
    </inkml:context>
    <inkml:brush xml:id="br0">
      <inkml:brushProperty name="width" value="0.05" units="cm"/>
      <inkml:brushProperty name="height" value="0.05" units="cm"/>
    </inkml:brush>
  </inkml:definitions>
  <inkml:trace contextRef="#ctx0" brushRef="#br0">4 97 15163,'-1'-2'144,"0"0"0,1 0 0,0 0 0,-1 0-1,1 0 1,0 0 0,0 0 0,0 0 0,0 0-1,0 0 1,0 0 0,1 0 0,-1 0 0,1 0 0,-1 1-1,1-1 1,0 0 0,0 0 0,-1 0 0,1 1-1,2-3 1,0 1 46,0 0 0,0 0 0,0 0-1,0 0 1,1 0 0,0 1 0,-1 0 0,1 0-1,6-3 1,3 0 96,1 1 0,0 0-1,0 0 1,29-2 0,-34 5-234,1 1 0,0 0 0,-1 1 0,1 0 0,0 0 0,-1 1 0,0 0 0,1 1 0,9 4 0,-16-6-48,0 0 0,0 0 0,0 1 1,-1 0-1,1-1 0,-1 1 0,1 0 0,-1 0 0,0 0 1,1 1-1,-1-1 0,0 0 0,-1 1 0,1-1 0,0 1 1,-1 0-1,1 0 0,-1 0 0,0-1 0,0 1 1,0 0-1,0 0 0,-1 0 0,1 1 0,-1-1 0,0 0 1,0 0-1,0 0 0,0 0 0,0 0 0,-2 6 0,-2 3 21,0 0 0,-1-1 0,0 1 1,-1-1-1,0 0 0,-1-1 0,0 1 0,-13 13 0,9-10 66,1 1 1,0 0 0,-11 20 0,20-33-79,1 0 0,-1 0 0,0-1 0,1 1 0,-1 0 0,1 0 1,0-1-1,-1 1 0,1 0 0,0 0 0,0 0 0,0 0 0,1 2 0,-1-3-6,1 0-1,-1 0 0,1 0 1,-1 0-1,1 0 0,0 0 1,-1 0-1,1 0 0,0-1 1,0 1-1,-1 0 0,1 0 1,0-1-1,0 1 0,0 0 0,0-1 1,0 1-1,0-1 0,0 0 1,0 1-1,0-1 0,0 0 1,0 1-1,0-1 0,2 0 1,7 1-88,0 0 1,0-1-1,-1 0 1,1-1-1,0 0 0,-1-1 1,1 0-1,0 0 1,-1-1-1,13-5 1,-3-1 152,0 0 1,-1-1 0,-1 0-1,18-14 1,12-15-201,-4-4-40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5.145"/>
    </inkml:context>
    <inkml:brush xml:id="br0">
      <inkml:brushProperty name="width" value="0.05" units="cm"/>
      <inkml:brushProperty name="height" value="0.05" units="cm"/>
    </inkml:brush>
  </inkml:definitions>
  <inkml:trace contextRef="#ctx0" brushRef="#br0">2 130 12499,'-1'2'144,"1"0"1,0 0 0,0 0-1,0-1 1,0 1 0,0 0-1,0 0 1,1 0 0,-1-1-1,1 1 1,-1 0 0,1 0-1,0-1 1,0 1-1,-1 0 1,1-1 0,0 1-1,0-1 1,1 1 0,-1-1-1,0 0 1,0 1 0,1-1-1,-1 0 1,1 0 0,-1 0-1,1 0 1,-1 0 0,1 0-1,0 0 1,-1-1 0,1 1-1,0-1 1,0 1 0,0-1-1,-1 1 1,4-1-1,3 1 190,0 0 0,0-1 0,0 0 0,1-1-1,-1 0 1,0 0 0,11-3 0,5-3 187,-1-1 1,0-1 0,22-12-1,-32 14-342,0-1-1,-1 0 0,0 0 1,-1-1-1,0-1 1,14-14-1,-24 23-157,1-1 0,-1 1 0,0 0-1,0-1 1,0 1 0,0 0 0,0-1 0,0 1 0,0-1-1,0 0 1,0 1 0,-1-1 0,1 0 0,-1 1 0,1-1-1,-1 0 1,0 0 0,0 1 0,0-1 0,0 0 0,0-2-1,-1 3-4,0-1 0,1 1 0,-1 0 0,0 0-1,0 0 1,0 0 0,0 0 0,0 0-1,0 1 1,0-1 0,0 0 0,-1 0 0,1 1-1,0-1 1,0 1 0,-1-1 0,1 1-1,0-1 1,-1 1 0,-1 0 0,-7-1 32,1 0 0,0 0 0,-1 2 0,1-1 1,0 1-1,-15 3 0,10 0-21,0 1 1,0 0-1,0 1 0,0 1 0,1 0 0,0 1 1,1 0-1,-16 13 0,22-16-21,0 1 0,0-1 0,1 1 0,0 0 0,0 0 0,0 1 0,0-1 0,1 1 0,0 0 0,1 1 0,0-1-1,0 0 1,0 1 0,1 0 0,0-1 0,1 1 0,-2 9 0,3-14 3,0 1 0,1 0-1,-1-1 1,0 1 0,1-1 0,0 1 0,0-1-1,0 1 1,0-1 0,1 1 0,-1-1 0,1 0-1,0 0 1,0 0 0,4 4 0,-3-3-61,1 0 1,0-1 0,1 1-1,-1-1 1,0 0 0,1 0-1,0-1 1,0 0-1,7 3 1,3 0-114,-1-2 1,1 0-1,-1-1 0,1 0 1,0-1-1,26-2 0,25-8-91,4-10-93</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1.822"/>
    </inkml:context>
    <inkml:brush xml:id="br0">
      <inkml:brushProperty name="width" value="0.05" units="cm"/>
      <inkml:brushProperty name="height" value="0.05" units="cm"/>
    </inkml:brush>
  </inkml:definitions>
  <inkml:trace contextRef="#ctx0" brushRef="#br0">133 32 15163,'-2'-2'136,"-1"0"0,0 1 0,0-1 0,1 1 0,-1-1 0,0 1 0,0 0 0,0 0 0,0 0 0,0 1 0,0-1 0,-1 1 0,1 0 0,0 0 0,0 0 0,0 0 0,0 0 0,0 1 0,-1-1 0,1 1 0,0 0 0,0 0 0,0 0 0,0 0 0,1 0 0,-1 1 0,0 0 0,0-1 0,1 1 0,-1 0 0,1 0 0,0 0 0,-3 3 0,2 0-14,-1 0 0,1 0 0,-1 0-1,1 0 1,1 0 0,-1 1-1,1-1 1,0 1 0,0 0 0,1 0-1,0 0 1,0 0 0,0 0-1,1 0 1,0 0 0,0 10 0,2-8-66,-1 0 1,1 0 0,0-1-1,1 1 1,0-1-1,0 1 1,1-1 0,0 0-1,0 0 1,0 0 0,1-1-1,0 0 1,0 1 0,1-2-1,0 1 1,0-1-1,0 0 1,10 6 0,-11-8-27,-1 0-1,1-1 1,1 1 0,-1-1 0,0 0 0,0-1 0,1 1-1,-1-1 1,1 0 0,-1-1 0,1 1 0,0-1-1,-1 0 1,1-1 0,-1 1 0,1-1 0,-1 0 0,1 0-1,-1-1 1,0 0 0,1 0 0,-1 0 0,0 0-1,0-1 1,0 0 0,-1 0 0,6-4 0,-3 1 11,0-1 0,-1 0 0,1 0-1,-2-1 1,1 0 0,-1 0 0,0 0 0,0 0 0,-1-1 0,0 0 0,-1 0 0,0 0 0,0 0 0,1-10 0,-3 14-129,0 0 0,-1 0 1,1 0-1,-1 0 1,0 0-1,0 0 1,-1 0-1,1 0 0,-1 0 1,0 0-1,-1 0 1,1 1-1,-1-1 1,0 0-1,0 1 0,0-1 1,-1 1-1,0 0 1,0 0-1,0 0 1,0 0-1,0 0 0,-1 1 1,0-1-1,1 1 1,-1 0-1,0 0 1,-7-3-1,8 5 3,0-1-1,0 1 1,0-1-1,0 1 1,0 0-1,0 0 1,-1 1-1,1-1 1,0 1-1,-1-1 1,-5 2-1,-6 2-662</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2.362"/>
    </inkml:context>
    <inkml:brush xml:id="br0">
      <inkml:brushProperty name="width" value="0.05" units="cm"/>
      <inkml:brushProperty name="height" value="0.05" units="cm"/>
    </inkml:brush>
  </inkml:definitions>
  <inkml:trace contextRef="#ctx0" brushRef="#br0">0 69 16748,'4'-5'325,"-1"1"1,1-1-1,0 1 1,0 0-1,1 0 1,-1 0-1,1 1 1,0-1-1,0 1 1,0 0-1,0 1 1,0-1-1,9-2 1,-4 2-57,1-1-1,-1 2 1,1 0 0,0 0 0,0 1 0,13 0-1,-21 0-244,-1 1 0,0 0-1,1 1 1,-1-1 0,0 0-1,1 1 1,-1-1-1,0 1 1,0-1 0,1 1-1,-1 0 1,0 0 0,0 0-1,0 1 1,0-1 0,0 0-1,0 1 1,-1-1 0,1 1-1,0 0 1,-1-1 0,1 1-1,-1 0 1,2 3-1,-2-2-17,0 0 0,0 0 0,0 0 0,-1 1 0,0-1 0,0 0 0,1 0 0,-2 0 0,1 1 0,0-1 0,-1 0 0,1 0 0,-1 0 0,0 0 0,0 0 0,0 0 0,-1 0-1,-1 3 1,-7 11 35,0-1-1,-1 0 0,-1-1 0,-15 15 0,14-15 90,0 0 1,1 1 0,-16 26-1,28-42-118,-1 1 0,1 0 0,-1 0 0,1 0 0,-1 0 0,1 0 0,-1-1 0,1 1-1,0 0 1,0 0 0,0 0 0,-1 0 0,1 0 0,0 0 0,0 0 0,0 0 0,0 0 0,0 0-1,1 0 1,-1 0 0,0 0 0,0 0 0,1 0 0,-1 0 0,0 0 0,2 1 0,-1-1 1,0 0-1,1 0 1,-1 0 0,1 0 0,-1-1 0,0 1-1,1 0 1,-1-1 0,1 1 0,0-1-1,-1 0 1,1 0 0,-1 1 0,1-1 0,1 0-1,9-1 16,0 0-1,-1 0 0,16-4 1,-25 4-33,30-7-397,-1-2 0,0 0 0,-1-3 1,0 0-1,38-25 0,-34 18-50</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2.811"/>
    </inkml:context>
    <inkml:brush xml:id="br0">
      <inkml:brushProperty name="width" value="0.05" units="cm"/>
      <inkml:brushProperty name="height" value="0.05" units="cm"/>
    </inkml:brush>
  </inkml:definitions>
  <inkml:trace contextRef="#ctx0" brushRef="#br0">0 77 17092,'8'-8'448,"0"1"0,0 0 0,0 0 0,1 1 0,0 0 0,1 0 0,-1 1 0,1 0 0,0 1 0,0 0 0,12-3 0,-18 6-380,0 0 0,0 0 0,0 0 1,1 1-1,-1 0 0,0 0 0,0 0 0,0 0 1,0 0-1,0 1 0,0 0 0,0 0 0,0 0 1,0 0-1,0 1 0,0-1 0,0 1 1,-1 0-1,1 0 0,-1 1 0,1-1 0,-1 1 1,0-1-1,0 1 0,0 0 0,0 0 1,-1 1-1,1-1 0,-1 0 0,0 1 0,3 5 1,-3-4-54,0 0 1,0 1 0,-1-1-1,1 0 1,-1 0 0,-1 1 0,1-1-1,-1 1 1,0-1 0,0 0 0,0 1-1,-1-1 1,0 1 0,0-1-1,0 0 1,-1 0 0,0 0 0,-3 7-1,-5 8 77,-1 0 0,-1-1 0,-17 21 0,-8 13 267,37-52-348,-1 0-1,1 0 1,-1 0-1,0-1 0,1 1 1,0 0-1,-1 0 1,1 0-1,-1 0 1,1 0-1,0 0 1,0 0-1,0 0 1,0 0-1,0 0 1,0 0-1,0 0 1,0 2-1,0-3-6,1 1 0,-1-1 0,0 0 0,1 1 0,-1-1 0,1 0 0,-1 1 0,1-1 0,-1 0 0,0 0 0,1 0 0,-1 1 0,1-1 0,-1 0 0,1 0 0,-1 0 0,1 0 0,-1 0 0,1 0 0,0 0 0,-1 0 0,1 0 0,-1 0 0,1 0 0,0-1 0,38-12-464,-39 13 432,25-11-646,37-22 1,-32 13 334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3.588"/>
    </inkml:context>
    <inkml:brush xml:id="br0">
      <inkml:brushProperty name="width" value="0.05" units="cm"/>
      <inkml:brushProperty name="height" value="0.05" units="cm"/>
    </inkml:brush>
  </inkml:definitions>
  <inkml:trace contextRef="#ctx0" brushRef="#br0">17 272 12315,'-1'0'121,"1"1"0,-1-1 0,1 0 1,-1 0-1,1 0 0,-1 0 0,1 1 1,-1-1-1,1 0 0,-1 0 1,1 0-1,-1 0 0,1 0 0,-1 0 1,1-1-1,-1 1 0,1 0 0,0 0 1,-1 0-1,1 0 0,-1-1 1,1 1-1,-1 0 0,1 0 0,-1-1 1,1 1-1,0 0 0,-1-1 0,1 1 1,0 0-1,-1-1 0,1 1 0,0 0 1,-1-2-1,1 1 156,1-1-1,-1 0 1,0 1 0,1-1 0,0 0-1,-1 1 1,1-1 0,0 1-1,0-1 1,2-2 0,-2 2-120,5-7 209,0 0 0,1 0 0,0 0 0,0 1 0,9-8 0,-15 15-353,0 0 1,0 0 0,1 0 0,-1 0-1,1 0 1,-1 0 0,1 0-1,-1 1 1,1-1 0,-1 1-1,1-1 1,-1 1 0,1-1 0,0 1-1,-1 0 1,1 0 0,0 0-1,-1 0 1,1 0 0,0 0-1,-1 0 1,1 0 0,0 1 0,-1-1-1,1 1 1,-1-1 0,1 1-1,0-1 1,-1 1 0,0 0-1,1 0 1,-1 0 0,1 0-1,-1 0 1,0 0 0,0 0 0,0 1-1,0-1 1,0 0 0,0 1-1,0-1 1,1 2 0,15 24-8,-12-17 22,0-1 0,1-1 0,0 1 1,14 14-1,-18-21 0,0 0-1,-1-1 1,1 0 0,0 1 0,0-1-1,0 0 1,0 0 0,1 0 0,-1 0-1,0 0 1,0-1 0,1 1 0,-1-1-1,0 1 1,1-1 0,-1 0 0,0 0-1,1 0 1,-1 0 0,0 0 0,1-1-1,-1 1 1,0-1 0,0 1 0,1-1 0,-1 0-1,3-1 1,2-2 69,0 0 0,-1-1 0,1 0 0,-1 0 0,0-1 0,-1 1 0,1-1 0,-1 0 0,0-1 0,0 1 0,-1-1 1,0 0-1,0 0 0,-1 0 0,5-15 0,-4 9-55,0 0 1,-1 1 0,0-1-1,-1 0 1,-1-1 0,0 1-1,-1 0 1,-2-26-1,-5 14-688,6 25 566,1-1 1,0 0 0,0 1-1,-1-1 1,1 0 0,0 0-1,-1 1 1,1-1 0,0 1-1,-1-1 1,1 0-1,-1 1 1,1-1 0,-1 1-1,1-1 1,-1 1 0,0-1-1,1 1 1,-1-1 0,0 1-1,1 0 1,-1-1 0,0 1-1,1 0 1,-1 0 0,0-1-1,0 1 1,1 0-1,-2 0 1,0 2-498,2 0-188</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4.019"/>
    </inkml:context>
    <inkml:brush xml:id="br0">
      <inkml:brushProperty name="width" value="0.05" units="cm"/>
      <inkml:brushProperty name="height" value="0.05" units="cm"/>
    </inkml:brush>
  </inkml:definitions>
  <inkml:trace contextRef="#ctx0" brushRef="#br0">0 0 18108,'2'14'1728,"4"12"-1128,3 6-240,3 8 729,0 4-369,5 4-184,0-2-72,4 0-600,-1-7-328,-1-8-592,-4-5 872,-1-12-144,0-5-161</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4.433"/>
    </inkml:context>
    <inkml:brush xml:id="br0">
      <inkml:brushProperty name="width" value="0.05" units="cm"/>
      <inkml:brushProperty name="height" value="0.05" units="cm"/>
    </inkml:brush>
  </inkml:definitions>
  <inkml:trace contextRef="#ctx0" brushRef="#br0">112 46 18988,'0'0'47,"0"0"-1,0-1 1,1 1-1,-1 0 1,0 0 0,0-1-1,0 1 1,0 0 0,0 0-1,1-1 1,-1 1-1,0 0 1,0 0 0,0-1-1,0 1 1,0 0-1,0 0 1,0-1 0,0 1-1,0 0 1,0-1-1,0 1 1,0 0 0,0 0-1,0-1 1,0 1-1,0 0 1,0 0 0,-1-1-1,1 1 1,0 0-1,0 0 1,0-1 0,0 1-1,0 0 1,-1 0-1,1-1 1,0 1 0,-12 4 627,-14 15 173,18-9-676,0-1-1,1 1 0,0 0 1,1 1-1,0-1 0,1 1 1,-8 23-1,10-24-164,0-1-1,1 1 1,0 0-1,0 0 1,1-1 0,1 1-1,0 0 1,0 0 0,1 0-1,2 12 1,-3-19 5,1 0-1,0 1 1,0-1 0,0 0 0,0 0 0,0 0 0,1 0 0,0 0 0,-1-1-1,1 1 1,0 0 0,0-1 0,0 1 0,1-1 0,-1 0 0,1 1-1,-1-1 1,1-1 0,0 1 0,0 0 0,-1-1 0,1 1 0,0-1 0,1 0-1,-1 0 1,0 0 0,0 0 0,0 0 0,1-1 0,-1 0 0,0 0-1,0 1 1,1-2 0,4 0 0,2 0 47,-1-1-1,1-1 0,0 1 1,-1-2-1,0 1 1,0-1-1,0-1 1,0 0-1,-1 0 1,12-9-1,-3 0 130,0-1 0,-1-1 0,27-33 0,-36 40-121,-1 0 1,-1 0-1,1 0 0,-1 0 0,-1-1 0,0 0 1,0 0-1,-1 0 0,0-1 0,1-12 0,-3 20-62,-1 0 0,1 0-1,-1 0 1,0 0 0,0 0-1,0 0 1,-1 0 0,1 0 0,-1 0-1,1 0 1,-1 1 0,0-1-1,0 0 1,0 0 0,-1 1 0,1-1-1,-1 1 1,1-1 0,-1 1-1,0-1 1,0 1 0,0 0-1,0 0 1,0 0 0,-1 0 0,1 0-1,0 1 1,-1-1 0,1 1-1,-1-1 1,0 1 0,0 0-1,1 0 1,-1 0 0,-4 0 0,-4-1-108,0 1 1,0 1-1,0-1 1,0 2-1,0-1 1,1 2 0,-1-1-1,-15 6 1,10-3-408,1 1 1,0 1 0,-26 15-1,34-17 226,-1 0 0,1 1 0,1 0 0,-1 1 0,1-1 0,-1 1 0,2 1 0,-11 12 0,9-5-515</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4.855"/>
    </inkml:context>
    <inkml:brush xml:id="br0">
      <inkml:brushProperty name="width" value="0.05" units="cm"/>
      <inkml:brushProperty name="height" value="0.05" units="cm"/>
    </inkml:brush>
  </inkml:definitions>
  <inkml:trace contextRef="#ctx0" brushRef="#br0">147 1 15907,'2'10'1489,"-8"13"-921,-9 6-176,-4 8 624,-1 1-112,-1 5-111,1 2-57,5-9-216,2 0-88,4-9-104,3-2-88,3-9-464,1-5-200,4-29-1985,0-2 1849,-1-9-224</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5.289"/>
    </inkml:context>
    <inkml:brush xml:id="br0">
      <inkml:brushProperty name="width" value="0.05" units="cm"/>
      <inkml:brushProperty name="height" value="0.05" units="cm"/>
    </inkml:brush>
  </inkml:definitions>
  <inkml:trace contextRef="#ctx0" brushRef="#br0">139 8 15547,'-2'-1'124,"1"0"0,-1 0 1,0 1-1,0-1 0,0 0 0,1 0 0,-1 1 0,0-1 0,0 1 0,0 0 0,0 0 0,0 0 0,0 0 1,0 0-1,0 0 0,0 0 0,0 0 0,-2 1 0,0 1 64,0-1 0,0 1 0,0 0 0,0 0 1,1 0-1,-1 1 0,1-1 0,-5 4 0,1 2 99,0-1 0,0 1 0,0 0 0,1 1 0,1-1 0,-8 14 0,12-19-236,-1 1 0,1-1-1,-1 1 1,1 0 0,0-1-1,0 1 1,1 0-1,-1 0 1,1-1 0,0 1-1,0 0 1,0 0 0,0 0-1,1-1 1,1 6 0,-1-7-35,0 0 1,0 0 0,0-1 0,0 1-1,0 0 1,0-1 0,1 1 0,-1-1-1,1 1 1,-1-1 0,1 0-1,-1 1 1,1-1 0,0 0 0,0 0-1,-1 0 1,1-1 0,0 1 0,0 0-1,0-1 1,0 1 0,0-1-1,0 1 1,0-1 0,0 0 0,0 0-1,0 0 1,0 0 0,4-1 0,3-1 34,0 0 0,0 0 0,0-1 0,0 0 0,0-1 0,-1 0 0,1 0 0,-1 0 0,0-1 0,-1-1 0,1 0 0,-1 0 1,0 0-1,0 0 0,-1-1 0,0 0 0,0-1 0,-1 0 0,8-13 0,-12 19-27,0-1-1,0 1 1,0 0 0,0 0-1,-1-1 1,1 1 0,-1 0-1,0-1 1,1 1-1,-1-1 1,0 1 0,0 0-1,-1-1 1,1 1 0,0 0-1,-1-1 1,0 1-1,1 0 1,-1-1 0,-1-2-1,1 4-14,0 0-1,0 0 1,0-1 0,-1 1-1,1 0 1,0 0-1,0 0 1,0 1-1,-1-1 1,1 0-1,0 0 1,-1 1 0,1-1-1,-1 1 1,1-1-1,-1 1 1,1-1-1,-1 1 1,1 0-1,-1 0 1,0 0 0,1 0-1,-1 0 1,1 0-1,-1 0 1,1 1-1,-1-1 1,1 0 0,-1 1-1,-2 1 1,-6 2-172,1 1 1,0 0-1,0 0 1,0 1 0,1 1-1,-1-1 1,1 1-1,1 1 1,0-1 0,0 1-1,0 1 1,1-1-1,0 1 1,1 0 0,0 0-1,0 1 1,-5 14-1,9-21-12,0 1-1,0-1 0,0 0 0,0 1 0,1-1 1,-1 0-1,1 1 0,0-1 0,0 1 0,0-1 1,0 1-1,1-1 0,-1 1 0,1-1 1,0 0-1,0 1 0,0-1 0,1 0 0,-1 0 1,3 4-1,13 10-860</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05.690"/>
    </inkml:context>
    <inkml:brush xml:id="br0">
      <inkml:brushProperty name="width" value="0.05" units="cm"/>
      <inkml:brushProperty name="height" value="0.05" units="cm"/>
    </inkml:brush>
  </inkml:definitions>
  <inkml:trace contextRef="#ctx0" brushRef="#br0">62 0 14883,'1'8'497,"-1"-1"0,-1 0 0,0 0 0,0 0 0,-3 13 0,2-13-173,1 0-1,-1 0 1,1 0 0,1 0 0,-1 0-1,2 10 1,-1-12-146,1 0 0,0-1-1,0 1 1,0 0 0,1 0 0,0-1 0,0 1-1,0-1 1,0 0 0,1 1 0,-1-1 0,5 4-1,-5-6-109,0-1-1,0 1 0,0-1 1,0 1-1,0-1 0,0 0 1,0 0-1,1 0 0,-1 0 1,0 0-1,1 0 0,-1-1 1,1 1-1,-1-1 0,0 0 1,1 0-1,-1 0 0,1 0 1,-1 0-1,1 0 0,-1-1 1,1 1-1,-1-1 0,1 0 1,2-1-1,4-1 63,0-1-1,0 0 1,-1-1-1,1 0 1,13-11-1,-18 13-87,-1 0 0,1 0 0,0 0 0,-1-1 0,0 0 0,0 1 0,0-1 0,0 0 0,-1-1 0,1 1 0,-1 0 0,0-1 0,1-5-1,-3 9-30,1 0 0,-1 0 0,0 0-1,0 0 1,0 0 0,0 1-1,0-1 1,0 0 0,0 0 0,-1 0-1,1 0 1,0 0 0,0 0 0,-1 1-1,1-1 1,0 0 0,-1 0-1,1 0 1,-1 1 0,1-1 0,-1 0-1,1 1 1,-1-1 0,0 0-1,1 1 1,-2-1 0,0-1 8,0 1 1,0 0-1,-1 0 1,1 0-1,0 0 0,-1 1 1,1-1-1,-1 0 1,-3 1-1,-3-1 33,-1 1 0,0 0 0,-17 3-1,12 0-355,1 1 0,0 0 0,0 1-1,0 1 1,1 0 0,0 1 0,0 1 0,1-1-1,-14 12 1,18-11-214,9-5-157</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24.135"/>
    </inkml:context>
    <inkml:brush xml:id="br0">
      <inkml:brushProperty name="width" value="0.05" units="cm"/>
      <inkml:brushProperty name="height" value="0.05" units="cm"/>
    </inkml:brush>
  </inkml:definitions>
  <inkml:trace contextRef="#ctx0" brushRef="#br0">5227 290 5153,'-120'-38'555,"-200"-53"780,-274-19 3183,-13 60-2688,-566 72-1731,753-6-65,-222 19 156,6 60-45,563-78-126,1 3 1,0 3-1,-79 37 1,117-43-3,1 1-1,1 2 1,-34 27 0,46-31-3,1 1 1,1 1-1,1 0 0,1 1 0,-22 33 1,30-39-10,1 0 1,0 1-1,1-1 1,1 1-1,0 1 1,1-1-1,1 1 1,0-1 0,-2 22-1,4-15-3,2 0 0,0 0 0,1 0-1,0 0 1,2-1 0,7 24 0,1-9-2,2 0-1,1 0 1,1-2-1,2 0 1,2-1 0,0-1-1,30 33 1,-29-39-1,0-2 0,1 0-1,2-2 1,0-1 0,1 0 0,1-2-1,1-1 1,0-1 0,1-1 0,1-2-1,0-1 1,55 15 0,-3-9-3,122 9-1,87-9 11,-214-15-3,993 24 35,-2-90-4,-751 15 24,432-124 0,291-152 116,-765 234-151,-216 71 0,333-117 84,-303 101-12,-2-4-1,106-65 1,-162 85 28,-1-1 0,47-43 0,-67 55-72,-2 1 1,1-2 0,-1 1-1,-1-1 1,1 0 0,-2 0-1,1-1 1,-1 0-1,-1 0 1,1 0 0,-2 0-1,5-19 1,-7 25-28,-1 0 0,0 0 0,0 0 0,0 0 0,0 0 0,0 1 0,-1-1 0,1 0 0,-1 0-1,0 0 1,-1 1 0,1-1 0,-1 1 0,1-1 0,-5-6 0,2 6-20,0-1 0,0 0-1,0 1 1,-1 0 0,1 0-1,-1 1 1,0-1 0,-1 1 0,-6-4-1,-9-2-33,-2 1-1,1 0 0,-1 2 0,-26-4 1,40 8 40,-86-14-83,-8-2-66</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6.384"/>
    </inkml:context>
    <inkml:brush xml:id="br0">
      <inkml:brushProperty name="width" value="0.05" units="cm"/>
      <inkml:brushProperty name="height" value="0.05" units="cm"/>
    </inkml:brush>
  </inkml:definitions>
  <inkml:trace contextRef="#ctx0" brushRef="#br0">288 0 17604,'0'0'33,"0"0"1,0 0 0,0 1-1,0-1 1,0 0 0,0 0-1,0 0 1,0 0 0,0 0-1,0 0 1,0 0 0,0 0-1,0 0 1,0 0 0,0 0-1,0 0 1,0 1 0,0-1-1,0 0 1,0 0 0,0 0-1,0 0 1,0 0 0,0 0-1,0 0 1,0 0 0,1 0-1,-1 0 1,0 0 0,0 0-1,0 0 1,0 0 0,0 0-1,0 0 1,0 0 0,0 0-1,0 0 1,0 0 0,0 0-1,0 0 1,1 0 0,-1 0-1,0 0 1,0 0 0,0 0-1,0 0 1,0 0-1,0 0 1,0 0 0,0 0-1,0 0 1,0 0 0,0 0-1,0 0 1,1 0 0,-1 0-1,0 0 1,0 0 0,0 0-1,0 0 1,0 0 0,0 0-1,0 0 1,0 0 0,0 0-1,0-1 1,-5 10 726,-9 11 116,-40 57 636,-68 128-1,107-179-1340,-6 14 5,-14 23-201,35-62-31,-1 0 0,1 0-1,-1 0 1,1-1 0,-1 1 0,1 0 0,-1 0 0,0-1-1,0 1 1,1 0 0,-1-1 0,0 1 0,0 0 0,0-1-1,1 1 1,-1-1 0,0 0 0,-2 1 0,3-1 12,-1 0 1,1 0-1,-1-1 0,1 1 1,-1 0-1,1 0 1,0-1-1,-1 1 1,1 0-1,0-1 1,-1 1-1,1-1 1,0 1-1,-1 0 1,1-1-1,0 1 1,0-1-1,0 1 0,-1-1 1,1 1-1,0-1 1,0 1-1,0-1 1,0 1-1,0-1 1,-3-46-1258,3 41 1347,0-39-780</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25.623"/>
    </inkml:context>
    <inkml:brush xml:id="br0">
      <inkml:brushProperty name="width" value="0.05" units="cm"/>
      <inkml:brushProperty name="height" value="0.05" units="cm"/>
    </inkml:brush>
  </inkml:definitions>
  <inkml:trace contextRef="#ctx0" brushRef="#br0">4068 267 10098,'-53'-30'332,"-1"2"0,-1 3 0,-1 2 0,-1 3-1,-92-21 1,-180-4-225,-3 22-82,304 21-19,-227-10 41,-345 28 0,438 1-26,1 6 0,1 8-1,-193 62 1,174-31 157,3 7 0,-226 123-1,201-72 121,165-96-213,2 2 0,1 1-1,-43 46 1,62-57-67,1 0 0,0 2 0,2-1 1,0 1-1,1 1 0,0 0 0,2 1 1,0-1-1,2 1 0,0 1 0,1 0 1,-4 29-1,8-33-17,0 1 0,1-1 0,0 1 0,2-1 0,0 0 0,1 1 0,0-1 0,2 0 0,0-1 0,0 1 0,2-1 0,0 0 0,1-1 0,1 1 0,14 19 0,-4-13-3,0-1 0,2 0 0,0-1-1,1-2 1,1 0 0,43 24 0,-9-10-15,117 45 0,-91-48 23,1-5 1,2-3 0,0-4 0,1-3 0,139 3-1,-26-17 103,272-35 0,682-118 177,-302 35-200,-726 102-78,384-51 23,-3-21 5,-440 73-28,-2-2 1,1-4-1,73-33 0,-108 40-2,-1-2 1,-1-1-1,-1-1 1,0-1-1,-2-2 1,0 0-1,-1-2 0,31-37 1,-45 47 9,-2-1-1,0 0 1,0 0 0,-1-1 0,-1 0-1,-1 0 1,0-1 0,-1 0 0,0 0 0,-1 0-1,2-28 1,-5 30 12,-1-1 0,0 1 0,-1-1 1,0 1-1,-2 0 0,1-1 0,-2 1 0,0 0 0,0 1 0,-2-1 0,1 1 0,-2 0 0,-14-23 1,6 17 22,0 0 1,-1 1 0,-1 1 0,-1 1-1,-37-28 1,7 12 75,-73-35 0,38 28-76,-1 4 1,-2 4-1,-1 4 1,-127-24-1,-373-28-360,486 69 291,-101-12-86</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40.844"/>
    </inkml:context>
    <inkml:brush xml:id="br0">
      <inkml:brushProperty name="width" value="0.05" units="cm"/>
      <inkml:brushProperty name="height" value="0.05" units="cm"/>
    </inkml:brush>
  </inkml:definitions>
  <inkml:trace contextRef="#ctx0" brushRef="#br0">764 181 7426,'-91'19'1396,"-118"29"1903,159-34-2651,0 2-1,-51 25 1,82-31-590,1 1-1,-1 0 1,2 1-1,0 1 1,0 0-1,2 2 1,-1-1 0,2 2-1,-15 20 1,18-22-37,2 1 0,0-1 0,0 2-1,2-1 1,0 1 0,1 0 0,0 1 0,1 0 0,1-1 0,1 1 0,-3 31 0,7-9 14,1 1 0,1 0 0,16 64-1,41 117 2,-39-153-27,42 159 7,42 135 8,-96-334-22,1 0-1,2 0 1,0-1-1,2-1 1,1 0-1,1-1 0,1-1 1,1-1-1,37 37 1,144 123 24,21 21-3,-190-176-23,2-2 0,1 0 0,1-3 0,50 27 0,-21-18 0,115 39 0,-122-52 3,290 90 109,-287-94-81,1-3 0,0-3 1,120 3-1,-121-15 54,-1-3-1,0-1 0,70-20 0,166-61 14,-276 83-101,32-12 11,54-26 0,-82 32 22,0 0-1,-1-2 0,-1-1 1,33-28-1,16-28 407,83-107-1,-102 116-260,-27 32-169,-1 0 0,-2-2 0,0 0 1,-3-1-1,0-1 0,-2-1 0,-2 0 0,16-59 1,-23 67-5,6-19-18,-2-1 0,-2-1-1,-2 0 1,1-67 0,-8 99 13,-1 0-1,0 0 1,-1 0 0,0 0-1,-1 1 1,-1-1 0,-1 1-1,-11-22 1,4 14 11,-1 0-1,-1 1 1,-2 0-1,-21-21 1,-26-24 57,-253-290 458,175 178-292,113 146-221,-2 1 1,-1 2-1,-45-32 0,21 24-53,-1 3-1,-1 3 1,-87-34 0,-194-50-140,278 96 167,58 18 16,-576-190-49,490 161-50,-111-24 0,147 44 32,-1 2 0,0 3-1,-83 1 1,119 5 11,-18-1-306,-1 2 0,1 1 1,-67 16-1,94-15 174,9-2 71,5 0-89,16-2-74</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47.768"/>
    </inkml:context>
    <inkml:brush xml:id="br0">
      <inkml:brushProperty name="width" value="0.05" units="cm"/>
      <inkml:brushProperty name="height" value="0.05" units="cm"/>
    </inkml:brush>
  </inkml:definitions>
  <inkml:trace contextRef="#ctx0" brushRef="#br0">39 27 11666,'0'0'55,"0"0"0,1 0 0,-1 0 0,0 0 0,0 0 0,0 0 0,0 0 0,0 0 0,1 0 0,-1 0-1,0 0 1,0 0 0,0 0 0,0 0 0,0 0 0,1 0 0,-1 0 0,0 0 0,0-1 0,0 1 0,0 0-1,0 0 1,0 0 0,0 0 0,0 0 0,1 0 0,-1 0 0,0-1 0,0 1 0,0 0 0,0 0 0,0 0-1,0 0 1,0 0 0,0 0 0,0-1 0,0 1 0,0 0 0,0 0 0,0 0 0,0 0 0,0 0-1,0-1 1,0 1 0,0 0 0,0 0 0,0 0 0,0 0 0,0 0 0,0-1 0,0 1 0,-1 0 0,-1-14 1440,-4 6-875,6 8-610,0 1 0,-1-1 0,1 0 1,0 1-1,-1-1 0,1 0 0,0 0 0,0 1 0,-1-1 0,1 1 0,0-1 0,0 0 0,0 1 0,-1-1 0,1 0 0,0 1 0,0-1 1,0 1-1,0-1 0,0 1 0,0-1 0,0 0 0,0 1 0,0-1 0,0 1 0,0-1 0,0 1 0,-1 8 28,0-4-37,1-1-1,-1 1 1,1 0 0,0-1 0,0 1-1,0-1 1,1 1 0,0 0 0,2 7 0,-3-12-2,0 0 1,0 0 0,0 1-1,0-1 1,0 0-1,0 0 1,0 0 0,1 1-1,-1-1 1,0 0 0,0 0-1,0 0 1,0 0 0,1 0-1,-1 1 1,0-1-1,0 0 1,0 0 0,1 0-1,-1 0 1,0 0 0,0 0-1,1 0 1,-1 0 0,0 0-1,0 0 1,0 0 0,1 0-1,-1 0 1,0 0-1,0 0 1,1 0 0,-1 0-1,0 0 1,0 0 0,0 0-1,1 0 1,-1 0 0,0 0-1,0 0 1,0-1-1,1 1 1,8-11 28,4-15 94,-12 24-95,-1 1 0,1-1-1,-1 0 1,0 0 0,1 0-1,-1 0 1,0 0-1,0 0 1,0 0 0,-1 0-1,1-3 1,0 5-20,0 0 0,-1 0 0,1-1 0,0 1 0,0 0 0,0 0-1,0 0 1,0-1 0,0 1 0,0 0 0,-1 0 0,1 0 0,0 0 0,0-1 0,0 1 0,-1 0 0,1 0 0,0 0 0,0 0-1,0 0 1,-1 0 0,1 0 0,0 0 0,0-1 0,0 1 0,-1 0 0,1 0 0,0 0 0,0 0 0,-1 0 0,1 0 0,0 0-1,-1 0 1,-11 9 125,6-1-97,0 0 0,1 0 1,0 1-1,0-1 0,0 1 0,2 0 0,-6 16 1,38-63 86,-1-8-18,-39 84-512,9-33 257,2-4 126,0 0 0,0-1 0,0 1 0,0-1 0,0 1 0,0 0 0,-1-1 0,1 1 0,0 0 0,0-1 0,-1 1 0,1-1 0,0 1 0,-1-1 0,1 1 0,-1-1 0,1 1 0,-1-1 0,1 1 0,-1-1 0,1 0 0,-1 1 0,1-1 0,-1 0 0,1 1 0,-1-1 0,0 0 0,0 1 0,-3-2-164</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2:49.162"/>
    </inkml:context>
    <inkml:brush xml:id="br0">
      <inkml:brushProperty name="width" value="0.05" units="cm"/>
      <inkml:brushProperty name="height" value="0.05" units="cm"/>
    </inkml:brush>
  </inkml:definitions>
  <inkml:trace contextRef="#ctx0" brushRef="#br0">40 99 12507,'5'2'242,"0"-1"0,1 1 0,-1-1 0,1 0 1,-1-1-1,1 0 0,-1 0 0,1 0 0,-1 0 1,11-3-1,-2 2 110,146-7 1096,110-13-654,-267 20-785,0 1 0,0-1-1,0 0 1,0 0 0,0-1 0,-1 1-1,1 0 1,0-1 0,3-3 0,-6 5-3,1 0 1,-1-1-1,1 1 1,-1-1-1,1 1 1,-1-1-1,0 1 1,1-1-1,-1 1 1,0-1-1,0 1 1,1-1-1,-1 1 1,0-1-1,0 0 1,0 1-1,0-1 1,1 1-1,-1-1 1,0 0-1,0 0 1,-1 0 6,1 0 1,0 1 0,-1-1-1,1 0 1,-1 0-1,1 1 1,-1-1-1,0 0 1,1 1-1,-1-1 1,1 0-1,-1 1 1,0-1-1,0 1 1,1-1-1,-1 1 1,0 0-1,0-1 1,-1 0 0,-6-2 76,0 0 1,0 1-1,-1 0 0,1 0 1,-1 1-1,-15-1 1,-55 3 376,16 5-86,0 3-1,0 2 1,-109 35 0,163-43-346,5-2-24,0 0-1,0 0 1,0 0 0,1 0 0,-1 1-1,0 0 1,1 0 0,-1 0 0,1 0-1,-1 0 1,1 1 0,0-1-1,-4 5 1,7-7-11,0 1-1,0-1 1,0 0 0,0 0-1,0 0 1,0 0 0,0 1-1,0-1 1,0 0-1,0 0 1,0 0 0,0 0-1,0 1 1,0-1 0,0 0-1,0 0 1,0 0-1,0 0 1,0 1 0,0-1-1,1 0 1,-1 0-1,0 0 1,0 0 0,0 0-1,0 0 1,0 1 0,0-1-1,0 0 1,1 0-1,-1 0 1,0 0 0,0 0-1,0 0 1,0 0 0,1 0-1,-1 0 1,0 0-1,0 0 1,0 0 0,0 0-1,1 0 1,-1 0 0,0 0-1,0 0 1,0 0-1,0 0 1,1 0 0,-1 0-1,0 0 1,0 0 0,0 0-1,13-1-19,172-47-134,-110 25 129,-37 12 23,9-3-59,96-16 0,-139 30 42,0-1-1,1 1 1,-1 0-1,0 1 1,0-1-1,0 1 1,6 1-1,-9-1 15,0-1-1,-1 0 1,1 0 0,0 1 0,-1-1-1,1 0 1,-1 1 0,1-1 0,-1 0-1,1 1 1,-1-1 0,1 1 0,-1-1 0,1 1-1,-1-1 1,1 1 0,-1 0 0,0-1-1,1 1 1,-1 0 0,0 0-1,0 0 0,0 0 0,0 0-1,0 0 1,0 0 0,0 0 0,-1 0 0,1 0 0,0 0 0,0-1 0,-1 1 0,1 0 0,-1 0 0,1 0 0,-1 0 0,1-1 0,-1 1-1,0 0 1,0 0 0,-4 4 2,-1 0-1,1 0 1,-1-1-1,0 1 0,-1-2 1,1 1-1,-1-1 1,-11 5-1,-60 17 250,-2-8 278,0-2-1,-97 4 0,214-22-880,0-1-1,0-2 0,-1-1 0,0-2 1,0-1-1,43-19 0,-19-1-1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53.090"/>
    </inkml:context>
    <inkml:brush xml:id="br0">
      <inkml:brushProperty name="width" value="0.05" units="cm"/>
      <inkml:brushProperty name="height" value="0.05" units="cm"/>
    </inkml:brush>
  </inkml:definitions>
  <inkml:trace contextRef="#ctx0" brushRef="#br0">7 1007 11346,'0'0'127,"-1"0"0,1 0-1,0 0 1,0 0-1,-1 0 1,1 0 0,0 0-1,-1 0 1,1 0 0,0 0-1,0 0 1,-1-1-1,1 1 1,0 0 0,0 0-1,0 0 1,-1 0-1,1 0 1,0-1 0,0 1-1,0 0 1,-1 0-1,1-1 1,0 1 0,0 0-1,0 0 1,0-1 0,0 1-1,0 0 1,-1 0-1,1-1 1,0 1 0,1-13 680,7-12-1038,27-54 440,3 1 1,4 1-1,99-137 0,-5 62-114,7-11-173,-121 134-127,-2 0-1,0-1 0,29-65 1,-48 94 105,-1 0 1,0 0 0,1 0 0,-1 0-1,1 0 1,0 0 0,-1 0-1,1 0 1,0 0 0,-1 0-1,1 0 1,0 0 0,0 1-1,0-1 1,-1 0 0,3 0-1,0-1-197</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3:53.567"/>
    </inkml:context>
    <inkml:brush xml:id="br0">
      <inkml:brushProperty name="width" value="0.05" units="cm"/>
      <inkml:brushProperty name="height" value="0.05" units="cm"/>
    </inkml:brush>
  </inkml:definitions>
  <inkml:trace contextRef="#ctx0" brushRef="#br0">0 323 11666,'1'-1'129,"0"-1"0,0 0 0,0 1-1,0-1 1,0 1 0,0-1-1,0 1 1,1-1 0,-1 1 0,1 0-1,-1 0 1,1 0 0,-1 0-1,1 0 1,0 0 0,2-1 0,4-3 172,65-49 535,108-74-30,-130 96-724,92-43 1,-124 70-45,-18 5-37,-1 0 0,0 0 0,0 0 0,0 0 1,1 0-1,-1 0 0,0 1 0,0-1 0,1 0 0,-1 0 1,0 0-1,0 0 0,0 1 0,0-1 0,0 0 0,1 0 1,-1 0-1,0 1 0,0-1 0,0 0 0,0 0 0,0 0 1,0 1-1,0-1 0,0 0 0,0 0 0,0 1 1,1-1-1,-1 0 0,0 0 0,-1 1 0,1-1 0,0 0 1,0 0-1,0 1 0,0-1 0,0 0 0,-16 33 76,8-19-64,-19 39 17,2 1 0,3 2 0,-19 72 0,30-86-176,3 1 1,1 0-1,2 0 0,1 0 0,4 53 1,3-70 20,-3-25 114,0 0 0,0 0 0,0 0 0,0 0 0,0 0 0,1 0 0,-1 0 0,0 0 0,1 0 0,-1 0 0,1-1 0,-1 1 0,1 0 0,-1 0 0,1 0 0,-1-1 0,2 2 0,7-10-212</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4:34.042"/>
    </inkml:context>
    <inkml:brush xml:id="br0">
      <inkml:brushProperty name="width" value="0.05" units="cm"/>
      <inkml:brushProperty name="height" value="0.05" units="cm"/>
    </inkml:brush>
  </inkml:definitions>
  <inkml:trace contextRef="#ctx0" brushRef="#br0">1551 184 11370,'-28'-22'306,"-1"1"-1,-1 2 0,-1 1 0,0 1 0,-1 2 0,-1 1 0,0 2 1,-1 1-1,0 1 0,-1 2 0,0 2 0,0 1 0,-1 2 1,1 1-1,-54 4 0,17 5 56,1 3 0,-103 28 0,122-23-105,1 2 1,0 3-1,-91 50 0,108-49-85,1 1-1,1 2 0,1 1 1,-35 38-1,48-43-141,0 0 0,1 2 0,1 0 0,1 1 0,1 0-1,1 1 1,-11 28 0,17-31-35,2 0-1,0 0 0,1 0 1,1 1-1,1-1 1,1 1-1,3 31 1,2-4-6,3 0 0,15 56 0,-9-53 30,3-1 0,2 0 0,2-2 1,2 0-1,2-1 0,3-1 0,1-2 0,44 54 0,-49-73-11,1 0 0,2-1 0,0-1 1,2-2-1,48 31 0,-50-38-18,-1-2 0,2-1 0,0-1 0,0-1 0,1-1 1,0-2-1,43 7 0,5-9-15,-1-3 1,145-14 0,-50 0 6,-100 10 19,193-15 5,-226 11-5,-1 0 1,0-3-1,0-1 1,0-1 0,35-18-1,8-11 18,-2-3 0,-2-4 0,130-106 0,-183 134-14,-2-1 0,0-1-1,-2-1 1,0-1 0,-1 0 0,-2-1-1,0-1 1,-2 0 0,0-1 0,-2 0-1,-1-1 1,-1 0 0,-1-1 0,-2 1 0,0-2-1,-2 1 1,-2 0 0,0-1 0,-2 0-1,-1 1 1,-7-48 0,5 59 10,-1 0 1,-1 0-1,-1 1 1,0-1 0,-1 1-1,0 1 1,-1-1-1,-1 1 1,-1 0-1,-22-25 1,17 24 21,-2 0 0,0 1 1,-1 1-1,0 0 0,-1 1 1,0 2-1,-1 0 0,-22-9 1,-24-7 4,-1 3 1,-1 3 0,-1 3-1,-1 3 1,0 3 0,-1 3-1,-120 0 1,170 10-198,0 0 0,1 1 0,-1 2 1,1 0-1,0 1 0,-22 8 0,18-4-32,2-6-76</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26.036"/>
    </inkml:context>
    <inkml:brush xml:id="br0">
      <inkml:brushProperty name="width" value="0.05" units="cm"/>
      <inkml:brushProperty name="height" value="0.05" units="cm"/>
    </inkml:brush>
  </inkml:definitions>
  <inkml:trace contextRef="#ctx0" brushRef="#br0">1792 188 10994,'-75'-33'957,"-1"3"0,-1 3-1,-1 4 1,-161-26-1,105 33-521,1 7-1,-170 8 1,265 3-417,0 2 0,-62 13 0,76-11 5,1 2-1,0 0 1,1 1 0,0 1 0,-29 18 0,20-7 17,0 1 1,1 2-1,2 1 0,0 2 1,2 0-1,1 2 1,1 1-1,1 0 0,-25 47 1,42-66-41,0 1 1,1 0 0,0 0 0,0 1-1,2 0 1,-1 0 0,2 0-1,0 0 1,0 0 0,1 0-1,1 0 1,0 0 0,1 1 0,0-1-1,1 0 1,1 0 0,0 0-1,1 0 1,0-1 0,11 22-1,8 10-31,2-2 0,38 49 0,71 73-157,-69-87 101,81 87-135,-121-140 185,1 0 0,1-3 0,1 0 0,41 23 1,-24-22 17,0-2 1,1-2-1,1-2 1,1-2 0,0-2-1,1-3 1,53 4 0,354-1 23,-413-13 1,178-5 8,258-41 0,-366 29-6,0-6-1,-2-5 0,-1-5 1,119-53-1,-148 50 41,-2-4 1,94-63-1,-136 78-7,-2-2 1,0-1-1,-2-2 1,-1-1-1,-2-1 0,37-53 1,-58 73-9,0-2 1,-1 1 0,-1-1 0,0 0-1,7-25 1,-11 31-7,-1-1 0,0 1 0,-1 0 1,0-1-1,-1 0 0,0 1 0,0-1 0,-1 1 0,-1-1 1,1 1-1,-5-12 0,-1 1 50,-2 0-1,-1 1 1,0 0 0,-1 0-1,-1 2 1,-1-1 0,0 1 0,-1 1-1,-1 1 1,-28-23 0,6 7 82,-3 3-1,0 1 1,-72-36 0,22 22-40,-1 4 0,-2 3 0,-2 5 0,-121-21 0,72 27-83,-2 6 0,-176 3 0,113 16-125,-300 44 1,351-20-292,1 7-1,-226 80 1,235-59 128</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0.190"/>
    </inkml:context>
    <inkml:brush xml:id="br0">
      <inkml:brushProperty name="width" value="0.05" units="cm"/>
      <inkml:brushProperty name="height" value="0.05" units="cm"/>
    </inkml:brush>
  </inkml:definitions>
  <inkml:trace contextRef="#ctx0" brushRef="#br0">1 702 15667,'230'-31'739,"-123"14"-580,1083-149 450,1063-59-690,-1194 191-22,2 22 368,-591 7-2,898-42 433,-4-39-817,-1190 74-11,-119 8 66,0-2 1,85-20-1,-40-4-54</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1.189"/>
    </inkml:context>
    <inkml:brush xml:id="br0">
      <inkml:brushProperty name="width" value="0.05" units="cm"/>
      <inkml:brushProperty name="height" value="0.05" units="cm"/>
    </inkml:brush>
  </inkml:definitions>
  <inkml:trace contextRef="#ctx0" brushRef="#br0">0 438 14955,'116'-26'492,"133"-13"0,185 16-577,0 25-79,-83 1 69,465-26-135,3-25 346,94-4 166,722-3 34,3 21-260,-287 6-52,-517 8-2,2537-37 1362,-2275 60-489,113 1-380,-1166-4-606,507-25-1071,-444 6 876</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8:26.742"/>
    </inkml:context>
    <inkml:brush xml:id="br0">
      <inkml:brushProperty name="width" value="0.05" units="cm"/>
      <inkml:brushProperty name="height" value="0.05" units="cm"/>
    </inkml:brush>
  </inkml:definitions>
  <inkml:trace contextRef="#ctx0" brushRef="#br0">0 4 15259,'3'-3'1649,"9"9"-825,-2 8-280,6 5 1176,6 7-423,5 7-321,6 0-144,5 6-192,2 0-80,-1 0-200,1-3-152,-6-5-496,0-4-360,-13-5 520,-10-4-80,-11-12-104</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4:40.468"/>
    </inkml:context>
    <inkml:brush xml:id="br0">
      <inkml:brushProperty name="width" value="0.05" units="cm"/>
      <inkml:brushProperty name="height" value="0.05" units="cm"/>
    </inkml:brush>
  </inkml:definitions>
  <inkml:trace contextRef="#ctx0" brushRef="#br0">41 1309 9234,'0'0'59,"-4"6"629,0 0-1,0 0 1,0-1-1,-1 1 1,0-1-1,-9 8 1,14-21 2139,6-4-2467,110-106-182,107-103 131,-195 193-307,-1 0 1,37-51 0,36-70 14,-67 97-12,1 1 1,3 1-1,65-67 0,-63 83-10,80-53-1,-77 58 28,-17 11-15,-1-1-1,-1-2 1,0 0 0,-2-1-1,-1-1 1,33-48 0,-49 62 4,1 0 0,-1 0 1,0-1-1,-1 1 0,0-1 0,0 0 1,-1 0-1,1-11 0,-3 20-29,-15 29-559,-18 22 341,13-18 78</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4:41.169"/>
    </inkml:context>
    <inkml:brush xml:id="br0">
      <inkml:brushProperty name="width" value="0.05" units="cm"/>
      <inkml:brushProperty name="height" value="0.05" units="cm"/>
    </inkml:brush>
  </inkml:definitions>
  <inkml:trace contextRef="#ctx0" brushRef="#br0">0 1500 12155,'9'-22'302,"2"1"1,0 0-1,1 1 1,1 1 0,0 0-1,2 0 1,0 2 0,1-1-1,1 2 1,1 1 0,0 0-1,35-22 1,1 3-189,-1-3-1,-3-2 1,-1-2 0,-1-2 0,48-58 0,78-137 305,-114 151-243,3 2 0,85-88-1,-93 117-162,-3-4-1,77-113 1,-121 161-13,1-2 6,0 0-1,18-19 0,-27 33-5,0 0 1,0 0 0,0 0-1,0 0 1,0 0 0,0 0-1,0 0 1,0 0 0,0 0-1,0 0 1,0 0-1,0 0 1,0 0 0,0 0-1,1 0 1,-1 1 0,0-1-1,0 0 1,0 0 0,0 0-1,0 0 1,0 0-1,0 0 1,0 0 0,0 0-1,0 0 1,0 0 0,0 0-1,0 0 1,0 0 0,0 0-1,0 0 1,0 0 0,0 0-1,0 0 1,0 0-1,-5 11 25,-10 13-16,-56 76-1525,-153 163-1,188-227 1220</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4:41.628"/>
    </inkml:context>
    <inkml:brush xml:id="br0">
      <inkml:brushProperty name="width" value="0.05" units="cm"/>
      <inkml:brushProperty name="height" value="0.05" units="cm"/>
    </inkml:brush>
  </inkml:definitions>
  <inkml:trace contextRef="#ctx0" brushRef="#br0">0 217 13339,'3'-2'84,"-1"1"0,1-1 0,0 1 0,-1 0 0,1 0 0,0 0-1,0 0 1,-1 1 0,1-1 0,0 1 0,0-1 0,0 1 0,0 0 0,5 1 0,8-2 70,23-4-141,0-2-1,0-2 0,-1-2 1,-1-1-1,0-2 0,-1-1 0,0-2 1,-1-1-1,33-24 0,-50 28 0,28-15 60,-44 27-63,1 1 0,0-1-1,1 1 1,-1 0 0,0 0-1,0 0 1,0 0 0,1 0-1,-1 1 1,0 0 0,7 0-1,-8 0 7,-1 1 1,1-1-1,-1 1 0,1 0 0,-1-1 1,0 1-1,1 0 0,-1 0 0,0 0 0,0 0 1,0 0-1,0 0 0,0 1 0,0-1 1,0 0-1,0 0 0,0 1 0,-1-1 0,1 1 1,-1-1-1,1 1 0,-1-1 0,1 1 1,-1-1-1,1 2 0,4 43 280,-5-44-278,2 45-15,-3 1-1,-2-1 0,-2 0 1,-19 85-1,15-94-118,2-4-37</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38.515"/>
    </inkml:context>
    <inkml:brush xml:id="br0">
      <inkml:brushProperty name="width" value="0.05" units="cm"/>
      <inkml:brushProperty name="height" value="0.05" units="cm"/>
    </inkml:brush>
  </inkml:definitions>
  <inkml:trace contextRef="#ctx0" brushRef="#br0">97 196 17940,'1'4'1268,"-1"20"-750,-1-1 0,-9 43-1,0 2 81,1 17-293,5 1 0,6 98 0,-2-176-314,1-1 0,-1 0 0,2 1 0,-1-1-1,1 0 1,5 12 0,0-12-219,-2-13-171,-2-20-474,-5-18-80,-3-1 0,-12-50 1,4 28 388,-8-43-1300,7 44 645,-7-91-1,21 153 1397,0 0-1,-1-1 0,2 1 0,-1 0 0,0-1 0,1 1 1,0 0-1,2-6 0,-2 8-58,0 0 1,0 0-1,0 0 1,1 1-1,-1-1 1,1 0-1,-1 1 1,1-1-1,0 1 1,-1 0-1,1-1 1,0 1-1,0 0 1,0 0-1,0 0 1,0 0-1,4 0 1,225-61 4894,-139 41-4265,58-15-1884,-165 40 843</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38.964"/>
    </inkml:context>
    <inkml:brush xml:id="br0">
      <inkml:brushProperty name="width" value="0.05" units="cm"/>
      <inkml:brushProperty name="height" value="0.05" units="cm"/>
    </inkml:brush>
  </inkml:definitions>
  <inkml:trace contextRef="#ctx0" brushRef="#br0">46 5 17116,'5'16'2088,"8"-10"-1320,13-11-336,10-1 1209,9 1-713,4-1-240,2 2-680,-4 4-408,-2 4-728,-7 4 936,-18 0-200,-11 2-177</inkml:trace>
  <inkml:trace contextRef="#ctx0" brushRef="#br0" timeOffset="1">0 368 14491,'0'14'2145,"11"-7"-961,9-2-472,16-8 2241,9-5-1689,8-7-760,2-5-392,5-7-968,-2-7 856,-1-4-328,-7-8-184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39.333"/>
    </inkml:context>
    <inkml:brush xml:id="br0">
      <inkml:brushProperty name="width" value="0.05" units="cm"/>
      <inkml:brushProperty name="height" value="0.05" units="cm"/>
    </inkml:brush>
  </inkml:definitions>
  <inkml:trace contextRef="#ctx0" brushRef="#br0">8 0 16251,'-4'28'1194,"2"-1"-1,1 34 0,1-53-996,1 1 0,0-1 0,0 0 1,0 1-1,1-1 0,1 0 0,0 0 0,0 0 0,0-1 0,1 1 1,7 11-1,-9-17-166,1 1-1,-1-1 1,1 1 0,0-1 0,0 0 0,0 0-1,0 0 1,0-1 0,0 1 0,0-1 0,1 1-1,-1-1 1,0 0 0,1-1 0,-1 1 0,1 0-1,-1-1 1,1 0 0,-1 0 0,1 0 0,-1 0-1,1-1 1,6-1 0,3-1 29,-1 0-1,1-1 1,-1-1 0,0 0 0,13-7-1,26-19 442,74-59 0,-121 87-473,34-22 234,-35 23-234,-1 1 0,1-1-1,0 1 1,0 0 0,0 0 0,0 0-1,0 1 1,0-1 0,0 1-1,0 0 1,6 0 0,-7 0-16,-1 0 1,0 1-1,0-1 1,0 1-1,0-1 0,0 1 1,0 0-1,-1-1 1,1 1-1,0 0 1,0 0-1,0 0 1,-1-1-1,1 1 1,0 0-1,-1 0 1,1 0-1,-1 0 0,1 0 1,-1 0-1,1 0 1,-1 1-1,1 0 1,5 29 110,-5-25-93,3 20-275,1 0 1,2 0 0,0 0 0,2-1-1,13 27 1,-17-39-47,-3-2-86</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2.463"/>
    </inkml:context>
    <inkml:brush xml:id="br0">
      <inkml:brushProperty name="width" value="0.05" units="cm"/>
      <inkml:brushProperty name="height" value="0.05" units="cm"/>
    </inkml:brush>
  </inkml:definitions>
  <inkml:trace contextRef="#ctx0" brushRef="#br0">13 329 19420,'3'-1'120,"-1"0"0,0 0 0,0 0-1,0 0 1,0 0 0,0 0 0,0 0-1,0 0 1,0-1 0,0 1 0,-1-1 0,1 0-1,-1 1 1,1-1 0,-1 0 0,2-3 0,4-3 128,9-10 186,0-2 0,-1 0 1,13-26-1,-22 36-333,0-1-1,-2 1 0,1-1 1,-1 0-1,-1-1 0,0 1 1,0-1-1,1-21 0,-4 31-79,0-1-1,0 1 0,0-1 1,0 1-1,0 0 0,-1-1 1,1 1-1,-1 0 0,1-1 1,-1 1-1,0 0 0,0 0 1,0 0-1,0 0 1,0 0-1,-1 0 0,1 0 1,0 0-1,-1 0 0,0 0 1,-1-1-1,1 2-7,0 0 1,0 1-1,0-1 1,0 1-1,0-1 1,0 1-1,1 0 1,-1 0-1,0 0 0,0 0 1,0 0-1,0 0 1,0 0-1,0 1 1,0-1-1,0 1 1,0-1-1,0 1 0,1 0 1,-1 0-1,0 0 1,1 0-1,-1 0 1,0 0-1,1 0 1,-2 2-1,-6 4 13,1 0-1,0 1 1,1 0-1,0 0 1,0 1-1,1-1 1,0 1-1,-7 15 1,9-17-23,0 1 0,1 1 0,0-1 0,0 0 0,1 1 0,0 0 0,1-1 0,0 1 0,0 0 0,1 17 0,1-23-5,-1 1 1,1-1-1,0 0 0,0 0 1,0 0-1,1 0 0,-1 0 1,1 0-1,-1-1 1,1 1-1,0 0 0,0-1 1,0 0-1,0 1 1,1-1-1,-1 0 0,1 0 1,-1 0-1,1 0 1,0-1-1,-1 1 0,1-1 1,0 1-1,0-1 0,0 0 1,0 0-1,5 0 1,7 2-7,-1-1 0,0 0 0,1-2 1,26-1-1,15-5-14,73-16 1,39-5 22,-165 26 1,0 1 0,0 0 0,0 0 0,0 0-1,0 0 1,1 0 0,2 2 0,-5-2 6,0 1 1,1 0-1,-1-1 0,0 1 1,0 0-1,0 0 0,0 0 0,0 0 1,0 0-1,0 0 0,-1 0 1,1 0-1,0 0 0,0 0 1,-1 0-1,1 2 0,8-24 614,-4-7-514,-1 0 1,-2-1-1,0 1 1,-2-1-1,-5-39 1,5 67-198,-1 0 1,1 1-1,0-1 1,0 0 0,0 0-1,0 0 1,0 0-1,0 0 1,0 1-1,0-1 1,1 0 0,-1 0-1,0 0 1,0 0-1,1 1 1,-1-1-1,0 0 1,1 0 0,-1 1-1,1-1 1,-1 0-1,1 1 1,-1-1-1,1 0 1,0 1 0,-1-1-1,2 0 1,1 0-219,-1 0 0,1 1 0,-1-1 0,1 1-1,-1 0 1,1 0 0,4 0 0,6 0 197,14-3-845</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2.954"/>
    </inkml:context>
    <inkml:brush xml:id="br0">
      <inkml:brushProperty name="width" value="0.05" units="cm"/>
      <inkml:brushProperty name="height" value="0.05" units="cm"/>
    </inkml:brush>
  </inkml:definitions>
  <inkml:trace contextRef="#ctx0" brushRef="#br0">100 17 18020,'-6'1'991,"1"-1"1,-1 1 0,1 0-1,-1 1 1,-7 3-1,8-4-870,0 1 0,0 0-1,1 0 1,-1 1 0,1-1-1,0 1 1,0 0 0,0 1-1,0-1 1,0 0 0,-5 8-1,9-11-120,0 0-1,-1 1 0,1-1 0,0 0 0,0 0 0,0 0 1,0 1-1,0-1 0,0 0 0,-1 0 0,1 1 1,0-1-1,0 0 0,0 0 0,0 1 0,0-1 0,0 0 1,0 0-1,0 1 0,0-1 0,0 0 0,0 0 0,0 1 1,0-1-1,0 0 0,1 0 0,-1 0 0,0 1 1,0-1-1,0 0 0,0 0 0,0 1 0,0-1 0,1 0 1,-1 0-1,0 0 0,0 0 0,0 1 0,0-1 0,1 0 1,-1 0-1,14 2-89,18-8-124,-14 1 41,-1-2 1,33-17 0,-31 14-39,36-13 0,-55 23 207,1 0 0,-1 0 1,1-1-1,-1 1 0,1 0 1,-1 0-1,1 0 0,-1 0 1,1 0-1,-1 0 0,1 0 1,-1 0-1,1 0 0,-1 0 1,1 0-1,-1 0 0,1 1 0,0-1 1,-1 0-1,0 0 0,1 0 1,-1 1-1,1-1 0,-1 0 1,1 1-1,-1-1 0,1 1 1,3 15-40,-9 29 29,3-34 0,-13 93 54,-1 166-1,17-233-19,0 1 13,-6 46 0,4-74-2,-1 0 0,0 0 0,0 0 0,-1 0 0,0 0 0,-1-1 0,0 1 0,0-1 0,-9 12 0,12-19-9,0 0 0,0 0 1,-1-1-1,1 1 0,0-1 0,-1 1 0,1-1 0,-1 1 0,1-1 0,-1 0 0,0 0 0,0 0 1,1 0-1,-1 0 0,0 0 0,0 0 0,0 0 0,0-1 0,0 1 0,0-1 0,0 0 1,0 0-1,0 1 0,-4-2 0,4 1-1,0-1 0,0 0 1,0 0-1,0 0 0,1 0 0,-1 0 1,0-1-1,0 1 0,1-1 0,-1 1 1,1-1-1,-1 1 0,1-1 0,0 0 1,0 0-1,-1 0 0,1 0 0,0 0 1,1 0-1,-1 0 0,0 0 1,0-3-1,-4-16-29,0 1 0,2 0 1,1-1-1,0 0 1,2 1-1,0-1 0,4-27 1,0 20-360,1 1 1,2-1 0,0 1 0,22-50-1,-22 63 249,0 0-1,1 1 1,0 0 0,1 1-1,17-19 1,18-9-373</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3.506"/>
    </inkml:context>
    <inkml:brush xml:id="br0">
      <inkml:brushProperty name="width" value="0.05" units="cm"/>
      <inkml:brushProperty name="height" value="0.05" units="cm"/>
    </inkml:brush>
  </inkml:definitions>
  <inkml:trace contextRef="#ctx0" brushRef="#br0">23 32 15115,'0'-1'71,"0"1"1,0 0-1,0-1 0,-1 1 0,1-1 0,0 1 1,0 0-1,-1-1 0,1 1 0,0 0 0,0 0 1,-1-1-1,1 1 0,0 0 0,-1 0 0,1-1 1,-1 1-1,1 0 0,0 0 0,-1 0 0,1 0 1,0-1-1,-1 1 0,1 0 0,-1 0 0,1 0 1,0 0-1,-1 0 0,1 0 0,-1 0 1,1 0-1,-1 0 0,1 0 0,0 0 0,-1 1 1,1-1-1,-1 0 0,1 0 0,0 0 0,-1 0 1,1 1-1,0-1 0,-1 0 0,1 0 0,0 1 1,-1-1-1,1 0 0,0 1 0,0-1 0,-1 0 1,1 1-1,0-1 0,0 0 0,0 1 0,-1-1 1,1 0-1,0 1 0,0-1 0,0 1 0,0-1 1,0 0-1,0 2 0,-1 0 165,0 1 0,0 0-1,1 0 1,-1-1 0,1 1 0,0 0 0,-1 0-1,2 4 1,-1-5-165,0-1 0,1 1 0,-1 0 0,1-1 0,0 1 0,-1-1 0,1 1 0,0-1 0,0 1 0,0-1 0,0 0 0,0 1 0,0-1-1,0 0 1,1 0 0,-1 0 0,0 0 0,1 0 0,2 2 0,-1-2 22,1 0 0,-1 1 0,1-1 0,0 0 0,-1-1 0,1 1-1,0-1 1,5 1 0,3-2 55,0 0 0,0 0 0,0-1-1,18-6 1,-4-2 15,-2 0-1,41-24 1,-2 1-25,-63 33-137,0 0-1,1 0 1,-1 0 0,0 0 0,0 0-1,0 0 1,0-1 0,0 1 0,0 0 0,0 0-1,0 0 1,1 0 0,-1 0 0,0 0-1,0 0 1,0 0 0,0 0 0,0 0 0,0 0-1,0 0 1,0 0 0,1 0 0,-1 0-1,0 0 1,0 0 0,0 0 0,0 0 0,0 0-1,0 0 1,0 0 0,1 0 0,-1 0 0,0 1-1,0-1 1,0 0 0,0 0 0,0 0-1,0 0 1,0 0 0,0 0 0,0 0 0,0 0-1,1 0 1,-1 0 0,0 1 0,0-1-1,0 0 1,0 0 0,0 0 0,-2 8 15,-6 8-2,-5 11-4,0 0 0,2 0 0,0 1 0,2 0 0,1 1-1,2 0 1,1 1 0,1-1 0,1 1 0,2-1 0,1 1 0,1 0 0,1 0-1,2-1 1,1 1 0,15 46 0,-7-40-16,-9-29 0,-1 0 0,0 1 0,0-1 1,-1 1-1,0 0 0,-1 0 0,1 0 0,-1 10 0,-1-17 6,0 0-1,0 0 0,-1-1 0,1 1 1,0 0-1,0 0 0,-1 0 0,1-1 1,-1 1-1,1 0 0,0 0 0,-1-1 1,0 1-1,1-1 0,-1 1 0,1 0 1,-1-1-1,0 1 0,1-1 0,-1 1 1,0-1-1,0 0 0,1 1 0,-1-1 0,0 0 1,0 1-1,1-1 0,-1 0 0,0 0 1,0 0-1,0 0 0,0 0 0,1 0 1,-1 0-1,-2 0 0,0 0 3,-1 0-1,0-1 0,1 0 1,-1 0-1,1 0 1,-7-3-1,3 1 2,0-1-1,1 0 1,0 0 0,0-1 0,0 0-1,0 0 1,1 0 0,0-1-1,0 1 1,0-1 0,1 0-1,0-1 1,0 1 0,1-1-1,-1 0 1,1 0 0,1 0-1,0 0 1,0 0 0,0-1 0,-1-13-1,2 11-6,1 0 1,-1 0-1,2 1 0,0-1 0,0 0 0,0 0 0,2 1 0,-1-1 0,1 1 1,0-1-1,1 1 0,0 0 0,0 0 0,1 1 0,1-1 0,7-9 0,-4 8-79,1 0-1,0 1 0,1 0 0,-1 1 0,2 0 0,18-9 0,-1 2-218,49-16-1,-35 17 107</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4.064"/>
    </inkml:context>
    <inkml:brush xml:id="br0">
      <inkml:brushProperty name="width" value="0.05" units="cm"/>
      <inkml:brushProperty name="height" value="0.05" units="cm"/>
    </inkml:brush>
  </inkml:definitions>
  <inkml:trace contextRef="#ctx0" brushRef="#br0">234 25 16964,'-1'-1'138,"1"-1"-1,-1 1 1,0 0 0,1-1 0,-1 1 0,0 0 0,0-1 0,0 1-1,0 0 1,0 0 0,0 0 0,0 0 0,0 0 0,0 0 0,0 0 0,-1 0-1,1 0 1,0 0 0,-1 1 0,1-1 0,-2 0 0,0 1 6,1-1 1,0 1-1,-1 0 1,1 0-1,0 0 1,-1 1-1,1-1 1,0 0-1,0 1 1,-1 0-1,1-1 1,-3 3-1,-4 1 135,1 0-1,1 1 1,-1 0-1,1 1 1,-14 12-1,9-4-212,0 1-1,0 0 0,2 0 0,0 1 0,1 1 0,0 0 0,1 0 1,1 0-1,1 1 0,0 0 0,2 0 0,0 1 0,-2 26 1,5-40-59,1 0 1,0 0-1,0 0 1,0 0-1,1 0 1,0 0-1,0 0 1,0 0-1,0 0 1,1 0 0,0 0-1,0-1 1,4 8-1,-3-9-55,-1 0-1,1 0 1,0 0-1,0-1 1,0 1 0,0-1-1,0 0 1,0 0-1,1 0 1,-1 0-1,1 0 1,-1-1-1,1 1 1,0-1 0,-1 0-1,1-1 1,0 1-1,5 0 1,3 0-127,1-1 1,-1-1 0,0 0 0,1 0-1,-1-1 1,0-1 0,0 0 0,21-9-1,19-8-295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9:03.207"/>
    </inkml:context>
    <inkml:brush xml:id="br0">
      <inkml:brushProperty name="width" value="0.05" units="cm"/>
      <inkml:brushProperty name="height" value="0.05" units="cm"/>
    </inkml:brush>
  </inkml:definitions>
  <inkml:trace contextRef="#ctx0" brushRef="#br0">23 17 15723,'8'-16'2699,"-3"16"-1276,-3 9-231,3 204 1608,-2-62-2460,-2-107-184,5 77 555,-7-115-818,-2-9-234,-5-10-615,-2-8-17,-10-34 0,9 19 283</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4.472"/>
    </inkml:context>
    <inkml:brush xml:id="br0">
      <inkml:brushProperty name="width" value="0.05" units="cm"/>
      <inkml:brushProperty name="height" value="0.05" units="cm"/>
    </inkml:brush>
  </inkml:definitions>
  <inkml:trace contextRef="#ctx0" brushRef="#br0">106 41 15603,'-10'7'429,"1"0"-1,1 1 1,-1 0-1,2 0 0,-1 1 1,1 0-1,0 0 1,1 0-1,0 1 0,0 0 1,1 1-1,-7 19 1,10-25-369,1-1 1,0 1 0,0 0 0,1 0 0,-1 0 0,1 0 0,0-1 0,1 7 0,-1-9-38,1 0 1,-1 0-1,1 0 0,-1 0 0,1 0 0,0 0 1,0 0-1,0 0 0,0 0 0,0 0 1,0-1-1,1 1 0,-1 0 0,1-1 0,-1 1 1,1-1-1,0 1 0,-1-1 0,1 0 1,4 2-1,0 0 26,0-1 1,1 0-1,-1-1 1,1 1 0,0-1-1,0-1 1,-1 1-1,1-1 1,0 0-1,0-1 1,-1 0-1,1 0 1,0 0 0,6-3-1,13-4 148,0-1 0,25-13 1,81-50 699,-102 54-678,-27 16-180,-1 1-1,1-1 1,0 1-1,0-1 1,0 1-1,0 0 1,0 0 0,0 0-1,0 1 1,4-1-1,-6 1-22,0 0 0,0 1-1,0-1 1,0 0-1,0 1 1,0-1 0,0 1-1,0 0 1,0-1 0,0 1-1,0 0 1,0-1-1,-1 1 1,1 0 0,0 0-1,-1 0 1,1 0 0,0 0-1,-1-1 1,1 1-1,-1 0 1,1 0 0,-1 1-1,0-1 1,0 0-1,1 0 1,-1 0 0,0 0-1,0 0 1,0 0 0,0 2-1,0 1 4,1-1-1,-1 1 1,1-1-1,0 1 0,0-1 1,0 1-1,1-1 1,-1 1-1,1-1 1,0 0-1,0 0 1,3 3-1,-4-4-12,1-1 0,0 1-1,0-1 1,0 0 0,0 0 0,0 0-1,0 0 1,0-1 0,1 1 0,-1 0-1,0-1 1,0 1 0,1-1 0,-1 0 0,0 0-1,1 0 1,-1 0 0,0 0 0,0-1-1,1 1 1,1-1 0,11-3-208,-1 0-1,-1 0 1,1-2 0,-1 1 0,1-2 0,-2 0-1,19-13 1,-8 4-1107,-2-2 0,0 0-1,19-22 1,-7-1-617,-14 21 1015</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4.941"/>
    </inkml:context>
    <inkml:brush xml:id="br0">
      <inkml:brushProperty name="width" value="0.05" units="cm"/>
      <inkml:brushProperty name="height" value="0.05" units="cm"/>
    </inkml:brush>
  </inkml:definitions>
  <inkml:trace contextRef="#ctx0" brushRef="#br0">21 6 14299,'-21'221'6927,"23"109"-4044,-2-232-2003,49-391 90,-40 249-1039,-6 27 29,11-54-379,36-107 0,-49 175 401,1-3-24,0 0 0,1 1-1,0-1 1,5-7-1,-8 12 39,1 0-1,-1 0 0,1 0 1,0 1-1,-1-1 1,1 0-1,0 0 0,0 1 1,-1-1-1,1 1 1,0-1-1,0 0 0,0 1 1,0-1-1,0 1 0,0 0 1,0-1-1,0 1 1,0 0-1,0 0 0,0 0 1,0 0-1,0-1 0,0 1 1,0 0-1,0 1 1,0-1-1,0 0 0,0 0 1,0 0-1,0 1 0,0-1 1,0 0-1,0 1 1,1 0-1,1 2 0,1-1 1,-1 1-1,0 0 1,0 1-1,0-1 1,0 0-1,-1 1 1,0 0-1,1-1 1,-1 1-1,-1 0 1,4 7-1,-1 2-7,0 1 0,5 23 0,-8-27 13,0-1-1,0 0 1,-1 0-1,0 0 1,-1 0-1,0 0 1,0 1-1,-1-1 1,0-1-1,-1 1 1,0 0 0,-5 11-1,5-15 27,1-1-1,-1 0 1,0 1-1,0-1 1,0 0-1,-1-1 1,0 1-1,1 0 1,-1-1 0,0 0-1,-1 0 1,1 0-1,0-1 1,-1 1-1,0-1 1,1 0-1,-1-1 1,0 1 0,0-1-1,0 0 1,0 0-1,0 0 1,-8 0-1,11-1-45,1 0-1,-1 0 1,0 0 0,0 0-1,0 0 1,0 0-1,0 0 1,0 0-1,1-1 1,-1 1-1,0-1 1,0 1 0,1-1-1,-1 0 1,0 0-1,1 0 1,-1 1-1,0-2 1,1 1-1,-1 0 1,1 0 0,0 0-1,-1-1 1,1 1-1,0-1 1,0 1-1,0-1 1,0 1-1,0-1 1,0 0-1,1 1 1,-1-1 0,0 0-1,1 0 1,-1 0-1,1-2 1,0-1-76,0 0-1,0 0 1,1 0 0,-1 0 0,1 0-1,1 0 1,-1 1 0,1-1 0,-1 0-1,1 1 1,1-1 0,4-8 0,19-19-335,6-2-167</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5.375"/>
    </inkml:context>
    <inkml:brush xml:id="br0">
      <inkml:brushProperty name="width" value="0.05" units="cm"/>
      <inkml:brushProperty name="height" value="0.05" units="cm"/>
    </inkml:brush>
  </inkml:definitions>
  <inkml:trace contextRef="#ctx0" brushRef="#br0">126 1 17988,'-5'8'639,"-1"0"1,0-1 0,0 1-1,-8 7 1,-19 23 862,25-28-1238,1 1 0,1 1 0,0 0 1,0 0-1,1 0 0,1 0 1,0 1-1,1-1 0,-3 20 1,6-30-251,0 0 1,-1 0-1,1 0 1,1 0-1,-1 0 1,0 0-1,0 0 1,1 0-1,-1 0 1,1-1-1,0 1 1,0 0-1,-1 0 1,1 0-1,0 0 1,0-1-1,1 1 1,-1-1-1,0 1 1,1-1-1,-1 1 1,1-1-1,-1 1 1,1-1-1,-1 0 1,1 0-1,0 0 1,0 0-1,-1 0 1,1-1-1,0 1 1,0 0-1,0-1 1,0 1-1,4-1 1,-1 1-16,0-1 0,1 0 1,-1 0-1,0-1 0,0 1 1,0-1-1,1 0 0,-1-1 0,0 1 1,0-1-1,-1 0 0,1 0 1,5-4-1,-1 0-30,0-1 0,0-1 0,-1 0 0,0 0 0,0 0 0,-1-1 0,0 0 0,6-12 0,3-7-160,19-46 1,-35 73 187,0 1 1,0-1 0,0 1 0,0-1-1,0 1 1,0-1 0,1 0 0,-1 1-1,0-1 1,0 1 0,1-1 0,-1 1-1,0-1 1,1 1 0,-1-1 0,0 1-1,1-1 1,-1 1 0,1 0 0,-1-1-1,1 1 1,-1 0 0,1-1 0,-1 1-1,1 0 1,-1-1 0,2 1 0,3 15-18,3 11-21,-7-25 20,1 1 1,-1-1-1,0 0 1,0 1 0,1-1-1,-1 0 1,1 0-1,-1 0 1,1 0-1,-1-1 1,1 1-1,-1 0 1,1 0 0,0-1-1,0 0 1,3 1-1,-1 0-93,1-1-1,-1 0 1,1 0-1,-1-1 1,1 1 0,6-2-1,3-3-537,0 1-1,0-2 1,14-7 0,-7 1-438,-16 9 623,0 0 1,0 0-1,0 0 0,0 1 1,1 0-1,-1 0 0,1 0 1,-1 0-1,11 0 1,-12 1 406,-1 0 0,1 0 0,-1 0 0,1 0 0,-1 0 0,0 0 0,0-1 0,1 0 0,-1 0 0,3-2 0,1 0-8,14-11-66</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5.952"/>
    </inkml:context>
    <inkml:brush xml:id="br0">
      <inkml:brushProperty name="width" value="0.05" units="cm"/>
      <inkml:brushProperty name="height" value="0.05" units="cm"/>
    </inkml:brush>
  </inkml:definitions>
  <inkml:trace contextRef="#ctx0" brushRef="#br0">49 432 13635,'-18'29'1649,"-5"8"-643,22-35-902,-1 1-1,1-1 0,1 0 0,-1 1 0,0-1 0,1 1 0,-1-1 0,1 1 0,-1-1 0,1 1 0,0-1 0,0 1 0,1 2 0,-1-4-89,1 0-1,-1 0 1,1 0-1,-1-1 1,1 1 0,-1 0-1,1-1 1,0 1-1,-1 0 1,1-1 0,0 1-1,0-1 1,-1 1-1,1-1 1,0 1-1,0-1 1,0 1 0,0-1-1,0 0 1,-1 0-1,1 1 1,0-1 0,0 0-1,0 0 1,0 0-1,0 0 1,0 0 0,0 0-1,0 0 1,0 0-1,1-1 1,29-6-413,-5-5-454,-1-2 0,0-1 0,41-32 0,-27 19 391,-19 13 395,-1-1 0,0-1 0,-1 0 0,-1-1 0,0-1 0,-2-1 0,14-23 0,-11 13 694,-2 0-1,-1-1 1,-2-1-1,15-51 1,-18 31 1376,-12 51-479,-3 8-1022,-3 11-160,-6 30-75,2 1-1,-11 99 1,21-120-276,1 0-1,2 0 1,0 0 0,2-1 0,1 1-1,15 51 1,-19-77 8,1 2-2,0 0 1,0 0-1,1 0 1,-1 0-1,1-1 0,0 1 1,0 0-1,0-1 1,1 1-1,-1-1 0,1 0 1,5 5-1,-8-8 2,0 0-1,0 0 1,0 1 0,1-1-1,-1 0 1,0 0 0,0 0-1,1 0 1,-1 0-1,0 0 1,0 0 0,0 0-1,1 0 1,-1 0-1,0 0 1,0 0 0,0-1-1,1 1 1,-1 0 0,0 0-1,0 0 1,0 0-1,1 0 1,-1 0 0,0 0-1,0-1 1,0 1-1,0 0 1,1 0 0,-1 0-1,0 0 1,0 0 0,0-1-1,0 1 1,0 0-1,0 0 1,0 0 0,0-1-1,1 1 1,-1 0-1,0 0 1,0 0 0,0-1-1,0 1 1,0 0-1,0 0 1,0-1 0,0 1-1,0 0 1,0 0 0,0 0-1,0-1 1,-1 1-1,1 0 1,0 0 0,0 0-1,0-1 1,0 1-1,0 0 1,0 0 0,-1 0-1,-2-18-77,-11-16 11,-29-52 1,28 58 474,0 0 1,-18-56-1,32 80-322,0 0 1,0 1 0,0-1-1,1 0 1,-1 0-1,1 1 1,0-1 0,0 0-1,2-7 1,-2 9-53,1 1 0,-1-1 0,1 1 1,0-1-1,-1 1 0,1-1 0,0 1 0,0-1 0,0 1 1,0 0-1,1 0 0,-1-1 0,0 1 0,0 0 1,1 0-1,-1 0 0,1 0 0,-1 1 0,1-1 1,-1 0-1,1 1 0,-1-1 0,1 1 0,2-1 1,13-1-182,-1 0 0,1 2 0,0 0 0,0 1 0,29 5 0,-18-3 71,19 3-141,-1 2-93</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6.508"/>
    </inkml:context>
    <inkml:brush xml:id="br0">
      <inkml:brushProperty name="width" value="0.05" units="cm"/>
      <inkml:brushProperty name="height" value="0.05" units="cm"/>
    </inkml:brush>
  </inkml:definitions>
  <inkml:trace contextRef="#ctx0" brushRef="#br0">1 1 18140,'13'7'2072,"4"12"-1344,-6 15-295,-2 8 1191,2 9-768,-2 4-192,3 2-360,0-5-232,-1-11-528,1-9-248,-4-20-280,-3-12 728,-5-29-208,-5-12-200</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6.940"/>
    </inkml:context>
    <inkml:brush xml:id="br0">
      <inkml:brushProperty name="width" value="0.05" units="cm"/>
      <inkml:brushProperty name="height" value="0.05" units="cm"/>
    </inkml:brush>
  </inkml:definitions>
  <inkml:trace contextRef="#ctx0" brushRef="#br0">0 0 16892,'6'5'1600,"2"4"-1240,1-1-208,2-2 504,7 1-992,4-2 552,7 3-272,2-2-152</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7.326"/>
    </inkml:context>
    <inkml:brush xml:id="br0">
      <inkml:brushProperty name="width" value="0.05" units="cm"/>
      <inkml:brushProperty name="height" value="0.05" units="cm"/>
    </inkml:brush>
  </inkml:definitions>
  <inkml:trace contextRef="#ctx0" brushRef="#br0">172 0 16379,'0'1'112,"1"0"0,-1 0 0,0 0-1,0 0 1,0 0 0,0 0-1,1 0 1,-1 0 0,-1 0-1,1 0 1,0 0 0,0 0 0,0 0-1,0 0 1,-1 0 0,1-1-1,-1 1 1,1 0 0,0 0-1,-1 0 1,0 1 0,-1 0 62,0 0-1,0 0 1,0 1 0,0-1 0,-1-1 0,1 1-1,-4 2 1,-6 2 466,0 0-1,-19 7 1,22-10 63,-74 22 1285,83-25-1991,0 0-1,0 0 0,0 0 1,0 0-1,0 0 0,0 0 1,0 0-1,0 0 0,0 0 1,0 1-1,0-1 1,-1 0-1,1 0 0,0 0 1,0 0-1,0 0 0,0 0 1,0 0-1,0 0 0,0 0 1,0 0-1,0 0 0,0 0 1,0 0-1,0 0 0,0 0 1,0 1-1,0-1 1,0 0-1,0 0 0,0 0 1,0 0-1,0 0 0,0 0 1,0 0-1,0 0 0,0 0 1,0 0-1,0 0 0,0 0 1,0 0-1,0 0 0,0 1 1,1-1-1,-1 0 0,0 0 1,0 0-1,0 0 1,0 0-1,0 0 0,0 0 1,0 0-1,0 0 0,0 0 1,0 0-1,0 0 0,0 0 1,0 0-1,0 0 0,0 0 1,1 0-1,-1 0 0,0 0 1,0 0-1,0 0 1,0 0-1,0 0 0,0 0 1,10 4-124,11 2-40,9 0-119,-1 2 0,37 14 0,-56-18 230,0 0 0,-1 1-1,0 0 1,0 0 0,-1 1 0,1 0-1,-1 0 1,-1 1 0,1 0 0,10 13 0,-16-17 52,0 0 0,-1 0 1,1-1-1,-1 1 1,1 0-1,-1 0 1,0 1-1,0-1 0,-1 0 1,1 0-1,0 0 1,-1 1-1,0-1 1,0 0-1,0 0 0,-1 6 1,0-4 36,-1 0-1,1 0 1,-1 0-1,0-1 1,0 1 0,-1-1-1,1 1 1,-1-1 0,-7 8-1,1-2 65,0-1 1,-2 0-1,1-1 0,-1 0 0,0 0 0,0-1 0,-18 7 0,25-11-158,-1-1-1,0-1 1,0 1-1,0-1 1,0 0-1,0 0 1,0 0-1,0 0 1,-8-1-1,11 0 41,0-1 0,-1 1 0,1-1 0,0 1 0,0-1-1,-1 0 1,1 0 0,0 0 0,0 0 0,0 0 0,0-1 0,0 1-1,0-1 1,0 1 0,1-1 0,-1 1 0,0-1 0,1 0 0,0 0-1,-1 0 1,-1-4 0,-8-24-304</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7.916"/>
    </inkml:context>
    <inkml:brush xml:id="br0">
      <inkml:brushProperty name="width" value="0.05" units="cm"/>
      <inkml:brushProperty name="height" value="0.05" units="cm"/>
    </inkml:brush>
  </inkml:definitions>
  <inkml:trace contextRef="#ctx0" brushRef="#br0">1 0 16508,'4'8'474,"-1"-1"1,0 1 0,0 0-1,-1 0 1,0 1 0,-1-1-1,1 0 1,-1 1 0,-1-1 0,0 13-1,4 35 975,-3-51-1362,0 1 0,0-1-1,1 0 1,0 1 0,0-1 0,0 0-1,1 0 1,-1 0 0,1 0-1,6 6 1,-8-9-76,1 0 0,0 0 0,0-1 0,0 1-1,0-1 1,1 0 0,-1 1 0,0-1 0,1 0 0,-1 0 0,0-1 0,1 1-1,-1 0 1,1-1 0,0 0 0,-1 1 0,1-1 0,-1 0 0,1 0-1,-1 0 1,1-1 0,-1 1 0,1-1 0,-1 1 0,4-2 0,4-2 2,0 0 1,0 0-1,-1-1 0,0 0 1,0-1-1,0 0 1,0-1-1,-1 0 1,11-11-1,6-9 48,28-40-1,-47 59-46,6-3 21,-11 11-34,-1 0 0,0 0 0,1 0 0,-1 0 0,1 0 0,-1 0 0,0 0 0,1 0 0,-1 0 0,1 1 0,-1-1 0,0 0 0,1 0 0,-1 0 0,0 0 0,1 0 0,-1 1 0,0-1 0,1 0 0,-1 0 0,0 1 0,1-1 0,-1 0 0,1 1 0,1 2 4,0 0-1,0 1 1,-1-1-1,1 1 1,-1-1-1,2 6 1,7 14 18,-9-22-11,0 0 1,0 0 0,1 0-1,-1 0 1,0 0 0,1 0-1,-1 0 1,1-1 0,-1 1-1,1 0 1,-1-1 0,1 0 0,-1 1-1,1-1 1,0 0 0,-1 1-1,1-1 1,0 0 0,-1 0-1,1-1 1,0 1 0,-1 0-1,1 0 1,-1-1 0,1 1-1,0-1 1,-1 0 0,1 1 0,-1-1-1,0 0 1,3-1 0,6-4 56,1 0 1,-1-1 0,10-9 0,-14 12-31,7-7 22,-9 7-67,1 0-1,0 0 0,0 0 1,0 1-1,0 0 1,1 0-1,0 0 1,8-3-1,-13 6 2,-1 0-1,1 0 0,0 0 0,-1 0 0,1 0 1,0 0-1,-1 1 0,1-1 0,0 0 0,-1 0 1,1 0-1,-1 1 0,1-1 0,0 0 0,-1 1 1,1-1-1,-1 1 0,1-1 0,-1 1 0,1-1 1,-1 1-1,0-1 0,1 1 0,-1-1 0,0 1 1,1-1-1,-1 1 0,0-1 0,1 1 0,-1 0 1,0-1-1,0 1 0,0 0 0,0 1 0,5 29-108,-4-19 75,-1-8 38,1 0-1,-1 0 1,1 0-1,0 0 0,1-1 1,-1 1-1,1 0 1,-1 0-1,1-1 0,0 1 1,0-1-1,6 6 1,-7-7 8,1-1 0,0 0 0,0 0 0,0 1 0,1-1 0,-1-1 0,0 1 0,0 0 0,1 0 0,-1-1 0,0 1 1,1-1-1,-1 0 0,0 0 0,1 0 0,-1 0 0,0 0 0,1 0 0,-1-1 0,0 1 0,1-1 0,-1 0 0,0 1 0,2-2 0,11-4 25,-1 0 0,0-1 0,-1-1 0,1 0 0,-1-1 0,-1 0 0,0-1 0,0 0-1,-1-1 1,0 0 0,15-22 0,-22 23-46,-9 11-18,4 0 30,0 0 0,0 0 0,0 0 0,0 0 0,1 0 0,-1 0 0,0 0 0,0 0 0,1 0 0,-1 1 0,0-1 1,1 0-1,-1 0 0,1 1 0,-1 1 0,1 0 10,0-1 0,-1 1 0,1-1 1,1 1-1,-1-1 0,0 1 0,0-1 1,1 0-1,-1 1 0,1-1 0,0 0 0,0 1 1,0-1-1,0 0 0,0 0 0,0 0 0,1 0 1,2 4-1,-2-5-21,0 0 1,0 0-1,0 0 0,0 0 1,0 0-1,0 0 0,0-1 1,0 1-1,1-1 0,-1 0 1,0 1-1,0-1 0,0 0 0,1 0 1,-1 0-1,0-1 0,0 1 1,0 0-1,0-1 0,1 0 1,2-1-1,20-12-1391,-3 0 376,-12 13 637</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48.818"/>
    </inkml:context>
    <inkml:brush xml:id="br0">
      <inkml:brushProperty name="width" value="0.05" units="cm"/>
      <inkml:brushProperty name="height" value="0.05" units="cm"/>
    </inkml:brush>
  </inkml:definitions>
  <inkml:trace contextRef="#ctx0" brushRef="#br0">13 21 15203,'-3'-7'5146,"-3"22"-3189,5-9-1846,0 0-1,0-1 1,1 1 0,0 0-1,0-1 1,0 1 0,1 0-1,0-1 1,0 1 0,0-1-1,1 1 1,0-1 0,0 0-1,0 1 1,1-1 0,0 0-1,-1 0 1,7 6 0,-7-7-67,1-1 1,-1 0-1,1 0 1,0 0-1,0 0 1,0-1-1,0 1 1,0-1-1,0 0 1,1 0-1,-1 0 1,1 0-1,0-1 1,-1 1-1,1-1 1,0 0 0,0 0-1,0-1 1,0 1-1,0-1 1,0 1-1,0-1 1,0 0-1,0-1 1,0 1-1,7-3 1,-6 1-4,1-1 0,-1 1 0,1-1 0,-1-1 0,0 1 0,0-1 1,-1 0-1,1 0 0,-1 0 0,0-1 0,0 0 0,0 1 0,3-7 0,-2 3-20,-1 1 0,0-1-1,0 1 1,-1-1 0,0 0 0,0 0-1,-1-1 1,0 1 0,0-9 0,-2 15-21,0 0 0,0 1 1,0-1-1,0 0 0,0 0 1,-1 1-1,1-1 0,-1 0 1,1 1-1,-1-1 0,0 1 1,1-1-1,-1 1 0,-2-3 1,3 4-2,0-1 1,0 1 0,-1 0 0,1 0 0,0-1 0,-1 1 0,1 0 0,0 0 0,-1 0 0,1-1 0,0 1 0,-1 0 0,1 0 0,0 0-1,-1 0 1,1 0 0,0 0 0,-1 0 0,1-1 0,0 1 0,-1 0 0,1 0 0,-1 1 0,1-1 0,0 0 0,-1 0 0,0 0-1,0 1 1,0-1-1,1 1 1,-1 0-1,0-1 1,1 1 0,-1 0-1,0-1 1,1 1-1,-1 0 1,1 0-1,-1 0 1,1-1 0,-1 1-1,0 1 1,-1 5 5,-1 0 1,1 0-1,0 0 1,1 0-1,0 0 1,0 0-1,0 0 1,1 0 0,0 1-1,0-1 1,1 0-1,0 0 1,0 0-1,1 0 1,3 10-1,-3-13-55,-1-1 0,0 0 0,1 1-1,-1-1 1,1 0 0,0 0 0,0 0 0,1-1-1,-1 1 1,0 0 0,1-1 0,0 1 0,-1-1-1,1 0 1,0 0 0,0 0 0,0 0-1,0-1 1,1 1 0,-1-1 0,0 0 0,1 0-1,-1 0 1,1 0 0,-1-1 0,1 1 0,-1-1-1,1 0 1,-1 0 0,1 0 0,-1 0 0,7-2-1,-7 1-23,0 0 0,0 0 0,0 0 0,0-1-1,-1 1 1,1-1 0,4-2 0,2-5-317</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0.276"/>
    </inkml:context>
    <inkml:brush xml:id="br0">
      <inkml:brushProperty name="width" value="0.05" units="cm"/>
      <inkml:brushProperty name="height" value="0.05" units="cm"/>
    </inkml:brush>
  </inkml:definitions>
  <inkml:trace contextRef="#ctx0" brushRef="#br0">262 395 14139,'-3'-5'557,"1"0"0,-1 0 0,0 1 0,0-1 0,0 1 0,-1 0 0,0 0 0,0 0-1,0 0 1,-5-4 0,5 6-368,0 0 0,0 0 0,-1 0 0,1 1 0,0-1 0,-1 1 0,1 0 0,-1 0 0,1 1 0,-1-1-1,1 1 1,-1 0 0,-4 1 0,2 0-109,-1 0 0,1 1-1,-1 0 1,1 0 0,0 1 0,0 0-1,0 0 1,1 0 0,-1 1-1,1 0 1,0 1 0,-7 5 0,8-6-54,0 1 0,0 0 0,0-1 1,1 2-1,0-1 0,0 0 1,0 1-1,1 0 0,-1 0 0,2 0 1,-1 0-1,0 0 0,-2 13 1,5-18-21,-1 1 1,1 0 0,0 0 0,0 0 0,0 0 0,0 0 0,0 0 0,0 0 0,1 0 0,-1-1 0,1 1 0,-1 0 0,1 0 0,-1 0 0,1-1-1,0 1 1,0 0 0,0-1 0,0 1 0,0 0 0,3 2 0,-2-2 1,1-1 0,-1 1 0,1-1 0,0 0 0,-1 1 0,1-1 0,0 0-1,0-1 1,0 1 0,0 0 0,0-1 0,5 1 0,3-1 7,1-1-1,-1 0 1,0 0-1,0-1 1,0-1-1,15-5 1,-10 2 3,0-1-1,-1-1 1,0-1-1,0 0 1,-1-1-1,0 0 1,-1-1 0,0-1-1,-1 0 1,-1 0-1,0-2 1,0 1-1,13-24 1,-13 19 37,-2-1 0,0 0 1,-1-1-1,0 1 0,-2-1 0,-1-1 1,0 1-1,-1-1 0,-2 0 0,1-35 0,-3 51-26,0 0 0,-1 0 0,1 0 0,-1 0 0,-1 0 0,1 0-1,-1 0 1,1 0 0,-6-9 0,6 13-20,0 0 0,0-1 0,0 1-1,0 0 1,0 0 0,0 0 0,0 0 0,0 0 0,0 0 0,-1 0 0,1 0-1,0 1 1,-1-1 0,1 0 0,-1 1 0,1-1 0,-1 1 0,1-1 0,-1 1 0,1 0-1,-1 0 1,1 0 0,-1 0 0,1 0 0,-1 0 0,1 0 0,-1 0 0,1 1-1,-1-1 1,1 0 0,-1 1 0,1-1 0,-1 1 0,1 0 0,-3 1 0,-3 2 3,0 1 0,1 0 1,0 1-1,-1-1 1,2 1-1,-1 0 1,1 0-1,0 1 1,0 0-1,1 0 1,-5 9-1,5-8-15,-1 0 0,2 1 0,-1 0 0,1 0 0,1-1 0,0 2 0,0-1 0,0 0 1,1 16-1,1-23-6,0 0 0,0 1 0,1-1 0,-1 0 0,1 0 0,0 0 0,-1 0 0,1 0 0,0-1 0,0 1 0,1 0 0,-1 0 0,0-1 0,0 1 0,1 0 0,-1-1 0,1 1 0,0-1 0,-1 0 0,1 0 0,0 1 0,0-1 0,-1 0 0,1 0 0,0-1 0,0 1 0,0 0 0,0-1 0,0 1 0,3-1 0,8 2-108,-1 0 0,1-1 0,0-1 1,12-1-1,-3 0-54,-14 1 94,0 0 0,0 1 0,0 0 0,0 0 0,-1 0 0,16 6 0,-20-6 58,0 1 0,0-1 0,0 1 0,0 0 0,0 0 0,0 0 0,-1 1 0,1-1 0,-1 1 0,1-1 0,-1 1 1,0 0-1,0 0 0,0 0 0,0 0 0,-1 0 0,3 6 0,0 4 11,-1 0 0,0 0 1,1 16-1,3 14-913,-4-34 777,1-5-55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9:03.607"/>
    </inkml:context>
    <inkml:brush xml:id="br0">
      <inkml:brushProperty name="width" value="0.05" units="cm"/>
      <inkml:brushProperty name="height" value="0.05" units="cm"/>
    </inkml:brush>
  </inkml:definitions>
  <inkml:trace contextRef="#ctx0" brushRef="#br0">11 378 18156,'-1'0'127,"1"0"0,0 0 0,-1 0 0,1 0 0,-1 0 0,1 0 0,-1 0 0,1 0 0,-1 0 0,1 0 0,0 0 1,-1-1-1,1 1 0,-1 0 0,1 0 0,0-1 0,-1 1 0,1 0 0,0 0 0,-1-1 0,1 1 0,0 0 0,0-1 0,-1 1 0,1 0 0,0-1 0,8-5 1950,7-3-1767,3-7-131,-2 0 1,1-1-1,-2-1 0,0-1 0,-1 0 0,20-38 1,51-131 742,-85 187-922,0 1 1,0 0 0,0-1 0,0 1 0,0 0 0,0 0 0,0-1 0,0 1-1,0 0 1,1 0 0,-1-1 0,0 1 0,0 0 0,0 0 0,0-1 0,0 1 0,1 0-1,-1 0 1,0-1 0,0 1 0,0 0 0,1 0 0,-1 0 0,0 0 0,0-1-1,1 1 1,-1 0 0,0 0 0,0 0 0,1 0 0,-1 0 0,0 0 0,1 0-1,-1 0 1,0 0 0,0 0 0,1 0 0,-1 0 0,0 0 0,1 0 0,-1 0 0,9 13-3,5 34-49,-10-35 39,5 20 14,-3-7-438,2-1 0,0 0 0,24 45 0,-23-59 133</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1.022"/>
    </inkml:context>
    <inkml:brush xml:id="br0">
      <inkml:brushProperty name="width" value="0.05" units="cm"/>
      <inkml:brushProperty name="height" value="0.05" units="cm"/>
    </inkml:brush>
  </inkml:definitions>
  <inkml:trace contextRef="#ctx0" brushRef="#br0">8 0 18084,'-3'78'3002,"0"-58"-2543,2 1-1,0 0 0,2-1 0,0 1 0,1-1 1,1 1-1,6 20 0,-8-37-431,0-1-1,1 1 1,-1-1 0,1 0-1,0 1 1,0-1 0,0 0 0,0 0-1,0-1 1,1 1 0,-1 0-1,1-1 1,0 1 0,0-1-1,0 0 1,0 0 0,0 0-1,0 0 1,1-1 0,-1 1 0,0-1-1,1 0 1,0 0 0,-1 0-1,1 0 1,-1-1 0,1 0-1,0 1 1,-1-1 0,1-1 0,0 1-1,5-1 1,3-2-13,1 0 1,-1 0-1,0-1 1,0-1-1,0 0 1,0 0-1,-1-2 0,12-7 1,-4 1 8,-1-1 1,-1 0 0,-1-1-1,0-1 1,-1 0 0,0-2-1,-2 1 1,0-2 0,-1 0-1,17-36 1,-22 45 55,-4 13-26,-1 24-2,-2-8-37,1-16-12,-1 1-1,1 0 0,0-1 1,0 1-1,0-1 0,1 1 1,-1-1-1,1 0 1,0 0-1,0 1 0,0-1 1,0-1-1,0 1 0,1 0 1,-1 0-1,1-1 0,5 5 1,-5-6-1,0 0 1,0 1 0,0-1-1,0 0 1,0-1-1,0 1 1,0-1-1,0 1 1,0-1-1,1 0 1,-1 0 0,0 0-1,0 0 1,0-1-1,0 1 1,0-1-1,0 0 1,1 0-1,-2 0 1,7-3 0,7-5 9,0-1 1,-1 0 0,0-1 0,-1-1-1,24-26 1,10-6-21,-47 43 6,-1 0 1,1 0 0,0 1-1,0-1 1,0 0-1,0 1 1,0-1-1,0 1 1,0-1-1,0 1 1,0-1-1,0 1 1,0 0-1,0-1 1,0 1-1,0 0 1,1 0-1,-1 0 1,0 0-1,1 0 1,-1 0-1,0 1 1,0-1-1,0 1 1,0-1-1,-1 1 0,1-1 1,0 1-1,-1 0 1,1-1-1,0 1 1,-1 0-1,1-1 1,-1 1-1,1 0 1,-1 0-1,1 0 0,-1 0 1,1 1-1,2 6-15,-1 0-1,-1 0 0,0 1 0,1 11 1,-1-12-3,-1-1-127,1 1 0,0-2-1,1 1 1,0 0 0,5 12 0,-7-18 81,0 0 0,1 0 0,-1 0 0,1 0 0,-1-1 0,1 1 0,0 0 0,-1 0 0,1-1 0,0 1 0,-1 0 0,1-1 0,0 1 0,0-1 0,0 1 0,0-1 1,0 1-1,-1-1 0,1 1 0,2-1 0,-2 0-2,0 0 1,1 0 0,-1-1-1,0 1 1,1 0 0,-1-1-1,0 1 1,0-1 0,1 0-1,-1 1 1,0-1 0,0 0-1,0 0 1,0 1 0,0-1-1,0 0 1,0 0 0,0 0-1,1-2 1,16-21-523,2-7-187</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1.456"/>
    </inkml:context>
    <inkml:brush xml:id="br0">
      <inkml:brushProperty name="width" value="0.05" units="cm"/>
      <inkml:brushProperty name="height" value="0.05" units="cm"/>
    </inkml:brush>
  </inkml:definitions>
  <inkml:trace contextRef="#ctx0" brushRef="#br0">160 127 16516,'-59'40'3581,"41"-29"-2761,1 1 0,0 1 1,-16 15-1,31-27-768,1 0-1,0 0 1,0 0-1,0 0 0,0 1 1,0-1-1,0 0 1,0 1-1,0-1 1,0 1-1,1-1 0,-1 1 1,1-1-1,-1 1 1,1 0-1,-1-1 1,1 4-1,0-4-40,1 0 0,-1 1 1,1-1-1,-1 0 0,1 0 0,0 0 0,-1 0 1,1 0-1,0 0 0,0-1 0,0 1 0,-1 0 1,1 0-1,0 0 0,0-1 0,0 1 0,0-1 1,1 1-1,-1-1 0,0 1 0,0-1 0,0 1 1,0-1-1,3 0 0,16 5-56,0-2 0,1 0 0,24 0 1,33 3-66,-49 0 65,-20-4 99,0 0-1,0 0 0,1-1 0,10 0 1,-17-2-16,1 1 0,-1-1 0,1 1 0,-1-1 1,1 0-1,-1 0 0,1-1 0,-1 1 0,0-1 0,0 0 1,1 0-1,-1 0 0,-1 0 0,5-4 0,0 0-7,0-1 0,-1 0 0,0-1-1,-1 0 1,0 0 0,0 0 0,0 0 0,-1-1-1,0 1 1,-1-1 0,0 0 0,-1 0-1,1-1 1,-2 1 0,1 0 0,-1-1-1,-1 1 1,0-1 0,0 1 0,-1-1 0,0 1-1,-1 0 1,0-1 0,0 1 0,-1 0-1,0 0 1,-8-16 0,6 8-816,5 16 716,0 1 0,0-1 0,0 1-1,0 0 1,1-1 0,-1 1 0,0-1 0,0 1 0,0 0 0,1-1 0,-1 1 0,0 0 0,0-1 0,0 1 0,1 0 0,-1-1 0,0 1 0,1 0 0,-1 0 0,0-1 0,1 1 0,-1 0-1,0 0 1,1-1 0,3 1-128,-1-1-1,0 1 0,0-1 0,1 1 0,-1 0 1,0 0-1,0 1 0,4 0 0,24 3-493,11-1-153</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1.877"/>
    </inkml:context>
    <inkml:brush xml:id="br0">
      <inkml:brushProperty name="width" value="0.05" units="cm"/>
      <inkml:brushProperty name="height" value="0.05" units="cm"/>
    </inkml:brush>
  </inkml:definitions>
  <inkml:trace contextRef="#ctx0" brushRef="#br0">0 184 17644,'0'1'80,"0"0"1,0-1-1,0 1 0,0-1 1,0 1-1,0-1 0,0 1 1,0 0-1,0-1 1,1 1-1,-1-1 0,0 1 1,0-1-1,0 1 1,1-1-1,-1 1 0,0-1 1,1 1-1,-1-1 0,0 1 1,1-1-1,-1 1 1,1-1-1,-1 1 0,0-1 1,1 0-1,-1 1 0,1-1 1,-1 0-1,1 0 1,-1 1-1,1-1 0,0 0 1,-1 0-1,1 0 1,-1 0-1,1 1 0,-1-1 1,1 0-1,0 0 0,-1 0 1,1 0-1,-1 0 1,1-1-1,0 1 0,36-3 824,-32 2-373,26-4-149,-1-2 0,-1 0 0,1-2 0,-2-1 0,1-2 0,-1 0 0,50-32 0,-73 40-375,0 0-1,0 0 0,-1 0 1,0 0-1,0-1 0,0 0 1,0 0-1,3-6 1,-7 10-8,1 0 1,0 0 0,-1 0-1,1 0 1,-1 0 0,0 0 0,1 0-1,-1 0 1,0 0 0,0 0 0,1 0-1,-1-1 1,0 1 0,0 0-1,0 0 1,-1 0 0,1 0 0,0 0-1,0 0 1,0-1 0,-1 1 0,1 0-1,-1 0 1,1 0 0,-1 0-1,1 0 1,-1 0 0,0 0 0,1 1-1,-1-1 1,0 0 0,0 0 0,1 0-1,-1 1 1,0-1 0,0 0-1,0 1 1,0-1 0,0 1 0,0-1-1,0 1 1,0-1 0,0 1 0,-1 0-1,1-1 1,0 1 0,0 0-1,-1 0 1,-5-1-4,1 0 0,0 1 0,0 0 0,-1 0 0,1 0-1,0 1 1,-1 0 0,1 0 0,0 1 0,0 0 0,0 0 0,-10 4 0,1 2 0,0 0 1,0 1 0,-19 14 0,24-15 12,2-1 1,-1 1 0,1 1 0,0-1 0,1 1 0,0 1 0,-8 12 0,13-19-10,1 0 0,-1-1 0,1 1 0,0 0 0,-1 0-1,2 0 1,-1 0 0,0 0 0,0 0 0,1 0 0,0 0 0,-1 0 0,1 1 0,1-1-1,-1 0 1,0 0 0,1 0 0,-1 0 0,1 0 0,0 0 0,0 0 0,0 0 0,0 0-1,1 0 1,-1-1 0,1 1 0,0-1 0,0 1 0,0-1 0,0 1 0,0-1 0,3 2 0,0 0-108,1 0 0,-1-1 0,1 0 0,0 0 0,0 0 0,0-1 0,1 0 0,-1 0 0,0-1 0,13 2 0,1-1-79,-1-1-1,30-3 1,3-5-176</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2.717"/>
    </inkml:context>
    <inkml:brush xml:id="br0">
      <inkml:brushProperty name="width" value="0.05" units="cm"/>
      <inkml:brushProperty name="height" value="0.05" units="cm"/>
    </inkml:brush>
  </inkml:definitions>
  <inkml:trace contextRef="#ctx0" brushRef="#br0">1 155 18004,'0'-4'193,"1"0"-1,0 0 1,0 0 0,0 0-1,1 0 1,-1 0 0,1 1 0,0-1-1,0 0 1,0 1 0,1-1-1,-1 1 1,1 0 0,0 0-1,0 0 1,0 0 0,5-3 0,7-7 318,2 2 0,20-12 0,-34 21-429,4-2 22,0 0 1,1 1 0,0 0 0,0 0 0,0 0 0,16-2 0,-22 5-101,0-1 1,0 1 0,0 0-1,0 0 1,0 0-1,0 0 1,0 0 0,0 0-1,0 1 1,0-1 0,0 1-1,0-1 1,0 1 0,0 0-1,0 0 1,-1 0 0,1 0-1,0 0 1,0 0 0,-1 0-1,1 0 1,-1 1 0,1-1-1,-1 1 1,1-1 0,-1 1-1,0 0 1,0 0 0,0-1-1,0 1 1,0 0-1,0 0 1,0 4 0,2 6-11,-2 1 0,0-1 1,0 1-1,-1-1 0,0 1 0,-2-1 1,-4 25-1,3-22 26,1 0-1,1 0 1,0 0-1,2 25 1,-1-38 3,0 0 0,0 0 0,1 0 0,-1 0 1,1 0-1,-1 0 0,1 0 0,0 0 0,0 0 1,0 0-1,0 0 0,0-1 0,0 1 0,1 0 0,-1-1 1,0 1-1,1-1 0,-1 1 0,1-1 0,2 2 0,-1-2 18,-1 0 0,1 0-1,0 0 1,0-1 0,-1 1-1,1-1 1,0 1 0,0-1-1,-1 0 1,1 0 0,0-1-1,0 1 1,3-1 0,6-2 137,0-1 1,0 0 0,-1-1 0,0 0-1,18-12 1,-13 7 50,-1-1 0,0 0 0,0-1 0,-2-1 0,24-27-1,-32 34-164,-1 0 0,0 0-1,0-1 1,-1 1-1,1-1 1,-2 0-1,5-13 1,-6 16-41,-1-1 0,1 1 1,-1 0-1,0-1 1,0 1-1,0 0 0,0-1 1,-1 1-1,0 0 1,0 0-1,0-1 1,0 1-1,0 0 0,-4-5 1,3 5-76,0 1 0,0 0 1,-1 0-1,1 0 0,-1 0 1,0 0-1,0 1 1,0-1-1,0 1 0,0 0 1,0 0-1,0 0 0,-1 0 1,1 0-1,-1 1 0,0 0 1,1-1-1,-1 1 0,0 1 1,0-1-1,-6 0 0,10 1 7,0 0 0,0 0 0,-1 0 0,1 0 0,0 0 0,0 0-1,-1 0 1,1 0 0,0 0 0,0 0 0,-1 0 0,1 0-1,0 0 1,0 0 0,-1 0 0,1 1 0,0-1 0,0 0-1,-1 0 1,1 0 0,0 0 0,0 0 0,0 1 0,-1-1-1,1 0 1,0 0 0,0 0 0,0 1 0,0-1 0,0 0-1,-1 0 1,1 0 0,0 1 0,0-1 0,0 0 0,0 0-1,0 1 1,6 9-1383,15 5 158,3-5 461,7 0-131</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3.272"/>
    </inkml:context>
    <inkml:brush xml:id="br0">
      <inkml:brushProperty name="width" value="0.05" units="cm"/>
      <inkml:brushProperty name="height" value="0.05" units="cm"/>
    </inkml:brush>
  </inkml:definitions>
  <inkml:trace contextRef="#ctx0" brushRef="#br0">166 466 16796,'-11'4'461,"0"1"1,1 0 0,-1 1-1,1 0 1,1 0 0,-1 1-1,1 0 1,-13 14 0,15-14-236,1-1 0,0 2 1,0-1-1,1 1 0,0 0 0,1 0 1,-1 0-1,1 0 0,1 1 0,-5 17 1,7-24-199,1 0 1,-1 0 0,1 0-1,-1 1 1,1-1 0,0 0-1,0 0 1,0 0 0,0 0-1,0 0 1,1 0 0,-1 0-1,1 0 1,-1 0 0,1 0-1,0 0 1,-1 0 0,1 0-1,0 0 1,0-1 0,1 1-1,-1 0 1,0-1 0,1 1-1,-1-1 1,0 1 0,1-1-1,0 1 1,-1-1 0,1 0-1,0 0 1,0 0 0,0 0-1,-1 0 1,5 1 0,-2-1-7,1-1 1,0 1-1,-1-1 0,1 1 1,0-1-1,-1-1 1,1 1-1,0-1 1,-1 0-1,1 0 0,0 0 1,-1 0-1,0-1 1,1 0-1,3-2 1,0-1 30,0 0 0,0-1-1,0 0 1,-1 0 0,0 0 0,0-1 0,-1 0 0,0-1 0,0 1 0,-1-1 0,8-14 0,-10 15-20,0 1 0,0-1 0,-1 1 0,0-1 0,0 0 0,0 0 0,-1 0 0,0 0 0,0-1 0,-1 1 0,0 0 0,0 0 0,-1 0 0,0 0 0,0-1 0,-3-6 0,-9-10-19,13 24-16,-1-1 0,0 0 0,1 1-1,-1-1 1,1 0 0,-1 1 0,0-1-1,1 1 1,-1-1 0,0 1 0,0-1 0,1 1-1,-1-1 1,0 1 0,0 0 0,0 0 0,1-1-1,-1 1 1,0 0 0,0 0 0,0 0 0,0 0-1,0 0 1,0 0 0,1 0 0,-3 0 0,3 0 0,0 1 1,0-1-1,-1 0 1,1 0 0,0 0-1,0 0 1,-1 0 0,1 0-1,0 0 1,0 0 0,0 1-1,-1-1 1,1 0 0,0 0-1,0 0 1,0 0-1,-1 1 1,1-1 0,0 0-1,0 0 1,0 0 0,0 1-1,0-1 1,0 0 0,0 0-1,-1 0 1,1 1 0,0-1-1,0 0 1,0 0-1,0 1 1,0-1 0,0 0-1,0 0 1,0 1 0,0-1-1,0 0 1,0 0 0,0 1-1,1-1 1,-1 0 0,0 0-1,0 1 1,0-1-1,0 0 1,0 0 0,0 0-1,0 1 1,1-1 0,-1 0-1,0 0 1,0 0 0,0 1-1,1-1 1,-1 0 0,0 0-1,14 8-39,-5-6 36,0 0 0,0-1-1,0 0 1,0-1 0,0 0 0,0 0 0,0-1 0,1-1 0,-1 1-1,0-1 1,-1-1 0,1 0 0,15-6 0,-3-2 3,0 0 1,0-1 0,-1-1 0,20-18-1,-15 11 12,-1-2-1,-1-1 0,-1 0 1,19-28-1,-30 36-1,-1 0-1,0-1 1,-2-1-1,1 1 1,-2-1-1,0-1 1,-1 1-1,5-26 1,-11 39-8,1 1 0,-1-1 0,1 0 0,-1 1 1,0-1-1,-1 1 0,1-1 0,-1 0 0,0-3 0,1 6 0,-1 1-1,1-1 1,0 1 0,0-1-1,-1 1 1,1 0-1,0-1 1,-1 1 0,1-1-1,0 1 1,-1 0-1,1-1 1,0 1 0,-1 0-1,1-1 1,-1 1-1,1 0 1,-1-1 0,1 1-1,-1 0 1,1 0-1,-1 0 1,1 0 0,-1-1-1,0 1 0,-1 1 0,1-1-1,0 0 1,-1 0-1,1 1 1,0-1 0,0 1-1,0-1 1,-1 1-1,1-1 1,0 1 0,0 0-1,0-1 1,-1 2 0,-7 6 0,1 0 1,0 0 0,0 1 0,1 0 0,0 0 0,0 1 0,1-1 0,-9 22 0,4-5 45,1-1 1,-10 46 0,16-51-33,1 0 0,1 0 0,0 0 0,2 0 0,0 0 0,1 1 0,1-1 0,1 0 0,1-1 0,0 1 0,2-1 0,0 0 0,1 0 0,1 0 0,12 20 0,-17-36-88,-1 0 1,0 1 0,1-1 0,-1 0-1,1 0 1,0-1 0,0 1-1,0 0 1,5 2 0,-7-4 29,0-1 0,0 1 0,1-1 0,-1 1 0,0-1 0,1 1 0,-1-1 0,0 0-1,1 0 1,-1 0 0,1 0 0,-1 0 0,0 0 0,1 0 0,-1 0 0,1-1 0,-1 1 0,0 0 0,1-1 0,-1 1 0,0-1 0,0 0 0,1 1 0,-1-1 0,0 0 0,0 0 0,0 1 0,0-1 0,0 0-1,1-2 1,17-24-311,-1-16-117</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4.298"/>
    </inkml:context>
    <inkml:brush xml:id="br0">
      <inkml:brushProperty name="width" value="0.05" units="cm"/>
      <inkml:brushProperty name="height" value="0.05" units="cm"/>
    </inkml:brush>
  </inkml:definitions>
  <inkml:trace contextRef="#ctx0" brushRef="#br0">188 425 15779,'3'-5'394,"0"0"-1,-1 0 1,1 0 0,-1-1-1,0 1 1,0-1-1,-1 1 1,0-1-1,1-10 1,-2 15-281,1-1 0,-1 1 1,0-1-1,0 0 0,0 1 0,0-1 1,-1 0-1,1 1 0,0-1 1,-1 1-1,1-1 0,-1 1 1,1-1-1,-1 1 0,0-1 0,0 1 1,1 0-1,-1-1 0,0 1 1,0 0-1,-1 0 0,1-1 0,0 1 1,0 0-1,0 0 0,-1 0 1,1 1-1,0-1 0,-1 0 0,1 0 1,-1 1-1,1-1 0,-1 1 1,1-1-1,-1 1 0,0 0 1,-2-1-1,0 1 12,-1 1 1,1-1-1,0 1 0,0 0 1,0 0-1,0 0 1,0 0-1,1 1 0,-1-1 1,0 1-1,1 0 1,-1 0-1,1 1 0,-1-1 1,-4 5-1,-1 2-24,0 0 1,1 0-1,0 1 0,-7 10 0,8-8-84,-1 0 0,1 0 0,1 1-1,0-1 1,1 2 0,1-1 0,0 0 0,0 1-1,2-1 1,-1 1 0,0 20 0,3-32-17,0 0 0,0 1 0,1-1 0,-1 1 0,0-1 0,1 0 0,-1 1 0,1-1 0,0 0 0,0 0 0,0 0 0,0 1 0,0-1 0,0 0 0,1 0 0,-1-1 0,1 1 0,-1 0 0,1 0 0,0-1 0,-1 1 0,1-1 0,0 1 0,0-1 0,0 0 0,0 0 1,0 0-1,1 0 0,-1 0 0,0 0 0,0 0 0,1-1 0,-1 1 0,0-1 0,1 0 0,-1 0 0,1 0 0,-1 0 0,0 0 0,1 0 0,-1-1 0,0 1 0,1-1 0,2 0 0,2-2 1,0 1 0,0-1 1,0 0-1,-1-1 0,1 0 0,-1 0 1,0 0-1,0-1 0,0 0 0,-1 0 0,6-7 1,7-8 4,25-39 0,-22 24-67,-2-1 1,-1-1-1,15-46 1,-15 37-246,-18 137-239,0-88 535,1 9-5,0-1 0,0 1 1,1 0-1,0-1 0,6 18 1,-7-26 20,0-1 1,0 1 0,0-1-1,1 1 1,-1-1-1,0 0 1,1 1-1,-1-1 1,1 0 0,0 0-1,0 0 1,0 0-1,0 0 1,0 0-1,0-1 1,1 1 0,-1-1-1,1 1 1,-1-1-1,1 0 1,-1 0 0,1 0-1,-1-1 1,1 1-1,0 0 1,-1-1-1,1 0 1,0 0 0,4 0-1,0-1 18,0-1-1,0 0 1,0 0-1,0-1 1,-1 1-1,1-2 1,-1 1-1,1-1 1,-1 0-1,0 0 1,0-1-1,-1 0 1,0 0-1,1 0 1,7-11-1,3-6 71,0 0 0,24-47 0,-22 35-43,-2-2 0,-1 0 0,-1-1 0,-3 0 0,12-63 0,-22 97-51,-1 1 0,0 0 0,0 0-1,0-1 1,0 1 0,0 0 0,0 0 0,-2-5-1,2 7 1,0 0-1,0 0 1,0 0 0,0-1-1,0 1 1,0 0-1,0 0 1,-1 0-1,1-1 1,0 1-1,0 0 1,0 0-1,0 0 1,-1 0-1,1-1 1,0 1 0,0 0-1,0 0 1,-1 0-1,1 0 1,0 0-1,0 0 1,-1 0-1,1 0 1,0 0-1,0 0 1,0 0 0,-1 0-1,1 0 1,0 0-1,0 0 1,-1 0-1,1 0 1,0 0-1,0 0 1,0 0-1,-1 0 1,1 0 0,0 0-1,0 0 1,-1 1-1,1-1 1,0 0-1,-3 2-2,1 1-1,0-1 0,-1 1 0,1-1 1,0 1-1,1 0 0,-1 0 1,0-1-1,1 1 0,-2 5 1,-9 24 7,2 1 1,1 0 0,2 0 0,1 1-1,1 0 1,3 0 0,0 0 0,7 67-1,-5-98-1,7 38 27,-6-39-28,-1 0 0,1 0 0,-1 0 0,1 0 0,0 0-1,0 0 1,0-1 0,0 1 0,0 0 0,0 0 0,0-1 0,1 1-1,-1-1 1,1 1 0,2 2 0,-3-4-1,0 0 0,0 0 0,0 0 0,-1 0 0,1 0 0,0 0 0,0 0 0,0 0-1,-1-1 1,1 1 0,0 0 0,0 0 0,0-1 0,-1 1 0,1-1 0,0 1 0,-1 0 0,1-1 0,0 1 0,-1-1 0,1 0 0,-1 1 0,1-1 0,-1 1-1,1-1 1,-1 0 0,1 1 0,-1-1 0,1 0 0,-1 0 0,0 1 0,0-1 0,1 0 0,-1 0 0,0-1 0,10-29 25,-5 8-19,-1 0 1,-1 0-1,-1-1 0,-1 1 0,-1-1 1,-5-38-1,6 64-15,0 0 0,-1 1 1,1-1-1,1 0 0,-1 0 1,0 0-1,0 0 0,1 0 1,-1 0-1,1-1 0,0 1 1,2 1-1,35 24-35,-27-20 39,2-1 0,-1 0 1,1-1-1,26 7 0,-26-10 4,0-1 0,1 0 0,-1-1 0,0-1-1,0 0 1,0-1 0,0 0 0,0-1 0,0-1 0,0 0-1,15-8 1,-14 6-5,-2-1-1,1-1 1,-1 0 0,0 0-1,0-2 1,-1 1 0,-1-2-1,1 1 1,-2-2-1,11-13 1,-16 22-102,-4 13 49,-10 30 31,2-5 20,4-23 0,2 0 0,0 0 0,0 0 0,1 0 0,0 1 0,1-1 0,1 0-1,5 22 1,-6-33-24,-1 0 0,0 0-1,1 0 1,-1 0 0,0-1-1,1 1 1,-1 0 0,1 0-1,0 0 1,-1-1 0,1 1-1,-1 0 1,1-1 0,0 1-1,0-1 1,-1 1-1,1-1 1,1 1 0,-1 0 10,-1-1 0,1 0 1,0 0-1,-1 0 0,1 0 0,-1 0 1,1-1-1,0 1 0,-1 0 0,1 0 1,-1 0-1,1 0 0,-1-1 0,1 1 1,0 0-1,-1-1 0,1 1 1,-1 0-1,1-1 0,-1 1 0,1-1 1,1-2-32,1 0 1,-1 0 0,0 0 0,0 0-1,0 0 1,0 0 0,2-7 0,5-24-275</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4.763"/>
    </inkml:context>
    <inkml:brush xml:id="br0">
      <inkml:brushProperty name="width" value="0.05" units="cm"/>
      <inkml:brushProperty name="height" value="0.05" units="cm"/>
    </inkml:brush>
  </inkml:definitions>
  <inkml:trace contextRef="#ctx0" brushRef="#br0">8 2 18060,'-5'-1'1920,"2"4"-1368,5 4-376,1 3 1361,4 2-1169,3 2-96,2 1-280</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5.239"/>
    </inkml:context>
    <inkml:brush xml:id="br0">
      <inkml:brushProperty name="width" value="0.05" units="cm"/>
      <inkml:brushProperty name="height" value="0.05" units="cm"/>
    </inkml:brush>
  </inkml:definitions>
  <inkml:trace contextRef="#ctx0" brushRef="#br0">71 1 21333,'1'9'279,"-2"1"0,0 0 1,0 0-1,0 0 0,-1-1 1,-1 1-1,0-1 0,-7 16 1,-4 16 365,5-7-295,0 1 1,3 1-1,0-1 0,0 69 1,6-89-321,1 0 1,1 0-1,0 0 1,1 0-1,0 0 0,2 0 1,-1-1-1,2 1 1,0-1-1,0-1 1,2 1-1,-1-1 0,2-1 1,10 14-1,-16-22-27,1 0 0,0 0-1,0-1 1,0 1 0,0-1-1,1 0 1,-1 0 0,1-1-1,9 5 1,-11-6-4,0-1 0,-1 1-1,1-1 1,-1 1 0,1-1 0,-1 0 0,1 0 0,0 0 0,-1 0-1,1 0 1,0-1 0,-1 1 0,1-1 0,-1 0 0,1 0-1,-1 0 1,0 0 0,1 0 0,-1 0 0,0-1 0,0 1 0,3-3-1,2-3-97,0 0-1,0-1 1,0 0-1,-1 0 1,-1-1 0,1 0-1,-2 0 1,1 0-1,-1 0 1,0-1-1,-1 0 1,4-16-1,-2-1-827,0-1 0,-2 0 0,0-39 0,-3 49 104</inkml:trace>
  <inkml:trace contextRef="#ctx0" brushRef="#br0" timeOffset="1">402 356 15603,'8'0'669,"0"1"0,0-1-1,0-1 1,0 0 0,0 0-1,0 0 1,0-1 0,0 0 0,0 0-1,-1-1 1,9-4 0,2-2 101,0-1 0,-1 0 0,19-16 0,-29 21-638,-2 0 0,1 0 0,-1 0 0,10-13 0,-14 17-127,-1 1 1,1-1-1,-1 0 0,1 1 0,-1-1 1,1 0-1,-1 0 0,1 1 1,-1-1-1,0 0 0,1 0 1,-1 0-1,0 1 0,0-1 0,1 0 1,-1 0-1,0 0 0,0 0 1,0 0-1,0 0 0,0 0 1,0 1-1,-1-1 0,1 0 0,0 0 1,0 0-1,-1 0 0,1 0 1,0 1-1,-1-1 0,1 0 0,-1 0 1,1 1-1,-1-1 0,1 0 1,-1 1-1,0-1 0,1 0 1,-1 1-1,0-1 0,1 1 0,-1-1 1,0 1-1,0-1 0,1 1 1,-1 0-1,0-1 0,0 1 1,0 0-1,0 0 0,0 0 0,1-1 1,-1 1-1,0 0 0,-2 0 1,-4 0-5,0-1 1,0 1 0,0 1 0,0-1 0,0 1 0,0 0 0,0 1 0,0-1-1,0 1 1,1 1 0,-1-1 0,1 1 0,-1 0 0,1 1 0,-11 8 0,9-7-2,0 2 1,1-1 0,-1 1 0,1 0 0,1 0-1,-1 1 1,2 0 0,-1 0 0,1 1-1,-8 16 1,11-19-10,0 0 1,0 0-1,1 0 0,0 0 0,0 0 1,0 0-1,1 0 0,0 1 0,0-1 1,1 0-1,0 0 0,0 0 0,0 1 1,4 9-1,-3-12-27,-1-1-1,1 0 1,-1 0-1,1 0 1,0 0-1,0 0 1,1 0 0,-1 0-1,0-1 1,1 1-1,0-1 1,0 0-1,-1 1 1,1-1 0,0-1-1,1 1 1,-1 0-1,0-1 1,0 0-1,1 1 1,-1-1 0,1 0-1,-1-1 1,1 1-1,-1-1 1,7 0-1,27-4-155,2-10-54</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6.315"/>
    </inkml:context>
    <inkml:brush xml:id="br0">
      <inkml:brushProperty name="width" value="0.05" units="cm"/>
      <inkml:brushProperty name="height" value="0.05" units="cm"/>
    </inkml:brush>
  </inkml:definitions>
  <inkml:trace contextRef="#ctx0" brushRef="#br0">0 115 16540,'2'5'232,"0"1"0,0 0 1,-1 0-1,0 0 1,0 0-1,0 0 0,-1 0 1,0 0-1,-1 7 1,1 8 139,1 72 1302,-1 10 414,19 151-1,-18-248-2015,8 33 389,-9-37-416,1 1-1,0-1 1,0 0 0,-1 0-1,2 0 1,-1 0 0,0 0-1,0 0 1,1 0-1,-1 0 1,1 0 0,-1-1-1,4 3 1,-4-3-32,-1-1 0,0 0 0,1 0-1,-1 1 1,1-1 0,-1 0 0,1 0 0,-1 0 0,1 1 0,-1-1-1,1 0 1,-1 0 0,1 0 0,-1 0 0,1 0 0,-1 0 0,1 0-1,-1 0 1,1 0 0,-1 0 0,0 0 0,1-1 0,-1 1 0,1 0-1,-1 0 1,1 0 0,-1-1 0,1 1 0,-1 0 0,0 0 0,1-1-1,8-17 249,-3-22 50,-5 23-351,-2 1 0,0-1 1,-1 1-1,0-1 0,-1 1 0,-1 0 0,-1 0 1,0 1-1,-1-1 0,-13-23 0,23 43-9,0 0 0,0 0 0,1 0 0,-1-1 0,1 0-1,0 0 1,0 0 0,0 0 0,9 2 0,-11-3 31,6 2 39,1 0 0,0-1 0,-1 0 0,1-1 0,0 0 0,0-1-1,0 0 1,1 0 0,-1-1 0,0 0 0,0-1 0,0 0 0,0-1 0,0 0 0,0-1 0,0 1 0,-1-2 0,1 0 0,11-6 0,-8 3 32,-1-1 0,-1 0 1,0 0-1,0-1 0,0-1 1,-1 0-1,-1 0 0,0-1 1,0 0-1,-1-1 0,0 1 1,-1-2-1,8-18 1,-7 9 5,0 1 0,-2-1 0,0-1 0,3-37 1,-7 44-54,-1 0 1,-1 1-1,0-1 1,-2 0-1,1 1 1,-2-1-1,-7-24 1,10 38-11,-1-1 1,0 1-1,1-1 1,-1 1 0,0 0-1,-1 0 1,1-1 0,0 1-1,-1 0 1,1 0-1,-1 0 1,0 0 0,1 1-1,-1-1 1,0 0-1,0 1 1,0-1 0,-3-1-1,4 3 1,-1 0-1,0-1 1,1 1-1,-1 0 1,0 0-1,1 0 1,-1 0-1,0 0 1,1 1-1,-1-1 1,1 0-1,-1 1 0,0-1 1,1 1-1,-1 0 1,1-1-1,-1 1 1,1 0-1,0 0 1,-3 2-1,-3 3-8,0 0 0,1 1 1,-1 0-1,1 1 0,1-1 0,0 1 0,-8 15 0,0 4-8,2-1 0,1 1 0,-11 49 0,17-58 15,1 0 1,1 0-1,1 1 1,0-1-1,1 0 1,6 36-1,-5-48 4,0 0-1,0 0 0,1-1 0,0 1 1,0-1-1,1 1 0,-1-1 1,1 0-1,0 0 0,1 0 1,-1 0-1,1-1 0,0 1 1,0-1-1,1 0 0,-1 0 0,1 0 1,-1-1-1,1 0 0,1 0 1,-1 0-1,8 3 0,0-2-17,-1-1 0,1 0 0,0-1 1,0 0-1,0-1 0,1-1 0,-1 0 0,26-4 0,-31 3 11,-2 0-21,1 1 0,-1-1-1,0 1 1,13 1 0,-18-1 22,0 0 1,1 0-1,-1 1 0,0-1 1,0 1-1,0-1 1,0 1-1,1-1 0,-1 1 1,0-1-1,0 1 1,0 0-1,0 0 0,0-1 1,0 1-1,-1 0 1,1 0-1,0 0 0,0 0 1,-1 0-1,1 0 0,0 0 1,-1 1-1,1-1 1,-1 0-1,1 0 0,-1 0 1,0 1-1,0-1 1,1 2-1,-4 42-79,0-12-884,3-33 948,0 0-1,0 0 1,0 1 0,0-1 0,0 0 0,1 0 0,-1 0-1,0 0 1,0 0 0,0 0 0,0 0 0,0 0-1,0 0 1,0 0 0,0 1 0,1-1 0,-1 0 0,0 0-1,0 0 1,0 0 0,0 0 0,0 0 0,0 0-1,1 0 1,-1 0 0,0 0 0,0 0 0,0 0-1,0 0 1,0 0 0,0 0 0,1 0 0,-1 0 0,0 0-1,0 0 1,0 0 0,0 0 0,0 0 0,0-1-1,1 1 1,-1 0 0,0 0 0,0 0 0,0 0 0,0 0-1,0 0 1,0 0 0,0 0 0,0 0 0,0-1-1,0 1 1,1 0 0,-1 0 0,0 0 0,0 0-1,0 0 1,7-7-189,5-5-227</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6.877"/>
    </inkml:context>
    <inkml:brush xml:id="br0">
      <inkml:brushProperty name="width" value="0.05" units="cm"/>
      <inkml:brushProperty name="height" value="0.05" units="cm"/>
    </inkml:brush>
  </inkml:definitions>
  <inkml:trace contextRef="#ctx0" brushRef="#br0">208 1 18532,'-2'0'87,"-25"9"1301,0 1-1,-35 19 0,55-26-1216,1 1-1,-1 0 1,1 0-1,0 1 0,0 0 1,1 0-1,0 0 1,0 1-1,0-1 0,0 1 1,1 1-1,0-1 1,0 0-1,-4 11 0,7-15-144,0 1-1,0-1 1,0 1-1,0-1 1,1 1-1,-1-1 0,1 1 1,0-1-1,-1 1 1,1-1-1,0 1 1,0-1-1,1 1 0,-1-1 1,0 1-1,1 0 1,0-1-1,0 0 1,-1 1-1,1-1 0,1 1 1,-1-1-1,0 0 1,0 0-1,1 0 1,0 0-1,-1 0 0,1 0 1,0 0-1,0 0 1,0-1-1,0 1 1,0-1-1,0 1 0,0-1 1,1 0-1,-1 0 1,0 0-1,1 0 1,3 1-1,3 0-12,0 0 0,0-1 0,-1 0 0,1 0-1,0-1 1,0 0 0,0-1 0,0 0 0,0 0 0,16-5 0,-12 1-15,0-1 0,0 0 0,0-1 0,-1 0 1,0-1-1,0 0 0,-1-1 0,12-13 0,-14 14-6,0-1 0,-1-1 0,0 1 0,0-1 0,-1-1 1,-1 1-1,0-1 0,0-1 0,4-13 0,-12 35 30,-1-1 0,2 1 0,-1-1 1,1 1-1,1 0 0,0-1 0,0 1 0,1 0 1,0-1-1,3 12 0,-3-18-10,0 0 1,0 1-1,0-1 0,0 0 0,1 0 1,-1 0-1,1 0 0,0 0 1,0 0-1,0 0 0,0-1 0,0 1 1,1-1-1,-1 1 0,1-1 1,0 0-1,-1 0 0,1 0 0,0 0 1,0-1-1,0 1 0,0-1 1,1 0-1,-1 0 0,0 0 0,1 0 1,-1 0-1,0-1 0,1 0 1,-1 1-1,7-2 0,-2 1-10,-1-1-1,1-1 1,-1 0-1,1 0 1,-1 0 0,0-1-1,0 0 1,0 0-1,12-8 1,2-4-135,31-28 1,-34 27-118,34-24 0,-51 39 238,0 0-1,0 1 1,1-1 0,-1 0 0,0 1 0,1-1 0,-1 1 0,1-1 0,-1 1 0,1 0 0,-1-1-1,1 1 1,-1 0 0,1 0 0,-1 0 0,1 0 0,-1 0 0,1 0 0,-1 1 0,0-1 0,1 0-1,2 2 1,0 0 13,-1 1 0,1-1 0,-1 1 0,0 0 0,0 0 1,4 5-1,-3-4 22,0 0 0,0 0 0,0 0 0,8 5 0,-7-6-13,1 0-1,0 0 1,0-1 0,1 1 0,-1-1 0,1-1 0,-1 0 0,1 0 0,-1 0 0,1 0 0,10-1 0,3-2-226,1-1 1,26-7-1,3-1-890,-48 11 939,0 0 1,0-1-1,0 1 0,0 1 1,0-1-1,0 0 0,0 0 1,-1 1-1,1-1 0,0 1 1,0-1-1,0 1 0,-1 0 1,1 0-1,0 0 0,1 1 1,-1-1 34,0 0 1,0 0 0,0 0-1,0 0 1,0 0 0,1 0 0,-1-1-1,0 1 1,5 0 0,10-3-355</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8.174"/>
    </inkml:context>
    <inkml:brush xml:id="br0">
      <inkml:brushProperty name="width" value="0.05" units="cm"/>
      <inkml:brushProperty name="height" value="0.05" units="cm"/>
    </inkml:brush>
  </inkml:definitions>
  <inkml:trace contextRef="#ctx0" brushRef="#br0">61 1 17196,'-27'270'1668,"2"-15"-1313,17 395 514,48-1-515,-36-604-369,22 321 100,-23 0-581,-3-353 458,-5 53-653,4-60 586,0 1 0,0-1 0,-1 0 0,0 1 0,0-1 0,-1 0 0,-5 9 0,8-14 88,0-1 1,-1 1 0,1-1 0,-1 1 0,1-1 0,-1 1 0,1-1 0,-1 1-1,1-1 1,-1 1 0,1-1 0,-1 0 0,1 1 0,-1-1 0,0 0-1,1 1 1,-1-1 0,0 0 0,0 0 0,-11-1-424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9:06.197"/>
    </inkml:context>
    <inkml:brush xml:id="br0">
      <inkml:brushProperty name="width" value="0.05" units="cm"/>
      <inkml:brushProperty name="height" value="0.05" units="cm"/>
    </inkml:brush>
  </inkml:definitions>
  <inkml:trace contextRef="#ctx0" brushRef="#br0">4 2 15683,'0'0'39,"1"-1"-1,-1 1 1,0 0 0,1 0-1,-1 0 1,0 0-1,1 0 1,-1 0-1,0-1 1,1 1-1,-1 0 1,0 0-1,1 0 1,-1 0-1,0 0 1,1 0 0,-1 0-1,1 0 1,-1 1-1,0-1 1,1 0-1,-1 0 1,0 0-1,1 0 1,-1 0-1,0 1 1,0-1-1,1 0 1,-1 0 0,0 0-1,1 1 1,-1-1-1,0 0 1,0 0-1,1 1 1,-1-1-1,0 0 1,0 1-1,0-1 1,0 0-1,1 1 1,-1-1 0,0 0-1,0 1 1,0-1-1,0 0 1,0 1-1,0 0 1,2 21 101,-3-21-76,-7 152 1500,-1 39-917,10-122-265,2 0 1,4-1-1,26 113 1,-46-214-113,-1 0-348</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9.140"/>
    </inkml:context>
    <inkml:brush xml:id="br0">
      <inkml:brushProperty name="width" value="0.05" units="cm"/>
      <inkml:brushProperty name="height" value="0.05" units="cm"/>
    </inkml:brush>
  </inkml:definitions>
  <inkml:trace contextRef="#ctx0" brushRef="#br0">0 242 12811,'5'-52'3463,"-5"30"1865,-3 62-2794,3-44-2472,0 0 0,0 0 0,0 1 0,1-1 0,-1 0 0,1 0 0,0 1 0,0-1 0,2-4 0,-1 10-221,-1-1-1,1 1 1,-1 0 0,0-1 0,0 1-1,0 0 1,0 0 0,0 0-1,0 0 1,0 0 0,-1 0 0,1 3-1,1-1-146,0 1-71,3 7 641,-3-24 976,-1-16-186,0 23-731,0 20-145,4 29-93,2-1 0,13 51-1,-6-36-48,84 409 228,-96-457-253,-2-7-2,0 0 0,1 0 0,0 1 0,-1-1 0,1 0 0,0 0 0,1 0 1,-1 0-1,0 0 0,1 0 0,2 3 0,-3-7-2,-1 1 0,1-1 0,-1 0 0,1 0 0,-1 0 0,0 0 0,1 0 0,-1 0 0,0 0 0,0 0 0,0 0 0,0 0 0,0 0 0,0 0 0,0-2 0,-4-69-17,-4-1 0,-32-139 1,18 127-386,19 77 149,3 10 120,4 14-4,-2-12 118,0-1-1,0 1 0,1 0 1,-1-1-1,1 1 0,0-1 1,0 1-1,0-1 0,0 0 1,0-1-1,1 1 0,-1 0 0,1-1 1,0 0-1,0 0 0,0 0 1,0 0-1,0-1 0,0 0 1,0 1-1,0-1 0,1-1 1,-1 1-1,9-1 0,-6 0 12,1-1 0,-1-1 1,0 1-1,1-2 0,-1 1 0,0-1 0,0 0 0,-1 0 0,1 0 0,-1-1 0,1 0 0,-1-1 0,0 1 1,6-7-1,4-6 13,0 0 0,-2 0 1,0-1-1,-1-1 1,0-1-1,-2 0 0,0 0 1,9-25-1,-13 27 8,-1 0-1,-1 0 1,-1-1-1,0 1 0,-1-1 1,-1 0-1,-1 0 1,0 0-1,-2 0 1,-3-25-1,3 39-12,0 0-1,0 0 1,-1 0 0,1 0-1,-1 1 1,0-1 0,-1 0-1,1 1 1,-1-1 0,0 1-1,-5-6 1,6 8-5,0 1 0,1-1 0,-1 1 0,0 0 0,0-1 0,0 1 0,0 0 0,0 0 0,0 1 0,0-1 0,0 0 0,-1 1 0,1-1 0,0 1 0,0 0 0,-1 0 0,1 0 0,0 0 0,0 0 0,-1 0 0,1 0 0,0 1 0,0-1-1,0 1 1,0 0 0,-1 0 0,1-1 0,-3 3 0,-2 1 0,0 1 0,1 0 0,-1 0 0,1 1 0,0-1 0,0 1 0,1 1 0,0-1 1,0 1-1,0 0 0,1 0 0,0 0 0,-3 9 0,-2 4-1,2 0-1,0 0 1,-7 41 0,12-51-1,0 0 0,2 1 0,-1-1 1,1 0-1,0 0 0,1 0 0,4 19 0,-4-26-2,-1 0 1,1 0-1,0-1 0,1 1 1,-1 0-1,0-1 1,1 1-1,0-1 1,-1 0-1,1 1 1,0-1-1,0 0 0,0 0 1,0 0-1,1 0 1,-1-1-1,0 1 1,1-1-1,-1 1 1,1-1-1,0 0 1,-1 0-1,1 0 0,0 0 1,0 0-1,0-1 1,-1 1-1,1-1 1,0 0-1,0 0 1,5 0-1,4-2-18,1 0 0,-1-1 0,0 0 0,1-1 1,-2 0-1,19-10 0,-18 8-6,1 1 0,-1 0 1,1 1-1,0 0 0,18-2 1,-28 6 19,0 0 1,1 0 0,-1 0-1,0 1 1,1-1 0,-1 1-1,0 0 1,0 0 0,0 0-1,0 0 1,0 0 0,0 1-1,0 0 1,0-1 0,-1 1-1,1 0 1,-1 0 0,1 1-1,-1-1 1,0 0 0,0 1-1,0 0 1,0-1 0,0 1-1,0 0 1,2 5-1,2 6 12,-1 0 0,0 0 0,-1 0 0,4 21 0,25 168 90,-33-202-157,0 0 0,0 0 0,0 0 1,0 0-1,0 0 0,1 0 0,-1 0 0,0 0 0,0 0 0,1 0 0,-1 0 1,1 0-1,-1 0 0,1 0 0,-1 0 0,1 0 0,1 0 0,-2-1 21,1 0 0,0 0 0,0-1 0,0 1 0,0 0 0,0-1 0,-1 1 0,1 0-1,0-1 1,0 1 0,0-1 0,-1 1 0,1-1 0,0 0 0,-1 1 0,1-1-1,-1 0 1,2-1 0,11-13-333</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59.527"/>
    </inkml:context>
    <inkml:brush xml:id="br0">
      <inkml:brushProperty name="width" value="0.05" units="cm"/>
      <inkml:brushProperty name="height" value="0.05" units="cm"/>
    </inkml:brush>
  </inkml:definitions>
  <inkml:trace contextRef="#ctx0" brushRef="#br0">0 377 17124,'21'-8'477,"0"-2"0,-1 0 0,-1-1 0,0-1 1,0-1-1,-1-1 0,-1 0 0,0-1 0,-1-1 0,-1-1 1,0 0-1,-1-1 0,-1 0 0,11-23 0,-21 36-419,-1 0 0,1-1-1,-1 1 1,-1-1 0,1 1-1,-1-1 1,0 0 0,0 0-1,-1 1 1,1-1-1,-1 0 1,-1 0 0,1 0-1,-2-5 1,1 8-38,0 0 0,0 0 0,0 0 0,0 1-1,0-1 1,-1 0 0,0 1 0,1 0 0,-1-1 0,0 1-1,0 0 1,0 0 0,0 0 0,-1 0 0,1 0 0,0 0 0,-1 0-1,0 1 1,1 0 0,-1-1 0,0 1 0,1 0 0,-1 0-1,0 1 1,0-1 0,0 0 0,0 1 0,0 0 0,-4 0 0,1-1-3,-1 2 1,0-1 0,1 1 0,-1 0 0,1 0-1,-1 1 1,1 0 0,0 0 0,-1 0 0,1 1 0,0 0-1,0 0 1,1 0 0,-1 1 0,-8 8 0,6-6-5,1 1 1,1 1 0,-1-1-1,1 1 1,1 0 0,-1 1-1,1-1 1,1 1 0,-1 0-1,-3 12 1,6-13-16,0-1 0,0 0 0,0 1 0,1-1 0,0 1 0,1 0 0,0-1 0,0 1 1,0 0-1,1-1 0,0 1 0,1 0 0,2 7 0,-2-9-10,1-1-1,-1 0 1,1 0-1,0 0 1,0-1 0,1 1-1,-1-1 1,1 1 0,0-1-1,0 0 1,0-1 0,1 1-1,0-1 1,-1 0 0,1 0-1,0 0 1,0 0 0,1-1-1,6 2 1,6 1-555,-1 0 0,1-2-1,1 0 1,-1-1 0,0-1 0,34-2 0,-23-3-209</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2.913"/>
    </inkml:context>
    <inkml:brush xml:id="br0">
      <inkml:brushProperty name="width" value="0.05" units="cm"/>
      <inkml:brushProperty name="height" value="0.05" units="cm"/>
    </inkml:brush>
  </inkml:definitions>
  <inkml:trace contextRef="#ctx0" brushRef="#br0">314 55 17044,'1'-1'169,"0"0"0,0 0 0,0 0 0,0 0 1,0 0-1,0 0 0,0 0 0,0 0 0,-1 0 0,1 0 1,0-1-1,-1 1 0,1 0 0,-1-1 0,1 1 0,-1 0 1,0-1-1,1 1 0,-1 0 0,0-1 0,0 1 0,0-1 1,0 1-1,0 0 0,0-1 0,0 1 0,-1 0 1,0-3-1,0 3-21,0-1-1,-1 1 1,1-1 0,-1 1 0,1 0 0,-1 0 0,0 0 0,0 0-1,1 0 1,-1 0 0,0 0 0,0 1 0,0-1 0,0 0 0,0 1-1,0 0 1,1-1 0,-1 1 0,0 0 0,-3 0 0,-4 1-62,-1-1 1,1 1-1,0 1 0,0 0 1,0 0-1,1 0 1,-1 1-1,0 1 1,1-1-1,0 1 1,0 1-1,0 0 0,-9 7 1,3-2-82,1 1 1,1 1 0,0 0-1,1 1 1,0 0 0,-12 19-1,14-16 6,0 0-1,1 1 0,0 0 1,-9 32-1,15-41-8,0 0 0,0 1 0,0 0 0,1-1 0,1 1 0,0 0 0,0 0 0,0-1 0,1 1 0,0 0 0,1-1 0,3 11 0,-3-15-33,-1-1 1,1 1-1,0-1 1,0 0-1,1 1 0,-1-1 1,1 0-1,-1-1 1,1 1-1,0 0 1,0-1-1,0 0 1,1 1-1,-1-1 1,0 0-1,1-1 1,-1 1-1,1-1 1,0 1-1,-1-1 1,1 0-1,0-1 1,0 1-1,0-1 0,0 1 1,-1-1-1,5-1 1,5 1-356,0-1 1,-1-1 0,1 0-1,-1-1 1,1 0-1,22-10 1,-4-2-86,-2 0 0,29-21 1,2-3-423</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4.275"/>
    </inkml:context>
    <inkml:brush xml:id="br0">
      <inkml:brushProperty name="width" value="0.05" units="cm"/>
      <inkml:brushProperty name="height" value="0.05" units="cm"/>
    </inkml:brush>
  </inkml:definitions>
  <inkml:trace contextRef="#ctx0" brushRef="#br0">133 8 19388,'6'-7'1275,"-3"8"-367,2 19-28,51 354 2964,-33-265-3697,53 149 1,-72-246-127,-4-10-14,1 0-1,-1 0 1,1 0-1,-1 0 1,1 0-1,0-1 1,0 1-1,0 0 1,0 0-1,0-1 0,0 1 1,0 0-1,1-1 1,2 3-1,-2-6 26,-3-7-60,-6-11-112,-13-18-637,-2 1 0,-52-68 0,-70-54-1431,89 109 2680,55 50-451,0 0-1,0-1 1,0 1 0,0 0 0,0 0 0,0 0-1,0 0 1,0-1 0,0 1 0,0 0 0,0 0-1,0 0 1,0-1 0,0 1 0,1 0 0,-1 0-1,0 0 1,0 0 0,0-1 0,0 1 0,0 0-1,0 0 1,1 0 0,-1 0 0,0 0 0,0 0-1,0 0 1,0-1 0,1 1 0,-1 0 0,0 0-1,0 0 1,0 0 0,0 0 0,1 0 0,-1 0-1,0 0 1,0 0 0,0 0 0,1 0 0,-1 0-1,0 0 1,0 0 0,0 0 0,1 0 0,-1 0-1,0 0 1,0 0 0,0 0 0,0 1 0,1-1-1,-1 0 1,13 0 353,38 7 483,84-2 1,-54-8-2228,116-20 0,-163 17 739</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4.943"/>
    </inkml:context>
    <inkml:brush xml:id="br0">
      <inkml:brushProperty name="width" value="0.05" units="cm"/>
      <inkml:brushProperty name="height" value="0.05" units="cm"/>
    </inkml:brush>
  </inkml:definitions>
  <inkml:trace contextRef="#ctx0" brushRef="#br0">141 319 19172,'-5'1'190,"1"-1"-1,-1 1 1,1 0 0,-1 0-1,1 1 1,0-1 0,-1 1-1,1 0 1,0 0 0,0 0-1,0 1 1,0-1 0,1 1-1,-1 0 1,1 0 0,0 0-1,-1 1 1,2-1-1,-1 1 1,0 0 0,-3 5-1,-1 3-12,1 1 0,0 0 0,0 0 1,1 0-1,-5 25 0,5-16-137,2 1 1,-2 24 0,5-38-28,-1 0 0,2 0 0,-1 0 0,2 0-1,-1 0 1,1 0 0,0 0 0,4 9 0,-5-15 0,0-1-1,0 0 1,1 1 0,-1-1-1,0 0 1,1 0-1,-1 0 1,1 0-1,0 0 1,0-1 0,0 1-1,0 0 1,0-1-1,3 2 1,-4-2 2,1-1-1,0 1 1,-1-1 0,1 1-1,0-1 1,-1 0 0,1 1-1,0-1 1,0 0 0,-1 0 0,1-1-1,0 1 1,0 0 0,-1 0-1,1-1 1,2 0 0,0-1 19,1-1 0,-1 1 1,1-1-1,-1 0 0,0 0 0,0-1 1,0 1-1,0-1 0,-1 0 1,1 0-1,-1 0 0,3-5 0,2-6 42,0 0-1,-1-1 0,0 0 0,-1 0 1,-1 0-1,0-1 0,-2 0 0,0 0 1,-1 0-1,0 0 0,-1 0 0,-1-1 1,-4-29-1,-2 20-6,6 26-68,0 1 0,0-1 0,-1 0 0,1 0 0,0 0 0,0 0 0,-1 0 0,1 0 0,-1 0 0,1 1-1,-1-1 1,1 0 0,-1 0 0,0 1 0,1-1 0,-1 0 0,0 1 0,1-1 0,-1 0 0,0 1 0,0-1 0,0 1 0,0 0 0,0-1 0,0 1-6,1 1 0,-1-1 0,1 0 0,0 1 0,-1-1 0,1 1 0,0-1 0,-1 1 0,1-1 0,0 1 0,0-1 0,-1 1 0,1 0 0,0-1 0,0 1 0,0-1 0,0 1 0,0-1 0,0 1 0,0 0 0,0-1 1,0 1-1,0-1 0,0 1 0,0-1 0,0 1 0,1 0 0,-1-1 0,0 1 0,5 19-166,-4-17 138,0-1-1,0 1 0,1 0 1,-1-1-1,1 1 0,0-1 1,-1 1-1,1-1 0,0 0 1,0 1-1,1-1 0,-1 0 1,0-1-1,1 1 0,-1 0 0,1-1 1,3 2-1,-1-1-14,0 0 0,0-1 0,0 0 0,0 0 0,0 0 0,0-1 0,0 1 0,0-1 0,8-1 1,-1-1-51,1 0 0,-1-1 1,0 0-1,0-1 0,0 0 1,0-1-1,18-11 0,-19 8 46,1 0 1,-1-1-1,0 0 0,-1-1 0,0 0 0,0-1 0,-1 0 1,-1-1-1,0 0 0,6-12 0,-3 2-18,-1 0 0,-1 0 0,-1-1 0,-1 0 1,4-27-1,-8 38 40,-2-1 1,0 0 0,0 1-1,-2-18 1,-4 15-9,5 15 37,0 0 0,-1 0 0,1 0 0,0-1 0,0 1 0,0 0 1,-1 0-1,1 0 0,0 0 0,0 0 0,0 0 0,-1 0 0,1 0 0,0 0 1,0 0-1,0 0 0,-1 0 0,1 0 0,0 0 0,0 0 0,0 0 1,-1 0-1,1 0 0,0 0 0,0 0 0,0 0 0,-1 0 0,1 0 1,0 0-1,0 0 0,0 0 0,-1 1 0,1-1 0,0 0 0,0 0 1,-2 2-4,1 0 0,-1-1 1,1 1-1,0 0 1,-1 0-1,1 0 1,0 0-1,-1 4 1,-6 20 54,1 0 1,2 0-1,0 1 1,2-1-1,1 1 1,1 0-1,1 0 1,2-1-1,0 1 1,2 0-1,1-1 1,11 35-1,-11-48-4,0 1-1,1-1 1,0 0 0,1-1-1,1 1 1,0-1 0,1-1 0,14 16-1,-11-20 27,-12-7-71,1 0 1,-1 0-1,0 0 0,0 0 1,1-1-1,-1 1 0,0 0 1,0 0-1,0 0 0,0-1 1,1 1-1,-1 0 0,0 0 1,0 0-1,0-1 0,0 1 1,0 0-1,0 0 0,0-1 1,0 1-1,0 0 0,1 0 1,-1 0-1,0-1 0,0 1 1,0 0-1,0 0 0,0-1 1,-1 1-1,1 0 0,0-1 1,0-2 10,-1 0 0,1 0 0,-1 0 0,0 0 0,0 0 0,-3-6 0,-7-7 11,0 0 0,-1 0-1,-1 1 1,-28-25 0,-66-46-14,20 33-58,119 65-366,0-2 0,52 10-1,-26-8 162</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5.428"/>
    </inkml:context>
    <inkml:brush xml:id="br0">
      <inkml:brushProperty name="width" value="0.05" units="cm"/>
      <inkml:brushProperty name="height" value="0.05" units="cm"/>
    </inkml:brush>
  </inkml:definitions>
  <inkml:trace contextRef="#ctx0" brushRef="#br0">72 486 16580,'-5'3'236,"1"-1"1,-1 1 0,1 0 0,-1 0 0,1 1 0,0-1-1,1 1 1,-1 0 0,0 0 0,1 0 0,0 0 0,0 1-1,0-1 1,1 1 0,-4 8 0,4-8-106,0-1 0,1 1 0,0 0-1,-1 0 1,2-1 0,-1 1 0,0 0 0,1 0 0,0 0 0,0 0 0,1 0 0,-1 0-1,1 0 1,0-1 0,0 1 0,1 0 0,1 4 0,-1-6-100,-1-1 0,0 0 0,1 0 0,-1 0 1,1-1-1,-1 1 0,1 0 0,0 0 0,0-1 0,0 1 0,0-1 0,0 0 1,0 0-1,0 1 0,0-1 0,1-1 0,-1 1 0,0 0 0,1 0 0,-1-1 1,0 0-1,1 1 0,-1-1 0,1 0 0,-1 0 0,1 0 0,-1 0 0,1-1 1,-1 1-1,0-1 0,4-1 0,1 0-7,0 0-1,-1 0 1,1-1-1,-1-1 1,1 1 0,-1-1-1,0 0 1,0 0-1,8-8 1,-7 5-19,0-1 1,0 0-1,-1 0 0,0 0 0,0-1 0,-1 0 1,0 0-1,-1 0 0,0 0 0,-1-1 1,5-15-1,-9 16-83,-1 11-10,-4 15 40,4-9 81,1 0-1,0 1 0,0-1 0,1 0 0,0 1 1,0-1-1,3 11 0,-3-16 3,1 0 0,0-1 0,0 1 1,0 0-1,0 0 0,0-1 0,0 1 0,1-1 0,0 1 0,-1-1 1,1 1-1,0-1 0,0 0 0,0 0 0,0 0 0,1 0 0,-1 0 1,0-1-1,1 1 0,-1-1 0,1 1 0,0-1 0,0 0 1,2 1-1,4 0 41,-1-1 0,0 0 1,1 0-1,-1-1 0,1 0 1,-1-1-1,1 0 1,-1 0-1,0 0 0,1-1 1,-1-1-1,0 1 0,0-1 1,0-1-1,-1 1 0,8-6 1,1 0 0,0-2 1,-1 0-1,0 0 1,-1-2-1,0 1 1,13-18-1,-4 1-88,-2-2 0,-1 0 0,-1-1 0,-2-1 0,-1-1 0,-2 0 0,-1-1 0,-2 0 0,-1-1 0,-2 0 0,3-38 0,-10 63-11,0 6 6,0 0 1,0 0-1,-1 1 0,1-1 0,-2 0 0,1 0 0,0 0 0,-1 0 0,0 0 0,0 0 0,0 1 0,-4-9 0,5 12 11,0 1 1,-1-1-1,1 1 1,-1-1-1,1 0 1,-1 1-1,1-1 1,-1 1-1,1-1 1,-1 1-1,1 0 1,-1-1-1,1 1 1,-1 0-1,0-1 1,1 1-1,-1 0 1,0-1-1,1 1 1,-1 0-1,0 0 1,1 0-1,-1 0 1,0 0-1,1 0 1,-2 0-1,0 0 0,1 1-1,-1-1 0,1 1 1,-1 0-1,1 0 1,-1-1-1,1 1 0,-1 0 1,1 0-1,0 0 1,-2 2-1,-3 4-11,0 1 0,0-1 0,-5 10 0,10-16 15,-12 22 7,0 1 0,2 0-1,0 0 1,-12 47 0,18-53 17,1-1 0,1 0-1,1 1 1,1 0 0,0 0 0,1-1-1,1 1 1,3 22 0,-2-32-74,0 0 0,1 0-1,0 1 1,0-2 0,1 1 0,0 0 0,0-1-1,1 0 1,0 0 0,0 0 0,1 0 0,0-1-1,7 6 1,-4-5-126,0 0-1,0 0 0,1-1 0,0-1 1,0 0-1,0 0 0,1-1 1,-1 0-1,15 3 0,7-2-329</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7.292"/>
    </inkml:context>
    <inkml:brush xml:id="br0">
      <inkml:brushProperty name="width" value="0.05" units="cm"/>
      <inkml:brushProperty name="height" value="0.05" units="cm"/>
    </inkml:brush>
  </inkml:definitions>
  <inkml:trace contextRef="#ctx0" brushRef="#br0">0 0 18300,'16'143'5333,"-13"-98"-3809,15 78 1,-17-120-1481,0 1 1,0-1 0,0 0 0,0 0 0,0 1-1,1-1 1,0 0 0,-1-1 0,1 1 0,0 0-1,0 0 1,1-1 0,-1 1 0,4 2-1,-4-3-25,1-1-1,-1 0 1,0 0-1,1 0 0,-1 0 1,1 0-1,-1-1 0,1 1 1,-1-1-1,1 0 0,-1 1 1,1-1-1,-1 0 0,1 0 1,0-1-1,-1 1 0,1-1 1,-1 1-1,5-2 1,1-2 1,1 0 0,0 0 0,-1-1 0,0 0 1,0 0-1,-1-1 0,1 0 0,-1 0 0,-1-1 1,1 0-1,8-13 0,5-6 54,30-59-1,-36 54-35,-11 22-17,1 1-1,0 0 1,6-10-1,-10 18-19,0 0 1,0 0-1,0 0 0,0-1 0,0 1 1,1 0-1,-1 0 0,0 0 0,0-1 1,0 1-1,0 0 0,0 0 0,1 0 1,-1 0-1,0 0 0,0-1 0,0 1 1,0 0-1,1 0 0,-1 0 0,0 0 1,0 0-1,0 0 0,1 0 0,-1 0 1,0 0-1,0 0 0,0 0 1,1 0-1,-1 0 0,0 0 0,0 0 1,1 0-1,-1 0 0,0 0 0,0 0 1,0 0-1,1 0 0,-1 0 0,0 0 1,0 0-1,0 0 0,1 0 0,-1 0 1,0 1-1,0-1 0,0 0 0,0 0 1,1 0-1,-1 0 0,0 1 0,0-1 1,0 0-1,0 0 0,0 0 0,0 0 1,0 1-1,0-1 0,1 0 1,5 18 27,-3-7-6,-2-8-17,1 0 1,-1-1-1,1 1 0,0 0 0,0-1 1,1 1-1,-1-1 0,0 0 0,1 0 0,-1 0 1,1 0-1,0 0 0,0 0 0,-1-1 1,1 1-1,0-1 0,1 0 0,-1 0 1,0 0-1,0 0 0,0-1 0,0 1 1,1-1-1,-1 0 0,0 0 0,1 0 1,-1 0-1,0-1 0,0 1 0,6-2 1,7-3 23,-1 0 0,0 0 1,0-2-1,27-15 0,1-4 21,-26 15-34,1 0-1,0 1 1,33-12 0,-49 21-19,-1 1-1,1-1 1,0 0 0,-1 1 0,1 0 0,0-1 0,-1 1 0,1 0-1,0 0 1,0 0 0,0 0 0,-1 0 0,1 1 0,0-1-1,-1 0 1,1 1 0,0-1 0,0 1 0,-1 0 0,1-1-1,-1 1 1,1 0 0,-1 0 0,1 0 0,-1 0 0,0 0-1,1 0 1,1 3 0,0 1-61,0 0-1,-1 0 0,1 0 1,-1 1-1,0 0 0,2 10 1,4 10-747,-8-26 759,0-1 1,0 1-1,0 0 0,0 0 0,0 0 1,0 0-1,1 0 0,-1 0 0,0-1 0,0 1 1,0 0-1,0 0 0,0 0 0,0 0 0,0 0 1,1 0-1,-1 0 0,0 0 0,0 0 1,0 0-1,0 0 0,0 0 0,1 0 0,-1-1 1,0 1-1,0 0 0,0 0 0,0 0 0,0 0 1,1 0-1,-1 0 0,0 1 0,0-1 1,0 0-1,0 0 0,0 0 0,1 0 0,-1 0 1,0 0-1,0 0 0,0 0 0,0 0 1,0 0-1,0 0 0,1 0 0,-1 1 0,0-1 1,0 0-1,2-16-469,-1-11-146,-1-7-174</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7.724"/>
    </inkml:context>
    <inkml:brush xml:id="br0">
      <inkml:brushProperty name="width" value="0.05" units="cm"/>
      <inkml:brushProperty name="height" value="0.05" units="cm"/>
    </inkml:brush>
  </inkml:definitions>
  <inkml:trace contextRef="#ctx0" brushRef="#br0">10 1 18532,'-8'1'1424,"7"10"-1080,1 1-288,9 5-56,1 0-1040,12 0 936,2 1-216,8-4-256</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8.130"/>
    </inkml:context>
    <inkml:brush xml:id="br0">
      <inkml:brushProperty name="width" value="0.05" units="cm"/>
      <inkml:brushProperty name="height" value="0.05" units="cm"/>
    </inkml:brush>
  </inkml:definitions>
  <inkml:trace contextRef="#ctx0" brushRef="#br0">129 221 18100,'-23'23'1923,"-36"46"0,53-61-1655,1 0 1,0 1-1,0 0 0,0 0 1,1 1-1,1-1 0,-1 1 1,2-1-1,-4 20 0,5-27-243,1 0-1,0 0 1,0 1-1,0-1 1,0 0-1,0 0 1,0 0-1,0 0 1,0 0-1,1 0 1,-1 0-1,1 0 1,0 0-1,0 0 1,0 0-1,0 0 1,0 0-1,0 0 1,0 0-1,0-1 1,1 1-1,-1-1 1,1 1-1,-1-1 1,1 1-1,-1-1 1,1 0-1,0 0 1,0 0-1,0 0 1,0 0-1,0 0 1,0 0-1,0-1 1,0 1-1,0-1 1,0 1-1,3-1 1,3 1 26,-1-1 1,0 0 0,0-1-1,1 0 1,-1 0-1,0 0 1,0-1-1,0 0 1,0-1 0,10-4-1,-3-1-53,-1-1 0,0 0 0,0 0 0,-1-1 0,0-1 0,0 0 0,-2-1 0,1 0 0,-1-1 1,-1 0-1,0 0 0,11-26 0,-10 18 6,-1-1 0,-1 0 0,0-1 0,-2 0 0,-1 0 0,-1 0 0,2-47 0,-6 68 5,-2-39 134,2 40-132,0 0 1,0-1-1,-1 1 0,1 0 0,0 0 0,-1-1 1,1 1-1,0 0 0,-1 0 0,0 0 0,1 0 1,-1 0-1,0 0 0,1 0 0,-1 0 0,0 0 1,0 0-1,0 0 0,0 0 0,0 0 0,0 0 1,0 1-1,0-1 0,0 1 0,0-1 0,-2 0 1,2 1 2,0 0-1,0 0 1,0 1 0,0-1 0,-1 0 0,1 1 0,0-1-1,0 1 1,0-1 0,0 1 0,0-1 0,0 1 0,0 0 0,0-1-1,0 1 1,0 0 0,0 0 0,1 0 0,-1 0 0,0 0 0,1 0-1,-1 0 1,0 0 0,1 0 0,-1 0 0,1 0 0,-1 2-1,-11 33 266,10-24-227,0-1-1,1 1 0,0 0 1,0 0-1,2 0 0,-1 0 1,2 0-1,-1-1 0,2 1 1,-1 0-1,2-1 0,-1 0 0,2 0 1,-1 0-1,9 13 0,-8-15-37,1 0 0,0-1 1,0 0-1,1 0 0,0-1 0,1 0 0,-1 0 0,1-1 0,1 1 0,-1-2 0,1 1 0,0-1 0,0-1 0,1 0 0,-1 0 1,1-1-1,0 0 0,11 2 0,-14-4-18,1 0 1,-1-1 0,1 0 0,-1 0 0,1-1-1,-1 0 1,1 0 0,-1 0 0,0-1-1,0 0 1,0-1 0,0 0 0,0 0-1,0 0 1,-1-1 0,1 0 0,-1 0-1,0 0 1,0-1 0,6-6 0,-1-2-15,0 1-1,0-2 1,-1 1 0,-1-1 0,0-1 0,-1 0 0,11-30-1,-17 42 20,-1 0 1,0 0-1,0 1 0,0-1 0,-1 0 0,1 0 0,-1 0 0,0 0 0,0 0 0,0 0 0,0 0 0,0 0 1,0 0-1,-1 0 0,-1-4 0,2 6 2,-1-1-1,0 1 1,0 0 0,0 0 0,-1-1 0,1 1-1,0 0 1,0 0 0,-1 0 0,1 0 0,0 1-1,-1-1 1,1 0 0,-1 0 0,1 1 0,-1-1-1,1 1 1,-1 0 0,1-1 0,-1 1 0,0 0-1,1 0 1,-1 0 0,0 0 0,1 0 0,-1 0-1,1 0 1,-3 1 0,-1 0 0,0 0-1,0-1 1,0 2 0,1-1-1,-1 1 1,1-1 0,-1 1-1,1 1 1,-1-1-1,1 0 1,0 1 0,0 0-1,0 0 1,1 0 0,-1 1-1,-5 6 1,5-5-3,0 1 0,1 1 0,-1-1 1,1 0-1,1 1 0,-1 0 0,1 0 0,0 0 0,1 0 0,-2 12 0,2-10-5,0 1 0,1-1 0,0 1 0,1-1 0,0 1 0,0-1 0,1 0 0,1 1 0,-1-1-1,1 0 1,1 0 0,0-1 0,0 1 0,0-1 0,1 0 0,1 0 0,8 10 0,-11-14-96,1-1 1,-1-1-1,1 1 0,0-1 1,0 1-1,0-1 1,0 0-1,0 0 1,0-1-1,0 1 0,1-1 1,-1 0-1,1 0 1,-1-1-1,1 1 1,-1-1-1,1 0 0,-1 0 1,1 0-1,-1-1 1,1 1-1,-1-1 1,0-1-1,1 1 1,-1 0-1,0-1 0,0 0 1,0 0-1,0 0 1,0 0-1,0-1 1,0 0-1,-1 0 0,0 0 1,1 0-1,-1 0 1,0 0-1,0-1 1,-1 0-1,1 1 0,-1-1 1,0 0-1,3-9 1,1-12-655</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8.581"/>
    </inkml:context>
    <inkml:brush xml:id="br0">
      <inkml:brushProperty name="width" value="0.05" units="cm"/>
      <inkml:brushProperty name="height" value="0.05" units="cm"/>
    </inkml:brush>
  </inkml:definitions>
  <inkml:trace contextRef="#ctx0" brushRef="#br0">303 18 18316,'3'-16'2315,"-3"16"-2285,0 0 0,0 0 0,0 0 1,0-1-1,0 1 0,0 0 0,0 0 0,0 0 0,0 0 0,0 0 0,0 0 0,-1 0 1,1 0-1,0 0 0,0 0 0,0 0 0,0 0 0,0 0 0,0-1 0,0 1 1,0 0-1,0 0 0,-1 0 0,1 0 0,0 0 0,0 0 0,0 0 0,0 0 1,0 0-1,0 0 0,0 0 0,0 0 0,-1 0 0,1 0 0,0 0 0,0 0 1,0 0-1,0 0 0,0 1 0,0-1 0,0 0 0,0 0 0,0 0 0,-1 0 1,1 0-1,0 0 0,0 0 0,0 0 0,0 0 0,0 0 0,0 0 0,0 0 1,0 0-1,0 1 0,0-1 0,0 0 0,0 0 0,0 0 0,0 0 0,-20 24 2163,15-17-1909,-23 30 153,2 1 1,2 1 0,1 2 0,2 0 0,2 1 0,-21 68-1,33-97-2187,7-13 1695,0 0 0,0 0 0,-1 0 0,1 0 0,0 0 0,-1 0 0,1 0 0,0-1 0,0 1 0,-1 0 0,1 0 0,0 0 0,0 0 0,-1-1 0,1 1 0,0 0 0,0 0 0,-1 0 0,1-1 0,0 1 0,0 0 0,0 0 0,0-1 0,-1 1 0,1 0 0,0 0 0,0-1 0,0 1 0,-11-32-2394,9 23 1877,-11-30-1494,-41-148-2739,54 184 4967,-1 0 0,0 0 0,1 0 0,0 0 0,0 0 0,0 0 0,0 0 0,0 0 0,2-5 0,-2 8-79,1-1 0,-1 0 0,1 1 1,-1-1-1,1 0 0,-1 1 1,1-1-1,-1 1 0,1-1 0,0 1 1,-1-1-1,1 1 0,0 0 1,-1-1-1,1 1 0,0 0 0,0 0 1,-1-1-1,1 1 0,0 0 1,0 0-1,0 0 0,-1 0 0,1 0 1,0 0-1,0 0 0,0 0 0,-1 0 1,1 0-1,0 0 0,0 1 1,-1-1-1,1 0 0,0 1 0,0-1 1,-1 0-1,1 1 0,1 0 1,113 58 4874,-3-2-4751,-30-25-355,-51-22-66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9:06.617"/>
    </inkml:context>
    <inkml:brush xml:id="br0">
      <inkml:brushProperty name="width" value="0.05" units="cm"/>
      <inkml:brushProperty name="height" value="0.05" units="cm"/>
    </inkml:brush>
  </inkml:definitions>
  <inkml:trace contextRef="#ctx0" brushRef="#br0">1 468 15299,'10'-3'985,"9"-3"47,-1 0 0,0-1 0,0-1 0,0 0 0,-1-2 0,23-15 0,-15 3-741,0 0 0,-2-1 0,-1-2 1,0 0-1,-2-1 0,-1-1 0,-1-1 0,-1-1 1,-2 0-1,22-60 0,-23 40-322,4 102-217,-7-15-519,27 64 0,-33-92 537,0 1 0,1-1 1,0 0-1,1 0 0,0-1 1,0 0-1,1 0 0,0-1 1,1 0-1,13 10 0,6-4-472</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9.189"/>
    </inkml:context>
    <inkml:brush xml:id="br0">
      <inkml:brushProperty name="width" value="0.05" units="cm"/>
      <inkml:brushProperty name="height" value="0.05" units="cm"/>
    </inkml:brush>
  </inkml:definitions>
  <inkml:trace contextRef="#ctx0" brushRef="#br0">327 32 21589,'1'-1'76,"-1"0"1,0 0-1,1 0 1,-1 0-1,0 0 1,0 0-1,0 0 1,0 0-1,0 0 1,0-1-1,0 1 1,0 0-1,0 0 1,-1 0-1,1 0 1,0 0-1,-1 0 1,1 0-1,-1 0 1,1 0-1,-1 0 1,1 0-1,-1 0 1,0 0-1,1 0 1,-1 1-1,-1-2 1,0 1-9,0 1 0,1-1 0,-1 1 0,0 0 0,0-1 0,1 1 0,-1 0 1,0 0-1,0 0 0,1 0 0,-1 1 0,0-1 0,0 1 0,1-1 0,-3 1 1,-7 4 64,0-1 1,1 1-1,0 1 1,-12 8-1,2 2-81,0 1-1,1 1 1,1 1 0,1 0-1,1 2 1,1 0 0,0 0-1,2 1 1,0 1 0,2 0-1,0 1 1,2 0 0,0 1-1,-6 31 1,14-47-25,-1 1 0,1-1 0,0 1 0,1 0 0,1-1 0,-1 1 0,1 0 0,1-1-1,4 17 1,-4-21-22,0 0-1,0 0 1,0 0-1,1-1 0,0 1 1,0-1-1,0 0 1,0 1-1,1-1 0,0-1 1,0 1-1,0-1 1,0 1-1,0-1 0,1 0 1,-1-1-1,1 1 1,0-1-1,6 3 0,2-2-173,0 1-1,0-2 0,1 0 0,-1 0 1,1-1-1,-1-1 0,1 0 1,-1-1-1,0-1 0,20-4 0,-15 2-20,-1 0 0,0-2 0,0 0 0,-1-1 0,0-1 0,0 0 0,22-16 0,13-21-478</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09.587"/>
    </inkml:context>
    <inkml:brush xml:id="br0">
      <inkml:brushProperty name="width" value="0.05" units="cm"/>
      <inkml:brushProperty name="height" value="0.05" units="cm"/>
    </inkml:brush>
  </inkml:definitions>
  <inkml:trace contextRef="#ctx0" brushRef="#br0">0 5 18020,'11'-4'2064,"0"8"-1192,-8 10-407,-2 12 2351,1 8-1784,5 10-664,0 2-135,5 6-370,0 2-319,-1-8-792,-2-7 1080,2-17-200,-2-14-128</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10.399"/>
    </inkml:context>
    <inkml:brush xml:id="br0">
      <inkml:brushProperty name="width" value="0.05" units="cm"/>
      <inkml:brushProperty name="height" value="0.05" units="cm"/>
    </inkml:brush>
  </inkml:definitions>
  <inkml:trace contextRef="#ctx0" brushRef="#br0">3 84 16203,'-1'7'345,"1"-1"0,-1 1 0,1-1-1,0 1 1,0-1 0,1 1-1,0 0 1,2 9 0,1 6 397,80 526 4711,-81-535-5355,-2-3 64,1 0 0,0-1 0,1 1 0,0 0 0,8 17 0,-11-27-151,0 0 1,0 0-1,0 0 1,0 1-1,1-1 0,-1 0 1,0 0-1,0 0 1,0 0-1,0 1 0,0-1 1,0 0-1,0 0 0,0 0 1,0 0-1,1 0 1,-1 0-1,0 1 0,0-1 1,0 0-1,0 0 1,0 0-1,1 0 0,-1 0 1,0 0-1,0 0 1,0 0-1,0 0 0,0 0 1,1 0-1,-1 0 1,0 0-1,0 0 0,0 0 1,0 0-1,1 0 0,-1 0 1,0 0-1,0 0 1,0 0-1,1 0 0,2-8 215,-2-11 41,-1 12-195,-3-39 116,3 44-257,-1-1 0,0 0-1,0 0 1,0 0 0,0 1 0,0-1 0,0 1 0,-1-1 0,1 1-1,-1-1 1,0 1 0,0 0 0,-3-4 0,1 2 18,0 0 1,1 0-1,-1 0 0,1-1 1,0 1-1,1-1 1,-1 0-1,1 0 0,-2-6 1,-13-47-40,3-10 2,3-1 1,-3-139 0,12 158 101,0 17 256,4-53 0,-2 82-249,1 1 1,0-1 0,0 1 0,0 0-1,0 0 1,0-1 0,1 1 0,0 0-1,-1 0 1,1 1 0,0-1-1,0 0 1,0 0 0,1 1 0,-1 0-1,1-1 1,0 1 0,-1 0 0,1 0-1,0 0 1,0 1 0,0-1-1,0 1 1,0-1 0,1 1 0,-1 0-1,0 0 1,1 1 0,4-2 0,6 1-18,-1 0 0,0 0 0,0 1 0,1 1 1,-1 0-1,18 4 0,-11 0-13,0 0-1,-1 1 1,24 11 0,-33-12 2,1 1 1,-1 0-1,0 0 1,0 1-1,-1 0 1,0 0-1,8 10 1,-15-15 5,0 0 1,0 0 0,0 0-1,-1 0 1,1 1 0,-1-1-1,1 1 1,-1-1 0,0 1-1,0-1 1,0 1 0,-1 0-1,1-1 1,0 1-1,-1 0 1,0 0 0,0-1-1,0 5 1,-1-3 6,1-1 1,-2 1-1,1-1 0,0 0 0,0 1 0,-1-1 1,0 0-1,0 0 0,0 0 0,0 0 1,0 0-1,-5 3 0,-5 5 55,-1 0 1,-1-2-1,0 1 1,-30 13-1,18-10 91,-32 12-1,49-22-228,0 0 0,0-1 0,0 0 0,0 0 0,0-1 0,-1 0 0,1-1 0,-10 0-1,18 0 43,0 0 0,0 0 0,1 0-1,-1-1 1,0 1 0,0 0 0,0 0-1,0-1 1,0 1 0,0 0 0,0-1-1,1 1 1,-1-1 0,0 1 0,0-1-1,0 1 1,1-1 0,-1 0 0,0 1-1,1-1 1,-1 0 0,1 0 0,-1 1-1,1-1 1,-1 0 0,1 0 0,-1 0-1,1 0 1,0 0 0,0 1 0,-1-1-1,1 0 1,0 0 0,0 0 0,0 0-1,0 0 1,0 0 0,0 0 0,0 0-1,0 0 1,0 0 0,1 0 0,-1-1-1,7-10-448</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11.479"/>
    </inkml:context>
    <inkml:brush xml:id="br0">
      <inkml:brushProperty name="width" value="0.05" units="cm"/>
      <inkml:brushProperty name="height" value="0.05" units="cm"/>
    </inkml:brush>
  </inkml:definitions>
  <inkml:trace contextRef="#ctx0" brushRef="#br0">0 209 15627,'9'-6'1483,"0"1"2623,-9 6-4014,1-1 1,-1 0-1,0 0 1,1 1 0,-1-1-1,0 0 1,0 0 0,1 1-1,-1-1 1,0 0-1,0 1 1,0-1 0,0 0-1,1 1 1,-1-1 0,0 0-1,0 1 1,0-1 0,0 0-1,0 1 1,0-1-1,0 1 1,0-1 0,0 0-1,0 1 1,0-1 0,0 0-1,0 1 1,0 0-1,1 16 474,2 1 0,0-1-1,1 0 1,10 28-1,-5-13-252,25 80 390,36 132 352,-19 3-422,-51-242-610,14 146 760,-26-194 444,-1-70-669,4-171 1,8 248-540,7-217-174,-2 198 85,3 0 1,20-79 0,-24 123 37,0 0 0,1 1 0,0-1 0,1 1 0,0 0 0,1 1 0,0-1 0,12-14 0,-15 21 16,0 0 1,0 0-1,0 0 1,1 0-1,-1 1 1,1-1-1,-1 1 1,1 0-1,0 0 1,0 1-1,0-1 1,0 1-1,1 0 1,-1 0-1,0 0 1,0 0-1,1 1 1,-1-1-1,0 1 1,1 0-1,-1 1 1,0-1-1,1 1 1,4 1-1,6 3-26,1 1 0,-2 0 0,1 1 0,-1 1 0,0 0 0,0 1 0,19 17 0,-17-13 5,-1 1 0,0 1 0,-1 0 0,-1 1-1,18 28 1,-27-38 34,-1 1 1,1 0-1,-1 0 0,-1 0 0,1 0 0,-1 0 1,0 1-1,-1-1 0,0 1 0,0-1 0,0 1 1,-1 0-1,-1 10 0,-1-9 22,0 0 0,0 0 0,-1 0 0,0-1 0,0 1 1,-1-1-1,0 0 0,-1 0 0,0 0 0,-11 13 0,2-4 61,-1-2-1,-1 1 1,-1-2 0,0 0-1,0-1 1,-1-1 0,-1-1-1,-38 18 1,40-22-46,0-1 1,0 0-1,0-2 0,0 0 0,-1-1 1,0 0-1,1-1 0,-1-1 0,0-1 1,0-1-1,-24-4 0,37 4-99,-1 0 0,1-1 0,0 0 0,0 0 0,0 0 0,0-1 0,0 0 0,-4-3 0,8 5-25,0 0 0,1 1-1,-1-1 1,0 0-1,0 0 1,1 1 0,-1-1-1,0 0 1,1 0-1,-1 0 1,1 0 0,-1 0-1,1 0 1,0 0-1,-1 0 1,1 0 0,0 0-1,0 0 1,-1-1-1,2 0-101,-1 1-1,1 0 1,-1 0-1,0 0 1,1-1-1,0 1 1,-1 0-1,1 0 1,0 0-1,0 0 1,-1 0-1,1 0 0,0 0 1,0 1-1,0-1 1,0 0-1,0 0 1,0 1-1,1-1 1,1 0-1,53-25-2214,-19 12 939</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12.540"/>
    </inkml:context>
    <inkml:brush xml:id="br0">
      <inkml:brushProperty name="width" value="0.05" units="cm"/>
      <inkml:brushProperty name="height" value="0.05" units="cm"/>
    </inkml:brush>
  </inkml:definitions>
  <inkml:trace contextRef="#ctx0" brushRef="#br0">92 24 16147,'1'1'191,"1"-1"0,-1 0 0,0 1-1,1-1 1,-1 1 0,0-1-1,0 1 1,0-1 0,1 1 0,-1 0-1,0 0 1,0 0 0,0-1-1,0 1 1,0 0 0,0 0 0,-1 0-1,1 1 1,0-1 0,0 0-1,-1 0 1,1 0 0,0 2 0,12 34 1489,-11-31-1213,43 193 3882,5 17-2777,-48-210-1535,-1 0 8,1-1 0,-1 0 0,2 1 0,-1-1 0,0 0 0,1 0 0,0 0 1,7 8-1,-10-13-40,0 0 1,0 0-1,0 1 1,0-1-1,0 0 1,0 0-1,0 0 1,0 0-1,0 0 1,0 1-1,0-1 1,1 0-1,-1 0 1,0 0-1,0 0 1,0 0-1,0 0 1,0 0 0,1 1-1,-1-1 1,0 0-1,0 0 1,0 0-1,0 0 1,0 0-1,1 0 1,-1 0-1,0 0 1,0 0-1,0 0 1,0 0-1,1 0 1,-1 0-1,0 0 1,0 0-1,0 0 1,0 0-1,1 0 1,-1 0 0,0 0-1,0 0 1,0 0-1,0 0 1,1-1-1,-1 1 1,0 0-1,0 0 1,0 0-1,0 0 1,0 0-1,0 0 1,1 0-1,-1-1 1,0 1-1,0 0 1,0 0-1,0 0 1,0 0-1,0 0 1,0-1-1,0 1 1,0 0 0,0 0-1,0 0 1,0 0-1,0-1 1,-1-15 258,-5-7-112,-2-1-1,-1 1 0,-14-27 1,6 13-117,-116-239-510,96 200 231,34 71 199,0-1 0,0 1 0,0 0 1,0 0-1,-5-4 0,8 8 43,0 1-1,0 0 1,0 0 0,0 0 0,-1 0-1,1 0 1,0 0 0,0 0-1,0 0 1,0-1 0,0 1-1,0 0 1,0 0 0,0 0-1,0 0 1,-1 0 0,1 0 0,0 0-1,0 0 1,0 0 0,0 0-1,0 0 1,0 0 0,0 0-1,-1 0 1,1 0 0,0 0-1,0 0 1,0 0 0,0 0 0,0 0-1,0 0 1,-1 0 0,1 0-1,0 0 1,0 0 0,0 0-1,0 0 1,0 0 0,0 0-1,0 0 1,-1 0 0,1 0-1,0 0 1,0 0 0,0 0 0,0 0-1,0 0 1,0 1 0,0-1-1,0 0 1,0 0 0,0 0-1,-1 0 1,1 0 0,0 0-1,0 0 1,0 1 0,0-1 0,0 0-1,0 0 1,0 0 0,0 0-1,0 0 1,0 1 0,5 22-81,15 41 95,3-1 1,3-1-1,3-1 1,52 82-1,-75-133 44,-4-7-23,-1 0 0,1 0 0,0-1 0,0 1 1,0 0-1,0-1 0,0 1 0,1-1 0,-1 1 1,1-1-1,0 0 0,-1 0 0,7 2 0,-9-3-24,0-1-1,1 0 1,-1 0-1,0 0 0,1 0 1,-1 0-1,1 0 1,-1-1-1,0 1 1,1 0-1,-1 0 0,0 0 1,1 0-1,-1 0 1,1 0-1,-1-1 1,0 1-1,1 0 0,-1 0 1,0-1-1,0 1 1,1 0-1,-1 0 0,0-1 1,0 1-1,1 0 1,-1-1-1,0 1 1,0 0-1,0-1 0,1 1 1,-1 0-1,0-1 1,0 1-1,0 0 0,0-1 1,0 1-1,0-1 1,0 0-1,2-20 157,-2 19-144,-3-34-67,0 0 1,-3 0-1,-1 1 0,-1 0 1,-2 0-1,-2 1 0,-22-47 1,32 75 5,1 4 17,0-1 0,0 1 0,0 0-1,0-1 1,0 1 0,-1 0 0,1 0 0,-1 0-1,1 0 1,-1 0 0,0 0 0,0 0-1,1 1 1,-1-1 0,-1 1 0,1-1 0,-3-1-1,5 3 17,-1 0-1,1 0 0,0 0 1,-1 0-1,1 0 0,0 0 1,-1 0-1,1 0 0,-1 0 1,1 0-1,0 0 0,-1 0 1,1 0-1,-1 0 0,1 0 1,0 1-1,-1-1 0,1 0 1,0 0-1,-1 0 0,1 1 1,0-1-1,-1 0 0,1 0 1,0 1-1,-1-1 1,1 0-1,0 0 0,0 1 1,-1-1-1,1 1 0,-4 16-112,6 21 19,-2-37 94,3 24-6,2-1 1,0 0-1,1 0 0,2-1 1,0 0-1,2 0 0,0-1 1,2 0-1,0-1 0,1 0 1,26 29-1,-34-45 25,0 0 0,0-1 0,1 0 0,7 5 0,-7-6-108,-1 0 1,1 1-1,-1 0 1,0 0-1,4 5 0,-8-9 50,-1 1-1,1-1 1,-1 1-1,1-1 0,-1 1 1,0-1-1,1 1 1,-1 0-1,1-1 0,-1 1 1,0 0-1,0-1 1,1 1-1,-1 0 0,0-1 1,0 1-1,0 0 1,0 0-1,0-1 0,0 1 1,0 1-1,0-2-41,0 1 1,-1-1-1,1 1 0,0-1 1,-1 0-1,1 1 0,-1-1 1,1 0-1,0 1 0,-1-1 1,1 0-1,-1 0 0,1 1 1,-1-1-1,1 0 0,-1 0 1,1 0-1,-1 0 0,1 1 1,-1-1-1,0 0 0,-2 0-271,-1 0-1,1 0 0,0 0 0,0-1 0,0 1 1,0-1-1,0 0 0,-5-1 0,1-2 112,0 0 0,1 0 0,0 0 0,-1-1-1,2 0 1,-1 0 0,-5-7 0,-7-11-498</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12.980"/>
    </inkml:context>
    <inkml:brush xml:id="br0">
      <inkml:brushProperty name="width" value="0.05" units="cm"/>
      <inkml:brushProperty name="height" value="0.05" units="cm"/>
    </inkml:brush>
  </inkml:definitions>
  <inkml:trace contextRef="#ctx0" brushRef="#br0">14 63 18356,'-6'-15'1465,"-1"-4"-364,7 15-167,4 10 611,15 23-753,38 43-1,-45-59-782,-1-1 0,2-1 0,0 0 0,0 0 0,23 12-1,-31-20 12,0-1-1,0 1 0,0-1 1,1-1-1,-1 1 0,1-1 0,-1 0 1,8 1-1,-11-2-6,-1 0-1,1 0 1,-1 0 0,1 0-1,-1 0 1,0-1 0,1 1-1,-1 0 1,1-1 0,-1 1-1,0-1 1,1 1 0,-1-1-1,0 0 1,0 1 0,1-1-1,-1 0 1,0 0 0,0 0-1,0 0 1,0 0 0,0 0-1,0 0 1,0 0 0,-1 0-1,1-1 1,0 1 0,-1 0-1,1-1 1,-1 1 0,1 0-1,-1-1 1,1 1 0,-1 0-1,0-1 1,0 1 0,0-3-1,0-3 24,-1 1-1,1 0 1,-1 0 0,-1 0-1,1-1 1,-1 1 0,0 0-1,-1 1 1,1-1 0,-1 0-1,0 1 1,-1 0 0,1-1-1,-7-5 1,-2-4-1,-1 1 0,-1 1 0,-22-18 0,31 27-85,-21-14-27,25 17 12,-1 0 1,1 0-1,-1 1 1,1-1-1,-1 0 1,0 1-1,1 0 1,-1-1-1,0 1 1,1 0-1,-1 0 1,0-1-1,1 1 1,-4 1-1,5-1 37,-1 0 0,1 0 0,0 0 0,0 0-1,0 0 1,-1 0 0,1 1 0,0-1 0,0 0 0,-1 0 0,1 0 0,0 0-1,0 0 1,0 1 0,0-1 0,0 0 0,-1 0 0,1 0 0,0 1-1,0-1 1,0 0 0,0 0 0,0 0 0,0 1 0,0-1 0,0 0 0,-1 0-1,1 1 1,0-1 0,0 0 0,0 0 0,0 1 0,0-1 0,0 0 0,1 0-1,-1 1 1,5 12-312,14 9-21,7 1-172</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17.453"/>
    </inkml:context>
    <inkml:brush xml:id="br0">
      <inkml:brushProperty name="width" value="0.05" units="cm"/>
      <inkml:brushProperty name="height" value="0.05" units="cm"/>
    </inkml:brush>
  </inkml:definitions>
  <inkml:trace contextRef="#ctx0" brushRef="#br0">14 142 11594,'-13'-1'12448,"25"0"-9598,6-2-2794,238-52 965,-7-20-1211,-226 68-569,-20 7-744,-13 5-272,-15-1 366,14-6 585</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17.871"/>
    </inkml:context>
    <inkml:brush xml:id="br0">
      <inkml:brushProperty name="width" value="0.05" units="cm"/>
      <inkml:brushProperty name="height" value="0.05" units="cm"/>
    </inkml:brush>
  </inkml:definitions>
  <inkml:trace contextRef="#ctx0" brushRef="#br0">0 56 13539,'2'-3'346,"-1"-1"1,1 1 0,-1 0-1,1 0 1,0 1-1,0-1 1,0 0-1,1 1 1,-1-1-1,1 1 1,-1 0-1,1 0 1,0 0 0,0 0-1,0 0 1,0 1-1,0-1 1,0 1-1,1 0 1,-1 0-1,0 0 1,1 0 0,5 0-1,9-2 103,1 1 1,-1 1-1,21 2 0,-34-1-352,7 0-20,-1 1 0,1 0-1,-1 1 1,0 0 0,0 1-1,0 0 1,20 9 0,-28-11-66,0 0 0,-1 1 0,1-1 1,-1 1-1,1 0 0,-1 0 0,0 0 1,0 0-1,0 0 0,0 0 0,0 0 0,0 1 1,0-1-1,-1 1 0,1-1 0,-1 1 1,0 0-1,0 0 0,0-1 0,0 1 1,-1 0-1,1 0 0,-1 0 0,1 0 0,-1 0 1,0 0-1,0 0 0,0 0 0,-1 0 1,1 0-1,-1 0 0,1-1 0,-1 1 0,0 0 1,-2 3-1,-6 12 124,0-1 0,-1 0 0,-1 0 0,0-1 0,-1-1-1,-20 19 1,-7 11 168,31-35-163,-8 9-46,1 1 0,0 0 0,-20 40 0,33-56-18,-2 5-13,4-12-70,3-12-26</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19.220"/>
    </inkml:context>
    <inkml:brush xml:id="br0">
      <inkml:brushProperty name="width" value="0.05" units="cm"/>
      <inkml:brushProperty name="height" value="0.05" units="cm"/>
    </inkml:brush>
  </inkml:definitions>
  <inkml:trace contextRef="#ctx0" brushRef="#br0">31 1 18060,'0'0'27,"0"0"0,0 0 0,0 0 0,0 0 0,0 0 0,0-1 0,0 1 0,0 0 0,1 0 0,-1 0 0,0 0 0,0 0 0,0 0 0,0 0 0,0 0 0,0 0 0,0 0 0,0 0 0,0 0 0,0 0 0,0 0 0,1 0 0,-1 0 0,0 0 0,0 0 0,0 0 0,0 0 0,0 0 0,0 0 0,0 1 0,0-1 0,0 0 0,0 0 0,0 0 0,1 0 0,-1 0 0,0 0 0,0 0 0,0 0 0,0 0 0,0 0 0,0 0 0,0 0 0,0 0 0,0 0 0,0 1 0,0-1 0,0 0 0,0 0 0,0 0 0,0 0 0,0 0 0,0 0 0,0 0 0,0 0 0,0 0 0,0 10 412,-5 13-389,5-21 73,-1 3 10,-23 124 1238,22-117-1346,1 0 0,1 1 0,0-1 0,0 1 0,2-1 0,-1 0 0,2 0 1,4 17-1,-6-26-10,0-1 0,0 1 1,0-1-1,0 1 0,0-1 1,1 0-1,-1 1 0,1-1 1,0 0-1,-1 0 0,1 0 1,0 0-1,0-1 1,0 1-1,1 0 0,-1-1 1,4 2-1,-3-2 10,-1 0 0,1-1 0,-1 1-1,1-1 1,-1 0 0,1 0 0,-1 0 0,1 0 0,-1 0 0,1-1 0,-1 1 0,1-1-1,-1 1 1,1-1 0,2-1 0,4-3 62,0 0-1,-1 0 0,0-1 1,0 0-1,0 0 1,-1-1-1,0 0 1,7-9-1,2-4 196,-2 0-1,0-2 1,21-44 0,-25 50-127,-9 16-152,-1 0 0,0 0 0,0 0 0,0 0 0,1 0 0,-1 0 0,0 0 0,0 0 0,0 0 0,1 0 0,-1 0 0,0 0 0,0 0 0,0 0 0,1 0 0,-1 0 0,0 0 0,0 0 0,0 0 0,1 0 0,-1 0-1,0 0 1,0 0 0,0 0 0,0 0 0,1 0 0,-1 0 0,0 1 0,0-1 0,0 0 0,0 0 0,1 0 0,-1 0 0,0 0 0,0 1 0,0-1 0,0 0 0,0 0 0,0 1 0,8 29 119,-5-17-117,-2-6 2,1 0 0,1 0 0,-1 0 0,1 0 0,1 0 0,-1-1 0,1 1 0,0-1 0,0 0 0,6 5 0,-8-9 14,-1 0 1,1-1-1,-1 1 0,1-1 1,0 0-1,0 0 0,0 1 1,0-1-1,0 0 0,0-1 1,0 1-1,0 0 0,0-1 1,1 1-1,-1-1 1,0 1-1,0-1 0,1 0 1,-1 0-1,0 0 0,0 0 1,0-1-1,1 1 0,-1 0 1,0-1-1,0 0 1,0 1-1,0-1 0,0 0 1,0 0-1,0 0 0,0-1 1,0 1-1,0 0 0,0-1 1,2-2-1,3-3 109,-1 0 0,1 0 0,-2-1 0,1 1 0,-1-1 0,0-1 0,-1 1 0,0-1-1,5-12 1,-5 10 11,-1-1-1,0 1 0,-1-1 1,0 0-1,0 1 0,-1-1 1,-1-16-1,-8 4 66,1 15-320,7 9 95,-1 0 0,1 0 0,0 0 0,-1 0 0,1 1 0,0-1 1,-1 0-1,1 0 0,0 0 0,0 0 0,-1 0 0,1 0 0,0 1 0,0-1 0,-1 0 0,1 0 0,0 0 0,0 1 0,-1-1 0,1 0 0,0 0 0,0 1 0,0-1 0,-1 0 0,1 1 0,0-1 0,0 0 0,0 0 0,0 1 0,0-1 0,0 0 1,0 1-1,-1 0-63,1-1-1,0 1 1,-1-1 0,1 1 0,0-1 0,-1 1 0,1-1 0,0 1 0,0-1 0,0 1 0,-1 0 0,1-1 0,0 1 0,0-1 0,0 1 0,0-1 0,0 1-1,0 0 1,0-1 0,0 1 0,0-1 0,1 1 0,-1-1 0,0 1 0,0 0 0,0-1 0,1 1 0,-1-1 0,0 1 0,1-1 0,-1 1 0,0-1 0,1 1 0,-1-1-1,0 0 1,1 1 0,-1-1 0,1 0 0,-1 1 0,1-1 0,-1 0 0,1 1 0,-1-1 0,1 0 0,0 0 0,-1 0 0,1 1 0,1-1-100,0 0 0,0 0 0,0 0 0,0-1 1,1 1-1,-1 0 0,0-1 0,-1 0 0,1 1 0,0-1 1,0 0-1,3-2 0,12-9-804</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19.653"/>
    </inkml:context>
    <inkml:brush xml:id="br0">
      <inkml:brushProperty name="width" value="0.05" units="cm"/>
      <inkml:brushProperty name="height" value="0.05" units="cm"/>
    </inkml:brush>
  </inkml:definitions>
  <inkml:trace contextRef="#ctx0" brushRef="#br0">28 0 16668,'-11'77'2604,"-5"48"375,15-109-2575,1 1 0,1-1 1,0 0-1,1 0 1,6 24-1,-8-37-371,1 0 0,0-1-1,0 1 1,0 0 0,0-1-1,0 1 1,0-1 0,1 1 0,-1-1-1,1 1 1,0-1 0,-1 0-1,1 0 1,0 0 0,0 0 0,1 0-1,-1-1 1,0 1 0,1-1-1,-1 1 1,0-1 0,1 0-1,0 0 1,-1 0 0,1 0 0,0 0-1,0-1 1,-1 1 0,1-1-1,0 0 1,0 1 0,0-1 0,-1-1-1,1 1 1,0 0 0,0-1-1,3 0 1,10-4-24,-1 0 0,0-1 0,-1 0 0,1-1 0,15-11 0,-28 17-3,1-1-7,0 0-1,0 1 1,0-1-1,0 1 1,0 0-1,0 0 1,0 0-1,0 0 1,0 0-1,1 1 1,-1 0-1,0-1 1,1 1-1,3 1 1,-5-1 0,0 1 0,-1 0 0,1 0 0,0-1 0,0 1 0,0 0 0,-1 1 0,1-1 0,-1 0 0,1 0 0,-1 1 0,1-1 0,-1 1 0,0-1 0,1 1 0,-1 0 0,0 0 0,0-1 0,-1 1 0,1 0 0,0 0 0,0 0 0,-1 0 0,1 2 1,6 39 50,-6-35-41,0 0 0,0 0 0,1 0 0,4 11 1,-6-18-25,0-1 1,0 0 0,1 0 0,-1 1 0,0-1 0,0 0-1,0 0 1,1 1 0,-1-1 0,0 0 0,0 0 0,0 0-1,1 1 1,-1-1 0,0 0 0,1 0 0,-1 0 0,0 0-1,0 0 1,1 0 0,-1 0 0,0 0 0,1 0 0,-1 0-1,0 0 1,1 0 0,-1 0 0,0 0 0,0 0 0,1 0-1,-1 0 1,0 0 0,1 0 0,-1 0 0,0 0 0,0 0 0,1 0-1,-1-1 1,0 1 0,1 0 0,-1 0 0,0 0 0,0-1-1,0 1 1,1 0 0,-1-1 0,10-9-947,30-53-1243,-17 39 1466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1:09.288"/>
    </inkml:context>
    <inkml:brush xml:id="br0">
      <inkml:brushProperty name="width" value="0.05" units="cm"/>
      <inkml:brushProperty name="height" value="0.05" units="cm"/>
    </inkml:brush>
  </inkml:definitions>
  <inkml:trace contextRef="#ctx0" brushRef="#br0">2809 772 3641,'-44'4'949,"0"-2"1,-56-3-1,76-2-546,1 0 1,-1-1-1,1-2 1,0 0-1,-43-18 1,-78-54 1979,12 7-663,109 60-1577,-1 2 1,0 0-1,-49-10 1,37 14-67,0 1 0,0 2 1,0 2-1,0 1 0,-1 2 0,1 1 0,1 2 1,-41 12-1,16 0 32,1 3 1,1 2-1,-104 59 0,4 7-36,-212 126 115,20 28 279,320-218-402,-71 55 312,-121 126 0,213-196-361,0 0-1,1 1 1,1 0-1,0 0 1,0 0-1,1 1 1,0 0-1,1 1 1,1-1-1,0 1 1,0 0-1,2 0 1,-1 0-1,2 0 1,-1 22-1,2 8-20,3 0 1,1 0-1,17 73 0,-14-88-4,1 0 0,2 0 0,1-1 0,0-1 0,3 1 0,22 34 0,-21-42-11,0-1 1,1 0-1,1-2 1,1 1-1,33 23 1,109 57-88,-101-63 70,-39-23 23,363 193-290,-337-185 257,0-2-1,1-1 1,1-3-1,0-2 1,0-2-1,89 6 1,-52-16 60,1-4 1,-1-3 0,0-4 0,117-32-1,322-127 555,-113 32-55,5 36-243,4 23-170,-40 8-7,16-26 400,-276 59-105,140-65 1,-207 80-243,-2-3 1,0-1 0,72-55 0,-107 70-147,-1 0 0,0-1 0,-1 0-1,0-2 1,-2 1 0,1-1 0,-2-1 0,0 0 0,-1-1 0,-1 0-1,-1-1 1,0 1 0,9-36 0,-13 29-21,0 0 0,-2 0 0,0 0 0,-2 0 0,-1 0 0,-6-42-1,0 31 7,-1 2 0,-2-1-1,-2 1 1,-17-37-1,-4 8 20,-2 2-1,-3 1 0,-2 2 0,-59-66 0,-24-11-7,-176-151 1,252 245-274,-2 2-1,-1 2 1,-2 3-1,-2 2 1,-87-40 0,116 63 154,0 1 1,0 1 0,-1 1 0,-33-4 0,-26 5-228</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0.772"/>
    </inkml:context>
    <inkml:brush xml:id="br0">
      <inkml:brushProperty name="width" value="0.05" units="cm"/>
      <inkml:brushProperty name="height" value="0.05" units="cm"/>
    </inkml:brush>
  </inkml:definitions>
  <inkml:trace contextRef="#ctx0" brushRef="#br0">43 497 14107,'-1'1'308,"1"1"1,-1-1-1,0 0 0,1 0 0,-1 1 0,0-1 1,0 0-1,0 0 0,0 0 0,0 0 1,0 0-1,0 0 0,0 0 0,-1 0 1,1 0-1,0-1 0,-1 1 0,1 0 1,-3 0-1,3 0-84,-1-1 0,1 1 0,0-1 0,-1 1-1,1 0 1,0 0 0,0 0 0,-1 0 0,1 0 0,0 0 0,0 0 0,0 0 0,0 0 0,0 0 0,-1 3-1,2-4-218,0 1-1,0-1 1,0 1-1,0 0 1,1-1-1,-1 1 0,0-1 1,0 1-1,0-1 1,0 1-1,1-1 0,-1 1 1,0-1-1,1 1 1,-1-1-1,0 1 0,1-1 1,-1 0-1,0 1 1,1-1-1,-1 1 1,1-1-1,-1 0 0,1 1 1,16 10-328,-12-8 214,11 11-236,8 5 64,-24-18 284,1-1 1,0 1 0,0-1-1,0 0 1,0 1 0,0-1-1,0 0 1,0 0-1,0 0 1,0 0 0,0 0-1,0 0 1,0 0 0,0 0-1,0 0 1,0 0 0,0 0-1,0-1 1,0 1-1,-1 0 1,1-1 0,0 1-1,0-1 1,0 1 0,0-1-1,1-1 1,14-10 173,-1 0 1,-1-2-1,0 0 1,-1-1-1,0 0 1,-1 0-1,-1-2 1,0 1-1,-1-1 1,9-24-1,-10 19 65,-4 12-139,-1-1-1,0 1 1,0-1-1,-1 0 0,-1 0 1,2-14-1,-4 25-101,0 1 0,0-1-1,0 0 1,0 0 0,0 0-1,0 0 1,0 0 0,0 0-1,0 0 1,-1 0 0,1 0-1,0 0 1,0 0 0,0 0 0,0 0-1,0 0 1,0 0 0,0 0-1,0 0 1,0 0 0,0 0-1,0 0 1,0 0 0,0 0-1,0 0 1,0 0 0,-1 0-1,1 0 1,0 0 0,0 0 0,0 0-1,0 0 1,0 0 0,0 0-1,0 0 1,0 0 0,0 0-1,0 0 1,0 0 0,0 0-1,0 0 1,0 0 0,-1 0-1,1 0 1,0 0 0,0 0 0,0 0-1,0 0 1,0 0 0,0 0-1,0 0 1,0 0 0,0-1-1,0 1 1,0 0 0,0 0-1,0 0 1,0 0 0,0 0-1,0 0 1,0 0 0,0 0 0,0 0-1,0 0 1,-7 8 0,-4 11-20,-2 15 0,10-24-60,-1 0 0,0 0 0,-1-1 0,-7 12 0,11-20-205,1-1-1,-1 1 1,-1-1-1,1 1 1,0-1-1,0 1 0,0-1 1,0 0-1,0 0 1,0 0-1,0 1 0,-2-1 1,-9 2-1811,-5 5-68,-9-2 3475,21-5-921,1 1-1,0-1 0,0 1 1,0 0-1,-1 0 0,1 0 1,0 1-1,0 0 1,1-1-1,-8 6 0,4-2-217,0 2-1,0-1 1,0 1-1,1 0 1,0 0-1,0 1 0,1 0 1,0 0-1,0 0 1,1 0-1,0 1 1,0 0-1,1 0 1,0 0-1,-3 18 1,6-26-158,0 0 0,0 0 0,0 0-1,0 0 1,0 0 0,0 1 0,0-1 0,0 0 0,1 0 0,-1 0 0,0 0 0,1 0 0,-1 0 0,0 0 0,1-1 0,0 1 0,-1 0 0,1 0 0,-1 0 0,1 0 0,0 0 0,0-1 0,-1 1 0,1 0 0,0-1 0,1 2 0,1-1 0,-1-1-1,0 1 1,0-1-1,0 0 1,1 1-1,-1-1 1,0 0-1,0 0 1,0 0-1,1-1 1,-1 1-1,3-1 1,6-2 13,1-1 1,-1 0-1,19-10 0,-10 3-3,-1-1-1,0 0 0,0-1 1,-1-1-1,-1-1 0,0 0 1,15-20-1,-21 16 12,-10 10-10,-10 12-9,3 3-13,0 0 1,1 0-1,0 0 1,0 0 0,0 1-1,0 0 1,1 0-1,1 0 1,-1 0 0,1 1-1,0-1 1,1 1-1,-1 0 1,2 0 0,-2 9-1,3-17-2,0 1-1,0 0 1,0-1-1,0 1 1,0 0-1,0 0 1,1-1-1,-1 1 1,0 0-1,0-1 1,1 1-1,-1 0 1,0-1-1,1 1 1,-1-1-1,1 1 1,-1-1-1,1 1 1,-1-1-1,1 1 1,-1-1-1,1 1 1,-1-1-1,1 1 1,1-1-1,0 1 2,-1-1 1,1 1-1,0-1 0,0 0 0,-1 0 0,1 1 1,0-2-1,0 1 0,0 0 0,2-1 1,3 0 7,1-1 0,0-1 0,-1 0 1,8-3-1,5-6 2,-1 0 0,0-1 0,-1-1 0,0-1-1,-1 0 1,-1-1 0,0-1 0,23-34 0,-10 9 10,-3-1 0,40-89 0,-56 112-22,-2 0-1,0 0 1,-1-1-1,-1 0 0,5-35 1,-11 55-2,1-1 0,-1 1 0,0 0 0,0 0 1,0 0-1,0 0 0,0-1 0,0 1 0,0 0 0,0 0 1,0 0-1,0 0 0,-1-1 0,1 1 0,0 0 0,-1 0 1,0-2-1,0 4-1,0-1 1,1 0-1,-1 1 1,0-1 0,1 1-1,-1-1 1,0 1-1,1 0 1,-1-1-1,1 1 1,-1 0 0,1-1-1,-1 1 1,1 0-1,-1-1 1,1 1-1,-1 1 1,-21 49-37,9-10 16,-17 82 0,27-100 27,0 0 1,1 0-1,2 0 0,0 0 1,5 31-1,-3-46 0,-1 0-1,2 0 0,-1-1 1,1 1-1,0-1 0,1 1 1,4 6-1,-6-10-62,1-1 0,-1 0 0,1 1 0,-1-1 0,1 0 0,0 0 0,0 0 0,1-1 0,-1 1 0,1-1 0,-1 0 0,1 1 0,0-2 0,-1 1 0,6 1 0,-9-3 29,0 0 0,0 0 0,-1 0 0,1 0 0,0-1 1,0 1-1,0 0 0,0 0 0,0 0 0,0 0 0,0-1 1,0 1-1,0 0 0,0 0 0,0 0 0,0 0 1,0-1-1,0 1 0,0 0 0,0 0 0,0 0 0,0 0 1,0-1-1,0 1 0,0 0 0,0 0 0,0 0 0,0 0 1,0 0-1,0-1 0,1 1 0,-1 0 0,0 0 0,0 0 1,0 0-1,0 0 0,0 0 0,0-1 0,1 1 0,-1 0 1,0 0-1,0 0 0,0 0 0,0 0 0,0 0 0,1 0 1,-1 0-1,0 0 0,0 0 0,0 0 0,0 0 0,1 0 1,-1 0-1,0 0 0,-12-13-697,11 12 676,-168-152-644,168 151 736,-19-21 675,20 22-695,-1 1 0,1-1 0,0 1-1,0 0 1,0-1 0,0 1 0,-1-1 0,1 1 0,0-1 0,0 1 0,0 0 0,0-1-1,0 1 1,0-1 0,0 1 0,0-1 0,0 1 0,0-1 0,1 1 0,-1-1 0,0 1 0,0-1-1,1 1 7,-1-1 0,1 1 0,0-1-1,-1 1 1,1-1 0,0 1 0,-1 0 0,1-1-1,0 1 1,-1 0 0,1-1 0,0 1-1,0 0 1,-1 0 0,1 0 0,0 0-1,0 0 1,0 0 0,38-2-3,-21 1-119,1 0 0,0-1 0,36-9 0,-3-9-67,0-5-54</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1.357"/>
    </inkml:context>
    <inkml:brush xml:id="br0">
      <inkml:brushProperty name="width" value="0.05" units="cm"/>
      <inkml:brushProperty name="height" value="0.05" units="cm"/>
    </inkml:brush>
  </inkml:definitions>
  <inkml:trace contextRef="#ctx0" brushRef="#br0">98 167 16676,'0'-1'142,"0"0"0,0 0 0,0 0 0,0-1 0,0 1 0,0 0 0,0 0 0,0 0 0,-1 0 0,1-1 0,0 1 0,-1 0 0,1 0 0,-1 0 0,1 0 0,-1 0 0,0 0 1,1 0-1,-1 0 0,-1-1 0,2 2-52,-1 0 1,0-1-1,0 1 0,1 0 1,-1 0-1,0 0 1,0 0-1,1 0 1,-1 0-1,0 0 1,1 0-1,-1 0 1,0 1-1,0-1 0,1 0 1,-1 0-1,0 1 1,1-1-1,-1 0 1,0 1-1,1-1 1,-1 1-1,0 0 0,-3 2 199,-1 1 0,1 0 0,1 0 0,-1 0-1,0 0 1,1 1 0,-3 5 0,-1 3-148,1 1 0,0-1 0,2 1 0,-1 0 0,2 0 0,0 0 0,0 1 0,2-1 0,0 1 0,0 18 0,1-32-130,1 1 0,-1-1 0,0 1-1,0-1 1,0 1 0,1-1 0,-1 1 0,1-1 0,-1 1 0,1-1 0,0 0 0,0 1 0,-1-1 0,1 0 0,2 3-1,-2-4-1,-1 0-1,1 1 0,0-1 0,0 1 0,0-1 0,-1 0 0,1 1 0,0-1 0,0 0 0,0 0 0,0 0 1,-1 0-1,1 0 0,0 0 0,0 0 0,0 0 0,0 0 0,0 0 0,-1 0 0,3-1 0,2-1 23,0 0 0,0-1 0,0 0 0,0 0 0,-1 0 0,1-1 0,4-3 0,28-29 69,-2-2-1,-1-1 1,-2-1 0,-1-2-1,-3-1 1,24-49-1,-41 69-104,-10 18 3,-4 6 0,-6 9-5,-2 11-2,0 0 0,1 1 0,-12 43 0,-10 77 17,28-120 15,1 1 0,1 30 0,2-48-34,0 0 0,0 0-1,0 0 1,1 0 0,0 0 0,0 0-1,0 0 1,1 0 0,0 0 0,0-1-1,0 1 1,0-1 0,1 1 0,-1-1-1,1 0 1,6 7 0,-7-10-49,0 1 1,0-1 0,0 0-1,1 0 1,-1 0-1,0 0 1,0 0 0,1 0-1,-1-1 1,0 1-1,1-1 1,-1 0 0,1 1-1,-1-1 1,0 0-1,1 0 1,-1-1 0,1 1-1,-1 0 1,0-1-1,1 0 1,-1 1 0,0-1-1,1 0 1,-1 0-1,0 0 1,2-2 0,5-2-44,-1-1 0,0 0 1,0 0-1,-1 0 0,9-11 1,23-27-356</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2.023"/>
    </inkml:context>
    <inkml:brush xml:id="br0">
      <inkml:brushProperty name="width" value="0.05" units="cm"/>
      <inkml:brushProperty name="height" value="0.05" units="cm"/>
    </inkml:brush>
  </inkml:definitions>
  <inkml:trace contextRef="#ctx0" brushRef="#br0">114 6 18020,'-7'9'1138,"2"-4"-716,0 1 0,0-1-1,1 2 1,-1-1 0,1 0 0,1 1 0,-1 0 0,1-1-1,1 1 1,-1 1 0,-1 8 0,1 1-296,0 0 1,1 20-1,2-30-56,0 0 0,0 0 0,1 0 0,0 0 0,1 1 0,-1-1 0,6 12 0,-7-18-44,1 0 0,-1 0 0,1 0 0,-1 1 0,1-1-1,-1 0 1,1 0 0,0 0 0,0 0 0,0 0 0,-1-1 0,1 1 0,0 0 0,0 0 0,0-1 0,0 1 0,0 0 0,0-1 0,1 1 0,-1-1 0,1 1 0,-1-1 2,0 0-1,0 0 1,1 0 0,-1 0 0,0-1-1,0 1 1,0 0 0,0-1 0,0 1 0,0 0-1,0-1 1,0 1 0,0-1 0,0 0-1,0 1 1,0-1 0,0 0 0,1-1-1,1-1 46,1-1 0,-1-1-1,0 1 1,0 0 0,0-1-1,-1 0 1,0 1-1,3-9 1,-1 1-31,-1 0 1,0-1-1,-1 1 0,0-1 0,-1 1 0,-1-1 1,0 0-1,-1 1 0,0-1 0,0 0 1,-5-12-1,6 24-43,0 0 1,0 0-1,0 0 1,0 0 0,-1 1-1,1-1 1,0 0-1,0 0 1,-1 0-1,1 1 1,-1-1-1,1 0 1,-1 1-1,1-1 1,-1 0-1,1 1 1,-1-1 0,1 0-1,-1 1 1,0-1-1,0 1 1,1-1-1,-1 1 1,0 0-1,0-1 1,1 1-1,-1 0 1,0-1-1,0 1 1,0 0 0,-1 0-1,0 1-5,-1-1 0,1 1 0,0 1 1,-1-1-1,1 0 0,0 0 0,0 1 0,0-1 0,-2 4 1,-16 3 24,18-8-15,-1 0-1,1 1 0,0 0 1,0-1-1,0 1 0,0 0 1,0 0-1,0 0 0,-2 2 1,-1 2 4,0 0 0,1 0 0,0 0 1,0 1-1,1-1 0,0 1 0,0 0 1,0 0-1,0 0 0,1 0 0,-2 8 0,1-3 32,1 1 0,0-1 1,0 1-1,1 0 0,1 16 0,0-26-23,0 1 0,0-1 1,0 0-1,1 0 0,-1 1 1,0-1-1,1 0 0,0 0 1,-1 0-1,1 0 0,0 0 1,0 0-1,0 0 0,0 0 1,1 0-1,-1 0 0,0 0 1,1-1-1,-1 1 0,1 0 1,0-1-1,0 1 0,-1-1 1,1 0-1,0 0 0,0 0 1,3 1-1,-2-1 12,0-1 0,0 1 1,0-1-1,1 0 0,-1 0 1,0 0-1,0-1 0,0 1 0,0-1 1,0 0-1,0 0 0,0 0 0,0 0 1,0 0-1,0-1 0,0 1 1,0-1-1,3-3 0,6-4 47,-1 0-1,-1-1 1,1 0-1,-1-1 1,-1 0-1,16-24 1,-21 27-64,1 0 0,-1 0 1,0 0-1,-1-1 0,0 1 0,0-1 1,-1 0-1,0 0 0,0 0 1,-1 0-1,-1 0 0,1-10 0,-1 17-11,0 1-1,0 0 1,0 0 0,0-1-1,0 1 1,0 0-1,-1-1 1,1 1 0,0 0-1,-1 0 1,1-1-1,-1 1 1,1 0 0,-1 0-1,1 0 1,-1-1-1,0 1 1,0 0-1,0 0 1,1 0 0,-1 0-1,0 1 1,0-1-1,0 0 1,0 0 0,-1 0-1,1 1 1,0-1-1,0 1 1,0-1 0,0 1-1,-1-1 1,1 1-1,0 0 1,-1-1-1,1 1 1,0 0 0,-1 0-1,1 0 1,0 0-1,0 0 1,-1 0 0,1 1-1,-2-1 1,0 1-43,-1 1 1,1-1-1,0 0 0,-1 1 1,1 0-1,0-1 1,0 1-1,1 0 1,-1 1-1,0-1 0,1 1 1,-1-1-1,1 1 1,-1 0-1,-2 4 1,5-6-44,0 0 1,-1-1-1,1 1 1,0 0-1,-1 0 1,1-1-1,0 1 1,0 0-1,0 0 1,0 0-1,0 0 1,0-1-1,0 1 1,0 0-1,0 0 1,0 0-1,0-1 1,0 1-1,0 0 1,1 0 0,-1 0-1,0-1 1,1 1-1,-1 0 1,1-1-1,-1 1 1,1 0-1,-1-1 1,1 1-1,-1 0 1,1-1-1,0 1 1,-1-1-1,1 1 1,0-1-1,0 1 1,2 1-86,1 0-1,-1-1 1,0 1 0,1-1 0,-1 0-1,1 0 1,3 0 0,18 3-701</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2.475"/>
    </inkml:context>
    <inkml:brush xml:id="br0">
      <inkml:brushProperty name="width" value="0.05" units="cm"/>
      <inkml:brushProperty name="height" value="0.05" units="cm"/>
    </inkml:brush>
  </inkml:definitions>
  <inkml:trace contextRef="#ctx0" brushRef="#br0">95 182 18140,'-19'3'5272,"26"-3"-3660,-2-1-1483,0-1-1,0 1 1,-1-1-1,1 0 1,-1 0-1,1 0 1,-1-1-1,0 1 1,0-1 0,0 0-1,0 0 1,0-1-1,5-6 1,0 1-11,-1-2-1,0 1 1,-1-1 0,7-12 0,-11 17-70,0 0 1,-1 0-1,0-1 1,0 1 0,2-10-1,-4 15-41,1 0 0,-1 0 0,0 0 0,0 0 0,0 0 0,0 0 0,0 0 0,0 0 0,0-1 0,0 1 0,0 0 0,0 0 0,-1 0 0,1 0 0,0 0 0,-1 0 0,1 0 0,-1 0 0,1 0 0,-1 0 0,0 0 0,1 0 0,-1 0 0,0 1 0,0-1 0,1 0 0,-1 0 0,0 1 0,0-1 0,0 0 0,0 1 0,0-1 0,0 1 0,0 0 0,0-1 0,0 1 0,0 0 0,0-1 0,0 1 0,-2 0 0,0 0-3,-1 1 0,0-1 0,1 1 0,-1 0 0,1 0 0,-1 0-1,1 0 1,0 1 0,0-1 0,-1 1 0,1 0 0,0 0 0,0 0 0,1 0-1,-1 1 1,-3 2 0,-7 8-2,-19 25-1,32-37 0,-13 15-4,2 1-1,0 0 1,1 1 0,-10 22 0,16-31-22,1-1-1,0 1 1,0 0 0,1 0-1,0 1 1,1-1-1,0 0 1,1 1 0,-1-1-1,2 0 1,0 11 0,0-18-15,-1 1 1,1 0 0,0-1 0,-1 1 0,1-1 0,0 0-1,1 1 1,-1-1 0,0 0 0,1 1 0,-1-1-1,1 0 1,0 0 0,-1 0 0,1 0 0,0-1 0,0 1-1,4 2 1,-3-2-84,1-1-1,-1 0 1,1 0 0,-1 0-1,1 0 1,0 0 0,0 0-1,-1-1 1,1 0 0,0 0-1,6-1 1,3-1-369,-1 0 0,1-1 0,-1-1 0,1 0 0,-1-1-1,14-7 1,-1-2-17,-2 0-1,0-2 1,24-21 0,13-14-745</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2.862"/>
    </inkml:context>
    <inkml:brush xml:id="br0">
      <inkml:brushProperty name="width" value="0.05" units="cm"/>
      <inkml:brushProperty name="height" value="0.05" units="cm"/>
    </inkml:brush>
  </inkml:definitions>
  <inkml:trace contextRef="#ctx0" brushRef="#br0">208 8 13475,'0'0'62,"0"-1"0,0 1 1,0 0-1,0-1 0,0 1 0,0 0 1,-1 0-1,1-1 0,0 1 0,0 0 1,0-1-1,0 1 0,0 0 0,0 0 0,-1-1 1,1 1-1,0 0 0,0 0 0,0 0 1,-1-1-1,1 1 0,0 0 0,0 0 1,-1 0-1,1-1 0,0 1 0,0 0 1,-1 0-1,1 0 0,0 0 0,-1 0 1,1 0-1,0 0 0,0 0 0,-1 0 1,1 0-1,0 0 0,-1 0 0,1 0 1,0 0-1,0 0 0,-1 0 0,1 0 0,0 0 1,-1 0-1,1 0 0,0 0 0,0 1 1,-1-1-1,1 0 0,-1 0 0,-18 10 639,17-8-400,-18 10 548,0 1 1,1 0-1,1 2 1,0 0-1,1 1 0,1 1 1,-24 31-1,39-47-856,1-1 0,-1 1-1,1 0 1,-1-1 0,1 1 0,-1 0 0,1 0 0,-1-1 0,1 1 0,0 0-1,0 0 1,-1 0 0,1-1 0,0 1 0,0 0 0,0 0 0,0 0-1,0 0 1,0-1 0,0 1 0,0 0 0,0 0 0,0 0 0,1-1-1,-1 1 1,0 0 0,1 0 0,-1 0 0,0-1 0,1 1 0,-1 0-1,1-1 1,-1 1 0,1 0 0,-1-1 0,1 1 0,0 0 0,-1-1 0,1 1-1,0-1 1,-1 0 0,1 1 0,0-1 0,-1 1 0,1-1 0,0 0-1,0 0 1,0 1 0,-1-1 0,1 0 0,0 0 0,0 0 0,0 0-1,1 0 1,9 2-385,-1-1 0,1-1-1,16-1 1,-13 1 85,5 0-93,93 3-1581,-99-1 1923,1-1 0,-1 2 1,0 0-1,0 1 0,-1 0 0,16 7 0,-27-11 113,1 1-1,-1 0 1,1-1-1,-1 1 0,1 0 1,-1 0-1,1 0 0,-1 0 1,0 0-1,0 0 0,1 0 1,-1 0-1,0 1 1,0-1-1,0 0 0,0 1 1,-1-1-1,1 1 0,0-1 1,0 1-1,-1-1 0,1 1 1,0 3-1,-2-3 21,1 0 0,-1 0 0,1 0 0,-1 0 0,1 0 0,-1 0-1,0-1 1,0 1 0,0 0 0,0 0 0,-1-1 0,1 1 0,0-1 0,-1 1 0,1-1-1,-3 3 1,-6 4 296,-1 0-1,0-1 1,0 0-1,-20 8 1,12-7-271,1 0-1,-32 7 1,46-14-144,0 0 0,-1 0 0,1 0 0,0-1 0,-1 1 0,1-1 0,-1 0 0,1 0 0,0-1 0,-1 1 0,1-1 0,0 0 0,-1 0 0,1-1 0,0 1-1,0-1 1,0 0 0,-5-2 0,-8-19-281</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3.618"/>
    </inkml:context>
    <inkml:brush xml:id="br0">
      <inkml:brushProperty name="width" value="0.05" units="cm"/>
      <inkml:brushProperty name="height" value="0.05" units="cm"/>
    </inkml:brush>
  </inkml:definitions>
  <inkml:trace contextRef="#ctx0" brushRef="#br0">0 0 16251,'8'25'1094,"-2"0"0,-1 0-1,0 1 1,-2 0 0,-1 50-1,0-21 192,1 19-367,-1-10-121,3 1-1,13 66 1,-16-123-737,0-1 0,1 1 0,0-1 0,0 0 0,4 7 0,-6-13-48,0 1-1,0-1 1,0 0-1,0 0 0,0 0 1,0 0-1,0 0 1,0 0-1,0 0 0,0 0 1,1 0-1,-1 0 1,0 0-1,2 0 0,-2-1-5,0 0 0,0 0 0,-1 0-1,1 0 1,0 0 0,0 0-1,0 0 1,0 0 0,0-1-1,-1 1 1,1 0 0,0-1 0,0 1-1,0 0 1,-1-1 0,1 1-1,0-1 1,0 1 0,-1-1-1,1 1 1,-1-1 0,1 0 0,0 1-1,-1-1 1,1 0 0,0-1-1,4-6 11,0-1-1,0 0 0,-1 0 0,0-1 1,0 1-1,-1-1 0,3-16 1,8-73-141,-10 61-144,-2-1 1,-1 0 0,-2 1-1,-11-75 1,6 97-24,3 25 52,2 30 108,3-29 148,-1-1 0,1 0 0,1 0 1,0 0-1,0 0 0,1 0 0,0-1 0,0 1 0,11 13 1,-13-19 7,0 0 0,0 0 0,1-1 0,-1 1 0,1-1 1,-1 0-1,1 1 0,0-1 0,0-1 0,0 1 0,0 0 1,1-1-1,-1 1 0,0-1 0,1 0 0,-1 0 0,1-1 1,-1 1-1,1-1 0,-1 1 0,1-1 0,-1 0 1,1-1-1,-1 1 0,1 0 0,-1-1 0,1 0 0,-1 0 1,6-2-1,-1-1 15,0 0 0,-1-1 1,1 0-1,-1-1 0,0 1 0,0-1 1,-1-1-1,1 1 0,-1-1 0,-1 0 1,1 0-1,-1-1 0,-1 0 0,1 0 1,5-15-1,-1 0-8,-1 0 1,-1 0-1,-1 0 1,5-43-1,-9 55-34,-2 7 1,1 1 1,0 0-1,-1-1 0,0 1 1,0 0-1,0-1 0,0 1 1,-1 0-1,-1-7 0,2 10 2,0 0 0,0 0 0,0 1 0,0-1 0,0 0 0,0 0 0,0 0-1,0 0 1,0 1 0,0-1 0,0 0 0,0 0 0,0 0 0,0 0 0,0 0 0,0 1-1,0-1 1,0 0 0,-1 0 0,1 0 0,0 0 0,0 0 0,0 0 0,0 1 0,0-1-1,0 0 1,0 0 0,-1 0 0,1 0 0,0 0 0,0 0 0,0 0 0,0 0 0,-1 0 0,1 0-1,0 0 1,0 0 0,0 0 0,0 0 0,-1 0 0,1 0 0,0 0 0,0 0 0,0 0-1,0 0 1,0 0 0,-1 0 0,1 0 0,0 0 0,0 0 0,0 0 0,0 0 0,0 0-1,-1 0 1,1 0 0,0-1 0,0 1 0,0 0 0,0 0 0,0 0 0,0 0 0,-1 0 0,1 0-1,0-1 1,0 1 0,0 0 0,0 0 0,0 0 0,0 0 0,-6 15-7,0 7 32,2 0 1,0 0 0,1 1-1,1-1 1,1 1 0,1-1 0,2 1-1,0-1 1,1 1 0,8 29-1,-10-47-10,1-1 1,0 1-1,0-1 0,0 1 0,1-1 0,-1 0 0,1 0 0,0 0 0,0 0 0,0 0 0,8 5 1,-9-7-8,1-1 0,-1 1 0,1-1 0,-1 0 0,1 1 0,0-1 0,-1-1 1,1 1-1,0 0 0,0-1 0,0 1 0,-1-1 0,1 0 0,0 0 0,0 0 1,0 0-1,0-1 0,0 1 0,-1-1 0,1 0 0,0 1 0,4-3 0,-1 0 0,0 0 0,-1 0 0,1-1 0,-1 1 0,1-1 0,-1 0-1,0-1 1,0 1 0,5-8 0,3-4 14,16-30-1,-19 30-28,0 1-1,18-22 0,-28 37 7,0 0 0,1-1 1,-1 1-1,0 0 0,0 0 0,0-1 0,1 1 0,-1 0 0,0 0 1,0-1-1,1 1 0,-1 0 0,0 0 0,1 0 0,-1-1 0,0 1 1,1 0-1,-1 0 0,0 0 0,1 0 0,-1 0 0,0 0 0,1 0 1,-1 0-1,0 0 0,1 0 0,-1 0 0,0 0 0,1 0 0,-1 0 1,0 0-1,1 0 0,-1 0 0,0 0 0,1 0 0,-1 0 1,0 1-1,1-1 0,-1 0 0,0 0 0,1 0 0,-1 1 0,0-1 1,0 0-1,1 0 0,-1 1 0,0-1 0,0 0 0,0 1 0,1-1 1,-1 0-1,0 1 0,0-1 0,0 0 0,0 1 0,0-1 0,0 0 1,0 1-1,0-1 0,0 0 0,0 1 0,0 0 0,5 30-9,-5-23 11,2 5 7,-1-1-1,1 0 1,1 1-1,0-1 0,1-1 1,0 1-1,1 0 1,0-1-1,1 0 0,10 15 1,-15-25-46,0 1 0,1-1 0,-1 1 0,0-1 0,1 0 0,-1 0 0,1 1 1,-1-1-1,1 0 0,0-1 0,-1 1 0,1 0 0,0 0 0,0-1 0,-1 1 0,3 0 0,-3-1-44,1 0 0,-1 0 0,0-1 0,0 1 0,0 0 0,0 0 0,0-1 0,1 1 0,-1-1-1,0 1 1,0-1 0,0 1 0,0-1 0,0 0 0,0 1 0,0-1 0,-1 0 0,1 0 0,1-1 0,2-3-140,-1 0 1,0 0-1,0 0 1,-1-1-1,1 0 1,-1 1-1,0-1 1,1-9-1,7-35-590</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4.053"/>
    </inkml:context>
    <inkml:brush xml:id="br0">
      <inkml:brushProperty name="width" value="0.05" units="cm"/>
      <inkml:brushProperty name="height" value="0.05" units="cm"/>
    </inkml:brush>
  </inkml:definitions>
  <inkml:trace contextRef="#ctx0" brushRef="#br0">7 2 15987,'-1'0'40,"1"0"-1,0 0 1,0 0-1,0 0 0,0 0 1,0 0-1,0-1 1,0 1-1,0 0 0,-1 0 1,1 0-1,0 0 0,0 0 1,0 0-1,0 0 1,0 0-1,-1 0 0,1 0 1,0 0-1,0 0 1,0 0-1,0 0 0,0 0 1,-1 0-1,1 0 1,0 0-1,0 0 0,0 0 1,0 0-1,0 0 0,-1 0 1,1 0-1,0 0 1,0 0-1,0 0 0,0 0 1,0 0-1,-1 0 1,1 0-1,0 1 0,0-1 1,0 0-1,0 0 1,0 0-1,0 0 0,0 0 1,0 0-1,-1 0 1,1 1-1,0-1 0,0 0 1,0 0-1,0 13 883,7 15 925,-3-21-1969,0 1-1,1-1 0,0 0 1,0-1-1,1 1 0,0-1 0,0 0 1,0 0-1,1-1 0,0 0 1,0 0-1,0 0 0,0-1 0,1 0 1,0-1-1,0 0 0,0 0 1,12 3-1,-1-2-329,1-1-1,-1 0 1,0-2-1,1 0 1,-1-1-1,38-5 1,-57 5 506,1 0 0,-1 0 0,0 0 0,0 0 0,0 0 0,1 0 0,-1 0 0,0 0 0,0 0 0,0 0 0,1 0 0,-1 0 0,0 0 0,0 0 1,0 0-1,1 0 0,-1 0 0,0 0 0,0 0 0,0 0 0,1 0 0,-1 0 0,0 0 0,0 1 0,0-1 0,0 0 0,1 0 0,-1 0 0,0 0 0,0 0 0,0 1 0,0-1 0,0 0 0,0 0 0,1 0 0,-1 0 0,0 1 0,0-1 0,0 0 1,0 0-1,0 0 0,0 1 0,0-1 0,0 0 0,0 0 0,0 0 0,0 1 0,0-1 0,0 0 0,0 0 0,0 0 0,0 1 0,0-1 0,0 0 0,0 0 0,0 0 0,0 1 0,0-1 0,0 0 0,-1 0 0,1 0 0,0 0 0,0 1 0,0-1 1,0 0-1,0 0 0,-1 0 0,1 1 0,-9 10 710,-9 10 2116,-21 29 0,33-41-2624,0 0-1,1 0 1,1 0 0,0 1 0,0-1 0,-5 19 0,9-27-262,-1 1 0,1 0 0,0-1 0,0 1 0,-1 0 0,1 0 0,0-1 1,0 1-1,1 0 0,-1-1 0,0 1 0,0 0 0,1 0 0,-1-1 0,1 1 0,0-1 0,-1 1 0,1 0 0,0-1 1,0 1-1,0-1 0,0 0 0,0 1 0,0-1 0,1 0 0,-1 0 0,0 0 0,1 0 0,-1 0 0,0 0 0,1 0 0,0 0 1,-1 0-1,3 0 0,6 2-318,-1-1 1,1 0-1,-1 0 1,1-1-1,12 0 1,10 1-567,-19 0 519,0 1 0,0 0 1,-1 1-1,14 6 0,-23-9 342,0 1 0,1-1 0,-1 1 0,-1 0 0,1 0 0,0 1-1,-1-1 1,1 0 0,2 4 0,-4-4 66,0-1 0,0 1 0,0-1 0,0 1 0,-1 0 0,1-1 0,0 1 0,-1 0 0,0-1 0,1 1 0,-1 0 0,0 0 0,0-1 0,0 1 0,0 0 0,0 0 0,0 0 1,-1-1-1,0 3 0,0 0 73,-1-1 0,1 0 0,-1 0 1,0 0-1,0 0 0,0-1 0,-1 1 1,1-1-1,-1 1 0,1-1 0,-1 0 1,0 1-1,0-2 0,0 1 0,0 0 1,0 0-1,-6 1 0,0 1 18,0-1-1,-1 0 0,1-1 1,-1 1-1,-13 0 0,-46 0 231,59-4-462</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4.981"/>
    </inkml:context>
    <inkml:brush xml:id="br0">
      <inkml:brushProperty name="width" value="0.05" units="cm"/>
      <inkml:brushProperty name="height" value="0.05" units="cm"/>
    </inkml:brush>
  </inkml:definitions>
  <inkml:trace contextRef="#ctx0" brushRef="#br0">1 0 17084,'9'50'1836,"-4"-14"-619,2 1 0,2-1 0,22 61 0,-30-95-1172,0 1 1,0-1-1,0 0 1,0 0-1,0-1 1,1 1-1,-1 0 1,0 0-1,1-1 1,-1 1-1,1 0 1,0-1-1,0 0 1,-1 1-1,1-1 1,0 0-1,0 0 1,0 0-1,0 0 1,3 1-1,-2-2-15,-1 0-1,1 0 1,0 0 0,-1 0-1,1-1 1,0 1-1,-1-1 1,1 1-1,-1-1 1,1 0-1,-1 0 1,1 0-1,-1 0 1,4-3-1,6-5 18,0 0 0,-1-1-1,0-1 1,16-19-1,-24 26-28,37-47 89,-30 36-96,1 1 0,0 0 0,1 1-1,1 0 1,0 1 0,0 0 0,18-12 0,-30 24-13,0-1 1,1 0-1,-1 1 1,0-1-1,0 1 1,1-1-1,-1 1 1,0 0-1,1-1 0,-1 1 1,0 0-1,1 0 1,-1 0-1,1 0 1,-1 0-1,0 0 1,1 0-1,-1 0 1,0 1-1,1-1 1,-1 1-1,0-1 1,2 2-1,0-1-1,-2 1 0,1 0 0,0-1 0,0 1 0,0 0 0,-1 0 0,1 0 0,-1 1 0,0-1 0,1 0 0,0 5 0,3 6 0,-1 0 0,-1 0-1,3 24 1,-6-34 6,1 4 20,6 36 98,-7-43-112,0 1-1,0-1 1,0 1-1,0 0 1,0-1-1,0 1 0,0-1 1,0 1-1,1-1 1,-1 1-1,0 0 1,0-1-1,1 1 0,-1-1 1,0 1-1,1-1 1,-1 0-1,1 1 1,-1-1-1,1 1 0,-1-1 1,0 0-1,1 1 1,-1-1-1,1 0 1,0 1-1,-1-1 1,1 0-1,-1 0 0,1 0 1,-1 0-1,1 1 1,-1-1-1,1 0 1,0 0-1,-1 0 0,1 0 1,-1 0-1,1 0 1,0 0-1,-1-1 1,1 1-1,-1 0 0,1 0 1,-1 0-1,1-1 1,-1 1-1,1 0 1,0 0-1,-1-1 1,0 1-1,1 0 0,-1-1 1,1 1-1,-1-1 1,1 1-1,-1-1 1,11-11 100,0 0 1,-2-1-1,11-16 1,-8 11-50,18-22 0,-26 35-68,0 1-1,1 0 1,-1 0 0,1 0-1,0 0 1,0 1 0,0 0-1,0 0 1,9-3-1,-13 5 4,0 1 0,0 0 0,1-1-1,-1 1 1,0 0 0,1-1 0,-1 1-1,0 0 1,1 0 0,-1 0 0,0 0-1,1 0 1,-1 1 0,0-1 0,1 0-1,-1 1 1,0-1 0,1 1 0,-1-1-1,0 1 1,0-1 0,0 1-1,0 0 1,2 1 0,-1 0-2,0 1-1,0-1 1,0 1-1,0-1 1,-1 1 0,1 0-1,-1 0 1,0 0 0,0 0-1,1 4 1,2 7-2,-2 1 0,0 0 0,0 20 0,-2-33 11,1 8-150,-1-7-74,1 0-1,-1 0 1,0 0 0,0 0-1,-1 0 1,1 0 0,0 1-1,-1-1 1,-2 5-1,9-13-673,2-11 287</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5.461"/>
    </inkml:context>
    <inkml:brush xml:id="br0">
      <inkml:brushProperty name="width" value="0.05" units="cm"/>
      <inkml:brushProperty name="height" value="0.05" units="cm"/>
    </inkml:brush>
  </inkml:definitions>
  <inkml:trace contextRef="#ctx0" brushRef="#br0">68 174 17164,'0'1'76,"1"3"274,-1 0 0,1 0 0,0-1 0,1 1 0,-1 0 0,1 0 0,3 6 0,-4-9-278,0 0 0,0 0 1,0 0-1,0-1 0,0 1 0,1 0 1,-1-1-1,0 1 0,0-1 0,0 1 1,1-1-1,-1 0 0,0 1 0,0-1 1,1 0-1,-1 0 0,0 0 0,0 0 1,1 0-1,-1 0 0,0 0 0,0-1 1,1 1-1,-1 0 0,0-1 0,0 1 0,0-1 1,1 1-1,-1-1 0,1 0 0,7-4 43,0 0-1,0-1 0,0 0 0,-1 0 1,0-1-1,0 0 0,-1 0 0,0-1 1,0 0-1,-1 0 0,0-1 0,0 0 1,-1 0-1,7-15 0,-11 22-93,0-1 0,0 1 0,0-1 0,-1 0 0,1 1 0,-1-1 0,1 0 0,-1 0-1,0 0 1,0 1 0,0-1 0,0 0 0,-1 0 0,1 1 0,-1-1 0,0 0 0,1 0 0,-1 1 0,-1-1 0,1 1 0,0-1-1,0 1 1,-1-1 0,0 1 0,1 0 0,-1 0 0,0 0 0,-2-2 0,1 2 0,0 0 1,1 0-1,-1 1 0,0-1 0,0 1 1,0 0-1,0 0 0,0 0 1,0 0-1,0 1 0,0-1 0,0 1 1,-1 0-1,1 0 0,0 0 0,0 0 1,0 0-1,0 1 0,-1-1 1,1 1-1,0 0 0,0 0 0,0 0 1,-4 3-1,-3 2-2,1 0 0,0 0 0,1 1 0,0 1 0,0-1-1,0 1 1,1 0 0,0 1 0,1 0 0,0 0 0,0 0 0,1 1 0,-7 17 0,6-12-18,1 0 0,0 0 0,1 1 0,1 0 0,0-1-1,1 1 1,1 0 0,1 28 0,0-39-29,1 0 0,-1 0 0,1-1 0,1 1 0,-1 0-1,1 0 1,-1-1 0,1 1 0,0-1 0,1 0 0,-1 1-1,6 5 1,-6-7-65,1-1 0,0 0 0,-1 1 0,1-1 0,0 0 0,0-1 0,0 1-1,0 0 1,1-1 0,-1 0 0,0 0 0,1 0 0,-1 0 0,0 0 0,1-1 0,-1 1 0,1-1-1,5 0 1,-1-1 10,1 0-1,-1 0 0,1-1 1,-1 0-1,0-1 1,1 1-1,-1-2 0,-1 1 1,9-5-1,36-30-465</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5.887"/>
    </inkml:context>
    <inkml:brush xml:id="br0">
      <inkml:brushProperty name="width" value="0.05" units="cm"/>
      <inkml:brushProperty name="height" value="0.05" units="cm"/>
    </inkml:brush>
  </inkml:definitions>
  <inkml:trace contextRef="#ctx0" brushRef="#br0">77 1 17500,'-8'13'623,"-2"2"-171,1 1 1,0 1 0,1 0 0,0 0 0,2 1 0,0 0 0,-5 27 0,10-43-384,1-1 1,0 1-1,-1 0 0,1 0 1,0 0-1,0 0 0,0-1 1,1 1-1,-1 0 0,0 0 1,1 0-1,-1-1 0,1 1 1,-1 0-1,1-1 0,0 1 0,0 0 1,0-1-1,0 1 0,0-1 1,0 1-1,0-1 0,1 0 1,1 3-1,-1-3-35,1 0 0,0 0 1,-1-1-1,1 1 0,-1 0 0,1-1 0,0 0 0,-1 1 1,1-1-1,0 0 0,-1-1 0,1 1 0,0 0 0,-1-1 0,1 1 1,2-2-1,8-2-84,-1-1 0,0 0 1,0-1-1,0 0 0,15-11 0,30-15-266,-56 31 306,1 0 0,0 0-1,0 0 1,0 1 0,0-1 0,0 1 0,0-1-1,0 1 1,0 0 0,0 0 0,0 0 0,0 0-1,0 0 1,0 0 0,0 0 0,0 1 0,0-1-1,0 1 1,0-1 0,0 1 0,0 0 0,0 0-1,-1 0 1,1 0 0,0 0 0,0 0 0,1 2-1,2 3 69,0 0 0,0 0 0,-1 1-1,0 0 1,-1-1 0,4 9 0,-5-10 35,-1 0 1,2 0-1,-1-1 1,0 1 0,1-1-1,0 0 1,0 1 0,0-1-1,0 0 1,1-1 0,0 1-1,0-1 1,7 6 0,-7-8-32,0 0 1,0 0 0,1 0 0,-1-1-1,0 0 1,0 0 0,1 0-1,-1 0 1,0 0 0,0-1 0,0 0-1,0 0 1,1 0 0,-1 0 0,0-1-1,-1 0 1,8-3 0,6-5 67,1-1 1,22-19-1,-24 17-81,24-19-58,-12 10-132,2 0 0,35-20 0,-63 41 124,0 0 0,0 0 0,0 0 0,0 0 0,0 0 0,1 0 0,-1 0 0,0 1 0,0-1 0,1 1 0,-1 0 0,1 0 0,-1 0 0,0 0 0,1 0 0,-1 0 0,0 1 0,1-1 0,-1 1 0,5 1 0,-5 0 13,0-1 1,0 1-1,0 0 0,0 0 1,0 0-1,0 0 0,-1 0 1,1 0-1,-1 0 1,1 1-1,-1-1 0,0 1 1,0-1-1,0 1 0,0-1 1,0 1-1,0 3 0,0 0 5,0-1 54,0 0 0,1 0-1,-1-1 1,1 1 0,4 8 0,-6-12-49,1-1 1,-1 1-1,1-1 0,-1 1 0,0-1 0,1 0 0,-1 1 0,1-1 0,-1 0 1,1 1-1,-1-1 0,1 0 0,-1 1 0,1-1 0,0 0 0,-1 0 1,1 1-1,-1-1 0,1 0 0,-1 0 0,2 0 0,-1 0-11,0-1 0,1 1 1,-1 0-1,0-1 0,0 1 0,0-1 0,0 1 0,0-1 1,0 0-1,0 1 0,0-1 0,0 0 0,0 0 0,2-1 1,-3 1-11,5-4-301,0 0 1,1 0 0,-1 1 0,9-6-1,-13 10 206,-1-1-1,1 1 1,0-1-1,0 1 0,0 0 1,-1-1-1,1 1 1,0 0-1,0-1 0,0 1 1,0 0-1,0 0 1,0 0-1,0 0 0,0 0 1,-1 0-1,1 0 1,0 0-1,0 0 1,0 0-1,0 1 0,0-1 1,0 0-1,0 0 1,-1 1-1,1-1 0,0 1 1,0-1-1,0 1 1,-1-1-1,1 1 0,0-1 1,-1 1-1,1 0 1,0 0-1,-1-1 0,1 1 1,-1 0-1,1 0 1,-1-1-1,0 1 0,1 1 1,-1-1 2,0-1 44,1 1 0,-1-1-1,0 1 1,0-1 0,0 1 0,0-1-1,1 1 1,-1-1 0,0 0-1,1 1 1,-1-1 0,0 1 0,1-1-1,-1 0 1,0 1 0,1-1 0,-1 0-1,1 1 1,-1-1 0,1 0-1,0 1 1,3-10-469</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1:16.742"/>
    </inkml:context>
    <inkml:brush xml:id="br0">
      <inkml:brushProperty name="width" value="0.05" units="cm"/>
      <inkml:brushProperty name="height" value="0.05" units="cm"/>
    </inkml:brush>
  </inkml:definitions>
  <inkml:trace contextRef="#ctx0" brushRef="#br0">1 56 11931,'3'5'183,"1"0"0,-1 0 0,1 0 1,1-1-1,-1 0 0,0 0 1,1 0-1,0 0 0,0-1 1,0 0-1,1 0 0,-1 0 1,11 4-1,8 0 63,-1 0 1,27 4-1,-32-8-112,110 19 152,2-6 0,0-5 0,136-7-1,391-48 435,-646 43-699,177-10 123,-1 8-1,1 8 0,214 34 1,-254-23-133,-1-7 1,183-12-1,292-60 224,-165 20 55,-287 31-286,167-3 170,-237 18-60,140-14 0,-238 11-155,0 0 0,0 0 0,0-1 0,0 1 0,0 0 0,0-1 0,0 0 0,0 1 0,0-1 0,-1 0 0,1 0-1,0 0 1,0 0 0,-1 0 0,3-2 0,-2 0-69,-1 0 1,1 1-1,-1-1 0,0 0 0,0 0 0,0 0 1,0 0-1,-1 0 0,1-4 0,4-9-204</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6.392"/>
    </inkml:context>
    <inkml:brush xml:id="br0">
      <inkml:brushProperty name="width" value="0.05" units="cm"/>
      <inkml:brushProperty name="height" value="0.05" units="cm"/>
    </inkml:brush>
  </inkml:definitions>
  <inkml:trace contextRef="#ctx0" brushRef="#br0">60 1 15795,'-1'3'196,"0"0"-1,0 0 1,1 0-1,-1 0 1,0 0-1,1 0 0,0 0 1,0 0-1,0 0 1,0 0-1,0 0 1,2 4-1,-1 6 285,5 167 3877,47 277 0,-51-444-4212,0-3 35,0 0 0,0 0 0,5 12 0,-2-14 89,-2-12-50,-3-17-25,-6-20-94,-2 0 1,-22-66-1,-39-78-105,62 168 4,-13-31-67,20 48 65,0 0 0,0 0 0,0-1 0,0 1 1,0 0-1,1 0 0,-1-1 0,0 1 0,0 0 0,0 0 1,0-1-1,0 1 0,0 0 0,0 0 0,1-1 1,-1 1-1,0 0 0,0 0 0,0 0 0,1-1 1,-1 1-1,0 0 0,0 0 0,0 0 0,1 0 0,-1 0 1,0-1-1,0 1 0,1 0 0,-1 0 0,0 0 1,0 0-1,1 0 0,-1 0 0,0 0 0,0 0 1,1 0-1,-1 0 0,0 0 0,1 0 0,-1 0 0,0 0 1,0 0-1,1 0 0,-1 0 0,0 0 0,0 1 1,1-1-1,-1 0 0,21 4-214,-15-2 80,8 0-497,0-1 1,1 0-1,-1-1 1,1-1 0,25-4-1,70-21-1912,-61 11 1433</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6.903"/>
    </inkml:context>
    <inkml:brush xml:id="br0">
      <inkml:brushProperty name="width" value="0.05" units="cm"/>
      <inkml:brushProperty name="height" value="0.05" units="cm"/>
    </inkml:brush>
  </inkml:definitions>
  <inkml:trace contextRef="#ctx0" brushRef="#br0">210 110 14331,'0'0'72,"0"0"0,0-1-1,0 1 1,0 0 0,0 0 0,0-1 0,0 1-1,0 0 1,0 0 0,0-1 0,0 1 0,0 0-1,0 0 1,0 0 0,0-1 0,0 1 0,0 0-1,-1 0 1,1-1 0,0 1 0,0 0 0,0 0-1,0 0 1,-1 0 0,1-1 0,0 1-1,0 0 1,0 0 0,0 0 0,-1 0 0,1 0-1,0 0 1,0-1 0,-1 1 0,1 0 0,0 0-1,0 0 1,-1 0 0,1 0 0,0 0 0,-17 0 1213,-15 8 867,17-2-1344,1 1-1,1 0 1,-1 1-1,-19 14 1,26-17-636,1 1 0,0-1 0,0 1 0,0 0 0,0 0 1,1 1-1,0 0 0,1-1 0,0 2 0,-5 8 0,9-15-160,0-1 1,-1 1-1,1 0 1,0 0-1,-1-1 0,1 1 1,0 0-1,0 0 1,0-1-1,0 1 1,0 0-1,0 0 0,0-1 1,0 1-1,0 0 1,0-1-1,1 1 0,-1 0 1,0 0-1,0-1 1,1 1-1,-1 0 0,0-1 1,1 1-1,-1 0 1,1-1-1,-1 1 0,0-1 1,1 1-1,0-1 1,-1 1-1,1-1 0,-1 1 1,1-1-1,0 1 1,-1-1-1,1 0 1,0 1-1,-1-1 0,1 0 1,0 0-1,-1 1 1,1-1-1,0 0 0,0 0 1,-1 0-1,1 0 1,0 0-1,0 0 0,0 0 1,6 0 1,1 0 0,-1-1 0,14-2 1,33-8-58,126-17-420,-160 27 482,0 1 1,0 0-1,1 2 1,-1 0 0,0 1-1,-1 1 1,21 6-1,-40-10-4,0 0 1,1 0-1,-1 0 0,0 0 0,1 0 1,-1 0-1,0 0 0,1-1 1,-1 1-1,0 0 0,0 0 0,1 0 1,-1-1-1,0 1 0,0 0 0,1 0 1,-1-1-1,0 1 0,0 0 0,0 0 1,0-1-1,1 1 0,-1 0 1,0-1-1,0 1 0,0 0 0,0-1 1,0 1-1,0 0 0,0-1 0,0 1 1,0 0-1,0-1 0,0 1 1,0 0-1,0-1 0,0 1 0,0-19 188,0 17-127,-1-20 113,-1 0 0,-8-31 1,6 32-247,0-1 1,0-31 0,4 53 34,0-1 0,0 0 0,0 1 0,0-1 1,0 0-1,0 1 0,0-1 0,0 0 0,1 1 1,-1-1-1,0 1 0,1-1 0,-1 0 0,0 1 0,1-1 1,-1 1-1,0-1 0,1 1 0,-1-1 0,1 1 0,-1 0 1,1-1-1,0 1 0,0-1 0,20-3-883,29 11-796,-37-4 1485,18 1-265,3-2-114</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7.460"/>
    </inkml:context>
    <inkml:brush xml:id="br0">
      <inkml:brushProperty name="width" value="0.05" units="cm"/>
      <inkml:brushProperty name="height" value="0.05" units="cm"/>
    </inkml:brush>
  </inkml:definitions>
  <inkml:trace contextRef="#ctx0" brushRef="#br0">81 1 14787,'0'70'2986,"3"0"1,15 84-1,-14-126-2475,11 74 683,4 0-1,37 110 1,-51-193-1073,-14-35-89,1 0-72,-90-152-671,18 32 42,79 135 669,1 0 1,-1 0-1,0-1 1,1 1-1,-1 0 1,1 0-1,0-1 0,-1 1 1,1 0-1,0 0 1,0-1-1,0-1 0,0 2 3,0 1 0,0-1-1,0 1 1,0-1 0,0 1-1,1 0 1,-1-1-1,0 1 1,0-1 0,1 1-1,-1 0 1,0-1-1,1 1 1,-1 0 0,0-1-1,1 1 1,-1 0-1,0 0 1,1-1 0,-1 1-1,1 0 1,-1 0 0,0 0-1,1-1 1,3 1 21,0-1 0,0 1 1,0-1-1,0 1 0,0 1 0,7 0 1,0 0 6,268 3-3821,-256-4 3763,33 0-682</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8.205"/>
    </inkml:context>
    <inkml:brush xml:id="br0">
      <inkml:brushProperty name="width" value="0.05" units="cm"/>
      <inkml:brushProperty name="height" value="0.05" units="cm"/>
    </inkml:brush>
  </inkml:definitions>
  <inkml:trace contextRef="#ctx0" brushRef="#br0">255 533 17876,'-11'-2'525,"0"2"-1,0-1 1,-1 1 0,1 1 0,0 0 0,-1 0 0,1 1-1,0 1 1,0 0 0,-19 8 0,22-8-429,1 0-1,-1 0 1,1 1 0,0 1-1,0-1 1,0 1 0,1 0-1,-1 0 1,1 1 0,1 0 0,-1 0-1,1 1 1,0-1 0,0 1-1,-4 9 1,7-13-74,1-1 0,0 1 0,0-1 0,1 1 0,-1 0 0,0-1 0,1 1 0,0 0-1,-1 0 1,1 0 0,0-1 0,1 1 0,-1 0 0,0 0 0,1-1 0,1 5 0,-1-4 0,0-1 0,0 0 0,1 0 1,-1 0-1,1 0 0,-1-1 0,1 1 0,0 0 1,0 0-1,0-1 0,0 0 0,0 1 0,0-1 0,0 0 1,3 2-1,2-1 23,0 0-1,1 0 1,-1 0 0,0-1-1,0 0 1,1-1 0,-1 0-1,0 0 1,0 0 0,1-1 0,9-2-1,-7 0 4,-1 0-1,0 0 0,0-1 0,-1-1 1,1 1-1,-1-1 0,0 0 0,0-1 1,-1 0-1,1 0 0,-1-1 0,-1 0 1,12-15-1,-14 17-22,0-1 0,-1 1 0,1-1 0,-1 0 0,0 0 0,-1 0 0,1-1 1,-1 1-1,-1-1 0,1 1 0,-1-1 0,0 0 0,-1 1 0,1-1 0,-1 0 0,-1 0 0,1 1 0,-1-1 0,0 0 0,-4-10 1,5 16-27,0 1 0,0 0 0,0-1 0,0 1 0,0-1 1,0 1-1,-1-1 0,1 1 0,0-1 0,0 1 0,0-1 0,-1 1 1,1 0-1,0-1 0,0 1 0,-1 0 0,1-1 0,0 1 1,-1 0-1,1-1 0,-1 1 0,1 0 0,0-1 0,-1 1 1,1 0-1,-1 0 0,1 0 0,-1 0 0,1-1 0,0 1 1,-1 0-1,1 0 0,-1 0 0,1 0 0,-1 0 0,0 0 0,0 1-3,1-1-1,-1 1 0,0-1 1,1 1-1,-1-1 0,1 1 1,-1 0-1,1-1 0,0 1 0,-1 0 1,1 0-1,0-1 0,-1 1 1,1 0-1,0 0 0,0-1 0,-1 1 1,1 0-1,0 0 0,0 0 1,0 0-1,0 2-11,0 0 1,0 0-1,0 0 1,0 0-1,1 0 1,-1-1-1,1 1 1,-1 0-1,1 0 1,0-1-1,0 1 0,0 0 1,1-1-1,-1 1 1,1-1-1,-1 1 1,1-1-1,0 0 1,0 0-1,0 0 1,0 0-1,0 0 1,0 0-1,1-1 1,3 3-1,-2-2-25,-1-1 0,1 0 0,0 1 0,0-2 0,0 1 0,0 0-1,0-1 1,0 0 0,0 1 0,0-2 0,0 1 0,0 0 0,0-1 0,0 0 0,0 0 0,-1 0 0,1 0 0,4-3 0,6-3-150,-1 0 1,0-2 0,0 1-1,-1-2 1,0 0 0,-1 0-1,18-20 1,-4-1-490,37-59 1,-41 55 183,-1-1 0,15-41 0,-27 56 318,-1 1 1,-1-1-1,-1 0 1,-1-1 0,3-33-1,-7 51 164,0 0-1,0 0 1,0 0-1,-1 0 1,0 0-1,0 0 1,-1-5-1,1 9 19,1-1-1,0 0 1,0 1-1,-1-1 1,1 1-1,-1-1 1,1 0 0,0 1-1,-1-1 1,1 1-1,-1-1 1,0 1-1,1-1 1,-1 1 0,1 0-1,-1-1 1,0 1-1,1 0 1,-1-1 0,0 1-1,1 0 1,-1 0-1,0-1 1,1 1-1,-1 0 1,0 0 0,0 0-1,1 0 1,-1 0-1,0 0 1,1 0-1,-1 0 1,0 1 0,0-1-1,1 0 1,-1 0-1,0 1 1,1-1-1,-1 0 1,0 1 0,1-1-1,-1 0 1,1 1-1,-1-1 1,1 1-1,-1-1 1,1 1 0,-1-1-1,0 2 1,-4 2 58,1 1-1,-1 1 1,1-1 0,0 0 0,0 1-1,1 0 1,0 0 0,0 0 0,0 0-1,1 1 1,0-1 0,-2 8 0,-2 11 246,-4 50 1,8-46-190,1-1 1,1 1-1,2 0 0,0-1 0,9 33 1,-8-47-105,0 0-1,1 0 1,1 0 0,1-1 0,0 0 0,0 0-1,1 0 1,1-1 0,0 0 0,1-1 0,0 0-1,13 12 1,-19-20-36,-1 0 0,1-1 1,0 0-1,0 1 0,-1-1 0,2 0 0,-1-1 0,0 1 0,0 0 0,1-1 0,-1 0 0,0 0 0,1 0 0,0 0 0,6 0 1,-10-1 13,1 0 0,-1 0 1,0 0-1,1 0 0,-1 0 1,0 0-1,1-1 0,-1 1 1,0 0-1,0 0 0,1 0 1,-1 0-1,0-1 0,0 1 1,1 0-1,-1 0 0,0-1 1,0 1-1,1 0 0,-1 0 1,0-1-1,0 1 0,0 0 1,0-1-1,0 1 0,0 0 1,1-1-1,-1 1 0,0 0 1,0-1-1,0 1 0,0 0 1,0-1-1,0 1 0,0 0 1,0-1-1,0 1 0,0 0 1,-1-1-1,1 1 0,0 0 1,0-1-1,0 1 0,0 0 1,0 0-1,-1-1 0,1 1 1,0 0-1,0 0 0,0-1 1,-1 1-1,1 0 0,0 0 1,-1-1-1,-12-15-216,-18-9 34,-1 1-1,-1 1 0,-1 2 1,-39-19-1,-24-14 1298,95 53-1043,1 0-1,-1 0 0,1 0 1,-1 0-1,1 0 1,0 0-1,-1 0 1,1-1-1,0 1 1,0 0-1,-2-3 1,3 4-39,0-1 0,0 1 0,0 0 0,0-1 0,0 1 1,0 0-1,0-1 0,0 1 0,0 0 0,0-1 1,0 1-1,0 0 0,0-1 0,0 1 0,1 0 1,-1-1-1,0 1 0,0 0 0,0 0 0,0-1 0,1 1 1,-1 0-1,0-1 0,0 1 0,0 0 0,1 0 1,-1 0-1,0-1 0,0 1 0,1 0 0,-1 0 1,0 0-1,1 0 0,0-1 0,4 0 91,0-1-1,0 1 1,0 0 0,0 1-1,10-1 1,40-1-468,-1-2-1,1-3 1,63-16-1,-48 0-21</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29.170"/>
    </inkml:context>
    <inkml:brush xml:id="br0">
      <inkml:brushProperty name="width" value="0.05" units="cm"/>
      <inkml:brushProperty name="height" value="0.05" units="cm"/>
    </inkml:brush>
  </inkml:definitions>
  <inkml:trace contextRef="#ctx0" brushRef="#br0">129 541 13235,'4'0'449,"-1"-1"0,1 1 0,-1-1 0,1 0 0,-1 0 0,1 0 0,-1 0 0,0-1 0,1 1 0,-1-1 0,0 0 0,0 0 0,0 0 0,0 0 0,-1 0 0,1-1 0,0 1 0,-1-1 0,0 0 0,1 0 0,-1 0 0,-1 0 0,1 0 0,0 0 0,2-7 0,-4 10-381,0-1 1,0 0-1,1 1 0,-1-1 0,0 0 0,0 1 0,0-1 1,0 0-1,0 1 0,0-1 0,0 0 0,-1 1 0,1-1 1,0 1-1,0-1 0,0 0 0,-1 1 0,1-1 0,0 0 0,-1 1 1,1-1-1,0 1 0,-1-1 0,1 1 0,-1-1 0,1 1 1,-1-1-1,0 0 0,-1 1-8,1-1 0,-1 1 1,1-1-1,-1 1 0,1 0 1,-1-1-1,1 1 0,-1 0 0,1 0 1,-1 0-1,1 0 0,-3 1 1,-1-1-8,0 1 0,0 1 0,0-1 0,0 1 0,0 0 0,-9 4 0,3 2-55,1 0 0,-1 1 0,2 1 0,-1-1 0,2 1 0,-1 1 0,1-1 0,1 2 1,0-1-1,0 1 0,1 0 0,1 0 0,0 0 0,1 1 0,0 0 0,0 0 0,2 0 0,0 0 0,0 1 1,1 16-1,1-28 4,0 1 1,0 0-1,0-1 1,0 1-1,1 0 1,-1-1-1,1 1 1,0-1-1,0 1 1,0-1-1,0 1 1,0-1-1,0 1 1,1-1-1,-1 0 1,1 0-1,-1 0 1,1 0-1,0 0 1,0 0-1,0 0 1,0-1-1,0 1 1,1-1-1,-1 1 1,0-1-1,1 0 1,-1 0-1,1 0 1,-1 0-1,1 0 1,-1-1-1,1 1 1,-1-1-1,1 0 1,0 0-1,-1 1 1,1-2-1,0 1 1,-1 0-1,6-2 1,4-1-7,0 0 0,-1-1 0,1-1 0,-1 0 0,0 0 0,-1-1 0,1-1 0,-1 0 0,14-12 0,-2 0-30,-2-1 0,36-44-1,-45 50 7,-1-2 0,0 1 0,10-23 0,-17 31 12,0 0 1,0-1-1,-1 1 1,0-1-1,0 1 1,0-1 0,-1 1-1,-1-1 1,1 0-1,-2-8 1,1 15 12,0 0 0,0 0 0,0 0 0,0 0 0,0 0 1,0 0-1,-1 0 0,1 0 0,0 0 0,-1 0 0,1 0 1,0 1-1,-1-1 0,0 0 0,1 0 0,-1 0 0,1 1 1,-1-1-1,0 0 0,1 0 0,-1 1 0,-2-2 0,3 2 1,-1 0 0,0 0 0,0 0 0,0 0-1,0 0 1,0 0 0,0 0 0,0 0 0,0 0-1,0 0 1,0 0 0,0 1 0,0-1 0,0 0-1,0 1 1,0-1 0,0 1 0,-1 0 0,-2 2-4,0 0 0,0 0 0,0 1 0,1-1 1,-1 1-1,1 0 0,-4 6 0,1-1 5,1 1 0,1 0 0,0 1 0,1-1 0,0 1-1,0-1 1,1 1 0,0 0 0,0 21 0,2-27 7,0 1-1,0-1 1,0 0 0,1 0 0,0 1 0,0-1-1,0 0 1,0 0 0,1 0 0,0 0-1,0 0 1,1 0 0,-1-1 0,1 1-1,0-1 1,0 1 0,0-1 0,1 0-1,-1 0 1,1-1 0,0 1 0,6 3 0,-6-5-1,-1 0 0,0-1 0,1 1 1,-1-1-1,1 0 0,0 0 0,-1 0 1,1-1-1,0 1 0,-1-1 1,1 0-1,0 0 0,0 0 0,7-2 1,-5 1 1,1-1-1,-1 0 1,0-1 0,0 0 0,0 0 0,0 0 0,10-7 0,1-5 7,0 0 0,-1-1-1,27-33 1,-7 1-4,-1-3 0,33-63 0,44-115-43,-105 213 27,-1 4-12,0 0 0,0-1 0,-2 0 1,1 0-1,-2 0 0,0 0 0,3-21 0,-6 33 16,0 1 0,0 0 0,0-1 0,0 1 0,0-1 0,0 1 0,0-1 0,0 1 1,0-1-1,0 1 0,0-1 0,0 1 0,0-1 0,0 1 0,0 0 0,-1-1 0,1 1 0,0-1 0,0 1 0,0-1 0,-1 1 0,1 0 1,0-1-1,-1 1 0,1 0 0,0-1 0,-1 1 0,1 0 0,0-1 0,-1 1 0,1 0 0,-1 0 0,1-1 0,-1 1 0,1 0 0,0 0 1,-1 0-1,1 0 0,-1 0 0,1 0 0,-1 0 0,1-1 0,-1 1 0,1 1 0,-1-1 0,1 0 0,-1 0 0,1 0 0,-1 0 0,1 0 1,0 0-1,-1 0 0,1 1 0,-1-1 0,1 0 0,-1 0 0,1 1 0,0-1 0,-1 0 0,1 0 0,0 1 0,-1 0 0,-23 19-43,8-2 53,2 0-1,0 1 0,1 0 1,1 1-1,1 1 0,0 0 0,2 0 1,0 1-1,-6 29 0,10-34 21,1 0-1,1 0 0,1 1 0,1-1 0,0 1 1,1-1-1,1 1 0,0-1 0,2 1 0,0-1 1,0 0-1,13 33 0,-12-41-91,1 0 1,0-1 0,0 1-1,1-1 1,-1 0-1,2-1 1,-1 1-1,1-1 1,10 7-1,-14-11-6,0-1 0,0 1 0,0-1 0,0 0 0,1-1 0,-1 1 0,1 0 0,-1-1 0,1 0 0,-1 0 0,1 0 0,0 0 0,0-1 0,-1 1 0,1-1 0,0 0 0,0 0 0,0 0 0,-1-1 0,1 0 0,0 1 0,0-1 0,-1 0 0,1-1 0,-1 1 0,5-3 0,25-21-360,0-11-156</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0.114"/>
    </inkml:context>
    <inkml:brush xml:id="br0">
      <inkml:brushProperty name="width" value="0.05" units="cm"/>
      <inkml:brushProperty name="height" value="0.05" units="cm"/>
    </inkml:brush>
  </inkml:definitions>
  <inkml:trace contextRef="#ctx0" brushRef="#br0">1 97 17252,'5'39'1310,"2"-1"0,2 0 0,19 51-1,-11-35-570,-9-23-497,-4-17-141,-1 0-1,2 0 1,0-1 0,0 0-1,9 14 1,-17-52 567,-1-3-570,2 1 0,0-1 0,2 0 1,1 1-1,1-1 0,1 0 0,2 1 0,0 0 1,2 0-1,1 0 0,1 1 0,13-25 0,-19 45-95,0 0 0,0 0 0,1 0 0,0 0-1,0 1 1,0-1 0,1 1 0,-1 0 0,1 0-1,8-5 1,-11 9-1,1-1 0,-1 1 1,1 0-1,-1 0 0,1 0 0,0 0 0,0 1 0,-1-1 0,1 1 0,0-1 0,0 1 0,0 0 0,-1 0 0,1 0 0,0 1 1,0-1-1,0 0 0,-1 1 0,1 0 0,0 0 0,-1 0 0,1 0 0,-1 0 0,1 1 0,-1-1 0,1 1 0,2 2 1,4 3 1,-1 0-1,0 0 1,-1 0 0,0 1 0,0 1 0,-1-1 0,0 1 0,0 0 0,-1 0 0,0 1 0,-1 0 0,0-1 0,0 1-1,-1 1 1,0-1 0,1 19 0,-4-25 9,0 0 0,0 0 0,-1 1-1,1-1 1,-1 0 0,0 0 0,0 0 0,-1 0 0,0 0-1,1-1 1,-1 1 0,0 0 0,0-1 0,-1 1-1,-3 3 1,1-2 30,0 0 0,-1 0 0,1 0 0,-1-1 0,0 0 0,-1 0 0,1 0 0,-9 3 0,3-3-1,0 1 1,0-2-1,-1 0 0,1 0 0,-1-1 1,1-1-1,-1 0 0,0 0 1,-24-3-1,33 1-177,1 0-1,0 0 0,-1 0 1,1 0-1,-1-1 0,1 1 1,0-1-1,0 0 1,0 0-1,-5-4 0,8 5 82,-1 1-1,0-1 0,1 0 0,-1 0 0,0 1 0,1-1 1,-1 0-1,1 0 0,-1 0 0,1 0 0,-1 0 0,1 0 0,0 0 1,-1 0-1,1 0 0,0 0 0,0 0 0,0 0 0,0 0 1,0 0-1,0 0 0,0 0 0,0 0 0,0 0 0,1 0 0,-1 0 1,0 0-1,0 0 0,1 0 0,-1 1 0,1-1 0,-1 0 1,1 0-1,-1 0 0,1 0 0,0 0 0,-1 1 0,1-1 1,0 0-1,0 1 0,-1-1 0,1 0 0,1 0 0,16-9-778</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0.987"/>
    </inkml:context>
    <inkml:brush xml:id="br0">
      <inkml:brushProperty name="width" value="0.05" units="cm"/>
      <inkml:brushProperty name="height" value="0.05" units="cm"/>
    </inkml:brush>
  </inkml:definitions>
  <inkml:trace contextRef="#ctx0" brushRef="#br0">0 160 16988,'5'-4'628,"12"-11"1637,-16 14-2211,-1 1 0,1 0 1,-1 0-1,0 0 0,1 0 0,-1 0 0,1 0 0,-1 0 0,1 0 0,-1 0 0,0 0 0,1 0 0,-1 0 0,1 0 1,-1 0-1,0 1 0,1-1 0,-1 0 0,0 0 0,1 0 0,-1 1 0,1-1 0,-1 0 0,0 0 0,1 1 1,-1-1-1,0 0 0,0 1 0,1-1 0,-1 0 0,0 1 0,0-1 0,0 0 0,1 1 0,-1-1 0,0 0 0,0 1 1,0-1-1,0 1 0,0-1 0,0 0 0,0 1 0,0-1 0,0 1 0,0-1 0,0 1 0,0-1 0,0 1 0,4 28 1386,0 37 0,1 6-1183,-3-38-145,-2-24-13,1-1-1,0 1 1,0 0-1,3 9 0,-4-19-76,0-1-1,0 0 0,1 1 0,-1-1 1,0 1-1,0-1 0,0 0 1,1 1-1,-1-1 0,0 1 1,0-1-1,1 1 0,-1-1 0,1 0 1,-1 1-1,0-1 0,1 1 1,-1 0-1,1-1 0,-1 1 1,1-1-1,-1 1 0,1 0 0,0-1 1,-1 1-1,1 0 0,-1 0 1,1 0-1,0-1 0,-1 1 1,1 0-1,-1 0 0,1 0 0,0 0 1,-1 0-1,1 0 0,0 0 1,-1 0-1,1 0 0,0 0 1,-1 1-1,1-1 0,-1 0 0,1 0 1,0 0-1,-1 1 0,1-1 1,-1 0-1,1 1 0,-1-1 1,1 1-1,-1-1 0,1 1 0,-1-1 1,1 0-1,-1 1 0,0 0 1,1-1-1,-1 1 0,0-1 1,1 1-1,-1-1 0,0 1 0,0 0 1,0-1-1,1 1 0,-1-1 1,0 1-1,0 1 0,2-10 89,0 0 0,-1 0-1,0-1 1,-1 1 0,1 0-1,-1 0 1,-2-10-1,0 0-51,-1 0-1,-6-19 1,7 29-88,0 0 0,-1 0 0,0 0 0,0 0-1,0 1 1,-1-1 0,-1 1 0,-8-11 0,10 18-94,2 8 47,3 6-11,-1-10 80,0 0 0,0-1 0,0 1 0,1 0 0,-1-1 0,1 0 0,0 1 0,0-1 0,0 0 0,0 0 0,1 0 0,-1 0 0,1 0 0,3 2 0,-4-4 12,0 0 0,0 0 0,0 0 0,0 0 1,0 0-1,0 0 0,0-1 0,0 1 0,0-1 0,0 0 0,0 0 1,0 1-1,0-1 0,0-1 0,1 1 0,-1 0 0,0 0 0,0-1 1,0 1-1,0-1 0,0 0 0,0 1 0,0-1 0,0 0 0,0 0 1,2-2-1,59-48-124,-63 51 114,0 0 1,0-1-1,0 1 0,0 0 1,0 0-1,1 0 1,-1 0-1,0 0 1,0 0-1,0 0 0,0 0 1,0 0-1,0 0 1,1 0-1,-1 0 0,0 0 1,0 0-1,0 0 1,0 0-1,1 0 1,-1 0-1,0 0 0,0 0 1,0 0-1,0 0 1,0 0-1,1 0 1,-1 0-1,0 0 0,0 0 1,0 0-1,0 0 1,0 0-1,0 1 1,1-1-1,-1 0 0,0 0 1,0 0-1,0 0 1,0 0-1,0 0 1,0 1-1,2 8-117,-4 16 35,1-21 63,-1 13-17,-4 34 101,6-48-33,0 0 0,0 1-1,0-1 1,1 0 0,-1 1 0,1-1-1,0 0 1,0 0 0,0 1 0,0-1 0,3 5-1,-3-7-4,1 1-1,-1-1 0,1 0 0,0 0 1,-1 1-1,1-1 0,0 0 0,0-1 1,0 1-1,-1 0 0,1 0 0,0-1 1,0 1-1,0-1 0,0 0 0,0 1 1,3-1-1,36-1 147,-38 1-155,7-1-5,0 1 0,-1-2 0,1 1 0,-1-1 0,18-7 0,-24 8-15,0-1 0,-1 1 0,1-1 0,0 0 0,0 0 0,-1 0 0,1 0 0,-1-1 0,0 1-1,1-1 1,-1 1 0,0-1 0,-1 0 0,1 0 0,0 0 0,-1 0 0,0 0 0,1 0 0,-1 0 0,1-5-1,3-28-26,-1 1 1,-2-1-1,-4-62 0,0 55 33,1-1-41,0 37-14,0 29 2,10 134 18,-6-134 56,1-1 0,0 0 0,2 0 0,0 0 1,11 23-1,-15-41-34,0 0 1,0 0-1,0 0 1,0 0 0,0-1-1,0 1 1,1-1-1,-1 1 1,1-1-1,0 0 1,0 0 0,6 3-1,-9-4-14,1-1-1,0 0 1,-1 0-1,1 1 1,-1-1-1,1 0 1,0 0-1,-1 0 1,1 0-1,0 0 1,-1 0-1,1 0 1,0 0-1,0 0 1,-1 0-1,1 0 1,-1 0-1,1-1 1,0 1 0,-1 0-1,1 0 1,0-1-1,-1 1 1,1 0-1,0-2 1,0 1-26,0 0 0,0-1 0,0 1 1,-1-1-1,1 1 0,-1-1 1,1 1-1,-1-1 0,1 1 0,-1-1 1,0 0-1,0 1 0,0-1 0,0 1 1,0-1-1,0-1 0,-1-12-70,-1 1 0,-5-17-1,5 21 42,-10-45-403</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1.423"/>
    </inkml:context>
    <inkml:brush xml:id="br0">
      <inkml:brushProperty name="width" value="0.05" units="cm"/>
      <inkml:brushProperty name="height" value="0.05" units="cm"/>
    </inkml:brush>
  </inkml:definitions>
  <inkml:trace contextRef="#ctx0" brushRef="#br0">1 1 17580,'3'0'1832,"0"6"-1192,2 1-272,2 3 1217,3 0-769,0 4-1088,2 0-464,5 0 624,5-1-192,4-2-137</inkml:trace>
  <inkml:trace contextRef="#ctx0" brushRef="#br0" timeOffset="1">428 203 19924,'-11'1'427,"0"1"1,1 1-1,-1 0 0,1 0 0,-1 1 0,1 1 1,1 0-1,-1 0 0,0 1 0,1 0 0,0 0 1,1 1-1,-16 15 0,16-13-286,0 0-1,1 0 1,0 1 0,0-1 0,1 2 0,0-1-1,1 1 1,0-1 0,0 1 0,1 1 0,1-1-1,-4 21 1,7-29-127,-1 0 0,1 1 0,0-1 0,0 1 0,0-1 1,0 1-1,1-1 0,-1 1 0,1-1 0,0 0 0,0 1 0,0-1 0,0 0 0,1 0 0,-1 0 0,1 0 0,0 0 0,0 0 0,0 0 0,0-1 0,0 1 0,1 0 0,-1-1 0,1 0 0,0 0 0,3 3 1,0-3-113,-1 1 1,1-1 0,0 0 0,0 0 0,0-1 0,0 0 0,0 0 0,0 0 0,1-1 0,-1 0 0,0 0 0,0-1 0,0 1 0,7-3 0,-1 0-307,1 0 0,-1-1 0,0-1 0,0 0 0,0-1 0,-1 0-1,0-1 1,0 0 0,0 0 0,16-17 0,3-4-669</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1.858"/>
    </inkml:context>
    <inkml:brush xml:id="br0">
      <inkml:brushProperty name="width" value="0.05" units="cm"/>
      <inkml:brushProperty name="height" value="0.05" units="cm"/>
    </inkml:brush>
  </inkml:definitions>
  <inkml:trace contextRef="#ctx0" brushRef="#br0">4 212 16492,'-1'1'162,"1"0"0,-1 1 0,1-1 0,0 0 0,-1 0 0,1 0 0,0 1 0,0-1 0,0 0 0,0 0 0,0 1 0,0-1 0,0 0 0,0 0 0,0 1 0,1-1 0,-1 0 0,0 0 0,1 0 0,-1 0 0,1 1 0,-1-1 0,1 0 0,0 0 0,-1 0 0,2 1 0,0-1 10,0 0-1,0 0 1,0 0-1,0 0 1,0 0-1,0 0 1,0-1-1,0 1 1,0-1-1,0 1 1,1-1 0,-1 0-1,4 0 1,6-1 139,1 0 1,-1-1-1,1-1 1,12-3-1,2-3-186,-2 0 0,1-2 0,-1 0 0,-1-2 0,0-1 0,-1 0 0,0-2 0,-2-1 0,1-1 0,25-28 0,-27 15 33,-19 30-152,-1 1 0,1-1 0,-1 0 1,1 1-1,-1-1 0,0 0 0,1 0 0,-1 0 1,0 1-1,0-1 0,0 0 0,1 0 0,-1 0 0,0 0 1,0 1-1,0-1 0,0 0 0,-1 0 0,1 0 0,0 0 1,0 1-1,0-1 0,-1 0 0,1 0 0,0 0 0,-1 1 1,1-1-1,-1 0 0,1 1 0,-1-1 0,1 0 0,-1 1 1,1-1-1,-1 1 0,0-1 0,1 0 0,-1 1 1,0 0-1,1-1 0,-3 0 0,0 0 10,0 1 0,-1-1 0,1 1 0,0 0 0,-1 0 0,1 0-1,-1 1 1,1-1 0,0 1 0,-1 0 0,1 0 0,0 0 0,-6 3 0,-41 23 93,32-16-102,0 2 1,1 0-1,0 2 0,1-1 0,1 2 1,0 0-1,1 1 0,1 0 1,1 1-1,-19 35 0,29-48-37,0 1 1,0 0-1,0 0 0,1 0 1,-1 0-1,1 0 0,1 0 1,-1 9-1,1-13-32,0 0 1,1 0-1,-1 1 1,0-1-1,1 0 1,-1 0-1,1 0 1,0 0-1,-1 0 1,1-1-1,0 1 1,0 0-1,0 0 1,1 0-1,-1-1 1,0 1-1,1-1 1,-1 1-1,1-1 1,-1 0-1,1 1 0,0-1 1,-1 0-1,1 0 1,0 0-1,0 0 1,3 1-1,0-1-9,1 0 0,0 0-1,-1-1 1,1 1-1,-1-1 1,1 0-1,0-1 1,-1 1 0,1-1-1,10-3 1,39-18-436</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2.311"/>
    </inkml:context>
    <inkml:brush xml:id="br0">
      <inkml:brushProperty name="width" value="0.05" units="cm"/>
      <inkml:brushProperty name="height" value="0.05" units="cm"/>
    </inkml:brush>
  </inkml:definitions>
  <inkml:trace contextRef="#ctx0" brushRef="#br0">242 352 14763,'3'-8'517,"-1"1"0,0 0 0,-1-1-1,0 1 1,0-1 0,0-11 0,-1 17-372,0 0 1,-1 0-1,1 0 1,0 0-1,-1 0 1,1 0-1,-1 0 1,0 0-1,1 0 1,-1 0-1,0 0 1,0 0-1,0 0 0,-1 1 1,1-1-1,0 0 1,-1 1-1,1-1 1,-1 1-1,1 0 1,-1-1-1,0 1 1,1 0-1,-1 0 1,0 0-1,0 0 1,0 0-1,-3 0 0,1 0-37,-1 0 0,0 1 0,1-1 0,-1 1 0,0 0 0,0 1-1,1-1 1,-1 1 0,0 0 0,1 0 0,-1 0 0,1 1 0,-1 0-1,1 0 1,0 0 0,0 0 0,-1 1 0,-3 3 0,-4 3-27,0 0 0,1 1 0,1 0 0,-16 19 1,18-18-33,-1 1-1,2 0 1,-12 23 0,17-31-32,0-1 1,0 1-1,1 0 0,0 0 0,0 0 0,0 0 1,0 0-1,1 0 0,-1 0 0,1 0 1,0 1-1,0-1 0,1 0 0,-1 0 0,1 0 1,0 0-1,2 6 0,-3-9-8,1 1 1,0-1-1,0 0 0,0 0 1,0 0-1,0 1 0,0-1 0,0 0 1,0 0-1,0 0 0,1-1 1,-1 1-1,0 0 0,1 0 1,-1-1-1,0 1 0,1-1 0,-1 1 1,1-1-1,-1 1 0,1-1 1,-1 0-1,1 0 0,-1 0 0,1 0 1,-1 0-1,1 0 0,-1 0 1,1 0-1,1-1 0,4-1 16,-1 0-1,0 0 1,0 0 0,0-1-1,0 0 1,8-5-1,14-11 30,-1-2-1,-1 0 1,-1-2-1,42-49 1,-25 19 35,53-85 1,-84 119-71,50-88 174,-73 138-70,1 0 0,1 1 0,-7 50 0,7-18-171,-3 73 0,12-120-38,1 39-337,0-52 336,1 0 1,-1 0-1,1 1 0,0-1 1,0 0-1,1 0 1,-1 0-1,1 0 1,4 7-1,-6-11 80,0 1 1,0-1-1,0 1 0,1-1 1,-1 0-1,0 1 0,0-1 0,0 0 1,1 0-1,-1 1 0,0-1 1,1 0-1,-1 1 0,0-1 1,1 0-1,-1 0 0,0 0 0,1 1 1,-1-1-1,0 0 0,1 0 1,-1 0-1,0 0 0,1 0 0,-1 0 1,1 1-1,-1-1 0,0 0 1,1 0-1,-1 0 0,1 0 0,-1-1 1,0 1-1,1 0 0,-1 0 1,1 0-1,-1 0 0,0 0 1,1 0-1,-1-1 0,0 1 0,1 0 1,10-17-223,3-12-157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3:03.900"/>
    </inkml:context>
    <inkml:brush xml:id="br0">
      <inkml:brushProperty name="width" value="0.05" units="cm"/>
      <inkml:brushProperty name="height" value="0.05" units="cm"/>
    </inkml:brush>
  </inkml:definitions>
  <inkml:trace contextRef="#ctx0" brushRef="#br0">6 1461 11859,'-5'-15'7176,"5"15"-7171,0 0 1,0-1-1,0 1 1,0 0-1,0 0 1,-1 0-1,1-1 1,0 1-1,0 0 1,0 0-1,0 0 1,0-1-1,0 1 1,0 0-1,0 0 1,0 0-1,0-1 1,0 1-1,0 0 1,0 0-1,0 0 1,0-1-1,0 1 1,0 0-1,0 0 1,0 0-1,1-1 1,-1 1-1,0 0 1,0 0-1,0 0 1,0-1-1,0 1 1,0 0-1,1 0 1,-1 0-1,0 0 1,0 0-1,0-1 1,0 1-1,1 0 1,-1 0-1,0 0 1,0 0-1,9-9 22,7 1 48,0 1 0,0 1 0,1 1 0,0 0-1,23-3 1,10-3-61,-21 5-14,0 2 0,1 1 0,41 2 0,-21 0-1,-25 0 5,0 1 1,0 1-1,34 7 0,-25-4 2,0-2-1,1-1 1,-1-1 0,54-8-1,44-1-10,-78 10 6,98 16 1,50 25 7,-152-31-5,40 4-14,1-4 0,105-1 0,-67-5 9,697 16 3,-448-35-12,-175 5 18,29-2-9,435-3 10,-483 14-32,347-48 0,-136 10 35,-166 20-2,-164 12-10,201-17 16,-249 22-15,-1-1 0,0-1 0,0 0 0,0-1-1,-1-1 1,0 0 0,18-9 0,-28 11 1,1-1 1,-1 1-1,-1-1 1,1 0-1,-1 0 1,1 0-1,-1 0 1,0-1-1,-1 0 1,1 0-1,3-6 1,3-10 20,15-36 0,-5 9-10,-17 42-13,12-26-65,0 0 1,12-47 0,-24 67 45,0 1 0,-1-1 0,-1-1 0,0 1 0,0 0 0,-1 0 0,-1 0 0,0-1 0,-1 1-1,-5-20 1,-88-234-387,82 230 390,8 23-13,0 0 1,-1 0-1,-1 1 1,0 0 0,0 0-1,-1 1 1,-1 0-1,0 0 1,0 1 0,-1 0-1,0 0 1,-1 1-1,0 1 1,0 0-1,-25-13 1,10 9-18,-1 1 0,0 1 1,0 1-1,-1 2 0,-33-5 0,-146-9-146,91 13 50,-1102-62-785,518 39 781,490 19 152,-667-35 6,444 19-9,-14-1 10,118 33 23,268 2-35,0 3 0,0 2 1,-78 26-1,64-13 41,-1-4 0,-118 17 1,173-35-37,0 1 0,-31 10 0,45-11-6,0 1 1,0-1-1,1 2 1,-1-1-1,1 1 1,0 0-1,0 0 1,0 0-1,1 1 1,-1 0-1,-4 6 1,-15 21 11,2 1 1,1 1-1,2 0 1,1 2-1,2 0 1,2 2-1,1-1 1,2 1-1,1 1 1,-7 52-1,16-62 3,0-1 0,2 1 0,1-1 0,1 1 0,2-1 0,8 34 0,1-10 14,3-2-1,32 71 1,-45-114-45,-2-4 2,1 1 0,-1 0 0,1-1 0,-1 1 0,1-1 1,1 0-1,-1 1 0,0-1 0,1 0 0,-1-1 0,1 1 1,4 3-1,-7-6 3,1 0 0,-1 0 1,0 0-1,1 1 0,-1-1 0,0 0 1,1 0-1,-1 0 0,1 0 0,-1 0 1,0 0-1,1 0 0,-1-1 1,0 1-1,1 0 0,-1 0 0,1 0 1,-1 0-1,0 0 0,1 0 0,-1-1 1,0 1-1,1 0 0,-1 0 1,0-1-1,0 1 0,1 0 0,-1 0 1,0-1-1,0 1 0,1 0 0,-1-1 1,0 1-1,0 0 0,0-1 1,1 1-1,4-17-61,-4 15 49,4-21-113</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2.738"/>
    </inkml:context>
    <inkml:brush xml:id="br0">
      <inkml:brushProperty name="width" value="0.05" units="cm"/>
      <inkml:brushProperty name="height" value="0.05" units="cm"/>
    </inkml:brush>
  </inkml:definitions>
  <inkml:trace contextRef="#ctx0" brushRef="#br0">91 189 19436,'6'-1'314,"1"0"0,-1-1 0,1 0 0,-1 0 0,0 0 0,0 0 0,0-1 0,0 0 0,0-1 0,-1 1 0,0-1 0,9-8 0,-6 6-9,-2-1 0,1 0 0,-1 0 0,0 0-1,0-1 1,-1 0 0,0 0 0,4-11 0,-8 17-275,0 1 0,0-1 1,0 0-1,-1 0 0,1 0 1,-1 0-1,1 0 0,-1-1 1,0 1-1,0 0 0,1 0 1,-2 0-1,1 0 0,0 0 1,0 0-1,-1 0 0,1 0 1,-1 0-1,1 0 0,-1 0 1,0 0-1,0 0 0,0 0 1,0 0-1,0 0 0,-2-1 1,1 1-24,0 1 0,-1-1 0,1 0 0,-1 1 0,1 0 1,-1 0-1,1 0 0,-1 0 0,0 0 0,0 0 0,1 1 0,-1-1 1,0 1-1,0 0 0,0 0 0,0 0 0,1 0 0,-7 1 0,0 1 0,0 1 0,1-1-1,-1 1 1,1 1 0,-1 0-1,1 0 1,0 0 0,0 1-1,1 1 1,-1-1-1,1 1 1,1 0 0,-1 1-1,1-1 1,0 1 0,0 0-1,1 1 1,0 0 0,0 0-1,-3 8 1,4-9-18,1 0-1,0 1 1,0-1 0,1 0 0,0 1-1,0 0 1,1-1 0,0 1 0,0 0-1,1 0 1,0 0 0,0 0 0,1-1-1,0 1 1,1 0 0,-1 0 0,1-1-1,1 1 1,-1-1 0,1 0 0,1 0-1,-1 0 1,9 11 0,-10-14-1,1-1 1,0 0-1,0 0 1,0 0-1,1 0 0,-1-1 1,0 1-1,1-1 1,0 0-1,0 0 1,-1 0-1,1-1 1,0 1-1,1-1 0,-1 0 1,0 0-1,5 0 1,-2-1 8,0 0-1,0 0 1,1 0 0,-1-1 0,0-1 0,0 1-1,0-1 1,0 0 0,9-4 0,31-17-117</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3.325"/>
    </inkml:context>
    <inkml:brush xml:id="br0">
      <inkml:brushProperty name="width" value="0.05" units="cm"/>
      <inkml:brushProperty name="height" value="0.05" units="cm"/>
    </inkml:brush>
  </inkml:definitions>
  <inkml:trace contextRef="#ctx0" brushRef="#br0">1 125 15611,'15'-7'1296,"0"0"0,1 1-1,0 1 1,1 1-1,18-3 1,-24 6-1033,0 0-1,0 0 1,0 1-1,0 0 1,0 1-1,0 0 1,0 1 0,17 4-1,-26-5-232,0 0-1,1 0 0,-1 0 1,0 0-1,0 0 0,0 1 1,0-1-1,0 1 1,0-1-1,0 1 0,0 0 1,0-1-1,-1 1 1,1 0-1,-1 0 0,0 0 1,1 1-1,-1-1 1,0 0-1,0 0 0,0 1 1,-1-1-1,1 0 0,-1 1 1,1-1-1,-1 1 1,0-1-1,1 1 0,-1-1 1,-1 1-1,1-1 1,0 1-1,-1-1 0,0 3 1,-2 9 0,-1 0 1,-1 0-1,0 0 0,-11 20 1,11-24-2,1-3-18,-3 8 8,0-1 0,1 1 0,0 0-1,-4 23 1,9-37-17,1 1-1,0 0 1,0-1-1,0 1 1,0-1-1,0 1 1,0-1-1,0 1 0,1-1 1,-1 1-1,0 0 1,1-1-1,0 3 1,0-4-1,-1 1-1,1-1 1,-1 1 0,1 0 0,-1-1 0,1 1-1,-1-1 1,1 1 0,0-1 0,-1 1-1,1-1 1,0 0 0,0 1 0,-1-1 0,1 0-1,0 1 1,0-1 0,-1 0 0,2 0 0,1 0 0,0 0 1,0 0 0,0 0 0,0-1 0,-1 1 0,1-1 0,0 0 0,0 0-1,-1 0 1,1 0 0,-1-1 0,1 1 0,2-3 0,16-12-1,-2-1 1,0 0-1,-1-2 1,0 0-1,-2-1 1,0-1-1,-2-1 1,23-44-1,-19 23-59,-8 19-11,-5 16-111,-3 13 184,0 0 1,0-1-1,0 1 0,1-1 0,-1 1 0,1-1 0,0 0 0,0 0 0,1 0 0,-1-1 0,1 1 0,0-1 0,0 0 0,0 0 0,0 0 0,1-1 0,-1 1 0,6 1 0,-2-1 25,0-1-1,-1 1 0,1-2 0,1 1 0,-1-1 0,0-1 0,0 1 0,0-1 0,0-1 0,16-2 1,-16 2 11,1-1 1,-1-1-1,1 1 1,-1-2-1,0 1 1,0-1-1,-1 0 1,1 0 0,-1-1-1,9-7 1,-12 8-14,0 1 0,-1-1 0,1 0 0,-1 0 0,1-1 0,-1 1 0,-1-1 1,1 1-1,-1-1 0,0 0 0,0 0 0,0 0 0,0 0 0,-1 0 0,0-1 0,0 1 1,0-6-1,-1 9-24,0 1 1,1-1 0,-1 1-1,0-1 1,0 0 0,0 1-1,-1-1 1,1 1 0,0-1-1,-1 0 1,1 1 0,-1-1-1,1 1 1,-1-1 0,0 1 0,1-1-1,-1 1 1,0 0 0,0-1-1,0 1 1,0 0 0,0 0-1,0 0 1,-1 0 0,1 0-1,0 0 1,-1 0 0,1 0-1,0 0 1,-1 0 0,1 1-1,-1-1 1,1 1 0,-1-1-1,0 1 1,1-1 0,-1 1-1,1 0 1,-1 0 0,-2 0-1,-1 0-6,0 1 0,1 0 0,-1 0 0,0 0 0,1 0 0,-1 1 0,1-1 0,0 1 0,0 0 0,-1 1 0,1-1-1,-7 7 1,3-2 3,1 0 0,0 1 0,1 0-1,-1 1 1,1-1 0,1 1 0,0 0-1,0 1 1,1-1 0,0 1-1,0 0 1,1 0 0,1 0 0,0 0-1,0 1 1,1-1 0,0 0 0,1 1-1,0 10 1,1-17-55,0-1 0,-1 1 0,1-1 0,1 0 0,-1 0 0,0 0 0,1 1 0,-1-1 0,1-1 0,0 1 0,0 0 0,0 0 0,0-1 0,1 1 0,-1-1 0,1 1 0,0-1 0,-1 0-1,1 0 1,0-1 0,0 1 0,6 2 0,-4-2-80,1-1 0,-1 1 0,0-1-1,0 0 1,1-1 0,-1 1 0,1-1-1,-1 0 1,1-1 0,-1 1-1,0-1 1,1 0 0,8-3 0,15-9-447</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3.817"/>
    </inkml:context>
    <inkml:brush xml:id="br0">
      <inkml:brushProperty name="width" value="0.05" units="cm"/>
      <inkml:brushProperty name="height" value="0.05" units="cm"/>
    </inkml:brush>
  </inkml:definitions>
  <inkml:trace contextRef="#ctx0" brushRef="#br0">11 0 19460,'3'43'2193,"-6"5"-1417,-3 2-256,1 5 1200,5 6-728,3 1-119,6-10-233,2-6-136,8-11-224,2-3-128,5-14-280,2-5-216,-2-13-656,-2-5-457,-1-12 1129,0-6-280,-3-6-160</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4.321"/>
    </inkml:context>
    <inkml:brush xml:id="br0">
      <inkml:brushProperty name="width" value="0.05" units="cm"/>
      <inkml:brushProperty name="height" value="0.05" units="cm"/>
    </inkml:brush>
  </inkml:definitions>
  <inkml:trace contextRef="#ctx0" brushRef="#br0">59 24 17060,'0'1'46,"-43"93"4886,40-84-4480,0 0 1,0 0-1,1 1 1,0-1-1,0 0 1,1 1-1,1 16 0,0-25-409,0 1-1,0-1 0,1 0 0,-1 0 0,0 0 1,1 1-1,0-1 0,-1 0 0,1 0 0,0 0 1,0 0-1,0 0 0,0 0 0,1 0 0,-1 0 1,0-1-1,1 1 0,-1 0 0,1-1 0,0 1 1,-1-1-1,1 1 0,0-1 0,0 0 0,0 0 0,0 0 1,0 0-1,0 0 0,0-1 0,0 1 0,1 0 1,-1-1-1,0 0 0,0 1 0,1-1 0,-1 0 1,4 0-1,-1-1-37,0 0 0,1 0 0,-1 0 0,0 0 0,1-1 0,-1 0-1,0 0 1,0 0 0,0-1 0,-1 0 0,1 0 0,-1 0 0,1 0 0,5-6 0,-6 3-6,1 0-1,-1 0 1,-1-1 0,1 1-1,-1-1 1,-1 1-1,1-1 1,-1 0-1,0 0 1,0 0 0,-1-1-1,0 1 1,0 0-1,-1 0 1,-1-10 0,1 11-4,0 0 0,0 0 1,-1 1-1,0-1 0,0 1 1,-1-1-1,0 1 0,0-1 1,0 1-1,0 0 1,-1 0-1,0 0 0,0 0 1,0 0-1,-1 1 0,1 0 1,-1-1-1,0 1 0,0 0 1,-5-3-1,8 6-15,0 1 1,0-1-1,0 0 0,0 1 0,0-1 1,0 0-1,0 1 0,0-1 0,-1 1 1,1 0-1,0-1 0,0 1 1,0 0-1,-1 0 0,1 0 0,0 0 1,0 0-1,0 0 0,-1 0 0,1 0 1,0 0-1,0 0 0,0 1 0,0-1 1,-1 0-1,1 1 0,0-1 0,0 1 1,0 0-1,0-1 0,0 1 0,0 0 1,0-1-1,0 1 0,0 0 0,1 0 1,-1 0-1,0 0 0,0 0 0,1 0 1,-1 0-1,0 0 0,1 0 1,-1 0-1,0 2 0,1-1-90,-1 0-1,1 0 1,0 0-1,0 0 1,-1 0-1,1 0 1,0 0-1,1 0 1,-1 0-1,0 0 1,0 0-1,1 0 1,-1-1 0,1 1-1,0 0 1,0 0-1,-1 0 1,1-1-1,0 1 1,1 0-1,-1-1 1,0 1-1,0-1 1,1 1-1,-1-1 1,0 0 0,1 1-1,2 0 1,-1-1-43,0 1 0,0-1 0,0 0 0,1-1 1,-1 1-1,0-1 0,1 1 0,-1-1 0,1 0 1,-1 0-1,0-1 0,1 1 0,-1-1 0,0 1 1,1-1-1,-1 0 0,0 0 0,6-3 0,21-11-787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4.706"/>
    </inkml:context>
    <inkml:brush xml:id="br0">
      <inkml:brushProperty name="width" value="0.05" units="cm"/>
      <inkml:brushProperty name="height" value="0.05" units="cm"/>
    </inkml:brush>
  </inkml:definitions>
  <inkml:trace contextRef="#ctx0" brushRef="#br0">41 39 16011,'1'0'86,"-1"0"-1,1 1 0,-1-1 1,1 1-1,-1-1 0,1 1 1,-1-1-1,0 1 0,1 0 1,-1-1-1,0 1 0,0-1 1,1 1-1,-1 0 0,0-1 1,0 1-1,0 0 0,0-1 1,0 1-1,0-1 0,0 1 1,0 0-1,0-1 0,0 1 1,0 0-1,0-1 0,0 1 1,0 0-1,-1-1 0,1 1 1,-6 30 352,5-27-190,-12 57 2323,-11 113-1,23-138-2173,1 1-1,1 0 1,2-1-1,12 57 1,-3-39-240,2-2 0,32 81 0,-46-133-146,0 0 1,0 0 0,0 0-1,1 0 1,-1-1 0,0 1-1,0 0 1,0 0 0,0 0-1,0 0 1,0 0-1,0 0 1,0 0 0,1-1-1,-1 1 1,0 0 0,0 0-1,0 0 1,0 0 0,0 0-1,1 0 1,-1 0 0,0 0-1,0 0 1,0 0 0,0 0-1,0 0 1,1 0-1,-1 0 1,0 0 0,0 0-1,0 0 1,0 0 0,0 0-1,1 0 1,-1 0 0,0 0-1,0 0 1,0 0 0,0 0-1,0 1 1,0-1-1,1 0 1,-1 0 0,0 0-1,0 0 1,0 0 0,0 0-1,0 0 1,0 1 0,0-1-1,2-15 168,-2 8-109,5-324 1215,1 230-1690,24-128 0,-26 211 273,0 0 0,1 0 0,11-26 0,-16 43 116,1-1 0,-1 1 0,1-1 0,0 1 0,0-1 0,0 1 0,0 0 1,0-1-1,0 1 0,0 0 0,0 0 0,0 0 0,0 0 0,1 0 0,-1 0 0,0 0 0,1 0 0,1 0 0,-2 1 5,1 0 0,-1 0 0,1 0 0,-1 0 0,0 1 0,1-1 0,-1 0 0,0 1 1,1-1-1,-1 1 0,0 0 0,0-1 0,0 1 0,0 0 0,1 0 0,-1-1 0,0 1 0,0 0 0,0 0 0,-1 0 0,1 0 0,2 3 0,9 13-24,-1 1 0,-1 0 0,0 1 0,-1 0 0,-1 1 0,-1-1 0,9 39 0,-15-53 40,0 1 0,0-1 0,0 1 0,-1-1 0,0 1 0,0-1 0,0 1 0,0-1 0,-1 1 0,0-1 0,-3 10 0,3-12 13,-1 0 1,0 1-1,0-1 0,0 0 0,0 0 0,0 0 0,-1 0 0,1 0 0,-1-1 0,0 1 0,1-1 0,-1 0 0,0 0 0,-1 0 0,1 0 0,0 0 0,-1-1 0,-3 2 0,-2 0 6,0-1-1,0 0 1,1 0 0,-1-1-1,0-1 1,0 1-1,0-2 1,0 1 0,-17-4-1,22 4-98,0-1-1,0-1 1,0 1-1,0-1 1,1 1-1,-1-1 1,0 0-1,1 0 1,-1-1-1,-3-2 0,5 3-10,1 0 0,-1 0-1,1 0 1,-1 0 0,1 0-1,0 0 1,0 0 0,-1 0-1,2 0 1,-1 0 0,0-1-1,0 1 1,1 0 0,-1-1-1,1 1 1,0 0 0,0-1-1,0-3 1,1-7-509</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5.856"/>
    </inkml:context>
    <inkml:brush xml:id="br0">
      <inkml:brushProperty name="width" value="0.05" units="cm"/>
      <inkml:brushProperty name="height" value="0.05" units="cm"/>
    </inkml:brush>
  </inkml:definitions>
  <inkml:trace contextRef="#ctx0" brushRef="#br0">0 341 17012,'8'27'1264,"-2"-1"0,-1 1 0,-1 0 0,0 29 0,3 14 735,-4-45-1354,7 45 752,-9-64-1275,1 0-1,0 0 0,0-1 0,0 1 1,0-1-1,1 1 0,0-1 1,0 0-1,4 5 0,-5-8-88,0-1 0,0 1 0,0 0 0,0-1 0,1 1 0,-1-1 0,0 0 1,1 0-1,-1 0 0,1 0 0,-1 0 0,1-1 0,-1 1 0,1-1 0,0 1 0,-1-1 0,1 0 0,-1 0 0,1 0 0,0-1 0,-1 1 0,1-1 0,-1 1 0,1-1 0,4-1 0,1-1-34,-1-1 0,1 1-1,0-1 1,-1-1-1,0 1 1,13-12 0,0-3-169,-2-1 1,0-1 0,-1 0-1,-1-1 1,-1-1-1,-1-1 1,-2 0 0,12-28-1,-27 65 251,1 0 0,0-1-1,1 1 1,1 0 0,0 0-1,1 0 1,3 18 0,-4-30-68,1 1 0,-1-1 0,1 1 0,-1-1 0,1 0 0,0 0 0,-1 1 0,1-1 0,0 0 0,0 0 0,0 0 0,0 0 0,0 0 0,0 0 0,0 0 0,0 0 0,1 0 0,-1 0 0,0-1 0,0 1 0,1 0 0,1 0 0,0-1-10,-1 0-1,0 1 0,0-1 0,1-1 1,-1 1-1,0 0 0,1 0 0,-1-1 1,0 0-1,0 1 0,0-1 0,4-2 1,3-2-48,0 0 0,-1 0 1,0-1-1,0 0 1,8-9-1,49-60-421,-8 9-120,-56 64 574,0 1-1,0 0 1,1-1 0,-1 1 0,1 0 0,-1 0-1,1 0 1,-1 0 0,1 0 0,0 0 0,-1 0-1,4 0 1,-4 1 14,0 0 0,-1 0-1,1 0 1,0 1 0,-1-1-1,1 0 1,0 1 0,-1-1-1,1 1 1,-1-1 0,1 1-1,0-1 1,-1 1 0,1-1-1,-1 1 1,0-1 0,1 1-1,-1 0 1,1-1 0,-1 1-1,0 0 1,1-1 0,-1 1-1,0 0 1,0-1 0,0 1-1,0 0 1,1 0 0,-1-1-1,0 1 1,0 0 0,0 0 0,-1-1-1,1 2 1,0-1-1,1 8 58,0 1-1,1-1 1,0 0-1,1 0 1,4 11-1,-7-18-52,1 0 0,0 0-1,0-1 1,0 1 0,0 0 0,1-1 0,-1 1 0,0-1-1,1 1 1,-1-1 0,1 1 0,-1-1 0,1 0 0,-1 0-1,1 0 1,0 0 0,0 0 0,0 0 0,0-1 0,-1 1-1,1 0 1,0-1 0,0 0 0,0 1 0,0-1 0,0 0-1,0 0 1,0 0 0,0 0 0,0-1 0,4 0 0,5-2-89,-1-1 0,1 0 0,-1 0 0,0-1 0,17-12 0,-18 11-50,1 0 0,0 1 0,0 0 1,0 1-1,14-5 0,-23 9 121,0-1-1,1 1 1,-1 0 0,0 0 0,0 0 0,1-1 0,-1 1-1,0 0 1,0 0 0,1 1 0,-1-1 0,0 0 0,0 0 0,1 1-1,-1-1 1,0 0 0,0 1 0,0 0 0,0-1 0,0 1 0,1-1-1,-1 1 1,0 0 0,0 0 0,-1 0 0,1 0 0,0 0-1,0 0 1,0 0 0,-1 0 0,1 0 0,0 0 0,-1 0 0,1 0-1,-1 0 1,1 0 0,0 2 0,0 6 64,1-1 0,-1 0 0,0 1 0,-1 15 0,0 4 139,0-25-168,1-1 0,-1 1 0,1-1 0,-1 1 0,1-1-1,0 1 1,0-1 0,0 0 0,0 1 0,0-1 0,1 0 0,-1 0 0,0 0 0,1 0 0,0 0-1,-1 0 1,5 2 0,-4-3-24,0 0 0,0 0 0,0 0 0,0 0 0,0-1 0,1 1 0,-1-1 0,0 1-1,0-1 1,1 0 0,-1 0 0,0 0 0,1 0 0,-1 0 0,0-1 0,0 1 0,1-1 0,-1 1 0,0-1 0,3-1-1,12-6-93,-1 0 0,0-1 0,0-1 0,-1-1 0,0 0 0,-1 0-1,15-18 1,-1 0-54,-1-3 0,26-38 0,-32 38 149,-1-1 0,32-68 0,-44 81-17,-2 0 1,0-1-1,0 1 1,-2-1-1,-1 0 1,1-42-1,-4 61 22,1-23-148,0 19 51,2 15 61,11 147 223,-8-63-69,-4-67-86,15 118 143,-12-117-188,0-1 0,2 0 0,13 33 0,-13-47-5,-3-3-200,-12-15 8,-71-68 3,-107-130 0,184 201 217,-3-4 70,-1 0 1,2 0 0,-8-13 0,12 19-67,-1 0 1,1 1-1,-1-1 1,1 0-1,0 0 1,-1 0-1,1 0 0,0 1 1,-1-1-1,1 0 1,0 0-1,0 0 1,0 0-1,0 0 1,0 0-1,0 0 1,0 1-1,0-1 1,0 0-1,0 0 1,0 0-1,1 0 1,-1 0-1,0 0 1,1 1-1,-1-1 1,1 0-1,-1 0 1,1 0-1,-1 1 0,1-1 1,-1 0-1,1 1 1,0-1-1,-1 0 1,1 1-1,0-1 1,0 1-1,-1-1 1,1 1-1,0 0 1,0-1-1,0 1 1,-1 0-1,3-1 1,12-1 212,1 0 0,0 1 0,0 1 0,18 1 0,7 1-23,60-7-1032,-90 4 641,-1-1 0,1 0 0,-1-1 0,0 0 0,1 0 0,-2-1 0,15-8 0,-1-6-301</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6.885"/>
    </inkml:context>
    <inkml:brush xml:id="br0">
      <inkml:brushProperty name="width" value="0.05" units="cm"/>
      <inkml:brushProperty name="height" value="0.05" units="cm"/>
    </inkml:brush>
  </inkml:definitions>
  <inkml:trace contextRef="#ctx0" brushRef="#br0">0 150 19372,'8'-12'282,"0"1"0,1 0 0,0 0-1,1 1 1,0 1 0,0-1 0,1 2-1,0-1 1,1 1 0,0 1 0,18-8 0,-19 10-130,0 0 1,0 1-1,0 0 1,1 1-1,0 1 1,-1 0-1,1 0 1,0 1 0,0 1-1,0 0 1,0 0-1,0 1 1,19 5-1,-28-6-108,1 1 0,-1 0 0,1 1 1,-1-1-1,0 1 0,0-1 0,0 1 0,1 0 0,-2 0 0,1 0 0,0 1 0,0-1 0,-1 1 0,1-1 0,-1 1 0,0 0 0,4 6 0,-4-5 7,-1 1-1,1 0 1,-1 0 0,1-1-1,-2 1 1,1 0 0,0 0 0,-1 0-1,0 0 1,0 0 0,-1 8-1,-2 3 53,-1-1 0,0 0 1,-1 1-1,-1-1 0,0-1 0,-1 1 0,-9 14 0,-13 13 419,-57 64 0,9-11 339,73-91-802,1 1 0,0-1 0,0 1 0,0 0 1,1 0-1,-3 7 0,4-11-51,1 0 0,0 0 1,0 0-1,0 0 0,0 0 0,0 0 0,0 0 1,0 1-1,1-1 0,-1 0 0,0 0 0,0 0 0,1-1 1,-1 1-1,1 0 0,-1 0 0,1 0 0,-1 0 0,1 0 1,-1 0-1,1-1 0,0 1 0,-1 0 0,1 0 0,0-1 1,0 1-1,0 0 0,0-1 0,-1 1 0,1-1 1,0 0-1,0 1 0,0-1 0,0 0 0,0 1 0,0-1 1,0 0-1,0 0 0,2 0 0,19 5-196,0-2 0,1-1 0,40 0 0,-44-3 32,1 1 0,0 1 1,-1 1-1,1 1 0,31 9 0,-27-3-208</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37.298"/>
    </inkml:context>
    <inkml:brush xml:id="br0">
      <inkml:brushProperty name="width" value="0.05" units="cm"/>
      <inkml:brushProperty name="height" value="0.05" units="cm"/>
    </inkml:brush>
  </inkml:definitions>
  <inkml:trace contextRef="#ctx0" brushRef="#br0">0 108 19276,'0'15'2753,"4"-4"2864,-1-16-3577,-2-4-879,4-1-569,-1-4-1104,1-5 24,3-4 311,-2-3-239,1-1-152</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50.015"/>
    </inkml:context>
    <inkml:brush xml:id="br0">
      <inkml:brushProperty name="width" value="0.05" units="cm"/>
      <inkml:brushProperty name="height" value="0.05" units="cm"/>
    </inkml:brush>
  </inkml:definitions>
  <inkml:trace contextRef="#ctx0" brushRef="#br0">1 301 6921,'414'-89'1326,"-166"32"-963,25 7-184,285-16 1,282 37-364,-551 24-1006,-187 1 877</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6:50.774"/>
    </inkml:context>
    <inkml:brush xml:id="br0">
      <inkml:brushProperty name="width" value="0.05" units="cm"/>
      <inkml:brushProperty name="height" value="0.05" units="cm"/>
    </inkml:brush>
  </inkml:definitions>
  <inkml:trace contextRef="#ctx0" brushRef="#br0">1 20 7570,'668'-10'2304,"-51"0"-853,1 24-687,799 42-652,133 7-54,713 81-1,-1588-98 75,112 6 188,415-46-57,-5-87-98,-1008 67-127,118-14-59,-232 17-61,-2-2 0,80-26 0,-104 21 52,-31 11 67,-1 1 0,1 0 0,0 1 1,0 1-1,0 1 0,1 0 1,22 0-1,-39 3-32,0 1 1,-1-1-1,1 0 0,0 0 1,0 1-1,-1-1 1,1 1-1,0-1 1,-1 1-1,1 0 0,-1 0 1,1-1-1,-1 1 1,1 0-1,-1 0 0,0 1 1,1-1-1,-1 0 1,0 0-1,0 1 1,0-1-1,0 0 0,2 3 1,-2 1 1,1 0-1,0 0 1,-1 1 0,0-1 0,0 0 0,0 6 0,2 11-24,0-18 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3:49.901"/>
    </inkml:context>
    <inkml:brush xml:id="br0">
      <inkml:brushProperty name="width" value="0.05" units="cm"/>
      <inkml:brushProperty name="height" value="0.05" units="cm"/>
    </inkml:brush>
  </inkml:definitions>
  <inkml:trace contextRef="#ctx0" brushRef="#br0">88 100 12491,'0'-4'298,"-2"-45"1382,2 46-1467,-1 0-1,1 0 1,-1 0 0,0-1-1,0 1 1,0 0 0,0 0-1,0 0 1,0 0 0,-1 1-1,-3-6 1,4 7-193,1 1-1,0 0 1,0 0 0,0 0 0,-1 0-1,1 0 1,0 0 0,-1 0 0,1-1-1,0 1 1,0 0 0,-1 0 0,1 0-1,0 0 1,-1 0 0,1 0 0,0 0-1,0 0 1,-1 0 0,1 0 0,0 1-1,-1-1 1,1 0 0,0 0-1,0 0 1,-1 0 0,1 0 0,0 0-1,0 1 1,-1-1 0,1 0 0,0 0-1,0 0 1,0 1 0,-1-1 0,1 0-1,0 0 1,0 0 0,0 1 0,0-1-1,0 0 1,0 1 0,-1-1 0,1 0-1,0 0 1,0 1 0,0-1-1,0 0 1,0 0 0,0 1 0,-6 19 158,6-20-144,-11 63 222,-4 95-1,6-52-82,7-70-119,1-21 18,0 0 0,-4 20-1,14-81 489,5-80 0,-10 71-437,3-3-82,3-71-126,-22 153-165,0 16 191,3 1 1,1 1 0,2-1 0,0 82 0,5-120 64,1-1 1,0 1-1,1-1 0,-1 1 0,0 0 1,1-1-1,0 1 0,-1-1 1,1 1-1,2 4 0,-2-7-3,-1 0 0,0 1 0,0-1 0,1 0-1,-1 1 1,1-1 0,-1 0 0,0 1 0,1-1 0,-1 0-1,1 0 1,-1 1 0,1-1 0,-1 0 0,0 0-1,1 0 1,-1 0 0,1 0 0,-1 0 0,1 0 0,-1 0-1,1 0 1,0 0 0,0 0 1,1 0 1,-1-1-1,0 1 0,1-1 1,-1 1-1,0-1 1,1 0-1,-1 0 0,0 1 1,0-1-1,2-2 0,6-5 8,-1-1-1,0 0 1,0 0-1,-1-1 1,12-20-1,23-57-8,-37 74-9,32-80-58,-32 77 15,0 1 0,-1-1 0,-1 1 0,1-19 1,-6 17-49,2 17 94,0 0 0,-1 0 1,1 0-1,0-1 1,0 1-1,0 0 0,0 0 1,-1 0-1,1 0 1,0 0-1,0-1 1,0 1-1,-1 0 0,1 0 1,0 0-1,0 0 1,0 0-1,-1 0 1,1 0-1,0 0 0,0 0 1,-1 0-1,1 0 1,0 0-1,0 0 0,-1 0 1,1 0-1,0 0 1,0 0-1,0 0 1,-1 0-1,1 0 0,0 0 1,0 0-1,0 1 1,-1-1-1,-1 2-12,-1 0 0,1 0 0,-1 1 0,1-1 0,0 1 0,0-1 0,0 1 0,-2 4 0,-8 17-38,0 0 0,2 1 0,-8 29 0,-17 81-5,34-127 37,-2 1-62,1 0 0,0 0 1,1 1-1,0-1 0,0 1 0,1-1 0,0 1 0,1-1 0,2 11 1,-3-19 12,1 1 0,0-1-1,-1 0 1,1 0 0,0 0 0,0 1 0,0-1 0,0 0 0,0 0 0,1 0 0,-1 0 0,0 0 0,0-1 0,1 1 0,-1 0 0,0-1 0,1 1 0,-1-1 0,1 1 0,-1-1 0,0 1 0,1-1 0,-1 0 0,1 0 0,-1 0 0,1 0 0,-1 0 0,1 0 0,-1 0 0,1-1 0,-1 1-1,1 0 1,-1-1 0,2 0 0,16-6-514</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7:05.655"/>
    </inkml:context>
    <inkml:brush xml:id="br0">
      <inkml:brushProperty name="width" value="0.05" units="cm"/>
      <inkml:brushProperty name="height" value="0.05" units="cm"/>
    </inkml:brush>
  </inkml:definitions>
  <inkml:trace contextRef="#ctx0" brushRef="#br0">0 2686 8602,'1'-17'922,"0"1"0,4-20 0,2 6-853,1 0-1,1 1 1,25-52-1,-14 30-90,27-94-1,-19 53 20,125-300 61,14-42 311,39-319 1042,-135 514-1277,-12 48-73,-52 164-35,-1 7 41,-1 0 0,-1 0 0,-1 0 0,1-23 0,-26 168 223,15-74-301,4-29 3</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7:11.417"/>
    </inkml:context>
    <inkml:brush xml:id="br0">
      <inkml:brushProperty name="width" value="0.05" units="cm"/>
      <inkml:brushProperty name="height" value="0.05" units="cm"/>
    </inkml:brush>
  </inkml:definitions>
  <inkml:trace contextRef="#ctx0" brushRef="#br0">111 80 15547,'0'-1'92,"0"-1"-1,1 0 0,-1 0 1,1 1-1,-1-1 1,1 0-1,0 1 0,0-1 1,0 0-1,0 1 1,0-1-1,0 1 0,0-1 1,0 1-1,0 0 1,1 0-1,-1-1 0,1 1 1,-1 0-1,1 0 1,-1 0-1,1 1 0,-1-1 1,1 0-1,0 0 0,0 1 1,2-1-1,9-3 133,-1 1 0,26-2 0,-23 3 83,70-11 133,153-1-1,-128 19-412,-1 6 0,150 33-1,-241-39-21,-18-5-5,0 0 0,0 0 0,0 0 0,0 0 1,0 0-1,0 1 0,0-1 0,0 0 0,0 0 1,-1 0-1,1 0 0,0 0 0,0 0 0,0 0 1,0 0-1,0 0 0,0 0 0,0 0 0,0 0 1,0 0-1,0 0 0,0 0 0,0 1 0,0-1 1,0 0-1,0 0 0,0 0 0,0 0 1,0 0-1,0 0 0,0 0 0,0 0 0,0 0 1,1 0-1,-1 0 0,0 0 0,0 0 0,0 0 1,0 0-1,0 0 0,0 1 0,0-1 0,0 0 1,0 0-1,0 0 0,0 0 0,0 0 0,0 0 1,0 0-1,0 0 0,0 0 0,-32-3 29,-42-11 44,-258-36 268,295 47-302,-1 2 0,0 2 0,0 2-1,1 1 1,-1 2 0,-67 19 0,-11 19-10,128-47-41,0 0 0,1 1 0,-1 0 1,0 1-1,1 1 0,0 0 0,-1 0 0,21 5 0,7 3-81,52 19 1,-59-16-72,0-2 0,49 8 0,-78-16 146,-5 0 34,-13 2 88,-23 1 146,-220 11 1202,22-3-2741,212-10 1007,18-1-86</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7:15.656"/>
    </inkml:context>
    <inkml:brush xml:id="br0">
      <inkml:brushProperty name="width" value="0.05" units="cm"/>
      <inkml:brushProperty name="height" value="0.05" units="cm"/>
    </inkml:brush>
  </inkml:definitions>
  <inkml:trace contextRef="#ctx0" brushRef="#br0">42 35 10426,'-2'3'145,"1"-2"167,0 0 1,0 0 0,1 0-1,-1 1 1,0-1-1,1 0 1,-1 0-1,1 0 1,0 0-1,-1 1 1,1-1 0,-1 2-1,2-2-162,0-1 0,-1 1 0,1-1 0,0 1 0,0-1 0,0 0 0,-1 1 0,1-1 0,0 0 0,0 0 0,0 1 0,0-1 0,-1 0 0,1 0 0,0 0 0,0 0 0,0 0 0,0 0 0,0 0 0,1-1 0,151 7 1570,67-24-1368,-137 8-262,112 2 0,32 25 5,-136-8-63,1-3 1,102-8-1,-90-12-4,-66 7 30,68-2 0,-106 9-54,0-1 0,0 1 0,0 0 0,0 0 1,-1 0-1,1 0 0,0 0 0,0 0 0,0 0 0,0 0 0,0 0 0,0 0 0,1-1 0,-1 1 0,0 0 0,0 0 0,0 0 0,0 0 0,0 0 0,0 0 0,0 0 0,0 0 0,0 0 0,0 0 0,0-1 0,0 1 0,0 0 0,0 0 0,0 0 0,0 0 0,0 0 0,1 0 0,-1 0 0,0 0 0,0 0 0,0 0 0,0 0 1,0 0-1,0 0 0,0 0 0,0 0 0,0 0 0,0 0 0,1 0 0,-1 0 0,0 0 0,0 0 0,0 0 0,0 0 0,0 0 0,0 0 0,0 0 0,0 0 0,1 0 0,-14-6 101,-17-4-16,5 6-51,0 1-1,0 1 1,-46 2-1,-78 15 1,55-4-32,-51 3 3,-320 33-19,3 26-61,409-65 21,71 3-122,11-2-149,-1-1 0,1-2 0,55 6 0,-43-7-30,-2-1 158,1-1 0,46-2-1,4-9-187</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36.924"/>
    </inkml:context>
    <inkml:brush xml:id="br0">
      <inkml:brushProperty name="width" value="0.05" units="cm"/>
      <inkml:brushProperty name="height" value="0.05" units="cm"/>
    </inkml:brush>
  </inkml:definitions>
  <inkml:trace contextRef="#ctx0" brushRef="#br0">1 1271 16452,'36'-22'1099,"62"-50"1,-29 18-582,463-321 955,-215 167-1182,107-74-220,-352 229-103,97-74-388,-153 114 234,0-1 0,18-21 0,-27 23 959,-7 12-766,0 0 0,0 0 0,0 0 0,0-1 0,0 1 0,0 0 0,0 0 0,0 0 0,0 0 0,0 0 0,0 0 0,0-1 0,0 1 0,0 0 0,0 0 0,0 0 0,0 0 0,0 0 0,0 0 0,0 0 0,-1 0 0,1-1-1,0 1 1,0 0 0,0 0 0,0 0 0,0 0 0,0 0 0,0 0 0,0 0 0,-1 0 0,1 0 0,0 0 0,0 0 0,0 0 0,0 0 0,0 0 0,0-1 0,-1 1 0,1 0 0,0 0 0,0 0 0,0 0 0,0 1 0,-20 5 39,-10 8-8</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5:37.328"/>
    </inkml:context>
    <inkml:brush xml:id="br0">
      <inkml:brushProperty name="width" value="0.05" units="cm"/>
      <inkml:brushProperty name="height" value="0.05" units="cm"/>
    </inkml:brush>
  </inkml:definitions>
  <inkml:trace contextRef="#ctx0" brushRef="#br0">630 1 13147,'-123'127'1868,"-33"36"41,118-119-1237,-60 92 1,55-63-477,4 2 0,3 1-1,-41 127 1,72-187-169,1 1 1,0-1-1,-2 25 0,5-39-26,1 0 0,0 0-1,0 0 1,0-1-1,1 1 1,-1 0-1,0 0 1,1 0 0,-1 0-1,1-1 1,-1 1-1,1 0 1,0-1 0,0 1-1,0 0 1,0-1-1,0 1 1,0-1-1,0 1 1,1-1 0,-1 0-1,0 0 1,1 1-1,-1-1 1,1 0 0,0 0-1,-1 0 1,1-1-1,0 1 1,-1 0-1,1-1 1,0 1 0,0-1-1,-1 1 1,1-1-1,0 0 1,0 0-1,2 0 1,9 1-6,0-1 0,0-1 0,0 0 0,17-4 0,-26 4 5,76-18-56,0-3 1,104-46-1,-92 33-176,185-83 61,-148 51 82</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57.469"/>
    </inkml:context>
    <inkml:brush xml:id="br0">
      <inkml:brushProperty name="width" value="0.05" units="cm"/>
      <inkml:brushProperty name="height" value="0.05" units="cm"/>
    </inkml:brush>
  </inkml:definitions>
  <inkml:trace contextRef="#ctx0" brushRef="#br0">380 186 17444,'-142'14'6408,"387"-20"-6003,303-45-1,-313 14-407,204-23-978,-412 58 792,-26 2 185,-1 0 0,0 0 0,0 0 0,0 0 0,0 0 0,1 0 0,-1 0 0,0 0 0,0 0 0,0 0-1,1 0 1,-1 0 0,0 0 0,0 0 0,0 0 0,1 0 0,-1 0 0,0 0 0,0 0 0,0 0 0,0 0 0,1 0 0,-1 0 0,0 0 0,0 0 0,0 0 0,1 0 0,-1 1 0,0-1 0,0 0 0,0 0 0,0 0 0,0 0 0,0 0 0,1 1 0,-1-1 0,0 0 0,0 0 0,0 0 0,0 0 0,0 1 0,0-1 0,0 0 0,0 0 0,0 0 0,0 0 0,0 1 0,-9 5-97,-20 4 131,-1-1 0,-44 8 0,26-6 47,-204 43 204,-2-10 1,-1-11-1,-314-1 1,617-26-589,26-6 36,130-15 0,74-30-107,-255 41 338,433-90-1468,-276 56 278,-158 33 839,-45 10 102,-262 79 573,178-50 50,-175 58 642,-140 41 797,417-132-1750,-30 10 225,0-2-1,-54 6 0,87-14-236,0-1-1,-1 0 0,1 0 0,0 0 0,0 0 1,0 0-1,0 0 0,0 0 0,0-1 0,0 1 1,0-1-1,0 0 0,0 1 0,0-1 0,0 0 1,0 0-1,1 0 0,-4-2 0,5 2-8,-1-1 0,0 1 0,1 0 1,0 0-1,-1 0 0,1 0 0,-1 0 0,1-1 0,0 1 0,0 0 0,0 0 0,0 0 1,0-1-1,0 1 0,0 0 0,0 0 0,0 0 0,1-1 0,-1 1 0,0 0 0,1 0 0,0-2 1,3-5-17,0 1 1,1 0 0,0 0 0,0 0-1,0 1 1,1 0 0,9-9-1,12-6-91,1 1-1,0 1 0,59-28 0,103-30-323,-120 56 69,131-23-1,76 9-813,-101 16 62,-133 12 789,-31 2 144,-12 4 176,-1 1-1,1-1 1,-1 1-1,1-1 1,0 1-1,-1 0 1,1-1 0,-1 1-1,1 0 1,-1 0-1,1-1 1,-1 1-1,1 0 1,-1 0-1,0 0 1,1 0-1,-1 0 1,1 0-1,-1 0 1,1 0-1,-1 0 1,0 0 0,-72-6 289,-92 4 0,82 3-60,-746 12 314,799-13-716,14 1 110,1-1 1,0 0-1,-1-1 1,1 0 0,0-2-1,0 0 1,-22-7-1,32 8 25,0-1-1,1 0 1,-1 0-1,-6-6 0</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05.958"/>
    </inkml:context>
    <inkml:brush xml:id="br0">
      <inkml:brushProperty name="width" value="0.05" units="cm"/>
      <inkml:brushProperty name="height" value="0.05" units="cm"/>
    </inkml:brush>
  </inkml:definitions>
  <inkml:trace contextRef="#ctx0" brushRef="#br0">1 145 11266,'1'-2'219,"0"1"0,0 0-1,1 0 1,-1-1-1,1 1 1,-1 0 0,1 1-1,-1-1 1,1 0 0,-1 0-1,1 1 1,0-1-1,-1 0 1,1 1 0,0 0-1,-1-1 1,1 1 0,0 0-1,0 0 1,-1 0-1,1 0 1,3 1 0,-4-1-239,235-9 1519,1-1-101,-14 2-1157,2 0 8,211-16 57,-325 16-228,-54 7-62,0 2 0,82 13 0,28 1-8,-44-14 22,71 5 17,-38 0-1,202-16 0,-37-3 175,-87 0-191,0-1-6,145 3 4,-193 3-22,146 14-62,-325-6 61,0 0 1,0-1-1,0 0 0,0 0 0,0-1 0,0 0 0,0 0 0,-1 0 0,8-5 0,-7 7 7,-7 0-12,1 0 0,0 0 0,-1 0-1,1 0 1,0-1 0,0 1 0,-1 0 0,1 0 0,0 0 0,-1-1-1,1 1 1,0 0 0,-1-1 0,1 1 0,-1 0 0,1-1 0,-1 1 0,2-1-1,-2 0-29,-1-13-2632,1 10 2198</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17.593"/>
    </inkml:context>
    <inkml:brush xml:id="br0">
      <inkml:brushProperty name="width" value="0.05" units="cm"/>
      <inkml:brushProperty name="height" value="0.05" units="cm"/>
    </inkml:brush>
  </inkml:definitions>
  <inkml:trace contextRef="#ctx0" brushRef="#br0">303 80 17676,'0'-4'214,"0"1"0,1-1 0,-1 1-1,-1 0 1,1-1 0,0 1 0,-1-1 0,0 1 0,0 0 0,0-1 0,0 1 0,0 0 0,-1 0 0,1 0 0,-3-4-1,2 5-83,0 0 0,-1 0 0,1 0-1,0 1 1,0-1 0,-1 0 0,1 1-1,-1 0 1,0-1 0,1 1-1,-1 0 1,0 0 0,1 1 0,-1-1-1,0 1 1,0-1 0,0 1 0,0 0-1,-3 0 1,-3 1-45,0 0 0,1 0 0,-1 1 0,1 0 0,0 1 0,0 0 0,0 0 0,0 1 0,0 0 0,1 0 0,-1 1 0,1 0 0,-7 6 0,-7 7-51,1 1 0,-32 37 0,33-25-48,18-30 12,1 0 0,-1 0-1,1 0 1,0 0-1,-1 0 1,1 0-1,0 0 1,0 0-1,0 0 1,0 0-1,0 0 1,0 0 0,0 2-1,1-2 1,-1-1-1,0 1 1,0-1-1,1 1 1,-1-1-1,1 1 1,-1-1-1,0 1 1,1-1-1,-1 0 1,1 1-1,-1-1 1,1 0 0,-1 0-1,1 1 1,-1-1-1,1 0 1,-1 0-1,1 0 1,0 1-1,-1-1 1,1 0-1,-1 0 1,1 0-1,-1 0 1,1 0-1,1 0 1,5-1-17,0 1 0,0-1 0,1-1 0,-1 1 0,0-1 0,0-1 0,11-4 0,48-30-94,-1 1 33,-64 35 77,1 0 1,-1 1-1,1-1 1,-1 0-1,1 1 1,-1-1-1,1 1 1,-1 0-1,1 0 1,-1-1-1,1 1 1,0 0-1,-1 0 1,1 0-1,-1 1 1,1-1-1,0 0 1,-1 0-1,1 1 1,-1-1-1,1 1 1,-1 0-1,1-1 1,-1 1-1,0 0 1,1 0-1,-1 0 1,0 0-1,1 0 1,-1 0-1,0 0 1,0 0-1,0 1 1,1 0-1,1 5-2,1 0 0,-1 1 0,0-1 0,-1 1 0,3 14 1,-4-17 2,22 89 19,-5 0 0,8 137 0,-25-214 24,-1 0 0,-1 0 0,-5 25 0,6-38-23,-1-1 0,0 1-1,1-1 1,-1 1 0,-1-1 0,1 1 0,-1-1-1,1 0 1,-1 1 0,0-1 0,0 0-1,0 0 1,0-1 0,-1 1 0,1 0-1,-1-1 1,0 1 0,0-1 0,0 0-1,0 0 1,0 0 0,0 0 0,-4 1-1,4-3-3,0 1 0,1-1 0,-1 0 0,0 0 0,0 0 0,0 0-1,0-1 1,0 1 0,1-1 0,-1 0 0,0 0 0,0 1 0,1-2 0,-1 1-1,1 0 1,-1-1 0,1 1 0,-1-1 0,1 1 0,0-1 0,0 0-1,0 0 1,0 0 0,0-1 0,0 1 0,0 0 0,-1-4 0,-4-5 28,0 0 0,1-1 0,0 0 0,-6-21 0,8 22-9,0-1 0,1 1 0,1-1 0,0 0-1,0-12 1,2 21-31,0 0-1,0-1 1,0 1-1,0 0 0,1 0 1,-1 0-1,1 0 1,0-1-1,0 1 0,0 0 1,1 0-1,-1 1 1,1-1-1,-1 0 0,1 0 1,0 1-1,0-1 0,0 1 1,0-1-1,1 1 1,-1 0-1,1 0 0,3-2 1,7-3-491,-1 1 0,17-4 0,-19 6 238,-1 1-1,1-1 0,-1 0 1,0-1-1,14-10 0,3-9-353</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18.089"/>
    </inkml:context>
    <inkml:brush xml:id="br0">
      <inkml:brushProperty name="width" value="0.05" units="cm"/>
      <inkml:brushProperty name="height" value="0.05" units="cm"/>
    </inkml:brush>
  </inkml:definitions>
  <inkml:trace contextRef="#ctx0" brushRef="#br0">39 285 18324,'-5'15'1784,"2"13"-1080,-3 1-311,0 9 847,-2 3-336,4 4-280,-1-1-144,4-6-312,1-4-80,6-11-168,1-8-128,4-10-456,0-5-424,1-17 864,0-12-144,2-12-168</inkml:trace>
  <inkml:trace contextRef="#ctx0" brushRef="#br0" timeOffset="1">57 21 19204,'-11'-12'2025,"5"11"-1289,3 2 1464,3 1-1368,2 1-1280,9-2-1832,-4-2 1696,1-13-265</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18.674"/>
    </inkml:context>
    <inkml:brush xml:id="br0">
      <inkml:brushProperty name="width" value="0.05" units="cm"/>
      <inkml:brushProperty name="height" value="0.05" units="cm"/>
    </inkml:brush>
  </inkml:definitions>
  <inkml:trace contextRef="#ctx0" brushRef="#br0">258 11 17108,'0'0'82,"0"0"1,0-1 0,1 1 0,-1 0 0,0-1-1,0 1 1,0 0 0,0 0 0,0-1 0,1 1-1,-1 0 1,0-1 0,0 1 0,0 0 0,0-1-1,0 1 1,0-1 0,0 1 0,0 0 0,0-1-1,0 1 1,0 0 0,0-1 0,-1 1 0,1 0-1,0-1 1,0 1 0,0 0 0,0 0 0,-1-1-1,1 1 1,0-1 0,-11 7 1291,-13 18-74,-5 17-967,2 0-1,2 2 1,1 0-1,2 2 1,-22 68-1,31-76-217,2 0 1,-10 54-1,18-75-81,1 0 1,1 1 0,1-1-1,0 1 1,1-1 0,0 1-1,2-1 1,5 22 0,-6-32-90,0 0 1,1 0-1,-1 0 1,1 0-1,1 0 1,-1 0-1,1-1 0,0 0 1,0 1-1,1-2 1,-1 1-1,1 0 1,8 5-1,-9-7 0,0-1 0,0 0-1,0 0 1,0 0 0,0-1 0,1 1-1,-1-1 1,0 0 0,1-1-1,-1 1 1,1 0 0,-1-1 0,1 0-1,-1 0 1,1-1 0,-1 1-1,0-1 1,1 0 0,-1 0 0,8-3-1,22-15-301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4:01.772"/>
    </inkml:context>
    <inkml:brush xml:id="br0">
      <inkml:brushProperty name="width" value="0.05" units="cm"/>
      <inkml:brushProperty name="height" value="0.05" units="cm"/>
    </inkml:brush>
  </inkml:definitions>
  <inkml:trace contextRef="#ctx0" brushRef="#br0">166 237 11859,'-8'-6'4877,"12"6"-2765,4 2-2332,10 1 480,1-1 1,0 0-1,0-2 0,26-1 0,76-14 160,-98 11-315,80-14 116,-46 7-168,101-7 1,-141 18-56,318-16 116,-308 12-11,-1-1 0,49-16 1,-48 12 116,1 2 0,38-7-1,-54 14-179,0 0 0,0 1 0,1 0 0,-2 1-1,1 1 1,12 3 0,38 6 5,46-7 29,-69-5-34,0 2 0,46 8 0,-58-6-18,1-1 0,0-2 0,42-2 0,-41-1 6,1 2-1,50 6 0,-36 1-6,3 2 35,92 4 0,-97-15 10,-33 0-54,-1 1-1,1 1 1,-1 0-1,1 0 1,-1 1-1,0 0 1,1 0 0,8 3-1,-11-3-8,0 0 0,-1 0-1,1 0 1,0-1 0,0 1 0,0-1-1,0-1 1,0 1 0,0-1-1,8-3 1,31-1 14,-39 5-20,0 1-1,-1 1 1,1-1 0,0 1-1,0 0 1,9 5 0,17 5-15,-28-10 14,-4-2 2,1 1 1,0-1 0,0 0-1,-1 0 1,1 1 0,0-1 0,0 0-1,-1 0 1,1 0 0,0 0 0,0 0-1,-1 0 1,1 0 0,0 0-1,0 0 1,-1 0 0,1 0 0,0 0-1,0-1 1,0 1 0,-1 0-1,1 0 0,-1 0 1,0 0-1,0 0 0,1 0 0,-1 0 1,0 0-1,0 0 0,1-1 1,-1 1-1,0 0 0,0 0 0,1 0 1,-1 0-1,0 0 0,0 0 0,0-1 1,1 1-1,-1 0 0,0 0 0,0 0 1,0 0-1,0-1 0,1 1 1,-1 0-1,0 0 0,0-1 0,0 1 1,0 0-1,0 0 0,0 0 0,0-1 1,0 1-1,0 0 0,0 0 0,0-1 1,0 1-1,0 0 0,0 0 1,0-1-1,0 1 0,0 0 0,0 0 1,0-1-1,0 1 0,0 0 0,0 0 1,0-1-1,0 1 0,0 0 0,-1 0 1,1 0-1,0-1 0,0 1 1,0 0-1,-1 0 0,-9-7-32,9 6 30,-13-2-25,0 1 1,0 0-1,-1 1 1,-27 0-1,-10 0 13,-124-17-29,-85-6-77,208 19 121,-1-3 0,1-2 0,-92-30 0,79 21 11,-106-18-1,-149 21 13,277 18-19,0 1 0,-1 2 0,-65 17 0,-125 50 7,60-17-6,122-42-3,-2-2 0,-65 5 0,-110-7 5,222-9-5,-1 1-4,-1-1 1,0-1-1,1 0 1,-19-4-1,28 5 2,0 0-1,0 0 1,-1 0 0,1 0 0,0 0-1,0 0 1,-1 0 0,1 0-1,0 0 1,0 0 0,-1 0-1,1 0 1,0 0 0,0 0-1,-1 0 1,1-1 0,0 1-1,0 0 1,0 0 0,-1 0-1,1 0 1,0-1 0,0 1-1,0 0 1,-1 0 0,1 0-1,0-1 1,0 1 0,0 0-1,0 0 1,0-1 0,0 1-1,0 0 1,0 0 0,-1-1-1,1 1 1,0 0 0,0 0-1,0-1 1,0 1 0,0 0-1,0 0 1,0-1 0,0 1-1,1 0 1,-1 0 0,0-1-1,0 1 1,0 0 0,0 0-1,0-1 1,0 1 0,0 0 0,1 0-1,-1 0 1,0-1 0,0 1-1,0 0 1,0 0 0,1 0-1,-1-1 1,0 1 0,0 0-1,1 0 1,17-10-59,-17 9 55,39-14-56,1 2-1,0 2 0,53-8 1,-86 17 58,35-4-75,0 1-1,1 2 1,63 3-1,131 26-693,-5 4 209,137 22-18,-153-22 322,-185-28 249,0-2-1,0-1 1,0-1 0,57-13 0,74-35 30,-123 34-11,1 3-1,0 1 0,1 3 1,70-9-1,12 3-8,-121 15-43,0 0 0,0 0 1,1 0-1,-1 0 0,0 0 0,0 0 0,0 1 0,0 0 1,0-1-1,0 1 0,0 0 0,0 1 0,0-1 0,0 0 0,-1 1 1,4 2-1,-5-3 2,1 0 0,0 1 1,-1-1-1,1 0 1,-1 1-1,1 0 0,-1-1 1,0 1-1,0 0 1,0 0-1,0 0 0,0 0 1,0 0-1,0 0 1,-1 0-1,1 0 0,0 0 1,-1 0-1,0 0 1,0 0-1,0 0 0,0 1 1,0 3-1,0-6 20,0 1 1,0-1-1,-1 1 0,1-1 0,0 0 1,0 1-1,0-1 0,0 0 0,-1 1 0,1-1 1,0 1-1,0-1 0,-1 0 0,1 1 1,0-1-1,-1 0 0,1 0 0,0 1 0,-1-1 1,1 0-1,-1 0 0,1 0 0,0 1 1,-1-1-1,1 0 0,-1 0 0,1 0 1,0 0-1,-1 0 0,1 0 0,-1 0 0,1 0 1,-1 0-1,0 0 0,-15-4-204,-3-4-32</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19.173"/>
    </inkml:context>
    <inkml:brush xml:id="br0">
      <inkml:brushProperty name="width" value="0.05" units="cm"/>
      <inkml:brushProperty name="height" value="0.05" units="cm"/>
    </inkml:brush>
  </inkml:definitions>
  <inkml:trace contextRef="#ctx0" brushRef="#br0">51 1 15091,'4'12'701,"-1"0"0,0 1 0,-1 0 0,0-1 0,-1 1 0,-1 0 0,-1 15 0,-15 91 1622,11-85-2037,-11 50 267,-6 51-472,17-173-314,5 4 136,0-13-14</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19.600"/>
    </inkml:context>
    <inkml:brush xml:id="br0">
      <inkml:brushProperty name="width" value="0.05" units="cm"/>
      <inkml:brushProperty name="height" value="0.05" units="cm"/>
    </inkml:brush>
  </inkml:definitions>
  <inkml:trace contextRef="#ctx0" brushRef="#br0">1 1 16500,'17'11'1968,"13"-5"-1024,7-2-352,4 1 1145,8 0-529,3-1-312,0-2-184,-3-1-528,-1 1-272,-11-1-560,-5 2-360,-14-1-544,-15-2 1159,-4 0-303,-18 0-272</inkml:trace>
  <inkml:trace contextRef="#ctx0" brushRef="#br0" timeOffset="1">53 247 17260,'4'17'1864,"15"-9"-1016,7-4-288,14-4 817,10-1-129,5-2-344,0-5-216,0 2-600,-4 3-304,-10 3-832,-9 0 1984,-24 6-1048,-17 5-112,-16 6-72</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0.077"/>
    </inkml:context>
    <inkml:brush xml:id="br0">
      <inkml:brushProperty name="width" value="0.05" units="cm"/>
      <inkml:brushProperty name="height" value="0.05" units="cm"/>
    </inkml:brush>
  </inkml:definitions>
  <inkml:trace contextRef="#ctx0" brushRef="#br0">0 73 14523,'12'6'2361,"19"-3"-1217,7-9-480,7-3 2169,4-2-1705,4 0-232,-2-1-808,-1 0-688,-10 1 568,-5 5-200,-13 3-160</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0.511"/>
    </inkml:context>
    <inkml:brush xml:id="br0">
      <inkml:brushProperty name="width" value="0.05" units="cm"/>
      <inkml:brushProperty name="height" value="0.05" units="cm"/>
    </inkml:brush>
  </inkml:definitions>
  <inkml:trace contextRef="#ctx0" brushRef="#br0">41 0 17428,'0'1'169,"1"0"1,-1 0-1,1 0 1,-1-1-1,0 1 1,1 0-1,-1 0 1,0 0-1,0 0 1,0 0-1,0 0 1,1 0-1,-1 0 1,0 0-1,-1 0 1,1 0-1,0 0 0,0 0 1,-1 1-1,-6 23 916,4-15 270,-28 140 568,30-148-1925,1 0-1,0 0 1,0 0 0,-1 0 0,2 0-1,-1 0 1,0 0 0,0 0-1,1 0 1,-1 0 0,1 0-1,-1-1 1,1 1 0,0 0 0,1 3-1,-1-5-2,0 1 0,-1 0-1,1 0 1,0 0 0,0-1 0,0 1-1,0-1 1,0 1 0,0-1 0,0 1-1,0-1 1,0 1 0,1-1 0,-1 0-1,0 1 1,0-1 0,0 0 0,0 0-1,0 0 1,1 0 0,-1 0 0,0 0-1,0-1 1,0 1 0,0 0 0,0 0-1,3-2 1,14-5-48,1-2 1,-1 0-1,-1-1 1,0 0-1,25-21 0,23-13 20,-58 39 35,-1 1 6,-1 1 0,1-1 0,0 1 0,1 1 0,6-3 0,-12 5-3,-1-1 0,1 1 0,0 0-1,0 0 1,0 0 0,0 0 0,0 0 0,-1 0-1,1 0 1,0 0 0,0 0 0,0 0-1,0 0 1,0 1 0,-1-1 0,1 0 0,0 1-1,0-1 1,0 0 0,-1 1 0,1-1-1,0 1 1,-1 0 0,1-1 0,0 1 0,-1-1-1,1 1 1,-1 0 0,1-1 0,-1 1-1,1 0 1,-1 0 0,1-1 0,-1 1 0,0 0-1,1 0 1,-1 0 0,0 0 0,0-1-1,0 1 1,0 0 0,0 0 0,0 0 0,0 0-1,0 0 1,0-1 0,0 3 0,-2 15 45,0 0 0,-1 0 0,0 0 0,-2 0 1,-8 22-1,8-25-131,2-6-507,3-14 173,3-7 188</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1.162"/>
    </inkml:context>
    <inkml:brush xml:id="br0">
      <inkml:brushProperty name="width" value="0.05" units="cm"/>
      <inkml:brushProperty name="height" value="0.05" units="cm"/>
    </inkml:brush>
  </inkml:definitions>
  <inkml:trace contextRef="#ctx0" brushRef="#br0">46 181 14059,'1'2'453,"1"-1"0,0 0-1,0 1 1,0-1 0,0 0 0,0 0-1,0 0 1,0 0 0,0 0 0,0-1 0,0 1-1,4 0 1,-2-1-40,1 1 1,0-1-1,0 0 0,-1 0 0,8-2 1,-1-1-46,0 0 0,0 0 0,0-1 0,11-5 0,-9 2-43,0-1 0,0 0-1,24-19 1,-33 24-282,0-1 0,0 1 0,-1-1 0,1 0 0,-1 0 0,0 0 0,0-1 0,0 1 0,-1-1 0,1 0-1,-1 0 1,0 0 0,0 0 0,1-9 0,-3 12-34,1 1-1,-1-1 1,0 0-1,0 1 1,0-1-1,0 0 1,0 0 0,-1 1-1,1-1 1,-1 0-1,1 1 1,-1-1-1,1 1 1,-1-1-1,0 0 1,0 1-1,1-1 1,-1 1-1,0 0 1,-1-1-1,1 1 1,-1-1-1,0 0 1,-1 1 0,1 0 0,0 0 0,0 0 0,-1 0 0,1 0 0,-1 0 0,1 1 0,-1-1 0,1 1 0,-1 0 0,1 0 0,-4 0 0,-4 0 4,1 1 0,0 1 0,-1 0 0,1 0 0,0 1 1,-17 7-1,14-4-15,-1 1 1,1 1 0,0 0-1,0 0 1,1 1 0,0 0-1,1 1 1,0 0 0,1 1-1,0 0 1,0 1 0,1 0-1,1 0 1,-7 14 0,13-24-4,0 1 1,0-1-1,0 1 0,0-1 1,0 1-1,1 0 1,0-1-1,-1 1 1,1 0-1,0-1 1,0 1-1,0 0 0,1-1 1,-1 1-1,0 0 1,1-1-1,0 1 1,0-1-1,0 1 1,0-1-1,2 4 0,-1-4-2,0 1-1,1-1 0,-1 0 0,0 0 1,1 0-1,0-1 0,0 1 0,-1-1 1,1 1-1,0-1 0,0 0 0,0 0 0,0 0 1,0-1-1,0 1 0,1-1 0,5 1 1,9-1-17,-1 0 0,1-1 0,0-1 0,-1 0 0,19-6 0,87-30-47,-79 22 78,55-11-1,-96 26 0,1 1 0,0-1 0,0 1 0,-1-1 0,1 1-1,0 0 1,0 0 0,0 1 0,-1-1 0,1 1 0,0 0 0,-1 0 0,6 2-1,-7-2 2,0 1-1,0-1 0,0 1 0,0-1 1,-1 1-1,1 0 0,-1 0 1,1 0-1,-1 0 0,1 0 0,-1 0 1,0 0-1,0 1 0,0-1 0,0 0 1,-1 1-1,1-1 0,-1 0 0,1 1 1,-1-1-1,0 4 0,2 10 79,-2 0 0,-1 19 0,1-35-81,0 0 0,0 0 0,0 0 0,0 0 0,0 0 0,0 0-1,1 0 1,-1 0 0,0 0 0,0 0 0,0 0 0,0 0 0,0 0 0,0 0 0,0 0 0,0 0 0,1 0 0,-1 0-1,0 0 1,0 0 0,0 0 0,0 0 0,0 0 0,0 0 0,0 0 0,0 0 0,0 0 0,0 0 0,1 0 0,-1 0-1,0 0 1,0 1 0,0-1 0,0 0 0,0 0 0,0 0 0,0 0 0,0 0 0,0 0 0,0 0 0,0 0 0,0 0-1,0 0 1,0 0 0,0 1 0,0-1 0,0 0 0,0 0 0,0 0 0,0 0 0,0 0 0,0 0 0,0 0 0,0 0 0,0 1-1,0-1 1,0 0 0,0 0 0,0 0 0,0 0 0,0 0 0,0 0 0,0 0 0,0 0 0,8-10 121,7-16 8,-2-9 3,-2-1-1,10-53 0,-21 89-142,0 0 0,0 0 0,1 0 1,-1-1-1,0 1 0,0 0 0,0 0 0,1 0 0,-1 0 0,0 0 1,0-1-1,0 1 0,1 0 0,-1 0 0,0 0 0,0 0 1,0 0-1,1 0 0,-1 0 0,0 0 0,0 0 0,1 0 1,-1 0-1,0 0 0,0 0 0,1 0 0,-1 0 0,0 0 1,0 0-1,0 0 0,1 0 0,-1 0 0,0 0 0,0 1 0,0-1 1,1 0-1,-1 0 0,0 0 0,0 0 0,0 0 0,1 1 1,-1-1-1,0 0 0,0 0 0,0 0 0,0 1 0,16 12-643,-6-6-58,-1-2 576,0-1 1,1 0-1,-1-1 1,1 0 0,0 0-1,0-1 1,0 0 0,0-1-1,11 0 1,14 2-376</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2.062"/>
    </inkml:context>
    <inkml:brush xml:id="br0">
      <inkml:brushProperty name="width" value="0.05" units="cm"/>
      <inkml:brushProperty name="height" value="0.05" units="cm"/>
    </inkml:brush>
  </inkml:definitions>
  <inkml:trace contextRef="#ctx0" brushRef="#br0">127 32 18548,'-10'5'679,"1"1"1,-1 0-1,1 1 1,0 0-1,0 0 1,1 0-1,-8 10 1,14-10-623,10-7-53,10-5-31,-6 0-2,0-1 1,-1 0-1,0-1 0,0 0 0,-1-1 0,0 0 0,0 0 0,-1-1 0,0-1 0,8-11 0,-51 61 553,13-17-12,-20 29-1,55-59-306,0-16-124,-14 22-76,1 0 1,-1 0-1,1 0 1,-1 0-1,0 0 1,0 1-1,1-1 1,-1 0-1,0 0 1,0 0-1,0 0 0,0 0 1,0 0-1,0 0 1,0 0-1,-1 0 1,1 0-1,0 0 1,0 0-1,-1 1 1,1-1-1,-1 0 1,1 0-1,-1-1 0,-2 1 1,0 1-1,1-1 1,-1 1-1,0 0 1,1-1-1,-1 1 1,0 0-1,0 1 1,-3 0-1,-1-1 11,4 1-11,-1 0 0,1-1 0,-1 2 0,1-1 0,0 0 0,0 1 0,0-1 0,0 1 0,0 0 0,0 0 0,0 0 0,0 0 0,1 1 0,-1-1-1,1 1 1,0-1 0,-1 1 0,-1 4 0,0-2 11,1 1-1,-1-1 0,1 1 1,1-1-1,-1 1 1,1 0-1,0 0 0,0 0 1,-1 10-1,3-16-12,0 1 0,0 0 0,0 0 0,0 0 0,0 0 1,0-1-1,0 1 0,0 0 0,0 0 0,1 0 0,-1-1 0,0 1 0,1 0 0,-1 0 0,0 0 0,1-1 0,-1 1 0,1 0 0,-1-1 0,1 1 0,-1 0 0,1-1 0,0 1 1,-1-1-1,1 1 0,0-1 0,-1 1 0,3 0 0,-1-1 2,0 1 0,1-1 0,-1 1-1,0-1 1,1 0 0,-1 0 0,1 0 0,-1 0 0,1 0 0,2-1 0,5-1 8,0-1 0,0 0 0,17-7 0,-10 1 14,0 0 0,-1-2 0,0 0 0,-1 0 0,0-1 0,-1-1 0,0-1-1,-1 0 1,15-20 0,-22 22 15,-11 13-7,-13 15-13,-20 32 119,43-50-206,11-6 606,-16 7-651,1 1 0,-1 0 0,1-1 0,-1 1 0,1-1 0,-1 1 0,0 0 0,1-1 0,-1 1 0,0-1 0,1 1 0,-1-1 0,0 1 0,1-1 0,-1 0 0,0 1 0,0-1 0,0 1 0,0-1 0,1 1 0,-1-1 0,0 0 0,0 1 0,0-1 0,0 1 0,0-1 0,-1-1 0,-13-4-2516,8 6 1824</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3.321"/>
    </inkml:context>
    <inkml:brush xml:id="br0">
      <inkml:brushProperty name="width" value="0.05" units="cm"/>
      <inkml:brushProperty name="height" value="0.05" units="cm"/>
    </inkml:brush>
  </inkml:definitions>
  <inkml:trace contextRef="#ctx0" brushRef="#br0">218 29 13875,'1'-2'216,"1"-17"4040,-2 18-4177,0 1 1,0 0-1,0-1 0,0 1 1,0 0-1,0-1 1,0 1-1,-1 0 1,1-1-1,0 1 0,0 0 1,0-1-1,-1 1 1,1 0-1,0 0 1,0-1-1,-1 1 1,1 0-1,0 0 0,-1 0 1,1-1-1,0 1 1,-1 0-1,1 0 1,0 0-1,-1 0 0,1 0 1,0 0-1,-1 0 1,1 0-1,0 0 1,-1 0-1,1 0 1,0 0-1,-1 0 0,1 0 1,0 0-1,-1 0 1,1 0-1,0 0 1,-1 0-1,1 0 0,0 0 1,-1 1-1,1-1 1,0 0-1,-1 0 1,1 0-1,0 1 1,0-1-1,-1 0 0,1 1 1,-24 13 281,1 1 0,0 1 0,1 1 0,1 1 0,1 1 0,-23 27 0,40-43-333,0 0 0,0 0 1,1 0-1,-1 0 0,1 1 0,0-1 0,0 1 1,0-1-1,0 1 0,1 0 0,-1 0 0,1 0 0,0 0 1,-1 7-1,2-11-24,0 1 1,0 0 0,0-1-1,0 1 1,1 0 0,-1-1-1,0 1 1,0 0 0,1-1-1,-1 1 1,0 0 0,1-1-1,-1 1 1,0-1 0,1 1-1,-1-1 1,1 1 0,-1-1-1,1 1 1,-1-1 0,1 1-1,-1-1 1,1 0 0,0 1-1,-1-1 1,1 0 0,0 1-1,-1-1 1,1 0 0,0 0-1,-1 0 1,1 1 0,0-1-1,-1 0 1,1 0 0,0 0-1,-1 0 1,1 0 0,0-1-1,0 1 1,-1 0 0,1 0-1,1-1 1,3 0 7,0 0 0,1-1 0,-1 1 0,8-5 0,3-3 10,-1-1 0,-1 0 0,1-1 0,-1 0 0,23-27 0,19-14 29,-66 98-136,0-7 76,2 1 0,-5 55 1,5 80 29,6-92-20,-14 88 0,14-160 24,0 1 0,-1 0 0,-4 11 0,6-21-5,1 0 0,-1 0 0,0 0 0,1-1 0,-1 1 0,0 0 0,0 0 1,0-1-1,-1 1 0,1-1 0,0 1 0,0-1 0,-1 1 0,1-1 0,-1 0 0,0 1 0,1-1 0,-1 0 0,0 0 0,1 0 0,-1-1 0,0 1 0,0 0 0,0-1 0,0 1 0,0-1 0,-2 1 0,3-2-2,-1 1-1,1 0 0,-1-1 1,1 1-1,0-1 1,-1 1-1,1-1 0,0 1 1,0-1-1,0 0 1,-1 0-1,1 0 0,0 0 1,0 0-1,0 0 0,0 0 1,0 0-1,0 0 1,1 0-1,-1 0 0,0-1 1,0-1-1,-10-32 144,10 34-158,-2-17-25,0-1-1,2 0 1,0 0-1,1 1 1,0-1 0,7-33-1,-1 17-181,3 0-1,20-55 1,-21 69 105,2-1 1,0 2 0,1-1 0,1 2 0,1-1-1,0 2 1,2 0 0,0 0 0,1 1-1,0 1 1,2 1 0,0 1 0,0 0 0,2 1-1,-1 1 1,33-14 0,19-5 889,-72 31-784,0 1 1,1 0-1,-1 0 0,1 0 1,-1 0-1,1 0 0,0-1 1,-1 1-1,1 0 1,0 0-1,-1 0 0,1 0 1,0 0-1,0 0 0,0 0 1,0 0-1,0 0 1,0 0-1,0 2 0,1-3-2,-1 1-1,0 0 0,1-1 0,-1 1 0,1-1 0,-1 1 0,1 0 0,-1-1 1,1 1-1,0-1 0,-1 0 0,1 1 0,-1-1 0,1 1 0,0-1 0,-1 0 1,1 0-1,0 1 0,1-1 0,2 1 6,0-1 0,0 1 1,0-1-1,0 0 0,0 0 0,0-1 1,7 0-1,0-3 10,1 0 0,-1-1 0,1 0 0,19-12 1,22-10 30,-53 27-52,0 0 1,1 0 0,-1 0-1,0 0 1,0 0 0,1 0-1,-1 0 1,0 0-1,0 0 1,1 0 0,-1 0-1,0 0 1,0 0-1,1 0 1,-1 1 0,0-1-1,0 0 1,0 0-1,1 0 1,-1 0 0,0 1-1,0-1 1,0 0 0,1 0-1,-1 0 1,0 1-1,0-1 1,0 0 0,0 0-1,0 1 1,0-1-1,0 0 1,1 0 0,-1 1-1,0-1 1,0 0-1,0 0 1,0 1 0,0-1-1,0 0 1,0 0 0,0 1-1,0-1 1,-1 0-1,1 1 1,0-1 0,0 0-1,0 0 1,0 0-1,0 1 1,0-1 0,0 0-1,-1 1 1,-3 14-31,0-2 33,1 0 0,1 0 0,-1 0 1,2 0-1,0 1 0,1-1 0,0 0 0,1 1 1,0-1-1,1 0 0,1 0 0,0 0 0,8 20 1,36 127-28,-40-128 18,-2 0-1,0 0 0,-1 36 1,-4-60 6,-1 0 1,1 0-1,-2-1 0,1 1 1,-1 0-1,0-1 0,0 1 1,-5 7-1,6-13 7,1 0 1,-1 0-1,0 0 0,0 0 1,-1-1-1,1 1 0,0 0 1,-1-1-1,1 1 0,-1-1 1,1 1-1,-1-1 1,0 0-1,1 0 0,-1 0 1,0 0-1,0 0 0,0 0 1,0 0-1,0-1 0,0 1 1,0 0-1,0-1 0,0 0 1,0 0-1,0 1 0,0-1 1,0-1-1,-1 1 0,1 0 1,0 0-1,0-1 1,0 1-1,0-1 0,-2 0 1,0-1 11,-1-1 0,1 1 1,-1-1-1,1 0 0,0 0 1,0 0-1,1 0 0,-1-1 1,0 1-1,1-1 0,0 0 1,0 0-1,0 0 1,1-1-1,-1 1 0,1-1 1,0 1-1,0-1 0,1 0 1,-1 0-1,1 1 0,-1-10 1,0 1-26,1 1-1,0-1 1,1 0 0,1 0-1,0 0 1,0 0 0,7-22 0,-6 26-31,2 0 0,-1 1 0,1-1 0,0 1 0,1-1 0,0 1 1,0 1-1,10-12 0,3 0-570,36-28 0,-21 20-761,-31 25 1239,0 0 0,-1 0 0,1 0 0,0 0 0,-1 0 0,0-1 0,1 1 0,-1 0 0,0-1 0,1-4 0,3-4-231,4-4-167</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3.821"/>
    </inkml:context>
    <inkml:brush xml:id="br0">
      <inkml:brushProperty name="width" value="0.05" units="cm"/>
      <inkml:brushProperty name="height" value="0.05" units="cm"/>
    </inkml:brush>
  </inkml:definitions>
  <inkml:trace contextRef="#ctx0" brushRef="#br0">55 0 18916,'27'48'2206,"21"51"0,-22-41-1402,-8-23-494,-3 2 1,-1 0-1,14 60 1,-24-80-228,-1 0 1,-1 0 0,-1 0-1,0 0 1,-2 0 0,1 0-1,-2 1 1,-1-1-1,0-1 1,-9 31 0,4-27-139,-1 1 0,-1-1 1,-1-1-1,-19 29 0,23-39 24,0 0-1,0-1 1,-1 1 0,0-1-1,-1-1 1,1 0-1,-1 0 1,-1-1 0,1 0-1,-19 8 1,-15-1-135</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4.740"/>
    </inkml:context>
    <inkml:brush xml:id="br0">
      <inkml:brushProperty name="width" value="0.05" units="cm"/>
      <inkml:brushProperty name="height" value="0.05" units="cm"/>
    </inkml:brush>
  </inkml:definitions>
  <inkml:trace contextRef="#ctx0" brushRef="#br0">5 137 17140,'0'0'123,"-1"-1"1,1 1 0,-1-1-1,1 1 1,0-1 0,-1 1-1,1-1 1,0 1-1,0-1 1,-1 1 0,1-1-1,0 1 1,0-1 0,0 1-1,0-1 1,0 1 0,0-1-1,0 0 1,0 1-1,0-1 1,0 1 0,0-1-1,0 1 1,0-1 0,0 0-1,0 1 1,1-1 0,11-15 1709,21-5-244,-4 7-1328,1 0 0,1 2 0,0 1 1,0 2-1,1 1 0,59-7 0,-85 14-237,0 0 1,0 1-1,0 0 0,0 0 1,0 1-1,0-1 0,0 1 0,0 1 1,0-1-1,-1 1 0,1 0 0,0 0 1,-1 1-1,0-1 0,1 1 1,-1 1-1,0-1 0,0 1 0,6 6 1,-6-6-19,-1 1-1,1-1 1,0-1 0,0 1 0,0-1 0,1 1 0,-1-2 0,1 1 0,0 0 0,0-1-1,0 0 1,0-1 0,6 2 0,-9-3-114,0 1 1,1-1-1,-1 0 1,0 0-1,0-1 0,1 1 1,-1-1-1,0 1 0,0-1 1,0 0-1,0 0 0,0 0 1,0-1-1,0 1 1,0-1-1,0 1 0,-1-1 1,1 0-1,-1 0 0,1 0 1,-1-1-1,0 1 1,0 0-1,0-1 0,0 0 1,0 1-1,2-5 0,-4 6 36,0 1 57,1 0 0,-1 0-1,0-1 1,0 1 0,0 0-1,1 0 1,-1 0-1,0 0 1,0-1 0,0 1-1,0 0 1,1 0-1,-1 0 1,0-1 0,0 1-1,0 0 1,0 0 0,0 0-1,0-1 1,0 1-1,0 0 1,0 0 0,0-1-1,0 1 1,0 0-1,0 0 1,0-1 0,0 1-1,0 0 1,0 0 0,0-1-1,0 1 1,0 0-1,0 0 1,0-1 0,0 1-1,-1 0 1,1 0 0,0 0-1,0-1 1,0 1-1,0 0 1,0 0 0,-1 0-1,1 0 1,0-1-1,0 1 1,0 0 0,-1 0-1,1 0 1,0 0 0,0 0-1,-1 0 1,1 0-1,0 0 1,0 0 0,-1-1-1,1 1 1,0 0-1,0 0 1,-1 0 0,-11 1-665</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5.214"/>
    </inkml:context>
    <inkml:brush xml:id="br0">
      <inkml:brushProperty name="width" value="0.05" units="cm"/>
      <inkml:brushProperty name="height" value="0.05" units="cm"/>
    </inkml:brush>
  </inkml:definitions>
  <inkml:trace contextRef="#ctx0" brushRef="#br0">1 75 15955,'0'0'86,"1"1"1,-1-1-1,1 1 0,0-1 0,-1 0 0,1 1 0,-1-1 0,1 0 0,-1 0 0,1 0 0,0 1 0,-1-1 0,1 0 0,0 0 0,-1 0 0,1 0 0,-1 0 0,1 0 0,0 0 0,-1 0 0,1 0 1,0-1-1,-1 1 0,1 0 0,0-1 0,24-6 174,-18 5 44,50-12 737,1 1-1,0 3 0,1 3 0,92 0 0,-140 7-985,0 0 0,-1 1-1,1 0 1,0 0 0,0 2 0,-1-1-1,1 1 1,-1 1 0,13 5-1,-22-9-129,0 1 1,-1-1-1,1 1 0,0-1 0,0 0 0,-1 0 0,1 0 0,0 1 0,0-1 1,0 0-1,-1 0 0,1 0 0,0 0 0,0 0 0,0 0 0,-1-1 1,1 1-1,0 0 0,0 0 0,-1 0 0,1-1 0,0 1 0,0-1 1,-1 1-1,1 0 0,0-1 0,0 0 0,15-18-1576,-10 11 1212,3-4-300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4:25.621"/>
    </inkml:context>
    <inkml:brush xml:id="br0">
      <inkml:brushProperty name="width" value="0.05" units="cm"/>
      <inkml:brushProperty name="height" value="0.05" units="cm"/>
    </inkml:brush>
  </inkml:definitions>
  <inkml:trace contextRef="#ctx0" brushRef="#br0">1 19 14027,'25'10'244,"0"-2"-1,0 0 1,1-2 0,1 0 0,43 2-1,136-5-386,-194-3 186,383-23-13,43 0 2,-58 25 29,205-4 72,-426-4-90,401-10 37,-1 31-46,-158 20-25,376 18 79,2-76 945,14-33-28,-686 54-1457,-107 2 440,0 0 1,0 0-1,0 0 0,0 0 1,0 0-1,0 0 0,0 0 1,0 1-1,0-1 0,0 0 1,0 0-1,0 0 0,-1 0 0,1 0 1,0 0-1,0 0 0,0 0 1,0 0-1,0 0 0,0 0 1,0 0-1,0 0 0,0 0 1,0 0-1,0 1 0,0-1 1,0 0-1,0 0 0,0 0 0,0 0 1,0 0-1,0 0 0,0 0 1,0 0-1,0 0 0,0 0 1,0 0-1,0 0 0,0 1 1,0-1-1,0 0 0,0 0 1,0 0-1,0 0 0,0 0 0,1 0 1,-1 0-1,-9 4-71,-11 1-122</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5.635"/>
    </inkml:context>
    <inkml:brush xml:id="br0">
      <inkml:brushProperty name="width" value="0.05" units="cm"/>
      <inkml:brushProperty name="height" value="0.05" units="cm"/>
    </inkml:brush>
  </inkml:definitions>
  <inkml:trace contextRef="#ctx0" brushRef="#br0">0 301 18132,'1'2'116,"0"-1"1,-1 1-1,1-1 1,0 0-1,0 1 1,0-1-1,0 0 1,0 0-1,0 0 1,0 0-1,0 0 1,1 0-1,-1 0 1,0 0-1,1 0 1,-1 0-1,1-1 1,-1 1-1,0-1 1,1 1-1,-1-1 1,1 1-1,0-1 1,-1 0-1,1 0 1,2 0-1,5 0 151,-1 0 1,1-1-1,13-3 0,-20 4-187,22-6 300,-1-1-1,1-1 0,-1-1 1,-1-1-1,1-1 0,28-20 1,-14 6-153,-1-2 0,53-52 0,-73 64-161,-2-1 0,0 0 0,-1-1 0,15-24 1,-48 85-54,2 0 1,1 1 0,3 1 0,-10 55 0,23-96-66,-6 41-257,7-43 192,0 0-1,0 0 1,0 0-1,0 1 1,1-1-1,-1 0 1,1 0-1,0 0 1,0 0-1,0 0 0,2 4 1,-2-6 48,-1 0 0,1 0 0,0 0-1,0 0 1,0 0 0,0 0 0,0-1 0,0 1 0,1 0 0,-1-1 0,0 1-1,0-1 1,0 1 0,1-1 0,-1 0 0,0 1 0,0-1 0,1 0 0,-1 0 0,0 0-1,3 0 1,29-4-553,-2-7-86</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6.067"/>
    </inkml:context>
    <inkml:brush xml:id="br0">
      <inkml:brushProperty name="width" value="0.05" units="cm"/>
      <inkml:brushProperty name="height" value="0.05" units="cm"/>
    </inkml:brush>
  </inkml:definitions>
  <inkml:trace contextRef="#ctx0" brushRef="#br0">160 46 19940,'-16'16'686,"-13"12"183,-32 39 0,55-59-730,-1 0 1,2 0-1,-1 1 1,1 0-1,1 0 1,-1 0-1,2 1 1,-1-1-1,1 1 1,-2 13-1,5-20-94,-1 0-1,1 0 0,0 0 0,0 0 0,0 0 1,1 0-1,-1 0 0,1 0 0,0 0 0,0 0 1,0 0-1,0 0 0,0 0 0,1 0 0,-1-1 0,4 6 1,-2-5-28,0 0 0,1 0 1,-1 0-1,1 0 1,0 0-1,-1-1 0,1 1 1,0-1-1,1 0 1,5 2-1,1-1-12,0 0 0,0-1 0,0 0 0,0-1 0,0 0 0,0-1-1,1 0 1,17-2 0,-22 1 50,1-1-1,-1 1 0,1-1 0,-1-1 1,0 1-1,0-1 0,0 0 0,0-1 1,0 1-1,-1-2 0,0 1 0,1-1 1,-2 1-1,1-2 0,-1 1 0,1-1 1,-1 1-1,-1-1 0,1-1 0,-1 1 1,0-1-1,-1 1 0,0-1 1,0 0-1,0-1 0,-1 1 0,0 0 1,0-1-1,-1 1 0,1-1 0,-2 1 1,1-1-1,-1 0 0,-2-13 0,0 9-5,0 1-1,-1 0 1,0-1 0,-1 1-1,0 0 1,0 1-1,-9-15 1,10 21-176,0-1-1,1 1 1,-2 0 0,1 0 0,0 0 0,-1 0 0,0 0 0,1 1 0,-2 0-1,1 0 1,0 0 0,0 0 0,-1 1 0,0 0 0,1-1 0,-1 2 0,0-1-1,-9-1 1,12 2 84,1 1 0,-1 0-1,0-1 1,1 1-1,-1 0 1,1 0 0,-1 0-1,1 1 1,-1-1-1,0 0 1,1 0 0,-1 1-1,1-1 1,-1 1-1,1 0 1,-1-1 0,1 1-1,0 0 1,-1 0-1,1 0 1,0 0 0,0 0-1,-2 2 1,-4 14-628</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6.516"/>
    </inkml:context>
    <inkml:brush xml:id="br0">
      <inkml:brushProperty name="width" value="0.05" units="cm"/>
      <inkml:brushProperty name="height" value="0.05" units="cm"/>
    </inkml:brush>
  </inkml:definitions>
  <inkml:trace contextRef="#ctx0" brushRef="#br0">599 242 17060,'-19'23'2272,"-5"4"-1400,-7 5-344,-4 2 2449,1 6-2289,1 3-72,5 0-184,4-4-160,7-5-159,4-3-97,9-11-241,2-2-223,4-10-592,2-7-280,1-9 968,3-5-232,5-16-192</inkml:trace>
  <inkml:trace contextRef="#ctx0" brushRef="#br0" timeOffset="1">280 41 9794,'-60'19'6967,"43"-13"-6157,0 1 1,0 1-1,1 1 1,0 0-1,0 1 1,-15 14-1,28-22-696,1 0 0,0 0-1,0 0 1,0 1 0,1-1-1,-1 0 1,-2 6 0,3-8-106,1 0 0,0 1 0,0-1 0,0 1 0,0-1 1,0 1-1,0-1 0,0 1 0,0-1 0,0 1 0,0-1 1,0 1-1,0-1 0,0 1 0,0-1 0,0 1 0,0-1 1,0 1-1,1-1 0,-1 0 0,0 1 0,0-1 0,1 1 0,-1-1 1,0 0-1,1 1 0,-1-1 0,0 0 0,1 1 0,-1-1 1,0 0-1,1 1 0,-1-1 0,1 0 0,-1 0 0,1 1 1,-1-1-1,0 0 0,1 0 0,-1 0 0,1 0 0,-1 0 0,1 0 1,-1 0-1,1 0 0,-1 0 0,1 0 0,-1 0 0,1 0 1,0 0-1,7 0-30,0 0 0,0-1 0,0 0 0,0 0 0,0-1 0,-1 0 1,1 0-1,9-5 0,59-30-154,-69 33 169,0 0-1,9-4-7,23-17 0,-36 23 25,0 0 0,0 0 0,0-1 0,-1 1 0,1-1 0,-1 0 0,0 1 0,0-1 0,0 0 1,0 0-1,0-1 0,0 1 0,-1 0 0,2-6 0,-3 8 1,0 0 0,1 0 0,-1 0 1,0 0-1,0 1 0,0-1 0,0 0 0,-1 0 0,1 0 1,0 0-1,0 0 0,0 0 0,-1 1 0,1-1 0,0 0 1,-1 0-1,1 1 0,-1-1 0,1 0 0,-1 0 0,1 1 0,-1-1 1,1 0-1,-1 1 0,-1-2 0,0 1 10,0 0 1,0 0-1,0 0 0,0 1 1,0-1-1,0 0 1,0 1-1,-1-1 0,-3 1 1,-3-1 44,0 1 1,1 1 0,-1 0 0,-12 2 0,5 2 6,0 0 0,0 2 0,1-1 0,-1 2 0,2 0 0,-1 1 0,1 0 0,1 1 1,0 1-1,0 0 0,1 1 0,0 0 0,1 0 0,1 2 0,0-1 0,-16 30 0,23-38-93,1 0 0,0 0-1,1 0 1,-1 0 0,1 0-1,0 0 1,0 1 0,1-1-1,-1 0 1,1 1 0,0-1-1,1 0 1,-1 1-1,1-1 1,3 8 0,-3-9 24,1 0 1,0-1 0,0 1 0,0-1-1,0 1 1,1-1 0,-1 0-1,1 0 1,0 0 0,0 0 0,0 0-1,0-1 1,1 1 0,-1-1-1,1 0 1,0 0 0,-1 0 0,1-1-1,0 1 1,5 0 0,38 8-101,10-5-46</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58:26.922"/>
    </inkml:context>
    <inkml:brush xml:id="br0">
      <inkml:brushProperty name="width" value="0.05" units="cm"/>
      <inkml:brushProperty name="height" value="0.05" units="cm"/>
    </inkml:brush>
  </inkml:definitions>
  <inkml:trace contextRef="#ctx0" brushRef="#br0">55 40 16492,'-1'1'122,"-7"5"485,0 0 0,1 0-1,0 1 1,-10 12 0,16-18-521,0 1 1,1-1 0,-1 0 0,0 0-1,1 0 1,-1 0 0,1 1-1,-1-1 1,1 0 0,0 0 0,0 1-1,-1-1 1,1 0 0,0 1-1,0-1 1,0 0 0,0 1 0,1 0-1,-1 0 2,1-1-1,0 0 0,0 1 1,-1-1-1,1 0 0,0 0 1,0 0-1,0 0 0,1 0 0,-1 0 1,0 0-1,0 0 0,0-1 1,1 1-1,-1 0 0,0-1 1,1 1-1,-1-1 0,1 1 1,1 0-1,8 1 85,0 1 1,0-2-1,0 0 1,0 0-1,1-1 0,-1 0 1,0-1-1,11-1 1,-5-1-82,-1-1 1,0 0 0,0-1 0,25-11 0,-37 14-75,-1 0 0,1 0-1,-1 0 1,0 0 0,1-1 0,-1 1 0,0-1 0,-1 0-1,1 0 1,0 0 0,-1 0 0,5-7 0,-7 9-12,1 0 1,-1-1 0,0 1 0,1-1 0,-1 1-1,0 0 1,0-1 0,0 1 0,1-1 0,-2 1-1,1-1 1,0 1 0,0 0 0,0-1 0,-1 1-1,1-1 1,-1 1 0,1 0 0,-1-1 0,1 1-1,-1 0 1,0 0 0,0-1 0,0 1-1,1 0 1,-1 0 0,0 0 0,-1 0 0,1 0-1,0 0 1,0 0 0,0 0 0,0 1 0,-1-1-1,1 0 1,0 1 0,-3-1 0,-4-3-52,0 1 0,0 1 0,-1-1 1,1 1-1,0 1 0,-1-1 0,0 2 1,-14-1-1,17 1-32,1 0 0,-1 1 0,0-1 0,1 1-1,-1 0 1,0 1 0,1-1 0,0 1 0,-1 0 0,1 1 0,0-1 0,0 1 0,0 0 0,-4 4 0,-4 7-225</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4.485"/>
    </inkml:context>
    <inkml:brush xml:id="br0">
      <inkml:brushProperty name="width" value="0.05" units="cm"/>
      <inkml:brushProperty name="height" value="0.05" units="cm"/>
    </inkml:brush>
  </inkml:definitions>
  <inkml:trace contextRef="#ctx0" brushRef="#br0">363 34 14187,'0'-1'53,"18"-18"2777,-16 10-1330,-2 8-1393,0 1 0,-1-1 0,1 1 0,-1 0 0,1-1-1,-1 1 1,1 0 0,-1-1 0,1 1 0,-1 0 0,0 0 0,1 0 0,-1-1 0,1 1 0,-1 0-1,0 0 1,1 0 0,-1 0 0,1 0 0,-1 0 0,0 0 0,-8 1 129,1 0 1,0 0 0,0 1 0,0 0-1,0 1 1,0 0 0,0 0-1,0 0 1,1 1 0,-8 5-1,-1 1-172,0 2 0,0 0 0,-16 17 0,9-6 8,1 2 0,1 0-1,2 2 1,-22 36 0,30-43-36,1 0 1,0 0-1,2 1 0,1 0 1,0 1-1,2-1 0,-4 28 1,8-42-26,0 0 1,1 0 0,0 0 0,0 0 0,1 0 0,-1-1 0,2 1 0,-1 0 0,1 0 0,0-1 0,5 11 0,-5-13-22,0-1 0,0 0 0,1 0 0,-1 0 0,1 0 0,0 0 0,0 0 0,0-1 1,0 1-1,0-1 0,1 0 0,-1 0 0,1 0 0,-1-1 0,1 1 0,0-1 0,0 0 0,0 0 1,-1 0-1,1 0 0,7-1 0,3 1-181,0-1-1,-1-1 1,1-1-1,0 0 1,0-1 0,-1 0-1,1-1 1,-1 0 0,0-1-1,0-1 1,21-12-1,7-11-294</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4.964"/>
    </inkml:context>
    <inkml:brush xml:id="br0">
      <inkml:brushProperty name="width" value="0.05" units="cm"/>
      <inkml:brushProperty name="height" value="0.05" units="cm"/>
    </inkml:brush>
  </inkml:definitions>
  <inkml:trace contextRef="#ctx0" brushRef="#br0">54 0 18460,'4'9'1640,"-3"13"-1080,-2 4-240,-7 14 713,0 6-313,1 6-272,-4 3-64,3 0-168,1-2-96,2-8-152,2-5-136,3-13-336,0-5-296,1-13-1737,4-5 2161,3-4-368,-1-6-264</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5.412"/>
    </inkml:context>
    <inkml:brush xml:id="br0">
      <inkml:brushProperty name="width" value="0.05" units="cm"/>
      <inkml:brushProperty name="height" value="0.05" units="cm"/>
    </inkml:brush>
  </inkml:definitions>
  <inkml:trace contextRef="#ctx0" brushRef="#br0">1 180 19228,'28'-25'2624,"-21"17"-2331,1 1 1,0 0-1,11-7 0,12-5 126,1 2 1,0 2 0,2 1-1,62-18 1,-71 26-418,0 0-1,0 2 1,1 1 0,-1 1 0,1 1 0,-1 2 0,40 5-1,-54-5-8,0 2 0,-1-1 0,1 2 0,-1-1-1,0 2 1,0-1 0,0 1 0,17 12 0,-24-15 7,-1 0 1,1 0-1,-1 0 1,0 0 0,0 1-1,0-1 1,0 1-1,0-1 1,0 1 0,-1 0-1,1 0 1,-1-1-1,1 1 1,-1 0-1,0 0 1,-1 0 0,1 1-1,0-1 1,-1 0-1,0 0 1,0 0 0,0 0-1,0 1 1,0-1-1,0 0 1,-1 0 0,0 0-1,1 0 1,-1 0-1,0 0 1,-1 0 0,1 0-1,0 0 1,-3 3-1,-4 6 49,0-1-1,-1 0 1,0 0-1,-1 0 0,0-2 1,0 1-1,-1-1 1,-1 0-1,-13 7 1,3-3 21,-1 0 0,-1-2 1,0-1-1,-27 8 1,42-15-714,0 0 0,0-1 1,-1 0-1,-15 0 1,25-2 607,0 0 1,-1 0-1,1-1 0,0 1 0,0 0 1,0 0-1,0 0 0,0-1 1,0 1-1,0 0 0,-1 0 1,1 0-1,0-1 0,0 1 1,0 0-1,0 0 0,0-1 1,0 1-1,0 0 0,0 0 1,0-1-1,0 1 0,0 0 1,1 0-1,-1-1 0,0 1 1,0 0-1,0 0 0,0 0 1,0-1-1,0 1 0,0 0 1,1 0-1,-1 0 0,0-1 1,0 1-1,0 0 0,0 0 1,1 0-1,-1 0 0,0 0 1,0-1-1,11-7-891</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5.829"/>
    </inkml:context>
    <inkml:brush xml:id="br0">
      <inkml:brushProperty name="width" value="0.05" units="cm"/>
      <inkml:brushProperty name="height" value="0.05" units="cm"/>
    </inkml:brush>
  </inkml:definitions>
  <inkml:trace contextRef="#ctx0" brushRef="#br0">53 1 17868,'1'5'375,"0"0"0,-1 0 0,1 0 0,-1 1 0,-1-1 1,1 0-1,0 0 0,-1 0 0,0 1 0,-3 6 0,0 9 843,-16 106-508,7 1-1,2 134 1,10-253-793,1 9-1329,2-12-843,3-12 1484</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24.305"/>
    </inkml:context>
    <inkml:brush xml:id="br0">
      <inkml:brushProperty name="width" value="0.05" units="cm"/>
      <inkml:brushProperty name="height" value="0.05" units="cm"/>
    </inkml:brush>
  </inkml:definitions>
  <inkml:trace contextRef="#ctx0" brushRef="#br0">36 13 9386,'-35'0'4429,"59"21"-1462,-14-15-2708,-1-1 0,1 0-1,-1 0 1,1-1 0,1 0 0,-1 0-1,0-1 1,1-1 0,0 0-1,0 0 1,16 0 0,13-2 391,69-7 0,-10-4-240,134-10-225,-100 9-148,-93 6-37,0 3 1,0 0-1,0 3 0,51 6 1,-72-3 1,1 0 1,-1-2 0,1 0 0,0-1 0,-1-1 0,1-1-1,31-7 1,-44 7-4,58-11 10,-61 12-8,0 1 0,1-1-1,-1 1 1,1 0 0,-1 1 0,0-1-1,1 1 1,-1 0 0,0 0 0,0 0-1,1 0 1,4 4 0,7 11 17,-16-15-9,1 0 0,-1 0 0,1-1 0,-1 1 0,0 0 0,1 0 0,-1 0 0,0-1 0,0 1 0,1 0 0,-1 0 0,0 0 0,0 0 0,0 0 0,0-1 0,0 1 0,0 0 0,0 0 0,-1 0 0,1 0 0,0-1 0,-1 3 0,-1-2-26,0 0-1,0 0 1,0 1 0,-1-1 0,1-1-1,0 1 1,0 0 0,-3 0-1,-4 2-299,-62 39-2116,49-30 1817</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51.475"/>
    </inkml:context>
    <inkml:brush xml:id="br0">
      <inkml:brushProperty name="width" value="0.05" units="cm"/>
      <inkml:brushProperty name="height" value="0.05" units="cm"/>
    </inkml:brush>
  </inkml:definitions>
  <inkml:trace contextRef="#ctx0" brushRef="#br0">71 1 13979,'-8'8'407,"1"0"0,1 1 0,-1-1-1,2 1 1,-1 1 0,1-1 0,0 1 0,1 0 0,0 0-1,1 0 1,0 0 0,1 1 0,0 0 0,-1 16 0,3-25-365,-1 0 0,1 1 1,0-1-1,0 0 0,0 1 1,1-1-1,-1 0 0,1 0 0,-1 1 1,1-1-1,-1 0 0,1 0 1,0 0-1,0 0 0,0 0 1,1 0-1,-1 0 0,0 0 1,1 0-1,-1 0 0,3 1 1,-2-2-9,0 0 0,0 0 0,0 0 1,0 0-1,0 0 0,1-1 0,-1 0 1,0 1-1,0-1 0,0 0 0,0 0 1,1 0-1,-1 0 0,0 0 1,0 0-1,0-1 0,1 1 0,-1-1 1,0 0-1,0 1 0,0-1 0,3-2 1,4-2 77,1 0 1,-1-1-1,-1 0 1,1-1-1,-1 1 1,0-2-1,11-11 1,-15 14-34,1 0-1,-1-1 1,0 1 0,-1-1-1,1 0 1,-1 0 0,0-1-1,-1 1 1,1 0 0,-1-1-1,-1 0 1,3-10 0,-4 16-63,0 0 1,0 0-1,0 0 1,0 0-1,0-1 1,0 1-1,0 0 1,0 0-1,0 0 1,-1-1-1,1 1 1,0 0-1,-1 0 0,1 0 1,-1 0-1,1 0 1,-1 0-1,1 0 1,-1 0-1,0 0 1,0 0-1,1 0 1,-1 0-1,0 1 1,0-1-1,0 0 1,0 1-1,0-1 1,0 0-1,0 1 1,0-1-1,0 1 1,0-1-1,0 1 1,-1 0-1,1 0 1,0-1-1,0 1 1,0 0-1,0 0 1,-1 0-1,1 0 0,0 0 1,0 1-1,-2-1 1,-3 1 21,1 0-1,-1 1 1,0-1-1,0 1 1,1 1-1,-1-1 1,-7 6 0,3-2-15,0 1 0,1 1 0,0 0 0,0 0 0,-10 14 0,15-17-17,0 0-1,0 1 1,1-1 0,-1 1-1,2-1 1,-1 1 0,0 0 0,1 0-1,0 0 1,1 0 0,-2 12-1,2-17-10,1-1 0,0 1-1,0 0 1,0-1-1,0 1 1,0-1 0,0 1-1,0 0 1,0-1-1,0 1 1,0 0 0,0-1-1,1 1 1,-1-1-1,0 1 1,0 0-1,0-1 1,1 1 0,-1-1-1,0 1 1,1-1-1,-1 1 1,1-1 0,-1 1-1,1-1 1,-1 1-1,0-1 1,1 0 0,0 1-1,0-1-17,0 0-1,0 0 0,0 0 1,0 0-1,0 0 1,0 0-1,0-1 0,0 1 1,0 0-1,0-1 1,0 1-1,0-1 0,0 1 1,0-1-1,1 0 1,3-3-102,0 0 0,-1 0 0,1 0 0,-1 0 0,5-7 0,-7 8 79,0-1 1,0 1-1,-1 0 1,0-1-1,1 1 1,-1-1-1,0 1 1,-1-1 0,1 1-1,0-7 1,-2-12-278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4:26.487"/>
    </inkml:context>
    <inkml:brush xml:id="br0">
      <inkml:brushProperty name="width" value="0.05" units="cm"/>
      <inkml:brushProperty name="height" value="0.05" units="cm"/>
    </inkml:brush>
  </inkml:definitions>
  <inkml:trace contextRef="#ctx0" brushRef="#br0">0 62 12963,'343'12'2371,"0"-23"-2446,12 1 195,305 18 391,283-6 271,-360-32-563,66-2-714,-457 35 292,-112 4 69</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15.688"/>
    </inkml:context>
    <inkml:brush xml:id="br0">
      <inkml:brushProperty name="width" value="0.05" units="cm"/>
      <inkml:brushProperty name="height" value="0.05" units="cm"/>
    </inkml:brush>
  </inkml:definitions>
  <inkml:trace contextRef="#ctx0" brushRef="#br0">19 113 15027,'-1'2'105,"-1"0"-1,0 0 1,1 0-1,-1 0 1,1 0-1,0 0 1,-1 0-1,1 0 1,0 1-1,0-1 1,0 0-1,1 1 1,-1-1-1,1 1 1,-1-1-1,1 1 1,0-1-1,0 5 1,1-3 12,-1 0 1,1 0-1,1 0 1,-1 0-1,0 0 1,1 0-1,0-1 1,0 1-1,0 0 1,5 5-1,-1-2 32,1 1 0,0-1 0,1 0 0,0 0 0,0-1 0,0 0 0,0-1 0,18 8 0,-8-6-84,1-1 0,0-1 0,0-1 0,0-1 0,1 0 0,-1-1 1,1-2-1,-1 0 0,1-1 0,33-6 0,16-7-173,112-38-1,-65 16-4,-80 26 5,54-8-1,-75 17 97,0 0 1,0 0-1,0 2 0,0-1 0,-1 2 0,25 5 0,46 21 77,-61-19-24,0 0 0,1-2 0,46 7-1,-34-12 9,-1-1-1,1-2 0,0-2 1,45-8-1,148-43 94,-159 36-128,4-1 7,113-27 17,-137 36 1,88-5 0,-115 15-2,0 0-1,1 2 1,-2 1-1,1 1 1,0 2-1,-1 0 1,0 1-1,0 1 1,28 14-1,-32-14-3,1-1-1,1-1 1,-1-1-1,1 0 1,0-2-1,0 0 1,0-2-1,0 0 0,1-1 1,-1-1-1,22-5 1,26-7-2,133-43 0,-121 31-24,-32 11 106,75-13-1,-106 24 12,0 2 1,0 0-1,1 1 0,-1 0 0,0 2 1,0 0-1,31 9 0,-25-4-165,1-2 0,-1 0 0,1-1 0,0-2-1,0 0 1,0-2 0,0 0 0,1-2 0,-1-1 0,-1-1 0,1-1 0,44-15-1,-48 9-234,-10 0-102</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33.753"/>
    </inkml:context>
    <inkml:brush xml:id="br0">
      <inkml:brushProperty name="width" value="0.05" units="cm"/>
      <inkml:brushProperty name="height" value="0.05" units="cm"/>
    </inkml:brush>
  </inkml:definitions>
  <inkml:trace contextRef="#ctx0" brushRef="#br0">13 0 13363,'-1'1'183,"0"-1"-1,0 1 1,0-1 0,0 1 0,1 0 0,-1-1-1,0 1 1,0 0 0,1 0 0,-1-1-1,0 1 1,1 0 0,-1 0 0,1 0 0,-1 1-1,1-1-74,0-1-1,0 0 0,0 1 0,0-1 0,0 0 1,0 1-1,0-1 0,0 1 0,0-1 1,1 0-1,-1 1 0,0-1 0,0 0 0,0 1 1,0-1-1,1 0 0,-1 1 0,0-1 1,0 0-1,1 0 0,-1 1 0,0-1 0,1 0 1,-1 0-1,0 0 0,1 1 0,-1-1 0,3 1 265,1 1-1,-1-1 1,0-1-1,0 1 1,1 0-1,-1-1 0,6 1 1,147-4 2944,-9 0-2680,-114 4-1538,0 1 0,46 11-1,-54-4-1921,-36-8 1842</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34.232"/>
    </inkml:context>
    <inkml:brush xml:id="br0">
      <inkml:brushProperty name="width" value="0.05" units="cm"/>
      <inkml:brushProperty name="height" value="0.05" units="cm"/>
    </inkml:brush>
  </inkml:definitions>
  <inkml:trace contextRef="#ctx0" brushRef="#br0">0 91 17620,'0'6'1632,"6"-6"-944,11-1-208,12-6 793,9 1-177,13-4-376,7-1-112,5-1-184,1 2-176,0 1-688,-5 3-440,-12 3-1577,-9-2 2073,-7-1-368,-8-4-328</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34.603"/>
    </inkml:context>
    <inkml:brush xml:id="br0">
      <inkml:brushProperty name="width" value="0.05" units="cm"/>
      <inkml:brushProperty name="height" value="0.05" units="cm"/>
    </inkml:brush>
  </inkml:definitions>
  <inkml:trace contextRef="#ctx0" brushRef="#br0">0 1 16444,'65'0'5745,"-23"1"-4958,124 10 816,-135-8-1497,-1 2-1,0 2 1,41 14-1,-63-19-100,-1 1-1,0 1 1,0-1-1,0 1 1,0 0-1,0 1 0,-1 0 1,0 0-1,0 0 1,0 1-1,-1 0 1,5 6-1,-7-7-2,1 1 1,-1-1-1,-1 1 0,1 0 0,-1-1 0,0 1 1,0 0-1,-1 0 0,0 1 0,0-1 1,0 0-1,-1 0 0,0 0 0,0 1 0,-2 11 1,-1-5 7,-1 0 0,0 1 0,-1-1 0,0-1 0,-1 1 0,0-1 0,-1 0 0,0-1 0,-1 1 0,-14 14 0,-12 10 62,-58 49-1,91-84-70,-47 39-693,-85 55 0,126-91 589,1 0 0,0 0 0,-1 1 0,2 0-1,-8 8 1,2 0-294</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20.773"/>
    </inkml:context>
    <inkml:brush xml:id="br0">
      <inkml:brushProperty name="width" value="0.05" units="cm"/>
      <inkml:brushProperty name="height" value="0.05" units="cm"/>
    </inkml:brush>
  </inkml:definitions>
  <inkml:trace contextRef="#ctx0" brushRef="#br0">1 29 14659,'1'2'270,"0"0"1,-1-1-1,1 1 0,0 0 1,1-1-1,-1 1 0,0-1 0,0 1 1,1-1-1,-1 0 0,0 1 0,1-1 1,0 0-1,-1 0 0,1 0 1,-1 0-1,1-1 0,0 1 0,0 0 1,0-1-1,-1 1 0,1-1 1,2 1-1,8 1 513,0 0 0,18-1 0,-23-1-530,43-1 575,0-2-1,1-3 1,71-16 0,18-4-1788,-134 25 729,-3 1 45,0-1-1,1 0 1,-1 1-1,0-1 0,1 1 1,-1 0-1,0 0 1,1 0-1,-1 1 1,0-1-1,1 1 1,-1 0-1,0 0 1,0 0-1,4 2 1,-3 3-552,-6 2-219</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21.192"/>
    </inkml:context>
    <inkml:brush xml:id="br0">
      <inkml:brushProperty name="width" value="0.05" units="cm"/>
      <inkml:brushProperty name="height" value="0.05" units="cm"/>
    </inkml:brush>
  </inkml:definitions>
  <inkml:trace contextRef="#ctx0" brushRef="#br0">0 39 15403,'13'32'1977,"10"-12"-881,1-6-392,17-7 1921,5-5-1185,10-7-448,0-4-112,4-5-272,-4-1-215,-7 0-665,-4-2-473,-13 6 625,-4-3-136,-12 1-144</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25.685"/>
    </inkml:context>
    <inkml:brush xml:id="br0">
      <inkml:brushProperty name="width" value="0.05" units="cm"/>
      <inkml:brushProperty name="height" value="0.05" units="cm"/>
    </inkml:brush>
  </inkml:definitions>
  <inkml:trace contextRef="#ctx0" brushRef="#br0">138 13 17380,'8'-5'520,"8"-3"3585,-13 12-1966,-5 7-912,-5 13-574,-22 44 0,4-12-348,10-18-130,-38 106 294,44-115-357,2 1 0,-9 59 0,16-84-97,-1 0 0,1 1 0,0-1 0,0 1 0,1-1 0,-1 0 0,1 0 0,3 10 0,-3-13-8,0 1 0,1-1 0,-1 0 0,0-1-1,1 1 1,-1 0 0,1 0 0,-1 0 0,1-1 0,0 1 0,0-1 0,0 0-1,0 1 1,0-1 0,0 0 0,0 0 0,0 0 0,0 0 0,1-1 0,-1 1 0,0-1-1,4 1 1,9 1 16,1-1-1,0 0 0,-1-2 1,1 0-1,-1 0 1,1-2-1,21-5 0,0-3-649,67-29-1,-91 34 375,-1 0 0,0 0 0,-1-1 1,0-1-1,0 0 0,0-1 0,18-19 0,-5-5-394</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26.088"/>
    </inkml:context>
    <inkml:brush xml:id="br0">
      <inkml:brushProperty name="width" value="0.05" units="cm"/>
      <inkml:brushProperty name="height" value="0.05" units="cm"/>
    </inkml:brush>
  </inkml:definitions>
  <inkml:trace contextRef="#ctx0" brushRef="#br0">73 1 17692,'-8'32'2320,"2"5"-1416,-3 7-319,2 3 1471,0 7-880,-2 1-232,1-3-383,0-4-249,2-10-656,2-7-561,4-13 785,1-3-160,10-7-104</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26.537"/>
    </inkml:context>
    <inkml:brush xml:id="br0">
      <inkml:brushProperty name="width" value="0.05" units="cm"/>
      <inkml:brushProperty name="height" value="0.05" units="cm"/>
    </inkml:brush>
  </inkml:definitions>
  <inkml:trace contextRef="#ctx0" brushRef="#br0">1 58 15187,'18'12'614,"1"-1"-1,0-1 1,1-1-1,0 0 0,0-2 1,1 0-1,0-2 1,0 0-1,0-1 0,38 2 1,-1-5 465,1-2 0,98-15 0,13-8-279,491-53-1038,-380 52-5470,-278 24 5070</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26.975"/>
    </inkml:context>
    <inkml:brush xml:id="br0">
      <inkml:brushProperty name="width" value="0.05" units="cm"/>
      <inkml:brushProperty name="height" value="0.05" units="cm"/>
    </inkml:brush>
  </inkml:definitions>
  <inkml:trace contextRef="#ctx0" brushRef="#br0">1 422 15707,'-1'6'1844,"7"-11"-913,9-14 39,40-47 1100,3 2 1,79-67-1,-104 101-1690,-20 17-281,3-3 1,1 1 0,0 1 1,1 0-1,33-18 0,-27 23-91,-24 9-9,1 0-1,-1 0 1,1 0-1,-1 0 0,1 0 1,-1 1-1,1-1 0,-1 0 1,0 0-1,1 0 1,-1 0-1,1 1 0,-1-1 1,1 0-1,-1 0 1,0 1-1,1-1 0,-1 0 1,0 1-1,1-1 0,-1 1 1,0-1-1,0 0 1,1 1-1,-1-1 0,0 1 1,0-1-1,0 1 1,1-1-1,-1 0 0,0 1 1,0-1-1,0 1 1,0-1-1,0 1 0,0-1 1,0 1-1,0-1 0,0 1 1,0-1-1,0 1 1,-1 0-1,-3 25-18,3-22 16,-45 163-5,30-119-184,2 1 0,-11 73 0,24-95-815,1-26 973,1-1-1,-1 1 1,0-1 0,0 1-1,0-1 1,0 0-1,0 1 1,0-1-1,1 1 1,-1-1 0,0 0-1,0 1 1,1-1-1,-1 0 1,0 1-1,1-1 1,-1 0 0,0 1-1,1-1 1,-1 0-1,0 0 1,1 1-1,0-1 1,-1 0 3,1 0-1,0 0 1,0 0 0,0 0-1,-1 0 1,1-1 0,0 1-1,0 0 1,-1 0 0,1-1-1,0 1 1,0-1 0,-1 1-1,1 0 1,0-1 0,-1 1-1,1-1 1,0 0 0,25-26-452,7-10-165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4:59.494"/>
    </inkml:context>
    <inkml:brush xml:id="br0">
      <inkml:brushProperty name="width" value="0.05" units="cm"/>
      <inkml:brushProperty name="height" value="0.05" units="cm"/>
    </inkml:brush>
  </inkml:definitions>
  <inkml:trace contextRef="#ctx0" brushRef="#br0">993 191 11715,'-20'-7'292,"-1"0"0,0 1 0,0 1 0,0 1 0,0 1 0,-1 0 0,1 2 0,-1 1 0,1 0 0,-24 5 0,15-1-151,0 2 0,0 1 0,1 2 0,1 0 1,-1 2-1,-31 17 0,40-17-106,1 1 0,0 1 0,1 0 0,0 1 0,2 1 1,-1 1-1,2 0 0,0 2 0,-12 18 0,-6 16-18,2 1 1,-40 99-1,-27 120-6,93-259-9,-15 52 10,2 0-1,-11 74 0,23-92 6,2 0 0,2 0 0,8 89 0,77 304 60,-59-332-53,-20-89-18,11 53 77,3-1 0,46 117 0,-59-176-66,2 0-1,-1 0 1,2-1 0,-1 0-1,2 0 1,-1-1 0,1 0-1,20 16 1,-15-15-3,1-1-1,0-1 0,0 0 1,1-1-1,0-1 1,24 7-1,22 4 11,97 16 1,69-5-2,-186-24-22,5 0-86,1-1-1,-1-3 1,1-2 0,0-2-1,76-14 1,-103 12 23,-1 0 0,1-1 0,-2-2 0,1 0-1,-1 0 1,0-2 0,0-1 0,-2 0 0,1-1 0,-1-1 0,-1 0 0,0-2 0,-1 1 0,-1-2 0,14-18 0,54-93-497,17-25-137,14-13 348,-95 132 326,-1-1 0,-2 0 1,16-49-1,1-36 97,24-172-1,-11-128 160,-39 353-201,-4-1 1,-6-72 0,2 113 7,-2 1 1,-1-1 0,-1 1 0,-1 1 0,-1-1 0,-1 1-1,-1 0 1,-20-34 0,2 18 99,-1 2 1,-2 0-1,-2 2 0,-1 2 0,-1 0 0,-2 3 1,-2 1-1,-47-28 0,57 40-108,-2 1 1,0 1-1,-1 2 0,0 1 1,-1 2-1,0 1 0,-1 1 1,0 2-1,0 2 1,-1 1-1,1 1 0,-1 2 1,0 2-1,1 1 0,-1 1 1,1 2-1,-1 2 0,-56 18 1,-114 56 3,159-59 27,1 2-1,-59 42 1,81-49-60,0 1 0,1 2 1,1 0-1,1 1 0,-26 35 1,34-38-56,1 0 1,0 1-1,1 0 1,1 1-1,1 0 1,1 0-1,1 1 1,-5 28 0,3 28-496,7-55-401,-1 0 0,-9 40-1,3-45-276,7-27 610</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27.361"/>
    </inkml:context>
    <inkml:brush xml:id="br0">
      <inkml:brushProperty name="width" value="0.05" units="cm"/>
      <inkml:brushProperty name="height" value="0.05" units="cm"/>
    </inkml:brush>
  </inkml:definitions>
  <inkml:trace contextRef="#ctx0" brushRef="#br0">97 1 17780,'-4'2'180,"1"1"0,0 0 0,0 0 1,1 0-1,-1 0 0,1 1 0,-1-1 0,1 0 1,0 1-1,0 0 0,0 0 0,1-1 1,-2 7-1,-1-2 109,-8 24 633,0 1-1,-13 65 1,21-80-805,2 0 0,0 1 1,1-1-1,1 1 1,1-1-1,0 0 0,5 23 1,-4-36-92,-1 0 0,0 0 0,1 0-1,0-1 1,0 1 0,1-1 0,-1 1 0,1-1 0,0 0 0,0 0 0,0 0 0,5 4 0,-6-6-11,0 0-1,1-1 1,-1 1 0,0-1 0,1 0 0,-1 0 0,1 0 0,-1 0 0,1 0 0,-1 0 0,1-1 0,0 1 0,0-1-1,-1 0 1,1 1 0,0-1 0,-1-1 0,1 1 0,0 0 0,0-1 0,-1 1 0,1-1 0,4-2 0,1 0 38,0-1 1,-1-1-1,0 1 1,0-1 0,0-1-1,0 1 1,-1-1-1,0 0 1,0-1 0,-1 1-1,0-1 1,7-11-1,-4 5 76,-1-1 0,0 0 0,-1-1 0,0 1 0,-1-1 0,3-17 0,-6 23-55,-1 1 1,0-1-1,-1 1 1,0-1-1,0 0 1,-1 1-1,0-1 1,0 1-1,-1 0 1,0-1-1,0 1 0,-6-13 1,5 17-54,1 0 0,-1-1 0,1 1 0,-1 0 0,-1 0 1,1 0-1,0 1 0,-1-1 0,0 1 0,0 0 0,0 0 0,0 0 0,0 0 0,0 1 1,-1 0-1,0-1 0,1 2 0,-1-1 0,0 1 0,0-1 0,0 1 0,-8 0 0,7 0-75,-1 1-1,0 1 0,0-1 1,1 1-1,-1 0 0,0 1 1,1-1-1,-11 5 0,14-5-84,-1 1-1,1-1 1,0 1-1,0 0 1,-1 0-1,1 0 1,1 0-1,-1 1 1,0-1-1,1 1 1,-1 0-1,1-1 1,0 1-1,-1 0 1,1 0-1,1 1 1,-3 3-1,4-6 79,-1 0 0,1 0-1,0 0 1,0 0 0,-1 0 0,1 0 0,0 0-1,0 0 1,0 0 0,0 0 0,0 0 0,0 0-1,0 0 1,1 0 0,-1 0 0,0 0 0,1 0-1,-1 0 1,0 0 0,1 0 0,-1 0 0,1 0-1,0 0 1,-1 0 0,1-1 0,0 1 0,-1 0-1,1 0 1,0-1 0,0 1 0,-1-1 0,1 1-1,0-1 1,0 1 0,0-1 0,0 1 0,0-1-1,0 0 1,0 1 0,0-1 0,0 0 0,0 0-1,0 0 1,0 0 0,2 0 0,20 1-807</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27.836"/>
    </inkml:context>
    <inkml:brush xml:id="br0">
      <inkml:brushProperty name="width" value="0.05" units="cm"/>
      <inkml:brushProperty name="height" value="0.05" units="cm"/>
    </inkml:brush>
  </inkml:definitions>
  <inkml:trace contextRef="#ctx0" brushRef="#br0">61 6 19092,'0'0'53,"0"0"1,0 0-1,0-1 0,0 1 1,0 0-1,0 0 1,0 0-1,0-1 0,0 1 1,0 0-1,0 0 0,0 0 1,0-1-1,-1 1 0,1 0 1,0 0-1,0 0 0,0 0 1,0-1-1,0 1 0,0 0 1,0 0-1,-1 0 0,1 0 1,0 0-1,0-1 1,0 1-1,0 0 0,-1 0 1,1 0-1,0 0 0,0 0 1,0 0-1,-1 0 0,1 0 1,0 0-1,0 0 0,0 0 1,-1 0-1,1 0 0,0 0 1,0 0-1,-8 7 764,-5 15 137,6-6-796,1 1-1,0-1 1,2 1-1,0 1 1,1-1-1,1 0 1,0 1-1,1 0 1,1-1 0,1 1-1,0-1 1,2 1-1,4 17 1,-6-30-148,1 1 0,0-1 1,0 1-1,1-1 0,-1 1 0,1-1 1,0 0-1,1 0 0,-1-1 0,1 1 1,0-1-1,8 7 0,-9-9 6,-1 0 0,0-1 0,1 1 0,-1-1 0,1 0 0,0 0 0,-1 0 0,1 0 0,0-1 0,0 1 0,-1-1 0,1 1 0,0-1 0,0 0 0,0 0 0,-1 0 0,1-1 0,0 1 0,0-1 0,0 1 0,-1-1 0,1 0 0,0 0 0,-1 0 0,1 0 0,-1-1 0,1 1 0,-1-1 0,3-2 0,4-3 103,0-1 1,0-1-1,-1 0 0,0 0 1,0 0-1,-1-1 0,-1 0 0,0-1 1,0 1-1,8-22 0,-11 25-36,-1 0 0,1 0 0,-1 0 0,-1-1-1,1 1 1,-1-1 0,0 1 0,-1-1 0,0 1 0,0-1-1,-1 0 1,0 1 0,0-1 0,-1 1 0,1 0 0,-2-1-1,1 1 1,-6-10 0,5 13-86,0 0-1,0 0 1,-1 1-1,0-1 0,0 1 1,0 0-1,0 0 1,0 0-1,-1 0 1,1 1-1,-1 0 1,0 0-1,0 0 1,0 0-1,0 1 1,0 0-1,-9-1 0,10 1-76,0 0-1,0 1 0,0 0 1,0 0-1,0 0 0,0 0 1,0 1-1,0 0 0,0 0 0,0 0 1,0 0-1,0 0 0,1 1 1,-1 0-1,1-1 0,-1 1 1,1 1-1,-1-1 0,1 0 1,0 1-1,0 0 0,0 0 0,-3 4 1,0 12-366,5 1-148</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30.965"/>
    </inkml:context>
    <inkml:brush xml:id="br0">
      <inkml:brushProperty name="width" value="0.05" units="cm"/>
      <inkml:brushProperty name="height" value="0.05" units="cm"/>
    </inkml:brush>
  </inkml:definitions>
  <inkml:trace contextRef="#ctx0" brushRef="#br0">1 60 19628,'12'8'1625,"17"-8"-1201,12 2-184,19-9 480,18-3-184,6-4-272,3-1-136,-5 2-472,-6 3-200,-16 10-432,-13 6-185,-25 8 761,-12 5-264,-17 6-8</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31.398"/>
    </inkml:context>
    <inkml:brush xml:id="br0">
      <inkml:brushProperty name="width" value="0.05" units="cm"/>
      <inkml:brushProperty name="height" value="0.05" units="cm"/>
    </inkml:brush>
  </inkml:definitions>
  <inkml:trace contextRef="#ctx0" brushRef="#br0">1 38 18556,'16'11'2272,"12"-2"-1383,16-7-297,8-1 1232,11-2-728,3-2-111,0-3-433,-3-2-272,-5 3-760,-8-1-465,-13 2 785,-6-5-208,-10-10-144</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31.848"/>
    </inkml:context>
    <inkml:brush xml:id="br0">
      <inkml:brushProperty name="width" value="0.05" units="cm"/>
      <inkml:brushProperty name="height" value="0.05" units="cm"/>
    </inkml:brush>
  </inkml:definitions>
  <inkml:trace contextRef="#ctx0" brushRef="#br0">114 1 20324,'-7'42'4072,"-33"98"-1894,19-68-1530,-20 109-1,39-169-555,1 0 0,0 1 1,1-1-1,0 0 0,1 0 1,0 0-1,5 20 0,-5-28-64,0 0 0,1 0-1,0 0 1,0 0 0,0 0 0,0 0-1,1 0 1,-1-1 0,1 1 0,0-1-1,0 0 1,0 1 0,1-2 0,-1 1-1,1 0 1,-1-1 0,1 1 0,0-1-1,0 0 1,0 0 0,0-1-1,1 1 1,5 0 0,1 0-155,1 0-1,0-1 1,-1 0-1,1-1 1,0-1 0,-1 0-1,1 0 1,0-1 0,-1 0-1,22-8 1,-16 3-34,-1 0 1,0 0 0,-1-1 0,0-1-1,0-1 1,22-18 0,-9 1-432</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32.311"/>
    </inkml:context>
    <inkml:brush xml:id="br0">
      <inkml:brushProperty name="width" value="0.05" units="cm"/>
      <inkml:brushProperty name="height" value="0.05" units="cm"/>
    </inkml:brush>
  </inkml:definitions>
  <inkml:trace contextRef="#ctx0" brushRef="#br0">70 0 16684,'-11'22'2352,"0"7"-1336,0 14-344,-2 7 1785,5 11-1121,0 4-240,4-3-471,1 0-361,6-12-928,4-9-417,3-24 913,0-17-256,1-23-192</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32.762"/>
    </inkml:context>
    <inkml:brush xml:id="br0">
      <inkml:brushProperty name="width" value="0.05" units="cm"/>
      <inkml:brushProperty name="height" value="0.05" units="cm"/>
    </inkml:brush>
  </inkml:definitions>
  <inkml:trace contextRef="#ctx0" brushRef="#br0">624 374 18220,'-17'33'4832,"-23"25"-2657,4-6-1267,-73 136 895,94-158-1722,2 0 0,1 1 0,1 1 0,-9 48 0,19-63-651,7-25 62,8-28 250,1-4-37,-1-7-75</inkml:trace>
  <inkml:trace contextRef="#ctx0" brushRef="#br0" timeOffset="1">146 0 19236,'-10'6'330,"0"0"0,1 0-1,-1 1 1,1 1 0,1-1 0,-1 2-1,1-1 1,1 1 0,0 0 0,0 0-1,0 1 1,1 0 0,-9 21 0,11-21-208,0 0 0,0 0 0,1 1 1,1-1-1,-1 0 0,2 1 1,-1 0-1,2 0 0,-1-1 1,1 1-1,1 0 0,0-1 1,1 1-1,0 0 0,4 12 1,-4-18-107,-1 0 1,1-1 0,1 0-1,-1 1 1,0-1 0,1 0-1,0 0 1,0-1 0,0 1-1,1-1 1,-1 1 0,1-1-1,0 0 1,0 0 0,0-1-1,7 5 1,-5-5-4,0 0 1,1 0-1,-1-1 1,0 0-1,1 0 1,-1 0-1,0-1 1,1 1-1,-1-2 1,1 1-1,8-2 1,-1-1 23,0-1-1,1 0 1,-1-1 0,-1-1 0,1 0 0,-1-1 0,0 0 0,-1-1 0,1-1-1,13-12 1,-17 13 17,-1 0 0,0-1-1,0 0 1,-1-1-1,0 0 1,-1 0-1,0 0 1,5-12 0,-9 19-32,-1-1 0,0 0 0,1 0 0,-1 0 1,0 0-1,-1 0 0,1 0 0,-1 0 0,0 0 1,0 0-1,0 0 0,0 0 0,-1 0 0,0 0 1,0 0-1,0 1 0,0-1 0,0 0 0,-1 0 1,1 1-1,-1-1 0,0 0 0,-1 1 0,1 0 1,0 0-1,-6-5 0,5 5-8,0 0 0,0 1 1,0-1-1,0 1 0,-1 0 1,1 0-1,-1 0 0,0 0 0,0 1 1,1 0-1,-1-1 0,0 2 0,0-1 1,0 0-1,-5 0 0,2 1-26,0 1 1,1 0-1,-1-1 0,1 2 0,-1-1 1,1 1-1,0 0 0,-11 5 0,5-1-198,0 1-1,1 0 1,0 1 0,0 0-1,1 1 1,0 0 0,1 0-1,-16 20 1,17-17-30,1 0 1,0 1 0,1 0-1,0 0 1,1 0 0,0 1-1,1 0 1,1 0-1,-2 19 1,3 16-533</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33.165"/>
    </inkml:context>
    <inkml:brush xml:id="br0">
      <inkml:brushProperty name="width" value="0.05" units="cm"/>
      <inkml:brushProperty name="height" value="0.05" units="cm"/>
    </inkml:brush>
  </inkml:definitions>
  <inkml:trace contextRef="#ctx0" brushRef="#br0">211 30 19876,'-21'-1'2702,"12"2"-2406,0 0 0,-1 1 0,1 0 0,0 0 0,0 1 0,1 0 0,-1 1 0,1 0 0,-1 0 0,1 1 0,0 0 0,1 1 0,-12 9 0,13-9-231,1-1 0,0 1-1,0 0 1,0 1-1,1-1 1,0 1 0,0 0-1,1 0 1,-1 0-1,2 0 1,-1 0 0,1 1-1,0-1 1,1 1-1,-1 0 1,1 14 0,1-19-42,0 1 1,0-1 0,0 1-1,1-1 1,0 1-1,-1-1 1,1 0 0,1 1-1,-1-1 1,0 0 0,1 0-1,-1 1 1,1-1 0,0 0-1,0-1 1,0 1-1,1 0 1,-1-1 0,6 5-1,-4-4 1,0 0 0,1-1 0,-1 0 0,1 0 0,-1 0 0,1-1 0,0 1 0,0-1 0,0 0 0,0-1 0,-1 1 0,1-1 0,9 0 0,0-2 10,1 0 1,-1-1 0,0 0-1,-1-1 1,1-1-1,-1 0 1,1-1-1,-2 0 1,20-13 0,-5 1 53,-2-1 1,0-1-1,26-27 1,-50 46-84,10-10 64,0 0 0,12-18 0,-21 26-50,0 1 0,0-1 0,-1 0 0,1 0 0,-1 0-1,1 0 1,-1 0 0,0-1 0,0 1 0,-1 0 0,1 0 0,-1-1 0,1 1 0,-1-1 0,0 1-1,-1-7 1,0 8-8,1 1-1,-1-1 0,0 0 1,0 0-1,0 1 1,0-1-1,0 0 0,-1 1 1,1 0-1,0-1 0,-1 1 1,1-1-1,-1 1 1,1 0-1,-1 0 0,0 0 1,1 0-1,-1 0 0,0 1 1,0-1-1,1 0 0,-1 1 1,0-1-1,0 1 1,0 0-1,-3-1 0,-4 0-2,0 1-1,1 0 0,-1 0 0,-14 3 0,4 1-195,1 0-1,0 1 0,0 1 0,1 1 0,0 1 0,-23 13 0,15-6-704,1 1-1,1 1 1,-31 30 0,47-40 683,0 1 0,0-1 0,-5 9 0,-6 21-868</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35.415"/>
    </inkml:context>
    <inkml:brush xml:id="br0">
      <inkml:brushProperty name="width" value="0.05" units="cm"/>
      <inkml:brushProperty name="height" value="0.05" units="cm"/>
    </inkml:brush>
  </inkml:definitions>
  <inkml:trace contextRef="#ctx0" brushRef="#br0">32 419 13931,'-29'8'1901,"27"-7"-1062,17-6-164,381-89 2671,7 26-2216,-384 65-1067,783-107 718,109-17-1540,-892 124 657,115-14-1485,-134 17 1567,0 0 1,0 0 0,0 0-1,0 0 1,0 0-1,0 0 1,0 0 0,0 0-1,0 1 1,0-1-1,0 0 1,0 0 0,0 0-1,0 0 1,0 0 0,0 0-1,0 0 1,0 1-1,0-1 1,0 0 0,0 0-1,0 0 1,0 0 0,0 0-1,1 0 1,-1 0-1,0 0 1,0 0 0,0 0-1,0 1 1,0-1 0,0 0-1,0 0 1,0 0-1,0 0 1,0 0 0,1 0-1,-1 0 1,0 0 0,0 0-1,0 0 1,0 0-1,0 0 1,0 0 0,0 0-1,1 0 1,-1 0-1,0 0 1,0 0 0,-12 6-163,-25 8-214,-11 4-71</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35.911"/>
    </inkml:context>
    <inkml:brush xml:id="br0">
      <inkml:brushProperty name="width" value="0.05" units="cm"/>
      <inkml:brushProperty name="height" value="0.05" units="cm"/>
    </inkml:brush>
  </inkml:definitions>
  <inkml:trace contextRef="#ctx0" brushRef="#br0">127 362 13699,'-27'8'583,"3"0"412,-49 10 1,71-18 1184,7-3-1622,17-4-233,501-113 3130,266-39-2760,-372 103-1728,-1 23-1009,-290 24 1634,-19 0-199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18.681"/>
    </inkml:context>
    <inkml:brush xml:id="br0">
      <inkml:brushProperty name="width" value="0.05" units="cm"/>
      <inkml:brushProperty name="height" value="0.05" units="cm"/>
    </inkml:brush>
  </inkml:definitions>
  <inkml:trace contextRef="#ctx0" brushRef="#br0">21 1239 14419,'-8'45'796,"4"-22"-465,0 1 0,1 0-1,2 42 1,1-65-300,-1 0 0,1 0-1,0 0 1,1 1 0,-1-1 0,0 0-1,0 0 1,0 0 0,1 0-1,-1 0 1,0 0 0,1 0 0,-1 0-1,1 0 1,0 0 0,-1 0 0,1 0-1,0 0 1,-1 0 0,1-1-1,0 1 1,0 0 0,0 0 0,0-1-1,-1 1 1,1-1 0,0 1-1,0-1 1,0 1 0,1-1 0,-1 1-1,0-1 1,0 0 0,0 0 0,0 1-1,0-1 1,0 0 0,0 0-1,0 0 1,1 0 0,-1-1 0,0 1-1,0 0 1,0 0 0,0-1-1,0 1 1,0 0 0,0-1 0,0 1-1,0-1 1,0 1 0,1-2 0,7-3 122,-1 0 0,0-1 0,-1 0 1,1 0-1,11-14 0,1-2 187,17-26 0,18-36 264,-4-2 1,55-124 0,54-202 520,-130 317-957,-3-1 1,-5-1-1,15-149 0,-37 304-310,2-1 0,3 1-1,19 87 1,-12-98-51,3-1 0,1-1 0,2 0 1,31 53-1,-23-48-204,-3 1 0,27 82 0,-29-48 183,-3-3-62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10.501"/>
    </inkml:context>
    <inkml:brush xml:id="br0">
      <inkml:brushProperty name="width" value="0.05" units="cm"/>
      <inkml:brushProperty name="height" value="0.05" units="cm"/>
    </inkml:brush>
  </inkml:definitions>
  <inkml:trace contextRef="#ctx0" brushRef="#br0">50 295 10074,'-15'-40'4556,"13"33"-3774,0-1-1,-1 0 1,0 1 0,-7-13 0,9 20-724,1-1 1,0 1 0,0 0-1,0-1 1,0 1 0,-1 0-1,1-1 1,0 1 0,-1 0-1,1-1 1,0 1-1,0 0 1,-1-1 0,1 1-1,0 0 1,-1 0 0,1 0-1,-1-1 1,1 1 0,0 0-1,-1 0 1,1 0 0,-1 0-1,1 0 1,0-1 0,-1 1-1,1 0 1,-1 0 0,1 0-1,-1 0 1,1 0 0,0 1-1,-1-1 1,1 0 0,-1 0-1,1 0 1,-1 0 0,1 1-47,0-1 0,0 0 0,-1 0 0,1 1 0,0-1 0,0 0 1,0 0-1,0 1 0,0-1 0,0 0 0,0 1 0,0-1 0,0 0 0,0 0 1,1 1-1,-1-1 0,0 0 0,0 0 0,0 1 0,0-1 0,0 0 1,0 0-1,1 0 0,-1 1 0,0-1 0,0 0 0,0 0 0,0 0 1,1 1-1,-1-1 0,0 0 0,0 0 0,0 0 0,1 0 0,-1 0 1,0 1-1,0-1 0,1 0 0,-1 0 0,0 0 0,0 0 0,1 0 1,-1 0-1,0 0 0,1 0 0,-1 0 0,0 0 0,0 0 0,1 0 1,-1 0-1,0 0 0,0 0 0,1 0 0,-1-1 0,14 2 50,-1-2 1,1 1-1,-1-2 0,25-5 0,15-2-23,29 4-9,137 10 1,-44 1-23,-41-1 10,67-2 11,-25-10-52,-145 8 17,1 1 0,0 2 0,46 11 0,-41-5 2,-13-2-2,0-2-1,0-1 1,1-1 0,-1 0 0,36-1 0,72-11 2,105-2-2,-211 8 3,0 0 0,35-8 0,-8 1-186,-53 9 175,1 0 0,-1 0 0,1 0 0,-1 0 0,1 0 1,-1-1-1,1 1 0,-1 1 0,0-1 0,1 0 0,-1 0 0,1 0 1,-1 0-1,1 0 0,-1 0 0,0 0 0,1 1 0,-1-1 1,1 0-1,-1 0 0,0 1 0,1-1 0,-1 0 0,0 1 11,0-1 0,0 0-1,0 0 1,0 0 0,-1 1 0,1-1-1,0 0 1,0 0 0,0 0-1,-1 0 1,1 0 0,0 0-1,0 1 1,-1-1 0,1 0 0,0 0-1,0 0 1,-1 0 0,1 0-1,0 0 1,0 0 0,-1 0-1,1 0 1,0 0 0,0 0 0,-1 0-1,1 0 1,0 0 0,0-1-1,-1 1 1,1 0 0,0 0 0,0 0-1,0 0 1,-1 0 0,1 0-1,0-1 1,0 1 0,-1 0 0,-13-4-10,0 2 1,0 0 0,-1 0 0,1 1 0,-26 2 0,9 0-1,-151 0-8,-162-1 31,1-28 25,288 16 21,1-1 0,-68-27-1,71 22-7,24 10-33,0 2 1,0 1-1,-1 0 1,0 3 0,1 0-1,-1 1 1,0 2-1,-40 6 1,-6 6-19,-134 42 1,119-21 5,2 0 8,78-34-38,15-7-2,14-8-9,0 10 31,-1 0 0,1 2 0,0 0 0,0 1 1,0 1-1,32 3 0,-18-2 0,195 3-14,81 0-326,-209 1 18,1 4-1,132 27 1,-218-32 274,99 13-302,2-5 1,227-7-1,-329-6 325,0 0 0,26-7-1,-39 9 33,-1 0 0,-1-1 0,0 1 1,0 0-1,1 0 0,-1 0 0,0-1 1,0 1-1,0 0 0,1 0 0,-1-1 1,0 1-1,0 0 0,0-1 0,0 1 1,1 0-1,-1 0 0,0-1 0,0 1 1,0 0-1,0-1 0,0 1 0,0 0 0,0-1 1,0 1-1,0 0 0,0-1 0,0 1 1,0 0-1,0-1 0,0 1 0,0 0 1,0 0-1,0-1 0,-1 1 0,1 0 1,0-1-1,0 1 0,0 0 0,0 0 1,-1-1-1,1 1 0,0 0 0,0 0 0,-1-1 1,1 1-1,0 0 0,0 0 0,-1-1 1,-13-12 12,1 9-10,0 0 0,0 1 0,0 0 0,0 0 0,-1 2-1,-23-1 1,20 1 1,-478-2 212,165 4 76,157-5 283,-206-32-1,354 32-514,-1-1 0,-34-12 0,59 17-60,1 0 0,0-1-1,0 1 1,0 0 0,0 0 0,0 0 0,-1 0 0,1-1 0,0 1 0,0 0-1,0 0 1,0 0 0,0-1 0,0 1 0,0 0 0,0 0 0,0 0 0,-1-1 0,1 1-1,0 0 1,0 0 0,0-1 0,0 1 0,0 0 0,1 0 0,-1 0 0,0-1-1,0 1 1,0 0 0,0 0 0,0-1 0,0 1 0,0 0 0,0 0 0,0 0 0,0-1-1,1 1 1,-1 0 0,0 0 0,0 0 0,0 0 0,0-1 0,1 1 0,-1 0-1,0 0 1,0 0 0,0 0 0,1 0 0,-1 0 0,0 0 0,0 0 0,0 0 0,1-1-1,-1 1 1,0 0 0,1 0 0,12-4-11,1 1 0,-1 0-1,1 0 1,0 1 0,23 0 0,-9 1-5,354 3-430,-69 4-668,202 10-192,-397-9 1105,206-14 0,-293 4 161,0 2 0,54 4 0,-79 0 37,-11 3 10,-13 2 7,-15-2 62,-1-1-1,1-1 0,-1-2 0,-58-4 0,47 1 1,-1018-90 893,1037 87-945,-75-12-220,91 14 56,1-1 0,-1 0 0,1 0 0,0-1 0,0 0 0,0-1 1,-14-9-1,18 8-82,5 1-56</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5:03.997"/>
    </inkml:context>
    <inkml:brush xml:id="br0">
      <inkml:brushProperty name="width" value="0.05" units="cm"/>
      <inkml:brushProperty name="height" value="0.05" units="cm"/>
    </inkml:brush>
  </inkml:definitions>
  <inkml:trace contextRef="#ctx0" brushRef="#br0">4739 159 11530,'-51'-23'555,"-2"2"0,0 2-1,-1 3 1,-1 2-1,-66-8 1,-286-13-1138,356 32 532,-936-3-52,0 75 957,245 17-894,615-71 15,-171 33 46,210-29 113,-112 41-1,169-48-76,0 2 1,1 1-1,0 1 0,1 2 1,1 1-1,1 1 1,0 2-1,2 0 0,1 2 1,-39 48-1,47-51-32,1 0-1,2 2 1,0-1 0,2 2-1,0 0 1,-9 31 0,15-35-31,0 0 1,1 0 0,1 0 0,1 0 0,1 1 0,1-1 0,1 1 0,4 30-1,-1-31-1,1-1-1,0-1 0,1 1 1,1-1-1,1 0 1,1 0-1,18 29 0,-11-25-1,1-1-1,0-1 0,2 0 1,0-2-1,23 18 1,2-4-11,1-3-1,2-1 1,0-3 0,2-2 0,55 19-1,35 5-70,240 49 0,152-21-179,-244-56 5,1-13-1,317-33 0,563-133-137,-441-10 413,-568 119 33,-3-6 0,219-115 0,-302 131 41,78-55 0,-121 74 31,-2-1 0,0-2 0,-1 0 0,45-57 0,-66 74-68,0-1 1,0 1 0,-1-1 0,-1-1-1,1 1 1,-2-1 0,1 1 0,-1-1-1,3-15 1,-6 17-12,1 0 1,-1 0-1,0 0 0,-1 0 1,0 0-1,0 0 0,0 0 1,-1 0-1,-1 1 0,1-1 0,-1 0 1,-5-9-1,-2 0 7,0 1 0,-1 1 0,-1-1 0,0 2 0,-1 0 0,-1 0 0,0 1 0,-1 1 0,-23-16 0,3 7-64,-1 1 0,0 1 1,-57-19-1,41 21-71,-1 2-1,0 3 1,-1 1 0,0 4 0,-1 1 0,1 3 0,-1 2-1,-93 12 1,22 6-132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5:04.757"/>
    </inkml:context>
    <inkml:brush xml:id="br0">
      <inkml:brushProperty name="width" value="0.05" units="cm"/>
      <inkml:brushProperty name="height" value="0.05" units="cm"/>
    </inkml:brush>
  </inkml:definitions>
  <inkml:trace contextRef="#ctx0" brushRef="#br0">1957 54 10354,'-439'-50'2828,"359"46"-2684,-1 4 0,1 4 0,-120 19 0,121-7-248,0 4 0,-88 33 0,112-30 81,0 1 0,2 3 0,-83 56 0,80-43 80,3 1 0,-50 52 1,78-68-6,1 2-1,1 1 1,2 1 0,0 1 0,-25 50-1,32-50-1,1 1 1,1 1-1,2 0 0,1 0 0,2 1 0,1 0 0,-2 40 0,7-48-15,1 1-1,1 0 1,1 0 0,2 0-1,0-1 1,2 0-1,1 0 1,1 0 0,21 45-1,-10-36-13,2 0 1,1-1-1,1-2 0,2 0 0,1-2 1,1-1-1,42 34 0,-11-17-6,2-2-1,1-3 1,72 34-1,-72-45-4,1-3 0,2-2 0,0-4 1,1-2-1,1-3 0,0-3 0,1-3 0,0-2 0,1-4 0,99-7 0,-93-3 16,-1-3 0,-1-3 0,0-4 1,-1-2-1,-1-4 0,-1-3 0,-1-2 0,-1-4 0,90-57 0,-132 72 100,-2 0-1,0-1 1,-1-1 0,-1-1-1,-1-1 1,30-39-1,-39 44-59,0-1 1,-2 0-1,1-1 0,-2 0 0,-1-1 0,0 0 1,-1 0-1,-1 0 0,-1-1 0,3-30 0,-4-62 212</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7.373"/>
    </inkml:context>
    <inkml:brush xml:id="br0">
      <inkml:brushProperty name="width" value="0.05" units="cm"/>
      <inkml:brushProperty name="height" value="0.05" units="cm"/>
    </inkml:brush>
  </inkml:definitions>
  <inkml:trace contextRef="#ctx0" brushRef="#br0">26 1 13811,'-22'4'2488,"22"-4"-2445,0 0 1,0 0 0,0 0 0,0 0 0,-1 0-1,1 0 1,0 0 0,0 0 0,0 0 0,0 0-1,0 0 1,-1 1 0,1-1 0,0 0-1,0 0 1,0 0 0,0 0 0,0 0 0,0 0-1,0 0 1,-1 0 0,1 0 0,0 0 0,0 1-1,0-1 1,0 0 0,0 0 0,0 0-1,0 0 1,0 0 0,0 0 0,0 1 0,0-1-1,0 0 1,0 0 0,0 0 0,0 0 0,0 0-1,0 1 1,0-1 0,0 0 0,0 0-1,0 0 1,0 0 0,0 0 0,0 1 0,0-1-1,0 0 1,0 0 0,0 0 0,0 0 0,4 3 355,1-1 1,-1 0-1,1 0 1,0 0-1,7 1 0,153 43 1898,186 63-731,-267-72-1372,136 81 0,66 69-156,-276-180-35,108 69 31,2-5 1,156 65-1,-257-127 66,0-2 1,0 0-1,1-1 1,37 6 0,-57-12-97,1 0 0,-1 0 1,1 0-1,-1 0 1,0 0-1,1 0 1,-1 0-1,0 0 1,1 0-1,-1 0 1,1 0-1,-1 0 1,0 0-1,1 0 1,-1 1-1,0-1 1,1 0-1,-1 0 1,0 0-1,1 1 1,-1-1-1,0 0 0,1 0 1,-1 1-1,0-1 1,0 0-1,1 1 1,-1-1-1,0 0 1,0 1-1,0-1 1,1 0-1,-1 1 1,0-1-1,0 0 1,0 1-1,0-1 1,0 1-1,0-1 1,0 0-1,0 1 1,0-1-1,0 0 0,0 1 1,0-1-1,0 1 1,0-1-1,0 0 1,0 1-1,-1-1 1,1 0-1,0 2 1,-1-2-59,1 1 1,-1 0-1,0 0 1,1 0-1,-1-1 1,0 1-1,0 0 1,1-1-1,-1 1 0,0 0 1,0-1-1,0 1 1,0-1-1,0 0 1,0 1-1,0-1 1,0 0-1,0 1 1,0-1-1,-1 0 1,0 0 9,0 0 1,0 0-1,0-1 1,0 1-1,0-1 1,1 1-1,-1-1 1,0 1 0,0-1-1,1 0 1,-3-2-1,-8-7-284</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8.145"/>
    </inkml:context>
    <inkml:brush xml:id="br0">
      <inkml:brushProperty name="width" value="0.05" units="cm"/>
      <inkml:brushProperty name="height" value="0.05" units="cm"/>
    </inkml:brush>
  </inkml:definitions>
  <inkml:trace contextRef="#ctx0" brushRef="#br0">24 514 14107,'-23'36'3819,"26"-43"-3339,1 1-1,0 0 1,0 0-1,0 0 0,1 1 1,6-7-1,10-11 252,322-448 2508,-336 464-3183,-4 9-37,-3 14-11,-24 109 48,-10 66 46,36-172-549,-2-18 433,0-1 0,1 0 0,-1 0 1,0 0-1,0 1 0,0-1 0,1 0 1,-1 0-1,0 0 0,0 0 0,0 1 1,1-1-1,-1 0 0,0 0 0,0 0 1,1 0-1,-1 0 0,0 0 1,1 0-1,-1 0 0,0 0 0,0 0 1,1 0-1,-1 0 0,0 0 0,0 0 1,1 0-1,-1 0 0,0 0 0,1 0 1,-1 0-1,0 0 0,0 0 0,1-1 1,2-1-47,1 0 1,-1-1 0,0 0-1,0 1 1,0-1 0,4-6-1,15-18-220</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8.563"/>
    </inkml:context>
    <inkml:brush xml:id="br0">
      <inkml:brushProperty name="width" value="0.05" units="cm"/>
      <inkml:brushProperty name="height" value="0.05" units="cm"/>
    </inkml:brush>
  </inkml:definitions>
  <inkml:trace contextRef="#ctx0" brushRef="#br0">103 0 18100,'-28'43'1584,"13"-22"-917,2 1-1,-18 36 1,28-50-521,0-1 0,1 1 0,0 0 0,0 0 0,0 0 0,1 0 0,1 0 0,-1 0 0,1 0 0,1 0 0,-1 0 0,3 11 0,-2-15-97,0-1-1,0 1 1,0 0-1,1-1 1,-1 1 0,1-1-1,0 1 1,0-1-1,0 0 1,1 0-1,-1 0 1,1 0-1,-1 0 1,1-1-1,6 6 1,-4-6-22,-1 1 1,1-1-1,0 0 0,0 0 1,0-1-1,0 1 1,0-1-1,0 0 1,0 0-1,9 0 0,-2-2-2,-1 1 0,0-1 0,1-1 0,-1 0-1,0-1 1,0 0 0,-1-1 0,1 0 0,-1 0 0,15-9-1,-12 4 61,0 0 0,0-1 0,-1 0 0,0-1 1,-1 0-1,13-17 0,-21 24-29,1 0 1,-1-1-1,0 0 1,0 0-1,0 0 0,-1 0 1,0 0-1,0 0 1,0 0-1,0-1 1,-1 1-1,0-1 1,0 1-1,-1-1 1,1 1-1,-1-1 1,0 0-1,-1 1 1,1-1-1,-1 1 1,-2-7-1,1 8-23,1 1 0,-1 0-1,0-1 1,0 1 0,-1 0 0,1 0 0,-1 1-1,1-1 1,-1 0 0,0 1 0,0 0 0,0-1-1,0 1 1,-1 0 0,1 1 0,0-1-1,-1 1 1,1-1 0,-1 1 0,0 0 0,1 0-1,-1 1 1,0-1 0,1 1 0,-1 0 0,-4 0-1,-3 0-205,1 0-1,0 1 1,-1 0-1,1 1 1,0 0-1,0 1 1,0 0-1,-13 7 1,0 5-2269,22-15 2392,0 0-1,1 1 0,-1-1 0,0 1 1,1 0-1,-1-1 0,1 1 1,-1-1-1,1 1 0,-1 0 1,1-1-1,-1 1 0,1 0 1,0 0-1,-1-1 0,1 1 1,0 0-1,0 0 0,0 0 1,0-1-1,-1 1 0,1 0 1,0 0-1,0 0 0,0 0 0,1-1 1,-1 1-1,0 1 0,9 6-983</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9.027"/>
    </inkml:context>
    <inkml:brush xml:id="br0">
      <inkml:brushProperty name="width" value="0.05" units="cm"/>
      <inkml:brushProperty name="height" value="0.05" units="cm"/>
    </inkml:brush>
  </inkml:definitions>
  <inkml:trace contextRef="#ctx0" brushRef="#br0">251 0 17764,'0'1'79,"1"0"1,-1-1-1,0 1 0,1 0 1,-1-1-1,0 1 1,0 0-1,1-1 1,-1 1-1,0 0 0,0-1 1,0 1-1,0 0 1,0-1-1,0 1 0,0 0 1,0 0-1,0-1 1,-1 1-1,1 0 1,0-1-1,0 1 0,-1 0 1,1-1-1,0 1 1,-1-1-1,1 1 0,0 0 1,-1-1-1,1 1 1,-1-1-1,0 1 0,-21 27 587,17-22-182,-21 24 351,-14 17-338,2 2 0,2 1 0,-33 62 0,67-108-494,0 0-1,1-1 1,-1 1-1,1 0 1,0 0-1,0 0 1,-1 4-1,2-8-16,0 0 0,1 0 0,-1 0 0,0 0 0,0 0 0,0 0 0,0 0 0,0-1 0,0 1 0,0 0 0,0 0 0,0 0 0,0 0 0,0 0 0,0 0 0,1 0 0,-1 0 0,0 0 0,0 0 0,0 0 0,0 0 0,0 0 0,0 0 0,0 0 0,0 0 0,0 0 0,1 0 0,-1 0 0,0 0 0,0 0 0,0 0 0,0 0 0,0 0 0,0 0 0,0 0 0,0 1 0,0-1 0,0 0 0,1 0 0,-1 0 0,0 0 0,0 0 0,0 0 0,0 0 0,0 0 0,0 0 0,0 0 0,0 0 0,0 0 0,0 1 0,0-1 0,0 0 0,0 0 0,0 0 0,0 0 0,0 0 0,0 0 0,0 0 0,0 0 0,0 0 0,0 1 0,0-1 0,0 0 0,0 0 0,0 0 0,10-10-817,6-15 120,-5 3 269,-3-3-135</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9.501"/>
    </inkml:context>
    <inkml:brush xml:id="br0">
      <inkml:brushProperty name="width" value="0.05" units="cm"/>
      <inkml:brushProperty name="height" value="0.05" units="cm"/>
    </inkml:brush>
  </inkml:definitions>
  <inkml:trace contextRef="#ctx0" brushRef="#br0">243 27 13267,'-1'-2'230,"0"0"1,0 1-1,0-1 1,0 1-1,0-1 0,0 1 1,0-1-1,-1 1 1,1 0-1,0-1 0,-1 1 1,1 0-1,-1 0 1,0 0-1,1 0 1,-1 0-1,0 0 0,1 1 1,-1-1-1,0 1 1,0-1-1,-2 1 0,2 0-15,0 0-1,-1 0 1,1 1-1,-1-1 1,1 1-1,0 0 0,-1 0 1,1 0-1,0 0 1,0 0-1,0 0 0,0 1 1,0-1-1,-3 4 1,-4 3 131,1 1 0,0 1 0,0-1 0,1 1 1,-9 17-1,1 0 0,-11 32 0,22-49-306,0-1 0,1 1 0,1 0 0,0 0 0,0 0 0,1 1 0,0 9 0,1-19-37,0-1 1,0 1-1,0 0 0,0-1 1,0 1-1,0 0 0,0-1 1,0 1-1,0 0 0,0-1 0,0 1 1,1-1-1,-1 1 0,0 0 1,0-1-1,1 1 0,-1-1 1,0 1-1,1-1 0,-1 1 1,1-1-1,-1 1 0,1 0 1,0-1-2,-1 0 1,1 0-1,-1 0 1,1 0-1,0 0 1,-1 0 0,1-1-1,-1 1 1,1 0-1,-1 0 1,1 0-1,-1 0 1,1-1 0,-1 1-1,1 0 1,-1-1-1,0 1 1,1 0-1,-1-1 1,1 0 0,2-2 6,0 0-1,0 0 1,0 0 0,-1-1 0,0 1 0,2-4 0,1-6 14,0 0-1,-1 0 1,-1-1 0,0 1-1,2-26 1,-4 31-16,-1 0-1,0 0 1,0 0 0,0 1 0,-1-1 0,-1 0-1,1 0 1,-1 1 0,-1-1 0,1 1 0,-7-13-1,8 19-8,1 0 0,-1 0 0,0-1 0,1 1-1,-1 0 1,0 0 0,0 0 0,1 0-1,-1 1 1,0-1 0,0 0 0,0 0 0,0 0-1,0 1 1,0-1 0,0 1 0,-1-1 0,1 1-1,0-1 1,0 1 0,0-1 0,-1 1 0,1 0-1,0 0 1,0 0 0,-1 0 0,1 0-1,0 0 1,0 0 0,-1 0 0,1 0 0,0 0-1,0 1 1,0-1 0,-1 0 0,1 1 0,0-1-1,0 1 1,0 0 0,0-1 0,0 1-1,0 0 1,0 0 0,0 0 0,-1 1 0,-2 2-52,0 0 1,0 1 0,0-1-1,1 1 1,0 0 0,0 0 0,0 1-1,-2 7 1,1-4-227,1 1 1,0 1-1,1-1 1,1 0-1,-1 0 1,2 1-1,0 20 1,1-24 108,0-1 0,0 1 1,1 0-1,-1-1 1,2 1-1,-1-1 0,1 1 1,0-1-1,0 0 0,1 0 1,-1-1-1,1 1 1,5 5-1,17 15-608</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9.925"/>
    </inkml:context>
    <inkml:brush xml:id="br0">
      <inkml:brushProperty name="width" value="0.05" units="cm"/>
      <inkml:brushProperty name="height" value="0.05" units="cm"/>
    </inkml:brush>
  </inkml:definitions>
  <inkml:trace contextRef="#ctx0" brushRef="#br0">11 58 15627,'-2'10'650,"-1"0"0,1 0 0,1-1-1,0 2 1,0-1 0,1 0 0,0 0-1,1 0 1,3 16 0,-4-25-589,0 0 0,0 0 1,1 0-1,-1 0 0,0 0 1,1 0-1,-1 0 0,1-1 0,-1 1 1,1 0-1,-1 0 0,1 0 1,0 0-1,-1-1 0,1 1 0,0 0 1,0-1-1,0 1 0,-1 0 1,1-1-1,0 1 0,0-1 1,0 1-1,0-1 0,0 0 0,0 1 1,0-1-1,0 0 0,0 0 1,0 0-1,0 0 0,0 0 0,0 0 1,0 0-1,0 0 0,0 0 1,0 0-1,0 0 0,0-1 1,0 1-1,0 0 0,0-1 0,0 1 1,0-1-1,0 1 0,0-1 1,0 1-1,-1-1 0,2-1 0,5-2 122,-1-1 0,0 1 0,-1-2 0,1 1 0,6-9 0,-1 0 254,16-27 1,-24 36-374,0 0 1,-1-1 0,1 1 0,-1-1 0,0 1 0,-1-1-1,1 0 1,-1 0 0,0-7 0,-1 12-53,0 0 0,0-1 0,-1 1 0,1 0 0,0-1 1,-1 1-1,1 0 0,-1-1 0,1 1 0,-1 0 0,0 0 0,1 0 0,-1-1 0,0 1 0,0 0 1,0 0-1,0 0 0,0 0 0,0 1 0,0-1 0,0 0 0,0 0 0,0 1 0,-1-1 1,1 0-1,0 1 0,0-1 0,-1 1 0,1 0 0,0-1 0,-1 1 0,1 0 0,0 0 0,-1 0 1,1 0-1,0 0 0,-1 0 0,-1 0 0,-3 1-44,-1-1-1,0 1 1,1 0-1,-1 1 1,1-1 0,-10 5-1,-17 12-696,32-17 697,0 0-1,0 0 0,-1 0 1,1 0-1,0 1 0,0-1 1,0 0-1,1 1 0,-1-1 1,0 0-1,0 1 0,1-1 1,-1 1-1,1-1 0,-1 1 1,1-1-1,-1 1 0,1 0 1,0-1-1,0 3 0,3 7-297</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20.378"/>
    </inkml:context>
    <inkml:brush xml:id="br0">
      <inkml:brushProperty name="width" value="0.05" units="cm"/>
      <inkml:brushProperty name="height" value="0.05" units="cm"/>
    </inkml:brush>
  </inkml:definitions>
  <inkml:trace contextRef="#ctx0" brushRef="#br0">184 5 16860,'0'0'50,"0"-1"1,0 1-1,0 0 1,0 0-1,0 0 1,0 0-1,0-1 1,0 1-1,0 0 1,0 0-1,0 0 1,0 0-1,0-1 1,0 1-1,-1 0 1,1 0-1,0 0 1,0 0 0,0 0-1,0 0 1,0-1-1,0 1 1,-1 0-1,1 0 1,0 0-1,0 0 1,0 0-1,0 0 1,-1 0-1,1 0 1,0 0-1,0 0 1,0 0-1,0 0 1,-1 0-1,1 0 1,0 0-1,0 0 1,0 0-1,-1 0 1,1 0 0,0 0-1,0 0 1,0 0-1,0 0 1,-1 0-1,1 0 1,0 0-1,0 0 1,0 0-1,0 1 1,0-1-1,-1 0 1,1 0-1,0 0 1,0 0-1,0 0 1,0 0-1,0 1 1,0-1-1,0 0 1,0 0-1,-1 0 1,1 0 0,0 1-1,0-1 1,0 0-1,-10 12 722,-5 13-199,2 1 0,0 0 0,2 1 0,-10 39 0,13-41-404,-54 189 568,54-179-626,2 0-1,2 0 1,1 0-1,2 43 1,1-67-102,1-1 0,1 1 0,0-1 0,0 1 0,1-1 0,0 0 0,0 0 1,8 13-1,-8-17-195,0-1 1,0-1-1,1 1 0,0 0 1,0-1-1,0 0 1,0 0-1,1 0 0,-1 0 1,1-1-1,0 1 1,0-1-1,1-1 1,-1 1-1,12 3 0,-8-4 31,0 0 0,0 0 0,0-1 0,0 0 0,1-1 0,-1 0-1,0 0 1,13-3 0,40-9-692</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21.077"/>
    </inkml:context>
    <inkml:brush xml:id="br0">
      <inkml:brushProperty name="width" value="0.05" units="cm"/>
      <inkml:brushProperty name="height" value="0.05" units="cm"/>
    </inkml:brush>
  </inkml:definitions>
  <inkml:trace contextRef="#ctx0" brushRef="#br0">120 232 12603,'0'1'623,"0"0"-278,1 0-1,0 1 1,0-1 0,0 0-1,0 0 1,0 0-1,0 0 1,0 1-1,0-1 1,0-1 0,0 1-1,1 0 1,-1 0-1,0 0 1,1-1-1,1 2 1,2-1-154,1 0 0,0 1-1,-1-2 1,1 1 0,0-1 0,-1 0-1,1 0 1,0 0 0,-1-1 0,1 0-1,0 0 1,-1 0 0,1-1 0,-1 0-1,1 0 1,-1 0 0,0-1 0,0 0-1,0 0 1,0 0 0,-1 0 0,8-8-1,-5 4-75,0 1 0,0-1-1,-1 0 1,0 0-1,-1-1 1,0 0 0,0 0-1,0 0 1,-1-1 0,-1 1-1,1-1 1,-1 0-1,2-11 1,-4 16-94,-1 1 0,1 0 0,-1-1 0,0 1-1,0 0 1,0-1 0,-1 1 0,1 0 0,-1 0 0,1-1 0,-1 1 0,0 0-1,0 0 1,-1 0 0,1 0 0,-1 0 0,1 0 0,-1 0 0,0 1 0,0-1-1,0 0 1,-1 1 0,1 0 0,0-1 0,-1 1 0,0 0 0,1 0 0,-6-2-1,3 2-9,0 0 0,1 1-1,-1-1 1,0 1-1,0 0 1,0 1-1,0-1 1,0 1-1,0 0 1,0 0-1,0 0 1,0 1-1,0 0 1,0 0-1,0 0 1,0 1-1,0-1 1,-7 5 0,-1 1-7,0 1 1,0 1 0,1 0 0,0 1 0,1 0-1,0 1 1,0 0 0,1 1 0,1 0 0,-16 25 0,16-21-6,0 1 1,1 0 0,1 0 0,1 0-1,0 1 1,1 0 0,1 0-1,-3 31 1,7-44 0,0 1 0,0-1 0,0 0 0,0 1 0,1-1 0,0 0 0,0 1 0,1-1 0,-1 0 0,1 0 0,5 9 0,-5-11-9,0 0 1,0 0-1,1 0 0,0 0 1,0 0-1,-1 0 1,2-1-1,-1 0 0,0 1 1,0-1-1,1 0 1,-1-1-1,1 1 0,0-1 1,-1 1-1,8 0 1,1 1-137,0-2 1,0 0-1,0 0 1,0-1-1,0 0 0,0-1 1,0-1-1,0 0 1,21-6-1,-14 1 98,0 0-1,0-1 0,-1 0 0,0-2 0,18-12 0,-1-3-344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24.930"/>
    </inkml:context>
    <inkml:brush xml:id="br0">
      <inkml:brushProperty name="width" value="0.05" units="cm"/>
      <inkml:brushProperty name="height" value="0.05" units="cm"/>
    </inkml:brush>
  </inkml:definitions>
  <inkml:trace contextRef="#ctx0" brushRef="#br0">5661 48 11803,'-190'32'926,"-224"7"0,264-31-614,0 7 1,-183 42-1,-345 125 196,149-36-407,-457 161-52,-20 123-32,504-175 10,347-165-9,-161 124 0,283-190 1,2 2 1,1 0-1,1 2 0,-42 52 1,63-69-10,1 0 1,0 0 0,1 1-1,0 0 1,1 0-1,0 0 1,-5 25-1,8-28-5,1 0-1,1 0 1,-1 0-1,1 0 1,1-1-1,-1 1 1,2 0-1,-1 0 1,1 0-1,1 0 1,-1-1-1,8 16 1,-5-14-3,1 0-1,1-1 1,0 1-1,0-1 1,0-1-1,1 1 1,1-1-1,-1-1 1,1 1-1,1-2 1,-1 1-1,1-1 1,0-1-1,16 7 1,0-2-13,0-1 1,0-1-1,1-1 1,53 5 0,-23-7-4,0-4 0,0-2 1,86-12-1,167-47 9,117-56 101,-168 43-28,108-26 28,900-264 110,411-235 335,-1246 414-423,-23-35 17,-345 177-102,86-72 1,-116 84-42,-1-2 0,-1-1 1,46-64-1,-68 83-4,-2 1 0,0-1 0,0-1 1,-1 0-1,-1 0 0,-1 0 0,7-30 0,-10 38 6,-1 0-1,-1 0 0,1 0 0,-1 0 0,0 0 1,-1 0-1,0 0 0,0 0 0,0 0 0,-1 1 1,0-1-1,0 0 0,-1 1 0,0-1 0,0 1 1,-1 0-1,1 0 0,-1 0 0,0 0 0,-6-5 1,2 4-7,0 0 1,0 1-1,0 0 1,-1 1 0,1-1-1,-1 2 1,-1-1-1,1 1 1,-1 1 0,0-1-1,1 2 1,-1-1 0,0 2-1,-1-1 1,1 1-1,-12 1 1,-17 0-30,-1 3 0,-70 14-1,86-13 50,-51 9-37</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21.555"/>
    </inkml:context>
    <inkml:brush xml:id="br0">
      <inkml:brushProperty name="width" value="0.05" units="cm"/>
      <inkml:brushProperty name="height" value="0.05" units="cm"/>
    </inkml:brush>
  </inkml:definitions>
  <inkml:trace contextRef="#ctx0" brushRef="#br0">1 1 10586,'1'0'872,"-1"1"-736,0 2 225,-1-1 87,1-1-280,0 1-16</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21.927"/>
    </inkml:context>
    <inkml:brush xml:id="br0">
      <inkml:brushProperty name="width" value="0.05" units="cm"/>
      <inkml:brushProperty name="height" value="0.05" units="cm"/>
    </inkml:brush>
  </inkml:definitions>
  <inkml:trace contextRef="#ctx0" brushRef="#br0">76 37 13915,'5'-13'1542,"2"-9"-167,-4 20-127,-3 12 906,-7 40-1148,-3-1 1,-26 82 0,16-65-568,14-48-327,4-12-40,0 0 1,0 0-1,0 0 1,1 0-1,-2 10 1,3-15-63,0 0 0,0-1 1,1 1-1,-1 0 0,0-1 1,0 1-1,0 0 1,0-1-1,0 1 0,1 0 1,-1-1-1,0 1 0,1-1 1,-1 1-1,0-1 0,1 1 1,-1-1-1,1 1 0,-1-1 1,0 1-1,1-1 0,-1 1 1,2-1-1,-1 1 4,0-1 1,1 1-1,-1-1 0,1 0 0,-1 0 0,1 0 1,-1 0-1,1 0 0,-1 0 0,1 0 1,-1 0-1,0-1 0,1 1 0,-1 0 1,2-1-1,10-4 19,0-1 1,0 0-1,-1 0 1,0-1-1,17-13 0,55-49 14,-71 58-39,105-98-44,-118 108 35,1 1 0,0-1 0,-1 0 0,1 0 0,0 1 0,-1-1 0,1 1 0,0-1 0,0 1 0,0-1 0,-1 1 0,1-1 0,0 1 0,0 0 0,0-1 0,0 1 0,0 0 0,0 0 0,0 0 0,0 0 0,0 0 0,0 0 0,0 0 0,1 0 0,-1 1 0,0-1 1,-1 1-1,1 0 0,-1 0 0,1 0 1,-1-1-1,0 1 0,1 0 0,-1 0 1,0 0-1,1 0 0,-1 0 0,0 0 1,0 0-1,0 0 0,0 0 0,0 0 1,0-1-1,0 3 0,-1 7 14,0 0-1,-1 0 1,-3 12-1,-2-1-95,-1 0-1,0 0 1,-1-1-1,-20 32 1,28-52 58,1 1 0,-1-1 1,1 1-1,-1-1 0,1 1 1,0-1-1,-1 1 0,1-1 1,0 1-1,0-1 0,-1 1 0,1 0 1,0-1-1,0 1 0,0-1 1,-1 1-1,1 0 0,0-1 1,0 1-1,0 0 0,0-1 0,0 1 1,1 0-1,-1-1 0,0 1 1,0-1-1,0 1 0,0 0 0,1-1 1,-1 1-1,0-1 0,1 1 1,-1-1-1,0 1 0,1-1 1,-1 1-1,1-1 0,-1 1 0,1 0 1,8 1-351</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22.783"/>
    </inkml:context>
    <inkml:brush xml:id="br0">
      <inkml:brushProperty name="width" value="0.05" units="cm"/>
      <inkml:brushProperty name="height" value="0.05" units="cm"/>
    </inkml:brush>
  </inkml:definitions>
  <inkml:trace contextRef="#ctx0" brushRef="#br0">13 244 13259,'-1'1'151,"1"-1"-1,0 1 1,0 0 0,0 0-1,0 0 1,0-1 0,0 1 0,1 0-1,-1 0 1,0-1 0,0 1 0,0 0-1,1-1 1,-1 1 0,0 0 0,1-1-1,-1 1 1,1 0 0,-1-1-1,1 1 1,-1-1 0,1 1 0,-1-1-1,1 1 1,0-1 0,-1 1 0,1-1-1,-1 1 1,1-1 0,0 0 0,0 1-1,-1-1 1,1 0 0,0 0-1,-1 0 1,1 0 0,0 1 0,0-1-1,0 0 1,0 0 0,4 0 170,0 0-1,0 1 1,0-1 0,0-1 0,8-1-1,-1-1-136,1 0 0,-2-2 0,1 1-1,0-2 1,-1 1 0,0-1 0,0-1 0,-1 0-1,0-1 1,0 0 0,0 0 0,-1-1 0,-1 0-1,1-1 1,-1 0 0,-1 0 0,0-1 0,-1 0-1,0 0 1,0 0 0,5-18 0,-10 24-138,0 0 1,0 1-1,0-1 1,-1 0-1,0 0 1,0-8 0,0 12-37,0 0 1,-1-1-1,1 1 1,0 0-1,-1-1 1,1 1-1,-1 0 1,1-1 0,-1 1-1,1 0 1,-1 0-1,0 0 1,0-1-1,0 1 1,0 0 0,0 0-1,0 0 1,0 0-1,0 1 1,0-1-1,0 0 1,0 0-1,0 1 1,-1-1 0,1 0-1,0 1 1,-3-1-1,0 1 3,-1-1 1,0 1-1,1 1 0,-1-1 0,1 1 0,-1 0 1,1 0-1,-1 0 0,1 0 0,0 1 1,0 0-1,-1 0 0,1 0 0,0 0 0,-6 6 1,-4 2 1,0 1 1,-23 24 0,17-13-21,-27 38 1,39-49 1,2-1 0,-1 2 1,1-1-1,1 1 0,0-1 1,-3 16-1,7-26 2,0 1 1,1 0-1,-1 0 1,1 0-1,-1 0 1,1 0-1,0 0 1,0-1-1,0 1 1,0 0-1,0 0 1,0 0-1,1 0 1,-1 0-1,0 0 1,1 0-1,0-1 1,-1 1-1,1 0 1,0 0-1,0-1 1,0 1-1,0-1 1,0 1-1,0-1 0,1 1 1,-1-1-1,1 0 1,-1 1-1,0-1 1,1 0-1,0 0 1,-1 0-1,1 0 1,0 0-1,0-1 1,-1 1-1,1 0 1,0-1-1,0 1 1,3-1-1,6 2 1,0-2 0,0 0 0,0 0 0,0-1-1,19-4 1,81-23-13,4-1-27,-100 26 24,-1 1 1,0 1-1,1 0 1,-1 1-1,29 4 1,-39-3 16,0 0 1,-1 0-1,1 0 0,0 1 1,0 0-1,-1 0 1,1 0-1,-1 0 1,0 0-1,0 1 1,0-1-1,0 1 1,0 0-1,0 0 1,-1 0-1,1 0 1,3 7-1,-6-10 7,0 0-1,0 0 0,0 1 0,0-1 1,0 0-1,0 0 0,1 0 0,-1 1 1,0-1-1,0 0 0,0 0 1,1 0-1,-1 0 0,0 1 0,0-1 1,0 0-1,1 0 0,-1 0 1,0 0-1,0 0 0,0 0 0,1 0 1,-1 0-1,0 0 0,0 0 1,1 0-1,-1 0 0,0 0 0,0 0 1,1 0-1,-1 0 0,0 0 0,0 0 1,1 0-1,-1 0 0,0 0 1,0 0-1,7-10 207,1-14 96,-8 23-308,4-17 106,0 0 0,-2-1 0,1-26 0,-3 35-70,0 1-1,-1-1 0,0 1 0,0-1 0,-1 1 0,-1 0 1,1-1-1,-7-11 0,4 13-37,3 11-6,7 14-45,-1-13-44,-1-1 1,1 1 0,-1-1-1,1 0 1,0 0 0,0 0 0,0-1-1,1 1 1,-1-1 0,0 0 0,1 0-1,0 0 1,-1-1 0,1 0-1,0 0 1,0 0 0,0 0 0,0-1-1,7 0 1,-3 0-69,0-1 0,0 0 0,-1 0 0,1-1 0,0 0 0,-1 0 0,1-1 0,-1 0 0,0-1 0,8-4 0,23-19-510</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24.829"/>
    </inkml:context>
    <inkml:brush xml:id="br0">
      <inkml:brushProperty name="width" value="0.05" units="cm"/>
      <inkml:brushProperty name="height" value="0.05" units="cm"/>
    </inkml:brush>
  </inkml:definitions>
  <inkml:trace contextRef="#ctx0" brushRef="#br0">230 137 15131,'1'-3'344,"0"0"0,0 0 0,0-1 0,0 1 0,0 0 0,-1-1 0,1 1 0,-1 0 0,0-1 0,0 1 0,0 0 0,-1-5 0,1 7-259,-1 0 1,1 0 0,0 1 0,0-1 0,-1 0-1,1 0 1,-1 1 0,1-1 0,-1 0 0,1 1-1,-1-1 1,1 0 0,-1 1 0,1-1 0,-1 1-1,0-1 1,1 1 0,-1-1 0,0 1 0,1 0-1,-2-1 1,0 1-5,1-1 1,-1 1-1,0 0 0,1 0 0,-1 0 0,0 0 0,1 1 0,-1-1 1,1 0-1,-1 1 0,0-1 0,1 1 0,-1-1 0,-2 2 1,-8 6 24,1 0 1,0 0-1,0 1 1,1 1-1,0-1 1,0 2-1,-13 19 1,12-17-47,-1 0-20,2 1 0,0-1 0,0 2 0,1-1 0,1 1 1,1 0-1,0 1 0,-5 17 0,11-31-31,1 0-1,-1-1 1,1 1 0,0 0-1,0 0 1,0-1-1,0 1 1,0 0-1,0 0 1,0-1 0,1 1-1,-1 0 1,1 2-1,0-3-3,0-1 0,-1 1-1,1 0 1,-1-1-1,1 1 1,0-1-1,0 1 1,-1-1 0,1 1-1,0-1 1,0 1-1,-1-1 1,1 0-1,0 0 1,0 1 0,0-1-1,0 0 1,0 0-1,0 0 1,-1 0-1,1 0 1,0 0 0,0 0-1,0 0 1,0 0-1,0 0 1,0-1-1,-1 1 1,2-1 0,8-2 3,-1 0 0,0-1 0,0 0 0,0 0 0,0-1 0,-1 0 0,1-1 0,-1 0 0,7-7 0,65-69 12,-78 80-18,26-31-13,29-45 0,-54 77-13,-4 10 14,-3 12 4,-3 6 1,0-5 67,2 0 0,0 1 0,2 0 0,-2 41 0,5-62-52,0-1 1,0 1-1,0 0 0,0 0 1,1-1-1,-1 1 0,0 0 1,1 0-1,-1-1 0,1 1 1,-1 0-1,1-1 0,0 1 1,0-1-1,0 1 0,0-1 1,0 1-1,0-1 0,0 0 1,1 1-1,-1-1 0,0 0 1,1 0-1,-1 0 0,1 0 1,-1 0-1,1 0 0,-1-1 1,1 1-1,0 0 0,-1-1 1,1 1-1,0-1 0,-1 0 1,1 1-1,0-1 0,0 0 1,0 0-1,3-1 0,2 0 12,0 0-1,1 0 1,-1-1-1,0-1 1,0 1-1,0-1 1,0 0-1,9-6 1,3-4-66,0 0 1,-1 0 0,-1-2-1,0 0 1,-1-1 0,0-1-1,-2 0 1,0-1 0,-1-1-1,-1 0 1,11-22 0,-22 39 19,0-1 1,0 1-1,0-1 1,-1 1-1,1 0 1,-1-1-1,1 1 1,-1-5-1,0 7 21,0 0 1,0 0-1,0 0 0,0 0 1,0-1-1,0 1 0,0 0 1,0 0-1,0 0 0,0 0 0,0 0 1,0 0-1,0-1 0,0 1 1,0 0-1,0 0 0,-1 0 0,1 0 1,0 0-1,0 0 0,0 0 1,0 0-1,0 0 0,0-1 1,0 1-1,0 0 0,-1 0 0,1 0 1,0 0-1,0 0 0,0 0 1,0 0-1,0 0 0,0 0 1,0 0-1,-1 0 0,1 0 0,0 0 1,0 0-1,0 0 0,0 0 1,0 0-1,0 0 0,-1 0 0,1 0 1,0 0-1,-10 10-64,-59 93 315,63-95-245,-3 2 569,13-25-136,26-54-236,-26 64-208,-4 5 0,0 0 0,0 0 1,0-1-1,0 1 0,0 0 0,0 0 0,1 0 0,-1 0 0,0-1 0,0 1 0,0 0 0,0 0 0,0 0 0,0 0 0,0-1 0,0 1 0,0 0 0,0 0 0,0 0 0,0 0 0,0-1 1,0 1-1,0 0 0,0 0 0,0 0 0,0 0 0,0-1 0,0 1 0,-1 0 0,1 0 0,0 0 0,0 0 0,0-1 0,0 1 0,0 0 0,0 0 0,0 0 0,-1 0 0,1 0 0,0 0 1,0 0-1,0-1 0,0 1 0,-1 0 0,16-20 7,-5 10-6,-7 4 2,-1 0 0,1 1 0,-1-1 0,0 0 0,0 0 0,1-11 0,-1 9-1,0 0 1,0 0 0,6-13 0,-4 10 66,-9 18-11,-12 21 5,-23 84 104,36-95-112,0 0 0,0 0 0,2 1 0,-2 31 0,4-47-40,0-1 0,0 1 1,0 0-1,0 0 0,1 0 0,-1 0 0,0-1 1,1 1-1,0 0 0,-1 0 0,1-1 1,0 1-1,0 0 0,0-1 0,0 1 0,0-1 1,0 1-1,0-1 0,0 1 0,1-1 1,-1 0-1,3 2 0,-2-2 0,1 0 1,-1 0-1,1-1 1,-1 1-1,0-1 0,1 1 1,0-1-1,-1 0 1,1 0-1,-1 0 1,1-1-1,-1 1 0,1-1 1,-1 1-1,1-1 1,2-1-1,8-3 0,0-1 0,-1 0-1,0-1 1,-1 0 0,1 0 0,-2-2 0,1 1 0,-1-1-1,11-12 1,11-16-36,31-45-1,-62 80 29,59-90-146,-55 87 99,-3 9 20,-3 5 21,1 0-1,-2 0 1,1 0-1,-2-1 1,-5 17-1,0 3 12,-6 28 120,-11 94 1,22-118-54,2 1 1,1-1-1,1 1 1,9 46 0,1-19-16,14 79 9,-22-111-33,-1-1 0,-1 1-1,-3 28 1,1-48-1,0 0 0,-1 1 0,0-1 0,0 0 1,-1 0-1,0 0 0,0 0 0,-1-1 0,0 1 1,-7 9-1,9-15-8,0 1 0,0-1-1,0 0 1,0 0 0,0 0 0,0 0 0,0 0 0,-1-1 0,1 1 0,-1-1 0,1 0 0,-1 1-1,0-1 1,1 0 0,-1-1 0,0 1 0,0 0 0,0-1 0,1 1 0,-1-1 0,0 0 0,0 0-1,0 0 1,0 0 0,0-1 0,0 1 0,1-1 0,-1 0 0,0 0 0,0 0 0,1 0 0,-1 0-1,-2-2 1,-1-1 17,-1 0 0,2-1 0,-1 0 0,0 0 0,1 0 0,0 0 0,0-1 0,1 0-1,-1 0 1,1 0 0,1 0 0,-5-9 0,0-5 23,0 1 1,1-1-1,-4-22 0,6 21-42,2 0-1,0 0 0,1 0 1,1-1-1,1 1 0,1 0 0,5-30 1,-4 41-62,0 0 0,0 0 1,1 0-1,1 0 1,0 1-1,0-1 1,1 1-1,0 0 0,0 0 1,1 1-1,0 0 1,0 0-1,1 0 1,1 1-1,-1 0 0,1 0 1,11-8-1,4 3-614,0 1-1,28-10 1,-36 16 241,0 0 0,0-2 0,0 0 0,-1 0-1,0-1 1,0-1 0,-1-1 0,16-14 0,6-17-487</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25.231"/>
    </inkml:context>
    <inkml:brush xml:id="br0">
      <inkml:brushProperty name="width" value="0.05" units="cm"/>
      <inkml:brushProperty name="height" value="0.05" units="cm"/>
    </inkml:brush>
  </inkml:definitions>
  <inkml:trace contextRef="#ctx0" brushRef="#br0">300 0 17420,'6'17'1904,"13"14"-1064,-1 3-280,4 11 953,-3 7-345,-2 13-184,-4 2-224,-9 7-352,-7-1-71,-14 1-145,-7-1-56,-15-6-96,-5-2-112,-11-9-481,-3-7-575,-6-14 960,4-5-184,6-15-112</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7.118"/>
    </inkml:context>
    <inkml:brush xml:id="br0">
      <inkml:brushProperty name="width" value="0.05" units="cm"/>
      <inkml:brushProperty name="height" value="0.05" units="cm"/>
    </inkml:brush>
  </inkml:definitions>
  <inkml:trace contextRef="#ctx0" brushRef="#br0">8 923 15483,'-8'22'2041,"12"-16"-1173,9-10 97,20-17 127,0-1-1,36-32 0,-7 5-501,404-257 824,-276 187-1312,219-156-28,-336 225-64,-52 34-6,-16 12-7,1-1 1,0 1 0,1 0 0,-1 0-1,1 0 1,0 1 0,9-3 0,-25 13-29,-29 18-1007,36-25 1043,1-1-1,-1 1 1,1 0-1,-1-1 0,1 1 1,-1-1-1,1 1 1,0-1-1,-1 0 0,1 0 1,0 1-1,-1-1 1,-1-2-1,-1 1-67,-8-6-149</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8.090"/>
    </inkml:context>
    <inkml:brush xml:id="br0">
      <inkml:brushProperty name="width" value="0.05" units="cm"/>
      <inkml:brushProperty name="height" value="0.05" units="cm"/>
    </inkml:brush>
  </inkml:definitions>
  <inkml:trace contextRef="#ctx0" brushRef="#br0">344 138 17260,'1'-9'309,"0"1"-1,-1-1 1,0 1 0,-1-1 0,0 1 0,0-1 0,-1 1-1,0-1 1,-4-9 0,4 15-229,1 0-1,0 1 1,-1-1-1,0 1 1,1-1-1,-1 1 1,0 0-1,0 0 1,0-1-1,-1 1 1,1 1-1,0-1 1,-1 0 0,1 1-1,-1-1 1,0 1-1,1 0 1,-1-1-1,0 2 1,0-1-1,0 0 1,0 0-1,0 1 1,0 0 0,0-1-1,0 1 1,0 0-1,0 1 1,-3-1-1,-4 2-3,0 1-1,0-1 0,1 1 1,-1 1-1,1 0 1,0 0-1,0 1 0,1 0 1,-1 0-1,1 1 1,0 0-1,1 1 0,-1 0 1,-8 11-1,-1 1-24,2 0-1,1 2 1,0 0 0,-18 37-1,28-48-31,0-1 0,0 1 0,1 0 0,0 0 0,1 1-1,0-1 1,-1 20 0,3-27-14,0-1-1,0 1 1,1-1-1,-1 1 1,1-1-1,-1 1 1,1-1-1,0 1 1,0-1-1,0 0 1,0 1 0,0-1-1,1 0 1,-1 0-1,4 4 1,-3-4-2,0-1-1,1 1 1,-1-1 0,1 0 0,-1 1 0,1-1 0,-1 0 0,1-1 0,0 1 0,-1 0 0,1-1 0,0 1 0,0-1 0,-1 0 0,1 0-1,0 0 1,0 0 0,2-1 0,9-2-4,-1 0 0,0-1 0,0 0 0,-1-1 0,1 0 0,-1-1 1,0 0-1,-1-1 0,0-1 0,17-13 0,11-13-21,48-52 1,4-27-39,-89 109 56,0 3-7,-2 4 1,-3 10 2,-22 60 38,-29 98 165,44-131-145,1-1 0,-4 57-1,12-91-79,1 0 0,0 0 0,0 0-1,1 0 1,-1 0 0,2 5 0,-1-10 2,-1 1-1,0-1 1,0 1 0,0 0-1,0-1 1,1 1 0,-1-1 0,0 1-1,1-1 1,-1 0 0,0 1 0,1-1-1,-1 1 1,1-1 0,-1 0-1,1 1 1,-1-1 0,0 0 0,1 1-1,-1-1 1,1 0 0,0 1-1,0-1-21,0 0 0,0-1 0,0 1 0,0 0 0,0 0 0,0 0 0,0-1 0,0 1 0,0 0 0,0-1 0,0 1 0,0-1 0,0 1-1,-1-1 1,1 0 0,0 1 0,1-2 0,11-9-254,-1-1-113</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8.491"/>
    </inkml:context>
    <inkml:brush xml:id="br0">
      <inkml:brushProperty name="width" value="0.05" units="cm"/>
      <inkml:brushProperty name="height" value="0.05" units="cm"/>
    </inkml:brush>
  </inkml:definitions>
  <inkml:trace contextRef="#ctx0" brushRef="#br0">178 69 18980,'-1'-1'64,"0"1"0,1 0 0,-1-1 0,0 1 0,1 0 0,-1-1 0,0 1 0,0 0-1,0 0 1,1 0 0,-1-1 0,0 1 0,0 0 0,1 0 0,-1 0 0,0 0 0,0 0 0,0 1 0,1-1 0,-1 0 0,0 0 0,0 0 0,1 1 0,-1-1-1,0 0 1,-1 2 0,-22 11 97,12-3 27,0 0-1,1 0 0,0 1 1,1 1-1,0 0 0,-10 18 1,13-20-124,1 0 1,1 0 0,0 1 0,0-1-1,1 1 1,1 1 0,-1-1 0,2 0-1,-2 14 1,4-22-43,-1 0 0,1 0-1,0-1 1,0 1 0,1 0-1,-1 0 1,1 0 0,-1 0 0,1 0-1,0 0 1,0-1 0,0 1-1,1 0 1,-1-1 0,1 1-1,-1-1 1,1 1 0,0-1-1,0 0 1,0 0 0,0 1 0,0-2-1,0 1 1,1 0 0,-1 0-1,1-1 1,-1 1 0,1-1-1,-1 0 1,1 0 0,0 0 0,0 0-1,0 0 1,0-1 0,-1 1-1,7 0 1,1-1 30,0 1 0,1-2 0,-1 1 0,0-1 0,0-1 0,0 0 0,0 0 0,0-1 0,16-6 0,-14 3-5,0-1-1,0 0 0,-1 0 1,1-1-1,-2 0 0,1-1 1,-1-1-1,-1 1 1,0-1-1,0-1 0,9-15 1,-13 19-32,-1-1 0,0 1 0,0-1 0,-1 0 0,0 0 0,0 0 0,-1-1 0,0 1 0,-1 0-1,1-1 1,-2 1 0,1-1 0,-1 1 0,-1-1 0,1 1 0,-1-1 0,-1 1 0,0-1 0,-3-9 0,3 14-10,1 0-1,-1 0 1,0 0-1,0 1 0,-1-1 1,1 1-1,-1 0 1,1 0-1,-1 0 0,0 0 1,0 0-1,-1 0 0,1 1 1,0-1-1,-1 1 1,0 0-1,1 0 0,-1 1 1,0-1-1,0 1 1,0-1-1,0 1 0,0 1 1,0-1-1,0 1 1,-1-1-1,1 1 0,0 0 1,0 0-1,0 1 1,0-1-1,-8 3 0,6-1-69,0-1 0,0 1 0,1 0 0,-1 0 0,1 1-1,0-1 1,-1 1 0,1 1 0,0-1 0,1 1 0,-1 0-1,1 0 1,0 0 0,-1 0 0,2 1 0,-1-1 0,1 1 0,-1 0-1,1 1 1,1-1 0,-1 0 0,-3 11 0,6-14-7,-1 0 0,1 0 0,-1 0 0,1 1-1,0-1 1,0 0 0,0 0 0,0 0 0,1 0 0,-1 1 0,0-1 0,1 0 0,0 0 0,-1 0 0,2 3 0,-1-4 44,0 0-1,0 0 1,0 1-1,0-1 1,1 0 0,-1 0-1,0 0 1,0 0-1,1-1 1,-1 1 0,0 0-1,1 0 1,-1-1-1,1 1 1,-1-1 0,1 1-1,-1-1 1,1 0 0,0 1-1,-1-1 1,1 0-1,1 0 1,33-5-557</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8.941"/>
    </inkml:context>
    <inkml:brush xml:id="br0">
      <inkml:brushProperty name="width" value="0.05" units="cm"/>
      <inkml:brushProperty name="height" value="0.05" units="cm"/>
    </inkml:brush>
  </inkml:definitions>
  <inkml:trace contextRef="#ctx0" brushRef="#br0">241 1 14395,'-15'35'1129,"-1"0"0,-2 0 1,-1-2-1,-2 0 0,-26 31 0,-47 78 1190,92-140-2335,1 1 0,0-1 0,0 1 0,-1-1 0,1 1 0,1 0 0,-1 0 0,0 5 0,11-17-1699,-6-5 1386,1-2-120</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9.389"/>
    </inkml:context>
    <inkml:brush xml:id="br0">
      <inkml:brushProperty name="width" value="0.05" units="cm"/>
      <inkml:brushProperty name="height" value="0.05" units="cm"/>
    </inkml:brush>
  </inkml:definitions>
  <inkml:trace contextRef="#ctx0" brushRef="#br0">204 17 17500,'-16'1'541,"0"0"0,0 0 0,0 2 0,0 0 0,-27 9 1,36-9-411,1-1 0,0 1 0,0 0 0,0 1 0,1-1 0,-1 1 1,-6 6-1,10-7-59,-1 0 1,1-1-1,-1 1 1,1 0-1,0 0 1,1 0-1,-1 1 1,0-1-1,1 0 1,0 1-1,0-1 1,0 1 0,0-1-1,-1 6 1,2-7-54,0 1 1,0-1 0,0 0-1,0 1 1,0-1 0,1 0-1,-1 1 1,1-1 0,-1 0-1,1 0 1,0 1 0,0-1-1,0 0 1,0 0 0,0 0-1,1 0 1,-1 0 0,3 3-1,-1-2 1,1-1-1,-1 1 0,0-1 0,1 1 1,0-1-1,0 0 0,-1-1 0,1 1 1,8 1-1,0 0 6,0-1 1,0 0-1,1-1 1,-1 0-1,1-1 0,14-2 1,-11 0 6,-1-1 0,1 0 0,-1-2 1,0 0-1,19-8 0,-25 9-6,-1-1 0,0 1 0,0-1 0,0 0 0,0-1 0,-1 0 0,0 0 1,-1-1-1,1 0 0,5-8 0,-10 13-17,-1 0 1,1 0-1,-1 0 0,0 0 1,0 0-1,0 0 1,0 0-1,0-1 0,-1 1 1,1 0-1,-1-1 0,1 1 1,-1 0-1,0-1 1,0 1-1,0-1 0,0 1 1,0 0-1,-2-5 0,1 5 1,0 0-1,0 0 1,0-1-1,-1 1 1,1 0-1,-1 0 1,0 1-1,1-1 1,-1 0-1,0 0 1,0 1-1,0-1 0,0 1 1,0 0-1,-4-2 1,-3-1 5,1 1 0,-1 1 0,0-1 1,0 1-1,0 1 0,0 0 0,0 0 0,0 0 0,-10 2 1,6 0-34,0 1 1,1 1-1,0 0 0,-1 0 1,1 2-1,0-1 1,1 1-1,-1 1 1,-10 7-1,17-9-52,0-1-1,0 1 0,1 0 1,0 0-1,0 0 0,0 0 1,0 1-1,1 0 0,-5 8 1,6-10-17,1 1 1,-1 0 0,1 0 0,0 0-1,0 0 1,1 0 0,-1 0 0,1 0-1,-1 0 1,1 0 0,1 0 0,-1 0 0,1 0-1,-1 0 1,2 4 0,10 17-278,6-6-92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25.889"/>
    </inkml:context>
    <inkml:brush xml:id="br0">
      <inkml:brushProperty name="width" value="0.05" units="cm"/>
      <inkml:brushProperty name="height" value="0.05" units="cm"/>
    </inkml:brush>
  </inkml:definitions>
  <inkml:trace contextRef="#ctx0" brushRef="#br0">363 87 17516,'3'3'1179,"-2"9"-618,0 28-376,-1-7 158,4 26-119,2 0-1,3-1 0,2 0 0,3 0 1,2-2-1,40 95 0,-51-139-209,1 0 0,0-1-1,1 0 1,0 0 0,0 0 0,14 14-1,-13-19-117,-5-9-261,-12-14-494,-5-1 15,-2 1 0,0 1 1,-26-21-1,-63-41-2784,70 53 2953,-53-36-573,25 18 1514,-60-53-1,117 92 258,1-1 1,0 0 0,1 0-1,-1 0 1,-6-12-1,10 15-404,0 0-1,0 1 1,1-1-1,-1 0 1,0 0 0,1 1-1,0-1 1,-1 0-1,1 0 1,0 0-1,0 0 1,0 1 0,0-1-1,0 0 1,1 0-1,-1 0 1,0 0-1,1 1 1,0-1 0,-1 0-1,1 0 1,0 1-1,0-1 1,0 1-1,0-1 1,2-2 0,8-6 227,0 0 1,0 1 0,1 0 0,0 1 0,1 0 0,0 1 0,21-9 0,-21 10-197,78-37 251,3 4 0,1 5 0,143-34-1,-234 67-486,-15-2-22</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09.758"/>
    </inkml:context>
    <inkml:brush xml:id="br0">
      <inkml:brushProperty name="width" value="0.05" units="cm"/>
      <inkml:brushProperty name="height" value="0.05" units="cm"/>
    </inkml:brush>
  </inkml:definitions>
  <inkml:trace contextRef="#ctx0" brushRef="#br0">27 69 14939,'-5'8'535,"1"-1"0,0 1 0,0 0 0,-4 16 0,8-23-485,-1 0-1,1 0 1,0 0 0,0 0-1,-1 0 1,1 0 0,0 0-1,0 0 1,0 0 0,0 1-1,0-1 1,0 0 0,1 0 0,-1 0-1,0 0 1,0 0 0,1 0-1,-1 0 1,1 0 0,-1 0-1,1 0 1,-1 0 0,1-1-1,-1 1 1,1 0 0,0 0-1,0 0 1,-1-1 0,1 1 0,0 0-1,0-1 1,0 1 0,0-1-1,0 1 1,0-1 0,-1 1-1,1-1 1,1 0 0,-1 1-1,0-1 1,0 0 0,0 0-1,0 0 1,0 1 0,0-1 0,0-1-1,0 1 1,0 0 0,0 0-1,0 0 1,1-1 0,8-1 91,0 0 0,0-1 1,0 0-1,-1-1 0,0 0 1,1 0-1,-2-1 1,1-1-1,0 1 0,-1-1 1,0-1-1,-1 1 0,1-1 1,-1-1-1,0 1 0,-1-1 1,10-15-1,-15 21-127,-1 1 0,1 0-1,0-1 1,-1 1 0,1-1-1,-1 1 1,1-1 0,-1 1 0,0-1-1,1 1 1,-1-1 0,0 1-1,0-1 1,0 0 0,0 1 0,0-1-1,-1 1 1,1-2 0,-1 2-4,1 0 0,-1 0 0,0 0 0,1 0 0,-1 0 0,0 0 0,0 0 0,0 1 0,0-1 0,1 0 0,-1 1 0,0-1 0,0 1 0,0-1 0,0 1 1,0-1-1,0 1 0,-1-1 0,0 1 0,-4-1 14,1 0 0,-1 1 1,0 0-1,0 0 0,1 0 0,-1 1 1,0-1-1,-7 3 0,0 1 21,1-1 0,-19 10 0,28-11-93,-1-1-1,1 1 1,0 0 0,0 0-1,0 0 1,0 1 0,0-1 0,0 1-1,0 0 1,1 0 0,0 0-1,-1 0 1,-1 4 0,4-7 40,0 0 0,-1 1 0,1-1 0,0 0 0,0 1 1,0-1-1,0 1 0,0-1 0,-1 0 0,1 1 0,0-1 0,0 1 0,0-1 0,0 0 1,0 1-1,0-1 0,1 1 0,-1-1 0,0 0 0,0 1 0,0-1 0,0 1 0,0-1 1,1 0-1,-1 1 0,0-1 0,0 0 0,0 1 0,1-1 0,-1 0 0,0 1 1,1-1-1,-1 0 0,1 1 0,8-1-168</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0.224"/>
    </inkml:context>
    <inkml:brush xml:id="br0">
      <inkml:brushProperty name="width" value="0.05" units="cm"/>
      <inkml:brushProperty name="height" value="0.05" units="cm"/>
    </inkml:brush>
  </inkml:definitions>
  <inkml:trace contextRef="#ctx0" brushRef="#br0">137 15 17940,'8'-13'1669,"-8"13"-1642,0 0 1,0 0-1,0 0 0,0 0 0,0 0 1,0 0-1,0 0 0,0 0 1,0 0-1,0 0 0,0 1 1,0-1-1,0 0 0,0 0 0,0 0 1,-1 0-1,1 0 0,0 0 1,0 0-1,0 0 0,0 0 0,0 0 1,0 0-1,0 0 0,0 0 1,0 0-1,0 0 0,0 0 1,0 0-1,0 0 0,-1 0 0,1 0 1,0 0-1,0 0 0,0 0 1,0-1-1,0 1 0,0 0 0,0 0 1,0 0-1,0 0 0,0 0 1,0 0-1,0 0 0,0 0 1,0 0-1,0 0 0,0 0 0,0 0 1,0 0-1,0 0 0,-1 0 1,1 0-1,0 0 0,0-1 0,0 1 1,0 0-1,0 0 0,0 0 1,0 0-1,0 0 0,0 0 1,0 0-1,0 0 0,0 0 0,0 0 1,1 0-1,-4 1 223,0 1 0,1 0 0,-1 1-1,1-1 1,0 0 0,0 1 0,-2 3 0,-8 11 66,1 2 0,2-1 0,0 1 0,-12 38 0,-16 85 3,30-112-246,1 1 0,2 0 0,1 0 0,1 0 1,2 1-1,5 51 0,-4-78-126,0 1 0,1 0 0,-1 0 0,1-1 0,0 1 0,1-1 0,-1 1 0,1-1 0,0 0 0,0 0 0,6 7 0,-5-9-29,-1 0 0,1 0 0,0 0 0,0 0 0,0-1-1,0 1 1,0-1 0,1 0 0,-1-1 0,1 1 0,-1-1 0,1 0 0,-1 0 0,10 1 0,9-2-297</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0.644"/>
    </inkml:context>
    <inkml:brush xml:id="br0">
      <inkml:brushProperty name="width" value="0.05" units="cm"/>
      <inkml:brushProperty name="height" value="0.05" units="cm"/>
    </inkml:brush>
  </inkml:definitions>
  <inkml:trace contextRef="#ctx0" brushRef="#br0">2 1 17156,'0'6'419,"-1"0"0,1-1 0,0 1 0,0 0 0,1 0 0,2 9 0,0 14 921,-1 50 508,-3-44-1407,2 0 0,8 48 0,-9-81-421,1 0 1,-1 0 0,1 1-1,0-1 1,0 0-1,0 0 1,0 0-1,0 0 1,0 0 0,0 0-1,0 0 1,1 0-1,2 2 1,-3-3-9,1 0 0,-1 0-1,1 0 1,-1-1 0,1 1 0,-1 0 0,1-1 0,0 1 0,-1-1 0,1 0-1,0 0 1,-1 1 0,1-1 0,0 0 0,-1 0 0,1-1 0,0 1 0,-1 0 0,4-1-1,3-2 15,1 0 0,0 0 0,-1-1-1,1 0 1,-1-1 0,0 0 0,-1 0-1,13-11 1,53-55 92,63-88-45,-135 158-75,0 0-1,-1 0 1,1 0-1,0 0 1,0 0-1,0 0 1,0 1-1,0-1 1,0 0-1,0 0 1,0 1 0,1-1-1,-1 1 1,0-1-1,0 1 1,1 0-1,-1-1 1,2 1-1,-3 0 2,1 0-1,-1 1 1,1-1 0,-1 0-1,1 1 1,-1-1-1,1 1 1,-1-1 0,1 1-1,-1-1 1,0 1-1,1-1 1,-1 1 0,0-1-1,1 1 1,-1-1-1,0 1 1,0 0-1,0-1 1,1 1 0,-1-1-1,0 1 1,0 0-1,0-1 1,0 2 0,0 9-8,0-1 0,-1 0 1,-2 14-1,2-15 10,-10 48 25,7-37-275,0 1 0,0 30-1,2-59-112,2-11 148</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1.282"/>
    </inkml:context>
    <inkml:brush xml:id="br0">
      <inkml:brushProperty name="width" value="0.05" units="cm"/>
      <inkml:brushProperty name="height" value="0.05" units="cm"/>
    </inkml:brush>
  </inkml:definitions>
  <inkml:trace contextRef="#ctx0" brushRef="#br0">189 1 16476,'-13'5'513,"0"0"0,0 1 1,0 1-1,1 0 1,0 1-1,0 0 1,-20 20-1,25-22-377,1 1-1,-1 0 1,2 0 0,-1 1-1,1-1 1,0 1-1,0 1 1,1-1 0,0 0-1,0 1 1,1 0-1,-3 17 1,5-24-106,1 1 0,0-1 0,-1 0 0,1 0 0,0 1 0,0-1 0,1 0 0,-1 0 0,0 1 0,1-1 0,-1 0 0,1 0 0,0 0 0,0 0 0,0 0 0,0 0 0,0 0 0,0 0 0,0 0 0,1 0 0,1 1 0,-1-1 1,1 0 1,0 0-1,0 0 1,0-1 0,0 1-1,0-1 1,0 0-1,0 0 1,0 0-1,1 0 1,-1 0 0,6 0-1,4-1 26,-1 0 1,1 0-1,0-2 0,0 1 1,-1-2-1,16-3 0,17-11 90,-2-1 1,0-2-1,80-51 1,-116 67-126,21-13 17,-28 17-33,1-1 1,0 1 0,0-1-1,-1 1 1,1 0-1,0-1 1,0 1-1,0 0 1,0 0-1,0 0 1,0 0-1,0-1 1,-1 1-1,1 0 1,0 0-1,0 1 1,0-1-1,0 0 1,0 0-1,0 0 1,0 1-1,-1-1 1,1 0-1,0 1 1,0-1-1,0 1 1,0 0 12,0 0-1,-1 1 1,1-1 0,0 0 0,-1 1-1,1-1 1,-1 0 0,0 0-1,0 1 1,1-1 0,-1 1 0,0-1-1,0 0 1,0 1 0,-1 1 0,-4 27 198,2-14-69,2-15-131,1 1 0,-1-1 0,1 0 0,0 0-1,0 0 1,0 1 0,0-1 0,0 0-1,0 0 1,0 1 0,0-1 0,0 0 0,1 0-1,-1 0 1,0 1 0,1-1 0,-1 0-1,1 0 1,-1 0 0,1 0 0,-1 0 0,1 0-1,0 0 1,0 0 0,0 0 0,-1 0-1,1 0 1,0-1 0,0 1 0,2 1 0,0-1 5,0-1 0,0 0 0,0 0 0,0 0 0,0 0 0,0 0 0,0-1 0,0 1 1,0-1-1,0 0 0,6-2 0,54-25 54,-51 21-91,0 1 0,1 0 0,-1 1 0,1 1 0,0 0 0,0 0 0,1 1 0,14-1 0,-27 4 10,1 0-1,0 0 1,0 0 0,-1 1-1,1-1 1,0 0-1,-1 1 1,1-1 0,0 1-1,-1-1 1,1 1-1,0 0 1,-1 0 0,1-1-1,-1 1 1,1 0-1,-1 1 1,0-1 0,1 0-1,-1 0 1,0 0-1,0 1 1,0-1-1,0 1 1,0-1 0,0 1-1,0-1 1,-1 1-1,1 0 1,0-1 0,-1 1-1,1 0 1,-1 2-1,1 5 1,0 0 0,-1 0 0,0 0 0,0 0 0,-3 11 0,1-1-37,2-20 20,0 1 1,0 0-1,0 0 0,0 0 0,-1-1 0,1 1 1,0 0-1,0 0 0,0 0 0,0 0 1,0-1-1,0 1 0,-1 0 0,1 0 0,0 0 1,0 0-1,0 0 0,0-1 0,-1 1 0,1 0 1,0 0-1,0 0 0,0 0 0,-1 0 1,1 0-1,0 0 0,0 0 0,0 0 0,-1 0 1,1 0-1,0 0 0,0 0 0,0 0 0,-1 0 1,1 0-1,0 0 0,0 0 0,0 0 1,-1 0-1,1 0 0,0 0 0,0 0 0,0 1 1,0-1-1,-1 0 0,1 0 0,0 0 0,0 0 1,0 0-1,0 1 0,-1-1 0,1 0 0,0 0 1,0 0-1,0 0 0,0 1 0,0-1 1,0 0-1,0 0 0,0 0 0,0 1 0,0-1 1,0 0-1,-1 0 0,1 0 0,0 1 0,0-1 1,0 0-1,1 0 0,-12-16-180,5-14-142</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1.697"/>
    </inkml:context>
    <inkml:brush xml:id="br0">
      <inkml:brushProperty name="width" value="0.05" units="cm"/>
      <inkml:brushProperty name="height" value="0.05" units="cm"/>
    </inkml:brush>
  </inkml:definitions>
  <inkml:trace contextRef="#ctx0" brushRef="#br0">4 64 16988,'-3'1'1864,"4"-1"-1048,10 0-296,13-5 857,7 2-169,10-4-328,7-1-296,2 0-808,1 1-432,1-1 592,-5 0-144,-4-2-120</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2.507"/>
    </inkml:context>
    <inkml:brush xml:id="br0">
      <inkml:brushProperty name="width" value="0.05" units="cm"/>
      <inkml:brushProperty name="height" value="0.05" units="cm"/>
    </inkml:brush>
  </inkml:definitions>
  <inkml:trace contextRef="#ctx0" brushRef="#br0">166 201 16820,'5'-7'847,"-1"0"1,0 0 0,-1 0-1,0 0 1,0-1 0,-1 0-1,1 1 1,-2-1-1,3-14 1,-2 9-553,-1 5-244,0 1 0,0-1 0,-1 0 0,0 1 0,0-1 0,-1 1 0,-2-15 0,2 21-53,1-1 0,-1 1 0,1 0 0,-1-1 0,1 1-1,-1 0 1,0-1 0,1 1 0,-1 0 0,0 0-1,0 0 1,0 0 0,0 0 0,0 0 0,0 0-1,0 0 1,-1 0 0,1 0 0,-2 0 0,1 0 1,1 1 0,-1 0-1,0 0 1,0 0 0,0 0 0,0 0 0,0 1 0,1-1 0,-1 0 0,0 1 0,0-1-1,1 1 1,-1 0 0,0-1 0,1 1 0,-1 0 0,0 0 0,1 0 0,-3 3 0,-5 3-6,0 1 0,1 0 0,0 0 0,0 1 0,-11 17 0,-28 54 1,41-68 11,0 1 0,0 0 0,1 0 1,-5 24-1,9-34-2,1 0-1,-1 0 1,1 0 0,0 0-1,0 0 1,1-1 0,-1 1 0,0 0-1,1 0 1,0 0 0,-1-1 0,4 6-1,-3-6 1,0 0 0,0-1 0,1 1-1,-1-1 1,0 1 0,1-1 0,0 1-1,-1-1 1,1 0 0,0 0 0,0 0 0,0 0-1,-1 0 1,1 0 0,0-1 0,0 1-1,0-1 1,0 1 0,0-1 0,3 1 0,5-1-1,-1 0 1,1-1 0,-1 1-1,1-2 1,-1 1 0,0-1 0,0-1-1,0 0 1,0 0 0,13-7 0,9-6 6,42-29 0,-9-2-22,-39 28 1,0 1 0,34-19 1,-56 36 9,-1 0 0,1 0 0,-1-1 0,1 1 0,0 1 0,-1-1 0,1 0 0,0 1 0,-1-1 0,1 1 1,0 0-1,0 0 0,4 0 0,-5 1 1,-1-1 0,0 1 1,0 0-1,0 0 0,1-1 1,-1 1-1,0 0 0,0 0 0,0 0 1,0 0-1,0 0 0,-1 0 1,1 0-1,0 0 0,0 1 0,-1-1 1,1 0-1,-1 0 0,1 1 1,-1-1-1,1 0 0,-1 1 0,0-1 1,0 0-1,0 1 0,1-1 1,-2 3-1,2 10 2,-1 0 0,-3 20 0,0 17 37,3-50-35,0 0 0,0 0 0,0 0 0,0 1 0,0-1 0,0 0 0,0 0 0,1 0 0,-1 0 0,0 1 0,1-1 0,-1 0 0,1 0 0,-1 0-1,1 0 1,0 0 0,-1 0 0,1 0 0,0 0 0,0-1 0,0 1 0,0 0 0,0 0 0,-1-1 0,1 1 0,0 0 0,1-1 0,-1 1 0,0-1 0,0 1 0,0-1 0,0 0 0,0 1-1,0-1 1,1 0 0,-1 0 0,0 0 0,0 0 0,0 0 0,0 0 0,1 0 0,-1 0 0,0-1 0,0 1 0,2-1 0,5-1 0,0-1 0,0 0 1,0 0-1,14-8 0,38-30-135,-45 30 28,0 0 0,1 1 0,33-15 0,-48 25 96,0-1 0,0 1 0,0-1 0,0 1 0,0-1 0,0 1 0,0 0 0,0-1 0,0 1-1,0 0 1,1 0 0,-1 0 0,0 0 0,0 0 0,0 0 0,0 0 0,0 1 0,0-1 0,0 0 0,0 0 0,0 1 0,0-1 0,0 1 0,0-1-1,0 1 1,0-1 0,0 1 0,0 0 0,0-1 0,-1 1 0,1 0 0,0 0 0,0 0 0,-1 0 0,1-1 0,-1 1 0,1 0 0,-1 0-1,1 0 1,-1 0 0,1 0 0,-1 0 0,0 0 0,0 0 0,1 1 0,-1-1 0,0 0 0,0 0 0,0 2 0,0 7 35,0-1 0,-1 1 1,0 0-1,-3 13 0,3-18-12,-4 14 48,4-16-153,0 1 1,0 0 0,0 0 0,0-1 0,0 1-1,1 0 1,0 0 0,0 7 0,0-11-40,1 1 1,0-1-1,-1 1 1,1-1-1,0 0 0,-1 1 1,1-1-1,0 0 1,0 1-1,-1-1 0,1 0 1,0 0-1,0 0 1,0 1-1,-1-1 0,1 0 1,0 0-1,0 0 1,0-1-1,-1 1 1,1 0-1,0 0 0,0 0 1,0 0-1,0-1 1,14-3-681</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3.514"/>
    </inkml:context>
    <inkml:brush xml:id="br0">
      <inkml:brushProperty name="width" value="0.05" units="cm"/>
      <inkml:brushProperty name="height" value="0.05" units="cm"/>
    </inkml:brush>
  </inkml:definitions>
  <inkml:trace contextRef="#ctx0" brushRef="#br0">12 118 15595,'-1'1'181,"0"0"-1,0 0 0,0 0 0,0 0 1,0 0-1,1 0 0,-1 0 0,0 0 1,1 0-1,-1 1 0,1-1 0,-1 0 1,1 0-1,0 1 0,-1-1 0,1 0 1,0 1-1,0-1 0,0 0 0,0 1 1,0-1-1,0 0 0,1 1 0,-1-1 1,0 0-1,1 1 0,-1-1 0,1 0 1,-1 0-1,1 0 0,-1 1 0,1-1 1,0 0-1,0 0 0,1 1 0,0 0-58,0-1-1,0 0 1,0 0-1,0 0 1,1 0-1,-1 0 1,0 0-1,1-1 0,-1 1 1,1-1-1,-1 1 1,1-1-1,-1 0 1,1 0-1,-1 0 1,0 0-1,1-1 0,3 0 1,6-3 38,0 1 0,0-2 0,-1 0 0,0 0 0,0-1-1,-1 0 1,12-9 0,-7 3-15,-1 0-1,0-1 1,23-26 0,-35 37-140,-1-1 1,1 1 0,-1 0 0,1 0 0,-1 0 0,0-1 0,0 1-1,0-1 1,0 1 0,0-1 0,0-4 0,-1 6-6,0 1 0,0-1 0,0 1 0,0-1 0,0 1 0,0-1 0,0 1 1,0 0-1,0-1 0,-1 1 0,1-1 0,0 1 0,0-1 0,-1 1 0,1 0 0,0-1 0,0 1 0,-1 0 1,1-1-1,0 1 0,-1 0 0,1-1 0,0 1 0,-2-1 0,1 1-1,0 0 0,0-1 0,-1 1 1,1 0-1,0 0 0,0 0 0,-1 0 0,1 0 0,0 0 0,-1 0 0,1 0 0,0 0 1,-2 1-1,-6 2-5,0 0 0,1 1 0,-1 0 0,1 1 0,0 0 0,0 0 0,0 0 0,-12 12 0,-3 5-6,-26 31 0,46-49 16,-11 12 3,-17 27 0,28-39 2,0 1-1,1-1 0,0 1 1,-1 0-1,2 0 0,-1 0 0,0 0 1,1 0-1,0 0 0,0 0 0,0 10 1,1-15-6,1 1 0,-1 0 0,0 0 0,0 0 0,1-1 0,-1 1 0,1 0 1,-1-1-1,1 1 0,-1 0 0,1-1 0,-1 1 0,1 0 0,-1-1 0,1 1 1,0-1-1,-1 1 0,1-1 0,0 0 0,-1 1 0,1-1 0,0 0 0,0 1 0,0-1 1,-1 0-1,1 0 0,0 1 0,0-1 0,0 0 0,-1 0 0,1 0 0,0 0 1,0 0-1,0 0 0,1-1 0,34-4 10,-30 3-5,158-41-101,-25 5 66,-128 34 23,0 0-1,-1 0 1,1-1 0,-1 0-1,0-1 1,-1 0 0,11-8 0,1-1 1,-21 18-2,0 1 1,0 0 0,-1-1 0,1 1 0,-1-1-1,-2 7 1,-44 120-150,61-142-8,-1-11 38,0 0 1,-2-1-1,0 0 0,12-44 0,-23 69 124,1 0 0,0 1-1,-1-1 1,1 0-1,0 0 1,0 0-1,0 1 1,0-1-1,0 0 1,0 0-1,0 0 1,0-1-1,0 1 1,1 0 0,-1 0-1,0-1 1,0 1-1,1-1 1,-1 1-1,3 0 1,-1 0-78,0 1 0,1-1 0,-1 0 1,1 0-1,-1 0 0,1-1 0,0 1 0,-1-1 1,1 0-1,3 0 0,-1-2-241,0 0 1,0 0-1,0-1 0,-1 0 1,1 0-1,-1 0 0,0-1 1,0 0-1,0 0 0,0 0 1,-1 0-1,1-1 1,4-7-1,8-9-544</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4.084"/>
    </inkml:context>
    <inkml:brush xml:id="br0">
      <inkml:brushProperty name="width" value="0.05" units="cm"/>
      <inkml:brushProperty name="height" value="0.05" units="cm"/>
    </inkml:brush>
  </inkml:definitions>
  <inkml:trace contextRef="#ctx0" brushRef="#br0">139 1 15995,'-33'13'2746,"22"-9"-2004,-1 1 0,0 0 0,1 1 0,0 0 0,0 1 1,-15 12-1,25-18-712,0 0 1,0-1 0,0 1-1,0 0 1,1 0 0,-1 0-1,0 0 1,1 0-1,-1 0 1,1 0 0,-1 0-1,1 0 1,-1 0 0,1 0-1,-1 0 1,1 0 0,0 1-1,0-1-19,0-1 0,0 1 0,0-1 0,1 1 0,-1-1 0,0 1 0,0-1 0,1 1 0,-1-1 0,0 1 0,1-1 0,-1 1 0,0-1 0,1 0 0,-1 1 0,1-1 0,-1 0 0,0 1 0,1-1 0,-1 0 0,1 0 0,-1 1 0,1-1 0,0 0 0,3 1-4,1 0 0,-1 0 0,1 0 0,-1-1 0,1 0 0,-1 0-1,5 0 1,58-12-278,6-2-220,-67 14 413,1-1 1,0 1-1,0 1 0,-1-1 1,1 1-1,0 0 0,-1 0 0,10 4 1,-13-4 40,0 1 1,0 0-1,0 0 1,0 0 0,0 0-1,-1 0 1,1 1-1,-1-1 1,1 1 0,-1 0-1,0 0 1,0 0-1,0 0 1,0 0 0,-1 0-1,1 0 1,-1 1-1,0-1 1,0 1 0,0-1-1,0 1 1,0 4-1,1 8 20,-1 1 0,-1-1 0,-2 23 0,-3 3 439,-2 1-1,-2-2 0,-2 1 1,-24 59-1,33-96-378,0 1 0,0 0-1,-1-1 1,0 1 0,0-1 0,-1 0-1,1 0 1,-1 0 0,-5 5 0,8-9-38,-1 0 1,0 1 0,0-1 0,0 0 0,0 0 0,0 0-1,0 0 1,0-1 0,0 1 0,0 0 0,0-1 0,-1 0-1,1 1 1,0-1 0,0 0 0,0 0 0,-1 0 0,1-1-1,0 1 1,0 0 0,0-1 0,0 1 0,0-1 0,-1 0 0,1 0-1,0 0 1,-3-2 0,1 1 21,-1-1 1,1 1-1,0-1 0,0 0 0,0-1 0,0 1 1,0-1-1,1 0 0,-1 0 0,1 0 1,0 0-1,1 0 0,-1-1 0,1 1 1,-3-8-1,4 9-18,0 0-1,0 0 1,1 0 0,-1 0 0,1 0 0,0-1-1,0 1 1,0 0 0,1 0 0,-1 0-1,1-1 1,-1 1 0,1 0 0,0 0 0,0 0-1,1 0 1,-1 0 0,0 1 0,1-1-1,0 0 1,0 1 0,0-1 0,0 1 0,0-1-1,4-3 1,77-58-1672,-58 46 441,-1 0 0,37-38 0,-43 36 975</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4.597"/>
    </inkml:context>
    <inkml:brush xml:id="br0">
      <inkml:brushProperty name="width" value="0.05" units="cm"/>
      <inkml:brushProperty name="height" value="0.05" units="cm"/>
    </inkml:brush>
  </inkml:definitions>
  <inkml:trace contextRef="#ctx0" brushRef="#br0">14 0 17572,'-3'14'1952,"-1"7"-1128,-1 2-336,4 8 1081,1 3-353,6 1-480,3-1-216,6-7-296,8-4-104,6-17-248,2-6-168,1-12-448,2-9-224,-2-9-288,-2-2 880,-5-3-273,-4 1-215</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5.015"/>
    </inkml:context>
    <inkml:brush xml:id="br0">
      <inkml:brushProperty name="width" value="0.05" units="cm"/>
      <inkml:brushProperty name="height" value="0.05" units="cm"/>
    </inkml:brush>
  </inkml:definitions>
  <inkml:trace contextRef="#ctx0" brushRef="#br0">231 1 11731,'0'14'1856,"-2"2"-632,-3 4-416,-5 6 1945,-4 7-1265,-1 8-255,-2 5-145,-6 7-288,-2 4-160,1 1-272,-2-3-72,6-9-128,3-6-152,3-12-592,5-10-376,8-17 784,-7 6-144,8-12-128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26.289"/>
    </inkml:context>
    <inkml:brush xml:id="br0">
      <inkml:brushProperty name="width" value="0.05" units="cm"/>
      <inkml:brushProperty name="height" value="0.05" units="cm"/>
    </inkml:brush>
  </inkml:definitions>
  <inkml:trace contextRef="#ctx0" brushRef="#br0">0 281 14739,'14'15'1504,"18"-15"-823,8-9-225,17-9 560,4-4-80,6-8-416,-1-2-336,-3-5-672,-5 2-80,-14-2 392,-5-3-208,-16 5-136</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16.320"/>
    </inkml:context>
    <inkml:brush xml:id="br0">
      <inkml:brushProperty name="width" value="0.05" units="cm"/>
      <inkml:brushProperty name="height" value="0.05" units="cm"/>
    </inkml:brush>
  </inkml:definitions>
  <inkml:trace contextRef="#ctx0" brushRef="#br0">0 1 14075,'21'17'923,"0"0"-1,1-1 1,1-2-1,0 0 1,40 16 0,24 15 768,-73-36-1445,9 4 143,-1 1 0,23 19 0,-39-29-335,-1 1 0,0 0 0,0 0 1,0 1-1,0 0 0,-1 0 0,0 0 1,0 0-1,-1 0 0,0 1 0,0 0 0,3 10 1,-4-6-32,-1 0 1,0 0 0,0 0 0,-1 0-1,-1 0 1,0 0 0,0 0 0,-1-1-1,-1 1 1,0 0 0,0-1 0,-1 0-1,-8 16 1,-2 1-6,-2 0-1,0-1 1,-33 38-1,23-31-333,-2-2 0,-2 0 0,-1-2-1,-1-1 1,-56 37 0,66-52-52</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32.088"/>
    </inkml:context>
    <inkml:brush xml:id="br0">
      <inkml:brushProperty name="width" value="0.05" units="cm"/>
      <inkml:brushProperty name="height" value="0.05" units="cm"/>
    </inkml:brush>
  </inkml:definitions>
  <inkml:trace contextRef="#ctx0" brushRef="#br0">41 3 15387,'0'0'97,"0"0"1,1-1-1,-1 1 0,0 0 0,1 0 0,-1 0 1,1-1-1,-1 1 0,1 0 0,-1 0 0,1 0 1,-1 0-1,0 0 0,1 0 0,-1 0 0,1 0 1,-1 0-1,1 0 0,-1 0 0,1 0 0,-1 0 1,1 0-1,-1 0 0,0 0 0,1 1 0,-1-1 1,1 0-1,-1 0 0,1 1 0,-1-1 0,8 16 1601,-5 27-296,-3-38-1161,-10 295 2331,0-46-2650,10-254 49,0 0 1,0 1 0,0-1 0,0 0 0,0 0 0,0 0 0,0 1 0,0-1 0,0 0 0,0 0 0,0 0 0,0 1 0,0-1 0,-1 0 0,1 0 0,0 0 0,0 1-1,0-1 1,0 0 0,0 0 0,-1 0 0,1 0 0,0 1 0,0-1 0,0 0 0,0 0 0,-1 0 0,1 0 0,0 0 0,0 0 0,0 0 0,-1 1 0,1-1-1,0 0 1,0 0 0,-1 0 0,1 0 0,0 0 0,0 0 0,0 0 0,-1 0 0,1 0 0,0 0 0,0 0 0,-1-1 0,1 1 0,0 0 0,0 0 0,0 0 0,-1 0-1,1 0 1,0 0 0,0 0 0,0 0 0,-1-1 0,1 1 0,0 0 0,0 0 0,0 0 0,0 0 0,0-1 0,0 1 0,-1 0 0,1 0 0,0-1 0,-15-13-121,12 11-70,-13-10-271</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32.513"/>
    </inkml:context>
    <inkml:brush xml:id="br0">
      <inkml:brushProperty name="width" value="0.05" units="cm"/>
      <inkml:brushProperty name="height" value="0.05" units="cm"/>
    </inkml:brush>
  </inkml:definitions>
  <inkml:trace contextRef="#ctx0" brushRef="#br0">1 91 12379,'0'2'176,"0"0"-1,0-1 1,0 1 0,0 0 0,1-1 0,-1 1 0,1 0 0,-1-1 0,1 1 0,0-1 0,-1 1 0,1-1 0,0 1 0,0-1-1,0 1 1,0-1 0,0 0 0,2 2 0,0-1 110,0 0-1,0 0 1,0 0 0,0-1-1,0 1 1,0-1-1,0 0 1,6 2 0,6-1 422,0 0 0,0 0 0,21-2 0,-24 0-509,44-1 265,0-4-1,0-1 1,0-3-1,-1-3 1,-1-1-1,104-42 1,-155 53-591,23-11-1100,-26 13 1189,1 0-1,-1 0 0,1-1 0,-1 1 0,1 0 0,-1-1 1,1 1-1,-1 0 0,0-1 0,1 1 0,-1-1 1,0 1-1,1-1 0,-1 1 0,0-1 0,1 1 1,-1-1-1,0 1 0,0-1 0,0 1 0,1-1 1,-1 1-1,0-1 0,0 0 0,0 1 0,0-1 0,0 1 1,0-1-1,0 0 0,0 1 0,0-1 0,-1 1 1,1-1-1,0 1 0,0-1 0,0 1 0,-1-1 1,1 1-1,-1-2 0,-7-5-667</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32.900"/>
    </inkml:context>
    <inkml:brush xml:id="br0">
      <inkml:brushProperty name="width" value="0.05" units="cm"/>
      <inkml:brushProperty name="height" value="0.05" units="cm"/>
    </inkml:brush>
  </inkml:definitions>
  <inkml:trace contextRef="#ctx0" brushRef="#br0">1 30 19220,'9'0'1728,"17"-2"-1079,6-1-249,18 2 720,6-2-152,11 0-288,5 0-152,0-2-248,-2 2-144,-15 0-424,-7 1-304,-13 1 1440,-8 1-896,-13 3-56,-5 0-16</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37.069"/>
    </inkml:context>
    <inkml:brush xml:id="br0">
      <inkml:brushProperty name="width" value="0.05" units="cm"/>
      <inkml:brushProperty name="height" value="0.05" units="cm"/>
    </inkml:brush>
  </inkml:definitions>
  <inkml:trace contextRef="#ctx0" brushRef="#br0">626 48 15043,'0'-2'199,"1"1"0,-1-1-1,0 0 1,1 0 0,-1 1 0,0-1-1,0 0 1,0 1 0,0-1-1,-1 0 1,1 0 0,0 1 0,-1-1-1,1 0 1,-1 1 0,1-1 0,-1 0-1,0 1 1,-1-3 0,1 3-50,-1 0 1,1 0 0,-1 0 0,0 0-1,1 0 1,-1 0 0,0 0-1,1 1 1,-1-1 0,0 0 0,0 1-1,1-1 1,-1 1 0,0 0-1,0 0 1,0 0 0,-3 0 0,-3 1 73,1-1 1,0 2 0,0-1 0,-1 1 0,1 0-1,0 1 1,0-1 0,1 2 0,-1-1 0,-11 8-1,-6 6 44,-30 27 0,37-30-127,-82 73 281,-106 118 1,193-191-406,1 0 1,0 0 0,0 1 0,2 0-1,0 1 1,1 0 0,-11 28-1,17-36-15,0-1-1,0 0 1,1 1-1,0-1 1,0 1-1,1-1 1,0 1-1,0-1 1,1 1-1,0-1 1,0 1-1,1-1 1,0 0-1,0 0 1,1 1-1,-1-1 1,2-1-1,-1 1 1,1 0-1,7 9 1,-6-10 6,0 1 0,1-1 0,0 0 0,0-1 0,1 1 0,-1-1 0,1 0 0,0-1 0,1 0 1,-1 0-1,1 0 0,10 3 0,-7-4-93,1-1 0,-1 1 0,1-2 0,-1 0 0,1 0 0,-1-1 0,1 0 0,14-3 0,-7 0-115,0-1-1,-1-1 1,1-1 0,-1 0 0,-1-2 0,1 0-1,-1-1 1,0 0 0,-1-2 0,23-18 0,-4-3-302</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37.512"/>
    </inkml:context>
    <inkml:brush xml:id="br0">
      <inkml:brushProperty name="width" value="0.05" units="cm"/>
      <inkml:brushProperty name="height" value="0.05" units="cm"/>
    </inkml:brush>
  </inkml:definitions>
  <inkml:trace contextRef="#ctx0" brushRef="#br0">250 0 17196,'-1'11'650,"-1"-1"0,0 0 0,0 0-1,-1 0 1,-1 0 0,0 0 0,-7 11 0,-4 14 281,-19 60 316,-39 185-1,35-25-3000,38-255 1717,0 0 0,0 1 0,-1-1-1,1 0 1,0 0 0,0 1 0,0-1 0,0 0-1,0 0 1,0 1 0,0-1 0,-1 0 0,1 0-1,0 0 1,0 1 0,0-1 0,-1 0 0,1 0-1,0 0 1,0 0 0,0 0 0,-1 1 0,1-1-1,0 0 1,0 0 0,-1 0 0,1 0 0,0 0-1,0 0 1,-1 0 0,1 0 0,0 0 0,0 0-1,-1 0 1,1 0 0,0 0 0,-1 0 0,1 0-1,0 0 1,0 0 0,-1 0 0,1 0 0,0 0-1,0-1 1,0 1 0,-1 0 0,1 0 0,0 0-1,0 0 1,-1 0 0,1-1 0,0 1 0,0 0-1,0 0 1,0 0 0,0-1 0,-1 1 0,1 0-1,0 0 1,0-1 0,0 1 0,0 0 0,0 0-1,0-1 1,-26-60-1418,4 18 571</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37.899"/>
    </inkml:context>
    <inkml:brush xml:id="br0">
      <inkml:brushProperty name="width" value="0.05" units="cm"/>
      <inkml:brushProperty name="height" value="0.05" units="cm"/>
    </inkml:brush>
  </inkml:definitions>
  <inkml:trace contextRef="#ctx0" brushRef="#br0">1 188 16107,'3'-8'305,"1"0"0,-1 0 0,2 0-1,-1 1 1,1-1 0,1 1 0,-1 0-1,1 0 1,0 1 0,0 0 0,1 0-1,0 0 1,0 1 0,1 0 0,14-7 0,3 0 310,1 1 1,0 1 0,47-11-1,-50 15-423,0 1 0,0 2 0,0 0-1,0 1 1,1 1 0,25 3 0,-39-1-141,-1 1 0,0 0 1,-1 0-1,1 1 0,0 0 1,-1 1-1,17 8 0,-20-8-31,0-1 0,1 1 1,-1 1-1,-1-1 0,1 1 0,-1 0 0,0 0 1,0 0-1,0 1 0,0-1 0,-1 1 0,3 8 0,-1-2 17,-1 1-1,-1 0 1,0 0-1,-1 1 1,0-1-1,-1 1 1,-1-1-1,0 1 0,-1-1 1,0 0-1,-1 1 1,-4 14-1,2-12 59,0 0-1,-2-1 0,0 1 1,0-1-1,-1-1 1,-1 1-1,-1-1 0,0-1 1,-17 21-1,18-26-41,1-1-1,-1 0 1,-1 0-1,1-1 1,-1 0 0,0 0-1,0-1 1,-1 0-1,0-1 1,1 0-1,-1 0 1,-1-1 0,1-1-1,0 0 1,-1 0-1,0-1 1,1 0-1,-18-1 1,25-1-142,0 1 0,0-1 0,0 0-1,0 0 1,0 0 0,0 0 0,1 0 0,-1-1 0,-2-1 0,4 3 53,1-1 0,-1 1 1,1 0-1,-1-1 0,1 1 1,-1-1-1,1 1 0,0-1 0,-1 1 1,1-1-1,0 1 0,-1-1 1,1 1-1,0-1 0,0 0 1,-1 1-1,1-1 0,0 1 0,0-1 1,0 0-1,0 1 0,0-1 1,0 0-1,0 1 0,0-1 1,0 0-1,0 1 0,0-1 0,0 1 1,0-1-1,1 0 0,-1 1 1,0-1-1,0 1 0,1-1 1,-1 1-1,0-1 0,1 1 0,-1-1 1,1 1-1,-1-1 0,0 1 1,1-1-1,-1 1 0,1 0 0,-1-1 1,1 1-1,1-1 0,18-12-442,5-3-188</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0.084"/>
    </inkml:context>
    <inkml:brush xml:id="br0">
      <inkml:brushProperty name="width" value="0.05" units="cm"/>
      <inkml:brushProperty name="height" value="0.05" units="cm"/>
    </inkml:brush>
  </inkml:definitions>
  <inkml:trace contextRef="#ctx0" brushRef="#br0">227 14 16460,'0'-11'1764,"-5"9"-407,-13 12 287,9-2-1365,-1 1 1,2-1 0,-1 1-1,1 1 1,1-1-1,0 1 1,-9 16 0,1 3 61,-18 49 0,15-27-107,2 1-1,2 1 1,3 1 0,2-1 0,-4 105 0,13-142-281,0-1 0,1 0-1,1 0 1,1 0 0,8 28 0,-9-38 51,0 0 0,0 0 1,0 0-1,0-1 0,1 1 0,0-1 1,0 0-1,0 0 0,1 0 1,-1 0-1,1 0 0,0-1 0,0 0 1,0 0-1,1 0 0,-1 0 0,1 0 1,-1-1-1,1 0 0,8 3 0,17 0-76,1-2-20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1.480"/>
    </inkml:context>
    <inkml:brush xml:id="br0">
      <inkml:brushProperty name="width" value="0.05" units="cm"/>
      <inkml:brushProperty name="height" value="0.05" units="cm"/>
    </inkml:brush>
  </inkml:definitions>
  <inkml:trace contextRef="#ctx0" brushRef="#br0">193 20 16876,'35'-19'3370,"-35"19"-3331,0 0-1,0 0 1,0 0 0,0 0 0,1 0 0,-1 0 0,0 0 0,0 0 0,0 0-1,0 0 1,0 0 0,0 0 0,0 0 0,0 0 0,0 0 0,0 0-1,0 0 1,0 0 0,1 0 0,-1 0 0,0 0 0,0 0 0,0 0 0,0 0-1,0 0 1,0 0 0,0 0 0,0 0 0,0 0 0,0 0 0,0 0 0,0 0-1,0 1 1,0-1 0,0 0 0,0 0 0,0 0 0,1 0 0,-1 0 0,0 0-1,0 0 1,0 0 0,0 0 0,0 0 0,0 0 0,0 0 0,0 0 0,0 1-1,0-1 1,0 0 0,0 0 0,0 0 0,0 0 0,0 0 0,0 0-1,0 0 1,-1 0 0,1 0 0,0 0 0,0 0 0,0 0 0,0 0 0,0 1-1,0-1 1,0 0 0,-4 10 906,-7 11-230,-38 70 273,-58 155 0,102-233-944,-34 97 297,35-98-285,1 1 1,0 0-1,1 0 1,1 0-1,0 0 1,1 20-1,0-31-41,1 1-1,-1 0 0,0-1 1,1 1-1,0-1 1,0 1-1,0-1 1,0 0-1,0 1 1,0-1-1,1 0 0,-1 0 1,1 1-1,-1-1 1,1 0-1,0-1 1,0 1-1,3 2 0,-1-1 1,-1-2 0,1 1 0,0 0 0,0-1-1,0 1 1,0-1 0,0 0 0,0 0 0,0-1 0,7 1-1,4-1-15,1-1-1,-1-1 1,0 0-1,0-1 1,17-6-1,-20 6-143,-1-1-1,1 0 1,-1-1-1,0 0 1,0-1-1,19-13 1,-26 15 116,1 0 0,-1 1 0,-1-1 1,1 0-1,-1-1 0,1 1 0,-1-1 1,0 1-1,-1-1 0,1 0 0,-1 0 0,0 0 1,0-1-1,-1 1 0,0 0 0,0-1 1,1-10-1,-2-24-268</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1.945"/>
    </inkml:context>
    <inkml:brush xml:id="br0">
      <inkml:brushProperty name="width" value="0.05" units="cm"/>
      <inkml:brushProperty name="height" value="0.05" units="cm"/>
    </inkml:brush>
  </inkml:definitions>
  <inkml:trace contextRef="#ctx0" brushRef="#br0">1 4 17220,'12'9'1896,"5"-5"-1064,6-2-304,10-2 1049,6-3-489,7 0-320,-1-2-176,1 4-688,-4-1-368,-7 2-728,-3 0 984,-7-1-184,-6-2-200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26.690"/>
    </inkml:context>
    <inkml:brush xml:id="br0">
      <inkml:brushProperty name="width" value="0.05" units="cm"/>
      <inkml:brushProperty name="height" value="0.05" units="cm"/>
    </inkml:brush>
  </inkml:definitions>
  <inkml:trace contextRef="#ctx0" brushRef="#br0">7 152 12939,'0'23'609,"-2"16"531,5 45 1,-2-74-902,1 1-1,-1-1 1,2 1 0,-1-1 0,2 0-1,-1 0 1,1 0 0,1-1-1,6 12 1,-9-19-183,-1 0 0,1 0 0,0 0 0,0 0 0,0 0 0,0-1 0,0 1 0,0-1 0,0 1 0,0-1 0,0 0 0,1 0 0,-1 0 0,5 2 0,-6-3-35,0 0 1,0 0 0,0 0 0,0 0 0,0 0 0,0 0 0,0 0-1,0 0 1,0-1 0,0 1 0,0 0 0,0-1 0,0 1 0,-1 0 0,1-1-1,0 1 1,0-1 0,0 1 0,0-1 0,-1 0 0,1 1 0,0-1 0,-1 0-1,1 0 1,0 1 0,-1-1 0,1 0 0,-1 0 0,1 0 0,-1 0 0,0 1-1,1-1 1,-1 0 0,0 0 0,1 0 0,-1 0 0,0 0 0,0 0 0,0 0-1,0-1 1,1-8 127,-1 1 0,0 0-1,-1 0 1,0-1-1,0 1 1,-1 0 0,-5-18-1,-27-60 765,32 84-884,-5-13 108,-4-10 264,-29-49-1,47 77-492,0-1 0,1 1 0,-1-2 0,0 1 0,1-1 0,-1 0 0,12-1 0,-4-2-320,-1 0 0,0 0 0,0-2 0,-1 0 0,20-10 0,-2-1-368,33-23 0,-26 11-45</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2.423"/>
    </inkml:context>
    <inkml:brush xml:id="br0">
      <inkml:brushProperty name="width" value="0.05" units="cm"/>
      <inkml:brushProperty name="height" value="0.05" units="cm"/>
    </inkml:brush>
  </inkml:definitions>
  <inkml:trace contextRef="#ctx0" brushRef="#br0">19 1 18684,'12'12'1968,"6"-6"-1167,4-4-305,7-1 1032,3 1-424,12-2-392,2 1-263,-1 1-626,-4-2-391,-7 0-608,-7 5-224,-13 1 1000,-3 0-328,-14 0-257</inkml:trace>
  <inkml:trace contextRef="#ctx0" brushRef="#br0" timeOffset="1">0 258 17884,'16'12'1664,"11"-9"-1056,5 0-232,10-3 625,1 0-217,6 0-672,-2 0-656,-3 2 584,-1 3-152,-6 2-216</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2.889"/>
    </inkml:context>
    <inkml:brush xml:id="br0">
      <inkml:brushProperty name="width" value="0.05" units="cm"/>
      <inkml:brushProperty name="height" value="0.05" units="cm"/>
    </inkml:brush>
  </inkml:definitions>
  <inkml:trace contextRef="#ctx0" brushRef="#br0">303 11 19516,'-5'-2'136,"0"0"0,0 0-1,0 1 1,0 0 0,0 0-1,-1 0 1,1 1 0,0 0-1,-1 0 1,1 0 0,0 1 0,-1-1-1,1 1 1,0 1 0,0-1-1,0 1 1,0 0 0,0 0-1,0 0 1,0 1 0,1-1 0,-1 1-1,-4 4 1,-4 4-40,0 0 0,1 0-1,0 1 1,1 1 0,1 0 0,-11 16 0,8-8-20,1 0-1,1 1 1,1 0 0,-13 40 0,19-49-20,0 0 0,2 0-1,-1 0 1,2 0 0,0 0 0,0 1 0,1-1 0,1 0 0,0 0-1,4 17 1,-4-26-18,0 1 0,1 0-1,0-1 1,0 1 0,0-1-1,0 1 1,1-1 0,-1 0-1,1 0 1,0 0 0,1-1-1,-1 1 1,1-1 0,-1 1-1,1-1 1,8 5 0,-6-5 8,1 0 1,-1-1 0,1 1-1,0-1 1,0-1 0,0 1-1,0-1 1,-1-1 0,1 1-1,14-2 1,-6 0 13,0-1 1,1-1-1,-2-1 0,1 0 1,0-1-1,-1 0 1,0-1-1,0-1 0,0 0 1,17-12-1,-21 11-36,-1 0 1,0-1-1,0 1 0,-1-2 1,0 1-1,-1-1 0,0 0 1,0-1-1,-1 1 0,-1-1 1,0-1-1,0 1 0,5-23 1,-8 27-34,0-1 0,-1 1 0,0-1 0,-1 1 0,0-1 1,0 0-1,-1 1 0,1-1 0,-2 0 0,1 1 0,-1-1 0,0 1 1,-1 0-1,1 0 0,-2 0 0,1 0 0,-1 0 0,0 1 0,0-1 0,0 1 1,-1 0-1,0 0 0,-8-6 0,8 8-86,0 0 1,-1 0-1,0 0 1,0 1-1,0-1 0,0 1 1,-1 1-1,1-1 1,-1 1-1,1 1 0,-1-1 1,0 1-1,0 0 0,0 0 1,0 1-1,1 0 1,-12 2-1,5-1-112,1 2 0,1-1 0,-1 2 0,0 0-1,1 0 1,-1 1 0,1 0 0,0 1 0,-11 8 0,-5 6-477</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3.321"/>
    </inkml:context>
    <inkml:brush xml:id="br0">
      <inkml:brushProperty name="width" value="0.05" units="cm"/>
      <inkml:brushProperty name="height" value="0.05" units="cm"/>
    </inkml:brush>
  </inkml:definitions>
  <inkml:trace contextRef="#ctx0" brushRef="#br0">188 1 18404,'25'19'1904,"1"15"-1143,0 4-265,3 13 752,-5 2-64,-7 15-288,-9 1-176,-11 6-319,-9-2-113,-14 2-128,-7-1-24,-9-4-160,-1-1-112,-3-6-488,1-7-441,7-11 873,4-12-176,13-16-96</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3.832"/>
    </inkml:context>
    <inkml:brush xml:id="br0">
      <inkml:brushProperty name="width" value="0.05" units="cm"/>
      <inkml:brushProperty name="height" value="0.05" units="cm"/>
    </inkml:brush>
  </inkml:definitions>
  <inkml:trace contextRef="#ctx0" brushRef="#br0">10 25 17340,'-10'8'1816,"13"-4"-992,19 3-216,15-11 865,15 0-225,18-5-240,8 1-128,11 2-319,1-2-97,-3 5-232,-12 2-224,-12 5-360,-11 7-289,-23 4-575,-10 2-248,-22-3 1040,-13-2-336,-13-6-201</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4.253"/>
    </inkml:context>
    <inkml:brush xml:id="br0">
      <inkml:brushProperty name="width" value="0.05" units="cm"/>
      <inkml:brushProperty name="height" value="0.05" units="cm"/>
    </inkml:brush>
  </inkml:definitions>
  <inkml:trace contextRef="#ctx0" brushRef="#br0">0 0 16524,'23'20'2136,"5"-6"-1248,18-5-272,7-3 921,15-3-401,2-3-32,4 0-584,-4 0-464,-9 0-880,-1 0 808,-22 8-248,-2 0-152</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6.922"/>
    </inkml:context>
    <inkml:brush xml:id="br0">
      <inkml:brushProperty name="width" value="0.05" units="cm"/>
      <inkml:brushProperty name="height" value="0.05" units="cm"/>
    </inkml:brush>
  </inkml:definitions>
  <inkml:trace contextRef="#ctx0" brushRef="#br0">322 198 8602,'18'-7'982,"-1"-2"0,0 0 0,-1-1 0,0-1 0,0 0-1,-1-1 1,-1-1 0,0 0 0,14-17 0,-27 29-816,0 0-1,0 0 1,0 0-1,0 0 1,-1-1 0,1 1-1,0 0 1,-1 0-1,1 0 1,0-1-1,-1 1 1,0 0-1,1-1 1,-1 1-1,0-1 1,1 1 0,-1 0-1,0-1 1,0 1-1,0-1 1,-1 1-1,1 0 1,0-1-1,-1-1 1,0 2-33,0-1 1,0 1-1,0 0 0,0 0 1,-1 0-1,1 0 0,0 0 1,-1 0-1,1 1 0,-1-1 1,1 0-1,-1 1 0,1-1 1,-1 1-1,1-1 0,-1 1 1,-2-1-1,-8 0 114,0 1 0,1-1 0,-1 2 0,-19 2 0,11 1-232,-1 0 0,1 2-1,0 0 1,0 1 0,1 1 0,0 1 0,0 0 0,1 2-1,1 0 1,-1 1 0,2 0 0,0 2 0,0 0 0,1 1-1,1 0 1,1 1 0,0 0 0,1 2 0,1-1 0,0 1-1,1 1 1,2 0 0,-13 37 0,18-47-13,1 0 0,0 1 0,1-1-1,0 1 1,0-1 0,1 1 0,1-1 0,-1 1 0,2-1 0,-1 0-1,1 1 1,0-1 0,4 9 0,-3-12-1,0-1 0,-1 1 0,2-1 0,-1 0-1,1 1 1,-1-2 0,2 1 0,-1 0 0,0-1 0,1 0 0,0 0 0,0 0-1,0-1 1,0 1 0,0-1 0,1 0 0,0-1 0,-1 0 0,1 1 0,0-2-1,6 2 1,0-1 1,0-1-1,0 0 0,0-1 0,0 0 0,0-1 0,0-1 1,0 1-1,0-2 0,-1 0 0,1 0 0,-1-1 1,0-1-1,12-5 0,0-2 17,-1-1 0,0-1 0,-1-1 0,-1-1-1,21-20 1,-24 18 24,0 0 0,-1-1 0,-1-1-1,0 0 1,21-44 0,-29 52-3,-2-1 0,1 0-1,-2-1 1,0 1 0,0-1 0,-2 0 0,1 0-1,-2 0 1,0 0 0,0 0 0,-4-27 0,2 36-39,0 0 0,0-1 0,-1 1 0,0 0 0,0 0 0,0 0 1,0 0-1,-1 1 0,0-1 0,0 0 0,0 1 0,-1 0 1,1 0-1,-1 0 0,0 0 0,0 1 0,-1-1 0,1 1 1,-1 0-1,1 1 0,-1-1 0,0 1 0,0 0 0,0 0 1,-10-2-1,10 3-254,1 0 1,-1 1 0,0-1-1,0 1 1,0 1 0,0-1-1,0 1 1,0 0 0,1 0-1,-1 0 1,0 0 0,1 1-1,-1 0 1,1 0 0,-1 0-1,1 1 1,0-1 0,-7 6-1,8-6 107,1 1 0,0-1 0,-1 0-1,1 1 1,0 0 0,0-1 0,0 1-1,0 0 1,1 0 0,-1 0 0,1 0-1,0 0 1,-1 5 0,-3 15-1127</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7.417"/>
    </inkml:context>
    <inkml:brush xml:id="br0">
      <inkml:brushProperty name="width" value="0.05" units="cm"/>
      <inkml:brushProperty name="height" value="0.05" units="cm"/>
    </inkml:brush>
  </inkml:definitions>
  <inkml:trace contextRef="#ctx0" brushRef="#br0">36 0 19356,'1'3'248,"0"-1"0,0 1 0,0-1 0,0 1-1,0-1 1,-1 1 0,1-1 0,-1 1 0,0 0 0,1-1-1,-1 1 1,0-1 0,-1 1 0,0 5 0,1-4 206,-20 152 2086,11-103-2298,-3 88 0,15-114-125,3-20-378,-5-7 206,-1 0 0,1 0 0,0 0 0,-1-1 0,1 1 0,-1 0 0,1 0 0,-1 0 0,1-1 0,-1 1 0,1 0 0,-1-1 0,1 1 0,-1 0 0,1-1 1,-1 1-1,0 0 0,1-1 0,-1 1 0,0-1 0,1 0 0,0 0 11,0 0 0,0 0 1,-1-1-1,1 1 1,0 0-1,-1 0 0,1-1 1,-1 1-1,1-1 0,-1 1 1,0 0-1,0-1 1,1-2-1,0-8-347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0:48.364"/>
    </inkml:context>
    <inkml:brush xml:id="br0">
      <inkml:brushProperty name="width" value="0.05" units="cm"/>
      <inkml:brushProperty name="height" value="0.05" units="cm"/>
    </inkml:brush>
  </inkml:definitions>
  <inkml:trace contextRef="#ctx0" brushRef="#br0">18 454 17156,'-4'10'963,"1"-5"-441,1 0 0,0 1 0,0-1 0,-2 9-1,4-14-460,0 0-1,0 1 0,1-1 0,-1 0 0,0 0 0,0 1 0,0-1 0,1 0 0,-1 0 0,0 1 1,0-1-1,1 0 0,-1 0 0,0 0 0,0 0 0,1 1 0,-1-1 0,0 0 0,1 0 0,-1 0 1,0 0-1,1 0 0,-1 0 0,0 0 0,1 0 0,-1 0 0,0 0 0,1 0 0,-1 0 0,0 0 1,1 0-1,-1 0 0,0 0 0,0 0 0,1 0 0,-1 0 0,0 0 0,1-1 0,-1 1 0,0 0 1,0 0-1,1 0 0,-1-1 0,0 1 0,1 0 0,10-8 313,0 0-1,-1 0 1,0-1 0,0 0 0,-1-1-1,0 0 1,13-19 0,2-1-24,182-239 877,-124 158-927,-94 135-271,1-1-1,0 2 1,-12 46 0,18-54-18,-12 39 15,-10 62 0,23-93-18,1-1 0,1 1 0,2-1 0,0 1 0,4 31 0,2-37 74,-3-7-1688,-12-22 68,-3-8 1041,-2-6-192</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05.023"/>
    </inkml:context>
    <inkml:brush xml:id="br0">
      <inkml:brushProperty name="width" value="0.05" units="cm"/>
      <inkml:brushProperty name="height" value="0.05" units="cm"/>
    </inkml:brush>
  </inkml:definitions>
  <inkml:trace contextRef="#ctx0" brushRef="#br0">1 72 14531,'0'-1'118,"0"1"1,0-1-1,0 1 1,0 0-1,-1-1 0,1 1 1,0 0-1,0-1 0,0 1 1,0-1-1,0 1 0,0 0 1,0-1-1,0 1 0,0 0 1,1-1-1,-1 1 0,0-1 1,0 1-1,0 0 0,0-1 1,0 1-1,1 0 0,-1-1 1,0 1-1,0 0 1,1-1-1,-1 1 0,1 0 1,13-9 1950,21 0-143,-32 8-1714,98-16 577,1 3-1,1 6 1,144 5 0,-239 3-881,-2 0-140,1 0 1,-1 1-1,0-1 0,0 1 1,1 1-1,-1-1 0,10 4 0,-16-5 209,0 0-1,0 1 0,0-1 0,0 0 1,0 0-1,0 0 0,0 0 0,0 0 1,1 0-1,-1 0 0,0 0 0,0 1 1,0-1-1,0 0 0,0 0 0,0 0 0,0 0 1,0 0-1,0 0 0,0 1 0,0-1 1,0 0-1,0 0 0,0 0 0,0 0 1,0 0-1,0 0 0,0 1 0,0-1 1,0 0-1,-1 0 0,1 0 0,0 0 1,0 0-1,0 0 0,0 0 0,0 1 1,0-1-1,0 0 0,0 0 0,0 0 1,0 0-1,-1 0 0,1 0 0,0 0 1,0 0-1,0 0 0,0 0 0,0 0 0,0 0 1,0 0-1,-1 0 0,1 0 0,0 0 1,0 0-1,0 0 0,0 0 0,0 0 1,0 0-1,-1 0 0,1 0 0,0 0 1,0 0-1,0 0 0,0 0 0,0 0 1,-15 4-364,13-3 225,-25 5-624</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05.434"/>
    </inkml:context>
    <inkml:brush xml:id="br0">
      <inkml:brushProperty name="width" value="0.05" units="cm"/>
      <inkml:brushProperty name="height" value="0.05" units="cm"/>
    </inkml:brush>
  </inkml:definitions>
  <inkml:trace contextRef="#ctx0" brushRef="#br0">1 7 15547,'0'9'1825,"14"-6"-849,10 0-352,19-1 696,11-2-87,10-2-153,5-1-168,0 0-408,-2-1-256,-9-1-544,-4 2-248,-18 1-616,-10 1 960,-4 1-200,-1 3-152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27.139"/>
    </inkml:context>
    <inkml:brush xml:id="br0">
      <inkml:brushProperty name="width" value="0.05" units="cm"/>
      <inkml:brushProperty name="height" value="0.05" units="cm"/>
    </inkml:brush>
  </inkml:definitions>
  <inkml:trace contextRef="#ctx0" brushRef="#br0">85 491 13675,'-9'11'622,"-6"8"499,-19 28 0,31-41-931,-1 0-1,1 0 1,0 1 0,0 0 0,1-1 0,0 1 0,0 0 0,0 0-1,0 8 1,2-14-154,0 1 0,0-1-1,0 0 1,0 1 0,0-1-1,0 0 1,0 0-1,0 1 1,0-1 0,1 0-1,-1 1 1,0-1 0,1 0-1,-1 0 1,1 0 0,-1 0-1,1 1 1,0-1 0,0 0-1,-1 0 1,3 1-1,-2-1-8,0-1 0,0 1 0,0-1-1,0 1 1,1-1 0,-1 0 0,0 0-1,0 0 1,0 0 0,1 0-1,-1 0 1,0 0 0,0 0 0,1 0-1,-1 0 1,0-1 0,0 1 0,2-1-1,4-2 36,0 0 0,0-1 0,0 0 0,-1 0 0,0 0 0,8-7 0,21-24 153,-2-1 0,-1-2-1,29-45 1,-41 55-68,-32 61 493,11-29-605,0-1 1,0 0 0,0 0 0,1 1 0,0-1-1,-1 1 1,1-1 0,0 0 0,1 1 0,-1-1-1,0 0 1,2 5 0,-1-7-25,-1-1-1,1 1 1,-1 0-1,1-1 1,0 1 0,-1-1-1,1 1 1,0-1-1,-1 1 1,1-1 0,0 0-1,0 1 1,0-1-1,-1 0 1,1 1 0,0-1-1,0 0 1,0 0-1,-1 0 1,1 0 0,0 0-1,0 0 1,0 0-1,0 0 1,0 0 0,-1 0-1,1-1 1,0 1-1,0 0 1,0 0 0,-1-1-1,1 1 1,1-1-1,27-14 135,-28 13-134,34-22 12,-2-2 0,33-33 0,32-25-376,-93 79 298,1 1-1,-1 1 1,1-1 0,0 1-1,11-4 1,-16 6 47,0 1 0,0 0 0,0-1 0,0 1 0,0 0 0,0 0 0,0 0 0,0 0 0,0 0 0,0 0 0,0 0 0,0 0 0,0 0 0,0 1 0,0-1 0,0 0 0,0 1-1,0-1 1,0 1 0,0-1 0,0 1 0,0-1 0,0 1 0,-1 0 0,1-1 0,0 1 0,0 0 0,-1 0 0,1-1 0,0 1 0,-1 0 0,1 0 0,-1 0 0,1 0 0,-1 0 0,0 0 0,1 0 0,-1 0 0,0 0 0,1 0 0,-1 0 0,0 0 0,0 0 0,0 2 0,2 12-30,-2-10 51,0 0 0,1-1-1,0 1 1,0-1 0,0 1-1,3 5 1,-4-9-20,1 0 0,0 0 0,-1 0 0,1 0 0,0 0 0,0 0 0,0 0 0,0-1 0,0 1 0,0 0 0,0 0 0,0-1 0,0 1 0,0-1 0,0 1 0,0-1 0,0 1 0,0-1 0,0 0 0,1 0 0,-1 1 0,0-1 0,0 0 0,0 0 0,1 0 0,-1 0 0,0-1 0,0 1 0,2 0 0,5-2-112,-1 0 1,0 0-1,-1-1 0,1 0 1,0 0-1,-1 0 0,0-1 0,1 0 1,8-8-1,6-6-82,22-25 1,-34 33 146,42-44-322</inkml:trace>
  <inkml:trace contextRef="#ctx0" brushRef="#br0" timeOffset="1">1040 0 16155,'-24'37'1553,"2"-7"-1041,1-4-216,6-3 552,4-6-136,8-8-224,3-2-144,9-6-344,3 1-136,3 1-272,4 0-192,1 0-256,1 1-80,-2-4 600,-3-3-232,6-10-64</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05.880"/>
    </inkml:context>
    <inkml:brush xml:id="br0">
      <inkml:brushProperty name="width" value="0.05" units="cm"/>
      <inkml:brushProperty name="height" value="0.05" units="cm"/>
    </inkml:brush>
  </inkml:definitions>
  <inkml:trace contextRef="#ctx0" brushRef="#br0">1 522 13363,'5'-1'516,"1"-1"0,-1 1 0,1-1 0,-1 0 0,0 0 0,0-1 0,7-3 0,43-28 1125,-28 15-1113,-2-1 1,0-1-1,-2-1 1,0-1-1,24-32 0,86-137 1054,-116 164-1235,0-1-1,12-30 1,-49 111 45,-24 105 1,4 74-483,39-227-1,1 0 0,-1 0 0,1 0 0,0-1 0,0 1 1,0 0-1,2 7 0,-1-10 46,-1 0 1,0 0-1,1 0 1,0 0-1,-1 0 0,1-1 1,0 1-1,-1 0 1,1 0-1,0 0 1,0 0-1,0-1 1,0 1-1,-1 0 0,1-1 1,0 1-1,0-1 1,0 1-1,1-1 1,-1 0-1,0 1 1,0-1-1,0 0 0,0 0 1,0 1-1,0-1 1,0 0-1,2-1 1,23 0-287,15-5-117</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06.376"/>
    </inkml:context>
    <inkml:brush xml:id="br0">
      <inkml:brushProperty name="width" value="0.05" units="cm"/>
      <inkml:brushProperty name="height" value="0.05" units="cm"/>
    </inkml:brush>
  </inkml:definitions>
  <inkml:trace contextRef="#ctx0" brushRef="#br0">258 0 17332,'-17'7'297,"0"1"0,1 0 0,0 1 0,1 1 0,0 0 0,0 1 0,1 0 0,0 2 0,1-1 0,1 2 0,0 0 0,1 0 1,0 1-1,1 0 0,-10 21 0,15-26-151,1 1 1,-1-1-1,2 1 1,0 0 0,0 0-1,1 0 1,0 0-1,0 22 1,1-29-104,2 0 0,-1 0 0,1 0 0,-1 0 0,1 0 0,0 0 1,0 0-1,1 0 0,-1-1 0,1 1 0,0 0 0,0-1 0,0 0 0,0 1 0,0-1 0,1 0 0,0 0 0,0 0 0,-1-1 1,2 1-1,-1-1 0,0 1 0,0-1 0,1 0 0,-1 0 0,1-1 0,0 1 0,6 1 0,-1 0 6,0-2-1,0 1 0,1-1 1,-1 0-1,1-1 0,-1 0 1,0-1-1,1 0 0,-1 0 1,0-1-1,0 0 0,0 0 1,0-1-1,0-1 0,-1 1 1,1-2-1,-1 1 0,0-1 1,0 0-1,0 0 1,-1-1-1,0 0 0,0-1 1,0 1-1,-1-1 0,0-1 1,-1 1-1,1-1 0,-2 0 1,1 0-1,-1-1 0,0 1 1,0-1-1,-1 0 0,-1 0 1,1 0-1,-1 0 0,-1 0 1,0-1-1,0 1 0,-1 0 1,0-1-1,-2-9 0,1 10-27,-1 0 0,-1 0 0,1 0 0,-2 1 0,1-1 0,-1 1 1,0 0-1,-10-13 0,12 17-41,0 1 1,-1 0 0,0 0 0,1 0 0,-1 1 0,0-1 0,0 1 0,0 0-1,-1-1 1,1 1 0,0 0 0,-1 1 0,1-1 0,-1 1 0,0 0 0,0-1-1,1 2 1,-1-1 0,0 0 0,0 1 0,0 0 0,-8 0 0,11 0-32,-1 0 0,1 0 0,-1 0 0,1 1 0,-1-1 0,1 0 0,-1 1 1,1-1-1,0 1 0,-1 0 0,1-1 0,0 1 0,-1 0 0,1 0 0,0 0 1,0 0-1,0 0 0,0 0 0,0 0 0,0 0 0,0 1 0,0-1 0,0 0 0,0 0 1,1 1-1,-1-1 0,0 1 0,1-1 0,-1 1 0,1-1 0,0 1 0,0-1 1,-1 1-1,1-1 0,0 1 0,0-1 0,0 1 0,0-1 0,1 1 0,0 2 0,-1-1-59,1 0-1,0 1 0,1-1 1,-1 0-1,1 1 0,-1-1 1,1 0-1,0 0 0,0 0 1,0-1-1,1 1 0,-1 0 1,1-1-1,-1 1 0,1-1 1,0 0-1,4 3 0,1-2-51,1 1 0,-1-1 0,13 2 0,37 5-629</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06.748"/>
    </inkml:context>
    <inkml:brush xml:id="br0">
      <inkml:brushProperty name="width" value="0.05" units="cm"/>
      <inkml:brushProperty name="height" value="0.05" units="cm"/>
    </inkml:brush>
  </inkml:definitions>
  <inkml:trace contextRef="#ctx0" brushRef="#br0">215 1 16468,'-14'10'793,"-92"72"3735,95-72-4250,0 1 0,1 0 0,0 1 0,1 0 0,0 0-1,-12 23 1,19-30-233,0-1 0,0 1-1,0-1 1,1 1-1,0 0 1,0-1-1,0 1 1,0 0 0,1 0-1,0 0 1,0 0-1,0 0 1,0 0 0,1-1-1,2 10 1,-1-10-27,-1 0 0,1 0 0,0-1 0,0 1 1,1 0-1,-1-1 0,1 0 0,0 1 0,0-1 1,0 0-1,0-1 0,0 1 0,1 0 0,-1-1 1,1 0-1,0 0 0,-1 0 0,7 2 0,4 1 31,0-2 1,0 1-1,0-2 0,0 0 0,0-1 0,0 0 0,0-1 1,1-1-1,-1 0 0,0-1 0,0 0 0,0-1 0,18-6 1,-23 5 2,0 1 1,0-1-1,0-1 0,0 0 1,-1 0-1,0 0 1,0-1-1,14-14 1,-17 15-16,-1 0 1,0 0 0,0 0 0,-1-1-1,0 1 1,0-1 0,0 0 0,0 0 0,-1 0-1,0 0 1,-1-1 0,1 1 0,-1 0 0,1-10-1,-3 9 1,1 0-1,-1 1 0,0-1 0,0 0 0,0 1 0,-1-1 1,0 1-1,-1 0 0,1-1 0,-1 1 0,0 0 1,-1 1-1,0-1 0,0 0 0,0 1 0,-8-8 1,8 9-78,1 1 1,-1 0 0,1 0 0,-1 0-1,0 0 1,0 1 0,0-1-1,-1 1 1,1 0 0,-1 1 0,1-1-1,-1 1 1,1 0 0,-1 0 0,0 0-1,0 0 1,1 1 0,-1 0 0,0 0-1,0 0 1,1 1 0,-1 0-1,0-1 1,-7 4 0,10-4 11,0 1 1,0 0-1,0 0 0,0 0 1,0 1-1,0-1 0,0 0 0,0 1 1,1-1-1,-1 1 0,0 0 1,1-1-1,0 1 0,-1 0 1,1 0-1,0 0 0,0 0 1,0 0-1,0 0 0,0 0 1,0 0-1,1 1 0,-1-1 1,1 0-1,-1 0 0,1 1 0,0-1 1,0 0-1,0 1 0,0-1 1,0 0-1,1 3 0,7 4-320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18.651"/>
    </inkml:context>
    <inkml:brush xml:id="br0">
      <inkml:brushProperty name="width" value="0.05" units="cm"/>
      <inkml:brushProperty name="height" value="0.05" units="cm"/>
    </inkml:brush>
  </inkml:definitions>
  <inkml:trace contextRef="#ctx0" brushRef="#br0">10 10 20564,'-2'-2'1921,"-1"2"-1537,0 5-200,2-1 1272,1 1-1168,0 1-216,3 0-280,1-3-168,1-3-600,1-4 1488,2-5-656,1-1-80,0-3-88</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19.253"/>
    </inkml:context>
    <inkml:brush xml:id="br0">
      <inkml:brushProperty name="width" value="0.05" units="cm"/>
      <inkml:brushProperty name="height" value="0.05" units="cm"/>
    </inkml:brush>
  </inkml:definitions>
  <inkml:trace contextRef="#ctx0" brushRef="#br0">0 559 15931,'0'15'1122,"3"-11"114,13-17 796,0-3-1630,54-51 277,-4-2 1,-3-3-1,-2-3 0,52-88 1,-100 141-452,13-31 0,-14 26-15,-13 50 163,-5 18-316,-7 15-75,-42 214-351,53-259 192,1-8 83,1 0-1,-1 0 1,1 0-1,-1 0 1,1 1-1,0-1 1,0 0 0,0 0-1,2 6 1,-2-9 81,1 0 1,-1 1-1,0-1 1,1 0-1,-1 0 0,1 0 1,-1 0-1,0 0 1,1 0-1,-1 0 1,1 0-1,-1 0 1,1 0-1,-1 0 0,0 0 1,1 0-1,-1 0 1,1 0-1,-1-1 1,0 1-1,1 0 1,-1 0-1,1 0 1,-1-1-1,0 1 0,1 0 1,-1 0-1,0-1 1,1 1-1,-1-1 1,13-10-358</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19.749"/>
    </inkml:context>
    <inkml:brush xml:id="br0">
      <inkml:brushProperty name="width" value="0.05" units="cm"/>
      <inkml:brushProperty name="height" value="0.05" units="cm"/>
    </inkml:brush>
  </inkml:definitions>
  <inkml:trace contextRef="#ctx0" brushRef="#br0">140 23 14723,'0'0'115,"1"-1"-1,-1 0 1,0 1-1,1-1 1,-1 0-1,0 0 1,1 0-1,-1 1 1,0-1 0,0 0-1,1 0 1,-1 0-1,0 1 1,0-1-1,0 0 1,0 0-1,0 0 1,0 0-1,-1-1 1,1 2-30,-1-1 0,1 1 0,0 0 0,-1-1 0,1 1 0,0 0 0,-1-1 0,1 1 0,-1 0 0,1-1 1,-1 1-1,1 0 0,-1 0 0,1-1 0,-1 1 0,1 0 0,-1 0 0,1 0 0,-1 0 0,1 0 0,-1 0 0,0 0 0,-1 0 108,-1 0 0,1 0 0,-1 0 0,1 1 0,-1-1 0,1 1 0,-1 0 0,1 0 0,0 0 0,-1 0 0,-2 2 0,-4 5-25,0 1-1,0-1 1,1 2 0,1-1-1,-1 1 1,2 0 0,-1 1 0,1 0-1,1 0 1,0 0 0,1 0-1,0 1 1,0 0 0,2-1 0,-1 1-1,1 1 1,1-1 0,0 0 0,1 0-1,1 14 1,0-23-151,-1 1 0,0-1 0,1 0 0,0 1 0,0-1 0,0 0 0,0 0 0,0 0 0,1 0 0,-1 0-1,1 0 1,0 0 0,0-1 0,0 1 0,0-1 0,0 1 0,1-1 0,-1 0 0,1 0 0,-1 0 0,1 0 0,0 0 0,0 0 0,0-1 0,0 1 0,0-1 0,0 0 0,0 0 0,0 0 0,1-1 0,-1 1 0,0-1 0,1 0-1,-1 1 1,0-1 0,1-1 0,-1 1 0,0 0 0,0-1 0,1 0 0,4-2 0,1 0 22,0-1 0,0 0-1,0-1 1,0 0 0,-1-1 0,0 1-1,0-2 1,0 1 0,-1-1 0,0 0 0,0 0-1,-1-1 1,0 0 0,-1 0 0,1-1-1,7-16 1,-11 19-8,1-1 0,-1 0-1,0 0 1,0 0 0,-1 0 0,1 0-1,-2 0 1,1 0 0,-1 0 0,-1-13-1,0 15-19,0 0 0,-1-1 0,1 1 0,-1 0 0,0 0 0,-1 0 0,1 0 0,-1 1 0,0-1 0,0 0 0,0 1 0,0 0 0,-1 0-1,0 0 1,-5-4 0,6 6-112,0-1 0,0 1 0,0 0 0,0 1 0,0-1 0,0 0 0,0 1 0,0 0 0,-1 0 0,1 0 0,-1 0 0,1 0 0,-1 1 0,1 0 0,-1-1 0,1 1 0,-1 1 0,1-1 0,-1 0-1,1 1 1,-1 0 0,1-1 0,0 1 0,-1 1 0,1-1 0,0 0 0,0 1 0,0 0 0,0 0 0,0 0 0,0 0 0,0 0 0,1 0 0,-1 1 0,1-1 0,-1 1 0,1 0 0,0 0 0,0 0 0,1 0-1,-1 0 1,-1 4 0,-6 13-665</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0.216"/>
    </inkml:context>
    <inkml:brush xml:id="br0">
      <inkml:brushProperty name="width" value="0.05" units="cm"/>
      <inkml:brushProperty name="height" value="0.05" units="cm"/>
    </inkml:brush>
  </inkml:definitions>
  <inkml:trace contextRef="#ctx0" brushRef="#br0">181 11 15259,'1'0'77,"-1"-1"1,0 1-1,0-1 0,0 1 0,0 0 0,0-1 0,0 1 0,0 0 1,0-1-1,0 1 0,0 0 0,0-1 0,-1 1 0,1 0 1,0-1-1,0 1 0,0 0 0,0 0 0,0-1 0,-1 1 0,1 0 1,0-1-1,0 1 0,0 0 0,-1 0 0,1-1 0,0 1 1,-1 0-1,1 0 0,0 0 0,0 0 0,-1-1 0,1 1 0,0 0 1,-1 0-1,1 0 0,0 0 0,-1 0 0,1 0 0,0 0 0,-1 0 1,-17 8 1555,-15 20-547,14-8-796,1 1-1,1 1 1,-15 23-1,26-37-201,2 0-1,-1 0 1,1 1-1,1 0 1,0-1-1,0 1 0,0 0 1,1 0-1,1 1 1,-1-1-1,1 0 1,1 16-1,0-23-70,1 0-1,-1 1 0,1-1 0,-1 0 0,1 0 0,0 0 1,0 0-1,0 0 0,0 0 0,0-1 0,0 1 1,0 0-1,1 0 0,-1-1 0,1 1 0,-1-1 0,1 1 1,-1-1-1,1 0 0,0 0 0,0 1 0,0-1 1,0 0-1,0-1 0,0 1 0,0 0 0,0-1 0,0 1 1,0-1-1,0 1 0,0-1 0,0 0 0,1 0 1,2 0-1,5-1 5,-1 1 1,0-1-1,0-1 1,0 0 0,-1 0-1,1 0 1,9-5-1,-1-1 22,1 0-1,-2-2 0,1 0 1,28-23-1,-39 28-18,0 0 0,0 0 0,-1-1-1,0 0 1,0 0 0,0 0 0,-1 0 0,0-1 0,0 0-1,-1 0 1,0 0 0,0 0 0,0 0 0,2-16 0,-4 19-8,-1 0 0,0-1 0,-1 1 0,1-1 0,-1 1 1,1 0-1,-1-1 0,-1 1 0,1 0 0,-1 0 0,1 0 1,-1 0-1,0 0 0,-1 0 0,1 0 0,-1 0 0,1 1 1,-1 0-1,0-1 0,-5-3 0,4 4-9,-1-1 0,1 1 0,-1 0 1,0 0-1,0 0 0,0 1 0,0 0 0,-1 0 0,1 0 0,0 0 0,-1 1 1,0 0-1,1 0 0,-1 1 0,-7-1 0,11 2-57,0-1 0,0 0-1,0 1 1,0-1 0,0 1 0,0 0 0,1 0-1,-1-1 1,0 1 0,0 0 0,1 0-1,-1 1 1,0-1 0,1 0 0,-1 1 0,1-1-1,0 1 1,-1-1 0,1 1 0,0-1 0,0 1-1,0 0 1,0 0 0,0 0 0,0 0-1,1-1 1,-1 1 0,0 4 0,1-6 41,0 0 0,0 0-1,0 0 1,0 0 0,0 1 0,0-1 0,0 0 0,0 0 0,0 0 0,0 0-1,0 1 1,0-1 0,0 0 0,0 0 0,0 0 0,0 0 0,0 0 0,0 1-1,0-1 1,0 0 0,0 0 0,0 0 0,0 0 0,1 0 0,-1 0 0,0 1-1,0-1 1,0 0 0,0 0 0,0 0 0,0 0 0,1 0 0,-1 0 0,0 0-1,0 0 1,0 0 0,0 0 0,0 1 0,1-1 0,-1 0 0,0 0 0,0 0-1,0 0 1,0 0 0,0 0 0,1 0 0,-1 0 0,0 0 0,0 0 0,0 0-1,0 0 1,0-1 0,1 1 0,-1 0 0,0 0 0,0 0 0,0 0 0,0 0 0,0 0-1,1 0 1,-1 0 0,0 0 0,6-6-375</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2.377"/>
    </inkml:context>
    <inkml:brush xml:id="br0">
      <inkml:brushProperty name="width" value="0.05" units="cm"/>
      <inkml:brushProperty name="height" value="0.05" units="cm"/>
    </inkml:brush>
  </inkml:definitions>
  <inkml:trace contextRef="#ctx0" brushRef="#br0">71 564 15051,'-8'1'489,"3"0"-262,0 0-1,1 0 1,-1-1 0,0 1-1,-1-1 1,1 0-1,0-1 1,0 1 0,-7-3-1,11 3-189,1 0-1,0 0 1,-1 0-1,1-1 0,0 1 1,-1 0-1,1 0 1,0-1-1,0 1 0,-1 0 1,1-1-1,0 1 1,0 0-1,0-1 0,-1 1 1,1 0-1,0-1 1,0 1-1,0 0 0,0-1 1,0 1-1,0-1 1,0 1-1,0 0 0,0-1 1,0 1-1,0-1 1,0 1-1,0 0 0,0-1 1,0 1-1,0 0 1,0-1-1,0 1 0,1-1 1,9-14 506,3 1-364,1 1-1,1 1 1,0 0 0,20-11-1,74-38 12,-95 54-174,28-15-10,1 1 0,1 3 0,76-22 0,-104 36-8,1 0 0,-1 1 0,1 1-1,-1 1 1,1 0 0,0 1 0,0 1-1,-1 0 1,1 1 0,-1 1 0,1 1-1,-1 0 1,0 1 0,15 7 0,52 34-21,-60-32 8,1-1-1,0 0 0,1-2 1,0-1-1,54 14 1,-46-19-18,1-2 1,0-1-1,0-1 0,45-5 1,135-29-204,13-1 217,-194 32 127,0 0 1,1 3-1,-1 1 0,64 12 1,-65-8-9,0 0-1,1-2 1,0-2 0,0-1 0,0-1-1,0-2 1,0-1 0,-1-2 0,48-12-1,202-77 5,-105 31-137,-156 56 61,0 2 0,33-6 0,-44 10 23,-1 0 0,1 1-1,-1 0 1,0 1 0,1 0-1,-1 0 1,0 1-1,12 3 1,-13-2 48,0 0-1,0-1 1,0-1 0,0 1-1,0-1 1,0 0 0,0-1-1,13-1 1,-15 0-76,-1 0 0,1 0 0,-1-1 0,0 0 0,1 0 0,-1 0 0,0-1 0,0 0 0,-1 0 0,1 0 0,0 0 0,-1-1 0,5-5 0,9-11-144,-1-1 1,-1-1 0,-1 0 0,14-29-1,0-1-64</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3.822"/>
    </inkml:context>
    <inkml:brush xml:id="br0">
      <inkml:brushProperty name="width" value="0.05" units="cm"/>
      <inkml:brushProperty name="height" value="0.05" units="cm"/>
    </inkml:brush>
  </inkml:definitions>
  <inkml:trace contextRef="#ctx0" brushRef="#br0">0 10 18196,'2'-1'224,"0"0"0,0-1-1,0 1 1,1 0 0,-1 1 0,0-1 0,0 0 0,1 1 0,1-1-1,-3 1-175,0 0 0,-1 0 0,1 0 0,-1 0-1,1 1 1,-1-1 0,1 0 0,-1 0 0,1 1-1,-1-1 1,1 0 0,-1 1 0,1-1 0,-1 0-1,1 1 1,-1-1 0,0 1 0,1-1 0,-1 1-1,0-1 1,1 1 0,-1-1 0,0 1 0,0-1-1,1 1 1,-1 0 0,0-1 0,0 1 0,0-1-1,0 1 1,0-1 0,0 1 0,0 0 0,0-1-1,0 1 1,0-1 0,0 1 0,0-1-1,0 1 1,-1 1 0,-4 58 1162,1-27-1037,2 0-1,1 0 1,1 0 0,7 40 0,8-1-45,-13-65-193,1 1 0,-1 0 0,2-1 1,-1 0-1,1 1 0,8 10 0,-3-8-631,-8-16-191,-12-18 149,-6 0 218</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4.257"/>
    </inkml:context>
    <inkml:brush xml:id="br0">
      <inkml:brushProperty name="width" value="0.05" units="cm"/>
      <inkml:brushProperty name="height" value="0.05" units="cm"/>
    </inkml:brush>
  </inkml:definitions>
  <inkml:trace contextRef="#ctx0" brushRef="#br0">3 8 17972,'-3'-7'1896,"6"7"-1024,8 3-311,15 0 1327,9 0-600,11 0-488,3 0-151,8 0-465,2-3-288,-2 0-665,-2-2 721,-12 2-240,-6-3-72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27.479"/>
    </inkml:context>
    <inkml:brush xml:id="br0">
      <inkml:brushProperty name="width" value="0.05" units="cm"/>
      <inkml:brushProperty name="height" value="0.05" units="cm"/>
    </inkml:brush>
  </inkml:definitions>
  <inkml:trace contextRef="#ctx0" brushRef="#br0">2 179 18004,'-1'0'59,"1"1"1,0-1 0,0 0-1,0 0 1,0 0-1,0 1 1,0-1 0,-1 0-1,1 0 1,0 1-1,0-1 1,0 0 0,0 0-1,0 1 1,0-1-1,0 0 1,0 0 0,0 1-1,0-1 1,0 0-1,0 0 1,0 1 0,0-1-1,1 0 1,-1 0-1,0 0 1,0 1 0,0-1-1,0 0 1,0 0-1,0 0 1,1 1 0,-1-1-1,0 0 1,0 0-1,0 0 1,0 0-1,1 1 1,-1-1 0,0 0-1,0 0 1,1 0-1,-1 0 1,0 0 0,0 0-1,0 0 1,1 0-1,-1 0 1,0 0 0,0 1-1,1-1 1,-1-1-1,20-4 931,22-18-636,-22 10-194,0-1-1,-1 0 1,0-1 0,-1-1-1,28-34 1,-44 48-146,-1 0 0,1 1 0,-1-1 0,0 0 1,0 0-1,0 0 0,0 0 0,-1 0 0,1 0 1,0 0-1,-1 0 0,1 0 0,-1-2 0,0 3-9,0 1-1,0 0 0,0-1 0,0 1 1,0 0-1,0-1 0,0 1 1,0 0-1,-1-1 0,1 1 0,0 0 1,0-1-1,0 1 0,-1 0 1,1-1-1,0 1 0,0 0 0,-1 0 1,1-1-1,0 1 0,0 0 0,-1 0 1,1 0-1,0 0 0,-1-1 1,1 1-1,-1 0 0,-18 2 75,11 1-57,0 1 0,0 0 1,1 0-1,0 1 0,0 0 0,0 0 0,0 1 0,1-1 0,0 2 0,0-1 1,-6 8-1,6-5 7,-1 0 0,2 0 0,-1 0 0,1 1 1,0-1-1,1 1 0,0 1 0,-4 15 0,8-23-21,-1 1 0,0 0-1,1-1 1,0 1 0,0 0-1,0-1 1,0 1 0,0 0 0,1-1-1,0 1 1,0-1 0,0 1-1,0-1 1,0 1 0,1-1-1,-1 0 1,1 0 0,0 1 0,0-1-1,0 0 1,0-1 0,1 1-1,-1 0 1,1-1 0,0 1-1,0-1 1,0 0 0,0 0 0,0 0-1,0 0 1,0-1 0,1 1-1,-1-1 1,5 2 0,4 0-123,1 0 1,0 0 0,0-2-1,0 1 1,1-2-1,-1 1 1,0-2-1,18-2 1,-3-2-174,0-1 1,0-2-1,-1-1 1,0 0-1,41-23 0,-6-3-242</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4.690"/>
    </inkml:context>
    <inkml:brush xml:id="br0">
      <inkml:brushProperty name="width" value="0.05" units="cm"/>
      <inkml:brushProperty name="height" value="0.05" units="cm"/>
    </inkml:brush>
  </inkml:definitions>
  <inkml:trace contextRef="#ctx0" brushRef="#br0">274 44 16580,'-4'-4'221,"-1"0"1,1 0 0,0 0 0,-1 1 0,0-1 0,0 1 0,0 1 0,0-1-1,0 1 1,-1 0 0,1 0 0,-1 0 0,1 1 0,-1 0 0,0 0 0,1 0-1,-12 1 1,10 1-114,0 0-1,1 0 1,-1 1-1,1 0 1,-1 0 0,1 1-1,0-1 1,0 1-1,0 1 1,1-1-1,-1 1 1,1 0-1,-1 1 1,1-1 0,-5 7-1,3-2-24,-1 0-1,2 1 1,-1 0-1,1 0 1,1 1 0,0 0-1,0 0 1,1 0-1,0 1 1,-2 17-1,3-18-16,2 0 0,-1 1-1,2-1 1,-1 0-1,2 1 1,-1-1-1,1 0 1,1 0-1,0 0 1,1 0 0,4 13-1,-5-21-43,-1 1 1,1-1-1,-1 0 0,1 1 0,0-1 0,0 0 0,1 0 1,-1-1-1,0 1 0,1 0 0,0-1 0,-1 0 1,1 1-1,0-1 0,0 0 0,1-1 0,-1 1 1,0 0-1,1-1 0,-1 0 0,1 0 0,-1 0 1,1 0-1,-1 0 0,1-1 0,0 1 0,-1-1 1,1 0-1,0 0 0,-1-1 0,1 1 0,-1-1 1,1 0-1,6-2 0,2-1 39,0-1 0,-1 0-1,1 0 1,-1-2 0,-1 1-1,1-1 1,-1-1 0,0 1 0,9-11-1,-5 3 90,0-1 0,0-1-1,-2 0 1,14-24-1,-19 29-48,-1-1 0,0 0 1,-1 0-1,-1 0 0,0-1 0,0 1 0,1-19 0,-4 29-87,-1 1 0,0 0 0,0 0 1,0-1-1,0 1 0,0 0 0,-1 0 0,1-1 0,-1 1 1,1 0-1,-1 0 0,0 0 0,0 0 0,0 0 1,0 0-1,-2-2 0,3 3-32,-1 1 1,0-1-1,0 1 1,0-1-1,0 1 0,0-1 1,0 1-1,0 0 1,1-1-1,-1 1 1,0 0-1,0 0 0,0 0 1,0-1-1,0 1 1,0 0-1,0 1 0,0-1 1,0 0-1,0 0 1,0 0-1,0 1 1,0-1-1,0 0 0,0 1 1,0-1-1,0 1 1,0-1-1,0 1 0,0-1 1,1 1-1,-1 0 1,0-1-1,1 1 0,-1 0 1,-1 1-1,-2 2-255,0 1 0,0 0 1,0 0-1,0 0 0,1 1 0,0-1 0,0 1 0,0 0 0,1 0 0,-1 0 0,2 0 0,-1 0 0,1 0 0,0 0 1,0 1-1,0 7 0,3 14-716</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5.183"/>
    </inkml:context>
    <inkml:brush xml:id="br0">
      <inkml:brushProperty name="width" value="0.05" units="cm"/>
      <inkml:brushProperty name="height" value="0.05" units="cm"/>
    </inkml:brush>
  </inkml:definitions>
  <inkml:trace contextRef="#ctx0" brushRef="#br0">30 0 19044,'-2'33'1808,"-4"9"-1255,-2 4-233,2 3 664,2-1-256,1-5-576,3-7-376,1-8-696,4-8-216,1-11 799,0-3-271,-1-12-176</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5.555"/>
    </inkml:context>
    <inkml:brush xml:id="br0">
      <inkml:brushProperty name="width" value="0.05" units="cm"/>
      <inkml:brushProperty name="height" value="0.05" units="cm"/>
    </inkml:brush>
  </inkml:definitions>
  <inkml:trace contextRef="#ctx0" brushRef="#br0">238 27 19284,'-1'-2'166,"-1"0"-1,0 0 1,1 0-1,-1 1 1,0-1 0,0 0-1,0 1 1,0-1-1,-1 1 1,1-1 0,0 1-1,0 0 1,-1 0-1,1 0 1,-1 0 0,-3 0-1,1 0 11,1 1 0,-1 0 0,1 0 0,-1 0 0,1 1 0,0-1 0,-1 1 0,1 0 0,-5 2 0,-1 1-36,1 0 0,-1 0 0,1 1 0,0 1 0,0-1 1,0 2-1,-10 9 0,11-8-92,0 0 1,1 1-1,0 0 0,1 0 1,0 0-1,1 1 0,-6 12 1,10-19-32,-1 1 1,1-1 0,0 1 0,1 0 0,-1-1 0,0 1 0,1 0 0,0-1-1,0 1 1,1 7 0,-1-9-7,1 0-1,-1 0 0,1 0 1,0 0-1,0 0 1,0-1-1,0 1 0,0 0 1,0 0-1,1-1 1,-1 1-1,1 0 0,-1-1 1,1 1-1,-1-1 1,1 0-1,0 0 0,0 1 1,-1-1-1,4 1 1,0-1-1,1 1 1,0-1-1,-1 1 1,1-2-1,0 1 1,0-1-1,0 0 1,0 0 0,0 0-1,0-1 1,-1 0-1,1 0 1,0 0-1,0-1 1,-1 0-1,11-5 1,7-4-34,-1 0-1,31-22 1,-29 16-96,-1-1-1,-1-1 1,28-32-1,-60 75-192,-9 11 287,-15 38-1,29-60 57,0 0 0,1 0-1,1 1 1,0-1 0,1 1 0,-1 22-1,3-32-16,0 0 0,0 0 0,0 0-1,1-1 1,0 1 0,0 0-1,0 0 1,0 0 0,1-1-1,-1 1 1,1-1 0,0 1-1,0-1 1,0 0 0,1 1 0,3 3-1,1-1 16,1 1-1,1-1 0,-1 0 0,16 8 1,-13-8-14,1 1 0,17 15 0,-28-21-5,0 0-1,0 0 1,0 0-1,0 0 1,0 0-1,0 0 1,0 0-1,-1 1 1,1-1-1,0 0 1,-1 0-1,1 1 0,-1-1 1,0 1-1,1-1 1,-1 0-1,0 1 1,0-1-1,0 1 1,0-1-1,0 1 1,0-1-1,0 0 0,0 1 1,-1-1-1,1 1 1,-1-1-1,1 0 1,-1 1-1,1-1 1,-1 0-1,0 0 1,1 1-1,-1-1 1,0 0-1,0 0 0,0 0 1,0 0-1,0 0 1,-2 1-1,-5 5 129,1-1-1,-1 0 1,0-1-1,-16 9 0,11-8 27,-1 0 0,0 0-1,-1-1 1,1-1 0,-1 0 0,0-1-1,0-1 1,0 0 0,0-1-1,0-1 1,-21-1 0,35 0-228,-1 1 1,0 0-1,1 0 1,-1-1 0,1 1-1,-1 0 1,0-1-1,1 0 1,-1 1-1,1-1 1,-1 0-1,1 0 1,0 0-1,-1 0 1,1 0 0,0 0-1,-1 0 1,1 0-1,0-1 1,-1-1-1,2 2 1,0 0-1,-1-1 1,1 1-1,0-1 0,0 1 1,0 0-1,0-1 1,1 1-1,-1-1 1,0 1-1,1 0 0,-1-1 1,1 1-1,-1 0 1,1 0-1,-1-1 0,1 1 1,0 0-1,0 0 1,0 0-1,0 0 1,0 0-1,0 0 0,1-1 1,15-15-599</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6.330"/>
    </inkml:context>
    <inkml:brush xml:id="br0">
      <inkml:brushProperty name="width" value="0.05" units="cm"/>
      <inkml:brushProperty name="height" value="0.05" units="cm"/>
    </inkml:brush>
  </inkml:definitions>
  <inkml:trace contextRef="#ctx0" brushRef="#br0">16 31 20828,'-7'0'2273,"5"0"-1401,-4-1 2049,9 1-1857,2-2-904,1-1-272,0-5-1048,5 2 1024,-1 0-216,1 2-136</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7.287"/>
    </inkml:context>
    <inkml:brush xml:id="br0">
      <inkml:brushProperty name="width" value="0.05" units="cm"/>
      <inkml:brushProperty name="height" value="0.05" units="cm"/>
    </inkml:brush>
  </inkml:definitions>
  <inkml:trace contextRef="#ctx0" brushRef="#br0">1 585 15811,'0'2'226,"0"0"0,0 0-1,1 0 1,-1 0 0,1 0-1,-1-1 1,1 1 0,0 0-1,0 0 1,0-1 0,0 1 0,1 1-1,-1-2-138,0 0-1,0-1 1,1 0 0,-1 1-1,0-1 1,0 0-1,0 1 1,0-1-1,0 0 1,0 0 0,1 0-1,-1 0 1,0 0-1,0 0 1,0-1 0,0 1-1,0 0 1,0 0-1,1-1 1,-1 1-1,0-1 1,0 1 0,0-1-1,1 0 1,12-6 469,-1-1 0,0 0 0,-1-1 0,20-17 0,44-50 586,-29 22-841,-3-2 0,-2-1 1,-2-3-1,-4-1 0,56-125 0,-118 306-32,23-111-284,-13 57-96,2 1-1,-7 78 1,21-143 85,0-1 1,0 1-1,0 0 0,0-1 0,0 1 1,0 0-1,0-1 0,1 1 1,-1-1-1,0 1 0,1 0 0,-1-1 1,1 1-1,0-1 0,0 1 1,1 2-1,-1-4 20,0 1 1,0-1 0,0 1-1,0-1 1,0 0 0,0 1-1,0-1 1,1 0 0,-1 0-1,0 1 1,0-1 0,0 0-1,0 0 1,0 0 0,0 0-1,1-1 1,-1 1 0,0 0-1,0 0 1,0-1 0,0 1-1,0-1 1,0 1 0,1-1-1,18-9-184</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7.703"/>
    </inkml:context>
    <inkml:brush xml:id="br0">
      <inkml:brushProperty name="width" value="0.05" units="cm"/>
      <inkml:brushProperty name="height" value="0.05" units="cm"/>
    </inkml:brush>
  </inkml:definitions>
  <inkml:trace contextRef="#ctx0" brushRef="#br0">180 1 17436,'-1'0'113,"-1"0"1,1 0 0,-1 1 0,1-1-1,-1 1 1,1-1 0,-1 1 0,1 0-1,0 0 1,-1-1 0,1 1 0,0 0-1,0 0 1,-1 0 0,1 1 0,-1 1-1,-6 4 100,-6 6 124,-1 1 0,2 0 0,0 2 0,1-1 0,0 1 1,1 1-1,-13 28 0,18-33-275,1 0 1,0 0-1,1 0 1,1 0-1,0 1 0,0-1 1,1 1-1,1 0 1,0 0-1,1 0 0,0 0 1,4 22-1,-4-30-43,1-1-1,1 1 1,-1-1-1,1 1 1,0-1-1,0 0 1,0 1-1,0-1 1,1 0-1,0-1 1,0 1-1,0 0 1,0-1 0,0 1-1,1-1 1,0 0-1,-1 0 1,1-1-1,0 1 1,0-1-1,1 0 1,-1 0-1,0 0 1,1 0-1,7 1 1,-4-2 17,0 0 0,-1 0 1,1-1-1,0 0 0,-1-1 1,1 0-1,0 0 0,-1 0 1,1-1-1,-1 0 0,0-1 1,1 1-1,-1-1 0,0-1 1,8-4-1,-6 1 57,1-1 0,-1 0 1,0 0-1,0 0 0,-1-1 0,0-1 0,-1 1 0,0-1 1,0 0-1,-1-1 0,8-18 0,-12 22-28,1-1 0,-1 1 0,0-1-1,0 1 1,-1-1 0,0 0 0,-1 1-1,0-13 1,0 14-25,-1 1 1,0 0-1,0 0 0,-1 0 0,1 0 1,-1 0-1,0 1 0,0-1 0,-1 0 1,1 1-1,-1 0 0,0-1 0,-6-5 1,4 6-50,1 0 1,-1 1 0,1 0 0,-1 0-1,0 0 1,0 1 0,0-1 0,-1 1-1,1 0 1,-1 1 0,1-1-1,-1 1 1,1 0 0,-1 1 0,0-1-1,1 1 1,-11 1 0,12-1-165,-1 1 1,1-1-1,-1 1 1,1 0-1,-1 0 1,1 0 0,-1 1-1,1 0 1,0 0-1,0 0 1,0 0-1,0 0 1,0 1-1,0 0 1,1 0-1,-1 0 1,1 0-1,0 0 1,0 1 0,0 0-1,1-1 1,-4 6-1,5-7 92,1-1 1,-1 1-1,0-1 0,1 1 1,-1 0-1,1-1 0,0 1 0,0 0 1,-1-1-1,1 1 0,0 0 0,0 0 1,1-1-1,-1 1 0,0 0 1,0-1-1,1 1 0,0 2 0,15 10-859</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8.117"/>
    </inkml:context>
    <inkml:brush xml:id="br0">
      <inkml:brushProperty name="width" value="0.05" units="cm"/>
      <inkml:brushProperty name="height" value="0.05" units="cm"/>
    </inkml:brush>
  </inkml:definitions>
  <inkml:trace contextRef="#ctx0" brushRef="#br0">235 3 16780,'-2'-1'138,"1"1"0,0-1 0,-1 1 0,1 0 0,-1 0 0,1-1 0,0 1 0,-1 0 0,1 0 0,-1 0 1,1 1-1,0-1 0,-1 0 0,1 0 0,0 1 0,-3 0 0,-24 10 160,24-9-57,-10 5 124,0 0 0,1 1 1,0 0-1,1 1 1,0 1-1,0 0 1,1 0-1,-12 15 1,17-18-261,0 0 0,1 0 0,0 1 0,1 0 0,-1 0 1,1 0-1,1 0 0,0 1 0,0-1 0,1 1 0,0 0 1,0 0-1,1 0 0,0 0 0,0 11 0,1-18-74,1 1 0,-1 0 0,0-1 0,1 1 0,0-1-1,-1 1 1,1 0 0,0-1 0,0 1 0,0-1 0,1 0 0,-1 1-1,1-1 1,-1 0 0,1 0 0,0 0 0,2 2 0,-1-1-1,1-1 1,-1 0-1,1 0 1,-1 0 0,1 0-1,0-1 1,-1 0-1,1 0 1,0 0 0,6 1-1,3-1 12,-1 0 0,1-1-1,0-1 1,-1 0 0,1-1 0,16-4 0,-12 2-56,1-2 1,-1 0 0,-1-1 0,25-14 0,-35 18-87,0-1-1,0 1 1,0-2-1,0 1 0,-1-1 1,0 0-1,0 0 1,0 0-1,-1 0 1,0-1-1,0 0 1,0 0-1,0 0 0,2-9 1,-4 11-4,-2 1 0,1-1 1,0 0-1,-1 0 0,0 0 0,0 1 1,0-1-1,0 0 0,-1 0 1,1 0-1,-1 1 0,0-1 0,-2-5 1,0 2-11,-1-1 1,0 1 0,0 0-1,0 0 1,-7-7-1,-20-22-556</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29.463"/>
    </inkml:context>
    <inkml:brush xml:id="br0">
      <inkml:brushProperty name="width" value="0.05" units="cm"/>
      <inkml:brushProperty name="height" value="0.05" units="cm"/>
    </inkml:brush>
  </inkml:definitions>
  <inkml:trace contextRef="#ctx0" brushRef="#br0">1 115 15155,'7'-4'340,"1"0"0,0 1-1,0 0 1,0 0 0,1 0-1,-1 1 1,0 1 0,1-1 0,10 1-1,11-3 129,372-42 954,-326 42-1364,0 4 0,0 3 0,102 18 0,-63-2-117,1-5 0,138-1-1,185-42-144,-5-37 483,-400 61 7,1 2 0,64 2 1,67 15 342,-11 0-437,116-8-25,-264-5-180,0-1 1,0-1-1,0 1 0,0-1 1,0-1-1,0 1 0,13-6 1,-10 2-4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5.171"/>
    </inkml:context>
    <inkml:brush xml:id="br0">
      <inkml:brushProperty name="width" value="0.05" units="cm"/>
      <inkml:brushProperty name="height" value="0.05" units="cm"/>
    </inkml:brush>
  </inkml:definitions>
  <inkml:trace contextRef="#ctx0" brushRef="#br0">368 129 11146,'8'-11'910,"25"-38"1997,-31 46-2434,0-1 0,0 1 0,0-1 0,-1 1 0,0-1 0,0 0-1,0 1 1,0-1 0,0 0 0,-1 0 0,1-7 0,-1 10-365,0 0 1,-1 0-1,1 1 1,0-1-1,0 0 1,-1 0 0,1 1-1,0-1 1,-1 0-1,1 1 1,0-1-1,-1 1 1,1-1-1,-1 0 1,1 1-1,-1-1 1,0 1 0,1-1-1,-1 1 1,1-1-1,-1 1 1,0 0-1,1-1 1,-1 1-1,-1-1 1,-1 1 33,1-1 0,-1 1-1,1 0 1,-1-1 0,1 1 0,-1 0 0,0 1 0,-2-1-1,-5 2 92,0 0 0,0 1 0,-11 5 0,2 1-133,0 0 0,0 2 0,1 1 0,0 0 0,1 1 0,1 0 0,-28 31 0,21-18-91,2 0-1,0 1 1,2 2-1,-18 36 1,29-50-6,1-1-1,1 1 1,1 1 0,0-1-1,-4 21 1,8-31-3,0-1 0,1 1 0,0-1 0,-1 0 0,1 1 0,1-1 0,-1 1 0,1-1 0,-1 0 0,1 1 0,1-1 0,-1 0 0,0 0 0,1 1 0,0-1 0,0 0 0,0-1 0,1 1 0,-1 0 0,1-1 0,0 1 0,0-1 0,0 0 0,5 4 0,0-2-89,1-1 0,0 0-1,-1 0 1,1-1 0,1 0 0,-1-1-1,0 1 1,1-2 0,-1 0 0,1 0-1,15-1 1,8-1 67,0-1 0,33-7-1,-10-4-181,-5-8-64</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5.574"/>
    </inkml:context>
    <inkml:brush xml:id="br0">
      <inkml:brushProperty name="width" value="0.05" units="cm"/>
      <inkml:brushProperty name="height" value="0.05" units="cm"/>
    </inkml:brush>
  </inkml:definitions>
  <inkml:trace contextRef="#ctx0" brushRef="#br0">62 1 21429,'4'13'1672,"-7"13"-1240,-1 10-152,-1 11 472,-3 8-192,2 9-184,2 2-39,1-1-201,1-6-176,2-10-505,-1-6-287,1-15-552,-2-10-1305,-3-15 2089,-2-1-488,-9-12-280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28.980"/>
    </inkml:context>
    <inkml:brush xml:id="br0">
      <inkml:brushProperty name="width" value="0.05" units="cm"/>
      <inkml:brushProperty name="height" value="0.05" units="cm"/>
    </inkml:brush>
  </inkml:definitions>
  <inkml:trace contextRef="#ctx0" brushRef="#br0">4870 40 10554,'-3'-3'64,"0"0"-1,1-1 1,-1 1-1,0 1 1,-1-1 0,1 0-1,0 1 1,-1 0-1,0-1 1,1 1-1,-1 1 1,0-1-1,0 1 1,0-1 0,0 1-1,0 0 1,0 1-1,0-1 1,-1 1-1,1-1 1,0 1-1,-6 1 1,-18 1-5,-1 1 0,1 1-1,-54 15 1,-80 37 21,129-44-31,-318 128 1737,-613 341 1,355-79-1168,408-262-557,-710 528 84,750-537-130,7 7 0,5 7 0,7 6 0,-234 324 0,309-371 1,-90 183 1,119-202 8,3 3 0,-41 161 0,67-209-16,2 0 0,1 0 0,2 0 0,3 78 0,2-101-10,1 0-1,1 0 0,0 0 1,1 0-1,0 0 1,2-1-1,0 0 0,1 0 1,0 0-1,2-1 0,0 0 1,0-1-1,23 26 0,-27-34-7,0-1 0,1 0 0,0 0 0,0-1 1,0 0-1,0 0 0,1 0 0,-1-1 0,1 0 0,0 0 0,0 0 0,1-1 0,-1 0 0,0-1 0,12 2 0,-8-3-3,-1-1 0,1 0 0,0 0 0,-1-1 0,1 0 0,-1-1 0,0 0 0,0 0 0,0-2 0,15-7 0,23-16-17,74-55-1,42-50 7,-41 32-55,288-213-366,18 23-289,344-202-24,-540 343 737,342-252 471,-111 72 105,322-257-12,-713 524-546,-2-4 1,91-112-1,-117 121-13,-2-2 0,-3-2 0,59-124-1,-84 152 2,-2-1 1,-1 0-1,10-49 0,-19 66 18,0-1 1,-1 1-1,-1-1 1,-1 0 0,0 1-1,-2-1 1,0 1-1,-6-27 1,6 39 7,0-1 0,0 1-1,-1 0 1,0 0 0,0 0 0,0 1-1,-1-1 1,1 1 0,-1 0 0,-1 0-1,1 0 1,-1 0 0,-5-4 0,3 4 19,0 1 1,1 0-1,-1 1 1,-1-1-1,1 1 1,0 1-1,-1-1 1,0 1-1,1 1 1,-16-2-1,-31 0 524,-69 6 0,119-2-581,-41 0 164</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6.007"/>
    </inkml:context>
    <inkml:brush xml:id="br0">
      <inkml:brushProperty name="width" value="0.05" units="cm"/>
      <inkml:brushProperty name="height" value="0.05" units="cm"/>
    </inkml:brush>
  </inkml:definitions>
  <inkml:trace contextRef="#ctx0" brushRef="#br0">0 109 17956,'4'-6'210,"1"0"0,0 0 0,0 1 1,0 0-1,0 0 0,1 0 0,0 1 0,0-1 0,0 1 1,1 1-1,-1-1 0,1 1 0,0 1 0,8-4 0,14-2 170,1 1-1,31-4 0,-49 9-260,27-3 121,63-2 0,-87 7-206,1 1 1,-1 0 0,0 1-1,0 1 1,0 0 0,0 1 0,15 6-1,-27-9-10,0 0 0,0 0-1,-1 1 1,1-1 0,-1 0-1,1 1 1,-1 0 0,0 0-1,1-1 1,-1 1 0,0 1-1,0-1 1,-1 0 0,1 0-1,0 1 1,-1-1-1,1 1 1,-1-1 0,0 1-1,0 0 1,0-1 0,0 1-1,0 0 1,0 0 0,-1 0-1,0 0 1,1 5 0,-2-2 47,0 0 0,0 0-1,-1-1 1,0 1 0,0 0 0,0-1 0,-1 1 0,0-1 0,0 0 0,0 0 0,0 0 0,-7 7 0,-2 1 86,-1 0 1,0-1 0,-1 0-1,0-1 1,-17 9 0,19-12-286,0-2 1,0 0-1,-1 0 1,1-1 0,-1-1-1,0 0 1,-17 3-1,28-7 102,0 0 1,0 0-1,0 1 0,0-1 0,0 0 0,0-1 1,0 1-1,0 0 0,0-1 0,0 1 0,0-1 1,0 1-1,0-1 0,0 0 0,1 0 0,-1 0 1,0 0-1,0 0 0,-2-3 0,3 3-1,1 0-1,0 0 1,-1 0-1,1 0 1,0 0 0,0-1-1,-1 1 1,1 0-1,0 0 1,0 0-1,0 0 1,1 0 0,-1-2-1</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6.412"/>
    </inkml:context>
    <inkml:brush xml:id="br0">
      <inkml:brushProperty name="width" value="0.05" units="cm"/>
      <inkml:brushProperty name="height" value="0.05" units="cm"/>
    </inkml:brush>
  </inkml:definitions>
  <inkml:trace contextRef="#ctx0" brushRef="#br0">5 0 15595,'4'3'4894,"-3"7"-2386,-3 22-1267,1-14-398,-2 63 407,0-7-562,11 135-1,-8-208-689,6 27-692,0-21 137,-5-7 533,-1-1 0,1 1 0,-1 0 0,1 0 0,-1-1 0,1 1 0,-1-1 0,1 1 0,-1 0 0,1-1 0,-1 1 0,1-1 0,-1 1 0,0-1 0,1 1 0,-1-1 0,0 0 0,1 1 0,-1-2 1,8-14-370</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6.831"/>
    </inkml:context>
    <inkml:brush xml:id="br0">
      <inkml:brushProperty name="width" value="0.05" units="cm"/>
      <inkml:brushProperty name="height" value="0.05" units="cm"/>
    </inkml:brush>
  </inkml:definitions>
  <inkml:trace contextRef="#ctx0" brushRef="#br0">15 6 16716,'-15'-5'4195,"17"5"-2898,18 1 353,271 12 1898,70-1-6984,-328-14 1295,-30 2 1310,-1 3-75</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7.266"/>
    </inkml:context>
    <inkml:brush xml:id="br0">
      <inkml:brushProperty name="width" value="0.05" units="cm"/>
      <inkml:brushProperty name="height" value="0.05" units="cm"/>
    </inkml:brush>
  </inkml:definitions>
  <inkml:trace contextRef="#ctx0" brushRef="#br0">0 68 17540,'17'17'1992,"14"-6"-1080,7-8-328,16-5 897,2-6-129,7-5-344,0-3-184,-4 0-447,-7 0-265,-9 4-849,-7 3-503,-15 4 1040,-3 4-240,-7 2-152</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7.735"/>
    </inkml:context>
    <inkml:brush xml:id="br0">
      <inkml:brushProperty name="width" value="0.05" units="cm"/>
      <inkml:brushProperty name="height" value="0.05" units="cm"/>
    </inkml:brush>
  </inkml:definitions>
  <inkml:trace contextRef="#ctx0" brushRef="#br0">137 11 19676,'0'-1'73,"0"1"-1,0 0 1,0-1-1,0 1 1,0-1-1,0 1 1,0-1-1,0 1 1,0 0-1,0-1 1,0 1-1,0-1 1,-1 1 0,1-1-1,0 1 1,0 0-1,0-1 1,-1 1-1,1-1 1,0 1-1,0 0 1,-1-1-1,1 1 1,0 0-1,-1-1 1,-7 6 836,-8 17 82,0 8-524,2 0 1,1 1-1,2 0 0,-12 48 0,12-28-327,3 0 0,-3 59 0,9-82-67,2 0 1,5 34-1,-4-51-126,1-1 0,0 1 0,1 0-1,0-1 1,1 1 0,0-1-1,0 0 1,10 14 0,-11-20-46,0-1-1,0 1 1,0-1 0,1 0 0,0 0-1,-1 0 1,1-1 0,0 1-1,0-1 1,1 0 0,-1 0 0,0 0-1,1-1 1,-1 0 0,1 0 0,0 0-1,-1 0 1,1 0 0,0-1 0,-1 0-1,1 0 1,0 0 0,-1-1-1,1 0 1,0 0 0,-1 0 0,1 0-1,-1-1 1,5-1 0,30-21-573</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8.209"/>
    </inkml:context>
    <inkml:brush xml:id="br0">
      <inkml:brushProperty name="width" value="0.05" units="cm"/>
      <inkml:brushProperty name="height" value="0.05" units="cm"/>
    </inkml:brush>
  </inkml:definitions>
  <inkml:trace contextRef="#ctx0" brushRef="#br0">153 1 19636,'-3'2'206,"1"0"-1,0 1 1,0-1 0,1 1-1,-1 0 1,0-1 0,1 1-1,0 0 1,-1 0 0,1 0-1,0 3 1,-5 9 176,1-2 33,-67 162 2606,59-139-2677,2 1 0,-12 73 0,22-103-318,0 1 0,1 0 1,0-1-1,0 1 1,0 0-1,1-1 0,0 1 1,1-1-1,3 11 0,-4-16-20,0 0-1,0 0 0,0 0 0,0 0 1,1 0-1,-1 0 0,1 0 1,-1 0-1,1-1 0,0 1 1,0 0-1,0-1 0,0 0 1,0 1-1,0-1 0,0 0 1,0 0-1,0 0 0,1 0 0,-1-1 1,0 1-1,1-1 0,-1 1 1,0-1-1,1 0 0,-1 0 1,1 0-1,-1 0 0,0 0 1,1-1-1,-1 1 0,1-1 1,2 0-1,5-2-168,0 0 0,0 0 0,0-1 0,0-1 1,-1 0-1,0 0 0,0 0 0,0-1 0,0-1 0,-1 1 0,0-1 0,-1-1 1,1 0-1,-2 0 0,1 0 0,-1-1 0,0 1 0,-1-2 0,0 1 0,0 0 1,-1-1-1,0 0 0,2-12 0,-2-6-625</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8.641"/>
    </inkml:context>
    <inkml:brush xml:id="br0">
      <inkml:brushProperty name="width" value="0.05" units="cm"/>
      <inkml:brushProperty name="height" value="0.05" units="cm"/>
    </inkml:brush>
  </inkml:definitions>
  <inkml:trace contextRef="#ctx0" brushRef="#br0">0 40 17716,'3'8'1984,"14"1"-1040,9 1-319,16-3 959,2-2-256,10-2-272,1-2-255,-3-1-817,-2-1-545,-12-5 553,-4 1-152,-12 2-160</inkml:trace>
  <inkml:trace contextRef="#ctx0" brushRef="#br0" timeOffset="1">663 2 22117,'9'-1'2128,"2"2"-1400,3 1-296,4-2 1145,5 0-553,9 0-616,7 0-240,0 1-688,1 1-464,-5 1-713,-4 0-119,-8 0 1216,-3 3-456,-11 3-209</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9.123"/>
    </inkml:context>
    <inkml:brush xml:id="br0">
      <inkml:brushProperty name="width" value="0.05" units="cm"/>
      <inkml:brushProperty name="height" value="0.05" units="cm"/>
    </inkml:brush>
  </inkml:definitions>
  <inkml:trace contextRef="#ctx0" brushRef="#br0">0 34 18724,'15'11'2385,"5"-4"-1449,8-7-432,5 0 1408,7-6-880,2 0-343,0-3-1138,0 0-623,-5 1 904,-7 0-288,-4 2-152</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9.493"/>
    </inkml:context>
    <inkml:brush xml:id="br0">
      <inkml:brushProperty name="width" value="0.05" units="cm"/>
      <inkml:brushProperty name="height" value="0.05" units="cm"/>
    </inkml:brush>
  </inkml:definitions>
  <inkml:trace contextRef="#ctx0" brushRef="#br0">1 501 18260,'0'4'707,"0"-2"-437,0-1 0,0 1 1,0-1-1,0 1 0,0-1 0,0 1 0,0-1 1,1 1-1,-1-1 0,1 1 0,0 1 0,0-2-154,-1-1-1,1 0 1,0 1-1,0-1 1,-1 0-1,1 0 1,0 0-1,0 1 1,-1-1-1,1 0 1,0 0-1,0 0 0,0 0 1,-1 0-1,1-1 1,0 1-1,0 0 1,-1 0-1,1 0 1,0-1-1,0 1 1,-1 0-1,1-1 1,0 1-1,-1-1 1,1 1-1,0 0 1,-1-1-1,1 0 0,37-22 949,0-2 0,-2-2 0,40-38 0,90-102-1327,-145 142 151,-15 18 20,-1 0 1,1 1 0,1 0-1,12-11 1,-19 17 87,0 0-1,0 0 1,0 0-1,1 0 1,-1 0 0,0 0-1,0 0 1,0 0 0,0 0-1,0 0 1,0 0 0,0 0-1,0 0 1,1 0 0,-1 0-1,0 0 1,0 0 0,0 0-1,0 0 1,0 0 0,0 0-1,0 0 1,1 0-1,-1 0 1,0 0 0,0 0-1,0 0 1,0 0 0,0 0-1,0 0 1,0 0 0,0 0-1,0 0 1,0 1 0,0-1-1,1 0 1,-1 0 0,0 0-1,0 0 1,0 0-1,0 0 1,0 0 0,0 0-1,0 0 1,0 1 0,0-1-1,0 0 1,0 0 0,0 0-1,0 0 1,0 0 0,0 0-1,0 0 1,0 1 0,0-1-1,0 0 1,-1 12-98,-3 13 18,-23 75-71,7-27-738,-12 76 0,32-147 828,0-1 49,-1-1-1,1 1 0,0-1 1,0 1-1,0-1 1,-1 1-1,1-1 0,0 1 1,0 0-1,0-1 1,0 1-1,0-1 1,0 1-1,0-1 0,0 1 1,0 0-1,0-1 1,0 1-1,1-1 0,-1 1 1,0-1-1,0 1 1,0-1-1,1 1 0,-1-1 1,0 1-1,1-1 1,-1 1-1,0-1 1,1 0-1,-1 1 0,1-1 1,-1 1-1,1-1 1,-1 0-1,1 0 0,0 1 1,11-4-430</inkml:trace>
  <inkml:trace contextRef="#ctx0" brushRef="#br0" timeOffset="1">607 1 17188,'5'29'1096,"0"1"1,2-1-1,1 0 0,2-1 1,22 49-1,-17-45-530,-2 0 1,-1 1-1,12 59 0,-21-69-457,-1 1 0,-1-1 1,-1 1-1,-1 0 0,-1-1 0,-1 1 1,-1-1-1,-1 0 0,-12 35 0,5-29-209,-1 0 0,-1 0 0,-1-1-1,-2-1 1,0-1 0,-34 38 0,18-26-35,10-9-42</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32.656"/>
    </inkml:context>
    <inkml:brush xml:id="br0">
      <inkml:brushProperty name="width" value="0.05" units="cm"/>
      <inkml:brushProperty name="height" value="0.05" units="cm"/>
    </inkml:brush>
  </inkml:definitions>
  <inkml:trace contextRef="#ctx0" brushRef="#br0">1457 131 13251,'-27'-13'346,"0"2"0,-1 1 0,0 1 1,-1 2-1,0 0 0,-40-3 0,-178 2 677,197 10-869,0 1 1,1 3-1,0 2 1,0 2-1,0 2 1,1 2-1,1 2 1,-49 25-1,64-24-52,0 0-1,1 2 1,1 2-1,1 1 1,1 1-1,1 1 1,1 1-1,1 2 1,1 0-1,2 2 1,-35 57-1,37-48 24,2 0-1,2 1 0,1 1 0,2 0 0,2 1 0,2 0 0,1 1 0,2 0 0,0 44 0,6-53-65,0 0 0,3 0 1,0-1-1,2 1 0,1-1 0,2 1 0,1-2 0,2 0 1,1 0-1,1-1 0,2 0 0,20 31 0,-25-46-50,2-1 0,0 0 1,0 0-1,1-1 0,1-1 0,0 0 0,0-1 0,2 0 0,-1-1 0,21 9 0,-12-9 0,0 0 1,0-2-1,1-1 0,0-1 0,1-1 0,45 3 0,-9-6 30,-1-3-1,1-3 0,-1-2 0,0-4 1,0-1-1,87-30 0,-12-7 110,213-108 0,-169 64 7,248-168 0,-377 223-124,-1-2-1,77-78 1,-111 99-14,-1 0 0,0-1 0,-1 0 0,-1-1 0,-1-1 0,0 0 0,-2 0 0,0-1 0,-2 0 0,7-30 0,-12 40-5,-1-1 0,-1 1 0,0-1 0,-1 0 0,-1 1 0,1-1 0,-2 1 0,0-1 0,-1 1 0,0 0 0,0-1 0,-1 2 0,-1-1 0,0 0 0,-1 1 0,0 0 0,-1 0 0,0 1 0,0 0 0,-18-18 0,6 9 7,0 1 0,-2 1 0,0 0 0,0 2 0,-45-24 0,31 22 4,-1 2 1,-1 1-1,-52-13 1,-4 9-17,-1 3-1,-137-3 1,17 13-598,165 6 429,1 2-1,-64 13 1,49 0-51</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0.250"/>
    </inkml:context>
    <inkml:brush xml:id="br0">
      <inkml:brushProperty name="width" value="0.05" units="cm"/>
      <inkml:brushProperty name="height" value="0.05" units="cm"/>
    </inkml:brush>
  </inkml:definitions>
  <inkml:trace contextRef="#ctx0" brushRef="#br0">57 414 11450,'-13'-36'1101,"1"5"566,1 0 0,-10-49 0,22 78-723,0 5-359,6 17-164,8 31-271,-1 4-38,-3-5 69,3-1 0,35 83 0,-47-127-136,1 0 0,-1-1 0,1 1-1,0-1 1,0 0 0,1 0 0,-1 0 0,5 3 0,-7-6-23,1 0 1,-1 0 0,0 0 0,1 0 0,-1-1 0,1 1 0,-1-1 0,1 1 0,-1-1 0,1 1 0,-1-1 0,1 0 0,-1 0 0,1 0 0,0 0-1,-1 0 1,1 0 0,-1 0 0,1 0 0,0-1 0,-1 1 0,1-1 0,-1 1 0,1-1 0,-1 1 0,0-1 0,1 0 0,-1 0 0,0 0-1,1 0 1,-1 0 0,2-1 0,5-7 81,0 1-1,0-1 1,0 0-1,-1-1 0,-1 1 1,8-15-1,31-71 403,-39 80-426,21-48 169,-3 0 0,-3-1-1,-3-2 1,13-89 0,-30 125-196,-4 27-21,-2 8-22,-3 12-4,4 5-22,0 0-1,1 0 0,2 0 1,0 0-1,1 1 0,1-1 0,2 0 1,7 35-1,-8-46-68,1 0 1,0-1-1,1 0 0,0 1 1,1-1-1,0 0 0,0-1 1,1 1-1,9 11 0,-12-18 10,-1-1 0,0 1 0,1-1-1,0 0 1,-1 0 0,1 0 0,0 0 0,0 0-1,0-1 1,0 1 0,1-1 0,-1 0-1,0 0 1,0 0 0,1 0 0,-1 0-1,1-1 1,-1 0 0,1 1 0,-1-1 0,1-1-1,-1 1 1,0 0 0,1-1 0,-1 0-1,1 0 1,-1 0 0,0 0 0,0 0 0,0-1-1,1 1 1,-1-1 0,-1 0 0,4-2-1,5-4-84,-1-1-1,0 0 1,-1-1-1,0 0 1,-1 0-1,1-1 1,7-14-1,20-38-619</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8.121"/>
    </inkml:context>
    <inkml:brush xml:id="br0">
      <inkml:brushProperty name="width" value="0.05" units="cm"/>
      <inkml:brushProperty name="height" value="0.05" units="cm"/>
    </inkml:brush>
  </inkml:definitions>
  <inkml:trace contextRef="#ctx0" brushRef="#br0">0 0 19604,'8'121'4964,"-8"-117"-4911,3 63 622,-3-62-625,1 0 1,0 0-1,0 0 1,0-1 0,0 1-1,1 0 1,0-1-1,0 1 1,0-1 0,1 0-1,2 5 1,-4-8-38,0-1-1,0 1 1,0 0 0,0 0-1,1-1 1,-1 1-1,0 0 1,0-1 0,0 1-1,1-1 1,-1 0 0,0 1-1,1-1 1,-1 0 0,0 0-1,1 0 1,-1 0 0,0 0-1,1 0 1,-1 0 0,0 0-1,1-1 1,-1 1 0,0-1-1,0 1 1,1 0 0,-1-1-1,0 0 1,0 1 0,0-1-1,0 0 1,0 0 0,2-1-1,5-4 32,0-1 0,-1 1-1,9-12 1,-14 16-30,88-110 274,-89 111-289,-1 0 0,1 0 0,0 0 1,0 1-1,0-1 0,0 0 0,0 0 1,0 0-1,0 1 0,0-1 1,0 0-1,0 1 0,1-1 0,-1 1 1,0 0-1,2-1 0,-2 1 0,0 0 0,-1 0 0,1 0 0,-1 1 0,1-1 0,-1 0 0,1 0 0,-1 1 0,1-1 0,-1 0 0,1 1 0,-1-1 0,0 1 0,1-1 0,-1 0 0,0 1 0,1-1 0,-1 1 0,0-1 0,1 1-1,-1-1 1,0 1 0,0-1 0,1 1 0,-1 0 0,2 6-9,-1 0 0,0 0 0,0 0 0,-1 11-1,1-7 7,-1 73-157,1-87-70,0-1 1,0 0 0,0 1-1,0-1 1,1 1 0,0 0-1,-1-1 1,1 1 0,3-4 0,10-13-248</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8.598"/>
    </inkml:context>
    <inkml:brush xml:id="br0">
      <inkml:brushProperty name="width" value="0.05" units="cm"/>
      <inkml:brushProperty name="height" value="0.05" units="cm"/>
    </inkml:brush>
  </inkml:definitions>
  <inkml:trace contextRef="#ctx0" brushRef="#br0">51 15 16836,'0'0'66,"0"0"1,0-1-1,0 1 0,0 0 1,0-1-1,0 1 1,0 0-1,0-1 1,0 1-1,0 0 1,0-1-1,0 1 1,0 0-1,0-1 0,0 1 1,0 0-1,0-1 1,0 1-1,0 0 1,0 0-1,-1-1 1,1 1-1,0 0 1,0-1-1,0 1 0,-1 0 1,1 0-1,0-1 1,0 1-1,-1 0 1,1 0-1,0 0 1,-1 0-1,1-1 1,0 1-1,0 0 0,-1 0 1,1 0-1,0 0 1,-1 0-1,1 0 1,0 0-1,-1 0 1,1 0-1,0 0 1,-1 0-1,1 0 0,0 0 1,-1 0-1,1 0 1,0 0-1,-1 0 1,1 0-1,0 0 1,-1 0-1,1 1 1,0-1-1,0 0 0,-1 0 1,-1 1 37,1 0 0,-1 0 0,1 0 0,0 1-1,0-1 1,-1 0 0,1 0 0,0 1 0,0-1 0,-1 3 0,-3 9-18,0 0 1,2 0-1,0 0 1,0 0-1,1 0 0,1 1 1,0-1-1,1 1 1,0-1-1,1 1 0,1-1 1,0 1-1,5 17 1,-6-29-53,-1 0 1,1-1-1,0 1 0,0 0 1,-1 0-1,1-1 1,0 1-1,1-1 1,-1 1-1,0-1 1,0 1-1,1-1 1,-1 0-1,1 0 1,-1 0-1,3 2 1,-3-3-9,0 1 0,1-1 0,-1 0 1,0 0-1,0 0 0,0 0 1,0 0-1,0 0 0,0 0 0,0 0 1,0-1-1,0 1 0,0 0 0,0 0 1,0-1-1,0 1 0,0-1 1,0 1-1,0-1 0,0 1 0,1-2 1,2-1 60,-1-1 1,1 0 0,-1 0-1,1 0 1,-1 0 0,0-1-1,-1 1 1,1-1 0,-1 0-1,2-5 1,0-1 74,-1 0 1,0 0-1,-1-1 0,0 1 0,-1-1 1,0-15-1,-1 21-111,0 0 1,-1 1-1,0-1 1,0 0-1,0 1 1,0-1-1,-1 1 0,0 0 1,0-1-1,0 1 1,-1 0-1,0 0 1,0 0-1,0 1 1,-4-6-1,6 9-46,0 0 0,0 0 0,-1 0 0,1 0 0,0 1 0,0-1 0,-1 0 0,1 1 0,-1-1 0,1 0 0,0 1 0,-1 0 0,1-1 0,-1 1 0,1 0 0,-1 0 0,1 0 0,-1 0 0,1 0 0,-1 0 0,-1 0 0,2 1-41,0-1-1,0 0 1,0 1-1,0-1 1,0 1 0,1-1-1,-1 1 1,0-1-1,0 1 1,1 0 0,-1-1-1,0 1 1,1 0-1,-1 0 1,0-1 0,1 1-1,-1 0 1,1 0-1,0 0 1,-1 0 0,1-1-1,0 1 1,-1 0-1,1 0 1,0 0 0,0 0-1,0 0 1,0 0-1,0 0 1,0 0 0,0 0-1,0 0 1,0 0-1,1 1 1,-1-2 25,0 1 0,0-1 0,0 0 1,0 0-1,1 1 0,-1-1 0,0 0 0,0 1 1,1-1-1,-1 0 0,0 0 0,0 1 0,1-1 1,-1 0-1,0 0 0,0 0 0,1 0 0,-1 1 1,0-1-1,1 0 0,-1 0 0,0 0 0,1 0 1,-1 0-1,1 0 0,-1 0 0,0 0 0,1 0 1,-1 0-1,0 0 0,1 0 0,-1 0 0,0 0 1,1 0-1,16-4 71,-13 3-234,9-2-28</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9.005"/>
    </inkml:context>
    <inkml:brush xml:id="br0">
      <inkml:brushProperty name="width" value="0.05" units="cm"/>
      <inkml:brushProperty name="height" value="0.05" units="cm"/>
    </inkml:brush>
  </inkml:definitions>
  <inkml:trace contextRef="#ctx0" brushRef="#br0">1 1 15035,'0'0'148,"1"0"0,-1 0 0,1 0-1,0 0 1,-1 0 0,1 0 0,-1 0 0,1 0-1,-1 0 1,1 0 0,-1 1 0,1-1 0,0 0-1,-1 0 1,1 0 0,-1 1 0,1-1 0,-1 0-1,0 1 1,1-1 0,-1 0 0,1 1 0,-1-1-1,0 1 1,1-1 0,-1 1 0,0-1 0,1 1-1,-1-1 1,0 1 0,1-1 0,-1 1 0,0-1-1,0 1 1,0-1 0,0 1 0,0-1 0,0 1-1,0 0 1,0-1 0,0 1 0,0 0 0,-1 33 2183,1-25-2040,-3 25 468,1-14-483,1 0 0,0 0 1,2 1-1,2 20 1,-2-40-264,-1 1 1,0-1 0,1 1-1,-1-1 1,0 0 0,1 1-1,0-1 1,-1 0 0,1 0-1,0 0 1,0 1 0,-1-1-1,1 0 1,0 0 0,0 0 0,0 0-1,0 0 1,1 0 0,-1-1-1,0 1 1,0 0 0,0-1-1,1 1 1,-1 0 0,0-1-1,1 1 1,-1-1 0,0 0-1,1 0 1,-1 1 0,1-1-1,-1 0 1,0 0 0,1 0-1,-1 0 1,1-1 0,-1 1 0,0 0-1,1-1 1,-1 1 0,0 0-1,2-2 1,6-1 16,0 0 1,-1-1-1,1-1 1,-1 1-1,9-8 0,52-43 91,8-5-79,-77 59-43,1 1 0,0-1 0,0 0-1,-1 1 1,1-1 0,0 1 0,0-1 0,0 1 0,0-1-1,0 1 1,0-1 0,0 1 0,0 0 0,0 0-1,0 0 1,0-1 0,0 1 0,0 0 0,0 0 0,0 0-1,0 1 1,0-1 0,0 0 0,0 0 0,0 0-1,2 1 1,-3 0 0,1 0-1,0 0 0,0 0 0,-1 1 1,1-1-1,0 0 0,-1 0 1,1 0-1,-1 1 0,0-1 0,1 0 1,-1 0-1,0 1 0,0-1 1,0 0-1,0 1 0,0 1 0,-1 8-201,0-1-1,-1 1 0,-5 19 1,5-23-106,2-5 102,-1 1-1,1-1 1,-1 1-1,0 0 1,0-1 0,0 1-1,0-1 1,0 0 0,-1 1-1,1-1 1,-1 0-1,1 0 1,-1 0 0,-2 2-1,-1-3-475,4-6-219</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9.472"/>
    </inkml:context>
    <inkml:brush xml:id="br0">
      <inkml:brushProperty name="width" value="0.05" units="cm"/>
      <inkml:brushProperty name="height" value="0.05" units="cm"/>
    </inkml:brush>
  </inkml:definitions>
  <inkml:trace contextRef="#ctx0" brushRef="#br0">0 54 18820,'14'4'2168,"3"-2"-1447,3-7-361,4-2 1048,2-4-1488,-3-1 600,-9 0-488,-3-1-208</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9.949"/>
    </inkml:context>
    <inkml:brush xml:id="br0">
      <inkml:brushProperty name="width" value="0.05" units="cm"/>
      <inkml:brushProperty name="height" value="0.05" units="cm"/>
    </inkml:brush>
  </inkml:definitions>
  <inkml:trace contextRef="#ctx0" brushRef="#br0">51 23 17292,'5'14'2016,"-5"4"-1288,0 5-272,0 3 1105,0 6-705,0 2-88,0-2-288,3-1-128,-1-7-176,2-2-72,1-8-104,-1-4-80,-1-8-456,-1-4-304,-2-8-448,-3-4 992,-3-6-216,-2-3-209</inkml:trace>
  <inkml:trace contextRef="#ctx0" brushRef="#br0" timeOffset="1">1 35 17292,'4'-7'1992,"10"1"-1064,0 0-312,6 3 1089,3 1-273,6 2-488,2-2-248,-1-1-327,2 0-137,-7 3-264,-4-1-176,-7-1-553,-5 2-447,-12 5 488,-3 4 144</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0.371"/>
    </inkml:context>
    <inkml:brush xml:id="br0">
      <inkml:brushProperty name="width" value="0.05" units="cm"/>
      <inkml:brushProperty name="height" value="0.05" units="cm"/>
    </inkml:brush>
  </inkml:definitions>
  <inkml:trace contextRef="#ctx0" brushRef="#br0">1 56 18844,'3'3'2160,"12"-3"-1159,5-5-337,6-2 1032,5-1-255,3-1-401,1 0-248,-5 1-560,-2 0-232,-8 5-720,-6 2-400,-13 1 856,1 0-57,-13 1-175,-1 2-232</inkml:trace>
  <inkml:trace contextRef="#ctx0" brushRef="#br0" timeOffset="1">47 96 14003,'-11'15'2192,"10"0"-823,1-3-457,9-4 2225,3-2-1337,5-4-472,3-2-207,4-2-489,-1-1-248,-1-3-624,-1 0-360,-3-2-777,-1 1-183,-3-4 1072,-3 0-384,-2 1-177</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0.724"/>
    </inkml:context>
    <inkml:brush xml:id="br0">
      <inkml:brushProperty name="width" value="0.05" units="cm"/>
      <inkml:brushProperty name="height" value="0.05" units="cm"/>
    </inkml:brush>
  </inkml:definitions>
  <inkml:trace contextRef="#ctx0" brushRef="#br0">0 0 17428,'3'3'526,"-1"0"-1,0 0 1,-1 0 0,1 0 0,0 0 0,-1 0 0,0 1-1,0-1 1,0 0 0,0 1 0,0-1 0,0 5 0,1 47 1111,-1-39-1248,-2 24 91,0-28-378,1 0 0,0 1 0,0-1 0,2 0 0,-1 0 0,6 20 1,-7-31-97,1 0 1,-1 0 0,0 0-1,1-1 1,-1 1 0,1 0 0,-1 0-1,1 0 1,-1 0 0,1-1-1,0 1 1,-1 0 0,1-1 0,0 1-1,0 0 1,-1-1 0,1 1-1,0-1 1,0 1 0,0-1 0,0 1-1,0-1 1,-1 0 0,1 1-1,0-1 1,0 0 0,0 0 0,0 0-1,0 0 1,0 0 0,0 0-1,0 0 1,0 0 0,0 0 0,0 0-1,0-1 1,0 1 0,0 0-1,0 0 1,0-1 0,0 1 0,-1-1-1,1 1 1,0-1 0,1-1-1,5-3 13,0 0 0,0 0 0,-1-1 0,8-8 0,-8 7-8,54-58 7,-36 37-85,2 2 1,39-34-1,-63 58 57,0 1 1,0 0-1,-1-1 1,1 1 0,0 0-1,0 0 1,0 0-1,0 0 1,0 0 0,1 1-1,-1-1 1,0 1-1,0-1 1,3 1 0,-4 0 4,0 1 1,0-1 0,0 1 0,0-1-1,0 1 1,-1-1 0,1 1 0,0 0 0,0-1-1,0 1 1,-1 0 0,1 0 0,0 0-1,-1-1 1,1 1 0,0 0 0,-1 0-1,0 0 1,1 0 0,-1 0 0,1 0 0,-1 0-1,0 0 1,0 0 0,0 0 0,1 1-1,-1-1 1,0 0 0,0 0 0,-1 2 0,1 10-16,0 0 1,-1 0 0,-4 19 0,-1 14 44,6-32-1470,5-18-1844,3-5 3051,6-5-590,2-3-273</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1.252"/>
    </inkml:context>
    <inkml:brush xml:id="br0">
      <inkml:brushProperty name="width" value="0.05" units="cm"/>
      <inkml:brushProperty name="height" value="0.05" units="cm"/>
    </inkml:brush>
  </inkml:definitions>
  <inkml:trace contextRef="#ctx0" brushRef="#br0">78 83 16147,'0'1'189,"0"0"0,0 0 0,0 0 0,0 0 0,0 0 0,0 0 0,0 0 0,0 0 0,1 0 0,-1 0 0,0 0 0,1 0 0,-1 0 0,0 0 0,1 0 0,0 0 0,-1 0 0,1-1 0,-1 1 0,1 0 0,0 0 0,-1-1 0,1 1 0,0 0 0,0-1 1,0 1-1,1 0-1,0 0 30,0-1-1,0 0 0,0 1 0,0-1 0,0 0 0,0 0 0,0-1 1,0 1-1,0 0 0,0-1 0,0 1 0,0-1 0,3 0 0,1-2 82,1 0 0,-1 0 0,1-1 0,-1 0-1,0 0 1,0 0 0,7-8 0,-11 11-264,-1-1 0,1 0 0,-1 0 1,0 0-1,1 0 0,-1 0 0,0 0 0,0 0 0,0-1 1,0 1-1,-1 0 0,1-1 0,-1 1 0,1 0 1,-1-1-1,0 1 0,0 0 0,0-1 0,0-4 1,-1 6-30,1 0 1,0 0-1,-1 0 1,1 0-1,-1 0 1,1 0-1,-1 0 1,0 0-1,1 0 1,-1 0-1,0 1 1,0-1-1,0 0 1,1 0-1,-1 1 1,0-1-1,-2 0 1,1 0-8,0 0 1,0 0-1,-1 1 1,1-1-1,0 1 1,0 0-1,0 0 1,-1 0-1,1 0 1,0 0-1,-4 1 1,-1 0-3,0 1 1,0 1 0,1-1-1,-1 1 1,1 0 0,0 1 0,0-1-1,0 1 1,0 1 0,1-1-1,-1 1 1,1 0 0,-5 6 0,2-2 12,0 1 1,1 0-1,0 0 1,1 1-1,0 0 0,-8 20 1,13-29-3,0 1 0,0 0 0,1-1 0,-1 1 1,1 0-1,-1 0 0,1 0 0,0-1 0,0 1 0,0 0 0,0 0 0,2 4 0,-2-5-3,1-1-1,0 0 0,-1 1 0,1-1 0,0 0 0,0 0 1,0 0-1,0 0 0,0 0 0,0 0 0,0 0 0,0 0 0,0 0 1,0 0-1,1 0 0,-1-1 0,0 1 0,1-1 0,-1 1 0,0-1 1,1 1-1,-1-1 0,1 0 0,-1 1 0,2-1 0,12 0-4,-1 0 1,1-2-1,-1 1 0,0-2 0,1 0 0,-1 0 0,25-11 0,23-4-87,-56 16 77,0 0 0,0 1 0,0 0 0,1 0 1,-1 1-1,0-1 0,0 1 0,1 1 0,-1-1 1,0 1-1,0 0 0,0 1 0,0-1 0,0 1 1,0 0-1,0 1 0,-1 0 0,1-1 0,-1 2 1,0-1-1,0 1 0,0-1 0,0 1 0,0 1 1,4 5-1,-6-7-5,20 18 313,-22-21-282,-1 1-1,0-1 1,1 0-1,-1 0 1,1 0-1,-1 1 1,1-1-1,-1 0 1,1 0-1,-1 0 1,1 0 0,-1 0-1,1 0 1,-1 0-1,0 0 1,1 0-1,-1 0 1,1 0-1,-1 0 1,1 0-1,0-1 1,0 1 7,-1-1-1,1 1 1,-1-1 0,1 1 0,-1-1-1,1 0 1,-1 1 0,0-1 0,1 0 0,-1 1-1,0-1 1,0 0 0,1 0 0,-1 1-1,0-1 1,0 0 0,0 0 0,0-1-1,0-6 81,0-1-1,0 1 0,-1-1 0,0 0 0,-1 1 0,0 0 0,0-1 0,-6-13 0,-4-5-441,-17-29 1,29 56 263,0 0 0,0 0 0,0 0 0,-1-1 0,1 1 1,0 0-1,0 0 0,0 0 0,0-1 0,0 1 0,0 0 0,0 0 0,0-1 1,0 1-1,-1 0 0,1 0 0,0-1 0,0 1 0,0 0 0,0 0 0,0-1 1,0 1-1,1 0 0,-1 0 0,0-1 0,0 1 0,0 0 0,0 0 0,0 0 0,0-1 1,0 1-1,0 0 0,1 0 0,-1 0 0,0-1 0,0 1 0,0 0 0,0 0 1,1 0-1,-1-1 0,0 1 0,0 0 0,0 0 0,1 0 0,-1 0 0,0 0 1,0 0-1,1 0 0,-1 0 0,0 0 0,0-1 0,1 1 0,-1 0 0,0 0 1,0 0-1,1 0 0,-1 0 0,0 1 0,0-1 0,1 0 0,-1 0 0,0 0 0,0 0 1,1 0-1,-1 0 0,28 6-1567,-6-1 1478,5-2-402,11 0 92</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1.757"/>
    </inkml:context>
    <inkml:brush xml:id="br0">
      <inkml:brushProperty name="width" value="0.05" units="cm"/>
      <inkml:brushProperty name="height" value="0.05" units="cm"/>
    </inkml:brush>
  </inkml:definitions>
  <inkml:trace contextRef="#ctx0" brushRef="#br0">220 9 14643,'-9'-3'754,"0"1"0,0 1 0,-1 0 0,1 0 0,0 0 0,0 1-1,0 1 1,-1 0 0,-11 2 0,12-1-489,1 0 0,0 0 0,0 1 0,1 0 0,-1 0 0,1 1-1,-1-1 1,1 2 0,0-1 0,-9 8 0,14-10-229,0 0-1,0 0 1,0 0 0,1 0 0,-1 1-1,0-1 1,1 0 0,0 1-1,-1-1 1,1 1 0,0 0 0,0-1-1,1 1 1,-1 0 0,0-1-1,1 4 1,0-5-30,0 1 0,0-1 0,1 1 0,-1-1-1,0 0 1,1 0 0,-1 1 0,1-1 0,0 0 0,-1 0 0,1 0-1,0 1 1,0-1 0,0 0 0,0 0 0,0 0 0,0 0-1,0-1 1,0 1 0,0 0 0,0 0 0,0-1 0,1 1 0,-1-1-1,0 1 1,1-1 0,-1 1 0,0-1 0,1 0 0,-1 1 0,0-1-1,3 0 1,4 0-103,0 0-1,0 0 0,0 0 0,0-1 1,-1 0-1,1-1 0,0 0 1,9-3-1,30-7-855,-46 12 928,0 0 0,0 0 0,-1 0 0,1 1 0,0-1 0,0 0 0,0 0 0,0 0 0,-1 1 0,1-1 0,0 0 0,0 1 0,0-1 0,-1 1 0,1-1 0,0 1-1,-1-1 1,1 1 0,0-1 0,-1 1 0,1 0 0,-1-1 0,1 1 0,-1 0 0,1-1 0,-1 1 0,0 0 0,1 0 0,-1 0 0,0-1 0,1 1 0,-1 0 0,0 0 0,0 0 0,0 0 0,0 1 0,0 37 97,0-31-46,-19 145 1257,14-114-857,4-30-269,-1 0 1,1 0-1,-1-1 0,-1 1 0,1 0 0,-1-1 0,-1 0 0,0 0 0,-8 14 0,11-22-135,1 1 0,-1 0 0,1-1 0,-1 1 0,1-1 0,-1 0 0,0 1 0,1-1 0,-1 1 0,0-1 0,1 0 0,-1 1 0,0-1 0,1 0 0,-1 0 0,0 0 0,0 0 0,1 1 0,-1-1 0,0 0 0,0 0 0,0 0 0,1-1 0,-2 1 0,0 0 18,0-1 0,0 0 0,0 0 0,1 0 0,-1 0 0,0 0 0,1 0-1,-1 0 1,-1-2 0,-3-3 56,1 1 0,1-1 1,-1 1-1,-3-8 0,2 3-23,1 0-1,0-1 1,1 1-1,0-1 1,0 0 0,1 0-1,1 0 1,0 0-1,0 0 1,1-16 0,1 22-185,0-1 0,0 0 0,1 1 0,0-1 0,0 1 0,0 0 0,1-1 0,0 1 0,0 0 1,0 0-1,1 0 0,-1 0 0,1 1 0,0-1 0,1 1 0,-1-1 0,1 1 0,0 0 0,0 0 1,0 1-1,0-1 0,1 1 0,5-3 0,66-28-3516,-31 16 2411,-12 2 199</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52.278"/>
    </inkml:context>
    <inkml:brush xml:id="br0">
      <inkml:brushProperty name="width" value="0.05" units="cm"/>
      <inkml:brushProperty name="height" value="0.05" units="cm"/>
    </inkml:brush>
  </inkml:definitions>
  <inkml:trace contextRef="#ctx0" brushRef="#br0">42 1 16620,'-3'1'306,"0"0"0,1 1 0,-1-1 0,1 1 1,0 0-1,-1 0 0,1 0 0,0 0 1,0 0-1,0 1 0,0-1 0,1 0 1,-1 1-1,1-1 0,-1 1 0,1 0 1,0-1-1,0 1 0,0 0 0,1 0 0,-1 0 1,0 6-1,0-7-223,1 0 0,0 0-1,0 0 1,0 0 0,0 0 0,0 0 0,0 0 0,0 0-1,1 0 1,-1 0 0,1-1 0,-1 1 0,1 0-1,0 0 1,0 0 0,0 0 0,0-1 0,0 1 0,0 0-1,0-1 1,1 1 0,-1-1 0,1 1 0,-1-1 0,1 0-1,-1 1 1,1-1 0,0 0 0,-1 0 0,1 0-1,0-1 1,0 1 0,3 1 0,0-1-53,1-1-1,-1 1 1,1-1 0,-1 0-1,1-1 1,-1 1 0,0-1-1,1 0 1,-1 0-1,0-1 1,1 0 0,5-2-1,6-5-111,0 0 0,18-14 0,2 0-326,-37 23 401,0 0 0,0 0 0,1 0 0,-1 0 1,0 0-1,0 0 0,0 1 0,1-1 1,-1 0-1,0 0 0,0 0 0,0 0 0,0 0 1,1 1-1,-1-1 0,0 0 0,0 0 0,0 0 1,0 0-1,0 1 0,0-1 0,0 0 1,0 0-1,1 0 0,-1 1 0,0-1 0,0 0 1,0 0-1,0 0 0,0 1 0,0-1 0,0 0 1,0 0-1,0 0 0,0 1 0,0-1 0,0 0 1,0 0-1,-1 0 0,1 1 0,0-1 1,0 0-1,0 0 0,0 0 0,0 1 0,0-1 1,0 0-1,-1 0 0,1 0 0,0 0 0,-4 16 25,4-16-28,-5 20 114,1 1 1,1-1-1,0 1 0,2 0 1,0 0-1,3 25 0,25 121 162,-16-114-423,5 82-1,-15-130 158,-1 1 0,-1 0 0,1 0-1,-1-1 1,0 1 0,0 0 0,-1-1-1,0 1 1,0-1 0,0 0 0,0 1-1,-6 7 1,7-11 42,-1 0 0,1 0 0,-1 0 0,0 0 0,0-1 0,0 1 0,0 0 0,0-1 0,0 0 0,-1 1 0,1-1 0,0 0 0,-1 0 0,1 0 0,0 0 0,-1-1 0,1 1-1,-1-1 1,0 0 0,1 1 0,-1-1 0,1 0 0,-1 0 0,1-1 0,-1 1 0,1 0 0,-1-1 0,1 0 0,-1 1 0,-2-3 0,0 1 45,1 0 0,-1-1 0,1 0-1,-1 0 1,1 0 0,0 0 0,1-1 0,-1 1 0,0-1 0,1 0-1,0 0 1,0-1 0,0 1 0,-3-8 0,0 0 28,0-1-1,1 0 1,1 0 0,-4-18-1,4 16-96,2 0 0,0 0 0,1 0 0,0 0 0,1 0 0,3-24 0,-1 32-48,-1 0 0,1 0 0,0 0-1,0 0 1,1 0 0,0 1-1,0-1 1,1 1 0,0 0-1,0 0 1,0 0 0,1 0 0,0 1-1,0 0 1,10-8 0,3 0-468,1 1 1,0 2 0,32-14 0,67-20-1597,-91 34 2009,35-12-624,-3 0-129</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0.667"/>
    </inkml:context>
    <inkml:brush xml:id="br0">
      <inkml:brushProperty name="width" value="0.05" units="cm"/>
      <inkml:brushProperty name="height" value="0.05" units="cm"/>
    </inkml:brush>
  </inkml:definitions>
  <inkml:trace contextRef="#ctx0" brushRef="#br0">108 0 14371,'-96'238'6715,"86"-218"-6158,9-14 32,5-8-400,9-9-108,6-9-87,2 0 0,0 1 1,27-18-1,-40 32-14,1 0 0,0 0 1,0 1-1,0 0 0,15-4 1,-19 7 7,0 0 1,0 0-1,1 1 1,-1-1 0,0 1-1,1 0 1,-1 1-1,0-1 1,1 1-1,-1 0 1,7 2-1,-8-1 6,0-1 0,0 1 0,-1 0 0,1 0 0,0 0 0,-1 1-1,1-1 1,-1 1 0,0 0 0,0 0 0,0 0 0,0 0 0,-1 0-1,4 6 1,-3-3 23,0 0 0,0-1-1,-1 1 1,0 1 0,0-1 0,-1 0-1,0 0 1,1 12 0,-2-3 97,0-1 0,-1 1 0,0-1-1,-2 1 1,0-1 0,0 0 0,-10 24 0,7-24 92,0 1 0,-2-1 0,-17 26 1,23-37-193,0 0 0,0 0 1,-1 0-1,1 0 1,-1 0-1,0 0 0,0 0 1,0-1-1,-1 0 1,1 0-1,0 1 0,-1-2 1,1 1-1,-1 0 1,0-1-1,0 0 1,1 0-1,-1 0 0,0 0 1,0 0-1,-5-1 1,7 0-68,1 0 0,-1-1 1,0 1-1,1-1 1,-1 1-1,0-1 0,1 1 1,-1-1-1,1 0 1,-1 0-1,1 0 0,0 0 1,-1 0-1,1 0 1,0 0-1,-1 0 0,1-1 1,-1-1-1,0-1-2,0 1-1,0-1 1,0 0 0,1 0-1,-1 0 1,1 0-1,-1-6 1,0-5-17,0 1-1,2-1 1,1-20-1,5-22-356,9-3-155</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39.953"/>
    </inkml:context>
    <inkml:brush xml:id="br0">
      <inkml:brushProperty name="width" value="0.05" units="cm"/>
      <inkml:brushProperty name="height" value="0.05" units="cm"/>
    </inkml:brush>
  </inkml:definitions>
  <inkml:trace contextRef="#ctx0" brushRef="#br0">0 134 11066,'0'-2'98,"0"1"1,0 0-1,0 0 0,0 0 0,1 0 0,-1 0 0,0 0 0,1-1 0,-1 1 0,1 0 0,-1 0 1,1 0-1,-1 0 0,1 0 0,0 0 0,-1 0 0,1 1 0,0-1 0,0 0 0,0 0 0,-1 0 1,1 1-1,0-1 0,0 1 0,0-1 0,0 0 0,0 1 0,0 0 0,1-1 0,-1 1 0,0 0 1,0-1-1,0 1 0,0 0 0,0 0 0,2 0 0,8-2 396,-1 1 0,22 1 0,-24 0-421,619-9 1889,262 9-1168,-304 7-669,-573-7-124,504 1 31,2 26 0,-486-24-27,728 41 45,-41-67-17,-405 10 14,397-26 21,163-4-160,-497 41 443,-382-17-743,2 6 321,0-11-41</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44.837"/>
    </inkml:context>
    <inkml:brush xml:id="br0">
      <inkml:brushProperty name="width" value="0.05" units="cm"/>
      <inkml:brushProperty name="height" value="0.05" units="cm"/>
    </inkml:brush>
  </inkml:definitions>
  <inkml:trace contextRef="#ctx0" brushRef="#br0">362 101 7690,'-4'-10'1427,"0"0"608,0 0 0,0 1 0,-1 0 0,-6-10 0,9 16-1695,0 0 0,-1 1 0,1 0-1,0-1 1,-1 1 0,1 0 0,-1 0 0,0 1 0,0-1 0,1 0-1,-1 1 1,0 0 0,0 0 0,-1-1 0,1 2 0,0-1 0,-5 0-1,-2 0-205,1 0 0,0 1-1,0 0 1,0 1 0,0 0-1,0 0 1,0 1 0,0 0 0,0 1-1,1 0 1,-1 0 0,-14 9-1,13-6-91,1 0-1,0 1 1,1 0 0,0 0-1,0 1 1,0 0 0,1 1-1,0 0 1,-9 15-1,8-7-25,0-1-1,0 1 1,2 0-1,0 1 1,1-1-1,1 1 1,0 0-1,2 0 1,0 1-1,1-1 1,0 0-1,5 30 1,-4-41-10,1 0 1,0 0-1,1-1 1,0 1 0,0-1-1,0 1 1,1-1-1,0 0 1,0 0-1,0 0 1,1 0 0,0-1-1,0 1 1,1-1-1,-1 0 1,1 0 0,0-1-1,0 1 1,1-1-1,-1 0 1,1-1 0,0 1-1,0-1 1,0 0-1,1-1 1,-1 1-1,1-1 1,-1-1 0,1 1-1,0-1 1,-1 0-1,8 0 1,-3-2 9,0 1-1,0-1 1,0 0 0,0-1-1,-1-1 1,1 0-1,0 0 1,-1-1 0,0 0-1,0-1 1,0 0 0,-1 0-1,0-1 1,0-1 0,0 1-1,-1-1 1,1-1-1,-2 0 1,1 0 0,-1 0-1,-1-1 1,11-17 0,-10 15 40,-1 0 0,0-1 0,-1 1 0,0-2-1,-1 1 1,-1 0 0,1-1 0,-2 1 0,0-1 0,0 0 0,-2 0 0,1 0 0,-2 0 0,1 0 0,-2 1 0,0-1 0,0 0 0,-1 0 0,-6-14 0,6 21-27,0 0 0,-1 0 1,1 0-1,-1 0 0,-1 0 0,1 1 0,-1 0 1,0 0-1,0 0 0,-1 0 0,-7-4 0,10 7-110,0 0 0,0 0 0,0 0 0,-1 0 0,1 1 0,-1 0 0,1-1 0,-1 1 0,0 1 0,1-1 0,-1 0 0,0 1 0,1 0 1,-1 0-1,0 0 0,0 0 0,1 1 0,-1-1 0,0 1 0,1 0 0,-1 0 0,-6 3 0,9-3-50,-1 0 1,1 0 0,-1-1-1,1 1 1,-1 1 0,1-1-1,0 0 1,0 0 0,-1 0-1,1 1 1,0-1 0,0 1-1,0-1 1,0 1 0,1-1-1,-1 1 1,0-1-1,1 1 1,-1 0 0,1-1-1,-1 1 1,1 0 0,0-1-1,0 1 1,0 0 0,0 0-1,0-1 1,0 1 0,0 0-1,1 0 1,-1-1 0,0 1-1,2 1 1,9 10-822</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45.275"/>
    </inkml:context>
    <inkml:brush xml:id="br0">
      <inkml:brushProperty name="width" value="0.05" units="cm"/>
      <inkml:brushProperty name="height" value="0.05" units="cm"/>
    </inkml:brush>
  </inkml:definitions>
  <inkml:trace contextRef="#ctx0" brushRef="#br0">29 1 19852,'5'15'1865,"-5"11"-1193,-2 5-288,-2 5 864,-1 6-336,-1 2-312,1 3-135,1-4-313,1-4-136,0-10-352,1-6-225,5-10-647,-3-11-120,-1-5 928,-1-8-288,4-4-193</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46.270"/>
    </inkml:context>
    <inkml:brush xml:id="br0">
      <inkml:brushProperty name="width" value="0.05" units="cm"/>
      <inkml:brushProperty name="height" value="0.05" units="cm"/>
    </inkml:brush>
  </inkml:definitions>
  <inkml:trace contextRef="#ctx0" brushRef="#br0">202 75 14363,'7'-5'1171,"0"1"0,-1-1 0,0-1 0,0 1 1,0-1-1,8-11 0,-14 17-1088,1-1 0,-1 1 0,0 0 1,1-1-1,-1 1 0,0-1 0,0 1 0,1-1 1,-1 1-1,0-1 0,0 1 0,0-1 0,1 1 1,-1-1-1,0 1 0,0-1 0,0 1 0,0-1 1,0 1-1,0-1 0,0 1 0,0-1 0,-1 1 1,1-1-1,0 1 0,0-1 0,0 1 0,0-1 1,-1 1-1,1-1 0,0 1 0,0 0 0,-1-1 1,0 0-1,0 0 17,-1 0 0,1 0 1,-1 0-1,1 1 0,-1-1 1,0 0-1,1 1 0,-1-1 1,0 1-1,-2-1 0,-42-1 326,36 4-408,0 0-1,0 0 1,0 0 0,0 2 0,0-1-1,1 1 1,-1 0 0,1 1 0,0 0-1,0 1 1,-7 6 0,10-7-11,1-1 1,0 1-1,0 0 1,0 0-1,0 0 1,1 0-1,0 1 1,0 0-1,1 0 1,0 0-1,0 0 1,0 1-1,0-1 1,1 1-1,1 0 1,-1-1-1,0 9 1,1-13-5,1 0 1,0 0-1,0 0 0,0 0 1,0 0-1,1 0 1,-1 0-1,0 0 1,1 0-1,-1 0 0,1 0 1,0-1-1,0 1 1,-1 0-1,1 0 0,1-1 1,-1 1-1,0 0 1,0-1-1,0 1 0,1-1 1,-1 0-1,1 1 1,-1-1-1,1 0 0,0 0 1,-1 0-1,1 0 1,0 0-1,0 0 0,0 0 1,0-1-1,-1 1 1,1-1-1,0 1 1,0-1-1,0 0 0,0 0 1,0 0-1,0 0 1,0 0-1,0 0 0,0-1 1,3 0-1,4-1 8,0-1 1,0 0-1,0 0 0,0-1 0,-1 0 0,1 0 0,14-11 1,52-48-31,-45 36-52,-28 25 53,-1 1 0,1-1 0,0 1 0,0-1 0,0 1 0,0 0 0,0 0 1,0 0-1,0 0 0,0 0 0,1 0 0,2 0 0,-5 1 9,1 0 1,-1 0-1,1 0 1,-1 0-1,1 0 1,-1 0-1,1 1 1,-1-1 0,1 0-1,-1 0 1,1 0-1,-1 1 1,1-1-1,-1 0 1,0 1-1,1-1 1,-1 0-1,1 1 1,-1-1-1,0 0 1,1 2 0,5 16-110,0 74-179,8 51 192,-11-127 117,0-1-1,1 0 1,1 0 0,0 0-1,1 0 1,14 24 0,-18-35-1,0-1 0,0 1-1,0-1 1,0 0 0,1 0 0,-1 0 0,1 0 0,0 0 0,0-1 0,0 1 0,0-1 0,0 0 0,1 0-1,-1 0 1,1 0 0,-1-1 0,1 1 0,0-1 0,-1 0 0,1 0 0,7 1 0,15 0 104,-26-2-113,0 0-1,0 0 1,0 0-1,1 0 1,-1 0-1,0 0 1,0 0-1,0 0 1,0 0-1,0 1 1,0-1-1,0 0 1,0 0 0,1 0-1,-1 0 1,0 0-1,0 0 1,0 0-1,0 0 1,0 0-1,0 0 1,0 1-1,0-1 1,0 0-1,0 0 1,0 0-1,0 0 1,0 0-1,0 0 1,0 0-1,0 0 1,0 1-1,0-1 1,0 0-1,0 0 1,0 0-1,0 0 1,0 0-1,0 0 1,0 0-1,0 1 1,0-1-1,0 0 1,0 0-1,0 0 1,0 0-1,0 0 1,0 0-1,-12 8 95,-10 1 166,-2 0 0,1-1-1,-28 4 1,-74 10 1011,123-22-1246,-34 5 630,-42 2 0,113-25-2103,-20 13 942,1-1 1,-1-1-1,0 0 0,22-15 0,-2-4-277</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59.406"/>
    </inkml:context>
    <inkml:brush xml:id="br0">
      <inkml:brushProperty name="width" value="0.05" units="cm"/>
      <inkml:brushProperty name="height" value="0.05" units="cm"/>
    </inkml:brush>
  </inkml:definitions>
  <inkml:trace contextRef="#ctx0" brushRef="#br0">40 557 12219,'-5'10'1102,"0"-1"0,-1 0 1,0 0-1,-8 10 0,14-19-1063,0-1-1,0 1 1,0 0 0,0 0-1,0 0 1,0 0-1,0 0 1,0 0-1,0 0 1,0 0-1,0 0 1,0 0-1,0 0 1,-1-1-1,1 1 1,0 0-1,0 0 1,0 0-1,0 0 1,0 0-1,0 0 1,0 0-1,0 0 1,0 0-1,0 0 1,0 0-1,0 0 1,0 0-1,0-1 1,0 1 0,0 0-1,0 0 1,-1 0-1,1 0 1,0 0-1,0 0 1,0 0-1,0 0 1,0 0-1,0 0 1,0 0-1,0 0 1,0 0-1,0 0 1,0 0-1,-1 0 1,1 0-1,0 0 1,0 0-1,0 0 1,0 0-1,0 0 1,0 0-1,0 0 1,0 0-1,0 1 1,0-1 0,0 0-1,0 0 1,-1 0-1,1 0 1,0 0-1,0 0 1,0 0-1,0 0 1,0 0-1,0 0 1,0 0-1,0-12 870,6-17-238,137-357 1217,-70 203-951,-90 230-713,2 1 0,2 0 0,-10 75 0,19-92-460,2-1 0,1 1 0,2 0 0,0 0 0,3-1 0,0 1 0,12 42 0,-5-45-167</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59.962"/>
    </inkml:context>
    <inkml:brush xml:id="br0">
      <inkml:brushProperty name="width" value="0.05" units="cm"/>
      <inkml:brushProperty name="height" value="0.05" units="cm"/>
    </inkml:brush>
  </inkml:definitions>
  <inkml:trace contextRef="#ctx0" brushRef="#br0">192 63 13243,'0'-11'983,"1"6"-472,-1 1 1,0-1-1,0 1 1,-1 0-1,1-1 1,-1 1-1,-2-6 1,3 9-422,0 0 1,-1 1-1,1-1 1,0 1-1,-1-1 1,1 0-1,-1 1 1,1-1-1,-1 1 1,1-1-1,-1 1 1,1-1-1,-1 1 1,1 0-1,-1-1 1,0 1-1,1 0 1,-1-1 0,0 1-1,0 0 1,-1 0 19,0-1 1,0 1 0,1 1-1,-1-1 1,0 0 0,0 0 0,1 1-1,-1-1 1,0 1 0,1-1 0,-1 1-1,-1 1 1,-5 2 45,1 1 0,-1 0-1,1 0 1,1 0 0,-1 1 0,1 0 0,0 1 0,0-1-1,1 1 1,-8 12 0,2 0-89,1 1 1,0-1-1,-7 23 0,11-25-32,1 0-1,0 1 1,-3 31 0,7-43-23,1 1 0,-1-1 0,1 1 0,1 0 1,0-1-1,-1 1 0,2-1 0,-1 0 0,1 1 1,0-1-1,0 0 0,1 0 0,4 8 0,-5-12-3,-1 0-1,1 1 0,-1-1 0,1 0 0,0-1 0,0 1 0,0 0 1,0-1-1,0 1 0,0-1 0,0 1 0,1-1 0,-1 0 0,1 0 1,-1 0-1,1 0 0,-1-1 0,1 1 0,2 0 0,-1-1 7,1 0 0,-1 0 0,1-1 0,-1 1 0,1-1 0,-1 0 0,1 0 0,-1-1 0,0 1 0,6-3 0,1-2 33,1-1 0,-1 0 0,0-1 0,-1 0 0,0 0 1,16-18-1,-13 11 47,-1-1 1,0-1-1,-1 0 1,13-27-1,-21 36-48,1 1 0,-1-1-1,-1 0 1,1 0-1,-1 0 1,0 0-1,-1 0 1,0 0-1,-1-1 1,1 1 0,-2 0-1,1-1 1,-3-14-1,2 21-31,0-1 1,0 1-1,0-1 0,0 1 0,0-1 1,0 1-1,-1 0 0,1 0 1,-1 0-1,1 0 0,-1 0 0,0 0 1,0 0-1,0 0 0,0 1 0,0-1 1,0 1-1,0 0 0,-4-2 0,2 2 2,0-1 0,0 1 0,0 0-1,0 1 1,-1-1 0,1 1-1,0 0 1,-1 0 0,1 0 0,-8 2-1,1 0-71,1 1-1,0 0 0,0 1 1,0 0-1,0 0 0,0 1 1,1 0-1,-15 12 0,1 6-831,18-10-448,6-13 1230,-1 0 0,0 1 0,0-1 0,0 0-1,1 1 1,-1-1 0,0 0 0,0 1-1,1-1 1,-1 0 0,0 0 0,1 1-1,-1-1 1,0 0 0,1 0 0,-1 0-1,0 1 1,1-1 0,-1 0 0,1 0 0,-1 0-1,0 0 1,1 0 0,-1 0 0,1 0-1,-1 0 1,0 0 0,1 0 0,-1 0-1,1 0 1,0 0 0,8-1-460,0 1 0,0-2 1,14-3-1,10-5-795</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00.438"/>
    </inkml:context>
    <inkml:brush xml:id="br0">
      <inkml:brushProperty name="width" value="0.05" units="cm"/>
      <inkml:brushProperty name="height" value="0.05" units="cm"/>
    </inkml:brush>
  </inkml:definitions>
  <inkml:trace contextRef="#ctx0" brushRef="#br0">207 56 17476,'2'-3'338,"-1"-1"0,0 0-1,-1 0 1,1 0 0,-1 0 0,0 0 0,0-5 0,0 8-268,0 0-1,0 0 1,-1 0 0,1 0 0,0 0 0,-1 1-1,1-1 1,-1 0 0,1 0 0,-1 0-1,1 0 1,-1 1 0,0-1 0,1 0 0,-1 1-1,0-1 1,0 0 0,0 1 0,1-1 0,-1 1-1,0-1 1,0 1 0,0 0 0,0-1-1,0 1 1,0 0 0,0-1 0,0 1 0,0 0-1,1 0 1,-1 0 0,0 0 0,0 0 0,0 0-1,0 0 1,-2 1 0,-4 0 42,0 0 1,1 1 0,-1 0-1,0 1 1,1-1-1,0 1 1,0 0-1,0 1 1,0-1-1,0 1 1,0 0-1,1 1 1,0-1 0,0 1-1,0 0 1,1 1-1,-5 6 1,-2 3-97,1 0 1,1 1-1,0 0 0,1 1 1,-8 24-1,13-31-7,0 0-1,1-1 1,1 1-1,-1 0 1,1 0-1,1 0 1,0 0-1,1 0 1,0 0 0,0 0-1,4 14 1,-4-20 1,0-1 1,1 1 0,-1 0 0,1-1 0,-1 1 0,1-1 0,0 0 0,1 1-1,-1-1 1,0 0 0,1-1 0,0 1 0,-1 0 0,1-1 0,0 1 0,0-1 0,1 0-1,-1 0 1,0 0 0,1 0 0,-1-1 0,1 0 0,0 1 0,-1-1 0,1 0 0,0-1-1,0 1 1,0-1 0,-1 0 0,1 0 0,0 0 0,5-1 0,0 0 32,-1-1 0,0-1 0,1 1 0,-1-1 0,-1-1 0,1 1 0,0-2 0,-1 1 0,0-1 0,0 0 0,0 0 0,-1-1 0,1 1 0,-1-2 0,-1 1 0,1-1 0,-1 0 0,0 0 0,7-15 0,-9 16-7,0 0 1,-1 0-1,1 0 0,-1-1 1,-1 1-1,1-1 1,-1 0-1,-1 1 1,1-1-1,-1 0 1,-1-10-1,1 12-21,-1 0 0,-1 0 0,1 0 1,-1 1-1,0-1 0,0 0 0,0 1 0,0-1 0,-1 1 1,0 0-1,0-1 0,0 1 0,0 1 0,-1-1 0,0 0 1,-6-4-1,3 3-132,-1 0 1,0 0 0,0 1 0,0 0-1,-14-4 1,17 6-70,0 0-1,0 1 1,0 0 0,0 0-1,0 1 1,0-1 0,0 1-1,-1 0 1,1 0 0,0 1-1,-7 1 1,-2 7-313,4 2-165</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19.686"/>
    </inkml:context>
    <inkml:brush xml:id="br0">
      <inkml:brushProperty name="width" value="0.05" units="cm"/>
      <inkml:brushProperty name="height" value="0.05" units="cm"/>
    </inkml:brush>
  </inkml:definitions>
  <inkml:trace contextRef="#ctx0" brushRef="#br0">355 82 16420,'-1'-3'221,"1"0"0,-1 0 0,1 0 0,-1 0 0,0 0 0,0 0 0,0 0 1,-1 0-1,1 0 0,-1 0 0,1 1 0,-1-1 0,0 1 0,0-1 0,0 1 1,0 0-1,-1-1 0,1 1 0,-1 0 0,1 1 0,-1-1 0,0 0 0,0 1 1,1-1-1,-1 1 0,-6-2 0,-2 0 185,0 0-1,0 0 1,-1 1 0,1 0-1,-1 1 1,-13 0-1,13 1-267,-1 1-1,1 0 1,0 1-1,0 0 1,0 1-1,0 1 1,0 0-1,-17 8 1,23-9-124,1 0-1,0 0 1,0 0-1,0 1 1,0-1 0,0 1-1,1 0 1,0 1-1,0-1 1,0 1 0,0 0-1,1 0 1,-1 0-1,1 0 1,1 0 0,-1 1-1,1 0 1,0-1-1,-2 10 1,4-14-12,-1 1 0,1 0-1,0 0 1,-1 0 0,1-1 0,0 1 0,0 0-1,1 0 1,-1-1 0,0 1 0,1 0 0,-1 0 0,1-1-1,-1 1 1,1 0 0,0-1 0,0 1 0,-1 0-1,1-1 1,0 1 0,1-1 0,-1 0 0,2 3-1,0-2 3,0-1-1,-1 1 0,1-1 0,0 1 1,0-1-1,1 0 0,-1 0 0,0 0 1,0-1-1,0 1 0,1-1 0,3 0 1,6 0-3,1 0 1,-1-2-1,1 0 1,-1 0-1,18-6 1,1-3-64,48-24 0,-64 28 1,-2-1 1,1-1-1,-1-1 1,-1 0-1,14-13 1,-25 24-156,-4 6 133,-6 15 81,5-16-22,-4 14 17,1 1 0,1-1 0,1 1 0,0 0 1,0 38-1,3-49 18,2 0-1,-1-1 1,1 1 0,1 0 0,-1 0 0,2 0-1,-1-1 1,1 1 0,1-1 0,0 0 0,0 0 0,1 0-1,0-1 1,9 13 0,-7-14-6,0 3 332,-7-9-324,0-1 0,-1 1 0,1-1 0,-1 0 0,1 1 0,-1-1 0,1 1 0,-1-1 0,0 0 1,1 1-1,-1-1 0,1 0 0,-1 0 0,0 1 0,1-1 0,-1 0 0,0 0 0,1 0 1,-1 0-1,0 0 0,1 0 0,-1 0 0,0 0 0,-203 34 1175,55-8-669,154-29-2539,16-10 530,26-20 0,-21 9 549</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20.087"/>
    </inkml:context>
    <inkml:brush xml:id="br0">
      <inkml:brushProperty name="width" value="0.05" units="cm"/>
      <inkml:brushProperty name="height" value="0.05" units="cm"/>
    </inkml:brush>
  </inkml:definitions>
  <inkml:trace contextRef="#ctx0" brushRef="#br0">170 36 16708,'28'-14'1609,"-15"5"-87,-18 10-1336,0 0 0,0 1 0,0 0 0,0 0 0,0 0 0,1 1 1,-1-1-1,1 1 0,-1 0 0,1 0 0,-7 8 0,-5 5 176,-19 24 0,24-27-278,1 1 0,0 0 1,1 1-1,0-1 1,1 2-1,1-1 1,1 1-1,0 0 0,1 0 1,0 1-1,2 0 1,-3 20-1,6-32-45,-1-1 1,1 1-1,0-1 0,0 0 1,1 1-1,-1-1 0,1 0 1,0 0-1,0 1 0,0-1 1,1 0-1,0 0 0,-1 0 1,2 0-1,-1-1 0,0 1 1,1 0-1,-1-1 0,1 0 1,0 1-1,0-1 0,0 0 0,1-1 1,-1 1-1,1 0 0,-1-1 1,1 0-1,0 0 0,0 0 1,5 1-1,-1-1 18,0-1 1,0 0-1,0 0 0,-1-1 0,1 0 1,0-1-1,0 0 0,0 0 0,0-1 1,-1 1-1,1-2 0,-1 1 0,1-1 1,9-6-1,7-3 153,-1-2 0,42-32-1,-42 28-25,-1-1 0,-1-1-1,28-34 1,-43 46-129,1-1 0,-1 1 1,-1-1-1,1 0 0,-1-1 0,-1 1 1,0-1-1,0 0 0,-1 0 1,-1 0-1,1-1 0,-2 1 0,2-13 1,-3 20-38,-1 0 0,1-1 0,0 1 1,-1-1-1,0 1 0,0 0 1,0-1-1,0 1 0,0 0 0,-1 0 1,0 0-1,1 0 0,-1 0 0,0 0 1,0 0-1,-1 1 0,1-1 1,0 1-1,-1-1 0,0 1 0,0 0 1,1 0-1,-1 0 0,0 1 0,0-1 1,-1 1-1,1-1 0,0 1 1,0 0-1,-1 0 0,-3 0 0,-9-2-34,0 1-1,0 0 0,0 1 0,0 1 1,-24 3-1,-22 6-732,57-7 587,-1-1 0,1 1 0,0 0 0,0 0 1,0 0-1,0 1 0,0 0 0,1 0 0,-6 4 1,3 4-267,12-2-133</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02.786"/>
    </inkml:context>
    <inkml:brush xml:id="br0">
      <inkml:brushProperty name="width" value="0.05" units="cm"/>
      <inkml:brushProperty name="height" value="0.05" units="cm"/>
    </inkml:brush>
  </inkml:definitions>
  <inkml:trace contextRef="#ctx0" brushRef="#br0">0 77 17108,'14'4'1816,"9"-2"-960,3-2-296,5-2 969,8-5-553,13-5-200,7-2 0,3 0-320,1 0-208,-6 2-272,-8 4-184,-16 8-480,-8 2-320,-19 4 792,-7 5-160,-15 2-168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9.116"/>
    </inkml:context>
    <inkml:brush xml:id="br0">
      <inkml:brushProperty name="width" value="0.05" units="cm"/>
      <inkml:brushProperty name="height" value="0.05" units="cm"/>
    </inkml:brush>
  </inkml:definitions>
  <inkml:trace contextRef="#ctx0" brushRef="#br0">53 96 17780,'81'-93'4447,"-81"93"-4413,0 0 0,0 0-1,1-1 1,-1 1 0,0 0-1,0 0 1,1 0-1,-1-1 1,0 1 0,1 0-1,-1 0 1,0 0 0,1 0-1,-1 0 1,0 0-1,1 0 1,-1 0 0,0 0-1,1 0 1,-1 0 0,0 0-1,0 0 1,1 0-1,-1 0 1,0 0 0,1 0-1,-1 0 1,0 0 0,1 1-1,-1-1 1,0 0-1,0 0 1,1 0 0,-1 0-1,0 1 1,0-1 0,1 0-1,-1 0 1,0 1-1,0-1 1,0 0 0,1 0-1,-1 1 1,0-1-1,0 0 1,0 1 0,0-1-1,0 0 1,0 0 0,1 1-1,-1-1 1,0 0-1,0 1 1,0-1 0,0 0-1,0 1 1,0-1 0,0 0-1,-1 1 1,4 24 641,-4 21-341,-3 0-1,-10 50 1,7-50-248,-49 209 163,32-163-454,-16 139 1,39-230 189,1 1 1,-1-1 0,1 0-1,0 1 1,0-1 0,0 1-1,0-1 1,0 0-1,0 1 1,0-1 0,0 1-1,1-1 1,-1 1-1,0-1 1,1 0 0,-1 1-1,1-1 1,-1 0-1,1 0 1,0 1 0,1 1-1,0-3 19,-1-1 0,0 1-1,0 0 1,1-1 0,-1 1-1,0-1 1,0 1 0,0-1-1,0 0 1,0 0 0,0 1-1,0-1 1,0 0 0,0 0-1,0 0 1,0 0 0,0 0-1,-1 0 1,1 0 0,0 0-1,-1 0 1,2-3 0,16-23-134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1.133"/>
    </inkml:context>
    <inkml:brush xml:id="br0">
      <inkml:brushProperty name="width" value="0.05" units="cm"/>
      <inkml:brushProperty name="height" value="0.05" units="cm"/>
    </inkml:brush>
  </inkml:definitions>
  <inkml:trace contextRef="#ctx0" brushRef="#br0">60 59 15139,'2'2'147,"0"0"-1,0 1 1,0-1-1,0 0 1,0 1 0,-1-1-1,1 0 1,-1 1-1,0 0 1,0-1-1,0 1 1,0 0-1,0 0 1,0 0-1,-1-1 1,1 1 0,-1 0-1,0 4 1,-1 6 83,0-1 1,0 1 0,-5 14 0,0 3 676,-8 53 128,4 2 0,1 143 1,9-223-1044,0 1 0,1-1 1,0 0-1,3 9 1,-4-13-6,0-1 0,0 1 0,0 0 0,1-1 1,-1 0-1,0 1 0,0-1 0,1 1 0,-1-1 0,0 1 0,1-1 0,-1 1 1,0-1-1,1 0 0,-1 1 0,0-1 0,1 0 0,-1 1 0,1-1 0,-1 0 0,1 0 1,-1 1-1,1-1 0,-1 0 0,1 0 0,-1 0 0,1 0 0,-1 1 0,1-1 1,-1 0-1,1 0 0,-1 0 0,1 0 0,-1 0 0,1 0 0,0-1 0,-1 1 1,1 0-1,-1 0 0,1 0 0,-1 0 0,1-1 0,-1 1 0,0 0 0,1 0 1,-1-1-1,1 1 0,-1 0 0,1-1 0,-1 1 0,0-1 0,1 0 0,2-2-98,0 0-1,0 0 0,-1 0 1,0 0-1,1-1 1,-1 1-1,0-1 0,-1 1 1,1-1-1,-1 0 0,3-8 1,5-49-894,-8 46 737,16-151-1912,-4-170 0,-13 320 2457,1 18 217,3 26 491,-3-23-903,3 33 696,0 0 68,2 0 0,18 63-1,-17-79-602,2 0-1,0-1 1,1 0 0,1-1-1,1 0 1,18 21-1,-18-26-138,1-1 1,0-1-1,2 0 0,-1-1 0,1 0 0,1-1 0,33 17 1,-42-25-59,0 0-114,-1 0-1,1 1 1,10 7 0,-17-11 54,0 1-1,1-1 1,-1 0 0,0 0 0,1 0 0,-1 1-1,0-1 1,0 0 0,0 0 0,1 1-1,-1-1 1,0 0 0,0 1 0,0-1-1,1 0 1,-1 1 0,0-1 0,0 0-1,0 1 1,0-1 0,0 0 0,0 1-1,0-1 1,0 1 0,0-1 0,0 0-1,0 1 1,0-1 0,0 0 0,0 1-1,0-1 1,-1 1 0,0 0-35,0 0 0,0-1-1,0 1 1,0 0 0,-1-1 0,1 1-1,0 0 1,-1-1 0,1 0 0,0 1-1,-1-1 1,1 0 0,0 0 0,-2 1 0,-22 1-425,0 0 1,0-2 0,-33-4-1,-75-15-488,112 16 1026,-1-1 0,1-1 0,0-1-1,1-1 1,-22-11 0,40 17-29,0 0 0,1 0 0,-1 0 0,0 0 0,1 0 0,-1 0-1,1-1 1,-1 1 0,1-1 0,0 1 0,0-1 0,-1 0 0,0-2 0,2 3-22,-1 0 0,1 0 0,0 0 0,0 0 0,0 0 0,0 0 0,0 0 0,0 0 0,0 0 1,0 0-1,0 0 0,0 0 0,0 0 0,1 0 0,-1 0 0,0 0 0,1 0 0,-1 0 0,1-1 0,4-4-23,-1 1-1,1 0 1,0 0 0,0 0-1,1 0 1,8-5 0,2-2-168,120-102 107,-39 36-186</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03.204"/>
    </inkml:context>
    <inkml:brush xml:id="br0">
      <inkml:brushProperty name="width" value="0.05" units="cm"/>
      <inkml:brushProperty name="height" value="0.05" units="cm"/>
    </inkml:brush>
  </inkml:definitions>
  <inkml:trace contextRef="#ctx0" brushRef="#br0">0 58 17740,'14'14'1960,"14"-3"-1048,7-8-311,12-2 1015,7-2-416,13-7-264,2-3-168,-3 1-583,-8-4-378,-13-1-927,-4 2 992,-29 4-216,-9 3-112</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12.901"/>
    </inkml:context>
    <inkml:brush xml:id="br0">
      <inkml:brushProperty name="width" value="0.05" units="cm"/>
      <inkml:brushProperty name="height" value="0.05" units="cm"/>
    </inkml:brush>
  </inkml:definitions>
  <inkml:trace contextRef="#ctx0" brushRef="#br0">409 56 14171,'1'-1'188,"-1"0"0,1 0 0,0 0 0,0 0 0,0 0 0,-1 0 0,1 0 0,0 0 1,-1 0-1,1 0 0,-1 0 0,0 0 0,1 0 0,-1-1 0,0 1 0,0 0 0,1 0 0,-1-1 0,0 1 0,0 0 0,0 0 0,-1-1 0,1 1 0,0 0 0,0 0 1,-1 0-1,1-1 0,-1 1 0,0-1 0,-1 0 98,-1 0 1,1 0-1,-1 1 1,1-1-1,-1 1 1,1-1-1,-1 1 1,0 0-1,0 0 1,0 1-1,0-1 1,-3 0-1,-1 0-114,-1 0 0,0 0 0,1 1 0,-1 0-1,1 0 1,-1 1 0,0 0 0,1 0 0,0 1 0,-8 2 0,3 1-54,0 0 0,1 0 0,-1 1 0,1 0 0,-16 13 0,10-5-70,1 1 1,0 0-1,1 1 1,0 1-1,2 0 1,-20 32-1,21-27-9,1 1 0,1-1 0,0 2 0,2-1 0,-8 42 0,12-47-17,2 1 0,0-1 0,1 1-1,1-1 1,1 1 0,0 0 0,1-1 0,6 24 0,-6-35-18,1 1 1,-1-1 0,1 0-1,1 0 1,-1 0-1,1 0 1,0 0 0,1-1-1,-1 0 1,11 11 0,-11-14-3,0 0 0,0 0 1,0 0-1,0-1 1,0 1-1,1-1 1,-1 0-1,1 0 1,-1-1-1,1 1 1,0-1-1,-1 0 0,1 0 1,0-1-1,0 1 1,0-1-1,0 0 1,6-1-1,3-2 14,0 0 0,0-1 0,0 0 0,-1-1 0,1-1 0,-1 0 0,-1-1-1,1-1 1,-1 0 0,21-17 0,-8 2 77,0 0-1,-2-2 1,32-42 0,-38 44 54,-1-2 0,-1 0 0,21-49 0,-31 62-66,0-1 1,-1 0-1,-1 0 1,0 0-1,0 0 1,-2-1-1,1 1 1,-2-1-1,0 1 0,-2-21 1,1 30-66,0 0 1,0 0 0,0 0-1,0 0 1,-1 0-1,1 0 1,-1 0-1,0 1 1,0-1-1,-1 1 1,1-1-1,-1 1 1,0 0 0,1 0-1,-1 0 1,0 0-1,-1 1 1,1-1-1,-1 1 1,1 0-1,-1 0 1,1 0 0,-1 0-1,0 1 1,0 0-1,0-1 1,0 1-1,0 1 1,0-1-1,0 1 1,-7-1 0,-1 1-136,0 1 1,0 0 0,0 0 0,0 2 0,0-1-1,0 1 1,1 1 0,0 0 0,-20 10 0,16-6-787,-1 2 1,-23 18 0,35-26 649,1 1 1,-1 0 0,1 0 0,0 0-1,0 0 1,0 1 0,1-1-1,-1 1 1,1 0 0,0 0-1,0 0 1,0 0 0,0 0 0,1 0-1,0 1 1,-2 6 0,5 8-1007</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13.332"/>
    </inkml:context>
    <inkml:brush xml:id="br0">
      <inkml:brushProperty name="width" value="0.05" units="cm"/>
      <inkml:brushProperty name="height" value="0.05" units="cm"/>
    </inkml:brush>
  </inkml:definitions>
  <inkml:trace contextRef="#ctx0" brushRef="#br0">1 3 20900,'0'0'44,"0"0"-1,0 0 0,0 0 0,1-1 0,-1 1 0,0 0 0,0 0 0,0 0 0,1 0 0,-1 0 0,0-1 0,0 1 0,1 0 1,-1 0-1,0 0 0,0 0 0,1 0 0,-1 0 0,0 0 0,0 0 0,1 0 0,-1 0 0,0 0 0,0 0 0,1 0 1,-1 0-1,0 0 0,0 0 0,1 0 0,-1 0 0,0 0 0,0 1 0,0-1 0,1 0 0,-1 0 0,0 0 0,0 0 0,1 0 1,-1 1-1,0-1 0,0 0 0,0 0 0,0 0 0,0 1 0,1-1 0,-1 0 0,0 0 0,0 0 0,0 1 0,0-1 0,0 0 1,0 0-1,0 1 0,0-1 0,0 0 0,0 0 0,0 1 0,0-1 0,0 0 0,0 0 0,0 1 0,0-1 0,0 0 1,0 0-1,0 1 0,0-1 0,1 26 463,-2-21-84,-5 512 1905,9-497-2809,1-15-349,2-13 286,-3-5 230,-2-6-117</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15.600"/>
    </inkml:context>
    <inkml:brush xml:id="br0">
      <inkml:brushProperty name="width" value="0.05" units="cm"/>
      <inkml:brushProperty name="height" value="0.05" units="cm"/>
    </inkml:brush>
  </inkml:definitions>
  <inkml:trace contextRef="#ctx0" brushRef="#br0">9 500 16572,'-8'3'1639,"11"-6"-580,9-5-407,14-16-72,0-1 0,-2-1 1,0-1-1,31-49 0,64-127 175,-64 93-216,-59 136-190,2-6-303,-32 194 178,27-151-812,1 90 0,6-150 322,0 1 24,0 1 0,0-1-1,1 0 1,-1 1 0,1-1 0,0 0 0,0 0-1,0 1 1,0-1 0,4 6 0,1-3-496</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35.543"/>
    </inkml:context>
    <inkml:brush xml:id="br0">
      <inkml:brushProperty name="width" value="0.05" units="cm"/>
      <inkml:brushProperty name="height" value="0.05" units="cm"/>
    </inkml:brush>
  </inkml:definitions>
  <inkml:trace contextRef="#ctx0" brushRef="#br0">5 53 16660,'0'0'196,"0"0"0,-1 1 0,1-1 1,0 0-1,-1 0 0,1 1 1,0-1-1,0 0 0,-1 1 1,1-1-1,0 1 0,0-1 0,-1 0 1,1 1-1,0-1 0,0 1 1,0-1-1,0 0 0,0 1 1,0-1-1,0 1 0,0-1 1,0 1-1,0-1 0,0 0 0,0 1 1,0-1-1,0 1 0,0-1 1,0 1-1,0-1 0,1 1 1,-1-1-142,0 1 1,0-1 0,0 1 0,0-1-1,0 1 1,0-1 0,0 1 0,0-1 0,0 1-1,0-1 1,1 1 0,-1-1 0,0 0-1,0 1 1,1-1 0,-1 1 0,0-1 0,0 0-1,1 1 1,-1-1 0,0 0 0,1 1-1,-1-1 1,1 0 0,-1 0 0,0 1 0,1-1-1,-1 0 1,1 0 0,-1 0 0,1 1-1,-1-1 1,1 0 0,-1 0 0,0 0 0,1 0-1,-1 0 1,1 0 0,-1 0 0,1 0-1,-1 0 1,1 0 0,-1 0 0,1-1 0,-1 1-1,1 0 1,0 0 0,2-2 56,-1 1 1,1-1-1,0 1 0,-1-1 1,1 0-1,-1 0 0,1 0 1,-1 0-1,0 0 0,0 0 1,0-1-1,0 1 0,-1-1 1,1 1-1,0-1 0,1-6 1,-19 58 67,27-58-111,-4-3-25,-1-1-1,-1 1 1,8-26 0,-14 47-304,1 0 1,-1 0-1,2 0 1,-1-1-1,1 1 1,3 12-1,-4-20 212,1-1-1,-1 1 0,0-1 1,0 0-1,1 1 1,-1-1-1,0 0 0,1 1 1,-1-1-1,1 0 0,-1 0 1,0 1-1,1-1 1,-1 0-1,1 0 0,-1 0 1,0 1-1,1-1 0,-1 0 1,1 0-1,-1 0 0,1 0 1,-1 0-1,1 0 1,-1 0-1,1 0 0,-1 0 1,0 0-1,1 0 0,-1 0 1,1 0-1,-1-1 1,1 1-1,14-11-558,-2-12-156</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36.211"/>
    </inkml:context>
    <inkml:brush xml:id="br0">
      <inkml:brushProperty name="width" value="0.05" units="cm"/>
      <inkml:brushProperty name="height" value="0.05" units="cm"/>
    </inkml:brush>
  </inkml:definitions>
  <inkml:trace contextRef="#ctx0" brushRef="#br0">34 722 16083,'-6'9'1091,"0"0"0,-1 0-1,-8 9 1,57-53 2505,1-10-2961,-2-1 0,69-103-1,45-119-373,-55 60 20,-89 193-171,-11 15-107,0 0 0,0 0 1,1 0-1,-1 0 0,0 0 1,0 0-1,0 0 0,0 0 0,0 0 1,1 0-1,-1 0 0,0 0 1,0 0-1,0 0 0,0 0 1,1 0-1,-1 0 0,0 0 0,0 0 1,0 0-1,0 0 0,0 0 1,1 1-1,-1-1 0,0 0 0,0 0 1,0 0-1,0 0 0,0 0 1,0 0-1,0 0 0,0 1 1,1-1-1,-1 0 0,0 0 0,0 0 1,0 0-1,0 0 0,0 1 1,0-1-1,0 0 0,0 0 0,0 0 1,0 0-1,0 1 0,0-1 1,0 0-1,-1 32 185,-40 201 525,-19 133 160,59-355-867,-3 20 54,4-30-69,0 1 0,0-1 0,0 0 0,0 1 0,0-1 0,0 1 0,0-1 0,1 1 0,-1-1 0,0 0 0,1 1 0,-1-1 0,1 1 0,1 1 0,-2-3-9,0 0-1,1 0 1,-1 0 0,0 0 0,0 0-1,1 0 1,-1 0 0,0 0 0,0 0 0,1 1-1,-1-1 1,0 0 0,1-1 0,-1 1 0,0 0-1,0 0 1,1 0 0,-1 0 0,0 0 0,0 0-1,1 0 1,-1 0 0,0 0 0,0-1-1,1 1 1,-1 0 0,0 0 0,0 0 0,0 0-1,1-1 1,-1 1 0,0 0 0,0 0 0,0-1-1,0 1 1,1 0 0,-1 0 0,0-1 0,0 1-1,0 0 1,0 0 0,0-1 0,0 1-1,6-14-857,-6 14 789,18-69-2699,-12 40 2102,2-5-209</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36.668"/>
    </inkml:context>
    <inkml:brush xml:id="br0">
      <inkml:brushProperty name="width" value="0.05" units="cm"/>
      <inkml:brushProperty name="height" value="0.05" units="cm"/>
    </inkml:brush>
  </inkml:definitions>
  <inkml:trace contextRef="#ctx0" brushRef="#br0">173 14 17988,'12'-5'1404,"-10"3"-930,0 1 0,0 0 0,1 0 0,-1 0 0,1 0 0,-1 1 0,6-2 0,-8 2-408,0 1 1,0-1 0,1 0-1,-1 0 1,0 0 0,1 0-1,-1 0 1,0 0 0,1 0-1,-1 0 1,0 0-1,0 1 1,1-1 0,-1 0-1,0 0 1,0 0 0,1 1-1,-1-1 1,0 0-1,0 0 1,0 1 0,1-1-1,-1 0 1,0 0 0,0 1-1,0 0 1,0 15 1314,-5 1-1105,-1 0-1,-1 0 1,0-1 0,-10 16-1,-5 10-50,-21 47 46,15-35-84,2 2 1,-23 73 0,48-127-170,0 1 1,1 0-1,-1 0 1,0 0-1,1 1 1,0-1-1,0 0 1,0 0-1,0 0 1,0 0-1,1 3 1,-1-5-11,0 0 0,1-1 0,-1 1 0,1 0 0,-1-1 1,0 1-1,1-1 0,-1 1 0,1 0 0,-1-1 0,1 1 0,-1-1 1,1 0-1,0 1 0,-1-1 0,1 1 0,0-1 0,-1 0 1,2 1-1,0-1 4,0 1 0,0-1 0,0 0 0,0 0 1,1 0-1,-1 0 0,0 0 0,0 0 0,3-1 1,28-7-477,0-2 1,0-1 0,-2-1 0,1-2 0,-2-1 0,45-29 0,-68 39 154,0 0-1,-1 0 1,1-1 0,-1 0 0,-1 0 0,1 0 0,-1-1 0,0 0 0,-1 0 0,8-15 0,0-11-800</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37.112"/>
    </inkml:context>
    <inkml:brush xml:id="br0">
      <inkml:brushProperty name="width" value="0.05" units="cm"/>
      <inkml:brushProperty name="height" value="0.05" units="cm"/>
    </inkml:brush>
  </inkml:definitions>
  <inkml:trace contextRef="#ctx0" brushRef="#br0">179 0 18268,'-5'20'2040,"-6"9"-1063,-1 3-313,-5 9 1128,2 4-296,-7 5-431,4 2-177,-2 0-344,2-4-128,4-7-208,2-6-112,6-5-384,-2-8-248,8-6-592,0-4-409,5-12 1153,-1-1-288,4-7-208</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37.518"/>
    </inkml:context>
    <inkml:brush xml:id="br0">
      <inkml:brushProperty name="width" value="0.05" units="cm"/>
      <inkml:brushProperty name="height" value="0.05" units="cm"/>
    </inkml:brush>
  </inkml:definitions>
  <inkml:trace contextRef="#ctx0" brushRef="#br0">102 0 18340,'-32'104'5027,"7"-11"-4499,-14 103 0,39-194-521,-2 13 94,0 0 0,1 0 0,1 0 0,2 23 1,-2-34-66,1-1 0,-1 0 0,1 0 0,0 0 0,0-1 0,0 1 1,1 0-1,-1 0 0,1-1 0,-1 1 0,1 0 0,3 3 0,-3-5-4,0 0-1,0 1 0,-1-1 0,1 0 0,0 0 0,0 0 0,1 0 1,-1 0-1,0-1 0,0 1 0,0-1 0,0 1 0,1-1 0,-1 0 1,0 0-1,0 0 0,1 0 0,-1 0 0,3-1 0,4-1 50,1 0-1,-1-1 1,-1 0 0,1-1-1,0 0 1,-1 0 0,0-1-1,0 0 1,10-8-1,4-5 175,36-37-1,-40 35-141,-1 0 0,-1 0 1,-1-2-1,13-24 0,-21 34-67,-1-1 0,0 0 0,-1 0 0,-1-1 0,0 1 1,0-1-1,-2 0 0,1 0 0,-1-17 0,-2 26-33,0 0 0,-1 0 0,1 0 0,-1 0 0,0 0 0,0 0 0,-1 1 0,1-1 0,-1 0 0,0 1-1,-1 0 1,1-1 0,-1 1 0,0 0 0,0 0 0,-3-4 0,3 5-23,0 1 0,-1-1 0,1 1 1,0 0-1,-1 0 0,1 0 0,-1 0 0,0 0 0,0 1 0,0 0 0,1 0 0,-1 0 0,0 0 0,0 1 1,-1-1-1,1 1 0,0 0 0,0 0 0,0 0 0,-4 2 0,-1 0-286,0 1 0,0 0 0,0 0 0,1 1 0,0 0 0,0 0 0,0 1 1,0 0-1,1 1 0,-11 9 0,12-10-115,6-5 396,0 0 1,0-1-1,0 1 1,0 0 0,0 0-1,0 0 1,0 0-1,0 0 1,0 0 0,0 0-1,0 0 1,0 0-1,0 0 1,0 0 0,0 0-1,0 0 1,0 0-1,-1 0 1,1 0 0,0-1-1,0 1 1,0 0-1,0 0 1,0 0 0,0 0-1,0 0 1,0 0-1,0 0 1,0 0 0,0 0-1,0 0 1,0 0-1,0 0 1,0 0 0,0 0-1,0 0 1,0 0-1,0 0 1,-1 0 0,1 0-1,0 0 1,0 0-1,0 0 1,0 0 0,0 0-1,0 0 1,0 0-1,0 0 1,0 0 0,0 0-1,0 0 1,0 0-1,0 0 1,0 0 0,0 0-1,0 0 1,-1 0-1,1 0 1,0 0 0,0 0-1,5-10-745</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38.078"/>
    </inkml:context>
    <inkml:brush xml:id="br0">
      <inkml:brushProperty name="width" value="0.05" units="cm"/>
      <inkml:brushProperty name="height" value="0.05" units="cm"/>
    </inkml:brush>
  </inkml:definitions>
  <inkml:trace contextRef="#ctx0" brushRef="#br0">63 2 16460,'0'0'87,"0"0"0,1-1 1,-1 1-1,0 0 0,1 0 1,-1 0-1,0 0 1,1 0-1,-1 0 0,0 0 1,1 0-1,-1 0 1,0 0-1,1 0 0,-1 0 1,0 0-1,1 0 0,-1 0 1,0 0-1,1 1 1,-1-1-1,0 0 0,1 0 1,-1 0-1,0 0 1,0 1-1,1-1 0,-1 0 1,0 0-1,0 0 0,1 1 1,-1-1-1,0 0 1,0 1-1,0-1 0,1 0 1,-1 0-1,0 1 1,0-1-1,0 0 0,0 1 1,0-1-1,0 0 1,0 1-1,0-1 0,0 0 1,0 1-1,0-1 0,0 0 1,0 1-1,0-1 1,0 1-1,-1 26 1267,0-18-919,-3 100 1426,0-16-819,12 150-1,-7-235-1002,7 39 234,-8-44-261,1 1 1,0-1-1,0 0 1,1 0-1,-1 0 1,0 0-1,1 0 1,0 0-1,0-1 1,0 1-1,3 3 1,-5-6-37,-1 0-1,1-1 1,0 1 0,0 0 0,0 0-1,0 0 1,0-1 0,0 1 0,0 0-1,0 0 1,0 0 0,0-1 0,0 1 0,0 0-1,1 0 1,-1 0 0,0 0 0,0-1-1,0 1 1,0 0 0,0 0 0,0 0-1,0 0 1,0-1 0,1 1 0,-1 0-1,0 0 1,0 0 0,0 0 0,0 0 0,0 0-1,1-1 1,-1 1 0,0 0 0,0 0-1,0 0 1,0 0 0,1 0 0,-1 0-1,0 0 1,0 0 0,0 0 0,1 0-1,-1 0 1,0 0 0,0 0 0,0 0 0,1 0-1,-1 0 1,0 0 0,0 0 0,0 0-1,0 0 1,1 0 0,-1 0 0,0 1-1,0-1 1,-5-18-1595,-1 9 1263,0 1 0,0 0-1,0 0 1,-1 0 0,-1 1 0,1 0-1,-9-6 1,12 10 191,-32-25-869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4.077"/>
    </inkml:context>
    <inkml:brush xml:id="br0">
      <inkml:brushProperty name="width" value="0.05" units="cm"/>
      <inkml:brushProperty name="height" value="0.05" units="cm"/>
    </inkml:brush>
  </inkml:definitions>
  <inkml:trace contextRef="#ctx0" brushRef="#br0">17 264 12683,'-13'10'1434,"10"-6"-1099,7-7 790,4-3-1025,0 1 0,0 0 0,0 0 0,1 1 0,0-1 0,0 2 1,0 0-1,0 0 0,1 0 0,-1 1 0,1 1 0,0-1 0,-1 2 0,15 0 1,-6 1-57,-1 0 1,0 2-1,1 0 0,-1 1 1,-1 1-1,1 1 1,18 8-1,-34-13-43,24 10 20,32 10-1,-48-18-15,0-1 0,1 0 0,0-1-1,-1 0 1,1 0 0,0-1 0,10-1-1,29-6 37,48-14 0,16-3 49,298-6 154,-81 11-207,-118-6-34,242-24 177,2 23 147,211 7-111,-315 43 92,-238-11-166,169-2-1,-133-18-108,364 1 29,294 39 10,-575-34-29,-186-2 22,0-2 0,89-23 1,-132 27-48,4-1 39,0 0 1,1-1 0,-1 0 0,0 0-1,0-1 1,-1 0 0,9-5 0,-16 9-38,0-1 0,0 1 1,1-1-1,-1 1 0,0-1 0,0 1 1,0-1-1,0 1 0,1-1 1,-1 0-1,0 1 0,0-1 0,0 1 1,0-1-1,0 1 0,0-1 1,-1 1-1,1-1 0,0 1 1,0-1-1,0 1 0,0-1 0,-1 1 1,1-1-1,0 1 0,0-1 1,-1 1-1,1-1 0,0 1 1,-1 0-1,0-1 0,-13-13 176,13 12-212,-18-12-634,15 12 581,1 0 0,-1-1-1,1 1 1,0-1 0,0 0 0,0 0-1,-2-3 1,-6-10-202</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2:38.511"/>
    </inkml:context>
    <inkml:brush xml:id="br0">
      <inkml:brushProperty name="width" value="0.05" units="cm"/>
      <inkml:brushProperty name="height" value="0.05" units="cm"/>
    </inkml:brush>
  </inkml:definitions>
  <inkml:trace contextRef="#ctx0" brushRef="#br0">7 88 15691,'-6'-5'1817,"13"2"-817,12 3-344,13-3 1224,11-2-247,7-2-377,4-1-248,1-4-248,0 1-103,-8 0-505,-4 1-408,-14 4 296,-6 1-80,-10 3-160</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22.858"/>
    </inkml:context>
    <inkml:brush xml:id="br0">
      <inkml:brushProperty name="width" value="0.05" units="cm"/>
      <inkml:brushProperty name="height" value="0.05" units="cm"/>
    </inkml:brush>
  </inkml:definitions>
  <inkml:trace contextRef="#ctx0" brushRef="#br0">7 484 12203,'0'1'42,"-1"0"0,0 0 1,1-1-1,-1 1 1,1 0-1,-1 0 0,1 0 1,-1 0-1,1 0 1,0 0-1,-1 0 0,1 0 1,0 0-1,0 0 1,0 0-1,0 0 0,0 0 1,0 0-1,0 0 1,0 0-1,0 0 1,0 0-1,1 0 0,-1 0 1,0 0-1,1 0 1,-1 0-1,0 0 0,1 0 1,-1 0-1,1 0 1,0-1-1,-1 1 0,1 0 1,0 0-1,0-1 1,-1 1-1,1 0 0,0-1 1,0 1-1,0-1 1,0 1-1,0-1 0,0 1 1,-1-1-1,1 0 1,0 1-1,0-1 0,0 0 1,1 0-1,-1 0 1,1 0-1,9 2 74,0-1-1,-1-1 1,1 0 0,11-2-1,-18 2-72,43-7 140,0-2 0,0-2 0,69-26 0,-79 25-139,84-31 59,-30 10-58,97-21 0,-157 48-25,0 0 0,0 2 0,1 2 0,-1 1 0,1 1 0,-1 1 0,40 8-1,-24 1 75,1-3-1,0-1 0,1-3 0,54-3 0,-13-11 15,106-28 1,14-3-44,-170 36-12,0 2 1,0 2-1,51 4 1,-2 9 157,-63-6-116,1-2 0,0 0 0,0-2 0,1-1 0,26-4 1,-10-5 0,-1-3 0,0-1 0,78-37 0,-78 31-5,1 1-1,1 3 1,56-13-1,-91 26 6,0 1 0,0 0 0,0 0 0,0 1 0,0 1 0,0 0 0,0 0 0,0 0 0,-1 2 0,1-1 0,-1 1 0,1 0 0,-1 1 0,0 0 0,0 1 0,0 0 0,-1 0 0,0 1-1,14 12 1,-16-13-2,-1 0 0,1-1 0,0 0 0,0 0 0,1-1 0,-1 1 0,1-1 0,0-1-1,0 1 1,0-1 0,0 0 0,10 1 0,-6-2-35,0-1 1,0-1-1,1 1 0,-1-2 1,0 1-1,0-2 0,16-5 0,21-9-96,50-26-1,34-13-373,-132 56 409,8-3-48,1 0 1,-1 1-1,1 0 0,12-1 0,-20 2 54,1 1-1,-1 0 1,1 0-1,0 0 1,-1 0-1,1 1 1,-1-1-1,1 0 1,-1 0-1,1 1 1,-1-1-1,1 1 1,-1 0-1,1-1 1,-1 1-1,0 0 1,0 0-1,1 0 1,-1 0-1,0 0 1,0 0-1,0 0 1,0 0-1,0 0 1,0 1-1,0-1 1,0 0-1,0 1 1,-1-1-1,1 1 1,0 2-1,-1-3-6,0-1 0,1 1 1,-1 0-1,0 0 0,0 0 0,1 0 0,-1 0 1,1 0-1,-1 0 0,1 0 0,-1-1 0,1 1 1,-1 0-1,1 0 0,0-1 0,-1 1 0,1 0 1,0-1-1,-1 1 0,1-1 0,0 1 0,0-1 1,0 1-1,0-1 0,0 1 0,1-1 1,-1 0-10,1 0 0,-1 0 1,1 0-1,-1-1 1,1 1-1,-1-1 1,1 1-1,-1-1 1,0 0-1,1 1 1,-1-1-1,0 0 1,0 0-1,0 0 1,2-1-1,5-6-49,-1 1 0,0-2 0,10-14 0,6-11-141</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25.435"/>
    </inkml:context>
    <inkml:brush xml:id="br0">
      <inkml:brushProperty name="width" value="0.05" units="cm"/>
      <inkml:brushProperty name="height" value="0.05" units="cm"/>
    </inkml:brush>
  </inkml:definitions>
  <inkml:trace contextRef="#ctx0" brushRef="#br0">39 386 14147,'-10'13'1498,"6"-9"-987,1 0 0,-1 1 1,1-1-1,0 1 0,1 0 0,-1 0 1,-2 8-1,5-13-456,-1 0 0,1 1 0,0-1 1,0 0-1,0 0 0,0 1 0,0-1 0,0 0 1,0 0-1,0 1 0,0-1 0,0 0 0,0 0 0,0 1 1,0-1-1,0 0 0,0 0 0,0 1 0,0-1 1,0 0-1,0 0 0,0 1 0,0-1 0,0 0 0,0 0 1,1 1-1,-1-1 0,0 0 0,0 0 0,0 0 1,0 1-1,1-1 0,-1 0 0,0 0 0,0 0 1,0 0-1,1 1 0,-1-1 0,1 0 0,11-3 981,15-12-66,7-14-447,-1-1 1,-2-1-1,35-45 1,71-113-247,-91 123-200,-35 53-76,-6 12-14,-4 23-14,-1-14 28,-5 50-8,-2 0 0,-17 65 0,-5 29 142,28-146-133,0-3-10,1 0 0,-1 1 0,1-1 1,0 1-1,0-1 0,0 0 0,0 1 0,1-1 0,1 5 0,1-6-1051,0-9 528,-1-12 106,-1 2 26</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25.902"/>
    </inkml:context>
    <inkml:brush xml:id="br0">
      <inkml:brushProperty name="width" value="0.05" units="cm"/>
      <inkml:brushProperty name="height" value="0.05" units="cm"/>
    </inkml:brush>
  </inkml:definitions>
  <inkml:trace contextRef="#ctx0" brushRef="#br0">81 33 19308,'24'-32'3374,"-21"31"-1863,-2 7-844,-1 11-160,-11 41-22,-33 100 0,-6 33 334,49-188-785,0 1-1,0-1 0,1 1 0,0-1 0,0 1 1,0-1-1,0 1 0,0-1 0,1 1 0,0-1 0,-1 1 1,1-1-1,1 1 0,0 3 0,0-6-14,-1 1 0,1 0 0,0 0 0,-1-1 0,1 1 0,0-1 0,0 0 0,0 0 0,0 1-1,0-1 1,0 0 0,0-1 0,0 1 0,0 0 0,1 0 0,-1-1 0,0 0 0,0 1 0,1-1 0,-1 0 0,0 0 0,0 0 0,3-1 0,14 0-81,0-1 0,0-2 1,0 1-1,-1-2 1,1-1-1,25-11 0,-25 8-957,1 0 0,34-25 0,-49 30 794,-1 1 0,1-2 0,-1 1 1,0-1-1,0 1 0,0-1 0,0 0 0,-1 0 1,0-1-1,0 1 0,-1-1 0,1 1 0,2-11 1,2-15-845</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26.291"/>
    </inkml:context>
    <inkml:brush xml:id="br0">
      <inkml:brushProperty name="width" value="0.05" units="cm"/>
      <inkml:brushProperty name="height" value="0.05" units="cm"/>
    </inkml:brush>
  </inkml:definitions>
  <inkml:trace contextRef="#ctx0" brushRef="#br0">72 1 17028,'-11'38'1848,"-2"3"-984,-1 5-280,2 3 881,2 2-177,3-4-320,2 1-152,5-9-488,5-7-488,2-13 240,3-8-80,-1-11-112</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01.094"/>
    </inkml:context>
    <inkml:brush xml:id="br0">
      <inkml:brushProperty name="width" value="0.05" units="cm"/>
      <inkml:brushProperty name="height" value="0.05" units="cm"/>
    </inkml:brush>
  </inkml:definitions>
  <inkml:trace contextRef="#ctx0" brushRef="#br0">21 1 15371,'-2'0'136,"1"0"-1,0 1 1,0-1-1,-1 1 1,1-1-1,0 1 1,0-1 0,0 1-1,-1 0 1,1 0-1,0 0 1,0 0-1,0-1 1,-1 3-1,2-2-69,-1-1 0,1 1 0,0-1 0,0 1 0,0-1 0,0 1 0,0-1-1,-1 1 1,1 0 0,0-1 0,0 1 0,0-1 0,0 1 0,1-1 0,-1 1 0,0 0 0,0-1-1,0 1 1,0-1 0,1 1 0,-1-1 0,0 1 0,0-1 0,1 1 0,1 2 124,0-1 1,0 0 0,0 0-1,1 0 1,-1-1 0,0 1-1,1 0 1,-1-1-1,1 1 1,0-1 0,-1 0-1,6 1 1,27 6 577,1-2-1,-1-2 1,52 1 0,-47-4-496,131-1 489,-104-2-1603,0 3 0,72 10 0,-130-8 515,-8-1 92,-15 4-240,-13 2-263</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01.568"/>
    </inkml:context>
    <inkml:brush xml:id="br0">
      <inkml:brushProperty name="width" value="0.05" units="cm"/>
      <inkml:brushProperty name="height" value="0.05" units="cm"/>
    </inkml:brush>
  </inkml:definitions>
  <inkml:trace contextRef="#ctx0" brushRef="#br0">1 71 17060,'15'6'1808,"20"-6"-952,7-4-296,13-4 913,7-1-409,6-2-256,-2 0-176,-8 2-904,-5-2 272,-24 7-32,-9 1-128,-15-3-80</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27.219"/>
    </inkml:context>
    <inkml:brush xml:id="br0">
      <inkml:brushProperty name="width" value="0.05" units="cm"/>
      <inkml:brushProperty name="height" value="0.05" units="cm"/>
    </inkml:brush>
  </inkml:definitions>
  <inkml:trace contextRef="#ctx0" brushRef="#br0">0 517 19140,'1'1'92,"0"0"0,0-1 1,1 1-1,-1 0 0,0-1 0,0 0 0,0 1 1,1-1-1,-1 0 0,0 1 0,0-1 0,1 0 1,-1 0-1,0 0 0,1 0 0,-1 0 0,0 0 1,0-1-1,1 1 0,-1 0 0,0-1 0,0 1 1,1-1-1,-1 1 0,2-2 0,29-24 208,-23 19-58,501-478 3070,-525 518-3232,-3 3-44,1 0-1,-22 71 1,32-82-127,1 1 0,1 0 0,2 0 0,0 1 0,1 34 0,8-16-1110,-6-44 1152,0 0-1,1 1 1,-1-1-1,0 0 1,1 1 0,-1-1-1,1 0 1,-1 1-1,1-1 1,0 0-1,0 0 1,-1 0 0,1 0-1,0 0 1,0 0-1,0 0 1,0 0 0,0 0-1,0 0 1,0 0-1,0-1 1,1 1 0,-1 0-1,0-1 1,0 1-1,1-1 1,-1 1 0,2 0-1,11-4-519</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27.650"/>
    </inkml:context>
    <inkml:brush xml:id="br0">
      <inkml:brushProperty name="width" value="0.05" units="cm"/>
      <inkml:brushProperty name="height" value="0.05" units="cm"/>
    </inkml:brush>
  </inkml:definitions>
  <inkml:trace contextRef="#ctx0" brushRef="#br0">177 0 17052,'-7'0'159,"1"1"0,0 0 0,-1 0 1,1 0-1,0 1 0,-1-1 0,1 2 1,0-1-1,0 1 0,1 0 0,-1 0 1,0 0-1,-6 7 0,4-4 4,1 1 0,0-1 0,1 2-1,0-1 1,0 1 0,0 0 0,1 0 0,-7 16 0,8-15-36,0 0 0,1 1 0,0 0 1,1 0-1,0 0 0,0 0 0,1 0 1,0 14-1,1-18-30,1 1 1,0 0-1,0 0 1,0-1-1,1 1 1,0 0-1,0-1 1,1 0-1,-1 1 1,1-1 0,1 0-1,6 8 1,-8-10-34,1-1 0,0 0 0,0 1 0,0-1 0,0-1 0,1 1 0,-1-1 0,1 1 0,-1-1 0,1 0 0,0 0 0,0 0 0,0-1 0,0 1 0,0-1 0,0 0 0,8 0 0,-6 0 4,0-2 1,0 1 0,0-1 0,0 0-1,0 0 1,0 0 0,-1-1-1,1 0 1,0 0 0,-1-1 0,8-4-1,-2 0 16,1-1 0,-2 0-1,1 0 1,-1-1 0,0-1-1,-1 0 1,0 0-1,-1-1 1,0 0 0,10-19-1,-15 23-48,1-1-1,-1 0 1,-1 0 0,1 0-1,-1 0 1,-1-1-1,0 1 1,1-12 0,-2 17-36,0 0 1,0 0 0,-1 0 0,1 0 0,-1 0 0,1 0-1,-1 0 1,0 0 0,0 0 0,0 0 0,-1 0 0,1 0-1,-1 1 1,1-1 0,-1 0 0,0 1 0,0 0-1,0-1 1,-1 1 0,1 0 0,0 0 0,-1 0 0,1 0-1,-1 1 1,-3-3 0,0 2-142,0-1 0,0 1 0,-1 1 0,1-1 0,0 1 0,-1 0 0,1 0 1,-1 1-1,1 0 0,0 0 0,-1 1 0,1 0 0,-1 0 0,1 0 0,0 1 0,0-1 0,0 2 0,-12 4 0,8 5-330,8 0-109</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28.261"/>
    </inkml:context>
    <inkml:brush xml:id="br0">
      <inkml:brushProperty name="width" value="0.05" units="cm"/>
      <inkml:brushProperty name="height" value="0.05" units="cm"/>
    </inkml:brush>
  </inkml:definitions>
  <inkml:trace contextRef="#ctx0" brushRef="#br0">263 21 16307,'3'-3'772,"-3"1"-546,1 1 1,0 0-1,0-1 0,0 1 0,0 0 0,0 0 0,0 0 0,0 0 0,0 0 0,0 0 1,0 0-1,1 0 0,-1 1 0,3-2 0,-4 2-106,0 1 0,0-1 0,0 1 0,1-1 0,-1 0-1,0 1 1,0-1 0,0 1 0,0-1 0,0 1 0,0-1 0,0 1 0,0-1 0,0 1-1,0-1 1,0 1 0,0-1 0,-1 1 0,1-1 0,0 1 0,0-1 0,0 0 0,-1 1-1,1-1 1,0 1 0,0-1 0,-1 0 0,0 1 0,-9 18 761,-49 55 778,-10 13-957,46-53-502,-53 84 278,69-105-439,0 0-1,2 0 1,-1 1-1,2 0 0,0 0 1,0 0-1,-2 19 0,6-28-24,0 0 0,0-1 0,0 1-1,0-1 1,1 1 0,0 0 0,-1-1-1,2 1 1,-1-1 0,3 7 0,-2-8-2,0 0-1,-1-1 1,1 1 0,0-1 0,0 1 0,1-1-1,-1 0 1,0 0 0,1 0 0,-1 0 0,1 0-1,0 0 1,-1-1 0,1 0 0,0 1 0,4 0-1,5 1 26,-1 0 0,0-2-1,1 1 1,-1-1-1,1-1 1,-1 0-1,1-1 1,-1 0-1,0 0 1,12-4-1,7-3-13,0-1-1,43-19 1,-58 21-180,0 0 1,-1-1-1,0-1 0,0 0 1,-1-1-1,18-16 1,-23 17 37,1 0 1,-1-1 0,-1 0 0,0 0-1,0-1 1,-1 0 0,-1 0 0,9-24-1,-4 7-343</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6.776"/>
    </inkml:context>
    <inkml:brush xml:id="br0">
      <inkml:brushProperty name="width" value="0.05" units="cm"/>
      <inkml:brushProperty name="height" value="0.05" units="cm"/>
    </inkml:brush>
  </inkml:definitions>
  <inkml:trace contextRef="#ctx0" brushRef="#br0">1 91 13411,'7'-24'1248,"-5"16"-826,1-1 0,-1 1 0,2 0 0,-1 0 0,1 0 0,6-10 0,-10 19-300,1 0 0,-1 0 0,1-1 0,-1 1 0,1 0 0,-1 0 0,0 0 0,0 0 0,1-1 0,-1 1 0,0 0 0,0 0 0,0 0 0,0 0 0,0 0 0,0 0 0,0 0 0,0 1 0,0 27 581,-7 62 413,0-16-644,4 76-1,3-143-445,1 1 1,0-1 0,0 0-1,1 1 1,4 12 0,-5-19-20,0 0 0,-1-1 0,1 1 0,0 0 0,0-1 0,0 1 0,0-1 0,0 1 0,1-1 0,-1 1 0,0-1 0,1 0 0,-1 0 0,1 1 0,-1-1 0,1 0 0,-1-1 0,1 1 0,0 0 0,-1 0 0,1-1 0,0 1 0,0-1 0,0 1 0,0-1 0,-1 0 0,1 0 0,0 1 0,0-2 0,3 1 0,1-1 14,0-1-1,0 0 1,0 0 0,0 0-1,0-1 1,0 1-1,-1-2 1,1 1 0,-1 0-1,0-1 1,7-7-1,4-3 39,-2-1-1,17-22 1,-13 14-13,-1 0 1,-2-1-1,0-1 1,-2 0-1,0-1 0,-2-1 1,-1 0-1,10-40 0,-19 55-12,-4 13-13,-6 15-5,0 12-54,0 0 1,2 1-1,2 0 0,0 0 1,2 0-1,1 1 0,4 52 1,-2-76-61,1-1 0,0 1 1,1-1-1,-1 0 0,1 0 1,4 9-1,-5-12 37,0-1-1,0 1 1,0-1-1,0 1 1,0-1 0,0 1-1,1-1 1,-1 0-1,0 1 1,1-1-1,0 0 1,-1 0 0,1 0-1,-1 0 1,1 0-1,0-1 1,0 1-1,-1 0 1,1-1 0,0 0-1,0 1 1,0-1-1,3 0 1,0 0-14,1-1 0,-1 0 0,0-1-1,0 1 1,1-1 0,-1 0 0,-1-1 0,1 1 0,0-1 0,0 0 0,7-6-1,29-28-572</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28.690"/>
    </inkml:context>
    <inkml:brush xml:id="br0">
      <inkml:brushProperty name="width" value="0.05" units="cm"/>
      <inkml:brushProperty name="height" value="0.05" units="cm"/>
    </inkml:brush>
  </inkml:definitions>
  <inkml:trace contextRef="#ctx0" brushRef="#br0">213 0 16852,'-20'22'2160,"0"8"-1296,-1 12-264,0 8 1137,-4 11-633,1 5-120,2 1-416,-1 2-368,8-7-1104,7-4 904,1-9-216,0-9-104</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39.655"/>
    </inkml:context>
    <inkml:brush xml:id="br0">
      <inkml:brushProperty name="width" value="0.05" units="cm"/>
      <inkml:brushProperty name="height" value="0.05" units="cm"/>
    </inkml:brush>
  </inkml:definitions>
  <inkml:trace contextRef="#ctx0" brushRef="#br0">32 0 12251,'4'0'5313,"-4"0"-5227,1 12 2511,-7 24-1509,3-19-236,3-16-842,-16 137 1779,14-114-1640,2 0 1,0 0-1,7 41 1,-7-63-142,1 1-1,-1-1 1,1 0-1,0 0 1,0 1 0,0-1-1,0 0 1,2 4 0,-3-6-10,1 0 0,-1 0 0,0 0 0,0 0 1,0 0-1,0 1 0,0-1 0,0 0 0,0 0 1,0 0-1,0 0 0,1 0 0,-1 0 0,0 0 1,0 0-1,0 0 0,0 0 0,0 0 0,0 0 1,1 0-1,-1 0 0,0 0 0,0 0 0,0 0 1,0 0-1,0 0 0,0 0 0,1 0 0,-1 0 1,0 0-1,0 0 0,0 0 0,0 0 1,0 0-1,0 0 0,1 0 0,-1 0 0,0 0 1,0 0-1,0 0 0,0-1 0,0 1 0,0 0 1,0 0-1,0 0 0,1 0 0,2-15-294,-3-2-102,-1 0-1,-1 1 1,0-1 0,-1 0-1,-10-29 1,12 42 365,-12-44-507</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0.161"/>
    </inkml:context>
    <inkml:brush xml:id="br0">
      <inkml:brushProperty name="width" value="0.05" units="cm"/>
      <inkml:brushProperty name="height" value="0.05" units="cm"/>
    </inkml:brush>
  </inkml:definitions>
  <inkml:trace contextRef="#ctx0" brushRef="#br0">1 24 16171,'2'-1'251,"0"0"0,0 1 0,0-1 0,1 0 0,-1 0 0,0 1 0,0 0-1,1-1 1,-1 1 0,0 0 0,1 0 0,-1 0 0,0 0 0,4 1 0,6 0 664,163-11 2984,-29 1-3725,-144 9-270,25 0-583,-26 0 542,1 0 0,-1 1 0,0-1 0,0 0 0,0 0 0,0 0 0,0 1 0,0-1 0,0 1 0,0-1 0,0 1 0,0-1 0,0 1 0,0 0 0,0-1 0,0 1 0,1 1 0,-2-1 3,0 0 0,0-1 0,0 1 0,0-1 0,-1 1 0,1-1 0,0 1 1,-1 0-1,1-1 0,0 1 0,-1-1 0,1 1 0,0-1 0,-1 0 0,1 1 0,-1-1 0,1 1 0,-1-1 0,1 0 0,-1 1 0,1-1 1,-1 0-1,1 0 0,-2 1 0,-16 8-855,-9 1-329</inkml:trace>
  <inkml:trace contextRef="#ctx0" brushRef="#br0" timeOffset="1">90 168 16115,'1'10'1841,"12"-6"-881,8-4-312,11 0 832,5-4-103,6-1-265,3 0-184,-2 2-392,-3 0-232,-7 3-576,-9 0-312,-13 6-680,-9 2 144,-12 0 712,-7-2-281,-13 3-231</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0.658"/>
    </inkml:context>
    <inkml:brush xml:id="br0">
      <inkml:brushProperty name="width" value="0.05" units="cm"/>
      <inkml:brushProperty name="height" value="0.05" units="cm"/>
    </inkml:brush>
  </inkml:definitions>
  <inkml:trace contextRef="#ctx0" brushRef="#br0">34 194 14843,'-21'25'1761,"12"-5"-801,6-3-304,10-4 1048,12-6-199,13-7-257,8-4-168,6-5-328,3-1-144,1-3-472,-1 0-296,-4-1-792,-9 3-280,-8-1 936,-7 0-248,-5-1-256</inkml:trace>
  <inkml:trace contextRef="#ctx0" brushRef="#br0" timeOffset="1">471 0 18260,'-1'1'130,"1"-1"0,-1 1 0,1-1-1,-1 1 1,1-1 0,-1 1 0,1-1 0,0 1 0,-1 0 0,1-1 0,0 1 0,0 0-1,0-1 1,-1 1 0,1 0 0,0-1 0,0 1 0,0 0 0,0 0 0,0-1 0,0 1-1,0 0 1,2 23 740,-2-15 47,1-5-712,4 70 1815,-4-67-1958,0-1 0,1 0 1,-1 0-1,1 1 0,1-1 1,-1 0-1,1 0 0,0-1 0,5 8 1,-8-12-58,1 0 1,0 0 0,0 0 0,1 0-1,-1 0 1,0 0 0,0-1 0,0 1-1,1 0 1,-1-1 0,0 1 0,1-1-1,-1 1 1,0-1 0,1 1 0,-1-1-1,1 0 1,-1 0 0,1 0 0,-1 0-1,1 0 1,-1 0 0,0 0 0,1 0-1,-1-1 1,1 1 0,-1-1 0,0 1-1,1-1 1,-1 1 0,0-1 0,1 0-1,0 0 1,6-4 13,0-1 1,0 0-1,-1 0 1,7-7-1,-7 6 3,37-38 69,-32 32-76,-1 1 0,2 0-1,-1 1 1,2 0 0,17-11 0,-31 22-14,0 0 0,0-1 0,1 1-1,-1 0 1,0 0 0,0 0 0,1 0-1,-1 0 1,0 0 0,0 0 0,1 0-1,-1 0 1,0 0 0,0 0 0,1 0-1,-1 0 1,0 0 0,1 0 0,-1 0-1,0 0 1,0 0 0,1 0 0,-1 0-1,0 0 1,0 0 0,1 0 0,-1 1-1,0-1 1,0 0 0,0 0 0,1 0-1,-1 0 1,0 1 0,0-1 0,0 0 0,0 0-1,1 1 1,-1-1 0,0 0 0,0 0-1,0 0 1,0 1 0,0-1 0,0 0-1,0 1 1,0-1 0,1 0 0,-1 0-1,0 1 1,0-1 0,0 0 0,0 0-1,0 1 1,-1-1 0,1 1 0,-1 15 35,1-16-35,-8 46 126,2-18 40,-2 35 1,8-63-211,0 1 0,0 0 0,-1-1 0,1 1 0,0 0 0,0-1 0,0 1 0,0 0 0,1 0 0,-1-1 0,0 1 0,0 0 0,0-1 0,1 1 0,-1 0 0,0-1 0,0 1 0,1-1 0,-1 1 0,1 0 0,-1-1 0,1 1 0,-1-1 0,1 1 0,-1-1 0,1 1 0,-1-1 0,1 0 0,-1 1 0,1-1 0,0 0 0,-1 1 0,1-1 0,0 0 0,-1 0 0,1 1 0,0-1 0,-1 0 0,1 0 0,0 0 0,-1 0 0,1 0 0,0 0 0,-1 0 0,1 0 0,0 0 0,0-1 0,-1 1 0,1 0 0,0 0 0,-1 0 0,1-1 0,-1 1 0,1 0 0,0-1 0,-1 1 0,1-1 0,-1 1 0,1-1 0,-1 1 0,1-1 0,-1 1 0,1-1 0,-1 1 0,1-2 0,-2-1-448,-4-6-165</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2.136"/>
    </inkml:context>
    <inkml:brush xml:id="br0">
      <inkml:brushProperty name="width" value="0.05" units="cm"/>
      <inkml:brushProperty name="height" value="0.05" units="cm"/>
    </inkml:brush>
  </inkml:definitions>
  <inkml:trace contextRef="#ctx0" brushRef="#br0">174 59 12459,'1'-1'316,"0"1"1,0-1-1,0 1 0,0-1 1,0 1-1,0-1 1,0 0-1,0 0 1,0 1-1,0-1 0,-1 0 1,1 0-1,0 0 1,-1 0-1,2-1 1,-2 1-118,0 1 1,0-1-1,0 1 1,0-1-1,0 1 1,0 0-1,0-1 0,0 1 1,0-1-1,0 1 1,0-1-1,0 1 1,0 0-1,-1-1 1,1 1-1,0-1 1,0 1-1,0 0 1,0-1-1,-1 1 1,1 0-1,0-1 1,-1 1-1,1 0 0,0-1 1,-1 1-1,1 0 1,-16-6 3584,-3 10-4124,13 0 602,10-5-288,-4 1-85,-28 8-2302,28-8 2456,0 0 1,0 0 0,-1 0 0,1 1 0,0-1-1,0 0 1,0 0 0,0 0 0,-1 1 0,1-1-1,0 0 1,0 0 0,0 0 0,0 1 0,0-1-1,0 0 1,0 0 0,0 1 0,0-1 0,0 0-1,0 0 1,0 1 0,0-1 0,0 0 0,0 0-1,0 1 1,0-1 0,0 0 0,0 0 0,0 1-1,0-1 1,0 0 0,0 0 0,0 0 0,0 1-1,1-1 1,9 6 482,16-1-288,-19-5-175,0-1 0,0 0 0,0 0 0,0-1 0,10-3 0,-14 4-38,0 0 1,-1 0-1,1 0 0,0-1 0,0 1 0,-1-1 1,1 1-1,-1-1 0,1 0 0,-1 0 1,0 0-1,0 0 0,0-1 0,0 1 0,2-4 1,-4 5-21,1 1 1,-1-1 0,0 1 0,0-1 0,0 0 0,1 1-1,-1-1 1,0 1 0,0-1 0,0 0 0,0 1 0,0-1 0,0 1-1,0-1 1,0 0 0,-1 1 0,1-1 0,0 1 0,0-1 0,0 0-1,-1 1 1,1-1 0,0 1 0,-1-1 0,1 1 0,0-1 0,-1 1-1,1-1 1,-1 1 0,1 0 0,-1-1 0,1 1 0,-1-1-1,1 1 1,-1 0 0,1 0 0,-1-1 0,1 1 0,-1 0 0,1 0-1,-1-1 1,0 1 0,1 0 0,-1 0 0,1 0 0,-1 0 0,0 0-1,1 0 1,-1 0 0,0 0 0,-4 0 8,0 0 0,0 0-1,0 0 1,0 1 0,-6 0 0,-3 3-4,0 1-1,0 0 1,0 0 0,1 1 0,0 1-1,-17 11 1,22-12-2,0 0 0,1 0 0,-1 0 0,1 1 0,1 0 0,-1 0 0,1 0 0,0 1 0,1 0 0,-8 15 0,13-23-6,-1 1-1,1 0 1,0-1 0,-1 1 0,1 0-1,0-1 1,0 1 0,-1 0-1,1 0 1,0-1 0,0 1 0,0 0-1,0-1 1,0 1 0,0 0 0,0 0-1,0-1 1,0 1 0,0 0-1,1 0 1,-1-1 0,0 1 0,0 0-1,1-1 1,-1 1 0,0 0 0,2 0-1,-1 0 1,0-1-1,0 1 1,0-1-1,0 1 1,0-1-1,0 0 1,0 1-1,0-1 1,0 0-1,1 0 1,-1 0-1,0 0 1,0 0-1,0 0 1,2 0-1,7-2 3,0 0-1,0-1 0,9-4 1,-17 6-3,55-21-1,-38 12-10,2 2-1,-1 1 1,1 0-1,0 1 1,30-3-1,-49 9 6,0-1 0,0 1 0,0 0 0,1 0 0,-1 1 0,0-1 1,0 0-1,-1 1 0,1-1 0,0 1 0,0 0 0,0-1 0,0 1 0,0 0 0,-1 0 0,1 0 0,0 0 0,-1 1 1,4 1-1,-2 2-9,0-1 0,-1 0 0,1 1 0,-1 0 0,0-1 0,2 7 0,1 0 5,-5-11 11,0 0 0,0 1 0,0-1 0,0 1 1,0-1-1,0 1 0,0-1 0,1 1 0,-1-1 1,0 0-1,0 1 0,1-1 0,-1 1 0,0-1 1,0 0-1,1 1 0,-1-1 0,0 0 0,1 1 1,-1-1-1,0 0 0,1 0 0,-1 1 0,1-1 1,-1 0-1,0 0 0,1 0 0,-1 0 0,1 1 1,-1-1-1,1 0 0,-1 0 0,1 0 1,-1 0-1,1 0 0,0-1 4,0 0 0,0 1 0,0-1 0,0 0 0,-1 0 0,1 0 0,0 0 0,-1 0 0,1 0 0,0 0 0,-1 0 0,1 0 0,-1-1 0,12-38 260,-7 3 259,-4 35-589,1 0 0,-1 1 0,1-1 0,-1 1-1,1-1 1,0 1 0,0 0 0,-1 0-1,1-1 1,0 1 0,0 1 0,0-1-1,0 0 1,0 0 0,3 0 0,4-2-1542,14-7-1082,-15 8 1755</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2.984"/>
    </inkml:context>
    <inkml:brush xml:id="br0">
      <inkml:brushProperty name="width" value="0.05" units="cm"/>
      <inkml:brushProperty name="height" value="0.05" units="cm"/>
    </inkml:brush>
  </inkml:definitions>
  <inkml:trace contextRef="#ctx0" brushRef="#br0">69 18 14995,'4'-18'8184,"-11"24"-7299,-7 9-745,-19 24 70,31-36-181,0 0 1,0 1 0,0-1-1,0 0 1,0 1 0,1-1-1,0 1 1,-1 0 0,2-1-1,-2 6 1,2-8-25,0 0 1,0 0-1,0 0 1,0 0-1,0 0 0,0 0 1,1 0-1,-1 0 1,0 0-1,1 0 0,-1 0 1,1 0-1,-1-1 1,1 1-1,-1 0 0,1 0 1,-1-1-1,1 1 1,0 0-1,-1 0 0,1-1 1,0 1-1,0-1 1,-1 1-1,1-1 0,2 2 1,30 7-204,-30-8 154,1 0 1,-1-1-1,1 1 0,0 0 0,-1 1 0,0-1 0,1 1 0,4 3 0,-6-3 23,0 1-1,0-1 1,0 1-1,0 0 0,-1 0 1,1 0-1,-1 0 1,0 0-1,0 0 1,0 0-1,0 1 1,-1-1-1,1 0 0,-1 4 1,0 51-24,0-47 32,-1 9 130,-1-1 1,0 0 0,-1-1-1,-2 1 1,-11 34-1,16-52-89,-1 0-1,1 0 1,-1 0-1,1 0 0,-1 0 1,1 0-1,-1 0 1,0 0-1,0 0 1,1 0-1,-1 0 0,0 0 1,0 0-1,-2 1 1,3-2-13,-1 0 0,1 0 0,0 0 1,-1 0-1,1 0 0,-1 0 0,1 0 0,0 0 1,-1 0-1,1 0 0,0 0 0,-1 0 1,1-1-1,0 1 0,-1 0 0,1 0 1,0 0-1,-1-1 0,1 1 0,0 0 0,0 0 1,-1-1-1,1 1 0,0 0 0,0 0 1,-1-1-1,1 1 0,0 0 0,0-1 1,-1 0-1,0-2 42,-1-1-1,1 0 1,-1-1 0,1 1 0,0 0-1,1 0 1,-1-5 0,0-7-86,0 0 1,2 0-1,0 1 0,1-1 1,0 0-1,1 0 0,10-27 1,-10 35-13,0 0 0,0 0 0,1 0 1,1 0-1,-1 1 0,1 0 0,1 0 1,-1 0-1,1 1 0,0-1 0,1 1 0,-1 1 1,1-1-1,0 1 0,14-7 0,-2 3 54,41-20-54,-55 26 83,0 1 0,-1-1 0,1 0 0,-1 0 0,1 0 0,5-7 0,-25 41 186,14-30-219,1 0-1,-1 0 1,1 0-1,-1 0 1,1 0-1,0 0 1,-1 1 0,1-1-1,0 0 1,0 0-1,0 0 1,0 0 0,0 1-1,0-1 1,0 0-1,0 0 1,1 0-1,-1 0 1,0 0 0,1 1-1,-1-1 1,1 0-1,-1 0 1,2 2 0,-1-3-2,0 1 0,1-1 0,-1 0 0,0 1 0,0-1 0,0 0 0,1 0 0,-1 0 0,0 0 1,0 0-1,0 0 0,1 0 0,-1 0 0,0 0 0,0-1 0,0 1 0,1 0 0,-1-1 0,1 0 1,24-11 16,-23 10-21,30-18-71,-19 11-77,1 0 0,21-9 0,-36 18 138,1 0-1,-1 0 1,1-1-1,-1 1 1,1 0-1,-1 0 1,0 0-1,1-1 1,-1 1-1,1 0 1,-1 0-1,1 0 1,-1 0-1,1 0 1,-1 0-1,1 0 1,-1 0-1,1 0 1,-1 0-1,1 0 1,-1 0 0,1 1-1,-1-1 1,1 0-1,-1 0 1,1 0-1,-1 1 1,0-1-1,1 0 1,-1 1-1,1-1 1,-1 0-1,0 1 1,1-1-1,-1 0 1,0 1-1,1-1 1,-1 1-1,0-1 1,0 0-1,1 1 1,-1-1-1,0 1 1,0-1-1,0 1 1,0-1-1,0 1 1,0-1-1,0 1 1,0-1 0,0 1-1,0-1 1,0 2-1,-6 31 28,4-24 25,-5 34 129,2 1-1,2-1 0,2 1 0,1 0 0,3 0 1,1-1-1,13 55 0,-12-76-167,-3-16-1,0-1 1,0 1-1,-1 0 0,0 0 0,-1 0 0,1 0 0,-1 1 0,0-1 0,0 0 1,-2 9-1,1-14 1,1-1 0,0 1 0,0 0 0,0-1 0,-1 1 0,1-1 0,0 1 0,-1-1 0,1 1 0,0-1 0,-1 0 0,1 1 0,0-1 0,-1 1 0,1-1 0,-1 0 1,1 1-1,-1-1 0,1 0 0,-1 1 0,1-1 0,-1 0 0,0 0 0,1 0 0,-1 1 0,1-1 0,-1 0 0,1 0 0,-1 0 0,0 0 0,1 0 0,-1 0 0,1 0 0,-1 0 0,1 0 1,-1-1-1,0 1 0,1 0 0,-1 0 0,1 0 0,-1-1 0,1 1 0,-1 0 0,1-1 0,-1 1 0,1 0 0,-1-1 0,-21-21 208,13 8-177,1 0-1,0-1 1,1 1 0,0-1 0,2-1-1,-1 1 1,2-1 0,0 0 0,1 0-1,1-1 1,0 1 0,1 0 0,2-17 0,-1 26-117,1 1 0,0-1 1,1 1-1,0 0 1,0 0-1,0 0 1,1 0-1,0 0 1,0 0-1,0 0 1,1 1-1,0 0 1,8-10-1,-3 7-176,1-1-1,0 2 1,1-1-1,-1 1 1,1 1-1,14-7 1,9-3-279</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4.082"/>
    </inkml:context>
    <inkml:brush xml:id="br0">
      <inkml:brushProperty name="width" value="0.05" units="cm"/>
      <inkml:brushProperty name="height" value="0.05" units="cm"/>
    </inkml:brush>
  </inkml:definitions>
  <inkml:trace contextRef="#ctx0" brushRef="#br0">190 42 15915,'0'-2'228,"1"1"-1,-1 0 0,0-1 0,0 1 1,1-1-1,-1 1 0,0 0 0,0-1 1,0 1-1,-1 0 0,1-1 0,0 1 1,0 0-1,-1-1 0,1 1 0,-1 0 0,1-1 1,-1 1-1,0 0 0,1 0 0,-1 0 1,0-1-1,0 1 0,0 0 0,0 0 1,0 0-1,0 0 0,-2-1 0,1 1-28,-1 1 0,1-1 0,0 1-1,-1-1 1,1 1 0,-1 0 0,1 0-1,-1 0 1,1 0 0,-1 0 0,1 0-1,-1 1 1,1 0 0,-1-1 0,-2 2-1,-4 2-94,1 0 0,0 0-1,1 1 1,-1 0-1,1 0 1,0 0-1,0 1 1,0 0-1,1 1 1,-10 12-1,11-13-97,0 1 0,0 0 0,1 0 0,0 1 0,0-1 0,1 1 0,0 0-1,0-1 1,0 2 0,1-1 0,-1 14 0,3-21-4,0 0-1,-1 1 1,1-1-1,0 0 1,1 1 0,-1-1-1,0 0 1,0 1-1,1-1 1,-1 0-1,0 1 1,1-1 0,0 0-1,-1 0 1,1 0-1,0 1 1,-1-1-1,1 0 1,0 0 0,0 0-1,0 0 1,0 0-1,0 0 1,1 0 0,1 0-1,-1 0 0,0 0 1,1 0-1,-1-1 1,0 1-1,1-1 1,-1 0-1,0 0 1,1 0-1,-1 0 0,1 0 1,3-1-1,5-1-38,-1-1-1,0 0 1,1 0-1,-1-1 1,10-6-1,1-3-295,-1 0-1,28-25 1,8-5-1287,-56 42 1594,0 1 0,0 0 0,0 0 0,1 0 0,-1-1 0,0 1 0,0 0 0,1 0 0,-1 0 0,0 0 0,1 0 0,-1-1 1,0 1-1,0 0 0,1 0 0,-1 0 0,0 0 0,1 0 0,-1 0 0,0 0 0,0 0 0,1 0 0,-1 0 0,0 0 0,1 0 0,-1 1 0,0-1 0,0 0 0,1 0 0,-1 0 0,0 0 1,1 0-1,-1 0 0,0 1 0,0-1 0,0 0 0,1 0 0,-1 0 0,0 1 0,0-1 0,0 0 0,1 0 0,-1 1 0,0-1 0,0 0 0,0 0 0,0 1 0,0-1 0,0 0 1,0 1-1,1-1 0,-1 0 0,0 1 0,2 23-264,0-3 392,-1-20-75,-1 0-1,1 0 1,0 0-1,-1 0 0,1 0 1,0-1-1,0 1 0,-1 0 1,1 0-1,0-1 0,0 1 1,0 0-1,0-1 0,0 1 1,0-1-1,0 1 0,0-1 1,0 0-1,0 1 0,1-1 1,-1 0-1,0 0 0,0 0 1,0 0-1,0 0 0,0 0 1,0 0-1,1 0 0,-1 0 1,1-1-1,38-12 462,-31 10-360,27-12 214,-18 7-221,1 1-1,34-9 1,-52 16-105,0-1 1,0 1-1,0 0 1,-1 0-1,1 0 0,0 0 1,0 0-1,0 0 1,0 0-1,0 0 0,-1 0 1,1 0-1,0 0 1,0 0-1,0 1 0,-1-1 1,1 0-1,0 1 1,0-1-1,0 0 0,-1 1 1,1-1-1,0 1 1,-1 0-1,1-1 1,-1 1-1,1-1 0,0 1 1,-1 0-1,1-1 1,-1 1-1,0 0 0,1 0 1,-1-1-1,1 1 1,-1 0-1,0 0 0,0 0 1,0-1-1,1 1 1,-1 1-1,0-1 4,0 0-1,0-1 0,0 1 1,0 0-1,0-1 1,1 1-1,-1 0 1,0-1-1,0 1 1,1 0-1,-1-1 1,0 1-1,1 0 0,-1-1 1,1 1-1,-1-1 1,1 1-1,-1-1 1,1 1-1,-1-1 1,1 1-1,0-1 1,-1 0-1,1 1 0,-1-1 1,1 0-1,0 1 1,0-1-1,-1 0 1,1 0-1,0 0 1,-1 0-1,1 0 1,0 1-1,-1-1 0,1-1 1,0 1-1,0 0 1,-1 0-1,1 0 1,0 0-1,-1 0 1,1-1-1,0 1 1,-1 0-1,1 0 1,1-2-1,46-20 187,11-4-217,-55 25-11,0 0-1,0-1 1,0 2 0,0-1-1,0 0 1,1 1-1,-1 0 1,0 0 0,0 0-1,0 1 1,0-1-1,5 2 1,-6-1 0,0 1 0,0-1 0,0 0 1,-1 1-1,1 0 0,0 0 0,-1 0 0,3 2 1,-4-2 17,1-1 0,-1 1 1,1-1-1,-1 0 1,1 0-1,-1 0 0,1 0 1,-1 0-1,1 0 1,0 0-1,0-1 0,0 1 1,-1 0-1,1-1 1,0 0-1,0 1 0,0-1 1,0 0-1,0 0 1,0 0-1,0 0 0,-1 0 1,5-1-1,80-31-4618,-65 26 3716</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4.581"/>
    </inkml:context>
    <inkml:brush xml:id="br0">
      <inkml:brushProperty name="width" value="0.05" units="cm"/>
      <inkml:brushProperty name="height" value="0.05" units="cm"/>
    </inkml:brush>
  </inkml:definitions>
  <inkml:trace contextRef="#ctx0" brushRef="#br0">54 1 14971,'-7'23'1367,"2"1"1,0 0-1,2 0 0,1 1 0,0 31 0,0-1-681,-19 218 485,43-389 262,-11 67-1299,-1 0-397,2 1-1,34-85 1,-44 128 185,1 0 1,0 0-1,0 0 0,1 0 0,0 1 0,-1-1 0,2 1 1,3-4-1,-7 7 60,0 0 0,0 0 0,0 1 0,0-1 0,0 0 0,1 0 0,-1 1 0,0-1 0,0 0 0,0 1 0,1 0 0,-1-1 0,0 1 0,1 0 0,-1-1 0,0 1 0,1 0 0,-1 0 0,0 0 0,1 0 0,-1 0 0,0 0-1,1 1 1,-1-1 0,0 0 0,1 1 0,-1-1 0,0 1 0,0-1 0,1 1 0,-1 0 0,0 0 0,0-1 0,0 1 0,0 0 0,0 0 0,0 0 0,1 2 0,-1-2 17,0 0 1,-1 0-1,1 0 0,-1 0 0,1 0 0,-1 0 0,0 0 1,1 0-1,-1 0 0,0 1 0,0-1 0,0 0 1,0 0-1,0 0 0,0 1 0,0-1 0,0 0 0,0 0 1,0 0-1,-1 1 0,1-1 0,0 0 0,-1 0 1,1 0-1,-1 0 0,0 0 0,1 0 0,-1 0 0,0 0 1,1 0-1,-1 0 0,0 0 0,0 0 0,0-1 1,-1 2-1,-5 4 122,0-1 0,0 0 0,-13 7 1,15-9-40,-6 3 69,1 0 0,-1-1 1,0-1-1,0 1 0,-1-2 0,1 0 1,-1 0-1,-19 1 0,31-3-210,-1-1 0,0 0-1,1 0 1,-1 0 0,0 0 0,1 0-1,-1 0 1,0 0 0,0 0 0,1 0-1,-1-1 1,0 1 0,1 0-1,-1 0 1,0-1 0,1 1 0,-1 0-1,1-1 1,-1 1 0,0 0 0,1-1-1,-1 1 1,1-1 0,-1 1-1,1-1 1,-1 0 0,1 0 24,0 0 1,0 1-1,0-1 0,0 0 1,0 1-1,0-1 0,1 0 0,-1 1 1,0-1-1,0 0 0,1 1 1,-1-1-1,0 0 0,1 1 1,-1-1-1,0 1 0,1-1 1,-1 1-1,1-1 0,-1 1 1,1-1-1,-1 1 0,1 0 1,-1-1-1,1 1 0,0-1 1,0 1-1,17-9-597</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5.446"/>
    </inkml:context>
    <inkml:brush xml:id="br0">
      <inkml:brushProperty name="width" value="0.05" units="cm"/>
      <inkml:brushProperty name="height" value="0.05" units="cm"/>
    </inkml:brush>
  </inkml:definitions>
  <inkml:trace contextRef="#ctx0" brushRef="#br0">146 0 13971,'0'1'100,"0"-1"1,0 0-1,0 0 0,0 1 1,0-1-1,1 0 1,-1 0-1,0 1 0,0-1 1,0 0-1,0 1 0,0-1 1,0 0-1,0 0 1,0 1-1,0-1 0,0 0 1,0 1-1,0-1 0,0 0 1,0 0-1,0 1 1,0-1-1,0 0 0,-1 1 1,1-1-1,0 0 0,0 0 1,0 1-1,0-1 1,0 0-1,-1 0 0,1 1 1,-12 10 2886,-18 6 708,29-16-3602,-10 5 234,1 0 1,-1 1-1,1 0 1,0 1-1,-13 13 1,21-18-306,-1-1 0,1 1 0,0 0 0,-1 0 0,1 0 0,1 0 0,-1 0 0,0 0-1,1 1 1,0-1 0,-1 0 0,1 1 0,1-1 0,-1 1 0,0 0 0,1-1 0,0 1 0,0-1 0,0 1 0,0 0 0,1-1 0,-1 1 0,2 5 0,-1-7-13,0 0-1,-1 0 1,1 0-1,0-1 1,0 1-1,0 0 1,0 0-1,0-1 1,1 1-1,-1 0 1,1-1-1,-1 1 1,1-1-1,-1 0 1,1 0-1,-1 1 1,1-1-1,0 0 1,0 0 0,0 0-1,0-1 1,0 1-1,0 0 1,0-1-1,0 1 1,0-1-1,0 0 1,0 0-1,0 0 1,0 0-1,0 0 1,0 0-1,0 0 1,0-1-1,0 1 1,0-1-1,0 1 1,3-2 0,1-1 3,1 0 1,-1 1 0,0-2 0,1 1 0,-2-1 0,1 0 0,0 0 0,-1-1 0,0 0 0,5-5 0,-6 5 2,-1 0 1,0 0 0,0 0-1,0 0 1,-1 0 0,0-1-1,0 1 1,0-1 0,-1 0-1,2-10 1,-3 14-7,0 0 0,1 0 1,-1 0-1,0-1 0,-1 1 1,1 0-1,0 0 0,0 0 0,-1 0 1,0 0-1,1 0 0,-1 0 1,0 0-1,0 0 0,0 0 1,0 1-1,0-1 0,0 0 0,0 0 1,-1 1-1,1-1 0,-1 1 1,1-1-1,-1 1 0,0 0 0,1 0 1,-1 0-1,0 0 0,0 0 1,0 0-1,0 0 0,-3-1 1,3 2-1,0 0 1,0 0 0,0-1 0,0 1 0,1 1 0,-1-1-1,0 0 1,0 0 0,0 1 0,1-1 0,-1 1 0,-2 0-1,3-1-6,0 1 0,1-1 0,-1 0-1,0 1 1,0-1 0,1 1 0,-1-1 0,0 1-1,1-1 1,-1 1 0,1-1 0,-1 1-1,1 0 1,-1-1 0,1 1 0,-1 0-1,1-1 1,-1 1 0,1 0 0,0 0-1,0-1 1,-1 1 0,1 0 0,0 0-1,0 0 1,0-1 0,0 1 0,0 0-1,0 1 1,1-1-3,0 0-1,0-1 0,0 1 1,0-1-1,0 1 1,0-1-1,0 1 0,1-1 1,-1 0-1,0 1 1,0-1-1,1 0 0,-1 0 1,0 0-1,0 0 1,1 0-1,-1 0 0,0 0 1,0 0-1,2-1 1,-2 1-5,34-5-300,35-8 0,-46 7 60,1 1 0,-1 1-1,1 2 1,30 0 0,-53 1 223,1 2 0,-1-1 1,0 0-1,1 0 1,-1 1-1,0-1 1,1 1-1,-1 0 0,0 0 1,1 0-1,-1 0 1,0 0-1,0 0 1,0 0-1,0 1 0,0-1 1,2 3-1,-3-2 28,0 0 0,0 0 0,0 0 0,0 1 0,0-1 0,-1 0 0,1 0 0,-1 0 0,1 0 0,-1 1 0,0-1 0,0 0 0,0 0 0,0 1 0,0-1 0,-1 0 0,1 0 0,-1 0 0,0 3 0,-5 12 400,0-1-1,-1 0 1,-13 23-1,29-51-572,0 0-1,1 1 1,0 1 0,13-12-1,-18 18 73,1 0 0,-1 0 0,1 0-1,0 0 1,0 1 0,0 0 0,1 1 0,-1-1 0,1 1-1,0 0 1,7-1 0,-14 3 96,1 0-1,0 0 1,-1 1 0,1-1-1,-1 0 1,1 0 0,0 0-1,-1 1 1,1-1 0,-1 0-1,1 1 1,-1-1 0,1 1-1,-1-1 1,1 0 0,-1 1-1,1-1 1,-1 1 0,0-1-1,1 1 1,-1-1 0,0 1-1,1-1 1,-1 1 0,0 0-1,0-1 1,1 1 0,-1-1-1,0 1 1,0 0 0,0-1-1,0 1 1,0 0 0,0-1-1,0 1 1,0-1 0,0 1-1,0 0 1,-1 0 0,-3 30 315,4-29-268,-2 9 224,-1 0-1,0 0 1,-8 18 0,32-56-3030,-8 16 2187</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6.296"/>
    </inkml:context>
    <inkml:brush xml:id="br0">
      <inkml:brushProperty name="width" value="0.05" units="cm"/>
      <inkml:brushProperty name="height" value="0.05" units="cm"/>
    </inkml:brush>
  </inkml:definitions>
  <inkml:trace contextRef="#ctx0" brushRef="#br0">79 88 17612,'-11'7'3457,"15"-6"159,21-9-1183,-17 3-2266,0-1 1,0 1-1,11-12 1,-17 16-180,0-1-1,0 0 1,-1 0-1,1 1 1,-1-1-1,1 0 0,-1 0 1,0 0-1,0-1 1,0 1-1,0 0 1,0 0-1,0-1 1,-1 1-1,1 0 1,-1-1-1,1 1 1,-1 0-1,0-5 1,0 7 3,0-1 1,-1 1-1,1-1 1,0 1-1,0-1 1,-1 1-1,1-1 1,0 1-1,-1-1 1,1 1-1,0 0 1,-1-1-1,1 1 1,-1 0-1,1-1 0,-1 1 1,1 0-1,-1-1 1,1 1-1,-1 0 1,1 0-1,-1 0 1,1 0-1,-1-1 1,1 1-1,-1 0 1,1 0-1,-1 0 1,1 0-1,-1 0 1,0 0-1,1 0 1,-1 0-1,1 1 1,-1-1-1,0 0 0,-21 8-105,10-1 155,-1 1-1,2 1 1,-1 0-1,1 0 1,0 1-1,1 0 0,0 1 1,1 0-1,-11 17 1,19-27-37,1 0 0,0 1 0,-1-1 0,1 0 0,0 1 0,0-1 0,0 0 0,0 1 0,0-1 0,0 0 0,0 1 0,0-1 0,0 0 0,1 0 0,-1 1 0,0-1 0,1 0 0,-1 0 0,1 1 0,-1-1 1,1 0-1,0 0 0,0 0 0,-1 0 0,1 0 0,0 0 0,0 0 0,0 0 0,0 0 0,2 1 0,4 3-7,0 0 1,0 0-1,9 5 0,-14-9 19,0-1 0,0 1 0,-1-1 0,1 0 0,0 1-1,0-1 1,0 0 0,0 0 0,-1 0 0,1 0 0,0 0 0,0-1-1,0 1 1,-1-1 0,1 1 0,0-1 0,0 1 0,-1-1 0,1 0 0,2-1-1,33-24 140,-31 21-149,86-68-448,-92 73 438,1-1 0,-1 0 0,1 1-1,0-1 1,-1 0 0,1 1 0,-1-1-1,1 1 1,0-1 0,0 1 0,-1 0 0,1-1-1,0 1 1,0 0 0,-1-1 0,1 1 0,0 0-1,0 0 1,0-1 0,-1 1 0,1 0-1,0 0 1,0 0 0,1 0 0,-2 1 2,1 0 0,-1 0 0,0 0 0,0 0 0,0 0 0,1-1 0,-1 1 0,0 0 0,0 0 0,0 0 0,-1 0 0,1 0 0,0 0 0,0-1 0,0 1 0,-1 0 0,1 1 0,-19 43-10,17-41 6,-5 15 36,8-19-29,-1 1 0,0-1-1,0 1 1,1-1 0,-1 0-1,0 1 1,1-1 0,-1 1 0,0-1-1,1 0 1,-1 1 0,1-1-1,-1 0 1,0 1 0,1-1-1,-1 0 1,1 0 0,-1 0-1,1 1 1,-1-1 0,1 0-1,-1 0 1,1 0 0,-1 0 0,1 0-1,-1 0 1,1 0 0,-1 0-1,1 0 1,-1 0 0,1 0-1,-1 0 1,1 0 0,-1 0-1,1-1 1,-1 1 0,2 0 0,8-2-103,1-1 1,-1 0 0,16-6 0,-19 6-22,0 0 1,0 0-1,0 1 0,1 0 1,-1 0-1,1 1 1,0 0-1,11 0 0,-18 2 109,0-1-1,-1 0 1,1 1-1,0-1 1,0 0-1,0 1 1,0-1-1,0 1 1,0 0-1,-1-1 1,1 1-1,0 0 1,-1-1-1,1 1 0,0 0 1,-1 0-1,1 0 1,-1 0-1,1-1 1,-1 1-1,1 0 1,-1 0-1,0 0 1,1 2-1,-1-2-20,0 0 0,0 0 0,1-1-1,-1 1 1,0 0 0,1 0 0,-1 0-1,0 0 1,1 0 0,-1-1 0,1 1-1,-1 0 1,1 0 0,0-1 0,-1 1-1,1 0 1,0-1 0,0 1 0,-1-1-1,1 1 1,0-1 0,0 1 0,0-1-1,0 1 1,-1-1 0,1 0 0,0 0-1,0 1 1,0-1 0,0 0 0,0 0-1,0 0 1,0 0 0,0 0 0,0 0-1,1-1 1,3 0-310,-1 0 0,0-1 0,0 0-1,0 0 1,0 0 0,0 0 0,0-1 0,0 1 0,-1-1-1,1 0 1,3-4 0,33-41-2011,-36 42 2213,19-25-805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7.188"/>
    </inkml:context>
    <inkml:brush xml:id="br0">
      <inkml:brushProperty name="width" value="0.05" units="cm"/>
      <inkml:brushProperty name="height" value="0.05" units="cm"/>
    </inkml:brush>
  </inkml:definitions>
  <inkml:trace contextRef="#ctx0" brushRef="#br0">166 0 15395,'-16'32'1450,"-1"-1"-1,-32 43 1,27-44-633,2 1-1,-17 37 1,36-68-817,1 1 0,0-1-1,-1 1 1,1-1 0,0 0-1,-1 1 1,1-1 0,0 1 0,-1-1-1,1 1 1,0-1 0,0 1-1,0-1 1,0 1 0,0 0 0,0-1-1,-1 1 1,1-1 0,0 1 0,1-1-1,-1 1 1,0-1 0,0 1-1,0-1 1,0 1 0,0-1 0,0 1-1,1 0 1,-1-1 0,0 0-1,0 1 1,1-1 0,-1 1 0,0-1-1,1 1 1,-1-1 0,0 0 0,1 1-1,-1-1 1,1 1 0,-1-1-1,1 0 1,-1 0 0,1 1 0,-1-1-1,1 0 1,-1 0 0,1 0-1,-1 1 1,1-1 0,-1 0 0,1 0-1,-1 0 1,1 0 0,-1 0 0,1 0-1,0 0 1,-1 0 0,1-1-1,7 1-63,1-2-1,-1 1 1,12-5-1,-2 1-16,-3 3 19,-1 1 0,0 0 1,1 1-1,-1 0 0,24 5 0,-32-4 38,-1 0 0,1 0 0,0 1 0,0 0 0,-1 0 0,1 0 0,-1 1 0,0 0 0,0 0 0,0 0 0,0 1 0,0-1 0,-1 1 0,1 0 0,-1 1 0,4 5 0,-6-9 25,-1 1 0,0 0 1,-1-1-1,1 1 0,0 0 0,0 0 0,-1-1 0,1 1 0,-1 0 0,0 0 1,1 0-1,-1 0 0,0 0 0,0 0 0,0 0 0,0 0 0,-1 0 0,0 3 1,0-2 22,0 0 0,-1 1 1,1-1-1,-1 0 1,0 0-1,0-1 0,0 1 1,0 0-1,-5 4 0,-5 2 140,0 1-1,0-2 1,-25 13-1,29-17-102,-15 9 278,-31 12 0,47-22-383,1-1 0,-1 0 0,0 0 0,0 0 0,0-1 0,0 0 0,0-1 0,0 1 0,0-1 0,-8-1 0,14 1 14,1-1 0,-1 1 1,0 0-1,0-1 0,0 1 0,0 0 1,0-1-1,1 1 0,-1-1 1,0 1-1,0-1 0,1 1 0,-1-1 1,0 0-1,1 1 0,-1-1 1,1 0-1,-1 1 0,1-1 0,-1 0 1,1 0-1,-1 0 0,1 1 0,0-1 1,0 0-1,-1 0 0,1 0 1,0 0-1,0 0 0,0 0 0,0 1 1,0-1-1,0 0 0,0 0 1,0 0-1,0 0 0,0 0 0,1 0 1,-1 0-1,0 1 0,0-1 1,1 0-1,-1 0 0,1 0 0,-1 1 1,1-1-1,-1 0 0,2 0 0,10-16-446</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1:46.714"/>
    </inkml:context>
    <inkml:brush xml:id="br0">
      <inkml:brushProperty name="width" value="0.05" units="cm"/>
      <inkml:brushProperty name="height" value="0.05" units="cm"/>
    </inkml:brush>
  </inkml:definitions>
  <inkml:trace contextRef="#ctx0" brushRef="#br0">134 1 13563,'1'3'289,"-1"0"-1,1 0 1,-1 1 0,0-1-1,0 0 1,0 1 0,-1-1-1,1 0 1,-1 0 0,0 0 0,0 1-1,-2 3 1,-1 9 1026,-1 17 607,-3 64 0,9-66-1778,1 0 0,6 36 1,-5-53-405,-1-6-1156,-5-15 204,-2-2 923,1 0 0,-2 0 0,1 1 0,-1 0 0,-11-13 0,-39-32 2493,34 34-485,22 18-1661,0 1 0,-1 0 1,1 0-1,0 0 1,0 0-1,-1-1 0,1 1 1,0 0-1,0 0 0,0 0 1,-1-1-1,1 1 0,0 0 1,0 0-1,0-1 1,0 1-1,0 0 0,-1 0 1,1-1-1,0 1 0,0 0 1,0 0-1,0-1 0,0 1 1,0 0-1,0-1 0,0 1 1,0 0-1,0-1 1,0 1-1,0 0 0,0 0 1,0-1-1,0 1 0,1 0 1,-1-1-1,0 1 0,0 0 1,13-5 1077,26 5-514,-32 0-455,118-2-2173,-104 1 1559</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5:20.984"/>
    </inkml:context>
    <inkml:brush xml:id="br0">
      <inkml:brushProperty name="width" value="0.05" units="cm"/>
      <inkml:brushProperty name="height" value="0.05" units="cm"/>
    </inkml:brush>
  </inkml:definitions>
  <inkml:trace contextRef="#ctx0" brushRef="#br0">0 1000 10834,'4'-1'228,"-1"1"0,1 0 0,0-1-1,-1 2 1,1-1 0,0 0 0,-1 1 0,1 0-1,0-1 1,5 3 0,17 3-188,78 0-4,160-12 0,-172 2-24,757-19 41,-472 15-39,1140-79-87,-1183 62 66,54-3 8,828-55 17,153 61 592,-568 19-272,-1-25-272,-263 7-52,1050-51-5,307-9 11,3-6 611,-7-99-392,-1440 126-206,547-67 191,5 62 779,-988 65-989,423 1 589,-2 34-877,-276-1 44,-103-20 64</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37.791"/>
    </inkml:context>
    <inkml:brush xml:id="br0">
      <inkml:brushProperty name="width" value="0.05" units="cm"/>
      <inkml:brushProperty name="height" value="0.05" units="cm"/>
    </inkml:brush>
  </inkml:definitions>
  <inkml:trace contextRef="#ctx0" brushRef="#br0">6 71 15491,'25'-70'6103,"-40"313"-3750,4-95-2319,6 66-548,17-75-3146,-12-134 3496,1 17-1132,-5-17 449</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38.237"/>
    </inkml:context>
    <inkml:brush xml:id="br0">
      <inkml:brushProperty name="width" value="0.05" units="cm"/>
      <inkml:brushProperty name="height" value="0.05" units="cm"/>
    </inkml:brush>
  </inkml:definitions>
  <inkml:trace contextRef="#ctx0" brushRef="#br0">14 184 12923,'-1'0'142,"0"1"1,0 0-1,0-1 1,0 1-1,0 0 1,0 0-1,1 0 1,-1-1-1,0 1 1,0 0-1,1 0 1,-1 0-1,1 0 1,-1 0-1,1 1 1,-1-1-1,1 0 1,0 0-1,-1 0 1,1 2-1,1-2-31,0 0-1,-1 0 0,1-1 0,0 1 0,0 0 1,0-1-1,0 1 0,0-1 0,0 1 0,0-1 1,0 0-1,0 1 0,0-1 0,0 0 0,0 0 0,1 1 1,-1-1-1,0 0 0,0 0 0,0 0 0,0-1 1,0 1-1,2 0 0,36-5 662,0-1-1,0-1 1,0-3-1,41-15 1,-30 9-324,145-42-1097,-191 57 577,-1 0 1,0 0-1,1 0 1,-1-1 0,0 1-1,0-1 1,1 1-1,-1-1 1,-1 0-1,1-1 1,0 1 0,0 0-1,-1-1 1,0 1-1,1-1 1,-1 0-1,0 0 1,0 0-1,0 0 1,-1 0 0,1 0-1,1-6 1,-1-21-499</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38.686"/>
    </inkml:context>
    <inkml:brush xml:id="br0">
      <inkml:brushProperty name="width" value="0.05" units="cm"/>
      <inkml:brushProperty name="height" value="0.05" units="cm"/>
    </inkml:brush>
  </inkml:definitions>
  <inkml:trace contextRef="#ctx0" brushRef="#br0">1 133 17924,'9'3'1712,"3"-15"-1056,8-3-232,11-5 617,5-2-41,12 3-296,5 0-160,7 5-296,1 5-144,-3 6-504,-2 3-256,-6 5-520,-4-2 920,-17-6-200,-4-5-193</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39.270"/>
    </inkml:context>
    <inkml:brush xml:id="br0">
      <inkml:brushProperty name="width" value="0.05" units="cm"/>
      <inkml:brushProperty name="height" value="0.05" units="cm"/>
    </inkml:brush>
  </inkml:definitions>
  <inkml:trace contextRef="#ctx0" brushRef="#br0">1 11 18364,'0'-1'106,"1"0"0,0 0 0,-1 0 0,1 1 0,0-1 0,0 0 0,-1 1-1,1-1 1,0 1 0,0-1 0,0 1 0,0-1 0,0 1 0,0-1 0,0 1 0,-1 0 0,1 0 0,0-1 0,0 1 0,0 0 0,0 0 0,1 0 0,-1 0-1,0 0 1,1 1 0,0 0 24,-1 1-1,0-1 1,0 1-1,0 0 0,0 0 1,0-1-1,0 1 1,0 0-1,0 0 1,-1 0-1,1 0 0,-1 0 1,1 3-1,33 191 1709,-34-195-1820,0 1 0,0-1 0,0 1 0,1 0 0,-1-1-1,1 1 1,-1-1 0,1 1 0,-1-1 0,1 0 0,0 1 0,0-1 0,0 1 0,1 1 0,-1-3-6,-1 1 1,1-1-1,0 0 0,-1 0 1,1 1-1,-1-1 1,1 0-1,0 0 0,-1 0 1,1 0-1,0 1 1,-1-1-1,1 0 0,0 0 1,-1 0-1,1-1 1,-1 1-1,1 0 0,0 0 1,-1 0-1,1 0 1,0 0-1,-1-1 0,1 1 1,4-3 51,0-1 1,0 1-1,-1-1 1,1 0-1,7-8 1,18-21 170,-8 8-163,1 0 1,1 2 0,1 1 0,29-20-1,-53 41-73,0 0 1,1 0-1,-1 0 0,1 0 0,0 1 0,-1-1 0,1 0 0,0 1 1,-1-1-1,1 1 0,0 0 0,0-1 0,-1 1 0,1 0 0,0 0 1,0 0-1,0 0 0,3 1 0,-4 0-1,0 0-1,1 0 1,-1-1-1,1 1 1,-1 0-1,0 0 1,0 1 0,0-1-1,1 0 1,-1 0-1,0 0 1,0 1-1,-1-1 1,1 1-1,0-1 1,1 3 0,1 5-9,-1 0 0,1 0 1,-2 1-1,1-1 1,0 15-1,-1-3-186,-1 1-1,0-1 1,-1 1-1,-2-1 1,-7 35 0,7-49-20,3-14 3,4-15-81</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0.054"/>
    </inkml:context>
    <inkml:brush xml:id="br0">
      <inkml:brushProperty name="width" value="0.05" units="cm"/>
      <inkml:brushProperty name="height" value="0.05" units="cm"/>
    </inkml:brush>
  </inkml:definitions>
  <inkml:trace contextRef="#ctx0" brushRef="#br0">290 102 16636,'4'-8'547,"-2"4"-363,0 0-1,1 0 0,-1-1 0,-1 1 0,1 0 0,-1-1 0,1 1 1,-1-1-1,0 0 0,-1 1 0,1-1 0,-1 0 0,0 0 0,0 1 0,-2-7 1,2 10-135,0 0 0,0 1 0,0-1 0,0 0 0,0 1 0,-1-1 0,1 0 0,0 1 0,-1-1 0,1 0 1,0 1-1,-1-1 0,1 1 0,-1-1 0,1 0 0,0 1 0,-1-1 0,0 1 0,1-1 0,-1 1 0,1 0 0,-1-1 1,1 1-1,-1 0 0,0-1 0,1 1 0,-1 0 0,0 0 0,0-1 0,1 1 0,-1 0 0,0 0 0,1 0 1,-1 0-1,0 0 0,1 0 0,-1 0 0,0 0 0,0 0 0,1 1 0,-1-1 0,0 0 0,1 0 0,-1 1 0,0-1 1,1 0-1,-1 1 0,1-1 0,-1 0 0,0 1 0,1-1 0,-1 1 0,1-1 0,-1 1 0,1-1 0,-1 2 0,-3 2 73,0 0 0,0 1 0,0-1 0,1 1 0,-5 9-1,-5 15-17,1 1-1,2 1 0,1-1 1,1 2-1,-4 36 0,-6 162 242,17-147-71,12 114 1,-6-158-176,2 1-1,1-1 1,2-1 0,30 74-1,-6-55-13,-21-36-63,-31-51-298,-2 2 0,-26-30 1,8 9-73,3 4 52,5 8-25,1-1-1,-42-79 1,69 115 322,1-1 0,-1 0-1,1 0 1,0 0 0,0 0 0,1 0-1,-1 0 1,0-1 0,1 1 0,0 0 0,0-6-1,0 8 8,1 0 0,-1-1 0,1 1 0,0 0 0,-1 0 0,1-1 0,0 1 0,0 0 0,0 0-1,0 0 1,0 0 0,0 0 0,0 0 0,0 0 0,0 0 0,0 1 0,1-1 0,-1 0 0,0 1-1,1-1 1,-1 1 0,0-1 0,1 1 0,-1 0 0,0-1 0,1 1 0,1 0 0,108-13 441,17-3-1073,-112 13 426,0-1 1,0-1 0,-1-1-1,1 0 1,26-15 0,-13 2-175</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0.514"/>
    </inkml:context>
    <inkml:brush xml:id="br0">
      <inkml:brushProperty name="width" value="0.05" units="cm"/>
      <inkml:brushProperty name="height" value="0.05" units="cm"/>
    </inkml:brush>
  </inkml:definitions>
  <inkml:trace contextRef="#ctx0" brushRef="#br0">61 0 16980,'-3'18'1520,"3"18"-896,-3 3-208,-1 18 872,-3 4-423,1 13-121,-3 2-64,2 5-72,-1-1-104,2-7-144,0-4-64,4-14-152,2-6-112,2-16-520,4-14-376,0-19 704,2-12-120,2-15-144</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0.948"/>
    </inkml:context>
    <inkml:brush xml:id="br0">
      <inkml:brushProperty name="width" value="0.05" units="cm"/>
      <inkml:brushProperty name="height" value="0.05" units="cm"/>
    </inkml:brush>
  </inkml:definitions>
  <inkml:trace contextRef="#ctx0" brushRef="#br0">160 50 18396,'10'-8'1330,"-16"6"-440,-19 8 333,17-2-1096,0 0 0,0 1 0,1 0-1,-1 0 1,1 1 0,1 0 0,-1 0-1,1 0 1,0 1 0,0 0 0,1 0-1,-8 15 1,6-9-90,0 0-1,2 0 1,-1 0-1,2 0 1,0 1 0,0 0-1,-2 18 1,6-29-20,0 1 1,-1-1-1,1 0 1,0 0-1,1 1 1,-1-1-1,1 0 1,-1 0-1,1 0 1,0 1-1,0-1 1,0 0-1,1 0 1,1 3-1,-2-5-8,0 0 0,0 0-1,0 0 1,0 0 0,0 0 0,1-1 0,-1 1 0,0 0-1,0-1 1,1 1 0,-1-1 0,1 1 0,-1-1 0,1 1-1,-1-1 1,0 0 0,1 0 0,-1 0 0,1 0 0,-1 0-1,1 0 1,-1 0 0,1 0 0,-1-1 0,1 1-1,-1-1 1,0 1 0,1-1 0,-1 1 0,0-1 0,1 0-1,1-1 1,7-4 15,0-1 1,-1 1-1,0-2 0,0 1 0,-1-1 1,0 0-1,0-1 0,11-17 0,-2 1 31,-2-1-1,16-34 1,-24 47-32,-1-1 0,-1 0 0,0 0 0,-1 0 0,4-21 0,-8 34-21,0 0 0,0 1 0,0-1-1,0 0 1,0 1 0,0-1 0,0 0 0,0 1-1,0-1 1,0 0 0,0 1 0,0-1-1,0 0 1,-1 1 0,1-1 0,0 0 0,0 1-1,-1-1 1,1 0 0,-1 0 0,0 1-2,1 0 1,-1 0 0,1 0 0,0 0-1,-1 0 1,1 0 0,-1 0-1,1 0 1,-1 0 0,1 0 0,0 0-1,-1 1 1,1-1 0,0 0-1,-1 0 1,1 0 0,-1 1 0,1-1-1,0 0 1,-1 1 0,1-1-1,0 0 1,-1 1 0,-17 24 14,12-14-16,2 1 1,-1 0 0,1 0-1,1 0 1,0 1 0,-2 20-1,5-28-4,-1 0 0,1 0 0,0 0 0,0 0 0,1 0-1,0 0 1,0 0 0,0 0 0,0 0 0,1 0 0,-1 0 0,1-1-1,0 1 1,1-1 0,-1 1 0,1-1 0,0 0 0,0 0-1,5 5 1,-6-7-68,1-1 0,-1 1 0,0-1 0,1 1 0,-1-1-1,1 0 1,0 0 0,-1 0 0,1-1 0,0 1 0,-1 0 0,1-1 0,0 0-1,0 0 1,-1 0 0,1 0 0,5-1 0,0 0-18,0-1 0,-1 0 0,0 0-1,1-1 1,7-4 0,16-9-274</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1.354"/>
    </inkml:context>
    <inkml:brush xml:id="br0">
      <inkml:brushProperty name="width" value="0.05" units="cm"/>
      <inkml:brushProperty name="height" value="0.05" units="cm"/>
    </inkml:brush>
  </inkml:definitions>
  <inkml:trace contextRef="#ctx0" brushRef="#br0">50 1 16291,'-9'268'5923,"4"139"-2952,7-378-2783,-3-19-122,1 0 0,1 0 0,0-1 0,0 1 1,1 0-1,0-1 0,1 1 0,4 10 0,-5-21 53,-1-9-81,-1-11-27,-6-15-147,-1 0 0,-1 0-1,-3 1 1,-14-34 0,28 75 111,0 0 0,1 0 0,0 0 1,0 0-1,0 0 0,0-1 0,1 0 1,0 0-1,0 0 0,0 0 0,1-1 0,-1 0 1,1 0-1,0 0 0,1-1 0,-1 0 1,0 0-1,1-1 0,0 0 0,-1 0 0,1 0 1,0-1-1,8 1 0,-4-2 38,-1 1 0,1-2 0,0 0 0,0 0 0,0-1 0,-1 0 1,1 0-1,-1-2 0,1 1 0,-1-1 0,0-1 0,0 0 0,-1 0 0,13-9 0,-7 1 12,0 0 0,19-22 0,-8 8-32,-32 57 6,4-21 19,-4 16 143,-4 45 1,10-63-115,-1 0 1,1 0 0,1 0 0,-1 0 0,1 0 0,0 0-1,1 0 1,0 0 0,0 0 0,0-1 0,5 10 0,-6-15-64,-1 0 1,0-1 0,1 1 0,-1 0 0,1 0 0,-1 0 0,1-1-1,-1 1 1,1 0 0,-1-1 0,1 1 0,0 0 0,-1-1 0,1 1 0,0-1-1,-1 1 1,1-1 0,0 1 0,0-1 0,0 0 0,0 1 0,-1-1-1,1 0 1,0 0 0,0 0 0,0 1 0,0-1 0,0 0 0,0 0 0,0 0-1,-1 0 1,1-1 0,0 1 0,0 0 0,0 0 0,0 0 0,0-1-1,-1 1 1,1-1 0,0 1 0,0 0 0,0-1 0,-1 1 0,1-1 0,1-1-1,1-1-119,0 0-1,0-1 0,0 1 1,0-1-1,-1 0 0,1 1 1,2-8-1,7-18-187,2-11-117</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7.576"/>
    </inkml:context>
    <inkml:brush xml:id="br0">
      <inkml:brushProperty name="width" value="0.05" units="cm"/>
      <inkml:brushProperty name="height" value="0.05" units="cm"/>
    </inkml:brush>
  </inkml:definitions>
  <inkml:trace contextRef="#ctx0" brushRef="#br0">213 14 16668,'9'-14'1913,"-8"20"-546,-10 26 15,-16 26-517,-3-1 1,-49 71-1,64-107-734,-5 9-196,-33 38-1,49-67-1275,5-8 741,12-20 452,-5 8-163,15-30-243</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1.835"/>
    </inkml:context>
    <inkml:brush xml:id="br0">
      <inkml:brushProperty name="width" value="0.05" units="cm"/>
      <inkml:brushProperty name="height" value="0.05" units="cm"/>
    </inkml:brush>
  </inkml:definitions>
  <inkml:trace contextRef="#ctx0" brushRef="#br0">16 0 19020,'-7'3'1696,"3"7"-1207,-1-1-233,7 0 776,-2 2-560,1-2-1112,2 0 720,2-4-248,3 1-104</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2.254"/>
    </inkml:context>
    <inkml:brush xml:id="br0">
      <inkml:brushProperty name="width" value="0.05" units="cm"/>
      <inkml:brushProperty name="height" value="0.05" units="cm"/>
    </inkml:brush>
  </inkml:definitions>
  <inkml:trace contextRef="#ctx0" brushRef="#br0">264 61 18684,'1'-2'174,"-1"1"0,0 0 1,1-1-1,-1 1 0,0-1 0,0 1 0,0-1 1,0 1-1,0-1 0,0 1 0,0-1 1,-1 1-1,1-1 0,-1 1 0,1-1 0,-1 1 1,1 0-1,-1-1 0,0 1 0,1 0 0,-1-1 1,-2-1-1,1 1 25,0 0 0,-1 0 0,1 1 1,-1-1-1,1 0 0,-1 1 0,0-1 0,0 1 1,0 0-1,-4-1 0,-2 0-27,0 0 1,-1 1 0,1 0-1,0 0 1,0 1-1,-17 2 1,19-1-158,-1 1 0,0 0 0,1 1 1,-1 0-1,1 0 0,0 1 0,0 0 1,0 0-1,0 0 0,1 1 0,0 0 1,0 0-1,-7 8 0,9-9-6,0 1-1,1-1 1,-1 1-1,1 0 1,0 0-1,0 0 1,1 0-1,0 0 1,0 1-1,0-1 0,0 1 1,1 0-1,0-1 1,0 1-1,0 0 1,1 0-1,0 0 1,1 10-1,-1-14-6,1 0-1,-1 0 0,1 0 0,0 0 1,-1 0-1,1 0 0,0 0 1,0-1-1,0 1 0,1 0 0,-1 0 1,0-1-1,1 1 0,-1-1 1,1 1-1,-1-1 0,1 0 0,0 1 1,-1-1-1,1 0 0,0 0 0,0 0 1,0 0-1,0-1 0,0 1 1,0 0-1,0-1 0,0 1 0,0-1 1,0 0-1,0 0 0,0 0 1,0 0-1,4 0 0,2-1-36,-1 0 1,1 0-1,-1-1 0,1 0 0,-1 0 1,0-1-1,0 0 0,10-5 0,1-4-83,0-1-1,0-1 1,18-19-1,1-1-79,-36 33 196,0 0 0,-1 1 1,1-1-1,0 0 0,0 0 0,1 1 0,-1-1 0,0 0 0,0 1 1,0-1-1,0 1 0,0-1 0,1 1 0,-1 0 0,0 0 0,0-1 1,3 1-1,-3 1 8,0-1 0,-1 1 0,1-1 0,0 1 0,0-1 0,0 1 0,-1 0 1,1-1-1,0 1 0,-1 0 0,1 0 0,0-1 0,-1 1 0,1 0 0,-1 0 1,0 0-1,1 0 0,-1 0 0,0 0 0,1 0 0,-1 0 0,0 0 0,0 1 0,6 24 136,-5-17-91,1 0 0,0 0 1,1 0-1,0-1 0,4 10 0,-6-16-39,1 0-1,-1 0 1,0 0-1,1 0 1,-1 0-1,1-1 1,-1 1-1,1-1 0,0 1 1,0-1-1,0 1 1,0-1-1,0 0 1,0 0-1,0 0 1,0 0-1,0 0 1,1-1-1,-1 1 1,0-1-1,0 1 0,1-1 1,-1 0-1,0 0 1,3 0-1,10-2-48,-1 0-1,1-1 0,-1-1 1,0-1-1,0 0 0,0 0 1,24-15-1,-14 8-128,28-10-1,-44 19 123,1 1 0,-1 0 0,0 0 0,1 1 1,-1 0-1,1 0 0,14 2 0,-18-1 55,1 2 1,-1-1-1,1 1 1,-1-1 0,0 2-1,6 2 1,-5-2 34,-1-1 1,1 0 0,0 0 0,0 0-1,7 1 1,-11-3-70,0 0 0,0 1 0,0-1 0,0 0-1,0 1 1,0-1 0,0 1 0,0 0 0,0 0 0,0 0-1,0 0 1,0 0 0,0 0 0,-1 0 0,1 0 0,-1 1-1,1-1 1,-1 1 0,1-1 0,-1 1 0,0 0 0,1 0-1,-1-1 1,0 1 0,0 0 0,0 0 0,-1 0 0,1 0-1,0 0 1,-1 0 0,1 0 0,-1 0 0,0 0 0,0 0-1,0 1 1,0-1 0,0 0 0,0 0 0,0 0 0,-1 0-1,1 0 1,-1 0 0,0 0 0,1 0 0,-2 2 0,1-1-179</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2.691"/>
    </inkml:context>
    <inkml:brush xml:id="br0">
      <inkml:brushProperty name="width" value="0.05" units="cm"/>
      <inkml:brushProperty name="height" value="0.05" units="cm"/>
    </inkml:brush>
  </inkml:definitions>
  <inkml:trace contextRef="#ctx0" brushRef="#br0">0 39 19756,'8'5'1737,"15"-4"-1161,9-1-248,17-4 696,8-1-232,8-4-376,6 1-208,-1 1-488,-6-1-272,-10 5-448,-11 3-136,-19 6 2056,-8 2-1280,-16 5-80,-9 3-48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3.112"/>
    </inkml:context>
    <inkml:brush xml:id="br0">
      <inkml:brushProperty name="width" value="0.05" units="cm"/>
      <inkml:brushProperty name="height" value="0.05" units="cm"/>
    </inkml:brush>
  </inkml:definitions>
  <inkml:trace contextRef="#ctx0" brushRef="#br0">12 11 17372,'-11'8'1968,"17"-1"-1032,9-1-368,16-3 1177,7 1-409,10-4-528,4 0-248,4-5-624,1-1-560,-6-3 552,-4-1-128,-9 1-128</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8.742"/>
    </inkml:context>
    <inkml:brush xml:id="br0">
      <inkml:brushProperty name="width" value="0.05" units="cm"/>
      <inkml:brushProperty name="height" value="0.05" units="cm"/>
    </inkml:brush>
  </inkml:definitions>
  <inkml:trace contextRef="#ctx0" brushRef="#br0">403 23 18244,'-1'-1'89,"1"0"1,-1 0 0,1-1-1,-1 1 1,0 0-1,1 0 1,-1 0-1,0 0 1,0 0-1,0 0 1,0 0 0,0 0-1,0 0 1,0 1-1,0-1 1,0 0-1,0 1 1,0-1-1,0 1 1,-1-1 0,1 1-1,0-1 1,0 1-1,-1 0 1,1-1-1,-2 1 1,-39-2 580,37 2-400,-10 1-157,-1 1 0,1 0 0,0 1 0,0 1 0,0 0 0,0 1 0,1 1 0,-1 0 0,1 1 0,1 0 0,-1 1 0,1 1 0,1 0 0,-14 12 0,17-12-57,0 0 0,0 0 0,1 1 0,0 0-1,1 0 1,0 1 0,0 0 0,1 0 0,1 1 0,0-1 0,0 1-1,2 0 1,-1 1 0,1-1 0,1 1 0,0-1 0,0 21 0,2-28-11,0-1 0,1 1 0,-1-1 1,1 1-1,0-1 0,0 1 0,1-1 1,-1 0-1,1 1 0,0-1 0,0 0 1,0 0-1,1 0 0,-1-1 0,1 1 1,0-1-1,4 5 0,-1-4-58,-1 0 1,1 0-1,0 0 0,0-1 0,0 0 1,0 0-1,1-1 0,-1 0 1,1 0-1,9 2 0,9-1-281,-1-1 0,1-1 1,0-2-1,0 0 0,28-5 0,1-2-58,-3-1-121</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9.193"/>
    </inkml:context>
    <inkml:brush xml:id="br0">
      <inkml:brushProperty name="width" value="0.05" units="cm"/>
      <inkml:brushProperty name="height" value="0.05" units="cm"/>
    </inkml:brush>
  </inkml:definitions>
  <inkml:trace contextRef="#ctx0" brushRef="#br0">1 1 19372,'8'20'1640,"-5"9"-1175,0 5-217,-2 8 592,2 4-200,0 3-312,-3-1-240,0-7-432,2-3-160,1-10-408,-3-7-209,0-10 745,0-9-264,-6 4-112</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49.629"/>
    </inkml:context>
    <inkml:brush xml:id="br0">
      <inkml:brushProperty name="width" value="0.05" units="cm"/>
      <inkml:brushProperty name="height" value="0.05" units="cm"/>
    </inkml:brush>
  </inkml:definitions>
  <inkml:trace contextRef="#ctx0" brushRef="#br0">1 204 14155,'5'-12'481,"0"1"0,2 0 0,-1 0 0,1 1 0,1 0-1,0 0 1,0 1 0,1 0 0,0 0 0,0 1 0,1 0 0,20-12 0,-14 10-156,0 1-1,1 1 1,1 0 0,-1 2 0,1 0-1,0 0 1,36-4 0,-45 9-277,-1 0 1,1 1-1,0 0 1,0 0 0,0 1-1,0 0 1,-1 1-1,1 0 1,-1 0-1,1 1 1,-1 0-1,0 1 1,11 6-1,-13-6-21,0 0 0,0 1 0,0 0 0,-1 0 0,0 0 0,0 1 0,0-1 0,-1 1 0,1 0 0,-1 1 0,-1-1 0,0 1 0,0 0 0,0 0 0,0 0 0,1 10 0,-2-9 16,-1-1 0,0 1 1,0-1-1,-1 1 0,0-1 1,0 1-1,-1-1 0,0 1 1,0-1-1,-1 1 1,0-1-1,0 0 0,-1 0 1,0 0-1,0 0 0,-5 8 1,5-10-44,-1 0-1,0-1 1,0 1 0,0-1 0,0 1 0,-1-1-1,0-1 1,1 1 0,-2-1 0,1 0 0,0 0 0,0 0-1,-1 0 1,0-1 0,1 0 0,-1-1 0,0 1 0,0-1-1,0 0 1,-10 0 0,13-1-88,0 0 1,0 0-1,1 0 0,-1 0 0,0-1 1,1 1-1,-1-1 0,0 0 0,1 0 1,-1 0-1,-3-2 0,5 2 61,0 0 0,0 1 0,0-1 0,0 0 0,1 0 0,-1 0 0,0 1 0,1-1 0,-1 0 0,0 0 0,1 0 0,-1 0 0,1 0 0,0 0 0,-1 0-1,1-1 1,0 1 0,0 0 0,-1 0 0,1 0 0,0 0 0,0 0 0,0 0 0,0 0 0,1-1 0,-1 1 0,0 0 0,0 0 0,1 0 0,0-2 0,8-17-505</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0.048"/>
    </inkml:context>
    <inkml:brush xml:id="br0">
      <inkml:brushProperty name="width" value="0.05" units="cm"/>
      <inkml:brushProperty name="height" value="0.05" units="cm"/>
    </inkml:brush>
  </inkml:definitions>
  <inkml:trace contextRef="#ctx0" brushRef="#br0">0 0 17812,'8'8'1840,"-4"9"-1088,1 3-280,-2 10 1001,2 5-329,-1 11-400,-1 2-144,2 4-240,-2 0-96,0-6-96,0-2-23,2-9-145,-2-6-281,0-12 1010,0-3-705,-3-12 40,-3-1 16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0.733"/>
    </inkml:context>
    <inkml:brush xml:id="br0">
      <inkml:brushProperty name="width" value="0.05" units="cm"/>
      <inkml:brushProperty name="height" value="0.05" units="cm"/>
    </inkml:brush>
  </inkml:definitions>
  <inkml:trace contextRef="#ctx0" brushRef="#br0">158 0 15411,'-15'17'6961,"3"-2"-6555,1 0 1,0 1-1,-8 18 0,3 1-240,1 2 1,2 0-1,1 1 0,3 0 0,0 0 0,3 1 1,1 0-1,2 0 0,2 1 0,5 55 1,-3-87-182,0 0 0,0 1 0,1-1 0,1 0 0,-1 0 1,2 0-1,-1-1 0,1 1 0,0-1 0,9 13 1,-9-15 39,0-1 0,1 1 1,0-1-1,0 0 0,0 0 1,1-1-1,-1 1 0,1-1 1,0 0-1,-1-1 0,2 1 1,-1-1-1,0 0 1,10 1-1,20 2-54</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1.225"/>
    </inkml:context>
    <inkml:brush xml:id="br0">
      <inkml:brushProperty name="width" value="0.05" units="cm"/>
      <inkml:brushProperty name="height" value="0.05" units="cm"/>
    </inkml:brush>
  </inkml:definitions>
  <inkml:trace contextRef="#ctx0" brushRef="#br0">79 4 17092,'0'0'68,"0"0"1,1-1 0,-1 1-1,0 0 1,0 0 0,0 0 0,1-1-1,-1 1 1,0 0 0,0 0-1,0 0 1,1 0 0,-1 0 0,0-1-1,0 1 1,1 0 0,-1 0-1,0 0 1,0 0 0,0 0 0,1 0-1,-1 0 1,0 0 0,1 0-1,-1 0 1,0 0 0,0 0 0,1 0-1,-1 0 1,0 0 0,0 0-1,1 0 1,-1 1 0,0-1 0,0 0-1,0 0 1,1 0 0,-1 0-1,0 0 1,0 1 0,0-1 0,1 0-1,-1 0 1,0 0 0,0 1-1,1 14 1468,-7 19-491,-12 26-241,-3 7 117,-20 123 0,40-181-849,0 1 1,0 0 0,1 0-1,0 0 1,3 14-1,-3-22-66,1 0 0,-1 1 0,1-1 0,0 0-1,0 1 1,0-1 0,0 0 0,0 0 0,0 0-1,1 0 1,-1 0 0,1 0 0,-1 0 0,1 0-1,0-1 1,0 1 0,0 0 0,-1-1 0,2 0-1,-1 1 1,0-1 0,0 0 0,0 0 0,1 0-1,-1-1 1,4 2 0,4-1-234,-1 0 1,1-1-1,-1 0 1,1-1-1,0 0 1,-1 0-1,1-1 1,-1 0-1,0-1 0,0 0 1,0 0-1,0-1 1,0 0-1,-1-1 1,14-9-1,-6-3-353,-5-1-119</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7.914"/>
    </inkml:context>
    <inkml:brush xml:id="br0">
      <inkml:brushProperty name="width" value="0.05" units="cm"/>
      <inkml:brushProperty name="height" value="0.05" units="cm"/>
    </inkml:brush>
  </inkml:definitions>
  <inkml:trace contextRef="#ctx0" brushRef="#br0">166 0 16099,'1'1'74,"-1"-1"-1,1 0 0,0 1 0,0-1 0,-1 0 0,1 1 0,0-1 1,-1 1-1,1-1 0,-1 1 0,1-1 0,-1 1 0,1 0 0,-1-1 0,1 1 1,-1 0-1,1-1 0,-1 1 0,0 0 0,0-1 0,1 1 0,-1 0 1,0 0-1,0 0 0,0-1 0,0 1 0,0 0 0,0 1 0,0 29 277,0-22-88,-12 116 2154,-2 43-839,14-151-1524,1 0 0,0 0 0,2-1 0,0 1 0,0 0 0,2-1 0,10 26 0,-14-38-145,1-1-1,-1 0 1,1 0 0,0 0-1,0 0 1,0 0-1,5 4 1,-7-6 75,0-1-1,0 0 1,0 0-1,0 0 1,0 0-1,0 0 1,0 0-1,0 0 1,0 0-1,1 0 1,-1 0-1,0 0 1,0 0-1,0 0 1,0 0-1,0 0 1,0 1-1,0-1 1,0 0-1,0 0 1,0 0-1,0 0 1,1 0-1,-1 0 1,0 0-1,0 0 1,0 0-1,0 0 1,0 0 0,0 0-1,0 0 1,0 0-1,0 0 1,0 0-1,1-1 1,-1 1-1,0 0 1,0 0-1,0 0 1,0 0-1,0 0 1,0 0-1,0 0 1,0 0-1,0 0 1,0 0-1,0 0 1,0 0-1,0 0 1,0 0-1,0 0 1,1-1-1,-1 1 1,0 0-1,0 0 1,0 0-1,0 0 1,0 0-1,-1-9-617,-4-8-197,-2 4 422,-1 1 1,0 0-1,0 0 0,-1 0 1,-1 1-1,0 1 0,-16-14 1,6 9 1097,0 0 0,-1 1 0,-32-16-1,53 30-658,0 0 0,0 0-1,1 0 1,-1 0 0,0 0-1,0 0 1,0 0-1,0 0 1,0 0 0,0 0-1,1 0 1,-1 0 0,0 0-1,0 0 1,0 0-1,0 0 1,0 0 0,0 0-1,0 0 1,1 0 0,-1-1-1,0 1 1,0 0-1,0 0 1,0 0 0,0 0-1,0 0 1,0 0 0,0 0-1,0 0 1,0 0-1,1 0 1,-1-1 0,0 1-1,0 0 1,0 0 0,0 0-1,0 0 1,0 0-1,0 0 1,0-1 0,0 1-1,0 0 1,0 0 0,0 0-1,0 0 1,0 0-1,0 0 1,0 0 0,0-1-1,0 1 1,0 0 0,0 0-1,0 0 1,-1 0-1,1 0 1,0 0 0,0 0-1,0-1 1,0 1 0,0 0-1,0 0 1,0 0-1,0 0 1,0 0 0,0 0-1,-1 0 1,1 0 0,17-3 503,0 2 0,19 0 0,12-1-839,37-6 104,-46-1 5</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1.668"/>
    </inkml:context>
    <inkml:brush xml:id="br0">
      <inkml:brushProperty name="width" value="0.05" units="cm"/>
      <inkml:brushProperty name="height" value="0.05" units="cm"/>
    </inkml:brush>
  </inkml:definitions>
  <inkml:trace contextRef="#ctx0" brushRef="#br0">0 0 15371,'11'9'1953,"4"2"-1177,8-5-256,6 0 1152,7 0-735,2-3-41,0 2-584,0 0-368,-2-5 1416,-4 0-1216,-5-7-32,-1-2 0</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2.066"/>
    </inkml:context>
    <inkml:brush xml:id="br0">
      <inkml:brushProperty name="width" value="0.05" units="cm"/>
      <inkml:brushProperty name="height" value="0.05" units="cm"/>
    </inkml:brush>
  </inkml:definitions>
  <inkml:trace contextRef="#ctx0" brushRef="#br0">0 22 18548,'10'13'1840,"7"-8"-1143,4-2-289,10-4 816,1-3-248,6-2-304,0 0-232,-1-1-488,-5 0-456,-6 3-616,-7 1 952,-6-2-192,-11 5-128</inkml:trace>
  <inkml:trace contextRef="#ctx0" brushRef="#br0" timeOffset="1">59 182 17804,'16'11'2144,"9"-5"-1384,4-4-343,2-4 1087,4-2-584,0-4-552,0-3-1696,2 0 1336,0-4-296,-5-2-200</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2.529"/>
    </inkml:context>
    <inkml:brush xml:id="br0">
      <inkml:brushProperty name="width" value="0.05" units="cm"/>
      <inkml:brushProperty name="height" value="0.05" units="cm"/>
    </inkml:brush>
  </inkml:definitions>
  <inkml:trace contextRef="#ctx0" brushRef="#br0">0 352 20212,'3'-2'203,"-1"1"-1,1 0 0,-1-1 1,0 1-1,0-1 0,0 0 1,0 1-1,0-1 0,0 0 0,0-1 1,-1 1-1,1 0 0,2-4 1,4-5 190,224-237 2847,-218 233-3248,-9 9-7,0 1 0,0 0 0,0 0 0,0 0-1,1 1 1,0 0 0,-1 0 0,13-6 0,-17 10 13,-1 0 0,0 0 0,0 0 0,0-1 0,0 1 0,0 0-1,1 0 1,-1 0 0,0 0 0,0 0 0,0 0 0,0 0 0,1 0 0,-1 0 0,0 0 0,0 0 0,0 0 0,0 0 0,1 0 0,-1 0 0,0 1 0,0-1 0,0 0 0,0 0 0,0 0 0,1 0 0,-1 0 0,0 0 0,0 0 0,0 0 0,0 0 0,0 1 0,0-1 0,0 0 0,1 0 0,-1 0 0,0 0 0,0 0 0,0 1 0,0-1 0,0 10-49,-7 15-4,6-20 40,-43 155 2,38-132 7,2 0 0,0 0 0,1 51 1,6-65-1124,-3-14 1107,0 0 1,0 0 0,0 0-1,1 0 1,-1 0 0,0 0-1,0 0 1,0 0-1,0 0 1,0 0 0,0 0-1,0 0 1,1 0 0,-1 0-1,0 0 1,0 0-1,0 0 1,0 0 0,0 0-1,1 0 1,-1 0 0,0 0-1,0 0 1,0 0 0,0 0-1,0 0 1,0 0-1,0 0 1,1 0 0,-1 0-1,0 0 1,0-1 0,0 1-1,0 0 1,0 0-1,0 0 1,0 0 0,0 0-1,0 0 1,1 0 0,-1 0-1,0-1 1,0 1 0,0 0-1,10-22-808,-2-2 214</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2.965"/>
    </inkml:context>
    <inkml:brush xml:id="br0">
      <inkml:brushProperty name="width" value="0.05" units="cm"/>
      <inkml:brushProperty name="height" value="0.05" units="cm"/>
    </inkml:brush>
  </inkml:definitions>
  <inkml:trace contextRef="#ctx0" brushRef="#br0">1 1 15603,'17'12'3354,"-3"0"-2648,-1 0-1,-1 1 0,0 0 1,-1 1-1,0 0 0,13 25 1,-13-19-412,-1 0 0,-2 1 0,0 1 0,9 38-1,-11-32-261,-2 0 0,-1 1 0,-1-1 0,-2 1 0,-1-1 0,-1 1 0,-1-1 0,-13 50 0,12-61-219,-2-2-1,1 1 0,-10 15 1,12-24 104,-1-1 1,0 1 0,0-1-1,-1 0 1,1 0 0,-2-1-1,1 0 1,0 0 0,-8 6-1,-8 0-222</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3.474"/>
    </inkml:context>
    <inkml:brush xml:id="br0">
      <inkml:brushProperty name="width" value="0.05" units="cm"/>
      <inkml:brushProperty name="height" value="0.05" units="cm"/>
    </inkml:brush>
  </inkml:definitions>
  <inkml:trace contextRef="#ctx0" brushRef="#br0">31 7 16363,'-12'18'2225,"1"-4"-1305,5-7-272,5-2 1345,5 0-601,8-4-120,16-2-311,4-4-169,14-1-256,3-2-48,8 5-272,-1 0-200,1 3-896,-8 0-1769,-5-6 2273,-5-2-352,-9-9-272</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4.079"/>
    </inkml:context>
    <inkml:brush xml:id="br0">
      <inkml:brushProperty name="width" value="0.05" units="cm"/>
      <inkml:brushProperty name="height" value="0.05" units="cm"/>
    </inkml:brush>
  </inkml:definitions>
  <inkml:trace contextRef="#ctx0" brushRef="#br0">339 22 16083,'0'-1'223,"0"0"0,0 0-1,0 1 1,0-1-1,0 0 1,0 0 0,0 1-1,-1-1 1,1 0 0,0 1-1,-1-1 1,1 0-1,0 1 1,-1-1 0,1 0-1,-1 1 1,1-1-1,-1 1 1,1-1 0,-1 1-1,1-1 1,-1 1-1,0-1 1,0 1 0,-1-1 36,0 0 0,-1 0 1,1 0-1,0 1 1,0-1-1,-1 1 0,1 0 1,-3 0-1,-4 0-44,1 0-1,0 1 1,0 1-1,-8 1 1,1 2-141,1 0-1,0 1 1,0 1-1,1 0 1,0 1 0,0 0-1,1 1 1,0 0-1,1 1 1,0 0 0,-12 15-1,12-12-16,1-1-1,1 1 1,0 1-1,1 0 1,0 0-1,1 0 0,1 1 1,0 0-1,1 1 1,-5 22-1,9-33-63,0 0 0,1 0 0,-1 1 0,1-1 0,0 0 0,0 0 0,1 1 0,-1-1 0,1 0 0,0 0 0,1 0 0,-1 0 0,1 0 0,0 0 0,0 0 0,1 0 0,-1-1 0,1 1 0,0-1 0,0 0 0,1 0 0,-1 0 0,1 0 0,0 0 0,0-1 0,0 0 0,0 0 0,1 0 0,-1 0 0,1-1 0,6 3 0,0-1-104,1-1 1,0 0-1,0-1 0,0 0 0,0-1 0,0 0 1,0-1-1,0 0 0,1-1 0,19-4 0,23-9-249</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4.531"/>
    </inkml:context>
    <inkml:brush xml:id="br0">
      <inkml:brushProperty name="width" value="0.05" units="cm"/>
      <inkml:brushProperty name="height" value="0.05" units="cm"/>
    </inkml:brush>
  </inkml:definitions>
  <inkml:trace contextRef="#ctx0" brushRef="#br0">52 0 17740,'0'11'2080,"-1"4"-1360,-7 10-280,2 6 1257,-3 10-793,1 6-232,-1 4-256,4 2-96,1-4-296,2-4-344,4-13 1272,1-8-912,3-22 25,-3-13 39</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4.930"/>
    </inkml:context>
    <inkml:brush xml:id="br0">
      <inkml:brushProperty name="width" value="0.05" units="cm"/>
      <inkml:brushProperty name="height" value="0.05" units="cm"/>
    </inkml:brush>
  </inkml:definitions>
  <inkml:trace contextRef="#ctx0" brushRef="#br0">1 18 19596,'50'-7'775,"0"1"0,0 2 0,1 3 0,0 2-1,-1 2 1,58 11 0,-103-13-756,12 2 70,30 9 1,-43-10-75,-1-1-1,1 1 1,0 0 0,0 0-1,-1 0 1,1 0-1,-1 0 1,0 1 0,0 0-1,0-1 1,0 1 0,0 0-1,2 4 1,-4-5-6,0 0 1,0 0-1,-1 0 1,1 0 0,0 0-1,-1 0 1,0 0-1,0 0 1,1 0-1,-1 0 1,0 0 0,0 0-1,-1 0 1,1 0-1,0 0 1,-1 0-1,1 0 1,-1-1-1,0 1 1,0 0 0,1 0-1,-1 0 1,0 0-1,-1-1 1,1 1-1,0-1 1,0 1 0,-1-1-1,1 1 1,-1-1-1,-2 3 1,-3 2 19,-1-1 0,1 1 1,-1-1-1,0 0 0,-13 5 0,1-2-43,1-1 1,-1-1-1,-30 6 0,42-11 52,0 0 0,0 0 0,0-1 0,0 1-1,0-2 1,0 1 0,0-1 0,1-1 0,-1 0 0,0 0 0,0 0 0,-7-4 0,-6-7 2</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5.379"/>
    </inkml:context>
    <inkml:brush xml:id="br0">
      <inkml:brushProperty name="width" value="0.05" units="cm"/>
      <inkml:brushProperty name="height" value="0.05" units="cm"/>
    </inkml:brush>
  </inkml:definitions>
  <inkml:trace contextRef="#ctx0" brushRef="#br0">0 1 17636,'9'9'1888,"-4"12"-1056,1 5-304,-3 10 1041,-3 6-393,0 9-336,0 3-184,-2 1-320,1-2-72,-2-7-135,0-5-97,0-10-337,1-8-303,1-11 520,1-10-88,-6 4-64</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5.816"/>
    </inkml:context>
    <inkml:brush xml:id="br0">
      <inkml:brushProperty name="width" value="0.05" units="cm"/>
      <inkml:brushProperty name="height" value="0.05" units="cm"/>
    </inkml:brush>
  </inkml:definitions>
  <inkml:trace contextRef="#ctx0" brushRef="#br0">213 1 19516,'-10'4'2261,"-3"4"-1835,1 1 0,-1 0 1,1 1-1,1 0 0,0 1 0,0 1 1,-14 20-1,13-14-323,0 0-1,2 0 1,0 1 0,2 1-1,-8 21 1,9-17-29,1-1 1,1 1-1,1 0 0,1 0 1,1 1-1,3 47 1,0-62-128,0 1 0,1 0 0,1-1 0,0 0 0,0 0 0,1 0 0,0 0 0,6 10 0,-6-15-62,0 1 1,0 0 0,0-1-1,1 0 1,0 0-1,0 0 1,0-1 0,0 0-1,1 0 1,0 0-1,0 0 1,0-1 0,10 4-1,-10-5 39,1 0-1,0 0 1,0 0-1,10 0 0,31-3-428</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8.533"/>
    </inkml:context>
    <inkml:brush xml:id="br0">
      <inkml:brushProperty name="width" value="0.05" units="cm"/>
      <inkml:brushProperty name="height" value="0.05" units="cm"/>
    </inkml:brush>
  </inkml:definitions>
  <inkml:trace contextRef="#ctx0" brushRef="#br0">38 56 15515,'-21'2'1703,"20"-2"-1629,0 0-1,0 0 1,1 0-1,-1 0 1,0 1-1,1-1 1,-1 0-1,0 0 1,0 0-1,1 1 1,-1-1-1,1 0 1,-1 1-1,0-1 1,1 1-1,-1-1 1,1 0-1,-1 1 1,1-1-1,-1 1 1,1 0-1,-1-1 1,1 1-1,-1-1 1,1 2-1,0-1 25,1-1-1,-1 1 1,1-1-1,0 0 0,-1 1 1,1-1-1,0 0 1,0 1-1,-1-1 0,1 0 1,0 0-1,0 0 1,-1 1-1,1-1 0,0 0 1,0 0-1,0 0 1,-1 0-1,1-1 0,0 1 1,0 0-1,1-1 1,21-2 667,-7 0-618,1-1 247,1 1 1,21-2-1,-34 5-329,0 0 0,1 0 0,-1 1 0,0-1 0,0 1 0,1 1 0,-1-1 0,0 1 0,0-1 0,0 1 0,8 5 0,24 22-61,-30-23 0,0 1 0,1-1 1,0-1-1,1 0 0,8 5 0,-14-9-1,0 0 0,0 0 0,0 0 0,0-1-1,0 1 1,-1-1 0,1 0 0,0 1 0,0-1-1,0-1 1,0 1 0,0 0 0,0-1 0,0 1-1,0-1 1,0 0 0,0 0 0,0 0-1,-1-1 1,1 1 0,2-2 0,3-3 99,-1 0 0,0-1-1,0 0 1,0 0 0,-1 0 0,0-1 0,-1 1 0,0-1-1,0-1 1,0 1 0,-1-1 0,-1 0 0,4-9 0,-7 11 12,1-1-46,-1 8-76,0 0 0,0 0 0,0 0 0,0 0 0,0 0 0,0 0 0,0 0 0,0 0 0,0 0 0,0 0 1,0 1-1,0-1 0,0 0 0,0 0 0,0 0 0,0 0 0,0 0 0,0 0 0,0 0 0,0 0 0,0 0 0,0 0 0,0 0 0,0 0 0,0 0 0,1 0 0,-1 1 0,0-1 0,0 0 0,0 0 0,0 0 0,0 0 0,0 0 0,0 0 0,0 0 0,0 0 0,0 0 0,0 0 0,0 0 0,0 0 0,1 0 0,-1 0 0,0 0 0,0 0 0,0 0 0,0 0 0,0 0 0,0 0 0,0 0 0,0 0 0,0 0 0,0 0 0,0 0 0,0 0 0,1 0 0,-1 0 0,6 14-1288,-3-13 916</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6.292"/>
    </inkml:context>
    <inkml:brush xml:id="br0">
      <inkml:brushProperty name="width" value="0.05" units="cm"/>
      <inkml:brushProperty name="height" value="0.05" units="cm"/>
    </inkml:brush>
  </inkml:definitions>
  <inkml:trace contextRef="#ctx0" brushRef="#br0">252 1 19108,'-3'2'282,"1"1"-1,-1-1 1,1 1 0,-1 0-1,1 0 1,0 0 0,0 0-1,0 0 1,1 0 0,-1 1-1,-1 5 1,1-5 104,-9 23-23,0 0-1,2 1 0,2 0 0,0 0 1,2 1-1,1-1 0,1 1 1,1 33-1,2-57-323,0 0 1,1 0-1,0 0 0,0 0 1,0 0-1,1 0 0,-1 0 1,1 0-1,0-1 0,1 1 1,-1 0-1,1-1 0,4 6 1,-5-8-43,0 0 1,0-1-1,0 1 0,0-1 1,1 1-1,-1-1 1,0 0-1,1 0 1,-1 0-1,1 0 1,-1 0-1,1-1 1,-1 1-1,1-1 1,0 1-1,-1-1 1,1 0-1,0 0 1,-1 0-1,1-1 1,-1 1-1,1-1 1,0 1-1,-1-1 1,1 0-1,-1 0 1,4-2-1,-2 1-206,0 0 0,0 0 0,0 0 0,0-1-1,0 0 1,-1 1 0,1-1 0,-1-1 0,0 1 0,0 0 0,0-1 0,-1 0 0,1 1-1,2-6 1,-2 2-119,0 1 0,-1-1 1,0 1-1,0-1 0,0 0 0,-1 0 0,0 0 0,0-10 0,-1-12-843</inkml:trace>
  <inkml:trace contextRef="#ctx0" brushRef="#br0" timeOffset="1">1 93 16003,'1'3'2025,"9"1"-1193,8 1-240,3-1 1000,12-1-423,0-1-169,9 0-288,0-2-216,-2 0-632,-1-2-336,-7-1 432,-3 0-128,-9 3-112</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6.710"/>
    </inkml:context>
    <inkml:brush xml:id="br0">
      <inkml:brushProperty name="width" value="0.05" units="cm"/>
      <inkml:brushProperty name="height" value="0.05" units="cm"/>
    </inkml:brush>
  </inkml:definitions>
  <inkml:trace contextRef="#ctx0" brushRef="#br0">2 8 19132,'-1'8'1888,"5"-3"-1183,10-1-281,8-4 928,4 2-312,9-4-400,3-1-192,2-1-376,1-1-240,-7 0-544,-2 1-256,-9 2 1800,-6 1-1016,-6 1-104,-10 0-104</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7.113"/>
    </inkml:context>
    <inkml:brush xml:id="br0">
      <inkml:brushProperty name="width" value="0.05" units="cm"/>
      <inkml:brushProperty name="height" value="0.05" units="cm"/>
    </inkml:brush>
  </inkml:definitions>
  <inkml:trace contextRef="#ctx0" brushRef="#br0">0 13 13947,'0'16'2272,"10"1"-1143,8-9-385,9 0 2192,12-5-1687,-3-3-201,10-3-312,-1-4-392,-1 0-728,-6-4-560,-4 0 792,-6-2-176,-10 0-160</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7.639"/>
    </inkml:context>
    <inkml:brush xml:id="br0">
      <inkml:brushProperty name="width" value="0.05" units="cm"/>
      <inkml:brushProperty name="height" value="0.05" units="cm"/>
    </inkml:brush>
  </inkml:definitions>
  <inkml:trace contextRef="#ctx0" brushRef="#br0">230 52 15563,'0'-1'208,"-1"0"0,0 0-1,0-1 1,0 1-1,0 0 1,-1 0 0,1 1-1,0-1 1,0 0-1,-1 0 1,1 1 0,0-1-1,-1 0 1,1 1 0,0-1-1,-1 1 1,1 0-1,-1-1 1,1 1 0,-1 0-1,1 0 1,-1 0-1,-2 0 1,-36 3 2201,40-3-2399,-8 2 137,0 0 0,0 1 0,0 0-1,0 0 1,1 1 0,-1-1 0,1 2 0,0-1 0,0 1 0,1 0 0,-1 1-1,1-1 1,0 1 0,1 0 0,-1 1 0,1-1 0,0 1 0,-6 14 0,7-15-138,1 0 0,0 0 0,1 0 0,-1 0 1,1 0-1,0 1 0,1-1 0,0 1 0,0-1 1,0 1-1,1 0 0,0-1 0,0 1 0,0 0 1,1-1-1,0 1 0,1-1 0,-1 1 0,1-1 0,0 1 1,1-1-1,0 0 0,6 11 0,-6-13 4,0 0-1,0-1 1,1 1-1,-1-1 0,1 0 1,0 0-1,0 0 1,0 0-1,0-1 1,0 1-1,1-1 0,-1 0 1,1 0-1,7 1 1,-5-1 3,0-1 0,0-1 0,0 1 0,0-1 0,1-1 1,-1 1-1,0-1 0,0 0 0,8-3 0,-1 0 12,0-1-1,0-1 1,-1 0-1,0-1 1,0 0-1,-1-1 1,1 0-1,-2-1 1,13-12-1,-18 15-10,-1 1 1,0-1-1,0 0 1,0 0-1,-1-1 1,0 0-1,0 0 1,-1 0-1,0 0 1,0 0-1,0 0 0,-1-1 1,0 1-1,-1-1 1,1-11-1,-2 13-34,0 0 0,0 0 0,-1 0 0,0 1-1,0-1 1,-1 0 0,0 1 0,0-1 0,0 1-1,0 0 1,-1 0 0,0 0 0,0 0 0,0 0 0,-1 0-1,0 1 1,0 0 0,0 0 0,0 0 0,0 0 0,-7-4-1,4 4-80,0-1 0,-1 1 0,1 0 0,-13-5 0,17 8 78,-1 0 1,1 0 0,-1 0 0,0 1-1,1-1 1,-1 1 0,0 0-1,1 0 1,-1 0 0,0 0-1,0 0 1,-6 3 0,-6 4-247</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8.101"/>
    </inkml:context>
    <inkml:brush xml:id="br0">
      <inkml:brushProperty name="width" value="0.05" units="cm"/>
      <inkml:brushProperty name="height" value="0.05" units="cm"/>
    </inkml:brush>
  </inkml:definitions>
  <inkml:trace contextRef="#ctx0" brushRef="#br0">168 0 15731,'13'6'1681,"0"7"-857,4 5-264,5 3 1056,-2 4-399,0 9-297,-2 2-88,-9 13-192,-7 6-88,-13 10-176,-12 5-80,-12 5-88,-4 0-144,-6-4-768,-3-6-1800,7-10 2184,6-7-288,10-24-249</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3:59.480"/>
    </inkml:context>
    <inkml:brush xml:id="br0">
      <inkml:brushProperty name="width" value="0.05" units="cm"/>
      <inkml:brushProperty name="height" value="0.05" units="cm"/>
    </inkml:brush>
  </inkml:definitions>
  <inkml:trace contextRef="#ctx0" brushRef="#br0">1 262 15043,'4'2'217,"1"0"1,-1 0-1,1 0 0,0-1 0,0 1 1,0-1-1,0 0 0,0-1 0,0 1 1,0-1-1,6 0 0,4 1 278,82 4 1073,100-7 0,97-20-796,-7 0-612,197-21-74,361-51 67,6 35 253,146 34-233,1 51-175,585-15 42,-1154-32-33,566-10 18,-944 31-25,193 7-7,-200-3 5,-1 2 0,0 1 0,64 21 0,-98-25-8,0 1-1,0 0 0,0 0 1,-1 1-1,15 11 0,-23-16-14,0 0 0,0 0 0,1 1 0,-1-1 0,0 0 0,1 0 0,-1 0 0,0 0 0,0 0-1,1 1 1,-1-1 0,0 0 0,1 0 0,-1 0 0,0 0 0,1 0 0,-1 0 0,0 0 0,0 0 0,1 0 0,-1 0 0,0 0-1,1 0 1,-1 0 0,0-1 0,1 1 0,-1 0 0,0 0 0,0 0 0,1 0 0,-1 0 0,0-1 0,0 1 0,1 0-1,-1 0 1,0-1 0,0 1 0,1 0 0,-1 0 0,0-1 0,0 1 0,0 0 0,0 0 0,0-1 0,1 1 0,-1 0 0,0-1-1,0 1 1,0-1 0,4-19-426,-3 14 529,4-12-302,1-3-15</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0.922"/>
    </inkml:context>
    <inkml:brush xml:id="br0">
      <inkml:brushProperty name="width" value="0.05" units="cm"/>
      <inkml:brushProperty name="height" value="0.05" units="cm"/>
    </inkml:brush>
  </inkml:definitions>
  <inkml:trace contextRef="#ctx0" brushRef="#br0">267 21 17596,'1'0'227,"1"-1"0,-1 0 0,0 0 0,1 1 0,-1-1 0,0 0 0,0 0 0,0 0 0,0 0 0,0-1 0,0 1 0,0 0 0,1-2 0,-2 3-191,0 0 0,0 0 0,0 0 0,0-1 0,1 1 0,-1 0 0,0 0-1,0 0 1,0 0 0,0-1 0,0 1 0,0 0 0,0 0 0,0 0 0,0 0 0,0-1-1,0 1 1,0 0 0,0 0 0,-1 0 0,1 0 0,0 0 0,0-1 0,0 1 0,0 0-1,0 0 1,0 0 0,0 0 0,0 0 0,0-1 0,-1 1 0,1 0 0,0 0 0,0 0 0,0 0-1,0 0 1,0 0 0,-1 0 0,-13 0 1372,4 3-1201,1 1-1,-1 0 1,0 0-1,1 1 1,0 1-1,0-1 1,1 1-1,0 1 1,-15 13-1,4-1-159,1 2 0,-25 36 0,29-37 14,1 2 1,0 0-1,-10 30 0,19-43-34,1 0 0,0 0 0,0 1 0,1 0 0,0-1 0,1 1 0,0 0 0,1 0 0,0 0-1,0-1 1,3 14 0,-2-19-22,0-1 1,0 1-1,1 0 0,0-1 0,-1 1 0,1-1 1,0 0-1,1 0 0,-1 0 0,1 0 0,-1 0 1,1 0-1,0-1 0,0 1 0,0-1 0,0 0 0,0 1 1,1-2-1,-1 1 0,1 0 0,-1-1 0,1 1 1,0-1-1,0 0 0,-1 0 0,6 0 0,7 1-83,1-1-1,-1 0 0,1-1 1,29-5-1,1-3 256,0-3 0,62-22 0,-39 9-197</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1.382"/>
    </inkml:context>
    <inkml:brush xml:id="br0">
      <inkml:brushProperty name="width" value="0.05" units="cm"/>
      <inkml:brushProperty name="height" value="0.05" units="cm"/>
    </inkml:brush>
  </inkml:definitions>
  <inkml:trace contextRef="#ctx0" brushRef="#br0">83 0 15859,'0'18'2313,"-1"12"-1273,-7 12-384,0 10 2065,-2 8-1521,0 4-208,0 2-328,-1-3-167,3-9-329,2-10-168,3-16-529,2-10-383,1-17 736,-5 1-160,3-13-128</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1.813"/>
    </inkml:context>
    <inkml:brush xml:id="br0">
      <inkml:brushProperty name="width" value="0.05" units="cm"/>
      <inkml:brushProperty name="height" value="0.05" units="cm"/>
    </inkml:brush>
  </inkml:definitions>
  <inkml:trace contextRef="#ctx0" brushRef="#br0">1 37 17308,'9'-5'466,"1"0"0,-1 0 0,1 1 1,0 0-1,1 1 0,-1 0 0,1 1 0,-1 0 1,1 0-1,0 1 0,13 1 0,2 0-78,0 2 0,0 1 0,38 8-1,-51-8-335,0 1 0,0 0 0,0 1 0,0 0 0,-1 1 0,0 0 0,16 12 0,-24-15-37,-1-1 0,1 1 0,-1 0-1,0 0 1,0 0 0,0 0 0,-1 0-1,1 1 1,-1 0 0,0-1 0,1 1-1,-2 0 1,1 0 0,0 0 0,-1 0 0,0 0-1,0 0 1,0 1 0,-1-1 0,1 0-1,-1 0 1,0 1 0,0-1 0,0 0-1,-1 0 1,1 1 0,-3 5 0,0-1-41,-1-1 0,0 1 1,0 0-1,-1-1 0,0 0 1,-1 0-1,1-1 0,-1 1 0,-1-1 1,0-1-1,0 1 0,0-1 1,0 0-1,-1-1 0,0 0 0,-1 0 1,1 0-1,-1-1 0,1-1 1,-1 1-1,-16 2 0,23-5 0,-1-1 0,0 1 0,0-1-1,0 0 1,1 0 0,-1 0 0,0 0-1,0 0 1,0-1 0,1 1 0,-1-1 0,0 0-1,0 0 1,1 0 0,-1 0 0,1 0-1,-4-3 1,-12-13-262</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2.553"/>
    </inkml:context>
    <inkml:brush xml:id="br0">
      <inkml:brushProperty name="width" value="0.05" units="cm"/>
      <inkml:brushProperty name="height" value="0.05" units="cm"/>
    </inkml:brush>
  </inkml:definitions>
  <inkml:trace contextRef="#ctx0" brushRef="#br0">1 5 15611,'0'-1'102,"0"1"-1,0 0 0,1 0 1,-1-1-1,0 1 0,0 0 1,1-1-1,-1 1 0,0 0 1,0 0-1,1 0 0,-1-1 1,0 1-1,1 0 0,-1 0 1,0 0-1,1 0 0,-1 0 1,0-1-1,1 1 0,-1 0 0,1 0 1,-1 0-1,0 0 0,1 0 1,-1 0-1,0 0 0,1 0 1,-1 0-1,1 0 0,-1 1 1,0-1-1,1 0 0,-1 0 1,0 0-1,1 0 0,-1 1 1,0-1-1,1 0 0,-1 0 1,0 0-1,0 1 0,1-1 1,-1 0-1,0 1 0,0-1 1,1 0-1,-1 0 0,0 1 1,0-1-1,0 0 0,0 1 1,0-1-1,1 1 0,-1-1 1,0 0-1,0 1 0,5 26 1916,-5-23-2018,11 319 2820,-11-258-2644,3-40-1158,4-18 408,-7-7 559,1 0-1,0-1 1,-1 1-1,1 0 0,0 0 1,-1 0-1,1-1 1,0 1-1,-1 0 1,1-1-1,0 1 1,-1 0-1,1-1 1,-1 1-1,1-1 1,-1 1-1,1-2 1,10-14-422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39.680"/>
    </inkml:context>
    <inkml:brush xml:id="br0">
      <inkml:brushProperty name="width" value="0.05" units="cm"/>
      <inkml:brushProperty name="height" value="0.05" units="cm"/>
    </inkml:brush>
  </inkml:definitions>
  <inkml:trace contextRef="#ctx0" brushRef="#br0">1 367 17004,'0'0'56,"-1"0"1,1 1 0,0-1 0,0 0 0,0 0 0,0 0-1,0 1 1,0-1 0,0 0 0,0 0 0,0 1 0,0-1-1,0 0 1,0 0 0,0 1 0,0-1 0,0 0 0,0 0-1,1 0 1,-1 1 0,0-1 0,0 0 0,0 0 0,0 0-1,0 1 1,0-1 0,1 0 0,-1 0 0,0 0 0,0 0-1,0 1 1,1-1 0,-1 0 0,0 0 0,0 0 0,0 0-1,1 0 1,-1 0 0,0 0 0,0 1 0,0-1 0,1 0-1,-1 0 1,0 0 0,0 0 0,1 0 0,-1 0 0,0 0-1,0 0 1,1 0 0,-1-1 0,0 1 0,0 0 0,1 0-1,-1 0 1,0 0 0,0 0 0,0 0 0,1-1 0,19-6 842,4-5-378,0-2 1,-1-1-1,0 0 1,-1-2-1,24-24 1,94-106 438,-112 116-727,33-35 54,-50 59-214,-9 14-20,-13 25 6,9-26-52,-155 387-291,152-381 100,3-10 57,1 0-1,0 0 1,0 1-1,0-1 1,0 1-1,1-1 1,-1 0-1,1 1 1,-1-1-1,1 4 1,18-18-1563,8-10 1094,9-7-197</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3.545"/>
    </inkml:context>
    <inkml:brush xml:id="br0">
      <inkml:brushProperty name="width" value="0.05" units="cm"/>
      <inkml:brushProperty name="height" value="0.05" units="cm"/>
    </inkml:brush>
  </inkml:definitions>
  <inkml:trace contextRef="#ctx0" brushRef="#br0">192 40 14771,'33'-39'5103,"-43"44"-1530,-8 7-2955,4 2-406,1 1-1,0 1 1,1-1-1,1 2 0,0 0 1,-8 20-1,-3 8 73,-18 60 1,30-71-133,0-1 1,-7 53-1,15-75-167,1 0-1,0 0 0,1 0 1,0 1-1,1-1 1,0 0-1,1 0 1,0 0-1,0 0 0,1-1 1,9 21-1,-10-27 2,1 0 0,0 0 0,0-1-1,0 1 1,0-1 0,1 1-1,-1-1 1,1 0 0,0 0 0,0-1-1,0 1 1,0-1 0,1 0 0,-1 0-1,0 0 1,8 2 0,2-1 31,1 0 1,-1-1 0,30 1-1,11-4-143</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4.007"/>
    </inkml:context>
    <inkml:brush xml:id="br0">
      <inkml:brushProperty name="width" value="0.05" units="cm"/>
      <inkml:brushProperty name="height" value="0.05" units="cm"/>
    </inkml:brush>
  </inkml:definitions>
  <inkml:trace contextRef="#ctx0" brushRef="#br0">140 0 17580,'-3'13'4287,"-11"13"-2892,-8 17-785,2 0 0,2 1 0,2 1 0,-11 48 0,20-70-380,-4 41-1,10-56-189,1-1 1,0 0-1,0 1 1,0-1-1,1 0 1,0 0-1,0 1 1,1-1-1,0 0 1,3 8-1,-4-13-27,1 1-1,-1-1 0,1 1 1,0-1-1,-1 1 0,1-1 1,0 0-1,1 0 0,-1 0 1,0 0-1,1 0 0,-1 0 1,1-1-1,-1 1 0,1-1 1,4 2-1,-2-2-13,1 1 1,-1-1-1,1 0 0,-1-1 0,1 1 0,-1-1 0,1 0 1,7-1-1,3-2-143,0 0 0,0-1 1,-1 0-1,1-2 0,16-7 0,-19 6 41,0 0 0,0 0 0,-1-1 0,13-11 0,-19 14 75,0 0-1,-1-1 1,0 1-1,0-1 1,0 0-1,-1-1 1,0 1-1,0-1 1,5-11-1,2-22-298</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4.393"/>
    </inkml:context>
    <inkml:brush xml:id="br0">
      <inkml:brushProperty name="width" value="0.05" units="cm"/>
      <inkml:brushProperty name="height" value="0.05" units="cm"/>
    </inkml:brush>
  </inkml:definitions>
  <inkml:trace contextRef="#ctx0" brushRef="#br0">2 35 17140,'-1'8'2112,"7"-2"-1048,8-6-376,7 0 1369,5-5-521,6-1-456,4 0-215,2 2-465,3-4-264,-4 3-600,-3 1-593,-7 1 873,-4-2-176,-5 2-160</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5.106"/>
    </inkml:context>
    <inkml:brush xml:id="br0">
      <inkml:brushProperty name="width" value="0.05" units="cm"/>
      <inkml:brushProperty name="height" value="0.05" units="cm"/>
    </inkml:brush>
  </inkml:definitions>
  <inkml:trace contextRef="#ctx0" brushRef="#br0">1 11 15883,'1'3'2169,"11"-3"-1065,8-2-400,8-1 1745,12 0-857,9 2-584,6 1-175,1 0-401,0 0-128,-4 0-288,-5 1-176,-10 1-505,-11-1-271,-14-1 1688,-10 0-944,-5-3-72,-10-3-112</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5.572"/>
    </inkml:context>
    <inkml:brush xml:id="br0">
      <inkml:brushProperty name="width" value="0.05" units="cm"/>
      <inkml:brushProperty name="height" value="0.05" units="cm"/>
    </inkml:brush>
  </inkml:definitions>
  <inkml:trace contextRef="#ctx0" brushRef="#br0">1 1 15299,'15'21'2121,"7"-6"-1145,14-7-296,7 0 1321,9-2-649,2-3-176,-2-3-336,-3 0-224,-5-5-552,-5 2-464,-16-4 416,-5-1-120,-7-6-120</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6.305"/>
    </inkml:context>
    <inkml:brush xml:id="br0">
      <inkml:brushProperty name="width" value="0.05" units="cm"/>
      <inkml:brushProperty name="height" value="0.05" units="cm"/>
    </inkml:brush>
  </inkml:definitions>
  <inkml:trace contextRef="#ctx0" brushRef="#br0">167 15 19804,'-2'-2'135,"1"1"0,0 0 0,-1 0 0,1 0 0,0 0 0,-1 0 0,1 0 0,-1 0 0,0 0 0,1 0 0,-1 1 0,0-1 0,1 1 0,-1-1 0,0 1 0,0 0-1,0 0 1,1 0 0,-1 0 0,0 0 0,0 0 0,1 0 0,-1 1 0,0-1 0,-2 1 0,-2 1 30,1-1-1,0 1 1,0 0-1,0 0 1,0 0 0,-10 7-1,9-3-138,0 0-1,-1 0 0,2 1 1,-1-1-1,1 1 0,0 1 1,1-1-1,0 1 0,0 0 1,0 0-1,1 0 1,0 0-1,-2 14 0,2-11-10,1 1 0,0 0 0,1 0 0,1 0 0,0 0 0,0 0 0,1 0 0,1-1-1,3 16 1,-4-22-3,0-1 0,1 0 0,-1 0 0,1 0 0,0-1 0,0 1 0,0 0 0,0-1 0,1 1 0,-1-1 0,1 0 0,0 0 0,0 0 0,0 0 0,1 0 0,-1-1 0,1 1 0,-1-1 0,1 0 0,0 0 0,0 0 0,0-1 0,0 1 0,0-1 0,7 1 0,-3-1 13,1-1 0,-1 0 1,0 0-1,1-1 0,-1 0 0,0 0 0,0-1 0,0 0 1,0-1-1,0 1 0,0-2 0,9-4 0,-4 1 61,0-1-1,-1 0 0,0-1 1,0-1-1,-1 1 1,0-2-1,-1 0 1,0 0-1,8-13 0,-15 20-28,0-1-1,0 0 1,-1 0-1,0 0 1,0-1-1,0 1 1,0 0 0,-1-1-1,0 1 1,0-1-1,0-9 1,-2 11-12,1-1 0,-1 1 0,0-1 0,0 1 0,0 0 0,-1-1 0,0 1 0,1 0 0,-1 0 0,-1 0 0,1 0 0,-1 1 0,1-1 0,-1 1 0,0-1 0,-5-3 0,0 0-48,1 1-1,-1 1 1,0-1-1,0 2 1,0-1 0,-1 1-1,0 0 1,0 0-1,-11-2 1,3 2-684,0 1-1,0 0 1,0 2-1,-21-1 1,28 3 29,5 3-162</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6.733"/>
    </inkml:context>
    <inkml:brush xml:id="br0">
      <inkml:brushProperty name="width" value="0.05" units="cm"/>
      <inkml:brushProperty name="height" value="0.05" units="cm"/>
    </inkml:brush>
  </inkml:definitions>
  <inkml:trace contextRef="#ctx0" brushRef="#br0">235 1 20148,'0'6'1681,"8"11"-1201,1 1-168,3 11 664,0 6-200,-1 13-256,-3 9-136,-7 7-144,-2 5-15,-12 3-73,-8 0-40,-14-7-449,-6 0-479,-16-12 720,-6-8-120,-1-12-56</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7.756"/>
    </inkml:context>
    <inkml:brush xml:id="br0">
      <inkml:brushProperty name="width" value="0.05" units="cm"/>
      <inkml:brushProperty name="height" value="0.05" units="cm"/>
    </inkml:brush>
  </inkml:definitions>
  <inkml:trace contextRef="#ctx0" brushRef="#br0">0 6 19252,'19'-4'2153,"11"2"-1433,7 2-328,7 0 1136,5 0-704,5 0-128,-2 2-519,-2 2-314,-5 1-743,-9 1-416,-13-3 1032,-7 1-240,-15 3-200</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8.232"/>
    </inkml:context>
    <inkml:brush xml:id="br0">
      <inkml:brushProperty name="width" value="0.05" units="cm"/>
      <inkml:brushProperty name="height" value="0.05" units="cm"/>
    </inkml:brush>
  </inkml:definitions>
  <inkml:trace contextRef="#ctx0" brushRef="#br0">1 33 17740,'26'20'1904,"11"-11"-1104,6-6-304,12-3 857,4 0-241,0-8-488,0 2-480,-7-3-2232,-6-2 1976,-15-4-360,-7 0-217</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09.660"/>
    </inkml:context>
    <inkml:brush xml:id="br0">
      <inkml:brushProperty name="width" value="0.05" units="cm"/>
      <inkml:brushProperty name="height" value="0.05" units="cm"/>
    </inkml:brush>
  </inkml:definitions>
  <inkml:trace contextRef="#ctx0" brushRef="#br0">2 628 14923,'-2'4'1503,"3"-3"-388,9-7 256,15-16 69,198-271 2183,-185 239-3357,133-203 705,-171 257-968,0 0 0,0 0 0,0 0 0,0 0 0,0 0 0,1 0 0,-1 0 0,0 0 0,0 0 0,0 0 0,0 0 0,0 0-1,0 0 1,0 0 0,0 0 0,1 0 0,-1 0 0,0 0 0,0 0 0,0 0 0,0 0 0,0 0 0,0 0 0,0 0 0,0 0 0,1 0 0,-1 0 0,0 0 0,0 0 0,0 0 0,0 0 0,0 1 0,0-1 0,0 0 0,0 0 0,0 0-1,0 0 1,0 0 0,0 0 0,0 0 0,0 0 0,0 0 0,0 1 0,1-1 0,-1 0 0,0 0 0,0 0 0,0 0 0,0 0 0,0 0 0,0 0 0,0 1 0,-1-1 0,1 0 0,0 0 0,0 0 0,0 0 0,0 0 0,0 0-1,0 0 1,0 0 0,0 0 0,0 1 0,0-1 0,0 0 0,0 0 0,0 0 0,0 0 0,0 0 0,-1 10 13,-12 98 46,1 215 1,12-318-50,0 2-98,0-1 1,1 1-1,-1-1 0,2 0 0,3 13 0,-5-18 98,0-1 0,0 0 0,0 1-1,0-1 1,0 1 0,0-1 0,0 1 0,1-1 0,-1 0 0,0 1-1,0-1 1,1 0 0,-1 1 0,0-1 0,0 0 0,1 1 0,-1-1-1,0 0 1,1 1 0,-1-1 0,1 0 0,-1 0 0,0 1 0,1-1-1,-1 0 1,1 0 0,-1 0 0,0 0 0,1 0 0,-1 0 0,1 0-1,-1 1 1,1-1 0,-1 0 0,0-1 0,1 1 0,-1 0 0,1 0-1,-1 0 1,1 0 0,-1 0 0,0 0 0,1 0 0,-1-1 0,1 1-1,-1 0 1,1-1 0,1 0-9,0-1 1,0 0-1,0 0 1,0 0-1,-1 0 0,1-1 1,2-4-1,10-23 5</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0.096"/>
    </inkml:context>
    <inkml:brush xml:id="br0">
      <inkml:brushProperty name="width" value="0.05" units="cm"/>
      <inkml:brushProperty name="height" value="0.05" units="cm"/>
    </inkml:brush>
  </inkml:definitions>
  <inkml:trace contextRef="#ctx0" brushRef="#br0">149 1 18732,'6'17'1368,"-11"1"-1096,-4 5-136,0 6 344,-5 3-143,1 5-65,-1-3-64,-3 2-64,0 0-24,2-6 0,0-2-40,4-10-216,2-4-144,9-13-553,-7-2 2138,9-16-1345,3-6-16,2-18-48</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1.669"/>
    </inkml:context>
    <inkml:brush xml:id="br0">
      <inkml:brushProperty name="width" value="0.05" units="cm"/>
      <inkml:brushProperty name="height" value="0.05" units="cm"/>
    </inkml:brush>
  </inkml:definitions>
  <inkml:trace contextRef="#ctx0" brushRef="#br0">216 44 15923,'1'-1'129,"-1"0"1,1 0-1,-1-1 0,1 1 0,-1 0 0,0 0 0,1 0 0,-1-1 0,0 1 0,0 0 0,0 0 0,0 0 0,0-1 0,0 1 0,0 0 0,0 0 0,-1-1 0,1 1 1,0 0-1,-1 0 0,1 0 0,-1 0 0,1 0 0,-1 0 0,0 0 0,1 0 0,-1 0 0,0 0 0,0 0 0,0 0 0,0 0 0,0 0 0,0 0 0,0 1 0,0-1 1,0 1-1,0-1 0,0 0 0,0 1 0,0 0 0,0-1 0,-1 1 0,1 0 0,-1-1 0,-2 1 53,0 0 0,0 0 0,1 0-1,-1 0 1,0 0 0,0 1 0,1 0 0,-1 0 0,0 0-1,1 0 1,-1 0 0,1 1 0,0-1 0,-6 4 0,-1 3-123,1 1 1,-1-1-1,1 2 1,1-1 0,0 1-1,0 1 1,1-1-1,0 1 1,1 1 0,0-1-1,-6 19 1,4-8-67,2 0 0,0 0 1,1 1-1,1 0 0,-1 36 0,4-50 5,2 1-1,-1-1 0,1 1 1,0-1-1,1 1 0,0-1 1,5 12-1,-6-19 5,-1 0 0,1 0 1,0 0-1,0 0 0,0 0 1,1 0-1,-1-1 0,0 1 0,1 0 1,-1-1-1,1 1 0,0-1 0,-1 1 1,1-1-1,0 0 0,0 0 0,0 0 1,0 0-1,0 0 0,0 0 0,0 0 1,0-1-1,0 1 0,0-1 0,0 1 1,0-1-1,1 0 0,-1 0 0,0 0 1,0 0-1,0 0 0,0-1 0,1 1 1,-1-1-1,0 1 0,0-1 1,0 0-1,2-1 0,6-2 39,-1-1 1,0 0-1,0-1 0,0 0 0,-1-1 1,0 1-1,0-2 0,0 1 0,10-15 1,-2 1 166,-1-1 1,22-42 0,-27 44-4,-1-1-1,10-30 1,-17 45-155,-1 0 0,1-1 0,-1 1 0,0-1 0,0 1 0,-1-1 0,0 1 0,0-1 0,0 0 0,-1 1 0,0-1 0,-4-11 0,3 15-75,0 0 0,0 0 0,0 0 0,-1 0 0,1 0 0,-1 1 0,1-1 0,-1 1 0,0 0-1,0 0 1,0 0 0,-1 0 0,1 0 0,0 1 0,-1-1 0,1 1 0,-1 0 0,1 0 0,-5 0 0,1-1-366,0 1 0,0 0 0,0 0 0,0 1 0,0 0 0,0 0 0,0 1 1,-14 2-1,20-2 366,0-1 1,0 0-1,0 0 1,0 0 0,1 1-1,-1-1 1,0 0-1,0 1 1,0-1 0,0 1-1,0-1 1,1 1-1,-1-1 1,0 1 0,0 0-1,1-1 1,-1 1-1,0 0 1,1-1 0,-1 1-1,1 0 1,-1 0-1,1 0 1,-1 0 0,1 0-1,0-1 1,-1 1-1,1 0 1,0 0 0,0 0-1,-1 0 1,1 0-1,0 0 1,0 0 0,0 0-1,1 1 1,5 12-520</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2.346"/>
    </inkml:context>
    <inkml:brush xml:id="br0">
      <inkml:brushProperty name="width" value="0.05" units="cm"/>
      <inkml:brushProperty name="height" value="0.05" units="cm"/>
    </inkml:brush>
  </inkml:definitions>
  <inkml:trace contextRef="#ctx0" brushRef="#br0">101 16 16355,'4'-4'1057,"10"-7"3045,-9 15-2578,-3 10-786,-2 3-425,0-1 1,-2 1 0,0-1-1,-1 0 1,-6 21 0,-32 80 8,13-41-92,18-46-167,3-13-1,1 0 0,1 1 0,1 0 0,-4 31 0,8-48-54,-1 0 0,1 0 0,0 0 0,0 0-1,0 0 1,0 0 0,0 0 0,1 0 0,-1 1 0,0-1 0,0 0 0,1 0 0,-1-1-1,0 1 1,1 0 0,-1 0 0,1 0 0,-1 0 0,1 0 0,0 0 0,-1-1-1,1 1 1,0 0 0,0 0 0,-1-1 0,1 1 0,0 0 0,0-1 0,0 1 0,0-1-1,0 0 1,0 1 0,0-1 0,0 0 0,0 1 0,0-1 0,0 0 0,0 0 0,0 0-1,0 0 1,0 0 0,0 0 0,2 0 0,5-1 32,-1-1 0,1 0 1,-1 0-1,14-6 0,-12 5-21,24-9-426,-1-2 1,0-1-1,0-1 1,-2-1-1,33-25 1,-59 39 206,0 0 0,0-1 0,-1 1 1,1-1-1,-1 0 0,0 0 0,0 0 1,0 0-1,-1-1 0,1 1 0,-1-1 1,0 0-1,2-7 0,0-9-758</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2.825"/>
    </inkml:context>
    <inkml:brush xml:id="br0">
      <inkml:brushProperty name="width" value="0.05" units="cm"/>
      <inkml:brushProperty name="height" value="0.05" units="cm"/>
    </inkml:brush>
  </inkml:definitions>
  <inkml:trace contextRef="#ctx0" brushRef="#br0">38 1 15627,'0'9'1809,"-2"9"-897,0 7-312,1 12 1256,-4 2-415,-2 13-345,-1 2-144,3-2-288,2-3-128,0-8-544,3-4-408,-1-16 408,2-4-104,7-9-136</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3.241"/>
    </inkml:context>
    <inkml:brush xml:id="br0">
      <inkml:brushProperty name="width" value="0.05" units="cm"/>
      <inkml:brushProperty name="height" value="0.05" units="cm"/>
    </inkml:brush>
  </inkml:definitions>
  <inkml:trace contextRef="#ctx0" brushRef="#br0">0 68 16740,'0'8'2008,"5"-1"-992,5-2-336,15-2 1417,6-1-417,10-6-384,6 0-183,7-5-305,3-2-128,-2-3-216,-2 0-128,-10 4-568,-6-1-400,-14 2 544,-9 4-112,-14 4-88</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3.925"/>
    </inkml:context>
    <inkml:brush xml:id="br0">
      <inkml:brushProperty name="width" value="0.05" units="cm"/>
      <inkml:brushProperty name="height" value="0.05" units="cm"/>
    </inkml:brush>
  </inkml:definitions>
  <inkml:trace contextRef="#ctx0" brushRef="#br0">4 497 15035,'0'2'686,"-4"14"589,5-12-247,3-9 1115,129-203 3422,63-98-4315,-196 306-1251,0 0-1,0 0 1,1 1 0,-1-1 0,0 0 0,0 0-1,0 0 1,0 0 0,0 0 0,0 0 0,0 0 0,0 1-1,0-1 1,1 0 0,-1 0 0,0 0 0,0 0-1,0 0 1,0 0 0,0 0 0,0 0 0,1 0 0,-1 0-1,0 0 1,0 0 0,0 0 0,0 0 0,0 0-1,0 0 1,1 0 0,-1 0 0,0 0 0,0 0 0,0 0-1,0 0 1,0 0 0,1 0 0,-1 0 0,0 0 0,0 0-1,0 0 1,0 0 0,0-1 0,-5 27-52,-1-1 0,-2 0 0,-13 32 1,-1 3 21,11-29-6,-1 3-254,1 2 0,-11 64 0,21-95 146,1 0 1,0 0-1,0 0 1,0 0 0,0 0-1,3 7 1,-3-10 119,0-1 1,1 1-1,-1-1 0,1 1 1,0-1-1,-1 0 1,1 1-1,0-1 0,0 0 1,0 0-1,0 1 1,0-1-1,0 0 0,0 0 1,1 0-1,-1 0 1,0 0-1,1 0 0,-1-1 1,0 1-1,1 0 1,-1-1-1,1 1 0,2 0 1,25-1-435</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4.390"/>
    </inkml:context>
    <inkml:brush xml:id="br0">
      <inkml:brushProperty name="width" value="0.05" units="cm"/>
      <inkml:brushProperty name="height" value="0.05" units="cm"/>
    </inkml:brush>
  </inkml:definitions>
  <inkml:trace contextRef="#ctx0" brushRef="#br0">165 2 17068,'-3'-1'127,"0"1"0,0 0 0,0-1 0,1 1 0,-1 0 0,0 1 0,0-1 0,0 0 0,0 1 0,0 0 0,0-1 0,1 1 0,-1 0 0,0 1 0,-4 1 0,3 0 3,-1 1 0,1-1 0,0 1 0,0-1-1,0 1 1,1 0 0,0 1 0,-4 4 0,0 3 45,1-1 0,1 1 0,-1 0 1,2 1-1,0-1 0,-4 19 0,7-26-113,0 1-1,0-1 0,1 1 1,0 0-1,0-1 0,0 1 1,0 0-1,1-1 1,0 1-1,3 8 0,-3-11-27,0-1 0,1 1 0,-1-1 0,0 0 0,1 0 0,0 0 0,-1 0 0,1 0 0,0 0 0,0 0-1,0 0 1,0-1 0,1 1 0,-1-1 0,0 0 0,1 1 0,-1-1 0,0 0 0,1 0 0,-1-1 0,1 1 0,0 0-1,-1-1 1,6 1 0,0-1 35,0-1 0,1 1-1,-1-1 1,0-1 0,0 1 0,0-2-1,0 1 1,0-1 0,0 0 0,-1 0-1,1-1 1,-1 0 0,0-1-1,7-5 1,-6 5 34,-1-1-1,0 0 1,-1 0-1,1 0 1,-1-1 0,-1 0-1,1 0 1,-1-1-1,0 1 1,-1-1 0,0 0-1,6-16 1,-9 21-55,0 0 1,0 0 0,-1-1 0,1 1-1,-1 0 1,0 0 0,0 0-1,0-1 1,0 1 0,-1 0 0,1 0-1,-1 0 1,0 0 0,0-1-1,0 1 1,0 0 0,0 1 0,-1-1-1,-1-3 1,0 3-18,1 1 0,0 0 0,-1-1 0,1 1 0,-1 0 0,0 1 0,0-1 0,0 0 0,0 1 0,0-1 0,0 1 0,0 0 0,0 0 0,0 1 0,-1-1 0,1 0 0,0 1 0,-6 0 0,-1 0-65,-1 1 0,0 0 0,1 0 0,0 1 0,-1 1 0,1 0 0,0 0 0,-18 9 0,11-4-356,1 2 0,0 0 0,0 0 0,-15 14-1,29-22 125,-1 0-1,0 1 1,1 0-1,-1-1 0,1 1 1,0 0-1,0 0 1,-2 4-1,4-7 243,0 1 0,0-1-1,0 0 1,0 1 0,0-1-1,0 0 1,0 1 0,0-1-1,0 0 1,0 1 0,0-1 0,0 0-1,0 1 1,1-1 0,-1 0-1,0 1 1,0-1 0,0 0 0,0 0-1,1 1 1,-1-1 0,0 0-1,0 0 1,1 1 0,-1-1-1,0 0 1,0 0 0,1 0 0,-1 1-1,0-1 1,0 0 0,1 0-1,-1 0 1,0 0 0,1 0 0,-1 0-1,0 0 1,1 0 0,-1 0-1,0 0 1,1 0 0,-1 0-1,0 0 1,1 0 0,-1 0 0,0 0-1,1 0 1,-1 0 0,3 0-138,18 2-604</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4.874"/>
    </inkml:context>
    <inkml:brush xml:id="br0">
      <inkml:brushProperty name="width" value="0.05" units="cm"/>
      <inkml:brushProperty name="height" value="0.05" units="cm"/>
    </inkml:brush>
  </inkml:definitions>
  <inkml:trace contextRef="#ctx0" brushRef="#br0">159 0 15915,'-7'7'302,"-21"20"1353,-40 52 1,61-69-1426,0 0 0,1 0 0,0 1 0,1 0 0,0 0 0,1 0 1,0 1-1,1 0 0,-4 20 0,7-28-168,-1 0 0,1 0 1,0 0-1,0 1 0,0-1 0,0 0 1,1 0-1,0 0 0,-1 0 1,2 0-1,-1 0 0,0 0 1,1 0-1,0 0 0,0-1 0,0 1 1,0 0-1,1-1 0,-1 0 1,1 0-1,0 1 0,0-2 1,0 1-1,0 0 0,0-1 0,1 1 1,6 2-1,-3-1 4,0-2 0,1 1 0,-1-1 0,1 0-1,-1 0 1,1-1 0,0 0 0,-1-1 0,1 0 0,0 0 0,0 0 0,0-1-1,-1 0 1,10-3 0,-2 0 60,-1-1-1,0-1 0,-1 0 0,1 0 1,-1-2-1,-1 0 0,1 0 0,-1-1 1,-1 0-1,0-1 0,0-1 1,-1 1-1,0-2 0,-1 1 0,9-15 1,-16 22-78,0 0 0,0 0 0,0 0 0,0-1 1,-1 1-1,0 0 0,0-1 0,0 1 0,0-1 1,-1 1-1,0-7 0,0 8-32,0 0 0,-1 1 0,1-1 0,-1 0 0,0 1 0,0-1 0,0 1 0,0-1 0,0 1 0,-1 0 0,1-1 0,-1 1 0,1 0 0,-1 0 0,0 0 0,0 0 0,0 0 0,0 1 0,0-1 0,-4-1 1,-2-2-125,-1 1 1,1 0 0,-1 1 0,0 0 0,0 1 0,-1 0 0,1 0 0,0 1 0,-1 0 0,-18 1 0,10 1-230,-1 0 0,0 2-1,1 0 1,-29 9 0,7 3-159,8 2-84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5.517"/>
    </inkml:context>
    <inkml:brush xml:id="br0">
      <inkml:brushProperty name="width" value="0.05" units="cm"/>
      <inkml:brushProperty name="height" value="0.05" units="cm"/>
    </inkml:brush>
  </inkml:definitions>
  <inkml:trace contextRef="#ctx0" brushRef="#br0">1 443 15395,'0'0'50,"0"0"0,0 1 0,0-1 0,0 0 0,0 1 0,0-1-1,0 1 1,0-1 0,0 0 0,0 0 0,0 1 0,1-1 0,-1 0 0,0 1 0,0-1-1,0 0 1,1 1 0,-1-1 0,0 0 0,0 0 0,0 1 0,1-1 0,-1 0-1,0 0 1,1 0 0,-1 0 0,0 1 0,0-1 0,1 0 0,-1 0 0,0 0-1,1 0 1,-1 0 0,0 0 0,1 0 0,-1 0 0,0 0 0,1 0 0,-1 0 0,1 0-1,-1 0 1,0 0 0,1 0 0,-1 0 0,0 0 0,0 0 0,1-1 0,26-1 420,-20 1-122,372-49 3900,269-28-2009,-110 37-1908,197-19-386,-239 12-61,102-10 92,-418 34 737,196-52-1,-355 72-542,-21 4-159,1-1 0,0 1 1,-1 0-1,1 0 0,-1 0 0,1 0 1,0 0-1,-1-1 0,1 1 1,0 0-1,-1 0 0,1 0 0,-1 1 1,1-1-1,0 0 0,-1 0 1,1 0-1,-1 0 0,1 1 0,0-1 1,-1 0-1,1 0 0,-1 1 1,1-1-1,0 1 0,-2 0-43,0 0 0,0 0 0,0 0 0,0 0 0,0 0 0,0 0 1,0 0-1,-1-1 0,1 1 0,0 0 0,-1-1 0,1 1 0,0-1 0,-1 1 0,1-1 0,-2 1 0,-24 4-2119,26-5 2116,1 0 0,-1 0-1,0 0 1,1 0 0,-1 0 0,0 0-1,0 0 1,1 0 0,-1-1-1,0 1 1,1 0 0,-1 0 0,0-1-1,1 1 1,-1 0 0,0-1 0,1 1-1,-1-1 1,1 1 0,-1-1-1,1 1 1,-1-1 0,1 1 0,-1-1-1,1 1 1,0-1 0,-1 0-1,1 1 1,0-1 0,-1-1 0,-4-14-700</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6.264"/>
    </inkml:context>
    <inkml:brush xml:id="br0">
      <inkml:brushProperty name="width" value="0.05" units="cm"/>
      <inkml:brushProperty name="height" value="0.05" units="cm"/>
    </inkml:brush>
  </inkml:definitions>
  <inkml:trace contextRef="#ctx0" brushRef="#br0">23 416 16604,'-6'10'923,"4"-7"-542,-1 1 0,1-1 0,0 1 0,0 0 1,0 0-1,-2 7 0,6-11-129,-1 0 0,0-1 0,1 1 1,-1 0-1,1-1 0,-1 1 0,0-1 0,0 1 0,1-1 1,-1 0-1,2-1 0,34-25 1111,-1-1 0,58-60 1,54-79-282,-141 159-1017,90-117 342,-88 117-356,-9 16-36,-8 27-26,5-25 15,-16 69-282,3 1 1,3 1-1,-3 126 1,18-200-847,1-9 570,3-12 160,-6 13 337,7-20-543</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6.712"/>
    </inkml:context>
    <inkml:brush xml:id="br0">
      <inkml:brushProperty name="width" value="0.05" units="cm"/>
      <inkml:brushProperty name="height" value="0.05" units="cm"/>
    </inkml:brush>
  </inkml:definitions>
  <inkml:trace contextRef="#ctx0" brushRef="#br0">153 45 20028,'-2'-1'73,"1"1"1,-1-1-1,1 0 0,-1 1 0,1-1 0,-1 1 1,1-1-1,-1 1 0,0-1 0,1 1 1,-1 0-1,0 0 0,1 0 0,-1 0 0,0 0 1,1 1-1,-1-1 0,0 0 0,1 1 0,-1-1 1,1 1-1,-1-1 0,1 1 0,-1 0 0,1 0 1,-1 0-1,1 0 0,0 0 0,-1 0 0,1 0 1,-2 2-1,-5 4 127,0 1 0,0 0 0,-9 13 1,9-9-71,1-1 1,0 1 0,0 0-1,1 0 1,1 1 0,-7 23-1,9-29-64,2 1-1,-1 0 0,1 0 0,0 0 0,1 0 0,0 0 0,0 0 0,0 0 0,1 0 0,1-1 0,-1 1 0,1 0 0,3 7 0,-4-12-28,1 0-1,-1 0 0,1 0 1,0 0-1,-1-1 0,1 1 1,0-1-1,1 1 1,-1-1-1,0 0 0,1 0 1,-1 0-1,1 0 0,-1 0 1,1-1-1,0 1 0,0-1 1,0 0-1,0 1 0,0-2 1,0 1-1,0 0 1,0 0-1,1-1 0,-1 0 1,0 0-1,0 0 0,0 0 1,1 0-1,-1 0 0,5-2 1,1 0 20,0-1 1,-1 1-1,0-2 1,1 1-1,-1-1 1,-1 0 0,1-1-1,-1 0 1,1 0-1,9-9 1,-6 3 32,-1-1 0,-1 0 1,0 0-1,0-1 0,-1 0 0,-1 0 1,0-1-1,9-27 0,-13 33-49,-1 0-1,-1 1 1,1-1-1,-1 0 1,-1 0-1,1 0 0,-1 0 1,-2-11-1,1 14-24,0 0 0,0 0 0,-1 1 0,1-1 0,-1 1 0,0-1 0,-1 1 0,1 0 0,-1 0 0,1 0 0,-1 0 0,-1 0 0,1 1 0,-6-6 0,4 6-44,1 0 0,0 0 1,-1 1-1,0 0 0,1 0 0,-1 0 0,0 0 1,0 1-1,0 0 0,0 0 0,0 0 0,-1 1 1,1 0-1,0 0 0,0 0 0,0 0 0,0 1 1,0 0-1,0 0 0,0 0 0,0 1 0,-6 2 1,5-2-181,0 1 1,1 0 0,-1-1 0,1 2 0,-1-1 0,1 1 0,0-1 0,0 1 0,1 1 0,-1-1 0,1 1-1,0 0 1,0 0 0,1 0 0,0 0 0,-1 0 0,2 1 0,-4 7 0,5-12 109,1 1 0,-1 0 0,1 0 0,-1 0 0,1 0 0,0 0 0,0 0 0,0 0 0,0 0 0,0 0-1,0 0 1,1 0 0,-1 0 0,0-1 0,1 1 0,0 0 0,-1 0 0,1 0 0,0 0 0,0-1 0,0 1 0,0 0 0,0-1 0,0 1 0,1-1 0,-1 1 0,1-1 0,-1 0 0,1 0 0,-1 1 0,1-1 0,-1 0 0,4 1 0,24 11-953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0.527"/>
    </inkml:context>
    <inkml:brush xml:id="br0">
      <inkml:brushProperty name="width" value="0.05" units="cm"/>
      <inkml:brushProperty name="height" value="0.05" units="cm"/>
    </inkml:brush>
  </inkml:definitions>
  <inkml:trace contextRef="#ctx0" brushRef="#br0">247 32 14771,'-7'-5'320,"0"1"1,0 0-1,0 1 0,0 0 1,-1 0-1,0 0 0,0 1 1,-10-2-1,12 4-167,1 0 0,0 0 0,0 0 0,0 0 0,0 1 0,0 0 0,0 0 0,0 0 0,0 1 0,0 0 0,1 0 0,-1 0 1,0 0-1,-5 5 0,2-1 39,-1 0 1,2 1-1,-1 0 1,1 0-1,0 1 1,0 0 0,-6 10-1,10-14-146,0 1 0,1 0 1,-1-1-1,1 1 0,0 0 0,0 0 0,0 0 0,1 0 1,0 0-1,0 1 0,0-1 0,1 0 0,0 1 0,0-1 1,1 9-1,-1-11-42,1-1 1,-1 0 0,1 0-1,0 0 1,0 0-1,0 0 1,0 0 0,0 0-1,0 0 1,0 0 0,0 0-1,1-1 1,-1 1-1,1-1 1,-1 1 0,1-1-1,0 1 1,0-1 0,0 0-1,-1 0 1,4 2-1,-1-2-19,0 0-1,0 0 0,-1-1 0,1 1 0,0-1 0,0 0 0,0 0 0,0 0 1,0 0-1,0-1 0,5-1 0,1-1-83,1 0 1,0-1 0,-1 0-1,0-1 1,0 0-1,-1 0 1,18-14 0,-18 12-35,-1-1 1,0 0 0,-1-1 0,13-18-1,-17 23 101,-1 0 1,1-1-1,-1 1 0,0-1 0,0 1 0,-1-1 0,1 0 0,-1 1 0,0-1 0,-1 0 0,1 0 0,-1 0 0,0 0 0,0-5 0,0 8 48,0 1-1,0 0 0,0-1 1,-1 1-1,1-1 0,0 1 1,-1 0-1,1 0 0,-1-1 1,1 1-1,-1 0 0,1 0 1,-1-1-1,0 1 0,0 0 1,0 0-1,0 0 0,0 0 1,0 0-1,0 0 0,0 0 1,0 1-1,0-1 0,0 0 1,0 1-1,-1-1 0,1 0 1,0 1-1,0-1 0,-1 1 1,1 0-1,0 0 0,-1-1 1,1 1-1,0 0 0,-1 0 1,1 0-1,-1 0 0,1 0 1,0 1-1,-1-1 0,1 0 1,0 1-1,-3 0 0,-2 1 79,0 1 0,1 0-1,-1 0 1,1 0-1,0 0 1,0 1-1,0 0 1,-7 7 0,-2 4-37,0 1 1,2 1-1,0 0 1,1 0-1,1 1 0,0 0 1,1 1-1,1 0 1,1 1-1,-6 28 1,13-33-752,7-10 54,-5-6 582,0 1 0,0 0 0,0-1 0,0 0 0,0 1 0,0-1 0,-1 0 1,1 0-1,0 0 0,3-2 0,15-11-400</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4:17.116"/>
    </inkml:context>
    <inkml:brush xml:id="br0">
      <inkml:brushProperty name="width" value="0.05" units="cm"/>
      <inkml:brushProperty name="height" value="0.05" units="cm"/>
    </inkml:brush>
  </inkml:definitions>
  <inkml:trace contextRef="#ctx0" brushRef="#br0">231 3 20876,'-4'-1'162,"0"0"-1,0 1 0,0 0 1,0 0-1,0 0 0,0 0 1,0 1-1,1-1 0,-1 1 1,0 0-1,0 0 0,0 1 1,1-1-1,-7 4 0,-4 2 125,1 1 0,-17 13 0,19-12-98,0 1-1,1-1 1,0 2-1,0 0 0,1 0 1,0 0-1,-13 25 0,19-30-142,0 0 0,1 0 0,0 1 0,0-1 0,0 0 0,1 1 0,0-1 0,-1 11 0,3-13-18,-1 1 0,0-1 0,1 0 1,0 0-1,0 0 0,0 0 0,0 0 0,1 0 0,-1 0 0,1 0 0,0-1 0,0 1 0,1-1 0,3 6 0,-1-4 1,0-1-1,1 1 1,-1-1 0,1 0-1,0 0 1,0 0-1,0-1 1,0 0-1,1-1 1,-1 1 0,1-1-1,0 0 1,0-1-1,0 1 1,-1-1-1,1-1 1,0 1-1,9-2 1,-3 1 20,-1-1 0,1-1 1,-1 0-1,1-1 0,-1 0 0,0-1 0,0 0 1,0-1-1,13-7 0,-18 8 9,0-1 0,0 1-1,-1-1 1,0-1 0,0 1 0,-1-1 0,1 0 0,-1 0-1,0-1 1,-1 1 0,1-1 0,4-12 0,-7 15-31,-1 0 1,1-1 0,-1 1 0,0 0-1,0-1 1,-1 1 0,1-1 0,-1 0-1,0 1 1,0-1 0,-1 1-1,1-1 1,-1 1 0,0-1 0,0 1-1,-1 0 1,1-1 0,-1 1 0,0 0-1,0 0 1,0 0 0,-1 0-1,-4-5 1,3 4-102,-1-1 0,0 2-1,0-1 1,-1 1 0,1 0 0,-1 0 0,0 0-1,0 1 1,0 0 0,-1 0 0,1 0-1,-1 1 1,0 0 0,1 0 0,-1 1 0,0 0-1,-7 0 1,3 0-105,1 1-1,-1 0 1,0 1 0,1 1-1,-1 0 1,1 0 0,0 1-1,-1 0 1,1 0-1,-14 8 1,-24 16-519</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5:25.164"/>
    </inkml:context>
    <inkml:brush xml:id="br0">
      <inkml:brushProperty name="width" value="0.05" units="cm"/>
      <inkml:brushProperty name="height" value="0.05" units="cm"/>
    </inkml:brush>
  </inkml:definitions>
  <inkml:trace contextRef="#ctx0" brushRef="#br0">9931 155 12995,'-163'-50'1417,"-65"-15"-1490,132 49-220,-160-6-1,-98 21-69,349 1 361,-1576 23 530,-388 23 304,700 5-709,1065-42-112,-18 0 0,-748 43-44,442 2-112,6 40 35,431-70 112,2 3 0,1 4 0,1 4 0,2 4 0,2 3-1,1 4 1,-99 75 0,-153 142 14,278-211-23,1 2-1,3 2 0,-69 98 0,97-118 1,2 1 0,1 2 0,3 0 0,-18 52-1,26-63 2,2 0 0,2 1 0,0 0 0,2 0 0,1 0-1,1 1 1,3 36 0,1-50 1,0-1 0,1 0 1,1 0-1,0 0 0,1 0 0,1-1 0,0 0 0,1 0 0,11 17 0,-5-13-2,0 0 1,2-1-1,0-1 0,0 0 0,32 24 0,-11-14-8,1-2 1,41 20-1,79 31-38,-154-74 52,378 186 10,-180-89 24,4-8-1,244 71 1,-325-120-24,486 132 18,158-52 307,-433-75-125,-27-6-105,378 1 1,-64-54-84,-198 1-7,711-45 24,-1070 51-38,1086-95 34,-667 83 67,99-7-42,-464 13-54,0-6 1,215-60-1,-269 56 9,-2-3 0,-1-3 0,-1-2 1,-1-3-1,56-42 0,-36 20-6,436-318 107,-418 292-107,-4-5 0,-3-4 0,-4-3 0,99-140 0,-161 195 37,-1-1 1,-2-1-1,-2-1 1,27-76-1,-37 83 31,-1 0-1,-1-1 1,-2 0-1,-1 0 1,-2 0-1,-2-60 1,-4 70-43,-2 0 1,0 1-1,-1-1 0,-1 1 1,-2 1-1,0-1 0,-2 1 1,0 1-1,-2 0 0,0 1 1,-1 0-1,-27-30 0,6 13-42,-1 2 1,-1 2-1,-2 1 0,-2 2 0,-53-32 0,6 13 8,-2 4 0,-2 4 0,-117-37 0,45 30-26,-183-29 1,293 69 494,0 3 0,0 2 1,-108 6-1,89 4-149</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6:51.486"/>
    </inkml:context>
    <inkml:brush xml:id="br0">
      <inkml:brushProperty name="width" value="0.05" units="cm"/>
      <inkml:brushProperty name="height" value="0.05" units="cm"/>
    </inkml:brush>
  </inkml:definitions>
  <inkml:trace contextRef="#ctx0" brushRef="#br0">0 402 13915,'34'-10'3672,"38"-1"-2579,-41 8-1102,59-15-1,-73 13 96,3-2 117,1 0 1,0 2-1,1 0 1,-1 2-1,1 0 1,24 0-1,208 7 118,241 15-263,174 12-38,3-43 9,-263 2-21,748-7-1,-231 8 1,-530-14-66,-2-29-2,-366 48 55,158-20-30,352-1-1,-434 27 18,-1-5-1,156-24 0,-165 12 7,137-43 0,43-26 80,-274 84-178,-13-7-490,-1 0 466</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7:17.336"/>
    </inkml:context>
    <inkml:brush xml:id="br0">
      <inkml:brushProperty name="width" value="0.05" units="cm"/>
      <inkml:brushProperty name="height" value="0.05" units="cm"/>
    </inkml:brush>
  </inkml:definitions>
  <inkml:trace contextRef="#ctx0" brushRef="#br0">4983 293 11931,'0'-1'83,"1"0"1,-1-1 0,0 1-1,1-1 1,-1 1 0,0 0-1,0-1 1,0 1 0,0-1-1,0 1 1,0 0 0,-1-1-1,1 1 1,0 0 0,-1-1-1,1 1 1,-1 0 0,0-1-1,1 1 1,-1 0 0,0 0-1,-1-3 1,0 3 7,0 0 0,1 0 1,-1-1-1,0 1 0,0 0 0,0 1 1,0-1-1,0 0 0,0 0 0,-1 1 1,1-1-1,0 1 0,-3 0 1,-6-1 83,-1 2 1,1-1 0,-1 1 0,-13 4 0,25-5-177,-54 8 154,-1-2-1,1-3 1,-71-4-1,-164-27 362,282 27-497,-232-33 103,-118-12-62,-591-4 591,8 43-616,320 32-37,499-13 1,1 6 0,0 5 1,-126 42-1,195-48-2,2 2 0,0 2 0,-59 36 1,78-37 1,0 0 1,1 2 0,2 1-1,0 1 1,-41 49 0,66-70 2,-16 17-24,2 1 1,0 1-1,1 0 1,-13 28-1,26-44 18,-1 0 0,1 0 0,-1 0 0,2 0 0,-1 1 0,1-1 0,0 1 0,0-1 0,1 1 0,0-1 0,0 1 0,0-1 0,1 1 0,0-1 0,0 1 0,1-1 0,0 0 0,0 1 0,0-1 0,1 0 0,0 0 0,4 7 0,20 23-52,31 33 0,5 7 43,-34-38 9,1-2 0,2-1-1,1-1 1,2-2 0,56 41 0,-43-42 4,2-1 0,1-3 0,89 35 1,-65-36-2,1-4 1,84 15-1,165 4 1,2-22 8,-149-10 3,-176-9-9,1166 42-262,-526-57-116,-3-40 302,-519 42 102,-47 6 6,-1-3 0,75-20 0,-126 24-25,-1-2 1,-1 0 0,0-1 0,0-1 0,0 0-1,20-17 1,-13 7 10,-2-1 0,0-1 0,30-38 0,0-12 104,87-153 0,-136 215-111,3-4 37,-1 0 0,0-1 0,-1 0 0,0 0 0,-1-1 0,-1 0 1,3-22-1,-6 28-10,0 0 0,-1 1 0,-1-1 0,1 0 0,-1 0 0,-1 0 0,0 1 0,-1-1 0,1 1 0,-2-1 0,1 1 0,-1 0 0,-8-12 1,-11-14 24,-2 2 0,-1 1 1,-1 2-1,-1 0 1,-2 2-1,-58-43 1,40 38-36,-1 2 1,-2 2-1,-1 2 1,-66-23-1,6 12-164,0 6-1,-2 4 1,-1 6-1,-197-13 1,272 32-63,-35-1-72,0-3 0,-140-31 1,88-7-62</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8:40.666"/>
    </inkml:context>
    <inkml:brush xml:id="br0">
      <inkml:brushProperty name="width" value="0.05" units="cm"/>
      <inkml:brushProperty name="height" value="0.05" units="cm"/>
    </inkml:brush>
  </inkml:definitions>
  <inkml:trace contextRef="#ctx0" brushRef="#br0">15 1 10922,'-14'-1'5066,"35"11"-3045,-12-5-1906,0 0-1,0-1 1,1 0-1,0-1 1,0 1-1,15 1 1,66 6 148,-33-5-117,248 45 104,116 14-164,-88-34 20,147 17-82,-150-16 10,522-16 1,-587-22-17,101-4-27,-255 1 1,141-28 0,3-24 13,-114 25 9,224-27 1,-302 61 490,-64 2-484,0 0 1,1 0-1,-1 0 0,0 0 1,1 0-1,-1 0 0,0 0 0,0 1 1,1-1-1,-1 0 0,0 0 1,0 0-1,1 0 0,-1 1 1,0-1-1,0 0 0,1 0 1,-1 1-1,0-1 0,0 0 0,0 0 1,1 1-1,-1-1 0,0 0 1,0 0-1,0 1 0,0-1 1,0 0-1,0 1 0,0-1 1,0 0-1,0 1 0,1-1 0,-1 0 1,0 1-1,-1-1 0,1 0 1,0 1-1,0-1 0,0 0 1,0 0-1,0 1 0,0-1 1,0 1-1,0-1-41,0 0 0,0 1 1,0-1-1,0 0 0,-1 1 0,1-1 1,0 0-1,0 1 0,0-1 0,0 0 1,0 1-1,0-1 0,-1 0 0,1 0 1,0 1-1,0-1 0,0 0 0,-1 1 1,1-1-1,0 0 0,0 0 0,-1 0 1,1 1-1,0-1 0,-1 0 1,1 0-1,0 0 0,-1 0 0,1 0 1,0 1-1,-1-1 0,1 0 0,0 0 1,-1 0-1,1 0 0,-38-30-1327,10 9 891</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8:56.322"/>
    </inkml:context>
    <inkml:brush xml:id="br0">
      <inkml:brushProperty name="width" value="0.05" units="cm"/>
      <inkml:brushProperty name="height" value="0.05" units="cm"/>
    </inkml:brush>
  </inkml:definitions>
  <inkml:trace contextRef="#ctx0" brushRef="#br0">0 30 11026,'6'6'225,"1"1"-1,0-1 1,1 0-1,-1 0 0,1-1 1,0 0-1,0 0 1,0-1-1,1 0 1,0-1-1,0 0 0,14 3 1,4 0 140,1-1-1,53 1 1,18-8-120,-1-4 0,102-19 0,102-8-1,-213 32-228,122 13 0,88 30-4,-298-42-12,493 48 23,3-35 101,-77-4 166,248 5 107,-1-49-291,-528 19-83,592-41 298,-601 60 347,-130-3-657,0 0-1,1 0 1,-1 0 0,1 0-1,-1 0 1,1 0-1,-1 0 1,1 0-1,-1 0 1,1 0 0,-1 0-1,1 0 1,-1 0-1,0-1 1,1 1 0,-1 0-1,1 0 1,-1 0-1,0-1 1,1 1 0,-1 0-1,1-1 1,-1 1-1,0 0 1,0-1-1,1 1 1,-1 0 0,0-1-1,1 0 1,-2-14 689,-17-17-195,-3 6-293</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8:57.330"/>
    </inkml:context>
    <inkml:brush xml:id="br0">
      <inkml:brushProperty name="width" value="0.05" units="cm"/>
      <inkml:brushProperty name="height" value="0.05" units="cm"/>
    </inkml:brush>
  </inkml:definitions>
  <inkml:trace contextRef="#ctx0" brushRef="#br0">0 243 15307,'36'-5'176,"534"-70"813,0 39-1083,-218 41 42,19-1 233,-1-25-15,-348 19-216,121-20-89,-129 19 123,-1-1-1,0 0 1,1-1 0,-1 0-1,-1-1 1,1-1 0,-1 0-1,12-9 1,11-17-118</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9:35.324"/>
    </inkml:context>
    <inkml:brush xml:id="br0">
      <inkml:brushProperty name="width" value="0.05" units="cm"/>
      <inkml:brushProperty name="height" value="0.05" units="cm"/>
    </inkml:brush>
  </inkml:definitions>
  <inkml:trace contextRef="#ctx0" brushRef="#br0">0 175 13283,'3'0'137,"0"-1"1,0 0 0,0 1-1,0-1 1,0 0-1,0 0 1,-1 0-1,1-1 1,0 1-1,-1-1 1,1 0 0,-1 1-1,1-1 1,2-4-1,19-11 200,12-1-332,2 2-1,0 1 1,1 2-1,0 2 0,55-9 1,206-13 17,-282 31-20,135-5 35,188 14 0,153 47 56,1038 100 499,-331-186 252,-725 9-360,-464 23-467,55 3 151,-60-3-154,-1 2-1,1-1 1,-1 0 0,0 1 0,0 0-1,0 1 1,11 6 0,-5 5-398,-12-13 378,1-1 0,-1 0 0,0 0 0,0 0 0,1 0 0,-1 1 0,0-1 0,0 0 0,0 0 0,0 0 0,1 1 0,-1-1-1,0 0 1,0 0 0,0 1 0,0-1 0,0 0 0,0 1 0,1-1 0,-1 0 0,0 0 0,0 1 0,0-1 0,0 0 0,0 1 0,0-1 0,0 0 0,0 0 0,0 1 0,-1-1 0,1 0 0,0 1 0,0-1-1,0 0 1,0 0 0,0 1 0,0-1 0,-1 0 0,1 0 0,0 1 0,0-1 0,0 0 0,0 0 0,-1 0 0,1 1 0,0-1 0,0 0 0,-1 0 0,1 0 0,-1 1 0,-13-3-166</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9:36.366"/>
    </inkml:context>
    <inkml:brush xml:id="br0">
      <inkml:brushProperty name="width" value="0.05" units="cm"/>
      <inkml:brushProperty name="height" value="0.05" units="cm"/>
    </inkml:brush>
  </inkml:definitions>
  <inkml:trace contextRef="#ctx0" brushRef="#br0">0 440 13651,'1'-5'92,"1"1"1,-1-1-1,1 1 0,0 0 1,0-1-1,0 1 0,1 0 1,0 0-1,-1 1 0,1-1 0,0 1 1,1-1-1,-1 1 0,1 0 1,-1 0-1,9-5 0,5-3 17,1 1-1,26-11 0,-13 9-30,1 2 0,-1 0 0,2 2 0,-1 2 0,48-4 0,170 5 41,-194 5-97,122 1 95,198-24 1,-24-42 219,-7-23-475,-332 84-164,57-18-869,-64 19 1096,1 0 1,-1 0 0,1-1 0,-1 0-1,0-1 1,0 1 0,8-10-1,6-11-370</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9:38.433"/>
    </inkml:context>
    <inkml:brush xml:id="br0">
      <inkml:brushProperty name="width" value="0.05" units="cm"/>
      <inkml:brushProperty name="height" value="0.05" units="cm"/>
    </inkml:brush>
  </inkml:definitions>
  <inkml:trace contextRef="#ctx0" brushRef="#br0">4034 163 11314,'-81'-17'2213,"41"9"-1354,-43-13 1,24 5-736,-1 2 1,-78-7-1,44 8-105,-61-11 33,-1 8 0,-220 4 0,115 22-34,-299 5 31,377-17-38,-530 18 56,63 76 7,616-86-57,0 2 1,1 1-1,-58 23 1,78-26-18,0 0 1,1 1 0,0 1 0,0 0-1,1 1 1,0 0 0,0 1-1,1 0 1,0 0 0,1 1 0,-15 23-1,12-14-1,0 1-1,2 0 0,0 1 0,2 0 1,0 0-1,2 1 0,0 0 0,1 0 1,2 0-1,0 0 0,2 1 0,0 0 1,2-1-1,0 1 0,2-1 0,0 1 1,2-1-1,1 0 0,0-1 0,2 1 1,11 24-1,3-5 9,1 0 1,3-2-1,1 0 1,1-2-1,36 36 1,-37-47 8,1-1 0,1-1 0,1-1 1,1-2-1,1-1 0,61 29 0,-23-21 28,0-3-1,134 32 0,-100-38 9,152 10-1,-17-23 13,250-25 1,-434 14-58,742-54 32,-3-37-125,-640 69 63,-1-7 0,-2-7 0,-2-6 0,201-91 0,-296 112 29,0-3 0,-2-2 1,-1-3-1,48-39 0,-91 65 41,-1 1-1,1-1 1,-1 0 0,-1-1-1,1 0 1,-1 0 0,-1 0 0,1-1-1,-2 1 1,1-1 0,-1-1 0,0 1-1,-1-1 1,0 1 0,-1-1-1,0 0 1,0 0 0,-1 0 0,0 0-1,-1 0 1,0 0 0,-1 0 0,0 0-1,0 0 1,-1 0 0,-1 0-1,-5-14 1,1 2 104,-2 1-1,0 1 1,-2-1-1,0 2 1,-1-1-1,-1 2 1,0 0-1,-19-19 1,11 16-7,-2 1-1,0 0 1,-1 2 0,-1 1 0,-42-23-1,23 19-112,-1 2 0,-1 2 0,-1 2 0,0 2 0,-1 2 0,0 2 0,-70-3 0,35 9-343,-106 10 0,-83 23 510,188-19-351,-62 7 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19.782"/>
    </inkml:context>
    <inkml:brush xml:id="br0">
      <inkml:brushProperty name="width" value="0.05" units="cm"/>
      <inkml:brushProperty name="height" value="0.05" units="cm"/>
    </inkml:brush>
  </inkml:definitions>
  <inkml:trace contextRef="#ctx0" brushRef="#br0">183 68 15227,'4'-2'311,"0"-1"0,0 1 0,0-1 0,-1 0 0,1 0 0,-1 0 0,5-7 0,-7 9-229,-1 1 0,1-1-1,-1 0 1,1 1-1,-1-1 1,1 0-1,-1 0 1,0 1 0,1-1-1,-1 0 1,0 0-1,1 0 1,-1 0-1,0 1 1,0-1 0,0 0-1,0 0 1,0 0-1,0 0 1,0 0 0,0 0-1,-1 1 1,1-1-1,0 0 1,0 0-1,-1 0 1,1 1 0,0-1-1,-1 0 1,1 0-1,-1 1 1,1-1-1,-1 0 1,1 1 0,-1-1-1,0 0 1,1 1-1,-1-1 1,0 1-1,1-1 1,-1 1 0,0-1-1,0 1 1,1 0-1,-1-1 1,0 1-1,0 0 1,-1-1 0,-3 0 90,0 0-1,0 0 1,0 0 0,0 1 0,0 0 0,-1 0 0,1 0 0,0 0 0,0 1 0,0 0 0,0 0 0,0 0 0,0 1-1,1 0 1,-1 0 0,0 0 0,-8 5 0,-1 2 83,0 0 0,1 1 1,0 0-1,-14 16 0,30-30-187,1 1 1,0 0-1,0 0 1,0 0-1,0 0 0,1 1 1,-1 0-1,1 0 1,6-2-1,-10 4-65,-1 0-1,1 0 1,-1 0-1,1 0 1,-1 1-1,0-1 1,1 0-1,-1 0 1,0 1 0,1-1-1,-1 0 1,0 1-1,1-1 1,-1 0-1,0 1 1,1-1-1,-1 1 1,0-1 0,0 0-1,0 1 1,1-1-1,-1 1 1,0-1-1,0 1 1,0-1-1,0 1 1,0-1-1,0 0 1,0 1 0,0-1-1,0 1 1,0-1-1,0 1 1,0-1-1,0 1 1,0-1-1,-1 1 1,1 0-1,-5 18 8,-17 42 7,8-25-19,1 0 0,-12 64 0,24-99 2,1 1 1,-1-1-1,1 1 0,0-1 1,0 1-1,0 0 0,0-1 1,0 1-1,0-1 0,0 1 1,0-1-1,1 1 0,-1-1 1,1 1-1,-1-1 0,1 1 1,0-1-1,-1 1 0,2 1 1,-1-2-1,0-1-1,0 1 1,0-1 0,0 0 0,0 1 0,0-1 0,0 0 0,0 0 0,0 0 0,0 1 0,0-1-1,-1 0 1,1 0 0,0 0 0,0-1 0,0 1 0,0 0 0,0 0 0,0 0 0,0-1 0,0 1-1,2-1 1,7-5-1,0 1 0,0-1 0,18-15 0,-20 15 4,134-113 42,34-25-37,-168 138-7,36-22 5,-41 27-7,0-1 0,0 1 0,1-1 0,-1 1 1,0 0-1,0 0 0,1 1 0,-1-1 0,0 1 0,1-1 1,-1 1-1,4 1 0,-5-1 0,-1 0 1,0 1-1,0-1 1,0 1-1,0-1 0,0 1 1,0 0-1,0-1 0,0 1 1,0 0-1,0 0 0,0 0 1,-1 0-1,1 0 1,0 0-1,-1 0 0,1 0 1,0 0-1,-1 0 0,1 0 1,-1 0-1,0 0 1,1 0-1,-1 0 0,0 1 1,0-1-1,1 1 0,0 35-10,-1-34 11,-3 19-8,0 0 0,-1 0 0,-2-1 0,0 1 0,-1-1 0,-18 36 0,20-50-106,3-7 354,7-13-13,2 0-204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0.878"/>
    </inkml:context>
    <inkml:brush xml:id="br0">
      <inkml:brushProperty name="width" value="0.05" units="cm"/>
      <inkml:brushProperty name="height" value="0.05" units="cm"/>
    </inkml:brush>
  </inkml:definitions>
  <inkml:trace contextRef="#ctx0" brushRef="#br0">53 1 16940,'6'41'1771,"-5"-30"-1300,0 1 0,1-1 1,0 1-1,1-1 0,0 0 0,1 0 0,0 0 0,9 14 1,-13-23-415,1-1 0,-1 0 1,1-1-1,0 1 0,-1 0 1,1 0-1,0 0 0,0 0 0,0 0 1,0-1-1,0 1 0,0 0 1,0-1-1,0 1 0,0-1 1,0 1-1,0-1 0,0 0 1,0 1-1,0-1 0,0 0 1,1 0-1,-1 1 0,0-1 1,2-1-1,-1 1 8,0-1 1,0 0-1,0 0 1,-1 0-1,1 0 0,0 0 1,-1 0-1,1 0 1,-1 0-1,1-1 0,-1 1 1,1-1-1,1-2 1,2-3 78,-1 0 1,0-1 0,0 1 0,0-1 0,-1 0 0,2-10 0,-4 15-118,0 0 1,0 1-1,-1-1 0,1 0 0,-1 0 0,0 0 0,0 0 0,0 0 0,-1 0 1,1 0-1,-1 0 0,1 0 0,-1 1 0,0-1 0,0 0 0,0 0 1,-2-3-1,1 4-91,1 1 0,-1-1 0,0 1 0,0 0 0,1-1 0,-1 1 0,0 0 0,0 0 0,0 0 0,0 0 0,0 0 0,0 1 0,-1-1 0,1 1 0,0-1 0,0 1 0,0 0 0,-1 0 0,1 0 0,0 0 0,0 0 0,0 0 0,-4 1 0,-76 16-3700,50-12 2727</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9:45.546"/>
    </inkml:context>
    <inkml:brush xml:id="br0">
      <inkml:brushProperty name="width" value="0.05" units="cm"/>
      <inkml:brushProperty name="height" value="0.05" units="cm"/>
    </inkml:brush>
  </inkml:definitions>
  <inkml:trace contextRef="#ctx0" brushRef="#br0">0 90 13059,'23'0'913,"-5"1"-680,0-1-1,0-1 1,0-1-1,0 0 1,22-7-1,22-10 124,-20 5-270,0 1 1,2 3-1,50-6 1,-57 13-62,1 1 0,-1 3 0,1 1 0,54 10 0,-65-7 37,-2 2 0,1 0 0,-1 2 0,0 1 0,-1 1 0,0 1 0,25 17 0,-27-15-32,1-1 0,1-2 1,0 0-1,0-1 0,1-2 0,0-1 0,27 5 0,187 15-4,-59-9 21,-5 7-14,2-7-1,256-8 1,-226-21-7,139-4-22,1 22-12,412 17 94,274-78 24,-597 27-93,-1 40-6,554 139 27,-907-140-29,2-3 0,100-2 1,168-21 1,-305 11-8,133-2 13,37-2 18,-172 3 10,85-8 682,-120 11 27,-12 2-545,0-1-234,1 0 0,0 0-1,0 0 1,0 0 0,-1 0 0,1 0 0,0 0 0,0 0-1,0-1 1,-1 1 0,1 0 0,0-1 0,0 1 0,0-1-1,0 0 1,-1 0 0,-16-11-141,-14-3-82</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9:59.567"/>
    </inkml:context>
    <inkml:brush xml:id="br0">
      <inkml:brushProperty name="width" value="0.05" units="cm"/>
      <inkml:brushProperty name="height" value="0.05" units="cm"/>
    </inkml:brush>
  </inkml:definitions>
  <inkml:trace contextRef="#ctx0" brushRef="#br0">1059 370 6921,'-37'-4'980,"0"-1"0,0-2 0,-56-17 0,28 6-13,44 14-856,0 1 1,1 0-1,-1 2 1,0 0-1,0 2 1,0 0-1,0 1 0,0 1 1,1 1-1,0 1 1,-35 13-1,21-4 2,0 2 1,0 1-1,2 1 0,0 2 0,-50 41 0,63-43-76,1 0-1,1 1 0,0 1 1,1 1-1,2 0 0,0 1 1,1 1-1,2 0 0,0 0 0,-8 27 1,-4 22 79,4 0 0,-13 89 0,25-114-63,2 1-1,2-1 0,3 1 0,1 0 0,3-1 0,1 0 0,17 67 0,-12-77-37,1 0 0,2-1 0,2-1 0,1 0 0,1-1 0,3-1 0,0-1 0,2 0 0,44 48 0,1-14-5,4-3-1,2-4 0,3-3 1,1-3-1,93 46 0,-86-57-17,2-3 0,1-4-1,2-4 1,2-4 0,177 29-1,-160-43-86,0-4-1,0-5 0,1-5 1,201-27-1,-261 20 31,-2-2 0,1-2 0,68-27 0,-87 27 83,-1-2 0,0-1 0,-1-1 0,-1-2 0,0 0 0,34-33-1,38-51 244,87-117-1,-128 148-176,-11 12-63,-2-1 0,-2-3 1,-4-2-1,31-69 1,-49 88-3,-2-1 0,-2 0 0,-2-1 0,-3-1 0,-1 0 0,-2 0 0,0-51 1,-8 77 0,-1 0 0,-1 0 0,-1 0 0,0 0 0,-2 0 0,-1 1 0,-1 0 0,-1 0 0,-1 1 0,0 0 0,-2 1 0,0 0 0,-1 0 0,-2 1 0,0 1 0,0 0 0,-20-17 0,-27-23 30,-2 3 0,-77-52 0,-153-75 88,226 146-95,0 3 0,-2 4 1,-1 2-1,-2 3 0,-102-20 1,77 28-1,-146-3 1,-100 18-3,222 3-33,9-4-259,1-5 0,-133-25-1,157 19-440,78 11 476</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8:29.115"/>
    </inkml:context>
    <inkml:brush xml:id="br0">
      <inkml:brushProperty name="width" value="0.05" units="cm"/>
      <inkml:brushProperty name="height" value="0.05" units="cm"/>
    </inkml:brush>
  </inkml:definitions>
  <inkml:trace contextRef="#ctx0" brushRef="#br0">3089 195 11330,'-13'-4'479,"-1"0"-1,0 0 0,0 1 0,-25-2 0,22 4-305,1-2-1,0 0 1,-22-7-1,-51-23 39,9 3 126,-103-25 1,106 40-302,-1 4 1,0 2 0,0 5 0,-107 7 0,65 8-106,-174 38 1,-112 57-33,275-65 92,1 6-1,-169 88 1,129-43 56,-176 128 1,330-209-34,-5 2 27,2 1 0,0 1 0,-29 29 0,44-39-29,0 0 0,0-1 0,1 1 0,-1 1 0,1-1 0,0 0 0,1 1 0,-1-1 0,1 1 0,0 0 0,0 0 0,1 0 0,0 0 0,0 0 0,0 0 0,1 0 0,0 0-1,0 0 1,2 11 0,1-4 1,1-1 0,0 1 0,1-1 0,1 0 0,0 0 0,0-1 0,15 20 1,66 71 12,-52-66-45,2-1 1,1-3-1,79 53 1,-56-49-62,1-2 1,80 30 0,-6-16-86,1-5 1,164 27 0,417 33 158,6-67 113,-104-62-122,-506 12 68,-2-6-1,0-4 0,152-54 1,-195 51 205,125-69 0,-150 70-48,-1-2 0,-2-1 0,61-58 0,-84 70-115,-2-2 1,1 0-1,-2 0 0,-1-2 1,0 0-1,11-24 0,-21 36-125,1-1-1,-2 0 0,1 1 1,-1-1-1,-1-1 0,1 1 1,-2 0-1,0 0 1,0-1-1,0 1 0,-2-1 1,1 1-1,-1 0 0,-1-1 1,0 1-1,-5-17 1,-6-9-117,2-11-26</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08:31.510"/>
    </inkml:context>
    <inkml:brush xml:id="br0">
      <inkml:brushProperty name="width" value="0.05" units="cm"/>
      <inkml:brushProperty name="height" value="0.05" units="cm"/>
    </inkml:brush>
  </inkml:definitions>
  <inkml:trace contextRef="#ctx0" brushRef="#br0">1 1637 12971,'10'-1'355,"1"1"0,-1 1 1,1 0-1,-1 0 1,1 1-1,10 3 0,15 3-260,41 1-33,1-3 0,96-6 1,158-24-30,-109 5-4,1134 9 308,692 67-174,-1477-78 272,-191 3 236,-264 17-453,160 20 1,-191-13-252,1-3 0,131-14 0,-99 5-98,53-6 58,-140 8 115,0-1 0,-1-2-1,41-14 1,-40 7 144,-1-2-1,0 0 1,-2-2-1,34-27 1,-38 26-140,1 1 0,1 1 0,0 1 0,2 1 0,43-15 0,-59 26-132,5-2-339,1 0-1,30-15 1,-43 18 333,0-1 0,0 0 0,0 0 0,-1-1 0,0 1 0,0-1 0,0 0-1,0-1 1,-1 1 0,1-1 0,3-8 0,2-5 122,-1-2-1,-1 1 0,-1-1 1,-1 0-1,0-1 0,-2 1 1,3-36-1,-5 27 179,-2 0-1,0 0 1,-2 0-1,-2 0 1,-6-30 0,-4 16-13,-1 0 0,-2 0 1,-32-55-1,24 48-310,21 44 93,-9-22-237,-1 1-1,-2 1 1,-33-44-1,47 68 265,-1 0 0,1 1-1,-1 0 1,0 0 0,0 0 0,0 0 0,0 0-1,-1 0 1,1 1 0,0 0 0,-1 0 0,1 0-1,-1 0 1,1 0 0,-1 0 0,0 1-1,-6 0 1,-5 0-17,0 2 0,0 0-1,-15 3 1,7 0 0,-131 17-29,-246 4-1,-159-36 61,-635-98-138,16-100-450,707 122 584,323 68-98,-179 0 1,-432 61-696,618-32 771,-68 13 279,171-17-180,1 1 1,0 2-1,-50 20 1,72-23-80,1 1-1,-1 0 1,1 1 0,0 0-1,1 2 1,0-1 0,-19 22-1,17-14-22,0 0 0,1 1 0,2 1 0,0 0 0,-10 22 0,8-8 43,1 1-1,1 1 0,2 0 1,2 0-1,1 1 1,-3 65-1,10-61 78,1-1-1,2 0 1,14 63-1,39 117 207,3 14-149,-31-22-78,-15-99-244,-12-105 100,6 34-126,-6-39 169,0 0 0,0 0 0,0 0 1,0 0-1,1 0 0,-1 0 0,1-1 0,-1 1 0,1-1 0,0 1 0,3 2 0,7 0-89</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7:52.335"/>
    </inkml:context>
    <inkml:brush xml:id="br0">
      <inkml:brushProperty name="width" value="0.05" units="cm"/>
      <inkml:brushProperty name="height" value="0.05" units="cm"/>
    </inkml:brush>
  </inkml:definitions>
  <inkml:trace contextRef="#ctx0" brushRef="#br0">6101 741 11050,'-26'-26'231,"0"1"-1,-2 1 1,-1 2-1,0 1 0,-2 1 1,-48-23-1,-208-75 474,188 82-527,-104-44 18,-111-41 14,211 87-153,-119-24 0,59 30 38,-256-11 0,-168 34 44,365 11-163,1 11 0,-242 49 0,193-7 176,3 12 0,4 11 0,3 12 1,5 11-1,-323 184 0,295-112-273,228-138-165,3 3 0,-93 95 0,131-121 176,0 0 1,1 2-1,1-1 1,1 2-1,0 0 0,1 0 1,-8 24-1,14-30 55,0 0 0,1 0-1,0 0 1,1 0 0,1 0 0,0 1-1,0-1 1,2 1 0,0-1 0,0 0-1,1 1 1,7 22 0,-2-17 43,1 0 1,1-1 0,0 0 0,2 0-1,0-1 1,1-1 0,0 0-1,2 0 1,23 22 0,4-3 53,0-1 1,69 41-1,-39-34 37,2-2 0,154 56 0,169 22 104,390 30-22,10-71-41,-368-55-138,0-19 1,0-19-1,564-93 0,1163-377-382,-1909 415 667,-3-10 0,355-175 1,-449 174 17,-124 66-176,0 0-1,-2-2 1,34-33-1,-52 47-75,1-1 0,-1-1 0,0 1 0,0-1 0,-1 0 0,0 0 0,0 0 0,-1 0 0,0-1 0,3-8 1,-5 11-15,-1 0 1,1 0-1,-1 0 1,0-1-1,0 1 1,0 0-1,-1 0 1,1 0-1,-1 0 1,-1 0-1,1 0 1,-1 0-1,0 0 1,0 0-1,-5-8 1,-5-6 27,-1 1 1,-1 0-1,0 1 1,-2 0-1,0 2 1,-31-25-1,-2 4 20,-70-38-1,13 18-28,-2 5 1,-3 4-1,-121-33 1,-360-73 57,356 97-90,190 45 2,-984-224-364,731 182-18,-450-24-1,452 71 218,1 9 9</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2:12.420"/>
    </inkml:context>
    <inkml:brush xml:id="br0">
      <inkml:brushProperty name="width" value="0.05" units="cm"/>
      <inkml:brushProperty name="height" value="0.05" units="cm"/>
    </inkml:brush>
  </inkml:definitions>
  <inkml:trace contextRef="#ctx0" brushRef="#br0">398 416 8418,'11'-52'1716,"3"-62"0,-10 78-677,-4 36-1019,0 0 0,0-1 1,0 1-1,0 0 0,0 0 0,0 0 0,0 0 0,0 0 0,0-1 0,0 1 0,0 0 0,0 0 0,0 0 0,0 0 0,0 0 0,0-1 0,0 1 0,0 0 0,0 0 0,0 0 0,0 0 0,0 0 0,0-1 0,0 1 0,0 0 0,0 0 0,1 0 0,-1 0 0,0 0 1,0 0-1,0-1 0,0 1 0,0 0 0,0 0 0,0 0 0,1 0 0,-1 0 0,0 0 0,0 0 0,0 0 0,0 0 0,0 0 0,1 0 0,-1 0 0,0 0 0,0 0 0,0 0 0,0 0 0,1 0 0,-1 0 0,0 0 0,0 0 0,0 0 0,0 0 0,0 0 0,1 0 1,-1 0-1,8 11 343,6 18-240,-6-8-105,-2 1 1,0-1-1,-1 1 0,-1 1 1,1 33-1,-4 115 120,-7-84 93,-29 150 1,-41 84 554,50-221-470,0-1-15,5-21 13,2 1 0,-9 103 0,27-170-297,0-1-1,1 1 0,1 0 1,0 0-1,0-1 0,6 21 1,-5-27-21,0-1 1,0 1 0,0 0-1,0-1 1,1 1 0,0-1-1,0 0 1,0 1 0,1-2 0,-1 1-1,1 0 1,0-1 0,0 1-1,0-1 1,0 0 0,0-1-1,8 4 1,0-1-27,-1-1 1,1-1-1,0 0 1,1-1-1,-1 0 0,0-1 1,1 0-1,-1-1 1,15-1-1,18-4-150,52-12 0,251-73-624,-199 47 433,158-24 0,-154 49 251,160 2 0,157 22 87,-255-1 40,347 9 51,192 3 11,-1-23-31,61-16 187,-764 21-192,87-6 217,-132 7-222,-1-1 1,0 1-1,1-1 0,-1-1 1,0 1-1,1-1 0,-1 1 1,0-1-1,0 0 0,0-1 1,-1 1-1,1-1 0,0 0 0,4-4 1,-2 0-4,-1 0 1,0-1-1,-1 0 1,1 1-1,-2-1 0,5-13 1,147-423 98,-140 389-135,-3-1 1,-3 0-1,-1 0 1,-4-1-1,-2 0 1,-6-70 0,-1 88-8,-2 0 0,-19-60 0,-35-71-34,20 61-12,37 98 70,-5-17-41,-1 1 0,-2 0 0,0 1 1,-25-39-1,32 59 54,0 0 1,0 0-1,0 1 0,-1-1 1,0 1-1,0 0 1,0 1-1,0 0 0,-11-6 1,11 8 34,0 0 1,1 0 0,-1 0-1,0 1 1,0 0-1,0 0 1,0 0-1,0 1 1,0 0-1,0 0 1,0 1 0,0 0-1,-11 2 1,-42 10 213,-1-3 0,0-3 0,-75 0 0,-757-24-167,-412 26-422,-414 185 81,981-54 137,403-72-666,154-39 442,113-25 101</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3:26.687"/>
    </inkml:context>
    <inkml:brush xml:id="br0">
      <inkml:brushProperty name="width" value="0.05" units="cm"/>
      <inkml:brushProperty name="height" value="0.05" units="cm"/>
    </inkml:brush>
  </inkml:definitions>
  <inkml:trace contextRef="#ctx0" brushRef="#br0">409 208 12075,'4'-21'819,"1"1"0,12-33 0,-17 53-812,0 0 0,0 0 0,0 0 0,0 0 0,0 0 0,1 1 0,-1-1 0,0 0 0,0 0 0,0 0 0,0 0 0,0 0 0,0 0 0,0 0-1,0 0 1,0 0 0,0 0 0,0 0 0,0 0 0,1 0 0,-1 0 0,0 0 0,0 0 0,0 0 0,0 0 0,0 0 0,0 0 0,0 0 0,0 0-1,0 0 1,0 0 0,0 0 0,1 0 0,-1 0 0,0 0 0,0 0 0,0 0 0,0 0 0,0 0 0,0 0 0,0 0 0,0 0 0,0 0 0,0 0 0,0-1-1,0 1 1,0 0 0,0 0 0,1 0 0,-1 0 0,0 0 0,0 0 0,0 0 0,0 0 0,0 0 0,0 0 0,0 0 0,0-1 0,1 15 142,-2 19 37,-43 133 838,19-81-527,-13 91 1,21-3-124,7 319 0,10-433-324,-2-35-21,2-1 0,1 1 0,6 35 1,-5-55-31,-1 0 0,1 1 0,0-1 0,0 0 0,0 0 0,1-1 0,-1 1 0,1 0 0,0-1 0,0 0 0,0 1 1,0-1-1,1 0 0,-1-1 0,8 5 0,6 3 0,1-1 1,24 10-1,-20-10 10,65 25-2,2-3 0,112 23 1,190 17 67,-246-53-59,0-6 0,202-9 0,292-52 10,-262 16-23,724 5-384,-949 34 371,-1 7-1,222 47 1,-326-52 41,0-2 0,0-2 0,1-2-1,55-6 1,187-36 6,-272 37-86,-1-2 1,1 0-1,-1 0 1,0-2-1,-1 0 1,0-1-1,19-12 0,-24 13 15,-1-1 0,0 0 0,-1-1 0,1 0 0,-2-1-1,0 1 1,0-2 0,0 1 0,-2-1 0,12-22 0,-7 6 16,-1-1 1,-1 0 0,-1-1-1,-2 0 1,5-54 0,-7-151 38,0-9 23,12 110-78,7-95-199,-22 220 239,-1 0-1,-1 0 0,1 0 0,-1 1 1,-1-1-1,0 0 0,0 0 1,0 1-1,-6-13 0,6 17 21,0-1 1,0 1-1,-1-1 1,1 1-1,-1 0 0,0 0 1,0 0-1,0 0 0,-1 1 1,1-1-1,-1 1 1,1 0-1,-1 0 0,0 0 1,0 0-1,0 1 0,0-1 1,0 1-1,-6-1 0,-29-5 129,17 4-82,0-1 1,-29-10-1,-56-24 3,-363-116-22,316 119-75,-1 6 1,-2 8-1,-283-3 1,-477 66-96,853-37 99,-1514 81-383,407-6-1125,1085-69 1283,7-1-48</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4:24.492"/>
    </inkml:context>
    <inkml:brush xml:id="br0">
      <inkml:brushProperty name="width" value="0.05" units="cm"/>
      <inkml:brushProperty name="height" value="0.05" units="cm"/>
    </inkml:brush>
  </inkml:definitions>
  <inkml:trace contextRef="#ctx0" brushRef="#br0">0 563 9274,'172'-9'1480,"116"-10"-302,691-88-155,-272 23-946,252-23-33,779-60-15,-1205 113 37,-1 38 1034,-519 17-1048,2-1 23,0 0-1,0 2 0,19 4 0,-26-4-172,-16-4 79,-22-6-41</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4:26.524"/>
    </inkml:context>
    <inkml:brush xml:id="br0">
      <inkml:brushProperty name="width" value="0.05" units="cm"/>
      <inkml:brushProperty name="height" value="0.05" units="cm"/>
    </inkml:brush>
  </inkml:definitions>
  <inkml:trace contextRef="#ctx0" brushRef="#br0">4371 305 10538,'-114'-50'413,"-3"6"-1,-1 4 1,-2 6-1,-2 6 1,-203-23-1,-101 22-345,-3 22-15,-139-6 183,187 4 54,3 37 77,168 9-201,-253 78 0,405-98-158,0 2 0,2 3-1,-98 53 1,132-63-11,1 2 0,0 0 0,1 1 1,1 1-1,1 1 0,0 1 0,1 0 1,1 1-1,1 1 0,0 0 0,2 1 1,-12 26-1,18-29-4,0 1 0,2-1 1,1 1-1,0 1 1,1-1-1,1 0 0,1 1 1,1 0-1,0-1 0,4 21 1,2 1-4,1 0 0,3 0 0,23 65 0,-9-48 5,2-1 1,3-1 0,2-2 0,2-1-1,45 54 1,-25-43 7,2-3 1,4-2-1,90 71 0,-80-80 15,2-2 0,138 68 0,168 45 43,-256-118-44,1-5 1,2-5-1,1-6 1,1-6-1,222 9 0,-71-28 30,0-12 0,401-67 0,-320 9-23,486-158 0,-809 215-19,409-147-3,-377 130-15,-3-3 1,0-4-1,-2-2 0,87-68 0,-113 75 10,-2-2 0,-1-1 0,-2-2 0,-1-1-1,49-78 1,-70 97 18,-2 0 1,1 0-1,-2-1 0,-1 0 0,0 0 1,-1 0-1,-1 0 0,0-1 1,-2 0-1,0 1 0,-1-1 0,-1 0 1,-4-23-1,-2 2 63,-2 0-1,-1 1 1,-3 1 0,-1 0 0,-20-41-1,19 51-52,-1-1 0,-1 2 1,-1 0-1,-2 1 0,0 1 0,-2 1 0,-1 1 0,0 1 0,-2 1 0,0 1 0,-2 1 1,-46-25-1,-6 5-81,-2 4 0,-2 3 1,-1 4-1,-1 3 1,-1 4-1,-91-10 1,-42 8-170,-276 5-1,266 17 110</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4:46.171"/>
    </inkml:context>
    <inkml:brush xml:id="br0">
      <inkml:brushProperty name="width" value="0.05" units="cm"/>
      <inkml:brushProperty name="height" value="0.05" units="cm"/>
    </inkml:brush>
  </inkml:definitions>
  <inkml:trace contextRef="#ctx0" brushRef="#br0">657 239 10018,'-58'-1'945,"-54"1"338,94 1-1076,1 1 0,-1 1 0,1 0-1,-21 7 1,34-8-191,-1 0-1,1 0 0,0 1 1,0 0-1,0-1 1,0 1-1,1 1 0,-1-1 1,1 0-1,0 1 0,-5 7 1,-3 5-202,-14 29 1,9-16 54,-129 240-466,121-215 698,2 0 1,3 2 0,-15 68-1,21-51-3,4 0 1,2 0-1,4 1 0,2-1 1,4 1-1,4-1 0,2 0 0,4 0 1,28 92-1,-32-135-75,2 0 0,0-1 0,2 0 0,2-1 0,0-1 0,2 0 1,1-1-1,1-1 0,0 0 0,3-2 0,0-1 0,45 36 0,-17-22 51,1-3 0,3-2 0,0-3 0,1-2 0,2-2 1,1-3-1,0-2 0,82 14 0,-56-19-54,1-4 1,1-4 0,-1-3-1,1-4 1,119-17 0,-20-12-165,236-69 0,164-95 33,-522 170 180,-2-1 0,-1-4 0,-1-2 0,56-40-1,-94 56-30,0-1 0,0-1-1,-2-1 1,0 0 0,-1-2-1,-1 0 1,-1-1-1,-1-1 1,-1 0 0,-1-1-1,0 0 1,17-50 0,-21 39-13,-1-1 0,-2 0 0,-1 0 0,-2 0 0,-1-1 0,-2 1 1,-2-1-1,-1 1 0,-8-37 0,1 21 11,-3 1-1,-2 1 1,-2 0 0,-2 1-1,-41-73 1,23 61-26,-1 2 1,-4 1-1,-1 2 0,-4 2 0,-1 2 1,-3 2-1,-1 3 0,-92-62 0,80 66-111,-2 4 0,-2 2 0,-1 3 0,-2 3 0,-1 4 0,-1 2 0,-127-23 0,84 31-80,0 4 1,-190 7-1,98 14 24</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2.236"/>
    </inkml:context>
    <inkml:brush xml:id="br0">
      <inkml:brushProperty name="width" value="0.05" units="cm"/>
      <inkml:brushProperty name="height" value="0.05" units="cm"/>
    </inkml:brush>
  </inkml:definitions>
  <inkml:trace contextRef="#ctx0" brushRef="#br0">0 143 13707,'1'2'85,"-1"-1"1,0 0-1,1 1 0,0-1 1,-1 0-1,1 0 0,0 1 1,0-1-1,-1 0 0,1 0 1,0 0-1,0 0 0,0 0 1,0 0-1,1 0 0,-1-1 1,0 1-1,0 0 0,0-1 1,1 1-1,-1-1 0,0 1 1,1-1-1,-1 1 0,2-1 1,40 10 643,-40-10-638,33 4 308,0-1 0,0-2 0,39-4 0,110-19 389,-98 10-418,552-40 1528,-223 23-1398,-255 14-322,372-27 201,317 32-86,-680 20-177,244 44 0,-289-30-39,196 35 3,4-23-52,-19-24 44,563-53 0,-832 37-72,250-22 24,-222 23-16,1 3-1,88 12 1,-19 13-451,-122-25-180,-13 0 613,1 0 0,-1 0 0,0 0 1,0 0-1,1 0 0,-1 0 0,0 0 0,0 0 0,1 0 0,-1 0 0,0 0 0,0 0 0,0 0 0,1 0 0,-1 0 1,0-1-1,0 1 0,1 0 0,-1 0 0,0 0 0,0 0 0,0 0 0,0-1 0,1 1 0,-1 0 0,0 0 0,0 0 0,0-1 1,0 1-1,0 0 0,1 0 0,-1-1 0,0 1 0,0 0 0,0 0 0,0-1 0,0 1 0,0 0 0,0 0 0,0 0 1,0-1-1,0 1 0,0 0 0,0 0 0,0-1 0,-4-5-283</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23.481"/>
    </inkml:context>
    <inkml:brush xml:id="br0">
      <inkml:brushProperty name="width" value="0.05" units="cm"/>
      <inkml:brushProperty name="height" value="0.05" units="cm"/>
    </inkml:brush>
  </inkml:definitions>
  <inkml:trace contextRef="#ctx0" brushRef="#br0">630 77 10522,'-38'-4'572,"-1"2"1,0 2-1,0 1 0,0 2 0,-70 15 0,93-14-467,1 0-1,-1 1 0,1 1 1,0 1-1,1 0 1,-1 0-1,1 2 0,1 0 1,0 0-1,0 1 1,1 1-1,0 0 0,1 1 1,0 0-1,1 0 1,-15 24-1,12-11-74,0 0 1,2 2-1,0-1 0,2 1 0,1 1 0,2 0 1,0 0-1,2 0 0,1 0 0,1 1 1,1-1-1,2 1 0,8 54 0,-3-52-18,2 0-1,0-1 0,2 0 0,2 0 1,0-1-1,2-1 0,1 0 0,1-1 1,2-1-1,0 0 0,2-1 0,32 31 0,-35-40-5,1-1-1,1 0 0,0-2 0,0 0 0,2-1 1,-1-1-1,2-1 0,29 10 0,-23-12-1,0-1 1,0-1-1,1-1 0,-1-2 0,1-1 1,39-2-1,-32-2 1,-1-2 0,1-2 0,-1-1 0,0-2 0,-1-1 0,0-2 0,-1-1 1,0-2-1,-1-1 0,0-1 0,43-33 0,-41 23 54,-2-1 0,0-1 0,-2-2 0,-2-2-1,-1 0 1,-1-1 0,-2-2 0,-2-1 0,-1 0 0,-2-2 0,-1 0 0,-3-1 0,-1-1 0,-1 0 0,8-55 0,-19 78-13,0 0 1,-1-1 0,-1 1-1,-1-1 1,0 1-1,-2-1 1,0 1 0,-6-20-1,5 25-13,-1 0 1,0 0-1,-1 0 0,-1 1 0,0-1 0,-1 2 0,0-1 1,-1 1-1,0 0 0,0 1 0,-14-11 0,7 8 12,-1 2 0,0-1-1,-1 2 1,0 1 0,0 0-1,-1 1 1,-38-10 0,5 5 109,-97-9 1,81 15-110,0 4 0,0 2 1,0 3-1,0 4 0,0 2 0,1 4 0,-88 25 0,145-34-130,-11 4 168,-26 12 0,43-18-45,0 1 1,0 1 0,0-1-1,0 0 1,0 1 0,1 0-1,-1 0 1,1 0 0,0 0-1,0 0 1,0 1 0,-4 7-1,7-11-36,-1 1 0,1-1 0,0 1 0,0-1 0,-1 1 0,1 0 0,0-1 0,0 1 0,0-1 0,0 1 0,0-1 0,0 1 0,0 0 0,0-1 0,0 1 0,0-1 0,0 1 0,1 0 0,-1-1 0,0 1 0,0-1 0,0 1 0,1-1 0,-1 1 0,11 9 72</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24.607"/>
    </inkml:context>
    <inkml:brush xml:id="br0">
      <inkml:brushProperty name="width" value="0.05" units="cm"/>
      <inkml:brushProperty name="height" value="0.05" units="cm"/>
    </inkml:brush>
  </inkml:definitions>
  <inkml:trace contextRef="#ctx0" brushRef="#br0">1 319 11482,'0'1'47,"0"-1"0,0 1 0,-1 0-1,1-1 1,0 1 0,0-1 0,0 1-1,0 0 1,0-1 0,0 1-1,0-1 1,0 1 0,0 0 0,0-1-1,1 1 1,-1 0 0,0-1 0,0 1-1,1-1 1,-1 1 0,0-1-1,0 1 1,1-1 0,-1 1 0,1 0-1,17 7 666,31-5-93,-35-3-437,272 10 1229,566-54 1,-199-52-1047,7-2 383,4 43 282,-103 61-351,-164 2-544,-207-15-92,-147 3 19,0-2 0,56-15 0,-98 21-42,1 0 1,0-1-1,-1 1 1,1-1 0,0 1-1,-1-1 1,1 0-1,-1 0 1,1 1-1,-1-1 1,3-3-1,-4 4-18,0 0 0,0-1-1,0 1 1,0 0 0,0 0 0,0-1 0,-1 1-1,1 0 1,0-1 0,0 1 0,0 0 0,-1 0-1,1-1 1,0 1 0,0 0 0,-1 0 0,1 0-1,0-1 1,0 1 0,-1 0 0,1 0 0,0 0-1,-1 0 1,1-1 0,0 1 0,-1 0 0,1 0-1,0 0 1,-1 0 0,1 0 0,0 0 0,-1 0-1,0 0 1,-44-4-405,23 5 360,0-1 1,-31-5-1,-6-9-44</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29.301"/>
    </inkml:context>
    <inkml:brush xml:id="br0">
      <inkml:brushProperty name="width" value="0.05" units="cm"/>
      <inkml:brushProperty name="height" value="0.05" units="cm"/>
    </inkml:brush>
  </inkml:definitions>
  <inkml:trace contextRef="#ctx0" brushRef="#br0">0 2134 8426,'1759'-752'184,"-142"266"5556,210 93-4901,329 90-775,177 167 365,-2297 135-419,183-13-48,-179 8-91,-40 6 127,0 0 1,1 0 0,-1 0 0,0 0-1,1 0 1,-1 0 0,1 0 0,-1 0 0,0-1-1,1 1 1,-1 0 0,0 0 0,1 0-1,-1 0 1,0 0 0,1-1 0,-1 1-1,0 0 1,1 0 0,-1-1 0,0 1 0,0 0-1,1 0 1,-1-1 0,0 1 0,0 0-1,0-1 1,1 1 0,-1 0 0,0-1-1,0 1 1,0 0 0,0-1 0,0 1 0,0 0-1,0-1 1,1 1 0,-1 0 0,0-1-1,0 1 1,0-1 0,-1 1 0,1 0-1,0-1 1,0 1 0,0-1 0,-17-11-47,-28-6-16</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29.887"/>
    </inkml:context>
    <inkml:brush xml:id="br0">
      <inkml:brushProperty name="width" value="0.05" units="cm"/>
      <inkml:brushProperty name="height" value="0.05" units="cm"/>
    </inkml:brush>
  </inkml:definitions>
  <inkml:trace contextRef="#ctx0" brushRef="#br0">777 29 11170,'22'-7'685,"-11"2"-426,0 1 0,1 1 0,-1 0-1,1 1 1,16-2 0,-27 4-215,0-1 0,0 1-1,0 0 1,0 0 0,0 0 0,0 1-1,0-1 1,0 0 0,0 0 0,0 0 0,0 1-1,0-1 1,0 0 0,0 1 0,-1-1-1,1 1 1,0-1 0,0 1 0,0 0-1,-1-1 1,1 1 0,0 0 0,-1-1-1,1 1 1,0 0 0,-1 0 0,1 0-1,-1-1 1,1 1 0,-1 0 0,0 0-1,1 0 1,-1 0 0,0 0 0,1 0-1,-1 2 1,0 0 13,0 0 0,-1 1 0,1-1 0,-1 1 1,0-1-1,0 0 0,0 0 0,0 1 0,-3 4 0,-13 23 104,-2-1 0,-1-1 0,-27 30 0,10-13-76,-36 42 10,-88 82-1,-99 71 62,154-144-43,-25 15 43,104-86-79,27-26-75,0 0-1,-1 0 0,1 1 0,0-1 1,0 0-1,0 1 0,0-1 0,-1 0 0,1 0 1,0 1-1,0-1 0,0 0 0,0 1 1,0-1-1,0 0 0,0 0 0,0 1 1,0-1-1,0 0 0,0 1 0,0-1 1,0 0-1,0 1 0,0-1 0,0 0 1,0 1-1,1-1 0,-1 0 0,0 0 1,0 1-1,0-1 0,0 0 0,1 0 1,-1 1-1,0-1 0,0 0 0,0 0 1,1 0-1,-1 1 0,0-1 0,0 0 0,1 0 1,-1 0-1,0 0 0,1 0 0,-1 1 1,0-1-1,1 0 0,-1 0 0,0 0 1,0 0-1,1 0 0,-1 0 0,0 0 1,1 0-1,-1 0 0,1 0 0,18 1 20,0 0 0,1-2 1,-1 0-1,26-5 0,499-86-37,-347 56-386,369-99-1090,-389 83 1145</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1.238"/>
    </inkml:context>
    <inkml:brush xml:id="br0">
      <inkml:brushProperty name="width" value="0.05" units="cm"/>
      <inkml:brushProperty name="height" value="0.05" units="cm"/>
    </inkml:brush>
  </inkml:definitions>
  <inkml:trace contextRef="#ctx0" brushRef="#br0">73 0 16580,'-3'2'122,"1"0"0,0 0 1,-1 0-1,1 0 1,0 0-1,0 0 1,0 0-1,0 1 0,1-1 1,-1 1-1,1-1 1,-1 1-1,1 0 1,-1 3-1,-13 46 297,9-31 77,6-19-472,-7 24 310,-5 34 1,10-53-281,2 0 0,-1 0 1,1 0-1,0-1 0,0 1 0,1 0 0,0 0 0,0 0 0,1-1 0,4 13 0,-5-17-39,0 1-1,1-1 1,-1 0-1,1-1 1,0 1 0,0 0-1,-1 0 1,1-1-1,0 1 1,0-1 0,1 0-1,-1 0 1,0 1-1,0-1 1,1-1 0,-1 1-1,0 0 1,1 0-1,-1-1 1,1 0 0,-1 1-1,1-1 1,-1 0-1,1 0 1,-1 0 0,0-1-1,1 1 1,3-1-1,7-2 28,0 0 0,0-1 1,-1 0-1,13-7 0,103-59 472,-92 49 12,71-34 1,-102 54-465,-1-1 1,1 0 0,-1 1-1,1 0 1,-1 0 0,1 0-1,0 1 1,-1 0 0,10 0-1,-12 0-25,0 1-1,0-1 1,-1 1-1,1 0 0,0 0 1,0-1-1,-1 1 1,1 0-1,0 0 1,-1 1-1,1-1 1,-1 0-1,1 0 0,-1 1 1,0-1-1,1 1 1,-1-1-1,0 1 1,0 0-1,0-1 0,0 1 1,-1 0-1,1 0 1,1 3-1,3 16 194,8 18 22,-13-37-240,2 0-1,-1 0 1,0 0 0,0-1-1,1 1 1,-1 0 0,0-1-1,1 1 1,0-1 0,-1 1-1,1-1 1,0 0 0,0 0-1,0 0 1,0 0 0,3 1-1,0-1 2,0 0 0,0 0-1,0 0 1,1-1 0,-1 0-1,0 0 1,1 0 0,-1-1-1,0 0 1,0 0 0,10-3-1,7-4 10,29-13-1,-36 14-9,36-19 14,-36 17-27,0 1 0,0 1 0,1 1 0,-1 0 0,1 1 0,20-4 0,-34 8 0,-1 1 0,0 0-1,1 0 1,-1 0 0,1 0 0,-1 0 0,1 0 0,-1 0 0,1 1 0,-1-1-1,1 1 1,-1-1 0,0 1 0,1-1 0,-1 1 0,0 0 0,0-1 0,1 1 0,-1 0-1,0 0 1,0 0 0,0 0 0,0 0 0,0 0 0,0 0 0,0 1 0,0-1 0,-1 0-1,1 0 1,0 1 0,-1-1 0,1 0 0,-1 1 0,1-1 0,-1 1 0,0-1 0,1 1-1,-1-1 1,0 3 0,0 6-6,0-1 1,-1 1-1,0-1 0,-4 17 0,4-21 0,-18 73-2729,20-101 2293,1-12-158</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1.669"/>
    </inkml:context>
    <inkml:brush xml:id="br0">
      <inkml:brushProperty name="width" value="0.05" units="cm"/>
      <inkml:brushProperty name="height" value="0.05" units="cm"/>
    </inkml:brush>
  </inkml:definitions>
  <inkml:trace contextRef="#ctx0" brushRef="#br0">5 1 17404,'-1'13'1648,"-1"12"-1264,0 1-360,2 1 424,4-7-232,-3-6-40,4-11-224</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2.194"/>
    </inkml:context>
    <inkml:brush xml:id="br0">
      <inkml:brushProperty name="width" value="0.05" units="cm"/>
      <inkml:brushProperty name="height" value="0.05" units="cm"/>
    </inkml:brush>
  </inkml:definitions>
  <inkml:trace contextRef="#ctx0" brushRef="#br0">26 1 18460,'1'0'42,"-1"0"1,0 0-1,0 0 1,0 0-1,1 0 1,-1 0-1,0 0 0,0 0 1,1 0-1,-1 0 1,0 0-1,0 0 1,0 0-1,1 0 0,-1 0 1,0 0-1,0 1 1,0-1-1,1 0 1,-1 0-1,0 0 0,0 0 1,0 0-1,1 1 1,-1-1-1,0 0 1,0 0-1,0 0 1,0 1-1,0-1 0,0 0 1,0 0-1,1 0 1,-1 1-1,0-1 1,0 0-1,0 0 0,0 1 1,0-1-1,0 0 1,0 0-1,0 1 1,0-1-1,0 0 0,0 0 1,-2 17 192,1-11-11,-16 157 1818,5 215 0,16-348-1831,2-19 8,-5-11-207,-1 0-1,0 0 0,1 0 0,-1 0 0,0 0 0,0 0 1,1 0-1,-1 0 0,0 0 0,1 0 0,-1 0 0,0 0 0,1 0 1,-1 0-1,0-1 0,0 1 0,1 0 0,-1 0 0,0 0 0,0 0 1,1-1-1,-1 1 0,0 0 0,0 0 0,1-1 0,-1 1 0,0 0 1,0 0-1,0-1 0,0 1 0,0 0 0,1-1 0,-1 1 1,0 0-1,0-1 0,5-11 71,-1 0 1,-1 0 0,0 0-1,0-1 1,-1 1-1,-1-1 1,0 1 0,-1-15-1,1 3 4,0-292 118,-2 311-221,2-18-70,-1 22 81,0 1 0,0 0 0,0-1-1,0 1 1,0 0 0,0-1 0,1 1-1,-1 0 1,0-1 0,0 1 0,0 0-1,1-1 1,-1 1 0,0 0 0,0 0-1,1-1 1,-1 1 0,0 0 0,0 0-1,1-1 1,-1 1 0,0 0 0,1 0-1,-1 0 1,1 0 0,-1-1 0,0 1 0,1 0-1,-1 0 1,0 0 0,1 0 0,-1 0-1,0 0 1,1 0 0,-1 0 0,1 0-1,-1 0 1,0 0 0,1 0 0,-1 1-1,0-1 1,1 0 0,0 0 0,3 1-32,1 0 1,-1 0-1,0-1 1,1 1-1,0-1 1,-1 0-1,1 0 1,-1-1-1,1 0 1,-1 1-1,0-1 1,1-1-1,4-1 1,1-1 17,-1 0 0,1-1-1,-1 0 1,12-10 0,-44 24-30,21-9-4,1 0-1,0 1 1,-1-1 0,1 0 0,0 0 0,-1 0 0,1 0 0,-1-1 0,1 1 0,0 0 0,-1 0-1,1-1 1,0 1 0,0-1 0,-1 1 0,1-1 0,0 0 0,0 1 0,0-1 0,0 0 0,-1 0-1,1 0 1,0 0 0,-1-2 0,0 1-273,1 0 0,-1-1 0,1 0 0,0 1-1,-1-1 1,1 0 0,1 0 0,-1 0 0,0 0 0,1 0 0,-1 1-1,1-5 1,0-2-541</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2.631"/>
    </inkml:context>
    <inkml:brush xml:id="br0">
      <inkml:brushProperty name="width" value="0.05" units="cm"/>
      <inkml:brushProperty name="height" value="0.05" units="cm"/>
    </inkml:brush>
  </inkml:definitions>
  <inkml:trace contextRef="#ctx0" brushRef="#br0">1 60 11490,'17'-19'823,"-13"14"-419,1-1 1,0 1-1,1 0 0,-1 1 1,1-1-1,9-5 0,-14 10-354,-1 0 0,0 0 1,1 0-1,-1 0 0,0 0 0,1 0 0,-1 0 0,0 0 0,1 1 0,-1-1 0,0 0 0,1 0 0,-1 0 1,0 1-1,1-1 0,-1 0 0,0 0 0,0 1 0,1-1 0,-1 0 0,0 0 0,0 1 0,0-1 0,0 0 1,1 1-1,-1-1 0,0 0 0,0 1 0,0-1 0,0 0 0,0 1 0,0-1 0,0 0 0,0 1 0,0-1 1,0 1-1,0-1 0,0 0 0,0 1 0,0 0 0,1 16 709,-27 258 4130,5-90-3338,17-147-1312,-3 99 393,7-135-626,0-1 1,0 0-1,0 0 1,0 0-1,0 0 1,0 1-1,0-1 1,0 0-1,1 0 1,-1 0-1,0 0 1,1 0-1,-1 0 0,1 0 1,-1 0-1,1 0 1,0 0-1,-1 0 1,1 0-1,0 0 1,0 0-1,0 0 1,-1-1-1,2 2 1,0-2-1,-1 0 0,1 0 1,-1 0-1,0 0 0,1 0 0,-1 0 1,0 0-1,1-1 0,-1 1 1,0 0-1,1-1 0,-1 1 0,0-1 1,0 0-1,0 1 0,1-1 0,-1 0 1,0 0-1,0 1 0,0-1 1,1-1-1,14-14 30,-1 0 0,0-1 0,-1 0 0,12-20 0,2-2 4,-2 3-17,-16 21-37,0 0 0,2 1-1,-1 0 1,2 0 0,15-12-1,-27 25 11,0 0 0,-1 1 0,1-1 0,0 1 0,-1 0 0,1-1 1,0 1-1,0-1 0,-1 1 0,1 0 0,0 0 0,0 0 0,0-1 0,-1 1 0,1 0 0,0 0 0,0 0 0,0 0 0,0 0 0,-1 0 0,1 1 0,0-1 0,0 0 0,0 0 1,-1 0-1,3 1 0,-2 1-3,0-1 1,1 0 0,-1 0 0,0 1-1,0-1 1,0 1 0,0-1 0,0 1-1,0-1 1,0 1 0,0-1 0,0 3 0,3 7-21,-1 1 0,-1-1 0,2 14 0,-3-19 14,11 131-2401,-4-164-777,-3-2 2128</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3.081"/>
    </inkml:context>
    <inkml:brush xml:id="br0">
      <inkml:brushProperty name="width" value="0.05" units="cm"/>
      <inkml:brushProperty name="height" value="0.05" units="cm"/>
    </inkml:brush>
  </inkml:definitions>
  <inkml:trace contextRef="#ctx0" brushRef="#br0">19 161 16388,'-1'0'206,"0"0"1,-1 0-1,1 1 1,0-1-1,0 0 1,0 1-1,0-1 1,-1 1 0,1 0-1,0-1 1,0 1-1,0 0 1,-1 0-1,2 0-136,0-1 0,0 0 0,0 0 0,-1 1 0,1-1-1,0 0 1,0 1 0,0-1 0,0 0 0,0 1 0,0-1 0,0 0-1,0 1 1,0-1 0,0 0 0,0 1 0,0-1 0,0 0-1,0 0 1,0 1 0,0-1 0,0 0 0,0 1 0,1-1 0,-1 0-1,0 1 1,0-1 0,0 0 0,1 0 0,-1 1 0,2 1 92,0 0-1,1 0 1,-1-1 0,1 1 0,-1 0 0,1-1 0,-1 0-1,1 0 1,0 0 0,2 1 0,10 1-57,0 0 0,0-1 1,1-1-1,-1 0 0,0-1 0,0-1 0,0 0 1,0-1-1,0-1 0,0 0 0,0-1 1,-1-1-1,0 0 0,1-1 0,-2 0 0,1-1 1,-1-1-1,23-18 0,-32 23-92,-1 0 1,1-1-1,-1 1 0,0-1 1,0 0-1,-1 0 0,1 0 0,-1 0 1,0-1-1,0 1 0,0-1 1,-1 1-1,1-1 0,0-5 0,-2 8-8,0 0-1,0 0 1,0-1-1,0 1 1,0 0-1,0 0 1,-1 0-1,1 0 1,-1-1-1,0 1 0,1 0 1,-1 0-1,0 0 1,0 0-1,0 0 1,-1 0-1,1 1 1,0-1-1,-1 0 1,1 1-1,-1-1 0,1 1 1,-1-1-1,0 1 1,0 0-1,0-1 1,1 1-1,-1 0 1,0 0-1,-1 1 0,1-1 1,0 0-1,-2 0 1,-4 0 2,1-1 1,-1 1-1,1 1 1,-1-1-1,1 1 1,-1 1-1,1-1 1,-1 1 0,1 1-1,0-1 1,-1 1-1,1 0 1,0 1-1,0 0 1,0 0-1,1 1 1,-1-1-1,1 1 1,0 1-1,-10 7 1,4-1 9,0-1 1,1 2-1,1 0 1,-1 0 0,2 1-1,0 0 1,0 0-1,-11 27 1,17-34-11,1 0 0,0 0 0,0 0 0,1 0 0,-1 0 0,1 1 0,1-1 0,-1 0 0,1 1 0,0-1 0,2 9 0,-1-11-2,0 0-1,0 0 1,0 0-1,1 0 1,0 0 0,-1-1-1,2 1 1,-1 0-1,0-1 1,1 1-1,-1-1 1,1 0-1,0 0 1,0 0-1,0 0 1,1-1 0,-1 1-1,4 1 1,5 2-106,-1 0 1,1-1-1,0-1 1,0 0-1,0-1 1,1 0-1,23 2 1,-9-3-191,1-2 0,42-3 0,-27-5-9</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4.459"/>
    </inkml:context>
    <inkml:brush xml:id="br0">
      <inkml:brushProperty name="width" value="0.05" units="cm"/>
      <inkml:brushProperty name="height" value="0.05" units="cm"/>
    </inkml:brush>
  </inkml:definitions>
  <inkml:trace contextRef="#ctx0" brushRef="#br0">44 41 14531,'0'-2'541,"4"-28"1601,-2 22-824,0 17 1344,0 32-1966,-1 1 0,-9 58 0,3-35-445,0 8-37,-2 9 70,7 140 1,0-216-265,1 0 1,0 0 0,0 0-1,1 0 1,0 0-1,0 0 1,4 6-1,-6-11-12,1 0-1,-1 0 1,1 0-1,-1 0 1,1 0 0,0-1-1,-1 1 1,1 0-1,0-1 1,0 1-1,0 0 1,0-1-1,-1 1 1,1-1-1,0 1 1,0-1-1,0 0 1,0 1 0,1-1-1,0 0 3,-1 0 0,0 0 0,1 0 0,-1-1 0,0 1 0,1 0 0,-1-1 0,0 1 0,0-1 0,0 0 0,1 1 0,-1-1 0,0 0 0,0 0 0,0 0 0,0 1 0,0-1 0,0 0 0,0-2 0,5-4 31,0-1 0,0-1 1,-1 1-1,-1-1 1,1 0-1,-2 0 1,1 0-1,3-17 0,14-84 186,-18 91-186,6-42-8,-2 0 0,-4-1 1,-7-115-1,3 167-53,1 8 12,0 0 1,0-1-1,0 1 0,0-1 1,0 1-1,-1 0 0,1-1 1,-1 1-1,0 0 0,0 0 1,0 0-1,0-1 0,0 1 0,0 0 1,-1 0-1,-2-3 0,3 5 5,1 0-1,-1-1 0,1 1 1,-1 0-1,1 0 0,-1 0 0,0 0 1,1 0-1,-1 0 0,1 1 1,-1-1-1,0 0 0,1 0 0,-1 0 1,1 0-1,-1 1 0,1-1 1,-1 0-1,1 1 0,-1-1 0,1 0 1,-1 1-1,1-1 0,0 1 1,-1-1-1,1 0 0,-1 1 0,1-1 1,0 1-1,-1-1 0,1 1 1,0-1-1,0 1 0,0 0 0,-1-1 1,1 1-1,-12 27-68,11-24 59,-8 23-20,1 0 0,1 1 0,-3 32 0,-3 88 17,9-92 2,-2 23 2,-13 147 26,17-225 57,-1-5-40,-2-8 1,-4-50-56,2-1-1,2-67 0,14-127-529,-8 232 478,0 10-22,-1-1 0,2 1 0,0-1 0,9-29-1,-11 45 94,0-1-1,0 1 0,0 0 0,0 0 0,0-1 0,0 1 0,0 0 0,0-1 0,0 1 0,0 0 0,0 0 0,0-1 0,0 1 0,0 0 0,1 0 1,-1-1-1,0 1 0,0 0 0,0 0 0,0-1 0,1 1 0,-1 0 0,0 0 0,0 0 0,1 0 0,-1-1 0,0 1 0,0 0 0,1 0 1,-1 0-1,0 0 0,0 0 0,1 0 0,-1 0 0,0-1 0,0 1 0,1 0 0,0 0 0,3 12-122,0 19 17,0 62-154,-5 1 0,-3-1 0,-25 138-1,26-215 150,-1-1-1,-8 20 0,3-17-95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4.144"/>
    </inkml:context>
    <inkml:brush xml:id="br0">
      <inkml:brushProperty name="width" value="0.05" units="cm"/>
      <inkml:brushProperty name="height" value="0.05" units="cm"/>
    </inkml:brush>
  </inkml:definitions>
  <inkml:trace contextRef="#ctx0" brushRef="#br0">107 38 15771,'3'-9'986,"5"-14"417,-6 18-109,-3 10 885,-9 39-571,-4 50 1,2 119-1991,11-187 405,1 1-190,1-18-31,-1 0 0,-1 0 0,1 0 0,-1 0 0,-3 11 0,4-20 179,0 1 0,0-1 0,0 0 1,0 0-1,0 0 0,0 0 0,-1 0 1,1 0-1,0 1 0,0-1 1,0 0-1,0 0 0,0 0 0,0 0 1,0 0-1,0 0 0,0 1 0,0-1 1,-1 0-1,1 0 0,0 0 0,0 0 1,0 0-1,0 0 0,0 0 1,0 0-1,-1 0 0,1 0 0,0 0 1,0 0-1,0 0 0,0 0 0,0 0 1,-1 0-1,1 0 0,0 0 0,0 0 1,0 0-1,0 0 0,0 0 1,-1 0-1,1 0 0,0 0 0,0 0 1,0 0-1,0 0 0,0 0 0,0 0 1,-1 0-1,1 0 0,0-1 0,0 1 1,0 0-1,0 0 0,0 0 1,0 0-1,0 0 0,0 0 0,0 0 1,0-1-1,-1 1 0,1 0 0,0 0 1,-6-11-852,-37-93-1532,23 55 1605</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6.400"/>
    </inkml:context>
    <inkml:brush xml:id="br0">
      <inkml:brushProperty name="width" value="0.05" units="cm"/>
      <inkml:brushProperty name="height" value="0.05" units="cm"/>
    </inkml:brush>
  </inkml:definitions>
  <inkml:trace contextRef="#ctx0" brushRef="#br0">77 1 16956,'-7'29'2555,"3"-9"-2251,-16 54 579,3 1 0,-10 106-1,26-173-872,1-1 0,-1 1 0,2 0-1,-1-1 1,2 9 0,-1-14-8,-1-1 1,0 0-1,1 0 1,-1 0-1,0 0 1,1 0-1,-1 0 1,1 0-1,0 0 1,-1-1-1,1 1 1,0 0-1,-1 0 1,1 0-1,0-1 1,0 1-1,2 1 1,-2-2 0,0 0-1,0 1 1,0-1-1,1 0 1,-1 0 0,0 0-1,1 0 1,-1 0 0,0 0-1,0 0 1,1-1-1,-1 1 1,0 0 0,0-1-1,0 1 1,1-1 0,-1 1-1,0-1 1,2-1-1,11-6 31,23-21-1,-23 18-14,-1 1-1,19-11 0,-28 19-15,1 0-1,-1 0 1,1 0-1,-1 0 1,1 1-1,0 0 1,0 0-1,0 0 1,-1 1-1,1-1 1,0 1-1,6 1 1,-7-1-3,-1 1 0,0 0 1,1 0-1,-1 0 1,0 1-1,1-1 1,-1 1-1,0 0 1,0 0-1,0 0 1,-1 0-1,1 0 1,0 1-1,-1-1 1,1 1-1,-1 0 0,0-1 1,0 1-1,0 0 1,0 0-1,-1 1 1,1-1-1,-1 0 1,0 0-1,0 1 1,0-1-1,0 1 1,-1-1-1,1 1 1,-1 4-1,1-3 28,-1 0 0,0 0 0,0 0 0,0 0 0,-1 0 0,1 0 0,-1 0 0,0 0 1,-1 0-1,1 0 0,-1-1 0,0 1 0,0-1 0,-1 1 0,1-1 0,-1 0 0,0 0 0,0 0 0,0 0 0,-1 0 0,-4 4 0,2-5 33,1 0-1,-1-1 1,1 1 0,-1-1-1,0 0 1,0-1-1,0 1 1,0-1 0,0-1-1,0 1 1,0-1-1,0 0 1,0 0-1,0 0 1,0-1 0,0 0-1,0 0 1,0-1-1,0 0 1,0 0 0,-9-4-1,9 3-214,0 0 0,0-1 0,0 0 0,0 1 0,1-2 0,0 1 0,-1-1 0,2 1 0,-1-1 0,0-1 1,1 1-1,0-1 0,1 1 0,-1-1 0,1 0 0,0-1 0,0 1 0,1 0 0,-2-9 0,3 14 111,1 0 0,0 0-1,-1 0 1,1 0 0,0 0 0,0 0 0,0 0-1,0 0 1,0 0 0,0 0 0,0 0 0,0 0-1,1 0 1,-1 0 0,0 0 0,1 0 0,-1 0 0,0 0-1,1 0 1,-1 1 0,1-1 0,-1 0 0,1 0-1,0 0 1,-1 1 0,1-1 0,0 0 0,0 0-1,1 0 1,13-1-900</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6.835"/>
    </inkml:context>
    <inkml:brush xml:id="br0">
      <inkml:brushProperty name="width" value="0.05" units="cm"/>
      <inkml:brushProperty name="height" value="0.05" units="cm"/>
    </inkml:brush>
  </inkml:definitions>
  <inkml:trace contextRef="#ctx0" brushRef="#br0">49 236 17748,'12'-15'1289,"0"0"1,1 2 0,28-24-1,-29 28-1095,-1-2 0,0 1 0,15-20 0,-23 27-156,0-1 1,0-1 0,0 1-1,0 0 1,-1 0 0,0-1-1,0 0 1,0 1-1,-1-1 1,0 0 0,0 0-1,0 0 1,0 0 0,0-8-1,-1 12-26,0 0 0,0 1-1,-1-1 1,1 0 0,0 0 0,0 0-1,0 1 1,-1-1 0,1 0 0,0 0-1,-1 0 1,1 1 0,-1-1 0,1 0-1,-1 1 1,1-1 0,-1 1 0,0-1-1,1 0 1,-1 1 0,1-1 0,-1 1-1,0-1 1,0 1 0,1 0-1,-1-1 1,0 1 0,0 0 0,1 0-1,-1-1 1,0 1 0,0 0 0,0 0-1,0 0 1,1 0 0,-1 0 0,0 0-1,0 0 1,0 0 0,0 0 0,1 1-1,-2-1 1,-2 1 22,0 0-1,0 1 1,1-1 0,-1 1 0,1-1-1,-1 1 1,1 0 0,-4 4-1,-10 8 34,1 2 0,0 0 1,1 0-1,-24 37 0,32-43-65,1 0 0,0 1 0,1 0 1,0 0-1,0 0 0,1 1 0,1-1 1,0 1-1,1 0 0,-2 21 0,4-30-46,0 0 0,0 0 0,0-1 0,0 1 0,0 0 0,1 0 0,0-1 0,-1 1 0,1-1 0,0 1 0,0 0 0,1-1-1,-1 0 1,0 1 0,1-1 0,-1 0 0,1 0 0,0 0 0,0 0 0,0 0 0,0 0 0,0 0 0,0 0 0,0-1 0,1 1 0,-1-1-1,1 0 1,-1 0 0,1 0 0,-1 0 0,1 0 0,0 0 0,3 0 0,3 0-123,1-1 0,0 1 0,0-1 0,-1-1 0,1 0 1,0 0-1,-1-1 0,13-4 0,25-10-385</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7.532"/>
    </inkml:context>
    <inkml:brush xml:id="br0">
      <inkml:brushProperty name="width" value="0.05" units="cm"/>
      <inkml:brushProperty name="height" value="0.05" units="cm"/>
    </inkml:brush>
  </inkml:definitions>
  <inkml:trace contextRef="#ctx0" brushRef="#br0">243 1 15763,'-16'4'416,"0"0"0,0 2 0,1 0 0,-1 1 0,2 0 0,-1 1 0,1 1 0,0 0 0,1 1 0,0 0 0,1 1 0,0 1 0,0 0 0,-14 21 0,23-30-377,1 1-1,0-1 0,0 1 0,0 0 0,0 0 0,1 0 0,0 0 1,0 0-1,-1 5 0,2-8-34,-1 0 1,1 0-1,1 0 1,-1 0-1,0 0 1,0 0-1,0 0 1,0 0 0,1 0-1,-1 0 1,0 0-1,1 0 1,-1 0-1,1 0 1,-1 0-1,1-1 1,0 1-1,-1 0 1,1 0-1,0-1 1,-1 1-1,1 0 1,0-1-1,0 1 1,0-1-1,-1 1 1,1-1 0,0 1-1,0-1 1,0 0-1,0 1 1,0-1-1,0 0 1,0 0-1,0 1 1,0-1-1,0 0 1,0 0-1,0 0 1,0-1-1,0 1 1,1 0-1,5 0-15,0-1-1,1 0 1,-1-1-1,0 1 1,0-1-1,-1 0 0,1-1 1,0 0-1,-1 0 1,8-4-1,8-8-75,29-24-1,1 0-115,-52 39 201,1 0 0,-1-1 0,0 1 1,1-1-1,-1 1 0,0 0 0,1-1 0,-1 1 0,1 0 0,-1 0 1,0-1-1,1 1 0,-1 0 0,1 0 0,-1 0 0,1 0 0,-1 0 1,1-1-1,-1 1 0,1 0 0,-1 0 0,1 0 0,-1 0 0,1 0 1,-1 0-1,1 1 0,-1-1 0,0 0 0,1 0 0,-1 0 0,1 0 1,-1 0-1,1 1 0,-1-1 0,1 0 0,-1 0 0,0 1 0,1-1 1,-1 0-1,0 1 0,1-1 0,-1 1 0,0-1 0,1 0 0,-1 1 1,0-1-1,0 1 0,1-1 0,-1 0 0,0 1 0,0-1 0,0 1 1,0-1-1,1 2 0,-1 29 56,-1-26-43,-37 232 1008,23-166-714,15-68-292,-9 49 105,-2-1 0,-3 0-1,-30 74 1,41-119-94,0 0 0,0-1 0,-1 1 0,0-1 0,0 0-1,-5 6 1,8-10-18,0-1 0,1 1 0,-1 0 0,1-1 0,-1 1 0,0-1 0,1 1 0,-1-1 0,0 1 0,0-1 0,0 1 0,1-1 0,-1 0 1,0 1-1,0-1 0,0 0 0,0 0 0,1 0 0,-1 0 0,0 1 0,0-1 0,0 0 0,0-1 0,0 1 0,0 0 0,1 0 0,-1 0 0,0 0 0,0-1 0,0 1 0,0 0 0,1-1 0,-1 1 0,0-1 0,0 1 0,1-1 0,-1 1 0,0-1 0,1 1 0,-1-1 0,0 0 0,1 1 0,-1-1 0,1 0 0,-1 0 0,1 1 0,-1-1 0,1 0 0,0 0 0,0 0 0,-1 1 0,1-1 0,0-2 0,-3-4 9,1-1 0,1 0 0,-1 0 0,1 0 0,1 1 0,-1-1 0,1 0 0,1 0-1,0 0 1,2-13 0,4-7-42,15-43 0,-11 41-40,2 0 0,2 1 1,0 1-1,2 0 0,0 1 0,2 1 1,2 1-1,0 0 0,1 2 1,1 0-1,1 2 0,35-24 1,-54 42 59,0 0 1,-1 0 0,1 0 0,0 1 0,0 0-1,1 0 1,-1 0 0,7 0 0,-10 1 7,-1 1 0,0 0 1,1 0-1,-1 0 0,0 0 0,1 1 1,-1-1-1,1 0 0,-1 0 1,0 1-1,0-1 0,1 1 1,-1-1-1,0 1 0,0 0 0,1-1 1,-1 1-1,0 0 0,0 0 1,0 0-1,0 0 0,0 0 1,0 0-1,0 0 0,-1 0 0,1 0 1,0 0-1,-1 1 0,1-1 1,0 0-1,-1 0 0,0 1 1,1-1-1,-1 0 0,0 1 0,1 1 1,-1 2 29,1 0 0,1 0 0,-1 0 1,1-1-1,-1 1 0,1 0 0,0-1 1,5 7-1,-6-9-18,1-1-1,0 1 1,0-1 0,0 0-1,-1 1 1,1-1 0,0 0-1,1 0 1,-1 0 0,0 0-1,0-1 1,0 1 0,0-1-1,1 1 1,-1-1 0,0 0-1,1 1 1,-1-1 0,0-1-1,0 1 1,4-1 0,15-2 54,0 0 0,27-10 0,-32 8-45,0 1 0,1 0 0,-1 1 0,32-1 0,-46 4-14,1 0 1,-1 1 0,1-1 0,-1 1-1,1-1 1,-1 1 0,0 0 0,1 0-1,-1 0 1,0 0 0,0 0 0,1 0-1,-1 1 1,3 2 0,0 1 32,0 0 0,-1 1-1,0-1 1,3 6 0,-3-5 8,-1 0 1,1-1-1,1 1 0,5 5 1,-8-10-34,0 1 1,0 0-1,0-1 0,1 0 1,-1 1-1,0-1 1,1 0-1,-1 0 0,1 0 1,-1 0-1,1-1 1,0 1-1,-1-1 0,6 1 1,2-2-6,0 0 0,0 0 0,0-1 0,0-1 0,0 1 1,0-2-1,-1 1 0,15-8 0,71-44-425,-95 55 410,25-17-189,-19 11 93,1 2-1,-1-1 1,1 1 0,0 0 0,0 0 0,0 1 0,0 0 0,1 0 0,-1 1 0,10-2-1,-16 4 83,-1 0-1,1 0 1,-1 0-1,1 0 1,-1 0-1,1 0 1,-1 0-1,0 0 1,1 0-1,-1 0 1,1 0-1,-1 1 1,1-1-1,-1 0 1,1 0-1,-1 1 1,0-1-1,1 0 1,-1 0-1,0 1 1,1-1-1,-1 1 1,0-1-1,1 0 1,-1 1-1,0-1 1,0 1-1,1-1 1,-1 0-1,0 1 1,0-1-1,0 2 1,0 20-150,-1-16-344,-1 0-1,0-1 0,0 1 1,0 0-1,-4 6 0,5-11 428,0 1 0,1-1 0,-1 0 0,0 0 0,0 0 0,1-1 0,-1 1 0,0 0 0,0 0 0,0 0 0,0-1 0,0 1 0,0 0 0,0-1 0,-3 2 0,-2-5-691</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7.950"/>
    </inkml:context>
    <inkml:brush xml:id="br0">
      <inkml:brushProperty name="width" value="0.05" units="cm"/>
      <inkml:brushProperty name="height" value="0.05" units="cm"/>
    </inkml:brush>
  </inkml:definitions>
  <inkml:trace contextRef="#ctx0" brushRef="#br0">2 4 22053,'-2'-4'1336,"2"6"-2032,3 3 800,2 1-88</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8.507"/>
    </inkml:context>
    <inkml:brush xml:id="br0">
      <inkml:brushProperty name="width" value="0.05" units="cm"/>
      <inkml:brushProperty name="height" value="0.05" units="cm"/>
    </inkml:brush>
  </inkml:definitions>
  <inkml:trace contextRef="#ctx0" brushRef="#br0">3 30 17956,'-1'30'1180,"0"-18"-851,1 1 1,0 0-1,0-1 0,2 1 1,2 12-1,-4-22-276,1 0-1,0 0 0,0-1 1,1 1-1,-1 0 0,0 0 1,1-1-1,0 1 1,0-1-1,-1 1 0,1-1 1,1 0-1,-1 0 0,0 0 1,0 0-1,1 0 1,-1 0-1,1-1 0,0 1 1,-1-1-1,1 0 0,0 0 1,0 0-1,0 0 0,0 0 1,3 0-1,5 0 14,0 0 1,0-1-1,0-1 0,-1 1 1,1-2-1,0 1 0,0-2 1,0 1-1,-1-2 0,20-8 1,8-6 59,52-32 1,3-14 2,-53 35-101,-38 27-24,1 0-1,-1 0 0,1 1 0,0-1 1,0 0-1,0 1 0,0 0 0,0 0 0,0 0 1,0 0-1,0 0 0,0 1 0,5-1 1,-6 2-1,-1-1 0,1 1 1,-1-1-1,1 1 1,-1 0-1,1 0 0,-1 0 1,0 0-1,1 0 1,-1 0-1,0 0 1,0 0-1,1 0 0,-1 0 1,0 1-1,0-1 1,0 1-1,-1-1 0,1 1 1,0-1-1,-1 1 1,1-1-1,0 1 1,-1-1-1,0 1 0,1 2 1,0 2 14,1 0 1,0 0 0,1 0-1,0 0 1,0 0-1,6 9 1,-7-13-9,0 0 1,-1 0 0,1-1-1,0 1 1,0 0-1,0-1 1,0 0-1,1 1 1,-1-1 0,0 0-1,1 0 1,-1 0-1,0-1 1,1 1-1,-1 0 1,1-1 0,-1 0-1,1 1 1,-1-1-1,6-1 1,11-1-31,0-2 1,0 0 0,-1-1-1,1-1 1,-1-1-1,0 0 1,19-12-1,-10 6-397,54-18-1,-79 30 371,1 0 0,0 0 0,0 1 0,-1-1-1,1 1 1,0 0 0,0 0 0,0 0 0,0 0 0,0 0 0,-1 1 0,7 1 0,-8-1 23,1-1 1,0 1-1,-1 1 1,1-1-1,-1 0 0,1 0 1,-1 0-1,0 1 1,0-1-1,1 1 1,-1-1-1,0 1 1,0-1-1,0 1 0,-1 0 1,1 0-1,0-1 1,-1 1-1,1 0 1,0 3-1,15 78 55,-12-57 145,1 0 0,1 0 1,1 0-1,20 45 0,-9-37-116,-3-6-107,12 32 1,-24-53 32,0 1 0,-1 0 0,0 0 1,-1 0-1,1 0 0,-1 0 1,-1 0-1,0 0 0,-1 12 1,1-19 23,0 0 0,0 0 0,0 0 1,0 0-1,0 0 0,0 1 1,0-1-1,-1 0 0,1 0 1,-1 0-1,1 0 0,-1 0 0,1 0 1,-1 0-1,1 0 0,-1 0 1,0 0-1,1 0 0,-1-1 0,0 1 1,0 0-1,0 0 0,0-1 1,0 1-1,0-1 0,0 1 1,0 0-1,0-1 0,0 0 0,0 1 1,0-1-1,0 0 0,0 1 1,0-1-1,-2 0 0,0-1 32,1 1 0,-1-1 0,1 1 0,0-1 0,-1 0-1,1 0 1,0-1 0,-1 1 0,1 0 0,0-1 0,0 1 0,0-1 0,0 0 0,-2-2-1,-4-5 68,1-1 0,0 1 0,1-1 0,0 0 0,1-1 0,0 1 0,1-1 0,-4-13-1,3 7-31,1 1-1,1-1 0,1 0 1,0 1-1,1-19 0,1 30-104,0 1 0,0-1 0,1 1 0,0-1 0,0 1 0,0 0 0,0-1 0,1 1 0,-1 0 0,1 0 0,0 0 0,1 0 0,-1 0 0,4-5 0,0 3-55,1 0 0,-1 1-1,1-1 1,0 1 0,1 1-1,12-7 1,11-8-88,2-8-38</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39.718"/>
    </inkml:context>
    <inkml:brush xml:id="br0">
      <inkml:brushProperty name="width" value="0.05" units="cm"/>
      <inkml:brushProperty name="height" value="0.05" units="cm"/>
    </inkml:brush>
  </inkml:definitions>
  <inkml:trace contextRef="#ctx0" brushRef="#br0">146 430 17332,'-10'2'412,"0"2"0,0-1 0,0 1 1,1 1-1,-1 0 0,1 0 1,-11 9-1,15-10-313,0 0 0,0 0 1,1 1-1,-1-1 0,1 1 0,0 0 1,1 0-1,-1 1 0,1-1 0,0 1 1,0 0-1,1-1 0,-3 9 0,5-13-82,-1 0-1,1 0 1,0 1-1,-1-1 1,1 0-1,0 0 1,0 0-1,0 1 1,0-1-1,0 0 1,0 0-1,0 0 1,0 1-1,1-1 1,-1 0-1,0 0 1,1 0-1,-1 0 1,1 0-1,0 2 1,0-2-1,0-1 1,-1 1-1,1-1 1,0 0-1,0 1 1,-1-1-1,1 0 1,0 1-1,0-1 1,0 0-1,0 0 1,0 0-1,-1 0 1,1 0-1,0 0 1,0 0 0,0 0-1,0 0 1,-1 0-1,1-1 1,1 1-1,4-2 47,-1 0 0,1-1 0,-1 1 0,0-1 0,0 0 0,-1-1 0,8-5 0,7-12 140,0-1 1,-1-1-1,-1 0 0,-1-2 1,12-25-1,-22 39-165,-6 11-36,0 0 0,0 0 1,0 1-1,0-1 0,0 0 1,0 0-1,1 0 0,-1 1 1,0-1-1,0 0 0,0 0 1,0 0-1,0 0 0,0 0 1,0 1-1,0-1 0,0 0 1,1 0-1,-1 0 0,0 0 1,0 0-1,0 1 0,0-1 1,0 0-1,1 0 0,-1 0 1,0 0-1,0 0 0,0 0 1,0 0-1,1 0 0,-1 0 1,0 0-1,0 0 0,0 0 1,0 0-1,1 0 0,-1 0 1,0 0-1,0 0 0,0 0 1,1 0-1,-1 0 1,0 0-1,0 0 0,0 0 1,0 0-1,1 0 0,-1 0 1,0-1-1,0 1 0,0 0 1,0 0-1,0 0 0,1 0 1,-1 0-1,0 0 0,0-1 1,0 1-1,2 16 2,-2-2-9,1 0 1,1 0-1,0 0 1,1 0-1,1 0 1,5 15-1,-8-26 9,1 0 0,-1 0 0,1-1 0,-1 1-1,1 0 1,0 0 0,0-1 0,1 1 0,-1-1 0,0 0 0,1 0 0,-1 1 0,6 1 0,-6-3 1,1 0 1,-1 0 0,1 0 0,-1-1 0,1 1 0,0-1 0,-1 0 0,1 0 0,0 0 0,-1 0 0,1 0 0,0-1 0,-1 1-1,1-1 1,-1 1 0,1-1 0,-1 0 0,1 0 0,3-2 0,5-3 19,0-1-1,-1 0 1,0-1 0,0 0-1,0-1 1,-1 1 0,0-2 0,-1 1-1,9-14 1,9-17 61,23-45 1,-45 78-79,57-112 24,-90 189-141,32-79 273,-3 4-150,1 0 0,0 1 0,1-1 0,-1 1 0,4-7 0,9-15-74,0 0-1,-2-1 1,-1-1 0,-2 0 0,13-57-1,-22 85 60,0 0 1,0 0-1,0 0 0,-1 0 0,1 1 0,0-1 0,0 0 0,0 0 1,0 0-1,0 0 0,0 0 0,0 0 0,-1 0 0,1 0 0,0 0 1,0 0-1,0 0 0,0 0 0,0 0 0,0 0 0,-1 0 0,1 0 0,0 0 1,0 0-1,0 0 0,0 0 0,0 0 0,0 0 0,-1 0 0,1 0 1,0 0-1,0 0 0,0 0 0,0 0 0,0-1 0,0 1 0,0 0 1,-1 0-1,1 0 0,0 0 0,0 0 0,0 0 0,0 0 0,0 0 0,0-1 1,0 1-1,0 0 0,0 0 0,0 0 0,0 0 0,0 0 0,0 0 1,0-1-1,0 1 0,0 0 0,0 0 0,0 0 0,-9 9-18,-9 16 96,2 0 1,1 1-1,2 1 1,0 0-1,-16 53 1,9-9 263,-12 89 0,5 118 242,7-47-446,12-184-85,8-47-50,-1 0 0,1 0 0,0 0 0,0 0 0,0 0 0,0 0 0,0 0 0,0 0-1,0 0 1,0-1 0,-1 1 0,1 0 0,0 0 0,0 0 0,0 0 0,0 0 0,0 0 0,-1 0 0,1 0 0,0 0 0,0 0 0,0 0 0,0 0-1,0 0 1,0 0 0,-1 0 0,1 0 0,0 0 0,0 1 0,0-1 0,0 0 0,0 0 0,0 0 0,-1 0 0,1 0 0,0 0 0,0 0-1,0 0 1,0 0 0,0 0 0,0 1 0,0-1 0,0 0 0,0 0 0,0 0 0,0 0 0,-1 0 0,-1-15 30,0-43 34,8-67 0,-4 106-78,1-1 0,0 1 1,2-1-1,0 1 0,1 1 0,1-1 1,13-22-1,-16 35-225,0 0 0,1 0 0,0 1 0,0 0 0,1 0 0,-1 0 0,1 0 0,0 1-1,0 0 1,1 1 0,-1-1 0,1 1 0,9-3 0,-5 1-181,0 0 1,0 0-1,-1-1 0,13-10 0,9-12-580</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40.390"/>
    </inkml:context>
    <inkml:brush xml:id="br0">
      <inkml:brushProperty name="width" value="0.05" units="cm"/>
      <inkml:brushProperty name="height" value="0.05" units="cm"/>
    </inkml:brush>
  </inkml:definitions>
  <inkml:trace contextRef="#ctx0" brushRef="#br0">14 1 16492,'1'0'82,"0"0"0,0 0 0,0 0 1,-1 0-1,1 0 0,0 1 1,0-1-1,0 0 0,0 0 1,0 1-1,0-1 0,0 1 1,-1-1-1,1 1 0,0-1 1,0 1-1,-1 0 0,1-1 1,0 1-1,-1 0 0,1-1 1,-1 1-1,1 0 0,-1 0 1,1 0-1,-1-1 0,1 1 1,-1 0-1,0 0 0,1 0 0,-1 0 1,0 0-1,0 0 0,0 0 1,0 1-1,2 42 954,-2-35-567,-19 239 3418,9-160-3058,1 93 1,12-152-680,-4-29-147,1 0-1,0 0 0,0 1 0,0-1 0,0 0 0,1 0 1,-1 0-1,0 1 0,0-1 0,0 0 0,0 0 1,0 1-1,0-1 0,0 0 0,0 0 0,0 0 0,0 0 1,1 1-1,-1-1 0,0 0 0,0 0 0,0 0 1,0 0-1,1 1 0,-1-1 0,0 0 0,0 0 0,0 0 1,1 0-1,-1 0 0,0 0 0,0 0 0,0 0 1,1 0-1,-1 0 0,0 0 0,0 0 0,1 0 0,-1 0 1,0 0-1,0 0 0,0 0 0,1 0 0,-1 0 1,0 0-1,0 0 0,0 0 0,1 0 0,-1 0 0,0 0 1,9-11 73,0-17-31,-2 1-1,0-1 1,-2-1-1,2-28 0,-1 13 1,2-22-11,15-79-117,-16 130 28,-6 15 52,-1-1 1,1 1 0,-1 0-1,0 0 1,1-1-1,-1 1 1,1 0 0,-1 0-1,1 0 1,-1 0-1,1 0 1,-1 0 0,0-1-1,1 1 1,-1 0 0,1 1-1,-1-1 1,1 0-1,-1 0 1,1 0 0,0 0-1,2 2-8,0-1 0,-1 1-1,1 0 1,0 0 0,-1 0 0,1 0-1,2 3 1,4 3-21,-2-2 29,1-1-1,0 0 0,1 0 0,-1-1 0,1 0 0,0-1 0,0 0 0,0 0 0,0-1 0,1 0 1,-1-1-1,0 0 0,1 0 0,-1-1 0,1 0 0,-1-1 0,1 0 0,-1 0 0,16-5 1,-14 3 18,0-1 0,0 0 1,-1-1-1,1 0 1,-1-1-1,0 0 1,-1 0-1,0-1 1,0 0-1,0-1 1,-1 0-1,0 0 0,0-1 1,-1 0-1,11-18 1,-16 24-13,-1-1 0,1 1 1,-1 0-1,0-1 0,0 1 1,0-1-1,0 1 0,-1-1 1,1 1-1,-1-1 0,0 0 1,0 1-1,-1-7 0,0 9-4,1 0-1,0 0 1,-1 0 0,1 0-1,0 0 1,-1 0-1,1 1 1,-1-1-1,1 0 1,-1 0-1,0 0 1,1 0-1,-1 1 1,0-1-1,1 0 1,-1 1-1,0-1 1,0 1 0,-2-2-1,2 2-1,-1-1-1,1 1 0,-1 0 1,0 0-1,1 0 1,-1 0-1,0 0 1,1 0-1,-1 0 1,1 0-1,-1 1 1,0-1-1,1 1 1,-1-1-1,1 1 1,-3 1-1,-3 1-8,1 2 0,-1-1 0,1 0 0,0 1 0,0 0 0,1 1 0,0-1 0,0 1-1,0 0 1,0 0 0,1 1 0,0-1 0,0 1 0,-3 10 0,2-6 5,1 0 0,0 1 0,1-1 1,0 1-1,1 0 0,0 0 0,1 0 0,0 18 0,2-25-1,-1 0-1,1-1 0,-1 1 0,1 0 0,1-1 1,-1 1-1,1-1 0,-1 1 0,1-1 1,1 1-1,-1-1 0,0 0 0,1 0 0,0 0 1,0-1-1,0 1 0,1-1 0,-1 0 1,1 1-1,0-1 0,0-1 0,0 1 0,0-1 1,0 1-1,7 2 0,0-2-81,-1 0-1,1 0 1,0-1-1,0-1 1,0 1 0,0-2-1,0 0 1,0 0-1,0-1 1,13-2-1,-14 1 46,-6 1-36,1 0 1,0 1-1,0-1 1,-1 1-1,1 0 1,0 0-1,6 1 1,-10-1 60,0 1 0,0-1 1,1 1-1,-1-1 0,0 1 0,0 0 1,0 0-1,0 0 0,0-1 0,0 1 1,0 0-1,0 0 0,0 0 0,0 0 1,0 1-1,-1-1 0,1 0 1,0 0-1,-1 0 0,1 1 0,-1-1 1,1 0-1,-1 1 0,0-1 0,0 0 1,1 1-1,-1-1 0,0 0 0,0 1 1,-1 1-1,0 36-497,0-27-74,1-1 0,0 0-1,3 20 1,-3-31 584,0 0 0,0 0-1,0 0 1,0 0 0,0 0 0,0 0 0,0 0 0,0 0-1,0 0 1,0 0 0,0 0 0,0 0 0,0-1 0,0 1-1,0 0 1,0 0 0,0 0 0,0 0 0,1 0 0,-1 0 0,0 0-1,0 0 1,0 0 0,0 0 0,0 0 0,0 0 0,0 0-1,0 0 1,0 0 0,0 0 0,0 0 0,0 0 0,0 0-1,0 0 1,1 0 0,-1 0 0,0 0 0,0 0 0,0 0-1,0 0 1,0 0 0,0 0 0,0 0 0,0 1 0,0-1 0,0 0-1,0 0 1,0 0 0,0 0 0,0 0 0,0 0 0,0 0-1,0 0 1,0 0 0,0 0 0,0 0 0,0 0 0,0 0-1,0 0 1,1 0 0,-1 0 0,0 0 0,0 1 0,0-1-1,7-9-592</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40.803"/>
    </inkml:context>
    <inkml:brush xml:id="br0">
      <inkml:brushProperty name="width" value="0.05" units="cm"/>
      <inkml:brushProperty name="height" value="0.05" units="cm"/>
    </inkml:brush>
  </inkml:definitions>
  <inkml:trace contextRef="#ctx0" brushRef="#br0">1 65 14363,'8'4'507,"-1"-1"1,1 0-1,1 0 1,-1-1-1,0 0 0,1 0 1,-1-1-1,1 0 1,-1-1-1,9 0 0,-12 0-360,0-1 0,0 1 0,-1-1-1,1-1 1,-1 1 0,1 0 0,-1-1-1,1 0 1,-1 0 0,0 0 0,0-1-1,0 1 1,0-1 0,0 0 0,-1 0-1,1 0 1,-1-1 0,0 1 0,5-8 0,-7 11-130,-1-1 1,1 0 0,-1 1 0,1-1 0,0 0 0,-1 0-1,1 0 1,-1 1 0,0-1 0,1 0 0,-1 0-1,0 0 1,1 0 0,-1 0 0,0 0 0,0 0 0,0 0-1,0 0 1,0 1 0,0-1 0,0 0 0,0 0 0,0 0-1,0 0 1,-1 0 0,1 0 0,0 0 0,-1 0 0,1 0-1,0 1 1,-1-1 0,1 0 0,-1 0 0,0 0 0,1 1-1,-2-2 1,1 1 0,-1 1 0,0-1 0,0 1 1,1-1-1,-1 1 0,0-1 0,0 1 0,1 0 0,-1 0 0,0 0 0,0 0 0,0 0 0,1 0 1,-1 1-1,0-1 0,0 1 0,1-1 0,-1 1 0,-2 1 0,-3 1 2,0 1 0,1 1 0,-1-1-1,1 1 1,0 0 0,0 0 0,0 1 0,1 0-1,0 0 1,0 0 0,1 1 0,-1-1 0,1 1 0,1 0-1,-1 1 1,-3 10 0,4-9-88,0-1-1,1 1 1,0 0-1,0 0 1,1-1-1,0 1 1,1 0 0,0 0-1,0 0 1,1 0-1,0 0 1,0 0-1,1 0 1,4 12 0,-5-19 53,0-1 0,-1 1 1,1 0-1,0 0 1,0 0-1,0-1 1,0 1-1,1-1 0,-1 1 1,0-1-1,1 1 1,-1-1-1,1 0 1,-1 1-1,1-1 0,0 0 1,-1 0-1,1 0 1,0 0-1,0-1 1,0 1-1,-1 0 0,1-1 1,0 1-1,0-1 1,2 0-1,40-4-246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41.564"/>
    </inkml:context>
    <inkml:brush xml:id="br0">
      <inkml:brushProperty name="width" value="0.05" units="cm"/>
      <inkml:brushProperty name="height" value="0.05" units="cm"/>
    </inkml:brush>
  </inkml:definitions>
  <inkml:trace contextRef="#ctx0" brushRef="#br0">51 1 18468,'1'0'91,"-1"0"1,1 1-1,-1-1 1,1 0-1,-1 1 1,0-1-1,1 0 1,-1 1-1,0-1 1,1 1-1,-1-1 1,0 1-1,0-1 1,0 1-1,1-1 1,-1 1-1,0-1 1,0 1-1,0-1 1,0 1-1,0-1 1,0 1-1,0-1 1,0 1-1,0-1 0,0 1 1,0-1-1,0 1 1,-4 20 68,2-15 193,-2 15 293,-33 176 2003,32-160-2502,2 0 1,2 0 0,3 50 0,-2-84-133,1 1 0,-1-1 0,1 1 0,0-1 0,0 0 0,0 0 0,0 1 0,3 3 0,-4-6-8,1 0 0,0-1 0,-1 1 0,1 0 0,0 0-1,0-1 1,0 1 0,-1 0 0,1-1 0,0 1 0,0 0 0,0-1-1,0 0 1,0 1 0,0-1 0,0 1 0,0-1 0,0 0 0,0 0-1,1 0 1,-1 0 0,0 0 0,0 0 0,0 0 0,0 0 0,0 0-1,0 0 1,0 0 0,0-1 0,0 1 0,0 0 0,2-1 0,2-2 14,1 0 1,0-1 0,-1 1 0,0-1 0,0 0 0,0 0 0,0 0-1,0-1 1,-1 0 0,7-10 0,38-63 136,-36 56-115,91-170 102,-104 190-148,1 0 1,0 0-1,0 0 0,0 0 0,0 0 0,1 0 0,-1 0 1,0 1-1,1-1 0,-1 0 0,3-1 0,-4 3 2,1 1-1,-1-1 1,0 0 0,1 0-1,-1 1 1,0-1-1,0 0 1,1 0 0,-1 1-1,0-1 1,1 0-1,-1 1 1,0-1-1,0 0 1,0 1 0,1-1-1,-1 1 1,0-1-1,0 0 1,0 1 0,0-1-1,0 1 1,0-1-1,0 0 1,0 1-1,0-1 1,0 1 0,0-1-1,0 0 1,0 1-1,0-1 1,0 1 0,0-1-1,-6 57-75,5-53 74,-3 30-13,1-1 0,2 51 0,1-82 17,0-1 1,0 1-1,0-1 1,0 0-1,0 1 1,0-1-1,0 1 1,1-1-1,-1 0 1,1 1-1,-1-1 1,1 0-1,-1 0 1,1 1 0,0-1-1,0 0 1,-1 0-1,1 0 1,0 0-1,0 0 1,0 0-1,0 0 1,0 0-1,0 0 1,1 0-1,-1-1 1,2 2-1,-1-2 3,1 1-1,-1-1 1,1 0-1,-1 0 1,1-1-1,-1 1 1,1 0-1,-1-1 1,1 0-1,-1 1 1,0-1-1,1 0 1,-1 0-1,0 0 1,3-2-1,17-12 14,-1 0-1,-1-2 1,0 0-1,34-40 1,5-3-24,-57 57 2,1 1 0,-1 0 0,1 0 0,0 0 0,-1 0 1,1 0-1,0 1 0,0-1 0,4 0 0,-7 2 3,1 0 1,-1-1 0,0 1 0,1 0 0,-1 0-1,1 0 1,-1 0 0,1 0 0,-1 0-1,1 1 1,-1-1 0,0 0 0,1 0-1,-1 0 1,1 0 0,-1 0 0,1 1 0,-1-1-1,0 0 1,1 0 0,-1 1 0,0-1-1,1 0 1,-1 1 0,1-1 0,-1 2 0,1-1-1,0 0 1,-1 1 0,1-1 0,-1 0 0,0 1 0,1-1 0,-1 0 0,0 1 0,0-1 0,0 1-1,0 1 1,-2 32 59,-11 63 0,3-32-398,8-61-598,2-9 658,-1-11 248,1 13-58,-1-21-229</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42.029"/>
    </inkml:context>
    <inkml:brush xml:id="br0">
      <inkml:brushProperty name="width" value="0.05" units="cm"/>
      <inkml:brushProperty name="height" value="0.05" units="cm"/>
    </inkml:brush>
  </inkml:definitions>
  <inkml:trace contextRef="#ctx0" brushRef="#br0">35 1 14459,'6'11'2193,"-2"9"-1169,-6 10-304,-6 7 2097,-1 7-1617,2 2-168,-1 2-408,2-2-456,1-13 48,7-8-24,7-25-216</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4.548"/>
    </inkml:context>
    <inkml:brush xml:id="br0">
      <inkml:brushProperty name="width" value="0.05" units="cm"/>
      <inkml:brushProperty name="height" value="0.05" units="cm"/>
    </inkml:brush>
  </inkml:definitions>
  <inkml:trace contextRef="#ctx0" brushRef="#br0">2 154 11378,'-2'-23'1929,"2"6"-929,9 8-224,7 1 1897,13 1-1129,7-6-112,15 3-367,4-4-145,5 0-184,1 0-112,-4 2-328,-7 4-232,-13 4-736,-8 4-168,-26 4 640,-11 1-160,-24 3-152</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42.479"/>
    </inkml:context>
    <inkml:brush xml:id="br0">
      <inkml:brushProperty name="width" value="0.05" units="cm"/>
      <inkml:brushProperty name="height" value="0.05" units="cm"/>
    </inkml:brush>
  </inkml:definitions>
  <inkml:trace contextRef="#ctx0" brushRef="#br0">61 1 16580,'3'8'358,"-1"1"0,0 0 1,0 0-1,-1 0 1,0 0-1,-1 0 0,-1 13 1,-11 68 1162,4-44-515,-10 65 310,-8 67-9,23-149-1149,2-17-91,-1 1-1,2 0 0,0-1 0,0 1 0,1-1 0,0 1 0,5 15 0,-6-27-66,0 0 1,0-1-1,0 1 1,0 0-1,1 0 0,-1 0 1,0-1-1,1 1 1,-1 0-1,0 0 0,1-1 1,-1 1-1,1 0 1,-1 0-1,1-1 0,-1 1 1,1-1-1,0 1 1,-1 0-1,1-1 0,0 1 1,-1-1-1,1 0 1,0 1-1,0-1 0,-1 0 1,1 1-1,0-1 1,0 0-1,0 0 0,-1 1 1,1-1-1,0 0 1,0 0-1,0 0 0,0 0 1,-1 0-1,1-1 1,0 1-1,1 0 0,1-2-29,0 0 0,0 1-1,0-1 1,0 0 0,-1-1-1,1 1 1,-1 0-1,1-1 1,-1 0 0,2-2-1,29-46-1173,-2 0 0,37-87 1,-31 59 35,-7 18 282,-1 0 43,62-98 0,-90 157 895,0 1-1,-1 0 1,1 0 0,0 0-1,0 0 1,0 0 0,0 0-1,0 0 1,0 0 0,0 0-1,0 1 1,2-2 0,-2 2-21,-1 0 0,0 0 1,0 0-1,0 1 0,1-1 1,-1 0-1,0 1 0,0-1 1,0 0-1,1 0 0,-1 1 1,0-1-1,0 0 0,0 1 1,0-1-1,0 0 0,0 1 1,0-1-1,0 0 0,0 1 1,0-1-1,0 0 0,0 1 1,0-1-1,0 0 0,0 1 1,0-1-1,0 0 0,0 0 1,-1 1-1,-8 37 1315,-16 35 416,-17 84 0,34-119-1717,3 0-1,1 0 1,1 1 0,4 47-1,4-60-749,-6-25 691,1-1 1,0 1-1,0-1 0,0 0 0,0 1 1,1-1-1,-1 1 0,0-1 0,0 0 0,0 1 1,0-1-1,0 0 0,0 1 0,1-1 1,-1 1-1,0-1 0,0 0 0,0 0 1,1 1-1,-1-1 0,0 0 0,1 1 0,-1-1 1,0 0-1,0 0 0,1 1 0,-1-1 1,1 0-1,-1 0 0,0 0 0,1 0 1,-1 1-1,0-1 0,1 0 0,-1 0 0,1 0 1,-1 0-1,0 0 0,1 0 0,-1 0 1,1 0-1,-1 0 0,0 0 0,1 0 1,-1 0-1,1-1 0,-1 1 0,0 0 0,1 0 1,-1 0-1,0 0 0,1-1 0,-1 1 1,0 0-1,1 0 0,-1-1 0,0 1 1,0 0-1,1 0 0,-1-1 0,9-15-456</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43.221"/>
    </inkml:context>
    <inkml:brush xml:id="br0">
      <inkml:brushProperty name="width" value="0.05" units="cm"/>
      <inkml:brushProperty name="height" value="0.05" units="cm"/>
    </inkml:brush>
  </inkml:definitions>
  <inkml:trace contextRef="#ctx0" brushRef="#br0">20 148 14403,'-1'1'196,"0"-1"-1,0 1 1,0-1-1,-1 1 1,1-1-1,0 1 1,1 0-1,-1-1 1,0 1-1,0 0 1,0 0-1,0 0 1,1 0-1,-1 0 1,0 0-1,1 0 1,-1 0-1,0 0 1,1 0-1,0 0 1,-1 0-1,1 0 1,0 0-1,-1 0 1,1 1-1,0-1 1,0 0 0,0 0-1,0 0 1,0 1-1,0 1 1,1-2-78,0 0 0,0 0 0,1 0 1,-1 0-1,0 0 0,0 0 0,0 0 1,1 0-1,-1 0 0,0-1 0,1 1 1,-1 0-1,1-1 0,-1 1 0,1-1 1,-1 1-1,1-1 0,-1 0 0,1 0 0,-1 0 1,1 0-1,0 0 0,-1 0 0,3-1 1,9-1-5,-1 0 0,-1-1 0,1 0 0,0-1 0,-1 0 0,0-1 0,0-1 0,0 0 0,0 0 0,-1-1 0,0 0 0,-1-1 0,1 0 0,-2 0 0,1-1 0,-1 0 0,0-1 0,6-10 0,-13 18-113,1-1 1,-1 1 0,0 0 0,0-1-1,0 1 1,-1-1 0,1 0 0,-1 1-1,1-1 1,-1 1 0,0-1 0,0 0-1,0 1 1,0-1 0,0 0 0,-1 1-1,0-4 1,0 5-4,1 0 0,-1 0 0,1 0 0,-1 0 0,1 0 0,-1 0 0,0 1 0,1-1 1,-1 0-1,0 0 0,0 1 0,0-1 0,1 0 0,-1 1 0,0-1 0,0 1 0,0-1 0,-1 1 0,0-1-2,0 1-1,-1-1 0,1 1 1,0 0-1,0 0 1,-1 0-1,1 0 1,0 0-1,0 1 1,0-1-1,-4 2 0,0 0-8,-1 1 0,1 0 0,0 0 0,0 1-1,0 0 1,1 0 0,-1 0 0,1 0-1,0 1 1,1 0 0,-1 0 0,1 1 0,0-1-1,-7 12 1,5-7 7,1 0 0,1 0 1,-1 0-1,2 0 0,-1 1 0,1 0 0,1-1 1,-2 19-1,3-25 9,1 0 0,0 1 0,0-1 0,1 0 1,-1 0-1,1 0 0,0 0 0,0 0 0,0 0 0,1 0 1,-1 0-1,1 0 0,0-1 0,0 1 0,0-1 0,1 1 1,-1-1-1,1 0 0,0 0 0,6 6 0,-5-6 5,1-1 1,-1 1-1,1-1 0,0 1 0,0-1 0,0-1 1,1 1-1,-1-1 0,0 0 0,0 0 0,1 0 0,-1-1 1,1 0-1,-1 0 0,9-1 0,0-1 8,0-1 0,0 0 0,-1-1 0,1-1 0,-1 0 0,0-1 0,18-11 0,80-61 31,-58 38-86,-40 36-14,-10 11 9,-8 21-13,3-22 48,-2 11-5,1-7 27,0-1-1,1 1 0,1 0 0,-1 0 1,2 0-1,-1-1 0,2 13 0,-1-20-6,0-1 0,1 0 0,-1 0 0,0 0 0,1 0-1,-1 0 1,0 0 0,1 0 0,0 0 0,-1 0-1,1 0 1,-1 0 0,1 0 0,0 0 0,0 0-1,0-1 1,-1 1 0,1 0 0,0-1 0,0 1-1,0 0 1,0-1 0,0 1 0,0-1 0,0 1-1,1-1 1,-1 0 0,0 0 0,0 1 0,0-1-1,0 0 1,0 0 0,0 0 0,1 0 0,-1 0-1,0 0 1,0 0 0,0-1 0,0 1 0,0 0-1,0-1 1,2 0 0,5-2 17,-1 0 0,1 0 1,-1-1-1,10-7 0,23-19-30,-32 22-60,0 2 0,1-1 0,0 1 1,0 0-1,0 1 0,17-7 0,-25 12 50,-1-1 0,1 1 0,0 0 0,0 0-1,0 0 1,-1 0 0,1 0 0,0 0 0,0 0 0,0 0 0,0 0-1,-1 0 1,1 0 0,0 1 0,0-1 0,0 0 0,-1 1 0,1-1-1,0 0 1,-1 1 0,1-1 0,0 1 0,-1-1 0,1 1 0,0-1-1,-1 1 1,1 0 0,-1-1 0,1 1 0,-1 0 0,1-1 0,-1 1-1,0 0 1,1-1 0,-1 1 0,0 0 0,0 0 0,1 0 0,-1-1-1,0 1 1,0 0 0,0 0 0,0 0 0,0 0 0,0-1 0,0 3-1,0 6-270,-1 1 0,1-1 0,-3 13 0,1-11-258,2-8 462,-1 1 0,1-1 0,-1 1 0,0-1 0,0 0-1,0 0 1,-2 5 0,0-6-326</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44.379"/>
    </inkml:context>
    <inkml:brush xml:id="br0">
      <inkml:brushProperty name="width" value="0.05" units="cm"/>
      <inkml:brushProperty name="height" value="0.05" units="cm"/>
    </inkml:brush>
  </inkml:definitions>
  <inkml:trace contextRef="#ctx0" brushRef="#br0">32 0 10602,'-5'13'10640,"-16"48"-7881,19-49-2569,0-1 1,1 1-1,0 0 0,1-1 0,1 1 0,-1 0 1,2-1-1,4 22 0,-5-30-168,0 0 0,0 0 0,1 0 0,-1 0 1,1 0-1,-1 0 0,1 0 0,0 0 0,0-1 0,0 1 0,0-1 0,1 0 0,-1 1 0,1-1 0,-1 0 1,1-1-1,0 1 0,0 0 0,0-1 0,0 1 0,0-1 0,0 0 0,0 0 0,0 0 0,0 0 0,0-1 1,1 0-1,-1 1 0,0-1 0,1 0 0,-1 0 0,0-1 0,0 1 0,1-1 0,3-1 0,3 0 0,0-1-1,-1-1 0,1 0 0,-1 0 0,0-1 1,0 0-1,-1 0 0,1-1 0,-1 0 1,10-10-1,-7 5-7,0-1 0,0 1 1,-2-2-1,1 1 0,-2-2 0,8-13 1,-14 23-13,-1 2-2,1 0 0,-1 0 0,0-1 0,0 1 0,0 0 0,0-1 0,0 1 0,-1-1 0,1 1 0,-1-1 0,0 1 0,1-5 0,-2 7 0,1 0-1,0 0 1,0 0-1,0 0 1,0 0-1,-1 0 0,1 0 1,0 0-1,0 0 1,0 0-1,-1 0 1,1 0-1,0 0 0,0 0 1,-1 0-1,1 0 1,0 0-1,0 0 0,0 0 1,-1 0-1,1 0 1,0 0-1,0 0 1,0 0-1,0 0 0,-1 0 1,1 0-1,0 1 1,0-1-1,0 0 1,0 0-1,-1 0 0,1 0 1,0 0-1,0 1 1,0-1-1,0 0 1,0 0-1,0 0 0,0 1 1,0-1-1,0 0 1,-1 0-1,1 0 1,0 0-1,0 1 0,0-1 1,0 0-1,-5 12-16,4-10 18,0 0-1,1 1 1,-1-1-1,1 0 1,0 1-1,-1-1 1,1 1-1,0-1 1,1 0-1,-1 1 1,0-1 0,1 1-1,-1-1 1,1 0-1,0 1 1,0-1-1,0 0 1,0 0-1,0 0 1,0 0-1,0 0 1,1 0 0,-1 0-1,1 0 1,0 0-1,-1 0 1,1-1-1,3 3 1,-1-2 3,-1-1 1,1 1-1,0-1 1,-1 0-1,1 0 1,0 0 0,0 0-1,0 0 1,0-1-1,-1 0 1,1 0-1,0 0 1,0-1-1,0 1 1,0-1-1,0 0 1,4-1-1,4-2 9,-1-1 0,-1 0 0,12-8-1,27-11-8,-46 23-4,-1 1 0,1 0 1,0 0-1,0 0 0,0 0 0,0 1 0,0-1 1,-1 1-1,1-1 0,0 1 0,0 0 0,-1 0 1,1 0-1,-1 1 0,1-1 0,-1 0 0,1 1 0,-1 0 1,3 2-1,26 12 5,-19-13-2,1-2-1,-1 1 1,1-2-1,0 0 1,-1 0-1,1-1 1,-1-1-1,1 0 1,22-7-1,-22 5-33,0 1-1,1 1 0,0-1 1,0 2-1,-1 0 1,1 1-1,24 3 0,-30-1 12,-1 0 0,0 1 0,0 0 0,0 0 0,8 5 0,-9-4 12,1 0-1,0-1 1,0 1-1,15 3 1,-2-4-11,1 0-1,-1-1 1,1-1 0,39-4 0,83-19-397,-16 1-161,-113 20 558,-1 2-1,1-1 1,-1 2-1,1-1 0,-1 2 1,16 4-1,-14-3 87,-1 0-1,1-2 0,0 0 1,20 1-1,10-8-713,-42 5 536,0-1 0,-1 1 0,1-1 0,0 0-1,0 0 1,0 0 0,-1-1 0,1 1 0,-1-1 0,1 1 0,-1-1 0,4-3 0,-1-4-265,-7 1-140</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0:44.814"/>
    </inkml:context>
    <inkml:brush xml:id="br0">
      <inkml:brushProperty name="width" value="0.05" units="cm"/>
      <inkml:brushProperty name="height" value="0.05" units="cm"/>
    </inkml:brush>
  </inkml:definitions>
  <inkml:trace contextRef="#ctx0" brushRef="#br0">7 13 25501,'-3'0'1961,"1"0"-1553,1-4-176,1 2 464,0 0-480,3 2-1176,4-1 960,4-1-304,-2 1-112</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01.341"/>
    </inkml:context>
    <inkml:brush xml:id="br0">
      <inkml:brushProperty name="width" value="0.05" units="cm"/>
      <inkml:brushProperty name="height" value="0.05" units="cm"/>
    </inkml:brush>
  </inkml:definitions>
  <inkml:trace contextRef="#ctx0" brushRef="#br0">6 90 16115,'12'-36'3192,"-12"36"-3143,0 0 0,0-1 0,0 1 1,0 0-1,0 0 0,0 0 0,0 0 0,0-1 0,0 1 1,0 0-1,0 0 0,0 0 0,0 0 0,0 0 1,0-1-1,0 1 0,0 0 0,0 0 0,0 0 1,0 0-1,1 0 0,-1 0 0,0 0 0,0-1 0,0 1 1,0 0-1,0 0 0,0 0 0,0 0 0,1 0 1,-1 0-1,0 0 0,0 0 0,0 0 0,0 0 1,0 0-1,1 0 0,-1 0 0,0 0 0,0 0 0,0 0 1,0 0-1,0 0 0,1 0 0,-1 0 0,0 0 1,0 0-1,0 0 0,0 0 0,1 0 0,1 20 1369,-4-24-524,-4-7 179,4 10-779,1 6-219,-11-42-2084,10 16 1646</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03.574"/>
    </inkml:context>
    <inkml:brush xml:id="br0">
      <inkml:brushProperty name="width" value="0.05" units="cm"/>
      <inkml:brushProperty name="height" value="0.05" units="cm"/>
    </inkml:brush>
  </inkml:definitions>
  <inkml:trace contextRef="#ctx0" brushRef="#br0">73 1 17556,'-1'0'58,"0"0"1,-1 0-1,1 0 1,0 0-1,-1 1 1,1-1-1,0 1 1,-1-1-1,1 1 1,0-1-1,0 1 1,-1 0-1,1 0 0,0 0 1,0-1-1,0 1 1,0 0-1,0 0 1,0 1-1,0-1 1,1 0-1,-1 0 1,0 0-1,0 0 1,0 3-1,-15 37 85,14-35 6,-5 15 9,2 0 0,0 1-1,-2 24 1,6-38-84,0 0 0,1 0 0,0-1 0,1 1 0,-1 0 0,1 0 1,1-1-1,0 1 0,0-1 0,0 1 0,1-1 0,5 11 0,-7-17-31,0 1 1,0 0-1,1-1 1,-1 1-1,0-1 1,1 0-1,-1 1 1,0-1-1,1 0 0,0 0 1,-1 0-1,1 0 1,0 0-1,0 0 1,-1 0-1,1-1 1,0 1-1,4 0 1,-3-1 29,0 0 1,0 0 0,1 0-1,-1 0 1,0-1 0,0 1-1,0-1 1,0 0 0,0 0-1,5-3 1,2-1 129,0 0 0,-1-2 0,0 1 0,0-1 0,13-13 0,-5 1 132,0-1 1,-1-1 0,-1 0 0,-1-1-1,-1-1 1,15-36 0,-23 44-116,-6 12 70,-11 24-38,8-10-252,0 0-1,0 1 1,2-1-1,-1 1 1,2 0 0,-1 0-1,2 0 1,-1 0-1,2 0 1,2 22-1,-2-32-4,-1 0 0,1 0-1,-1 0 1,1-1 0,0 1 0,0 0 0,0-1-1,0 1 1,0 0 0,0-1 0,0 0-1,1 1 1,-1-1 0,0 1 0,1-1 0,-1 0-1,1 0 1,-1 0 0,1 0 0,3 1-1,-3-1 0,1-1 0,0 1 1,-1-1-1,1 0 0,0 1 0,0-1 0,-1-1 0,1 1 0,0 0 0,-1-1 0,1 1 0,4-3 0,3-1 9,0 0 0,0-1 0,0 0 1,-1-1-1,16-13 0,-16 12 37,0 0 0,-1-1-1,0 0 1,0-1 0,-1 0 0,-1 0 0,1 0-1,-1-1 1,-1 0 0,0 0 0,0-1 0,3-10-1,-9 22-45,1 0 0,0 0 0,-1 1 0,1-1 0,0 0 0,0 1 0,0-1 0,0 0 0,0 1 0,1-1 0,-1 0 0,0 1 0,0-1 0,1 0 0,-1 1 0,1-1 0,-1 0 0,1 0 0,0 0 0,-1 1 0,1-1 0,0 0 0,0 0-1,0 0 1,0 0 0,0 0 0,0-1 0,0 1 0,0 0 0,0 0 0,0-1 0,0 1 0,1-1 0,-1 1 0,0-1 0,0 1 0,1-1 0,-1 0 0,3 1 0,0 0-16,1-1 0,-1 1 1,1-1-1,-1 0 0,1-1 0,-1 1 1,0-1-1,1 0 0,-1 0 1,0 0-1,1 0 0,4-3 0,3-3 1,0-1-1,-1 0 0,0-1 0,0 0 0,-1-1 1,13-14-1,0-1 17,-23 25 5,1 0-1,-1 0 1,0 0-1,0 0 1,0 0-1,0 0 1,0 0-1,0 0 1,1 0 0,-1-1-1,0 1 1,0 0-1,0 0 1,0 0-1,0 0 1,1 0 0,-1 0-1,0 0 1,0 0-1,0 0 1,0 0-1,1 0 1,-1 1-1,0-1 1,0 0 0,0 0-1,0 0 1,0 0-1,0 0 1,1 0-1,-1 0 1,0 0-1,0 0 1,0 0 0,0 0-1,0 1 1,0-1-1,0 0 1,1 0-1,-1 0 1,0 0-1,0 0 1,0 1 0,0-1-1,0 0 1,0 0-1,0 0 1,0 0-1,0 0 1,0 1-1,0-1 1,0 0 0,0 0-1,0 0 1,0 0-1,0 0 1,0 1-1,0-1 1,0 0 0,0 0-1,0 0 1,0 0-1,0 0 1,-1 1-1,1 10-2,-11 38-22,7-35 12,1-1 0,0 1 0,1 0 0,1 0 0,-1 21 0,3-33 3,-1 0 0,0 0 0,1-1 1,0 1-1,-1 0 0,1 0 0,0-1 0,0 1 0,0 0 0,0-1 0,0 1 0,0-1 0,0 1 0,1-1 0,-1 0 0,1 0 0,-1 1 0,0-1 0,1 0 0,0 0 0,-1 0 0,1-1 0,0 1 0,-1 0 0,1-1 1,0 1-1,0-1 0,2 1 0,9 1-80,-1 0 0,0-1 1,18 0-1,-8 0-58,48 11-153,-70-13 305,1 1 0,-1 0 0,0-1 0,0 1 0,1-1 0,-1 1 0,0-1 0,1 1 0,-1-1 0,0 1 0,0-1 0,0 1 0,0-1 0,0 1 0,0-1 0,0 1 0,0-1 0,0 1 0,0-1-1,0 1 1,0-1 0,0 1 0,0-1 0,0 1 0,0-1 0,-1 0 0,-2-18 83,3 18-74,-30-121 862,30 122-877,0-1 1,0 1 0,0 0 0,1-1 0,-1 1 0,0 0 0,0 0-1,0 0 1,1-1 0,-1 1 0,0 0 0,1 0 0,-1 0-1,0-1 1,0 1 0,1 0 0,-1 0 0,0 0 0,1 0 0,-1 0-1,0 0 1,1 0 0,-1 0 0,0 0 0,1 0 0,-1 0-1,0 0 1,1 0 0,-1 0 0,0 0 0,1 0 0,-1 0-1,0 0 1,1 0 0,-1 1 0,17 1-392,-15-2 260,79 8-3990,-60-6 3240</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05.835"/>
    </inkml:context>
    <inkml:brush xml:id="br0">
      <inkml:brushProperty name="width" value="0.05" units="cm"/>
      <inkml:brushProperty name="height" value="0.05" units="cm"/>
    </inkml:brush>
  </inkml:definitions>
  <inkml:trace contextRef="#ctx0" brushRef="#br0">32 214 13459,'-11'14'1943,"9"-12"-1561,-1 1 0,1 0 0,0-1 0,0 1 0,0 0 0,0 0 0,1 0 0,-1 0-1,0 4 1,1-7-343,1 1-1,0-1 0,0 0 0,0 0 1,0 0-1,0 1 0,0-1 0,0 0 1,0 0-1,0 0 0,0 1 0,0-1 1,0 0-1,0 0 0,0 1 0,0-1 0,1 0 1,-1 0-1,0 0 0,0 1 0,0-1 1,0 0-1,0 0 0,0 0 0,0 0 1,1 1-1,-1-1 0,0 0 0,0 0 1,0 0-1,0 0 0,1 0 0,-1 1 1,0-1-1,0 0 0,0 0 0,1 0 0,-1 0 1,0 0-1,1 0 0,11-1 776,13-8-75,-6-1-348,0-1 1,0 0-1,-1-2 0,-1 0 1,16-15-1,-24 19-267,0 0 1,0-1-1,-1 0 0,-1 0 1,1-1-1,-2 0 0,1 0 1,-2 0-1,9-22 1,-14 31-113,1 0 0,0 0 0,-1-1 0,0 1 0,1 0 1,-1 0-1,0 0 0,0-1 0,0 1 0,0 0 0,0 0 1,-1 0-1,1-1 0,-1 1 0,0-2 0,0 3-9,0 0-1,1 1 1,-1-1 0,0 0-1,1 1 1,-1-1-1,0 1 1,0-1 0,0 1-1,0-1 1,0 1-1,0 0 1,1-1 0,-1 1-1,0 0 1,0 0-1,0-1 1,0 1 0,0 0-1,0 0 1,0 0-1,0 0 1,0 1-1,0-1 1,0 0 0,0 0-1,0 1 1,0-1-1,0 0 1,0 1 0,0-1-1,1 1 1,-1-1-1,-1 2 1,-7 2 1,1 1 0,0 0 0,0 1 0,0 0 0,1 0 0,-10 10 0,-36 47-4,50-59 1,-5 6 4,1 0-1,0 0 0,-8 19 1,13-26-7,0 1 0,1-1 0,0 0-1,0 1 1,0-1 0,0 0 0,0 1 0,1 0 0,0-1 0,0 1 0,0-1 0,0 1 0,0-1 0,1 1 0,-1-1-1,1 1 1,1 3 0,-1-5 0,0 0-1,1-1 1,-1 1-1,0 0 1,1-1-1,-1 1 1,1-1-1,-1 0 1,1 1-1,0-1 1,0 0-1,-1 0 1,1 0-1,0 0 1,0-1-1,0 1 1,0 0-1,0-1 1,0 1-1,0-1 1,0 0-1,0 0 1,1 0 0,-1 0-1,0 0 1,0 0-1,3-1 1,5 0 1,0-1 1,-1 0-1,1-1 1,12-4-1,39-24 77,6-2 59,-62 31-120,1-1 0,0 2 0,0-1 0,0 1 0,1 0 0,-1 0 0,0 0 0,0 1 1,8 1-1,-11-1-14,1 1 1,-1 0-1,0 0 1,1 0-1,-1 0 1,0 1 0,0-1-1,0 1 1,0 0-1,0 0 1,0 0-1,0 0 1,-1 0-1,1 1 1,-1-1-1,1 1 1,-1 0 0,3 5-1,-2-3 2,0 0 0,-1 0 1,0 0-1,0 1 0,0-1 0,0 1 0,-1-1 0,0 1 0,0 0 1,0 8-1,-9-25 213,-27-162 363,32 163-570,2 10-11,5 17-1,-3-12-6,1 0 0,1 0 1,-1-1-1,1 1 1,0-1-1,0 0 1,0 0-1,0 0 0,1 0 1,0-1-1,0 1 1,0-1-1,0 0 1,0 0-1,0 0 0,1-1 1,0 1-1,6 1 1,-5-2-1,0-1 0,0 0 0,1 0 0,-1 0-1,0-1 1,1 0 0,-1 0 0,0 0 0,0-1 0,1 0 0,-1 0 0,0-1 0,0 0 0,11-4 0,-6 0 0,0-1 1,0 0-1,0-1 0,0 0 1,-1 0-1,-1-1 0,0 0 1,0-1-1,0 0 1,8-14-1,-7 11-24,-5 11-151,-2 9 61,-4 25-7,2 2 13,-1-33 116,1 0-1,-1-1 1,0 1 0,1-1-1,-1 1 1,1 0-1,-1-1 1,1 1-1,-1-1 1,1 1-1,-1-1 1,1 1 0,0-1-1,-1 0 1,1 1-1,-1-1 1,1 0-1,0 1 1,0-1 0,-1 0-1,1 0 1,0 0-1,-1 0 1,1 0-1,0 1 1,0-1-1,-1 0 1,1-1 0,0 1-1,-1 0 1,1 0-1,0 0 1,0 0-1,-1 0 1,1-1-1,0 1 1,0-1 0,27-13-6,9-13-18,-29 19-9,0 2 0,1-1-1,0 1 1,1 1 0,13-7-1,-22 12 26,-1-1-1,1 1 0,0 0 1,0 0-1,-1 0 0,1-1 1,0 1-1,0 0 0,0 0 1,-1 0-1,1 0 1,0 0-1,0 1 0,0-1 1,-1 0-1,1 0 0,0 0 1,0 1-1,-1-1 0,1 0 1,0 1-1,-1-1 0,1 1 1,0-1-1,0 1 1,1 1-7,-1 0 1,0-1-1,0 1 1,0 0 0,0-1-1,0 1 1,-1 0 0,1 0-1,0 0 1,0 2 0,1 8-54,-1-1 0,0 23 1,-1-27 34,-15 447-120,14-443 164,0 1 0,-1 0 0,-6 18 0,8-28-1,-1 0 0,1 0 0,-1 0 0,0 0 0,0 0 0,0 0 1,0 0-1,0-1 0,0 1 0,-1 0 0,1-1 0,-1 1 0,1-1 0,-1 1 0,1-1 0,-1 1 0,0-1 1,0 0-1,0 0 0,0 0 0,1 0 0,-1 0 0,0-1 0,-1 1 0,1-1 0,0 1 0,-3 0 0,3-2 3,0 1 0,0-1 0,0 1 0,0-1 0,0 0 0,0 1 0,0-1 0,0 0 0,0 0 0,1 0 0,-1-1 0,0 1 0,1 0 0,-1-1 0,1 1 0,0-1 0,-1 1 0,1-1 0,0 0 0,0 1 0,0-1 0,-1-3 0,-2-3 23,0-1-1,1 0 0,-4-15 1,3 11-53,2-1 1,0 1 0,1-1-1,0 1 1,1-1-1,0 0 1,1 1-1,1-1 1,0 1 0,1-1-1,1 1 1,0 0-1,0 0 1,1 0-1,9-15 1,-7 16-428,1 0 1,0 0-1,1 1 1,0 0-1,1 1 0,0 0 1,1 0-1,0 1 1,14-9-1,-1 2-429</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06.655"/>
    </inkml:context>
    <inkml:brush xml:id="br0">
      <inkml:brushProperty name="width" value="0.05" units="cm"/>
      <inkml:brushProperty name="height" value="0.05" units="cm"/>
    </inkml:brush>
  </inkml:definitions>
  <inkml:trace contextRef="#ctx0" brushRef="#br0">49 16 16067,'10'-14'2419,"-10"14"-2389,0 0 0,0-1 0,0 1 0,0 0 0,0 0 0,0 0 0,1 0 0,-1 0 0,0 0 0,0 0 0,0 0 0,0 0 0,0 0 0,0 0 0,0 0 0,0 0 0,0 0 0,0 0 0,0 0 0,0 0 0,1 0 1,-1 0-1,0 0 0,0 0 0,0 0 0,0 0 0,0 0 0,0 0 0,0 0 0,0 0 0,0 0 0,0 0 0,0 0 0,1 0 0,-1 0 0,0 0 0,0 0 0,0 0 0,0 0 0,0 0 0,0 0 0,0 0 0,0 0 0,0 1 0,0-1 1,0 0-1,0 0 0,0 0 0,0 0 0,0 0 0,0 0 0,0 0 0,0 0 0,0 0 0,0 0 0,0 0 0,0 1 0,0-1 0,0 0 0,0 0 0,0 0 0,0 0 0,0 0 0,0 0 0,0 0 0,0 0 0,0 0 0,0 0 0,-4 30 2344,1-15-2386,-7 44 492,-34 267 165,44-319-618,-1 0 1,1 0-1,1 0 0,-1 0 0,1 0 0,3 11 1,-4-17-17,1 1 0,0 0-1,0-1 1,-1 1 0,1-1 0,0 0 0,0 1 0,0-1 0,1 0 0,-1 1 0,0-1 0,0 0 0,1 0 0,-1 0 0,0 0 0,1 0 0,-1 0 0,1-1 0,0 1 0,-1 0 0,1-1 0,-1 1 0,1-1 0,0 0 0,0 1 0,-1-1 0,1 0 0,0 0 0,-1 0 0,1 0 0,2-1 0,7 0 31,0-2 0,-1 1 1,1-1-1,-1 0 1,0-1-1,0-1 0,19-10 1,64-49 163,-83 57-185,13-12 24,19-14-4,-39 31-41,0 0 1,1 0-1,-1 0 1,1 0-1,-1 0 1,1 1 0,0 0-1,-1 0 1,7-1-1,-10 2-1,1 0 1,0 0-1,-1 1 0,1-1 1,0 0-1,-1 1 0,1-1 1,-1 1-1,1-1 0,0 1 0,-1-1 1,1 1-1,-1-1 0,0 1 1,1-1-1,-1 1 0,1 0 1,-1-1-1,0 1 0,1 0 1,-1-1-1,0 1 0,0 0 1,0-1-1,0 1 0,1 0 0,-1 0 1,0 1-1,3 27-18,-3-22 13,0-4 6,1 0 1,-1 1-1,1-1 1,0 1 0,0-1-1,0 0 1,0 0-1,0 0 1,1 1 0,-1-1-1,1 0 1,0-1-1,0 1 1,0 0-1,4 3 1,-4-4 3,0-1 0,0 0 0,0 0-1,0 0 1,0 0 0,0 0 0,0-1 0,1 1 0,-1-1-1,0 1 1,1-1 0,-1 0 0,0 0 0,1 0 0,-1 0-1,0 0 1,0 0 0,1-1 0,-1 1 0,0-1 0,0 0-1,1 0 1,3-1 0,2-3 3,1 0-1,-1 0 1,0-1 0,-1 1-1,1-2 1,-1 1 0,0-1-1,-1 0 1,0 0 0,0-1-1,0 0 1,-1 0 0,0-1-1,-1 1 1,0-1 0,0 0-1,3-11 1,-9 27-37,1 0 1,0 0-1,1 0 0,0 0 1,1 10-1,-1 6 1,-1-16-40,1 1 0,0-1-1,0 0 1,1 0 0,0 0-1,0 0 1,0 0 0,1 0-1,0 0 1,5 9 0,-7-15 29,1-1 0,0 1 1,-1-1-1,1 1 1,0-1-1,-1 0 0,1 1 1,0-1-1,-1 0 1,1 0-1,0 1 0,0-1 1,-1 0-1,1 0 1,0 0-1,0 0 0,-1 0 1,1 0-1,0 0 1,0 0-1,-1 0 0,1-1 1,0 1-1,0 0 1,-1 0-1,1-1 0,0 1 1,-1 0-1,1-1 1,0 1-1,-1 0 0,1-1 1,0 1-1,-1-1 1,1 0-1,-1 1 0,1-1 1,0-1-1,10-10-389</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07.123"/>
    </inkml:context>
    <inkml:brush xml:id="br0">
      <inkml:brushProperty name="width" value="0.05" units="cm"/>
      <inkml:brushProperty name="height" value="0.05" units="cm"/>
    </inkml:brush>
  </inkml:definitions>
  <inkml:trace contextRef="#ctx0" brushRef="#br0">11 0 17228,'-7'23'1440,"5"8"-1088,1-7-120,2 2 264,5 0-712,5-4 320,3-4-96,2-7-216</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07.610"/>
    </inkml:context>
    <inkml:brush xml:id="br0">
      <inkml:brushProperty name="width" value="0.05" units="cm"/>
      <inkml:brushProperty name="height" value="0.05" units="cm"/>
    </inkml:brush>
  </inkml:definitions>
  <inkml:trace contextRef="#ctx0" brushRef="#br0">273 138 18740,'0'-1'115,"0"0"1,0 1-1,0-1 0,0 1 1,0-1-1,0 0 1,0 1-1,0-1 0,0 0 1,-1 1-1,1-1 0,0 1 1,0-1-1,-1 0 1,1 1-1,-1-1 0,1 1 1,0-1-1,-1 1 0,1-1 1,-1 1-1,1 0 1,-1-1-1,1 1 0,-1 0 1,1-1-1,-1 1 0,0 0 1,0-1-1,-1 1 62,0-1-1,0 1 1,-1 0-1,1 0 1,0 0-1,0 0 1,0 0 0,0 0-1,-3 1 1,-7 2 198,1 1 0,-17 7-1,27-10-325,-18 7 88,0 2 0,1 0 0,0 1 0,1 1 0,0 1 0,1 0 1,0 1-1,-20 24 0,35-37-129,0 0 0,0 0 0,0 0 0,0 1 0,0-1 1,1 0-1,-1 0 0,0 1 0,1-1 0,-1 0 0,1 1 1,-1-1-1,1 0 0,0 1 0,0-1 0,-1 1 0,1-1 1,0 2-1,1-2-4,-1-1 0,0 1 0,1-1 0,-1 1 0,1 0 0,-1-1 0,1 1 1,-1-1-1,1 1 0,-1-1 0,1 0 0,-1 1 0,1-1 0,0 0 0,-1 1 0,1-1 0,-1 0 1,1 1-1,0-1 0,0 0 0,-1 0 0,1 0 0,0 0 0,1 0 0,4 0-9,0 0 0,0 0 0,0-1 0,0 0-1,0 0 1,10-3 0,69-31-325,15-5-242,-99 40 553,1-1 0,-1 0 0,1 1-1,-1 0 1,1-1 0,-1 1-1,1 0 1,-1 0 0,1-1-1,-1 1 1,1 0 0,-1 1-1,1-1 1,-1 0 0,1 0-1,-1 1 1,1-1 0,-1 1-1,0-1 1,1 1 0,-1-1-1,0 1 1,3 1 0,-3 0 2,0 0 0,0 0 0,0 1 0,0-1 0,0 0 0,0 0 0,-1 1 0,1-1 0,-1 0 0,1 1 0,-1-1 0,0 0 0,0 1 0,0 3 0,-4 82-39,-25 138 1,20-174 76,-29 129 63,30-153-55,-2-1 1,0 0 0,-2-1 0,-21 34-1,31-55-6,-1-1 0,1 0 0,-1 1 0,0-1 0,0 0 0,0-1 0,-1 1 0,1-1 0,-1 1 0,0-1 0,0 0 0,0 0 0,-1-1 0,-7 4-1,11-5-15,0-1 0,0 0 0,0 0-1,1 0 1,-1 0 0,0 0-1,0 0 1,0 0 0,1 0 0,-1 0-1,0 0 1,0-1 0,1 1 0,-1 0-1,0-1 1,0 1 0,1 0-1,-1-1 1,0 1 0,1-1 0,-1 1-1,0-1 1,1 1 0,-1-1-1,1 1 1,-1-1 0,1 0 0,-1 1-1,1-1 1,-1 0 0,1 1-1,0-1 1,-1 0 0,1 0 0,0 1-1,0-1 1,0-1 0,-2-2 15,2-1 1,-1 0-1,1 1 0,-1-1 1,1 1-1,1-6 1,2-12 27,1 0 0,0 0 0,2 0 0,11-27 0,41-86-2,-55 131-48,62-122-23,84-118 0,11-20-93,-154 253 86,-1 0 0,0-1 1,5-17-1,-10 18-56,-6 14 29,-10 14 4,0 6 15,1 1 0,-14 32 0,23-43 32,0 0-1,1 1 1,1-1-1,0 1 1,1 0 0,-2 20-1,5-33 6,0 0-1,0 1 1,-1-1 0,1 0 0,0 0-1,0 1 1,1-1 0,-1 0-1,0 0 1,0 0 0,1 1-1,-1-1 1,0 0 0,1 0-1,-1 0 1,1 0 0,0 0-1,-1 0 1,1 0 0,0 0 0,0 0-1,-1 0 1,1 0 0,0 0-1,0 0 1,0-1 0,0 1-1,0 0 1,0-1 0,0 1-1,0-1 1,1 1 0,-1-1-1,0 1 1,0-1 0,0 0 0,1 0-1,-1 1 1,0-1 0,0 0-1,0 0 1,1 0 0,-1 0-1,0-1 1,0 1 0,0 0-1,2-1 1,9-1-26,-1-2-1,0 1 1,0-1 0,12-6-1,-9 4-7,-9 4 27,6-3-26,0 1 1,1 0-1,-1 0 1,19-2-1,-27 6 32,-1 0-1,1-1 1,-1 1-1,0 0 1,1 0 0,-1 1-1,1-1 1,-1 0-1,0 1 1,0 0 0,1-1-1,-1 1 1,0 0 0,0 0-1,0 0 1,1 1-1,-1-1 1,-1 0 0,1 1-1,0-1 1,0 1-1,0 0 1,-1-1 0,1 1-1,-1 0 1,0 0 0,1 0-1,-1 0 1,1 3-1,1 3 50,-1-1-1,0 1 1,0 1-1,-1-1 1,0 0-1,0 14 1,-1-14 23,0-1 0,0 0 0,1 0 0,0 0 0,1 0-1,0 0 1,0 0 0,3 9 0,5-7-53,-3-13-576,-6 3 506,0 0 1,-1-1-1,1 1 0,-1 0 0,1-1 0,-1 1 0,1-1 0,-1 1 0,0-1 0,0 1 0,0-1 1,0 1-1,0-1 0,0 1 0,-1-3 0,-3-9-266</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4.949"/>
    </inkml:context>
    <inkml:brush xml:id="br0">
      <inkml:brushProperty name="width" value="0.05" units="cm"/>
      <inkml:brushProperty name="height" value="0.05" units="cm"/>
    </inkml:brush>
  </inkml:definitions>
  <inkml:trace contextRef="#ctx0" brushRef="#br0">1 45 16115,'0'8'1889,"1"0"-1177,7-2-152,4-2 848,8-1-319,5-1-137,5-2-296,4 0-136,3-5-272,1-1-208,-1-1-576,-1-3-328,-3 0 1880,-9-3-1128,-4 1-64,-6 0-80</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08.448"/>
    </inkml:context>
    <inkml:brush xml:id="br0">
      <inkml:brushProperty name="width" value="0.05" units="cm"/>
      <inkml:brushProperty name="height" value="0.05" units="cm"/>
    </inkml:brush>
  </inkml:definitions>
  <inkml:trace contextRef="#ctx0" brushRef="#br0">59 2 17652,'0'0'41,"0"0"1,0 0 0,0 0-1,0 0 1,0 0-1,0 0 1,0 0-1,0 0 1,0 0 0,0 0-1,0 0 1,0 0-1,0 0 1,-1-1 748,1 1-748,0 0-1,0 0 1,0 0-1,0 0 1,0 0-1,0 0 1,0 0 0,0 0-1,0 0 1,0-1-1,0 1 1,0 0 0,-7 10 650,-7 16 270,7-10-719,0 1-1,2 0 1,0 1-1,1-1 1,1 1 0,0 0-1,1 0 1,2 32-1,0-48-222,0-1-1,0 0 0,0 1 1,1-1-1,-1 0 0,0 0 0,1 1 1,-1-1-1,1 0 0,-1 0 1,1 0-1,0 0 0,0 0 0,-1 0 1,1 0-1,0 0 0,0 0 1,0 0-1,0 0 0,0 0 0,0-1 1,2 2-1,-1-1 8,0 0 1,1-1-1,-1 0 0,0 1 0,0-1 1,0 0-1,0 0 0,0 0 0,1 0 1,-1-1-1,0 1 0,3-1 0,6-3 59,-1 0-1,0 0 1,0-1-1,12-8 1,82-61 303,-26 16-283,-75 56-106,0 0 1,0 0-1,0 0 0,1 0 1,-1 1-1,7-3 1,-9 4-1,-1 0 0,1 0 0,-1 0 0,1 0 0,0 0 0,-1 0 0,1 0 0,0 0 0,-1 0 0,1 1 0,-1-1-1,1 0 1,0 0 0,-1 1 0,1-1 0,-1 0 0,1 1 0,-1-1 0,1 0 0,-1 1 0,1-1 0,-1 1 0,1-1 0,-1 1 0,0-1 0,1 1 0,-1-1 0,0 1 0,1-1 0,-1 1 0,0 0 0,0-1 0,0 1 0,1-1 0,-1 1 0,0 0 0,0-1 0,0 1 0,0 0 0,0-1 0,0 1 0,0-1 0,0 2 0,0 20-5,0-12 7,1-1 1,-1 1 0,2-1-1,3 18 1,-4-25 0,-1 0 0,1 0 0,0-1 1,0 1-1,0 0 0,0-1 0,0 1 0,0 0 1,0-1-1,1 1 0,-1-1 0,0 0 1,1 1-1,-1-1 0,1 0 0,0 0 1,-1 0-1,1 0 0,0 0 0,0 0 0,-1 0 1,1-1-1,0 1 0,0-1 0,0 1 1,0-1-1,0 0 0,0 0 0,2 0 0,7-1 10,1-1 0,-1 0-1,0-1 1,0 0 0,-1-1 0,1 0-1,-1 0 1,1-1 0,9-7-1,-11 6-8,1 1-1,-1 0 0,1 0 1,1 1-1,-1 0 0,1 1 1,-1 1-1,1-1 0,21-1 0,-30 5-3,0-1 0,1 0 0,-1 1-1,0-1 1,0 1 0,0-1 0,0 1-1,0 0 1,0 0 0,0 0 0,-1 0-1,1 0 1,0 0 0,-1 1-1,1-1 1,0 1 0,-1-1 0,0 1-1,1 0 1,-1-1 0,0 1 0,0 0-1,0 0 1,1 2 0,1 1 31,-1 1 0,-1-1 1,1 1-1,-1 0 0,0-1 1,0 1-1,0 11 0,-2-17-22,1 1-1,0-1 0,-1 0 0,1 0 1,0 1-1,-1-1 0,1 0 0,-1 0 1,1 1-1,-1-1 0,1 0 0,0 0 1,-1 0-1,1 0 0,-1 0 0,1 1 1,-1-1-1,1 0 0,-1 0 0,1 0 1,-1 0-1,1-1 0,-1 1 0,1 0 1,0 0-1,-1 0 0,1 0 0,-1 0 1,1 0-1,-1-1 0,1 1 0,0 0 1,-1 0-1,1-1 0,-1 1 0,1 0 1,-1-1-1,-2 0-149,-5-1 117</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09.232"/>
    </inkml:context>
    <inkml:brush xml:id="br0">
      <inkml:brushProperty name="width" value="0.05" units="cm"/>
      <inkml:brushProperty name="height" value="0.05" units="cm"/>
    </inkml:brush>
  </inkml:definitions>
  <inkml:trace contextRef="#ctx0" brushRef="#br0">0 134 14371,'1'1'183,"-1"0"-1,1 0 1,0 1 0,0-1-1,-1 0 1,1 0 0,0 0-1,0 0 1,0 0 0,0 0-1,0 0 1,1 0 0,-1-1-1,0 1 1,0 0 0,0-1-1,1 1 1,-1 0 0,0-1-1,1 0 1,-1 1 0,1-1-1,-1 0 1,0 0 0,1 0-1,-1 0 1,1 0 0,-1 0-1,0 0 1,3-1-1,5 0 339,0 0-1,0-1 1,15-4-1,-5-1-19,0-1 0,0 0 0,24-15 0,-34 17-402,0 0-1,-1-1 1,1 1-1,-1-2 1,0 1-1,-1-1 0,0 0 1,7-10-1,-8 3-39,-8 9-11,1 6-47,0 0 1,0 0-1,0 0 1,0 0-1,-1 0 1,1 1 0,0-1-1,0 0 1,0 1-1,0-1 1,0 1-1,0-1 1,0 1-1,0-1 1,0 1-1,1 0 1,-1-1 0,0 1-1,-1 1 1,-5 5-7,1 0 0,0 0 0,1 0 1,-1 1-1,1 0 0,1 0 0,0 1 1,0-1-1,0 1 0,1 0 0,0 0 1,1 0-1,-2 18 0,3-25 2,1-1 1,0 1-1,0 0 1,0-1-1,0 1 1,0 0-1,0-1 1,1 1-1,-1 0 1,1-1-1,-1 1 1,1-1-1,-1 1 1,1-1-1,0 1 1,0-1-1,0 0 0,0 1 1,0-1-1,0 0 1,0 0-1,2 3 1,0-3 0,-1 0 0,0 0-1,1 0 1,-1 0 0,1-1 0,-1 1 0,1-1 0,-1 1 0,1-1-1,-1 0 1,1 0 0,-1 0 0,4-1 0,9-1-3,0-2 0,-1 1 0,28-13 0,-39 15 4,56-25 6,-41 17 4,0 0 1,1 2 0,0 0 0,0 1 0,28-4 0,-44 9-9,0 1 0,-1 0 0,1 0 0,0 0 0,-1 0 0,1 0 0,0 1 0,-1-1 0,1 1 0,-1-1 0,1 1 0,-1 0 0,1 0 0,-1 0 0,1 1 0,-1-1 0,3 2 0,-1 1 0,-1 0 1,1 0-1,-1 1 0,0-1 1,0 0-1,3 7 0,-3-5 2,0-1 0,0 0 0,0 0 0,1 0 0,0 0 0,0-1-1,5 5 1,-6-7 7,0-1-1,0 1 0,0-1 0,0 1 0,0-1 0,0 0 1,1 0-1,-1 0 0,0-1 0,1 1 0,-1-1 0,0 0 1,1 0-1,-1 0 0,1 0 0,-1 0 0,0-1 0,1 0 1,-1 0-1,5-1 0,8-4 27,0-1-1,28-15 1,-18 9-61,-20 9-12,0 1 0,1 1 0,0-1 0,-1 1-1,1 0 1,9-1 0,-14 3-6,-1 0 0,1 0-1,0 0 1,-1 0 0,1 0 0,0 0-1,-1 1 1,1-1 0,-1 1 0,1-1-1,-1 1 1,1-1 0,-1 1 0,1 0-1,-1 0 1,0 0 0,1 0 0,-1 0 0,0 0-1,0 0 1,0 0 0,1 1 0,-1-1-1,-1 0 1,1 1 0,0-1 0,0 0-1,0 1 1,-1-1 0,1 1 0,-1-1-1,1 3 1,0 2-296,4 9-506,-1-13 509</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0.047"/>
    </inkml:context>
    <inkml:brush xml:id="br0">
      <inkml:brushProperty name="width" value="0.05" units="cm"/>
      <inkml:brushProperty name="height" value="0.05" units="cm"/>
    </inkml:brush>
  </inkml:definitions>
  <inkml:trace contextRef="#ctx0" brushRef="#br0">60 1 14539,'1'1'171,"0"0"-1,0 0 0,-1 1 1,1-1-1,0 0 0,-1 0 1,1 1-1,0-1 1,-1 0-1,0 1 0,1-1 1,-1 1-1,0-1 1,0 0-1,0 1 0,0-1 1,0 3-1,-2 27 896,-26 134 4631,15-99-4664,-8 119 0,19-139-925,2-1 0,2 0 0,9 52 0,-7-104 282,-1-8-290,0-66 284,8-79-1031,-7 142 168,1 1 1,0 0-1,16-32 0,-1 2 279,74-235 122,-88 271 79,-1 15-3,3 25-9,-3-10 1,12 16 9,-11-24 3,0 0-1,-1 1 1,0 0 0,3 14-1,-7-23 1,0 1 0,-1-1 0,1 1-1,-1-1 1,0 1 0,0-1 0,-1 1-1,1-1 1,-1 1 0,1-1 0,-1 1-1,0-1 1,-1 0 0,1 1 0,0-1-1,-1 0 1,0 0 0,0 0 0,-3 5-1,-1-2 36,-1 1 0,0-1 0,0-1-1,0 1 1,-1-1 0,1-1 0,-1 1-1,0-1 1,-1 0 0,-14 4-1,16-6 15,0 0 0,0 0 0,-1-1 0,1 1 0,-1-2 0,1 1 0,-1-1-1,0 0 1,1-1 0,-1 0 0,1 0 0,-1 0 0,-7-4 0,13 5-92,1 0 1,-1-1-1,1 1 1,-1-1-1,1 0 1,-1 1-1,1-1 1,-1 0-1,1 0 1,0 0-1,-1 0 1,1 0-1,0 0 1,0 0-1,0-1 1,0 1 0,0 0-1,0-1 1,0 1-1,0 0 1,1-1-1,-1 1 1,0-1-1,1 1 1,-1-1-1,1 0 1,0 1-1,-1-1 1,1 1-1,0-1 1,0 0-1,0 1 1,0-1-1,1 0 1,-1 1 0,0-1-1,1 1 1,-1-1-1,2-2 1,0-1-272,1 0 1,0 1 0,0-1-1,0 1 1,0 0 0,1 0 0,0 0-1,0 1 1,0-1 0,0 1-1,5-3 1,21-9-638,5 3-293</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0.504"/>
    </inkml:context>
    <inkml:brush xml:id="br0">
      <inkml:brushProperty name="width" value="0.05" units="cm"/>
      <inkml:brushProperty name="height" value="0.05" units="cm"/>
    </inkml:brush>
  </inkml:definitions>
  <inkml:trace contextRef="#ctx0" brushRef="#br0">94 0 18660,'-9'19'1608,"-2"13"-944,-1 3-223,-1 11 791,-2 3-288,4 3-248,-1 3-64,4-6-136,5 0-87,3-9-265,0-4-168,7-5-633,2-5-431,1-12 872,4-6-144,8-8-152</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1.421"/>
    </inkml:context>
    <inkml:brush xml:id="br0">
      <inkml:brushProperty name="width" value="0.05" units="cm"/>
      <inkml:brushProperty name="height" value="0.05" units="cm"/>
    </inkml:brush>
  </inkml:definitions>
  <inkml:trace contextRef="#ctx0" brushRef="#br0">128 10 19700,'-10'4'339,"1"1"-1,0 0 1,0 0-1,1 1 1,0 0-1,0 1 1,0 0-1,1 0 1,-9 11-1,12-13-233,0-1-1,0 1 1,1 0-1,0 0 1,0 1 0,1-1-1,-1 1 1,1-1 0,0 1-1,1 0 1,-1 0-1,1 0 1,0-1 0,1 1-1,-1 0 1,1 0-1,1 7 1,-1-11-91,1 0 0,0 1 1,-1-1-1,1 0 0,0 0 0,0 0 1,0 0-1,1 0 0,-1 0 0,0 0 0,1 0 1,-1-1-1,1 1 0,-1-1 0,1 1 1,0-1-1,0 1 0,0-1 0,0 0 0,0 0 1,0 0-1,0 0 0,0 0 0,0 0 1,1-1-1,-1 1 0,0-1 0,0 1 0,1-1 1,-1 0-1,0 0 0,3 0 0,2 0 7,-1-1 0,1 1 0,-1-1-1,1 0 1,-1-1 0,0 1 0,1-1-1,-1-1 1,0 1 0,7-5-1,-7 3 17,1-1 0,-1 0 0,0-1 0,0 1-1,-1-1 1,0 0 0,0 0 0,8-13-1,-10 14-9,0-1 1,-1 1-1,1 0 0,-1-1 0,0 1 0,-1-1 0,1 1 0,-1-1 0,0 0 0,-1 0 0,1 0 0,-2-9 0,1 14-23,0 0 0,0 0-1,0 0 1,0 0 0,0 0-1,0 1 1,0-1-1,0 0 1,0 0 0,-1 0-1,1 0 1,0 0 0,-1 1-1,1-1 1,-1 0 0,1 0-1,-1 0 1,1 1 0,-1-1-1,1 0 1,-1 1 0,0-1-1,1 0 1,-1 1 0,0-1-1,0 1 1,1-1-1,-1 1 1,0 0 0,0-1-1,0 1 1,0 0 0,0-1-1,1 1 1,-1 0 0,0 0-1,0 0 1,0 0 0,0 0-1,0 0 1,0 0 0,0 0-1,0 0 1,-1 1-1,0 0-3,1-1-1,-1 1 1,0 0-1,1 0 1,-1 0-1,1 0 1,-1 0-1,1 1 1,0-1-1,0 0 0,-1 1 1,1-1-1,0 1 1,0-1-1,0 1 1,1-1-1,-1 1 1,0 0-1,0-1 0,1 1 1,-1 3-1,0-3-15,1 0 0,0-1-1,0 1 1,0 0 0,0 0-1,0-1 1,0 1-1,1 0 1,-1 0 0,1-1-1,-1 1 1,1 0 0,-1-1-1,1 1 1,0-1 0,0 1-1,0-1 1,0 1 0,2 1-1,-1-1-32,0 0-1,1 0 1,-1-1 0,0 1-1,1-1 1,0 1-1,-1-1 1,1 0 0,0 0-1,5 1 1,2 0-185,0-1 0,0 0 0,0 0 0,0-1 0,0-1 0,11-1 0,-4-2-277,1 0 0,-1 0 0,-1-2 0,25-11 0,60-37-1908,-42 21 1161,-44 27 1107,-9 9 433,-5-1-201,-1 0 1,0 0-1,0 0 1,0 0-1,-1 0 1,1 0-1,0 0 0,-1 0 1,1 0-1,-1 0 1,-1 1-1,-1 8 273,0-3 19,0 0 1,0 0-1,1 1 1,1-1-1,-2 15 0,3-21-319,0-1-1,0 0 0,0 0 1,0 1-1,0-1 0,1 0 0,-1 0 1,0 1-1,1-1 0,-1 0 1,1 0-1,0 0 0,-1 0 0,1 0 1,0 0-1,-1 0 0,1 0 1,2 2-1,-1-2-17,-1-1 0,1 1 1,0 0-1,0 0 0,0-1 1,-1 1-1,1-1 0,0 0 0,0 0 1,0 1-1,0-1 0,0 0 0,0-1 1,0 1-1,0 0 0,2-1 1,4-1-36,-1 0 1,1 0-1,-1-1 1,1 1-1,-1-2 1,0 1-1,0-1 1,9-7-1,4-5-106,23-22 0,-24 20 11,-19 18 93,0 0 0,0 0 0,0 1 0,0-1 1,0 0-1,0 0 0,0 0 0,0 0 0,0 0 0,0 0 0,0 0 0,0 0 1,0 0-1,0 0 0,0 0 0,0 1 0,0-1 0,0 0 0,0 0 0,0 0 1,0 0-1,0 0 0,0 0 0,0 0 0,0 0 0,1 0 0,-1 0 0,0 0 1,0 0-1,0 0 0,0 0 0,0 0 0,0 0 0,0 0 0,0 0 0,0 0 1,0 0-1,1 0 0,-1 0 0,0 0 0,0 0 0,0 0 0,0 0 0,0 0 1,0 0-1,0 0 0,0 0 0,0 0 0,0 0 0,1 0 0,-1 0 0,0 0 1,0 0-1,0 0 0,0 0 0,0 0 0,0 0 0,0 0 0,0 0 0,0-1 1,0 1-1,0 0 0,0 0 0,-3 14 45,-11 27 183,10-28-135,-2 5 70,1 1 1,1 0-1,1 0 1,-1 28-1,5 79 171,-1 20-305,-1-130-40,-1 1 1,-1-1-1,0 0 1,-2 0-1,1-1 0,-14 28 1,16-38 8,-1 0 0,-1 0 0,1 0 0,-1-1 0,1 1 0,-1-1 1,0 0-1,-1 0 0,1 0 0,-8 5 0,11-8 4,-1-1 0,1 1 0,-1 0 0,1 0 0,-1-1 0,0 1-1,1-1 1,-1 1 0,0-1 0,1 0 0,-1 1 0,0-1 0,1 0 0,-1 0 0,0 0 0,0-1 0,1 1 0,-1 0-1,0-1 1,1 1 0,-1-1 0,0 1 0,1-1 0,-1 0 0,1 0 0,-1 0 0,1 1 0,0-1 0,-1-1 0,1 1-1,0 0 1,0 0 0,-1 0 0,1-1 0,0 1 0,0-1 0,1 1 0,-3-3 0,0-3 2,0 1 0,1-1 1,-1 0-1,1 0 0,1 0 1,-1 0-1,1-1 0,0 1 0,1 0 1,0 0-1,0-1 0,0 1 1,1 0-1,0 0 0,5-14 0,-1 3-10,1 0 0,1 0-1,1 1 1,0 0-1,11-16 1,-3 9-22,2 1 1,0 1-1,1 0 1,1 2-1,1 0 1,1 1-1,34-22 1,-13 13-10,2 3 0,0 2 1,65-25-1,-97 43 56,-1 0 0,1 1 0,-1 1 0,1-1 0,0 2 0,25-2-1,-37 4-14,0 0 0,-1 0 0,1 0 0,-1 0 0,1 0 0,-1 0 0,1 0 0,-1 0-1,1 0 1,-1 0 0,1 0 0,-1 0 0,1 0 0,-1 1 0,1-1 0,-1 0 0,1 0-1,-1 1 1,0-1 0,1 0 0,-1 1 0,1-1 0,-1 0 0,0 1 0,1-1 0,-1 1-1,0-1 1,1 0 0,-1 1 0,0-1 0,0 1 0,0-1 0,1 1 0,-1-1 0,0 1-1,0-1 1,0 1 0,0-1 0,0 1 0,0-1 0,0 1 0,0-1 0,0 1 0,0-1-1,0 2 1,-11 22 106,7-18-69,-5 9 55,7-12-66,-1 0 1,1-1-1,0 1 1,0 1-1,1-1 1,-1 0-1,1 0 1,-1 1-1,1-1 1,0 1 0,0-1-1,0 6 1,1-9-22,1 1 0,-1-1 0,0 1 0,1-1 0,-1 0 1,1 1-1,-1-1 0,1 1 0,-1-1 0,1 0 1,-1 0-1,1 1 0,-1-1 0,1 0 0,-1 0 0,1 1 1,-1-1-1,1 0 0,-1 0 0,1 0 0,0 0 0,-1 0 1,1 0-1,-1 0 0,1 0 0,-1 0 0,1 0 0,-1 0 1,1 0-1,1-1 0,18-5 93,-18 6-94,46-19 57,-31 11-92,1 1 0,0 1 0,0 0-1,1 2 1,20-3 0,-37 6 22,0 1 1,0 0-1,0 0 0,-1 0 1,1 0-1,0 1 1,0-1-1,0 0 1,-1 1-1,1-1 1,0 1-1,-1 0 1,1-1-1,0 1 0,-1 0 1,1 0-1,-1 0 1,1 0-1,1 2 1,-1 0 6,0 0 0,1 1 0,-1-1 0,-1 1 0,1-1 0,2 7 0,-3-7 18,-1-1 0,1 1-1,0-1 1,0 0-1,0 1 1,0-1 0,1 0-1,-1 1 1,1-1 0,-1 0-1,1 0 1,0 0 0,0 0-1,0-1 1,0 1 0,0 0-1,0-1 1,0 0-1,1 1 1,2 0 0,1 0 20,1-1 1,0 0 0,-1 0-1,1-1 1,0 0 0,0 0-1,-1-1 1,1 1 0,7-3-1,10-3-71,26-9 0,-21 5-88,-10 5 14,21-9-459,2 3 0,69-11 0,-109 22 555,0 0 0,0 0-1,0 0 1,0-1 0,0 2-1,0-1 1,0 0 0,-1 0-1,1 1 1,0-1 0,0 1-1,0-1 1,0 1 0,-1 0-1,3 1 1,-4-1 39,1-1 0,0 1 0,-1 0 0,1 0-1,-1 0 1,1 0 0,-1 1 0,1-1 0,-1 0 0,0 0 0,1 0 0,-1 0-1,0 0 1,0 0 0,0 1 0,0-1 0,0 0 0,0 0 0,0 0 0,-1 0-1,1 0 1,0 0 0,-1 1 0,1-1 0,-1 1 0,-15 27 208,16-27-251,1 1-64</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2.498"/>
    </inkml:context>
    <inkml:brush xml:id="br0">
      <inkml:brushProperty name="width" value="0.05" units="cm"/>
      <inkml:brushProperty name="height" value="0.05" units="cm"/>
    </inkml:brush>
  </inkml:definitions>
  <inkml:trace contextRef="#ctx0" brushRef="#br0">1 463 16908,'-1'1'96,"1"0"1,0-1-1,0 1 1,0 0-1,0-1 0,0 1 1,0 0-1,1-1 1,-1 1-1,0 0 1,0-1-1,0 1 1,1 0-1,-1-1 1,0 1-1,0-1 1,1 1-1,-1 0 1,1-1-1,-1 1 1,0-1-1,1 1 1,-1-1-1,1 1 1,-1-1-1,1 0 0,0 1 1,1 0 65,0 0 0,0 0 1,1-1-1,-1 1 0,0-1 0,0 1 0,0-1 1,4 1-1,4-2 346,-1 1-1,0-1 1,13-3 0,-3 0-45,0-2 1,-1 0 0,1-1-1,20-11 1,-31 14-403,0-1 0,-1 0 1,1 0-1,-1-1 0,0 0 1,0 0-1,-1-1 0,0 1 1,0-1-1,0-1 0,4-8 1,-8 14-55,-1-1 1,0 1-1,0-1 1,0 1 0,0-1-1,0 0 1,0 1 0,-1-1-1,0 0 1,1 1 0,-1-1-1,0-5 1,-1 6-7,1 1 1,0-1 0,-1 1-1,1-1 1,-1 1-1,0-1 1,1 1 0,-1 0-1,0-1 1,0 1-1,0 0 1,0 0 0,0 0-1,0-1 1,0 1 0,0 0-1,-2-1 1,0 1-5,0 0 1,1-1 0,-1 1 0,0 1-1,0-1 1,0 0 0,0 1 0,0-1-1,0 1 1,0 0 0,1 0 0,-1 0-1,0 1 1,0-1 0,0 0-1,0 1 1,0 0 0,0 0 0,1 0-1,-1 0 1,0 0 0,-3 3 0,-3 2-6,0 0 0,1 0 1,0 1-1,0 1 1,1-1-1,0 1 1,0 0-1,1 1 1,0 0-1,0 0 0,1 0 1,0 0-1,1 1 1,-4 13-1,7-22 8,1 0 0,-1 1 0,1-1 0,-1 0 0,1 1 0,0-1 0,-1 0 0,1 1 0,0-1 0,0 1 0,0-1 0,0 1 0,1-1 0,-1 0 0,0 1-1,1-1 1,-1 0 0,0 1 0,1-1 0,0 0 0,-1 1 0,1-1 0,0 0 0,-1 0 0,1 0 0,0 0 0,1 1 0,1 0-5,-1-1 0,1 0 0,-1 0 0,1 0 0,-1 0 0,1 0 0,0-1 0,-1 1-1,1-1 1,0 0 0,0 0 0,-1 0 0,5 0 0,20-4-151,0-1-1,0-1 1,0-1-1,-1-1 1,0-1-1,24-13 1,66-22-574,-111 42 685,0 1 1,0 0 0,0 0 0,0 0 0,8 0 0,-12 1 43,0 0 0,0 1 0,0-1 0,0 0 0,0 0-1,0 0 1,0 1 0,-1-1 0,1 0 0,0 1 0,0-1 0,0 1 0,0-1 0,-1 1 0,1 0 0,0-1 0,0 1 0,-1 0 0,1-1 0,-1 1 0,1 0 0,0 0 0,-1-1 0,0 1 0,1 0 0,-1 0-1,1 0 1,-1 0 0,0 0 0,0 0 0,1 0 0,-1-1 0,0 1 0,0 2 0,-1 20 52,1-18-27,0 1 0,0-1-1,0 1 1,0 0 0,3 8 0,-3-13-24,0 0 0,1 1 0,-1-1 0,1 0 0,-1 0 1,1 0-1,0 0 0,0 0 0,-1 0 0,1 0 0,0 0 0,0 0 0,0 0 0,0 0 0,0 0 0,0-1 0,0 1 0,0 0 0,0-1 0,1 1 0,-1-1 0,0 1 0,0-1 0,0 0 0,1 0 0,-1 1 0,0-1 0,1 0 0,1 0 0,4 0-128,0 0 1,0-1-1,0 0 1,0 0 0,-1-1-1,1 0 1,0 0-1,8-4 1,51-30-1440,-9 4 139,7 9 2016,-39 10-623,0-2-1,-2 0 1,0-2 0,0 0 0,-2-2 0,0 0 0,-1-1 0,-2-1-1,0-1 1,-1-1 0,-1-1 0,-1 0 0,17-36 0,-31 56 12,3-3-51,-1 0 1,0-1-1,0 1 0,1-11 1,-4 10-94,-5 14 121,-5 16 107,-40 152 765,44-149-883,2 1 0,1 1 1,1-1-1,2 49 1,0-70-103,1 0 0,-1 0 1,1 0-1,0 0 0,0 0 0,1 0 1,-1-1-1,1 1 0,0 0 1,0-1-1,1 1 0,-1-1 1,1 0-1,4 6 0,-27-38-449,-45-24 2128,44 36-671,1 0 0,1-1 1,-24-27-1,42 43-799,0 0 0,1 1 0,-1-1 1,0 0-1,1 0 0,-1 1 0,1-1 0,-1 0 0,1 0 0,0 0 1,-1 0-1,1 0 0,0 1 0,-1-1 0,1 0 0,0 0 0,0 0 1,0 0-1,0 0 0,0 0 0,0 0 0,0 0 0,0 0 1,0 0-1,0 0 0,1-1 0,0 1-9,0 0-1,0 0 1,0 0 0,0 0-1,0 0 1,0 0 0,1 1-1,-1-1 1,0 0 0,0 1-1,1-1 1,-1 1 0,0-1-1,1 1 1,-1 0 0,2-1-1,11-1 11,0 1 0,-1 1-1,16 1 1,-16-1-105,33 1-250,72-4 28,-59-7 89</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3.446"/>
    </inkml:context>
    <inkml:brush xml:id="br0">
      <inkml:brushProperty name="width" value="0.05" units="cm"/>
      <inkml:brushProperty name="height" value="0.05" units="cm"/>
    </inkml:brush>
  </inkml:definitions>
  <inkml:trace contextRef="#ctx0" brushRef="#br0">1 0 17836,'2'2'243,"0"1"0,0-1-1,-1 0 1,1 0 0,0 1 0,-1-1 0,0 1 0,1 0 0,-1-1 0,0 1 0,0 0-1,-1 0 1,1-1 0,0 1 0,-1 0 0,0 5 0,1 7 234,-2 1 0,-1 15 0,-1-3 216,2 6-225,-2 191 935,3-222-1383,0-1 0,0 1 1,1-1-1,-1 0 0,1 1 0,0-1 0,-1 1 0,1-1 0,0 0 0,0 1 0,2 1 1,-3-3-15,1-1 0,-1 0 0,0 0 0,0 0 0,0 1 0,1-1 0,-1 0 0,0 0 0,0 0 0,1 1 0,-1-1 0,0 0 0,0 0 1,1 0-1,-1 0 0,0 0 0,0 0 0,1 0 0,-1 0 0,0 0 0,1 0 0,-1 0 0,0 0 0,1 0 0,-1 0 0,0 0 0,0 0 0,1 0 0,-1 0 1,0 0-1,1 0 0,10-15 189,-7 1-104,1 1 0,-1-1 0,-1 0 0,-1 0 0,0-1 1,0-22-1,-2-1 169,-6-49 0,4 71-137,-1 0 0,-7-24 0,12 43-138,0 1-1,1 0 1,-1 0-1,1-1 1,-1 0-1,1 1 1,0-1-1,0 0 1,1 0-1,-1-1 1,1 1 0,-1-1-1,1 0 1,0 0-1,0 0 1,4 2-1,-1-1-125,1 0-1,0 0 1,0-1-1,0 0 1,1-1-1,-1 1 1,16-1-1,-10-2-176,0-1 1,0-1-1,-1 0 0,1 0 1,-1-2-1,0 0 1,0 0-1,0-1 0,-1-1 1,17-11-1,6-6-434</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4.289"/>
    </inkml:context>
    <inkml:brush xml:id="br0">
      <inkml:brushProperty name="width" value="0.05" units="cm"/>
      <inkml:brushProperty name="height" value="0.05" units="cm"/>
    </inkml:brush>
  </inkml:definitions>
  <inkml:trace contextRef="#ctx0" brushRef="#br0">92 298 12811,'-26'44'2418,"8"-14"408,-20 46-1,29-43-1493,9-33-1310,0 1-1,0-1 0,0 1 0,-1-1 0,1 1 0,0-1 0,0 1 0,0-1 0,0 1 0,0-1 0,0 1 1,0-1-1,0 0 0,0 1 0,1-1 0,-1 1 0,0-1 0,0 1 0,0-1 0,1 1 0,-1-1 0,0 0 1,0 1-1,1-1 0,-1 1 0,0-1 0,1 0 0,-1 1 0,0-1 0,1 0 0,-1 0 0,0 1 1,1-1-1,-1 0 0,1 0 0,-1 1 0,1-1 0,-1 0 0,1 0 0,-1 0 0,1 0 0,-1 0 0,0 0 1,1 0-1,-1 0 0,1 0 0,-1 0 0,1 0 0,-1 0 0,1 0 0,-1 0 0,1 0 0,-1 0 0,1-1 1,-1 1-1,1 0 0,-1 0 0,0 0 0,1-1 0,-1 1 0,0 0 0,1-1 0,0 0 0,6-3 13,-1 0 0,1-1 0,-1 0-1,0 0 1,0 0 0,7-9 0,30-41-71,15-36-317,-62 124 96,3-17 212,-1 7-4,1 0 0,0 0 0,6 44 0,-4-60 56,0 0 1,0 0-1,1 0 0,0 0 0,1 0 1,-1 0-1,1-1 0,0 1 0,1-1 1,0 0-1,0 0 0,0 0 0,1 0 1,-1-1-1,1 0 0,9 8 0,-11-11 14,1 0-1,-1 0 1,1 0-1,-1-1 1,1 1-1,0-1 1,0 1-1,-1-1 1,1-1-1,0 1 1,0 0-1,0-1 1,0 0-1,0 0 1,0 0-1,0 0 1,5-2-1,-2 0 12,0 0 0,-1 0 0,1-1 0,-1 0 0,1-1 0,-1 1 0,0-1 0,-1 0-1,7-6 1,4-5 49,-1 0 0,0-2 0,-1 0 0,-1 0 0,14-27 0,-2-4-29,-3 0-1,-1-2 0,-3-1 0,-2 0 0,-2-1 0,7-57 0,-19 100-58,-2 7 4,1 0 1,0 0 0,-1 0 0,0 0-1,1 0 1,-1 0 0,0 0 0,0 0-1,0 0 1,0 0 0,0 0 0,0 0-1,-1 0 1,1 0 0,-1 0-1,-1-4 1,2 6 2,0 0 0,-1 0-1,1 0 1,0 0 0,-1 0 0,1 0-1,0-1 1,0 1 0,-1 0-1,1 0 1,0 0 0,-1 0 0,1 0-1,0 0 1,0 1 0,-1-1-1,1 0 1,0 0 0,-1 0 0,1 0-1,0 0 1,0 0 0,-1 0 0,1 1-1,0-1 1,0 0 0,-1 0-1,1 0 1,0 0 0,0 1 0,0-1-1,-1 0 1,1 0 0,0 1-1,0-1 1,0 0 0,0 0 0,0 1-1,-1-1 1,1 0 0,0 1-1,0-1 1,-7 16-19,6-16 17,-8 28 16,1 0 1,1 0 0,2 0 0,1 1 0,1 0 0,1 45 0,2-56 5,1-1 0,0 1 0,2-1 0,0 0 0,6 20 0,-6-30-12,0 1 0,0-1 0,0 1 0,1-1 1,0 0-1,0 0 0,0-1 0,1 1 1,0-1-1,1 0 0,-1-1 0,1 1 0,9 6 1,-14-11-5,1 0 1,-1-1-1,1 1 1,-1 0-1,1 0 1,0 0 0,-1-1-1,1 1 1,0-1-1,-1 0 1,1 1-1,0-1 1,0 0 0,-1 0-1,1 0 1,0 0-1,0 0 1,-1 0-1,1-1 1,2 0 0,-3 1 1,0-1 1,0 1-1,-1-1 1,1 0-1,0 0 1,0 1-1,0-1 1,-1 0-1,1 0 1,0 0-1,-1 0 1,1 0-1,0 0 1,-1 0-1,0 0 1,1 0-1,-1 0 1,1 0-1,-1 0 1,0 0-1,0 0 1,0 0-1,0-1 1,0 1-1,0 0 1,0 0-1,0 0 1,0 0-1,0 0 1,-1-2-1,-2-8 19,0 1 1,-1 0-1,0 1 0,0-1 1,-1 1-1,-1 0 1,-7-11-1,-48-57 125,39 55-117,5 5 66,37 27-39,1 4-71,2-1 0,0 0 0,0-2-1,1-1 1,0-1 0,1-2-1,35 8 1,-47-13 2,-1-1-1,1 0 1,0-1-1,-1 0 1,1-1-1,0 0 1,16-5-1,-20 4 6,0-1 0,-1-1 0,1 1 0,-1-1 0,0-1 1,0 1-1,0-1 0,-1-1 0,1 1 0,-1-1 0,6-8 0,-9 10 4,-1 0 0,0 0-1,0-1 1,0 1 0,0-1 0,-1 0 0,0 0 0,0 0-1,0 0 1,-1 0 0,0 0 0,1 0 0,-1-7-1,-1 10 1,0 0 0,0 0-1,0 0 1,0 0-1,0 1 1,-1-1-1,1 0 1,0 0-1,-1 1 1,0-1-1,1 0 1,-1 0 0,0 1-1,0-1 1,0 1-1,0-1 1,0 1-1,0-1 1,0 1-1,-1 0 1,1-1 0,0 1-1,-1 0 1,1 0-1,-1 0 1,1 0-1,-1 0 1,0 0-1,1 1 1,-1-1 0,0 0-1,0 1 1,1 0-1,-1-1 1,0 1-1,0 0 1,0 0-1,0 0 1,1 0-1,-3 0 1,-2 1-2,0 0 1,1 0-1,-1 0 0,0 0 1,1 1-1,0 0 1,-1 0-1,1 0 0,0 1 1,0 0-1,0 0 0,1 0 1,-1 1-1,1-1 0,-1 1 1,1 0-1,1 1 1,-1-1-1,0 1 0,1-1 1,0 1-1,-3 5 0,1-1 8,1 0 0,-1 1-1,2-1 1,-1 1-1,1 0 1,0 0 0,1 0-1,1 0 1,-1 0-1,2 0 1,-1 16 0,2-21-1,-1 1 1,1-1-1,0 0 1,0 0 0,1 0-1,-1 0 1,1 0-1,0 0 1,1 0-1,-1-1 1,1 1 0,0-1-1,0 1 1,0-1-1,1 0 1,-1 0 0,1-1-1,0 1 1,0-1-1,0 0 1,1 0-1,-1 0 1,1 0 0,0-1-1,-1 0 1,1 0-1,0 0 1,0-1-1,0 0 1,1 1 0,-1-2-1,0 1 1,0-1-1,1 0 1,-1 0 0,8-1-1,-1-1 0,0-1-1,20-7 1,28-16-2</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6.039"/>
    </inkml:context>
    <inkml:brush xml:id="br0">
      <inkml:brushProperty name="width" value="0.05" units="cm"/>
      <inkml:brushProperty name="height" value="0.05" units="cm"/>
    </inkml:brush>
  </inkml:definitions>
  <inkml:trace contextRef="#ctx0" brushRef="#br0">47 5 17220,'-4'-5'1985,"2"14"-982,0 18 58,2-26-981,-1 68 1213,-31 434 1678,32-503-2963,0 1-1,1-1 1,-1 0-1,0 0 1,0 1-1,0-1 1,0 0-1,0 1 0,0-1 1,0 0-1,0 1 1,0-1-1,0 0 1,-1 1-1,1-1 1,0 0-1,0 1 0,0-1 1,0 0-1,0 0 1,0 1-1,-1-1 1,1 0-1,0 0 1,0 1-1,0-1 0,-1 0 1,1 0-1,0 0 1,0 1-1,-1-1 1,1 0-1,0 0 1,-1 0-1,0-11 155,17-102-66,5 1 0,47-141 0,-65 244-108,20-52-83,-21 57 82,0 0 0,0 0 0,1 0 0,-1 0 0,1 0 0,0 0 0,0 1 0,0-1 0,1 1 0,7-5 0,-10 7 8,0 0 1,1 1 0,-1-1-1,1 1 1,-1 0 0,1 0-1,-1-1 1,1 1 0,-1 0-1,1 0 1,-1 0 0,1 1-1,-1-1 1,1 0 0,-1 0 0,1 1-1,-1-1 1,0 1 0,1 0-1,-1-1 1,0 1 0,1 0-1,-1 0 1,0-1 0,0 1-1,1 0 1,-1 0 0,0 1-1,0-1 1,1 2 0,2 2-13,0 0 1,0 0-1,0 1 0,0 0 1,3 8-1,-3-3 7,-1-1 0,0 1 0,0 0 0,-1 0 0,-1 0 0,0 0 0,0 0 0,-1 0 0,0 0-1,-1 0 1,-1 0 0,-4 20 0,4-25 13,0 1 0,0-1 0,-1 0 0,0 0 0,0 0 0,0 0 0,-1-1 0,0 1 0,-9 9 0,10-12 0,-1 0 1,1 0-1,-1 0 0,0-1 1,0 1-1,-1-1 1,1 0-1,0 0 1,-1 0-1,1-1 0,-1 0 1,0 1-1,1-2 1,-1 1-1,-5 0 1,7-1-74,0 0 0,-1 0 0,1 0 0,-1 0 1,1-1-1,0 1 0,-1-1 0,1 0 0,0 0 1,0 0-1,0 0 0,0-1 0,0 1 0,0-1 1,0 0-1,0 0 0,0 0 0,1 0 0,-1 0 1,-2-3-1,3 2-1,0-1 1,0 1-1,0 0 1,1-1-1,-1 1 1,1-1-1,0 0 1,0 1-1,0-1 1,0 0-1,1 0 0,-1 1 1,1-1-1,0 0 1,0 0-1,1 0 1,0-6-1,10-26-502</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6.673"/>
    </inkml:context>
    <inkml:brush xml:id="br0">
      <inkml:brushProperty name="width" value="0.05" units="cm"/>
      <inkml:brushProperty name="height" value="0.05" units="cm"/>
    </inkml:brush>
  </inkml:definitions>
  <inkml:trace contextRef="#ctx0" brushRef="#br0">273 64 16371,'1'-1'118,"0"0"0,0 0 0,0 0-1,0 0 1,-1 0 0,1 0 0,0 0-1,-1 0 1,1 0 0,-1 0-1,1 0 1,-1 0 0,0-1 0,1 1-1,-1 0 1,0 0 0,0 0-1,0-1 1,0 1 0,0 0 0,0 0-1,0-1 1,0 1 0,-1 0-1,1 0 1,0 0 0,-1 0 0,1-1-1,-1 1 1,1 0 0,-1 0-1,1 0 1,-1 0 0,0 0 0,0 0-1,1 0 1,-1 0 0,0 0-1,0 1 1,0-1 0,0 0 0,0 0-1,-2 0 1,-1-2 121,0 1-1,-1 0 1,1 0 0,-1 1-1,1-1 1,-1 1-1,0 0 1,1 0 0,-1 0-1,-8 1 1,4 1-118,-1 0 1,1 0-1,0 1 1,0 1 0,0 0-1,0 0 1,0 1-1,1 0 1,0 0-1,-1 1 1,1 0-1,1 0 1,-11 9-1,11-7-102,0 0 0,0 0 0,0 0 0,1 1 0,0 0 0,0 0 0,1 1-1,0-1 1,1 1 0,0 0 0,0 0 0,-4 17 0,8-23-18,-1-1 1,1 1-1,-1-1 0,1 1 0,0-1 1,0 1-1,1-1 0,-1 1 1,0-1-1,1 1 0,-1-1 1,2 4-1,-1-5 0,0 0 0,-1 0 1,1 0-1,0 0 0,0 0 1,0 0-1,0 0 0,0 0 1,0 0-1,0 0 0,0-1 0,0 1 1,0 0-1,0-1 0,0 1 1,1-1-1,-1 1 0,0-1 1,0 0-1,1 1 0,-1-1 0,0 0 1,1 0-1,-1 0 0,0 0 1,1 0-1,0 0 0,4-1-1,0-1 1,0 1-1,0-1 0,0 0 0,0 0 1,-1-1-1,1 0 0,-1 0 0,0 0 0,0 0 1,7-7-1,6-5-6,26-29 0,-23 19-6,0-2 1,28-49-1,-46 73-42,-2 4 11,-2 11-16,-9 34 1,3-17 12,6-22 39,-1 3 10,0 1 1,0 0 0,1 0-1,1 1 1,1 16 0,-1-27-1,0 0 0,0 0-1,0 0 1,0 0 0,1 0 0,-1 0 0,0 0 0,1-1 0,-1 1 0,1 0-1,-1 0 1,1 0 0,-1-1 0,1 1 0,-1 0 0,1 0 0,0-1 0,-1 1-1,1-1 1,0 1 0,0-1 0,-1 1 0,1-1 0,0 1 0,0-1 0,0 0-1,0 1 1,0-1 0,0 0 0,-1 0 0,1 0 0,0 1 0,0-1 0,0 0-1,0 0 1,0 0 0,0-1 0,0 1 0,0 0 0,0 0 0,0 0 0,-1-1-1,1 1 1,1-1 0,5-1-4,0-1 0,-1 0 0,0 0 0,10-7 0,22-16-129,-25 15 12,0 2 1,1 0-1,0 0 0,1 1 1,0 1-1,25-8 0,-38 14 93,0 1 0,0-1 0,0 1-1,0 0 1,0-1 0,0 1 0,0 0 0,0 0-1,0 1 1,0-1 0,0 0 0,0 1 0,0-1-1,0 1 1,0-1 0,-1 1 0,1 0-1,0 0 1,0 0 0,0 0 0,-1 0 0,1 1-1,-1-1 1,1 0 0,-1 1 0,1-1-1,-1 1 1,0-1 0,0 1 0,0 0 0,0 0-1,0-1 1,0 1 0,1 2 0,0 3 145,0 0 0,0 1 0,-1-1 0,0 0 1,0 1-1,0 11 0,-1-32 162,-1-16-80,2 0 0,1 1 1,7-38-1,-9 66-250,0-1 0,0 1 1,1-1-1,-1 0 0,0 1 0,0-1 0,1 1 0,-1-1 1,0 1-1,1-1 0,-1 1 0,1-1 0,-1 1 1,0 0-1,1-1 0,-1 1 0,1 0 0,-1-1 1,1 1-1,-1 0 0,1-1 0,0 1 0,-1 0 1,1 0-1,-1 0 0,1-1 0,-1 1 0,1 0 1,0 0-1,-1 0 0,1 0 0,-1 0 0,1 0 1,1 1-1,25 7-1420,-6-2 1167,9-4-171,2-2-100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5.350"/>
    </inkml:context>
    <inkml:brush xml:id="br0">
      <inkml:brushProperty name="width" value="0.05" units="cm"/>
      <inkml:brushProperty name="height" value="0.05" units="cm"/>
    </inkml:brush>
  </inkml:definitions>
  <inkml:trace contextRef="#ctx0" brushRef="#br0">16 17 14883,'-4'14'298,"0"-1"0,1 1-1,1 0 1,1 0 0,0 1 0,0-1-1,1 0 1,1 0 0,1 0-1,0 1 1,0-2 0,2 1 0,0 0-1,0 0 1,9 17 0,-13-30-278,1 0 1,-1-1-1,0 1 1,1 0-1,-1 0 1,1 0-1,-1-1 1,1 1-1,-1 0 1,1-1-1,0 1 1,-1 0-1,1-1 1,0 1-1,-1-1 1,1 1-1,0-1 0,0 1 1,0-1-1,-1 0 1,2 1-1,-1-1 2,0 0 0,-1-1-1,1 1 1,-1 0 0,1-1-1,-1 1 1,1 0 0,-1-1-1,1 1 1,-1-1 0,0 1-1,1-1 1,-1 1 0,0-1-1,1 1 1,-1-1 0,0 1 0,0-1-1,1 1 1,-1-1 0,0 0-1,0 0 1,2-7 174,0 1 1,-1-1-1,1-11 1,-3 1 131,0 1 1,-1 0-1,-6-28 1,0 6 288,8 39-614,1 0 1,-1-1-1,0 1 1,0 0-1,0-1 1,1 1 0,-1 0-1,0-1 1,0 1-1,1 0 1,-1-1-1,0 1 1,1 0-1,-1 0 1,0 0-1,1-1 1,-1 1-1,0 0 1,1 0-1,-1 0 1,1 0-1,-1 0 1,0 0-1,1 0 1,-1-1-1,1 1 1,-1 0-1,0 1 1,1-1-1,-1 0 1,1 0-1,-1 0 1,0 0-1,1 0 1,18 2-57,-17-2 44,16 2-437,1-1-1,0-1 1,0-1 0,0 0-1,0-2 1,25-5-1,-30 4-173,0 0 0,0-1 0,-1 0-1,0-1 1,0-1 0,0 0 0,-1-1-1,21-16 1,-45 35 1406,1 1 1,0 0-1,-15 24 0,20-26-501,0-1 0,1 1 0,0 0 0,0 0 0,1 1 0,1-1 0,-5 20 0,8-29-256,0 0 0,-1 0 0,1 0 0,0 0 0,0 1 0,0-1 0,0 0-1,0 0 1,0 1 0,0-1 0,0 0 0,1 0 0,-1 0 0,0 1 0,1-1 0,-1 0 0,0 0-1,1 0 1,0 0 0,-1 0 0,1 0 0,0 0 0,0 1 0,1-1-5,-1-1-1,0 0 1,0 1 0,0-1 0,0 0 0,0 0 0,0 0-1,1 0 1,-1 0 0,0 0 0,0 0 0,0 0-1,0 0 1,0 0 0,1-1 0,-1 1 0,0 0 0,0-1-1,1 0 1,7-4 102,0 0-1,0 0 1,16-13 0,-1-4 102,-20 17-182,1 0 0,0 0-1,0 1 1,1-1-1,-1 1 1,1 0 0,0 1-1,0 0 1,0 0 0,0 0-1,8-2 1,-14 5-42,1 0 0,0 0 0,0 0 0,-1 0 0,1 0 0,0 0 0,-1 0 0,1 0 0,0 1 0,0-1 0,-1 0 0,1 0 0,0 1 0,-1-1 0,1 0 0,0 1 0,-1-1 0,1 1 0,-1-1 0,1 1 0,-1-1 0,1 1 0,-1-1 0,1 1 0,-1-1 0,1 1 0,-1 0 0,0-1 0,1 1 0,-1 0 0,0-1 1,0 1-1,1 1 0,4 31 78,-1-7 171,-4-26-241,1 1-1,-1-1 1,0 0 0,1 1 0,-1-1 0,0 0-1,1 1 1,-1-1 0,1 0 0,-1 0-1,0 1 1,1-1 0,-1 0 0,1 0 0,-1 0-1,1 0 1,-1 1 0,1-1 0,-1 0 0,0 0-1,1 0 1,-1 0 0,1 0 0,-1 0-1,1 0 1,-1-1 0,1 1 0,-1 0 0,1 0-1,-1 0 1,1-1 0,15-7 161,-14 6-136,53-36 395,-43 28-379,2 0 1,-1 1-1,1 0 0,0 2 1,1-1-1,20-6 0,-32 13-52,-1 0 0,1 1 0,0-1 0,-1 1-1,1-1 1,0 1 0,-1 0 0,1 0 0,0 1 0,-1-1 0,1 0-1,-1 1 1,4 0 0,-4 0-2,-1 0 1,1 0-1,0 0 0,-1 0 1,0 1-1,1-1 0,-1 0 1,0 0-1,1 1 1,-1-1-1,0 1 0,0-1 1,0 1-1,0 0 0,-1-1 1,1 1-1,0 0 0,-1-1 1,2 4-1,7 54-4,-8-46 1,0 0 0,1 0 0,1-1 0,5 16 0,-8-28-31,1 1 1,-1 0 0,0-1-1,1 1 1,-1-1 0,1 1-1,-1-1 1,1 1 0,-1-1-1,1 1 1,-1-1 0,1 1-1,0-1 1,-1 0 0,1 1 0,0-1-1,-1 0 1,1 0 0,0 1-1,-1-1 1,1 0 0,0 0-1,-1 0 1,1 0 0,0 0-1,-1 0 1,1 0 0,0 0 0,0 0-1,-1 0 1,1-1 0,0 1-1,-1 0 1,1 0 0,0-1-1,-1 1 1,1 0 0,-1-1-1,1 1 1,0 0 0,-1-1-1,1 1 1,0-2 0,33-25-1284,-24 18 1194,12-8-419</inkml:trace>
</inkml:ink>
</file>

<file path=ppt/ink/ink3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7.063"/>
    </inkml:context>
    <inkml:brush xml:id="br0">
      <inkml:brushProperty name="width" value="0.05" units="cm"/>
      <inkml:brushProperty name="height" value="0.05" units="cm"/>
    </inkml:brush>
  </inkml:definitions>
  <inkml:trace contextRef="#ctx0" brushRef="#br0">198 10 16011,'-10'0'510,"0"1"0,0 0-1,1 0 1,-1 1 0,1 0-1,-1 1 1,1 0 0,0 0-1,0 1 1,0 0-1,1 1 1,-12 8 0,14-9-392,1 0 0,0 0 0,0 1 0,1 0 0,-1 0 0,1 0 0,0 1 0,1 0 0,-1-1 0,1 1 0,0 0 0,0 1 0,1-1 0,0 0 0,0 1 0,0-1 0,1 1 0,-1 11 0,2-16-106,0 1 1,0-1 0,0 0 0,0 1-1,0-1 1,0 0 0,1 1 0,-1-1-1,1 0 1,-1 1 0,1-1-1,0 0 1,0 0 0,0 0 0,0 0-1,1 0 1,-1 0 0,1 0 0,-1 0-1,1 0 1,-1-1 0,1 1 0,3 2-1,-2-3-11,-1 0 0,0-1 0,1 1-1,-1 0 1,1-1 0,-1 1 0,1-1 0,-1 0-1,1 0 1,-1 0 0,1 0 0,-1-1 0,1 1-1,-1-1 1,1 1 0,-1-1 0,1 0 0,-1 0 0,0 0-1,0 0 1,1 0 0,3-3 0,5-5-27,1-1-1,-1 1 1,0-2 0,-1 0 0,0 0 0,-1-1-1,-1 0 1,1 0 0,-2-1 0,0 0 0,0 0-1,-2-1 1,8-25 0,-12 38 13,-1-1 1,1 1 0,-1-1-1,1 1 1,-1 0-1,0-1 1,0 1-1,0-1 1,0 1-1,0-1 1,0 1-1,0-1 1,-1 1-1,1 0 1,-1-1-1,0-1 1,1 3 9,0 0-1,0 0 1,0 0 0,0 0 0,-1 0 0,1 0-1,0 0 1,0-1 0,0 1 0,0 0 0,-1 0-1,1 0 1,0 0 0,0 0 0,0 0 0,-1 0 0,1 0-1,0 0 1,0 0 0,0 1 0,0-1 0,-1 0-1,1 0 1,0 0 0,0 0 0,0 0 0,0 0-1,-1 0 1,1 0 0,0 0 0,0 1 0,0-1-1,0 0 1,0 0 0,0 0 0,-1 0 0,1 1-1,-9 14-65,4-2 48,0 2 0,1-1-1,0 0 1,1 1-1,-2 25 1,4-32-47,1 0-1,0 0 1,1 0 0,-1 0 0,1 0-1,1 0 1,-1-1 0,2 1-1,-1 0 1,1-1 0,0 1-1,5 9 1,-7-15 54,1-1 0,-1 1-1,0 0 1,1-1 0,-1 1 0,1-1-1,-1 1 1,1-1 0,0 0 0,-1 0 0,1 0-1,0 0 1,0 0 0,0 0 0,0 0-1,0 0 1,0-1 0,0 1 0,0-1-1,0 0 1,0 1 0,1-1 0,3-1 0,22-10-225</inkml:trace>
</inkml:ink>
</file>

<file path=ppt/ink/ink3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7.733"/>
    </inkml:context>
    <inkml:brush xml:id="br0">
      <inkml:brushProperty name="width" value="0.05" units="cm"/>
      <inkml:brushProperty name="height" value="0.05" units="cm"/>
    </inkml:brush>
  </inkml:definitions>
  <inkml:trace contextRef="#ctx0" brushRef="#br0">0 1 16123,'1'0'108,"-1"0"0,1 0 0,0 0 0,0 0 0,-1 0 0,1 0 0,0 0 0,-1 0 0,1 0 0,0 0 0,-1 1 0,1-1 0,-1 0 0,1 0 0,0 1 0,-1-1 0,1 1 0,-1-1 0,1 0 0,-1 1 0,1-1 0,-1 1 0,1-1 0,0 2 0,6 18 1744,-5 33 334,-2-42-1651,-4 133 1052,0 47-1327,5-181-314,0 0 1,0-1-1,1 1 1,0-1 0,4 11-1,-6-19 30,1 0 1,-1 0-1,1 0 0,-1 0 1,1 0-1,-1 0 0,1 0 0,-1 0 1,1 0-1,0 0 0,0-1 0,-1 1 1,1 0-1,0 0 0,0-1 1,0 1-1,0 0 0,0-1 0,0 1 1,0-1-1,2 1 0,-2-1-19,1 0-1,-1-1 1,1 1-1,-1-1 1,1 1 0,-1-1-1,0 0 1,1 1-1,-1-1 1,0 0 0,1 0-1,-1 0 1,0 0-1,0 0 1,0 0-1,0 0 1,0 0 0,0-1-1,0 1 1,0 0-1,1-3 1,19-32-1001,0-1 1,-3-1-1,26-76 0,-23 56 149,-6 18 480,0-2 157,-11 31 560,-3 14 487,-11 51 236,-2 68 0,11-103-1100,1 0 0,1 0 0,1 0-1,1 0 1,0 0 0,1 0 0,9 22 0,-13-39 56,1 0 1,0 0 0,-1 0-1,1-1 1,0 1 0,0 0-1,0 0 1,0-1 0,0 1-1,0-1 1,1 1 0,-1-1-1,1 0 1,-1 1 0,1-1 0,-1 0-1,1 0 1,-1 0 0,1 0-1,0 0 1,0-1 0,2 2-1,15 1-309</inkml:trace>
</inkml:ink>
</file>

<file path=ppt/ink/ink3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8.336"/>
    </inkml:context>
    <inkml:brush xml:id="br0">
      <inkml:brushProperty name="width" value="0.05" units="cm"/>
      <inkml:brushProperty name="height" value="0.05" units="cm"/>
    </inkml:brush>
  </inkml:definitions>
  <inkml:trace contextRef="#ctx0" brushRef="#br0">0 286 15595,'0'3'154,"1"0"0,-1 0 0,0 0 0,1 0 0,-1 0 0,1 0 0,0-1 0,0 1 0,0 0 0,0 0 0,1-1 0,-1 1 0,1-1 0,0 1 0,-1-1 0,1 0 0,0 0 0,0 1 0,0-1 0,1-1 0,3 4 0,-2-1 36,2-1-1,-1 1 0,0-1 0,1 0 0,0 0 0,-1 0 1,1-1-1,0 0 0,7 1 0,-6-2-77,-1-1 0,1 0-1,-1-1 1,1 0 0,-1 0-1,1 0 1,-1-1 0,0 0-1,0 0 1,0 0 0,0-1 0,0 0-1,0 0 1,0-1 0,-1 1-1,0-1 1,6-5 0,-7 5-64,-1 1 0,1-1 0,0 1 0,-1-1 0,0 0 0,1 0 0,-2-1 0,1 1 0,0-1 0,-1 1 0,0-1 0,0 0 0,-1 0 0,1 0 0,-1 0 0,0 0 0,0 0 0,-1 0 0,1-1 0,-1 1 0,0 0 0,-1-6 0,1 9-46,-1 1-1,1 0 0,0 0 0,-1 0 0,1 0 1,-1 0-1,1 0 0,-1 0 0,1 0 0,-1 0 1,0 0-1,0 0 0,1 0 0,-1 0 0,0 0 1,0 0-1,0 1 0,0-1 0,0 0 0,0 1 1,0-1-1,0 1 0,-2-1 0,1 0-6,-1 1 0,0-1-1,1 1 1,-1 0 0,0 0-1,0 0 1,1 0-1,-1 0 1,0 1 0,-2 0-1,-4 2-4,1-1 0,-1 2 0,1-1 0,0 1 0,-11 7 0,12-5 28,-1 0 0,1 0 0,1 1 1,-1 0-1,1 0 0,0 0 0,0 1 0,1 0 0,-5 9 1,8-13-6,0-1 1,1 1 0,-1-1 0,1 1-1,-1 0 1,1 0 0,1 0 0,-1 0-1,0-1 1,1 1 0,0 0 0,0 0-1,0 0 1,0 0 0,0 0 0,1 0-1,0 0 1,0 0 0,0 0 0,0 0-1,1-1 1,-1 1 0,1 0-1,3 3 1,-3-4 3,1-1 0,-1 1-1,1-1 1,0 0 0,0 0-1,0 0 1,0 0 0,0 0-1,0-1 1,1 0 0,-1 1-1,0-1 1,1 0 0,-1-1-1,1 1 1,0 0 0,-1-1-1,1 0 1,-1 0 0,1 0-1,0 0 1,-1-1 0,5 0-1,6-2 33,1-1 0,-1 0 0,1-1 1,14-7-1,8-6 43,0-1 1,-1-2 0,-1-1 0,35-30 0,-45 31-51,0-2 1,-1 0-1,-1-2 1,-2-1-1,29-43 1,-48 66-36,19-35 43,-20 36-45,0 0-1,0 0 0,0 0 1,0 0-1,-1 0 1,1 0-1,-1 0 0,1 0 1,-1-1-1,0 1 1,0 0-1,0 0 0,0 0 1,0-1-1,-2-3 1,2 5-3,-1 1 0,1-1 0,-1 1 0,0-1 0,1 1 0,-1-1 0,0 1 0,1-1 0,-1 1 0,0 0 0,0-1 0,0 1 0,1 0 0,-1-1 0,0 1 0,0 0 0,0 0 0,1 0 0,-1 0 0,0 0 0,0 0 0,0 0 0,0 0 0,1 0 0,-1 1 0,0-1 0,0 0 0,0 0 0,1 1 0,-1-1 0,0 0 0,0 1 0,1-1 0,-2 2 0,-25 14 23,26-16-24,-27 21 23,1 0-1,-31 33 1,47-43-11,1 0 0,1 1 0,0 0 0,0 0 0,1 1 0,1 0-1,-11 26 1,17-35-49,-1 1-1,1-1 1,-1 1 0,1 0-1,0-1 1,1 1-1,-1 0 1,1-1-1,0 1 1,1 0 0,-1 0-1,1-1 1,-1 1-1,1 0 1,1-1-1,-1 1 1,1-1 0,0 0-1,0 1 1,0-1-1,0 0 1,1 0-1,-1 0 1,1 0 0,0-1-1,1 1 1,-1-1-1,0 0 1,1 0-1,0 0 1,0 0 0,0-1-1,0 1 1,0-1-1,0 0 1,1 0-1,7 2 1,32 2-199,2-5-73</inkml:trace>
</inkml:ink>
</file>

<file path=ppt/ink/ink3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8.953"/>
    </inkml:context>
    <inkml:brush xml:id="br0">
      <inkml:brushProperty name="width" value="0.05" units="cm"/>
      <inkml:brushProperty name="height" value="0.05" units="cm"/>
    </inkml:brush>
  </inkml:definitions>
  <inkml:trace contextRef="#ctx0" brushRef="#br0">88 1 17924,'1'2'195,"0"0"0,-1 0 0,1 0 0,-1 1 0,0-1 0,1 0 0,-1 1 0,0-1 0,0 0 1,0 0-1,-1 1 0,0 2 0,1-4-99,-14 143 2601,3-52-1510,2 185 0,12-248-936,2-19-10,0-15-78,0-16-2,-5-4-83,-1-1 0,-1 0 0,-1 0 0,-9-37 0,1 23-176,-1 0-1,-21-43 1,36 87 85,1-1 1,0 1-1,-1 0 1,1-1 0,0 0-1,1 0 1,-1 0-1,0 0 1,1-1-1,0 0 1,-1 0 0,1 0-1,0 0 1,8 1-1,-2 0-167,0 0 0,1-1 0,-1 0 0,1-1 0,0 0 0,-1-1 0,17-1 0,-15-2 34,0 0 0,0 0 1,17-8-1,2-2-201</inkml:trace>
</inkml:ink>
</file>

<file path=ppt/ink/ink3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19.401"/>
    </inkml:context>
    <inkml:brush xml:id="br0">
      <inkml:brushProperty name="width" value="0.05" units="cm"/>
      <inkml:brushProperty name="height" value="0.05" units="cm"/>
    </inkml:brush>
  </inkml:definitions>
  <inkml:trace contextRef="#ctx0" brushRef="#br0">285 57 17636,'-1'-2'176,"1"-1"0,0 1 0,-1-1 0,0 1 0,1 0 1,-1-1-1,0 1 0,0 0 0,0 0 0,-1-1 0,1 1 0,0 0 1,-1 0-1,0 1 0,1-1 0,-1 0 0,0 0 0,0 1 0,0-1 1,0 1-1,0-1 0,0 1 0,0 0 0,0 0 0,-1 0 0,1 0 1,0 1-1,-1-1 0,1 0 0,-1 1 0,1 0 0,-5-1 0,1 1-4,-1 0-1,0 1 0,0 0 0,0 0 0,0 0 0,0 1 0,1 0 0,-1 0 1,1 1-1,-12 6 0,5-1-128,0 0 1,1 1 0,1 1 0,-1 0-1,2 1 1,-1 0 0,-13 19 0,20-25-44,0 1 0,0 0 1,1 0-1,-1 0 1,1 1-1,1-1 0,-1 1 1,1-1-1,0 1 1,1 0-1,0 0 0,0 0 1,0 0-1,1 0 1,0 0-1,0 0 0,1 0 1,1 9-1,-1-13 4,0 0-1,0 0 1,0 0-1,1-1 1,-1 1 0,1 0-1,0 0 1,-1-1-1,1 1 1,0-1 0,1 0-1,-1 1 1,0-1-1,1 0 1,-1 0-1,1-1 1,-1 1 0,1 0-1,0-1 1,0 0-1,0 0 1,0 0-1,0 0 1,0 0 0,0 0-1,0-1 1,0 1-1,0-1 1,1 0 0,2 0-1,4-1 13,-1 0 0,1 0 0,-1-1-1,0 0 1,0 0 0,0-1 0,0 0 0,14-8 0,-10 4 13,-2 0 0,1-1 1,-1-1-1,0 0 1,-1 0-1,0-1 1,16-19-1,-22 23-49,1 0 0,-1-1 1,0 1-1,0-1 0,-1 0 0,0 0 0,0-1 0,-1 1 0,0 0 0,0-1 0,-1 0 0,0 1 1,0-1-1,0 0 0,-2-12 0,1 17-61,-1 0 0,1 0 0,-1-1-1,0 1 1,0 0 0,0 0 0,0 0 0,-1 0 0,1 0 0,-1 0 0,0 1 0,0-1-1,0 0 1,0 1 0,0 0 0,0-1 0,-1 1 0,1 0 0,-1 0 0,0 0 0,1 0-1,-1 1 1,0-1 0,0 1 0,0 0 0,0 0 0,-5-1 0,-11 0-430</inkml:trace>
</inkml:ink>
</file>

<file path=ppt/ink/ink3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0.268"/>
    </inkml:context>
    <inkml:brush xml:id="br0">
      <inkml:brushProperty name="width" value="0.05" units="cm"/>
      <inkml:brushProperty name="height" value="0.05" units="cm"/>
    </inkml:brush>
  </inkml:definitions>
  <inkml:trace contextRef="#ctx0" brushRef="#br0">225 81 17332,'1'-3'298,"1"-1"-1,-1 0 1,0 1 0,0-1 0,-1 0 0,1 0 0,-1 0 0,0 1 0,0-1 0,0 0-1,0 0 1,-2-7 0,1 10-200,1-1 0,-1 1 0,0 0 0,0-1 0,1 1 0,-1 0 0,0-1 0,0 1 0,0 0 0,-1 0 0,1 0 0,0 0 0,0 0 0,-1 0 0,1 0 0,0 0 0,-1 1 0,1-1 0,-1 0 0,1 1 0,-1-1 0,1 1 0,-1 0 0,0-1 0,1 1 0,-1 0 0,1 0 0,-1 0 0,0 0 0,1 0 0,-1 0 0,1 1 0,-3 0 0,-1 0-27,-1 0 0,1 1 1,-1 0-1,1 0 0,-1 1 0,1-1 0,0 1 1,0 0-1,0 1 0,1-1 0,-1 1 1,1 0-1,0 0 0,0 0 0,-5 7 0,-2 5-51,-1 0-1,2 1 1,-10 21 0,9-14-18,-14 40 0,22-56-2,1 0 0,0 1 0,0-1 0,1 0 0,0 0 0,1 1 0,0-1 0,0 0 0,2 10 0,-2-17 0,0 1 1,0-1-1,1 0 1,-1 0-1,0 1 1,1-1-1,-1 0 1,1 0-1,0 1 1,-1-1-1,1 0 1,0 0-1,0 0 1,0 0-1,-1 0 1,1 0 0,0 0-1,0-1 1,1 1-1,-1 0 1,0 0-1,0-1 1,0 1-1,0-1 1,1 1-1,-1-1 1,0 1-1,0-1 1,1 0-1,-1 0 1,0 1-1,1-1 1,-1 0 0,0 0-1,1 0 1,-1-1-1,0 1 1,1 0-1,-1 0 1,0-1-1,0 1 1,1-1-1,-1 1 1,2-2-1,6-2 10,0 0 0,-1-1-1,1 0 1,13-12 0,5-5 10,-2-1 1,-1-2 0,-1 0 0,-1-2 0,-2 0 0,0-1-1,20-41 1,-32 54-29,-10 16-8,-11 26-6,5-3-7,-9 47 0,15-60 25,1 0-1,0 0 1,1 1 0,0-1 0,0 0 0,5 20 0,-5-28 4,1 0 0,-1-1 0,1 1 0,0-1 1,0 1-1,0-1 0,0 0 0,0 1 0,1-1 0,-1 0 0,1 0 0,0 0 1,-1 0-1,1 0 0,0 0 0,0-1 0,0 1 0,0 0 0,4 1 0,-3-2 1,0 0 0,1 0 0,-1 0 0,0-1-1,1 1 1,-1-1 0,1 0 0,-1 0-1,1 0 1,-1 0 0,0-1 0,1 1 0,3-2-1,10-4 9,-1 0-1,0-1 1,0-1-1,24-15 1,-33 18-4,10-5 7,-10 4-21,0 2 0,0-1 0,1 1 0,-1 0 0,12-3 1,-18 6 4,0 1 0,1 0 0,-1-1 0,0 1 0,1 0 1,-1 0-1,1 0 0,-1 0 0,0 0 0,1 0 0,-1 0 1,1 1-1,-1-1 0,0 0 0,1 1 0,-1-1 1,0 1-1,0 0 0,1-1 0,-1 1 0,0 0 0,0 0 1,0 0-1,0-1 0,0 1 0,0 0 0,0 0 1,0 1-1,0-1 0,0 0 0,-1 0 0,1 0 0,0 1 1,-1-1-1,1 0 0,-1 1 0,1-1 0,-1 2 0,6 16-39,-5-13 33,0 0 0,1 0 0,0-1 0,0 1 0,1 0 0,4 7 0,-6-12 12,0 0 0,0 1 0,0-1 0,0 0-1,1 0 1,-1 0 0,0 0 0,1 0 0,-1 0 0,1-1 0,-1 1 0,1 0 0,-1-1 0,1 1 0,-1-1 0,1 1 0,-1-1-1,1 0 1,0 0 0,-1 0 0,1 0 0,0 0 0,-1 0 0,1 0 0,0-1 0,-1 1 0,1 0 0,-1-1 0,3 0-1,8-5 16,0 0-1,-1 0 1,0-1-1,0 0 0,-1-1 1,0 0-1,0 0 0,14-18 1,-10 12-4,0 1 1,30-22 0,-44 35-13,1-1 1,0 1-1,-1-1 1,1 1 0,-1-1-1,1 1 1,0 0-1,0-1 1,-1 1 0,1 0-1,0 0 1,-1 0-1,1-1 1,0 1 0,0 0-1,-1 0 1,1 0 0,0 0-1,0 0 1,0 0-1,-1 0 1,1 1 0,0-1-1,0 0 1,-1 0-1,1 1 1,0-1 0,1 1-1,-1 0-26,0 0-1,0 1 0,-1-1 1,1 0-1,0 1 1,0-1-1,-1 1 1,1-1-1,-1 1 0,1-1 1,-1 1-1,0-1 1,1 3-1,0 9-402,-1 0 1,-2 23-1,2-28 121,0 1 17,4-8-67</inkml:trace>
</inkml:ink>
</file>

<file path=ppt/ink/ink3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0.824"/>
    </inkml:context>
    <inkml:brush xml:id="br0">
      <inkml:brushProperty name="width" value="0.05" units="cm"/>
      <inkml:brushProperty name="height" value="0.05" units="cm"/>
    </inkml:brush>
  </inkml:definitions>
  <inkml:trace contextRef="#ctx0" brushRef="#br0">31 199 16235,'-25'23'2672,"24"-22"-2565,1 0 0,-1-1 0,1 1 0,-1 0 0,1-1 0,-1 1-1,1 0 1,0 0 0,-1 0 0,1 0 0,0-1 0,-1 1 0,1 0-1,0 2 1,0-3-16,0 1 0,1-1 0,-1 0 0,0 1-1,0-1 1,1 1 0,-1-1 0,0 0 0,1 1 0,-1-1-1,0 0 1,1 1 0,-1-1 0,1 0 0,-1 0 0,1 1 0,-1-1-1,0 0 1,1 0 0,-1 0 0,1 0 0,-1 0 0,1 1-1,-1-1 1,1 0 0,-1 0 0,1 0 0,-1 0 0,1 0-1,0-1 1,6 1 209,-1 0-1,1-1 1,-1 0-1,1 0 0,-1-1 1,0 0-1,8-3 1,45-22 563,-44 19-644,15-7 187,41-29-1,-61 37-354,-1 0 0,0-1 1,0 1-1,-1-2 0,0 1 0,0-1 0,12-19 1,-19 26-51,0 1 1,-1 0-1,1-1 1,0 1-1,-1 0 1,1-1 0,-1 1-1,1-1 1,-1 1-1,0-1 1,1 1-1,-1-1 1,0 1 0,0-1-1,0 1 1,0-1-1,0 1 1,-1-1-1,1 1 1,0-1-1,-1 1 1,1-1 0,-1 1-1,1-1 1,-2-1-1,1 2-4,-1 0 1,1-1-1,-1 1 0,1 0 0,-1 0 1,0 0-1,0 0 0,1 1 0,-1-1 1,0 0-1,0 1 0,0-1 0,1 1 1,-1 0-1,0-1 0,0 1 0,0 0 0,0 0 1,-3 1-1,-6 0-15,1 1-1,0 0 1,0 1-1,0 0 1,0 1 0,0 0-1,1 0 1,-1 1 0,1 0-1,1 1 1,-1 0-1,1 0 1,-15 15 0,8-6 5,0 1 0,1 1 1,1 0-1,0 1 0,-16 32 1,25-41 9,0-1 1,0 1-1,1 0 1,0 1-1,1-1 1,0 0 0,0 1-1,0 12 1,2-19-34,0-1 1,0 0-1,0 0 1,1 1-1,-1-1 1,1 0-1,-1 0 1,1 0-1,0 0 1,0 0-1,0 0 1,0 0-1,0 0 1,0 0-1,1 0 1,2 2-1,-2-2-65,0-1 0,0 1 0,1-1 0,-1 0-1,1 0 1,-1 0 0,1 0 0,-1 0 0,1-1 0,-1 1 0,1-1 0,0 0-1,-1 0 1,1 0 0,-1 0 0,1 0 0,4-1 0,2-1-39,0 0 0,0-1 1,-1 0-1,1 0 0,-1-1 1,14-8-1,19-12-500</inkml:trace>
</inkml:ink>
</file>

<file path=ppt/ink/ink3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1.285"/>
    </inkml:context>
    <inkml:brush xml:id="br0">
      <inkml:brushProperty name="width" value="0.05" units="cm"/>
      <inkml:brushProperty name="height" value="0.05" units="cm"/>
    </inkml:brush>
  </inkml:definitions>
  <inkml:trace contextRef="#ctx0" brushRef="#br0">307 26 21117,'-3'-3'145,"0"1"1,0-1-1,0 1 1,-1 0-1,1 0 1,0 0-1,-1 1 1,1-1-1,-1 1 1,0 0-1,0 0 1,1 0-1,-1 0 1,0 0-1,0 1 1,0 0-1,0 0 1,1 0-1,-1 0 1,0 1-1,0 0 1,-4 0-1,-3 2 10,0 0 0,0 0 0,0 1 0,1 1 0,-1 0 0,-11 7 0,10-4-130,1 0-1,0 1 0,1 0 1,0 1-1,0 0 0,1 0 1,-14 22-1,18-25-25,0 1-1,1 0 1,0 0-1,0 0 1,1 1-1,0-1 1,1 1-1,0 0 1,0 0 0,1-1-1,0 1 1,0 18-1,1-24-31,1 1-1,-1-1 0,0 0 1,1 0-1,0 1 1,0-1-1,0 0 0,0 0 1,1 0-1,-1 0 1,1 0-1,-1-1 0,1 1 1,0 0-1,0-1 1,1 1-1,-1-1 0,0 0 1,1 0-1,-1 0 1,1 0-1,0 0 0,0 0 1,-1-1-1,1 1 1,0-1-1,1 0 0,-1 0 1,3 1-1,1-1-57,-1 0 0,0-1-1,1 1 1,-1-2 0,1 1 0,-1-1-1,1 1 1,-1-2 0,0 1-1,1-1 1,-1 0 0,0 0 0,11-6-1,23-16-309</inkml:trace>
</inkml:ink>
</file>

<file path=ppt/ink/ink3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2.464"/>
    </inkml:context>
    <inkml:brush xml:id="br0">
      <inkml:brushProperty name="width" value="0.05" units="cm"/>
      <inkml:brushProperty name="height" value="0.05" units="cm"/>
    </inkml:brush>
  </inkml:definitions>
  <inkml:trace contextRef="#ctx0" brushRef="#br0">251 42 18348,'0'-3'138,"-1"1"-1,0 0 1,0 0 0,0 0-1,0 0 1,0 0 0,0 0-1,-1 0 1,1 1 0,-1-1-1,1 0 1,-1 1 0,0-1-1,1 1 1,-1 0 0,0-1-1,0 1 1,0 0 0,0 0-1,0 0 1,0 0 0,0 1-1,-1-1 1,1 1 0,0-1-1,-4 0 1,0 0 68,-1 0 0,0 1 1,1-1-1,-1 1 0,0 1 0,0-1 0,-12 4 0,11-1-151,-1 1-1,1 0 0,-1 0 1,1 1-1,1 0 1,-1 0-1,1 1 0,0 0 1,0 1-1,1-1 0,-1 1 1,1 1-1,1-1 0,0 1 1,0 0-1,0 0 1,1 0-1,0 1 0,1-1 1,-4 15-1,6-21-40,1 0 0,-1 0 1,1 0-1,0 0 0,0 0 1,0 0-1,0 0 0,0 0 0,0 0 1,0 0-1,1-1 0,-1 1 0,1 0 1,-1 0-1,1 0 0,2 3 0,-2-4 1,0 1 0,0-1-1,0 0 1,0 0 0,0 0-1,1 0 1,-1 0 0,0-1-1,1 1 1,-1 0-1,0-1 1,1 1 0,-1 0-1,1-1 1,-1 0 0,4 1-1,2-1 18,0 0 1,0 0-1,0 0 0,0-1 0,-1-1 0,1 1 0,0-1 0,9-3 0,17-10 93,0-1 1,55-36-1,9-5-26,-96 56-97,1 0 1,-1 0-1,1 0 0,0 1 0,0-1 1,-1 1-1,1-1 0,0 1 1,0 0-1,2-1 0,-4 2 0,1-1-1,-1 0 1,1 0-1,-1 0 1,1 0-1,-1 0 1,0 0-1,1 0 1,-1 1 0,1-1-1,-1 0 1,0 0-1,1 1 1,-1-1-1,0 0 1,1 1-1,-1-1 1,0 0-1,1 1 1,-1-1-1,0 0 1,0 1-1,1-1 1,-1 1 0,0 0-1,1 2 11,-1 1 0,1 0 0,-1-1 0,0 1 0,0 0 0,-1-1 0,0 7 0,0-4 2,0-1-9,0 3 34,0 0 0,0 0 0,1 0-1,0 1 1,2 10 0,-2-17-25,1-1 1,-1 1-1,0-1 0,1 1 0,-1-1 1,1 0-1,0 1 0,-1-1 0,1 0 1,0 1-1,0-1 0,0 0 0,0 0 0,0 0 1,0 0-1,0 0 0,0 0 0,0 0 1,1 0-1,-1 0 0,0-1 0,0 1 1,1 0-1,-1-1 0,1 1 0,-1-1 1,1 0-1,-1 1 0,0-1 0,1 0 1,-1 0-1,1 0 0,-1 0 0,1 0 1,-1 0-1,3-1 0,6-1 30,0-1 0,0 0 0,-1 0 0,1-1 0,-1 0 0,0-1 0,0 0 0,-1 0 0,14-12 0,-11 9-85,1 0-1,0 1 0,25-12 1,-37 19 35,1 0 0,0-1 0,0 1 0,0 0 1,0-1-1,0 1 0,0 0 0,0 0 1,0 0-1,0 0 0,0 0 0,0 0 1,0 0-1,0 0 0,1 1 0,-1-1-1,-1 1 0,0-1-1,1 0 1,-1 0-1,1 1 1,-1-1 0,0 1-1,1-1 1,-1 0-1,0 1 1,1-1 0,-1 1-1,0-1 1,0 1-1,0-1 1,1 1 0,-1-1-1,0 1 1,0-1-1,0 1 1,0 0 0,0 4-55,0 0 0,-1 0 0,1 1 0,-1-1 0,-2 5 0,-1 18-100,4-27 162,0-1 1,1 1-1,-1-1 0,1 1 0,-1-1 0,1 1 0,0-1 1,-1 1-1,1-1 0,-1 1 0,1-1 0,0 0 0,-1 1 0,1-1 1,0 0-1,0 0 0,-1 1 0,1-1 0,0 0 0,0 0 1,-1 0-1,1 0 0,0 0 0,0 0 0,-1 0 0,1 0 0,0 0 1,-1-1-1,1 1 0,0 0 0,0 0 0,0-1 0,27-8-33,4-6-259,35-23 0,3-1-600,-70 39 883,0 0-1,0 0 1,1-1 0,-1 1 0,0 0-1,0 0 1,1 0 0,-1 0 0,0-1-1,1 1 1,-1 0 0,0 0-1,1 0 1,-1 0 0,0 0 0,1 0-1,-1 0 1,0 0 0,1 0-1,-1 0 1,0 0 0,1 0 0,-1 0-1,0 0 1,1 0 0,-1 0-1,0 0 1,1 1 0,-1-1 0,0 0-1,1 0 1,-1 0 0,0 0 0,0 1-1,1-1 1,-1 0 0,0 0-1,0 1 1,1-1 0,-1 0 0,0 0-1,0 1 1,0-1 0,1 0-1,-1 1 1,0-1 0,0 0 0,0 1-1,0-1 1,0 0 0,0 1 0,0-1-1,0 0 1,0 1 0,0-1-1,0 0 1,0 1 0,0 0 0,-4 26-48,2-19 48,0 0 40,2-1 0,-1 1 0,1 0 0,0-1 0,1 1 0,-1 0 0,3 8 1,-2-14-18,-1-1 0,1 0 0,-1 1 1,1-1-1,-1 0 0,1 0 0,0 1 1,-1-1-1,1 0 0,0 0 0,0 0 1,0 0-1,0 0 0,0 0 1,0 0-1,0-1 0,0 1 0,0 0 1,2 0-1,-1 0-3,0-1 0,0 0 0,-1 0 0,1 0 0,0 0 1,0 0-1,0 0 0,0 0 0,0-1 0,-1 1 0,1-1 0,0 1 0,0-1 0,0 0 1,-1 0-1,1 0 0,-1 0 0,3-1 0,14-11-41,-1-1 0,0 0 0,-1-1 0,-1-1 0,23-31 0,25-25-379,-63 72 408,0 0 0,0 0 0,0 0 0,0 0 0,1 0 0,-1 0 0,0 0 1,0 0-1,0 0 0,0 0 0,0 0 0,0-1 0,0 1 0,0 0 1,0 0-1,0 0 0,0 0 0,0 0 0,1 0 0,-1 0 0,0 0 0,0 0 1,0 0-1,0 0 0,0 0 0,0 0 0,0 0 0,0 0 0,0 0 1,0 0-1,0 0 0,1 1 0,-1-1 0,0 0 0,0 0 0,0 0 0,0 0 1,0 0-1,0 0 0,0 0 0,0 0 0,0 0 0,0 0 0,0 0 0,0 0 1,0 0-1,0 0 0,0 0 0,0 0 0,0 1 0,0-1 0,1 0 1,-1 0-1,0 0 0,0 0 0,0 0 0,0 0 0,0 0 0,0 0 0,0 0 1,0 0-1,0 1 0,0-1 0,-1 0 0,1 0 0,0 0 0,0 11 2,-3 14 51,2-20-27,1 0 0,-1 0-1,1 0 1,0 0 0,0 0-1,0 1 1,1-1 0,0 0-1,0 0 1,2 6 0,-2-10-17,0 1 1,-1 0-1,1-1 0,1 1 1,-1-1-1,0 0 1,0 1-1,0-1 1,1 0-1,-1 0 0,1 1 1,-1-1-1,1 0 1,-1-1-1,1 1 1,0 0-1,-1 0 0,1-1 1,0 1-1,-1-1 1,1 1-1,0-1 1,0 0-1,0 0 0,0 0 1,-1 0-1,1 0 1,0 0-1,0 0 0,0 0 1,-1-1-1,3 0 1,7-2-20,0 0 1,0-1 0,-1 0 0,0-1 0,13-8-1,-16 9-10,0-1 0,1 1 0,0 1-1,0-1 1,0 1 0,0 1 0,0-1 0,1 2-1,-1-1 1,14 0 0,-18 2 35,0 1 1,0 0-1,0 1 1,-1-1-1,1 1 1,0-1-1,0 1 1,-1 0-1,1 0 1,-1 1-1,5 3 1,-4-2 19,1-1 1,0 1 0,0-1-1,1-1 1,5 3-1,5-1-64,1 0 1,0-2-1,0 0 0,0-1 0,32-2 0,15 1-389,-58 0 375,5 0-68,0 1 1,0 0-1,0 1 0,0 0 1,15 5-1,-24-7 92,-4-15-1087,2 1 923,2-1-49</inkml:trace>
</inkml:ink>
</file>

<file path=ppt/ink/ink3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2.930"/>
    </inkml:context>
    <inkml:brush xml:id="br0">
      <inkml:brushProperty name="width" value="0.05" units="cm"/>
      <inkml:brushProperty name="height" value="0.05" units="cm"/>
    </inkml:brush>
  </inkml:definitions>
  <inkml:trace contextRef="#ctx0" brushRef="#br0">17 0 22597,'-9'0'1784,"6"2"-1360,0 1-200,1 3 641,2-2-745,5 4-8,4 4-72,9 5-176</inkml:trace>
  <inkml:trace contextRef="#ctx0" brushRef="#br0" timeOffset="0.06">557 202 18676,'0'0'131,"-1"-1"0,1 1-1,-1-1 1,1 1 0,-1-1 0,1 1 0,-1-1-1,0 1 1,1 0 0,-1-1 0,0 1 0,1 0-1,-1 0 1,0 0 0,1-1 0,-1 1 0,0 0-1,0 0 1,1 0 0,-1 0 0,0 0-1,0 0 1,1 0 0,-2 1 0,-21 3 820,17-3-135,-16 5-222,-1 0 0,1 1 0,-22 11 0,36-15-478,0 1 0,1 1 0,-1-1 0,1 1 0,0 0 0,1 1 0,-1-1 0,1 1 0,0 1 0,1-1 0,-9 13 0,12-17-91,1 1 1,0-1-1,0 0 1,0 0 0,0 1-1,0-1 1,1 1 0,-1-1-1,1 1 1,-1-1 0,1 1-1,0-1 1,0 1-1,0-1 1,1 1 0,-1-1-1,0 1 1,1-1 0,0 1-1,-1-1 1,1 1 0,0-1-1,0 0 1,0 0-1,1 1 1,-1-1 0,1 0-1,-1 0 1,1 0 0,0 0-1,-1-1 1,1 1 0,0 0-1,0-1 1,0 1-1,5 1 1,2 3-42,0-1 0,1-1 0,0 0 1,0 0-1,0-1 0,0 0 0,17 3 0,-9-4-278,0-1 1,0-1-1,0 0 1,0-1-1,0-1 0,0-1 1,-1 0-1,1-2 1,-1 0-1,0 0 0,0-2 1,18-10-1,-1-4-490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5.774"/>
    </inkml:context>
    <inkml:brush xml:id="br0">
      <inkml:brushProperty name="width" value="0.05" units="cm"/>
      <inkml:brushProperty name="height" value="0.05" units="cm"/>
    </inkml:brush>
  </inkml:definitions>
  <inkml:trace contextRef="#ctx0" brushRef="#br0">106 10 19028,'-8'-7'1752,"-4"4"-1215,0 3-233,-2 5 800,0 3-248,1 5-464,-1 3-128,5 2-176,1 2-48,7-2-64,1 1-120,4-9-280,7-2-168,7-6-512,5-4 2144,3-9-1208,0-1-96,2-5-16</inkml:trace>
</inkml:ink>
</file>

<file path=ppt/ink/ink3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3.828"/>
    </inkml:context>
    <inkml:brush xml:id="br0">
      <inkml:brushProperty name="width" value="0.05" units="cm"/>
      <inkml:brushProperty name="height" value="0.05" units="cm"/>
    </inkml:brush>
  </inkml:definitions>
  <inkml:trace contextRef="#ctx0" brushRef="#br0">361 108 18020,'6'-9'857,"-1"0"-227,1 1-1,-1-1 0,-1 1 0,5-15 1,-8 22-539,-1 0 0,1 0 0,-1 0 1,1 0-1,-1-1 0,0 1 1,0 0-1,0 0 0,0-1 0,0 1 1,0 0-1,0 0 0,0-1 1,0 1-1,0 0 0,-1 0 0,1 0 1,-1 0-1,1-1 0,-1 1 1,1 0-1,-1 0 0,1 0 0,-1 0 1,0 0-1,0 0 0,1 0 1,-1 0-1,0 1 0,0-1 1,0 0-1,0 0 0,0 1 0,0-1 1,0 0-1,0 1 0,-1-1 1,1 1-1,0 0 0,0-1 0,0 1 1,-1 0-1,-1-1 0,-2 1 56,-1 0-1,0 0 0,0 0 1,1 0-1,-1 1 1,0 0-1,0 0 0,1 0 1,-1 1-1,-8 4 1,-52 27 181,43-20-306,2 1 0,0 1-1,0 1 1,2 0-1,0 2 1,1 0 0,1 1-1,-29 42 1,41-54-20,1 0 0,1 0-1,-1 0 1,1 1 0,1-1-1,-1 1 1,-1 10 0,4-15-13,-1-1 1,1 1-1,0 0 1,0 0-1,0 0 0,0-1 1,0 1-1,1 0 1,-1 0-1,1-1 1,0 1-1,0 0 0,0-1 1,0 1-1,0-1 1,0 1-1,1-1 0,-1 0 1,1 1-1,0-1 1,0 0-1,-1 0 1,5 3-1,1-1-119,-1 0 0,1-1 0,0 0 1,0 0-1,0-1 0,0 0 0,1 0 0,-1-1 0,0 0 1,1 0-1,7 0 0,6-1-629,0-1 1,38-5-1,-25-1 31,51-19 0,-29 4-199</inkml:trace>
</inkml:ink>
</file>

<file path=ppt/ink/ink3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4.373"/>
    </inkml:context>
    <inkml:brush xml:id="br0">
      <inkml:brushProperty name="width" value="0.05" units="cm"/>
      <inkml:brushProperty name="height" value="0.05" units="cm"/>
    </inkml:brush>
  </inkml:definitions>
  <inkml:trace contextRef="#ctx0" brushRef="#br0">26 19 16772,'-1'12'1537,"0"1"1,-1-1 0,-4 17 0,-3 21-164,6-30-1107,1-1 0,1 1 0,1 0 0,1 0 0,0-1 0,9 39 0,-10-57-250,1 1 0,-1 0 0,1 0 0,0-1 0,-1 1 0,1 0 0,0-1-1,0 1 1,0-1 0,1 1 0,-1-1 0,0 0 0,0 1 0,1-1 0,1 1 0,-2-1-3,0-1-1,0 1 0,0-1 1,0 0-1,0 1 1,0-1-1,0 0 0,1 0 1,-1 0-1,0 0 0,0 0 1,0 0-1,0 0 0,0 0 1,0 0-1,1 0 1,-1-1-1,2 0 0,0 0 10,0-1 1,0 0-1,-1 0 0,1 0 0,0 0 0,-1 0 1,1 0-1,-1-1 0,0 0 0,0 1 0,0-1 1,0 0-1,0 0 0,2-6 0,2-5 14,-1-1-1,-1 0 0,0-1 1,-1 1-1,-1-1 1,0 1-1,-1-1 0,-1 0 1,0 0-1,-1 1 1,-1-1-1,-5-19 1,4 24-85,1 13 10,5 17-26,-1-16 59,-1 1-1,1 0 1,0-1-1,0 1 1,0-1-1,0 0 1,1 1 0,-1-1-1,1 0 1,0-1-1,0 1 1,0 0-1,0-1 1,0 0-1,1 1 1,-1-1-1,4 1 1,-1-1 3,0 0 0,0 0 0,0-1 1,0 0-1,0 0 0,0-1 0,0 1 0,1-1 0,-1-1 1,7 0-1,2-2 5,0-1 0,-1 0 0,1 0-1,-1-2 1,0 1 0,-1-2 0,1 0 0,15-11 0,-13 5 6,0 0 0,0-1 0,-1 0-1,14-19 1,-24 30-67,-4 10 30,-2 9-3,-7 13 10,1 0 0,1 0 1,2 0-1,1 1 0,1 34 1,2-62 42,1 1 1,-1-1 0,1 0-1,-1 1 1,1-1 0,0 0-1,-1 1 1,1-1-1,3 4 1,-4-5-64,1-1 0,-1 1 0,1 0 0,-1-1 0,1 1-1,0 0 1,0-1 0,-1 1 0,1-1 0,0 1 0,0-1 0,-1 1 0,1-1 0,0 0 0,0 1-1,0-1 1,0 0 0,1 1 0,0-2-32,0 1-1,-1-1 0,1 1 0,0-1 1,-1 1-1,1-1 0,-1 0 1,1 1-1,-1-1 0,1 0 0,-1 0 1,0 0-1,1-1 0,-1 1 1,0 0-1,0 0 0,0-1 1,0 1-1,0 0 0,0-1 0,0 1 1,-1-1-1,1 1 0,0-1 1,-1 0-1,1-2 0,9-30-331,-1-10-162</inkml:trace>
</inkml:ink>
</file>

<file path=ppt/ink/ink3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4.793"/>
    </inkml:context>
    <inkml:brush xml:id="br0">
      <inkml:brushProperty name="width" value="0.05" units="cm"/>
      <inkml:brushProperty name="height" value="0.05" units="cm"/>
    </inkml:brush>
  </inkml:definitions>
  <inkml:trace contextRef="#ctx0" brushRef="#br0">4 0 17612,'-4'8'1536,"4"10"-1136,2 1-136,4 2 512,3 2-816,5-1 152,4-3-64,7-6-160</inkml:trace>
</inkml:ink>
</file>

<file path=ppt/ink/ink3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5.334"/>
    </inkml:context>
    <inkml:brush xml:id="br0">
      <inkml:brushProperty name="width" value="0.05" units="cm"/>
      <inkml:brushProperty name="height" value="0.05" units="cm"/>
    </inkml:brush>
  </inkml:definitions>
  <inkml:trace contextRef="#ctx0" brushRef="#br0">156 193 18668,'-7'5'651,"-1"0"-1,1-1 1,-1 0 0,0-1 0,0 0-1,-12 3 1,-12 5 1094,21-6-1268,8-4-409,-1 0 1,1 0-1,0 0 0,-1 1 1,1 0-1,0-1 0,0 1 1,0 0-1,0 1 0,1-1 1,-1 0-1,1 1 0,-5 5 1,7-8-94,0 1 1,0-1-1,0 1 0,0-1 1,0 1-1,0-1 1,0 1-1,0-1 1,0 1-1,0-1 1,0 1-1,0-1 1,0 1-1,0-1 1,1 0-1,-1 1 0,0-1 1,0 1-1,1-1 1,-1 1-1,0-1 1,1 0-1,-1 1 1,0-1-1,1 0 1,-1 1-1,0-1 0,1 0 1,-1 1-1,1-1 1,-1 0-1,1 0 1,0 1-1,19 7-722,-16-7 552,8 3-159,88 36-1527,-91-36 1835,-1 0-1,1 1 0,-1 1 1,0-1-1,-1 1 0,1 0 0,-1 1 1,12 13-1,-19-19 76,1 0 1,0 0-1,0 0 0,0 0 1,-1 1-1,1-1 1,-1 0-1,1 0 0,-1 1 1,1-1-1,-1 0 0,0 1 1,0-1-1,1 0 1,-1 1-1,0-1 0,0 0 1,0 1-1,-1-1 0,1 0 1,0 1-1,0-1 0,-1 0 1,1 1-1,-1-1 1,1 0-1,-1 0 0,1 0 1,-1 1-1,0-1 0,0 0 1,0 0-1,1 0 0,-1 0 1,0 0-1,0 0 1,0-1-1,-1 1 0,1 0 1,0 0-1,0-1 0,0 1 1,0 0-1,-2-1 1,-5 4 170,0 0 1,-1-1-1,1-1 1,-1 1-1,-10 0 1,7-1-224,-1 0-1,-18-1 1,26-1-74,1-1-1,0 1 1,-1-1-1,1 1 0,0-1 1,-1-1-1,1 1 1,0 0-1,0-1 0,-7-4 1,5 1-322</inkml:trace>
  <inkml:trace contextRef="#ctx0" brushRef="#br0" timeOffset="1">487 219 13971,'1'17'605,"0"-1"0,0 1 0,-2 0 0,0-1 0,-1 1 0,-7 25 0,4-12 792,-3 4 205,5-21-675,1-1-1,-1 1 1,2-1-1,-1 21 1,2-33-916,0 1 0,0-1 0,0 0 0,0 1 0,0-1 1,0 0-1,0 1 0,0-1 0,0 0 0,0 1 1,0-1-1,0 1 0,0-1 0,0 0 0,1 1 1,-1-1-1,0 0 0,0 0 0,0 1 0,0-1 1,1 0-1,-1 1 0,0-1 0,0 0 0,1 0 1,-1 1-1,0-1 0,0 0 0,1 1 0,5-9-260,4-17-178,-4 3 151</inkml:trace>
  <inkml:trace contextRef="#ctx0" brushRef="#br0" timeOffset="2">475 1 19612,'-4'3'1697,"4"3"-1249,2 0-192,6 3 800,1-1-744,5 1 464,1-1-672,11 1-32,1-3-40</inkml:trace>
</inkml:ink>
</file>

<file path=ppt/ink/ink3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5.781"/>
    </inkml:context>
    <inkml:brush xml:id="br0">
      <inkml:brushProperty name="width" value="0.05" units="cm"/>
      <inkml:brushProperty name="height" value="0.05" units="cm"/>
    </inkml:brush>
  </inkml:definitions>
  <inkml:trace contextRef="#ctx0" brushRef="#br0">190 1 17004,'-65'29'3440,"52"-24"-2968,0 0 1,0 0 0,1 2-1,-1 0 1,1 0 0,1 1-1,-14 12 1,24-20-477,0 1-1,0 0 1,0 0-1,0 0 1,0 1-1,0-1 0,0 0 1,0 0-1,1 0 1,-1 0-1,1 1 1,-1-1-1,1 0 1,-1 1-1,1-1 1,0 1-1,-1-1 1,1 0-1,0 1 0,0 1 1,0-2-30,1 0 1,-1 1-1,1-1 0,0 0 0,-1 0 1,1 0-1,0 1 0,0-1 1,-1 0-1,1 0 0,0 0 1,0 0-1,0-1 0,0 1 0,0 0 1,0 0-1,2 0 0,6 3-256,0 0 0,0 0 0,1-1 0,14 3-1,-15-4 144,6 2-107,3-1 45,0 2 0,0 0 0,-1 1 0,0 1 1,30 17-1,-46-24 238,1 1 0,-1-1 0,0 1 0,0 0 0,0 0 0,0 0 0,0 0 0,0 0 0,0 0 0,0 0 0,0 0 0,0 0 0,-1 0 1,1 0-1,0 0 0,-1 1 0,1-1 0,-1 0 0,1 0 0,-1 1 0,0-1 0,0 0 0,1 2 0,-2-1 27,1-1 0,-1 1 0,1-1 0,-1 1 0,1-1 0,-1 0-1,0 1 1,0-1 0,0 0 0,0 0 0,0 0 0,0 1 0,0-1 0,0 0 0,0 0 0,-3 1 0,-4 3 245,-1 0 1,0-1 0,0 0 0,-17 6-1,6-6-117,0 0 0,1 0 0,-34 0 1,36-4-211</inkml:trace>
</inkml:ink>
</file>

<file path=ppt/ink/ink3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6.343"/>
    </inkml:context>
    <inkml:brush xml:id="br0">
      <inkml:brushProperty name="width" value="0.05" units="cm"/>
      <inkml:brushProperty name="height" value="0.05" units="cm"/>
    </inkml:brush>
  </inkml:definitions>
  <inkml:trace contextRef="#ctx0" brushRef="#br0">0 1 17892,'3'23'2150,"-3"39"-1,-1-50-1924,1 0 0,0 0 0,0 1-1,1-1 1,1 0 0,0 0 0,1 0 0,0 0-1,1-1 1,5 14 0,-7-21-172,0-1 0,1 1 0,-1-1 0,1 0 0,-1 0 0,1 0 0,0 0 0,0-1 0,0 1 0,0-1 0,1 0 0,-1 0 0,0 0 1,1 0-1,7 2 0,-4-2 9,-1 0 0,1-1 0,0 0 0,0-1 1,0 0-1,0 0 0,0 0 0,10-2 1,7-4 92,0 0 0,-1-2 0,44-20 1,-53 22-122,-6 2-21,-1 0-1,0 1 1,1 0 0,0 1 0,10-2-1,-16 3-11,0 1 0,0 0 0,0 0 0,0 0 0,0 0 0,0 1 0,0-1 0,0 0 0,0 1 0,0 0 0,0-1 0,0 1 0,0 0 0,-1 0 0,1 0 0,0 0 0,0 0 0,-1 0 0,1 1 0,-1-1 0,1 1 0,-1-1 0,1 1 0,-1-1 0,2 4 0,-2-4-4,0 1 1,0-1-1,0 1 0,0-1 1,0 0-1,0 0 0,1 1 1,-1-1-1,1 0 1,-1 0-1,1 0 0,-1 0 1,1-1-1,0 1 1,-1 0-1,1-1 0,0 1 1,-1-1-1,1 1 0,0-1 1,0 0-1,0 0 1,-1 0-1,1 0 0,0 0 1,0 0-1,0 0 1,2-1-1,4-2-132,1 0 1,-1-1-1,0 0 0,14-8 1,16-8-1136,-4 12-992,-34 8 2178,1 0 0,0 0 1,0 0-1,0-1 0,-1 1 0,1 0 0,0 0 0,0 0 0,0 0 0,0 0 0,-1 1 1,1-1-1,0 0 0,0 0 0,0 0 0,-1 1 0,1-1 0,0 0 0,0 1 1,-1-1-1,1 1 0,0-1 0,-1 1 0,1-1 0,-1 1 0,1-1 0,0 1 0,-1 0 1,1-1-1,-1 1 0,0 0 0,1 0 0,-1-1 0,0 1 0,1 0 0,-1 0 0,1 7-909</inkml:trace>
</inkml:ink>
</file>

<file path=ppt/ink/ink3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6.758"/>
    </inkml:context>
    <inkml:brush xml:id="br0">
      <inkml:brushProperty name="width" value="0.05" units="cm"/>
      <inkml:brushProperty name="height" value="0.05" units="cm"/>
    </inkml:brush>
  </inkml:definitions>
  <inkml:trace contextRef="#ctx0" brushRef="#br0">0 0 17932,'0'2'1984,"2"2"-1304,2 1-912,1-2 2297,0-2-1769,-1 2-160</inkml:trace>
</inkml:ink>
</file>

<file path=ppt/ink/ink3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29.994"/>
    </inkml:context>
    <inkml:brush xml:id="br0">
      <inkml:brushProperty name="width" value="0.05" units="cm"/>
      <inkml:brushProperty name="height" value="0.05" units="cm"/>
    </inkml:brush>
  </inkml:definitions>
  <inkml:trace contextRef="#ctx0" brushRef="#br0">386 74 17860,'-1'-3'156,"1"1"-1,-1 0 1,0 0 0,1 0 0,-1 0 0,0 0 0,0 0-1,0 0 1,-1 0 0,1 1 0,0-1 0,-1 0-1,1 1 1,-1-1 0,1 1 0,-1-1 0,0 1 0,0 0-1,0 0 1,0-1 0,0 1 0,0 1 0,0-1-1,0 0 1,0 0 0,0 1 0,0-1 0,0 1 0,0 0-1,-3 0 1,-9-2 366,1 1 0,-1 1 0,-21 3 0,35-3-521,-13 1 86,0 2 1,1 0 0,-1 0-1,1 1 1,0 1-1,-23 11 1,97-45 963,-62 29-1050,0 0 0,0 0 1,0 0-1,1 0 0,-1 0 0,0 0 1,0 0-1,0 0 0,0 0 0,0 0 0,1 0 1,-1 0-1,0 0 0,0 0 0,0 0 0,0 0 1,0 0-1,0-1 0,1 1 0,-1 0 1,0 0-1,0 0 0,0 0 0,0 0 0,0 0 1,0 0-1,0 0 0,0 0 0,0-1 0,1 1 1,-1 0-1,0 0 0,0 0 0,0 0 1,0 0-1,0 0 0,0-1 0,0 1 0,0 0 1,0 0-1,0 0 0,0 0 0,0 0 1,0 0-1,0-1 0,0 1 0,0 0 0,0 0 1,0 0-1,0 0 0,0 0 0,0 0 0,0-1 1,0 1-1,0 0 0,-1 0 0,-9-1 53,8 1-46,1 0-24,1-1 7,0 0 12,0-1 0,0 1 0,-1-1 0,1 1 0,0 0 0,-1-1 0,1 1 0,-1 0 1,0 0-1,1-1 0,-1 1 0,0 0 0,1 0 0,-1 0 0,0 0 0,0 0 0,0 0 0,0 0 0,0 0 1,0 0-1,-1 0 0,1 1 0,0-1 0,0 0 0,0 1 0,-1-1 0,1 1 0,0-1 0,-1 1 0,1 0 0,0 0 1,-1-1-1,1 1 0,-1 0 0,1 0 0,0 0 0,-3 1 0,-8 0-1,1 0-1,-1 0 1,-19 6 0,13-3 21,-56 9 57,68-12 101,13-2-11,28-2-817,-34 3 632,0-1 0,-1 1-1,1 0 1,0 0 0,-1-1 0,1 1-1,0 0 1,-1-1 0,1 1 0,0-1-1,-1 1 1,1-1 0,-1 1-1,1-1 1,-1 1 0,1-1 0,-1 0-1,1 1 1,-1-1 0,0 0-1,1 1 1,-1-1 0,1-1 0,3-4-189</inkml:trace>
</inkml:ink>
</file>

<file path=ppt/ink/ink3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30.827"/>
    </inkml:context>
    <inkml:brush xml:id="br0">
      <inkml:brushProperty name="width" value="0.05" units="cm"/>
      <inkml:brushProperty name="height" value="0.05" units="cm"/>
    </inkml:brush>
  </inkml:definitions>
  <inkml:trace contextRef="#ctx0" brushRef="#br0">491 109 13675,'1'-3'396,"20"-42"2153,-20 43-2273,0-1 1,0 1 0,0-1-1,0 0 1,-1 0-1,1 1 1,-1-1-1,0 0 1,0 0 0,0 1-1,0-1 1,0 0-1,-1 0 1,0-4-1,0 6-172,0 0 0,0 0-1,0 0 1,0-1-1,0 1 1,0 1 0,0-1-1,0 0 1,0 0-1,-1 0 1,1 1 0,0-1-1,-1 0 1,1 1-1,0-1 1,-1 1-1,1 0 1,0-1 0,-1 1-1,1 0 1,-1 0-1,1 0 1,-1 0 0,-1 0-1,-37 6 664,11 2-686,1 1-1,0 2 0,1 1 1,0 0-1,1 2 1,0 2-1,1 0 1,1 1-1,1 1 0,0 2 1,2 0-1,0 1 1,1 1-1,1 1 1,-17 29-1,30-42-48,1-1 0,0 1 0,0 0 0,1 0 0,1 0 0,-1 1 0,2-1 0,0 1 0,0 0 0,0 16 0,2-21-21,0-1 0,0 1 0,1-1 0,0 1 0,0-1 1,1 1-1,-1-1 0,1 0 0,0 0 0,1 0 0,-1 0 1,1 0-1,0 0 0,0-1 0,1 1 0,-1-1 0,1 0 0,0 0 1,0 0-1,0-1 0,1 1 0,5 2 0,2 1 8,1-2 0,0 1 0,0-2-1,1 1 1,-1-2 0,1 0 0,0-1 0,-1 0 0,1-1-1,0 0 1,0-1 0,0-1 0,0 0 0,0-1-1,0-1 1,-1 0 0,1-1 0,23-9 0,-34 11 6,1 0 1,-1 1-1,0-1 1,0-1 0,0 1-1,0 0 1,0-1 0,-1 0-1,1 1 1,-1-1-1,1 0 1,2-6 0,-4 8-14,-1 0-1,0 1 1,1-1 0,-1 0 0,0 0 0,0 0-1,0 0 1,0 0 0,1 0 0,-1 0 0,0 0-1,-1 0 1,1 0 0,0 0 0,0 0 0,0 1-1,-1-1 1,1 0 0,0 0 0,-1-2 0,-1 2 0,1-1 0,0 1 1,-1 0-1,1-1 1,-1 1-1,1 0 0,-1 0 1,0 0-1,1 0 1,-1 0-1,0 0 0,0 1 1,0-1-1,-2 0 0,-7-1 4,0 0-1,0 1 0,0 0 0,0 1 0,0 0 0,0 1 0,0 0 0,0 1 0,0 0 0,1 1 0,-1 0 0,-19 9 1,28-12-19,1 0 1,0 1 0,0-1 0,0 1 0,0-1-1,0 1 1,0 0 0,0 0 0,0-1 0,0 1 0,0 0-1,0 0 1,0 0 0,0 0 0,-1 2 0,3-3 1,-1 1-1,0-1 1,0 0 0,0 1 0,0-1 0,1 0 0,-1 1-1,0-1 1,0 0 0,1 1 0,-1-1 0,0 0-1,0 0 1,1 1 0,-1-1 0,0 0 0,1 0 0,-1 1-1,1-1 1,-1 0 0,0 0 0,1 0 0,-1 0 0,0 0-1,1 0 1,-1 0 0,1 1 0,-1-1 0,1 0-1,5 0-6,0 1 0,0-1-1,0 0 1,12-1-1,-2-2-18,0-2 0,-1 1 0,1-2 0,-1 0 0,0-1 0,-1 0 0,21-15 0,8-8-151,37-37 1,-54 45 68,-25 21 98,0 0 0,0 0 0,0 0 1,1 0-1,-1 0 0,0 0 0,1 1 0,-1-1 0,1 0 0,-1 0 0,1 1 0,-1-1 0,1 1 0,-1 0 0,1-1 0,2 1 0,-4 1 8,1-1-1,0 1 0,-1-1 1,1 1-1,-1-1 1,1 1-1,0 0 1,-1-1-1,1 1 1,-1 0-1,0-1 0,1 1 1,-1 0-1,1 0 1,-1-1-1,0 1 1,0 0-1,0 0 1,1 0-1,-1 0 0,0-1 1,0 1-1,0 0 1,0 0-1,0 0 1,0 0-1,-1 0 1,1-1-1,0 1 0,0 0 1,-1 1-1,-7 39 128,-1 0-1,-2-1 1,-19 44-1,16-47 75,2-6-216,23-49-2175,-4-1 1725</inkml:trace>
</inkml:ink>
</file>

<file path=ppt/ink/ink3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32.046"/>
    </inkml:context>
    <inkml:brush xml:id="br0">
      <inkml:brushProperty name="width" value="0.05" units="cm"/>
      <inkml:brushProperty name="height" value="0.05" units="cm"/>
    </inkml:brush>
  </inkml:definitions>
  <inkml:trace contextRef="#ctx0" brushRef="#br0">100 200 13499,'5'2'394,"-1"-1"-1,1 0 1,-1 0 0,1 0 0,-1-1 0,1 1 0,0-1-1,-1 0 1,1 0 0,-1-1 0,1 1 0,0-1-1,-1 0 1,0-1 0,1 1 0,-1-1 0,1 1-1,-1-1 1,0-1 0,0 1 0,0 0 0,5-6-1,-1 3-89,-1-1-1,0 0 1,-1 0-1,1 0 1,-1-1-1,0 0 1,-1 0-1,0-1 1,0 0-1,6-14 1,-9 19-290,-1 1 1,0-1 0,0 1-1,-1-1 1,1 1 0,0-1-1,-1 0 1,0 0-1,1 1 1,-1-1 0,0 0-1,-1 0 1,1 1 0,0-1-1,-1 0 1,0 1-1,1-1 1,-1 0 0,0 1-1,0-1 1,0 1 0,-1 0-1,1-1 1,-1 1-1,1 0 1,-1 0 0,0 0-1,0 0 1,0 0-1,-2-2 1,1 2-7,-1 0 1,0 0-1,1 1 0,-1 0 1,0-1-1,0 1 0,0 0 1,0 1-1,0-1 0,0 1 1,0 0-1,0 0 0,0 0 1,0 0-1,0 1 0,0 0 1,0-1-1,0 1 0,1 1 1,-6 1-1,-2 2 2,1 0 1,0 1-1,1 0 1,0 1-1,0 0 1,0 0-1,1 0 1,0 2-1,-13 14 1,10-8-1,1 1 0,0 0 0,1 0-1,0 0 1,-6 21 0,13-33-6,1 0 1,-1 0-1,1 0 0,0 1 0,1-1 1,-1 0-1,1 1 0,0-1 0,0 0 0,1 6 1,-1-8-2,0 0-1,1-1 1,0 1 0,-1 0 0,1-1-1,0 1 1,0-1 0,0 1 0,0-1-1,0 1 1,0-1 0,0 0 0,0 1-1,1-1 1,-1 0 0,1 0 0,-1 0-1,1 0 1,-1 0 0,1 0 0,-1-1 0,1 1-1,0 0 1,-1-1 0,1 1 0,0-1-1,2 1 1,6 0 1,0-1-1,1 1 1,-1-2-1,0 1 1,1-1-1,-1-1 1,0 0-1,16-6 1,2-1-15,48-24 1,-49 18-8,-1-1-1,-1-1 1,-1-1 0,40-39 0,-63 57 18,3-4-4,0 0 1,0 1-1,0-1 0,0 1 0,0 0 1,6-3-1,-9 6 2,0 0 0,0 0 0,0-1 0,0 1 0,0 0 0,0 0 0,0 0 0,0 0 0,0 0-1,0 0 1,0 0 0,0 0 0,-1 1 0,1-1 0,0 0 0,0 0 0,0 1 0,0-1 0,0 1 0,0-1 0,-1 1 0,1-1 0,0 1 0,0-1 0,-1 1 0,1 0 0,0-1 0,-1 1 0,1 0 0,-1 0 0,1-1-1,-1 1 1,1 0 0,-1 0 0,1 0 0,-1 0 0,0 0 0,0 0 0,1-1 0,-1 1 0,0 1 0,2 6-6,-1-1-1,1 0 1,-1 0-1,-1 1 1,1-1 0,-1 0-1,-1 1 1,1-1-1,-1 0 1,0 1 0,-1-1-1,-4 11 1,-4 10 47,-25 47 1,27-58-22,-5 7 57,8-15 114,13-23-50,2-5-94,-2-1 1,0 0-1,-1 0 1,7-34-1,-6 15-11,3-62-1,-11 94-8,1-1 12,3 8-25,13-1-1,46-16 34,-35 9-19,40-8 0,-60 15-27,1 0 0,0 1 0,-1 0-1,1 0 1,0 1 0,-1 0 0,1 0 0,0 1 0,8 3 0,-14-4-4,1 0-1,-1 0 1,0 1-1,1-1 0,-1 1 1,0 0-1,0 0 1,0 0-1,-1 1 1,1-1-1,0 1 1,-1-1-1,0 1 0,1 0 1,-1 0-1,0 0 1,-1 0-1,1 0 1,0 0-1,-1 1 1,0-1-1,0 1 0,0-1 1,0 1-1,0-1 1,-1 1-1,1-1 1,-1 1-1,0-1 1,0 1-1,-1 0 0,1-1 1,-2 7-1,-3 8-10,0 1 1,-1-1-1,-1 0 0,-17 32 0,21-43 24,2-7-7,1 1 0,0-1-1,0 0 1,0 0 0,0 0 0,0 0 0,0 0-1,0 1 1,0-1 0,-1 0 0,1 0 0,0 0-1,0 0 1,0 1 0,0-1 0,0 0-1,0 0 1,0 0 0,0 1 0,0-1 0,0 0-1,0 0 1,0 0 0,0 0 0,0 1 0,1-1-1,-1 0 1,0 0 0,0 0 0,0 0-1,0 1 1,0-1 0,0 0 0,0 0 0,0 0-1,0 0 1,1 0 0,-1 1 0,0-1-1,0 0 1,0 0 0,0 0 0,0 0 0,1 0-1,-1 0 1,0 0 0,0 0 0,0 0 0,1 0-1,-1 0 1,0 0 0,0 1 0,0-1-1,0 0 1,1 0 0,-1 0 0,0-1 0,0 1-1,0 0 1,1 0 0,-1 0 0,0 0-1,0 0 1,0 0 0,0 0 0,1 0 0,-1 0-1,0 0 1,13-5-11,41-26-166,48-24-138,-87 48 252,0 1 1,1 1 0,0 0-1,-1 1 1,18-2-1,-31 5 57,1 1 1,0-1-1,0 1 0,-1 0 0,1 0 0,0 0 0,0 0 0,-1 0 0,1 1 0,0-1 0,-1 1 1,1 0-1,0 0 0,-1 0 0,1 0 0,-1 0 0,0 0 0,1 1 0,-1-1 0,0 1 1,0 0-1,0-1 0,4 5 0,-4-2 25,0 0-1,0 0 1,-1 0 0,1 0 0,-1 0 0,0 1 0,0-1-1,0 0 1,-1 1 0,0-1 0,0 1 0,0-1 0,-1 9-1,3 5 190,-2-18-199,0 0 0,1 1 1,-1-1-1,0 0 0,0 1 0,1-1 1,-1 0-1,0 0 0,1 1 0,-1-1 0,0 0 1,1 0-1,-1 0 0,1 1 0,-1-1 1,0 0-1,1 0 0,-1 0 0,1 0 1,-1 0-1,0 0 0,1 0 0,-1 0 0,1 0 1,3-1 27,0 0 1,0 0-1,0 0 1,0-1-1,-1 1 1,6-4-1,-6 3-48,17-8-15,107-51-363,-107 53 259,-1 1 0,1 1 0,0 1 0,36-5 0,-51 10 102,-1-1 1,1 1-1,0 0 1,-1 1 0,1-1-1,-1 1 1,0 0 0,1 0-1,7 3 1,-10-4 28,-1 1 0,0 0 0,1 0 0,-1 0 0,0 0 0,0 0 0,0 0 0,0 0 0,0 0 0,0 0 0,0 1 0,0-1 0,0 0 0,-1 1 0,1-1 0,0 0 0,-1 1 0,1-1 0,-1 1 0,0-1 0,1 1 0,-1-1 0,0 1 0,0-1 0,0 1 0,0-1 0,0 1 0,0-1 0,-1 1 0,1-1 0,0 1 0,-2 2 0,1 0-18,0 0 0,0 0 0,0 0 0,-1 1-1,0-2 1,0 1 0,0 0 0,0 0 0,0-1 0,-1 1-1,0-1 1,0 1 0,0-1 0,0 0 0,0 0 0,-1-1-1,1 1 1,-1-1 0,1 0 0,-1 0 0,0 0 0,0 0-1,-8 2 1,-5-4-91</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6.128"/>
    </inkml:context>
    <inkml:brush xml:id="br0">
      <inkml:brushProperty name="width" value="0.05" units="cm"/>
      <inkml:brushProperty name="height" value="0.05" units="cm"/>
    </inkml:brush>
  </inkml:definitions>
  <inkml:trace contextRef="#ctx0" brushRef="#br0">10 35 14555,'-1'2'245,"0"-1"0,0 0 1,0 1-1,0-1 0,1 0 0,-1 1 0,0-1 1,1 1-1,-1-1 0,1 1 0,-1 0 0,1-1 1,0 1-1,0-1 0,-1 1 0,1 0 0,0-1 1,1 1-1,-1 2 0,1-2-171,0-1-1,0 0 1,0 0-1,0 0 1,0 0 0,0 0-1,1 0 1,-1 0 0,0-1-1,0 1 1,1 0 0,-1-1-1,1 1 1,-1-1-1,0 1 1,1-1 0,-1 1-1,1-1 1,-1 0 0,1 0-1,-1 0 1,3 0 0,5 0-16,0 0 1,0 0-1,0-1 1,0 0-1,0 0 1,0-1-1,0-1 1,0 1-1,-1-1 1,1-1-1,-1 0 1,0 0-1,0 0 1,0-1-1,-1 0 1,10-8-1,-17 12-41,1 0-1,0 1 1,0-1-1,0 0 1,-1 0-1,1 0 0,0 1 1,-1-1-1,1 0 1,-1 0-1,1 0 0,-1 0 1,1 0-1,-1 0 1,1-3-1,-1 4-3,-1-1 1,1 1-1,0 0 0,0-1 0,0 1 1,0-1-1,0 1 0,-1-1 0,1 1 1,0-1-1,0 1 0,-1 0 0,1-1 1,0 1-1,0 0 0,-1-1 0,1 1 1,-1 0-1,1-1 0,0 1 0,-1 0 1,1 0-1,-1-1 0,0 1 0,-1-1 22,0 0 1,-1 1-1,1-1 0,-1 1 0,1-1 0,-1 1 1,1 0-1,-1 0 0,1 0 0,-1 0 0,-4 2 1,0 0 7,-1 0 1,1 1 0,0 1 0,0-1-1,0 1 1,0 0 0,0 1 0,1-1-1,0 1 1,0 1 0,0-1 0,1 1-1,-8 9 1,9-10-49,1 0 1,0 0-1,0 0 0,0 1 1,0-1-1,1 1 1,0-1-1,0 1 0,1 0 1,-1 0-1,1 0 0,0 0 1,1 0-1,-1 0 0,1 0 1,1 0-1,-1 0 0,2 8 1,-1-12-17,0 1 0,0-1 1,0 0-1,0 1 0,0-1 1,1 0-1,-1 0 0,0 0 1,1 0-1,0 0 0,-1 0 1,1 0-1,0-1 0,0 1 1,0-1-1,0 1 0,0-1 1,1 0-1,-1 0 0,0 0 1,1 0-1,-1 0 0,0 0 1,1 0-1,-1-1 0,1 0 1,-1 1-1,1-1 0,4 0 1,29-2-163</inkml:trace>
</inkml:ink>
</file>

<file path=ppt/ink/ink3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33.278"/>
    </inkml:context>
    <inkml:brush xml:id="br0">
      <inkml:brushProperty name="width" value="0.05" units="cm"/>
      <inkml:brushProperty name="height" value="0.05" units="cm"/>
    </inkml:brush>
  </inkml:definitions>
  <inkml:trace contextRef="#ctx0" brushRef="#br0">253 55 16291,'-1'-4'296,"1"0"-1,0 1 1,-1-1-1,0 0 1,0 1-1,0-1 1,0 1-1,-1-1 0,-1-3 1,2 6-212,0 0 0,1 0-1,-1 0 1,0 0 0,0 0 0,0 0 0,-1 0 0,1 0 0,0 1-1,0-1 1,0 0 0,-1 1 0,1-1 0,0 1 0,-1-1 0,1 1-1,0-1 1,-1 1 0,1 0 0,-1 0 0,1 0 0,0 0 0,-1 0-1,1 0 1,-1 0 0,1 0 0,-2 1 0,-4 1 113,0 0 1,0 1-1,1 0 0,-1 0 1,1 0-1,-1 1 1,1 0-1,1 0 0,-1 0 1,0 1-1,1 0 0,-6 6 1,-4 8-22,0-1 0,-17 29 0,28-41-150,-33 59 178,34-59-174,1 0-1,-1 0 0,1 1 1,1-1-1,-1 0 1,1 1-1,0-1 0,0 1 1,1 8-1,0-14-21,0 1-1,0-1 1,0 0-1,0 0 1,1 0-1,-1 0 1,0 0-1,0 0 1,1 0-1,-1 0 1,1 0-1,-1 0 1,1 0 0,0 0-1,-1 0 1,1 0-1,0 0 1,-1-1-1,1 1 1,0 0-1,0 0 1,0-1-1,0 1 1,0 0-1,0-1 1,0 1-1,1-1 1,0 1 2,1-1 0,0 1-1,-1-1 1,1 0 0,0 0 0,-1 0-1,1 0 1,0-1 0,-1 1 0,1-1 0,2 0-1,7-4 19,0 1 0,0-2 0,20-12 0,1-5 0,-1-3 0,-1 0 1,28-32-1,-50 49-27,-8 7-2,14-11-3,-15 13 4,0 0 0,1 0 0,-1-1 0,0 1 0,0 0 0,0 0 0,0 0 0,1 0 0,-1 0-1,0 0 1,0-1 0,1 1 0,-1 0 0,0 0 0,0 0 0,1 0 0,-1 0 0,0 0 0,0 0 0,0 0 0,1 0 0,-1 0 0,0 0 0,0 0 0,1 0 0,-1 1 0,0-1 0,0 0 0,1 0-1,-1 0 1,0 0 0,0 0 0,0 0 0,1 0 0,-1 1 0,0-1 0,0 0 0,0 0 0,0 0 0,0 1 0,1-1 0,-1 0 0,0 0 0,0 0 0,0 1 0,0-1 0,0 0 0,0 0 0,0 0-1,0 1 1,0-1 0,0 0 0,0 0 0,0 1 0,0-1 0,0 0 0,0 0 0,0 1 0,0-1 0,0 0 0,0 0 0,0 1 0,0-1 0,0 0 0,0 0 0,0 0 0,0 1 0,0-1-1,-1 0 2,-1 17 10,-2-1 1,-5 18-1,4-17 69,1 0-1,-4 24 1,8-39-69,0-1 0,-1 1 0,1 0 0,0-1 0,0 1 1,0 0-1,0-1 0,0 1 0,1 0 0,-1 0 0,0-1 0,1 1 0,-1-1 0,1 1 1,0 0-1,0-1 0,-1 0 0,1 1 0,0-1 0,0 1 0,0-1 0,0 0 0,1 1 1,-1-1-1,0 0 0,0 0 0,1 0 0,-1 0 0,1 0 0,-1-1 0,1 1 0,-1 0 1,1-1-1,-1 1 0,1-1 0,0 1 0,-1-1 0,1 0 0,0 1 0,-1-1 0,1 0 1,0 0-1,2-1 0,5 0 28,1 0 0,-1 0 1,1-1-1,-1-1 0,0 0 1,11-5-1,11-6-57,-1-2 0,43-31-1,-52 33-31,-20 13 41,0 0 1,0 0-1,0 1 1,0-1 0,0 0-1,0 1 1,1-1-1,-1 0 1,0 1-1,0 0 1,1-1 0,-1 1-1,1 0 1,-1-1-1,0 1 1,1 0 0,-1 0-1,3 1 1,-4-1 2,1 1 0,0 0 0,0-1-1,-1 1 1,1 0 0,-1 0 0,1 0 0,0 0 0,-1 0 0,0 0 0,1 0 0,-1 0 0,0 0 0,1 0 0,-1 0 0,0 0 0,0 0 0,0 0 0,0 0 0,0 0-1,0 0 1,0 0 0,0 2 0,-1-1 6,1-1 0,0 1 0,0 0 0,0 0 0,1 0 0,-1 0 0,0 0 0,1 0 0,-1 0 0,1-1 0,-1 1 0,1 0 0,0 0 0,0-1 0,0 1 0,0 0 0,0-1 0,0 1 0,0-1 0,1 1 0,-1-1 0,0 0 0,1 1 0,-1-1 0,1 0 0,0 0 0,-1 0 0,1 0 0,0-1 0,2 2 0,1-1 5,-1-1-1,1 1 0,0-1 0,-1 0 0,1 0 1,0-1-1,-1 1 0,1-1 0,0 0 1,-1 0-1,9-4 0,5-3-84,0-1 0,-1 0 0,27-21 0,-26 18-201,0 1 0,34-17 0,-52 28 272,1-1 0,-1 1 1,0 0-1,1 0 0,-1 0 0,0 0 0,1-1 0,-1 1 0,1 0 1,-1 0-1,0 0 0,1 0 0,-1 0 0,0 0 0,1 0 0,-1 0 1,1 0-1,-1 0 0,0 0 0,1 0 0,-1 1 0,0-1 0,1 0 1,-1 0-1,0 0 0,1 0 0,-1 0 0,0 1 0,1-1 1,-1 0-1,0 0 0,0 1 0,1-1 0,-1 0 0,0 1 0,0-1 1,1 0-1,-1 1 0,0-1 0,0 0 0,0 1 0,0-1 0,1 0 1,-1 1-1,0-1 0,0 0 0,0 1 0,0-1 0,0 0 1,0 1-1,0-1 0,0 1 0,0-1 0,0 0 0,0 1 0,0-1 1,-1 1-1,-5 32-50,2-15 64,4-17 2,-1 1 0,1-1 0,0 1 0,0-1 0,0 1 0,0-1 0,0 1 0,1-1 0,-1 1 0,0-1 0,1 1 0,-1-1 0,1 0 0,-1 1 0,1-1 0,0 0 0,-1 1-1,1-1 1,0 0 0,0 0 0,0 0 0,2 2 0,-1-1-13,0-1-1,0-1 1,0 1-1,1 0 0,-1 0 1,0-1-1,0 1 1,0-1-1,1 0 1,-1 0-1,0 0 1,0 0-1,5 0 0,7-3-191,0 0 0,-1 0 0,27-11-1,-32 11 13,19-8-208,-4 2-264,1 1 0,41-9 0,-63 16 650,-1 1 0,1 0 0,0 0 0,-1 0 0,1 0 0,0 0 0,-1 0 0,1 0 0,0 1 0,-1-1 0,1 0 0,-1 1 0,1 0 0,0-1 0,-1 1 0,0 0 0,1 0 0,-1-1 0,1 1 0,-1 0 0,0 1 0,0-1 0,1 0 0,-1 0 0,0 0 0,0 1 0,0-1 0,0 1 0,-1-1 0,1 1 0,0-1-1,-1 1 1,1 1 0,2 6 120,-1 1-1,0-1 0,0 1 0,0 16 1,-1-5-1,5 12 58,12 46 1,-11-56-148,-1 0 1,-1 1-1,-2 0 0,2 38 0,-5-49 138,-2 0-1,1 0 0,-2 0 0,0-1 0,0 1 0,-1-1 0,0 0 0,-1 0 0,-1 0 1,0-1-1,-1 0 0,0 0 0,0 0 0,-1-1 0,-14 14 0,20-22-62,0 0 0,-1 0-1,1 0 1,0 0-1,-1 0 1,0-1 0,1 0-1,-1 1 1,0-1 0,1 0-1,-1 0 1,0 0 0,0-1-1,0 1 1,0-1 0,0 1-1,0-1 1,0 0-1,0 0 1,0 0 0,-5-2-1,5 1-27,1 0 1,-1 0-1,1-1 0,-1 1 0,1 0 0,0-1 0,0 0 0,0 0 0,0 0 0,0 0 1,0 0-1,0 0 0,0 0 0,1 0 0,-1-1 0,1 1 0,0-1 0,0 1 1,0-1-1,0 1 0,0-1 0,0 0 0,0-5 0,-1-4-9,1-1 0,1 0 0,-1 0 0,2 0 0,0 0 1,1 0-1,0 0 0,1 0 0,0 1 0,1-1 0,0 1 0,1 0 0,0 0 0,1 1 0,1 0 0,0 0 0,12-15 0,-6 10-339,1 0 0,1 1-1,0 0 1,1 2 0,1-1-1,0 2 1,1 1-1,0 0 1,38-17 0,10 8-441,-45 14 428,18-6-349</inkml:trace>
</inkml:ink>
</file>

<file path=ppt/ink/ink3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35.722"/>
    </inkml:context>
    <inkml:brush xml:id="br0">
      <inkml:brushProperty name="width" value="0.05" units="cm"/>
      <inkml:brushProperty name="height" value="0.05" units="cm"/>
    </inkml:brush>
  </inkml:definitions>
  <inkml:trace contextRef="#ctx0" brushRef="#br0">1 6 15779,'1'-1'160,"1"1"-1,0-1 0,0 0 0,-1 0 0,1 1 0,0 0 0,0-1 0,0 1 1,0 0-1,0 0 0,0 0 0,0 0 0,0 0 0,0 0 0,-1 0 1,4 1-1,35 11 962,-22-6-777,212 46 703,-130-32-923,99 34 0,-87-15-108,-2 6 0,-2 5 0,103 64 0,-205-111-16,73 46 16,169 75 0,23-27 5,61 26 14,235 100-28,-413-164-6,246 114-1,-149-60 0,105 12 0,9-29 0,-252-67 0,267 78 9,20 6 6,-349-101-2,0 3 0,-1 2 0,51 24 0,-36-13 47,1-2 1,108 25 0,-47-15 99,310 67 231,-237-58-305,-158-32-69,-1 1 0,69 35 0,-98-43-11,29 17 11,1-3 1,1-1-1,47 14 0,-11-14 41,-45-12 49,0 2 0,61 25 0,-91-32-112,0-1 0,0 1 0,0-1 0,0 0 0,1 0 0,-1 0 0,0 0 1,0-1-1,1 1 0,-1-1 0,5-1 0,-6 1-143,-1-1 0,1 1-1,-1-1 1,1 0 0,-1 0 0,1 0 0,-1-1 0,0 1 0,0 0-1,1-1 1,-1 1 0,0-1 0,0 0 0,-1 0 0,1 0-1,0 0 1,-1 0 0,1 0 0,1-4 0,5-6-354,-1-2-175</inkml:trace>
</inkml:ink>
</file>

<file path=ppt/ink/ink3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1:36.346"/>
    </inkml:context>
    <inkml:brush xml:id="br0">
      <inkml:brushProperty name="width" value="0.05" units="cm"/>
      <inkml:brushProperty name="height" value="0.05" units="cm"/>
    </inkml:brush>
  </inkml:definitions>
  <inkml:trace contextRef="#ctx0" brushRef="#br0">1 404 13851,'9'10'369,"1"0"1,0-1-1,0 0 0,1 0 1,0-1-1,16 7 0,77 36 846,-80-40-853,190 74 1334,-190-77-1576,-1-2 0,2 0-1,-1-2 1,1-1 0,-1-1 0,1-1-1,31-2 1,-39-2 73,0 0 1,0-1-1,-1-1 0,1 0 1,-1-2-1,-1 1 0,1-2 0,-1 0 1,0-1-1,-1-1 0,0 0 1,-1-1-1,0 0 0,0-1 1,-1 0-1,18-25 0,-28 33-129,1 0 0,-1 0 0,0 0 0,-1 0 0,1 0 1,0-1-1,-1 1 0,0 0 0,0-1 0,-1 1 0,1-1 0,-1 1 0,0-1 0,0 1 0,0-1 0,-1 1 0,0-1 0,1 1 1,-2-1-1,1 1 0,-2-6 0,-5-6 24,0 0 0,-1 0 0,-1 1 0,-12-16 0,1 1-67,-12-19-19,3 1-558,-3 2 0,-63-70-1,91 111 380,8 7 2</inkml:trace>
</inkml:ink>
</file>

<file path=ppt/ink/ink3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02.493"/>
    </inkml:context>
    <inkml:brush xml:id="br0">
      <inkml:brushProperty name="width" value="0.05" units="cm"/>
      <inkml:brushProperty name="height" value="0.05" units="cm"/>
    </inkml:brush>
  </inkml:definitions>
  <inkml:trace contextRef="#ctx0" brushRef="#br0">0 262 13579,'2'-2'839,"8"-2"-718,-1 0 1,0 0-1,1 0 0,0 1 1,14-2-1,0-1 70,444-87 791,11 36-583,644-3 42,-828 50-308,606 0 1445,-610 22-291,314 55-1,-582-64-1394,-23-3 102,0 0 0,0 0-1,1 0 1,-1 1 0,0-1-1,0 0 1,0 0 0,0 0-1,1 0 1,-1 0 0,0 0-1,0 0 1,0 0 0,0 0-1,1 0 1,-1 0 0,0 0-1,0 0 1,0 0 0,0 0-1,1 0 1,-1 0 0,0 0-1,0-1 1,0 1 0,0 0-1,0 0 1,1 0 0,-1 0 0,0 0-1,0 0 1,0 0 0,0 0-1,0-1 1,0 1 0,0 0-1,1 0 1,-1 0 0,0 0-1,0 0 1,0-1 0,0 1-1,0 0 1,0 0 0,0 0-1,0 0 1,0-1 0,0 1-1,0 0 1,0 0 0,0 0-1,0-1 1,-4-6-27,-20-12-50,-24-9-37</inkml:trace>
</inkml:ink>
</file>

<file path=ppt/ink/ink3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02.941"/>
    </inkml:context>
    <inkml:brush xml:id="br0">
      <inkml:brushProperty name="width" value="0.05" units="cm"/>
      <inkml:brushProperty name="height" value="0.05" units="cm"/>
    </inkml:brush>
  </inkml:definitions>
  <inkml:trace contextRef="#ctx0" brushRef="#br0">831 39 12627,'30'-13'787,"-20"8"-538,0 1 0,1 0-1,-1 0 1,1 1 0,13-3 0,-24 6-225,0 1 0,0-1 0,1 0 0,-1 0 0,0 0 0,0 0 0,0 0 0,0 1 0,0-1 0,0 0 0,1 0 0,-1 0 0,0 0 0,0 1 0,0-1 0,0 0 0,0 0 0,0 0 0,0 1 0,0-1 0,0 0 0,0 0 0,0 1 0,0-1 0,0 0 0,0 0 0,0 0 0,0 1 0,0-1 0,0 0 0,0 0 0,0 0 0,0 0 0,-1 1 0,1-1 0,0 0 0,0 0 0,0 0 0,0 0 0,0 1 0,0-1 0,-1 0 0,1 0 0,0 0 0,0 0 0,0 0 0,0 1 0,-1-1 0,1 0 0,0 0 0,-12 14 363,-342 295 1160,-27-25-373,305-229-673,59-43-393,2-1 38,0-1 0,1 2 1,1 0-1,-16 17 0,28-28-132,0 0 0,0 1 1,0-1-1,0 0 0,0 0 0,1 1 0,-1-1 0,0 0 1,1 1-1,0-1 0,-1 0 0,1 1 0,0-1 0,-1 1 1,1-1-1,0 1 0,0-1 0,0 1 0,0-1 0,1 1 1,-1-1-1,0 0 0,1 1 0,-1-1 0,0 1 0,1-1 1,0 0-1,-1 1 0,1-1 0,0 0 0,0 0 0,0 1 1,-1-1-1,1 0 0,1 0 0,-1 0 0,0 0 0,0 0 1,0-1-1,0 1 0,1 0 0,-1 0 0,0-1 0,3 2 1,5 1 10,1 0 0,-1-1 0,0 0 1,1 0-1,13-1 0,59 1 50,-82-2-75,363-21 940,1-23 45,-218 24-652</inkml:trace>
</inkml:ink>
</file>

<file path=ppt/ink/ink3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04.912"/>
    </inkml:context>
    <inkml:brush xml:id="br0">
      <inkml:brushProperty name="width" value="0.05" units="cm"/>
      <inkml:brushProperty name="height" value="0.05" units="cm"/>
    </inkml:brush>
  </inkml:definitions>
  <inkml:trace contextRef="#ctx0" brushRef="#br0">11 12 14835,'1'-1'106,"-1"0"0,1 0 0,0 0 0,0 0 0,0 1 0,0-1 0,0 0 0,0 0 0,0 1 0,0-1 0,0 1 0,0-1 0,0 1 0,0-1 0,0 1 0,0 0 0,1-1 0,-1 1 0,2 0-1,-2 0-30,-1 1-1,1-1 0,0 1 0,-1-1 1,1 0-1,0 1 0,-1-1 0,1 1 1,-1 0-1,1-1 0,-1 1 0,1-1 1,-1 1-1,0 0 0,1-1 0,-1 1 1,0 0-1,1-1 0,-1 1 0,0 0 1,0 0-1,1 1 0,0 7 413,0 1 0,-1-1 0,-1 18 0,1-26-469,-23 224 1566,2-19-323,23-187-756,-2-19-484,1 0 1,-1 1-1,0-1 0,0 0 0,0 0 1,1 1-1,-1-1 0,0 0 0,0 0 0,1 0 1,-1 1-1,0-1 0,1 0 0,-1 0 1,0 0-1,0 0 0,1 0 0,-1 0 1,0 0-1,1 0 0,-1 0 0,0 0 0,1 0 1,-1 0-1,0 0 0,1 0 0,-1 0 1,0 0-1,1 0 0,-1 0 0,3-2 74,0 1-1,0-1 1,0 0-1,-1 0 1,1 0-1,-1 0 1,1-1-1,2-3 1,23-31 245,-1-1 1,-3-1 0,25-51-1,-24 42-221,42-83-63,-58 121-83,-5 17 9,-4 17-3,-20 101-46,2-14 86,17-110-18,1 0 0,0 0 0,0 0 0,0 0 0,0 0 0,0 0 1,0 0-1,0 0 0,0 0 0,1 0 0,-1 0 0,0 0 0,1 0 0,-1 0 0,0 0 1,1 1-1,0-1-1,-1-1 1,1 0-1,-1 0 1,0 0 0,1 1-1,-1-1 1,0 0-1,1 0 1,-1 0-1,1 0 1,-1 0 0,0 0-1,1 0 1,-1 0-1,1 0 1,-1 0-1,0 0 1,1 0 0,-1 0-1,1 0 1,-1 0-1,0 0 1,1 0-1,-1 0 1,1-1 0,0 1-1,3-2 1,-1-1 1,1 0-1,0 1 1,-1-1-1,0 0 0,4-5 1,27-32 31,30-49 1,-34 46-14,38-43 1,-68 85-21,1 0 0,-1 1 0,1-1 0,-1 0 0,1 1 0,-1-1 0,1 1 0,0-1-1,-1 1 1,1-1 0,0 1 0,-1 0 0,1-1 0,0 1 0,-1 0 0,1-1 0,0 1 0,0 0 0,-1 0 0,1 0 0,2-1 0,-3 2 0,1-1-1,-1 0 1,1 1 0,-1-1-1,0 1 1,1-1 0,-1 1-1,0-1 1,1 1-1,-1-1 1,0 1 0,1-1-1,-1 1 1,0-1 0,0 1-1,0-1 1,1 1 0,-1 0-1,0-1 1,0 1-1,0 0 1,-2 39-17,2-38 16,-17 97-8,11-73 33,1 1 0,1 0 1,1 0-1,1 44 0,9-52-560,-2 1-212,-6-16 498</inkml:trace>
</inkml:ink>
</file>

<file path=ppt/ink/ink3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07.614"/>
    </inkml:context>
    <inkml:brush xml:id="br0">
      <inkml:brushProperty name="width" value="0.05" units="cm"/>
      <inkml:brushProperty name="height" value="0.05" units="cm"/>
    </inkml:brush>
  </inkml:definitions>
  <inkml:trace contextRef="#ctx0" brushRef="#br0">65 20 15139,'10'-18'2089,"-10"18"-2054,0 0-1,0 0 1,0 0 0,1 0 0,-1-1 0,0 1-1,0 0 1,0 0 0,0 0 0,0 0 0,0 0-1,0 0 1,0 0 0,0 0 0,1 0 0,-1 0-1,0 0 1,0 0 0,0 0 0,0 0 0,0 0-1,0 0 1,0 0 0,0 0 0,1 0 0,-1 0-1,0 0 1,0 0 0,0 0 0,0 0-1,0 0 1,0 0 0,0 0 0,0 0 0,1 0-1,-1 1 1,0-1 0,0 0 0,0 0 0,0 0-1,0 0 1,0 0 0,0 0 0,0 0 0,0 0-1,0 0 1,0 0 0,0 1 0,0-1 0,0 0-1,0 0 1,0 0 0,0 0 0,0 0-1,0 0 1,0 0 0,0 0 0,0 1 0,0-1-1,0 0 1,0 0 0,0 0 0,0 0 0,0 0-1,0 0 1,0 0 0,0 1 0,-4 37 2140,-6 8-1555,-53 317 536,63-359-1155,-1 2 62,0-1 0,1 1 0,0-1 0,1 11 0,-1-16-46,0 1-1,0 0 0,1-1 0,-1 1 1,0 0-1,0-1 0,0 1 0,1-1 0,-1 1 1,0 0-1,1-1 0,-1 1 0,0-1 1,1 1-1,-1-1 0,1 1 0,-1-1 1,1 1-1,-1-1 0,1 0 0,-1 1 1,1-1-1,-1 0 0,1 1 0,0-1 1,-1 0-1,1 0 0,0 0 0,-1 1 1,1-1-1,0 0 0,-1 0 0,1 0 1,-1 0-1,1 0 0,0 0 0,-1 0 1,1 0-1,0-1 0,-1 1 0,1 0 1,0 0-1,-1 0 0,1-1 0,-1 1 0,1 0 1,0-1-1,0 0 0,5-2 84,-1 0 1,1-1-1,0 1 0,-1-2 0,0 1 1,0 0-1,0-1 0,5-6 0,32-47 449,-32 43-422,31-48 290,-22 32-284,1 0 0,2 2 0,37-40 0,-58 67-129,1 0-1,-1 1 0,1-1 0,0 1 0,0-1 0,-1 1 1,1 0-1,0 0 0,0 0 0,0 0 0,0 0 0,1 0 0,-1 0 1,0 1-1,0-1 0,0 1 0,1 0 0,3-1 0,-5 2-3,1-1-1,0 1 1,-1 0-1,1-1 0,-1 1 1,0 0-1,1 0 1,-1 0-1,0 0 1,1 0-1,-1 0 0,0 0 1,0 1-1,0-1 1,0 0-1,0 1 1,0-1-1,0 0 1,0 3-1,3 6-12,0 1 0,-1-1 0,0 1 1,-1 0-1,-1-1 0,1 13 0,-1 74-72,-2-46 82,1-50 5,0-1-1,0 0 1,0 0-1,-1 1 1,1-1-1,0 0 1,0 0 0,0 1-1,0-1 1,0 0-1,0 0 1,0 1-1,0-1 1,0 0-1,0 0 1,0 1 0,0-1-1,0 0 1,1 0-1,-1 0 1,0 1-1,0-1 1,0 0-1,0 0 1,0 1-1,0-1 1,0 0 0,1 0-1,-1 0 1,0 0-1,0 1 1,0-1-1,1 0 1,-1 0-1,0 0 1,0 0 0,0 0-1,1 1 1,-1-1-1,0 0 1,0 0-1,1 0 1,-1 0-1,0 0 1,0 0 0,1 0-1,-1 0 1,0 0-1,0 0 1,1 0-1,-1 0 1,14-12 114,12-25 139,-15 16-73,-2-1 1,0-1-1,9-36 0,-15 44-97,0 0 1,0 0-1,-2-1 0,0 1 0,-1-1 1,-2-25-1,2 39-81,-1-1 1,1 1 0,-1-1-1,1 1 1,-1-1 0,0 1 0,0 0-1,0-1 1,0 1 0,0 0-1,0 0 1,-1 0 0,1 0-1,-1 0 1,-3-3 0,5 5-6,0 0 0,0 0 1,0 0-1,0 0 0,1 0 1,-1 0-1,0 0 0,0 0 1,0 1-1,0-1 1,0 0-1,0 0 0,0 0 1,0 0-1,0 0 0,0 0 1,0 0-1,0 1 0,0-1 1,0 0-1,0 0 1,0 0-1,0 0 0,0 0 1,0 0-1,0 0 0,0 0 1,0 1-1,0-1 0,0 0 1,-1 0-1,1 0 0,0 0 1,0 0-1,0 0 1,0 0-1,0 0 0,0 0 1,0 0-1,0 0 0,0 1 1,0-1-1,-1 0 0,1 0 1,0 0-1,0 0 1,0 0-1,0 0 0,0 0 1,0 0-1,0 0 0,0 0 1,-1 0-1,1 0 0,0 0 1,0 0-1,0 0 1,0 0-1,0 0 0,0 0 1,0 0-1,0 0 0,-1 0 1,1 0-1,0 0 0,0 0 1,0-1-1,0 1 1,0 0-1,4 10-41,0-7 13,1 0 1,-1 0 0,1 0-1,0-1 1,0 1-1,0-1 1,0 0-1,0-1 1,0 1 0,1-1-1,-1 0 1,9 1-1,3-1-514,1 0 0,29-3 0,-44 1 401,1 1 0,0-1 0,-1 0 0,1 0 0,-1 0 0,1-1 0,-1 1 0,5-3 0,-7 3 109,0 1-1,0-1 1,0 0-1,0 0 0,0 0 1,0 0-1,0 0 1,0 0-1,0 0 0,0 0 1,0 0-1,-1 0 1,1 0-1,-1-1 0,1 1 1,-1 0-1,1-1 1,-1 1-1,0 0 0,1 0 1,-1-1-1,0 1 1,0-1-1,0 1 0,0 0 1,0-3-1,-11-21-662</inkml:trace>
</inkml:ink>
</file>

<file path=ppt/ink/ink3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08.096"/>
    </inkml:context>
    <inkml:brush xml:id="br0">
      <inkml:brushProperty name="width" value="0.05" units="cm"/>
      <inkml:brushProperty name="height" value="0.05" units="cm"/>
    </inkml:brush>
  </inkml:definitions>
  <inkml:trace contextRef="#ctx0" brushRef="#br0">1 5 19396,'0'-5'1480,"8"9"-1151,7 5-185,3 8-216,4-2-2273,-1 11 2145,0 6-360,-4 0-272</inkml:trace>
</inkml:ink>
</file>

<file path=ppt/ink/ink3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08.577"/>
    </inkml:context>
    <inkml:brush xml:id="br0">
      <inkml:brushProperty name="width" value="0.05" units="cm"/>
      <inkml:brushProperty name="height" value="0.05" units="cm"/>
    </inkml:brush>
  </inkml:definitions>
  <inkml:trace contextRef="#ctx0" brushRef="#br0">176 91 16283,'-1'-6'600,"-1"-3"-149,-1 1-1,0-1 1,0 0-1,-6-9 1,9 17-375,-1 0 0,0 0 0,1 0 1,-1-1-1,0 1 0,1 0 0,-1 0 1,0 0-1,0 0 0,0 0 0,0 1 0,0-1 1,0 0-1,0 0 0,0 1 0,-1-1 1,1 0-1,0 1 0,0-1 0,0 1 1,-1 0-1,1-1 0,0 1 0,-1 0 1,1 0-1,0 0 0,-1 0 0,1 0 1,0 0-1,-1 0 0,1 0 0,0 1 1,0-1-1,-1 0 0,1 1 0,0-1 0,-2 2 1,-2 1 37,0 1 1,0 0-1,0 1 1,1-1-1,0 1 0,0 0 1,0-1-1,1 2 1,-1-1-1,1 0 1,-2 8-1,-7 12 68,-8 29 0,12-30-99,2 0-1,-4 27 0,8-41-47,1 1 0,0 0 0,1 0 0,0-1-1,1 1 1,0 0 0,3 12 0,-4-21-24,1 0 0,-1 0-1,0 0 1,1 0 0,0 0 0,-1 0 0,1 0 0,0-1-1,0 1 1,0 0 0,0 0 0,0-1 0,1 1-1,-1-1 1,0 1 0,1-1 0,-1 0 0,1 1 0,0-1-1,-1 0 1,1 0 0,0 0 0,0 0 0,-1 0 0,1-1-1,0 1 1,0 0 0,0-1 0,0 1 0,0-1 0,0 0-1,0 0 1,0 0 0,0 0 0,0 0 0,0 0 0,0 0-1,0-1 1,0 1 0,0-1 0,0 0 0,0 1 0,0-1-1,2-1 1,6-3 26,0-1 0,0 0-1,-1 0 1,0-1 0,0 0-1,11-12 1,6-9 92,0-2-1,-2-1 1,-1 0-1,-2-2 1,-1-1-1,-2 0 1,21-54-1,-32 62 8,-7 26-133,0 0 0,0 0 0,0 1 0,0-1 1,0 0-1,0 0 0,0 0 0,0 0 0,0 0 0,0 0 0,0 0 0,-1 0 0,1 0 0,0 0 0,0 0 0,0 0 0,0 0 0,0 0 0,0 0 0,0 0 0,0 0 0,0 0 0,0 0 0,-1 0 0,1 0 1,0 0-1,0 0 0,0 0 0,0 0 0,0 0 0,0 0 0,0 0 0,0 0 0,0 0 0,-1 0 0,1 0 0,0 0 0,0 0 0,0 0 0,0 0 0,0 0 0,0 0 0,0 0 0,0 0 0,0 0 1,0 0-1,0 0 0,0 0 0,-1-1 0,1 1 0,0 0 0,0 0 0,0 0 0,0 0 0,0 0 0,0 0 0,0 0 0,0-1 0,-7 11 55,-6 16-37,1 1 0,1 0 1,2 1-1,1 0 0,1 0 1,-5 40-1,11-58-119,0-1 1,1 1-1,-1 0 1,2-1-1,0 1 1,3 18-1,-3-26 59,0 1 0,0 0-1,0-1 1,0 1 0,0-1 0,0 1-1,1-1 1,0 0 0,-1 0 0,1 1-1,0-1 1,0 0 0,0 0-1,0-1 1,0 1 0,0 0 0,1-1-1,-1 1 1,1-1 0,-1 0-1,1 0 1,-1 0 0,1 0 0,0 0-1,-1-1 1,1 1 0,0-1 0,3 1-1,24-4-300</inkml:trace>
  <inkml:trace contextRef="#ctx0" brushRef="#br0" timeOffset="1">720 117 11330,'1'-10'-960,"2"-3"992,0 3 64,-1 4-368</inkml:trace>
</inkml:ink>
</file>

<file path=ppt/ink/ink3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0.149"/>
    </inkml:context>
    <inkml:brush xml:id="br0">
      <inkml:brushProperty name="width" value="0.05" units="cm"/>
      <inkml:brushProperty name="height" value="0.05" units="cm"/>
    </inkml:brush>
  </inkml:definitions>
  <inkml:trace contextRef="#ctx0" brushRef="#br0">289 52 14571,'5'-4'839,"0"0"0,-1-1-1,0 0 1,4-5 0,-7 9-760,-1 1 0,1 0 0,-1-1 0,0 1 0,1-1 0,-1 1 0,0-1 0,1 1 0,-1-1 0,0 1 0,0-1 0,1 1 0,-1-1 0,0 1 0,0-1 0,0 1 0,0-1 0,0 0 0,0 1 0,0-1 0,0 1 0,0-1 0,0 1 0,0-1 0,0 0 0,0 1 0,0-1 0,0 1 0,-1-1 0,1 1 0,0-1 0,0 1 0,-1-1 0,1 1 0,0-1 0,-1 1 0,1-1 0,0 1 0,-1 0 0,1-1 0,-1 1 0,1 0 0,-1-1 0,1 1 0,-1 0 0,1-1 0,-1 1 0,1 0 0,-1 0 0,1 0 0,-1-1 0,1 1 0,-1 0 0,1 0 0,-1 0 0,0 0 0,1 0 0,-1 0 0,1 0 0,-2 1 0,-9-1 108,1 1 0,-1 0 0,0 0 0,1 1 1,-1 1-1,1 0 0,0 1 0,0-1 0,0 2 1,0 0-1,1 0 0,-1 0 0,-13 12 0,9-6-67,-1 1 0,2 1 0,0 0 0,0 1 0,1 0-1,1 1 1,-11 18 0,17-23-48,0-1-1,1 1 1,0 0-1,0 0 1,1 1-1,0-1 1,1 1 0,0-1-1,0 17 1,2-22-54,0 0 1,0 0 0,1 0 0,-1 0-1,1 0 1,0 0 0,1-1 0,-1 1-1,1-1 1,0 1 0,0-1 0,1 1-1,-1-1 1,1 0 0,0 0 0,0 0 0,0-1-1,1 1 1,-1-1 0,1 1 0,0-1-1,8 5 1,-3-4-65,0 1 0,0-1-1,1-1 1,0 0 0,0 0 0,-1-1 0,2 0-1,-1-1 1,0 0 0,12 0 0,-9-2-203,0 1 0,0-2 0,0 0 0,-1 0 0,1-1 1,-1-1-1,20-8 0,-4-6-173,-5-6-162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6.503"/>
    </inkml:context>
    <inkml:brush xml:id="br0">
      <inkml:brushProperty name="width" value="0.05" units="cm"/>
      <inkml:brushProperty name="height" value="0.05" units="cm"/>
    </inkml:brush>
  </inkml:definitions>
  <inkml:trace contextRef="#ctx0" brushRef="#br0">2 65 18876,'0'-1'102,"0"0"0,-1 0 1,1 0-1,0 0 0,0 0 0,0 0 0,-1 0 0,1 0 1,0 0-1,0 0 0,1 0 0,-1 0 0,0 0 1,0 0-1,0 0 0,1 1 0,-1-1 0,0 0 1,1 0-1,-1 0 0,1 0 0,-1 0 0,1 1 0,0-1 1,-1 0-1,1 0 0,0 1 0,-1-1 0,1 0 1,0 1-1,0-1 0,-1 1 0,1-1 0,0 1 0,0-1 1,0 1-1,0 0 0,0-1 0,0 1 0,0 0 1,0 0-1,0 0 0,0 0 0,1 0 0,1 0-39,0 0 0,-1 0 0,1 1 0,0-1 0,-1 1 0,1 0 0,-1-1 0,1 1 0,-1 0-1,1 1 1,-1-1 0,0 0 0,0 1 0,1-1 0,-1 1 0,2 2 0,1 3-53,0 0 1,-1 1-1,1-1 0,-1 1 1,-1 0-1,0 0 1,3 10-1,1 1-20,-7-18 16,0 0-1,0 0 1,1 0-1,-1 0 1,1 0-1,-1-1 1,1 1-1,-1 0 1,1 0-1,0 0 1,-1-1-1,1 1 1,0 0-1,-1-1 1,1 1-1,0 0 1,0-1-1,0 1 1,0-1-1,0 0 1,0 1-1,-1-1 1,1 1-1,0-1 1,0 0-1,0 0 1,0 0-1,0 0 1,0 0-1,0 0 1,0 0-1,0 0 1,0 0-1,0 0 1,0 0-1,0 0 1,1-1-1,4-1 55,0-1 0,0 1 0,-1-1 0,11-7-1,-7 4-7,61-40 388,50-27 346,-117 72-466,-8 4-1009,-1-2-286,7-9 437,2 0 150</inkml:trace>
</inkml:ink>
</file>

<file path=ppt/ink/ink3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1.636"/>
    </inkml:context>
    <inkml:brush xml:id="br0">
      <inkml:brushProperty name="width" value="0.05" units="cm"/>
      <inkml:brushProperty name="height" value="0.05" units="cm"/>
    </inkml:brush>
  </inkml:definitions>
  <inkml:trace contextRef="#ctx0" brushRef="#br0">43 1 14459,'0'0'51,"0"0"0,0 0 1,0 0-1,0 0 0,0 1 0,0-1 0,0 0 0,0 0 0,0 0 1,0 0-1,0 0 0,0 0 0,0 0 0,0 0 0,0 1 0,0-1 1,0 0-1,0 0 0,0 0 0,0 0 0,1 0 0,-1 0 0,0 0 1,0 0-1,0 0 0,0 1 0,0-1 0,0 0 0,0 0 0,0 0 1,0 0-1,0 0 0,0 0 0,0 0 0,1 0 0,-1 0 0,0 0 1,0 0-1,0 0 0,0 0 0,0 0 0,0 0 0,0 0 0,0 0 1,0 0-1,1 0 0,-1 0 0,0 0 0,0 0 0,0 0 0,0 0 1,0 0-1,0 0 0,0 0 0,0 0 0,1 0 0,-1 0 0,0 0 1,0 0-1,-1 19 1163,-6 26-176,-8 32-121,4 1 0,3 0 0,3 1 0,11 133 0,-5-198-849,0 3 4,1-1 1,0 0-1,1 1 0,1-1 0,8 23 1,-11-38-85,-1 0 1,1 0-1,-1 0 1,0 0-1,1 0 1,0 0-1,-1 0 1,1 0-1,0 0 1,-1 0-1,1 0 1,0-1-1,0 1 1,0 0-1,0 0 1,0-1-1,0 1 1,0 0-1,0-1 0,0 1 1,0-1-1,0 0 1,0 1-1,2-1 1,-2 0-42,0 0 1,1 0-1,-1-1 1,0 1-1,0-1 0,0 1 1,0-1-1,0 0 1,0 1-1,-1-1 0,1 0 1,0 1-1,0-1 1,0 0-1,-1 0 1,1 0-1,0 0 0,-1 0 1,1 0-1,-1 0 1,1 0-1,-1 0 0,1 0 1,-1 0-1,1-2 1,2-9-124,0-1 0,-1 0 0,2-16-1,-1-17-285</inkml:trace>
</inkml:ink>
</file>

<file path=ppt/ink/ink3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2.041"/>
    </inkml:context>
    <inkml:brush xml:id="br0">
      <inkml:brushProperty name="width" value="0.05" units="cm"/>
      <inkml:brushProperty name="height" value="0.05" units="cm"/>
    </inkml:brush>
  </inkml:definitions>
  <inkml:trace contextRef="#ctx0" brushRef="#br0">0 179 15763,'8'2'283,"-1"0"0,1 0 0,0-1 0,-1 0 0,1-1 0,0 1 0,0-2-1,0 1 1,-1-1 0,1 0 0,0-1 0,-1 0 0,1 0 0,-1 0 0,0-1 0,11-6-1,-7 4-53,0-1 0,-1-1 0,0 0 0,0 0 0,-1-1 0,0 0 0,0-1 0,-1 1-1,0-2 1,7-9 0,-14 17-190,0 0-1,0 0 0,1 0 0,-1 0 1,0 0-1,-1 0 0,1-1 0,0 1 1,-1 0-1,1 0 0,-1-1 1,0 1-1,1 0 0,-1-1 0,0 1 1,0 0-1,-1 0 0,1-1 1,0 1-1,-1 0 0,-1-4 0,1 4-13,0 1 0,0 0 0,0-1-1,-1 1 1,1 0 0,0 0 0,-1 0-1,1 0 1,-1 0 0,1 0 0,-1 0-1,1 0 1,-1 1 0,0-1-1,1 0 1,-1 1 0,0 0 0,1-1-1,-1 1 1,0 0 0,0 0 0,1 0-1,-1 0 1,0 0 0,0 0 0,0 1-1,1-1 1,-1 0 0,-1 2 0,-7 0 8,1 2 1,0-1-1,0 1 0,1 1 1,-1 0-1,1 0 1,0 0-1,0 1 1,1 0-1,0 1 1,0 0-1,0 0 1,1 0-1,-10 16 1,9-13-16,0 1-1,1-1 1,1 1 0,0 0 0,0 1 0,1-1 0,1 1-1,0 0 1,0 0 0,1 0 0,-1 19 0,4-26-19,-1-1 0,1 1 0,-1 0 0,1-1 0,1 1 0,-1-1 0,1 1 0,-1-1 0,1 0 0,1 0 0,-1 0 0,0 0 0,1 0 0,0 0 0,0 0 0,0-1 0,0 0 0,1 1 0,0-1 0,-1-1 0,7 5 0,-5-4-18,0-1 0,0 1 0,0-1 0,1 0 0,-1-1 0,0 1 0,1-1 0,0 0 0,-1 0 0,1-1 0,-1 0 0,1 0 0,0 0 0,-1 0 0,1-1 0,-1 0 0,11-3 0,24-17-75</inkml:trace>
</inkml:ink>
</file>

<file path=ppt/ink/ink3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2.936"/>
    </inkml:context>
    <inkml:brush xml:id="br0">
      <inkml:brushProperty name="width" value="0.05" units="cm"/>
      <inkml:brushProperty name="height" value="0.05" units="cm"/>
    </inkml:brush>
  </inkml:definitions>
  <inkml:trace contextRef="#ctx0" brushRef="#br0">251 310 14891,'-1'-2'224,"0"0"1,0 0-1,0 0 0,0 0 0,0 0 1,-1 0-1,1 0 0,-1 0 0,1 1 1,-1-1-1,1 1 0,-1-1 0,0 1 1,0-1-1,0 1 0,0 0 0,0 0 1,0 0-1,0 0 0,0 0 0,0 0 0,-4 0 1,-1-1 127,1 1 1,-1-1-1,0 1 1,0 1 0,0 0-1,-10 0 1,11 1-233,-1 1 0,0-1 0,1 1 0,-1 0 0,1 1 0,0 0 0,-1 0-1,1 0 1,1 1 0,-1 0 0,0 0 0,1 0 0,0 1 0,0 0 0,0 0 0,1 0 0,-8 11 0,7-7-69,0-1 0,0 1 0,0 0 1,2 0-1,-1 0 0,1 1 0,0-1 0,1 1 0,0 0 0,1 0 0,-1 18 0,2-26-42,0 1 0,0 0 0,0 0 0,0 0-1,1 0 1,-1 0 0,1 0 0,0-1 0,0 1-1,0 0 1,0 0 0,0-1 0,1 1 0,-1-1-1,1 1 1,-1-1 0,1 0 0,0 1 0,0-1-1,0 0 1,0 0 0,1-1 0,-1 1 0,0 0-1,1-1 1,0 1 0,-1-1 0,1 0 0,0 0-1,-1 0 1,1 0 0,0 0 0,0-1 0,3 1-1,5-1 3,0 0 1,0 0-1,0-2 0,0 1 0,-1-1 0,1-1 0,0 0 0,-1 0 0,0-1 0,1 0 0,17-11 0,-4 0 7,-1 0 1,0-2 0,31-30-1,-33 28 4,-1-2-1,20-27 1,-35 41-21,1 0-1,-1-1 1,-1 0 0,0 0-1,0 0 1,0-1 0,-1 1-1,-1-1 1,1 0 0,1-16-1,-4 25 0,0 0-1,0 0 1,0 0-1,0 0 1,0 0-1,0 0 0,0 0 1,0 0-1,0 1 1,0-1-1,0 0 1,-1 0-1,1 0 1,0 0-1,0 0 1,0 0-1,0 0 1,0 0-1,0 0 0,0 0 1,-1 0-1,1 0 1,0 0-1,0 0 1,0 0-1,0 0 1,0 0-1,0 0 1,0 0-1,-1 0 1,1 0-1,0 0 1,0 0-1,0 0 0,0 0 1,0 0-1,0 0 1,0-1-1,0 1 1,0 0-1,-1 0 1,1 0-1,0 0 1,0 0-1,0 0 1,0 0-1,0 0 1,0 0-1,0 0 0,0-1 1,0 1-1,0 0 1,0 0-1,0 0 1,0 0-1,0 0 1,0 0-1,0 0 1,0-1-1,0 1 1,0 0-1,0 0 0,0 0 1,0 0-1,0 0 1,0-1-1,-7 9-17,3 2 4,0 0 0,0 1 1,1-1-1,1 1 1,-1 0-1,2 0 0,-1 0 1,2 0-1,0 0 0,0 0 1,0-1-1,2 1 1,-1 0-1,5 14 0,-6-23 14,1 0 0,0 0-1,-1 0 1,1 0 0,0 0-1,0 0 1,0 0-1,0-1 1,0 1 0,1 0-1,-1-1 1,1 1-1,-1-1 1,1 1 0,-1-1-1,1 0 1,0 0-1,-1 1 1,1-1 0,2 1-1,-1-2 2,-1 1 0,1-1 0,0 1-1,-1-1 1,1 0 0,0 0 0,-1 0-1,1-1 1,0 1 0,-1-1 0,1 1-1,-1-1 1,5-2 0,3-1 5,0-1-1,-1-1 1,1 0 0,-1 0 0,-1 0-1,15-15 1,4-9 5,-1-2-1,-1 0 1,-2-2 0,-2-1-1,0 0 1,-3-2 0,18-47 0,-34 78-32,1 0 1,-1 0 0,-1 0 0,1-1 0,-1 1-1,1-9 1,-2 15 18,0 0 0,0 0 0,0 0 0,0 0 0,-1-1 0,1 1 0,0 0 0,0 0 0,0 0 0,0 0 0,0 0 0,0-1 0,0 1-1,0 0 1,0 0 0,0 0 0,0 0 0,-1 0 0,1 0 0,0-1 0,0 1 0,0 0 0,0 0 0,0 0 0,-1 0 0,1 0 0,0 0 0,0 0 0,0 0 0,0 0 0,-1 0 0,1 0 0,0 0-1,0 0 1,0 0 0,0 0 0,-1 0 0,1 0 0,0 0 0,0 0 0,0 0 0,0 0 0,0 0 0,-1 0 0,1 0 0,0 0 0,0 0 0,0 0 0,0 0 0,-1 0 0,1 0 0,0 1 0,0-1 0,0 0-1,0 0 1,0 0 0,0 0 0,-1 1 0,-8 7-50,-2 7 23,0 0 0,1 1 0,1 0 0,1 1 0,-10 27 0,-23 93 52,35-116-2,1 0-1,1 0 1,1 1 0,1 0-1,0 0 1,2-1-1,1 1 1,1 0 0,0-1-1,2 1 1,0-1 0,2 0-1,0 0 1,15 31-1,-17-42-15,13 24-7,-2 0 1,20 69 0,-33-94-1,0 1 0,0 0 1,-1 0-1,0 0 1,0 0-1,-2-1 1,1 1-1,-1 0 0,0 0 1,-1 0-1,0 0 1,-1-1-1,0 1 1,0-1-1,-1 0 0,-5 9 1,8-16 10,0-1 0,1 1 0,-1-1 0,0 1 0,0-1 0,0 1 1,-1-1-1,1 0 0,0 1 0,0-1 0,-1 0 0,1 0 0,-1 0 0,1 0 0,-1 0 0,1-1 1,-1 1-1,1 0 0,-1-1 0,0 1 0,0-1 0,-1 1 0,1-1 6,0-1 0,0 1 0,0-1 0,1 1 0,-1-1 0,0 1 0,1-1 0,-1 0 0,0 0 0,1 0 0,-1 0 0,1 0 0,-1-1 0,1 1 0,0 0 0,-1-1 0,0-1 0,-4-5 46,0 0 0,1-1-1,0 0 1,0 0 0,1-1-1,-4-11 1,3 5 3,0-1 1,1 0-1,1-1 0,1 1 0,0-1 1,1 1-1,3-30 0,-1 40-88,0 0-1,0 0 1,0 0-1,1 0 1,0 1-1,1-1 1,-1 1-1,1-1 0,1 1 1,-1 0-1,1 0 1,0 0-1,0 1 1,1-1-1,0 1 1,0 0-1,0 0 1,0 1-1,1 0 1,0 0-1,10-6 1,-4 5-263,-1 1 1,1 0-1,16-2 1,17-6-7,-5-3-57</inkml:trace>
</inkml:ink>
</file>

<file path=ppt/ink/ink3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4.472"/>
    </inkml:context>
    <inkml:brush xml:id="br0">
      <inkml:brushProperty name="width" value="0.05" units="cm"/>
      <inkml:brushProperty name="height" value="0.05" units="cm"/>
    </inkml:brush>
  </inkml:definitions>
  <inkml:trace contextRef="#ctx0" brushRef="#br0">62 5 19324,'1'0'86,"-1"0"-1,0-1 1,1 1 0,-1 0-1,0-1 1,1 1-1,-1 0 1,0-1 0,1 1-1,-1 0 1,1 0-1,-1 0 1,0-1 0,1 1-1,-1 0 1,1 0-1,-1 0 1,1 0 0,-1 0-1,1 0 1,-1 0 0,1 0-1,-1 0 1,1 0-1,-1 0 1,1 0 0,-1 0-1,1 0 1,1 13 1323,-12 30-278,7-33-850,-15 57-58,3 1-1,3 1 1,3-1 0,-1 123 0,10-182-192,1 1 0,0-1 0,0 1 0,1-1 0,0 1 1,1-1-1,4 11 0,-5-17-53,-1 0 0,1-1 0,-1 1 0,1-1 0,0 1-1,0-1 1,0 0 0,0 0 0,1 0 0,-1 0 0,1 0 0,-1 0 0,1 0 0,-1-1 0,1 0 0,0 1 0,0-1-1,0 0 1,0 0 0,0-1 0,0 1 0,0-1 0,0 1 0,0-1 0,0 0 0,4 0 0,5-2-170,0 1 0,0-2 0,0 0 0,-1 0 0,1-1 0,-1 0-1,20-11 1,14-9-237</inkml:trace>
</inkml:ink>
</file>

<file path=ppt/ink/ink3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4.995"/>
    </inkml:context>
    <inkml:brush xml:id="br0">
      <inkml:brushProperty name="width" value="0.05" units="cm"/>
      <inkml:brushProperty name="height" value="0.05" units="cm"/>
    </inkml:brush>
  </inkml:definitions>
  <inkml:trace contextRef="#ctx0" brushRef="#br0">193 1 18212,'-3'-1'189,"-1"1"0,1 0 1,0 0-1,0 0 0,-1 1 1,1-1-1,0 1 0,0-1 0,0 1 1,-1 0-1,1 0 0,0 1 1,-4 1-1,1 1 87,0 0-1,1 0 1,-1 1-1,1-1 1,-9 11 0,2-1 138,1 1 1,0 1 0,-15 31-1,17-29-272,1 1 0,-9 31 0,15-44-131,0 1 0,1-1 0,0 0 0,0 1 0,1 0-1,0-1 1,0 1 0,0-1 0,1 1 0,0-1 0,0 1-1,3 6 1,-3-10-7,0-1-1,0 0 0,0 1 0,1-1 0,-1 0 1,1 0-1,-1 0 0,1 0 0,0 0 0,0 0 1,0-1-1,0 1 0,0-1 0,0 1 1,0-1-1,1 0 0,-1 0 0,0 0 0,1 0 1,-1 0-1,1 0 0,-1-1 0,1 1 0,-1-1 1,1 0-1,-1 0 0,1 0 0,0 0 1,-1 0-1,1 0 0,-1-1 0,5 0 0,1-1 11,0 0 0,-1-1-1,1 0 1,-1 0 0,1 0-1,-1-1 1,0 0 0,0-1-1,9-7 1,-1-2 32,-1-1 1,0 0-1,-1 0 0,-1-2 0,-1 1 1,0-2-1,-1 1 0,-1-1 1,-1-1-1,0 1 0,-2-1 1,0-1-1,4-25 0,-8 24 31,-2 21-77,0 0 0,0 0 0,0 0 1,-1 0-1,1 0 0,0 0 0,0 0 1,0 0-1,0 0 0,0 0 1,0 0-1,-1 0 0,1 0 0,0 0 1,0 0-1,0 0 0,0 0 0,0 0 1,-1 0-1,1 0 0,0 0 1,0 0-1,0 0 0,0 0 0,0 0 1,0 0-1,0 0 0,-1 1 0,1-1 1,0 0-1,0 0 0,0 0 0,0 0 1,0 0-1,0 0 0,0 0 1,0 0-1,0 1 0,-1-1 0,1 0 1,0 0-1,0 0 0,0 0 0,0 0 1,0 0-1,0 1 0,0-1 0,0 0 1,0 0-1,0 0 0,0 0 1,0 0-1,0 0 0,0 1 0,0-1 1,0 0-1,-14 36-129,8-13-402,-8 46 1,13-62 356,0-1 0,0 1 0,1 0 1,0 0-1,1 0 0,-1 0 0,1 0 1,1-1-1,-1 1 0,1 0 1,4 9-1,-5-15 141,-1 0-1,1 0 1,-1 0 0,1 0 0,0 0 0,0 0 0,-1 0-1,1 0 1,0-1 0,0 1 0,0 0 0,0 0 0,0-1-1,0 1 1,1 0 0,17-2-600</inkml:trace>
</inkml:ink>
</file>

<file path=ppt/ink/ink3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5.425"/>
    </inkml:context>
    <inkml:brush xml:id="br0">
      <inkml:brushProperty name="width" value="0.05" units="cm"/>
      <inkml:brushProperty name="height" value="0.05" units="cm"/>
    </inkml:brush>
  </inkml:definitions>
  <inkml:trace contextRef="#ctx0" brushRef="#br0">114 0 18020,'-8'9'484,"0"1"1,1 0-1,0 0 0,1 0 1,0 1-1,-7 16 0,-21 69 1268,32-91-1621,-3 11 149,0 0 0,1 1 0,1-1-1,1 1 1,-1 24 0,2-38-282,1 1 0,0-1-1,1 1 1,-1-1 0,1 0 0,-1 1 0,1-1-1,0 0 1,0 1 0,1-1 0,-1 0 0,0 0-1,1 0 1,0 0 0,0 0 0,0 0 0,0 0-1,0-1 1,1 1 0,-1-1 0,1 0 0,0 0 0,-1 0-1,1 0 1,0 0 0,0 0 0,0-1 0,1 1-1,-1-1 1,0 0 0,0 0 0,1 0 0,4 0-1,3 0-239,0-1 1,1 0-1,-1-1 0,1 0 0,-1-1 0,0 0 0,16-6 0,-15 5-45,-1 0 0,1 0-1,0 2 1,0-1 0,0 1-1,20 1 1,-31 0 289,0 0 0,0 0 0,1 0 0,-1 0 0,0 1 0,0-1-1,1 0 1,-1 0 0,0 1 0,0-1 0,0 1 0,0-1 0,1 1 0,-1 0 0,0-1 0,0 1 0,0 0-1,0 0 1,-1 0 0,1-1 0,0 1 0,0 0 0,0 0 0,-1 0 0,1 0 0,0 1 0,-1-1 0,1 0-1,-1 0 1,0 0 0,1 0 0,-1 1 0,0-1 0,0 0 0,1 0 0,-1 1 0,0-1 0,0 0-1,0 0 1,-1 0 0,1 2 0,-1 1 89,0 0 0,-1 0-1,1-1 1,-1 1 0,0 0-1,0-1 1,0 0 0,0 1-1,0-1 1,-1 0 0,-4 4-1,-3 2 60,-1-1-1,0-1 1,-1 0-1,0 0 1,0-1-1,0-1 0,0 0 1,-1-1-1,0 0 1,0-1-1,0 0 1,0-1-1,-1 0 1,1-1-1,-1-1 0,-14-1 1,26 1-252,0-1-1,0 1 1,-1 0 0,1-1-1,0 1 1,0-1 0,0 0-1,0 0 1,0 1 0,0-1-1,0-1 1,0 1 0,0 0-1,0 0 1,0-1 0,1 1-1,-1-1 1,1 0 0,-3-2-1,3 2 41,1 0-1,-1 1 1,0-1-1,1 0 0,-1 0 1,1 0-1,0 1 1,0-1-1,0 0 0,0 0 1,0 0-1,0 1 1,0-1-1,0 0 0,1 0 1,-1 0-1,1 1 1,-1-1-1,1 0 0,0 1 1,0-1-1,0 0 1,0 1-1,2-3 0,20-24-733</inkml:trace>
</inkml:ink>
</file>

<file path=ppt/ink/ink3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5.798"/>
    </inkml:context>
    <inkml:brush xml:id="br0">
      <inkml:brushProperty name="width" value="0.05" units="cm"/>
      <inkml:brushProperty name="height" value="0.05" units="cm"/>
    </inkml:brush>
  </inkml:definitions>
  <inkml:trace contextRef="#ctx0" brushRef="#br0">233 103 18476,'-12'8'1022,"0"-1"0,-21 11-1,-19 11 415,31-13-613,-31 28 0,47-39-754,-1 0 0,2 0-1,-1 1 1,0 0-1,1 0 1,0 0-1,1 0 1,-1 1-1,1 0 1,-3 11-1,5-17-65,1 0 0,0 0 0,0 0 0,0 0 0,0 0-1,-1 0 1,2 0 0,-1 0 0,0 0 0,0 0-1,0 0 1,0 0 0,1 0 0,-1 0 0,0 0 0,1 0-1,-1 0 1,1 0 0,-1-1 0,1 1 0,-1 0 0,1 0-1,1 1 1,0-1 3,-1 0 1,1 1-1,0-1 0,0 0 0,0 0 1,0-1-1,0 1 0,1 0 0,-1-1 0,3 1 1,7 0 13,-1 0 1,1-1 0,14-2-1,-21 2-19,201-31 13,-202 31-14,-2-1-5,6 0 41,0 0-1,0-1 1,0-1 0,-1 1 0,11-5-1,-16 6-9,-1 0 0,1 0-1,-1 0 1,0 0 0,1 0 0,-1 0-1,0-1 1,1 1 0,-1 0 0,0-1-1,0 1 1,0-1 0,0 1-1,0-1 1,-1 0 0,1 1 0,0-1-1,-1 0 1,1 1 0,-1-1-1,1 0 1,-1 0 0,0 1 0,0-1-1,0 0 1,0 0 0,0 1 0,0-1-1,-1 0 1,0-2 0,-27-86 848,19 67-708,2 0 0,-9-43 0,15 64-159,1 0-1,0 1 1,0-1 0,0 0 0,0 1-1,0-1 1,0 0 0,0 1 0,1-1-1,-1 0 1,0 1 0,1-1 0,-1 1-1,2-2 1,-1 2-15,-1 0 0,1 0 0,-1 0 0,1 1 0,0-1 0,0 1 0,-1-1 1,1 0-1,0 1 0,0-1 0,0 1 0,0 0 0,0-1 0,0 1 0,0 0 0,0-1 0,0 1 0,0 0 0,6 0-122,-1 0 0,1 0-1,-1 1 1,0 0 0,1 0 0,6 3-1,13 1-619,61 0 31,-40-4 269</inkml:trace>
</inkml:ink>
</file>

<file path=ppt/ink/ink3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6.325"/>
    </inkml:context>
    <inkml:brush xml:id="br0">
      <inkml:brushProperty name="width" value="0.05" units="cm"/>
      <inkml:brushProperty name="height" value="0.05" units="cm"/>
    </inkml:brush>
  </inkml:definitions>
  <inkml:trace contextRef="#ctx0" brushRef="#br0">9 0 16636,'2'1'149,"-1"0"0,1-1 0,-1 1 0,0 0 0,0 0 0,1 0 1,-1 0-1,0 0 0,0 1 0,0-1 0,0 0 0,0 0 1,0 1-1,-1-1 0,1 1 0,0-1 0,-1 0 0,1 1 0,-1-1 1,1 1-1,-1 0 0,0-1 0,0 1 0,0-1 0,0 1 0,0-1 1,0 1-1,0 2 0,-1 11 590,0-1 0,-3 17 0,2-19-63,-8 60 777,-1 89-1,11-157-1432,0 0-1,0 0 0,1 0 1,-1-1-1,1 1 1,0 0-1,0-1 1,0 1-1,1 0 1,1 3-1,-2-7-14,-1 1-1,1 0 1,0 0-1,-1 0 1,1 0-1,0-1 1,0 1-1,0 0 1,-1-1-1,1 1 1,0 0-1,0-1 1,0 1-1,0-1 1,0 0 0,0 1-1,0-1 1,0 0-1,1 0 1,-1 1-1,0-1 1,0 0-1,0 0 1,0 0-1,0 0 1,0-1-1,0 1 1,0 0-1,0 0 1,0-1 0,0 1-1,0 0 1,0-1-1,0 1 1,0-1-1,0 0 1,0 1-1,1-2 1,5-2 11,-1-1 0,0 0 0,-1 0 0,1 0 0,-1-1 0,8-11 0,26-43 57,-22 32-42,14-27 25,-19 34-33,0 0 1,24-30 0,-36 50-24,1 0 0,-1 0 0,1 0 0,0 1 0,-1-1 0,1 0 0,0 0 1,0 1-1,-1-1 0,1 0 0,0 1 0,0-1 0,0 1 0,0-1 1,0 1-1,0 0 0,0-1 0,0 1 0,0 0 0,0 0 0,2-1 1,-3 2-2,1-1 1,0 0-1,-1 1 1,1-1-1,0 1 1,-1-1-1,1 1 1,-1-1-1,1 1 0,-1 0 1,1-1-1,-1 1 1,1 0-1,-1-1 1,0 1-1,1 0 1,-1-1-1,0 1 1,0 0-1,1 0 1,-1 1-1,2 7-5,-1 1 0,0 0 0,0 14 0,-1-18 7,0 17-12,-1-16 10,1 1 0,0 0 0,0-1 0,1 1 0,0-1 0,0 1-1,1-1 1,0 1 0,4 9 0,-5-16 1,-1 0 1,1 0-1,0 0 0,0 0 0,0 0 1,0-1-1,0 1 0,0 0 0,0-1 0,0 1 1,0-1-1,0 1 0,0-1 0,1 1 0,-1-1 1,0 0-1,0 0 0,0 0 0,1 1 1,-1-1-1,0 0 0,0 0 0,0-1 0,1 1 1,-1 0-1,0 0 0,0-1 0,0 1 1,2-1-1,34-15-44,-34 14 37,21-13-52,22-11-88,-43 25 116,1-1 0,-1 1 0,1-1 0,-1 1 0,1 0 0,0 0 0,0 1 0,-1-1 0,1 1 0,5 0 0,-8 0-3,0 0 0,0 1-1,0-1 1,-1 0 0,1 1-1,0-1 1,0 0 0,0 1-1,-1-1 1,1 1-1,0-1 1,0 1 0,-1 0-1,1-1 1,-1 1 0,1 0-1,0-1 1,-1 1 0,1 0-1,-1 0 1,0-1-1,1 1 1,-1 0 0,0 0-1,1 0 1,-1 0 0,0 0-1,0-1 1,0 1 0,1 0-1,-1 0 1,0 0 0,-1 0-1,1 0 1,0 0-1,0 1 1,0 0-34,0-1-1,0 0 1,0 1 0,0-1 0,0 1-1,0-1 1,1 0 0,-1 1-1,0-1 1,1 0 0,-1 1 0,2 0-1,1-3-231,0-5-76</inkml:trace>
</inkml:ink>
</file>

<file path=ppt/ink/ink3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6.833"/>
    </inkml:context>
    <inkml:brush xml:id="br0">
      <inkml:brushProperty name="width" value="0.05" units="cm"/>
      <inkml:brushProperty name="height" value="0.05" units="cm"/>
    </inkml:brush>
  </inkml:definitions>
  <inkml:trace contextRef="#ctx0" brushRef="#br0">191 67 17260,'-18'6'1119,"0"1"-1,1 1 1,0 0 0,-19 13 0,28-16-914,0 0 0,1 1 1,0 0-1,0 0 0,0 0 0,1 1 0,0 0 0,0 1 0,1-1 1,-7 13-1,11-18-203,0 0 1,1 0-1,-1 0 1,0 1-1,1-1 1,-1 0-1,1 0 1,0 1 0,0-1-1,0 0 1,0 0-1,0 1 1,0-1-1,1 0 1,-1 1-1,1-1 1,-1 0-1,1 0 1,0 0-1,0 0 1,0 0-1,0 0 1,0 0 0,1 0-1,-1 0 1,0 0-1,1-1 1,0 1-1,-1 0 1,1-1-1,0 0 1,0 1-1,-1-1 1,1 0-1,0 0 1,3 1-1,6 4-51,0-1 0,1-1-1,0 0 1,0 0-1,14 2 1,-17-5 20,0 1 0,-1-1-1,1 0 1,0-1 0,0 0 0,0-1-1,0 0 1,-1 0 0,1-1 0,13-4-1,-18 5 43,0-1-1,-1 0 0,1 0 1,0 0-1,-1 0 0,0 0 1,1-1-1,-1 0 0,0 1 1,0-1-1,-1 0 0,1-1 1,-1 1-1,1 0 0,-1-1 1,0 1-1,0-1 0,-1 0 1,1 0-1,-1 0 0,0 0 1,0 0-1,0 0 0,0-7 1,0-4 81,-1 0 0,-1 0 0,-1 0 0,0 1 0,-1-1 0,-1 0 0,-10-28 1,1 1 72,12 41-166,1 1 1,0-1-1,-1 0 1,1 1-1,0-1 0,0 1 1,0-1-1,-1 0 1,1 1-1,0-1 1,0 1-1,0-1 1,0 0-1,0 1 0,0-1 1,0 1-1,0-1 1,0 0-1,1 1 1,-1-1-1,0 0 0,0 1 1,1-1-1,-1 1 1,0-1-1,0 1 1,1-1-1,-1 1 0,1-1 1,-1 1-1,0-1 1,1 1-1,-1-1 1,1 1-1,-1 0 1,1-1-1,-1 1 0,1 0 1,0-1-1,-1 1 1,1 0-1,-1 0 1,1 0-1,-1-1 0,1 1 1,0 0-1,-1 0 1,1 0-1,0 0 1,0 0-1,5 1-36,1 0-1,-1 0 1,1 0 0,8 3 0,5 1-238,0-1-110,0-2 0,1-1 0,-1-1 0,1 0 0,-1-1 0,23-5 0,-3-4-186</inkml:trace>
</inkml:ink>
</file>

<file path=ppt/ink/ink3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7.330"/>
    </inkml:context>
    <inkml:brush xml:id="br0">
      <inkml:brushProperty name="width" value="0.05" units="cm"/>
      <inkml:brushProperty name="height" value="0.05" units="cm"/>
    </inkml:brush>
  </inkml:definitions>
  <inkml:trace contextRef="#ctx0" brushRef="#br0">119 0 16355,'-6'6'433,"1"1"0,0 0 0,0 0-1,1 0 1,0 1 0,0-1 0,1 1-1,-4 14 1,-14 70 2289,20-84-2406,-7 35 595,-11 58 384,-7 137-1,26-237-1280,0 0 0,0 1 0,0-1 0,0 0-1,0 0 1,0 1 0,0-1 0,0 0 0,1 0-1,-1 0 1,0 0 0,1 1 0,-1-1 0,1 0-1,0 0 1,0 1 0,0-1 1,-1-1 0,1 0 0,-1 1 0,1-1 1,-1 0-1,1 0 0,-1 1 0,1-1 0,0 0 0,-1 0 0,1 0 1,-1 0-1,1 0 0,0 0 0,-1 0 0,1 0 0,-1 0 0,1 0 0,0 0 1,-1 0-1,1 0 0,0-1 0,4-1 63,0 0 0,-1 0 0,0-1 1,0 0-1,0 0 0,6-5 0,337-345 605,-347 353-683,9-11-1147,-26 22-2782,4 6 2809</inkml:trace>
  <inkml:trace contextRef="#ctx0" brushRef="#br0" timeOffset="1">203 485 15963,'0'28'2217,"4"1"-1321,12-11-416,0-2 1497,9-10-1697,3-6 152,2-6-264,1-8-232,-2-5-216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6.930"/>
    </inkml:context>
    <inkml:brush xml:id="br0">
      <inkml:brushProperty name="width" value="0.05" units="cm"/>
      <inkml:brushProperty name="height" value="0.05" units="cm"/>
    </inkml:brush>
  </inkml:definitions>
  <inkml:trace contextRef="#ctx0" brushRef="#br0">357 116 14947,'0'-4'181,"0"-1"0,0 0-1,-1 0 1,1 0 0,-1 1 0,0-1-1,-1 1 1,1-1 0,-1 0 0,0 1-1,0 0 1,0 0 0,-1-1 0,1 1-1,-1 1 1,0-1 0,0 0 0,0 1-1,-1-1 1,1 1 0,-1 0 0,0 0-1,0 1 1,0-1 0,0 1 0,0-1-1,-1 2 1,1-1 0,-1 0 0,1 1-1,-1 0 1,0 0 0,-7-1 0,3 1-17,-1 1 1,0 1 0,0-1 0,0 1-1,1 1 1,-1 0 0,0 0 0,1 1-1,0 0 1,0 1 0,0 0 0,0 0-1,0 1 1,1 0 0,0 1 0,0 0-1,-11 10 1,12-10-147,0 0 0,0 1-1,1 0 1,0 0 0,1 0-1,-1 1 1,1 0 0,1 0 0,-1 0-1,1 0 1,1 1 0,0 0-1,0-1 1,1 1 0,0 1-1,0-1 1,1 0 0,-1 15 0,3-22-13,-1 0 0,0 0 0,0 0 0,1 0 0,-1 0 0,1 0 0,0 0 0,-1 0 0,1 0 0,0 0 0,0 0 0,0-1 1,1 1-1,-1 0 0,0-1 0,1 1 0,-1-1 0,0 1 0,4 1 0,-2-1 8,0 0 1,0-1-1,1 0 1,-1 0-1,0 0 1,1 0-1,-1 0 1,1 0-1,-1-1 1,7 0-1,3 0 33,0-2 1,0 1-1,1-2 0,-2 0 0,15-4 0,-6-1 18,1 0-1,-1-1 1,0-1-1,-1-1 0,0 0 1,-1-2-1,0-1 1,-1 0-1,0-1 0,20-23 1,-35 34-92,0 0 0,-1 1 0,1-1 0,-1 0-1,0 0 1,0 0 0,-1 0 0,2-6 0,-2 9 2,-1 1-1,0-1 0,0 1 1,0-1-1,0 0 1,0 1-1,0-1 0,0 1 1,0-1-1,0 0 0,0 1 1,0-1-1,-1 1 1,1-1-1,0 1 0,0-1 1,-1 0-1,1 1 1,0-1-1,-1 1 0,1-1 1,0 1-1,-1-1 1,-1 0-39,1 1-1,0-1 1,0 1 0,0 0 0,0-1 0,0 1 0,0 0 0,-1 0 0,1 0 0,0 0 0,0 0 0,0 0 0,0 0 0,-1 0 0,1 1 0,0-1 0,-2 1 0,-1 1-80,0-1 0,-1 1 1,1 1-1,0-1 0,0 0 0,0 1 1,1 0-1,-1 0 0,0 0 0,1 1 0,0-1 1,0 1-1,0-1 0,0 1 0,-3 7 1,-10 18-685</inkml:trace>
</inkml:ink>
</file>

<file path=ppt/ink/ink3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7.857"/>
    </inkml:context>
    <inkml:brush xml:id="br0">
      <inkml:brushProperty name="width" value="0.05" units="cm"/>
      <inkml:brushProperty name="height" value="0.05" units="cm"/>
    </inkml:brush>
  </inkml:definitions>
  <inkml:trace contextRef="#ctx0" brushRef="#br0">165 457 13851,'3'0'343,"0"0"0,0 1 0,1-1 1,-1-1-1,0 1 0,0 0 0,0-1 0,0 0 0,0 0 1,0 0-1,0 0 0,0 0 0,0 0 0,0-1 0,-1 0 1,1 1-1,3-4 0,-4 4-266,-1 0 1,0 0-1,0 0 0,1 0 1,-1 0-1,0 0 0,0-1 0,0 1 1,0 0-1,0 0 0,-1-1 1,1 1-1,0-1 0,-1 1 1,1-1-1,-1 1 0,1-1 1,-1 1-1,0-1 0,1 1 1,-1-1-1,0 0 0,0 1 1,0-1-1,-1 1 0,1-1 1,0 1-1,0-1 0,-1 0 1,1 1-1,-1-1 0,1 1 1,-1 0-1,0-1 0,0 1 1,-1-2-1,0 1-10,0 0 1,0 0-1,-1 0 1,1 0-1,-1 0 1,1 1-1,-1-1 1,0 1-1,0 0 1,1-1-1,-1 2 1,0-1-1,0 0 1,0 0-1,0 1 1,0 0-1,0-1 1,-1 1-1,-4 1 1,1-1-7,-1 1 0,1 0 1,0 0-1,-1 1 0,1 0 1,-14 6-1,13-3-45,1 0 0,-1 0-1,1 1 1,0 0 0,0 0 0,1 1 0,0-1 0,0 2 0,1-1-1,-1 1 1,2-1 0,-1 1 0,1 1 0,0-1 0,-3 11-1,5-12 4,0 0-1,0 0 1,1 0-1,0 0 0,0 0 1,1 0-1,0 0 0,1 15 1,0-18-6,0 1 0,0-1 0,0 0 0,1 0 0,-1 0 0,1 0 0,0 0 0,0 0 0,1 0 0,-1 0 0,1-1 0,0 1 0,0-1 0,0 0 0,4 3 0,-3-3-1,1 0 1,0 0 0,-1-1-1,1 1 1,0-1 0,0-1-1,0 1 1,0-1-1,0 0 1,1 0 0,-1 0-1,0-1 1,1 1 0,-1-1-1,0-1 1,1 1-1,-1-1 1,0 0 0,0 0-1,10-3 1,1-2 9,1-1 0,-1-1 0,0 0 1,29-20-1,-15 6 0,-1-1 0,-2-2 1,0-1-1,-1-1 0,42-59 0,-34 34 1,-1-1-1,44-102 0,-72 144-13,18-48 34,-21 53-36,-1 1-1,1-1 1,-1 0-1,0 1 1,0-1-1,-1 0 1,0 0-1,0-6 1,0 12-7,-1 0 1,1-1 0,0 1 0,0 0-1,0 0 1,0 0 0,0 0 0,0-1-1,0 1 1,0 0 0,-1 0 0,1 0-1,0 0 1,0-1 0,0 1-1,0 0 1,0 0 0,-1 0 0,1 0-1,0 0 1,0 0 0,0 0 0,-1-1-1,1 1 1,0 0 0,0 0 0,0 0-1,-1 0 1,1 0 0,0 0 0,0 0-1,0 0 1,-1 0 0,1 0 0,0 0-1,0 0 1,0 0 0,-1 0 0,1 0-1,0 1 1,0-1 0,0 0 0,-1 0-1,1 0 1,0 0 0,0 0 0,0 0-1,0 0 1,-1 1 0,1-1 0,0 0-1,0 0 1,0 0 0,0 0 0,0 1-1,0-1 1,0 0 0,-1 0 0,1 0-1,0 1 1,-10 12 26,-4 14-4,3 1 1,0 1-1,1 0 0,-7 45 1,10-41-24,1-1 1,3 2-1,-1 48 1,4-64-62,1 0-1,1 0 1,1 0 0,1 0 0,0-1 0,1 1 0,1-1 0,8 17 0,-12-30 9,0-1 0,0 0 1,0 0-1,0 0 1,1 0-1,0 0 0,-1 0 1,1-1-1,5 4 0,-8-6 39,1 1-1,-1-1 1,0 0-1,1 0 1,-1 1-1,1-1 1,-1 0-1,1 0 0,-1 0 1,1 0-1,-1 0 1,0 1-1,1-1 1,-1 0-1,1 0 1,-1 0-1,1 0 1,-1 0-1,1-1 1,-1 1-1,1 0 1,-1 0-1,1 0 1,-1 0-1,1 0 1,-1-1-1,0 1 1,1 0-1,0-1 1,-1 0-8,1 0 1,0-1 0,-1 1-1,1 0 1,-1-1 0,1 1-1,-1 0 1,0-1 0,0 1 0,1-1-1,-1 1 1,0-1 0,0 1-1,0 0 1,-1-3 0,0-7-27,-1 0 1,0 0 0,-1 1-1,0-1 1,-1 1-1,-7-15 1,-37-61 193,26 49-20,5 10 13,10 16-30,1 1 1,0-1-1,1 0 1,0 0-1,-6-19 1,10 29-101,1 0 0,0 0-1,0 0 1,-1 0 0,1 0 0,0 0 0,0 0-1,0 0 1,0 0 0,0 0 0,0 0-1,1 0 1,-1 1 0,0-1 0,0 0 0,1 0-1,-1 0 1,0 0 0,1 0 0,-1 0 0,1 1-1,-1-1 1,1 0 0,-1 0 0,1 1-1,0-1 1,-1 0 0,1 1 0,0-1 0,0 1-1,0-1 1,-1 1 0,1-1 0,0 1-1,0-1 1,0 1 0,0 0 0,0-1 0,0 1-1,0 0 1,0 0 0,-1 0 0,1 0 0,0 0-1,0 0 1,1 0 0,6 0-18,0 1 0,0 0 1,0 0-1,11 4 0,-12-3-60,140 25-3204,-110-25 2628</inkml:trace>
</inkml:ink>
</file>

<file path=ppt/ink/ink3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8.807"/>
    </inkml:context>
    <inkml:brush xml:id="br0">
      <inkml:brushProperty name="width" value="0.05" units="cm"/>
      <inkml:brushProperty name="height" value="0.05" units="cm"/>
    </inkml:brush>
  </inkml:definitions>
  <inkml:trace contextRef="#ctx0" brushRef="#br0">3 0 17644,'-2'31'3396,"1"2"-1602,3 48 324,-2-72-1999,1-1 0,1 0-1,0 0 1,0 0 0,0 0-1,1 0 1,5 10 0,-6-15-102,-1-1 0,1 0 1,-1 1-1,1-1 1,0 0-1,0 0 0,0 0 1,0 0-1,0 0 1,1-1-1,-1 1 0,0-1 1,1 1-1,0-1 1,-1 0-1,1 0 0,-1 0 1,1 0-1,0 0 1,0-1-1,0 1 1,-1-1-1,1 0 0,0 0 1,0 0-1,0 0 1,0 0-1,-1-1 0,1 1 1,0-1-1,0 0 1,4-2-1,7-2 14,0-1 0,0-1-1,-1-1 1,21-14 0,-30 20-25,33-27 31,17-12-11,-49 38-31,0 0 1,0 0-1,1 1 1,-1-1 0,1 1-1,-1 0 1,1 1-1,9-2 1,-13 3 1,-1 0 1,1 0-1,-1 0 0,0 0 1,1 0-1,-1 0 1,1 1-1,-1-1 0,1 1 1,-1-1-1,0 1 0,1-1 1,-1 1-1,0 0 0,0 0 1,0-1-1,1 1 0,-1 0 1,0 0-1,0 0 0,1 2 1,17 30-24,-18-29 26,0-1 0,1 1 0,-1-1 0,1 0 0,0 0 0,0 0 1,0 0-1,0 0 0,0 0 0,1-1 0,-1 1 0,1-1 0,0 1 0,5 2 0,-4-3 5,0-1-1,1-1 1,-1 1-1,0-1 1,0 1-1,1-1 1,-1 0-1,0-1 1,1 1-1,-1-1 1,0 0-1,0 0 1,7-3-1,7-3 10,30-16 1,-33 15-15,-1 1-5,1 0-1,-1 1 1,2 0 0,-1 1-1,21-4 1,-33 8-18,1 1 0,-1 0 0,1 0 0,-1 0 0,1 0 0,-1 0 0,1 1 0,-1-1 0,1 1 1,-1 0-1,0 0 0,1 1 0,2 1 0,-3-2-33,-1 1 1,0 0-1,0 0 1,1 0-1,-2 0 1,1 0-1,0 0 1,0 1-1,-1-1 1,1 1-1,-1-1 1,0 1-1,0-1 1,0 1-1,0 0 1,0 0-1,0-1 1,0 5-1,-1 2-626,0-9 669,1 0 0,-1 0-1,0 0 1,0 0 0,0 1-1,0-1 1,0 0 0,0 0 0,0 0-1,0 0 1,0 0 0,0 0 0,0 0-1,0 0 1,0 0 0,0 1-1,0-1 1,0 0 0,0 0 0,0 0-1,0 0 1,0 0 0,0 0 0,0 0-1,0 0 1,0 0 0,0 1-1,0-1 1,0 0 0,0 0 0,0 0-1,0 0 1,0 0 0,0 0 0,0 0-1,-1 0 1,1 0 0,0 0-1,0 1 1,0-1 0,0 0 0,0 0-1,0 0 1,0 0 0,0 0 0,0 0-1,0 0 1,-1 0 0,1 0 0,0 0-1,0 0 1,0 0 0,0 0-1,0 0 1,0 0 0,0 0 0,0 0-1,-1 0 1,1 0 0,0 0 0,0 0-1,0 0 1,0 0 0,0 0-1,0 0 1,0 0 0,0 0 0,-1-1-1,-2-4-419</inkml:trace>
</inkml:ink>
</file>

<file path=ppt/ink/ink3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9.235"/>
    </inkml:context>
    <inkml:brush xml:id="br0">
      <inkml:brushProperty name="width" value="0.05" units="cm"/>
      <inkml:brushProperty name="height" value="0.05" units="cm"/>
    </inkml:brush>
  </inkml:definitions>
  <inkml:trace contextRef="#ctx0" brushRef="#br0">3 0 18388,'-3'8'1640,"3"-1"-1296,3-4-584,5-3 1361,3-4-697,-2-4-296</inkml:trace>
</inkml:ink>
</file>

<file path=ppt/ink/ink3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19.937"/>
    </inkml:context>
    <inkml:brush xml:id="br0">
      <inkml:brushProperty name="width" value="0.05" units="cm"/>
      <inkml:brushProperty name="height" value="0.05" units="cm"/>
    </inkml:brush>
  </inkml:definitions>
  <inkml:trace contextRef="#ctx0" brushRef="#br0">337 159 14331,'6'-11'945,"0"0"0,-1-1 1,0 0-1,-1 0 0,4-19 0,-7 28-718,-1-1-1,1 1 0,-1 0 0,0-1 0,0 1 1,-1-1-1,1 1 0,0-1 0,-1 1 0,0 0 1,-1-5-1,1 7-130,0-1-1,0 0 1,0 1 0,-1-1 0,1 1-1,0-1 1,0 1 0,-1 0 0,1-1 0,-1 1-1,1 0 1,-1 0 0,0 0 0,1 0-1,-1 0 1,0 1 0,0-1 0,1 0 0,-1 1-1,0-1 1,-3 1 0,-3-1 12,1 1 1,0 1-1,-1-1 1,1 1-1,0 0 1,-1 1-1,1 0 1,0 0-1,0 0 1,1 1-1,-1 0 0,0 1 1,1-1-1,0 1 1,-8 6-1,-6 6-51,0 0 0,1 2 0,-18 21 0,23-23-49,0 1 0,2 1 0,0 0 0,1 1 0,-14 31 1,20-36-3,0-1 1,0 1 0,1 0 0,1 0-1,1 0 1,0 0 0,0 1 0,2-1-1,1 20 1,-1-29-2,1 1 0,0-1-1,0 0 1,0 0 0,1 0 0,0 0-1,0 0 1,0-1 0,0 1 0,1-1-1,0 1 1,0-1 0,0 0-1,0 0 1,1 0 0,-1 0 0,1-1-1,0 1 1,0-1 0,1 0 0,-1 0-1,1-1 1,-1 1 0,7 1 0,-2-1 2,-1 0 0,0-2 1,1 1-1,-1-1 0,1 0 0,0 0 1,-1-1-1,1-1 0,-1 1 1,1-1-1,-1-1 0,1 1 1,-1-2-1,9-2 0,0-1 13,0-2 0,-1 0 0,29-19 1,-39 24-16,-1-1-1,1 0 1,-1 0 0,0-1 0,-1 1 0,1-1 0,-1 0 0,0 0 0,0-1 0,-1 1 0,1-1 0,-1 0 0,-1 0 0,4-8 0,-6 13-4,1 0 0,-1-1 0,0 1 0,0 0 1,1-1-1,-1 1 0,0-1 0,0 1 0,0 0 0,0-1 0,-1 1 0,1 0 1,0-1-1,-1 1 0,1 0 0,0-1 0,-1 1 0,0 0 0,1 0 1,-1-1-1,0 1 0,1 0 0,-1 0 0,0 0 0,-2-2 0,1 2 0,-1 0-1,1-1 1,0 1 0,-1 0-1,0 0 1,1 1-1,-1-1 1,1 1-1,-1-1 1,0 1-1,1 0 1,-5 0-1,-4 0 6,0 1 0,0 1 0,0 0 0,0 0 0,-15 6 0,20-6 7,-1 0 0,1 1 0,0 0 1,0 0-1,0 0 0,0 1 0,1 0 1,-1 0-1,1 1 0,-7 6 0,12-10-10,0-1-1,0 1 1,-1-1 0,1 1-1,0-1 1,0 0-1,0 1 1,0-1 0,0 1-1,0-1 1,-1 1-1,1-1 1,0 1 0,1-1-1,-1 1 1,0-1 0,0 1-1,0-1 1,0 1-1,0-1 1,0 0 0,0 1-1,1-1 1,-1 1-1,0-1 1,0 1 0,1-1-1,-1 0 1,0 1-1,1-1 1,-1 0 0,0 1-1,1-1 1,-1 0-1,0 0 1,1 1 0,-1-1-1,1 0 1,-1 0-1,0 1 1,1-1 0,-1 0-1,1 0 1,-1 0-1,1 0 1,-1 0 0,1 0-1,-1 0 1,1 0-1,-1 0 1,1 0 0,-1 0-1,1 0 1,26 1 76,-3-5-69,-1-1 0,0 0 0,0-2-1,0-1 1,-1 0 0,27-16 0,-16 9-94,54-17 1,-85 31 71,0 0 0,0 1 1,1-1-1,-1 1 1,0-1-1,1 1 1,-1 0-1,1 0 1,-1 0-1,0 0 0,1 0 1,-1 1-1,0-1 1,5 2-1,-6-1 8,0 0 0,0 0 0,0 0 0,0 0 1,0 0-1,-1 0 0,1 0 0,0 0 0,0 1 0,-1-1 0,1 0 0,-1 0 0,1 1 0,-1-1 0,0 0 0,1 1 0,-1-1 0,0 0 0,0 1 0,0-1 0,0 0 0,0 1 0,0-1 0,-1 0 0,1 1 0,-1 1 1,-4 23 127,-2 0-1,-1 0 1,-17 40 0,11-33-2122,-9 39 0,24-81 1418,2-10-239</inkml:trace>
</inkml:ink>
</file>

<file path=ppt/ink/ink3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21.255"/>
    </inkml:context>
    <inkml:brush xml:id="br0">
      <inkml:brushProperty name="width" value="0.05" units="cm"/>
      <inkml:brushProperty name="height" value="0.05" units="cm"/>
    </inkml:brush>
  </inkml:definitions>
  <inkml:trace contextRef="#ctx0" brushRef="#br0">20 143 15283,'0'3'2712,"0"-3"-2661,0 0 0,0 0 0,0 0 1,0 0-1,0 0 0,0 0 0,0 0 0,-1 0 0,12 3 1930,13 0 42,-14-4-1633,-1 0 0,1-1 0,0 0 0,0 0 0,-1-1 0,1 0 0,-1-1 0,10-5 0,-13 6-284,0-1 1,0 0-1,-1 1 0,1-2 1,-1 1-1,0 0 1,0-1-1,-1 0 1,1 0-1,-1-1 1,0 1-1,5-11 1,-8 14-95,0 0 1,-1 1 0,1-1 0,0 0-1,-1 0 1,1 0 0,-1 0 0,1 0-1,-1 1 1,0-1 0,0 0 0,0 0-1,0 0 1,0 0 0,0 0 0,-1 0-1,1 0 1,-1-2 0,0 3-6,0-1 0,0 1 0,0 0 0,0 0 0,0 0 0,0 0 0,0 0 0,0 0 0,0 0 0,0 1 0,-1-1 0,1 0 0,0 0 0,0 1-1,-1-1 1,1 1 0,0 0 0,-1-1 0,-1 1 0,-2-1 0,0 1-1,0 0 1,0 0-1,-1 0 1,1 0 0,0 1-1,0 0 1,0 0-1,0 1 1,1-1-1,-1 1 1,-8 4-1,4 0-9,-1 0-1,1 1 0,0 1 1,0-1-1,1 2 1,0-1-1,1 1 0,0 0 1,0 0-1,1 1 1,0 0-1,0 0 0,1 1 1,1-1-1,0 1 1,-5 21-1,8-29 3,0 0 1,1 0-1,0 0 1,0 0-1,-1 0 1,2 0-1,-1 0 1,0 0-1,1 0 1,-1 0-1,1 0 0,0 0 1,0 0-1,0 0 1,0 0-1,1-1 1,-1 1-1,1 0 1,3 4-1,-2-5 0,0 1 0,0-1 0,0 0 0,0 0 0,0 0 0,1 0 0,-1 0 0,1 0 0,-1-1 0,1 0 0,0 0 0,0 0 0,-1 0 0,1-1 0,6 1 0,8-1-16,0 0-1,-1-2 1,1 0-1,-1-1 1,0 0 0,23-9-1,99-42-126,-113 43 122,8-4-20,-14 6-10,0 0 0,1 2 0,24-6-1,-44 12 50,0 1 0,0-1 0,0 1 0,1 0 0,-1-1 0,0 1-1,0 0 1,0 0 0,1 0 0,-1 0 0,0 0 0,0 0-1,0 0 1,0 1 0,1-1 0,-1 0 0,0 0 0,0 1 0,0-1-1,0 1 1,0-1 0,0 1 0,0 0 0,0-1 0,0 1-1,0 0 1,0 0 0,0 0 0,1 1 0,-1 1 0,-1-1 0,1 1 1,-1-1-1,0 1 0,1-1 0,-1 1 0,0 0 1,-1-1-1,1 1 0,0-1 0,-1 1 1,0-1-1,0 4 0,-24 64-14,16-46 96,-8 31 0,16-55-72,1 1 0,0 0 0,-1 0 0,1 0 0,0 0 0,0-1 0,-1 1 0,1 0 0,0 0 0,0 0 0,0 0 0,0 0-1,0-1 1,1 1 0,-1 0 0,0 0 0,0 0 0,0 0 0,1 0 0,-1-1 0,1 1 0,-1 0 0,1 0 0,0-1-1,-1 1 1,1-1 0,0 0-1,-1 0 1,1 0 0,0 0-1,-1 0 1,1 0 0,0-1 0,0 1-1,-1 0 1,1 0 0,0 0-1,-1-1 1,1 1 0,-1 0-1,1-1 1,0 1 0,-1-1-1,2 0 1,29-28 147,-14 9-116,0-1 0,-2-1 1,-1 0-1,0-1 1,12-31-1,-26 54-37,0 0-1,-1 0 1,1 0-1,0 0 1,0 1-1,-1-1 1,1 0-1,0 0 1,0 0-1,-1 0 1,1 0-1,0 0 1,-1 0-1,1 0 1,0 0-1,0 0 1,-1 0-1,1 0 1,0 0-1,-1 0 1,1 0-1,0 0 1,0 0-1,-1 0 1,1 0-1,0 0 1,-1 0-1,1 0 1,0-1-1,0 1 1,-1 0-1,1 0 1,0 0-1,0-1 1,0 1-1,-1 0 1,1 0-1,0 0 1,0-1-1,0 1 1,0 0-1,-1 0 1,1-1-1,0 1 1,0 0-1,0-1 1,0 1-1,0 0 1,0 0-1,0-1 1,0 1-1,0 0 1,0-1-1,0 1 1,0 0-1,0 0 1,0-1-1,0 1 1,0 0-1,0-1 1,0 1-1,0 0 1,1 0-1,-1-1 1,0 1-1,0 0 1,0 0-1,0-1 1,1 1-1,-27 12 278,20-9-32,65-29 290,-25 15-769,0 1 1,45-7-1,-66 15 117,0 0 0,0 1 0,0 1 0,0 0 0,0 0 0,0 2 0,0-1 0,-1 2 0,21 6 0,-30-8 93,0 0-1,0 0 0,0 0 0,-1 1 0,1-1 0,0 1 0,-1 0 0,1 0 0,-1 0 0,0 0 1,1 0-1,-1 1 0,0-1 0,0 1 0,-1-1 0,3 4 0,-2-1 74,-1 0-1,1 0 0,-1 1 1,0-1-1,0 0 1,-1 1-1,1-1 1,-2 7-1,2-11-35,-1 0-1,0 0 1,0 0-1,0-1 1,0 1-1,1 0 1,-1 0-1,0 0 1,1-1-1,-1 1 1,0 0-1,1 0 1,-1-1-1,1 1 1,-1 0-1,1-1 1,0 1 0,-1-1-1,1 1 1,0-1-1,-1 1 1,1-1-1,0 1 1,0-1-1,-1 0 1,1 1-1,0-1 1,0 0-1,0 0 1,-1 1-1,1-1 1,0 0-1,0 0 1,0 0-1,0 0 1,0 0-1,-1 0 1,1 0 0,0 0-1,0-1 1,0 1-1,1-1 1,8-1-22,0 0 1,18-7-1,-18 5-5,25-8-108,-15 4 19,0 1 0,0 1 0,1 0 0,-1 2 0,1 1 0,26-2 0,-45 5 97,-1 0 1,1 0-1,0 0 0,0 0 1,0 0-1,0 1 1,-1-1-1,1 1 0,0-1 1,0 1-1,-1 0 0,1-1 1,0 1-1,-1 0 1,1 0-1,-1 0 0,1 0 1,-1 1-1,1-1 1,-1 0-1,0 1 0,2 1 1,-2 0 38,1 1 0,-1-1 0,0 1 0,0-1-1,-1 1 1,1 0 0,-1-1 0,0 1 0,0 6 0,0-9-25,1-1 0,-1 1 0,0-1 0,0 1 0,0-1-1,1 0 1,-1 1 0,0-1 0,1 1 0,-1-1 0,0 1 0,1-1 0,-1 0-1,0 1 1,1-1 0,-1 0 0,1 0 0,-1 1 0,1-1 0,-1 0 0,1 0 0,-1 1-1,1-1 1,-1 0 0,1 0 0,-1 0 0,1 0 0,-1 0 0,1 0 0,-1 0-1,1 0 1,-1 0 0,1 0 0,-1 0 0,1 0 0,-1 0 0,1-1 0,0 1 0,28-7 29,-22 5-48,112-22-540,-104 22 477,0 0 0,0 1 0,-1 1 0,1 1 0,0 0 1,16 4-1,-27-4 115,0 0 0,0 0 0,-1 1 0,1-1 0,0 1 0,-1 0 0,6 4 0,-8-5-12,0 0-1,1 0 0,-1 0 1,0 0-1,0 0 0,1 1 1,-1-1-1,0 0 1,-1 1-1,1-1 0,0 1 1,0-1-1,-1 1 1,1 0-1,0-1 0,-1 1 1,0 0-1,1-1 0,-1 3 1,-1-2-618,1-5 408</inkml:trace>
</inkml:ink>
</file>

<file path=ppt/ink/ink3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25.528"/>
    </inkml:context>
    <inkml:brush xml:id="br0">
      <inkml:brushProperty name="width" value="0.05" units="cm"/>
      <inkml:brushProperty name="height" value="0.05" units="cm"/>
    </inkml:brush>
  </inkml:definitions>
  <inkml:trace contextRef="#ctx0" brushRef="#br0">236 57 11618,'2'-2'439,"-1"0"-1,1 0 0,-1-1 0,0 1 1,1 0-1,-1-1 0,0 1 0,-1-1 1,1 0-1,0 1 0,-1-1 0,1-3 1,-1 5-277,-1 0 0,1 0 0,-1 0 0,1 0 0,-1 0 0,1-1 0,-1 1 0,0 1 0,1-1 0,-1 0 1,0 0-1,0 0 0,0 0 0,0 0 0,0 1 0,0-1 0,0 0 0,0 1 0,0-1 0,0 1 0,0-1 0,0 1 1,0 0-1,-1-1 0,1 1 0,0 0 0,0 0 0,0 0 0,-3 0 0,-5-1-51,0 1-1,0 0 1,0 0 0,0 1 0,0 0-1,0 1 1,0 0 0,0 0-1,0 1 1,1 0 0,-1 0-1,1 1 1,0 1 0,0-1-1,0 1 1,1 0 0,-1 1-1,1 0 1,1 0 0,-1 0 0,1 1-1,0 0 1,0 1 0,1-1-1,0 1 1,1 0 0,-5 9-1,8-15-97,0 0 0,1 0 0,-1 0 0,0 0 0,1 1 0,-1-1-1,1 0 1,0 0 0,0 0 0,0 0 0,0 0 0,0 0 0,0 0 0,1 1-1,-1-1 1,1 0 0,-1 0 0,1 0 0,0 0 0,-1 0 0,1 0-1,2 2 1,-1-2-6,-1-1 1,1 0-1,0 1 0,-1-1 0,1 0 0,0 0 0,0 0 1,0 0-1,0 0 0,0 0 0,0-1 0,0 1 0,0-1 1,0 0-1,0 1 0,1-1 0,-1 0 0,0 0 0,0 0 0,0 0 1,3-1-1,7-1 3,-1-1-1,0 1 1,0-2 0,0 0 0,20-10-1,46-34 15,-5 4 9,-72 44-32,0 0 0,1-1 0,-1 1 0,0 0 0,1 0 0,-1 0 0,0 0 0,1 0 0,-1-1 0,0 1 0,1 0 0,-1 0 0,0 0 0,1 0 0,-1 0 0,0 0 0,1 0 0,-1 0 0,0 0 0,1 0 0,-1 0 0,0 1 0,1-1 0,-1 0 0,0 0 0,1 0 0,-1 0 0,0 0 0,1 1 0,-1-1 0,0 0 0,0 0 0,1 1 0,-1-1 0,0 0 0,0 0 0,1 1 0,-1-1 0,0 0 0,0 1 0,0-1 0,0 0 0,1 1 0,-1-1 0,0 0 0,0 1 0,4 24 33,-5-22-27,1-1-1,1 1 0,-1-1 1,0 1-1,1 0 1,-1-1-1,1 1 1,0-1-1,-1 1 0,1-1 1,3 4-1,-2-5 5,0 1 0,0-1 0,0 0 0,0 0 0,0 0 0,0 0 0,1-1 0,-1 1 0,0-1 0,0 1 0,1-1 0,-1 0 0,1 0 0,-1 0 0,0 0 0,1 0 0,3-1 0,40-12 123,20-18 62,-51 22-160,0 1 0,1 1 0,31-10 0,-46 17-37,-1 0 0,1 0 0,0 0 0,-1 0 0,1-1 0,-1 1 0,1 0 0,0 0 0,-1 0 0,1 0 0,-1 1 0,1-1 0,-1 0 0,1 0 0,0 0 0,-1 0 0,1 0 0,-1 1 0,1-1 0,-1 0 0,1 1 0,-1-1 0,1 0 0,-1 1 0,1-1 0,-1 0 0,1 1 0,-1-1 0,0 1 0,1-1 0,-1 1 0,0-1 0,1 1 0,-1-1 0,0 1 0,0 0 0,1 0 0,1 28-42,-2-27 41,0 0-1,0-1 1,0 1 0,0 0 0,0 0 0,0 0 0,0 0 0,1 0-1,-1 0 1,1 0 0,-1 0 0,1-1 0,0 1 0,0 0-1,1 3 1,0-5 4,-1 1-1,0-1 1,0 1-1,1-1 1,-1 0 0,0 0-1,0 0 1,1 1-1,-1-1 1,0 0-1,1-1 1,-1 1-1,0 0 1,1 0-1,-1 0 1,0-1-1,0 1 1,1-1-1,0 0 1,27-14 33,-24 12-29,21-13-9,-12 7-60,0 0 0,0 1 0,1 1 1,18-6-1,-32 13 49,-1-1 1,1 1 0,0-1-1,0 1 1,0 0-1,0 0 1,0-1-1,0 1 1,-1 0-1,1 0 1,0 0-1,0 0 1,0 0-1,0 0 1,0 0-1,0 0 1,0 0-1,0 0 1,0 1-1,-1-1 1,1 0-1,0 1 1,0-1-1,0 0 1,0 1-1,-1-1 1,1 1 0,0 0-1,0-1 1,-1 1-1,1-1 1,-1 1-1,1 0 1,0 0-1,0 1 1,0 1-19,-1 1 1,1 0 0,-1-1 0,0 1-1,0 0 1,0-1 0,-1 7 0,0-7 37,1-1 0,-1 0 0,1 1 0,-1-1 0,1 0 0,0 1 0,0-1 0,1 0 0,-1 1 0,0-1 0,1 0 0,-1 1 0,1-1 0,0 0 1,-1 0-1,1 1 0,1-1 0,1 3 0,-1-4 10,0 1 1,1-1-1,-1 0 1,1 0-1,-1 0 1,1 0-1,-1 0 1,1-1-1,0 1 1,0-1-1,-1 0 1,6 0-1,38-4-14,-10 0-202,-33 4 170,0 0 1,0 0-1,0 1 1,0-1-1,0 1 0,0 0 1,-1 0-1,1 0 1,0 0-1,0 1 1,-1-1-1,1 1 1,0-1-1,-1 1 0,0 0 1,1 0-1,-1 0 1,0 1-1,0-1 1,0 0-1,0 1 1,-1-1-1,1 1 0,-1 0 1,1-1-1,-1 1 1,0 0-1,0 0 1,1 5-1,2 8-49,-2 0 0,1 0 0,-2 0 0,0 21 0,-1-34 78,-5 157-23,3-137 98,-2 1 0,-1-1 0,0 1 0,-15 36 1,19-58-48,0 0 1,0 0 0,-1 0-1,1 0 1,0 0 0,-1 0-1,1 0 1,-1 0 0,1-1-1,-1 1 1,0 0 0,-3 1-1,5-3-11,-1 1 0,0-1-1,0 0 1,0 0 0,0 1-1,1-1 1,-1 0 0,0 0-1,0 0 1,0 0 0,0 0-1,0 0 1,0 0 0,1 0-1,-1 0 1,0-1 0,0 1-1,0 0 1,0-1 0,1 1-1,-1 0 1,0-1 0,0 1-1,1-1 1,-1 1 0,0-1-1,1 1 1,-1-1 0,0 0-1,1 1 1,-1-1 0,1 0-1,-1 1 1,1-1 0,-1 0-1,1 0 1,0 1 0,-1-2-1,-3-6 76,1 0-1,0 0 0,1 0 0,-1 0 1,1 0-1,-1-12 0,-2-52 280,5 55-385,1 0 1,0 0-1,1 0 1,1 0-1,0 1 1,1-1-1,1 1 1,1 0-1,0 1 0,1-1 1,12-19-1,-14 30-7,0 0-1,0 0 0,0 0 0,1 1 0,-1-1 0,1 1 0,0 1 1,1-1-1,-1 1 0,0 0 0,1 0 0,0 1 0,0 0 1,-1 0-1,9 0 0,18-6-114</inkml:trace>
</inkml:ink>
</file>

<file path=ppt/ink/ink3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26.195"/>
    </inkml:context>
    <inkml:brush xml:id="br0">
      <inkml:brushProperty name="width" value="0.05" units="cm"/>
      <inkml:brushProperty name="height" value="0.05" units="cm"/>
    </inkml:brush>
  </inkml:definitions>
  <inkml:trace contextRef="#ctx0" brushRef="#br0">49 1 18724,'-6'24'1760,"0"18"-1119,-5 7-257,4 12 864,-3 5-440,6 2-312,-1 0-168,5-12-688,2-7-432,2-18-720,3-8 1216,3-15-257,3-8-223</inkml:trace>
</inkml:ink>
</file>

<file path=ppt/ink/ink3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26.676"/>
    </inkml:context>
    <inkml:brush xml:id="br0">
      <inkml:brushProperty name="width" value="0.05" units="cm"/>
      <inkml:brushProperty name="height" value="0.05" units="cm"/>
    </inkml:brush>
  </inkml:definitions>
  <inkml:trace contextRef="#ctx0" brushRef="#br0">15 1 18324,'2'1'127,"-1"0"0,0 0 0,0 0-1,0 0 1,0 0 0,0 1 0,0-1 0,0 0 0,-1 1 0,1-1-1,0 1 1,-1-1 0,1 1 0,-1-1 0,1 1 0,-1-1 0,0 1 0,0 2-1,1 34 456,-2-24 20,-14 166 1445,2-70-1484,13-108-557,-1 3 29,1 1 1,0-1 0,0 1-1,2 8 1,-2-13-28,0 1 0,1-1 1,-1 0-1,0 1 1,1-1-1,-1 0 0,1 0 1,0 1-1,-1-1 0,1 0 1,0 0-1,0 0 1,0 0-1,0 0 0,0 0 1,0 0-1,0 0 0,0-1 1,0 1-1,0 0 0,0-1 1,1 1-1,-1-1 1,0 1-1,3 0 0,3 0 10,0 0 1,0-1-1,0 0 0,0 0 0,0-1 0,-1 1 0,1-1 0,0-1 0,7-2 0,66-25 54,-30 9-45,-40 17-25,58-16-29,-63 18 14,0 0-1,1 0 1,-1 0 0,0 1-1,1 0 1,-1 0 0,1 1-1,-1 0 1,1-1 0,6 3-1,-11-2 9,1 0-1,-1-1 0,1 1 0,-1 0 0,0 0 0,1 0 1,-1 0-1,0 0 0,0 0 0,1 0 0,-1 1 0,0-1 1,0 0-1,0 1 0,-1-1 0,1 0 0,0 1 0,0-1 1,-1 1-1,1 0 0,-1-1 0,1 1 0,-1-1 0,0 1 1,0 0-1,0-1 0,1 1 0,-2 0 0,1-1 0,0 1 1,0-1-1,0 1 0,-1 2 0,0 0 11,-1 0 0,1 0 0,-1 0 0,1 0 0,-1 0 0,0 0 0,-1 0 0,1 0 0,-1-1 0,1 1 0,-7 4 0,2-2 69,0-1 0,-1 0 0,0-1 0,0 0 1,0 0-1,-1-1 0,1 0 0,-1 0 0,0-1 1,1 0-1,-13 1 0,-6-1 300,0 0 1,-41-4-1,51 1-270,1-1 0,0 0 0,0-1-1,-18-6 1,33 9-135,1 0 0,-1 0 0,1 0 0,-1 0 1,1 0-1,-1 0 0,1-1 0,-1 1 0,1 0 0,-1 0 0,1 0 0,-1-1 0,1 1 0,0 0 0,-1-1 0,1 1 0,-1 0 0,1-1 0,0 1 1,-1 0-1,1-1 0,0 1 0,-1-1 0,1 1 0,0-1 0,0 1 0,0-1 0,-1 1 0,1-1 0,0 1 0,0-1 0,0 1 0,0-1 0,0 1 1,0-1-1,0 0-22,1 0 1,0 0 0,0 0-1,0 0 1,-1 1-1,1-1 1,0 0 0,0 1-1,0-1 1,0 0 0,0 1-1,0-1 1,0 1-1,2-1 1,13-5-427</inkml:trace>
</inkml:ink>
</file>

<file path=ppt/ink/ink3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27.230"/>
    </inkml:context>
    <inkml:brush xml:id="br0">
      <inkml:brushProperty name="width" value="0.05" units="cm"/>
      <inkml:brushProperty name="height" value="0.05" units="cm"/>
    </inkml:brush>
  </inkml:definitions>
  <inkml:trace contextRef="#ctx0" brushRef="#br0">0 83 15283,'1'3'159,"-1"-1"1,0 1-1,1-1 0,0 0 0,-1 0 0,1 1 1,0-1-1,0 0 0,0 0 0,1 0 0,-1 0 1,0 0-1,1 0 0,-1-1 0,1 1 0,0 0 1,-1-1-1,1 1 0,0-1 0,0 1 0,0-1 1,0 0-1,0 0 0,0 0 0,1 0 0,-1 0 1,0-1-1,3 1 0,7 2 324,-1 0-1,0-1 1,1 0-1,15-1 1,3 0-49,1-2 0,0-1-1,-1-1 1,1-2 0,-1-1 0,-1-1 0,1-1 0,48-22 0,-71 27-390,-1-1 0,1 0 0,-1 0 1,11-10-1,-16 14-42,0-1 1,0 0 0,-1 1-1,1-1 1,0 1-1,0-1 1,-1 0-1,1 0 1,-1 1-1,1-1 1,0 0-1,-1 0 1,0 0-1,1 0 1,-1 0-1,1 0 1,-1 0-1,0 1 1,0-1-1,0 0 1,0 0 0,1 0-1,-1 0 1,0 0-1,0 0 1,-1 0-1,1 0 1,0 0-1,0 0 1,0 0-1,-1 0 1,1 0-1,0 0 1,-1 0-1,1 0 1,-1 1-1,1-1 1,-1 0-1,0 0 1,1 0 0,-1 1-1,0-1 1,1 0-1,-1 1 1,0-1-1,-1 0 1,-3-1-1,1 0 0,-1 0 1,0 0-1,1 1 0,-1 0 1,0 0-1,0 0 0,0 0 0,0 1 1,0 0-1,0 0 0,0 0 1,-7 2-1,-11 2-11,-33 9 0,28-4-2,-1 1 0,1 1-1,-46 25 1,60-28 17,1 0 1,0 1-1,1 1 0,0 0 0,1 0 1,0 1-1,0 0 0,1 1 0,-9 14 1,17-22-3,0-1-1,0 1 1,0 0 0,0-1 0,1 1 0,0 0 0,0 0 0,0 0 0,0 0 0,0 7-1,1-9-1,0 0-1,1 1 0,-1-1 0,1 1 0,-1-1 0,1 0 0,0 1 0,-1-1 1,1 0-1,0 0 0,1 1 0,-1-1 0,0 0 0,1 0 0,-1 0 1,1 0-1,-1-1 0,1 1 0,3 2 0,3 1-47,0 0-1,0-1 1,0 0-1,0 0 1,1-1-1,0 0 1,0-1-1,-1 0 1,1 0-1,18 1 1,2-2-63,0-1 0,35-4 1,14-8-41,0-4-43</inkml:trace>
</inkml:ink>
</file>

<file path=ppt/ink/ink3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27.965"/>
    </inkml:context>
    <inkml:brush xml:id="br0">
      <inkml:brushProperty name="width" value="0.05" units="cm"/>
      <inkml:brushProperty name="height" value="0.05" units="cm"/>
    </inkml:brush>
  </inkml:definitions>
  <inkml:trace contextRef="#ctx0" brushRef="#br0">367 23 19308,'0'0'67,"1"0"1,-1-1-1,0 1 0,1 0 1,-1-1-1,0 1 0,0-1 0,1 1 1,-1-1-1,0 1 0,0-1 0,0 1 1,1 0-1,-1-1 0,0 1 1,0-1-1,0 1 0,0-1 0,0 1 1,0-1-1,0 1 0,0-1 1,0 1-1,-1-1 0,1 1 0,0-1 1,0 1-1,0-1 0,0 1 0,-1-1 1,1 1-1,0-1 0,0 1 1,-1 0-1,0-1 0,0 0 36,-1 0-1,1 0 1,-1 1-1,1-1 1,-1 0 0,1 1-1,-1 0 1,0-1-1,1 1 1,-1 0 0,-2 0-1,-4 0 286,-1 0 0,1 1-1,-16 3 1,4 1-275,1 2 1,0 0-1,0 1 1,1 1-1,0 1 1,0 0-1,1 2 0,1 0 1,0 0-1,1 2 1,0 0-1,1 0 1,0 2-1,-21 32 1,31-43-90,1 1 0,0-1 0,1 1 0,-1 0 1,1 0-1,0 0 0,-1 11 0,2-15-24,1 0-1,0-1 0,0 1 0,0 0 1,0 0-1,0 0 0,1 0 1,-1 0-1,1 0 0,-1 0 0,1 0 1,0 0-1,-1 0 0,1-1 0,0 1 1,0 0-1,1-1 0,-1 1 1,0-1-1,0 1 0,1-1 0,-1 1 1,1-1-1,-1 0 0,1 0 0,-1 0 1,4 2-1,2 0-101,0-1 0,-1 1 1,1-1-1,0-1 0,1 1 0,-1-1 0,0-1 1,0 1-1,0-1 0,9-1 0,14-2-150,32-8-1,-45 8 204,48-10-291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0.303"/>
    </inkml:context>
    <inkml:brush xml:id="br0">
      <inkml:brushProperty name="width" value="0.05" units="cm"/>
      <inkml:brushProperty name="height" value="0.05" units="cm"/>
    </inkml:brush>
  </inkml:definitions>
  <inkml:trace contextRef="#ctx0" brushRef="#br0">295 110 16187,'2'-6'413,"1"-1"132,0 0-1,-1-1 0,0 1 1,0-1-1,-1 1 1,0-10-1,-1 15-420,0 0 1,0 1-1,0-1 1,-1 0-1,1 0 0,-1 1 1,1-1-1,-1 0 1,0 0-1,0 1 0,0-1 1,0 1-1,0-1 1,0 1-1,0-1 0,0 1 1,0 0-1,-1-1 1,1 1-1,-1 0 0,1 0 1,-1 0-1,1 0 1,-1 0-1,1 1 0,-1-1 1,0 0-1,0 1 1,1-1-1,-1 1 0,-3-1 1,0 0 9,-1 1 1,0 0-1,1 0 0,-1 0 1,0 0-1,1 1 1,-1 0-1,0 0 0,1 1 1,-1-1-1,1 1 0,0 0 1,0 1-1,-10 5 1,0 1-47,1 1 1,1 1 0,-22 19 0,23-18-60,1 1 0,0 0 1,1 1-1,1 0 0,0 1 0,-14 30 0,20-37-22,-1 0-1,2 0 1,-1 1 0,1-1-1,0 0 1,1 1-1,0-1 1,0 1-1,1 0 1,0-1 0,1 1-1,0 0 1,0-1-1,1 1 1,3 12-1,-3-17-9,0 0 0,0 0-1,0 0 1,0-1-1,0 1 1,1-1-1,0 1 1,0-1 0,0 0-1,0 0 1,0 0-1,0-1 1,1 1 0,-1-1-1,7 4 1,-4-4-66,0 0 1,0 0 0,0 0 0,0-1 0,0 0 0,1 0 0,-1 0-1,1-1 1,9 0 0,2-2-305,-1-1 0,1-1 1,0 0-1,-1-2 0,0 1 0,25-14 0,-10 3-259,54-39-1,-35 15-199</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7.301"/>
    </inkml:context>
    <inkml:brush xml:id="br0">
      <inkml:brushProperty name="width" value="0.05" units="cm"/>
      <inkml:brushProperty name="height" value="0.05" units="cm"/>
    </inkml:brush>
  </inkml:definitions>
  <inkml:trace contextRef="#ctx0" brushRef="#br0">18 0 15747,'0'23'1585,"-1"15"-1025,-2 5-256,-3 8 952,1-1-464,4-1-480,-1-5-272,5-16-432,3-10-200,6-27-200,4-12 568,1-24-184,1-8-160</inkml:trace>
</inkml:ink>
</file>

<file path=ppt/ink/ink3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28.561"/>
    </inkml:context>
    <inkml:brush xml:id="br0">
      <inkml:brushProperty name="width" value="0.05" units="cm"/>
      <inkml:brushProperty name="height" value="0.05" units="cm"/>
    </inkml:brush>
  </inkml:definitions>
  <inkml:trace contextRef="#ctx0" brushRef="#br0">152 1 17300,'-6'0'283,"0"0"1,-1 1 0,1 0 0,0 0 0,0 1-1,0-1 1,0 1 0,0 1 0,0-1 0,0 1-1,1 0 1,0 0 0,-1 1 0,-6 6-1,7-7-117,0 2 0,0-1 0,1 0 0,0 1 0,0 0 0,0 0 0,0 0 0,1 0 0,0 1 0,0-1 0,0 1 0,1 0 0,-1 0 0,-1 8 0,4-12-137,0 0-1,-1 0 0,1 0 0,0 0 0,0 0 0,0 1 0,1-1 0,-1 0 1,0 0-1,1 0 0,-1 0 0,1 0 0,0-1 0,0 1 0,0 0 0,0 0 0,0 0 1,0-1-1,0 1 0,3 2 0,-2-2-6,1 0 1,0 0-1,0 0 1,0 0-1,0 0 1,0-1 0,0 0-1,0 0 1,0 1-1,1-2 1,4 2-1,3-1 3,1 0-1,0 0 1,-1-1-1,1-1 1,-1 0-1,16-3 1,-4-3 6,-2 0 0,1-1 0,-1-1 0,0-1 0,-1-1 0,0-1 0,-1-1 0,0 0 0,-1-1 0,0-1 0,21-25 0,-81 80 62,16 1-41,24-39-44,1 1-1,0 0 0,-1 0 1,1 0-1,0 0 1,1 0-1,-1 0 1,1 0-1,-1 0 0,1 0 1,0 0-1,0 0 1,0 3-1,1-4-1,-1-1-1,1 0 1,0 0 0,0 1-1,-1-1 1,1 0-1,0 0 1,0 0 0,0 0-1,0 0 1,0 0-1,0-1 1,1 1 0,-1 0-1,0 0 1,0-1-1,1 1 1,-1-1 0,0 1-1,1-1 1,-1 0-1,0 1 1,1-1 0,-1 0-1,0 0 1,1 0-1,-1 0 1,1 0 0,-1 0-1,2-1 1,6 1 18,0-1 1,0-1 0,13-3-1,1-3 13,-1 0-1,0-2 1,0-1-1,22-14 1,78-61-90,-106 78-7,-16 8 58,0 0 0,0 0 0,0 0 0,0 0 0,1 0 0,-1 1 0,0-1 0,0 0 0,0 0 0,0 0 0,1 0 0,-1 0 0,0 0 0,0 0 0,0 0 0,0 1 0,0-1 0,0 0 0,1 0 0,-1 0 0,0 0 0,0 1 0,0-1 0,0 0 0,0 0 0,0 0 0,0 0 0,0 1 0,0-1 0,0 0 0,0 0 0,0 0-1,0 0 1,0 1 0,0-1 0,0 0 0,0 0 0,0 0 0,0 1 0,0-1 0,0 0 0,0 0 0,-12 32-115,7-22 131,1 1-12,0-4 24,0 1 1,1 0 0,0 0 0,0 0 0,1 1-1,1-1 1,-1 1 0,1-1 0,0 10 0,1-17-19,0 0 0,1 0 1,-1 0-1,0 1 0,1-1 1,-1 0-1,1 0 0,-1 0 1,1 0-1,0 0 1,-1 0-1,1 0 0,0 0 1,0 0-1,-1 0 0,1-1 1,0 1-1,0 0 0,0 0 1,0-1-1,0 1 0,0-1 1,0 1-1,1-1 1,-1 1-1,0-1 0,0 0 1,0 1-1,0-1 0,0 0 1,1 0-1,-1 0 0,0 0 1,0 0-1,0 0 1,1 0-1,-1 0 0,2-1 1,4 0 0,0-1 0,0 1 1,-1-1-1,1-1 1,8-3-1,-7 2-210,1-1-1,-1 0 1,-1 0-1,1 0 1,-1-1-1,0 0 1,0-1-1,-1 1 1,0-2-1,8-10 1,-14 18 142,0 0 0,1 0 0,-1 0 0,0 0 0,0 0 1,0-1-1,0 1 0,0 0 0,0 0 0,1 0 0,-1 0 0,0-1 0,0 1 0,0 0 1,0 0-1,0 0 0,0-1 0,0 1 0,0 0 0,0 0 0,0 0 0,0-1 0,0 1 1,0 0-1,0 0 0,0-1 0,0 1 0,0 0 0,0 0 0,0 0 0,0-1 0,0 1 1,0 0-1,-1 0 0,1 0 0,0 0 0,0-1 0,0 1 0,0 0 0,0 0 0,0 0 1,-1 0-1,1-1 0,-11 4-487,-12 11 541,12-2-357,1 3 190</inkml:trace>
</inkml:ink>
</file>

<file path=ppt/ink/ink3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29.152"/>
    </inkml:context>
    <inkml:brush xml:id="br0">
      <inkml:brushProperty name="width" value="0.05" units="cm"/>
      <inkml:brushProperty name="height" value="0.05" units="cm"/>
    </inkml:brush>
  </inkml:definitions>
  <inkml:trace contextRef="#ctx0" brushRef="#br0">353 3 18540,'-26'-2'1038,"0"1"0,0 1 1,0 2-1,-26 4 0,-99 24 676,150-29-1708,-7 0 62,0 1 1,0 1 0,-10 4-1,17-7-69,1 0-1,0 0 0,0 0 0,0 0 0,0 0 0,0 0 0,0 0 1,0 0-1,0 0 0,0 0 0,0 0 0,-1 1 0,1-1 0,0 0 1,0 0-1,0 0 0,0 0 0,0 0 0,0 0 0,0 0 0,0 0 1,0 0-1,0 0 0,0 1 0,0-1 0,0 0 0,0 0 0,0 0 1,0 0-1,0 0 0,0 0 0,0 0 0,0 0 0,0 0 0,0 1 1,0-1-1,0 0 0,0 0 0,0 0 0,0 0 0,0 0 0,0 0 1,0 0-1,0 0 0,0 0 0,0 1 0,0-1 0,1 0 0,-1 0 1,0 0-1,0 0 0,0 0 0,0 0 0,0 0 0,0 0 0,0 0 1,0 0-1,0 0 0,1 0 0,8 4-172,12 0-235,52 3-971,61 8-809,-118-12 1983,0 1-1,0 1 1,0 0 0,-1 1-1,0 0 1,15 9 0,-28-14 245,1 1 0,-1-1 1,0 1-1,1-1 0,-1 1 1,0 0-1,0 0 0,0 0 1,0 0-1,-1 0 0,1 0 1,-1 1-1,1-1 0,-1 0 1,0 1-1,0 0 0,0-1 1,0 1-1,0-1 0,0 6 1,-1-5 60,0 0 1,0 0-1,-1 0 1,1 1-1,-1-1 1,0 0-1,0 0 1,0 0-1,-1-1 1,1 1-1,-1 0 1,1 0-1,-1-1 1,0 1-1,0-1 1,0 1-1,-5 3 1,-2 2 262,0 0 0,-1-1 0,0 0 0,-12 6 0,18-11-309,0 0-1,1 0 1,-1 0 0,0 0 0,0-1 0,-1 0 0,1 0 0,0 0 0,0 0 0,-1-1 0,1 0 0,0 1 0,0-2 0,-1 1 0,-4-1 0,8 0-72,-1 0 0,1 1 0,-1-1 0,1 0 1,0 0-1,-1 0 0,1 0 0,0-1 0,0 1 0,0 0 0,0 0 1,0-1-1,0 1 0,0-1 0,1 1 0,-1 0 0,0-1 1,1 0-1,-1 1 0,1-1 0,0 1 0,-1-1 0,1 0 1,0 1-1,0-1 0,0 1 0,0-1 0,0 0 0,0 1 1,1-1-1,-1 0 0,1 1 0,-1-1 0,1 1 0,-1-1 0,2-2 1,14-22-265</inkml:trace>
</inkml:ink>
</file>

<file path=ppt/ink/ink3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29.580"/>
    </inkml:context>
    <inkml:brush xml:id="br0">
      <inkml:brushProperty name="width" value="0.05" units="cm"/>
      <inkml:brushProperty name="height" value="0.05" units="cm"/>
    </inkml:brush>
  </inkml:definitions>
  <inkml:trace contextRef="#ctx0" brushRef="#br0">38 183 17052,'7'0'380,"1"-1"-1,0 1 1,-1-1 0,1 0 0,-1-1 0,0 0 0,1 0 0,-1-1 0,0 0 0,0 0 0,-1 0 0,1-1 0,-1 0-1,9-7 1,-8 6-189,-1-1 1,1 0-1,-1 0 0,0-1 0,0 0 0,-1 0 0,0 0 0,0 0 0,-1-1 0,0 0 1,0 0-1,2-9 0,-5 15-171,0 1 0,-1-1 0,0 0 0,1 0 0,-1 1 0,0-1 0,0 0 0,0 0 1,0 0-1,0 1 0,0-1 0,0 0 0,-1 0 0,1 0 0,-1 1 0,0-3 0,0 3-10,1 0 0,-1 1 0,0-1-1,1 0 1,-1 0 0,0 0 0,0 1 0,0-1-1,0 0 1,0 1 0,0-1 0,1 1 0,-1-1-1,-1 1 1,1 0 0,0-1 0,0 1 0,0 0-1,-2 0 1,-2-1 6,0 2-1,0-1 1,0 0 0,0 1-1,0 0 1,0 0-1,0 1 1,0-1 0,-7 5-1,-2 0 36,1 2-1,0-1 0,0 2 0,1 0 1,-20 19-1,27-24-23,1 1-1,-1-1 1,1 1-1,1 0 1,-1 0-1,1 0 1,0 0 0,0 1-1,0-1 1,1 1-1,-1 0 1,2 0-1,-1 0 1,0 0 0,1 0-1,0 11 1,1-14-15,0-1 0,0 0 0,1 1 0,0-1 0,-1 1-1,1-1 1,0 0 0,0 0 0,0 1 0,0-1 0,0 0 0,1 0 0,-1 0 0,1 0 0,-1 0 0,4 2 0,-2-1-33,1 0 1,0-1-1,0 1 0,1-1 0,-1 1 0,0-2 1,9 4-1,3-1-246,0-1 1,-1 0-1,1-1 0,17-1 0,2 0-69,49-7 0,-24-4-108</inkml:trace>
</inkml:ink>
</file>

<file path=ppt/ink/ink3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0.773"/>
    </inkml:context>
    <inkml:brush xml:id="br0">
      <inkml:brushProperty name="width" value="0.05" units="cm"/>
      <inkml:brushProperty name="height" value="0.05" units="cm"/>
    </inkml:brush>
  </inkml:definitions>
  <inkml:trace contextRef="#ctx0" brushRef="#br0">56 0 15059,'-2'4'440,"-1"1"1,1-1-1,0 0 0,1 1 0,-1-1 0,1 1 0,-1 6 1,-1 1 90,-8 26 521,2 1 1,2 0-1,2 0 0,1 1 0,2 63 0,2-98-1002,1 1 0,0-1 0,0 0 0,0 1 0,1-1-1,-1 0 1,1 0 0,1 0 0,-1 0 0,5 7-1,-5-10-30,-1 0-1,1 0 0,0 0 0,0 0 0,1 0 0,-1 0 0,0-1 0,1 1 0,-1-1 0,1 0 0,-1 1 0,1-1 0,0 0 0,-1 0 0,1-1 1,0 1-1,0-1 0,0 1 0,-1-1 0,1 0 0,5 0 0,-2-1 3,1 0-1,0 0 1,-1 0-1,1-1 1,-1 0 0,0 0-1,1 0 1,-1-1 0,0 0-1,8-6 1,-5 3 1,0-2 1,0 1-1,0-1 0,-1-1 1,11-13-1,-5 2 4,-1-1-1,0 0 1,-1-1 0,16-45-1,-4-23 5,-24 98-37,-3 19-20,2 41 1,2-61 26,-1-1 0,1 0 1,0 0-1,0 0 0,0 1 1,1-1-1,0-1 0,1 1 1,-1 0-1,1 0 0,0-1 0,7 10 1,-8-13 3,1 0-1,0 1 1,0-1 0,-1 0 0,1-1 0,1 1 0,-1 0 0,0-1-1,0 0 1,1 1 0,-1-1 0,1-1 0,-1 1 0,1 0-1,-1-1 1,1 0 0,-1 0 0,1 0 0,-1 0 0,1 0 0,-1-1-1,1 0 1,-1 1 0,4-3 0,8-1 9,-1-1 1,0-1 0,0-1-1,15-9 1,21-16 19,-33 20-36,-1 1 0,2 1 0,29-13 0,-46 22 0,0 1-1,1-1 1,-1 0 0,0 1-1,1 0 1,-1-1-1,0 1 1,1 0 0,-1 0-1,1-1 1,-1 1-1,0 0 1,1 1 0,-1-1-1,1 0 1,-1 0-1,0 1 1,1-1 0,-1 0-1,0 1 1,1-1-1,-1 1 1,0 0 0,0-1-1,1 1 1,-1 0-1,0 0 1,0 0 0,0 0-1,0 0 1,0 0-1,0 0 1,0 0 0,-1 0-1,1 1 1,0-1 0,0 1-1,1 6-8,1-1 0,-2 0 0,1 0 0,-1 1 0,0 13 0,1 1-4,-1-19 19,-1 1 0,1 0 1,0 0-1,-1-1 0,2 1 1,-1-1-1,0 1 0,1-1 1,0 0-1,0 1 0,2 3 1,-2-6-1,-1 0 1,0 0 0,0 0-1,1-1 1,-1 1 0,0 0-1,1-1 1,-1 1-1,1 0 1,-1-1 0,1 0-1,-1 1 1,1-1 0,0 0-1,-1 0 1,1 0 0,-1 0-1,1 0 1,-1 0 0,1 0-1,0-1 1,-1 1 0,1 0-1,-1-1 1,1 1 0,-1-1-1,0 0 1,1 1-1,2-3 1,8-4 14,-1 0 0,0-1-1,13-12 1,-16 13-44,1 0 0,0 0-1,0 1 1,0 0 0,16-7-1,-24 12 18,0 1 0,0-1 0,0 1 0,0 0-1,-1 0 1,1-1 0,0 1 0,0 0 0,0 0-1,0 0 1,0 0 0,0 0 0,0 0 0,0 0-1,0 0 1,0 0 0,0 1 0,0-1 0,-1 0-1,1 1 1,0-1 0,0 0 0,0 1 0,1 0-1,-1 1-10,0-1 0,0 0 1,-1 0-1,1 0 0,0 1 0,-1-1 0,1 0 0,-1 1 0,1-1 0,-1 1 0,0-1 0,1 1 0,-1-1 0,0 2 0,0 7-192,-1 0 0,0 0-1,-3 17 1,3-22 26,-2 10 100,1-10 42,1 0 0,1 0 0,-1 0 1,0 1-1,1 5 0,2-4-166</inkml:trace>
</inkml:ink>
</file>

<file path=ppt/ink/ink3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1.598"/>
    </inkml:context>
    <inkml:brush xml:id="br0">
      <inkml:brushProperty name="width" value="0.05" units="cm"/>
      <inkml:brushProperty name="height" value="0.05" units="cm"/>
    </inkml:brush>
  </inkml:definitions>
  <inkml:trace contextRef="#ctx0" brushRef="#br0">1 226 18676,'0'1'135,"0"1"0,0-1 1,0 1-1,0 0 0,1-1 0,-1 1 1,0-1-1,1 1 0,-1-1 0,1 1 1,0-1-1,-1 1 0,1-1 0,0 0 0,0 1 1,0-1-1,0 0 0,0 0 0,0 0 1,0 1-1,3 0 0,-2 0 13,1-1 0,-1 0 0,1 0 0,0 0 0,0 0 0,0 0 1,-1-1-1,1 1 0,0-1 0,0 0 0,4 0 0,4-1 170,-1 0 0,1-1 1,-1 0-1,1-1 0,18-7 0,-15 4-158,0-1-1,-1-1 1,0 0-1,0 0 0,18-18 1,-24 21-136,-1-2 1,0 1-1,0-1 0,0 0 0,-1 0 1,0 0-1,-1-1 0,1 0 1,-1 0-1,-1 0 0,3-10 1,-5 16-28,0-1 1,0 0 0,-1 0-1,0 0 1,1 0-1,-1 0 1,0 0 0,0 0-1,-1 0 1,1 0-1,-1 0 1,0 0 0,1 0-1,-1 1 1,0-1 0,-1 0-1,1 0 1,0 1-1,-1-1 1,1 1 0,-1-1-1,0 1 1,0 0-1,0 0 1,0 0 0,0 0-1,-1 0 1,1 0 0,-1 0-1,1 1 1,-1-1-1,1 1 1,-1 0 0,0 0-1,0 0 1,0 0-1,1 0 1,-1 1 0,0-1-1,0 1 1,0 0 0,0-1-1,0 2 1,0-1-1,0 0 1,0 0 0,0 1-1,0 0 1,0 0-1,0-1 1,-4 4 0,-5 1-13,1 1 0,-1 0 1,1 0-1,0 2 0,1-1 1,0 1-1,0 1 1,1 0-1,0 0 0,-12 16 1,12-13 10,1 0 0,0 1 0,0 0-1,1 0 1,1 1 0,0-1 0,1 1 0,-6 28 0,10-39 6,1 1 1,-1-1-1,1 0 0,0 1 0,0-1 0,0 1 0,0-1 1,0 1-1,1-1 0,0 1 0,-1-1 0,1 0 1,1 1-1,-1-1 0,0 0 0,1 0 0,-1 0 0,1 0 1,4 4-1,-3-4 1,0 0-1,0 0 1,1-1 0,0 0 0,-1 0 0,1 0 0,0 0 0,0 0 0,0-1-1,0 0 1,0 1 0,0-2 0,1 1 0,-1 0 0,6-1 0,5 0-24,0 0 1,-1-1-1,1-1 1,-1-1 0,1 0-1,-1 0 1,0-2-1,17-6 1,106-59-219,-97 48 171,-17 8 23,-17 10 41,-1 1 1,2-1 0,-1 1 0,0 0-1,1 0 1,-1 1 0,1 0-1,12-2 1,-18 4 11,0 0 0,0 0 1,0 0-1,0 0 0,0 0 0,0 0 0,0 1 0,0-1 0,0 0 0,0 0 1,0 1-1,-1-1 0,1 1 0,0-1 0,0 1 0,0-1 0,0 1 0,-1 0 1,1-1-1,0 1 0,-1 0 0,1-1 0,0 1 0,-1 0 0,1 0 1,-1 0-1,1 0 0,-1 0 0,0-1 0,1 1 0,-1 0 0,1 2 0,0 4 73,1 1 0,-1-1-1,-1 14 1,0-16-12,1 1 0,-1-1 0,1 0 0,2 10 0,-3-13-56,1-1 0,0 1-1,0-1 1,0 0 0,0 1-1,0-1 1,1 0 0,-1 1-1,0-1 1,1 0 0,-1 0-1,1 0 1,-1 0 0,1 0 0,-1 0-1,1-1 1,-1 1 0,1 0-1,0-1 1,0 0 0,-1 1-1,1-1 1,0 0 0,0 0-1,-1 0 1,1 0 0,3 0-1,5-1-54,1-1 0,-1 0 0,16-5-1,-15 4-47,30-10-316,-28 8 194,1 0 0,-1 1 1,1 1-1,0 0 0,-1 1 0,1 1 1,19 0-1,-31 1 192,0 0 0,-1 0 0,1 0 0,0 1 1,-1-1-1,1 1 0,0-1 0,-1 1 0,1 0 0,0-1 0,-1 1 1,1 0-1,-1 0 0,0 0 0,1 0 0,-1 1 0,0-1 0,1 0 1,0 3-1,0-1 75,0 1 0,-1-1 0,0 1 0,1-1 0,-1 1 0,1 7 0,3 13 568,-4-23-594,-1 0 1,1 0 0,-1 0-1,1 0 1,0-1 0,-1 1-1,1 0 1,0 0 0,0-1-1,-1 1 1,1 0 0,0-1-1,0 1 1,0-1 0,0 1-1,0-1 1,0 1 0,0-1-1,0 0 1,0 0 0,0 1-1,0-1 1,0 0 0,0 0-1,0 0 1,0 0 0,0 0-1,0 0 1,1-1 0,33-6 300,-13-2-309,32-18 1,16-8-404,-62 32 295,0 0-1,0 1 1,0 0 0,1 0-1,-1 1 1,16-1-1,-22 2 73,0 0 0,0 0 0,0 1 0,1-1-1,-1 1 1,0-1 0,0 1 0,0 0 0,0 0 0,0 0 0,0 0-1,0 0 1,0 0 0,-1 1 0,1-1 0,0 1 0,-1-1 0,1 1-1,-1 0 1,0-1 0,1 1 0,-1 0 0,0 0 0,0 0-1,0 0 1,0 0 0,0 0 0,-1 0 0,1 3 0,0-1-48,0-1 1,0 1-1,-1 0 0,1 0 1,-1 0-1,0 0 0,0 0 1,0 0-1,-1-1 1,0 1-1,1 0 0,-1 0 1,-1 0-1,1-1 0,-4 8 1,-2-4-73,0-2-61</inkml:trace>
</inkml:ink>
</file>

<file path=ppt/ink/ink3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2.257"/>
    </inkml:context>
    <inkml:brush xml:id="br0">
      <inkml:brushProperty name="width" value="0.05" units="cm"/>
      <inkml:brushProperty name="height" value="0.05" units="cm"/>
    </inkml:brush>
  </inkml:definitions>
  <inkml:trace contextRef="#ctx0" brushRef="#br0">147 1 18996,'-26'71'2845,"-19"90"1,5 77-474,16-65-1544,21-160-749,-1-11 20,3-4-91,1 1 0,-1-1 1,0 0-1,1 1 0,-1-1 1,1 0-1,0 1 1,0-1-1,-1 0 0,1-3 1,3-54-13,3 0 1,23-107-1,-27 153-7,32-125-169,-27 116 130,0 0-1,2 1 1,1 0 0,14-22-1,-21 37 36,1 1 0,-1 0 0,1 1 0,0-1 1,0 0-1,1 1 0,0 0 0,-1 0 0,1 1 0,10-6 0,-11 7 8,0 1 0,-1-1 1,1 1-1,0 0 0,0 1 0,0-1 0,0 1 1,0 0-1,0-1 0,0 2 0,0-1 0,0 0 1,0 1-1,0 0 0,0 0 0,0 0 0,5 3 1,-2-1-8,1 0 1,-1 1 0,-1 0-1,1 0 1,-1 1 0,1-1-1,-1 1 1,-1 1 0,1-1 0,-1 1-1,0 0 1,0 0 0,-1 1-1,7 12 1,-9-15 9,1 1-1,-2 1 1,1-1-1,-1 0 1,0 0-1,0 0 1,0 1-1,0-1 1,-1 1-1,0-1 1,0 0-1,-1 1 1,0-1-1,0 0 1,0 1-1,0-1 1,-1 0-1,0 0 1,0 0-1,0 0 1,-1 0-1,-4 6 1,0-1 21,0-1-1,0-1 1,-1 1 0,0-1 0,-15 11 0,19-16-43,0 0 0,0-1 1,0 1-1,0-1 0,0 0 0,0 0 1,0 0-1,-1-1 0,1 1 1,-1-1-1,1 0 0,-1 0 1,1-1-1,-1 0 0,0 1 0,-7-2 1,10 1-7,1-1 1,-1 0 0,1 1-1,-1-1 1,1 0-1,-1 0 1,1 0 0,-1 0-1,1 0 1,0 0 0,0 0-1,-1-1 1,1 1-1,0 0 1,0-1 0,0 1-1,1-1 1,-1 1-1,0-1 1,0 1 0,1-1-1,-1 1 1,1-1 0,0 0-1,-1 1 1,1-1-1,0 0 1,0 1 0,0-1-1,0 0 1,0 1 0,0-1-1,1-2 1,1-8-58,0-1 1,0 1 0,7-16 0,-9 26 73,21-57-379</inkml:trace>
</inkml:ink>
</file>

<file path=ppt/ink/ink3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2.696"/>
    </inkml:context>
    <inkml:brush xml:id="br0">
      <inkml:brushProperty name="width" value="0.05" units="cm"/>
      <inkml:brushProperty name="height" value="0.05" units="cm"/>
    </inkml:brush>
  </inkml:definitions>
  <inkml:trace contextRef="#ctx0" brushRef="#br0">142 0 18340,'9'29'2040,"-20"16"-1063,-12 2-305,-3 10 1176,0 4-488,2-1-351,1-2-169,10-11-456,9-8-232,13-15-520,9-4-376,11-8-729,5-6 81,4-6 880,1-1-376,3-7-88</inkml:trace>
  <inkml:trace contextRef="#ctx0" brushRef="#br0" timeOffset="1">406 363 16764,'0'-2'137,"1"0"1,-2 1 0,1-1 0,0 0 0,0 0 0,0 0-1,-1 1 1,1-1 0,-1 0 0,0 1 0,1-1 0,-1 0-1,0 1 1,0-1 0,0 1 0,0-1 0,0 1-1,-1-1 1,1 1 0,0 0 0,0 0 0,-1-1 0,1 1-1,-1 0 1,1 0 0,-1 1 0,0-1 0,1 0 0,-1 0-1,0 1 1,1-1 0,-1 1 0,0 0 0,0-1 0,0 1-1,1 0 1,-1 0 0,0 0 0,0 0 0,0 0 0,-3 1-1,-2 1 224,-1 0 0,1 0 0,0 1 0,0 0 0,0 0 0,0 0-1,0 1 1,-11 9 0,12-9-243,0 2-1,1-1 1,0 1 0,0-1-1,1 1 1,-1 1-1,1-1 1,1 0 0,-5 10-1,6-12-89,1 0 0,-1-1 0,1 1 0,0 0 0,0 0 0,1 0-1,-1 0 1,1-1 0,-1 1 0,1 0 0,1 0 0,-1 0 0,0 0 0,1 0 0,0 0-1,0 0 1,0-1 0,1 1 0,1 5 0,-1-7-19,0 1-1,0-1 1,0 0 0,1 1 0,-1-1-1,0 0 1,1 0 0,-1-1 0,1 1-1,0-1 1,0 1 0,-1-1 0,1 0-1,0 0 1,0 0 0,0 0 0,0 0-1,1-1 1,-1 1 0,0-1 0,0 0-1,0 0 1,0 0 0,0 0 0,6-2-1,-2 1 4,-1 0-1,0-1 0,1 0 0,-1 0 0,0-1 0,0 1 0,0-1 1,0 0-1,0-1 0,-1 0 0,7-5 0,-7 3 5,0 1 0,-1-1-1,0 0 1,0 0 0,0 0-1,-1 0 1,0-1 0,0 0-1,0 1 1,2-13 0,-4 14-30,0 0 1,0 0 0,0 0 0,-1 0 0,0-1 0,0 1-1,0 0 1,-1 0 0,1-1 0,-1 1 0,0 0-1,-1 0 1,1 0 0,-1 0 0,-3-5 0,4 8-42,0 1 0,0-1 1,0 1-1,0-1 1,0 1-1,0-1 0,0 1 1,0 0-1,-1 0 1,1 0-1,-1 0 0,1 0 1,-1 0-1,1 0 1,-1 0-1,1 1 0,-1-1 1,0 0-1,1 1 1,-1-1-1,0 1 0,1 0 1,-1 0-1,0 0 1,0 0-1,1 0 0,-1 0 1,0 0-1,0 0 1,1 0-1,-1 1 0,0-1 1,1 1-1,-1 0 1,0-1-1,1 1 0,-1 0 1,1 0-1,-1 0 1,1 0-1,0 0 0,-1 0 1,1 0-1,0 1 1,0-1-1,-1 0 0,1 1 1,0-1-1,1 1 1,-3 2-1,1 15-468</inkml:trace>
</inkml:ink>
</file>

<file path=ppt/ink/ink3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3.919"/>
    </inkml:context>
    <inkml:brush xml:id="br0">
      <inkml:brushProperty name="width" value="0.05" units="cm"/>
      <inkml:brushProperty name="height" value="0.05" units="cm"/>
    </inkml:brush>
  </inkml:definitions>
  <inkml:trace contextRef="#ctx0" brushRef="#br0">136 36 16748,'-2'-3'234,"-1"0"0,1 0 0,-1 0 0,0 1 0,0-1 0,0 1 0,0 0 0,-1 0 0,1 0 0,0 0 0,-1 0 0,1 1 0,-1 0 0,0-1 0,0 2 0,1-1 0,-5 0 0,5 1-117,0 0-1,0 0 1,0 1 0,1-1-1,-1 1 1,0 0-1,1-1 1,-1 1-1,1 1 1,-1-1 0,1 0-1,-1 1 1,1-1-1,0 1 1,-1 0-1,1-1 1,0 1 0,0 0-1,0 0 1,1 1-1,-1-1 1,0 0-1,1 1 1,-2 2-1,1 0-73,0-1-1,0 1 1,0 0-1,0 0 0,1 0 1,0 0-1,0 0 1,0 0-1,1 0 1,-1 0-1,1 0 0,1 1 1,-1-1-1,1 0 1,0 0-1,0 0 0,0 0 1,1 0-1,-1 0 1,1-1-1,0 1 0,1 0 1,-1-1-1,1 0 1,0 1-1,0-1 0,0 0 1,1-1-1,-1 1 1,1 0-1,0-1 1,0 0-1,0 0 0,1 0 1,-1-1-1,1 1 1,-1-1-1,1 0 0,8 2 1,-1-1-12,-1-1 0,1-1 0,0 0 0,0-1 1,0 0-1,0 0 0,0-2 0,0 1 0,0-1 0,0-1 0,-1 0 1,1-1-1,20-10 0,-18 8 1,-1-1 0,0-1 0,0 0-1,-1 0 1,0-1 0,-1-1 0,0 0 0,0-1 0,-1 0 0,15-22 0,-12 8-12,-13 20-19,-7 16-9,-12 24 27,1 1 0,3 0 0,0 1-1,-14 64 1,-20 161 458,12-51-309,35-198-157,1-6-3,0-1 1,0 0 0,-1 1-1,0-1 1,0 0-1,0 0 1,-1 0-1,0 0 1,0 0-1,-1-1 1,-7 11-1,10-16-3,1 1 0,-1 0 0,1-1 1,-1 1-1,1-1 0,-1 1 0,1-1 0,-1 1 0,1-1 0,-1 0 0,0 1 0,1-1 0,-1 0 0,0 1 1,1-1-1,-1 0 0,0 0 0,0 0 0,1 0 0,-1 1 0,0-1 0,1 0 0,-1 0 0,0-1 1,0 1-1,1 0 0,-1 0 0,0 0 0,1 0 0,-1 0 0,0-1 0,1 1 0,-1 0 0,0-1 0,1 1 1,-1 0-1,0-1 0,1 1 0,-1-1 0,1 1 0,-1-1 0,1 1 0,-1-1 0,1 0 0,-1 1 1,1-1-1,0 1 0,-1-1 0,1 0 0,0 1 0,0-1 0,-1 0 0,1 0 0,0 0 0,-2-5 20,0 0 1,1 0-1,-1-1 0,1 1 0,0-7 0,1-17-37,1 1 1,2 0-1,0 0 1,2 0-1,2 1 1,0-1-1,2 1 0,1 1 1,1 0-1,18-33 1,-5 18-76,2 1 0,1 1 0,3 1 0,1 2 1,50-47-1,-53 56 44,3 2 0,0 2 0,51-32 0,-79 55 33,0-1 1,-1 1-1,1 0 1,0 0-1,-1 0 1,1 0 0,0 0-1,0 0 1,5 0-1,-7 2 7,-1-1 1,1 0-1,0 0 0,0 0 0,-1 1 1,1-1-1,0 0 0,0 1 0,-1-1 1,1 0-1,-1 1 0,1-1 1,0 1-1,-1-1 0,1 1 0,-1 0 1,1-1-1,-1 1 0,1-1 0,-1 1 1,1 0-1,-1 0 0,0-1 0,0 1 1,1 0-1,-1-1 0,0 1 0,0 0 1,0 0-1,1 0 0,-1-1 0,0 1 1,0 0-1,0 0 0,-1-1 0,1 1 1,0 1-1,-1 11 13,0 1 0,-6 22-1,-2 12 271,9-47-270,0 0 0,0-1-1,0 1 1,0-1 0,0 1-1,0 0 1,0-1 0,0 1 0,0 0-1,0-1 1,0 1 0,0-1-1,0 1 1,1 0 0,-1-1-1,0 1 1,0-1 0,1 1-1,-1-1 1,1 1 0,-1-1-1,0 1 1,1-1 0,-1 1-1,1-1 1,-1 1 0,1-1-1,-1 0 1,1 1 0,-1-1-1,1 0 1,0 1 0,-1-1-1,1 0 1,-1 0 0,1 0-1,0 0 1,-1 1 0,1-1-1,-1 0 1,1 0 0,0 0-1,-1 0 1,1 0 0,0-1-1,-1 1 1,1 0 0,-1 0 0,1 0-1,0 0 1,-1-1 0,2 1-1,6-3 20,0 0 0,0 0-1,10-6 1,-10 5-42,50-27-109,22-10-181,-70 37 201,0 0 1,1 0-1,0 1 0,0 1 1,20-3-1,-30 5 91,0 0-1,1 0 0,-1 0 0,0 0 0,1 0 1,-1 0-1,0 1 0,1-1 0,-1 0 0,0 1 1,0-1-1,1 1 0,-1 0 0,0-1 0,0 1 1,0 0-1,0-1 0,0 1 0,0 0 0,0 0 1,0 0-1,0 0 0,0 0 0,0 0 0,-1 1 1,1-1-1,0 0 0,-1 0 0,1 0 0,-1 1 1,0-1-1,1 0 0,-1 1 0,0-1 0,1 0 1,-1 1-1,0-1 0,-1 3 0,2 7 1,-2-1 0,0 1 0,-4 20 0,2-16 39,2-9-5,-1 24 151,2-30-166,0 1 0,0 0 0,0-1 0,0 1-1,0 0 1,1 0 0,-1-1 0,0 1 0,1 0 0,-1-1 0,0 1 0,1-1 0,-1 1 0,1-1 0,-1 1 0,1-1 0,-1 1 0,1-1 0,-1 1 0,1-1 0,-1 1 0,1-1 0,0 0 0,-1 1 0,1-1-1,0 0 1,-1 0 0,1 1 0,0-1 0,-1 0 0,1 0 0,0 0 0,0 0 0,-1 0 0,1 0 0,1 0 0,5-1-9,-1 0 1,0 0-1,1-1 1,-1 0-1,0 0 1,0 0-1,0-1 1,6-3-1,47-32-583,-39 24 273,8-6-152,-14 9 45,1 1 1,0 1 0,25-12-1,-39 20 414,0 1 0,-1 0 0,1-1 0,0 1 0,0-1 0,-1 1-1,1 0 1,0 0 0,0-1 0,0 1 0,0 0 0,0 0 0,-1 0-1,1 0 1,0 0 0,0 0 0,0 0 0,0 0 0,0 0 0,-1 0 0,1 1-1,0-1 1,0 0 0,0 1 0,-1-1 0,1 0 0,0 1 0,0-1-1,-1 1 1,1-1 0,0 1 0,-1 0 0,1-1 0,0 1 0,-1 0-1,1-1 1,-1 1 0,1 0 0,-1 0 0,0-1 0,1 1 0,-1 0-1,0 0 1,1 0 0,-1-1 0,0 1 0,0 1 0,1 5 301,-1 1 0,0-1 0,0 0 0,-3 14-1,1 0 569,2-20-837,1-1 0,-1 1-1,0 0 1,0-1-1,0 1 1,1-1-1,-1 1 1,0-1-1,0 1 1,1-1 0,-1 1-1,0-1 1,1 1-1,-1-1 1,1 1-1,-1-1 1,1 1-1,-1-1 1,1 0-1,-1 1 1,1-1 0,-1 0-1,1 1 1,-1-1-1,1 0 1,0 0-1,-1 0 1,1 0-1,-1 1 1,1-1 0,0 0-1,-1 0 1,1 0-1,-1 0 1,1 0-1,0 0 1,0-1-1,29-3-538,-21 3 128,5-1-174,0 0 1,1 1 0,21 2 0,-23 2 128</inkml:trace>
</inkml:ink>
</file>

<file path=ppt/ink/ink3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4.805"/>
    </inkml:context>
    <inkml:brush xml:id="br0">
      <inkml:brushProperty name="width" value="0.05" units="cm"/>
      <inkml:brushProperty name="height" value="0.05" units="cm"/>
    </inkml:brush>
  </inkml:definitions>
  <inkml:trace contextRef="#ctx0" brushRef="#br0">193 383 17316,'-13'2'555,"0"1"1,1 0 0,-1 1-1,1 0 1,0 0 0,0 2-1,-15 8 1,21-10-322,0-1 0,0 2 0,1-1 0,-1 0-1,1 1 1,0 0 0,0 1 0,1-1 0,0 1 0,0 0 0,0 0 0,0 0 0,1 0 0,-5 13-1,8-18-208,-1 1-1,1-1 1,-1 0-1,1 0 0,-1 1 1,1-1-1,0 0 1,0 1-1,-1-1 0,1 0 1,0 1-1,0-1 1,0 0-1,1 1 0,-1-1 1,0 0-1,0 0 1,1 1-1,-1-1 0,1 0 1,-1 0-1,1 1 1,0-1-1,-1 0 0,1 0 1,0 0-1,0 0 1,-1 0-1,1 0 0,0 0 1,0 0-1,0 0 1,1-1-1,-1 1 0,0 0 1,0 0-1,0-1 1,0 1-1,1-1 0,-1 1 1,0-1-1,0 0 1,1 0-1,-1 1 0,0-1 1,1 0-1,-1 0 0,3 0 1,3-1-10,0 1-1,0-1 1,1 0 0,-1 0 0,0-1-1,-1 0 1,14-6 0,-9 2-83,0-1 0,-1 0 0,0-1 0,0 0-1,-1 0 1,0-1 0,-1 0 0,13-19 0,1 1-399,-25 34 373,0-1 0,1 0 0,-1 1 0,1-1 0,-1 8 0,0-2 76,2-11 18,-1 6 50,0 1 0,0-1 0,1 1 0,-1 14 0,2-21-37,0 0 0,0 1 0,0-1 0,0 1 0,0-1 0,0 0 0,1 1 1,-1-1-1,1 0 0,-1 0 0,1 1 0,-1-1 0,1 0 0,0 0 0,-1 0 0,1 0 1,0 1-1,0-1 0,0 0 0,0 0 0,0-1 0,0 1 0,0 0 0,0 0 1,0 0-1,0-1 0,1 1 0,-1-1 0,0 1 0,0-1 0,1 1 0,-1-1 0,0 0 1,1 1-1,1-1 0,5 0-44,0 0 1,0-1-1,0 1 1,0-2-1,0 1 0,0-1 1,-1 0-1,1-1 1,-1 0-1,1 0 1,-1 0-1,11-8 0,10-7-600,43-37 0,-43 32 153,-10 8 112,-11 9 176,0 0-1,0 1 0,1 0 1,-1 0-1,11-5 0,-17 10 188,-1 0-1,1 0 1,-1 0-1,1-1 0,-1 1 1,0 0-1,1 0 0,-1 0 1,1 0-1,-1 0 1,1 0-1,-1 0 0,0 0 1,1 0-1,-1 0 0,1 0 1,-1 0-1,1 1 1,-1-1-1,0 0 0,1 0 1,-1 0-1,1 0 1,-1 1-1,0-1 0,1 0 1,-1 1-1,0-1 0,1 0 1,-1 0-1,0 1 1,1-1-1,-1 1 0,0-1 1,0 0-1,1 1 1,-1-1-1,0 0 0,0 1 1,0-1-1,0 1 0,0-1 1,1 1-1,-1-1 1,0 1-1,0-1 0,0 0 1,0 1-1,0-1 1,0 1-1,-1-1 0,1 1 1,-3 28 369,3-25-306,-1 0-24,0 1 111,0 0-1,0 0 1,1 0 0,0 0 0,0 0-1,1 10 1,-1-14-115,1 0 0,-1 1 1,1-1-1,-1 0 0,1 0 0,0 0 1,-1 0-1,1 0 0,0 0 0,0 0 1,-1 0-1,1 0 0,0-1 0,0 1 1,0 0-1,0 0 0,0-1 0,1 1 0,-1-1 1,0 1-1,0-1 0,0 1 0,0-1 1,1 0-1,-1 0 0,0 1 0,0-1 1,0 0-1,1 0 0,-1 0 0,0 0 1,0-1-1,1 1 0,1 0 0,7-2 25,0 0-1,0-1 0,0 0 1,0 0-1,-1-1 0,1 0 1,-1-1-1,0 0 0,0 0 1,13-11-1,2-4-93,-1 0 1,27-32-1,-20 19-317,-2-2 0,-1-1 1,-2-1-1,-1-1 1,-2-1-1,30-78 0,-44 92 62,-8 25 288,0 0-1,0 0 1,-1 0 0,1 0-1,0 0 1,0 0-1,0 0 1,0 0-1,0 0 1,0 0-1,0 0 1,0 0-1,0 0 1,0 0-1,0 0 1,-1 0-1,1 0 1,0 0-1,0 0 1,0 0-1,0 0 1,0 0 0,0 0-1,0 0 1,0 0-1,0 0 1,0 0-1,-1 0 1,1 0-1,0 0 1,0 0-1,0 0 1,0 0-1,0 0 1,0 0-1,0 0 1,0 0-1,0 0 1,0 0 0,0 0-1,0-1 1,0 1-1,0 0 1,0 0-1,0 0 1,0 0-1,0 0 1,0 0-1,0 0 1,0 0-1,0-1 1,-7 10 15,-2 9 132,2-1 0,0 2 1,0-1-1,-4 25 0,-8 82 407,16-97-505,2 1 1,4 56-1,-1-71-189,0-1-1,1 1 1,0-1-1,1 0 1,1 0-1,0 0 0,1 0 1,9 15-1,6-6-1018,-14-19 113,-11-17 332,-4 0 781,0 1 0,-1 0-1,-12-14 1,-4-4 477,-10-14 468,22 29-424,0 0 1,1-1-1,0-1 0,2 1 0,-11-24 0,21 41-571,0-1-1,0 1 1,-1 0 0,1-1-1,0 1 1,0-1 0,0 1 0,0-1-1,0 1 1,0-1 0,0 1-1,0-1 1,0 1 0,0-1-1,0 1 1,0-1 0,0 1 0,0-1-1,0 1 1,0-1 0,1 1-1,-1-1 1,0 1 0,0 0-1,1-1 1,-1 1 0,0-1 0,0 1-1,1 0 1,-1-1 0,1 1-1,-1 0 1,0-1 0,1 1-1,-1 0 1,1 0 0,-1-1 0,0 1-1,1 0 1,-1 0 0,1 0-1,-1-1 1,1 1 0,-1 0 0,1 0-1,-1 0 1,1 0 0,-1 0-1,1 0 1,-1 0 0,1 0-1,-1 0 1,1 1 0,36 4-559,-22-2 287,-6-3 182,1 0 0,-1 0 0,0-1 0,0 0 0,14-5-1,16-5-255</inkml:trace>
</inkml:ink>
</file>

<file path=ppt/ink/ink3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5.872"/>
    </inkml:context>
    <inkml:brush xml:id="br0">
      <inkml:brushProperty name="width" value="0.05" units="cm"/>
      <inkml:brushProperty name="height" value="0.05" units="cm"/>
    </inkml:brush>
  </inkml:definitions>
  <inkml:trace contextRef="#ctx0" brushRef="#br0">37 13 19388,'4'-12'2002,"-9"37"-1165,-8 41 147,3 2-1,2-1 0,4 126 0,4-192-970,6 49 412,-6-48-395,0-1 0,0 0-1,1 1 1,-1-1 0,0 0 0,1 1-1,-1-1 1,1 0 0,-1 1 0,1-1-1,0 0 1,-1 0 0,1 0 0,0 1 0,0-1-1,0 0 1,0 0 0,0 0 0,0 0-1,0-1 1,0 1 0,0 0 0,0 0 0,1-1-1,-1 1 1,0-1 0,0 1 0,1-1-1,2 1 1,-2-1 1,-1-1-1,1 1 1,0-1-1,0 0 1,0 0-1,-1 0 1,1 0-1,0 0 1,-1 0-1,1 0 1,-1 0-1,1-1 1,-1 1-1,0-1 1,0 1-1,1-1 1,-1 1-1,0-1 1,0 0-1,-1 1 1,2-3-1,16-43 248,-15 37-216,4-17-18,-1 1 0,-1-1 0,-2 0 0,0 0 0,-2 0 0,-4-41 0,3 62-52,0-1 1,-1 1-1,0 0 0,-1 0 0,-3-12 0,1 15-95,3 9 19,3 9-74,0-9-8,0 0 1,1 0-1,-1-1 0,1 1 1,1-1-1,-1 0 0,1 0 1,0 0-1,0 0 0,0 0 0,1-1 1,-1 0-1,1 0 0,0 0 1,0-1-1,1 0 0,-1 0 1,10 4-1,-2-2-184,0-1 1,0 0-1,0-1 0,1 0 1,-1-2-1,1 1 0,20-1 1,15-5-551</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7.765"/>
    </inkml:context>
    <inkml:brush xml:id="br0">
      <inkml:brushProperty name="width" value="0.05" units="cm"/>
      <inkml:brushProperty name="height" value="0.05" units="cm"/>
    </inkml:brush>
  </inkml:definitions>
  <inkml:trace contextRef="#ctx0" brushRef="#br0">150 167 18036,'2'0'1198,"-3"4"-423,-9 13-70,-17 21 268,12-17-380,4-7-289,0 0 0,2 1-1,-1 0 1,2 0 0,-7 18-1,14-32-285,1 0-1,0-1 0,-1 1 0,1 0 1,0 0-1,0 0 0,0 0 0,0 0 1,-1-1-1,1 1 0,0 0 0,1 0 1,-1 0-1,0 0 0,0 0 0,0 0 1,0-1-1,1 1 0,-1 0 0,0 0 1,1 0-1,-1-1 0,1 1 0,0 1 1,0-1-6,0 0 0,0-1 0,1 1-1,-1 0 1,0-1 0,0 1 0,1-1 0,-1 0 0,0 1 0,1-1 0,-1 0 0,0 0 0,1 1 0,1-1 0,8-1-8,1 0 0,-1-1 1,15-3-1,-12 1 14,4 1-18,84-12-17,-90 14 2,0 1 1,0 0-1,-1 0 0,1 1 0,0 1 1,17 4-1,-26-5 13,-1 0 0,1 0 0,0-1 0,-1 1-1,1 1 1,-1-1 0,0 0 0,1 1 0,-1-1 0,0 1 0,0 0 0,0-1 0,0 1 0,0 0 0,0 0 0,-1 1-1,1-1 1,-1 0 0,1 0 0,-1 1 0,0-1 0,0 1 0,0-1 0,0 1 0,0 0 0,-1-1 0,1 1-1,-1 0 1,1-1 0,-1 1 0,0 0 0,0-1 0,-1 1 0,1 0 0,0 0 0,-1-1 0,0 1 0,0-1 0,1 1-1,-1 0 1,-1-1 0,1 0 0,0 1 0,-1-1 0,-2 4 0,-4 3 36,1-1 0,-1-1 0,-1 0 0,1 0 1,-1-1-1,0 0 0,-1 0 0,1-1 0,-1 0 0,0-1 0,0 0 0,-1 0 0,-11 1 1,12-2-132,-1-1 0,1 0 0,-1-1 0,0 0 0,0-1 0,0 0 0,1-1 0,-1 0 0,0-1 0,0 0 0,1 0 0,-1-1 0,-12-6 0,18 7 56,0-1 1,-1 0-1,1 0 1,0-1-1,1 1 1,-1-1 0,1 0-1,-1 0 1,1-1-1,1 1 1,-1-1-1,1 0 1,-1 0-1,-2-5 1,-12-38-392</inkml:trace>
  <inkml:trace contextRef="#ctx0" brushRef="#br0" timeOffset="1">210 39 17540,'29'3'1808,"-2"-3"-1328,6 0-272,-1-3 648,6-2-976,-1-2 473,2-6-434,3 0-143</inkml:trace>
  <inkml:trace contextRef="#ctx0" brushRef="#br0" timeOffset="2">802 11 17396,'8'25'1608,"-8"-2"-1032,0 1-232,-3 7 608,-3 2-143,-8 4-273,-2 3-144,-2-3-168,-3-2-80,1-4-144,-2-2-120,4-9-424,1-5-296,6-11 688,5-2-137,6-10-119</inkml:trace>
</inkml:ink>
</file>

<file path=ppt/ink/ink3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6.653"/>
    </inkml:context>
    <inkml:brush xml:id="br0">
      <inkml:brushProperty name="width" value="0.05" units="cm"/>
      <inkml:brushProperty name="height" value="0.05" units="cm"/>
    </inkml:brush>
  </inkml:definitions>
  <inkml:trace contextRef="#ctx0" brushRef="#br0">167 341 15915,'0'-1'112,"0"-1"-1,0 1 0,0-1 0,0 1 0,0 0 0,0-1 0,0 1 1,-1-1-1,1 1 0,0 0 0,-1-1 0,0 1 0,1 0 0,-1-1 1,0 1-1,1 0 0,-1 0 0,-1-2 0,1 3-44,0-1-1,0 1 1,0 0-1,0-1 1,0 1-1,0 0 1,1-1-1,-1 1 1,0 0-1,0 0 1,0 0-1,0 0 1,0 0-1,0 0 1,0 0-1,0 0 1,0 0-1,0 0 1,0 1-1,-1-1 1,-3 2 193,-1 1 1,1 0-1,0-1 1,0 1-1,0 1 0,0-1 1,-7 8-1,1 0 121,1 0-1,-1 1 0,2 0 0,-14 22 1,20-27-288,-1-1 1,1 1 0,0 0 0,0 0 0,1 1 0,0-1-1,0 0 1,0 1 0,1-1 0,1 1 0,-1 11 0,1-17-65,0 0 1,0 0-1,1 0 1,-1 0 0,1 0-1,-1 0 1,1 0-1,0 0 1,-1 0 0,1 0-1,0-1 1,0 1-1,1 0 1,-1 0 0,0-1-1,0 1 1,1-1-1,-1 1 1,1-1 0,-1 1-1,4 0 1,-2 0-4,0-1 1,0 0-1,0 0 1,0 0-1,1 0 1,-1-1-1,0 1 1,1-1-1,-1 0 1,0 0-1,1 0 1,3-1-1,3 0-1,0-1-1,-1-1 0,1 1 1,-1-2-1,1 1 0,-1-1 1,0-1-1,10-7 1,-6 2-13,0 0 0,-1-1 0,-1-1 0,0 0 1,0 0-1,-2-1 0,15-24 0,-14 19-81,0-1 0,-2 0 0,0-1 0,-1 0 0,6-29 0,-16 67-153,0 1-1,1 31 0,2-44 221,0 0 1,0 0-1,0 0 0,1 0 0,0 0 0,1 0 0,-1 0 0,1-1 0,0 1 1,0 0-1,1-1 0,0 1 0,0-1 0,5 7 0,-6-10 9,-1-1 1,1 0-1,-1 0 0,1 1 0,-1-1 0,1 0 1,0 0-1,0-1 0,-1 1 0,1 0 0,0-1 1,0 1-1,0-1 0,0 1 0,0-1 0,0 0 0,0 0 1,3 0-1,-1-1 6,0 1-1,0-1 1,0 0 0,0-1-1,-1 1 1,1-1 0,0 1-1,5-5 1,1-1 21,0-1 0,-1 0 0,0 0 1,16-20-1,-8 6-13,-1-1 0,-1-1 0,-1 0 1,-1-1-1,-1-1 0,-1 1 0,-2-2 0,0 0 1,-2 0-1,7-49 0,-14 72-28,1 1 0,-1-1-1,0 0 1,0 1 0,0-1 0,0 0 0,0 1-1,-1-1 1,0 1 0,0-1 0,0 1 0,0-1-1,0 1 1,-4-6 0,5 9 4,0-1 1,-1 1-1,1 0 0,0-1 0,-1 1 1,1 0-1,-1-1 0,1 1 0,0 0 1,-1 0-1,1-1 0,-1 1 0,1 0 1,0 0-1,-1 0 0,1 0 0,-1 0 1,1-1-1,-1 1 0,1 0 0,-1 0 1,1 0-1,-1 0 0,1 0 0,-1 0 1,1 1-1,-1-1 0,1 0 0,-1 0 1,-14 12-44,-6 22-14,8-7 69,1 1 0,1 1 1,1 0-1,2 0 0,1 0 0,1 1 1,2 0-1,1 0 0,1 1 0,2-1 0,5 52 1,-4-78-2,0 1 0,0-1 0,0 0 0,1 0 0,-1 1-1,1-1 1,0 0 0,0 0 0,1-1 0,-1 1 0,1-1 0,4 6 0,-6-8-4,1 0 0,-1 0-1,0 0 1,0-1 0,0 1-1,0 0 1,1-1 0,-1 1-1,0-1 1,1 1 0,-1-1-1,0 0 1,1 1 0,-1-1-1,1 0 1,-1 0 0,3 0-1,-2 0 1,0-1-1,0 0 1,0 1-1,-1-1 0,1 0 1,0 0-1,0 0 1,0 0-1,0 0 0,-1-1 1,1 1-1,-1 0 1,1-1-1,-1 1 0,2-3 1,2-3 8,0 0 1,0 0-1,-1 0 1,0-1-1,0 0 1,-1 0-1,4-12 1,10-64 40,-6 28-65,-11 55 11,0 1 0,0-1 0,0 1-1,0 0 1,1-1 0,-1 1 0,0-1 0,0 1 0,1 0 0,-1-1-1,0 1 1,0 0 0,1-1 0,-1 1 0,0 0 0,1 0-1,-1-1 1,1 1 0,-1 0 0,0 0 0,1 0 0,-1-1-1,1 1 1,-1 0 0,0 0 0,1 0 0,-1 0 0,1 0-1,-1 0 1,1 0 0,-1 0 0,1 0 0,-1 0 0,0 0 0,1 0-1,-1 0 1,1 0 0,-1 0 0,1 1 0,-1-1 0,0 0-1,1 0 1,-1 0 0,0 1 0,1-1 0,-1 0 0,1 1-1,-1-1 1,25 19-41,-18-13 32,2 0 5,1 0 0,0 0 0,0-1 0,0 0 1,0-1-1,1 0 0,-1-1 0,1 0 0,0 0 0,0-2 1,0 1-1,0-1 0,16-1 0,-20 0 9,0 0-1,1-1 0,-1 0 1,0 0-1,0-1 1,1 0-1,-1 0 1,-1-1-1,1 0 1,0 0-1,-1-1 1,1 1-1,-1-1 1,0-1-1,0 1 1,-1-1-1,1 0 1,-1 0-1,0-1 1,8-11-1,-11 14-3,-1 1 1,0 0-1,1-1 0,-1 1 1,0 0-1,-1-1 0,1 1 0,0-1 1,-1 0-1,1 1 0,-1-1 0,0 1 1,0-1-1,0 0 0,0 1 1,0-1-1,-1 0 0,1 1 0,-1-1 1,0 1-1,0-1 0,0 1 1,0-1-1,0 1 0,-2-3 0,2 3-1,-1 0-1,0 1 1,1-1-1,-1 1 1,0 0-1,0-1 1,0 1-1,1 0 1,-1 0-1,-1 0 1,1 0-1,0 1 1,0-1-1,0 0 1,0 1-1,0 0 0,-1-1 1,1 1-1,0 0 1,0 0-1,-1 0 1,1 0-1,0 1 1,0-1-1,0 1 1,0-1-1,-1 1 1,1 0-1,0 0 1,-2 1-1,-4 2 6,0 1 0,0 0 0,1 0 0,0 1 0,0 0 0,0 0 1,0 1-1,1 0 0,0 0 0,1 1 0,-1-1 0,2 1 0,-6 11 0,6-11 12,0 0 1,1 0-1,-1 0 1,2 0-1,0 1 0,0-1 1,0 1-1,1 0 0,0-1 1,1 1-1,0 0 1,0 0-1,1 0 0,2 10 1,-2-15-102,0 0 1,1 1-1,0-1 1,0 0-1,0-1 1,1 1-1,-1 0 1,1-1-1,0 1 1,0-1-1,0 0 1,0 0-1,1 0 1,-1 0-1,1 0 1,0-1-1,0 0 1,0 0-1,0 0 1,0 0-1,0-1 1,0 1-1,1-1 1,7 1-1,2 0-253,0 0-1,1-2 0,-1 1 0,1-2 1,-1 0-1,22-5 0,22-8-544</inkml:trace>
</inkml:ink>
</file>

<file path=ppt/ink/ink3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7.127"/>
    </inkml:context>
    <inkml:brush xml:id="br0">
      <inkml:brushProperty name="width" value="0.05" units="cm"/>
      <inkml:brushProperty name="height" value="0.05" units="cm"/>
    </inkml:brush>
  </inkml:definitions>
  <inkml:trace contextRef="#ctx0" brushRef="#br0">170 1 18172,'-16'9'805,"0"1"1,1 1-1,0 0 0,-17 17 1,24-20-531,0 1 1,0 0-1,1 0 1,0 0-1,1 1 1,0 0-1,-9 20 1,14-27-304,0 0 1,1 0 0,-1 0 0,1 0 0,-1 0 0,1 0 0,0 0-1,0 0 1,0 0 0,0 0 0,1 0 0,-1 0 0,1 0 0,0 0-1,0 0 1,0 0 0,0 0 0,1-1 0,-1 1 0,1 0 0,-1-1 0,1 1-1,0-1 1,0 0 0,4 5 0,6 3-559,0-1 1,0 0-1,1 0 1,15 7-1,7 6-934,-34-22 1468,40 33-1372,-40-32 1436,0 0-1,1 0 0,-1 0 1,0 0-1,0 0 1,0 1-1,0-1 1,0 0-1,0 1 1,0-1-1,0 1 1,-1-1-1,1 1 1,-1-1-1,1 1 0,-1 0 1,1-1-1,-1 1 1,0 0-1,0-1 1,0 1-1,0-1 1,0 1-1,0 0 1,0-1-1,-1 4 1,0-3 57,-1-1 0,1 0 1,0 0-1,-1 1 0,1-1 1,-1 0-1,1 0 1,-1 0-1,0-1 0,1 1 1,-1 0-1,0-1 0,0 1 1,1-1-1,-1 1 1,0-1-1,0 0 0,0 0 1,-2 0-1,-40-1 743,36 0-715,-7 0 49,0-1 1,-27-6-1,1-5-120</inkml:trace>
</inkml:ink>
</file>

<file path=ppt/ink/ink3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8.437"/>
    </inkml:context>
    <inkml:brush xml:id="br0">
      <inkml:brushProperty name="width" value="0.05" units="cm"/>
      <inkml:brushProperty name="height" value="0.05" units="cm"/>
    </inkml:brush>
  </inkml:definitions>
  <inkml:trace contextRef="#ctx0" brushRef="#br0">28 250 17684,'-7'22'953,"1"1"0,1 0 1,-2 26-1,6-37-702,0 1-1,1-1 1,0 1-1,1-1 1,1 0-1,0 0 1,5 19-1,-6-28-202,0 1 0,1-1 0,-1 1 0,1-1 0,0 0 0,0 1 0,0-1 0,0 0 0,1 0 0,-1-1 0,1 1 0,-1 0 0,1-1 0,0 0 0,0 0 0,0 0 0,1 0 0,-1 0 0,0 0 0,1-1 0,-1 1 0,1-1-1,-1 0 1,1 0 0,0-1 0,-1 1 0,1-1 0,0 0 0,0 0 0,-1 0 0,1 0 0,5-1 0,2-1 14,0-1 0,-1 0 1,1 0-1,-1-1 0,0 0 0,0-1 0,0 0 0,-1 0 0,18-14 0,-17 9-40,1 1 0,-2-1 0,0-1-1,0 0 1,0 0 0,-2-1 0,1 0-1,-2 0 1,1-1 0,-2 0-1,0 0 1,0 0 0,4-22 0,-8 17-30,-1 17 8,0 1-1,0 0 1,0 0-1,0 0 1,0 0-1,0 0 1,0 0-1,0 0 1,0 0-1,0-1 1,0 1-1,0 0 1,0 0-1,0 0 1,0 0 0,0 0-1,0 0 1,0 0-1,0 0 1,0-1-1,-1 1 1,1 0-1,0 0 1,0 0-1,0 0 1,0 0-1,0 0 1,0 0-1,0 0 1,0 0-1,0 0 1,0 0-1,-1 0 1,1 0-1,0 0 1,0 0-1,0 0 1,0 0-1,0 0 1,0 0-1,0 0 1,0 0-1,-1 0 1,1 0-1,0 0 1,0 0-1,0 0 1,0 0-1,0 0 1,0 0-1,0 0 1,0 0-1,-1 0 1,1 0-1,0 0 1,0 0-1,0 0 1,0 0 0,0 0-1,-2 2-4,1 1 1,0-1-1,-1 0 0,1 0 1,0 1-1,0-1 0,1 0 1,-1 1-1,0-1 0,0 5 1,-2 13-19,1 1 1,1 0-1,1-1 1,2 25 0,-1-34 31,0-1 0,1 1 0,1-1 0,-1 0 0,2 0 0,-1 0 0,1 0 0,1-1 0,0 0 0,8 12 1,-11-17 17,1-1 0,0 1 1,0-1-1,0 0 1,1 0-1,-1-1 0,0 1 1,1-1-1,0 1 1,0-1-1,0 0 1,0-1-1,0 1 0,0-1 1,0 1-1,0-1 1,1-1-1,-1 1 1,0 0-1,1-1 0,-1 0 1,1 0-1,-1-1 1,0 1-1,1-1 0,-1 0 1,0 0-1,6-2 1,-2 0 20,-1 0 0,0-1 0,0 0 0,0 0 0,0-1 0,-1 1 0,0-1 0,0-1 0,0 1 0,0-1 1,-1 0-1,0-1 0,0 1 0,6-13 0,-5 6-15,0 0 1,-1-1-1,-1 0 0,0 0 1,0 0-1,-1-1 0,-1 1 1,-1-1-1,0 1 0,-1-18 1,0 37-42,1 1 0,1-1 0,-1 1 0,1-1 1,0 0-1,0 0 0,1 0 0,-1 0 1,1 0-1,0 0 0,0-1 0,1 1 0,-1-1 1,1 0-1,0 0 0,0 0 0,1-1 1,-1 0-1,1 1 0,0-1 0,0-1 0,10 5 1,-9-5-5,1 1 1,0-2-1,0 1 1,0-1-1,0 0 1,0 0-1,0-1 1,0 0-1,0 0 1,0-1-1,0 1 1,0-2-1,0 1 1,0-1-1,-1 0 1,1 0-1,0-1 1,7-4-1,-4 1-17,-1 0-1,0-1 1,-1 0-1,1 0 1,-1 0-1,-1-1 1,0-1-1,9-11 0,-12 15 9,-1-1-1,0 1 1,0-1-1,0 1 0,0-1 1,-1 0-1,0 0 0,-1-1 1,1 1-1,-1 0 0,0-1 1,-1 1-1,1 0 0,-1-1 1,-2-10-1,2 16 17,0-1 0,0 1 0,0 0 0,-1 0 0,1 0 0,0-1 0,-1 1 0,1 0-1,-1 0 1,1 0 0,-1 0 0,0 0 0,1 0 0,-1 0 0,0 0 0,0 0 0,0 0 0,0 0 0,0 1 0,0-1 0,0 0 0,0 1 0,0-1-1,0 0 1,0 1 0,0-1 0,0 1 0,-1 0 0,1-1 0,0 1 0,0 0 0,0 0 0,-1 0 0,-1 0 0,0 0-2,0 1 0,1-1 1,-1 1-1,0 0 0,0 0 1,0 0-1,1 0 0,-1 1 1,0-1-1,1 1 0,-1-1 1,1 1-1,-5 4 0,0 1 17,1 0 0,-1 1 0,1 0 0,1 0 0,-1 1-1,1 0 1,1 0 0,0 0 0,0 0 0,0 0 0,1 1 0,1 0-1,0 0 1,0 0 0,1 0 0,0 0 0,1 11 0,0-18 0,1-1 0,-1 1 0,1 0-1,-1-1 1,1 1 0,0-1 0,0 1 0,0-1 0,1 1 0,-1-1 0,1 0 0,-1 0 0,1 1 0,0-1 0,0 0 0,-1 0 0,4 1 0,-1 0-5,-1-1 1,1 0-1,0 0 1,0-1-1,0 1 1,0-1-1,0 0 1,0 0-1,0 0 1,5 0-1,4 0-27,0-1 0,-1-1 0,1 0-1,0 0 1,-1-1 0,18-6 0,116-46-474,-145 54 492,0-1 0,0 1 0,0 0 0,0-1 0,-1 1 0,1 0 0,0 0 0,0-1 1,0 1-1,0 0 0,0 0 0,0 0 0,0 0 0,0 0 0,0 0 0,0 1 0,-1-1 0,1 0 1,0 0-1,0 1 0,0-1 0,0 0 0,0 1 0,-1-1 0,1 1 0,0-1 0,0 1 0,-1-1 1,1 1-1,0 0 0,-1-1 0,1 1 0,0 0 0,-1-1 0,1 1 0,-1 0 0,1 0 0,-1 0 1,0 0-1,1-1 0,-1 1 0,0 0 0,1 1 0,-1 4 17,0 0 0,0 0 0,0 0 0,-1 0 0,-2 11 1,0 2 11,3-16-14,-1 0 0,1 0 1,0 0-1,0-1 1,0 1-1,1 0 1,-1 0-1,1 0 0,-1 0 1,1 0-1,0-1 1,0 1-1,0 0 1,1-1-1,-1 1 0,1-1 1,-1 1-1,1-1 1,0 1-1,3 2 1,-2-3-24,0-1 1,-1 1 0,1-1-1,0 0 1,0 0 0,0 0-1,0-1 1,1 1 0,-1-1-1,0 1 1,0-1 0,0 0-1,0 0 1,0 0 0,1-1-1,-1 1 1,0-1 0,0 0-1,4-1 1,6-2-213,-1-1 1,1-1 0,-1 0-1,0 0 1,0-1-1,-1-1 1,0 0-1,0 0 1,-1-1-1,10-12 1,13-16-1236,40-58 0,-52 66 927,12-18-157,65-82-1147,-78 105 1879,1 2 0,0 0 0,33-23 1,-53 43-66,10-7 738,-11 9-690,1 0 0,-1-1 0,0 1 1,0 0-1,0 0 0,0 0 0,1-1 0,-1 1 0,0 0 0,0 0 0,0-1 0,0 1 0,0 0 0,0 0 0,0-1 0,0 1 0,0 0 0,0 0 0,0-1 0,0 1 0,0 0 0,0 0 1,0-1-1,0 1 0,0 0 0,0 0 0,0-1 0,0 1 0,0 0 0,0 0 0,0-1 0,-1 1 0,1 0 0,0 0 0,0 0 0,0-1 0,0 1 0,-1 0 0,1 0 0,0 0 0,0-1 1,-1 1-1,1 0 0,-1 0 1,1 0 0,-1 0 0,1 0 0,-1 0-1,1 0 1,-1 0 0,1 0 0,-1 0 0,1 0 0,-1 0-1,1 0 1,-1 0 0,1 1 0,0-1 0,-1 0 0,1 0-1,-1 1 1,1-1 0,-1 0 0,1 0 0,0 1-1,-1-1 1,1 0 0,0 1 0,-1-1 0,1 1 0,0-1-1,0 0 1,-1 1 0,1-1 0,0 1 0,0-1 0,-1 2-1,-9 18 87,9-17-75,-13 38 32,1 1 0,-12 64 0,17-68 12,8-37-78,-16 71 300,-11 125 0,27-192-353,-1 0 0,1-1-1,0 1 1,0 0 0,1 0-1,-1 0 1,1 0 0,0-1-1,1 1 1,-1 0 0,4 6-1,-4-10-921,-3-7 535,-7-10-17,-27-32-91,-61-89 965,87 121-73,1 0 0,1-1 0,1 1 0,0-1 0,2-1 1,-8-34-1,12 50-284,1 0 0,0 0 1,-1 0-1,1 0 0,0 0 1,0 1-1,0-1 0,0 0 1,1 0-1,-1 0 0,0 0 1,1 1-1,-1-1 0,1 0 1,0 0-1,0 1 0,-1-1 1,1 0-1,0 1 0,0-1 1,1 1-1,-1-1 0,2-1 1,-1 2-2,1 0 1,-1-1 0,1 1 0,-1 0 0,1 1 0,-1-1 0,1 0 0,0 1 0,-1 0 0,1-1 0,0 1 0,0 0 0,-1 0 0,1 1 0,4 0 0,83 18 540,-71-14-696,2 0 0,-1-1 0,0-1 1,1-1-1,27 0 0,7-11-49,-4-5-70</inkml:trace>
</inkml:ink>
</file>

<file path=ppt/ink/ink3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39.843"/>
    </inkml:context>
    <inkml:brush xml:id="br0">
      <inkml:brushProperty name="width" value="0.05" units="cm"/>
      <inkml:brushProperty name="height" value="0.05" units="cm"/>
    </inkml:brush>
  </inkml:definitions>
  <inkml:trace contextRef="#ctx0" brushRef="#br0">186 195 18236,'0'-5'212,"0"1"0,0-1 0,0 0 1,-1 0-1,0 0 0,0 1 0,-1-1 0,1 0 0,-1 1 0,0-1 1,0 1-1,0 0 0,-5-6 0,5 8-154,1 0 1,-1 0-1,0 1 1,0-1-1,0 1 1,0 0-1,0-1 0,0 1 1,-1 0-1,1 0 1,0 0-1,-1 1 1,1-1-1,0 0 1,-1 1-1,1 0 0,-1-1 1,1 1-1,-1 0 1,1 0-1,-1 1 1,1-1-1,-1 0 0,1 1 1,0-1-1,-1 1 1,-3 2-1,0-1-23,1 1 0,-1 1 0,1-1 0,0 1 0,0 0-1,0 0 1,0 0 0,1 0 0,-1 1 0,1 0 0,0 0 0,1 0-1,0 1 1,-1-1 0,1 1 0,1 0 0,-5 11 0,4-6-17,-1 1 0,1-1 0,1 1 0,0-1 0,1 1 1,0 0-1,1 0 0,2 21 0,-2-31-8,0 1-1,0-1 1,1 1-1,-1-1 1,1 1-1,0-1 1,0 1-1,0-1 1,0 1 0,0-1-1,1 0 1,-1 0-1,0 0 1,1 0-1,0 0 1,0 0-1,-1 0 1,1 0-1,0-1 1,0 1 0,1 0-1,-1-1 1,0 0-1,0 0 1,1 0-1,-1 0 1,1 0-1,-1 0 1,1 0-1,-1-1 1,1 1-1,-1-1 1,1 0 0,-1 0-1,1 0 1,0 0-1,3-1 1,5-1 25,-1 0 0,1-1 0,-1-1 0,0 1 0,0-2 1,0 1-1,-1-2 0,1 1 0,-1-1 0,0 0 0,14-15 0,-2 2 102,-1-2-1,0-1 0,20-30 1,14-33 265,-47 72-318,-1 0 1,0 0-1,-1 0 1,-1 0 0,3-15-1,-7 8 101,-3 15-74,-4 11-37,4 2-78,0 0 1,0-1-1,1 1 1,0 0-1,0 0 1,-1 15-1,0 55-53,3-61 51,0 10 3,1 1 1,7 39-1,-6-55-91,1 0 1,0-1-1,1 1 0,0-1 0,0 1 0,2-1 0,-1 0 0,8 10 0,-12-20 57,0 1 0,0 0-1,0-1 1,1 1 0,-1-1-1,0 1 1,1-1 0,-1 1-1,1-1 1,-1 0 0,1 0-1,0 0 1,-1 0 0,1 0-1,0 0 1,0 0 0,-1-1-1,1 1 1,0-1 0,0 1-1,0-1 1,0 0 0,0 0-1,0 0 1,0 0 0,0 0-1,0 0 1,0 0 0,0-1-1,0 1 1,0 0-1,-1-1 1,1 0 0,0 0-1,0 1 1,2-3 0,23-15-358</inkml:trace>
</inkml:ink>
</file>

<file path=ppt/ink/ink3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40.987"/>
    </inkml:context>
    <inkml:brush xml:id="br0">
      <inkml:brushProperty name="width" value="0.05" units="cm"/>
      <inkml:brushProperty name="height" value="0.05" units="cm"/>
    </inkml:brush>
  </inkml:definitions>
  <inkml:trace contextRef="#ctx0" brushRef="#br0">182 18 19524,'-3'-2'125,"0"0"0,0 0 0,0 0 0,-1 0 0,1 1 0,0 0 0,-1-1 0,1 1 0,-1 1 0,1-1 0,-1 0 0,1 1 0,-1 0 0,0 0-1,1 0 1,-1 0 0,0 0 0,1 1 0,-1-1 0,1 1 0,-1 0 0,1 1 0,0-1 0,-1 0 0,1 1 0,0 0 0,0 0 0,0 0 0,0 0 0,0 0 0,0 0 0,-2 4 0,-2 0-56,0 1 0,1 0 0,0 1 0,1-1 0,-1 1 0,1 1 1,1-1-1,-1 1 0,2-1 0,-1 1 0,-2 12 0,4-14-35,1 1 1,0 0-1,0-1 0,0 1 0,1 0 0,1 0 1,-1 0-1,1 0 0,1-1 0,3 14 0,-4-18-25,0-1 0,0 0-1,0 1 1,0-1 0,1 0-1,-1 0 1,1 0 0,-1 0-1,1 0 1,0 0 0,0-1-1,0 1 1,0 0 0,0-1 0,0 0-1,0 1 1,0-1 0,1 0-1,-1 0 1,0 0 0,1 0-1,-1-1 1,1 1 0,-1-1-1,1 1 1,-1-1 0,1 0 0,-1 0-1,1 0 1,-1 0 0,1-1-1,-1 1 1,1-1 0,-1 1-1,1-1 1,2-1 0,5-2 0,-1 0 1,0 0-1,0 0 1,-1-1-1,0-1 1,0 1-1,0-2 1,0 1-1,9-11 1,9-12-5,23-32 0,-38 46-16,-5 7-1,-2 3-13,0-1 0,0 1 0,1 0 0,9-9 0,-13 13 20,-1 1 0,1-1 0,0 1 0,0 0 0,-1-1 0,1 1 0,0 0 0,0-1 0,-1 1 0,1 0 0,0 0 0,0-1 0,0 1 0,-1 0 0,1 0 0,0 0 0,0 0 0,0 0 0,-1 0 0,1 1 0,0-1 0,0 0 0,0 0 0,-1 1 0,1-1 0,0 0 0,0 1 0,-1-1 1,1 0-1,0 1 0,-1-1 0,1 1 0,0-1 0,-1 1 0,1 0 0,-1-1 0,1 1 0,-1 0 0,1-1 0,-1 1 0,1 0 0,-1-1 0,0 1 0,0 0 0,1 0 0,-1 0 0,0-1 0,0 3 0,11 31-88,-9-27 74,0 0 1,0 0-1,1 0 1,-1 0-1,2 0 1,6 11-1,-9-17-11,0 0 0,0 0 0,1-1-1,-1 1 1,0 0 0,0-1 0,1 1 0,-1-1-1,0 1 1,1-1 0,-1 0 0,1 1-1,-1-1 1,1 0 0,-1 0 0,0 0 0,1 0-1,-1 0 1,1 0 0,-1-1 0,1 1-1,-1 0 1,0-1 0,1 1 0,-1-1 0,2 0-1,40-21-645,-34 16 511,5-1-25,-6 1 111,1 1 1,0 0-1,1 1 1,-1 0 0,1 0-1,0 1 1,-1 0 0,1 0-1,1 2 1,10-2-1,-19 3 81,0 0 0,0 1-1,1-1 1,-1 1-1,0 0 1,0 0 0,0-1-1,0 1 1,0 0-1,0 1 1,0-1 0,0 0-1,0 1 1,0-1-1,0 1 1,-1-1 0,1 1-1,-1 0 1,1 0-1,-1 0 1,0-1 0,0 1-1,0 1 1,0-1-1,0 0 1,0 0 0,0 0-1,0 4 1,2 7 22,-1-1 1,0 1-1,0 25 1,-1-28-6,-2 27 60,0-26-31,1 0 0,0 0 0,1 0 0,3 14 0,-4-24-41,0 0-1,0 0 0,0-1 1,0 1-1,1 0 0,-1 0 1,0-1-1,1 1 1,-1 0-1,0-1 0,1 1 1,-1-1-1,1 1 0,-1 0 1,1-1-1,-1 1 1,1-1-1,-1 1 0,1-1 1,0 0-1,-1 1 0,1-1 1,0 1-1,-1-1 1,1 0-1,0 0 0,1 1 1,-1-1 1,1 0 0,0 0 0,-1-1 1,1 1-1,0 0 0,-1-1 0,1 1 0,0-1 1,-1 1-1,1-1 0,2-1 0,5-3 14,-1-1-1,0 0 0,9-9 1,-15 13-15,11-9 96,0-1 0,-1-1 1,18-26-1,-27 35-31,0 0 1,0-1-1,-1 1 0,1-1 0,-1 1 1,0-1-1,-1 0 0,1 0 0,-1 0 0,0 0 1,0-1-1,0 1 0,-1 0 0,0 0 1,0 0-1,0 0 0,-2-7 0,1 8-16,-1 1-1,1 0 0,-1 0 0,0 0 1,0-1-1,0 2 0,0-1 0,-1 0 1,1 0-1,-1 1 0,0-1 1,1 1-1,-1 0 0,-5-3 0,6 4-43,0-1 0,0 1 0,0 0 0,0 0 0,0 0 0,-1 1-1,1-1 1,0 0 0,-1 1 0,1-1 0,0 1 0,-1 0-1,1 0 1,0 0 0,-1 0 0,1 0 0,0 0 0,-1 1 0,1-1-1,0 1 1,0 0 0,-1-1 0,-2 3 0,4-3-12,1 0 1,-1 1 0,1-1 0,-1 0-1,1 0 1,-1 0 0,1 1-1,-1-1 1,1 0 0,0 1-1,-1-1 1,1 0 0,0 1-1,-1-1 1,1 0 0,0 1-1,-1-1 1,1 1 0,0-1 0,0 1-1,0-1 1,-1 1 0,1-1-1,0 1 1,0-1 0,0 0-1,0 1 1,0-1 0,0 1-1,0-1 1,0 1 0,0-1-1,0 1 1,0-1 0,0 1-1,0-1 1,0 1 0,0-1 0,1 1-1,-1-1 1,0 1 0,1 0-1,0-1 5,-1 1-1,1-1 0,0 1 1,0-1-1,0 1 1,0-1-1,0 0 0,-1 1 1,1-1-1,0 0 1,0 0-1,0 0 0,0 0 1,0 0-1,0 0 1,0 0-1,0 0 1,0 0-1,0 0 0,0 0 1,0-1-1,1 1 1,6-2-107,0 1 1,0-1 0,0 2 0,0-1 0,0 1 0,0 0 0,15 3 0,-10-1-80,-1-1-1,21-1 0,33-11-41,-53 7 221,0 2 1,0-1-1,0 2 0,0-1 1,1 2-1,-1 0 1,0 1-1,24 3 1,-35-3 8,1 0 0,-1 0 0,0 0 0,1 0 0,-1 0 1,0 0-1,0 0 0,0 1 0,0-1 0,0 1 0,0-1 1,0 1-1,-1 0 0,1 0 0,-1 0 0,1 0 0,-1 0 1,0 0-1,1 0 0,-1 0 0,0 1 0,-1-1 0,1 0 1,1 4-1,-1 4 64,0 0 0,0 0 0,-1 0 0,-2 18 0,0 3 201,2-30-265,0-1-1,0 0 0,0 0 1,0 1-1,0-1 0,0 0 1,0 1-1,0-1 0,0 0 1,0 0-1,0 1 0,0-1 1,0 0-1,0 1 0,1-1 0,-1 0 1,0 0-1,0 0 0,0 1 1,0-1-1,1 0 0,-1 0 1,0 1-1,0-1 0,1 0 1,-1 0-1,0 0 0,0 0 1,1 0-1,-1 1 0,0-1 1,0 0-1,1 0 0,11-2 89,14-13-109,-24 14 4,20-14-111,1-1-141,30-14 1,-47 27 188,1 0 0,-1 1 0,0-1 0,1 1 1,0 0-1,0 1 0,-1 0 0,1 0 0,0 0 0,8 1 0,-13 0 70,-1 1 0,1-1-1,-1 0 1,1 1 0,-1-1 0,0 1-1,1-1 1,-1 1 0,1-1 0,-1 1-1,0 0 1,0 0 0,1 0 0,-1 0-1,0 0 1,0 0 0,0 0 0,0 0-1,1 2 1,0 0 22,-1 0-1,1 0 1,-1 0-1,0 1 1,0-1-1,0 0 1,0 1-1,0 3 1,0 6 145,0 0 0,-1 1 1,-3 16-1,3-29-199,0 0 1,0 0-1,0-1 0,0 1 1,0 0-1,0 0 1,0-1-1,0 1 0,0 0 1,0-1-1,-1 1 0,1 0 1,0-1-1,-1 1 1,1 0-1,0-1 0,-1 1 1,1 0-1,-1-1 0,1 1 1,-1-1-1,1 1 1,-1-1-1,1 1 0,-1-1 1,0 1-1,0-2-11,1 1 0,0-1 0,-1 1 0,1-1 0,0 1 0,-1-1 0,1 1 0,0-1 0,0 0 0,-1 1 0,1-1 0,0 0 0,0 1 0,0-1 0,0 1 0,0-1 0,0 0 0,0 1 0,0-1 0,0 0 0,0 1 0,1-1 0,-1 0 0,0 1 0,0-1 0,1 1 0,-1-1 0,0 1 0,1-2 0,6-13-422</inkml:trace>
</inkml:ink>
</file>

<file path=ppt/ink/ink3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44.949"/>
    </inkml:context>
    <inkml:brush xml:id="br0">
      <inkml:brushProperty name="width" value="0.05" units="cm"/>
      <inkml:brushProperty name="height" value="0.05" units="cm"/>
    </inkml:brush>
  </inkml:definitions>
  <inkml:trace contextRef="#ctx0" brushRef="#br0">25 1 16203,'-11'54'3891,"6"-21"-2878,-3 36 0,8-58-855,0 0 1,0 1-1,1-1 1,0 0-1,1 0 1,6 21-1,-7-29-121,0 0 1,0 0 0,1 0-1,-1 0 1,1-1-1,-1 1 1,1-1-1,0 1 1,0-1-1,1 1 1,-1-1-1,0 0 1,1 0-1,-1 0 1,1 0-1,-1-1 1,7 4-1,-5-4 2,1 0 0,0 1 0,-1-2-1,1 1 1,0 0 0,-1-1 0,1 0-1,0 0 1,0-1 0,8-1 0,5-3 37,-1 0 1,0-1 0,-1-1-1,0 0 1,20-13 0,93-62 206,-83 51-210,-42 28-64,0 1-1,0-1 1,0 1 0,1 0 0,-1 0 0,1 1 0,-1-1 0,1 1 0,5-1 0,-9 2-6,1 0 0,-1 0 1,1 0-1,-1 0 0,1 0 1,-1 1-1,1-1 0,-1 0 1,0 1-1,1-1 0,-1 1 1,0 0-1,1-1 0,-1 1 1,0 0-1,0 0 0,0 0 1,1 0-1,-1 0 1,0 0-1,0 0 0,-1 0 1,1 1-1,0-1 0,0 0 1,-1 0-1,1 1 0,0-1 1,-1 0-1,1 1 0,-1 1 1,5 16 25,-3-12-21,-1-1-1,1 1 0,0-1 0,6 10 1,-8-15-8,1 0 1,-1 0 0,1 0 0,0 0 0,0 0 0,-1 0 0,1 0 0,0 0 0,0 0-1,0 0 1,0-1 0,0 1 0,0 0 0,0-1 0,0 1 0,0-1 0,1 1 0,-1-1-1,0 0 1,0 0 0,0 1 0,0-1 0,1 0 0,-1 0 0,0 0 0,0 0 0,1 0-1,-1 0 1,0 0 0,2-1 0,8-3-10,0 0 0,0-1 0,-1 0 0,20-13 0,-17 10-13,1 0-1,15-6 1,-25 12 11,1 0-1,0 1 1,-1 0 0,1 0 0,0 0-1,0 0 1,0 1 0,0 0 0,0 0-1,8 1 1,-11 0 8,1-1-1,-1 1 1,0 0-1,1 0 1,-1 0 0,0 1-1,0-1 1,0 0-1,0 1 1,0 0-1,0-1 1,0 1 0,0 0-1,-1 0 1,1 0-1,-1 0 1,1 0 0,-1 0-1,0 0 1,0 1-1,0-1 1,0 0-1,0 1 1,0 3 0,1 1-15,-1-1 1,0 0-1,0 1 1,-1 0-1,1-1 1,-1 1-1,-1-1 1,-1 10-1,2-16-16,0 1-1,0 0 1,0 0 0,0-1-1,0 1 1,0 0-1,0 0 1,-1-1-1,1 1 1,0 0-1,0 0 1,-1-1 0,1 1-1,-1 0 1,1-1-1,0 1 1,-1-1-1,1 1 1,-1 0-1,1-1 1,-1 1-1,0-1 1,1 1 0,-1-1-1,0 0 1,1 1-1,-1-1 1,0 1-1,1-1 1,-1 0-1,0 0 1,1 0 0,-1 1-1,0-1 1,0 0-1,-1 0 1,0-1-19,0 0 0,0 0 0,-1 0 0,1 0 0,0 0 0,0 0-1,1-1 1,-1 1 0,0-1 0,0 1 0,-2-4 0,-14-17-316</inkml:trace>
</inkml:ink>
</file>

<file path=ppt/ink/ink3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45.357"/>
    </inkml:context>
    <inkml:brush xml:id="br0">
      <inkml:brushProperty name="width" value="0.05" units="cm"/>
      <inkml:brushProperty name="height" value="0.05" units="cm"/>
    </inkml:brush>
  </inkml:definitions>
  <inkml:trace contextRef="#ctx0" brushRef="#br0">0 6 14779,'8'-6'2009,"-2"9"-1225,-1 2-376,1 1 1912,0 2-1928,0 1 9,-3 8-241,0 1-160</inkml:trace>
</inkml:ink>
</file>

<file path=ppt/ink/ink3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45.809"/>
    </inkml:context>
    <inkml:brush xml:id="br0">
      <inkml:brushProperty name="width" value="0.05" units="cm"/>
      <inkml:brushProperty name="height" value="0.05" units="cm"/>
    </inkml:brush>
  </inkml:definitions>
  <inkml:trace contextRef="#ctx0" brushRef="#br0">320 137 15019,'0'-1'135,"1"0"0,-1 1 0,0-1-1,0 1 1,1-1 0,-1 0 0,0 1 0,0-1 0,0 0-1,0 1 1,0-1 0,0 0 0,0 1 0,0-1 0,0 0-1,0 1 1,-1-1 0,1 0 0,0 1 0,0-1-1,-1 0 1,1 1 0,0-1 0,-1 1 0,1-1 0,0 1-1,-1-1 1,1 1 0,-1-1 0,1 1 0,-1-1-1,-1 0 100,0-1-1,0 1 0,-1 1 0,1-1 0,0 0 0,0 0 0,0 1 0,-1-1 0,-2 1 0,-6-1 238,1 1 0,-1 0 0,-13 2 0,8 1-237,0 0 0,0 2 1,1 0-1,-1 0 0,-23 13 0,28-12-181,1 0 0,0 0-1,0 1 1,0 1-1,1 0 1,0 0 0,1 0-1,-11 15 1,2 9 62,16-31-111,1 0 0,-1 0-1,1 0 1,-1-1-1,1 1 1,0 0-1,0 0 1,0 1 0,-1-1-1,1 0 1,0 0-1,0 0 1,0 0 0,0 0-1,0 0 1,1 0-1,-1 0 1,0 0 0,0 0-1,1 0 1,-1 0-1,1 0 1,-1 0 0,1-1-1,-1 1 1,1 0-1,-1 0 1,1 0 0,0 0-1,0-1 1,-1 1-1,1 0 1,0-1 0,1 2-1,1-1 0,1 0 0,-1-1 0,1 1 0,-1 0 0,1-1 0,0 0 0,-1 0 0,1 0 0,-1 0 0,1 0 0,0-1 0,-1 0 0,5-1 0,48-19-85,-24 4 27,-1-1 0,0-2 0,-2-1 0,0-1 0,-2-1 0,0-2 0,-2-1 0,-1-1-1,34-47 1,-72 96 80,1 1 0,1 1 0,2-1 0,0 2 0,1-1 0,-8 43 0,15-60-57,1 1 0,0-1 0,0 0 0,1 1 0,0-1 0,0 0 1,3 13-1,-3-18-14,1 0 1,-1 0 0,1-1-1,0 1 1,-1 0-1,1 0 1,0-1 0,0 1-1,0-1 1,0 1 0,1-1-1,-1 1 1,0-1 0,1 0-1,-1 0 1,0 0 0,1 1-1,0-1 1,-1 0-1,1-1 1,0 1 0,-1 0-1,1 0 1,0-1 0,0 1-1,-1-1 1,1 0 0,0 1-1,0-1 1,0 0-1,0 0 1,0 0 0,-1 0-1,1-1 1,3 0 0,5-1-64,1 0 1,-1-1 0,0-1 0,0 0-1,11-6 1,22-10-401</inkml:trace>
</inkml:ink>
</file>

<file path=ppt/ink/ink3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46.275"/>
    </inkml:context>
    <inkml:brush xml:id="br0">
      <inkml:brushProperty name="width" value="0.05" units="cm"/>
      <inkml:brushProperty name="height" value="0.05" units="cm"/>
    </inkml:brush>
  </inkml:definitions>
  <inkml:trace contextRef="#ctx0" brushRef="#br0">184 65 16804,'4'10'1171,"-3"-7"-839,0 0-1,0 0 0,0-1 1,0 1-1,1 0 0,-1-1 1,1 1-1,3 2 0,-4-4-258,0-1-1,0 1 0,0 0 1,0-1-1,0 1 0,0-1 1,0 0-1,0 1 0,0-1 1,1 0-1,-1 0 0,0 0 1,0 0-1,0 0 0,0 0 1,1 0-1,-1 0 0,0 0 1,0-1-1,0 1 0,0 0 1,0-1-1,0 1 0,0-1 1,1 1-1,0-2 0,0 2-40,0-1 0,-1 0 0,1 0 0,0 0-1,-1 0 1,1 0 0,0 0 0,-1 0 0,1 0 0,-1-1 0,0 1-1,1 0 1,-1-1 0,0 1 0,0-1 0,0 0 0,0 1-1,0-1 1,0 0 0,-1 0 0,1 1 0,-1-1 0,1 0 0,-1 0-1,1 0 1,-1 0 0,0 0 0,0 0 0,0 1 0,0-1 0,0 0-1,-1 0 1,1 0 0,0 0 0,-2-3 0,1 2-6,-1 1 1,1-1-1,-1 0 0,0 1 1,0-1-1,0 1 0,0 0 1,0-1-1,0 1 1,-1 0-1,1 0 0,-1 0 1,1 1-1,-1-1 1,0 1-1,0-1 0,1 1 1,-1 0-1,0 0 0,0 0 1,-5 0-1,0 0-10,1 1-1,-1 0 0,1 0 1,0 1-1,-1-1 0,1 2 1,-1-1-1,1 1 0,0 0 1,0 1-1,0 0 0,0 0 1,0 0-1,1 1 0,0 0 1,-10 7-1,9-5-5,1 0 0,-1 0 0,2 0 0,-1 1 0,0-1 0,1 1 0,1 1 0,-1-1 0,1 1 0,0 0 0,1 0 0,0 0 0,0 0 0,-1 9 0,3-14-50,0 0 0,1 1 0,-1-1 0,1 0 1,0 0-1,0 0 0,0 0 0,1 1 0,-1-1 0,1 0 0,-1 0 0,1 0 1,0 0-1,0 0 0,1 0 0,-1 0 0,0 0 0,1-1 0,0 1 0,0-1 0,0 1 1,0-1-1,0 1 0,0-1 0,1 0 0,-1 0 0,3 2 0,1-1-67,-1-1 0,0 1 0,1-1-1,0 0 1,-1-1 0,1 1 0,0-1-1,0 0 1,0-1 0,0 1 0,-1-1 0,1 0-1,11-2 1,23-7-406</inkml:trace>
</inkml:ink>
</file>

<file path=ppt/ink/ink3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46.709"/>
    </inkml:context>
    <inkml:brush xml:id="br0">
      <inkml:brushProperty name="width" value="0.05" units="cm"/>
      <inkml:brushProperty name="height" value="0.05" units="cm"/>
    </inkml:brush>
  </inkml:definitions>
  <inkml:trace contextRef="#ctx0" brushRef="#br0">225 1 17420,'-5'2'305,"1"1"1,0 0-1,0 1 1,0-1-1,0 1 0,1 0 1,-1-1-1,-5 10 1,-20 37 921,27-46-1014,-16 32 423,2 0 0,2 1 0,1 1 0,-15 77 0,-5 160 315,33-267-938,-1 11 5,0 0 1,-2 0 0,0 0 0,-1 0 0,-1-1-1,-9 23 1,33-91-64,-9 17-4,17-41-86,110-281-568,-135 351 689,7-19-54,2 2 0,23-36 0,-32 53 54,1 0 0,0-1 0,1 1 0,-1 1 0,1-1 0,0 0 1,0 1-1,0 0 0,0 0 0,0 0 0,1 0 0,-1 1 0,1 0 0,0 0 0,0 0 0,0 0 1,0 1-1,0 0 0,5-1 0,-7 2-6,-1-1 1,1 1 0,-1 0-1,1 1 1,-1-1-1,1 0 1,-1 1-1,1-1 1,-1 1-1,1 0 1,-1 0-1,0 0 1,0 0-1,1 0 1,-1 1-1,0-1 1,0 0 0,0 1-1,0 0 1,-1-1-1,1 1 1,0 0-1,-1 0 1,1 0-1,-1 0 1,1 0-1,-1 1 1,1 3 0,0-2 4,-1 0 0,-1 0 1,1 0-1,-1 1 0,1-1 1,-1 0-1,0 0 0,-1 1 1,1-1-1,-1 0 0,0 0 1,0 0-1,0 0 0,-1 0 1,1 0-1,-4 6 0,-4 6 118,0-1-1,-1-1 0,-1 0 1,-17 19-1,21-26-89,1-1-1,-1 0 1,-1 0-1,1 0 1,-1-1-1,0 0 1,0-1-1,0 0 1,-1 0-1,-10 3 1,17-6-48,-1-1-1,1 0 1,-1 1 0,1-1 0,0 0-1,-1 0 1,1-1 0,-1 1 0,1 0 0,0-1-1,-1 0 1,1 1 0,0-1 0,0 0-1,0 0 1,-1 0 0,1 0 0,0-1-1,0 1 1,1-1 0,-1 1 0,0-1-1,0 1 1,1-1 0,-1 0 0,1 0 0,-1 0-1,1 0 1,0 0 0,-1-3 0,-9-20-296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8.180"/>
    </inkml:context>
    <inkml:brush xml:id="br0">
      <inkml:brushProperty name="width" value="0.05" units="cm"/>
      <inkml:brushProperty name="height" value="0.05" units="cm"/>
    </inkml:brush>
  </inkml:definitions>
  <inkml:trace contextRef="#ctx0" brushRef="#br0">206 40 16091,'-3'-1'160,"0"-1"0,0 1 0,0-1 0,0 1 0,0 0 0,0 0-1,0 0 1,-1 0 0,1 1 0,0-1 0,0 1 0,-1 0 0,1 0 0,0 0-1,-1 1 1,-3 0 0,2 0 42,0 1 0,0 0 0,1 0 1,-1 0-1,1 0 0,-1 1 0,1 0 0,0 0 0,-6 6 0,0 0 79,1 1-1,0 1 1,1-1-1,0 2 1,1-1-1,1 1 1,-7 14-1,7-12-118,2-1-1,-1 1 1,2 0-1,-3 18 1,5-26-114,0 1 0,1-1 0,0 1 0,0-1 0,0 0 0,1 1 0,0-1 0,0 0 0,1 1 0,-1-1 0,6 10 1,-6-14-37,0 0 1,1 0 0,-1 0-1,1 0 1,-1 0 0,1 0 0,0-1-1,-1 1 1,1-1 0,0 1-1,0-1 1,0 0 0,1 1 0,-1-1-1,0 0 1,0 0 0,1-1 0,-1 1-1,0 0 1,1-1 0,-1 0-1,1 1 1,-1-1 0,0 0 0,1 0-1,-1 0 1,1-1 0,4 0-1,1-1 6,0-1 0,0 1 0,0-1-1,0-1 1,0 1 0,0-2 0,7-4-1,4-5-6,0-1 0,-1-1 0,-1 0 0,-1-1 0,0-1 0,-1 0 0,-1-2 0,18-31 0,-28 44-24,-1-1-1,0 0 1,0 0 0,-1 0-1,0 0 1,0 0-1,0-14 1,-2 20 6,1-1-1,-1 1 1,0-1-1,0 1 1,-1-1-1,1 1 1,-1-1-1,1 1 1,-1-1-1,0 1 1,0-1-1,0 1 1,0 0-1,0 0 1,0-1 0,-1 1-1,1 0 1,-1 0-1,1 0 1,-1 0-1,0 1 1,0-1-1,0 0 1,0 1-1,0-1 1,0 1-1,-5-2 1,1 1-9,1 1 1,-1 0-1,0 0 1,0 0-1,0 1 1,0 0-1,0 0 1,0 0-1,0 1 1,0 0-1,0 0 1,0 0-1,1 1 0,-1 0 1,0 0-1,1 1 1,-8 4-1,0 0-14,1 1 0,0 0 0,0 1 0,1 0 0,0 1-1,-11 12 1,14-12-138,0-1 0,1 2-1,0-1 1,-10 21 0,15-26 64,0 1 0,0-1 0,0 0 0,1 1 0,-1-1 0,2 1 0,-1-1 0,0 1 0,1 0 0,0-1-1,0 1 1,2 10 0,-1-14 77,-1 0 1,1 0-1,-1-1 0,1 1 0,0 0 0,-1-1 0,1 1 0,0-1 0,0 1 1,0-1-1,0 1 0,2 1 0,-1-2-20,0 0 1,0 0-1,0 0 1,-1 0-1,1-1 1,0 1-1,0 0 1,1-1-1,1 1 1</inkml:trace>
</inkml:ink>
</file>

<file path=ppt/ink/ink3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47.190"/>
    </inkml:context>
    <inkml:brush xml:id="br0">
      <inkml:brushProperty name="width" value="0.05" units="cm"/>
      <inkml:brushProperty name="height" value="0.05" units="cm"/>
    </inkml:brush>
  </inkml:definitions>
  <inkml:trace contextRef="#ctx0" brushRef="#br0">24 91 18132,'8'2'543,"0"-1"0,0-1 0,1 0 0,-1 0 0,0 0-1,0-1 1,1 0 0,-1-1 0,9-3 0,-12 4-460,-1 0 0,0-1-1,0 0 1,0 0 0,0 0 0,0 0-1,0-1 1,-1 1 0,1-1 0,-1 0-1,1 0 1,-1 0 0,0 0 0,-1-1-1,1 1 1,0-1 0,-1 0 0,4-7-1,-6 11-80,0-1 0,1 0 0,-1 1 0,0-1-1,1 0 1,-1 0 0,0 1 0,0-1-1,0 0 1,0 0 0,0 1 0,0-1 0,0 0-1,0 0 1,0 1 0,0-1 0,0 0 0,0 0-1,0 1 1,-1-1 0,1 0 0,0 0 0,-1 1-1,1-1 1,0 0 0,-1 1 0,1-1-1,-1 1 1,1-1 0,-1 0 0,1 1 0,-1-1-1,1 1 1,-1-1 0,0 1 0,1 0 0,-1-1-1,0 1 1,1 0 0,-1-1 0,0 1 0,0 0-1,1 0 1,-1-1 0,0 1 0,0 0-1,1 0 1,-1 0 0,0 0 0,0 0 0,1 0-1,-1 0 1,0 1 0,-1-1 0,-3 0-2,0 1 0,-1 0 0,1 0 1,0 0-1,0 1 0,-9 3 0,6-1-1,0 1-1,0 0 1,1 0-1,-1 0 1,1 1-1,1 0 0,-1 1 1,1 0-1,0 0 1,0 0-1,1 1 0,0-1 1,0 1-1,1 0 1,0 1-1,1-1 1,-1 1-1,2 0 0,-1 0 1,1 0-1,-1 18 1,2-25 3,1 0 1,1 1-1,-1-1 0,0 1 1,0-1-1,1 1 1,0-1-1,-1 0 0,1 1 1,0-1-1,0 0 1,0 0-1,0 0 0,1 1 1,-1-1-1,1 0 1,-1-1-1,1 1 0,3 3 1,-2-3-9,0 0 1,1 0-1,-1-1 0,0 1 1,1-1-1,-1 0 0,1 0 1,0 0-1,-1 0 1,1-1-1,6 1 0,5-1-67,-1-1 0,0 0 0,0-2 0,0 1 0,23-9 0,9-6-345,56-31 0,-59 27 284,66-24 0,-107 44 158,0 0-1,0 1 1,-1-1 0,1 1-1,0 0 1,0 0 0,0 0-1,-1 0 1,1 0 0,2 0-1,-3 0-4,-1 0 0,1 1 0,-1-1 0,1 0-1,-1 0 1,1 0 0,-1 1 0,1-1 0,-1 0-1,0 1 1,1-1 0,-1 0 0,1 1 0,-1-1-1,0 1 1,1-1 0,-1 1 0,0-1 0,1 1-1,-1-1 1,0 2 0,1 1 63,0 1 0,-1-1 0,0 1 0,0-1 0,0 1 0,-1-1 0,1 1 0,-2 3 1,2-4-124,-1 0 1,0 0 0,1 0 0,0 0 0,0 0 0,0-1 0,0 1 0,0 0-1,0 0 1,1 0 0,-1 0 0,2 3 0,-1-5-127,0 0 1,-1-1-1,1 1 1,0 0-1,0-1 1,-1 1-1,1-1 1,0 1-1,0-1 1,0 0-1,0 1 1,0-1-1,0 0 1,0 0-1,-1 1 1,1-1-1,0 0 1,0 0-1,0 0 0,0 0 1,0 0-1,2-1 1,25-5-1027,-18 3 739,21-3-737</inkml:trace>
</inkml:ink>
</file>

<file path=ppt/ink/ink3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47.684"/>
    </inkml:context>
    <inkml:brush xml:id="br0">
      <inkml:brushProperty name="width" value="0.05" units="cm"/>
      <inkml:brushProperty name="height" value="0.05" units="cm"/>
    </inkml:brush>
  </inkml:definitions>
  <inkml:trace contextRef="#ctx0" brushRef="#br0">234 131 16027,'-5'-4'169,"1"0"0,-1 0 0,0 1 0,0 0 0,0 0 0,0 1 0,0-1 0,-1 1 0,1 0 0,-1 0 0,0 1 0,0 0 0,1 0 0,-1 0 0,0 1 0,0-1 0,0 1-1,0 1 1,0-1 0,1 1 0,-1 0 0,-7 3 0,8-3-77,-1 1-1,0 0 1,1 0-1,0 1 0,0-1 1,-1 1-1,1 0 1,1 1-1,-1-1 1,1 1-1,-1 0 1,1 0-1,0 0 1,0 1-1,1-1 0,-1 1 1,1 0-1,0 0 1,1 0-1,-1 1 1,1-1-1,-2 8 1,3-11-47,0 0 1,1 0-1,0 0 1,-1 0-1,1 0 0,0 0 1,0 0-1,0 0 1,0 0-1,0 0 1,0 0-1,1 0 1,-1 0-1,1 0 0,0 0 1,-1 0-1,1-1 1,0 1-1,1 2 1,0-2-4,-1-1 1,1 0 0,-1 1 0,1-1-1,-1 0 1,1 0 0,0 0-1,-1-1 1,1 1 0,0 0 0,0-1-1,0 1 1,0-1 0,-1 1-1,1-1 1,4 0 0,2 0-2,1 0-1,0-1 1,0 0 0,0-1 0,-1 0 0,1-1 0,12-4-1,5-5-184,0-2-1,0 0 0,-1-1 1,-1-2-1,-1-1 0,0 0 1,-1-2-1,-1 0 0,32-43 0,-43 46 63,-9 12 60,-6 8 28,-11 12 258,2 2 1,0 0-1,0 1 0,2 0 1,0 1-1,1 0 1,1 1-1,1 0 1,1 0-1,-11 42 0,18-59-253,1-1 0,-1 0 0,1 0-1,0 1 1,0-1 0,0 1-1,0-1 1,0 0 0,1 1-1,-1-1 1,1 0 0,-1 0 0,1 1-1,2 3 1,-3-5-38,1 0 0,0 0 0,0 0 0,0 0 0,0 0 0,0 0 0,0-1 0,0 1 0,0 0 0,0-1 0,0 1 0,0 0 0,1-1 0,-1 1 0,0-1 0,0 0 0,0 1 0,1-1 0,-1 0 0,0 0 0,1 0 0,-1 0 0,0 0 0,0 0 0,1 0 0,-1 0 0,0-1 0,2 0 0,6-1-68,-1-1 0,1 0 1,-1-1-1,10-4 0,12-9-297</inkml:trace>
</inkml:ink>
</file>

<file path=ppt/ink/ink3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48.212"/>
    </inkml:context>
    <inkml:brush xml:id="br0">
      <inkml:brushProperty name="width" value="0.05" units="cm"/>
      <inkml:brushProperty name="height" value="0.05" units="cm"/>
    </inkml:brush>
  </inkml:definitions>
  <inkml:trace contextRef="#ctx0" brushRef="#br0">71 331 17276,'1'1'150,"-1"0"0,0 0 0,1 0 0,-1 0 0,1 0 0,0-1 1,-1 1-1,1 0 0,0 0 0,-1 0 0,1 0 0,0-1 0,0 1 1,0 0-1,0-1 0,0 1 0,0-1 0,0 1 0,0-1 0,0 1 1,0-1-1,0 0 0,2 1 0,-1-1-29,0 0 0,0 0 0,0 0-1,0 0 1,0-1 0,0 1 0,0-1 0,0 1 0,0-1 0,0 0-1,0 0 1,2-1 0,-1 1-84,-1-1 1,1 0-1,0 0 0,0 0 1,-1 0-1,1 0 0,-1 0 0,0-1 1,0 1-1,0-1 0,0 0 0,0 0 1,0 1-1,-1-1 0,1 0 0,0-4 1,-1 5-31,-1 1 0,0 0 1,0-1-1,0 1 1,0-1-1,0 1 0,0-1 1,0 1-1,0 0 0,-1-1 1,1 1-1,0-1 1,-1 1-1,0 0 0,1-1 1,-1 1-1,1 0 1,-1 0-1,0-1 0,0 1 1,0 0-1,0 0 1,0 0-1,0 0 0,0 0 1,0 0-1,0 0 0,-1 1 1,1-1-1,0 0 1,0 1-1,-1-1 0,1 1 1,0-1-1,-1 1 1,1-1-1,-1 1 0,1 0 1,0 0-1,-1 0 1,1 0-1,-1 0 0,-2 0 1,-2 0 13,0 1 0,0 0 1,0 0-1,0 0 1,0 0-1,0 1 0,0 0 1,0 0-1,-6 4 0,7-2 5,0-1 0,1 1 0,-1 0-1,1 0 1,0 0 0,0 1-1,-6 8 1,9-11-14,-1 0 0,1 0 0,0 0 0,0 0 0,0 1 0,0-1 0,0 0 0,0 1 0,0-1 0,1 0 0,-1 1 0,1-1 0,0 1 0,0-1 0,0 1 0,0-1 0,0 1 0,0-1 0,1 1 0,0 2 0,0-3-13,0-1 0,0 0 1,0 0-1,0 0 0,0 0 1,0 1-1,0-1 0,1-1 1,-1 1-1,0 0 0,0 0 0,1 0 1,-1-1-1,1 1 0,-1 0 1,1-1-1,-1 0 0,1 1 1,-1-1-1,1 0 0,-1 0 0,1 0 1,-1 0-1,3 0 0,40-5-587,-42 4 538,21-5-499,-1-1 0,24-11 0,-30 11 189,1 1 1,-1 0 0,1 1 0,1 1 0,20-3 0,-37 7 372,0 0 1,1-1 0,-1 1 0,0 0-1,1 0 1,-1 0 0,0 0 0,0 1-1,1-1 1,-1 0 0,0 0 0,0 1 0,1-1-1,-1 1 1,0-1 0,0 1 0,0 0-1,0-1 1,0 1 0,0 0 0,2 1 0,-2 0 52,-1-1 1,1 1 0,-1-1 0,1 1-1,-1-1 1,0 1 0,0-1-1,0 1 1,0 0 0,0-1 0,0 1-1,0-1 1,-1 1 0,1-1 0,0 1-1,-1-1 1,0 3 0,-8 18 819,7-18-721,0 0 0,1 1 0,-1-1-1,1 0 1,0 1 0,0-1 0,0 1-1,1-1 1,-1 1 0,1-1-1,0 6 1,1-9-145,-1 0 0,1 0 1,-1 0-1,1 0 0,-1 0 0,1 0 0,-1 0 0,1 0 1,0 0-1,0-1 0,-1 1 0,1 0 0,0 0 0,0-1 1,0 1-1,0-1 0,0 1 0,0-1 0,0 1 0,0-1 1,0 1-1,0-1 0,0 0 0,0 0 0,0 1 0,0-1 1,0 0-1,1 0 0,-1 0 0,0 0 0,0 0 0,0-1 1,0 1-1,1-1 0,5 0-74,0 0 1,0-1-1,-1 0 0,9-3 1,13-9-689,0-1 1,-1-1-1,39-31 1,-31 22-568,38-22 1,-73 46 1319,1 1 1,0-1-1,-1 1 1,1-1-1,-1 1 0,1 0 1,0-1-1,-1 1 0,1-1 1,0 1-1,-1 0 1,1 0-1,0 0 0,-1-1 1,1 1-1,0 0 1,-1 0-1,1 0 0,0 0 1,0 0-1,-1 0 0,1 0 1,0 0-1,0 0 1,-1 1-1,1-1 0,0 0 1,-1 0-1,1 1 1,0-1-1,0 2 84,-1-1 0,0 1 0,1-1 0,-1 1-1,0-1 1,0 1 0,0-1 0,-1 1 0,1-1 0,0 1 0,0-1 0,-1 1 0,0 1 0,0-2-23,1 0 1,0 0 0,-1 0-1,1 0 1,0 0-1,-1 0 1,1 0 0,0 0-1,0 0 1,0 0 0,0 0-1,0 1 1,0-1-1,0 0 1,1 0 0,-1 0-1,0 0 1,1 0 0,-1 0-1,0 0 1,1 0-1,0 1 1,0-1-43,0-1-1,0 0 1,0 0-1,-1 1 1,1-1-1,0 0 1,0 0 0,0 0-1,0 0 1,0 0-1,-1 0 1,1 0-1,0 0 1,0 0-1,0 0 1,0 0-1,-1-1 1,1 1 0,0 0-1,0-1 1,0 0-1,8-3-85,-1 0 0,0-1-1,13-10 1,-8 4-98,0-1 0,-1-1 0,0 0 0,-1-1 0,-1 0 0,0 0 0,8-18 0,-7 12 66,-2 0 0,0 0 0,-2-1 1,0 0-1,4-24 0,-10 31 121,-5 21 10,-7 23 62,-2 20 188,3 0-1,3 1 0,1-1 1,3 1-1,1 1 1,11 86-1,-8-132-268,-1 0 5,0-1 0,1 1 1,0-1-1,1 0 0,-1 1 0,1-1 1,0 0-1,0 0 0,0 0 0,5 6 1,-7-11-28,0 0 1,0 0 0,0 0 0,0 0-1,0 0 1,0 0 0,0 1 0,0-1-1,0 0 1,0 0 0,0 0-1,0 0 1,0 0 0,0 0 0,1 0-1,-1 0 1,0 0 0,0 0 0,0 1-1,0-1 1,0 0 0,0 0-1,0 0 1,1 0 0,-1 0 0,0 0-1,0 0 1,0 0 0,0 0 0,0 0-1,0 0 1,0 0 0,1 0 0,-1 0-1,0 0 1,0 0 0,0 0-1,0 0 1,0 0 0,0 0 0,1-1-1,-1 1 1,0 0 0,0 0 0,0 0-1,0 0 1,0 0 0,0 0-1,0 0 1,0 0 0,0 0 0,0 0-1,1 0 1,-1-1 0,0 1 0,0 0-1,0 0 1,0 0 0,0 0 0,0 0-1,0 0 1,0-1 0,2-13 67,-4-17-132,-1 17-123,0-1 1,-1 0 0,-1 1 0,0 0-1,-1 0 1,-1 1 0,-15-24-1,4 11 110,-1 1 0,-39-39-1,57 64 104,1-1-1,0 1 1,-1 0-1,1 0 0,0 0 1,-1-1-1,1 1 1,0 0-1,0-1 0,-1 1 1,1 0-1,0 0 1,0-1-1,0 1 0,-1 0 1,1-1-1,0 1 1,0-1-1,0 1 1,0 0-1,0-1 0,0 1 1,0 0-1,0-1 1,0 1-1,0-1 0,0 1 1,0 0-1,0-1 1,0 1-1,0 0 0,0-1 1,0 1-1,0 0 1,0-1-1,1 0 1,15-4 594,31 7-45,-39-2-473,-4 0-91,23 2 3,0-1 0,51-6 1,-44-2-59</inkml:trace>
</inkml:ink>
</file>

<file path=ppt/ink/ink3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51.917"/>
    </inkml:context>
    <inkml:brush xml:id="br0">
      <inkml:brushProperty name="width" value="0.05" units="cm"/>
      <inkml:brushProperty name="height" value="0.05" units="cm"/>
    </inkml:brush>
  </inkml:definitions>
  <inkml:trace contextRef="#ctx0" brushRef="#br0">68 43 15523,'20'-39'3673,"-19"35"-2392,-2 5-132,-10 22 190,-4 11-690,1 2 1,-18 70-1,27-80-586,0 0 1,2 0-1,1 1 0,2 52 0,0-72-37,1 1-1,1-1 1,-1 1-1,1-1 0,0 0 1,1 0-1,0 0 0,0 0 1,0 0-1,1 0 1,7 9-1,-9-13-11,1-1 0,-1 1 0,1-1 0,0 0 0,0 1 0,0-1 0,0 0 0,0-1 0,0 1 0,0-1 0,1 1 0,-1-1 0,0 0 0,1 0 0,-1 0 0,1-1 0,-1 1 0,1-1 0,0 0 0,-1 0 0,1 0 0,-1 0 0,1-1 0,-1 1 0,1-1 0,3-1 0,4-2 12,0 0 0,0-1 0,-1 0 0,1-1-1,-1 0 1,-1-1 0,1 0 0,-1 0 0,0-1 0,9-11-1,-6 7-6,-1-2-1,-1 0 1,0 0-1,-1-1 1,0 0-1,8-21 1,-7-1 6,-12 20-14,1 17-11,1 0 1,0-1-1,-1 1 0,1 0 1,0-1-1,-1 1 0,1 0 0,-1 0 1,1-1-1,0 1 0,-1 0 1,1 0-1,-1 0 0,1 0 1,-1-1-1,1 1 0,0 0 1,-1 0-1,1 0 0,-1 0 1,1 0-1,-1 0 0,1 0 1,-1 0-1,1 0 0,-1 0 1,1 1-1,-1-1 0,1 0 1,0 0-1,-2 1 0,-1 0 1,1 1-1,-1 0 0,0 0 1,0 1-1,1-1 0,-1 0 1,1 1-1,0 0 0,-1-1 1,1 1-1,1 0 1,-1 0-1,0 0 0,-1 5 1,1-4-3,0 1 0,0 0 0,0-1 0,1 1 0,0 0 0,0 0 1,0 0-1,0 0 0,1 7 0,0-11 3,1 1-1,-1 0 1,1-1 0,-1 1-1,1 0 1,0-1 0,0 1-1,0-1 1,0 1 0,0-1-1,0 1 1,0-1 0,0 0-1,1 0 1,-1 0 0,0 1-1,1-1 1,-1 0 0,1-1-1,-1 1 1,1 0 0,-1 0-1,1-1 1,0 1 0,-1-1-1,1 1 1,0-1 0,0 0-1,-1 1 1,1-1 0,0 0-1,0 0 1,-1 0 0,3-1-1,5 1 3,-1-1-1,0 0 0,1-1 0,-1 1 0,14-6 0,-8 2-17,-1-1 1,0 0-1,0-1 0,0 0 1,-1-1-1,0 0 0,-1-1 1,1 0-1,-2-1 0,0 0 1,0-1-1,10-14 0,-14 12-101,-13 16 14,-13 20-5,11-11 107,2 1 0,-1 0 0,2 1 0,0 0 0,0 0 0,1 0 0,1 0 0,1 1 0,0 0 1,0-1-1,2 1 0,0 0 0,0 0 0,2 0 0,0 0 0,0 0 0,2 0 0,7 28 0,14 20-32,-9-25-91,19 77 0,-31-104 95,-1-1 0,-1 1 0,0 0 0,-1-1 0,0 1-1,0 0 1,-1 0 0,0-1 0,-1 1 0,-1 0-1,1-1 1,-6 13 0,5-17 42,0-1 1,0 0-1,-1 0 0,1 0 1,-1-1-1,0 1 0,0-1 1,-1 0-1,1 0 0,-10 6 1,13-9 0,0 0 1,0 0-1,-1-1 1,1 1-1,-1 0 1,1-1-1,-1 1 0,1-1 1,-1 1-1,1-1 1,-1 0-1,1 1 1,-1-1-1,1 0 1,-1 0-1,0 0 0,1 0 1,-1 0-1,1-1 1,-1 1-1,1 0 1,-1-1-1,1 1 1,-1-1-1,1 0 0,-1 1 1,1-1-1,0 0 1,-1 0-1,1 0 1,0 0-1,0 0 1,0 0-1,-1 0 1,1-1-1,0 1 0,1 0 1,-1 0-1,0-1 1,0 1-1,1-1 1,-1 1-1,-1-3 1,0-5 31,-1 0 1,1 0 0,0 1 0,1-1 0,0 0 0,0 0 0,1 0 0,0 0-1,3-18 1,2 0-33,15-51 0,-10 49-213,0 1 0,2 0 0,18-30 0,-20 42 102,-1 1 1,2 1-1,0-1 1,1 2-1,1 0 1,23-20-1,-11 15-132</inkml:trace>
</inkml:ink>
</file>

<file path=ppt/ink/ink3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53.328"/>
    </inkml:context>
    <inkml:brush xml:id="br0">
      <inkml:brushProperty name="width" value="0.05" units="cm"/>
      <inkml:brushProperty name="height" value="0.05" units="cm"/>
    </inkml:brush>
  </inkml:definitions>
  <inkml:trace contextRef="#ctx0" brushRef="#br0">205 86 14043,'4'-15'995,"5"-21"505,-8 34-1403,-1 0 0,0 0 0,0 0-1,0 1 1,0-1 0,0 0-1,0 0 1,0 0 0,-1 0 0,1 0-1,-1 1 1,1-1 0,-1 0-1,-1-3 1,2 5-36,-1-1 0,1 1 0,0 0 0,0 0 0,0-1 0,-1 1 0,1 0 0,0 0 0,0 0 0,-1-1 0,1 1 0,0 0 0,-1 0 0,1 0 0,0 0 0,0 0 1,-1-1-1,1 1 0,0 0 0,-1 0 0,1 0 0,0 0 0,-1 0 0,1 0 0,0 0 0,-1 0 0,1 0 0,0 0 0,-1 0 0,1 1 0,0-1 0,-1 0 0,1 0 0,-12 10 847,-4 18-79,-2 15-540,2 0 0,2 0 0,2 2 1,2-1-1,-8 82 0,5 232 1016,12-348-926,-1-28-59,-8-72 126,-25-101 0,10 63-431,25 126-15,-1 1-1,1-1 1,0 0 0,-1 1 0,1-1-1,0 0 1,0 0 0,0 1 0,1-1-1,-1 0 1,0 1 0,1-1 0,-1 0-1,1 1 1,1-4 0,-1 4-7,-1 1 0,1-1 0,0 0 0,0 1 0,0-1 0,0 1 0,0-1-1,0 1 1,0 0 0,0-1 0,0 1 0,1 0 0,-1 0 0,0 0 0,0-1 0,0 1 0,0 0 0,0 1 0,0-1 0,0 0 0,0 0 0,1 0 0,-1 1 0,1 0 0,55 13-1210,-14-2-761,56 7 0,-61-16 1008</inkml:trace>
</inkml:ink>
</file>

<file path=ppt/ink/ink3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54.041"/>
    </inkml:context>
    <inkml:brush xml:id="br0">
      <inkml:brushProperty name="width" value="0.05" units="cm"/>
      <inkml:brushProperty name="height" value="0.05" units="cm"/>
    </inkml:brush>
  </inkml:definitions>
  <inkml:trace contextRef="#ctx0" brushRef="#br0">174 0 15739,'-7'0'524,"0"1"0,0 0 0,0 0 0,0 1 0,0 0 0,0 0 0,0 0 0,0 1 0,-9 5 0,7-3-345,1 1-1,0-1 1,0 1 0,1 1 0,0-1 0,0 1 0,0 1 0,1-1 0,0 1-1,-8 15 1,13-22-148,0 1 0,0-1 0,0 1 0,1 0 1,-1-1-1,0 1 0,1 0 0,-1-1 0,1 1 0,0 0 0,0 0 0,-1-1 0,1 1 0,0 0 0,0 0 0,1-1 0,0 4 0,-1-4-11,1 0 0,-1 0-1,1 0 1,0 0 0,-1 0 0,1-1-1,0 1 1,0 0 0,0 0-1,-1-1 1,1 1 0,0 0 0,0-1-1,0 1 1,0-1 0,0 1-1,0-1 1,0 0 0,1 1-1,0-1 1,5 1 11,-1-1 0,0 0 0,1 0 0,-1 0 0,0-1 0,1 1-1,-1-2 1,7-1 0,17-7 7,38-19 1,-43 17-36,0 2 1,36-11 0,-59 21-5,0-1 1,0 1-1,0 0 0,1-1 1,-1 1-1,0 0 0,0 0 0,5 1 1,-7-1 0,1 0-1,0 1 1,0-1 0,-1 0 0,1 1 0,0-1 0,-1 0 0,1 1 0,0-1-1,-1 1 1,1-1 0,-1 1 0,1-1 0,-1 1 0,1 0 0,-1-1-1,1 1 1,-1 0 0,1 3-1,0-1 0,0 0 0,0 1 0,-1-1 0,0 1 0,0-1 0,0 1 0,-1 6 0,1 0-5,-2 4-9,1-10 20,1 0 0,-1 1 1,1-1-1,0 1 0,1 7 0,-1-11 1,0-1-1,1 1 0,-1 0 0,0-1 0,0 1 0,1 0 0,-1-1 0,1 1 0,-1-1 1,0 1-1,1-1 0,-1 1 0,1-1 0,-1 1 0,1-1 0,-1 1 0,1-1 0,0 1 1,-1-1-1,1 0 0,-1 0 0,1 1 0,0-1 0,-1 0 0,1 0 0,0 0 0,-1 1 1,1-1-1,0 0 0,-1 0 0,1 0 0,0 0 0,0 0 0,-1 0 0,1-1 0,0 1 1,-1 0-1,1 0 0,0 0 0,-1-1 0,1 1 0,1-1 0,5-3 44,1-1 1,0 0-1,-1 0 0,0-1 0,0 0 0,-1 0 0,1 0 0,8-13 1,-10 13-30,4-4-7,0-1 3,0 1 0,19-15 0,-24 22-24,0 0-1,1 0 0,-1 1 0,1-1 0,-1 1 0,1 0 0,0 1 0,0-1 0,0 1 0,0 0 1,6 0-1,230-6-1180,-199 7 983,-28 0 122,0 1 1,1 0 0,-1 1 0,14 4 0,-21-4 72,0 0 1,0 0 0,0 1 0,-1 0-1,1 1 1,-1 0 0,1 0-1,-1 0 1,8 9 0,-7-8 33,-1-1 1,1 1-1,-1-1 1,1 0-1,1 0 0,-1-1 1,0 0-1,1 0 1,0-1-1,-1 0 0,1 0 1,0 0-1,0-2 1,0 1-1,0-1 0,15-1 1,10-2-187,-1-2 0,58-16 1,-63 14-107,10-3-73,-20 4 27,0 2 0,-1 0 0,2 1 1,19-1-1,-37 4 308,1 0 0,0 0 0,-1 0 1,1 0-1,-1 0 0,1 0 0,-1 0 0,1 0 1,-1 0-1,1 0 0,0 0 0,-1 0 0,1 1 1,-1-1-1,1 0 0,-1 0 0,1 1 0,-1-1 1,0 0-1,1 1 0,-1-1 0,1 0 0,-1 1 1,0-1-1,1 1 0,-1-1 0,0 1 1,1-1-1,-1 1 0,0-1 0,0 1 0,1-1 1,-1 1-1,0-1 0,0 1 0,0-1 0,0 1 1,0-1-1,0 2 0,-5 25 505,0-4 180,6-22-655,-1 1 0,1-1 0,0 0 0,-1 1 0,1-1 0,0 0 0,0 0-1,0 0 1,0 0 0,0 0 0,0 0 0,1 0 0,-1 0 0,0-1 0,0 1 0,1 0 0,-1-1 0,0 1 0,1 0 0,-1-1 0,0 0 0,1 1 0,-1-1 0,1 0-1,-1 0 1,1 0 0,-1 0 0,1 0 0,-1 0 0,2-1 0,7 1-132,0-1 0,-1 0 0,11-3 0,1-2 11,-2-3-96</inkml:trace>
</inkml:ink>
</file>

<file path=ppt/ink/ink3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57.220"/>
    </inkml:context>
    <inkml:brush xml:id="br0">
      <inkml:brushProperty name="width" value="0.05" units="cm"/>
      <inkml:brushProperty name="height" value="0.05" units="cm"/>
    </inkml:brush>
  </inkml:definitions>
  <inkml:trace contextRef="#ctx0" brushRef="#br0">267 165 11955,'2'-5'437,"0"-1"1,0 0-1,-1 1 1,0-1-1,0 0 1,-1 0-1,1 0 1,-1 0-1,0 0 1,-1 1-1,1-1 1,-1 0 0,-2-7-1,1 10-250,1-1 1,0 1-1,-1 0 0,1 0 0,-1 0 0,0 1 1,0-1-1,0 0 0,-1 1 0,1-1 1,-1 1-1,1 0 0,-1 0 0,0 0 1,1 0-1,-1 0 0,0 1 0,-1-1 0,1 1 1,0 0-1,0 0 0,0 0 0,-1 0 1,-4 0-1,1 0-96,0 1 1,-1 0 0,1 1-1,0 0 1,0 0 0,0 0-1,0 1 1,0 0-1,1 0 1,-1 1 0,0 0-1,1 0 1,0 0-1,0 1 1,0 0 0,-9 8-1,7-6-80,0 1 0,1 0-1,0 0 1,0 1 0,1 0-1,0 0 1,0 1 0,1 0-1,0 0 1,1 0 0,-4 10 0,7-17-9,0 0 0,1 0 0,-1 0 0,1 0 0,-1 0 1,1 0-1,0 0 0,0-1 0,0 1 0,0 0 0,0 0 0,0 0 1,0 0-1,1 0 0,-1 0 0,1 0 0,-1 0 0,2 2 1,-1-3-2,0 0 1,0 0-1,0 0 1,0 0-1,0-1 1,0 1-1,0 0 1,0 0 0,1-1-1,-1 1 1,0-1-1,0 1 1,1-1-1,-1 0 1,0 1-1,1-1 1,-1 0 0,0 0-1,1 0 1,0 0-1,7-1-11,0 0 0,-1 0 0,1-1 0,-1-1 0,0 1 0,13-6 1,9-8-90,0 0 1,48-35 0,-34 21-26,-40 27 111,2-1-24,0 0 0,0 0-1,13-5 1,-17 9 33,-1-1 0,0 1-1,1-1 1,-1 1 0,0 0 0,1-1 0,-1 1-1,0 0 1,1 0 0,-1 0 0,1 0-1,-1 0 1,0 0 0,1 0 0,-1 1 0,1-1-1,-1 0 1,0 1 0,1-1 0,-1 1-1,0 0 1,0-1 0,1 1 0,-1 0 0,0 0-1,0 0 1,0 0 0,1 1 0,1 2 19,-1 0 0,1 0 1,-1 1-1,0-1 0,-1 1 0,1-1 1,-1 1-1,0 0 0,1 7 1,2 48 170,-3-48-141,1 102 635,-5-1 1,-32 204 0,34-309-650,-2 14 69,-2 0-1,0-1 1,-1 1-1,-13 30 1,18-50-90,0 0 0,-1 0 1,1 0-1,0 0 0,-1 0 0,1 0 1,-1 0-1,1 0 0,-1-1 0,0 1 0,0-1 1,0 1-1,0-1 0,0 1 0,0-1 1,0 0-1,-2 1 0,2-2-5,0 0 0,1 0 0,-1 1 0,0-1-1,1 0 1,-1-1 0,1 1 0,-1 0 0,0 0 0,1-1 0,-1 1 0,1-1-1,-1 1 1,0-1 0,1 0 0,0 1 0,-1-1 0,1 0 0,-1 0 0,1 0-1,0 0 1,0-1 0,0 1 0,-1 0 0,0-2 0,-3-4-2,1 0 1,-1 0-1,2 0 1,-1-1-1,1 0 1,0 1 0,0-1-1,1 0 1,0 0-1,0-1 1,1 1-1,0-14 1,0 7-37,1-1 1,1 0 0,1 1-1,0-1 1,9-29 0,-4 25-22,0 1 0,2 0 1,1 0-1,0 1 0,1 0 0,1 1 1,19-22-1,11-5-131,56-47-1,-11 12 53,-66 59 116,-1-2 0,30-43 1,-43 56 7,-1-1-1,0 0 1,-1 0 0,-1 0 0,1-1 0,-1 1 0,-1-1 0,0 0 0,-1 0 0,2-14 0,-4 23 4,0-1 1,0 1-1,0 0 1,0-1 0,0 1-1,-1 0 1,1-1-1,-1 1 1,1 0 0,-1 0-1,0 0 1,0-1-1,0 1 1,0 0 0,-2-2-1,2 3 1,0 0 0,0 0 0,0 0 0,0 0-1,0 1 1,0-1 0,0 0 0,-1 1 0,1-1 0,0 0-1,-1 1 1,1 0 0,0-1 0,-1 1 0,1 0-1,0 0 1,-1 0 0,-2 0 0,0 0-3,-1 1 0,1 0-1,0 0 1,-1 0 0,1 1 0,0-1-1,0 1 1,0 0 0,0 0 0,0 1-1,1-1 1,-1 1 0,-5 5 0,-2 3-3,1 0 0,1 1 0,0 0 0,1 0 0,-10 20 0,14-26 13,1 1 0,0 0 0,0 0 0,1 0 0,0 0 0,0 0 1,1 0-1,0 1 0,0-1 0,1 0 0,0 1 0,1 12 0,-1-18 0,1 0 0,-1 0 1,1 0-1,0 0 0,-1 0 0,1 0 1,0 0-1,0 0 0,0 0 1,0 0-1,1-1 0,-1 1 0,0 0 1,1-1-1,-1 0 0,1 1 1,0-1-1,-1 0 0,4 2 0,-2-2 3,0 1 0,0-1 0,0 0-1,1-1 1,-1 1 0,0-1 0,1 1-1,-1-1 1,0 0 0,7-1 0,5-1 13,-1-1 1,1-1 0,-1 0 0,17-8-1,-30 11-17,68-33 59,6-3-13,-67 34-46,1 0 1,-1 0-1,1 1 0,0 0 0,0 1 0,15-2 0,-22 3 2,0 1 0,0-1 0,0 0-1,1 1 1,-1-1 0,0 1 0,0-1 0,0 1 0,0 0-1,0 0 1,0 0 0,-1 0 0,1 0 0,0 1 0,0-1-1,-1 0 1,1 1 0,-1 0 0,1-1 0,-1 1-1,0 0 1,1-1 0,-1 1 0,0 0 0,0 0 0,0 0-1,-1 0 1,1 0 0,1 4 0,0 5 41,0 1 1,0-1 0,-1 1-1,-1 14 1,1-18-15,-2 11 37,3 30 139,-2-46-187,1 0 0,-1 0 0,1-1 0,0 1 0,0 0 0,0-1 0,0 1 0,0-1 0,0 1 1,1-1-1,-1 0 0,1 0 0,-1 1 0,4 2 0,-3-4-9,0 0 0,0 0 1,0-1-1,0 1 0,0 0 0,0-1 1,0 1-1,0-1 0,0 1 1,0-1-1,0 0 0,0 0 0,0 0 1,0 0-1,0 0 0,0-1 1,0 1-1,0-1 0,0 1 1,0-1-1,0 0 0,3-1 0,4-2-5,1-1-1,-1 0 1,9-6-1,42-38-194,-44 34-35,0 2 1,22-14 0,-37 26 203,0 0-1,-1 1 1,1-1-1,0 1 0,-1-1 1,1 1-1,0 0 1,0-1-1,0 1 0,-1 0 1,1 0-1,0-1 1,0 1-1,0 0 1,0 0-1,0 0 0,-1 0 1,1 0-1,0 0 1,0 0-1,0 0 0,0 1 1,0-1-1,0 0 1,-1 0-1,2 1 1,-1 0 1,0 0 1,-1 0-1,1 0 1,-1 0 0,1 0-1,-1 0 1,1 0 0,-1 0-1,0 0 1,1 1-1,-1-1 1,0 0 0,0 0-1,0 0 1,0 0-1,0 3 1,-1 6-66,-1 0-1,0 0 1,-3 12-1,4-20 60,-4 17-360,-6 20-2480,11-39 2843,-1 0 1,1 0-1,0 0 0,0 0 0,0 1 0,-1-1 1,1 0-1,0 0 0,0 0 0,0 1 0,0-1 0,0 0 1,-1 0-1,1 0 0,0 1 0,0-1 0,0 0 1,0 0-1,0 1 0,0-1 0,0 0 0,0 0 0,0 1 1,0-1-1,0 0 0,0 0 0,0 1 0,0-1 1,0 0-1,0 0 0,0 1 0,0-1 0,1 0 0,-1 0 1,0 0-1,0 1 0,0-1 0,0 0 0,0 0 1,1 0-1,-1 1 0,0-1 0,0 0 0,0 0 0,1 0 1,-1 0-1,0 0 0,0 1 0,0-1 0,1 0 1,-1 0-1,0 0 0,0 0 0,1 0 0,-1 0 0,0 0 1,0 0-1,1 0 0,-1 0 0,0 0 0,12-1-830</inkml:trace>
</inkml:ink>
</file>

<file path=ppt/ink/ink3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57.763"/>
    </inkml:context>
    <inkml:brush xml:id="br0">
      <inkml:brushProperty name="width" value="0.05" units="cm"/>
      <inkml:brushProperty name="height" value="0.05" units="cm"/>
    </inkml:brush>
  </inkml:definitions>
  <inkml:trace contextRef="#ctx0" brushRef="#br0">49 275 18300,'1'1'119,"0"-1"1,0 0-1,0 1 1,1-1-1,-1 0 1,0 1-1,0-1 0,0 0 1,1 0-1,-1 0 1,0 0-1,0 0 1,0 0-1,1 0 1,-1-1-1,0 1 0,0 0 1,0-1-1,1 1 1,-1-1-1,0 1 1,0-1-1,2-1 1,26-19 484,-23 17-161,6-6-128,0-1-1,0 0 1,-1 0 0,-1-1 0,14-20-1,-20 26-295,0 1 1,-1-1-1,0 0 0,0 0 1,-1-1-1,1 1 0,-1-1 0,-1 1 1,1-1-1,-1 1 0,0-1 0,-1 0 1,1 0-1,-1 1 0,-2-11 1,2 14-21,0 1 0,-1 0 0,1 0 1,-1 0-1,0-1 0,0 1 1,0 0-1,0 0 0,0 0 0,0 0 1,0 0-1,-1 1 0,1-1 0,-1 0 1,1 0-1,-1 1 0,0-1 1,1 1-1,-1 0 0,0-1 0,0 1 1,0 0-1,0 0 0,0 0 1,0 1-1,-1-1 0,1 0 0,0 1 1,0-1-1,0 1 0,-1 0 1,1 0-1,-3 0 0,0 0-5,0 1 1,0 0-1,0 0 1,0 0-1,0 0 1,0 1-1,0 0 0,0 0 1,1 1-1,-1-1 1,1 1-1,-1 0 0,-7 7 1,3-2 2,1 1 0,0 1 0,0-1 0,0 1 0,1 1 1,1-1-1,0 1 0,0 1 0,1-1 0,1 1 0,0-1 0,0 1 0,1 1 0,1-1 1,0 0-1,1 0 0,0 13 0,0-22 7,1 0-1,1 0 1,-1 0 0,0-1-1,1 1 1,-1 0 0,1-1 0,0 1-1,0 0 1,0-1 0,0 1-1,0-1 1,0 1 0,1-1 0,0 0-1,-1 1 1,1-1 0,0 0 0,0 0-1,0 0 1,0 0 0,0-1-1,0 1 1,1-1 0,-1 1 0,1-1-1,-1 0 1,1 0 0,-1 0-1,1 0 1,0 0 0,3 0 0,6 1-1,1-1 0,-1-1 0,1 0 0,-1-1 0,0 0 1,22-6-1,75-25-88,-73 20 46,-19 7 23,-2-1-5,1 1 0,1 1 0,-1 0 0,0 1-1,1 0 1,0 2 0,22 0 0,-38 1 27,1 0 1,0 0-1,-1 0 1,1 0-1,0 1 1,-1-1-1,1 1 1,-1-1-1,1 1 1,-1 0-1,1 0 1,-1-1-1,1 1 1,-1 0-1,0 0 1,0 0-1,1 1 0,-1-1 1,0 0-1,0 0 1,0 1-1,0-1 1,0 1-1,0-1 1,-1 0-1,1 1 1,0 2-1,0 1 55,0 1 0,-1-1-1,1 1 1,-1-1 0,-1 1 0,0 8-1,-1 10 286,1-18-43,-1-10-156,-1-10-28,4-149-67,-1 158 60,0-1-296,0 0 0,0 0-1,0 0 1,3-10 0,-3 14 97,1 0 0,-1 0 0,1 1 1,0-1-1,0 0 0,0 1 0,0-1 0,0 1 0,0-1 0,0 1 0,0 0 0,1-1 1,-1 1-1,1 0 0,-1 0 0,1 0 0,-1 0 0,1 0 0,3-1 0,17-7-322,2-4-95</inkml:trace>
</inkml:ink>
</file>

<file path=ppt/ink/ink3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58.637"/>
    </inkml:context>
    <inkml:brush xml:id="br0">
      <inkml:brushProperty name="width" value="0.05" units="cm"/>
      <inkml:brushProperty name="height" value="0.05" units="cm"/>
    </inkml:brush>
  </inkml:definitions>
  <inkml:trace contextRef="#ctx0" brushRef="#br0">372 354 17436,'-1'-8'279,"0"0"1,0 0 0,0 1 0,-1-1-1,-1 0 1,1 1 0,-1-1-1,0 1 1,-1 0 0,0 0 0,0 0-1,0 0 1,-8-8 0,9 11-176,-1 1 1,1 0 0,-1 0-1,1 0 1,-1 0 0,0 0-1,0 1 1,0 0 0,-1 0-1,1 0 1,0 0-1,-1 1 1,1 0 0,-1 0-1,0 0 1,1 0 0,-1 1-1,0-1 1,1 1 0,-1 0-1,0 1 1,1-1 0,-1 1-1,-6 2 1,0 1-38,-1 0 1,1 2-1,0-1 0,0 1 1,0 1-1,1 0 1,0 0-1,0 1 1,1 1-1,-10 10 0,7-6-8,1 1 0,0 0 1,1 0-1,1 1 0,0 0 0,-11 27 0,19-40-51,0 0 0,1 0 0,-1-1 0,0 1 0,1 0 0,-1 0 0,1 0 0,-1 0 1,1 0-1,0 0 0,0 0 0,0 0 0,0 0 0,0 0 0,0-1 0,1 1 0,-1 0 0,1 0 0,-1 0 1,2 3-1,-1-4-3,0 0 0,0 0 1,1-1-1,-1 1 1,0 0-1,0-1 0,0 1 1,1-1-1,-1 1 1,0-1-1,1 0 0,-1 1 1,0-1-1,1 0 1,-1 0-1,1 0 0,-1 0 1,0 0-1,1 0 1,-1-1-1,3 1 0,6-3 8,0 0 0,0 0-1,0-1 1,0-1-1,17-10 1,6-8-38,-1-3 1,-2 0 0,0-2-1,-2-1 1,-1-2-1,34-49 1,-61 80 18,0-1 0,1 0 0,-1 0 0,0 1 0,1-1 0,-1 0 0,1 1 0,-1-1 0,1 0 0,-1 1 0,1-1 0,-1 1 0,1-1 0,-1 1 0,1-1 0,0 1 0,-1-1 0,1 1-1,0 0 1,0-1 0,-1 1 0,1 0 0,1-1 0,-1 3-5,0 0-1,-1 0 1,1 0 0,-1 0-1,0 0 1,1 0-1,-1 0 1,0 0-1,0 0 1,0 2-1,-2 78-137,0 32 36,3-101 111,0-1 0,1 1 0,1 0 1,0-1-1,0 1 0,8 16 1,-10-25 4,1-1 0,-1 0 0,1 0 1,0 0-1,0 0 0,0 0 1,0 0-1,1 0 0,-1-1 0,1 1 1,-1-1-1,1 1 0,0-1 0,0 0 1,0 0-1,0-1 0,1 1 1,-1-1-1,0 1 0,1-1 0,-1 0 1,1 0-1,-1-1 0,1 1 1,-1-1-1,1 1 0,-1-1 0,1 0 1,0-1-1,-1 1 0,1-1 0,4 0 1,3-3 5,0 1 1,-1-1-1,1-1 1,-1 0-1,0-1 1,0 1-1,0-2 0,-1 0 1,9-8-1,1-3 0,-1 0 1,-1-2-1,-1 0 0,0-1 0,-2-1 0,16-31 0,-14 23-14,-2-1 1,-2-1 0,-1-1-1,10-45 1,-21 77 3,3-13-6,-1 0 1,1-18 0,-3 29 4,1 1 0,-1-1 0,0 0 0,-1 0 0,1 1 0,-1-1 0,1 0 0,-1 1 0,0-1 0,1 1 0,-2-1 0,1 1 0,0-1 0,0 1 0,-1 0 0,1-1 0,-1 1 0,-2-3 0,3 5 0,0-1 0,0 0 0,0 1 0,-1-1 0,1 0 0,0 1 0,0-1 0,0 1 0,-1 0 0,1-1 0,0 1 0,0 0 0,-1 0 0,1 0 0,0 0 0,0 0 0,-1 0 0,1 0 0,0 0 0,-2 1 0,-1 0-2,1 1 0,-1-1 0,1 1 0,0-1 1,0 1-1,-1 0 0,-2 3 0,-5 4-5,1 1-1,-16 19 1,14-14 11,1 0 0,0 1-1,2 0 1,-1 0 0,2 1 0,0 0-1,1 1 1,1 0 0,-4 19 0,8-28 3,0 0-1,1 1 1,0-1 0,1 0 0,-1 0 0,2 1-1,0-1 1,0 0 0,0 0 0,1 0 0,1 0-1,-1 0 1,2 0 0,-1 0 0,1-1 0,0 0-1,1 0 1,0 0 0,0 0 0,8 8 0,-5-8-74,0-1 0,0 1 0,1-2 0,0 1 0,0-1 1,1 0-1,0-1 0,0 0 0,0-1 0,0 0 0,1-1 0,-1 0 1,1 0-1,0-1 0,0 0 0,0-1 0,0-1 0,17 0 0,-24-1 40,1 1 0,-1-1 0,0 0 0,1 0 0,-1 0-1,7-4 1,22-17-252</inkml:trace>
</inkml:ink>
</file>

<file path=ppt/ink/ink3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2:59.930"/>
    </inkml:context>
    <inkml:brush xml:id="br0">
      <inkml:brushProperty name="width" value="0.05" units="cm"/>
      <inkml:brushProperty name="height" value="0.05" units="cm"/>
    </inkml:brush>
  </inkml:definitions>
  <inkml:trace contextRef="#ctx0" brushRef="#br0">1 228 11731,'4'4'478,"1"0"0,0-1 1,0 0-1,0 0 1,1 0-1,-1 0 1,1-1-1,-1 0 1,1 0-1,0-1 1,0 0-1,0 1 1,0-2-1,0 1 0,0-1 1,10-1-1,-3 0-65,0 0 0,0-1-1,-1-1 1,1 0 0,-1 0-1,22-10 1,-20 6-274,-1 0 0,0-1 0,0-1 0,-1 0 0,0 0 0,12-13 0,-19 17-122,-1 1 0,0-1 0,0 0 0,0-1 0,0 1 1,-1-1-1,0 1 0,0-1 0,-1 0 0,1 0 0,-1 0 0,-1-1 1,1 1-1,-1 0 0,0-1 0,0-12 0,-1 17-14,0 0-1,0 0 1,-1-1-1,1 1 1,0 0 0,-1-1-1,0 1 1,0 0-1,1 0 1,-1 0-1,0 0 1,-1 0 0,1 0-1,0 0 1,-1 0-1,1 0 1,-1 1-1,1-1 1,-4-2 0,3 3 0,-1-1 0,0 1 0,0 0 1,0-1-1,0 1 0,0 1 1,0-1-1,0 0 0,-1 1 1,1-1-1,0 1 0,-5 0 0,-2 1 2,1 0-1,-1 1 0,1 0 0,0 0 0,-1 1 1,1 0-1,0 1 0,-11 6 0,5-1-3,1 1 0,0 1 1,1 0-1,0 0 0,1 2 0,-20 24 0,23-25 1,0 0 1,2 0-1,-1 1 0,2 0 0,0 0 1,0 0-1,1 1 0,-5 21 0,9-31 2,1 0 0,-1 0 0,1 0 0,-1 0 0,1 0-1,0 0 1,1 0 0,-1 0 0,1 0 0,0 0 0,0 0 0,0 0-1,0 0 1,0-1 0,1 1 0,0 0 0,0-1 0,0 1 0,0-1 0,1 0-1,2 4 1,0-3-43,0 0 0,1 0-1,-1 0 1,1-1 0,0 0 0,0 0-1,0 0 1,0-1 0,0 0 0,1 0-1,-1-1 1,9 1 0,12 2-228,0-3 1,0 0 0,46-5-1,-22-2-30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5:48.565"/>
    </inkml:context>
    <inkml:brush xml:id="br0">
      <inkml:brushProperty name="width" value="0.05" units="cm"/>
      <inkml:brushProperty name="height" value="0.05" units="cm"/>
    </inkml:brush>
  </inkml:definitions>
  <inkml:trace contextRef="#ctx0" brushRef="#br0">105 61 16708,'-10'20'1058,"-15"34"267,24-50-1063,-1 1 1,1-1-1,0 1 1,0-1-1,0 1 1,1-1-1,-1 1 0,1 0 1,1 7-1,-1-11-204,1 1-1,-1-1 0,1 0 0,-1 0 0,1-1 1,-1 1-1,1 0 0,0 0 0,0 0 0,-1 0 1,1 0-1,0-1 0,0 1 0,0 0 0,0-1 1,0 1-1,0-1 0,0 1 0,0-1 0,0 1 1,0-1-1,0 0 0,0 1 0,0-1 0,0 0 1,0 0-1,0 0 0,0 0 0,0 0 1,1 0-1,-1 0 0,0 0 0,0 0 0,0-1 1,0 1-1,2-1 0,4 0 25,0-1 1,0 0-1,-1-1 0,10-4 1,-5 1-2,-1 0 0,-1 0 0,1-1 0,-1-1-1,0 1 1,9-11 0,-14 14-28,-1 0 0,0 0-1,0 0 1,0-1 0,0 1 0,0-1-1,-1 1 1,0-1 0,0 0-1,0 0 1,-1 0 0,0 0-1,0 0 1,0 0 0,0-11-1,-1 14-28,0 0 0,0 1 0,-1-1 0,1 0 0,0 0-1,-1 1 1,0-1 0,1 0 0,-1 1 0,0-1 0,0 1-1,0-1 1,0 1 0,0-1 0,0 1 0,-1-1 0,1 1-1,-3-2 1,1 1 2,0 0 1,0 1-1,0-1 0,-1 1 0,1 0 1,0 0-1,-1 0 0,1 0 0,-5 0 1,-1 0-63,0 1 1,0 0 0,0 1 0,0 0 0,0 0-1,0 1 1,-9 2 0,10-1-261,0 0 1,0 1-1,0 0 1,0 0-1,1 1 1,-1 0-1,1 0 1,0 1-1,1 0 0,-1 0 1,1 0-1,-8 13 1,0-4-401</inkml:trace>
</inkml:ink>
</file>

<file path=ppt/ink/ink3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0.382"/>
    </inkml:context>
    <inkml:brush xml:id="br0">
      <inkml:brushProperty name="width" value="0.05" units="cm"/>
      <inkml:brushProperty name="height" value="0.05" units="cm"/>
    </inkml:brush>
  </inkml:definitions>
  <inkml:trace contextRef="#ctx0" brushRef="#br0">325 4 17844,'-9'-2'352,"-1"1"-1,1 0 1,0 1 0,-1 0-1,1 1 1,-1 0 0,1 0-1,0 1 1,0 0 0,0 1-1,0 0 1,0 0 0,-15 9 0,5 0-120,1 0 1,0 2-1,0 0 1,-22 24-1,33-30-187,0 0-1,1 0 0,0 0 0,0 1 1,0 0-1,1 0 0,1 0 0,-1 1 1,2 0-1,-1 0 0,-3 18 0,7-26-29,-1 0 0,1 1 0,0-1-1,0 0 1,0 1 0,0-1 0,0 0 0,1 1-1,-1-1 1,1 0 0,-1 1 0,1-1 0,0 0-1,0 0 1,0 0 0,0 0 0,0 0 0,1 0-1,-1 0 1,1 0 0,2 2 0,-1-1-48,1-1 0,-1 0 0,1 0 0,0 0 1,-1 0-1,1-1 0,0 1 0,0-1 0,0 0 0,0 0 1,6 0-1,10 0-171,-1 0 1,1-2 0,0 0-1,20-5 1,16-3-45,2-3-75</inkml:trace>
</inkml:ink>
</file>

<file path=ppt/ink/ink3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0.987"/>
    </inkml:context>
    <inkml:brush xml:id="br0">
      <inkml:brushProperty name="width" value="0.05" units="cm"/>
      <inkml:brushProperty name="height" value="0.05" units="cm"/>
    </inkml:brush>
  </inkml:definitions>
  <inkml:trace contextRef="#ctx0" brushRef="#br0">236 0 18044,'-11'0'511,"0"1"0,0 1-1,0-1 1,0 2 0,0 0 0,1 0 0,-1 1 0,-11 5 0,13-4-361,-1 0 0,1 0 1,0 1-1,1 0 0,-1 1 1,1 0-1,0 0 0,1 1 1,0-1-1,0 2 1,1-1-1,0 1 0,-9 17 1,14-24-141,-1 0 0,1 1 0,1-1 0,-1 0 0,0 0 0,0 0 0,1 1 1,0-1-1,-1 0 0,1 1 0,0-1 0,0 0 0,0 1 0,0-1 0,1 0 1,-1 1-1,1-1 0,-1 0 0,2 4 0,-1-5-4,1 1 1,-1 0-1,0-1 1,1 0-1,-1 1 0,1-1 1,-1 0-1,1 1 0,0-1 1,0 0-1,-1 0 1,1-1-1,0 1 0,0 0 1,0-1-1,0 1 0,4 0 1,2 0-3,1 0-1,0-1 1,0 0 0,0-1 0,-1 0-1,1 0 1,0-1 0,-1 0 0,9-3-1,-6 0-6,1 0 1,-2 0-1,1-1 0,-1 0 0,0-1 0,17-15 0,-22 17 2,1 0-1,-1-1 1,0 0-1,0 0 1,-1 0-1,0 0 1,0-1-1,-1 0 1,1 0-1,-1 0 0,-1 0 1,3-8-1,-5 15 2,0-1 0,0 0 0,1 0 0,-1 0 0,0 0 0,0 0-1,0 0 1,0 0 0,0 1 0,0-1 0,0 0 0,0 0 0,0 0-1,-1 0 1,1 0 0,0 0 0,-1-1 0,0 2 0,1 0-1,0-1 1,-1 1 0,1 0 0,0 0 0,-1 0-1,1 0 1,0 0 0,-1-1 0,1 1 0,-1 0-1,1 0 1,0 0 0,-1 0 0,1 0 0,-1 0 0,1 0-1,0 0 1,-1 1 0,1-1 0,0 0 0,-1 0-1,1 0 1,-1 0 0,1 0 0,0 1 0,-1-1-1,-1 2 1,-1-1-1,1 1 0,0-1 0,0 1 0,0 0 1,0 0-1,0 0 0,0 0 0,-3 5 0,5-6 1,-1 0 0,1 0 0,-1 0 0,1 0 0,-1 0 0,1 0 0,-1 0 0,1 0 0,0 0 0,0 0 0,-1 0 0,1 0 0,0 0 0,0 0 0,0 0 0,0 0 0,0 0 0,1 1 1,-1-1-1,0 1 0,1-1 0,0-1 0,-1 1 1,1 0-1,-1-1 0,1 1 1,0-1-1,-1 1 0,1-1 1,0 0-1,0 1 1,-1-1-1,1 0 0,0 1 1,0-1-1,0 0 0,-1 0 1,1 0-1,0 0 1,0 1-1,1-1 0,6-1-3,1 0 0,-1 0 0,0 0 0,10-3 0,-15 3-3,61-17-96,-39 10 16,0 1 1,0 1-1,43-4 1,-64 10 77,-1-1 1,0 1-1,0 0 1,0 0-1,1 1 1,-1-1-1,0 1 0,0-1 1,0 1-1,0 0 1,0 0-1,0 0 1,0 1-1,0-1 0,0 1 1,-1-1-1,1 1 1,0 0-1,-1 0 1,1 0-1,-1 0 0,0 1 1,0-1-1,0 1 1,0-1-1,0 1 1,-1 0-1,1 0 0,-1 0 1,0-1-1,1 2 1,-1-1-1,-1 0 1,1 0-1,0 0 0,-1 0 1,0 0-1,1 0 1,-2 6-1,-1 23 61,0-26-32,2 0 0,-1-1 0,1 1-1,0-1 1,0 1 0,0 0 0,1-1-1,1 6 1,-2-10-15,0 0-1,1-1 0,-1 1 1,1 0-1,0-1 0,-1 1 1,1-1-1,-1 1 0,1-1 1,0 1-1,-1-1 0,1 1 1,0-1-1,0 0 0,-1 1 1,1-1-1,0 0 0,0 0 1,-1 0-1,1 1 0,0-1 1,0 0-1,0 0 0,0 0 1,-1 0-1,3-1 0,21-3 42,-22 3-46,23-7-139,0-1 0,-1-2 0,31-17 0,-35 16-101,0 1 1,1 2-1,0 0 0,44-11 1,-47 20 160,-18 0 84,1 0 0,-1 1 0,0-1 0,1 0 0,-1 0 0,0 1 0,1-1 0,-1 0 0,0 1 0,1-1 1,-1 0-1,0 1 0,1-1 0,-1 0 0,0 1 0,0-1 0,0 1 0,1-1 0,-1 1 0,0-1 1,0 1-1,0 2 71,0 0 0,0 1 1,0-1-1,-1 0 0,0 0 0,1 0 1,-3 4-1,-1 9 297,4-16-360,0 0 1,0 1-1,0-1 1,0 0-1,0 0 1,0 1-1,0-1 1,0 0-1,0 1 1,0-1-1,0 0 1,0 0-1,0 1 1,0-1-1,0 0 1,0 0-1,1 1 1,-1-1-1,0 0 1,0 0-1,0 1 1,0-1-1,1 0 1,-1 0-1,0 0 1,0 0-1,1 1 1,-1-1-1,0 0 1,0 0-1,0 0 1,1 0-1,-1 0 1,0 0-1,1 1 1,14-1 167,12-6-178,-26 6-3,43-15-247,-22 8-79,-1 0 0,1 1 0,1 1 0,-1 1 0,41-2 0,-62 6 299,1 0 0,0 0 0,0 0 0,-1 0 0,1 0 0,0 1 0,-1-1 0,1 0 0,0 1 0,-1 0 0,1-1 0,0 1 0,-1 0 0,1 0 0,-1 0 0,1 0 0,-1 0 0,0 0 0,1 0 0,-1 0 0,0 0 0,0 1 0,2 2-1,-2-2 35,-1 0-1,1 1 1,-1-1-1,1 0 0,-1 0 1,0 1-1,0-1 0,0 0 1,0 1-1,-1-1 0,1 0 1,0 1-1,-1-1 0,0 0 1,1 0-1,-1 0 0,-2 3 1,1 1 72,0-1-40,1-1 0,-1 0 0,0 0 0,0 0 0,0 0 0,-1-1 0,1 1 0,-1 0 0,-6 5 0,1-7 12</inkml:trace>
</inkml:ink>
</file>

<file path=ppt/ink/ink3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2.412"/>
    </inkml:context>
    <inkml:brush xml:id="br0">
      <inkml:brushProperty name="width" value="0.05" units="cm"/>
      <inkml:brushProperty name="height" value="0.05" units="cm"/>
    </inkml:brush>
  </inkml:definitions>
  <inkml:trace contextRef="#ctx0" brushRef="#br0">225 38 17052,'0'-2'99,"0"1"0,0-1 0,0 0 0,0 1 0,-1-1 1,1 1-1,0-1 0,-1 1 0,0-1 0,1 1 1,-1 0-1,0-1 0,1 1 0,-1 0 0,0-1 0,0 1 1,0 0-1,0 0 0,0 0 0,-1 0 0,1 0 0,0 0 1,0 0-1,-1 0 0,1 0 0,-1 1 0,1-1 0,-1 0 1,1 1-1,0 0 0,-1-1 0,0 1 0,1 0 0,-1-1 1,-2 1-1,-1 0 121,-1 0-1,1 0 1,0 1 0,0 0 0,0 0 0,0 0-1,0 0 1,0 1 0,0 0 0,-7 3 0,1 1-4,0 1 0,0 1 0,1 0 0,0 0 0,-18 20 0,24-23-195,-1 1 0,1-1 0,-1 1 0,2 0 0,-1 1 1,1-1-1,0 1 0,0-1 0,0 1 0,1 0 0,0 0 0,-1 10 1,3-16-20,0-1 0,0 1 1,0 0-1,0 0 1,0 0-1,0 0 1,1 0-1,-1 0 1,0 0-1,0-1 0,1 1 1,-1 0-1,0 0 1,1 0-1,-1-1 1,1 1-1,-1 0 0,1 0 1,0-1-1,-1 1 1,1 0-1,0-1 1,-1 1-1,1-1 0,0 1 1,0-1-1,-1 1 1,1-1-1,0 0 1,0 1-1,0-1 1,0 0-1,-1 0 0,1 1 1,0-1-1,0 0 1,0 0-1,0 0 1,0 0-1,0 0 0,0 0 1,1-1-1,5 1 11,1-1 1,-1-1-1,14-3 0,53-22 6,-56 19-16,0 1 1,1 1-1,0 0 1,0 1 0,0 1-1,21-1 1,-37 5 6,1 0 0,0 0 0,-1 1 0,1-1 0,0 1 0,-1 0 0,1 0 0,0 0 0,-1 1 1,0-1-1,1 1 0,-1 0 0,4 2 0,-2 0 47,1 1 0,-1 0 0,0 0 0,-1 0 0,8 11 0,-9-13-35,-1 0 1,0-1-1,1 0 1,-1 1-1,1-1 1,0 0-1,-1 0 1,1-1-1,0 1 1,0 0-1,0-1 1,1 0-1,-1 0 1,0 0-1,0 0 1,1 0 0,-1-1-1,0 1 1,1-1-1,-1 0 1,1 0-1,-1 0 1,0-1-1,1 1 1,5-2-1,8-3-30,0 0 0,0-1-1,27-13 1,-26 10-36,5-2-20,-14 6 12,-1 1 1,1 0-1,-1 1 0,1 0 0,0 0 0,15-2 0,-23 5 46,0 0 0,0 0 0,0 0 0,0 0 0,-1 0 0,1 0 0,0 0 0,0 1 0,0-1 0,0 0 0,-1 0 0,1 1 0,0-1 0,0 1 0,-1-1 0,1 1 0,0-1 0,-1 1 0,1-1 0,0 1 0,-1-1 0,1 1 0,-1 0 0,1 0-1,8 22-33,-9-21 44,0 0-1,1 1 0,-1-1 0,1 0 0,0 0 1,-1 0-1,1 0 0,0 0 0,0-1 1,0 1-1,1 0 0,-1 0 0,0-1 0,1 1 1,-1 0-1,4 1 0,-2-1 6,1-1 0,0 0-1,1 0 1,-1 0 0,0 0-1,0-1 1,0 1 0,0-1 0,1 0-1,-1-1 1,0 1 0,0-1-1,0 0 1,8-2 0,7-3 10,32-16 1,-42 18-21,43-24-38,-38 20-20,0 0 0,1 1 0,25-10-1,-39 17 56,-1 0 0,1 0 0,-1 0 0,1 0 0,-1 0 0,1 0 0,-1-1-1,1 1 1,-1 0 0,1 0 0,-1 0 0,1 1 0,0-1 0,-1 0 0,1 0 0,-1 0-1,0 0 1,1 0 0,-1 1 0,1-1 0,-1 0 0,1 0 0,-1 1 0,1-1 0,-1 0-1,0 1 1,1-1 0,-1 0 0,0 1 0,1-1 0,-1 1 0,0-1 0,1 0 0,-1 1-1,0-1 1,0 1 0,0-1 0,1 1 0,-1-1 0,0 1 0,0-1 0,0 1 0,0-1-1,0 1 1,0-1 0,0 1 0,0-1 0,0 2 0,-5 31-10,3-20 28,1-8 2,1 0 0,0 1 0,0-1 0,0 0-1,0 0 1,1 0 0,0 0 0,0 0 0,1 0 0,-1 0 0,3 5 0,-3-8-7,1 0 1,-1 0-1,1 0 1,-1 0-1,1-1 1,-1 1-1,1 0 1,0-1-1,0 0 1,0 1-1,0-1 1,0 0 0,0 0-1,0 0 1,0 0-1,0 0 1,1-1-1,-1 1 1,0-1-1,0 1 1,1-1-1,-1 0 1,0 0-1,1 0 1,-1 0-1,0 0 1,4-1-1,0 0-68,0 0 0,0 0 0,0-1 0,0 0 0,-1 0 0,1 0-1,0 0 1,-1-1 0,1 0 0,-1 0 0,0-1 0,0 0 0,-1 1-1,1-2 1,-1 1 0,8-9 0,-6 4-47,-1 1 0,0-1 0,-1 0 0,1 0 1,-2 0-1,1 0 0,-2-1 0,1 1 0,2-20 0,0-33-318</inkml:trace>
</inkml:ink>
</file>

<file path=ppt/ink/ink3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2.856"/>
    </inkml:context>
    <inkml:brush xml:id="br0">
      <inkml:brushProperty name="width" value="0.05" units="cm"/>
      <inkml:brushProperty name="height" value="0.05" units="cm"/>
    </inkml:brush>
  </inkml:definitions>
  <inkml:trace contextRef="#ctx0" brushRef="#br0">28 0 14755,'-14'12'1921,"6"4"-1001,2-1-384,6-3 1296,0-1-583,5-3-657,4-2-584,5-9 120,4-2-128,6-1-152</inkml:trace>
  <inkml:trace contextRef="#ctx0" brushRef="#br0" timeOffset="1">436 294 20244,'0'-1'132,"-1"-1"-1,0 1 1,0 0-1,0-1 1,0 1-1,0 0 1,0 0-1,0 0 1,0 0-1,-1 0 1,1 0-1,0 0 1,-1 0-1,1 0 1,0 1-1,-1-1 1,1 1 0,-1-1-1,1 1 1,-1-1-1,1 1 1,-1 0-1,0 0 1,1 0-1,-1 0 1,1 0-1,-1 0 1,-1 0-1,-3 1 95,0 0 0,0 0 0,0 0-1,1 1 1,-1 0 0,-6 3 0,0 1-94,1 0 0,-1 1 0,2 1 0,-1 0 0,1 0 1,0 1-1,-9 11 0,15-16-112,0 0 0,1 0 0,-1 1 0,1 0 0,0 0 0,0 0 0,1 0 0,-1 0-1,1 0 1,1 1 0,-1-1 0,1 1 0,-1-1 0,2 1 0,-1-1 0,1 1 0,-1 0 0,2 10 0,0-13-19,0-1 0,0 1 0,0-1 0,0 1 0,0-1 0,1 0 0,-1 0 0,1 0 0,-1 1 0,1-1 0,0-1 0,0 1 0,0 0-1,0 0 1,0-1 0,0 1 0,1-1 0,-1 0 0,0 1 0,1-1 0,-1 0 0,1-1 0,-1 1 0,1 0 0,4 0 0,4 1-140,0-1-1,0 0 1,-1-1-1,21-1 1,-17-1 128,0 0 0,-1-1 0,1 0 1,-1-2-1,0 1 0,23-12 0,13-12-182</inkml:trace>
</inkml:ink>
</file>

<file path=ppt/ink/ink3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3.495"/>
    </inkml:context>
    <inkml:brush xml:id="br0">
      <inkml:brushProperty name="width" value="0.05" units="cm"/>
      <inkml:brushProperty name="height" value="0.05" units="cm"/>
    </inkml:brush>
  </inkml:definitions>
  <inkml:trace contextRef="#ctx0" brushRef="#br0">218 300 16083,'1'-3'235,"0"-1"0,0 1 0,-1 0-1,1 0 1,-1 0 0,0-1-1,0 1 1,0 0 0,0 0 0,-1-1-1,1 1 1,-1 0 0,0 0-1,0 0 1,0 0 0,0 0-1,0 0 1,-1 0 0,-2-5 0,2 7-126,0-1 0,0 1 0,1-1 0,-1 1 0,0-1 0,0 1 0,-1 0-1,1 0 1,0 0 0,0 1 0,0-1 0,-1 0 0,1 1 0,0-1 0,-1 1 0,1 0 0,0 0 0,-1 0 0,1 0 0,-1 0 0,1 0 0,0 1 0,-1-1 0,1 1 0,0 0 0,0-1 0,-5 3 0,-3 2-18,0 0 1,1 0-1,-1 1 0,1 0 1,1 1-1,-1 0 0,1 0 0,0 1 1,-8 10-1,11-13-64,0 1-1,1 1 1,0-1 0,0 0 0,0 1-1,1 0 1,-1 0 0,2 0-1,-1 0 1,1 1 0,0-1 0,1 1-1,-2 14 1,3-19-13,0-1 0,1 0 0,-1 0 0,0 0 0,1 0 0,-1 0 0,1 0 0,-1 0 0,1 0 0,0 0 0,0 0 0,0 0 0,0 0 0,0 0 0,1 0 0,-1-1 0,0 1 0,1-1 0,2 3 0,-1-2 3,1 0 1,-1 0-1,0-1 0,0 0 1,0 1-1,1-1 1,-1-1-1,1 1 1,-1 0-1,1-1 0,3 1 1,5-1 21,-1-1 1,1 0-1,0-1 0,-1 0 1,1 0-1,12-6 0,-9 3-17,-1-2 0,0 0 0,0 0 0,-1-2 0,0 1 0,-1-2 0,0 0 0,0 0 0,-1-1 0,0 0 0,-1-1 0,0-1 0,14-23 0,-12 15 11,-1 0 0,-1-1 0,-1 0 0,-1-1 0,-1 0 0,-1 0 0,-1 0-1,3-33 1,-7 48-14,-1 5-12,1 1 1,-1-1-1,1 1 1,-1-1-1,0 1 1,0-1-1,0 0 1,-1 1-1,1-1 1,0 1-1,-1-1 1,0 1-1,1 0 1,-1-1-1,-3-4 1,4 7-7,0 0 1,0 0-1,0 0 1,0 0-1,-1-1 1,1 1-1,0 0 0,0 0 1,-1 0-1,1 0 1,0 0-1,0 0 0,0 0 1,-1 0-1,1 0 1,0 0-1,0 0 1,-1 0-1,1 0 0,0 0 1,0 0-1,0 0 1,-1 0-1,1 0 1,0 0-1,0 0 0,-1 0 1,1 0-1,0 0 1,0 0-1,0 0 1,-1 1-1,1-1 0,0 0 1,0 0-1,0 0 1,0 0-1,-1 1 0,1-1 1,0 0-1,0 0 1,0 0-1,0 1 1,-1-1-1,-2 6 5,0 0 0,0 0 1,0 0-1,0 0 0,1 1 0,0-1 1,1 1-1,-2 11 0,-4 63 16,6-64-15,0 0-31,-2 91 9,4-93-181,0 0 0,1 0 0,0 0 0,1-1-1,6 17 1,-8-29 95,-1 1 0,1-1 0,0 1 0,1-1 0,-1 1 0,0-1 0,1 1 0,-1-1 0,1 0 0,0 0 0,0 0 0,0 0 0,0 0 0,0 0-1,0-1 1,4 3 0,5-2-468</inkml:trace>
</inkml:ink>
</file>

<file path=ppt/ink/ink3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4.317"/>
    </inkml:context>
    <inkml:brush xml:id="br0">
      <inkml:brushProperty name="width" value="0.05" units="cm"/>
      <inkml:brushProperty name="height" value="0.05" units="cm"/>
    </inkml:brush>
  </inkml:definitions>
  <inkml:trace contextRef="#ctx0" brushRef="#br0">62 223 16243,'4'6'313,"-1"0"-1,1 0 0,0-1 1,1 0-1,-1 0 0,1 0 0,0 0 1,0-1-1,1 1 0,5 3 1,-7-7-161,0 1 1,0 0 0,0-1-1,0 0 1,1 0 0,-1 0 0,0-1-1,0 1 1,1-1 0,-1 0-1,0 0 1,1 0 0,-1-1 0,0 0-1,0 0 1,0 0 0,5-1-1,-4 0-94,0 0-1,0 0 0,-1-1 0,1 1 1,-1-1-1,1 0 0,-1 0 0,0 0 0,0-1 1,-1 1-1,1-1 0,0 0 0,-1 0 1,0 0-1,0-1 0,-1 1 0,1-1 0,3-8 1,-5 10-55,0-1 0,0 1 1,0-1-1,-1 1 0,1-1 1,-1 0-1,0 1 0,0-1 1,0 0-1,-1 1 0,1-1 1,-1 1-1,0-1 0,1 1 1,-2-1-1,1 1 0,0-1 0,-1 1 1,0 0-1,1 0 0,-1 0 1,0 0-1,-1 0 0,1 0 1,-1 1-1,1-1 0,-6-3 1,3 2-10,0 1 0,0 0 0,-1 0 1,0 1-1,1-1 0,-1 1 0,0 1 1,0-1-1,0 1 0,0 0 0,0 0 1,0 0-1,0 1 0,0 0 0,-1 1 1,1-1-1,0 1 0,0 0 0,0 1 1,0-1-1,1 1 0,-1 0 0,0 1 1,1-1-1,-1 1 0,-5 5 0,5-5 3,0 1 0,0 0 1,1 0-1,-1 0 0,1 1 0,0 0 0,1 0 0,-1 0 0,1 1 0,0-1 0,0 1 0,1 0 0,0 0 0,0 0 1,0 1-1,1-1 0,0 1 0,0-1 0,0 1 0,1 0 0,0 0 0,1-1 0,-1 11 0,2-14 12,-1 0 0,1 0-1,0 0 1,0 0-1,0 0 1,0 0 0,0 0-1,0-1 1,1 1 0,-1 0-1,1-1 1,0 1-1,0-1 1,0 0 0,0 0-1,0 1 1,1-1 0,-1 0-1,1-1 1,-1 1-1,1 0 1,0-1 0,-1 0-1,1 1 1,0-1 0,0 0-1,0-1 1,0 1 0,0 0-1,6 0 1,2 0 27,0-1 1,1 0-1,-1 0 0,0-1 1,1 0-1,-1-1 1,13-4-1,2-3 12,1-2 0,-2 0 0,0-2 0,0 0 0,30-24 0,-6 5-41,-44 29-6,-1 1-1,1-1 1,0 1 0,-1-1 0,1 1 0,0 1-1,8-3 1,-12 4-1,0 0 1,0 0-1,0 0 0,0 0 0,0 0 1,0 0-1,0 0 0,0 1 0,0-1 0,0 0 1,0 1-1,0-1 0,0 0 0,0 1 0,0-1 1,0 1-1,-1-1 0,2 2 0,-1-1 1,0 1-1,0-1 0,0 0 1,0 1-1,0-1 1,-1 1-1,1 0 0,0-1 1,-1 1-1,1 0 0,-1-1 1,0 1-1,1 0 0,-1 1 1,0 13 39,0 0 1,-1 0-1,-1 0 0,-5 23 0,-2 16 170,9-54-205,0 0 0,0-1 0,0 1 0,-1-1 0,1 1 1,0 0-1,0-1 0,0 1 0,0 0 0,0-1 0,1 1 0,-1-1 1,0 1-1,0 0 0,0-1 0,0 1 0,1-1 0,-1 1 0,0-1 1,1 1-1,-1-1 0,0 1 0,1-1 0,-1 1 0,0-1 1,1 1-1,-1-1 0,1 1 0,-1-1 0,1 0 0,-1 1 0,1-1 1,0 0-1,-1 0 0,1 1 0,-1-1 0,1 0 0,-1 0 1,1 0-1,0 0 0,-1 0 0,1 0 0,-1 0 0,1 0 0,0 0 1,-1 0-1,1 0 0,0 0 0,-1 0 0,1 0 0,-1 0 1,2-1-1,1 0 6,1 0 0,-1 0 0,0-1 0,1 1 0,-1-1 0,0 0 0,4-3 0,3-4 4,0-1 0,-1 0 0,0-1-1,-1 1 1,0-2 0,-1 1 0,0-1 0,-1 0 0,9-24 0,-9 17 53,0 0-1,-1 0 1,-1-1 0,-1 0 0,2-39 0,-7 44 33,-2 12 53,4 4-141,-1 0-1,1 0 0,-1 0 1,1 0-1,-1 0 0,1 0 1,0 0-1,-1 0 1,1 0-1,0 0 0,0 0 1,0 0-1,0 0 0,0 0 1,0 1-1,0 1 1,0 3-8,1 1 0,0-1 1,0 0-1,0 1 1,0-1-1,1 0 1,0 0-1,1 0 1,-1 0-1,1-1 0,0 1 1,1 0-1,-1-1 1,1 0-1,0 0 1,0 0-1,1-1 1,0 1-1,-1-1 1,2 0-1,-1 0 0,7 3 1,-4-3-5,1 0 1,0 0-1,0-1 1,0-1-1,0 1 1,0-1-1,1-1 1,-1 0-1,0 0 1,1-1 0,-1 0-1,1-1 1,-1 1-1,16-5 1,-13 2-2,-1-1 0,0 0 0,0-1 1,0 0-1,0 0 0,-1-2 0,1 1 1,-2-1-1,17-15 0,-20 17-2,-1 0-1,0 0 1,0 0 0,-1-1 0,1 0-1,-1 0 1,-1 0 0,1-1-1,-1 1 1,0-1 0,0 0 0,-1 0-1,0 0 1,0 0 0,-1 0 0,0 0-1,0-9 1,-1 14 1,1 1 1,-1 0-1,0-1 0,0 1 0,-1 0 1,1-1-1,0 1 0,0 0 1,-1 0-1,1-1 0,-1 1 0,1 0 1,-1 0-1,1 0 0,-1-1 1,0 1-1,1 0 0,-1 0 0,0 0 1,0 0-1,0 0 0,-2-1 1,2 1-2,-1 1 1,1 0 0,-1-1 0,1 1 0,0 0 0,-1 0 0,1 0 0,-1 0-1,1 0 1,-1 0 0,1 1 0,0-1 0,-1 0 0,1 1 0,0-1 0,-1 1-1,-1 0 1,-4 3-2,0 0-1,0 0 1,1 1-1,-1 0 1,1 0-1,-6 6 1,0 3 12,0 0 1,1 1 0,0 1 0,-14 28-1,20-34-2,0 1 0,1-1-1,0 1 1,1 0 0,0 1 0,1-1-1,0 0 1,-1 22 0,3-30-61,1-1-1,-1 1 1,0 0-1,1-1 1,-1 1 0,1 0-1,0-1 1,0 1-1,0 0 1,0-1 0,0 0-1,0 1 1,1-1-1,-1 0 1,1 1 0,0-1-1,-1 0 1,1 0-1,0 0 1,0-1 0,1 1-1,-1 0 1,0-1-1,1 1 1,-1-1 0,0 0-1,1 0 1,-1 0-1,1 0 1,0 0 0,-1-1-1,1 1 1,0-1-1,0 0 1,-1 1 0,4-2-1,4 2-242,0-2-1,-1 0 0,1 0 1,0 0-1,-1-1 0,1-1 1,-1 0-1,0 0 1,11-6-1,18-16-640</inkml:trace>
</inkml:ink>
</file>

<file path=ppt/ink/ink3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4.804"/>
    </inkml:context>
    <inkml:brush xml:id="br0">
      <inkml:brushProperty name="width" value="0.05" units="cm"/>
      <inkml:brushProperty name="height" value="0.05" units="cm"/>
    </inkml:brush>
  </inkml:definitions>
  <inkml:trace contextRef="#ctx0" brushRef="#br0">82 0 17548,'-2'12'1800,"-1"11"-1008,-3 11-280,-5 13 857,-1 9-137,-3 6-288,3 4-136,1-2-296,3-1-119,7-11-217,4-7-88,9-18-352,6-7-353,8-12-751,2-8 1128,3-11-224,1-10-144</inkml:trace>
</inkml:ink>
</file>

<file path=ppt/ink/ink3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5.261"/>
    </inkml:context>
    <inkml:brush xml:id="br0">
      <inkml:brushProperty name="width" value="0.05" units="cm"/>
      <inkml:brushProperty name="height" value="0.05" units="cm"/>
    </inkml:brush>
  </inkml:definitions>
  <inkml:trace contextRef="#ctx0" brushRef="#br0">144 42 16019,'-16'10'1107,"1"1"-1,0 1 0,-25 25 0,34-30-808,0 0-1,0 1 1,0 0-1,1-1 1,0 2 0,1-1-1,0 0 1,0 1-1,-4 14 1,7-21-259,1 0 0,-1 1 0,1-1 1,-1 0-1,1 0 0,0 0 0,0 0 1,0 0-1,0 0 0,0 0 0,0 1 0,1-1 1,-1 0-1,1 0 0,-1 0 0,1 0 1,0 0-1,0 0 0,0 0 0,0-1 1,0 1-1,0 0 0,1 0 0,-1-1 1,0 1-1,1-1 0,0 1 0,-1-1 0,1 0 1,0 1-1,-1-1 0,3 1 0,-1-1-18,0 0 0,1 0 0,-1-1 0,0 1 0,0-1 0,0 0 0,0 0 0,1 0 0,-1 0 0,0 0 0,0-1 0,0 1 0,1-1 0,-1 0 0,0 0 0,0 0 0,0 0 0,0-1 0,-1 1 0,6-4 0,-1-1-14,0 1 1,-1-1-1,0-1 1,0 1 0,-1-1-1,1 0 1,-2 0-1,1-1 1,-1 0 0,0 0-1,0 0 1,-1 0-1,0 0 1,-1 0 0,0-1-1,0 0 1,0 1-1,-2-1 1,1 0 0,-1 0-1,0 1 1,0-1-1,-1 0 1,-1 0 0,-2-9-1,4 15-53,-1 1 0,0 0 0,0-1 0,0 1 0,0 0 0,-1-1 0,1 1 0,-1 0 0,1 0 0,-1 0 0,0 0 0,0 0 0,0 1 0,0-1 0,0 0 0,0 1 0,0 0 0,0-1 0,0 1 0,-1 0 0,1 0 0,-1 0 0,1 0 0,-1 1 1,1-1-1,-1 1 0,1 0 0,-1-1 0,1 1 0,-5 0 0,5 1-47,0-1 1,-1 1 0,1-1-1,0 1 1,0 0 0,0 0-1,-1 0 1,1 0-1,0 0 1,0 1 0,1-1-1,-1 1 1,0-1 0,0 1-1,1-1 1,-1 1 0,1 0-1,-1 0 1,1 0 0,0 0-1,0 0 1,-1 0 0,2 0-1,-1 0 1,0 0 0,0 1-1,1-1 1,-1 0 0,1 1-1,0-1 1,-1 0-1,2 5 1,3 10-607</inkml:trace>
</inkml:ink>
</file>

<file path=ppt/ink/ink3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5.721"/>
    </inkml:context>
    <inkml:brush xml:id="br0">
      <inkml:brushProperty name="width" value="0.05" units="cm"/>
      <inkml:brushProperty name="height" value="0.05" units="cm"/>
    </inkml:brush>
  </inkml:definitions>
  <inkml:trace contextRef="#ctx0" brushRef="#br0">141 1 14515,'-15'27'1284,"2"1"0,0 1-1,2 0 1,-14 59 0,22-76-863,-12 44 659,3 1 1,2 0-1,-2 64 0,8-31-620,-4 129 510,10-201-731,-2-18-234,0 0-1,0 0 0,1 0 1,-1 0-1,0 1 0,0-1 1,0 0-1,0 0 0,0 0 0,0 0 1,0 0-1,0 0 0,0 0 1,1 0-1,-1 0 0,0 0 0,0 0 1,0 0-1,0 0 0,0 0 1,0 0-1,0 0 0,1 0 1,-1 0-1,0 0 0,0 0 0,0 0 1,0 0-1,0 0 0,0 0 1,0 0-1,1 0 0,-1 0 1,0 0-1,0 0 0,0 0 0,0 0 1,0 0-1,0 0 0,0 0 1,1 0-1,-1 0 0,0 0 1,0 0-1,0-1 0,0 1 0,0 0 1,0 0-1,0 0 0,0 0 1,0 0-1,0 0 0,0 0 1,0-1-1,14-27 251,-13 26-257,138-420-492,-43 108-761,-91 302 1192,-5 8 43,1 0 0,1 0 0,-1 0 0,1 1 0,-1-1 0,1 0 0,0 1 0,0-1 0,1 1 0,-1 0 0,1 0 0,3-4 0,-5 7 18,-1 0-1,0 0 1,0-1 0,1 1-1,-1 0 1,0 0 0,1 0 0,-1 0-1,0 0 1,1-1 0,-1 1-1,0 0 1,1 0 0,-1 0 0,0 0-1,1 0 1,-1 0 0,0 0-1,1 0 1,-1 0 0,0 0 0,1 0-1,-1 0 1,0 1 0,1-1-1,-1 0 1,0 0 0,1 0 0,-1 0-1,0 0 1,1 1 0,-1-1-1,7 13-30,-1 20 3,-6-32 27,2 19 6,-1-1 0,-1 1 0,-1 0 0,-1-1 0,-1 1 0,0-1 0,-2 0 0,-11 31 0,13-41 25,-1-1-1,0 0 1,0 0 0,-1-1 0,0 1 0,0-1 0,-1 0 0,0-1 0,-10 9 0,11-11-4,1 0 1,-2-1-1,1 0 1,0 0-1,-1-1 1,1 1-1,-1-1 1,0-1-1,0 1 1,1-1-1,-1 0 1,0 0-1,0 0 1,-1-1-1,-6 0 1,11 0-76,-1 0-1,1 0 1,-1-1 0,1 1 0,-1-1-1,1 1 1,0-1 0,-1 0 0,1 1-1,0-1 1,0 0 0,-1-1 0,1 1-1,0 0 1,0-1 0,0 1 0,0-1-1,1 1 1,-1-1 0,0 0-1,1 0 1,-1 0 0,-1-4 0,2 3-20,0 0 1,0 0-1,0 0 0,1 0 1,-1-1-1,1 1 1,0 0-1,0-1 1,0 1-1,0 0 0,1 0 1,-1-1-1,1 1 1,0 0-1,0 0 1,0 0-1,3-4 0,13-28-478</inkml:trace>
</inkml:ink>
</file>

<file path=ppt/ink/ink3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6.142"/>
    </inkml:context>
    <inkml:brush xml:id="br0">
      <inkml:brushProperty name="width" value="0.05" units="cm"/>
      <inkml:brushProperty name="height" value="0.05" units="cm"/>
    </inkml:brush>
  </inkml:definitions>
  <inkml:trace contextRef="#ctx0" brushRef="#br0">108 1 13627,'0'3'231,"0"0"0,-1-1 1,1 1-1,-1 0 0,1 0 1,-1 0-1,0 0 0,0 0 1,0-1-1,0 1 0,-1 0 0,-2 4 1,-4 8 468,2-2 61,-53 137 4027,54-134-4435,0 2 0,1-1 0,1 0-1,1 1 1,1 0 0,0 0 0,2 17-1,-1-32-313,0-1-1,0 0 1,0 0-1,1 0 0,-1 0 1,1 0-1,-1 0 1,1 0-1,0 0 0,0 0 1,0 0-1,0-1 1,0 1-1,0 0 0,1-1 1,-1 1-1,1 0 0,2 1 1,-2-2-14,-1 0-1,1 0 1,0 0 0,0-1 0,0 1-1,0-1 1,0 1 0,0-1 0,0 0-1,0 0 1,0 0 0,0 0 0,0 0-1,0 0 1,0 0 0,2-1 0,3-2-3,0 1-1,0-1 1,0 0 0,-1 0 0,1-1 0,-1 0-1,0 0 1,0 0 0,8-8 0,-1-2-74,-1 0 1,0-1 0,-1 0 0,17-32-1,27-72-557,-45 95 429,-22 60 257,1 0-1,-6 43 1,15-70-20,1 0 0,0 0 1,0 0-1,1 0 0,1 18 0,-1-26-47,1 1 1,-1-1-1,0 0 0,1 1 0,-1-1 0,1 0 0,-1 1 0,1-1 0,0 0 0,-1 0 0,1 0 0,0 1 0,0-1 0,0 0 0,0 0 0,0 0 0,0 0 0,2 1 0,-1-1-9,0-1-1,0 0 0,0 1 0,-1-1 0,1 0 0,0 0 0,0 0 1,0 0-1,0 0 0,0 0 0,-1 0 0,1-1 0,0 1 0,0-1 1,0 0-1,-1 1 0,1-1 0,2-1 0,9-6-108,-2 1-1,1-1 1,-1-1 0,0 0 0,0-1-1,-1 0 1,13-18 0,-10 13-149,0 1 1,1 0-1,19-14 1,-32 27 248,-1 0 1,1 1 0,-1-1 0,1 1 0,0-1 0,0 1-1,-1 0 1,1-1 0,0 1 0,0 0 0,-1-1 0,1 1-1,0 0 1,0 0 0,0 0 0,-1-1 0,1 1 0,0 0-1,0 0 1,0 0 0,0 1 0,-1-1 0,2 0 0,-1 1 10,-1-1 1,1 1 0,-1-1 0,1 1-1,-1 0 1,1-1 0,-1 1 0,0 0 0,1-1-1,-1 1 1,0 0 0,1 0 0,-1-1-1,0 1 1,0 0 0,0 0 0,0 0 0,0-1-1,0 2 1,0 9 111,-1-1 0,-1 0 1,-2 11-1,2-10 14,1-5-86,0-2 20,0 1 0,1-1 0,-1 1 0,1 0 0,0-1 1,1 7-1,-1-10-56,1 1 1,-1-1-1,1 0 1,-1 0-1,1 0 1,-1 0 0,1 0-1,0 0 1,-1 0-1,1 0 1,0 0-1,0 0 1,0 0-1,-1-1 1,1 1 0,0 0-1,0-1 1,0 1-1,0 0 1,1-1-1,-1 1 1,0-1-1,0 0 1,0 1 0,0-1-1,0 0 1,1 0-1,-1 1 1,0-1-1,2 0 1,11 0-111,1-1-1,0 0 1,0-1 0,-1-1-1,21-5 1,-22 4-95,1 0 0,0 2 0,0 0 1,1 0-1,24 1 0,-38 1 183,-1 0 1,1 0-1,0 0 1,0 0-1,0 0 1,-1 0-1,1 1 1,0-1-1,0 0 1,-1 0-1,1 1 1,0-1-1,-1 0 0,1 1 1,0-1-1,-1 1 1,1-1-1,0 1 1,-1-1-1,1 1 1,-1-1-1,1 1 1,-1 0-1,1-1 1,-1 1-1,0 0 1,1-1-1,-1 1 1,0 0-1,1-1 0,-1 2 1,6 9-976,-5-10 958,0-1 0,-1 1 0,1-1 0,0 0 0,0 1 0,0-1 0,0 0 0,0 1 0,0-1 0,0 0 0,0 0 1,0 0-1,0 0 0,0 0 0,0 0 0,0 0 0,0-1 0,0 1 0,0 0 0,-1 0 0,1-1 0,0 1 0,0-1 0,0 1 0,1-2 0,25-13-186,-26 14 143,25-17-337</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25.660"/>
    </inkml:context>
    <inkml:brush xml:id="br0">
      <inkml:brushProperty name="width" value="0.05" units="cm"/>
      <inkml:brushProperty name="height" value="0.05" units="cm"/>
    </inkml:brush>
  </inkml:definitions>
  <inkml:trace contextRef="#ctx0" brushRef="#br0">5635 157 13195,'-36'0'179,"0"-2"0,-63-10-1,-71-26-199,-47-8 273,93 33-68,-124 5 1,-126 19 327,95-1-60,-687-45-118,674 17-372,-389 13 91,-2 39 71,390-16-91,-55 11-5,249-15-5,-143 40 0,195-40-16,0 3-1,-52 26 0,74-30-10,-1 1-1,2 1 0,0 1 0,1 2 1,-22 21-1,36-30-2,1 0 1,0 1-1,0 0 0,1 0 0,0 1 1,1 0-1,0 0 0,1 0 1,0 1-1,1 0 0,0 0 0,1 0 1,1 0-1,-1 0 0,2 1 0,0-1 1,1 22-1,1-15 2,2 1 0,0-1 0,1 0 1,1-1-1,1 1 0,1-1 0,0 0 0,1 0 0,1-1 0,20 29 0,12 9 8,2-1 0,2-3 0,2-1 0,3-3 1,1-1-1,2-3 0,3-3 0,1-2 0,1-2 0,70 31 0,-6-16 13,2-4 0,2-6 0,156 29 0,397 28-20,-90-58-59,3-21 22,-548-18 37,1512-41-826,-743-54 604,-7-51 216,-429 45 6,-310 77-7,-2-3 0,0-3 0,91-55 0,-139 74 3,-1-2 0,0 0-1,-1-1 1,-1 0 0,0-1-1,0-1 1,-1 0 0,16-25 0,-23 28 3,1 1 1,-2-1 0,1-1-1,-2 1 1,1-1 0,-2 0 0,0 0-1,0 0 1,-1 0 0,-1 0-1,0 0 1,-1-1 0,-3-20-1,1 18 10,-1 1 0,-1 0 0,-1 0 0,0 1-1,-1-1 1,0 1 0,-1 0 0,-1 1 0,0 0 0,-1 0-1,0 1 1,-1 0 0,0 0 0,-14-11 0,-6-3 29,-1 2 0,-1 1 1,-2 1-1,-49-24 0,7 10 21,-2 4-1,-1 3 1,-126-29-1,-256-21-63,-373 10-608,602 53 521,-4 0-37</inkml:trace>
</inkml:ink>
</file>

<file path=ppt/ink/ink3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06.965"/>
    </inkml:context>
    <inkml:brush xml:id="br0">
      <inkml:brushProperty name="width" value="0.05" units="cm"/>
      <inkml:brushProperty name="height" value="0.05" units="cm"/>
    </inkml:brush>
  </inkml:definitions>
  <inkml:trace contextRef="#ctx0" brushRef="#br0">160 456 15835,'-80'48'4869,"72"-43"-4595,-4 4 106,1 0 1,-18 18-1,27-25-359,0 0 0,1 0 0,-1 0 0,0 0 0,1 0 0,0 0-1,-1 0 1,1 0 0,0 1 0,0-1 0,0 1 0,1-1 0,-1 0 0,0 1 0,1-1 0,0 1-1,-1-1 1,1 1 0,0 0 0,0-1 0,1 1 0,-1-1 0,1 3 0,0-3-53,-1-1-1,1 0 1,0 0 0,0 0 0,0 0 0,0 0 0,0 0-1,0 0 1,0 0 0,0 0 0,0 0 0,0-1-1,1 1 1,-1 0 0,0-1 0,0 1 0,1-1-1,-1 1 1,0-1 0,1 0 0,-1 1 0,1-1 0,-1 0-1,0 0 1,1 0 0,-1 0 0,1 0 0,-1 0-1,3-1 1,1 0-149,1 0 0,0 0 0,-1-1 0,1 0 0,-1 0 0,6-3 0,0-2-103,0 0 0,0-1-1,-1 0 1,1-1-1,-2 0 1,12-13-1,48-69-529,-46 58 705,62-86-85,128-171 1270,-202 278-466,-11 18 474,-15 22 183,-5 7-833,3 2 0,1-1 0,1 2 0,2 0 1,-12 61-1,12-29-243,4 1 1,-1 88-1,9-152-183,1 20 12,0-26-18,0 0 0,0 0 0,0 0 0,1 0 0,-1 0 0,0 0 0,0 0 0,1 0 0,-1 0 0,0 0 0,1 0 0,-1 0 0,1 0 0,0 0 0,-1 0 0,1-1 0,-1 1 1,2 1-1,-1-2-2,-1 0 1,0 0 0,1 0-1,-1 0 1,1 0 0,-1 0-1,1 0 1,-1-1-1,0 1 1,1 0 0,-1 0-1,1 0 1,-1 0 0,0-1-1,1 1 1,-1 0 0,0-1-1,1 1 1,-1 0 0,0 0-1,1-1 1,-1 1 0,0 0-1,0-1 1,1 1 0,-1-1-1,0 1 1,0 0 0,0-1-1,0 1 1,1-1 0,-1 1-1,0-1 1,0 1 0,0-1-1,5-19 11,-3 2-12,-1-1 0,0 0 0,-2 0 0,-5-33 0,-22-75 98,8 40 267,19 68-190,1 19-167,1 0 1,-1-1 0,0 1-1,0 0 1,0-1 0,0 1-1,0 0 1,0 0 0,1-1-1,-1 1 1,0 0 0,0 0-1,0-1 1,1 1 0,-1 0-1,0 0 1,0 0-1,1-1 1,-1 1 0,0 0-1,1 0 1,-1 0 0,0 0-1,0 0 1,1 0 0,-1-1-1,0 1 1,1 0 0,-1 0-1,3 1-19,0 0-1,0-1 0,0 1 0,0 0 0,0 1 1,0-1-1,0 0 0,3 3 0,24 12-873,0-1-1,1-2 1,0-1-1,47 10 1,-55-17 78,-1-1 0,1-1 1,0-1-1,0-1 0,0-2 0,0 0 1,31-5-1,-43 3 591,1 1-1,-1-1 0,11-6 1,-20 9 346,0-1 1,1 0-1,-1 0 0,0 0 1,-1 0-1,1 0 1,0 0-1,0-1 0,0 1 1,-1 0-1,1-1 1,0 0-1,-1 1 0,0-1 1,1 0-1,-1 0 1,0 0-1,0 0 0,0 0 1,0 0-1,0 0 0,0-3 1,-1 4-70,0 0 0,0 1 0,0-1-1,0 0 1,0 0 0,0 1 0,0-1 0,-1 0 0,1 1 0,0-1 0,0 0 0,-1 1-1,1-1 1,-1 0 0,1 1 0,0-1 0,-1 1 0,1-1 0,-1 1 0,1-1-1,-1 1 1,0-1 0,0 0 0,-22-6 1539,15 6-925,-1 1 0,0 0 1,-11 1-1,12 1-428,-1-1 1,1 2-1,0-1 0,0 1 0,0 0 0,0 1 1,1 0-1,-1 0 0,1 1 0,0 0 0,-9 8 1,14-12-236,-1 1 1,1 0 0,0 0 0,0 1 0,0-1-1,0 0 1,1 1 0,-1-1 0,1 1-1,-1 0 1,1-1 0,0 1 0,0 0-1,0 0 1,0 0 0,1-1 0,-1 1-1,1 0 1,-1 0 0,1 0 0,0 0-1,0 0 1,1 0 0,-1 0 0,1 0 0,-1 0-1,1 0 1,0 0 0,0 0 0,0-1-1,0 1 1,1 0 0,-1-1 0,1 1-1,2 3 1,4 2-165,0-1-1,0 1 1,0-2-1,1 1 1,0-1 0,1 0-1,-1-1 1,1 0-1,18 6 1,-9-3-254,28 16 0,-41-20 378,-1 0 0,0 0 0,0 0 1,0 0-1,0 1 0,0 0 0,-1 0 1,7 11-1,-9-13 62,-1-1 0,1 1 0,-1 0-1,0 0 1,0-1 0,0 1 0,0 0 0,-1 0 0,1 0 0,-1 0 0,0 0 0,0 1-1,0-1 1,0 0 0,0 0 0,-1 0 0,1 0 0,-1 0 0,0 0 0,0 0-1,0-1 1,0 1 0,0 0 0,-1 0 0,1-1 0,-1 1 0,0-1 0,0 1 0,0-1-1,0 0 1,-3 3 0,-3 2 87,-1 0 0,0-1 0,0 0 0,0 0 0,0-1 0,-1 0 0,-17 6 0,-9-1-27,-1-2 1,0-1-1,0-2 0,-66 1 0,41-5-79</inkml:trace>
</inkml:ink>
</file>

<file path=ppt/ink/ink3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10.789"/>
    </inkml:context>
    <inkml:brush xml:id="br0">
      <inkml:brushProperty name="width" value="0.05" units="cm"/>
      <inkml:brushProperty name="height" value="0.05" units="cm"/>
    </inkml:brush>
  </inkml:definitions>
  <inkml:trace contextRef="#ctx0" brushRef="#br0">1154 158 12699,'-2'-9'199,"-1"1"-1,0 0 1,0 0 0,-1 0 0,0 0 0,0 0-1,-1 1 1,0 0 0,0 0 0,-1 0 0,0 1-1,0 0 1,0 0 0,-1 0 0,0 1 0,0 0 0,0 0-1,-1 1 1,0 0 0,0 0 0,0 1 0,0 0-1,0 0 1,-1 1 0,-14-2 0,-3 0 7,1 2 0,0 1 1,-1 2-1,1 0 0,-48 9 1,30-1-161,2 2 1,-69 28-1,73-23-8,0 3 0,1 1 0,1 2 0,1 1 0,1 2 0,1 1 0,2 1 0,0 2 0,-42 52 0,46-46 51,2 0 0,1 2 0,1 0 0,2 2 0,2 0 1,2 1-1,1 1 0,2 0 0,-7 45 0,13-39 1,2 1-1,2-1 1,2 1-1,2 0 1,2 0-1,3 0 1,1-1-1,23 76 1,-13-68-49,3-2 1,2 0 0,2-1 0,2-2-1,3-1 1,66 88 0,-79-117-52,1-1 0,0-1 0,1 0-1,2-1 1,-1-1 0,34 20 0,-44-31 7,0 0 0,1 0 1,0-1-1,-1-1 0,1 1 0,1-1 0,-1-1 1,0 0-1,1-1 0,-1 0 0,1 0 0,-1-1 1,1 0-1,-1-1 0,1 0 0,-1-1 1,1 0-1,14-5 0,-11 0 11,1 0 0,-1 0 0,0-1 0,0-1 0,-1-1 0,-1 0 0,16-15 0,74-90 155,-56 55-17,-4-2 0,-2-2 0,32-71 1,77-214 327,-117 266-344,41-172 0,-67 221-169,0 0 0,-2 0 0,-2-1 0,-1 1 0,-2-1 0,-1 1 0,-1-1 0,-10-37 0,8 54-86,-1 0 0,-1 1 1,0 0-1,-1 0 0,-1 0 0,0 1 0,-2 1 1,0-1-1,0 2 0,-1 0 0,-1 0 1,-25-20-1,21 20-206,-1 2 0,0 0 1,-1 1-1,0 1 0,0 1 1,-1 1-1,0 1 0,-1 0 0,1 1 1,-38-4-1,20 7-402</inkml:trace>
</inkml:ink>
</file>

<file path=ppt/ink/ink3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11.939"/>
    </inkml:context>
    <inkml:brush xml:id="br0">
      <inkml:brushProperty name="width" value="0.05" units="cm"/>
      <inkml:brushProperty name="height" value="0.05" units="cm"/>
    </inkml:brush>
  </inkml:definitions>
  <inkml:trace contextRef="#ctx0" brushRef="#br0">622 61 12667,'-2'-4'119,"-1"-1"1,0 1 0,0 0-1,0 0 1,-1 0 0,0 1-1,1-1 1,-1 1 0,-1 0-1,1 0 1,0 0 0,-1 1-1,1-1 1,-1 1 0,0 0-1,1 1 1,-1-1 0,0 1-1,0 0 1,-1 0 0,1 0-1,0 1 1,0-1 0,0 1-1,0 1 1,0-1 0,0 1-1,-1 0 1,-8 3 0,3-1 26,1 1 0,0 0 0,-1 1 1,1 0-1,1 1 0,-1 0 0,1 0 1,0 1-1,1 0 0,-1 0 0,-12 17 0,-4 7 108,2 0-1,-21 38 0,0 7 209,3 2 0,-53 144 0,75-164-241,2 0 0,2 2 1,4 0-1,-8 107 0,18-142-170,1 1-1,1-1 1,1 0-1,2 0 0,0-1 1,2 1-1,1-1 1,10 25-1,-13-38-44,1-1 0,0-1-1,0 1 1,1-1 0,0 0 0,1 0-1,0-1 1,0 0 0,1 0 0,0 0-1,0-1 1,1 0 0,0-1 0,0 0-1,1-1 1,-1 1 0,1-2 0,0 0-1,1 0 1,14 4 0,-10-6 9,-1 0 0,1-1 0,-1-1 0,1 0 0,0-1 0,-1 0 0,1-1 0,-1-1 0,0 0 0,0-1 1,0-1-1,0 0 0,23-12 0,-4-2 81,0-1 0,-1-2 1,-2-1-1,33-31 0,-22 15 97,-1-2-1,-2-2 1,-2-2 0,51-83-1,-63 87-21,-2 0 0,-2-2-1,-2 0 1,-2-2 0,-1 0-1,8-49 1,-20 75-120,0 0-1,-1 0 1,-1 0 0,-1 0 0,0 0-1,-2 0 1,-7-36 0,7 46-78,-1 0 0,0 0 0,-1 0 0,0 0 0,0 1 1,0 0-1,-1 0 0,-1 0 0,1 0 0,-1 1 0,-1 0 1,1 0-1,-1 1 0,0 0 0,-1 0 0,1 0 0,-13-5 1,6 4-135,0 2 0,-1-1 0,1 2 0,-1 0 0,0 1 0,0 0 0,-1 1 0,-24 1 0,-9 2-384,-66 9 1,47 0-116</inkml:trace>
</inkml:ink>
</file>

<file path=ppt/ink/ink3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1.629"/>
    </inkml:context>
    <inkml:brush xml:id="br0">
      <inkml:brushProperty name="width" value="0.05" units="cm"/>
      <inkml:brushProperty name="height" value="0.05" units="cm"/>
    </inkml:brush>
  </inkml:definitions>
  <inkml:trace contextRef="#ctx0" brushRef="#br0">34 59 13603,'0'0'77,"-25"5"2296,17-7-1092,8 2-1205,0-1 0,0 1 0,0 0 0,0-1 0,0 1 0,0-1 0,0 1 0,0-1 0,0 1 0,0 0 0,0-1 0,1 1 0,-1 0 0,0-1 0,0 1 0,0-1 0,1 1 0,-1 0 0,0-1 0,0 1 0,1 0-1,-1 0 1,0-1 0,1 1 0,4-5 192,1 0-1,-1 1 1,1 0-1,0 0 0,0 0 1,0 1-1,1 0 1,-1 0-1,1 0 1,7-1-1,-5 2-151,1-1 0,-1 1 0,0 1 0,1 0 0,-1 0 0,1 1 1,10 1-1,-17-1-94,-1 0 0,1 1 0,-1-1 0,1 1 0,-1 0 0,1 0 0,-1-1 0,0 1 0,0 1 0,1-1 0,-1 0 0,0 1 0,0-1 0,0 1 0,0-1 0,0 1 0,-1 0 0,1 0 0,2 3 0,-3-2-5,0 0 1,1 0 0,-1 0 0,0 1 0,-1-1-1,1 0 1,-1 0 0,1 1 0,-1-1 0,0 0 0,0 0-1,0 1 1,-2 3 0,0 4 13,-1 0 0,0 0 0,-1 0 0,0 0 0,-1-1 0,0 0 0,-10 15 0,1-8 49,0 0-1,-20 19 1,16-17 70,-17 20 1,34-37-137,0-1-1,-1 1 1,1-1-1,0 1 1,1 0-1,-1-1 1,0 1-1,0 0 1,1 0-1,-1-1 1,1 1-1,-1 0 1,1 0-1,0 0 1,0 2-1,0-3-5,0 1-1,1-1 1,-1 0 0,1 0-1,-1 0 1,1 0-1,0 0 1,-1 0 0,1 0-1,0 0 1,-1 0-1,1 0 1,0-1-1,0 1 1,0 0 0,0 0-1,0-1 1,0 1-1,0-1 1,0 1-1,0-1 1,0 1 0,0-1-1,3 1 1,5 1-125,0 0 1,0 0 0,0-1 0,0 0-1,0-1 1,0 0 0,0 0 0,0-1 0,0 0-1,0-1 1,9-2 0,-6 0-64,0 0-1,-1 0 1,0-1 0,1-1 0,-2 0 0,1 0-1,15-13 1,13-16-365</inkml:trace>
</inkml:ink>
</file>

<file path=ppt/ink/ink3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2.727"/>
    </inkml:context>
    <inkml:brush xml:id="br0">
      <inkml:brushProperty name="width" value="0.05" units="cm"/>
      <inkml:brushProperty name="height" value="0.05" units="cm"/>
    </inkml:brush>
  </inkml:definitions>
  <inkml:trace contextRef="#ctx0" brushRef="#br0">135 66 15691,'0'-1'138,"0"0"0,-1 0 0,1 0 0,0 0 0,0 1 0,-1-1 0,1 0 0,0 0 0,-1 0 0,1 0 0,-1 1 0,1-1-1,-1 0 1,1 0 0,-1 1 0,0-1 0,1 1 0,-1-1 0,0 0 0,1 1 0,-1-1 0,0 1 0,0-1 0,0 1 0,1 0 0,-3-1-1,2 1 19,0 0 0,-1 0 0,1 0-1,-1 1 1,1-1 0,-1 0 0,1 1-1,0-1 1,-1 1 0,1 0 0,0-1-1,0 1 1,-1 0 0,-1 1-1,-2 3 107,-1-1-1,1 1 0,0 1 0,1-1 0,-7 9 0,2 2-211,0 1 0,1 0 0,1 0 0,1 0 0,1 1 0,0 0 0,1 0 0,1 0 0,0 1 0,2-1 0,1 37 0,0-51-33,1-1-1,-1 1 0,1-1 0,0 1 0,0 0 0,0-1 0,1 0 0,-1 1 0,1-1 0,0 0 0,0 0 0,0 0 1,0 0-1,0 0 0,6 5 0,-7-7 0,1 0 1,0 0-1,0 0 1,0 0 0,0 0-1,0 0 1,1-1-1,-1 1 1,0-1-1,0 1 1,0-1-1,0 0 1,1 0 0,-1 0-1,0 0 1,0 0-1,0-1 1,1 1-1,-1-1 1,0 1-1,0-1 1,0 0 0,0 1-1,0-1 1,0 0-1,0-1 1,0 1-1,2-2 1,5-4 57,0 0 1,-1 0-1,0 0 1,0-1-1,-1-1 1,0 1-1,-1-1 0,0 0 1,0-1-1,-1 1 1,0-1-1,0 0 1,5-19-1,-7 16-12,0 1 0,0 0 0,-1-1 0,-1 1 0,0-1 0,-1 0 0,0 1 0,-1-1 0,0 0 0,-1 1 0,-7-24 0,6 30-61,1-1 0,-1 1 0,-1 0 1,1-1-1,-1 1 0,0 1 0,-8-10 1,10 13-75,0 0-1,0 0 1,-1 0 0,1 0 0,0 0 0,-1 0 0,0 0 0,1 1 0,-1 0-1,0-1 1,1 1 0,-1 0 0,0 0 0,0 1 0,0-1 0,0 0 0,0 1 0,0 0-1,-6 0 1,8 0-16,-1 1 0,1-1-1,0 1 1,0-1-1,0 1 1,0 0 0,0 0-1,0-1 1,0 1-1,0 0 1,0 0 0,0 0-1,0 0 1,0 0 0,1 0-1,-1 0 1,0 0-1,1 1 1,-1-1 0,1 0-1,-1 0 1,1 1-1,0-1 1,-1 0 0,1 0-1,0 1 1,0-1 0,0 0-1,0 1 1,0-1-1,0 0 1,0 1 0,0-1-1,1 0 1,-1 0-1,0 1 1,1-1 0,1 2-1,3 8-697</inkml:trace>
</inkml:ink>
</file>

<file path=ppt/ink/ink3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3.158"/>
    </inkml:context>
    <inkml:brush xml:id="br0">
      <inkml:brushProperty name="width" value="0.05" units="cm"/>
      <inkml:brushProperty name="height" value="0.05" units="cm"/>
    </inkml:brush>
  </inkml:definitions>
  <inkml:trace contextRef="#ctx0" brushRef="#br0">8 35 14331,'9'-7'1793,"0"2"1,19-10-1,-25 14-1499,0-1 0,0 1 0,0 0 0,0 0 0,0 1 0,0-1-1,0 1 1,0-1 0,1 1 0,-1 0 0,0 0 0,0 0 0,0 1 0,4 0 0,-6 0-268,0-1 1,0 0-1,-1 1 1,1-1-1,0 1 1,0 0-1,-1-1 1,1 1-1,0 0 1,-1-1-1,1 1 1,-1 0-1,1-1 0,-1 1 1,1 0-1,-1 0 1,1 0-1,-1 0 1,0 0-1,0-1 1,1 1-1,-1 0 1,0 0-1,0 0 1,0 0-1,0 0 1,0 0-1,0 0 1,0 0-1,0 0 1,0 0-1,-1-1 0,1 2 1,-12 32 250,-7 3-34,-35 76 375,48-97-522,0-1-1,1 2 0,1-1 0,1 1 0,-2 20 1,4-32-77,1 1-1,0-1 1,0 1 0,1-1 0,-1 1-1,1-1 1,1 1 0,-1-1 0,4 9 0,-4-12-35,0 0 1,0-1 0,0 1-1,1 0 1,-1 0 0,1 0-1,-1-1 1,1 1 0,0-1 0,-1 1-1,1-1 1,0 0 0,0 0-1,0 0 1,0 0 0,0 0-1,0 0 1,1 0 0,-1-1-1,0 1 1,0-1 0,0 1 0,1-1-1,-1 0 1,0 0 0,3 0-1,2-1-133,-1 0 0,1 0 0,-1 0-1,0-1 1,1 0 0,-1 0 0,0 0-1,0-1 1,0 0 0,0 0 0,5-5-1,1-1-95,0 0-1,0-2 0,16-19 0,1-4-279</inkml:trace>
</inkml:ink>
</file>

<file path=ppt/ink/ink3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3.579"/>
    </inkml:context>
    <inkml:brush xml:id="br0">
      <inkml:brushProperty name="width" value="0.05" units="cm"/>
      <inkml:brushProperty name="height" value="0.05" units="cm"/>
    </inkml:brush>
  </inkml:definitions>
  <inkml:trace contextRef="#ctx0" brushRef="#br0">165 5 16964,'0'0'98,"-1"0"0,1-1 0,0 1 0,-1-1 0,1 1 1,-1 0-1,1-1 0,-1 1 0,1 0 0,-1 0 0,1-1 1,-1 1-1,1 0 0,-1 0 0,1 0 0,-1 0 0,1 0 0,-1 0 1,1 0-1,-1 0 0,1 0 0,-1 0 0,1 0 0,-1 0 1,1 0-1,-1 0 0,1 0 0,-1 0 0,0 1 0,1-1 0,0 0 1,-1 0-1,1 0 0,-1 1 0,-18 11 1074,7-1-877,1 1-1,1 0 0,0 1 0,0 0 1,2 1-1,-1 0 0,2 0 1,-11 28-1,10-22-226,2-1 1,1 1-1,0-1 0,2 1 1,0 1-1,0 32 1,3-48-41,0-1 0,1 1 1,-1-1-1,1 0 0,0 1 1,1-1-1,-1 0 1,1 0-1,2 5 0,-4-8-16,1 0-1,0 0 0,-1 0 0,1 0 1,0 1-1,0-1 0,0 0 1,0 0-1,0-1 0,0 1 1,1 0-1,-1 0 0,0 0 1,0-1-1,1 1 0,-1-1 0,0 1 1,0-1-1,1 1 0,-1-1 1,1 0-1,-1 0 0,0 0 1,1 0-1,-1 0 0,1 0 1,-1 0-1,0 0 0,1 0 0,-1 0 1,2-1-1,2-1 16,0-1 0,-1 1 0,1-1 0,-1 1 0,0-1 0,0-1 0,0 1 0,0 0 0,0-1 0,-1 0 0,5-6 0,4-7 82,16-27 0,-19 28-114,-1-1 1,-1 0-1,0 0 1,-1 0 0,-1-1-1,0 0 1,-2 0-1,0 0 1,1-23 0,-4 38-70,0 1 1,-1-1 0,1 1 0,0-1 0,-1 1 0,0 0 0,1-1 0,-1 1 0,0 0 0,0-1 0,-1 1 0,1 0 0,0 0 0,-1 0 0,1 0 0,-1 0 0,-2-2 0,3 3 8,0 1 1,0-1-1,0 0 0,0 1 1,0-1-1,0 1 0,0-1 0,-1 1 1,1 0-1,0-1 0,0 1 1,0 0-1,-1 0 0,1 0 0,0 0 1,0 0-1,-1 0 0,1 0 1,0 0-1,0 1 0,0-1 0,-1 0 1,1 1-1,0-1 0,0 1 1,0-1-1,0 1 0,0 0 0,0-1 1,0 1-1,0 0 0,0 0 1,0 0-1,0 0 0,0 0 0,0 1 1,-8 9-576</inkml:trace>
</inkml:ink>
</file>

<file path=ppt/ink/ink3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4.042"/>
    </inkml:context>
    <inkml:brush xml:id="br0">
      <inkml:brushProperty name="width" value="0.05" units="cm"/>
      <inkml:brushProperty name="height" value="0.05" units="cm"/>
    </inkml:brush>
  </inkml:definitions>
  <inkml:trace contextRef="#ctx0" brushRef="#br0">1 1 16660,'0'71'5179,"1"-14"-4304,13 294 994,-5-254-2613,37 154 1,-40-234 1,-6-16 717,0-1 0,0 1-1,0-1 1,0 0 0,0 1 0,1-1 0,-1 0 0,0 1 0,0-1 0,0 0 0,0 1 0,0-1 0,1 0 0,-1 1 0,0-1 0,0 0 0,0 0 0,1 1-1,-1-1 1,0 0 0,1 0 0,-1 1 0,0-1 0,0 0 0,1 0 0,-1 0 0,0 0 0,1 1 0,-1-1 0,0 0 0,1 0 0,-1 0 0,1 0 0,-1 0-1,0 0 1,1 0 0,-1 0 0,0 0 0,1 0 0,-1 0 0,0 0 0,1 0 0,-1 0 0,1-1 0,1-5-645</inkml:trace>
</inkml:ink>
</file>

<file path=ppt/ink/ink3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4.457"/>
    </inkml:context>
    <inkml:brush xml:id="br0">
      <inkml:brushProperty name="width" value="0.05" units="cm"/>
      <inkml:brushProperty name="height" value="0.05" units="cm"/>
    </inkml:brush>
  </inkml:definitions>
  <inkml:trace contextRef="#ctx0" brushRef="#br0">21 129 20764,'8'-5'507,"1"2"0,0-1 0,0 1 0,0 0 0,0 1 0,0 0 0,0 1 0,14-1 0,-18 2-401,-1 0 0,1 0 0,-1 1 0,0 0-1,1-1 1,-1 2 0,0-1 0,0 0 0,5 3 0,-7-3-87,0 0 1,0 1-1,0-1 1,0 1-1,0-1 1,0 1-1,0 0 1,-1 0-1,1 0 1,0 0-1,-1 0 1,0 0 0,1 0-1,-1 1 1,0-1-1,1 4 1,-1-2-13,-1-1 1,0 0 0,1 0-1,-1 0 1,0 1 0,-1-1-1,1 0 1,-1 0 0,1 0-1,-1 0 1,0 0 0,0 0-1,0 0 1,0 0 0,-3 5-1,-4 5 2,-19 25 0,18-26-1,-31 40 20,22-31-14,0 2 0,2 0 0,-23 44 0,38-65-12,0 1 1,0 0-1,0-1 0,0 1 1,0 0-1,1 0 1,-1 0-1,1 0 0,-1 0 1,1-1-1,0 1 0,1 0 1,0 4-1,-1-5-7,1-1 0,-1 0 0,1 1-1,0-1 1,-1 0 0,1 0 0,0 0-1,0 0 1,0 0 0,0 0 0,0 0-1,0 0 1,0 0 0,0 0 0,1 0-1,-1 0 1,0-1 0,0 1 0,1-1-1,-1 1 1,1-1 0,-1 1 0,0-1-1,1 0 1,-1 0 0,1 0 0,-1 0-1,2 0 1,4 0-156,1 0 1,-1-1-1,0 0 0,0 0 0,0 0 1,0-1-1,-1-1 0,1 1 0,0-1 1,-1 0-1,0 0 0,1-1 0,-1 0 1,7-6-1,6-6-480,0-1 0,27-33 0,-15 13-187</inkml:trace>
  <inkml:trace contextRef="#ctx0" brushRef="#br0" timeOffset="1">284 200 14515,'0'3'221,"-1"-1"0,1 0 0,0 0 0,-1 1 0,1-1 0,0 0 0,0 1 0,1-1 0,-1 0-1,0 0 1,1 1 0,-1-1 0,1 0 0,0 0 0,0 0 0,2 4 0,-2-5-83,0 0-1,0 0 1,0 0 0,0 0-1,1 0 1,-1-1 0,0 1-1,1 0 1,-1-1-1,0 1 1,1-1 0,-1 1-1,1-1 1,-1 1 0,1-1-1,-1 0 1,1 0 0,-1 0-1,1 0 1,-1 0 0,1 0-1,-1 0 1,1-1-1,-1 1 1,1-1 0,2 0-1,12-4 313,0-1 0,-1-1-1,1-1 1,-1 0-1,0 0 1,-1-2 0,19-15-1,-16 10-286,0-1 0,-1-1-1,0 0 1,-2-1 0,13-19-1,-26 35-149,14-24 168,-15 26-169,1-1-1,-1 0 1,1 0-1,-1 1 1,0-1-1,1 0 1,-1 0-1,0 0 1,0 0-1,1 1 0,-1-1 1,0 0-1,0 0 1,0 0-1,0 0 1,0 0-1,0 1 1,0-1-1,-1 0 1,1 0-1,0 0 1,0 0-1,-1 1 1,1-1-1,0 0 1,-1 0-1,1 1 1,-1-2-1,0 2-1,0 0 0,0 0-1,0 0 1,0 0 0,0 0 0,0 0-1,0 0 1,1 1 0,-1-1 0,0 0-1,0 1 1,0-1 0,0 1 0,1-1-1,-1 1 1,0-1 0,0 1 0,1-1-1,-1 1 1,1 0 0,-1-1 0,0 1-1,1 0 1,-1 0 0,1-1 0,-1 3-1,-15 21 56,16-23-59,-12 22-75,2 0 1,1 1 0,0 0 0,2 1 0,1 0 0,1 0 0,1 0-1,1 1 1,2-1 0,1 30 0,5-14-304,-3-37 143</inkml:trace>
</inkml:ink>
</file>

<file path=ppt/ink/ink3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5.267"/>
    </inkml:context>
    <inkml:brush xml:id="br0">
      <inkml:brushProperty name="width" value="0.05" units="cm"/>
      <inkml:brushProperty name="height" value="0.05" units="cm"/>
    </inkml:brush>
  </inkml:definitions>
  <inkml:trace contextRef="#ctx0" brushRef="#br0">1306 2 15091,'-59'-1'228,"-1"2"1,1 3-1,0 2 0,0 3 0,1 3 1,0 2-1,-59 23 0,39-8 74,2 4-1,1 3 1,-83 54 0,120-65-103,2 1 1,1 2 0,1 1 0,1 2-1,2 2 1,1 0 0,-39 58 0,57-72-121,1-1 1,1 1-1,1 1 1,1-1-1,0 2 1,2-1 0,0 1-1,2 0 1,0 0-1,1 0 1,1 0-1,1 1 1,1-1 0,1 1-1,1-1 1,1 1-1,0-1 1,2 0-1,0-1 1,14 33 0,-6-23-43,2 0 1,1 0-1,2-2 1,0 0-1,2-1 1,1-1-1,1-1 1,1-1-1,2-1 1,0-1-1,1-1 1,1-1-1,1-2 1,0 0-1,41 16 1,-33-18-29,0-1 1,2-2 0,0-2-1,0-2 1,1-1-1,0-2 1,0-1 0,0-3-1,1-1 1,-1-1 0,0-3-1,66-12 1,-45 1 2,-1-2-1,0-3 1,-1-3 0,-2-2 0,0-2-1,83-54 1,-104 56-11,0-2 0,-2-1 0,-1-1 1,-1-2-1,-1-1 0,-2-2 0,-1 0 0,-2-2 0,-1-1 1,23-48-1,-30 47 9,-1-1 1,-2 0 0,-2-1 0,-2 0-1,9-61 1,-16 71 17,-1 1 1,-2-1-1,0 1 0,-2-1 0,-1 1 1,-1-1-1,-2 1 0,-14-42 0,15 56-6,-1 0-1,0 0 1,-1 0-1,0 1 1,-1 0-1,-11-12 0,13 18-6,0 0-1,-1 1 0,1-1 1,-1 2-1,-1-1 0,1 1 0,-1 0 1,0 0-1,0 1 0,-1 0 1,-11-3-1,6 3-17,-1 1 0,0 0 1,-1 1-1,1 1 0,0 0 0,-1 1 1,1 1-1,0 0 0,0 1 0,0 1 0,-25 8 1,4 1-155,1 1 0,1 3-1,-52 29 1,41-16 11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28.768"/>
    </inkml:context>
    <inkml:brush xml:id="br0">
      <inkml:brushProperty name="width" value="0.05" units="cm"/>
      <inkml:brushProperty name="height" value="0.05" units="cm"/>
    </inkml:brush>
  </inkml:definitions>
  <inkml:trace contextRef="#ctx0" brushRef="#br0">2009 113 6929,'-5'4'135,"-1"-1"-1,0 0 0,0 0 0,0 0 1,0-1-1,0 0 0,-9 2 0,12-4-113,0 1 0,0-1 0,0 0 0,0 0 0,0 0 0,0-1 0,0 1-1,1-1 1,-1 1 0,0-1 0,0 0 0,1 0 0,-1 0 0,0-1 0,1 1 0,-1-1 0,1 1 0,-5-5-1,-12-10 239,-1 0 0,0 1 0,-25-14 0,33 22-118,-1 1 0,1 1 0,-1 0-1,0 1 1,-1 0 0,1 1 0,-20-2-1,-43 1 224,1 4 0,-84 10-1,20-1-19,66-6-269,0 4 0,1 2-1,0 4 1,1 3 0,0 3-1,-72 30 1,49-12-40,-129 58 40,193-80-61,0 1 0,2 2 0,0 1-1,1 1 1,-26 25 0,37-28-5,0 0 0,2 0 0,0 2 0,-16 27 0,23-35-4,2 1-1,-1-1 0,1 1 1,1 0-1,0 0 0,1 0 0,1 0 1,-1 0-1,0 21 0,4-24-5,0-1 0,1 0 0,-1 0-1,1 0 1,1 0 0,0 0 0,0-1 0,0 1-1,1-1 1,0 0 0,0 0 0,1 0-1,8 10 1,5 2-8,0 0 1,1-2-1,21 17 0,186 128 2,-32-24 12,-20-16 0,-138-100-12,2-1-1,77 29 0,17-7-1,2-5-1,150 20 1,281 1 127,-408-54-112,-1-6 1,1-7 0,306-57-1,122-84 46,-9-31-29,-456 137-51,216-111 0,-327 149 31,49-29 0,-54 32 7,0-1 1,-1 0 0,1-1-1,-1 1 1,1 0 0,-1-1-1,0 0 1,0 0 0,-1 0-1,1 0 1,1-5-1,-3 6 5,-1 1 0,1-1-1,-1 1 1,0-1-1,0 1 1,0-1-1,0 1 1,0-1-1,-1 1 1,1 0-1,-1-1 1,0 1-1,1-1 1,-1 1-1,0 0 1,-1 0-1,1-1 1,0 1-1,0 0 1,-1 0 0,0 0-1,1 0 1,-1 1-1,0-1 1,0 0-1,-2-1 1,-8-7 57,-1 1 0,0 0 0,-14-7 0,23 14-59,-57-29 139,0 2 0,-103-31-1,-137-24-53,280 79-92,-376-92-43,-496-140-420,569 134 341,155 55 55</inkml:trace>
</inkml:ink>
</file>

<file path=ppt/ink/ink3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16.845"/>
    </inkml:context>
    <inkml:brush xml:id="br0">
      <inkml:brushProperty name="width" value="0.05" units="cm"/>
      <inkml:brushProperty name="height" value="0.05" units="cm"/>
    </inkml:brush>
  </inkml:definitions>
  <inkml:trace contextRef="#ctx0" brushRef="#br0">1 81 15195,'11'-10'1105,"0"0"-1,0 0 1,1 1-1,15-9 1,-21 15-933,0 0-1,1 0 1,0 0-1,-1 0 1,1 1-1,0 0 1,0 1-1,0 0 1,0 0-1,12 0 1,-17 1-157,-1 0 0,0 0 1,1 0-1,-1 0 0,0 0 0,1 0 1,-1 1-1,0-1 0,1 0 1,-1 1-1,0-1 0,0 1 0,1 0 1,-1-1-1,0 1 0,0 0 0,0 0 1,0-1-1,0 1 0,0 0 0,0 0 1,0 0-1,0 0 0,0 1 1,-1-1-1,2 2 0,-1-1-2,-1 1 0,1 0-1,-1 0 1,0-1 0,0 1 0,0 0 0,0 0-1,0-1 1,-1 1 0,1 0 0,-1-1 0,-1 5-1,-2 6 11,-2 0-1,0 0 0,0-1 0,-9 13 0,-26 32 65,25-37-57,1 2 0,1-1-1,-13 29 1,25-47-26,1 1 1,0-1-1,-1 1 0,1-1 1,1 1-1,-1-1 1,0 1-1,1 0 1,0-1-1,0 1 1,0 0-1,0 0 1,0-1-1,1 1 0,0-1 1,0 1-1,1 3 1,-1-4-37,1-1 0,-1 0 0,1 0 0,-1 0 0,1 0 0,0 0 0,0 0 1,0 0-1,0 0 0,1-1 0,-1 1 0,0-1 0,1 0 0,-1 0 0,0 0 0,1 0 0,0 0 1,-1 0-1,1 0 0,-1-1 0,1 0 0,0 1 0,0-1 0,2 0 0,8 0-192,0-1 0,0 0-1,0-1 1,-1 0 0,1-1 0,-1 0-1,1-1 1,-1-1 0,0 1-1,-1-2 1,14-8 0,19-14-455</inkml:trace>
</inkml:ink>
</file>

<file path=ppt/ink/ink3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17.322"/>
    </inkml:context>
    <inkml:brush xml:id="br0">
      <inkml:brushProperty name="width" value="0.05" units="cm"/>
      <inkml:brushProperty name="height" value="0.05" units="cm"/>
    </inkml:brush>
  </inkml:definitions>
  <inkml:trace contextRef="#ctx0" brushRef="#br0">161 22 17404,'-1'-1'94,"0"-1"0,0 1 0,0-1 0,-1 1 0,1-1 0,0 1 0,-1 0 0,1 0 0,-1-1 0,1 1 0,-1 0 0,0 0 0,1 1 0,-1-1 0,0 0 0,0 1 0,1-1 0,-1 1 0,0-1 0,0 1 0,0 0 0,0 0 0,0 0 0,0 0 0,1 0 0,-1 0 0,0 0 0,0 1 0,0-1 0,0 1 0,0-1 0,1 1 0,-1 0 0,0-1 0,1 1 0,-1 0 0,0 0 0,-2 3 0,-2 1 125,-1 0-1,1 1 1,0 0 0,1 0-1,-1 0 1,1 1 0,-7 12 0,5-6-118,0 0 1,2 1-1,-1 0 1,-4 21-1,8-29-99,1 0 0,0 0-1,0 0 1,1 0-1,-1 0 1,1 1 0,1-1-1,-1 0 1,1 0 0,0 0-1,0 0 1,1 0 0,3 7-1,-4-10 1,1 0 0,-1-1 0,1 0 0,0 1 0,0-1 1,0 0-1,0 0 0,0 0 0,0 0 0,0 0 0,1 0 0,-1-1 0,1 1 0,-1-1 0,1 0 0,0 1 0,0-1 0,-1-1 0,1 1 0,0 0 0,0-1 0,0 1 0,0-1 0,0 0 0,0 0 0,0 0 0,0 0 0,0-1 0,-1 1 0,1-1 0,0 1 0,0-1 0,4-2 0,1 0 12,-1 0-1,1-1 0,-1 1 0,0-1 1,0-1-1,0 1 0,-1-1 0,1-1 1,-1 1-1,10-13 0,-9 9 12,-1-1-1,0-1 1,-1 1-1,0-1 1,0 0-1,5-20 1,-9 24-103,1 0 1,-1 0-1,0 0 0,0 1 1,-1-1-1,0 0 0,0 0 1,-1 0-1,1 0 0,-2 0 1,1 0-1,-5-11 1,-5 2-776,11 15 834,0 1 1,-1 0 0,1-1 0,0 1 0,-1 0-1,1-1 1,-1 1 0,1 0 0,0 0 0,-1-1-1,1 1 1,-1 0 0,1 0 0,0 0 0,-1-1 0,1 1-1,-1 0 1,1 0 0,-1 0 0,1 0 0,-1 0-1,1 0 1,-1 0 0,1 0 0,-1 0 0,1 0-1,0 0 1,-1 1 0,1-1 0,-1 0 0,1 0-1,-1 0 1,1 0 0,-1 1 0,1-1 0,0 0-1,-1 1 1,-2 7-473</inkml:trace>
</inkml:ink>
</file>

<file path=ppt/ink/ink3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17.749"/>
    </inkml:context>
    <inkml:brush xml:id="br0">
      <inkml:brushProperty name="width" value="0.05" units="cm"/>
      <inkml:brushProperty name="height" value="0.05" units="cm"/>
    </inkml:brush>
  </inkml:definitions>
  <inkml:trace contextRef="#ctx0" brushRef="#br0">159 45 16700,'4'-7'1037,"-2"6"-873,-1-1 1,0 0-1,0 0 0,0 1 1,0-1-1,0 0 1,0 0-1,0 0 0,-1 0 1,1 0-1,-1 0 1,1 0-1,-1 0 1,0-4-1,0 6-115,0 0 0,0-1 0,0 1 0,0 0 0,-1-1 0,1 1 0,0 0 0,0 0 0,0-1 0,-1 1 0,1 0 0,0 0 0,0-1 0,-1 1 0,1 0 0,0 0 0,0 0 0,-1 0 0,1-1 0,0 1 0,-1 0 0,1 0 0,0 0 0,-1 0 0,1 0 0,0 0 0,-1 0 0,1 0 0,0 0 0,-1 0 0,1 0 0,0 0 0,-1 0 0,1 0 0,0 0 0,0 0 0,-1 0 0,1 1 0,0-1 0,-1 0 0,1 0 0,0 0 0,0 0 0,-1 1 0,1-1 0,-1 1 0,-15 10 722,-2 7-662,1 1 0,2 0 1,-1 1-1,2 0 0,1 2 0,1-1 0,-14 34 0,23-48-92,1 0-1,-1 0 1,1 0-1,1 0 1,-2 12-1,3-18-9,0 0 0,0 0-1,0 0 1,0 0 0,0 0 0,0 1-1,0-1 1,0 0 0,1 0 0,-1 0-1,1 0 1,-1 0 0,1 0-1,-1 0 1,1 0 0,-1 0 0,2 1-1,-1-1 4,1 0 0,-1-1-1,0 1 1,0-1 0,0 0-1,0 1 1,0-1 0,1 0-1,-1 1 1,0-1 0,0 0-1,0 0 1,1 0 0,-1 0-1,0 0 1,0 0 0,0-1-1,1 1 1,-1 0 0,2-1-1,3-1 26,-1-1-1,1 1 1,0-1 0,-1-1-1,1 1 1,-1-1-1,0 1 1,0-1-1,0-1 1,-1 1 0,1-1-1,4-7 1,-2 3 12,-1 0 0,0 0 0,-1-1 0,0 1 0,0-1 0,4-15 0,0-21-48,-9 43-110,0 0 0,1 0 0,-2 0 0,1 0 0,0 0 0,0 0 0,-1 0 0,0 0 0,0 0 0,0 1 0,0-1 0,-3-5 0,4 7 73,0 1 1,0-1 0,0 1-1,-1 0 1,1-1-1,0 1 1,0-1-1,-1 1 1,1 0 0,0-1-1,-1 1 1,1 0-1,-1-1 1,1 1 0,0 0-1,-1-1 1,1 1-1,-1 0 1,1 0-1,-1 0 1,1-1 0,0 1-1,-1 0 1,1 0-1,-1 0 1,1 0 0,-1 0-1,1 0 1,-1 0-1,1 0 1,-1 0-1,1 0 1,-1 0 0,1 0-1,-1 1 1,1-1-1,-1 0 1,1 0 0,-1 0-1,1 1 1,0-1-1,-1 0 1,1 0-1,-1 1 1,1-1 0,0 0-1,-1 1 1,1-1-1,0 0 1,-1 1 0,1-1-1,0 1 1,-5 13-643</inkml:trace>
</inkml:ink>
</file>

<file path=ppt/ink/ink3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18.162"/>
    </inkml:context>
    <inkml:brush xml:id="br0">
      <inkml:brushProperty name="width" value="0.05" units="cm"/>
      <inkml:brushProperty name="height" value="0.05" units="cm"/>
    </inkml:brush>
  </inkml:definitions>
  <inkml:trace contextRef="#ctx0" brushRef="#br0">159 168 16732,'1'-1'108,"0"0"1,-1 0 0,1 0 0,-1-1 0,1 1 0,-1 0 0,1 0 0,-1 0-1,0 0 1,0-1 0,1 1 0,-1 0 0,0 0 0,0 0 0,0-1 0,-1 1-1,1 0 1,0 0 0,0 0 0,0-1 0,-1 1 0,1 0 0,-1 0 0,1 0 0,-1 0-1,1 0 1,-1 0 0,0 0 0,0 0 0,1 0 0,-1 0 0,0 0 0,0 0-1,0 0 1,0 1 0,0-1 0,0 0 0,0 1 0,0-1 0,0 1 0,0-1-1,0 1 1,-1-1 0,1 1 0,0 0 0,0 0 0,0-1 0,-1 1 0,1 0-1,0 0 1,0 0 0,0 0 0,-1 1 0,1-1 0,0 0 0,0 0 0,0 1-1,-1-1 1,1 1 0,0-1 0,0 1 0,0-1 0,-1 2 0,-6 2 10,1 1 0,0 0 1,0 0-1,0 1 0,0 0 0,1 0 1,0 0-1,1 1 0,-1 0 0,-7 12 1,7-9-124,1 0 0,-1 0 1,2 1-1,0-1 1,0 1-1,0 0 0,-2 21 1,5-29-4,1 0-1,0 0 1,0 1 0,1-1 0,-1 0 0,1 0 0,0 0 0,-1 0 0,1 0 0,1 0-1,-1 0 1,0 0 0,1 0 0,-1 0 0,1 0 0,0-1 0,0 1 0,0-1 0,0 1-1,1-1 1,-1 0 0,0 0 0,1 0 0,0 0 0,-1 0 0,6 2 0,7 3-110,1 0 0,-1-1 1,2-1-1,15 3 1,3 2-204,-27-8 194,-1 1 0,0 0 0,0 0 1,11 8-1,-17-11 106,0 1-1,0 0 1,0-1 0,-1 1 0,1 0 0,0-1 0,0 1 0,-1 0 0,1 0-1,-1 0 1,1 0 0,-1 0 0,1 0 0,-1 0 0,1-1 0,-1 1 0,0 0-1,1 2 1,-1-1 9,-1-1 0,1 0 0,0 0-1,-1 0 1,1 0 0,-1 0 0,1 0 0,-1 0 0,0 0-1,1 0 1,-1 0 0,0 0 0,0-1 0,0 1-1,1 0 1,-1 0 0,0-1 0,0 1 0,0 0 0,0-1-1,-2 1 1,-8 5 36,0-2 0,1 1 0,-2-2-1,1 1 1,0-2 0,-15 3 0,18-4 66,-1 0 0,0-1 0,0 1 0,1-2 0,-1 1 0,0-1 0,1-1 0,-1 1 0,-8-4 0,15 4-70,0 1 0,1-1 0,-1 0 0,1 1 0,-1-1 0,1 0 0,-1 0 0,1 0 0,0 0 0,-1 0 0,1 0 0,0-1-1,0 1 1,0 0 0,0-1 0,0 1 0,0-1 0,0 1 0,0-1 0,1 1 0,-1-1 0,1 1 0,-1-1 0,1 0 0,-1 1-1,1-1 1,0 0 0,0 1 0,0-1 0,0 0 0,0 0 0,0 1 0,1-1 0,-1 0 0,0 1 0,1-1 0,1-3 0,0 0-2,1-1 1,0 0 0,0 1-1,0 0 1,1-1 0,0 1-1,0 1 1,0-1 0,6-4 0,69-52 1,-47 38 49,53-49 0,-77 63-98,0 1 0,-1-1 0,0 0 0,-1 0 0,1-1-1,-2 0 1,1 0 0,-2-1 0,1 1 0,4-20 0,-8 25-53,0 0 1,0 0 0,-1 0 0,0 0 0,0 0 0,0 0-1,-1 0 1,1 0 0,-1 0 0,0 0 0,-1 0 0,1 1-1,-1-1 1,0 0 0,0 1 0,-1-1 0,-5-7 0,4 1-174,3 1-59</inkml:trace>
</inkml:ink>
</file>

<file path=ppt/ink/ink3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18.630"/>
    </inkml:context>
    <inkml:brush xml:id="br0">
      <inkml:brushProperty name="width" value="0.05" units="cm"/>
      <inkml:brushProperty name="height" value="0.05" units="cm"/>
    </inkml:brush>
  </inkml:definitions>
  <inkml:trace contextRef="#ctx0" brushRef="#br0">103 1 14987,'-3'12'1745,"3"17"-809,0 6-272,-4 13 1176,-2 7-503,-5 7-353,0 4-64,-3 2-296,-1-3-120,1-5-368,2-5-248,4-6-592,5-6-304,2-8-344,1-7 992,4-11-281,9-7-279</inkml:trace>
</inkml:ink>
</file>

<file path=ppt/ink/ink3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19.030"/>
    </inkml:context>
    <inkml:brush xml:id="br0">
      <inkml:brushProperty name="width" value="0.05" units="cm"/>
      <inkml:brushProperty name="height" value="0.05" units="cm"/>
    </inkml:brush>
  </inkml:definitions>
  <inkml:trace contextRef="#ctx0" brushRef="#br0">204 127 13563,'2'-8'779,"0"-1"0,0 0-1,-1 0 1,0 1 0,0-16 0,-2 23-552,1-1 0,-1 1 1,1-1-1,-1 1 0,0 0 0,0-1 1,0 1-1,0-1 0,0 1 0,0 0 1,0 0-1,0 0 0,0 0 0,-3-2 1,-5-6 1128,7 7-1181,0-1 0,1 1 0,-2-1 0,1 1 1,0 0-1,0-1 0,-1 1 0,1 1 0,-1-1 0,0 0 0,-3-1 0,4 2-173,0 1-1,0-1 1,0 1-1,0 0 1,0-1-1,0 1 1,0 0-1,0 0 1,0 1-1,0-1 1,0 0-1,0 1 1,0-1-1,0 1 1,0 0-1,0-1 1,0 1-1,1 0 1,-4 2-1,-2 2 0,-1 1 1,2 0-1,-1 0 0,1 0 0,0 1 1,0 0-1,0 0 0,1 1 0,1 0 1,-1-1-1,-6 16 0,3-2 16,1 0 1,0 0-1,-5 37 0,11-51-5,-1 1-1,2 0 1,-1 0-1,1 0 1,1 0 0,-1 0-1,1 0 1,1 0-1,0-1 1,2 10-1,-3-15-2,0 1 0,1-1 0,-1 1 0,1-1-1,-1 0 1,1 1 0,0-1 0,-1 0-1,1 0 1,0 0 0,0 0 0,1-1 0,-1 1-1,0-1 1,1 1 0,-1-1 0,1 0-1,-1 1 1,1-1 0,-1-1 0,1 1-1,0 0 1,0-1 0,-1 1 0,1-1 0,0 0-1,0 0 1,-1 0 0,1 0 0,0 0-1,4-2 1,1 0 20,1 0-1,-1-1 1,0 0 0,0 0-1,0-1 1,-1 0 0,1 0-1,-1-1 1,0 0-1,0 0 1,-1-1 0,1 1-1,9-14 1,-11 14-9,0-1 0,0-1 0,-1 1 0,0-1 0,0 0 0,0 0 0,-1 0 0,0 0 0,-1 0 0,0-1 0,0 1-1,0-1 1,-1 0 0,0 1 0,0-12 0,-2 13-131,0 0 0,0 0 0,-1 0 1,0 0-1,0 0 0,-1 0 0,1 0 0,-1 1 0,0-1 0,-1 1 0,1 0 0,-1 0 0,0 0 0,0 0 0,-1 1 0,1 0 0,-1 0 0,0 0 0,0 0 1,-1 1-1,1 0 0,-1 0 0,1 0 0,-1 1 0,0 0 0,-10-3 0,0 5-408,4 5-130</inkml:trace>
</inkml:ink>
</file>

<file path=ppt/ink/ink3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19.445"/>
    </inkml:context>
    <inkml:brush xml:id="br0">
      <inkml:brushProperty name="width" value="0.05" units="cm"/>
      <inkml:brushProperty name="height" value="0.05" units="cm"/>
    </inkml:brush>
  </inkml:definitions>
  <inkml:trace contextRef="#ctx0" brushRef="#br0">205 31 18908,'0'-2'112,"0"1"-1,-1-1 1,1 1 0,-1-1-1,1 1 1,-1 0 0,1-1 0,-1 1-1,0 0 1,0-1 0,0 1-1,0 0 1,0 0 0,0 0-1,0 0 1,0 0 0,0 0-1,-1 0 1,1 0 0,0 0-1,-1 0 1,1 1 0,-2-1 0,0 0 28,0 0 1,0 1 0,0 0 0,0-1 0,-1 1 0,1 0 0,0 1 0,0-1 0,0 1 0,0-1 0,-3 2 0,-3 1 37,1 0-1,-1 0 0,1 1 1,0 1-1,0-1 1,0 1-1,-8 7 1,7-3-120,0 0 1,0 0-1,-13 20 1,20-26-54,0 0 0,0 0-1,0 0 1,0 0 0,0 1 0,1-1-1,0 0 1,0 1 0,0 0 0,0-1 0,0 1-1,1 0 1,-1-1 0,1 1 0,0 0-1,0-1 1,2 8 0,-2-10-4,0 0 0,1 0 0,0 0 0,-1 0 0,1 0 0,0 0 0,-1 0 0,1 0 0,0 0 0,0 0 0,0 0 0,0-1 0,0 1 0,0 0 0,0-1 0,0 1 0,0 0 0,0-1 0,0 1 0,0-1 1,1 0-1,-1 1 0,0-1 0,0 0 0,0 0 0,1 0 0,-1 0 0,0 0 0,0 0 0,1 0 0,-1 0 0,0 0 0,0-1 0,0 1 0,2-1 0,3-1-12,1 0 0,-1 0 0,0-1 0,0 1 0,7-6 0,8-6-88,-2-1-1,22-21 1,19-16-283,-59 51 364,0 0 1,0 1 0,1-1 0,-1 0 0,0 0 0,0 1 0,1-1 0,-1 1 0,0-1-1,1 1 1,-1-1 0,1 1 0,-1 0 0,0 0 0,1 0 0,2 0 0,-3 0 7,0 0 1,0 1-1,-1-1 1,1 1 0,0-1-1,0 1 1,0-1-1,0 1 1,-1-1 0,1 1-1,0 0 1,-1-1 0,1 1-1,0 0 1,-1 0-1,1-1 1,-1 1 0,2 2-1,0 3-9,0 0 0,0 1 0,0 0 0,-1-1 0,1 12 0,-1-11 21,1 9 3,2 11 167,0 0 1,-2 0-1,-2 0 1,0 1 0,-5 36-1,4-61-121,0 0 0,1 0 0,-1 0-1,-1 0 1,1 0 0,0 0 0,-1 0-1,1-1 1,-1 1 0,0 0 0,0-1-1,0 1 1,0-1 0,-1 0 0,1 0-1,0 1 1,-5 1 0,3-2-16,-1 0-1,1 0 1,-1 0-1,1-1 1,-1 1-1,0-1 1,0-1-1,1 1 1,-1-1 0,-7 1-1,-8-3-32,0-1-1,0 0 0,1-1 1,-27-9-1,41 11-4,-19-6-66</inkml:trace>
</inkml:ink>
</file>

<file path=ppt/ink/ink3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6.312"/>
    </inkml:context>
    <inkml:brush xml:id="br0">
      <inkml:brushProperty name="width" value="0.05" units="cm"/>
      <inkml:brushProperty name="height" value="0.05" units="cm"/>
    </inkml:brush>
  </inkml:definitions>
  <inkml:trace contextRef="#ctx0" brushRef="#br0">2453 265 14131,'-86'-46'434,"-1"4"0,-2 4-1,-165-48 1,187 70-291,0 3-1,0 3 1,-1 3-1,-1 2 1,1 4-1,-79 8 1,59 5-34,0 5 0,1 3 1,2 3-1,0 5 0,2 3 1,-112 59-1,141-61 22,2 1-1,1 3 1,2 2-1,2 2 1,1 2 0,1 2-1,3 2 1,2 2-1,1 2 1,-33 53-1,52-67-17,2 0 0,1 2 0,2 0 0,1 1 0,2 0-1,-8 41 1,13-45-46,2 1-1,1 0 1,2 0 0,1 0-1,1 0 1,2 0 0,8 41-1,-6-55-45,1-1-1,1 0 0,0 0 0,1-1 1,1 0-1,1 0 0,1-1 1,0 0-1,1-1 0,14 17 0,-8-14-4,0-1-1,2-1 1,0 0-1,0-2 1,1 0-1,1-1 1,33 15-1,-7-9 17,0-1 0,2-3 1,0-2-1,0-2 0,58 5 0,261 0 131,-233-20-105,0-7-1,0-5 1,-1-6 0,-1-6-1,-2-6 1,-1-5 0,-3-6-1,171-85 1,-225 92 70,-1-3 0,102-78-1,-141 93-34,-1-2 0,-1-1 0,-2-1 0,0-2 0,-3-1 0,39-61 0,-55 77-33,-1 0 1,-1-1 0,-1 0 0,0 0 0,-1-1 0,-1 0 0,-1 0 0,-1 0 0,2-23 0,-5 29-25,0 1 1,-1 0-1,0 0 0,-1 0 1,0 0-1,-1 0 0,-1 0 1,1 1-1,-2 0 0,0-1 1,0 1-1,-1 1 0,0-1 1,-1 1-1,-11-14 0,6 12-23,1 1 0,-1 0-1,-1 0 1,0 1 0,0 1-1,-1 0 1,-25-11 0,17 10-124,-1 1 1,0 2-1,-1 0 0,-38-5 1,16 7-83,0 2 0,1 3 0,-1 1 0,0 2 0,-46 10 0,18 1-171</inkml:trace>
</inkml:ink>
</file>

<file path=ppt/ink/ink3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7.456"/>
    </inkml:context>
    <inkml:brush xml:id="br0">
      <inkml:brushProperty name="width" value="0.05" units="cm"/>
      <inkml:brushProperty name="height" value="0.05" units="cm"/>
    </inkml:brush>
  </inkml:definitions>
  <inkml:trace contextRef="#ctx0" brushRef="#br0">7534 1 11666,'-13'17'402,"-1"0"-1,-1 0 0,0-1 0,-27 21 0,-77 47-83,58-48 47,-67 29 1,-13 7 167,-313 192-111,-315 175 225,-204 115-623,688-381-36,-282 177-38,481-295 41,-724 470-86,289-161 70,394-273 28,-639 514 323,36 41 786,616-544-861,-20 17 304,-237 160-1,347-264-491,-51 24-1,66-35-90,-1 0-1,0-1 0,1 0 0,-1 0 1,0-2-1,-1 1 0,1-1 1,-17 0-1,24-2 25,1 1 0,-1 0 0,0-1 0,0 1 0,1-1 0,-1 0 0,1 0 0,-1 0 0,0 0 0,1-1 1,0 1-1,-1-1 0,1 1 0,0-1 0,0 0 0,0 0 0,0 0 0,0 0 0,0 0 0,1 0 0,-1-1 0,1 1 0,-1-1 0,1 1 0,0-1 0,0 1 0,0-1 0,-1-3 0,-12-58-77</inkml:trace>
</inkml:ink>
</file>

<file path=ppt/ink/ink3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28.154"/>
    </inkml:context>
    <inkml:brush xml:id="br0">
      <inkml:brushProperty name="width" value="0.05" units="cm"/>
      <inkml:brushProperty name="height" value="0.05" units="cm"/>
    </inkml:brush>
  </inkml:definitions>
  <inkml:trace contextRef="#ctx0" brushRef="#br0">27 1 13499,'-1'0'38,"0"0"1,0 0 0,-1 0-1,1 1 1,0-1-1,0 0 1,0 1-1,0-1 1,0 0 0,0 1-1,0 0 1,0-1-1,0 1 1,0 0-1,0-1 1,0 1-1,0 0 1,0 0 0,1 0-1,-1 0 1,0-1-1,1 1 1,-1 0-1,0 0 1,1 1 0,-1-1-1,1 0 1,0 0-1,-1 0 1,1 0-1,0 0 1,0 0-1,0 1 1,0-1 0,0 2-1,-1 6 55,1 0 1,1 0-1,2 16 0,-2-17 8,71 352 1031,-39-213-873,155 577 111,36-6-301,-191-615-44,451 1143 653,21-246 679,-445-895-990,4-3-1,97 117 1,-151-207-198,-1 1 0,-1 1 0,0-1 0,0 1 0,5 16 0,-2-4-700,-11-26 524,0 1-1,0-1 1,0 0 0,0 0-1,0 1 1,0-1 0,1 0 0,-1 1-1,0-1 1,0 0 0,0 0-1,0 1 1,1-1 0,-1 0 0,0 0-1,0 1 1,0-1 0,1 0 0,-1 0-1,0 0 1,0 1 0,1-1-1,-1 0 1,0 0 0,1 0 0,-1 0-1,0 0 1,0 0 0,1 0 0,-1 1-1,0-1 1,1 0 0,-1 0-1,0 0 1,1 0 0,-1 0 0,0 0-1,1-1 1,-1 1 0,0 0 0,0 0-1,1 0 1,-1 0 0,5-8-239</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47:56.221"/>
    </inkml:context>
    <inkml:brush xml:id="br0">
      <inkml:brushProperty name="width" value="0.05" units="cm"/>
      <inkml:brushProperty name="height" value="0.05" units="cm"/>
    </inkml:brush>
  </inkml:definitions>
  <inkml:trace contextRef="#ctx0" brushRef="#br0">2829 73 13947,'-7'0'46,"-661"59"2345,552-41-2576,1 4-1,1 6 1,-188 72-1,-192 144-585,423-201 848,1 3 0,-89 78 1,-107 131 502,213-198-503,3 2-1,3 2 1,3 2-1,2 3 1,3 1-1,3 1 1,3 2-1,-30 94 0,53-129-111,1 1 0,2 0-1,1 0 1,2 0 0,2 1-1,1-1 1,2 1-1,7 51 1,2-32-29,2 0 0,3-1 1,2-1-1,41 88 0,-16-54 23,3-2-1,86 122 1,-92-157 41,2-2 1,1-1-1,3-2 0,94 74 0,-74-76 13,1-2-1,3-2 1,1-4 0,1-3-1,98 30 1,388 86 60,-540-145-71,33 7 0,691 153 56,10-42-13,-445-95-44,493-20 0,-656-15 7,197-36 0,-278 32-3,-1-3 0,-1-3 1,0-2-1,-2-3 0,92-50 1,-121 56 32,-1-1 1,0-2-1,-1 0 1,-2-2-1,0-1 1,-1-1-1,-2-1 1,0-1-1,-2-1 1,-1-1-1,-1 0 1,-1-1-1,-2-1 1,13-35-1,-14 21 63,-1-1 0,-3 0-1,-2-1 1,6-93 0,-13 61 8,-4 1 0,-14-93 0,3 88-57,-4 1-1,-3 1 1,-47-119 0,23 98-70,-3 2-1,-70-105 1,-153-169-280,-31 29-223,182 219 312,-5 5-1,-5 6 0,-153-103 1,188 154 72,-3 4 1,-2 4-1,-2 5 1,-3 4-1,-186-54 1,168 70-133,-3 6 1,0 5 0,0 6 0,-1 6 0,-144 9 0,-59 25-117,326-27 381</inkml:trace>
</inkml:ink>
</file>

<file path=ppt/ink/ink3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44.262"/>
    </inkml:context>
    <inkml:brush xml:id="br0">
      <inkml:brushProperty name="width" value="0.05" units="cm"/>
      <inkml:brushProperty name="height" value="0.05" units="cm"/>
    </inkml:brush>
  </inkml:definitions>
  <inkml:trace contextRef="#ctx0" brushRef="#br0">138 372 21061,'4'-4'1185,"71"-86"83,-62 70-1187,-1-1-1,-1 0 0,-1-1 0,0 0 0,-2-1 0,-1 1 1,5-27-1,-11 46-76,0 0 0,-1 0 0,0 0 0,1 0 0,-1 1 1,0-1-1,-1 0 0,1 0 0,0 0 0,-1 0 0,0 0 0,0 1 1,0-1-1,0 0 0,0 0 0,0 1 0,-1-1 0,1 1 0,-1-1 0,1 1 1,-1 0-1,0 0 0,-3-3 0,3 4-1,-1-1 0,1 1 0,-1 0 0,1 0 0,-1 0 0,1 0 0,-1 1 0,0-1 0,1 1 0,-1-1 0,0 1 0,1 0 0,-1 0 0,0 0 0,1 0 0,-1 1 0,0-1 0,1 1 0,-1 0 0,0-1 0,1 1 0,-1 1 0,1-1 1,-5 3-1,-6 4 5,1 0 0,0 1 1,1 1-1,-1 0 0,2 1 1,0 0-1,0 0 0,1 1 1,-11 18-1,5-4 27,0 1 0,2 1-1,-16 47 1,24-61-4,1 1 0,1 1-1,0-1 1,1 0 0,0 1-1,1-1 1,2 23 0,0-31-40,0 0 1,0 0 0,0 0-1,1 0 1,0 0-1,1-1 1,0 1 0,0-1-1,0 0 1,0 0 0,1 0-1,0 0 1,1 0 0,-1-1-1,1 0 1,0 0 0,0 0-1,10 6 1,-3-4-180,-1-1 1,2-1-1,-1 0 1,1 0-1,0-1 0,0-1 1,0 0-1,0-1 1,0-1-1,1 0 0,20-1 1,10-2-309</inkml:trace>
</inkml:ink>
</file>

<file path=ppt/ink/ink3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45.160"/>
    </inkml:context>
    <inkml:brush xml:id="br0">
      <inkml:brushProperty name="width" value="0.05" units="cm"/>
      <inkml:brushProperty name="height" value="0.05" units="cm"/>
    </inkml:brush>
  </inkml:definitions>
  <inkml:trace contextRef="#ctx0" brushRef="#br0">2 158 17068,'2'-12'4853,"-3"33"-2554,-1 9-1535,2-21-654,4 109 415,-3-102-528,1-1 1,1 1 0,1-1 0,0 0 0,10 23-1,-13-36 6,0-1 0,-1 1 0,1 0 0,0 0 0,0 0 0,0 0 0,1-1 0,-1 1 0,0 0-1,1-1 1,-1 1 0,1-1 0,-1 0 0,1 1 0,0-1 0,-1 0 0,1 0 0,0 0 0,0 0-1,0 0 1,0-1 0,0 1 0,0-1 0,0 1 0,0-1 0,0 1 0,0-1 0,0 0 0,0 0-1,0 0 1,1-1 0,-1 1 0,0 0 0,0-1 0,0 1 0,0-1 0,0 0 0,0 1 0,-1-1-1,1 0 1,0 0 0,0 0 0,0-1 0,-1 1 0,4-3 0,2-3 40,0 0 1,0 0-1,0-1 0,-1 0 1,0 0-1,0-1 0,-1 1 1,0-1-1,4-10 0,-3 4 75,-1 0 0,0-1-1,-1 0 1,5-30-1,-9 9 122,0 36-229,0 0 0,0 0 0,0 0 0,0 0 0,0 0 0,0 0 0,-1 0 0,1 0 0,0 0 0,-1 0 0,1 0 0,-1 0 0,1 0 0,-1 0 0,1 0 0,-1 0 0,1 0 0,-1 1 0,0-1 0,0 0 0,1 0 0,-1 1 0,0-1 0,0 0 0,0 1 0,0-1 0,0 1-1,-1-1 1,0 1-6,1 0 0,0 1 0,-1 0-1,1-1 1,0 1 0,-1-1-1,1 1 1,0 0 0,0 0-1,0 0 1,0 0 0,0 0-1,0 0 1,0 0 0,0 0-1,0 0 1,1 0 0,-1 1-1,0-1 1,1 0 0,-1 0-1,1 1 1,-1-1 0,1 0-1,-1 1 1,1 2 0,-1-2-4,0 1 1,1-1-1,-1 1 1,1 0 0,-1 0-1,1-1 1,0 1-1,0 0 1,0-1 0,0 1-1,1 0 1,-1 0-1,1-1 1,1 4 0,-1-4-2,0-1 1,1 0 0,-1 0 0,1 1 0,-1-1-1,1 0 1,0 0 0,-1 0 0,1-1 0,0 1-1,0 0 1,0-1 0,-1 1 0,1-1 0,0 1-1,0-1 1,0 0 0,0 0 0,0 0 0,3 0-1,39-6 14,-44 6-13,39-7-6,-1-2 0,0-1 1,66-28-1,-92 32 4,0-1-1,0 0 1,-1 0 0,0-1-1,0-1 1,12-12 0,-18 15 1,1-1 0,-1 0 0,0 0 1,0 0-1,-1 0 0,0-1 1,0 0-1,-1 0 0,0 0 1,4-16-1,-6 21 0,-1 1 1,0 0 0,1 0-1,-1 0 1,0 0 0,0-1-1,0 1 1,-1 0-1,1 0 1,0 0 0,-1 0-1,1-1 1,-1 1 0,0 0-1,0 0 1,0 0-1,0 0 1,0 1 0,0-1-1,-2-2 1,2 3-1,1 1 1,-1-1 0,0 0-1,0 1 1,1-1 0,-1 1-1,0 0 1,0-1-1,0 1 1,0 0 0,0-1-1,0 1 1,0 0-1,0 0 1,0 0 0,1 0-1,-1 0 1,0 0-1,-1 0 1,0 0-1,0 1 1,0 0-1,0-1 0,0 1 1,0 0-1,0 0 0,0 0 1,1 0-1,-1 0 0,0 1 1,-2 2-1,-5 5-5,0 1-1,1 0 1,1 0 0,-1 1 0,2 0 0,0 1-1,0-1 1,-6 20 0,5-11-4,1 1 1,1 1-1,0-1 0,-1 28 1,6-40 6,-1 0 1,1 0 0,1 0-1,2 15 1,-3-23 2,0 0-1,1 1 1,-1-1 0,0 0-1,1 1 1,-1-1 0,0 0-1,1 1 1,0-1 0,-1 0-1,1 0 1,0 0 0,-1 0 0,1 1-1,0-1 1,0 0 0,0 0-1,0-1 1,0 1 0,0 0-1,0 0 1,1 0 0,-1-1-1,0 1 1,0 0 0,1-1-1,-1 1 1,0-1 0,1 0 0,-1 1-1,0-1 1,1 0 0,-1 0-1,0 0 1,1 0 0,-1 0-1,0 0 1,3-1 0,2 0-2,-1-2 1,1 1-1,0 0 0,-1-1 1,1 0-1,-1 0 0,0-1 1,5-4-1,40-38-37,-26 22 11,-10 11 9,2-2-13,26-20 0,-38 32 24,1 1 1,-1-1-1,0 1 0,1-1 1,-1 1-1,1 1 1,0-1-1,0 0 0,0 1 1,0 0-1,-1 1 0,8-1 1,-9 1 2,0 0 1,0 1 0,-1-1 0,1 1-1,0 0 1,0 0 0,0 0-1,-1 0 1,1 1 0,0-1-1,-1 1 1,1-1 0,-1 1-1,0 0 1,0 0 0,1 0-1,-1 0 1,0 1 0,-1-1 0,3 4-1,3 6 3,0 0-1,-1 0 1,6 17-1,7 14 33,-18-42-26,0 0-1,-1 1 1,1-1-1,0 0 1,0 0-1,0 0 1,0 0-1,0 0 0,0 0 1,0 0-1,1 0 1,-1 0-1,0 0 1,0 0-1,1-1 1,-1 1-1,0 0 1,1-1-1,-1 0 1,1 1-1,-1-1 1,1 0-1,-1 1 1,1-1-1,-1 0 1,1 0-1,-1 0 1,1-1-1,-1 1 1,0 0-1,1 0 1,-1-1-1,1 1 1,-1-1-1,1 1 1,-1-1-1,0 0 1,1 1-1,-1-1 1,2-2-1,5-3 19,0 0 0,-1-1 0,0 0 0,11-14 0,-17 20-20,11-13 21,31-37 37,-38 46-56,0 1 1,-1 0-1,2 0 1,-1 0-1,0 0 1,1 1-1,9-5 0,-14 8-4,1-1-1,-1 1 1,0-1-1,0 1 1,1 0 0,-1 0-1,0 0 1,1 0-1,-1 0 1,0 0-1,0 0 1,1 0-1,-1 0 1,0 0-1,0 1 1,1-1-1,-1 1 1,0-1-1,0 1 1,0-1-1,2 2 1,-1 0-2,0-1 1,0 1 0,-1 0-1,1 0 1,0 0 0,-1 0-1,0 0 1,1 0 0,-1 1 0,1 2-1,2 6-61,-1 0 0,0 0-1,2 20 1,-4-29 33,1 15-505,0-1 0,0 27 0,0-63 193</inkml:trace>
</inkml:ink>
</file>

<file path=ppt/ink/ink3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46.659"/>
    </inkml:context>
    <inkml:brush xml:id="br0">
      <inkml:brushProperty name="width" value="0.05" units="cm"/>
      <inkml:brushProperty name="height" value="0.05" units="cm"/>
    </inkml:brush>
  </inkml:definitions>
  <inkml:trace contextRef="#ctx0" brushRef="#br0">161 412 14819,'0'-2'175,"-1"0"-1,1 0 1,0 0-1,0 1 1,-1-1-1,1 0 1,-1 0-1,1 0 1,-1 1-1,0-1 1,0 0-1,0 1 1,0-1-1,0 0 1,0 1-1,0 0 1,0-1-1,0 1 1,-1 0-1,1-1 0,-1 1 1,1 0-1,-1 0 1,1 0-1,-1 0 1,0 0-1,0 1 1,1-1-1,-1 1 1,0-1-1,-2 0 1,1 1-23,0 0-1,-1 0 1,1 1 0,0-1-1,0 1 1,0-1 0,0 1-1,0 0 1,0 0 0,1 0-1,-1 1 1,0-1 0,0 1 0,1-1-1,-1 1 1,1 0 0,-1 0-1,-2 3 1,-3 5-87,1 0 1,0 0-1,1 1 1,0-1-1,0 1 1,1 0 0,1 1-1,0 0 1,1-1-1,0 1 1,0 0-1,1 0 1,1 1-1,0-1 1,1 0-1,2 20 1,-2-30-65,0 0 1,1 1-1,-1-1 1,1 0-1,0 1 1,-1-1 0,1 0-1,0 0 1,1 0-1,-1 1 1,0-1-1,3 3 1,-3-5-1,0 1 1,0 0-1,0-1 1,0 1-1,0-1 0,0 1 1,0-1-1,0 1 1,0-1-1,0 1 0,0-1 1,0 0-1,0 0 1,0 0-1,1 0 0,-1 0 1,0 0-1,0 0 1,0 0-1,0 0 0,0 0 1,0 0-1,1-1 1,-1 1-1,0 0 1,0-1-1,0 1 0,0-1 1,0 0-1,1 0 1,6-5 9,0 0 0,0 0 0,-1 0 1,0-1-1,0 0 0,9-13 0,33-53 57,-45 67-62,38-64 222,33-77 0,-55 103 6,-3-2 0,-1 0 0,10-51 0,-22 61 42,-4 36-269,0-1-1,1 1 1,-1 0 0,0-1 0,0 1-1,0 0 1,0-1 0,0 1-1,0-1 1,0 1 0,0 0 0,0-1-1,0 1 1,0-1 0,0 1 0,0 0-1,0-1 1,0 1 0,-1-1-1,1 1 1,0 0 0,0-1 0,0 1-1,0 0 1,-1-1 0,1 1 0,0 0-1,-1-1 1,1 1 0,0 0-1,0 0 1,-1-1 0,1 1 0,0 0-1,-1 0 1,1 0 0,0-1-1,-1 1 1,1 0 0,-1 0 0,1 0-1,0 0 1,-1 0 0,1 0 0,-1 0-1,1 0 1,0 0 0,-1 0-1,1 0 1,-1 0 0,1 0 0,0 0-1,-1 0 1,1 0 0,0 1 0,-1-1-1,1 0 1,-1 0 0,1 0-1,0 0 1,-1 1 0,1-1 0,0 0-1,0 0 1,-1 1 0,1-1-1,0 0 1,0 1 0,-1-1 0,-3 4 9,1 1 0,-1-1 0,1 0 0,0 1 0,0 0 0,0 0 1,1 0-1,-3 8 0,-13 46 58,17-53-73,-9 27-1,2 2-1,2-1 1,1 1 0,1 0 0,2 52-1,3-80 1,0 0-1,0 0 0,0 0 1,1 0-1,0 0 0,1 0 1,-1-1-1,1 1 1,5 7-1,-7-12 1,1 0 0,-1 0 0,1 0 0,-1 0 0,1 0 0,0-1 0,0 1 1,0-1-1,-1 1 0,2-1 0,-1 0 0,0 0 0,0 0 0,0 0 0,0 0 0,1 0 0,-1 0 0,0-1 0,1 1 1,-1-1-1,0 0 0,1 0 0,-1 0 0,1 0 0,-1 0 0,0 0 0,1-1 0,-1 1 0,0-1 0,5-1 0,1-1 3,0-1 0,1-1-1,-2 1 1,1-1 0,0-1-1,-1 1 1,0-1-1,-1-1 1,9-9 0,2-4 9,28-45 0,-36 52-10,-1 0-1,0-1 1,-1 0-1,-1-1 1,0 0-1,-1 0 0,-1 0 1,4-20-1,-10 21-25,2 14 23,0 0 0,0 0 0,0 0 0,0 0 0,0 0 0,0 0 0,0-1 0,0 1 0,-1 0 0,1 0 0,0 0 0,0 0 0,0 0 0,0 0 0,0 0 0,-1 0 0,1 0 0,0 0 0,0 0 0,0 0 0,0 0 0,0 0 0,-1 0 0,1 0 0,0 0 0,0 0 0,0 0 0,0 0 0,0 0 0,-1 0 0,1 0 0,0 0 0,0 0 0,0 0 0,0 0 0,0 0 0,0 0 0,-1 0 0,1 1 0,0-1 0,0 0 0,-2 2-5,0-1 0,1 1 0,-1 0 0,1 0 0,0 0 0,-1 0 0,1 1 0,-1 1 0,-11 25-24,-11 41-1,21-59 25,0 0-1,1 1 1,0-1-1,1 1 1,0-1-1,1 24 1,1-34 4,-1 1 0,0-1 0,1 1 0,-1-1 0,1 1 0,0-1 0,-1 0 0,1 1 0,0-1 0,0 0 0,0 0 0,0 1 0,0-1 0,0 0 0,0 0 0,0 0 0,1 0 0,-1 0 0,0 0 0,0-1 0,1 1 0,-1 0 0,1-1 0,-1 1 0,1-1 0,-1 1 0,1-1 0,1 0 0,5 2-22,1-1-1,0-1 1,16 0 0,-11 0 3,11-1-10,0 2-1,0 2 1,-1 0 0,1 1 0,0 1 0,-1 2-1,28 11 1,-50-18 32,0 1 0,-1 0-1,1-1 1,0 1-1,-1-1 1,1 1 0,0-1-1,-1 0 1,1 0 0,0 0-1,0 0 1,-1 0-1,1 0 1,0 0 0,0 0-1,-1-1 1,1 1 0,0-1-1,-1 1 1,1-1-1,-1 0 1,1 0 0,-1 1-1,1-1 1,-1 0 0,1 0-1,-1-1 1,0 1-1,1 0 1,-1 0 0,0-1-1,0 1 1,0-1-1,0 1 1,1-3 0,2-5 16,0 0 0,0-1 0,-1 1 0,-1-1 0,2-10 1,-1 7 11,-2 8-16,2-6 31,0-1-1,-1 1 0,0-1 1,0 0-1,-2 0 1,0 0-1,0 0 1,-3-15-1,-1 21 29,1 13-36,1 14-9,2-18-27,1 0-1,-1-1 1,1 1 0,-1 0 0,1-1-1,0 1 1,0-1 0,0 1 0,1-1-1,-1 1 1,0-1 0,1 0 0,0 0-1,-1 0 1,1 0 0,0 0 0,0 0 0,4 2-1,-3-2 1,0 0 0,0-1-1,1 0 1,-1 1-1,1-1 1,-1-1-1,1 1 1,-1 0 0,1-1-1,0 0 1,-1 0-1,6 0 1,3-2-11,-1 0 0,1 0 0,0-2 0,-1 1-1,0-1 1,0-1 0,13-6 0,21-19-68,-33 21 20,0 1-1,19-10 1,-30 18 52,1-1 0,-1 1 0,0 0 1,0-1-1,0 1 0,0 0 0,0 0 1,0 0-1,0 0 0,0 0 0,1 0 1,-1 0-1,0 0 0,0 0 0,0 1 1,0-1-1,0 0 0,0 1 0,0-1 1,0 1-1,0-1 0,0 1 0,0-1 1,0 1-1,0 0 0,0 0 0,0-1 1,-1 1-1,1 0 0,0 0 0,-1 0 1,1 0-1,0 1 0,3 5-16,0 0 0,0 0 0,4 14 1,-1-3-15,-5-14 35,0 0-1,0-1 1,0 1-1,0-1 1,1 1 0,-1-1-1,1 0 1,0 0-1,0 0 1,0 0-1,0-1 1,1 1-1,4 2 1,-3-3-10,0 0 0,1-1 0,-1 1 0,0-1 0,1 0 0,-1-1 0,1 0 0,0 1 0,7-2 0,34 5-662,-22-1-934,-25-3 1585,1 0-1,-1 0 1,1 0 0,0 0 0,-1 0 0,1-1-1,-1 1 1,0 0 0,1 0 0,-1 0 0,1-1-1,-1 1 1,1 0 0,-1 0 0,1-1 0,-1 1-1,0 0 1,1-1 0,-1 1 0,0-1 0,1 1-1,-1 0 1,0-1 0,0 1 0,1-1 0,-1 1-1,0-1 1,0 1 0,0-1 0,1 1 0,-1-1-1,0 1 1,0-1 0,0 1 0,0-1 0,0 1-1,0-1 1,0 1 0,0-1 0,0 1 0,-1-1-1,1 0 1,-5-26-265,5 26 251,-9-25-335</inkml:trace>
</inkml:ink>
</file>

<file path=ppt/ink/ink3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47.120"/>
    </inkml:context>
    <inkml:brush xml:id="br0">
      <inkml:brushProperty name="width" value="0.05" units="cm"/>
      <inkml:brushProperty name="height" value="0.05" units="cm"/>
    </inkml:brush>
  </inkml:definitions>
  <inkml:trace contextRef="#ctx0" brushRef="#br0">10 19 16924,'-9'-14'1872,"9"9"913,8 12-1545,2-1-408,2 1-344,4 1-864,1 0-496,1-1 752,3 2-160,2 2-152</inkml:trace>
</inkml:ink>
</file>

<file path=ppt/ink/ink3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47.552"/>
    </inkml:context>
    <inkml:brush xml:id="br0">
      <inkml:brushProperty name="width" value="0.05" units="cm"/>
      <inkml:brushProperty name="height" value="0.05" units="cm"/>
    </inkml:brush>
  </inkml:definitions>
  <inkml:trace contextRef="#ctx0" brushRef="#br0">28 0 17500,'-13'58'3242,"8"-40"-1990,-4 31 0,9-42-1098,-1 0-1,1-1 1,0 1-1,1 0 1,0 0-1,0 0 1,1 0-1,2 7 1,6 9-97,1-1 0,0-1-1,2 0 1,28 35 0,7 12-98,-41-57 47,11 16-34,-1 2 1,16 37 0,-30-59 41,0 1 1,0-1-1,-1 1 1,0 0-1,0 0 1,-1-1 0,0 1-1,0 0 1,-1 0-1,0 0 1,-1 0 0,0 0-1,0 0 1,-4 15-1,4-21 21,1 0 0,-1 0 0,0 0 0,0 0 0,0 0 0,0 0 0,0 0 0,0-1 0,0 1 0,-1 0 0,1-1 0,-1 1 0,1-1 0,-1 0 0,0 1 0,1-1 0,-1 0-1,0 0 1,0 0 0,0 0 0,0-1 0,0 1 0,0 0 0,0-1 0,0 1 0,0-1 0,0 0 0,0 0 0,0 1 0,0-1 0,0-1 0,-1 1 0,1 0 0,0 0 0,0-1 0,0 0 0,0 1 0,0-1-1,0 0 1,0 0 0,1 0 0,-1 0 0,0 0 0,0 0 0,1 0 0,-1-1 0,-1-1 0,-5-5 67,1-1 1,1 1-1,-1-1 1,1 0-1,1-1 0,0 1 1,0-1-1,-3-11 0,0-1 14,1-1 0,-6-41-1,11 49-109,0 1 0,1 0 1,1-1-1,0 1 0,4-20 0,-3 25-209,2 1-1,-1-1 1,1 1 0,0-1 0,0 1 0,1 0 0,1 0 0,-1 1-1,12-15 1,33-35-628,-21 23 303</inkml:trace>
</inkml:ink>
</file>

<file path=ppt/ink/ink3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0.155"/>
    </inkml:context>
    <inkml:brush xml:id="br0">
      <inkml:brushProperty name="width" value="0.05" units="cm"/>
      <inkml:brushProperty name="height" value="0.05" units="cm"/>
    </inkml:brush>
  </inkml:definitions>
  <inkml:trace contextRef="#ctx0" brushRef="#br0">78 54 17764,'-2'-6'320,"1"1"0,-1 0 0,0-1 0,0 1 1,-1 0-1,-6-9 0,9 13-275,0 1-1,-1-1 1,1 1 0,-1-1 0,1 1 0,-1-1 0,1 1-1,-1-1 1,1 1 0,-1 0 0,0-1 0,1 1-1,-1 0 1,1-1 0,-1 1 0,0 0 0,1 0 0,-1-1-1,0 1 1,0 0 0,1 0 0,-1 0 0,0 0-1,-1 0 1,1 1 42,0 0 1,-1 0-1,1 0 0,0-1 0,0 1 0,0 0 0,0 1 1,0-1-1,0 0 0,0 0 0,0 0 0,1 1 0,-1-1 1,0 0-1,1 1 0,-1-1 0,0 3 0,-5 13 80,1 1 0,1-1-1,1 1 1,0 0 0,2 0 0,0 1-1,0-1 1,4 26 0,29 147-173,26 56 109,-14-68 278,-39-161-129,-5-25 27,-7-32 57,-8-34-63,-4 1-1,-43-110 1,57 174-262,6 12-6,6 15-13,-2-10-22,1 0 0,-1 0 0,2 0 0,-1 0 1,1-1-1,0 0 0,15 11 0,-19-16 18,0-1 0,1 0 0,-1 0 1,1 0-1,-1 0 0,1 0 0,0-1 0,-1 0 0,1 0 0,0 0 0,0 0 0,0 0 0,0-1 1,0 0-1,0 0 0,0 0 0,0 0 0,0-1 0,0 1 0,-1-1 0,1 0 0,0 0 0,0-1 0,3-1 1,2-2-3,0 0 0,0-1 0,-1 0 1,0-1-1,13-13 0,-14 12 21,0 1 1,1 0-1,0 1 0,0 0 1,13-7-1,-19 12-4,0 0 0,0 1-1,0-1 1,0 0 0,0 1 0,0 0 0,0-1 0,0 1 0,1 0-1,-1 0 1,0 0 0,0 0 0,0 1 0,0-1 0,0 0 0,0 1 0,1 0-1,-1-1 1,0 1 0,-1 0 0,1 0 0,0 0 0,0 0 0,0 1-1,0-1 1,-1 0 0,4 4 0,3 3 5,-1 1 0,0 1 1,0-1-1,6 13 0,3 3 0,-13-20 2,1 0-1,-1-1 1,1 1-1,0-1 1,0 0-1,1 0 0,7 5 1,-10-8-4,0 0 1,0 0-1,0-1 1,0 1 0,0 0-1,0-1 1,1 1-1,-1-1 1,0 0-1,0 0 1,0 0-1,0 0 1,0 0-1,1 0 1,-1-1-1,0 1 1,0-1-1,0 1 1,0-1-1,0 0 1,0 0-1,0 0 1,0 0-1,2-2 1,11-9 44,-1 0-1,0-2 1,-1 1 0,0-1-1,16-26 1,-2 5 41,-13 17-49,-9 11-28,0 0 0,0 1 0,0 0 0,0 0 0,1 0-1,0 1 1,0 0 0,1 0 0,13-7 0,-19 11-13,1 1-1,-1-1 1,0 1-1,1 0 1,-1-1-1,1 1 1,-1 0-1,1 0 1,-1 0-1,1 0 1,-1 0 0,1 0-1,-1 1 1,1-1-1,-1 0 1,0 1-1,1-1 1,-1 1-1,0 0 1,1-1-1,-1 1 1,0 0-1,1 0 1,-1 0 0,0 0-1,0 0 1,0 0-1,0 0 1,0 0-1,0 0 1,0 0-1,-1 1 1,1-1-1,0 0 1,0 2-1,3 7 1,0-1 0,0 0 0,-1 1 0,2 11 0,-2-11-7,1 12 5,4 15 0,-7-35 3,0 0 1,-1 0 0,1 0-1,0 0 1,0 0 0,0 0-1,0 0 1,0-1 0,1 1-1,-1 0 1,0-1-1,1 1 1,1 1 0,-2-3-3,0 0 0,-1 0 1,1 1-1,0-1 0,0 0 1,0 0-1,-1 0 0,1 0 0,0 0 1,0 0-1,-1 0 0,1-1 1,0 1-1,0 0 0,-1 0 1,1-1-1,0 1 0,0 0 1,-1-1-1,1 1 0,0-1 0,-1 1 1,1-1-1,-1 1 0,1-1 1,-1 1-1,1-1 0,-1 1 1,1-1-1,0-1 0,16-22-53,-15 20 24,5-9-176,-4 9-333,-1-1 0,1 1 1,0-1-1,7-7 0,-10 12 501,0 0 20,0 0 0,1 0-1,-1 0 1,0 0 0,0 0 0,0 0 0,0 0 0,0 0-1,0 0 1,0 0 0,0 0 0,0 0 0,0-1 0,0 1-1,0 0 1,0 0 0,1 0 0,-1 0 0,0 0-1,0 0 1,0 0 0,0 0 0,0 0 0,0 0 0,0-1-1,0 1 1,0 0 0,0 0 0,0 0 0,0 0 0,0 0-1,0 0 1,0 0 0,0 0 0,0 0 0,0-1 0,0 1-1,0 0 1,0 0 0,0 0 0,0 0 0,-1 0 0,1 0-1,0 0 1,0 0 0,0 0 0,0 0 0,0-1 0,0 1-1,0 0 1,0 0 0,0 0 0,0 0 0,0 0-1,0 0 1,-1 0 0,1 0 0,0 0 0,0 0 0,0 0-1,0 0 1,0 0 0,0 0 0,0 0 0,0 0 0,0 0-1,-1 0 1,-4-2-733</inkml:trace>
</inkml:ink>
</file>

<file path=ppt/ink/ink3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0.621"/>
    </inkml:context>
    <inkml:brush xml:id="br0">
      <inkml:brushProperty name="width" value="0.05" units="cm"/>
      <inkml:brushProperty name="height" value="0.05" units="cm"/>
    </inkml:brush>
  </inkml:definitions>
  <inkml:trace contextRef="#ctx0" brushRef="#br0">21 30 20348,'-19'-25'1649,"18"21"-1281,2 4-136,7 6 504,-2 4-544,5 4-16,4-5-160,-1-1-120</inkml:trace>
</inkml:ink>
</file>

<file path=ppt/ink/ink3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2.018"/>
    </inkml:context>
    <inkml:brush xml:id="br0">
      <inkml:brushProperty name="width" value="0.05" units="cm"/>
      <inkml:brushProperty name="height" value="0.05" units="cm"/>
    </inkml:brush>
  </inkml:definitions>
  <inkml:trace contextRef="#ctx0" brushRef="#br0">194 56 16355,'0'-2'201,"0"0"-1,0-1 0,-1 1 0,1 0 0,-1-1 0,1 1 0,-1 0 0,0 0 0,0 0 0,0 0 0,0-1 0,0 1 0,0 1 0,0-1 0,-1 0 0,1 0 0,-1 0 0,1 1 0,-1-1 0,0 1 0,0-1 0,1 1 0,-1 0 0,0-1 0,0 1 0,-1 0 0,1 0 0,0 1 1,0-1-1,0 0 0,0 1 0,-1-1 0,-3 1 0,0-1-96,1 1 0,-1 0 0,1 0 0,-1 0 0,0 1 0,1 0 1,-1 0-1,1 0 0,0 1 0,-1-1 0,1 1 0,0 1 0,-6 2 1,6-1-97,0 1 1,0-1 0,0 1 0,0 0 0,1 0-1,0 0 1,0 1 0,0-1 0,1 1 0,-5 11-1,6-14-7,1-1-1,0 1 0,0 0 1,0-1-1,0 1 1,1 0-1,-1-1 0,1 1 1,0 0-1,0 0 1,0 0-1,0-1 0,0 1 1,0 0-1,1 0 1,-1-1-1,1 1 0,0 0 1,0-1-1,0 1 0,0-1 1,0 1-1,1-1 1,-1 1-1,1-1 0,-1 0 1,1 0-1,3 4 1,-2-5-4,0 1 1,1 0-1,-1-1 1,0 1-1,1-1 1,-1 0-1,1 0 1,0-1-1,-1 1 1,1-1 0,-1 1-1,1-1 1,0 0-1,-1 0 1,1-1-1,0 1 1,-1-1-1,1 0 1,-1 0-1,1 0 1,-1 0 0,5-3-1,8-3-6,-1-1 0,0-1-1,19-13 1,-22 13 6,-6 4 0,0 0 0,0 1 0,1 0 0,-1 0 0,14-5 0,-19 9 3,1-1 0,-1 1 0,1 0-1,-1-1 1,1 1 0,-1 0-1,1 0 1,0 0 0,-1 0-1,1 1 1,-1-1 0,1 0 0,-1 1-1,1-1 1,-1 1 0,1-1-1,-1 1 1,1-1 0,-1 1 0,0 0-1,1 0 1,-1 0 0,0 0-1,0 0 1,0 0 0,0 0 0,0 0-1,0 1 1,0-1 0,0 0-1,0 1 1,0-1 0,1 3 0,11 31 24,-12-29-5,1 0-1,0 0 1,0-1 0,1 1 0,-1-1-1,1 1 1,0-1 0,1 0 0,-1 0 0,8 7-1,-10-11-5,0-1 0,0 0 0,0 0 0,0 1 0,0-1 0,0 0 0,0 0 0,0 0 0,0 0-1,1 0 1,-1 0 0,0 0 0,0 0 0,0-1 0,0 1 0,0 0 0,0-1 0,0 1 0,0-1 0,0 1 0,0-1 0,0 1-1,0-1 1,0 0 0,-1 1 0,1-1 0,0 0 0,0 0 0,1-1 0,25-32 197,-21 26-152,3-4 9,0 0-1,1 1 1,0 0 0,1 1-1,19-15 1,-27 23-68,0 0 1,0 1 0,0-1 0,0 1 0,0 0-1,0-1 1,0 1 0,1 1 0,-1-1 0,0 0 0,1 1-1,-1 0 1,1-1 0,-1 1 0,0 1 0,1-1-1,-1 0 1,0 1 0,1 0 0,-1 0 0,0 0 0,0 0-1,1 0 1,-1 1 0,0-1 0,0 1 0,-1 0-1,1 0 1,0 0 0,4 4 0,4 5-16,0 1-1,14 20 1,-18-22 13,0-1 1,0 0-1,1 0 0,1-1 0,-1 0 1,12 8-1,-18-14 7,0-1 0,0 0 1,0 0-1,0 0 0,0 0 0,0 0 1,1-1-1,-1 1 0,0-1 0,0 1 1,1-1-1,-1 0 0,0 0 0,1 0 1,-1 0-1,0 0 0,0-1 0,1 1 1,-1-1-1,0 1 0,0-1 0,0 0 1,0 0-1,0 0 0,0 0 0,0 0 1,2-2-1,5-3 8,-2-1 1,1-1-1,-1 1 0,12-17 1,-13 16-150,0 0-1,15-14 1,-21 22 102,0 0-1,0-1 1,1 1-1,-1-1 1,0 1-1,1 0 1,-1 0 0,0-1-1,1 1 1,-1 0-1,1 0 1,-1-1-1,0 1 1,1 0-1,-1 0 1,1 0 0,-1 0-1,1-1 1,-1 1-1,1 0 1,-1 0-1,1 0 1,-1 0-1,0 0 1,1 0 0,-1 0-1,1 1 1,-1-1-1,1 0 1,-1 0-1,1 0 1,-1 0-1,0 0 1,1 1 0,-1-1-1,1 0 1,-1 0-1,1 1 1,5 16-1693,-4-8 1453,2 0-411</inkml:trace>
</inkml:ink>
</file>

<file path=ppt/ink/ink3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2.480"/>
    </inkml:context>
    <inkml:brush xml:id="br0">
      <inkml:brushProperty name="width" value="0.05" units="cm"/>
      <inkml:brushProperty name="height" value="0.05" units="cm"/>
    </inkml:brush>
  </inkml:definitions>
  <inkml:trace contextRef="#ctx0" brushRef="#br0">3 1 17820,'-3'4'1896,"5"6"-1352,-2 3-272,0 3 1241,1-1-1057,-1-1-456,2 0-848,1-4 2104,3 0-1304,-2 2-16,9 5-40</inkml:trace>
</inkml:ink>
</file>

<file path=ppt/ink/ink3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2.933"/>
    </inkml:context>
    <inkml:brush xml:id="br0">
      <inkml:brushProperty name="width" value="0.05" units="cm"/>
      <inkml:brushProperty name="height" value="0.05" units="cm"/>
    </inkml:brush>
  </inkml:definitions>
  <inkml:trace contextRef="#ctx0" brushRef="#br0">217 337 17884,'0'-2'114,"0"1"0,0-1-1,0 0 1,0 1 0,0-1 0,0 0 0,-1 1 0,1-1 0,0 1 0,-1-1-1,0 0 1,1 1 0,-1-1 0,0 1 0,1 0 0,-1-1 0,0 1 0,0-1-1,0 1 1,-1 0 0,1 0 0,0 0 0,0 0 0,-1 0 0,1 0 0,0 0-1,-1 0 1,1 0 0,-1 1 0,1-1 0,-1 0 0,1 1 0,-1 0 0,0-1-1,1 1 1,-1 0 0,-2-1 0,-2 1 98,0-1 1,1 1-1,-1 0 1,0 0-1,0 0 1,0 1-1,1 0 1,-1 0-1,0 0 0,-5 3 1,4 0-137,-1 0 1,1 0-1,1 1 0,-1 0 0,1 1 1,0-1-1,0 1 0,0 0 1,1 1-1,0-1 0,0 1 0,1 0 1,-7 14-1,8-14-45,0 0 1,0 0-1,0 0 1,1 0-1,0 1 1,1-1-1,-1 1 0,1-1 1,1 1-1,0 0 1,0-1-1,0 1 1,1 0-1,0-1 0,2 9 1,-2-14-19,0 0-1,0 1 1,0-1 0,0 0 0,0 0 0,1 0-1,-1-1 1,0 1 0,1 0 0,-1 0-1,1-1 1,0 1 0,0-1 0,0 1-1,-1-1 1,1 0 0,0 0 0,4 2-1,-1-2-79,-1 1-1,1-1 0,0 0 1,0 0-1,-1-1 0,1 0 1,0 0-1,7 0 0,6-3-613,0 0-1,-1-2 1,31-10-1,23-15-514,-38 14 386</inkml:trace>
  <inkml:trace contextRef="#ctx0" brushRef="#br0" timeOffset="1">480 253 18108,'0'13'1864,"0"9"-1312,-2 9-224,1 2 1033,1 9-673,0-1-176,0 0-168,3-3-56,3-5-136,2-6-104,-1-13-296,3-8-248,-1-11-616,-3-10 920,0-11-176,-1-5-160</inkml:trace>
  <inkml:trace contextRef="#ctx0" brushRef="#br0" timeOffset="2">402 0 19540,'-11'11'1689,"7"6"-1201,-1 3-240,5 1 880,0 5-376,6 0-864,3-1-440,4-4 488,2-3-88,3-2-120</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6:31.359"/>
    </inkml:context>
    <inkml:brush xml:id="br0">
      <inkml:brushProperty name="width" value="0.05" units="cm"/>
      <inkml:brushProperty name="height" value="0.05" units="cm"/>
    </inkml:brush>
  </inkml:definitions>
  <inkml:trace contextRef="#ctx0" brushRef="#br0">9 651 15259,'-9'-3'-90,"15"7"10,21 7-12,240 17-204,-167-20 287,5 0 24,295 22-33,4-30-216,250-63-209,-95 7 299,23 24 185,-165 12 12,-44-2-6,1155-63 171,-270 17-118,441-18-41,888-34 55,-23 25-595,-326 42 569,-2029 45-29,1105-20 522,-1209 32-789,-118 0-1454,-14-3 1284</inkml:trace>
</inkml:ink>
</file>

<file path=ppt/ink/ink3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3.346"/>
    </inkml:context>
    <inkml:brush xml:id="br0">
      <inkml:brushProperty name="width" value="0.05" units="cm"/>
      <inkml:brushProperty name="height" value="0.05" units="cm"/>
    </inkml:brush>
  </inkml:definitions>
  <inkml:trace contextRef="#ctx0" brushRef="#br0">211 22 17796,'-3'0'1688,"-13"5"-1095,1-1 0,0 2 0,0 0 1,1 1-1,0 1 0,0 0 0,-22 17 0,30-20-524,1-1 0,-1 1-1,1 0 1,0 0 0,1 1 0,-1-1 0,1 1 0,0 0-1,1 0 1,-1 1 0,1-1 0,1 1 0,-1-1 0,1 1-1,0 0 1,0 0 0,1 0 0,0 0 0,0 14-1,1-20-56,0 1-1,0 0 0,0 0 0,1 0 0,-1-1 0,1 1 1,-1 0-1,1-1 0,0 1 0,-1 0 0,1-1 0,0 1 1,0-1-1,0 1 0,0-1 0,0 1 0,1-1 0,-1 0 1,0 0-1,1 1 0,-1-1 0,1 0 0,-1 0 0,1-1 1,-1 1-1,1 0 0,0 0 0,-1-1 0,1 1 0,0-1 0,0 1 1,-1-1-1,1 0 0,0 0 0,0 0 0,0 0 0,-1 0 1,1 0-1,2-1 0,5 0 6,1 0-1,-1-1 1,0 0-1,0-1 1,-1 0 0,13-6-1,0-2-20,-1-2-1,0 0 0,0-2 1,-1 0-1,-1-1 1,-1-1-1,0 0 0,-1-1 1,-1-1-1,23-39 1,-34 53 4,-3 4 0,0 0 0,0-1 0,0 1 0,-1 0 0,1 0 1,0-1-1,-1 1 0,1 0 0,-1 0 0,1-1 0,-1 1 0,0-1 1,1 1-1,-1 0 0,0-1 0,0 1 0,0-3 0,0 4 1,0-1-1,0 1 0,-1 0 1,1 0-1,0 0 0,0 0 1,0 0-1,0 0 1,0 0-1,0 0 0,0 0 1,-1 0-1,1 0 1,0 0-1,0 0 0,0 0 1,0 0-1,0 0 0,-1 0 1,1 0-1,0 0 1,0 0-1,0 0 0,0 0 1,0 0-1,0 0 0,-1 0 1,1 0-1,0 0 1,0 0-1,0 0 0,0 0 1,0 0-1,0 0 0,0 1 1,0-1-1,-1 0 1,1 0-1,0 0 0,0 0 1,0 0-1,0 0 0,0 0 1,0 0-1,0 1 1,0-1-1,0 0 0,0 0 1,0 0-1,0 0 0,0 0 1,0 1-1,-9 13 62,0 1 0,1 0-1,1 0 1,1 1-1,0 0 1,1 0 0,1 1-1,-3 17 1,6-27-17,0 1 0,0 0 0,1 0 0,0 0-1,1 0 1,1 10 0,-1-15-45,-1-1-1,0-1 1,1 1-1,0 0 1,-1 0 0,1 0-1,0 0 1,0 0-1,0-1 1,0 1-1,1 0 1,-1-1 0,0 1-1,1-1 1,-1 1-1,1-1 1,-1 0 0,1 1-1,0-1 1,-1 0-1,1 0 1,0 0-1,0-1 1,0 1 0,0 0-1,0-1 1,0 1-1,0-1 1,3 1-1,4-1 75,0-1-1,0 0 0,0 0 0,-1-1 0,1 0 1,-1-1-1,15-6 0,7-4-57</inkml:trace>
</inkml:ink>
</file>

<file path=ppt/ink/ink3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3.905"/>
    </inkml:context>
    <inkml:brush xml:id="br0">
      <inkml:brushProperty name="width" value="0.05" units="cm"/>
      <inkml:brushProperty name="height" value="0.05" units="cm"/>
    </inkml:brush>
  </inkml:definitions>
  <inkml:trace contextRef="#ctx0" brushRef="#br0">1 36 13059,'1'-5'731,"1"1"-1,-1-1 1,1 0 0,0 1 0,5-7 0,-7 10-670,0 1 1,0 0-1,0 0 1,1 0-1,-1 0 1,0 0-1,0 0 1,0 0-1,0 0 1,1 0-1,-1-1 1,0 1-1,0 0 1,0 0 0,0 0-1,1 0 1,-1 0-1,0 0 1,0 0-1,0 0 1,0 0-1,1 0 1,-1 0-1,0 0 1,0 0-1,0 1 1,0-1-1,1 0 1,-1 0-1,0 0 1,0 0-1,0 0 1,0 0-1,0 0 1,1 0-1,-1 0 1,0 1-1,0-1 1,0 0 0,0 0-1,0 0 1,0 0-1,0 0 1,0 1-1,0-1 1,1 0-1,-1 0 1,0 0-1,0 0 1,0 0-1,0 1 1,0-1-1,0 0 1,0 0-1,0 0 1,0 1-1,0-1 1,0 0-1,0 0 1,0 0-1,0 0 1,0 1-1,-1-1 1,4 15 830,13 179 1750,-7-49-2014,-6-115-507,15 124 389,-13-128-418,0-1 0,2 0 0,18 46 0,-23-68-103,-1 0 0,1 1 1,0-1-1,0 0 1,0 0-1,1 0 0,-1 0 1,1-1-1,-1 1 1,1 0-1,4 2 0,-6-5-75,0 1-1,0-1 1,0 1-1,1-1 1,-1 1-1,0-1 1,0 0 0,1 0-1,-1 1 1,0-1-1,0 0 1,1 0-1,-1 0 1,0 0-1,0-1 1,1 1-1,-1 0 1,0 0-1,0-1 1,1 1-1,-1-1 1,0 1-1,0-1 1,0 0-1,0 1 1,0-1-1,0 0 1,0 0-1,0 0 1,0 1 0,0-1-1,0 0 1,0 0-1,0-2 1,2-1-58,0 0 0,-1 0 0,0 0 0,0 0 0,0 0-1,0 0 1,-1 0 0,1-1 0,0-5 0,1-17-718</inkml:trace>
</inkml:ink>
</file>

<file path=ppt/ink/ink3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4.990"/>
    </inkml:context>
    <inkml:brush xml:id="br0">
      <inkml:brushProperty name="width" value="0.05" units="cm"/>
      <inkml:brushProperty name="height" value="0.05" units="cm"/>
    </inkml:brush>
  </inkml:definitions>
  <inkml:trace contextRef="#ctx0" brushRef="#br0">254 58 13691,'0'-2'171,"0"-1"0,0 1 0,0 0 1,0-1-1,0 1 0,-1 0 0,1 0 0,-1 0 0,0 0 0,0-1 1,1 1-1,-1 0 0,-1 0 0,1 0 0,0 0 0,0 1 0,-1-1 1,1 0-1,-1 1 0,1-1 0,-1 0 0,0 1 0,0 0 0,0-1 1,1 1-1,-1 0 0,0 0 0,-1 0 0,1 0 0,0 1 0,0-1 1,0 0-1,0 1 0,-1 0 0,-3-1 0,0 1 34,0 0 0,-1 0 0,1 1 0,0 0 1,0 0-1,0 0 0,0 1 0,0-1 0,0 2 0,0-1 0,1 1 0,-7 3 0,2 1-102,0 1-1,0-1 1,1 2-1,0-1 1,0 1-1,1 1 1,-8 10-1,11-12-80,1-1-1,-1 0 0,1 1 1,1 0-1,0 0 1,0 0-1,0 0 1,1 1-1,0-1 1,1 1-1,-1 8 1,2-15-21,-1-1 1,1 0 0,0 1 0,0-1-1,0 1 1,0-1 0,1 0-1,-1 1 1,0-1 0,1 1 0,-1-1-1,0 0 1,1 1 0,0-1-1,-1 0 1,1 0 0,0 1 0,0-1-1,-1 0 1,1 0 0,0 0-1,0 0 1,0 0 0,0 0 0,1 0-1,-1-1 1,0 1 0,0 0-1,0-1 1,1 1 0,-1 0 0,0-1-1,1 0 1,-1 1 0,0-1-1,1 0 1,-1 1 0,1-1 0,-1 0-1,0 0 1,1 0 0,-1 0-1,1-1 1,-1 1 0,3-1 0,4-1 0,0 0 0,0 0 0,0-1 0,0 0 0,0-1 0,12-7 0,11-11 38,38-34 1,22-15 209,-89 69-237,0 1 0,0 0 0,0-1 0,0 1 1,0 0-1,0 0 0,0 1 0,0-1 0,0 0 0,1 1 1,-1-1-1,0 1 0,0 0 0,1-1 0,-1 1 0,0 0 0,5 1 1,-5 0-2,0 0 1,0 0 0,-1 0 0,1 0 0,0 0-1,-1 1 1,1-1 0,0 1 0,-1-1 0,0 1-1,1-1 1,-1 1 0,0 0 0,0 0 0,0 0-1,0 0 1,0 0 0,1 3 0,14 49 151,-13-43-121,0 0 0,0 0-1,0-1 1,2 0-1,8 18 1,-12-28-34,-1 1-1,1-1 1,-1 1-1,1-1 1,-1 1-1,1-1 1,0 1-1,-1-1 1,1 0-1,-1 1 1,1-1-1,0 0 1,-1 0-1,1 1 1,0-1-1,0 0 1,-1 0-1,1 0 1,0 0 0,-1 0-1,1 0 1,0 0-1,0 0 1,-1 0-1,1 0 1,0 0-1,-1-1 1,1 1-1,0 0 1,-1 0-1,1-1 1,0 1-1,-1 0 1,1-1-1,-1 1 1,1-1-1,0 1 1,-1-1-1,1 1 1,-1-1 0,1 0-1,24-28 180,-20 23-130,16-21 96,-9 10-39,22-23 0,-31 37-110,0 0 0,1 0 0,-1 0 0,1 0 1,0 0-1,0 1 0,0-1 0,0 1 0,1 0 0,-1 1 1,0-1-1,7-1 0,-9 3-6,0 0 0,0 0 0,0 0 0,1 0 1,-1 0-1,0 0 0,0 1 0,0-1 0,0 1 0,1-1 0,-1 1 1,0 0-1,0 0 0,0 0 0,0 0 0,2 2 0,-1 0-2,1 0 0,0 0 0,-1 1-1,0-1 1,0 1 0,0 0 0,3 5 0,2 7-8,0 0 1,-1 1 0,5 17 0,-9-26 10,0 3 3,-1-5 3,0-1 1,0 1-1,0-1 0,0 1 1,5 5-1,-7-10-5,1 0-1,-1 0 1,1-1 0,-1 1-1,1 0 1,0-1 0,-1 1-1,1-1 1,0 1 0,-1-1-1,1 1 1,0-1 0,0 1-1,0-1 1,-1 0 0,1 1-1,0-1 1,0 0 0,0 0-1,0 0 1,0 0 0,0 0-1,-1 0 1,1 0 0,0 0-1,0 0 1,0 0 0,0 0-1,0 0 1,0-1 0,-1 1-1,1 0 1,0-1 0,0 1-1,0 0 1,-1-1 0,1 1-1,0-1 1,-1 0 0,1 1-1,1-2 1,27-25-198,-20 18-145,0 0 0,16-12 0,-22 19 135,0 1 0,0-1 1,0 0-1,0 1 0,0 0 0,1-1 0,-1 1 0,0 1 0,0-1 0,1 0 0,-1 1 0,1 0 0,-1-1 1,5 2-1,-5-1-120,1 1 0,-1 0 0,0 0 0,1 0 0,-1 0 1,5 4-1,1-1-355,0-1-197</inkml:trace>
</inkml:ink>
</file>

<file path=ppt/ink/ink3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5.456"/>
    </inkml:context>
    <inkml:brush xml:id="br0">
      <inkml:brushProperty name="width" value="0.05" units="cm"/>
      <inkml:brushProperty name="height" value="0.05" units="cm"/>
    </inkml:brush>
  </inkml:definitions>
  <inkml:trace contextRef="#ctx0" brushRef="#br0">161 363 17044,'12'-28'1827,"-10"16"-967,-2 11-829,-1 1-1,1 0 1,0 0-1,0 0 1,-1 0 0,1 0-1,0 0 1,-1-1 0,1 1-1,0 0 1,0 0 0,-1 0-1,1 0 1,0 0-1,-1 0 1,1 0 0,0 1-1,-1-1 1,1 0 0,0 0-1,0 0 1,-1 0 0,1 0-1,0 0 1,-1 0-1,1 1 1,0-1 0,0 0-1,-1 0 1,1 0 0,0 1-1,0-1 1,0 0 0,-1 0-1,1 1 1,0-1-1,0 0 1,-13 13 367,1 0 0,0 0 0,1 1 0,0 1 0,-13 24 0,14-23-215,-35 65 372,40-70-478,0-1 0,2 1 0,-1 0 0,1 0 0,1 0 0,-2 13 0,4-23-64,0 0 1,-1 1-1,1-1 0,0 0 1,0 1-1,0-1 0,1 0 1,-1 1-1,0-1 0,0 0 1,1 0-1,-1 1 1,1-1-1,-1 0 0,1 0 1,-1 0-1,1 1 0,0-1 1,-1 0-1,1 0 0,2 2 1,-2-3-4,1 1 0,-1-1 0,1 1 1,-1-1-1,1 0 0,0 1 0,-1-1 0,1 0 1,-1 0-1,1 0 0,0 0 0,-1 0 0,1-1 1,-1 1-1,1 0 0,-1-1 0,1 1 0,-1-1 1,1 1-1,1-2 0,8-4-5,1 0 0,-1 0 0,-1-2 0,1 1 0,-1-1 0,0-1 0,14-16 0,58-76-32,-80 99 27,32-45 20,-1-1-1,-2-2 1,-2-1 0,-3-1-1,23-65 1,-47 110-12,1 0 5,0 0 0,-1 0 0,-1 0 1,1 0-1,-1 0 0,0 0 0,0 0 0,-2-14 0,2 20-10,-1 1-1,0-1 0,0 0 0,0 1 0,0-1 0,0 0 1,-1 1-1,1-1 0,0 0 0,0 1 0,0-1 0,-1 1 1,1-1-1,0 0 0,0 1 0,-1-1 0,1 1 0,-1-1 0,1 1 1,0-1-1,-1 1 0,1-1 0,-1 1 0,1-1 0,-1 1 1,1 0-1,-1-1 0,0 1 0,1 0 0,-1-1 0,1 1 1,-1 0-1,0 0 0,1 0 0,-1 0 0,0-1 0,1 1 1,-1 0-1,0 0 0,1 0 0,-1 0 0,0 1 0,1-1 0,-1 0 1,1 0-1,-1 0 0,0 0 0,0 1 0,-3 1 6,1 0-1,-1 0 1,1 0-1,0 1 1,0-1-1,0 1 1,1 0-1,-3 3 1,-10 14 21,2 1-1,0 1 1,1 0 0,1 1 0,2 0 0,0 0 0,1 1-1,2 0 1,0 1 0,2-1 0,0 1 0,0 47 0,5-64-56,-1 0 0,1-1 1,0 1-1,0 0 0,1 0 1,0-1-1,1 0 0,4 10 1,-6-14-44,1 0 0,0 0 0,0 0 0,0 0 0,0-1 0,1 1 0,-1-1 0,1 1 0,-1-1 0,1 0 0,0 0 0,0 0 0,0-1 0,0 1 0,0-1 0,0 1 0,0-1 0,1 0 0,-1 0 0,5 1 0,-2-2-8,0 1 0,0-1 0,0 0 1,0 0-1,0-1 0,0 0 0,0 0 0,9-3 1,17-10-438</inkml:trace>
</inkml:ink>
</file>

<file path=ppt/ink/ink3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6.170"/>
    </inkml:context>
    <inkml:brush xml:id="br0">
      <inkml:brushProperty name="width" value="0.05" units="cm"/>
      <inkml:brushProperty name="height" value="0.05" units="cm"/>
    </inkml:brush>
  </inkml:definitions>
  <inkml:trace contextRef="#ctx0" brushRef="#br0">188 102 14195,'5'-7'585,"-1"1"-1,0-1 1,0 0 0,-1 0-1,0 0 1,0 0 0,-1-1-1,1 1 1,1-14 0,-4 20-517,0 1 1,0-1-1,0 1 1,0-1 0,0 1-1,0-1 1,0 0-1,0 1 1,0-1 0,0 1-1,0-1 1,0 1-1,-1-1 1,1 0 0,0 1-1,0-1 1,0 1-1,-1-1 1,1 1 0,0-1-1,-1 1 1,1 0-1,-1-1 1,1 1 0,0-1-1,-1 1 1,1 0-1,-1-1 1,0 0-1,-1 1 26,1 0-1,-1-1 1,1 1-1,-1 0 0,1 0 1,-1 0-1,0 0 0,1 0 1,-1 0-1,1 0 1,-3 1-1,-2 0 105,0 1 1,-1 0-1,1 0 0,-11 6 1,5 1-147,1-1-1,-1 1 1,2 1 0,-1 0 0,1 0 0,1 1-1,0 0 1,0 1 0,1 0 0,1 0 0,0 1-1,0 0 1,1 0 0,1 1 0,1-1 0,0 1-1,0 0 1,-2 24 0,5-33-71,1-1 0,0 1 0,0-1 1,0 1-1,1-1 0,-1 1 0,1-1 0,0 1 0,0-1 1,0 0-1,1 0 0,0 1 0,0-1 0,0 0 0,0-1 0,0 1 1,1 0-1,0 0 0,0-1 0,0 0 0,0 0 0,0 0 0,1 0 1,-1 0-1,1 0 0,0-1 0,0 0 0,0 0 0,0 0 1,0 0-1,0-1 0,0 1 0,1-1 0,-1 0 0,1 0 0,8 0 1,2-1 84,0-1 0,0 0 0,0-2 0,0 1 0,0-2 1,0 0-1,19-8 0,17-7-145</inkml:trace>
</inkml:ink>
</file>

<file path=ppt/ink/ink3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6.973"/>
    </inkml:context>
    <inkml:brush xml:id="br0">
      <inkml:brushProperty name="width" value="0.05" units="cm"/>
      <inkml:brushProperty name="height" value="0.05" units="cm"/>
    </inkml:brush>
  </inkml:definitions>
  <inkml:trace contextRef="#ctx0" brushRef="#br0">102 63 15763,'12'-28'2135,"-11"26"-2000,0 1 1,-1 0-1,0-1 1,1 1-1,-1-1 1,0 1-1,0-1 1,0 1-1,0-1 1,0 0-1,0 1 1,0-1-1,-1 1 0,1-1 1,0 1-1,-1 0 1,0-3-1,0 3-68,1 1-1,0 0 0,0-1 1,-1 1-1,1 0 0,0-1 1,-1 1-1,1 0 0,0 0 1,-1-1-1,1 1 0,-1 0 1,1 0-1,0-1 0,-1 1 0,1 0 1,-1 0-1,1 0 0,-1 0 1,1 0-1,0 0 0,-1 0 1,1 0-1,-1 0 0,1 0 1,-1 0-1,1 0 0,-1 0 1,-14 9 877,-7 16-195,13-11-606,0 0 0,1 1 0,1 0 1,0 0-1,-6 22 0,10-27-131,1 0 0,0 0-1,0 0 1,1 0 0,0 0 0,1 1 0,0-1 0,0 0 0,4 19 0,-4-28-11,0 0 1,0 0 0,0 0 0,1 0-1,-1 0 1,0 0 0,0 0 0,1 0 0,-1 0-1,0 0 1,1 0 0,-1 0 0,1-1-1,0 1 1,-1 0 0,1 0 0,0 0-1,-1-1 1,1 1 0,0 0 0,0-1-1,-1 1 1,1 0 0,0-1 0,0 1-1,0-1 1,0 0 0,0 1 0,0-1 0,0 0-1,0 1 1,0-1 0,0 0 0,0 0-1,0 0 1,0 0 0,0 0 0,0 0-1,0 0 1,0 0 0,0-1 0,0 1-1,0 0 1,0 0 0,0-1 0,0 1-1,0-1 1,0 1 0,0-1 0,0 1 0,-1-1-1,1 0 1,1 0 0,3-3 22,1-1 1,-1 0 0,1 0 0,-1 0-1,-1-1 1,5-6 0,-1 0 83,-2 0 0,0-1 0,8-21 1,3-9 235,-14 39-335,-1 1-1,1-1 0,-1 1 0,1-1 1,0 1-1,0 0 0,1 0 1,-1 1-1,1-1 0,-1 0 1,1 1-1,0 0 0,0 0 0,0 0 1,0 1-1,6-2 0,0 0-17,0 0-1,0 1 1,1 0-1,-1 1 1,18 0-1,-22 1 3,0 1-1,0 0 1,0 0 0,0 0-1,-1 1 1,1-1 0,0 1-1,-1 1 1,1-1-1,-1 1 1,0 0 0,0 0-1,0 1 1,8 7-1,-10-9 11,-1 1 1,1 0-1,-1-1 0,0 1 0,0 0 0,0 0 0,-1 0 0,1 1 0,-1-1 0,1 0 0,-1 1 0,0-1 0,-1 0 1,1 1-1,0-1 0,-1 1 0,0 0 0,0-1 0,0 1 0,0-1 0,-1 1 0,1-1 0,-1 1 0,0-1 0,-2 6 1,-5 10 89,4-10-23,1 0 0,-1 0 0,1 0 0,1 1-1,0-1 1,-1 13 0,13-32 140,-6 3-179,0 1-1,-1-1 1,0 0 0,0 0 0,-1 0 0,0 0 0,0-1 0,0 1-1,-1 0 1,0-11 0,0 5 67,-1 0-1,-1 0 1,0 0-1,0 0 0,-5-15 1,-3 9 62,-5-4-116,14 23-45,0 0 0,0-1 0,0 1 0,1 0 0,-1 0 0,0 0 1,0 0-1,0-1 0,0 1 0,0 0 0,0 0 0,0 0 0,0-1 0,0 1 0,1 0 0,-1 0 0,0 0 0,0 0 1,0 0-1,0-1 0,0 1 0,1 0 0,-1 0 0,0 0 0,0 0 0,0 0 0,0 0 0,1 0 0,-1 0 0,0 0 1,0 0-1,0 0 0,1 0 0,-1 0 0,0 0 0,0 0 0,0 0 0,1 0 0,-1 0 0,0 0 0,0 0 0,0 0 1,1 0-1,-1 0 0,0 0 0,0 0 0,0 0 0,0 0 0,1 0 0,-1 1 0,12 1-72,-1 1-183,0 0 0,0-1 0,0-1 0,0 1 0,0-2 0,0 1 0,0-2 0,0 0-1,0 0 1,0-1 0,0 0 0,0 0 0,-1-2 0,1 1 0,-1-1 0,15-8 0,5-5-272</inkml:trace>
</inkml:ink>
</file>

<file path=ppt/ink/ink3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7.515"/>
    </inkml:context>
    <inkml:brush xml:id="br0">
      <inkml:brushProperty name="width" value="0.05" units="cm"/>
      <inkml:brushProperty name="height" value="0.05" units="cm"/>
    </inkml:brush>
  </inkml:definitions>
  <inkml:trace contextRef="#ctx0" brushRef="#br0">149 6 15203,'-1'-1'159,"0"0"-1,0 1 1,0-1 0,0 1-1,0-1 1,0 1-1,0 0 1,0-1-1,0 1 1,0 0 0,0 0-1,0 0 1,0 0-1,0 0 1,-1 0 0,1 0-1,0 0 1,0 0-1,0 1 1,0-1-1,0 0 1,0 1 0,0-1-1,-2 1 1,-23 15 1523,18-9-1416,1 1 0,-1 0-1,2 0 1,-1 1 0,1 0 0,0 0 0,1 0 0,-9 19 0,9-14-55,0 0 0,0 1 0,2 0 0,0-1 0,-2 27 0,4-40-187,1 1-1,0-1 1,0 1-1,0-1 1,0 1-1,0 0 1,0-1 0,1 1-1,-1-1 1,0 1-1,1-1 1,-1 1-1,1-1 1,0 1-1,-1-1 1,1 1-1,1 1 1,-1-3-11,-1 0 0,1 1 0,0-1 0,-1 0 0,1 1-1,0-1 1,0 0 0,-1 0 0,1 1 0,0-1 0,0 0 0,-1 0 0,1 0 0,0 0 0,0 0 0,-1 0 0,1-1 0,0 1-1,0 0 1,-1 0 0,1 0 0,0-1 0,0 1 0,0-1 0,6-3 41,0 0 0,0-1 0,0 0 1,10-10-1,18-19 25,29-26 19,-54 53-89,-1 0-1,1 0 1,0 0 0,22-9 0,-30 15-9,1 0 1,0 0-1,0 0 0,0 0 0,0 0 0,0 1 0,0 0 1,1-1-1,-1 1 0,0 0 0,0 0 0,4 1 0,-5 0 0,-1-1 0,1 1 0,0 0 0,-1 0 0,1-1 0,0 1-1,-1 0 1,1 1 0,-1-1 0,0 0 0,1 0 0,-1 0 0,0 1 0,0-1-1,2 4 1,1 3 16,-1 0-1,0 0 1,0 0-1,-1 1 1,0-1-1,2 18 0,3 15 199,-7-40-208,0-1 1,1 1 0,-1-1 0,0 0-1,0 1 1,0-1 0,1 1 0,-1-1-1,0 0 1,0 1 0,1-1 0,-1 0-1,0 1 1,1-1 0,-1 0 0,0 0-1,1 1 1,-1-1 0,0 0 0,1 0-1,-1 0 1,1 1 0,-1-1 0,0 0-1,1 0 1,-1 0 0,1 0 0,-1 0-1,1 0 1,-1 0 0,0 0-1,1 0 1,-1 0 0,1 0 0,-1 0-1,1 0 1,-1 0 0,0 0 0,1 0-1,-1-1 1,1 1 0,-1 0 0,0 0-1,1 0 1,-1-1 0,0 1 0,1 0-1,-1-1 1,1 1 0,15-16 156,9-17 22,34-40 66,-52 65-258,2 0 0,-1 1 0,1 0 0,0 0 1,0 1-1,14-7 0,-21 12-5,0 0 1,1 0 0,-1 0 0,1 0-1,-1 0 1,1 0 0,0 1 0,-1-1-1,1 1 1,-1 0 0,1 0-1,0 0 1,-1 0 0,1 0 0,0 1-1,-1-1 1,1 1 0,0-1-1,-1 1 1,1 0 0,-1 0 0,1 0-1,-1 1 1,0-1 0,0 1-1,3 1 1,1 2-25,-1 1 0,0 0-1,1 1 1,-2-1 0,1 1 0,-1 0-1,4 9 1,-7-14 34,0-1 0,0 1 0,0 0 0,0-1 0,0 1 0,0 0 0,0-1 0,0 1 0,1-1 0,-1 0 0,1 0 0,-1 1-1,1-1 1,-1 0 0,3 1 0,-3-2 5,0 0 0,0 0-1,1 0 1,-1 0-1,0 0 1,0-1 0,0 1-1,0 0 1,0-1-1,0 1 1,0-1-1,0 1 1,0-1 0,0 1-1,0-1 1,0 0-1,0 1 1,0-1 0,-1 0-1,1 0 1,0 0-1,0 1 1,-1-1 0,1 0-1,-1 0 1,1 0-1,0-1 1,9-16 14,-8 14-44,-1 1 0,1-1-1,0 1 1,0 0 0,0 0 0,0 0 0,1 0 0,-1 0 0,1 1 0,5-5 0,-7 7 11,-1 0 0,0 0 0,0 0 0,0-1 0,0 1 0,1 0 0,-1 0 0,0 0 0,0 0 0,0 0 0,1 0 0,-1 0 0,0 0 0,0 0 0,1 0 0,-1 0 0,0 0 0,0 0 0,0 0 0,1 0 0,-1 0 0,0 1 0,0-1 0,0 0 0,0 0 1,1 0-1,-1 0 0,0 0 0,0 0 0,0 0 0,0 1 0,1-1 0,-1 0 0,0 0 0,0 0 0,0 0 0,0 1 0,0-1 0,0 0 0,0 0 0,1 1 0,1 12-807,-4 12-751,-3 5 381,4-28 489</inkml:trace>
</inkml:ink>
</file>

<file path=ppt/ink/ink3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7.965"/>
    </inkml:context>
    <inkml:brush xml:id="br0">
      <inkml:brushProperty name="width" value="0.05" units="cm"/>
      <inkml:brushProperty name="height" value="0.05" units="cm"/>
    </inkml:brush>
  </inkml:definitions>
  <inkml:trace contextRef="#ctx0" brushRef="#br0">118 39 12979,'3'-2'392,"0"0"1,1 0 0,-1 0-1,-1 0 1,1 0 0,0-1-1,-1 0 1,1 1 0,-1-1-1,0 0 1,3-9 3395,-11 15-2570,-7 8-448,-4 9-403,1 1 1,1 1-1,1 0 0,0 0 0,2 2 0,1-1 1,1 1-1,-8 29 0,16-46-310,1-1 1,0 0-1,0 1 0,0-1 1,1 1-1,0-1 0,1 13 1,-1-18-51,0 0 1,0-1-1,1 1 0,-1 0 1,0 0-1,0 0 1,1-1-1,-1 1 0,0 0 1,1-1-1,-1 1 1,1 0-1,-1-1 0,1 1 1,-1 0-1,1-1 1,-1 1-1,1-1 0,0 1 1,-1-1-1,1 1 1,0-1-1,0 0 0,-1 1 1,1-1-1,1 1 1,0-2-5,0 1 0,0 0 0,0-1 1,0 1-1,0-1 0,0 1 0,0-1 1,0 0-1,0 0 0,0 0 1,-1 0-1,1 0 0,0 0 0,-1-1 1,4-2-1,15-16-45,0-1 0,-1 0 0,-1-2 0,-1 0 0,15-28 0,37-49-422,-53 82 257,-16 18 200,0 0 1,0 0 0,1-1-1,-1 1 1,0 0-1,0 0 1,1 0-1,-1 0 1,0-1-1,0 1 1,1 0-1,-1 0 1,0 0-1,0 0 1,1 0-1,-1 0 1,0 0-1,0 0 1,1 0 0,-1 0-1,0 0 1,1 0-1,-1 0 1,0 0-1,0 0 1,1 0-1,-1 0 1,0 0-1,0 0 1,1 0-1,-1 0 1,0 1-1,0-1 1,1 0-1,-1 0 1,0 0 0,0 0-1,1 1 1,-1-1-1,0 0 1,0 0-1,0 0 1,0 1-1,1-1 1,-1 0-1,0 0 1,0 1-1,0-1 1,0 0-1,0 1 1,0-1-1,0 0 1,0 0 0,0 1-1,0-1 1,0 0-1,0 0 1,0 1-1,0-1 1,0 0-1,0 1 1,0-1-1,0 0 1,0 0-1,0 1 1,-1 19-159,-22 109-1406,22-127 1359,0-10-71</inkml:trace>
</inkml:ink>
</file>

<file path=ppt/ink/ink3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8.509"/>
    </inkml:context>
    <inkml:brush xml:id="br0">
      <inkml:brushProperty name="width" value="0.05" units="cm"/>
      <inkml:brushProperty name="height" value="0.05" units="cm"/>
    </inkml:brush>
  </inkml:definitions>
  <inkml:trace contextRef="#ctx0" brushRef="#br0">180 10 17380,'0'0'53,"0"0"0,0 0 1,0-1-1,0 1 0,1 0 0,-1 0 1,0 0-1,0 0 0,0-1 0,0 1 1,0 0-1,0 0 0,0 0 0,0 0 1,0-1-1,0 1 0,0 0 0,0 0 1,0 0-1,0 0 0,0-1 0,0 1 1,0 0-1,0 0 0,0 0 1,0 0-1,0-1 0,0 1 0,-1 0 1,1 0-1,0 0 0,0 0 0,0 0 1,0-1-1,0 1 0,0 0 0,0 0 1,-1 0-1,1 0 0,0 0 0,-10-3 722,-14 3 392,17 2-982,0 0 1,1 0 0,-1 1 0,1-1-1,-1 1 1,1 1 0,0-1 0,0 1 0,0 0-1,1 1 1,-1-1 0,-5 8 0,4-5-100,1 0 0,1 1 0,-1 0 0,1 0-1,1 0 1,-1 0 0,1 1 0,1 0 0,-3 9 0,4-12-77,0 1 0,1 0 0,0-1 1,0 1-1,1 0 0,0 0 0,0 0 0,1 0 0,-1-1 0,1 1 0,1 0 0,2 9 0,-2-12 2,1 1-1,-1 0 1,1 0-1,0-1 1,0 0-1,0 1 1,0-1-1,1 0 1,0-1-1,0 1 1,0-1-1,0 1 1,0-1 0,1 0-1,-1-1 1,1 1-1,7 2 1,-4-2-152,0 0 1,0-1 0,1 0-1,-1 0 1,0-1-1,1 0 1,0 0 0,-1-1-1,1 0 1,-1-1-1,1 0 1,0 0 0,-1-1-1,0 0 1,1 0-1,-1-1 1,11-5-1,10-11-341</inkml:trace>
</inkml:ink>
</file>

<file path=ppt/ink/ink3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9.256"/>
    </inkml:context>
    <inkml:brush xml:id="br0">
      <inkml:brushProperty name="width" value="0.05" units="cm"/>
      <inkml:brushProperty name="height" value="0.05" units="cm"/>
    </inkml:brush>
  </inkml:definitions>
  <inkml:trace contextRef="#ctx0" brushRef="#br0">1 19 11915,'-1'-1'181,"1"0"1,0 0-1,0 0 1,0 0 0,0 0-1,1 0 1,-1 1-1,0-1 1,0 0 0,0 0-1,1 0 1,-1 0-1,0 0 1,1 1 0,-1-1-1,1 0 1,0-1 0,0 2-64,-1 0 0,1 0 1,-1-1-1,0 1 1,1 0-1,-1 0 1,1 0-1,-1 0 1,0 0-1,1 0 1,-1 0-1,1 0 1,-1 0-1,1 0 1,-1 0-1,0 0 1,1 0-1,-1 0 1,1 1-1,-1-1 0,0 0 1,1 0-1,-1 0 1,1 1-1,-1-1 1,3 2 181,-1 0 0,0-1 0,0 1 0,0 0 0,-1 0 0,1 0 0,0 1 0,-1-1 0,0 0 1,3 4-1,10 38 598,-2 0 0,-2 0 0,6 58 0,12 59-396,-18-138-342,-3-17-5,-7-7-146,1 1 0,-1 0 0,1 0 0,-1 0 0,1-1 0,-1 1 0,0 0 0,1-1 0,-1 1 0,1 0 0,-1-1 0,0 1 1,0 0-1,1-1 0,-1 1 0,0-1 0,1 1 0,-1 0 0,0-1 0,0 1 0,0-1 0,0 1 0,1-1 0,-1 0 0,3-12 89,1 0 0,-2 0 0,0 0 0,0 0-1,-2-25 1,-6-70 238,5 91-303,-6-43 15,6 55-49,0 0-1,0 1 0,0-1 1,-1 0-1,0 1 0,0-1 0,0 1 1,0 0-1,-4-6 0,5 10 1,1 0-1,0 0 1,0-1 0,0 1-1,0 0 1,0 0 0,-1-1-1,1 1 1,0 0 0,0 0-1,-1-1 1,1 1 0,0 0-1,0 0 1,-1 0 0,1-1-1,0 1 1,0 0 0,-1 0-1,1 0 1,0 0 0,-1 0-1,1 0 1,0 0 0,-1 0-1,1 0 1,0 0 0,0 0-1,-1 0 1,1 0-1,0 0 1,-1 0 0,1 0-1,0 0 1,-1 0 0,1 0-1,0 0 1,-1 0 0,1 1-1,-5 13-43,6 20-33,-1-33 75,0 1 1,0 0 0,1 0-1,-1-1 1,1 1-1,-1 0 1,1-1-1,0 1 1,0-1 0,0 1-1,-1-1 1,2 1-1,-1-1 1,0 0 0,0 1-1,0-1 1,0 0-1,1 0 1,-1 0 0,1 0-1,-1 0 1,1 0-1,1 1 1,0-1 0,0-1 0,0 0 0,0 1 0,-1-1 0,1 0 0,0 0 0,0 0 0,0-1 0,0 1-1,-1-1 1,1 0 0,0 1 0,2-3 0,9-2 5,-1-2-1,-1 0 0,1 0 1,17-15-1,-5 1 41,29-33-1,-28 27-18,-26 27-24,0 0 0,0 0 1,1 0-1,-1 0 0,0 0 0,0-1 0,0 1 0,0 0 0,0 0 0,0 0 0,0 0 0,0 0 0,1 0 0,-1 0 0,0-1 0,0 1 0,0 0 0,0 0 0,0 0 0,1 0 0,-1 0 0,0 0 0,0 0 0,0 0 0,0 0 0,0 0 0,1 0 0,-1 0 0,0 0 0,0 0 0,0 0 0,0 0 0,1 0 0,-1 0 0,0 0 0,0 0 0,0 0 0,0 0 0,1 0 0,-1 0 0,0 0 0,0 0 0,0 0 0,0 1 0,0-1 0,0 0 0,1 0 0,-1 0 0,0 0 1,0 0-1,0 0 0,0 0 0,0 1 0,0-1 0,0 0 0,0 0 0,0 0 0,1 0 0,-1 1 0,0-1 0,0 0 0,0 0 0,0 0 0,0 0 0,0 0 0,0 1 0,0-1 0,-1 13-2,-6 17 5,-7 59-1,13-81 12,1 0 0,0 1 0,0-1 0,1 0 0,0 0 0,0 1-1,1-1 1,0 0 0,0-1 0,1 1 0,0 0 0,7 11 0,-9-16-34,0-1 1,1 0-1,-1 0 0,1 0 1,-1 0-1,1 0 1,0-1-1,0 1 0,0 0 1,0-1-1,0 1 1,0-1-1,0 0 0,1 0 1,-1 0-1,0 0 0,1 0 1,-1 0-1,1-1 1,-1 1-1,1-1 0,-1 0 1,1 0-1,-1 1 1,1-2-1,-1 1 0,1 0 1,-1 0-1,1-1 1,-1 0-1,1 1 0,-1-1 1,0 0-1,1 0 1,-1 0-1,0 0 0,0-1 1,0 1-1,3-3 0,2-1-190,-1 0 0,1 0 0,-1-1 0,-1 0-1,1-1 1,-1 1 0,0-1 0,0 0 0,-1 0-1,7-15 1,-1-15-322,-4-2-184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6:58.435"/>
    </inkml:context>
    <inkml:brush xml:id="br0">
      <inkml:brushProperty name="width" value="0.05" units="cm"/>
      <inkml:brushProperty name="height" value="0.05" units="cm"/>
    </inkml:brush>
  </inkml:definitions>
  <inkml:trace contextRef="#ctx0" brushRef="#br0">1200 290 11891,'-25'-23'1331,"-52"-36"0,63 50-1079,0 0 0,-1 2 1,0 0-1,-1 0 0,-29-7 0,20 9-140,-1 0 0,1 2 0,-1 1 0,0 1-1,0 1 1,0 2 0,0 0 0,1 2 0,-1 0 0,1 2 0,0 1-1,1 1 1,0 1 0,-33 17 0,27-9-100,0 1 0,1 1 0,1 1 0,2 2 0,0 0 0,1 2 0,1 1 0,1 1 0,1 1 0,-25 41 0,9-4 5,2 2 0,4 1 0,2 1 0,3 2 0,4 1 0,-28 139 0,43-157-14,2 1 0,2 0-1,2 1 1,3-1 0,3 0 0,1 0-1,3-1 1,3 1 0,1-2-1,24 62 1,-20-74-38,1-2 1,1 0-1,2-1 0,50 68 1,-57-89 3,1 0 1,0-1-1,1 0 1,1-1-1,0-1 1,1-1-1,0 0 1,1-1 0,0-1-1,0 0 1,1-2-1,21 7 1,-12-8-57,0-1-1,0-1 1,1-1 0,-1-2 0,1-1 0,0-1-1,0-1 1,-1-2 0,1 0 0,-1-3 0,0 0 0,0-1-1,49-22 1,-42 14 81,0-3 0,-2-1 0,0-1 0,-1-2 0,-1-1 0,-1-1 0,-2-2 0,0-1 0,46-59 0,-27 21 354,-2-2 0,-4-2 0,-3-2-1,52-134 1,-66 136-80,-3 0 1,-4-1 0,-2-1-1,-4-1 1,5-111 0,-16 145-190,-1-1 1,-2 1-1,-16-74 1,13 89-82,0 1 0,-2 0 0,0 1 0,-2 0 0,0 1 0,-1-1 0,-27-34 0,18 32-50,-1 0 1,-2 1-1,0 1 0,-30-20 0,-108-64-642,114 77 371,-7-4-205,18 11 54,2-1 0,-59-47 0,67 43 67</inkml:trace>
</inkml:ink>
</file>

<file path=ppt/ink/ink3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3:59.750"/>
    </inkml:context>
    <inkml:brush xml:id="br0">
      <inkml:brushProperty name="width" value="0.05" units="cm"/>
      <inkml:brushProperty name="height" value="0.05" units="cm"/>
    </inkml:brush>
  </inkml:definitions>
  <inkml:trace contextRef="#ctx0" brushRef="#br0">33 22 16299,'-16'-15'2089,"7"9"-1177,1 7-384,10 9 1481,3-1-705,4 6-536,2-1-352,5 4-952,1-1-464,3 1 848,0-4-176,4 0-144</inkml:trace>
</inkml:ink>
</file>

<file path=ppt/ink/ink3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0.212"/>
    </inkml:context>
    <inkml:brush xml:id="br0">
      <inkml:brushProperty name="width" value="0.05" units="cm"/>
      <inkml:brushProperty name="height" value="0.05" units="cm"/>
    </inkml:brush>
  </inkml:definitions>
  <inkml:trace contextRef="#ctx0" brushRef="#br0">127 1 16243,'0'0'202,"0"1"-1,0-1 1,0 1-1,0-1 1,0 1-1,0-1 1,0 1-1,-1-1 0,1 1 1,0-1-1,0 0 1,0 1-1,-1-1 1,1 1-1,0-1 0,-1 1 1,1-1-1,0 0 1,-1 1-1,1-1 1,0 0-1,-1 0 1,1 1-1,-1-1 0,1 0 1,0 0-1,-2 1 1,-17 12 1309,13-9-977,-14 9 56,-25 20-227,42-31-362,0 0 0,1 1-1,0-1 1,-1 0 0,1 1 0,0 0-1,0 0 1,1 0 0,-1-1 0,0 2-1,1-1 1,-2 6 0,3-8-18,0 1-1,0 0 1,0-1-1,0 1 1,0-1-1,0 1 1,1 0-1,-1-1 1,1 1-1,-1-1 1,1 1-1,-1-1 1,1 1 0,0-1-1,0 1 1,0-1-1,0 0 1,0 1-1,0-1 1,0 0-1,0 0 1,1 0-1,-1 0 1,0 0-1,1 0 1,-1 0 0,1 0-1,-1-1 1,3 2-1,7 2-217,0 0-1,0 0 1,14 2 0,-7-2-147,-10-1 223,8 1-308,0 1 0,29 13 0,-42-16 455,0-1-1,0 1 1,-1 0-1,1-1 1,0 1-1,-1 0 1,1 1-1,-1-1 1,1 0-1,-1 1 1,0-1-1,0 1 1,0 0-1,-1 0 0,1-1 1,0 1-1,-1 0 1,0 1-1,0-1 1,0 0-1,1 4 1,-2-5 70,0 0-1,0 0 1,0 0 0,0 1 0,-1-1-1,1 0 1,-1 0 0,1 0 0,-1 0-1,1 0 1,-1 0 0,0 0-1,0 0 1,0 0 0,0-1 0,-1 1-1,-1 2 1,0-1 70,0-1 0,0 1-1,0 0 1,0-1 0,-1 0-1,1 0 1,-1 0 0,-6 2 0,1 0 144,-1-1 0,0-1 0,0 0 0,0 0 1,0-1-1,-16 0 0,17-1-213,0-1 0,0 0 0,-14-4 0,21 5-143,0-1 1,0 1 0,0-1-1,0 0 1,0 0 0,0 0-1,0 0 1,0 0-1,0 0 1,1 0 0,-1-1-1,0 1 1,1-1 0,-1 1-1,1-1 1,0 1 0,-1-1-1,1 0 1,0 0-1,-2-3 1,4-5-313,10 3-144</inkml:trace>
</inkml:ink>
</file>

<file path=ppt/ink/ink3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0.644"/>
    </inkml:context>
    <inkml:brush xml:id="br0">
      <inkml:brushProperty name="width" value="0.05" units="cm"/>
      <inkml:brushProperty name="height" value="0.05" units="cm"/>
    </inkml:brush>
  </inkml:definitions>
  <inkml:trace contextRef="#ctx0" brushRef="#br0">0 260 18556,'8'7'2040,"0"9"-1383,-4 7-273,1 8 1304,1 6-936,0 4-224,0 0-248,0-2-48,0-9-272,-1-5-144,1-15-152,0-8-120,-1-11-536,-2-11-256,-2-14 856,-1-10-273,-6-17 9</inkml:trace>
  <inkml:trace contextRef="#ctx0" brushRef="#br0" timeOffset="1">29 2 17044,'3'-2'1624,"-3"8"-1112,0 5-232,2 0 752,-1 0-399,9-2-906,-1-3-367,9-3 496,7 0-160,10-3-128</inkml:trace>
</inkml:ink>
</file>

<file path=ppt/ink/ink3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1.080"/>
    </inkml:context>
    <inkml:brush xml:id="br0">
      <inkml:brushProperty name="width" value="0.05" units="cm"/>
      <inkml:brushProperty name="height" value="0.05" units="cm"/>
    </inkml:brush>
  </inkml:definitions>
  <inkml:trace contextRef="#ctx0" brushRef="#br0">139 0 18156,'0'3'164,"0"-1"0,0 0 0,-1 1 0,1-1 1,-1 0-1,0 0 0,0 1 0,0-1 0,0 0 0,0 0 0,0 0 0,0 0 1,-1 0-1,1-1 0,-1 1 0,1 0 0,-1-1 0,-2 3 0,-5 3 518,-1-1 0,-16 10-1,18-12-556,1 0-1,1 0 0,-1 1 1,-11 9-1,18-14-136,0 1 0,-1-1-1,1 1 1,0 0 0,0-1 0,-1 1-1,1-1 1,0 1 0,0-1 0,0 1 0,0 0-1,0-1 1,0 1 0,0 0 0,0-1-1,0 1 1,0-1 0,0 1 0,0 0-1,0-1 1,0 1 0,1-1 0,-1 1 0,0-1-1,0 1 1,1 0 0,-1-1 0,0 1-1,1-1 1,-1 0 0,0 1 0,1-1-1,-1 1 1,1-1 0,-1 1 0,1-1-1,-1 0 1,1 1 0,-1-1 0,1 0 0,0 0-1,-1 1 1,1-1 0,32 15-285,-27-13 195,35 13-300,-28-11 321,-1 0-1,0 1 0,0 0 1,0 1-1,0 1 0,-1-1 1,0 2-1,11 8 0,-21-14 102,0-1-1,0 0 0,0 0 1,0 1-1,0-1 0,-1 0 0,1 1 1,0-1-1,-1 1 0,1-1 1,-1 1-1,1-1 0,-1 1 1,0-1-1,1 1 0,-1 0 1,0-1-1,0 1 0,0-1 0,0 1 1,-1 1-1,0 1 50,0-1 1,0 0-1,-1 1 0,1-1 0,-1 0 1,0 0-1,0 0 0,0 0 0,-3 3 1,-5 4 251,0 0 1,-1 0-1,-19 12 1,14-11 5,0-1 0,-23 10 0,35-18-387,-1 0 0,0 0 0,0 0 0,0 0 0,0-1 0,0 0 1,-1 0-1,1 0 0,0-1 0,-1 0 0,1 0 0,-11-1 0,16 1 45,-1-1 0,0 1 0,0 0 0,1 0 0,-1-1 0,0 1 0,1 0 0,-1-1-1,0 1 1,1-1 0,-1 1 0,1-1 0,-1 1 0,1-1 0,-1 1 0,1-1 0,-1 0 0,1 1 0,-1-1-1,1 0 1,0 1 0,-1-1 0,1 0 0,0 0 0,0 1 0,0-1 0,-1 0 0,1 0 0,0 1 0,0-1-1,0 0 1,0 0 0,0 1 0,1-2 0,6-14-373</inkml:trace>
</inkml:ink>
</file>

<file path=ppt/ink/ink3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2.366"/>
    </inkml:context>
    <inkml:brush xml:id="br0">
      <inkml:brushProperty name="width" value="0.05" units="cm"/>
      <inkml:brushProperty name="height" value="0.05" units="cm"/>
    </inkml:brush>
  </inkml:definitions>
  <inkml:trace contextRef="#ctx0" brushRef="#br0">37 29 13619,'-2'-3'610,"-17"-19"1983,9 18-1125,10 5-1375,-1-1-1,1 1 0,0-1 1,-1 1-1,1-1 0,-1 1 1,1-1-1,0 1 0,0-1 1,-1 1-1,1-1 0,0 1 1,0-1-1,-1 1 0,1 0 1,0-1-1,0 1 0,0-1 1,0 1-1,0 0 0,0 0 1,0 10 297,0 1 0,0-1-1,2 0 1,-1 0 0,5 16 0,20 57 44,-18-62-327,-5-13-84,4 13 56,17 34 1,-22-51-65,1-1 1,-1 1-1,1-1 1,0 0-1,0 0 1,0 0-1,1 0 1,-1 0-1,1-1 1,0 1 0,0-1-1,0 0 1,8 4-1,-9-6-4,-1-1 0,1 1 0,-1-1 0,1 0 0,-1 1 0,1-1 0,-1 0 0,1 0 0,-1-1 0,1 1 0,-1-1 0,1 1 0,-1-1 0,1 0 0,-1 0 0,0 0 1,1 0-1,-1 0 0,0 0 0,0 0 0,0-1 0,0 0 0,0 1 0,0-1 0,0 0 0,-1 0 0,3-2 0,4-7 37,1 0 1,-1 0-1,9-20 1,-15 28-43,13-28 118,14-41 0,-19 46-30,0 0 0,21-35 0,-31 61-93,0-1 1,0 1-1,0 0 1,0-1-1,0 1 1,0 0-1,0-1 1,1 1-1,-1 0 1,0-1-1,0 1 1,1 0-1,-1-1 1,0 1-1,0 0 1,1-1-1,-1 1 1,0 0-1,1 0 1,-1 0-1,0-1 1,1 1-1,-1 0 1,0 0-1,1 0 1,-1 0-1,0-1 1,1 1-1,-1 0 1,1 0-1,-1 0 1,0 0-1,1 0 1,-1 0-1,1 0 1,-1 0-1,0 0 1,1 0-1,-1 1 1,1-1-1,-1 0 1,0 0-1,1 0 1,-1 0-1,0 1 1,1-1-1,-1 0 1,0 0-1,1 0 1,-1 1-1,0-1 1,0 0-1,1 1 1,-1-1-1,0 0 1,0 1-1,1-1 1,8 24 38,-8-22-36,23 93 31,6 18-32,-28-108 5,0-1-1,-1 1 0,1-1 0,1 0 0,-1 1 1,1-1-1,4 6 0,-7-10-4,1 1 1,0-1-1,-1 1 1,1-1-1,-1 1 1,1-1-1,0 0 1,-1 1-1,1-1 1,0 0-1,-1 1 1,1-1-1,0 0 1,-1 0-1,1 0 1,0 0-1,0 0 1,-1 0-1,1 0 1,0 0-1,0 0 1,1 0 3,-1-1-1,0 0 1,1 1 0,-1-1 0,0 0-1,0 0 1,1 0 0,-1 1 0,0-1 0,0 0-1,0-1 1,0 1 0,0 0 0,1-2-1,7-12 53,0-1-1,-2 0 0,9-20 0,-9 16-1,2 1-1,10-18 1,-18 35-56,0 1 0,0-1 1,0 1-1,0-1 0,0 1 0,0-1 0,0 1 1,1 0-1,-1 0 0,1 0 0,-1 0 0,1 0 1,2-2-1,-3 3-3,0 0 1,0 0 0,0 0-1,0 0 1,1 0-1,-1 0 1,0 1-1,0-1 1,0 0 0,0 1-1,0-1 1,0 0-1,0 1 1,0-1 0,-1 1-1,1 0 1,0-1-1,0 1 1,0 0 0,0-1-1,-1 1 1,1 0-1,0 0 1,-1 0 0,2 1-1,4 7-11,1 1 0,-1 0 0,-1 0-1,6 14 1,-7-14 2,0 0-1,1-1 1,0 1-1,1-1 1,8 10-1,-14-19 12,1 1-1,0 0 1,-1 0-1,1-1 1,0 1-1,0-1 1,0 1-1,-1 0 1,1-1-1,0 1 1,0-1-1,0 0 1,0 1-1,0-1 1,0 0-1,0 0 1,0 1-1,0-1 1,0 0-1,0 0 1,0 0-1,0 0 1,0 0-1,0-1 1,0 1-1,0 0 1,0 0-1,0-1 1,0 1-1,0 0 1,0-1-1,0 1 1,-1-1-1,1 1 1,0-1-1,0 0 1,0 1-1,-1-1 1,1 0-1,0 1 1,-1-1-1,2-1 1,3-4 4,-1 0 1,1-1-1,-1 1 1,4-10-1,-7 15-3,-1 0-1,7-14 11,0 0 0,1 1 0,1 0-1,1 1 1,-1-1 0,2 2 0,14-15-1,-23 26-11,-1-1 0,1 1 0,-1 0 0,1 0 0,-1 0 0,1 0 0,0 0-1,-1 0 1,1 0 0,0 1 0,0-1 0,0 1 0,0-1 0,0 1 0,-1 0-1,1 0 1,0 0 0,0 0 0,0 0 0,0 0 0,0 0 0,0 1 0,2 0-1,0 0-23,-1 1 0,0 0-1,0 0 1,0 0-1,0 0 1,0 1-1,0-1 1,0 1 0,-1 0-1,0 0 1,4 4-1,19 41-1052,-7-14 476,-6-23 287,-3-10-110</inkml:trace>
</inkml:ink>
</file>

<file path=ppt/ink/ink3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3.384"/>
    </inkml:context>
    <inkml:brush xml:id="br0">
      <inkml:brushProperty name="width" value="0.05" units="cm"/>
      <inkml:brushProperty name="height" value="0.05" units="cm"/>
    </inkml:brush>
  </inkml:definitions>
  <inkml:trace contextRef="#ctx0" brushRef="#br0">4 175 16259,'2'1'192,"0"0"-1,0 0 1,1 0-1,-1 0 1,0 0-1,1-1 0,-1 1 1,1-1-1,-1 1 1,1-1-1,-1 0 1,1 0-1,-1 0 0,0-1 1,1 1-1,-1-1 1,1 1-1,-1-1 1,1 0-1,-1 1 0,0-1 1,0 0-1,1-1 1,-1 1-1,3-3 1,2 0 61,-1-1 1,0 1-1,-1-1 1,1 0-1,-1 0 1,0-1-1,6-9 1,-8 10-111,0-1 1,-1 1-1,0 0 0,0-1 1,0 0-1,-1 1 0,0-1 1,0 0-1,0 0 0,-1 0 1,0 0-1,-1-6 1,1 10-116,0 0 0,0 1 1,0-1-1,0 0 0,-1 0 1,1 1-1,-1-1 0,1 0 0,-1 1 1,0-1-1,0 1 0,0-1 1,0 1-1,0-1 0,0 1 1,0-1-1,0 1 0,0 0 1,-1 0-1,1 0 0,0 0 1,-1 0-1,1 0 0,-1 0 1,1 0-1,-1 0 0,0 1 1,1-1-1,-1 1 0,0-1 1,1 1-1,-1-1 0,0 1 1,0 0-1,1 0 0,-1 0 1,0 0-1,0 0 0,0 1 1,1-1-1,-1 0 0,0 1 1,-2 0-1,0 1-12,1-1-1,-1 1 1,1 0 0,-1 0 0,1 0-1,-1 0 1,1 1 0,0 0 0,0-1-1,0 1 1,1 0 0,-1 0 0,1 0-1,-1 1 1,1-1 0,0 1 0,0-1-1,1 1 1,-2 4 0,-2 4-14,1 1 1,0-1 0,1 1-1,-2 22 1,4-18-8,0 0 1,1 0-1,3 17 0,-3-27 1,1 0 0,1 0 0,-1 0 1,1-1-1,0 1 0,1-1 0,0 1 0,0-1 0,0 0 1,5 7-1,-6-11 2,-1-1 0,1 1 0,0-1 0,0 1 0,-1-1 0,1 1 0,0-1 0,1 0 0,-1 0 0,0 0 0,0 0 0,0-1 1,0 1-1,1-1 0,-1 1 0,0-1 0,1 0 0,-1 1 0,0-1 0,1 0 0,-1-1 0,0 1 0,1 0 0,-1-1 0,0 1 0,1-1 0,-1 0 1,4-2-1,5-2-2,0 0 0,-1-1 0,1 0 0,10-10 0,47-41-20,4-3 1,-62 52 18,1 1-1,0 1 1,0 0 0,0 0-1,15-4 1,-23 9 1,0 0-1,1 0 1,-1 0-1,1 0 1,-1 1-1,1 0 1,0 0 0,-1 0-1,1 0 1,-1 0-1,1 1 1,-1 0 0,1 0-1,-1 0 1,1 0-1,-1 0 1,0 1-1,1-1 1,-1 1 0,0 0-1,0 0 1,0 0-1,-1 0 1,1 0 0,0 1-1,-1 0 1,1-1-1,2 5 1,4 7-9,0 0-1,-1 0 1,-1 1 0,10 27 0,-14-35 11,-3-6 5,1 0 1,-1 0-1,0 0 0,1 0 1,-1 0-1,1 0 1,-1 0-1,1 0 0,-1-1 1,1 1-1,0 0 0,-1 0 1,1 0-1,0-1 1,0 1-1,-1 0 0,1-1 1,0 1-1,0 0 0,2 0 1,-3-1-1,1 0 1,0 0-1,0-1 0,-1 1 1,1 0-1,0 0 1,-1 0-1,1-1 1,0 1-1,-1 0 0,1-1 1,0 1-1,-1-1 1,1 1-1,0-1 0,-1 1 1,1-1-1,-1 1 1,1-1-1,-1 1 0,0-1 1,1 0-1,4-8 29,0 0 0,0 0-1,4-14 1,-3 9-11,-3 8-10,0-1-1,1 1 0,-1 0 1,2 0-1,7-9 1,-11 14-14,-1 0 0,1 0 1,0 0-1,0 1 1,0-1-1,0 0 1,0 1-1,0-1 1,0 1-1,0-1 1,0 1-1,0-1 1,1 1-1,-1 0 1,0 0-1,0-1 0,0 1 1,0 0-1,1 0 1,-1 0-1,0 0 1,0 0-1,0 0 1,0 1-1,1-1 1,-1 0-1,0 1 1,0-1-1,0 1 1,0-1-1,0 1 1,0-1-1,0 1 0,0 0 1,0-1-1,0 1 1,0 0-1,0 0 1,-1 0-1,1 0 1,0 0-1,0 1 1,6 8-31,-1-1 1,0 1 0,0 1 0,6 16-1,-9-18 12,1 0 0,0 0-1,1 0 1,0 0 0,12 15-1,-16-23 22,0 0 0,0-1 0,0 1 0,0 0 0,0 0 0,0-1 0,0 1 0,0 0 0,0-1 0,0 1 0,0-1 0,0 1 1,0-1-1,0 0 0,0 0 0,1 1 0,-1-1 0,0 0 0,0 0 0,0 0 0,1 0 0,0 0 0,0-1 0,0 0 1,0 1 0,0-1-1,0 0 1,0 0-1,0 0 1,0-1 0,0 1-1,-1 0 1,1-1-1,2-1 1,3-5 6,0-1 0,-1 0 0,10-17 1,-14 22-5,2-3 5,3-5-4,0 1-1,0-1 0,1 2 1,0-1-1,12-11 0,-18 20-5,0 1-1,0-1 0,0 1 0,-1-1 0,2 1 0,-1 0 0,0-1 0,0 1 0,0 0 0,0 1 0,1-1 0,-1 0 0,0 1 0,1-1 0,-1 1 0,1 0 0,-1-1 0,1 1 0,-1 1 0,0-1 0,1 0 0,-1 0 0,1 1 0,-1-1 0,0 1 1,1 0-1,-1 0 0,0 0 0,0 0 0,0 0 0,0 0 0,0 1 0,0-1 0,0 1 0,0-1 0,2 3 0,15 17-41,-14-15 29,0 0 0,0-1-1,0 0 1,0 0 0,12 8 0,-15-13 15,-1 1 1,0 0-1,0-1 0,1 0 1,-1 1-1,0-1 1,1 0-1,-1 1 0,0-1 1,1 0-1,-1 0 0,0 0 1,1 0-1,-1 0 0,1-1 1,-1 1-1,0 0 1,1-1-1,-1 1 0,0-1 1,0 1-1,1-1 0,-1 1 1,0-1-1,0 0 1,0 0-1,0 0 0,0 1 1,0-1-1,0 0 0,0 0 1,0-1-1,0 1 0,0 0 1,-1 0-1,2-2 1,16-27 15,-14 23-12,-1 1 1,1 0-1,0-1 1,0 2-1,1-1 1,0 0-1,0 1 1,0 0-1,9-7 1,-13 11-7,0 1 0,0-1 0,0 1 0,0-1 1,0 1-1,0 0 0,0-1 0,0 1 0,0 0 0,0 0 0,1 0 1,-1 0-1,0 0 0,0 0 0,0 0 0,0 0 0,0 0 0,0 0 1,0 1-1,0-1 0,0 0 0,0 1 0,2 0 0,-1 1-3,0-1-1,0 1 1,0-1-1,-1 1 0,1 0 1,0 0-1,-1 0 1,1 0-1,2 5 0,-1 0-99,1 1 0,-1 0 0,0 0-1,-1 0 1,2 9 0,0 20-2021,-3-49 1614</inkml:trace>
</inkml:ink>
</file>

<file path=ppt/ink/ink3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4.056"/>
    </inkml:context>
    <inkml:brush xml:id="br0">
      <inkml:brushProperty name="width" value="0.05" units="cm"/>
      <inkml:brushProperty name="height" value="0.05" units="cm"/>
    </inkml:brush>
  </inkml:definitions>
  <inkml:trace contextRef="#ctx0" brushRef="#br0">1 77 14091,'1'0'176,"1"0"1,-1 0-1,0 0 0,1 1 1,-1-1-1,0 0 0,1 0 1,-1 1-1,0-1 0,1 1 1,-1-1-1,0 1 0,0 0 1,0-1-1,1 1 0,-1 0 1,0 0-1,0 0 0,0 0 1,0 0-1,0 0 0,-1 0 1,1 0-1,1 2 0,20 35 1780,-17-29-1529,12 26-3,-1 0 0,-2 2 0,-1-1-1,-2 2 1,-2 0 0,8 61 0,-3 233 1790,-14-405-2065,4-200 33,0 204-213,26-131 0,-26 184 2,0-1 0,1 1 0,1-1-1,0 2 1,9-18 0,-12 29 7,-1 0-1,1 0 1,0 0 0,0 0-1,0 0 1,1 0 0,-1 1 0,1 0-1,0 0 1,0 0 0,0 0 0,0 0-1,1 1 1,-1 0 0,1 0-1,-1 0 1,1 0 0,0 1 0,0 0-1,0 0 1,8-1 0,-8 2-3,0 0 0,0 0 1,1 0-1,-1 1 0,0 0 0,0 0 1,0 0-1,0 1 0,0-1 1,0 1-1,-1 0 0,1 1 0,-1-1 1,1 1-1,-1 0 0,0 0 0,0 0 1,0 1-1,6 6 0,-8-7 41,0 1 0,1-1 0,-2 1-1,1-1 1,0 1 0,-1 0-1,1 0 1,-1 0 0,0 0 0,0 0-1,-1 0 1,1 0 0,-1 0 0,0 0-1,0 0 1,0 0 0,-1 0 0,1 1-1,-1-1 1,0 0 0,0-1 0,-1 1-1,1 0 1,-1 0 0,-2 4-1,-1 1 65,-1 1 0,0-1 0,0 0 0,-1-1 0,0 0 0,-1 0 0,-13 11 0,16-15-115,1 0 0,-1-1 0,-1 0 0,1 0 0,0 0 0,-1 0 0,1-1 0,-1 0 0,0 0-1,0-1 1,0 0 0,0 0 0,0 0 0,0 0 0,-7-1 0,11 0-51,0-1 1,0 1-1,0 0 0,0-1 0,0 1 0,1-1 1,-1 1-1,0-1 0,0 0 0,0 0 1,1 0-1,-1 0 0,0 0 0,1 0 1,-1 0-1,1-1 0,0 1 0,-1 0 0,1-1 1,0 1-1,-2-4 0,1 2-21,1-1 0,0 1 0,0-1 0,0 0 1,0 1-1,0-1 0,1 1 0,0-1 0,0 0 0,0 0 0,0-3 0,4-22-706</inkml:trace>
</inkml:ink>
</file>

<file path=ppt/ink/ink3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4.535"/>
    </inkml:context>
    <inkml:brush xml:id="br0">
      <inkml:brushProperty name="width" value="0.05" units="cm"/>
      <inkml:brushProperty name="height" value="0.05" units="cm"/>
    </inkml:brush>
  </inkml:definitions>
  <inkml:trace contextRef="#ctx0" brushRef="#br0">1 1 17236,'7'0'2040,"-1"12"-1272,-3 23-248,-3 8 1233,0 14-681,0 4-208,0 6-272,0-1-88,0-8-160,2-6-87,1-13-161,2-9-96,-1-10-272,2-8-313,0-12-719,-1-4 1064,1-12-192,0 1-184</inkml:trace>
</inkml:ink>
</file>

<file path=ppt/ink/ink3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4.923"/>
    </inkml:context>
    <inkml:brush xml:id="br0">
      <inkml:brushProperty name="width" value="0.05" units="cm"/>
      <inkml:brushProperty name="height" value="0.05" units="cm"/>
    </inkml:brush>
  </inkml:definitions>
  <inkml:trace contextRef="#ctx0" brushRef="#br0">160 2 18452,'-5'-1'215,"0"1"0,1-1-1,-1 1 1,0 0 0,1 0 0,-1 1 0,0-1-1,0 1 1,1 0 0,-1 0 0,1 1 0,-1 0-1,1-1 1,0 1 0,-1 1 0,1-1 0,0 1-1,0-1 1,1 1 0,-1 0 0,1 0 0,-5 6-1,2-3-105,0 1 0,1 0 0,0 0-1,0 0 1,1 1 0,0-1 0,0 1-1,1 0 1,0 0 0,0 1 0,-2 11-1,4-12-60,0-1-1,1 0 0,0 0 0,0 1 0,0-1 1,1 0-1,0 0 0,1 0 0,3 11 1,-4-15-35,0-1 1,-1 0 0,2 0-1,-1 0 1,0-1 0,0 1 0,0 0-1,1 0 1,-1-1 0,1 1 0,0-1-1,-1 1 1,1-1 0,0 1 0,0-1-1,0 0 1,0 0 0,0 0 0,0 0-1,0-1 1,0 1 0,0 0 0,0-1-1,0 1 1,1-1 0,-1 0 0,0 0-1,0 0 1,0 0 0,1 0-1,-1 0 1,0-1 0,0 1 0,0-1-1,3-1 1,2 0 0,-1 0 1,1-1-1,-1 0 0,0-1 0,0 1 1,-1-1-1,1-1 0,-1 1 0,0-1 0,0 1 1,0-1-1,7-11 0,-4 5 23,-1 0 0,0 0 0,-1 0 0,-1-1 0,8-23 0,-12 33-3,0-1 0,0 1 1,0-1-1,-1 0 0,1 1 0,-1-1 0,0 0 1,0 1-1,0-1 0,0 0 0,0 1 0,0-1 1,-1 0-1,1 1 0,-1-1 0,0 1 1,0-1-1,0 1 0,0-1 0,-3-3 0,2 4 8,0 0 0,0 1 0,0-1 0,0 1 0,0 0 0,0 0 0,0-1 0,-1 2 0,1-1 0,0 0 0,-1 0 0,1 1 0,-1-1-1,1 1 1,-1 0 0,1 0 0,-1 0 0,1 0 0,-1 0 0,1 0 0,0 1 0,-4 0 0,-8 3 175,0 1 1,-24 12-1,20-9-156,14-7-76,4-2-32,3-2-107,-1 1 1,1-1-1,0 1 1,0 0-1,0 0 1,0 0-1,0 0 1,1 0-1,-1 1 1,1-1-1,-1 1 1,1 0-1,-1 0 1,1 0-1,-1 1 1,1-1-1,0 1 1,0 0-1,-1 0 1,1 0 0,5 1-1,9 3-461</inkml:trace>
</inkml:ink>
</file>

<file path=ppt/ink/ink3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5.912"/>
    </inkml:context>
    <inkml:brush xml:id="br0">
      <inkml:brushProperty name="width" value="0.05" units="cm"/>
      <inkml:brushProperty name="height" value="0.05" units="cm"/>
    </inkml:brush>
  </inkml:definitions>
  <inkml:trace contextRef="#ctx0" brushRef="#br0">44 5 15371,'0'0'56,"0"-1"-1,-1 1 0,1 0 1,0-1-1,-1 1 0,1 0 0,-1-1 1,1 1-1,-1 0 0,1 0 1,0 0-1,-1-1 0,1 1 1,-1 0-1,1 0 0,-1 0 1,1 0-1,-1 0 0,1 0 0,-1 0 1,1 0-1,-1 0 0,1 0 1,-1 0-1,1 0 0,-1 0 1,1 0-1,-1 1 0,1-1 1,0 0-1,-1 0 0,1 1 1,-1-1-1,1 0 0,0 0 0,-1 1 1,1-1-1,-1 0 0,1 1 1,0-1-1,0 1 0,-1-1 1,1 0-1,0 1 0,0-1 1,-1 1-1,1-1 0,0 1 0,-13 25 1272,10-16-983,0 1-1,1 0 0,1 0 1,-1 0-1,2 0 0,0 16 1,0-20-251,1-1 0,0 0 0,0 0 1,0 1-1,1-1 0,0 0 0,0 0 0,1-1 1,-1 1-1,1 0 0,0-1 0,8 9 1,-9-12-54,0 1 0,0-1 0,1-1 0,-1 1 1,1 0-1,0-1 0,-1 1 0,1-1 0,0 0 0,0 0 1,0 0-1,0 0 0,0-1 0,0 1 0,0-1 1,0 1-1,0-1 0,0 0 0,1-1 0,-1 1 0,0 0 1,0-1-1,0 0 0,0 1 0,0-1 0,3-2 1,4-1 39,-1 0 0,1-1 0,-1 0 0,0 0 0,0-1 0,11-11 0,5-7 154,37-47 1,-9 9-164,-53 62-72,1 0-1,-1-1 0,0 1 0,0 0 0,1 0 0,-1-1 0,0 1 1,0 0-1,1 0 0,-1-1 0,0 1 0,1 0 0,-1 0 1,0 0-1,1-1 0,-1 1 0,0 0 0,1 0 0,-1 0 0,0 0 1,1 0-1,-1 0 0,1 0 0,-1 0 0,0 0 0,1 0 1,-1 0-1,0 0 0,1 0 0,-1 0 0,0 0 0,1 0 0,-1 1 1,0-1-1,1 0 0,0 0 0,7 16-38,-1 26-3,-6-40 37,49 499 278,-43-449-214,0-2 67,0 95 0,-7-137-97,-1 0 0,0 0 1,-1-1-1,0 1 0,-5 11 0,7-17-18,-1-1 0,1 0 0,-1 0 0,0 1-1,0-1 1,1 0 0,-1 0 0,0 0 0,0 0 0,0 0 0,0 0 0,0 0 0,-1 0 0,1 0 0,0 0 0,-2 0 0,2-1-1,0 1 1,0-1-1,-1 0 1,1 0-1,0-1 1,0 1-1,0 0 1,0 0-1,0-1 1,-1 1-1,1 0 1,0-1-1,0 1 0,0-1 1,0 1-1,0-1 1,0 0-1,0 1 1,1-1-1,-1 0 1,0 0-1,0 0 1,0 1-1,0-3 1,-4-3 11,0-1 0,1 0-1,0 0 1,0-1 0,1 1 0,0-1 0,0 1 0,0-1 0,1 0-1,-1-13 1,-2-11-16,1-44 0,4 41-63,1 0 0,3 0 1,0 0-1,3 0 0,1 1 1,1 0-1,2 1 0,1 0 1,1 0-1,2 1 0,30-46 1,-36 66-30,-1 1 0,1 0 0,1 1 0,16-14 0,-23 21 44,0 0 1,1 0-1,-1 1 0,1 0 1,-1 0-1,1 0 0,0 0 1,0 0-1,0 1 0,0-1 0,0 1 1,0 0-1,0 1 0,1-1 1,-1 1-1,0 0 0,0 0 1,9 1-1,-11-1 21,0 1 1,0 0-1,0 0 0,0-1 1,0 1-1,0 0 0,-1 1 0,1-1 1,0 0-1,-1 1 0,1-1 1,0 0-1,-1 1 0,0 0 1,1-1-1,-1 1 0,0 0 1,2 4-1,0 1 36,0 1 0,-1 0 0,3 14 0,-4-16 46,0 0 1,0-1-1,1 1 0,0-1 1,0 0-1,0 1 0,4 6 1,-5-11-46,-1-1-1,1 1 1,-1-1 0,0 1 0,1-1 0,-1 0 0,1 1 0,-1-1 0,1 1 0,0-1 0,-1 0 0,1 0 0,-1 1-1,1-1 1,0 0 0,-1 0 0,1 0 0,-1 0 0,1 0 0,0 1 0,-1-1 0,1 0 0,0-1 0,-1 1 0,1 0 0,0 0-1,-1 0 1,1 0 0,-1 0 0,1-1 0,0 1 0,-1 0 0,1 0 0,0-1 0,19-16 202,-16 13-188,5-5-3,0 1 0,1 0 1,0 0-1,0 1 0,1 0 1,-1 1-1,14-6 0,-20 11-29,0 0 0,0-1 0,0 1 0,0 1 0,0-1 0,1 1 0,-1-1 0,0 1 0,0 0 0,0 1 0,0-1 0,0 1 0,1 0 0,-1 0 0,0 0 0,0 0 0,-1 1 0,1-1 0,0 1 0,0 0 0,-1 0 0,1 1 0,-1-1 0,0 1 0,4 3 0,-1 1-4,1 0 0,-1 1-1,-1 0 1,6 9 0,-6-8-3,0-1-1,1 0 1,8 9-1,-13-16 12,0 0 0,1 0-1,-1 0 1,0 0-1,0-1 1,1 1-1,-1 0 1,1 0-1,-1-1 1,0 1-1,1-1 1,-1 1-1,1-1 1,-1 0-1,1 0 1,0 0-1,-1 1 1,1-1 0,-1-1-1,1 1 1,-1 0-1,1 0 1,-1 0-1,1-1 1,-1 1-1,1-1 1,-1 0-1,1 1 1,-1-1-1,1 0 1,-1 0-1,0 1 1,0-1 0,3-2-1,4-5 9,0 1-1,-1-1 1,1 0 0,5-10 0,1 0 4,-13 17-10,7-8-5,-1 1 0,1 0 0,1 0 0,-1 1 0,17-10 0,-23 16-4,0 0 0,0 0 1,1 0-1,-1 0 0,0 0 0,1 0 1,-1 1-1,1-1 0,-1 1 0,1 0 1,-1 0-1,1 0 0,-1 0 1,1 0-1,-1 1 0,1-1 0,-1 1 1,1-1-1,-1 1 0,1 0 0,-1 0 1,0 0-1,0 0 0,1 1 0,-1-1 1,0 0-1,0 1 0,0 0 0,0-1 1,-1 1-1,3 2 0,22 34-57,-22-31 83,0 1-1,1-2 1,9 12 0,-14-19-31,0 1 0,0 0-1,0 0 1,0 0 0,0-1 0,0 1 0,0 0-1,0 0 1,0 0 0,0-1 0,0 1 0,0 0-1,0 0 1,0 0 0,0 0 0,1-1-1,-1 1 1,0 0 0,0 0 0,0 0 0,0 0-1,0-1 1,0 1 0,1 0 0,-1 0 0,0 0-1,0 0 1,0 0 0,0 0 0,1 0-1,-1 0 1,0 0 0,0-1 0,0 1 0,1 0-1,-1 0 1,0 0 0,0 0 0,0 0 0,1 0-1,-1 0 1,0 0 0,0 0 0,0 0-1,1 0 1,-1 1 0,0-1 0,0 0 0,0 0-1,0 0 1,1 0 0,-1 0 0,0 0 0,0 0-1,0 0 1,0 1 0,1-1 0,-1 0-1,0 0 1,0-3 35,2-3-150</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6:45.849"/>
    </inkml:context>
    <inkml:brush xml:id="br0">
      <inkml:brushProperty name="width" value="0.05" units="cm"/>
      <inkml:brushProperty name="height" value="0.05" units="cm"/>
    </inkml:brush>
  </inkml:definitions>
  <inkml:trace contextRef="#ctx0" brushRef="#br0">101 107 16636,'5'-13'979,"0"1"-167,-3 12-400,-2 6 50,3 37-35,1 0-1,20 78 1,-2-4-393,2 80 108,-21-151 72,-3 1 0,-5 55 0,5-95-117,-1 0 0,-1 0 0,1 1 0,-1-1-1,-3 8 1,4-15-75,1 1-1,0 0 0,-1 0 0,1 0 0,-1 0 1,1-1-1,-1 1 0,1 0 0,-1 0 1,1-1-1,-1 1 0,0-1 0,0 1 1,1 0-1,-1-1 0,0 1 0,0-1 1,1 0-1,-1 1 0,0-1 0,0 1 1,0-1-1,0 0 0,0 0 0,0 0 0,0 0 1,1 1-1,-1-1 0,0 0 0,0-1 1,0 1-1,0 0 0,0 0 0,0 0 1,0 0-1,0-1 0,1 1 0,-1 0 1,0-1-1,0 1 0,0-1 0,0 1 0,1-1 1,-1 1-1,0-1 0,1 0 0,-1 1 1,-1-2-1,-4-4 52,0 0 1,0 0-1,1-1 1,0 1 0,0-1-1,-7-14 1,-20-48 99,29 62-158,-9-21-4,2 0 0,1-2 1,1 1-1,2-1 0,0 0 1,-1-56-1,7 68-15,0-1 1,2 1-1,0 0 1,1 1-1,1-1 1,0 0-1,1 1 1,1 0-1,1 0 1,1 1-1,0 0 1,18-26-1,-11 22-1,1 1 0,1 1 0,0 0 0,2 1 0,0 2 0,0-1 0,26-13 0,-30 20-3,1 0-1,0 2 0,0 0 0,0 1 1,1 0-1,0 1 0,0 1 0,0 1 1,0 1-1,34-2 0,-45 5 3,0-1 1,0 1-1,0 0 0,0 0 1,-1 0-1,1 1 0,0 0 1,0 0-1,-1 1 1,0-1-1,1 1 0,-1 0 1,0 1-1,0-1 0,-1 1 1,1 0-1,-1 0 0,0 1 1,0-1-1,7 11 0,-9-11 6,1 0-1,-1 1 1,-1 0-1,1 0 1,0-1-1,-1 1 1,0 0-1,-1 0 1,1 0-1,-1 0 1,0 0-1,0 0 1,0 0-1,-1 0 1,1 0-1,-1 0 1,0 0-1,-1 0 1,1 0-1,-1-1 1,0 1-1,-1 0 1,1-1-1,-1 0 1,-3 6-1,0-2 21,-1-1 0,0 0 1,0 1-1,0-2 0,-1 1 0,0-1 1,0-1-1,0 1 0,-1-1 0,-18 7 1,15-7 14,-1-1 0,0 0 0,0-1 0,0-1 1,0 0-1,0 0 0,-24-2 0,34 0-67,0 0 0,0 0 1,-1 0-1,1-1 0,0 0 0,0 0 0,1 1 0,-1-1 0,0-1 0,0 1 1,0 0-1,1-1 0,-5-3 0,6 4 1,-1 0 0,1-1 0,0 1 0,0-1 0,1 1 0,-1-1 0,0 1 0,0-1 0,1 0 0,-1 1 0,1-1 0,-1 0 0,1 0 0,0 1 0,0-1 0,0 0 0,0 0 0,0 1 0,0-1 0,0 0 0,0 0 0,1 1 0,-1-1 0,1 0 0,0-2 0,15-31-189,6-11-96</inkml:trace>
</inkml:ink>
</file>

<file path=ppt/ink/ink3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6.933"/>
    </inkml:context>
    <inkml:brush xml:id="br0">
      <inkml:brushProperty name="width" value="0.05" units="cm"/>
      <inkml:brushProperty name="height" value="0.05" units="cm"/>
    </inkml:brush>
  </inkml:definitions>
  <inkml:trace contextRef="#ctx0" brushRef="#br0">1 467 14139,'1'2'221,"0"0"-1,0-1 1,1 1-1,-1-1 1,0 1-1,1-1 1,-1 0-1,1 1 1,0-1-1,-1 0 1,1 0-1,0 0 1,0 0 0,-1-1-1,1 1 1,0 0-1,0-1 1,0 1-1,0-1 1,0 0-1,0 1 1,0-1-1,0 0 1,0 0-1,0-1 1,0 1 0,0 0-1,0-1 1,0 1-1,0-1 1,3-1-1,4-1 122,-1 0-1,0 0 1,0-1-1,0 0 1,14-11-1,-13 7-122,0 1-1,0-2 1,-1 1 0,13-19 0,-18 24-175,-1-1 0,1 1 0,-1-1 0,0 0 0,0 0 0,-1 1 0,1-1 0,-1 0 0,0-1 1,0 1-1,0 0 0,0 0 0,-1 0 0,0-1 0,0 1 0,0-6 0,0 9-35,0 0 1,-1 1-1,1-1 0,0 0 0,0 0 1,-1 0-1,1 0 0,0 1 0,-1-1 1,1 0-1,-1 0 0,1 1 1,-1-1-1,1 0 0,-1 1 0,0-1 1,1 1-1,-1-1 0,0 1 0,1-1 1,-1 1-1,0-1 0,0 1 0,1 0 1,-1-1-1,0 1 0,0 0 1,0 0-1,0-1 0,1 1 0,-1 0 1,0 0-1,0 0 0,0 0 0,0 0 1,0 0-1,1 0 0,-1 1 1,0-1-1,0 0 0,0 0 0,0 1 1,1-1-1,-1 0 0,0 1 0,0-1 1,1 1-1,-2 0 0,-2 2 15,-1-1-1,1 1 1,0 1 0,0-1-1,0 0 1,1 1-1,-4 4 1,1 2-16,-1 0 0,2 1 0,0-1-1,0 1 1,1 0 0,0 1 0,1-1 0,1 1 0,-1-1 0,2 1 0,0 0 0,0 0 0,1-1 0,0 1 0,5 23 0,-5-31-9,1 0 0,0-1 0,0 1 1,1-1-1,-1 1 0,1-1 0,0 0 1,0 0-1,0 1 0,0-1 0,0-1 1,1 1-1,4 5 0,-5-7 2,1 1-1,-1-1 0,0 0 0,0 0 1,0 0-1,1 0 0,-1 0 1,1 0-1,-1-1 0,0 1 0,1-1 1,-1 1-1,1-1 0,-1 0 1,1 0-1,-1 0 0,1 0 0,-1-1 1,1 1-1,-1-1 0,5-1 1,0-1 1,0 0 0,0 0 0,-1-1 0,1 0 0,-1 0 0,0 0 0,8-7 0,37-42 17,-39 39-61,0 0 0,1 2 0,18-15 0,-29 26 29,-1-1 0,1 1-1,0 0 1,0 0 0,0 0-1,0 0 1,-1 0-1,1 1 1,0-1 0,0 1-1,0-1 1,1 1 0,-1 0-1,0-1 1,0 1-1,0 0 1,0 0 0,0 1-1,4 0 1,-4 0-5,1 0 1,-1 0-1,0 1 1,0-1-1,0 1 1,1-1-1,-2 1 1,1 0-1,0 0 1,0 0-1,0 0 1,-1 0-1,0 0 0,1 1 1,0 2-1,4 7-60,-1 0 0,6 23-1,-9-26 91,1 0-1,0 0 0,0 0 0,1-1 0,0 1 0,9 14 0,-12-22-2,0 0 0,0 0 0,0 0 1,0-1-1,0 1 0,0 0 0,0-1 0,0 1 0,1-1 0,-1 1 0,0-1 1,0 1-1,0-1 0,0 0 0,1 0 0,-1 0 0,0 1 0,0-1 0,1 0 1,-1 0-1,0-1 0,0 1 0,1 0 0,-1 0 0,0-1 0,0 1 0,0 0 1,0-1-1,1 1 0,-1-1 0,0 0 0,0 1 0,0-1 0,0 0 0,0 0 1,1-1-1,5-4 42,1-1 0,-1 0-1,9-11 1,-11 12-23,21-25 38,102-128-816,-114 138 507,-1 0 0,-1-1 1,-1 0-1,-1-1 1,-1 0-1,8-30 0,-10 20 66,-1 0 0,-1-1 0,0-47 0,-4 138 509,15 110 0,25-2-152,-32-138-117,0-1 0,3 0-1,27 48 1,-22-53-468,-31-37-657,-145-111 824,48 42 2320,108 83-1968,1 0-1,0 0 1,-1 0-1,1 0 0,0-1 1,0 1-1,1 0 1,-4-6-1,5 7-91,0 1 0,0-1 0,0 0 1,-1 0-1,1 1 0,0-1 0,0 0 0,1 0 0,-1 1 0,0-1 0,0 0 1,0 0-1,0 1 0,1-1 0,-1 0 0,0 1 0,1-1 0,-1 0 0,0 1 1,1-1-1,-1 1 0,1-1 0,-1 1 0,1-1 0,-1 1 0,1-1 0,-1 1 1,1-1-1,0 1 0,-1-1 0,1 1 0,0 0 0,-1-1 0,1 1 1,0 0-1,0 0 0,-1 0 0,1 0 0,1-1 0,13-4-52,2 1 0,20-3 1,22-6-289,-14-3 196,3-5-40</inkml:trace>
</inkml:ink>
</file>

<file path=ppt/ink/ink3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7.580"/>
    </inkml:context>
    <inkml:brush xml:id="br0">
      <inkml:brushProperty name="width" value="0.05" units="cm"/>
      <inkml:brushProperty name="height" value="0.05" units="cm"/>
    </inkml:brush>
  </inkml:definitions>
  <inkml:trace contextRef="#ctx0" brushRef="#br0">1 7 17260,'2'0'158,"0"1"1,0-1-1,0 1 1,0 0-1,0 0 1,0 0-1,-1 0 1,1 0-1,0 0 1,0 0-1,-1 1 1,1-1-1,-1 0 1,1 1-1,-1 0 1,0-1-1,0 1 1,2 2-1,18 38 1359,-12-22-611,11 20-121,3 0-1,42 56 1,-62-92-743,0-1 1,0 0-1,0 1 1,1-1-1,-1-1 1,1 1-1,0 0 1,-1-1-1,6 3 1,-9-5-31,1 0 1,0 1-1,0-1 1,0 0-1,0 0 1,0 0-1,0 1 1,0-1-1,0 0 1,0 0-1,0 0 1,0-1-1,0 1 1,0 0-1,0 0 1,0 0-1,0-1 1,2 0 0,-2 0-3,0 0 1,0 0-1,0 0 1,0 0-1,0 0 1,0 0-1,0-1 1,0 1-1,0 0 1,0 0-1,-1-1 1,1 1-1,-1-1 1,1 1-1,-1-1 1,1-1 0,1-9 33,0 0 1,-1 0-1,0 0 1,-1 0-1,0 0 1,-1 0-1,-4-19 1,1 11 5,-1 0 0,-1 1 0,-14-33 0,4 21-12,15 30-35,0-1 0,0 1 0,0 0 0,0-1 0,0 1 0,-1 0-1,1 0 1,0 0 0,0 0 0,-1 0 0,1 0 0,-1 0 0,1 0 0,-1 0 0,1 1 0,-1-1-1,-1 0 1,2 1-2,1 0-1,-1 0 1,1 0 0,-1 0-1,0 1 1,1-1-1,-1 0 1,1 0-1,0 1 1,-1-1 0,1 0-1,-1 0 1,1 1-1,-1-1 1,1 1-1,0-1 1,-1 0-1,1 1 1,0-1 0,-1 1-1,1-1 1,0 1-1,0-1 1,-1 1-1,1-1 1,0 1 0,0-1-1,0 1 1,0-1-1,0 1 1,0-1-1,0 1 1,0-1-1,0 2 1,0 20-1,1-17-18,0 0-1,0-1 1,0 1-1,1-1 0,-1 1 1,1-1-1,0 1 1,1-1-1,-1 0 0,1 0 1,-1 0-1,1-1 1,0 1-1,1 0 0,-1-1 1,1 0-1,-1 0 1,1 0-1,0 0 0,0-1 1,7 4-1,-6-4-37,0 0 1,1 0-1,-1-1 0,1 0 1,-1 0-1,1 0 0,0 0 1,-1-1-1,1 0 0,0 0 1,0-1-1,-1 0 0,1 0 1,-1 0-1,1 0 0,-1-1 1,1 0-1,5-3 0,21-17-204</inkml:trace>
</inkml:ink>
</file>

<file path=ppt/ink/ink3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08.572"/>
    </inkml:context>
    <inkml:brush xml:id="br0">
      <inkml:brushProperty name="width" value="0.05" units="cm"/>
      <inkml:brushProperty name="height" value="0.05" units="cm"/>
    </inkml:brush>
  </inkml:definitions>
  <inkml:trace contextRef="#ctx0" brushRef="#br0">127 178 7242,'15'20'1195,"-11"-16"-909,-1 1 0,1-1 0,-1 0 0,1 0-1,7 5 1,-9-8-246,-1 0 0,1 0 1,-1 0-1,1-1 0,-1 1 0,1-1 0,-1 1 0,1-1 0,-1 1 1,1-1-1,0 0 0,-1 0 0,1 0 0,0 0 0,-1 0 1,1 0-1,0-1 0,-1 1 0,1 0 0,-1-1 0,1 1 0,-1-1 1,4-1-1,-2 0 131,0 0 1,0 0-1,0-1 1,0 1 0,-1-1-1,1 1 1,-1-1-1,1 0 1,-1 0-1,0 0 1,0 0 0,0-1-1,-1 1 1,1-1-1,-1 1 1,0-1 0,0 1-1,0-1 1,0 1-1,0-1 1,-1 0-1,0 1 1,0-1 0,0-6-1,0 7 84,-1 0 0,1 0 0,0 0 0,-1 0 0,0 0 0,0 1 0,0-1-1,0 0 1,0 0 0,0 0 0,-1 1 0,1-1 0,-1 1 0,0-1 0,0 1 0,0 0 0,0-1 0,0 1 0,0 0 0,-1 0-1,1 1 1,0-1 0,-1 0 0,0 1 0,1 0 0,-1-1 0,0 1 0,0 0 0,0 1 0,-4-2 0,-1 1-159,1 1 0,0 0-1,-1 1 1,1-1 0,0 1 0,0 0 0,0 1 0,0 0 0,0 0 0,0 1 0,0 0 0,0 0 0,1 0 0,0 1 0,-1 0 0,1 0 0,1 0 0,-1 1 0,-5 6 0,5-5-86,1 0 0,0 0 1,0 0-1,1 1 1,-1-1-1,2 1 0,-1 1 1,1-1-1,0 0 0,0 1 1,1-1-1,0 1 1,0 0-1,1 0 0,0 0 1,0 0-1,1 11 0,0-17-8,1 1 0,-1-1-1,0 1 1,1-1-1,-1 1 1,1-1-1,0 1 1,0-1-1,0 0 1,0 0 0,0 1-1,0-1 1,0 0-1,1 0 1,-1 0-1,1 0 1,0 0 0,0-1-1,3 4 1,-2-3 1,0-1 0,1 0 0,-1 1 0,0-1 0,0 0 0,1-1 0,-1 1 0,0-1 0,1 1 0,-1-1 0,0 0 0,1 0 0,3-1 0,4-1 4,0 0 0,0 0 0,0-2-1,0 1 1,-1-1 0,1-1 0,16-10-1,-6 2 10,-1-2-1,-1 0 0,0-2 1,-1 0-1,20-24 0,-30 31-5,0-1 0,0 1-1,-1-1 1,0-1 0,-1 1-1,-1-1 1,0 0 0,0 0-1,-1-1 1,-1 1 0,3-21 0,-7 22 43,-4 13-14,-4 16-3,4 0-75,1 0 0,1 1 1,1 0-1,1 0 1,0 0-1,2-1 1,0 1-1,1 0 0,0 0 1,2-1-1,8 27 1,-11-41-60,1 0 1,-1 0 0,1 0-1,0-1 1,0 1 0,0 0-1,1-1 1,-1 0 0,1 1-1,0-1 1,0 0 0,0 0-1,0-1 1,1 1-1,-1-1 1,1 1 0,-1-1-1,1 0 1,0 0 0,0-1-1,0 1 1,0-1 0,0 0-1,0 0 1,4 0 0,21 3-486</inkml:trace>
</inkml:ink>
</file>

<file path=ppt/ink/ink3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11.773"/>
    </inkml:context>
    <inkml:brush xml:id="br0">
      <inkml:brushProperty name="width" value="0.05" units="cm"/>
      <inkml:brushProperty name="height" value="0.05" units="cm"/>
    </inkml:brush>
  </inkml:definitions>
  <inkml:trace contextRef="#ctx0" brushRef="#br0">72 32 16420,'0'-12'1178,"1"-6"-32,-1 17-182,0 9 546,2 25-763,1-1 0,1 1 0,13 51 1,39 94-495,-21-77 215,83 166 0,-110-257-292,-6-13-48,-6-19-247,0 10-286,-1 2-1,-1-1 0,1 1 0,-2-1 0,1 2 0,-2-1 1,1 1-1,-16-15 0,-4 1-1731,-46-32-1,50 40 969,0-2 0,1 0 0,-35-38-1,55 53 1386,0 1 0,1-1 0,-1 0-1,1 0 1,0 0 0,-1 0-1,1 0 1,0 0 0,0 0-1,0 0 1,1 0 0,-1-1 0,1 1-1,-1-5 1,1 7-131,0-1 1,0 0-1,0 1 0,0-1 1,0 1-1,1-1 1,-1 1-1,0-1 0,0 1 1,1 0-1,-1-1 0,0 1 1,1-1-1,-1 1 1,1-1-1,-1 1 0,0 0 1,1-1-1,-1 1 0,1 0 1,-1 0-1,2-1 1,21-1 1732,44 8 431,51 2-486,-100-8-1950,1 0 1,-1-1-1,0-2 1,23-4-1,-37 6 132,1-1 0,-1 1 0,0-1 0,0 0 0,0 0 0,0 0 0,-1 0 0,1-1 0,3-2-1,2-8-358</inkml:trace>
</inkml:ink>
</file>

<file path=ppt/ink/ink3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13.047"/>
    </inkml:context>
    <inkml:brush xml:id="br0">
      <inkml:brushProperty name="width" value="0.05" units="cm"/>
      <inkml:brushProperty name="height" value="0.05" units="cm"/>
    </inkml:brush>
  </inkml:definitions>
  <inkml:trace contextRef="#ctx0" brushRef="#br0">11 215 15283,'-2'4'420,"1"0"-1,-1 0 0,1 0 1,-1 0-1,1 0 1,1 1-1,-1-1 0,0 0 1,1 1-1,0-1 1,0 1-1,1-1 0,-1 0 1,1 1-1,0-1 1,2 6-1,-3-7-324,1-1-1,0 0 1,0 0-1,0 0 1,0 0-1,1 0 1,-1 0-1,0 0 1,1 0-1,0 0 1,-1-1-1,1 1 1,0-1-1,0 1 1,0-1-1,0 0 1,0 1-1,0-1 1,0 0-1,0-1 1,0 1-1,0 0 1,1 0-1,-1-1 1,0 0 0,1 1-1,-1-1 1,0 0-1,1 0 1,-1 0-1,0 0 1,4-1-1,2-1-15,-1 0 0,1-1 0,0 0 0,-1 0 0,0-1 0,0 1 0,0-2 1,0 1-1,-1-1 0,11-9 0,1-3 13,-2 0 0,20-27 0,-24 28-32,0-2 0,11-21 0,-19 31-39,0 0 0,-1 0 0,0 0-1,0-1 1,-1 1 0,0-1 0,1-16-1,-3 23-16,1 0 0,-1 1-1,0-1 1,0 0-1,0 0 1,0 0-1,-1 1 1,1-1 0,-1 0-1,1 0 1,-1 1-1,1-1 1,-1 0-1,0 1 1,0-1 0,0 1-1,1-1 1,-2 1-1,1-1 1,0 1-1,0 0 1,0-1 0,-1 1-1,1 0 1,-1 0-1,1 0 1,-1 0-1,1 0 1,-1 0 0,1 0-1,-1 1 1,0-1-1,0 1 1,1-1-1,-1 1 1,0 0 0,0-1-1,1 1 1,-4 0-1,-2 1 0,1-1 0,0 1-1,0 0 1,-1 1 0,1-1-1,0 1 1,0 0-1,1 1 1,-1-1 0,-6 5-1,2 0-4,1 1-1,0 0 0,0 1 0,1 0 0,0 0 0,0 0 1,1 1-1,0 0 0,1 1 0,0-1 0,1 1 0,0 0 1,1 1-1,0-1 0,1 1 0,0 0 0,1 0 0,0 0 1,1 0-1,0 0 0,1 0 0,0 0 0,3 16 0,-2-24-40,0-1-1,0 1 0,0 0 0,0-1 1,0 1-1,1-1 0,0 0 0,0 0 0,0 1 1,0-1-1,0 0 0,1-1 0,-1 1 0,1 0 1,-1-1-1,1 1 0,5 2 0,-4-3-99,1 1 0,0-1 0,0 0-1,1-1 1,-1 1 0,0-1-1,1 0 1,-1 0 0,0-1 0,11 0-1,2-1-129,1-2 0,-1 0 0,1-1 0,-1-1 0,0 0 0,17-9 0,34-19-527</inkml:trace>
</inkml:ink>
</file>

<file path=ppt/ink/ink3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13.558"/>
    </inkml:context>
    <inkml:brush xml:id="br0">
      <inkml:brushProperty name="width" value="0.05" units="cm"/>
      <inkml:brushProperty name="height" value="0.05" units="cm"/>
    </inkml:brush>
  </inkml:definitions>
  <inkml:trace contextRef="#ctx0" brushRef="#br0">117 1 20140,'-3'0'177,"-1"-1"0,0 1 1,0 0-1,0 0 0,1 1 0,-1-1 0,0 1 0,0 0 0,1 0 0,-1 0 0,1 0 0,-1 1 0,1-1 0,-1 1 0,1 0 0,0 0 0,-4 3 1,3-1-65,0 0 0,0 0-1,0 0 1,0 0 0,1 1 0,-1 0 0,1 0 0,1 0 0,-1 0 0,-3 11 0,4-11-104,0 0 0,1 1 0,0-1 0,0 0 0,1 1 0,-1-1 0,1 1 0,0-1 0,1 1 0,-1-1 0,3 9 0,-2-10-22,1 0 1,-1-1 0,1 1 0,-1-1 0,1 0 0,0 1-1,0-1 1,1 0 0,-1 0 0,1 0 0,-1 0 0,1-1-1,0 1 1,0-1 0,0 0 0,0 1 0,6 1 0,7 3-60,0-1 1,28 6 0,-24-7-29,37 14 0,-52-17 92,-1 0-1,1 1 0,-1-1 0,0 1 0,1 0 0,-1 0 0,-1 0 0,1 1 0,0-1 0,-1 1 0,0 0 0,5 7 0,-6-7 33,0 1-1,0 0 1,-1 0-1,1 0 0,-1 0 1,0 1-1,-1-1 1,1 0-1,-1 0 1,0 1-1,-1-1 1,1 0-1,-1 0 1,0 0-1,0 0 0,0 1 1,-1-1-1,-4 8 1,2-4 81,0 0 0,-1 0 0,0 0 1,-1-1-1,0 1 0,0-1 0,-1-1 0,-13 12 0,14-13-1,-1-1 0,0-1 0,-1 0 0,1 0 0,-13 5 0,18-8-152,0 0 0,0 0 0,-1 0-1,1-1 1,0 1 0,-1-1 0,1 1-1,0-1 1,-1 0 0,1 0 0,0 0 0,-1 0-1,1-1 1,0 1 0,-1-1 0,1 1 0,0-1-1,0 0 1,-1 1 0,1-1 0,0-1 0,0 1-1,0 0 1,-2-2 0,4 3 25,-1-1 0,0 0 0,1 0-1,-1 1 1,0-1 0,1 0 0,-1 0 0,1 0 0,-1 0 0,1 0 0,0 0 0,-1 0-1,1 0 1,0 0 0,0 1 0,0-1 0,-1 0 0,1 0 0,0 0 0,0 0-1,1 0 1,-1 0 0,0 0 0,0 0 0,0 0 0,1-2 0,7-13-408</inkml:trace>
</inkml:ink>
</file>

<file path=ppt/ink/ink3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16.018"/>
    </inkml:context>
    <inkml:brush xml:id="br0">
      <inkml:brushProperty name="width" value="0.05" units="cm"/>
      <inkml:brushProperty name="height" value="0.05" units="cm"/>
    </inkml:brush>
  </inkml:definitions>
  <inkml:trace contextRef="#ctx0" brushRef="#br0">1 282 13747,'1'-7'413,"1"0"0,0 0-1,0 0 1,0 0 0,1 0 0,0 1 0,1 0-1,5-10 1,39-46 1754,-40 53-1744,13-15 407,38-35-1,-52 52-732,1 1 1,1-1 0,-1 1-1,1 1 1,0 0 0,0 0 0,1 1-1,-1 0 1,11-3 0,-17 7-76,0-1 0,-1 1 0,1 0 0,0-1 0,-1 1 0,1 1 0,0-1 0,-1 0 0,1 1 0,0-1 0,-1 1 0,1 0 0,-1 0 0,1 0 0,-1 0 0,4 2 0,-2 0 5,0 0 0,-1 0 0,1 0 0,-1 1 0,1-1 0,-1 1 0,0 0 0,3 6 0,3 8 60,-1-1 0,0 1 0,7 31 0,-10-35-19,34 158 762,-19-72 398,-20-100-1209,0 0 0,0 0 1,0 0-1,0 0 0,0 0 0,0 0 1,0 0-1,0 0 0,0 0 1,0 0-1,0 0 0,0 0 0,0 0 1,0 0-1,0 0 0,1 0 0,-1 0 1,0 0-1,0 0 0,0 0 1,0 0-1,0 0 0,0 0 0,0 0 1,0 0-1,0 0 0,0 0 0,0 0 1,0 0-1,0 0 0,0 0 1,0 0-1,0 0 0,0 0 0,0 0 1,0 0-1,0 0 0,0 0 0,1 0 1,-1 0-1,0 0 0,0 0 1,0 0-1,0 0 0,2-10 296,0-13-52,-2-7-91,-1 0 0,-1 0-1,-2 0 1,-1 0-1,-1 1 1,-1 0-1,-2 0 1,-1 1-1,-2 0 1,-14-27 0,25 53-165,-13-17 91,14 18-96,0 1-1,-1-1 1,1 1-1,-1-1 1,1 1-1,0-1 1,-1 1-1,1 0 0,-1-1 1,0 1-1,1-1 1,-1 1-1,1 0 1,-1 0-1,0-1 1,1 1-1,-1 0 1,0 0-1,1 0 0,-1 0 1,1 0-1,-1 0 1,0 0-1,1 0 1,-1 0-1,0 0 1,1 0-1,-2 0 1,35 0-72,-27-2 126,3-1-255,1 0 0,0 1 1,-1 0-1,1 0 0,0 1 1,0 0-1,0 1 0,0 0 1,0 1-1,17 3 0,-10 1-137,-1-8-126</inkml:trace>
</inkml:ink>
</file>

<file path=ppt/ink/ink3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17.807"/>
    </inkml:context>
    <inkml:brush xml:id="br0">
      <inkml:brushProperty name="width" value="0.05" units="cm"/>
      <inkml:brushProperty name="height" value="0.05" units="cm"/>
    </inkml:brush>
  </inkml:definitions>
  <inkml:trace contextRef="#ctx0" brushRef="#br0">10 0 17804,'-1'4'278,"0"-1"0,0 1 0,0 0 0,1-1 1,0 1-1,-1 0 0,2 6 0,-1 5 15,-4 42 264,2-1 0,4 0 0,1 0 0,17 88 1,-18-138-506,-1-1 1,1 1 0,0 0-1,0 0 1,1-1-1,0 0 1,4 9 0,-6-13-27,0 0 0,0 0 0,0 0 0,1 0 0,-1 0 0,0 0 0,0 0 0,0 0 0,1 0 0,-1 0 0,1-1 0,-1 1 0,0 0 0,1-1 1,-1 1-1,1-1 0,-1 0 0,1 0 0,-1 1 0,1-1 0,0 0 0,-1 0 0,1 0 0,-1-1 0,1 1 0,-1 0 0,1 0 0,-1-1 0,1 1 0,-1-1 0,1 0 0,-1 1 1,2-2-1,6-3 91,-1-1 0,0 0 0,0 0 0,-1-1 0,0 0 0,0 0 0,-1-1 0,1 0 0,7-13 0,42-84 639,-50 93-675,49-107 379,-55 118-459,0 1 1,0 0-1,0-1 0,0 1 1,0 0-1,0-1 1,1 1-1,-1 0 1,0-1-1,0 1 1,0 0-1,0-1 0,1 1 1,-1 0-1,0-1 1,0 1-1,1 0 1,-1 0-1,0-1 0,1 1 1,-1 0-1,0 0 1,0 0-1,1-1 1,-1 1-1,1 0 0,-1 0 1,0 0-1,1 0 1,-1 0-1,1 0 1,3 11 15,-1 33-25,-2-34 3,0 34-18,0-5-1,7 41 0,-7-70 27,1 0 0,1 0 0,-1 0 0,1-1 0,1 1 0,0-1 0,0 0 0,1 0 0,7 10 0,-10-17 7,-1 0 0,1 0 0,-1 0 0,1-1 0,0 1 0,-1-1 0,1 1 0,0-1 0,0 0-1,0 1 1,0-1 0,0 0 0,1 0 0,-1-1 0,0 1 0,0 0 0,1-1 0,-1 1 0,5-1 0,-4 0 12,1 0-1,-1-1 1,1 0 0,-1 0-1,0 0 1,1 0 0,-1 0 0,0-1-1,0 1 1,0-1 0,0 0 0,3-2-1,4-4 74,0-1 1,-1 0-1,-1 0 0,1-1 0,-2 0 0,10-15 0,-7 9 83,-1-1 0,-1-1 0,8-25 1,-13 35-109,0-1 0,-1 0 0,0 1 0,-1-1 0,0 0 0,-1 0 0,1 0 0,-2 0 1,-1-12-1,2 20-61,0-1 1,0 1 0,0 0 0,-1 0-1,1 0 1,0 0 0,-1 0-1,1-1 1,-1 1 0,1 0 0,-1 0-1,0 0 1,1 0 0,-1 0-1,0 0 1,0 1 0,0-1 0,0 0-1,-1-1 1,1 2-6,0 0-1,0-1 0,1 1 1,-1 0-1,0 0 1,0 0-1,1 0 1,-1 1-1,0-1 1,0 0-1,0 0 0,1 0 1,-1 1-1,0-1 1,1 0-1,-1 1 1,0-1-1,1 0 1,-1 1-1,0-1 0,1 1 1,-1 0-1,-3 2-2,1 0 0,0 1 0,0-1 0,0 1 0,0 0 0,1 0 0,0 0 0,-3 5 0,3-2-9,0 0-1,0 1 1,0-1-1,1 0 0,0 1 1,1-1-1,0 1 1,0-1-1,0 1 0,3 9 1,-3-15 1,0 1 0,1-1 0,-1 0 0,1 0 0,0 1 0,0-1-1,0 0 1,0 0 0,0 0 0,0 0 0,1 0 0,-1 0 0,1-1 0,-1 1 0,1 0 0,0-1 0,0 1 0,-1-1 0,1 0 0,0 1 0,0-1 0,0 0 0,1 0-1,-1 0 1,0-1 0,0 1 0,0 0 0,1-1 0,-1 1 0,0-1 0,1 0 0,-1 0 0,0 0 0,1 0 0,-1 0 0,0-1 0,3 0 0,5-1-42,-1-1 1,1 0 0,-1 0-1,0-1 1,-1-1 0,1 1-1,-1-2 1,15-10 0,-1-2-157,36-38 0,-8-2-97,-45 52 253,0-1 0,-1-1 0,1 1-1,-1-1 1,-1 1 0,6-17 0,-9 23 41,0 0 1,1 0 0,-1 0 0,0 0-1,0 0 1,0 0 0,1 0-1,-1 0 1,0 0 0,-1 0 0,1-1-1,0 1 1,0 0 0,0 0-1,-1 0 1,1 0 0,0 0 0,-1 0-1,1 0 1,-1 0 0,1 0-1,-1 0 1,0 1 0,1-1 0,-2-1-1,1 1 3,0 1 0,0 0-1,0-1 1,0 1-1,0 0 1,0 0 0,0-1-1,0 1 1,0 0-1,-1 0 1,1 0 0,0 0-1,0 0 1,0 1 0,0-1-1,0 0 1,0 0-1,0 1 1,0-1 0,0 1-1,0-1 1,0 1-1,0-1 1,0 1 0,1 0-1,-3 0 1,-5 7-1,0 0 1,0 0-1,0 1 0,1 0 1,1 0-1,-1 1 0,1 0 1,1 0-1,0 0 0,0 1 1,1-1-1,1 1 0,0 0 1,0 0-1,-1 16 0,3-26 8,1 1 1,0-1-1,0 1 0,-1-1 0,1 1 0,0-1 1,1 1-1,-1-1 0,0 1 0,0-1 1,1 1-1,-1-1 0,0 0 0,1 1 0,0-1 1,-1 0-1,1 1 0,0-1 0,-1 0 0,1 0 1,0 1-1,0-1 0,0 0 0,2 1 0,-2-1 2,1-1 0,0 1 0,0-1 0,0 0 0,0 1 0,0-1 0,0 0 0,0 0 0,0 0-1,0-1 1,0 1 0,0 0 0,0-1 0,0 1 0,0-1 0,0 0 0,3-1 0,52-27 44,-42 20-45,-1 1 1,1 1 0,31-10-1,-42 15-4,1 1-1,-1 1 1,0-1 0,1 1-1,-1-1 1,0 1-1,1 1 1,-1-1-1,0 0 1,1 1-1,-1 0 1,0 0-1,0 0 1,0 1-1,1-1 1,-1 1-1,-1 0 1,1 0-1,6 5 1,0 2 0,-1 1-1,0 0 1,0 0 0,-1 1 0,-1 0 0,0 1 0,0-1-1,8 22 1,10 16 41,-24-47-30,1 0 0,-1 1-1,1-1 1,-1 0 0,1 0 0,-1 0-1,1 0 1,0 0 0,0-1-1,0 1 1,0 0 0,0-1-1,1 0 1,-1 1 0,0-1 0,4 1-1,-3-1 1,-1-1-1,0 0 0,0 0 1,0 0-1,0-1 0,0 1 1,0 0-1,0-1 0,0 1 1,0-1-1,0 0 1,0 1-1,-1-1 0,1 0 1,0 0-1,0 0 0,-1-1 1,1 1-1,0 0 0,-1-1 1,3-1-1,9-13 44,1 1 0,-2-2 0,13-21 0,-18 25-40,2 0 0,0 0 0,0 0 0,2 1 0,-1 1 0,25-21 0,-34 31-17,1 0 1,-1 0-1,1 0 1,-1 0-1,1 0 1,-1 1 0,1-1-1,0 0 1,-1 1-1,1-1 1,0 1-1,0 0 1,-1 0-1,4-1 1,-3 2 0,-1-1-1,0 1 1,1-1-1,-1 1 1,0 0-1,0-1 1,1 1-1,-1 0 1,0 0 0,0 0-1,0 0 1,0 0-1,0 0 1,0 0-1,0 0 1,0 0-1,-1 0 1,1 1 0,0-1-1,0 2 1,4 9-21,0 0 0,-1 0-1,4 26 1,-5-24 20,1 0-1,9 26 0,-13-39 7,0 0 0,0-1 0,1 1 0,-1-1 0,0 1 1,0 0-1,1-1 0,-1 1 0,1-1 0,-1 1 0,0-1 0,1 1 0,-1-1 0,1 1 0,-1-1 1,1 1-1,0-1 0,-1 0 0,1 1 0,-1-1 0,1 0 0,0 1 0,-1-1 0,1 0 0,-1 0 0,1 0 1,0 0-1,-1 0 0,1 1 0,0-1 0,0 0 0,-1 0 0,1-1 0,0 1 0,-1 0 0,1 0 0,0 0 1,-1 0-1,1-1 0,-1 1 0,1 0 0,0 0 0,-1-1 0,1 1 0,-1-1 0,1 1 0,-1 0 1,1-1-1,-1 1 0,1-1 0,-1 1 0,1-2 0,5-4-4,-1 0 0,1-1 1,6-11-1,-4 5-119,-6 11-27,0-1 0,0 1 1,0 0-1,0-1 0,1 1 1,-1 0-1,0 0 0,4-1 1,-6 3 104,1-1 1,-1 1 0,0 0-1,1 0 1,-1 0 0,0 0-1,0 0 1,1 0 0,-1 0 0,0 0-1,1 0 1,-1 0 0,0 0-1,1 0 1,-1 0 0,0 0 0,0 0-1,1 0 1,-1 0 0,0 1-1,1-1 1,-1 0 0,0 0 0,0 0-1,1 0 1,-1 1 0,0-1-1,0 0 1,1 0 0,-1 0 0,0 1-1,5 18-251,-5-11 93,-1-1 0,1 1 0,-4 12 0,-3 3-334</inkml:trace>
</inkml:ink>
</file>

<file path=ppt/ink/ink3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18.321"/>
    </inkml:context>
    <inkml:brush xml:id="br0">
      <inkml:brushProperty name="width" value="0.05" units="cm"/>
      <inkml:brushProperty name="height" value="0.05" units="cm"/>
    </inkml:brush>
  </inkml:definitions>
  <inkml:trace contextRef="#ctx0" brushRef="#br0">272 1 14963,'-6'9'499,"1"1"0,0 0 0,0 0 0,1 0 0,1 0 0,-1 1 0,1-1 0,1 1 1,0 0-1,0 13 0,-1-2 694,-8 50 690,-2 98-1,12-139-1584,2 0-1,2 0 1,0-1-1,2 1 1,17 56-1,-18-75-270,1 0 0,9 15 0,-13-24-62,0-1 1,0 0-1,0 0 1,1 0-1,-1 0 1,1 0-1,0 0 0,-1 0 1,1 0-1,0-1 1,0 1-1,0-1 1,0 1-1,0-1 1,1 0-1,-1 0 0,0 0 1,1 0-1,2 1 1,-5-2 8,1 0 0,-1 0 0,0 0 0,0 0 0,1 0 0,-1 0 0,0 0 0,0 0 0,1 0 0,-1 0 0,0 0 0,0 0 0,0 0 0,1 0 0,-1 0 0,0-1 0,0 1 0,1 0 0,-1 0 0,0 0 0,0 0 0,1 0 0,-1 0 0,0-1 0,0 1 0,0 0 0,0 0 0,1 0 0,-1 0 0,0-1 0,0 1 0,0 0 0,0 0 0,0-1 0,0 1 0,1 0 0,-1 0 0,0-1 0,0 1 0,0 0 0,0 0 0,0 0 0,0-1 0,-6-14-954,-13-12-429,-5-1 251,-1 2 1,-55-44-1,-15-2 2123,49 38 973,45 33-1839,0 1 0,1-1-1,-1 1 1,0-1-1,0 0 1,0 1-1,1-1 1,-1 0-1,1 0 1,-1 1-1,0-1 1,1 0 0,-1 0-1,1 0 1,0 0-1,-1 0 1,1 0-1,-1-1 1,2 2-48,-1-1 1,0 0-1,0 1 0,0-1 1,0 1-1,1-1 1,-1 1-1,0-1 0,0 1 1,1-1-1,-1 1 1,0-1-1,1 1 1,-1-1-1,1 1 0,-1-1 1,1 1-1,-1 0 1,1-1-1,-1 1 0,1 0 1,0-1-1,5-2 160,0 1 0,0 0 0,1 0 0,9-1 0,-4 0-29,228-75-1362,-187 57 838</inkml:trace>
</inkml:ink>
</file>

<file path=ppt/ink/ink3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19.213"/>
    </inkml:context>
    <inkml:brush xml:id="br0">
      <inkml:brushProperty name="width" value="0.05" units="cm"/>
      <inkml:brushProperty name="height" value="0.05" units="cm"/>
    </inkml:brush>
  </inkml:definitions>
  <inkml:trace contextRef="#ctx0" brushRef="#br0">0 1 16355,'4'139'5587,"-1"-101"-5230,2 0 0,1 0 0,15 50 0,-19-80-265,1-1-1,-1 0 1,1 0-1,1 0 1,-1-1 0,8 11-1,-10-16-59,0 0-1,0 1 1,0-1-1,1 0 1,-1 0-1,0 0 1,1 0 0,-1 0-1,1 0 1,-1 0-1,1 0 1,-1-1-1,1 1 1,0 0-1,-1-1 1,1 0 0,0 1-1,-1-1 1,1 0-1,0 0 1,0 0-1,-1 0 1,1 0-1,0 0 1,-1 0 0,1-1-1,0 1 1,0-1-1,-1 1 1,1-1-1,-1 1 1,1-1 0,2-2-1,5-3 87,0 0-1,-1-1 1,0 0 0,0 0 0,-1-1-1,1 0 1,-2 0 0,1-1 0,5-10-1,45-89 510,-52 98-576,41-106 166,-42 106-210,-2 10 0,-2 19-5,-7 59-40,3-45-22,1 1 1,2 0 0,5 62-1,-4-95 6,1 0 0,-1 1 1,0-1-1,0 0 0,1 0 0,-1 1 0,0-1 0,1 0 0,0 0 0,-1 0 0,1 1 0,0-1 0,-1 0 0,1 0 0,0 0 0,0 0 0,0 0 0,0-1 0,0 1 0,0 0 0,0 0 0,2 1 0,-2-2-21,1 0 0,-1 0 0,1 0 0,-1 1 0,1-1 0,-1-1 0,1 1 0,-1 0 1,1 0-1,-1 0 0,0-1 0,1 1 0,-1-1 0,1 1 0,-1-1 0,0 0 0,1 0 0,-1 1 0,0-1 0,2-1 0,16-15-418,2-6-170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0.846"/>
    </inkml:context>
    <inkml:brush xml:id="br0">
      <inkml:brushProperty name="width" value="0.05" units="cm"/>
      <inkml:brushProperty name="height" value="0.05" units="cm"/>
    </inkml:brush>
  </inkml:definitions>
  <inkml:trace contextRef="#ctx0" brushRef="#br0">175 0 15827,'-4'1'306,"0"1"0,1-1 0,-1 1 0,0 0-1,1 0 1,-1 0 0,1 0 0,0 0-1,-5 6 1,-27 28 1109,29-29-939,-49 61 1536,49-60-1800,1 0 1,0-1-1,1 2 1,0-1-1,0 0 1,1 1-1,-3 13 1,5-21-189,1-1 1,0 1-1,0 0 1,0 0-1,0 0 1,0 0-1,0 0 1,0-1-1,0 1 1,0 0-1,0 0 1,0 0-1,0 0 1,1 0-1,-1-1 1,0 1-1,1 0 1,-1 0-1,1 0 1,-1-1-1,1 1 1,-1 0-1,1-1 1,0 2-1,1-1 0,-1-1 0,0 1 0,0-1 0,1 1-1,-1-1 1,0 1 0,1-1 0,-1 0 0,1 0 0,-1 0 0,0 0 0,1 0-1,-1 0 1,2 0 0,6-2 31,-1 0 0,0 0 0,0 0-1,10-5 1,35-19 72,53-33-1,-71 37-125,1 2-1,0 1 0,1 2 1,51-15-1,-84 31-5,-1 0 1,0 0-1,1 0 1,0 1 0,-1-1-1,1 1 1,-1 0-1,1 0 1,-1 0-1,1 1 1,0-1-1,-1 1 1,1 0-1,-1 0 1,6 2-1,-7-1 1,0-1-1,0 1 1,0 0-1,-1-1 1,1 1-1,0 0 0,-1 0 1,1 0-1,-1 1 1,1-1-1,-1 0 1,0 1-1,0-1 0,0 0 1,-1 1-1,1-1 1,0 1-1,-1-1 1,0 1-1,1 0 0,-1 3 1,-1 7-15,2 21 10,-1-34 11,0 1 1,0-1-1,0 1 1,0-1-1,0 1 1,0-1-1,1 1 1,-1-1 0,0 0-1,0 1 1,1-1-1,-1 1 1,0-1-1,0 1 1,1-1-1,-1 0 1,0 1-1,1-1 1,-1 0-1,1 1 1,-1-1-1,1 0 1,-1 0-1,0 1 1,1-1-1,-1 0 1,1 0-1,-1 0 1,1 0-1,-1 0 1,1 1-1,-1-1 1,1 0-1,-1 0 1,1 0-1,-1 0 1,1 0-1,-1-1 1,1 1-1,-1 0 1,1 0-1,-1 0 1,1 0-1,-1 0 1,1-1 0,-1 1-1,0 0 1,1 0-1,-1-1 1,1 1-1,-1-1 1,47-30 112,-33 20-82,-1 2 0,23-12 0,-24 16-28,0 0-1,0 0 0,0 1 0,0 1 1,0 0-1,24-2 0,-30 5-10,0 0 1,0 0-1,0 0 0,0 1 0,0 0 1,0 0-1,-1 1 0,1 0 0,0 0 1,-1 0-1,1 0 0,-1 1 0,1 0 1,-1 0-1,0 1 0,6 5 0,12 14-36,-18-17 47,0-1-1,0 0 1,0 0-1,0-1 0,10 7 1,-13-10 2,0 0 1,1 0-1,-1 0 1,1-1-1,-1 1 1,1 0-1,-1-1 0,1 0 1,-1 0-1,1 1 1,0-1-1,-1-1 1,1 1-1,-1 0 0,1-1 1,-1 1-1,1-1 1,-1 0-1,4-1 1,7-5 42,0 1 0,21-15 1,-25 14-29,0 1 1,1 0 0,0 0-1,0 1 1,22-6-1,-31 10-22,0 1-1,1-1 1,-1 1-1,0 0 1,1 0-1,-1 0 1,0-1-1,0 1 1,1 1-1,-1-1 1,0 0-1,1 0 1,-1 0-1,0 1 1,1-1-1,-1 0 1,0 1-1,0 0 1,0-1-1,1 1 1,-1 0-1,0-1 1,1 2-1,-1 0-10,0-1-1,0 1 1,0-1 0,0 1 0,0 0-1,-1-1 1,1 1 0,-1 0 0,1 0-1,-1-1 1,1 1 0,-1 0-1,0 0 1,0 3 0,-1 4-224,0 0-1,0-1 1,-1 1-1,0 0 1,-5 14 0,3-8-289</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6:47.028"/>
    </inkml:context>
    <inkml:brush xml:id="br0">
      <inkml:brushProperty name="width" value="0.05" units="cm"/>
      <inkml:brushProperty name="height" value="0.05" units="cm"/>
    </inkml:brush>
  </inkml:definitions>
  <inkml:trace contextRef="#ctx0" brushRef="#br0">683 1 16428,'-5'4'1234,"-1"2"0,1-1 0,-8 11 0,0 0-805,-564 580 1943,574-593-2413,-28 23-854,15-21-192,16-5 1030,-1 0 0,1 0-1,-1 0 1,1 0 0,-1 0 0,1-1 0,0 1-1,-1 0 1,1 0 0,-1-1 0,1 1-1,-1 0 1,1 0 0,0-1 0,-1 1 0,1 0-1,0-1 1,-1 1 0,1-1 0,0 1 0,0 0-1,-1-1 1,1 1 0,0-1 0,0 1 0,0-1-1,0 1 1,-1-1 0,1 0 0,-1-5-128,0-1 0,0 1 1,1-1-1,0 0 1,0-7-1,1-5-160,-1-36-608</inkml:trace>
</inkml:ink>
</file>

<file path=ppt/ink/ink3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19.679"/>
    </inkml:context>
    <inkml:brush xml:id="br0">
      <inkml:brushProperty name="width" value="0.05" units="cm"/>
      <inkml:brushProperty name="height" value="0.05" units="cm"/>
    </inkml:brush>
  </inkml:definitions>
  <inkml:trace contextRef="#ctx0" brushRef="#br0">1 1 18084,'9'80'3045,"-2"87"1,-12 81-2333,1-138-117,3-74-470,-1-11 58,3 28 0,2-43-20,1-15-58,2-13-15,22-177 117,-2 11-269,-19 149 11,2 0 0,1 1 1,18-40-1,-24 65 19,0 0 0,1 0 0,0 1 1,1-1-1,-1 1 0,2 1 0,7-10 0,-12 16 17,0-1-1,0 0 1,0 0-1,0 1 1,0 0 0,1-1-1,-1 1 1,0 0-1,1 0 1,-1 0-1,1 0 1,-1 0-1,1 1 1,-1-1-1,1 1 1,0 0-1,-1 0 1,1-1-1,-1 2 1,1-1 0,0 0-1,-1 1 1,1-1-1,-1 1 1,1-1-1,-1 1 1,1 0-1,-1 0 1,0 1-1,1-1 1,3 3-1,-2 0-6,1 0-1,0 0 0,-1 1 0,0 0 0,0 0 0,-1 0 1,1 0-1,-1 0 0,0 1 0,0-1 0,-1 1 0,0 0 1,0 0-1,0 0 0,-1 0 0,1 0 0,-1 10 0,0-6 48,0 1-1,-1 0 0,0 0 0,-1-1 0,0 1 0,-1 0 1,0-1-1,-1 0 0,-6 16 0,6-20 22,0 0 1,0 0-1,-1 0 0,0 0 1,0 0-1,-1-1 1,1 0-1,-1 0 0,-8 6 1,11-9-98,-1 0 1,0 0 0,0 0-1,0 0 1,0 0-1,-1-1 1,1 0 0,0 0-1,-1 0 1,1 0 0,-1 0-1,1 0 1,-1-1 0,1 0-1,-1 0 1,1 0 0,-1 0-1,1 0 1,-1-1 0,-3 0-1,5 0-46,1 1 0,-1-1 0,0 0-1,0 0 1,1 0 0,-1 0-1,0 0 1,1 0 0,-1 0 0,1 0-1,0-1 1,-1 1 0,1-1 0,0 1-1,0-1 1,0 1 0,0-1 0,0 1-1,0-1 1,-1-3 0,0-1-9,1 1-1,0-1 1,0 1 0,1-1 0,0 1 0,0-9-1,5-28-676</inkml:trace>
</inkml:ink>
</file>

<file path=ppt/ink/ink3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0.610"/>
    </inkml:context>
    <inkml:brush xml:id="br0">
      <inkml:brushProperty name="width" value="0.05" units="cm"/>
      <inkml:brushProperty name="height" value="0.05" units="cm"/>
    </inkml:brush>
  </inkml:definitions>
  <inkml:trace contextRef="#ctx0" brushRef="#br0">151 61 15883,'1'-3'244,"-1"1"-1,0-1 0,1 1 0,-1-1 0,0 1 0,-1-1 1,1 1-1,0-1 0,-1 1 0,1-1 0,-1 1 0,0-1 1,0 1-1,0 0 0,0-1 0,0 1 0,0 0 0,-1 0 1,1 0-1,-3-3 0,3 4-123,-1 0 0,1 0 0,-1 1 0,1-1 0,-1 0 0,1 1 0,-1-1 0,1 0 1,-1 1-1,0 0 0,1-1 0,-1 1 0,0 0 0,0 0 0,1 0 0,-1 0 0,0 0 0,1 1 0,-1-1 0,0 0 0,1 1 0,-1-1 0,0 1 0,1 0 1,-1-1-1,1 1 0,-1 0 0,1 0 0,-1 0 0,1 0 0,-2 2 0,-3 2-7,0 0 0,1 1 1,0 0-1,-1 1 0,2-1 1,-1 1-1,1 0 0,0 0 0,0 0 1,1 0-1,-3 9 0,0 3-86,0 0-1,2 0 1,-4 29 0,6-31-29,1 0 1,2 25 0,-1-38 3,0 0-1,1 0 1,-1-1 0,1 1-1,0 0 1,0 0 0,0-1 0,0 1-1,1 0 1,-1-1 0,1 1-1,0-1 1,0 0 0,0 0 0,1 0-1,5 6 1,-7-8-1,1-1 1,0 1 0,0 0-1,0-1 1,0 1-1,0-1 1,0 1-1,0-1 1,0 0-1,0 0 1,0 0-1,0 0 1,0 0-1,0-1 1,0 1-1,0 0 1,0-1-1,-1 0 1,1 1-1,0-1 1,0 0-1,0 0 1,-1 0-1,1 0 1,0 0-1,-1 0 1,1-1-1,1-1 1,6-5 14,0 0 0,-1-1 0,10-12 0,1-7 132,-2-1 0,0-1 0,23-61 0,-38 88-129,-2 3-11,0-1-1,0 1 1,0-1 0,0 1 0,0 0-1,0-1 1,1 1 0,-1-1 0,0 1 0,0 0-1,0-1 1,1 1 0,-1 0 0,0-1-1,0 1 1,1 0 0,-1-1 0,0 1 0,0 0-1,1 0 1,-1-1 0,0 1 0,1 0 0,-1 0-1,1 0 1,-1-1 0,1 1 0,2 11 120,-3 34-39,-1-32-80,1 0-30,0 0 0,1-1 0,0 1 0,1 0 0,5 20 1,-6-32 16,-1 0 0,0 0 0,0 0 0,1 0 0,-1 0 0,1 0 0,-1 0 1,1 0-1,-1 0 0,1 0 0,0 0 0,0 0 0,-1 0 0,1-1 1,0 1-1,0 0 0,0-1 0,0 1 0,0 0 0,0-1 0,0 1 1,0-1-1,0 1 0,0-1 0,0 0 0,0 1 0,0-1 0,0 0 0,0 0 1,0 0-1,1 0 0,-1 0 0,0 0 0,0 0 0,0 0 0,0 0 1,0 0-1,0-1 0,0 1 0,1-1 0,-1 1 0,0 0 0,0-1 1,0 0-1,-1 1 0,2-2 0,7-3-40,-1-1-1,1-1 1,-2 1-1,10-10 1,-9 7 6,6-4-20,34-30-113,-44 40 151,-1 1 0,0 0 0,1-1 0,-1 2 0,1-1 0,-1 0 0,1 1 0,0 0 0,0-1 0,0 2 0,0-1 0,7 0 0,-9 1 9,1 1 0,-1-1 1,0 1-1,0-1 0,0 1 1,0 0-1,0 0 0,0 0 1,0 1-1,0-1 0,-1 0 1,1 1-1,0-1 0,-1 1 0,1-1 1,-1 1-1,1 0 0,-1 0 1,0 0-1,0-1 0,0 1 1,0 0-1,1 3 0,3 6-17,-1 0-1,5 22 1,-9-30 22,7 33-31,-6-25 59,1 0-1,6 20 1,-8-31-17,0 1 0,0-1 1,0 1-1,0-1 0,1 1 0,-1-1 1,0 1-1,0-1 0,0 1 1,1-1-1,-1 0 0,0 1 1,1-1-1,-1 1 0,0-1 1,1 0-1,-1 1 0,0-1 1,1 0-1,-1 1 0,1-1 0,-1 0 1,1 1-1,-1-1 0,1 0 1,-1 0-1,1 0 0,-1 0 1,1 1-1,-1-1 0,1 0 1,-1 0-1,1 0 0,-1 0 1,1 0-1,-1 0 0,1 0 0,-1 0 1,1-1-1,-1 1 0,1 0 1,-1 0-1,1 0 0,-1-1 1,1 1-1,-1 0 0,1 0 1,-1-1-1,0 1 0,1 0 1,-1-1-1,1 1 0,-1 0 0,0-1 1,1 1-1,-1-1 0,0 1 1,0-1-1,1 1 0,-1-1 1,21-32 192,-21 32-192,27-55 222,-20 38-235,1 1 1,1-1 0,0 2-1,14-19 1,-23 35-10,1-1 1,-1 0 0,1 0 0,-1 1-1,1-1 1,-1 0 0,1 1 0,0-1-1,0 1 1,-1-1 0,1 1 0,0-1-1,0 1 1,-1-1 0,1 1 0,0 0-1,0-1 1,0 1 0,0 0 0,0 0-1,-1 0 1,1 0 0,0 0-1,2 0 1,-2 0-10,-1 1 0,1-1 0,0 1 0,0-1 0,0 1 1,0 0-1,-1-1 0,1 1 0,0 0 0,0 0 0,-1 0 0,1-1 0,-1 1 0,1 0 0,-1 0 0,1 0 0,-1 2 0,3 4-241,-1 1 0,0 0 0,2 16 0,1 52-2614,-5-76 2870,0 0-1,0 0 1,0 1-1,0-1 0,0 0 1,0 0-1,0 0 1,0 0-1,0 0 0,0 1 1,0-1-1,0 0 1,0 0-1,0 0 1,0 0-1,0 0 0,0 1 1,0-1-1,0 0 1,0 0-1,0 0 0,0 0 1,0 0-1,0 1 1,0-1-1,0 0 0,0 0 1,1 0-1,-1 0 1,0 0-1,0 0 0,0 0 1,0 1-1,0-1 1,0 0-1,0 0 0,1 0 1,-1 0-1,0 0 1,0 0-1,0 0 1,0 0-1,0 0 0,1 0 1,-1 0-1,0 0 1,0 0-1,0 0 0,0 0 1,1 0-1,-1 0 1,0 0-1,0 0 0,0 0 1,0 0-1,0 0 1,1 0-1,-1 0 0,0 0 1,0 0-1,6-10-464,5-17-195</inkml:trace>
</inkml:ink>
</file>

<file path=ppt/ink/ink3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1.687"/>
    </inkml:context>
    <inkml:brush xml:id="br0">
      <inkml:brushProperty name="width" value="0.05" units="cm"/>
      <inkml:brushProperty name="height" value="0.05" units="cm"/>
    </inkml:brush>
  </inkml:definitions>
  <inkml:trace contextRef="#ctx0" brushRef="#br0">117 1 16980,'-13'19'1275,"2"0"1,0 1 0,1 0 0,-11 34-1,16-42-789,-1 6 1023,6-18-1480,0 0 0,-1 1 0,1-1-1,0 0 1,0 0 0,0 0 0,-1 0-1,1 0 1,0 0 0,0 0 0,0 0-1,-1 0 1,1 0 0,0 0-1,0 0 1,-1 0 0,1 0 0,0 0-1,0 0 1,0 0 0,-1 0 0,1 0-1,0 0 1,0 0 0,0 0 0,-1 0-1,1 0 1,0-1 0,0 1 0,0 0-1,-1 0 1,1 0 0,0 0-1,0 0 1,0-1 0,0 1 0,0 0-1,0 0 1,-1 0 0,1-1 0,0 1-1,0 0 1,0 0 0,0 0 0,0-1-1,0 1 1,0 0 0,0 0 0,0-1-1,0 1 1,0 0 0,0 0-1,0 0 1,0-1 0,0 1 0,0 0-1,0 0 1,0 0 0,0-1 0,0 1-1,1 0 1,0-21 31,-2 18-54,1 0-1,0 0 0,0 0 0,0 0 0,1 0 0,-1 0 0,0 0 0,1 0 1,0 1-1,0-1 0,0 0 0,0 0 0,0 0 0,1 1 0,-1-1 1,1 0-1,0 1 0,0 0 0,0-1 0,2-2 0,-2 4-1,0-1 0,-1 0 0,1 0 1,-1 0-1,1 0 0,-1 0 0,0 0 0,0 0 0,0-1 0,0 1 0,1-4 0,0 1 109,-5 21-68,-25 123 146,14-82 89,3 0 0,3 1 1,-2 78-1,10-132-259,0-1 0,1 0 0,-1 1 0,1-1 0,-1 1 0,1-1 0,0 0 0,0 1 0,0-1 0,1 0 0,-1 0 0,4 5 0,-4-7-21,0 0 1,0 0-1,0 0 1,1 0 0,-1 0-1,0-1 1,0 1-1,1 0 1,-1-1-1,0 1 1,1-1 0,-1 1-1,1-1 1,-1 0-1,1 0 1,-1 1-1,1-1 1,-1 0 0,0 0-1,1-1 1,-1 1-1,1 0 1,-1 0-1,1-1 1,-1 1-1,1-1 1,-1 1 0,0-1-1,1 1 1,-1-1-1,2-1 1,7-4-66,1-1-1,-1 0 1,0-1 0,-1 0 0,0 0-1,12-15 1,44-60-410,-63 80 460,17-32-192,-16 29 153,0 0 0,0 0 0,1 0 0,0 0 0,0 0 0,5-5 0,-7 13 25,-2 5 19,-3 14 12,2-15-3,-1 14 4,1 32 0,1-47 0,0 0-1,0 0 1,1-1-1,0 1 1,0 0-1,0-1 1,0 1-1,1 0 1,0-1-1,0 0 1,0 1-1,4 5 1,-5-9-1,0 0 0,0 0 0,0-1 0,0 1-1,0 0 1,0 0 0,0-1 0,1 1 0,-1-1 0,0 1 0,0-1 0,1 1 0,-1-1 0,0 0 0,1 1-1,-1-1 1,0 0 0,1 0 0,-1 0 0,0 0 0,1 0 0,-1-1 0,0 1 0,0 0 0,1-1 0,-1 1-1,0 0 1,0-1 0,1 0 0,-1 1 0,0-1 0,1 0 0,3-3 6,0 1 1,-1 0-1,0-1 0,1 0 1,-1 0-1,4-6 0,84-128 39,-91 137-51,-1 0-1,1 0 1,-1 1 0,1-1 0,-1 0-1,1 1 1,-1-1 0,1 0 0,0 1 0,-1-1-1,1 1 1,0-1 0,0 1 0,-1-1-1,1 1 1,0 0 0,0-1 0,0 1-1,-1 0 1,1 0 0,0-1 0,2 1-1,-3 0 1,1 1 0,0-1 0,-1 1 0,1-1 0,0 1 0,-1-1 0,1 1 0,-1-1 0,1 1 0,-1-1-1,1 1 1,-1 0 0,0-1 0,1 1 0,-1 0 0,0-1 0,1 1 0,-1 0 0,0 0 0,0 0 0,2 9-23,0-1 1,-1 0 0,0 11-1,-1-17 24,2 45-35,11 153 235,-8-168-107,1 1 0,1-1 0,24 64 0,-16-62-67,15 39-23,-28-67 3,0 0 1,0 0-1,-1 0 1,0 0-1,0 0 1,-1 0-1,0 0 1,-1 12-1,0-17 12,1 0 0,0 0 0,-1 0 0,1 0 0,-1 0 0,0 0 0,0 0-1,0 0 1,0 0 0,0 0 0,0 0 0,0-1 0,-1 1 0,1 0 0,-1-1 0,1 1-1,-1-1 1,1 0 0,-1 1 0,0-1 0,0 0 0,0 0 0,0 0 0,0 0 0,0-1-1,0 1 1,0 0 0,0-1 0,0 1 0,-3-1 0,1 0 20,0 0 0,1 0 0,-1 0 0,0-1 0,0 0 0,0 0 0,0 0 0,1 0 0,-1 0 0,0-1 0,1 1 0,-1-1 0,1 0 0,0 0 0,-7-6 0,2 0-7,0-1-1,1 0 1,0-1 0,0 0-1,1 0 1,0 0 0,1-1-1,0 1 1,1-1 0,0-1 0,0 1-1,1 0 1,1-1 0,0 0-1,1 0 1,0 1 0,1-1 0,0 0-1,0 0 1,2 0 0,4-21-1,-4 26-90,1 1 0,-1 0 0,1 0 0,0 0 0,1 1 0,-1-1 0,1 1 0,6-7 0,42-36-1047,-37 35 715,25-26 0,-11 2-10,-3-5-131</inkml:trace>
</inkml:ink>
</file>

<file path=ppt/ink/ink3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3.843"/>
    </inkml:context>
    <inkml:brush xml:id="br0">
      <inkml:brushProperty name="width" value="0.05" units="cm"/>
      <inkml:brushProperty name="height" value="0.05" units="cm"/>
    </inkml:brush>
  </inkml:definitions>
  <inkml:trace contextRef="#ctx0" brushRef="#br0">121 7 16275,'0'0'76,"0"0"-1,0-1 1,0 1-1,-1-1 0,1 1 1,0 0-1,0-1 0,-1 1 1,1 0-1,0-1 0,0 1 1,-1 0-1,1 0 1,0-1-1,-1 1 0,1 0 1,-1 0-1,1 0 0,0-1 1,-1 1-1,1 0 0,-1 0 1,1 0-1,0 0 1,-1 0-1,1 0 0,-1 0 1,1 0-1,0 0 0,-1 0 1,1 0-1,-1 0 0,-15 10 1151,-8 20 379,14-13-1439,1 0 0,0 1 1,1 0-1,1 0 0,1 1 1,1 0-1,0 0 1,1 0-1,1 1 0,1-1 1,1 34-1,1-49-144,0-1 0,1 0 1,-1 1-1,1-1 0,0 0 0,0 1 1,0-1-1,0 0 0,0 0 0,4 5 1,-5-7-13,1 0 0,0-1 0,-1 1 0,1 0 1,0-1-1,0 1 0,0 0 0,-1-1 0,1 1 1,0-1-1,0 1 0,0-1 0,0 0 0,0 1 1,0-1-1,0 0 0,0 0 0,0 1 0,0-1 1,0 0-1,0 0 0,0 0 0,0 0 0,0-1 1,0 1-1,0 0 0,0 0 0,0-1 0,0 1 1,0 0-1,0-1 0,0 1 0,0-1 0,0 1 1,0-1-1,0 1 0,0-2 0,7-4 60,0 0 1,-1-1-1,0 0 0,0 0 0,-1-1 0,0 0 0,0 0 1,8-17-1,2-6 255,12-36 1,-19 43-21,-1 0 0,-1-1-1,5-34 1,-11 52 29,-3 10-239,-2 11-55,2 8-47,1 0-1,1 0 0,0 0 0,2 0 0,1 0 0,0 0 0,2 0 1,0-1-1,11 24 0,-15-40-82,1-1-1,0 0 1,1 0 0,-1-1 0,1 1-1,0 0 1,0-1 0,0 1 0,0-1 0,6 5-1,-7-7 58,0 0-1,0 0 1,0 0-1,0 0 0,0 0 1,0-1-1,0 1 1,0-1-1,0 1 0,1-1 1,-1 0-1,0 1 1,0-1-1,0 0 0,1-1 1,-1 1-1,0 0 1,0-1-1,0 1 0,0-1 1,0 0-1,0 1 1,0-1-1,2-1 0,21-14-322</inkml:trace>
</inkml:ink>
</file>

<file path=ppt/ink/ink3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4.451"/>
    </inkml:context>
    <inkml:brush xml:id="br0">
      <inkml:brushProperty name="width" value="0.05" units="cm"/>
      <inkml:brushProperty name="height" value="0.05" units="cm"/>
    </inkml:brush>
  </inkml:definitions>
  <inkml:trace contextRef="#ctx0" brushRef="#br0">0 0 17964,'1'21'1878,"5"31"0,1-5-845,19 300 1273,-25-345-2297,-1 6 41,1 0-1,1 0 0,-1 0 1,5 12-1,-5-19-41,-1 0-1,0 0 0,1 0 1,-1 0-1,1 0 1,0 0-1,-1 0 0,1 0 1,0 0-1,-1 0 1,1 0-1,0 0 0,0 0 1,0-1-1,0 1 0,0 0 1,0-1-1,0 1 1,0-1-1,0 1 0,0-1 1,0 1-1,0-1 1,0 0-1,0 0 0,1 1 1,-1-1-1,0 0 1,0 0-1,0 0 0,0 0 1,0 0-1,1-1 0,-1 1 1,0 0-1,0 0 1,0-1-1,0 1 0,2-1 1,5-3 16,0-1-1,-1 0 1,1 0 0,-1 0 0,0-1 0,10-11-1,36-44 4,41-66-123,-94 127 94,0 0 0,0-1-1,0 1 1,1-1 0,-1 1-1,0 0 1,0-1 0,1 1 0,-1-1-1,0 1 1,1 0 0,-1-1-1,0 1 1,1 0 0,-1 0 0,1-1-1,-1 1 1,1 0 0,-1 0-1,0 0 1,1-1 0,-1 1 0,1 0-1,-1 0 1,1 0 0,-1 0-1,1 0 1,-1 0 0,1 0 0,-1 0-1,0 0 1,1 0 0,-1 0-1,1 0 1,-1 0 0,1 1 0,-1-1-1,1 0 1,-1 0 0,0 0-1,1 1 1,-1-1 0,1 0 0,-1 1-1,0-1 1,1 0 0,-1 0-1,0 1 1,1-1 0,-1 1 0,0-1-1,0 0 1,1 1 0,-1-1-1,0 1 1,0-1 0,0 1 0,0-1-1,1 0 1,-1 2 0,7 33-17,-6-28 9,0 0 5,17 92-67,-14-83 70,0-1 0,1 1 0,1-1 0,10 18 0,-15-30-6,1 0 0,0 0-1,0 0 1,1 0-1,-1-1 1,1 1 0,-1 0-1,1-1 1,0 0-1,0 0 1,4 3 0,-5-4-47,-1 0 0,1-1 1,0 1-1,0-1 1,0 1-1,0-1 0,0 1 1,0-1-1,0 0 1,0 0-1,0 0 1,0 0-1,0-1 0,0 1 1,0 0-1,0-1 1,0 1-1,0-1 1,-1 0-1,1 0 0,3-1 1,40-31-497,-19 12 203</inkml:trace>
</inkml:ink>
</file>

<file path=ppt/ink/ink3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6.238"/>
    </inkml:context>
    <inkml:brush xml:id="br0">
      <inkml:brushProperty name="width" value="0.05" units="cm"/>
      <inkml:brushProperty name="height" value="0.05" units="cm"/>
    </inkml:brush>
  </inkml:definitions>
  <inkml:trace contextRef="#ctx0" brushRef="#br0">0 24 17300,'2'2'158,"0"1"0,0-1 0,-1 0 1,1 1-1,-1-1 0,0 1 0,1 0 1,-1-1-1,-1 1 0,1 0 0,0 0 1,-1-1-1,1 6 0,2 3 166,96 468 3358,-75-352-3209,-22-112-423,6 17 109,-11-77 73,-13-31-157,-4 1 0,-48-120 0,74 208-110,1-1 0,-1-1 0,2 1 0,15 18 0,-20-26-5,1 0 1,-1-1 0,1 1-1,-1-1 1,1 1 0,0-1-1,1-1 1,-1 1-1,0 0 1,1-1 0,-1 0-1,1 0 1,0 0 0,0-1-1,-1 1 1,9 0 0,-9-2-55,-1-1 0,1 0 0,0 0 0,-1 0 0,1 0 1,0 0-1,-1-1 0,1 1 0,-1-1 0,0 0 0,0 0 0,0 0 1,0-1-1,0 1 0,0-1 0,0 0 0,-1 1 0,4-6 0,3-4-396,0-1-1,-2 0 0,9-18 1,-6 8-181,-1 1 0,-2-1 0,0 0 0,6-45 0,-8 24-287,-2-78 0,-2 120 1009,-1 0 0,0 0 1,-1-1-1,1 1 0,0 0 0,-1 0 0,1 0 0,-1-1 1,0 1-1,1 0 0,-3-3 0,3 4-37,-1 1 1,1 0-1,0 0 0,0 0 0,0 0 1,0 0-1,0 0 0,0 0 1,-1 0-1,1 0 0,0 0 0,0 0 1,0 0-1,0 1 0,0-1 1,0 0-1,-1 0 0,1 0 0,0 0 1,0 0-1,0 0 0,0 0 1,0 0-1,0 0 0,0 0 0,-1 0 1,1 0-1,0 1 0,0-1 1,0 0-1,0 0 0,0 0 0,0 0 1,0 0-1,0 0 0,0 1 1,0-1-1,0 0 0,0 0 0,0 0 1,0 0-1,0 0 0,0 0 1,0 1-1,0-1 0,0 0 1,0 0-1,0 0 0,0 0 0,0 0 1,-1 21 596,10 145 2696,40 217-1,-47-372-3122,1 0 0,0 0 0,0-1 0,1 1 1,8 14-1,-12-24-167,1 0 0,-1 0 0,0 0 0,1 0 0,0 0 0,-1-1 0,1 1 0,0 0 0,-1 0 0,1-1 0,0 1 1,0-1-1,-1 1 0,1-1 0,0 1 0,0-1 0,0 1 0,2 0 0,-3-1-11,1 0 1,-1-1-1,1 1 0,0 0 0,-1 0 1,1 0-1,-1-1 0,1 1 1,-1 0-1,1 0 0,-1-1 0,1 1 1,-1 0-1,0-1 0,1 1 0,-1-1 1,1 1-1,-1 0 0,0-1 0,1 1 1,-1-1-1,0 1 0,1-1 1,0-3 3,1 0 1,-1 0-1,1 1 1,-1-1 0,0 0-1,-1 0 1,1-6 0,-1-7 6,-1 1 0,0-1 1,-2 1-1,0-1 0,-1 1 1,-7-20-1,0 6-36,-2 0 0,-19-35 0,30 62 6,0 0 0,0 0 1,0 0-1,0 0 1,-1 0-1,1 1 0,-1 0 1,1-1-1,-5-1 0,7 3 11,0 1-1,0 0 0,-1 0 0,1 0 1,0 0-1,0 0 0,0-1 0,-1 1 1,1 0-1,0 0 0,0 0 1,-1 0-1,1 0 0,0 0 0,-1 0 1,1 0-1,0 0 0,0 0 0,-1 0 1,1 0-1,0 0 0,0 0 1,-1 0-1,1 0 0,0 0 0,0 1 1,-1-1-1,1 0 0,0 0 0,0 0 1,0 0-1,-1 0 0,1 1 1,0-1-1,0 0 0,0 0 0,-1 0 1,1 1-1,0 0-4,-1 1-1,1-1 1,0 1-1,0-1 1,0 1-1,0-1 1,0 1-1,0 0 1,0-1 0,1 1-1,-1-1 1,1 2-1,2 8-21,1 0 1,0 0-1,0 0 0,1-1 0,0 0 0,1 0 0,0 0 0,1-1 1,0 1-1,15 14 0,-19-21 26,0 0 0,0 0 0,1-1 0,-1 1 0,1-1 0,0 1 0,0-1 0,0 0 0,0-1-1,0 1 1,0-1 0,1 0 0,-1 0 0,0 0 0,1 0 0,-1-1 0,0 1 0,1-1 0,-1-1 0,1 1 0,-1 0 0,0-1 0,1 0 0,-1 0 0,0-1 0,0 1 0,1-1 0,-1 0 0,0 0 0,-1 0 0,5-3 0,4-4 6,-1 0 0,0-1 0,0 0 0,-1-1 0,-1-1 0,0 1 0,0-1 0,-1-1 0,12-24 0,-8 10 38,-1-1 0,-1 0 0,12-55 0,-17 58 31,2-33 0,-7 50-47,0 0 0,0 0 0,0 0 0,-1 0 0,-1 0 0,1 0 0,-5-14 0,6 21-22,-1 0-1,1 1 0,0-1 1,0 1-1,0-1 0,0 0 1,-1 1-1,1-1 0,0 0 1,-1 1-1,1-1 0,0 1 1,-1-1-1,1 1 0,-1-1 1,1 1-1,-1-1 0,1 1 1,-1 0-1,1-1 0,-1 1 1,0-1-1,1 1 0,-1 0 1,1 0-1,-1-1 0,0 1 1,1 0-1,-1 0 0,0 0 1,1 0-1,-1 0 0,0 0 1,1 0-1,-1 0 0,0 0 1,1 0-1,-1 0 0,0 0 1,1 0-1,-1 1 0,1-1 1,-1 0-1,0 0 0,1 1 1,-1-1-1,1 0 0,-1 1 1,1-1-1,-1 1 0,1-1 1,-1 1-1,1-1 0,-1 1 1,-2 2-1,0 1 0,0-1 0,1 1 0,-1-1 0,1 1 0,0 0 1,-2 5-1,-4 18-9,1 0 1,1 1-1,2 0 1,0 0-1,2 0 1,1 1-1,5 40 1,-3-50 15,1 0 0,1 0 1,0 0-1,2 0 0,0-1 0,14 32 1,-16-44-5,0 0 1,0-1 0,0 1 0,1-1 0,0 0-1,0 0 1,0-1 0,1 1 0,-1-1-1,1 0 1,0 0 0,1 0 0,-1-1 0,0 0-1,1 0 1,0 0 0,0-1 0,0 1-1,0-1 1,0-1 0,0 1 0,0-1 0,1 0-1,7-1 1,-6 1 3,0-1 0,0-1 0,1 1 0,-1-1 0,0-1 1,8-2-1,-13 3-6,-1 0 0,1 0 1,0 0-1,0-1 1,-1 1-1,1-1 1,-1 0-1,1 0 0,-1 0 1,0 0-1,1 0 1,-1 0-1,0 0 1,-1-1-1,1 1 0,0-1 1,-1 0-1,1 1 1,0-4-1,6-16 16,-2 0 1,6-31-1,-10 41 2,0-1 1,-1 0-1,0 0 0,-1 1 0,-3-23 0,-1 23 34,4 12-54,0 0-1,0 0 1,0 0-1,0 1 1,0-1-1,0 0 1,0 0-1,0 0 1,0 0-1,0 1 1,0-1-1,0 0 1,0 0-1,0 0 1,-1 0-1,1 0 1,0 1-1,0-1 1,0 0-1,0 0 1,0 0-1,-1 0 1,1 0-1,0 0 1,0 0-1,0 0 1,0 1 0,0-1-1,-1 0 1,1 0-1,0 0 1,0 0-1,0 0 1,-1 0-1,1 0 1,0 0-1,0 0 1,0 0-1,0 0 1,-1 0-1,1 0 1,0 0-1,0-1 1,0 1-1,0 0 1,-1 0-1,1 0 1,0 0-1,0 0 1,0 0-1,0 0 1,0 0-1,-1 0 1,1-1-1,0 1 1,0 0-1,0 0 1,0 0-1,0 0 1,0 0-1,0-1 1,0 1-1,0 0 1,-1 0-1,-2 12-6,3-12 6,0 1 3,0 0-1,0 0 1,-1 0 0,1 0 0,0 0 0,0 0 0,-1 0-1,1 0 1,0 0 0,-1 0 0,1 0 0,-1 0 0,0 0-1,1 0 1,-1-1 0,0 1 0,1 0 0,-1 0 0,0-1-1,0 1 1,0 0 0,1-1 0,-1 1 0,-2 0-1,-3-17 46,2 9-44,3 3 4,-2-1 1,1 1-1,0 0 0,-1 0 0,0 0 1,0 1-1,0-1 0,0 1 0,-1 0 1,1-1-1,-7-3 0,10 7-7,-1 0 1,0 0-1,1 0 0,-1 0 0,1 0 1,-1 1-1,0-1 0,1 0 0,-1 0 1,0 0-1,1 1 0,-1-1 0,1 0 1,-1 1-1,1-1 0,-1 0 0,1 1 1,-1-1-1,1 1 0,-1-1 0,1 0 1,-1 1-1,1 0 0,0-1 0,-1 1 1,1-1-1,0 1 0,-1-1 0,1 2 1,-10 19 6,9-19-6,-3 11 12,-1 0 0,2 0 1,0 0-1,0 1 0,2-1 0,-1 1 0,2 19 0,0-24 10,1 0-1,0 1 1,0-1-1,1 0 1,0 0-1,1 0 1,0-1-1,0 1 1,1 0-1,0-1 0,10 15 1,-11-19-20,1-1 0,-1 1 0,1-1 0,0 1-1,0-1 1,0-1 0,0 1 0,1 0 0,-1-1 0,1 0 0,-1 0 0,1 0 0,0-1 0,0 0-1,0 0 1,0 0 0,8 0 0,7 0-188,1-1 0,-1-2-1,23-3 1,-5 0 11,-8 2-21</inkml:trace>
</inkml:ink>
</file>

<file path=ppt/ink/ink3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6.982"/>
    </inkml:context>
    <inkml:brush xml:id="br0">
      <inkml:brushProperty name="width" value="0.05" units="cm"/>
      <inkml:brushProperty name="height" value="0.05" units="cm"/>
    </inkml:brush>
  </inkml:definitions>
  <inkml:trace contextRef="#ctx0" brushRef="#br0">1 0 15763,'1'29'3704,"17"67"-275,46 193 471,-63-286-3867,1 5 39,1 0 1,0 0 0,0-1-1,6 10 1,-9-16-61,1 1 1,0-1 0,0 1-1,0-1 1,0 0-1,0 0 1,0 0 0,0 1-1,1-1 1,-1 0-1,0 0 1,1-1 0,-1 1-1,1 0 1,-1 0-1,1-1 1,-1 1 0,1-1-1,-1 1 1,1-1-1,-1 0 1,1 1 0,0-1-1,-1 0 1,1 0-1,0 0 1,-1 0 0,1-1-1,1 1 1,3-2 6,0-1-1,-1 1 1,0-1 0,1 0-1,-1 0 1,0 0 0,-1-1-1,6-4 1,35-38 57,-35 36-60,7-8 5,54-54 15,-63 65-50,0 0 0,0 1-1,1 1 1,0-1 0,0 1-1,0 1 1,16-6 0,-21 9 2,-1 0 1,1 0 0,-1 0-1,1 1 1,0-1 0,-1 1-1,1 0 1,0 0 0,-1 1-1,1-1 1,-1 1 0,1-1-1,0 1 1,-1 0 0,1 1-1,-1-1 1,5 3 0,-4-1-8,0 0 1,0 0-1,-1 0 1,1 0 0,-1 1-1,0-1 1,0 1-1,0 0 1,-1 0 0,1 0-1,-1 0 1,2 5-1,0 1 15,0 0 1,-1 1-1,-1-1 0,0 1 0,0-1 0,-1 1 0,0 0 1,-1-1-1,0 1 0,-1 0 0,-2 14 0,1-17 77,0-1 0,-1 1 0,1 0 0,-2-1-1,1 0 1,-1 1 0,0-1 0,0-1 0,-1 1 0,0-1-1,0 0 1,0 0 0,-1 0 0,0-1 0,-13 9 0,14-10-4,-1-1 0,0 0 0,0 0 0,0-1 1,0 0-1,0 0 0,0 0 0,-1-1 1,1 0-1,-1 0 0,1 0 0,-1-1 0,1 0 1,-1-1-1,1 1 0,-1-1 0,1 0 1,0-1-1,-12-4 0,10 4-231,1-1 0,-1 0 0,1-1 0,0 0 0,0 0 0,0 0 0,1-1 0,-1 0 0,1-1 0,0 1 0,-8-11 0,14 15 52,0 1 1,1 0-1,-1-1 0,0 1 1,1 0-1,-1 0 1,1 0-1,-1-1 1,0 1-1,1 0 1,-1 0-1,1 0 0,-1 0 1,1 0-1,-1 0 1,1-1-1,-1 1 1,1 0-1,-1 1 0,0-1 1,1 0-1,-1 0 1,1 0-1,-1 0 1,1 0-1,-1 0 1,1 0-1,-1 1 0,0-1 1,1 1-1,23 4-343,-22-5 176,22 4-648</inkml:trace>
</inkml:ink>
</file>

<file path=ppt/ink/ink3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7.418"/>
    </inkml:context>
    <inkml:brush xml:id="br0">
      <inkml:brushProperty name="width" value="0.05" units="cm"/>
      <inkml:brushProperty name="height" value="0.05" units="cm"/>
    </inkml:brush>
  </inkml:definitions>
  <inkml:trace contextRef="#ctx0" brushRef="#br0">1 1 16259,'4'1'2193,"-2"17"-1193,-1 8-432,1 14 2073,-2 6-1265,1 6-680,4 2-272,-1-4-464,3-2-224,0-15-544,-1-10-264,7-15 1104,-1-9-304,5-16-184,-2-9-216</inkml:trace>
</inkml:ink>
</file>

<file path=ppt/ink/ink3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7.773"/>
    </inkml:context>
    <inkml:brush xml:id="br0">
      <inkml:brushProperty name="width" value="0.05" units="cm"/>
      <inkml:brushProperty name="height" value="0.05" units="cm"/>
    </inkml:brush>
  </inkml:definitions>
  <inkml:trace contextRef="#ctx0" brushRef="#br0">105 1 16732,'-4'66'998,"3"0"0,3 0 0,2 0 0,4 0 0,2 0 0,31 102 0,-38-156-925,9 27 120,-11-37-186,-1 0 0,1 0 0,0 0 0,0 0 0,0-1 0,1 1 0,-1 0 0,0 0 0,1-1 0,-1 1 0,1-1 0,-1 1 0,1-1 0,2 2 0,-4-3-11,0 0 0,0 0 0,1 0 0,-1 0 0,0 0 0,0 0 0,0 0 0,0 0 0,1 0 0,-1 0 0,0 0 0,0 0 0,0 0 0,0 0 0,1 0 0,-1 0 0,0 0 0,0 0 0,0 0 0,0 0 0,1-1 1,-1 1-1,0 0 0,0 0 0,0 0 0,0 0 0,0 0 0,0 0 0,1-1 0,-1 1 0,0 0 0,0 0 0,0 0 0,0 0 0,0 0 0,0-1 0,0 1 0,0 0 0,0 0 0,0 0 0,0 0 0,0-1 0,0 1 0,0 0 0,0 0 0,0 0 0,0-1 0,0 1 0,0 0 0,0 0 0,-1-12-197,-4-10-81,-1 0 1,-1 0-1,0 1 1,-12-21-1,-47-80-648,55 103 809,-70-117 1364,81 136-1217,0-1 1,0 1-1,0 0 0,-1 0 1,1 0-1,0 0 1,0-1-1,0 1 1,0 0-1,-1 0 0,1-1 1,0 1-1,0 0 1,0 0-1,0-1 0,0 1 1,0 0-1,0 0 1,0-1-1,0 1 0,0 0 1,0 0-1,0-1 1,0 1-1,0 0 1,0-1-1,0 1 0,0 0 1,0 0-1,0-1 1,0 1-1,0 0 0,0 0 1,0-1-1,0 1 1,1 0-1,-1 0 1,0-1-1,0 1 0,0 0 1,1 0-1,-1 0 1,0 0-1,0-1 0,0 1 1,1 0-1,-1 0 1,0 0-1,0 0 0,1 0 1,-1-1-1,0 1 1,0 0-1,1 0 1,-1 0-1,0 0 0,1 0 1,-1 0-1,0 0 1,21 3 385,-14-2-206,21 1-423,1-1 0,-1-1 0,1-1 0,-1-2 0,56-12 0,-44 5-140</inkml:trace>
</inkml:ink>
</file>

<file path=ppt/ink/ink3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8.943"/>
    </inkml:context>
    <inkml:brush xml:id="br0">
      <inkml:brushProperty name="width" value="0.05" units="cm"/>
      <inkml:brushProperty name="height" value="0.05" units="cm"/>
    </inkml:brush>
  </inkml:definitions>
  <inkml:trace contextRef="#ctx0" brushRef="#br0">4 55 15219,'-3'-37'1801,"3"21"-1033,0 15-312,8 32 816,1 14-192,6 20-255,2 7-185,4 7-400,2 4-112,-1-3-72,2-7-72,-5-19-320,-3-12-216,-5-12-2161,-2-9 2385,-1-12-328,-7-7-264</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6:47.427"/>
    </inkml:context>
    <inkml:brush xml:id="br0">
      <inkml:brushProperty name="width" value="0.05" units="cm"/>
      <inkml:brushProperty name="height" value="0.05" units="cm"/>
    </inkml:brush>
  </inkml:definitions>
  <inkml:trace contextRef="#ctx0" brushRef="#br0">1 16 15483,'11'-13'1681,"1"10"-1105,6 11-176,7 7 768,10 13-312,6 3-120,16 11-143,3 7-57,5 3-184,4 4-56,-4-3-192,-3-1-168,-10-4-536,-4-3-296,-16-5 719,-6-5-175,-8-4-120</inkml:trace>
</inkml:ink>
</file>

<file path=ppt/ink/ink3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29.389"/>
    </inkml:context>
    <inkml:brush xml:id="br0">
      <inkml:brushProperty name="width" value="0.05" units="cm"/>
      <inkml:brushProperty name="height" value="0.05" units="cm"/>
    </inkml:brush>
  </inkml:definitions>
  <inkml:trace contextRef="#ctx0" brushRef="#br0">0 85 19996,'0'20'1913,"3"-15"-1305,2-4-264,1-5 816,2 0-304,-1-6-640,1-4-424,-1-1 928,-2-1-744,-3-5-32,-2-5-32</inkml:trace>
</inkml:ink>
</file>

<file path=ppt/ink/ink3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4:30.103"/>
    </inkml:context>
    <inkml:brush xml:id="br0">
      <inkml:brushProperty name="width" value="0.05" units="cm"/>
      <inkml:brushProperty name="height" value="0.05" units="cm"/>
    </inkml:brush>
  </inkml:definitions>
  <inkml:trace contextRef="#ctx0" brushRef="#br0">41 193 15043,'-5'3'251,"-1"-1"0,1 1-1,-1 0 1,-7 5 0,13-7-235,-1-1 1,1 0-1,-1 1 1,1-1-1,0 1 0,-1-1 1,1 1-1,-1-1 0,1 1 1,0-1-1,0 1 1,-1-1-1,1 1 0,0-1 1,0 1-1,-1-1 1,1 1-1,0 0 0,0-1 1,0 1-1,0 0 1,0 0 5,1 0 0,-1 0 0,1 0 0,-1-1 0,1 1 1,-1 0-1,1-1 0,-1 1 0,1 0 0,0-1 0,-1 1 1,1-1-1,0 1 0,0-1 0,-1 1 0,1-1 0,0 0 1,0 1-1,1-1 0,30 11 141,0-2-1,1-1 1,61 6 0,-36-6-139,786 86-522,9-43 492,1260-68 1017,-769-88 130,-11-62-1206,-846 74-215,-283 45 77</inkml:trace>
</inkml:ink>
</file>

<file path=ppt/ink/ink3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07.094"/>
    </inkml:context>
    <inkml:brush xml:id="br0">
      <inkml:brushProperty name="width" value="0.05" units="cm"/>
      <inkml:brushProperty name="height" value="0.05" units="cm"/>
    </inkml:brush>
  </inkml:definitions>
  <inkml:trace contextRef="#ctx0" brushRef="#br0">323 57 12675,'0'0'226,"1"-1"0,0 0 0,0 0 1,-1 0-1,1 0 0,-1 0 0,1 0 1,-1 0-1,1 0 0,-1 0 0,1 0 0,-1 0 1,0 0-1,0-1 0,0 1 0,1 0 1,-1 0-1,0 0 0,-1 0 0,1 0 1,0-1-1,0 1 0,0 0 0,-1 0 0,0-2 1,0 2 26,0-1 1,0 1 0,0 0 0,-1-1-1,1 1 1,-1 0 0,1 0-1,-1 0 1,1 0 0,-1 0 0,0 0-1,1 0 1,-4-1 0,-4 0 195,0-1 1,0 1-1,0 1 0,0 0 1,-10 0-1,10 1-370,0 1-1,-1 0 1,1 1-1,0 0 1,0 1-1,0 0 0,1 0 1,-1 1-1,1 0 1,-1 0-1,1 1 1,1 0-1,-1 0 1,1 1-1,0 0 1,0 0-1,0 1 0,1 0 1,0 0-1,-10 16 1,7-9-80,1 1 0,0 0 1,1 1-1,1 0 1,0 0-1,1 0 0,1 0 1,0 1-1,1 0 0,-1 29 1,4-40 0,0-1 0,0 0 0,1 1 0,0-1 0,0 0 0,0 0 0,0 1 0,1-1 0,0 0 0,0 0 1,5 8-1,-6-10 1,1-1 0,0 0 0,0 0 0,0 0 0,1 0 0,-1 0 0,0 0 0,1-1 0,-1 1 0,1-1 0,0 1 0,-1-1 0,1 0 0,0 0 0,0 0 0,0-1 0,0 1 0,-1-1 0,1 1 0,0-1 0,0 0 0,6-1 0,1 0 2,1-1-1,-1 0 1,0-1 0,1 0 0,-1-1 0,-1 0 0,1-1 0,-1 0 0,1 0-1,-1-1 1,-1 0 0,1 0 0,13-15 0,-4 3 7,0-2 0,-1 0-1,-1-1 1,19-33 0,-24 35 3,-1 0 0,-1-1 0,-1 0 0,-1 0 0,0-1 0,3-21 0,-8 30-9,-3 18-7,-3 10-2,-1 10-190,1-1-1,1 1 1,2 0 0,0 0 0,6 47 0,-4-68 41,-1-1-1,1 0 1,0 0 0,1 0 0,-1 0 0,1 0-1,-1 0 1,1 0 0,0-1 0,4 6 0,-5-8 108,0 0 0,0 0 0,0 0 0,0 0-1,0 0 1,1 0 0,-1 0 0,0-1 0,1 1 0,-1 0 0,0-1 0,1 1 0,-1-1 0,0 0 0,1 1 0,-1-1 0,1 0 0,-1 0 0,1 0-1,-1 0 1,1 0 0,-1 0 0,1 0 0,-1 0 0,1-1 0,-1 1 0,0-1 0,1 1 0,-1-1 0,1 1 0,1-3 0,22-12-726</inkml:trace>
</inkml:ink>
</file>

<file path=ppt/ink/ink3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07.875"/>
    </inkml:context>
    <inkml:brush xml:id="br0">
      <inkml:brushProperty name="width" value="0.05" units="cm"/>
      <inkml:brushProperty name="height" value="0.05" units="cm"/>
    </inkml:brush>
  </inkml:definitions>
  <inkml:trace contextRef="#ctx0" brushRef="#br0">9 0 16452,'-3'18'1327,"0"0"1,2 0-1,0 20 1,2-11-916,2 0-1,1-1 1,8 30 0,-8-43-389,0 7 63,2 0 0,14 35 0,-20-54-72,0 0-1,1 0 0,-1 0 0,0 0 0,1 0 1,-1 0-1,1-1 0,-1 1 0,1 0 1,-1 0-1,1 0 0,0-1 0,-1 1 0,1 0 1,0-1-1,0 1 0,-1 0 0,1-1 0,0 1 1,0-1-1,0 0 0,0 1 0,0-1 0,0 1 1,0-1-1,0 0 0,0 0 0,0 0 1,0 0-1,0 1 0,-1-1 0,1 0 0,0-1 1,0 1-1,0 0 0,0 0 0,0 0 0,0-1 1,0 1-1,0 0 0,0-1 0,0 1 1,0-1-1,0 1 0,-1-1 0,1 1 0,0-1 1,0 0-1,-1 1 0,2-2 0,3-4 73,0 1-1,-1-1 0,1 0 0,-1 0 1,4-10-1,0 0 55,0-1 0,-2 0 0,6-22 1,-10 30-85,0 1 0,-1 0 0,0-1-1,0 1 1,-1-1 0,0 1 0,0-1 0,-1 1 0,-2-10 0,3 17-51,0 1 1,0-1-1,0 1 0,0-1 0,0 0 1,0 1-1,0-1 0,0 1 0,-1-1 1,1 1-1,0-1 0,0 1 0,0-1 0,-1 1 1,1 0-1,0-1 0,-1 1 0,1-1 1,0 1-1,-1-1 0,1 1 0,0 0 1,-1-1-1,1 1 0,-1 0 0,1 0 0,-1-1 1,1 1-1,-1 0 0,1 0 0,-1 0 1,1-1-1,-1 1 0,1 0 0,-1 0 1,1 0-1,-1 0 0,1 0 0,-1 0 1,1 0-1,-1 0 0,1 0 0,-1 0 0,0 1 1,1-1-1,-1 0 0,1 0 0,-1 1 1,0 0 3,-1 0 0,1 0 1,-1 0-1,1 0 1,0 1-1,0-1 0,0 1 1,0-1-1,0 1 1,0-1-1,0 1 0,0-1 1,0 4-1,-1 0-9,1 1 0,-1 0 0,1-1 0,1 1 0,-1 0 0,1 0 0,0-1 0,0 1 0,1 0 0,-1 0 0,1-1 0,4 12 0,-4-14-3,0-1 0,1 1 1,-1-1-1,1 1 0,-1-1 1,1 1-1,0-1 0,0 0 1,0 0-1,0 0 1,0 0-1,1 0 0,-1 0 1,0-1-1,1 1 0,0-1 1,-1 0-1,1 0 0,0 0 1,-1 0-1,1 0 0,0 0 1,0-1-1,0 1 1,0-1-1,0 0 0,4 0 1,2-1-2,0 0 0,0-1 1,1 0-1,-1 0 0,0-1 1,-1 0-1,1 0 0,0-1 1,-1-1-1,0 1 1,11-9-1,-4 2 9,-1 0 1,0-1 0,-1 0-1,23-29 1,-33 37 0,1-1 0,-1 0 0,0 0 1,0 0-1,-1 0 0,1-1 0,-1 1 0,2-9 1,-4 14-6,0-1 0,0 1 0,1 0 0,-1 0 0,0-1 0,0 1 0,0 0 0,0-1 0,0 1 0,0 0 0,0 0 0,0-1 0,0 1 0,0 0 0,0-1 0,0 1 0,0 0 0,0-1 0,-1 1 0,1 0 0,0 0 0,0-1 0,0 1 0,0 0 0,0 0 0,-1-1 0,1 1 0,0 0 0,0 0 0,0 0 0,-1-1 0,1 1 0,-10 2 16,-11 13 3,9-3-3,1 1-1,-19 27 0,27-34-11,-1 0 1,1 0-1,0 0 0,0 0 0,1 0 1,-1 1-1,1-1 0,1 1 0,-1-1 1,1 9-1,1-14-4,0 0 1,0 0-1,0 0 1,0 0-1,0 0 1,0 0-1,0 0 1,1 0-1,-1-1 1,0 1-1,1 0 1,-1 0-1,1 0 1,-1 0-1,1-1 1,0 1-1,-1 0 1,1 0-1,-1-1 1,1 1-1,0 0 1,0-1-1,0 1 1,-1-1-1,1 1 1,0-1-1,0 0 1,0 1-1,0-1 1,0 0-1,0 1 1,-1-1-1,1 0 0,0 0 1,0 0-1,0 0 1,2 0-1,3 0-2,1 0 0,0-1-1,-1 0 1,9-2 0,-9 2-4,18-5-4,7-1-45,1 1 1,60-3-1,-84 9 40,-1 0 0,1 0 0,0 1 0,0 0 0,-1 0 0,1 1 0,0 0 0,-1 0 0,1 1 0,-1 0 0,0 0 0,0 1 0,0 0 0,-1 0 0,1 0 0,-1 1 0,7 7 0,-9-8 34,-1 0 0,0 1 1,0-1-1,-1 1 0,1-1 0,-1 1 1,0 0-1,0 0 0,-1 0 1,1 0-1,-1 1 0,1 8 1,-2-14-12,0 0 0,-1 0 0,1 0 0,0 0 0,0 0 0,0 0 0,0 0 0,0 0 0,0 0 0,0 0 0,0 0 0,0 0 0,-1 0 0,1 0 1,0 0-1,0 0 0,0 0 0,0 0 0,0 0 0,0 0 0,0 1 0,0-1 0,0 0 0,0 0 0,-1 0 0,1 0 0,0 0 0,0 0 0,0 0 0,0 0 1,0 0-1,0 0 0,0 0 0,0 0 0,0 0 0,0 1 0,0-1 0,0 0 0,0 0 0,0 0 0,0 0 0,0 0 0,0 0 0,0 0 0,0 0 0,0 0 0,0 1 1,0-1-1,0 0 0,0 0 0,0 0 0,0 0 0,0 0 0,0 0 0,0 0 0,0 0 0,0 0 0,0 0 0,0 1 0,0-1 0,0 0 0,-3-8 256,-16-139 914,12 81-1145,6 58 9,0-17-628,2 24 565,-1 0 1,0 0-1,0 0 0,1 0 1,-1 0-1,1 0 1,-1 0-1,1 1 0,-1-1 1,1 0-1,0 0 0,-1 1 1,1-1-1,0 0 1,0 1-1,-1-1 0,1 1 1,0-1-1,0 1 1,0-1-1,0 1 0,0-1 1,-1 1-1,2 0 1,51-16-208,0 5-41</inkml:trace>
</inkml:ink>
</file>

<file path=ppt/ink/ink3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08.574"/>
    </inkml:context>
    <inkml:brush xml:id="br0">
      <inkml:brushProperty name="width" value="0.05" units="cm"/>
      <inkml:brushProperty name="height" value="0.05" units="cm"/>
    </inkml:brush>
  </inkml:definitions>
  <inkml:trace contextRef="#ctx0" brushRef="#br0">148 94 16732,'1'-10'907,"0"0"-257,-1 0 0,1-1 0,-3-14 0,2 23-533,0 1 0,-1-1 0,1 0 0,-1 0 0,1 1 0,-1-1 0,0 0 1,1 1-1,-1-1 0,0 1 0,-2-3 0,2 4-35,1-1 1,-1 0 0,0 1 0,0-1 0,1 1-1,-1 0 1,0-1 0,0 1 0,0 0-1,0-1 1,1 1 0,-1 0 0,0 0 0,0 0-1,0-1 1,0 1 0,0 0 0,0 0-1,0 1 1,0-1 0,1 0 0,-1 0 0,-2 1-1,0 0 1,-1 1 0,0 0 0,1 0 0,0 0 0,-1 0 0,1 0 0,0 1 0,0 0 0,0-1 0,0 1 0,1 0 0,-1 1 0,-3 4 0,-2 5-14,0 1 0,-6 16 0,5-10-35,2 1 1,0-1-1,-5 30 1,10-41-30,0 0 0,1 0-1,1 1 1,-1-1 0,1 0 0,1 1-1,0-1 1,0 0 0,1 0 0,4 13-1,-5-20-3,0 1 0,0 0 0,0 0 0,1-1-1,-1 1 1,1-1 0,-1 1 0,1-1 0,0 0-1,0 0 1,0 0 0,1 0 0,-1 0 0,0 0 0,1 0-1,-1-1 1,1 1 0,-1-1 0,4 1 0,-2-1 1,-1 0 0,1 0 0,0-1 0,-1 0 0,1 0 0,0 0 0,-1 0 0,1-1 0,0 1 0,0-1 0,-1 0 0,1 0 0,3-2 0,6-3 6,-1 0 1,0-1-1,0 0 1,-1-1-1,0 0 1,19-19-1,-16 12 36,-1 1 0,0-1 0,-1-1 0,-1 0 0,0-1 0,-2 0 0,0-1-1,-1 0 1,10-30 0,-16 37 34,-3 9 39,-7 19 54,1 5-246,1 1 1,1 0 0,1 0 0,1 0-1,0 43 1,8-36-543,-5-29 598,1 0 0,-1 0 0,1 0 0,-1 0 1,1 0-1,-1 0 0,1 0 0,-1 0 0,1 0 1,0 0-1,0 0 0,-1-1 0,1 1 0,0 0 0,0-1 1,0 1-1,0 0 0,0-1 0,0 1 0,0-1 0,0 0 1,0 1-1,0-1 0,0 0 0,2 1 0,9-5-305</inkml:trace>
</inkml:ink>
</file>

<file path=ppt/ink/ink3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09.539"/>
    </inkml:context>
    <inkml:brush xml:id="br0">
      <inkml:brushProperty name="width" value="0.05" units="cm"/>
      <inkml:brushProperty name="height" value="0.05" units="cm"/>
    </inkml:brush>
  </inkml:definitions>
  <inkml:trace contextRef="#ctx0" brushRef="#br0">212 80 18148,'-1'-6'330,"0"1"0,0 0 0,0 0 0,-1 0 0,0 0 0,0 0 0,-1 0 0,1 0 0,-1 1 0,0-1 0,-4-3 0,6 6-242,-1 0 0,0 1 0,1 0-1,-1-1 1,0 1 0,0 0 0,0 0 0,0 0 0,0 0 0,-1 0 0,1 0 0,0 1 0,0-1 0,0 1-1,-1-1 1,1 1 0,0 0 0,-1 0 0,1 0 0,0 0 0,0 1 0,-1-1 0,1 0 0,0 1 0,0 0 0,-1-1-1,1 1 1,-3 2 0,-3 1-40,1 1 1,0 0-1,0 0 0,0 0 0,1 1 0,0 0 0,0 0 1,0 1-1,1-1 0,-7 11 0,6-7-43,0 0 0,1 1 0,0-1 1,0 1-1,1 0 0,1 0 0,-4 14 0,7-23-5,0 0 0,-1 0 0,1-1 0,0 1 0,0 0 1,0 0-1,0 0 0,0 0 0,0 0 0,0-1 0,1 1 0,-1 0 0,1 0 0,-1 0 0,1-1 0,0 1 0,0 0 0,-1-1 1,1 1-1,1 0 0,0 1 0,-1-3 0,1 1-1,0 0 1,-1 0 0,1-1 0,-1 1 0,1-1 0,0 1 0,0-1 0,-1 0-1,1 0 1,0 0 0,-1 0 0,1 0 0,0 0 0,0 0 0,-1-1 0,1 1-1,0 0 1,-1-1 0,1 0 0,0 1 0,-1-1 0,2-1 0,10-4-11,-2-1 1,1 0 0,-1-1-1,0-1 1,16-15-1,-13 11-33,29-21 0,-42 33 40,0 0 1,0 1-1,0-1 0,0 0 0,1 1 1,-1-1-1,0 1 0,0-1 0,0 1 1,0-1-1,1 1 0,-1 0 0,0 0 1,0 0-1,1 0 0,-1 0 1,0 0-1,1 0 0,-1 0 0,0 0 1,0 0-1,1 1 0,-1-1 0,0 0 1,0 1-1,0-1 0,0 1 0,1 0 1,-1-1-1,0 1 0,0 0 0,0-1 1,0 1-1,0 0 0,-1 0 1,1 0-1,0 0 0,0 0 0,-1 0 1,1 0-1,0 0 0,-1 1 0,1 0 1,3 7-11,0 1 0,-1-1 1,-1 1-1,3 16 1,-3-14 5,14 72 36,-4 1 1,3 159-1,-15-239 7,0 1 0,-1-1 0,1 1 0,-1-1 0,0 1 0,-1-1 0,1 0-1,-3 7 1,3-11-22,0 0 0,0 0 1,0 1-1,0-1 0,0 0 0,0 0 0,0 0 0,0 0 0,0 0 0,0-1 0,-1 1 0,1 0 0,0 0 0,-1-1 0,1 1 0,0-1 0,-1 1 0,1-1 0,-1 0 0,1 1 0,-1-1 0,1 0 1,-1 0-1,1 0 0,0 0 0,-1 0 0,1-1 0,-1 1 0,1 0 0,-1-1 0,1 1 0,0-1 0,-1 1 0,-1-2 0,-13-4 29,1-1 0,-1-1 0,2 0 0,-1-1 0,1-1 0,0 0 0,1-1 0,1 0 0,-1-1 0,2 0 0,-12-16 0,22 27-43,0 0 0,0 0 0,0-1 0,0 1-1,0-1 1,1 1 0,-1-1 0,0 1 0,1-1 0,-1 1-1,1-1 1,-1 1 0,1-1 0,0 0 0,0 1 0,0-1-1,0 0 1,0 1 0,0-1 0,0 1 0,0-1 0,1 0-1,-1 1 1,0-1 0,1 1 0,0-1 0,-1 1 0,1-1-1,0 1 1,0-1 0,0 1 0,0 0 0,0-1 0,0 1-1,0 0 1,2-2 0,4-2-5,0 1 0,1 0 0,0 0 0,-1 1 0,17-6 0,-11 5 7,92-32-33,115-45-43,-192 68 74,-1 0 0,-1-2 0,0-1 0,-1-1-1,37-33 1,-59 47 10,1 0-1,-1-1 0,0 1 1,0-1-1,0 0 0,0 0 1,-1 0-1,1 0 1,-1-1-1,0 1 0,-1-1 1,1 1-1,-1-1 0,0 1 1,1-8-1,-2 9 0,0 0 1,0 0-1,-1 0 0,1 0 0,-1 0 1,0 1-1,0-1 0,0 0 0,0 0 1,0 1-1,0-1 0,-1 1 0,0-1 1,1 1-1,-1 0 0,0-1 0,0 1 0,0 0 1,0 0-1,-1 0 0,1 1 0,0-1 1,-1 0-1,1 1 0,-6-2 0,3 0-1,0 1-1,1 1 1,-2-1-1,1 1 1,0-1-1,0 1 1,0 1-1,-1-1 1,1 1-1,0 0 1,0 0-1,-1 1 1,1-1-1,0 1 0,0 0 1,-1 1-1,1-1 1,0 1-1,0 0 1,1 0-1,-1 1 1,0 0-1,1-1 1,0 1-1,-1 1 1,1-1-1,-5 6 1,5-5-42,1 0 0,-1 0 1,1 0-1,0 1 0,0-1 1,0 1-1,0 0 0,1 0 1,0 0-1,0 0 0,0 0 1,1 1-1,0-1 0,0 0 1,0 1-1,1-1 0,-1 1 1,1-1-1,1 1 0,-1-1 1,1 0-1,0 1 0,0-1 1,0 0-1,1 1 0,3 6 0,-2-6-79,1 0-1,0-1 0,1 1 0,-1-1 1,1 1-1,0-1 0,0-1 0,1 1 0,-1-1 1,1 0-1,0 0 0,0 0 0,13 4 0,23 8-334</inkml:trace>
</inkml:ink>
</file>

<file path=ppt/ink/ink3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10.337"/>
    </inkml:context>
    <inkml:brush xml:id="br0">
      <inkml:brushProperty name="width" value="0.05" units="cm"/>
      <inkml:brushProperty name="height" value="0.05" units="cm"/>
    </inkml:brush>
  </inkml:definitions>
  <inkml:trace contextRef="#ctx0" brushRef="#br0">1 0 17452,'6'105'3586,"0"-24"-2195,8 514 1427,-12-865-1013,3 190-1821,27-134 0,-29 199-10,1 0-1,0 1 0,1-1 0,14-26 0,-17 38 17,0 0 0,0 0-1,0 0 1,0 0 0,1 0-1,-1 1 1,1-1 0,-1 1-1,1 0 1,0-1 0,6-2-1,-7 4 4,1 1-1,-1-1 1,1 0-1,-1 1 1,1-1-1,-1 1 1,1 0 0,0 0-1,-1 0 1,1 0-1,-1 1 1,1-1-1,-1 1 1,1-1-1,-1 1 1,1 0-1,-1 0 1,4 2-1,2 2-9,0 0 0,-1 0 0,1 1 0,-1 0 0,-1 0 0,1 0 0,-1 1 0,0 0 0,-1 1 0,1-1 0,5 13 0,-6-11 2,0 0 0,-1 0 1,-1 1-1,1-1 0,-1 1 0,-1 0 1,0-1-1,0 1 0,-1 0 0,0 14 1,-2-18 2,0 0 0,0 0 1,-1 0-1,1-1 0,-1 1 1,0-1-1,-1 1 0,1-1 1,-1 0-1,0 0 0,-1 0 1,1-1-1,-1 1 0,0-1 1,0 1-1,0-1 0,0 0 1,-1-1-1,0 1 0,0-1 1,0 0-1,0 0 1,0-1-1,-10 4 0,7-3-36,0 0-1,0-1 1,0 0 0,0-1-1,0 1 1,-1-2-1,1 1 1,0-1-1,-1 0 1,1-1 0,0 0-1,0 0 1,0-1-1,-1 0 1,2 0 0,-1-1-1,-8-4 1,-3-6-1028,19 13 1049,0 0 1,-1 0-1,1 0 0,-1 0 1,1-1-1,0 1 0,-1 0 1,1-1-1,0 1 1,-1 0-1,1 0 0,0-1 1,-1 1-1,1-1 0,0 1 1,-1 0-1,1-1 1,0 1-1,0-1 0,0 1 1,0 0-1,-1-1 1,1 1-1,0-1 0,0 1 1,0-1-1,0 1 0,0-1 1,0 1-1,0 0 1,0-1-1,0 1 0,0-1 1,0 1-1,0-1 1,1 1-1,-1-1 0,0 1 1,0 0-1,0-1 0,1 1 1,-1-1-1,11-2-710</inkml:trace>
</inkml:ink>
</file>

<file path=ppt/ink/ink3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10.906"/>
    </inkml:context>
    <inkml:brush xml:id="br0">
      <inkml:brushProperty name="width" value="0.05" units="cm"/>
      <inkml:brushProperty name="height" value="0.05" units="cm"/>
    </inkml:brush>
  </inkml:definitions>
  <inkml:trace contextRef="#ctx0" brushRef="#br0">1 393 18644,'22'-18'1896,"-1"-2"0,34-39 0,-41 42-1725,-1 0 0,-1-1 0,-1-1-1,0 0 1,-1 0 0,-2-1 0,11-31 0,-18 47-150,-1 0-1,1 0 1,0-1 0,-1 1-1,0-7 1,0 10-18,0 1-1,0 0 1,0-1-1,0 1 1,0 0 0,0 0-1,0-1 1,0 1-1,0 0 1,0 0-1,0-1 1,-1 1 0,1 0-1,0-1 1,0 1-1,0 0 1,0 0-1,0 0 1,-1-1 0,1 1-1,0 0 1,0 0-1,0 0 1,-1-1 0,1 1-1,0 0 1,0 0-1,-1 0 1,1 0-1,0 0 1,-1-1 0,0 2 1,0-1 0,0 0 0,1 1 0,-1-1 0,0 1 0,0-1 0,0 1 0,1 0 0,-1-1 0,0 1 0,0 0 1,1 0-1,-1-1 0,1 1 0,-2 1 0,-5 9 4,0 1-1,1 0 1,0 1 0,1-1 0,1 1 0,0 0-1,0 0 1,1 0 0,1 1 0,0-1 0,1 0-1,0 15 1,1-26-7,1 0-1,-1 0 0,1 0 1,-1 0-1,1-1 0,0 1 1,0 0-1,0 0 1,0 0-1,0-1 0,0 1 1,0-1-1,1 1 0,-1-1 1,0 1-1,1-1 1,-1 0-1,1 1 0,0-1 1,-1 0-1,1 0 0,0 0 1,0-1-1,0 1 1,0 0-1,-1-1 0,1 1 1,0-1-1,0 1 0,0-1 1,0 0-1,3 0 1,9 1-32,0-2 0,0 1 0,24-5 0,-19 2-47,29-2-183,0 2 1,0 2 0,84 9-1,-131-8 283,-1 0 1,0 0-1,0 0 0,1 0 0,-1 1 0,0-1 0,0 0 0,1 0 0,-1-1 0,0 1 1,0 0-1,1 0 0,-1 0 0,0 0 0,0 0 0,0 0 0,1 0 0,-1 0 1,0 0-1,0 0 0,0-1 0,1 1 0,-1 0 0,0 0 0,0 0 0,0 0 1,1-1-1,-1 1 0,0 0 0,0 0 0,0 0 0,0-1 0,0 1 0,0 0 0,0 0 1,0-1-1,1 1 0,-1 0 0,0 0 0,0 0 0,0-1 0,-4-16 558,-17-28 16,12 27-335,-10-24 28,2-1 0,-14-54 0,30 95-288,0 0 0,1 0 1,0 0-1,-1 0 0,1 0 0,0 1 0,0-1 1,0 0-1,1 0 0,-1-3 0,0 5-5,1 0 0,-1-1 0,0 1-1,0 0 1,0-1 0,0 1 0,1-1 0,-1 1 0,0 0-1,1 0 1,-1-1 0,0 1 0,0 0 0,1 0 0,-1-1-1,0 1 1,1 0 0,-1 0 0,1 0 0,-1-1 0,0 1-1,1 0 1,-1 0 0,0 0 0,1 0 0,-1 0 0,1 0-1,-1 0 1,1 0 0,3 1-75,0 0 0,0 0 0,0 1-1,0-1 1,0 1 0,0 0 0,3 2 0,5 2-218,-2-1 145,1-1 0,0 0-1,0 0 1,0-2-1,0 1 1,1-1-1,-1-1 1,1 0 0,12-1-1,30-4-302</inkml:trace>
</inkml:ink>
</file>

<file path=ppt/ink/ink3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11.715"/>
    </inkml:context>
    <inkml:brush xml:id="br0">
      <inkml:brushProperty name="width" value="0.05" units="cm"/>
      <inkml:brushProperty name="height" value="0.05" units="cm"/>
    </inkml:brush>
  </inkml:definitions>
  <inkml:trace contextRef="#ctx0" brushRef="#br0">0 37 17228,'2'9'505,"-1"1"0,1-1 0,1 0 0,0 0 0,0-1 0,1 1 0,0-1 0,0 1 1,7 8-1,3 8 638,-6-10-800,0 0 0,2 0 0,-1 0 0,2-1 0,14 15-1,-21-25-321,0 0-1,0-1 0,1 1 0,-1-1 0,1 0 0,0 0 1,0-1-1,0 1 0,0-1 0,1 0 0,-1 0 0,0-1 1,1 0-1,-1 0 0,1 0 0,0 0 0,-1-1 0,1 0 1,-1 0-1,8-2 0,-5 0-163,1 0 1,-1-1-1,1 0 1,-1-1-1,0 1 1,0-2-1,0 1 0,-1-1 1,0 0-1,0 0 1,0-1-1,0 0 1,-1-1-1,0 1 1,0-1-1,-1 0 1,0-1-1,6-11 0,4-9-1553,-2 1 0,-1-2-1,16-58 1,-21 69 856,-3 15 820,-3 12 536,-3 24 709,-2 1-1,-2-1 1,-1 0 0,-14 40 0,0 1-22,-18 93 293,16-56-3427,21-108 1567,-1-4-112</inkml:trace>
</inkml:ink>
</file>

<file path=ppt/ink/ink3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12.502"/>
    </inkml:context>
    <inkml:brush xml:id="br0">
      <inkml:brushProperty name="width" value="0.05" units="cm"/>
      <inkml:brushProperty name="height" value="0.05" units="cm"/>
    </inkml:brush>
  </inkml:definitions>
  <inkml:trace contextRef="#ctx0" brushRef="#br0">2 216 15755,'0'1'165,"-1"0"-1,1 1 0,0-1 0,0 0 1,-1 1-1,1-1 0,0 0 0,0 1 1,0-1-1,0 1 0,0-1 0,1 0 1,-1 1-1,0-1 0,1 0 1,-1 1-1,1-1 0,-1 0 0,2 2 1,-1-2-44,0 0 1,0 0 0,0-1 0,0 1-1,0 0 1,0-1 0,0 1 0,0-1 0,0 1-1,0-1 1,0 0 0,0 1 0,0-1-1,0 0 1,0 0 0,1 0 0,-1 0-1,2 0 1,2-1 101,1 1 0,-1-1 1,1-1-1,-1 1 0,1-1 0,-1 0 0,0 0 0,6-4 0,0-1-17,0 0 0,0-1-1,-1-1 1,0 0 0,-1 0-1,17-20 1,-21 21-137,0 1 1,0-1-1,0 0 1,-1 0-1,0 0 0,-1 0 1,0-1-1,0 0 1,-1 1-1,3-18 0,-5 23-57,0 1 0,0 0 0,0 0-1,0 0 1,0-1 0,0 1 0,-1 0-1,1 0 1,-1 0 0,1 0 0,-1 0-1,0 0 1,0 0 0,0 0 0,0 0-1,0 0 1,-1 0 0,-2-2-1,3 3-6,0 0-1,-1 0 0,1 0 0,0 1 1,-1-1-1,1 0 0,-1 1 0,1 0 1,-1-1-1,1 1 0,-1 0 0,1 0 0,-1-1 1,0 1-1,1 1 0,-1-1 0,1 0 1,-1 0-1,1 0 0,-1 1 0,1-1 0,-1 1 1,1-1-1,-1 1 0,1 0 0,0 0 1,-3 1-1,-3 3-1,-1 1-1,0 0 1,1 0 0,0 1 0,1 0 0,-1 0-1,1 1 1,1-1 0,-10 17 0,2 0-15,2 1 1,-12 32-1,23-56 12,-16 53-13,15-50 12,0 1 0,1-1-1,-1 0 1,1 0-1,0 1 1,0-1 0,1 0-1,-1 0 1,1 1 0,2 6-1,-2-9 2,0-1 0,0 1 1,1 0-1,-1-1 0,0 0 0,1 1 0,-1-1 0,1 0 0,-1 1 1,1-1-1,0 0 0,-1 0 0,1 0 0,0 0 0,0-1 0,0 1 0,0-1 1,0 1-1,0-1 0,0 1 0,0-1 0,0 0 0,0 0 0,0 0 1,0 0-1,0 0 0,3-1 0,10-1 1,0-1 0,23-6 0,-25 5-1,56-15 4,-32 7-5,2 2-1,-1 2 0,58-6 0,-92 14-3,1 0 0,-1 0 0,1 0 0,-1 0 0,0 1 0,1 0 0,-1 0 0,0 0 0,0 0-1,1 0 1,-1 1 0,0 0 0,3 2 0,-5-2 2,0 0 1,0 0-1,0 0 0,0 0 0,-1 0 1,1 0-1,-1 0 0,0 1 0,1-1 0,-1 0 1,0 1-1,0-1 0,-1 1 0,1 0 1,0-1-1,-1 1 0,0-1 0,1 1 0,-1 0 1,0-1-1,-1 6 0,-4 16 290,0-19-76,-1-16-89,5 6-54,-15-40-668,14 42 509,1 0 0,0 1 0,-1-1 0,0 0 1,0 1-1,0-1 0,0 1 0,0-1 0,0 1 0,0 0 0,-1 0 0,-4-3 1,-2 2-324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3.712"/>
    </inkml:context>
    <inkml:brush xml:id="br0">
      <inkml:brushProperty name="width" value="0.05" units="cm"/>
      <inkml:brushProperty name="height" value="0.05" units="cm"/>
    </inkml:brush>
  </inkml:definitions>
  <inkml:trace contextRef="#ctx0" brushRef="#br0">0 826 14979,'43'-31'744,"43"-41"-1,-7 5-595,-27 26-132,2 3 1,1 2-1,87-42 0,-105 62-18,0 1 1,1 2-1,0 1 0,1 3 0,0 1 0,1 1 1,41-1-1,344 27-19,-129 0 69,329-27 99,2-27-100,-125 6-187,1086-3-281,132-42 1138,-770 12-731,5 79-66,-393 42 289,3 1 241,2-38-103,171-89-794,-13-63-907,-217 35-8,-214 58 466,-278 36 1145,0 1 0,0 0-1,0 1 1,0 1 0,0 0 0,18 5 0,-21 2 207,-13-9-447,0 0 0,0 0 0,0 0-1,0 0 1,0 0 0,1 0-1,-1 0 1,0 0 0,0 0-1,0 0 1,0 0 0,0 0 0,0 0-1,0 0 1,0 0 0,1 0-1,-1 0 1,0 0 0,0 1-1,0-1 1,0 0 0,0 0 0,0 0-1,0 0 1,0 0 0,0 0-1,0 0 1,0 0 0,0 0-1,0 1 1,0-1 0,0 0 0,1 0-1,-1 0 1,0 0 0,0 0-1,0 0 1,0 0 0,0 1-1,0-1 1,-1 0 0,1 0 0,0 0-1,0 0 1,0 0 0,0 0-1,0 0 1,0 1 0,0-1-1,0 0 1,0 0 0,0 0 0,0 0-1,0 0 1,0 0 0,0 0-1,0 0 1,0 0 0,-1 0-1,1 1 1,0-1 0,0 0 0,0 0-1,-18-6 562</inkml:trace>
</inkml:ink>
</file>

<file path=ppt/ink/ink3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13.322"/>
    </inkml:context>
    <inkml:brush xml:id="br0">
      <inkml:brushProperty name="width" value="0.05" units="cm"/>
      <inkml:brushProperty name="height" value="0.05" units="cm"/>
    </inkml:brush>
  </inkml:definitions>
  <inkml:trace contextRef="#ctx0" brushRef="#br0">223 97 16163,'2'-3'360,"-1"-1"-1,1 1 1,-1 0-1,0-1 1,0 1-1,0-1 1,0 1-1,-1-1 0,1 1 1,-1-1-1,0 1 1,0-1-1,-1-6 1,0 8-248,1 1 0,-1-1 0,1 1 0,-1-1 0,0 1 0,1-1 0,-1 1 0,0 0 0,0-1 0,0 1 0,0 0 0,0 0 0,0 0 0,-1 0 0,1 0 0,0 0 0,0 0 0,-1 0 0,1 0 0,-1 1 0,1-1 0,0 0 0,-1 1 0,0-1 0,1 1 0,-1 0 0,1 0 0,-1-1 0,1 1 0,-1 0 0,0 0 0,1 0 0,-4 1 0,0 0-43,-1 1-1,1-1 1,-1 1 0,1 0 0,-1 1-1,1-1 1,0 1 0,0 0-1,0 0 1,0 1 0,1-1-1,0 1 1,-1 0 0,-5 7 0,-3 4-61,1 1 1,-20 33-1,23-33-13,0 1 1,-12 34-1,18-41 4,1-1 0,0 0 0,0 1 0,0-1 0,2 1 0,-1-1 0,2 16 0,-1-23 1,0 1 1,0-1 0,1 0 0,-1 0 0,1 1 0,0-1 0,0 0 0,0 0 0,0 0-1,0 0 1,0 0 0,0 0 0,1 0 0,-1 0 0,0-1 0,1 1 0,0 0 0,-1-1 0,1 1-1,0-1 1,0 0 0,0 0 0,0 0 0,0 0 0,0 0 0,0 0 0,0 0 0,1 0-1,-1-1 1,0 1 0,0-1 0,1 0 0,2 0 0,1 0 2,1 0 1,-1 0-1,0-1 0,1 0 1,-1-1-1,0 1 0,0-1 1,0 0-1,0-1 1,-1 1-1,9-6 0,4-4 12,-1-1-1,0-1 1,-1-1 0,-1 0-1,0-1 1,-1 0-1,0-1 1,-2-1-1,0 0 1,-1-1-1,-1 0 1,10-24 0,-24 45 34,-3 10-45,0 2-1,1 0 0,1 1 0,1-1 0,0 1 0,0 0 0,2 0 0,-2 29 0,4-43-2,0 0-1,0 0 1,0 0 0,0 0-1,0 0 1,1 0 0,-1 0 0,0 0-1,1 0 1,-1 0 0,1 0-1,-1 0 1,1 0 0,0 0-1,-1-1 1,1 1 0,0 0-1,-1 0 1,1-1 0,0 1 0,0 0-1,1 0 1,0 0-2,0 0 0,0-1 0,0 1 0,0-1 0,1 1 1,-1-1-1,0 1 0,0-1 0,1 0 0,1 0 0,8-2-16,0 1-1,-1-2 1,15-3 0,-18 3 0,14-2-19,86-21-223,-93 23 195,1 1 1,-1 1-1,1 1 1,-1 0-1,20 3 1,-21 2 48,-9-4 466,-3-11 29,-1-43 285,-8-76 0,3 79-639,4 50-128,0 0-1,0-1 1,0 1-1,0 0 1,0-1-1,0 1 1,0 0-1,0-1 1,0 1-1,0 0 1,0-1-1,0 1 1,0 0-1,0-1 1,0 1-1,0 0 0,0-1 1,0 1-1,0 0 1,0 0-1,0-1 1,0 1-1,1 0 1,-1-1-1,0 1 1,0 0-1,0 0 1,1-1-1,-1 1 1,0 0-1,0 0 1,1-1-1,-1 1 1,0 0-1,0 0 1,1 0-1,-1 0 1,0 0-1,1-1 1,-1 1-1,0 0 0,1 0 1,-1 0-1,0 0 1,0 0-1,1 0 1,-1 0-1,0 0 1,1 0-1,-1 0 1,0 0-1,1 0 1,-1 0-1,0 0 1,1 0-1,-1 1 1,1-1-1,18 12-344,-14-8 174,2 0-17,0-1 0,1 0 0,-1 0 0,1-1 0,-1 0 0,1 0 0,0 0 0,0-1 0,0-1 0,0 1 0,0-1 0,0-1 0,0 1 0,13-4 0,19-6-464</inkml:trace>
</inkml:ink>
</file>

<file path=ppt/ink/ink3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23.667"/>
    </inkml:context>
    <inkml:brush xml:id="br0">
      <inkml:brushProperty name="width" value="0.05" units="cm"/>
      <inkml:brushProperty name="height" value="0.05" units="cm"/>
    </inkml:brush>
  </inkml:definitions>
  <inkml:trace contextRef="#ctx0" brushRef="#br0">8036 916 12275,'-765'-107'1529,"-224"-28"-581,-7 67-729,651 69-339,0 16 1,2 15-1,1 14 0,-362 99 0,-67 86-334,569-156 342,-333 176 0,363-154 138,-289 215 1,314-191 30,-148 159 1,193-169 12,-170 240 1,235-293-45,2 1-1,3 1 1,3 2-1,-34 104 1,49-120-8,2 0 1,3 1-1,1 0 1,3 1 0,1 0-1,3-1 1,6 69-1,7-43 2,3-1 0,3 0 0,3-2 0,3 0 0,48 97 0,-25-75-18,3-2 0,4-2 0,5-3-1,97 111 1,-65-98-4,4-5-1,210 158 0,-149-143-4,258 133 0,192 31 0,373 92 6,-939-349 1,1098 361-31,958 118 3,219-160 237,-75-137 95,4-223-55,-943-146-109,-29-152 188,-622 79-70,-472 164-144,257-162 0,-358 191-89,-3-2-1,-2-4 0,-2-3 1,113-128-1,-135 130-61,-3-2 1,-2-1 0,-4-2-1,-2-2 1,-3-2-1,35-97 1,-53 115-25,-1-2-1,-3 1 1,-2-2 0,-3 1 0,-2-1-1,-2 0 1,-5-70 0,-5 59-19,-2 0 0,-2 1 1,-4 1-1,-2 0 1,-44-105-1,18 75 17,-3 2 1,-71-104 0,35 78 66,-98-106 1,-119-89 132,-14 16 59,241 228-150,-238-202 384,-424-283 0,-253-35 77,612 402-489,-470-160-1,-434-34-264,-671 40-18,454 186 221,-4 27 53,862 73 6,138 16-75,5 25-222,394 15 183,0 6 0,-122 24 0,147-16 57,2 3 0,1 3 0,-106 49 0,-48 60-111,224-130 151</inkml:trace>
</inkml:ink>
</file>

<file path=ppt/ink/ink3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5:32.028"/>
    </inkml:context>
    <inkml:brush xml:id="br0">
      <inkml:brushProperty name="width" value="0.05" units="cm"/>
      <inkml:brushProperty name="height" value="0.05" units="cm"/>
    </inkml:brush>
  </inkml:definitions>
  <inkml:trace contextRef="#ctx0" brushRef="#br0">2221 99 9762,'-178'-45'1543,"133"31"-1299,0 2 0,-1 2 0,-60-6 0,61 15-221,0 2-1,1 2 0,-79 15 0,-128 45-27,221-54 24,-103 32 176,1 6 0,3 5 0,-239 137 0,366-188-193,-69 40 132,2 3 0,-92 76 0,143-104-118,0 1 1,1 1-1,1 0 0,0 1 0,2 0 0,0 2 0,1-1 0,1 2 0,1 0 0,1 0 0,1 1 1,-11 43-1,16-48-23,2 1 1,0 0-1,1-1 1,0 1-1,2 0 0,0-1 1,1 1-1,1-1 1,9 31-1,-4-24-7,2-1 0,0-1-1,2 1 1,0-2 0,2 0 0,23 30-1,28 26 22,4-3 0,3-3-1,97 76 1,261 169 63,-370-275-71,77 55 10,333 218 46,-152-123 121,58 35 83,12-21-98,-32-63-114,12-31-27,125 16-12,-244-65-1,228 61-6,176 46 8,384 23 38,14-105-114,-919-83 40,0-6 0,0-6-1,168-30 1,33-35 1,-230 44 34,117-49 1,-183 61-15,0-2 0,-1-1 0,-2-2 0,0-2 0,-1 0 0,-1-3 0,-1 0 0,-2-2 0,-1-2 0,-1 0 0,36-53 0,-38 46-19,-1-1 1,26-56-1,-43 77 19,-1 1-1,0-1 0,-2-1 1,0 1-1,0-1 0,-2 0 1,0 0-1,-1-33 0,-4 26 7,-1-1-1,0 1 0,-2 0 0,-1 0 1,-1 1-1,-16-34 0,0 11 13,-1 0 0,-36-47 0,17 34 8,-4 2 0,-96-93 0,-133-76-1,-282-126-18,27 76-5,-16 29 0,-84 11 48,-18 61 56,-676-78 83,1307 250-182,-487-81 151,-1191-214-281,1597 280 105,-266-48-235,-4 28 64,176 41 133,16 24 4,175-25 57</inkml:trace>
</inkml:ink>
</file>

<file path=ppt/ink/ink3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5:37.545"/>
    </inkml:context>
    <inkml:brush xml:id="br0">
      <inkml:brushProperty name="width" value="0.05" units="cm"/>
      <inkml:brushProperty name="height" value="0.05" units="cm"/>
    </inkml:brush>
  </inkml:definitions>
  <inkml:trace contextRef="#ctx0" brushRef="#br0">1355 27 11795,'-6'-3'181,"-1"0"1,0 0-1,0 1 1,0 0-1,0 1 1,0-1-1,-1 1 1,-13 0-1,-6-1 270,8-1-393,-1 1-1,1 1 1,-1 0-1,0 2 1,1 0-1,-1 1 1,1 1 0,-1 1-1,1 0 1,-32 14-1,8 0-51,1 3 0,0 2 0,-50 37 0,-104 100 28,149-113-13,2 2 1,2 2 0,2 1 0,-43 74-1,17-8 14,-55 136-1,93-189-30,4 0 0,3 2-1,2 1 1,-15 105 0,30-135-2,2 0 1,1 0-1,2 0 0,2 0 0,2 0 0,1 0 1,2 0-1,1-1 0,27 71 0,-24-80 2,2-2-1,0 0 0,2 0 0,1-1 0,0-1 0,37 39 1,-43-53-2,-1-1 1,1 0 0,1 0 0,0-1 0,0-1 0,0 0 0,1 0 0,0-1 0,0-1 0,1 0 0,0-1 0,-1 0 0,1 0-1,1-2 1,-1 0 0,0 0 0,18-1 0,-6-3 5,0-2 0,-1 0 0,1-2 0,-1 0 0,0-2 0,-1-1 0,0 0 0,41-25 0,-5-2 38,106-86 0,-59 34 20,-5-5-1,145-171 0,-198 204-50,-3-1 1,-2-3-1,-4-1 0,-2-2 0,-4-1 1,34-97-1,-53 121-15,-3-1 0,-1-1 0,-3 1 1,-2-1-1,-1 0 0,-3-1 0,-1 1 0,-12-78 0,8 102 0,-1-1-1,-1 1 0,-1 1 0,-1-1 1,-1 1-1,0 1 0,-2-1 0,-1 2 1,0-1-1,-1 2 0,-1 0 0,-1 0 1,0 1-1,-29-23 0,22 23 12,1 1-1,-2 2 1,0 0-1,-1 1 1,0 1-1,-1 1 1,0 2-1,0 0 1,-1 2-1,-1 1 1,1 1-1,-31-2 1,30 5-31,-1 2 1,1 0 0,-1 2 0,1 1 0,0 2 0,0 0-1,0 2 1,1 1 0,0 1 0,0 1 0,1 1 0,0 1-1,1 2 1,1 0 0,-43 35 0,12-1-64</inkml:trace>
</inkml:ink>
</file>

<file path=ppt/ink/ink3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5:38.712"/>
    </inkml:context>
    <inkml:brush xml:id="br0">
      <inkml:brushProperty name="width" value="0.05" units="cm"/>
      <inkml:brushProperty name="height" value="0.05" units="cm"/>
    </inkml:brush>
  </inkml:definitions>
  <inkml:trace contextRef="#ctx0" brushRef="#br0">998 532 13107,'-2'4'67,"-24"27"411,-26 42 0,45-62-464,1 1 0,0 0 0,1-1 0,0 2 0,1-1-1,0 0 1,1 1 0,-2 13 0,-1 77-129,4-59 44,-8 52 0,-12 12 24,6-30 112,-8 85 1,22-140-28,1 0 0,1 0 1,2 0-1,0 0 1,1 0-1,1 0 0,1-1 1,11 30-1,-11-40-10,1 1 0,0-1 0,1-1 1,0 1-1,1-1 0,0 0 0,0-1 0,2 0 0,-1 0 0,15 11 0,-10-11 0,0-1-1,1 0 1,0-1 0,0 0-1,1-1 1,-1-1-1,26 6 1,-9-6-6,0-1-1,0-1 1,1-2 0,-1-1 0,0-2-1,1-1 1,-1-2 0,42-9 0,-10-3-30,-1-3 1,-1-2 0,0-3 0,-2-3-1,-1-2 1,-1-3 0,-2-3 0,-1-2-1,-2-2 1,-2-2 0,-1-3 0,-3-2-1,-1-2 1,-3-1 0,64-96 0,-86 110 23,-1-1 0,-1 0 1,-3-1-1,-1-1 0,-1 0 1,-2-1-1,9-59 0,-17 75 22,-2 0-1,0 0 1,-2-1-1,0 1 0,-1 0 1,-2 0-1,0 0 1,-2 0-1,0 0 1,-2 1-1,0 0 0,-2 0 1,0 1-1,-18-30 1,8 24 2,-1 1-1,-2 1 1,0 0 0,-1 2 0,-2 1 0,0 0 0,-1 2-1,-1 1 1,-1 2 0,-42-20 0,14 11 35,-1 2-1,-1 4 1,-1 1-1,-101-17 1,77 25-21,0 4 0,0 3 0,-1 4 0,1 3 1,0 4-1,0 4 0,1 3 0,-141 43 1,159-35-99,1 3 1,1 2 0,1 3 0,-58 39-1,72-38-36,2 2 0,1 2-1,2 2 1,1 1-1,-45 57 1,4 15-28,19-12-62</inkml:trace>
</inkml:ink>
</file>

<file path=ppt/ink/ink3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5:27.679"/>
    </inkml:context>
    <inkml:brush xml:id="br0">
      <inkml:brushProperty name="width" value="0.05" units="cm"/>
      <inkml:brushProperty name="height" value="0.05" units="cm"/>
    </inkml:brush>
  </inkml:definitions>
  <inkml:trace contextRef="#ctx0" brushRef="#br0">650 298 7418,'-3'-2'252,"0"0"0,0 1 1,-1-1-1,1 1 0,-1 0 1,1 0-1,-1 0 1,1 0-1,-1 1 0,0 0 1,1 0-1,-1 0 0,0 0 1,1 0-1,-1 0 1,1 1-1,-7 2 0,0 1 184,-1 0-1,1 1 1,0 1 0,-12 8-1,-7 4-406,-11 9 86,0 1-1,2 3 1,2 0 0,-62 70-1,73-73 0,0 2-1,3 0 1,0 1-1,2 1 1,1 1-1,2 0 1,1 2-1,2 0 0,1 0 1,2 2-1,2-1 1,1 1-1,1 1 1,2-1-1,2 1 0,3 56 1,35 230 290,-23-262-308,2-1 0,3 0 0,28 68 0,-37-110-75,1-1 0,1 0-1,1 0 1,0-1 0,1-1 0,1 1-1,1-2 1,0 0 0,1-1 0,0 0-1,1-1 1,1-1 0,22 13 0,2-1 0,2-2-1,1-1 1,0-3 0,2-1 0,0-2 0,0-3 0,1-1 0,1-3-1,-1-1 1,70 0 0,118 3 20,89-1-7,-270-14-24,0-3 0,58-15 0,105-39 16,-92 25-2,221-74 8,-189 62 4,-119 35-25,-1-1 1,40-23-1,-62 29-3,1 0 0,-2-1 1,1 0-1,-1-1 0,-1-1 0,0 0 0,0-1 1,-2 0-1,1-1 0,-2 0 0,0-1 0,-1 0 0,0-1 1,-1 0-1,-1 0 0,8-26 0,-6 5 53,-2 0 0,-1-1 0,-2 0 0,-1-48 0,-20-152 193,7 159-233,-4 0-1,-4 0 1,-3 2-1,-3 1 1,-4 0 0,-45-88-1,44 108-1,-2 2-1,-2 0 1,-52-62-1,69 97-11,0 2 0,-1 0 1,-1 0-1,0 2 0,-2 0 0,1 2 0,-2 0 0,0 1 0,0 1 0,-1 0 0,-41-12 0,4 9 35,-111-13-1,-64 11 44,127 11-41,-32-4 81,-235 16 0,325-2-147,-1 2 0,2 2 0,-1 2 1,1 3-1,1 1 0,0 3 0,2 1 0,-57 33 0,35-7-874,47-30 468,-1-1 1,0-1-1,0 0 1,-45 17-1,21-19-179</inkml:trace>
</inkml:ink>
</file>

<file path=ppt/ink/ink3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5:48.685"/>
    </inkml:context>
    <inkml:brush xml:id="br0">
      <inkml:brushProperty name="width" value="0.05" units="cm"/>
      <inkml:brushProperty name="height" value="0.05" units="cm"/>
    </inkml:brush>
  </inkml:definitions>
  <inkml:trace contextRef="#ctx0" brushRef="#br0">692 79 9346,'-8'-9'524,"0"0"-1,-1 0 1,0 1 0,-11-9-1,14 13-380,0 1 0,0 0-1,0 0 1,0 1 0,-1-1-1,1 1 1,-1 1 0,1-1-1,-11 0 1,-5 1 48,0 0 1,1 2-1,-1 0 1,0 2-1,1 0 0,0 2 1,0 0-1,0 1 1,0 1-1,-28 15 0,24-10 17,1 2 0,0 1 0,0 0-1,2 2 1,0 1 0,1 1 0,-31 35-1,42-42-157,1 0 0,1 1 0,0 0 0,1 0 0,0 0 0,1 1 0,-6 23 0,6-14-32,1-1 1,1 1-1,1 0 1,1 31-1,5 12-22,3 0-1,20 94 1,-11-84 8,3 0-1,4-1 1,2-1-1,54 109 0,-60-148-1,1-1 0,2-1 0,1 0-1,2-2 1,1 0 0,2-2-1,0-1 1,2-1 0,1-2-1,63 42 1,-72-55 14,0-2 1,1 0-1,0-1 1,0-1-1,1-2 0,0 0 1,1-1-1,-1-1 1,1-1-1,-1-2 0,1 0 1,0-1-1,-1-2 0,1 0 1,43-10-1,-35 3-1,0-1 0,-1-2 0,0-1 0,-1-1 0,0-2 0,-1 0 0,-1-2 0,-1-2 0,-1 0 0,41-41 0,-41 34-3,-2-1 0,-1-1 0,-1-1 0,-1-1 0,-2 0 0,-2-2 0,0 0 0,18-56 0,-27 64-3,-1-1 0,-1 0 0,-1-1 0,-2 1 0,0-1 0,-2 0 0,-1 0 0,-1 1 0,-1-1 0,-2 0 0,-1 1 0,-12-42 0,5 35 6,-2 0-1,-1 1 1,-2 1-1,-1 0 1,-1 2 0,-1 0-1,-2 1 1,-1 1-1,-46-42 1,41 44-16,-1 2 1,-1 2 0,-1 0-1,0 2 1,-2 2-1,0 0 1,-1 3-1,0 0 1,-48-10 0,75 22 2,-45-8-397,48 9 283,0 1 0,-1 0 0,1 0 0,0 0 0,-1 0 0,1 1 0,0-1 0,0 1 0,-7 3 0,3 1-136,3 5-54</inkml:trace>
</inkml:ink>
</file>

<file path=ppt/ink/ink3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6:12.874"/>
    </inkml:context>
    <inkml:brush xml:id="br0">
      <inkml:brushProperty name="width" value="0.05" units="cm"/>
      <inkml:brushProperty name="height" value="0.05" units="cm"/>
    </inkml:brush>
  </inkml:definitions>
  <inkml:trace contextRef="#ctx0" brushRef="#br0">1 94 15083,'90'-5'2892,"22"3"-2435,0-5 0,135-26 1,-118 16-423,20-4-5,-141 18-30,1 1-1,0 1 0,0 0 1,0 0-1,0 1 1,0 0-1,0 1 1,0-1-1,0 2 1,-1-1-1,15 6 0,-22-7 1,-1 0 0,1 0 1,-1 0-1,1 0 0,-1 0 0,1 0 0,-1 1 0,0-1 0,1 0 0,-1 0 0,1 1 0,-1-1 0,0 0 0,1 1 0,-1-1 0,0 0 0,1 1 0,-1-1 0,0 0 0,1 1 0,-1-1 0,0 1 0,0-1 0,0 1 0,1-1 0,-1 0 0,0 1 0,0-1 0,0 1 0,0-1 0,0 1 0,0-1 0,0 1 0,0-1 0,0 1 0,0-1 0,0 1 0,0-1 0,0 1 0,0-1 0,0 1 0,-1-1 0,1 0 0,0 1 0,0-1 0,-1 1 0,1-1 0,0 1 0,0-1 0,-1 0 0,1 1 0,0-1 0,-1 0 0,1 1 0,-1-1 0,1 0 0,0 0 0,-1 1 0,1-1 0,-1 0 0,1 0 0,-1 0 0,0 1 0,-31 13 30,21-10-21,-1-1 1,0-1-1,0 0 0,0 0 0,0-2 0,-14 1 1,-69-12-133,22 1-76,61 9 174,1 1 1,-1 1-1,1 0 1,-1 0-1,1 1 0,0 0 1,0 1-1,0 1 1,0 0-1,0 0 1,1 1-1,-1 0 1,1 1-1,1 0 1,-1 0-1,1 1 0,0 1 1,1-1-1,-1 1 1,2 1-1,-12 14 1,17-21 10,0 1 1,1-1 0,-1 1 0,0 0-1,1 0 1,-1 0 0,1 0 0,0 0-1,0 0 1,0 0 0,1 0 0,-1 0-1,1 0 1,-1 6 0,2-7 2,-1-1 0,0 1 0,1-1 0,0 0 1,-1 1-1,1-1 0,0 1 0,-1-1 0,1 0 0,0 0 0,0 0 0,0 1 1,0-1-1,0 0 0,1 0 0,-1 0 0,0 0 0,0-1 0,1 1 0,-1 0 1,0-1-1,1 1 0,-1 0 0,1-1 0,-1 0 0,1 1 0,-1-1 0,1 0 0,-1 0 1,1 1-1,1-2 0,22 3-208,-1-2 0,1 0 1,0-2-1,-1-1 0,0-1 1,0 0-1,0-2 0,0-1 0,28-13 1,-20 4-140</inkml:trace>
</inkml:ink>
</file>

<file path=ppt/ink/ink3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6:53.778"/>
    </inkml:context>
    <inkml:brush xml:id="br0">
      <inkml:brushProperty name="width" value="0.05" units="cm"/>
      <inkml:brushProperty name="height" value="0.05" units="cm"/>
    </inkml:brush>
  </inkml:definitions>
  <inkml:trace contextRef="#ctx0" brushRef="#br0">651 70 10002,'-144'87'1677,"-46"32"-270,159-98-1212,2 2 1,1 1 0,-49 54-1,60-56-138,2 0 0,0 1 0,2 1-1,0 0 1,2 1 0,1 0 0,0 1 0,-9 43-1,9-17-8,2 0 0,2 0-1,2 80 1,4-96-21,3-1 1,0 0-1,3 1 1,0-2-1,24 68 1,-22-80-16,2-1 0,0 0 0,1 0 1,1-1-1,1-1 0,1 0 1,1-1-1,0 0 0,1-1 1,22 17-1,2-4 31,1-1 1,81 41-1,99 32 57,-197-92-93,418 159 75,-402-159-75,1-1 0,0-2 0,0-1 1,0-3-1,63-2 0,-47-5 72,0-2 0,-1-3 1,79-23-1,97-44 279,75-19-119,-246 81-243,120-34-75,-161 41 88,-1-1-1,-1-1 0,0 0 1,0-1-1,-1-1 0,0-1 1,17-14-1,-14 6 40,-1-1-1,-1-1 1,-1 0-1,-1-2 1,-1 0-1,0 0 1,-2-1-1,-1-1 1,-2 0 0,0-1-1,11-51 1,-10 21-160,-2 0 1,-3 0-1,-3 0 1,-7-107-1,-1 113-10,-2 0 0,-2 1 0,-2 0 0,-2 1-1,-3 0 1,-2 1 0,-29-57 0,33 77 160,-2 0 1,-1 1 0,-2 1-1,0 0 1,-2 2-1,0 0 1,-2 2-1,0 0 1,-2 1 0,0 2-1,-1 0 1,-50-25-1,63 38-61,0 0-1,-1 1 0,1 1 0,-1 0 1,0 1-1,0 1 0,0 0 1,-1 1-1,1 0 0,0 1 0,-23 3 1,19 0-52,1 1 1,-1 1 0,1 0 0,0 2 0,0 0 0,0 0-1,1 2 1,-23 16 0,-4 3-53,6-9-26</inkml:trace>
</inkml:ink>
</file>

<file path=ppt/ink/ink3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7:03.947"/>
    </inkml:context>
    <inkml:brush xml:id="br0">
      <inkml:brushProperty name="width" value="0.05" units="cm"/>
      <inkml:brushProperty name="height" value="0.05" units="cm"/>
    </inkml:brush>
  </inkml:definitions>
  <inkml:trace contextRef="#ctx0" brushRef="#br0">14 146 14483,'-1'1'43,"0"0"0,0 0 0,0 0 0,0 0 0,0 0 0,0 0 0,0 0 1,0 0-1,1 0 0,-1 1 0,0-1 0,1 0 0,-1 1 0,1-1 0,0 0 0,-1 1 0,1-1 0,0 0 0,0 1 0,0-1 0,0 1 0,0 1 0,0-1-24,1-1 0,0 0 0,0 1-1,0-1 1,-1 0 0,1 0 0,0 0-1,1 1 1,-1-1 0,0 0 0,0 0 0,0-1-1,1 1 1,-1 0 0,0 0 0,1-1-1,1 2 1,8 2-3,1 0-1,0-1 1,0-1-1,12 2 1,-21-4 0,54 7-34,0-3 1,87-5 0,116-23-144,-117 8 80,44 0-49,250 11-1,-100 25 131,403 12 92,329-62 71,-453 6-13,-225 14-23,265-8 56,0-22-78,-301 4-72,149-11-7,-3 39-2,-401 16 27,120 25 1,92 39 193,-148-32-43,214 25 0,-241-56 153,271-19 1,-397 10-325,0 1 1,0 0-1,0 0 1,0 1-1,0 0 1,18 7-1,-20-5-347,1-1 0,-1-1 0,1 0-1,-1 0 1,1-1 0,0 0-1,0 0 1,13-2 0,-22 1 283,0 0 0,0 0 0,0 0 0,0-1 0,0 1 0,0 0 0,0-1 0,0 1 0,0-1 0,0 1 0,0-1 0,0 1 0,0-1 0,0 1 0,0-1 0,-1 0 0,1 0 0,0 0 0,0 1 0,-1-1 0,1 0 0,-1 0 0,1 0 0,0 0 0,-1 0 0,0 0 0,1 0 0,-1 0 0,0 0 0,1 0 0,-1 0 0,0 0 0,0-1 0,0 1 0,0-1 0,1-22-634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4.363"/>
    </inkml:context>
    <inkml:brush xml:id="br0">
      <inkml:brushProperty name="width" value="0.05" units="cm"/>
      <inkml:brushProperty name="height" value="0.05" units="cm"/>
    </inkml:brush>
  </inkml:definitions>
  <inkml:trace contextRef="#ctx0" brushRef="#br0">589 0 15827,'-227'244'1678,"-12"12"-795,222-237-749,0 1-1,2 0 1,0 1 0,2 0 0,-21 45-1,31-60-105,1 0-1,0 0 1,1 0-1,0 0 0,0 0 1,0 1-1,0-1 1,1 0-1,0 1 0,1-1 1,-1 0-1,3 11 1,-1-12-19,0 0 0,1 0 0,-1 0 1,1 0-1,0 0 0,1 0 0,-1-1 1,1 0-1,-1 1 0,1-1 1,1-1-1,-1 1 0,0-1 0,1 1 1,0-1-1,8 4 0,11 4 10,0-1 1,1-1-1,0 0 0,0-2 0,51 7 0,-6-7 16,78-1 1,-48-8-272,153-24 1,97-45-9,-155 21 97</inkml:trace>
</inkml:ink>
</file>

<file path=ppt/ink/ink3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7:15.924"/>
    </inkml:context>
    <inkml:brush xml:id="br0">
      <inkml:brushProperty name="width" value="0.05" units="cm"/>
      <inkml:brushProperty name="height" value="0.05" units="cm"/>
    </inkml:brush>
  </inkml:definitions>
  <inkml:trace contextRef="#ctx0" brushRef="#br0">1 0 13395,'1'3'88,"0"0"0,0-1 0,0 1 1,1 0-1,-1-1 0,1 1 0,0-1 0,0 1 1,0-1-1,0 0 0,0 0 0,0 0 0,1 0 1,-1 0-1,1-1 0,-1 1 0,6 1 0,5 3-90,0-1-1,21 5 0,-23-7 92,84 21 37,1-5 0,1-4 1,119 3-1,299-19 403,-265-3-368,404 26 62,257-2-172,-854-22-51,526-14 33,2 39 76,-515-16-92,490 40 124,2-40-4,-240-19-84,219-13 5,-340 10 5,207-8 172,-147 21-151,295 5 811,-550-2-865,17-1-342,-23 0 297,1 0 0,0 0-1,-1 0 1,1 0 0,0 0 0,-1 0 0,1 0-1,-1 0 1,1-1 0,0 1 0,-1 0 0,1 0 0,-1-1-1,1 1 1,-1 0 0,1-1 0,-1 1 0,1-1 0,-1 1-1,1-1 1,-1 1 0,1-1 0,-1 1 0,0-1-1,1 1 1,-1-2 0,5-15-134</inkml:trace>
</inkml:ink>
</file>

<file path=ppt/ink/ink3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7:25.549"/>
    </inkml:context>
    <inkml:brush xml:id="br0">
      <inkml:brushProperty name="width" value="0.05" units="cm"/>
      <inkml:brushProperty name="height" value="0.05" units="cm"/>
    </inkml:brush>
  </inkml:definitions>
  <inkml:trace contextRef="#ctx0" brushRef="#br0">1 181 12651,'4'3'167,"1"-1"0,-1 0 0,1 0 0,0-1 0,0 1 0,0-1 0,-1 0 0,1 0 0,0-1 0,10 0 0,3 2-65,61 3-56,127-7 1,-102-1 25,627 14 216,-104 2-202,200-35-4,1-22 60,515-17 166,569-7 196,-1046 50-114,-1 23 286,-446-2-279,-209-3-118,149 2 659,-338 1-641,-21-3-296,0 0 0,0 0 0,0 0-1,0 0 1,0 0 0,0 0 0,0 0-1,0 0 1,0 0 0,0 0-1,0 0 1,0 0 0,0 0 0,0 1-1,0-1 1,0 0 0,0 0 0,0 0-1,0 0 1,0 0 0,0 0-1,0 0 1,0 0 0,0 0 0,0 0-1,-14-1-128,-20-7 83,-9-5-75</inkml:trace>
</inkml:ink>
</file>

<file path=ppt/ink/ink3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8:23.331"/>
    </inkml:context>
    <inkml:brush xml:id="br0">
      <inkml:brushProperty name="width" value="0.05" units="cm"/>
      <inkml:brushProperty name="height" value="0.05" units="cm"/>
    </inkml:brush>
  </inkml:definitions>
  <inkml:trace contextRef="#ctx0" brushRef="#br0">127 124 14051,'-24'4'536,"-6"1"-341,-42 1 1,127-15-379,-7 9 310,0 2-1,0 2 0,83 19 1,-73-13-107,184 29 29,388 13 0,494-75 468,-465 1-274,647-66-163,-186-11-46,-1027 92-34,277-14 846,571 41 0,-904-17-734,-3-1 70,0 1 0,0 2-1,43 11 1,-76-16-102,25 9-176,-20-5-223,-17-2-2,8-2 304,0-1-1,-1 1 1,1-1 0,0 1-1,0-1 1,0 0 0,-4-2-1,-35-23-159</inkml:trace>
</inkml:ink>
</file>

<file path=ppt/ink/ink3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8:29.746"/>
    </inkml:context>
    <inkml:brush xml:id="br0">
      <inkml:brushProperty name="width" value="0.05" units="cm"/>
      <inkml:brushProperty name="height" value="0.05" units="cm"/>
    </inkml:brush>
  </inkml:definitions>
  <inkml:trace contextRef="#ctx0" brushRef="#br0">12 1 13299,'0'1'180,"0"0"0,0 1 1,-1-1-1,1 1 0,0-1 0,-1 0 1,1 1-1,-1-1 0,1 0 0,-1 1 1,0-1-1,1 0 0,-1 0 0,0 0 1,0 0-1,0 0 0,-2 2 1,14-1-125,0 0 1,0 0-1,-1 1 1,1 0 0,-1 1-1,0 1 1,0-1-1,0 1 1,11 8 0,23 11 137,-24-15-158,1-2 1,0-1 0,0 0-1,0-1 1,0-2 0,1 0-1,0-1 1,42-2 0,5-7-106,101-21 1,1-1-64,-109 24 80,90 3-1,62 17 133,93 2 116,125-49-124,-13 0-28,221 49-25,-268-1-5,-223-13 0,228 9 8,-1 29-5,-229-15-14,202 29 17,-268-47-11,0-3 0,113-8 0,-126-4 7,106-26 0,61-31-6,63-15 239,-283 76-200,41-7 274,-51 9-243,0 1 1,0 0-1,1 0 1,-1 0-1,0 1 0,0 0 1,0 0-1,8 3 1,-18-12-329,-4-3 125</inkml:trace>
</inkml:ink>
</file>

<file path=ppt/ink/ink3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8:40.872"/>
    </inkml:context>
    <inkml:brush xml:id="br0">
      <inkml:brushProperty name="width" value="0.05" units="cm"/>
      <inkml:brushProperty name="height" value="0.05" units="cm"/>
    </inkml:brush>
  </inkml:definitions>
  <inkml:trace contextRef="#ctx0" brushRef="#br0">0 341 13099,'13'0'230,"0"-2"0,0 0-1,13-4 1,18-2-221,17 0 18,1 4 1,0 1-1,0 4 1,66 9-1,54 13 113,310-2 0,519-35 86,-52-20 270,-583-11-459,30-3 105,1 22 107,84 24-11,1 1-167,1-24-44,-10-27-15,156-12 12,-575 60-18,444-25 11,2 35 20,-251 5 13,294-25 0,-457 9 47,1 4 0,-1 4 0,167 27 0,-130-4-3,2 0-21,139 9 0,181-30-13,2-23 29,-129 10-60,-227 8-28,541-14 38,211-12 9,-389 57-40,-270-11 16,116-4 152,525-38 0,-632 4-174,191-11 4,-168 23-5,370-24 6,-483 22-13,0 4 1,190 19 0,564 69 19,-550-76-10,-1-27-62,101-2-118,244 47 182,-568-22 2,98-9 0,-124 2 8,79 9 331,-26 1-164,227-25-82,-151 4-58,336 12 58,-364 5-14,-51-1 12,51 2 228,197-22 0,-247 7-300,-62 8 26,1-3 1,71-18-1,-108 18 6,-10 3 183,-1 0 0,1 1 0,0 0-1,-1 1 1,12 0 0,29 2-219,1 3 1,59 11-1,-107-14-38,12 2 510,-15-2-175,-8 0-133,2-2-283,0 1 0,0 0 0,1-1 0,-1 0 0,0-1 0,0 1 0,1-1 0,-1 0 0,1 0 0,0-1 0,-1 0 0,-7-5 0,-20-14-191</inkml:trace>
</inkml:ink>
</file>

<file path=ppt/ink/ink3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8:43.571"/>
    </inkml:context>
    <inkml:brush xml:id="br0">
      <inkml:brushProperty name="width" value="0.05" units="cm"/>
      <inkml:brushProperty name="height" value="0.05" units="cm"/>
    </inkml:brush>
  </inkml:definitions>
  <inkml:trace contextRef="#ctx0" brushRef="#br0">144 857 14043,'1'1'30,"-1"0"0,0 0 0,0 0-1,1 0 1,-1-1 0,0 1 0,1 0 0,-1 0 0,1 0 0,-1-1 0,1 1-1,-1 0 1,1-1 0,0 1 0,-1 0 0,1-1 0,0 1 0,-1-1 0,1 1-1,0-1 1,0 1 0,0-1 0,-1 0 0,1 1 0,0-1 0,0 0 0,0 0-1,0 0 1,0 0 0,0 1 0,0-1 0,1-1 0,40 2-96,-26-2 144,441 13 43,228-4 34,-540-16-104,546-5 192,-330 35-189,278 7 20,-2-52-24,40-1 196,600 46 492,-1059-16-698,19 0 327,-216-8-663,0 0 1,1-1-1,-1-2 1,0 0-1,-1-1 1,22-10-1,-29 11 302,-1-2 0,0 0 0,0 0 0,0-1 0,15-14 0,-24 20 77,-1 0-1,1 1 1,0-1 0,0 1-1,0 0 1,0 0 0,0 0-1,0 1 1,4-2 0,14-3-66,-14 2-28,1 0 0,0-1 0,-1 0 0,0-1 0,0 0 0,0 0 0,-1 0 0,0-1-1,0 0 1,0 0 0,7-10 0,-10 11 9,0 1 1,-1-1-1,0 1 0,0-1 0,0 0 0,-1 0 1,1 0-1,-1 0 0,0 0 0,0 0 1,-1 0-1,0 0 0,0 0 0,0 0 0,0-1 1,-1 1-1,0 0 0,0 0 0,0 0 1,-3-5-1,-2-5 9,-1 1 0,0 0 0,-1 0 0,-1 0 0,0 1 0,-21-23 0,-3 2 15,-41-31 1,31 30-33,-3 2-1,0 2 1,-2 2-1,-1 2 1,-2 2-1,0 2 1,-2 3-1,0 2 1,-56-11-1,-113-15-5,-315-20 1,-231 42-129,-99 57-80,-169-1 270,500-69-28,100 3-102,308 28-119,-183 20 0,100 9-165,-321 80 1,487-92 431,-83 34 1,114-41-30,1 1 0,0 0 0,0 1 0,0 1 0,1 0 0,0 0 0,1 2 1,0-1-1,-18 24 0,25-29-23,1 1 0,-1-1 0,1 1 0,1 0 0,-1 1-1,1-1 1,0 0 0,0 1 0,1-1 0,0 1 0,0-1 0,0 1 0,1 0 0,0-1 0,0 1 0,1-1 0,0 1 0,0 0 0,1-1 0,-1 0 0,1 1 0,1-1-1,-1 0 1,1 0 0,0 0 0,1 0 0,6 9 0,1-1-8,1 0 1,0-1-1,1 0 0,1-1 1,0 0-1,0-2 0,1 1 1,0-2-1,20 10 0,16 4-8,1-3 0,1-2 0,98 21 0,171 10-12,436 6 8,-156-59 20,224 4 8,-475 15-13,174 5-6,-1-24-1,862-143 79,-873 53-43,-17-48-13,-465 131-17,0-1 0,-1-2 0,0-1 0,44-29 0,-72 42 1,1 0-1,-1 0 1,0 0-1,1 0 0,-1 0 1,0 0-1,0 0 1,0-1-1,-1 1 1,1-1-1,0 0 1,-1 1-1,0-1 0,1 0 1,-1 0-1,-1 0 1,1 0-1,0 0 1,-1 0-1,1-4 1,-1 3 4,-1 0 0,0 1 0,1-1 0,-1 1 1,-1 0-1,1-1 0,0 1 0,-1 0 0,0 0 0,0-1 1,0 1-1,0 1 0,0-1 0,0 0 0,-1 0 0,-4-2 1,-9-8 24,0 0 0,-1 2 0,-1 0 1,0 1-1,-1 1 0,1 1 0,-2 0 1,-29-7-1,-17-1 19,-81-9 0,-200-5-120,-4 21-163,176 6 195,2 0-43</inkml:trace>
</inkml:ink>
</file>

<file path=ppt/ink/ink3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26.073"/>
    </inkml:context>
    <inkml:brush xml:id="br0">
      <inkml:brushProperty name="width" value="0.05" units="cm"/>
      <inkml:brushProperty name="height" value="0.05" units="cm"/>
    </inkml:brush>
  </inkml:definitions>
  <inkml:trace contextRef="#ctx0" brushRef="#br0">1 2 12611,'0'0'847,"13"0"-519,19-1 45,1 1 1,58 7 0,64 21 249,43 4-92,230-20 12,-147-8-345,663 45-89,-55-2-42,-18-65-48,-91-25 85,-438 30 21,117-2 54,-290 9-113,63 0 1098,-251 8-465,14-2-773,0 1-1,0-1 1,0 0-1,0 0 0,-5 0 1,-21-5-65</inkml:trace>
</inkml:ink>
</file>

<file path=ppt/ink/ink3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2.338"/>
    </inkml:context>
    <inkml:brush xml:id="br0">
      <inkml:brushProperty name="width" value="0.05" units="cm"/>
      <inkml:brushProperty name="height" value="0.05" units="cm"/>
    </inkml:brush>
  </inkml:definitions>
  <inkml:trace contextRef="#ctx0" brushRef="#br0">11596 426 11723,'-47'-12'245,"1"2"1,-1 3-1,0 1 1,-51 1 0,-291 47 809,201-16-687,-737 18-90,0-80-628,737 26 307,-159-7 104,-870-65 518,377-17-139,214 24-210,328 40-208,-524-56 105,-4 39 280,-597 66 134,801 48-606,487-37 24,1 5-1,-197 73 1,189-47 24,-183 103 0,227-102 71,2 4 0,-134 112 0,211-156-37,0 0 1,1 2-1,0 0 0,2 1 1,0 0-1,-23 41 1,33-48-21,0 0 1,1 0 0,0 1 0,1-1 0,0 1 0,1 0 0,1 0 0,0 0-1,1 0 1,0 1 0,2-1 0,-1 0 0,6 28 0,-1-24-7,1 1 0,0-1 0,2 0 0,0-1-1,0 1 1,2-2 0,0 1 0,1-1 0,1-1 0,0 0 0,1-1 0,1 0 0,15 11 0,6 4-33,1-3 1,2-1-1,0-1 1,63 27-1,-24-19-50,1-3-1,2-4 0,103 19 1,254 20-205,225-4 81,-132-15 226,-178-9 34,651 61 157,5-43-172,-114-59-474,1067-145 0,-403-72 635,-813 111 320,-626 94-417,560-90 510,-18-54-158,-366 50-361,-243 86-62,-1-2 1,-1-2-1,62-47 1,-94 61-8,0 0 1,0-1 0,-2-1 0,0-1 0,-1 0 0,19-30 0,-27 36-8,-1 0 1,0-1 0,0 0-1,-1 0 1,-1 0 0,-1-1-1,1 0 1,-2 1 0,0-1 0,-1 0-1,0 0 1,-2-16 0,-1 12-4,-1-1 0,-1 1 0,-1-1 1,0 1-1,-1 1 0,-1-1 0,-1 1 0,-1 0 1,0 1-1,-1 0 0,-1 0 0,0 1 0,-21-21 1,4 8-11,-1 1 0,-1 1 0,-1 2 0,-2 1 1,-51-27-1,40 27-48,-1 3 0,-1 2 1,-1 2-1,0 2 1,-89-15-1,32 16-89,-176 1 0,148 13 46</inkml:trace>
</inkml:ink>
</file>

<file path=ppt/ink/ink3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3.387"/>
    </inkml:context>
    <inkml:brush xml:id="br0">
      <inkml:brushProperty name="width" value="0.05" units="cm"/>
      <inkml:brushProperty name="height" value="0.05" units="cm"/>
    </inkml:brush>
  </inkml:definitions>
  <inkml:trace contextRef="#ctx0" brushRef="#br0">150 525 14187,'-144'-40'6147,"138"36"-4941,16 0-243,93-22 494,250-74-712,224-154-1057,-551 242-69,0-1 0,-2-2 0,1 0 0,21-20-1,-42 30-416,-5 4 209,-9 4-377,-44 23-1593,-77 33 38,62-36 1550</inkml:trace>
</inkml:ink>
</file>

<file path=ppt/ink/ink3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3.856"/>
    </inkml:context>
    <inkml:brush xml:id="br0">
      <inkml:brushProperty name="width" value="0.05" units="cm"/>
      <inkml:brushProperty name="height" value="0.05" units="cm"/>
    </inkml:brush>
  </inkml:definitions>
  <inkml:trace contextRef="#ctx0" brushRef="#br0">873 206 9314,'-13'-7'426,"0"-1"1,1-1-1,0 0 0,1 0 0,0-1 1,-19-22-1,24 25 92,0-1-1,1 0 1,0-1-1,0 1 1,1-1-1,0 0 1,1 0-1,0 0 0,0 0 1,1-1-1,-3-17 1,3 28 1229,-3 10-980,-9 20-543,9-19 13,-8 15-61,-1 0 0,-1-1 0,-26 34 0,-65 68-5,75-92-131,-321 344 211,332-361-240,0-1-3,2 1 1,-31 39-1,36-34-6,13-23-4,-1 0 1,1 0 0,0-1-1,0 1 1,0 0 0,0 0-1,0 0 1,0 0 0,0-1-1,0 1 1,0 0 0,0 0-1,0 0 1,0-1-1,1 1 1,-1 0 0,0 0-1,1 1 1,0-2-2,-1 1 1,1 0-1,-1-1 1,1 1-1,0-1 1,0 1-1,-1-1 0,1 1 1,0-1-1,0 0 1,0 1-1,-1-1 1,1 0-1,0 1 1,0-1-1,0 0 0,1 0 1,30-2-58,49-18-261,140-53 0,-55 15-645,172-29 233,-237 68 403</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6.247"/>
    </inkml:context>
    <inkml:brush xml:id="br0">
      <inkml:brushProperty name="width" value="0.05" units="cm"/>
      <inkml:brushProperty name="height" value="0.05" units="cm"/>
    </inkml:brush>
  </inkml:definitions>
  <inkml:trace contextRef="#ctx0" brushRef="#br0">408 128 16420,'1'-8'343,"-1"0"1,0-1 0,0 1 0,-1 0-1,0 0 1,0 0 0,-3-8 0,3 14-280,0-1 1,0 1 0,0 0 0,0 0 0,-1 0 0,1 0 0,-1 0 0,1 1 0,-1-1-1,0 0 1,1 1 0,-1-1 0,0 1 0,0-1 0,0 1 0,0 0 0,-1 0-1,1 0 1,0 0 0,0 0 0,0 1 0,-1-1 0,1 1 0,0-1 0,-1 1 0,1 0-1,-1 0 1,-3 0 0,-2 1 32,-1 0 0,1 1 1,-1-1-1,1 2 0,0-1 0,0 1 0,0 0 0,0 1 0,0 0 0,-11 8 1,-4 3 1,1 1 0,-20 21 0,23-19-24,1 1 0,0 1-1,-20 30 1,28-36-35,2 0 0,0 1 1,0 0-1,2 0 0,0 1 0,-6 23 0,11-33-25,-1 0 1,2 0-1,-1 0 1,1 0-1,0-1 1,0 1-1,0 0 1,1 0-1,0 0 1,2 6-1,-2-9-4,0 0-1,1 1 1,-1-1 0,1 0-1,0 0 1,0 0 0,0-1-1,0 1 1,0 0-1,0-1 1,1 0 0,-1 1-1,1-1 1,0 0 0,0 0-1,0 0 1,0-1-1,5 3 1,0-1 4,0-1 0,0-1-1,0 1 1,0-1 0,0-1 0,1 0-1,-1 0 1,0 0 0,0-1 0,0 0-1,0-1 1,0 0 0,0 0 0,12-5-1,2-2 63,0-1-1,0-1 0,34-24 1,-37 21 24,-1-1 0,0 0 1,0-1-1,-2-1 1,27-35-1,-34 38-24,0 0 0,0-1 0,-1 1 0,-1-2 0,0 1 0,-1-1 0,-1 0 0,6-32 0,-10 40-64,-1 1 0,0-1 0,0 1 0,-1-1-1,1 0 1,-2 1 0,1-1 0,-1 1 0,-3-8-1,5 13-40,-1 0-1,0 1 1,0-1-1,0 0 1,0 0-1,0 1 1,0-1-1,0 1 1,-1-1-1,1 1 1,-1 0-1,1-1 1,-1 1-1,1 0 1,-1 0-1,-2-1 1,2 1-35,0 1 0,0 0 0,0-1 0,0 1 0,0 0 0,0 0 0,0 1 0,0-1 0,0 0 0,0 1 0,0-1 0,0 1 0,0-1 0,0 1 0,1 0 0,-1 0 0,0 0 0,0 0 0,1 0 0,-2 1 0,-2 2-53,1 0 0,0 0-1,1 0 1,-1 0-1,1 0 1,0 1 0,0 0-1,0-1 1,0 1 0,1 0-1,0 0 1,0 1-1,0-1 1,1 0 0,0 1-1,0-1 1,0 1 0,0 5-1,0 34-618</inkml:trace>
</inkml:ink>
</file>

<file path=ppt/ink/ink3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4.500"/>
    </inkml:context>
    <inkml:brush xml:id="br0">
      <inkml:brushProperty name="width" value="0.05" units="cm"/>
      <inkml:brushProperty name="height" value="0.05" units="cm"/>
    </inkml:brush>
  </inkml:definitions>
  <inkml:trace contextRef="#ctx0" brushRef="#br0">420 78 16948,'-1'-2'89,"0"1"0,-1-1-1,1 1 1,-1-1 0,1 1 0,-1 0 0,0-1 0,0 1 0,1 0 0,-1 0 0,0 1 0,0-1 0,0 0 0,0 0 0,0 1 0,0-1 0,0 1 0,0 0 0,0 0-1,-4 0 1,-2 0-18,0 0-1,0 1 0,0 0 0,-10 3 1,4 0 72,0 1 1,0 0 0,1 1-1,0 1 1,1 0-1,-1 1 1,1 0 0,1 1-1,0 1 1,0-1-1,-13 16 1,5-3-14,2 0 1,0 2-1,1 0 1,-23 48-1,27-46-59,1 1 0,2 0 0,-10 42 0,17-56-47,0-1 0,0 1 0,1-1 0,1 1 0,0 0 1,0-1-1,2 1 0,-1-1 0,2 1 0,4 15 0,-6-25-11,0 0 0,0 0 0,1 0 0,-1-1 0,1 1 0,-1 0 0,1-1-1,0 1 1,0-1 0,0 0 0,0 0 0,1 1 0,-1-1 0,0-1 0,1 1 0,0 0-1,-1-1 1,6 3 0,-3-3 11,-1 0 1,1 0-1,-1 0 0,1-1 0,-1 0 0,1 0 1,-1 0-1,1 0 0,-1-1 0,0 1 1,8-3-1,4-3 57,-1 0 0,-1 0 0,1-1 0,-1-1 0,-1 0 0,18-15 0,1-3 137,-2-1 0,-1-1-1,-1-2 1,39-55 0,-47 57-51,-2-2 0,0-1 0,-2 0 0,-1-1 0,16-54 0,-27 75-125,-2-1 0,1 0 0,-1 0 0,-1 0 0,0 0 0,-1 0 0,-2-17 0,2 25-41,-1 1-1,1 0 1,-1 0 0,0-1-1,0 1 1,0 0 0,0 0-1,0 0 1,-1 0 0,1 0-1,-1 1 1,0-1 0,0 0-1,0 1 1,0-1 0,-1 1-1,1 0 1,-1 0 0,1 0-1,-1 0 1,0 0 0,1 0-1,-1 1 1,0-1 0,0 1-1,0 0 1,-1 0 0,1 0-1,0 0 1,-5 0-1,4 1-61,-1 0 0,0 0 0,0 1 0,0-1-1,0 1 1,1 0 0,-1 0 0,0 1-1,1-1 1,-1 1 0,1 0 0,-1 0 0,1 1-1,0-1 1,0 1 0,0 0 0,-6 6-1,5-4-116,0 0 0,1 0 0,-1 1 0,1-1-1,0 1 1,0 0 0,1 0 0,0 0-1,0 1 1,0-1 0,-2 13 0,4-18 147,1 0-1,0 1 1,0-1 0,-1 0 0,1 0-1,0 0 1,0 1 0,0-1 0,0 0 0,0 0-1,1 0 1,-1 0 0,0 1 0,1-1-1,-1 0 1,1 2 0,1-2-33,-1 1 0,1-1 0,0 0-1,-1 0 1,1 1 0,0-1 0,0-1 0,-1 1 0,4 1 0,-3-1 16</inkml:trace>
</inkml:ink>
</file>

<file path=ppt/ink/ink3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5.582"/>
    </inkml:context>
    <inkml:brush xml:id="br0">
      <inkml:brushProperty name="width" value="0.05" units="cm"/>
      <inkml:brushProperty name="height" value="0.05" units="cm"/>
    </inkml:brush>
  </inkml:definitions>
  <inkml:trace contextRef="#ctx0" brushRef="#br0">128 170 12811,'-4'-10'494,"2"2"-191,-1 1-1,0-1 0,0 1 1,-1 0-1,0 0 1,-5-7-1,9 14-273,0 0 1,0 0-1,0-1 1,-1 1-1,1 0 1,0 0-1,0 0 1,0-1-1,0 1 0,-1 0 1,1 0-1,0 0 1,0 0-1,-1 0 1,1-1-1,0 1 1,0 0-1,0 0 0,-1 0 1,1 0-1,0 0 1,0 0-1,-1 0 1,1 0-1,0 0 1,0 0-1,-1 0 1,1 0-1,0 0 0,-1 0 1,1 0-1,0 0 1,0 0-1,0 0 1,-1 1-1,1-1 1,-1 0-1,-4 12 836,-5 41 445,-7 106 0,15-127-1104,-13 238 921,40 534-1,-24-793-884,-2-12 51,-4-21 48,-48-485-361,52 488-31,-2-33-168,2 1-1,7-60 1,-5 107 199,-1-1 0,1 1 1,0 0-1,0 0 1,0 0-1,1 0 1,2-5-1,-4 7 16,1 1-1,0 0 1,0 0-1,0 0 1,0 0-1,1 0 1,-1 0-1,0 0 1,0 0 0,0 0-1,1 0 1,-1 1-1,1-1 1,-1 1-1,0-1 1,1 1-1,-1-1 1,1 1-1,-1 0 1,1 0-1,-1 0 1,1-1-1,-1 2 1,4-1-1,56 8-79,-46-5 69,1-1-1,-1 0 1,1-1-1,-1-1 1,23-2-1,-24-1 18,0-1 1,0 0-1,0-1 0,-1 0 1,0-2-1,0 1 0,-1-1 1,1-1-1,-2-1 0,1 1 0,-1-2 1,0 1-1,-1-2 0,0 1 1,11-18-1,-1 0 24,-1-1 0,-2-1 0,0 0 0,-3-1 0,16-45 0,-19 43 14,-1 0 0,-2-1 0,-1 0 0,4-68 0,-11 62-3,0 40-37,0 0 0,0 0 0,0 1 0,-1-1 0,1 0 1,0 0-1,0 0 0,0 0 0,0 0 0,0 0 1,-1 0-1,1 0 0,0 1 0,0-1 0,0 0 1,0 0-1,-1 0 0,1 0 0,0 0 0,0 0 1,0 0-1,-1 0 0,1 0 0,0 0 0,0 0 0,0 0 1,0 0-1,-1 0 0,1-1 0,0 1 0,0 0 1,0 0-1,0 0 0,-1 0 0,1 0 0,0 0 1,0 0-1,0 0 0,0 0 0,0-1 0,0 1 1,-1 0-1,1 0 0,0 0 0,0 0 0,0 0 0,0-1 1,0 1-1,0 0 0,0 0 0,0 0 0,0 0 1,0-1-1,0 1 0,0 0 0,0 0 0,0 0 1,0-1-1,0 1 0,0 0 0,0 0 0,0 0 1,-4 6-1,0 1 0,1 0 0,0 0 0,1 0 0,-1 0 0,1 1 0,1-1 1,-2 9-1,-3 13 0,-67 394 22,64-329 8,5 0-1,11 143 1,-3-203-21,7 36 0,-9-60-7,1 0-1,0-1 1,1 1 0,0-1-1,0 0 1,1 0 0,0-1-1,6 9 1,-10-15-2,0-1 1,0 0-1,0 1 1,0-1-1,0 0 1,0 0-1,0 0 1,0 0-1,0 0 1,1 0-1,-1 0 1,0 0-1,1-1 1,-1 1-1,1 0 1,-1-1-1,0 1 1,1-1-1,0 1 0,-1-1 1,1 0-1,-1 0 1,1 0-1,-1 0 1,1 0-1,-1 0 1,4-1-1,-3 0 2,0 0 0,1-1 0,-1 1 0,0-1 0,0 0 0,0 0 0,0 0 0,0 0 0,0 0 0,0 0 0,-1 0 0,1-1 0,-1 1 0,1-1 0,-1 1 0,1-4 0,6-13 10,-1-1 1,-1 0 0,-1 0-1,4-30 1,1-85 6,-8 90-110,2 0 0,12-60 0,-13 94 70,1 0 0,0 1 0,1-1 0,0 1 0,0 0 0,1 0 0,0 1 1,1 0-1,0 0 0,0 0 0,1 1 0,1 0 0,-1 1 0,1-1 0,0 2 0,0-1 0,1 1 0,15-6 0,-24 11 26,0 1 0,0-1 0,0 1 0,0-1 0,1 1 0,-1 0-1,0-1 1,0 1 0,0 0 0,1 0 0,-1 0 0,0 0 0,0 0 0,0 0-1,1 1 1,-1-1 0,0 0 0,0 0 0,0 1 0,0-1 0,0 1-1,1-1 1,-1 1 0,0-1 0,0 1 0,0 0 0,-1 0 0,1-1 0,0 1-1,0 0 1,0 0 0,0 0 0,-1 0 0,1 0 0,0 0 0,-1 0-1,1 0 1,-1 0 0,1 0 0,-1 1 0,0-1 0,1 0 0,-1 2-1,2 7 33,-1 0 0,0 0-1,0 1 1,-2 12-1,1-10 5,0 21 46,-1-13-11,0 1 0,2 0 0,1-1 1,1 0-1,8 34 0,-10-52-67,0 0 1,0-1-1,0 1 0,0-1 1,1 0-1,-1 1 0,1-1 1,-1 0-1,1 0 0,0 0 0,0 0 1,0 0-1,0 0 0,0 0 1,3 1-1,-3-3-32,-1 1 1,1 0-1,-1-1 1,0 0-1,1 1 0,0-1 1,-1 0-1,1 0 1,-1 0-1,1 0 0,-1 0 1,1 0-1,-1 0 0,1 0 1,-1 0-1,1-1 1,-1 1-1,1-1 0,-1 1 1,1-1-1,-1 0 1,0 0-1,1 1 0,-1-1 1,0 0-1,0 0 0,3-2 1,0-2-82,-1 1 0,1-1 0,0 1 0,-1-1 1,0 0-1,0 0 0,-1-1 0,1 1 0,2-11 0,0-1 6,-2-1 0,3-21-1,-2-43-276</inkml:trace>
</inkml:ink>
</file>

<file path=ppt/ink/ink3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6.050"/>
    </inkml:context>
    <inkml:brush xml:id="br0">
      <inkml:brushProperty name="width" value="0.05" units="cm"/>
      <inkml:brushProperty name="height" value="0.05" units="cm"/>
    </inkml:brush>
  </inkml:definitions>
  <inkml:trace contextRef="#ctx0" brushRef="#br0">47 0 17252,'-8'3'1856,"-3"7"-1128,1 0-320,2 4 809,5 0-489,3-3-32,-2-4-200,-2-8-496</inkml:trace>
</inkml:ink>
</file>

<file path=ppt/ink/ink3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6.633"/>
    </inkml:context>
    <inkml:brush xml:id="br0">
      <inkml:brushProperty name="width" value="0.05" units="cm"/>
      <inkml:brushProperty name="height" value="0.05" units="cm"/>
    </inkml:brush>
  </inkml:definitions>
  <inkml:trace contextRef="#ctx0" brushRef="#br0">168 45 16828,'0'-2'69,"0"1"0,0-1 0,0 0 1,0 1-1,0-1 0,0 0 1,-1 1-1,1-1 0,0 0 0,-1 1 1,1-1-1,-1 1 0,0-1 0,0 1 1,1-1-1,-1 1 0,0-1 1,0 1-1,0 0 0,-1 0 0,1-1 1,0 1-1,0 0 0,-1 0 0,1 0 1,-1 0-1,1 0 0,0 1 1,-1-1-1,0 0 0,1 1 0,-1-1 1,1 1-1,-1 0 0,0-1 0,1 1 1,-1 0-1,0 0 0,1 0 1,-1 0-1,0 0 0,1 0 0,-1 1 1,0-1-1,1 0 0,-1 1 0,0 0 1,1-1-1,-1 1 0,1 0 1,-1 0-1,1-1 0,-2 3 0,-6 4 56,1 0 0,0 0 0,0 1 0,0 0 0,1 0 0,1 1-1,0 0 1,0 0 0,-9 18 0,11-18-77,1-1 0,-1 1 1,1 0-1,1 1 0,-1-1 0,2 0 0,-1 1 1,1-1-1,1 1 0,0-1 0,1 15 0,0-21-28,-1-1 0,1 1 0,0 0 0,0-1 0,0 1 0,0 0-1,0-1 1,0 1 0,1-1 0,-1 0 0,1 1 0,0-1-1,0 0 1,0 0 0,0 0 0,0 0 0,4 2 0,-2-1 7,0-1 0,1 0 1,-1 0-1,0-1 0,1 1 0,0-1 1,-1 0-1,1 0 0,8 0 0,0-1-101,1 0 0,0-1 0,-1-1 0,1 0 0,-1-1 0,18-6 0,-12 2-133,0 0-1,-1-2 1,0 0-1,-1-1 0,27-20 1,-11 1-147</inkml:trace>
</inkml:ink>
</file>

<file path=ppt/ink/ink3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7.085"/>
    </inkml:context>
    <inkml:brush xml:id="br0">
      <inkml:brushProperty name="width" value="0.05" units="cm"/>
      <inkml:brushProperty name="height" value="0.05" units="cm"/>
    </inkml:brush>
  </inkml:definitions>
  <inkml:trace contextRef="#ctx0" brushRef="#br0">1 529 17132,'5'15'1776,"-1"6"-1168,-1 4-256,3 5 849,-1 4-209,0 3-768,2-1-392,4-3-616,0-7-201,1-16-247,-1-10 800,-2-20-304,1-12-296</inkml:trace>
  <inkml:trace contextRef="#ctx0" brushRef="#br0" timeOffset="1">79 26 15171,'-15'-26'1569,"-1"28"-993,1 9-224,1 13 816,10 4-280,1 2-600,4 4-352,10-6-360,1-5 376,14-13-120,3-7-104</inkml:trace>
</inkml:ink>
</file>

<file path=ppt/ink/ink3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7.625"/>
    </inkml:context>
    <inkml:brush xml:id="br0">
      <inkml:brushProperty name="width" value="0.05" units="cm"/>
      <inkml:brushProperty name="height" value="0.05" units="cm"/>
    </inkml:brush>
  </inkml:definitions>
  <inkml:trace contextRef="#ctx0" brushRef="#br0">234 589 18028,'1'-1'94,"0"-1"0,1 0 1,-1 1-1,0-1 0,0 0 0,0 0 0,-1 0 1,1 0-1,0 0 0,-1 0 0,1 0 1,-1 0-1,0 0 0,1 0 0,-1 0 1,0 0-1,0 0 0,-1 0 0,1 0 1,0 0-1,-1 0 0,1 0 0,-1 0 0,1 0 1,-1 0-1,0 0 0,0 0 0,0 1 1,0-1-1,0 0 0,-1 1 0,1-1 1,0 0-1,-1 1 0,1 0 0,-1-1 0,0 1 1,1 0-1,-1 0 0,0 0 0,0 0 1,1 0-1,-1 0 0,0 0 0,0 1 1,0-1-1,0 1 0,0-1 0,0 1 1,0 0-1,0 0 0,-3 0 0,-2 0-23,-1 1 0,1 0 0,-1 1 0,1 0 0,0 0 0,0 1 0,0-1 0,0 2 0,0-1 0,1 1 0,-1 0 0,1 0 0,0 1 0,-7 6 0,3-2-79,1 0 1,0 1-1,0 0 0,1 1 0,1 0 1,0 0-1,-8 16 0,13-23 6,1-1 0,-1 0-1,1 1 1,0 0 0,0-1-1,0 1 1,1 0 0,-1-1 0,1 8-1,0-10 4,0 1-1,0-1 1,1 0-1,-1 0 1,1 0-1,-1 0 0,1 1 1,-1-1-1,1 0 1,0 0-1,0 0 1,-1 0-1,1 0 0,0-1 1,0 1-1,0 0 1,0 0-1,0 0 1,0-1-1,0 1 0,0-1 1,0 1-1,1-1 1,-1 1-1,0-1 1,0 1-1,0-1 0,1 0 1,-1 0-1,2 0 1,6 1 5,0-1 0,0 0 0,0 0 0,0-1 0,0 0 0,0-1-1,-1 0 1,1-1 0,-1 1 0,1-1 0,-1-1 0,0 0 0,0 0 0,9-7 0,10-7 14,-1-1 0,36-35 0,-60 52-20,71-70 38,-64 62-49,0-1 1,0 0-1,-1 0 0,-1-1 0,7-14 1,-12 21-31,-4 5 14,-4 8-4,-2 8 41,0 1-1,1 0 1,1 0 0,0 1-1,1 0 1,2 0 0,-1 0 0,2 0-1,0 22 1,2-37-1,0-1 0,0 0 0,0 0-1,0 0 1,1 0 0,-1 0 0,1 0 0,-1 0-1,1 0 1,0 0 0,0 0 0,0 0 0,0 0-1,0 0 1,0 0 0,1-1 0,-1 1 0,1 0-1,-1-1 1,1 1 0,-1-1 0,1 0 0,0 0-1,0 1 1,0-1 0,-1 0 0,1 0 0,0-1-1,0 1 1,0 0 0,1-1 0,-1 1 0,2-1-1,5 1 21,-1-1 0,1 0 0,-1 0 0,1-1 0,-1 0 0,0-1 0,12-3 0,3-3 16,1-1 1,-2-1-1,1-1 0,-1-1 1,-1-1-1,0-1 0,34-29 1,-7-1 85,74-89 0,-12-13 9,-90 116-95,-2-1 1,28-66-1,-43 89-32,0 1 0,0-1-1,-1 0 1,0 0-1,-1-1 1,2-15-1,-3 23-10,-1 1-1,1-1 0,0 1 0,0-1 0,0 1 0,0-1 0,0 1 0,-1-1 0,1 1 0,0-1 0,0 1 0,-1-1 0,1 1 0,0-1 1,-1 1-1,1 0 0,0-1 0,-1 1 0,1 0 0,-1-1 0,1 1 0,0 0 0,-1-1 0,1 1 0,-1 0 0,1 0 0,-1 0 0,1-1 1,-1 1-1,1 0 0,-1 0 0,1 0 0,-1 0 0,0 0 0,1 0 0,-1 0 0,1 0 0,-1 0 0,1 0 0,-1 0 0,1 0 0,-1 1 1,1-1-1,-1 0 0,0 1 0,-21 9 20,8 0-19,0 0-1,1 1 0,0 0 1,1 1-1,0 0 1,1 1-1,0 0 0,1 1 1,1 0-1,0 1 1,-7 16-1,2 1-6,2-1 0,1 2-1,1-1 1,-8 52 0,15-62-3,0 0-1,2 0 1,0 0 0,1 1 0,1-1-1,9 41 1,-8-53-2,1-1-1,0 0 1,0 0-1,1 0 1,0 0-1,1 0 1,11 14 0,-12-18 16,1 0 0,-1 0 0,1 0 0,0-1 0,0 0 0,1 0 1,-1 0-1,1-1 0,0 0 0,0 0 0,0 0 0,11 2 0,-3-1 4,1-1-1,0-1 0,0 0 0,0-1 0,0-1 0,17-1 0,32-8-29</inkml:trace>
</inkml:ink>
</file>

<file path=ppt/ink/ink3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8.743"/>
    </inkml:context>
    <inkml:brush xml:id="br0">
      <inkml:brushProperty name="width" value="0.05" units="cm"/>
      <inkml:brushProperty name="height" value="0.05" units="cm"/>
    </inkml:brush>
  </inkml:definitions>
  <inkml:trace contextRef="#ctx0" brushRef="#br0">21 0 17772,'-18'173'2881,"16"-140"-2608,2 0-1,1 1 1,7 36-1,-7-64-239,0 0-1,0 1 1,1-1-1,0 0 1,0 0-1,1 0 1,0 0-1,0-1 1,6 9-1,-8-12-23,1 0 1,-1-1-1,1 1 0,0-1 0,0 1 0,0-1 1,-1 0-1,1 0 0,0 0 0,0 0 1,1 0-1,-1 0 0,0-1 0,0 1 0,0-1 1,1 1-1,-1-1 0,0 0 0,0 0 1,1 0-1,-1 0 0,0 0 0,0-1 1,1 1-1,-1-1 0,0 1 0,0-1 0,0 0 1,0 0-1,3-1 0,6-4 21,-1 0-1,0 0 1,0-1-1,-1 0 0,13-13 1,43-48 103,-60 62-120,155-193 283,-148 185-294,-6 12 29,-5 4-22,-1 0 0,0 1 0,0-1-1,0 0 1,0 1 0,0-1 0,0 0 0,0 1 0,-1-1 0,0 4 0,-12 52 106,-5 36 39,17-83-118,0 1 0,0 0 0,1 0 0,1 0 0,3 20 0,-4-30-27,1 0 0,-1 0 0,1 0 0,-1 0 0,1 0 1,0 0-1,0 0 0,-1 0 0,2 0 0,-1-1 0,0 1 0,0 0 0,0-1 0,1 1 0,-1-1 0,1 1 0,-1-1 1,1 0-1,0 0 0,-1 0 0,1 0 0,0 0 0,0 0 0,0 0 0,0 0 0,0-1 0,0 1 0,0-1 1,0 1-1,0-1 0,0 0 0,0 0 0,0 0 0,0 0 0,0 0 0,0 0 0,0-1 0,3 0 0,6-2 21,-1 0-1,0 0 0,1-1 0,-1-1 0,0 0 1,11-7-1,80-58 174,113-98 1,-209 164-203,4-4 0,0 1 0,1 0 1,-1 0-1,15-7 1,-24 14-1,1 0 0,-1 0 1,1 0-1,-1 0 0,1 0 0,-1 0 1,1 0-1,0 0 0,-1 0 1,1 0-1,-1 0 0,1 0 1,-1 0-1,1 0 0,-1 0 1,1 0-1,-1 1 0,1-1 1,-1 0-1,1 0 0,-1 1 1,0-1-1,1 0 0,-1 0 0,1 1 1,-1-1-1,0 1 0,1-1 1,-1 0-1,0 1 0,1-1 1,-1 1-1,0-1 0,0 1 1,1-1-1,-1 1 0,0-1 1,0 1-1,0-1 0,0 1 0,0-1 1,0 1-1,0-1 0,0 1 1,0-1-1,0 1 0,0-1 1,0 1-1,0-1 0,0 1 1,0 0-1,-3 29 50,2-30-49,-1 10 14,0 3 15,-1 1 0,2-1 0,-1 23 0,2-33-25,0-1 0,0 0 0,0 0 0,0 1 1,1-1-1,-1 0 0,1 1 0,-1-1 0,1 0 0,0 0 0,0 0 0,0 0 0,0 0 1,0 0-1,0 0 0,1 0 0,-1 0 0,1 0 0,-1-1 0,1 1 0,0 0 1,0-1-1,-1 0 0,1 1 0,0-1 0,0 0 0,0 0 0,4 1 0,-1 0-7,1-2-1,-1 1 1,0-1-1,0 1 1,0-1-1,0-1 1,0 1-1,0-1 1,1 0-1,8-2 0,2-3-110,31-15 0,-38 15-36,1 1 1,1 1-1,-1-1 0,1 2 1,-1 0-1,15-3 0,-24 6 109,0 0 0,0 0 0,1 0 0,-1 0 0,0 0 0,0 0 0,0 0 0,0 1 0,1-1 0,-1 0 0,0 1 0,0-1 0,0 1 0,0-1 0,0 1 0,0-1 0,0 1 0,0 0 0,0-1 0,0 1 0,-1 0 0,1 0 0,0 0 0,0 0 0,-1 0 0,1 0 0,0 0 0,-1 0 0,1 0 0,-1 0 0,0 0 0,1 0 0,0 2 0,0 4-96,0-1 0,-1 1 0,1 0 1,-2 11-1,1-6-33,0 17-297</inkml:trace>
</inkml:ink>
</file>

<file path=ppt/ink/ink3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49.797"/>
    </inkml:context>
    <inkml:brush xml:id="br0">
      <inkml:brushProperty name="width" value="0.05" units="cm"/>
      <inkml:brushProperty name="height" value="0.05" units="cm"/>
    </inkml:brush>
  </inkml:definitions>
  <inkml:trace contextRef="#ctx0" brushRef="#br0">116 157 15347,'-4'3'273,"-1"0"-1,1 1 0,0-1 1,0 1-1,0 0 1,0 0-1,0 0 0,1 1 1,-4 5-1,5-7-168,1 0-1,-1 0 1,1 0-1,-1 1 1,1-1 0,0 0-1,1 1 1,-1-1-1,0 1 1,1-1-1,0 1 1,0-1 0,0 1-1,0-1 1,1 6-1,-1-8-88,1-1-1,-1 1 1,0 0-1,0-1 1,0 1 0,0 0-1,1-1 1,-1 1-1,0-1 1,1 1-1,-1-1 1,0 1-1,1-1 1,-1 1 0,1-1-1,-1 1 1,1-1-1,-1 1 1,1-1-1,-1 0 1,1 1-1,-1-1 1,1 0 0,-1 1-1,1-1 1,0 0-1,-1 0 1,1 1-1,0-1 1,-1 0-1,1 0 1,-1 0 0,1 0-1,0 0 1,-1 0-1,1 0 1,0 0-1,-1 0 1,1-1-1,0 1 1,-1 0-1,1 0 1,-1 0 0,1-1-1,0 1 1,-1 0-1,1-1 1,3-1 36,-1 0 0,0 0-1,1-1 1,-1 1 0,-1-1 0,1 1 0,3-4 0,4-9 111,1 1 1,-2-2 0,0 1-1,12-31 1,-16 34-106,0-1 1,-2 0-1,1 0 1,-1 0 0,-1-1-1,-1 1 1,1-15-1,-2 27-53,0 0-1,0 0 0,0 0 0,0 0 0,0 0 0,0 0 0,0 0 1,-1 0-1,1 0 0,0 0 0,-1 0 0,1 0 0,0 0 0,-1 0 0,1 0 1,-1 0-1,0 0 0,1 1 0,-1-1 0,0 0 0,1 0 0,-1 1 1,-1-2-1,1 2-1,0 0 1,0 0-1,0 0 1,0-1-1,0 1 1,0 0-1,0 0 1,0 0-1,0 1 1,0-1 0,0 0-1,0 0 1,0 0-1,0 1 1,-1-1-1,2 1 1,-3 0-1,-4 3 7,1 0 1,-1 1-1,1 0 0,-11 10 0,-2 5 12,0 1-1,-21 33 0,33-45-3,1 1 0,0-1 0,1 1-1,1 1 1,-1-1 0,1 0 0,1 1-1,-4 22 1,7-32-13,-1 1 1,1-1-1,0 1 0,0-1 1,0 1-1,0-1 0,0 1 1,1-1-1,-1 1 0,0 0 0,1-1 1,-1 0-1,1 1 0,0-1 1,-1 1-1,1-1 0,0 0 1,0 1-1,0-1 0,0 0 0,0 0 1,2 2-1,-1-2 1,0 0-1,0 0 1,0 0 0,0 0 0,0-1-1,0 1 1,0-1 0,0 1-1,0-1 1,1 0 0,-1 0-1,0 0 1,0 0 0,3 0 0,3-2 5,0 1 1,0-1-1,0 0 1,-1-1-1,1 0 1,0 0-1,10-7 1,4-6 11,0-2 0,-1 0 0,26-29 0,-5 5 0,-38 38-21,0 0-1,0 0 1,1 1 0,7-5-1,-11 8 1,-1-1-1,1 1 0,0-1 0,0 1 1,-1 0-1,1-1 0,0 1 0,0 0 1,0 0-1,0-1 0,-1 1 0,1 0 0,0 0 1,0 0-1,0 0 0,0 0 0,0 0 1,0 1-1,-1-1 0,1 0 0,0 0 1,0 0-1,0 1 0,-1-1 0,1 1 0,0-1 1,0 0-1,-1 1 0,1-1 0,0 1 1,-1 0-1,1-1 0,0 1 0,-1-1 1,1 1-1,-1 0 0,1 1 0,2 3 4,0 1 0,1-1 0,-1 0 0,1 0 0,0 0-1,7 6 1,-8-9-2,-1 0 0,1-1 0,0 1 0,0-1 0,0 1-1,0-1 1,0 0 0,0 0 0,1-1 0,-1 1 0,0 0-1,0-1 1,0 0 0,5 0 0,11-1 9,1-1 1,37-9-1,-40 7-7,0 0 0,0 1 0,0 1 0,21 1 1,-35 1-5,0 0 0,0 1 0,0-1 1,0 1-1,-1-1 0,1 1 0,0 0 1,0 0-1,-1 1 0,1-1 1,-1 0-1,1 1 0,-1 0 0,1-1 1,-1 1-1,0 0 0,0 0 1,0 0-1,2 3 0,1 3 5,-1-1 0,1 2 0,-1-1-1,4 15 1,-6-17 0,0 0-1,0 1 1,1-1 0,0-1-1,0 1 1,0 0 0,1-1-1,-1 1 1,2-1 0,-1 0-1,5 4 1,-7-7-2,1-1 0,-1 0 1,1 0-1,-1 0 0,1 0 1,-1-1-1,1 1 0,0-1 0,-1 1 1,1-1-1,0 0 0,-1 0 1,1 0-1,0 0 0,-1 0 0,1-1 1,-1 1-1,1-1 0,0 0 1,-1 0-1,0 0 0,1 0 0,-1 0 1,1 0-1,2-3 0,8-4 9,-1-1 1,-1 0-1,14-14 0,-19 18-6,25-26 23,-22 21-21,0 0 1,1 1 0,1 0-1,11-8 1,-21 16-9,-1 1 0,0 0-1,1 0 1,-1-1 0,0 1 0,1 0-1,-1 0 1,1 0 0,-1 0 0,1-1-1,-1 1 1,0 0 0,1 0 0,-1 0-1,1 0 1,-1 0 0,1 0 0,-1 0 0,1 0-1,-1 0 1,0 1 0,1-1 0,-1 0-1,1 0 1,-1 0 0,0 0 0,1 1-1,-1-1 1,1 0 0,-1 0 0,0 1-1,1-1 1,-1 0 0,0 1 0,1-1 0,-1 0-1,0 1 1,1 0 0,6 18-61,-5-10-38,-1-7 25,0 0-1,1 0 1,-1 0 0,0 0 0,1 0 0,0 0 0,-1 0 0,1-1 0,0 1 0,0-1 0,-1 1 0,1-1 0,1 0 0,-1 1-1,0-1 1,0 0 0,0 0 0,1-1 0,-1 1 0,0 0 0,1-1 0,-1 0 0,0 1 0,1-1 0,-1 0 0,0 0 0,4-1 0,2 1-110,1-1 1,0-1-1,0 0 1,-1 0-1,1-1 1,8-4 0,29-14-382,7-7-176</inkml:trace>
</inkml:ink>
</file>

<file path=ppt/ink/ink3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0.278"/>
    </inkml:context>
    <inkml:brush xml:id="br0">
      <inkml:brushProperty name="width" value="0.05" units="cm"/>
      <inkml:brushProperty name="height" value="0.05" units="cm"/>
    </inkml:brush>
  </inkml:definitions>
  <inkml:trace contextRef="#ctx0" brushRef="#br0">79 0 16219,'-7'8'333,"-1"1"-1,2 0 0,-1 0 1,1 0-1,0 1 1,1 0-1,0 0 0,1 1 1,0-1-1,1 1 0,0 0 1,-2 13-1,1 4 199,0 1 0,2 0 0,3 44 0,4-22-146,16 72 0,-12-83-359,-2 0-1,-1 0 1,0 55 0,-12-70 141,0-17 67,6-8-221,0 0 0,-1 0-1,1 0 1,0 0 0,-1 0 0,1 0-1,0 0 1,-1 0 0,1-1-1,0 1 1,-1 0 0,1 0-1,0 0 1,-1 0 0,1-1-1,0 1 1,0 0 0,-1 0 0,1-1-1,0 1 1,0 0 0,0-1-1,0 1 1,-1 0 0,1-1-1,0 1 1,0 0 0,0-1-1,0 1 1,0-1 0,-3-8 56,1 0 0,1 0 0,-1 0 0,1 0 0,1-1 0,0 1 0,0 0 0,2-11 0,-1 10-30,4-37-50,1 0 0,3 0 0,1 1 0,3 0 0,1 1 0,3 0 0,2 1 0,27-47 0,-40 80-1,1 1 0,0 0-1,0 0 1,1 1 0,1-1 0,-1 2-1,2 0 1,-1 0 0,1 0-1,0 1 1,0 1 0,1 0 0,0 0-1,0 1 1,0 0 0,1 1 0,-1 0-1,25-3 1,-19 4-6,0 1 0,0 0 0,0 2 0,0 0 0,1 1 0,-1 1 0,0 0 0,-1 1 0,19 6 0,-32-8 13,0 1-1,0-1 1,0 0 0,0 1-1,0 0 1,0 0 0,0 0 0,2 3-1,-4-5 6,0 1 0,-1 0 0,1 0 0,-1 0-1,1-1 1,-1 1 0,1 0 0,-1 0-1,0 0 1,1 0 0,-1 0 0,0 0 0,0 0-1,1 0 1,-1-1 0,0 1 0,0 0 0,0 0-1,0 0 1,-1 0 0,1 0 0,0 0 0,0 0-1,0 0 1,-1 0 0,1 0 0,0 0 0,-1 0-1,1-1 1,-1 1 0,1 0 0,-1 0 0,0-1-1,0 2 1,-7 6 33,0 0 0,0-1-1,0 0 1,-1-1 0,0 0 0,-13 7 0,-65 28 295,78-37-291,-18 9 82,-1-1-1,-1-2 1,1-1 0,-54 10-1,80-18-189,0-1-1,0 0 1,0 0-1,0 0 0,0 0 1,1 0-1,-1-1 1,0 1-1,0 0 0,0-1 1,-3-1-1,5 2 39,-1-1-1,1 1 1,-1 0 0,0-1-1,1 1 1,-1-1-1,1 1 1,0-1 0,-1 1-1,1-1 1,-1 1 0,1-1-1,0 0 1,-1 1 0,1-1-1,0 0 1,0 1-1,0-1 1,-1 0 0,1 1-1,0-1 1,0 0 0,0-3-28,1 1 1,0 0-1,-1 0 0,1 0 1,0 1-1,0-1 1,1 0-1,-1 0 1,0 0-1,1 1 1,0-1-1,3-3 1,21-24-487</inkml:trace>
</inkml:ink>
</file>

<file path=ppt/ink/ink3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0.770"/>
    </inkml:context>
    <inkml:brush xml:id="br0">
      <inkml:brushProperty name="width" value="0.05" units="cm"/>
      <inkml:brushProperty name="height" value="0.05" units="cm"/>
    </inkml:brush>
  </inkml:definitions>
  <inkml:trace contextRef="#ctx0" brushRef="#br0">9 1 14467,'0'27'1496,"0"25"-743,0 10-225,-2 10 904,-1 7-352,1 8-144,1-1-143,1-5-217,1-7-72,4-18-224,1-11-152,3-16-480,2-11-296,3-18-224,0-12 663,1-8-167,2-5-160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6.647"/>
    </inkml:context>
    <inkml:brush xml:id="br0">
      <inkml:brushProperty name="width" value="0.05" units="cm"/>
      <inkml:brushProperty name="height" value="0.05" units="cm"/>
    </inkml:brush>
  </inkml:definitions>
  <inkml:trace contextRef="#ctx0" brushRef="#br0">34 0 20164,'-14'53'2107,"9"-36"-1617,0 0 0,-3 31-1,7-45-401,1 1-1,0 0 1,0 0-1,0-1 1,0 1-1,1 0 1,-1 0-1,1-1 1,0 1-1,0-1 0,1 1 1,-1-1-1,1 1 1,0-1-1,0 0 1,0 0-1,4 6 1,-3-6-60,0-1 1,1 0 0,-1 0 0,0 0-1,1 0 1,-1 0 0,1-1-1,-1 1 1,1-1 0,0 0-1,-1 0 1,1-1 0,0 1-1,0-1 1,0 0 0,0 0 0,-1 0-1,1 0 1,0 0 0,4-2-1,7-1-7,0-1-1,0 0 1,23-10-1,5-6 18,46-30 1,-40 22-29,-45 26-11,30-14-20,-34 16 20,1 0 1,-1-1 0,1 1-1,0 0 1,-1 0-1,1 0 1,-1 0 0,1 0-1,0 0 1,-1 0 0,1 0-1,0 0 1,-1 0-1,1 0 1,0 0 0,-1 0-1,1 0 1,-1 0 0,1 1-1,0-1 1,-1 0-1,1 0 1,-1 1 0,1-1-1,-1 0 1,1 1 0,-1-1-1,1 1 1,-1-1-1,1 1 1,-1-1 0,0 1-1,1-1 1,-1 1-1,0-1 1,1 1 0,-1-1-1,0 1 1,0 0 0,1-1-1,-1 1 1,0-1-1,0 1 1,0 0 0,0-1-1,0 1 1,0 0 0,0 12 3,0-8 3,0 0 0,0 0-1,1 0 1,-1 0 0,4 10 0,-4-14-5,0 0 0,1 0 0,-1 0 0,1-1 0,-1 1 0,1 0 0,-1 0 0,1-1 0,0 1 0,-1 0 0,1-1-1,0 1 1,-1 0 0,1-1 0,0 1 0,0-1 0,0 1 0,-1-1 0,1 0 0,0 1 0,0-1 0,0 0 0,0 0 0,0 1 0,0-1 0,0 0 0,0 0 0,0 0 0,0 0 0,-1 0 0,1 0 0,0-1 0,0 1 0,0 0 0,0 0 0,0-1 0,0 1 0,0 0 0,0-1 0,9-3 9,-1-1 0,0 0-1,13-9 1,-15 9-27,-1 1 0,1 0 1,-1 0-1,1 1 0,0 0 0,0 0 0,12-3 0,-17 6 10,-1 0 0,0-1 0,0 1 0,0 0 0,0 0 0,0 0 0,0 1 0,0-1-1,0 0 1,0 0 0,1 0 0,-1 1 0,0-1 0,0 1 0,0-1 0,0 1 0,0-1 0,-1 1 0,1 0 0,0-1 0,0 1 0,1 1 0,-1-1-15,0 1 1,1 0 0,-1 0-1,0 0 1,0 0-1,0 1 1,-1-1-1,1 0 1,0 0 0,-1 3-1,2 6-234,-2 0 1,1-1-1,-3 18 0,2-24 85,0-1 115,0-1 15,0 1 0,0 0 0,-1 0 0,1 0 0,-1 0 0,1 0 0,-1 0 0,0-1-1,0 1 1,0 0 0,-1-1 0,-2 5 0,-5-1-263</inkml:trace>
</inkml:ink>
</file>

<file path=ppt/ink/ink3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1.265"/>
    </inkml:context>
    <inkml:brush xml:id="br0">
      <inkml:brushProperty name="width" value="0.05" units="cm"/>
      <inkml:brushProperty name="height" value="0.05" units="cm"/>
    </inkml:brush>
  </inkml:definitions>
  <inkml:trace contextRef="#ctx0" brushRef="#br0">201 45 18060,'-14'1'372,"1"2"0,0 0 0,0 1 0,0 0-1,0 1 1,1 0 0,0 1 0,-14 9 0,21-12-276,0 0 1,0 0-1,0 1 0,1-1 0,-1 1 0,1 0 1,0 1-1,0-1 0,1 1 0,-1 0 0,1-1 1,0 1-1,0 1 0,1-1 0,-1 0 1,1 1-1,0-1 0,1 1 0,-1 0 0,0 11 1,2-15-81,0 1 1,0-1-1,0 0 1,1 1 0,-1-1-1,1 0 1,-1 1-1,1-1 1,0 0 0,0 0-1,0 0 1,0 1-1,0-1 1,1 0 0,-1 0-1,1-1 1,-1 1-1,1 0 1,1 1 0,1 0-1,-1-1 1,0 0-1,1 0 1,-1-1 0,1 1-1,0-1 1,-1 0-1,1 1 1,0-2-1,7 2 1,-1-1 12,0-1-1,-1 0 1,1 0-1,0-1 1,0-1-1,0 1 1,-1-2-1,16-4 1,-14 2 8,0 0 0,-1-1 1,0 0-1,0 0 1,0-1-1,-1 0 0,0-1 1,0 0-1,14-18 1,-20 22-26,0 0 0,0-1 1,0 0-1,0 0 0,-1 0 1,1 0-1,-1 0 0,0 0 1,-1-1-1,0 1 0,1 0 1,-2-1-1,1 1 0,-1-1 0,1 0 1,-2 1-1,1-1 0,0 1 1,-1-1-1,0 1 0,-1-1 1,-3-9-1,4 13-8,0-1 0,-1 1 0,1 0 0,-1 0 1,1 0-1,-1 0 0,0 0 0,0 0 0,0 0 0,0 0 0,0 1 0,0-1 1,-1 1-1,-4-2 0,6 2-9,1 1 1,-1-1-1,0 1 1,0 0-1,0-1 1,0 1-1,0 0 1,0 0-1,0 0 1,0 0-1,0 0 1,0 0-1,0 0 1,0 0-1,0 0 1,0 1-1,0-1 1,0 0-1,0 1 1,0-1-1,0 0 0,0 1 1,0-1-1,0 1 1,0 0-1,1-1 1,-1 1-1,0 0 1,0-1-1,1 1 1,-1 0-1,1 0 1,-1 0-1,0-1 1,1 1-1,0 0 1,-1 0-1,1 0 1,-1 2-1,0-1-45,1-1 0,0 1-1,-1 0 1,1 0 0,0 0 0,0-1-1,0 1 1,0 0 0,0 0-1,1-1 1,-1 1 0,0 0 0,1 0-1,-1-1 1,1 1 0,0 0-1,0-1 1,0 1 0,-1-1-1,1 1 1,0-1 0,1 1 0,-1-1-1,0 0 1,0 1 0,1-1-1,-1 0 1,1 0 0,-1 0 0,1 0-1,-1 0 1,2 0 0,3 2-14,0 0 0,0 0 0,0-1 0,0 0 1,0-1-1,1 1 0,-1-1 0,7 1 0,0-2-43,-1 0 0,0 0 0,1-2 0,20-3-1,9-10-270</inkml:trace>
</inkml:ink>
</file>

<file path=ppt/ink/ink3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1.721"/>
    </inkml:context>
    <inkml:brush xml:id="br0">
      <inkml:brushProperty name="width" value="0.05" units="cm"/>
      <inkml:brushProperty name="height" value="0.05" units="cm"/>
    </inkml:brush>
  </inkml:definitions>
  <inkml:trace contextRef="#ctx0" brushRef="#br0">26 62 13555,'-5'10'920,"1"-2"-334,0 0-1,1 0 1,0 1-1,-2 10 1,4-18-512,1 0 0,0 0 0,0 0 0,-1 0-1,1 0 1,0 0 0,0 0 0,0 0 0,0 0 0,0 0 0,0 0 0,1 0 0,-1 0 0,0 0 0,0 0 0,1 0 0,-1 0 0,1 0 0,-1 0 0,1-1 0,-1 1 0,1 0 0,-1 0 0,1 0 0,0-1 0,-1 1 0,1 0 0,0-1 0,0 1 0,0 0 0,0-1 0,-1 1 0,1-1 0,0 0 0,0 1 0,0-1 0,0 0 0,0 1 0,0-1 0,0 0 0,0 0 0,0 0 0,0 0 0,0 0 0,2 0 0,8-1 84,-1 0 0,1-1 0,-1 0 0,1-1 0,-1 0 0,0 0 0,16-9 0,67-39-11,-83 45-129,22-15-50,18-12-140,-45 30 131,0 1-1,-1 0 1,1 0 0,0 0-1,0 0 1,1 1 0,-1 0 0,5-1-1,-9 2 37,0 0-1,0 0 0,-1 0 1,1 0-1,0 0 1,0 1-1,-1-1 0,1 0 1,0 0-1,-1 1 1,1-1-1,0 0 0,-1 1 1,1-1-1,0 0 1,-1 1-1,1-1 0,-1 1 1,1-1-1,-1 1 1,1 0-1,-1-1 0,1 1 1,-1-1-1,1 1 1,-1 0-1,0-1 0,0 1 1,1 0-1,-1-1 1,0 2-1,3 28-118,-3-25 119,6 93 272,4-1 1,40 171-1,-39-222-208,21 103 13,-29-126-59,0 0 0,-2 0 0,0-1 0,-5 37 0,3-51 36,-1 0 0,0 0 0,0 0-1,-1-1 1,0 1 0,-1-1 0,1 0 0,-1 0 0,-1 0 0,1 0 0,-1-1 0,-8 9 0,10-12 30,0 0 0,0 0 0,-1 0 0,0 0 0,1-1 0,-1 1 0,0-1 0,0 0 0,0 0 0,-1 0 0,1-1 0,0 0 0,-1 1 0,1-2 0,-1 1 0,1 0 0,-1-1 0,1 0 0,-1 0 1,1 0-1,-1-1 0,-8-1 0,10 1-16,-1-1 0,1 1 1,0-1-1,-1 0 1,1 0-1,0 0 0,0 0 1,0-1-1,1 1 0,-1-1 1,1 0-1,-1 0 1,1 0-1,0 0 0,0 0 1,0 0-1,0 0 1,1-1-1,-1 1 0,1-1 1,0 1-1,-1-8 0,-1-3 49,0-2 0,2 1 0,0 0 0,1-21 0,3-1-288,2 0 0,1 1 0,2 0-1,2 0 1,1 0 0,2 2 0,1-1-1,2 2 1,1 0 0,1 1 0,2 1-1,34-42 1,-46 64-21,0-1-1,1 1 1,0 1-1,1-1 0,0 2 1,0-1-1,1 1 1,0 1-1,0 0 1,0 0-1,1 1 0,-1 1 1,20-5-1,31-4-585</inkml:trace>
</inkml:ink>
</file>

<file path=ppt/ink/ink3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2.650"/>
    </inkml:context>
    <inkml:brush xml:id="br0">
      <inkml:brushProperty name="width" value="0.05" units="cm"/>
      <inkml:brushProperty name="height" value="0.05" units="cm"/>
    </inkml:brush>
  </inkml:definitions>
  <inkml:trace contextRef="#ctx0" brushRef="#br0">263 8 18308,'-1'-1'103,"0"0"1,0 0-1,-1 1 1,1-1-1,-1 0 1,1 1 0,-1-1-1,1 1 1,-1-1-1,1 1 1,-1 0-1,1 0 1,-1 0-1,1-1 1,-1 1-1,0 1 1,1-1-1,-1 0 1,1 0-1,-1 1 1,1-1-1,-1 0 1,1 1-1,-3 1 1,-2 0 49,0 1 0,0 1 0,0-1 1,-7 6-1,-14 12 392,1 2 1,-28 29-1,44-40-500,0 0 0,0 0 1,1 1-1,1 0 0,0 1 0,0 0 0,-5 15 1,13-27-45,-1-1 1,0 1-1,1 0 1,0 0-1,-1 0 1,1 0-1,0-1 1,0 1-1,0 0 1,0 0-1,0 0 1,0 0-1,1 3 0,0-4-3,-1 0 0,1 0 0,0 0 0,-1 0 0,1-1 0,0 1 0,0 0 0,0-1 0,-1 1 0,1 0 0,0-1 0,0 1 0,0-1 0,0 1 0,0-1 0,0 0 0,0 1 0,0-1 0,0 0 0,0 0 0,0 0 0,0 0 0,0 0 0,0 0 0,1 0 0,0 0 0,18-2-134,-1-1 0,0-1 0,0-1 0,28-10 0,-24 7-78,1 1 0,33-6 1,-46 12 110,0 0 1,0 1-1,0 0 0,0 0 1,0 2-1,0-1 0,0 1 1,16 5-1,-24-6 100,0 0-1,0 0 0,0 1 0,0-1 1,-1 0-1,1 1 0,0 0 1,-1 0-1,1 0 0,-1 0 0,0 0 1,1 0-1,-1 0 0,0 1 1,0-1-1,-1 1 0,1 0 0,-1-1 1,1 1-1,-1 0 0,0 0 1,0 0-1,0 0 0,0 0 0,0 0 1,-1 0-1,1 0 0,-1 1 1,0-1-1,0 0 0,0 0 0,-1 0 1,1 0-1,-2 4 0,0 1 120,-1 0 0,0 0-1,-1 0 1,1-1 0,-1 0 0,-1 1-1,0-1 1,0-1 0,0 1 0,-1-1-1,0 0 1,0 0 0,0-1-1,-1 1 1,0-1 0,-12 6 0,7-4 123,0 0 1,-1-1-1,0-1 1,0 0-1,-1-1 1,1 0-1,-1-1 1,0 0-1,-19 0 0,31-3-248,-1 0 0,1 0 0,-1 0-1,1 0 1,-1-1 0,1 1-1,-1-1 1,1 1 0,-1-1 0,1 0-1,-3-1 1,3 1-47,1 0-1,0 0 1,0 0-1,0-1 1,0 1-1,0 0 1,0 0-1,0-1 1,0 1-1,1 0 1,-1-1-1,0 1 1,1-1 0,-1 1-1,1-1 1,0 1-1,-1-1 1,1 1-1,0-1 1,0 1-1,0-4 1,1-8-72,0 0 0,2-1 0,-1 1 0,1 0 0,8-20 0,16-34-399</inkml:trace>
</inkml:ink>
</file>

<file path=ppt/ink/ink3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3.081"/>
    </inkml:context>
    <inkml:brush xml:id="br0">
      <inkml:brushProperty name="width" value="0.05" units="cm"/>
      <inkml:brushProperty name="height" value="0.05" units="cm"/>
    </inkml:brush>
  </inkml:definitions>
  <inkml:trace contextRef="#ctx0" brushRef="#br0">124 0 18412,'0'4'288,"-1"1"0,0-1 1,0 0-1,0 0 0,0 0 1,-1-1-1,1 1 0,-4 5 0,-3 9 104,1 4 16,1 0 1,0 1-1,2 0 1,1 0-1,-1 26 0,4-5-116,8 79 0,-1-71-124,26 93-1,-23-113-242,2-1-1,1 0 1,1 0-1,18 28 0,-25-50-163,-8-14-117,-8-19 10,-90-149-225,19 36 1167,79 136-588,-2-4 61,0-1-1,0 1 1,1-1-1,0 1 0,0-1 1,-1-7-1,3 11-48,0 1-1,0 0 0,0 0 1,0-1-1,0 1 0,0 0 1,0 0-1,1-1 1,-1 1-1,0 0 0,1 0 1,-1 0-1,1 0 1,0 0-1,-1 0 0,1-1 1,0 1-1,0 1 0,-1-1 1,1 0-1,0 0 1,0 0-1,0 0 0,0 1 1,0-1-1,0 0 0,0 1 1,1-1-1,-1 1 1,0-1-1,0 1 0,0-1 1,0 1-1,1 0 1,-1 0-1,2 0 0,106-14 62,-26 5-1186,38-13 482,-68 9 238</inkml:trace>
</inkml:ink>
</file>

<file path=ppt/ink/ink3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3.625"/>
    </inkml:context>
    <inkml:brush xml:id="br0">
      <inkml:brushProperty name="width" value="0.05" units="cm"/>
      <inkml:brushProperty name="height" value="0.05" units="cm"/>
    </inkml:brush>
  </inkml:definitions>
  <inkml:trace contextRef="#ctx0" brushRef="#br0">234 72 15139,'1'-2'156,"0"0"0,0 0 0,-1 0 0,1 0 0,0 0 0,-1 0 0,0 0 0,1 0 0,-1 0 0,0 0 0,0 0 0,0 0 0,-1 0 0,1 0-1,0 0 1,-1 0 0,1 0 0,-1 0 0,1 0 0,-1 0 0,0 0 0,0 0 0,0 0 0,0 1 0,0-1 0,-1 0 0,1 1 0,-2-3 0,1 3-27,-1-1 0,1 1 0,0 0 0,0-1 1,0 1-1,-1 0 0,1 0 0,-1 0 0,1 1 1,0-1-1,-1 1 0,1-1 0,-1 1 0,0 0 0,1 0 1,-1 0-1,1 0 0,-1 0 0,1 1 0,-1-1 0,1 1 1,-5 1-1,0 1-17,0 1 0,1-1 0,-1 1 0,1 1 0,0-1 0,0 1 0,0 0 0,1 1 0,0-1 0,0 1 0,-7 10 0,0 2-15,1 1 0,-16 35 0,20-35-78,0-1 0,1 1 0,-7 35 0,11-47-15,1-1 1,1 1-1,-1-1 1,1 1-1,0-1 1,1 1-1,0 0 1,0-1-1,0 0 1,1 1-1,-1-1 1,2 0-1,-1 0 1,1 0-1,4 8 1,-5-11 5,1 0 0,-1 0 0,1-1 0,0 1 1,0-1-1,0 0 0,0 1 0,0-1 0,1-1 0,-1 1 0,0 0 0,1-1 1,-1 0-1,1 0 0,0 0 0,-1 0 0,1 0 0,0-1 0,0 0 1,-1 1-1,1-1 0,0-1 0,0 1 0,-1-1 0,8-1 0,1-1 28,0-1 0,0 0-1,-1 0 1,0-1-1,0-1 1,20-13 0,-9 3 44,-1-1 1,0-1-1,-1 0 1,28-35 0,-35 36-37,-1 0 1,-1 0 0,0-1 0,-1 0-1,-1-1 1,10-30 0,-17 43-44,0 1 0,-1-1 1,0 0-1,0 1 0,0-1 1,-1 0-1,0 0 0,0 0 1,-2-10-1,2 16-3,0-1 0,0 1 0,0 0 0,0 0 0,0-1 0,0 1 0,0 0 0,0 0 0,0-1 0,0 1-1,-1 0 1,1 0 0,0 0 0,0-1 0,0 1 0,0 0 0,-1 0 0,1 0 0,0-1 0,0 1 0,0 0 0,-1 0 0,1 0 0,0 0 0,0 0 0,-1 0 0,1 0-1,0-1 1,0 1 0,-1 0 0,1 0 0,0 0 0,0 0 0,-1 0 0,1 0 0,0 0 0,0 0 0,-1 0 0,1 1 0,0-1 0,0 0 0,-1 0 0,1 0-1,0 0 1,0 0 0,0 0 0,-1 0 0,1 0 0,0 1 0,0-1 0,-1 0 0,-9 12-14,5 2-20,-1 1 0,2 0 0,0-1 0,1 1 0,0 0 0,2 1 0,-1-1 0,2 0 0,0 1 0,1-1 0,0 0 0,1 0 0,5 18 0,-5-28-33,-1 0 1,1 0-1,0 0 1,0-1-1,1 1 1,-1 0-1,1-1 1,0 0-1,0 0 1,1 0-1,7 7 1,-9-9-18,0-1 1,0 1 0,0-1 0,0 0-1,0 0 1,1 0 0,-1 0 0,0 0-1,1-1 1,-1 1 0,1-1 0,-1 1-1,1-1 1,-1 0 0,1 0 0,-1 0-1,1 0 1,-1-1 0,0 1 0,1-1-1,-1 1 1,1-1 0,-1 0 0,0 0-1,1 0 1,3-2 0,0-1-121,0 0 1,0 0 0,0-1 0,-1 0-1,1 0 1,-1 0 0,0-1 0,7-10-1,-2 1-96,-2 0-1,12-27 0,4-26-548</inkml:trace>
</inkml:ink>
</file>

<file path=ppt/ink/ink3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4.151"/>
    </inkml:context>
    <inkml:brush xml:id="br0">
      <inkml:brushProperty name="width" value="0.05" units="cm"/>
      <inkml:brushProperty name="height" value="0.05" units="cm"/>
    </inkml:brush>
  </inkml:definitions>
  <inkml:trace contextRef="#ctx0" brushRef="#br0">45 0 15739,'-1'1'98,"0"0"0,0-1 0,0 1 0,0 0 0,0 0 0,0-1 0,0 1 0,0 0 0,0 0 0,0 0 0,0 0 0,0 1 0,1-1 0,-1 0 0,1 0 0,-1 0 0,0 1 0,1-1 0,-1 3 0,-8 32 200,7-28-39,-3 18 105,1 1 0,2 0-1,0 0 1,2 0 0,1 1 0,1-1 0,1 0-1,13 49 1,1-19-182,2-1 0,52 104-1,-86-205 429,-98-216 506,109 248-1060,6 7 11,18 11 20,-14-3-88,17 6 9,1-1 0,0-2-1,1 0 1,-1-2 0,1 0-1,27-2 1,-20-2-6,0-1 1,0-1-1,-1-2 0,42-12 1,-48 9 2,-1 0 1,28-15-1,-43 19-4,-1-1 0,1 0 0,-1 0 0,0-1 0,0 0 0,-1-1-1,0 1 1,0-2 0,6-7 0,-9 8-3,-5 6-5,-12 14 0,4 1 38,1 0-1,0 0 1,1 0 0,0 1 0,1 0-1,1 1 1,1-1 0,0 1-1,1 0 1,0 0 0,1 0-1,1 0 1,1 0 0,2 22-1,-1-30 4,0-1 0,1 1 0,0 0-1,1-1 1,0 1 0,0-1 0,1 0 0,7 11-1,-10-16-46,0 0-1,0 0 1,0-1-1,0 1 1,1-1-1,-1 1 1,1-1-1,-1 1 1,1-1-1,-1 0 1,1 0-1,0 0 1,0 0-1,-1 0 1,1 0-1,0 0 1,0-1-1,0 1 1,0-1-1,0 1 1,0-1-1,0 0 1,0 0-1,0 0 1,0 0-1,0 0 1,0 0-1,0 0 1,0-1-1,0 1 1,0-1-1,0 1 1,0-1-1,0 0 1,0 0-1,0 0 1,-1 0-1,3-1 1,0-1-60,-1-1 0,1 1 0,0-1 1,-1 1-1,0-1 0,0 0 1,0 0-1,-1 0 0,1-1 1,3-8-1,0-2-26,-1 0-1,3-19 1,3-28-233</inkml:trace>
</inkml:ink>
</file>

<file path=ppt/ink/ink3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4.582"/>
    </inkml:context>
    <inkml:brush xml:id="br0">
      <inkml:brushProperty name="width" value="0.05" units="cm"/>
      <inkml:brushProperty name="height" value="0.05" units="cm"/>
    </inkml:brush>
  </inkml:definitions>
  <inkml:trace contextRef="#ctx0" brushRef="#br0">4 1 15571,'-3'40'1545,"3"-2"-1137,5-8-208,7-1 592,5-10-192,4-2-264,1-5-208,-3-3-72</inkml:trace>
</inkml:ink>
</file>

<file path=ppt/ink/ink3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5.017"/>
    </inkml:context>
    <inkml:brush xml:id="br0">
      <inkml:brushProperty name="width" value="0.05" units="cm"/>
      <inkml:brushProperty name="height" value="0.05" units="cm"/>
    </inkml:brush>
  </inkml:definitions>
  <inkml:trace contextRef="#ctx0" brushRef="#br0">281 13 18116,'-5'-2'297,"1"0"-1,0 0 1,0 1 0,-1 0 0,1-1-1,-1 2 1,1-1 0,-1 0 0,1 1 0,-1 0-1,-8 1 1,-52 8 1618,51-7-1750,0 1 0,-1 1 0,1 0 1,1 1-1,-1 0 0,1 1 0,0 1 0,-15 9 1,26-15-162,1 0 0,0 0 0,0-1 0,0 1 0,0 0 0,0 0 0,0 0 0,1 0 0,-1 0 0,0 0 0,0 0 0,1 0 0,-1 0 1,1 1-1,-1-1 0,1 0 0,-1 0 0,1 1 0,0-1 0,-1 0 0,1 0 0,0 1 0,0 1 0,1-2-12,-1 0 0,1 0 1,-1 1-1,1-1 0,0 0 0,0 0 0,-1 0 0,1 0 1,0 0-1,0 0 0,0 0 0,0 0 0,0 0 0,1 0 1,-1-1-1,0 1 0,2 1 0,7 2-112,-1-1 0,1 0 0,-1 0 0,14 2 0,71 5-1026,-66-8 464,0 1 0,52 13 0,-76-15 635,-1 0-1,0 0 0,0 0 0,0 1 1,0-1-1,0 1 0,0-1 1,0 1-1,0 0 0,-1 0 0,1 0 1,-1 1-1,0-1 0,1 1 1,-1-1-1,0 1 0,0 0 1,-1 0-1,1-1 0,0 1 0,1 5 1,-2-3 79,-1 0 0,1 0-1,-1-1 1,0 1 0,0 0 0,0 0 0,-1 0 0,1 0 0,-1 0 0,0 0 0,-1-1 0,1 1 0,-5 8-1,-3 7 291,-1-1-1,0 1 0,-2-2 0,0 1 0,-1-2 0,-1 0 0,0 0 0,-23 19 0,35-35-306,0 0 0,1 1 0,-1-1-1,0 0 1,0 0 0,0 0 0,0 0 0,0-1-1,0 1 1,0 0 0,0-1 0,-3 1 0,5-1-40,-1 0 1,0 0 0,0 0 0,0-1-1,0 1 1,0 0 0,0 0-1,1-1 1,-1 1 0,0 0 0,0-1-1,0 1 1,1-1 0,-1 1 0,0-1-1,0 1 1,1-1 0,-1 0 0,0 1-1,0-2 1,-1-1-36,1 0 0,-1-1-1,1 1 1,0-1 0,0 1 0,0-1 0,0 1-1,1-1 1,-1 1 0,1-1 0,0 0-1,1-5 1,7-42-257,6-10-151</inkml:trace>
</inkml:ink>
</file>

<file path=ppt/ink/ink3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5.387"/>
    </inkml:context>
    <inkml:brush xml:id="br0">
      <inkml:brushProperty name="width" value="0.05" units="cm"/>
      <inkml:brushProperty name="height" value="0.05" units="cm"/>
    </inkml:brush>
  </inkml:definitions>
  <inkml:trace contextRef="#ctx0" brushRef="#br0">58 0 19228,'5'143'2986,"-2"-41"-1701,17 110 0,-14-174-1138,1-1-1,3 1 1,0-2 0,28 63-1,-18-67-101,-19-30-40,-1-1 0,1 0 1,0 0-1,0 0 0,0 0 0,-1-1 0,1 1 0,0 0 0,0 0 0,0 0 0,0-1 0,0 1 1,1-1-1,-1 1 0,0-1 0,0 1 0,0-1 0,0 1 0,1-1 0,-1 0 0,0 0 0,0 0 1,1 0-1,-1 0 0,2 0 0,-2 0 1,0-1 0,0 0 0,-1 1 0,1-1 0,0 0 0,0 0 0,0 0 0,-1 0 1,1 0-1,0 0 0,-1 0 0,1 0 0,-1 0 0,1 0 0,-1 0 0,0 0 0,1 0 0,-1 0 0,0 0 0,0-1 1,0 1-1,0 0 0,0 0 0,0 0 0,0 0 0,0-2 0,-6-35 85,0 19-57,0 1 1,-1-1 0,-1 1 0,-1 0 0,-11-17-1,12 22-25,-1 1 0,0 1 0,0-1-1,-1 1 1,0 1 0,-1 0 0,-17-13-1,24 21-8,-1-1 0,1 1 0,0 0 0,-1 0 0,1 1 0,-8-2 0,11 2 1,0 1-1,1 0 1,-1 0-1,0 0 0,1-1 1,-1 1-1,0 0 0,0 0 1,1 0-1,-1 0 0,0 0 1,1 0-1,-1 1 0,0-1 1,0 0-1,1 0 0,-1 0 1,0 1-1,1-1 0,-1 0 1,0 1-1,1-1 0,-1 1 1,1-1-1,-1 0 0,1 1 1,-1-1-1,1 1 0,-1 0 1,1-1-1,-1 1 0,1-1 1,-1 1-1,1 0 0,0-1 1,0 1-1,-1 0 0,1-1 1,0 1-1,0 0 1,0 0-1,-1-1 0,1 1 1,0 0-1,0-1 0,0 1 1,1 0-1,-1 0 0,0 0 1,1 4 1,0 0 1,0-1 0,1 1 0,-1-1 0,1 0-1,0 1 1,1-1 0,-1 0 0,1 0 0,0 0-1,0 0 1,0-1 0,0 1 0,0-1-1,1 0 1,0 0 0,-1 0 0,1 0 0,7 3-1,0 0 15,2 1-1,-1-2 1,1 0-1,0 0 1,22 4-1,-17-5 21,1-1-1,0-1 1,22 0-1,-34-2-139,0-1 0,0 1 0,0-1 0,0-1 0,0 1 0,0-1 0,0 0 0,-1-1 0,1 1 0,-1-1-1,10-7 1,-5-1-902,-11 11 990,0 0-1,0 0 1,1 0 0,-1 0-1,0 0 1,0 0 0,0-1 0,0 1-1,0 0 1,1 0 0,-1 0-1,0 0 1,0-1 0,0 1-1,0 0 1,0 0 0,0 0-1,0-1 1,0 1 0,0 0-1,0 0 1,0 0 0,0-1-1,0 1 1,0 0 0,0 0-1,0 0 1,0-1 0,0 1-1,0 0 1,0 0 0,0 0-1,0-1 1,0 1 0,0 0-1,0 0 1,-1 0 0,1-1-1,0 1 1,0 0 0,0 0-1,0 0 1,0 0 0,-1 0-1,1-1 1,0 1 0,0 0-1,0 0 1,0 0 0,-1 0-1,1 0 1,0 0 0,0 0-1,0 0 1,-1 0 0,1 0-1,-9-1-577</inkml:trace>
</inkml:ink>
</file>

<file path=ppt/ink/ink3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5.995"/>
    </inkml:context>
    <inkml:brush xml:id="br0">
      <inkml:brushProperty name="width" value="0.05" units="cm"/>
      <inkml:brushProperty name="height" value="0.05" units="cm"/>
    </inkml:brush>
  </inkml:definitions>
  <inkml:trace contextRef="#ctx0" brushRef="#br0">0 8 17276,'0'0'89,"0"-1"0,0 1 0,1-1 0,-1 1-1,0 0 1,0-1 0,0 1 0,0 0 0,1-1 0,-1 1 0,0 0 0,0-1 0,1 1 0,-1 0 0,0 0 0,1-1 0,-1 1 0,0 0 0,1 0 0,-1 0 0,0-1 0,1 1 0,-1 0 0,0 0 0,1 0-1,-1 0 1,1 0 0,-1 0 0,0 0 0,1 0 0,-1 0 0,1 0 0,-1 0 0,1 0 0,0 16 1824,-1-14-1824,0 48 1921,3 98 30,-1-127-2005,1-1-1,1 0 1,1 0-1,0-1 1,10 24-1,-14-40-59,12 22-97,-12-23 80,0-1 0,-1 0-1,1 0 1,0 0 0,0 0-1,0 0 1,0-1 0,0 1-1,0 0 1,0 0 0,0 0 0,0-1-1,0 1 1,0-1 0,0 1-1,1-1 1,-1 1 0,2 0-1,-2-2-51,0 1 0,-1 0-1,1 0 1,0-1-1,-1 1 1,1 0-1,0-1 1,0 1 0,-1-1-1,1 1 1,-1-1-1,1 1 1,-1-1-1,1 1 1,0-1-1,-1 0 1,0 1 0,1-1-1,-1 0 1,1 1-1,-1-1 1,0 0-1,0 1 1,1-1 0,-1 0-1,0 0 1,0 1-1,0-1 1,0 0-1,0 0 1,0 0-1,0 1 1,0-2 0,0-35-2650,0 28 2588,0-22-918,-1-5-243</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7.426"/>
    </inkml:context>
    <inkml:brush xml:id="br0">
      <inkml:brushProperty name="width" value="0.05" units="cm"/>
      <inkml:brushProperty name="height" value="0.05" units="cm"/>
    </inkml:brush>
  </inkml:definitions>
  <inkml:trace contextRef="#ctx0" brushRef="#br0">25 315 16347,'-1'5'830,"-3"9"437,5-11-246,4-7 660,148-148 1891,-27 28-3009,-122 119-553,1 1-1,-1-1 0,0 0 0,0 0 0,-1 0 0,6-11 0,-9 15-8,0 1-1,0 0 0,0 0 0,0-1 0,1 1 0,-1 0 0,0-1 0,0 1 0,0 0 0,0-1 1,0 1-1,0 0 0,0-1 0,0 1 0,0 0 0,0-1 0,-1 1 0,1 0 0,0-1 0,0 1 1,0 0-1,0-1 0,0 1 0,-1 0 0,1 0 0,0-1 0,0 1 0,0 0 0,-1 0 0,1-1 1,0 1-1,0 0 0,-1 0 0,1 0 0,0-1 0,0 1 0,-1 0 0,-16-1 1,-14 9-2,13 0 4,1 0 0,-1 1 0,1 1 0,1 1 0,-25 20 0,19-12 19,0 2 0,2 0 0,-19 25 0,32-36-7,0 0 0,0 0 0,1 1 0,1 0 0,-1 0 0,2 1 1,-6 20-1,9-29-12,0 0 0,1 0 0,-1 0 0,1 0 0,-1 0 0,1 0 0,0 0 0,1-1 0,-1 1 0,0 0 0,1 0 0,0 0 0,-1 0 1,1 0-1,0-1 0,0 1 0,1 0 0,-1-1 0,1 1 0,-1-1 0,1 1 0,0-1 0,0 0 0,0 0 0,0 0 0,0 0 0,0 0 0,1 0 1,-1 0-1,0-1 0,1 1 0,0-1 0,-1 0 0,1 0 0,0 0 0,0 0 0,3 0 0,8 2-79,0-1 1,0 0-1,0-1 1,1-1-1,-1-1 0,0 0 1,0 0-1,0-2 0,0 1 1,19-8-1,9-4-279,-1-2 1,40-22-1,-17 3-396</inkml:trace>
</inkml:ink>
</file>

<file path=ppt/ink/ink3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6.471"/>
    </inkml:context>
    <inkml:brush xml:id="br0">
      <inkml:brushProperty name="width" value="0.05" units="cm"/>
      <inkml:brushProperty name="height" value="0.05" units="cm"/>
    </inkml:brush>
  </inkml:definitions>
  <inkml:trace contextRef="#ctx0" brushRef="#br0">17 34 16700,'-9'-14'2224,"4"5"-1320,2 2-424,5 4 1265,5 3-737,4 3-392,7 3-1272,5 0 760,6 0-280,3-3-176</inkml:trace>
  <inkml:trace contextRef="#ctx0" brushRef="#br0" timeOffset="1">602 128 18676,'-42'18'1579,"1"3"1,-49 31-1,78-43-1407,0 0 0,0 0 0,0 1 1,1 1-1,1 0 0,0 0 0,0 1 0,1 0 1,1 1-1,-12 23 0,18-33-161,1 0 0,-1 1-1,1-1 1,0 1 0,0 0 0,0-1-1,0 1 1,0 0 0,1-1-1,0 1 1,0 0 0,0 0 0,0 0-1,1-1 1,-1 1 0,1 0 0,0-1-1,0 1 1,0 0 0,1-1 0,-1 1-1,1-1 1,0 0 0,0 1 0,0-1-1,0 0 1,0 0 0,1 0 0,0-1-1,-1 1 1,1-1 0,0 1-1,0-1 1,0 0 0,1 0 0,-1 0-1,7 2 1,3 1-146,1-1 1,-1 0-1,1-1 0,0 0 0,-1-1 1,1-1-1,0 0 0,0-1 0,0 0 1,27-5-1,-20 1-3,-1-1 1,0-1-1,0 0 0,0-1 1,-1-2-1,31-17 0,-39 19 30,0 0 0,0-1 0,10-11 0,26-35-413</inkml:trace>
</inkml:ink>
</file>

<file path=ppt/ink/ink3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6.907"/>
    </inkml:context>
    <inkml:brush xml:id="br0">
      <inkml:brushProperty name="width" value="0.05" units="cm"/>
      <inkml:brushProperty name="height" value="0.05" units="cm"/>
    </inkml:brush>
  </inkml:definitions>
  <inkml:trace contextRef="#ctx0" brushRef="#br0">127 0 18604,'-13'9'781,"1"0"0,-1 0 0,2 1 0,0 0 0,-11 13 0,17-17-633,0 0 0,1 0 0,-1 1 1,1 0-1,1-1 0,-1 2 0,1-1 0,0 0 0,1 1 1,0-1-1,-2 11 0,4-15-137,0 0 1,0 0-1,0-1 0,0 1 0,0 0 1,1-1-1,0 1 0,-1 0 1,1-1-1,0 1 0,0-1 0,0 1 1,1-1-1,-1 0 0,1 1 1,-1-1-1,1 0 0,0 0 0,-1 0 1,1 0-1,0 0 0,0 0 0,1-1 1,-1 1-1,0-1 0,1 1 1,-1-1-1,4 1 0,8 4-32,0-1 0,0-1 1,0 0-1,16 1 0,-20-3 1,277 32-743,-170-24 511,-111-10 286,1 1-1,0 0 1,-1 0 0,1 0-1,-1 1 1,1 0 0,7 3-1,-14-4-21,0-1 0,1 0-1,-1 0 1,0 0 0,0 0-1,1 1 1,-1-1 0,0 0-1,0 0 1,0 0 0,0 1-1,1-1 1,-1 0 0,0 0-1,0 1 1,0-1 0,0 0-1,0 0 1,0 1 0,0-1-1,0 0 1,0 0 0,0 1-1,0-1 1,0 0 0,0 1-1,0-1 1,0 0 0,0 0-1,0 1 1,0-1 0,0 0-1,0 0 1,0 1 0,0-1-1,0 0 1,-1 0 0,1 1 0,0-1-1,0 0 1,0 0 0,0 0-1,-1 1 1,1-1 0,0 0-1,0 0 1,0 0 0,-1 0-1,1 1 1,-15 8 426,-41 11 535,0-2 0,-89 16 1,114-28-787,-46 8-195,-28 7-1546,97-19 1174,1-3-150</inkml:trace>
</inkml:ink>
</file>

<file path=ppt/ink/ink3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19:57.472"/>
    </inkml:context>
    <inkml:brush xml:id="br0">
      <inkml:brushProperty name="width" value="0.05" units="cm"/>
      <inkml:brushProperty name="height" value="0.05" units="cm"/>
    </inkml:brush>
  </inkml:definitions>
  <inkml:trace contextRef="#ctx0" brushRef="#br0">0 1125 12883,'1'1'52,"-1"-1"1,1 0 0,-1 1-1,1-1 1,-1 0-1,1 1 1,0-1 0,-1 0-1,1 0 1,-1 1-1,1-1 1,0 0 0,-1 0-1,1 0 1,-1 0 0,1 0-1,0 0 1,-1 0-1,1 0 1,0 0 0,-1 0-1,1 0 1,-1 0-1,1-1 1,0 1 0,-1 0-1,1 0 1,-1-1 0,1 1-1,-1 0 1,2-1-1,2-1 85,111-34 1301,489-100 1004,14 34-1653,-525 87-667,1248-210-250,-7-50-714,-902 170 706,570-117 391,-977 219-299,-4-1-74,-32 6-63</inkml:trace>
</inkml:ink>
</file>

<file path=ppt/ink/ink3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11.748"/>
    </inkml:context>
    <inkml:brush xml:id="br0">
      <inkml:brushProperty name="width" value="0.05" units="cm"/>
      <inkml:brushProperty name="height" value="0.05" units="cm"/>
    </inkml:brush>
  </inkml:definitions>
  <inkml:trace contextRef="#ctx0" brushRef="#br0">5491 574 9474,'-156'2'1183,"-173"-4"300,-215-47 104,133 8-1327,-4 29-248,-229 75-119,4 52 157,434-76 70,95-18-49,-550 111 452,14 46-144,333-50-203,244-93-77,3 3 0,-83 60-1,137-89-73,0 1 0,1 1 0,1 0 0,-1 0 0,2 1 0,0 1 0,-14 21 0,21-28-22,0 0-1,0-1 1,1 1 0,0 1 0,0-1 0,0 0 0,1 0 0,0 1 0,0-1 0,1 1-1,-1-1 1,1 1 0,1-1 0,0 1 0,-1-1 0,2 0 0,-1 1 0,1-1 0,0 0-1,6 12 1,3 3-29,1-1 0,2 0 0,0-1-1,0 0 1,33 31 0,-7-14-60,66 46 0,-42-38 37,2-3 0,3-3 0,0-3 0,2-3 0,106 33 1,23-11 50,370 51 1,217-36 42,2221-61-62,-843-84 34,-1991 75-16,1364-30-2,-9-111 68,-1406 124-35,156-27 82,-191 27 17,96-34 0,-164 46-94,0-2 1,0 0-1,-1-1 1,0-1-1,-1-1 1,24-17-1,-35 21-15,0 1 1,0-1-1,0 0 0,-1-1 1,0 1-1,0-1 0,-1-1 1,0 1-1,-1-1 0,0 1 1,0-1-1,-1-1 0,0 1 1,0 0-1,-1-1 0,1-10 0,-2 6 3,-1 0-1,0 1 1,-1-1-1,-1 0 0,0 1 1,-1-1-1,0 1 0,-1-1 1,-1 1-1,0 1 0,0-1 1,-2 1-1,1-1 0,-15-18 1,-3 0-6,-1 1 0,-1 1 1,-60-49-1,-1 8-185,-3 4 0,-168-91 0,-218-71-307,122 87 440,-5 14 0,-657-139-1,-784 22-107,1218 212-372,-947 67 0,908 28 244,-845 197 0,1035-156 222</inkml:trace>
</inkml:ink>
</file>

<file path=ppt/ink/ink3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24.702"/>
    </inkml:context>
    <inkml:brush xml:id="br0">
      <inkml:brushProperty name="width" value="0.05" units="cm"/>
      <inkml:brushProperty name="height" value="0.05" units="cm"/>
    </inkml:brush>
  </inkml:definitions>
  <inkml:trace contextRef="#ctx0" brushRef="#br0">3247 277 12395,'-140'-70'1147,"36"17"-592,-124-45 1,191 85-534,-1 2 0,0 1 0,0 2 0,-1 2 0,0 1 0,-1 2 0,-51 3-1,27 7-68,0 2 0,-90 25-1,-121 52-44,252-79 89,-594 230-18,530-198 19,1 3 0,3 3 1,1 5-1,3 3 0,-86 75 0,106-76 2,3 2-1,2 3 1,3 2-1,2 3 0,3 1 1,-65 121-1,75-109-13,3 1 0,3 2 0,4 1 1,3 1-1,4 0 0,4 2 0,2 0 0,0 94 0,12-80 1,4 0-1,4 0 0,4-1 1,5 0-1,3-1 1,56 159-1,-34-143 125,4-2 0,5-3 0,4-1 0,98 139 0,126 98 180,-202-261-213,171 137 1,229 128 0,-346-261-96,251 121-1,-236-142-59,2-7 1,2-6-1,221 44 0,-149-59-68,348 11 1,221-75-23,-619 9 141,-1-7-1,281-84 0,-312 65 105,-2-7 0,-3-5-1,191-113 1,-285 146-27,-2-1 0,-1-2 1,-1-1-1,-1-2 0,-2-1 1,33-42-1,-44 46-12,-1-1 0,-2-2 0,-1 0 0,-1-1 0,-2 0 0,-1-1-1,-2-1 1,12-52 0,-11 20 0,-4 0 0,-2-1 0,-4 0 0,-2 0 0,-11-91-1,-5 43-2,-6 1-1,-44-142 0,2 63-93,-8 2 0,-101-189 0,48 148-209,-175-244 0,192 328 216,-7 5 0,-249-240 0,171 212 293,-316-216 0,411 322-179,-198-99 0,240 139-75,-2 3 0,0 2 1,-1 2-1,-1 3 0,-92-11 1,-22 19-35</inkml:trace>
</inkml:ink>
</file>

<file path=ppt/ink/ink3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47.335"/>
    </inkml:context>
    <inkml:brush xml:id="br0">
      <inkml:brushProperty name="width" value="0.05" units="cm"/>
      <inkml:brushProperty name="height" value="0.05" units="cm"/>
    </inkml:brush>
  </inkml:definitions>
  <inkml:trace contextRef="#ctx0" brushRef="#br0">47 5 14971,'-5'-1'731,"2"0"-477,0 0 1,0 0-1,0 1 0,0 0 1,0-1-1,0 1 0,0 0 1,0 0-1,1 1 0,-1-1 0,0 1 1,-4 0-1,7-1-210,0 1-1,0-1 1,0 0-1,0 0 1,0 0-1,0 1 1,0-1 0,0 0-1,0 0 1,0 0-1,0 1 1,0-1-1,0 0 1,0 0 0,0 0-1,0 0 1,1 1-1,-1-1 1,0 0-1,0 0 1,0 0 0,0 0-1,0 1 1,0-1-1,0 0 1,1 0-1,-1 0 1,0 0 0,0 0-1,0 1 1,0-1-1,0 0 1,1 0-1,-1 0 1,0 0 0,0 0-1,0 0 1,1 0-1,-1 0 1,0 0-1,0 0 1,1 0-1,10 5 296,-9-5-194,51 18 190,0-3 0,2-3 0,101 11 1,169-15-1868,-320-8 1298,22-1-423,-26 1 613,0 0 0,1 0 1,-1-1-1,0 1 0,0 0 0,0 0 0,0-1 1,0 1-1,0 0 0,1-1 0,-1 1 1,0-1-1,0 0 0,0 1 0,-1-1 1,3-1-1,-7-3-539</inkml:trace>
</inkml:ink>
</file>

<file path=ppt/ink/ink3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47.784"/>
    </inkml:context>
    <inkml:brush xml:id="br0">
      <inkml:brushProperty name="width" value="0.05" units="cm"/>
      <inkml:brushProperty name="height" value="0.05" units="cm"/>
    </inkml:brush>
  </inkml:definitions>
  <inkml:trace contextRef="#ctx0" brushRef="#br0">5 48 15475,'-5'-2'1473,"10"-8"-873,1-3-240,9 3 600,5 0-176,11 7-208,6 3-64,15 7-216,6 5-151,6 6-241,4 5-97,-1 0-311,-3-6-176,-6-5-208,-7-6 2280,-14-7-1592,-10-12 8,-4-8 128</inkml:trace>
</inkml:ink>
</file>

<file path=ppt/ink/ink3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48.186"/>
    </inkml:context>
    <inkml:brush xml:id="br0">
      <inkml:brushProperty name="width" value="0.05" units="cm"/>
      <inkml:brushProperty name="height" value="0.05" units="cm"/>
    </inkml:brush>
  </inkml:definitions>
  <inkml:trace contextRef="#ctx0" brushRef="#br0">1 5 18052,'1'-1'81,"-1"1"-1,1-1 1,0 1 0,0-1 0,-1 1 0,1 0-1,0-1 1,0 1 0,0 0 0,-1 0-1,1-1 1,0 1 0,0 0 0,0 0 0,0 0-1,-1 0 1,1 0 0,0 0 0,0 0 0,0 0-1,0 1 1,0-1 0,-1 0 0,1 0-1,0 1 1,0-1 0,-1 1 0,1-1 0,1 1-1,28 18 853,-20-13-578,14 9-349,0 1 0,-1 1 0,-1 1 0,22 23 0,-34-31-24,-1 1 0,0 0-1,-1 1 1,-1 0 0,1 0 0,-2 0 0,0 1-1,0 0 1,-1 1 0,4 17 0,-3 1 11,-1-1 0,-2 1 0,-1-1 0,-2 1 0,-5 53 0,-1-46-300,-1 0 0,-1-1 0,-3 0 0,-17 44 0,19-60 7</inkml:trace>
</inkml:ink>
</file>

<file path=ppt/ink/ink3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49.810"/>
    </inkml:context>
    <inkml:brush xml:id="br0">
      <inkml:brushProperty name="width" value="0.05" units="cm"/>
      <inkml:brushProperty name="height" value="0.05" units="cm"/>
    </inkml:brush>
  </inkml:definitions>
  <inkml:trace contextRef="#ctx0" brushRef="#br0">8 2 18308,'-7'-1'1792,"8"2"-1232,4 4-224,-1 13 985,4 7-449,6 13-432,1 9-144,5 8-216,1 7-32,-1-6-96,2-2-88,-5-13-312,-4-4-176,-3-22-456,-6-15 896,-4-30-120,-1-15-201,-9-14-15</inkml:trace>
</inkml:ink>
</file>

<file path=ppt/ink/ink3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0.261"/>
    </inkml:context>
    <inkml:brush xml:id="br0">
      <inkml:brushProperty name="width" value="0.05" units="cm"/>
      <inkml:brushProperty name="height" value="0.05" units="cm"/>
    </inkml:brush>
  </inkml:definitions>
  <inkml:trace contextRef="#ctx0" brushRef="#br0">15 1 18828,'-7'16'1952,"4"7"-1391,0 3-297,2 2 1384,2 1-1128,1 0-272,1-6-608,5-6-296,1-14-464,-2-6 872,6-16-200,-1-7-193</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8.074"/>
    </inkml:context>
    <inkml:brush xml:id="br0">
      <inkml:brushProperty name="width" value="0.05" units="cm"/>
      <inkml:brushProperty name="height" value="0.05" units="cm"/>
    </inkml:brush>
  </inkml:definitions>
  <inkml:trace contextRef="#ctx0" brushRef="#br0">87 2 15875,'-2'31'1720,"-5"32"0,-1 3-777,-61 585 2643,69-638-3456,3-16-23,8-28-7,37-138-52,28-89-169,-56 198 40,2 1 1,48-91-1,-64 140 58,1 0 0,0 1-1,0-1 1,1 2 0,17-17-1,-22 23 16,0 0-1,0-1 0,0 1 0,0 0 1,1 0-1,-1 0 0,0 1 1,1-1-1,-1 1 0,1 0 0,0 0 1,-1 0-1,1 1 0,0-1 0,0 1 1,-1 0-1,1 0 0,0 0 1,0 0-1,-1 1 0,5 0 0,-6 0 2,0-1 0,0 1 1,0 0-1,-1 0 0,1-1 0,0 1 0,-1 0 0,1 1 0,0-1 0,-1 0 0,0 0 0,1 1 0,-1-1 0,0 0 0,0 1 0,1-1 0,-1 1 0,0 0 0,-1-1 0,1 1 0,1 3 0,-1-2-2,-1 0-1,0 0 0,0 0 0,0 0 0,0 0 1,0 0-1,0 0 0,-1 0 0,1 0 0,-1 0 1,0 0-1,-1 3 0,-3 5-12,0 0 0,-1-1 0,0 0-1,-1 0 1,-12 15 0,4-9 24,0-1 0,-1-1-1,0 0 1,-1-1 0,-29 16 0,32-21-64,0-1-1,-1 0 1,1-1 0,-1-1 0,-1 0-1,1-1 1,-1-1 0,-17 2-1,32-5 16,-1 0 0,0 1 0,1-1 0,-1 0-1,0 0 1,1 0 0,-1-1 0,0 1 0,1 0-1,-1-1 1,1 1 0,-1-1 0,1 1 0,-1-1-1,1 0 1,-1 1 0,1-1 0,-1 0-1,1 0 1,0 0 0,0 0 0,-1-1 0,1 1-1,0 0 1,-1-2 0,1 1 10,1 0 1,-1 1-1,1-1 1,0 0-1,-1 0 1,1 0-1,0 0 0,0 0 1,0 0-1,1 0 1,-1 0-1,0 1 1,1-1-1,-1 0 1,1 0-1,-1 0 0,1 1 1,0-1-1,0 0 1,0 1-1,0-1 1,1-1-1,17-22-470</inkml:trace>
</inkml:ink>
</file>

<file path=ppt/ink/ink3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0.646"/>
    </inkml:context>
    <inkml:brush xml:id="br0">
      <inkml:brushProperty name="width" value="0.05" units="cm"/>
      <inkml:brushProperty name="height" value="0.05" units="cm"/>
    </inkml:brush>
  </inkml:definitions>
  <inkml:trace contextRef="#ctx0" brushRef="#br0">89 40 14315,'16'-12'1475,"-13"10"-1007,1-1-1,0 1 1,-1-1 0,0 0 0,0 0-1,5-6 1,-8 9-361,0-1 0,0 1 0,-1 0 0,1 0 1,0 0-1,0 0 0,-1 0 0,1-1 0,0 1 0,0 0 0,-1 0 0,1 0 0,0 0 0,-1 0 1,1 0-1,0 0 0,0 0 0,-1 0 0,1 0 0,0 0 0,-1 0 0,1 0 0,0 0 0,0 0 1,-1 0-1,1 1 0,0-1 0,0 0 0,-1 0 0,1 0 0,0 0 0,0 0 0,-1 1 0,1-1 1,0 0-1,0 0 0,0 0 0,-1 1 0,-6 5 196,0 1 0,0-1 1,0 2-1,1-1 0,0 1 1,1 0-1,-8 14 0,1 1-225,-15 41 0,20-46-71,2 0 1,-5 25-1,9-38-18,0 0 1,0 0-1,1 0 0,0 0 1,0 0-1,0 0 1,1 0-1,-1 0 0,1 0 1,0 0-1,1 0 0,-1 0 1,1-1-1,3 6 0,-4-8-6,1 1-1,0-1 1,1 0-1,-1 0 1,0 0-1,1 0 1,-1-1-1,1 1 1,-1-1-1,1 1 0,0-1 1,0 0-1,-1 0 1,1 0-1,0-1 1,5 2-1,6 0-75,0-1 1,17 0-1,-20-1 45,43-1-171,-22 0 69,35 3 0,-58-1 134,-1 0 0,0 1-1,1-1 1,-1 2 0,0-1 0,0 1-1,0 0 1,15 9 0,-21-10 34,0-1-1,1 1 1,-1-1 0,0 1-1,0 0 1,0 0 0,0 0 0,0 0-1,-1 0 1,1 1 0,-1-1-1,1 1 1,-1-1 0,0 1 0,0-1-1,0 1 1,0-1 0,0 1 0,-1 0-1,1-1 1,-1 1 0,0 0-1,0 0 1,0 0 0,0-1 0,0 1-1,-1 0 1,1 0 0,-2 3-1,0-1 62,0 0 0,0 0 0,0 0 0,-1 0 0,0-1 0,0 0 0,0 1 0,-1-1 0,1 0-1,-1 0 1,0-1 0,0 1 0,-1-1 0,-7 5 0,2-2-141,-1-1 1,1 0-1,-1 0 0,-1-1 0,1-1 1,0 0-1,-1 0 0,0-1 1,0-1-1,-22 0 0,33-1 6,-1 0 0,1 0 0,0 0 0,0 0 0,0-1 0,0 1 0,0 0 0,0-1 0,0 1 1,0-1-1,0 1 0,0-1 0,0 0 0,0 1 0,0-1 0,0 0 0,0 0 0,1 0 0,-1 0 0,0 1 0,1-1 0,-1 0 0,0 0 0,1 0 0,-1 0 0,1-1 0,0 1 0,-1 0 0,1 0 0,0 0 0,0 0 0,-1 0 1,1 0-1,0-1 0,0 1 0,0 0 0,0 0 0,1 0 0,-1 0 0,0 0 0,0 0 0,1-1 0,-1 1 0,1 0 0,-1 0 0,1 0 0,0-1 0,15-23-829</inkml:trace>
</inkml:ink>
</file>

<file path=ppt/ink/ink3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1.639"/>
    </inkml:context>
    <inkml:brush xml:id="br0">
      <inkml:brushProperty name="width" value="0.05" units="cm"/>
      <inkml:brushProperty name="height" value="0.05" units="cm"/>
    </inkml:brush>
  </inkml:definitions>
  <inkml:trace contextRef="#ctx0" brushRef="#br0">1 72 15003,'0'-3'2424,"5"14"-1359,7 19 731,31 112 994,34 104-1848,-66-222-733,-11-23-202,0-1 0,0 0 0,0 0 0,0 1 0,0-1 0,0 0 0,0 0 0,0 0 0,0 1 0,0-1 0,0 0 0,1 0 0,-1 1-1,0-1 1,0 0 0,0 0 0,0 0 0,0 0 0,1 1 0,-1-1 0,0 0 0,0 0 0,0 0 0,1 0 0,-1 0 0,0 0 0,0 0 0,1 1 0,-1-1 0,0 0 0,0 0 0,0 0 0,1 0 0,-1 0-1,0 0 1,0 0 0,1 0 0,-1 0 0,0 0 0,0 0 0,1-1 0,-1 1 0,0 0 0,0 0 0,1 0 0,3-12 264,-4-9-82,-1 1 0,-1-1 1,-1 0-1,-1 1 0,-6-22 0,0-3 72,-40-152 361,59 213-690,1 0-1,0 0 1,1-1 0,1-1 0,21 22-1,-29-34 58,-1 1 0,0-1-1,1 1 1,-1-1 0,1 0-1,0 0 1,0-1 0,0 1 0,0-1-1,0 0 1,0 0 0,0 0-1,0-1 1,0 1 0,0-1-1,7-1 1,-4 0 4,-1 0-1,0 0 1,0-1-1,0 0 1,0-1-1,0 1 1,-1-1 0,1 0-1,-1 0 1,6-5-1,3-4 10,0-1-1,0 0 1,-1-1 0,-1-1-1,0 0 1,13-23 0,-20 29 3,2-1 12,-1 0 0,0 0 0,-1-1 0,0 1 0,0-1 0,-1-1 0,4-16 0,-8 28-17,-1 0 1,1 0-1,0 0 1,0 0-1,0 0 0,0 0 1,0 0-1,0 0 1,0 0-1,0 0 1,0 0-1,-1 0 0,1 0 1,0 0-1,0 0 1,0 0-1,0 0 0,0 0 1,0 0-1,0 0 1,0 0-1,0 0 0,0 0 1,-1 0-1,1 0 1,0 0-1,0 0 1,0 0-1,0 0 0,0-1 1,0 1-1,0 0 1,0 0-1,0 0 0,0 0 1,0 0-1,0 0 1,0 0-1,0 0 1,0 0-1,0 0 0,0-1 1,0 1-1,0 0 1,0 0-1,0 0 0,0 0 1,0 0-1,0 0 1,0 0-1,0 0 0,0 0 1,0-1-1,0 1 1,0 0-1,0 0 1,0 0-1,0 0 0,0 0 1,-7 11 3,-8 17 2,-9 14 2,17-31 6,1-1 0,0 1 0,0 0 0,-6 22 0,11-28-9,0 1-1,1 0 1,0 0-1,0 0 1,0-1-1,1 1 1,0 0-1,0 0 1,0-1-1,1 1 1,0 0-1,0-1 1,0 0-1,4 6 1,6 10 0,0-2 0,16 20 0,-28-38-5,15 18 6,0 0 0,36 33 1,-45-47-19,0 0 0,0 0 0,1-1 0,-1 0 1,1 0-1,0 0 0,0-1 0,0 0 0,0 0 0,1-1 1,-1 0-1,1 0 0,11 1 0,-16-3-45,1-1 0,-1 1 0,0 0 0,1-1-1,-1 0 1,0 0 0,0 0 0,0 0 0,0 0 0,1-1-1,-2 1 1,1-1 0,0 0 0,0 0 0,2-2 0,1-2-26,0 1 1,-1-1 0,0-1 0,0 1-1,5-9 1,5-14-213</inkml:trace>
</inkml:ink>
</file>

<file path=ppt/ink/ink3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2.113"/>
    </inkml:context>
    <inkml:brush xml:id="br0">
      <inkml:brushProperty name="width" value="0.05" units="cm"/>
      <inkml:brushProperty name="height" value="0.05" units="cm"/>
    </inkml:brush>
  </inkml:definitions>
  <inkml:trace contextRef="#ctx0" brushRef="#br0">1 0 17964,'3'17'2918,"6"12"-1933,77 234 1668,-55-156-2086,70 159-1,-100-263-566,1 1-26,0 1 1,0 0 0,1-1 0,-1 0 0,1 1 0,0-1-1,0 0 1,0 0 0,1-1 0,0 1 0,4 4 0,-7-8 10,-1 0 0,0 0 0,0 0 0,0 1 0,1-1 0,-1 0 0,0 0 1,0 0-1,0 0 0,1 0 0,-1 0 0,0 1 0,0-1 0,1 0 0,-1 0 0,0 0 0,1 0 1,-1 0-1,0 0 0,0 0 0,1 0 0,-1 0 0,0 0 0,0 0 0,1 0 0,-1 0 0,0 0 1,0 0-1,1 0 0,-1-1 0,0 1 0,0 0 0,1 0 0,-1 0 0,0 0 0,0 0 0,1-1 1,-1 1-1,0 0 0,0 0 0,0-1 0,0-12-275,-5-2-4</inkml:trace>
</inkml:ink>
</file>

<file path=ppt/ink/ink3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2.677"/>
    </inkml:context>
    <inkml:brush xml:id="br0">
      <inkml:brushProperty name="width" value="0.05" units="cm"/>
      <inkml:brushProperty name="height" value="0.05" units="cm"/>
    </inkml:brush>
  </inkml:definitions>
  <inkml:trace contextRef="#ctx0" brushRef="#br0">134 91 16452,'0'0'94,"0"1"0,0-1 0,0 1 0,0-1 0,0 1 0,0-1 0,0 1 0,0 0 0,0-1 0,0 1 0,0-1 0,0 1 0,0-1 0,0 1 0,0-1 0,1 1 0,-1-1 1,0 1-1,0-1 0,0 1 0,1-1 0,-1 1 0,0-1 0,1 1 0,-1-1 0,1 0 0,-1 1 0,0-1 0,1 1 0,13 11 1137,-12-11-1142,0 1-1,0-1 1,0 0-1,0 0 1,0-1-1,0 1 1,0 0-1,0-1 1,0 1-1,0-1 1,1 0-1,-1 0 1,0 0-1,0 0 1,0 0-1,1 0 1,-1 0-1,2-1 1,-3 0-37,0 0 0,1 0 1,-1 1-1,0-1 0,0 0 1,0 0-1,0 0 0,0 0 0,0-1 1,-1 1-1,1 0 0,0 0 1,-1 0-1,1-1 0,0 1 1,-1 0-1,0-1 0,1 1 0,-1-1 1,0 1-1,0 0 0,1-1 1,-1 1-1,0-1 0,0 1 0,-1 0 1,1-1-1,0-1 0,-1-1 25,0 0 0,0-1 0,0 1 0,0 0 0,0 0 0,-1 1 1,0-1-1,1 0 0,-1 0 0,-1 1 0,1-1 0,-1 1 0,1 0 0,-1 0 0,0 0 0,0 0 0,0 0 0,-1 0 0,1 1 0,0 0 0,-1-1 0,0 1 0,0 1 0,1-1 0,-1 1 0,-8-3 0,8 3-65,0 0 0,0 1 0,0-1 1,0 1-1,-1 0 0,1 0 0,0 0 0,0 0 0,0 1 1,0-1-1,0 1 0,0 0 0,0 1 0,0-1 1,1 1-1,-1-1 0,0 1 0,1 0 0,-1 1 0,1-1 1,0 0-1,0 1 0,0 0 0,0 0 0,0 0 1,0 0-1,-3 6 0,1 1-13,1 0 0,0 0 1,0 1-1,1-1 0,0 1 0,1-1 1,0 1-1,1 0 0,0 0 1,1 0-1,2 16 0,-1-8-1,2-1-1,0 1 0,1-1 1,1 0-1,13 33 1,-15-43-3,1 0 1,0-1-1,0 1 0,1-1 1,0 0-1,0-1 0,1 1 1,0-1-1,0 0 0,11 9 1,-13-13-83,1 1 1,-1-1 0,1 0 0,-1 0-1,1 0 1,-1-1 0,1 0 0,0 0-1,0 0 1,0 0 0,0-1 0,0 1-1,-1-1 1,1-1 0,0 1 0,0-1-1,0 0 1,0 0 0,8-3 0,81-37-2035,-65 29 1444</inkml:trace>
</inkml:ink>
</file>

<file path=ppt/ink/ink3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3.158"/>
    </inkml:context>
    <inkml:brush xml:id="br0">
      <inkml:brushProperty name="width" value="0.05" units="cm"/>
      <inkml:brushProperty name="height" value="0.05" units="cm"/>
    </inkml:brush>
  </inkml:definitions>
  <inkml:trace contextRef="#ctx0" brushRef="#br0">1 49 15555,'1'-4'151,"1"1"0,0 0 0,0 0 0,0 0 0,1 0 0,-1 0 0,1 1 0,-1-1-1,1 1 1,0 0 0,0-1 0,0 1 0,0 1 0,1-1 0,-1 0 0,1 1 0,-1 0 0,0-1 0,1 2-1,0-1 1,-1 0 0,1 1 0,0-1 0,-1 1 0,1 0 0,0 0 0,-1 0 0,1 1 0,0 0-1,-1-1 1,7 3 0,-3 0-37,1 0-1,0 0 0,-1 1 1,0 0-1,0 0 0,0 1 1,-1 0-1,1 0 1,-1 0-1,0 1 0,-1 0 1,0 0-1,8 10 0,-7-5 10,0 1-1,0-1 0,-1 1 1,-1 0-1,6 18 0,5 63 738,-11-65-569,-4-25-239,0 0 0,1 0 0,-1 0 0,1 0 0,0 0 0,0 0 0,0 0 1,0 0-1,2 3 0,-2-6-42,0 1 0,0 0 0,-1-1-1,1 1 1,0-1 0,0 1 0,0-1 0,0 0 0,0 1 0,0-1 0,0 0 0,0 0 0,0 0 0,0 0 0,0 0 0,0 0 0,0 0 0,0 0-1,0 0 1,0 0 0,0 0 0,0-1 0,-1 1 0,1 0 0,0-1 0,0 1 0,0 0 0,0-1 0,0 0 0,0 1 0,1-2 0,4-2 11,1 0 0,-1 0 0,0-1 0,0 0 0,0 0 0,-1 0 0,1-1 0,-2 0 1,1 0-1,6-12 0,-8 15 15,-2 0 1,1-1-1,0 1 0,-1-1 1,0 1-1,1-1 0,-1 0 1,-1 0-1,1 1 0,-1-1 1,1 0-1,-1 0 0,0 0 1,0 0-1,-1 0 0,1 1 1,-1-1-1,0 0 0,0 0 1,0 1-1,-1-1 0,-2-5 1,1 4 45,1 0-1,-1 1 1,0-1 0,-1 1-1,1 0 1,-1 0 0,0 0 0,0 1-1,0-1 1,0 1 0,-1 0-1,0 0 1,1 0 0,-1 1 0,0 0-1,0 0 1,-8-3 0,13 5-78,0 0 0,0 0 1,0 0-1,0 0 0,0 1 1,0-1-1,0 0 0,0 0 0,0 0 1,0 0-1,1 0 0,-1 0 1,0 0-1,0 0 0,0 0 0,0 0 1,0 0-1,0 0 0,0 0 1,0 0-1,0 1 0,0-1 1,0 0-1,0 0 0,0 0 0,0 0 1,0 0-1,0 0 0,0 0 1,0 0-1,0 0 0,0 0 0,0 1 1,0-1-1,0 0 0,0 0 1,0 0-1,0 0 0,0 0 0,0 0 1,0 0-1,0 0 0,0 0 1,0 0-1,0 0 0,0 1 0,0-1 1,0 0-1,0 0 0,-1 0 1,1 0-1,0 0 0,0 0 1,8 5 2,-2-3-91,0-1 1,0 1 0,0-1 0,1-1 0,-1 1 0,0-1 0,0-1-1,0 1 1,0-1 0,0 0 0,1 0 0,-1 0 0,-1-1 0,9-3 0,-5 1-74,0 0 1,0-1 0,0 0 0,-1-1 0,1 0-1,-2 0 1,1-1 0,7-7 0,11-19-331</inkml:trace>
</inkml:ink>
</file>

<file path=ppt/ink/ink3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4.285"/>
    </inkml:context>
    <inkml:brush xml:id="br0">
      <inkml:brushProperty name="width" value="0.05" units="cm"/>
      <inkml:brushProperty name="height" value="0.05" units="cm"/>
    </inkml:brush>
  </inkml:definitions>
  <inkml:trace contextRef="#ctx0" brushRef="#br0">202 365 15059,'-3'-5'358,"1"0"0,-1 0 0,1 0 0,-1 0 0,-1 0 0,1 0 0,-1 1-1,0 0 1,0 0 0,0 0 0,0 0 0,-1 0 0,1 1 0,-8-4 0,8 5-167,0 0 0,0 0 0,0 0 0,0 0 0,0 1 0,0 0 0,0 0 0,0 0 0,-1 0 0,1 1 0,0 0 1,-1 0-1,1 0 0,-1 0 0,1 1 0,0 0 0,0-1 0,-1 2 0,-6 2 0,7-2-155,0 0 0,1 1 0,0-1 0,0 1 0,-1 0 0,2 0 0,-1 0 0,0 1 0,1-1 0,-1 1 0,1-1 0,0 1 1,0 0-1,1 0 0,-1 0 0,1 0 0,0 0 0,0 0 0,0 0 0,0 0 0,0 9 0,1-3-33,-1 0 1,2 1 0,-1-1-1,1 0 1,1 0 0,0 1-1,0-1 1,5 10 0,-5-15-7,0 0 1,0 0 0,0-1-1,1 1 1,0-1 0,0 1-1,0-1 1,1 0 0,-1 0 0,1-1-1,0 1 1,4 3 0,-5-5 1,1-1 0,-1 1 1,1 0-1,-1-1 1,1 0-1,-1 0 0,1 0 1,-1 0-1,1-1 1,0 1-1,-1-1 0,1 0 1,0 0-1,0 0 1,-1-1-1,1 1 1,0-1-1,3-1 0,4-2 7,0 0 0,-1 0 0,0-1 0,0 0 0,0-1 0,-1 0 0,14-11 0,57-61 60,-5 6 23,-74 71-87,1 0 0,-1 0 0,0-1 0,1 1 0,-1 0 0,1 0 1,-1 0-1,1 0 0,-1 1 0,1-1 0,0 0 0,0 1 0,-1-1 0,1 1 0,0-1 0,0 1 0,-1 0 0,1 0 0,0 0 0,0 0 1,0 0-1,0 0 0,-1 0 0,1 1 0,0-1 0,2 2 0,-1 0-1,0 0 0,-1 0 1,0 1-1,1-1 0,-1 1 0,0 0 1,-1-1-1,1 1 0,0 0 0,-1 0 1,1 0-1,-1 1 0,1 3 0,18 66 13,-16-53-1,1 0 0,0-1 1,12 24-1,-17-43-11,0 1-1,0-1 1,0 0-1,0 1 1,0-1-1,0 0 1,1 1-1,-1-1 1,0 0-1,0 1 1,0-1-1,1 0 1,-1 0-1,0 1 1,0-1-1,1 0 1,-1 0-1,0 0 1,0 1-1,1-1 1,-1 0 0,0 0-1,1 0 1,-1 0-1,0 0 1,1 1-1,-1-1 1,0 0-1,1 0 1,-1 0-1,0 0 1,1 0-1,-1 0 1,0 0-1,1 0 1,-1 0-1,0 0 1,1-1-1,-1 1 1,0 0-1,1 0 1,-1 0-1,0 0 1,1 0-1,-1-1 1,0 1 0,0 0-1,1 0 1,-1 0-1,0-1 1,0 1-1,1 0 1,-1 0-1,0-1 1,0 1-1,0 0 1,0-1-1,1 1 1,-1 0-1,0-1 1,0 1-1,0-1 1,11-23 58,7-40 22,-13 43-96,1 0 0,1 0 1,1 1-1,11-22 0,-19 40 4,1 1-1,0 0 0,-1-1 1,1 1-1,0 0 0,0-1 0,0 1 1,0 0-1,0 0 0,0 0 1,0 0-1,1 0 0,-1 0 0,0 0 1,1 0-1,-1 0 0,0 1 1,1-1-1,-1 1 0,1-1 0,-1 1 1,1-1-1,-1 1 0,1 0 1,-1 0-1,2-1 0,0 2-11,-1 0-1,0 0 1,0 0-1,0 0 1,0 0-1,0 0 1,0 1-1,0-1 0,0 1 1,0-1-1,-1 1 1,1-1-1,-1 1 1,1 0-1,-1 0 1,3 4-1,22 43-321,-20-36 250,1 0-1,0 0 1,11 13 0,-17-25 89,0 0 1,-1 0 0,1 1-1,0-1 1,0-1 0,0 1-1,0 0 1,0 0 0,0 0-1,0 0 1,0-1-1,0 1 1,0 0 0,1-1-1,-1 1 1,0-1 0,0 0-1,1 1 1,-1-1 0,0 0-1,1 0 1,-1 0-1,0 1 1,0-2 0,1 1-1,-1 0 1,0 0 0,1 0-1,-1 0 1,0-1 0,0 1-1,1-1 1,-1 1-1,0-1 1,0 1 0,0-1-1,0 0 1,0 1 0,0-1-1,0 0 1,0 0 0,0 0-1,0 0 1,0 0-1,1-2 1,5-6-1,0 0 1,-1-1-1,0 0 0,6-13 0,-6 11 0,87-207-299,-30 62-504,-63 157 801,0 0 1,0 0-1,0-1 0,0 1 1,0 0-1,0 0 0,0 0 0,1 0 1,-1-1-1,0 1 0,0 0 0,0 0 1,0 0-1,0-1 0,0 1 1,0 0-1,0 0 0,0 0 0,0 0 1,1 0-1,-1-1 0,0 1 0,0 0 1,0 0-1,0 0 0,1 0 1,-1 0-1,0 0 0,0 0 0,0-1 1,0 1-1,1 0 0,-1 0 0,0 0 1,0 0-1,0 0 0,1 0 1,-1 0-1,0 0 0,0 0 0,1 0 1,2 10-81,-2 25 169,-1-26-72,3 21 159,1 1 0,1-1-1,2 1 1,1-2 0,23 57 0,-12-44-227,2-1 1,2-1-1,37 50 1,-51-76-908,-20-30 633,-1 0 0,-1 1 0,-25-23 0,-50-36 22,72 61 288,-172-126 1840,188 139-1786,-1 0 1,1-1-1,0 1 0,-1 0 1,1 0-1,-1 0 1,1-1-1,0 1 0,-1 0 1,1 0-1,0-1 1,0 1-1,-1 0 0,1 0 1,0-1-1,0 1 1,-1 0-1,1-1 1,0 1-1,0 0 0,0-1 1,-1 1-1,1-1 1,0 1-1,0 0 0,0-1 1,0 1-1,0-1 1,10-2 369,16 5-152,-26-2-243,26 4-175,0-2 0,-1-1 0,1-1 0,0-1 0,0-1 1,-1-1-1,0-2 0,32-9 0,-5-3-160</inkml:trace>
</inkml:ink>
</file>

<file path=ppt/ink/ink3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5.276"/>
    </inkml:context>
    <inkml:brush xml:id="br0">
      <inkml:brushProperty name="width" value="0.05" units="cm"/>
      <inkml:brushProperty name="height" value="0.05" units="cm"/>
    </inkml:brush>
  </inkml:definitions>
  <inkml:trace contextRef="#ctx0" brushRef="#br0">181 21 18028,'0'-1'70,"-1"-1"-1,1 1 1,-1 0 0,1 0 0,-1 0 0,1 0-1,-1 0 1,0 0 0,1 0 0,-1 1-1,0-1 1,0 0 0,0 0 0,0 0 0,1 1-1,-1-1 1,0 0 0,0 1 0,-1-1-1,1 1 1,0 0 0,0-1 0,0 1 0,0 0-1,0-1 1,0 1 0,0 0 0,-1 0-1,1 0 1,0 0 0,0 0 0,0 0 0,0 0-1,-1 1 1,1-1 0,0 0 0,0 1-1,-1-1 1,-1 2 23,1-1 0,0 1 0,0 0 0,0 0 0,0-1 0,0 1 0,1 0 0,-1 1 0,0-1 0,1 0 0,0 0 0,-1 1 0,1-1 0,0 0 0,0 1 0,0 0 0,0 2 0,-3 19 68,1 0 0,1 0 0,1 0 0,1 0 0,1 0 0,6 33 0,37 145 227,-37-172-270,-3-15-78,19 75 393,49 127-1,-54-187-218,-13-26 0,-9-20 24,-7-8-74,-2 1-1,0 0 1,-29-39 0,-59-56 124,90 105-273,0 1-2,0 0-1,0 1 0,-1 0 0,-20-14 0,31 25-12,1-1 0,0 1-1,0 0 1,0-1 0,-1 1 0,1 0 0,0-1 0,-1 1 0,1 0 0,0 0 0,-1 0 0,1-1 0,0 1 0,-1 0-1,1 0 1,0 0 0,-1 0 0,1-1 0,-1 1 0,1 0 0,0 0 0,-1 0 0,1 0 0,-1 0 0,1 0 0,0 0 0,-1 0-1,1 0 1,-1 0 0,1 1 0,0-1 0,-1 0 0,1 0 0,0 0 0,-1 0 0,0 1 0,1 0-1,1 0 0,-1 0 0,1 0-1,-1 0 1,0 0 0,1 0 0,-1-1 0,1 1 0,0 0 0,-1 0 0,1 0 0,0-1 0,0 1 0,-1 0 0,2 0 0,5 4-52,0 0 0,0-1 0,0 1-1,1-2 1,-1 1 0,1-1 0,0 0 0,0-1 0,0 1 0,0-2 0,0 1 0,1-1 0,-1 0 0,0-1 0,1 0 0,-1-1 0,0 1 0,1-1 0,9-3-1,4-2-333,0 0-1,-1-2 0,0 0 0,0-1 0,-1-1 0,19-13 0,34-19-475,-40 26 250</inkml:trace>
</inkml:ink>
</file>

<file path=ppt/ink/ink3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5.696"/>
    </inkml:context>
    <inkml:brush xml:id="br0">
      <inkml:brushProperty name="width" value="0.05" units="cm"/>
      <inkml:brushProperty name="height" value="0.05" units="cm"/>
    </inkml:brush>
  </inkml:definitions>
  <inkml:trace contextRef="#ctx0" brushRef="#br0">59 128 14163,'2'-2'265,"0"0"0,0 1 0,-1-1 0,1 0 0,0 0 0,-1 0 0,1 0 0,-1 0 0,1-1-1,-1 1 1,0 0 0,0-1 0,0 1 0,-1-1 0,1 1 0,0-1 0,-1 1 0,0-1 0,1 1 0,-1-6 0,0 8-207,0 0 1,0-1-1,0 1 0,0-1 1,0 1-1,-1 0 1,1-1-1,0 1 0,0 0 1,0-1-1,0 1 1,0-1-1,-1 1 0,1 0 1,0-1-1,0 1 1,-1 0-1,1 0 0,0-1 1,0 1-1,-1 0 0,1 0 1,0-1-1,-1 1 1,1 0-1,0 0 0,-1 0 1,1-1-1,0 1 1,-1 0-1,1 0 0,-1 0 1,1 0-1,0 0 1,-1 0-1,1 0 0,-1 0 1,1 0-1,0 0 1,-1 0-1,1 0 0,0 0 1,-1 0-1,1 0 0,-1 0 1,1 1-1,0-1 1,-1 0-1,1 0 0,0 0 1,-1 1-1,1-1 1,0 0-1,-1 0 0,1 1 1,-18 16 930,11-5-880,0 1 0,1 0 0,1 0 0,0 0 0,-4 16 0,6-19-86,1 0-1,0 0 1,1 0 0,0 0-1,1 0 1,0 0 0,2 20-1,-1-29-16,-1 0-1,0 0 0,1 0 0,-1 0 1,1 0-1,-1 0 0,1 0 1,-1 0-1,1 0 0,0 0 0,0 0 1,-1 0-1,1-1 0,0 1 1,0 0-1,0 0 0,0-1 0,0 1 1,0-1-1,0 1 0,0-1 1,0 1-1,0-1 0,0 0 0,0 1 1,0-1-1,0 0 0,0 0 1,0 0-1,0 0 0,1 0 0,-1 0 1,0 0-1,0 0 0,0-1 1,1 1-1,6-2 29,0 0 0,0 0 0,13-6-1,-19 7-26,57-25 96,-20 8-79,62-19 0,-90 34 0,1 0 0,0 0-1,0 1 1,0 1 0,0 0 0,1 1 0,-1 0 0,0 1-1,24 4 1,-47-22 964,-90-86 913,52 56-1619,49 47-291,0 0 0,0 0 0,0 0 0,0 0 0,0-1 0,0 1 0,0 0 0,0 0 0,0 0 0,0 0 0,0 0 0,0-1 0,0 1 0,0 0 0,0 0 0,0 0 0,0 0-1,0-1 1,0 1 0,0 0 0,0 0 0,0 0 0,0 0 0,0 0 0,0 0 0,0-1 0,0 1 0,0 0 0,1 0 0,-1 0 0,0 0 0,0 0 0,0 0 0,0 0 0,0-1-1,0 1 1,0 0 0,1 0 0,-1 0 0,0 0 0,0 0 0,0 0 0,0 0 0,0 0 0,1 0 0,-1 0 0,0 0 0,0 0 0,0 0 0,0 0 0,0 0 0,1 0 0,-1 0 0,0 0-1,0 0 1,0 0 0,0 0 0,0 0 0,1 0 0,-1 0 0,11 0-368,6 0-235,0 0 1,0-1-1,0-1 1,32-7-1,-10-2-51</inkml:trace>
</inkml:ink>
</file>

<file path=ppt/ink/ink3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6.452"/>
    </inkml:context>
    <inkml:brush xml:id="br0">
      <inkml:brushProperty name="width" value="0.05" units="cm"/>
      <inkml:brushProperty name="height" value="0.05" units="cm"/>
    </inkml:brush>
  </inkml:definitions>
  <inkml:trace contextRef="#ctx0" brushRef="#br0">1 17 15187,'6'-15'1969,"-6"15"-1925,1 0 0,-1 0 1,0-1-1,0 1 0,0 0 1,0 0-1,1 0 0,-1 0 1,0 0-1,0 0 0,0 0 1,1-1-1,-1 1 0,0 0 0,0 0 1,0 0-1,1 0 0,-1 0 1,0 0-1,0 0 0,1 0 1,-1 0-1,0 0 0,0 0 1,0 0-1,1 1 0,-1-1 1,0 0-1,0 0 0,1 0 1,-1 0-1,0 0 0,0 0 1,1 1-1,15 23 1776,-13-19-1696,122 274 3100,-24 8-2163,-101-287-1060,19 65 236,-12-40-88,0 0-1,2-1 1,12 27-1,-21-51-142,1 0 0,-1 1 0,0-1 0,0 0 0,0 1 0,0-1-1,0 0 1,0 0 0,1 1 0,-1-1 0,0 0 0,0 1 0,0-1 0,1 0 0,-1 0 0,0 0-1,0 1 1,1-1 0,-1 0 0,0 0 0,0 0 0,1 0 0,-1 1 0,0-1 0,1 0 0,-1 0-1,0 0 1,1 0 0,-1 0 0,1 0 0,3-9 117,-1-21-1,-3-145 15,-2 101-210,3 0 0,17-122 1,-17 187 43,1 0 1,1 0-1,0 0 0,0 0 1,0 0-1,1 1 1,0-1-1,1 1 0,8-12 1,-10 18 9,-1-1 0,1 1 0,-1-1 0,1 1 0,0 0 0,0 0 0,0 0 0,0 0 0,0 0 0,1 1 0,-1 0-1,0-1 1,1 1 0,-1 0 0,1 1 0,-1-1 0,1 1 0,0-1 0,-1 1 0,1 0 0,-1 0 0,1 1 0,0-1 0,-1 1 0,1 0 0,-1 0 0,6 2 0,-6-2 16,0 0-1,0 0 1,0 1-1,0-1 1,0 1 0,0-1-1,0 1 1,0 0-1,-1 0 1,1 0-1,-1 1 1,0-1 0,0 1-1,0-1 1,0 1-1,0 0 1,0-1 0,0 1-1,-1 0 1,0 0-1,0 0 1,1 1-1,-2-1 1,1 0 0,0 0-1,-1 0 1,1 1-1,-1-1 1,0 0 0,0 1-1,0-1 1,-1 0-1,-1 7 1,1-2 44,-2-1 0,1 1-1,-1-1 1,0 1 0,-1-1 0,1 0 0,-1 0 0,-1-1 0,1 1 0,-1-1 0,0 0-1,-1 0 1,-6 6 0,2-5 20,1 0 0,-1 0 0,-13 6 0,19-11-106,0-1-1,1 1 1,-1-1-1,-1 1 1,1-1-1,0 0 0,0 0 1,0-1-1,0 0 1,-1 1-1,1-1 1,-6-1-1,9 1-17,0 0-1,0 0 1,0-1 0,0 1-1,0 0 1,0 0 0,0-1-1,0 1 1,0 0-1,0-1 1,1 1 0,-1-1-1,0 1 1,0-1 0,0 0-1,1 1 1,-1-1 0,0 0-1,1 0 1,-1 1-1,1-1 1,-1 0 0,1 0-1,-1 0 1,1 0 0,-1 1-1,1-1 1,0 0 0,-1 0-1,1 0 1,0 0-1,0 0 1,0 0 0,0 0-1,0 0 1,0 0 0,0 0-1,0 0 1,0 0 0,0 0-1,1 0 1,-1 0-1,0 0 1,1 0 0,-1 1-1,0-1 1,1 0 0,-1 0-1,2-1 1,1-4-195,1 1 0,0-1 0,0 1 1,0 0-1,0 0 0,8-6 0,17-10-729</inkml:trace>
</inkml:ink>
</file>

<file path=ppt/ink/ink3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6.933"/>
    </inkml:context>
    <inkml:brush xml:id="br0">
      <inkml:brushProperty name="width" value="0.05" units="cm"/>
      <inkml:brushProperty name="height" value="0.05" units="cm"/>
    </inkml:brush>
  </inkml:definitions>
  <inkml:trace contextRef="#ctx0" brushRef="#br0">1 0 18404,'2'6'534,"-1"0"0,0 0 0,0 0 0,0 0 0,-1 7 0,3 17 622,1-7-674,1-1 0,10 26 0,-13-41-448,1-1 0,0 1 1,0-1-1,1 1 0,-1-1 1,1 0-1,1 0 0,-1-1 0,1 0 1,0 1-1,7 5 0,-9-9-17,0-1 0,0 1 0,0-1 0,0 0 0,0 0 0,0 0-1,1 0 1,-1 0 0,0-1 0,0 1 0,1-1 0,-1 0 0,0 0 0,0 0 0,1-1-1,-1 1 1,0-1 0,0 1 0,1-1 0,-1 0 0,0-1 0,0 1 0,0 0 0,0-1-1,0 0 1,4-3 0,5-4 36,-1 0-1,0-1 1,-1 0 0,17-20-1,-8 4 62,-1-2 0,0 0 0,16-39 0,-30 59-91,-7 72 121,2-45-149,-2 67 60,4-77-153,-1-1 0,1 1 1,0-1-1,1 1 1,0-1-1,1 1 1,4 10-1,-7-18 105,0 0 0,1-1 0,-1 1 0,0 0 0,1-1 0,-1 1 0,0 0 0,1-1 0,-1 1 0,1-1 0,-1 1 0,1-1 0,-1 1 0,1-1-1,0 1 1,-1-1 0,1 1 0,-1-1 0,1 0 0,0 1 0,-1-1 0,1 0 0,0 0 0,0 0 0,-1 1 0,1-1 0,0 0 0,-1 0 0,1 0 0,0 0 0,0 0 0,-1 0 0,1 0 0,0-1 0,-1 1 0,1 0 0,0 0 0,0 0 0,0-1 0,2-1-22,0 0 1,0 0-1,-1 0 1,1 0-1,0-1 1,2-3-1,18-20-101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8.446"/>
    </inkml:context>
    <inkml:brush xml:id="br0">
      <inkml:brushProperty name="width" value="0.05" units="cm"/>
      <inkml:brushProperty name="height" value="0.05" units="cm"/>
    </inkml:brush>
  </inkml:definitions>
  <inkml:trace contextRef="#ctx0" brushRef="#br0">311 80 15435,'0'-2'200,"0"-1"-1,0 0 0,0 0 1,0 0-1,0 0 0,-1 0 1,0 0-1,1 0 1,-1 0-1,0 0 0,0 1 1,0-1-1,-1 0 0,1 1 1,-1-1-1,1 1 0,-1-1 1,0 1-1,0 0 1,0 0-1,0 0 0,-1 0 1,1 0-1,0 0 0,-1 0 1,1 1-1,-1-1 0,0 1 1,1 0-1,-1 0 0,0 0 1,0 0-1,0 0 1,-5 0-1,0 0-30,-1 0-1,1 0 1,-1 0 0,0 1-1,1 1 1,-1-1 0,1 1-1,-1 1 1,1 0 0,-1 0 0,-8 4-1,6-1-123,0 0 0,1 1 0,0 0 0,0 1 0,1 0 0,0 0 0,-11 13 0,15-15-41,0 0-1,1 1 1,-1 0-1,1 0 1,1 0-1,-1 0 1,1 1-1,0-1 1,1 1 0,-1 0-1,1 0 1,1 0-1,-2 8 1,3-13-3,-1 1 0,1-1 1,0 1-1,0-1 0,0 1 1,1-1-1,-1 1 1,1-1-1,-1 1 0,1-1 1,0 1-1,0-1 0,0 0 1,0 1-1,0-1 1,0 0-1,1 0 0,-1 0 1,4 4-1,-2-4 2,0 0-1,0 0 1,0-1-1,0 1 1,1 0-1,-1-1 1,0 0-1,1 0 1,-1 0 0,0 0-1,1 0 1,6-1-1,1 1 6,0-1 0,1-1 0,-1 0 1,0-1-1,0 0 0,0-1 0,0 0 0,12-5 0,-10 2 5,-1 0-1,1-1 1,-1-1 0,0 0 0,-1 0-1,15-15 1,-22 20-18,-1 0 0,0-1 0,0 1 0,0-1 0,0 1 0,0-1 0,-1 0 0,0 0 0,1 0 0,-2 0 0,1-1 0,0 1 0,-1-1 0,0 1 0,0-1 0,0 1 0,-1-1 0,1 1 0,-1-1 0,0 0 0,-1 1 0,1-1 0,-2-7 0,1 10-31,-1-1-1,1 1 0,-1-1 0,1 1 1,-1 0-1,0 0 0,0 0 0,0 0 1,0 0-1,0 0 0,0 0 0,-1 1 1,1-1-1,-1 1 0,1-1 0,-1 1 1,1 0-1,-1 0 0,0 0 0,1 1 1,-1-1-1,0 1 0,-4-1 0,6 0-56,-1 1 0,0 0 0,0 0 0,0 0 0,0 0-1,0 0 1,0 0 0,0 0 0,1 1 0,-1-1 0,0 1 0,0-1-1,0 1 1,1 0 0,-1-1 0,0 1 0,1 0 0,-1 0-1,0 0 1,1 1 0,-1-1 0,1 0 0,0 0 0,-1 1 0,1-1-1,0 1 1,0-1 0,0 1 0,0 0 0,0-1 0,0 1 0,1 0-1,-1 0 1,0 3 0,1-4 60,0 0 0,0 0 0,0-1 0,0 1 0,0 0-1,0 0 1,0 0 0,0-1 0,0 1 0,1 0 0,-1 0 0,0 0 0,0-1 0,1 1 0,-1 0-1,1-1 1,-1 1 0,1 0 0,-1-1 0,1 1 0,-1 0 0,1-1 0,0 1 0,-1-1 0,1 1-1,0-1 1,-1 1 0,1-1 0,0 0 0,0 1 0,-1-1 0,1 0 0,1 1 0,19 0-597</inkml:trace>
</inkml:ink>
</file>

<file path=ppt/ink/ink3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7.395"/>
    </inkml:context>
    <inkml:brush xml:id="br0">
      <inkml:brushProperty name="width" value="0.05" units="cm"/>
      <inkml:brushProperty name="height" value="0.05" units="cm"/>
    </inkml:brush>
  </inkml:definitions>
  <inkml:trace contextRef="#ctx0" brushRef="#br0">0 5 16059,'0'-1'40,"0"1"0,0 0-1,0 0 1,0 0 0,0-1-1,1 1 1,-1 0-1,0 0 1,0 0 0,0 0-1,0-1 1,0 1 0,0 0-1,0 0 1,0 0-1,0 0 1,0 0 0,0-1-1,0 1 1,1 0-1,-1 0 1,0 0 0,0 0-1,0 0 1,0 0 0,0 0-1,1-1 1,-1 1-1,0 0 1,0 0 0,0 0-1,0 0 1,1 0 0,-1 0-1,0 0 1,0 0-1,0 0 1,0 0 0,1 0-1,-1 0 1,0 0 0,0 0-1,0 0 1,0 0-1,1 0 1,-1 0 0,0 0-1,0 0 1,0 0 0,0 1-1,1-1 1,-1 0-1,0 0 1,0 0 0,0 0-1,7 14 939,2 25 274,-9-38-1101,23 128 2755,8 42-1174,-30-168-1693,8 26 214,-9-28-247,0-1 0,1 1 0,-1-1-1,0 1 1,1 0 0,-1-1 0,1 1 0,-1-1 0,0 1 0,1-1 0,-1 1-1,1-1 1,0 0 0,-1 1 0,1-1 0,-1 1 0,1-1 0,-1 0 0,1 0 0,0 1-1,-1-1 1,1 0 0,0 0 0,-1 0 0,1 0 0,0 0 0,-1 1 0,1-1-1,0-1 1,0 1 0,-1 0 0,1 0 0,0 0 0,-1 0 0,1 0 0,-1-1 0,1 1-1,0 0 1,0-1 0,6-4-1,0 0-1,-1 0 1,1-1 0,9-12-1,10-7-37,-15 15-14,1 1 0,0 0 1,0 1-1,1 0 1,0 1-1,26-10 0,-34 15 26,0 1-1,0 0 0,-1 0 0,1 0 1,0 1-1,0 0 0,0-1 0,0 2 1,0-1-1,8 2 0,-9-1 7,-1 0 0,1 1-1,-1-1 1,0 1 0,0-1 0,0 1-1,0 0 1,0 1 0,0-1 0,-1 0 0,1 1-1,-1-1 1,1 1 0,-1 0 0,0 0 0,3 4-1,-3-3 28,-1-1-1,1 1 1,-1-1 0,0 1-1,0-1 1,0 1-1,-1 0 1,1-1 0,-1 1-1,0 0 1,0 0-1,0-1 1,0 1-1,-1 0 1,0 0 0,1-1-1,-1 1 1,-1-1-1,1 1 1,0-1-1,-1 1 1,0-1 0,0 0-1,0 0 1,0 0-1,0 0 1,-3 3-1,-1 1 67,-1 0-1,0 0 1,0-1-1,0 0 1,-1 0-1,1-1 1,-1 0-1,-1 0 1,-14 6-1,10-7-21,1 0-1,-1-1 0,0 0 1,0-1-1,0-1 1,-20 0-1,26-1-202,-1 0-1,1-1 1,0 0-1,-1 0 1,1-1 0,0 0-1,0 0 1,0-1-1,0 0 1,1 0 0,-1-1-1,-11-8 1,15 11 54,1-1 0,0 0 1,0 0-1,0 0 0,0 0 0,0-1 1,0 1-1,1 0 0,-1-1 0,1 1 1,0-1-1,0 0 0,0 1 0,0-1 1,0 0-1,0 0 0,1 0 0,-1 1 1,1-1-1,0 0 0,0 0 0,0 0 1,0 0-1,0 0 0,1 0 0,-1 1 1,1-1-1,1-4 0,20-18-853</inkml:trace>
</inkml:ink>
</file>

<file path=ppt/ink/ink3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7.862"/>
    </inkml:context>
    <inkml:brush xml:id="br0">
      <inkml:brushProperty name="width" value="0.05" units="cm"/>
      <inkml:brushProperty name="height" value="0.05" units="cm"/>
    </inkml:brush>
  </inkml:definitions>
  <inkml:trace contextRef="#ctx0" brushRef="#br0">0 70 17844,'1'4'1691,"7"105"1944,1 13-2062,-7-105-1475,1 0 0,1 0-1,1 0 1,11 29 0,-14-43-89,-1 0 0,1 1 0,0-1 0,0 0 0,0 0 0,0 0 0,1 0 0,-1-1 1,1 1-1,0 0 0,0-1 0,-1 0 0,2 0 0,-1 0 0,0 0 0,0 0 0,5 1 0,-4-2-11,0 0-1,0 0 1,1-1-1,-1 0 1,0 1 0,1-1-1,-1-1 1,0 1-1,0-1 1,1 1-1,-1-1 1,0-1 0,0 1-1,6-3 1,3-3-45,0 0 0,-1-1 0,1 0 1,-2-1-1,1-1 0,-1 0 0,-1 0 0,0-1 1,0 0-1,10-17 0,-20 28 48,0 0 0,0 0 1,0 0-1,0 0 0,0 0 0,0 0 0,0 1 1,0-1-1,0 0 0,0 0 0,0 0 0,0 0 1,0 0-1,0 0 0,0 0 0,0 0 0,0 1 0,0-1 1,0 0-1,0 0 0,0 0 0,1 0 0,-1 0 1,0 0-1,0 0 0,0 0 0,0 0 0,0 0 1,0 1-1,0-1 0,0 0 0,0 0 0,0 0 1,1 0-1,-1 0 0,0 0 0,0 0 0,0 0 1,0 0-1,0 0 0,0 0 0,0 0 0,0 0 1,1 0-1,-1 0 0,0 0 0,0 0 0,0 0 1,0 0-1,0 0 0,0 0 0,0 0 0,1 0 1,-1 0-1,0 0 0,0 0 0,0 0 0,0-1 1,0 1-1,0 0 0,0 0 0,0 0 0,0 0 0,0 0 1,0 0-1,1 0 0,-1 0 0,0 0 0,0-1 1,1 18 92,-2 25 84,1-38-153,0-3-19,0 88 420,0-80-365,1 0 1,0 0-1,1 0 0,0 0 1,1 0-1,0 0 1,5 12-1,-7-20-60,-1 0 0,0 0 0,1 0 0,-1 0-1,1 0 1,-1 0 0,1 0 0,0 0 0,-1 0 0,1 0-1,0-1 1,0 1 0,0 0 0,-1 0 0,1-1 0,0 1-1,0 0 1,0-1 0,0 1 0,0-1 0,0 1 0,0-1 0,0 0-1,0 1 1,0-1 0,1 0 0,-1 0 0,0 0 0,0 0-1,0 0 1,0 0 0,0 0 0,0 0 0,0 0 0,1 0-1,-1-1 1,0 1 0,0 0 0,0-1 0,0 1 0,0-1-1,0 1 1,0-1 0,0 0 0,0 1 0,1-2 0,2-2-138,-1 0 1,1 0-1,-1 0 1,0 0 0,0 0-1,0-1 1,0 1-1,2-8 1,1-4 71,-1 0 0,0-1 0,-1 0 0,-1 0 0,1-24 1,-2-13-358</inkml:trace>
  <inkml:trace contextRef="#ctx0" brushRef="#br0" timeOffset="1">290 0 18236,'-5'3'2360,"4"5"-1495,-1 4-385,1-3 1640,4 2-1112,1-2-456,1-1-1320,-2-2 824,-8-9-544</inkml:trace>
</inkml:ink>
</file>

<file path=ppt/ink/ink3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8.311"/>
    </inkml:context>
    <inkml:brush xml:id="br0">
      <inkml:brushProperty name="width" value="0.05" units="cm"/>
      <inkml:brushProperty name="height" value="0.05" units="cm"/>
    </inkml:brush>
  </inkml:definitions>
  <inkml:trace contextRef="#ctx0" brushRef="#br0">347 45 16131,'0'-2'165,"0"0"0,0 0 0,0 0-1,0 0 1,-1 0 0,1 1 0,-1-1 0,0 0-1,1 0 1,-1 1 0,0-1 0,0 0-1,0 1 1,0-1 0,-1 1 0,1-1-1,0 1 1,0 0 0,-1-1 0,1 1-1,-1 0 1,1 0 0,-3-1 0,1 1 77,0 0 1,-1 0 0,1 0 0,-1 0-1,1 1 1,-1 0 0,1-1-1,0 1 1,-1 1 0,1-1 0,-7 1-1,-5 3 291,0 0 1,-1 1-1,2 1 0,-22 10 0,16-5-275,0 0 0,0 1 1,2 1-1,-25 21 0,38-29-225,0-1 0,0 2 0,0-1 0,1 0 0,-1 1 0,1 0 0,0 0 0,1 0 1,0 1-1,0-1 0,0 1 0,1 0 0,0-1 0,0 1 0,0 0 0,1 0 0,0 1 0,1 7 0,0-12-34,0 0-1,0 0 1,1-1-1,-1 1 1,1 0-1,0 0 0,0-1 1,0 1-1,0-1 1,0 1-1,0-1 1,1 1-1,0-1 1,-1 0-1,1 0 1,4 4-1,-3-3-15,1 0-1,-1-1 1,1 0 0,0 0-1,0 0 1,0 0-1,0-1 1,0 0 0,0 1-1,5-1 1,4 1-215,1-1 1,-1 0-1,0-1 0,1-1 1,-1 0-1,15-4 0,30-8-1495,105-41 0,-86 25 770</inkml:trace>
</inkml:ink>
</file>

<file path=ppt/ink/ink3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9.117"/>
    </inkml:context>
    <inkml:brush xml:id="br0">
      <inkml:brushProperty name="width" value="0.05" units="cm"/>
      <inkml:brushProperty name="height" value="0.05" units="cm"/>
    </inkml:brush>
  </inkml:definitions>
  <inkml:trace contextRef="#ctx0" brushRef="#br0">15 38 18092,'-2'-7'669,"-7"-19"668,6 22-798,2 12-38,6 28 205,0 0 1,3 0-1,15 45 1,-15-53-559,138 577 2407,-222-926-1933,57 249-597,13 52-28,-3-8-6,9 23-15,5 11-24,-2-2 40,6 10-19,0 0 0,0-1 0,2 0 0,15 16 0,-23-26 24,1 0 1,-1-1-1,1 1 0,0-1 0,-1 1 0,1-1 0,0 0 0,0-1 1,1 1-1,-1-1 0,0 1 0,0-1 0,1-1 0,-1 1 0,1 0 1,-1-1-1,0 0 0,1 0 0,-1-1 0,1 1 0,7-3 0,-1 0 5,-1-1 1,1 0-1,0-1 0,-1 0 0,0-1 0,14-10 0,52-49 57,-24 20-7,-48 41-45,1 0 1,-1 1-1,1 0 0,9-4 1,-13 6-6,0 1 0,1-1 0,-1 1 0,0-1 0,1 1 0,-1 0 1,1-1-1,-1 1 0,1 0 0,-1 0 0,1 0 0,-1 0 0,1 1 0,-1-1 0,1 0 0,-1 1 0,1-1 1,-1 1-1,0-1 0,1 1 0,-1-1 0,0 1 0,1 0 0,0 1 0,4 5 8,0 0-1,-1 0 1,0 1 0,0-1-1,0 1 1,-1 1-1,-1-1 1,6 16-1,3 8 12,-10-28-21,2 4 17,0 1 0,1 0 0,-1-1 0,2 0 0,8 11 0,-13-17-11,1 0 0,-1-1 1,1 0-1,0 1 0,-1-1 1,1 0-1,0 0 1,0 0-1,-1 0 0,1 0 1,0-1-1,0 1 0,0 0 1,0-1-1,0 1 1,0-1-1,0 0 0,0 0 1,0 0-1,0 0 0,1 0 1,-1 0-1,0 0 1,0-1-1,0 1 0,0-1 1,0 0-1,0 1 0,-1-1 1,1 0-1,0 0 1,2-2-1,7-5 28,0 0-1,-1-1 1,0 0-1,-1-1 1,0 0 0,0-1-1,12-19 1,-12 16-31,1 0 0,0 1 0,2 1 0,16-16 0,-27 27-8,0-1-1,1 1 1,-1 0 0,1 0-1,-1 0 1,1 0 0,0 0-1,-1 1 1,1-1-1,0 0 1,0 1 0,-1-1-1,1 1 1,0 0 0,0-1-1,0 1 1,0 0 0,0 0-1,-1 0 1,5 1 0,-4 0-5,0 0 1,1 1 0,-1-1-1,0 0 1,0 1 0,0-1-1,0 1 1,0 0 0,0 0-1,0 0 1,-1 0 0,1 0 0,-1 0-1,2 3 1,12 22-79,-12-21 77,0 0 0,0 0 0,1 0 0,0 0 1,0 0-1,8 7 0,-12-12 10,1-1-1,-1 1 1,1-1 0,-1 0-1,1 1 1,-1-1-1,1 0 1,-1 0 0,1 0-1,-1 1 1,1-1 0,-1 0-1,1 0 1,0 0 0,-1 0-1,1 0 1,-1 0 0,1 0-1,-1 0 1,1 0 0,0 0-1,-1 0 1,1 0 0,-1 0-1,1-1 1,-1 1 0,1 0-1,-1 0 1,2-1 0,13-16-211,3-25-874,-15 33 758,-1 0 0,1-1-1,-2 1 1,1-1 0,-1-13 0,-1 2-270</inkml:trace>
</inkml:ink>
</file>

<file path=ppt/ink/ink3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59.521"/>
    </inkml:context>
    <inkml:brush xml:id="br0">
      <inkml:brushProperty name="width" value="0.05" units="cm"/>
      <inkml:brushProperty name="height" value="0.05" units="cm"/>
    </inkml:brush>
  </inkml:definitions>
  <inkml:trace contextRef="#ctx0" brushRef="#br0">18 22 20548,'-10'-7'1913,"6"1"-1569,2 4-544,1-1 568,2 1-72,7 2-232,0-1-360</inkml:trace>
</inkml:ink>
</file>

<file path=ppt/ink/ink3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00.112"/>
    </inkml:context>
    <inkml:brush xml:id="br0">
      <inkml:brushProperty name="width" value="0.05" units="cm"/>
      <inkml:brushProperty name="height" value="0.05" units="cm"/>
    </inkml:brush>
  </inkml:definitions>
  <inkml:trace contextRef="#ctx0" brushRef="#br0">164 28 19852,'-1'-2'130,"0"0"1,-1 0-1,1 1 0,0-1 0,-1 0 0,0 0 1,1 1-1,-1-1 0,0 1 0,0 0 0,0-1 1,0 1-1,0 0 0,0 0 0,0 0 0,0 0 0,-1 1 1,1-1-1,0 1 0,-1-1 0,1 1 0,0 0 1,-1 0-1,1-1 0,0 2 0,-1-1 0,1 0 1,0 0-1,-4 2 0,1 0-34,1-1 0,-1 1 0,1 0 0,0 0 0,0 0 0,0 1 0,0 0 0,1-1 0,-1 1 0,1 1 0,-1-1-1,1 0 1,0 1 0,-3 5 0,0 1-79,0 1-1,1 0 1,1 0-1,0 0 0,0 0 1,1 0-1,0 1 1,1 0-1,1-1 1,-1 1-1,2 0 0,0 0 1,0 0-1,1 0 1,5 20-1,-6-30-16,0-1-1,1 1 0,-1 0 1,1-1-1,0 1 1,-1-1-1,1 1 0,0 0 1,0-1-1,0 0 1,0 1-1,0-1 0,0 0 1,1 1-1,-1-1 1,0 0-1,1 0 1,-1 0-1,0 0 0,1 0 1,0 0-1,-1 0 1,1-1-1,-1 1 0,1-1 1,0 1-1,-1-1 1,1 0-1,0 1 0,0-1 1,-1 0-1,1 0 1,0 0-1,0 0 1,-1 0-1,1-1 0,0 1 1,-1-1-1,1 1 1,0-1-1,-1 1 0,1-1 1,2-2-1,7-3-2,0 0-1,0-1 0,-1-1 0,16-14 1,-24 20 2,21-20 0,14-15 0,-34 35 2,0-1-1,0 1 1,0 0 0,0 0-1,0 0 1,0 1 0,0-1-1,1 1 1,-1 0-1,6-1 1,-7 2 0,-1 0-1,1 0 1,0 0-1,-1 0 1,1 1-1,-1-1 1,1 0-1,0 1 1,-1 0-1,1-1 1,-1 1-1,1 0 1,-1 0-1,0 0 1,1 0-1,-1 0 1,0 0-1,0 0 1,0 0-1,1 0 1,-1 1-1,1 2 1,20 37 21,-15-26-12,0-1-3,-1-3 20,-1 0 0,1-1 1,1 0-1,11 14 0,-17-22-9,1 0 1,0 0-1,0 0 0,0-1 0,1 1 0,-1 0 0,0-1 0,1 0 0,-1 1 1,1-1-1,-1 0 0,1 0 0,-1 0 0,1-1 0,0 1 0,0-1 0,-1 1 0,1-1 1,0 0-1,0 0 0,-1 0 0,1 0 0,0-1 0,4 0 0,0-2 34,0 1 0,0-1 0,-1-1 0,1 1 0,-1-1-1,0 0 1,0 0 0,-1-1 0,9-8 0,5-8 153,20-27-1,-12 13-2,-23 31-177,1-3 2,1 1 0,-1-1 0,1 1 0,1 1 0,8-7 0,-14 11-27,0 0 0,1 1 0,-1-1 1,0 0-1,0 1 0,1-1 0,-1 1 1,0 0-1,1-1 0,-1 1 0,0 0 1,1 0-1,-1 0 0,1 0 1,-1 0-1,0 0 0,1 0 0,-1 0 1,0 1-1,1-1 0,-1 0 0,0 1 1,1-1-1,-1 1 0,0 0 0,0-1 1,1 1-1,-1 0 0,0 0 0,0-1 1,0 1-1,0 0 0,0 0 1,0 0-1,0 1 0,-1-1 0,1 0 1,0 0-1,0 2 0,4 5-11,-1 1-1,0 0 1,3 11-1,-6-14 10,1 0-1,0 0 0,0-1 0,1 1 1,0-1-1,0 1 0,0-1 0,0 0 1,6 6-1,-8-11 5,-1 1-1,1-1 1,-1 0 0,1 1 0,-1-1-1,1 0 1,-1 1 0,1-1 0,0 0-1,-1 0 1,1 0 0,-1 0 0,1 0-1,0 0 1,-1 0 0,1 0 0,0 0-1,-1 0 1,1 0 0,-1 0 0,1 0-1,0 0 1,-1-1 0,1 1 0,-1 0-1,1 0 1,0-1 0,-1 1 0,1 0-1,-1-1 1,1 0 0,16-16 39,-11 10-18,-3 4-55,1-1 0,-1 1 0,1 1 0,-1-1 0,1 1 0,0-1 0,0 1 0,0 0 1,6-2-1,-8 4-32,-1-1 1,1 1-1,-1 0 1,1 0-1,-1 0 1,1 0-1,-1 0 1,1 0 0,-1 0-1,1 0 1,-1 0-1,1 1 1,-1-1-1,1 1 1,-1-1-1,0 1 1,1 0-1,-1-1 1,0 1 0,1 0-1,-1 0 1,0 0-1,0 0 1,0 0-1,0 0 1,0 0-1,0 0 1,0 1-1,0-1 1,0 0-1,0 2 1,8 15-337,-1 0-135</inkml:trace>
</inkml:ink>
</file>

<file path=ppt/ink/ink3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00.547"/>
    </inkml:context>
    <inkml:brush xml:id="br0">
      <inkml:brushProperty name="width" value="0.05" units="cm"/>
      <inkml:brushProperty name="height" value="0.05" units="cm"/>
    </inkml:brush>
  </inkml:definitions>
  <inkml:trace contextRef="#ctx0" brushRef="#br0">98 12 17300,'0'-11'2346,"-6"10"-682,5 2-1442,-1 0 0,1 0-1,0 0 1,-1 0 0,1 0-1,0 0 1,0 0 0,0 1 0,0-1-1,-2 3 1,-11 21 1110,-24 54 0,33-65-1248,0 1 1,1-1-1,1 0 0,0 1 1,-1 28-1,3-40-86,1 1 1,0-1-1,1 1 0,-1 0 1,1-1-1,-1 1 0,1-1 1,0 1-1,1-1 0,-1 0 0,0 1 1,1-1-1,0 0 0,0 0 1,0 0-1,0 0 0,0 0 1,1 0-1,3 2 0,-3-2-63,0-1-1,0 0 0,1-1 0,-1 1 1,1 0-1,0-1 0,-1 0 0,1 0 1,0 0-1,0 0 0,0-1 0,0 0 1,0 1-1,-1-1 0,1-1 0,0 1 1,0 0-1,5-2 0,5-2-318,-1 0-1,0 0 1,0-2-1,-1 1 1,0-2-1,17-10 1,-8 2-80,0 0 1,29-29-1,-6-4-486</inkml:trace>
</inkml:ink>
</file>

<file path=ppt/ink/ink3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00.976"/>
    </inkml:context>
    <inkml:brush xml:id="br0">
      <inkml:brushProperty name="width" value="0.05" units="cm"/>
      <inkml:brushProperty name="height" value="0.05" units="cm"/>
    </inkml:brush>
  </inkml:definitions>
  <inkml:trace contextRef="#ctx0" brushRef="#br0">103 186 16652,'0'2'146,"0"0"0,0 0 1,0 0-1,0 0 1,1 0-1,-1-1 0,1 1 1,0 0-1,-1 0 1,1 0-1,0-1 0,0 1 1,0-1-1,0 1 1,0-1-1,1 1 1,-1-1-1,0 1 0,3 0 1,-3-1-36,1 0 0,0 0-1,0 0 1,1-1 0,-1 1 0,0-1 0,0 0 0,0 1 0,0-1-1,0 0 1,0 0 0,0 0 0,1-1 0,-1 1 0,0 0 0,0-1-1,3-1 1,6-1 208,0-2-1,-1 0 0,1 0 1,-1 0-1,0-2 1,11-8-1,-1-1 579,33-34 1,-49 45-758,0 0 0,0 0 0,0-1 0,-1 1 0,1-1 1,-1 0-1,-1 0 0,1 0 0,2-9 0,-5 13-110,0 0 1,1 1-1,-1-1 0,0 0 0,0 1 0,0-1 1,0 0-1,0 1 0,-1-1 0,1 0 0,0 1 0,-1-1 1,1 1-1,-1-1 0,0 0 0,-1-2 0,0 3-22,1-1-1,0 1 0,-1 0 1,1-1-1,-1 1 1,0 0-1,0 0 0,1 0 1,-1 0-1,0 1 0,0-1 1,0 0-1,0 1 0,0-1 1,0 1-1,0 0 1,-3-1-1,-3 2 1,1-1 0,0 1 0,0 0 0,-1 0 0,1 1 0,0 0 0,0 0 0,0 1 0,0 0 0,1 0 1,-1 0-1,1 1 0,0 0 0,-10 8 0,-2 3 41,1 1-1,1 0 1,-20 25 0,20-20 21,1 0-1,1 1 1,1 0-1,-18 41 1,27-53-38,0 1 0,0 0-1,1 0 1,0 1 0,1-1 0,1 1 0,0-1-1,0 1 1,1-1 0,0 1 0,1 0 0,4 20-1,-3-28-22,-1 0-1,0 0 0,1 0 0,0 0 0,0 0 0,0 0 0,1 0 0,-1-1 0,1 1 1,0-1-1,0 0 0,0 0 0,0 0 0,1 0 0,5 4 0,-3-4-24,0 0 0,0-1 0,1 1-1,-1-1 1,1 0 0,-1-1 0,1 0-1,-1 0 1,11 0 0,0-1-132,-1-1 1,1 0-1,-1-2 0,1 0 1,-1-1-1,0 0 1,26-12-1,-17 4 23,1-1 0,-2-2 0,0 0 0,40-34-1,12-24-264</inkml:trace>
</inkml:ink>
</file>

<file path=ppt/ink/ink3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01.971"/>
    </inkml:context>
    <inkml:brush xml:id="br0">
      <inkml:brushProperty name="width" value="0.05" units="cm"/>
      <inkml:brushProperty name="height" value="0.05" units="cm"/>
    </inkml:brush>
  </inkml:definitions>
  <inkml:trace contextRef="#ctx0" brushRef="#br0">0 613 13539,'1190'-144'280,"721"46"-1022,-1271 73 794,1100-61 310,-5-40 329,-1283 83-513,609-44 352,-573 84 2009,-395 8-2036</inkml:trace>
</inkml:ink>
</file>

<file path=ppt/ink/ink3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3.926"/>
    </inkml:context>
    <inkml:brush xml:id="br0">
      <inkml:brushProperty name="width" value="0.05" units="cm"/>
      <inkml:brushProperty name="height" value="0.05" units="cm"/>
    </inkml:brush>
  </inkml:definitions>
  <inkml:trace contextRef="#ctx0" brushRef="#br0">293 88 16307,'-35'-62'4391,"34"60"-4284,0 1 0,0-1 0,1 1 0,-1-1 1,0 1-1,-1 0 0,1-1 0,0 1 0,0 0 1,0 0-1,-1 0 0,1 0 0,-1 0 0,1 0 0,-1 0 1,1 1-1,-1-1 0,-2 0 0,1 0 9,-1 0 0,0 0 0,1 1 0,-1 0 0,0 0 0,0 0 0,1 0 0,-5 1 0,-4 2 27,0 0-1,0 0 1,0 1-1,-12 7 1,16-7-134,-1 1 0,1 0 0,0 0 1,1 1-1,-1 0 0,1 0 0,0 1 1,1 0-1,-1 0 0,2 1 0,-1 0 1,1 0-1,0 0 0,0 1 0,1-1 1,-4 13-1,6-15-16,0 1 1,0 0-1,1 0 0,0 0 1,0 0-1,0 0 1,1 0-1,0 0 0,1 0 1,-1 0-1,1 0 1,1 0-1,-1 0 0,1 0 1,0-1-1,1 1 1,0-1-1,0 1 0,0-1 1,1 0-1,0 0 0,7 8 1,-9-11 2,1 0 0,-1-1 0,0 0 0,1 1 1,0-1-1,-1 0 0,1 0 0,0-1 0,0 1 0,0-1 0,0 1 0,0-1 0,1 0 1,-1 0-1,0 0 0,0-1 0,1 1 0,-1-1 0,1 0 0,-1 1 0,0-2 1,1 1-1,-1 0 0,0-1 0,1 1 0,-1-1 0,0 0 0,0 0 0,1-1 0,-1 1 1,0 0-1,3-3 0,4-2-1,-1-1 1,0 0-1,0 0 0,-1-1 1,0 0-1,0-1 1,0 1-1,7-14 1,1-5 90,24-54 1,-17 31 84,-22 49-162,-1 1 1,0-1 0,1 0 0,-1 0-1,0 0 1,1 1 0,-1-1 0,1 0-1,-1 0 1,1 1 0,0-1 0,-1 1-1,1-1 1,-1 0 0,1 1 0,0-1-1,0 1 1,-1-1 0,1 1-1,0 0 1,1-1 0,-1 1-4,-1 0 0,1 1 0,-1-1 0,1 0 0,-1 0 0,1 1 0,-1-1 0,1 1 0,-1-1 0,1 0 0,-1 1 0,1-1 1,-1 1-1,0-1 0,1 1 0,-1-1 0,0 1 0,1-1 0,-1 1 0,0 0 0,0-1 0,1 2 0,10 45 119,-10-36-109,2-1 6,12 51 16,-13-58-30,-1 1-1,0 0 1,1 0 0,0-1-1,0 1 1,0-1-1,0 0 1,1 1 0,-1-1-1,1 0 1,0 0-1,4 2 1,-5-4 4,0 0 1,0 0-1,0-1 1,0 1-1,0-1 0,0 1 1,0-1-1,1 0 0,-1 0 1,0 0-1,0 0 1,0-1-1,0 1 0,0 0 1,0-1-1,1 0 0,-1 1 1,0-1-1,0 0 0,-1 0 1,1 0-1,0 0 1,0 0-1,0-1 0,-1 1 1,3-3-1,7-5 80,0-1 1,15-18-1,-20 22-53,14-17 79,-9 9-46,0 1 0,2 0 0,-1 1 0,2 0 0,0 1 0,0 0 0,23-13 0,-34 23-67,0-1-1,0 1 1,0 0-1,0 0 1,0 0 0,0 1-1,0-1 1,0 1-1,0-1 1,0 1-1,0 0 1,0 0-1,0 0 1,0 1-1,0-1 1,0 1-1,0 0 1,0 0-1,0 0 1,0 0-1,0 0 1,0 1-1,-1-1 1,1 1-1,4 3 1,2 3-3,-1 1 0,-1-1 0,1 2 1,-1-1-1,8 16 0,16 20 13,-31-44-12,1-1 0,-1 1 1,0 0-1,1-1 0,-1 1 0,1-1 1,-1 1-1,1 0 0,-1-1 1,1 1-1,0-1 0,-1 0 1,1 1-1,-1-1 0,1 1 0,0-1 1,0 0-1,-1 1 0,1-1 1,0 0-1,-1 0 0,1 0 1,0 0-1,0 0 0,-1 0 0,1 0 1,0 0-1,0 0 0,0 0 1,-1 0-1,1 0 0,0 0 0,-1 0 1,1-1-1,0 1 0,0 0 1,-1-1-1,1 1 0,0 0 1,-1-1-1,1 1 0,-1-1 0,1 1 1,-1-1-1,1 1 0,0-1 1,-1 0-1,0 1 0,1-2 0,3-4 15,-1 0-1,0 0 0,0-1 0,2-10 1,0 4 11,-1 3-13,0 0 0,1 1 1,0-1-1,9-12 0,-13 21-17,0 0-1,-1-1 0,1 1 1,0 0-1,0 0 0,0 0 1,0 0-1,0 0 1,0 0-1,0 0 0,1 1 1,-1-1-1,0 0 0,0 1 1,1-1-1,-1 1 0,0-1 1,1 1-1,-1-1 1,0 1-1,1 0 0,-1 0 1,1 0-1,-1 0 0,0 0 1,1 0-1,-1 0 1,1 0-1,-1 0 0,0 1 1,1-1-1,-1 1 0,0-1 1,1 1-1,-1-1 0,0 1 1,0 0-1,1 0 1,-1-1-1,0 1 0,0 0 1,0 0-1,0 0 0,1 2 1,4 5-23,0 0 0,0 0 0,0 0 0,-1 1 0,-1 0 1,0 0-1,0 1 0,-1-1 0,5 18 0,-14-60-2685,4 16 2184</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8.879"/>
    </inkml:context>
    <inkml:brush xml:id="br0">
      <inkml:brushProperty name="width" value="0.05" units="cm"/>
      <inkml:brushProperty name="height" value="0.05" units="cm"/>
    </inkml:brush>
  </inkml:definitions>
  <inkml:trace contextRef="#ctx0" brushRef="#br0">211 6 18060,'0'0'37,"0"0"0,0 0 0,0 0 0,0 0 0,1 0 0,-1 0 0,0-1 0,0 1 0,0 0 0,0 0 0,0 0 0,0 0 0,0 0 0,0 0 0,0-1 0,0 1 0,0 0 0,0 0 0,0 0 0,0 0 0,0-1 0,0 1 0,0 0 0,0 0 0,0 0 0,0 0 0,0 0 0,0-1 0,0 1 0,0 0 0,0 0 0,0 0 0,0 0 0,0 0 0,0-1 0,0 1 0,0 0 0,0 0 0,0 0 0,-1 0 0,1 0 0,0 0 0,0-1 0,-9 2 546,-14 9-132,-10 8 262,1 2-1,1 1 1,-44 39 0,74-59-712,1-1-1,-1 0 1,1 1 0,-1-1-1,1 0 1,-1 1-1,1-1 1,-1 1 0,1-1-1,0 1 1,-1-1 0,1 1-1,0-1 1,-1 1-1,1 0 1,0-1 0,0 1-1,0-1 1,-1 1 0,1 0-1,0-1 1,0 1-1,0-1 1,0 1 0,0 0-1,0-1 1,0 2 0,1-1-6,0-1 0,-1 1 1,1 0-1,0-1 0,-1 1 1,1 0-1,0-1 1,0 1-1,0-1 0,0 1 1,-1-1-1,1 0 0,0 1 1,0-1-1,0 0 0,1 1 1,49 3-300,-40-3 202,22 1-166,85 9-654,-98-8 654,0 1 0,-1 1 0,34 13 0,-49-17 242,-1 1 0,1 0 0,-1-1 0,0 1 0,0 1-1,0-1 1,0 0 0,0 1 0,0 0 0,4 4 0,-7-5 49,1-1 1,0 0-1,0 1 1,-1-1-1,1 0 1,-1 1-1,1-1 1,-1 1-1,0-1 1,0 0 0,0 1-1,1-1 1,-1 1-1,0-1 1,-1 1-1,1-1 1,0 1-1,0-1 1,-1 1-1,1-1 1,-1 0 0,1 1-1,-1-1 1,1 0-1,-1 1 1,0-1-1,0 0 1,0 0-1,0 0 1,0 0-1,-1 2 1,-6 4 203,0 0 0,-1 0 1,1-1-1,-2 0 0,1 0 0,0-1 1,-1 0-1,0-1 0,0 0 0,-18 4 0,-3-1 282,0-1 0,-45 2 0,65-7-444,-28 2 53,36-3-158,1 0 1,0 0-1,-1 0 1,1-1-1,0 1 0,0 0 1,-1-1-1,1 0 0,0 0 1,0 1-1,0-1 1,-4-2-1,6 2 17,0 1 1,0 0-1,0 0 1,-1-1-1,1 1 0,0 0 1,0 0-1,0-1 1,0 1-1,0 0 1,0 0-1,0-1 0,0 1 1,0 0-1,0 0 1,0-1-1,0 1 0,0 0 1,0-1-1,0 1 1,0 0-1,0 0 0,0-1 1,0 1-1,0 0 1,0 0-1,0-1 1,1 1-1,-1 0 0,0 0 1,0-1-1,0 1 1,0 0-1,1 0 0,-1 0 1,0-1-1,0 1 1,0 0-1,1 0 0,-1 0 1,0 0-1,0 0 1,1 0-1,-1-1 0,0 1 1,16-8-818,112-38-3229,-58 23 3033,0-3-76</inkml:trace>
</inkml:ink>
</file>

<file path=ppt/ink/ink3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4.378"/>
    </inkml:context>
    <inkml:brush xml:id="br0">
      <inkml:brushProperty name="width" value="0.05" units="cm"/>
      <inkml:brushProperty name="height" value="0.05" units="cm"/>
    </inkml:brush>
  </inkml:definitions>
  <inkml:trace contextRef="#ctx0" brushRef="#br0">243 175 16291,'-7'-4'425,"0"1"0,0 0 0,0 1-1,0 0 1,0 0 0,-1 1-1,1-1 1,-1 1 0,1 1-1,-1 0 1,1 0 0,-1 0-1,-8 2 1,10 0-268,0-1 1,0 1 0,0 1-1,0-1 1,0 1-1,1 0 1,-1 0-1,1 0 1,0 1-1,0 0 1,0 0-1,0 0 1,1 1-1,-1 0 1,-6 10-1,5-7-35,1 1-1,0 0 0,1 1 0,0-1 1,0 1-1,-4 17 0,7-23-95,0 0 0,1 0 0,-1-1 0,1 1 0,-1 0 1,1 0-1,1 0 0,-1 0 0,0 0 0,1 0 0,0-1 0,0 1 0,0 0 0,0 0 0,1-1 0,-1 1 0,1-1 0,0 0 0,0 1 1,4 3-1,-4-5-19,0 0 1,0-1 0,0 1 0,0-1-1,0 0 1,0 0 0,0 0 0,1 0-1,-1 0 1,0 0 0,1-1 0,-1 1-1,1-1 1,-1 1 0,1-1-1,-1 0 1,1 0 0,-1 0 0,1-1-1,-1 1 1,0 0 0,1-1 0,-1 0-1,1 1 1,-1-1 0,0 0 0,5-3-1,3-1 0,-1-1 0,1 0 0,-1 0 0,16-15-1,-4 1 38,-2-1 0,0-1 0,-1 0 0,-1-1 0,-1-2 0,-1 1 0,-1-2 0,-2 0 0,18-50 0,-24 44 89,-5 30-122,-1 1 1,0-1 0,0 1-1,0-1 1,0 1-1,0-1 1,0 1 0,0-1-1,-1 1 1,1-1 0,-1 1-1,1-1 1,-1 1-1,1-1 1,-1 1 0,0 0-1,-1-3 1,2 4-10,-1 0 0,1 0 0,-1 0 0,1 0 1,-1 0-1,1 0 0,-1 0 0,1 0 0,-1 0 0,1 0 1,-1 0-1,0 0 0,1 0 0,-1 0 0,1 0 0,-1 1 0,1-1 1,-1 0-1,1 0 0,0 1 0,-1-1 0,1 0 0,-1 1 1,1-1-1,-1 0 0,1 1 0,0-1 0,-1 0 0,1 1 1,0-1-1,-1 1 0,1-1 0,0 1 0,0-1 0,0 1 1,-1-1-1,1 1 0,0-1 0,0 1 0,-10 24 39,4-7-277,2 1 1,0 0 0,-1 30 0,4-41 125,1 0 1,0-1-1,0 1 1,1 0-1,0 0 1,0-1-1,1 1 1,0-1-1,0 1 0,0-1 1,7 12-1,-8-18 79,-1 0-1,1 0 0,0 0 0,0 0 0,0 0 1,0 0-1,0-1 0,0 1 0,0 0 0,0 0 0,0-1 1,0 1-1,0 0 0,0-1 0,0 1 0,1-1 1,-1 0-1,0 1 0,0-1 0,1 0 0,-1 0 1,0 0-1,0 1 0,1-1 0,-1-1 0,2 1 1,16-8-515</inkml:trace>
</inkml:ink>
</file>

<file path=ppt/ink/ink3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4.977"/>
    </inkml:context>
    <inkml:brush xml:id="br0">
      <inkml:brushProperty name="width" value="0.05" units="cm"/>
      <inkml:brushProperty name="height" value="0.05" units="cm"/>
    </inkml:brush>
  </inkml:definitions>
  <inkml:trace contextRef="#ctx0" brushRef="#br0">1 5 20564,'0'-5'1841,"5"10"-1313,-1 4-208,2 11 896,2 3-352,1 9-439,2 0-169,0 5-168,1-2-8,-5-6-32,3-6-40,-4-8-136,-2-4-128,-1-12-513,-3-7-415,-1-9 936,-4-6-192,2-4-152</inkml:trace>
</inkml:ink>
</file>

<file path=ppt/ink/ink3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5.421"/>
    </inkml:context>
    <inkml:brush xml:id="br0">
      <inkml:brushProperty name="width" value="0.05" units="cm"/>
      <inkml:brushProperty name="height" value="0.05" units="cm"/>
    </inkml:brush>
  </inkml:definitions>
  <inkml:trace contextRef="#ctx0" brushRef="#br0">12 19 17812,'-7'-14'1952,"2"9"929,5 10-1705,2 1-792,1 3-400,1-1-920,1-2 976,3-6-184,-1 0-136,4 0-112</inkml:trace>
</inkml:ink>
</file>

<file path=ppt/ink/ink3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5.844"/>
    </inkml:context>
    <inkml:brush xml:id="br0">
      <inkml:brushProperty name="width" value="0.05" units="cm"/>
      <inkml:brushProperty name="height" value="0.05" units="cm"/>
    </inkml:brush>
  </inkml:definitions>
  <inkml:trace contextRef="#ctx0" brushRef="#br0">96 77 15971,'-2'-7'415,"0"0"-1,-1 1 1,0-1-1,0 1 0,-1 0 1,-4-6-1,7 10-293,0 0 0,0 0 0,-1 1 0,1-1 0,-1 0 0,1 1 0,-1-1 0,1 1 0,-1 0 0,0 0 0,1-1 0,-1 1 0,0 0 0,0 0 0,0 1 0,0-1 1,0 0-1,0 1 0,0-1 0,0 1 0,0 0 0,0-1 0,-4 1 0,4 1-78,1 0 1,-1-1 0,1 1 0,0 0-1,-1 0 1,1 0 0,0 0-1,0 0 1,0 0 0,0 0 0,0 0-1,0 1 1,0-1 0,0 0-1,1 1 1,-1-1 0,0 0 0,1 1-1,-1-1 1,1 1 0,-1-1-1,1 1 1,0-1 0,-1 3 0,-1 38 156,4-5-186,1 0 0,3-1 0,1 1 0,1-1-1,2 0 1,23 53 0,-9-35 14,3-2-1,1-1 1,51 68-1,-14-42 40,-14-17-1,-39-39-38,-14-16-13,-10-10-8,-14-14 25,0-1-1,-35-36 1,16 14 195,14 16 0,18 16-18,0-1 0,1 0 0,0 0 0,1-2 0,-15-20 0,25 32-186,0 0 1,1 0 0,-1 0-1,1 0 1,-1 0 0,1 0-1,0 0 1,-1 0 0,1 0-1,0 0 1,0 0-1,0 0 1,0 0 0,0 0-1,0 0 1,0 0 0,0-1-1,0 1 1,0 0 0,1 0-1,-1 0 1,0 0 0,1 0-1,-1 0 1,1 0-1,-1 0 1,1 0 0,0 1-1,-1-1 1,1 0 0,0 0-1,-1 0 1,1 1 0,0-1-1,1-1 1,4-1 50,-1-1 1,1 1-1,0 0 0,12-4 1,-10 4-93,63-24-1183,86-47-1,-120 52 718</inkml:trace>
</inkml:ink>
</file>

<file path=ppt/ink/ink3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6.264"/>
    </inkml:context>
    <inkml:brush xml:id="br0">
      <inkml:brushProperty name="width" value="0.05" units="cm"/>
      <inkml:brushProperty name="height" value="0.05" units="cm"/>
    </inkml:brush>
  </inkml:definitions>
  <inkml:trace contextRef="#ctx0" brushRef="#br0">24 18 14339,'-2'-2'600,"-11"-14"1625,13 16-2159,0 1 0,0-1-1,0 0 1,0 0 0,0 0-1,0 1 1,0-1 0,0 0 0,0 0-1,0 1 1,0-1 0,0 0-1,0 0 1,0 1 0,0-1-1,0 0 1,0 0 0,0 0 0,0 1-1,0-1 1,-1 0 0,1 0-1,0 0 1,0 1 0,0-1-1,0 0 1,0 0 0,-1 0 0,1 0-1,0 1 1,0-1 0,0 0-1,-1 0 1,1 0 0,0 0-1,0 0 1,0 0 0,-1 0-1,1 0 1,0 1 0,0-1 0,0 0-1,-1 0 1,1 0 0,0 0-1,0 0 1,-1 0 0,1 0-1,0 0 1,0 0 0,0-1 0,-1 1-1,1 0 1,0 0 0,0 0-1,-1 0 1,1 0 0,0 0-1,0 0 1,0 0 0,-1-1 0,1 1-1,2 14 530,0 1 0,1-1 1,0 0-1,1 0 0,8 17 0,-9-23-581,0 0 1,1 0-1,0-1 0,1 1 1,0-1-1,0 0 1,0 0-1,1-1 0,0 1 1,7 4-1,-11-9-10,0-1 0,-1 0 0,1 0 0,0 0 0,0 0 0,0 0 0,0-1 0,0 1 0,0 0 0,0-1 0,0 0 0,0 1 0,0-1 0,0 0 0,0 0 0,0 0 0,0 0 0,0 0 0,0-1 0,3 0 0,-1-1 9,-1 1 1,0-1-1,0 0 0,1 0 0,-1 0 0,0 0 0,-1-1 1,1 1-1,0-1 0,3-5 0,3-5 54,0 0 1,-1 0-1,-1-1 0,7-19 0,-5 9 31,-8 18-70,1 1 1,0-1 0,0 1 0,0 0 0,0 0-1,1 0 1,0 0 0,5-6 0,-8 11-28,1-1 0,-1 1 1,1 0-1,-1 0 0,1-1 1,-1 1-1,1 0 0,-1 0 1,1 0-1,-1 0 0,1 0 1,-1 0-1,1 0 0,-1 0 1,1 0-1,-1 0 0,1 0 1,-1 0-1,1 0 0,-1 0 1,1 1-1,-1-1 0,1 0 1,-1 0-1,1 1 0,-1-1 1,1 0-1,-1 1 0,0-1 1,1 0-1,-1 1 0,1-1 1,-1 0-1,0 1 0,1-1 1,-1 1-1,0-1 0,0 1 1,1-1-1,-1 1 0,0 0 1,12 23-15,-11-22 12,95 280-46,-37-95 298,-47-155-154,-2 1-1,-2 1 0,6 46 1,-13-78-74,-1 1 1,0-1-1,0 1 0,0 0 1,0-1-1,0 1 1,0-1-1,-1 1 1,0 0-1,1-1 0,-1 1 1,0-1-1,0 0 1,0 1-1,0-1 1,-1 0-1,-2 5 0,2-6 9,-1 1-1,1 0 0,0-1 0,-1 1 0,1-1 0,-1 1 0,1-1 0,-1 0 0,0 0 0,1-1 0,-1 1 0,0 0 0,0-1 0,0 0 0,1 1 0,-5-2 0,-3 1 38,0-1 0,-1-1 0,1 0 1,0 0-1,1-1 0,-1-1 0,0 1 0,1-2 0,0 1 0,0-1 0,-16-11 0,11 6-105,1-1-1,0 0 0,0-1 0,1-1 1,0 0-1,-12-18 0,20 26-117,1 0-1,0-1 0,0 1 0,0-1 0,1 1 0,0-1 1,0 0-1,0 0 0,1 0 0,0 0 0,0 0 1,1 0-1,-1 0 0,1-1 0,1 1 0,-1 0 1,1 0-1,2-10 0,1 7-93,-1 0 1,1 0-1,1 1 1,-1 0-1,2 0 1,-1 0-1,1 0 1,0 1-1,0 0 1,1 0-1,11-8 0,28-19-694</inkml:trace>
</inkml:ink>
</file>

<file path=ppt/ink/ink3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6.898"/>
    </inkml:context>
    <inkml:brush xml:id="br0">
      <inkml:brushProperty name="width" value="0.05" units="cm"/>
      <inkml:brushProperty name="height" value="0.05" units="cm"/>
    </inkml:brush>
  </inkml:definitions>
  <inkml:trace contextRef="#ctx0" brushRef="#br0">105 105 18956,'-3'-1'599,"0"0"1,1 1-1,-1-1 1,0 1-1,0 0 0,0 0 1,1 0-1,-5 1 1,3 0-522,0 0 1,0 1-1,0 0 0,1-1 1,-1 2-1,0-1 1,1 0-1,0 1 1,0-1-1,0 1 1,0 0-1,0 0 1,0 0-1,1 0 1,-1 1-1,1-1 1,0 1-1,-3 5 1,3-5-64,0 1 0,0-1 0,1 0 0,-1 1 1,1-1-1,0 1 0,0 0 0,0-1 0,1 1 0,0 0 0,0-1 1,0 1-1,0 0 0,1-1 0,2 10 0,-3-13-11,1 0 0,-1 0-1,1 1 1,0-1 0,-1 0-1,1 0 1,0 0 0,0 0-1,0 1 1,0-1 0,0-1 0,0 1-1,0 0 1,0 0 0,0 0-1,0 0 1,0-1 0,1 1-1,-1-1 1,0 1 0,1-1-1,1 1 1,0 0 0,0-1 0,0 0-1,0 0 1,-1 0 0,1-1-1,0 1 1,0-1 0,0 1-1,0-1 1,3-1 0,3-2-1,1-1 0,-1 1 1,-1-1-1,1-1 0,9-8 1,-3 1 19,0-1 1,19-24-1,-28 30 31,0 1 0,-1-1 0,0 0 0,0-1 0,-1 1 0,0-1 0,4-14 0,-7 12 129,-6 17-11,-6 19 28,-2 31-72,12-52-129,1 1 1,-1-1-1,1 0 0,0 1 1,0-1-1,0 0 0,1 1 0,0-1 1,-1 0-1,4 7 0,-4-10 4,0-1-1,0 0 0,0 1 1,1-1-1,-1 0 1,0 1-1,1-1 1,-1 0-1,0 1 1,0-1-1,1 0 0,-1 0 1,0 1-1,1-1 1,-1 0-1,1 0 1,-1 0-1,0 0 0,1 0 1,-1 1-1,1-1 1,-1 0-1,0 0 1,1 0-1,-1 0 0,1 0 1,-1 0-1,0 0 1,1 0-1,-1 0 1,1-1-1,-1 1 0,0 0 1,1 0-1,-1 0 1,1 0-1,-1-1 1,0 1-1,1 0 0,-1 0 1,0 0-1,1-1 1,-1 1-1,1-1 1,14-14 80,-14 13-74,41-55 195,-32 41-166,0 2-1,1-1 1,1 1-1,0 1 1,18-15-1,-29 26-43,1 1 0,-1 0 0,1 0 0,-1 0 0,1 0 0,-1 0 0,1 1 0,0-1 0,0 0-1,-1 1 1,1-1 0,0 1 0,0-1 0,-1 1 0,1 0 0,0 0 0,0 0 0,0 0 0,0 0 0,-1 0 0,1 1 0,0-1 0,0 1 0,0-1 0,-1 1 0,1-1 0,0 1-1,-1 0 1,1 0 0,2 2 0,2 3-24,1 0-1,-1 0 0,-1 1 0,1 0 1,6 12-1,-8-12 23,1 0 1,-1-1-1,1 1 1,1-1-1,9 9 1,-13-14 18,0 0 0,1 0 1,-1 0-1,0 0 0,1 0 1,-1 0-1,1 0 0,-1-1 1,1 0-1,-1 1 0,1-1 1,-1 0-1,1 0 1,0 0-1,-1 0 0,1-1 1,-1 1-1,1-1 0,-1 0 1,1 0-1,-1 1 0,0-1 1,1-1-1,-1 1 0,0 0 1,0-1-1,0 1 1,0-1-1,0 1 0,3-4 1,6-5 68,0-2 1,0 0-1,15-22 1,-18 23-37,-5 6-38,1 1 0,-1-1 1,1 1-1,0 0 0,9-7 0,-12 11-9,0-1 0,-1 1 0,1-1-1,0 1 1,0 0 0,0-1 0,-1 1 0,1 0 0,0 0 0,0-1 0,0 1 0,0 0 0,0 0 0,-1 0 0,1 0 0,0 0-1,0 0 1,0 1 0,0-1 0,0 0 0,-1 0 0,1 1 0,0-1 0,0 0 0,0 1 0,-1-1 0,1 1 0,0-1 0,0 1 0,-1-1-1,1 1 1,-1-1 0,1 1 0,0 0 0,-1-1 0,1 1 0,-1 0 0,1 0 0,-1-1 0,0 1 0,1 0 0,-1 0 0,0 0 0,0 0-1,1-1 1,-1 2 0,14 47-115,-12-38 88,1 0 0,0-1 1,6 12-1,-9-21 17,0-1-1,0 0 1,0 1-1,0-1 1,1 0-1,-1 1 1,0-1 0,0 0-1,0 1 1,1-1-1,-1 0 1,0 1-1,0-1 1,1 0 0,-1 1-1,0-1 1,1 0-1,-1 0 1,0 0-1,1 1 1,-1-1 0,0 0-1,1 0 1,-1 0-1,0 0 1,1 0-1,-1 0 1,0 0 0,1 1-1,-1-1 1,1 0-1,-1 0 1,0-1-1,1 1 1,-1 0 0,1 0-1,-1 0 1,0 0-1,1 0 1,-1 0-1,0 0 1,1-1 0,-1 1-1,0 0 1,1 0-1,-1 0 1,0-1-1,1 1 1,-1 0 0,0 0-1,0-1 1,1 1-1,-1 0 1,0-1-1,0 1 1,1 0 0,-1-1-1,0 1 1,0 0-1,0-1 1,0 1-1,0-1 1,12-25-140,-3-8-44</inkml:trace>
</inkml:ink>
</file>

<file path=ppt/ink/ink3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7.394"/>
    </inkml:context>
    <inkml:brush xml:id="br0">
      <inkml:brushProperty name="width" value="0.05" units="cm"/>
      <inkml:brushProperty name="height" value="0.05" units="cm"/>
    </inkml:brush>
  </inkml:definitions>
  <inkml:trace contextRef="#ctx0" brushRef="#br0">6 0 17636,'-1'0'79,"1"0"-1,0 0 1,0 0 0,-1 0 0,1 1 0,0-1 0,0 0 0,0 0-1,-1 0 1,1 0 0,0 0 0,0 1 0,-1-1 0,1 0 0,0 0-1,0 0 1,0 1 0,0-1 0,-1 0 0,1 0 0,0 0-1,0 1 1,0-1 0,0 0 0,0 0 0,0 1 0,0-1 0,0 0-1,0 0 1,0 1 0,0-1 0,0 0 0,0 1 0,0-1-1,0 0 1,0 0 0,0 1 0,-1 15 543,8 67 2115,23 107 0,-23-151-2438,-3-17-195,0 0-85,0 1-1,1-1 1,17 41 0,-21-61-75,0 1 0,0-1 0,0 1 0,1-1-1,0 1 1,-1-1 0,1 0 0,0 0 0,3 3 0,-4-5 5,0 1 0,0-1-1,0 1 1,0-1 0,0 1-1,0-1 1,0 0 0,0 1 0,0-1-1,0 0 1,0 0 0,0 0-1,0 0 1,0 0 0,0 0 0,0 0-1,0 0 1,0-1 0,0 1 0,0 0-1,0 0 1,0-1 0,0 1-1,0-1 1,0 1 0,0-1 0,-1 1-1,1-1 1,1-1 0,6-6-141,0 0 1,-1 0 0,0 0 0,0-1 0,-1 0-1,6-12 1,6-8-216,13-18-301</inkml:trace>
</inkml:ink>
</file>

<file path=ppt/ink/ink3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7.902"/>
    </inkml:context>
    <inkml:brush xml:id="br0">
      <inkml:brushProperty name="width" value="0.05" units="cm"/>
      <inkml:brushProperty name="height" value="0.05" units="cm"/>
    </inkml:brush>
  </inkml:definitions>
  <inkml:trace contextRef="#ctx0" brushRef="#br0">107 7 17940,'-2'5'286,"0"0"-1,-1 1 1,0-1 0,0 0 0,0 0 0,0-1-1,-1 1 1,0-1 0,0 0 0,0 1 0,-8 4 0,-8 11 897,15-15-988,1 0 0,0 0-1,1 0 1,-1 0 0,1 1 0,0-1 0,0 1 0,1 0 0,0 0-1,0 0 1,-2 11 0,3-14-175,1-1-1,0 1 1,0 0 0,0 0-1,1 0 1,-1-1 0,1 1-1,-1 0 1,1-1 0,0 1-1,0 0 1,0-1 0,0 1-1,1-1 1,-1 0 0,1 1-1,0-1 1,-1 0 0,1 0-1,0 0 1,0 0 0,0 0-1,0 0 1,1-1 0,-1 1-1,0-1 1,1 1 0,4 1-1,1 0 28,-1-1-1,1 0 0,0 0 0,-1 0 0,1-1 0,0 0 0,0-1 0,0 0 0,0 0 1,0 0-1,0-1 0,0-1 0,0 1 0,-1-1 0,1 0 0,0-1 0,-1 0 0,0 0 1,0-1-1,12-7 0,-11 6 94,-1 0-1,0 0 1,0 0 0,0-1 0,-1 0 0,0 0-1,0-1 1,-1 0 0,0 0 0,0 0 0,0 0 0,-1-1-1,0 0 1,-1 0 0,0 0 0,0 0 0,-1-1-1,3-15 1,-4 21-109,-1 1-1,0-1 1,0 0-1,0 1 0,0-1 1,-1 1-1,1-1 1,-1 1-1,1-1 1,-1 1-1,0-1 1,0 1-1,0-1 0,0 1 1,-1 0-1,1 0 1,0 0-1,-1-1 1,0 1-1,1 1 1,-1-1-1,0 0 0,0 0 1,0 1-1,0-1 1,-1 1-1,1 0 1,0-1-1,0 1 1,-1 0-1,1 0 0,-1 1 1,1-1-1,-1 0 1,1 1-1,-1 0 1,0-1-1,1 1 1,-1 0-1,1 0 1,-1 1-1,1-1 0,-1 0 1,0 1-1,1 0 1,-1-1-1,1 1 1,0 0-1,-1 0 1,1 1-1,0-1 0,-3 2 1,-1 1-209,0 0 1,1 1 0,-1 0-1,1 0 1,0 0-1,-6 9 1,9-13 30,1 1 1,0 0 0,0 0 0,0 0-1,0 0 1,0 0 0,0 0-1,1 0 1,-1 1 0,1-1 0,-1 3-1,1-4-5,0 0 0,0 0-1,0 1 1,1-1 0,-1 0 0,0 0-1,1 0 1,-1 0 0,1 0-1,-1 0 1,1 0 0,-1 0 0,1 0-1,0 0 1,-1 0 0,1 0 0,0 0-1,0 0 1,0-1 0,0 1-1,0 0 1,1 0 0,0 0-39,-1 0-1,0-1 1,1 1 0,-1-1 0,1 1 0,-1-1-1,0 0 1,1 1 0,-1-1 0,1 0 0,-1 0-1,1 0 1,-1 0 0,1-1 0,-1 1 0,1 0-1,-1 0 1,0-1 0,3 0 0,24-15-1047,-26 15 1072,27-19-1306</inkml:trace>
</inkml:ink>
</file>

<file path=ppt/ink/ink3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8.367"/>
    </inkml:context>
    <inkml:brush xml:id="br0">
      <inkml:brushProperty name="width" value="0.05" units="cm"/>
      <inkml:brushProperty name="height" value="0.05" units="cm"/>
    </inkml:brush>
  </inkml:definitions>
  <inkml:trace contextRef="#ctx0" brushRef="#br0">105 353 20476,'-3'-1'183,"0"0"0,1 0 0,-1 1 0,1-1 0,-1 1 0,0 0 0,1-1 0,-1 1 0,0 0 0,1 1 0,-1-1 0,0 0 0,1 1 0,-1 0 0,0-1 0,1 1 0,-1 0 0,1 0 0,0 0 0,-1 1 0,1-1-1,0 1 1,0-1 0,-1 1 0,1 0 0,1 0 0,-1 0 0,0 0 0,0 0 0,1 0 0,-1 0 0,1 0 0,0 1 0,-1-1 0,0 5 0,-3 5-133,1 0 1,1 0-1,0 1 0,0-1 1,1 1-1,0 15 0,2-17-40,0-1-1,0 1 1,1-1-1,0 0 1,1 1 0,0-1-1,1 0 1,6 14-1,-8-21-6,0 0 0,0-1-1,0 1 1,1-1 0,-1 0 0,1 1-1,-1-1 1,1 0 0,0 0-1,0 0 1,0 0 0,0 0 0,1-1-1,-1 1 1,0-1 0,1 1 0,-1-1-1,1 0 1,-1 0 0,1 0-1,-1 0 1,1 0 0,0-1 0,-1 1-1,1-1 1,0 0 0,0 0-1,0 0 1,-1 0 0,1 0 0,0 0-1,0-1 1,-1 1 0,1-1 0,4-2-1,1 0 9,-1-1 0,0 0 0,0 0 0,-1-1-1,1 1 1,-1-1 0,0-1 0,0 1 0,-1-1-1,1 0 1,-1-1 0,-1 1 0,8-13 0,-7 10-9,-1 1 0,1-1 0,-2 0 0,1 0 0,-1-1 0,-1 1 0,1-1 1,-2 1-1,1-1 0,-1-18 0,-1 24-69,0 0 1,-1 1-1,1-1 1,-1 0-1,0 0 1,0 1-1,0-1 1,-1 0-1,1 1 1,-1 0-1,0-1 1,0 1-1,0 0 1,0 0-1,-1 0 0,1 0 1,-1 0-1,0 1 1,0-1-1,-6-3 1,3 2-141,0 1 1,-1 1 0,1-1-1,-1 1 1,0 0-1,1 1 1,-1 0 0,0 0-1,0 0 1,-10 1-1,-8 0-486</inkml:trace>
  <inkml:trace contextRef="#ctx0" brushRef="#br0" timeOffset="1">391 19 17300,'-3'-16'1402,"3"16"-1376,0 0-1,0 0 1,0-1 0,0 1-1,0 0 1,0 0 0,-1 0-1,1 0 1,0 0-1,0 0 1,0 0 0,0 0-1,0 0 1,0-1 0,0 1-1,0 0 1,0 0 0,0 0-1,0 0 1,-1 0-1,1 0 1,0 0 0,0 0-1,0 0 1,0 0 0,0 0-1,0 0 1,0 0 0,-1 0-1,1 0 1,0 0-1,0 0 1,0 0 0,0 0-1,0 0 1,0 0 0,0 0-1,-1 0 1,1 0 0,0 0-1,0 0 1,0 0-1,0 0 1,0 0 0,0 0-1,0 0 1,0 0 0,0 0-1,-1 0 1,1 1-1,0-1 1,0 0 0,0 0-1,-2 3 235,1 0 0,-1 0-1,1 0 1,0 0 0,0 0-1,0 0 1,0 4-1,-6 36 509,3 0-1,1 1 0,5 66 1,-1-67-400,8 101 784,-6-120-835,1 1-1,2-1 1,14 42-1,-19-64-291,-1 1-1,1-1 1,0 0-1,1 0 1,-1 0-1,0 0 1,1 0-1,-1 0 1,1 0-1,0 0 1,-1 0-1,1-1 1,0 1-1,0-1 1,0 1-1,0-1 0,0 0 1,3 1-1,-3-1-9,0-1 0,0 1 0,0-1-1,1 0 1,-1 0 0,0 0 0,0 0-1,0-1 1,0 1 0,0 0 0,0-1-1,0 1 1,0-1 0,0 0 0,0 0-1,0 0 1,-1 0 0,1 0 0,0 0-1,0 0 1,1-3 0,14-11 121,-2-1 0,0-1 0,-1-1 0,20-30 0,-8 9 73,44-52-179,86-86-1,-153 174-128,26-31-1316,-22 17 484,-7 17 909,0-1-1,0 1 1,0 0-1,0-1 1,0 1-1,0 0 1,0-1-1,-1 1 1,1 0-1,0-1 1,0 1-1,0 0 1,0 0-1,-1-1 1,1 1-1,0 0 1,0-1-1,0 1 1,-1 0-1,1 0 1,0 0-1,-1-1 1,1 1-1,0 0 1,0 0-1,-1 0 1,1 0 0,0-1-1,-1 1 1,1 0-1,0 0 1,-1 0-1,1 0 1,0 0-1,-1 0 1,1 0-1,-1 0 1,-18 0-831</inkml:trace>
</inkml:ink>
</file>

<file path=ppt/ink/ink3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18.787"/>
    </inkml:context>
    <inkml:brush xml:id="br0">
      <inkml:brushProperty name="width" value="0.05" units="cm"/>
      <inkml:brushProperty name="height" value="0.05" units="cm"/>
    </inkml:brush>
  </inkml:definitions>
  <inkml:trace contextRef="#ctx0" brushRef="#br0">1 0 18180,'15'31'2392,"5"-2"-1447,5-2-401,4-2 1360,4-4-696,4-2-623,-5-7-866,2-1-695,-10-11 816,-2-4-240,-12-11-176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1.500"/>
    </inkml:context>
    <inkml:brush xml:id="br0">
      <inkml:brushProperty name="width" value="0.05" units="cm"/>
      <inkml:brushProperty name="height" value="0.05" units="cm"/>
    </inkml:brush>
  </inkml:definitions>
  <inkml:trace contextRef="#ctx0" brushRef="#br0">91 203 16452,'0'1'289,"0"0"0,0 0 1,0 0-1,1 0 1,-1 0-1,0-1 1,1 1-1,-1 0 0,1 0 1,-1 0-1,1-1 1,-1 1-1,1 0 1,0-1-1,-1 1 0,1 0 1,0-1-1,-1 1 1,1-1-1,2 2 1,25 9 1758,-21-9-1955,0-1 0,0 0-1,0-1 1,0 1-1,-1-1 1,1-1 0,0 1-1,8-2 1,-7-1-44,0 0 0,-1 0 0,1-1 0,-1 0 0,0 0 0,0-1 0,-1 0 0,1 0 0,-1 0 0,0-1 0,0 0 1,-1 0-1,0 0 0,0-1 0,0 0 0,-1 0 0,0 0 0,0-1 0,-1 1 0,0-1 0,0 0 0,-1 1 0,0-1 0,0-1 0,0-13 0,-2 20-36,0-1 1,0 1-1,0-1 1,0 1-1,-1-1 0,1 1 1,-1 0-1,0-1 0,1 1 1,-1 0-1,0-1 1,-1 1-1,1 0 0,0 0 1,-1 0-1,1 0 1,-1 0-1,1 0 0,-1 0 1,0 1-1,0-1 0,0 1 1,0-1-1,0 1 1,0 0-1,0 0 0,0-1 1,-1 1-1,1 1 1,-5-2-1,2 1 4,-1 0 1,1 0-1,-1 1 0,1 0 1,-1 0-1,1 0 0,-1 1 1,0 0-1,1 0 0,0 0 1,-1 1-1,1 0 0,-6 2 1,-5 4-6,1 1 1,0 1 0,1 0 0,0 0 0,0 1 0,1 1 0,-15 18 0,19-20-13,1 0 1,0 1-1,1-1 1,0 2-1,1-1 0,0 1 1,1 0-1,0 0 1,0 1-1,-3 18 1,7-27-2,1-1 1,-1 1-1,1 0 1,0-1 0,0 1-1,0 0 1,0-1 0,1 1-1,-1-1 1,1 1-1,0-1 1,0 1 0,0-1-1,1 1 1,-1-1-1,1 0 1,0 0 0,0 0-1,0 0 1,0 0 0,0 0-1,1 0 1,4 4-1,-1-4-40,-1 0 0,0 0-1,1 0 1,-1-1 0,1 0-1,0 0 1,0 0 0,0-1-1,0 1 1,0-2-1,0 1 1,0-1 0,8 0-1,13-2-224,-1-1 0,1-1-1,29-9 1,-19 2-16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9.330"/>
    </inkml:context>
    <inkml:brush xml:id="br0">
      <inkml:brushProperty name="width" value="0.05" units="cm"/>
      <inkml:brushProperty name="height" value="0.05" units="cm"/>
    </inkml:brush>
  </inkml:definitions>
  <inkml:trace contextRef="#ctx0" brushRef="#br0">267 26 18876,'0'-1'73,"0"0"-1,0 0 1,0 0-1,-1 0 1,1 0-1,0 0 1,0 0-1,0 1 1,-1-1-1,1 0 1,-1 0-1,1 0 1,0 0-1,-1 1 1,1-1-1,-1 0 1,0 1-1,1-1 1,-1 0-1,0 1 1,1-1 0,-1 0-1,0 1 1,-1-1-1,0 0-6,0 0 1,0 0-1,-1 1 1,1-1-1,0 1 0,-1-1 1,1 1-1,0 0 0,-4 0 1,-3 1 147,0 0-1,1 0 1,-1 1 0,-13 5 0,4 0 141,1 1 0,-1 0 0,-31 22 0,43-26-341,0 0 0,0 1 1,1 0-1,0 0 0,0 0 1,0 1-1,0 0 0,1 0 1,0 0-1,0 0 0,0 0 1,1 1-1,-3 10 0,5-16-16,1 0-1,0 1 0,-1-1 0,1 1 0,0-1 0,0 0 0,0 1 1,0-1-1,0 1 0,1-1 0,-1 1 0,0-1 0,1 0 0,-1 1 1,1-1-1,-1 0 0,1 0 0,0 1 0,-1-1 0,1 0 0,0 0 1,0 0-1,0 0 0,0 0 0,0 0 0,0 0 0,0 0 0,0 0 1,1 0-1,-1-1 0,0 1 0,0 0 0,1-1 0,-1 1 0,0-1 1,3 1-1,5 2-40,0-1 0,1 0 0,-1-1 0,13 0 0,-20-1 34,95 2-334,-53-2 113,62 7-1,-104-7 231,-1 0 0,1 0 0,-1 0-1,1 0 1,-1 1 0,1-1 0,-1 0 0,1 1 0,-1 0 0,1-1 0,-1 1-1,0 0 1,1 0 0,-1 0 0,0-1 0,0 1 0,3 3 0,-4-4 7,0 1 1,0 0 0,0-1-1,0 1 1,0 0 0,0 0-1,0-1 1,0 1 0,0 0-1,0-1 1,0 1-1,0 0 1,-1 0 0,1-1-1,0 1 1,0 0 0,-1-1-1,1 1 1,0-1 0,-1 1-1,1 0 1,-1-1 0,1 1-1,-1-1 1,0 2 0,-5 3 66,-1 0 1,1 0 0,-1-1 0,0 1 0,-9 3-1,-25 12 137,0-2 0,-1-1 0,-1-3-1,-58 13 1,100-27-227,-1 1 1,0-1 0,1 0-1,-1 1 1,0-1-1,0 0 1,1 0-1,-1-1 1,0 1-1,-2-1 1,2-5 354,8-8-220,14-15-239,9-7-35</inkml:trace>
</inkml:ink>
</file>

<file path=ppt/ink/ink3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0.061"/>
    </inkml:context>
    <inkml:brush xml:id="br0">
      <inkml:brushProperty name="width" value="0.05" units="cm"/>
      <inkml:brushProperty name="height" value="0.05" units="cm"/>
    </inkml:brush>
  </inkml:definitions>
  <inkml:trace contextRef="#ctx0" brushRef="#br0">153 34 16788,'-3'-3'289,"1"1"0,-1-1 0,0 1 1,1 0-1,-1 0 0,0 0 1,0 0-1,-1 0 0,1 1 0,0-1 1,0 1-1,-1 0 0,1 0 0,-1 0 1,1 1-1,-1-1 0,1 1 1,-1 0-1,1 0 0,-1 0 0,-3 1 1,3 0-167,1 0 1,-1 0-1,1 1 1,0-1-1,0 1 1,0 0-1,0 0 1,0 0-1,0 0 1,0 0-1,1 1 1,-1-1-1,1 1 1,-1 0-1,1 0 1,0 0-1,0 0 1,1 0-1,-1 0 1,-2 6 0,0 4-45,0-1 0,0 0 0,2 1 0,-3 15 1,4-22-67,1 0 1,0 1 0,0-1 0,0 0 0,0 0-1,1 0 1,0 0 0,1 0 0,-1 0 0,5 10 0,-6-15-6,1 0 0,0 1 1,-1-1-1,1 0 1,0 0-1,-1 0 0,1 0 1,0 0-1,0 0 0,0-1 1,0 1-1,0 0 1,0 0-1,0-1 0,0 1 1,1 0-1,-1-1 1,0 1-1,0-1 0,0 0 1,1 1-1,-1-1 0,0 0 1,1 0-1,-1 0 1,0 0-1,0 0 0,1 0 1,-1 0-1,0 0 0,1 0 1,-1-1-1,0 1 1,0 0-1,2-2 0,4-1 48,0 0-1,-1-1 0,0 0 1,12-9-1,-16 11-41,32-26 168,-15 11-40,31-20-1,-45 33-122,1 1-1,0 0 0,0 0 0,0 0 0,0 1 0,1 0 1,-1 0-1,1 0 0,-1 1 0,10-1 0,-12 2-14,0 1-1,0-1 1,0 1-1,0 0 1,0 0-1,0 0 1,-1 0-1,1 1 1,0 0-1,-1-1 1,1 2 0,-1-1-1,0 0 1,0 0-1,0 1 1,0 0-1,0 0 1,0-1-1,2 5 1,6 8 17,-1 0 0,17 32 0,-11-16 45,-15-30-54,-1 0 0,1 0 0,0 1-1,0-1 1,0 0 0,0 0 0,0 0-1,0 0 1,0 0 0,0 0 0,0 0 0,0 0-1,1 0 1,-1 0 0,2 0 0,-2-1-3,0 0 0,0 0 0,0 0 1,0 0-1,0 0 0,0 0 1,0-1-1,0 1 0,0 0 0,0-1 1,0 1-1,-1 0 0,1-1 0,0 1 1,0-1-1,0 0 0,-1 1 1,1-1-1,0 0 0,-1 1 0,1-1 1,0 0-1,-1 0 0,1 1 0,0-3 1,10-14 160,17-35 0,-23 41-141,0 0 0,1 0 0,0 1-1,0-1 1,1 1 0,1 1 0,-1-1 0,2 2 0,16-16 0,-23 23-36,0 0 0,0 0 0,0 0 0,0 0 0,0 0 0,0 0 0,0 0 0,0 1 0,0-1 0,1 1 0,-1 0 0,0-1 0,0 1 0,1 0 0,-1 0 0,0 1 0,0-1 0,1 0 0,-1 1 0,0-1 0,0 1 1,0 0-1,0 0 0,0 0 0,0 0 0,0 0 0,0 0 0,0 0 0,0 1 0,0-1 0,-1 1 0,1-1 0,-1 1 0,3 2 0,4 7-39,0-1 0,-1 2 0,0-1 0,8 20 0,-11-23 19,3 8-9,-5-11 28,0 0 1,0 0 0,1 0-1,0 0 1,0 0 0,0 0-1,6 5 1,-9-10-1,1 1 1,-1-1-1,0 0 1,1 0-1,-1 0 0,1 0 1,-1 0-1,0 0 1,1 0-1,-1 0 0,0 0 1,1 0-1,-1 0 1,1 0-1,-1 0 0,0 0 1,1 0-1,-1 0 1,0 0-1,1-1 0,-1 1 1,0 0-1,1 0 1,-1 0-1,0-1 0,1 1 1,-1 0-1,0 0 1,1-1-1,-1 1 0,0 0 1,0 0-1,0-1 1,1 1-1,-1 0 0,0-1 1,0 1-1,0 0 1,0-1-1,1 1 0,-1-1 1,0 1-1,0 0 1,0-1-1,0 1 0,0 0 1,0-1-1,0 0 1,5-22-665,1-40-1734,2-17 866,1 41 593</inkml:trace>
</inkml:ink>
</file>

<file path=ppt/ink/ink3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0.721"/>
    </inkml:context>
    <inkml:brush xml:id="br0">
      <inkml:brushProperty name="width" value="0.05" units="cm"/>
      <inkml:brushProperty name="height" value="0.05" units="cm"/>
    </inkml:brush>
  </inkml:definitions>
  <inkml:trace contextRef="#ctx0" brushRef="#br0">15 1 20044,'-1'1'165,"0"0"-1,0 0 1,0 0-1,0 0 0,0 0 1,0 1-1,1-1 1,-1 0-1,0 1 1,1-1-1,-1 0 1,1 1-1,-1-1 0,1 1 1,-1-1-1,1 1 1,0 2-1,-2 30 771,1-29-461,1 20 278,1 0-1,6 41 0,-6-57-723,1 0 1,0 1-1,1-1 0,0 0 0,1-1 0,0 1 0,0 0 0,1-1 0,0 0 0,7 9 0,-10-15-43,0 1 0,0-1 0,0 0-1,1 0 1,-1 0 0,1 0-1,-1 0 1,1 0 0,0-1-1,0 1 1,0-1 0,0 0 0,0 0-1,0 0 1,0 0 0,0-1-1,0 1 1,0-1 0,0 1-1,1-1 1,-1 0 0,0-1 0,0 1-1,0 0 1,0-1 0,1 0-1,-1 0 1,4-1 0,5-4-49,-1 0 0,0-1 0,0 0 1,-1 0-1,15-14 0,-16 14 65,-9 6 1,0 1 0,1 0 1,-1 0-1,0 0 0,1 0 0,-1 0 1,0 0-1,0 1 0,1-1 1,-1 0-1,0 0 0,1 0 0,-1 0 1,0 0-1,0 0 0,1 0 0,-1 1 1,0-1-1,0 0 0,1 0 0,-1 0 1,0 1-1,0-1 0,0 0 1,1 0-1,-1 0 0,0 1 0,0-1 1,0 0-1,0 0 0,0 1 0,0-1 1,1 0-1,-1 1 0,0-1 0,0 0 1,0 0-1,0 1 0,0-1 0,0 0 1,0 1-1,0-1 0,0 0 1,0 1-1,2 14 43,-2-14-43,2 14 43,7 47 76,-8-58-112,0 0-1,0 1 0,1-1 0,0 0 0,-1 0 1,2 0-1,-1 0 0,0 0 0,1 0 0,5 6 0,-6-9-3,-1 0-1,1 0 0,0 0 0,-1 0 0,1 0 0,0 0 1,0 0-1,0-1 0,0 1 0,0-1 0,0 1 0,0-1 1,0 0-1,0 0 0,0 0 0,0 0 0,0 0 0,0 0 1,0 0-1,0-1 0,-1 1 0,1-1 0,0 1 1,0-1-1,0 0 0,0 0 0,0 0 0,2-2 0,6-4 19,0 1-1,-1-1 0,14-14 0,-19 17-12,5-5 6,-2 1-8,0 2 0,0-1 0,1 1 0,7-5 0,-14 10-9,1 0-1,-1 0 1,0 1-1,0-1 1,0 0-1,1 1 1,-1-1-1,0 1 1,0-1-1,1 1 0,-1 0 1,0 0-1,1 0 1,-1-1-1,0 1 1,1 0-1,-1 1 1,1-1-1,-1 0 1,0 0-1,1 1 1,-1-1-1,0 0 1,0 1-1,1-1 1,-1 1-1,0 0 1,0-1-1,0 1 1,0 0-1,1 0 1,-1 0-1,0 0 1,-1 0-1,3 1 1,6 14-19,-1 0 1,-1 0 0,0 1 0,-1-1-1,0 2 1,3 19 0,3 10 111,43 97 545,-24-71-134,-30-70-493,0 0 0,0 0 0,0 0 0,0 0 0,0 0 0,-1 0 0,0 0 0,1 0 0,-1 0 0,0 0 0,0 0 0,-1 0 0,1 0 0,-1 0 1,1 0-1,-1 0 0,0 0 0,0-1 0,0 1 0,0 0 0,-1 0 0,1-1 0,-1 1 0,0-1 0,0 1 0,0-1 0,0 0 0,0 0 0,0 0 0,0 0 0,-1 0 0,1 0 0,-1 0 0,1-1 0,-1 1 0,0-1 0,0 0 0,0 0 0,1 0 0,-1 0 0,0-1 0,0 1 0,0-1 0,0 0 0,0 1 0,0-1 0,0-1 0,-1 1 0,1 0 0,-4-2 0,1 0 24,0 1 0,0-2-1,1 1 1,-1-1 0,1 1 0,0-1-1,0-1 1,0 1 0,0-1 0,1 0 0,-1 0-1,1 0 1,0-1 0,0 1 0,1-1-1,-1 0 1,1 0 0,0-1 0,1 1-1,-5-10 1,5 9-61,0 0-1,1 0 1,-1 0 0,1-1-1,0 1 1,0 0 0,1-1-1,0 1 1,0-1-1,1 1 1,-1 0 0,2-1-1,-1 1 1,0 0-1,1 0 1,1-1 0,-1 1-1,1 1 1,4-8-1,2 0-286,2 0-1,0 1 0,0 0 0,16-11 0,-6 4 109,19-19-243</inkml:trace>
</inkml:ink>
</file>

<file path=ppt/ink/ink3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1.704"/>
    </inkml:context>
    <inkml:brush xml:id="br0">
      <inkml:brushProperty name="width" value="0.05" units="cm"/>
      <inkml:brushProperty name="height" value="0.05" units="cm"/>
    </inkml:brush>
  </inkml:definitions>
  <inkml:trace contextRef="#ctx0" brushRef="#br0">85 411 11402,'5'-13'1313,"0"-1"1,-1 1-1,-1-1 0,0 0 0,-1 0 0,1-18 0,-3 31-1235,0 1-1,0-1 1,0 0 0,0 1 0,0-1 0,1 1 0,-1-1-1,0 1 1,0-1 0,0 0 0,-1 1 0,1-1 0,0 1 0,0-1-1,0 1 1,0-1 0,0 0 0,-1 1 0,1-1 0,0 1-1,0-1 1,-1 1 0,1-1 0,-1 1 0,1 0 0,0-1 0,-1 1-1,1-1 1,-1 1 0,1 0 0,-1-1 0,1 1 0,-1 0-1,1-1 1,-1 1 0,1 0 0,-1 0 0,1 0 0,-1 0 0,1-1-1,-1 1 1,0 0 0,1 0 0,-1 0 0,1 0 0,-1 0-1,1 0 1,-1 0 0,0 1 0,1-1 0,-1 0 0,1 0 0,-1 0-1,1 0 1,-1 1 0,1-1 0,-1 1 0,-3 0 74,1 1 1,0 0-1,0 1 1,0-1 0,0 0-1,1 1 1,-1-1-1,-2 5 1,-4 7-41,0-1 0,2 2 0,0-1 0,-8 22 1,12-28-111,0 1-1,1-1 1,0 1 0,1 0 0,0-1 0,0 1 0,1 0 0,0 0 0,1 13 0,-1-21-2,0 0 0,0 0 0,0 0 0,0-1 0,1 1 0,-1 0 0,0 0 0,0 0 0,0-1 0,1 1 0,-1 0 0,0 0 0,1-1 0,-1 1 0,1 0 0,-1-1 0,1 1 0,-1 0 0,1-1 0,-1 1 0,1-1 0,0 1 0,-1 0 0,1-1 0,0 0 0,-1 1 0,1-1 0,0 1 0,0-1 0,-1 0 0,1 0 0,0 1 0,0-1 0,0 0 0,0 0 0,-1 0 0,1 0-1,0 0 1,0 0 0,0 0 0,0 0 0,-1 0 0,1-1 0,0 1 0,0 0 0,-1 0 0,1-1 0,0 1 0,1-1 0,3-2 1,-1 0 0,1 0 0,-1-1 0,0 1-1,0-1 1,5-6 0,7-11 22,-1 0 1,15-28-1,-16 24 3,25-32 1,-39 56-27,1 1-1,-1-1 1,0 1 0,1-1-1,-1 0 1,1 1 0,-1-1 0,0 1-1,1-1 1,-1 1 0,1-1 0,-1 1-1,1-1 1,0 1 0,-1 0 0,1-1-1,-1 1 1,1 0 0,0 0 0,-1-1-1,1 1 1,0 0 0,-1 0-1,1 0 1,0 0 0,-1 0 0,1 0-1,0 0 1,-1 0 0,1 0 0,0 0-1,-1 0 1,1 0 0,0 0 0,-1 1-1,1-1 1,0 0 0,-1 0-1,1 1 1,-1-1 0,1 0 0,0 1-1,-1-1 1,1 1 0,-1-1 0,1 1-1,-1-1 1,0 1 0,1-1 0,-1 1-1,1-1 1,-1 1 0,0 0-1,1-1 1,-1 1 0,0 0 0,0-1-1,1 2 1,2 7-8,0 0 0,-1-1 0,3 15-1,-4-16 3,3 10-6,0 6 2,0 1-1,2-1 0,1 0 0,1-1 0,1 0 0,12 23 0,-19-41 15,0-1 0,0 0 0,0-1 0,1 1 0,-1 0-1,1 0 1,-1-1 0,1 0 0,0 1 0,0-1 0,0 0 0,6 2 0,-6-3 3,-1 0 0,1 0 0,-1-1 0,1 0 0,-1 1 1,1-1-1,0 0 0,-1 0 0,1 0 0,0-1 0,-1 1 0,1-1 0,-1 1 1,1-1-1,-1 0 0,1 0 0,-1 0 0,0 0 0,4-3 0,2-1 17,0-1-1,-1 0 0,0 0 1,0-1-1,-1 0 0,1 0 0,7-13 1,2-5 61,15-32 1,-13 15-40,-2 0 1,-2 0-1,-2-2 0,-1 1 1,-3-2-1,-1 1 0,1-63 1,-9 80-119,-1 14-20,2 13 90,0 0 0,0 0-1,0 0 1,0-1 0,0 1 0,0 0 0,0 0-1,0 0 1,-1 0 0,1 0 0,0-1 0,0 1-1,0 0 1,0 0 0,0 0 0,0 0 0,0 0 0,0 0-1,0-1 1,0 1 0,0 0 0,-1 0 0,1 0-1,0 0 1,0 0 0,0 0 0,0 0 0,0 0-1,0 0 1,-1 0 0,1 0 0,0 0 0,0 0-1,0-1 1,0 1 0,0 0 0,-1 0 0,1 0-1,0 0 1,0 0 0,0 1 0,0-1 0,0 0-1,-1 0 1,1 0 0,0 0 0,-1 3-17,0 0 1,1 0 0,-1 0-1,1 0 1,0 1-1,0-1 1,0 0-1,0 5 1,1-1-4,0 33-37,8 54 1,-6-77 74,1-1 0,0 0 0,1 0 0,1-1 0,0 0 0,11 19 0,44 63 64,-29-47-93,30 63 0,-168-277-57,92 144 145,-1 1 1,0 0-1,-1 1 1,-1 1 0,-1 0-1,-33-23 1,45 36 1,2 2 31,6 2-22,18 4-96,12-4-684,0-1 0,0-2 0,40-9-1,-67 12 701,35-8-561</inkml:trace>
</inkml:ink>
</file>

<file path=ppt/ink/ink3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2.636"/>
    </inkml:context>
    <inkml:brush xml:id="br0">
      <inkml:brushProperty name="width" value="0.05" units="cm"/>
      <inkml:brushProperty name="height" value="0.05" units="cm"/>
    </inkml:brush>
  </inkml:definitions>
  <inkml:trace contextRef="#ctx0" brushRef="#br0">1 39 16756,'0'0'86,"0"0"0,0-1 0,1 1 0,-1 0 0,0 0 0,0-1 0,1 1 0,-1 0 0,0 0 0,0-1 0,1 1 0,-1 0-1,0 0 1,1 0 0,-1 0 0,0-1 0,1 1 0,-1 0 0,0 0 0,1 0 0,-1 0 0,0 0 0,1 0 0,-1 0 0,0 0 0,1 0 0,-1 0 0,0 0 0,1 0 0,0 0 0,8 10 1000,4 21-51,-11-26-435,23 72 1537,23 122 1,-11-37-1327,-36-156-767,0-1 19,0 0-1,1 0 0,0 0 1,-1 0-1,1-1 0,5 8 1,-7-12-58,0 0 1,0 0 0,0 1-1,0-1 1,0 0 0,0 0-1,1 0 1,-1 0 0,0 0-1,0 1 1,0-1 0,0 0-1,1 0 1,-1 0 0,0 0-1,0 0 1,0 0 0,1 0-1,-1 0 1,0 0 0,0 0-1,0 0 1,1 1 0,-1-1-1,0 0 1,0 0 0,0-1-1,1 1 1,-1 0 0,0 0-1,0 0 1,0 0-1,1 0 1,-1 0 0,0 0-1,0 0 1,0 0 0,0 0-1,1 0 1,-1-1 0,0 1-1,0 0 1,0 0 0,0 0-1,1 0 1,-1 0 0,0-1-1,0 1 1,0 0 0,0 0-1,0 0 1,0-1 0,5-12 171,-3-2-64,-1-1 1,-1 0-1,0 0 1,-1 1-1,-3-18 1,-2-2 14,-13-41 1,18 72-145,0-1 1,-1 1 0,0 0 0,1-1-1,-2 1 1,-3-7 0,1 10-95,4 7 42,2 8-8,0-9 69,0-1 0,1 0-1,-1 1 1,1-1 0,-1 0-1,1 0 1,0 0 0,1 0-1,-1-1 1,1 1-1,0 0 1,-1-1 0,2 0-1,-1 0 1,0 0 0,1 0-1,-1 0 1,1-1 0,0 1-1,0-1 1,0 0-1,0 0 1,0-1 0,0 1-1,0-1 1,1 0 0,-1 0-1,0 0 1,1-1-1,-1 1 1,1-1 0,-1 0-1,1-1 1,-1 1 0,1-1-1,-1 0 1,0 0 0,1 0-1,-1 0 1,0-1-1,8-3 1,0-2 19,0 0 0,-1-1-1,0 0 1,0-1 0,-1 0 0,0 0 0,0-1-1,-1-1 1,-1 1 0,0-2 0,8-13 0,-7 10 7,-2 0 1,0 0 0,0-1 0,-2 1 0,0-2 0,-1 1-1,0 0 1,2-31 0,-6 38-10,0 0 0,-1 1 0,0-1 0,-3-15-1,3 22-8,1 0-1,-1 0 0,0 0 0,0 0 1,0 0-1,0 1 0,0-1 0,0 0 0,0 0 1,-1 1-1,0-3 0,1 4 0,0-1-1,0 1 1,0-1-1,1 1 1,-1-1-1,0 1 1,0 0-1,0 0 1,0-1 0,0 1-1,0 0 1,0 0-1,1 0 1,-1 0-1,0 0 1,0 0-1,0 0 1,0 0-1,0 0 1,0 0-1,0 1 1,0-1 0,0 0-1,1 0 1,-3 2-1,0 0-2,-1 0-1,1 1 1,0-1-1,0 1 0,0 0 1,0 0-1,0 0 1,1 1-1,-1-1 1,1 1-1,0-1 1,0 1-1,0 0 1,1-1-1,-3 9 0,-1 6-17,1-1-1,-3 24 1,5-29 15,0 1 1,2 0-1,-1-1 1,2 1-1,-1 0 0,2 0 1,5 22-1,-6-30 9,1 0-1,0 0 1,0 0-1,1 0 1,-1-1-1,1 1 1,0-1-1,0 0 1,0 0-1,1 0 1,0 0-1,0 0 1,0-1-1,0 0 1,0 1-1,0-2 1,1 1-1,0 0 1,-1-1-1,1 0 1,8 2-1,0-1 5,-1 0-1,1-1 0,-1-1 0,1 0 1,0-1-1,0 0 0,0-1 0,-1 0 1,1-1-1,-1-1 0,1 0 0,-1 0 1,0-1-1,0-1 0,0 0 0,-1-1 1,1 0-1,17-13 0,-25 15-1,0 0-1,0 0 1,-1 0-1,0-1 0,0 0 1,0 1-1,0-1 1,2-7-1,-4 11-2,0-1 0,0 0-1,-1 0 1,1 0 0,-1 1 0,1-1-1,-1 0 1,0 0 0,1 0-1,-1 0 1,0 0 0,0 0 0,0 0-1,-1 0 1,1 0 0,0 0 0,-1 0-1,1 1 1,-1-1 0,0 0-1,0 0 1,0 0 0,0 1 0,0-1-1,0 0 1,-1-1 0,1 2-2,0 1 0,1-1 0,-1 1 0,0-1 0,0 0 0,1 1 0,-1 0 0,0-1 0,0 1 0,0-1 0,0 1 0,1 0 0,-1 0 0,0-1 0,0 1 0,0 0 0,0 0 0,0 0 0,0 0 0,0 0 0,0 0 0,0 0 0,0 1 0,-1-1 0,0 1-1,1 0 1,-1 0-1,0 0 0,1 0 1,-1 0-1,1 0 0,-1 1 1,1-1-1,0 1 0,0-1 1,-2 3-1,-1 2-3,1 0 1,-1 0-1,1 0 1,1 0-1,-4 10 1,4-7-39,1-1 1,0 1 0,0-1-1,0 1 1,1 0 0,0-1 0,1 1-1,0-1 1,1 1 0,-1-1 0,6 15-1,-6-19-5,1 0 0,-1-1-1,1 0 1,0 1 0,0-1 0,0 0-1,1 0 1,-1 0 0,1 0-1,-1 0 1,1 0 0,0-1-1,0 1 1,0-1 0,0 0-1,1 0 1,-1 0 0,0 0-1,1-1 1,0 0 0,-1 1 0,1-1-1,0 0 1,-1-1 0,1 1-1,0-1 1,0 0 0,6 0-1,22-5-278</inkml:trace>
</inkml:ink>
</file>

<file path=ppt/ink/ink3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3.296"/>
    </inkml:context>
    <inkml:brush xml:id="br0">
      <inkml:brushProperty name="width" value="0.05" units="cm"/>
      <inkml:brushProperty name="height" value="0.05" units="cm"/>
    </inkml:brush>
  </inkml:definitions>
  <inkml:trace contextRef="#ctx0" brushRef="#br0">0 260 14859,'1'1'158,"-1"1"1,0-1-1,1 1 0,-1-1 1,1 1-1,-1-1 0,1 0 1,0 1-1,0-1 0,-1 0 1,1 1-1,0-1 0,0 0 1,0 0-1,0 0 0,1 0 1,-1 0-1,0 0 0,0 0 1,0 0-1,1 0 0,-1-1 1,1 1-1,-1-1 0,0 1 1,1-1-1,2 1 0,3 1 442,0 0-1,0-1 1,0 0 0,14 0-1,-9-2-354,0 0 0,0-1 0,0-1 0,-1 1 0,1-2 0,0 0 0,-1 0 0,0-1 0,0-1 0,-1 0 0,18-12 0,-15 8-118,0 0 0,0-1 0,-1 0 1,-1-1-1,0 0 0,-1-1 0,0 0 1,9-17-1,-16 25-71,-1 0-1,1 0 1,-1 0 0,0 0 0,-1-1-1,1 1 1,-1-1 0,0 1 0,-1-1-1,1-5 1,-1 8-32,0 1-1,-1 0 1,1 0 0,0-1 0,-1 1-1,0 0 1,1 0 0,-1 0 0,0 0-1,0 0 1,0 0 0,0 0 0,-1 0-1,1 0 1,-1 1 0,1-1 0,-1 0-1,1 1 1,-1-1 0,0 1-1,0 0 1,1-1 0,-1 1 0,0 0-1,0 0 1,0 0 0,-3 0 0,-1-1 5,0 1 1,0 0 0,0 0-1,0 1 1,0-1 0,0 1 0,0 1-1,1-1 1,-1 1 0,0 0 0,0 0-1,0 1 1,1-1 0,-1 1-1,1 1 1,-1-1 0,1 1 0,0 0-1,-8 6 1,4-3-20,0 1 1,0 1-1,1-1 1,0 1-1,1 1 1,0-1-1,0 1 1,1 1-1,-9 15 0,10-13 11,0 1 0,1 0-1,0 0 1,1 1 0,0-1-1,1 1 1,0 22-1,2-30-25,-1-1 0,1 1-1,1 0 1,-1-1 0,1 1-1,0 0 1,1-1-1,-1 1 1,1-1 0,0 1-1,0-1 1,1 0-1,0 0 1,-1 0 0,2 0-1,-1-1 1,1 1 0,-1-1-1,1 0 1,8 7-1,-7-9-112,0 1-1,0-1 1,0 0-1,0 0 1,0 0-1,1-1 0,-1 0 1,0 0-1,1 0 1,-1-1-1,1 0 1,-1 0-1,1 0 0,8-2 1,8-3-406,0 0 1,26-10-1,-35 10 533,56-18-619,2-5-206</inkml:trace>
</inkml:ink>
</file>

<file path=ppt/ink/ink3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3.715"/>
    </inkml:context>
    <inkml:brush xml:id="br0">
      <inkml:brushProperty name="width" value="0.05" units="cm"/>
      <inkml:brushProperty name="height" value="0.05" units="cm"/>
    </inkml:brush>
  </inkml:definitions>
  <inkml:trace contextRef="#ctx0" brushRef="#br0">262 98 15491,'-5'-10'690,"0"2"-1,-1-1 1,0 1-1,0-1 1,-1 2-1,0-1 1,-16-12 0,19 17-505,1 1 0,-1 0 1,1 0-1,-1 0 1,1 1-1,-1-1 0,0 1 1,0 0-1,0 0 1,0 0-1,0 1 0,1-1 1,-1 1-1,0 0 1,0 0-1,0 0 1,0 1-1,0 0 0,0-1 1,0 1-1,0 0 1,0 1-1,-5 2 0,3-1-77,-1 2 0,1-1 0,0 1 0,0 0 0,0 0 0,0 0 0,1 1 0,0 0 0,0 0 0,1 0 0,0 1-1,0 0 1,0 0 0,1 0 0,0 0 0,0 0 0,-2 10 0,2-6-56,0 0 1,1 0-1,0 1 1,1-1-1,0 1 1,1 0-1,0-1 0,1 1 1,1-1-1,4 23 1,-5-30-63,1 0 0,-1-1 0,1 1 0,-1 0 0,1-1 0,0 1 0,1-1 0,-1 1 0,0-1 0,1 0 0,0 0 1,0 0-1,0 0 0,0-1 0,0 1 0,0-1 0,7 4 0,-5-4-97,1 0 1,0-1-1,-1 1 0,1-1 1,0 0-1,-1-1 1,1 1-1,0-1 0,0 0 1,0-1-1,6 0 0,11-4-219,-1-1 0,1-1 0,-1-1 0,-1-1 1,22-12-1,17-11-344</inkml:trace>
</inkml:ink>
</file>

<file path=ppt/ink/ink3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4.599"/>
    </inkml:context>
    <inkml:brush xml:id="br0">
      <inkml:brushProperty name="width" value="0.05" units="cm"/>
      <inkml:brushProperty name="height" value="0.05" units="cm"/>
    </inkml:brush>
  </inkml:definitions>
  <inkml:trace contextRef="#ctx0" brushRef="#br0">143 71 13515,'1'0'178,"0"0"-1,0 0 1,0-1-1,0 1 1,0-1 0,1 1-1,-1-1 1,0 1-1,0-1 1,-1 0 0,1 1-1,0-1 1,0 0-1,0 0 1,0 1 0,-1-1-1,1 0 1,0 0 0,-1 0-1,1 0 1,-1 0-1,1 0 1,-1 0 0,1 0-1,-1-1 1,0 1-1,1 0 1,-1 0 0,0 0-1,0 0 1,0 0 0,0-1-1,0-1 1,-1 1 94,0 1 1,0-1-1,-1 0 1,1 1 0,0-1-1,0 1 1,-1-1-1,1 1 1,-1 0 0,0 0-1,1-1 1,-1 1-1,0 0 1,1 1-1,-1-1 1,0 0 0,0 0-1,0 1 1,-2-1-1,0 0-143,0 0 0,0 0 0,0 0 0,0 1 0,-1-1 0,1 1 0,0 0 0,0 0 0,0 1 0,0-1 0,0 1 0,0 0 0,0 0 0,0 0 0,0 1 0,0-1 0,1 1 0,-1 0 0,0 0 0,-3 3 0,3-1-121,0 0 0,0 0 0,1 0 1,0 0-1,0 1 0,0-1 0,0 1 1,0 0-1,1-1 0,0 1 1,0 0-1,0 1 0,1-1 0,0 0 1,-1 7-1,1-3 8,0-1-1,0 1 1,1 0 0,0 0-1,1-1 1,0 1 0,3 15-1,-3-22-7,-1-1-1,1 1 0,0 0 0,0 0 0,0 0 1,0 0-1,0-1 0,0 1 0,0 0 0,0-1 1,1 1-1,-1-1 0,1 1 0,-1-1 0,1 0 1,0 1-1,-1-1 0,1 0 0,0 0 0,0 0 1,0-1-1,-1 1 0,1 0 0,0-1 0,0 1 1,0-1-1,0 0 0,0 1 0,0-1 0,1 0 1,-1 0-1,0-1 0,0 1 0,0 0 0,0-1 1,0 1-1,0-1 0,-1 1 0,4-2 0,12-5 23,0-1-1,0-1 1,-1 0-1,0-1 0,-1 0 1,0-2-1,18-17 1,42-29 18,-66 52-45,1 0 0,0 0 1,0 1-1,0 1 0,1 0 1,13-4-1,-22 8-3,1-1-1,-1 0 0,1 1 1,0 0-1,-1-1 1,1 1-1,0 0 1,0 0-1,-1 1 1,1-1-1,0 1 1,-1-1-1,1 1 0,-1 0 1,1 0-1,0 0 1,-1 0-1,3 2 1,-2-1-1,0 1 1,-1-1-1,1 1 1,-1 0 0,0 0-1,0 0 1,0 0-1,0 0 1,0 1-1,-1-1 1,1 0 0,0 7-1,21 74 112,-23-83-102,0 0 0,1 0 1,-1 0-1,0 0 0,0-1 1,0 1-1,0 0 0,1 0 0,-1-1 1,0 1-1,1 0 0,-1 0 1,1-1-1,-1 1 0,1 0 0,-1-1 1,1 1-1,-1 0 0,1-1 1,0 1-1,-1-1 0,1 1 0,0-1 1,-1 0-1,1 1 0,0-1 1,0 0-1,0 1 0,-1-1 0,1 0 1,0 0-1,0 1 0,0-1 1,-1 0-1,1 0 0,0 0 0,0 0 1,0 0-1,0-1 0,-1 1 1,1 0-1,0 0 0,0 0 0,0-1 1,-1 1-1,1 0 0,0-1 1,0 1-1,0-1 0,5-3 50,0 0-1,-1-1 0,1 0 1,7-8-1,-9 9-29,5-6 54,0 0-49,-1 1 0,1 1 0,1-1 0,0 2 0,13-9 0,-21 14-42,1 1 0,-1 0 0,0 0 1,1 0-1,-1 0 0,1 1 0,-1-1 1,1 0-1,-1 1 0,1 0 1,0 0-1,-1 0 0,1 0 0,-1 0 1,1 0-1,0 1 0,-1-1 0,1 1 1,-1 0-1,1-1 0,-1 1 0,0 0 1,1 1-1,-1-1 0,0 0 0,0 1 1,1-1-1,-1 1 0,0 0 0,-1-1 1,4 5-1,18 24-110,-19-23 102,0 0 0,1-1 0,0 0 0,0 0 0,11 9 0,-14-14 18,0 1 1,0-1-1,-1-1 0,1 1 1,0 0-1,0 0 0,0-1 1,0 1-1,0-1 0,0 1 1,0-1-1,0 0 1,0 0-1,1 0 0,-1 0 1,0 0-1,0 0 0,0-1 1,0 1-1,0-1 0,0 1 1,0-1-1,0 0 0,0 0 1,-1 0-1,4-2 0,10-7 28,-1 0 0,18-18-1,-16 14-27,24-17-1,-35 27-17,0 1 0,0 1 1,0-1-1,1 1 1,-1 0-1,1 0 1,-1 0-1,1 1 1,10-2-1,-12 3 2,0 1-1,0-1 0,0 1 0,0 0 1,-1 0-1,1 0 0,0 0 1,-1 1-1,1-1 0,-1 1 1,1 0-1,-1 0 0,0 0 1,0 1-1,0-1 0,0 1 0,0 0 1,3 3-1,-3-2 14,0-1 0,0 0-1,1 0 1,0 0 0,-1 0 0,1-1 0,0 1-1,0-1 1,0 0 0,0 0 0,1-1 0,5 3 0,-6-4 12,0 0 0,0 1 0,0-1 0,0 0 1,1-1-1,-1 1 0,0-1 0,0 0 1,0 0-1,0 0 0,0-1 0,-1 1 0,1-1 1,0 0-1,0 0 0,5-4 0,2-3-23,-1 0-1,-1-1 0,16-19 0,6-7-332,-31 36 334,0-1-1,0 1 1,0 0-1,1 0 1,-1 0-1,0-1 1,0 1-1,0 0 1,1 0-1,-1 0 1,0-1-1,0 1 1,1 0-1,-1 0 1,0 0-1,0 0 1,1 0-1,-1 0 1,0-1-1,1 1 1,-1 0-1,0 0 1,1 0-1,-1 0 1,0 0-1,0 0 1,1 0-1,-1 0 1,0 0-1,1 1 1,-1-1-1,0 0 1,1 0-1,-1 0 1,0 0-1,6 13-204,-4 25 98,-2-29 91,0-1 46,1-1-1,0 1 1,1-1-1,3 12 0,-5-18-22,1 0-1,-1 0 1,1 0-1,-1 0 0,1 0 1,-1 0-1,1 0 1,-1 0-1,1-1 0,0 1 1,-1 0-1,1 0 0,0-1 1,0 1-1,0-1 1,0 1-1,-1 0 0,3 0 1,-2-1-28,0 0 0,0 0 0,0 0 0,0-1 1,0 1-1,0 0 0,0 0 0,1 0 0,-1-1 0,0 1 1,0-1-1,0 1 0,0-1 0,0 1 0,-1-1 0,1 0 0,0 1 1,0-1-1,0 0 0,0 1 0,1-3 0,2-3-234,0 0 0,-1 0-1,1 0 1,-1 0 0,0-1-1,-1 1 1,1-1 0,-1 0 0,-1 0-1,1 1 1,0-13 0,3-18-489</inkml:trace>
</inkml:ink>
</file>

<file path=ppt/ink/ink3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5.063"/>
    </inkml:context>
    <inkml:brush xml:id="br0">
      <inkml:brushProperty name="width" value="0.05" units="cm"/>
      <inkml:brushProperty name="height" value="0.05" units="cm"/>
    </inkml:brush>
  </inkml:definitions>
  <inkml:trace contextRef="#ctx0" brushRef="#br0">23 1 18908,'-12'3'2193,"6"5"-1281,2-2-384,4 3 1288,0 0-456,3-4-871,4-2-617,1-3 208,4-5-144,2-7-128</inkml:trace>
</inkml:ink>
</file>

<file path=ppt/ink/ink3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5.473"/>
    </inkml:context>
    <inkml:brush xml:id="br0">
      <inkml:brushProperty name="width" value="0.05" units="cm"/>
      <inkml:brushProperty name="height" value="0.05" units="cm"/>
    </inkml:brush>
  </inkml:definitions>
  <inkml:trace contextRef="#ctx0" brushRef="#br0">200 17 18820,'4'-3'933,"8"-8"876,-10 8-1038,-8 5 34,-2 2-225,-1 1 1,1 0-1,0 0 0,0 1 0,0 0 0,-11 12 0,-39 47 396,52-56-861,-8 7 1,0 1 1,-15 29-1,25-40-97,1 1 1,0 0-1,0 0 0,1 0 1,0 0-1,0 0 0,1 0 1,0 1-1,0-1 0,0 15 0,1-20-13,0 0 0,1 0 0,-1 0 0,0 0 0,1 0 0,0 0 0,-1 0 0,1 0 0,0 0 0,0 0 0,0-1 0,0 1 0,0 0-1,0-1 1,1 1 0,-1 0 0,0-1 0,1 0 0,-1 1 0,1-1 0,2 2 0,0-1-9,0 0 0,0-1 0,0 1 1,1-1-1,-1 0 0,0 0 0,1 0 1,-1-1-1,7 1 0,6-2-212,-1 0 0,1-1 0,-1-1 0,20-5 0,114-33-1752,-107 31 1364</inkml:trace>
</inkml:ink>
</file>

<file path=ppt/ink/ink3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6.590"/>
    </inkml:context>
    <inkml:brush xml:id="br0">
      <inkml:brushProperty name="width" value="0.05" units="cm"/>
      <inkml:brushProperty name="height" value="0.05" units="cm"/>
    </inkml:brush>
  </inkml:definitions>
  <inkml:trace contextRef="#ctx0" brushRef="#br0">5 57 12979,'-3'-44'3405,"1"31"1460,63 279 339,25 127-5109,-83-379-80,-3-11-2,1 1 0,-1 0 1,1 0-1,0 0 0,1 0 0,1 4 0,-1-13 23,-1-1 1,0 0-1,0 0 1,0 0-1,-1-7 1,1-145 187,9-163-150,-10 311-80,2 1 0,-1 0 0,1-1 0,1 1 0,-1 0-1,2 0 1,4-11 0,-6 18-2,-1 0 0,1 0 0,-1 0 0,1-1 0,0 1 0,0 1 0,0-1 0,0 0 0,0 0 0,0 1 0,0-1 0,0 1 0,1 0-1,-1 0 1,1 0 0,-1 0 0,1 0 0,-1 0 0,1 1 0,-1-1 0,1 1 0,0-1 0,-1 1 0,1 0 0,0 0 0,-1 1 0,1-1 0,-1 0 0,1 1 0,3 0 0,0 1-8,0 0 0,0 0 1,0 1-1,0-1 0,-1 1 0,1 1 1,-1-1-1,0 1 0,0-1 1,0 2-1,0-1 0,0 0 0,-1 1 1,0 0-1,0 0 0,-1 0 0,1 1 1,-1-1-1,0 1 0,2 7 1,-2-6 34,0 1 1,-1-1-1,0 1 1,-1 0 0,0 0-1,0 0 1,-1 0 0,0 0-1,0 0 1,-1 0 0,0 0-1,0 0 1,-1 0-1,0 0 1,-5 12 0,2-8 50,-1 0 0,-1-1 1,0 0-1,-1 0 0,1 0 0,-14 12 1,18-20-71,0 0 1,0 1-1,0-1 1,0-1-1,-1 1 1,0 0-1,1-1 1,-1 0-1,0 0 1,0 0 0,0 0-1,0-1 1,-1 1-1,1-1 1,0 0-1,-1-1 1,1 1-1,0-1 1,-1 1-1,1-1 1,-1-1-1,-4 0 1,7 1-78,1-1 1,-1 1 0,1-1-1,-1 0 1,1 1-1,0-1 1,-1 0 0,1 0-1,0 0 1,-1 0-1,1 0 1,0 0 0,0-1-1,0 1 1,0 0 0,0-1-1,0 1 1,0 0-1,1-1 1,-1 1 0,0-1-1,1 1 1,-1-1-1,1 1 1,0-1 0,-1 0-1,1 1 1,0-1-1,0 0 1,0 1 0,0-1-1,0 1 1,0-1-1,1 0 1,-1 1 0,1-1-1,-1 1 1,2-3-1,-1-1-151,1 0 0,0 0 0,0 0 0,0 1 0,1-1 0,0 1-1,0 0 1,0-1 0,0 1 0,0 0 0,6-3 0,11-7-741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39.696"/>
    </inkml:context>
    <inkml:brush xml:id="br0">
      <inkml:brushProperty name="width" value="0.05" units="cm"/>
      <inkml:brushProperty name="height" value="0.05" units="cm"/>
    </inkml:brush>
  </inkml:definitions>
  <inkml:trace contextRef="#ctx0" brushRef="#br0">96 0 19412,'-11'29'1825,"-1"10"-1089,-5 5-304,0 4 1016,0 0-528,5 0-464,3-5-296,11-14-912,4-8-1048,9-15 1488,2-10-280,1-22-280</inkml:trace>
</inkml:ink>
</file>

<file path=ppt/ink/ink3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7.570"/>
    </inkml:context>
    <inkml:brush xml:id="br0">
      <inkml:brushProperty name="width" value="0.05" units="cm"/>
      <inkml:brushProperty name="height" value="0.05" units="cm"/>
    </inkml:brush>
  </inkml:definitions>
  <inkml:trace contextRef="#ctx0" brushRef="#br0">11 325 15067,'-2'3'275,"1"0"-1,-1 1 1,1-1 0,0 0-1,0 1 1,0-1 0,0 1-1,1-1 1,0 1 0,-1 0-1,1-1 1,0 1-1,1-1 1,-1 1 0,1-1-1,-1 1 1,1-1 0,0 1-1,3 6 1,-2-8-140,-1 1 1,1-1-1,-1 0 1,1 1-1,0-1 1,0 0-1,0 0 1,0 0-1,0 0 1,1-1-1,-1 1 1,0-1-1,1 1 1,-1-1-1,1 0 1,0 0-1,-1 0 1,1 0-1,0 0 1,0-1-1,-1 1 1,1-1 0,0 0-1,0 0 1,0 0-1,3 0 1,1-1-4,0-1 0,0 0 0,0 0 0,0 0 1,0-1-1,-1 0 0,1-1 0,-1 1 0,0-1 1,0 0-1,0-1 0,0 1 0,-1-1 0,1-1 1,6-8-1,3-5 158,0 0 0,-2-1 0,16-31 0,-19 31 11,0 0 0,12-42 0,-20 53-215,1 0-1,-2 0 1,1-1-1,-1 1 0,-1 0 1,0-1-1,0 1 1,0 0-1,-4-16 1,4 24-74,-1-1 1,1 1 0,0-1 0,-1 1 0,1 0 0,-1-1-1,0 1 1,1-1 0,-1 1 0,0 0 0,0 0-1,0 0 1,0-1 0,0 1 0,0 0 0,0 0 0,0 0-1,-2-1 1,2 2-4,0 0 1,0-1-1,0 1 0,-1 0 0,1 0 0,0 0 0,0 0 0,0 0 1,0 0-1,0 0 0,0 0 0,0 0 0,0 1 0,0-1 1,0 0-1,0 1 0,0-1 0,0 1 0,-2 0 0,-1 2 6,-1 1-1,0 0 0,1 0 1,0 0-1,0 0 1,0 1-1,0-1 0,-3 7 1,-1 4-25,0 0 1,1 1 0,0 0 0,2 1 0,0-1-1,0 1 1,2 0 0,0 0 0,1 1-1,1-1 1,0 0 0,4 35 0,-3-50 7,0 1-1,1 0 1,-1-1 0,1 1 0,-1-1 0,1 1 0,0-1 0,0 1 0,0-1 0,1 0-1,-1 1 1,0-1 0,1 0 0,0 0 0,-1 0 0,1 0 0,0 0 0,0 0-1,0 0 1,0-1 0,4 3 0,-2-3 1,0 0 0,0 0 0,0 0 0,1-1-1,-1 1 1,0-1 0,0 0 0,0-1 0,0 1 0,0-1-1,0 0 1,0 0 0,7-2 0,91-34 15,-65 21-53,68-17 1,-94 30 24,1 1 0,0 0 1,-1 1-1,1 0 1,0 1-1,0 1 0,0-1 1,0 2-1,0 0 0,15 4 1,-22-4 1,-1 0 0,1 0 1,0 0-1,-1 1 0,0-1 1,1 1-1,-1 0 0,4 4 1,-6-5 10,0-1 1,-1 1-1,1 0 1,-1-1 0,0 1-1,0 0 1,1 0-1,-1 0 1,0 0-1,-1 0 1,1 0-1,0 0 1,0 0-1,-1 0 1,0 0 0,1 0-1,-1 0 1,0 1-1,0-1 1,0 0-1,0 3 1,0-5 5,0 0 1,0 1-1,0-1 1,-1 0-1,1 1 1,0-1-1,0 0 1,0 1-1,0-1 1,0 0-1,0 0 1,-1 1-1,1-1 1,0 0-1,0 1 1,0-1-1,-1 0 1,1 0-1,0 0 1,-1 1-1,1-1 1,0 0-1,0 0 1,-1 0-1,1 1 1,0-1-1,-1 0 1,1 0-1,0 0 1,-1 0-1,1 0 1,0 0-1,-1 0 1,1 0-1,0 0 1,-1 0-1,1 0 1,0 0-1,-1 0 1,1 0-1,0 0 1,-1 0-1,1 0 0,0-1 1,0 1-1,-1 0 1,1 0-1,0 0 1,-1 0-1,1-1 1,0 1-1,0 0 1,-1 0-1,1-1 1,0 1-1,0 0 1,0 0-1,-1-1 1,-16-18 237,-7-19 18,2-2 0,1 0 0,-16-50 0,32 78-226,4 11-32,-3-9-17,0 0 0,0 0 0,1 0 0,-3-17 0,6 27 0,0-1 1,0 0-1,0 1 0,0-1 0,0 0 1,0 0-1,0 1 0,0-1 1,0 0-1,0 1 0,0-1 1,1 0-1,-1 1 0,0-1 1,0 0-1,1 1 0,-1-1 0,0 1 1,1-1-1,-1 0 0,1 1 1,-1-1-1,1 1 0,-1-1 1,1 1-1,-1-1 0,1 1 1,-1 0-1,1-1 0,0 1 1,-1 0-1,1-1 0,0 1 0,-1 0 1,1 0-1,0-1 0,-1 1 1,1 0-1,0 0 0,-1 0 1,1 0-1,0 0 0,-1 0 1,1 0-1,0 0 0,0 0 0,0 1 1,7 0-213,-1 1 1,0 0 0,13 5-1,-9-3-81,1 0-28,0-1-1,0 0 0,0-1 1,0 0-1,1-1 0,-1 0 1,0-1-1,1-1 1,-1 0-1,0 0 0,0-1 1,0-1-1,0 0 0,0-1 1,0 0-1,-1 0 1,20-12-1,12-15-692</inkml:trace>
</inkml:ink>
</file>

<file path=ppt/ink/ink3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8.006"/>
    </inkml:context>
    <inkml:brush xml:id="br0">
      <inkml:brushProperty name="width" value="0.05" units="cm"/>
      <inkml:brushProperty name="height" value="0.05" units="cm"/>
    </inkml:brush>
  </inkml:definitions>
  <inkml:trace contextRef="#ctx0" brushRef="#br0">68 1 16476,'-3'53'987,"2"1"1,3-1 0,2 0-1,2 0 1,3 0 0,2 0-1,18 52 1,16 16-323,7 24-343,-51-141-317,8 31 37,-9-33-36,0 0 1,1-1-1,-1 1 1,0 0 0,0 0-1,0 0 1,0-1-1,0 1 1,0 0 0,0 0-1,-1-1 1,1 1-1,-1 0 1,1-1 0,-2 4-1,1-5-4,1 0 0,0 0 0,0 1 0,-1-1 0,1 0 0,0 0 0,-1 0-1,1 0 1,0 0 0,-1 0 0,1 1 0,0-1 0,-1 0 0,1 0 0,0 0 0,-1 0 0,1 0 0,0-1-1,-1 1 1,1 0 0,0 0 0,-1 0 0,1 0 0,0 0 0,-1 0 0,1 0 0,0-1 0,-1 1 0,1 0 0,0 0-1,0 0 1,-1-1 0,1 1 0,0-1 0,-12-11 62,-21-36 389,1-2 0,-27-61 1,10 19 505,41 80-813,4 6-23,0 0-1,1-1 1,-1 0-1,1 0 1,-2-7-1,5 13-112,-1 0 0,1 0-1,0 0 1,0 0 0,0 0-1,0 0 1,0-1 0,0 1-1,0 0 1,0 0 0,0 0-1,0 0 1,1 0-1,-1 0 1,0 0 0,1 0-1,-1 0 1,1 0 0,-1 0-1,1 0 1,-1 0 0,1 1-1,0-1 1,-1 0 0,1 0-1,0 1 1,0-1 0,-1 0-1,1 1 1,0-1-1,0 0 1,0 1 0,0-1-1,0 1 1,0 0 0,0-1-1,0 1 1,0 0 0,0 0-1,0-1 1,0 1 0,2 0-1,85-9-1685,-55 7 1295,42-9-1,-22-1-106,5-2-33</inkml:trace>
</inkml:ink>
</file>

<file path=ppt/ink/ink3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8.588"/>
    </inkml:context>
    <inkml:brush xml:id="br0">
      <inkml:brushProperty name="width" value="0.05" units="cm"/>
      <inkml:brushProperty name="height" value="0.05" units="cm"/>
    </inkml:brush>
  </inkml:definitions>
  <inkml:trace contextRef="#ctx0" brushRef="#br0">178 48 15851,'-2'-2'284,"0"0"-1,-1 0 0,1 0 0,-1 0 0,1 0 0,-1 1 0,0-1 0,1 1 0,-1-1 1,0 1-1,0 0 0,0 0 0,0 1 0,0-1 0,-1 0 0,1 1 0,0 0 0,0 0 1,0 0-1,0 0 0,0 0 0,-1 1 0,-5 1 0,4 0-162,-1 1 1,1-1-1,0 1 0,0 1 1,0-1-1,0 0 0,1 1 0,0 0 1,-1 0-1,1 1 0,1-1 1,-1 1-1,0 0 0,1 0 0,0 0 1,1 0-1,-1 0 0,1 1 1,-2 5-1,-1 3 14,1-1 0,0 1 1,1 0-1,1 0 0,0 0 1,1 26-1,1-30-60,1-1-1,0 1 1,1-1 0,0 1 0,4 9-1,-6-17-60,0 0 0,1 0 0,0 0 0,0 0 0,-1-1 0,1 1 0,0 0-1,0 0 1,1-1 0,-1 1 0,0-1 0,0 1 0,1-1 0,-1 0-1,1 0 1,-1 1 0,1-1 0,0 0 0,-1 0 0,1 0 0,0-1-1,0 1 1,-1 0 0,1-1 0,0 1 0,0-1 0,0 1 0,0-1 0,0 0-1,0 0 1,4 0 0,0-2-1,1 0 1,0-1-1,-1 1 0,0-1 1,1 0-1,-1-1 1,0 0-1,-1 0 0,1 0 1,-1 0-1,8-9 0,7-8 35,23-33 0,3-14 123,-30 42 31,29-36 0,-44 61-187,0 0 1,0 0-1,0 0 1,0 0-1,0 0 1,0 1-1,0-1 1,0 0-1,0 1 1,0-1-1,0 0 1,0 1-1,1-1 1,1 0-1,-2 1-5,-1 0-1,1 0 0,0 0 1,-1 1-1,1-1 0,0 0 1,0 0-1,-1 0 1,1 0-1,-1 1 0,1-1 1,0 0-1,-1 1 0,1-1 1,-1 0-1,1 1 0,0-1 1,-1 1-1,1-1 0,0 2 1,2 2 28,-1 1 1,1-1-1,0 1 1,-1 0-1,3 10 1,3 4-36,-8-17-2,1-1 1,0 1-1,0 0 0,-1-1 1,1 0-1,0 1 1,0-1-1,0 1 1,1-1-1,-1 0 0,0 0 1,0 0-1,1 0 1,-1 0-1,1 0 1,-1 0-1,1 0 0,-1 0 1,1-1-1,-1 1 1,1-1-1,0 1 1,1 0-1,0-2 1,0 1-1,0-1 1,0 0 0,0 0-1,0 0 1,0 0 0,0-1-1,0 1 1,-1-1 0,1 0-1,-1 1 1,4-4 0,13-10 3,-8 6-38,0 0 0,1 1 0,1 0-1,22-10 1,-31 16 17,1 1 0,-1-1-1,1 1 1,-1 0 0,1 1-1,-1-1 1,1 1 0,0 0 0,-1 0-1,1 0 1,0 1 0,-1 0-1,1 0 1,-1 0 0,1 0-1,-1 1 1,1-1 0,-1 1-1,5 3 1,-2 0-14,-1 0 0,0 0 0,0 0 0,0 1 0,6 6-1,-9-7 29,1 0 0,0-1 0,0 0-1,1 0 1,-1 0 0,1 0 0,0-1-1,0 0 1,0 0 0,10 4 0,-13-7 10,0 0 0,1 1 0,-1-1-1,0 0 1,0 0 0,1-1 0,-1 1 0,0 0 0,0-1 0,1 0 0,-1 1 0,0-1 0,0 0 0,0 0 0,0 0 0,0 0 0,0-1 0,0 1 0,1-2 0,6-5 33,0 0 0,11-14 0,-5 6 1,-9 9-47,0 2 1,1-1 0,-1 1 0,1 0-1,8-5 1,-13 9-5,-1 0 0,1 0-1,0 1 1,0-1 0,0 0 0,1 1 0,-1-1 0,0 1-1,0 0 1,0 0 0,0 0 0,0 0 0,0 0 0,0 0-1,1 0 1,-1 1 0,0-1 0,0 1 0,0 0 0,0-1-1,0 1 1,0 0 0,-1 0 0,1 0 0,2 2 0,4 4-43,0 1 1,-1-1-1,7 10 1,22 22-48,-34-37 98,0 1 0,1-2 0,-1 1 0,1 0 0,0 0-1,-1-1 1,1 0 0,0 1 0,0-1 0,0 0 0,0 0 0,6 0 0,-6-1-13,1 0 0,-1-1 1,0 1-1,1-1 0,-1 0 0,0 0 1,0 0-1,1 0 0,-1-1 0,0 1 1,0-1-1,0 0 0,-1 0 0,1 0 0,2-3 1,8-6-397,20-24 1,-20 20-134,-12 14 506,4-4-267,-1-1 1,1 1 0,0 0-1,1 0 1,-1 1 0,1-1-1,0 1 1,0 1 0,0-1-1,1 1 1,-1 0 0,10-3-1,0 5-550</inkml:trace>
</inkml:ink>
</file>

<file path=ppt/ink/ink3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9.075"/>
    </inkml:context>
    <inkml:brush xml:id="br0">
      <inkml:brushProperty name="width" value="0.05" units="cm"/>
      <inkml:brushProperty name="height" value="0.05" units="cm"/>
    </inkml:brush>
  </inkml:definitions>
  <inkml:trace contextRef="#ctx0" brushRef="#br0">179 27 14275,'-3'-1'457,"-1"-1"0,1 1 0,0 0 0,-1 0 0,1 0 0,-1 0 0,1 1 0,-1 0 0,1-1 0,-1 1 0,1 0 0,-1 1 0,1-1 0,-1 1 0,1-1 0,-6 3 0,3-1-172,1 1 0,-1 0 0,1 0-1,-1 0 1,1 0 0,0 1-1,0 0 1,1 0 0,-5 5 0,2-2-162,2 0 0,-1 0 0,1 0 1,0 1-1,0-1 0,1 1 1,0 1-1,1-1 0,-1 0 1,2 1-1,-1 0 0,1-1 0,-1 13 1,3-20-102,0 1-1,0 0 1,0 0 0,0-1 0,0 1 0,0 0-1,0-1 1,1 1 0,-1 0 0,1-1 0,-1 1-1,1 0 1,0-1 0,0 1 0,-1-1 0,1 1-1,2 1 1,-2-2-9,0 0 0,0-1 0,0 1 0,1 0 0,-1-1 0,0 1 0,0-1 0,0 0 0,0 1 0,1-1 0,-1 0 0,0 0 0,0 0 0,1 1 0,-1-1 0,0-1 0,0 1 0,3 0 0,2-2 1,1 0 1,-1 0-1,1-1 1,-1 1-1,0-2 1,0 1-1,7-6 1,10-9-20,-1-1 1,-1-1 0,-1-1 0,30-40-1,-5 6 25,-46 77 83,-1-14-93,-6 46 84,7-50-90,1 1 1,0 0-1,0-1 0,1 1 1,-1-1-1,1 1 1,0-1-1,0 0 0,2 7 1,-2-11-49,-1 1-1,0 0 1,1 0-1,-1 0 1,1 0 0,-1 0-1,1 0 1,0-1 0,-1 1-1,1 0 1,0-1 0,-1 1-1,1 0 1,0-1 0,0 1-1,-1-1 1,1 1-1,0-1 1,0 1 0,0-1-1,0 0 1,0 1 0,0-1-1,0 0 1,0 0 0,0 1-1,0-1 1,0 0-1,0 0 1,0 0 0,0-1-1,0 1 1,0 0 0,0 0-1,0 0 1,-1-1 0,1 1-1,0 0 1,0-1 0,0 1-1,0-1 1,1 0-1,3-3-293,1 0 0,-1 0-1,-1 0 1,1-1-1,4-4 1,3-6-405</inkml:trace>
</inkml:ink>
</file>

<file path=ppt/ink/ink3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29.640"/>
    </inkml:context>
    <inkml:brush xml:id="br0">
      <inkml:brushProperty name="width" value="0.05" units="cm"/>
      <inkml:brushProperty name="height" value="0.05" units="cm"/>
    </inkml:brush>
  </inkml:definitions>
  <inkml:trace contextRef="#ctx0" brushRef="#br0">1 1 18244,'4'71'5590,"-2"-58"-5124,1 0 0,0 0 0,0 0 0,2-1 0,10 24 0,-14-33-415,1-1 0,-1 1 1,1 0-1,0-1 0,0 1 1,0-1-1,0 0 0,0 0 0,1 0 1,-1 0-1,0 0 0,1 0 1,0 0-1,-1-1 0,1 1 1,0-1-1,0 0 0,5 2 1,-4-3-7,1 1 1,0-1 0,-1 0 0,1 0 0,-1 0 0,1-1 0,0 0 0,-1 0 0,1 0 0,-1 0 0,6-3 0,6-3 40,-1-1 0,1-1 0,-2 0 0,1-2 1,19-17-1,3-8 73,-28 26-123,0 0 0,1 0 0,1 2 1,-1-1-1,20-11 0,-29 20-35,0-1-1,0 1 1,0-1 0,0 1-1,0 0 1,0-1 0,0 1-1,0 0 1,0 0 0,0 0-1,0 0 1,0 0 0,0 0-1,0 0 1,0 0 0,0 0-1,0 0 1,0 0 0,0 1-1,0-1 1,-1 0 0,1 1 0,0-1-1,0 1 1,0-1 0,0 1-1,0-1 1,-1 1 0,1 0-1,0-1 1,0 1 0,-1 0-1,1 0 1,0-1 0,-1 1-1,1 0 1,-1 0 0,1 2-1,2 3 0,-1 0 0,0 0 0,0 1 0,1 11 0,-1-6-3,1 2 3,5 23-3,-7-35 4,-1 0 0,1 0 1,0 0-1,0 0 0,-1 0 1,1 0-1,1 0 0,-1-1 1,0 1-1,0 0 1,1-1-1,-1 1 0,3 1 1,-3-2-1,0-1 1,-1 0-1,1 0 1,0 0-1,0 0 1,0 0 0,0 0-1,-1 0 1,1 0-1,0 0 1,0 0 0,0 0-1,0 0 1,-1-1-1,1 1 1,0 0 0,0-1-1,0 1 1,-1 0-1,1-1 1,0 1-1,-1-1 1,1 1 0,0-1-1,-1 0 1,1 1-1,0-2 1,17-20-73,-16 20 50,1-2 69,3-6-467,1 0 1,1 1-1,10-11 0,-15 18 201,-1 0 0,0 0 0,1 1 0,-1-1 0,1 0 0,-1 1 0,1 0 0,0-1 0,0 1 0,0 0 0,-1 0 0,1 1 1,0-1-1,0 1 0,0-1 0,0 1 0,0 0 0,5 0 0,3 3-745</inkml:trace>
</inkml:ink>
</file>

<file path=ppt/ink/ink3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0.078"/>
    </inkml:context>
    <inkml:brush xml:id="br0">
      <inkml:brushProperty name="width" value="0.05" units="cm"/>
      <inkml:brushProperty name="height" value="0.05" units="cm"/>
    </inkml:brush>
  </inkml:definitions>
  <inkml:trace contextRef="#ctx0" brushRef="#br0">141 7 19476,'-9'-6'1873,"-8"9"-1265,-1 6-240,-2 11 952,-2 8-256,4 7-456,1 1-200,6 3-135,2-3-65,9-5-88,2-5-88,7-9-464,5-6-257,9-11-687,3-2 1096,6-9-80,2-2-248,1-1-136</inkml:trace>
</inkml:ink>
</file>

<file path=ppt/ink/ink3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0.493"/>
    </inkml:context>
    <inkml:brush xml:id="br0">
      <inkml:brushProperty name="width" value="0.05" units="cm"/>
      <inkml:brushProperty name="height" value="0.05" units="cm"/>
    </inkml:brush>
  </inkml:definitions>
  <inkml:trace contextRef="#ctx0" brushRef="#br0">78 240 16275,'55'-37'5870,"-40"25"-4868,22-22 0,-30 27-875,0 0-1,-1-1 0,0 0 1,-1 0-1,1 0 1,-1 0-1,-1-1 1,0 0-1,0 0 1,-1 0-1,4-17 1,-6 24-99,-1 1 0,0 0 0,0 0 0,1-1 0,-1 1 0,0 0 0,0 0 0,0-1 0,0 1 0,0 0 0,0-1 0,-1 1 0,1 0 0,0 0 0,-1-1 0,1 1 0,-1 0 0,1 0 0,-1 0 0,1 0 0,-1-1 0,0 1 0,0 0 0,0 0 0,1 0 0,-1 1 0,0-1 0,0 0 0,0 0 0,0 0 0,0 1 0,-1-1 0,1 0 0,0 1 0,0-1 0,0 1 0,-1 0 0,1-1 0,0 1 0,0 0 0,-1 0 0,1-1 0,-2 1 0,-2 1 29,-1-1 0,1 1 0,0-1 0,0 2 0,0-1-1,0 0 1,0 1 0,0 0 0,1 0 0,-6 3 0,-5 5 24,0 0 0,1 0 0,1 2 0,0 0 0,0 0 0,1 1 0,-11 15 0,19-22-46,-1 1 0,0-1 0,1 1-1,1 0 1,-1 0 0,1 1-1,0-1 1,1 1 0,-1-1-1,1 1 1,1 0 0,0 0 0,0-1-1,0 1 1,1 0 0,1 0-1,1 16 1,-1-20-46,1-1-1,-1 1 1,1 0 0,0 0-1,0-1 1,0 0 0,1 1-1,-1-1 1,1 0 0,-1 0-1,1 0 1,0 0-1,0-1 1,1 1 0,-1-1-1,0 0 1,1 0 0,0 0-1,-1 0 1,1-1 0,0 1-1,0-1 1,0 0 0,0 0-1,0 0 1,6 0-1,4 0-159,0 0-1,0-1 0,0-1 1,0 0-1,0-1 1,21-5-1,-2-3-168</inkml:trace>
</inkml:ink>
</file>

<file path=ppt/ink/ink3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1.441"/>
    </inkml:context>
    <inkml:brush xml:id="br0">
      <inkml:brushProperty name="width" value="0.05" units="cm"/>
      <inkml:brushProperty name="height" value="0.05" units="cm"/>
    </inkml:brush>
  </inkml:definitions>
  <inkml:trace contextRef="#ctx0" brushRef="#br0">166 376 13915,'2'-6'381,"0"1"-1,0-1 1,0 0 0,-1 0-1,0 0 1,0 0 0,0 0-1,-1 0 1,0 0-1,0 0 1,-1-6 0,0 10-231,1 0 0,0-1 0,-1 1 0,0 0 0,1 0 0,-1 0 0,0 0 0,0 0 0,0 0 0,0 0 1,0 0-1,-1 1 0,1-1 0,0 0 0,-1 1 0,1-1 0,-1 1 0,0-1 0,0 1 0,1 0 0,-1 0 0,0 0 0,0 0 0,0 0 0,0 0 1,0 0-1,0 1 0,0-1 0,-1 1 0,1-1 0,0 1 0,0 0 0,-3 0 0,1 0-45,0 1-1,0 0 1,0 0 0,0 0-1,0 0 1,1 1 0,-1-1-1,0 1 1,1 0 0,-1 0-1,1 1 1,0-1 0,0 1-1,0-1 1,0 1 0,0 0-1,1 0 1,-1 0-1,1 0 1,-4 7 0,-1 2-35,0 0 1,2 0-1,-1 1 1,2-1-1,-4 14 1,3-8-56,2 0 1,0 1 0,1-1-1,1 0 1,2 22 0,-1-31-19,1 0 0,0 0 0,1 0 0,0 0 0,0 0 0,1-1 0,0 1 0,0-1 0,1 1 0,0-1 0,1 0 1,7 9-1,-10-14 3,0 0 1,1 0-1,0-1 0,0 1 1,-1-1-1,1 0 1,1 1-1,-1-1 1,0-1-1,0 1 1,1 0-1,-1-1 1,1 0-1,0 0 1,-1 0-1,1 0 1,0 0-1,0-1 1,-1 0-1,1 1 1,0-1-1,0-1 0,-1 1 1,1-1-1,0 1 1,0-1-1,-1 0 1,1 0-1,-1-1 1,1 1-1,-1-1 1,1 0-1,4-3 1,3-2 14,0-1 0,-1 0 0,-1-1 0,1 0 0,-1 0 0,-1-1 0,0 0 1,12-20-1,-5 3 50,-2-1 0,-2 0 1,0-1-1,-2 0 0,11-56 1,-19 76-51,-1 10-13,-1 13-5,2-1-9,1-1-1,0 1 0,1-1 0,1 0 0,0 0 0,0 0 0,11 17 0,-13-25 11,0 0-1,1 0 0,-1-1 1,1 1-1,0-1 0,0 0 1,1 0-1,-1 0 0,1 0 1,-1 0-1,5 2 0,-5-4 7,-1 0 0,1 0 1,-1 0-1,1-1 0,0 1 0,-1-1 0,1 0 0,0 1 0,-1-1 0,1 0 0,0 0 0,0-1 0,-1 1 1,1-1-1,0 1 0,-1-1 0,1 0 0,-1 0 0,5-2 0,1-2 10,0 0-1,0-1 1,-1 0 0,0 0-1,0-1 1,-1 1 0,0-1-1,0-1 1,-1 1 0,8-14-1,6-14 64,16-40-1,-34 73-74,14-33 56,-1-2 0,-2 0 0,-1 0 1,-2-1-1,6-62 0,-15 87-65,-2 12-17,-4 24-28,4 27 57,2 1 1,2-1-1,3 0 1,1 0-1,3 0 1,16 53 0,-16-73 20,0-1 1,2-1 0,1 0 0,1 0 0,1-1 0,2-1-1,1-1 1,0 0 0,2-1 0,1-1 0,1 0 0,1-2-1,0-1 1,2 0 0,31 19 0,-55-39-29,0 0 0,0 0 0,0 0 0,-1 0 0,1 0 0,0 0 0,0 0 0,0 0 1,0 0-1,0 0 0,0 0 0,0 0 0,0 0 0,0 0 0,0 1 0,0-1 0,0 0 0,0 0 0,-1 0 0,1 0 0,0 0 0,0 0 0,0 0 1,0 0-1,0 0 0,0 1 0,0-1 0,0 0 0,0 0 0,0 0 0,0 0 0,0 0 0,0 0 0,0 0 0,0 0 0,0 1 0,-15-7 1,-23-17 78,0-2 0,2-2 0,1-1 0,1-2 0,-53-60 0,83 86-64,-1-2 36,0-1 0,0 1-1,-7-14 1,12 19-46,-1 1 0,1-1 0,-1 0 0,1 0 0,-1 0 0,1 0 0,0 0 0,-1 0 0,1 0 0,0 0 0,0 0 0,0 0 0,-1 0 0,1 0 0,1 0 0,-1 0 0,0 0 0,0-1 0,0 1 0,0 0 0,1 0 0,-1 0 0,0 0 0,1 1 0,-1-1 0,1 0 0,-1 0 0,1 0 0,0 0 0,-1 0 0,1 0 0,0 1 0,-1-1 0,1 0 0,0 1 0,0-1 0,1 0 0,14-6-278,0 1 0,0 1 0,0 1 1,22-4-1,32-9-258,-4-8 155,4-11-113</inkml:trace>
</inkml:ink>
</file>

<file path=ppt/ink/ink3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2.274"/>
    </inkml:context>
    <inkml:brush xml:id="br0">
      <inkml:brushProperty name="width" value="0.05" units="cm"/>
      <inkml:brushProperty name="height" value="0.05" units="cm"/>
    </inkml:brush>
  </inkml:definitions>
  <inkml:trace contextRef="#ctx0" brushRef="#br0">0 5 15347,'8'11'1573,"-1"0"0,-1 1 0,10 22 1,24 59 260,91 298 1568,-119-353-3124,-8-24-166,-3-9-58,0-1 0,0 0 0,1 0 0,0 0-1,-1 0 1,1 0 0,0 0 0,5 6 0,-7-10-49,0 0 0,0 1 0,0-1 0,0 0-1,0 0 1,1 0 0,-1 0 0,0 0 0,0 0 0,0 1 0,0-1-1,0 0 1,0 0 0,0 0 0,0 0 0,0 0 0,1 0-1,-1 0 1,0 0 0,0 0 0,0 0 0,0 0 0,0 1 0,0-1-1,1 0 1,-1 0 0,0 0 0,0 0 0,0 0 0,0 0-1,0 0 1,1 0 0,-1 0 0,0 0 0,0 0 0,0 0-1,0 0 1,0 0 0,1-1 0,-1 1 0,0 0 0,0 0 0,0 0-1,0 0 1,0 0 0,0 0 0,0 0 0,1 0 0,-1 0-1,0 0 1,0-1 0,0 1 0,0 0 0,0 0 0,0 0 0,0 0-1,0 0 1,2-14 124,-3-19-12,-42-164 212,8 47-387,36 148-39,5 8 35,10 19-4,0-2 3,-12-17 49,1 0 1,1 1-1,-1-2 1,1 1-1,0-1 1,1 1-1,-1-2 1,1 1-1,0-1 1,10 5-1,-13-8 14,1 1 0,0-1 0,-1 0 0,1 0 0,0-1 0,0 1 0,0-1 0,0 0 1,0 0-1,-1 0 0,1-1 0,0 0 0,0 0 0,-1 0 0,1-1 0,0 1 0,-1-1 0,7-4 0,4-3 11,0-1 0,0-1 1,-1 0-1,-1-1 0,0-1 1,0 0-1,-2-1 0,1 0 1,-2 0-1,0-2 0,-1 1 1,0-1-1,-1 0 0,-1-1 1,-1 0-1,0 0 0,5-24 1,-7-8 16,-4 47-29,0 0-1,0 0 0,-1 0 0,1 0 1,0 0-1,-1 0 0,1 0 1,-1 0-1,1 0 0,-1 1 1,0-1-1,0 0 0,0 0 1,0 1-1,0-1 0,0 0 1,-1 1-1,1-1 0,0 1 1,-3-2-1,4 3 0,-1-1 0,0 1 0,0 0-1,0 0 1,0-1 0,0 1 0,0 0 0,0 0 0,0 0-1,0 0 1,0 0 0,0 0 0,0 0 0,1 1 0,-1-1-1,0 0 1,0 0 0,0 1 0,0-1 0,0 0-1,0 1 1,1-1 0,-1 1 0,0 0 0,0-1 0,1 1-1,-1-1 1,0 1 0,1 0 0,-1-1 0,0 1 0,1 0-1,-1 0 1,0 1 0,-2 2-7,1 1 0,0-1 0,-1 1 0,1-1 1,-2 9-1,0 5-12,1 0 0,1-1 1,1 1-1,0 0 1,1 0-1,4 28 0,-1-23 18,2 0-1,0 0 0,1 0 0,15 34 0,-16-46 9,0 0 0,1-1 0,0 1 0,1-1 0,0 0 0,0-1 0,17 17 0,-21-23-1,1 0-1,0 0 1,0 0 0,0-1-1,1 1 1,-1-1 0,1 0-1,-1 0 1,1-1-1,0 1 1,-1-1 0,1 0-1,0-1 1,0 1 0,0-1-1,0 0 1,-1 0 0,1 0-1,0-1 1,0 1-1,0-1 1,6-2 0,-2-1-2,1 0 0,-1 0 1,0-1-1,0-1 1,-1 1-1,1-1 0,-1-1 1,-1 1-1,1-1 0,-1-1 1,10-13-1,-4 5-7,-1-1-1,-1-1 1,-1 0-1,14-34 1,-22 45 0,0 0 0,0 0 0,2-13-1,-7 0 8,3 19-1,0 1 0,0-1 0,-1 1 0,1 0 0,0-1 0,-1 1 0,1-1 0,0 1 0,-1 0 0,1-1-1,-1 1 1,1 0 0,-1-1 0,1 1 0,0 0 0,-1 0 0,1-1 0,-1 1 0,1 0 0,-1 0 0,0 0 0,1 0 0,-1 0 0,1 0 0,-1 0 0,1 0 0,-1 0-1,1 0 1,-2 0 0,0 1 3,-1 0 1,1 0-1,-1 0 0,1 0 0,0 1 0,-1-1 0,1 1 0,0 0 1,0 0-1,0 0 0,0 0 0,0 0 0,0 0 0,1 0 0,-1 0 0,1 1 1,-2 3-1,-21 45 48,20-38-33,0 0 0,0 0 1,2 0-1,0 0 0,-1 27 0,2-35-53,1 0 0,1 1-1,-1-1 1,1 0 0,0 1 0,0-1-1,0 0 1,1 0 0,-1 0 0,1 0-1,0 0 1,1-1 0,0 1 0,-1 0-1,1-1 1,1 0 0,6 8 0,-8-11 45,0 1 1,1-1 0,-1 1 0,0-1-1,1 0 1,0 0 0,-1 0-1,1 0 1,0 0 0,-1-1 0,1 1-1,0-1 1,0 1 0,-1-1-1,1 0 1,0 0 0,0-1 0,-1 1-1,1-1 1,0 1 0,0-1 0,-1 0-1,6-2 1,15-13-88</inkml:trace>
</inkml:ink>
</file>

<file path=ppt/ink/ink3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3.208"/>
    </inkml:context>
    <inkml:brush xml:id="br0">
      <inkml:brushProperty name="width" value="0.05" units="cm"/>
      <inkml:brushProperty name="height" value="0.05" units="cm"/>
    </inkml:brush>
  </inkml:definitions>
  <inkml:trace contextRef="#ctx0" brushRef="#br0">143 135 16243,'0'-6'439,"-1"1"-1,0 0 0,0 0 1,0 0-1,-1 0 0,1 0 1,-1 0-1,0 0 0,-1 1 1,-4-9-1,6 12-319,0 0 0,0 0 0,0 0-1,0 0 1,0 0 0,0 0 0,0 1 0,-1-1 0,1 0-1,0 0 1,0 1 0,-1-1 0,1 1 0,0-1-1,-1 1 1,1 0 0,-3-1 0,2 1-1,0 1 0,0-1 0,0 0-1,0 1 1,0-1 0,0 1 0,0 0 0,0 0 0,1-1-1,-1 1 1,0 1 0,0-1 0,1 0 0,-1 0 0,-2 3-1,-3 4-24,1-1 1,0 1-1,0 0 0,1 1 0,0-1 0,0 1 0,1 0 0,0 0 0,0 0 0,1 1 0,1 0 0,0-1 0,0 1 0,-1 13 0,2-11-62,1 1 0,0-1-1,0 0 1,1 0-1,0 0 1,1 0-1,1 0 1,0 0 0,1 0-1,0-1 1,7 15-1,-8-21-14,-1-1 0,1 0 0,0 0-1,0 0 1,0 0 0,0-1-1,1 1 1,0-1 0,-1 0 0,1 0-1,0 0 1,1-1 0,-1 1 0,0-1-1,1 0 1,6 2 0,-5-3 5,1 1 0,0-1 0,-1-1 1,1 1-1,0-1 0,0-1 0,-1 1 0,1-1 1,0 0-1,10-4 0,1-1 27,-1 0 0,0-2 0,-1 0 0,0-1 0,0-1 0,-1 0 0,26-23 0,-25 19 43,-1-2 1,23-28 0,-33 38-50,-1-1 0,0 0 0,1 0 0,-2 0 0,1 0 1,-1-1-1,-1 0 0,1 1 0,-1-1 0,1-8 0,-3 14-30,1 1 0,-1-1 0,0 1 0,1-1 0,-1 1 0,0-1 0,0 1 0,0-1 0,-1 1 0,1-1 0,0 1 0,0-1 0,-1 1 0,1-1 0,-1 1 0,1-1 0,-1 1 0,0 0 0,0-1 0,1 1 0,-1 0 0,0-1 0,0 1 0,0 0 0,0 0 0,-1 0 0,1 0 0,0 0 0,0 0 0,-1 1 0,1-1 0,0 0 0,-1 0 0,1 1 0,-1-1-1,1 1 1,-1 0 0,1-1 0,-1 1 0,1 0 0,-1 0 0,1 0 0,-4 0 0,0 0 7,0 1 0,0 0 1,-1 0-1,1 0 0,0 1 0,0 0 0,0 0 0,1 0 0,-1 1 0,0-1 0,-6 6 1,8-5-17,0 0 0,0 0 0,1 0-1,-1 0 1,0 1 0,1-1 0,0 1 0,0 0 0,0-1 0,0 1 0,1 0 0,-3 8 0,4-10-2,0-1-1,-1 1 0,1-1 0,0 1 0,0-1 1,0 1-1,0-1 0,0 1 0,1-1 0,-1 1 1,0-1-1,1 1 0,-1-1 0,1 1 0,-1-1 1,1 1-1,0-1 0,-1 0 0,1 1 0,0-1 1,0 0-1,0 0 0,0 0 0,0 0 0,0 1 1,0-2-1,1 1 0,-1 0 0,0 0 0,1 0 1,-1 0-1,0-1 0,1 1 0,-1-1 0,1 1 1,-1-1-1,1 0 0,1 1 0,3 0 0,1-1 0,-1 0 0,0 0 0,0-1-1,0 0 1,0 0 0,0 0 0,1 0 0,-2-1 0,1 0-1,0-1 1,0 1 0,-1-1 0,1 0 0,-1 0 0,0-1-1,0 0 1,0 0 0,5-5 0,3-4-4,0-1 1,0 0 0,-1 0-1,-1-2 1,10-16-1,-15 22-6,0 1 0,-1-1 0,0 0 1,-1 0-1,0 0 0,-1-1 0,0 0 0,1-11 0,-5 14-50,-4 15 2,-4 14-5,4-3 69,0 1 0,1 0 0,1-1 0,-1 22 0,4-40-4,0 0 1,0 0-1,0 0 0,0 0 1,0 0-1,0 0 0,0 0 0,0 0 1,0 0-1,0 0 0,1 0 0,-1 0 1,0 0-1,0 0 0,0 0 1,0 0-1,0 0 0,0 0 0,0 0 1,0 0-1,0 0 0,0 0 0,0 0 1,0 0-1,0 0 0,0 0 0,0 0 1,0 0-1,0 0 0,1 0 1,-1 0-1,0 0 0,0 0 0,0 0 1,0 0-1,0 0 0,0 0 0,0 0 1,0 1-1,0-1 0,0 0 1,0 0-1,0 0 0,0 0 0,0 0 1,0 0-1,0 0 0,0 0 0,0 0 1,0 0-1,0 0 0,5-9 46,3-12-15,-4 3-59,2-16 130,-3 29-350,-2 19-425,-7-28-4274,9 4 4073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0.423"/>
    </inkml:context>
    <inkml:brush xml:id="br0">
      <inkml:brushProperty name="width" value="0.05" units="cm"/>
      <inkml:brushProperty name="height" value="0.05" units="cm"/>
    </inkml:brush>
  </inkml:definitions>
  <inkml:trace contextRef="#ctx0" brushRef="#br0">103 77 14547,'4'-14'834,"0"0"0,9-22 0,-13 35-785,0 1-1,1-1 1,-1 1 0,0-1-1,0 0 1,1 1 0,-1-1 0,0 0-1,1 1 1,-1-1 0,0 1-1,1-1 1,-1 1 0,1-1-1,-1 1 1,1-1 0,-1 1-1,1 0 1,-1-1 0,1 1 0,0 0-1,-1-1 1,1 1 0,-1 0-1,1 0 1,0-1 0,0 2 11,0 0 0,-1-1 0,1 1 0,-1-1 0,1 1 0,-1 0 0,0-1 1,1 1-1,-1 0 0,0 0 0,1-1 0,-1 1 0,0 0 0,0 0 0,0 0 0,0-1 1,0 2-1,1 42 1164,-12 22-454,-23 79 0,18-83-397,-14 93 1,30-149-344,-1 0 0,1-1-1,0 1 1,0 0 0,0 0 0,1 0 0,0-1-1,0 1 1,3 7 0,-3-11-23,0 0 1,0-1-1,0 1 0,0 0 0,0 0 1,1-1-1,-1 1 0,1-1 0,-1 1 1,1-1-1,-1 1 0,1-1 0,0 0 1,0 0-1,0 0 0,0 0 0,0 0 1,-1 0-1,1-1 0,1 1 1,-1-1-1,0 1 0,0-1 0,0 0 1,0 0-1,0 0 0,4 0 0,9-1-20,1-2 0,28-6 0,-35 6-10,0 0 0,1 1 1,-1 0-1,1 1 0,-1 0 0,1 0 0,-1 1 0,1 0 0,0 1 0,16 3 1,-23-3 14,-1 0 1,0 0-1,1 0 1,-1 0-1,0 0 1,1 0-1,-1 1 1,0-1 0,0 1-1,0 0 1,0 0-1,-1 0 1,1 0-1,0 0 1,-1 0-1,1 0 1,-1 0-1,2 3 1,-2-1 6,0-1 0,0 1 0,0 0 0,-1-1 0,1 1-1,-1 0 1,0 0 0,0-1 0,0 1 0,-1 0 0,0 5 0,-1 0 29,-1 0 1,0 0-1,-1 0 0,1 0 0,-2 0 1,1-1-1,-1 0 0,-1 0 0,-6 8 1,2-5 108,0-1 0,-1 0-1,0-1 1,-1 0 0,0-1 0,-1 0 0,-20 9 0,24-12-54,-1-1-1,0-1 0,0 0 1,-1 0-1,1-1 1,0 0-1,-1 0 0,1-1 1,-1-1-1,0 0 1,-12-2-1,20 2-140,0-1-1,0 0 1,-1 0 0,1 0-1,0 0 1,0 0 0,1-1-1,-1 1 1,0-1 0,0 0 0,1 0-1,-1 0 1,-3-3 0,6 4-29,-1-1 1,0 1-1,0 0 1,0 0 0,1 0-1,-1-1 1,1 1-1,-1 0 1,1-1 0,0 1-1,-1-1 1,1 1-1,0 0 1,0-1 0,0 1-1,0-1 1,0 1-1,0 0 1,0-1 0,0 1-1,1 0 1,-1-1-1,1 1 1,-1 0 0,1-1-1,-1 1 1,1 0-1,0 0 1,0-1 0,-1 1-1,1 0 1,0 0-1,2-2 1,3-3-157,0 0 1,1 1-1,0 0 0,0 0 0,11-6 1,25-12-636</inkml:trace>
</inkml:ink>
</file>

<file path=ppt/ink/ink3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3.978"/>
    </inkml:context>
    <inkml:brush xml:id="br0">
      <inkml:brushProperty name="width" value="0.05" units="cm"/>
      <inkml:brushProperty name="height" value="0.05" units="cm"/>
    </inkml:brush>
  </inkml:definitions>
  <inkml:trace contextRef="#ctx0" brushRef="#br0">214 22 17476,'-14'-10'2147,"13"9"-2022,-1 0-1,1 0 0,0 0 1,0 0-1,0 0 0,-1 0 1,1 1-1,0-1 0,-1 0 1,1 1-1,-1-1 1,1 1-1,0-1 0,-1 1 1,1-1-1,-1 1 0,0 0 1,1 0-1,-1 0 0,1 0 1,-1 0-1,1 0 0,-1 1 1,1-1-1,-1 0 0,1 1 1,-1-1-1,1 1 0,-1 0 1,1-1-1,-2 2 0,-9 5 134,1 1-1,0 1 0,0 0 0,0 0 1,1 1-1,1 1 0,0-1 0,0 1 1,1 1-1,0 0 0,1 0 0,1 0 1,0 1-1,-6 17 0,9-21-166,1 0-1,0 0 1,0 0 0,0 0-1,2 1 1,-1-1 0,1 1-1,0-1 1,3 17-1,-1-19-69,0 0-1,0-1 1,0 1-1,1-1 1,0 0-1,0 1 1,0-1-1,1-1 0,0 1 1,0-1-1,1 1 1,0-1-1,0 0 1,7 5-1,-9-7-15,0-1 0,0 1 0,1-1 0,-1 0 0,1 0 0,-1 0 0,1-1 0,0 0 0,-1 1 0,1-1 0,0 0 0,0-1 0,0 1 0,0-1 0,0 1 1,0-1-1,0 0 0,0-1 0,0 1 0,0-1 0,0 0 0,0 0 0,4-1 0,-3-1 10,0 1 0,0-1 1,0-1-1,0 1 0,0-1 1,0 1-1,-1-1 0,0-1 1,0 1-1,0 0 0,0-1 1,-1 0-1,0 0 1,5-10-1,-2 2 47,-1 0 0,-1-1-1,0 1 1,-1-1 0,0 0 0,-1 0 0,-1 0-1,0 0 1,-1 0 0,0 0 0,-1 0 0,-1 0-1,0 0 1,-1 0 0,-1 0 0,-7-18 0,11 29-45,-1 1 1,0 0-1,0-1 0,-1 1 1,1 0-1,0 0 1,-1 0-1,1 0 0,-1 0 1,0 0-1,0 0 1,0 1-1,1-1 0,-2 1 1,1-1-1,0 1 0,0 0 1,0 0-1,-1 0 1,1 0-1,0 0 0,-1 0 1,1 1-1,-5-2 1,6 3-9,-1-1 1,1 0-1,0 0 0,-1 1 1,1-1-1,0 0 1,-1 1-1,1-1 1,0 1-1,0 0 0,-1 0 1,1-1-1,0 1 1,0 0-1,0 0 1,0 0-1,-1 1 1,0 1-6,0-1-1,1 1 1,-1-1 0,1 1 0,0 0 0,0-1 0,0 1 0,0 0 0,0 0 0,0 5 0,0-1-3,1 0 0,0-1 0,0 1 0,0 0 1,1-1-1,0 1 0,0 0 0,1-1 0,0 0 0,0 1 0,1-1 1,-1 0-1,7 9 0,-8-12-1,1 0 0,0 0 0,1 0 0,-1-1 0,0 1 0,1-1 1,-1 1-1,1-1 0,0 0 0,0 0 0,0 0 0,0 0 0,0-1 0,0 1 0,1-1 0,-1 0 1,0 0-1,1 0 0,-1-1 0,1 1 0,-1-1 0,1 1 0,-1-1 0,1 0 0,-1-1 0,1 1 0,5-2 1,0-1 1,0 0 0,0 0 0,-1-1 0,0-1 0,1 1 0,-1-1 0,-1-1 0,1 0 0,-1 0 0,0 0 0,10-12 0,5-8-32,33-50 1,-52 71 27,5-4-125,-8 25 44,-3 15 32,3 57 0,1-77 51,0 0 0,0 0 1,2 0-1,-1 0 1,1 0-1,1-1 0,0 1 1,8 15-1,-11-24 2,1 0-1,-1 0 1,0 0-1,0 0 1,1 0-1,-1 0 1,1 0-1,0 0 1,0-1-1,-1 1 1,1-1 0,0 1-1,0-1 1,1 0-1,-1 0 1,0 0-1,0 0 1,0 0-1,1 0 1,-1-1-1,0 1 1,1-1-1,-1 0 1,1 1-1,-1-1 1,0 0-1,1 0 1,-1-1 0,1 1-1,-1 0 1,0-1-1,1 0 1,-1 1-1,0-1 1,0 0-1,1 0 1,-1 0-1,3-2 1,7-6-4,0 1 0,-1-1 0,0-1 0,0 0 0,10-13 0,-13 13-11,8-7-16,-4 3-17,22-20 1,-31 32 30,1-1 0,-1 1 1,0-1-1,1 1 0,-1 0 1,1 0-1,0 0 0,0 1 1,0-1-1,0 1 0,0 0 1,8-1-1,-10 2 6,1 1 0,-1-1-1,1 1 1,-1-1 0,1 1-1,-1 0 1,0 0 0,1 0 0,-1 0-1,0 0 1,0 0 0,0 1-1,0-1 1,0 1 0,0 0 0,0 0-1,0-1 1,2 4 0,4 5-16,-1 1 0,9 16 0,-7-12 24,-3-5 24,0 0 0,0-1 0,1 0 0,1-1 0,-1 1 0,17 13 0,-21-20-7,1 0 1,-1 0-1,0 0 1,1-1-1,0 1 0,-1-1 1,1 0-1,0 0 0,-1 0 1,1 0-1,0-1 0,0 1 1,0-1-1,0 0 0,0-1 1,-1 1-1,1 0 0,0-1 1,0 0-1,0 0 0,-1 0 1,1-1-1,5-2 1,35-18 113,-30 14-119,0 1-1,0 1 0,1 0 1,15-4-1,-25 9-80,1 0 1,-1 0-1,1 0 0,-1 1 1,0 0-1,1 0 0,-1 1 1,1 0-1,-1 0 0,0 0 1,1 0-1,-1 1 0,0 0 1,0 0-1,9 5 0,50 40-3185,-63-46 3232,-1-1 0,0 0 1,1 0-1,-1 0 0,1 1 0,-1-1 0,0 0 0,1 0 1,-1 0-1,0 0 0,1 0 0,-1 0 0,1 0 1,-1 0-1,0 0 0,1 0 0,-1 0 0,1 0 1,-1 0-1,0 0 0,1 0 0,-1 0 0,0 0 1,1-1-1,-1 1 0,1 0 0,-1 0 0,1-1 0,6-11-809</inkml:trace>
</inkml:ink>
</file>

<file path=ppt/ink/ink3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5.123"/>
    </inkml:context>
    <inkml:brush xml:id="br0">
      <inkml:brushProperty name="width" value="0.05" units="cm"/>
      <inkml:brushProperty name="height" value="0.05" units="cm"/>
    </inkml:brush>
  </inkml:definitions>
  <inkml:trace contextRef="#ctx0" brushRef="#br0">0 0 17284,'3'1'307,"0"-1"0,-1 1 1,1 0-1,0 0 1,0 0-1,-1 0 0,1 0 1,-1 0-1,1 1 0,-1-1 1,0 1-1,1 0 1,-1-1-1,3 5 0,29 33 1657,-28-31-1469,13 18-21,-2 0 0,0 1-1,-2 1 1,-1 0 0,13 39-1,38 155 763,-51-165-830,-11-48-350,-2-3 6,1 1 1,0-1-1,0 1 0,0-1 1,1 0-1,0 0 0,7 11 1,-10-17-57,1 0 1,-1 1-1,0-1 1,1 1-1,-1-1 1,1 0-1,-1 1 1,1-1-1,-1 0 1,1 1-1,-1-1 1,1 0-1,-1 0 1,1 1-1,0-1 1,-1 0-1,1 0 1,-1 0-1,1 0 1,0 0-1,-1 0 1,1 0-1,-1 0 1,1 0-1,0 0 1,-1 0-1,1 0 1,-1-1-1,1 1 1,-1 0-1,1 0 1,0 0-1,-1-1 1,1 1-1,-1 0 1,1-1-1,-1 1 1,0-1-1,1 1 1,-1 0-1,1-1 1,-1 1-1,0-1 1,1 1-1,-1-1 1,0 1-1,1-1 1,-1 0-1,18-34 74,-15 29-62,21-52 34,-15 34-55,1 0 1,1 1 0,1 0 0,1 1 0,17-24-1,-28 45-4,-1-1 0,1 0-1,0 0 1,0 1 0,-1-1-1,1 1 1,0-1 0,0 1 0,1 0-1,-1 0 1,4-2 0,-5 3 3,0 0-1,0 0 1,0 0 0,0 0 0,0 0 0,0 0 0,0 0 0,0 0 0,0 1 0,0-1 0,0 0-1,0 1 1,0-1 0,0 1 0,0-1 0,0 1 0,-1-1 0,1 1 0,0 0 0,0-1 0,0 1 0,-1 0-1,1 0 1,0-1 0,-1 1 0,1 0 0,-1 0 0,1 0 0,-1 0 0,1 1 0,3 7-22,0 0 1,-1 1 0,0 0-1,0-1 1,-1 1 0,-1 0-1,1 17 1,-1-15 7,0 0 0,1 0 0,0 0 0,6 17 1,-8-30 17,0 1 0,0 0 1,0 0-1,0-1 1,0 1-1,0 0 0,1 0 1,-1 0-1,0-1 0,0 1 1,0 0-1,0 0 1,0 0-1,0-1 0,0 1 1,0 0-1,0 0 0,1 0 1,-1 0-1,0-1 1,0 1-1,0 0 0,0 0 1,1 0-1,-1 0 1,0 0-1,0 0 0,0 0 1,1-1-1,-1 1 0,0 0 1,0 0-1,0 0 1,1 0-1,-1 0 0,0 0 1,0 0-1,0 0 1,1 0-1,-1 0 0,0 0 1,0 0-1,0 0 0,1 0 1,-1 0-1,0 0 1,0 0-1,0 1 0,1-1 1,-1 0-1,0 0 0,0 0 1,0 0-1,1 0 1,-1 0-1,0 1 0,0-1 1,0 0-1,0 0 1,0 0-1,1 0 0,-1 1 1,0-1-1,0 0 0,0 0 1,0 0-1,0 1 1,6-18 16,-6 16-16,5-22 23,-1 0 0,-2-1 1,0-46-1,0-4-4,-2 74-20,0 0-1,1 1 1,-1-1-1,0 0 1,0 0-1,0 0 1,0 0-1,0 0 1,0 1-1,0-1 1,1 0 0,-1 0-1,0 0 1,0 0-1,0 0 1,0 0-1,0 0 1,1 0-1,-1 0 1,0 0-1,0 1 1,0-1-1,0 0 1,1 0 0,-1 0-1,0 0 1,0 0-1,0 0 1,0 0-1,1 0 1,-1 0-1,0 0 1,0-1-1,0 1 1,0 0 0,1 0-1,-1 0 1,0 0-1,0 0 1,0 0-1,0 0 1,0 0-1,1 0 1,-1 0-1,0-1 1,0 1 0,0 0-1,0 0 1,0 0-1,0 0 1,0 0-1,1-1 1,-1 1-1,0 0 1,0 0-1,0 0 1,0 0 0,0-1-1,0 1 1,0 0-1,0 0 1,0 0-1,0 0 1,0-1-1,0 1 1,8 11-3,-4-3-2,1 0 1,1 0-1,-1-1 1,1 0-1,1 0 1,-1-1 0,1 1-1,10 6 1,-14-11 4,0 0 1,1 0 0,-1 0-1,1-1 1,-1 1 0,1-1-1,-1 0 1,1 0 0,0 0-1,0-1 1,-1 1 0,1-1-1,0 0 1,0 0 0,0 0-1,-1 0 1,1-1 0,0 0-1,-1 0 1,1 0 0,0 0-1,-1 0 1,5-3 0,-1 0-4,0 0 0,0 0 0,0-1 0,-1 0 0,1-1 0,-1 0 0,6-7 0,32-48-232,-31 41 74,-13 19 148,0 1 0,0-1 0,0 1 1,0-1-1,1 1 0,-1-1 1,0 1-1,0 0 0,1-1 0,-1 1 1,0-1-1,1 1 0,-1 0 1,0-1-1,1 1 0,-1 0 0,1-1 1,-1 1-1,0 0 0,1 0 1,-1-1-1,1 1 0,-1 0 1,1 0-1,-1 0 0,1 0 0,-1-1 1,1 1-1,-1 0 0,1 0 1,-1 0-1,1 0 0,-1 0 0,1 0 1,-1 0-1,1 1 0,-1-1 1,1 0-1,-1 0 0,1 0 0,-1 0 1,0 1-1,1-1 0,0 1 1,12 21-344,-5-5 233,-2-9 97,1-1 0,0-1 0,0 1 0,0-1 0,1 0 0,0-1 0,13 7 0,-10-5-36,-1 0 0,1 0 0,17 17 0,-11-5-47,-2 1 0,-1 0 0,0 1 1,-2 0-1,0 1 0,-1 0 0,-2 1 1,0 1-1,-1-1 0,6 36 0,-13-53 125,0-1-1,0 0 0,0 0 1,-1 0-1,0 0 0,0 1 0,-1-1 1,1 0-1,-1 0 0,-2 8 1,2-12-2,1 0 1,-1 1-1,1-1 0,-1 0 1,0 0-1,0 0 1,0 0-1,0 0 1,1 0-1,-1 0 1,0 0-1,-1 0 0,1-1 1,0 1-1,0 0 1,0 0-1,-2 0 1,0-1 6,1 1 0,0-1 1,-1 1-1,1-1 0,-1 0 1,1 0-1,-1 0 0,1 0 1,0-1-1,-1 1 0,1-1 0,-5-1 1,-8-5 36,0-1 0,0 0 1,0-1-1,1-1 1,1 0-1,-1-1 0,-22-25 1,36 36-58,-5-5 18,0 0 1,0-1-1,-6-10 1,10 15-17,1 1-1,-1-1 1,1 0 0,-1 0 0,1 0 0,-1 0 0,1 0-1,0 0 1,-1 0 0,1 0 0,0 0 0,0 0 0,0 0 0,0 0-1,0 0 1,0 0 0,0 0 0,0 0 0,0 0 0,0 0-1,0 0 1,1 0 0,-1 0 0,0 0 0,1 0 0,-1 0-1,1 0 1,-1 0 0,1 1 0,-1-1 0,1 0 0,0 0 0,-1 0-1,3 0 1,13-10-85,27-12 1,-28 15-358,-1 0 0,20-14 1,-29 19 191,-1-1 0,1 0-1,-1 0 1,0-1 0,0 1 0,-1-1 0,0 0 0,1 0-1,-2 0 1,5-10 0,-4 9 76,-2-1 1,1 1-1,-1 0 1,0-1-1,0 1 1,-1 0-1,0-1 1,-1-9-1,-6-16-763</inkml:trace>
</inkml:ink>
</file>

<file path=ppt/ink/ink3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5.579"/>
    </inkml:context>
    <inkml:brush xml:id="br0">
      <inkml:brushProperty name="width" value="0.05" units="cm"/>
      <inkml:brushProperty name="height" value="0.05" units="cm"/>
    </inkml:brush>
  </inkml:definitions>
  <inkml:trace contextRef="#ctx0" brushRef="#br0">0 135 18908,'3'-12'2120,"19"-2"-1087,10-1-353,12 0 1064,5-1-263,10 1-593,3-2-288,0 3-800,-3 2-808,-13 9 880,-6 1-248,-9 2-153</inkml:trace>
</inkml:ink>
</file>

<file path=ppt/ink/ink3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6.047"/>
    </inkml:context>
    <inkml:brush xml:id="br0">
      <inkml:brushProperty name="width" value="0.05" units="cm"/>
      <inkml:brushProperty name="height" value="0.05" units="cm"/>
    </inkml:brush>
  </inkml:definitions>
  <inkml:trace contextRef="#ctx0" brushRef="#br0">7 73 17044,'-1'1'214,"0"0"0,0 1 0,1-1 1,-1 1-1,1-1 0,-1 1 1,1-1-1,-1 1 0,1-1 0,0 1 1,0-1-1,0 1 0,0-1 0,0 3 1,1 11 233,0 0 1,2 0-1,-1 0 1,2 0-1,0 0 1,1-1-1,0 1 1,1-1 0,1-1-1,0 1 1,11 15-1,-15-26-410,-1 0-1,1 0 1,-1 0-1,1 0 1,0 0-1,0-1 1,0 1 0,1-1-1,-1 0 1,1 0-1,-1 0 1,1 0-1,0-1 1,-1 1-1,1-1 1,0 0 0,0 0-1,7 0 1,-6-1-17,0 0 0,0-1 0,0 0 1,-1 1-1,1-2 0,0 1 0,0-1 1,-1 1-1,1-1 0,-1 0 0,1-1 1,-1 1-1,0-1 0,7-6 0,4-5 42,0-1-1,-2 0 0,1-1 0,11-20 1,13-15 161,-37 50-218,-1 0-1,1 0 1,-1 0-1,1 0 1,-1 0-1,1 1 1,0-1-1,-1 0 1,1 1-1,0-1 0,0 0 1,0 1-1,-1-1 1,1 1-1,0-1 1,0 1-1,0-1 1,0 1-1,0 0 1,0 0-1,0-1 0,0 1 1,0 0-1,0 0 1,0 0-1,0 0 1,0 0-1,0 0 1,0 0-1,0 0 1,0 1-1,0-1 0,0 0 1,0 0-1,-1 1 1,1-1-1,0 1 1,0-1-1,0 1 1,0-1-1,0 1 1,-1-1-1,1 1 0,0 0 1,0 1-1,4 4 12,-1 0 0,0 0-1,0 1 1,-1 0-1,3 8 1,2 2-18,-6-14 8,0 1 1,0 0-1,0-1 0,1 0 1,-1 0-1,6 5 0,-8-8-8,0 1-1,1-1 0,-1 1 0,1-1 1,-1 0-1,1 1 0,0-1 1,-1 0-1,1 0 0,-1 0 0,1 1 1,-1-1-1,1 0 0,0 0 0,-1 0 1,1 0-1,-1 0 0,1 0 1,0 0-1,-1 0 0,2 0 0,-1-1-11,-1 1-1,1-1 1,0 0-1,0 1 1,0-1-1,0 0 0,-1 0 1,1 1-1,0-1 1,-1 0-1,1 0 1,-1 0-1,1 0 0,-1 0 1,1 0-1,-1 0 1,1-1-1,4-15-411,-1-1-1,0 0 1,-1 0-1,-1 1 1,-1-26-1,2 0 73,1-7-263</inkml:trace>
</inkml:ink>
</file>

<file path=ppt/ink/ink3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6.522"/>
    </inkml:context>
    <inkml:brush xml:id="br0">
      <inkml:brushProperty name="width" value="0.05" units="cm"/>
      <inkml:brushProperty name="height" value="0.05" units="cm"/>
    </inkml:brush>
  </inkml:definitions>
  <inkml:trace contextRef="#ctx0" brushRef="#br0">113 5 14595,'-34'-2'2584,"27"1"-1755,1 0 0,-1 0-1,1 1 1,-1 0 0,1 1 0,-1-1 0,1 1 0,-9 3 0,14-4-793,0 1 1,0 0-1,0 0 0,0 0 1,0 0-1,1 0 1,-1 0-1,0 0 1,1 0-1,-1 0 1,1 0-1,-1 1 1,1-1-1,-1 0 1,1 0-1,0 0 1,0 1-1,0-1 1,0 0-1,-1 0 0,2 1 1,-1 1-1,0-1 26,-1 15 190,2-1 1,0 1 0,1-1-1,7 32 1,25 63 677,-28-94-789,6 18 107,58 164 966,-50-150-732,51 90-1,-70-138-469,0 1 0,0 0 0,0-1-1,0 1 1,0 0 0,1-1-1,-1 0 1,0 1 0,1-1-1,-1 0 1,1 0 0,0 1-1,-1-1 1,4 1 0,-4-2-10,-1 0 1,0 0 0,1 0-1,-1 0 1,1 0-1,-1 0 1,0 0-1,1 0 1,-1 0 0,0 0-1,1 0 1,-1 0-1,0-1 1,1 1-1,-1 0 1,0 0 0,1 0-1,-1-1 1,0 1-1,1 0 1,-1 0-1,0-1 1,0 1 0,1 0-1,-1 0 1,0-1-1,0 1 1,5-19-6,-4 6-86,-1 1 1,0-1-1,-1 1 1,0-1 0,-1 1-1,-1-1 1,-6-18-1,7 25-35,-1-1-1,0 1 1,0 0-1,-1 0 1,0 0-1,0 0 1,0 1-1,-1-1 1,0 1-1,0 0 1,0 1-1,0-1 1,-1 1-1,0 0 1,-6-3-1,-8-2-408,-34-11-1,34 13 568,-33-16 0,52 23-16,1 0-1,-1 0 0,1 0 0,-1 0 0,1 0 0,-1-1 1,1 1-1,0 0 0,-1 0 0,1-1 0,-1 1 0,1 0 1,-1-1-1,1 1 0,0 0 0,-1-1 0,1 1 1,0-1-1,-1 1 0,1-1 0,0 1 0,0 0 0,0-1 1,-1 1-1,1-1 0,0 1 0,0-1 0,0 1 0,0-1 1,0 1-1,0-2 0,0 2 7,1-1 1,0 0-1,-1 1 0,1-1 0,0 0 1,0 1-1,0-1 0,-1 1 1,1-1-1,0 1 0,0-1 1,0 1-1,0 0 0,0-1 0,1 1 1,45-8 429,-44 8-417,197-22-2623,-166 16 2114,-7-5-155</inkml:trace>
</inkml:ink>
</file>

<file path=ppt/ink/ink3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7.034"/>
    </inkml:context>
    <inkml:brush xml:id="br0">
      <inkml:brushProperty name="width" value="0.05" units="cm"/>
      <inkml:brushProperty name="height" value="0.05" units="cm"/>
    </inkml:brush>
  </inkml:definitions>
  <inkml:trace contextRef="#ctx0" brushRef="#br0">221 18 17252,'-3'-2'267,"0"0"-1,0 0 1,0 0 0,0 0 0,0 1 0,-1-1 0,1 1 0,-1 0 0,1 0 0,-1 1 0,1-1-1,-1 1 1,0-1 0,1 1 0,-1 0 0,0 0 0,1 1 0,-1-1 0,1 1 0,-1 0 0,0 0-1,1 0 1,0 0 0,-1 1 0,1-1 0,0 1 0,0 0 0,0 0 0,0 0 0,-3 3-1,-9 6 61,0 1-1,-21 24 0,30-30-314,0 1 0,1 0 1,0 0-1,0 1 0,1-1 0,0 1 0,0 0 1,-3 9-1,7-16-12,0 0 0,0 0 1,-1 0-1,1-1 0,0 1 0,0 0 1,0 0-1,0 0 0,0 0 0,0-1 1,0 1-1,0 0 0,0 0 1,0 0-1,1 0 0,-1-1 0,0 1 1,1 0-1,-1 0 0,0 0 1,1-1-1,-1 1 0,1 0 0,-1-1 1,1 1-1,-1 0 0,1-1 0,0 1 1,-1-1-1,1 1 0,0-1 1,-1 1-1,1-1 0,0 1 0,1-1 1,3 2-7,-1-1 0,1 0 0,0 0 0,0 0 0,6 0 0,-4-1-3,63 4-76,41 5-151,-100-8 211,1 2-1,-1-1 1,-1 1-1,1 1 1,0 0 0,-1 1-1,15 8 1,-23-12 32,-1 0 0,1 0 0,-1 0 0,1 0 0,-1 0 0,0 1 0,1-1 0,-1 0 0,0 1 0,0-1 0,0 1 0,0 0 0,0-1 0,0 1-1,0 0 1,-1-1 0,1 1 0,0 3 0,-1-3 7,0-1 0,0 1 0,0-1 0,-1 0 0,1 1 0,0-1-1,-1 1 1,1-1 0,-1 0 0,1 1 0,-1-1 0,0 0 0,0 1 0,0-1-1,1 0 1,-1 0 0,0 0 0,0 0 0,0 0 0,-1 0 0,1 0 0,0 0-1,-2 1 1,-4 1 26,0 1 0,0-1-1,0-1 1,0 1 0,0-1-1,0 0 1,-1-1-1,1 0 1,-1 0 0,1 0-1,-1-1 1,1 0 0,-9-2-1,7 1-279,-1 0 0,1-1 0,0 0 0,0-1-1,0 0 1,0 0 0,1-1 0,-1 0 0,1 0-1,-9-7 1,16 10 180,-1 0 0,1 0 0,-1 0-1,1-1 1,-1 1 0,1 0 0,0-1-1,0 1 1,0-1 0,0 1 0,0-1 0,0 1-1,0-1 1,0 0 0,0 1 0,1-1-1,-1 0 1,0-3 0,10-8-720</inkml:trace>
</inkml:ink>
</file>

<file path=ppt/ink/ink3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7.470"/>
    </inkml:context>
    <inkml:brush xml:id="br0">
      <inkml:brushProperty name="width" value="0.05" units="cm"/>
      <inkml:brushProperty name="height" value="0.05" units="cm"/>
    </inkml:brush>
  </inkml:definitions>
  <inkml:trace contextRef="#ctx0" brushRef="#br0">6 200 16043,'5'1'301,"0"-1"0,0 0 0,0 0-1,0 0 1,0-1 0,0 0 0,0 0-1,0 0 1,0 0 0,-1-1 0,1 0 0,0 0-1,-1 0 1,1 0 0,-1-1 0,0 0-1,0 0 1,0 0 0,0 0 0,0-1-1,-1 1 1,0-1 0,1 0 0,-1 0-1,-1 0 1,5-7 0,-2 2-41,0 0 0,0 0 0,-1 0 1,0 0-1,0-1 0,-1 0 0,0 1 0,-1-1 0,0 0 1,0-12-1,-2 21-251,1 1 0,-1-1 1,0 0-1,0 0 0,0 0 1,0 1-1,0-1 0,0 0 1,-1 0-1,1 0 0,0 1 1,0-1-1,-1 0 1,1 0-1,0 1 0,-1-1 1,1 0-1,-1 1 0,1-1 1,0 0-1,-1 1 0,0-1 1,1 1-1,-1-1 0,1 1 1,-1-1-1,0 1 0,1-1 1,-2 0-1,0 1-12,1 0 1,-1 0-1,0 0 1,1 0-1,-1 0 1,0 1-1,1-1 1,-1 0-1,1 1 1,-1-1-1,0 1 1,1 0-1,-3 1 1,-6 3-52,1 1-1,-1 1 1,-8 7 0,10-7 55,1 1 0,0-1 1,0 1-1,0 1 0,1-1 1,0 1-1,1 0 0,0 1 1,1-1-1,0 1 0,-5 16 1,7-21 17,1 1 1,-1 0-1,1 0 1,1 0-1,-1 0 1,1 0-1,0 0 1,0 0-1,1 0 1,0 0-1,0 0 1,0-1 0,1 1-1,0 0 1,0-1-1,0 1 1,1-1-1,0 1 1,0-1-1,0 0 1,7 8-1,-7-10-1,1 0 0,-1 0 0,1 0 0,-1 0 0,1 0 1,0-1-1,0 0 0,0 1 0,0-2 0,0 1 0,1 0 0,-1-1 0,1 0 0,-1 0 0,5 1 0,-2-2-148,0 0 0,-1 0-1,1-1 1,0 0 0,-1 0 0,1-1-1,-1 1 1,0-1 0,9-4 0,1-2-334,0-1 0,-1 0 0,-1-1 0,1-1 0,-2 0 0,24-24 0,-13 10-353</inkml:trace>
</inkml:ink>
</file>

<file path=ppt/ink/ink3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7.965"/>
    </inkml:context>
    <inkml:brush xml:id="br0">
      <inkml:brushProperty name="width" value="0.05" units="cm"/>
      <inkml:brushProperty name="height" value="0.05" units="cm"/>
    </inkml:brush>
  </inkml:definitions>
  <inkml:trace contextRef="#ctx0" brushRef="#br0">222 46 15443,'1'-3'293,"0"0"0,0 1-1,0-1 1,-1 0 0,1 0 0,-1 0-1,1 0 1,-1-6 0,0 8-217,0 1 0,-1-1 0,1 0 1,0 0-1,-1 1 0,1-1 0,-1 0 1,1 1-1,-1-1 0,1 0 0,-1 1 1,0-1-1,1 1 0,-1-1 0,1 1 1,-1-1-1,0 1 0,0 0 0,1-1 1,-1 1-1,0 0 0,0-1 0,1 1 1,-1 0-1,0 0 0,0 0 0,0 0 1,1 0-1,-1 0 0,0 0 0,0 0 1,0 0-1,1 0 0,-1 0 0,0 0 1,0 1-1,0-1 0,-7 2 156,1-1-1,0 1 1,0 0 0,0 1-1,0 0 1,0 0 0,1 1-1,-1-1 1,1 1-1,0 1 1,0-1 0,0 1-1,1 0 1,0 0-1,-1 1 1,2-1 0,-1 1-1,1 0 1,-5 10 0,-2 3-96,2 0 1,1 1 0,0 0 0,2 0 0,-7 32-1,5-10 85,1-1 0,3 1 0,1 50 0,3-73-203,1 0 1,1 0 0,1 0 0,1 0-1,0 0 1,1-1 0,1 0 0,1 0-1,13 23 1,-18-37-137,0 0 1,0-1-1,1 1 0,-1-1 1,1 1-1,0-1 0,0 0 0,0 0 1,0 0-1,1-1 0,-1 1 0,1-1 1,0 0-1,0 0 0,-1 0 0,1 0 1,0-1-1,1 1 0,-1-1 0,0 0 1,0-1-1,1 1 0,-1-1 0,0 1 1,1-1-1,-1-1 0,0 1 1,0 0-1,1-1 0,-1 0 0,0 0 1,0 0-1,0-1 0,6-2 0,15-11-711</inkml:trace>
</inkml:ink>
</file>

<file path=ppt/ink/ink3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8.600"/>
    </inkml:context>
    <inkml:brush xml:id="br0">
      <inkml:brushProperty name="width" value="0.05" units="cm"/>
      <inkml:brushProperty name="height" value="0.05" units="cm"/>
    </inkml:brush>
  </inkml:definitions>
  <inkml:trace contextRef="#ctx0" brushRef="#br0">7 123 13427,'-7'10'6399,"22"-9"-2946,-14-1-3488,15-1 751,-1 0 1,1-1-1,0-1 1,-1-1 0,25-8-1,-9 0-1335,48-26 1,-78 37 591,4-1-161,0-1 1,0 1-1,0-1 1,0-1-1,0 1 0,-1-1 1,1 0-1,-1 0 1,0 0-1,6-8 1,-5-2-488</inkml:trace>
</inkml:ink>
</file>

<file path=ppt/ink/ink3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39.283"/>
    </inkml:context>
    <inkml:brush xml:id="br0">
      <inkml:brushProperty name="width" value="0.05" units="cm"/>
      <inkml:brushProperty name="height" value="0.05" units="cm"/>
    </inkml:brush>
  </inkml:definitions>
  <inkml:trace contextRef="#ctx0" brushRef="#br0">276 43 15483,'-1'-3'260,"0"0"0,0 0 0,0 0-1,0 1 1,-1-1 0,1 0-1,-1 1 1,0-1 0,0 1 0,0-1-1,0 1 1,-4-4 0,4 5-168,1 1 1,0-1-1,-1 0 0,1 1 1,-1-1-1,1 1 0,-1 0 1,1-1-1,-1 1 0,1 0 1,-1 0-1,1 0 0,-1 0 1,1 0-1,-1 0 0,1 1 1,0-1-1,-1 0 0,1 1 1,-1-1-1,1 1 0,-1 0 1,1-1-1,0 1 0,0 0 1,-1 0-1,1 0 0,0 0 1,-1 1-1,-2 2 41,0 0 0,0 0 0,0 0 0,1 1 0,0 0 0,0-1 0,0 1 0,1 0 0,0 0 0,0 1 0,0-1 0,0 0 0,-1 8 0,-1 10 274,-2 43 0,6-63-373,-2 55 360,3-1 0,2 1 0,2-1 0,3 0 0,3-1 0,2 0 0,2 0 0,24 55 0,-28-85-270,2-1 0,21 32 0,-25-44-136,1 0-1,0 0 1,0-1 0,2-1 0,17 15 0,-52-52-352,-104-88-8,-75-72 1145,199 183-713,-23-27 368,25 29-397,1 0 0,-1 0-1,0 0 1,1 0 0,-1 0 0,1 0-1,-1 0 1,1 0 0,-1 0 0,1-1-1,0 1 1,-1 0 0,1 0 0,0 0 0,0 0-1,0-1 1,0 1 0,0 0 0,0 0-1,0 0 1,0 0 0,1-1 0,-1 1-1,0 0 1,1 0 0,-1 0 0,1 0-1,-1 0 1,1-1 0,5-2 82,0 0 0,0 1 0,0 0-1,1 1 1,-1-1 0,1 1 0,-1 0 0,1 1 0,13-2 0,3-1 70,-1-1-3,30-7-528,90-33 1,-128 40 202,-1-2 0,1 1 0,-1-2 0,0 0 0,-1 0 1,0-1-1,0-1 0,-1 0 0,0 0 0,-1-1 0,11-14 0,1-14-380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0.824"/>
    </inkml:context>
    <inkml:brush xml:id="br0">
      <inkml:brushProperty name="width" value="0.05" units="cm"/>
      <inkml:brushProperty name="height" value="0.05" units="cm"/>
    </inkml:brush>
  </inkml:definitions>
  <inkml:trace contextRef="#ctx0" brushRef="#br0">39 5 17076,'0'-5'2120,"0"7"-1168,0 5-400,-5 12 1969,-4 5-1169,3 10-656,-2-2-223,4 5-594,1 0-343,0-14 456,7-4-88,12-26-136</inkml:trace>
</inkml:ink>
</file>

<file path=ppt/ink/ink3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6:12.868"/>
    </inkml:context>
    <inkml:brush xml:id="br0">
      <inkml:brushProperty name="width" value="0.05" units="cm"/>
      <inkml:brushProperty name="height" value="0.05" units="cm"/>
    </inkml:brush>
  </inkml:definitions>
  <inkml:trace contextRef="#ctx0" brushRef="#br0">874 1 12587,'-17'32'751,"11"-23"-722,1 1 0,0 0 0,-4 12 0,-6 27 59,3 1 1,-11 93-1,7 107 10,12-184-87,-14 1082 1424,42-236-667,-1 307-764,-36-748-37,-2 200 28,32-2 21,-1-424-7,27 646 22,-69 161-3,6-485-18,-58 779 312,50-1088 1095,27-180-620,-22-81-299,4-2-498,0 2-1,-1 1 1,1 0-1,0 1 1,-1 1-1,1 1 1,-1 1-1,1 1 1,0 0-1,0 2 0,0 0 1,1 1-1,-1 0 1,2 2-1,-1 0 1,1 1-1,0 1 1,1 1-1,0 0 1,0 1-1,-21 21 0,9-3-105,0 2 0,2 0 0,2 2-1,1 0 1,-32 64 0,45-76 115,2 0 0,0 1 1,2-1-1,0 1 0,2 1 1,-3 36-1,6 145 65,3-144-64,-5 483 23,-2-68 17,50 69-28,-9-182-58,-29-244 16,-9 128-1,-11-60 14,-9 193 69,20-269-129,20 160 1,5-126-425,6 55 1,-25-124 284</inkml:trace>
</inkml:ink>
</file>

<file path=ppt/ink/ink3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20.387"/>
    </inkml:context>
    <inkml:brush xml:id="br0">
      <inkml:brushProperty name="width" value="0.05" units="cm"/>
      <inkml:brushProperty name="height" value="0.05" units="cm"/>
    </inkml:brush>
  </inkml:definitions>
  <inkml:trace contextRef="#ctx0" brushRef="#br0">15 317 13251,'-15'-3'1527,"39"4"-952,-2 0-469,406-29 330,-1-36-416,352-25 30,-163 73 328,644 67 1,-744-19-147,724-49 0,305-77-180,-1016 59-3,127-5 120,-563 34-58,76-1 939,-169 7-1040,1 0-1,-1 0 0,1 0 0,-1 0 1,0 0-1,1 0 0,-1 0 0,1 0 1,-1 0-1,0 1 0,1-1 1,-1 0-1,0 0 0,1 0 0,-1 0 1,0 1-1,1-1 0,-1 0 0,0 0 1,1 1-1,-1-1 0,0 0 1,0 0-1,1 1 0,-1-1 0,0 0 1,0 1-1,0-1 0,1 0 0,-1 1 1,0-1-1,0 0 0,0 1 1,0-1-1,0 1 0,0-1 0,0 0 1,0 1-1,0-1 0,0 1 0,0-1 1,0 0-1,0 1 0,0-1 1,0 0-1,0 1 0,0-1 0,0 1 1,0-1-1,-1 0 0,1 1 0,0-1 1,0 0-1,0 1 0,-1-1 1,1 1-1,-1-1-22,1 1-1,0-1 1,0 1 0,-1-1 0,1 1 0,0 0 0,-1-1-1,1 1 1,0-1 0,-1 1 0,1-1 0,-1 0 0,1 1-1,-1-1 1,1 1 0,-1-1 0,1 0 0,-1 1 0,1-1-1,-1 0 1,0 0 0,1 1 0,-1-1 0,1 0 0,-1 0-1,0 0 1,1 0 0,-1 0 0,-1 0 0,-6-10-71,-2-9-115</inkml:trace>
</inkml:ink>
</file>

<file path=ppt/ink/ink3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50.412"/>
    </inkml:context>
    <inkml:brush xml:id="br0">
      <inkml:brushProperty name="width" value="0.05" units="cm"/>
      <inkml:brushProperty name="height" value="0.05" units="cm"/>
    </inkml:brush>
  </inkml:definitions>
  <inkml:trace contextRef="#ctx0" brushRef="#br0">928 234 7242,'-190'-149'3791,"174"137"-3422,0 0-1,-1 2 1,-1 0-1,0 0 1,-33-11 0,43 19-305,0 0 1,0 0-1,0 1 1,-1 0-1,1 0 1,0 1-1,0 0 1,-1 0-1,1 1 1,0 0 0,0 1-1,0 0 1,0 0-1,0 0 1,0 1-1,-12 7 1,-8 6-4,1 2 0,0 1 0,-36 33 1,-63 75 63,119-120-115,-12 14 13,1 0 0,2 1 0,0 1 0,1 0-1,2 1 1,0 1 0,2 0 0,0 1 0,2 0 0,1 0 0,1 1 0,1 0 0,2 1 0,0-1 0,1 37 0,2 9-3,3 0 1,3-1 0,20 99 0,-16-129-12,2 0 0,2 0 0,2-2 0,1 1 0,2-2 0,46 74 0,-53-98-14,1 0-1,0-1 1,1 0-1,0-1 1,1 0-1,1-1 0,0-1 1,0 0-1,1-1 1,0-1-1,1 0 1,33 11-1,-27-13-3,1-1-1,-1-1 0,1-1 1,1-1-1,-1-1 1,0-1-1,0-1 0,1-2 1,36-6-1,-27 1 7,-1-2 0,0-1-1,-1-2 1,0-1 0,-1-2 0,0-1-1,-2-1 1,0-1 0,0-2-1,-2-1 1,49-48 0,-31 20 119,-2-1-1,-2-2 1,-2-2 0,-3-2-1,38-78 1,-60 106-40,-2-1 1,-1 0-1,-1-1 0,-1 0 0,-2-1 1,7-62-1,-13 74-21,-1-1 0,-1 1 0,0 0 1,-1 0-1,-7-26 0,5 32-16,0 1-1,-1 0 1,0 0 0,-1 0 0,0 0-1,-1 1 1,0 0 0,-13-16 0,9 16-45,1 1 0,-1 1 1,0 0-1,-1 0 1,-25-13-1,-70-28-665,56 28 211,28 12 272,7 4-24</inkml:trace>
</inkml:ink>
</file>

<file path=ppt/ink/ink3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2:07.937"/>
    </inkml:context>
    <inkml:brush xml:id="br0">
      <inkml:brushProperty name="width" value="0.05" units="cm"/>
      <inkml:brushProperty name="height" value="0.05" units="cm"/>
    </inkml:brush>
  </inkml:definitions>
  <inkml:trace contextRef="#ctx0" brushRef="#br0">36 133 11082,'-28'-7'1689,"21"4"-724,20 3-113,568 45 1125,-428-37-1697,434 1 528,-1-28 80,-504 16-940,-62 2 58,1476-33 272,-921 60-176,-392-16-89,79 9 7,-176-6-7,1-4 1,109-2-1,-165-10 0,64-12 0,-38 4-7,662-111 18,-678 116-24,0 2 0,1 2-1,-1 2 1,1 1 0,-1 2 0,45 9 0,330 48 10,-384-56-8,1-1 0,-1-2 0,1 0 0,-1-3 0,1-1-1,-1-1 1,33-8 0,-28 4 1,0 2 0,1 1 1,-1 3-1,70 3 0,78 0-7,-93-2 0,-38-2-11,101-18 0,-96 11-46,72-3 0,-8 17-22,-21 0 67,25-11-97,-84 3-16,0 2 1,49 3 0,-62 1-2,-22-18-555,-3 5 563,3-5-32</inkml:trace>
</inkml:ink>
</file>

<file path=ppt/ink/ink3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2:15.368"/>
    </inkml:context>
    <inkml:brush xml:id="br0">
      <inkml:brushProperty name="width" value="0.05" units="cm"/>
      <inkml:brushProperty name="height" value="0.05" units="cm"/>
    </inkml:brush>
  </inkml:definitions>
  <inkml:trace contextRef="#ctx0" brushRef="#br0">46 373 10202,'-6'0'800,"-18"3"954,23-3-1622,0 0 1,0 0-1,1 0 1,-1 0 0,0 1-1,1-1 1,-1 0-1,1 0 1,-1 0-1,0 1 1,1-1 0,-1 0-1,0 1 1,1-1-1,-1 0 1,1 1-1,-1-1 1,1 1 0,-1-1-1,1 1 1,-1-1-1,1 1 1,0-1 0,-1 2-1,1-1-63,1 0 1,-1 0-1,0 0 0,1-1 1,0 1-1,-1 0 0,1 0 1,-1-1-1,1 1 0,0 0 1,0-1-1,-1 1 0,1-1 1,0 1-1,0-1 0,0 1 0,0-1 1,-1 0-1,3 1 0,21 8 428,-18-7-334,12 4 47,1-1 0,0 0-1,0-2 1,0 0 0,0-1 0,20-1 0,118-12 332,-58 2-279,1226-35-50,-1108 39-201,0-9 1,-1-9-1,302-73 0,-400 68 6,348-82 27,-205 43-18,-260 67-13,-34-20-779,33 14 602</inkml:trace>
</inkml:ink>
</file>

<file path=ppt/ink/ink3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2:16.814"/>
    </inkml:context>
    <inkml:brush xml:id="br0">
      <inkml:brushProperty name="width" value="0.05" units="cm"/>
      <inkml:brushProperty name="height" value="0.05" units="cm"/>
    </inkml:brush>
  </inkml:definitions>
  <inkml:trace contextRef="#ctx0" brushRef="#br0">1 213 12443,'3'1'85,"0"1"1,0-1-1,0 0 1,0 0-1,1 0 1,-1 0-1,0 0 1,0-1-1,1 1 1,-1-1-1,1 0 1,3-1-1,2 2 43,122 1 517,159-19 1,-128 5-397,299-5-51,64-5-93,-125-8-14,268-18 69,2 34-51,54 49-10,-27-2-38,-2-51 9,-46-63 561,-640 80-623,149-19 319,-125 18-293,-1 1 1,64 7 0,-74-1-216,-20-4 171,1 0 0,-1 0 0,0 0 1,1 0-1,-1-1 0,1 0 0,-1 1 1,1-1-1,-1 0 0,1 0 1,-1 0-1,1 0 0,-1-1 0,1 1 1,-1-1-1,1 1 0,-1-1 0,0 0 1,5-2-1,13-17-107</inkml:trace>
</inkml:ink>
</file>

<file path=ppt/ink/ink3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2:39.403"/>
    </inkml:context>
    <inkml:brush xml:id="br0">
      <inkml:brushProperty name="width" value="0.05" units="cm"/>
      <inkml:brushProperty name="height" value="0.05" units="cm"/>
    </inkml:brush>
  </inkml:definitions>
  <inkml:trace contextRef="#ctx0" brushRef="#br0">31 0 21965,'-3'2'640,"-3"-4"-584,-8 6 8,7-1-352</inkml:trace>
</inkml:ink>
</file>

<file path=ppt/ink/ink3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2:20.874"/>
    </inkml:context>
    <inkml:brush xml:id="br0">
      <inkml:brushProperty name="width" value="0.05" units="cm"/>
      <inkml:brushProperty name="height" value="0.05" units="cm"/>
    </inkml:brush>
  </inkml:definitions>
  <inkml:trace contextRef="#ctx0" brushRef="#br0">0 123 12451,'295'-64'3164,"-201"44"-2591,0 4 0,1 5 0,128-1-1,-62 15-534,-1 7-1,198 38 1,261 47-29,140-41 14,-426-38 6,448 14 103,668-26-61,-376-53-71,-140-3-127,20-9-14,-952 61 117,22-4 244,-13-1 467,-10 5-668,0 0 1,0 0-1,0-1 1,0 1-1,0 0 0,0 0 1,0 0-1,0-1 0,0 1 1,0 0-1,0 0 0,0 0 1,0-1-1,0 1 1,0 0-1,0 0 0,0 0 1,0-1-1,0 1 0,0 0 1,0 0-1,0 0 1,0 0-1,-1-1 0,1 1 1,0 0-1,0 0 0,0 0 1,0 0-1,0 0 0,-1-1 1,1 1-1,0 0 1,0 0-1,0 0 0,0 0 1,-1 0-1,1 0 0,0 0 1,0 0-1,0 0 0,-1 0 1,-64-30 597,17 0 104</inkml:trace>
</inkml:ink>
</file>

<file path=ppt/ink/ink3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2:21.990"/>
    </inkml:context>
    <inkml:brush xml:id="br0">
      <inkml:brushProperty name="width" value="0.05" units="cm"/>
      <inkml:brushProperty name="height" value="0.05" units="cm"/>
    </inkml:brush>
  </inkml:definitions>
  <inkml:trace contextRef="#ctx0" brushRef="#br0">2685 274 11755,'-391'-104'2594,"230"63"-1754,2 1-239,-2 7 1,-260-18 0,331 47-581,1 3-1,-1 5 1,1 4 0,0 3-1,0 4 1,-118 37-1,155-35-17,0 3-1,0 1 0,2 3 0,1 2 1,1 2-1,-52 41 0,78-50-8,1 1 0,0 1 0,2 1 0,0 1 0,2 0 0,0 1 0,2 1 0,0 0 0,2 1 1,1 1-1,1 0 0,2 1 0,0 0 0,2 0 0,-6 48 0,10-50-7,1 1 1,1-1-1,2 1 0,1-1 1,1 1-1,1-1 1,1 0-1,1 0 1,2 0-1,0-1 1,2 0-1,0-1 1,2 0-1,1-1 1,1 0-1,0-1 0,26 28 1,-8-15 1,2-3 0,1 0 0,1-2 0,2-2 0,1-2 0,1-1 0,1-2 0,1-2 0,78 28 0,-55-29 25,-1-2-1,2-4 0,0-2 1,1-3-1,0-4 1,87-2-1,-44-10 46,0-5 0,-1-4 0,-1-5 0,132-43 0,403-185 230,-253 53-51,-293 140 138,164-130 0,-229 159-95,47-49 0,-69 65-175,-1 0 1,0-1 0,-1 0-1,0-1 1,-1 0-1,0 0 1,9-28 0,-14 35-55,-1 0 1,1 0-1,-1 0 1,-1 0 0,1 0-1,-1 0 1,0-1-1,0 1 1,-1 0 0,0 0-1,0 0 1,0 0-1,-1 0 1,-2-7 0,1 6 1,-1 0 1,0 0-1,0 1 1,-1-1-1,0 1 1,0 1-1,0-1 1,0 1-1,-1-1 1,0 2-1,-10-7 1,-4-2 63,-1 2 1,0 0 0,-1 2 0,-42-13-1,-97-15 197,-363-27 96,-5 53-854,366 17 4,-169 28 0,194-12 172</inkml:trace>
</inkml:ink>
</file>

<file path=ppt/ink/ink3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2:42.115"/>
    </inkml:context>
    <inkml:brush xml:id="br0">
      <inkml:brushProperty name="width" value="0.05" units="cm"/>
      <inkml:brushProperty name="height" value="0.05" units="cm"/>
    </inkml:brush>
  </inkml:definitions>
  <inkml:trace contextRef="#ctx0" brushRef="#br0">46 151 12211,'-30'11'1409,"29"-11"-1365,0 0 1,0 1-1,0-1 1,1 1-1,-1-1 1,0 1-1,0-1 1,0 1-1,1 0 1,-1-1 0,0 1-1,1 0 1,-1-1-1,0 1 1,1 0-1,-1 0 1,1 0-1,-1 0 1,1-1-1,0 1 1,-1 0-1,1 0 1,0 0 0,0 0-1,-1 0 1,1 0-1,0 0 1,0 1-1,1-1-6,0 0-1,-1 0 1,1 0-1,0 0 1,0 0-1,-1-1 1,1 1 0,0 0-1,0 0 1,0-1-1,0 1 1,0-1-1,0 1 1,0-1-1,1 1 1,-1-1 0,0 0-1,0 1 1,0-1-1,0 0 1,0 0-1,3 0 1,30 1 307,-30-1-279,28-2 209,-1-1 1,48-12-1,-34 6-97,12 2 21,104-2 1,-97 8-169,69-10 1,14-13 35,-18 1 63,212-9 0,-188 29-58,227-32 0,-291 23-40,-1 4 0,1 4 0,0 4 1,127 16-1,44 0 8,-3 1-8,-223-12-32,1 2 0,-2 2 0,1 1 0,38 16 0,-44-16 8,0-1 1,1-1-1,0-2 1,43 5-1,120-7 37,-34 0-620,-156-4 558,0 0 1,0 0-1,0 0 0,0-1 1,0 1-1,0-1 0,0 1 1,0-1-1,0 0 1,0 0-1,0 0 0,0 0 1,-1 0-1,4-2 0,11-13-141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2.329"/>
    </inkml:context>
    <inkml:brush xml:id="br0">
      <inkml:brushProperty name="width" value="0.05" units="cm"/>
      <inkml:brushProperty name="height" value="0.05" units="cm"/>
    </inkml:brush>
  </inkml:definitions>
  <inkml:trace contextRef="#ctx0" brushRef="#br0">115 23 13339,'0'-1'162,"-1"-1"0,1 0 0,0 1 0,0-1 0,0 0 0,-1 1 0,1-1 0,-1 0 0,0 1 0,1-1 0,-2-1 0,2 3-111,-1-1 1,1 1-1,0 0 0,0 0 0,-1 0 1,1 0-1,0 0 0,0 0 0,-1-1 0,1 1 1,0 0-1,-1 0 0,1 0 0,0 0 0,0 0 1,-1 0-1,1 0 0,0 0 0,-1 0 0,1 0 1,0 0-1,0 1 0,-1-1 0,1 0 0,0 0 1,0 0-1,-1 0 0,1 0 0,0 0 0,0 1 1,-1-1-1,1 0 0,0 0 0,0 0 0,0 1 1,-1-1-1,1 0 0,-4 5 408,1 0-1,-1 0 1,1 1-1,-5 10 1,-6 16-99,2 2 1,0-1 0,3 2 0,-9 53 0,11-39-37,3 1 1,3 83-1,2-116-222,0 0 0,2 0-1,0 0 1,6 21-1,-8-34-74,1 0 0,0 0 0,0 0 0,0 0 1,0 0-1,0-1 0,1 1 0,0-1 0,5 6 0,-6-7-11,0-1 0,0 1 1,0-1-1,1 0 1,-1 0-1,0 0 1,0 0-1,1 0 1,-1 0-1,0-1 0,1 1 1,-1-1-1,0 0 1,1 1-1,-1-1 1,1 0-1,-1-1 0,1 1 1,2-1-1,3-1 18,1-1-1,-1 0 0,1 0 0,-1-1 1,0 0-1,0-1 0,-1 0 0,1 0 1,-1 0-1,0-1 0,12-13 0,-1-1 90,-1 0 0,26-43 0,-42 63-121,30-55 214,-28 49-181,0 0 1,-1 0-1,0 0 0,0 0 1,0-1-1,-1 1 0,2-9 1,-3 15-30,0-1 1,0 0 0,0 1-1,0-1 1,0 0 0,0 1-1,0-1 1,0 1 0,0-1-1,0 0 1,0 1 0,0-1-1,-1 0 1,1 1 0,0-1-1,0 1 1,-1-1 0,1 1 0,0-1-1,-1 1 1,1-1 0,0 1-1,-1-1 1,1 1 0,-1-1-1,1 1 1,-1-1 0,1 1-1,-1 0 1,1-1 0,-1 1-1,0 0 1,1 0 0,-1-1-1,1 1 1,-2 0 0,1 0 3,0 0 0,0 0 1,0 0-1,0 0 0,0 1 0,0-1 1,-1 0-1,1 1 0,0-1 0,0 1 1,0-1-1,0 1 0,0 0 1,1-1-1,-1 1 0,0 0 0,-1 1 1,-3 5 5,1-1 1,0 1-1,0 1 1,1-1 0,0 0-1,1 1 1,-1 0-1,1-1 1,1 1 0,0 0-1,0 0 1,0 0-1,1 0 1,0 0 0,0 0-1,1 0 1,4 15-1,-4-20-12,0 1 0,1-1-1,0 1 1,0-1 0,0 0-1,0 1 1,1-1 0,-1 0-1,1-1 1,-1 1 0,1 0-1,0-1 1,0 1 0,1-1-1,-1 0 1,0 0 0,1 0-1,-1-1 1,1 1 0,0-1-1,-1 0 1,1 0 0,0 0-1,0 0 1,-1-1-1,1 1 1,5-1 0,-2 0-48,0-1 1,0 1-1,0-1 1,0-1 0,0 1-1,-1-1 1,1 0-1,-1-1 1,1 1-1,-1-1 1,0-1-1,0 1 1,0-1-1,7-6 1,-6 4-208,-2 0-1,1 0 1,-1 0-1,0-1 1,0 0-1,-1 0 1,6-12-1,-1-3-688,9-31-1,-12 33 708,6-18-629</inkml:trace>
</inkml:ink>
</file>

<file path=ppt/ink/ink3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2:45.857"/>
    </inkml:context>
    <inkml:brush xml:id="br0">
      <inkml:brushProperty name="width" value="0.05" units="cm"/>
      <inkml:brushProperty name="height" value="0.05" units="cm"/>
    </inkml:brush>
  </inkml:definitions>
  <inkml:trace contextRef="#ctx0" brushRef="#br0">7 169 12731,'0'-1'32,"-1"1"0,1 0 1,0 0-1,-1 0 0,1 0 1,0 0-1,0 0 0,-1 0 1,1-1-1,0 1 0,-1 0 1,1 0-1,0 0 0,0-1 1,-1 1-1,1 0 0,0 0 1,0-1-1,-1 1 0,1 0 1,0 0-1,0-1 1,0 1-1,0 0 0,0-1 1,-1 1-1,1 0 0,0-1 1,0 1-1,0 0 0,0-1 1,0 1-1,0 0 0,0-1 1,0 1-1,0 0 0,0-1 1,0 1-1,0 0 0,1-1 1,-1 1-1,0 0 0,0-1 1,0 1-1,0 0 0,0-1 1,1 1-1,-1-1 0,22-4 544,303-13-185,653-39-182,-255 31-26,630-15 881,-1175 38-576,-162 1-401,-27 1-59,-28-1-8,-3 2-9</inkml:trace>
</inkml:ink>
</file>

<file path=ppt/ink/ink3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49.196"/>
    </inkml:context>
    <inkml:brush xml:id="br0">
      <inkml:brushProperty name="width" value="0.05" units="cm"/>
      <inkml:brushProperty name="height" value="0.05" units="cm"/>
    </inkml:brush>
  </inkml:definitions>
  <inkml:trace contextRef="#ctx0" brushRef="#br0">842 2 12667,'-36'-2'214,"-1"2"1,0 2-1,0 1 0,1 2 1,0 2-1,0 1 1,0 1-1,1 2 1,1 2-1,0 1 1,1 2-1,0 1 1,1 1-1,-34 27 0,42-25-66,1 1 0,1 1 0,1 1 0,1 1-1,1 0 1,1 2 0,1 0 0,-13 29-1,14-22-39,2 0-1,1 1 0,2 1 0,1 0 0,1 0 1,-5 57-1,12-70-94,2 1 1,0-1-1,1 1 0,1-1 1,2 0-1,0 0 1,1 0-1,1 0 0,1-1 1,1 0-1,1 0 1,1-1-1,0 0 0,2-1 1,0 0-1,1-1 1,1 0-1,1-1 0,0-1 1,2 0-1,-1-1 0,2-1 1,32 21-1,-21-18 18,1 0 0,1-2-1,1-2 1,0-1 0,1-1 0,52 10-1,-37-13 20,1-2 0,0-2-1,0-2 1,51-6-1,-21-4 88,140-31 0,62-45 154,105-73 265,-320 123-333,-3-2 0,0-3 1,93-77-1,-129 92-58,0 0-1,-2-3 1,-1 0 0,-1-1 0,22-36-1,-37 52-79,-1-1 0,0 0 1,-1 0-1,0-1 0,-1 0 0,-1 0 0,0 0 0,0 0 0,-2-1 0,0 1 0,-1-1 0,0 0 0,-1 0 0,0 1 1,-5-23-1,3 28-44,-1 0 0,0-1 0,-1 2 1,0-1-1,0 0 0,-1 1 1,0 0-1,-1 0 0,0 0 0,0 1 1,0-1-1,-1 1 0,0 1 1,0 0-1,-1 0 0,0 0 0,0 1 1,0 0-1,-1 1 0,-11-5 1,-7-2 3,-1 2 1,-1 0 0,1 2 0,-2 2-1,-39-4 1,-360 0-1469,390 11 1200,12 1-99</inkml:trace>
</inkml:ink>
</file>

<file path=ppt/ink/ink3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0.060"/>
    </inkml:context>
    <inkml:brush xml:id="br0">
      <inkml:brushProperty name="width" value="0.05" units="cm"/>
      <inkml:brushProperty name="height" value="0.05" units="cm"/>
    </inkml:brush>
  </inkml:definitions>
  <inkml:trace contextRef="#ctx0" brushRef="#br0">1 15 18892,'7'-15'1723,"-6"15"-1681,-1 0 1,0 1-1,0-1 0,1 0 1,-1 0-1,0 0 0,0 1 1,1-1-1,-1 0 1,0 0-1,0 0 0,1 1 1,-1-1-1,0 0 0,0 0 1,0 1-1,0-1 1,0 0-1,1 1 0,-1-1 1,0 0-1,0 1 1,0-1-1,0 0 0,0 0 1,0 1-1,0-1 0,0 1 1,3 35 1299,14 262 145,-11-262-1616,-3-19-776,-1 1 1,1 19-1,-3-36 384</inkml:trace>
</inkml:ink>
</file>

<file path=ppt/ink/ink3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0.560"/>
    </inkml:context>
    <inkml:brush xml:id="br0">
      <inkml:brushProperty name="width" value="0.05" units="cm"/>
      <inkml:brushProperty name="height" value="0.05" units="cm"/>
    </inkml:brush>
  </inkml:definitions>
  <inkml:trace contextRef="#ctx0" brushRef="#br0">30 0 17268,'2'3'310,"0"0"1,0 1 0,-1-1-1,1 0 1,-1 1 0,0-1 0,1 1-1,-1-1 1,-1 1 0,1-1-1,0 6 1,-1 45 1058,-1-26-509,1 52 19,-4 0 1,-23 127-1,23-186-873,1-9 0,1 0 0,0 0 0,0 23 1,2-34-7,0 0 0,0-1 0,1 1 1,-1 0-1,0-1 0,0 1 1,1-1-1,-1 1 0,1 0 0,-1-1 1,0 1-1,1-1 0,-1 1 1,1-1-1,-1 1 0,1-1 0,0 1 1,-1-1-1,1 0 0,-1 1 1,1-1-1,0 0 0,-1 1 0,1-1 1,0 0-1,-1 0 0,1 0 1,0 1-1,-1-1 0,1 0 0,0 0 1,0 0-1,-1 0 0,1 0 1,0 0-1,-1-1 0,1 1 0,0 0 1,1-1-1,33-9-13,-27 8-4,30-9-1090,1 2 1,0 1-1,61-3 1,-32 5-296,-31 2 599</inkml:trace>
</inkml:ink>
</file>

<file path=ppt/ink/ink3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1.013"/>
    </inkml:context>
    <inkml:brush xml:id="br0">
      <inkml:brushProperty name="width" value="0.05" units="cm"/>
      <inkml:brushProperty name="height" value="0.05" units="cm"/>
    </inkml:brush>
  </inkml:definitions>
  <inkml:trace contextRef="#ctx0" brushRef="#br0">290 32 17820,'-1'-2'100,"0"0"0,0 0 1,0 0-1,-1 0 0,1 0 1,0 1-1,-1-1 0,1 0 0,-1 1 1,0-1-1,0 1 0,1 0 1,-1-1-1,0 1 0,0 0 0,0 0 1,0 0-1,0 0 0,0 1 1,-1-1-1,1 1 0,0-1 0,0 1 1,0 0-1,-1-1 0,1 1 1,0 0-1,-3 1 0,-2-1 63,0 1 1,1 0-1,-1 0 0,1 1 1,-1 0-1,1 0 0,-1 0 1,-9 6-1,2 1-48,0 0 0,1 1 0,0 0 0,1 1-1,0 0 1,0 1 0,-10 15 0,15-19-110,1 1-1,1 0 1,-1 0 0,2 0-1,-1 1 1,1 0-1,1-1 1,-1 1 0,2 1-1,0-1 1,0 0-1,-1 15 1,3-21 4,0 0-1,0-1 1,0 1-1,1 0 1,-1 0-1,1 0 1,0-1-1,0 1 1,0 0-1,1-1 1,-1 1-1,1-1 1,0 0 0,0 1-1,0-1 1,0 0-1,1 0 1,-1 0-1,1 0 1,0-1-1,-1 1 1,1-1-1,1 0 1,-1 1 0,0-1-1,0-1 1,1 1-1,-1 0 1,1-1-1,0 0 1,-1 0-1,1 0 1,4 1-1,6 0 43,-1-1 0,1 0-1,0-1 1,-1-1-1,1 0 1,-1-1-1,1 0 1,15-5-1,-13 3 39,-2-1-1,1-1 0,0 0 0,-1-1 0,0-1 0,-1 0 0,0-1 1,21-17-1,-28 21-51,-1 0 1,0 0-1,0-1 1,0 1-1,-1-1 1,0 0-1,0 0 0,-1 0 1,1-1-1,-2 1 1,1-1-1,0 0 1,-1 0-1,-1 0 1,1 0-1,-1 0 1,0 0-1,-1 0 1,1-1-1,-1 1 1,-2-8-1,1 10-39,0 0-1,0 1 1,0-1-1,-1 0 1,0 1-1,0 0 1,0-1-1,0 1 1,-1 0 0,0 0-1,1 0 1,-1 1-1,-1-1 1,1 1-1,-1 0 1,1-1-1,-1 2 1,0-1-1,0 0 1,0 1-1,0 0 1,-1 0 0,1 0-1,-1 0 1,-7-2-1,4 3-59,0-1 0,0 1 0,0 0 0,0 1 0,0 0 0,0 0 0,0 1 0,0 0 0,0 0 0,0 1 0,0 0-1,1 0 1,-1 1 0,-12 6 0,-19 18-179,6 2-74</inkml:trace>
</inkml:ink>
</file>

<file path=ppt/ink/ink3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2.840"/>
    </inkml:context>
    <inkml:brush xml:id="br0">
      <inkml:brushProperty name="width" value="0.05" units="cm"/>
      <inkml:brushProperty name="height" value="0.05" units="cm"/>
    </inkml:brush>
  </inkml:definitions>
  <inkml:trace contextRef="#ctx0" brushRef="#br0">20 0 18884,'-9'2'2273,"1"3"-1193,5 2 1768,3-4-1495,2 0-577,1 3-360,4 4-1416,3 0 1024,-4-10-280,3 2-144</inkml:trace>
</inkml:ink>
</file>

<file path=ppt/ink/ink3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3.306"/>
    </inkml:context>
    <inkml:brush xml:id="br0">
      <inkml:brushProperty name="width" value="0.05" units="cm"/>
      <inkml:brushProperty name="height" value="0.05" units="cm"/>
    </inkml:brush>
  </inkml:definitions>
  <inkml:trace contextRef="#ctx0" brushRef="#br0">1 13 21004,'1'9'1881,"1"-4"-1353,5-2-208,4-3 464,3-5-640,6-3 232,0 2-200,-3-4-328</inkml:trace>
</inkml:ink>
</file>

<file path=ppt/ink/ink3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3.881"/>
    </inkml:context>
    <inkml:brush xml:id="br0">
      <inkml:brushProperty name="width" value="0.05" units="cm"/>
      <inkml:brushProperty name="height" value="0.05" units="cm"/>
    </inkml:brush>
  </inkml:definitions>
  <inkml:trace contextRef="#ctx0" brushRef="#br0">53 0 18860,'-1'0'69,"1"0"-1,-1 1 1,0-1-1,0 0 1,0 0 0,1 1-1,-1-1 1,0 1-1,0-1 1,1 0 0,-1 1-1,0-1 1,1 1-1,-1 0 1,1-1 0,-1 1-1,0-1 1,1 1-1,-1 0 1,1 0 0,0-1-1,-1 1 1,1 0-1,0 0 1,-1 1 0,-6 26 29,6-23 44,-12 77 548,3 0-1,4 1 0,9 144 0,-3-217-629,7 50 335,-7-55-320,2 0 1,-1 0-1,0 0 0,1 0 0,0 0 0,0 0 0,1 0 0,5 8 0,-7-12-44,1 0 1,-1 0-1,0 1 1,1-1-1,-1 0 1,1 0-1,-1 0 0,1-1 1,0 1-1,-1 0 1,1 0-1,0-1 0,0 1 1,-1-1-1,1 0 1,0 0-1,0 1 1,0-1-1,-1 0 0,1 0 1,0-1-1,0 1 1,0 0-1,0-1 1,-1 1-1,1-1 0,0 1 1,-1-1-1,3-1 1,4-2 51,-1 1 0,0-1 0,0-1 0,0 0 0,7-6 1,18-21 126,-2 0 0,-1-2 0,32-50 0,-25 36-180,-25 37-40,-10 11 9,-1 0 1,0 0-1,0 0 1,1 0 0,-1 1-1,0-1 1,0 0 0,0 0-1,1 0 1,-1 1-1,0-1 1,0 0 0,0 0-1,0 1 1,0-1-1,1 0 1,-1 0 0,0 1-1,0-1 1,0 0-1,0 1 1,0-1 0,0 0-1,0 0 1,0 1-1,0-1 1,0 0 0,0 1-1,0-1 1,0 0-1,0 1 1,-6 33-25,5-28 20,0-4 4,-3 22-25,-3 43 0,6-62 24,1 0 1,0 0 0,0 0 0,0 0-1,1 0 1,0 0 0,0 0 0,0 0-1,1 0 1,-1-1 0,1 1 0,0 0-1,1-1 1,-1 1 0,5 5 0,-3-7 0,-1-1 0,1 1 0,0-1 0,0 1 1,0-1-1,0 0 0,0-1 0,0 1 0,1-1 0,-1 0 1,0 0-1,1 0 0,-1 0 0,1-1 0,-1 0 0,1 0 1,-1 0-1,1 0 0,8-3 0,5 0-2,0-2-1,-1 0 1,28-12-1,61-34 18,-60 27-7,-44 22-8,1 1 0,-1 0-1,1 0 1,-1 0 0,1 0-1,0 1 1,-1-1 0,4 0-1,-5 1 2,-1 0-1,1 0 1,0 1-1,-1-1 1,1 0-1,-1 0 1,1 0-1,-1 1 1,1-1-1,-1 0 1,1 1-1,-1-1 1,1 0-1,-1 1 1,1-1-1,-1 1 1,1-1-1,-1 1 1,0-1-1,1 1 1,-1-1-1,0 1 1,0-1-1,1 1 1,-1-1-1,0 1 1,0 0-1,0-1 1,0 1-1,1-1 1,-1 1-1,0 0 1,0-1-1,0 1 1,0-1-1,-1 2 1,-3 44 59,-1-7-1867,19-41-2212,-3-5 2987</inkml:trace>
</inkml:ink>
</file>

<file path=ppt/ink/ink3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4.636"/>
    </inkml:context>
    <inkml:brush xml:id="br0">
      <inkml:brushProperty name="width" value="0.05" units="cm"/>
      <inkml:brushProperty name="height" value="0.05" units="cm"/>
    </inkml:brush>
  </inkml:definitions>
  <inkml:trace contextRef="#ctx0" brushRef="#br0">29 0 16564,'1'3'217,"0"0"1,0 1-1,0-1 1,0 0 0,0 1-1,-1-1 1,1 0 0,-1 1-1,0-1 1,0 1-1,-1 5 1,1 4 223,-17 305 4738,0 2-3316,17-312-1843,0-4-6,0 0 0,0 0 0,0 0 0,0 1 0,1-1 0,1 5 0,-2-9-12,0 0-1,0 1 0,0-1 1,0 0-1,0 0 0,0 0 1,0 0-1,0 0 0,0 0 1,1 0-1,-1 0 0,0 1 1,0-1-1,0 0 0,0 0 1,0 0-1,0 0 1,0 0-1,0 0 0,0 0 1,0 0-1,0 0 0,0 0 1,0 0-1,0 0 0,0 1 1,1-1-1,-1 0 0,0 0 1,0 0-1,0 0 0,0 0 1,0 0-1,0 0 0,0 0 1,0 0-1,1 0 0,-1 0 1,0 0-1,0 0 0,0 0 1,0 0-1,0 0 0,0 0 1,0 0-1,0 0 0,1 0 1,-1 0-1,0 0 0,0 0 1,0 0-1,0-1 0,0 1 1,0 0-1,0 0 0,0 0 1,0 0-1,5-9 41,1-13 4,0-16-35,-1-1 1,-3 1 0,-1-1 0,-6-66-1,3 98-141,3 12 63,3 18-4,-2-18 61,1-1-1,-1 1 1,1-1-1,0 0 1,0 0-1,0 0 1,1 0-1,0 0 1,-1-1-1,1 1 1,0-1 0,1 0-1,-1 0 1,0-1-1,7 3 1,-4-2 6,0-1 1,0 0-1,0 0 1,0 0-1,0-1 1,1 0 0,-1-1-1,0 0 1,1 0-1,8-2 1,-8 2 7,-1-2 0,0 1 0,1-1 1,-1 0-1,0 0 0,0-1 0,0 0 0,0 0 1,-1-1-1,1 0 0,-1 0 0,0-1 0,0 1 1,0-1-1,-1-1 0,0 1 0,0-1 0,0 0 0,0 0 1,-1 0-1,6-13 0,-9 17-5,0 1-1,-1 0 1,1-1-1,-1 1 1,1-1 0,-1 0-1,0 1 1,0-1 0,1 1-1,-1-1 1,0 1-1,0-1 1,-1 0 0,1 1-1,0-1 1,0 1-1,-1-1 1,1 1 0,-1-1-1,1 1 1,-1-1-1,0 1 1,0 0 0,0-2-1,-1 2 0,1 0-1,0 1 0,0-1 1,0 1-1,0-1 1,0 1-1,0 0 0,-1-1 1,1 1-1,0 0 0,0 0 1,-1 0-1,1 0 1,0 0-1,0 0 0,-1 0 1,1 0-1,0 0 0,0 1 1,0-1-1,-1 0 1,1 1-1,0-1 0,0 1 1,0 0-1,0-1 0,0 1 1,0 0-1,0-1 1,-1 2-1,-4 3-3,-1 1 1,1-1-1,1 1 1,-1 0-1,1 1 1,0-1-1,1 1 1,-1 0-1,-4 11 1,7-15 6,1 0 1,0 0 0,0 1 0,0-1-1,1 0 1,-1 0 0,1 0 0,-1 0-1,1 1 1,0-1 0,1 0 0,-1 4-1,1-5 2,0 0 0,-1 0 0,1 0 1,0-1-1,0 1 0,0 0 0,0 0 0,0 0 0,1-1 0,-1 1 0,0-1 0,1 1 0,-1-1 0,1 0 1,0 1-1,-1-1 0,1 0 0,0 0 0,0 0 0,3 1 0,10 4 7,0-1 0,1-1 0,-1 0 0,19 1 0,70 4 8,-54-6-7,151 20 474,-201-23-466,1 0-1,-1 0 1,0 0 0,0 0-1,1-1 1,-1 1 0,0 0-1,0 0 1,1 0 0,-1 0-1,0 0 1,0 0 0,0-1-1,1 1 1,-1 0 0,0 0-1,0 0 1,0-1 0,0 1-1,1 0 1,-1 0 0,0-1-1,0 1 1,0 0 0,0 0-1,0 0 1,0-1 0,0 1-1,0 0 1,0-1 0,0 1-1,0 0 1,0 0 0,0-1-1,0 1 1,0 0 0,0 0-1,0-1 1,0 1 0,0 0-1,0 0 1,0-1 0,0 1-1,0 0 1,-1 0 0,1-1-1,0 1 1,0 0 0,0 0-1,0 0 1,-1-1 0,-6-15 271,6 15-219,-11-23 3,0 0-1,1-1 1,2 0 0,0-1-1,2 0 1,-7-47-1,14 71-125,0 1 0,-1 0 0,1 0 0,0-1 0,0 1 0,1 0 0,-1-1 0,0 1 0,0 0 0,0 0 0,1 0 1,-1-1-1,1 1 0,-1 0 0,1 0 0,-1 0 0,1 0 0,0 0 0,0 0 0,-1 0 0,1 0 0,0 0 0,0 0 0,0 0 0,0 0 0,2-1 0,1 1-133,-1 0 0,1-1 1,0 1-1,0 1 0,0-1 0,8 0 1,-3 0 148,12-2-461</inkml:trace>
</inkml:ink>
</file>

<file path=ppt/ink/ink3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5.530"/>
    </inkml:context>
    <inkml:brush xml:id="br0">
      <inkml:brushProperty name="width" value="0.05" units="cm"/>
      <inkml:brushProperty name="height" value="0.05" units="cm"/>
    </inkml:brush>
  </inkml:definitions>
  <inkml:trace contextRef="#ctx0" brushRef="#br0">1 1 15651,'0'0'44,"0"0"-1,0 0 0,0 0 0,0 0 1,0 0-1,0 0 0,0 0 1,1 0-1,-1 0 0,0 0 0,0-1 1,0 1-1,0 0 0,0 0 0,0 0 1,0 0-1,0 0 0,1 0 0,-1 0 1,0 0-1,0 0 0,0 0 1,0 0-1,0 0 0,0 0 0,0 1 1,0-1-1,0 0 0,1 0 0,-1 0 1,0 0-1,0 0 0,0 0 1,0 0-1,0 0 0,0 0 0,0 0 1,0 0-1,0 0 0,0 0 0,0 0 1,0 0-1,0 1 0,1-1 1,-1 0-1,0 0 0,0 0 0,0 0 1,0 0-1,0 0 0,0 0 0,0 0 1,0 1-1,0-1 0,0 0 1,2 11 992,-1 17-128,-1-25-527,9 159 3609,-5-127-3454,1-1 1,16 55-1,-20-86-502,0 0 0,0 1 0,0-1 1,0 0-1,1 0 0,0 0 0,-1 0 0,1 0 0,0 0 1,0-1-1,1 1 0,-1-1 0,1 1 0,-1-1 0,1 0 1,0 0-1,-1 0 0,1 0 0,0 0 0,5 1 0,-4-2-11,-1-1 0,0 1 0,0-1-1,1 0 1,-1 0 0,0 0-1,0 0 1,1-1 0,-1 0 0,0 1-1,0-1 1,0 0 0,0 0 0,0-1-1,0 1 1,0-1 0,0 1 0,0-1-1,-1 0 1,1 0 0,3-4-1,5-5 45,0 0 0,-1-1 0,-1 1 0,0-2 0,10-18 0,32-72 128,-49 98-193,2 22 14,-3 14-21,-1-22 16,1 1-1,-1-1 1,1 0 0,1 1-1,0-1 1,0 0 0,5 11-1,-6-18-25,0 0 0,0-1 0,0 1 0,0 0 0,0-1 0,0 1 0,0-1 0,1 1 0,-1-1 0,0 0 0,1 1-1,0-1 1,-1 0 0,1 0 0,0 0 0,3 1 0,-3-1-60,0-1 0,0 0-1,1 0 1,-1 1 0,0-2 0,1 1-1,-1 0 1,0 0 0,0-1 0,1 1-1,-1-1 1,0 0 0,0 0 0,0 0 0,0 0-1,0 0 1,0 0 0,2-2 0,35-25-2195,-29 21 1559</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3.053"/>
    </inkml:context>
    <inkml:brush xml:id="br0">
      <inkml:brushProperty name="width" value="0.05" units="cm"/>
      <inkml:brushProperty name="height" value="0.05" units="cm"/>
    </inkml:brush>
  </inkml:definitions>
  <inkml:trace contextRef="#ctx0" brushRef="#br0">87 0 19044,'-3'3'158,"1"0"0,-1 0 0,1 0 1,0 0-1,-1 0 0,2 1 0,-1-1 0,0 1 0,1-1 0,-1 1 0,1 0 0,0 0 1,0 0-1,0 4 0,0-4 0,-8 38 524,3-1-1,1 1 1,2 82-1,21 127-432,-14-215-229,3 19-248,-4-51 29,-1-10 105,-1-10-37,0 1 0,-1-1 0,0 1 0,-6-30 0,0 12 11,-13-39 0,17 63 126,1 6 6,1 0 0,-1-1 0,0 1 0,0 0 0,-1-1 1,1 1-1,-1 0 0,1 0 0,-1 0 0,0 0 0,0 0 0,0 1 1,-1-1-1,1 1 0,-4-3 0,7 5-6,-1 0 0,0 0 0,0 1 0,0-1 0,0 0 1,1 0-1,-1 1 0,0-1 0,0 0 0,0 1 0,0-1 0,0 0 0,0 0 0,0 1 0,0-1 1,0 0-1,0 1 0,0-1 0,0 0 0,0 0 0,0 1 0,0-1 0,0 0 0,-1 1 0,1-1 0,0 0 1,0 0-1,0 1 0,0-1 0,0 0 0,-1 0 0,1 1 0,0-1 0,0 0 0,0 0 0,-1 0 0,1 1 1,0-1-1,0 0 0,-1 0 0,1 0 0,0 0 0,-1 0 0,1 0 0,0 1 0,0-1 0,-1 0 0,1 0 1,0 0-1,-1 0 0,1 0 0,0 0 0,-1 0 0,1 0 0,0 0 0,0 0 0,-1 0 0,1-1 1,0 1-1,-1 0 0,1 0 0,0 0 0,0 0 0,-1 0 0,1-1 0,12 24 232,-7-18-219,1 0 0,0-1 0,0 0 1,0 0-1,0 0 0,0-1 0,1 0 0,0 0 0,0-1 0,-1 0 0,1 0 1,0 0-1,1-1 0,-1 0 0,12 0 0,-5-1-7,-1 0 0,1-1-1,-1 0 1,1-1 0,-1-1 0,1 0-1,17-6 1,-23 5 10,1 0 0,-1 0 0,0 0-1,0-1 1,-1 0 0,1 0 0,-1-1-1,0 0 1,-1-1 0,1 1 0,6-11 0,-9 4 88,-4 13-107,0-1 1,0 1-1,0 0 0,0 0 1,0 0-1,0-1 0,-1 1 1,1 0-1,0 0 0,0 0 1,0 0-1,0-1 0,-1 1 1,1 0-1,0 0 0,0 0 1,0 0-1,-1 0 1,1 0-1,0 0 0,0 0 1,0-1-1,-1 1 0,1 0 1,0 0-1,0 0 0,-1 0 1,1 0-1,0 0 0,0 0 1,-1 1-1,-1-1 10,1 0 0,-1 1 0,0-1-1,1 1 1,-1-1 0,1 1 0,-1 0 0,1 0-1,-1 0 1,1 0 0,-1 0 0,0 1 0,-2 3 12,0-1 1,0 1 0,1 0-1,0 0 1,0 0 0,0 0-1,1 1 1,0-1 0,0 1-1,0 0 1,-1 6 0,3-9-16,-1 0 0,1 0 1,-1 0-1,1 0 0,0 0 0,0 0 1,1 0-1,-1 0 0,0 0 1,1 0-1,0 0 0,0 0 1,-1 0-1,2-1 0,-1 1 0,0 0 1,1-1-1,-1 1 0,1 0 1,0-1-1,0 0 0,0 1 1,0-1-1,2 2 0,1-1-8,0 0 0,0 0 0,0-1 0,0 0 0,0 1 0,0-2 0,0 1 0,1-1 0,-1 0-1,1 0 1,-1 0 0,8-1 0,6 0-194,0-2 0,25-4 1,-25 2-358,35-1 0,-53 5 517,0 0 0,0 0 0,1 1 0,-1-1 1,0 0-1,0 0 0,0 1 0,0-1 0,1 1 1,-1-1-1,0 1 0,0 0 0,0-1 0,0 1 0,0 0 1,0 0-1,-1-1 0,1 1 0,0 0 0,0 0 1,0 0-1,-1 0 0,1 0 0,-1 0 0,1 0 0,-1 1 1,1-1-1,-1 0 0,1 0 0,-1 0 0,0 0 1,0 3-1,1 4-62,0 1 0,-1-1 1,-1 16-1,1-15 105,-10 132 350,-3 73 1015,13-194-1243,1-12-74,-1-1 0,-1 0 0,1 0 0,-3 13 0,2-20-56,1 1 0,0-1-1,0 1 1,-1 0 0,1-1 0,0 1 0,-1-1 0,1 1 0,0 0 0,-1-1 0,1 1 0,-1-1 0,1 1 0,-1-1 0,1 0 0,-1 1 0,0-1 0,1 1 0,-1-1 0,1 0 0,-1 0 0,0 1 0,1-1 0,-1 0-1,0 0 1,1 0 0,-1 0 0,0 0 0,1 0 0,-1 0 0,0 0 0,1 0 0,-1 0 0,0 0 0,1 0 0,-1 0 0,0 0 0,1-1 0,-1 1 0,1 0 0,-1 0 0,-1-1 0,-26-16 64,14 4-53,0 0-1,1-1 1,0 0 0,1-1-1,0 0 1,1-1-1,1-1 1,1 1-1,0-2 1,-9-27-1,10 21-314,1 0-1,1-1 0,1 0 1,1 0-1,1 0 0,2-1 1,2-36-1,1 38 60,0 2-105,-2-38 0,-6 5-245</inkml:trace>
</inkml:ink>
</file>

<file path=ppt/ink/ink3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6.380"/>
    </inkml:context>
    <inkml:brush xml:id="br0">
      <inkml:brushProperty name="width" value="0.05" units="cm"/>
      <inkml:brushProperty name="height" value="0.05" units="cm"/>
    </inkml:brush>
  </inkml:definitions>
  <inkml:trace contextRef="#ctx0" brushRef="#br0">137 278 19956,'0'-1'66,"1"0"0,-1 1 0,0-1 0,1 0 0,-1 0-1,0 0 1,0 0 0,0 1 0,0-1 0,0 0 0,0 0-1,0 0 1,0 0 0,0 1 0,0-1 0,-1 0 0,1 0 0,0 0-1,-1 1 1,1-1 0,0 0 0,-1 0 0,1 1 0,-1-1 0,1 0-1,-1 1 1,1-1 0,-1 0 0,0 1 0,1-1 0,-1 1-1,0-1 1,1 1 0,-1-1 0,0 1 0,1 0 0,-1-1 0,0 1-1,0 0 1,0 0 0,0-1 0,1 1 0,-2 0 0,-1 0 32,0 0 0,1 0 0,-1 0 1,0 1-1,1-1 0,-1 1 0,0 0 1,1 0-1,-1 0 0,1 0 0,-1 0 1,1 0-1,-3 2 0,-2 4-50,0 0-1,0 0 0,0 0 1,1 1-1,0 0 0,1 0 1,0 0-1,0 1 0,0 0 1,1 0-1,1 0 0,0 0 1,0 1-1,0-1 0,1 1 1,1-1-1,-1 16 0,2-23-42,0 0 0,0 0-1,0 0 1,1 0 0,-1-1 0,0 1-1,1 0 1,0 0 0,-1-1-1,1 1 1,0 0 0,0-1-1,0 1 1,0-1 0,0 1 0,0-1-1,0 1 1,1-1 0,-1 0-1,3 3 1,-1-3 2,-1 0 0,1 0-1,0 0 1,-1 0 0,1 0-1,0-1 1,0 1 0,-1-1 0,1 0-1,0 0 1,0 0 0,4 0-1,2-2 10,-1 1-1,1-1 0,0-1 0,-1 0 1,1 0-1,-1 0 0,13-8 0,-10 4-19,0-1 0,0 0 0,-1 0 0,0-1-1,-1-1 1,0 1 0,0-1 0,-1-1-1,0 0 1,-1 0 0,10-19 0,-14 18-76,-6 12-57,-7 17-26,9-12 151,-1 0 0,1 0 0,0 0 0,0 1 0,1-1 0,-1 0 0,1 0 0,0 0 0,1 0 0,-1 0 0,1 0 0,0 1 0,0-1 0,3 5 0,-3-8 15,0 1 1,1-1 0,-1 0-1,0 0 1,1 0 0,0-1-1,-1 1 1,1 0 0,0 0-1,0-1 1,0 0 0,0 1-1,0-1 1,1 0 0,-1 0-1,0 0 1,0 0 0,1 0-1,-1 0 1,1-1 0,-1 1-1,0-1 1,1 0 0,-1 0-1,1 0 1,-1 0 0,1 0-1,-1 0 1,1-1 0,-1 1-1,5-2 1,1 0 12,-1-1 1,1 0-1,0 0 1,-1-1-1,1 0 1,-1 0-1,0-1 0,-1 0 1,1 0-1,-1 0 1,0-1-1,0 0 1,0 0-1,-1-1 1,8-13-1,0-1 10,-1-1 1,-1 0-1,-1 0 0,7-27 1,11-50-3,-26 89-32,0-1-1,-1 1 1,0-1 0,0 0 0,-1 0 0,-1 1 0,-1-12-1,2 22 8,0-1-1,0 1 1,0 0-1,0-1 1,0 1-1,0-1 1,0 1 0,0 0-1,0-1 1,-1 1-1,1 0 1,0-1-1,0 1 1,0 0-1,0-1 1,-1 1-1,1 0 1,0-1-1,0 1 1,-1 0-1,1 0 1,0-1-1,0 1 1,-1 0-1,1 0 1,0 0-1,-1-1 1,1 1-1,0 0 1,-1 0-1,1 0 1,-1 0-1,1 0 1,0 0-1,-1-1 1,1 1-1,0 0 1,-1 0 0,1 0-1,0 0 1,-1 1-1,0-1-2,-1 1 1,1-1-1,0 1 0,0 0 0,0-1 1,0 1-1,0 0 0,1 0 1,-1 0-1,0 0 0,0 0 0,0 1 1,-8 13-9,1 0 1,1 1 0,0 0 0,-8 28 0,-11 73 15,19-80 11,-1 41 1,7-62-5,1 0 1,1 0-1,0 0 0,1-1 0,5 19 0,-6-30-8,0-1 0,0 0 0,0 0 0,1 0 0,-1 0 0,1 0 0,0 0 0,0 0-1,0 0 1,0-1 0,0 1 0,1-1 0,-1 1 0,6 3 0,-6-5 0,-1-1 0,0 1 0,1-1 0,-1 1 0,1-1 0,-1 1 0,1-1 0,-1 0 0,1 0 0,-1 0 0,1 0 1,-1 0-1,1 0 0,-1 0 0,1 0 0,-1 0 0,1-1 0,-1 1 0,1-1 0,-1 1 0,0-1 0,1 1 0,-1-1 0,0 0 0,1 0 0,-1 0 1,0 0-1,0 0 0,0 0 0,0 0 0,0 0 0,0 0 0,0 0 0,1-2 0,3-4 18,-1-1 0,1 1-1,-2-1 1,1 0 0,-1 0-1,0 0 1,-1 0 0,3-15 0,5-72 152,-9 76-134,0 17-35,0-13 49,0 0-1,-1 0 1,-3-28 0,4 48-43,1 1 0,1 0 0,-1-1 0,1 0 0,0 1 1,0-1-1,0-1 0,1 1 0,0 0 0,0-1 0,0 0 0,0 1 1,1-2-1,0 1 0,0 0 0,6 3 0,-6-4-14,0 0 0,1-1 0,-1 1 0,0-1 0,1 0 0,0-1 0,-1 1 0,1-1 0,0 0 0,-1 0 0,1-1 0,0 0 0,0 0 0,0 0 0,0-1 0,-1 0 0,1 0 0,0 0 0,10-4 0,-2-3-19,0 0 1,0-1 0,-1 0 0,0-1-1,19-20 1,-31 29 19,0 0 0,0 0 0,0 0 0,0 0 0,1 0 0,-1 0 1,0 0-1,0 1 0,1-1 0,-1 1 0,0-1 0,1 1 0,1-1 0,-3 1 3,0 0 0,1 0 0,-1 0 0,1 0-1,-1 0 1,1 0 0,-1 0 0,0 0 0,1 1 0,-1-1 0,1 0 0,-1 0 0,0 0 0,1 1 0,-1-1 0,0 0 0,1 1-1,-1-1 1,0 0 0,1 1 0,-1-1 0,0 0 0,0 1 0,1-1 0,-1 0 0,0 1 0,0 0 0,2 4 12,-1-1 1,0 1 0,-1 0 0,1 0 0,-1 9 0,0-9 3,0-4-16,0 20 74,2 0 0,0-1-1,6 28 1,-7-44-78,0 1-1,0-1 0,0 0 0,1 0 0,-1 0 0,1 0 0,0 0 0,0 0 0,1-1 0,-1 1 0,1-1 0,-1 1 0,1-1 1,0 0-1,1 0 0,-1 0 0,0-1 0,1 1 0,0-1 0,-1 0 0,1 0 0,8 3 0,-10-4-81,0-1 1,-1 1-1,1-1 0,0 0 0,0 0 1,-1 0-1,1 0 0,0 0 0,0 0 1,-1 0-1,1-1 0,0 1 0,0-1 1,-1 1-1,1-1 0,0 0 0,-1 1 0,1-1 1,1-1-1,-1 0-20,1 0 0,-1-1 1,0 1-1,0 0 0,0-1 0,-1 1 1,1-1-1,-1 1 0,1-1 0,1-4 1,1-5-165,0-1 1,-1 0 0,3-26-1,-6 35 243,7-62-789</inkml:trace>
</inkml:ink>
</file>

<file path=ppt/ink/ink3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6.862"/>
    </inkml:context>
    <inkml:brush xml:id="br0">
      <inkml:brushProperty name="width" value="0.05" units="cm"/>
      <inkml:brushProperty name="height" value="0.05" units="cm"/>
    </inkml:brush>
  </inkml:definitions>
  <inkml:trace contextRef="#ctx0" brushRef="#br0">26 0 16972,'-10'0'1624,"2"14"-1112,2 3-192,4 9 696,2 0-896,8 1 72,6-5-72,6-7-232</inkml:trace>
</inkml:ink>
</file>

<file path=ppt/ink/ink3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7.314"/>
    </inkml:context>
    <inkml:brush xml:id="br0">
      <inkml:brushProperty name="width" value="0.05" units="cm"/>
      <inkml:brushProperty name="height" value="0.05" units="cm"/>
    </inkml:brush>
  </inkml:definitions>
  <inkml:trace contextRef="#ctx0" brushRef="#br0">200 4 17308,'-4'-1'150,"1"0"0,0 1 0,-1-1 0,1 1 0,-1 0 1,1 0-1,-1 0 0,1 0 0,-1 0 0,1 1 0,-1-1 0,1 1 1,0 0-1,-4 2 0,0 0 84,0 0 0,1 1 0,0-1 0,0 1 0,0 1 0,-8 7 0,4-2 175,-1 2 0,1 0-1,1 0 1,0 0 0,-13 26-1,19-31-243,-1 1-1,1-1 0,1 1 0,-1-1 0,1 1 0,1 0 0,-2 13 0,3-19-131,0 0-1,0 1 1,0-1-1,0 0 1,1 0-1,-1 0 1,1 1-1,-1-1 0,1 0 1,0 0-1,0 0 1,0 0-1,0 0 1,0 0-1,0 0 1,0-1-1,1 1 0,-1 0 1,1 0-1,-1-1 1,1 1-1,0-1 1,0 0-1,-1 0 0,1 1 1,0-1-1,0 0 1,0 0-1,0-1 1,1 1-1,2 0 1,4 2-34,0-2 0,0 1 0,1-1 1,-1-1-1,0 0 0,1 0 1,-1-1-1,0 0 0,15-4 1,6-3-135,45-20 1,2-1-131,-75 29 268,0-1-1,0 0 0,0 1 0,1-1 0,-1 1 0,0 0 0,0 0 0,1-1 0,-1 2 1,0-1-1,0 0 0,0 0 0,5 2 0,-5-1 36,1 1 1,-1-1-1,0 1 1,1 0-1,-1 0 0,0 0 1,0 0-1,0 0 1,-1 0-1,3 4 1,-1-2 23,1 0 1,-1 0-1,1 0 1,0-1-1,0 1 1,0-1-1,0 0 1,0 0-1,1 0 1,-1-1 0,1 0-1,9 4 1,-5-4-28,-1 0 0,1-1 1,-1 0-1,1 0 0,0-1 1,-1 0-1,11-1 0,6-3-722,-1-1 0,1-1 0,-1-1 0,33-14 0,-46 15-263,-9 5 831,-1 0 0,1 0-1,-1 0 1,1 0 0,-1 1 0,1-1-1,-1 1 1,1-1 0,0 1 0,-1 0-1,1-1 1,3 1 0,5 2-647</inkml:trace>
</inkml:ink>
</file>

<file path=ppt/ink/ink3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7.687"/>
    </inkml:context>
    <inkml:brush xml:id="br0">
      <inkml:brushProperty name="width" value="0.05" units="cm"/>
      <inkml:brushProperty name="height" value="0.05" units="cm"/>
    </inkml:brush>
  </inkml:definitions>
  <inkml:trace contextRef="#ctx0" brushRef="#br0">220 364 16876,'-15'-1'594,"1"1"1,-1 1 0,1 1 0,0 0 0,0 0 0,-22 8 0,30-8-393,0 0 1,0 1 0,0-1-1,0 1 1,1 1-1,-1-1 1,1 1 0,0 0-1,0 0 1,1 0-1,-1 1 1,1-1 0,0 1-1,0 0 1,0 1-1,1-1 1,-3 6 0,5-9-160,0 0 0,0-1 0,0 1 0,0 0 0,1 0 0,-1-1 0,1 1 0,-1 0 0,1 0 0,0 0 0,0 0 0,0 0 0,0 0 0,0 0 0,0-1 0,0 1 0,0 0 0,1 0 0,-1 0-1,1 0 1,-1-1 0,1 1 0,0 0 0,0 0 0,0-1 0,0 1 0,0-1 0,0 1 0,0-1 0,1 1 0,-1-1 0,0 0 0,1 1 0,-1-1 0,1 0 0,0 0 0,-1 0 0,1 0 0,0-1 0,2 2 0,3 0-22,1 0-1,-1 0 0,1 0 0,-1-1 0,1-1 0,0 1 1,-1-1-1,1-1 0,7 0 0,0-2-137,0-1 0,-1-1 0,0 0 0,0-1 0,0 0 0,-1-1-1,1 0 1,-2-1 0,1-1 0,-1 0 0,-1-1 0,0 0 0,0 0 0,-1-1 0,0-1 0,-1 0 0,0 0 0,9-18 0,-9 4-149,-9 21 255,-8 16 165,3-3-41,1 1-1,0 0 1,1 0 0,0 0 0,0 1-1,1-1 1,0 1 0,-1 16 0,3-22-82,0-1 0,0 1 0,0 0 0,0-1 0,1 1 1,0 0-1,-1-1 0,1 1 0,0-1 0,1 1 0,-1-1 1,1 0-1,-1 1 0,1-1 0,0 0 0,0 0 1,1 0-1,-1 0 0,0-1 0,1 1 0,0-1 0,0 1 1,-1-1-1,2 0 0,-1 0 0,3 2 0,3-1-21,0 0-1,-1-1 1,1 0 0,0 0-1,0-1 1,0 0-1,0 0 1,1-1 0,-1 0-1,0-1 1,0 0-1,0-1 1,0 1 0,0-2-1,15-5 1,-6 0-44,1 0 0,-1-1 1,0-1-1,-1 0 0,0-2 0,16-14 1,-3-1-74,-2 0 0,0-3 0,-2 0 0,-2-1 0,0-2 0,-3 0 0,0-1 0,15-38 0,-32 64 99,0-1 1,-1 0 0,0 0 0,0 0-1,-1 0 1,0-1 0,-1 1 0,1-12-1,-2 20 11,0 0 0,0 0-1,0 0 1,0 0-1,-1 0 1,1 0 0,0 0-1,0 0 1,-1 0 0,1 0-1,-1 0 1,1 0 0,-1 1-1,1-1 1,-1 0-1,1 0 1,-1 0 0,0 1-1,1-1 1,-1 0 0,0 1-1,1-1 1,-1 1-1,0-1 1,0 1 0,0-1-1,0 1 1,0-1 0,0 1-1,0 0 1,1 0-1,-1-1 1,0 1 0,0 0-1,0 0 1,0 0 0,0 0-1,0 0 1,0 0 0,0 0-1,-1 1 1,-3 0 36,0 0 0,1 1-1,-1-1 1,1 1 0,-1 0 0,-5 4 0,-4 3 70,1 1 0,1 0-1,0 0 1,0 2 0,1-1 0,0 1 0,1 1-1,-12 19 1,15-21-47,1 0 1,0 1-1,0 0 0,1 1 1,1-1-1,0 1 0,0 0 1,1 0-1,1 0 0,-1 20 0,3-23-104,1-1 0,0 0 0,1 0 0,0 0 0,0 0 0,0 0 0,2 0 0,-1-1 0,1 1 0,0-1 0,0 0 0,1 0 0,0-1 0,1 1 0,0-1 0,0 0-1,0 0 1,1-1 0,0 0 0,9 6 0,-2-3-181,1 1-1,1-2 0,-1 0 1,1-1-1,1-1 1,-1 0-1,1-1 0,0-1 1,32 4-1,17-6-412</inkml:trace>
</inkml:ink>
</file>

<file path=ppt/ink/ink3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8.668"/>
    </inkml:context>
    <inkml:brush xml:id="br0">
      <inkml:brushProperty name="width" value="0.05" units="cm"/>
      <inkml:brushProperty name="height" value="0.05" units="cm"/>
    </inkml:brush>
  </inkml:definitions>
  <inkml:trace contextRef="#ctx0" brushRef="#br0">28 1 19260,'0'0'46,"0"0"-1,0 0 1,0 0-1,0 0 1,0 0-1,0 0 1,0 0-1,0 0 1,0 0-1,0 1 1,0-1-1,0 0 1,0 0-1,0 0 1,0 0-1,0 0 1,0 0 0,0 0-1,0 0 1,0 0-1,0 0 1,0 0-1,0 1 1,0-1-1,0 0 1,0 0-1,0 0 1,0 0-1,0 0 1,0 0-1,0 0 1,0 0-1,0 0 1,0 0-1,0 0 1,0 0 0,0 1-1,0-1 1,0 0-1,0 0 1,-1 0-1,1 0 1,0 0-1,0 0 1,0 0-1,0 0 1,0 0-1,0 0 1,0 0-1,0 0 1,0 0-1,0 0 1,-1 0-1,1 0 1,0 0-1,0 0 1,0 0 0,0 0-1,0 0 1,0 0-1,0 0 1,0 0-1,0 0 1,0 0-1,0 0 1,-1 0-1,1-1 1,-1 16 1240,0 23-202,1-38-1026,-12 220 2306,4-135-1988,5 122-1,3-206-374,1 15 20,1 0 0,0 0-1,6 23 1,-7-36-17,0 0-1,-1-1 1,1 1-1,0 0 1,1 0 0,-1-1-1,0 1 1,1-1 0,-1 1-1,1-1 1,0 0-1,0 0 1,0 1 0,0-1-1,0-1 1,1 1-1,-1 0 1,0 0 0,1-1-1,-1 1 1,1-1 0,0 0-1,-1 0 1,1 0-1,0 0 1,5 0 0,3-1-212,0 0-1,-1-2 1,1 1 0,0-1 0,-1-1 0,1 0 0,-1 0 0,18-9 0,5-4-940,38-26 1,-19 7 447,0-6-212</inkml:trace>
</inkml:ink>
</file>

<file path=ppt/ink/ink3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9.081"/>
    </inkml:context>
    <inkml:brush xml:id="br0">
      <inkml:brushProperty name="width" value="0.05" units="cm"/>
      <inkml:brushProperty name="height" value="0.05" units="cm"/>
    </inkml:brush>
  </inkml:definitions>
  <inkml:trace contextRef="#ctx0" brushRef="#br0">222 0 18420,'-9'1'254,"0"1"1,0 0 0,1 0-1,-1 0 1,1 1-1,-1 1 1,1-1-1,0 1 1,0 1 0,1 0-1,-1 0 1,1 0-1,0 1 1,1 0-1,-11 11 1,7-5-68,0 0 0,1 0 0,1 1 0,0 1 1,1-1-1,0 1 0,1 0 0,-6 20 0,10-28-136,1 1 0,-1-1 1,1 1-1,0-1 0,1 1 0,0-1 0,0 1 0,0-1 1,1 1-1,0-1 0,0 1 0,1-1 0,4 13 0,-4-16-29,0 1 0,0-1 0,0 1 0,0-1 0,1 0 0,-1 0-1,1 0 1,0 0 0,0-1 0,0 1 0,0-1 0,1 1 0,-1-1-1,1 0 1,-1-1 0,1 1 0,0 0 0,-1-1 0,1 0 0,0 0 0,0 0-1,0-1 1,0 1 0,5-1 0,-2 0 0,1 0 1,0-1-1,0 0 0,-1-1 0,1 0 0,-1 0 1,1 0-1,-1-1 0,0 0 0,0-1 1,0 0-1,-1 0 0,1 0 0,-1-1 0,0 1 1,0-1-1,5-7 0,1 0 20,-1 0 0,-1-1 0,0-1 0,-1 1-1,-1-1 1,0-1 0,6-15 0,-10 20-5,0 0 1,0-1-1,-2 1 1,1-1-1,-1 0 1,-1 0-1,1-15 1,-4 16 28,-3 11 0,-5 18 17,5-2-63,0 1 1,1 1 0,0-1 0,0 20-1,4-29-95,-1-1 0,1 1-1,1-1 1,-1 1 0,2 0-1,-1-1 1,1 0 0,0 1-1,1-1 1,0 0 0,5 9 0,-7-14 52,1 0 0,0-1 0,1 1 1,-1 0-1,0-1 0,1 0 0,0 0 0,-1 0 1,1 0-1,0 0 0,0 0 0,0-1 1,0 1-1,0-1 0,7 2 0,21-1-209</inkml:trace>
</inkml:ink>
</file>

<file path=ppt/ink/ink3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0:59.680"/>
    </inkml:context>
    <inkml:brush xml:id="br0">
      <inkml:brushProperty name="width" value="0.05" units="cm"/>
      <inkml:brushProperty name="height" value="0.05" units="cm"/>
    </inkml:brush>
  </inkml:definitions>
  <inkml:trace contextRef="#ctx0" brushRef="#br0">48 2 18780,'0'0'35,"0"-1"-1,0 1 1,0 0 0,0 0-1,0 0 1,0 0-1,0 0 1,0 0 0,0 0-1,0 0 1,1 0 0,-1 0-1,0 0 1,0 0 0,0 0-1,0-1 1,0 1-1,0 0 1,0 0 0,0 0-1,1 0 1,-1 0 0,0 0-1,0 0 1,0 0-1,0 0 1,0 0 0,0 0-1,0 0 1,1 1 0,-1-1-1,0 0 1,0 0 0,0 0-1,0 0 1,0 0-1,0 0 1,0 0 0,0 0-1,0 0 1,1 0 0,-1 0-1,0 0 1,0 0 0,0 1-1,0-1 1,0 0-1,0 0 1,0 0 0,0 0-1,0 0 1,1 10 649,-6 18-237,4-25-249,-17 101 2104,-10 191 0,27-270-2123,4 37 1,-2-53-143,0-1 0,1 1 0,0-1 0,1 1 0,0-1 1,0 0-1,8 13 0,-10-19-33,1 1 0,-1-1 1,1 0-1,0 0 0,-1 0 0,1 0 0,0 0 1,0 0-1,1 0 0,-1-1 0,0 1 1,1-1-1,-1 0 0,0 0 0,1 1 1,0-2-1,-1 1 0,1 0 0,0 0 1,-1-1-1,1 0 0,0 1 0,-1-1 0,1 0 1,0 0-1,0 0 0,-1-1 0,1 1 1,0-1-1,-1 0 0,1 1 0,0-1 1,-1 0-1,4-2 0,8-4-23,1-1-1,-1 0 1,-1-1 0,20-16 0,-26 19 11,32-27-48,-29 22 14,1 2 0,0-1 0,1 2 0,0-1 0,0 1 0,27-11 0,-37 18 36,-1 0 0,1 1 0,-1 0-1,1-1 1,-1 1 0,1 0 0,0 0 0,-1 0-1,1 0 1,0 0 0,-1 0 0,1 0-1,-1 1 1,1-1 0,0 0 0,-1 1-1,1-1 1,-1 1 0,1 0 0,-1 0-1,1-1 1,-1 1 0,0 0 0,0 0-1,1 0 1,-1 1 0,0-1 0,0 0 0,0 0-1,0 0 1,0 1 0,0-1 0,0 1-1,-1-1 1,1 1 0,0-1 0,-1 1-1,1-1 1,-1 1 0,1 1 0,1 7-10,-1-1 0,1 0 1,-2 1-1,1-1 1,-2 15-1,1-14 31,-2 1 0,1-1 0,-1 0 1,0 1-1,-1-1 0,-1 0 0,1-1 0,-2 1 0,-6 12 0,8-17 9,-1 0-1,1 0 0,-1-1 0,0 1 1,0-1-1,-1 0 0,1 0 0,-1 0 0,0-1 1,0 0-1,0 0 0,0 0 0,-1 0 1,1-1-1,-1 0 0,0 0 0,-10 2 0,5-3-130,1 0 1,-1 0-1,1-1 0,-1 0 0,1-1 0,-1 0 0,1 0 0,-1-1 0,1-1 0,0 0 0,0 0 0,0-1 0,1 0 0,-1-1 0,1 0 0,0 0 0,0-1 0,1 0 0,-9-9 0,6 1-321,6 5-132</inkml:trace>
</inkml:ink>
</file>

<file path=ppt/ink/ink3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0.852"/>
    </inkml:context>
    <inkml:brush xml:id="br0">
      <inkml:brushProperty name="width" value="0.05" units="cm"/>
      <inkml:brushProperty name="height" value="0.05" units="cm"/>
    </inkml:brush>
  </inkml:definitions>
  <inkml:trace contextRef="#ctx0" brushRef="#br0">212 84 12923,'16'-20'2135,"-11"13"-1064,0 1 1,-1-1-1,0 0 1,0 0 0,4-9-1,-8 15-979,0 1 0,0-1-1,0 0 1,0 1 0,0-1-1,0 1 1,0-1 0,-1 1 0,1-1-1,0 1 1,0-1 0,0 1-1,-1-1 1,1 1 0,0 0-1,0-1 1,-1 1 0,1-1 0,0 1-1,-1 0 1,1-1 0,-1 1-1,1 0 1,-1-1 0,1 1 0,0 0-1,-1 0 1,1-1 0,-1 1-1,1 0 1,-1 0 0,1 0-1,-1 0 1,1-1 0,-1 1 0,1 0-1,-1 0 1,1 0 0,-1 0-1,0 0 1,1 1 0,-1-1-1,0 0 1,-25 1 817,26-1-842,-1 0-47,-11 1 322,1 0-1,-1 1 0,-13 4 0,21-4-327,-1 0 0,1 0 1,-1 0-1,1 0 0,0 1 0,0 0 0,0 0 0,0 0 0,1 1 0,-6 5 0,-5 7-8,1 1 0,1 1 0,1 0 0,-13 26 0,19-32-3,0 0 1,0 0 0,1 0-1,1 1 1,0 0 0,1-1-1,0 1 1,0 18 0,2-28-4,0-1 0,0 0 0,0 1 0,1-1 0,-1 1 0,1-1 0,-1 0 0,1 1 1,0-1-1,-1 0 0,1 0 0,1 1 0,-1-1 0,0 0 0,0 0 0,1 0 0,-1 0 0,1-1 1,-1 1-1,1 0 0,0-1 0,3 3 0,-2-3 1,0 0 1,0 0-1,0 0 0,0 0 1,0 0-1,1-1 0,-1 0 1,0 0-1,0 1 1,1-2-1,-1 1 0,0 0 1,0-1-1,1 1 0,-1-1 1,4-2-1,3 0 6,0-1-1,-1 0 1,1-1 0,-1 0-1,0-1 1,0 0 0,0 0-1,10-11 1,6-8 44,26-33 0,-3 3 10,-46 53-62,0 0 0,0 1 1,0-1-1,0 1 1,0-1-1,0 1 0,1 0 1,-1 0-1,0 0 0,1 0 1,-1 0-1,1 1 1,-1-1-1,1 1 0,-1-1 1,1 1-1,-1 0 0,1 0 1,-1 0-1,1 0 0,-1 0 1,1 1-1,0-1 1,-1 1-1,0 0 0,1 0 1,-1 0-1,1 0 0,1 1 1,9 5-24,-1 1 0,-1 0 1,1 0-1,11 12 0,-9-8-5,-8-6 19,0 0 0,0 1-1,0-1 1,-1 1 0,0 0 0,0 0-1,-1 1 1,0-1 0,0 1 0,-1 0 0,0 0-1,-1 0 1,1 1 0,-2-1 0,1 1-1,-1-1 1,0 17 0,-2-101 981,0 23-678,1 0 1,9-53-1,-9 105-292,0 0-1,0-1 1,0 1-1,0 0 1,0 0-1,0-1 1,0 1-1,1 0 1,-1 0-1,1 0 1,-1-1-1,1 1 1,-1 0 0,1 0-1,-1 0 1,1 0-1,0 0 1,0 0-1,0 0 1,-1 0-1,1 0 1,0 1-1,0-1 1,0 0-1,0 1 1,1-1-1,-1 0 1,0 1 0,2-1-1,0 1-45,1 0 0,0 1 0,-1 0 0,1-1 0,-1 1 0,1 1 0,-1-1 0,6 3-1,-6-3 9,7 4-492,0-1-1,0-1 1,1 0-1,13 2 1,-20-4 345,1-1 1,-1 1-1,1-1 0,-1 0 1,1-1-1,-1 1 0,1-1 1,-1 0-1,1 0 0,-1 0 1,0-1-1,0 1 0,5-4 1,11-10-824</inkml:trace>
</inkml:ink>
</file>

<file path=ppt/ink/ink3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1.762"/>
    </inkml:context>
    <inkml:brush xml:id="br0">
      <inkml:brushProperty name="width" value="0.05" units="cm"/>
      <inkml:brushProperty name="height" value="0.05" units="cm"/>
    </inkml:brush>
  </inkml:definitions>
  <inkml:trace contextRef="#ctx0" brushRef="#br0">286 121 15723,'2'-2'213,"-1"-1"0,1 1-1,-1-1 1,0 1 0,0-1-1,0 1 1,-1-1 0,1 0-1,0 1 1,-1-1 0,0 0-1,0 1 1,0-1 0,0 0-1,0 0 1,0 1 0,-1-1-1,1 0 1,-1 1 0,0-1-1,0 0 1,0 1 0,0-1-1,0 1 1,0-1 0,-1 1-1,1 0 1,-1 0 0,0 0-1,0 0 1,1 0 0,-1 0-1,-1 0 1,-3-3 0,1 2-15,0 0 1,-1 0 0,1 0 0,-1 1 0,0 0 0,0 0 0,0 0 0,0 1-1,0 0 1,0 0 0,0 0 0,-1 1 0,1 0 0,-10 1 0,8 1-174,0 0 1,0 1-1,0 0 1,0 0-1,1 1 1,-1 0-1,1 0 1,0 1 0,0-1-1,0 2 1,1-1-1,0 1 1,0 0-1,0 0 1,1 1-1,0 0 1,0 0 0,-5 12-1,4-10-22,1 1 1,0 0-1,1 1 0,0-1 1,1 1-1,0 0 0,1 0 1,0 0-1,0 0 0,1 0 1,1 1-1,0-1 0,2 17 1,-2-25-1,1-1 0,-1 1 0,1 0 0,0 0 0,0 0 0,0-1 0,0 1 0,0 0 1,0-1-1,1 1 0,-1-1 0,1 0 0,0 1 0,0-1 0,0 0 0,0 0 0,0 0 0,0 0 0,0 0 1,1-1-1,-1 1 0,1-1 0,-1 0 0,1 1 0,0-1 0,-1 0 0,1 0 0,0-1 0,0 1 1,0-1-1,-1 1 0,1-1 0,0 0 0,0 0 0,0 0 0,0 0 0,0-1 0,3 0 0,1-1 32,-1 1-1,1-1 1,0-1-1,-1 0 1,1 1-1,-1-2 1,0 1-1,0-1 0,0 0 1,-1 0-1,1-1 1,-1 0-1,0 0 1,8-10-1,-9 9 33,-1 0-1,1-1 0,-2 1 1,1-1-1,-1 0 1,0 1-1,0-1 0,0 0 1,-1 0-1,0 0 0,-1-1 1,0 1-1,0 0 1,0 0-1,-1 0 0,0 0 1,0 0-1,-4-10 1,2 6 10,-1-1 1,-1 1 0,0 0 0,-1 0-1,0 0 1,0 1 0,-1 0-1,0 0 1,-1 1 0,-10-9 0,-1 7-44,13 10-64,9 10-44,-1-7 39,0 0 0,1 0 0,-1 0 1,0-1-1,0 1 0,1-1 0,-1 1 0,1-1 0,-1 0 0,1 0 0,0 0 0,4 1 0,37 5-923,-31-6 410,99 6-1734,-65-7 1603</inkml:trace>
</inkml:ink>
</file>

<file path=ppt/ink/ink3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3.253"/>
    </inkml:context>
    <inkml:brush xml:id="br0">
      <inkml:brushProperty name="width" value="0.05" units="cm"/>
      <inkml:brushProperty name="height" value="0.05" units="cm"/>
    </inkml:brush>
  </inkml:definitions>
  <inkml:trace contextRef="#ctx0" brushRef="#br0">1 1 18452,'0'0'86,"1"0"1,-1 0-1,1 0 1,-1 0-1,1 0 0,-1 0 1,1 0-1,-1 1 1,1-1-1,-1 0 0,1 0 1,-1 1-1,0-1 1,1 0-1,-1 1 0,1-1 1,-1 0-1,0 1 1,1-1-1,-1 0 0,0 1 1,0-1-1,1 1 0,-1-1 1,0 1-1,0-1 1,0 1-1,1-1 0,-1 1 1,0-1-1,0 1 1,0-1-1,0 1 0,0-1 1,0 1-1,0-1 1,0 1-1,0-1 0,0 1 1,-1 29 640,1-25-184,-5 82 915,1-15-969,6 110 1,6-148-98,-8-34-368,0 1 0,0-1 0,0 1 1,1 0-1,-1-1 0,0 1 0,1-1 0,-1 1 0,0-1 0,1 1 0,-1-1 1,1 0-1,-1 1 0,0-1 0,1 1 0,-1-1 0,1 0 0,-1 1 0,2-1 0,-2 0 4,1 0 0,-1 0 0,1 0-1,0-1 1,-1 1 0,1 0-1,-1-1 1,1 1 0,-1 0 0,1-1-1,-1 1 1,0-1 0,1 1-1,-1 0 1,1-1 0,-1 1-1,0-1 1,1 1 0,-1-1 0,0 0-1,0 1 1,1-1 0,-1 1-1,0-1 1,0 0 0,4-12 189,0-1 1,-2 0-1,1 1 0,-2-1 1,0 0-1,-1 0 0,-1-17 1,1 4-5,0-12-59,-2 0 0,-2 1-1,-12-61 1,12 87-177,1 12-34,3 1 45,0 0 0,0 0 0,0 0 0,0 1 1,0-1-1,0 0 0,1 0 0,-1 0 1,0 1-1,1-1 0,-1 0 0,1 0 0,0 1 1,1 2-102,0 0 1,1 0-1,0 0 1,0-1-1,0 1 1,0-1-1,0 0 0,1 0 1,-1 0-1,1-1 1,0 1-1,0-1 1,0 0-1,0 0 1,0 0-1,1 0 1,-1-1-1,1 1 1,-1-1-1,1-1 1,8 2-1,-4-2-185,1 0 0,-1 0 0,0-1 0,1 0 0,-1 0 0,0-1 0,0 0 0,0-1 0,16-7 0,2-3-477</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3.427"/>
    </inkml:context>
    <inkml:brush xml:id="br0">
      <inkml:brushProperty name="width" value="0.05" units="cm"/>
      <inkml:brushProperty name="height" value="0.05" units="cm"/>
    </inkml:brush>
  </inkml:definitions>
  <inkml:trace contextRef="#ctx0" brushRef="#br0">2 33 19484,'-1'-14'1392,"9"5"-1736,4-1-2136,20 10 2648,6 2-264,5 6-568</inkml:trace>
</inkml:ink>
</file>

<file path=ppt/ink/ink3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3.802"/>
    </inkml:context>
    <inkml:brush xml:id="br0">
      <inkml:brushProperty name="width" value="0.05" units="cm"/>
      <inkml:brushProperty name="height" value="0.05" units="cm"/>
    </inkml:brush>
  </inkml:definitions>
  <inkml:trace contextRef="#ctx0" brushRef="#br0">184 45 18212,'0'-2'172,"0"0"-1,0 0 1,0 1 0,0-1-1,-1 0 1,1 0 0,-1 0 0,1 1-1,-1-1 1,0 0 0,0 1 0,1-1-1,-1 0 1,0 1 0,0-1-1,-1 1 1,1 0 0,0-1 0,0 1-1,-1 0 1,1 0 0,-1-1-1,1 1 1,-1 0 0,1 1 0,-1-1-1,0 0 1,1 0 0,-1 1 0,0-1-1,0 1 1,0-1 0,1 1-1,-3 0 1,0-1-41,0 1 0,-1 0 0,1 0 1,0 0-1,0 1 0,0 0 0,0-1 0,0 1 0,0 1 0,0-1 0,0 0 0,0 1 0,-7 4 1,4 0-104,1-1 0,-1 2 0,1-1 1,0 1-1,0 0 0,1 0 0,0 0 1,0 1-1,-4 10 0,6-12-27,0 0 1,1 0-1,0 0 0,0 0 1,0 1-1,1-1 1,0 0-1,0 1 0,1-1 1,0 1-1,0-1 0,0 0 1,2 11-1,-1-15 3,-1-1-1,0 1 1,1 0 0,0-1 0,-1 1-1,1-1 1,0 1 0,0-1-1,0 1 1,0-1 0,0 1 0,0-1-1,0 0 1,1 0 0,-1 1-1,0-1 1,1 0 0,-1 0 0,0 0-1,1-1 1,0 1 0,1 1 0,0-2 3,0 1 0,0-1 1,0 0-1,0 0 1,0 0-1,0 0 1,0 0-1,0 0 1,0-1-1,0 0 0,5-1 1,4-3 26,0-1 0,0 0-1,-1 0 1,19-15 0,-1-3 37,14-10-35,-42 34-37,-1 0 0,0-1 0,0 1 0,1 0 0,-1 0 1,0-1-1,1 1 0,-1 0 0,0 0 0,1 0 0,-1-1 0,1 1 1,-1 0-1,0 0 0,1 0 0,-1 0 0,1 0 0,-1 0 0,0 0 1,1 0-1,-1 0 0,1 0 0,-1 0 0,0 0 0,1 0 0,-1 0 1,1 0-1,-1 1 0,0-1 0,1 0 0,-1 0 0,0 0 0,1 0 1,-1 1-1,0-1 0,1 0 0,-1 1 0,0-1 0,1 0 0,-1 0 0,0 1 1,0-1-1,0 0 0,1 1 0,2 19-28,-3-15 25,0 55-66,-13 100-1,0-1 136,8-70 107,-17 97 1,21-179-116,0 0 0,-1 0-1,0-1 1,-1 1 0,-5 10-1,8-16-37,0 0 0,-1 0 0,1 0 0,0 0-1,-1-1 1,1 1 0,-1 0 0,0 0 0,1-1 0,-1 1-1,0 0 1,1-1 0,-1 1 0,0 0 0,0-1 0,1 1-1,-1-1 1,0 1 0,0-1 0,0 0 0,0 1-1,0-1 1,0 0 0,0 0 0,1 1 0,-1-1 0,0 0-1,0 0 1,0 0 0,0 0 0,0 0 0,0 0 0,0-1-1,0 1 1,0 0 0,0 0 0,0-1 0,0 1-1,0 0 1,1-1 0,-1 1 0,0-1 0,0 0 0,0 1-1,1-1 1,-1 1 0,0-1 0,1 0 0,-1 0 0,0 0-1,-8-12 120,0 1 0,1-1 0,1-1 0,0 0 0,1 1 0,1-2 0,-5-18 0,4 16-68,-5-14-164,2-1-1,1 1 1,1-2-1,-2-35 1,9 64-32,-1 1 0,1-1 0,0 1 0,0-1 0,1 1 0,-1 0 0,1-1 0,-1 1 0,1-1 0,0 1 0,0 0 0,1 0 1,-1-1-1,1 1 0,0 0 0,-1 0 0,1 1 0,0-1 0,1 0 0,-1 1 0,0-1 0,1 1 0,0 0 0,-1-1 0,1 1 0,0 1 0,0-1 0,0 0 0,0 1 0,1-1 0,-1 1 0,0 0 1,7-1-1,78-14-1475,-35 10 624</inkml:trace>
</inkml:ink>
</file>

<file path=ppt/ink/ink3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4.559"/>
    </inkml:context>
    <inkml:brush xml:id="br0">
      <inkml:brushProperty name="width" value="0.05" units="cm"/>
      <inkml:brushProperty name="height" value="0.05" units="cm"/>
    </inkml:brush>
  </inkml:definitions>
  <inkml:trace contextRef="#ctx0" brushRef="#br0">161 65 18252,'0'-4'269,"0"0"0,0 1 0,0-1 0,-1 0 0,0 1 1,1-1-1,-1 0 0,-1 1 0,1-1 0,0 1 0,-4-6 0,4 8-173,0-1 1,-1 1-1,1 0 0,0 0 0,0 0 0,-1 0 0,1 0 0,-1 0 0,1 0 1,-1 0-1,1 1 0,-1-1 0,1 1 0,-1-1 0,0 1 0,1-1 1,-1 1-1,0 0 0,1 0 0,-1 0 0,0 0 0,1 0 0,-1 0 1,0 0-1,1 1 0,-1-1 0,0 1 0,-1 0 0,-3 1 5,0 1 1,0 0-1,1 0 0,0 0 0,-1 1 0,1-1 1,1 1-1,-1 1 0,0-1 0,1 1 0,0-1 1,0 1-1,0 0 0,1 1 0,-6 10 0,6-9-87,-1-1 0,1 1 0,1 0 0,-1 1 0,1-1-1,1 0 1,-1 1 0,1-1 0,0 1 0,1-1 0,0 1-1,2 13 1,-2-19-9,0 0-1,0 0 0,1 0 1,-1 0-1,1 0 0,-1-1 1,1 1-1,0 0 0,0 0 1,-1-1-1,1 1 1,1 0-1,-1-1 0,0 1 1,0-1-1,0 0 0,1 1 1,-1-1-1,1 0 0,-1 0 1,1 0-1,0 0 0,-1 0 1,1 0-1,0 0 1,0 0-1,-1-1 0,1 1 1,0-1-1,0 1 0,0-1 1,0 0-1,0 0 0,0 0 1,-1 0-1,1 0 1,0 0-1,0 0 0,3-1 1,1-1 3,0 0 1,0 0 0,0-1 0,0 0-1,0 0 1,0 0 0,0 0 0,-1-1-1,0 0 1,6-6 0,6-7-65,-1-1 1,-1-1-1,-1-1 0,0 0 1,-1 0-1,10-24 1,-48 108-420,22-57 481,1 0-1,0 0 1,0 0 0,1 1-1,0-1 1,0 0-1,1 1 1,0-1-1,1 11 1,0-17-2,-1 0 1,0 0-1,0 0 1,1-1-1,-1 1 1,1 0-1,-1 0 1,1 0-1,-1 0 1,1-1-1,-1 1 1,1 0-1,0-1 1,-1 1-1,1 0 1,0-1-1,0 1 1,-1-1 0,1 1-1,0-1 1,0 1-1,0-1 1,0 0-1,1 1 1,1 0-2,-1-1 1,0 0 0,1 0 0,-1 0 0,0-1 0,1 1-1,-1 0 1,0-1 0,0 0 0,3 0 0,4-3-13,0 0 0,0-1 0,14-9-1,21-23-83,-34 27 2,0 2-1,0-1 1,20-11 0,-29 20 85,-1-1-1,0 1 1,1 0 0,-1 0 0,0 0 0,1 0 0,-1 0 0,1 0 0,-1 0-1,0 0 1,1 1 0,-1-1 0,0 0 0,1 0 0,-1 0 0,1 0 0,-1 0-1,0 1 1,1-1 0,-1 0 0,0 0 0,0 1 0,1-1 0,-1 0 0,0 0-1,1 1 1,-1-1 0,0 0 0,0 1 0,0-1 0,1 0 0,-1 1 0,0-1-1,0 0 1,0 1 0,0-1 0,0 0 0,0 1 0,0-1 0,0 1 0,0-1-1,0 0 1,0 1 0,0-1 0,0 1 0,3 29-45,-2-16 33,-1-11 33,1 0-1,0 0 1,0 1 0,0-1 0,0 0-1,0 0 1,0 0 0,1 0 0,0 0-1,-1-1 1,1 1 0,0 0 0,0-1-1,1 1 1,2 1 0,-3-2 4,0-1 1,0 0-1,0 0 1,1 0-1,-1 0 1,0-1-1,1 1 0,-1 0 1,0-1-1,1 0 1,-1 0-1,1 1 1,-1-1-1,1-1 1,-1 1-1,0 0 1,1-1-1,-1 1 1,1-1-1,-1 0 1,3 0-1,1-2 5,-1 1 1,1-1-1,0-1 0,-1 1 1,1-1-1,-1 1 0,0-2 1,0 1-1,7-9 0,1-4-39,19-28 1,-11 14-97,-20 67 108,0-29 50,0 1 0,0-1 0,0 1 0,1-1-1,0 0 1,0 1 0,1-1 0,6 12 0,-7-16-28,-1-1 0,1 0 0,0 0 1,0 0-1,0 0 0,0 0 0,0 0 1,0 0-1,1 0 0,-1-1 0,0 1 0,1-1 1,-1 0-1,1 0 0,0 0 0,-1 0 0,1 0 1,0 0-1,0-1 0,-1 0 0,1 1 0,0-1 1,0 0-1,0 0 0,0 0 0,4-2 0,0 1-14,0-2 0,0 1 0,0-1 0,0 0 0,-1-1 0,1 1 0,-1-1 0,0-1 0,0 1 0,0-1 0,-1 0 0,0 0 0,0-1 0,9-11 0,-1-1-82,0-1 0,-2-1 0,16-33 0,-21 43-86,-4 16 86,-5 32 57,1-12 4,2-17-110,-1-1 0,2 1 1,-1-1-1,1 1 0,1-1 1,-1 0-1,1 1 0,1-1 0,0 0 1,7 14-1,-10-21 93,0 0 0,0-1 0,1 1 0,-1 0 0,1-1 0,-1 1 0,1-1 0,-1 1 0,1 0 0,-1-1 0,1 1 0,-1-1 0,1 1 0,-1-1 0,1 0 0,0 1 0,-1-1 0,1 0 0,0 1 0,0-1 0,-1 0 0,1 0 0,0 1 0,0-1 0,-1 0 0,1 0 0,0 0 0,0 0 0,-1 0 0,1 0 0,0 0 0,0-1 0,-1 1 0,1 0 0,0 0 0,0 0 0,-1-1 0,1 1 0,0 0 0,-1-1 0,1 1 0,0-1 0,-1 1 0,1-1 0,-1 1 0,1-1 0,-1 1 0,1-1 0,-1 0 0,1 1 0,-1-1 0,0 1 0,1-1 0,-1 0 0,0 0 0,1 1 0,-1-2 0,11-22-596</inkml:trace>
</inkml:ink>
</file>

<file path=ppt/ink/ink3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5.025"/>
    </inkml:context>
    <inkml:brush xml:id="br0">
      <inkml:brushProperty name="width" value="0.05" units="cm"/>
      <inkml:brushProperty name="height" value="0.05" units="cm"/>
    </inkml:brush>
  </inkml:definitions>
  <inkml:trace contextRef="#ctx0" brushRef="#br0">12 34 18700,'-4'-20'1920,"0"11"-1239,1 5-305,3 8 1040,1 1-840,4 4 856,0 5-1112,-2 4-200,0 2 0</inkml:trace>
</inkml:ink>
</file>

<file path=ppt/ink/ink3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5.431"/>
    </inkml:context>
    <inkml:brush xml:id="br0">
      <inkml:brushProperty name="width" value="0.05" units="cm"/>
      <inkml:brushProperty name="height" value="0.05" units="cm"/>
    </inkml:brush>
  </inkml:definitions>
  <inkml:trace contextRef="#ctx0" brushRef="#br0">272 28 21069,'1'-1'114,"-1"1"1,1-1-1,-1 0 1,0 1-1,1-1 1,-1 0-1,0 1 1,0-1 0,1 0-1,-1 0 1,0 1-1,0-1 1,0 0-1,0 0 1,0 0 0,0 1-1,0-1 1,0 0-1,0 0 1,-1 1-1,1-1 1,0 0 0,0 0-1,-1 1 1,1-1-1,0 0 1,-1 1-1,1-1 1,-1 0 0,1 1-1,0-1 1,-1 1-1,0-1 1,1 1-1,-2-2 1,0 2 73,-1-1-1,0 1 1,1-1 0,-1 1 0,0 0-1,0 0 1,1 0 0,-1 0-1,0 1 1,-3 0 0,-17 4 54,0 0 1,1 2-1,0 0 1,0 2 0,1 0-1,0 1 1,-39 26-1,58-34-249,1-1-1,-1 1 0,0-1 1,0 1-1,1 0 1,-1 0-1,1 0 0,-1 0 1,1 0-1,0 0 1,-2 4-1,3-5-7,-1 0 1,1-1-1,0 1 1,0 0-1,0 0 1,0 0-1,1-1 1,-1 1-1,0 0 1,0 0-1,0-1 1,1 1-1,-1 0 1,0 0-1,1-1 1,-1 1-1,0 0 1,1-1-1,-1 1 1,1-1-1,-1 1 1,1 0-1,0-1 1,-1 1-1,1-1 0,-1 1 1,1-1-1,0 0 1,-1 1-1,1-1 1,0 0-1,0 1 1,-1-1-1,1 0 1,0 0-1,0 0 1,-1 0-1,2 0 1,17 4-471,0-1 1,0-1-1,0-1 0,22-1 1,5 0-393,-37 1 709,5-1-104,0 0 0,0 1 1,1 1-1,-2 1 0,1 0 0,19 6 0,-32-8 273,1-1 0,-1 1 1,0 0-1,1-1 0,-1 1 0,0 0 0,1 0 0,-1 0 0,0 0 0,0 0 0,0 0 1,0 1-1,0-1 0,0 0 0,0 0 0,0 1 0,-1-1 0,1 0 0,0 1 0,-1-1 1,1 1-1,-1-1 0,1 3 0,-1-1 51,0 0 1,0-1-1,-1 1 1,1 0-1,-1 0 1,1-1 0,-1 1-1,0-1 1,0 1-1,0-1 1,-1 1-1,-1 3 1,-3 2 191,0 0 1,0 0-1,-1-1 0,0 0 1,0 0-1,-13 9 1,12-11-34,1 0 0,-1-1 1,0 0-1,0-1 0,-17 6 1,22-8-258,0 0-1,0-1 1,0 1 0,0-1 0,0 0 0,0 1 0,0-1-1,0-1 1,0 1 0,0 0 0,0-1 0,0 0-1,0 1 1,0-1 0,0 0 0,1 0 0,-1-1 0,0 1-1,1-1 1,-1 1 0,-2-3 0,4 3 19,0-1-1,0 1 1,-1 0 0,1-1 0,0 1 0,1-1-1,-1 1 1,0-1 0,0 0 0,1 1 0,-1-1-1,1 0 1,-1 1 0,1-1 0,0 0 0,0 0-1,-1 0 1,1 1 0,1-1 0,-1 0 0,0 0-1,0 1 1,1-1 0,0-3 0,9-22-435</inkml:trace>
</inkml:ink>
</file>

<file path=ppt/ink/ink3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5.865"/>
    </inkml:context>
    <inkml:brush xml:id="br0">
      <inkml:brushProperty name="width" value="0.05" units="cm"/>
      <inkml:brushProperty name="height" value="0.05" units="cm"/>
    </inkml:brush>
  </inkml:definitions>
  <inkml:trace contextRef="#ctx0" brushRef="#br0">192 8 19724,'-1'-1'176,"-1"0"1,0 0-1,0 0 0,0 1 0,1-1 1,-1 0-1,0 1 0,0 0 0,0-1 1,0 1-1,0 0 0,0 0 0,0 0 0,0 0 1,-1 0-1,1 0 0,-2 2 0,0-2 128,-5 1 2,1 0 1,-1 1 0,1 0 0,0 1 0,0-1 0,0 2-1,0-1 1,0 1 0,1 0 0,-13 10 0,16-11-250,0 0 1,0 0 0,0 1 0,1-1-1,-1 1 1,1 0 0,0 0-1,0 1 1,1-1 0,-1 1-1,1-1 1,0 1 0,0 0-1,0 0 1,1-1 0,0 1 0,0 1-1,0-1 1,0 6 0,1-9-42,0 1-1,0-1 1,1 1 0,-1-1 0,1 1 0,-1-1 0,1 1 0,0-1 0,0 0 0,0 1 0,0-1-1,0 0 1,0 0 0,1 0 0,-1 0 0,1 0 0,0 0 0,-1 0 0,1-1 0,0 1 0,0 0 0,0-1-1,0 1 1,0-1 0,1 0 0,-1 0 0,0 0 0,0 0 0,1 0 0,-1-1 0,1 1 0,3 0 0,1 0-21,0 0 1,0-1 0,0 0-1,0 0 1,-1 0 0,1-1-1,0 0 1,0-1 0,0 1-1,12-6 1,-3-1-134,1-1-1,-1-1 1,-1 0 0,0-1-1,-1-1 1,0 0 0,0-1-1,-1-1 1,-1 0 0,18-27-1,-22 28-167,-8 13 302,0 0-1,0 0 0,0 0 1,-1 0-1,1 0 1,0 0-1,0 0 0,0 0 1,0 0-1,0 0 0,0 0 1,0 0-1,0 0 0,0 0 1,0 0-1,0 0 0,0 0 1,0 0-1,0 0 0,0 0 1,-1 0-1,1 0 0,0 0 1,0 0-1,0 0 0,0 0 1,0 0-1,0 0 0,0 0 1,0 0-1,0 0 1,0 0-1,0 0 0,0 0 1,0 0-1,0 0 0,0 0 1,0 0-1,-1 0 0,1 0 1,0 0-1,0 0 0,0 0 1,0 0-1,0 0 0,0 0 1,0 0-1,0-1 0,0 1 1,0 0-1,0 0 0,0 0 1,0 0-1,0 0 0,0 0 1,0 0-1,0 0 0,0 0 1,0 0-1,0 0 1,0 0-1,0 0 0,0 0 1,0-1-1,0 1 0,-2 2-25,1 0-1,-1-1 1,0 1-1,1 0 1,-1 0 0,1 0-1,0 0 1,0 0-1,-2 3 1,-2 8 3,-1 1-1,2 0 1,0 0 0,1 1 0,0-1 0,0 22-1,2-31-9,1 1 0,0-1 0,0 1 0,0-1 1,1 1-1,0-1 0,0 0 0,0 1 0,1-1 0,-1 0 0,1 0 0,1 0 0,-1 0 0,1 0 0,0 0 0,0-1 0,0 1 0,0-1 0,1 0 0,6 5 0,-8-7-70,0-1 1,0 1-1,0-1 1,1 0-1,-1 0 1,0 0-1,1 0 0,-1-1 1,1 1-1,-1 0 1,1-1-1,-1 0 1,1 0-1,0 0 1,-1 0-1,1 0 0,-1 0 1,1-1-1,-1 1 1,1-1-1,-1 0 1,1 1-1,2-3 1,3-1-89,0 0 1,-1-1 0,1 0-1,-1 0 1,9-9 0,20-19-591</inkml:trace>
</inkml:ink>
</file>

<file path=ppt/ink/ink3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6.264"/>
    </inkml:context>
    <inkml:brush xml:id="br0">
      <inkml:brushProperty name="width" value="0.05" units="cm"/>
      <inkml:brushProperty name="height" value="0.05" units="cm"/>
    </inkml:brush>
  </inkml:definitions>
  <inkml:trace contextRef="#ctx0" brushRef="#br0">64 1 16203,'-9'29'1213,"1"0"0,1 1 0,1 0 0,2 1 0,1-1-1,2 48 1,28 181 724,-5-85-1724,-81-486 72,52 290-300,5 17 5,0 1-1,1-1 1,0 0-1,0 0 0,-1-8 1,13 26-47,0-1-1,16 14 1,-25-24 49,10 8 3,1 0 0,0 0 0,0-1 0,0 0-1,1-2 1,1 1 0,-1-2 0,1 0 0,31 8 0,-39-13 11,1 1-1,0-2 0,0 1 0,-1-1 1,1 0-1,0 0 0,0-1 1,0 0-1,13-4 0,-16 3-2,1 0-1,-1-1 0,1 0 1,-1 0-1,0 0 1,0 0-1,0-1 1,-1 0-1,1 0 0,-1 0 1,0 0-1,0-1 1,-1 1-1,5-7 0,-5 6-13,-1 1 0,1-1 0,-1 1 0,0-1-1,0 0 1,0 0 0,0 0 0,-1 0 0,0-1-1,0 1 1,0 0 0,-1 0 0,0-1 0,-1-9-1,1 15 10,0-1-1,0 1 1,0-1-1,0 1 1,0 0-1,0-1 0,0 1 1,0 0-1,0-1 1,-1 1-1,1-1 1,0 1-1,0 0 0,0-1 1,-1 1-1,1 0 1,0 0-1,0-1 1,-1 1-1,1 0 0,0-1 1,-1 1-1,1 0 1,0 0-1,-1 0 1,1-1-1,0 1 0,-1 0 1,1 0-1,0 0 1,-1 0-1,1 0 1,-1 0-1,1 0 0,0 0 1,-1 0-1,1 0 1,0 0-1,-1 0 1,1 0-1,-1 0 0,1 0 1,0 0-1,-1 0 1,1 0-1,-1 0 1,1 0-1,0 1 0,-1-1 1,1 0-1,0 0 1,-1 1-1,1-1 1,0 0-1,0 0 0,-1 1 1,1-1-1,0 0 1,0 1-1,-1-1 1,1 0-1,0 1 0,0-1 1,0 0-1,-1 1 1,-14 25-34,13-16 49,-1 1 0,1-1 0,1 0 0,0 1 0,0-1 0,1 1 0,0-1 0,1 0 0,1 1 0,-1-1 0,1 0 0,1 1 0,4 10 0,-4-15-1,-1 0 1,1-1-1,0 1 0,0-1 0,1 0 0,-1 0 0,1 0 0,0 0 0,1-1 1,6 6-1,-7-7-7,0-1 0,-1 1 0,2-1 0,-1 0 0,0 0 0,0-1 0,1 1 0,-1-1 0,0 0 0,1 0 0,-1 0 0,1-1 0,0 0 0,-1 0 0,7 0 0,-5-1-78,1-1 0,-1 1-1,0-1 1,0 0 0,0 0-1,0 0 1,0-1 0,0 0 0,-1-1-1,1 1 1,-1-1 0,0 0 0,0 0-1,0 0 1,-1-1 0,0 0-1,0 0 1,0 0 0,0 0 0,-1-1-1,1 1 1,2-10 0,0 3-139,-2 0 1,0 0-1,-1 0 1,0 0-1,0 0 1,-1-1-1,-1 0 1,0 1 0,-1-1-1,-2-19 1,0 18-456,-1 1 0,0 0 1,-1 0-1,0 0 0,-1 0 0,0 0 1,-1 1-1,0 0 0,-1 1 1,-1-1-1,0 1 0,0 0 1,-1 1-1,-1 0 0,1 1 1,-1 0-1,-1 0 0,0 1 1,0 0-1,-22-10 0,19 10 662</inkml:trace>
</inkml:ink>
</file>

<file path=ppt/ink/ink3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6.761"/>
    </inkml:context>
    <inkml:brush xml:id="br0">
      <inkml:brushProperty name="width" value="0.05" units="cm"/>
      <inkml:brushProperty name="height" value="0.05" units="cm"/>
    </inkml:brush>
  </inkml:definitions>
  <inkml:trace contextRef="#ctx0" brushRef="#br0">10 1 19124,'-6'6'2169,"4"-2"-1209,1 1-424,1 4 1184,0 2-335,4 4-721,3 3-536,3 4 656,9 4-672,8 9-112,1 2 0</inkml:trace>
</inkml:ink>
</file>

<file path=ppt/ink/ink3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1:07.135"/>
    </inkml:context>
    <inkml:brush xml:id="br0">
      <inkml:brushProperty name="width" value="0.05" units="cm"/>
      <inkml:brushProperty name="height" value="0.05" units="cm"/>
    </inkml:brush>
  </inkml:definitions>
  <inkml:trace contextRef="#ctx0" brushRef="#br0">207 17 19292,'-5'-3'240,"1"1"0,-1 0 0,0 0 1,0 0-1,0 1 0,0 0 0,0-1 0,0 2 0,0-1 0,0 1 0,0 0 1,0 0-1,0 0 0,0 0 0,-1 1 0,1 0 0,0 0 0,0 1 0,1-1 0,-1 1 1,0 0-1,0 1 0,1-1 0,-8 5 0,6-3-72,0 1 0,1-1 0,-1 1 0,1 0 1,0 0-1,0 0 0,0 1 0,1-1 0,0 1 0,0 0 0,1 1 0,-1-1 0,1 1 0,1-1 0,-1 1 1,-2 14-1,4-17-128,1 0 0,-1 0 0,1 0 0,0 0 0,0 0 0,1-1 0,-1 1 0,1 0 0,0 0 0,0 0 1,0 0-1,0 0 0,1-1 0,0 1 0,0-1 0,0 1 0,0-1 0,0 0 0,0 0 0,1 0 0,0 0 0,5 5 1,-3-4-31,1-1 1,-1 0 0,1 0 0,-1-1 0,1 1-1,0-1 1,0 0 0,0-1 0,0 1 0,0-1 0,0-1-1,0 1 1,0-1 0,9 0 0,-2-2-31,-1 1 1,1-2-1,-1 0 1,1 0-1,-1-1 1,0-1-1,11-5 1,77-49-249,-78 45 181,-20 13 77,0 0-1,-1 0 1,1 0 0,0 0-1,0 0 1,0 0-1,0 1 1,-1-1-1,1 1 1,0-1 0,2 1-1,2 4-9,-8 10 69,-3-1 19,0 0 0,1 1-1,1-1 1,0 1 0,1 0-1,1-1 1,0 1 0,1 20 0,0-33-53,1 1 1,-1 0-1,1 0 0,-1 0 1,1 0-1,0 0 1,-1-1-1,1 1 1,0 0-1,0 0 1,0-1-1,1 1 1,-1-1-1,0 1 0,0-1 1,1 0-1,-1 1 1,1-1-1,2 1 1,-2 0-21,1-1 1,0 0-1,0 0 1,0 0 0,0-1-1,0 1 1,0-1-1,0 1 1,0-1-1,0 0 1,4-1-1,3 0-91,0-1-1,1 0 0,-1-1 0,0 0 1,-1 0-1,13-7 0,5-5-544,43-32 0,8-4-544,-78 51 1188,1 0 0,-1-1-1,1 1 1,-1 0 0,0 0 0,1 0 0,-1-1 0,1 1 0,-1 0-1,1 0 1,-1 0 0,1 0 0,-1 0 0,1 0 0,-1 0-1,0 0 1,1 0 0,-1 0 0,1 0 0,-1 1 0,1-1-1,-1 0 1,1 0 0,-1 0 0,1 0 0,-1 1 0,0-1 0,1 0-1,-1 1 1,0-1 0,1 0 0,-1 0 0,0 1 0,1-1-1,-1 1 1,0-1 0,1 0 0,-1 1 0,0-1 0,0 1-1,0-1 1,0 1 0,1-1 0,-1 0 0,0 1 0,0-1 0,0 1-1,0-1 1,0 1 0,0-1 0,0 1 0,0 0 0,1 34 386,-1-22-290,0-13-93,5 42-207,-5-39 146,1-1 0,-1 0 0,1 0 1,0 0-1,-1 0 0,1 0 1,0 0-1,0 0 0,1 0 0,-1 0 1,0 0-1,0-1 0,1 1 0,-1 0 1,1-1-1,3 3 0,5-2-166,2-4-113</inkml:trace>
</inkml:ink>
</file>

<file path=ppt/ink/ink3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3:28.397"/>
    </inkml:context>
    <inkml:brush xml:id="br0">
      <inkml:brushProperty name="width" value="0.05" units="cm"/>
      <inkml:brushProperty name="height" value="0.05" units="cm"/>
    </inkml:brush>
  </inkml:definitions>
  <inkml:trace contextRef="#ctx0" brushRef="#br0">8540 404 13115,'-475'27'1539,"257"-12"-1812,-397-22 1,-217-78-25,764 77 337,-1037-154 260,1012 147-302,-478-64 44,-887-11 1,1246 94-30,-270 37 1,314-14 6,0 7 1,-172 59-1,149-27-93,-315 155 0,395-162-74,3 6 1,3 4-1,-189 163 1,227-171 105,3 3 0,-71 91 0,116-130 47,1 1 0,1 0 0,1 1 0,2 1 0,1 0 0,1 1 0,1 1 0,2 0 0,1 0 0,-6 39 0,12-50 7,2-1 0,0 1 0,0-1 1,2 1-1,0-1 0,1 1 1,1-1-1,1 0 0,1-1 0,11 27 1,-4-18 1,2-1 1,0-1 0,1 0 0,2-1-1,0-1 1,25 23 0,2-2-9,3-3-1,1-2 1,84 51 0,175 73-37,6-19-11,7-14 0,515 133 0,-434-168-58,480 47 0,420-40 205,-760-73 16,773 34 134,-264-53 15,-777-22-125,494-90-1,-646 76-121,-2-4-1,-1-6 1,120-55 0,-176 63 3,-1-3 1,-1-3 0,-2-2 0,-2-2 0,-2-3 0,-1-3 0,48-51 0,-77 68 0,-2-2-1,0 0 1,-2-1 0,-1-1 0,-2-1 0,-1-1 0,-2 0-1,-1-1 1,-2-1 0,-1 0 0,-2-1 0,-1 0-1,5-68 1,-10 47 63,-1-1 0,-4 1-1,-1 0 1,-4 0 0,-2 1-1,-2 0 1,-3 0 0,-2 1-1,-3 1 1,-2 1 0,-2 0-1,-53-86 1,22 59-10,-4 1-1,-2 4 1,-5 2-1,-2 3 1,-92-75-1,97 96-79,-2 3-1,-2 3 1,-2 3-1,-1 3 1,-2 3-1,-146-49 1,123 57 149,-162-23 1,-104 20-145,70 22-26</inkml:trace>
</inkml:ink>
</file>

<file path=ppt/ink/ink3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56.517"/>
    </inkml:context>
    <inkml:brush xml:id="br0">
      <inkml:brushProperty name="width" value="0.05" units="cm"/>
      <inkml:brushProperty name="height" value="0.05" units="cm"/>
    </inkml:brush>
  </inkml:definitions>
  <inkml:trace contextRef="#ctx0" brushRef="#br0">1 0 10778,'7'3'99,"0"0"0,1 0 0,-1-1 0,1 0 0,0-1 0,-1 0 0,1 0-1,0-1 1,13 0 0,4 0 2,639 11 1029,-174-5-840,2027 83 577,834 42 311,-2681-114-880,1177 36 724,-1702-50-738,-117-5-278,-25 0 11,-20 2 19,-30 1-28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3.855"/>
    </inkml:context>
    <inkml:brush xml:id="br0">
      <inkml:brushProperty name="width" value="0.05" units="cm"/>
      <inkml:brushProperty name="height" value="0.05" units="cm"/>
    </inkml:brush>
  </inkml:definitions>
  <inkml:trace contextRef="#ctx0" brushRef="#br0">30 132 18804,'-22'-8'1666,"15"1"-635,12 3-424,14-1 177,-18 4-631,50-8 1140,96-7 0,-143 16-1288,0 0 0,0 0 0,0 0 0,0 1 0,0-1 0,0 1-1,0 0 1,-1 0 0,6 2 0,-8-3-6,0 1-1,-1 0 0,1 0 0,0-1 1,0 1-1,0 0 0,-1 0 1,1 0-1,0 0 0,-1 0 0,1 0 1,-1 0-1,1 0 0,-1 0 1,0 0-1,1 0 0,-1 0 0,0 1 1,0-1-1,0 0 0,1 0 0,-1 0 1,0 0-1,-1 0 0,1 1 1,0-1-1,0 0 0,0 0 0,-1 0 1,1 0-1,-1 0 0,1 0 1,-1 0-1,0 2 0,-19 35-74,-5 11 9,24-46 67,0 0 0,0 1 0,0-1 0,0 0 0,0 1 0,1-1 0,0 1 0,-1-1 0,1 1 0,1-1 0,-1 1 0,1 4 0,0-6 3,-1 0-1,1 0 1,0 0-1,0-1 0,0 1 1,0 0-1,0 0 1,0-1-1,1 1 0,-1 0 1,0-1-1,1 1 1,-1-1-1,1 0 0,0 1 1,-1-1-1,5 2 1,-2-2 2,0 1 1,0 0 0,1-1 0,-1 0 0,0 0 0,1-1-1,8 1 1,1-1 11,-1-1 0,0 0-1,1-1 1,21-6 0,-15 2 19,0-1-1,0-1 1,27-16 0,-36 18-6,0-1-1,-1 0 1,0-1 0,-1 0-1,0 0 1,0-1-1,11-14 1,-18 20-19,0 0 1,0 0 0,-1-1-1,1 1 1,-1-1-1,0 1 1,1-1-1,-2 1 1,2-7 0,-2 9-10,0 0 1,0 0 0,0 0 0,0 1-1,0-1 1,0 0 0,0 0-1,0 0 1,0 1 0,-1-1 0,1 0-1,0 0 1,-1 0 0,1 1 0,-1-1-1,1 0 1,0 1 0,-1-1-1,0 0 1,0 0-2,0 0 1,0 1-1,0-1 0,-1 1 0,1 0 0,0-1 1,0 1-1,0 0 0,0 0 0,0 0 1,0 0-1,0 0 0,-1 0 0,1 0 0,0 0 1,0 0-1,0 0 0,-2 1 0,1-1-3,1 1-1,-1-1 1,1 1-1,-1-1 1,1 1-1,-1 0 1,1-1 0,0 1-1,-1 0 1,1 0-1,0 0 1,-1 0-1,1 0 1,0 0-1,0 0 1,0 1-1,0-1 1,0 0-1,0 1 1,0-1 0,1 0-1,-1 1 1,0-1-1,1 1 1,-1-1-1,1 1 1,0 0-1,-1-1 1,1 1-1,0-1 1,0 1-1,0 0 1,0-1-1,0 1 1,1-1 0,-1 1-1,0-1 1,1 1-1,-1 0 1,1-1-1,-1 1 1,1-1-1,0 0 1,0 1-1,-1-1 1,1 0-1,0 1 1,0-1 0,0 0-1,1 0 1,-1 0-1,0 0 1,0 0-1,1 0 1,-1 0-1,0 0 1,1 0-1,2 0 1,3 2-13,-1-1-1,1 0 1,0 0 0,-1-1 0,1 0-1,0 0 1,0-1 0,0 1-1,0-2 1,0 1 0,0-1 0,0 0-1,0 0 1,-1-1 0,1 0 0,0 0-1,-1-1 1,1 1 0,-1-1-1,0-1 1,8-5 0,-10 6-60,0 1 1,0-1-1,-1 0 0,1 0 0,-1 0 1,0-1-1,0 1 0,0-1 1,0 0-1,-1 0 0,1 0 1,-1 0-1,0 0 0,0 0 1,-1-1-1,1 1 0,-1 0 1,0-1-1,0 0 0,0 1 1,-1-1-1,0 1 0,0-1 0,0 0 1,0 1-1,-1-1 0,0 0 1,0 1-1,0-1 0,0 1 1,-1 0-1,-2-6 0,-11-14-486</inkml:trace>
</inkml:ink>
</file>

<file path=ppt/ink/ink3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58.249"/>
    </inkml:context>
    <inkml:brush xml:id="br0">
      <inkml:brushProperty name="width" value="0.05" units="cm"/>
      <inkml:brushProperty name="height" value="0.05" units="cm"/>
    </inkml:brush>
  </inkml:definitions>
  <inkml:trace contextRef="#ctx0" brushRef="#br0">12 1 15891,'0'0'123,"-1"0"-1,1 0 0,-1 0 0,0 0 1,1 0-1,-1 1 0,1-1 0,-1 0 0,1 0 1,-1 0-1,1 1 0,-1-1 0,1 0 1,0 1-1,-1-1 0,1 0 0,-1 1 0,1-1 1,0 0-1,-1 1 0,1-1 0,0 1 1,-1 0-1,12 3 1574,33-1-259,-38-3-1180,371 20 2775,-125-1-4711,-217-17-406,-29 0 1422</inkml:trace>
</inkml:ink>
</file>

<file path=ppt/ink/ink3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58.735"/>
    </inkml:context>
    <inkml:brush xml:id="br0">
      <inkml:brushProperty name="width" value="0.05" units="cm"/>
      <inkml:brushProperty name="height" value="0.05" units="cm"/>
    </inkml:brush>
  </inkml:definitions>
  <inkml:trace contextRef="#ctx0" brushRef="#br0">3 0 17236,'-3'11'1936,"6"1"-1232,11-4-192,9-2 881,18-3-417,11-3-136,12-3-272,5-2-88,3-1-368,2 0-192,-2 0-504,-5 0-256,-13 4-368,-10 2-1,-12 0 721,-6-1-360,-6-1-24</inkml:trace>
</inkml:ink>
</file>

<file path=ppt/ink/ink3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4:59.158"/>
    </inkml:context>
    <inkml:brush xml:id="br0">
      <inkml:brushProperty name="width" value="0.05" units="cm"/>
      <inkml:brushProperty name="height" value="0.05" units="cm"/>
    </inkml:brush>
  </inkml:definitions>
  <inkml:trace contextRef="#ctx0" brushRef="#br0">115 1 18108,'59'30'2482,"-44"-24"-2066,0 1-1,0 1 1,25 18-1,-36-23-395,-1 1 1,1-1-1,0 1 0,-1 0 0,0 0 0,0 0 0,0 1 0,0-1 0,-1 0 0,0 1 0,0 0 1,0 0-1,0-1 0,-1 1 0,0 0 0,1 10 0,-1 0-15,-1 1-1,-1-1 1,0 0 0,-1 0-1,-1 0 1,-1 0 0,0 0-1,-11 27 1,-5 2-53,-37 60-1,-75 86-893,132-190 942,-36 45-168,7-23-48</inkml:trace>
</inkml:ink>
</file>

<file path=ppt/ink/ink3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0.209"/>
    </inkml:context>
    <inkml:brush xml:id="br0">
      <inkml:brushProperty name="width" value="0.05" units="cm"/>
      <inkml:brushProperty name="height" value="0.05" units="cm"/>
    </inkml:brush>
  </inkml:definitions>
  <inkml:trace contextRef="#ctx0" brushRef="#br0">1 0 19220,'4'12'337,"0"0"0,-1 0 0,0 0 0,-1 1-1,-1-1 1,1 25 0,0-1 35,16 230 372,-19-325 1317,-6-146-809,8 210-1258,0-1 1,0 1-1,1 0 1,-1-1-1,1 1 0,0-1 1,1 0-1,-1 1 1,1-1-1,0 0 1,0-1-1,0 1 0,0 0 1,1-1-1,-1 0 1,1 0-1,0 0 1,0 0-1,0-1 0,1 1 1,-1-1-1,0 0 1,1 0-1,0-1 0,-1 1 1,1-1-1,0 0 1,0 0-1,-1-1 1,1 1-1,0-1 0,10-1 1,-2-2 15,0 0 1,0-1 0,0-1-1,0 0 1,-1 0-1,0-1 1,0-1-1,0 0 1,16-14 0,26-14 75,-53 34-86,0 1-1,-1 0 1,1-1 0,0 1-1,0 0 1,0 0 0,0-1-1,0 1 1,0 0 0,0 0-1,0 0 1,0 0 0,0 0-1,0 0 1,0 1 0,-1-1-1,1 0 1,0 0 0,0 1-1,1 0 1,10 1 52,7-34 390,-16 30-440,0 1 1,1 0-1,-1-1 1,1 2-1,-1-1 1,1 0-1,0 1 1,-1-1-1,7 1 1,-7 0-9,0 0 0,0 0 0,0 0 0,-1 0 0,1 0 0,0-1 0,0 0 0,0 1 0,-1-1 0,1 0 0,0 0 0,-1 0 1,1-1-1,4-2 0,-6 3 6,-1 0 1,1 0-1,-1 1 1,1-1-1,-1 0 1,1 0-1,-1 0 1,0 0 0,1 0-1,-1 0 1,0 0-1,1 0 1,-1 0-1,0 0 1,0 0-1,0 0 1,0 0 0,0 0-1,0 0 1,0 1-1,-1-1 1,1 0-1,0-1 1,-1-1 5,0 1 0,0 0 1,-1 0-1,1 0 0,0 0 1,-1 0-1,1 0 0,-1 1 1,-2-4-1,1 3 3,0 0-1,0-1 0,0 1 1,0 0-1,0 0 1,0 1-1,0-1 1,-1 1-1,1-1 1,-1 1-1,1 0 1,-8-1-1,8 3-5,0 0 1,0 0-1,0 0 0,-1 0 0,1 0 0,0 1 0,0-1 0,1 1 0,-1 0 1,0 0-1,0 0 0,1 0 0,-1 0 0,1 0 0,0 1 0,0-1 0,0 1 0,0 0 1,0 0-1,0 0 0,1 0 0,-2 4 0,-3 7-3,1-1 0,0 1-1,-5 25 1,8-28 11,0 0 0,1 0 0,0-1 0,1 1 0,0 0 0,1 0 0,0 0 0,1 0 0,0-1 0,4 15 1,-4-20-11,0 1 0,1-1 0,0 0 0,0 0 0,0 0 0,0-1 0,1 1 0,-1-1 0,1 1 0,0-1 0,1 0 1,-1-1-1,1 1 0,-1-1 0,1 0 0,0 0 0,0-1 0,1 1 0,-1-1 0,0 0 0,8 1 0,-1 0-82,-1-2-1,1 0 1,0 0-1,-1-1 1,1-1-1,0 0 1,0 0-1,-1-1 1,1-1-1,-1 0 0,0 0 1,0-1-1,12-6 1,17-12-189</inkml:trace>
</inkml:ink>
</file>

<file path=ppt/ink/ink3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0.722"/>
    </inkml:context>
    <inkml:brush xml:id="br0">
      <inkml:brushProperty name="width" value="0.05" units="cm"/>
      <inkml:brushProperty name="height" value="0.05" units="cm"/>
    </inkml:brush>
  </inkml:definitions>
  <inkml:trace contextRef="#ctx0" brushRef="#br0">0 4 16259,'1'0'76,"0"-1"0,0 1 0,-1-1 0,1 1 0,0 0-1,0 0 1,0-1 0,0 1 0,0 0 0,0 0-1,-1 0 1,1 0 0,0 0 0,0 0 0,0 0-1,0 0 1,0 0 0,0 1 0,0-1 0,0 0-1,-1 0 1,1 1 0,0-1 0,0 1 0,0-1 0,-1 1-1,1-1 1,0 1 0,-1-1 0,1 1 0,0 0-1,-1-1 1,1 1 0,-1 0 0,1-1 0,-1 1-1,1 0 1,-1 0 0,1 1 0,3 5 273,-1-1-1,0 1 1,3 12 0,-5-18-280,15 57 1281,-2 1 0,11 105-1,-8 123-196,-16-256-1009,1 35 24,7 101 182,-2-140-329,0-17-161,-6-10 125,-1 1 1,0-1 0,1 0 0,-1 0-1,0 0 1,1 0 0,-1 0 0,0 0-1,1 0 1,-1 0 0,0 0 0,1 0-1,-1 0 1,0 0 0,1 0 0,-1 0-1,0-1 1,1 1 0,-1 0 0,0 0-1,1 0 1,-1 0 0,0-1 0,0 1-1,1 0 1,-1 0 0,0 0 0,0-1-1,1 1 1,-1 0 0,0-1 0,0 1-1,1-1 1,2-4-229,0 0 0,0-1 1,0 1-1,0-1 0,-1 0 0,0 0 0,2-8 0,8-49-654,-11 53 765,5-30-555</inkml:trace>
</inkml:ink>
</file>

<file path=ppt/ink/ink3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1.171"/>
    </inkml:context>
    <inkml:brush xml:id="br0">
      <inkml:brushProperty name="width" value="0.05" units="cm"/>
      <inkml:brushProperty name="height" value="0.05" units="cm"/>
    </inkml:brush>
  </inkml:definitions>
  <inkml:trace contextRef="#ctx0" brushRef="#br0">1 143 15571,'14'1'721,"-1"0"0,1-1 0,0 0 0,-1-1 0,1-1-1,0 0 1,18-6 0,-27 7-539,0-1 0,1 1 0,-1-1 0,-1 0 0,1-1 0,0 1-1,0-1 1,-1 0 0,0 0 0,1 0 0,-1-1 0,0 0 0,-1 1 0,1-1 0,-1 0 0,0-1 0,0 1-1,0-1 1,0 1 0,-1-1 0,4-9 0,-6 12-147,1 1 0,-1-1 0,0 1 0,0-1 0,0 1 0,0-1 0,0 0 0,0 1 0,0-1 0,0 1 0,0-1-1,-1 0 1,1 1 0,-1-1 0,1 1 0,-1-1 0,0 1 0,1 0 0,-1-1 0,0 1 0,0 0 0,0-1 0,0 1 0,0 0 0,0 0 0,-1 0 0,1 0 0,0 0 0,-1 0-1,1 0 1,0 0 0,-1 1 0,1-1 0,-1 1 0,1-1 0,-1 1 0,-2-1 0,0 0-11,0 0 0,1 0 1,-1 1-1,0 0 0,0 0 0,0 0 0,0 0 1,0 0-1,0 1 0,0 0 0,0 0 0,0 0 1,1 0-1,-7 3 0,1 2-24,1 0-1,0 1 1,0 0-1,1 0 1,-1 1 0,1 0-1,1 0 1,0 1-1,0-1 1,1 1 0,0 1-1,0-1 1,1 1-1,-3 10 1,2-7-3,2-1 0,0 0 0,0 1 0,1-1 0,1 1 0,0 0 0,1-1 1,0 1-1,1 0 0,0 0 0,4 15 0,-4-24-10,1 0 1,-1 0-1,0 0 1,1-1-1,0 1 1,0-1-1,0 1 0,0-1 1,0 0-1,1 0 1,0 0-1,-1 0 1,1 0-1,0 0 1,0-1-1,1 1 1,-1-1-1,0 0 1,1 0-1,-1-1 0,1 1 1,0 0-1,0-1 1,0 0-1,-1 0 1,1 0-1,0-1 1,0 1-1,0-1 1,0 0-1,0 0 0,5-1 1,7-1-239,0 0 0,0-2 0,-1 0 1,1 0-1,-1-2 0,24-10 0,0-5-92,0-1-121</inkml:trace>
</inkml:ink>
</file>

<file path=ppt/ink/ink3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1.786"/>
    </inkml:context>
    <inkml:brush xml:id="br0">
      <inkml:brushProperty name="width" value="0.05" units="cm"/>
      <inkml:brushProperty name="height" value="0.05" units="cm"/>
    </inkml:brush>
  </inkml:definitions>
  <inkml:trace contextRef="#ctx0" brushRef="#br0">1 123 15179,'0'-2'200,"0"0"-1,0 0 1,0 0-1,0 0 0,0 0 1,1 0-1,-1 1 1,1-1-1,0 0 1,-1 0-1,1 0 0,0 1 1,0-1-1,0 0 1,0 1-1,1-1 1,1-2-1,28-26 1295,-23 23-873,-1 1-260,1 0 0,-1 0-1,1 0 1,1 1 0,-1 0-1,18-7 1,-24 11-326,-1 1 0,1-1 0,0 0 0,0 1 0,0-1 1,0 1-1,0 0 0,1 0 0,-1 0 0,0 0 0,0 0 0,0 0 0,0 0 1,0 1-1,0-1 0,0 1 0,0-1 0,0 1 0,-1 0 0,1 0 0,0 0 1,0 0-1,0 0 0,-1 0 0,1 0 0,-1 1 0,1-1 0,-1 1 0,1-1 1,-1 1-1,0-1 0,0 1 0,1 0 0,-1 0 0,-1-1 0,1 1 0,0 0 1,0 3-1,3 4 6,-1 1 0,-1 1 0,0-1 0,0 0 0,-1 0 0,-1 14 0,-6 63 20,3-65-40,1 0 1,1 1 0,3 34-1,-2-53-14,1-1 0,-1 0 0,1 0 0,0 1 0,0-1 0,0 0 0,0 0 0,0 0 0,1 0 0,-1 0 0,1 0 0,0-1 0,0 1 0,0 0 0,0-1 0,0 1 0,1-1 0,-1 0 0,1 0 0,-1 0 1,1 0-1,0 0 0,0-1 0,0 1 0,0-1 0,0 0 0,0 0 0,0 0 0,1 0 0,-1 0 0,0-1 0,0 0 0,1 1 0,-1-1 0,4-1 0,5 1 24,-1-2 0,1 0 0,-1 0 1,1-1-1,-1 0 0,0-1 0,0 0 1,17-10-1,-12 5 52,0-1 0,-1 0-1,-1-1 1,26-25 0,-35 30-42,1 1 0,-2 0-1,1-1 1,-1 0 0,0 0-1,0 0 1,-1-1 0,0 1-1,0-1 1,0 0 0,-1 0 0,0 0-1,0 0 1,-1 0 0,1-9-1,-2 13-21,0 0-1,-1 0 0,0 0 0,1 0 0,-1 0 1,0 0-1,0 0 0,-1 0 0,1 1 0,-1-1 0,1 0 1,-1 1-1,0-1 0,0 1 0,0 0 0,0 0 1,0-1-1,-1 1 0,1 1 0,0-1 0,-1 0 0,0 1 1,1-1-1,-1 1 0,-4-2 0,2 1-45,-1 0 1,1 0-1,-1 1 0,1 0 0,-1 0 0,0 0 0,1 0 1,-1 1-1,0 0 0,1 0 0,-1 1 0,0 0 1,-6 1-1,11-2-23,-1 1 0,1-1 0,0 1 1,-1-1-1,1 1 0,0 0 0,-1-1 1,1 1-1,0 0 0,0 0 0,0 0 1,0 0-1,0 0 0,0 0 0,0 0 1,-1 2-1,2-3-32,-1 1 0,1 0 0,0 0 0,0 0 0,-1-1 0,1 1 0,0 0 0,0 0 0,0 0 0,0 0 0,0 0 0,0-1 0,0 1 0,0 0 0,1 0 1,-1 0-1,0 0 0,0-1 0,1 1 0,0 1 0,0 0-57,0 0 0,1 0 0,0 0 1,-1 0-1,1 0 0,0 0 0,0-1 0,0 1 1,0 0-1,0-1 0,0 0 0,1 1 1,-1-1-1,0 0 0,1 0 0,3 0 0,20 2-679</inkml:trace>
</inkml:ink>
</file>

<file path=ppt/ink/ink3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2.244"/>
    </inkml:context>
    <inkml:brush xml:id="br0">
      <inkml:brushProperty name="width" value="0.05" units="cm"/>
      <inkml:brushProperty name="height" value="0.05" units="cm"/>
    </inkml:brush>
  </inkml:definitions>
  <inkml:trace contextRef="#ctx0" brushRef="#br0">114 0 18036,'-14'11'636,"-1"0"0,2 2-1,0-1 1,-13 16 0,22-24-507,1 1 0,0-1 0,0 0 0,0 1-1,1 0 1,-1-1 0,1 1 0,0 0 0,1 0 0,-1 0 0,1 1 0,0-1-1,0 0 1,0 0 0,1 1 0,0-1 0,0 0 0,1 8 0,0-11-114,-1-1 1,0 1 0,1-1 0,-1 1-1,1-1 1,0 0 0,-1 1-1,1-1 1,0 0 0,0 0 0,0 0-1,0 1 1,0-1 0,0 0-1,0 0 1,0 0 0,0-1-1,0 1 1,0 0 0,3 1 0,-1-1 2,-1 0 0,1-1 0,0 1 0,-1-1 0,1 1 0,0-1 0,0 0 0,-1 0 0,1 0 0,4-1 0,3-1 26,0-1 1,-1 0-1,1 0 0,17-9 0,-9 1 72,30-22-1,-34 22-34,-1 2-1,2-1 1,21-9 0,-35 19-77,0-1 0,-1 1 0,1-1 0,0 1 0,0 0 0,0 0 0,0 0 0,0 0 0,0-1 0,0 1 0,0 0 0,0 1 0,0-1 0,0 0 0,0 0 0,0 0 0,0 1 0,0-1 0,0 0 0,0 1 0,0-1 0,0 1 1,-1-1-1,1 1 0,0-1 0,0 1 0,0-1 0,-1 1 0,1 0 0,0 0 0,-1-1 0,1 1 0,-1 0 0,1 0 0,-1 0 0,1 0 0,-1 0 0,0-1 0,1 1 0,-1 0 0,0 0 0,0 0 0,1 0 0,-1 0 0,0 1 0,2 8 24,-1 0 0,0 0 0,-1 17 0,0-13 11,0-14-37,-1 1-1,1 0 1,0-1 0,0 1 0,0 0 0,0-1 0,0 1 0,0-1-1,1 1 1,-1 0 0,0-1 0,0 1 0,0 0 0,1-1-1,-1 1 1,0-1 0,0 1 0,1-1 0,-1 1 0,1-1 0,-1 1-1,0-1 1,1 1 0,-1-1 0,1 1 0,-1-1 0,1 0 0,0 1-1,0-1 5,0 0-1,0 0 1,0 0-1,0-1 1,0 1-1,0 0 1,0-1-1,0 1 1,0-1-1,0 1 1,0-1-1,0 1 1,-1-1-1,1 1 0,0-1 1,0-1-1,34-39 164,-29 33-155,5-4-116,-1 0 0,21-17 0,-28 27 80,-1-1 0,1 1-1,0 0 1,0 0 0,0 0 0,0 1-1,0-1 1,1 1 0,-1-1-1,0 1 1,1 0 0,-1 0-1,1 1 1,-1-1 0,1 1 0,-1-1-1,1 1 1,5 1 0,-7 0-7,1 0 1,-1 0 0,0 0-1,1 1 1,-1-1 0,0 1-1,0 0 1,0-1 0,0 1-1,0 0 1,0 0 0,-1 0-1,1 0 1,0 1 0,-1-1-1,0 0 1,0 1-1,0-1 1,1 3 0,3 8-64,-1 1-1,4 18 1,-5-20 46,-3-9 40,1 1 1,0 0-1,0-1 1,0 0-1,1 1 0,-1-1 1,1 0-1,0 1 0,0-1 1,0 0-1,0 0 0,4 3 1,-4-5-22,-1 0 1,1 0 0,0 0 0,0 0-1,0 0 1,0 0 0,0-1 0,-1 1-1,1-1 1,0 1 0,0-1 0,0 0 0,1 0-1,-1 0 1,0 0 0,0 0 0,0 0-1,0-1 1,0 1 0,-1-1 0,1 1-1,0-1 1,0 0 0,3-1 0,4-3-234,0 0 1,-1 0-1,1-1 1,-1 0 0,0 0-1,9-10 1,43-51-493,-17 12 144</inkml:trace>
</inkml:ink>
</file>

<file path=ppt/ink/ink3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2.693"/>
    </inkml:context>
    <inkml:brush xml:id="br0">
      <inkml:brushProperty name="width" value="0.05" units="cm"/>
      <inkml:brushProperty name="height" value="0.05" units="cm"/>
    </inkml:brush>
  </inkml:definitions>
  <inkml:trace contextRef="#ctx0" brushRef="#br0">164 1 15979,'-8'32'759,"1"1"-1,1-1 0,2 1 0,1 0 0,2 1 0,1-1 0,7 48 0,-3-48-565,2 0-1,2 0 0,1-1 0,1-1 0,2 1 0,1-2 0,23 41 0,-15-44-1016,-18-26-312,-3-7 525,-4-5 139,-1 0 0,0-1 0,0 2 0,-1-1-1,0 1 1,-1 0 0,-9-11 0,-8-6 147,-28-27-1,-70-54 4266,121 107-3823,0 0 1,1 0 0,-1 1 0,0-1-1,0 0 1,0 0 0,1 0-1,-1 0 1,0 0 0,1 0 0,-1 0-1,1 0 1,-1 0 0,1 0-1,-1-1 1,1 1 0,0 0 0,-1 0-1,1-2 1,0 2-46,1 0 0,-1 1 0,0-1 0,1 0 0,-1 0 0,1 1 0,-1-1 0,0 0 0,1 0 0,0 1 0,-1-1 0,1 0 0,-1 1 0,1-1 0,0 1 0,-1-1 0,1 1 0,0-1 0,0 1 0,1-1 0,5-2 208,1 1 1,0-1-1,0 1 0,13-1 1,-10 1-73,94-13 269,-60 10-1067,48-12 1,-58 3 341,-6-2-83</inkml:trace>
</inkml:ink>
</file>

<file path=ppt/ink/ink3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4.954"/>
    </inkml:context>
    <inkml:brush xml:id="br0">
      <inkml:brushProperty name="width" value="0.05" units="cm"/>
      <inkml:brushProperty name="height" value="0.05" units="cm"/>
    </inkml:brush>
  </inkml:definitions>
  <inkml:trace contextRef="#ctx0" brushRef="#br0">15 791 14507,'-1'1'127,"0"0"0,0-1 0,0 1 1,0 0-1,0 0 0,0 0 0,0 0 0,0 0 0,1 0 0,-1 1 0,0-1 1,1 0-1,-1 0 0,1 0 0,-1 1 0,1-1 0,0 0 0,-1 1 0,1-1 0,0 0 1,0 1-1,0-1 0,0 0 0,0 1 0,0-1 0,0 0 0,1 1 0,-1-1 1,0 0-1,1 1 0,0 1 0,0-2 3,0 0 0,0 1 0,0-1 0,1 1 0,-1-1 0,0 0 0,1 0 0,-1 0 0,1 0 0,-1 0 0,1 0-1,-1 0 1,1-1 0,0 1 0,0 0 0,-1-1 0,1 1 0,0-1 0,0 0 0,-1 0 0,1 0 0,0 0 0,3 0 0,3-1 74,-1 0 1,1-1-1,-1 1 1,0-2-1,0 1 0,0-1 1,0 0-1,0 0 1,10-8-1,0-1 92,0-1 0,22-23 1,-5-1-192,-1-1 1,-2-2-1,-1-1 0,-3-2 1,-1 0-1,-2-2 1,-3-1-1,-1 0 1,-2-2-1,-2 0 1,9-52-1,-24 95-102,12-74 36,-13 71-37,1 0 1,-1-1 0,0 1-1,-1 0 1,0-1 0,-1 1-1,-2-10 1,4 17-4,-1-1 1,1 1-1,-1-1 1,1 1-1,-1 0 0,0-1 1,0 1-1,0 0 1,1 0-1,-1 0 0,0-1 1,0 1-1,-1 0 1,-1-1-1,2 1 0,1 1 0,-1 0 0,0-1 0,0 1 0,0 0-1,1 0 1,-1 0 0,0 0 0,0 0 0,0 0 0,1 0 0,-1 0 0,0 0 0,0 0 0,0 0 0,0 0-1,1 0 1,-1 1 0,-1 0 0,-1 0-3,0 1 0,1 0 0,-1 0 1,1 0-1,0 0 0,0 0 0,0 0 0,0 1 0,0-1 0,0 1 0,0-1 0,1 1 0,-2 4 1,-6 15-25,1 1 0,1 1 1,-7 44-1,-1 80-34,10-51 42,4 0 0,5 0-1,3 0 1,5-1 0,5 0-1,41 137 1,-42-174-826,-18-54-678,-4-9 736,-8-10-210,-35-45-902,8 10-12,2-1 0,-42-70 0,80 118 2028,0 1-1,1-1 1,-1 1 0,0-1-1,1 0 1,-1 0 0,1 1-1,-1-1 1,1 0 0,0 0 0,0 0-1,0 1 1,0-1 0,0 0-1,0 0 1,0 0 0,0 1-1,1-1 1,-1 0 0,1 0-1,0 1 1,-1-1 0,1 0 0,0 1-1,0-1 1,0 1 0,0-1-1,0 1 1,0-1 0,1 1-1,-1 0 1,0 0 0,1-1-1,-1 1 1,1 0 0,-1 0 0,3-1-1,6-4 563,2 1-1,-1 0 1,1 0-1,17-3 1,-10 2-420,30-10 535,96-18-1,-130 32-793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4.660"/>
    </inkml:context>
    <inkml:brush xml:id="br0">
      <inkml:brushProperty name="width" value="0.05" units="cm"/>
      <inkml:brushProperty name="height" value="0.05" units="cm"/>
    </inkml:brush>
  </inkml:definitions>
  <inkml:trace contextRef="#ctx0" brushRef="#br0">353 99 19140,'-11'-5'321,"1"1"0,-1 1 0,1-1-1,-1 2 1,0 0 0,0 0 0,0 1 0,-20 0-1,13 1 51,-1 1 0,1 1 0,0 1 0,-27 7 0,35-7-238,1 1 0,-1 0 0,0 1 0,1 0-1,0 0 1,0 1 0,1 0 0,-13 11-1,19-15-117,0 0 0,0-1-1,0 1 1,1 0 0,-1 0-1,1 0 1,-1 0 0,1 0-1,0 0 1,0 1 0,0-1-1,0 0 1,0 1 0,0-1-1,1 1 1,-1-1 0,1 1-1,0-1 1,-1 1 0,1-1-1,0 1 1,1-1 0,-1 1-1,0-1 1,1 1 0,-1-1-1,1 0 1,0 1 0,0-1-1,0 0 1,0 1 0,0-1-1,0 0 1,1 0 0,-1 0-1,1 0 1,-1 0 0,1 0-1,0 0 1,3 2 0,1 1-6,1-1 0,-1 0 0,0 0 0,1 0-1,0-1 1,0 0 0,0 0 0,0-1 0,0 1 0,1-2 0,-1 1 0,1-1 0,-1 0 0,1-1 0,-1 0 0,1 0 0,0 0 0,-1-1 0,1 0-1,-1-1 1,9-2 0,-9 2 12,0 0 0,0-1 0,-1 0 0,1 0 0,0 0 0,-1-1 1,0 0-1,0 0 0,0-1 0,-1 1 0,1-1 0,-1 0 0,0-1 0,-1 1 0,1-1 0,-1 0 0,0-1 0,0 1 0,-1 0 0,0-1 0,0 0 0,1-7 0,-1 5 16,-2-1 1,1 1-1,-2-1 1,1 1-1,-2-17 1,1 23-36,0 1 1,0 0 0,-1-1-1,1 1 1,-1-1-1,1 1 1,-1-1 0,0 1-1,0 0 1,0 0-1,0-1 1,0 1-1,-1 0 1,1 0 0,-1 0-1,1 0 1,-1 0-1,0 1 1,0-1 0,1 0-1,-1 1 1,0-1-1,-1 1 1,1 0 0,0 0-1,-4-2 1,6 3-23,1 0 0,-1 1 1,1-1-1,0 0 0,-1 1 0,1-1 1,-1 1-1,1-1 0,-1 0 1,1 1-1,-1-1 0,1 1 0,-1 0 1,0-1-1,1 1 0,-1-1 1,0 1-1,1-1 0,-1 1 0,0 0 1,0-1-1,0 1 0,1 0 1,-1-1-1,0 1 0,0 0 0,0-1 1,0 1-1,0 0 0,0-1 1,0 1-1,-1 0 0,1-1 0,0 1 1,0 0-1,0-1 0,-1 1 1,1-1-1,0 1 0,0 0 0,-1-1 1,1 1-1,-1-1 0,1 1 1,-1-1-1,1 1 0,-1-1 0,1 1 1,-1-1-1,1 0 0,-1 1 1,1-1-1,-1 0 0,0 1 0,1-1 1,-1 0-1,1 0 0,-1 0 1,0 1-1,1-1 0,-1 0 0,0 0 1,1 0-1,-1 0 0,0 0 1,1 0-1,-1 0 0,-1-1 0,6 3-111,0 0 0,-1-1 0,1 0 0,0 0 0,0 0 0,0 0 0,0 0 0,0-1 0,0 0 0,0 0 0,0 0 0,0 0 0,0-1 0,0 0 0,5-1 0,7-3-249,0 0 0,21-11 1,-3 1 376,-34 15 13,0 0-1,0 0 0,0 0 0,0 0 1,0 0-1,1 0 0,-1 0 0,0 0 0,0 0 1,0 0-1,0 0 0,0 0 0,0 0 1,0 0-1,0 0 0,1 0 0,-1 0 1,0 0-1,0 0 0,0 0 0,0 0 1,0 0-1,0 0 0,0 0 0,0 0 0,0 0 1,1 0-1,-1 0 0,0 0 0,0 0 1,0 0-1,0 0 0,0 0 0,0 0 1,0 0-1,0 1 0,0-1 0,0 0 1,0 0-1,0 0 0,0 0 0,1 0 0,-1 0 1,0 0-1,0 0 0,0 0 0,0 0 1,0 1-1,0-1 0,0 0 0,0 0 1,0 0-1,-2 8 267,-5 5 125,2-5-152,1 1 0,0-1 0,0 1 0,1 0 0,-5 17-1,8-24-218,-1 0-1,0 0 0,1 0 0,0 0 0,-1 0 1,1 1-1,0-1 0,0 0 0,0 0 0,1 1 0,-1-1 1,1 0-1,-1 0 0,1 0 0,-1 0 0,1 0 1,0 0-1,0 0 0,0 0 0,0 0 0,1 0 0,-1 0 1,0 0-1,1-1 0,-1 1 0,1-1 0,0 1 1,-1-1-1,1 0 0,2 2 0,3 0-10,0-1 0,0 0-1,0-1 1,1 1 0,-1-1 0,0 0 0,1-1-1,-1 0 1,0 0 0,1-1 0,-1 0-1,0 0 1,1 0 0,-1-1 0,0 0 0,0-1-1,0 0 1,11-6 0,-6 3-47,0-1 1,-1-1-1,0 0 0,0 0 1,0-1-1,-1 0 0,-1-1 1,0 0-1,11-15 0,-18 22 3,1-1-1,-1 0 1,1 0-1,-1 1 1,0-1 0,-1 0-1,1 0 1,-1-1-1,1 1 1,-1 0-1,0-1 1,0-5-1,-1 10 26,0 0 0,0 0 0,0 0-1,0 0 1,0-1 0,0 1 0,0 0-1,0 0 1,0 0 0,0 0 0,-1 0-1,1 0 1,0-1 0,0 1-1,0 0 1,0 0 0,0 0 0,0 0-1,0 0 1,0 0 0,0 0 0,0 0-1,-1-1 1,1 1 0,0 0 0,0 0-1,0 0 1,0 0 0,0 0 0,0 0-1,-1 0 1,1 0 0,0 0-1,0 0 1,0 0 0,0 0 0,0 0-1,-1 0 1,1 0 0,0 0 0,0 0-1,0 0 1,0 0 0,0 0 0,0 0-1,-1 0 1,1 0 0,-8 7 22,-3 8 48,5-5-1,0 1 0,1-1-1,1 1 1,-5 15-1,8-24-53,1 0 0,-1 1 1,1-1-1,0 0 0,-1 1 0,1-1 0,1 0 0,-1 1 0,0-1 0,0 0 0,1 0 0,1 5 0,-2-6-9,1 0-1,0 1 1,0-1 0,0 0-1,0 0 1,0 0 0,0 0-1,0 0 1,1 0 0,-1 0-1,0 0 1,0 0-1,1 0 1,-1-1 0,0 1-1,1-1 1,-1 1 0,1-1-1,-1 1 1,1-1 0,2 0-1,4 0-40,1 0 0,-1-1-1,0 0 1,0 0 0,0-1-1,0 0 1,0 0 0,0-1-1,0 0 1,-1-1-1,13-7 1,33-11-453,-53 21 482,0 1 0,0 0 0,1 0 0,-1 0 0,0 0 0,0 0 0,1 0 0,-1 0 0,0 0-1,0 0 1,1 1 0,-1-1 0,0 0 0,1 0 0,-1 0 0,0 0 0,0 0 0,0 0 0,1 0 0,-1 1 0,0-1 0,0 0 0,1 0 0,-1 0 0,0 0 0,0 1 0,0-1-1,0 0 1,0 0 0,1 1 0,-1-1 0,0 0 0,0 0 0,0 1 0,0-1 0,0 0 0,0 0 0,0 1 0,0-1 0,0 0 0,0 0 0,0 1 0,0-1 0,0 0 0,0 1-1,0-1 1,0 0 0,0 0 0,0 1 0,0-1 0,0 0 0,0 0 0,0 1 0,-1-1 0,1 0 0,-5 18 16,4-17-20,-1 4 64,0 1-218,0 0-1,0 0 1,1 1 0,-2 7-1,3-12 136,0-1 0,0 0 0,0 0 0,0 0 1,0 1-1,0-1 0,0 0 0,1 0 0,-1 0 0,0 1 0,1-1 0,-1 0 0,1 0 1,-1 0-1,1 0 0,-1 0 0,1 0 0,0 0 0,-1 0 0,1 0 0,0 0 0,0 0 1,0 0-1,0-1 0,0 1 0,0 0 0,0-1 0,0 1 0,2 0 0,16 3-280</inkml:trace>
</inkml:ink>
</file>

<file path=ppt/ink/ink3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6.156"/>
    </inkml:context>
    <inkml:brush xml:id="br0">
      <inkml:brushProperty name="width" value="0.05" units="cm"/>
      <inkml:brushProperty name="height" value="0.05" units="cm"/>
    </inkml:brush>
  </inkml:definitions>
  <inkml:trace contextRef="#ctx0" brushRef="#br0">170 30 16684,'0'-1'78,"0"0"1,1 0-1,-1 0 1,0 0-1,0 0 1,0 0-1,0 0 1,0 0-1,0 0 1,0 0-1,0 0 1,-1 0-1,1 0 1,0 0-1,0 0 1,-1 1-1,1-1 1,-1 0-1,1 0 1,-1 0-1,1 0 1,-1 1-1,1-1 1,-1 0-1,0 0 1,1 1-1,-1-1 1,0 1-1,0-1 1,0 1-1,1-1 1,-1 1-1,0-1 1,0 1-1,0 0 1,0-1-1,0 1 1,0 0-1,0 0 1,0-1-1,0 1 1,0 0-1,0 0 1,0 0-1,1 0 1,-1 1 0,-2-1-1,-1 1 122,-1 0 0,1 0 0,-1 1 0,1-1 0,0 1 0,0 0 0,0 0 0,0 0 0,-5 4-1,0 2-46,1 0 0,0 0-1,0 1 1,0 0-1,1 0 1,1 1-1,0 0 1,-6 13-1,8-15-122,0 0 0,1 1 0,0-1 0,0 1 0,1-1 0,0 1 0,1 0 0,0 0 0,1 0 0,-1 0 0,2 11 0,0-18-21,-1 0 0,0-1 0,1 1 0,-1 0 0,1 0 1,0-1-1,-1 1 0,1 0 0,0-1 0,0 1 0,0-1 0,0 1 0,0-1 1,1 1-1,-1-1 0,0 0 0,1 1 0,-1-1 0,1 0 0,-1 0 0,1 0 1,-1 0-1,1-1 0,0 1 0,-1 0 0,1-1 0,0 1 0,0-1 0,0 1 1,-1-1-1,1 0 0,0 0 0,0 0 0,0 0 0,0 0 0,0 0 0,3-1 0,7-1 32,0-1-1,-1 0 1,1-1-1,16-7 0,-24 9-31,59-27 115,-41 18-90,1 0 1,1 2-1,0 0 1,49-10-1,-71 19-32,1-1 0,-1 1-1,1 0 1,-1-1 0,1 1-1,-1 1 1,1-1-1,-1 0 1,1 1 0,-1-1-1,1 1 1,-1 0 0,1-1-1,-1 1 1,0 1 0,0-1-1,1 0 1,-1 0-1,0 1 1,0-1 0,0 1-1,0 0 1,-1 0 0,1-1-1,0 1 1,1 3 0,1 2 25,-1 1 1,0-1 0,0 1 0,-1-1-1,0 1 1,1 14 0,-3-21-22,0-1 0,0 0-1,0 0 1,0 0 0,0 0 0,0 0 0,0 0-1,0 0 1,0 1 0,0-1 0,0 0 0,0 0-1,0 0 1,0 0 0,0 0 0,0 0-1,0 0 1,0 1 0,0-1 0,0 0 0,0 0-1,0 0 1,0 0 0,0 0 0,0 0 0,0 1-1,0-1 1,1 0 0,-1 0 0,0 0-1,0 0 1,0 0 0,0 0 0,0 0 0,0 0-1,0 0 1,0 0 0,0 0 0,1 1 0,-1-1-1,0 0 1,0 0 0,0 0 0,0 0-1,0 0 1,0 0 0,0 0 0,1 0 0,-1 0-1,0 0 1,0 0 0,0 0 0,0 0 0,0 0-1,4-9 264,1-15 102,-3 4-107,-1 0 0,-1-1 0,-4-24 1,3 35-206,-1 0 0,0 1 0,0-1 0,-1 1 1,-1 0-1,1 0 0,-1 0 0,-10-15 0,6 16-42,5 11-48,9 18-71,-2-16 32,0 1 1,0-1-1,0 0 0,0 0 0,1 0 0,0-1 1,0 0-1,0 0 0,1 0 0,0 0 0,-1-1 1,1 0-1,0 0 0,0-1 0,1 1 0,-1-1 1,0-1-1,1 1 0,-1-1 0,1 0 0,0-1 1,-1 0-1,1 0 0,0 0 0,-1-1 0,1 1 1,-1-2-1,1 1 0,-1-1 0,0 0 0,1 0 1,-1-1-1,0 0 0,0 0 0,-1 0 0,1-1 0,8-7 1,11-11-333</inkml:trace>
</inkml:ink>
</file>

<file path=ppt/ink/ink3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7.617"/>
    </inkml:context>
    <inkml:brush xml:id="br0">
      <inkml:brushProperty name="width" value="0.05" units="cm"/>
      <inkml:brushProperty name="height" value="0.05" units="cm"/>
    </inkml:brush>
  </inkml:definitions>
  <inkml:trace contextRef="#ctx0" brushRef="#br0">0 1 16452,'3'144'3689,"0"-2"-2697,-2-136-968,0-1 1,-1 0-1,1 0 1,1 0-1,-1 0 1,1 0-1,3 6 1,-5-9-13,1-1 0,0 0 0,0 0 1,-1 0-1,1 0 0,0 0 0,0 0 1,0-1-1,0 1 0,0 0 0,0 0 0,0-1 1,1 1-1,-1-1 0,0 1 0,0-1 1,0 1-1,1-1 0,-1 1 0,0-1 1,0 0-1,1 0 0,-1 0 0,0 0 0,1 0 1,-1 0-1,0 0 0,0 0 0,1-1 1,-1 1-1,0 0 0,0-1 0,1 1 0,0-1 1,15-7 125,-1 0 0,0-1 0,0-1 0,15-13 0,-18 13-33,0 0 0,1 1 1,0 1-1,1 0 0,27-10 0,-38 17-94,-1 0-1,0 0 0,0 1 0,1-1 1,-1 1-1,0 0 0,1-1 0,-1 2 1,1-1-1,-1 0 0,0 1 1,0-1-1,1 1 0,-1 0 0,0 0 1,0 1-1,0-1 0,0 1 0,0-1 1,0 1-1,0 0 0,0 0 1,2 3-1,2 2 7,0 1 0,-1 0 0,0 0 0,-1 0 0,0 1 0,6 12 0,-11-19-11,1 0 0,0 0 1,0 0-1,0 0 0,1 0 1,-1 0-1,0 0 0,1-1 1,-1 1-1,1 0 1,0-1-1,-1 1 0,1-1 1,0 0-1,0 1 0,0-1 1,0 0-1,0 0 0,0 0 1,0 0-1,0-1 0,3 1 1,-2-1 6,0 0 1,0-1 0,0 1-1,0-1 1,0 0 0,0 0-1,0 0 1,0 0-1,0 0 1,0-1 0,-1 1-1,1-1 1,0 0-1,-1 0 1,4-3 0,38-36 163,-33 30-133,0 0 0,1 0 1,1 1-1,0 0 0,0 1 0,16-7 1,-27 15-45,0 0 0,1 0 0,-1 0 1,1 0-1,-1 1 0,1 0 0,-1-1 1,1 1-1,-1 0 0,1 0 0,-1 0 1,0 0-1,1 1 0,-1-1 0,1 1 1,-1-1-1,1 1 0,-1 0 0,0 0 1,1 0-1,-1 0 0,0 0 0,0 1 1,0-1-1,0 1 0,0-1 1,0 1-1,0 0 0,-1 0 0,1 0 1,-1 0-1,1 0 0,-1 0 0,0 0 1,0 0-1,2 3 0,0 2-154,0 1 1,0-1-1,-1 1 0,1 0 0,-2 0 1,1 0-1,-1 0 0,0 0 0,-1 0 1,0 10-1,-6-5-346,6-13 486,0 1 0,-1-1 0,1 0 0,0 0-1,0 0 1,-1 1 0,1-1 0,0 0 0,-1 0-1,1 0 1,0 0 0,-1 0 0,1 0 0,0 0-1,-1 0 1,1 0 0,0 0 0,-1 0 0,1 0 0,0 0-1,-1 0 1,1 0 0,0 0 0,-1 0 0,1 0-1,0 0 1,-1 0 0,1 0 0,0-1 0,-1 1 0,1 0-1,0 0 1,0 0 0,-1-1 0,1 1 0,0 0-1,0 0 1,-1-1 0,1 1 0,0 0 0,0-1-1,0 1 1,-9-16-493</inkml:trace>
</inkml:ink>
</file>

<file path=ppt/ink/ink3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8.118"/>
    </inkml:context>
    <inkml:brush xml:id="br0">
      <inkml:brushProperty name="width" value="0.05" units="cm"/>
      <inkml:brushProperty name="height" value="0.05" units="cm"/>
    </inkml:brush>
  </inkml:definitions>
  <inkml:trace contextRef="#ctx0" brushRef="#br0">5 0 16644,'-3'0'1856,"2"3"-1280,1 2-416,0-2 1048,0-1-808,3 1-15,3 1-305</inkml:trace>
</inkml:ink>
</file>

<file path=ppt/ink/ink3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8.579"/>
    </inkml:context>
    <inkml:brush xml:id="br0">
      <inkml:brushProperty name="width" value="0.05" units="cm"/>
      <inkml:brushProperty name="height" value="0.05" units="cm"/>
    </inkml:brush>
  </inkml:definitions>
  <inkml:trace contextRef="#ctx0" brushRef="#br0">0 0 17780,'2'1'102,"-1"0"0,1 0 0,-1 0 1,0 0-1,1 0 0,-1 0 0,0 0 0,0 1 1,0-1-1,0 0 0,0 1 0,0-1 0,0 1 0,0-1 1,0 1-1,-1 0 0,1-1 0,-1 1 0,1 0 1,-1-1-1,0 1 0,0 0 0,0 3 0,1 52 578,-1-36-82,-1 102 792,0-42-742,2 1 1,21 134-1,-20-209-605,9 36 136,-11-42-163,1 1-1,-1-1 0,1 1 0,-1 0 0,1-1 0,0 0 0,0 1 1,0-1-1,0 1 0,0-1 0,0 0 0,0 0 0,0 0 0,0 0 1,1 0-1,-1 0 0,0 0 0,1 0 0,-1 0 0,3 1 0,-3-2-6,0 0 0,-1 0 0,1-1 0,0 1 0,0 0 0,-1 0 0,1 0 0,0-1 0,-1 1 0,1 0 0,0 0 0,-1-1 0,1 1 0,0-1 0,-1 1 0,1-1 0,-1 1 0,1-1 0,-1 1 0,1-1 0,-1 1 0,1-1 0,-1 0 0,0 1 0,1-1 0,-1 1 0,0-1 0,0 0 0,1 0 0,-1 1 0,0-2 0,6-26 138,-5 4-104,0 0 0,-2-1 0,-1 1 0,-1 0-1,-1 0 1,-1 0 0,-10-29 0,9 39-67,2 11-52,4 5 64,0-1 1,0 1-1,0-1 0,0 1 0,0-1 1,1 1-1,-1-1 0,0 0 1,1 1-1,-1-1 0,1 0 0,-1 1 1,2 1-1,1 3-7,1-1 0,-1 1 0,1-1 0,-1 0-1,1 0 1,1 0 0,-1-1 0,1 1 0,0-1 0,0 0 0,0-1 0,0 1 0,1-1 0,-1 0 0,1 0-1,0-1 1,0 1 0,0-1 0,0-1 0,1 1 0,11 0 0,-9-1 11,0-1 1,0 0-1,-1-1 1,1 0-1,0-1 1,0 1-1,-1-2 1,1 1-1,-1-1 1,1 0-1,-1-1 1,0 0-1,-1 0 1,1-1-1,9-8 1,-5 3 9,-1 0-1,-1-1 1,0 0 0,-1 0 0,10-16-1,-13 19 14,-2 0 0,1-1-1,-1 1 1,0-1 0,-1 0-1,0 0 1,0 0 0,-1-1-1,1-10 1,-3 19-11,1 0 0,-1 0 0,0 0-1,0-1 1,0 1 0,0 0 0,0 0 0,-1 0-1,1 0 1,0 0 0,0 0 0,-1-1 0,1 1-1,-1-1 1,0 2-2,1 0 0,0-1-1,-1 1 1,1 0 0,0 0 0,0 0-1,-1 0 1,1 0 0,0 0-1,-1 0 1,1 0 0,0 0-1,0 0 1,-1 0 0,1 0 0,0 0-1,-1 0 1,1 0 0,0 0-1,0 0 1,-1 0 0,1 1-1,0-1 1,0 0 0,-1 0 0,1 0-1,0 0 1,0 1 0,-1-1-1,1 0 1,0 0 0,0 0 0,-1 1-1,-1 2 8,-1 0 0,0 0-1,1 0 1,0 1 0,-1-1-1,-2 8 1,-2 8-3,0 0 0,-7 35 0,12-45-6,0 0 0,1 0 0,1 0 0,-1 0 0,1 0 0,1 0 0,0 0 0,3 13-1,-3-19 1,0 0 0,0-1 0,0 1-1,1-1 1,-1 1 0,1-1-1,0 0 1,0 1 0,0-1-1,0 0 1,0 0 0,0 0-1,0-1 1,0 1 0,1-1-1,-1 1 1,1-1 0,0 0-1,-1 1 1,1-1 0,0-1-1,-1 1 1,1 0 0,4 0-1,8 1-4,0-1-1,0 0 0,22-2 1,-11 0-7,10 1-14,12-1-46,51 7 0,-85-5 54,0 2-1,-1-1 1,1 2 0,-1 0 0,0 0 0,0 1 0,0 1 0,16 10-1,-14-2 333,-24-24 613,-5-14-773,2 0 0,0-1 1,2-1-1,1 1 1,0-1-1,3-1 1,0 0-1,-2-27 0,7 52-258,1 1-1,0 0 1,0-1 0,0 1-1,0 0 1,1-1-1,-1 1 1,0 0-1,1 0 1,-1-1 0,0 1-1,1 0 1,0 0-1,-1-1 1,1 1 0,0 0-1,-1 0 1,1 0-1,0 0 1,0 0-1,0 0 1,0 0 0,0 0-1,0 1 1,0-1-1,0 0 1,2 0-1,2-1-282,1 0-1,-1 0 0,1 1 0,0-1 0,6 1 0,12-4 97,13-6-765</inkml:trace>
</inkml:ink>
</file>

<file path=ppt/ink/ink3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9.085"/>
    </inkml:context>
    <inkml:brush xml:id="br0">
      <inkml:brushProperty name="width" value="0.05" units="cm"/>
      <inkml:brushProperty name="height" value="0.05" units="cm"/>
    </inkml:brush>
  </inkml:definitions>
  <inkml:trace contextRef="#ctx0" brushRef="#br0">0 1 16748,'4'50'2129,"18"188"3205,-20-229-5160,-1-1 1,1 1 0,0-1 0,1 0-1,4 10 1,-7-17-143,1 1 0,0-1 0,-1 0 0,1 1-1,0-1 1,0 0 0,0 0 0,0 0 0,0 0 0,0 0-1,0 0 1,0 0 0,1 0 0,-1 0 0,0 0 0,1 0 0,-1-1-1,0 1 1,1-1 0,-1 1 0,1-1 0,-1 1 0,1-1 0,-1 0-1,1 0 1,-1 0 0,1 0 0,-1 0 0,1 0 0,-1 0 0,1 0-1,-1-1 1,1 1 0,-1 0 0,1-1 0,1 0 0,4-3 56,0 0 0,0 0 0,0 0 0,-1-1 0,0 0 1,0 0-1,10-11 0,37-49 270,-33 38-206,13-17 44,-16 21-122,29-32 1,-45 53-76,0 1 0,1-1 0,-1 1 0,1-1-1,0 1 1,-1 0 0,1 0 0,0 0 0,-1 0 0,1 0 0,0 0 0,0 0 0,0 1 0,0-1 0,0 1-1,2-1 1,-3 1 0,0 0-1,0 1 1,0-1-1,0 0 1,0 0-1,0 1 0,0-1 1,0 1-1,-1-1 1,1 1-1,0-1 1,0 1-1,-1 0 0,1-1 1,0 1-1,-1 0 1,1-1-1,0 1 1,-1 0-1,1 0 1,-1 0-1,1 0 0,-1 1 1,3 6-13,0 1 1,-1-1-1,0 1 1,-1 0-1,1 13 1,-1-17 7,2 86-60,2 10-142,-5-100 158,0 0 0,0 0 0,0-1 0,0 1 0,0 0 0,0 0 0,0 0 0,0-1 0,1 1 0,-1 0 0,0 0 0,1-1 0,-1 1 0,0 0 0,1-1 0,-1 1 0,1 0 0,-1-1 0,1 1 0,0 0 0,0-1 9,-1 0 1,1 0-1,-1 0 0,1 0 0,-1 0 0,1 0 1,-1 0-1,1 0 0,-1-1 0,1 1 0,-1 0 1,1 0-1,-1-1 0,1 1 0,-1 0 0,0-1 0,1 1 1,-1 0-1,1-1 0,-1 1 0,0-1 0,1 1 1,-1-1-1,21-34-1047,-18 30 1120,15-27-627</inkml:trace>
</inkml:ink>
</file>

<file path=ppt/ink/ink3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09.595"/>
    </inkml:context>
    <inkml:brush xml:id="br0">
      <inkml:brushProperty name="width" value="0.05" units="cm"/>
      <inkml:brushProperty name="height" value="0.05" units="cm"/>
    </inkml:brush>
  </inkml:definitions>
  <inkml:trace contextRef="#ctx0" brushRef="#br0">118 69 19516,'-14'12'538,"0"0"0,1 1-1,1 1 1,-12 14 0,19-21-394,0 1 1,1-1 0,0 1 0,0-1 0,0 1-1,1 0 1,0 1 0,1-1 0,0 0-1,-2 15 1,4-21-127,0 1 0,0-1 0,0 1 0,0-1 0,0 0 0,0 1 0,1-1 0,-1 0 0,1 0 0,0 1 0,0-1 1,-1 0-1,2 0 0,-1 0 0,0 0 0,0 0 0,0 0 0,1 0 0,2 2 0,-3-3-13,1 0 0,-1 0 0,1 0 0,0 0 0,-1 0 0,1-1 0,0 1 0,0-1 0,0 1 0,0-1 0,-1 1 0,1-1 0,0 0 0,0 0 0,0 0 0,0 0 0,0-1 0,0 1 0,-1 0 0,1-1 0,0 1 0,0-1 0,0 0 0,2-1 0,7-3 2,0-1 1,-1-1 0,1 0 0,-1-1 0,-1 1 0,0-2 0,16-17 0,-7 5 44,-2-1 0,21-36 1,-6-3 62,-29 56-97,0-1 1,0 0-1,0 1 0,-1-1 0,1 0 0,-1 0 0,-1 0 0,1-9 0,-2 16-13,0-1 0,0 1 0,0-1 0,0 1 0,0-1 0,0 1 0,1 0 0,-1-1 0,0 1 0,0 0 0,1 0 0,-1-1 0,0 1 0,1 0 0,-1 0 0,1 0 0,-1 1 0,-6 14-14,1 0 1,1 0 0,1 0 0,0 1 0,1 0-1,0-1 1,2 1 0,0 0 0,1 0-1,1 0 1,2 19 0,-2-31-35,0-1 0,1 1 0,-1 0 0,1 0 0,0 0 0,0-1 0,0 1 0,0-1-1,1 0 1,0 0 0,0 0 0,0 0 0,0 0 0,1 0 0,-1-1 0,1 0 0,6 5 0,-6-6-50,0-1-1,-1 1 1,1-1-1,0 1 1,0-1 0,-1-1-1,1 1 1,0 0-1,0-1 1,0 0-1,0 0 1,0 0 0,0 0-1,0-1 1,0 1-1,0-1 1,0 0 0,0 0-1,-1-1 1,1 1-1,0-1 1,4-3 0,5-3-88,-1 0-1,-1-1 1,0-1 0,0 0 0,15-18 0,15-24-505</inkml:trace>
</inkml:ink>
</file>

<file path=ppt/ink/ink3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0.023"/>
    </inkml:context>
    <inkml:brush xml:id="br0">
      <inkml:brushProperty name="width" value="0.05" units="cm"/>
      <inkml:brushProperty name="height" value="0.05" units="cm"/>
    </inkml:brush>
  </inkml:definitions>
  <inkml:trace contextRef="#ctx0" brushRef="#br0">49 1 15827,'-4'27'747,"1"1"0,1 0-1,2 0 1,0-1 0,6 32-1,32 133 1370,-16-89-1912,-21-100-190,0 2 45,0 0 0,0 0 0,0 0 0,-1 0 0,0 0 0,0 7 0,0-12-53,0 0-1,0 0 1,0 0-1,0 0 1,0 1-1,0-1 1,0 0-1,-1 0 1,1 0 0,0 0-1,0 0 1,0 0-1,0 0 1,0 0-1,0 0 1,0 1-1,0-1 1,-1 0-1,1 0 1,0 0-1,0 0 1,0 0-1,0 0 1,0 0-1,0 0 1,-1 0-1,1 0 1,0 0-1,0 0 1,0 0 0,0 0-1,0 0 1,0 0-1,-1 0 1,1 0-1,0 0 1,0 0-1,0 0 1,0 0-1,0 0 1,0 0-1,0-1 1,-1 1-1,1 0 1,0 0-1,0 0 1,0 0-1,0 0 1,0 0 0,0 0-1,0 0 1,0 0-1,0-1 1,0 1-1,-1 0 1,1 0-1,0 0 1,0 0-1,0 0 1,0 0-1,0-1 1,0 1-1,0 0 1,-6-10 158,-49-143 799,27 70-802,14 55-151,13 27-7,8 15-3,-3-7 0,0-1 0,0 1 0,1-1 0,0 0 0,1 0 0,-1 0 0,1-1 0,0 0 0,1 0 0,-1-1 0,1 0 0,13 7 0,-9-7 2,0 0 0,1 0 0,-1-1 0,1-1 1,0 0-1,-1-1 0,1 0 0,12-1 0,-4-1 3,0-1 0,0-1 1,0 0-1,0-2 0,-1 0 0,0-1 0,0-1 1,-1-1-1,35-20 0,-46 24-3,-2 1 0,1-1-1,0 1 0,-1-1 0,0 0 0,0 0 0,0 0 0,0-1 1,-1 0-1,1 0 0,-1 0 0,-1 0 0,5-8 0,-7 12 0,-1 1-1,0-1 1,0 1-1,0-1 1,1 1-1,-1-1 1,0 0-1,0 1 0,0-1 1,0 1-1,0-1 1,0 0-1,0 1 1,0-1-1,0 1 1,0-1-1,0 0 1,0 1-1,-1-1 1,1 1-1,0-1 0,-1 0 1,1 1 0,-1 0 0,1 0 0,-1 0 0,1 0 0,-1 0 0,1 0 0,-1 0 0,1 0 0,-1 0 0,1 0 0,-1 0 0,1 0 0,-1 1 0,1-1 0,-1 0 0,1 0 0,-1 1 0,1-1 0,-1 0 0,1 1 0,-1-1 0,1 0 0,0 1 0,-1-1 0,1 1 0,0-1 0,-1 0 0,1 2 0,-6 5 26,1 0 0,0 0 0,1 0 0,0 1 0,0 0 0,0 0 0,1 0-1,1 0 1,-3 11 0,1-5 53,2 1-1,0-1 1,0 1 0,2 26-1,1-32-31,-1 0 0,2-1 0,-1 0 0,2 1 0,-1-1 1,1 0-1,0 0 0,6 12 0,-7-17-40,0-1-1,-1 1 1,1-1 0,0 1 0,0-1 0,0 0 0,0 0 0,1 0 0,-1 0 0,1 0-1,-1 0 1,1-1 0,0 1 0,-1-1 0,1 0 0,0 0 0,0 0 0,0 0 0,0 0-1,0-1 1,0 1 0,0-1 0,0 0 0,0 0 0,0 0 0,0 0 0,4-1 0,0-1-146,0 1 1,0-2-1,0 1 1,-1-1 0,1 0-1,-1-1 1,0 1 0,0-1-1,0-1 1,0 1-1,-1-1 1,0 0 0,0 0-1,0 0 1,0-1 0,4-8-1,3-4-370,-2 0-1,-1 0 0,0-1 1,9-28-1,-5 4-342</inkml:trace>
</inkml:ink>
</file>

<file path=ppt/ink/ink3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0.420"/>
    </inkml:context>
    <inkml:brush xml:id="br0">
      <inkml:brushProperty name="width" value="0.05" units="cm"/>
      <inkml:brushProperty name="height" value="0.05" units="cm"/>
    </inkml:brush>
  </inkml:definitions>
  <inkml:trace contextRef="#ctx0" brushRef="#br0">22 13 19396,'-14'-11'1777,"8"11"-1233,4-1-296,4 2 488,7-1-448,-6 3-80,0 2-248,-1-5-200</inkml:trace>
</inkml:ink>
</file>

<file path=ppt/ink/ink3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0.935"/>
    </inkml:context>
    <inkml:brush xml:id="br0">
      <inkml:brushProperty name="width" value="0.05" units="cm"/>
      <inkml:brushProperty name="height" value="0.05" units="cm"/>
    </inkml:brush>
  </inkml:definitions>
  <inkml:trace contextRef="#ctx0" brushRef="#br0">178 33 16227,'0'-2'134,"-1"0"-1,1 1 1,-1-1-1,0 0 1,0 0-1,0 1 1,0-1-1,0 1 1,0-1-1,0 1 1,-1-1-1,1 1 1,0 0-1,-1 0 1,1-1-1,-1 1 1,1 0-1,-1 0 0,0 1 1,0-1-1,1 0 1,-1 0-1,0 1 1,0-1-1,0 1 1,1 0-1,-1-1 1,0 1-1,0 0 1,0 0-1,0 0 1,0 0-1,0 1 1,0-1-1,1 1 1,-1-1-1,0 1 0,0-1 1,1 1-1,-4 1 1,-1 2 38,0 0 0,1-1 0,-1 2 0,1-1 0,0 1 1,0-1-1,1 1 0,-1 1 0,1-1 0,-5 9 0,0 3-94,1 1 0,1 1 0,0-1 0,1 1 0,1 0 0,1 1 0,1-1 0,0 1 0,2-1 0,1 34 0,0-47-61,0-1 1,1 0-1,0 0 1,0 0 0,0 0-1,0 0 1,1 0 0,0 0-1,0 0 1,4 5 0,-5-9-9,0 1 1,0-1 0,0 0 0,1 1 0,-1-1 0,1 0 0,-1 0 0,1 0-1,-1 0 1,1 0 0,-1 0 0,1 0 0,0 0 0,0-1 0,-1 1 0,1-1-1,0 1 1,0-1 0,0 0 0,0 0 0,-1 1 0,1-1 0,0-1 0,0 1-1,0 0 1,0 0 0,0-1 0,-1 1 0,1-1 0,3-1 0,4-2 26,0 0 0,-1-1 0,0 0 0,0-1 0,0 1 0,0-2 1,-1 1-1,8-9 0,49-63 266,-62 75-289,20-26 198,-2 0-1,25-50 1,-43 88 50,-2 13-263,0-16 24,0-1-23,1 1-1,-1-1 1,1 0-1,-1 1 1,1-1-1,1 0 1,-1 0-1,1 1 1,0-1-1,3 5 1,-4-8-1,0-1 1,1 1 0,-1 0 0,1 0-1,-1-1 1,1 1 0,-1-1-1,1 1 1,0-1 0,0 0-1,0 1 1,0-1 0,0 0-1,0 0 1,0-1 0,0 1-1,1 0 1,-1-1 0,0 1 0,0-1-1,1 0 1,-1 1 0,0-1-1,0 0 1,1-1 0,2 1-1,11-4-17,1 0-1,0-1 1,-1-1-1,0-1 1,-1 0-1,30-18 1,35-15-105,-72 36 100,1 1 1,0 0-1,0 1 1,0 0-1,0 1 1,0-1 0,13 1-1,-19 1 18,0 1 0,0-1 0,0 1 0,0-1 0,0 1 0,-1 0 0,1 0 0,0 0 0,0 0 0,-1 1 0,1-1 0,0 1-1,-1-1 1,1 1 0,-1 0 0,0 0 0,0 0 0,0 1 0,0-1 0,0 0 0,0 1 0,-1-1 0,1 1 0,-1-1 0,1 1 0,-1 0 0,0 0 0,0 0-1,0-1 1,0 5 0,2 9 50,-1 1 0,0-1 0,-1 0 1,-2 23-1,1-19 78,2-2 29,-2-18-141,0 0 0,0 0 0,0 0 0,0 1 0,0-1 0,1 0 0,-1 0-1,0 1 1,0-1 0,0 0 0,0 0 0,0 0 0,1 1 0,-1-1 0,0 0 0,0 0 0,0 0 0,1 0 0,-1 0 0,0 1 0,0-1 0,0 0 0,1 0 0,-1 0 0,0 0 0,0 0 0,1 0 0,-1 0 0,0 0 0,0 0 0,1 0 0,1-1 28,0 0 0,0 0-1,0 0 1,0-1 0,0 1-1,0 0 1,-1-1-1,1 0 1,2-2 0,-1 1-69,-2 1-36,1 1-1,-1-1 1,1 1-1,-1-1 1,1 1 0,-1 0-1,1 0 1,0 0-1,-1 0 1,1 0-1,0 0 1,0 0 0,0 0-1,0 1 1,3-2-1,-4 3 65,-1-1 0,0 0 0,1 0 0,-1 0 0,0 0 0,1 1 0,-1-1 0,0 0 0,0 0 0,1 1 0,-1-1 0,0 0 1,0 0-1,1 1 0,-1-1 0,0 0 0,0 1 0,0-1 0,0 0 0,1 1 0,-1-1 0,0 0 0,0 1 0,0-1 0,0 1 0,0-1 0,0 0 0,0 1 0,0-1 0,0 0 0,0 1 0,0-1 0,0 0 0,0 1 0,0-1 0,-1 1 0,1-1 0,0 1 0,-5 15-262,-2 0-93</inkml:trace>
</inkml:ink>
</file>

<file path=ppt/ink/ink3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2.433"/>
    </inkml:context>
    <inkml:brush xml:id="br0">
      <inkml:brushProperty name="width" value="0.05" units="cm"/>
      <inkml:brushProperty name="height" value="0.05" units="cm"/>
    </inkml:brush>
  </inkml:definitions>
  <inkml:trace contextRef="#ctx0" brushRef="#br0">215 421 17620,'0'-3'181,"0"0"-1,0 0 1,0 0 0,0 0 0,0 0 0,0 0 0,-1-1-1,0 1 1,1 0 0,-1 1 0,0-1 0,-1 0 0,1 0-1,0 0 1,-1 1 0,1-1 0,-1 0 0,0 1 0,0 0 0,0-1-1,0 1 1,-1 0 0,-3-3 0,3 4-94,0-1 0,0 1 1,1 1-1,-1-1 0,0 0 1,0 1-1,0-1 0,0 1 0,0 0 1,0 0-1,0 0 0,0 0 1,0 0-1,0 1 0,0-1 0,0 1 1,1 0-1,-1 0 0,0 0 1,0 0-1,1 1 0,-1-1 0,0 1 1,1 0-1,-4 2 0,-4 5-60,1-1-1,0 1 1,0 1-1,1 0 1,1 0-1,-1 1 1,1 0-1,1 0 1,0 0-1,1 1 1,0 0-1,1 0 1,0 0-1,1 1 1,-3 24-1,5-32-25,1 1 0,0 0-1,0 0 1,1 0 0,0 0 0,1 6-1,-1-10 2,-1 0 0,1 0 0,-1 0 0,1-1 0,0 1 0,0 0 0,0-1 0,0 1 0,0-1 0,0 1 0,0-1 0,0 1 0,1-1 0,-1 0 0,0 1 0,1-1 0,-1 0 0,1 0 0,0 0-1,-1 0 1,1-1 0,0 1 0,2 1 0,0-2 5,-1 0 0,1 0 0,-1 0-1,0 0 1,1-1 0,-1 1 0,1-1 0,-1 0 0,0 0-1,0 0 1,1 0 0,-1-1 0,0 1 0,0-1-1,5-4 1,4-3 35,0 0 0,12-14 0,-5 3 84,-1-1 0,-1-1 0,-1 0-1,-1-2 1,-1 1 0,-1-2 0,17-46 0,-26 102 119,-4-8-236,3 87-13,-2-96 2,1 0-1,1 0 0,0 0 1,1 0-1,9 22 1,-12-33 4,0 0 1,1 0-1,-1 0 1,1 0 0,0 0-1,0 0 1,0 0 0,0-1-1,0 1 1,1-1-1,-1 1 1,1-1 0,0 0-1,-1 0 1,1 0 0,0 0-1,0-1 1,1 1-1,-1-1 1,0 0 0,0 0-1,1 0 1,-1 0 0,0 0-1,1-1 1,-1 1-1,1-1 1,-1 0 0,1 0-1,-1-1 1,4 0 0,2-1 6,-1-1 0,0 0 0,1-1 0,-1 0 0,0 0 0,-1 0 1,1-1-1,8-8 0,6-6 36,24-27 1,-18 15 2,-2-1 0,-1-1-1,-1-1 1,31-61 0,-44 72-29,-1 0 0,-1-1 0,-1 0 0,0-1 0,-2 1 0,-1-1 0,-2-1-1,2-44 1,-5 64-18,0 0 0,-1 0-1,0-1 1,0 1 0,0 0-1,-1 0 1,0 0 0,-3-6-1,4 11 0,1-1-1,-1 1 0,0 0 0,1 0 0,-1 0 1,0 0-1,0 0 0,0 0 0,0 0 0,0 0 0,0 0 1,0 0-1,0 0 0,0 1 0,-1-1 0,1 0 0,0 1 1,0-1-1,-1 1 0,1 0 0,0-1 0,0 1 1,-1 0-1,1 0 0,-1 0 0,1 0 0,0 0 0,-1 0 1,1 0-1,0 0 0,-1 0 0,1 1 0,0-1 0,0 0 1,-1 1-1,1-1 0,0 1 0,0 0 0,-1-1 1,1 1-1,0 0 0,-1 1 0,-7 5-6,0 0 0,0 0 0,1 1 0,0 0 0,1 1 0,0 0 0,-9 13 0,0 5 2,-20 43-1,27-50 15,0 1-1,2 0 0,0 0 1,1 1-1,-5 40 0,10-54-8,1 0-1,0 0 0,0 0 1,0 0-1,1 0 1,0-1-1,1 1 0,0 0 1,0-1-1,0 1 0,1-1 1,0 0-1,1 0 1,0 0-1,0 0 0,0 0 1,1-1-1,-1 0 0,11 10 1,-5-8-207,-1-1 0,2 0 0,-1-1 0,0 0 0,1 0 0,0-1 0,1 0 0,-1-1 0,1-1 1,0 0-1,0 0 0,0-1 0,0-1 0,0 0 0,0-1 0,0 0 0,0 0 0,16-4 0,14-3-526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5.138"/>
    </inkml:context>
    <inkml:brush xml:id="br0">
      <inkml:brushProperty name="width" value="0.05" units="cm"/>
      <inkml:brushProperty name="height" value="0.05" units="cm"/>
    </inkml:brush>
  </inkml:definitions>
  <inkml:trace contextRef="#ctx0" brushRef="#br0">115 1 20292,'-9'13'739,"0"2"-1,1-1 1,0 1-1,1 1 0,-8 26 1,-15 82 500,28-119-1169,-8 46 476,3 0 0,-3 90-1,10-119-568,1 0-1,1 0 0,1 0 1,0-1-1,2 1 0,0-1 1,2 0-1,0-1 0,13 24 1,-20-43 17,5 9-570,1-1 0,11 15 1,-16-22 427,0-1 1,1 1-1,-1-1 1,0 1-1,1-1 1,-1 0-1,1 1 1,-1-1-1,1 0 1,0 0-1,0 0 1,-1 0-1,1 0 1,0-1-1,0 1 1,0-1-1,0 1 1,0-1-1,0 1 1,0-1-1,0 0 1,3 0-1,1-3-810</inkml:trace>
</inkml:ink>
</file>

<file path=ppt/ink/ink3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3.545"/>
    </inkml:context>
    <inkml:brush xml:id="br0">
      <inkml:brushProperty name="width" value="0.05" units="cm"/>
      <inkml:brushProperty name="height" value="0.05" units="cm"/>
    </inkml:brush>
  </inkml:definitions>
  <inkml:trace contextRef="#ctx0" brushRef="#br0">22 94 25661,'-22'5'-384,"81"-11"-200,14-7-592,2-4-128,-1-4 936,-12-2-296,0 5-217</inkml:trace>
</inkml:ink>
</file>

<file path=ppt/ink/ink3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3.929"/>
    </inkml:context>
    <inkml:brush xml:id="br0">
      <inkml:brushProperty name="width" value="0.05" units="cm"/>
      <inkml:brushProperty name="height" value="0.05" units="cm"/>
    </inkml:brush>
  </inkml:definitions>
  <inkml:trace contextRef="#ctx0" brushRef="#br0">166 1 18172,'-5'0'214,"0"-1"0,0 1 0,0 0 1,0 0-1,0 1 0,1-1 0,-1 1 0,0 0 1,0 0-1,1 1 0,-1 0 0,0-1 0,1 2 1,0-1-1,-1 0 0,1 1 0,0 0 0,0 0 1,1 0-1,-1 0 0,0 1 0,-3 5 0,0-2-100,0 1 0,1 1 0,1-1 0,-1 1 0,1 0 0,1 0 0,0 1-1,0-1 1,-3 17 0,5-21-95,1 1-1,0-1 0,1 1 1,-1 0-1,1-1 0,0 1 1,1 0-1,-1-1 1,1 1-1,0 0 0,0-1 1,1 1-1,0-1 0,3 7 1,-3-9-4,0 0 1,0-1 0,0 1-1,1 0 1,-1-1 0,1 0-1,-1 0 1,1 0 0,0 0-1,0 0 1,0 0 0,0-1-1,0 1 1,0-1 0,0 0-1,1 0 1,-1 0-1,0 0 1,1-1 0,-1 1-1,1-1 1,-1 0 0,0 0-1,6-1 1,-1 0 21,0 0 1,0-1-1,-1 0 1,1 0-1,-1-1 0,1 0 1,-1-1-1,0 1 1,0-1-1,0-1 0,-1 1 1,0-1-1,7-6 1,-8 7-11,-1 0 0,0 0 0,0-1 0,0 1 1,-1-1-1,1 0 0,-1 0 0,0 0 0,-1 0 0,1-1 1,-1 1-1,0-1 0,0 1 0,-1-1 0,0 0 1,0 0-1,0 0 0,0-8 0,-1 12-48,-1 0 0,1 1-1,0-1 1,-1 0 0,1 1-1,-1-1 1,0 0 0,0 1-1,1-1 1,-1 1 0,0-1-1,0 1 1,-1 0 0,1-1-1,0 1 1,0 0 0,-1 0-1,1 0 1,0 0 0,-1 0-1,1 0 1,-1 0 0,1 0-1,-1 1 1,0-1 0,1 0-1,-1 1 1,0-1 0,1 1 0,-1 0-1,0 0 1,0 0 0,1 0-1,-1 0 1,-2 0 0,2 0-62,0 0 0,-1 0 0,1 1 0,0-1 0,-1 0 0,1 1 0,0 0 0,0 0 0,0-1 1,0 1-1,0 0 0,0 1 0,0-1 0,0 0 0,0 0 0,0 1 0,0-1 0,1 1 0,-1 0 1,1 0-1,-1-1 0,1 1 0,0 0 0,0 0 0,0 0 0,-2 3 0,2 6-410</inkml:trace>
</inkml:ink>
</file>

<file path=ppt/ink/ink3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4.394"/>
    </inkml:context>
    <inkml:brush xml:id="br0">
      <inkml:brushProperty name="width" value="0.05" units="cm"/>
      <inkml:brushProperty name="height" value="0.05" units="cm"/>
    </inkml:brush>
  </inkml:definitions>
  <inkml:trace contextRef="#ctx0" brushRef="#br0">300 65 17612,'1'-3'223,"0"1"0,1 0 1,-1-1-1,0 0 0,0 1 1,0-1-1,-1 0 0,1 1 1,-1-1-1,1 0 1,-1 1-1,0-1 0,0-4 1,0 6-135,-1 0 1,1 0-1,0 0 1,0-1-1,-1 1 1,1 0-1,-1 0 1,1 0-1,-1 0 1,1 0-1,-1 0 1,0 0-1,0 0 1,1 1-1,-1-1 1,0 0-1,0 0 1,0 1-1,0-1 1,0 0-1,0 1 1,0-1-1,0 1 1,0-1-1,0 1 1,0-1-1,0 1 1,0 0-1,0 0 1,-1-1-1,1 1 1,0 0-1,0 0 1,0 0-1,0 0 1,-2 1-1,-2-1 55,-1 1 0,1 1-1,-1-1 1,1 1-1,-1 0 1,1 0-1,0 0 1,0 1-1,0 0 1,0 0-1,1 0 1,-1 0-1,-6 8 1,-6 5-47,-27 36 0,42-49-73,-22 28 55,-37 68 0,52-83-74,1 0-1,1 1 1,0 1 0,2-1-1,0 1 1,-4 25-1,8-40-19,1 0 0,0 0 0,-1 0-1,1-1 1,1 1 0,-1 0 0,0 0-1,1-1 1,-1 1 0,1 0 0,0 0-1,0-1 1,0 1 0,0-1 0,0 1 0,0-1-1,1 1 1,1 1 0,0-1-55,-1-2 1,1 1 0,-1 0-1,1 0 1,0-1-1,0 1 1,0-1-1,0 0 1,0 0 0,0 0-1,0 0 1,0-1-1,0 1 1,0-1-1,7 0 1,23 0-321,-1-1-1,1-2 1,43-9-1,1-5-134</inkml:trace>
</inkml:ink>
</file>

<file path=ppt/ink/ink3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4.875"/>
    </inkml:context>
    <inkml:brush xml:id="br0">
      <inkml:brushProperty name="width" value="0.05" units="cm"/>
      <inkml:brushProperty name="height" value="0.05" units="cm"/>
    </inkml:brush>
  </inkml:definitions>
  <inkml:trace contextRef="#ctx0" brushRef="#br0">0 66 9442,'5'-10'640,"-2"-1"-704,-2-1-912,-1-1 1024,-3 1-176,0 4-120</inkml:trace>
</inkml:ink>
</file>

<file path=ppt/ink/ink3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5.517"/>
    </inkml:context>
    <inkml:brush xml:id="br0">
      <inkml:brushProperty name="width" value="0.05" units="cm"/>
      <inkml:brushProperty name="height" value="0.05" units="cm"/>
    </inkml:brush>
  </inkml:definitions>
  <inkml:trace contextRef="#ctx0" brushRef="#br0">0 25 16307,'4'-23'1853,"-4"23"-1831,0 0 1,0 0-1,0-1 0,0 1 1,0 0-1,0 0 0,1 0 1,-1 0-1,0 0 0,0 0 1,0 0-1,0 0 0,0 0 1,0 0-1,0-1 0,0 1 1,0 0-1,1 0 0,-1 0 1,0 0-1,0 0 0,0 0 1,0 0-1,0 0 0,0 0 1,0 0-1,1 0 0,-1 0 1,0 0-1,0 0 0,0 0 1,0 0-1,0 0 0,0 0 1,0 0-1,1 0 0,-1 0 1,0 0-1,0 1 0,0-1 1,0 0-1,0 0 0,0 0 1,0 0-1,0 0 0,0 0 1,1 0-1,-1 0 0,0 0 1,0 0-1,0 0 0,0 1 1,0-1-1,0 0 0,0 0 1,0 0-1,0 0 0,0 0 1,0 0-1,0 0 0,0 1 1,0-1-1,0 0 0,0 0 1,0 0-1,0 0 0,0 0 1,0 0-1,0 1 1,10 42 1790,3 155 0,0-5-1143,-13-190-638,1 0-1,-1 0 1,1 0 0,0 0 0,0 0-1,0-1 1,0 1 0,0 0 0,0-1-1,1 1 1,-1-1 0,1 1 0,0-1-1,2 3 1,-3-5-11,1 1 1,-1 0-1,0 0 0,1-1 1,-1 1-1,0-1 0,1 1 1,-1-1-1,1 0 0,-1 1 1,1-1-1,-1 0 0,1 0 1,-1 0-1,1 0 0,-1 0 1,1-1-1,-1 1 0,1 0 1,-1-1-1,0 1 0,1-1 1,-1 1-1,1-1 0,-1 0 1,0 0-1,0 1 0,3-3 1,13-10 113,0-2 0,-1 0 1,0-1-1,-1 0 1,18-26-1,1 0 21,-29 37-143,1-3-9,1 0 0,0 0 1,1 1-1,-1 0 0,11-6 0,-17 12-6,1 0 0,-1 0 1,0 1-1,1-1 0,-1 1 0,1-1 1,-1 1-1,0-1 0,1 1 0,-1 0 1,1 0-1,-1 0 0,1 0 0,-1 0 1,1 0-1,-1 0 0,3 1 0,-2 0 0,0 0 0,-1 0 0,1 0 0,-1 0 0,1 0-1,-1 0 1,0 0 0,1 1 0,-1-1 0,0 1 0,0-1-1,0 1 1,0-1 0,0 1 0,0 0 0,-1-1 0,1 1-1,0 2 1,8 33-22,-8-30 22,0 0-1,1 0 1,0 0 0,4 11-1,-5-17 5,-1 0 0,1-1 0,-1 1 0,1 0 0,0-1 0,-1 1 0,1 0 0,0-1 0,-1 1 0,1-1 0,0 1 0,0-1 0,-1 0 0,1 1 0,0-1 0,0 0 0,0 1 0,0-1 0,0 0 0,-1 0 0,1 0 0,0 0 0,0 0 0,0 0 0,0 0 0,0 0 0,0 0 0,-1 0 0,1-1 0,0 1 0,0 0 0,1-1 0,29-15 43,-26 13-38,11-7-8,0 1 1,1 1-1,0 1 1,0 0-1,0 1 1,27-6-1,-39 11-7,0 1-1,0-1 1,0 1-1,0-1 1,0 2-1,0-1 1,0 0-1,0 1 1,0 0-1,0 0 1,-1 0-1,1 1 0,0 0 1,-1 0-1,1 0 1,-1 0-1,1 1 1,-1-1-1,0 1 1,0 0-1,0 1 1,-1-1-1,1 1 1,-1-1-1,0 1 0,0 0 1,0 0-1,4 8 1,-6-9-153,1 0 0,0 0 0,-1 1 0,1-1 0,-1 0 0,0 1 0,0-1 0,0 1 0,0 4 0,-5-3-2706,3-5 2793,0 0 0,0 1 0,0-1 1,0 0-1,0 0 0,-1 0 0,1 0 0,0 0 0,0 0 1,0 0-1,0 0 0,0 0 0,-2-1 0,-10-8-922</inkml:trace>
</inkml:ink>
</file>

<file path=ppt/ink/ink3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6.126"/>
    </inkml:context>
    <inkml:brush xml:id="br0">
      <inkml:brushProperty name="width" value="0.05" units="cm"/>
      <inkml:brushProperty name="height" value="0.05" units="cm"/>
    </inkml:brush>
  </inkml:definitions>
  <inkml:trace contextRef="#ctx0" brushRef="#br0">4 10 15499,'1'265'5399,"-4"-143"-4019,1-51-805,4 123 793,-2-193-1353,0 0-1,0 0 1,0 0-1,0 0 0,0 0 1,0 0-1,1 1 1,-1-1-1,0 0 1,1 0-1,-1 0 1,0 0-1,1 0 1,-1 0-1,1 0 0,0-1 1,0 2-1,-1-2-3,1 0 0,-1 0-1,1 0 1,-1 0 0,1 0-1,-1-1 1,0 1 0,1 0-1,-1 0 1,1 0 0,-1-1-1,0 1 1,1 0-1,-1-1 1,0 1 0,1 0-1,-1-1 1,0 1 0,1 0-1,-1-1 1,0 1 0,0 0-1,1-1 1,-1 1 0,0-1-1,0 0 1,18-41 283,-18 42-294,70-233 472,-9 23-571,-48 172 53,-4 9-53,1 0 0,19-37 0,-28 64 87,0 1 0,0-1 0,0 0 0,0 1 0,0-1-1,0 1 1,0-1 0,0 1 0,1 0 0,-1-1 0,1 1 0,-1 0-1,1 0 1,-1 0 0,1 0 0,0 0 0,-1 0 0,3 0 0,-3 1 1,1 0 1,-1 0-1,0 0 1,0 0 0,0 1-1,0-1 1,1 0-1,-1 1 1,0-1 0,0 0-1,0 1 1,0 0 0,0-1-1,0 1 1,0-1-1,0 1 1,0 0 0,0 0-1,-1 0 1,3 1-1,2 6-36,1 0 0,-1 1 0,-1-1 0,0 1 0,4 10 0,-8-19 46,6 15-32,-1-1 0,0 1 0,-1 0-1,-1 0 1,-1 1 0,2 23 0,-4-34 33,0 0 1,-1 1-1,1-1 1,-1 0-1,0 0 1,-1 0-1,1 0 1,-1 0-1,0-1 0,-3 7 1,3-8 2,0 0 1,-1 0-1,1 0 1,-1-1-1,1 1 1,-1-1-1,0 1 1,0-1-1,0 0 0,0 0 1,-1 0-1,1-1 1,0 1-1,-1-1 1,-6 2-1,1-1-139,1-1 0,-1 0 0,0 0 0,0-1 0,0 0 1,0-1-1,0 1 0,0-2 0,0 0 0,0 0 0,1 0 0,-1-1 0,1 0 0,0-1 0,-14-8 0,-1-1-289</inkml:trace>
</inkml:ink>
</file>

<file path=ppt/ink/ink3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6.756"/>
    </inkml:context>
    <inkml:brush xml:id="br0">
      <inkml:brushProperty name="width" value="0.05" units="cm"/>
      <inkml:brushProperty name="height" value="0.05" units="cm"/>
    </inkml:brush>
  </inkml:definitions>
  <inkml:trace contextRef="#ctx0" brushRef="#br0">142 87 17148,'0'-1'173,"2"-5"294,-1 0 0,-1 1 0,1-1 0,-1-9 0,0 15-415,0-1 1,0 0-1,0 1 1,0-1-1,0 0 1,0 0-1,0 1 0,-1-1 1,1 0-1,0 0 1,0 1-1,-1-1 1,1 0-1,0 1 1,-1-1-1,1 1 1,-1-1-1,1 0 1,-1 1-1,1-1 1,-1 1-1,1-1 0,-1 1 1,1 0-1,-1-1 1,0 1-1,1-1 1,-1 1-1,0 0 1,1 0-1,-1-1 1,0 1-1,0 0 1,1 0-1,-1 0 1,0 0-1,1 0 0,-1 0 1,0 0-1,0 0 1,1 0-1,-1 0 1,0 0-1,0 0 1,1 1-1,-1-1 1,0 1-1,-4 1 67,1 0 0,0 0 0,0 1 0,1-1 0,-1 1 1,1 0-1,-1 0 0,1 1 0,0-1 0,0 1 0,0-1 0,1 1 0,-4 6 0,-5 10-21,-11 27 0,21-47-94,-8 22 24,-10 35-1,17-50-20,0 1 0,1 0-1,-1-1 1,2 1-1,-1 0 1,1 0 0,0-1-1,2 11 1,-2-17-5,0 0 0,0 0-1,0-1 1,1 1 0,-1 0 0,0-1 0,1 1 0,-1 0 0,0-1 0,1 1-1,-1 0 1,1-1 0,-1 1 0,1-1 0,-1 1 0,1-1 0,-1 1 0,1-1-1,-1 1 1,1-1 0,0 1 0,-1-1 0,1 0 0,0 1 0,-1-1 0,1 0 0,0 0-1,0 0 1,-1 1 0,1-1 0,0 0 0,0 0 0,-1 0 0,1 0 0,0 0-1,0 0 1,-1-1 0,1 1 0,1 0 0,27-13 58,-28 12-58,77-50 105,-56 35-102,1 1 1,0 1 0,1 1 0,1 1 0,31-11 0,-51 22-13,-1-1 0,0 1 1,1 1-1,-1-1 1,1 1-1,0-1 0,-1 1 1,1 1-1,-1-1 1,1 1-1,-1-1 0,6 3 1,-8-2 2,0 0 0,-1-1 0,1 1-1,0 1 1,-1-1 0,1 0 0,-1 0 0,0 0 0,1 1 0,-1-1 0,0 1 0,0-1 0,0 1 0,0 0 0,0-1 0,0 1 0,-1 0-1,1-1 1,0 1 0,-1 0 0,1 0 0,-1 0 0,0 0 0,0 0 0,1-1 0,-1 1 0,0 0 0,-1 0 0,1 0 0,0 0 0,-1 3 0,-6 13 135,5-20 98,4-11-76,6-20 55,-6 21-156,0 0 0,1 1-1,1-1 1,5-12 0,-8 23-55,-1 1-1,0-1 1,0 1 0,0-1 0,0 1 0,1 0-1,-1-1 1,0 1 0,0-1 0,1 1-1,-1 0 1,0-1 0,1 1 0,-1 0 0,0-1-1,1 1 1,-1 0 0,1-1 0,-1 1 0,0 0-1,1 0 1,-1 0 0,1-1 0,-1 1 0,1 0-1,-1 0 1,1 0 0,-1 0 0,1 0 0,-1 0-1,1 0 1,-1 0 0,1 0 0,-1 0 0,0 0-1,1 0 1,-1 0 0,1 1 0,-1-1 0,1 0-1,-1 0 1,1 0 0,-1 1 0,0-1 0,1 0-1,-1 0 1,1 1 0,17 22-106,-10-13 64,-5-5 33,1-2 1,0 1-1,0 0 1,0-1-1,0 0 1,0 0 0,1 0-1,-1 0 1,1-1-1,0 0 1,0 0-1,0 0 1,0-1 0,0 1-1,0-1 1,0 0-1,8 0 1,-7-1 11,0-1 0,0 1 0,0-1 1,-1-1-1,1 1 0,0-1 0,0 0 0,-1 0 1,1 0-1,-1-1 0,0 0 0,0 0 0,0 0 1,0-1-1,5-5 0,2-2 12,-2-2 1,1 1-1,-2-1 0,12-20 1,18-24 5,-39 57-20,1-1 1,-1 1-1,0-1 0,1 1 1,-1-1-1,1 1 0,-1-1 1,1 1-1,-1 0 0,1-1 0,-1 1 1,1 0-1,-1-1 0,1 1 1,-1 0-1,1-1 0,0 1 1,-1 0-1,1 0 0,0 0 1,4 8-22,-5 25-8,0-27 23,-4 46-20,2-21 47,0 0 0,6 61 0,-3-88-30,-1 0 0,1 0 0,1 0 1,-1 0-1,0 0 0,1 0 0,4 6 0,-6-9-1,0 0-1,1-1 0,-1 1 0,1 0 0,0-1 1,-1 1-1,1-1 0,-1 1 0,1-1 0,0 1 1,-1-1-1,1 1 0,0-1 0,0 0 1,-1 1-1,1-1 0,0 0 0,0 0 0,-1 0 1,1 1-1,0-1 0,0 0 0,0 0 0,-1 0 1,1 0-1,0 0 0,0-1 0,0 1 1,-1 0-1,1 0 0,0 0 0,0-1 0,0 1 1,-1 0-1,1-1 0,0 1 0,-1-1 0,1 1 1,0 0-1,-1-1 0,1 0 0,-1 1 0,1-1 1,-1 1-1,1-2 0,3-2-5,-1 0-1,0-1 0,0 1 1,0-1-1,0 0 1,-1 0-1,0 0 1,0 0-1,-1-1 0,2-5 1,-3 11 17,13-49-174</inkml:trace>
</inkml:ink>
</file>

<file path=ppt/ink/ink3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7.249"/>
    </inkml:context>
    <inkml:brush xml:id="br0">
      <inkml:brushProperty name="width" value="0.05" units="cm"/>
      <inkml:brushProperty name="height" value="0.05" units="cm"/>
    </inkml:brush>
  </inkml:definitions>
  <inkml:trace contextRef="#ctx0" brushRef="#br0">17 0 19028,'-8'11'1584,"4"6"-1152,-1-2-327,5 0-81,3-1 312,3-3-120,4-1-152</inkml:trace>
</inkml:ink>
</file>

<file path=ppt/ink/ink3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7.635"/>
    </inkml:context>
    <inkml:brush xml:id="br0">
      <inkml:brushProperty name="width" value="0.05" units="cm"/>
      <inkml:brushProperty name="height" value="0.05" units="cm"/>
    </inkml:brush>
  </inkml:definitions>
  <inkml:trace contextRef="#ctx0" brushRef="#br0">238 0 18892,'-16'6'301,"0"0"-1,1 1 0,0 1 1,0 0-1,1 1 1,0 1-1,0 0 1,1 0-1,0 2 1,1 0-1,1 0 1,0 1-1,0 0 1,2 1-1,-12 21 1,18-30-271,0 1 0,1 0 0,0 0 1,0 0-1,0 0 0,1 0 0,-1 7 0,2-11-23,0 0 0,0 0 1,0-1-1,0 1 0,0 0 0,0 0 0,0 0 0,1 0 0,-1-1 0,1 1 0,-1 0 0,1 0 0,0-1 0,0 1 0,0 0 0,-1-1 0,2 1 0,-1-1 0,0 1 0,0-1 0,0 0 0,1 1 0,-1-1 0,1 0 0,-1 0 0,1 0 0,-1 0 0,3 1 0,2 0 0,1 0-1,-1 0 1,1-1-1,-1 0 1,1 0-1,0-1 1,-1 0-1,1 0 1,0 0-1,-1-1 1,1 0-1,7-2 1,12-4-24,43-19 1,-29 11-20,-27 10 19,42-13-67,-51 17 73,-1 0-1,1 1 1,0-1-1,0 1 1,-1 0-1,1 0 1,0 0-1,0 0 1,0 1-1,-1-1 1,8 3-1,-10-2 11,0-1 0,0 1 0,1 0 0,-1-1-1,0 1 1,0 0 0,0 0 0,0 0 0,0 0-1,0 0 1,0 0 0,-1 0 0,1 0 0,0 0-1,0 0 1,-1 0 0,1 1 0,-1-1 0,1 0-1,0 2 1,-1 0 17,1 0 0,-1 0-1,0 0 1,0 0 0,0 0-1,-1 0 1,1 0 0,-2 6-1,-1 1 125,-1 0 0,0 1-1,-10 16 1,8-17 45,-1 0-1,0 0 0,-1 0 0,1-1 1,-2 0-1,-14 12 0,19-18-182,0 0 0,0 0 0,0 0 1,0 0-1,-1-1 0,1 0 0,-1 0 0,0 0 0,0 0 0,0-1 1,0 0-1,0 0 0,0 0 0,0 0 0,0-1 0,0 0 0,-10-1 1,14 1-171,-1-1 0,1 1 1,0-1-1,-1 1 0,1-1 0,0 1 1,0-1-1,0 0 0,-1 1 1,1-1-1,0 0 0,0 0 1,0 0-1,0 0 0,0 0 1,-1-2-1,2 2 104,-1 1-1,1-1 1,0 0-1,0 1 1,0-1-1,-1 0 1,1 1-1,0-1 1,0 0-1,0 1 1,0-1-1,0 0 1,0 1-1,0-1 1,0 0-1,0 0 1,1 1-1,-1-1 1,0 0-1,0 1 1,1-1-1,-1 1 1,0-1-1,1 0 1,-1 1-1,0-1 1,1 1-1,-1-1 1,1 1-1,-1-1 1,1 1-1,-1-1 1,1 1-1,0-1 1,15-8-1094</inkml:trace>
</inkml:ink>
</file>

<file path=ppt/ink/ink3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8.053"/>
    </inkml:context>
    <inkml:brush xml:id="br0">
      <inkml:brushProperty name="width" value="0.05" units="cm"/>
      <inkml:brushProperty name="height" value="0.05" units="cm"/>
    </inkml:brush>
  </inkml:definitions>
  <inkml:trace contextRef="#ctx0" brushRef="#br0">7 159 18676,'2'26'1696,"-5"51"1,0-11-480,2-15-675,-1-22-453,2 0 0,2-1 1,5 39-1,-7-66-126,0-1 0,0 1 0,0-1 0,0 1 0,0 0-1,1-1 1,-1 1 0,0-1 0,0 1 0,0-1 0,1 1 0,-1-1 0,0 1 0,1-1-1,-1 1 1,0-1 0,1 1 0,-1-1 0,0 0 0,1 1 0,-1-1 0,1 1 0,0-1-1,0 0-9,-1 0 0,1-1-1,-1 1 1,1-1 0,-1 1-1,1-1 1,-1 1 0,1-1-1,-1 1 1,1-1 0,-1 1-1,0-1 1,1 0 0,-1 1-1,0-1 1,0 0-1,0 1 1,1-1 0,-1 0-1,0 1 1,0-2 0,4-26 3,-1 1 0,-1-1 0,-3-46 1,1 35-276,-23-295-4286,23 336 5395,1 3-625,-1-1-1,1 1 0,-1-1 1,1 0-1,1 1 1,-1-1-1,1 0 0,-1 0 1,1 0-1,0 0 0,0 0 1,1 0-1,3 3 1,7 4-383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2.696"/>
    </inkml:context>
    <inkml:brush xml:id="br0">
      <inkml:brushProperty name="width" value="0.05" units="cm"/>
      <inkml:brushProperty name="height" value="0.05" units="cm"/>
    </inkml:brush>
  </inkml:definitions>
  <inkml:trace contextRef="#ctx0" brushRef="#br0">395 91 17644,'1'-3'279,"0"-1"0,0 0 0,-1 0 0,1 0 1,-1 0-1,0 0 0,0 0 0,0 0 0,0 0 1,-1 0-1,-1-7 0,1 9-156,0 0 0,0 0-1,0 0 1,0 0 0,0 0 0,-1 0 0,1 1-1,-1-1 1,1 0 0,-1 1 0,0-1 0,0 1-1,1-1 1,-1 1 0,0 0 0,0 0 0,0 0-1,0 0 1,-1 0 0,1 0 0,0 1 0,-3-1-1,-5-1 16,0 1 0,0 1 0,1 0-1,-1 0 1,0 1 0,0 0 0,1 1-1,-1 0 1,1 0 0,-1 1 0,1 0 0,0 1-1,0 0 1,0 0 0,-7 6 0,-4 3-108,1 0 1,0 1 0,2 0-1,-1 2 1,-19 23 0,28-29 0,0 2 1,1-1-1,0 1 1,-10 22-1,15-29-17,1 0-1,0 0 0,1 0 0,-1 0 1,1 1-1,0-1 0,0 0 0,0 1 1,1-1-1,0 0 0,0 1 0,1-1 1,-1 1-1,1-1 0,2 8 0,-2-11-5,0 1 0,0-1-1,0 0 1,1 1 0,-1-1-1,1 0 1,-1 0 0,1 0 0,0 0-1,-1 0 1,1-1 0,0 1-1,0 0 1,1-1 0,3 3-1,-1-2 3,-1 0-1,1-1 1,0 1-1,-1-1 0,1 0 1,0-1-1,10 1 1,-2-1-2,0-1 1,-1 0 0,1-1 0,0 0-1,21-8 1,-7-1-17,0-1 0,-1-1 0,0-1 0,-1-2 0,-1 0 0,-1-2 0,0 0 0,-1-2 0,-1-1 0,-1 0 0,-1-1 0,0-1 0,-2-1 0,18-33 0,-34 56-11,-1 5 5,-3 17 0,-10 38 10,9-41 0,-1 3-29,-12 68-154,15-76-46,1-1-1,0 1 0,1-1 1,1 1-1,2 13 1,-3-24 130,0 0 0,1 0 0,-1 0-1,1-1 1,-1 1 0,1 0 0,0 0 0,0-1 0,-1 1 0,1 0 0,1-1 0,-1 1 0,0-1 0,0 0 0,3 3 0,-3-3 47,1-1 0,-1 1 0,0-1 0,0 1 1,0-1-1,1 0 0,-1 0 0,0 1 0,1-1 0,-1 0 1,0 0-1,1 0 0,-1 0 0,0-1 0,0 1 1,1 0-1,-1 0 0,0-1 0,0 1 0,1-1 0,-1 1 1,0-1-1,0 0 0,2-1 0,23-21-700,4-10-270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5.543"/>
    </inkml:context>
    <inkml:brush xml:id="br0">
      <inkml:brushProperty name="width" value="0.05" units="cm"/>
      <inkml:brushProperty name="height" value="0.05" units="cm"/>
    </inkml:brush>
  </inkml:definitions>
  <inkml:trace contextRef="#ctx0" brushRef="#br0">156 423 20684,'-21'16'1427,"0"1"0,-33 35 0,47-44-1227,1 0 0,0 1 0,0 0 0,0 0 0,1 0 0,0 1 0,1 0 0,0 0-1,-4 18 1,7-25-170,1-1-1,-1 1 0,1 0 1,-1-1-1,1 1 0,0-1 1,0 1-1,1-1 0,-1 1 0,0-1 1,1 1-1,-1-1 0,1 1 1,0-1-1,0 1 0,0-1 1,0 0-1,2 3 0,-1-3-10,-1 0 0,1-1-1,0 1 1,0-1 0,0 1-1,0-1 1,0 0 0,0 0-1,0 1 1,1-1 0,-1-1-1,0 1 1,1 0 0,-1-1 0,5 1-1,0 0-8,1-1 1,0 0-1,0 0 0,-1-1 0,1 0 1,0-1-1,-1 0 0,1 0 0,-1 0 0,13-6 1,-4-2-56,-1 0 0,0-1 0,0-1 0,-1 0 0,0 0 0,-1-2 0,-1 0 1,21-29-1,0-8-323,36-73 1,1-26-317,-59 121 532,-1 0 1,-1 0-1,6-38 0,-14 63 135,0 0-1,-1 0 1,0 0 0,0 0 0,0 0-1,0 0 1,-1 0 0,1 0 0,-2-4-1,2 7 17,0 1 0,-1-1 0,1 1 0,0 0 0,0-1 0,-1 1 0,1-1 0,0 1 1,0 0-1,-1-1 0,1 1 0,0 0 0,-1-1 0,1 1 0,-1 0 0,1 0 0,0-1 0,-1 1 0,1 0 0,-1 0 0,1 0 0,-1-1 0,1 1 0,-1 0 0,1 0 0,-1 0 0,-1 0 6,1 0 1,0 1 0,-1-1-1,1 1 1,0-1 0,0 1-1,-1-1 1,1 1 0,0 0-1,0 0 1,0-1-1,0 1 1,-2 2 0,-5 5 43,1 0 1,-1 1-1,2 0 1,-1 1-1,1-1 1,1 1-1,0 0 1,-7 19-1,0 5 109,-10 51-1,17-57-127,0-1 0,2 1 0,1 0-1,1 0 1,4 35 0,-1-48-185,0 1-1,1-1 1,1 0 0,0 1-1,1-2 1,0 1 0,1-1-1,1 0 1,0 0 0,19 25-1,-23-35 100,0 0-1,1 0 1,0-1-1,0 1 1,7 5 0,27 7-414</inkml:trace>
</inkml:ink>
</file>

<file path=ppt/ink/ink3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8.514"/>
    </inkml:context>
    <inkml:brush xml:id="br0">
      <inkml:brushProperty name="width" value="0.05" units="cm"/>
      <inkml:brushProperty name="height" value="0.05" units="cm"/>
    </inkml:brush>
  </inkml:definitions>
  <inkml:trace contextRef="#ctx0" brushRef="#br0">95 0 16099,'-31'47'3993,"23"-37"-3144,1 0 0,-10 19 1,-8 32 353,24-56-1161,-1-1 0,1 1 0,0 0 0,0 0 0,1 0 0,-1 0 0,1-1 0,0 1 0,0 0 0,1 0 0,1 6 0,-2-10-30,1 0 0,-1 1 0,1-1 0,0 0 0,-1 0 0,1 1 0,0-1 0,0 0 0,0 0 0,0 0 0,0 0 0,0 0 0,0 0 0,0 0 0,0-1 0,0 1 0,0 0 0,1-1 0,-1 1 0,0 0 0,1-1 0,-1 1 0,0-1 0,1 0 0,-1 0 0,1 1 0,-1-1 0,0 0 0,1 0 0,-1 0 0,1-1 0,-1 1 0,1 0 0,-1 0 0,0-1 0,1 1 0,-1-1 0,2 0 0,7-3 38,-1 0 0,0 0 0,0-1 0,11-7 0,59-48 183,11-7-44,-79 60-182,1 0-1,0 0 0,0 1 1,0 1-1,26-7 0,-35 11-7,-1 0-1,1 1 0,-1-1 1,1 1-1,-1 0 1,1-1-1,-1 1 0,1 1 1,-1-1-1,1 0 0,-1 0 1,1 1-1,-1 0 0,1-1 1,-1 1-1,1 0 0,-1 0 1,0 0-1,1 1 0,-1-1 1,0 1-1,0-1 0,0 1 1,0-1-1,0 1 0,-1 0 1,1 0-1,0 0 0,-1 0 1,0 0-1,3 5 0,0 3 9,0 1 0,-1 0 0,0 0 0,0 0 0,1 20-1,-3-21 28,-1-9-29,0-1 0,0 1 1,0-1-1,0 1 0,0 0 1,0-1-1,0 1 0,0-1 1,0 1-1,0-1 0,0 1 1,1-1-1,-1 1 0,0-1 1,0 1-1,0-1 0,1 1 1,-1-1-1,0 1 0,1-1 1,-1 1-1,1-1 0,-1 0 1,0 1-1,1-1 0,-1 0 1,1 1-1,-1-1 0,1 0 1,-1 1-1,1-1 0,-1 0 1,1 0-1,-1 0 0,1 0 1,-1 1-1,1-1 0,-1 0 1,1 0-1,0 0 0,-1 0 1,1 0-1,-1 0 0,1 0 1,-1-1-1,1 1 0,-1 0 1,1 0-1,-1 0 0,1 0 1,-1-1-1,1 1 0,-1 0 1,1-1-1,-1 1 0,1 0 1,-1-1-1,1 1 0,-1 0 1,0-1-1,1 1 0,-1-1 1,1 0-1,27-31 204,-26 31-200,13-19 87,21-20 0,-32 35-98,1 0 0,0 1-1,0 0 1,1 0 0,0 0-1,-1 1 1,1-1 0,0 1-1,10-3 1,-14 5-4,0 1 1,0-1-1,0 1 1,-1 0-1,1 0 1,0 0-1,0 0 1,0 0-1,0 0 0,0 0 1,-1 0-1,1 1 1,0-1-1,0 1 1,0-1-1,-1 1 1,1 0-1,0-1 1,-1 1-1,1 0 0,-1 0 1,1 1-1,-1-1 1,1 0-1,-1 0 1,0 1-1,0-1 1,1 0-1,-1 1 1,1 2-1,2 4-53,0 1 0,-1-1 0,0 1 0,0 0 0,1 10 0,-2-11-286,0 0 1,0-1-1,0 1 1,5 8-1,-7-16 311,0 1 0,1-1-1,-1 1 1,0-1-1,0 0 1,0 1 0,1-1-1,-1 0 1,0 1 0,0-1-1,1 0 1,-1 0-1,0 1 1,1-1 0,-1 0-1,0 0 1,1 1-1,-1-1 1,0 0 0,1 0-1,-1 0 1,0 0-1,1 0 1,-1 0 0,1 1-1,-1-1 1,0 0-1,1 0 1,-1 0 0,1 0-1,-1 0 1,0 0-1,1-1 1,-1 1 0,1 0-1,-1 0 1,0 0 0,1 0-1,-1 0 1,0 0-1,1-1 1,0 1 0,13-17-607,3-11-93</inkml:trace>
</inkml:ink>
</file>

<file path=ppt/ink/ink3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8.957"/>
    </inkml:context>
    <inkml:brush xml:id="br0">
      <inkml:brushProperty name="width" value="0.05" units="cm"/>
      <inkml:brushProperty name="height" value="0.05" units="cm"/>
    </inkml:brush>
  </inkml:definitions>
  <inkml:trace contextRef="#ctx0" brushRef="#br0">112 1 15459,'-1'3'316,"-1"1"0,1-1 0,-1 0 0,0 0 0,0 0 0,0 0 0,0 0 0,0 0 0,-1-1 0,1 1 0,-1-1 0,-3 3 0,-10 10 1607,15-14-1868,-6 7 356,1-1 0,-1 1 0,2 0-1,-1 1 1,-6 13 0,11-20-404,1-1 0,-1 1 0,1-1 0,-1 1 0,1 0 0,-1-1 0,1 1 0,0 0 0,0-1 0,0 1 0,0 0 1,0-1-1,0 1 0,1 0 0,-1-1 0,0 1 0,1 0 0,-1-1 0,1 1 0,0-1 0,0 1 0,-1-1 0,1 1 0,0-1 0,0 0 0,0 1 1,0-1-1,1 0 0,-1 0 0,0 0 0,0 0 0,1 0 0,-1 0 0,1 0 0,-1 0 0,1 0 0,-1-1 0,1 1 0,-1 0 0,1-1 0,2 1 1,45 11-198,-37-10 115,0 1-1,0 1 1,13 5 0,-21-8 57,0 1-1,0 0 1,-1 1 0,1-1 0,-1 1 0,1 0-1,-1-1 1,0 1 0,0 1 0,0-1 0,-1 0-1,1 1 1,2 4 0,-4-6 28,0 0 0,0 0 0,0 0 0,-1 0 0,1 0 0,0 0 0,-1 0 0,1 0 0,-1 1 1,0-1-1,1 0 0,-1 0 0,0 1 0,-1-1 0,1 0 0,0 0 0,-1 0 0,1 1 0,-1-1 0,0 2 0,-1-1 42,0 0 0,0 0 0,0 0 1,0-1-1,0 1 0,0-1 0,-1 1 0,1-1 0,-1 0 1,1 0-1,-1 0 0,-4 2 0,1-1 40,0 0 0,0 0 0,-1-1-1,1 1 1,-1-2 0,0 1 0,0-1 0,0 0 0,1 0 0,-1 0-1,0-1 1,-10-1 0,13 0-38,0 0 0,0-1 0,-1 1 0,1-1 1,0 0-1,0 0 0,1 0 0,-1-1 0,0 1 0,1-1 0,0 0 0,-1 0 0,1 0 0,0 0 0,0 0 0,1-1 0,-1 0 1,1 1-1,-4-9 0,-5-11 18</inkml:trace>
</inkml:ink>
</file>

<file path=ppt/ink/ink3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19.944"/>
    </inkml:context>
    <inkml:brush xml:id="br0">
      <inkml:brushProperty name="width" value="0.05" units="cm"/>
      <inkml:brushProperty name="height" value="0.05" units="cm"/>
    </inkml:brush>
  </inkml:definitions>
  <inkml:trace contextRef="#ctx0" brushRef="#br0">1 643 13579,'1'4'497,"1"1"1,1-1-1,-1 0 1,1 0-1,-1-1 1,1 1-1,0 0 0,0-1 1,5 4-1,-6-6-345,0 0-1,0 0 1,0 0-1,0 0 1,1-1-1,-1 1 0,0 0 1,0-1-1,1 0 1,-1 0-1,0 1 0,0-1 1,1-1-1,-1 1 1,0 0-1,1-1 1,-1 1-1,0-1 0,0 1 1,0-1-1,3-1 1,3-1 111,1-1 1,-1-1 0,0 1 0,0-1 0,-1 0-1,12-10 1,37-43 585,-38 38-553,32-35 225,-4-1 0,44-68 0,-72 96-429,-1-1 0,-2-1 0,-1-1-1,-1 0 1,-1-1 0,13-61 0,-24 85-79,0 6-9,0-1 0,0 0 0,-1 0 0,1 0 0,-1 0 0,0 0 0,0 0 0,0 0 0,0 0 0,-1 1 0,1-1 0,-1 0 0,0 0 0,-1-3 0,2 6-4,0 0 0,0-1 0,0 1 0,0 0 0,-1-1 0,1 1 0,0 0 0,0 0 0,0 0-1,-1-1 1,1 1 0,0 0 0,0 0 0,0 0 0,-1-1 0,1 1 0,0 0 0,-1 0 0,1 0 0,0 0 0,0 0 0,-1 0 0,1 0-1,0-1 1,-1 1 0,1 0 0,0 0 0,-1 0 0,1 0 0,0 0 0,0 0 0,-1 1 0,1-1 0,0 0 0,-1 0 0,1 0 0,-11 11-13,-3 20-24,4 5 7,1 0 0,-6 59 0,5 77 15,9-139 17,7 59 1,-4-82 0,0 0 0,0 0 1,0 0-1,2 0 0,-1 0 0,1-1 0,0 0 1,1 1-1,11 14 0,-14-21-2,0 0 1,0-1-1,1 1 1,-1-1-1,1 1 0,0-1 1,-1 0-1,1 0 0,0-1 1,0 1-1,0 0 1,1-1-1,-1 0 0,0 0 1,0 0-1,1 0 0,-1 0 1,1-1-1,-1 1 1,1-1-1,-1 0 0,0 0 1,1 0-1,-1-1 0,1 1 1,-1-1-1,0 0 0,1 0 1,-1 0-1,0 0 1,0-1-1,1 1 0,3-4 1,2 0 3,-1-1 1,1 0-1,-1-1 1,0 0 0,-1 0-1,0-1 1,0 0-1,0 0 1,-1 0 0,5-10-1,-3 4 6,-2 0 0,1 0 0,-2 0 1,0-1-1,0 0 0,-2 0 0,1 0 0,-2 0 0,0 0 0,-1-1 0,-2-29 0,-5 27 1,6 18-12,0 0 0,0 0 0,0-1 1,-1 1-1,1 0 0,0 0 0,0 0 1,0-1-1,-1 1 0,1 0 0,0 0 0,0 0 1,-1 0-1,1-1 0,0 1 0,0 0 1,-1 0-1,1 0 0,0 0 0,-1 0 0,1 0 1,0 0-1,0 0 0,-1 0 0,1 0 1,0 0-1,0 0 0,-1 0 0,1 0 0,-1 0 1,0 1-2,0 0 1,0 0-1,0 0 1,0 0-1,0 0 1,1 0-1,-1 1 1,0-1-1,1 0 1,-1 0-1,1 1 1,-1-1-1,1 0 1,-1 1-1,1-1 1,0 0-1,0 1 0,0-1 1,0 3-1,-1 2-1,1 1 0,0 0-1,0 0 1,1-1 0,0 1-1,0 0 1,0-1 0,1 1-1,0-1 1,1 0 0,-1 1-1,8 11 1,-8-15 1,1 1 0,-1-1 0,1 0 0,0 1 0,0-1 0,1-1-1,-1 1 1,0 0 0,1-1 0,0 0 0,0 1 0,-1-1 0,1-1 0,0 1 0,1-1-1,-1 1 1,0-1 0,0 0 0,0-1 0,1 1 0,6-1 0,0-1 2,0 0 0,0-1 0,-1 0 0,1-1 0,-1 0 0,1-1 0,-1 0 0,-1-1 0,1 0 0,0 0 0,-1-1 0,14-11 0,-6 3 3,-1 0-1,0-2 0,0 0 1,-2-1-1,16-22 0,-24 30-3,0 0 0,-1 0 1,0 0-1,0-1 0,-1 0 0,0 0 0,-1 0 0,4-17 0,-7 26-2,1 0 0,-1 0 0,0 0 0,0 1 0,0-1 0,0 0 0,0 0 0,0 0 0,0 0 0,0 0 0,0 1 0,0-1 0,0 0-1,0 0 1,0 0 0,-1 0 0,1 1 0,0-1 0,-1 0 0,1 0 0,-1 1 0,1-1 0,0 0 0,-1 1 0,0-1 0,1 0-1,-1 1 1,1-1 0,-1 1 0,0-1 0,1 1 0,-1-1 0,0 1 0,0-1 0,1 1 0,-1 0 0,0 0 0,-1-1 0,-1 1-5,1 0 1,0 0-1,0 1 1,-1-1-1,1 0 1,0 1 0,0 0-1,0 0 1,0-1-1,-1 1 1,1 0-1,0 1 1,1-1 0,-4 2-1,-4 5-9,0 0-1,0 1 1,1 0-1,0 1 1,1 0 0,0 0-1,0 1 1,1-1-1,-9 23 1,6-9 22,1-1 1,1 2-1,-8 46 0,14-62 10,0 0-1,0 1 1,1-1-1,1 0 1,-1 0-1,1 0 0,1 0 1,0 1-1,3 8 1,-4-15-36,0 0 0,1 0 0,-1 0 1,1 0-1,-1 0 0,1 0 0,0 0 1,1-1-1,-1 1 0,0-1 0,1 1 1,-1-1-1,1 0 0,0 0 0,0 0 1,-1 0-1,1-1 0,1 1 0,-1-1 1,0 0-1,0 0 0,0 0 0,1 0 1,-1 0-1,0-1 0,1 1 0,3-1 1,-2 0-204,0-1 1,0 1 0,-1-1-1,1 0 1,0 0-1,0 0 1,-1-1 0,1 0-1,-1 0 1,1 0-1,-1 0 1,0-1 0,0 1-1,0-1 1,0 0 0,0-1-1,-1 1 1,1-1-1,3-4 1,14-16-731</inkml:trace>
</inkml:ink>
</file>

<file path=ppt/ink/ink3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20.935"/>
    </inkml:context>
    <inkml:brush xml:id="br0">
      <inkml:brushProperty name="width" value="0.05" units="cm"/>
      <inkml:brushProperty name="height" value="0.05" units="cm"/>
    </inkml:brush>
  </inkml:definitions>
  <inkml:trace contextRef="#ctx0" brushRef="#br0">37 0 18572,'-8'166'3833,"0"-47"-3042,18 379 1296,-9-492-2050,0 7 94,0 0 0,1 1 0,5 17 0,-1-21 105,-1-15-54,0-23 15,-3-12-169,-2-1 0,-2 1 0,-2 0 0,-1-1 0,-2 2 0,-2-1 0,-20-55 0,28 94-30,1 0 0,-1 0 0,1 0-1,-1 0 1,1 0 0,-1 0 0,1-1 0,0 1 0,0 0 0,-1 0-1,1 0 1,0 0 0,0-1 0,0 1 0,0 0 0,0 0 0,0 0-1,1 0 1,-1-1 0,0 1 0,1 0 0,0-2 0,1 2-1,0 0 1,0 0-1,0 0 0,0 1 1,1-1-1,-1 0 1,0 1-1,1-1 1,-1 1-1,5 0 1,-7 0 2,123-19-51,-70 9 33,0 3 0,69-2-1,-114 9 13,0 0 0,-1 1 0,1 0-1,0 0 1,0 1 0,-1 0 0,10 3 0,-15-3 3,1-1-1,0 1 1,-1-1 0,1 1 0,-1 0 0,1 0 0,-1 0 0,0 0 0,0 1 0,0-1 0,0 0 0,0 1 0,0-1 0,-1 1-1,1 0 1,-1 0 0,0 0 0,0-1 0,0 1 0,0 0 0,0 4 0,1 4-5,-1 1 1,0 0-1,-1-1 1,-1 1-1,-3 20 1,-16 63-6,6-35 19,12-50 2,-1-1 6,1 1 0,0-1 0,1 1 1,0-1-1,0 1 0,1 0 0,1-1 1,2 19-1,-3-28-11,0 1-1,0 0 1,1-1-1,-1 1 1,0-1-1,1 1 1,-1 0-1,0-1 1,1 1-1,-1-1 1,1 1-1,-1-1 1,1 1 0,-1-1-1,1 1 1,-1-1-1,1 0 1,0 1-1,-1-1 1,1 0-1,-1 1 1,1-1-1,0 0 1,-1 0-1,1 0 1,0 1-1,-1-1 1,1 0 0,0 0-1,-1 0 1,1 0-1,0 0 1,0 0-1,-1-1 1,1 1-1,0 0 1,-1 0-1,1 0 1,0-1-1,-1 1 1,1 0 0,-1 0-1,1-1 1,0 1-1,0-1 1,25-20 51,-26 21-53,23-25 47,-2-1 1,36-54-1,26-64-21,-80 138-28,30-53-53,-33 59 53,0 0-1,0 1 1,0-1-1,0 0 1,0 0-1,0 1 0,0-1 1,0 0-1,0 0 1,1 0-1,-1 1 1,0-1-1,0 0 1,0 0-1,0 0 0,0 1 1,0-1-1,1 0 1,-1 0-1,0 0 1,0 0-1,0 1 0,1-1 1,-1 0-1,0 0 1,0 0-1,0 0 1,1 0-1,-1 0 1,0 0-1,0 0 0,0 0 1,1 0-1,-1 0 1,0 0-1,0 0 1,1 0-1,-1 0 1,0 0-1,0 0 0,0 0 1,1 0-1,-1 0 1,0 0-1,0 0 1,1 0-1,-1 0 0,0 0 1,0 0-1,0-1 1,1 1-1,-1 0 1,0 0-1,0 0 1,0 0-1,0 0 0,1-1 1,-1 1-1,0 0 1,0 0-1,0 0 1,0-1-1,2 21-29,-5 27-40,0-11 27,2 52 1,2-77 43,0 0 0,1-1 0,0 0 0,0 1 0,1-1-1,0 0 1,1 0 0,1-1 0,7 15 0,-9-19 4,0-1 0,0-1-1,1 1 1,-1 0 0,1-1-1,0 0 1,0 0 0,0 0-1,0 0 1,0 0 0,1-1-1,-1 0 1,1 0 0,-1 0-1,1-1 1,0 1 0,0-1-1,0 0 1,0-1 0,0 1-1,0-1 1,0 0 0,0 0-1,0 0 1,0-1 0,-1 0-1,1 0 1,6-2 0,-3 1 5,0-1-1,0 0 1,-1 0 0,1-1 0,-1 0 0,0 0-1,0-1 1,0 1 0,-1-2 0,1 1 0,-1-1-1,-1 0 1,1 0 0,-1 0 0,0-1 0,6-11-1,-7 9 32,0 0 1,-1-1-1,0 1 0,0-1 0,-1 0 0,0 1 0,-1-1 0,0 0 0,-1 0 1,0 0-1,-1 0 0,1 0 0,-2 0 0,-4-18 0,4 23-13,1 0-1,-1 0 1,0 0 0,-1 0-1,1 0 1,-1 1 0,0-1-1,0 1 1,0 0 0,-1-1-1,1 2 1,-1-1 0,0 0-1,0 1 1,-1 0 0,1 0-1,-1 0 1,1 0 0,-1 1-1,0 0 1,0 0 0,0 0-1,0 0 1,0 1 0,-1 0-1,1 0 1,0 1 0,-11-1-1,2 2-40,0 1 0,1 0 0,-20 7 0,13-4-324,-34 14-2110,45-17 1908</inkml:trace>
</inkml:ink>
</file>

<file path=ppt/ink/ink3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21.803"/>
    </inkml:context>
    <inkml:brush xml:id="br0">
      <inkml:brushProperty name="width" value="0.05" units="cm"/>
      <inkml:brushProperty name="height" value="0.05" units="cm"/>
    </inkml:brush>
  </inkml:definitions>
  <inkml:trace contextRef="#ctx0" brushRef="#br0">11 162 13315,'0'0'112,"-1"0"0,1-1-1,0 1 1,-1 0 0,1 0 0,0 0 0,-1 0 0,1 0 0,-1 0-1,1 0 1,0 1 0,-1-1 0,1 0 0,0 0 0,-1 0 0,1 0 0,0 0-1,-1 0 1,1 1 0,0-1 0,0 0 0,-1 0 0,1 0 0,0 1-1,-1-1 1,1 0 0,0 1 0,0-1 0,0 0 0,-1 0 0,1 1 0,0-1-1,0 0 1,0 1 0,0-1 0,0 0 0,-1 1 0,1-1 0,0 0-1,0 1 1,0-1 0,0 1 0,0-1 0,0 0 0,0 1 0,0-1-1,0 0 1,0 1 0,1-1 0,-1 0 0,0 1 0,0-1 0,0 0 0,0 1-1,0-1 1,1 0 0,-1 1 0,0-1 0,0 0 0,1 0 0,-1 1-1,17 18 2057,-12-16-2040,0 0-1,1 0 1,-1-1-1,1 1 0,-1-1 1,1-1-1,0 1 1,0-1-1,0 0 1,0 0-1,0-1 1,0 0-1,0 0 1,0 0-1,0-1 1,0 1-1,0-1 1,0-1-1,0 1 1,-1-1-1,1 0 1,-1-1-1,10-4 1,-6 2-48,1-1 0,-1 0 0,0 0 0,0-1 0,-1 0 0,0 0 0,0-1 0,0 0 1,-1 0-1,-1-1 0,1 0 0,5-11 0,-10 17-61,-1 0 0,0 0 0,0 0 0,0 0 0,0 0 0,0 0 0,0 0 0,-1 0 0,1 0 0,-1 0 0,0 0 0,0 0 1,0-1-1,-1 1 0,1 0 0,-1 0 0,0 0 0,1 0 0,-3-4 0,2 5-13,-1 0 0,1 0-1,-1 0 1,0 0 0,1 1 0,-1-1 0,0 0 0,0 1 0,0 0 0,0-1-1,0 1 1,-1 0 0,1 0 0,0 0 0,0 0 0,-1 0 0,1 1 0,-1-1-1,1 1 1,0 0 0,-1-1 0,1 1 0,-1 0 0,1 0 0,-4 1-1,-1 0-4,0 0 0,0 0 0,1 1-1,-1-1 1,0 1 0,1 1 0,0-1-1,0 1 1,0 0 0,0 1 0,0 0-1,-7 5 1,5-2-8,1 1 1,-1-1-1,2 1 0,-1 0 0,1 1 1,0 0-1,-7 14 0,6-6-7,0 0-1,0 1 1,2-1-1,0 1 1,1 1-1,1-1 1,1 1-1,-1 33 1,4-43 8,-1-1 0,1 1-1,1 0 1,-1-1 0,1 1 0,1-1 0,0 0 0,7 14 0,-8-18 4,0 0-1,1 0 1,0 0 0,0 0 0,0 0 0,0-1-1,1 0 1,0 0 0,-1 0 0,1 0 0,0 0-1,0-1 1,1 1 0,-1-1 0,0 0-1,1-1 1,7 3 0,1-2-3,0 0-1,1-1 0,-1-1 1,0 0-1,1-1 1,-1 0-1,0-1 1,1 0-1,-1-1 1,0-1-1,-1 0 1,1-1-1,18-9 1,1-3-9,-1-1 1,-1-1 0,52-44-1,-64 47 8,-1 0-1,0-1 1,21-28 0,-33 39 10,0-1 1,-1 0-1,0 0 1,0 0-1,-1 0 0,0-1 1,0 1-1,-1-1 1,0 1-1,0-1 1,0 0-1,-1 0 1,-1 0-1,1-9 1,-1 14-1,-1 1 0,1-1 0,-1 0 0,1 0 0,-1 0 0,0 1 0,0-1 0,0 0 0,0 1 0,-1-1 0,1 1 0,-1 0 0,1-1 0,-1 1 0,0 0 0,0 0 0,0 0 0,-4-3 0,2 2-1,0 1 0,0 0 0,0 0 1,0 1-1,0-1 0,0 1 0,-1 0 0,1 0 0,-1 0 0,1 0 1,-6 1-1,2 0-4,0 0 0,0 0 1,0 1-1,0 1 0,0-1 0,1 1 1,-1 0-1,0 1 0,1 0 1,-1 0-1,1 1 0,0-1 0,-8 7 1,8-3-1,0 0 0,1 1 1,0-1-1,0 1 0,1 0 1,0 1-1,1-1 0,0 1 1,0 0-1,1 0 0,0 0 1,0 1-1,1-1 0,-2 18 1,2-11 4,1 0 1,1 0 0,0 0-1,1 0 1,1 0 0,0 0-1,1-1 1,7 22 0,-6-28-55,0 1 0,0-1 0,1 0 0,0 0 0,0-1 0,1 0 0,1 0 0,-1 0 0,1-1 0,0 0 0,12 9 0,-15-13-52,0 0 0,1 0 0,0 0 0,-1-1-1,1 0 1,0 0 0,0 0 0,0 0 0,0-1 0,1 0 0,-1 0 0,0-1 0,1 1 0,-1-1 0,0 0-1,1 0 1,-1-1 0,0 0 0,0 0 0,1 0 0,-1 0 0,0-1 0,8-3 0,-6 1 6,1-1 1,0 0-1,-1-1 1,11-9-1,29-31-545</inkml:trace>
</inkml:ink>
</file>

<file path=ppt/ink/ink3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22.353"/>
    </inkml:context>
    <inkml:brush xml:id="br0">
      <inkml:brushProperty name="width" value="0.05" units="cm"/>
      <inkml:brushProperty name="height" value="0.05" units="cm"/>
    </inkml:brush>
  </inkml:definitions>
  <inkml:trace contextRef="#ctx0" brushRef="#br0">0 0 14379,'3'61'5770,"5"1"-3401,-5-48-2116,1 0 0,0 0-1,0-1 1,2 0 0,0 0 0,10 18 0,-14-28-206,-1-1-1,1 1 1,0 0 0,0-1-1,0 0 1,1 1 0,-1-1 0,1 0-1,-1 0 1,1-1 0,-1 1-1,1 0 1,0-1 0,0 0 0,0 1-1,0-1 1,0 0 0,6 0-1,-4 0 4,0-1 0,0 0-1,0-1 1,0 1 0,0-1-1,0 0 1,0-1-1,0 1 1,0-1 0,8-4-1,6-5 66,0-1-1,0 0 1,-1-2-1,19-18 0,-36 31-108,42-40 141,-31 27-104,1 2 0,0-1 0,1 2 0,0 0 0,1 0 0,24-12 0,-38 23-43,0-1-1,0 1 0,1-1 1,-1 1-1,0-1 1,1 1-1,-1 0 1,0 0-1,1 0 1,-1 0-1,0 0 1,1 0-1,-1 0 1,0 0-1,1 0 1,-1 1-1,0-1 1,1 0-1,-1 1 1,0-1-1,0 1 0,1 0 1,1 0-1,-1 1-1,-1 0 0,1 0-1,0 0 1,-1 0 0,1 0-1,-1 0 1,0 1-1,0-1 1,1 0 0,-2 1-1,3 4 1,0 6-10,-1 1 0,0-1-1,0 24 1,-2-33 11,-5 146 253,5-150-261,0 0 0,0-1 0,0 1 0,0 0-1,0 0 1,0 0 0,0 0 0,0 0 0,0 0-1,0 0 1,0 0 0,0 0 0,0 0-1,0 0 1,0 0 0,0 0 0,0 0 0,0 0-1,0 0 1,0 0 0,0 0 0,1 0 0,-1 0-1,0 0 1,0 0 0,0 0 0,0 0 0,0 0-1,0 0 1,0 0 0,0 0 0,0 0-1,0 0 1,0 0 0,0 0 0,0 0 0,0 0-1,0 0 1,0 0 0,0 0 0,1 0 0,-1 0-1,0 0 1,0 0 0,0 0 0,0 0 0,0 0-1,0 0 1,0 0 0,0 0 0,0 0-1,0 0 1,0 0 0,6-9-186,4-15 50,-2 2-48</inkml:trace>
</inkml:ink>
</file>

<file path=ppt/ink/ink3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22.938"/>
    </inkml:context>
    <inkml:brush xml:id="br0">
      <inkml:brushProperty name="width" value="0.05" units="cm"/>
      <inkml:brushProperty name="height" value="0.05" units="cm"/>
    </inkml:brush>
  </inkml:definitions>
  <inkml:trace contextRef="#ctx0" brushRef="#br0">352 57 15555,'1'-2'200,"-1"1"0,1-1 0,0 1 0,-1-1 0,1 0 0,-1 1 0,0-1 0,0 0 0,1 0 0,-1 1 0,0-1 0,0 0 0,-1 1 0,1-1 0,0 0 0,0 1 0,-1-1 0,1 0 0,-1 1 0,0-1 0,1 1 0,-1-1 0,-1-1 0,0 1 4,0 1 0,0-1 0,1 1-1,-1 0 1,0-1 0,0 1 0,0 0-1,-1 1 1,1-1 0,0 0-1,0 0 1,0 1 0,-1-1 0,1 1-1,-3 0 1,-5-1 100,0 1-1,-1 1 1,1 0-1,0 0 1,-1 1 0,-15 5-1,12-2-253,-1 1 0,2 1 0,-1 0-1,1 1 1,0 0 0,0 1 0,1 1 0,0 0 0,1 1-1,0 0 1,-16 22 0,20-23-44,0 0 0,1 0 0,0 0-1,1 1 1,0 0 0,0 0 0,1 0 0,1 0-1,0 1 1,1-1 0,0 1 0,0 0 0,1 0-1,1 0 1,2 21 0,-1-27-2,0 0 1,0 0-1,0-1 0,1 1 1,0-1-1,0 1 0,1-1 1,-1 0-1,1 0 0,1 0 1,-1 0-1,0 0 0,1-1 0,0 0 1,8 7-1,-6-6-50,0-1 0,1 0 0,-1-1 0,1 0 0,0 0 0,0 0 0,0-1 1,0 0-1,1 0 0,-1-1 0,8 1 0,2-1-32,0-1 0,0-1 0,0 0 1,0-1-1,0-1 0,-1-1 0,1 0 1,-1-1-1,0-1 0,18-9 0,-18 6-44,27-19-1,10-14-224</inkml:trace>
</inkml:ink>
</file>

<file path=ppt/ink/ink3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23.508"/>
    </inkml:context>
    <inkml:brush xml:id="br0">
      <inkml:brushProperty name="width" value="0.05" units="cm"/>
      <inkml:brushProperty name="height" value="0.05" units="cm"/>
    </inkml:brush>
  </inkml:definitions>
  <inkml:trace contextRef="#ctx0" brushRef="#br0">116 33 14603,'1'-1'121,"-1"0"-1,0 0 1,1 0-1,-1 0 1,0 0 0,0 0-1,1 0 1,-1 0-1,0 0 1,0 0 0,0 0-1,0 0 1,-1 0-1,1 0 1,0 0 0,0 0-1,-1 0 1,1 1-1,0-1 1,-1 0-1,1 0 1,-1 0 0,1 0-1,-1 0 1,1 1-1,-1-1 1,0 0 0,1 0-1,-1 1 1,0-1-1,1 1 1,-1-1 0,0 1-1,0-1 1,0 1-1,0-1 1,0 1-1,-1-1 1,1 1 17,-1 0-1,0 0 1,0 0-1,0 0 1,0 0 0,1 1-1,-1-1 1,0 1-1,0-1 1,0 1 0,1-1-1,-1 1 1,0 0-1,1 0 1,-1 0-1,1 0 1,-1 0 0,1 0-1,-1 1 1,0 1-1,-6 6-21,1 1 0,0 1 0,1-1 1,0 1-1,0 0 0,2 1 0,-1-1 0,1 1 0,1 0 0,0 0 0,1 0 0,0 1 0,1-1 0,0 0 0,1 1 0,1 14 0,0-23-93,-1 0 0,1-1 1,-1 1-1,1-1 0,0 1 1,0-1-1,1 1 0,-1-1 0,1 1 1,0-1-1,0 0 0,0 0 1,0 0-1,4 4 0,-4-5-8,0-1 1,0 0-1,0 1 0,0-1 1,0 0-1,1 0 0,-1 0 0,0 0 1,0 0-1,1-1 0,-1 1 1,1-1-1,-1 0 0,0 1 0,1-1 1,-1 0-1,1-1 0,-1 1 1,1 0-1,-1-1 0,0 1 0,1-1 1,2 0-1,7-4 26,-1-1-1,1 1 1,-1-2 0,0 1-1,0-2 1,-1 1 0,0-1-1,14-15 1,3-5 73,35-49-1,-48 59-66,-8 12-24,-1 0 0,0-1 0,0 0 0,-1 0 0,0 0 0,0-1 0,-1 0 0,4-9 0,-7 9 32,-4 11-3,-7 15 25,7-7-65,0 0 1,1 0 0,0 0-1,0 1 1,2 0 0,-2 14-1,3-21-10,0-1-1,0 1 1,0 0 0,0 0-1,1-1 1,-1 1-1,1 0 1,0-1 0,1 1-1,-1 0 1,1-1-1,0 0 1,0 1 0,1-1-1,-1 0 1,1 0-1,0 0 1,3 3 0,-3-5 4,0 0 0,0-1 0,0 1 0,0-1 0,1 1-1,-1-1 1,0 0 0,1 0 0,-1-1 0,1 1 0,-1-1 0,1 0 0,-1 0 0,1 0 0,-1 0 0,1 0 0,-1-1 0,1 0 0,-1 0 0,1 0 0,-1 0 0,5-2 0,9-4 24,-1-1-1,30-19 1,-39 23-20,22-15 28,-17 9-28,1 2 0,1 0 0,-1 0 0,25-9-1,-35 16-11,0 0 0,0 0 0,1 0 0,-1 1 0,0-1 0,0 1 0,1 0 0,-1 0 0,0 0 0,1 0 0,-1 1 0,0-1 0,0 1 0,1 0 1,-1 0-1,0 0 0,0 0 0,0 0 0,0 1 0,0 0 0,-1-1 0,1 1 0,0 0 0,-1 0 0,1 0 0,-1 1 0,3 3 0,19 29-18,-19-27 21,0 0 0,1 0-1,-1 0 1,13 11 0,-16-17 4,0-1 1,0 1-1,0 0 1,1-1-1,-1 0 1,0 1-1,1-1 1,-1 0-1,1 0 1,0-1-1,-1 1 1,1 0-1,0-1 1,-1 0 0,1 0-1,0 1 1,0-1-1,-1-1 1,1 1-1,5-1 1,4-2-90,0-1 1,-1 0 0,18-9 0,-24 11-425,-1 0 1,1-1 0,-1 0-1,0 0 1,0 0-1,5-6 1,-8 8 374,0-1 0,0 1 0,0-1 1,0 0-1,0 1 0,-1-1 0,1 0 1,-1 1-1,1-1 0,-1 0 0,1-3 0,-1 3 9,2-13-951</inkml:trace>
</inkml:ink>
</file>

<file path=ppt/ink/ink3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24.638"/>
    </inkml:context>
    <inkml:brush xml:id="br0">
      <inkml:brushProperty name="width" value="0.05" units="cm"/>
      <inkml:brushProperty name="height" value="0.05" units="cm"/>
    </inkml:brush>
  </inkml:definitions>
  <inkml:trace contextRef="#ctx0" brushRef="#br0">1 22 15907,'3'-21'1532,"-3"21"-1494,0 0 0,1 0 0,-1 0 0,0 0 0,0 0 0,1 0 0,-1 0 0,0 0 0,1 0 0,-1 0 0,0 0 0,0 0 0,1 0 0,-1 0 1,0 1-1,0-1 0,0 0 0,1 0 0,-1 0 0,0 0 0,0 1 0,1-1 0,-1 0 0,0 0 0,0 0 0,0 1 0,0-1 0,0 0 0,1 0 0,-1 0 0,0 1 0,0-1 0,0 0 0,0 1 1,0-1-1,0 0 0,0 1 0,3 6 537,0 0 1,0 1 0,2 15-1,25 179 2284,7 390-1,-40-525-2470,4-56-217,5-12-32,5-15-19,39-84 58,13-24-87,-52 105-84,2 0 1,0 0-1,31-33 1,-41 49-10,2-1 1,-1 0 0,0 1 0,1 0 0,0 0-1,-1 0 1,1 1 0,10-4 0,-13 5-2,-1 1 0,1-1 0,0 1 0,0 0 0,-1-1 0,1 1 0,0 0 0,0 0 0,0 0 0,0 1 0,-1-1 0,1 0 0,0 0 0,0 1 0,-1-1 0,1 1 0,0 0 0,0 0 0,-1-1 1,1 1-1,-1 0 0,1 0 0,-1 1 0,1-1 0,-1 0 0,0 0 0,0 1 0,1-1 0,-1 0 0,1 3 0,1 2-5,0 0 0,-1 1 0,0-1 0,0 0 0,0 1 0,-1-1-1,0 1 1,0-1 0,-1 1 0,0 0 0,0 6 0,-2 16-22,-8 32 0,8-47 24,-5 20 71,6-33 38,5-18-35,-1-1-23,10-39 44,-2-1-1,4-95 1,-15 154-91,0 1-1,0-1 1,0 1-1,1-1 1,-1 1 0,0-1-1,1 1 1,-1-1-1,1 1 1,-1-1 0,1 1-1,0-1 1,0 0-1,-1 1 1,1-1-1,0 0 1,0 0 0,0 1-1,0-1 1,2 1-1,0 0 2,-1-1 0,1 0 0,-1 1-1,1-1 1,0 0 0,-1-1 0,1 1-1,0 0 1,0-1 0,4 1 0,1-1 2,-1 0 1,1 0 0,-1-1 0,1 0 0,-1-1 0,0 1-1,1-1 1,7-4 0,-5 1 4,1-1 1,0 0-1,-1-1 0,-1 0 0,1-1 1,-1 0-1,0 0 0,-1-1 1,0 0-1,0-1 0,-1 1 0,0-1 1,6-14-1,-20 43-15,0 0-1,1 0 1,1 0-1,1 1 1,0 0-1,2 0 1,0 0-1,2 0 1,1 29-1,0-43 10,0 0 0,0 0 0,1 0-1,-1-1 1,1 1 0,0-1 0,1 1-1,2 5 1,-4-9 1,1-1-1,-1 1 1,0 0 0,1-1-1,-1 1 1,1-1 0,-1 1-1,1-1 1,0 0 0,-1 0-1,1 1 1,0-1 0,0 0-1,0-1 1,0 1 0,0 0-1,0-1 1,0 1-1,0-1 1,0 1 0,1-1-1,-1 0 1,0 0 0,0 0-1,2-1 1,3 0 1,0-1-1,0 1 1,-1-2-1,1 1 1,-1-1-1,1 0 1,-1 0 0,0-1-1,0 0 1,9-8-1,6-6 2,23-28 0,-14 14-25,-3-1-1,-1-2 1,-1-1 0,24-47 0,-45 74-50,-10 15 40,-9 17 1,8-10 27,1 0 0,0 1-1,1 0 1,1 0 0,0 1-1,1-1 1,0 1 0,1-1 0,1 1-1,0 0 1,1 0 0,2 20-1,-1-32-3,0 0 0,0 1 0,0-1-1,0-1 1,0 1 0,0 0 0,1 0 0,-1 0-1,1-1 1,0 1 0,0-1 0,0 1 0,0-1-1,4 3 1,-5-4-42,0 0 0,0-1 0,0 1 0,0-1 0,0 1 0,0-1 0,1 0-1,-1 1 1,0-1 0,0 0 0,0 0 0,1 0 0,-1 0 0,0 0 0,0 0 0,1 0 0,-1 0 0,0 0 0,0-1-1,0 1 1,1 0 0,-1-1 0,0 1 0,0-1 0,0 0 0,0 1 0,0-1 0,0 0 0,0 1 0,0-1 0,0 0-1,0 0 1,0 0 0,-1 0 0,1 0 0,0 0 0,-1 0 0,2-2 0,1-2-56,0 0-1,0 0 1,-1 0 0,0-1 0,1 1 0,-2-1 0,3-9-1,1-17-441</inkml:trace>
</inkml:ink>
</file>

<file path=ppt/ink/ink3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25.135"/>
    </inkml:context>
    <inkml:brush xml:id="br0">
      <inkml:brushProperty name="width" value="0.05" units="cm"/>
      <inkml:brushProperty name="height" value="0.05" units="cm"/>
    </inkml:brush>
  </inkml:definitions>
  <inkml:trace contextRef="#ctx0" brushRef="#br0">31 0 19452,'-18'5'2073,"7"6"-1481,10-1-280,4 3 1456,9 0-1176,2 3-392,4 1-976,-3 1 1752,7-3-992,-1 2-16,1 6-48</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6.786"/>
    </inkml:context>
    <inkml:brush xml:id="br0">
      <inkml:brushProperty name="width" value="0.05" units="cm"/>
      <inkml:brushProperty name="height" value="0.05" units="cm"/>
    </inkml:brush>
  </inkml:definitions>
  <inkml:trace contextRef="#ctx0" brushRef="#br0">46 4 19276,'1'0'62,"0"-1"1,0 1-1,0 0 0,0-1 0,0 1 1,0 0-1,0-1 0,0 1 0,0 0 1,0 0-1,0 0 0,0 0 0,0 0 1,0 0-1,0 0 0,0 0 1,0 1-1,1-1 0,-1 0 0,0 1 1,0-1-1,-1 1 0,1-1 0,0 1 1,0-1-1,0 1 0,0-1 0,0 1 1,0 0-1,-1 0 0,1-1 0,0 1 1,-1 0-1,1 0 0,0 0 0,-1 0 1,1 0-1,-1 0 0,0 0 1,1 2-1,1 4 112,0 1-1,-1 0 1,0-1 0,0 16 0,0-10 234,-2 155 1413,-1-105-1432,9 98-1,-7-158-387,1 0 0,-1 0-1,1 0 1,-1 0 0,1 0 0,0 0-1,0 0 1,1 0 0,-1 0 0,1 0-1,-1-1 1,1 1 0,0-1 0,0 1-1,2 2 1,-2-4-22,0 0-1,0 0 1,-1 0-1,1 0 1,0-1-1,0 1 1,0 0-1,0-1 1,0 0-1,0 1 1,0-1-1,0 0 1,0 0-1,0 0 1,0 0-1,0 0 1,0-1-1,0 1 1,0-1-1,0 1 1,0-1-1,0 0 1,2-1-1,6-3-180,0 0 0,0-1 0,11-9 0,-14 10 11,-1 0 0,1 1 0,0 0 1,-1 0-1,2 1 0,-1-1 0,15-3 0,-22 7 174,1 0 0,0 0 0,-1 0-1,1 0 1,0 0 0,-1 0 0,1 0 0,0 0 0,-1 1 0,1-1 0,0 0-1,-1 0 1,1 1 0,0-1 0,-1 0 0,1 1 0,-1-1 0,1 1 0,-1-1 0,1 1-1,-1-1 1,1 1 0,-1-1 0,1 1 0,-1-1 0,0 1 0,1-1 0,-1 1 0,0 0-1,0-1 1,1 1 0,-1 0 0,0-1 0,0 1 0,0 0 0,0-1 0,0 1-1,0 0 1,0-1 0,0 1 0,0 0 0,0 1 0,-5 30 179,3-23-14,-2-1-1,1 0 1,-1 0-1,0 0 0,0 0 1,-1 0-1,0-1 1,0 0-1,-1 0 0,0-1 1,0 1-1,-1-1 0,0-1 1,0 1-1,-15 8 1,13-9-47,1-1 1,-1 0 0,-1 0 0,1-1 0,0 0-1,-1-1 1,0 0 0,1-1 0,-1 1-1,0-2 1,0 0 0,0 0 0,1 0-1,-14-3 1,21 2-164,0 1 0,0 0 0,0-1 0,0 0 0,0 1-1,0-1 1,0 0 0,0 0 0,0 0 0,0 0 0,1 0 0,-1 0 0,0-1-1,1 1 1,-1-1 0,1 1 0,-1-1 0,1 1 0,0-1 0,-1 0-1,1 0 1,0 1 0,0-1 0,0 0 0,1 0 0,-1 0 0,0 0 0,1 0-1,0-1 1,-1 1 0,1 0 0,0 0 0,0 0 0,0 0 0,0 0-1,0 0 1,0-1 0,1 1 0,-1 0 0,1 0 0,0 0 0,-1 0 0,1 0-1,0 0 1,0 1 0,0-1 0,1 0 0,-1 0 0,0 1 0,1-1-1,-1 0 1,1 1 0,-1 0 0,1-1 0,2 0 0,24-16-694</inkml:trace>
</inkml:ink>
</file>

<file path=ppt/ink/ink3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25.523"/>
    </inkml:context>
    <inkml:brush xml:id="br0">
      <inkml:brushProperty name="width" value="0.05" units="cm"/>
      <inkml:brushProperty name="height" value="0.05" units="cm"/>
    </inkml:brush>
  </inkml:definitions>
  <inkml:trace contextRef="#ctx0" brushRef="#br0">365 42 19388,'-1'-3'206,"0"1"0,0 0-1,0 0 1,0-1 0,0 1 0,-1 0-1,1 0 1,-1 0 0,1 0 0,-1 1 0,0-1-1,0 0 1,0 1 0,0-1 0,0 1-1,0-1 1,0 1 0,0 0 0,-4-1-1,1 1 26,1 0 0,0 0-1,-1 0 1,1 1 0,-1 0-1,1 0 1,0 0 0,-1 1-1,1-1 1,-6 2 0,-3 2-71,0 0 0,1 1 0,0 0 0,0 1 0,0 1 1,-17 11-1,-23 26-112,48-41-48,1 0 1,0 1-1,-1 0 1,2 0 0,-1 0-1,0 0 1,1 0-1,0 0 1,0 1-1,0-1 1,-2 9-1,4-12-4,0 0 0,0 0-1,0 0 1,0 0 0,0 0-1,0 0 1,1 1-1,-1-1 1,0 0 0,1 0-1,-1 0 1,1 0 0,-1 0-1,1 0 1,-1 0-1,1 0 1,0 0 0,-1-1-1,1 1 1,0 0-1,0 0 1,0 0 0,0-1-1,-1 1 1,1 0 0,0-1-1,0 1 1,0-1-1,1 0 1,-1 1 0,0-1-1,0 0 1,0 1 0,2-1-1,6 2-62,0-1-1,-1 1 1,14-1-1,-17-1 27,93-4-477,-77 1 393,0 2-1,1 0 0,-1 1 1,0 2-1,1 0 0,29 7 1,-49-9 124,0 1 0,-1-1 0,1 0-1,0 1 1,-1 0 0,1-1 0,-1 1 0,1 0 0,-1 0 0,1 0 0,-1 0 0,0 0 0,0 0 0,1 1 0,-1-1 0,0 0 0,0 0 0,0 1 0,0-1-1,0 1 1,-1-1 0,2 3 0,-2-2 12,0 0-1,0 0 0,0 0 0,0 0 1,0 0-1,0 0 0,-1 0 0,1 0 1,-1 0-1,1 0 0,-1 0 0,0 0 1,0-1-1,0 1 0,-2 3 0,-4 5 66,-1-1 0,0 0-1,-1 0 1,-18 14-1,6-7-13,-1-1-1,0-1 1,-1 0 0,-1-2-1,-36 13 1,49-20-125,0-2 1,0 1-1,-1-2 1,0 1-1,0-1 1,1-1-1,-1-1 1,0 1-1,0-2 1,0 1-1,0-2 1,0 0-1,0 0 1,-16-6-1,-10-13-220</inkml:trace>
</inkml:ink>
</file>

<file path=ppt/ink/ink3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5:25.943"/>
    </inkml:context>
    <inkml:brush xml:id="br0">
      <inkml:brushProperty name="width" value="0.05" units="cm"/>
      <inkml:brushProperty name="height" value="0.05" units="cm"/>
    </inkml:brush>
  </inkml:definitions>
  <inkml:trace contextRef="#ctx0" brushRef="#br0">19 191 21509,'-10'-9'2328,"2"-1"-1616,14-4-320,9-3 1345,36 2-961,9 2-128,19-2-344,8 1-216,10 2-448,2 3-576,-17-5 808,-11-4-152,-29-13-104</inkml:trace>
</inkml:ink>
</file>

<file path=ppt/ink/ink3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52.862"/>
    </inkml:context>
    <inkml:brush xml:id="br0">
      <inkml:brushProperty name="width" value="0.05" units="cm"/>
      <inkml:brushProperty name="height" value="0.05" units="cm"/>
    </inkml:brush>
  </inkml:definitions>
  <inkml:trace contextRef="#ctx0" brushRef="#br0">31 1290 12499,'0'0'72,"1"0"1,0 0-1,-1 0 1,1-1 0,-1 1-1,1 0 1,0 0-1,-1 0 1,1-1-1,-1 1 1,1 0-1,-1 0 1,1-1 0,-1 1-1,1-1 1,-1 1-1,1 0 1,-1-1-1,1 1 1,-1-1 0,0 1-1,1-1 1,-1 1-1,0-1 1,1 1-1,-1-1 1,0 0 0,0 1-1,1-1 1,-1 1-1,0-1 1,0 0-1,0 1 1,0-1 0,0 0-1,8-35 869,-6 22-431,6-26 71,-3 1-1,-1-1 0,-2 0 0,-2 0 1,-5-43-1,-38-200 344,30 213-817,8 44-96,2-1-1,0 1 1,2-39-1,1 54-5,2 0 0,-1 0-1,1 0 1,1 1 0,0-1-1,0 1 1,1 0 0,1 0 0,0 0-1,0 0 1,8-10 0,-12 18-4,0 1-1,0-1 1,0 1 0,0-1 0,1 1 0,-1 0-1,0 0 1,1 0 0,-1 0 0,0 0-1,1 0 1,-1 0 0,1 0 0,0 0-1,-1 1 1,1-1 0,0 0 0,-1 1 0,1 0-1,2-1 1,-2 1-1,-1 1 0,0-1-1,1 1 1,-1-1 0,0 1-1,1 0 1,-1-1 0,0 1-1,0 0 1,0 0 0,1 0-1,-1 0 1,0 0 0,0 0 0,-1 0-1,1 0 1,0 0 0,0 0-1,0 0 1,-1 1 0,1-1-1,-1 0 1,1 1 0,-1-1-1,1 0 1,-1 3 0,11 39 47,-2 0 1,6 73-1,6 32 195,0-64-122,3-1 1,44 97-1,-68-179-117,0-1-1,0 1 0,0-1 0,0 0 0,0 1 1,0-1-1,1 1 0,-1-1 0,0 0 0,0 1 0,0-1 1,1 1-1,-1-1 0,0 0 0,1 1 0,-1-1 1,0 0-1,0 0 0,1 1 0,-1-1 0,1 0 1,-1 0-1,0 1 0,1-1 0,-1 0 0,1 0 1,-1 0-1,0 0 0,1 1 0,-1-1 0,1 0 1,7-11 92,2-26 72,-9 35-157,17-112 204,4-170 0,-4 40-35,-14 201-179,10-74 5,-10 97-4,0 0-1,2 1 1,12-32 0,-18 50-1,2-4-4,0 1-1,0-1 1,0 0 0,1 1 0,0-1 0,-1 1 0,2 0 0,-1 0 0,0 0 0,1 0 0,6-4 0,-9 7-3,0 1 1,0-1 0,0 0 0,0 1 0,0-1 0,0 1 0,0 0 0,1-1 0,-1 1 0,0 0 0,0 0-1,1 0 1,-1 0 0,0 0 0,0 0 0,0 0 0,1 0 0,-1 0 0,0 0 0,0 1 0,1-1-1,-1 1 1,0-1 0,0 1 0,0-1 0,0 1 0,0 0 0,0-1 0,0 1 0,0 0 0,0 0 0,0 0-1,0-1 1,-1 1 0,1 0 0,0 0 0,0 0 0,-1 1 0,1-1 0,-1 0 0,1 0 0,-1 0 0,1 0-1,-1 0 1,0 1 0,0-1 0,0 0 0,1 0 0,-1 1 0,-1 1 0,3 13 0,0-1 1,1 1-1,1-1 1,0 0-1,1 0 1,13 28 0,3 9 12,-2 17 132,-2 0 0,13 134 0,-20-121-40,-9-74-89,5 23 8,-5-30-13,-1 0 1,0 0 0,1 1 0,-1-1 0,1 0 0,0 0-1,-1 0 1,1 0 0,0 0 0,0 0 0,-1 0 0,1 0-1,0 0 1,0-1 0,0 1 0,0 0 0,0 0 0,0-1-1,2 2 1,-2 0-32,0 0-1,0 0 0,-1 0 0,1 0 0,-1 0 1,1 0-1,-1 0 0,0 1 0,0-1 1,0 0-1,0 0 0,-1 3 0,0-4-29,0 1 0,0-1 0,0 0 0,0 0 0,0 0 0,0 0-1,0 0 1,-1 0 0,1 0 0,0 0 0,0 0 0,-1 0 0,1-1 0,-1 1 0,1-1-1,-1 1 1,1-1 0,-1 1 0,1-1 0,-1 0 0,1 0 0,-1 0 0,0 0 0,1 0-1,-1 0 1,-1 0 0,-14-2-279</inkml:trace>
</inkml:ink>
</file>

<file path=ppt/ink/ink3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56.043"/>
    </inkml:context>
    <inkml:brush xml:id="br0">
      <inkml:brushProperty name="width" value="0.05" units="cm"/>
      <inkml:brushProperty name="height" value="0.05" units="cm"/>
    </inkml:brush>
  </inkml:definitions>
  <inkml:trace contextRef="#ctx0" brushRef="#br0">4 340 12331,'0'1'77,"0"-1"0,1 0 0,-1 1 1,0-1-1,0 0 0,0 1 0,0-1 1,0 0-1,0 1 0,0-1 1,0 1-1,0-1 0,0 0 0,0 1 1,0-1-1,0 0 0,0 1 0,0-1 1,0 1-1,-1-1 0,1 0 0,0 1 1,0-1-1,0 0 0,-1 0 0,1 1 1,0-1-1,0 0 0,-1 1 0,1-1 1,0 0-1,-1 1 0,1-16 1400,18-68 645,41-109-1,-57 188-2081,-1 0 0,1 0-1,1 0 1,-1 0 0,1 1-1,-1-1 1,1 1 0,0-1-1,0 1 1,0 0 0,1 1-1,-1-1 1,1 0 0,0 1-1,-1 0 1,1 0 0,8-3-1,-10 4-38,0 1-1,1-1 0,-1 1 0,0 0 1,1-1-1,-1 1 0,0 0 0,1 1 1,-1-1-1,1 0 0,-1 1 0,0-1 1,0 1-1,1 0 0,-1-1 0,0 1 1,0 0-1,0 1 0,0-1 0,0 0 1,0 0-1,0 1 0,0 0 0,0-1 1,-1 1-1,1 0 0,-1-1 0,1 1 1,-1 0-1,0 0 0,1 0 0,-1 1 1,0-1-1,1 4 0,7 18 4,-1 0-1,-1 1 1,8 50-1,0 82 283,-11-102-112,5 204 284,-3-43-310,-4-186-110,1 0-1,1 0 0,2-1 1,0 0-1,2 0 0,2-1 1,16 35-1,-26-62-34,1 1 0,-1-1 0,1 0 0,0 0 0,-1 0-1,1 1 1,0-1 0,0 0 0,0 0 0,0 0 0,0 0 0,0-1 0,2 2-1,-3-2 0,1 0-1,-1 1 0,0-2 0,1 1 1,-1 0-1,1 0 0,-1 0 0,0 0 1,1 0-1,-1 0 0,0 0 0,0 0 1,1 0-1,-1-1 0,0 1 0,1 0 1,-1 0-1,0 0 0,0 0 0,1-1 1,-1 1-1,0 0 0,0 0 0,1-1 1,-1 1-1,0 0 0,0-1 0,0 1 0,0 0 1,1-1-1,-1 1 0,0-1 0,2-6 15,0 0-1,0 0 0,1-14 0,-1 3-7,20-76-1,-10 38-8,2 0-1,3 1 0,27-62 1,-28 88-28,2 1 1,1 1 0,1 0-1,1 2 1,36-34-1,-57 59 28,0-1 0,1 1-1,-1 0 1,0-1 0,0 1-1,1 0 1,-1-1 0,0 1-1,1 0 1,-1 0 0,0-1-1,1 1 1,-1 0 0,0 0 0,1 0-1,-1 0 1,0-1 0,1 1-1,-1 0 1,1 0 0,-1 0-1,0 0 1,1 0 0,-1 0-1,1 0 1,-1 0 0,0 0-1,1 0 1,-1 0 0,1 1 0,-1-1-1,1 0 1,5 13-19,-4 28 12,-2-33 3,18 175 99,47 207-1,-60-365-102,0 2-774,15 51-1,-27-94 491</inkml:trace>
</inkml:ink>
</file>

<file path=ppt/ink/ink3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04.900"/>
    </inkml:context>
    <inkml:brush xml:id="br0">
      <inkml:brushProperty name="width" value="0.05" units="cm"/>
      <inkml:brushProperty name="height" value="0.05" units="cm"/>
    </inkml:brush>
  </inkml:definitions>
  <inkml:trace contextRef="#ctx0" brushRef="#br0">1 8 19548,'3'-8'1633,"-2"10"-1153,-1 12-176,-1 13 632,1 7-232,0 16-280,3 8-112,1 8-136,2 0-40,2 0-64,1-3-32,0-7-160,1-7-144,-4-15-392,-2-8-328,-4-11 784,-3-7-184,-4-5-144</inkml:trace>
</inkml:ink>
</file>

<file path=ppt/ink/ink3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05.441"/>
    </inkml:context>
    <inkml:brush xml:id="br0">
      <inkml:brushProperty name="width" value="0.05" units="cm"/>
      <inkml:brushProperty name="height" value="0.05" units="cm"/>
    </inkml:brush>
  </inkml:definitions>
  <inkml:trace contextRef="#ctx0" brushRef="#br0">114 622 17508,'-6'9'1696,"15"-1"-992,3-2-216,18-1 713,8-4-249,14-2-200,5-6-96,7-3-352,0-2-200,-4-8-472,-5 0-248,-17-3-576,-10 1 928,-25-8-208,-14-5-217</inkml:trace>
  <inkml:trace contextRef="#ctx0" brushRef="#br0" timeOffset="1">1 2 17900,'5'-1'2024,"8"1"-1304,15 1-247,7 2 887,12 0-504,4-1-120,6-2-248,-1 0-248,-4-2-776,-3 2-600,-10 2 952,-9 5-208,-10 3-144</inkml:trace>
</inkml:ink>
</file>

<file path=ppt/ink/ink3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05.914"/>
    </inkml:context>
    <inkml:brush xml:id="br0">
      <inkml:brushProperty name="width" value="0.05" units="cm"/>
      <inkml:brushProperty name="height" value="0.05" units="cm"/>
    </inkml:brush>
  </inkml:definitions>
  <inkml:trace contextRef="#ctx0" brushRef="#br0">296 69 19180,'0'0'20,"-2"-8"346,-1-1-1,0 1 1,-1 0-1,-6-11 1,10 18-336,-1 0-1,1 0 1,-1 0 0,1 0-1,-1 0 1,0 0-1,0 0 1,1 0 0,-1 1-1,0-1 1,0 0-1,0 1 1,0-1 0,0 0-1,0 1 1,0-1 0,0 1-1,0-1 1,0 1-1,0 0 1,0 0 0,0-1-1,0 1 1,-1 0-1,1 0 1,0 0 0,0 0-1,0 0 1,0 0 0,0 0-1,0 1 1,-1-1-1,1 0 1,0 1 0,0-1-1,0 0 1,0 1-1,0-1 1,0 1 0,0 0-1,0-1 1,1 1 0,-1 0-1,-1 1 1,-4 4 90,1 0 1,0 0-1,0 1 0,0-1 1,1 1-1,0 0 1,1 0-1,0 1 0,-5 13 1,1 5-31,-7 42 0,6-3-87,3 0 1,3 0-1,5 66 0,33 194-3,-35-321-3,1 21 34,-5-19 4,-5-11 5,-24-38 236,2-1 0,-39-75 0,56 96-74,7 11-82,2 7-45,1 0 1,0 0 0,0-1-1,0 1 1,1-1-1,0 0 1,0 0 0,1 0-1,-1 0 1,1 0-1,0 0 1,1-7 0,0 11-52,0 1 1,1 0-1,-1-1 1,1 1 0,-1 0-1,1-1 1,0 1-1,-1 0 1,1 0 0,0 0-1,0-1 1,0 1-1,0 0 1,0 0 0,0 0-1,0 1 1,0-1-1,0 0 1,0 0 0,1 1-1,-1-1 1,0 0-1,0 1 1,1-1 0,-1 1-1,1 0 1,-1-1-1,3 1 1,5-1 31,0 0 1,0 0-1,13 2 0,-13-1-53,38 2-200,-27 0-167,0-1 0,1-1-1,-1-1 1,0-1-1,24-5 1,-18-2-111</inkml:trace>
</inkml:ink>
</file>

<file path=ppt/ink/ink3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06.747"/>
    </inkml:context>
    <inkml:brush xml:id="br0">
      <inkml:brushProperty name="width" value="0.05" units="cm"/>
      <inkml:brushProperty name="height" value="0.05" units="cm"/>
    </inkml:brush>
  </inkml:definitions>
  <inkml:trace contextRef="#ctx0" brushRef="#br0">1 35 16315,'0'32'7235,"1"-22"-6817,1-1 0,0 1-1,4 10 1,-5-16-408,0 0-1,1 1 1,-1-1 0,1 0 0,0 0-1,0 0 1,1-1 0,-1 1 0,1 0 0,0-1-1,0 0 1,0 0 0,0 0 0,0 0-1,1 0 1,0 0 0,-1-1 0,1 0-1,0 0 1,0 0 0,0 0 0,6 1-1,-2-2 37,-1-1-1,1 1 0,-1-2 0,1 1 0,-1-1 1,0 0-1,1-1 0,-1 0 0,0 0 1,0-1-1,0 1 0,0-2 0,-1 1 0,1-1 1,7-5-1,1-1 70,0-2 1,-1 0-1,0 0 0,23-27 1,-30 30-77,0 0 0,0 0 0,-1-1 0,0 0 0,6-12 0,-13 22-38,1 0-1,0 0 0,0 0 1,0 0-1,0 0 0,0 0 1,0 0-1,0 0 0,0 0 0,-1 0 1,1 0-1,0 0 0,0 0 1,0 0-1,0 0 0,0 0 1,0 0-1,0 0 0,0 0 0,-1 0 1,1 0-1,0 0 0,0 0 1,0 0-1,0-1 0,0 1 1,0 0-1,0 0 0,0 0 1,0 0-1,0 0 0,-1 0 0,1 0 1,0 0-1,0 0 0,0 0 1,0-1-1,0 1 0,0 0 1,0 0-1,0 0 0,0 0 0,0 0 1,0 0-1,0 0 0,0 0 1,0-1-1,0 1 0,0 0 1,0 0-1,0 0 0,0 0 0,0 0 1,0 0-1,0 0 0,0-1 1,-8 10-1,-1 10-4,0 1 0,2 0 1,0 1-1,1 0 1,1 0-1,1 0 0,1 0 1,1 1-1,1-1 0,3 39 1,3-30-1,1-1 1,1 1-1,2-1 1,0 0 0,18 33-1,-14-33 0,-1-1 0,-2 2 1,-1 0-1,9 54 0,-17-76 15,-1 0 0,0 0-1,0 1 1,0-1 0,-1 0 0,-1 0 0,1-1 0,-1 1 0,-1 0 0,-6 14 0,8-18-4,-1-1 1,-1 1 0,1-1-1,0 0 1,-1 0 0,1 0-1,-1 0 1,0 0 0,0-1-1,0 1 1,-1-1 0,1 0-1,0 0 1,-1 0 0,1 0-1,-1-1 1,0 1 0,0-1-1,1 0 1,-1 0 0,0-1-1,0 1 1,-7 0 0,2-2 16,1 0 1,-1 0-1,1-1 1,-1 0-1,1 0 1,0-1 0,-1 0-1,1-1 1,1 0-1,-1 0 1,1 0-1,-1-1 1,1 0-1,1-1 1,-1 1-1,1-1 1,0-1-1,-6-6 1,8 8-166,0 0-1,0 0 1,1 0 0,-1 0 0,1-1 0,0 0-1,1 1 1,-1-1 0,1 0 0,0 0-1,1 0 1,-1-1 0,1 1 0,1 0-1,-1-1 1,1 1 0,0 0 0,0-1-1,1 1 1,0 0 0,0 0 0,1 0 0,-1-1-1,1 1 1,4-8 0,1 3-141,0 0-1,0 0 1,1 0 0,12-11 0,20-14-606</inkml:trace>
</inkml:ink>
</file>

<file path=ppt/ink/ink3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07.398"/>
    </inkml:context>
    <inkml:brush xml:id="br0">
      <inkml:brushProperty name="width" value="0.05" units="cm"/>
      <inkml:brushProperty name="height" value="0.05" units="cm"/>
    </inkml:brush>
  </inkml:definitions>
  <inkml:trace contextRef="#ctx0" brushRef="#br0">121 74 20300,'-1'-3'138,"1"0"1,-1-1-1,0 1 0,0 0 0,0 1 0,-1-1 0,1 0 0,-1 0 0,0 0 1,1 1-1,-1-1 0,0 1 0,0-1 0,-1 1 0,1 0 0,0 0 0,-1 0 0,0 0 1,1 1-1,-1-1 0,-5-2 0,6 3-116,0 0 0,0 1 0,0-1 0,0 0 0,-1 1 0,1-1 0,0 1 0,0 0 0,-1 0 0,1 0 0,0 0 0,-1 0 0,1 0 0,0 1 0,0-1 0,-1 1 0,1-1 0,0 1 0,0 0 0,0 0 0,0 0 0,0 0 0,0 0 0,0 1 0,0-1 0,0 1 0,1-1 0,-1 1 0,0-1 0,-1 4 0,2-3-10,0-1 1,0 0-1,0 1 0,0-1 0,0 0 0,1 1 1,-1-1-1,0 1 0,1-1 0,0 1 0,-1-1 1,1 1-1,0-1 0,0 1 0,0 2 0,0-3 1,0 0-1,0 0 1,1 0-1,-1 0 1,0-1-1,1 1 1,-1 0-1,1 0 1,-1-1-1,1 1 0,-1 0 1,1-1-1,-1 1 1,1-1-1,0 1 1,-1 0-1,1-1 1,0 0-1,0 1 1,1 0-1,1 0 11,0 0 0,0 0-1,0-1 1,1 1 0,-1-1-1,0 1 1,0-1 0,1 0-1,-1-1 1,0 1 0,0 0 0,1-1-1,4-1 1,3-3 16,0 0 0,0-1 0,0 0-1,0-1 1,-1 0 0,14-13 0,1 0 17,-24 20-55,-1 0-1,0 0 0,0 1 1,0-1-1,1 0 1,-1 0-1,0 0 1,0 0-1,0 0 1,1 0-1,-1 1 1,0-1-1,0 0 1,0 0-1,0 0 1,1 0-1,-1 1 1,0-1-1,0 0 1,0 0-1,0 0 1,0 1-1,0-1 1,0 0-1,0 0 1,0 0-1,1 1 1,-1-1-1,0 0 1,0 0-1,0 1 1,0-1-1,0 0 0,-1 0 1,1 0-1,0 1 1,0-1-1,0 0 1,0 0-1,0 1 1,0-1-1,0 0 1,-1 13 2,-2 1-2,1 1-1,1-1 1,0 1 0,1-1 0,3 27-1,-3-38 3,1 1-1,0-1 1,-1 0-1,1 0 1,1 0-1,-1-1 1,0 1-1,1 0 1,-1 0-1,1-1 1,0 1-1,0-1 1,0 1-1,0-1 1,0 0-1,1 0 1,-1 0-1,0 0 1,1 0-1,0 0 1,0-1-1,-1 1 1,1-1-1,0 0 1,0 0-1,0 0 1,0 0-1,0-1 1,0 1-1,0-1 1,1 0-1,-1 1 1,4-2-1,2 1 9,-1-1 0,0 0 0,1-1 0,-1 0 0,0 0 0,0-1-1,0 0 1,-1-1 0,1 1 0,-1-1 0,0-1 0,9-6-1,1-2 27,0-2 0,-1 0 0,21-24-1,-37 39-36,0 0 0,0 0 0,0 0 0,0 0 0,0 1 0,0-1-1,-1 0 1,1 0 0,0 0 0,0 0 0,0 1 0,0-1 0,0 0 0,1 0-1,-1 0 1,0 0 0,0 1 0,0-1 0,0 0 0,0 0 0,0 0-1,0 0 1,0 1 0,0-1 0,0 0 0,0 0 0,1 0 0,-1 0-1,0 0 1,0 1 0,0-1 0,0 0 0,0 0 0,1 0 0,-1 0 0,0 0-1,0 0 1,0 0 0,0 0 0,0 0 0,1 0 0,-1 0 0,0 0-1,0 0 1,0 1 0,1-1 0,-1 0 0,0-1 0,0 1 0,0 0-1,0 0 1,1 0 0,-1 0 0,0 0 0,0 0 0,0 0 0,0 0 0,1 0-1,-1 0 1,0 0 0,0 0 0,0 0 0,0-1 0,0 1 0,1 0-1,-2 22-19,1-15 13,0-5 12,0-1-1,0 1 1,1 0-1,-1-1 1,0 1-1,1 0 0,-1-1 1,1 1-1,0-1 1,-1 1-1,1-1 0,0 0 1,0 1-1,0-1 1,0 0-1,0 1 0,0-1 1,0 0-1,1 0 1,-1 0-1,0 0 1,1 0-1,1 1 0,-1-1 8,1 0-1,0-1 1,0 1-1,0-1 1,0 1-1,0-1 0,0 0 1,0 0-1,0 0 1,0-1-1,0 1 0,2-1 1,7-2 26,0-1 0,0 0 1,0-1-1,-1-1 0,12-6 1,-1-3-39,32-28 1,-40 32-60,-14 11 57,0 0-1,0 0 1,0 0 0,0-1-1,0 1 1,0 0-1,0 0 1,0 0 0,0 0-1,0 0 1,0 0-1,0 0 1,0 0 0,1 0-1,-1 0 1,0 0-1,0 0 1,0 0 0,0 0-1,0 0 1,0 0-1,0 0 1,0 0-1,0 0 1,1 0 0,-1 0-1,0 0 1,0 0-1,0 0 1,0 0 0,0 0-1,0 0 1,0 0-1,0 0 1,0 0 0,0 0-1,1 0 1,-1 0-1,0 0 1,0 0 0,0 0-1,0 0 1,0 0-1,0 0 1,0 0 0,0 0-1,0 0 1,0 0-1,0 1 1,0-1 0,0 0-1,0 0 1,1 0-1,-1 0 1,0 8-43,-3 8 23,1-9-3,0 0 0,1 1-1,1-1 1,-1 1 0,1-1-1,1 10 1,-1-15 6,0-1 0,0 1-1,0-1 1,0 1 0,0-1 0,1 0 0,-1 1 0,0-1 0,1 0 0,-1 1-1,1-1 1,0 0 0,-1 1 0,1-1 0,0 0 0,0 0 0,0 0-1,-1 0 1,1 0 0,1 0 0,-1 0 0,0 0 0,0 0 0,0 0 0,0 0-1,1-1 1,-1 1 0,0-1 0,1 1 0,-1-1 0,0 1 0,1-1 0,-1 0-1,0 1 1,1-1 0,-1 0 0,1 0 0,-1 0 0,3-1 0,10-3-143</inkml:trace>
</inkml:ink>
</file>

<file path=ppt/ink/ink3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07.969"/>
    </inkml:context>
    <inkml:brush xml:id="br0">
      <inkml:brushProperty name="width" value="0.05" units="cm"/>
      <inkml:brushProperty name="height" value="0.05" units="cm"/>
    </inkml:brush>
  </inkml:definitions>
  <inkml:trace contextRef="#ctx0" brushRef="#br0">0 0 17692,'4'19'1832,"2"8"-1056,-3 7-280,-2 12 1009,1 3-481,-2 13-312,1 1-96,1 0-240,2-2-112,4-10-192,3-10-40,9-12-232,3-11-256,7-18-640,5-6-232,4-18 992,-1-7-272,2-7-145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7.202"/>
    </inkml:context>
    <inkml:brush xml:id="br0">
      <inkml:brushProperty name="width" value="0.05" units="cm"/>
      <inkml:brushProperty name="height" value="0.05" units="cm"/>
    </inkml:brush>
  </inkml:definitions>
  <inkml:trace contextRef="#ctx0" brushRef="#br0">162 263 17372,'13'-2'488,"0"0"1,0-1 0,0-1 0,0 0-1,-1 0 1,1-2 0,13-7-1,-18 8-271,-1 0-1,0 0 0,-1-1 1,1 0-1,-1 0 0,0-1 0,0 0 1,-1 0-1,0 0 0,0 0 1,-1-1-1,4-9 0,-6 12-171,0 0 0,0 0-1,0-1 1,-1 0 0,0 1-1,0-1 1,0 1 0,-1-1-1,1 0 1,-1 0 0,-1 1-1,-1-10 1,2 12-43,-1 0-1,0 1 1,0-1-1,0 1 1,0-1-1,-1 1 1,1-1-1,0 1 1,-1 0-1,0 0 1,0 0-1,1 0 1,-1 0-1,0 0 1,-1 0-1,1 1 1,0-1-1,0 1 1,-1-1-1,1 1 1,-1 0-1,1 0 0,-1 0 1,1 0-1,-1 1 1,0-1-1,-4 0 1,-3 1-9,1 0 0,-1 1-1,1 0 1,-1 0 0,1 1 0,0 0 0,-1 0-1,1 1 1,0 1 0,1-1 0,-1 2 0,-14 8-1,7-2 0,0-1 0,1 2-1,1 0 1,0 1-1,-19 22 1,24-24 9,1 1-1,0-1 1,1 1 0,1 0 0,-1 1-1,2 0 1,-8 25 0,12-33 1,-1 0 1,1-1-1,1 1 1,-1 0-1,1 0 1,-1 0-1,1 0 0,1 0 1,-1 0-1,1-1 1,0 1-1,0 0 1,0 0-1,1-1 0,-1 1 1,1-1-1,0 1 1,1-1-1,-1 0 1,1 1-1,0-1 1,0-1-1,0 1 0,0 0 1,6 4-1,-1-3-72,0 0 0,0 0 0,1 0 0,-1-2 0,1 1 0,0-1 0,0 0 0,0-1 0,1 0 0,14 2 0,-1-3-35,0 0 1,0-1-1,28-4 1,15-6-112</inkml:trace>
</inkml:ink>
</file>

<file path=ppt/ink/ink3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08.404"/>
    </inkml:context>
    <inkml:brush xml:id="br0">
      <inkml:brushProperty name="width" value="0.05" units="cm"/>
      <inkml:brushProperty name="height" value="0.05" units="cm"/>
    </inkml:brush>
  </inkml:definitions>
  <inkml:trace contextRef="#ctx0" brushRef="#br0">111 0 15315,'-29'18'2090,"19"-12"-1479,-1 0 0,1 0 0,0 2 0,0-1 0,-12 13 0,22-20-570,-1 1 0,0 0 0,0-1 0,1 1 0,-1 0 0,1 0-1,-1 0 1,1 0 0,-1-1 0,1 1 0,-1 0 0,1 0 0,0 0 0,-1 0 0,1 0 0,0 0-1,0 0 1,0 0 0,0 0 0,0 0 0,0 0 0,0 0 0,0 0 0,0 0 0,0 0 0,1 0-1,-1 0 1,0 0 0,1 0 0,-1 0 0,1 0 0,-1 0 0,1 0 0,-1-1 0,1 1 0,0 0-1,-1 0 1,1-1 0,0 1 0,0 0 0,-1-1 0,1 1 0,0-1 0,0 1 0,0-1 0,0 1-1,0-1 1,1 1 0,5 2 40,0 0-1,0-1 0,0 0 1,15 2-1,-8-2-31,0-1 1,0 0-1,0-1 1,0-1-1,21-3 1,-29 3 14,1 0-1,0-1 1,-1 0 0,0 0 0,0-1-1,1 1 1,-1-1 0,-1-1 0,1 1 0,0-1-1,-1 0 1,0 0 0,7-8 0,-10 11-25,-1-1 1,0 1 0,0 0-1,0-1 1,0 1-1,0-1 1,0 1 0,-1-1-1,1 1 1,0-1 0,-1 0-1,1 1 1,-1-1 0,0 0-1,1 1 1,-1-1-1,0 0 1,0 1 0,0-1-1,0-2 1,-1 3 4,0 0 0,1-1-1,-1 1 1,0 0 0,1-1 0,-1 1-1,0 0 1,0 0 0,0 0 0,0 0-1,0 0 1,0 0 0,0 0 0,-1 0-1,1 0 1,0 1 0,0-1 0,-3-1 0,1 1-58,0 0 0,-1 0 0,1 0 0,-1 0 0,1 1 0,-1-1 0,1 1 1,-1 0-1,1 0 0,-1 0 0,1 0 0,-1 1 0,1-1 0,0 1 0,-1 0 1,1 0-1,0 0 0,-5 3 0,7-4-60,1 0 0,-1 0 0,1 1 0,-1-1-1,0 0 1,1 1 0,-1-1 0,1 1 0,0-1 0,-1 1 0,1-1 0,-1 1 0,1-1 0,0 1 0,-1-1-1,1 1 1,0-1 0,-1 1 0,1 0 0,0-1 0,0 1 0,0-1 0,0 1 0,-1 0 0,1-1 0,0 1 0,0 0-1,1 0 21,-1 0 0,1 0-1,-1 0 1,1 0 0,-1 0 0,1-1-1,0 1 1,-1 0 0,1 0-1,0-1 1,-1 1 0,1 0-1,0-1 1,0 1 0,1 0-1,3 1-10,0 1-1,1-1 0,-1 0 0,1 0 1,5 0-1,19 1-501,4-2-46</inkml:trace>
</inkml:ink>
</file>

<file path=ppt/ink/ink3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08.881"/>
    </inkml:context>
    <inkml:brush xml:id="br0">
      <inkml:brushProperty name="width" value="0.05" units="cm"/>
      <inkml:brushProperty name="height" value="0.05" units="cm"/>
    </inkml:brush>
  </inkml:definitions>
  <inkml:trace contextRef="#ctx0" brushRef="#br0">181 483 17748,'-1'-2'129,"-1"1"1,1 0-1,-1 0 1,1-1 0,-1 1-1,1 0 1,-1 0-1,0 1 1,1-1-1,-1 0 1,0 0-1,0 1 1,1-1 0,-1 1-1,0 0 1,0-1-1,0 1 1,0 0-1,0 0 1,0 0-1,1 1 1,-1-1-1,0 0 1,0 1 0,0-1-1,-2 2 1,-5 0 233,1 0 0,0 1 1,0 1-1,-11 5 0,11-4-159,0 0 0,0 1 0,0 0 0,1 1 0,0 0 0,-9 10 0,14-14-168,0 0 1,0 0-1,0 0 0,1 0 1,-1 0-1,1 0 0,0 0 1,0 1-1,-2 5 0,3-7-24,0 0 0,0-1 0,0 1 0,0 0-1,0 0 1,1 0 0,-1-1 0,0 1 0,1 0-1,0 0 1,-1-1 0,1 1 0,0-1 0,0 1-1,0 0 1,0-1 0,0 1 0,0-1 0,2 3-1,0-2-4,1 1-1,-1-1 0,0 0 0,1 0 1,-1 0-1,1-1 0,0 1 0,-1-1 1,1 0-1,0 0 0,0 0 0,0 0 1,0-1-1,0 0 0,0 0 0,0 0 0,0 0 1,-1 0-1,8-2 0,0 0 9,0-1 0,0 0-1,0-1 1,-1 0 0,18-9 0,-23 10-4,0-1 1,0 1 0,0-1-1,0 0 1,-1 0-1,1 0 1,-1 0 0,0-1-1,-1 0 1,5-6-1,-7 10-16,0-1 0,-1 1 0,1-1 0,0 0 0,-1 1 0,1-1 0,-1 0-1,1 1 1,-1-1 0,0 0 0,0 0 0,0 1 0,0-1 0,0 0 0,0 0 0,0 1-1,-1-1 1,1 0 0,-1 0 0,1 1 0,-1-1 0,1 0 0,-1 1 0,0-1 0,0 1-1,0-1 1,0 1 0,0-1 0,0 1 0,-1 0 0,1 0 0,0-1 0,0 1 0,-1 0-1,1 0 1,-1 0 0,-3-1 0,0-1-367,-1 0-1,0 1 1,1-1-1,-1 1 1,-1 1 0,1-1-1,-6 0 1,9 2-174,1 1-161</inkml:trace>
  <inkml:trace contextRef="#ctx0" brushRef="#br0" timeOffset="1">580 1 17180,'-8'16'617,"-1"1"1,2 1-1,1 0 1,0 0 0,-4 21-1,4-17 99,-31 155 1257,34-148-1760,0 0 0,2 0 0,1 0 1,4 34-1,-3-56-175,0 1-1,0-1 1,1 1 0,0-1 0,1 0-1,0 0 1,6 13 0,-8-19-12,0 1-1,0-1 1,1 1 0,-1-1 0,0 1 0,1-1-1,-1 0 1,0 0 0,1 0 0,-1 0 0,1 0-1,0 0 1,-1 0 0,1 0 0,0-1 0,0 1-1,-1 0 1,1-1 0,0 0 0,0 1 0,0-1-1,0 0 1,-1 0 0,1 0 0,0 0-1,0 0 1,0-1 0,0 1 0,-1-1 0,1 1-1,0-1 1,0 1 0,-1-1 0,1 0 0,0 0-1,1-1 1,24-15 248,-1-1 0,0-1 1,-2-1-1,26-28 0,-9 11-148,4-3-156,-18 18-913,43-46-1,-69 66 820,0 1 0,0-1 0,0 1-1,0-1 1,0 1 0,0-1 0,-1 1 0,1-1 0,0-3-1,-4 0-505,-9 7 64,-8 10-219</inkml:trace>
</inkml:ink>
</file>

<file path=ppt/ink/ink3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09.329"/>
    </inkml:context>
    <inkml:brush xml:id="br0">
      <inkml:brushProperty name="width" value="0.05" units="cm"/>
      <inkml:brushProperty name="height" value="0.05" units="cm"/>
    </inkml:brush>
  </inkml:definitions>
  <inkml:trace contextRef="#ctx0" brushRef="#br0">1 0 15571,'3'17'2209,"8"2"-1217,7-6-416,2 0 1433,1-3-1249,2 1-672,-6-3 264,-3-1-152,-7 1-320</inkml:trace>
</inkml:ink>
</file>

<file path=ppt/ink/ink3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0.727"/>
    </inkml:context>
    <inkml:brush xml:id="br0">
      <inkml:brushProperty name="width" value="0.05" units="cm"/>
      <inkml:brushProperty name="height" value="0.05" units="cm"/>
    </inkml:brush>
  </inkml:definitions>
  <inkml:trace contextRef="#ctx0" brushRef="#br0">143 371 13947,'6'-3'575,"0"-1"0,-1 0 0,1 0 0,-1 0 1,5-6-1,-9 9-435,-1 1 0,1-1 0,0 0 0,-1 0 0,1 0 0,-1 0 0,1 1 0,-1-1 0,1 0 1,-1 0-1,0 0 0,1 0 0,-1 0 0,0 0 0,0 0 0,0 0 0,0-2 0,0 2-23,-1 0 0,1 0 0,0 0 0,-1 0 0,1 0 0,-1 1 1,0-1-1,1 0 0,-1 0 0,0 1 0,0-1 0,1 0 0,-1 1 0,0-1 0,0 1 0,0-1 0,0 1 0,1-1 0,-1 1 0,0 0 0,0-1 0,-2 1 1,-2-1 40,-1 0 0,0 0 1,1 1-1,-1 0 0,0 0 1,1 0-1,-1 1 0,1 0 1,-1 0-1,1 0 0,-1 1 1,1 0-1,0 0 0,0 0 1,0 1-1,0-1 0,-9 8 1,9-7-144,0 0 1,0 1-1,1-1 1,-1 1-1,1 0 1,0 0 0,0 1-1,1-1 1,-1 1-1,1 0 1,0 0-1,1 0 1,-1 1-1,1-1 1,0 0-1,0 1 1,-1 6 0,2-10-14,1-1 0,0 1 0,0-1 0,0 1 0,0-1 0,1 1 0,-1-1 0,0 1 0,1-1 0,-1 1 0,0-1 0,1 1 0,0-1 0,-1 0 0,1 1 0,0-1 0,0 0 0,0 1 0,0-1 0,0 0 0,1 1 0,1 0 1,-1 0 0,1-1 0,-1 0 1,1 0-1,-1 1 0,1-1 0,0-1 0,-1 1 1,1 0-1,5 0 0,2-1 5,-1 1 0,0-2 0,1 1 0,-1-1 0,0-1 0,11-2 1,-4-1 9,0-1 0,0 0 0,-1-2 0,23-13 0,-30 16 2,1-1-1,-1 0 1,0-1 0,0 0 0,-1 0-1,0 0 1,0-1 0,9-15 0,-11 13-3,-7 11-14,-5 20-14,6-17 8,0-1 0,1 1 0,0-1 0,0 1 0,0-1 0,0 1 0,1-1 0,-1 1 0,1-1 0,0 1 0,0-1 0,0 0 0,0 1 0,1-1 0,-1 0 0,1 0 0,0 0-1,0 0 1,0 0 0,0 0 0,0-1 0,1 1 0,-1-1 0,1 1 0,0-1 0,0 0 0,0 0 0,0 0 0,0-1 0,0 1 0,0-1 0,1 0 0,-1 1 0,0-1 0,1-1 0,-1 1 0,1 0 0,-1-1 0,1 0 0,6 0 0,3-1 9,-1 0 1,0-1-1,1 0 1,-1-1-1,0-1 1,0 1-1,0-2 1,-1 0-1,0 0 1,0-1-1,0-1 0,0 1 1,-1-2-1,0 1 1,-1-2-1,0 1 1,0-1-1,8-12 1,1-1 1,-2 0 1,-1-1 0,-1-1 0,-1 0 0,-1-1 0,-1-1-1,9-31 1,-15 37-39,0-2-1,3-24 0,-7 45 26,-1 0 1,0 0-1,0 0 0,0 0 0,1 0 0,-1 0 0,0 0 0,0 0 0,0 0 1,-1 0-1,1 0 0,0 0 0,0 0 0,0 0 0,-1 0 0,1 0 1,-1 0-1,1 0 0,-1 0 0,1 0 0,-1 0 0,0-1 0,0 2 1,0 0 0,0 1 0,0-1 0,1 0 0,-1 1 0,0-1 0,0 1 0,1-1 0,-1 0 0,0 1 0,0 0 0,1-1 0,-1 1 0,1-1-1,-1 1 1,1 0 0,-1-1 0,1 1 0,-1 0 0,1 0 0,-1-1 0,1 1 0,0 0 0,-1 1 0,-8 18-23,0 0 1,1 0 0,1 0-1,1 1 1,1 0 0,1 0-1,-2 32 1,5-40 13,1 1 0,0-1 1,1 1-1,1-1 0,0 1 0,1-1 1,0 0-1,1 0 0,0-1 0,1 1 1,0-1-1,1 0 0,9 13 0,52 61-613,-66-81 66,-10-9 276,-11-11-18,-17-19 397,2-1 1,0-3-1,3 0 0,-34-53 0,64 89-50,1 0-1,0 0 1,0 1-1,0-1 1,0 0-1,0 0 1,0 0-1,1 0 1,-1-1-1,1 1 1,-1-3-1,1 5-27,0 0 0,0-1-1,0 1 1,0-1-1,0 1 1,0 0 0,1-1-1,-1 1 1,0-1-1,0 1 1,0 0 0,1-1-1,-1 1 1,0 0-1,0-1 1,1 1 0,-1 0-1,0-1 1,1 1-1,-1 0 1,0 0 0,1 0-1,-1-1 1,1 1-1,-1 0 1,0 0 0,1 0-1,-1 0 1,1 0-1,-1-1 1,0 1 0,1 0-1,0 0 1,5 1 44,1-1 1,-1 1-1,1 0 0,-1 0 1,11 4-1,-8-2-94,124 31-1330,-116-31 1197,0-1 0,1 0 0,-1-1 0,1-1 0,30-3 0,-34 0 6,0-1 0,17-7 1</inkml:trace>
</inkml:ink>
</file>

<file path=ppt/ink/ink3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3.434"/>
    </inkml:context>
    <inkml:brush xml:id="br0">
      <inkml:brushProperty name="width" value="0.05" units="cm"/>
      <inkml:brushProperty name="height" value="0.05" units="cm"/>
    </inkml:brush>
  </inkml:definitions>
  <inkml:trace contextRef="#ctx0" brushRef="#br0">1 36 15275,'13'-26'2283,"-4"16"-963,-9 10-1251,1 0 0,-1 0 0,0 0 0,0 0 1,1 0-1,-1 1 0,0-1 0,0 0 0,1 0 0,-1 0 1,0 0-1,0 0 0,1 0 0,-1 0 0,0 1 1,0-1-1,1 0 0,-1 0 0,0 0 0,0 0 0,0 1 1,1-1-1,-1 0 0,0 0 0,0 1 0,0-1 1,0 0-1,0 0 0,1 1 0,-1-1 0,0 0 0,0 0 1,0 1-1,0-1 0,0 0 0,0 1 0,0-1 0,0 0 1,0 0-1,0 1 0,3 20 683,-2 1 0,0-1 1,-1 1-1,-4 33 0,0 1-324,2-32-320,1-12-64,1-1-1,0 1 1,0-1-1,4 18 0,-4-27-40,0-1 0,0 0 0,1 0 0,-1 0 1,0 0-1,1 1 0,-1-1 0,1 0 0,-1 0 0,1 0 0,-1 0 0,1 0 0,0 0 0,0 0 0,-1-1 0,1 1 0,0 0 0,0 0 0,0 0 0,0-1 0,0 1 0,0-1 0,0 1 0,0-1 0,0 1 1,0-1-1,2 1 0,0-1 2,0 0 1,-1 0 0,1 0 0,0 0 0,0-1-1,-1 1 1,1-1 0,-1 0 0,1 0 0,0 0-1,3-2 1,4-2 18,0-2 0,0 1 0,-1-1 0,15-13 0,86-101 411,-105 119-303,-4 10-61,-7 23-40,2-9-23,3-21-8,1 1 0,0 0 0,0 0-1,0-1 1,0 1 0,0 0 0,0 0-1,0-1 1,1 1 0,-1 0 0,0-1-1,1 1 1,0 0 0,-1-1 0,1 1-1,0-1 1,0 1 0,0-1 0,0 1-1,0-1 1,0 1 0,0-1 0,0 0-1,1 0 1,1 2 0,0-2 0,0 0 1,1 0 0,-1 0-1,1 0 1,-1 0 0,1-1-1,-1 0 1,1 0-1,-1 0 1,1 0 0,-1 0-1,5-1 1,10-3 6,0 0 0,-1-1 0,1-1 0,-1-1 0,31-16 0,-24 11-5,39-14 0,-62 26-3,-1-1 0,0 1-1,1 0 1,-1 0 0,0 0-1,1 0 1,-1 0 0,0-1-1,1 1 1,-1 0 0,0 0-1,1 0 1,-1 0 0,0 0-1,1 0 1,-1 0 0,1 0-1,-1 0 1,0 1 0,1-1-1,-1 0 1,0 0 0,1 0-1,-1 0 1,0 0 0,1 1-1,-1-1 1,0 0 0,0 0-1,1 0 1,-1 1 0,0-1-1,1 0 1,-1 1 0,0-1-1,0 0 1,0 0 0,1 1-1,-1-1 1,0 0 0,0 1-1,0-1 1,0 1 0,0-1-1,0 0 1,0 1 0,0-1-1,0 0 1,0 1 0,0-1-1,0 0 1,0 1-1,0-1 1,0 0 0,0 1-1,0-1 1,0 1 0,0-1-1,-9 28-166,6-20 17,1-4 173,1 0-296,-1 1-1,1 0 1,0 0-1,0 0 1,0 8-1,0-12 210,2 0-1,-1 0 1,0 0-1,0 0 0,0 0 1,0 0-1,0 0 1,1-1-1,-1 1 0,0 0 1,1 0-1,-1 0 1,1 0-1,-1-1 0,1 1 1,-1 0-1,1 0 1,0-1-1,-1 1 1,1-1-1,0 1 0,0 0 1,-1-1-1,1 1 1,0-1-1,0 0 0,0 1 1,-1-1-1,1 0 1,0 1-1,0-1 0,0 0 1,0 0-1,0 0 1,0 0-1,0 0 0,1 0 1,18-1-641,4-3-200</inkml:trace>
</inkml:ink>
</file>

<file path=ppt/ink/ink3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4.056"/>
    </inkml:context>
    <inkml:brush xml:id="br0">
      <inkml:brushProperty name="width" value="0.05" units="cm"/>
      <inkml:brushProperty name="height" value="0.05" units="cm"/>
    </inkml:brush>
  </inkml:definitions>
  <inkml:trace contextRef="#ctx0" brushRef="#br0">105 2 15571,'-9'-1'2753,"8"1"-2613,0 0-1,0 0 0,0 0 1,0 0-1,0 0 0,1 0 1,-1 0-1,0 0 1,0 0-1,0 0 0,0 0 1,1 1-1,-1-1 0,0 0 1,0 1-1,0-1 1,1 1-1,-1-1 0,0 0 1,1 1-1,-1 0 0,0-1 1,1 1-1,-1-1 1,1 1-1,-1 0 0,1-1 1,-1 1-1,1 0 0,-1 1 1,-4 5 248,-38 60 1299,39-60-1582,1 1 1,-1-1-1,1 1 0,1 0 0,0 0 0,0 0 0,-2 13 0,4-20-94,0 0 0,0 0 0,0 0 0,0 0 0,0-1 0,0 1 0,0 0 0,0 0 0,0 0 0,1 0 0,-1 0 0,0-1 0,0 1 0,1 0 0,-1 0 0,1-1 0,-1 1 0,0 0 0,1 0 0,0-1 0,-1 1 0,1 0 0,-1-1 0,1 1 0,1 0 0,-1-1 5,0 1 1,1-1-1,-1 1 0,0-1 1,1 0-1,-1 0 0,0 0 0,1 0 1,-1 0-1,0 0 0,1 0 1,-1 0-1,0 0 0,3-1 0,1-1 43,0 0 0,0 0-1,0 0 1,0-1 0,-1 1-1,1-1 1,5-4-1,-8 5-14,1-1 0,0 1 0,-1 0-1,0-1 1,0 1 0,1-1-1,-2 0 1,1 0 0,0 0 0,0 0-1,-1 0 1,0 0 0,0 0-1,1 0 1,-2 0 0,1-1 0,0 1-1,-1 0 1,1-1 0,-1 1-1,0-1 1,0 1 0,-1 0 0,1-1-1,-1 1 1,1 0 0,-1-1-1,0 1 1,-1 0 0,1 0 0,0 0-1,-1 0 1,1 0 0,-1 0-1,0 0 1,0 1 0,0-1 0,-1 0-1,1 1 1,-6-4 0,8 6-43,0 0 0,0-1 0,0 1 0,0 0 0,-1 0 1,1 0-1,0 0 0,0 0 0,0 0 0,0 0 0,0 0 0,0-1 0,0 1 1,0 0-1,-1 0 0,1 0 0,0 0 0,0 0 0,0-1 0,0 1 0,0 0 1,0 0-1,0 0 0,0 0 0,0 0 0,0-1 0,0 1 0,0 0 1,0 0-1,0 0 0,0 0 0,0-1 0,0 1 0,0 0 0,0 0 0,0 0 1,0 0-1,1 0 0,-1-1 0,0 1 0,0 0 0,0 0 0,0 0 0,0 0 1,0 0-1,0 0 0,0 0 0,1-1 0,-1 1 0,0 0 0,0 0 1,0 0-1,0 0 0,0 0 0,1 0 0,-1 0 0,0 0 0,0 0 0,0 0 1,1 0-1,18-4-102,34 2-294,-41 2 296,33-3-262,-30 1 202,0 1 1,0 1 0,0 0-1,28 4 1,-42-4 147,1 0 0,-1 1 0,0-1-1,0 0 1,0 0 0,1 1 0,-1-1 0,0 1 0,0-1 0,0 1 0,0 0 0,0-1 0,0 1 0,0 0 0,0 0 0,0 0 0,0 0 0,0 0 0,0 0 0,-1 0 0,1 0 0,0 0-1,-1 0 1,1 0 0,-1 0 0,1 0 0,-1 1 0,1-1 0,-1 2 0,0 2 10,0-1 0,-1 0-1,0 0 1,0 0 0,0 1 0,0-1-1,-3 5 1,2-5 15,1-1 0,0 1-1,-1 0 1,1 0 0,1 0 0,-2 8-1,2-11-6,0 0-1,1 0 1,-1 0-1,0-1 1,0 1-1,1 0 1,-1 0-1,1-1 1,-1 1-1,0 0 1,1-1-1,-1 1 1,1 0-1,-1-1 1,1 1-1,0-1 1,-1 1-1,1-1 1,0 1-1,-1-1 1,1 1-1,0-1 1,0 0-1,-1 1 1,1-1 0,0 0-1,0 0 1,0 1-1,-1-1 1,1 0-1,0 0 1,1 0-1,29-1 82,-31 0-87,16-2-43,0 0-1,22-10 0,-26 9-119,-1 0 0,1 0-1,0 1 1,0 1 0,19-2 0,-30 4 149,-1 0 0,0 0 0,1 0 1,-1 0-1,0 0 0,1 0 0,-1 0 0,0 0 1,1 1-1,-1-1 0,0 0 0,0 0 0,1 0 1,-1 0-1,0 0 0,1 1 0,-1-1 0,0 0 1,0 0-1,1 1 0,-1-1 0,0 0 0,0 0 1,0 1-1,1-1 0,-1 0 0,0 1 1,0-1-1,0 0 0,0 0 0,0 1 0,1-1 1,-1 0-1,0 1 0,-1 16-333,1-16 287,-1 1 1,1-1 0,0 0 0,0 0 0,-1 1 0,1-1 0,0 0 0,0 0-1,0 1 1,0-1 0,1 0 0,-1 0 0,0 1 0,1-1 0,-1 0 0,0 0-1,1 1 1,0-1 0,-1 0 0,1 0 0,0 0 0,0 1 0,11 3-156,5-2-75</inkml:trace>
</inkml:ink>
</file>

<file path=ppt/ink/ink3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4.831"/>
    </inkml:context>
    <inkml:brush xml:id="br0">
      <inkml:brushProperty name="width" value="0.05" units="cm"/>
      <inkml:brushProperty name="height" value="0.05" units="cm"/>
    </inkml:brush>
  </inkml:definitions>
  <inkml:trace contextRef="#ctx0" brushRef="#br0">72 0 13515,'0'2'1392,"-5"168"4179,-13 87-2721,13-197-2472,-8 208 556,13-258-844,0 0 0,1 0 0,1 0 0,-1 0 1,2 0-1,3 12 0,-6-22-80,0 0 1,0 0-1,0-1 0,0 1 1,0 0-1,1 0 1,-1 0-1,0-1 1,0 1-1,0 0 1,0 0-1,0-1 0,0 1 1,0 0-1,0 0 1,1 0-1,-1 0 1,0-1-1,0 1 0,0 0 1,0 0-1,1 0 1,-1 0-1,0 0 1,0-1-1,0 1 0,1 0 1,-1 0-1,0 0 1,0 0-1,0 0 1,1 0-1,-1 0 1,0 0-1,0 0 0,1 0 1,-1 0-1,0 0 1,0 0-1,0 0 1,1 0-1,-1 0 0,0 0 1,0 0-1,1 0 1,-1 0-1,0 0 1,0 0-1,0 1 0,1-1 1,-1 0-1,0 0 1,0 0-1,0 0 1,0 0-1,1 1 1,-1-1-1,0 0 0,0 0 1,0 0-1,0 1 1,0-1-1,0 0 1,1 0-1,-1 1 0,4-19 298,-3-6-234,-1 1 1,-1 0-1,-1 0 1,-1 0-1,-1 0 1,-2 0-1,0 1 0,-1-1 1,-1 2-1,-15-29 1,24 49-83,-1 1 1,0 0-1,0 0 1,0 0 0,0 0-1,0-1 1,0 1-1,0 0 1,0 0-1,1 0 1,-1 0 0,0 0-1,0-1 1,0 1-1,0 0 1,0 0-1,1 0 1,-1 0 0,0 0-1,0 0 1,0 0-1,0 0 1,1 0-1,-1 0 1,0 0-1,0-1 1,0 1 0,1 0-1,-1 0 1,0 0-1,0 0 1,0 1-1,1-1 1,-1 0 0,0 0-1,0 0 1,0 0-1,0 0 1,1 0-1,-1 0 1,0 0 0,0 0-1,0 0 1,0 0-1,1 1 1,-1-1-1,0 0 1,0 0-1,0 0 1,20 6-113,-6-2-7,-4-2-242,0 0-1,1-1 1,-1 0 0,0-1 0,22-1-1,-26 0 27,0 0 0,0-1 1,0 0-1,0 0 0,0 0 0,-1-1 0,1 1 0,0-2 0,-1 1 0,0 0 0,7-7 0,5-6-749</inkml:trace>
</inkml:ink>
</file>

<file path=ppt/ink/ink3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5.511"/>
    </inkml:context>
    <inkml:brush xml:id="br0">
      <inkml:brushProperty name="width" value="0.05" units="cm"/>
      <inkml:brushProperty name="height" value="0.05" units="cm"/>
    </inkml:brush>
  </inkml:definitions>
  <inkml:trace contextRef="#ctx0" brushRef="#br0">15 0 14459,'-1'2'280,"0"0"0,0 0 0,0 0-1,0 0 1,0 0 0,1 0 0,-1 0 0,1 0-1,-1 0 1,1 0 0,0 0 0,0 0 0,0 0-1,0 0 1,0 3 0,5 37 1471,-4-36-1400,10 47 1096,-6-33-1070,-1 1 0,-1-1 1,-1 1-1,-1 22 0,-3-24 50,-8 33 0,-2 5 64,12-57-488,-14 180 1008,14-154-873,1 1-1,1-1 1,1 1-1,11 45 1,-14-71-121,1 0 0,-1 0 0,0 1 0,1-1 0,-1 0 1,0 0-1,1 0 0,-1 0 0,1 0 0,0 0 0,-1 0 0,1 0 0,0 0 0,0 0 1,0 0-1,-1 0 0,1 0 0,0 0 0,0-1 0,0 1 0,0 0 0,0-1 1,1 1-1,-1-1 0,0 1 0,0-1 0,0 0 0,0 1 0,1-1 0,-1 0 0,0 0 1,0 0-1,0 0 0,1 0 0,-1 0 0,0 0 0,0 0 0,1 0 0,-1-1 0,0 1 1,0 0-1,0-1 0,0 1 0,0-1 0,2-1 0,7-3 90,-2-1 0,1 0 1,-1 0-1,12-11 0,-14 12-70,49-48 252,-29 27-277,38-29 1,-63 54-21,-1 1 1,1-1-1,0 0 1,-1 1-1,1-1 1,0 1-1,0-1 1,0 1-1,-1 0 1,1-1 0,0 1-1,0 0 1,0 0-1,0-1 1,0 1-1,0 0 1,-1 0-1,1 0 1,0 0-1,1 0 1,-1 1 1,-1-1 0,1 1 1,-1-1-1,1 0 0,-1 1 0,0-1 1,1 1-1,-1-1 0,0 1 0,1-1 0,-1 1 1,0-1-1,0 1 0,1-1 0,-1 1 1,0 0-1,0-1 0,0 1 0,0-1 1,0 1-1,0 0 0,0 0 0,0 7-47,-1 0 1,0 0-1,-3 12 0,2-12 8,-10 59-1842,17-76-1262,4-10 2425,2 1-33</inkml:trace>
</inkml:ink>
</file>

<file path=ppt/ink/ink3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6.173"/>
    </inkml:context>
    <inkml:brush xml:id="br0">
      <inkml:brushProperty name="width" value="0.05" units="cm"/>
      <inkml:brushProperty name="height" value="0.05" units="cm"/>
    </inkml:brush>
  </inkml:definitions>
  <inkml:trace contextRef="#ctx0" brushRef="#br0">27 1 14859,'-4'14'1012,"0"-1"0,2 1-1,0 0 1,-1 25 0,1-8 655,-7 135 1262,9-142-2558,1 0-1,2-1 1,0 1 0,13 45 0,-14-63-442,1 1 0,-1-1-1,1 0 1,1 0 0,-1 0-1,1-1 1,0 1 0,0-1-1,1 0 1,0 0 0,7 6-1,-10-10 42,0 1 0,0 0 0,0-1-1,1 0 1,-1 0 0,0 0-1,1 0 1,-1 0 0,1 0-1,0 0 1,-1-1 0,1 1-1,-1-1 1,1 0 0,0 0 0,-1 0-1,1 0 1,0 0 0,-1-1-1,1 1 1,-1-1 0,1 0-1,0 0 1,-1 0 0,0 0-1,1 0 1,-1 0 0,0 0 0,1-1-1,-1 1 1,3-4 0,-2 2 21,0 0 1,0 0-1,-1 0 1,1 0-1,-1 0 1,0 0-1,0-1 1,0 1 0,0-1-1,-1 1 1,1-1-1,-1 0 1,0 1-1,1-6 1,-2 9 13,-1 0 0,1 1 0,0-1 0,0 0 1,0 0-1,0 0 0,0 0 0,0 0 0,0 0 0,-1 0 0,1 1 1,0-1-1,0 0 0,0 0 0,0 0 0,-1 0 0,1 0 0,0 0 1,0 0-1,0 0 0,0 0 0,-1 0 0,1 0 0,0 0 0,0 0 1,0 0-1,0 0 0,-1 0 0,1 0 0,0 0 0,0 0 0,0 0 1,0 0-1,-1 0 0,1 0 0,0 0 0,0 0 0,0-1 0,0 1 1,0 0-1,-1 0 0,1 0 0,0 0 0,0 0 0,0 0 0,0-1 0,0 1 1,0 0-1,0 0 0,0 0 0,0 0 0,-1 0 0,1-1 0,0 1 1,0 0-1,0 0 0,0 0 0,0-1 0,-9 15 125,8-12-121,0 1 0,0-1 0,0 0 0,0 1 0,1-1 0,-1 1 0,1 0-1,0-1 1,0 1 0,0-1 0,0 1 0,0-1 0,1 1 0,-1-1 0,1 1 0,-1-1-1,1 1 1,0-1 0,0 1 0,0-1 0,1 0 0,-1 0 0,0 1 0,1-1 0,-1 0-1,1 0 1,0-1 0,0 1 0,0 0 0,0 0 0,0-1 0,0 1 0,0-1 0,0 0-1,0 0 1,1 0 0,2 1 0,3 1-14,-1-1 1,1-1-1,0 1 0,-1-1 1,1-1-1,0 0 0,0 0 0,0 0 1,-1-1-1,1 0 0,10-3 1,25-12-190,-35 12 65,0 0 0,0 1-1,1 0 1,14-2 0,-23 5 121,0 0 0,1 0 1,-1 0-1,0 0 1,0 0-1,0 0 1,1 0-1,-1 0 1,0 0-1,0 0 1,0 0-1,1 1 1,-1-1-1,0 0 1,0 0-1,0 0 1,1 0-1,-1 0 1,0 1-1,0-1 1,0 0-1,0 0 1,0 0-1,0 1 1,1-1-1,-1 0 0,0 0 1,0 0-1,0 1 1,0-1-1,0 0 1,0 0-1,0 1 1,0-1-1,0 0 1,0 0-1,0 0 1,0 1-1,0-1 1,0 0-1,0 0 1,0 1-1,-2 11-22,1-10 17,-6 55 157,2-1 1,2 65-1,-5 63-212,5-161-16,-1 0 1,-1 0-1,-1 0 0,0-1 0,-19 39 0,22-56 112,0 1-1,-1-1 0,0 0 1,0 0-1,0 0 0,-9 8 1,12-12 0,0 0 0,-1 0 0,1 0 1,0-1-1,0 1 0,0 0 0,-1-1 1,1 1-1,0-1 0,-1 1 0,1-1 1,0 0-1,-1 1 0,1-1 1,-3 0-1,3 0 2,0-1-1,0 1 1,0 0 0,0-1 0,0 1 0,0-1-1,1 1 1,-1-1 0,0 0 0,0 1 0,0-1-1,1 0 1,-1 0 0,0 1 0,1-1 0,-1 0-1,1 0 1,-1 0 0,1 0 0,-1 0 0,1 0-1,0 0 1,-1 0 0,1-1 0,-3-9 124,1 1 0,0-1 0,1 1 0,0-1 0,1 0 0,1-15 0,10-65 258,-10 86-401,6-34 14,1 0 0,23-65-1,-25 89-137,1 0 0,0 0 0,0 0-1,2 1 1,-1 0 0,2 1-1,0 0 1,1 1 0,16-16-1,-21 23-15,1 1-1,0 0 0,1 0 0,-1 0 1,1 1-1,-1 0 0,1 0 0,0 1 1,0 0-1,0 1 0,1-1 0,14 1 0,13-2-331</inkml:trace>
</inkml:ink>
</file>

<file path=ppt/ink/ink3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49.506"/>
    </inkml:context>
    <inkml:brush xml:id="br0">
      <inkml:brushProperty name="width" value="0.05" units="cm"/>
      <inkml:brushProperty name="height" value="0.05" units="cm"/>
    </inkml:brush>
  </inkml:definitions>
  <inkml:trace contextRef="#ctx0" brushRef="#br0">0 23 8354,'5'5'736,"-3"1"-528,-1-1-112,2-2 384,-1-3-296,1-3-360,1 0-152,1-3-552,-3-2 712,1-3-144,0 1-120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8.173"/>
    </inkml:context>
    <inkml:brush xml:id="br0">
      <inkml:brushProperty name="width" value="0.05" units="cm"/>
      <inkml:brushProperty name="height" value="0.05" units="cm"/>
    </inkml:brush>
  </inkml:definitions>
  <inkml:trace contextRef="#ctx0" brushRef="#br0">5 351 19268,'66'-153'5291,"3"4"-4515,-66 144-792,-1 0-33,0-1-1,1 1 1,0 0 0,0 0-1,0 0 1,8-8-1,-11 13 47,0 0 0,0 0-1,0 0 1,0 0 0,0 0-1,1 0 1,-1 0 0,0 0-1,0 0 1,0 0 0,0 0-1,1 0 1,-1 0-1,0 0 1,0 0 0,0 0-1,0 0 1,0 0 0,1 0-1,-1 0 1,0 0 0,0 0-1,0 1 1,0-1 0,0 0-1,1 0 1,-1 0 0,0 0-1,0 0 1,0 0 0,0 0-1,0 1 1,0-1 0,0 0-1,0 0 1,0 0 0,1 0-1,-1 0 1,0 0 0,0 1-1,0-1 1,0 0-1,0 0 1,0 0 0,0 0-1,0 1 1,0-1 0,0 0-1,0 0 1,0 0 0,0 0-1,0 0 1,0 1 0,0-1-1,-1 0 1,1 0 0,0 0-1,0 0 1,0 0 0,0 1-1,0 23-113,0 1-1,-2 0 1,-5 25-1,-1 29 54,5-25 76,9 100 1,-2-121 32,2 0-1,1 0 1,1-1 0,16 38 0,8 1 5,11 29-29,-39-89-30,0 1 0,-1-1 0,-1 1 0,0 0 0,0 0 0,-1 19 0,-2-24 1,0-1 0,-1 1 0,0-1 0,0 1 0,0-1 1,-1 0-1,0 0 0,0 0 0,-1 0 0,0-1 0,0 1 0,0-1 0,0 0 0,-1 0 0,0-1 1,0 1-1,0-1 0,-6 4 0,-2 1 5,0-1 0,-1 0-1,1-1 1,-1 0 0,-1-1 0,-28 8 0,37-13 8,-1 1 0,0-1 0,0-1 0,1 1 0,-12-1 0,16-1-6,-1 1 0,1 0 0,0-1-1,0 1 1,-1-1 0,1 0 0,0 1-1,0-1 1,0 0 0,0-1-1,0 1 1,0 0 0,0 0 0,0-1-1,1 1 1,-1-1 0,0 0 0,1 1-1,-1-1 1,-1-2 0,1-1-12,0 0 0,0 0-1,1 0 1,-1-1 0,1 1 0,0 0 0,1 0 0,-1-1-1,1 1 1,0-1 0,0 1 0,2-11 0,2-5-84,12-37 0,-16 57 92,16-42-127,1 2 0,1 0 0,3 1 0,44-65 0,123-134-349,-8 51 516,-178 185-23,-2 3-10,0 0 0,1 0 1,-1 0-1,0 0 0,0 0 0,0 0 1,0 0-1,0 0 0,0 0 1,1 0-1,-1 0 0,0 0 1,0 0-1,0 0 0,0 0 1,0 0-1,0 1 0,0-1 1,1 0-1,-1 0 0,0 0 1,0 0-1,0 0 0,0 0 1,0 0-1,0 0 0,0 0 1,0 1-1,0-1 0,0 0 0,0 0 1,0 0-1,1 0 0,-1 0 1,0 0-1,0 1 0,0-1 1,0 0-1,0 0 0,0 0 1,0 0-1,0 0 0,0 0 1,0 1-1,0-1 0,-1 0 1,1 0-1,0 0 0,0 0 1,0 0-1,0 0 0,0 1 1,0-1-1,0 0 0,0 0 0,-1 10 37,-1 3 59,1 0 0,0 1 1,1-1-1,2 28 1,-2-39-84,1-1 0,-1 1-1,0 0 1,1 0 0,-1 0 0,1 0 0,0 0 0,-1 0 0,1 0 0,0 0-1,0-1 1,0 1 0,0 0 0,1-1 0,-1 1 0,0-1 0,1 1 0,-1-1-1,1 0 1,-1 0 0,1 1 0,0-1 0,-1 0 0,1 0 0,0-1 0,0 1-1,0 0 1,-1-1 0,1 1 0,0-1 0,0 1 0,0-1 0,0 0 0,0 0-1,0 0 1,0 0 0,0 0 0,0 0 0,0-1 0,0 1 0,0-1 0,0 1-1,0-1 1,2-1 0,7-2 18,0-1 0,0 0 0,-1-1 1,1 0-1,-1-1 0,-1 0 0,1-1 0,-1 0 0,0 0 0,9-13 0,-1 1 3,-2 0 0,-1-1-1,22-42 1,-30 52-9,-1 0 1,-1-1-1,6-22 0,-10 34-25,0 0 0,-1 0 0,1 0-1,0 1 1,0-1 0,-1 0-1,1 0 1,0 0 0,0 0 0,-1 0-1,1 1 1,0-1 0,0 0 0,-1 0-1,1 0 1,0 0 0,-1 0 0,1 0-1,0 0 1,-1 0 0,1 0 0,0 0-1,0 0 1,-1 0 0,1 0-1,0-1 1,0 1 0,-1 0 0,1 0-1,0 0 1,-1 0 0,1 0 0,0 0-1,0-1 1,0 1 0,-1 0 0,1 0-1,0 0 1,0-1 0,0 1 0,-1 0-1,1 0 1,0-1 0,0 1 0,0 0-1,0 0 1,0-1 0,0 1-1,-1 0 1,1-1 0,0 1 0,0 0-1,0 0 1,0-1 0,0 1 0,0 0-1,0-1 1,0 1 0,0 0 0,1 0-1,-1-1 1,0 1 0,0 0 0,0-1-1,0 1 1,-4 5 16,0 0 0,0 1 1,1 0-1,0-1 0,0 1 0,0 0 1,0 1-1,-2 10 0,-12 58 87,16-66-91,-3 9 22,1 1 1,1 0 0,1 27-1,1-41-65,0-1 0,0 0 0,1 0 0,-1 1 0,1-1 0,0 0 0,0 0 0,1 0 0,-1 0 0,1 0 0,0 0 0,0 0 0,0-1 0,0 1 0,1-1 0,0 1 0,-1-1 0,1 0 0,0 0 0,1 0 0,5 4 0,-5-5-26,0-1 0,1 0 1,-1 0-1,0 0 1,0-1-1,0 1 1,0-1-1,1 0 1,-1 0-1,0-1 0,0 1 1,0-1-1,1 0 1,-1 0-1,0 0 1,0-1-1,0 1 0,-1-1 1,1 0-1,0 0 1,-1 0-1,6-5 1,32-29-309</inkml:trace>
</inkml:ink>
</file>

<file path=ppt/ink/ink3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6:50.738"/>
    </inkml:context>
    <inkml:brush xml:id="br0">
      <inkml:brushProperty name="width" value="0.05" units="cm"/>
      <inkml:brushProperty name="height" value="0.05" units="cm"/>
    </inkml:brush>
  </inkml:definitions>
  <inkml:trace contextRef="#ctx0" brushRef="#br0">1 945 13067,'9'-244'5288,"0"-13"-4687,-10 163-556,7-151 46,-6 238-86,2-1 0,-1 0 0,1 1 0,0-1 1,1 1-1,0-1 0,0 1 0,5-8 0,-7 13-4,0 0 1,1 0-1,-1 0 0,1 0 1,-1 0-1,1 1 0,0-1 1,-1 1-1,1-1 0,0 1 1,0-1-1,0 1 1,0 0-1,0 0 0,1 0 1,-1 0-1,0 0 0,0 1 1,1-1-1,-1 0 0,0 1 1,1 0-1,-1 0 1,1 0-1,-1 0 0,0 0 1,1 0-1,-1 0 0,1 1 1,-1 0-1,3 0 0,-3 0 5,1 1-1,-1-1 1,0 1-1,1-1 1,-1 1-1,0 0 1,0 0-1,0 0 1,0 0-1,0 0 0,0 1 1,-1-1-1,1 0 1,1 5-1,17 40 120,-16-36-90,10 31 151,9 47 0,1 6 69,25 87 552,-22-78-295,-12-43-313,-7-25-115,1 0 0,2-1 0,2 0 0,27 54 1,-38-86-71,0 1 0,1-1 0,-1 0 0,1 0 0,-1 0 0,1 0 0,0-1 0,0 1 0,1-1 0,-1 1 0,0-1 0,5 2 0,2 0 20,-1-1 0,0-1 0,16 3 0,-14-2-24,-10-3-7,0 0 0,0 0 0,0 1 0,0-1 0,0 0 0,0 0 0,-1 0 0,1 0 0,0 0 0,0 0 0,0 0 0,0 0 0,0-1 0,0 1 0,1 0 0,-1-1 3,-1 0 1,1 0-1,-1 0 0,1 0 0,0 0 1,-1 0-1,0 0 0,1 0 1,-1 0-1,0 0 0,1 0 1,-1 0-1,0 0 0,0-2 0,3-26 74,-2 0 0,-1-1-1,-5-46 1,1 32-57,-13-84-31,-1-20-92,19 136 90,1 1 0,-1 0 0,2-1 0,0 1 0,0 0 0,1 0 0,0 0 0,1 1 0,0-1 0,0 1 0,13-16 0,-17 24 8,0 1 1,-1 0 0,1 0-1,0 0 1,0 0 0,0 0-1,0 0 1,0 0-1,0 0 1,1 1 0,-1-1-1,0 0 1,0 0 0,1 1-1,-1-1 1,0 1-1,1 0 1,-1-1 0,0 1-1,1 0 1,-1 0-1,3 0 1,-2 0-2,-1 0 0,1 1 0,0 0 0,0-1 0,0 1 0,0 0 0,0 0 0,-1 0 0,1 0 0,0 0-1,-1 1 1,1-1 0,2 3 0,1 2-4,0 0-1,-1 1 1,0-1-1,0 1 1,0 0-1,0 0 1,1 8-1,22 72-2,-13-38 47,3-1 1,36 76 0,-45-108-28,-1-3 2,-1 0 0,2 0 0,-1-1 0,2-1-1,13 16 1,-14-23-315,-6-9-214,-6-12-2,-8 2 306,-5-1-77</inkml:trace>
</inkml:ink>
</file>

<file path=ppt/ink/ink3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04.169"/>
    </inkml:context>
    <inkml:brush xml:id="br0">
      <inkml:brushProperty name="width" value="0.05" units="cm"/>
      <inkml:brushProperty name="height" value="0.05" units="cm"/>
    </inkml:brush>
  </inkml:definitions>
  <inkml:trace contextRef="#ctx0" brushRef="#br0">21 7 4929,'0'1'-144,"-4"-1"-272,1-1-160,-1-3-456,-1 1 664,4 3 736,-2 2-224</inkml:trace>
</inkml:ink>
</file>

<file path=ppt/ink/ink3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05.499"/>
    </inkml:context>
    <inkml:brush xml:id="br0">
      <inkml:brushProperty name="width" value="0.05" units="cm"/>
      <inkml:brushProperty name="height" value="0.05" units="cm"/>
    </inkml:brush>
  </inkml:definitions>
  <inkml:trace contextRef="#ctx0" brushRef="#br0">17 41 5897,'-8'-17'2200,"7"16"-1505,0-1 0,0 0 1,0 0-1,0 0 0,1 0 0,-1 0 0,1 0 0,-1 0 0,0-4 1,1 6-579,0 3 151,0 0 0,0 0 0,0-1 0,0 1 0,0 0 0,1 0 0,-1-1 0,1 1 0,0 0 0,0-1 0,0 1 0,0 0 0,0-1 0,0 0 0,1 1 0,-1-1 0,4 4 0,-3-4-193,0 0 1,0 0 0,-1 0 0,1 0-1,-1 0 1,0 0 0,1 0 0,-1 0 0,0 1-1,0-1 1,-1 0 0,1 1 0,0 3-1,7 15 141,-4-13-184,-1 0 0,0 1 0,0 0 1,-1 0-1,0 0 0,1 12 0,5 25 0,3-10-22,32 101 14,-38-122-21,-2 0 0,0 0 1,0 0-1,-1 26 1,4 16 3,0-4-1,-4-29 1,2 0-1,10 41 0,-6-43-19,16 29-1,-24-50 5,-2-2-149,0 0-1,1 1 1,-1-1 0,0 0-1,1 0 1,-1 0-1,1 0 1,-1 0 0,1-1-1,-1 1 1,1 0 0,0-1-1,0 1 1,-2-3 0,-16-24-929,7 11 455</inkml:trace>
</inkml:ink>
</file>

<file path=ppt/ink/ink3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05.903"/>
    </inkml:context>
    <inkml:brush xml:id="br0">
      <inkml:brushProperty name="width" value="0.05" units="cm"/>
      <inkml:brushProperty name="height" value="0.05" units="cm"/>
    </inkml:brush>
  </inkml:definitions>
  <inkml:trace contextRef="#ctx0" brushRef="#br0">1 1 13651,'1'9'210,"1"0"1,0 1-1,0-1 1,1 0-1,0 0 1,1 0-1,0-1 0,0 1 1,7 8-1,8 20 137,5 23 377,-3 2 0,-2 0 1,11 77-1,-25-125-580,-2-27-55,-2-35 63,-1 43-108,-4-93 541,1 65-267,1 1 1,2-1 0,1 1-1,10-59 1,2 67 22,-6 10-275</inkml:trace>
</inkml:ink>
</file>

<file path=ppt/ink/ink3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12.249"/>
    </inkml:context>
    <inkml:brush xml:id="br0">
      <inkml:brushProperty name="width" value="0.05" units="cm"/>
      <inkml:brushProperty name="height" value="0.05" units="cm"/>
    </inkml:brush>
  </inkml:definitions>
  <inkml:trace contextRef="#ctx0" brushRef="#br0">21 34 14203,'0'-2'170,"0"1"0,0 0-1,0 0 1,-1-1 0,1 1 0,0 0-1,0-1 1,-1 1 0,1 0 0,-1 0 0,1 0-1,-1-1 1,1 1 0,-1 0 0,0 0 0,1 0-1,-1 0 1,0 0 0,0 0 0,0 0-1,0 0 1,0 1 0,0-1 0,0 0 0,-1 0-1,-2-4 3251,7 13-2531,2 5-612,12 42 54,3-1 1,2-1 0,34 61-1,-43-93-174,-10-16-479,-11-19-1083,6 11 1110,-19-23-639,8 12 297</inkml:trace>
</inkml:ink>
</file>

<file path=ppt/ink/ink3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12.668"/>
    </inkml:context>
    <inkml:brush xml:id="br0">
      <inkml:brushProperty name="width" value="0.05" units="cm"/>
      <inkml:brushProperty name="height" value="0.05" units="cm"/>
    </inkml:brush>
  </inkml:definitions>
  <inkml:trace contextRef="#ctx0" brushRef="#br0">1 125 12299,'0'4'2540,"1"2"-2046,0-1 0,1 0 1,0 0-1,0 0 0,0-1 0,1 1 0,-1 0 0,6 6 0,31 38 644,-29-37-695,-3-4-254,53 59 1037,-54-61-1057,0 0-1,1-1 1,0 1 0,0-2 0,0 1 0,0-1-1,1 0 1,10 4 0,-17-8-134,0 0 0,0 0 0,0 0 1,0 0-1,0 0 0,0 0 0,0 0 0,-1 0 0,1 0 0,0 0 0,0 0 1,0 0-1,0-1 0,0 1 0,0 0 0,0-1 0,0 1 0,0-1 0,-1 1 0,1-1 1,0 0-1,0 1 0,0-1 0,-1 0 0,1 1 0,-1-1 0,1 0 0,0 0 1,-1 1-1,1-1 0,-1 0 0,1 0 0,-1 0 0,0 0 0,1 0 0,-1 0 1,0 0-1,0 0 0,0 0 0,0 1 0,0-3 0,2-7 137,-1 0-1,-1 1 0,0-14 1,0 14-39,0-19 77,1-23-769,-3 1 1,-10-65-1,7 97 178,-5 1-118</inkml:trace>
</inkml:ink>
</file>

<file path=ppt/ink/ink3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7.424"/>
    </inkml:context>
    <inkml:brush xml:id="br0">
      <inkml:brushProperty name="width" value="0.05" units="cm"/>
      <inkml:brushProperty name="height" value="0.05" units="cm"/>
    </inkml:brush>
  </inkml:definitions>
  <inkml:trace contextRef="#ctx0" brushRef="#br0">42 16 17620,'-3'-13'1731,"0"10"-402,-6 18 372,-3 33-358,6-17-1002,2 0 0,-1 43 0,5-59-287,1-1 1,0 1-1,1-1 1,0 1-1,1-1 1,1 0-1,7 19 1,-10-30-39,0-1 1,1 1 0,-1 0-1,1-1 1,-1 1 0,1-1 0,0 0-1,0 1 1,0-1 0,0 0-1,1 0 1,-1 0 0,0-1-1,1 1 1,-1 0 0,1-1-1,3 2 1,-3-2-3,-1-1 1,1 0-1,-1 1 0,1-1 0,-1 0 0,1 0 1,-1 0-1,1-1 0,0 1 0,-1 0 0,1-1 1,-1 0-1,0 0 0,1 0 0,-1 0 0,0 0 1,1 0-1,-1 0 0,0-1 0,3-2 1,6-6 33,0 0 1,-1 0 0,0-1-1,-1 0 1,0-1 0,-1 0 0,11-21-1,-8 11 2,-1 0 0,-1-1 0,10-40 0,-23 82-85,1 1 0,-1 38 0,4-48 37,1 0-1,0 0 0,0 0 0,3 10 0,-3-16 7,0 0-1,1 0 1,-1 0-1,1 0 1,0 0 0,0-1-1,0 1 1,1-1-1,-1 1 1,1-1-1,3 3 1,-3-3 5,0-1-1,1 0 1,-1 0 0,1 0-1,0 0 1,0-1-1,0 0 1,0 1 0,0-1-1,0 0 1,0-1 0,0 1-1,0-1 1,0 0-1,0 0 1,0 0 0,0-1-1,0 1 1,0-1 0,0 0-1,6-2 1,5-2 33,-1 0 0,0-1 0,0-1 0,19-12 0,26-26 92,-44 32-115,1 1 0,1 0 0,18-9-1,-35 21-22,1 0-1,-1-1 1,0 1-1,1 0 1,-1 0-1,1 0 1,-1 0 0,1 0-1,-1 0 1,1 0-1,-1 0 1,1 0-1,-1 0 1,1 0-1,-1 1 1,1-1-1,-1 0 1,0 0-1,1 0 1,-1 0-1,1 1 1,-1-1-1,0 0 1,1 1-1,-1-1 1,1 0-1,-1 0 1,0 1-1,1-1 1,-1 1-1,0-1 1,0 0-1,1 1 1,-1-1-1,0 1 1,0-1-1,0 1 1,0-1-1,1 0 1,-1 1-1,0-1 1,0 1-1,0-1 1,0 2-1,4 28-13,-3-20 13,1 2-6,4 23 38,-6-34-27,1 1 0,-1-1 0,1 0 0,0 1-1,-1-1 1,1 0 0,0 1 0,0-1 0,0 0-1,0 0 1,0 0 0,0 0 0,0 0-1,0 0 1,1 0 0,-1 0 0,0 0 0,1 0-1,1 0 1,-3-1-26,1 0-1,-1 0 1,0 1 0,0-1-1,1 0 1,-1 0 0,0 0-1,1 0 1,-1 0 0,0 0-1,0 0 1,1 0 0,-1 0-1,0 0 1,1 0 0,-1 0-1,0 0 1,0-1 0,1 1-1,-1 0 1,0 0 0,0 0-1,1 0 1,-1 0 0,0 0-1,0-1 1,1 1 0,-1 0-1,0 0 1,0 0 0,0-1-1,0 1 1,1 0 0,-1 0-1,0-1 1,0 1 0,0 0-1,0 0 1,0-1 0,0 1-1,0 0 1,1-1-1,-1 1 1,0 0 0,0 0-1,0-1 1,0 1 0,0 0-1,0 0 1,0-1 0,-1 1-1,1 0 1,0-1 0,0 1-1,0 0 1,-5-18-773,1 9 387</inkml:trace>
</inkml:ink>
</file>

<file path=ppt/ink/ink3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8.092"/>
    </inkml:context>
    <inkml:brush xml:id="br0">
      <inkml:brushProperty name="width" value="0.05" units="cm"/>
      <inkml:brushProperty name="height" value="0.05" units="cm"/>
    </inkml:brush>
  </inkml:definitions>
  <inkml:trace contextRef="#ctx0" brushRef="#br0">1 166 17340,'6'-11'1146,"0"1"1,0 0 0,2 1-1,-1-1 1,14-12 0,-10 11-662,1 1 1,0 1 0,0 0-1,18-9 1,-20 12-439,0 1 1,0 0-1,1 1 1,-1 0-1,1 1 1,0 0-1,0 1 1,0 0-1,0 1 1,0 0-1,0 0 1,1 2-1,-1-1 1,17 4 0,-22-2-46,-1 0 0,1 0 1,-1 0-1,0 1 0,0 0 1,0 0-1,0 1 0,-1-1 1,1 1-1,-1 0 0,0 0 1,0 1-1,0-1 0,-1 1 1,0-1-1,0 1 0,0 1 1,0-1-1,-1 0 0,1 0 1,-2 1-1,3 8 0,-1-5-109,-1 0 0,-1 0 0,1 0 0,-1 0 0,-1 0 0,0 1 0,0-1 0,-1 0 0,0 0 0,-1 0 0,0 0 0,0 0 0,-6 15 0,1-15-1265,1-11 240,-1-18 70,5-2 293</inkml:trace>
</inkml:ink>
</file>

<file path=ppt/ink/ink3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8.837"/>
    </inkml:context>
    <inkml:brush xml:id="br0">
      <inkml:brushProperty name="width" value="0.05" units="cm"/>
      <inkml:brushProperty name="height" value="0.05" units="cm"/>
    </inkml:brush>
  </inkml:definitions>
  <inkml:trace contextRef="#ctx0" brushRef="#br0">0 179 14195,'2'2'299,"-1"-1"0,0 0 0,1 1 0,-1-1 0,1 0 0,-1 0 0,1 0 0,-1 0 0,1 0 0,0 0 0,-1 0 0,1-1 0,0 1 0,0 0 0,0-1 0,-1 0 0,1 1 0,0-1 0,0 0 0,3 0 0,-1-1 0,0 1 0,0-1 0,0 0 0,-1 0 0,1-1 0,0 1 0,0-1 0,-1 0 0,5-3 0,2-1-16,-1-1 1,-1 0-1,1-1 0,-1 0 0,0 0 1,7-12-1,-11 14-203,0 0-1,-1 0 1,1-1 0,-1 0 0,-1 1-1,1-1 1,2-15 0,-5 21-75,1-1 0,-1 0 0,0 1 0,1-1 0,-1 1 0,0-1 0,0 0 0,-1 1 1,1-1-1,0 0 0,0 1 0,-1-1 0,1 1 0,-1-1 0,1 1 0,-1-1 0,0 1 0,0-1 0,0 1 0,1-1 0,-1 1 0,0 0 0,-1 0 0,1 0 0,0-1 0,0 1 1,0 0-1,-1 0 0,1 0 0,-1 1 0,1-1 0,-1 0 0,1 1 0,-1-1 0,1 0 0,-1 1 0,1 0 0,-1-1 0,0 1 0,-2 0 0,0 0-6,0 0 0,0 0-1,0 1 1,0 0-1,0-1 1,0 1 0,0 1-1,0-1 1,0 1-1,0-1 1,0 1 0,1 0-1,-1 0 1,1 1 0,0-1-1,-1 1 1,1 0-1,0 0 1,1 0 0,-1 0-1,-2 4 1,-2 1-12,2 1 0,-1 0 0,1 0 0,0 0 0,1 0 0,0 1 0,-3 14 0,5-17 6,0 1 1,1-1 0,1 1 0,-1 0-1,1-1 1,0 1 0,1-1-1,2 14 1,-3-18 4,1 0 0,0 0 0,0 0 0,0-1 0,0 1 0,1 0 1,-1 0-1,1-1 0,0 1 0,-1-1 0,1 0 0,0 1 0,1-1 0,-1 0 0,0 0 0,0 0 0,1-1 0,-1 1 0,1-1 0,0 1 0,-1-1 0,1 0 0,0 0 0,5 2 0,0-2-13,-1 0 0,0-1-1,1 0 1,-1 0 0,1 0-1,-1-1 1,0 0 0,1-1-1,-1 1 1,0-1 0,10-5-1,10-5-63,41-24 0,-20 9-10,-40 23 65,0 0-1,1 0 1,-1 1-1,1 0 0,13-2 1,-20 4 21,0 1 1,0 0-1,0 0 1,1 0-1,-1 0 0,0 0 1,0 0-1,0 1 1,0-1-1,0 1 1,0-1-1,0 1 1,0 0-1,-1 0 1,1 0-1,0 0 1,0 0-1,0 0 0,-1 0 1,1 1-1,-1-1 1,1 1-1,-1-1 1,0 1-1,1-1 1,-1 1-1,0 0 1,0 0-1,1 2 0,9 26-6,-9-22 25,1-1-1,-1 1 0,1-1 0,7 12 0,-9-18-7,0 1 0,0-1 0,0 1 0,1-1 1,-1 0-1,0 1 0,1-1 0,-1 0 0,1 0 0,-1 0 1,1 0-1,-1 0 0,1-1 0,-1 1 0,1 0 0,0-1 1,0 1-1,-1-1 0,1 0 0,0 1 0,0-1 0,-1 0 1,1 0-1,0 0 0,2-1 0,8-1 9,0-2 1,0 1-1,0-2 0,-1 0 0,0 0 1,0-1-1,17-11 0,-18 10-58,1 1 1,-1 0-1,2 0 0,-1 1 0,0 0 1,1 1-1,20-4 0,-29 8 18,0 0 0,1 0 0,-1 0-1,0 1 1,1-1 0,-1 1 0,0 0 0,0 0-1,1 0 1,-1 0 0,0 1 0,0-1 0,0 1 0,-1 0-1,1 0 1,0 0 0,-1 0 0,1 0 0,-1 0-1,1 1 1,1 3 0,-2-4 17,0 1 1,1-1-1,-1 1 1,1-1-1,-1 0 1,1 0-1,0 0 1,0 0-1,0 0 0,0-1 1,0 1-1,0-1 1,0 0-1,0 0 1,0 0-1,1 0 1,-1 0-1,1-1 0,-1 0 1,4 0-1,5-2-51,-1-1-1,0 0 1,1 0 0,-2-2-1,1 1 1,15-10-1,-13 7-306,-1 1-1,1 0 1,21-5-1,-32 10 298,0 1-1,-1 0 1,1-1-1,0 1 1,-1 0-1,1 0 1,0 1 0,0-1-1,-1 0 1,1 0-1,0 1 1,-1-1 0,1 1-1,-1 0 1,1-1-1,-1 1 1,1 0 0,-1 0-1,1 0 1,-1 0-1,0 0 1,1 0 0,-1 0-1,0 0 1,0 1-1,0-1 1,0 0 0,0 1-1,0-1 1,0 1-1,0-1 1,-1 1 0,1 0-1,-1-1 1,1 4-1,0-2-105,0 0 0,0 1-1,-1-1 1,1 0 0,-1 1-1,0-1 1,0 0 0,0 1-1,0-1 1,-1 0 0,1 1-1,-1-1 1,0 0 0,0 0-1,0 0 1,-1 0 0,-1 4-1,-3-3-196,1-11-94</inkml:trace>
</inkml:ink>
</file>

<file path=ppt/ink/ink3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9.500"/>
    </inkml:context>
    <inkml:brush xml:id="br0">
      <inkml:brushProperty name="width" value="0.05" units="cm"/>
      <inkml:brushProperty name="height" value="0.05" units="cm"/>
    </inkml:brush>
  </inkml:definitions>
  <inkml:trace contextRef="#ctx0" brushRef="#br0">166 18 14163,'-15'99'4603,"-13"72"-767,-85 289 272,104-411-3726,21-70 283,81-267 31,-28 74-757,-44 158-135,46-93-1,-64 144 165,0-1 0,0 1 0,1-1 0,-1 1 1,1 1-1,1-1 0,-1 0 0,0 1 0,1 0 0,7-5 0,-9 7 3,0 1-1,1-1 1,-1 1 0,0 0 0,0 0 0,1 1 0,-1-1-1,1 0 1,-1 1 0,0 0 0,1 0 0,-1 0 0,1 0-1,-1 1 1,1-1 0,-1 1 0,0 0 0,1 0-1,-1 0 1,4 2 0,-4-1-5,1-1 0,0 1 0,-1 0 0,1 0 0,-1 0 0,0 0 0,0 1 0,0 0 0,0-1 0,0 1 0,-1 0 0,1 0 0,-1 0 0,0 1 0,0-1 1,0 1-1,0-1 0,0 1 0,-1-1 0,2 5 0,-3-3 22,1-1 1,-1 1 0,1-1 0,-1 0 0,0 1-1,-1-1 1,1 1 0,-1-1 0,0 0 0,0 1 0,-1-1-1,1 0 1,-1 0 0,0 0 0,0 0 0,0 0-1,-4 6 1,-3 1 67,-1 0-1,0 0 0,0-1 1,-1 0-1,0-1 0,-18 12 1,21-16-70,1 0 0,-1-1 1,0 0-1,0-1 1,0 1-1,-1-2 0,1 1 1,-1-1-1,0 0 1,1-1-1,-17 1 0,24-2-50,-1 0 1,1 0-1,0-1 0,-1 1 0,1 0 0,-1 0 0,1-1 0,0 1 1,0-1-1,-1 1 0,1-1 0,0 0 0,0 1 0,-1-1 0,1 0 1,0 0-1,0 0 0,0 0 0,0 0 0,0 0 0,0 0 0,1 0 1,-1 0-1,0 0 0,0-1 0,1 1 0,-1 0 0,1 0 0,-1-1 1,1 1-1,0 0 0,-1-1 0,1 1 0,0-1 0,0 1 0,0 0 0,0-4 1,1-1-131,-1-1 0,1 1 1,1-1-1,-1 1 1,1 0-1,1 0 0,2-8 1,20-28-601,11 1-209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8.668"/>
    </inkml:context>
    <inkml:brush xml:id="br0">
      <inkml:brushProperty name="width" value="0.05" units="cm"/>
      <inkml:brushProperty name="height" value="0.05" units="cm"/>
    </inkml:brush>
  </inkml:definitions>
  <inkml:trace contextRef="#ctx0" brushRef="#br0">212 1 17724,'-43'37'2122,"14"-13"-1011,2 1 0,0 1-1,-40 50 1,65-72-1049,0-1 0,-1 0 1,1 1-1,1-1 0,-1 1 0,0-1 0,1 1 0,0 0 0,-2 5 0,3-9-55,0 1 1,0 0-1,0 0 0,1-1 0,-1 1 0,0 0 0,0 0 0,0-1 0,0 1 0,1 0 0,-1 0 1,0-1-1,1 1 0,-1 0 0,1-1 0,-1 1 0,0 0 0,1-1 0,0 2 0,1-1-11,-1 0-1,1 0 0,0 0 1,-1-1-1,1 1 0,0 0 0,0-1 1,-1 1-1,1-1 0,0 1 1,2-1-1,28 3-340,0-2 1,49-4-1,26 0-539,-91 4 781,-1 1 0,0 0 0,0 0 0,0 2 0,16 5-1,-28-8 128,0 0 0,1 0-1,-1 1 1,0-1-1,0 1 1,0-1-1,-1 1 1,1 0 0,0 0-1,-1 0 1,1 1-1,-1-1 1,1 1-1,-1-1 1,0 1 0,0 0-1,-1 0 1,1 0-1,0 0 1,-1 0-1,0 0 1,0 0 0,0 0-1,0 1 1,0-1-1,0 0 1,-1 1-1,0-1 1,0 0 0,0 1-1,0-1 1,0 0-1,-1 1 1,1-1-1,-1 0 1,0 1 0,0-1-1,0 0 1,0 0-1,-1 0 1,0 0-1,-2 5 1,-4 3 100,0 0 1,-1 0-1,0 0 1,0-1-1,-1-1 0,0 0 1,-14 10-1,15-13-140,0 0-1,0-1 1,0 0 0,0 0-1,-1-1 1,0 0-1,0-1 1,0 0-1,-21 3 1,30-6-23,-1 0 0,0 0 0,1 0 0,-1 0 0,0 0 0,1 0 1,-1 0-1,1-1 0,-1 1 0,0-1 0,1 1 0,-1-1 0,1 1 0,-1-1 0,1 0 1,0 0-1,-1 0 0,1 0 0,0 0 0,-1 0 0,1 0 0,0 0 0,0 0 0,0-1 0,0 1 1,0 0-1,0-1 0,1 1 0,-1-1 0,0 1 0,1-1 0,-1 1 0,1-1 0,-1 1 1,1-1-1,0 0 0,0 1 0,-1-1 0,2-2 0,-2-8-42,2 0-1,0 0 1,1 0-1,3-16 1,-3 20-17,17-68-436</inkml:trace>
</inkml:ink>
</file>

<file path=ppt/ink/ink3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19.935"/>
    </inkml:context>
    <inkml:brush xml:id="br0">
      <inkml:brushProperty name="width" value="0.05" units="cm"/>
      <inkml:brushProperty name="height" value="0.05" units="cm"/>
    </inkml:brush>
  </inkml:definitions>
  <inkml:trace contextRef="#ctx0" brushRef="#br0">161 2 17324,'15'-1'1848,"-16"12"-1024,-10 7-288,-12 11 1001,-3 3-313,-1 10-408,0 2-168,3 0-248,4 1-104,9-7-168,5-1-56,11-7-176,6-4-240,5-9-824,6-5 1016,2-10-136,2-4-136</inkml:trace>
</inkml:ink>
</file>

<file path=ppt/ink/ink3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20.306"/>
    </inkml:context>
    <inkml:brush xml:id="br0">
      <inkml:brushProperty name="width" value="0.05" units="cm"/>
      <inkml:brushProperty name="height" value="0.05" units="cm"/>
    </inkml:brush>
  </inkml:definitions>
  <inkml:trace contextRef="#ctx0" brushRef="#br0">115 0 18260,'-9'4'406,"0"0"0,0 0 0,1 1 0,-1 0 0,1 1 0,0 0 0,0 0 0,1 1 0,-7 7 0,11-11-273,0 1 1,0-1-1,1 1 0,0-1 1,-1 1-1,1 0 1,1 0-1,-1 0 1,1 0-1,-2 6 0,2-8-81,1 0 0,0 0 0,0 1 0,0-1 0,0 0 0,0 1 0,1-1 0,-1 0 0,1 0 0,-1 0 0,1 1 0,0-1 0,0 0 0,0 0 0,0 0 0,0 0 0,0 0 0,1-1 0,-1 1 0,3 2 0,-2-2-37,1 0 1,-1 0-1,1 0 1,-1 0-1,1-1 1,0 1-1,-1-1 1,1 0-1,0 0 1,0 0-1,0 0 1,0 0-1,0-1 1,0 1-1,0-1 1,0 0-1,0 0 1,0 0-1,0 0 1,0-1-1,0 1 1,0-1-1,0 0 1,0 1-1,0-1 1,0-1-1,0 1 1,0 0-1,-1-1 1,1 1-1,2-3 1,1 0 16,-1 1 1,0-1-1,0 0 0,0-1 1,-1 1-1,1-1 1,-1 0-1,0 0 1,0 0-1,-1 0 1,0-1-1,0 0 1,0 0-1,2-6 1,-4 9-10,-1 0 0,1 1 0,-1-1 0,0 0 0,1 0 1,-1 0-1,-1 0 0,1 0 0,0 0 0,-1 0 1,1 0-1,-1 1 0,0-1 0,0 0 0,0 0 0,0 1 1,-1-1-1,-2-4 0,3 6-21,0-1 1,-1 1-1,1 0 0,0 0 0,-1 0 1,1 0-1,-1 0 0,1 1 0,-1-1 1,1 0-1,-1 1 0,0-1 0,1 1 1,-1-1-1,0 1 0,0 0 0,1 0 1,-1 0-1,0 0 0,1 0 1,-1 0-1,0 0 0,0 0 0,1 1 1,-1-1-1,0 1 0,1-1 0,-1 1 1,1 0-1,-1 0 0,1-1 0,-1 1 1,-1 2-1,2-3-96,0 1 0,0 0 0,-1 0 0,1 0 0,0 0 0,0 0 0,0 0-1,0 0 1,0 0 0,0 0 0,0 0 0,1 1 0,-1-1 0,-1 3 0,2-4 68,0 1 1,0-1-1,0 1 1,0 0-1,0-1 1,0 1-1,0 0 1,0-1-1,1 1 1,-1-1-1,0 1 0,0-1 1,0 1-1,1-1 1,-1 1-1,0 0 1,1-1-1,-1 1 1,0-1-1,1 0 0,-1 1 1,1-1-1,-1 1 1,1-1-1,-1 0 1,1 1-1,-1-1 1,1 0-1,-1 1 1,1-1-1,-1 0 0,1 0 1,0 0-1,-1 0 1,1 1-1,-1-1 1,2 0-1,18 3-438</inkml:trace>
</inkml:ink>
</file>

<file path=ppt/ink/ink3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21.184"/>
    </inkml:context>
    <inkml:brush xml:id="br0">
      <inkml:brushProperty name="width" value="0.05" units="cm"/>
      <inkml:brushProperty name="height" value="0.05" units="cm"/>
    </inkml:brush>
  </inkml:definitions>
  <inkml:trace contextRef="#ctx0" brushRef="#br0">78 13 17068,'-3'0'181,"0"0"-1,0-1 1,1 1 0,-1 1 0,0-1 0,1 0 0,-1 1 0,0-1 0,0 1 0,1 0 0,-1 0 0,1 0-1,-1 0 1,1 0 0,-1 1 0,1-1 0,0 1 0,0-1 0,0 1 0,0 0 0,0 0 0,0 0 0,0 0-1,0 0 1,1 1 0,-1-1 0,1 0 0,0 1 0,-2 3 0,2-4-134,0 0-1,0 0 1,0 0 0,0 0-1,0 0 1,1 0 0,-1 0-1,1 1 1,-1-1 0,1 0 0,0 0-1,0 0 1,0 1 0,0-1-1,0 0 1,1 0 0,-1 0-1,0 0 1,1 1 0,0-1-1,-1 0 1,1 0 0,0 0 0,0 0-1,0 0 1,1-1 0,-1 1-1,0 0 1,1 0 0,-1-1-1,1 1 1,0-1 0,-1 1-1,1-1 1,0 0 0,0 0-1,2 2 1,4-1-7,0 0-1,0 0 1,1 0-1,-1-1 1,0 0-1,1-1 1,-1 0-1,1 0 1,-1-1-1,0 0 1,15-4-1,-1-1 32,1-1 1,-1 0-1,22-12 0,-24 10-29,-1 0 1,0-2-1,0 0 1,-1-2-1,30-25 1,-51 42-56,1-1-1,0 1 1,0 0 0,0 0 0,1 0 0,0 0 0,-1 0 0,0 7 0,-4 13-25,-81 277-44,59-189 116,14-64-2,-1-1 1,-2 0-1,-3-1 1,-1-1-1,-53 81 0,69-118 26,-1 0-1,0 0 0,-1-1 0,0 0 0,-11 9 0,17-15-43,1-1 0,-1 1-1,0 0 1,0-1 0,0 0 0,1 1-1,-1-1 1,0 1 0,0-1 0,0 0 0,0 0-1,0 1 1,0-1 0,0 0 0,0 0-1,-1 0 1,1 0-5,1-1 1,-1 1-1,1 0 0,-1 0 0,1-1 1,0 1-1,-1 0 0,1-1 0,-1 1 1,1 0-1,0-1 0,-1 1 0,1 0 1,0-1-1,-1 1 0,1-1 0,0 1 1,0-1-1,0 1 0,-1-1 0,1 0 1,-1-2 18,1-1 1,-1 1 0,1 0-1,0-1 1,0 1 0,0-1-1,1-2 1,3-15 33,1 0 1,1 1-1,1-1 0,13-25 1,44-78-200,-51 101 77,35-60-410,4 3 0,2 2 0,102-110 1,-149 180 415,51-49-345,-51 52 337,-1-1-1,2 1 0,-1 1 0,0-1 0,1 1 0,0 1 1,8-4-1,-14 7 44,0-1 0,-1 1 0,1-1 0,0 1 0,0-1 0,-1 1 0,1 0 0,0 0 0,0 0 0,0 0 0,-1 0 0,1 1 0,0-1 0,0 0 0,-1 1 0,1-1 0,0 1 0,-1 0-1,4 1 1,-4-1 5,0 0-1,0 0 0,0 1 0,0-1 0,0 0 0,0 1 1,0-1-1,0 1 0,-1-1 0,1 1 0,0-1 0,-1 1 1,0-1-1,1 1 0,-1 0 0,0-1 0,0 1 0,0 0 0,0-1 1,0 1-1,0 1 0,-2 9 66,0-1-1,0 0 1,-2 0 0,-7 21-1,6-21 154,1 0 0,0 0 0,1 1-1,-2 12 1,5-23-185,0-1 1,0 1-1,0-1 0,0 0 0,0 1 0,0-1 1,0 1-1,0-1 0,0 1 0,0-1 1,0 0-1,0 1 0,0-1 0,0 1 0,0-1 1,0 0-1,1 1 0,-1-1 0,0 1 1,0-1-1,0 0 0,1 1 0,-1-1 0,0 0 1,1 1-1,-1-1 0,0 0 0,1 0 1,0 1-1,12-2 329,19-16-163,-30 16-196,57-39-161,-39 25 6,1 1-1,1 0 1,0 2 0,35-14 0,-56 25 151,0 1-1,0-1 1,0 1-1,1 0 1,-1-1 0,0 1-1,1 0 1,-1 0-1,0 0 1,1 0-1,-1 0 1,0 0-1,1 0 1,-1 0 0,0 1-1,0-1 1,1 0-1,-1 1 1,2 0-1,-2 0 10,0 0-1,-1-1 0,1 1 1,0 0-1,-1 0 0,1 0 0,-1 0 1,1 0-1,-1 0 0,0 0 1,1 0-1,-1 0 0,0 0 1,0 0-1,1 0 0,-1 0 1,0 0-1,0 0 0,0 1 1,-1 8 6,-1-1 1,0 0 0,0 0 0,-5 13 0,4-12 10,3-10-11,-2 7 38,0-1 1,0 0-1,1 1 0,0-1 1,-1 12-1,2-17-26,0 0-1,1 0 0,-1 0 0,0 0 1,0 0-1,0-1 0,1 1 0,-1 0 1,0 0-1,1 0 0,-1-1 1,1 1-1,-1 0 0,1 0 0,-1-1 1,1 1-1,-1 0 0,1-1 1,0 1-1,0 0 0,1 0 1,-1-1 1,1 1-1,-1-1 0,1 1 0,-1-1 0,1 0 0,-1 0 0,1 0 1,-1 0-1,1 0 0,-1 0 0,1-1 0,0 1 0,-1 0 1,0-1-1,3 0 0,19-8-99,-1-2 0,0 0-1,-1-1 1,24-18 0,19-11-561,-46 30 438,29-15-413,-44 25 561,1-1 0,0 0 0,-1 1 0,1 0 0,0 0 0,0 0 0,0 1 0,0-1 0,0 1 0,4 0 0,-7 0 69,0 1 1,-1-1-1,1 0 1,0 1-1,-1-1 1,1 1-1,0-1 1,-1 1-1,1-1 1,-1 1-1,1-1 1,-1 1 0,1-1-1,-1 1 1,1 0-1,-1-1 1,1 1-1,-1 0 1,0 0-1,0-1 1,1 1-1,-1 0 1,0 0-1,0-1 1,0 1-1,0 0 1,0 0-1,0 0 1,0-1 0,0 1-1,0 0 1,0 0-1,0 0 1,0-1-1,-1 2 1,-7 30 621,-15 34-234,23-66-430,1 0 0,-1 0 1,0 0-1,0 0 1,0 0-1,0 1 0,1-1 1,-1 0-1,0 0 1,0 0-1,0 0 0,1 0 1,-1 0-1,0 0 1,0 0-1,0 0 0,0 0 1,1 0-1,-1 0 1,0 0-1,0 0 0,0 0 1,1 0-1,-1 0 1,0-1-1,0 1 0,0 0 1,0 0-1,1 0 1,-1 0-1,0 0 0,0 0 1,0 0-1,0-1 1,0 1-1,0 0 0,1 0 1,-1 0-1,0 0 1,0-1-1,0 1 0,0 0 1,0 0-1,0 0 1,0-1-1,10-8-230,3-5-306</inkml:trace>
</inkml:ink>
</file>

<file path=ppt/ink/ink3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22.399"/>
    </inkml:context>
    <inkml:brush xml:id="br0">
      <inkml:brushProperty name="width" value="0.05" units="cm"/>
      <inkml:brushProperty name="height" value="0.05" units="cm"/>
    </inkml:brush>
  </inkml:definitions>
  <inkml:trace contextRef="#ctx0" brushRef="#br0">38 406 17508,'-13'9'2459,"10"-7"-1379,8-5 1442,15-9-2052,-1-2-1,0 0 1,-1 0 0,0-2-1,-2 0 1,28-34-1,-43 47-462,1 1-1,-1-1 1,1 0-1,-1 1 0,0-1 1,0 0-1,0 0 1,-1 0-1,1 0 0,-1 0 1,1-4-1,-1 6-6,0 0 0,0 1 0,0-1 0,-1 0 0,1 1 0,0-1 0,0 1 0,0-1 0,-1 0 0,1 1 0,0-1 0,-1 1 0,1-1 0,0 0-1,-1 1 1,1-1 0,-1 1 0,1 0 0,0-1 0,-1 1 0,0-1 0,0 0 0,0 1-1,0 0-1,-1-1 1,1 1-1,0 0 1,-1 0-1,1 0 1,-1 0-1,1 0 1,0 0-1,-1 0 1,1 0-1,0 0 1,-1 1-1,1-1 1,-2 1-1,-5 3-10,0-1 0,1 1-1,-1 1 1,1-1-1,0 1 1,0 1 0,1-1-1,-1 1 1,-9 12 0,-2 3-20,-25 41 1,40-58 32,1 1 0,-1 0 0,1 0 0,0 0 0,0 0-1,0 0 1,-1 7 0,3-12 0,0 1 0,0 0-1,0-1 1,0 1 0,0 0-1,0-1 1,0 1-1,0 0 1,0-1 0,0 1-1,1-1 1,-1 1-1,0 0 1,0-1 0,1 1-1,-1-1 1,0 1 0,1 0-1,-1-1 1,1 1-1,-1-1 1,0 1 0,1-1-1,0 1 1,1 0-2,-1-1 0,1 1 0,-1-1 0,1 0 0,-1 0 0,1 1 0,-1-1 0,1 0 0,-1 0 0,1-1 0,-1 1 0,1 0-1,-1 0 1,1-1 0,2 0 0,12-5-50,0-1-1,0 0 0,-1-2 1,17-10-1,-15 8-112,1 1 1,28-12-1,-45 21 151,0 1 1,0-1-1,-1 1 0,1-1 1,0 1-1,0 0 0,0 0 1,0 0-1,0-1 0,0 1 1,0 0-1,0 0 0,0 0 1,0 0-1,0 0 0,0 1 1,0-1-1,0 0 1,0 0-1,0 1 0,0-1 1,0 0-1,0 1 0,-1-1 1,1 1-1,0 0 0,0-1 1,0 1-1,-1-1 0,1 1 1,0 0-1,-1 0 0,1-1 1,0 1-1,-1 0 0,1 0 1,-1 0-1,0 0 1,1-1-1,0 3 0,0 3-22,1 1 0,-1-1-1,-1 0 1,1 1 0,-1 8 0,0 2-10,2-1 28,-1 0 0,2-1 0,0 1 0,7 17 0,-9-29 22,1 0 0,0 0 0,-1-1 0,2 1 0,-1-1 0,0 1 0,1-1 0,-1 0 0,6 5 0,-6-7 0,0 0 0,0 1 0,0-1 1,0 0-1,0 0 0,1 0 0,-1 0 0,0 0 0,1-1 0,-1 1 0,0-1 1,1 1-1,-1-1 0,1 0 0,-1 0 0,1 0 0,3-1 0,1 0-31,1-2-1,0 1 0,0-1 1,-1 0-1,0-1 0,1 1 1,-1-1-1,-1-1 0,1 0 1,-1 1-1,0-2 0,0 1 1,6-7-1,7-10-346,0-1 0,18-29 0,10-28-1445,-47 80 1803,1 0-1,-1 0 1,1 0-1,-1 0 1,1 0-1,-1 0 1,1 0-1,0 0 1,-1 0-1,1 0 1,-1 1-1,1-1 1,-1 0 0,1 0-1,-1 1 1,1-1-1,-1 0 1,1 1-1,-1-1 1,0 0-1,1 1 1,-1-1-1,1 1 1,-1-1-1,0 1 1,1-1-1,-1 1 1,16 11 359,-9-11-270,0 0 0,1 0 0,-1-1 0,1 0 0,-1 0 0,0-1 0,1 0 0,-1 0 0,0-1 0,0 0 1,9-3-1,8-4 17,-1-2 1,22-12 0,-21 9-59,-1-2 0,0 0-1,-1-2 1,-1 0 0,0-1 0,-2-1-1,0-1 1,-1-1 0,-2-1 0,0 0-1,-1-1 1,11-26 0,-22 41 173,-6 8-104,-5 12 18,0 4-79,2 1 0,0-1 0,1 1 0,1 0-1,0 0 1,1 0 0,1 0 0,0 1 0,4 28 0,4 10-48,22 84 1,-5-28 7,-27-117-171,0 1 1,0-1-1,-1 1 0,1 0 0,-1 0 0,-6-5 1,-46-51-551,22 25 430,29 30 287,-38-46 291,39 48-132,2 0 1,-1-1-1,0 1 0,1-1 0,0 0 0,0 0 1,0 0-1,1 0 0,-1 0 0,0-7 0,2 10-84,1 1-1,-1-1 0,0 0 0,1 0 0,-1 0 0,1 1 1,-1-1-1,1 0 0,0 1 0,0-1 0,0 0 0,0 1 0,0-1 1,0 1-1,0 0 0,1-1 0,-1 1 0,0 0 0,1 0 1,-1-1-1,1 1 0,-1 1 0,1-1 0,-1 0 0,1 0 0,0 0 1,0 1-1,2-1 0,7-3 74,1 1 0,0 0 0,15-1 1,-15 2-125,39-4-1293,88 1 0,-106 4 729</inkml:trace>
</inkml:ink>
</file>

<file path=ppt/ink/ink3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24.981"/>
    </inkml:context>
    <inkml:brush xml:id="br0">
      <inkml:brushProperty name="width" value="0.05" units="cm"/>
      <inkml:brushProperty name="height" value="0.05" units="cm"/>
    </inkml:brush>
  </inkml:definitions>
  <inkml:trace contextRef="#ctx0" brushRef="#br0">62 21 15443,'16'-17'2235,"-13"14"-940,-10 11-168,-2 4-881,0 1 1,1 0-1,1 0 0,0 1 0,1 0 0,0 0 0,1 1 0,1 0 0,0 0 0,1 0 0,0 0 1,0 29-1,3-39-237,0 0 0,1 0 1,-1 0-1,1 0 1,0 0-1,1 0 0,-1 0 1,1 0-1,0 0 0,0-1 1,0 1-1,1-1 1,-1 1-1,1-1 0,7 7 1,-7-8 1,0 0-1,0-1 1,0 1 0,0-1 0,1 0-1,-1 0 1,1-1 0,0 1 0,-1-1-1,1 1 1,0-1 0,0 0 0,0-1-1,0 1 1,0-1 0,0 0 0,0 0-1,-1 0 1,1 0 0,8-2 0,-3 0 34,0-1 0,0 0 0,0-1 0,0 0 0,-1 0 0,0-1 0,1 0 0,-2-1-1,1 1 1,-1-1 0,0-1 0,9-10 0,-8 9 49,0-1-1,-1 0 0,-1-1 0,0 0 0,0 0 0,-1 0 1,0-1-1,-1 1 0,0-1 0,3-11 0,-6-4 241,-3 17-107,1 9-222,1 0 1,0 0-1,0 0 0,-1 0 0,1 0 0,0 0 0,0 0 0,-1 0 0,1 0 0,0 0 0,0 0 0,-1 0 0,1 0 0,0 0 0,0 0 0,0 0 0,-1 0 0,1 0 0,0 1 1,0-1-1,0 0 0,-1 0 0,1 0 0,0 0 0,0 1 0,0-1 0,0 0 0,-1 0 0,1 0 0,0 1 0,0-1 0,0 0 0,0 0 0,0 1 0,0-1 0,0 0 1,-2 3-1,1 0 1,0 0 0,0 0 0,0 0-1,0 0 1,0 0 0,1 0 0,-1 0 0,1 1-1,0-1 1,0 0 0,0 0 0,0 0-1,1 0 1,-1 0 0,1 1 0,0-1 0,0 0-1,2 5 1,0-2-10,0 0-1,0 0 1,0 0 0,1 0-1,0 0 1,0-1-1,0 0 1,7 6 0,-7-7 5,1-1 0,0 0 1,0 0-1,0 0 1,1 0-1,-1-1 1,1 0-1,-1 0 1,1-1-1,-1 0 1,1 1-1,0-2 0,0 1 1,0-1-1,-1 0 1,1 0-1,0-1 1,0 1-1,0-1 1,-1-1-1,1 1 0,7-3 1,-9 2 25,0 1 0,0-1 0,0 0 0,-1 0 0,1 0 0,0 0 0,-1-1 0,0 0 0,1 1 1,-1-1-1,0 0 0,0-1 0,-1 1 0,1 0 0,-1-1 0,1 0 0,-1 1 0,0-1 0,-1 0 0,1 0 0,-1 0 0,1 0 0,-1 0 0,-1-1 0,1 1 0,0 0 1,-1 0-1,0-1 0,0 1 0,-1-8 0,-1 6-52,0 0 0,0 0 0,-1 0-1,0 0 1,0 0 0,0 1 0,0-1 0,-1 1 0,0 0 0,0 0 0,-1 0 0,1 1 0,-1 0 0,-7-6 0,5 7-931,6 6 673,5 10-65,5 1-66</inkml:trace>
</inkml:ink>
</file>

<file path=ppt/ink/ink3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25.606"/>
    </inkml:context>
    <inkml:brush xml:id="br0">
      <inkml:brushProperty name="width" value="0.05" units="cm"/>
      <inkml:brushProperty name="height" value="0.05" units="cm"/>
    </inkml:brush>
  </inkml:definitions>
  <inkml:trace contextRef="#ctx0" brushRef="#br0">1 134 14779,'0'1'226,"1"1"1,-1-1-1,0 0 0,1 1 0,0-1 0,-1 0 1,1 0-1,0 0 0,0 0 0,-1 0 0,1 0 0,0 0 1,0 0-1,0 0 0,0 0 0,0 0 0,1 0 1,-1-1-1,2 2 0,1 0 128,0-1 0,0 0 0,0 1 0,0-2 0,0 1 1,6 0-1,6 0 310,0-1 1,23-4 0,-36 4-556,20-3 214,1-1 0,-1-1-1,28-10 1,-39 11-279,-1-1 1,0 0-1,0-1 0,0 0 1,0 0-1,-1-1 0,18-16 1,-26 21-32,0-1 1,0 1-1,0 0 0,0-1 1,0 1-1,-1-1 0,1 1 1,-1-1-1,0 0 1,0 1-1,1-5 0,-2 6-8,1 0 1,-1 0-1,0 0 0,0 0 0,0-1 0,-1 1 0,1 0 1,0 0-1,0 0 0,-1 0 0,1 0 0,0 0 0,-1 0 1,1 0-1,-1 0 0,1 0 0,-1 0 0,1 0 0,-1 1 0,0-1 1,0 0-1,1 0 0,-1 0 0,0 1 0,0-1 0,0 1 1,0-1-1,0 0 0,0 1 0,0 0 0,0-1 0,-1 0 1,-5-1 10,-1 0 1,1 0-1,0 1 1,-1 0 0,1 0-1,0 1 1,-1 0 0,1 0-1,-1 1 1,-11 2-1,1 1-9,0 1-1,1 0 0,-21 10 1,27-10-8,0 1 1,0 0 0,1 0-1,0 2 1,0-1 0,0 1 0,1 0-1,0 1 1,-9 12 0,15-18 0,1 0 0,0 0 0,-1 1 1,1-1-1,1 1 0,-1-1 0,0 1 1,1-1-1,0 1 0,0 0 0,0 0 1,0 0-1,0-1 0,1 1 0,0 0 1,0 0-1,0 0 0,0 0 0,1 0 1,-1 0-1,1 0 0,0-1 0,0 1 1,1 0-1,-1 0 0,1-1 0,-1 1 1,1-1-1,0 0 0,1 1 0,-1-1 1,5 5-1,-1-2-47,1 0-1,0 0 1,1-1 0,-1 0 0,1 0-1,0-1 1,0 0 0,0 0 0,1-1-1,0 0 1,-1 0 0,1-1 0,0 0-1,0-1 1,0 0 0,17 0 0,-8-2 7,0 0 1,-1-1-1,1 0 1,0-2-1,-1 0 1,0-1-1,28-12 1,3-6-184</inkml:trace>
</inkml:ink>
</file>

<file path=ppt/ink/ink3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27.049"/>
    </inkml:context>
    <inkml:brush xml:id="br0">
      <inkml:brushProperty name="width" value="0.05" units="cm"/>
      <inkml:brushProperty name="height" value="0.05" units="cm"/>
    </inkml:brush>
  </inkml:definitions>
  <inkml:trace contextRef="#ctx0" brushRef="#br0">87 0 15731,'-1'1'80,"0"-1"-1,1 0 0,-1 1 0,1-1 1,-1 1-1,1-1 0,-1 1 1,1-1-1,-1 1 0,1-1 0,-1 1 1,1 0-1,0-1 0,-1 1 0,1-1 1,0 1-1,-1 0 0,1-1 1,0 1-1,0 0 0,0-1 0,0 1 1,0 0-1,0 0 0,0-1 0,0 2 1,-1 3 169,-42 245 4660,30-161-4194,10-67-554,-4 21 408,-3 76 0,10-117-545,0 0 0,0 0 0,0 0 0,0 1 0,0-1 0,1 0 0,-1 0 0,1 0 0,-1 0 0,1 0 0,0 0 0,0 0 0,-1 0 0,2 0 0,-1 0 1,0 0-1,0-1 0,1 1 0,-1 0 0,0-1 0,1 1 0,0-1 0,2 2 0,-2-2-2,1 0 1,0 0 0,0-1 0,-1 1-1,1-1 1,0 0 0,0 0-1,-1 0 1,1 0 0,0 0 0,0-1-1,-1 1 1,1-1 0,0 1-1,-1-1 1,1 0 0,3-2 0,17-9 99,-1 0 0,0-2 0,36-28 0,-35 24-74,0 1 0,38-20 0,-56 35-46,0-1 1,0 1 0,0 1 0,0-1-1,1 1 1,7-2 0,-11 3-2,0 0 0,0 0 0,-1 0 0,1 0 1,0 0-1,-1 1 0,1-1 0,0 0 0,-1 1 0,1-1 0,0 1 1,-1 0-1,1 0 0,-1-1 0,1 1 0,-1 0 0,0 0 0,1 0 1,-1 1-1,0-1 0,0 0 0,1 0 0,0 3 0,3 5 6,-1-1 0,0 1 0,-1 0 0,0 0 0,-1 0 0,3 18-1,-3-18-49,-1 1 0,1-1 0,1 0 0,0 0 0,0 0 0,8 14 0,-10-22 29,-1-1-1,0 1 1,0-1-1,1 1 1,-1-1-1,0 0 1,1 1-1,-1-1 1,0 0-1,1 1 1,-1-1-1,1 0 1,-1 0-1,0 1 1,1-1-1,-1 0 1,1 0-1,-1 1 1,1-1 0,-1 0-1,1 0 1,-1 0-1,1 0 1,-1 0-1,1 0 1,-1 0-1,1 0 1,-1 0-1,1 0 1,-1 0-1,1 0 1,-1 0-1,1-1 1,-1 1-1,0 0 1,1 0 0,-1 0-1,1-1 1,-1 1-1,1 0 1,-1 0-1,0-1 1,1 1-1,-1 0 1,0-1-1,1 1 1,-1-1-1,0 1 1,1 0-1,-1-1 1,0 1-1,0-1 1,1 0-1,5-9-165</inkml:trace>
</inkml:ink>
</file>

<file path=ppt/ink/ink3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27.887"/>
    </inkml:context>
    <inkml:brush xml:id="br0">
      <inkml:brushProperty name="width" value="0.05" units="cm"/>
      <inkml:brushProperty name="height" value="0.05" units="cm"/>
    </inkml:brush>
  </inkml:definitions>
  <inkml:trace contextRef="#ctx0" brushRef="#br0">182 78 15067,'2'-2'387,"0"-1"0,-1 1 0,1-1 0,0 0 0,-1 0 0,0 0 0,1 0 0,-1 0 0,0 0 0,-1 0 1,1 0-1,0 0 0,-1 0 0,0-5 0,0 6-263,0 1 1,-1 0 0,1-1-1,-1 1 1,0-1-1,1 1 1,-1 0 0,0 0-1,0-1 1,0 1 0,0 0-1,0 0 1,0 0-1,0 0 1,0 0 0,0 0-1,0 0 1,-1 0 0,1 1-1,0-1 1,0 0-1,-1 1 1,1-1 0,-1 1-1,1-1 1,-1 1 0,1 0-1,-1 0 1,1 0-1,-1 0 1,1 0 0,-3 0-1,-1 0-49,-1 0 0,0 1 0,1 0 0,-1 0 0,0 0 0,1 1 0,-1 0 0,1 0 0,0 0 0,-1 1 0,1-1 0,0 1 0,1 1 0,-1-1 0,1 1 0,-1-1 0,-6 9 0,4-5-59,0 1 0,1 0 0,1 0 0,-1 0 0,1 1 0,0-1 0,1 1 0,0 0 0,-4 15 0,7-20-11,0 0 1,0 0-1,1 0 1,-1 0-1,1 0 1,0 0-1,0 0 1,0 1-1,1-1 1,0 0-1,-1 0 1,3 6-1,-1-7-1,-1-1 0,0 0 0,1 0 0,-1 0 0,1 0 0,-1 0 0,1-1 0,0 1 0,0 0 0,0-1 0,0 1 0,0-1 0,0 0 0,0 0 0,0 0 0,1 0 0,-1 0 0,0 0 0,1 0 0,-1-1 0,0 1 0,5-1 0,4 1 5,0-1 0,1 0 1,-1-1-1,0 0 1,1-1-1,-1 0 0,0 0 1,0-2-1,0 1 1,11-6-1,4-3 30,-1-1 0,45-32 0,1-10 76,-64 49-85,0-1-1,-1 1 1,0-1-1,0 0 0,-1-1 1,0 1-1,7-14 0,-12 20-23,1 1 0,-1-1-1,1 0 1,-1 0 0,0 0-1,0 0 1,1 0 0,-1 1-1,0-1 1,0 0 0,0 0-1,0 0 1,0 0 0,0 0-1,0 0 1,0 0 0,-1-1-1,1 2-1,0 0 1,-1-1-1,1 1 0,0 0 1,-1 0-1,1-1 0,0 1 1,-1 0-1,1 0 0,0-1 1,-1 1-1,1 0 0,-1 0 1,1 0-1,0 0 0,-1 0 1,1 0-1,-1-1 0,1 1 0,0 0 1,-1 0-1,1 0 0,-1 0 1,1 1-1,-1-1 0,-2 0 8,1 1 0,-1 0-1,1 0 1,-1-1-1,1 2 1,0-1 0,-1 0-1,1 0 1,0 1-1,-3 2 1,0 1-27,0 0 0,0 1 0,0 0 1,1 0-1,-1 1 0,-5 12 0,8-15-70,0 0 0,1 0 0,-1 1 0,1-1 0,0 0 0,0 1 0,1-1 0,-1 1 0,1-1 0,0 1-1,0-1 1,1 9 0,0-11-5,-1-1-1,1 1 1,0-1-1,-1 1 0,1-1 1,0 1-1,0-1 1,0 1-1,0-1 1,0 0-1,0 0 0,0 1 1,1-1-1,-1 0 1,0 0-1,1 0 1,-1 0-1,0 0 0,1-1 1,0 1-1,-1 0 1,1-1-1,-1 1 1,3 0-1,2 0-148,1 0-1,0 0 1,0-1 0,11 0 0,14-2-496</inkml:trace>
</inkml:ink>
</file>

<file path=ppt/ink/ink3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28.509"/>
    </inkml:context>
    <inkml:brush xml:id="br0">
      <inkml:brushProperty name="width" value="0.05" units="cm"/>
      <inkml:brushProperty name="height" value="0.05" units="cm"/>
    </inkml:brush>
  </inkml:definitions>
  <inkml:trace contextRef="#ctx0" brushRef="#br0">1 47 18508,'6'-12'2740,"-2"17"-904,1 21-232,-7 41-652,0 35-586,2-101-357,0 1 0,0-1 0,0 1 0,0-1 0,0 1 0,1-1 0,-1 1 1,0-1-1,1 0 0,-1 1 0,1-1 0,0 1 0,-1-1 0,1 0 0,0 0 1,0 1-1,0-1 0,0 0 0,0 0 0,0 0 0,0 0 0,2 1 0,-2-1 2,0-1 0,1 0 1,-1 1-1,1-1 0,-1 0 0,1 0 0,-1 0 0,1 0 0,-1 0 0,1-1 0,-1 1 0,1 0 0,-1-1 0,0 1 0,1-1 0,-1 1 0,1-1 0,0 0 0,6-4 47,0 0 0,0-1 0,-1 1 1,0-2-1,13-13 0,-10 8 82,1-1 0,14-25 0,-22 32-75,0 0 0,0-1-1,0 1 1,-1-1 0,0 1-1,0-1 1,-1 0-1,0 1 1,1-11 0,-2 16-56,0 0-1,0 1 1,0-1 0,0 0 0,0 0 0,0 1 0,0-1 0,0 0 0,0 1 0,0-1-1,-1 0 1,1 0 0,0 1 0,0-1 0,-1 0 0,1 1 0,0-1 0,-1 1 0,1-1-1,-1 0 1,1 1 0,-1-1 0,1 1 0,-1-1 0,1 1 0,-1-1 0,1 1 0,-1 0-1,0-1 1,1 1 0,-1 0 0,0-1 0,1 1 0,-1 0 0,0 0 0,1 0 0,-1-1-1,0 1 1,1 0 0,-1 0 0,0 0 0,0 0 0,1 0 0,-2 1 0,1-1-8,0 0 1,0 1-1,0-1 1,0 0-1,1 1 1,-1 0-1,0-1 1,0 1-1,0-1 1,1 1-1,-1 0 1,0-1-1,1 1 1,-1 0-1,1 0 1,-1 0-1,1-1 1,-1 1-1,1 0 1,-1 0-1,1 0 0,0 0 1,0 0-1,-1 0 1,1 0-1,0 0 1,0 0-1,0 0 1,0 0-1,0 0 1,0 0-1,0 0 1,1 1-1,0 1-3,0-1-1,0 1 0,1 0 1,-1 0-1,1-1 1,0 1-1,-1-1 0,1 0 1,1 0-1,-1 1 0,0-1 1,0 0-1,1-1 0,-1 1 1,1 0-1,0-1 0,-1 1 1,1-1-1,0 0 1,0 0-1,4 1 0,11 3-16,-1 0-1,24 2 0,-32-6 0,16 3-56,0-1 1,0-2-1,46-2 1,-58 0 45,0-1 0,-1 0 0,1-1 1,-1-1-1,0 0 0,0 0 0,0-1 0,0 0 1,14-10-1,-21 11 32,-1 0 0,0 1 1,0-1-1,0-1 0,0 1 0,-1-1 1,1 1-1,-1-1 0,-1 0 1,4-6-1,-5 10 0,-1 0 0,1-1 0,0 1 0,-1-1-1,0 1 1,1 0 0,-1-1 0,1 1 0,-1-1 0,0 1 0,0-1 0,0 1 0,0-1 0,0 1 0,0-1 0,-1 1 0,1-1 0,0 1 0,-1 0-1,1-1 1,-1 1 0,1-1 0,-1 1 0,0 0 0,0-1 0,1 1 0,-1 0 0,0 0 0,0 0 0,0 0 0,0 0 0,-1 0 0,1 0-1,0 0 1,0 0 0,0 0 0,-1 1 0,1-1 0,0 0 0,-1 1 0,1-1 0,-2 1 0,-4-1 0,1 0 0,0 0-1,-1 1 1,1 0 0,-1 0 0,1 1 0,0-1 0,-1 1 0,1 1-1,0-1 1,0 1 0,-1 1 0,2-1 0,-1 1 0,0 0-1,0 0 1,1 0 0,0 1 0,-9 7 0,10-8-4,0 0 1,0 1 0,1-1-1,-1 1 1,1 0-1,0 0 1,0 0-1,0 0 1,0 0 0,1 1-1,-1-1 1,1 1-1,0 0 1,1 0 0,-1-1-1,1 1 1,0 0-1,0 0 1,1 1-1,-1-1 1,1 0 0,0 0-1,1 0 1,-1 0-1,2 6 1,0-7-51,-1-1 0,1 1 0,0-1 0,0 0 0,0 0 0,0 1 1,0-1-1,1-1 0,0 1 0,-1 0 0,1-1 0,0 1 0,0-1 0,0 0 0,1 0 0,-1 0 0,0-1 1,8 4-1,0-2-88,1 1 0,0-2 0,0 0 0,19 2 0,7-3-175</inkml:trace>
</inkml:ink>
</file>

<file path=ppt/ink/ink3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2.451"/>
    </inkml:context>
    <inkml:brush xml:id="br0">
      <inkml:brushProperty name="width" value="0.05" units="cm"/>
      <inkml:brushProperty name="height" value="0.05" units="cm"/>
    </inkml:brush>
  </inkml:definitions>
  <inkml:trace contextRef="#ctx0" brushRef="#br0">239 109 17036,'3'-3'225,"-1"1"0,0-1 0,0 1 1,0-1-1,0 1 0,0-1 1,-1 0-1,1 0 0,-1 0 0,0 0 1,1 0-1,-1 0 0,-1-1 1,2-4-1,-2 5-112,0 1 0,-1 0 1,1 0-1,0 0 0,-1 0 0,1 0 1,-1 0-1,0 0 0,0 0 0,0 0 1,0 0-1,0 0 0,0 0 0,0 1 1,0-1-1,-1 0 0,1 1 0,-1-1 1,0 1-1,1 0 0,-1-1 1,0 1-1,1 0 0,-4-1 0,-1-1-12,0 1 1,0-1-1,0 2 0,-1-1 0,1 1 0,-1-1 0,0 2 0,1-1 1,-1 1-1,1 0 0,-1 0 0,0 1 0,1 0 0,-1 0 0,1 1 1,-1-1-1,1 1 0,0 1 0,0-1 0,-8 5 0,8-4-97,0 0 0,0 1-1,0 0 1,0 0 0,0 0 0,1 1-1,-1-1 1,1 1 0,1 0 0,-1 1-1,1-1 1,0 1 0,0 0 0,0 0-1,1 1 1,0-1 0,0 1 0,-3 11-1,6-17 5,0 0 0,0 0 0,-1 1 0,1-1-1,0 0 1,1 1 0,-1-1 0,0 0 0,0 0-1,0 1 1,1-1 0,-1 0 0,0 0-1,1 0 1,0 0 0,-1 1 0,1-1 0,-1 0-1,1 0 1,0 0 0,0 0 0,0 0 0,0 0-1,-1-1 1,1 1 0,0 0 0,1 0-1,-1-1 1,0 1 0,0 0 0,0-1 0,0 1-1,0-1 1,1 0 0,-1 1 0,0-1 0,2 0-1,4 1 41,0 0 0,0 0 0,-1-1 0,1 0-1,12-2 1,-3-1 26,0 0 0,-1-1 0,0-1-1,0-1 1,17-8 0,70-42 268,-61 31-244,-21 16-79,-20 9-19,0 0 0,1 0 1,-1 0-1,1 0 0,-1 0 0,0 0 0,1 0 0,-1 0 0,1 0 1,-1 0-1,0 0 0,1 0 0,-1 0 0,1 0 0,-1 0 0,0 0 0,1 0 1,-1 0-1,0 1 0,1-1 0,-1 0 0,0 0 0,1 1 0,0 1-1,-1-1 0,1 1 0,-1 0 0,1 0-1,-1 0 1,0 0 0,0-1 0,0 1 0,0 0 0,0 0-1,0 0 1,-1 2 0,0 8-3,1-7 15,-1 6-75,1 1 0,0-1 0,0 1 0,3 13 0,-2-22-3,0 0 0,-1 0 0,1 0 0,0 0-1,1-1 1,-1 1 0,0 0 0,1-1 0,0 1 0,-1-1 0,1 1-1,0-1 1,0 0 0,0 1 0,1-1 0,-1 0 0,0-1 0,1 1-1,-1 0 1,1-1 0,4 3 0,1-2-10,1 0 1,-1 0-1,1 0 0,0-1 1,-1-1-1,1 1 0,10-2 1,27-4-358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9.051"/>
    </inkml:context>
    <inkml:brush xml:id="br0">
      <inkml:brushProperty name="width" value="0.05" units="cm"/>
      <inkml:brushProperty name="height" value="0.05" units="cm"/>
    </inkml:brush>
  </inkml:definitions>
  <inkml:trace contextRef="#ctx0" brushRef="#br0">237 1 16716,'2'2'158,"-1"1"1,0-1-1,0 1 1,-1-1-1,1 1 1,0 0-1,-1 0 1,0-1-1,1 1 1,-1 0-1,0 0 1,-1-1-1,0 5 1,-12 36 335,5-21-69,0 4-204,1 1 0,1 0 1,1 0-1,1 0 0,1 0 0,2 1 1,1-1-1,1 0 0,1 1 1,1-1-1,2 0 0,1 0 1,1-1-1,1 1 0,1-1 1,1-1-1,2 0 0,15 25 0,-17-34-468,-6-7-218,1-1 0,1 0 0,0 0 0,13 15 0,-39-42-541,1-1 0,-23-31-1,13 17 461,5 4 235,-25-26 662,2-2 0,-44-75 0,90 132-280,1-1 0,-1 1 1,0 0-1,0-1 0,1 1 0,-1-1 1,1 1-1,-1-1 0,1 1 1,0-1-1,0 1 0,-1-1 0,1 0 1,0-2-1,1 4-39,-1-1 1,0 0-1,0 1 1,1-1-1,-1 1 1,1-1-1,-1 1 1,0-1-1,1 1 1,-1-1-1,1 1 1,-1-1-1,1 1 1,-1 0-1,1-1 1,-1 1-1,1 0 1,-1-1-1,1 1 0,0 0 1,-1 0-1,1-1 1,0 1-1,0 0 1,6 0 86,0-1 1,0 1-1,0 1 1,0-1-1,9 3 0,6 0-262,94 0 183,-45-2-217</inkml:trace>
</inkml:ink>
</file>

<file path=ppt/ink/ink3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7.221"/>
    </inkml:context>
    <inkml:brush xml:id="br0">
      <inkml:brushProperty name="width" value="0.05" units="cm"/>
      <inkml:brushProperty name="height" value="0.05" units="cm"/>
    </inkml:brush>
  </inkml:definitions>
  <inkml:trace contextRef="#ctx0" brushRef="#br0">15 21 13907,'1'-19'1917,"-1"19"-1886,0 0 1,0 0-1,0 0 1,0 0 0,0 0-1,0 0 1,0 0-1,1 0 1,-1 0-1,0 0 1,0 0 0,0 0-1,0 0 1,0 0-1,0 0 1,0 0-1,0 0 1,0 0-1,0 0 1,0 0 0,0 0-1,0 0 1,0 0-1,0 0 1,0 0-1,0 0 1,1 0 0,-1 0-1,0 0 1,0 0-1,0-1 1,0 1-1,0 0 1,0 0-1,0 0 1,0 0 0,0 0-1,0 0 1,0 0-1,0 0 1,0 0-1,0 0 1,3 35 2036,-8 521 3108,-2-291-4636,4-207-378,-3-130 332,6-16-394,18-139-1,-9 170-221,2-1 0,3 2 1,29-77-1,-37 118 78,0 1-1,1-1 0,1 1 0,0 0 0,1 1 0,13-16 1,-20 26 34,1 0 0,0 0 1,0 0-1,0 0 0,0 1 1,0 0-1,0-1 0,1 1 1,-1 1-1,1-1 0,0 0 1,-1 1-1,1 0 0,0-1 1,0 2-1,0-1 0,0 0 1,0 1-1,-1 0 0,1 0 1,0 0-1,0 0 0,0 0 1,0 1-1,0 0 0,0 0 1,0 0-1,0 0 0,-1 1 1,7 3-1,1 1-1,-1 1 0,0 1 0,-1-1-1,1 2 1,-1-1 0,-1 1 0,0 1 0,0 0 0,-1 0 0,0 0-1,-1 1 1,0 0 0,0 0 0,-2 0 0,1 1 0,2 12 0,-6-21 15,-1 0 0,1 1 1,-1-1-1,0 0 1,0 1-1,-1-1 1,1 0-1,-1 1 1,1-1-1,-1 0 1,0 0-1,0 1 0,0-1 1,-1 0-1,1 0 1,-1 0-1,-3 4 1,1-3 14,0 0 1,0 0 0,0 0 0,0 0-1,-1-1 1,0 0 0,1 0-1,-1 0 1,-10 3 0,0 0 35,-1-1 0,0-1 1,0-1-1,0 0 0,-1-1 0,-22 0 1,30-2-108,0-1 0,0 1 0,0-2 1,-10-1-1,17 2 37,0 1-1,0-1 1,0 1 0,0-1-1,0 0 1,0 0 0,0 0-1,0 0 1,0 0 0,1-1 0,-1 1-1,0 0 1,1-1 0,-1 1-1,1-1 1,0 0 0,-1 1-1,1-1 1,0 0 0,0 0 0,0 0-1,-1-3 1,1-9-156</inkml:trace>
</inkml:ink>
</file>

<file path=ppt/ink/ink3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8.024"/>
    </inkml:context>
    <inkml:brush xml:id="br0">
      <inkml:brushProperty name="width" value="0.05" units="cm"/>
      <inkml:brushProperty name="height" value="0.05" units="cm"/>
    </inkml:brush>
  </inkml:definitions>
  <inkml:trace contextRef="#ctx0" brushRef="#br0">221 102 16724,'1'-2'161,"1"0"1,-1-1-1,1 0 1,-1 1-1,0-1 1,0 0-1,-1 1 0,1-1 1,0 0-1,-1 0 1,0 0-1,1 0 1,-1 1-1,0-1 1,-1 0-1,1 0 1,0 0-1,-1 0 1,0 0-1,1 1 1,-1-1-1,0 0 1,-1 1-1,1-1 1,0 1-1,-3-4 1,2 4-71,1 0 0,-1 0 0,0 1-1,0-1 1,0 0 0,0 1 0,0 0 0,0-1 0,0 1 0,0 0 0,0 0 0,-1 0 0,1 0 0,0 1 0,-1-1-1,1 1 1,-1-1 0,1 1 0,-1 0 0,1 0 0,-1 0 0,1 0 0,-1 0 0,1 1 0,0-1 0,-1 1 0,1-1-1,-1 1 1,1 0 0,0 0 0,-4 2 0,-3 3-22,0 0 0,0 0 1,0 1-1,1 0 0,0 1 0,0 0 0,1 0 0,0 0 1,1 1-1,-1 0 0,-5 13 0,4-8-59,2 0 0,-1 0 0,2 1 0,0 0 0,1 0 0,0 0 0,-2 21 0,6-33-9,-1 0 1,1 1-1,0-1 1,0 1 0,1-1-1,-1 0 1,0 1-1,1-1 1,0 0-1,0 0 1,0 1 0,0-1-1,3 3 1,-3-4-1,0-1 1,0 1 0,1-1-1,-1 0 1,0 0 0,1 0-1,0 1 1,-1-1-1,1-1 1,0 1 0,-1 0-1,1 0 1,0-1 0,0 1-1,0-1 1,-1 1 0,1-1-1,0 0 1,0 0-1,0 1 1,0-1 0,0-1-1,3 1 1,6-2 5,0-1 1,-1 1-1,1-2 1,0 0-1,-1 0 1,0-1-1,0 0 0,0 0 1,-1-1-1,0-1 1,14-11-1,5-7 19,-2-1 1,28-34-1,-42 46-17,0 0 0,-1-1 0,-1-1 0,0 1 0,-1-2 0,8-19 0,-13 22-3,-5 12-1,-9 24 1,2 6-18,1 1 1,2-1-1,0 1 1,2 0-1,1 0 0,3 49 1,0-72-21,0 0 0,0 0 1,0 0-1,1 0 0,0 0 1,0 0-1,0 0 1,1 0-1,0-1 0,0 1 1,5 6-1,-6-11-31,-1 1 0,1 0 0,0-1 0,-1 1-1,1-1 1,0 0 0,0 1 0,0-1 0,0 0 0,0 0 0,1 0 0,-1 0-1,0-1 1,0 1 0,0-1 0,1 1 0,-1-1 0,0 0 0,1 0 0,-1 0-1,0 0 1,1 0 0,-1 0 0,0-1 0,1 1 0,-1-1 0,0 1 0,0-1-1,0 0 1,0 0 0,0 0 0,0 0 0,4-3 0,2-2-121,1-1-1,-1 0 1,0 0 0,0-1-1,-1 0 1,0 0 0,-1-1 0,1 0-1,-2 0 1,10-20 0,11-28-582</inkml:trace>
</inkml:ink>
</file>

<file path=ppt/ink/ink3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8.724"/>
    </inkml:context>
    <inkml:brush xml:id="br0">
      <inkml:brushProperty name="width" value="0.05" units="cm"/>
      <inkml:brushProperty name="height" value="0.05" units="cm"/>
    </inkml:brush>
  </inkml:definitions>
  <inkml:trace contextRef="#ctx0" brushRef="#br0">115 54 14971,'-2'6'1993,"-9"28"-1311,2 0 1,2 1-1,1-1 0,-3 47 1,6 140-445,3-210-212,0 10 61,0 0 1,2-1-1,0 1 0,6 20 1,-3-32 59,-3-19-162,-2-20-150,-7-4-44,-1 0 0,-2 1-1,-22-50 1,6 16 336,23 49 124,3 18-242,0-1-1,0 1 0,0 0 1,0 0-1,0 0 0,0-1 1,0 1-1,1 0 1,-1 0-1,0-1 0,0 1 1,0 0-1,0 0 0,1 0 1,-1 0-1,0-1 1,0 1-1,0 0 0,1 0 1,-1 0-1,0 0 0,0 0 1,0 0-1,1-1 1,-1 1-1,0 0 0,0 0 1,1 0-1,-1 0 0,0 0 1,0 0-1,1 0 1,-1 0-1,0 0 0,1 0 1,3 1 79,-1 1 1,1-1 0,0 1-1,0-1 1,6 6 0,8 2 37,-9-5-102,1-1 1,-1-1-1,0 1 1,1-1 0,-1-1-1,1 0 1,-1 0-1,1-1 1,0 0-1,-1-1 1,1 0 0,15-3-1,-12 0-23,0 0 0,0-1 0,-1-1 0,1 0 0,-1 0 0,0-1 0,-1-1 0,14-10 0,-9 3-40,0 0 0,-1-1 0,0 0 0,-2-1 0,0-1 0,0 0 0,-2-1 0,0 0 0,-2-1 0,0 0 0,7-22 0,-9 10-58,-7 30 90,0 1 0,0-1 0,0 1 0,0-1 1,0 1-1,0-1 0,0 0 0,0 1 0,0-1 0,-1 1 0,1-1 0,-1 1 0,1-1 0,-1 1 0,0-1 0,1 1 0,-2-2 0,1 3 5,1-1 0,-1 1 0,0 0 0,1 0-1,-1-1 1,1 1 0,-1 0 0,0 0 0,1 0 0,-1 0-1,1 0 1,-1 0 0,0 0 0,1 0 0,-1 0 0,1 0-1,-1 0 1,0 0 0,1 0 0,-1 1 0,1-1 0,-1 0-1,0 0 1,1 1 0,-1-1 0,1 0 0,-1 1-1,1-1 1,-1 1 0,1-1 0,0 1 0,-1-1 0,1 1-1,-1-1 1,1 1 0,0-1 0,0 1 0,-1-1 0,1 1 0,-16 25-8,0 15 184,2 0-1,1 0 1,3 1-1,1 1 1,2 0-1,2 0 1,0 66-1,5-97-112,2 49 247,-1-57-284,-1 0 0,1-1 1,0 1-1,0 0 1,0 0-1,0 0 0,1-1 1,0 1-1,0-1 1,0 1-1,0-1 1,4 5-1,-6-8-19,1 1 0,-1 0 0,1-1 0,0 1 0,-1 0 0,1-1-1,0 1 1,0-1 0,-1 0 0,1 1 0,0-1 0,0 1 0,0-1 0,0 0 0,0 0 0,-1 0 0,1 1 0,0-1 0,0 0 0,0 0 0,0 0 0,2-1-1,-3 1-3,1 0 0,-1-1 0,1 1 0,0 0 0,-1-1 0,1 1 0,-1-1 0,1 1 0,-1-1-1,1 1 1,-1-1 0,1 0 0,-1 1 0,0-1 0,1 1 0,-1-1 0,0 0 0,0 1 0,1-1-1,-1 0 1,0 0 0,0 1 0,0-1 0,0 0 0,0 1 0,0-1 0,0-1 0,-1-9-85,0-1 1,0 1-1,-1 0 1,-1 0-1,0 0 1,-1 0-1,-6-15 1,-43-71-445,35 67 418,10 16 99,5 10 42,0-1-1,0 1 1,0-1-1,1 0 1,-3-9-1,5 14-25,0 0 0,0 0 0,0-1 0,0 1 0,1 0 0,-1 0 0,0 0 0,0-1 0,0 1 0,1 0 0,-1 0 0,0 0 0,0 0 0,1-1 0,-1 1 0,0 0 0,0 0 0,1 0 0,-1 0 0,0 0 0,0 0 0,1 0 0,-1 0 0,0 0-1,1 0 1,-1 0 0,0 0 0,0 0 0,1 0 0,-1 0 0,0 0 0,1 0 0,-1 0 0,0 0 0,0 0 0,1 0 0,-1 0 0,0 1 0,0-1 0,1 0 0,-1 0 0,0 0 0,1 1 0,15 5 65,-15-6-58,18 9-136,37 9 0,-49-16 92,0-1-1,0 0 1,1 0 0,-1 0 0,0-1-1,1 0 1,-1-1 0,14-2 0,14-9-76</inkml:trace>
</inkml:ink>
</file>

<file path=ppt/ink/ink3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0.027"/>
    </inkml:context>
    <inkml:brush xml:id="br0">
      <inkml:brushProperty name="width" value="0.05" units="cm"/>
      <inkml:brushProperty name="height" value="0.05" units="cm"/>
    </inkml:brush>
  </inkml:definitions>
  <inkml:trace contextRef="#ctx0" brushRef="#br0">1 388 14371,'0'0'119,"0"1"0,0-1 0,0 1 0,0-1 0,0 1 0,0-1 0,0 1-1,0 0 1,0-1 0,0 1 0,0-1 0,0 1 0,0-1 0,0 1 0,1-1 0,-1 0 0,0 1 0,0-1 0,1 1 0,-1-1 0,0 1-1,1-1 1,0 1 0,13-6 1728,9-8-1180,-1-1 0,0 0-1,-2-2 1,1 0 0,29-33-1,-38 37-561,-1-1-1,-1-1 0,0 1 1,-1-2-1,0 1 0,-1-2 1,-1 1-1,0-1 0,7-27 1,-12 37-56,-2 0 1,1-1-1,-1 1 1,1-1-1,-2 1 1,1 0-1,-1-1 1,0 1-1,-3-10 1,4 14-40,-1 1 1,1-1-1,-1 1 0,0-1 1,1 1-1,-1 0 1,0-1-1,0 1 0,0 0 1,0-1-1,0 1 1,0 0-1,0 0 0,0 0 1,0 0-1,0 0 1,-1 0-1,1 0 0,-1 0 1,1 1-1,0-1 1,-1 1-1,1-1 1,-1 1-1,1-1 0,-1 1 1,1 0-1,-1 0 1,0-1-1,1 1 0,-1 0 1,1 0-1,-1 1 1,1-1-1,-1 0 0,1 1 1,-1-1-1,1 0 1,-1 1-1,1 0 0,-1-1 1,1 1-1,-1 0 1,1 0-1,-2 1 0,-4 3-2,-1 1 0,1-1-1,0 2 1,1-1-1,-1 1 1,1 0-1,1 0 1,-1 0 0,1 1-1,0 0 1,-6 14-1,1 1 4,1 0-1,1 0 0,-6 29 0,10-37-9,1-1-1,1 0 1,0 1-1,1-1 1,0 1-1,1 0 1,5 27-1,-5-40 2,1 1-1,-1-1 0,1 0 1,0 0-1,0 0 1,0 0-1,0 0 0,0-1 1,0 1-1,0 0 0,1 0 1,-1-1-1,1 1 1,-1-1-1,1 1 0,0-1 1,-1 0-1,1 1 0,3 0 1,-2 0 0,1-1 0,-1-1 0,0 1 0,1 0 0,-1-1 0,1 0 0,-1 1 0,1-2 0,-1 1 0,0 0 0,5-1 0,7-3 6,0 0-1,-1-1 1,1-1 0,17-9 0,-30 13-7,85-44 28,51-23 6,-128 65-37,0 0 0,1 1-1,-1 0 1,0 1 0,15-2-1,-23 3 3,1 1-1,0 0 0,0 0 1,-1 0-1,1 0 0,0 1 0,0-1 1,-1 1-1,1-1 0,0 1 0,-1 0 1,1 0-1,-1 0 0,1 1 1,-1-1-1,0 0 0,1 1 0,-1 0 1,0-1-1,0 1 0,0 0 1,0 0-1,0 0 0,2 5 0,0 1-1,0 0-1,0 0 0,-1 1 0,-1-1 1,1 1-1,-1 0 0,-1 0 0,1 10 1,-1 8-10,-3 37 1,-1-4 145,20-134 910,-14 19-800,-4-62 0,1 113-238,0 1-6,0 0-1,0 1 1,0-1 0,0 0 0,1 0 0,-1 1 0,1-1-1,0 0 1,0 1 0,0-1 0,0 0 0,0 1 0,0-1 0,1 1-1,-1 0 1,1 0 0,0-1 0,0 1 0,3-3 0,-1 2-7,0 0 1,1 1-1,-1-1 0,1 1 1,-1 0-1,1 0 1,0 1-1,-1-1 1,1 1-1,7-1 1,3 1-13,0 0-1,-1 1 1,1 1 0,0 0 0,-1 1 0,27 6-1,-32-6 8,-1 1 1,0 0-1,1 1 0,-1-1 0,0 2 0,-1-1 0,1 1 0,-1 0 0,0 1 0,0-1 0,0 1 0,-1 1 1,7 8-1,-9-9 2,0 0 0,-1 0 1,0 0-1,0 0 1,0 0-1,-1 1 0,0-1 1,0 1-1,-1 0 0,0-1 1,0 1-1,0 0 0,-1 0 1,0 0-1,-1 0 1,1-1-1,-4 14 0,-14 38 36,18-58-25,0 0-1,0 0 1,0 0 0,0 0 0,0 0 0,0 1 0,0-1 0,0 0-1,0 0 1,0 0 0,0 0 0,0 0 0,0 0 0,0 0 0,0 0-1,0 1 1,0-1 0,0 0 0,0 0 0,0 0 0,0 0 0,0 0-1,0 0 1,0 0 0,0 0 0,0 0 0,1 0 0,-1 0 0,0 0-1,0 1 1,0-1 0,0 0 0,0 0 0,0 0 0,0 0 0,0 0-1,0 0 1,1 0 0,-1 0 0,0 0 0,0 0 0,0 0 0,0 0-1,0 0 1,0 0 0,0 0 0,0 0 0,1 0 0,-1 0 0,0 0-1,0 0 1,0 0 0,0 0 0,9-4 19,8-6-4,-2 0-4,13-9-6,50-25 0,-70 39-20,1 2-1,-1-1 0,1 2 0,0-1 0,0 1 0,0 0 0,0 1 0,0 0 0,0 0 0,0 1 1,11 1-1,-17-1 8,0 1 0,1 0 1,-1 0-1,0 0 0,0 1 1,1-1-1,-1 1 0,0-1 1,0 1-1,-1 0 0,1 0 1,0 1-1,-1-1 0,1 1 1,-1-1-1,0 1 0,0-1 1,0 1-1,0 0 1,0 0-1,-1 0 0,3 6 1,-2-4-84,0 1 1,-1-1 0,1 1-1,-1-1 1,-1 1 0,1 0 0,-1 0-1,0-1 1,0 1 0,0 0 0,-1-1-1,-2 11 1,3-15 77,0 0 0,0-1 0,0 1 1,-1-1-1,1 1 0,0-1 0,0 1 0,0-1 0,0 1 1,-1-1-1,1 1 0,0-1 0,-1 1 0,1-1 0,0 1 1,-1-1-1,1 1 0,0-1 0,-1 0 0,1 1 0,-1-1 1,1 0-1,-1 1 0,1-1 0,-1 0 0,1 0 0,-1 0 0,1 1 1,-1-1-1,1 0 0,-1 0 0,0 0 0,-7-6-240</inkml:trace>
</inkml:ink>
</file>

<file path=ppt/ink/ink3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3.177"/>
    </inkml:context>
    <inkml:brush xml:id="br0">
      <inkml:brushProperty name="width" value="0.05" units="cm"/>
      <inkml:brushProperty name="height" value="0.05" units="cm"/>
    </inkml:brush>
  </inkml:definitions>
  <inkml:trace contextRef="#ctx0" brushRef="#br0">34 1 15259,'-2'44'3973,"-14"75"0,1 0-2783,19-94-931,1-21-76,2-14-9,-2-8-11,-1 0 1,0 0 0,-1 0 0,1-29-1,-1 14-38,-3 32-125,0 1 0,0-1 1,0 1-1,0-1 1,0 1-1,0 0 1,0-1-1,0 1 1,1-1-1,-1 1 1,0 0-1,0-1 0,0 1 1,1 0-1,-1-1 1,0 1-1,0 0 1,1-1-1,-1 1 1,0 0-1,1 0 1,-1-1-1,1 1 0,-1 0 1,0 0-1,1 0 1,-1-1-1,0 1 1,1 0-1,-1 0 1,1 0-1,-1 0 1,1 0-1,-1 0 0,0 0 1,1 0-1,-1 0 1,1 0-1,-1 0 1,0 0-1,1 0 1,-1 0-1,1 0 0,-1 1 1,1-1-1,23 12-22,-13-7 20,2-1 1,0-1 1,0 0-1,0-1 1,0 0 0,1-1-1,-1-1 1,0 0 0,1-1-1,20-4 1,-10 1 15,-1-2 0,0 0 0,0-2 0,31-15 1,-50 22-12,9-6 22,0 1 1,13-11-1,-24 16-16,0-1 1,1 1-1,-1-1 0,-1 1 0,1-1 0,0 0 0,0 0 0,-1 0 0,1 0 0,-1 0 1,1 0-1,-1 0 0,0 0 0,0-1 0,0 1 0,0 0 0,0-1 0,0 1 0,-1-1 1,1-2-1,-1 4-4,0 0 0,0 0 0,0 0 0,-1 1 1,1-1-1,0 0 0,0 0 0,-1 0 1,1 0-1,-1 1 0,1-1 0,0 0 0,-1 0 1,1 1-1,-1-1 0,0 0 0,1 1 1,-1-1-1,0 0 0,1 1 0,-1-1 0,0 1 1,0-1-1,1 1 0,-2-1 0,-1 0 6,1 1 0,-1-1-1,1 0 1,-1 1 0,0 0-1,1 0 1,-1-1 0,-4 2-1,-1 0 8,0 0 0,0 1 0,0 0 0,-14 6 0,12-3-17,-1 0-1,1 2 1,1-1-1,-1 1 1,-16 16-1,23-20-2,-1 1-1,1-1 1,0 1-1,0-1 1,1 1-1,-1 0 1,1 0-1,0 0 1,0 1 0,0-1-1,0 0 1,1 1-1,-1-1 1,1 1-1,1 0 1,-1-1-1,0 8 1,2-10-1,-1 1 1,0-1 0,1 1-1,0-1 1,0 1 0,0-1-1,0 0 1,0 1 0,0-1-1,0 0 1,1 0 0,-1 0-1,1 0 1,0 0 0,2 2-1,0-1-81,0 1-1,1-1 0,-1 0 0,1-1 0,0 1 1,9 3-1,3-1-145,1 0 0,0-1 0,19 1 1,17 1-8,2-5-78</inkml:trace>
</inkml:ink>
</file>

<file path=ppt/ink/ink3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3.720"/>
    </inkml:context>
    <inkml:brush xml:id="br0">
      <inkml:brushProperty name="width" value="0.05" units="cm"/>
      <inkml:brushProperty name="height" value="0.05" units="cm"/>
    </inkml:brush>
  </inkml:definitions>
  <inkml:trace contextRef="#ctx0" brushRef="#br0">73 1 14987,'-2'24'1358,"0"-1"0,-1 1 0,-8 27 0,-3 18 564,-20 196 846,28-189-2446,6 115 1,0-190-314,0 0 1,0 1 0,0-1 0,0 1 0,0-1 0,0 0 0,0 1 0,1-1 0,-1 0 0,1 1 0,-1-1 0,1 0 0,0 2-1,0-4-2,0 1 0,-1-1 0,1 1 0,0-1 0,-1 0 0,1 1 0,-1-1 0,1 0 0,-1 0 0,1 1 0,-1-1 0,0 0 0,1 0 0,-1 0 0,0 1 0,0-1 0,0 0 0,0 0 0,0 0 0,1 0 0,-2-1 0,31-139 206,76-292-412,-102 422 182,2-6-29,12-27-1,-16 40 34,0 0 1,1 0 0,-1 0-1,1 1 1,0-1 0,0 1-1,0-1 1,0 1 0,0 0-1,1 0 1,6-3 0,-8 5 6,0 0 1,0 1-1,0-1 1,1 1-1,-1-1 1,0 1-1,0 0 1,0 0-1,0 0 1,1 0 0,-1 1-1,0-1 1,0 1-1,0-1 1,0 1-1,0 0 1,0-1-1,0 1 1,0 0 0,0 0-1,0 1 1,0-1-1,0 0 1,-1 1-1,1-1 1,-1 1-1,1-1 1,2 4 0,2 2-26,0 1 1,-1-1-1,1 1 1,-2 0 0,7 14-1,-9-18 23,0 1 0,0-1-1,0 1 1,-1 0 0,0-1-1,0 1 1,0 0-1,-1 0 1,1 0 0,-1 0-1,0 0 1,-1-1-1,1 1 1,-1 0 0,0 0-1,0 0 1,0-1 0,-1 1-1,0 0 1,0-1-1,0 0 1,0 1 0,-1-1-1,1 0 1,-1 0 0,0 0-1,-1-1 1,1 1-1,-1-1 1,1 1 0,-1-1-1,0-1 1,0 1-1,0 0 1,-1-1 0,1 0-1,0 0 1,-1 0 0,0 0-1,1-1 1,-6 1-1,1 0-53,-1-1-1,1 0 0,0 0 0,0-1 1,-15-1-1,20 1 25,0-1-1,1 1 1,-1-1 0,1 0 0,0 0 0,-1 0 0,1 0 0,0-1 0,-1 1-1,1-1 1,0 0 0,0 0 0,0 0 0,1 0 0,-1 0 0,0-1 0,-3-4-1,1-6-170</inkml:trace>
</inkml:ink>
</file>

<file path=ppt/ink/ink3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4.244"/>
    </inkml:context>
    <inkml:brush xml:id="br0">
      <inkml:brushProperty name="width" value="0.05" units="cm"/>
      <inkml:brushProperty name="height" value="0.05" units="cm"/>
    </inkml:brush>
  </inkml:definitions>
  <inkml:trace contextRef="#ctx0" brushRef="#br0">0 124 15483,'0'2'163,"0"0"-1,0 0 1,1 0-1,-1 0 0,1 0 1,-1 1-1,1-1 1,-1 0-1,1 0 0,0-1 1,0 1-1,0 0 1,0 0-1,1 0 0,-1-1 1,0 1-1,1 0 1,1 1-1,0-1 71,1 1 0,0-1 0,-1 0-1,1 0 1,0 0 0,0 0 0,0 0 0,7 1 0,1-1 168,0 0 1,0 0-1,0-1 0,0-1 1,19-1-1,-15 0-166,0-2 1,-1 0-1,1-1 0,-1 0 0,26-13 1,-35 15-193,0-1-1,0 0 1,0 0 0,-1-1 0,0 0 0,1 0 0,-1 0 0,-1 0-1,1-1 1,-1 0 0,0 0 0,0 0 0,0 0 0,0-1 0,-1 0 0,4-10-1,-6 14-33,0 0-1,0 0 0,-1 0 1,1 0-1,-1 0 1,0 0-1,1 0 0,-1 0 1,0 0-1,0 0 0,0-1 1,-1 1-1,1 0 0,0 0 1,-1 0-1,1 0 0,-1 0 1,0 0-1,0 0 1,0 0-1,0 1 0,0-1 1,0 0-1,0 0 0,0 1 1,-1-1-1,1 1 0,-1-1 1,1 1-1,-1 0 1,0-1-1,1 1 0,-1 0 1,0 0-1,0 0 0,0 0 1,0 0-1,0 1 0,0-1 1,0 1-1,-3-1 1,-2 0 2,0-1 0,0 2 1,0-1-1,0 1 1,-1 0-1,1 1 0,0 0 1,0 0-1,0 0 1,0 1-1,-7 3 0,2 0-10,0 1 0,0 1 0,1 0 0,0 0 0,1 1 0,-1 0 0,-15 18 0,20-19-15,0-1 0,0 1 0,1 0 1,0 1-1,1 0 0,0-1 0,0 1 0,0 0 1,1 1-1,1-1 0,-1 1 0,-1 13 0,3-19-37,1-1 0,0 1 0,0-1 0,0 1 0,0-1 0,1 1 0,-1 0 0,1-1 0,-1 1 0,1-1 0,0 0 0,0 1-1,0-1 1,0 0 0,0 1 0,1-1 0,-1 0 0,3 3 0,-1-3-65,0 1 0,-1-1 1,1 0-1,0 0 0,1 0 0,-1-1 1,0 1-1,0-1 0,1 0 0,-1 0 1,7 1-1,3 0-132,0-1 1,0 0-1,0-1 0,0-1 1,0 0-1,14-3 1,25-8-522</inkml:trace>
</inkml:ink>
</file>

<file path=ppt/ink/ink3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5.237"/>
    </inkml:context>
    <inkml:brush xml:id="br0">
      <inkml:brushProperty name="width" value="0.05" units="cm"/>
      <inkml:brushProperty name="height" value="0.05" units="cm"/>
    </inkml:brush>
  </inkml:definitions>
  <inkml:trace contextRef="#ctx0" brushRef="#br0">218 484 15819,'-8'-1'369,"-1"0"0,1 1 0,0 1-1,0-1 1,0 1 0,0 0 0,0 1-1,0 0 1,0 0 0,0 1 0,1 0 0,-13 7-1,10-5-90,0 1 0,1 0 0,0 0 0,0 1 0,0 1 0,1-1-1,0 1 1,-11 15 0,18-21-237,0 0 1,-1 0-1,1 0 0,0 0 0,0 0 0,0 0 0,1 0 0,-1 1 1,0-1-1,1 0 0,-1 3 0,1-4-26,0 0 1,1 0-1,-1 0 0,0 0 1,0 0-1,1 0 0,-1 0 1,0 0-1,1-1 0,-1 1 1,1 0-1,-1 0 0,1 0 1,-1-1-1,1 1 0,-1 0 1,1-1-1,0 1 0,0 0 1,-1-1-1,1 1 0,0-1 1,0 1-1,-1-1 0,1 1 1,0-1-1,0 0 0,0 1 1,0-1-1,0 0 0,1 0 0,7 2-10,0-1 0,0 0 0,0-1-1,0 0 1,1 0 0,-1-1 0,0-1-1,0 1 1,0-1 0,-1-1 0,1 1-1,16-9 1,-11 4-53,1 0 1,-1-1-1,-1-1 0,0 0 1,0-1-1,18-18 0,-28 25 30,0 1-7,0-1-1,-1 1 0,1-1 0,-1 0 0,0 0 1,0 0-1,0 0 0,0 0 0,0 0 0,-1-1 1,0 1-1,2-5 0,-5 7-98,-3 4 73,-4 7-1,5-4 31,0 0-1,1 1 0,0-1 0,1 1 1,-1 0-1,1 0 0,-2 14 1,4-20 21,-1 1 1,1 0 0,0 0 0,0-1-1,0 1 1,0 0 0,0-1 0,0 1 0,0 0-1,1-1 1,-1 1 0,1 0 0,-1-1-1,1 1 1,0 0 0,-1-1 0,1 1 0,0-1-1,0 0 1,0 1 0,0-1 0,0 0-1,1 1 1,-1-1 0,0 0 0,0 0 0,1 0-1,-1 0 1,1 0 0,-1 0 0,1-1-1,-1 1 1,1 0 0,0-1 0,-1 1 0,1-1-1,0 0 1,-1 1 0,3-1 0,3 0-37,0 0 1,0-1 0,1 0 0,-1 0 0,0 0 0,0-1 0,0 0 0,0-1 0,0 1 0,-1-1-1,1 0 1,-1-1 0,0 0 0,7-5 0,1-2-110,0 0 0,0-1 0,-1-1-1,18-23 1,-12 10-99,-1-2-1,-2 0 1,0 0-1,18-52 1,-13 20 16,19-89 1,-25 61 520,-16 77-102,-5 10-18,4 2-156,1 1 1,-1-1 0,1 0 0,-1 0 0,1 1-1,0-1 1,0 0 0,-1 1 0,0 2-1,-6 13 20,1 0-1,1 0 0,1 1 0,0-1 1,-3 35-1,3-22 24,-19 114 991,-6 159 0,30-300-975,0 26 277,0-29-324,-1 1-1,1 0 1,0-1-1,0 1 1,0 0 0,0 0-1,0-1 1,1 1-1,-1 0 1,0 0 0,0-1-1,0 1 1,1 0-1,-1-1 1,0 1 0,1 0-1,-1-1 1,0 1-1,1 0 1,-1-1 0,1 1-1,-1-1 1,1 1-1,-1-1 1,1 1 0,0 0-1,0-2 3,0 1-1,0-1 1,0 1 0,-1-1-1,1 1 1,0-1 0,-1 1-1,1-1 1,0 0-1,-1 1 1,1-1 0,-1 0-1,1 0 1,-1 1-1,0-1 1,1 0 0,-1 0-1,0 0 1,1 0 0,-1 0-1,0 1 1,0-2-1,6-24 265,-5 23-234,3-24 9,-1 1-1,-1-1 0,-1 1 0,-1-1 0,-2 1 0,-4-28 1,11 63-182,0 1 0,1-1 0,0 0 1,12 14-1,-14-19 100,0 1 0,1-1 0,-1 0 1,1 0-1,0-1 0,0 0 0,1 1 1,-1-2-1,0 1 0,1-1 0,0 0 0,8 3 1,-5-4-1,0 1 1,1-1 0,-1 0 0,0-1 0,1 0 0,-1-1 0,16-2 0,-13 1 2,-1-1 1,0 0-1,0-1 1,0 0-1,-1-1 1,1 0-1,-1 0 0,0-1 1,-1-1-1,1 1 1,-1-2-1,-1 1 1,13-14-1,-9 5-32,-11 15 12,-2 2 0,-2 4 26,1-1 0,0 0 0,0 1 0,0-1 0,-1 6 0,2-4 20,0-1 0,0 0-1,1 0 1,0 1 0,0-1 0,0 0 0,0 1-1,1-1 1,2 10 0,-2-13 2,0 1 1,0 0-1,0-1 1,0 1-1,1-1 0,-1 1 1,1-1-1,-1 0 0,1 0 1,0 1-1,0-1 0,0 0 1,0-1-1,0 1 1,1 0-1,-1-1 0,1 1 1,-1-1-1,1 0 0,3 2 1,4 0 32,0-1-1,0 0 1,1-1 0,-1 0 0,0-1 0,0 0 0,19-2 0,71-17-44,-58 8-97,-22 4-52,1 2-1,0 1 1,41-3 0,-58 7 133,1 1 0,-1-1-1,0 1 1,1 1 0,-1-1 0,0 0 0,0 1-1,0 0 1,0 0 0,6 5 0,-5-4 27,-1-1 0,0 1 0,1-1 0,-1 0 0,1 0 0,0 0-1,9 1 1,-10-2-105,1-1 0,0 0 0,-1 1 0,1-2 0,-1 1 0,1-1 0,-1 1 0,1-1 0,-1 0 0,0-1 0,1 1 0,3-3 0,-6 3 6,0 0 0,0 0 0,-1-1 0,1 1 0,0-1 0,-1 1 0,1-1 0,-1 0 0,0 0 0,0 0 0,1 1 0,-1-1 0,0 0 0,0 0 0,-1-1 0,1 1 0,0 0 0,-1 0 0,1 0 0,-1 0 0,0-1 0,0 1 0,0 0 0,0 0 0,0 0 0,0-1 0,-1-1 0,-4-25-546</inkml:trace>
</inkml:ink>
</file>

<file path=ppt/ink/ink3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5.700"/>
    </inkml:context>
    <inkml:brush xml:id="br0">
      <inkml:brushProperty name="width" value="0.05" units="cm"/>
      <inkml:brushProperty name="height" value="0.05" units="cm"/>
    </inkml:brush>
  </inkml:definitions>
  <inkml:trace contextRef="#ctx0" brushRef="#br0">1 1 18780,'0'9'1960,"3"1"-1423,7-3-225,3 0 952,10 4-1144,1-2-592,8 5 504,2 0-128,6 4-224</inkml:trace>
</inkml:ink>
</file>

<file path=ppt/ink/ink3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36.084"/>
    </inkml:context>
    <inkml:brush xml:id="br0">
      <inkml:brushProperty name="width" value="0.05" units="cm"/>
      <inkml:brushProperty name="height" value="0.05" units="cm"/>
    </inkml:brush>
  </inkml:definitions>
  <inkml:trace contextRef="#ctx0" brushRef="#br0">157 12 17956,'-3'-1'204,"1"-1"-1,-1 1 1,0-1 0,0 1 0,0 0 0,0 0-1,0 0 1,0 1 0,0-1 0,-1 1-1,1 0 1,0 0 0,0 0 0,0 0 0,0 0-1,-1 1 1,1-1 0,0 1 0,0 0-1,0 0 1,-5 3 0,0-1 23,1 0 1,0 1-1,1 0 0,-1 0 0,1 0 1,-1 1-1,-9 9 0,14-11-174,0-1-1,0 1 1,0-1 0,1 1-1,-1 0 1,0 0-1,1 0 1,0 0-1,0 0 1,0 0 0,0 0-1,0 0 1,0 6-1,1-8-34,0 1-1,0-1 0,0 1 0,0-1 1,1 1-1,-1-1 0,0 1 0,1-1 1,0 1-1,-1-1 0,1 0 0,0 1 1,-1-1-1,1 0 0,0 1 0,0-1 1,0 0-1,0 0 0,0 0 0,1 0 1,-1 0-1,0 0 0,0 0 0,1 0 1,-1-1-1,1 1 0,-1 0 0,0-1 1,1 1-1,2 0 0,4 1-1,0-1-1,0 1 1,0-1 0,0-1-1,0 0 1,0 0-1,0 0 1,9-3 0,9-2-83,29-10 1,-17 5-73,-37 9 130,0 1-1,0-1 1,0 1-1,0 0 1,1-1-1,-1 1 1,0 0-1,0 0 0,0 0 1,0 0-1,1 0 1,-1 0-1,0 0 1,0 0-1,0 1 0,0-1 1,0 0-1,0 1 1,1-1-1,-1 1 1,0-1-1,0 1 1,0-1-1,0 1 0,0 0 1,-1 0-1,1-1 1,0 1-1,0 0 1,0 0-1,-1 0 0,2 2 1,0 1-10,-1 0 0,0 1 1,0 0-1,0-1 0,0 1 1,-1 8-1,2 4 21,12 89 44,10 113 113,-23-182-120,0 0 1,-3 0-1,-11 68 1,12-98-9,-1 0 0,0 0-1,-1 0 1,1-1 0,-1 1 0,0-1 0,-1 0-1,0 0 1,0 0 0,-5 6 0,8-11-7,-1 1 1,1-1-1,-1 1 1,0-1-1,1 0 0,-1 1 1,0-1-1,0 0 1,0 0-1,0 0 1,0-1-1,0 1 1,0 0-1,0-1 0,0 1 1,0-1-1,0 0 1,0 0-1,-1 0 1,1 0-1,0 0 0,0 0 1,0 0-1,0-1 1,0 1-1,0-1 1,0 0-1,0 1 1,0-1-1,0 0 0,0 0 1,0 0-1,0-1 1,0 1-1,1 0 1,-3-3-1,-1-1 21,0 0 1,0 0-1,1-1 1,0 1-1,0-1 0,0 0 1,1 0-1,0-1 0,0 1 1,0-1-1,1 1 1,0-1-1,-2-12 0,0-3 5,2-1 0,-1-44-1,4 45-80,0-1 0,2 0-1,0 1 1,1 0 0,2 0 0,0 0-1,1 1 1,20-41 0,-19 49-160,0-1 0,0 1 0,2 1 1,-1 0-1,2 0 0,0 1 0,0 0 0,1 1 1,0 0-1,0 1 0,1 0 0,1 1 0,27-12 1,38-5-471,-53 17 411,28-8-313</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49.641"/>
    </inkml:context>
    <inkml:brush xml:id="br0">
      <inkml:brushProperty name="width" value="0.05" units="cm"/>
      <inkml:brushProperty name="height" value="0.05" units="cm"/>
    </inkml:brush>
  </inkml:definitions>
  <inkml:trace contextRef="#ctx0" brushRef="#br0">117 49 15179,'4'-11'542,"-4"8"-398,1 0 0,0 0 0,0 0 0,0 1-1,0-1 1,1 0 0,-1 1 0,1-1 0,0 1 0,-1-1 0,1 1 0,3-2 0,-5 3-124,0 1 0,0 0 0,0 0 0,0 0 0,0 0 0,1 0 0,-1 0 0,0 0 0,0 0 0,0 0 1,0 0-1,0 0 0,1 0 0,-1-1 0,0 1 0,0 0 0,0 0 0,0 0 0,1 0 0,-1 0 0,0 0 0,0 1 0,0-1 0,0 0 1,1 0-1,-1 0 0,0 0 0,0 0 0,0 0 0,0 0 0,0 0 0,0 0 0,1 0 0,-1 0 0,0 0 0,0 1 0,0-1 0,0 0 0,0 0 1,0 0-1,0 0 0,1 0 0,-1 0 0,0 1 0,0-1 0,0 0 0,0 0 0,0 0 0,0 0 0,0 0 0,0 1 0,0-1 0,0 0 1,0 0-1,0 0 0,0 0 0,0 1 0,0-1 0,0 0 0,0 0 0,0 0 0,0 0 0,0 1 0,-2 13 1049,2-13-1006,-41 362 3286,37-277-3056,3 0 0,13 107 0,-11-182-262,-1-8-20,0 0 1,0 0-1,0 0 0,1 0 1,-1 0-1,1 0 1,0 0-1,0 0 0,0 0 1,0-1-1,1 1 1,-1 0-1,3 2 1,-4-5-11,0 0 0,0 1 0,1-1 1,-1 0-1,0 0 0,0 0 0,0 1 1,1-1-1,-1 0 0,0 0 1,1 0-1,-1 0 0,0 1 0,0-1 1,1 0-1,-1 0 0,0 0 0,1 0 1,-1 0-1,0 0 0,1 0 1,-1 0-1,0 0 0,1 0 0,-1 0 1,0 0-1,1 0 0,-1 0 0,0 0 1,1-1-1,-1 1 0,0 0 1,0 0-1,1 0 0,-1 0 0,0-1 1,0 1-1,1 0 0,-1 0 0,0 0 1,0-1-1,1 1 0,-1 0 0,0 0 1,0-1-1,0 1 0,0 0 1,0-1-1,1 1 0,-1 0 0,0 0 1,0-1-1,0 1 0,0 0 0,0-1 1,0 1-1,0 0 0,0-1 1,0 1-1,0-1 0,4-25-58,-3 4-44,-2 0 1,0 0-1,-2 0 1,0 0-1,-12-40 1,-46-103-511,52 143 550,2 3 30,-1 1 0,-21-34 1,23 45 85,6 11 30,9 13 28,-3-10-217,1-1 1,0 0-1,0 0 1,0-1-1,1 1 1,-1-2-1,1 1 1,1-1-1,-1 0 1,0-1-1,1 0 1,12 3-1,2-1-300,0-1 0,0-1-1,41-1 1,-2-4-194</inkml:trace>
</inkml:ink>
</file>

<file path=ppt/ink/ink3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1.392"/>
    </inkml:context>
    <inkml:brush xml:id="br0">
      <inkml:brushProperty name="width" value="0.05" units="cm"/>
      <inkml:brushProperty name="height" value="0.05" units="cm"/>
    </inkml:brush>
  </inkml:definitions>
  <inkml:trace contextRef="#ctx0" brushRef="#br0">197 357 14115,'1'-4'303,"0"0"-1,0 0 1,-1 0-1,0 0 1,0-1-1,0 1 1,-1 0-1,1 0 1,-1 0-1,0 0 1,-2-7-1,2 10-198,0-1-1,1 1 0,-1-1 0,0 1 0,0 0 0,0-1 1,0 1-1,0 0 0,-1 0 0,1 0 0,0-1 0,0 1 1,-1 1-1,1-1 0,-1 0 0,1 0 0,-1 0 0,1 1 1,-1-1-1,1 1 0,-1-1 0,0 1 0,1 0 0,-1 0 1,0 0-1,1-1 0,-1 2 0,0-1 0,1 0 0,-1 0 1,1 0-1,-3 1 0,-2 1 20,0 1 1,0-1-1,0 1 0,0 0 1,1 0-1,-1 0 0,1 1 1,0 0-1,0 0 1,1 0-1,-1 1 0,1-1 1,0 1-1,-5 7 1,-1 2-72,1 1 0,1 0 0,0 1 0,-6 16 0,10-23-25,1 0 0,1 0 0,0 0 0,-2 16 0,4-23-18,-1 0-1,1-1 0,0 1 1,1 0-1,-1 0 0,0-1 1,0 1-1,1 0 0,-1-1 1,1 1-1,0-1 0,-1 1 1,1 0-1,1 1 0,-1-2 0,0 0-1,0 0 0,0 0 1,0-1-1,0 1 0,0-1 1,1 1-1,-1-1 1,0 1-1,0-1 0,0 1 1,0-1-1,1 0 1,-1 0-1,0 0 0,0 0 1,1 0-1,-1 0 0,0 0 1,0 0-1,1 0 1,-1 0-1,1-1 0,8-2 16,0 0 1,-1 0-1,0-1 0,0-1 0,0 1 0,0-1 0,-1-1 0,0 1 0,0-2 0,0 1 0,9-11 0,0-1 15,-1-1-1,-1-1 1,18-28-1,-27 39-12,-1 0-1,0 0 1,0 0 0,-1-1 0,0 0-1,-1 0 1,4-20 0,-8 18 49,-5 20 1,-7 21 14,11-21-81,1 0-1,0 0 1,0-1-1,1 1 0,0 0 1,0 0-1,1-1 1,3 16-1,-4-21-3,0 0 0,1 0 0,0 0-1,-1 0 1,1 0 0,0 0 0,0 0 0,0 0 0,0 0-1,0-1 1,0 1 0,1 0 0,-1-1 0,1 1-1,-1-1 1,1 0 0,-1 1 0,1-1 0,0 0 0,0 0-1,-1 0 1,1 0 0,0 0 0,0-1 0,0 1-1,0-1 1,0 1 0,0-1 0,0 1 0,0-1 0,1 0-1,-1 0 1,0 0 0,0 0 0,0-1 0,0 1-1,4-2 1,4-1 16,0-1 0,0 0 0,0 0-1,-1-1 1,0-1 0,0 0 0,0 0-1,-1 0 1,1-1 0,7-10 0,6-6 33,-1-1 1,21-32 0,-21 25-29,0-2 0,-2-1 0,-2 0 0,20-54 0,-35 74-33,-12 33-8,-10 35 8,3 1 0,2 0 0,2 1 0,3 1 0,3-1-1,1 1 1,4 59 0,6-66 21,13 61 1,2 14-6,-18-113-6,2 16 0,0 0 1,-3 1 0,0-1 0,-6 40 0,-3-45 21,2-17 18,7-7-38,-1 1-1,1 0 0,-1-1 1,1 1-1,-1-1 0,1 1 1,-1 0-1,1-1 0,-1 1 1,1-1-1,0 0 0,-1 1 1,1-1-1,0 1 0,0-1 1,-1 1-1,1-1 0,0 0 1,0 0-1,-5-16 34,2 0 0,0 0-1,0-20 1,-1-1 16,-1-2-10,1-1-1,2 0 1,2 0 0,9-74 0,-8 111-104,0-1 1,0 0 0,0 1 0,0-1 0,1 1 0,-1-1 0,1 1 0,1 0 0,-1 0 0,0 0 0,1 0 0,0 0 0,0 0 0,0 1 0,0-1 0,1 1 0,-1 0 0,1 0 0,0 0 0,0 1 0,0-1 0,0 1 0,0 0 0,1 0 0,-1 0 0,1 1 0,-1 0 0,1-1 0,-1 2 0,1-1 0,8 0 0,28-4-263,21-5-86</inkml:trace>
</inkml:ink>
</file>

<file path=ppt/ink/ink3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2.166"/>
    </inkml:context>
    <inkml:brush xml:id="br0">
      <inkml:brushProperty name="width" value="0.05" units="cm"/>
      <inkml:brushProperty name="height" value="0.05" units="cm"/>
    </inkml:brush>
  </inkml:definitions>
  <inkml:trace contextRef="#ctx0" brushRef="#br0">31 18 14835,'3'-18'2630,"-8"27"-641,-8 31 206,8-12-1358,-4 51-1,8-69-800,1 1-1,0-1 0,1 1 0,0-1 1,1 0-1,0 1 0,1-1 0,4 12 1,-5-18-22,-1-1 0,1 1 0,0-1 0,1 0 0,-1 0 0,1 0 0,-1 0 0,1 0 0,0-1 0,0 1 0,0-1 0,0 1 0,0-1 1,1 0-1,-1-1 0,1 1 0,-1-1 0,1 1 0,-1-1 0,1 0 0,0 0 0,0-1 0,0 1 0,-1-1 0,1 0 0,0 0 0,0 0 0,0 0 0,6-2 0,2 0 25,-1 0-1,1-2 0,-1 1 1,0-1-1,0-1 1,0 0-1,-1 0 0,16-12 1,-10 5 37,-1 0 0,0-1 0,26-30 0,-35 36-59,0 0 0,-1-1 0,0 0 0,0-1 0,0 1 1,-1-1-1,-1 1 0,1-1 0,-1 0 0,2-12 0,-6 17 6,-4 9-21,-4 14-17,-16 62-34,24-72 47,-1-1 0,1 1-1,0-1 1,1 1 0,0-1 0,0 1-1,1-1 1,2 10 0,-3-15 5,1-1 0,-1 0 0,1 0 0,0 0 0,0 0 0,0 0 0,0 0 0,0 0 0,0 0 0,1 0 1,-1-1-1,0 1 0,1 0 0,0-1 0,-1 1 0,1-1 0,0 0 0,0 1 0,3 1 0,-1-2 5,-1 0 0,1 0 0,0 0 0,-1-1 0,1 1 0,0-1 0,-1 0 0,1 0 0,0 0 0,7-2 0,4-1 23,1-2 0,-1 1 0,-1-2 0,21-10 0,13-11 47,14-7 5,-55 30-77,0 2 0,-1-1 1,1 1-1,1 0 0,-1 0 0,0 1 0,8-1 1,-13 2-7,0 0 0,0 0 0,-1 0 1,1 1-1,0-1 0,0 0 0,0 1 0,0-1 1,0 1-1,0 0 0,-1-1 0,1 1 1,0 0-1,-1 0 0,1 0 0,0 0 0,-1 1 1,1-1-1,1 2 0,0 2-1,1 0 0,-1 0 1,0 0-1,4 11 0,-5-10 3,1 0 0,0 0 0,0-1 0,6 9-1,-7-13 2,-1 1-1,1-1 1,0 1-1,-1-1 1,1 1-1,0-1 0,0 0 1,0 0-1,0 0 1,0 0-1,0 0 1,0 0-1,0-1 0,0 1 1,1-1-1,-1 1 1,3-1-1,10-1 13,0 0-1,-1-2 1,1 1 0,-1-2-1,0 0 1,0 0-1,23-12 1,15-4 16,-37 15-25,44-13 0,-54 17-9,1 0-1,-1 0 0,0 0 0,1 1 1,-1 0-1,1 0 0,-1 0 0,9 2 1,-12-1 1,-1-1 0,1 1 0,-1 0 0,0 0 0,1 0 1,-1 0-1,0 0 0,1 0 0,-1 0 0,0 0 0,0 1 0,0-1 1,0 0-1,0 1 0,0-1 0,-1 1 0,1-1 0,0 1 0,-1-1 0,1 1 1,-1-1-1,1 1 0,-1 0 0,0-1 0,0 1 0,0 0 0,0-1 1,0 1-1,0 0 0,0-1 0,0 1 0,-1 0 0,1-1 0,-1 1 0,1-1 1,-2 3-1,2-2-59,-1 0 0,1 0 0,-1 1 1,0-1-1,0 0 0,0 0 0,0 0 1,0 0-1,0-1 0,0 1 0,-1 0 1,1 0-1,-1-1 0,1 1 0,-1-1 1,0 1-1,1-1 0,-1 0 0,0 0 0,0 0 1,0 0-1,0 0 0,0 0 0,0 0 1,0-1-1,-3 2 0,-5-5-192,2-5-90</inkml:trace>
</inkml:ink>
</file>

<file path=ppt/ink/ink3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2.619"/>
    </inkml:context>
    <inkml:brush xml:id="br0">
      <inkml:brushProperty name="width" value="0.05" units="cm"/>
      <inkml:brushProperty name="height" value="0.05" units="cm"/>
    </inkml:brush>
  </inkml:definitions>
  <inkml:trace contextRef="#ctx0" brushRef="#br0">55 40 19828,'0'-1'1897,"-3"-4"-1281,-1-4-296,-1 3 736,2 0-960,-4 0 176,-7 3-192,-5 0-264</inkml:trace>
</inkml:ink>
</file>

<file path=ppt/ink/ink3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3.222"/>
    </inkml:context>
    <inkml:brush xml:id="br0">
      <inkml:brushProperty name="width" value="0.05" units="cm"/>
      <inkml:brushProperty name="height" value="0.05" units="cm"/>
    </inkml:brush>
  </inkml:definitions>
  <inkml:trace contextRef="#ctx0" brushRef="#br0">16 218 14715,'-2'2'207,"1"1"0,-1-1 0,1 1 0,-1-1-1,1 1 1,0-1 0,0 1 0,0 0 0,0-1 0,0 1-1,1 0 1,-1 0 0,1 0 0,0-1 0,0 1 0,0 0 0,0 0-1,0 0 1,1 4 0,0-5-88,0 0 0,0 0 0,0 0 0,1 0 0,-1 0 0,0 0 0,1-1 0,-1 1 0,1 0 0,-1-1 0,1 1 0,0-1 0,0 0 0,0 0 0,0 1 0,0-1 0,0-1 0,0 1 0,0 0 0,0 0 0,0-1 0,0 1 0,0-1 0,1 0 0,-1 1 0,3-1 0,7 0 85,-1-1 1,1 0-1,-1 0 0,1-1 1,-1 0-1,0-1 1,0-1-1,0 0 1,21-10-1,-8 0 13,1 0 0,-2-2 0,22-18 0,-26 18-87,0 0-1,23-29 1,-36 38-117,0 0 0,-1-1 1,0 1-1,0-1 0,-1-1 1,0 1-1,0-1 0,-1 1 0,4-16 1,-6 23-14,-1 0-1,0 0 1,0 0 0,1 0 0,-1 0-1,0 0 1,0 0 0,0 0 0,0 0 0,0 0-1,0 0 1,0 0 0,-1 0 0,1 0-1,0 0 1,-1 0 0,1 0 0,0 0 0,-1 0-1,1 0 1,-1 0 0,0 0 0,0-1-1,0 2 0,0-1-1,0 1 0,0 0 0,0 0 1,0-1-1,0 1 0,0 0 1,0 0-1,0 0 0,0 0 0,0 0 1,0 1-1,0-1 0,0 0 0,0 0 1,0 1-1,0-1 0,0 0 1,-1 1-1,-4 3-11,-1-1 0,1 1 0,0 0 0,0 1 0,-8 7 0,-1 5-20,0 0-1,1 1 1,-20 35-1,27-40 22,0 0 0,1 0-1,0 1 1,2 0-1,-1 0 1,-3 25-1,7-37 13,1 1-1,-1-1 1,1 0 0,0 0 0,0 1-1,0-1 1,0 0 0,1 1-1,-1-1 1,1 0 0,-1 1-1,1-1 1,0 0 0,-1 0-1,1 0 1,1 0 0,-1 0 0,0 0-1,0 0 1,1 0 0,-1 0-1,1 0 1,-1-1 0,1 1-1,0-1 1,0 1 0,0-1-1,-1 0 1,2 0 0,-1 0 0,0 0-1,0 0 1,0 0 0,0 0-1,0-1 1,1 1 0,2 0-1,5 0-1,0 0 1,1-1-1,-1 0 0,1-1 0,-1 0 0,19-4 0,6-5-10,0-1 0,-1-2 0,44-23 0,-34 15-7,50-16 0,-88 35 15,1 0-1,-1 0 1,1 1 0,-1 0-1,9 0 1,-14 0 4,0 1 0,0 0 0,0 0 1,1 1-1,-1-1 0,0 0 0,0 0 0,0 1 1,0-1-1,1 0 0,-1 1 0,0-1 1,0 1-1,0-1 0,0 1 0,0 0 0,0 0 1,0-1-1,-1 1 0,1 0 0,0 0 1,0 0-1,-1 0 0,1 0 0,0 0 0,-1 0 1,1 0-1,-1 0 0,1 0 0,-1 0 1,1 0-1,-1 0 0,0 1 0,0-1 0,1 2 1,0 26 14,-1-22 7,0-1 0,0 1 1,1-1-1,-1 0 0,2 1 0,-1-1 0,3 7 0,-3-11-12,0 0-1,0 0 0,0-1 0,0 1 0,1-1 0,-1 1 0,0-1 0,1 0 1,-1 1-1,1-1 0,0 0 0,-1 0 0,1 0 0,0 0 0,0 0 0,0-1 1,-1 1-1,1 0 0,0-1 0,0 1 0,0-1 0,0 0 0,0 0 0,0 0 1,0 0-1,0 0 0,0 0 0,3-1 0,17-3 15,-1 0 1,0-1-1,-1-2 0,0 0 0,1-1 0,30-17 0,42-17-284,-89 41 235,0-1 0,0 1 0,0 0 0,0 0 0,0 0 0,0 1 0,0 0 0,0-1 0,4 2 0,-6-1 17,-1 0-1,0 1 1,0-1 0,1 1 0,-1-1-1,0 1 1,0 0 0,0-1-1,1 1 1,-1 0 0,0 0 0,0 0-1,0 0 1,-1 0 0,1 0 0,0 0-1,0 0 1,0 0 0,-1 0 0,1 0-1,0 1 1,-1-1 0,0 0-1,1 0 1,-1 1 0,1-1 0,-1 0-1,0 1 1,0-1 0,0 2 0,1 14-12,-1-12 22,1-1 0,-1 1 0,1-1 0,0 1 0,0-1 0,2 8 0,-2-11-1,0 0 1,0 0-1,-1 1 1,1-1-1,0 0 1,0-1-1,0 1 1,0 0-1,0 0 1,0 0-1,0-1 1,0 1-1,0 0 1,1-1-1,-1 1 1,0-1-1,0 1 1,0-1-1,1 0 1,-1 0-1,0 1 1,1-1-1,-1 0 1,0 0-1,0 0 1,1 0-1,-1 0 1,2-1-1,10-2-83,-1 0 0,-1 0 0,1-2 0,0 1 0,-1-1 0,0-1 0,20-13 0,-20 12-161,1 0-1,0 0 1,0 1 0,0 1 0,1 0 0,14-4 0,-26 9 227,-1 0-1,0 0 1,0 0-1,1 0 1,-1 0-1,0 0 0,0 0 1,1 0-1,-1 0 1,0 0-1,0 0 1,1 0-1,-1 0 1,0 0-1,1 0 1,-1 0-1,0 0 1,0 0-1,1 0 1,-1 0-1,0 0 1,0 0-1,1 0 1,-1 1-1,0-1 1,0 0-1,0 0 0,1 0 1,-1 0-1,0 1 1,0-1-1,0 0 1,0 0-1,1 1 1,-1-1-1,0 0 1,0 0-1,0 0 1,0 1-1,0-1 1,-3 13-313,-14 13-166,0-3 297,4-7 716,-17 28-1,23-28-402</inkml:trace>
</inkml:ink>
</file>

<file path=ppt/ink/ink3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3.701"/>
    </inkml:context>
    <inkml:brush xml:id="br0">
      <inkml:brushProperty name="width" value="0.05" units="cm"/>
      <inkml:brushProperty name="height" value="0.05" units="cm"/>
    </inkml:brush>
  </inkml:definitions>
  <inkml:trace contextRef="#ctx0" brushRef="#br0">155 92 16412,'-24'47'1639,"7"-16"-879,1 0 0,2 0 0,2 1-1,0 1 1,-7 40 0,-17 321 1702,31-304-2090,7-71-160,2-21-54,3-11-58,44-113 167,-10 21-217,93-190-533,-98 226 147,2 2 0,56-74 0,-84 128 257,-8 9 51,1 0-1,-1 0 1,1 0-1,1 1 1,-1-1-1,0 1 0,1 0 1,-1 0-1,8-4 1,-10 6 25,-1 1 1,1 0-1,-1 0 1,0-1 0,1 1-1,-1 0 1,1 0-1,-1 0 1,1 0-1,-1 0 1,1 0-1,-1 0 1,0 0-1,1 0 1,-1 0-1,1 0 1,-1 0-1,1 0 1,-1 0 0,1 0-1,-1 0 1,1 0-1,-1 1 1,0-1-1,1 0 1,-1 0-1,1 1 1,-1-1-1,0 0 1,1 0-1,-1 1 1,0-1-1,1 0 1,-1 1 0,0-1-1,0 1 1,1-1-1,-1 0 1,0 1-1,0-1 1,0 1-1,0-1 1,1 0-1,-1 1 1,0-1-1,0 1 1,0-1-1,0 1 1,0-1 0,0 1-1,0-1 1,0 1-1,-3 30-28,0-15 28,-2 0-1,0 0 1,-1 0-1,-1 0 1,0-1-1,-1 0 1,-1-1-1,-16 22 1,16-25 21,0-1 0,0 0 0,-1 0 0,0-1 0,0 0 0,-1-1 0,-1 0 0,1-1 1,-1 0-1,0-1 0,-15 6 0,22-11-34,1 1 1,-1-1-1,0 0 1,0-1-1,0 1 1,-8-1-1,12 0-17,0 0 1,0 0-1,0 0 1,0 0-1,1 0 1,-1 0-1,0-1 0,0 1 1,0 0-1,1 0 1,-1-1-1,0 1 0,0-1 1,1 1-1,-1 0 1,0-1-1,1 1 1,-1-1-1,0 0 0,1 1 1,-1-1-1,1 0 1,-1 1-1,1-1 0,-1 0 1,1 1-1,0-1 1,-1 0-1,1 0 1,0 0-1,-1 1 0,1-1 1,0 0-1,0 0 1,0 0-1,0 0 0,0 1 1,0-1-1,0 0 1,0 0-1,0 0 0,0 0 1,1 1-1,-1-1 1,0 0-1,1-1 1,2-7-80,1 1 1,0-1 0,1 1-1,0-1 1,10-12 0,-12 18 74,36-52-437</inkml:trace>
</inkml:ink>
</file>

<file path=ppt/ink/ink3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4.180"/>
    </inkml:context>
    <inkml:brush xml:id="br0">
      <inkml:brushProperty name="width" value="0.05" units="cm"/>
      <inkml:brushProperty name="height" value="0.05" units="cm"/>
    </inkml:brush>
  </inkml:definitions>
  <inkml:trace contextRef="#ctx0" brushRef="#br0">126 0 18044,'0'22'1624,"-14"16"-872,-4 11-192,0 14 617,-4 6-137,4 4-72,-1 2-112,10-6-208,2-8-135,7-15-337,1-11-176,7-18-472,1-8-329,3-15 649,2-6-144,1-14-96</inkml:trace>
</inkml:ink>
</file>

<file path=ppt/ink/ink3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4.675"/>
    </inkml:context>
    <inkml:brush xml:id="br0">
      <inkml:brushProperty name="width" value="0.05" units="cm"/>
      <inkml:brushProperty name="height" value="0.05" units="cm"/>
    </inkml:brush>
  </inkml:definitions>
  <inkml:trace contextRef="#ctx0" brushRef="#br0">140 32 16476,'-36'23'3045,"29"-19"-2545,0 0 1,0 0 0,-12 11-1,12-8-183,0 0 1,0 1-1,1 0 0,0 0 0,0 1 0,1-1 0,-4 12 0,7-17-262,1 0 0,-1 0 0,1 0-1,0 1 1,0-1 0,0 1 0,1-1-1,-1 1 1,1-1 0,0 1 0,0-1 0,0 1-1,0-1 1,1 1 0,0-1 0,-1 0-1,1 1 1,0-1 0,1 1 0,-1-1-1,1 0 1,-1 0 0,5 6 0,-4-7-37,0 0 1,1 0-1,-1 0 1,1 0-1,-1-1 1,1 1-1,-1-1 0,1 1 1,0-1-1,0 0 1,0 0-1,0 0 1,0-1-1,0 1 1,0-1-1,0 1 1,0-1-1,0 0 0,0 0 1,0 0-1,1-1 1,-1 1-1,0-1 1,0 0-1,0 0 1,4-2-1,0 1-8,-1-1 0,0 0 0,1 0 0,-1 0-1,-1-1 1,1 0 0,0 0 0,-1-1 0,0 0 0,9-9 0,-9 6-7,0 0 1,-1 0-1,0-1 1,0 1-1,-1-1 1,0 0-1,0 0 1,-1 0 0,0 0-1,0 0 1,-1-1-1,-1 1 1,0 0-1,0-1 1,0 1-1,-1 0 1,-3-12 0,3 19-6,1 0 1,-1 0 0,1 0 0,-1 0-1,0 1 1,0-1 0,0 0 0,0 0-1,0 1 1,0-1 0,0 1-1,-1-1 1,1 1 0,-1-1 0,1 1-1,-1 0 1,1 0 0,-1 0 0,0 0-1,1 0 1,-1 0 0,0 0 0,-2 0-1,2 0 0,1 1 0,-1 0 0,1 0 0,-1 0-1,0 0 1,1 1 0,-1-1 0,1 0 0,-1 1-1,1-1 1,-1 1 0,1-1 0,-1 1-1,1 0 1,0-1 0,-1 1 0,1 0 0,0 0-1,0 0 1,-1 0 0,1 0 0,0 0 0,0 1-1,0-1 1,0 0 0,1 1 0,-1-1 0,0 0-1,0 1 1,0 2 0,-1 1-28,0 0 0,0 0 0,0 0 0,1 0 1,0 1-1,0-1 0,1 0 0,-1 1 0,1-1 0,0 0 0,0 1 0,1-1 1,0 1-1,0-1 0,0 0 0,3 6 0,-3-8-54,0 0 1,1 0-1,-1 0 0,1 0 1,0 0-1,0 0 0,0-1 1,0 1-1,1-1 0,-1 1 1,1-1-1,0 0 0,-1 0 1,1 0-1,0 0 0,0-1 0,0 1 1,0-1-1,0 0 0,1 1 1,-1-2-1,0 1 0,1 0 1,-1-1-1,0 1 0,5-1 1,25-4-357,4-11-167</inkml:trace>
</inkml:ink>
</file>

<file path=ppt/ink/ink3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5.142"/>
    </inkml:context>
    <inkml:brush xml:id="br0">
      <inkml:brushProperty name="width" value="0.05" units="cm"/>
      <inkml:brushProperty name="height" value="0.05" units="cm"/>
    </inkml:brush>
  </inkml:definitions>
  <inkml:trace contextRef="#ctx0" brushRef="#br0">76 4 14163,'-12'21'1717,"-13"32"0,23-48-1417,0 1 0,0 1-1,0-1 1,1 0 0,0 0-1,0 1 1,0-1 0,1 0-1,0 1 1,1 10 0,-1-16-281,1 0 1,-1 0-1,0 0 1,0 0 0,1 0-1,-1 0 1,1 0-1,-1 0 1,1 0-1,-1 0 1,1 0 0,-1-1-1,1 1 1,0 0-1,0 0 1,-1 0-1,1-1 1,0 1 0,0 0-1,0-1 1,0 1-1,0-1 1,1 1-1,0 0 26,0-1-1,0 0 0,0 1 0,0-1 1,0 0-1,0 0 0,1 0 0,-1-1 1,0 1-1,0 0 0,3-2 0,3-1 79,0 0 0,0-1 0,0 0 0,13-10 0,-3 0-165,-1 0 0,-1-2 0,0 0 0,-1-1 0,0 0 0,19-33 0,-54 103-22,-1 13 211,3 2-1,3 0 1,2 1-1,-5 127 1,17-177-178,-12 124-319,10-128 324,1 0 0,-2-1 0,0 0 0,-1 0 0,0 0 0,-1 0 0,-11 17 0,15-28 52,0-1-1,1 1 0,-1-1 0,-1 1 0,1-1 0,0 0 0,-1 0 0,1 0 1,-1 0-1,1-1 0,-1 1 0,0-1 0,-6 3 0,8-4-1,0 1 0,-1-1 0,1 0 0,-1 0 0,1 0 0,0 0 0,-1 0 0,1 0 0,-1 0 0,1-1 0,0 1 0,-1 0 0,1-1 0,-1 1 0,1-1 0,0 0 0,0 1 0,-1-1 0,1 0 0,0 0 0,0 0 0,0 0 0,0 0 1,0 0-1,0 0 0,0 0 0,0 0 0,1 0 0,-1 0 0,0-1 0,1 1 0,-2-2 0,0-3 53,0-1 0,-1 1 1,2-1-1,-1 0 1,1 0-1,0 0 0,1 0 1,-1 1-1,2-1 1,-1 0-1,3-14 0,1-2 40,1 1 0,13-32 0,2 4-384,2 1 1,3 2 0,1 0-1,3 1 1,1 2 0,3 1 0,1 2-1,2 1 1,2 2 0,1 1 0,78-55-1,-112 89 246,13-10-75,31-15 1,-44 26 97,-1-1 1,1 1-1,1 1 0,-1-1 0,0 1 1,0 0-1,1 0 0,-1 0 0,0 1 0,1-1 1,9 2-1,-14-1 4,0 1 1,1-1-1,-1 0 1,0 0-1,0 1 1,0-1-1,1 1 1,-1-1-1,0 1 1,0 0-1,0-1 1,0 1-1,0 0 1,0 0-1,0 0 1,0 0 0,0 0-1,0 0 1,-1 0-1,1 0 1,1 2-1,-1 0 12,0-1-1,-1 0 0,1 1 1,-1-1-1,0 1 1,1 0-1,-1-1 1,0 1-1,0-1 1,-1 5-1,-2 4 74,1 0 0,-2 0 0,1-1 0,-7 12-1,-18 37 407,11-27 87,-16 46 0,32-76-524,1 1 1,-1 0 0,0 0-1,0-1 1,1 1-1,0 0 1,-1 0 0,1 0-1,0-1 1,1 1-1,0 5 1,-1-7-41,1 0-1,-1 0 1,1 0 0,-1 0-1,1-1 1,0 1 0,0 0-1,-1-1 1,1 1 0,0 0-1,0-1 1,0 1 0,0-1-1,-1 1 1,1-1 0,0 1-1,0-1 1,0 0-1,0 0 1,0 1 0,0-1-1,0 0 1,0 0 0,0 0-1,0 0 1,0 0 0,0 0-1,0 0 1,0 0 0,0-1-1,0 1 1,0 0 0,0-1-1,0 1 1,1-1 0,6-2 13,0 0 1,0-1-1,-1 0 1,1 0-1,-1 0 1,0-1-1,0 0 1,-1-1-1,8-7 1,51-60-9,-61 69-25,54-73-100,-55 74 47,-3 5 19,-5 15 10,-12 28 64,15-40-32,-7 16 34,5-14-13,1 1 0,0-1 0,0 1 0,0 0 0,1 0 0,1 0 0,-1 0 0,0 10 0,2-18-25,0 1 1,0-1-1,0 1 0,1 0 1,-1-1-1,0 1 0,0-1 0,0 1 1,1 0-1,-1-1 0,0 1 1,1-1-1,-1 1 0,0-1 1,1 1-1,-1-1 0,1 1 1,-1-1-1,1 0 0,-1 1 1,1-1-1,-1 1 0,1-1 1,-1 0-1,1 0 0,0 1 1,-1-1-1,1 0 0,-1 0 1,1 0-1,0 0 0,-1 0 1,1 1-1,0-1 0,-1 0 1,1 0-1,0-1 0,-1 1 1,1 0-1,-1 0 0,1 0 1,0 0-1,-1-1 0,2 1 1,29-15-5,-28 13-3,26-16-169,37-30 0,10-8-252,-75 55 413,1 0 1,-1 0-1,0 0 1,1 1-1,-1-1 1,1 0-1,-1 1 1,1-1-1,-1 1 1,1-1 0,-1 1-1,1 0 1,0 0-1,-1-1 1,3 1-1,-4 1 10,1-1 0,-1 0 0,1 1 0,-1-1 0,0 0-1,1 1 1,-1-1 0,0 0 0,1 1 0,-1-1 0,0 1 0,1-1 0,-1 0 0,0 1-1,0-1 1,1 1 0,-1-1 0,0 1 0,0-1 0,0 1 0,0-1 0,0 1 0,0-1-1,0 1 1,0-1 0,0 1 0,0-1 0,0 1 0,0 0 0,-2 8 6,0 0-1,0 0 1,-8 16 0,5-11-70,4-11-32,0 0 1,0 0-1,1 0 1,-1 0-1,1 0 0,-1 0 1,1 0-1,0 1 0,1 4 1,-1-7 83,0-1-1,0 0 1,0 1 0,1-1-1,-1 1 1,0-1 0,0 0 0,0 1-1,1-1 1,-1 0 0,0 0-1,0 1 1,1-1 0,-1 0-1,0 1 1,1-1 0,-1 0 0,0 0-1,1 0 1,-1 1 0,0-1-1,1 0 1,-1 0 0,1 0 0,-1 0-1,0 0 1,1 0 0,1 0 9,0 0 1,-1 0-1,1-1 0,0 1 1,-1 0-1,1-1 1,-1 0-1,1 1 1,-1-1-1,3-2 0,14-8-341</inkml:trace>
</inkml:ink>
</file>

<file path=ppt/ink/ink3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5.863"/>
    </inkml:context>
    <inkml:brush xml:id="br0">
      <inkml:brushProperty name="width" value="0.05" units="cm"/>
      <inkml:brushProperty name="height" value="0.05" units="cm"/>
    </inkml:brush>
  </inkml:definitions>
  <inkml:trace contextRef="#ctx0" brushRef="#br0">17 412 15963,'3'5'4397,"7"5"-2442,-8-10-1908,-1 0 0,1 0-1,0 0 1,0 0-1,-1 0 1,1 0-1,0 0 1,-1-1 0,1 1-1,0-1 1,-1 1-1,1-1 1,0 1 0,-1-1-1,1 0 1,-1 0-1,1 0 1,-1 0-1,0 0 1,1 0 0,-1 0-1,0 0 1,2-3-1,-1 2-48,1-1 1,-1 0-1,0 0 0,0-1 0,0 1 0,0 0 0,-1 0 0,1-1 0,1-6 0,-3 9 1,0 1 0,0 0 0,1 0 0,-1-1 0,0 1 0,0 0 0,0-1 0,0 1 0,0 0 0,0-1 0,0 1 0,0 0 0,0-1 0,0 1 0,0 0 0,0-1 0,0 1 0,0 0 0,0-1 0,0 1 0,0 0 0,0-1 0,0 1 0,-1 0 0,1-1 0,0 1 0,0 0 0,0 0 0,0-1 0,-1 1 0,1 0 0,0 0 0,0-1 0,-1 1 0,1 0 0,0 0 0,-1 0 0,1-1 0,-1 1 0,-13 7-6,-13 19 61,21-18-15,1 0 1,0 0-1,0 1 1,1 0-1,0 0 1,1 0-1,0 0 0,0 1 1,1-1-1,0 1 1,1 0-1,0-1 1,1 18-1,0-25-31,0 0 1,1 0-1,-1-1 0,1 1 0,-1 0 1,1 0-1,0 0 0,-1-1 1,1 1-1,0 0 0,0-1 0,0 1 1,0-1-1,1 1 0,-1-1 0,0 0 1,1 1-1,-1-1 0,3 2 1,-1-2-21,-1 0 1,1 0 0,0 0 0,0 0 0,0 0 0,-1-1 0,1 1 0,0-1-1,0 0 1,0 0 0,4 0 0,3-1-85,-1-1 1,0 0-1,0 0 1,0-1-1,0 0 0,16-8 1,-12 4-33,0-1 0,-1-1 0,0 0 0,0-1 0,-1 0 1,0 0-1,0-2 0,-1 1 0,-1-1 0,0 0 1,7-15-1,6-15 186,-2-1 1,18-55-1,-30 75 131,26-54 361,-21 48-682,15-43 1,-16 38-52,-24 50 468,-12 45 241,3 1-1,2 0 0,-18 125 0,35-174-488,-9 79 154,11-82-193,0 0 1,0-1 0,1 1-1,0-1 1,0 1 0,1-1 0,5 13-1,-1-9-56,-6-13 57,1 0 0,-1 0-1,0 0 1,0 0 0,0 0-1,0 0 1,0 0 0,0 0-1,0 0 1,0 0-1,0 0 1,0 0 0,0 0-1,0 0 1,1 0 0,-1 0-1,0 0 1,0 0 0,0 0-1,0 0 1,0 0 0,0 0-1,0 0 1,0 0-1,0 0 1,1 0 0,-1 0-1,0 0 1,0 0 0,0 0-1,0 0 1,0 0 0,0 0-1,0 0 1,0 0 0,0 0-1,0 0 1,0 0-1,1 0 1,-1 0 0,0 0-1,0 0 1,0 0 0,0 0-1,0-1 1,0 1 0,0 0-1,0 0 1,0 0 0,0 0-1,0 0 1,0 0-1,0 0 1,0 0 0,0 0-1,0-1 1,0-1-8,1 0 0,-1 0 0,0-1 1,-1 1-1,1 0 0,0 0 0,-1 0 0,1-1 0,-2-2 0,-9-29-17,-30-99 137,37 114-2,0 1 0,2-1 1,0 0-1,1 0 0,2-24 0,-1 39-70,0 0 0,0 0-1,1 0 1,0 1 0,0-1-1,0 0 1,0 1 0,1-1-1,-1 1 1,1-1-1,0 1 1,0 0 0,0 0-1,1 0 1,-1 0 0,1 0-1,2-3 1,-2 4-23,0 1 0,0-1-1,0 1 1,1-1 0,-1 1 0,0 0 0,0 0 0,1 0-1,-1 1 1,0-1 0,1 1 0,-1 0 0,1 0 0,-1 0-1,1 0 1,-1 1 0,0-1 0,7 3 0,10 3-414,-17-4 305,0-1 1,0 0-1,0 1 1,1-1-1,-1-1 0,0 1 1,0 0-1,1-1 1,-1 0-1,0 1 0,1-1 1,-1-1-1,0 1 1,1 0-1,5-2 1,2-6-306</inkml:trace>
</inkml:ink>
</file>

<file path=ppt/ink/ink3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6.986"/>
    </inkml:context>
    <inkml:brush xml:id="br0">
      <inkml:brushProperty name="width" value="0.05" units="cm"/>
      <inkml:brushProperty name="height" value="0.05" units="cm"/>
    </inkml:brush>
  </inkml:definitions>
  <inkml:trace contextRef="#ctx0" brushRef="#br0">58 1 14395,'-7'18'2951,"0"-3"-2246,-3 17 1267,-8 54 1,10-30-1313,0 72 0,8-112-511,1 0-1,4 32 1,-5-46-131,1-1 1,-1 1-1,0-1 0,1 0 0,-1 0 0,1 1 0,-1-1 0,1 0 0,0 0 0,0 1 0,-1-1 0,1 0 0,2 2 0,-3-3-7,1 0 0,-1 0 0,1 1 0,-1-1 0,1 0-1,-1 0 1,1 0 0,-1 1 0,1-1 0,-1 0-1,1 0 1,-1 0 0,1 0 0,-1 0 0,1 0-1,-1 0 1,1 0 0,-1 0 0,1-1 0,-1 1-1,1 0 1,-1 0 0,1 0 0,0-1 0,1 0 19,0-1 1,1 0-1,-1 0 0,0 0 1,0 0-1,-1 0 1,1 0-1,0 0 0,-1-1 1,1 1-1,1-5 1,7-19 45,-2 0 0,-1 0 0,-1-1 0,-1 0 0,-1 0 0,-1 0 1,-2 0-1,-1-1 0,-3-29 0,3 53-75,0 0-1,-1 0 0,1-1 0,-1 1 0,0 0 0,0 0 0,0 0 0,0 0 0,-1 0 0,-3-5 0,8 11-8,-1 1 5,0 0 0,0 0-1,0 0 1,1-1 0,-1 0 0,1 1 0,0-1 0,0 0-1,0 0 1,0 0 0,0-1 0,0 1 0,0-1 0,5 2-1,3-1-215,-1 0-1,0 0 1,1-1-1,-1 0 1,1-1-1,16-2 0,62-14-1552,-49 7 1529,10-1-429</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0.103"/>
    </inkml:context>
    <inkml:brush xml:id="br0">
      <inkml:brushProperty name="width" value="0.05" units="cm"/>
      <inkml:brushProperty name="height" value="0.05" units="cm"/>
    </inkml:brush>
  </inkml:definitions>
  <inkml:trace contextRef="#ctx0" brushRef="#br0">221 6 16035,'-1'-1'91,"0"1"0,1-1-1,-1 1 1,1-1 0,-1 1-1,0 0 1,1-1-1,-1 1 1,0 0 0,1 0-1,-1-1 1,0 1 0,1 0-1,-1 0 1,0 0 0,0 0-1,1 0 1,-1 0-1,0 0 1,1 0 0,-1 0-1,0 0 1,0 1 0,1-1-1,-1 0 1,0 0 0,1 1-1,-1-1 1,0 1-1,-27 8 468,15-2-187,1 1 0,0 0 0,1 1 0,0 0-1,0 1 1,1 0 0,0 1 0,1 0 0,-8 12 0,10-12-253,0-1 0,1 1-1,0 1 1,0-1 0,2 1 0,-1 0 0,2 0 0,-1 0-1,2 1 1,-3 18 0,5-26-87,0-1-1,0 1 1,0 0-1,1-1 1,-1 1-1,1-1 0,0 1 1,0-1-1,1 1 1,-1-1-1,1 0 1,0 0-1,0 0 1,1 0-1,-1 0 1,1 0-1,0 0 1,0-1-1,0 1 0,0-1 1,0 0-1,7 4 1,-4-3-2,0-1 0,1 0 0,-1-1 0,0 1 0,1-1 1,-1-1-1,1 1 0,0-1 0,-1 0 0,1-1 0,0 1 0,0-2 0,0 1 1,12-2-1,-9 0 2,1-1 0,-1 0 0,0 0 0,0-1 0,0 0 0,-1-1 1,0 0-1,1 0 0,-2-1 0,1 0 0,-1-1 0,0 0 0,0 0 0,-1 0 1,0-1-1,10-14 0,-12 14-21,0 1-1,-1-1 1,0 0 0,-1-1-1,1 1 1,-2 0 0,1-1-1,-1 0 1,0 0 0,-1 1-1,0-1 1,-1 0 0,0 0-1,0 0 1,0 0 0,-1 0 0,-1 0-1,0 0 1,-5-16 0,4 19-76,0-1 0,0 1 0,0 0 0,-1 1 0,0-1 0,-9-9 0,12 14-22,0-1 0,0 1 0,0 0 1,0 0-1,-1 0 0,1 0 0,0 0 1,-1 0-1,1 0 0,-1 0 0,1 0 1,-1 0-1,1 1 0,-1-1 1,1 1-1,-1-1 0,0 1 0,1 0 1,-1 0-1,0-1 0,1 1 0,-1 0 1,0 1-1,1-1 0,-1 0 0,0 0 1,1 1-1,-1-1 0,1 1 1,-1-1-1,0 1 0,1 0 0,-1-1 1,-1 2-1,2-1 10,0 0 1,1 0-1,-1 0 1,0-1-1,0 1 0,1 0 1,-1 0-1,0 0 1,1 0-1,-1 0 0,1 0 1,-1 0-1,1 0 1,-1 0-1,1 1 1,0-1-1,0 0 0,-1 0 1,1 0-1,0 0 1,0 1-1,0-1 1,0 0-1,1 0 0,-1 0 1,0 0-1,0 0 1,1 1-1,-1-1 1,0 0-1,1 0 0,-1 0 1,1 0-1,1 1 1,9 7-905</inkml:trace>
</inkml:ink>
</file>

<file path=ppt/ink/ink3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7.697"/>
    </inkml:context>
    <inkml:brush xml:id="br0">
      <inkml:brushProperty name="width" value="0.05" units="cm"/>
      <inkml:brushProperty name="height" value="0.05" units="cm"/>
    </inkml:brush>
  </inkml:definitions>
  <inkml:trace contextRef="#ctx0" brushRef="#br0">196 323 17812,'-9'2'329,"-1"-1"0,1 2 0,0-1 1,0 2-1,0-1 0,0 1 0,1 0 0,0 1 0,0 0 1,0 0-1,0 1 0,1 0 0,-1 0 0,-6 9 1,7-7-209,0 0 0,1 0 1,0 1-1,1 0 0,0 0 0,0 1 1,1-1-1,0 1 0,1 0 1,0 0-1,0 0 0,-1 18 1,3-24-105,1 0 0,0 0 1,0 0-1,0 0 0,1-1 1,-1 1-1,1 0 0,0 0 1,0 0-1,0-1 0,1 1 1,-1 0-1,1-1 0,0 1 1,0-1-1,0 0 0,6 6 1,-7-7-14,1 0 1,0-1 0,0 1-1,1-1 1,-1 0 0,0 0 0,0 0-1,1 0 1,-1 0 0,0 0-1,1 0 1,-1-1 0,1 0-1,-1 1 1,1-1 0,-1 0-1,1 0 1,0 0 0,-1 0-1,1-1 1,-1 1 0,0-1 0,1 1-1,-1-1 1,1 0 0,-1 0-1,0 0 1,4-2 0,3-3-2,0 1 0,-1-2 1,0 1-1,0-1 1,0 0-1,-1-1 0,0 0 1,0 0-1,-1 0 0,7-12 1,-6 9-14,-1-2 0,0 1 0,0-1 1,-1 0-1,-1 0 0,0 0 0,2-17 0,-6 17-72,-4 16-6,-5 21-12,4-5 69,2 1 0,0 0 0,0 0 0,2 0 0,1 0 0,4 37 1,-4-55 30,0 0 0,0 0 0,0-1 1,1 1-1,-1 0 0,1 0 1,0 0-1,-1-1 0,1 1 0,0 0 1,0-1-1,0 1 0,0-1 1,0 1-1,0-1 0,0 1 0,1-1 1,-1 0-1,1 0 0,-1 0 1,1 1-1,2 0 0,-2-2 2,0 1-1,0-1 1,0 0 0,0 0-1,0 0 1,1 0-1,-1 0 1,0 0 0,0 0-1,0-1 1,0 1-1,0-1 1,0 0 0,0 1-1,0-1 1,0 0-1,0 0 1,0 0 0,3-3-1,21-17 10,0-1 0,-1-1 0,25-32-1,-11 13 3,10-12-11,-2-2-1,-2-2 1,-3-2 0,46-90-1,-82 140-1,0-2 0,-1 1-1,-1-1 1,4-13 0,-9 16-9,-4 12 5,1 4 2,-1 0 1,1 1 0,1 0 0,-1 0 0,1 0 0,1 0 0,-4 17 0,0-2-6,-3 11 9,1 0 0,2 0 0,1 1 0,2-1 0,1 1 0,2 0 0,1-1 0,2 1 0,1 0 0,12 46 0,-4-38-39,1-1 0,22 49 1,-28-79-53,-8-16-43,-8-23-68,7 20 204,-12-29-93,-1 0-1,-2 0 1,-37-57-1,-78-88 552,132 180-449,-1 1-1,0-1 0,1 0 0,-1 1 1,1-1-1,-1 0 0,1 0 0,-1 1 1,1-1-1,-1 0 0,1 0 0,0 0 1,-1 0-1,1 0 0,0 0 0,0 1 0,0-1 1,0 0-1,-1 0 0,1 0 0,1 0 1,-1 0-1,0 0 0,0 0 0,0 0 1,1-1-1,-1 1-1,1 1 0,0-1 1,0 0-1,0 1 0,0-1 1,0 0-1,0 1 0,0-1 1,0 1-1,1-1 0,-1 1 1,0 0-1,0 0 0,0-1 0,0 1 1,1 0-1,0 0 0,11 0 52,-1 1 0,24 3 0,-30-3-44,82 15-464,38 4-660,-94-17 808</inkml:trace>
</inkml:ink>
</file>

<file path=ppt/ink/ink3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49.613"/>
    </inkml:context>
    <inkml:brush xml:id="br0">
      <inkml:brushProperty name="width" value="0.05" units="cm"/>
      <inkml:brushProperty name="height" value="0.05" units="cm"/>
    </inkml:brush>
  </inkml:definitions>
  <inkml:trace contextRef="#ctx0" brushRef="#br0">12 157 15707,'-1'1'150,"0"-1"0,1 1-1,-1 0 1,0-1-1,0 1 1,1 0-1,-1-1 1,0 1 0,1 0-1,-1 0 1,1 0-1,-1-1 1,1 1 0,-1 0-1,1 0 1,-1 0-1,1 0 1,0 1-1,0-1-64,0-1 0,0 0 0,0 1 0,1-1 0,-1 1-1,0-1 1,0 1 0,1-1 0,-1 0 0,0 1 0,0-1-1,1 0 1,-1 1 0,0-1 0,1 0 0,-1 1 0,1-1 0,-1 0-1,1 0 1,-1 1 0,0-1 0,1 0 0,-1 0 0,1 0-1,0 0 1,3 1 167,0 0 1,0-1-1,0 1 0,1-1 0,-1 0 0,0-1 1,6 0-1,12-4-33,0-1 0,-1-2 0,0 0 0,0-1 0,-1-1 0,0-1 0,-1 0 0,0-2 1,-1 0-1,27-26 0,-43 37-213,0 0-1,0 0 1,0 0 0,-1 0 0,1-1 0,-1 1-1,1-1 1,-1 1 0,0-1 0,1-4 0,-2 7-6,0-1 1,0 0 0,0 0 0,0 1-1,0-1 1,0 0 0,0 0 0,0 1-1,-1-1 1,1 0 0,0 0 0,0 1-1,-1-1 1,1 0 0,-1 1 0,1-1-1,-1 1 1,1-1 0,-1 0 0,1 1-1,-1-1 1,1 1 0,-1-1 0,1 1-1,-1 0 1,0-1 0,1 1 0,-1 0-1,0-1 1,0 1 0,1 0 0,-1 0-1,0-1 1,0 1 0,1 0 0,-1 0-1,0 0 1,0 0 0,1 0 0,-2 0-1,-7 0-1,1 0 0,-1 1 0,1 0 0,-1 0 0,1 1 0,-1 0 0,1 0 0,0 1 0,0 0 0,0 1-1,1-1 1,-11 7 0,1 1-6,0 1 1,1 0-1,0 1 0,-14 16 0,22-22 2,1 2 0,-1-1 0,2 1-1,-1 0 1,1 0 0,1 1 0,-8 16-1,12-23 5,0 0 0,0 0 0,1 0 0,-1-1 0,1 1 0,-1 0 0,1 0 0,0 0 0,0 0 0,0 0 0,0 0 0,1 0 0,-1 0 0,1 0 0,0 0 0,0 0 0,0 0 0,0 0 0,1-1 0,-1 1 0,0 0 0,1-1 0,0 1 0,0-1 0,0 0 0,0 0 0,0 0 0,0 0 0,1 0-1,-1 0 1,0 0 0,4 1 0,10 7-54,0-1 1,18 7-1,-28-14-88,-1 0 0,1 0 0,0 0 0,0-1 0,0 1 0,0-2 0,0 1 0,0-1 0,0 1 0,7-2 0,-11 0 68,0 1 0,0-1 0,0 1 0,0-1-1,0 0 1,0 0 0,0 0 0,0 0 0,-1 0 0,1-1 0,0 1 0,-1 0 0,1-1 0,-1 1 0,1-1 0,-1 0 0,0 1 0,0-1 0,0 0 0,0 0 0,0 0 0,0 0 0,0 0 0,0 0 0,0-2 0,5-18-530</inkml:trace>
</inkml:ink>
</file>

<file path=ppt/ink/ink3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50.143"/>
    </inkml:context>
    <inkml:brush xml:id="br0">
      <inkml:brushProperty name="width" value="0.05" units="cm"/>
      <inkml:brushProperty name="height" value="0.05" units="cm"/>
    </inkml:brush>
  </inkml:definitions>
  <inkml:trace contextRef="#ctx0" brushRef="#br0">240 56 18300,'1'-2'133,"-1"1"1,1-1-1,-1 0 1,0 0-1,1 1 1,-1-1-1,0 0 1,0 0-1,-1 0 1,1 0-1,0 1 1,0-1-1,-1 0 1,1 0-1,-1 1 1,0-1-1,1 0 0,-1 1 1,0-1-1,0 1 1,0-1-1,0 1 1,0-1-1,-1 1 1,1 0-1,0-1 1,-1 1-1,1 0 1,-1 0-1,1 0 1,-1 0-1,1 0 1,-1 1-1,0-1 1,1 0-1,-1 1 0,0-1 1,1 1-1,-1-1 1,0 1-1,0 0 1,0 0-1,1 0 1,-1 0-1,0 0 1,-2 1-1,-5 0 14,0 0 0,0 0 1,0 1-1,0 1 0,0 0 0,0 0 0,1 0 0,0 1 0,-12 7 0,9-3-146,0-1 0,0 1 0,1 1 0,1-1 0,-18 21 0,26-27-6,-1-1 0,1 1 0,0 0 0,0-1 1,-1 1-1,1 0 0,0 0 0,1 0 0,-1 0 1,0 0-1,1 0 0,-1 0 0,1 0 0,-1 0 1,1 0-1,0 0 0,0 4 0,1-4-5,-1-1 1,1 1-1,0-1 0,0 1 0,-1-1 0,1 0 1,0 1-1,1-1 0,-1 0 0,0 0 0,0 1 0,0-1 1,1 0-1,-1 0 0,0 0 0,1-1 0,-1 1 1,1 0-1,-1-1 0,1 1 0,0 0 0,1-1 1,57 18-319,-29-9 102,43 17-1,-66-22 190,0 0-1,-1 0 1,1 1-1,-1-1 0,0 2 1,0-1-1,0 1 0,-1 0 1,12 14-1,-17-18 39,1 0 0,-1 0 0,1 0 0,-1 0-1,0 1 1,0-1 0,0 0 0,0 1 0,0-1 0,-1 1-1,1-1 1,-1 1 0,0-1 0,0 1 0,1-1 0,-2 1-1,1-1 1,0 1 0,0 0 0,-2 3 0,0-2 18,1 0 0,-1 0 0,-1-1 0,1 1 0,0-1 1,-1 1-1,0-1 0,1 0 0,-1 0 0,-1 0 0,-4 3 0,-3 2 53,-1-1-1,1-1 1,-1 0-1,-1 0 1,1-2-1,-1 1 1,-15 2-1,28-7-60,-10 3-164,1-2-1,-1 0 1,0 0-1,-10 0 1,18-1 95,0 0 1,0 0 0,0-1 0,0 1 0,0 0 0,0-1 0,0 1 0,1-1 0,-1 0 0,0 1-1,0-1 1,1 0 0,-1 0 0,0 0 0,1 0 0,-1-1 0,1 1 0,-1 0 0,1-1-1,0 1 1,-1 0 0,1-1 0,0 0 0,0 1 0,0-1 0,0 0 0,1 1 0,-2-4 0,-1-18-446</inkml:trace>
</inkml:ink>
</file>

<file path=ppt/ink/ink3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52.067"/>
    </inkml:context>
    <inkml:brush xml:id="br0">
      <inkml:brushProperty name="width" value="0.05" units="cm"/>
      <inkml:brushProperty name="height" value="0.05" units="cm"/>
    </inkml:brush>
  </inkml:definitions>
  <inkml:trace contextRef="#ctx0" brushRef="#br0">224 249 15987,'1'-2'144,"-1"0"-1,1 1 1,0-1 0,-1 0-1,0 0 1,1 0-1,-1 0 1,0 0-1,0 0 1,0 0-1,0 0 1,-1 0-1,1 0 1,0 0-1,-1 0 1,1 0-1,-1 0 1,-2-3-1,2 4-35,0 0 0,0 0 0,0 0 0,0 0 0,0 0 0,-1 0 1,1 0-1,0 1 0,-1-1 0,1 0 0,0 1 0,-1-1 0,1 1 0,-1-1 0,1 1 0,-1 0 0,1 0 0,-1 0 0,-1 0 0,-3 0 41,0 0 0,0 1 1,0 0-1,0 0 0,0 1 1,0 0-1,1 0 0,-1 0 0,0 1 1,1-1-1,-6 5 0,1 0-77,0 1-1,1 1 0,0-1 1,0 2-1,1-1 1,0 1-1,-11 19 0,13-21-44,2 1 0,-1 1 0,1-1 0,0 0 0,1 1 0,0 0 0,1 0-1,0 0 1,1 0 0,-1 11 0,2-20-23,0 1-1,0-1 1,0 1-1,0-1 1,0 1-1,0-1 1,1 0-1,-1 1 1,0-1-1,1 1 1,-1-1-1,1 0 1,0 1-1,-1-1 1,1 0-1,0 0 1,0 0 0,0 1-1,0-1 1,0 0-1,0 0 1,0 0-1,2 1 1,-1-1-2,0-1 1,0 1 0,1-1 0,-1 1-1,0-1 1,0 0 0,0 0-1,1 0 1,-1 0 0,0 0-1,0-1 1,0 1 0,0-1 0,1 1-1,-1-1 1,0 0 0,3-1-1,8-5-12,-1 0 0,0 0 1,0-1-1,0-1 0,-1 0 0,17-17 0,56-71-74,5-23 80,-76 100 57,0-2 0,-2 0-1,0 0 1,8-25 0,-15 24 93,-7 15-11,2 8-128,1-1 0,-1 1 0,1 0 0,-1 0-1,1 0 1,0 0 0,-1 1 0,1-1 0,-1 0 0,1 0 0,-1 0 0,1 0 0,-1 0 0,1 1 0,-1-1 0,1 0-1,0 0 1,-1 0 0,1 1 0,-1-1 0,1 0 0,0 1 0,-1 0 0,-5 4 29,0 1 1,0 0-1,1 1 0,0 0 1,0 0-1,1 0 0,-7 13 1,-22 60 51,32-76-84,-9 22 15,1 0 0,2 1 0,1 1 1,1-1-1,1 1 0,0 40 0,4-63-11,0-1 0,0 1 0,1-1 0,0 0 0,0 1 0,0-1 0,0 0 0,1 1 0,0-1 0,-1 0 0,1 0 0,6 7 0,-7-9-2,1-1 0,0 1-1,0-1 1,0 1-1,-1-1 1,2 0 0,-1 1-1,0-1 1,0 0-1,0 0 1,0-1-1,1 1 1,-1 0 0,0-1-1,1 1 1,-1-1-1,0 0 1,1 0 0,-1 0-1,1 0 1,-1 0-1,0-1 1,1 1 0,-1-1-1,3 0 1,7-3 16,0 0 1,0-1 0,-1-1 0,0 1-1,20-15 1,49-43 76,-72 57-88,6-6 5,58-52 70,-65 57-58,0 0 0,0-1-1,-1 0 1,0 0-1,-1-1 1,1 0 0,3-10-1,-8 18-23,-1 1 0,0-1 0,0 1 0,1-1 0,-1 1 0,0-1 0,0 1 0,0-1-1,0 0 1,0 1 0,0-1 0,0 1 0,0-1 0,0 1 0,0-1 0,0 0 0,0 1 0,0-1 0,0 1 0,0-1 0,0 1-1,-1-2 1,0 2 1,1-1-1,-1 1 0,1 0 0,0 0 1,-1 0-1,1 0 0,-1 0 1,1-1-1,-1 1 0,1 0 0,-1 0 1,1 0-1,-1 0 0,1 0 0,-1 0 1,1 0-1,-1 1 0,1-1 1,-1 0-1,0 0 0,-27 15 103,18-6-101,0 1 0,0 0 1,0 1-1,1-1 0,1 2 1,0-1-1,1 1 0,0 1 1,0-1-1,2 1 0,-1 0 0,2 0 1,0 1-1,0-1 0,1 1 1,1 0-1,-1 23 0,3-33-8,0 0 0,1-1 0,-1 1 0,1-1 0,0 1 0,0 0 0,0-1 0,0 1 0,1-1 0,-1 0 0,1 0 0,0 1 0,0-1-1,0 0 1,0 0 0,1-1 0,-1 1 0,1 0 0,0-1 0,0 0 0,0 0 0,0 1 0,3 0 0,-2-1-1,0 0 0,0-1 0,0 0 0,1 0 0,-1 0-1,0 0 1,0-1 0,0 0 0,1 0 0,-1 0 0,0 0 0,0-1 0,1 1 0,-1-1 0,0 0 0,0 0 0,0-1 0,0 1 0,7-5 0,-1 0 3,0-1 0,0 0 1,-1-1-1,0 0 1,-1 0-1,1-1 1,-2 0-1,1 0 0,-1-1 1,-1 0-1,0 0 1,7-16-1,-6 11 10,0-2-1,-2 1 1,0-1-1,0 0 0,-2 0 1,0 0-1,1-32 1,-4 47-10,0 0 1,0 1-1,0-1 0,0 1 1,0-1-1,0 0 1,-1 1-1,1-1 0,0 1 1,-1-1-1,0 1 0,1-1 1,-1 1-1,-1-3 1,1 3-2,1 1 1,0 0-1,-1 0 1,1 0-1,-1-1 1,1 1-1,-1 0 1,1 0-1,-1 0 0,1 0 1,0 0-1,-1 0 1,1 0-1,-1 0 1,1 0-1,-1 0 1,1 0-1,-1 0 1,1 0-1,-1 0 1,1 0-1,-1 0 1,1 1-1,0-1 1,-1 0-1,1 0 1,-1 0-1,1 1 1,0-1-1,-1 1 1,-2 2-5,-1-1 1,2 1 0,-1 0 0,0 1-1,1-1 1,-1 0 0,1 1-1,0 0 1,-2 4 0,-4 12-4,2 0 0,0 0 1,-4 25-1,8-35 5,1-1-1,0 1 1,1-1 0,0 1-1,0 0 1,1-1 0,0 1-1,1-1 1,3 12 0,-4-19 1,0 0 1,-1-1-1,1 1 1,0 0-1,0-1 1,0 1 0,0-1-1,0 1 1,0-1-1,0 1 1,0-1 0,1 0-1,-1 1 1,1-1-1,-1 0 1,1 0 0,-1 0-1,1 0 1,-1-1-1,3 2 1,-1-2-4,0 1 1,-1-1-1,1 0 1,0 1-1,0-1 1,-1-1-1,1 1 1,0 0-1,0-1 1,-1 1-1,1-1 1,2-1-1,7-3-24,-2 0 0,1-1-1,0 0 1,18-15 0,-1-2-35,-15 12 16,0 0-1,1 1 1,27-15-1,-40 24 45,1 1-1,-1-1 0,0 0 0,0 1 0,1-1 1,-1 1-1,0 0 0,0 0 0,1-1 0,-1 1 1,0 0-1,1 0 0,-1 0 0,0 0 0,1 0 0,-1 1 1,0-1-1,1 0 0,-1 0 0,0 1 0,0-1 1,1 1-1,0 0 0,-1 0 2,1 1 0,-1-1 0,0 1-1,1-1 1,-1 1 0,0-1 0,0 1 0,0 0-1,0 0 1,-1-1 0,1 1 0,0 0 0,-1 0 0,1 2-1,1 9 1,-1 0-1,0 0 1,-2 24-1,1-26-3,-6 43 167,7-52 106,4-9-160,3-10 8,14-52 153,20-108-1,-43 177-265,1 0 0,0 0 0,0-1 0,0 1 0,0 0 0,0-1-1,0 1 1,0 0 0,0 0 0,0-1 0,0 1 0,0 0 0,0 0 0,1-1-1,-1 1 1,0 0 0,0 0 0,0-1 0,0 1 0,0 0 0,0 0 0,1-1-1,-1 1 1,0 0 0,0 0 0,0 0 0,1 0 0,-1-1 0,0 1 0,0 0-1,1 0 1,-1 0 0,0 0 0,0 0 0,1 0 0,-1-1 0,0 1 0,0 0-1,1 0 1,-1 0 0,0 0 0,0 0 0,1 0 0,-1 0 0,0 0 0,0 0 0,1 0-1,-1 0 1,0 0 0,1 1 0,-1-1 0,0 0 0,0 0 0,0 0 0,1 0-1,-1 0 1,0 0 0,0 1 0,1-1 0,-1 0 0,0 0 0,0 1 0,16 19-20,-6-7 2,-4-8 8,0 0 0,1 0 0,-1-1-1,1 0 1,0-1 0,0 1 0,0-1 0,0 0-1,0-1 1,1 0 0,-1 0 0,1-1 0,0 1-1,-1-2 1,1 1 0,0-1 0,0 0 0,0-1-1,-1 0 1,1 0 0,9-3 0,11-4-51,-1-1 1,0-1 0,0-1 0,32-19 0,-57 28 45,0 1 1,0 0-1,0 0 1,0 0-1,0 0 1,0 0 0,0 1-1,1-1 1,-1 1-1,0-1 1,3 1 0,-4 0 8,-1 1 1,1-1 0,0 1 0,0-1-1,-1 1 1,1 0 0,0-1 0,-1 1-1,1-1 1,-1 1 0,1 0 0,-1 0 0,1-1-1,-1 1 1,0 0 0,1 0 0,-1 0-1,0-1 1,0 1 0,1 0 0,-1 0 0,0 0-1,0 0 1,0 0 0,0 0 0,0-1-1,0 1 1,0 0 0,0 0 0,-1 1-1,-5 58-74,-1 11 94,7-66-3,0 1 0,0-1 0,1 0 0,-1 0 0,1 0 0,1 1-1,-1-1 1,1 0 0,0 0 0,3 5 0,-4-8-4,0 0-1,0 0 1,1-1-1,-1 1 1,1-1 0,-1 1-1,1-1 1,-1 0-1,1 0 1,0 0 0,0 0-1,0 0 1,0 0-1,0 0 1,0 0 0,0-1-1,0 1 1,0-1-1,0 1 1,0-1-1,0 0 1,0 0 0,0 0-1,0 0 1,4-1-1,3 0 17,0-1 0,-1-1 0,1 1 1,14-7-1,54-29 21,-55 25-57,2 1-1,-1 2 1,1 0-1,0 1 1,36-7-1,-56 16 10,-1-1 0,0 1 0,1 0-1,-1 0 1,0 0 0,1 0 0,-1 1-1,0-1 1,0 1 0,1 0 0,-1 0 0,0 0-1,0 0 1,3 3 0,0-1 4,-1 1 1,0 0-1,0 1 0,0 0 1,8 10-1,-10-12-19,0 0 0,1-1-1,0 1 1,-1 0 0,1-1-1,0 0 1,0 0 0,0 0 0,0-1-1,1 1 1,-1-1 0,0 0-1,1 0 1,-1 0 0,0-1 0,1 1-1,-1-1 1,1 0 0,-1-1-1,1 1 1,-1-1 0,1 0-1,-1 0 1,6-2 0,-2 1-206,0-1 1,0 0-1,-1 0 1,1 0-1,-1-1 1,0-1-1,0 1 1,0-1-1,-1 0 0,1 0 1,-1-1-1,8-10 1,2-6-433</inkml:trace>
</inkml:ink>
</file>

<file path=ppt/ink/ink3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52.561"/>
    </inkml:context>
    <inkml:brush xml:id="br0">
      <inkml:brushProperty name="width" value="0.05" units="cm"/>
      <inkml:brushProperty name="height" value="0.05" units="cm"/>
    </inkml:brush>
  </inkml:definitions>
  <inkml:trace contextRef="#ctx0" brushRef="#br0">11 0 19732,'-11'2'1665,"11"7"-1209,0-3-208,8-1 392,1 1-472,6 0 8,4 1-144,-1-5-208</inkml:trace>
</inkml:ink>
</file>

<file path=ppt/ink/ink3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52.996"/>
    </inkml:context>
    <inkml:brush xml:id="br0">
      <inkml:brushProperty name="width" value="0.05" units="cm"/>
      <inkml:brushProperty name="height" value="0.05" units="cm"/>
    </inkml:brush>
  </inkml:definitions>
  <inkml:trace contextRef="#ctx0" brushRef="#br0">258 87 17100,'1'-2'144,"0"0"0,0 0 1,1-1-1,-1 1 1,-1-1-1,1 1 0,0-1 1,-1 1-1,1-1 1,-1 0-1,0 1 0,0-1 1,0 0-1,0 1 1,0-1-1,-1 0 0,0-2 1,0 3-31,0 0-1,0 0 1,0 0 0,0 0 0,0 0 0,-1 0 0,1 0 0,-1 1 0,1-1-1,-1 1 1,0-1 0,1 1 0,-1-1 0,0 1 0,0 0 0,-3-1 0,0 0-1,0 0 1,0 1 0,1 0 0,-1 0-1,0 0 1,0 0 0,0 1 0,0 0 0,0 0-1,0 0 1,0 1 0,0 0 0,0 0-1,0 0 1,1 0 0,-1 1 0,-8 3-1,1 2-38,1 1 0,0-1 1,0 2-1,1 0 0,0 0 0,-14 17 0,18-19-56,0 1 1,0 0 0,1 0-1,1 0 1,-1 1 0,1-1-1,1 1 1,-1 0 0,2 0-1,-3 12 1,4-18-14,1-1 0,-1 1 1,1 0-1,0-1 0,0 1 1,0-1-1,0 1 0,1-1 0,-1 1 1,1 0-1,-1-1 0,1 0 1,0 1-1,0-1 0,0 1 0,0-1 1,1 0-1,-1 0 0,1 0 1,-1 1-1,1-1 0,0-1 0,3 4 1,-2-3-2,0 0 0,1 0 0,-1-1 1,1 1-1,-1-1 0,1 0 0,0 0 1,-1 0-1,1-1 0,0 1 0,0-1 1,0 0-1,-1 0 0,1-1 0,7 0 1,9-4-3,0 0 1,-1-2 0,0 0 0,35-19 0,-33 15-42,2 1 0,37-12 0,-57 21 29,-1 0 0,1 1 0,-1-1 0,1 1 0,0-1 0,-1 1 0,1 0 0,-1 0 0,1 0 0,0 0 0,-1 1 0,1-1 0,-1 1 0,1 0 0,-1-1 0,1 1 0,-1 0 0,0 0 0,1 1 0,-1-1 0,0 0 0,4 4 0,-3-2-5,0 1-1,-1 0 1,1 0 0,-1 0-1,0 0 1,0 0 0,0 1-1,0-1 1,-1 0 0,0 1-1,0-1 1,1 7 0,1 18-1,0 1 0,-2 0 0,-1 0 0,-6 45 0,-30 117 452,24-147-105,-1 0 0,-33 71 0,44-112-291,0 0 0,0 1 0,-1-1 0,0 0 0,1 0 0,-1-1 0,-5 6 0,7-9-33,1 1 0,-1-1 1,1 1-1,-1-1 1,1 0-1,-1 1 0,0-1 1,1 0-1,-1 0 0,0 1 1,1-1-1,-1 0 0,0 0 1,1 0-1,-1 0 1,0 0-1,1 0 0,-1 0 1,0 0-1,1 0 0,-1 0 1,-1-1-1,1 1 4,0-1-1,0 0 0,-1 0 1,1 0-1,0 0 1,0 0-1,0 0 1,0 0-1,0 0 1,1 0-1,-1 0 0,0-1 1,0 1-1,1 0 1,-1-2-1,-9-22-4,1 0 0,2 0 0,0-1 0,2 0 0,1 0 0,1 0 0,1 0 0,1-1 0,2 1 0,0 0 0,7-34 0,-6 51-120,0 1 0,1-1 1,0 0-1,0 1 0,1-1 0,0 1 0,1 0 0,0 0 0,0 1 0,0-1 0,1 1 0,9-9 0,1 3-272,0 1 0,0 0 0,1 0-1,28-13 1,1 1-196</inkml:trace>
</inkml:ink>
</file>

<file path=ppt/ink/ink3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53.473"/>
    </inkml:context>
    <inkml:brush xml:id="br0">
      <inkml:brushProperty name="width" value="0.05" units="cm"/>
      <inkml:brushProperty name="height" value="0.05" units="cm"/>
    </inkml:brush>
  </inkml:definitions>
  <inkml:trace contextRef="#ctx0" brushRef="#br0">233 14 20124,'-5'-3'156,"-1"1"-1,1 0 0,-1 1 1,0-1-1,1 1 0,-1 0 0,0 0 1,0 1-1,0 0 0,0 0 1,1 0-1,-1 1 0,0 0 1,0 0-1,0 0 0,1 1 1,-1 0-1,1 0 0,-1 0 1,1 1-1,0-1 0,0 1 0,0 1 1,0-1-1,1 1 0,-9 7 1,6-3-119,0-1 1,0 1 0,0 0 0,1 1-1,0-1 1,1 1 0,0 0 0,0 1-1,1-1 1,0 1 0,1 0 0,0 0-1,0 0 1,-1 15 0,4-22-36,-1 0-1,1 0 1,0 1 0,0-1 0,1 0-1,-1 1 1,1-1 0,-1 0 0,1 0-1,0 0 1,0 1 0,0-1-1,1 0 1,-1 0 0,1-1 0,-1 1-1,1 0 1,0 0 0,0-1-1,1 1 1,-1-1 0,0 0 0,1 0-1,-1 0 1,1 0 0,0 0 0,0 0-1,0-1 1,0 1 0,0-1-1,0 0 1,0 0 0,0 0 0,0 0-1,0-1 1,1 1 0,-1-1 0,0 0-1,1 0 1,2 0 0,5-1-14,-1 0 1,1-1 0,-1 0 0,0 0 0,1-1-1,-1-1 1,-1 0 0,1 0 0,-1-1 0,1 0-1,15-12 1,-7 3-2,0-1-1,-1 0 1,-1-1 0,21-26-1,-31 33 9,-1 0 0,0 1 0,5-14-1,-3 7 46,-13 26-66,1 1 1,0 0-1,0 0 1,1 0-1,1 1 1,0-1-1,1 1 1,0 0-1,1-1 1,0 1-1,1 0 1,1 0-1,3 22 1,-4-31-15,1-1 0,0 1 0,0-1 1,0 1-1,0-1 0,0 1 0,1-1 0,0 0 1,0 0-1,-1 0 0,2 0 0,-1 0 1,0 0-1,1-1 0,-1 1 0,1-1 1,0 1-1,0-1 0,0 0 0,0 0 1,0 0-1,0-1 0,0 1 0,1-1 1,-1 0-1,5 2 0,32-2-248</inkml:trace>
</inkml:ink>
</file>

<file path=ppt/ink/ink3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53.893"/>
    </inkml:context>
    <inkml:brush xml:id="br0">
      <inkml:brushProperty name="width" value="0.05" units="cm"/>
      <inkml:brushProperty name="height" value="0.05" units="cm"/>
    </inkml:brush>
  </inkml:definitions>
  <inkml:trace contextRef="#ctx0" brushRef="#br0">1 67 17604,'8'65'3329,"-7"-50"-2716,0 0 1,1-1 0,5 18 0,-5-27-514,0 0 0,0 0 0,0-1 0,0 1 1,1-1-1,0 1 0,-1-1 0,2 0 0,-1 0 0,0 0 0,1 0 0,0-1 0,5 4 0,-4-4-48,1 0 0,-1 0 0,1 0 1,0-1-1,0 0 0,0 0 0,0 0 0,0-1 0,1 0 0,-1 0 0,0-1 0,1 0 0,-1 0 0,0 0 0,1-1 0,-1 0 0,0 0 0,10-3 0,3-2 12,0-1 1,0 0-1,-1-2 0,28-17 0,-20 10-24,-2-1 0,0-1 1,27-28-1,-39 34-25,0-1 0,-1 0 0,0-1 0,-1 0-1,-1-1 1,15-30 0,-21 37 19,-8 13-9,-7 14 0,-126 310 184,51-109-606,33-97-526,48-111 639</inkml:trace>
</inkml:ink>
</file>

<file path=ppt/ink/ink3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54.822"/>
    </inkml:context>
    <inkml:brush xml:id="br0">
      <inkml:brushProperty name="width" value="0.05" units="cm"/>
      <inkml:brushProperty name="height" value="0.05" units="cm"/>
    </inkml:brush>
  </inkml:definitions>
  <inkml:trace contextRef="#ctx0" brushRef="#br0">11 233 14571,'-1'0'64,"1"0"1,-1 0-1,1 1 0,-1-1 0,1 0 1,-1 0-1,1 0 0,-1 1 0,1-1 1,0 0-1,-1 1 0,1-1 0,-1 0 0,1 1 1,0-1-1,-1 1 0,1-1 0,0 1 1,-1-1-1,1 0 0,0 1 0,0-1 1,0 1-1,-1-1 0,1 1 0,0-1 1,0 1-1,0 0 0,0-1 0,0 1 1,0-1-1,0 1 0,0-1 0,0 1 0,0-1 1,0 1-1,0-1 0,0 1 0,1-1 1,-1 1-1,0-1 0,0 1 0,1-1 1,-1 1-1,0-1 0,0 0 0,1 1 1,0 0-1,0 0 90,1 0 0,0 0 0,0 0-1,0 0 1,0 0 0,0 0 0,0-1 0,0 1 0,0-1 0,0 1 0,5-1 0,15 0 104,1 0 1,0-2-1,-1 0 1,1-2-1,-1-1 1,0 0-1,0-2 1,0 0 0,-1-2-1,-1 0 1,1-1-1,-1-1 1,-1-1-1,0-1 1,30-27-1,-44 36-222,-1-1 0,0 1 0,0-1 0,0-1 0,0 1 0,-1 0 0,0-1 0,0 0 0,-1 0 0,3-8 0,-4 12-25,-1 0 0,1 0 0,-1 0 0,0 0 0,0 0 0,0 0 1,0 1-1,0-1 0,0 0 0,-1 0 0,1 0 0,0 0 0,-1 0 0,0 0 0,1 1 1,-1-1-1,0 0 0,0 1 0,0-1 0,0 0 0,0 1 0,-1-1 0,1 1 0,0 0 1,-1-1-1,1 1 0,-1 0 0,1 0 0,-1 0 0,1 0 0,-1 0 0,0 0 0,0 0 1,1 1-1,-1-1 0,0 1 0,-3-1 0,-3-1 5,1 1-1,-1 0 1,1 1 0,-1 0 0,1 0-1,-1 1 1,1-1 0,-1 2 0,1-1-1,0 1 1,-1 0 0,1 1 0,-11 5-1,-1 1 0,1 1-1,1 0 0,-29 23 0,24-15 5,2 0-1,-28 32 0,39-40-11,1 1 0,0 0 1,1 0-1,0 1 0,1 0 0,0 0 0,-4 15 0,9-24-23,0-1 0,0 1 0,1 0 0,-1-1 0,1 1 0,0 0 0,0-1 0,0 1 0,0 0 0,0-1 0,1 1 0,-1 0 0,1-1 0,-1 1 1,1 0-1,0-1 0,0 1 0,1-1 0,-1 1 0,0-1 0,1 0 0,-1 0 0,1 1 0,0-1 0,0 0 0,0-1 0,0 1 0,0 0 0,0 0 0,0-1 0,4 3 0,7 2-303,0 0 0,0-1 0,1 0 1,26 5-1,-18-5 157,28 7-217,1-6-111</inkml:trace>
</inkml:ink>
</file>

<file path=ppt/ink/ink3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7:56.354"/>
    </inkml:context>
    <inkml:brush xml:id="br0">
      <inkml:brushProperty name="width" value="0.05" units="cm"/>
      <inkml:brushProperty name="height" value="0.05" units="cm"/>
    </inkml:brush>
  </inkml:definitions>
  <inkml:trace contextRef="#ctx0" brushRef="#br0">185 229 15907,'2'-2'364,"18"-46"2532,-20 46-2727,1-1-1,0 1 1,-1-1 0,1 1 0,-1 0-1,0-1 1,0 1 0,0-1-1,0 1 1,0-1 0,0 1 0,-1-1-1,1 1 1,-1 0 0,0-1 0,0 1-1,0 0 1,-1-3 0,1 4-116,0 0 0,1 0 0,-1 1 0,0-1 0,0 0 0,0 1 1,1-1-1,-1 0 0,0 1 0,0-1 0,0 1 0,0 0 0,0-1 0,0 1 1,0 0-1,0-1 0,0 1 0,0 0 0,-1 0 0,1 0 0,0 0 0,0 0 0,0 0 1,0 0-1,0 1 0,0-1 0,0 0 0,0 0 0,0 1 0,0-1 0,0 1 1,0-1-1,0 1 0,0-1 0,-1 2 0,-4 2 60,0 1 1,1-1-1,-10 11 1,15-15-112,-16 16 64,1 1-1,1 1 1,1 0-1,1 1 1,0 0-1,1 1 1,2 0-1,0 1 1,-9 32-1,16-49-44,1 1 1,0-1-1,1 1 0,-1-1 1,1 1-1,0-1 0,0 1 1,1 5-1,-1-9-12,1 0-1,-1 0 1,1 1-1,-1-1 1,1 0 0,-1 0-1,1 0 1,0 1 0,-1-1-1,1 0 1,0 0 0,0 0-1,0 0 1,0 0-1,0-1 1,0 1 0,0 0-1,0 0 1,0-1 0,1 1-1,-1-1 1,0 1-1,0-1 1,1 1 0,-1-1-1,0 0 1,0 1 0,1-1-1,-1 0 1,0 0 0,3 0-1,3-1 11,0 1 0,0-2 0,0 1 0,0-1-1,0 0 1,-1 0 0,1-1 0,-1 0 0,1 0 0,-1 0 0,0-1-1,0 0 1,0 0 0,9-10 0,2-2 22,0-2-1,-1 1 1,15-24 0,-23 30-28,-1-1 0,0 1 0,0-1 0,-2 0 0,1-1 0,-1 1 0,-1-1 0,4-17 0,-8 30-12,0 0-1,0-1 1,0 1 0,0 0 0,0-1-1,0 1 1,1 0 0,-1-1-1,0 1 1,0 0 0,0-1-1,0 1 1,0 0 0,0-1 0,0 1-1,0 0 1,0-1 0,-1 1-1,1 0 1,0-1 0,0 1 0,0 0-1,0-1 1,0 1 0,-1 0-1,1-1 1,0 1 0,0 0-1,0 0 1,-1-1 0,1 1 0,0 0-1,0 0 1,-1 0 0,1-1-1,-1 1 1,-10 7 12,-12 20-8,4 2 7,-21 42 1,34-60-14,1 1 1,0 0 0,1 0 0,1 1-1,0-1 1,-3 26 0,6-37-1,0 1 0,0-1 0,0 1 0,0-1 1,0 1-1,0-1 0,0 0 0,1 1 0,-1-1 1,0 1-1,1-1 0,0 0 0,-1 0 0,1 1 0,0-1 1,-1 0-1,1 0 0,0 0 0,0 1 0,0-1 1,0 0-1,0 0 0,2 1 0,0-1 0,0 0 1,-1 0-1,1 0 0,-1 0 0,1 0 1,0-1-1,0 1 0,-1-1 0,1 0 1,0 0-1,4 0 0,4-2 10,0 0 0,0 0 0,0-1 0,-1 0 0,13-6 0,61-32 68,-53 24-57,0 2 1,1 1 0,54-16 0,-81 29-23,0 0 0,0 0 1,1 0-1,-1 1 0,0 0 0,1 0 1,-1 0-1,0 0 0,1 1 0,6 2 0,-10-2 1,0 0 1,1 0-1,-1 0 0,0 0 0,0 0 0,0 1 0,0-1 0,0 1 1,0 0-1,0-1 0,-1 1 0,1 0 0,0 0 0,-1 0 0,0 0 0,1 0 1,-1 1-1,0-1 0,0 0 0,0 1 0,0-1 0,-1 0 0,1 1 1,0 2-1,0 9 14,0 0 0,-1 0 0,0 0 0,-1 0 0,-1-1 1,-7 28-1,10-37 175,4-9-96,5-9 37,3-17 52,-1 0 0,14-57 0,5-69-31,-25 121-120,-1-3-3,-5 29-29,1 1 1,0 0 0,0 0-1,1 0 1,1 0 0,-1 0-1,6-10 1,-8 18-5,1 1-1,-1-1 1,0 1 0,0 0-1,1-1 1,-1 1 0,0 0-1,1 0 1,-1-1-1,1 1 1,-1 0 0,0 0-1,1 0 1,-1-1 0,1 1-1,-1 0 1,1 0 0,-1 0-1,0 0 1,1 0 0,-1 0-1,1 0 1,-1 0 0,1 0-1,-1 0 1,1 0 0,-1 0-1,1 0 1,-1 0 0,0 1-1,1-1 1,-1 0 0,1 0-1,14 9-210,-13-7 145,7 4-103,-1 0-126,0 0-1,1-1 1,-1 0 0,1 0-1,0-1 1,1 0-1,-1-1 1,18 5-1,-8-8-210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0.520"/>
    </inkml:context>
    <inkml:brush xml:id="br0">
      <inkml:brushProperty name="width" value="0.05" units="cm"/>
      <inkml:brushProperty name="height" value="0.05" units="cm"/>
    </inkml:brush>
  </inkml:definitions>
  <inkml:trace contextRef="#ctx0" brushRef="#br0">161 1 19308,'-26'38'766,"2"1"-1,2 1 1,2 1-1,-25 74 1,39-96-620,1 0 0,1 0-1,0 1 1,2-1 0,0 1 0,1 0 0,1 0 0,1-1-1,1 1 1,1 0 0,0-1 0,2 0 0,8 25-1,-10-35-100,0-1-1,0 1 1,1-1-1,1 0 1,-1-1 0,1 1-1,0-1 1,1 0-1,0 0 1,0-1-1,0 1 1,10 6-1,-15-13-33,-1 1-1,1 0 1,0-1-1,0 1 0,0 0 1,0-1-1,-1 1 1,1-1-1,0 0 1,0 1-1,0-1 1,0 0-1,0 0 1,0 1-1,0-1 0,0 0 1,0 0-1,0 0 1,0 0-1,0 0 1,0 0-1,0-1 1,0 1-1,0 0 1,0 0-1,0-1 0,2 0 1,-2 0 11,0 0 0,0-1 0,0 1 0,0 0 0,0-1 0,0 1 0,-1-1 0,1 1 0,0-1 0,-1 0 0,1 1-1,-1-1 1,1 0 0,-1-2 0,1-9 100,0 0 0,-1 1 0,-3-18 0,1 12-29,2 9-52,0 1 1,-1-1-1,0 1 0,-1 0 1,0 0-1,0-1 0,-1 1 1,-6-14-1,0 15-26,6 12-28,5 15-21,-1-18 33,0 0 0,0 0 0,-1 0 0,1 0 1,-1 0-1,1 0 0,-1 0 0,0 0 0,0 0 0,0 0 0,0 0 0,0 0 0,0 0 0,-1 0 0,0 3 0,1-4-45,0-1 0,-1 0 0,1 0 0,0 1-1,0-1 1,0 0 0,0 0 0,-1 0 0,1 1-1,0-1 1,0 0 0,0 0 0,-1 0 0,1 0-1,0 1 1,0-1 0,0 0 0,-1 0-1,1 0 1,0 0 0,-1 0 0,1 0 0,0 0-1,0 0 1,-1 0 0,1 0 0,0 0 0,0 0-1,-1 0 1,1 0 0,0 0 0,0 0-1,-1 0 1,1 0 0,0 0 0,0 0 0,-1 0-1,1 0 1,0-1 0,0 1 0,-1 0 0,1 0-1,0 0 1,0 0 0,-1-1 0,-2-9-750,3 8 841,-1-1-148,-1 0-1,1 0 1,0 0-1,-1 0 1,0 0 0,0 0-1,-3-3 1,-12-12-505</inkml:trace>
</inkml:ink>
</file>

<file path=ppt/ink/ink3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17.848"/>
    </inkml:context>
    <inkml:brush xml:id="br0">
      <inkml:brushProperty name="width" value="0.05" units="cm"/>
      <inkml:brushProperty name="height" value="0.05" units="cm"/>
    </inkml:brush>
  </inkml:definitions>
  <inkml:trace contextRef="#ctx0" brushRef="#br0">22 242 15243,'-3'4'328,"0"1"0,1 0 1,0-1-1,-1 1 0,2 0 0,-1 0 0,0 1 0,1-1 0,0 0 0,1 0 0,-1 1 1,1 8-1,0-12-222,0-1 0,0 1 0,1 0 1,-1 0-1,1-1 0,-1 1 0,1 0 1,0 0-1,0-1 0,0 1 1,0-1-1,0 1 0,0-1 0,0 1 1,0-1-1,2 2 0,-1-2-9,0 1-1,0-1 1,1 0 0,-1 0 0,0 0-1,0 0 1,1-1 0,-1 1-1,1-1 1,-1 1 0,0-1-1,1 0 1,-1 0 0,1 0-1,3-1 1,4 0 40,0-1-1,-1 0 1,1-1-1,0 0 0,-1-1 1,0 0-1,0 0 1,0-1-1,15-11 1,-1-1 46,-2 0 0,27-28 0,-28 23 3,33-42 0,-47 55-152,0 1 1,-1-1-1,0 0 0,-1 0 1,0 0-1,0-1 1,-1 0-1,4-19 0,-7 28-32,1-1 1,-1 1-1,0 0 0,0-1 0,0 1 0,0-1 0,0 1 0,0 0 0,0-1 0,0 1 0,0-1 0,-1 1 0,1 0 0,-1-1 0,1 1 0,-1 0 0,1-1 0,-1 1 0,0 0 0,0 0 0,1 0 0,-1-1 0,0 1 0,0 0 0,0 0 0,0 0 0,0 1 0,-1-1 0,1 0 0,0 0 0,0 1 0,-1-1 0,1 0 0,0 1 0,-1-1 0,1 1 0,0 0 0,-1-1 1,1 1-1,-1 0 0,-1 0 0,-4 0-6,1 0 1,-1 1-1,1 0 1,0 0-1,-1 0 1,1 1-1,-11 4 1,2 2-5,1-1 1,0 2 0,0 0 0,1 0-1,0 1 1,1 1 0,0 0-1,1 1 1,0 0 0,0 1-1,2 0 1,-1 1 0,-9 20-1,11-19-7,1 0 1,0 0-1,1 1 0,1 0 0,0 1 0,2-1 0,-1 1 0,2-1 0,0 1 0,1 0 1,1 0-1,4 31 0,-3-42-63,0-1 1,0 1 0,1-1 0,0 1-1,0-1 1,0 0 0,1 0 0,-1 0-1,1 0 1,1 0 0,-1-1-1,0 1 1,1-1 0,0 0 0,0 0-1,1 0 1,-1-1 0,1 1-1,6 3 1,-5-4 54,-1-1 0,1 0-1,0 0 1,0-1 0,0 1-1,0-1 1,0-1 0,0 1-1,0-1 1,0 0 0,0 0-1,0-1 1,0 1 0,0-1 0,0-1-1,-1 1 1,1-1 0,7-3-1,25-16-401</inkml:trace>
</inkml:ink>
</file>

<file path=ppt/ink/ink3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18.766"/>
    </inkml:context>
    <inkml:brush xml:id="br0">
      <inkml:brushProperty name="width" value="0.05" units="cm"/>
      <inkml:brushProperty name="height" value="0.05" units="cm"/>
    </inkml:brush>
  </inkml:definitions>
  <inkml:trace contextRef="#ctx0" brushRef="#br0">346 25 14315,'1'0'118,"-1"0"1,1 0-1,0 0 1,-1-1-1,1 1 0,0 0 1,-1-1-1,1 1 0,-1 0 1,1-1-1,-1 1 0,1-1 1,-1 1-1,1-1 1,-1 1-1,1-1 0,-1 1 1,0-1-1,1 0 0,-1 1 1,0-1-1,1 1 1,-1-1-1,0 0 0,0 1 1,0-1-1,0 0 0,1 1 1,-1-1-1,0 0 1,0 1-1,0-1 0,-1-1 1,1 2 21,-1-1 0,0 0 0,0 1 0,0-1 0,0 1 1,0-1-1,0 1 0,0-1 0,1 1 0,-1 0 0,-1-1 1,1 1-1,0 0 0,0 0 0,0 0 0,0 0 0,0 0 0,0 0 1,0 0-1,0 0 0,0 0 0,-1 1 0,-29 4 255,2 1 0,-1 2 0,1 1-1,0 2 1,1 0 0,0 2 0,1 1-1,-26 18 1,50-29-362,-1-1 1,0 0 0,0 0 0,0 1 0,1 0 0,-1 0 0,1 0 0,0 0 0,0 0-1,0 0 1,0 1 0,1 0 0,-1-1 0,-1 6 0,4-8-32,0-1 0,0 1 0,0-1 0,0 1-1,1 0 1,-1-1 0,0 1 0,0-1 0,1 1 0,-1 0 0,0-1-1,1 1 1,-1-1 0,1 1 0,-1-1 0,0 1 0,1-1 0,-1 0-1,1 1 1,-1-1 0,1 1 0,0-1 0,-1 0 0,1 0 0,-1 1-1,1-1 1,0 0 0,-1 0 0,1 0 0,-1 0 0,1 1 0,0-1-1,-1 0 1,1 0 0,0 0 0,0-1 0,30 3-67,-27-3 48,38 1-188,-7-1-143,60 6 0,-87-4 279,1 0-1,-1 1 1,1 0-1,-1 0 0,1 1 1,-1 0-1,0 1 0,-1 0 1,1 0-1,0 0 0,-1 1 1,7 6-1,-11-8 58,0-1 1,-1 1-1,1-1 0,-1 1 1,0 0-1,0 0 0,0 0 1,0 1-1,0-1 0,-1 0 1,1 1-1,-1-1 0,0 1 1,0-1-1,-1 1 0,1 0 1,-1-1-1,1 1 0,-1 0 1,0-1-1,0 1 0,-1 0 0,1-1 1,-1 1-1,0-1 0,0 1 1,0-1-1,0 1 0,-1-1 1,1 1-1,-4 3 0,1 1 89,-2-1-1,1 0 0,-1 0 0,0-1 0,0 1 0,-1-1 0,0-1 1,0 1-1,0-1 0,-1 0 0,-15 7 0,15-8-25,0-1 0,-1 0 0,1 0-1,-1-1 1,0 0 0,1-1 0,-1 1 0,0-2-1,-10 1 1,15-2-108,-1 1 0,1-1 0,-1 0-1,1-1 1,0 1 0,0-1 0,-1 1 0,1-1-1,0 0 1,0-1 0,1 1 0,-1-1-1,0 0 1,1 1 0,0-2 0,-1 1 0,1 0-1,1-1 1,-6-6 0,-9-16-271</inkml:trace>
</inkml:ink>
</file>

<file path=ppt/ink/ink3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0.018"/>
    </inkml:context>
    <inkml:brush xml:id="br0">
      <inkml:brushProperty name="width" value="0.05" units="cm"/>
      <inkml:brushProperty name="height" value="0.05" units="cm"/>
    </inkml:brush>
  </inkml:definitions>
  <inkml:trace contextRef="#ctx0" brushRef="#br0">61 0 15155,'1'0'78,"-1"0"0,1 0 0,-1 1-1,1-1 1,-1 0 0,0 0 0,1 0 0,-1 0-1,1 1 1,-1-1 0,0 0 0,1 0 0,-1 1-1,0-1 1,1 0 0,-1 0 0,0 1 0,1-1-1,-1 0 1,0 1 0,0-1 0,1 1 0,-1-1-1,0 0 1,0 1 0,0-1 0,1 1 0,-1-1 0,0 1-1,0-1 1,0 0 0,0 1 0,0 0 0,0 19 498,0-13-46,-41 493 3629,28-396-3689,-3 13 1225,87-431-829,-50 242-915,2 1 0,45-90 0,-61 147 17,0 0 0,1 1 1,0 0-1,1 1 1,22-23-1,-28 32 15,0 0-1,0 1 1,0-1-1,1 1 1,-1 0-1,1 0 1,-1 0-1,1 0 1,0 1-1,0 0 1,0 0-1,4-1 1,-5 2-2,1-1 0,-1 2 0,0-1 0,0 0 0,0 1-1,1-1 1,-1 1 0,0 0 0,0 0 0,0 0 0,0 1 0,0-1 0,-1 1 0,1-1 0,0 1 0,-1 0-1,5 4 1,-5-4 3,0 0 0,0 1 0,0-1 0,0 0 0,0 1 0,0 0 0,-1 0-1,1-1 1,-1 1 0,0 0 0,0 0 0,0 0 0,0 0 0,-1 0 0,1 0-1,-1 1 1,0-1 0,0 0 0,0 0 0,0 0 0,0 0 0,-1 0 0,1 1 0,-1-1-1,-2 5 1,0 1 10,-1 0 0,0 0-1,0-1 1,-1 0 0,0 0 0,0 0-1,-9 10 1,0-3 56,-1 0 0,-1-1 0,0-1 0,-25 16 0,33-24-71,0 0 1,-1 0 0,1-1 0,-1 0 0,0-1 0,-1 0 0,1 0 0,0-1 0,-1 0 0,1-1 0,-17 1 0,24-2-50,0 0-1,0 0 0,0 0 0,0-1 0,1 1 1,-1-1-1,0 1 0,0-1 0,0 0 0,0 1 1,0-1-1,1 0 0,-1 0 0,0 0 1,1-1-1,-1 1 0,1 0 0,-1-1 0,1 1 1,0-1-1,-1 1 0,1-1 0,-2-3 1,2 3 16,1-1 0,-1 1 0,0-1 1,1 0-1,-1 1 0,1-1 0,0 0 1,0 0-1,0 1 0,0-1 1,1 0-1,-1 1 0,1-1 0,-1 0 1,1 1-1,0-1 0,1-2 0,17-27-580</inkml:trace>
</inkml:ink>
</file>

<file path=ppt/ink/ink3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0.497"/>
    </inkml:context>
    <inkml:brush xml:id="br0">
      <inkml:brushProperty name="width" value="0.05" units="cm"/>
      <inkml:brushProperty name="height" value="0.05" units="cm"/>
    </inkml:brush>
  </inkml:definitions>
  <inkml:trace contextRef="#ctx0" brushRef="#br0">34 102 14019,'3'2'533,"0"0"1,0-1-1,1 1 0,-1-1 1,0 0-1,1 0 0,-1 0 1,1 0-1,6 0 0,35 0 1954,-33-1-2220,2 0-3,0-1 0,0-1 1,0 0-1,19-5 0,-29 6-215,0 0-1,-1 0 1,1 0 0,0-1 0,0 0-1,-1 0 1,1 0 0,0 0-1,-1 0 1,0-1 0,0 1 0,0-1-1,0 0 1,0 0 0,0 0-1,-1 0 1,1-1 0,-1 1 0,3-6-1,-5 8-21,0-1-1,1 1 0,-1 0 0,0-1 1,0 1-1,0-1 0,0 1 1,0 0-1,0-1 0,0 1 1,-1 0-1,1-1 0,0 1 0,-1 0 1,1-1-1,-1 1 0,1 0 1,-1 0-1,0-1 0,0 1 1,1 0-1,-1 0 0,0 0 1,0 0-1,0 0 0,0 0 0,0 0 1,0 0-1,0 1 0,-1-1 1,1 0-1,0 1 0,0-1 1,-1 1-1,-1-2 0,-4 0 33,1 0 0,0 0 0,-1 1 0,1-1 0,-1 1 0,-7 0 1,5 2-47,-1 0 1,1 0 0,-1 0 0,1 1-1,0 1 1,0 0 0,0 0 0,0 1 0,0 0-1,1 0 1,0 1 0,0 0 0,0 0-1,0 1 1,-12 13 0,14-14-18,1 0-1,0 1 1,0 0-1,0 0 1,1 0 0,0 0-1,0 1 1,1 0-1,0 0 1,0 0 0,0 0-1,1 0 1,0 1-1,1-1 1,-1 1 0,1-1-1,1 1 1,0-1-1,0 1 1,1 9 0,0-13-73,-1-1 1,1 0-1,0 0 1,0 0-1,0 0 1,1 0 0,-1-1-1,1 1 1,-1 0-1,1-1 1,0 1-1,0-1 1,0 1 0,1-1-1,-1 0 1,0 0-1,1 0 1,0 0-1,-1 0 1,1-1 0,5 3-1,-3-2-33,1-1-1,-1 1 1,0-1 0,1 0-1,-1-1 1,1 1-1,-1-1 1,1 0 0,-1 0-1,1-1 1,10-2 0,20-8-457</inkml:trace>
</inkml:ink>
</file>

<file path=ppt/ink/ink3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0.946"/>
    </inkml:context>
    <inkml:brush xml:id="br0">
      <inkml:brushProperty name="width" value="0.05" units="cm"/>
      <inkml:brushProperty name="height" value="0.05" units="cm"/>
    </inkml:brush>
  </inkml:definitions>
  <inkml:trace contextRef="#ctx0" brushRef="#br0">237 28 17228,'1'0'88,"-1"-1"0,0 1-1,0 0 1,0-1 0,1 1 0,-1 0 0,0-1 0,0 1 0,0 0 0,0-1 0,0 1 0,0-1 0,1 1 0,-1 0-1,0-1 1,0 1 0,0 0 0,0-1 0,-1 1 0,1-1 0,0 1 0,0 0 0,0-1 0,0 1 0,0 0 0,0-1 0,-1 1-1,1-1 1,0 1 0,0 0 0,0 0 0,-1-1 0,1 1 0,0 0 0,0-1 0,-1 1 0,0 0 0,-17-3 1775,10 4-1465,1 0-1,0 1 1,-13 3-1,6 2-262,0-1-1,0 2 0,1 0 1,0 0-1,1 2 0,0-1 0,-20 21 1,27-25-128,1 0 1,-1 0 0,1 1-1,0 0 1,0 0-1,0 0 1,1 0 0,0 0-1,0 1 1,1-1 0,0 1-1,0 0 1,0 0 0,1 0-1,0 0 1,0 0-1,1 0 1,0 0 0,1 9-1,-1-13-40,1-1-1,0 1 0,-1 0 1,1 0-1,0-1 1,0 1-1,1 0 0,-1-1 1,0 1-1,1-1 0,0 0 1,0 0-1,-1 1 0,1-1 1,0 0-1,1 0 0,-1-1 1,3 3-1,-1-2-3,0 0-1,0-1 1,0 1-1,0-1 1,0 0-1,0 0 1,0-1-1,0 1 1,0-1-1,0 0 0,6 0 1,2-1 11,0-1-1,0-1 1,0 0 0,0 0-1,-1-1 1,1 0-1,17-10 1,7-8-230</inkml:trace>
  <inkml:trace contextRef="#ctx0" brushRef="#br0" timeOffset="1">452 0 15843,'0'11'1841,"-5"8"-1209,-1 7-208,0 3 1168,0 7-815,1 3-161,2-1-144,1-1-112,4-8-152,1-5-64,3-12-224,2-5-208,0-14-600,-1-5 2104,-1-14-1264,0-4 8,1-7-40</inkml:trace>
</inkml:ink>
</file>

<file path=ppt/ink/ink3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1.397"/>
    </inkml:context>
    <inkml:brush xml:id="br0">
      <inkml:brushProperty name="width" value="0.05" units="cm"/>
      <inkml:brushProperty name="height" value="0.05" units="cm"/>
    </inkml:brush>
  </inkml:definitions>
  <inkml:trace contextRef="#ctx0" brushRef="#br0">13 1 20436,'-5'0'1785,"2"0"-1289,0 3-248,2 3 800,1 0-440,0 2-1120,0-1-344,0 6 680,0 0-184,3 1-176</inkml:trace>
</inkml:ink>
</file>

<file path=ppt/ink/ink3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1.903"/>
    </inkml:context>
    <inkml:brush xml:id="br0">
      <inkml:brushProperty name="width" value="0.05" units="cm"/>
      <inkml:brushProperty name="height" value="0.05" units="cm"/>
    </inkml:brush>
  </inkml:definitions>
  <inkml:trace contextRef="#ctx0" brushRef="#br0">265 1 18372,'-10'0'306,"1"-1"0,-1 2-1,1-1 1,-1 1 0,1 0 0,0 1 0,-1 0-1,1 1 1,0 0 0,0 0 0,0 1 0,1 0 0,0 0-1,-13 10 1,10-7-156,1 1 0,-1 0 0,2 1 0,-1 0 0,1 1 0,1 0 0,0 1 0,0-1 0,-11 23 0,17-29-101,0 1 1,0-1 0,1 0-1,-1 1 1,1 0 0,0-1 0,1 1-1,-1-1 1,1 1 0,0 0 0,0 7-1,1-10-29,-1 0-1,1 0 1,-1 0 0,1 0-1,0 0 1,0 0-1,0 0 1,0-1 0,0 1-1,0 0 1,0 0 0,1-1-1,-1 1 1,0-1-1,1 1 1,0-1 0,-1 0-1,1 0 1,0 0-1,-1 1 1,1-2 0,0 1-1,0 0 1,0 0-1,0 0 1,0-1 0,4 1-1,1 0 0,0-1 0,0 0 0,0 0 0,0-1-1,0 0 1,0 0 0,0-1 0,0 1 0,0-2 0,-1 1-1,1-1 1,-1 0 0,1 0 0,6-5 0,9-6 10,-1-1 0,29-28 0,-31 26-5,25-31 0,-38 41-21,0-1 1,-1 1-1,0-1 1,-1 1-1,0-1 1,0-1-1,5-15 1,-9 23-5,0 1 1,0 0 0,0 0 0,0 0 0,0 0-1,0 0 1,0 0 0,0 0 0,0 0 0,0 0 0,0 0-1,0 0 1,0-1 0,0 1 0,0 0 0,0 0-1,0 0 1,0 0 0,0 0 0,0 0 0,0 0-1,0 0 1,0 0 0,0-1 0,0 1 0,0 0 0,0 0-1,0 0 1,0 0 0,0 0 0,0 0 0,0 0-1,0 0 1,0 0 0,0 0 0,0 0 0,-1-1 0,1 1-1,0 0 1,0 0 0,0 0 0,0 0 0,0 0-1,0 0 1,0 0 0,0 0 0,0 0 0,0 0-1,0 0 1,-1 0 0,1 0 0,0 0 0,0 0 0,0 0-1,0 0 1,0 0 0,0 0 0,0 0 0,0 0-1,0 0 1,-1 0 0,1 0 0,0 0 0,0 0-1,0 0 1,0 0 0,0 0 0,0 0 0,0 1 0,-6 3-7,-2 6 0,0 1 1,1 0 0,0 0 0,1 1 0,0 0 0,1 0 0,1 0 0,0 1 0,0-1 0,1 1-1,1 0 1,0 0 0,0 17 0,2-26-47,0 1 0,0-1 0,1 1 1,0-1-1,0 1 0,0-1 0,0 1 0,1-1 0,0 0 0,0 0 0,0 0 0,5 8 0,-6-11-7,1 1 0,-1 0 1,1-1-1,0 1 0,-1-1 0,1 0 0,0 1 0,0-1 0,0 0 0,0 0 1,0 0-1,0 0 0,0-1 0,0 1 0,0 0 0,1-1 0,-1 0 0,0 1 1,0-1-1,1 0 0,-1 0 0,0 0 0,0-1 0,0 1 0,1 0 0,-1-1 1,4-1-1,22-12-318,2-9-131</inkml:trace>
</inkml:ink>
</file>

<file path=ppt/ink/ink3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2.434"/>
    </inkml:context>
    <inkml:brush xml:id="br0">
      <inkml:brushProperty name="width" value="0.05" units="cm"/>
      <inkml:brushProperty name="height" value="0.05" units="cm"/>
    </inkml:brush>
  </inkml:definitions>
  <inkml:trace contextRef="#ctx0" brushRef="#br0">78 0 16932,'1'2'157,"0"-1"0,0 0 0,0 1 0,-1-1 0,1 1 0,-1-1 0,1 1-1,-1-1 1,1 1 0,-1 0 0,0-1 0,0 1 0,0-1 0,0 1 0,0 0 0,0-1 0,0 1 0,-1-1 0,1 1 0,-1 1 0,0 1 174,-35 158 4081,5-24-3595,28-123-728,-2 9 100,-1 36 0,6-54-179,-1 0 0,2 0 1,-1 0-1,1-1 0,0 1 1,0 0-1,0 0 0,1-1 1,0 1-1,0-1 1,5 10-1,-6-14-19,0 1 0,0 0 0,1-1 0,-1 1 0,0-1 0,1 1 0,-1-1 0,1 0 0,0 0 0,-1 1 0,1-1 0,0 0 0,0 0 0,-1-1 0,1 1 0,0 0 0,0-1 0,0 1 0,2-1 0,0 1-28,-1-1-1,0-1 1,1 1-1,-1 0 1,0-1-1,1 0 1,-1 0-1,0 0 1,0 0-1,5-3 1,3-2-157,-1 0 0,0-1 0,-1 0 0,0-1 0,13-13 0,5-12-429,-2-1 0,-1-1 1,-1-1-1,-3-1 1,26-61-1,0-23 216,-43 108 793,-7 13-163,-8 14 114,-4 15-16,0 0-1,2 1 1,1 0 0,1 1-1,2 0 1,1 1 0,2 0-1,-5 45 1,11-68-268,1-1 0,1 0 0,-1 1 0,1-1 0,0 0 0,1 0 0,0 0 1,6 15-1,-7-21-46,0 0 0,0-1 0,0 1 0,0 0 0,0 0 0,1-1 1,-1 1-1,1 0 0,-1-1 0,1 1 0,-1-1 0,1 0 0,0 0 0,0 0 1,0 0-1,2 1 0,-2-1-8,1-1 0,-1 1 0,0-1 0,1 0 0,-1 0 0,0 0 1,1 0-1,-1-1 0,1 1 0,-1-1 0,0 1 0,0-1 0,1 0 0,-1 0 0,0 0 0,0 0 1,4-3-1,4-2-58,0-1 1,-1-1 0,0 0 0,-1 0-1,1-1 1,-2 0 0,12-15 0,-4 1-238,-1-1 1,13-29-1,-26 50 264,0 0-26,1 0 1,-1 1 0,0-1 0,0 0-1,0 0 1,0 0 0,-1-1 0,1-4-1,-1 8 54,0 0 0,0 0 0,0 0-1,0 0 1,0 0 0,0 0 0,0 0 0,0 0-1,0-1 1,0 1 0,0 0 0,0 0 0,0 0-1,0 0 1,0 0 0,0 0 0,0 0-1,0 0 1,0 0 0,0 0 0,0 0 0,0 0-1,0 0 1,0 0 0,0 0 0,0 0 0,0-1-1,0 1 1,-1 0 0,1 0 0,0 0 0,0 0-1,0 0 1,0 0 0,0 0 0,0 0 0,0 0-1,0 0 1,0 0 0,0 0 0,0 0-1,0 0 1,0 0 0,-1 0 0,1 0 0,0 0-1,0 0 1,0 0 0,0 0 0,0 0 0,0 0-1,0 0 1,0 0 0,0 1 0,0-1 0,0 0-1,0 0 1,0 0 0,0 0 0,-1 0 0,1 0-1,0 0 1,-5 6-84,-4 8 60,5-5 37,0 0 0,1 0 0,0 1 0,1 0 1,0-1-1,1 1 0,-1 17 0,2-25-3,0 1-1,0 0 1,1 0-1,-1-1 1,1 1-1,-1 0 0,1-1 1,0 1-1,0-1 1,0 1-1,1-1 1,-1 1-1,0-1 1,3 3-1,-3-4-1,1 0-1,-1 1 0,1-1 1,0 0-1,0 0 0,-1 0 0,1 0 1,0-1-1,0 1 0,0 0 1,0-1-1,0 1 0,0-1 1,0 0-1,0 0 0,0 0 0,0 0 1,0 0-1,0 0 0,0 0 1,3-1-1,3-1-17,-1 0 0,0 0 0,0-1 0,0 0 0,0 0 0,0 0 0,0-1 0,-1 0 0,9-7 0,6-7-149,24-26 0,-3 3-169,-40 43 378,-5 7 53,-8 19 175,5-14-112,0 4 19,1 1 1,1 0 0,0-1 0,2 1 0,0 0 0,1 1 0,1 19-1,22 133 382,-3-33-471,-17-116-90,-1 0 0,-1 1 0,-7 44 0,6-64 28,0 1-1,0 0 0,-1 0 0,0-1 1,0 1-1,0-1 0,0 1 1,-1-1-1,1 0 0,-1 0 0,0 0 1,-4 4-1,5-7-2,1 0 1,0 0-1,0 0 1,0-1-1,-1 1 1,1 0-1,0 0 1,-1-1-1,1 1 1,-1-1-1,1 1 0,-1-1 1,1 0-1,-1 1 1,1-1-1,-1 0 1,-1 0-1,1-1 4,0 1 1,0-1-1,0 0 0,0 1 0,0-1 1,1 0-1,-1 0 0,0 0 0,1 0 0,-1-1 1,0 1-1,1 0 0,0-1 0,-1 1 0,1-1 1,-2-2-1,-3-5 50,1 0 0,0 0 0,0 0-1,1-1 1,1 0 0,0 1 0,0-2 0,0 1 0,-1-17 0,2-2-78,0 0-1,3-34 1,1 41-193,0 1 1,1-1-1,1 1 0,9-27 0,-9 36 3,1 0-1,1 0 1,-1 1 0,2-1 0,0 1 0,0 1 0,1 0 0,14-15 0,2 3-235</inkml:trace>
</inkml:ink>
</file>

<file path=ppt/ink/ink3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4.167"/>
    </inkml:context>
    <inkml:brush xml:id="br0">
      <inkml:brushProperty name="width" value="0.05" units="cm"/>
      <inkml:brushProperty name="height" value="0.05" units="cm"/>
    </inkml:brush>
  </inkml:definitions>
  <inkml:trace contextRef="#ctx0" brushRef="#br0">91 1 14779,'-2'1'292,"-1"1"-1,0 0 1,1 0-1,-1 1 0,1-1 1,0 0-1,0 1 1,-3 4-1,4-6-236,1-1 0,0 0 0,0 1-1,0-1 1,0 0 0,0 1 0,0-1-1,0 1 1,0-1 0,0 0 0,0 1-1,0-1 1,0 0 0,0 1 0,0-1-1,0 1 1,0-1 0,1 0 0,-1 1 0,0-1-1,0 0 1,0 1 0,1-1 0,-1 0-1,0 0 1,0 1 0,1-1 0,-1 0-1,1 1 1,0 0 84,1 0-1,0 0 0,0 0 1,0 0-1,0-1 1,0 1-1,0-1 1,0 1-1,2-1 1,54 6 1001,1-2 0,82-6 0,-108 0-912,68-4 221,-158 6-424,-132 4 25,154-1-48,1 1 0,-1 2 0,-47 14 1,75-18-11,1 0 0,0 1 0,0 0 0,0 0 1,-8 5-1,13-8 6,1 0 0,0 0 0,0 0 0,-1 1 0,1-1 0,0 0 0,-1 0 0,1 0 0,0 0 0,0 1 0,0-1 0,-1 0 0,1 0 0,0 0 0,0 1 0,0-1 0,-1 0 0,1 0 0,0 1 0,0-1 0,0 0 0,0 0 0,0 1 0,0-1 0,0 0 0,-1 1 0,1-1 0,0 0 0,0 0 0,0 1 0,0-1 0,0 0 0,0 1 0,1-1 0,-1 0-1,0 1 1,0-1 0,0 0 0,0 0 0,0 1 0,0-1 0,1 0 0,14 6-75,25-3-37,-38-3 107,75 2-148,167-2-27,-244 0 184,0 0 0,0 0 0,1 0 0,-1 0 0,0 0 0,0 0 0,1 0 0,-1 0-1,0 0 1,1 0 0,-1 0 0,0 0 0,0 0 0,1 0 0,-1 0 0,0 0 0,0 0 0,1 0-1,-1 0 1,0 0 0,0 0 0,1 0 0,-1-1 0,0 1 0,0 0 0,0 0 0,1 0-1,-1 0 1,0-1 0,0 1 0,0 0 0,1 0 0,-1 0 0,0-1 0,0 1 0,0 0 0,0 0-1,0-1 1,0 1 0,0 0 0,1 0 0,-1-1 0,0 1 0,0 0 0,0 0 0,0-1-1,0 1 1,0 0 0,0-1 0,0 1 0,0 0 0,-1 0 0,1-1 0,-11-9 58,-11 0-26,0 1 1,-1 1-1,0 1 0,0 1 0,-1 1 0,1 1 0,-1 1 1,0 1-1,0 2 0,-48 3 0,37 7-46,33-10-28,1 1 1,-1 0-1,1-1 1,0 1-1,-1 0 1,1 0-1,0 0 1,0 0-1,-1 0 1,1 0-1,0 0 0,0 0 1,0 1-1,0-1 1,1 0-1,-1 1 1,0-1-1,0 0 1,0 3-1,1-3 14,0-1 0,-1 1 1,1 0-1,0-1 0,0 1 0,0-1 0,0 1 0,0-1 0,0 1 0,1 0 0,-1-1 0,0 1 0,0-1 0,0 1 0,0-1 0,1 1 0,-1-1 0,0 1 0,1-1 0,-1 1 0,0-1 0,1 1 0,-1-1 0,0 1 0,1-1 0,-1 0 0,1 1 0,-1-1 0,1 0 1,-1 1-1,1-1 0,-1 0 0,1 0 0,-1 1 0,1-1 0,0 0 0,-1 0 0,1 0 0,-1 0 0,1 0 0,0 0 0,-1 0 0,1 0 0,0 0 0,31-3-291,10-9-103</inkml:trace>
</inkml:ink>
</file>

<file path=ppt/ink/ink3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4.628"/>
    </inkml:context>
    <inkml:brush xml:id="br0">
      <inkml:brushProperty name="width" value="0.05" units="cm"/>
      <inkml:brushProperty name="height" value="0.05" units="cm"/>
    </inkml:brush>
  </inkml:definitions>
  <inkml:trace contextRef="#ctx0" brushRef="#br0">83 2 16315,'6'-2'2804,"16"4"-1754,0 1-1,-1 1 1,21 7 0,-19-4-911,-1 1 1,-1 1-1,0 0 1,0 2-1,24 16 1,-40-24-132,1 2 1,-1-1 0,0 0 0,0 1 0,-1 0 0,1 0 0,-1 0-1,0 1 1,0 0 0,-1-1 0,0 1 0,0 0 0,3 10 0,-4-11-7,-1 1 0,0-1 1,-1 1-1,1-1 0,-1 1 0,0 0 1,0-1-1,-1 1 0,0-1 0,0 1 1,0-1-1,-1 1 0,1-1 0,-1 1 1,-1-1-1,-4 8 0,-3 4 19,-2-1 1,0 0-1,0-1 0,-1 0 0,-1-1 0,-1-1 0,0 0 1,-28 18-1,-8 0-397,-85 40 0,128-68 160,-27 15-408,34-17 590,-1 0-1,1 1 1,-1-1 0,1 0 0,-1 0 0,1 1 0,0-1 0,-1 1 0,1-1 0,0 1 0,0-1 0,0 1 0,0 0 0,0-1 0,1 1 0,-2 3 0,6 4-386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0.955"/>
    </inkml:context>
    <inkml:brush xml:id="br0">
      <inkml:brushProperty name="width" value="0.05" units="cm"/>
      <inkml:brushProperty name="height" value="0.05" units="cm"/>
    </inkml:brush>
  </inkml:definitions>
  <inkml:trace contextRef="#ctx0" brushRef="#br0">12 67 16940,'-7'-5'2152,"2"2"-1312,5 2-352,8-3 1113,15 3-489,7-2-184,13-2-416,8-1-176,7 0-176,2 0-64,1 0-304,-3 1-216,-9 1-424,-6 1-280,-12 0 848,-4-2-216,-5 5-192</inkml:trace>
</inkml:ink>
</file>

<file path=ppt/ink/ink3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7.410"/>
    </inkml:context>
    <inkml:brush xml:id="br0">
      <inkml:brushProperty name="width" value="0.05" units="cm"/>
      <inkml:brushProperty name="height" value="0.05" units="cm"/>
    </inkml:brush>
  </inkml:definitions>
  <inkml:trace contextRef="#ctx0" brushRef="#br0">15 35 15523,'13'-25'2909,"-8"15"637,-11 28-1624,0 2-1840,0-1 0,2 1 0,0 0 0,1 1-1,1-1 1,1 1 0,0-1 0,5 38 0,-3-54-72,0 1 0,-1-1 0,1 0 0,1 0 0,-1 0 0,1 0 0,0 0 0,0 0 0,0 0 0,0 0 0,0-1 0,1 1 0,0-1 0,0 0-1,0 0 1,0 0 0,4 3 0,-4-4 9,0-1 0,0 1 1,1-1-1,-1 0 0,0 0 0,1 0 0,-1 0 0,1 0 0,-1-1 0,1 0 0,-1 1 0,1-1 0,-1-1 0,1 1 0,-1 0 0,1-1 0,-1 0 0,1 0 1,-1 0-1,0 0 0,1 0 0,2-3 0,6-2 54,0 0-1,-1-1 1,0-1 0,-1 0 0,1 0 0,13-15 0,49-66 353,-41 48-302,-31 41-122,-1-1 0,0 1 0,1-1 1,-1 0-1,1 1 0,-1-1 0,1 1 0,-1-1 0,1 1 0,-1-1 1,1 1-1,0-1 0,-1 1 0,1 0 0,0-1 0,-1 1 0,1 0 1,0 0-1,0-1 0,1 12 4,-12 33-38,7-30 27,2-10 4,-1 4-5,1 1 1,-1-1 0,2 0-1,-1 15 1,1-22 5,0 0-1,0 1 1,1-1-1,-1 0 1,0 0-1,0 0 1,1 0-1,-1 0 1,0 1 0,1-1-1,-1 0 1,1 0-1,-1 0 1,1 0-1,0 0 1,0 0-1,-1 0 1,1-1 0,0 1-1,0 0 1,0 0-1,0 0 1,0-1-1,0 1 1,0-1-1,0 1 1,0-1-1,0 1 1,0-1 0,0 1-1,0-1 1,1 0-1,-1 0 1,0 0-1,0 1 1,0-1-1,1 0 1,-1 0 0,0-1-1,0 1 1,2-1-1,5 0 4,-1-1 0,0 0-1,0-1 1,0 0 0,-1 0 0,13-8-1,38-30 32,-35 24-24,7-6 8,-17 13-20,0 0 1,0 1-1,1 1 0,0 0 1,15-6-1,-27 14 1,-1-1 0,1 1 0,0 0 1,-1 0-1,1 0 0,-1-1 0,1 1 0,-1 0 1,1 0-1,0 0 0,-1 0 0,1 0 0,-1 0 0,1 0 1,0 0-1,-1 1 0,1-1 0,-1 0 0,1 0 1,-1 0-1,1 1 0,-1-1 0,1 0 0,-1 0 0,1 1 1,-1-1-1,1 1 0,-1-1 0,1 0 0,-1 1 0,0-1 1,1 1-1,-1-1 0,0 1 0,1-1 0,-1 1 1,0-1-1,0 1 0,1-1 0,-1 1 0,0-1 0,0 1 1,0 0-1,0-1 0,0 1 0,0 0 0,0 32-15,0-29 15,-4 21 34,-11 40 0,6-26 20,7-30-966,4-13-340,4-13 150,-4 5 467</inkml:trace>
</inkml:ink>
</file>

<file path=ppt/ink/ink3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7.913"/>
    </inkml:context>
    <inkml:brush xml:id="br0">
      <inkml:brushProperty name="width" value="0.05" units="cm"/>
      <inkml:brushProperty name="height" value="0.05" units="cm"/>
    </inkml:brush>
  </inkml:definitions>
  <inkml:trace contextRef="#ctx0" brushRef="#br0">7 137 14635,'0'0'81,"-1"0"0,1 0-1,0 0 1,0 0 0,-1 0 0,1 0 0,0 0-1,0 0 1,-1 0 0,1 0 0,0 0-1,0 0 1,0 0 0,-1 0 0,1 0 0,0 0-1,0 0 1,0-1 0,-1 1 0,1 0-1,0 0 1,0 0 0,0 0 0,-1 0 0,1-1-1,0 1 1,0 0 0,0 0 0,0 0-1,0-1 1,0 1 0,-1 0 0,1 0 0,0-1-1,0 1 1,0 0 0,0 0 0,0 0-1,0-1 1,0 1 0,0 0 0,0 0 0,0-1-1,0 1 1,0 0 0,0 0 0,0-1-1,0 1 1,0 0 0,0 0 0,1 0 0,-1-1-1,0 1 1,0 0 0,4-17 1795,-1 9-1528,2 0 1,-1 0 0,1 1-1,0 0 1,0 0 0,1 0-1,0 1 1,11-10-1,-12 12-310,0 0 0,0 0 0,1 1 0,-1-1 0,1 1 0,-1 0 0,1 1-1,0 0 1,0 0 0,0 0 0,1 0 0,10 0 0,-15 2-34,0 0 1,0 0-1,1 0 0,-1 0 1,0 0-1,0 1 0,1-1 1,-1 1-1,0 0 0,0 0 1,0 0-1,0 0 0,0 0 1,0 0-1,0 0 0,0 1 1,-1-1-1,4 3 0,-3-1-2,0 0-1,1 1 0,-1-1 1,0 1-1,0-1 1,-1 1-1,1 0 0,-1-1 1,2 8-1,-1 3-9,0 0 1,-1 0-1,-1 0 0,-2 26 0,0-17-309,-2 0-1,-8 31 1,10-53-723,0-5 796,-1-8 109,3-11-282</inkml:trace>
</inkml:ink>
</file>

<file path=ppt/ink/ink3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8.783"/>
    </inkml:context>
    <inkml:brush xml:id="br0">
      <inkml:brushProperty name="width" value="0.05" units="cm"/>
      <inkml:brushProperty name="height" value="0.05" units="cm"/>
    </inkml:brush>
  </inkml:definitions>
  <inkml:trace contextRef="#ctx0" brushRef="#br0">11 130 14235,'-1'1'136,"0"0"0,0 0 1,0 0-1,0 1 0,0-1 0,1 1 1,-1-1-1,0 0 0,1 1 0,-1-1 0,1 1 1,-1 0-1,1-1 0,0 1 0,0-1 0,0 1 1,0-1-1,0 1 0,0 0 0,0-1 0,0 1 1,0-1-1,1 1 0,-1-1 0,1 1 1,-1-1-1,1 1 0,0-1 0,-1 1 0,1-1 1,0 0-1,1 2 0,0-1 26,0 0-1,0-1 1,1 1-1,-1-1 1,0 0 0,1 1-1,-1-1 1,0 0-1,1-1 1,-1 1 0,1 0-1,-1-1 1,1 1-1,0-1 1,-1 0 0,1 0-1,0 0 1,-1 0-1,6-1 1,1-1 16,1-1 1,-1 1-1,1-2 0,-1 0 1,0 0-1,-1 0 0,1-1 1,-1 0-1,0-1 0,9-7 1,-8 4-105,1 1 1,-1-2 0,-1 1-1,0-1 1,0 0 0,-1-1 0,8-15-1,-14 24-70,0 0-1,0 1 0,0-1 1,-1 0-1,1 0 0,0 0 1,-1 0-1,0 0 0,1 0 1,-1 1-1,0-1 0,0 0 1,0 0-1,0 0 0,0 0 1,-1 0-1,1 0 0,0 0 1,-1 0-1,0-2 0,0 4-2,1-1 0,-1 1 0,1-1 0,-1 1 0,1-1 0,-1 1 0,1 0 0,-1-1 0,1 1 0,-1 0 0,1-1 0,-1 1 0,0 0 0,1 0 0,-1-1 0,0 1 0,1 0 0,-1 0 0,0 0 0,1 0 0,-1 0-1,0 0 1,-2 0 1,1 1 0,0-1-1,0 1 1,-1-1-1,1 1 1,0 0 0,0 0-1,0 0 1,-3 2-1,-4 4 7,0 0 1,0 0-1,1 1 0,0 0 0,1 0 0,0 1 0,0 0 0,1 0 1,0 1-1,0 0 0,1 0 0,1 0 0,0 0 0,0 1 1,1 0-1,0-1 0,-2 21 0,5-29-5,-1 0 0,1 0 0,0-1 0,0 1 0,1 0-1,-1 0 1,0-1 0,1 1 0,-1 0 0,1 0 0,-1-1 0,1 1 0,0 0 0,0-1 0,-1 1 0,1-1 0,0 1-1,1-1 1,-1 0 0,0 1 0,0-1 0,1 0 0,-1 0 0,0 0 0,1 1 0,-1-2 0,1 1 0,0 0 0,-1 0-1,1 0 1,0-1 0,-1 1 0,1-1 0,0 1 0,0-1 0,-1 0 0,1 0 0,0 0 0,2 0 0,4 0 9,0-1 0,0 0 0,0 0 0,0-1 0,0 0 0,0 0 0,9-4 0,9-7-28,43-27-1,-51 28 3,0 1 1,0 1-1,1 0 1,37-12-1,-55 22 15,0-1 0,0 1 0,0-1 0,1 1 1,-1 0-1,0-1 0,0 1 0,0 0 0,1 0 0,-1 0 0,0 0 0,0 0 0,1 0 1,-1 1-1,0-1 0,0 0 0,0 0 0,1 1 0,-1-1 0,0 1 0,0-1 0,0 1 1,0 0-1,0-1 0,0 1 0,0 0 0,0 0 0,0 0 0,0-1 0,-1 1 0,1 0 0,0 0 1,0 0-1,-1 0 0,1 2 0,1 3 27,0-1 0,-1 1 0,0 0 0,-1 0 0,1 0 0,-1 8 0,-1-8 43,2 0 0,-1 0 1,0 0-1,4 11 0,-4-16-58,1 0 1,-1 0-1,1-1 0,-1 1 0,1 0 0,-1-1 1,1 1-1,0 0 0,-1-1 0,1 1 0,0-1 1,-1 1-1,1-1 0,0 1 0,0-1 1,0 1-1,-1-1 0,1 0 0,0 1 0,0-1 1,0 0-1,0 0 0,0 0 0,-1 0 0,1 0 1,0 0-1,0 0 0,0 0 0,0 0 0,0 0 1,0 0-1,0-1 0,1 1 0,32-13 193,-31 11-189,33-16 75,40-17-119,-68 32-17,1 0 0,-1 0 0,1 1 0,0 0 0,0 1 0,17 0 1,-24 0 31,-1 1 0,1 1 0,0-1 0,-1 0 0,1 0 0,0 1 1,-1-1-1,1 1 0,-1-1 0,1 1 0,-1-1 0,1 1 0,-1 0 1,1 0-1,-1 0 0,0 0 0,0 0 0,1 0 0,-1 0 1,2 3-1,-1 0-8,0-1 0,-1 1 1,1 0-1,-1 0 0,0 0 1,1 6-1,4 15 16,-5-25 5,-1 1 1,0 0-1,1 0 0,-1 0 1,1 0-1,-1 0 0,1 0 1,-1 0-1,1-1 1,0 1-1,-1 0 0,1 0 1,0-1-1,-1 1 0,1 0 1,0-1-1,0 1 1,0-1-1,0 1 0,0-1 1,0 0-1,-1 1 0,3-1 1,-1 1-25,0-1 0,1 0 0,-1 0 0,0-1 0,0 1 0,0 0 0,0-1 0,0 1 0,0-1 0,0 0 0,2-1 0,6-3-424,0-1 0,-1 0 0,13-10 0,-18 13 125,17-14-1974,28-28-1,-37 31 1152</inkml:trace>
</inkml:ink>
</file>

<file path=ppt/ink/ink3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9.273"/>
    </inkml:context>
    <inkml:brush xml:id="br0">
      <inkml:brushProperty name="width" value="0.05" units="cm"/>
      <inkml:brushProperty name="height" value="0.05" units="cm"/>
    </inkml:brush>
  </inkml:definitions>
  <inkml:trace contextRef="#ctx0" brushRef="#br0">108 59 11803,'-1'24'4827,"-31"239"348,-18 88-1967,48-339-3099,1-7-38,0-1 1,0 1-1,0 0 1,0 0-1,-1-1 1,0 1-1,0 0 1,-4 6 0,6-11-67,0 0 1,0 0-1,0 0 1,0 0 0,-1 0-1,1 1 1,0-1-1,0 0 1,0 0 0,0 0-1,0 0 1,0 0-1,0 0 1,0 0 0,0 0-1,-1 0 1,1 0-1,0 0 1,0 0 0,0 0-1,0 0 1,0 0 0,0 0-1,0 0 1,0 0-1,-1 0 1,1 0 0,0 0-1,0 0 1,0 0-1,0 0 1,0 0 0,0 0-1,0 0 1,0 0-1,0 0 1,-1 0 0,1 0-1,0 0 1,0-1-1,0 1 1,0 0 0,0 0-1,0 0 1,0 0 0,0 0-1,0 0 1,0 0-1,0 0 1,0 0 0,0 0-1,0-1 1,0 1-1,-1 0 1,1 0 0,0 0-1,0 0 1,0 0-1,0 0 1,0 0 0,0-1-1,-1-7 144,2-7-6,1 1 1,0-1 0,7-22-1,0 3-37,6-34-176,4 1 0,37-90 0,-36 113-130,1 1 1,2 1-1,2 0 0,40-50 1,-58 84 132,0 0 1,0 1 0,1 0 0,0 0 0,0 0 0,17-9 0,-20 13 37,0 1 0,0-1 0,0 1-1,0 1 1,0-1 0,1 1 0,-1 0 0,0 0 0,1 0-1,-1 1 1,1-1 0,-1 2 0,11 0 0,-15-1 22,1 1 0,0-1 0,0 0 0,-1 1 0,1-1 0,-1 1 0,1 0 0,0 0 0,-1 0 0,1-1 0,-1 1 0,1 1 0,-1-1 0,0 0 0,0 0 0,1 0 0,-1 1 0,0-1 0,0 0 0,0 1 0,0-1 0,0 1 0,-1 0 0,1-1 0,0 1 0,-1 0 0,1-1 0,-1 1 0,0 0 0,1-1 0,-1 1 0,0 0 0,0 0 0,0-1 0,-1 3 0,1 3-14,-1-1 0,-1 0 0,1 0 0,-1 0 0,0 0-1,0 0 1,-1-1 0,-4 8 0,-4 4 96,0-1-1,-1 0 1,-1-1 0,-1-1-1,0 0 1,-20 15 0,26-22-42,-2 0 0,1-1 0,-1 0-1,0 0 1,0-1 0,-1-1 0,1 0 0,-1 0 0,0-1 0,0 0 0,0 0 0,-12 0 0,22-3-67,-1 0 1,1 0-1,0 0 1,-1 0-1,1 0 0,-1 0 1,1 0-1,0 0 1,0-1-1,-1 1 0,1-1 1,0 1-1,-1-1 1,1 1-1,0-1 0,0 1 1,0-1-1,0 0 1,0 0-1,0 0 0,0 0 1,0 1-1,0-1 1,0-1-1,0 1 0,0 0 1,1 0-1,-1 0 1,0 0-1,1 0 0,-1-1 1,1 1-1,-1 0 1,1-1-1,0 1 0,-1-2 1,1-2-37,0 0 1,0 0 0,1 0 0,-1 0-1,1 0 1,1 0 0,-1 0-1,3-7 1,13-24-375</inkml:trace>
</inkml:ink>
</file>

<file path=ppt/ink/ink3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29.736"/>
    </inkml:context>
    <inkml:brush xml:id="br0">
      <inkml:brushProperty name="width" value="0.05" units="cm"/>
      <inkml:brushProperty name="height" value="0.05" units="cm"/>
    </inkml:brush>
  </inkml:definitions>
  <inkml:trace contextRef="#ctx0" brushRef="#br0">121 1 16916,'-11'32'2264,"-4"5"-1312,-3 4-312,-2 8 1201,2 5-673,-1 4-56,7-1-328,4-4-207,8-9-305,6-2-152,7-13-496,0-8-369,3-18-2319,2-9 2664,4-12-368,-3-7-305</inkml:trace>
  <inkml:trace contextRef="#ctx0" brushRef="#br0" timeOffset="1">294 296 17972,'-6'1'283,"1"0"0,-1 0 1,0 0-1,1 1 0,-1 0 1,1 0-1,0 0 0,-1 1 1,1 0-1,0 0 0,0 0 0,1 0 1,-1 1-1,1 0 0,0 0 1,0 0-1,-6 8 0,6-7-180,1-1-1,-1 1 0,1-1 0,0 1 1,1 0-1,-1 0 0,1 0 1,0 1-1,0-1 0,1 0 0,-1 1 1,1-1-1,1 1 0,-1 0 1,1-1-1,0 1 0,0-1 0,1 7 1,-1-10-87,0-1 1,1 1 0,-1-1-1,0 1 1,1 0 0,0-1-1,-1 1 1,1-1 0,0 1-1,0-1 1,0 1 0,0-1-1,0 0 1,0 1 0,0-1-1,0 0 1,0 0 0,1 0-1,-1 0 1,0 0 0,1 0-1,-1 0 1,1 0 0,-1-1-1,1 1 1,-1-1 0,1 1-1,0-1 1,-1 1 0,1-1-1,0 0 1,-1 0 0,1 0-1,0 0 1,-1 0 0,1 0-1,0 0 1,-1-1 0,3 0-1,1 0 12,1-1 0,-1 0 0,0-1 0,0 1 0,0-1 0,0 0 0,-1 0 0,1-1-1,-1 1 1,6-7 0,-4 4 14,-1 0-1,0 0 0,0-1 1,-1 1-1,0-1 1,0 0-1,0-1 1,-1 1-1,0-1 0,-1 1 1,1-1-1,-2 0 1,1 0-1,-1 0 1,0 0-1,0-10 0,-1 17-23,0 0-1,0-1 0,0 1 1,-1 0-1,1 0 0,0 0 1,0-1-1,-1 1 1,1 0-1,-1 0 0,1 0 1,-1 0-1,1 0 0,-1-1 1,0 1-1,1 0 0,-1 1 1,0-1-1,0 0 0,0 0 1,0 0-1,0 0 1,0 1-1,0-1 0,0 0 1,0 1-1,0-1 0,0 1 1,0-1-1,0 1 0,0-1 1,-1 1-1,1 0 0,0 0 1,0 0-1,-1 0 1,1 0-1,0 0 0,0 0 1,-1 0-1,1 0 0,0 0 1,0 1-1,0-1 0,0 0 1,-1 1-1,0 0 0,0 0-67,0 0 0,0 0-1,1 0 1,-1 0-1,0 0 1,1 0 0,-1 0-1,1 1 1,-1-1-1,1 1 1,0-1 0,-1 1-1,1-1 1,0 1-1,0 0 1,0 0 0,0-1-1,1 1 1,-1 0-1,0 0 1,1 0 0,-1 0-1,1 0 1,0 0 0,0 0-1,-1 0 1,1 0-1,1 0 1,-1 3 0,0-4-63,1 0 0,-1-1 0,0 1 0,1 0 0,-1-1 0,0 1 0,1-1 0,-1 1 0,1 0 1,-1-1-1,1 1 0,-1-1 0,1 1 0,-1-1 0,1 0 0,-1 1 0,1-1 0,0 1 0,-1-1 1,1 0-1,0 0 0,-1 1 0,1-1 0,0 0 0,-1 0 0,1 0 0,0 0 0,-1 0 0,1 0 1,0 0-1,0 0 0,10 0-867</inkml:trace>
</inkml:ink>
</file>

<file path=ppt/ink/ink3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1.033"/>
    </inkml:context>
    <inkml:brush xml:id="br0">
      <inkml:brushProperty name="width" value="0.05" units="cm"/>
      <inkml:brushProperty name="height" value="0.05" units="cm"/>
    </inkml:brush>
  </inkml:definitions>
  <inkml:trace contextRef="#ctx0" brushRef="#br0">114 7 15699,'-4'-7'3340,"1"8"-1100,-4 15-152,0 28-1112,7-43-958,0 0 1,0 1 0,0-1 0,0 0 0,0 1 0,0-1 0,0 0-1,0 1 1,1-1 0,-1 0 0,0 0 0,1 1 0,-1-1 0,1 0-1,0 0 1,-1 0 0,1 0 0,0 0 0,0 1 0,-1-1 0,1 0 0,0-1-1,0 1 1,0 0 0,0 0 0,1 0 0,0 0 0,0 0 0,1-1 0,-1 0 1,0 0-1,1 0 0,-1 0 1,0 0-1,0 0 0,1 0 1,-1-1-1,0 0 0,0 1 1,1-1-1,-1 0 0,0 0 1,3-2-1,9-5 31,-1 0 0,0-2 0,-1 1 0,12-13-1,0 1-29,-24 21-20,0 0-1,0 0 1,0 0-1,0 0 1,0 0-1,0 0 1,0 0-1,0 0 0,0 0 1,1 0-1,-1 0 1,0 0-1,0 0 1,0 0-1,0 0 1,0 0-1,0 0 0,0 0 1,0 0-1,0 0 1,0 0-1,0 0 1,0 0-1,0 0 1,1 0-1,-1 0 1,0 0-1,0 0 0,0 0 1,0 0-1,0 0 1,0 0-1,0 0 1,0 0-1,0 0 1,0 0-1,0 0 0,0 1 1,0-1-1,0 0 1,0 0-1,0 0 1,0 0-1,0 0 1,0 0-1,0 0 0,0 0 1,0 0-1,0 0 1,0 0-1,0 0 1,0 0-1,0 1 1,0-1-1,0 0 0,0 0 1,0 0-1,0 0 1,0 0-1,0 0 1,0 0-1,0 0 1,0 0-1,0 0 1,0 0-1,0 0 0,0 0 1,0 0-1,0 1 1,-2 10-16,-5 18 8,5-24 2,-74 405 198,74-392-162,-2 11 1,-1-1 1,-14 47-1,17-68-22,0-1-1,-1 1 1,0-1 0,0 0 0,0 0 0,-1 0 0,0-1 0,0 1 0,0-1 0,-1 0 0,0 0 0,0 0 0,0-1-1,0 0 1,-1 0 0,-11 6 0,15-9 3,1 0-1,-1 0 1,0-1-1,0 1 1,1-1 0,-1 1-1,0-1 1,0 0-1,0 0 1,0 1 0,0-1-1,0-1 1,0 1-1,-2-1 1,3 1-3,0 0 1,0-1-1,-1 1 1,1-1 0,0 0-1,0 1 1,1-1-1,-1 0 1,0 0-1,0 1 1,0-1-1,0 0 1,1 0 0,-1 0-1,0 0 1,1 0-1,-2-2 1,1-2 7,0 1 1,0-1-1,0 1 1,0-1-1,1 1 0,0-1 1,0 1-1,0-1 1,0 1-1,1-1 1,1-4-1,4-17-54,1 1 0,2 1 0,17-37 0,44-68-488,44-47-322,-91 145 621,2 1-1,2 1 1,39-34-1,-58 57 184,0 0-1,0 0 1,1 0-1,-1 2 1,12-6-1,-17 9 38,-1 0 0,1 0 0,0 0 0,0 0 0,-1 0 0,1 1 0,0-1 0,0 1 0,0 0 0,0 0 0,-1 0 0,1 0 0,0 1 0,0-1 0,0 1 0,-1 0 0,1-1 0,0 1 0,-1 0 0,1 1 0,0-1 0,3 3 0,-4-2 5,0 0 0,-1 0 1,1 0-1,-1 0 0,1 0 0,-1 0 0,0 1 0,0-1 0,0 0 0,0 1 0,0-1 0,-1 1 0,1-1 0,-1 1 0,0-1 0,1 1 0,-1 0 0,0-1 0,-1 1 0,1-1 0,-1 4 0,-1 8 92,-1-1-1,-8 23 0,9-28-24,-4 9 71,2-7 21,1 0-1,0 0 1,-2 17-1,5-26-144,0-1-1,0 1 1,0-1-1,0 1 1,0 0-1,0-1 1,0 1-1,0-1 0,0 1 1,0-1-1,0 1 1,0 0-1,0-1 1,1 1-1,-1-1 1,0 1-1,0-1 1,1 1-1,-1-1 1,0 1-1,1-1 1,-1 1-1,0-1 0,1 0 1,-1 1-1,1-1 1,-1 1-1,1-1 1,-1 0-1,1 0 1,-1 1-1,1-1 1,-1 0-1,1 0 1,-1 1-1,1-1 1,0 0-1,-1 0 0,1 0 1,-1 0-1,1 0 1,-1 0-1,1 0 1,0 0-1,-1 0 1,1 0-1,-1 0 1,1-1-1,-1 1 1,1 0-1,0 0 1,-1 0-1,1-1 1,34-15 160,-35 16-174,81-53-5,-55 34-54,2 2-1,29-15 1,-35 24 8,-21 9 52,-1-1 1,1 0-1,-1 0 0,1 0 0,-1 0 1,1 1-1,-1-1 0,1 0 1,-1 0-1,1 1 0,-1-1 1,1 0-1,-1 1 0,0-1 1,1 0-1,-1 1 0,1-1 1,-1 1-1,0-1 0,0 1 0,1-1 1,-1 0-1,0 1 0,0-1 1,1 1-1,-1 0 0,0-1 1,0 1-1,0-1 0,0 1 1,0-1-1,0 1 0,0-1 0,0 1 1,0-1-1,0 1 0,0-1 1,0 2-1,-1 12 2,1-11 8,0 1 1,-1-1-1,1 1 0,1-1 1,-1 1-1,1-1 1,-1 1-1,3 5 0,-3-8-6,1-1 0,0 1 0,0 0 0,-1 0 0,1 0-1,0 0 1,0-1 0,0 1 0,0 0 0,0-1 0,0 1 0,0-1-1,0 1 1,0-1 0,1 0 0,-1 1 0,0-1 0,0 0 0,0 0-1,0 0 1,1 0 0,-1 0 0,0 0 0,0 0 0,0 0 0,0 0-1,1 0 1,-1-1 0,0 1 0,0-1 0,2 0 0,16-5-50,0 0 1,0-2 0,25-14-1,-24 12-156,1 0-1,28-9 0,-48 19 189,1-1-1,-1 0 0,0 1 1,1 0-1,-1-1 0,1 1 1,-1 0-1,1 0 0,-1 0 1,0 0-1,1 0 1,-1 0-1,1 0 0,-1 0 1,1 1-1,-1-1 0,0 1 1,1-1-1,-1 1 0,0-1 1,3 2-1,-3 0 21,0-1 0,0 1-1,0 0 1,0 0 0,0-1 0,0 1-1,0 0 1,-1 0 0,1 0 0,-1 0-1,1 0 1,-1 0 0,0 0-1,1 4 1,-1-2 54,0 1 1,1-1-1,0 1 0,0 0 0,0-1 1,1 0-1,-1 1 0,1-1 0,4 7 0,-5-9-108,0-1-1,0 0 0,0 0 1,1 0-1,-1 0 0,0 0 1,0-1-1,1 1 0,-1 0 0,0 0 1,1-1-1,-1 1 0,0-1 1,1 1-1,-1-1 0,1 0 1,-1 0-1,1 1 0,-1-1 0,1 0 1,-1 0-1,1 0 0,-1-1 1,1 1-1,-1 0 0,1-1 1,-1 1-1,1 0 0,-1-1 0,0 0 1,1 1-1,-1-1 0,2-1 1,34-17-2091,-22 8 1414</inkml:trace>
</inkml:ink>
</file>

<file path=ppt/ink/ink3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1.875"/>
    </inkml:context>
    <inkml:brush xml:id="br0">
      <inkml:brushProperty name="width" value="0.05" units="cm"/>
      <inkml:brushProperty name="height" value="0.05" units="cm"/>
    </inkml:brush>
  </inkml:definitions>
  <inkml:trace contextRef="#ctx0" brushRef="#br0">39 203 14595,'-2'1'262,"-1"1"-1,0 0 0,0 0 1,0 0-1,1 0 1,-1 1-1,1-1 0,0 1 1,0-1-1,0 1 1,0 0-1,0 0 0,1 0 1,-1 0-1,-1 5 1,2-7-134,1 1 1,0-1-1,0 1 1,-1-1-1,1 1 0,0 0 1,0-1-1,1 1 1,-1-1-1,0 1 1,0-1-1,1 1 1,-1 0-1,1-1 1,-1 1-1,1-1 1,0 0-1,0 1 1,0-1-1,-1 0 1,1 1-1,0-1 1,1 0-1,-1 0 1,0 0-1,0 0 0,0 0 1,1 0-1,-1 0 1,0 0-1,1 0 1,-1-1-1,1 1 1,2 0-1,1 1 4,1-1 0,0 1 0,0-1 0,0-1 0,0 1 0,0-1 0,0 0 0,0 0 0,0-1 0,0 1-1,-1-2 1,1 1 0,0 0 0,0-1 0,8-4 0,-10 4-135,0 1-1,-1-1 1,1 0 0,-1 0 0,1 0-1,-1 0 1,0-1 0,0 1-1,0-1 1,0 0 0,0 0-1,0 0 1,-1 0 0,0 0-1,1-1 1,-1 1 0,0-1-1,-1 0 1,1 1 0,-1-1-1,0 0 1,0 0 0,1-5-1,-2 7-6,1 1 1,-1 0-1,0-1 0,0 1 0,0 0 0,-1 0 0,1-1 0,0 1 0,0 0 0,-1-1 0,1 1 0,-1 0 0,1 0 0,-1-1 0,0 1 0,1 0 0,-1 0 1,0 0-1,0 0 0,1 0 0,-1 0 0,0 0 0,-2-1 0,1 1-1,0 0 1,1 1-1,-1-1 1,0 0 0,0 1-1,0-1 1,0 1-1,0 0 1,-1 0-1,1 0 1,0 0-1,0 0 1,-3 1-1,-2 0 6,0 1 0,0 0-1,0 0 1,1 0-1,-1 1 1,1 0 0,-10 7-1,8-4 39,0 1-1,0 0 1,1 1-1,0-1 1,1 1-1,0 1 1,-6 10-1,10-15-8,-1 0 0,2 0-1,-1 0 1,0 1 0,1-1-1,0 1 1,0-1-1,-1 6 1,2-8-10,0 1 0,0-1 0,0 0 0,1 0 0,-1 0-1,0 0 1,1 0 0,0 0 0,-1 0 0,1 1 0,0-2 0,0 1 0,0 0 0,0 0-1,0 0 1,1 0 0,2 2 0,-1-1-27,1 0-1,-1-1 0,1 0 1,0 0-1,0 0 1,0 0-1,0-1 0,0 1 1,0-1-1,0 0 1,0 0-1,0-1 0,1 1 1,-1-1-1,0 0 1,0 0-1,1 0 0,-1-1 1,7-1-1,8-2-220,-1 0-1,0-2 0,17-7 0,47-27-764,-28 13 84,-37 23 738,-17 4 184,0 0-1,1 0 1,-1 0 0,0 0-1,1 1 1,-1-1 0,0 0-1,1 0 1,-1 0-1,0 0 1,0 1 0,1-1-1,-1 0 1,0 0-1,0 1 1,1-1 0,-1 0-1,0 0 1,0 1-1,0-1 1,1 0 0,-1 1-1,0-1 1,0 0-1,0 1 1,1 2 82,-1 0 1,0 0-1,0 0 0,0-1 1,-1 1-1,1 0 1,-2 4-1,0 5 96,2-8-71,-1 1-1,1 0 0,-1-1 0,1 1 0,1 0 1,-1-1-1,1 1 0,0 0 0,2 8 0,-2-11-81,0-1 1,0 1-1,0 0 0,0-1 0,1 1 0,-1-1 0,0 1 0,1-1 0,-1 1 0,1-1 1,-1 0-1,1 0 0,0 0 0,-1 0 0,1 0 0,0 0 0,0 0 0,0-1 1,0 1-1,0-1 0,-1 1 0,1-1 0,0 0 0,0 0 0,0 0 0,4 0 0,4-1-5,0 0 0,0 0 0,0-1 0,0-1 0,0 1-1,-1-2 1,1 1 0,-1-2 0,13-7 0,0-1-106,0-1-1,30-28 1,-33 26 0,-1-2 0,0 0 0,-1-1 0,-2-1 0,0 0 0,-1-2 0,-1 1 0,-1-1 0,0-1 0,10-33 0,-21 53 89,0-1 1,0 0 0,-1 1 0,1-1 0,-1 1-1,0-1 1,0 0 0,0 1 0,-2-5 0,2 8-8,0-1 0,0 1 1,0 0-1,0 0 0,0-1 1,0 1-1,0 0 1,0 0-1,0 0 0,0 0 1,0-1-1,0 1 0,0 0 1,0 0-1,0 0 1,-1-1-1,1 1 0,0 0 1,0 0-1,0 0 1,0 0-1,0 0 0,-1 0 1,1-1-1,0 1 0,0 0 1,0 0-1,-1 0 1,1 0-1,0 0 0,0 0 1,0 0-1,-1 0 0,1 0 1,0 0-1,0 0 1,0 0-1,-1 0 0,1 0 1,0 0-1,0 0 1,0 0-1,-1 0 0,1 0 1,0 0-1,0 0 0,-2 2 11,1-1-1,0 0 1,-1 1-1,1-1 1,0 1-1,0 0 1,0-1-1,0 1 1,-1 3-1,-3 9 6,0-1 0,1 1-1,1 0 1,0 1 0,1-1 0,1 0-1,0 1 1,1-1 0,0 1 0,1-1-1,1 1 1,6 26 0,2-6-216,1 0 0,1-1 0,34 64 0,-24-62-211,-18-34 186,-4-8 128,-4-11 59,-16-28 192,-2 1 0,-2 1 0,-2 1-1,-45-56 1,65 85 54,6 13-201,0 0 0,0 0-1,0 0 1,0-1 0,0 1 0,0 0 0,0 0 0,0-1-1,0 1 1,0 0 0,0 0 0,0 0 0,0-1-1,0 1 1,0 0 0,1 0 0,-1 0 0,0-1-1,0 1 1,0 0 0,0 0 0,0 0 0,1 0 0,-1 0-1,0-1 1,0 1 0,0 0 0,0 0 0,1 0-1,-1 0 1,0 0 0,1 0 0,25 1 345,17 7-775,1-2 0,57 0-1,-62-8 160</inkml:trace>
</inkml:ink>
</file>

<file path=ppt/ink/ink3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3.131"/>
    </inkml:context>
    <inkml:brush xml:id="br0">
      <inkml:brushProperty name="width" value="0.05" units="cm"/>
      <inkml:brushProperty name="height" value="0.05" units="cm"/>
    </inkml:brush>
  </inkml:definitions>
  <inkml:trace contextRef="#ctx0" brushRef="#br0">1 5 16428,'0'-1'108,"1"1"1,0-1-1,-1 1 1,1-1 0,0 1-1,-1 0 1,1 0-1,0-1 1,0 1 0,0 0-1,-1 0 1,1 0 0,0 0-1,0 0 1,0 0-1,-1 0 1,1 0 0,0 0-1,0 0 1,0 0-1,-1 0 1,1 1 0,0-1-1,0 0 1,-1 1 0,1-1-1,0 0 1,-1 1-1,1-1 1,0 1 0,-1-1-1,1 1 1,-1 0 0,1-1-1,-1 1 1,1-1-1,-1 1 1,1 0 0,0 1-1,16 33 1325,-16-32-1252,18 58 887,-2 2 0,14 112 0,-16-85-722,-9-51-229,-5-24-60,2 1 1,-1-1-1,2 0 1,0 0-1,12 26 1,-16-40-49,1 1-1,0-1 1,0 0 0,-1 1 0,1-1 0,0 0 0,0 0 0,0 1 0,0-1 0,1 0 0,-1 0 0,0 0 0,0 0-1,1 0 1,-1 0 0,0-1 0,3 2 0,-2-2-2,-1 0 0,0 0-1,0 0 1,0 0 0,0-1 0,0 1 0,0 0-1,0-1 1,0 1 0,0-1 0,0 1 0,0-1 0,0 1-1,0-1 1,0 0 0,0 0 0,0 1 0,0-1-1,0 0 1,-1 0 0,1 0 0,0 0 0,-1 0-1,1 0 1,-1 0 0,1-2 0,4-7 24,0 0 1,-1 0 0,0-1-1,-1 0 1,0 1 0,-1-1-1,0 0 1,0-19-1,-2 2 15,0 1 0,-7-40 0,6 56-46,-1-1-1,0 1 0,-1 0 0,0-1 0,0 2 0,-2-1 1,1 0-1,-1 1 0,-1 0 0,-12-19 0,16 28-12,1 0 1,0 0-1,-1 0 0,1 0 0,-1 0 0,0 0 0,1 0 1,-1 0-1,0 1 0,-2-2 0,-3 4-232,9 8-182,0-8 277,-1 0 0,1 0 1,-1 0-1,1-1 0,0 1 1,0 0-1,0-1 0,0 1 1,0-1-1,0 0 0,0 0 1,1 0-1,-1 0 0,0 0 0,1 0 1,-1-1-1,1 1 0,-1-1 1,0 1-1,5-1 0,6 1-720,1-1 0,19-2 1,-30 2 832,36-4-856,2-2-218</inkml:trace>
</inkml:ink>
</file>

<file path=ppt/ink/ink3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3.839"/>
    </inkml:context>
    <inkml:brush xml:id="br0">
      <inkml:brushProperty name="width" value="0.05" units="cm"/>
      <inkml:brushProperty name="height" value="0.05" units="cm"/>
    </inkml:brush>
  </inkml:definitions>
  <inkml:trace contextRef="#ctx0" brushRef="#br0">105 254 15715,'-11'10'584,"-1"1"1,2 0-1,0 1 0,0 0 0,-10 16 0,16-21-349,0 1-1,0 0 1,0 0 0,1 0 0,0 0-1,1 1 1,0-1 0,0 1 0,1-1-1,-1 14 1,2-20-196,0 1-1,0-1 1,-1 0-1,2 0 1,-1 0-1,0 0 1,0 1 0,1-1-1,-1 0 1,1 0-1,0 0 1,0 0-1,-1 0 1,1 0 0,1 0-1,-1 0 1,0-1-1,0 1 1,1 0-1,-1-1 1,1 1 0,-1-1-1,1 1 1,0-1-1,-1 1 1,1-1 0,0 0-1,0 0 1,0 0-1,0 0 1,0-1-1,0 1 1,0 0 0,0-1-1,0 0 1,0 1-1,1-1 1,-1 0-1,0 0 1,0 0 0,0 0-1,5-1 1,3-1-1,0 0 1,0 0 0,-1-1 0,1-1-1,-1 1 1,1-2 0,-1 1-1,9-7 1,-2 0 4,0-1 0,29-28 0,-39 34-35,0 0 1,-1-1-1,1 0 1,-1 0-1,0 0 1,-1-1-1,0 1 1,0-1-1,3-12 0,-7 6-3,0 13-5,0 1 0,0 0 1,0-1-1,-1 1 1,1 0-1,0-1 0,0 1 1,-1 0-1,1 0 1,0 0-1,-1-1 0,1 1 1,0 0-1,0 0 1,-1 0-1,1 0 1,0-1-1,-1 1 0,1 0 1,-1 0-1,1 0 1,0 0-1,-1 0 0,1 0 1,-2 0 1,0 0 0,1 1 1,-1-1-1,1 1 0,-1-1 0,1 1 1,-1-1-1,1 1 0,-1 0 0,1 0 1,0 0-1,-1 0 0,1 0 0,-2 2 0,-1 2 14,0 0-1,0 0 1,1 0-1,-1 1 1,1-1-1,0 1 1,1 0-1,-1 0 1,1 0-1,1 1 1,-1-1-1,1 0 1,0 1-1,0-1 1,1 12-1,0-15-6,0 0 0,0 0 0,0 0 0,1 0 0,-1-1 0,1 1 0,0 0 0,0 0 0,0 0 0,0-1 0,0 1 0,1-1 0,-1 1 0,1-1 0,-1 1 0,1-1 0,0 0 0,0 0 0,0 1 0,0-2 0,1 1 0,-1 0 0,1 0 0,-1-1 0,1 1-1,-1-1 1,1 0 0,0 0 0,-1 0 0,1 0 0,0 0 0,0-1 0,0 1 0,0-1 0,5 0 0,0 0-73,0-1 1,0 0-1,0 0 0,0-1 0,-1 0 0,1-1 1,-1 1-1,0-2 0,1 1 0,-1-1 1,-1 0-1,8-5 0,-1-1-221,0 0 1,0-1-1,-1-1 0,19-23 1,-17 16-113,-1-1 0,-1-1 1,0 0-1,11-32 0,26-93-1169,-46 133 1492,0 1 0,0-1 1,2-23-1,-7 21 80,2 15-4,0 0 0,0 0 1,0 0-1,0 0 0,0 0 0,-1 0 0,1-1 0,0 1 0,0 0 1,0 0-1,0 0 0,0 0 0,0 0 0,0 0 0,-1 0 0,1 0 1,0 0-1,0 0 0,0 0 0,0 0 0,0 0 0,0 0 0,0 0 1,-1 0-1,1 0 0,0 0 0,0 0 0,0 0 0,0 0 0,0 0 1,0 0-1,0 0 0,-1 0 0,1 1 0,0-1 0,0 0 0,0 0 1,0 0-1,0 0 0,0 0 0,0 0 0,0 0 0,0 0 0,0 0 1,-1 1-1,1-1 0,0 0 0,0 0 0,0 0 0,-13 27 304,2 1 30,1 0-1,1 1 1,2 0 0,1 0 0,-4 41-1,9-52-206,1-1 0,1 1 0,0 0 0,1 0-1,1 0 1,1-1 0,0 0 0,1 0 0,1 0-1,12 23 1,-10-23-56,1-1 0,1 0 0,20 23 0,-30-38-60,1 0 0,0 0 0,-1 0-1,1 0 1,0-1 0,0 1 0,-1 0 0,1 0 0,0-1-1,0 1 1,0-1 0,0 1 0,0-1 0,0 1-1,0-1 1,0 0 0,0 1 0,0-1 0,0 0 0,0 0-1,2 1 1,-3-2 2,1 1 0,0-1 0,-1 1 0,1-1-1,-1 1 1,1-1 0,-1 1 0,1-1 0,-1 1 0,1-1 0,-1 1 0,1-1-1,-1 0 1,0 1 0,1-1 0,-1 0 0,0 0 0,0 1 0,0-1-1,1 0 1,-1 1 0,0-2 0,1-6 81,-1 1-1,1-1 1,-1 1-1,-2-11 1,0 5-25,-1-1 0,-1 1 0,0 0 0,0 0 0,-2 0 0,1 1 0,-2 0 0,0 0 0,-16-21 0,11 17-25,-1 1 1,0 1 0,-1 0 0,-1 1 0,0 1 0,-22-15-1,26 19 44,18 6-30,27 8-83,-22-4-78,132 10-1820,-110-12 1548</inkml:trace>
</inkml:ink>
</file>

<file path=ppt/ink/ink3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5.658"/>
    </inkml:context>
    <inkml:brush xml:id="br0">
      <inkml:brushProperty name="width" value="0.05" units="cm"/>
      <inkml:brushProperty name="height" value="0.05" units="cm"/>
    </inkml:brush>
  </inkml:definitions>
  <inkml:trace contextRef="#ctx0" brushRef="#br0">29 120 14387,'-2'0'239,"1"1"0,-1-1-1,1 0 1,-1 1 0,0-1 0,1 1 0,-1-1-1,1 1 1,-1 0 0,1 0 0,0 0 0,-1 0-1,1 0 1,0 0 0,-1 0 0,-1 2-1,3-3-147,0 1 0,0-1 0,0 1 0,-1-1 0,1 1 0,0-1-1,0 1 1,0-1 0,0 1 0,0-1 0,0 1 0,0-1 0,0 1-1,0-1 1,0 1 0,0-1 0,0 1 0,0-1 0,0 0 0,0 1-1,1-1 1,-1 1 0,1 1 24,0-1-1,0 0 1,0 0-1,0 0 1,0 0-1,0 0 1,0 0-1,1 0 1,-1 0-1,0 0 1,2 0-1,4 2 73,1 0 0,0 0-1,0-1 1,0 0 0,0 0 0,0-1 0,0 0 0,0-1-1,1 0 1,-1 0 0,0 0 0,0-1 0,11-3 0,0 0-28,0-1 1,0-1 0,-1-1-1,26-12 1,-33 13-74,-1 0 0,1 0 0,13-12 0,-21 15-57,0 0 0,0 0-1,0 0 1,0-1-1,0 1 1,0-1 0,-1 1-1,0-1 1,0 0-1,0 0 1,0 0 0,2-7-1,-4 10-18,0-1 0,0 1-1,1 0 1,-1-1 0,0 1-1,-1 0 1,1-1 0,0 1 0,0 0-1,0-1 1,-1 1 0,1 0-1,-1-1 1,1 1 0,-1 0-1,1 0 1,-1 0 0,0 0 0,1-1-1,-1 1 1,0 0 0,0 0-1,0 0 1,0 1 0,0-1-1,0 0 1,0 0 0,0 0 0,0 1-1,-1-1 1,1 1 0,0-1-1,0 1 1,-1-1 0,1 1-1,0 0 1,-1-1 0,1 1 0,0 0-1,-3 0 1,-3-1 10,-1 1-1,1 0 1,-1 0 0,1 1 0,-1 0 0,-7 2-1,0 1-13,1 0 0,0 2 0,0 0-1,0 0 1,1 1 0,-1 1 0,2 0-1,-23 19 1,28-21-7,0 0-1,1 0 1,0 0 0,0 1-1,1 0 1,0 0-1,0 1 1,1-1 0,0 1-1,0 0 1,1 0-1,0 0 1,0 1 0,1-1-1,0 1 1,-2 15-1,4-20-9,0 0-1,0 0 0,1 0 0,-1 0 1,1 0-1,0 0 0,0 0 0,0 0 1,0-1-1,1 1 0,-1 0 0,1-1 1,0 1-1,0-1 0,1 1 0,-1-1 1,4 3-1,-2-2-92,0-1 1,0 0 0,1 0-1,-1 0 1,1 0 0,0-1-1,0 0 1,0 0 0,0 0-1,0 0 1,8 0-1,1 1-117,0-2 0,0 0 0,0-1 0,0 0 0,0-2 0,0 1 0,0-1-1,24-8 1,17-9-432</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0.880"/>
    </inkml:context>
    <inkml:brush xml:id="br0">
      <inkml:brushProperty name="width" value="0.05" units="cm"/>
      <inkml:brushProperty name="height" value="0.05" units="cm"/>
    </inkml:brush>
  </inkml:definitions>
  <inkml:trace contextRef="#ctx0" brushRef="#br0">53 44 13987,'4'-27'1924,"-4"26"-1850,0 1 0,0-1 0,0 0 0,1 0-1,-1 1 1,0-1 0,0 0 0,1 0 0,-1 1 0,0-1 0,1 0-1,-1 1 1,1-1 0,-1 1 0,1-1 0,-1 0 0,1 1-1,-1-1 1,1 1 0,-1-1 0,1 1 0,0 0 0,-1-1-1,1 1 1,0-1 0,-1 1 0,1 0 0,0 0 0,1-1 0,0 7 1182,-2 23-92,-2 0-1,-1 0 1,-11 48 0,4-22-423,2-9-218,2-18-191,1 0-1,1 0 0,2 0 1,2 52-1,0-79-321,0 1 1,0-1-1,0 1 0,1 0 0,-1-1 1,0 1-1,1-1 0,-1 0 0,1 1 0,-1-1 1,1 1-1,0-1 0,0 0 0,0 1 1,-1-1-1,1 0 0,0 0 0,1 0 1,-1 1-1,0-1 0,0 0 0,2 1 0,-1-2-14,0 0 0,0 0 0,0 0-1,0 0 1,0 0 0,0 0 0,0 0-1,0 0 1,0-1 0,0 1 0,0-1 0,0 0-1,-1 1 1,1-1 0,0 0 0,0 0-1,-1 0 1,4-3 0,16-11-171,-1 0 1,29-31 0,-33 29-12,2 1 1,0 0 0,37-23 0,-52 37 153,0 0 0,0 1 1,0 0-1,0-1 1,0 1-1,0 0 1,0 1-1,0-1 1,1 1-1,-1-1 1,6 1-1,-7 0 18,0 1-1,0-1 1,0 1 0,-1-1-1,1 1 1,0 0-1,0-1 1,-1 1 0,1 0-1,0 1 1,-1-1 0,1 0-1,-1 0 1,1 0-1,-1 1 1,0-1 0,1 1-1,-1-1 1,0 1-1,0 0 1,1 3 0,2 3 12,-1 1 0,0 0 0,0 0 1,-1 0-1,0 0 0,-1 0 0,0 1 1,-1-1-1,1 0 0,-3 16 1,-1-3 120,0 0 1,-2 0 0,-10 31 0,11-41 25,-1 0 0,0 0 0,0-1 0,-2 1 0,1-1 0,-1-1 0,-1 1 0,0-1-1,0 0 1,-18 15 0,21-22-95,0 1-1,0-1 0,0 1 0,0-1 0,-1-1 0,1 1 0,-1-1 0,0 0 0,0 0 0,0-1 0,0 0 1,0 0-1,0 0 0,0-1 0,0 0 0,0 0 0,0 0 0,0-1 0,0 0 0,0 0 0,0 0 0,0-1 1,0 0-1,-9-5 0,7 4-185,1-1 1,0 0 0,0-1 0,0 0-1,1 0 1,0 0 0,0-1 0,0 0-1,-6-8 1,9 9 31,-1 1 0,1-1 0,0-1 0,1 1 0,-1 0 0,1-1 0,0 1-1,0-1 1,1 1 0,0-1 0,0 0 0,0 0 0,0-10 0,8-26-550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3.146"/>
    </inkml:context>
    <inkml:brush xml:id="br0">
      <inkml:brushProperty name="width" value="0.05" units="cm"/>
      <inkml:brushProperty name="height" value="0.05" units="cm"/>
    </inkml:brush>
  </inkml:definitions>
  <inkml:trace contextRef="#ctx0" brushRef="#br0">158 0 15587,'-50'172'3585,"-12"52"-1032,43-106-1520,5 0 1,1 190-1,14-271-726,-1-37-292,-1 0 0,1 1 0,0-1 0,0 1 0,0-1 0,0 0 0,0 1 0,0-1 0,0 0 0,0 1 0,0-1 0,0 1 0,0-1 0,0 0 0,0 1 0,1-1 0,-1 0 0,0 1 0,0-1 0,0 0 1,0 1-1,1-1 0,-1 0 0,0 1 0,0-1 0,1 0 0,-1 1 0,1-1 0,4-9 168,6-24-58,-11 33-119,98-325 346,-63 226-487,58-116-1,-75 181-108,45-65 0,-50 82 33,0 1-1,2 0 0,0 1 0,0 1 0,23-17 0,-33 28 103,-1 1-1,0-1 1,0 1 0,1 0 0,6-2 0,-10 4 97,-1-1 0,1 1 0,-1 0 0,1 0 0,-1 0 0,1 0 0,-1-1 1,1 1-1,0 0 0,-1 0 0,1 0 0,-1 0 0,1 0 0,-1 0 0,1 1 0,-1-1 1,1 0-1,0 0 0,-1 0 0,1 0 0,-1 1 0,1-1 0,-1 0 0,0 1 1,1-1-1,-1 0 0,1 1 0,-1-1 0,1 0 0,-1 1 0,0-1 0,1 1 1,-1-1-1,0 1 0,0-1 0,1 1 0,-1-1 0,0 1 0,0-1 0,0 1 1,1-1-1,-1 1 0,0-1 0,0 1 0,0-1 0,0 1 0,0 0 0,0-1 0,0 1 1,0-1-1,0 1 0,-1-1 0,1 1 0,0-1 0,0 1 0,0-1 0,-1 2 1,-1 6-1,-1 0-1,0 0 1,0 0 0,-1 0 0,0-1 0,0 1 0,-7 8 0,-40 46 183,23-33-6,-44 37 1,56-53-251,-1 0 1,-1-1 0,0-1 0,-26 11 0,15-13-836,29-9 901,0 0 1,-1 0 0,1 0-1,0 0 1,-1 0-1,1 0 1,-1 0-1,1 0 1,0 0-1,-1 0 1,1 0-1,-1 0 1,1 0-1,0 0 1,-1 0-1,1-1 1,0 1-1,-1 0 1,1 0-1,0 0 1,-1 0-1,1-1 1,0 1-1,-1 0 1,1 0-1,0-1 1,0 1-1,-1 0 1,1-1-1,0 1 1,0 0-1,0-1 1,-1 1 0,1 0-1,0-1 1,0 1-1,0 0 1,0-1-1,0 1 1,0-1-1,0 1 1,0 0-1,0-1 1,0 1-1,0 0 1,0-1-1,0 1 1,0-1-1,0 1 1,0 0-1,0-1 1,0 1-1,0 0 1,1-1-1,-1 1 1,0 0-1,0-1 1,0 1-1,1 0 1,-1-1-1,15-21-439,15-10-172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1.372"/>
    </inkml:context>
    <inkml:brush xml:id="br0">
      <inkml:brushProperty name="width" value="0.05" units="cm"/>
      <inkml:brushProperty name="height" value="0.05" units="cm"/>
    </inkml:brush>
  </inkml:definitions>
  <inkml:trace contextRef="#ctx0" brushRef="#br0">245 402 17428,'-1'0'237,"-1"1"0,1-1 0,0 1 0,0-1 0,-1 0 0,1 0 0,0 1 1,-1-1-1,1 0 0,0 0 0,-1 0 0,-1-1 0,-3 1 180,-9 1 151,0 0 1,0 1-1,1 1 0,-1 1 1,1 0-1,-23 10 0,30-11-520,1 0-1,-1 0 0,1 1 0,0 0 0,1 0 0,-1 0 1,1 1-1,0 0 0,0 0 0,0 0 0,0 0 0,1 1 1,0 0-1,0 0 0,-5 13 0,8-18-31,0 1 0,0 0 0,0 0 0,1 0-1,-1 0 1,1 0 0,0 0 0,-1 0 0,1 0 0,0 1 0,0-1-1,0 0 1,0 0 0,1 0 0,-1 0 0,0 0 0,1 0 0,0 0-1,-1 0 1,1 0 0,0 0 0,2 3 0,-1-3-2,0-1 0,0 1 0,0 0 0,1-1 0,-1 1 0,1-1 0,-1 0 0,0 0 0,1 0 0,0 0 0,-1 0 0,1 0 0,0-1 0,-1 1 0,4-1 0,6 1 11,0-1 1,0 0-1,1-1 0,-1-1 0,0 0 0,19-6 1,-4-2-16,1-1 0,-1-1 0,-1-2 0,0-1 0,-2-1 1,1-1-1,33-30 0,-53 42-19,-1 1 0,0 0 1,1-1-1,-2 0 0,1 0 0,4-8 1,-8 13 7,0 0-1,0 0 1,1 0 0,-1 0 0,0 0 0,0 0 0,0-1-1,0 1 1,0 0 0,0 0 0,0 0 0,0 0 0,0 0 0,0 0-1,0 0 1,0-1 0,0 1 0,1 0 0,-1 0 0,0 0 0,0 0-1,0 0 1,0 0 0,0 0 0,0-1 0,0 1 0,0 0 0,0 0-1,-1 0 1,1 0 0,0 0 0,0 0 0,0-1 0,0 1 0,0 0-1,0 0 1,0 0 0,0 0 0,0 0 0,0 0 0,0 0 0,0 0-1,0-1 1,0 1 0,-1 0 0,1 0 0,0 0 0,0 0 0,0 0-1,0 0 1,0 0 0,-1 0 0,-7 3-30,-9 8-5,11-4 23,0-1 1,0 1 0,1 0-1,-1 0 1,2 1 0,-1 0-1,1 0 1,0 0 0,0 0-1,1 1 1,1-1 0,-1 1 0,1 0-1,1 0 1,-1-1 0,1 14-1,1-20-18,0 0 0,0 0 0,0 0 0,1 0-1,-1-1 1,0 1 0,1 0 0,0 0 0,-1 0 0,1 0-1,0-1 1,0 1 0,0 0 0,0-1 0,0 1 0,0-1 0,0 1-1,1-1 1,-1 1 0,1-1 0,-1 0 0,1 0 0,-1 0-1,1 0 1,-1 0 0,1 0 0,0 0 0,0 0 0,0-1-1,-1 1 1,1-1 0,0 1 0,0-1 0,0 0 0,0 1-1,0-1 1,3-1 0,3 1-190,-1-1 1,0 0-1,0-1 0,1 1 0,-1-2 0,-1 1 1,1-1-1,11-5 0,-5 0 182,-1-1 1,0 0-1,0 0 0,-1-1 1,0-1-1,-1 0 0,0 0 1,-1-1-1,0 0 0,7-15 0,23-44-459</inkml:trace>
  <inkml:trace contextRef="#ctx0" brushRef="#br0" timeOffset="1">733 4 18532,'0'0'43,"0"0"0,0-1-1,0 1 1,0 0 0,0 0 0,-1 0 0,1-1-1,0 1 1,0 0 0,0 0 0,0 0 0,0 0-1,-1-1 1,1 1 0,0 0 0,0 0 0,0 0-1,-1 0 1,1 0 0,0 0 0,0 0 0,0-1-1,-1 1 1,1 0 0,0 0 0,0 0-1,-1 0 1,1 0 0,0 0 0,0 0 0,0 0-1,-1 0 1,1 0 0,0 0 0,0 0 0,-1 1-1,1-1 1,0 0 0,0 0 0,0 0 0,-1 0-1,1 0 1,-9 12 676,-7 24-246,15-32-295,-13 32 199,2 0 0,1 1 0,2 1 1,2 0-1,1 0 0,2 0 0,1 1 0,3-1 1,1 1-1,8 53 0,-8-88-359,-1 1 1,1-1-1,0 0 0,0 0 1,1 0-1,0 0 0,-1 0 1,1 0-1,3 3 1,-5-6-7,1 0 1,0-1 0,-1 1 0,1 0 0,0-1 0,0 1 0,-1-1 0,1 1 0,0-1 0,0 0-1,0 1 1,-1-1 0,1 0 0,0 0 0,0 1 0,0-1 0,0 0 0,1 0 0,0 0 7,0-1 1,0 1 0,0 0 0,0-1 0,0 0 0,0 0 0,0 1 0,0-1 0,0 0 0,-1 0 0,4-3 0,26-21 212,0-1 1,48-55-1,45-72-39,-99 121-185,5-9-279,44-76 0,-69 111-362,-3 10-856,-2-4 1407,0 1 1,0-1-1,-1 1 1,1-1-1,0 1 1,0-1 0,0 1-1,-1-1 1,1 1-1,0-1 1,0 1-1,-1-1 1,1 1-1,0-1 1,-1 0-1,1 1 1,-1-1-1,1 1 1,-1-1-1,1 0 1,-1 1-1,1-1 1,0 0-1,-1 0 1,0 0-1,0 1 1,-7-1-804</inkml:trace>
</inkml:ink>
</file>

<file path=ppt/ink/ink4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6.096"/>
    </inkml:context>
    <inkml:brush xml:id="br0">
      <inkml:brushProperty name="width" value="0.05" units="cm"/>
      <inkml:brushProperty name="height" value="0.05" units="cm"/>
    </inkml:brush>
  </inkml:definitions>
  <inkml:trace contextRef="#ctx0" brushRef="#br0">164 29 14835,'0'0'110,"0"-1"0,1 0 0,-1 0 0,0 0 0,0 0 0,0 0 0,0 0 0,0 0 0,0 0 0,0 0 0,0 0 0,0 0 0,-1 1 0,1-1 0,0 0 0,0 0 0,-1 0 0,1 0 0,-1 0-1,1 0 1,-1 1 0,1-1 0,-1 0 0,1 0 0,-1 1 0,0-1 0,1 0 0,-1 1 0,0-1 0,0 1 0,1-1 0,-1 1 0,0-1 0,0 1 0,0 0 0,0-1 0,0 1 0,0 0 0,0 0 0,1-1 0,-1 1 0,0 0 0,0 0 0,0 0 0,0 0 0,0 0 0,0 1 0,0-1-1,0 0 1,0 0 0,0 0 0,-1 1 0,-4 1 256,0 1-1,-1-1 1,1 1 0,1 0-1,-1 0 1,-7 5-1,5-2-311,1-1 0,0 1 0,0 0 0,0 1 0,1-1 0,0 1 0,0 1 0,1-1 0,0 1 0,0 0 0,0 0 0,-5 15 0,10-22-57,0 1 0,0-1 0,0 0 0,-1 1-1,1-1 1,0 0 0,1 1 0,-1-1 0,0 0 0,0 1 0,0-1 0,1 0 0,-1 0 0,1 1 0,-1-1 0,1 0 0,-1 0 0,1 0 0,0 1-1,0-1 1,0 0 0,-1 0 0,1 0 0,0 0 0,0-1 0,0 1 0,0 0 0,1 0 0,-1 0 0,0-1 0,0 1 0,0-1 0,0 1 0,2 0 0,5 1-58,0 0 0,-1 0 0,1 0 0,11 0 0,-15-1 25,39 2-246,31 5-221,-66-6 444,0-1 0,0 1 0,-1 1 0,1 0 0,0 0 0,11 7 0,-18-10 70,0 0-1,-1 1 1,1-1-1,0 0 1,-1 1 0,1-1-1,-1 1 1,1-1-1,-1 1 1,1-1-1,-1 1 1,1-1-1,-1 1 1,0-1 0,1 1-1,-1 0 1,0-1-1,1 1 1,-1 0-1,0-1 1,0 1 0,0 0-1,1-1 1,-1 1-1,0 0 1,0-1-1,0 2 1,-1-1 15,1 0 0,-1 0 1,1 1-1,-1-1 0,0 0 0,1 0 0,-1 0 1,0 0-1,0 0 0,0-1 0,0 1 1,0 0-1,0 0 0,-1 0 0,-6 4 178,-1 0 0,1-1 0,-12 4 1,16-6-104,0-1-45,-82 30 1309,76-28-1318,1-1 1,-1 0-1,0 0 0,1-1 0,-1 0 1,0-1-1,-12-1 0,22 1-50,-1 0 0,0 0 0,1 0 0,-1 0 0,0 0-1,1 0 1,-1-1 0,0 1 0,1 0 0,-1 0 0,1-1 0,-1 1 0,0 0-1,1-1 1,-1 1 0,1 0 0,-1-1 0,1 1 0,-1-1 0,1 1-1,-1-1 1,1 1 0,0-1 0,-1 1 0,1-1 0,0 0 0,-1 1 0,1-2-1,3-6-120</inkml:trace>
</inkml:ink>
</file>

<file path=ppt/ink/ink4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6.973"/>
    </inkml:context>
    <inkml:brush xml:id="br0">
      <inkml:brushProperty name="width" value="0.05" units="cm"/>
      <inkml:brushProperty name="height" value="0.05" units="cm"/>
    </inkml:brush>
  </inkml:definitions>
  <inkml:trace contextRef="#ctx0" brushRef="#br0">219 64 17844,'1'-1'125,"-1"0"1,1 0-1,0-1 0,-1 1 1,1 0-1,0-1 0,-1 1 1,0 0-1,1-1 0,-1 1 1,0-1-1,1 1 0,-1 0 1,0-1-1,0 1 0,0-1 1,-1 1-1,1-1 0,0 1 1,0 0-1,-1-1 0,1 1 1,-1 0-1,1-1 0,-1 1 1,0 0-1,1-1 0,-1 1 1,0 0-1,0 0 1,0 0-1,0 0 0,0 0 1,0 0-1,0 0 0,-2-1 1,-1 0 46,1 0 1,0 0 0,-1 0-1,0 1 1,1-1-1,-1 1 1,0 0 0,1 0-1,-1 1 1,0-1 0,0 1-1,0 0 1,-4 0 0,-1 1-88,1 1 1,0 0 0,0 0 0,0 1 0,1 0 0,-1 0-1,1 1 1,-1 0 0,1 0 0,0 1 0,1 0-1,-1 0 1,-5 6 0,8-7-80,0 0 0,0 0 1,0 0-1,1 0 0,0 1 0,0 0 1,0-1-1,0 1 0,1 0 0,0 0 1,0 1-1,0-1 0,1 0 0,0 1 1,0-1-1,0 1 0,1-1 0,-1 1 0,1-1 1,1 7-1,-1-10-13,1 0 0,-1-1 1,0 1-1,1-1 0,-1 1 1,1 0-1,0-1 0,-1 0 0,1 1 1,0-1-1,0 1 0,0-1 0,0 0 1,0 0-1,0 1 0,0-1 0,1 0 1,-1 0-1,0 0 0,1 0 0,1 0 1,0 0-17,-1 0 1,1 0 0,0 0-1,0-1 1,0 1 0,0-1-1,0 0 1,0 0 0,0 0-1,-1 0 1,4-1 0,6-1-122,-1-1 0,0-1 0,-1 1 0,21-11 0,-12 3-89,-13 6 95,1 1 0,-1 1 0,1-1 1,12-3-1,-18 6 114,1 1 0,-1-1 0,1 1 0,-1 0 0,0 0 0,1 0 1,-1 0-1,1 0 0,-1 0 0,1 0 0,-1 0 0,0 0 0,1 1 0,-1-1 0,1 1 0,-1-1 0,0 1 1,1-1-1,-1 1 0,0 0 0,0 0 0,0 0 0,1-1 0,-1 1 0,0 0 0,0 0 0,0 1 0,0-1 1,1 2-1,5 11-17,-1 1 0,0-1 0,-1 2 0,-1-1 0,0 0 0,-1 1 1,1 22-1,1-6 46,-1-5 21,15 113 279,-17-114-127,-1 1 0,-1-1 0,-5 35 0,4-54-95,0 0 0,-1 0 0,0 0 0,0 0-1,-1 0 1,0 0 0,0-1 0,0 1 0,-1-1 0,-8 11-1,10-14-42,0-1 0,-1 0 0,1 0 0,0 0 0,-1 0 0,1-1-1,-1 1 1,1-1 0,-1 1 0,0-1 0,0 0 0,0 0 0,1 0-1,-1 0 1,0-1 0,0 1 0,0-1 0,0 0 0,0 0 0,0 0-1,0 0 1,0 0 0,0-1 0,0 1 0,0-1 0,0 0 0,0 0-1,-4-2 1,-1-1 15,0 0 0,1 0 0,-1-1 0,1-1 0,0 1 0,0-1 0,1 0 0,0-1 0,-10-12 0,-1-4 12,-23-44-1,33 54-213,0 1 0,1-1 1,1 0-1,0 0 0,-5-21 0,10 29 2,-1 0 0,1 0-1,-1 1 1,1-1 0,1 0 0,-1 0 0,1 0 0,0 1-1,0-1 1,0 0 0,0 1 0,1-1 0,0 1-1,0-1 1,0 1 0,1 0 0,-1 0 0,1 0-1,5-6 1,18-16-482,7-1-147</inkml:trace>
</inkml:ink>
</file>

<file path=ppt/ink/ink4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7.405"/>
    </inkml:context>
    <inkml:brush xml:id="br0">
      <inkml:brushProperty name="width" value="0.05" units="cm"/>
      <inkml:brushProperty name="height" value="0.05" units="cm"/>
    </inkml:brush>
  </inkml:definitions>
  <inkml:trace contextRef="#ctx0" brushRef="#br0">205 33 16572,'-6'-2'262,"-1"0"1,1 1 0,-1 0 0,0 0 0,0 1 0,0-1 0,1 1 0,-1 1 0,0 0 0,0 0 0,0 0 0,1 0 0,-1 1 0,1 1-1,-1-1 1,1 1 0,0 0 0,-7 4 0,8-4-201,0 0-1,0 0 1,0 0-1,1 0 1,0 1-1,-1 0 0,1 0 1,1 0-1,-1 0 1,1 1-1,-1-1 1,1 1-1,0 0 1,1 0-1,-1 0 1,1 0-1,0 0 1,1 1-1,-1-1 1,1 1-1,0-1 0,0 8 1,1-11-40,0 0 0,0-1 0,0 1 0,0 0 1,1 0-1,-1 0 0,1-1 0,0 1 0,-1 0 0,1-1 0,0 1 0,0 0 1,0-1-1,0 1 0,0-1 0,0 0 0,1 1 0,-1-1 0,2 2 0,0-1 12,0-1 0,0 1 0,0 0 0,1-1 0,-1 0-1,0 0 1,0 0 0,1 0 0,5 0 0,2 0 34,0-1 0,0 0 1,0-1-1,-1 0 0,18-4 1,-9 0-25,-1-1 0,0 0 0,0-1 0,-1-1 0,0-1 0,0 0 0,-1-2 0,0 1 0,-1-2 0,0 0 0,13-15 0,-26 25-18,-1 1 0,1-1 1,-1 0-1,1 0 0,-1 0 1,0 0-1,0 0 0,0 0 0,0 0 1,0 0-1,0-1 0,0 1 0,-1 0 1,1 0-1,-1-1 0,0 1 0,1 0 1,-1-1-1,0 1 0,-1 0 0,1-4 1,-1 4-1,0 0 0,0 0 1,-1 1-1,1-1 0,0 0 0,-1 1 1,1-1-1,-1 1 0,1 0 1,-1-1-1,1 1 0,-1 0 0,0 0 1,0 0-1,0 0 0,1 0 1,-1 1-1,0-1 0,0 1 0,0-1 1,0 1-1,0-1 0,0 1 1,-3 0-1,-14-1-127,1 1 0,-1 1 1,1 0-1,-1 1 0,-21 6 1,32-4-727,8-1 362,11 2 31,7-2-126</inkml:trace>
</inkml:ink>
</file>

<file path=ppt/ink/ink4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8.196"/>
    </inkml:context>
    <inkml:brush xml:id="br0">
      <inkml:brushProperty name="width" value="0.05" units="cm"/>
      <inkml:brushProperty name="height" value="0.05" units="cm"/>
    </inkml:brush>
  </inkml:definitions>
  <inkml:trace contextRef="#ctx0" brushRef="#br0">226 370 16452,'3'-5'265,"0"1"1,-1-1-1,0 0 1,0 0-1,0-1 1,-1 1 0,0 0-1,0-1 1,0 1-1,0-1 1,-1 1-1,0-7 1,0 10-174,-1 0 0,1-1 0,-1 1 0,1 0 0,-1 0 0,0 0 0,0 0 0,0 0 0,0 1-1,0-1 1,0 0 0,-1 0 0,1 1 0,0-1 0,-1 0 0,1 1 0,-1 0 0,0-1 0,0 1 0,1 0 0,-1 0 0,0 0 0,0 0 0,0 0 0,0 0 0,0 1 0,0-1 0,0 1 0,0-1-1,-1 1 1,1 0 0,0 0 0,-3 0 0,-2 0-7,0 0-1,-1 1 0,1 0 1,0 1-1,1-1 1,-1 2-1,0-1 0,0 0 1,1 1-1,-1 0 1,1 1-1,0 0 0,0 0 1,0 0-1,-8 8 0,6-4-56,0 0 0,0 0 0,1 1 0,0 0 0,1 0-1,0 1 1,0 0 0,1 0 0,-5 13 0,9-19-17,0 0 1,-1 1 0,2-1-1,-1 0 1,0 1 0,1-1-1,0 1 1,0-1 0,1 8 0,-1-10-5,1 0 1,-1 0-1,1 0 1,0 0 0,0 0-1,0 0 1,0 0-1,0 0 1,0 0 0,0 0-1,1-1 1,-1 1-1,0 0 1,1-1 0,0 1-1,-1-1 1,1 0-1,0 0 1,0 1 0,-1-1-1,5 1 1,0 0 8,0 0 0,0-1 1,0 0-1,0 0 0,0-1 0,0 0 1,0 0-1,0 0 0,0-1 1,0 0-1,0 0 0,0 0 0,0-1 1,0 0-1,6-3 0,3-1 9,1-2-1,-2 0 1,1 0-1,19-16 0,-13 6 21,-1-1-1,-1-1 1,-1-1-1,-1 0 1,0-1-1,-2-1 1,-1 0-1,0-1 1,-2-1-1,-1 0 1,-1-1-1,-1 0 1,10-47-1,-18 68-21,0 0 0,0 0-1,0 0 1,-1 0 0,0-1-1,0 1 1,0 0 0,-1 0-1,1 0 1,-3-6 0,3 11-21,0 0 1,0-1 0,0 1 0,-1 0 0,1 0 0,0 0 0,0 0 0,-1-1 0,1 1 0,0 0-1,0 0 1,-1 0 0,1 0 0,0 0 0,0 0 0,-1 0 0,1 0 0,0 0 0,-1 0-1,1 0 1,0 0 0,0 0 0,-1 0 0,1 0 0,0 0 0,-1 0 0,1 0 0,0 0 0,0 0-1,-1 1 1,1-1 0,0 0 0,0 0 0,0 0 0,-1 0 0,1 0 0,0 1 0,0-1-1,0 0 1,-1 0 0,1 1 0,0-1 0,0 0 0,0 0 0,0 1 0,0-1 0,-1 0 0,1 0-1,0 1 1,0-1 0,0 1 0,-9 17 64,-1 12-50,2 0-1,1 0 1,2 0-1,1 1 1,1 0 0,1 0-1,2 0 1,5 43-1,-3-63-106,0-1 0,0 0-1,1 0 1,0 0-1,5 11 1,-6-17-5,1 0 0,-1 0 0,1 0 0,-1 0 1,1 0-1,0-1 0,1 1 0,-1-1 0,1 0 0,-1 0 0,1 0 0,0 0 0,5 2 0,2 0-241</inkml:trace>
</inkml:ink>
</file>

<file path=ppt/ink/ink4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39.479"/>
    </inkml:context>
    <inkml:brush xml:id="br0">
      <inkml:brushProperty name="width" value="0.05" units="cm"/>
      <inkml:brushProperty name="height" value="0.05" units="cm"/>
    </inkml:brush>
  </inkml:definitions>
  <inkml:trace contextRef="#ctx0" brushRef="#br0">222 81 15515,'2'-8'843,"0"-1"0,0 1 0,0 0 0,-1 0 0,0-1-1,-1-8 1,0 16-775,0 0-1,-1 1 0,1-1 1,0 0-1,-1 0 0,1 1 1,0-1-1,-1 1 1,1-1-1,-1 0 0,1 1 1,-1-1-1,0 1 0,1-1 1,-1 1-1,1-1 0,-1 1 1,0 0-1,1-1 1,-1 1-1,0 0 0,1-1 1,-1 1-1,0 0 0,0 0 1,1 0-1,-1 0 1,0 0-1,0 0 0,1 0 1,-1 0-1,0 0 0,0 0 1,0 0-1,1 0 0,-1 0 1,0 0-1,1 1 1,-2 0-1,-31 10 380,16-2-340,0 1-1,0 1 0,1 0 0,1 2 1,-22 20-1,31-28-82,1 1-1,0-1 1,1 1-1,-1 0 1,1 1-1,1-1 1,-1 1-1,1-1 1,0 1-1,0 0 1,1 0 0,0 1-1,0-1 1,1 0-1,0 1 1,0-1-1,1 12 1,0-15-18,1-1-1,-1 1 1,1 0 0,0 0 0,0 0 0,1 0-1,-1-1 1,1 1 0,0-1 0,0 1 0,0-1-1,0 1 1,1-1 0,-1 0 0,1 0 0,0-1-1,0 1 1,0 0 0,0-1 0,0 0 0,1 0-1,-1 0 1,1 0 0,-1 0 0,1-1 0,0 1-1,0-1 1,0 0 0,-1 0 0,8 0 0,-3 0-2,1 0 1,-1-1-1,0 0 1,1 0-1,-1-1 1,1 0-1,-1-1 1,0 0-1,0 0 1,0 0-1,0-1 1,0-1-1,13-6 1,-14 4 3,0 1 1,-1-1 0,1 0 0,-1 0 0,-1 0 0,1-1 0,-1 0 0,0 0 0,0-1 0,-1 1 0,6-14 0,-8 17-5,-1 0 1,1-1 0,-1 1-1,0 0 1,0-1 0,0 1-1,-1-1 1,1 1 0,-1-1-1,0 1 1,0-1 0,-1 1 0,0 0-1,1-1 1,-1 1 0,-1-1-1,1 1 1,-1 0 0,1 0-1,-1 0 1,0 0 0,-1 0-1,1 0 1,-4-3 0,-6-1-24,12 7 18,0 1 0,-1 0 1,1 0-1,0 0 0,0 0 0,0 0 0,-1 0 1,1 0-1,0 0 0,0 0 0,0 0 1,-1 0-1,1 0 0,0 0 0,0 0 1,0 0-1,-1 0 0,1 0 0,0 1 1,0-1-1,0 0 0,-1 0 0,1 0 1,0 0-1,0 0 0,0 0 0,0 0 1,-1 1-1,1-1 0,0 0 0,0 0 1,0 0-1,0 0 0,0 1 0,0-1 1,-1 0-1,1 0 0,0 0 0,0 1 1,0-1-1,0 0 0,0 0 0,0 1 1,0-1-1,0 0 0,0 0 0,0 0 0,0 1 1,0-1-1,0 0 0,0 0 0,0 0 1,0 1-1,0-1 0,1 0 0,-1 0 1,0 1-1,0-1 0,0 1-1,1-1 1,-1 1 0,0-1-1,1 1 1,-1 0 0,1-1-1,-1 0 1,1 1 0,-1-1 0,1 1-1,-1-1 1,1 0 0,-1 1-1,1-1 1,-1 0 0,1 1-1,0-1 1,-1 0 0,1 0 0,-1 0-1,1 0 1,0 1 0,-1-1-1,1 0 1,0 0 0,-1 0-1,1 0 1,0-1 0,23-1-12,-20 2 9,25-4-16,4-2-65,59 0-1,-83 6 65,-1 0 0,1 1 0,-1 0 0,1 0 0,-1 1-1,1 0 1,-1 0 0,0 1 0,0 0 0,0 1 0,-1 0 0,9 5-1,-14-7 15,0-1 0,1 1 0,-1 0 0,0 0 0,0 0 0,-1 0 0,1 0 0,0 0 0,-1 1 0,1-1 0,-1 0 0,0 1 0,0-1 0,0 1 0,0 0 0,0-1 0,0 1 0,-1 0 0,1-1 0,-1 1 0,0 0 0,0 4 0,-1 2 3,-1-1 0,0 1 1,0-1-1,-1 0 0,-6 13 1,4-9 5,5-12 0,0 1-1,-1-1 1,1 1-1,0 0 1,0-1-1,-1 1 1,1 0-1,0-1 1,0 1-1,0 0 1,0 0-1,0-1 1,0 1-1,0 0 1,0-1-1,0 1 1,0 0-1,0 0 1,0-1-1,1 1 1,-1 0-1,0-1 1,1 1-1,-1 0 1,0-1-1,1 1 1,-1-1 0,1 1-1,0 0 1,0 0 1,1 0 0,-1 0 0,1-1 0,0 1 0,-1 0 0,1-1 0,-1 1 0,1-1 0,0 0 0,0 0 1,3 1-1,5-2 9,0 1 1,0-1 0,12-3-1,3-3 16,-1 0 0,0-1 0,-1-2 0,0 0 0,37-24 0,-60 34-27,0 0 0,1 0-1,-1 0 1,1-1-1,-1 1 1,1 0 0,-1 0-1,0 0 1,1 0-1,-1 0 1,1 0 0,-1 0-1,1 0 1,-1 0-1,0 0 1,1 0 0,-1 0-1,1 0 1,-1 1-1,0-1 1,1 0 0,-1 0-1,1 0 1,-1 1-1,0-1 1,1 0 0,-1 0-1,0 1 1,1-1-1,-1 0 1,0 1-1,1-1 1,-1 0 0,0 1-1,0-1 1,0 0-1,1 1 1,-1-1 0,0 1-1,0-1 1,0 0-1,0 1 1,0 0 0,7 26-5,-4-15 4,-2-7 2,1-1-1,-1 0 1,1 1-1,0-1 1,0 0-1,1 0 1,-1-1-1,1 1 1,0 0-1,0-1 1,0 0-1,1 1 1,-1-1-1,1-1 1,7 6-1,-7-7 17,-1 1-1,1-1 0,0 0 1,-1 0-1,1 0 0,0 0 1,0-1-1,0 1 0,0-1 1,0 0-1,-1 0 0,1-1 1,0 1-1,0-1 0,0 0 1,0 0-1,-1 0 0,1 0 1,5-3-1,1-2 101,0 0 1,0 0-1,-1-1 1,1-1-1,-2 1 1,1-2-1,-1 1 1,0-1-1,-1 0 1,0-1-1,11-18 1,-15 22-37,0 0 0,0-1 0,-1 1 1,0 0-1,0-1 0,-1 1 1,1-1-1,-1 0 0,0-12 1,-1 14-55,-1 1 1,0 0-1,1-1 1,-1 1-1,-1 0 1,1 0-1,-1 0 1,1 0-1,-1 0 1,0 0 0,-1 0-1,1 1 1,0-1-1,-1 1 1,0 0-1,-5-5 1,-5-3-12,13 11-32,-1-1 1,1 1-1,-1 0 0,1-1 0,0 1 0,-1 0 1,0-1-1,1 1 0,-1 0 0,1 0 1,-1 0-1,1-1 0,-1 1 0,1 0 1,-1 0-1,0 0 0,1 0 0,-1 0 0,1 0 1,-1 0-1,1 0 0,-1 0 0,0 0 1,1 0-1,-2 1 0,2-1-20,0 1-1,0-1 1,0 0-1,0 1 1,0-1 0,1 0-1,-1 1 1,0-1-1,0 0 1,0 1 0,0-1-1,0 0 1,1 0-1,-1 1 1,0-1 0,0 0-1,0 1 1,1-1-1,-1 0 1,0 0 0,0 0-1,1 1 1,-1-1-1,0 0 1,1 0 0,-1 0-1,0 0 1,1 1-1,-1-1 1,0 0 0,1 0-1,17 9-1239,-11-6 721,28 16-594,-14-14 461</inkml:trace>
</inkml:ink>
</file>

<file path=ppt/ink/ink4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0.207"/>
    </inkml:context>
    <inkml:brush xml:id="br0">
      <inkml:brushProperty name="width" value="0.05" units="cm"/>
      <inkml:brushProperty name="height" value="0.05" units="cm"/>
    </inkml:brush>
  </inkml:definitions>
  <inkml:trace contextRef="#ctx0" brushRef="#br0">1 230 14155,'0'1'132,"1"0"0,-1 0 0,1 0 0,0 0 0,-1 0-1,1 0 1,0 0 0,0 0 0,0 0 0,-1 0 0,1-1 0,0 1 0,0 0 0,0-1 0,0 1-1,1 0 1,-1-1 0,0 0 0,0 1 0,0-1 0,0 0 0,0 1 0,1-1 0,-1 0-1,0 0 1,0 0 0,0 0 0,1 0 0,1 0 0,43-6 1560,-41 5-1377,34-6 389,-1-2-1,-1-2 1,1-1 0,-2-2-1,0-1 1,0-2 0,54-36-1,-85 49-632,1 0 0,-1 0 0,0-1 1,-1 1-1,1-1 0,6-9 0,-11 13-59,1 0 0,0 0 1,-1 0-1,1 0 0,0 0 1,-1-1-1,1 1 0,-1 0 1,0 0-1,1-1 0,-1 1 1,0 0-1,0 0 0,0-1 0,0 1 1,0 0-1,0-1 0,0 1 1,0 0-1,-1 0 0,1-1 1,0 1-1,-1 0 0,1 0 0,-1-1 1,1 1-1,-1 0 0,0 0 1,1 0-1,-1 0 0,0 0 1,0 0-1,0 0 0,0 0 1,0 0-1,0 1 0,0-1 0,-2-1 1,-2-1 5,-1 1 0,1-1 1,-1 1-1,0 1 0,0-1 0,1 1 1,-1 0-1,0 0 0,0 1 0,0-1 1,0 1-1,0 1 0,0-1 0,0 1 1,0 0-1,-9 3 0,1 0-13,1 0-1,-1 1 1,1 1-1,0 0 1,-23 16-1,25-14 0,0 1 0,1 0 1,1 0-1,0 1 0,0 1 0,1-1 0,0 1 0,1 1 0,-9 18 0,12-24-2,1 1 0,0 0 0,0 0 0,1 1 0,0-1-1,1 0 1,-1 1 0,1 0 0,1-1 0,-1 1 0,1-1-1,1 1 1,-1-1 0,1 1 0,1-1 0,0 1-1,-1-1 1,5 9 0,-3-11-24,-1 0-1,1 0 1,0-1 0,1 1-1,-1-1 1,1 0 0,0 0-1,0 0 1,0 0 0,1-1-1,-1 0 1,8 4-1,-4-3-162,1 0 0,-1 0-1,1-1 1,0-1 0,0 1-1,18 1 1,-8-3-137,0 0 1,-1-2-1,1 0 0,0-1 1,-1-1-1,35-9 1,12-10-309,-3-4-195</inkml:trace>
</inkml:ink>
</file>

<file path=ppt/ink/ink4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1.767"/>
    </inkml:context>
    <inkml:brush xml:id="br0">
      <inkml:brushProperty name="width" value="0.05" units="cm"/>
      <inkml:brushProperty name="height" value="0.05" units="cm"/>
    </inkml:brush>
  </inkml:definitions>
  <inkml:trace contextRef="#ctx0" brushRef="#br0">1 1 15715,'0'0'65,"0"0"-1,0 0 0,1 0 1,-1 0-1,0 0 0,0 0 1,1 0-1,-1 0 0,0 0 1,0 0-1,0 0 0,1 0 0,-1 0 1,0 0-1,0 0 0,1 0 1,-1 0-1,0 1 0,0-1 1,0 0-1,0 0 0,1 0 1,-1 0-1,0 0 0,0 1 1,0-1-1,0 0 0,1 0 1,-1 0-1,0 0 0,0 1 1,0-1-1,0 0 0,0 0 0,0 0 1,0 1-1,0-1 0,0 0 1,1 0-1,-1 1 0,0-1 1,0 0-1,0 0 0,0 1 1,3 11 400,14 75 3128,-11-47-2818,2 0 0,26 74 0,-33-110-709,1 0-1,0 0 1,-1-1-1,2 1 0,-1 0 1,0-1-1,1 0 1,-1 0-1,1 0 1,6 5-1,-8-7-37,1 0 0,-1 0 0,1-1 0,-1 1 0,1-1 0,-1 1 0,1-1 0,-1 0 0,1 1 0,-1-1 0,1 0 0,0 0 0,-1 0 0,1 0 0,-1-1 0,1 1 0,-1 0 0,1-1 0,-1 1 0,1 0 0,-1-1 0,1 0 0,-1 1 0,1-1 1,-1 0-1,0 0 0,1 0 0,-1 0 0,0 0 0,0 0 0,2-2 0,5-6 68,0 1 0,-1-2 1,0 1-1,0-1 1,-1 0-1,0 0 0,-1-1 1,5-12-1,-6 14-74,-1-1 0,0 1 1,-1-1-1,0 0 0,0 0 0,-1 0 1,-1 0-1,1 0 0,-3-19 0,1 26-23,0 1 1,0-1-1,0 0 0,0 1 0,0-1 1,-1 1-1,1-1 0,-1 1 0,1 0 0,-1-1 1,0 1-1,0 0 0,0 0 0,0 1 1,-1-1-1,-2-2 0,4 4-1,1-1-1,-1 1 1,0-1 0,0 1-1,0 0 1,0-1 0,0 1-1,0 0 1,0 0 0,0-1-1,0 1 1,0 0 0,0 0-1,0 0 1,0 0 0,0 1-1,0-1 1,0 0 0,0 0-1,0 1 1,0-1 0,0 0-1,0 1 1,0-1 0,0 1-1,1-1 1,-1 1 0,0-1-1,0 1 1,0 0 0,1-1-1,-1 1 1,0 0 0,1 0-1,-1 0 1,1-1 0,-1 1-1,1 0 1,-1 0 0,1 0-1,-1 0 1,1 0 0,0 0-1,0 0 1,-1 0 0,1 0-1,0 1 1,-1 0-2,1 0 0,-1 1 0,1-1 0,-1 0-1,1 0 1,0 0 0,0 0 0,0 1 0,0-1 0,0 0 0,1 0 0,-1 0 0,1 0 0,-1 1 0,1-1 0,0 0 0,0 0-1,0 0 1,0 0 0,2 3 0,0-3 2,-1 1-1,1-1 0,0 1 1,0-1-1,0 0 1,0 0-1,0-1 0,0 1 1,0 0-1,1-1 1,5 2-1,1-1 3,1 1 0,-1-2-1,1 0 1,0 0 0,0-1 0,-1 0-1,18-2 1,-16-1 6,-1 0-1,0 0 1,1-1-1,-2-1 0,1 0 1,0 0-1,11-8 1,-16 8-3,1 1-1,-1-1 1,0 0 0,0 0-1,-1-1 1,1 0 0,-1 0-1,-1 0 1,1 0 0,-1-1 0,6-12-1,-10 19-3,0-1-1,1 1 1,-1-1 0,0 1-1,1-1 1,-1 1-1,0-1 1,0 1 0,0-1-1,0 1 1,0-1-1,1 0 1,-1 1 0,0-1-1,0 1 1,0-1 0,-1 1-1,1-1 1,0 0-1,0 1 1,0-1 0,0 1-1,0-1 1,-1 1-1,1-1 1,0 1 0,0-1-1,-1 0 1,0 1-2,0-1 1,0 1 0,0 0-1,1 0 1,-1 0 0,0 0-1,0 0 1,0 0 0,0 0-1,1 0 1,-1 0 0,0 1-1,0-1 1,0 0 0,1 0-1,-2 1 1,-30 17-58,23-13 59,1 1 0,0 1 0,0 0 0,1 0 0,0 1 0,0-1 0,-8 12 0,15-18 3,-1 0 1,1-1-1,0 1 0,-1 0 1,1 0-1,0 0 0,-1-1 0,1 1 1,0 0-1,0 0 0,0 0 0,-1-1 1,1 1-1,0 0 0,0 0 0,0 0 1,1 0-1,-1 0 0,0-1 1,0 1-1,0 0 0,1 0 0,-1 0 1,0-1-1,1 2 0,0-1 1,0 1 1,1-1-1,-1 0 0,0 0 1,0 0-1,1 0 0,-1 0 0,1-1 1,-1 1-1,1 0 0,-1-1 1,3 2-1,6 0 3,0 0 1,0 0-1,14-1 1,-20 0-9,97-1-133,-67-1 32,1 1-1,45 7 0,-76-7 93,0 1 0,-1 0-1,1 0 1,0 0 0,-1 0-1,1 1 1,0-1 0,-1 1-1,0 0 1,1 0 0,-1 0 0,0 1-1,0-1 1,0 1 0,4 5-1,-2-1 27,0 1-1,-1 0 0,0 1 1,-1-1-1,4 11 0,-6-17-4,-1-1-3,0-1 0,0 1 0,0-1 1,0 1-1,0-1 0,1 1 0,-1-1 0,0 0 1,0 1-1,0-1 0,1 1 0,-1-1 0,0 0 0,1 1 1,-1-1-1,0 0 0,1 1 0,-1-1 0,0 0 1,1 0-1,-1 1 0,1-1 0,-1 0 0,0 0 1,1 0-1,-1 1 0,1-1 0,-1 0 0,1 0 1,-1 0-1,1 0 0,-1 0 0,1 0 0,-1 0 1,0 0-1,2 0 0,-1-1 9,1 0 0,0 1 0,-1-1 0,1 0 0,-1 0 0,0-1-1,1 1 1,-1 0 0,0 0 0,2-2 0,23-35 191,-21 28-176,0 0-1,0-1 1,-1 0 0,4-15-1,-6 20-29,-1 0 0,0 0-1,0 0 1,0-1 0,-1 1-1,0 0 1,-1 0 0,1 0-1,-3-12 1,3 17-4,0 0 0,-1 1 1,1-1-1,0 0 0,0 0 1,-1 0-1,1 1 0,0-1 0,-1 0 1,1 0-1,-1 1 0,1-1 1,-1 0-1,1 1 0,-1-1 0,1 1 1,-1-1-1,0 0 0,1 1 0,-1-1 1,0 1-1,1 0 0,-1-1 1,0 1-1,0 0 0,1-1 0,-1 1 1,0 0-1,0 0 0,0 0 0,0-1 1,-1 1-1,2 1 0,-1-1 1,1 0-1,0 1 0,-1-1 0,1 1 1,-1-1-1,1 1 0,0-1 1,-1 1-1,1-1 0,0 1 0,-1-1 1,1 1-1,0 0 0,0-1 1,0 1-1,0-1 0,0 1 0,-1 0 1,1-1-1,0 1 0,0-1 1,0 1-1,1 0 0,-1-1 0,0 1 1,0-1-1,0 1 0,0 0 1,0-1-1,1 1 0,-1-1 0,0 1 1,1-1-1,-1 1 0,0-1 0,1 1 1,-1-1-1,0 1 0,1-1 1,0 1-1,1 2-2,1-1 1,-1 1-1,0-1 0,1 1 0,0-1 1,0 0-1,-1 0 0,1-1 1,0 1-1,0 0 0,1-1 1,-1 0-1,6 2 0,4 0-7,-1 0 0,18 0-1,-7-1-31,0-1 0,1-2 0,-1 0 0,0-1 1,32-8-1,-40 6 4,0 0 1,0-1-1,-1-1 1,1 0-1,-2-1 0,1 0 1,-1-2-1,0 1 1,13-12-1,-22 17 18,-2 1 10,0 1-1,0-1 0,0 0 0,0 0 1,0 1-1,0-1 0,-1 0 1,1-1-1,-1 1 0,0 0 0,2-3 1,-3 5 11,0 0 0,0 0 0,0 0 0,0 0 0,0 0 0,0 0 0,0 0 0,0 0-1,0 0 1,-1 0 0,1 0 0,0 0 0,0 0 0,0 0 0,0 0 0,0 0 0,0 0 0,0-1 0,0 1 0,0 0 0,0 0 0,0 0 0,0 0 0,0 0 0,0 0 0,0 0 0,0 0 0,0 0 0,0 0 0,0 0 0,0 0 0,0 0 0,0 0 0,-1 0 0,1 0 0,0 0 0,0 0 0,0 0 0,0 0 0,0-1 0,0 1 0,0 0 0,0 0 0,0 0 0,0 0 0,0 0 0,0 0 0,0 0 0,0 0 0,0 0 0,0 0-1,1 0 1,-1 0 0,0 0 0,-6 7-24,-5 11 12,10-15 14,0-1 0,0 0 1,1 1-1,-1-1 0,1 1 0,-1-1 0,1 1 1,0-1-1,0 1 0,0-1 0,0 1 0,0-1 1,0 1-1,1 2 0,0-4 0,0 0 0,-1 1 0,1-1 1,0 0-1,0 0 0,0 0 0,0 0 0,0 0 0,0 0 0,0 0 0,0 0 0,0 0 0,1 0 1,-1 0-1,0-1 0,0 1 0,1-1 0,-1 1 0,1-1 0,-1 1 0,0-1 0,1 0 0,-1 0 0,1 0 1,1 0-1,9 1-64,0-2-1,22-2 1,-25 1-2,1 1 1,-1 0-1,1 1 0,0 0 0,10 2 0,-17-2 49,0 1 1,0 0-1,0 0 0,0 0 1,-1 0-1,1 1 0,0-1 1,0 1-1,-1 0 0,1 0 0,-1-1 1,0 2-1,1-1 0,-1 0 1,0 0-1,0 1 0,0-1 1,-1 1-1,1-1 0,1 4 0,4 10 0,-1-1 0,0 1 0,-2 0 0,1 0-1,2 26 1,3 83 13,-10-125 3,1 33 0,-4 59 0,1-81 13,1-1 0,-1 0 0,0 0 0,-1-1 0,0 1 0,-1 0-1,0-1 1,-1 0 0,1 0 0,-9 10 0,12-17 9,-1 0 0,1 0 1,-1 0-1,0 0 1,0 0-1,0-1 0,0 1 1,0-1-1,0 0 0,0 1 1,0-1-1,-1 0 0,1 0 1,0 0-1,-1-1 0,1 1 1,-1 0-1,1-1 0,-3 1 1,3-2 1,0 1 0,0 0 0,0-1 0,0 1 0,1-1 0,-1 0 0,0 0 0,0 1 0,1-1 0,-1 0 0,0 0 0,1-1 0,-1 1 0,1 0 0,0 0 0,-1-1 1,1 1-1,0-1 0,0 1 0,0-1 0,0 0 0,0 1 0,0-1 0,0 0 0,1 0 0,-2-2 0,-3-12 66,1 0 0,0 0 0,2-1 0,-1 1 0,2-1 0,0 1 0,3-27 0,0 21-90,1 0 1,0 1-1,2-1 1,1 1-1,11-27 1,-12 36-110,0 1-1,1-1 1,1 1 0,0 1 0,0-1-1,1 1 1,14-15 0,-15 19-39,0 0-1,1 0 1,0 1 0,-1 0-1,2 0 1,-1 1 0,1 0-1,-1 1 1,1 0 0,0 0-1,10-2 1,29-3-276,7 1-83</inkml:trace>
</inkml:ink>
</file>

<file path=ppt/ink/ink4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2.790"/>
    </inkml:context>
    <inkml:brush xml:id="br0">
      <inkml:brushProperty name="width" value="0.05" units="cm"/>
      <inkml:brushProperty name="height" value="0.05" units="cm"/>
    </inkml:brush>
  </inkml:definitions>
  <inkml:trace contextRef="#ctx0" brushRef="#br0">167 49 18068,'1'-1'213,"10"-23"1761,-10 23-1862,0 0 0,-1 0 0,1 0 0,-1 0 0,0 0 0,1-1 0,-1 1 0,0 0 0,0 0 0,0-1-1,0 1 1,0 0 0,0 0 0,0-1 0,0 1 0,-1-2 0,1 2-53,-1 1 1,0 0-1,1 0 1,-1 0-1,0-1 1,1 1-1,-1 0 0,1 0 1,-1 0-1,0 0 1,1 0-1,-1 0 0,0 0 1,1 0-1,-1 1 1,0-1-1,1 0 0,-1 0 1,1 0-1,-1 1 1,0-1-1,1 0 1,-1 1-1,1-1 0,-1 0 1,1 1-1,-1-1 1,1 1-1,-1-1 0,1 1 1,0-1-1,-1 1 1,1-1-1,-1 2 0,-18 20 223,18-22-254,-12 17-10,1 1 1,0 0 0,2 1-1,0 0 1,1 0 0,0 1-1,2 0 1,1 1 0,-8 37-1,14-56-17,0 0-1,0 0 1,0 0-1,0 0 0,0-1 1,0 1-1,0 0 1,1 0-1,-1 0 1,1 0-1,-1 0 1,1 0-1,0-1 0,0 1 1,-1 0-1,1 0 1,1-1-1,-1 1 1,0-1-1,0 1 0,1-1 1,-1 1-1,0-1 1,1 0-1,-1 0 1,1 0-1,0 0 0,-1 0 1,4 1-1,4 2 0,0-1-1,1-1 0,-1 0 1,19 2-1,-1 0-5,-9 0-4,-1 0 1,1 2-1,-1 0 0,28 14 0,-40-18 8,0 1-1,0 0 1,-1-1 0,1 2-1,-1-1 1,0 0-1,0 1 1,0 0-1,-1 0 1,1 0 0,-1 0-1,0 0 1,0 1-1,0 0 1,-1-1-1,1 1 1,-1 0 0,0 0-1,-1 0 1,2 8-1,-3-10 12,1 0 0,-2 0 1,1-1-1,0 1 0,0 0 0,-1 0 0,0 0 0,1 0 0,-1-1 0,0 1 0,0 0 0,-1-1 0,1 1 1,-1-1-1,1 1 0,-3 2 0,0-1 39,0 1 1,0-1-1,-1-1 0,1 1 1,-1-1-1,0 0 0,-9 5 1,-1-2 109,0 0 0,0-1 1,0-1-1,0 0 0,-19 2 0,14-4 64,-1 0 0,-21-2 0,33 0-270,1-1-1,0 0 1,-1-1 0,1 1-1,0-2 1,-1 1-1,-12-7 1,20 9-15,0 0 0,1 0 0,-1-1 0,0 1 0,0 0 0,1-1 1,-1 1-1,0-1 0,1 1 0,-1-1 0,1 1 0,-1-1 0,0 1 0,1-1 0,-1 0 0,1 1 0,-1-1 0,1 0 0,0 1 1,-1-1-1,1 0 0,0 0 0,-1 1 0,1-1 0,0 0 0,0 0 0,0 1 0,0-1 0,0 0 0,0 0 0,0 0 0,0 1 1,0-1-1,0 0 0,0 0 0,0 0 0,0 1 0,1-1 0,-1 0 0,0 0 0,1 1 0,-1-1 0,0 0 0,1 0 0,-1 1 1,1-1-1,-1 1 0,1-1 0,0 0 0,-1 1 0,1-1 0,-1 1 0,2-1 0,3-3-238,1 0-1,-1 0 1,1 1-1,0 0 1,10-4 0,13-4-704</inkml:trace>
</inkml:ink>
</file>

<file path=ppt/ink/ink4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3.250"/>
    </inkml:context>
    <inkml:brush xml:id="br0">
      <inkml:brushProperty name="width" value="0.05" units="cm"/>
      <inkml:brushProperty name="height" value="0.05" units="cm"/>
    </inkml:brush>
  </inkml:definitions>
  <inkml:trace contextRef="#ctx0" brushRef="#br0">56 35 16532,'1'0'94,"-1"0"0,1 0 0,0 0 0,0 0 0,0 1 0,-1-1 0,1 0 0,0 0 0,0 1 0,-1-1 0,1 1 0,0-1 0,-1 0 0,1 1 0,0-1 0,-1 1 0,1 0 0,-1-1 0,1 1 0,0-1 0,-1 1 0,1 1 0,7 22 1181,-7-9-660,0 29-1,-2-30-261,-4 92 756,-6 1 1,-26 118-1,18-118-158,17-97-843,0 1 98,0-1 0,1 1 1,0 21-1,1-32-199,0 0 0,0 0 0,0 0 1,0 0-1,0 0 0,0 1 0,0-1 0,0 0 0,0 0 1,0 0-1,0 0 0,0 0 0,0 0 0,0 1 0,0-1 0,0 0 1,0 0-1,0 0 0,0 0 0,0 0 0,0 0 0,0 1 0,0-1 1,0 0-1,0 0 0,0 0 0,0 0 0,0 0 0,0 0 0,0 1 1,0-1-1,1 0 0,-1 0 0,0 0 0,0 0 0,0 0 0,0 0 1,0 0-1,0 0 0,0 0 0,1 0 0,-1 0 0,0 0 0,0 0 1,0 0-1,0 1 0,0-1 0,0 0 0,1 0 0,-1 0 1,0 0-1,0 0 0,0 0 0,0 0 0,0-1 0,1 1 0,-1 0 1,0 0-1,0 0 0,0 0 0,0 0 0,0 0 0,0 0 0,1 0 1,7-12 207,7-23-24,13-57-198,25-151 0,5-21-1374,-55 251 1178,2-1 1,-1 1-1,2 0 1,11-20-1,-16 31 164,0-1-1,0 1 0,1 0 0,-1 0 0,1 0 0,0 0 0,-1 1 0,1-1 0,0 0 1,0 1-1,0-1 0,0 1 0,1 0 0,-1-1 0,0 1 0,0 0 0,1 1 1,-1-1-1,1 0 0,-1 1 0,1-1 0,-1 1 0,1 0 0,-1-1 0,1 1 1,-1 1-1,1-1 0,-1 0 0,1 1 0,-1-1 0,1 1 0,-1 0 0,3 1 0,-3-2 32,0 1 0,0 0 0,-1 0 0,1 0-1,0 0 1,-1 1 0,1-1 0,-1 0 0,0 1-1,1-1 1,-1 1 0,0-1 0,0 1-1,0 0 1,0-1 0,0 1 0,0 0 0,-1 0-1,1 0 1,0 0 0,-1-1 0,1 1 0,-1 0-1,0 0 1,0 0 0,0 0 0,0 0-1,0 0 1,0 0 0,0 0 0,-1 0 0,1 0-1,-1 0 1,1 0 0,-2 2 0,-2 5 32,1-1 0,-1 1 1,0-1-1,-1 0 0,0 0 1,-6 8-1,-3 0-69,-1 0 0,0-1 1,-1 0-1,0-1 0,-2-1 0,1-1 0,-1 0 0,-1-1 0,0-1 1,-24 8-1,17-13-750,26-5 785,0 0-1,-1 0 1,1 0-1,0 1 1,-1-1-1,1 0 1,0 0 0,-1 0-1,1 0 1,0 0-1,-1 0 1,1 0 0,0-1-1,-1 1 1,1 0-1,0 0 1,-1 0-1,1 0 1,0 0 0,0 0-1,-1-1 1,1 1-1,0 0 1,-1 0-1,1 0 1,0-1 0,0 1-1,0 0 1,-1 0-1,1-1 1,0 1 0,0 0-1,0 0 1,-1-1-1,1 1 1,0 0-1,0-1 1,0 1 0,0 0-1,0-1 1,0 1-1,0 0 1,0-1 0,0 1-1,0 0 1,0-1-1,0 1 1,0 0-1,0-1 1,0 1 0,0 0-1,0-1 1,0 1-1,0 0 1,1 0 0,-1-1-1,0 1 1,0 0-1,0-1 1,1 1-1,-1 0 1,0-1 0,12-15-442</inkml:trace>
</inkml:ink>
</file>

<file path=ppt/ink/ink4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4.726"/>
    </inkml:context>
    <inkml:brush xml:id="br0">
      <inkml:brushProperty name="width" value="0.05" units="cm"/>
      <inkml:brushProperty name="height" value="0.05" units="cm"/>
    </inkml:brush>
  </inkml:definitions>
  <inkml:trace contextRef="#ctx0" brushRef="#br0">51 132 15323,'2'-4'2541,"-5"7"-985,-4 10-97,5-5-1033,-27 97 2592,25-88-2557,1 1-1,1 0 1,0 36 0,2-54-442,0 1 0,0 0 0,0-1 0,0 1 0,0 0 0,0-1 0,0 1 0,0 0 0,0-1 0,0 1 0,1 0 0,-1-1 0,0 1 0,0 0 0,1-1 0,-1 1 0,0-1 0,1 1 0,-1-1 0,1 1 0,-1 0 0,1-1 0,0 1 0,-1-1-5,1 0-1,0 0 1,-1 0 0,1 0 0,-1 0-1,1 0 1,-1 0 0,1-1 0,0 1-1,-1 0 1,1 0 0,-1 0 0,1-1-1,-1 1 1,1 0 0,-1-1 0,1 1-1,-1 0 1,0-1 0,1 0 0,20-27 177,-15 12-167,-2 0 1,1 0-1,-2 0 0,0 0 1,-1 0-1,-1-18 0,-1 36-17,-1-1 7,1-1 19,0 0-25,0-2-3,0 1-9,-1 0-51,1 0-1,-1 0 1,1 0-1,0 0 0,-1 0 1,1 0-1,0 0 1,0 0-1,0 0 1,0 0-1,0 0 1,0 0-1,0-1 0,0 1 1,0 0-1,0 0 1,1 0-1,-1 0 1,0 0-1,1 0 1,-1 0-1,1-1 0,12-20-1448,-10 26 1805,3 4-12,-6-8-347,0 0 0,0 0 0,0 0-1,0 1 1,0-1 0,0 0 0,0 0 0,0 1 0,0-1-1,0 0 1,0 0 0,0 1 0,0-1 0,0 0-1,0 0 1,-1 0 0,1 1 0,0-1 0,0 0 0,0 0-1,0 0 1,0 0 0,-1 1 0,1-1 0,0 0-1,0 0 1,0 0 0,-1 0 0,1 0 0,0 0 0,0 1-1,0-1 1,-1 0 0,1 0 0,0 0 0,0 0-1,0 0 1,-1 0 0,1 0 0,0 0 0,-1 0 0,-1 1-304,1-1 1,-1 1-1,0 0 1,0 0 0,1 1-1,-1-1 1,0 0 0,1 1-1,-1-1 1,1 0 0,0 1-1,-1 0 1,1-1 0,0 1-1,0 0 1,-1 3 0,-14 34-528,12-26 642,3-12 410,1-1 0,-1 1-1,1 0 1,-1-1 0,1 1 0,-1 0 0,1 0 0,0 0 0,0-1 0,-1 1 0,1 0 0,0 0 0,0 0 0,0 0 0,0 0 0,0-1 0,0 1 0,0 0 0,0 0 0,0 0 0,1 0-1,-1-1 1,0 1 0,0 0 0,1 0 0,-1 0 0,1-1 0,-1 1 0,1 1 0,2-1 178,-1-1 0,1 1 0,0-1-1,-1 0 1,1 0 0,-1 0 0,1 0 0,-1 0 0,1 0 0,3-2-1,9-1-156,0 0-1,-1-1 0,0-1 1,0 0-1,0-1 0,0-1 1,-1 0-1,0-1 0,-1 0 0,21-18 1,-2-1 63,-2-2 0,44-55 0,-26 16 95,-65 111-357,4-10 10,1 0 1,1 0-1,2 2 1,-8 49-1,18-81 8,-1 0-1,1 0 0,0 1 0,0-1 0,0 0 0,1 0 0,-1 0 0,1 0 0,-1 0 0,1 0 0,0 0 0,2 4 0,-2-6-2,0 0 0,-1-1 0,1 1 0,0 0 1,0 0-1,0 0 0,0 0 0,0-1 0,0 1 0,0 0 0,1-1 0,-1 1 0,0-1 0,0 0 0,0 1 0,1-1 1,-1 0-1,0 1 0,0-1 0,1 0 0,-1 0 0,0 0 0,0 0 0,1-1 0,-1 1 0,0 0 0,0 0 0,1-1 1,-1 1-1,0-1 0,2 0 0,8-5-9,0 1 0,0-2-1,0 0 1,-1 0 0,0-1 0,-1 0 0,17-18 0,24-20-38,-44 42 36,1-1 1,-1 1-1,1 0 1,0 0-1,14-5 1,-19 8 10,0 1 0,0-1-1,0 1 1,-1-1 0,1 1 0,0 0-1,0 0 1,0 0 0,0 0 0,0 1 0,0-1-1,-1 0 1,1 1 0,0-1 0,0 1-1,0 0 1,-1-1 0,1 1 0,0 0 0,-1 0-1,1 0 1,-1 0 0,1 1 0,-1-1 0,1 0-1,-1 1 1,0-1 0,0 0 0,2 4-1,13 32 46,-15-33-28,0 0 0,1 1-1,-1-1 1,1 0 0,0 0-1,0 0 1,1 0 0,-1 0 0,1-1-1,0 1 1,-1-1 0,2 1-1,4 3 1,-7-6-5,1-1-1,0 1 1,0-1-1,0 1 1,0-1-1,0 0 1,0 0-1,0 0 1,0 0 0,0 0-1,0 0 1,0-1-1,0 1 1,0 0-1,0-1 1,3-1-1,34-18 92,-24 12-68,-2 2-42,-1 0 0,1 0 0,0 2 0,1 0 0,-1 0 0,1 1 0,25-2 0,-34 5-3,0 0 0,0 0 0,0 0 0,1 1 1,-1 0-1,0 0 0,0 0 0,-1 1 0,1 0 0,0 0 1,0 0-1,-1 0 0,1 1 0,-1 0 0,0 0 1,0 0-1,0 0 0,0 1 0,0-1 0,-1 1 0,0 0 1,1 0-1,-1 0 0,3 7 0,1 4-79,10 32-1,-16-69-780,-1 0 0,-4-40-1,-2 14 347</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1.806"/>
    </inkml:context>
    <inkml:brush xml:id="br0">
      <inkml:brushProperty name="width" value="0.05" units="cm"/>
      <inkml:brushProperty name="height" value="0.05" units="cm"/>
    </inkml:brush>
  </inkml:definitions>
  <inkml:trace contextRef="#ctx0" brushRef="#br0">1 0 18092,'0'32'1848,"0"-6"-1168,4-3-280,9-1 833,0-2-241,9-6-792,4-2-448,1-5 280,7 1-136,1-5-128</inkml:trace>
</inkml:ink>
</file>

<file path=ppt/ink/ink4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5.114"/>
    </inkml:context>
    <inkml:brush xml:id="br0">
      <inkml:brushProperty name="width" value="0.05" units="cm"/>
      <inkml:brushProperty name="height" value="0.05" units="cm"/>
    </inkml:brush>
  </inkml:definitions>
  <inkml:trace contextRef="#ctx0" brushRef="#br0">40 2 19284,'0'-2'1785,"-3"2"-1161,-2 2-344,2 1 80,2 0 280,-12 2-408,-2 1-104</inkml:trace>
</inkml:ink>
</file>

<file path=ppt/ink/ink4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5.567"/>
    </inkml:context>
    <inkml:brush xml:id="br0">
      <inkml:brushProperty name="width" value="0.05" units="cm"/>
      <inkml:brushProperty name="height" value="0.05" units="cm"/>
    </inkml:brush>
  </inkml:definitions>
  <inkml:trace contextRef="#ctx0" brushRef="#br0">206 80 17004,'1'-3'226,"0"0"1,1 0-1,-1 0 1,0 1-1,0-1 1,-1 0 0,1 0-1,0-1 1,-1 1-1,0 0 1,0 0-1,0 0 1,0 0 0,0 0-1,-1 0 1,1 0-1,-2-4 1,1 6-124,0-1-1,1 1 1,-1-1 0,0 1 0,0 0 0,0 0 0,0-1 0,-1 1-1,1 0 1,0 0 0,0 0 0,-1 0 0,1 0 0,-1 1-1,1-1 1,-1 0 0,1 0 0,-1 1 0,1-1 0,-1 1 0,1 0-1,-1-1 1,0 1 0,1 0 0,-1 0 0,0 0 0,1 0-1,-1 0 1,1 1 0,-1-1 0,0 0 0,1 1 0,-4 0 0,-2 2 32,0 0 0,0 0 0,0 0 0,1 1 0,-1 0 0,1 0 0,0 1 0,0-1 0,0 2 0,1-1 0,-10 11 0,5-3-64,1 0 0,0 0 0,1 1 0,-11 23 0,14-27-57,2 1 1,-1 0 0,1-1-1,1 1 1,-3 16-1,5-25-11,0 1 0,0 0 0,0 0-1,0 0 1,1 0 0,-1-1-1,1 1 1,0 0 0,0 0 0,0-1-1,2 5 1,-2-5-1,0-1-1,0 0 1,0 1-1,0-1 1,1 0-1,-1 0 1,0 0 0,1 1-1,-1-2 1,1 1-1,-1 0 1,1 0-1,0 0 1,-1-1 0,1 1-1,0-1 1,-1 1-1,1-1 1,0 0-1,2 1 1,3-1-6,-1 0 0,0-1 0,1 1 0,-1-1 0,1 0 0,-1-1 0,0 0-1,0 0 1,0 0 0,10-5 0,5-5-72,31-23 0,-8 5-138,-42 29 192,0-1 1,0 1-1,0 0 0,0 0 0,0 0 0,0 0 1,1 1-1,-1-1 0,0 0 0,0 1 0,1 0 0,-1-1 1,0 1-1,1 0 0,3 1 0,-4-1 9,-1 1 1,1 0-1,-1-1 1,0 1-1,1 0 0,-1 0 1,0 0-1,0 0 0,1 0 1,-1 0-1,0 1 1,0-1-1,0 0 0,0 0 1,-1 1-1,1-1 0,0 1 1,0-1-1,-1 1 1,1-1-1,-1 1 0,1-1 1,-1 3-1,8 38-22,-2 0-1,-2 1 0,-2-1 1,-3 51-1,1-61 90,-1 21 170,-2 0 0,-2-1-1,-12 56 1,15-102-169,1 0 0,-1 0 0,0-1 0,-1 1 1,1 0-1,-6 6 0,8-11-40,-1 0 0,0 0-1,1 0 1,-1 0 0,0 0 0,0 0 0,0 0 0,0 0 0,0-1-1,0 1 1,0 0 0,0-1 0,0 1 0,0-1 0,0 1 0,0-1 0,-1 1-1,1-1 1,0 0 0,0 0 0,0 0 0,-1 0 0,1 1 0,0-1 0,0-1-1,-1 1 1,1 0 0,0 0 0,0 0 0,0-1 0,-1 1 0,1-1-1,0 1 1,0-1 0,0 1 0,0-1 0,-2-1 0,-3-2 33,0-2-1,0 1 1,0-1 0,1 0 0,0 0 0,0 0-1,0-1 1,-6-12 0,-27-61 186,38 78-230,-10-21 46,-11-44 0,18 57-67,1-1 0,1 0 0,-1 0 0,2 0 0,-1 0 0,3-16 0,-1 23-31,-1 1-1,1 0 0,1 0 1,-1 0-1,0 1 0,1-1 1,-1 0-1,1 0 0,0 1 1,0-1-1,0 1 0,0-1 1,0 1-1,1 0 0,-1 0 1,1 0-1,0 0 0,-1 1 1,1-1-1,0 1 0,0-1 1,0 1-1,0 0 0,6-1 0,8-3-344,1 2-1,-1 0 0,25 0 0,-21 1 339,48-7-386,4-9-153</inkml:trace>
</inkml:ink>
</file>

<file path=ppt/ink/ink4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6.413"/>
    </inkml:context>
    <inkml:brush xml:id="br0">
      <inkml:brushProperty name="width" value="0.05" units="cm"/>
      <inkml:brushProperty name="height" value="0.05" units="cm"/>
    </inkml:brush>
  </inkml:definitions>
  <inkml:trace contextRef="#ctx0" brushRef="#br0">222 66 18516,'-1'-4'132,"0"1"-1,0-1 1,-1 1 0,1 0-1,-1-1 1,0 1 0,0 0 0,0 0-1,0 0 1,0 0 0,-1 1-1,1-1 1,-1 0 0,0 1-1,1 0 1,-1 0 0,0 0 0,-1 0-1,1 0 1,0 0 0,0 1-1,-1 0 1,1 0 0,-1 0-1,-6-2 1,5 3-47,0 0-1,0-1 1,-1 1-1,1 1 0,0-1 1,0 1-1,1 0 1,-1 0-1,0 0 1,0 1-1,0 0 1,1 0-1,-1 0 1,1 0-1,-1 1 1,1 0-1,0 0 1,-7 6-1,6-4-70,0 0 0,0 0 0,1 1 0,-1 0-1,1 0 1,1 0 0,-1 1 0,1-1 0,0 1 0,0-1 0,1 1 0,0 0 0,0 0 0,1 0-1,0 0 1,0 1 0,1-1 0,-1 0 0,2 0 0,-1 0 0,1 1 0,0-1 0,3 10-1,-3-14-11,0 0 0,1 0 0,-1-1 0,1 1 0,0-1-1,0 1 1,0-1 0,0 0 0,0 0 0,0 1-1,0-1 1,1-1 0,-1 1 0,1 0 0,0-1-1,-1 1 1,1-1 0,0 0 0,0 0 0,0 0 0,0 0-1,0 0 1,0-1 0,0 1 0,0-1 0,0 0-1,0 0 1,0 0 0,0 0 0,6-2 0,2 0 4,0 0 0,0-1 0,0 0 0,-1-1 0,1 0 0,-1-1-1,13-7 1,-8 2 13,25-21 0,11-9 30,-50 39-48,0 1-1,0-1 1,-1 1-1,1 0 1,0-1-1,0 1 1,-1 0-1,1-1 1,0 1-1,0 0 0,0 0 1,-1 0-1,1 0 1,0-1-1,0 1 1,0 0-1,0 1 1,0-1-1,-1 0 1,1 0-1,0 0 1,0 0-1,0 1 1,-1-1-1,1 0 1,0 1-1,0-1 1,-1 1-1,1-1 1,0 0-1,-1 1 1,1 0-1,0-1 1,-1 1-1,1-1 1,-1 1-1,1 0 1,-1-1-1,1 1 1,-1 0-1,1 0 0,-1-1 1,0 1-1,0 0 1,1 1-1,2 7 18,-1 0 0,0 0 0,2 16-1,0-3 45,-3-17-27,0 1 1,1-1 0,0 0-1,0 1 1,0-1 0,1 0-1,0 0 1,6 9 0,-7-13-18,0 1 0,0-1 0,0 1 0,0-1 0,0 1 0,0-1 0,0 0 1,0 0-1,0 0 0,0 0 0,1-1 0,-1 1 0,0-1 0,1 1 0,-1-1 0,0 0 0,1 0 1,-1 0-1,1 0 0,-1 0 0,0 0 0,1-1 0,-1 1 0,3-2 0,10-3 21,0-1-1,-1 0 0,0-1 1,-1-1-1,1 0 0,22-19 0,-23 16-74,0 2 0,1-1 0,0 2 0,1 0-1,-1 1 1,19-7 0,-32 14 30,0-1-1,0 1 1,0-1-1,0 1 1,0 0-1,0 0 1,1 0-1,-1-1 1,0 1-1,0 0 1,0 0-1,0 0 1,0 1-1,0-1 1,0 0 0,1 0-1,-1 1 1,0-1-1,0 0 1,0 1-1,0-1 1,0 1-1,0-1 1,0 1-1,-1 0 1,1-1-1,0 1 1,0 0-1,0 0 1,-1 0 0,1-1-1,0 1 1,-1 0-1,2 1 1,-1 4-7,1-1 1,-1 0-1,1 1 1,-1 0-1,-1-1 1,1 7-1,4 27-16,-4-38 27,-1 1 1,1-1-1,-1 0 0,1 1 0,-1-1 0,1 0 0,-1 0 0,1 0 0,0 1 0,0-1 0,0 0 0,0 0 1,0 0-1,0 0 0,0 0 0,0 0 0,0-1 0,0 1 0,0 0 0,3 1 0,-1-2-79,0 1 1,0-1-1,0 0 0,0 0 0,0 0 1,0 0-1,0 0 0,0 0 0,0-1 0,0 0 1,0 1-1,0-1 0,3-2 0,40-19-250,-38 17 624,72-41-451,-34 18-139</inkml:trace>
</inkml:ink>
</file>

<file path=ppt/ink/ink4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6.860"/>
    </inkml:context>
    <inkml:brush xml:id="br0">
      <inkml:brushProperty name="width" value="0.05" units="cm"/>
      <inkml:brushProperty name="height" value="0.05" units="cm"/>
    </inkml:brush>
  </inkml:definitions>
  <inkml:trace contextRef="#ctx0" brushRef="#br0">139 209 16708,'-1'-1'118,"0"0"1,0 0 0,0 0-1,0 0 1,-1 0 0,1 0-1,0 1 1,0-1 0,-1 0-1,1 1 1,-1-1-1,1 1 1,0 0 0,-1-1-1,1 1 1,-1 0 0,1 0-1,-1 0 1,1 0 0,-2 0-1,0 1 46,0-1-1,0 1 0,0 0 0,0 0 0,1 1 1,-1-1-1,0 0 0,1 1 0,-4 3 0,-1 0 155,0 1-1,1 1 1,0-1 0,0 1-1,-8 13 1,9-10-163,0-1-1,1 1 1,0-1 0,1 1 0,0 0 0,-2 13-1,4-20-125,0 1 0,0-1 0,1 1 0,0-1 0,-1 1 0,1-1 0,1 1 0,-1 0 0,0-1 0,1 1 0,0-1 0,0 1 0,0-1 0,0 0 1,1 1-1,-1-1 0,1 0 0,0 0 0,0 0 0,0 0 0,2 3 0,-1-5-14,-1 1 0,1-1 0,-1 1 0,1-1 1,-1 0-1,1 0 0,0-1 0,0 1 0,-1 0 0,1-1 1,0 0-1,0 1 0,0-1 0,0-1 0,0 1 1,-1 0-1,1 0 0,0-1 0,0 0 0,0 0 1,4-2-1,3 0-14,0-2 1,0 1-1,-1-1 1,15-11-1,4-6-33,-1-1 0,0-1 0,35-44 0,-27 24-52,45-74 0,-71 104 66,-4 7 14,0 0-1,-1 0 1,0-1-1,0 1 1,-1-1 0,0 0-1,0 0 1,1-11 0,-5 17 17,-4 5-2,-5 9 11,-1 7-29,1 1-1,0 0 0,2 0 1,0 1-1,1 0 0,2 1 1,0-1-1,1 1 0,1 0 1,1 0-1,1 36 0,2-49-70,0 1 0,0 0 0,6 17-1,-7-24 69,1-1 0,0 1 0,0-1 0,0 1 0,0-1 0,1 0-1,-1 0 1,0 1 0,1-1 0,0 0 0,0-1 0,-1 1 0,1 0 0,0 0 0,0-1-1,0 1 1,1-1 0,-1 1 0,0-1 0,3 1 0,0-1-26,0 0 0,0-1 0,0 0 1,0 1-1,6-2 0</inkml:trace>
</inkml:ink>
</file>

<file path=ppt/ink/ink4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8.013"/>
    </inkml:context>
    <inkml:brush xml:id="br0">
      <inkml:brushProperty name="width" value="0.05" units="cm"/>
      <inkml:brushProperty name="height" value="0.05" units="cm"/>
    </inkml:brush>
  </inkml:definitions>
  <inkml:trace contextRef="#ctx0" brushRef="#br0">5 229 12795,'-1'0'104,"1"1"1,-1-1 0,1 1-1,0-1 1,-1 1 0,1-1-1,0 1 1,-1-1 0,1 1 0,0 0-1,0-1 1,0 1 0,0 0-1,-1-1 1,1 1 0,0 0-1,0-1 1,0 1 0,0 0-1,0-1 1,1 1 0,-1-1-1,0 1 1,0 0 0,0-1-1,0 1 1,1 0 0,-1-1-1,0 1 1,1-1 0,-1 1-1,0-1 1,1 1 0,-1-1-1,1 1 1,-1-1 0,1 1-1,-1-1 1,1 0 0,-1 1 0,1-1-1,-1 0 1,1 1 0,0-1-1,0 1 1,3 1 230,0 0 0,-1-1 0,1 1 0,0 0 0,0-1 0,4 1 0,3-1-28,1 0-1,-1-1 1,0 0 0,0-1-1,0 0 1,0-1 0,0 0-1,0 0 1,-1-2 0,1 1 0,-1-1-1,0-1 1,0 0 0,12-7-1,-12 5-219,0 1-1,-1-1 1,0-1-1,0 1 1,-1-1-1,0-1 0,-1 0 1,1 0-1,-2 0 1,1-1-1,-1 0 1,-1-1-1,6-14 1,-9 22-71,-1 1 0,0-1 0,-1 0 0,1 1 0,0-1 0,-1 0 1,1 0-1,-1 1 0,0-1 0,0 0 0,0 0 0,0 0 1,-1 1-1,1-1 0,-1 0 0,1 0 0,-1 1 0,0-1 1,0 1-1,0-1 0,-1 1 0,1-1 0,-1 1 0,1-1 0,-1 1 1,0 0-1,0 0 0,0 0 0,-2-2 0,0 2-6,1 0 1,-1 1-1,0-1 0,1 1 1,-1 0-1,0 0 0,0 0 0,0 0 1,0 1-1,0-1 0,0 1 0,0 0 1,0 1-1,0-1 0,1 1 0,-1-1 1,0 1-1,0 0 0,0 1 0,-4 1 1,-6 3 0,1 1-1,0 1 1,1 0 0,-1 1 0,2 0 0,-1 0 0,1 1 0,-13 17 0,12-13 6,1 0 0,0 1 0,1 0 1,1 1-1,1 0 0,-11 28 0,16-37-7,1-1 0,1 1-1,-1 0 1,1 0 0,0 0-1,1 0 1,0 0 0,0 0-1,1 8 1,0-11-5,-1-1 1,1 1-1,0 0 0,1-1 1,-1 1-1,1-1 0,-1 0 0,1 1 1,0-1-1,0 0 0,1 0 1,-1 0-1,0-1 0,1 1 1,0 0-1,0-1 0,0 0 0,5 4 1,2-1-77,-1-1 0,1 0 0,0-1 0,0 0 0,0 0 0,0-1 0,1-1 0,-1 0 0,1 0 0,18-1 0,-7-2-191,-1 0-1,0-2 0,0 0 1,28-9-1,6-9-89,-4-10-127</inkml:trace>
</inkml:ink>
</file>

<file path=ppt/ink/ink4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48.964"/>
    </inkml:context>
    <inkml:brush xml:id="br0">
      <inkml:brushProperty name="width" value="0.05" units="cm"/>
      <inkml:brushProperty name="height" value="0.05" units="cm"/>
    </inkml:brush>
  </inkml:definitions>
  <inkml:trace contextRef="#ctx0" brushRef="#br0">1 24 17212,'0'0'59,"0"0"0,0 0-1,0 0 1,1-1 0,-1 1 0,0 0 0,0 0 0,0 0 0,0 0 0,1 0 0,-1 0 0,0 0 0,0 0 0,0 0 0,1 0 0,-1 0-1,0 0 1,0-1 0,0 1 0,0 0 0,1 0 0,-1 1 0,0-1 0,0 0 0,0 0 0,1 0 0,-1 0 0,0 0 0,0 0 0,0 0-1,0 0 1,1 0 0,-1 0 0,0 0 0,0 0 0,0 1 0,0-1 0,1 0 0,-1 0 0,3 10 1000,-4 18-70,1-25-557,-5 68 1723,1-22-1289,5 94-1,-1-135-794,1 0 0,1 0-1,-1 0 1,2 0 0,4 12 0,-7-19-57,1 1 0,0-1-1,-1 1 1,1-1 0,0 1 0,0-1 0,0 0-1,0 0 1,0 1 0,0-1 0,1 0 0,-1 0-1,0 0 1,0 0 0,1 0 0,-1 0 0,1-1-1,-1 1 1,1 0 0,-1-1 0,1 1 0,-1-1-1,1 0 1,0 1 0,-1-1 0,1 0 0,0 0-1,-1 0 1,1 0 0,-1 0 0,1 0 0,0-1-1,-1 1 1,3-1 0,1-1 6,0-1 1,1 0-1,-2 0 1,1 0-1,0 0 0,-1-1 1,1 0-1,-1 0 0,0 0 1,0 0-1,-1-1 1,1 1-1,-1-1 0,0 0 1,0 0-1,0 0 0,-1-1 1,3-8-1,-1 2-3,0 0 0,-1 0 0,0 0-1,-1-1 1,-1 1 0,0 0 0,-1-22 0,-1 27-15,0 0 0,-1 1 1,1-1-1,-2 1 1,-4-12-1,6 17-2,1 0 0,-1-1 0,0 1 0,1 0 0,-1 0 0,0 0 0,0 0 0,0 0 0,0 0 1,0 0-1,0 0 0,0 1 0,0-1 0,0 0 0,-2 0 0,2 1 0,0 0-1,0 0 1,0 0 0,0 0 0,0 0 0,0 0-1,0 0 1,1 0 0,-1 1 0,0-1-1,0 0 1,0 1 0,0-1 0,0 0-1,1 1 1,-1-1 0,0 1 0,0 0 0,1-1-1,-1 1 1,0-1 0,1 1 0,-1 0-1,1 0 1,-2 1 0,-1 2-2,1 0 1,-1 0-1,1 0 1,0 1-1,0-1 1,0 1-1,1-1 1,0 1-1,-1 0 1,2-1-1,-1 1 1,0 0-1,1 0 1,0 0-1,1 5 1,-1-8 1,0 1 0,1 0 0,-1 0 1,1 0-1,0-1 0,0 1 0,0 0 1,0-1-1,0 1 0,1-1 0,-1 1 1,1-1-1,-1 0 0,1 1 0,0-1 1,0 0-1,0 0 0,0-1 0,1 1 1,-1 0-1,0-1 0,1 1 0,-1-1 1,1 0-1,-1 1 0,1-1 0,3 0 1,5 1-4,0 0 0,1-1 0,-1 0 0,0-1 0,1-1 1,-1 0-1,1 0 0,-1-1 0,0 0 0,0-1 1,0 0-1,0-1 0,0-1 0,15-8 0,-10 5-10,0-2 0,-1 0 0,-1 0-1,0-1 1,0-1 0,-1 0 0,0-1-1,17-23 1,-23 25-1,1-1-1,9-22 1,-15 30 6,0-1 0,0 1-1,-1-1 1,0 0 0,0 1 0,0-1 0,0 0 0,-1 0 0,0 0 0,0-9 0,-1 13 6,1 1 0,0-1 0,0 0 0,0 0 1,-1 0-1,1 1 0,0-1 0,-1 0 0,1 0 0,0 1 0,-1-1 0,1 0 0,-1 1 0,1-1 1,-1 0-1,0 1 0,1-1 0,-1 1 0,0-1 0,1 1 0,-1-1 0,0 1 0,0-1 0,1 1 0,-1 0 1,0-1-1,0 1 0,0 0 0,1 0 0,-1 0 0,0 0 0,0 0 0,0 0 0,0 0 0,1 0 0,-1 0 1,0 0-1,0 0 0,0 0 0,0 0 0,1 1 0,-1-1 0,-1 1 0,-3 1-5,0 0 0,0 0 0,0 1 0,0 0 0,-6 4-1,-2 4 6,1 0 0,0 1-1,1 0 1,-13 17 0,17-20 11,1-1 1,1 1 0,-1 0 0,2 1 0,-1-1-1,1 1 1,-5 19 0,9-27-9,-1 0-1,1 0 1,0 1-1,0-1 1,0 0-1,0 0 1,0 0-1,0 1 1,0-1-1,1 0 1,-1 0-1,1 0 1,-1 0-1,1 0 1,0 0-1,0 0 1,0 0 0,0 0-1,0 0 1,1 0-1,-1-1 1,0 1-1,1 0 1,0-1-1,-1 1 1,1-1-1,0 0 1,-1 0-1,1 1 1,0-1-1,0 0 1,3 1-1,6 1-24,0 0 0,0 0 0,0-1 0,0 0 0,13 0 0,-7-1-21,119 20-260,-117-16 305,-1 0 0,1 2 0,-1 0 1,-1 1-1,19 11 0,-35-19 10,-1 0 0,0 0-1,0 0 1,1 0 0,-1 0 0,0 0 0,0 0-1,1 0 1,-1 0 0,0 0 0,0 0 0,0 0-1,1 0 1,-1 0 0,0 0 0,0 0 0,1-1-1,-1 1 1,0 0 0,0 0 0,0 0-1,1 0 1,-1 0 0,0-1 0,0 1 0,0 0-1,0 0 1,1 0 0,-1 0 0,0-1 0,0 1-1,0 0 1,0 0 0,0 0 0,0-1 0,0 1-1,0 0 1,0 0 0,1-1 0,-1 1 0,0 0-1,0 0 1,0-1 0,0 1 0,0 0 0,-1 0-1,1-1 1,2-15 191,-2 14-136,-1-32 172,-1 1 0,-2 0-1,-9-39 1,3 15-158,-4-13-393,14 69 280,0 1 0,0 0 0,0 0-1,0-1 1,0 1 0,0 0 0,0 0 0,0-1-1,0 1 1,1 0 0,-1 0 0,0-1-1,0 1 1,0 0 0,0 0 0,0 0 0,1-1-1,-1 1 1,0 0 0,0 0 0,0 0-1,1 0 1,-1-1 0,0 1 0,0 0 0,0 0-1,1 0 1,-1 0 0,0 0 0,0 0 0,1 0-1,-1 0 1,0-1 0,0 1 0,1 0-1,-1 0 1,0 0 0,0 0 0,1 0 0,-1 0-1,0 1 1,0-1 0,1 0 0,-1 0-1,0 0 1,0 0 0,1 0 0,-1 0 0,18 5-369,-14-3 393,1-1-96,1-1 0,-1 1 1,1-1-1,-1 0 1,10-2-1,14-2-349</inkml:trace>
</inkml:ink>
</file>

<file path=ppt/ink/ink4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8:50.974"/>
    </inkml:context>
    <inkml:brush xml:id="br0">
      <inkml:brushProperty name="width" value="0.05" units="cm"/>
      <inkml:brushProperty name="height" value="0.05" units="cm"/>
    </inkml:brush>
  </inkml:definitions>
  <inkml:trace contextRef="#ctx0" brushRef="#br0">52 56 17892,'-9'15'871,"0"0"0,2 1 1,0-1-1,-6 21 0,12-31-713,-1 1 0,1-1 0,0 1 0,0 0 0,1-1 1,0 1-1,0 0 0,0 0 0,1-1 0,-1 1 0,1 0 0,1-1 0,-1 1 0,1-1 0,5 11 0,-6-14-108,0 0 0,0-1-1,0 1 1,1 0 0,-1 0 0,1 0-1,-1-1 1,1 1 0,0-1-1,-1 1 1,1-1 0,0 0 0,0 0-1,0 1 1,0-2 0,0 1-1,0 0 1,1 0 0,2 0 0,-1 0 2,0-1 0,0 0 0,0 0 0,0-1 0,0 1 0,0-1 0,0 1 0,0-1 0,-1-1 0,7-1 0,0-2 34,1-1 1,-1 1-1,0-2 0,0 0 1,-1 0-1,14-14 0,-8 5 13,-1 0-1,-1-2 0,0 1 0,-1-2 0,-1 0 0,-1 0 1,-1-1-1,0 0 0,8-31 0,-24 83-68,-1 39 0,1-17-19,-54 324-1138,45-281 836,14-89 148,1-6 109,1-1 0,0 1 0,-1 0 1,1 0-1,0-1 0,0 1 0,0 0 0,0-1 0,0 1 1,0 0-1,0 0 0,1 3 0,5-3-353</inkml:trace>
</inkml:ink>
</file>

<file path=ppt/ink/ink4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9:13.677"/>
    </inkml:context>
    <inkml:brush xml:id="br0">
      <inkml:brushProperty name="width" value="0.05" units="cm"/>
      <inkml:brushProperty name="height" value="0.05" units="cm"/>
    </inkml:brush>
  </inkml:definitions>
  <inkml:trace contextRef="#ctx0" brushRef="#br0">9 208 13475,'-1'1'60,"0"0"-1,0 0 1,0 1 0,1-1 0,-1 0-1,0 0 1,1 0 0,-1 1 0,1-1-1,-1 0 1,1 0 0,0 1 0,0-1-1,-1 0 1,1 1 0,0-1 0,0 0-1,1 2 1,-1-2-14,0 0 0,1 0 0,-1 0 0,1-1 0,-1 1 0,1 0 0,-1-1 0,1 1 0,0 0 0,-1-1 0,1 1 0,0-1 0,-1 1 0,1-1 0,0 1 0,0-1 0,0 0 0,-1 1 0,1-1 0,1 1 0,6 0 189,-1 0-1,0 0 1,1 0-1,-1-1 1,10-1 0,725-29 2907,135-22-2261,2-23 181,-199 16 833,-494 39-702,-179 18-746,-15-1-245,-16 2-122,0 4-388,20-2 81,0 0 0,-1-1 0,1 1 0,0-1 0,-1 1 0,1-1 0,-1-1 0,1 1 0,-1-1 0,1 1 0,0-1 0,-8-3 1,5-3-389</inkml:trace>
</inkml:ink>
</file>

<file path=ppt/ink/ink4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9:07.901"/>
    </inkml:context>
    <inkml:brush xml:id="br0">
      <inkml:brushProperty name="width" value="0.05" units="cm"/>
      <inkml:brushProperty name="height" value="0.05" units="cm"/>
    </inkml:brush>
  </inkml:definitions>
  <inkml:trace contextRef="#ctx0" brushRef="#br0">298 53 15307,'0'-2'140,"0"0"-1,0 0 1,0 0-1,0 0 1,0 0 0,-1-1-1,1 1 1,-1 0-1,1 1 1,-1-1-1,0 0 1,1 0-1,-1 0 1,0 0 0,-1 0-1,1 1 1,0-1-1,0 0 1,-1 1-1,1-1 1,-1 1-1,1 0 1,-1-1 0,0 1-1,1 0 1,-1 0-1,0 0 1,0 0-1,0 1 1,0-1-1,0 0 1,0 1 0,0-1-1,0 1 1,0 0-1,0-1 1,-4 1-1,0 0 35,0 1-1,0-1 1,0 1-1,1 0 0,-1 1 1,0-1-1,0 1 1,1 1-1,-1-1 1,1 1-1,-11 6 1,1 4 3,-1 1 0,2 0 1,0 1-1,1 1 1,0 0-1,2 1 1,0 0-1,0 1 1,2 0-1,0 0 1,1 1-1,1 0 1,-7 32-1,13-46-128,0-1 0,0 1-1,1-1 1,0 1 0,-1-1-1,2 1 1,-1 0 0,0-1 0,1 1-1,0-1 1,2 8 0,-2-11-34,0 1 1,0 0 0,0-1-1,0 1 1,0-1-1,0 1 1,0-1-1,1 1 1,-1-1 0,1 0-1,-1 0 1,1 0-1,-1 0 1,1 0 0,0 0-1,-1 0 1,1 0-1,0-1 1,0 1-1,0-1 1,0 1 0,-1-1-1,1 0 1,0 1-1,0-1 1,0 0 0,0-1-1,0 1 1,2 0-1,6-2 13,1 0 0,-1-1 1,0 0-1,0 0 0,-1-1 0,1-1 0,-1 1 0,0-2 0,0 1 0,0-1 0,-1 0 0,13-13 0,0-2 17,-1 0 0,-1-2 0,20-30-1,-30 40-6,-2 4 21,0-1 1,-1 0 0,0 0 0,0-1 0,6-18-1,-11 18 83,-4 11 15,-11 17 49,4 2-120,1 0 0,1 1 1,-10 34-1,15-45-81,1 0-1,0 0 1,0 0 0,1 1-1,1-1 1,0 0-1,0 1 1,0-1 0,1 0-1,4 17 1,-4-23 0,0-1 0,0 1 0,0-1 0,0 1 0,0-1 0,1 0 1,-1 0-1,1 0 0,-1 1 0,1-1 0,0-1 0,0 1 0,0 0 0,0 0 1,0-1-1,0 1 0,0-1 0,0 0 0,4 2 0,-2-2 3,0 0 0,-1 0 0,1-1-1,0 1 1,0-1 0,-1 0 0,1 0 0,0 0 0,0-1-1,-1 0 1,1 1 0,4-2 0,2-2 13,1 0 0,-1-1 0,0 1 0,0-2 0,-1 0 0,1 0 0,-2 0 0,11-10 0,-2-1 6,-1 0 0,-1 0-1,0-2 1,-2 1 0,0-2 0,-1 0 0,-1-1 0,-1 0-1,14-41 1,-26 68-17,-25 104 31,26-103-43,-1 4 10,1 0 0,0 0 0,0-1 0,1 1 0,2 13 0,-2-22-5,1 0 1,-1-1-1,0 1 1,1-1-1,-1 1 1,1-1 0,0 1-1,-1-1 1,1 1-1,0-1 1,0 1-1,0-1 1,0 0-1,0 1 1,0-1 0,0 0-1,0 0 1,1 0-1,-1 0 1,0 0-1,1 0 1,-1 0-1,1-1 1,-1 1 0,1 0-1,-1-1 1,1 1-1,-1-1 1,1 0-1,0 1 1,-1-1-1,1 0 1,0 0 0,-1 0-1,1 0 1,0 0-1,-1-1 1,1 1-1,-1 0 1,1-1-1,0 1 1,2-2 0,5-1 7,-1 0 1,1-1 0,-1 0 0,0 0-1,0-1 1,-1 0 0,1-1 0,-1 1-1,11-13 1,5-6-15,25-36 0,-23 27-71,-48 96-102,16-48 203,2 1 1,-1 0-1,2 0 0,0 0 1,-2 24-1,6-38-50,0-1 0,0 1 0,0-1 0,0 0 1,0 1-1,0-1 0,0 1 0,0-1 0,1 0 0,-1 1 0,1-1 0,-1 1 1,1-1-1,-1 0 0,1 0 0,0 1 0,0-1 0,0 0 0,-1 0 0,1 0 1,0 0-1,0 0 0,0 0 0,1 0 0,-1 0 0,0-1 0,0 1 0,0 0 1,1-1-1,-1 1 0,0 0 0,1-1 0,-1 0 0,0 1 0,3-1 0,1 1-109,-1-1 0,1 0-1,0-1 1,-1 1 0,1-1-1,-1 0 1,0 0 0,1 0-1,-1-1 1,6-2 0,8-6-316</inkml:trace>
</inkml:ink>
</file>

<file path=ppt/ink/ink4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9:10.591"/>
    </inkml:context>
    <inkml:brush xml:id="br0">
      <inkml:brushProperty name="width" value="0.05" units="cm"/>
      <inkml:brushProperty name="height" value="0.05" units="cm"/>
    </inkml:brush>
  </inkml:definitions>
  <inkml:trace contextRef="#ctx0" brushRef="#br0">118 16 14371,'2'-2'671,"0"1"-435,-1 0-1,0-1 1,0 1 0,0 0-1,1 0 1,-1 0 0,0 0-1,1 0 1,-1 0 0,1 1-1,-1-1 1,1 0 0,1 0-1,-2 2-91,-1-1 0,1 1 0,-1 0-1,0-1 1,1 1 0,-1 0 0,0-1-1,0 1 1,1 0 0,-1-1 0,0 1-1,0 0 1,0 0 0,0-1 0,0 1-1,0 0 1,0-1 0,0 1 0,0 0-1,0 0 1,0-1 0,-1 2 0,-3 20 837,-62 237 2273,45-170-2803,-15 77 160,29-125-227,2 0 0,0 42 0,7-77 297,2-12-406,3-13-75,1-30-29,-1-1 1,-3 0-1,-4-86 0,0 131-171,0-8-15,0-1 1,-2 1-1,-3-20 1,8 48 0,2 0 1,0-1-1,1 1 1,11 20-1,-14-30 10,-1-1 0,2 0 0,-1 1-1,0-1 1,1 0 0,0-1 0,0 1 0,6 3 0,-8-5 3,1 0 0,0-1 0,-1 0 0,1 0 0,0 1 0,0-2 0,0 1 0,0 0 0,0-1-1,0 1 1,0-1 0,0 0 0,1 0 0,-1 0 0,5-1 0,3-3-32,-1 0-1,0 0 0,-1-1 0,1-1 0,-1 0 1,0 0-1,0 0 0,8-9 0,-7 5-49,0-1 1,-1 0-1,0 0 0,-1-1 0,0 0 0,0-1 0,-2 1 1,11-28-1,-33 89 91,2 1 0,3 0 1,-8 74-1,19-121 1,-1 0 0,1 0 0,0 0 0,1 0 0,-1 0 0,0 0 0,1 0 0,0-1 0,-1 1 0,1 0 0,1 0 0,-1 0 0,0-1-1,3 5 1,-3-6-4,0 0 0,1 0 0,-1 0 0,0 0 0,1 0 0,-1 0 0,0-1 0,1 1 0,-1 0 0,1-1 0,0 1 0,-1-1 0,1 0 0,-1 1 0,1-1 0,0 0 0,-1 0 0,1 0 0,-1 0 0,1 0 0,0 0 0,-1-1 0,1 1 0,-1 0 0,1-1 0,-1 0 0,1 1 0,1-2 0,3-1 6,0 0 1,0 0-1,0-1 1,0 0-1,0 0 0,-1-1 1,0 0-1,8-9 1,33-46 46,-45 58-56,32-48 37,-3-1 1,26-60-1,-52 98-37,-11 17 2,-10 16-10,3 7 10,1 0 0,2 1-1,1 0 1,1 1 0,1 0-1,2 0 1,-5 55 0,10-82-1,1-1 0,0 1 1,0 0-1,0 0 0,1-1 1,-1 1-1,0 0 0,1 0 1,-1-1-1,1 1 0,-1 0 0,1-1 1,0 1-1,0-1 0,-1 1 1,1-1-1,0 1 0,1-1 1,-1 0-1,0 1 0,0-1 1,2 1-1,-2-1 3,0-1 0,0 1 0,1-1 0,-1 0 0,0 1 0,0-1 0,1 0 0,-1 0 0,0 0 0,0 0 0,1 0 0,-1 0 0,0 0 0,0-1 1,1 1-1,-1 0 0,0-1 0,0 1 0,0 0 0,1-1 0,-1 0 0,0 1 0,0-1 0,0 0 0,0 1 0,0-1 0,0 0 0,0 0 0,1-2 0,-2 2 31,1 1-25,-3 5-3,2-4-8,0 1 0,0-1 0,-1 0 0,1 1 0,-1-1 0,1 0 0,-1 0 0,1 1 0,-1-1 0,1 0 0,-1 0 0,-2 2 0,2-2-1,4-3 1,-3 2-1,0-1-1,0 1 1,0 0 0,1 0 0,-1-1 0,0 1 0,0 0-1,1 0 1,-1 0 0,0 0 0,0 0 0,1-1 0,-1 1 0,0 0-1,1 0 1,-1 0 0,0 0 0,1 0 0,-1 0 0,0 0 0,0 0-1,1 0 1,-1 0 0,0 0 0,1 0 0,-1 0 0,0 1-1,1-1 1,-1 0 0,0 0 0,0 0 0,1 0 0,8-6-48,-4 6 48,0-1 0,0-1 1,0 1-1,-1 0 0,1-1 1,0 0-1,-1 0 0,1-1 1,-1 1-1,0-1 0,0 0 1,0 0-1,0 0 1,0-1-1,3-3 0,0 0-3,217-204-98,-222 209 90,0 0 0,0 0 1,1 0-1,-1 0 0,0 1 0,1-1 0,5-1 0,-8 3 10,0 0 0,0 0-1,1 0 1,-1 0 0,0 0-1,1 0 1,-1 0-1,0 0 1,1 0 0,-1 0-1,0 0 1,0 0 0,1 0-1,-1 0 1,0 0-1,1 0 1,-1 1 0,0-1-1,0 0 1,1 0 0,-1 0-1,0 0 1,0 1-1,0-1 1,1 0 0,-1 0-1,0 1 1,0-1 0,0 0-1,3 18-30,-4 0 16,-1 0 0,-1 0 1,-1-1-1,-10 31 0,8-27 27,0 0 0,-5 33 1,11-54-10,0 0-1,0 1 1,0-1 0,0 0 0,0 1 0,0-1 0,-1 0 0,1 0 0,0 1 0,0-1 0,0 0 0,0 1 0,0-1 0,0 0 0,0 0 0,0 1-1,1-1 1,-1 0 0,0 0 0,0 1 0,0-1 0,0 0 0,0 0 0,0 1 0,0-1 0,1 0 0,-1 0 0,0 1 0,0-1 0,0 0 0,1 0-1,-1 0 1,0 1 0,0-1 0,0 0 0,1 0 0,-1 0 0,0 0 0,0 0 0,1 1 0,-1-1 0,0 0 0,1 0 0,-1 0 0,0 0 0,0 0-1,1 0 1,16-10 61,13-19-14,39-58-28,5-6-9,-59 81-25,-15 12 12,1 0 0,-1 0 0,0 0 0,1 0 0,-1-1 0,0 1 0,0 0 0,1 0 0,-1 0 0,0 0 0,1 0 0,-1 0 0,0 0 0,1 0 0,-1 0 0,0 0 0,1 0 0,-1 0 0,0 1 0,0-1 0,1 0 0,-1 0 0,0 0 0,1 0-1,-1 0 1,0 1 0,0-1 0,1 0 0,0 2-1,0 0 0,0 1-1,0-1 1,-1 0 0,1 0-1,-1 1 1,1-1 0,-1 0-1,0 1 1,0-1 0,0 4-1,-2 18-7,0 0 0,-11 44 0,5-34 2,33-59 101,11-24-58,-22 30-48,0-1 1,2 2-1,0 0 1,27-23-1,-43 41 11,1-1 1,-1 0-1,1 1 1,0-1-1,-1 1 1,1-1-1,0 1 0,0-1 1,-1 1-1,1 0 1,0-1-1,0 1 1,0 0-1,0-1 0,-1 1 1,1 0-1,0 0 1,0 0-1,0 0 1,0 0-1,0 0 1,0 0-1,-1 0 0,1 0 1,2 1-1,-2 0 0,-1 0 0,1 0-1,0-1 1,0 1 0,-1 0 0,1 0-1,-1 0 1,1 0 0,-1 0-1,1 0 1,-1 0 0,0 1 0,1-1-1,-1 0 1,0 0 0,0 2-1,1 7-12,-1 1-1,0-1 0,-3 14 0,0 2-42,-2 0-1,-1-1 0,-1 1 1,-11 24-1,10-39-1009,3-17-241,0-22 212,2-2 403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2.182"/>
    </inkml:context>
    <inkml:brush xml:id="br0">
      <inkml:brushProperty name="width" value="0.05" units="cm"/>
      <inkml:brushProperty name="height" value="0.05" units="cm"/>
    </inkml:brush>
  </inkml:definitions>
  <inkml:trace contextRef="#ctx0" brushRef="#br0">54 150 17348,'5'4'403,"0"1"0,1-1 0,0-1 0,0 1 1,0-1-1,0 0 0,0 0 0,1-1 0,-1 0 0,14 3 1,1-2 163,1 0 1,23 0-1,-20-2-217,-1-2 1,44-5-1,-59 4-318,0 0 0,0 0 0,0-1 0,0 0 1,-1 0-1,0-1 0,0 0 0,0-1 0,0 0 0,13-10 0,-19 13-30,0 0 0,0 0 0,0 0 0,0 0 0,0 0 0,-1-1 0,1 1 0,-1-1 0,1 1 0,-1-1 0,0 1 0,0-1 0,0 0 0,-1 1 0,1-1-1,0 0 1,-1 0 0,0 1 0,0-1 0,0 0 0,0-3 0,-1 2-3,0 1-1,0 0 0,0 0 1,0 0-1,-1 0 1,1 0-1,-1 0 1,0 0-1,0 0 0,0 0 1,0 1-1,-1-1 1,1 1-1,0 0 1,-1 0-1,0 0 1,-4-3-1,-3 0-5,1 0-1,-1 1 1,0 0 0,0 0 0,-1 1-1,1 1 1,-1 0 0,1 0 0,-1 1-1,0 1 1,1-1 0,-1 2-1,0-1 1,-12 4 0,5-1 18,1 0-1,0 2 1,0 0 0,0 1 0,0 1 0,1 1 0,-28 17-1,34-18 27,0 1 0,0 1 0,0-1-1,1 2 1,1-1 0,-14 20 0,19-25-17,0 1 0,1-1 0,0 0 0,0 1 0,0-1 0,1 1 0,0 0 0,0 0 0,-1 7-1,2-9-5,0-1-1,0 1 0,0 0 0,0-1 0,1 1 0,0 0 0,-1-1 0,1 1 0,0-1 0,0 1 0,0-1 0,1 1 0,-1-1 0,0 0 1,1 1-1,0-1 0,0 0 0,2 2 0,1 1-21,1-1-1,-1 0 1,1-1 0,0 1 0,0-1 0,1 0-1,-1 0 1,0-1 0,1 0 0,12 2 0,7 0-281,37 2-1,-61-6 279,72 2-77,141-15 0,-116 0-134</inkml:trace>
</inkml:ink>
</file>

<file path=ppt/ink/ink4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9:11.148"/>
    </inkml:context>
    <inkml:brush xml:id="br0">
      <inkml:brushProperty name="width" value="0.05" units="cm"/>
      <inkml:brushProperty name="height" value="0.05" units="cm"/>
    </inkml:brush>
  </inkml:definitions>
  <inkml:trace contextRef="#ctx0" brushRef="#br0">86 3 14755,'8'-3'5460,"-10"19"-2978,-16 33-1301,13-38-510,-9 27 133,2-10-297,1 2 0,1-1 0,2 1-1,-5 32 1,13-61-487,0 1-1,0-1 1,-1 0-1,1 0 1,0 1-1,0-1 1,0 0-1,0 0 1,1 0-1,-1 1 1,0-1 0,0 0-1,1 0 1,-1 0-1,1 1 1,-1-1-1,1 0 1,-1 0-1,1 0 1,0 0-1,-1 0 1,3 1-1,-2-1-6,0-1 0,0 1-1,0-1 1,0 0 0,0 0-1,1 1 1,-1-1 0,0 0-1,0 0 1,0 0 0,1 0-1,-1 0 1,0 0 0,0-1 0,0 1-1,0 0 1,1-1 0,0 0-1,7-3 18,0 0 0,0-1 0,-1 0 0,9-7 0,92-80-13,-77 64-79,0 0-1,69-43 1,-98 69 55,0 1 0,0-1 0,0 1 0,0 0 0,0 0 0,6-2 0,-9 3 6,1 0 0,-1 0 0,1 0 0,-1 0 0,1 0 0,0 0-1,-1 0 1,1 1 0,-1-1 0,1 0 0,-1 0 0,1 0 0,-1 0 0,1 1 0,-1-1-1,1 0 1,-1 1 0,1-1 0,-1 0 0,1 1 0,-1-1 0,1 0 0,-1 1 0,0-1-1,1 1 1,-1-1 0,0 1 0,1-1 0,-1 1 0,0-1 0,0 1 0,0-1-1,1 1 1,-1-1 0,0 1 0,0 0 0,0-1 0,0 1 0,0-1 0,0 1 0,0-1-1,0 1 1,0 0 0,0 0 0,-3 21 32,0 0-1,-1 0 1,-1 0-1,-1 0 1,-9 22 0,-7 24 189,19-57-188,0 0 0,1 1 0,0-1 0,1 0 0,0 13 0,1-24-44,0 0 0,0 0 0,0 0 1,-1 1-1,1-1 0,0 0 0,0 0 0,0 1 0,0-1 0,0 0 0,0 0 0,0 0 0,0 1 0,0-1 0,0 0 0,1 0 0,-1 1 1,0-1-1,0 0 0,0 0 0,0 0 0,0 1 0,0-1 0,0 0 0,0 0 0,1 0 0,-1 1 0,0-1 0,0 0 0,0 0 1,0 0-1,1 0 0,-1 0 0,0 1 0,0-1 0,0 0 0,1 0 0,-1 0 0,0 0 0,0 0 0,1 0 0,-1 0 0,0 0 0,0 0 1,9-9 8,4-16-14,-4 1-147</inkml:trace>
</inkml:ink>
</file>

<file path=ppt/ink/ink4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29:14.715"/>
    </inkml:context>
    <inkml:brush xml:id="br0">
      <inkml:brushProperty name="width" value="0.05" units="cm"/>
      <inkml:brushProperty name="height" value="0.05" units="cm"/>
    </inkml:brush>
  </inkml:definitions>
  <inkml:trace contextRef="#ctx0" brushRef="#br0">63 117 12571,'-59'2'3712,"59"-2"-3679,0 0-1,-1 0 0,1 0 0,0 0 0,0 0 0,0 0 0,0 0 0,0 0 0,0 0 0,0 0 0,0 0 0,-1 0 0,1 0 0,0 0 0,0 0 0,0 0 0,0 0 0,0 0 0,0 0 1,0 0-1,0 0 0,0 0 0,-1 0 0,1 0 0,0 0 0,0 1 0,0-1 0,0 0 0,0 0 0,0 0 0,0 0 0,0 0 0,0 0 0,0 0 0,0 0 0,0 1 0,0-1 1,0 0-1,0 0 0,0 0 0,0 0 0,0 0 0,0 0 0,0 0 0,0 0 0,0 1 0,0-1 0,0 0 0,0 0 0,0 0 0,0 0 0,0 0 0,0 0 0,0 0 0,0 0 0,7 8 729,11 4 3,2-4-366,0 0-1,1-2 1,-1 0 0,37 5-1,90 4 208,-116-13-463,548 6 572,0-41-597,476-72 38,-498 44 341,-518 59-411,7-2 187,-94 14-676,0-2 0,-56 2 0,81-9 148</inkml:trace>
</inkml:ink>
</file>

<file path=ppt/ink/ink4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6:33.437"/>
    </inkml:context>
    <inkml:brush xml:id="br0">
      <inkml:brushProperty name="width" value="0.05" units="cm"/>
      <inkml:brushProperty name="height" value="0.05" units="cm"/>
    </inkml:brush>
  </inkml:definitions>
  <inkml:trace contextRef="#ctx0" brushRef="#br0">405 41 10978,'-8'-1'170,"-115"-5"1119,108 6-1080,0 1 0,0 0 0,1 1 0,-1 1 0,1 0 0,-17 7 0,25-8-138,1 1-1,0 0 0,-1 1 0,1-1 1,1 1-1,-1 0 0,0 0 1,1 1-1,0-1 0,0 1 1,0 0-1,1 0 0,-1 0 0,1 0 1,0 1-1,-3 8 0,-2 10 9,1 0 0,-9 43 0,14-54-74,-18 106 145,5 0 1,5 1 0,9 184-1,6-231-11,3 1 0,2-1 0,5 0 0,37 115 0,-35-141-135,2-1 1,2-1-1,2-1 1,1-1 0,3-1-1,2-1 1,61 67-1,-44-62-10,76 61-1,-99-89 11,0-2-1,1-1 0,1-1 0,0-1 1,53 19-1,-68-29 11,0-1 0,0 0 0,1 0 0,-1-1 0,0 0 0,1-1 0,-1 0-1,1-1 1,-1 0 0,0 0 0,13-5 0,-9 2 25,0-1-1,-1-1 1,0 0-1,0-1 0,-1 0 1,0-1-1,14-12 1,9-12 128,-1-2-1,-2-1 1,51-73 0,-67 86-113,-14 20-48,125-179 229,-104 144-232,-3 0 0,0-1 0,15-48-1,-11 15 12,-4 0-1,13-93 0,-25 109-32,-3-1-1,-2 0 0,-8-92 1,2 122-23,-1 1 0,-2-1 0,0 2 0,-1-1 0,-2 1 0,0 0 0,-2 0 1,-24-39-1,16 34-6,-2 2 0,-1 0-1,0 2 1,-2 0 0,-1 2 0,-31-23 0,-340-225-319,383 262 252,-1 1 1,0 1-1,-1 0 0,0 1 0,-17-5 0,25 9 193,-1 1-1,1 0 1,0 0-1,-1 0 0,1 1 1,-1 0-1,1 0 1,-1 1-1,1 0 0,0 0 1,-1 1-1,1 0 1,-8 3-1,-44 25 453,38-29-185</inkml:trace>
</inkml:ink>
</file>

<file path=ppt/ink/ink4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6:34.754"/>
    </inkml:context>
    <inkml:brush xml:id="br0">
      <inkml:brushProperty name="width" value="0.05" units="cm"/>
      <inkml:brushProperty name="height" value="0.05" units="cm"/>
    </inkml:brush>
  </inkml:definitions>
  <inkml:trace contextRef="#ctx0" brushRef="#br0">761 65 10362,'-9'-7'233,"0"0"0,0 0 0,-1 1 1,0 0-1,-1 1 0,1 1 0,-1-1 0,0 2 0,0-1 0,0 1 0,-20-2 0,21 4-152,-1 0-1,1 1 1,-1 0 0,1 0-1,-1 1 1,1 1 0,0 0-1,0 0 1,-1 1 0,1 0-1,1 1 1,-1 0 0,-9 5-1,4 1-51,1 1-1,0 0 0,0 1 0,1 0 0,1 1 1,-13 16-1,-58 94-12,61-89-6,-28 46 1,-50 106-1,82-146 8,2 1-1,2 1 1,1 0-1,-13 85 0,17-49-3,4-1 0,3 1-1,3 0 1,4 0-1,3-1 1,4 0 0,2-1-1,5 0 1,29 78-1,-42-137-16,1 0 0,1 0 0,1-1 0,0 0 0,1-1 0,1 0 0,21 24 0,-27-34 0,0-1 0,0 1 0,0-1 0,0 0-1,1-1 1,0 1 0,-1-1 0,1 0 0,1-1-1,-1 1 1,0-1 0,0 0 0,1-1 0,-1 0-1,1 0 1,0 0 0,-1-1 0,1 1 0,-1-2-1,1 1 1,0-1 0,-1 0 0,1 0 0,10-5-1,-3 1 7,-1-1 0,-1 0 0,1-1 0,-1-1 0,0 0 0,-1-1 0,0 0 0,-1 0-1,1-1 1,11-16 0,9-14 24,40-69-1,-50 75-17,190-334 13,-172 287-53,-3-3-1,42-144 1,-68 188 9,10-72-1,-19 97 21,0 1 0,0-1 0,-2 1 0,0-1 0,0 1-1,-2-1 1,1 1 0,-9-23 0,7 29 0,-1-1 0,0 0 1,0 1-1,-1 0 0,0 0 0,0 1 1,-1 0-1,0 0 0,0 0 0,-1 1 1,0 0-1,0 1 0,-12-7 0,-13-5-47,-1 2-1,-42-14 1,62 24 16,-34-10-87,-53-11-1,69 19 57</inkml:trace>
</inkml:ink>
</file>

<file path=ppt/ink/ink4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6:36.402"/>
    </inkml:context>
    <inkml:brush xml:id="br0">
      <inkml:brushProperty name="width" value="0.05" units="cm"/>
      <inkml:brushProperty name="height" value="0.05" units="cm"/>
    </inkml:brush>
  </inkml:definitions>
  <inkml:trace contextRef="#ctx0" brushRef="#br0">443 3 11634,'-10'-1'180,"0"0"-1,0 0 1,0 1-1,0 1 1,1-1-1,-1 2 1,0 0-1,0 0 1,1 0-1,-1 1 1,1 1-1,0-1 0,0 2 1,-13 6-1,11-3-102,0 0 0,0 1 0,1 0-1,0 0 1,1 1 0,0 1 0,0-1-1,1 1 1,-13 24 0,-8 25-7,3 1 0,3 1 0,2 0-1,-18 95 1,24-65-74,3 1-1,4 0 1,4 1-1,10 99 1,7-54-57,6-1 0,39 145 0,-15-142 36,-33-116 13,1 0 0,0-1-1,26 37 1,-29-50 7,-1-1 0,2 0 0,-1 0 1,1-1-1,1-1 0,0 1 0,0-1 0,0-1 0,13 7 1,-14-10 2,1 0 0,-1 0 1,1-1-1,0 0 0,0-1 1,0 0-1,0-1 0,0 0 1,0 0-1,1-1 0,-1-1 1,19-2-1,-7-2 7,1 0 1,-1-2-1,0 0 0,37-20 1,78-52 27,-109 60-31,0-1 0,-1-1 1,31-33-1,-43 37-3,0 0 0,-1-1 0,0-1 0,-2 0 0,20-41 0,-15 18 21,-1 0 0,-3-1 0,-1 0 0,-2-1 0,-2 0 0,-1 0 1,-3-1-1,-2-48 0,-3 58 9,-1 0-1,-3 1 1,0-1-1,-2 1 1,-2 1 0,-1-1-1,-1 1 1,-2 1-1,-2 0 1,-36-58 0,23 51 27,-2 1 0,-1 2 0,-2 1-1,-2 1 1,-1 2 0,-72-49 0,41 38-184,-2 4 0,-2 3 1,-100-38-1,109 56-128,50 16 62</inkml:trace>
</inkml:ink>
</file>

<file path=ppt/ink/ink4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9:51.332"/>
    </inkml:context>
    <inkml:brush xml:id="br0">
      <inkml:brushProperty name="width" value="0.05" units="cm"/>
      <inkml:brushProperty name="height" value="0.05" units="cm"/>
    </inkml:brush>
  </inkml:definitions>
  <inkml:trace contextRef="#ctx0" brushRef="#br0">323 40 12235,'-3'-3'316,"0"1"-1,-1-1 1,0 1 0,0 0 0,0 0 0,1 0 0,-2 1 0,1-1 0,0 1 0,0 0-1,0 0 1,-1 1 0,-6-1 0,4 1-23,-1 0-1,1 1 0,0 0 1,0 1-1,0-1 1,0 1-1,-11 5 0,4 0-23,1 0-1,1 0 1,-1 1-1,1 1 1,0 0-1,1 1 1,-14 14 0,15-12-166,1 1 1,1-1 0,0 2-1,1-1 1,0 1 0,1 0-1,1 0 1,0 0 0,1 1-1,0 0 1,1 0 0,1 0-1,0 25 1,1-14-70,2 1 0,0 0 1,2 0-1,1-1 0,2 1 0,15 47 1,-16-61-34,0 0 1,1 0 0,1 0 0,0 0 0,1-1 0,0 0 0,12 13-1,-16-21 5,-1 0 0,1-1 0,0 1 0,0-1 0,0 0 0,1 0 0,-1-1 0,1 1 0,0-1 0,-1 0 0,1 0 0,0-1 0,0 1 0,0-1-1,0 0 1,0 0 0,1-1 0,-1 0 0,0 0 0,0 0 0,0 0 0,0-1 0,7-1 0,-4-1 29,1 0 1,-1-1-1,0 0 1,0 0-1,0-1 1,0 0-1,-1 0 1,0-1-1,0 0 1,-1 0-1,1-1 1,-1 0-1,-1 0 1,10-15 0,0-1 101,-2-1 1,-1-1-1,15-42 1,-16 35 28,-2-1 1,-1 1-1,5-53 1,-11 66-95,-1-1-1,-1 0 1,0 1-1,-2-1 1,0 0 0,-2 1-1,-7-26 1,9 38-54,0 0 1,-1 1-1,0-1 1,-1 1-1,0-1 1,0 1 0,0 0-1,0 0 1,-1 1-1,0-1 1,0 1-1,-1 0 1,1 1-1,-1-1 1,0 1 0,0 0-1,-1 1 1,1-1-1,-1 1 1,-8-3-1,5 4-14,1 0 0,-1 0 0,0 0 0,0 2 0,0-1 0,0 1 0,0 0 0,0 1-1,0 0 1,0 1 0,0 0 0,1 1 0,-1 0 0,-10 4 0,8-1-76,-1 0 1,1 1 0,-16 11-1,24-15-70,0-1 0,0 1 0,1 0 0,0 1 0,-1-1 0,1 0 0,1 1 0,-1 0 0,0 0 0,1 0 0,0 0 0,0 0 0,-3 8 0,5-12 92,-1 1 1,1 0-1,0 0 0,0 0 1,0-1-1,0 1 0,0 0 1,0 0-1,0 0 0,0-1 0,0 1 1,0 0-1,0 0 0,0 0 1,1-1-1,-1 1 0,0 0 1,1 0-1,-1-1 0,0 1 1,1 0-1,-1-1 0,1 1 1,-1 0-1,1-1 0,-1 1 1,1-1-1,-1 1 0,1-1 0,0 1 1,-1-1-1,2 1 0,1 0-46,0 0-1,0 0 0,0-1 0,1 1 0,-1-1 0,0 0 1,0 0-1,5 0 0,33-4-765</inkml:trace>
</inkml:ink>
</file>

<file path=ppt/ink/ink4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9:52.116"/>
    </inkml:context>
    <inkml:brush xml:id="br0">
      <inkml:brushProperty name="width" value="0.05" units="cm"/>
      <inkml:brushProperty name="height" value="0.05" units="cm"/>
    </inkml:brush>
  </inkml:definitions>
  <inkml:trace contextRef="#ctx0" brushRef="#br0">210 13 12803,'-2'-2'123,"0"1"0,0 0 0,0-1 0,-1 1 0,1 0 0,0 0 0,-1 0 0,1 1 0,0-1 0,-1 0 0,1 1 1,-1 0-1,1-1 0,-1 1 0,1 0 0,-1 0 0,1 0 0,-1 1 0,1-1 0,-1 1 0,1-1 0,0 1 0,-1 0 0,1 0 0,0 0 0,-1 0 1,1 0-1,0 1 0,0-1 0,-3 3 0,-4 3 211,0 1 0,0 0 0,1 0 0,1 0 0,-11 14 1,8-5-143,0-1 0,2 1 0,0 1 1,0 0-1,2 0 0,0 0 0,1 1 1,1-1-1,1 1 0,-2 26 0,4-3-16,0-1-1,3 1 1,12 72-1,-7-75-54,18 56 0,-21-82-96,1-1-1,0 0 1,1 0 0,0 0 0,1-1 0,0 0 0,1 0 0,12 13 0,-17-20-1,1-1 0,0 0 1,0 0-1,0 0 1,0 0-1,0 0 0,1-1 1,-1 0-1,1 0 1,0 0-1,-1 0 0,1-1 1,0 0-1,0 0 1,6 1-1,-5-2 25,1-1 0,-1 1 0,1-1 0,-1 0 0,0-1 0,1 1 0,-1-1 0,0 0 0,0-1 0,8-4 0,2-3 89,-1 0 0,0-2 0,0 1 0,-1-2-1,-1 0 1,0-1 0,12-17 0,-7 6 47,0 0 0,-3-2 0,0 0-1,-1 0 1,-2-1 0,16-52 0,-22 56-110,-1 1 1,0-1-1,-2 0 0,-1 0 1,-1 0-1,0-1 0,-2 1 1,-1 0-1,-6-27 0,5 40-46,0 0-1,0 0 0,-1 0 0,-1 1 1,0-1-1,0 1 0,-1 0 1,0 1-1,-1-1 0,0 1 1,-16-15-1,18 19-19,-1 0 0,0 1-1,0-1 1,0 1 0,0 1 0,-1-1 0,0 1-1,1 1 1,-1-1 0,0 1 0,-1 0 0,1 1 0,0-1-1,0 1 1,-1 1 0,1 0 0,0 0 0,-1 0-1,-10 2 1,8 1-38,0-1 0,0 1 0,1 1 0,-1 0 0,1 0 0,0 1 0,0 0 0,-16 12-1,21-14-166,0 0 0,0 1 0,0 0 0,0-1 0,1 1 0,-1 1 0,1-1 0,0 0 0,0 1 0,1 0 0,-1-1 0,1 1 0,0 0 0,0 0 0,1 0 0,-1 1 0,1-1 0,0 8 0,2-5-460,5-10-190</inkml:trace>
</inkml:ink>
</file>

<file path=ppt/ink/ink4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08.091"/>
    </inkml:context>
    <inkml:brush xml:id="br0">
      <inkml:brushProperty name="width" value="0.05" units="cm"/>
      <inkml:brushProperty name="height" value="0.05" units="cm"/>
    </inkml:brush>
  </inkml:definitions>
  <inkml:trace contextRef="#ctx0" brushRef="#br0">744 48 11058,'-27'-10'593,"1"1"-1,-2 1 1,1 2-1,-1 0 1,-45-2-1,62 7-500,0 2 1,0-1-1,0 1 0,0 1 1,0 0-1,0 0 0,0 1 0,1 1 1,-1 0-1,1 0 0,0 1 0,0 0 1,1 1-1,-1 0 0,1 0 1,0 1-1,-9 9 0,-4 8 58,2 1 1,0 1-1,1 1 0,2 1 0,0 0 0,-18 47 1,3 6 40,-26 104 0,27-59-138,6 1-1,5 2 1,5-1 0,5 239 0,19-208-37,6 0-1,8 0 1,65 239 0,-72-340-15,3-1 1,3-1 0,1-1 0,39 64 0,-48-95-6,2-1-1,0 0 1,2-1 0,0 0 0,2-2 0,0 0 0,1-2 0,1 0 0,1-1 0,0-1 0,31 15 0,-40-25-1,0 0 0,1 0 1,0-2-1,0 1 1,0-2-1,0 0 1,30 1-1,-33-4 8,-1 0 1,1-1-1,0 0 1,-1-1-1,0-1 1,1 0-1,-1 0 1,0-1-1,-1 0 1,1-1-1,11-7 1,-4 0 35,0-1 0,-1-1 0,-1-1-1,0 0 1,-1-1 0,-1-1 0,22-33 0,-3-3 160,39-88 0,-18 15 46,-6-2-1,-5-3 0,-6-1 0,-6-1 1,23-218-1,-47 272-242,-4-1 1,-3 1-1,-3 0 1,-4 0-1,-29-136 0,24 168-49,-2 1-1,-3 0 0,-1 0 0,-2 2 1,-2 0-1,-2 2 0,-2 0 0,-1 2 1,-2 1-1,-54-54 0,59 69-53,0 2 0,-48-32 0,59 45 97,0 2 0,0-1 0,-1 2 0,0 0 0,0 0-1,0 1 1,-1 1 0,-18-3 0,30 7 13,0-1 0,0 1 0,0 0-1,0 0 1,-1 0 0,1 0 0,0 1 0,0-1-1,0 1 1,0 0 0,0 0 0,0 0 0,0 0-1,-3 2 1,-5 9 11</inkml:trace>
</inkml:ink>
</file>

<file path=ppt/ink/ink4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09.723"/>
    </inkml:context>
    <inkml:brush xml:id="br0">
      <inkml:brushProperty name="width" value="0.05" units="cm"/>
      <inkml:brushProperty name="height" value="0.05" units="cm"/>
    </inkml:brush>
  </inkml:definitions>
  <inkml:trace contextRef="#ctx0" brushRef="#br0">747 23 13731,'-2'-2'75,"0"0"0,0 0 0,0 0 0,0 1 0,0-1 0,0 1 0,0-1 0,-1 1 0,1 0-1,-1 0 1,1 0 0,0 0 0,-1 0 0,0 0 0,1 1 0,-1-1 0,1 1 0,-1 0 0,-3 0 0,-8-1 86,0 2 0,-18 2 0,10 0 28,1 1 1,0 1-1,0 1 1,0 1-1,1 1 1,0 0-1,-29 18 1,25-11-42,1 2 0,0 0 0,1 1-1,1 2 1,-23 26 0,14-8-12,1 2 0,2 0 0,2 2 0,2 0 0,1 2 0,-26 77 0,28-57-66,3 0-1,2 2 1,3-1 0,3 2 0,3-1-1,5 114 1,5-120-50,2 1 0,4-2 0,2 1 0,2-1 0,3-1 0,3-1 0,42 89 0,-46-115-10,2-1-1,1 0 0,1-2 1,1 0-1,2-1 1,49 45-1,-56-58 1,1-1 1,1 0-1,0-2 0,0 0 0,1-1 0,1 0 1,0-2-1,0-1 0,0 0 0,1-1 0,0-1 1,31 2-1,-30-6 29,0-1 0,0-1-1,0-1 1,0-1 0,-1-1 0,1-1 0,-1 0 0,0-2-1,0-1 1,-1 0 0,37-22 0,-19 6 81,-1-1 0,-1-2 0,-1-2 0,56-60-1,-50 43 36,-2-2-1,-3-2 1,-2-2-1,47-93 0,-42 60 46,-3-2-1,34-130 0,-54 154-129,-2 0 1,-4-1-1,-2 0 0,-2-1 0,-5-64 0,-2 94-51,-2 1-1,-1 0 0,-2 1 0,-1-1 0,-2 1 0,-1 0 0,-2 1 0,-1 1 1,-1-1-1,-2 2 0,-23-33 0,30 49-26,0 2 0,-2 0 0,0 0 0,0 0 0,-1 2 0,0-1 0,-1 2 0,0-1 1,0 2-1,-1 0 0,0 0 0,-1 2 0,0 0 0,0 0 0,0 1 0,0 1 0,-1 1 0,-21-3 0,9 5-85,-1 1 1,1 1-1,0 1 0,0 1 0,0 2 1,0 1-1,0 1 0,1 1 0,-33 15 1,7 2-743,1 1 1,2 3 0,-71 54-1,71-44 190,21-11-127</inkml:trace>
</inkml:ink>
</file>

<file path=ppt/ink/ink4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00.717"/>
    </inkml:context>
    <inkml:brush xml:id="br0">
      <inkml:brushProperty name="width" value="0.05" units="cm"/>
      <inkml:brushProperty name="height" value="0.05" units="cm"/>
    </inkml:brush>
  </inkml:definitions>
  <inkml:trace contextRef="#ctx0" brushRef="#br0">11 1909 11210,'0'0'100,"-1"0"-1,0 0 0,1 1 0,-1-1 0,1 0 0,-1 1 0,1-1 1,-1 1-1,0-1 0,1 1 0,-1-1 0,1 1 0,0-1 1,-1 1-1,1-1 0,-1 1 0,1-1 0,0 1 0,0 0 0,-1-1 1,1 1-1,0 0 0,0-1 0,0 1 0,-1 0 0,1-1 0,0 1 1,0 0-1,0-1 0,0 2 0,0 27 3199,1-23-173,8-69-391,54-673-1813,-10 149-936,-44 406 39,16-138-175,-13 244 43,-13 98-40,2-13-410,-1 1 0,0-1 1,-4 19-1,4-29 528,0 0 0,0 0 0,0 1 0,0-1 0,0 0 0,0 0 0,0 0 0,0 0 0,0 1 0,0-1 0,0 0 0,0 0 0,-1 0 0,1 0 0,0 0 0,0 0 0,0 1 0,0-1 0,0 0 0,0 0 0,0 0 0,0 0 0,-1 0 0,1 0 0,0 0 0,0 0 0,0 0 0,0 1 1,0-1-1,-1 0 0,1 0 0,0 0 0,0 0 0,0 0 0,0 0 0,-1 0 0,1 0 0,0 0 0,0 0 0,0 0 0,0 0 0,-1 0 0,1 0 0,0 0 0,0 0 0,0-1 0,0 1 0,0 0 0,-1 0 0,1 0 0,0 0 0,0 0 0,0 0 0,0 0 0,0 0 0,0 0 0,0-1 0,-1 1 0,-4-7-434,1-5-256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6.107"/>
    </inkml:context>
    <inkml:brush xml:id="br0">
      <inkml:brushProperty name="width" value="0.05" units="cm"/>
      <inkml:brushProperty name="height" value="0.05" units="cm"/>
    </inkml:brush>
  </inkml:definitions>
  <inkml:trace contextRef="#ctx0" brushRef="#br0">174 16 18004,'-1'-1'67,"0"0"1,0-1-1,-1 1 1,1 0-1,0 0 1,-1 0-1,1 0 1,-1 0-1,1 0 1,-1 0-1,1 1 1,-1-1-1,0 1 1,1-1-1,-1 1 1,0-1-1,1 1 1,-1 0-1,0 0 1,1 0-1,-1 0 1,0 0-1,0 0 1,1 0-1,-1 1 1,0-1-1,1 1 1,-1-1-1,0 1 1,1-1-1,-2 2 1,-3 0 18,1 1-1,-1 0 1,1 0 0,0 0 0,0 0 0,0 1 0,1 0 0,-6 5-1,2 1-41,1 0 0,0 0 0,1 1 0,0 0 0,0 0 0,2 1 0,-1-1 0,1 1 0,-2 13 0,1-5-53,2 1-1,0 0 1,2 0-1,1 33 1,0-47-2,1-1 1,-1 1-1,2 0 1,-1 0-1,1-1 1,3 10-1,-4-14 9,0-1 0,-1 1 1,1-1-1,0 0 0,0 1 0,0-1 1,0 0-1,0 1 0,0-1 0,0 0 0,1 0 1,-1 0-1,0 0 0,1 0 0,-1 0 0,0 0 1,1-1-1,-1 1 0,1 0 0,-1-1 1,1 1-1,0-1 0,-1 0 0,1 1 0,0-1 1,-1 0-1,1 0 0,0 0 0,-1 0 0,1 0 1,2-1-1,1-1 22,1 0 0,0 0 1,-1 0-1,1-1 0,-1 0 0,0 0 1,1 0-1,-2-1 0,1 0 0,0 0 1,-1 0-1,0 0 0,1-1 1,2-4-1,6-9 220,-1-1 1,15-29-1,-26 48-234,6-12 192,-1-1 1,0 1 0,0-1 0,-2-1-1,1 1 1,3-26 0,-15 54 212,-2 16-425,6-20-2,1 0-1,0 0 1,1 0-1,0 0 1,2 16-1,-1-26 11,0 1 1,0 0-1,0 0 0,0 0 1,1 0-1,-1-1 0,1 1 0,0 0 1,-1-1-1,1 1 0,0 0 1,0-1-1,0 1 0,0-1 0,0 1 1,0-1-1,1 1 0,-1-1 1,0 0-1,1 0 0,-1 0 0,1 0 1,-1 0-1,1 0 0,0 0 1,-1 0-1,1-1 0,0 1 0,0 0 1,-1-1-1,1 0 0,0 1 0,0-1 1,0 0-1,0 0 0,-1 0 1,1 0-1,0 0 0,0-1 0,2 1 1,11-4-65,0 0 1,-1 0 0,1-2 0,-1 1 0,0-2-1,0 0 1,20-14 0,-22 13 11,0 0 0,1 1 1,-1 1-1,2 0 0,-1 0 0,1 2 1,0-1-1,20-2 0,-33 7 59,1-1-1,-1 1 0,1 0 1,-1 0-1,1 1 1,-1-1-1,1 0 0,-1 0 1,1 1-1,-1-1 1,1 1-1,-1-1 0,1 1 1,-1 0-1,0-1 1,1 1-1,-1 0 0,0 0 1,0 0-1,0 0 1,1 0-1,-1 0 0,0 0 1,-1 1-1,1-1 1,0 0-1,0 0 0,0 1 1,-1-1-1,1 1 1,0-1-1,-1 1 1,0-1-1,1 3 0,1 5 94,-1 1 0,-1-1 0,1 0-1,-3 17 1,1-7 99,1-18-166,0 0 0,0 1 0,0-1 0,0 0 0,0 0 0,0 1 0,0-1 0,0 0 0,0 1 0,0-1 0,1 0 0,-1 0-1,0 0 1,1 1 0,-1-1 0,1 0 0,0 0 0,-1 0 0,1 0 0,0 0 0,0 0 0,-1 0 0,1 0 0,0 0 0,2 1 0,-1-2 0,-1 0 0,1 0 1,0 0-1,0-1 0,0 1 1,-1 0-1,1-1 1,0 0-1,-1 1 0,1-1 1,0 0-1,-1 0 0,1 0 1,-1 0-1,1 0 0,-1 0 1,1 0-1,0-2 1,29-23 151,-22 17-227,1 0 1,0 1-1,0 0 1,1 0-1,0 1 1,1 1-1,-1 0 1,17-6 0,-26 11 20,-1 1 0,1-1 1,-1 1-1,1-1 0,-1 1 1,1 0-1,0 0 0,-1 0 1,1 0-1,0 0 1,-1 0-1,1 1 0,-1-1 1,1 0-1,-1 1 0,1-1 1,-1 1-1,1 0 0,-1-1 1,1 1-1,-1 0 0,0 0 1,1 0-1,-1 0 1,0 0-1,0 0 0,0 0 1,0 0-1,0 1 0,0-1 1,0 0-1,0 1 0,1 1 1,0 3 57,0 0 1,-1 0-1,0 0 1,0 0-1,0 0 1,0 0 0,-1 9-1,-1-12 330,0-2-202</inkml:trace>
</inkml:ink>
</file>

<file path=ppt/ink/ink4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01.150"/>
    </inkml:context>
    <inkml:brush xml:id="br0">
      <inkml:brushProperty name="width" value="0.05" units="cm"/>
      <inkml:brushProperty name="height" value="0.05" units="cm"/>
    </inkml:brush>
  </inkml:definitions>
  <inkml:trace contextRef="#ctx0" brushRef="#br0">41 453 12899,'-5'8'503,"-23"41"772,27-47-1152,0 1 0,0 0 0,0 0 0,0 0 0,0 0 0,0 0 0,1 0 0,0 0 0,-1 0 0,1 0 0,0 0 0,0 0 0,1 0 0,-1 0 0,2 3 0,-2-5-79,0-1 1,1 1-1,-1 0 1,0-1-1,1 1 1,-1 0-1,1-1 1,-1 1-1,1-1 0,-1 1 1,1-1-1,0 1 1,-1-1-1,1 1 1,0-1-1,-1 0 1,1 1-1,0-1 1,0 0-1,-1 1 0,1-1 1,0 0-1,0 0 1,-1 0-1,1 0 1,0 0-1,0 0 1,0 0-1,-1 0 1,3 0-1,0-1 59,-1 1 0,1-1 0,0 0 0,-1 0 0,1 0 0,0 0 0,4-3 0,4-5 131,1 0 1,-2-1-1,1 0 1,-1 0-1,-1-1 0,16-24 1,43-80 441,-64 105-630,56-112 299,29-51-145,-86 167-199,1 0-1,0 0 0,0 1 0,1-1 1,6-6-1,-10 11 0,-1 1 0,1 0-1,-1-1 1,1 1 0,0-1 0,-1 1 0,1 0 0,0-1-1,-1 1 1,1 0 0,0 0 0,0-1 0,-1 1-1,1 0 1,0 0 0,-1 0 0,1 0 0,0 0 0,0 0-1,-1 0 1,1 0 0,0 0 0,0 1 0,1 0-1,-1 0 0,0-1 1,0 1-1,0 0 0,0 1 1,0-1-1,0 0 0,0 0 0,0 0 1,-1 1-1,1-1 0,0 0 1,-1 0-1,1 1 0,-1-1 0,1 3 1,67 239-327,-35-120-263,-24-100 410</inkml:trace>
</inkml:ink>
</file>

<file path=ppt/ink/ink4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02.017"/>
    </inkml:context>
    <inkml:brush xml:id="br0">
      <inkml:brushProperty name="width" value="0.05" units="cm"/>
      <inkml:brushProperty name="height" value="0.05" units="cm"/>
    </inkml:brush>
  </inkml:definitions>
  <inkml:trace contextRef="#ctx0" brushRef="#br0">9 86 16003,'5'3'7032,"5"4"-6031,-9-7-991,0 0-1,-1 0 0,1-1 0,-1 1 1,1 0-1,-1-1 0,1 1 0,-1 0 0,1-1 1,-1 1-1,1-1 0,-1 1 0,0-1 1,1 1-1,-1-1 0,0 1 0,1-1 1,-1 1-1,0-1 0,0 0 0,1 1 0,-1-1 1,0 1-1,0-1 0,0 0 0,0 1 1,0-1-1,0 1 0,0-1 0,0-1 1,1-1 82,-1 0 0,1-1 0,-1 1 0,0-1 0,0 1 0,0-1 0,-1 1 0,1-1 0,-1 1 0,-2-7 0,3 10-83,0 0 0,0 0 0,-1 0 0,1 0 0,0 0 0,0 0 1,-1 0-1,1 0 0,0 1 0,0-1 0,0 0 0,-1 0 0,1 0 0,0 0 1,0 0-1,-1 0 0,1 0 0,0 0 0,0 1 0,0-1 0,0 0 0,-1 0 0,1 0 1,0 1-1,0-1 0,0 0 0,0 0 0,0 0 0,0 1 0,-1-1 0,1 0 1,0 0-1,0 0 0,0 1 0,0-1 0,0 0 0,0 1 0,-5 10 74,5-10-84,0 1-1,0-1 0,0 0 1,0 1-1,0-1 0,0 1 1,0-1-1,1 1 0,-1-1 1,0 0-1,2 3 1,-2-4 0,0 1-1,0-1 1,1 0 0,-1 1 0,0-1 0,0 0 0,1 0 0,-1 0 0,0 1 0,0-1 0,1 0 0,-1 0 0,0 0 0,1 0 0,-1 0 0,0 1 0,1-1 0,-1 0-1,0 0 1,1 0 0,-1 0 0,0 0 0,1 0 0,-1 0 0,0 0 0,1 0 0,-1 0 0,0 0 0,1 0 0,-1-1 0,2 0-1,0 0 1,0 0 0,0 0-1,0-1 1,0 1 0,0-1 0,-1 1-1,1-1 1,-1 1 0,1-1-1,-1 0 1,0 0 0,2-2-1,-3 3 2,13-24 41,-13 24-33,1 0 0,-1 0-1,1 0 1,-1 0-1,1 0 1,-1 0-1,0-1 1,0 1-1,0 0 1,1 0 0,-1 0-1,0 0 1,0-1-1,-1 1 1,1 0-1,0 0 1,0 0-1,0 0 1,-2-2 0,2 2-4,-1 1 0,1 0 1,-1 0-1,1 0 0,-1 0 1,1 0-1,-1 0 0,1 0 1,-1 0-1,1 0 0,-1 0 1,1 0-1,-1 0 0,1 0 1,-1 1-1,1-1 0,-1 0 1,1 0-1,-1 0 1,1 1-1,-1-1 0,1 0 1,-1 1-1,1-1 0,0 0 1,-1 1-1,1-1 0,0 0 1,-1 1-1,1-1 0,0 1 1,-1 0-1,-12 16 61,-16 36 73,27-48-180,-1 1 0,2-1 0,-1 0 0,0 1 0,1-1 0,0 1 0,0-1 0,0 10 0,4-17-522,4-11 412,4-16 49,-1-19-119</inkml:trace>
</inkml:ink>
</file>

<file path=ppt/ink/ink4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09.666"/>
    </inkml:context>
    <inkml:brush xml:id="br0">
      <inkml:brushProperty name="width" value="0.05" units="cm"/>
      <inkml:brushProperty name="height" value="0.05" units="cm"/>
    </inkml:brush>
  </inkml:definitions>
  <inkml:trace contextRef="#ctx0" brushRef="#br0">165 3 18484,'1'0'90,"-1"-1"0,1 1 1,-1 0-1,1 0 0,-1-1 0,1 1 1,0 0-1,-1 0 0,1 0 0,-1 0 0,1 0 1,0 0-1,-1 0 0,1 0 0,0 0 1,-1 0-1,1 0 0,-1 0 0,1 0 0,0 1 1,-1-1-1,1 0 0,-1 0 0,1 1 1,-1-1-1,1 0 0,0 1 0,0 0 29,0 0 0,-1 1 0,1-1-1,0 0 1,-1 0 0,1 0 0,-1 1 0,0-1-1,1 0 1,-1 1 0,0-1 0,0 3-1,0 7 369,0 0-1,-4 19 0,2-17-99,-1 30 38,1 0 0,7 66 0,-3-86-473,1-1 1,2 0-1,0 0 1,1 0 0,1-1-1,18 36 1,-25-55 25,18 27-323,-17-28 258,0 1 1,0-1-1,0 0 1,0 0-1,0 0 1,0 1-1,1-1 1,-1 0-1,0 0 1,1-1-1,-1 1 1,0 0-1,1 0 0,-1-1 1,1 1-1,-1-1 1,4 1-1,-5-1-21,1-1-1,-1 0 0,0 0 0,0 1 1,0-1-1,0 0 0,0 0 0,0 1 1,0-1-1,0 0 0,-1 0 0,1 1 1,0-1-1,0 0 0,-1 1 0,1-1 1,0 0-1,-1 1 0,1-1 0,0 0 1,-1 1-1,1-1 0,-1 0 0,-28-38-2045,-1 1 0,-48-48-1,62 69 1416,-21-21 2,10 11 2081,-31-39 1,100 67 4887,15 1-4858,-21-5-1232,1-1 0,-2-3 1,1 0-1,-1-3 1,0-1-1,-1-1 0,0-2 1,47-27-1,-49 24-406</inkml:trace>
</inkml:ink>
</file>

<file path=ppt/ink/ink4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0.193"/>
    </inkml:context>
    <inkml:brush xml:id="br0">
      <inkml:brushProperty name="width" value="0.05" units="cm"/>
      <inkml:brushProperty name="height" value="0.05" units="cm"/>
    </inkml:brush>
  </inkml:definitions>
  <inkml:trace contextRef="#ctx0" brushRef="#br0">302 51 14275,'1'-1'120,"-1"0"0,1 0 0,-1 0 0,1 0-1,-1 0 1,1-1 0,-1 1 0,0 0 0,1 0 0,-1 0 0,0-1 0,0 1 0,0 0-1,0 0 1,0-1 0,0 1 0,0 0 0,-1 0 0,1 0 0,0-1 0,-1 1 0,1 0-1,-1 0 1,1 0 0,-1 0 0,0-2 0,-1 2 66,0-1 0,0 1 0,0-1 0,0 1 0,0 0 0,0 0 1,0 0-1,0 0 0,0 0 0,-1 0 0,1 1 0,0-1 0,-3 0 0,-4 0 221,1 0 1,-1 1-1,1 0 0,-1 0 1,1 1-1,-1 0 0,-10 2 1,6 2-276,0-1 0,0 1 0,1 1 0,-1 1 0,1-1 0,0 2 0,1 0 0,0 0 0,0 1 0,1 0 0,0 1 0,1 0 0,0 1 0,-14 21 0,22-31-133,0 1 1,0 0-1,0-1 0,0 1 0,0 0 1,1-1-1,-1 1 0,1 0 0,-1-1 0,1 1 1,0 0-1,0 0 0,0 0 0,0 2 1,0-3-3,1 1 1,-1-1 0,1 0 0,-1 0 0,1 0 0,0-1 0,-1 1-1,1 0 1,0 0 0,0 0 0,-1 0 0,1-1 0,0 1-1,0 0 1,0-1 0,0 1 0,0 0 0,0-1 0,0 0 0,0 1-1,0-1 1,0 1 0,1-1 0,0 0 0,28 7-119,39 3 0,27 6-104,-85-14 193,-1 1 0,0 1 0,0 0 1,0 0-1,0 1 0,17 11 0,-25-14 30,0-1 0,0 1-1,0-1 1,0 1 0,-1 0-1,1 0 1,0 0 0,-1 0-1,1 0 1,-1 0 0,0 0-1,0 0 1,1 1 0,-2-1-1,1 0 1,0 1 0,0-1 0,-1 1-1,1-1 1,-1 3 0,0-1 10,0 0 0,-1 0 0,0 0 0,0 0 0,0-1 0,0 1 0,0 0 0,-1-1 0,0 1 1,1-1-1,-6 6 0,-4 5 63,0 0 0,-2-1 0,0 0 0,-21 16 0,21-18-34,-1-1 0,0 0 0,0-1 0,-1-1 0,-27 13 0,42-21-69,-1 0 1,0 0 0,1 0-1,-1 1 1,0-1 0,1 0-1,-1 0 1,0 0 0,1 0 0,-1 0-1,0 0 1,1 0 0,-1 0-1,0 0 1,0 0 0,1-1-1,-1 1 1,0 0 0,1 0-1,-1-1 1,1 1 0,-1 0-1,0-1 1,1 1 0,-1-1-1,1 1 1,-1 0 0,1-1-1,-1 0 1,1 1 0,0-1-1,-1 1 1,1-1 0,-1 1-1,1-1 1,0 0 0,0 1 0,-1-1-1,1 0 1,0 1 0,0-1-1,0 0 1,0 1 0,0-1-1,0 0 1,0 1 0,0-1-1,0 0 1,0-1 0,0-6-52,1 0 0,0 0 1,3-12-1,-3 13-49,8-36-309</inkml:trace>
</inkml:ink>
</file>

<file path=ppt/ink/ink4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1.542"/>
    </inkml:context>
    <inkml:brush xml:id="br0">
      <inkml:brushProperty name="width" value="0.05" units="cm"/>
      <inkml:brushProperty name="height" value="0.05" units="cm"/>
    </inkml:brush>
  </inkml:definitions>
  <inkml:trace contextRef="#ctx0" brushRef="#br0">18 174 16972,'1'19'1014,"-1"-1"0,-1 1 1,-1-1-1,-4 21 1,-2 34 663,7-34-801,7 69 1,-4-91-738,1-1 0,1 1 0,0 0 0,1-1 0,1 0 0,11 23 1,-15-35-120,1 0 0,-1 0 0,1 0 1,0 0-1,0-1 0,0 1 1,0-1-1,1 0 0,-1 0 0,1 0 1,0 0-1,0-1 0,0 1 0,0-1 1,0 0-1,0-1 0,1 1 1,4 1-1,-5-3-10,0 1 1,0-1-1,0 0 1,0 0-1,0 0 0,1-1 1,-1 0-1,0 1 1,0-1-1,0-1 0,0 1 1,0 0-1,-1-1 1,1 0-1,0 0 1,-1 0-1,1-1 0,-1 1 1,0-1-1,4-3 1,4-6 54,0-1 1,-1 0 0,0 0 0,-1-1-1,13-27 1,-22 41-64,0 0-1,0 0 1,0 1-1,0-1 1,0 0 0,0 0-1,0 0 1,0 0 0,0 0-1,0 0 1,0 0 0,0 0-1,1 0 1,-1 0-1,0 0 1,0 0 0,0 0-1,0 0 1,0 0 0,0 1-1,0-1 1,0 0 0,0 0-1,0 0 1,0 0 0,1 0-1,-1 0 1,0 0-1,0 0 1,0 0 0,0 0-1,0 0 1,0 0 0,0 0-1,0 0 1,0 0 0,1 0-1,-1-1 1,0 1 0,0 0-1,0 0 1,0 0-1,0 0 1,0 0 0,0 0-1,0 0 1,0 0 0,0 0-1,0 0 1,0 0 0,1 0-1,-1 0 1,0 0-1,0 0 1,0-1 0,0 1-1,0 0 1,0 0 0,0 0-1,0 0 1,0 0 0,0 0-1,0 0 1,0 0 0,0-1-1,2 14 70,-1 18-14,-1-31-54,0 14 11,-1-8-44,1 1-1,0-1 1,0 1 0,1 0 0,-1-1 0,2 1-1,3 12 1,-5-19-1,0 1 1,1-1-1,-1 1 0,0-1 0,1 1 1,-1-1-1,0 0 0,1 1 0,-1-1 0,1 0 1,-1 1-1,1-1 0,-1 0 0,1 0 1,-1 1-1,1-1 0,-1 0 0,1 0 0,-1 0 1,1 0-1,-1 0 0,1 0 0,-1 1 1,1-1-1,0 0 0,-1-1 0,1 1 0,-1 0 1,1 0-1,-1 0 0,1 0 0,-1 0 0,1-1 1,-1 1-1,1 0 0,-1 0 0,1-1 1,-1 1-1,1 0 0,-1-1 0,0 1 0,1 0 1,-1-1-1,1 1 0,-1-1 0,1 0 1,18-22-1792,-18 22 1723,16-25-2322,-2 0-1,21-45 0,-27 49 1629,11-43-1,-19 57 3050,-7 17-736,-7 18 354,7-13-1045,1 1-1,-5 23 1,9-32-714,0 0 1,1 0 0,-1 1-1,1-1 1,0 0-1,0 0 1,1 0-1,0 0 1,2 8-1,-2-12-106,-1-1-1,0 0 0,1 1 1,0-1-1,-1 0 1,1 1-1,0-1 0,-1 0 1,1 0-1,0 0 1,0 0-1,0 0 0,0 0 1,0 0-1,0 0 1,0 0-1,1-1 0,-1 1 1,0 0-1,0-1 1,1 1-1,-1-1 0,0 1 1,1-1-1,-1 1 1,0-1-1,1 0 0,-1 0 1,1 0-1,-1 0 1,0 0-1,1 0 0,-1 0 1,0 0-1,1-1 1,-1 1-1,2-1 0,0 0 19,0 0 1,0 0-1,0-1 0,0 1 0,0-1 0,0 0 0,0 0 0,0 0 0,-1 0 1,1 0-1,-1-1 0,0 1 0,0-1 0,3-4 0,-2 0 35,0 1-1,0 0 1,-1-1-1,0 0 1,-1 0-1,0 1 1,0-1-1,0-12 1,0 15-36,-1 0 0,0-1 0,-1 1 0,1 0 0,-1 0 0,0 0 0,0 0 0,0 0 0,0 0 0,-1 0 0,0 0 0,1 0 0,-1 0 0,-1 1 0,-3-6 0,6 9-25,-1-1 0,1 0 1,-1 1-1,1-1 0,-1 1 0,0-1 0,1 1 1,-1-1-1,0 1 0,1-1 0,-1 1 0,0 0 1,1-1-1,-1 1 0,0 0 0,0 0 0,0-1 1,1 1-1,-1 0 0,0 0 0,0 0 0,1 0 1,-1 0-1,0 0 0,0 0 0,0 1 0,1-1 1,-1 0-1,0 0 0,0 0 0,1 1 0,-1-1 1,0 0-1,0 1 0,1-1 0,-1 1 0,1-1 1,-1 1-1,0-1 0,1 1 0,-1-1 0,1 1 1,-1 0-1,1-1 0,-1 1 0,1 0 0,0-1 1,-1 1-1,1 0 0,0 0 0,-1-1 0,1 1 1,0 1-1,-2 2 0,1 0 0,0 0 0,0 0 0,0 0 0,0 1 0,1-1 0,-1 0 0,1 0 0,1 5 0,-1-8-2,0 0 1,0 0 0,0 0 0,0 0 0,0 0-1,1 0 1,-1 0 0,0 0 0,1 0-1,-1 0 1,1 0 0,-1 0 0,1 0-1,0 0 1,-1 0 0,1 0 0,0-1-1,0 1 1,-1 0 0,1 0 0,0-1 0,0 1-1,0-1 1,2 2 0,-2-2 0,0 0 1,1 0-1,-1 0 1,1 0 0,-1 0-1,1 0 1,-1-1-1,1 1 1,-1 0-1,1-1 1,-1 1-1,0-1 1,1 1 0,-1-1-1,2-1 1,4-2 5,-1-1 0,1 0 0,-1 0 0,0-1 0,6-8 0,12-18 2,-19 24-8,0 0 0,0 1 0,0-1 1,1 1-1,1 1 0,-1-1 0,1 1 0,0 0 0,11-6 0,-17 11-1,0 1-1,0 0 1,0-1-1,0 1 1,0 0-1,0-1 1,0 1-1,0 0 0,0 0 1,0 0-1,0 0 1,0 0-1,0 0 1,0 0-1,0 0 1,0 0-1,0 1 1,0-1-1,0 0 1,0 1-1,0-1 0,2 2 1,-1-1-1,-1 1 1,1-1-1,0 1 0,-1-1 1,0 1-1,1 0 1,-1 0-1,0-1 0,0 1 1,2 4-1,-1 0 3,0 1 0,0 0 0,0-1-1,-1 1 1,0 0 0,0 10 0,-1 4 101,-2 0 0,-9 40 0,11-60-93,-1 0-1,1 0 1,0 0 0,0 0-1,0 0 1,-1 0-1,1 0 1,0 0 0,0 0-1,0 0 1,1 0 0,-1 0-1,0 0 1,0 0-1,1 2 1,-1-3-5,1 0 0,-1 0 0,0 0-1,1 0 1,-1 0 0,1 0 0,-1 0 0,0 0 0,1 0 0,-1 0-1,0 0 1,1 0 0,-1 0 0,0 0 0,1 0 0,-1 0 0,0 0-1,1 0 1,-1-1 0,0 1 0,0 0 0,1 0 0,-1 0-1,0-1 1,0 1 0,1 0 0,-1 0 0,0-1 0,1 1 0,2-4 15,0 0 0,1 1 1,-1-1-1,-1 0 0,5-7 1,-3 0-6,1 0-1,-1-1 1,-1 1 0,0-1 0,-1 0 0,0 0 0,0-12 0,-1 4 3,-2 0-1,-1 0 0,0 0 1,-6-22-1,13 45-48,2-1 0,-1 0 0,0 0 0,7 1 1,-8-3 19,0 1 1,-1-1 0,1 0-1,0 0 1,-1 0 0,1-1-1,0 1 1,-1-1 0,1 0-1,-1-1 1,1 1 0,-1-1-1,0 0 1,5-3 0,-2 1-1,-1 0 1,0-1 0,0 0-1,0 0 1,0-1 0,-1 0-1,9-12 1,-5 3 6,0 0 0,-1 0 0,-1-1-1,0 0 1,-1-1 0,7-31 0,-3-16 4,-10 58-1,0 0 0,0 0 0,0 0 0,0 0 0,-1-1 0,0 1 0,0 0 0,-3-6-1,4 11 1,-1 0 0,1 0 0,0 1 0,-1-1 0,1 0 0,0 0 0,-1 1 0,1-1 0,-1 0 0,1 1 0,-1-1 0,1 1 0,-1-1-1,0 1 1,1-1 0,-1 1 0,0-1 0,0 0 0,0 1 0,1 0 0,0 0-1,-1 0 1,1 0 0,-1 0 0,1 0 0,-1 0-1,1 0 1,-1 1 0,1-1 0,-1 0 0,1 0-1,0 0 1,-1 0 0,1 1 0,-1-1 0,1 0-1,0 0 1,-1 1 0,1-1 0,0 0 0,-1 1-1,-1 1-1,0 1-1,1-1 0,-1 0 1,1 1-1,0-1 0,0 0 0,0 1 1,0-1-1,-1 5 0,-1 15-4,1 0-1,0 0 1,2 0-1,1 1 1,0-1 0,9 38-1,-4-30-7,2-1 0,1 0 0,2-1-1,20 41 1,-29-65 2,0 0-29,0 1 0,1-1 1,0 1-1,-1-1 0,1 0 0,1 0 1,-1-1-1,6 6 0,-5-9-238,-4-7 96,-4-9-78,-4-5 69,0 1 0,-2 0 0,-22-34 0,-44-50 103,-1-1 575,76 105-472,1-1 0,-1 0-1,1 1 1,0-1 0,-1 0-1,1 1 1,-1-1 0,1 0-1,0 0 1,0 1 0,-1-1 0,1 0-1,0 0 1,0 0 0,0 1-1,0-1 1,0 0 0,0 0 0,0-1-1,1 1-3,-1 1 0,0-1-1,1 1 1,-1 0 0,1-1-1,-1 1 1,0 0 0,1-1-1,-1 1 1,1 0 0,-1 0-1,1-1 1,-1 1 0,1 0 0,-1 0-1,1 0 1,-1 0 0,1-1-1,-1 1 1,1 0 0,0 0-1,0 0 1,39 6-107,-31-4-130,15 2-245,-1-2 1,36 1 0,-20-5 131</inkml:trace>
</inkml:ink>
</file>

<file path=ppt/ink/ink4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2.024"/>
    </inkml:context>
    <inkml:brush xml:id="br0">
      <inkml:brushProperty name="width" value="0.05" units="cm"/>
      <inkml:brushProperty name="height" value="0.05" units="cm"/>
    </inkml:brush>
  </inkml:definitions>
  <inkml:trace contextRef="#ctx0" brushRef="#br0">0 112 18780,'5'1'2337,"2"-1"-1497,7 0-272,4 2 1336,13 1-808,3-3-159,7 0-393,2-3-256,4-9-424,2-2-288,-6-6-961,-6-3 1185,-6-1-224,-4 2-152</inkml:trace>
</inkml:ink>
</file>

<file path=ppt/ink/ink4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2.622"/>
    </inkml:context>
    <inkml:brush xml:id="br0">
      <inkml:brushProperty name="width" value="0.05" units="cm"/>
      <inkml:brushProperty name="height" value="0.05" units="cm"/>
    </inkml:brush>
  </inkml:definitions>
  <inkml:trace contextRef="#ctx0" brushRef="#br0">2 1 18916,'-1'12'610,"1"1"-1,0 0 1,1 0-1,1 0 1,0 0-1,7 22 1,-1-2 281,5 31 128,4 16-29,38 119 1,-70-242-151,-17-44-231,27 74-594,-1 1 0,-1 0 1,0 0-1,-14-18 0,32 30-161,19 3 102,10 2 24,-32-5 153,2 1-340,0-1-1,0 0 0,19-3 1,-27 3 157,-1-1-1,1 1 1,0 0 0,-1-1-1,1 1 1,-1-1 0,1 1 0,-1-1-1,1 0 1,-1 1 0,0-1 0,1 0-1,-1 0 1,0 0 0,0 0-1,0 0 1,0-1 0,0 1 0,0 0-1,0-1 1,0 1 0,0 0-1,0-1 1,-1 1 0,1-1 0,0 1-1,-1-1 1,0 1 0,1-1-1,-1 1 1,0-4 0,0-1-380</inkml:trace>
</inkml:ink>
</file>

<file path=ppt/ink/ink4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3.800"/>
    </inkml:context>
    <inkml:brush xml:id="br0">
      <inkml:brushProperty name="width" value="0.05" units="cm"/>
      <inkml:brushProperty name="height" value="0.05" units="cm"/>
    </inkml:brush>
  </inkml:definitions>
  <inkml:trace contextRef="#ctx0" brushRef="#br0">1 200 13475,'21'-13'10309,"-15"10"-9887,0-1 0,0 1 0,0-1 0,-1-1 0,0 1 0,0-1 0,7-7 0,-3 1-298,0-1 1,-1 0-1,-1-1 0,0 0 0,-1 0 0,0 0 0,-1-1 0,6-20 0,-11 34-115,0-1-1,0 1 1,0 0 0,1-1 0,-1 1 0,0-1 0,0 1 0,0 0 0,0-1 0,0 1-1,0-1 1,0 1 0,0 0 0,0-1 0,0 1 0,0 0 0,0-1 0,-1 1 0,1-1-1,0 1 1,0 0 0,0-1 0,0 1 0,-1 0 0,1-1 0,0 1 0,0 0 0,0-1-1,-1 1 1,1 0 0,-1-1 0,-10 6 149,-10 19 1,8-5-143,1 0-1,1 2 1,1-1-1,0 1 1,2 1-1,0 0 1,-5 28-1,12-45-22,0-1-1,1 0 1,-1 1-1,1-1 1,1 8 0,-1-11 5,1 0 0,-1-1 0,0 1 0,0 0 0,0 0 0,1-1 0,-1 1 1,0 0-1,1-1 0,-1 1 0,0-1 0,1 1 0,-1-1 0,1 1 0,-1 0 1,1-1-1,-1 0 0,1 1 0,-1-1 0,1 1 0,0-1 0,-1 0 0,1 1 1,0-1-1,-1 0 0,1 1 0,0-1 0,-1 0 0,1 0 0,0 0 0,-1 0 1,1 0-1,0 0 0,0 0 0,-1 0 0,1 0 0,0 0 0,-1 0 0,1 0 0,0-1 1,-1 1-1,2-1 0,4-1-7,0 0 0,0-1 0,-1 0 0,1 0 0,-1-1 1,0 1-1,0-1 0,8-9 0,37-43-25,-32 35 29,-5 4 6,-8 10 1,0 0 0,0 1 0,1-1 1,0 1-1,0 1 0,0-1 0,1 1 0,0 0 1,12-6-1,-18 11-1,0 0 0,0-1 0,-1 1 0,1 0 0,0 0 0,0 0-1,0 0 1,0 1 0,0-1 0,0 0 0,0 0 0,0 1 0,0-1 0,0 0 0,-1 1 0,1-1 0,0 1 0,0-1 0,0 1 0,-1-1 0,1 1 0,0-1 0,-1 1 0,1 0 0,0-1 0,-1 1 0,1 0-1,-1 0 1,1 0 0,-1-1 0,0 1 0,1 1 0,13 35 14,-10-23-11,-3-10-2,1-1 0,-1 0-1,1 1 1,-1-1 0,1 0-1,0 0 1,0 0 0,0 0-1,1-1 1,-1 1-1,1-1 1,-1 1 0,1-1-1,5 3 1,-6-4-2,1 0 0,0 0 0,-1-1 0,1 1 0,0-1 0,-1 0 0,1 0 0,0 0 0,0 0 0,-1 0 0,1-1 1,0 1-1,0-1 0,-1 1 0,1-1 0,-1 0 0,1 0 0,-1 0 0,4-3 0,10-5 10,-1 0-1,27-23 1,-27 19-9,34-20 0,-49 33-2,1-1 1,-1 1 0,1-1-1,0 1 1,-1 0 0,1-1 0,0 1-1,-1 0 1,1-1 0,0 1 0,0 0-1,-1 0 1,1 0 0,0 0-1,0 0 1,-1 0 0,1 0 0,0 0-1,0 0 1,-1 0 0,1 0-1,0 0 1,-1 0 0,1 1 0,0-1-1,0 0 1,-1 1 0,1-1 0,0 0-1,-1 1 1,1-1 0,-1 1-1,1-1 1,0 2 0,1 1-3,0 0 0,-1 0 0,1 0 0,-1 1 0,0-1 1,1 6-1,-1-5 7,-1-1 1,1 1-1,1 0 1,-1-1 0,1 1-1,2 4 1,-4-8-1,1 1 1,-1-1-1,1 1 0,-1 0 1,1-1-1,0 1 0,-1-1 1,1 1-1,0-1 0,0 0 1,-1 1-1,1-1 1,0 0-1,0 1 0,0-1 1,-1 0-1,1 0 0,0 0 1,0 0-1,0 0 0,-1 0 1,1 0-1,0 0 1,0 0-1,0 0 0,0 0 1,-1-1-1,1 1 0,0 0 1,0 0-1,-1-1 0,1 1 1,1-1-1,10-6 50,0 0 1,0-1-1,-1 0 0,20-19 0,-16 13 4,27-18-1,-36 29-55,-1-1 0,1 1 1,-1 1-1,1-1 0,0 1 0,0 0 1,0 1-1,0-1 0,10 0 0,-8 2-9,-1 0 0,1 1 0,-1 0 0,1 0 0,-1 0 0,10 4 0,-9-3-2,17-4-323,-25 2 312,1 0 0,-1 0-1,1 0 1,-1 0 0,1 0-1,-1 0 1,0 0 0,1 0-1,-1 0 1,1 0 0,-1-1-1,1 1 1,-1 0 0,1 0-1,-1-1 1,0 1-1,1 0 1,-1 0 0,1-1-1,-1 1 1,0 0 0,1-1-1,-1 1 1,0-1 0,0 1-1,1 0 1,-1-1 0,0 1-1,0-1 1,1 1 0,-1-1-1,0 1 1,0-1 0,0 1-1,0-1 1,0 1 0,0-1-1,0 1 1,0-1 0,0 1-1,0-1 1,-1 0 9,0 0-1,0 1 1,1-1 0,-1 1-1,0 0 1,0-1 0,0 1-1,0 0 1,0 0 0,0-1-1,0 1 1,0 0 0,0 0-1,0 0 1,0 0 0,0 0-1,-2 1 1,0-1-42,-16 0-222</inkml:trace>
</inkml:ink>
</file>

<file path=ppt/ink/ink4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4.448"/>
    </inkml:context>
    <inkml:brush xml:id="br0">
      <inkml:brushProperty name="width" value="0.05" units="cm"/>
      <inkml:brushProperty name="height" value="0.05" units="cm"/>
    </inkml:brush>
  </inkml:definitions>
  <inkml:trace contextRef="#ctx0" brushRef="#br0">2 184 18188,'-1'2'3217,"5"-4"-2649,1 1 1624,6-4-1104,0-3-167,4 1-337,2-6-152,3 1-256,1-2-120,-3-2-376,2-1-400,-6-2-793,-3-2 1249,-5-4-256,-2-1-192</inkml:trace>
</inkml:ink>
</file>

<file path=ppt/ink/ink4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4.931"/>
    </inkml:context>
    <inkml:brush xml:id="br0">
      <inkml:brushProperty name="width" value="0.05" units="cm"/>
      <inkml:brushProperty name="height" value="0.05" units="cm"/>
    </inkml:brush>
  </inkml:definitions>
  <inkml:trace contextRef="#ctx0" brushRef="#br0">0 70 17956,'2'5'828,"0"1"1,-1-1-1,0 1 0,2 10 1,-3-12-585,0 0 0,1 0 0,-1 1 0,1-1 0,0 0 0,1 0 0,-1 0 0,1-1-1,-1 1 1,1 0 0,3 4 0,-3-5-217,0 0-1,0-1 0,1 1 1,-1 0-1,0-1 0,1 0 1,0 0-1,-1 1 0,1-2 0,0 1 1,0 0-1,0 0 0,0-1 1,1 0-1,-1 0 0,0 0 1,0 0-1,1 0 0,-1 0 1,1-1-1,-1 0 0,1 0 1,-1 0-1,0 0 0,1 0 0,-1-1 1,1 1-1,-1-1 0,0 0 1,1 0-1,-1 0 0,0-1 1,0 1-1,0-1 0,0 0 1,5-4-1,3-4 13,0 0 0,-2-1 1,1-1-1,-1 1 0,-1-2 0,0 1 1,-1-1-1,9-21 0,-16 34-37,0 1-1,0-1 0,0 0 1,0 0-1,0 0 0,0 0 1,0 0-1,0 0 0,0 0 1,0 0-1,0 0 0,0 0 1,0 0-1,0 0 0,0 0 1,0 0-1,0 0 0,0 0 1,0 0-1,0 0 1,0 0-1,0 0 0,0 0 1,0 0-1,0 1 0,1-1 1,-1 0-1,0 0 0,0 0 1,0 0-1,0 0 0,0 0 1,0 0-1,0 0 0,0 0 1,0 0-1,0 0 0,0 0 1,0 0-1,0 0 0,0 0 1,0 0-1,0 0 0,0-1 1,1 1-1,-1 0 0,0 0 1,0 13 27,-2 24-14,1-24-1,1-11-12,-1 19 12,3 37 0,-1-53-4,-1 0-1,1-1 1,0 1-1,0-1 1,0 1-1,1-1 0,-1 0 1,1 1-1,0-1 1,0 0-1,1 0 1,-1 0-1,1-1 1,5 7-1,-7-9 9,1 0 1,-1 0-1,1 0 0,-1-1 0,1 1 1,-1 0-1,1-1 0,0 1 1,-1-1-1,1 1 0,0-1 0,0 0 1,-1 1-1,1-1 0,0 0 1,-1 0-1,1-1 0,0 1 1,0 0-1,-1 0 0,1-1 0,0 1 1,-1-1-1,1 0 0,-1 1 1,1-1-1,-1 0 0,1 0 0,-1 0 1,1 0-1,-1 0 0,2-1 1,2-3 57,-1 1 1,1-1 0,-1 0 0,0 0 0,0 0 0,0 0 0,3-7 0,1-5 73,-1 0 0,0 0 0,-1 0 0,-1-1 0,0 0 0,-2 0 0,0-1 0,-1 1 0,0-23 0,-2 41-144,0-1-1,0 0 1,0 1-1,0-1 1,0 1-1,0-1 0,0 0 1,0 1-1,0-1 1,0 0-1,0 1 1,0-1-1,-1 1 1,1-1-1,0 0 0,0 1 1,-1-1-1,1 1 1,0-1-1,-1 1 1,1-1-1,0 1 1,-1-1-1,1 1 0,-1-1 1,1 1-1,-1 0 1,1-1-1,-1 1 1,1 0-1,-1-1 1,1 1-1,-1 0 0,1 0 1,-1-1-1,0 1 1,1 0-1,-1 0 1,0 0-1,1 0 1,-1 0-1,1 0 0,-1 0 1,0 0-1,1 0 1,-2 0-1,1 1-152,0-1 1,0 1-1,-1 0 0,1-1 0,0 1 0,0 0 1,0 0-1,0-1 0,0 1 0,0 0 0,1 0 0,-1 0 1,0 1-1,0-1 0,1 0 0,-1 0 0,0 0 1,1 0-1,0 1 0,-1-1 0,0 2 0,1-3 65,1 1 0,-1-1-1,0 0 1,0 1 0,0-1 0,0 0-1,1 1 1,-1-1 0,0 0 0,0 1-1,1-1 1,-1 0 0,0 0-1,0 1 1,1-1 0,-1 0 0,0 0-1,1 0 1,-1 1 0,0-1-1,1 0 1,-1 0 0,0 0 0,1 0-1,-1 0 1,0 0 0,1 0 0,-1 0-1,1 0 1,-1 0 0,0 0-1,1 0 1,-1 0 0,0 0 0,1 0-1,0 0 1,1 0-229,10 0-793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6.525"/>
    </inkml:context>
    <inkml:brush xml:id="br0">
      <inkml:brushProperty name="width" value="0.05" units="cm"/>
      <inkml:brushProperty name="height" value="0.05" units="cm"/>
    </inkml:brush>
  </inkml:definitions>
  <inkml:trace contextRef="#ctx0" brushRef="#br0">103 176 17820,'-1'4'356,"0"-1"1,0 1-1,0 0 1,0-1-1,1 1 1,0 0-1,0 4 1,0-8-316,0 1-1,0-1 1,0 1 0,0-1 0,0 1-1,0-1 1,1 1 0,-1-1 0,0 1-1,0-1 1,1 1 0,-1-1 0,0 0-1,0 1 1,1-1 0,-1 0 0,1 1-1,-1-1 1,0 0 0,1 1-1,-1-1 1,1 0 0,0 1 0,0-1 26,0 0 1,0 0-1,1 0 1,-1 0-1,0 0 0,1 0 1,-1 0-1,0 0 1,0 0-1,1 0 1,-1-1-1,0 1 1,2-1-1,6-3 6,0 0-1,0-1 1,0 0 0,0 0-1,-1-1 1,0 0-1,0 0 1,0-1 0,-1 0-1,0-1 1,0 1-1,-1-1 1,0-1 0,-1 1-1,1-1 1,-2 0-1,8-17 1,-11 23-58,0 1-1,-1 0 1,1 0-1,0-1 1,-1 1-1,0 0 1,1-1-1,-1 1 1,0-1-1,0 1 1,-1 0-1,1-1 1,0 1-1,-1-1 1,1 1-1,-1 0 1,0 0-1,0-1 1,0 1-1,0 0 1,0 0 0,0 0-1,0 0 1,-1 0-1,1 0 1,-1 0-1,0 1 1,1-1-1,-1 0 1,0 1-1,0-1 1,0 1-1,0 0 1,0 0-1,0 0 1,0 0-1,-1 0 1,1 0-1,0 1 1,-1-1-1,1 1 1,0-1-1,-1 1 1,1 0-1,0 0 1,-1 0 0,1 0-1,-1 0 1,1 1-1,0-1 1,-1 1-1,-3 1 1,-5 2 4,0 0 1,0 1 0,0 0-1,1 1 1,0 0 0,0 1-1,0 0 1,1 1 0,-15 14-1,16-14-11,1 1 1,0-1-1,0 1 0,1 0 0,0 1 0,0-1 0,1 1 0,0 1 0,1-1 0,-5 18 0,8-25-17,1 0-1,-1 0 1,1 0 0,-1 1-1,1-1 1,0 0-1,1 0 1,-1 1 0,0-1-1,1 0 1,0 0 0,0 0-1,0 0 1,0 0 0,0 0-1,0 0 1,1 0-1,2 4 1,-1-4-45,0 0 0,0 0-1,1 0 1,-1-1 0,0 1 0,1-1 0,0 0-1,-1 0 1,1 0 0,0-1 0,0 1 0,6 1-1,9 0-98,0 0 0,0-1 0,0-1 0,0-1-1,20-2 1,22-5-204</inkml:trace>
</inkml:ink>
</file>

<file path=ppt/ink/ink4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5.475"/>
    </inkml:context>
    <inkml:brush xml:id="br0">
      <inkml:brushProperty name="width" value="0.05" units="cm"/>
      <inkml:brushProperty name="height" value="0.05" units="cm"/>
    </inkml:brush>
  </inkml:definitions>
  <inkml:trace contextRef="#ctx0" brushRef="#br0">153 111 18348,'0'0'134,"1"-1"1,-1 1-1,0-1 1,0 1-1,0 0 0,-1-1 1,1 1-1,0 0 1,0-1-1,0 1 0,0-1 1,0 1-1,0 0 1,0-1-1,-1 1 1,1 0-1,0-1 0,0 1 1,0 0-1,-1 0 1,1-1-1,0 1 0,-1 0 1,1 0-1,0-1 1,0 1-1,-1 0 1,1 0-1,0 0 0,-1-1 1,1 1-1,0 0 1,-1 0-1,1 0 0,-1 0 1,-16 3 1859,-14 15-799,20-8-931,0-1-1,0 2 0,-16 18 0,23-22-210,-1-1-1,1 0 0,0 1 0,0 0 0,0-1 0,1 1 0,1 1 0,-5 13 0,7-21-47,0 1 0,0-1-1,0 1 1,0 0 0,-1-1 0,1 1 0,0 0-1,0-1 1,0 1 0,0 0 0,0-1 0,1 1-1,-1-1 1,0 1 0,0 0 0,0-1 0,1 1 0,-1 0-1,0-1 1,0 1 0,1-1 0,-1 1 0,1-1-1,-1 1 1,0-1 0,1 1 0,-1-1 0,1 1-1,-1-1 1,1 0 0,-1 1 0,2-1 0,-1 1 1,1-1 0,0 1 0,0-1 1,0 0-1,0 0 0,0 0 0,-1 0 1,1 0-1,0-1 0,0 1 0,2-1 1,8-3 9,0 0 0,18-10 0,-28 13-11,10-5 8,118-52 77,-113 52-72,0 1-1,0 0 0,1 1 1,-1 1-1,35-1 1,-51 4-1,0 0-1,0 0 1,0 0 0,0 0 0,-1 0 0,1 0 0,0 0 0,0 0 0,0-1-1,0 1 1,-1 0 0,1-1 0,0 1 0,0 0 0,-1-1 0,1 1-1,0-1 1,-1 1 0,1-1 0,0 1 0,-1-1 0,1 0 0,5-20 454,-6 19-463,1-11 135,0 0 1,-1 1-1,-1-1 1,0 0-1,-6-24 1,3 13-44,4 24-112,0 0 0,0-1 1,1 1-1,-1 0 0,0-1 0,0 1 0,1 0 0,-1 0 1,0-1-1,0 1 0,1 0 0,-1 0 0,0-1 0,1 1 0,-1 0 1,1 0-1,-1 0 0,0 0 0,1 0 0,-1-1 0,0 1 1,1 0-1,-1 0 0,1 0 0,-1 0 0,0 0 0,1 0 1,-1 0-1,1 0 0,-1 1 0,0-1 0,1 0 0,-1 0 0,0 0 1,1 1-1,17 2-497,-17-3 415,9 2-914,0 0 0,0-1-1,0 0 1,1-1 0,-1 0 0,11-2 0,-4-2-275</inkml:trace>
</inkml:ink>
</file>

<file path=ppt/ink/ink4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5.922"/>
    </inkml:context>
    <inkml:brush xml:id="br0">
      <inkml:brushProperty name="width" value="0.05" units="cm"/>
      <inkml:brushProperty name="height" value="0.05" units="cm"/>
    </inkml:brush>
  </inkml:definitions>
  <inkml:trace contextRef="#ctx0" brushRef="#br0">16 1 18508,'-7'102'3229,"3"-67"-2182,1 0 1,2 1-1,1-1 0,9 57 1,-8-87-958,0 0 1,1 0 0,-1 0-1,1 0 1,0 0-1,1-1 1,-1 1 0,4 3-1,-6-6-71,1-1 0,0 0 1,0 0-1,0 0 0,1 0 0,-1 0 0,0 0 0,0 0 0,0-1 1,1 1-1,-1 0 0,0-1 0,1 1 0,-1-1 0,1 1 0,-1-1 1,1 1-1,-1-1 0,0 0 0,1 0 0,-1 0 0,1 0 0,-1 0 0,1 0 1,-1 0-1,1-1 0,-1 1 0,1 0 0,-1-1 0,1 1 0,-1-1 1,2 0-1,4-3 48,0-1-1,0 1 1,-1-1 0,1 0 0,-1-1-1,0 0 1,6-7 0,37-50 446,-33 40-327,-4 9-87,30-42 388,49-85 1,-90 138-605,0 1 0,1-1-1,-1 1 1,0-1 0,0 1 0,-1-1 0,2-5-1,-2 7 64,0 1 0,0-1 0,0 0 0,-1 1 0,1-1 0,0 0 0,0 1 0,0-1 0,-1 0 0,1 1 0,0-1 0,-1 1 0,1-1 0,-1 0 0,1 1 0,0-1 0,-1 1 0,1-1 0,-1 1 0,1-1 0,-1 1 0,0 0 0,1-1 0,-1 1 1,1 0-1,-1-1 0,0 1 0,1 0 0,-1 0 0,0-1 0,1 1 0,-1 0 0,0 0 0,0 0 0,1 0 0,-2 0 0,-18-1-476,-1 0-191</inkml:trace>
</inkml:ink>
</file>

<file path=ppt/ink/ink4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6.358"/>
    </inkml:context>
    <inkml:brush xml:id="br0">
      <inkml:brushProperty name="width" value="0.05" units="cm"/>
      <inkml:brushProperty name="height" value="0.05" units="cm"/>
    </inkml:brush>
  </inkml:definitions>
  <inkml:trace contextRef="#ctx0" brushRef="#br0">0 0 17468,'17'28'2200,"3"-4"-1408,1-7-320,4-3 1009,-1-5-1009,-1-3-240,-6-1 24,-5-1-160,-4 0-304</inkml:trace>
</inkml:ink>
</file>

<file path=ppt/ink/ink4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6.982"/>
    </inkml:context>
    <inkml:brush xml:id="br0">
      <inkml:brushProperty name="width" value="0.05" units="cm"/>
      <inkml:brushProperty name="height" value="0.05" units="cm"/>
    </inkml:brush>
  </inkml:definitions>
  <inkml:trace contextRef="#ctx0" brushRef="#br0">59 278 14515,'-16'2'1009,"13"-2"-816,0 0 1,0 0-1,0 0 0,0 1 0,1-1 0,-1 1 1,0 0-1,0 0 0,1 0 0,-1 0 1,0 0-1,1 0 0,-3 3 0,4-4-139,1 0 0,0 1 0,0-1 0,0 0 0,0 0 0,0 1 0,0-1 0,0 0 0,0 0 0,0 1 0,-1-1 0,1 0 0,0 1 0,0-1 0,1 0 0,-1 0 0,0 1 0,0-1 0,0 0 0,0 1 0,0-1 0,0 0 0,0 0 0,0 1 0,0-1 0,1 0 1,-1 0-1,0 1 0,0-1 0,0 0 0,1 0 0,-1 0 0,0 1 0,0-1 0,0 0 0,1 0 0,-1 0 0,0 0 0,0 1 0,1-1 0,-1 0 0,0 0 0,1 0 0,-1 0 0,0 0 0,0 0 0,1 0 0,-1 0 0,0 0 0,1 0 0,16 2 1155,-4-3-816,-1 0-1,0-1 1,0 0 0,0-1 0,0 0-1,0-1 1,15-8 0,80-45 514,-88 46-738,-1 1-118,30-18-450,-1-1 0,67-55 0,-112 82 267,-1 1 55,1 0-1,-1 0 1,1 0 0,-1 0-1,1 0 1,-1-1 0,0 1-1,1-1 1,-1 1 0,0-1-1,0 1 1,0-1 0,0 0-1,0 1 1,-1-1 0,1 0-1,0 0 1,-1 0 0,0 1-1,1-1 1,-1 0 0,0 0-1,0 0 1,0 0 0,0 0-1,0-3 1,-7-3-659</inkml:trace>
</inkml:ink>
</file>

<file path=ppt/ink/ink4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7.617"/>
    </inkml:context>
    <inkml:brush xml:id="br0">
      <inkml:brushProperty name="width" value="0.05" units="cm"/>
      <inkml:brushProperty name="height" value="0.05" units="cm"/>
    </inkml:brush>
  </inkml:definitions>
  <inkml:trace contextRef="#ctx0" brushRef="#br0">13 82 17396,'-13'5'5458,"44"-8"-3232,104-26-571,-51 9-1238,136-13 0,-215 33-414,2-1 0,0 0-1,0 1 1,0 0-1,0 1 1,-1-1-1,9 3 1,-14-3-3,1 1 0,-1 0 0,0-1 0,1 1 0,-1 0 0,0-1 0,0 1 0,0 0 0,1 0 0,-1 0 0,0 0-1,0 0 1,0 0 0,-1 1 0,1-1 0,0 0 0,0 0 0,-1 1 0,1-1 0,0 0 0,-1 1 0,1-1 0,-1 1 0,0-1 0,0 0 0,1 1 0,-1-1 0,0 1 0,0-1 0,0 1 0,0-1 0,-1 1 0,1-1 0,-1 2 0,-4 21-4,-2 1 1,0-2 0,-2 1-1,-1-1 1,-21 36 0,0 4 23,18-35-87,2-1-519,-1-2 0,-1 0 1,-28 40-1,28-52 104,12-13 469,1 0 0,0 0 0,0 0 0,-1 1-1,1-1 1,-1 0 0,1 0 0,0 0 0,-1 0 0,1 0 0,0 0 0,-1 1-1,1-1 1,-1 0 0,1 0 0,0 0 0,-1 0 0,1 0 0,-1-1-1,1 1 1,0 0 0,-1 0 0,1 0 0,0 0 0,-1 0 0,1 0 0,-1-1-1,1 1 1,0 0 0,0 0 0,-1-1 0,1 1 0,0 0 0,-1 0-1,1-1 1,0 1 0,0 0 0,-1-1 0,1 1 0,-6-19-594</inkml:trace>
</inkml:ink>
</file>

<file path=ppt/ink/ink4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19.524"/>
    </inkml:context>
    <inkml:brush xml:id="br0">
      <inkml:brushProperty name="width" value="0.05" units="cm"/>
      <inkml:brushProperty name="height" value="0.05" units="cm"/>
    </inkml:brush>
  </inkml:definitions>
  <inkml:trace contextRef="#ctx0" brushRef="#br0">10 137 11466,'-1'-12'691,"0"-4"330,0 1 0,1 0 0,0-1 0,2 1 0,3-20 0,-5 35-915,0-1 1,1 0 0,-1 0 0,0 0 0,0 1 0,1-1 0,-1 0-1,0 1 1,1-1 0,-1 0 0,0 1 0,1-1 0,-1 0-1,1 1 1,0-1 0,0 0 0,0 1-36,-1 0 1,0 0-1,0 0 0,1 0 1,-1 0-1,0 0 0,1 0 1,-1 0-1,0 0 0,0 0 1,1 0-1,-1 1 0,0-1 1,0 0-1,1 0 0,-1 0 1,0 0-1,0 1 0,1-1 1,-1 0-1,0 0 0,0 0 1,0 1-1,0-1 0,1 0 1,-1 0-1,0 1 0,0-1 1,9 28 2027,3 91 548,-1-6-1859,-11-111-781,0 0 1,1 0-1,-1 1 1,1-1-1,-1 0 1,1 0-1,0 0 1,0 0-1,0 0 1,0-1-1,0 1 0,0 0 1,1 0-1,2 2 1,-3-3-8,0 0 0,1-1 1,-1 1-1,0-1 0,1 1 1,-1-1-1,1 1 0,-1-1 1,1 0-1,-1 0 0,1 0 0,-1 0 1,1 0-1,-1 0 0,0 0 1,1 0-1,-1-1 0,1 1 0,-1 0 1,1-1-1,-1 1 0,2-2 1,10-3-3,0 1 1,1 0 0,0 1 0,-1 1 0,1 0 0,0 0-1,0 2 1,0 0 0,24 2 0,-28 0 1,0 0 1,-1 1-1,1 0 0,0 0 1,-1 1-1,0 1 0,0-1 1,0 1-1,-1 1 0,0 0 1,0 0-1,0 0 0,0 1 1,7 10-1,-11-14 7,-1 1-1,0 0 1,0 0-1,-1 0 1,1 0 0,-1 0-1,0 0 1,0 1 0,0-1-1,-1 1 1,0 0-1,1-1 1,-2 1 0,2 8-1,-2-10 24,-1 1 0,1 0 0,-1-1 0,0 1 0,0 0 0,0-1 0,-1 0 0,1 1 0,-1-1 0,1 0 0,-1 1 0,0-1 0,-1 0 0,1 0 0,0-1 0,-1 1 0,0 0 0,1-1 0,-6 4 0,-4 2 81,-1 0 0,0-1 1,0 0-1,0-1 0,-1-1 1,0 0-1,0-1 0,-18 3 1,21-4-144,-1-1 0,1-1 1,0 0-1,-1-1 0,0 0 1,1-1-1,0 0 0,-1-1 0,1 0 1,0-1-1,-13-4 0,18 4-210,0 0 0,0-1 0,0 1 0,1-2 1,-1 1-1,1 0 0,0-1 0,0 0 0,0 0 0,1 0 0,0-1 0,0 0 0,-6-11 0,4 4-171,0-1-1,1 0 1,0 0-1,1-1 1,-3-20-1,0-19-727</inkml:trace>
</inkml:ink>
</file>

<file path=ppt/ink/ink4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0.021"/>
    </inkml:context>
    <inkml:brush xml:id="br0">
      <inkml:brushProperty name="width" value="0.05" units="cm"/>
      <inkml:brushProperty name="height" value="0.05" units="cm"/>
    </inkml:brush>
  </inkml:definitions>
  <inkml:trace contextRef="#ctx0" brushRef="#br0">0 106 20404,'4'-12'1929,"0"2"-1225,5 4-304,8-1 1000,5 0-303,10 1-521,1 0-256,9 0-456,-1 0-392,0-2-897,-1-1 1233,0-2-264,-2-1-128</inkml:trace>
</inkml:ink>
</file>

<file path=ppt/ink/ink4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0.487"/>
    </inkml:context>
    <inkml:brush xml:id="br0">
      <inkml:brushProperty name="width" value="0.05" units="cm"/>
      <inkml:brushProperty name="height" value="0.05" units="cm"/>
    </inkml:brush>
  </inkml:definitions>
  <inkml:trace contextRef="#ctx0" brushRef="#br0">72 106 15803,'4'55'1852,"1"0"-1,23 92 0,-16-88-995,52 208 1636,-62-263-1912,0-7-283,-2-10 15,-14-57 293,-3 0 0,-38-97 0,43 133-538,-1-5-23,-1 1 0,-2 0 0,-32-55-1,61 115-137,12 18 23,-21-35 66,0 0-1,1-1 1,-1 1 0,1-1 0,0 0 0,1-1-1,-1 1 1,8 3 0,-11-6 8,1 0 0,0 0 0,0 0-1,-1-1 1,1 1 0,0-1 0,0 1 0,0-1 0,0 0 0,-1 0 0,1-1-1,0 1 1,0 0 0,0-1 0,0 0 0,-1 1 0,1-1 0,0 0 0,-1 0-1,6-3 1,-2-1 22,1-1 0,0 1 0,-1-1 0,0 0-1,0 0 1,-1 0 0,0-1 0,0 0 0,0 0-1,-1-1 1,0 1 0,5-16 0,1-6 140,-2 0 0,6-34 1,-13 57-134,6 50 57,36 178-165,-33-186 79,1 0 0,2 0 0,35 66 0,-43-94-71,-1-1-1,1-1 0,1 1 0,-1-1 0,1 0 1,0 0-1,8 5 0,-13-9-3,0-1 1,1 0-1,-1 0 0,1 0 1,-1 0-1,1 0 1,-1 0-1,1 0 0,0-1 1,0 1-1,-1-1 1,1 1-1,0-1 0,0 1 1,-1-1-1,1 0 0,0 0 1,0 0-1,0 0 1,0 0-1,-1-1 0,1 1 1,0 0-1,0-1 0,-1 1 1,1-1-1,0 0 1,-1 0-1,1 1 0,0-1 1,-1 0-1,1 0 0,-1-1 1,0 1-1,1 0 1,-1 0-1,0-1 0,0 1 1,2-3-1,0-1-62,0-1 0,0 0 0,-1 1 1,0-1-1,0-1 0,0 1 0,1-8 0,3-26-586</inkml:trace>
</inkml:ink>
</file>

<file path=ppt/ink/ink4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0.919"/>
    </inkml:context>
    <inkml:brush xml:id="br0">
      <inkml:brushProperty name="width" value="0.05" units="cm"/>
      <inkml:brushProperty name="height" value="0.05" units="cm"/>
    </inkml:brush>
  </inkml:definitions>
  <inkml:trace contextRef="#ctx0" brushRef="#br0">57 269 13851,'14'15'2056,"-2"3"-1039,6 7-185,-1 2 984,-3 5-319,-3-1-97,-2 0-304,-3-5-184,-2-3-384,1-3-248,-5-14-592,-2-6-296,1-11-744,-4-6-1233,-2-12 2033,-2-8-424,-7-10-336</inkml:trace>
  <inkml:trace contextRef="#ctx0" brushRef="#br0" timeOffset="1">0 1 20748,'0'0'1833,"0"4"-1281,3 2-280,0 5 856,2-2-368,-1 2-776,4 1-464,1 1-752,4 0 1040,0 4-272,3 2-120</inkml:trace>
</inkml:ink>
</file>

<file path=ppt/ink/ink4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1.357"/>
    </inkml:context>
    <inkml:brush xml:id="br0">
      <inkml:brushProperty name="width" value="0.05" units="cm"/>
      <inkml:brushProperty name="height" value="0.05" units="cm"/>
    </inkml:brush>
  </inkml:definitions>
  <inkml:trace contextRef="#ctx0" brushRef="#br0">18 48 19412,'0'3'296,"0"-1"1,1 0-1,-1 0 0,0 1 0,0-1 0,0 0 0,0 0 1,-1 1-1,1-1 0,-1 3 0,0 0 242,-1 11 53,1 1 0,2 29 0,-1-40-553,1 0 0,0 0-1,0 0 1,1 0 0,-1 0 0,1-1 0,0 1 0,1 0 0,0-1 0,5 9-1,-7-12-13,0-1 0,0 0 0,0 1-1,1-1 1,-1 0 0,0 0 0,1 0 0,-1 0-1,0 0 1,1 0 0,-1 0 0,1-1-1,0 1 1,-1 0 0,1-1 0,0 0-1,-1 1 1,1-1 0,0 0 0,1 1-1,0-2 19,0 1 0,-1-1 0,1 1 0,0-1 0,-1 0 0,1 0 0,-1 0 0,1 0-1,-1 0 1,0-1 0,4-2 0,2-2 100,0 0-1,-1-1 1,0-1-1,-1 1 1,10-15-1,-7 9 39,-1 0-1,-1 0 0,6-16 0,-11 24-116,0 0 0,-1-1 0,1 1 0,-1-1 0,0 1 0,0-1 0,-1 0 0,0 1 0,0-1 0,0 0 0,-2-7 0,2 11-45,-1 1 0,1-1 1,-1 0-1,1 0 0,-1 1 1,0-1-1,0 0 0,0 1 1,0-1-1,0 1 0,0-1 0,0 1 1,-1 0-1,1-1 0,0 1 1,-1 0-1,1 0 0,-1 0 1,0 0-1,-1-1 0,-1 1 8,0 0 0,1 0 0,-1 0 0,0 0 0,0 0-1,0 1 1,1 0 0,-1 0 0,-5 0 0,-4 2-12,0 0 0,1 1-1,-1 0 1,-21 10 0,30-12-115,-25 13-199,28-13 193,0-1 0,0 1-1,0-1 1,0 1 0,0-1 0,0 1 0,0 0 0,0 0 0,1-1 0,-1 1 0,0 0 0,1 0-1,-1 0 1,0 0 0,1 0 0,-1 0 0,1 0 0,0 0 0,-1 0 0,1 0 0,0 0-1,-1 2 1,1-2 65,1-1 0,-1 1 0,0-1 0,1 1 0,-1-1 0,0 1 1,1-1-1,-1 1 0,1-1 0,-1 1 0,1-1 0,-1 0 0,1 1 0,0-1 0,-1 0 0,1 1 0,-1-1 0,1 0 0,0 0 0,-1 0 0,1 1 0,-1-1 0,1 0 0,1 0 0,-1 0-56,14 2-646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7.019"/>
    </inkml:context>
    <inkml:brush xml:id="br0">
      <inkml:brushProperty name="width" value="0.05" units="cm"/>
      <inkml:brushProperty name="height" value="0.05" units="cm"/>
    </inkml:brush>
  </inkml:definitions>
  <inkml:trace contextRef="#ctx0" brushRef="#br0">285 5 16003,'0'0'38,"0"0"-1,0 0 0,0 0 0,0 0 1,0 0-1,0 0 0,0 0 0,0 0 1,0-1-1,0 1 0,0 0 0,0 0 1,-1 0-1,1 0 0,0 0 0,0 0 1,0 0-1,0 0 0,0 0 0,0 0 1,0-1-1,0 1 0,0 0 0,0 0 1,0 0-1,0 0 0,0 0 0,1 0 1,-1 0-1,0 0 0,0 0 0,0 0 1,0-1-1,0 1 0,0 0 0,0 0 1,0 0-1,0 0 0,0 0 0,0 0 1,0 0-1,0 0 0,0 0 0,0 0 1,0 0-1,1 0 0,-1 0 0,0 0 1,0 0-1,0 0 0,0 0 0,0 0 1,0 0-1,0 0 0,0 0 0,0 0 1,0 0-1,1 0 0,-1 0 0,0 0 1,0 0-1,0 0 0,0 0 0,0 0 1,-11-2 881,-17 4 204,18 1-814,-1 0-1,1 1 1,0 1 0,0 0-1,1 0 1,-1 1 0,-15 13-1,5-3-132,1 2-1,-20 23 0,27-26-155,0 0 0,-10 18-1,17-26-67,1 1 0,1-1 0,-1 1 0,1 0 0,0 0 0,-3 16 0,6-24 36,0 1 1,0-1-1,0 1 1,0-1-1,0 1 1,0-1 0,0 1-1,0-1 1,0 1-1,0-1 1,1 1-1,-1-1 1,0 1-1,0-1 1,0 1-1,1-1 1,-1 1-1,0-1 1,1 1-1,-1-1 1,0 1-1,1-1 1,-1 0-1,0 1 1,1-1-1,-1 0 1,1 1-1,-1-1 1,1 0-1,-1 0 1,1 1-1,-1-1 1,1 0-1,-1 0 1,1 0-1,-1 0 1,1 0-1,-1 1 1,1-1-1,-1 0 1,1 0-1,-1 0 1,1-1-1,0 1 1,-1 0-1,1 0 1,27-7-371,-25 6 322,51-16-866,87-17 0,-123 31 800,1 0-1,-1 2 1,0 0 0,0 1 0,1 1-1,-1 1 1,0 0 0,0 1-1,18 6 1,-30-6 120,1-1 0,0 1 0,-1 0 0,1 1 0,-1-1-1,0 1 1,0 1 0,-1-1 0,7 7 0,-10-9 40,0 0 1,0 1-1,0 0 0,0-1 0,0 1 1,-1 0-1,1 0 0,-1 0 0,0 0 1,0 0-1,0 0 0,0 0 0,0 0 1,-1 0-1,1 1 0,-1-1 0,0 0 1,0 0-1,0 1 0,-1-1 0,1 0 1,-2 5-1,-1 1 125,-1 0 1,0-1 0,0 1-1,-1-1 1,0 0-1,-1-1 1,0 1-1,0-1 1,0 0-1,-1 0 1,-12 9-1,-9 5 637,-54 31-1,57-38-678,-1 0 1,0-2-1,-1 0 1,0-2 0,-36 8-1,61-17-152,0-1-1,0 1 1,0-1-1,0 1 1,0-1-1,0 0 1,0 0 0,0 0-1,0 0 1,0 0-1,0-1 1,0 1-1,0 0 1,0-1-1,0 0 1,0 1 0,0-1-1,-3-1 1,5 0 17,-1 1 1,0 0 0,1-1-1,-1 1 1,1-1 0,0 1-1,-1 0 1,1-1 0,0 1-1,0-1 1,0 1 0,0-1-1,0 1 1,0-1 0,0 1-1,0-1 1,1 1 0,-1-1-1,1 1 1,-1 0 0,1-1-1,-1 1 1,1 0 0,0-1-1,1-1 1,16-31-335</inkml:trace>
</inkml:ink>
</file>

<file path=ppt/ink/ink4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2.099"/>
    </inkml:context>
    <inkml:brush xml:id="br0">
      <inkml:brushProperty name="width" value="0.05" units="cm"/>
      <inkml:brushProperty name="height" value="0.05" units="cm"/>
    </inkml:brush>
  </inkml:definitions>
  <inkml:trace contextRef="#ctx0" brushRef="#br0">2 16 17108,'-1'-7'1917,"4"8"-561,10 17 125,17 33-267,10 26-230,43 119 0,12 86 29,-94-278-988,12 33 374,-8-30-20,-5-26 115,-32-159 441,9 56-713,15 77-177,-1-5-17,1-1-1,3 0 1,2-60-1,3 108-32,0 0-1,0 1 1,1-1-1,-1 1 1,1-1-1,-1 1 1,1 0-1,0-1 1,0 1-1,0 0 1,0-1-1,1 1 1,-1 0-1,1 0 1,-1 0-1,1 0 1,0 0-1,0 0 1,0 1-1,2-2 1,-2 2-6,0 0 0,-1 0 0,1 0 1,0 1-1,0-1 0,0 1 1,0-1-1,0 1 0,0 0 1,1 0-1,-1 0 0,0 0 1,0 0-1,0 0 0,0 1 1,0-1-1,0 1 0,0-1 0,0 1 1,0 0-1,-1 0 0,1 0 1,0 0-1,3 2 0,-2-1-3,0 0 0,-1 0-1,1 1 1,0-1 0,-1 0-1,0 1 1,1 0 0,-1 0-1,0-1 1,0 1 0,-1 1-1,1-1 1,0 0 0,-1 0-1,0 0 1,0 1 0,0-1-1,0 1 1,0 3 0,-1-2 15,0 1 1,0-1-1,-1 1 1,0 0-1,0-1 1,0 1-1,0-1 1,-1 0-1,0 0 1,0 1 0,-4 5-1,2-3-50,0-1-1,-1 0 1,0 0-1,-1 0 1,1 0 0,-1-1-1,0 0 1,-1 0-1,0 0 1,0-1 0,0 0-1,0-1 1,-1 0-1,0 0 1,-12 5-1,19-9-21,0 0 0,1 1 0,-1-1 0,0 0 0,0 0 0,0 1 0,1-1 0,-1 0 0,0 0 0,0 0 0,0 0 0,1 0-1,-1-1 1,0 1 0,0 0 0,0 0 0,1 0 0,-1-1 0,0 1 0,0 0 0,1-1 0,-1 1 0,0 0 0,1-1-1,-1 1 1,-1-2 0,2 1 28,0 1-1,0-1 1,0 0-1,0 0 1,0 0-1,0 1 1,1-1-1,-1 0 1,0 0-1,0 1 1,1-1-1,-1 0 1,0 0-1,1 1 1,-1-1-1,0 0 1,1 1-1,-1-1 1,1 1-1,-1-1 1,1 1-1,0-1 1,-1 1-1,1-1 1,0 1-1,-1-1 1,1 1-1,1-1 1,16-11-708</inkml:trace>
</inkml:ink>
</file>

<file path=ppt/ink/ink4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2.865"/>
    </inkml:context>
    <inkml:brush xml:id="br0">
      <inkml:brushProperty name="width" value="0.05" units="cm"/>
      <inkml:brushProperty name="height" value="0.05" units="cm"/>
    </inkml:brush>
  </inkml:definitions>
  <inkml:trace contextRef="#ctx0" brushRef="#br0">38 309 12395,'-32'-13'9816,"52"7"-8493,-6 4-1025,0-1-1,0-1 0,-1 0 0,1-1 0,-1 0 0,0-1 1,18-12-1,-25 14-206,0 1 0,0-2 1,0 1-1,-1-1 0,1 0 1,-1 0-1,-1 0 0,1-1 1,-1 0-1,0 1 0,0-2 1,-1 1-1,1 0 1,-2-1-1,1 1 0,3-12 1,-6 16-68,1 1 0,-1-1 1,0 1-1,0-1 1,1 1-1,-1-1 0,0 1 1,0-1-1,0 0 1,-1 1-1,1-1 1,0 1-1,0-1 0,-1 1 1,1-1-1,-1 1 1,0-1-1,1 1 1,-1 0-1,0-1 0,0 1 1,0 0-1,0 0 1,0-1-1,0 1 1,0 0-1,0 0 0,0 0 1,0 0-1,-1 0 1,1 0-1,0 1 0,-1-1 1,1 0-1,-1 1 1,-2-1-1,0 0 9,1 0 0,-1 1 0,0 0-1,0 0 1,0 0 0,0 0 0,0 1 0,0-1-1,1 1 1,-1 0 0,0 0 0,0 1 0,-5 2 0,0 1-15,0 1 0,-1 1 0,2-1 0,-1 2 0,1-1 0,0 1 0,1 0 0,0 1 0,0 0 0,1 0 0,-6 11 0,5-8-25,0 1-1,1 1 0,1-1 0,0 1 1,1 0-1,1 0 0,-4 28 0,6-39-19,1 0-1,0 0 1,0 1 0,0-1-1,0 0 1,0 0 0,1 0-1,-1 0 1,1 0-1,0 0 1,0 0 0,0 0-1,1 0 1,-1 0 0,0-1-1,1 1 1,2 2-1,-2-3-50,0-1 0,0 1-1,0-1 1,0 0 0,0 0-1,0 0 1,0 0 0,0-1 0,1 1-1,-1 0 1,0-1 0,0 1-1,1-1 1,-1 0 0,0 0-1,1 0 1,-1 0 0,0 0-1,1-1 1,-1 1 0,0-1-1,1 1 1,1-2 0,11-3-535,-1-1 0,1 0 1,-1-1-1,-1 0 0,0-1 1,0 0-1,0-2 0,20-18 0,-7 3-1416,-2-1-1,37-51 0,-51 63 1406,-1-1 0,-1 0 0,10-23 0,-15 30 1082,0 0 1,-1 0-1,1 0 1,-1-1-1,-1 1 0,0-1 1,0 1-1,-1-16 1,0 23-301,0 0 0,0 0 1,0 0-1,0 0 1,0 1-1,-1-1 0,1 0 1,0 0-1,-1 0 1,1 0-1,0 0 0,-1 0 1,1 1-1,-1-1 1,0 0-1,1 0 1,-1 1-1,1-1 0,-1 0 1,0 1-1,-1-2 1,1 2-77,1 0 1,-1 0 0,0 0 0,1 0 0,-1 0-1,0 0 1,1 0 0,-1 1 0,0-1 0,1 0-1,-1 0 1,1 1 0,-1-1 0,0 0 0,1 1-1,-1-1 1,1 0 0,-1 1 0,1-1-1,-1 1 1,1-1 0,0 1 0,-1-1 0,1 1-1,-1-1 1,1 1 0,0-1 0,0 1 0,-1 0-1,1-1 1,0 1 0,0-1 0,-1 2 0,-4 13 116,-1 1 1,2-1-1,0 1 1,1 0-1,1 0 1,0 1 0,1-1-1,1 0 1,0 0-1,1 1 1,1-1-1,1 0 1,8 28-1,-11-42-178,1 1-1,0-1 0,0 0 0,1 0 0,-1 1 0,0-1 0,1 0 0,-1 0 0,1 0 0,-1-1 0,1 1 0,0 0 0,0-1 0,0 1 0,3 1 0,-3-2-5,-1-1 1,0 1-1,1-1 1,-1 0 0,1 0-1,-1 0 1,1 1-1,-1-1 1,1-1-1,-1 1 1,0 0-1,1 0 1,-1-1 0,1 1-1,-1 0 1,1-1-1,-1 1 1,0-1-1,1 0 1,-1 1-1,0-1 1,0 0-1,0 0 1,0 0 0,1 0-1,0-2 1,4-3 28,-2 1 1,1-1-1,-1 0 1,0-1 0,0 1-1,-1-1 1,0 1-1,0-1 1,0 0 0,-1 0-1,2-12 1,0 0-166,-2 0 1,0 0-1,-2-25 1,0 40-135,0-1 0,0 1 0,0-1 1,0 1-1,-1-1 0,0 1 0,0 0 0,0 0 0,-1-1 0,1 1 0,-1 0 1,0 0-1,0 0 0,0 0 0,-1 1 0,1-1 0,-6-4 0,7 7-636</inkml:trace>
</inkml:ink>
</file>

<file path=ppt/ink/ink4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3.294"/>
    </inkml:context>
    <inkml:brush xml:id="br0">
      <inkml:brushProperty name="width" value="0.05" units="cm"/>
      <inkml:brushProperty name="height" value="0.05" units="cm"/>
    </inkml:brush>
  </inkml:definitions>
  <inkml:trace contextRef="#ctx0" brushRef="#br0">1 16 17076,'15'58'2017,"-3"1"1,7 78 0,4 24 122,-18-131-1823,-1-5 1,2 0 0,9 30 0,-6-42-131,-9-13-182,0 0 0,1 0 0,-1 0 0,0 0 0,1 0 0,-1-1 0,0 1 0,0 0 0,1 0-1,-1 0 1,0 0 0,0 0 0,1 0 0,-1 0 0,0 0 0,0-1 0,0 1 0,1 0 0,-1 0 0,0 0-1,0 0 1,0-1 0,1 1 0,-1 0 0,0 0 0,0-1 0,0 1 0,0 0 0,0 0 0,0 0 0,1-1-1,6-29 159,-3-66-66,-8-110-1,1 140-150,1 16-10,-1 19-230,4-52 1,-1 82 276,0 1 0,0-1-1,0 1 1,0-1 0,0 1 0,0-1-1,0 1 1,0-1 0,0 1 0,1-1-1,-1 1 1,0-1 0,0 1 0,0-1-1,1 1 1,-1-1 0,0 1 0,1 0-1,-1-1 1,0 1 0,1-1 0,0 1-1,6 4-313,5 16-48,-11-11 349,1 0-1,-2-1 1,1 1-1,-1 0 1,0 0-1,-1 0 1,0 0 0,0 0-1,-4 9 1,-2 7 29,-19 44 1,24-64-30,-2 4-164,0 0 0,-1 0 0,0 0 1,-10 14-1,15-23 166,0 0 1,0 0-1,0 0 1,0 1 0,0-1-1,-1 0 1,1 0-1,0 0 1,0 1-1,0-1 1,0 0 0,-1 0-1,1 0 1,0 0-1,0 1 1,0-1-1,-1 0 1,1 0-1,0 0 1,0 0 0,-1 0-1,1 0 1,0 0-1,0 0 1,-1 0-1,1 0 1,0 0-1,0 0 1,-1 0 0,1 0-1,0 0 1,0 0-1,-1 0 1,1 0-1,0 0 1,-4-10-327,4-17 37,6-10-167</inkml:trace>
</inkml:ink>
</file>

<file path=ppt/ink/ink4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3.775"/>
    </inkml:context>
    <inkml:brush xml:id="br0">
      <inkml:brushProperty name="width" value="0.05" units="cm"/>
      <inkml:brushProperty name="height" value="0.05" units="cm"/>
    </inkml:brush>
  </inkml:definitions>
  <inkml:trace contextRef="#ctx0" brushRef="#br0">1 1 18364,'4'1'1824,"-2"21"-1048,-2 7-263,0 11 911,1 2-352,1 6-312,1-2-96,2-8-231,-1-1-113,2-11-264,-1-6-128,-1-13-457,3-7-311,-3-7-616,-2-7 1144,-2-9-256,-2 0-240</inkml:trace>
</inkml:ink>
</file>

<file path=ppt/ink/ink4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4.224"/>
    </inkml:context>
    <inkml:brush xml:id="br0">
      <inkml:brushProperty name="width" value="0.05" units="cm"/>
      <inkml:brushProperty name="height" value="0.05" units="cm"/>
    </inkml:brush>
  </inkml:definitions>
  <inkml:trace contextRef="#ctx0" brushRef="#br0">0 151 15787,'5'4'238,"-1"-1"-1,1 0 0,-1-1 0,1 1 1,0-1-1,0 0 0,1 0 0,-1 0 1,0-1-1,0 1 0,1-1 0,-1-1 1,1 1-1,-1-1 0,1 0 0,-1 0 0,1-1 1,-1 1-1,1-1 0,-1-1 0,0 1 1,0-1-1,1 1 0,-1-2 0,0 1 1,0 0-1,8-7 0,0 0 172,1-1-1,-2-1 1,12-11 0,-18 16-268,-1 0 1,1-1-1,-2 1 1,1-1 0,-1 0-1,0 0 1,6-14-1,-10 19-113,1 1-1,-1 0 1,1 0-1,-1-1 0,1 1 1,-1 0-1,0-1 0,0 1 1,0 0-1,0-1 1,0 1-1,0 0 0,0-1 1,0 1-1,0 0 1,0-1-1,-1 1 0,1 0 1,-1-1-1,0-1 0,0 3-5,0-1-1,1 0 1,-1 1-1,0-1 1,0 1-1,0 0 0,0-1 1,0 1-1,1 0 1,-1 0-1,0-1 1,0 1-1,0 0 0,0 0 1,0 0-1,0 0 1,0 0-1,0 0 1,0 0-1,0 0 0,-1 1 1,-4 1 31,0-1 0,1 1 0,-1 1 0,1-1 0,0 1 0,0 0 0,-9 6 0,7-2-18,0 0 0,1 0 1,0 1-1,0 0 0,0 0 0,1 0 0,0 1 0,1-1 0,0 1 0,0 0 0,1 0 0,0 1 0,1-1 0,-2 13 0,4-18-35,-1-1-1,1 1 0,0 0 0,0 0 1,0-1-1,0 1 0,1 0 0,-1 0 1,1-1-1,0 1 0,0-1 1,0 1-1,1 0 0,-1-1 0,1 0 1,0 1-1,0-1 0,0 0 0,0 0 1,1 0-1,-1-1 0,1 1 0,0 0 1,0-1-1,0 0 0,0 0 1,0 0-1,0 0 0,1 0 0,-1 0 1,0-1-1,1 0 0,-1 1 0,1-1 1,0-1-1,-1 1 0,1 0 1,7-1-1,-1 0-303,1 0-1,-1-1 1,0 0 0,0-1-1,0 0 1,0-1 0,0 0-1,0 0 1,-1-1 0,0 0 0,16-10-1,6-6-476</inkml:trace>
</inkml:ink>
</file>

<file path=ppt/ink/ink4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5.514"/>
    </inkml:context>
    <inkml:brush xml:id="br0">
      <inkml:brushProperty name="width" value="0.05" units="cm"/>
      <inkml:brushProperty name="height" value="0.05" units="cm"/>
    </inkml:brush>
  </inkml:definitions>
  <inkml:trace contextRef="#ctx0" brushRef="#br0">18 116 12715,'0'-3'573,"0"0"1,-1 1-1,1-1 1,-1 1-1,1-1 0,-1 1 1,0-1-1,0 1 1,0 0-1,0-1 1,-2-2-1,2 5-499,1 0 0,0 0 0,0 0 0,0 0 0,-1 0 0,1 0-1,0 0 1,0 0 0,0 0 0,0 0 0,-1 0 0,1 1 0,0-1 0,0 0 0,0 0 0,0 0-1,-1 0 1,1 0 0,0 1 0,0-1 0,0 0 0,0 0 0,0 0 0,0 1 0,0-1 0,0 0-1,-1 0 1,1 0 0,0 1 0,0-1 0,0 0 0,0 0 0,0 1 0,-1 9 315,0 0 1,1 1-1,-1-1 1,2 1-1,2 14 1,13 54 281,-13-63-539,-1-9-81,3 19 172,17 46-1,-20-67-188,0 0 0,0 1 0,1-1 0,-1 0 0,1-1 0,0 1 0,1 0 1,-1-1-1,1 0 0,0 0 0,0 0 0,0 0 0,0-1 0,1 1 0,5 3 0,-8-7-13,0 1 0,0 0 0,0-1 1,0 1-1,0-1 0,1 1 1,-1-1-1,0 0 0,0 0 0,0 0 1,0 0-1,0 0 0,0 0 1,1-1-1,-1 1 0,0-1 0,0 0 1,2 0-1,-1-1 12,1 0 0,-1-1 0,1 1 0,-1-1 0,0 1 1,0-1-1,0 0 0,4-6 0,1-3 51,-1 0 1,0 0-1,-1 0 0,7-19 1,-5 5 6,-2 0 1,0 0-1,-2-1 1,-1 0-1,-1 0 0,-1 0 1,-1 0-1,-6-35 1,12 82-102,0 0 1,1-1 0,1 0-1,18 31 1,-25-48 12,0-1 0,-1 1 0,1-1 0,0 0 0,0 1 0,0-1-1,0 0 1,0 1 0,0-1 0,1 0 0,-1 0 0,0 0 0,0 0 0,1 0 0,-1 0 0,1-1 0,-1 1 0,1 0-1,-1-1 1,1 1 0,-1-1 0,1 0 0,-1 1 0,1-1 0,0 0 0,-1 0 0,1 0 0,0 0 0,-1 0 0,1 0-1,-1 0 1,1-1 0,0 1 0,-1-1 0,1 1 0,-1-1 0,1 0 0,-1 1 0,1-1 0,-1 0 0,0 0 0,1 0-1,-1 0 1,0 0 0,0 0 0,0 0 0,2-3 0,12-12 37,0-1 0,-2-1 0,12-19 0,-12 17-7,1 1 0,24-27 0,-37 44-32,1 0 0,0 1 0,-1-1 0,1 1 1,0 0-1,0-1 0,0 1 0,0 0 0,0 0 0,0 0 0,1 0 1,-1 0-1,0 1 0,4-1 0,-5 1-1,1 0 0,-1 0 0,1 0 0,-1 0 0,1 1 0,-1-1 0,1 0 1,-1 1-1,1-1 0,-1 1 0,0 0 0,1 0 0,-1-1 0,0 1 0,1 0 0,1 2 0,3 4 10,-1-1 1,0 1-1,0 1 0,-1-1 0,0 1 0,4 9 1,-1-3 37,7 28-3664,-10-38 3017,2-6-220</inkml:trace>
</inkml:ink>
</file>

<file path=ppt/ink/ink4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6.105"/>
    </inkml:context>
    <inkml:brush xml:id="br0">
      <inkml:brushProperty name="width" value="0.05" units="cm"/>
      <inkml:brushProperty name="height" value="0.05" units="cm"/>
    </inkml:brush>
  </inkml:definitions>
  <inkml:trace contextRef="#ctx0" brushRef="#br0">34 130 13427,'-3'7'1149,"-1"0"0,0 0 1,-1 0-1,-7 8 0,12-14-1098,-1-1 1,1 0-1,0 0 0,0 0 0,0 0 0,0 0 0,0 0 0,0 0 0,0 0 0,-1 0 0,1 0 0,0 0 0,0 0 0,0 0 0,0 0 0,0 0 0,0 0 0,0 0 0,-1 0 0,1 0 0,0 0 0,0 0 0,0 0 0,0 0 1,0 0-1,0 0 0,-1 0 0,1 0 0,0 0 0,0 0 0,0 0 0,0 0 0,0 0 0,0 0 0,0-1 0,0 1 0,-1 0 0,1 0 0,0 0 0,0 0 0,0 0 0,0 0 0,0 0 0,0 0 0,0-1 0,0 1 0,0 0 1,0 0-1,0 0 0,0 0 0,0 0 0,0 0 0,0-1 0,0 1 0,0 0 0,0 0 0,0 0 0,0 0 0,0 0 0,0 0 0,0 0 0,0-1 0,0 1 0,0 0 0,0 0 0,0 0 0,1-10 1064,2-5-215,0-1 1,2 1 0,12-28 0,-15 38-835,0 0 1,1 0-1,-1 0 1,1 1 0,0-1-1,1 1 1,-1 0-1,1 0 1,-1 0-1,1 0 1,1 1-1,-1-1 1,0 1-1,1 0 1,5-2-1,-8 4-62,1 0-1,-1 1 0,0 0 0,1-1 0,-1 1 1,0 0-1,1 0 0,-1 0 0,1 0 0,-1 0 1,0 1-1,1-1 0,-1 1 0,0 0 0,0-1 1,1 1-1,-1 0 0,0 0 0,0 1 0,0-1 1,0 0-1,0 1 0,0-1 0,-1 1 0,1 0 1,0-1-1,-1 1 0,1 0 0,-1 0 0,0 0 1,1 0-1,0 3 0,2 2-107,-1-1 1,0 1-1,-1 0 1,1 0-1,-1 0 1,0 0-1,-1 1 1,0-1-1,0 10 1,2-38-3267,-1-1 2531</inkml:trace>
</inkml:ink>
</file>

<file path=ppt/ink/ink4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6.736"/>
    </inkml:context>
    <inkml:brush xml:id="br0">
      <inkml:brushProperty name="width" value="0.05" units="cm"/>
      <inkml:brushProperty name="height" value="0.05" units="cm"/>
    </inkml:brush>
  </inkml:definitions>
  <inkml:trace contextRef="#ctx0" brushRef="#br0">1 285 15931,'4'5'347,"0"-2"-1,0 1 0,0 0 1,1-1-1,0 0 0,0 0 1,0 0-1,0-1 0,0 0 1,0 0-1,1 0 0,-1 0 1,1-1-1,-1 0 0,1 0 1,10 0-1,-10-1-116,0-1 0,1 0 1,-1-1-1,0 1 0,0-1 1,0 0-1,0 0 0,0-1 1,-1 0-1,1 0 0,-1 0 0,1-1 1,-1 0-1,9-8 0,-8 6-64,0-1 0,0-1 0,0 1-1,-1-1 1,0 0 0,0 0 0,-1 0-1,5-13 1,-8 18-126,0 0 0,0 0 0,-1 0 0,1-1 0,-1 1 0,0 0 0,0 0 0,0-1-1,0 1 1,0 0 0,-2-7 0,1 8-26,1 0-1,-1 0 1,0 0-1,-1 0 1,1 0-1,0 0 1,0 0 0,-1 1-1,1-1 1,-1 1-1,0-1 1,1 1-1,-1-1 1,0 1-1,0 0 1,0 0 0,0 0-1,0 0 1,-3-1-1,2 1-4,1 0 0,-1 0 0,0 0-1,0 1 1,1-1 0,-1 1 0,0 0-1,0 0 1,0 0 0,1 0 0,-1 0 0,0 0-1,0 1 1,1 0 0,-1-1 0,0 1-1,-4 2 1,3-1-4,0 1 0,1 0 0,-1-1 0,1 1 0,-1 0 0,1 1-1,0-1 1,0 0 0,0 1 0,-2 4 0,-1 2-4,1-1-1,1 1 1,-1 0 0,2 0-1,-1 1 1,2-1-1,-1 1 1,-1 14 0,3-14-3,1 0-1,0 0 1,1-1 0,0 1 0,0 0 0,5 16 0,-5-25 2,-1 0-1,1 0 0,0 0 0,0 0 0,-1 0 1,1 0-1,1 0 0,-1 0 0,0 0 1,0-1-1,1 1 0,-1 0 0,1-1 0,-1 1 1,1-1-1,-1 0 0,1 1 0,0-1 1,0 0-1,0 0 0,0 0 0,0 0 0,0 0 1,0-1-1,0 1 0,0-1 0,0 1 1,0-1-1,0 0 0,1 0 0,-1 0 0,0 0 1,0 0-1,0 0 0,0-1 0,0 1 1,1-1-1,-1 1 0,3-3 0,4 0-2,-1-1 1,-1 0-1,1-1 0,0 0 0,-1 0 1,0-1-1,11-10 0,42-51-7,-57 63 9,38-49-6,-24 29 14,36-37 0,-51 59-8,-1 1 0,1-1 1,0 1-1,0-1 0,0 1 1,0 0-1,0 0 0,0 0 1,0 0-1,0 0 1,3-1-1,-4 2 1,0 0 0,-1 0 0,1 0 0,0 0 0,0 0 0,0 0 1,0 0-1,0 0 0,-1 0 0,1 1 0,0-1 0,0 0 0,0 1 0,-1-1 0,1 0 0,0 1 1,-1-1-1,1 1 0,0-1 0,1 2 0,1 2 3,-1 1 0,1-1 1,0 1-1,-1-1 0,0 1 0,0 0 1,2 8-1,0 0 7,3 1 37,1-12 70,-6-3-100,0-1-1,0 1 1,0 0-1,-1-1 1,1 0-1,-1 1 1,1-1-1,-1 0 1,1 0-1,0-2 1,6-8 48,1-2-47,1 0 0,0 1 0,1 0 0,19-18 0,-28 28-30,1 1 1,-1 0 0,0 1 0,1-1 0,-1 0-1,1 1 1,-1-1 0,1 1 0,0 0 0,0 0-1,-1 0 1,1 0 0,0 1 0,0-1 0,0 1 0,0-1-1,0 1 1,0 0 0,0 0 0,0 1 0,0-1-1,0 1 1,0-1 0,0 1 0,-1 0 0,1 0 0,0 0-1,0 0 1,-1 1 0,1-1 0,-1 1 0,1-1-1,3 4 1,4 5-59,-5-5 61,0 0 0,0 0 0,1-1 1,5 5-1,-10-9-2,0 1-1,-1-1 1,1 0-1,0 1 1,0-1-1,-1 1 0,1-1 1,0 0-1,0 0 1,0 1-1,-1-1 1,1 0-1,0 0 1,0 0-1,0 0 1,-1 0-1,1 0 1,0 0-1,0 0 1,0-1-1,0 1 1,-1 0-1,1 0 1,0-1-1,0 1 1,-1 0-1,1-1 1,0 1-1,0-1 1,-1 1-1,1-1 1,0 1-1,-1-1 1,1 1-1,-1-1 1,1 0-1,-1 1 1,1-1-1,0-1 0,17-40-2203,-15 34 1559,-1 0-1,2 0 0,-1 1 1,1 0-1,0-1 0,7-7 0,-1 4-347</inkml:trace>
</inkml:ink>
</file>

<file path=ppt/ink/ink4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7.201"/>
    </inkml:context>
    <inkml:brush xml:id="br0">
      <inkml:brushProperty name="width" value="0.05" units="cm"/>
      <inkml:brushProperty name="height" value="0.05" units="cm"/>
    </inkml:brush>
  </inkml:definitions>
  <inkml:trace contextRef="#ctx0" brushRef="#br0">1 76 15347,'7'59'5104,"43"221"-1348,-43-246-3367,1 6 24,39 150 1417,-41-176-1608,-2-19 23,-4-27-18,-18-135 115,-3-34-198,20 170-202,1-1 1,2 0-1,1 0 1,8-36-1,-9 59 11,1 1-1,0 0 1,0 0 0,1 0-1,0 0 1,6-8 0,-9 13 22,1 1 0,0-1 0,0 1 0,0 0 0,1 0 0,-1 0 0,0 0 0,1 0 0,3-2 0,-4 3 11,-1 1 0,0-1 0,1 1 0,-1 0 0,0-1 0,1 1 0,-1 0 0,1 0 0,-1 0 0,1 0 0,-1 0 0,0 0 0,1 0 0,-1 0 0,1 1 0,-1-1 0,0 1 0,1-1 0,-1 1 0,3 1 0,-2 0 6,0 0-1,1 0 0,-1 0 0,0 0 0,0 1 1,0-1-1,0 1 0,-1 0 0,1 0 1,-1-1-1,0 1 0,1 0 0,-1 0 0,0 0 1,-1 0-1,1 0 0,-1 0 0,1 4 0,1 8 18,-1 0-1,-2 20 0,0-8 38,-2 1 1,-1 0 0,-1-1-1,-2 0 1,-15 42 0,20-64-150,-1 0 0,1 0 0,-1 0 0,-7 8 0,10-13 55,-1 1 0,1-1 0,0 1 0,-1-1 0,1 0 0,-1 1 0,1-1 0,-1 1 0,1-1 0,-1 0 0,1 1 0,-1-1 0,0 0 0,1 0 0,-1 0-1,1 1 1,-1-1 0,0 0 0,1 0 0,-2 0 0,1 0-34,1-1-1,-1 1 0,0-1 1,1 1-1,-1-1 0,1 1 1,-1-1-1,1 1 0,-1-1 1,1 0-1,0 1 0,-1-1 1,1 0-1,-1 1 0,1-1 1,0 0-1,0 0 0,0 1 1,-1-1-1,1 0 0,0 0 1,0-1-1,-2-13-370,1-1-1,1-27 1,3-14-511</inkml:trace>
</inkml:ink>
</file>

<file path=ppt/ink/ink4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7.712"/>
    </inkml:context>
    <inkml:brush xml:id="br0">
      <inkml:brushProperty name="width" value="0.05" units="cm"/>
      <inkml:brushProperty name="height" value="0.05" units="cm"/>
    </inkml:brush>
  </inkml:definitions>
  <inkml:trace contextRef="#ctx0" brushRef="#br0">0 0 15235,'1'0'79,"-1"0"-1,1 0 1,-1 0-1,1 0 0,-1 0 1,1 1-1,-1-1 1,1 0-1,-1 0 1,1 0-1,-1 1 1,1-1-1,-1 0 1,1 1-1,-1-1 0,1 0 1,-1 1-1,0-1 1,1 0-1,-1 1 1,0-1-1,1 1 1,-1-1-1,0 1 0,1-1 1,-1 1-1,0-1 1,0 1-1,0-1 1,0 1-1,1-1 1,-1 1-1,0-1 0,0 1 1,0-1-1,0 2 1,1 27 742,-1-21-388,-1 54 2109,4 116 1179,-1-145-3327,2 0-1,1-1 1,12 44 0,-15-73-410,7 21 53,-9-22-78,0-1-1,1 0 1,-1 0 0,1-1-1,0 1 1,-1 0-1,1 0 1,0 0-1,0 0 1,-1 0 0,1-1-1,0 1 1,0 0-1,0-1 1,0 1 0,0-1-1,0 1 1,2 0-1,-3-1-29,1 0 0,0-1-1,-1 1 1,1 0 0,0 0 0,-1-1-1,1 1 1,0 0 0,-1-1-1,1 1 1,-1 0 0,1-1-1,0 1 1,-1-1 0,1 1 0,-1-1-1,1 1 1,-1-1 0,0 0-1,1 1 1,-1-1 0,0 1 0,1-1-1,-1 0 1,0 1 0,0-1-1,1 0 1,-1 1 0,0-1-1,0 0 1,0 0 0,0 1 0,0-1-1,0-1 1,2-32-376,-2 29 231,0-33-541</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7.451"/>
    </inkml:context>
    <inkml:brush xml:id="br0">
      <inkml:brushProperty name="width" value="0.05" units="cm"/>
      <inkml:brushProperty name="height" value="0.05" units="cm"/>
    </inkml:brush>
  </inkml:definitions>
  <inkml:trace contextRef="#ctx0" brushRef="#br0">100 1 13139,'-42'276'4826,"6"-57"-1945,14 48-681,30-450-2250,32-28-339,-29 170 303,2 1 0,2 1 0,22-42 0,-33 73 85,1 0-1,0 1 0,0-1 0,0 1 1,1 0-1,0 1 0,10-9 0,-15 14 3,1-1-1,-1 1 0,1 0 1,0 0-1,-1 0 1,1 0-1,0 1 0,-1-1 1,1 0-1,0 1 1,0-1-1,0 1 1,0 0-1,-1-1 0,1 1 1,0 0-1,0 0 1,0 0-1,0 0 0,0 1 1,0-1-1,-1 0 1,1 1-1,0-1 1,0 1-1,-1 0 0,1 0 1,0 0-1,-1 0 1,1 0-1,0 0 0,-1 0 1,0 0-1,1 0 1,-1 1-1,0-1 0,1 1 1,-1-1-1,0 1 1,2 3-1,-1-2-6,0 0 1,0 0-1,0 1 1,-1 0-1,1-1 0,-1 1 1,0 0-1,0-1 0,0 1 1,0 0-1,-1 0 0,0 0 1,1 0-1,-1 0 0,-1 6 1,0-4 29,-1-1 1,1 1-1,-1 0 1,0-1-1,-1 1 1,1-1-1,-1 0 0,0 0 1,-6 8-1,3-6-13,0 0 0,0 0 0,-1 0 0,0-1-1,0 0 1,-1-1 0,1 0 0,-1 0 0,0 0-1,-1-1 1,1-1 0,-1 1 0,-9 2-1,17-6-82,0 1 0,0-1-1,0 0 1,0 1 0,0-1-1,0 0 1,0 0 0,0 0-1,0 0 1,0 0-1,0 0 1,0 0 0,0 0-1,0 0 1,0-1 0,0 1-1,0 0 1,0 0-1,0-1 1,0 1 0,0-1-1,1 1 1,-1-1 0,0 1-1,0-1 1,0 0-1,1 1 1,-1-1 0,0 0-1,1 0 1,-1 1 0,0-1-1,0-2 1,0 1-29,1-1 1,0 1-1,0-1 0,-1 1 1,1-1-1,1 1 0,-1-1 1,0 1-1,1-1 1,-1 1-1,1 0 0,2-5 1,9-24-699</inkml:trace>
</inkml:ink>
</file>

<file path=ppt/ink/ink4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8.147"/>
    </inkml:context>
    <inkml:brush xml:id="br0">
      <inkml:brushProperty name="width" value="0.05" units="cm"/>
      <inkml:brushProperty name="height" value="0.05" units="cm"/>
    </inkml:brush>
  </inkml:definitions>
  <inkml:trace contextRef="#ctx0" brushRef="#br0">78 25 19540,'-1'2'415,"-1"-1"0,1 1-1,0-1 1,0 1 0,0 0-1,0-1 1,0 1 0,0 0 0,0 0-1,0 0 1,1 0 0,-1 2-1,-10 32 470,7-19-653,1 1 1,1 0-1,0 18 1,2-27-185,1 0 0,-1-1 0,1 1 0,1 0 0,-1-1-1,2 1 1,-1-1 0,5 10 0,-6-16-32,-1 0 0,2 0 0,-1 0 0,0 0 0,0 0 0,1 0 0,-1-1-1,1 1 1,-1 0 0,1-1 0,0 1 0,-1-1 0,1 1 0,0-1 0,0 0 0,0 0 0,4 2 0,-5-3-5,1 0 0,0 1 1,0-1-1,0 0 0,0 0 1,0 0-1,0-1 0,0 1 1,0 0-1,0-1 1,0 1-1,-1-1 0,1 1 1,0-1-1,0 0 0,2-2 1,1 0 3,0-1 1,0 0-1,-1 0 1,1 0-1,-1-1 1,0 1-1,-1-1 1,1 0-1,-1 0 1,0-1-1,5-10 1,-5 7 2,-1 0 1,0 0-1,-1 0 1,1-1-1,-2 1 1,1 0-1,-1-1 1,-1 1-1,0 0 1,0-1-1,-1 1 1,0 0-1,-4-11 0,5 16-7,0-1-1,-1 1 1,0 0-1,0-1 0,0 1 1,0 0-1,-1 0 1,0 1-1,0-1 1,0 0-1,0 1 0,0 0 1,0 0-1,-1 0 1,0 0-1,0 0 0,0 1 1,0-1-1,0 1 1,0 0-1,0 1 0,-1-1 1,1 1-1,-1 0 1,1 0-1,-1 0 1,1 0-1,-8 1 0,9 0-4,0 1 0,-1-1 0,1 1 0,0 0 0,0 0 0,-1 0 1,1 1-1,0-1 0,0 1 0,0-1 0,1 1 0,-1 0 0,0 0 0,1 1 0,-1-1 0,1 0 0,-1 1 0,1 0 0,0-1 0,0 1 0,-2 5 0,3-6-34,-1 1 0,1-1 0,0 1 0,0-1 0,0 1 0,1-1 0,-1 1 0,1 0 0,-1-1 0,1 1 0,0 0 0,0-1 0,0 1 1,0 0-1,1 0 0,-1-1 0,1 1 0,0 0 0,-1-1 0,1 1 0,0-1 0,1 1 0,-1-1 0,0 0 0,1 1 0,-1-1 0,3 3 0,-2-4-83,-1 1 1,1-1-1,-1 0 0,1 0 0,0 0 0,0 0 0,-1 0 1,1 0-1,0 0 0,0 0 0,0-1 0,0 1 1,0-1-1,0 1 0,0-1 0,0 0 0,0 0 0,0 0 1,0 0-1,0 0 0,0-1 0,0 1 0,0 0 0,0-1 1,0 0-1,0 1 0,0-1 0,3-2 0,4-2-224,1-1-1,-1 0 0,0 0 1,8-9-1,-14 13 308,35-29-938</inkml:trace>
</inkml:ink>
</file>

<file path=ppt/ink/ink4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8.644"/>
    </inkml:context>
    <inkml:brush xml:id="br0">
      <inkml:brushProperty name="width" value="0.05" units="cm"/>
      <inkml:brushProperty name="height" value="0.05" units="cm"/>
    </inkml:brush>
  </inkml:definitions>
  <inkml:trace contextRef="#ctx0" brushRef="#br0">32 222 19220,'-5'7'544,"1"0"1,0 0-1,0 1 0,-4 9 1,7-15-403,0 1 0,0 0 1,0-1-1,0 1 0,1 0 0,-1-1 0,1 1 1,0 0-1,0 0 0,0-1 0,0 1 1,0 0-1,1 0 0,-1-1 0,1 1 1,1 3-1,-2-5-111,1 0-1,-1 0 1,1 0 0,0 0-1,-1-1 1,1 1 0,0 0-1,0 0 1,0-1 0,-1 1-1,1 0 1,0-1 0,0 1-1,0-1 1,0 1 0,0-1-1,0 0 1,0 1 0,0-1-1,0 0 1,0 0 0,0 0-1,0 0 1,0 0 0,0 0-1,0 0 1,0 0 0,0 0-1,1 0 1,-1 0 0,0-1-1,0 1 1,0 0 0,0-1-1,-1 1 1,1-1 0,0 1-1,1-2 1,3 0-21,-1-1 1,0 1-1,0-1 0,0 0 1,-1 0-1,7-8 0,-4 2-7,0 0-1,0 0 0,-2-1 1,1 0-1,-1 0 0,0 0 1,-1 0-1,0-1 0,-1 1 1,0-1-1,-1 0 0,1-18 1,-3 29-5,1 0-1,0 0 1,0 0 0,0 0 0,0 0-1,-1 0 1,1 0 0,0 0 0,0 0 0,0 0-1,0 0 1,-1 0 0,1 0 0,0 0-1,0 0 1,0 0 0,0 0 0,-1 1 0,1-1-1,0 0 1,0 0 0,0 0 0,0 0-1,-1 0 1,1 0 0,0 0 0,0 1 0,0-1-1,0 0 1,0 0 0,0 0 0,0 0-1,-1 0 1,1 1 0,0-1 0,0 0 0,0 0-1,0 0 1,0 0 0,0 1 0,0-1-1,-3 11-2,1-1 0,0 1 0,1 0-1,0 0 1,1 19 0,0-3 47,0-1 20,1 0 0,1 0 0,1-1 1,2 1-1,0-1 0,2 0 0,1-1 0,0 1 0,2-2 0,1 1 0,1-1 0,1-1 1,17 23-1,-3-7-37,-7-11-16,21 36 0,-37-56 8,0 0 0,0 1 0,-1 0 0,0 0 0,-1 0 0,0 0 0,0 0 0,0 0 0,-1 1 0,0 9 0,-1-16 5,0 1-1,-1-1 1,1 1-1,0-1 0,-1 1 1,1-1-1,-1 1 1,0-1-1,0 0 1,0 1-1,0-1 0,0 0 1,-2 2-1,2-2 5,0-1 0,0 0 0,0 0 0,-1 0 0,1-1-1,0 1 1,0 0 0,0 0 0,-1-1 0,1 1 0,0 0-1,-1-1 1,1 0 0,-1 1 0,1-1 0,0 0 0,-3 1-1,1-2 11,0 1 0,-1 0 0,1-1 0,0 0 0,0 0 0,0 0 0,0 0 0,0 0 0,0 0-1,0-1 1,0 0 0,1 1 0,-1-1 0,1 0 0,-1 0 0,1-1 0,0 1 0,0 0-1,-3-4 1,-5-8 16,1-2 0,0 1 0,1-1-1,0 0 1,1-1 0,1 0-1,1 0 1,1 0 0,-5-32 0,6 26-71,2-1 0,0 1 0,1-1-1,1 1 1,2 0 0,10-46 0,-7 48 2,1 1 0,1 0-1,1 0 1,17-26 0,51-65-80,4-6-37,-78 112 129,20-38-41,-22 39 41,1 1 0,-1-1 0,0 0 1,0 1-1,0-1 0,-1 1 0,1-1 0,-1 0 1,0 0-1,-1-5 0,1 8 6,0 0 0,0 1 1,0-1-1,0 0 0,0 0 0,-1 1 0,1-1 0,0 0 1,-1 0-1,1 1 0,0-1 0,-1 0 0,1 1 1,-1-1-1,1 1 0,-1-1 0,1 0 0,-1 1 0,0-1 1,1 1-1,-1-1 0,1 1 0,-1 0 0,0-1 1,0 1-1,1 0 0,-1-1 0,0 1 0,0 0 0,1 0 1,-1 0-1,0 0 0,0 0 0,1 0 0,-1 0 1,0 0-1,0 0 0,0 0 0,1 0 0,-1 0 0,0 0 1,0 1-1,1-1 0,-1 0 0,0 0 0,1 1 1,-1-1-1,0 1 0,0 0 0,-5 2 17,1 0 0,0 0 1,0 1-1,0-1 0,-6 8 0,3-2 16,0 0 1,1 0-1,0 1 1,1 0-1,0 0 0,-5 11 1,9-17-48,0 1 0,0-1 0,1 1 0,-1 0 0,1-1 0,0 1 0,1 0 0,-1 0 0,1 0 0,0 0 0,0-1 0,0 1 0,1 0 0,0 0 0,0 0 0,0-1 0,3 8 0,-4-11-84,1 1 0,0 0 0,1-1 0,-1 1 0,0-1 0,0 0 1,0 1-1,1-1 0,-1 0 0,1 0 0,-1 0 0,1 0 0,0 0 1,-1 0-1,1 0 0,0 0 0,-1-1 0,1 1 0,0-1 0,0 1 0,0-1 1,0 0-1,-1 0 0,1 0 0,0 0 0,0 0 0,0 0 0,2-1 0,2 0-112,0 0-1,-1 0 1,1-1-1,0 0 0,-1 0 1,1-1-1,9-5 0,17-15-731</inkml:trace>
</inkml:ink>
</file>

<file path=ppt/ink/ink4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9.077"/>
    </inkml:context>
    <inkml:brush xml:id="br0">
      <inkml:brushProperty name="width" value="0.05" units="cm"/>
      <inkml:brushProperty name="height" value="0.05" units="cm"/>
    </inkml:brush>
  </inkml:definitions>
  <inkml:trace contextRef="#ctx0" brushRef="#br0">43 228 21061,'-4'4'274,"0"0"0,1 0 0,-1 1 0,1-1 0,0 1 0,0 0 0,1 0 1,-1 0-1,1 0 0,0 0 0,1 0 0,-1 1 0,-1 9 0,1-2 68,1-1 0,0 1 0,1 0-1,3 24 1,-3-34-308,1 0 0,-1 1 1,1-1-1,0 0 0,0 0 0,0 0 0,0 1 0,1-1 1,-1 0-1,1-1 0,0 1 0,0 0 0,0 0 0,0-1 1,0 1-1,1-1 0,3 3 0,-4-4-27,-1 0 0,1 0 0,0 0 0,0-1 0,0 1-1,0-1 1,0 1 0,1-1 0,-1 0 0,0 0 0,0 0 0,0 0 0,0 0-1,0-1 1,0 1 0,0 0 0,0-1 0,0 0 0,0 1 0,0-1 0,0 0-1,0 0 1,-1 0 0,1 0 0,0 0 0,0-1 0,-1 1 0,1-1 0,1-1 0,5-5 0,0-1 1,-1 1 0,0-1 0,0-1 0,-1 0 0,0 1 0,-1-2 0,6-16 0,-2 5 16,-2-2 0,9-47 1,-12 50-10,-1 0 0,-1-1 0,-1 0 0,0 1 0,-2-1 0,-6-36 0,-3 34 7,9 24-21,1-1-1,0 1 1,0-1 0,0 1-1,-1 0 1,1-1 0,0 1-1,-1-1 1,1 1 0,0 0-1,-1-1 1,1 1 0,0 0-1,-1 0 1,1-1 0,-1 1-1,1 0 1,0 0 0,-1 0-1,1-1 1,-1 1 0,1 0-1,-1 0 1,1 0 0,-1 0-1,1 0 1,-1 0 0,1 0 0,0 0-1,-1 0 1,1 0 0,-1 0-1,1 0 1,-1 0 0,1 1-1,-1-1 1,1 0 0,-1 0-1,1 0 1,0 1 0,-1-1-1,1 0 1,0 0 0,-1 1-1,1-1 1,-1 0 0,1 1-1,0-1 1,0 0 0,-1 1-1,1-1 1,0 1 0,0-1 0,-1 0-1,1 2 1,-3 4 7,0 1 0,0 0 0,0 0 1,1 0-1,0 0 0,1 1 0,0-1 0,0 0 1,0 9-1,2 72 45,-1-85-51,2 25 15,1 1-1,1-1 0,10 32 1,-11-49-211,0-1 1,0 0-1,1 0 0,1-1 1,0 1-1,0-1 1,1 0-1,0 0 0,0-1 1,1 1-1,14 12 0,-18-19 110,0 1 0,0-1 0,1 0 0,-1 0 0,1-1 0,-1 1 0,1-1-1,-1 1 1,1-1 0,6 1 0,9-7-539</inkml:trace>
</inkml:ink>
</file>

<file path=ppt/ink/ink4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9:29.531"/>
    </inkml:context>
    <inkml:brush xml:id="br0">
      <inkml:brushProperty name="width" value="0.05" units="cm"/>
      <inkml:brushProperty name="height" value="0.05" units="cm"/>
    </inkml:brush>
  </inkml:definitions>
  <inkml:trace contextRef="#ctx0" brushRef="#br0">0 1 21885,'6'43'2552,"4"-4"-1720,2-2-368,2 1 1345,1-1-817,2-3-344,-2-5-912,0-3-616,-2-6-2641,-4-5 3033,-3-6-480,-1 1-376</inkml:trace>
  <inkml:trace contextRef="#ctx0" brushRef="#br0" timeOffset="1">285 555 18644,'12'26'2248,"-4"-8"-1279,-2-4 2479,-6-20-3984,-1-3 824,-9-8-472,3-1-184</inkml:trace>
</inkml:ink>
</file>

<file path=ppt/ink/ink4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1:04.617"/>
    </inkml:context>
    <inkml:brush xml:id="br0">
      <inkml:brushProperty name="width" value="0.05" units="cm"/>
      <inkml:brushProperty name="height" value="0.05" units="cm"/>
    </inkml:brush>
  </inkml:definitions>
  <inkml:trace contextRef="#ctx0" brushRef="#br0">0 319 13451,'35'9'4685,"120"15"-3976,-75-20-72,113-9 1,81-24 480,-66 6-591,375-6-75,-84 6-434,-100-11-5,542-25 62,-509 43-61,-3-37 55,-406 49-64,14-4-7,1 2 0,42-1 0,-43 13-1364,-37-16-964,-5-14 1746,-1-7-201</inkml:trace>
</inkml:ink>
</file>

<file path=ppt/ink/ink4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1:15.013"/>
    </inkml:context>
    <inkml:brush xml:id="br0">
      <inkml:brushProperty name="width" value="0.05" units="cm"/>
      <inkml:brushProperty name="height" value="0.05" units="cm"/>
    </inkml:brush>
  </inkml:definitions>
  <inkml:trace contextRef="#ctx0" brushRef="#br0">0 152 12427,'4'3'605,"-1"-1"1,1 1-1,0-1 1,0 1 0,7 2-1,-1-1-581,1 0 1,-1-1-1,1 0 0,0 0 0,0-1 1,0-1-1,0 0 0,22-1 0,65-17 361,-64 10-130,47-4 0,-68 10-221,-1 1 0,1 1 0,-1 0 0,1 0 0,-1 1 0,0 1 0,18 5 0,-16-3 75,0-1 0,1-1 0,-1-1-1,1 0 1,0-1 0,-1 0 0,25-2 0,9-5 384,47-11 1,22-4-134,166 15-190,-50 3-152,215 7 22,-327 1-32,-34-2-9,-1-4-1,0-4 1,0-4 0,101-23-1,-142 20 15,-20 5 13,-1 2 0,1 0 0,0 1 0,27 0 0,5-2 1090,-21 4-1778,-1-2-1,0-1 1,62-17-1,-33-2 134</inkml:trace>
</inkml:ink>
</file>

<file path=ppt/ink/ink4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00.173"/>
    </inkml:context>
    <inkml:brush xml:id="br0">
      <inkml:brushProperty name="width" value="0.05" units="cm"/>
      <inkml:brushProperty name="height" value="0.05" units="cm"/>
    </inkml:brush>
  </inkml:definitions>
  <inkml:trace contextRef="#ctx0" brushRef="#br0">0 109 10690,'0'0'899,"7"-14"790,-2 10-1587,0-1 1,0 1 0,0 0-1,1 1 1,0 0 0,0-1 0,0 2-1,0-1 1,0 1 0,1 0 0,-1 0-1,0 1 1,10-2 0,7 2 63,1 0 0,35 4 1,-9-1-44,345 1-15,129 2 9,-357 1-116,500 8 6,-241-38-113,-168 6 43,935 5-32,222-10 79,-563 18 107,-353 7-28,779 19 171,-1023-14-166,66 6 3,245 1 421,-401-18 1447,-164 3-1250,-5 0-453,-9 0-882,-8 8-282,6-7 556</inkml:trace>
</inkml:ink>
</file>

<file path=ppt/ink/ink4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3.077"/>
    </inkml:context>
    <inkml:brush xml:id="br0">
      <inkml:brushProperty name="width" value="0.05" units="cm"/>
      <inkml:brushProperty name="height" value="0.05" units="cm"/>
    </inkml:brush>
  </inkml:definitions>
  <inkml:trace contextRef="#ctx0" brushRef="#br0">23 334 16452,'-2'0'159,"1"0"0,-1-1 0,1 1 0,0-1 0,-1 0 1,1 1-1,0-1 0,0 0 0,-1 0 0,1 0 1,0 0-1,0 0 0,0 0 0,0 0 0,0 0 0,-1-2 1,2 3-82,0-1 0,0 0 0,0 1 1,0-1-1,0 0 0,0 1 0,0-1 0,0 1 1,0-1-1,0 0 0,0 1 0,1-1 1,-1 1-1,0-1 0,0 0 0,1 1 0,-1-1 1,0 1-1,1-1 0,-1 1 0,1-1 1,-1 1-1,0-1 0,1 1 0,0-1 0,6-4 334,0 0-1,1 1 0,-1-1 1,13-4-1,-5 2-322,12-6 55,2 1 1,-1 1-1,2 1 1,-1 1-1,1 2 1,57-6 0,-65 11-138,0 2 0,-1 0 1,1 1-1,-1 1 0,1 1 1,-1 1-1,0 1 0,0 1 1,0 1-1,32 15 0,-42-16-2,1 0 0,0-1 0,0-1-1,0 0 1,0-1 0,16 3 0,-18-6 3,-1 1 1,1-1-1,-1-1 1,1 0-1,-1 0 1,0 0-1,1-2 1,-1 1-1,10-5 1,-4 1-14,0-1 0,0 0 0,-1-2 0,0 0 0,-1 0 0,1-1 0,-2-1 0,0 0 0,0-1 0,-1 0 0,0 0 0,-1-1 0,-1-1 0,12-20 0,-20 32-75,0-1-1,1 0 1,-1 0-1,0 0 1,0 0 0,-1 0-1,1 0 1,-1 0-1,1 0 1,-1 0-1,0-1 1,0 1 0,0 0-1,-2-4 1,2 5-9,-1 0 0,0 1-1,0-1 1,0 0 0,0 1 0,0-1 0,0 1 0,0 0 0,-1-1 0,1 1 0,0 0 0,-1 0 0,1 0 0,-1 0 0,1 0 0,-1 0 0,0 0 0,1 0 0,-1 1-1,0-1 1,0 1 0,1-1 0,-1 1 0,0 0 0,-3-1 0,-18-2-515,-3-1-115</inkml:trace>
</inkml:ink>
</file>

<file path=ppt/ink/ink4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3.521"/>
    </inkml:context>
    <inkml:brush xml:id="br0">
      <inkml:brushProperty name="width" value="0.05" units="cm"/>
      <inkml:brushProperty name="height" value="0.05" units="cm"/>
    </inkml:brush>
  </inkml:definitions>
  <inkml:trace contextRef="#ctx0" brushRef="#br0">538 9 13987,'0'0'61,"0"0"-1,0 0 1,0 0-1,0 0 1,-1 0 0,1 0-1,0-1 1,0 1-1,0 0 1,-1 0-1,1 0 1,0 0 0,0 0-1,0 0 1,0-1-1,0 1 1,0 0 0,-1 0-1,1 0 1,0 0-1,0-1 1,0 1-1,0 0 1,0 0 0,0 0-1,0 0 1,0-1-1,0 1 1,0 0 0,0 0-1,0 0 1,0-1-1,0 1 1,0 0 0,0 0-1,0 0 1,0-1-1,0 1 1,0 0-1,0 0 1,0 0 0,0-1-1,0 1 1,0 0-1,1 0 1,-1 0 0,0 0-1,0-1 1,0 1-9,1 0 0,-1 0 0,0 0 0,1 0 0,-1 0 0,0 0 0,0 0 0,1 0 0,-1 0 0,0 0 1,0 0-1,1 0 0,-1 0 0,0 0 0,0 1 0,1-1 0,-1 0 0,0 0 0,0 0 0,1 0 0,-1 0 0,0 1 0,0-1 1,0 0-1,1 0 0,-1 0 0,0 1 0,0-1 0,0 0 0,0 0 0,1 1 0,-1-1 0,0 0 0,0 0 0,0 1 0,0-1 1,0 0-1,0 0 0,0 1 0,1 2 107,-1 0 1,1 0 0,-1 0 0,0 0-1,1 0 1,-2-1 0,1 1 0,0 0-1,0 0 1,-1 0 0,0 0-1,1 0 1,-3 5 0,-20 36 507,20-40-570,-13 21 116,-2 0 0,0-2 0,-2 0-1,0-1 1,-37 30 0,-129 85 538,82-63-417,99-71-319,-5 4 7,0 1 0,1 0-1,0 0 1,-10 12-1,18-18-20,-1-1-1,1 1 1,0 0-1,0-1 0,0 1 1,0 0-1,0 0 1,0 0-1,0 0 1,1 0-1,-1 0 0,0 0 1,1 0-1,0 0 1,0 0-1,-1 0 1,1 0-1,0 0 1,1 0-1,-1 0 0,0 0 1,0 0-1,1 0 1,0 0-1,-1 0 1,1 0-1,0 0 0,0 0 1,0-1-1,0 1 1,0 0-1,2 2 1,2 0-4,-1 1 0,1-1 0,1 0 0,-1 0 1,1-1-1,-1 1 0,1-1 0,0-1 0,10 4 0,8 2-22,28 5-1,-9-4-337,0-2 1,1-1-1,0-3 1,0-1 0,0-3-1,46-6 1,-43-1-99</inkml:trace>
</inkml:ink>
</file>

<file path=ppt/ink/ink4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5.706"/>
    </inkml:context>
    <inkml:brush xml:id="br0">
      <inkml:brushProperty name="width" value="0.05" units="cm"/>
      <inkml:brushProperty name="height" value="0.05" units="cm"/>
    </inkml:brush>
  </inkml:definitions>
  <inkml:trace contextRef="#ctx0" brushRef="#br0">61 12 13171,'-3'-12'3080,"-2"13"-567,3 1-2306,0-1 1,1 1-1,-1 0 0,1 0 0,0 0 0,0 0 0,-1 1 0,0 2 0,-7 22 11,1 1-1,2 0 0,0 0 0,2 1 1,1-1-1,1 1 0,1 0 0,2-1 1,6 39-1,-6-61-172,0 0 0,0 0 0,1 0 0,0 0 0,0 0 0,0-1 0,1 1 0,0-1 0,0 1 0,5 5 0,-5-8-17,-1-1-1,0 1 1,1-1-1,0 0 1,-1 0 0,1 0-1,0 0 1,0-1 0,0 1-1,0-1 1,1 0-1,-1 0 1,0 0 0,0 0-1,1 0 1,-1-1-1,0 1 1,1-1 0,-1 0-1,4-1 1,3 0 22,0 0 1,-1-2-1,0 1 1,1-1-1,-1 0 1,0-1-1,0 0 0,-1-1 1,1 1-1,-1-2 1,0 1-1,8-8 1,6-6 88,-1-2 1,32-38 0,-42 46-94,0-1 0,-1 0-1,-1-1 1,0 0 0,-1 0 0,0-1 0,-2 0 0,7-20 0,-20 52 145,-3 23-154,5-12-27,2 1-1,0 40 0,3-61-8,0-1-1,1 1 0,-1-1 0,1 1 0,1-1 1,-1 0-1,1 1 0,0-1 0,0 0 1,1 0-1,0 0 0,0-1 0,0 1 0,1-1 1,0 0-1,8 10 0,-9-13 2,0 0 1,0 0-1,0 0 0,0 0 0,0-1 0,0 1 1,0-1-1,0 0 0,1 0 0,-1 0 0,0 0 1,1 0-1,-1-1 0,1 0 0,-1 0 0,4 0 1,-1 0 6,-1-1 1,1-1-1,-1 1 1,1-1 0,-1 0-1,0 0 1,0 0 0,0 0-1,6-5 1,-1 1 33,-1-1 1,0-1 0,-1 1 0,0-1-1,0-1 1,0 1 0,-1-2-1,0 1 1,6-12 0,-8 10 47,-1 0 0,1 0 0,-2-1 0,1 1 0,2-25 0,-5 30-46,0 1 0,-1-1 0,0 0 0,0 0 0,0 0 0,-1 0 0,0 0 0,0 0 0,0 0 0,-1 0 0,0 1 0,0-1 0,-1 1 0,-2-6 1,4 10-35,0 0 0,0-1 0,0 1 0,-1 0 0,1 0 0,0 0 0,0 0 1,-1 0-1,1 0 0,-1 1 0,1-1 0,-1 0 0,1 1 0,-1-1 1,1 1-1,-1 0 0,1-1 0,-3 1 0,3 0-48,1 0-1,-1 0 0,0 0 1,0 0-1,0 0 1,0 0-1,0 0 1,0 1-1,1-1 1,-1 0-1,0 1 0,0-1 1,0 0-1,1 1 1,-1-1-1,0 1 1,1-1-1,-1 1 1,0 0-1,1-1 0,-1 1 1,1-1-1,-1 1 1,0 0-1,1 0 1,0-1-1,-1 1 1,1 0-1,0 0 0,-1 0 1,1-1-1,0 1 1,0 0-1,-1 1 1,1-1-9,0-1 0,0 0 0,0 0 0,0 0 0,0 0 0,1 1 0,-1-1 1,0 0-1,0 0 0,0 0 0,0 0 0,0 1 0,0-1 0,0 0 1,0 0-1,1 0 0,-1 0 0,0 0 0,0 1 0,0-1 0,0 0 0,0 0 1,1 0-1,-1 0 0,0 0 0,0 0 0,0 0 0,0 0 0,1 0 0,-1 0 1,0 0-1,0 0 0,0 0 0,1 0 0,-1 0 0,0 0 0,0 0 0,0 0 1,0 0-1,1 0 0,-1 0 0,0 0 0,0 0 0,0 0 0,0 0 0,1 0 1,-1 0-1,0 0 0,0-1 0,0 1 0,1 0 0,9-5-578,4-6-31,2-4-149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7.870"/>
    </inkml:context>
    <inkml:brush xml:id="br0">
      <inkml:brushProperty name="width" value="0.05" units="cm"/>
      <inkml:brushProperty name="height" value="0.05" units="cm"/>
    </inkml:brush>
  </inkml:definitions>
  <inkml:trace contextRef="#ctx0" brushRef="#br0">20 206 18476,'-3'3'536,"-12"13"1301,15-16-1795,0 0 0,-1 1 0,1-1 0,0 1-1,0-1 1,0 0 0,0 1 0,0-1 0,0 1 0,0-1 0,0 0 0,0 1 0,0-1-1,0 0 1,0 1 0,0-1 0,0 1 0,0-1 0,0 0 0,1 1 0,-1-1 0,0 0-1,0 1 1,0-1 0,1 0 0,-1 1 0,0-1 0,0 0 0,1 1 0,-1-1 0,0 0 0,1 0-1,-1 1 1,0-1 0,1 0 0,-1 0 0,0 0 0,1 0 0,-1 1 0,0-1 0,1 0-1,-1 0 1,0 0 0,1 0 0,-1 0 0,1 0 0,-1 0 0,0 0 0,2 0 0,5 1 187,1 0 1,-1-1 0,1 0 0,-1 0 0,1 0-1,-1-1 1,1-1 0,-1 1 0,0-1-1,11-4 1,5-3 22,40-21 0,-44 20-164,-1-1 1,26-21-1,-37 26-75,1 0 1,-2-1-1,1 0 0,-1 0 1,0 0-1,0-1 1,-1 0-1,4-9 0,-8 15-13,0 0 0,0 0 0,0 0 1,0 0-1,-1 0 0,1 0 0,-1 0 0,0-1 0,1 1 0,-1 0 0,0 0 0,0-1 0,0 1 0,-1 0 0,0-3 0,1 4-4,-1-1 0,1 1 0,-1 0 0,0-1 0,0 1 0,0 0 0,1 0 0,-1 0 0,0 0 0,0 0-1,-1 0 1,1 0 0,0 0 0,0 0 0,0 0 0,-1 1 0,-1-2 0,-2 1-11,1-1 1,0 1-1,-1 1 1,1-1 0,-1 0-1,1 1 1,-1 0-1,1 0 1,-1 1-1,1-1 1,-1 1-1,1 0 1,-5 1 0,-3 3-15,1 0 1,0 0-1,0 1 1,1 1-1,0-1 1,0 2 0,1-1-1,-1 1 1,2 1-1,-12 13 1,9-9 7,1 0 1,0 1-1,1 1 0,1-1 1,0 2-1,-10 30 0,15-39 8,1 1 0,0 0 1,1 0-1,0 1 0,0-1 0,0 9 0,1-15-21,0 0 1,1 0-1,-1 0 0,0 0 0,0 0 0,1-1 1,-1 1-1,1 0 0,0 0 0,-1-1 0,1 1 0,0 0 1,0 0-1,0-1 0,0 1 0,0-1 0,0 1 0,1-1 1,-1 0-1,1 1 0,-1-1 0,1 0 0,-1 0 0,1 0 1,-1 0-1,1 0 0,0 0 0,0-1 0,-1 1 1,1-1-1,3 2 0,0-2-82,0 0 1,1 0 0,-1 0-1,0 0 1,0-1-1,0 1 1,0-1 0,0-1-1,-1 1 1,9-4-1,4-3-116,25-16 0,9-9-301</inkml:trace>
</inkml:ink>
</file>

<file path=ppt/ink/ink4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6.168"/>
    </inkml:context>
    <inkml:brush xml:id="br0">
      <inkml:brushProperty name="width" value="0.05" units="cm"/>
      <inkml:brushProperty name="height" value="0.05" units="cm"/>
    </inkml:brush>
  </inkml:definitions>
  <inkml:trace contextRef="#ctx0" brushRef="#br0">41 191 16179,'2'1'151,"0"0"-1,-1 1 0,1-1 0,0 0 0,0 0 0,0 0 0,-1 0 0,1 0 0,0-1 1,0 1-1,0-1 0,0 1 0,1-1 0,-1 0 0,0 1 0,0-1 0,0 0 1,0-1-1,0 1 0,0 0 0,0 0 0,0-1 0,0 1 0,0-1 0,2-1 0,8-2 628,-1-1 0,22-12-1,-30 16-604,5-3-13,-1-1 1,0 1 0,-1-1-1,1-1 1,-1 1 0,0-1-1,0 0 1,0 0 0,-1-1 0,0 0-1,0 0 1,-1 0 0,0 0-1,0-1 1,-1 0 0,0 1-1,4-16 1,-7 22-147,0-1 0,1 1 0,-1-1 0,0 0-1,0 1 1,0-1 0,0 1 0,0-1 0,0 1 0,-1-1 0,1 1-1,0-1 1,-1 1 0,1-1 0,-1 1 0,0-1 0,1 1 0,-1 0-1,0-1 1,0 1 0,-2-3 0,1 3-4,1 0 0,-1 0 0,0 0 0,0 0 0,0 0 0,0 1 0,0-1 0,0 1 0,0-1 0,0 1 0,0-1 0,0 1 0,0 0 0,-3 0 1,-3 1 1,-1 0 1,1 0-1,0 1 1,-1 0-1,1 1 1,0 0 0,-8 3-1,6 0 1,1 0-1,-1 0 1,1 1-1,0 0 0,1 1 1,-1 0-1,2 0 1,-1 1-1,1-1 1,-10 18-1,12-18 5,0 0 0,1 0 0,1 0 0,-1 0 0,1 1 0,1 0 0,0-1 0,0 1 0,0 0 0,1 0 0,1 0 0,-1 0 0,1 0 0,2 11 0,-1-16 1,0 1-1,0-1 1,1 1-1,-1-1 1,1 1-1,0-1 1,0 0-1,1 0 1,-1 0-1,1 0 1,0 0-1,0-1 1,7 6-1,-5-4-85,1-1 0,1 0 0,-1 0 0,0 0 1,1-1-1,0 0 0,0 0 0,7 1 0,7 1-159,0-2 0,0 0 0,0-1 1,0-1-1,26-2 0,-5-3-157</inkml:trace>
</inkml:ink>
</file>

<file path=ppt/ink/ink4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6.696"/>
    </inkml:context>
    <inkml:brush xml:id="br0">
      <inkml:brushProperty name="width" value="0.05" units="cm"/>
      <inkml:brushProperty name="height" value="0.05" units="cm"/>
    </inkml:brush>
  </inkml:definitions>
  <inkml:trace contextRef="#ctx0" brushRef="#br0">1 6 16804,'0'-1'98,"0"1"0,1-1 0,-1 1 0,1-1 0,-1 1 0,1 0 0,0-1 0,-1 1 0,1 0 0,-1-1 0,1 1 0,-1 0 0,1 0 0,0 0 0,-1 0 0,1-1 1,0 1-1,-1 0 0,2 0 0,4 8 1268,-5 29 240,-1-19-1012,5 86 223,4 0 0,31 139-1,-36-224-783,-3-11-33,1-1-1,-1 1 1,2-1 0,-1 1 0,1-1 0,0 1-1,0-1 1,0 0 0,9 11 0,-11-17-35,-1-1 1,1 1-1,0-1 0,-1 1 0,1-1 1,0 1-1,-1-1 0,1 0 0,0 1 1,0-1-1,-1 0 0,1 0 0,0 1 1,0-1-1,0 0 0,-1 0 1,1 0-1,0 0 0,0 0 0,0 0 1,-1 0-1,1 0 0,0 0 0,0-1 1,0 1-1,-1 0 0,1-1 0,0 1 1,0 0-1,-1-1 0,1 1 1,0-1-1,-1 1 0,1-1 0,0 1 1,-1-1-1,1 1 0,-1-1 0,1 0 1,-1 1-1,1-1 0,0 0 1,3-6-70,1 1 1,-1-1 0,5-11-1,-5 9-4,17-30-316</inkml:trace>
</inkml:ink>
</file>

<file path=ppt/ink/ink4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7.082"/>
    </inkml:context>
    <inkml:brush xml:id="br0">
      <inkml:brushProperty name="width" value="0.05" units="cm"/>
      <inkml:brushProperty name="height" value="0.05" units="cm"/>
    </inkml:brush>
  </inkml:definitions>
  <inkml:trace contextRef="#ctx0" brushRef="#br0">81 0 17900,'-29'32'4047,"24"-25"-3857,1-1 0,0 0 0,1 1 0,0 0 0,0 0 0,-4 12 0,1 3-88,1 0 1,0 1-1,-1 43 1,5-57-78,1 1 0,0 0 0,1-1 1,0 1-1,1 0 0,0-1 0,0 1 0,1-1 1,0 0-1,1 0 0,9 16 0,-11-22 5,0 0 0,0 0 0,0-1 0,1 1 0,-1-1 0,1 1 0,0-1 1,0 0-1,-1 0 0,1 0 0,1 0 0,-1-1 0,0 1 0,0-1 0,1 0 0,-1 0 0,0 0 0,1 0 0,-1-1 0,1 1 0,-1-1 0,1 0 0,-1 0 0,1 0 0,0-1 0,-1 1 0,1-1 1,-1 0-1,0 1 0,1-2 0,3-1 0,3-1 77,0-1 1,-1 0 0,1 0-1,-1-1 1,-1-1-1,1 0 1,-1 0 0,0 0-1,8-11 1,-9 9-18,0 0 0,-1-1 1,0 0-1,0 0 0,-1-1 0,-1 0 0,1 0 1,-2 0-1,4-17 0,-6 22-60,1-1-1,-2 0 0,1 1 1,-1-1-1,0 0 0,0 0 1,-1 1-1,0-1 0,0 0 1,-1 1-1,1-1 1,-2 1-1,1-1 0,-1 1 1,0 0-1,0 0 0,-6-8 1,8 12-60,0 0 1,-1 0 0,1 0-1,-1 0 1,0 0-1,0 1 1,0-1-1,0 1 1,0-1 0,0 1-1,0 0 1,0 0-1,0 0 1,0 0-1,-1 0 1,1 0 0,-1 0-1,1 1 1,0-1-1,-1 1 1,1 0-1,-1 0 1,1 0-1,-1 0 1,1 0 0,-1 1-1,1-1 1,0 0-1,-1 1 1,1 0-1,0 0 1,-1 0 0,1 0-1,-2 1 1,1 0-93,0 0 1,1 0-1,-1 0 0,1 0 1,0 1-1,0-1 1,0 1-1,0-1 0,0 1 1,1 0-1,-1 0 1,1 0-1,-1 0 0,1 0 1,0 0-1,0 0 1,1 0-1,-1 0 0,1 0 1,-1 1-1,1-1 1,0 0-1,0 0 1,0 0-1,1 4 0,5 6-502,3-3-109</inkml:trace>
</inkml:ink>
</file>

<file path=ppt/ink/ink4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7.543"/>
    </inkml:context>
    <inkml:brush xml:id="br0">
      <inkml:brushProperty name="width" value="0.05" units="cm"/>
      <inkml:brushProperty name="height" value="0.05" units="cm"/>
    </inkml:brush>
  </inkml:definitions>
  <inkml:trace contextRef="#ctx0" brushRef="#br0">178 42 18100,'-4'-3'252,"0"2"1,0-1 0,0 0-1,0 1 1,0 0-1,0 0 1,-1 0 0,1 0-1,-1 1 1,1-1-1,0 1 1,-1 1-1,1-1 1,-1 0 0,1 1-1,0 0 1,-5 1-1,4 0-118,0 1-1,1-1 0,-1 1 1,1 0-1,-1 0 0,1 0 1,0 0-1,0 1 0,0 0 1,1 0-1,0 0 0,-5 7 1,2-2-103,1 0 0,1 1 0,-1-1 0,2 1 1,-1 0-1,1 0 0,1 0 0,0 0 0,0 0 0,1 1 0,0-1 1,1 0-1,2 21 0,-2-27-16,1-1 0,-1 1 0,1-1 0,0 1 0,0-1 0,0 0-1,1 1 1,-1-1 0,1 0 0,0 0 0,0 0 0,0 0 0,0 0 0,0 0 0,1-1 0,-1 1 0,1-1 0,-1 0 0,1 1 0,0-1 0,0 0-1,0-1 1,0 1 0,1-1 0,-1 1 0,0-1 0,1 0 0,-1 0 0,1 0 0,-1-1 0,1 1 0,-1-1 0,1 0 0,6 0 0,-1-1 47,0 0 1,0-1 0,0 0-1,0 0 1,-1-1 0,1-1-1,-1 1 1,0-1 0,0 0 0,0-1-1,0 0 1,12-10 0,-11 6 31,-1 0 1,0 0-1,0 0 1,-1-1-1,0 0 1,-1-1 0,0 1-1,0-1 1,6-21-1,-10 28-77,0-1 0,-1 1 0,0-1 0,0 0 0,0 0 0,-1 0 0,0 1 0,0-1 0,0 0 0,0 0 0,-1 0 0,1 0 0,-1 1 0,-1-1 0,1 0 0,-1 1 0,1-1 0,-1 1 0,-1 0 0,1-1 0,-1 1 0,1 0 0,-1 0 0,0 1 0,0-1 0,-1 0 0,-5-3 0,6 4-77,-1 1 0,0 0 0,1 0 0,-1 1-1,0-1 1,0 1 0,0 0 0,0 0 0,-1 0 0,1 1 0,0-1-1,0 1 1,0 0 0,-1 0 0,1 0 0,0 1 0,-6 1-1,7-2-64,0 1 0,0 0 0,0 0 0,0 0-1,0 0 1,0 1 0,0-1 0,1 1 0,-1-1-1,0 1 1,1 0 0,-1 0 0,1 0 0,0 0-1,0 1 1,0-1 0,0 1 0,0-1 0,0 1-1,1 0 1,-1-1 0,1 1 0,-2 4 0,3-6 93,0 0 0,0 0 0,-1 0 0,1 0 0,0-1 0,0 1 0,0 0 1,0 0-1,0 0 0,0 0 0,0 0 0,1 0 0,-1-1 0,0 1 0,0 0 0,1 0 0,-1 0 1,0 0-1,1-1 0,-1 1 0,1 0 0,-1 0 0,1-1 0,-1 1 0,1-1 0,0 1 1,-1 0-1,1-1 0,0 1 0,0-1 0,-1 1 0,1-1 0,0 0 0,0 1 0,1 0 0,20 0-678</inkml:trace>
</inkml:ink>
</file>

<file path=ppt/ink/ink4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8.004"/>
    </inkml:context>
    <inkml:brush xml:id="br0">
      <inkml:brushProperty name="width" value="0.05" units="cm"/>
      <inkml:brushProperty name="height" value="0.05" units="cm"/>
    </inkml:brush>
  </inkml:definitions>
  <inkml:trace contextRef="#ctx0" brushRef="#br0">45 0 18700,'-3'5'406,"1"-1"-1,-1 1 1,1-1-1,0 1 1,1 0 0,-3 8-1,-5 29 230,1 1 0,3 0 0,1 0 0,2 0 0,5 55 0,-3-88-574,1 0-1,0 0 0,0 0 0,1 0 1,1 0-1,0 0 0,0 0 0,0 0 1,1-1-1,9 15 0,-12-22-39,0-1-1,0 0 1,0 0-1,0 0 1,0 1-1,0-1 1,0 0-1,0-1 1,1 1-1,-1 0 1,0 0-1,1 0 1,-1-1-1,0 1 1,1 0-1,-1-1 1,1 0-1,-1 1 1,1-1-1,-1 0 1,1 0-1,-1 1 1,1-1-1,-1-1 1,1 1-1,0 0 1,-1 0-1,1 0 1,-1-1-1,0 1 1,1-1-1,-1 1 1,1-1-1,-1 0 1,0 1-1,1-1 1,-1 0-1,2-1 1,5-5 98,0 0 0,0 0 0,-1 0 0,11-14 0,-15 17-85,153-219 1396,-55 71-1100,-90 132-1112,-11 20 760,0 0-1,0 0 1,0 0-1,0 0 1,0-1-1,0 1 0,-1 0 1,1 0-1,0 0 1,0 0-1,0-1 1,0 1-1,0 0 1,0 0-1,-1 0 0,1 0 1,0 0-1,0 0 1,0 0-1,0 0 1,-1-1-1,1 1 0,0 0 1,0 0-1,0 0 1,0 0-1,-1 0 1,1 0-1,0 0 1,0 0-1,0 0 0,-1 0 1,1 0-1,0 0 1,0 0-1,0 0 1,-1 0-1,1 0 0,0 1 1,0-1-1,0 0 1,0 0-1,-1 0 1,1 0-1,0 0 0,0 0 1,0 1-1,-37 19-1624,25-12 1701,-23 11-736</inkml:trace>
  <inkml:trace contextRef="#ctx0" brushRef="#br0" timeOffset="1">216 372 19948,'28'23'2025,"1"-6"-1321,3-5-304,0-1 688,0 0-472,-3-2-168,0-1-200,-6-2-376</inkml:trace>
</inkml:ink>
</file>

<file path=ppt/ink/ink4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8.868"/>
    </inkml:context>
    <inkml:brush xml:id="br0">
      <inkml:brushProperty name="width" value="0.05" units="cm"/>
      <inkml:brushProperty name="height" value="0.05" units="cm"/>
    </inkml:brush>
  </inkml:definitions>
  <inkml:trace contextRef="#ctx0" brushRef="#br0">154 307 18412,'-2'-1'212,"-1"0"0,1 1 0,-1 0 0,0-1 0,1 1 0,-1 0 0,1 0 1,-1 1-1,0-1 0,1 0 0,-1 1 0,1 0 0,-1-1 0,1 1 0,-1 0 0,1 0 0,-1 1 0,1-1 0,0 0 0,0 1 1,0-1-1,0 1 0,0 0 0,-4 3 0,-2 5 123,0 0 0,0 0 0,-10 21 1,13-23-224,1-2-60,-5 9 62,-12 28-1,20-40-109,0 0 0,-1 0 0,1 1 0,0-1 0,1 0 0,-1 1 0,1-1 0,-1 1 0,1-1 1,0 1-1,0-1 0,0 1 0,1-1 0,-1 1 0,2 4 0,-1-7-3,-1-1 1,1 1-1,-1 0 0,1 0 1,0-1-1,-1 1 1,1 0-1,0-1 0,-1 1 1,1 0-1,0-1 0,0 1 1,0-1-1,0 1 1,-1-1-1,1 0 0,0 1 1,0-1-1,0 0 1,0 0-1,0 1 0,0-1 1,0 0-1,0 0 1,0 0-1,0 0 0,0 0 1,0 0-1,0-1 1,0 1-1,0 0 0,-1 0 1,1-1-1,1 0 1,4-1 6,-1 0 0,0 0 0,-1 0 0,1-1 0,5-4 0,8-8 29,-1-1 0,-1-1-1,0 0 1,-1-1 0,-1 0 0,-1-1-1,-1-1 1,0 0 0,-2 0-1,16-44 1,-21 106 11,-4-29-52,1 0-1,0 0 1,0-1-1,1 1 0,1-1 1,0 0-1,6 13 1,-9-23 5,1 1-1,-1 0 1,1-1 0,0 0 0,0 1 0,0-1 0,0 0-1,0 0 1,0 0 0,1 0 0,-1 0 0,1-1 0,-1 1-1,1-1 1,2 2 0,-2-3 4,1 1 0,-1-1 0,0 1 0,0-1 0,0 0 0,0 0 1,0 0-1,0-1 0,0 1 0,0-1 0,0 0 0,0 0 0,0 0 0,0 0 0,0 0 0,0-1 0,4-2 0,5-4 17,0-1-1,0 0 1,-1 0-1,0-2 1,-1 1-1,0-1 0,-1-1 1,0 0-1,12-21 1,-6 7 29,-1-2 1,-2 1-1,15-50 0,-26 74-48,19-74 45,-19 69-46,0 1 0,0-1-1,0 1 1,-1-1 0,0 1 0,0-1 0,-3-13 0,3 20-3,-1 1 1,1 0 0,0-1-1,0 1 1,0 0 0,0-1-1,0 1 1,-1 0 0,1 0-1,0-1 1,0 1-1,0 0 1,-1 0 0,1-1-1,0 1 1,-1 0 0,1 0-1,0-1 1,0 1 0,-1 0-1,1 0 1,0 0 0,-1 0-1,1 0 1,0 0 0,-1 0-1,1-1 1,0 1-1,-1 0 1,1 0 0,0 0-1,-1 0 1,1 0 0,0 0-1,-1 1 1,1-1 0,0 0-1,-1 0 1,1 0 0,0 0-1,-1 0 1,1 0-1,0 1 1,-1-1 0,1 0-1,0 0 1,0 0 0,-1 1-1,1-1 1,0 0 0,0 0-1,-1 1 1,1-1 0,0 0-1,0 0 1,0 1 0,0-1-1,0 0 1,-1 1-1,1-1 1,0 0 0,0 1-1,0-1 1,-4 10-10,0-1 0,0 1 0,1 0 0,0 0 0,-2 20 0,-3 55-23,7-68 32,1 1 1,1 0-1,0-1 1,1 1 0,1-1-1,1 0 1,9 28-1,-8-34-7,0 0 0,0-1 0,1 1 0,0-1-1,0-1 1,1 1 0,1-1 0,0 0 0,0-1 0,0 0 0,1 0-1,14 9 1,11 1-52,-32-17 54,0 0-1,0-1 0,0 1 1,0 0-1,0-1 0,0 1 1,0-1-1,0 0 0,0 0 1,0 0-1,0 0 0,0 0 1,0 0-1,4-2 0,-5 2 5,-1 0-1,0 0 0,1 0 1,-1-1-1,0 1 1,1 0-1,-1-1 0,0 1 1,0 0-1,1 0 1,-1-1-1,0 1 0,0 0 1,0-1-1,1 1 1,-1-1-1,0 1 0,0 0 1,0-1-1,0 1 1,0 0-1,0-1 0,0 1 1,0-1-1,0 1 0,0 0 1,0-1-1,0 1 1,0-1-1,0 1 0,0 0 1,0-1-1,-7-14-53,-5-2 9,-1 1 0,0 0 0,-1 1 0,-18-15 0,-69-51-145,97 78 191,-180-129 289,184 132-279,0 0 0,-1 0 0,1 0 0,0-1 1,-1 1-1,1 0 0,0 0 0,-1 0 1,1-1-1,0 1 0,0 0 0,-1 0 0,1-1 1,0 1-1,0 0 0,-1-1 0,1 1 0,0 0 1,0-1-1,0 1 0,0 0 0,0-1 1,0 1-1,-1 0 0,1-2 0,4-1 88,4 2-60,0 0 0,-1 1 0,1 0 0,0 0 0,-1 1 0,1 0 0,0 1 0,8 2 0,11 1-6,-6-2 19,45 8-1206,97 2 0,-129-14 705</inkml:trace>
</inkml:ink>
</file>

<file path=ppt/ink/ink4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0.232"/>
    </inkml:context>
    <inkml:brush xml:id="br0">
      <inkml:brushProperty name="width" value="0.05" units="cm"/>
      <inkml:brushProperty name="height" value="0.05" units="cm"/>
    </inkml:brush>
  </inkml:definitions>
  <inkml:trace contextRef="#ctx0" brushRef="#br0">32 36 17828,'0'1'95,"1"0"0,-1 0 0,1 0 1,-1 1-1,1-1 0,-1 0 0,0 1 0,1-1 1,-1 0-1,0 1 0,0-1 0,0 0 0,0 1 0,0-1 1,0 0-1,0 1 0,-1 1 0,0 4 88,-1 71 495,3 0-1,3 1 1,4-2-1,35 154 1,-40-220-619,-2-5 12,1 0 1,-1 1-1,1-1 0,1 0 0,-1 0 0,1 0 0,0 0 1,7 9-1,-9-14-57,-1-1 0,0 1 0,1-1 0,-1 0 0,0 1 1,0-1-1,1 0 0,-1 1 0,1-1 0,-1 0 0,0 1 0,1-1 1,-1 0-1,1 0 0,-1 1 0,0-1 0,1 0 0,-1 0 1,1 0-1,-1 0 0,1 0 0,-1 0 0,1 0 0,-1 0 0,1 0 1,-1 0-1,1 0 0,-1 0 0,1 0 0,0 0 0,0-1 6,-1 0 0,1 1 0,0-1 0,-1 0-1,1 0 1,-1 1 0,1-1 0,-1 0 0,1 0 0,-1 0-1,1 0 1,-1 0 0,0 0 0,1-1 0,0-4 60,1-1 0,-2 0 0,1 1 0,0-8 0,-5-25 124,-1-1-1,-2 2 1,-2-1-1,-1 1 1,-30-72 0,37 101-199,-21-42 16,22 48-23,1-1 0,-2 1 0,1 0 0,0 0 0,-1 0 0,1 0 0,-1 0 0,0 0 0,0 1 0,0 0 0,-4-3 0,7 5 1,0 0 1,0 0-1,-1-1 0,1 1 0,0 0 1,0 0-1,0 0 0,-1 0 0,1 0 0,0 0 1,0 0-1,0 0 0,-1 0 0,1 0 0,0 0 1,0 0-1,0 0 0,-1 0 0,1 0 0,0 0 1,0 0-1,0 0 0,-1 0 0,1 0 1,0 0-1,0 0 0,0 0 0,-1 0 0,1 1 1,0-1-1,0 0 0,0 0 0,0 0 0,0 0 1,-1 0-1,1 0 0,0 1 0,0-1 0,0 0 1,0 0-1,0 0 0,0 1 0,-1-1 1,1 0-1,0 13-20,6 13-11,-3-20 26,-1 0 1,2 0-1,-1-1 0,1 1 1,-1-1-1,1 0 0,1 0 0,-1 0 1,1 0-1,0-1 0,0 0 0,0 0 1,1 0-1,-1 0 0,1-1 0,0 0 1,0 0-1,0-1 0,0 0 0,1 0 1,-1 0-1,0-1 0,1 0 0,11 1 1,-6-2 6,0 0 1,-1-1 0,1-1-1,0 0 1,-1 0 0,1-1-1,-1 0 1,0-1 0,0-1-1,0 1 1,0-2 0,-1 0 0,10-7-1,-7 4 10,-1-2-1,0 0 1,0 0-1,-1-1 1,-1-1 0,0 0-1,-1 0 1,9-17-1,-12 19-3,0 0 1,-1-1-1,-1 1 0,0-1 0,0 0 0,-1 0 1,-1 0-1,0-1 0,0 1 0,-2-1 0,0-14 1,0 25-9,0 0 0,0 0 0,0 1 0,0-1 1,-1 0-1,1 0 0,0 1 0,-1-1 0,0 0 0,1 1 1,-1-1-1,0 1 0,0-1 0,0 1 0,0-1 0,0 1 1,0 0-1,0-1 0,-1 1 0,1 0 0,0 0 1,-1 0-1,-1-1 0,1 1-1,0 1 0,0-1 0,-1 1 1,1-1-1,0 1 0,-1 0 0,1 0 0,0 0 0,-1 0 0,1 1 1,0-1-1,-1 0 0,1 1 0,-4 1 0,-6 3-5,1 1 0,0 0 0,0 0-1,1 1 1,-13 10 0,16-10 6,1-1 0,0 1 0,0 0 1,0 0-1,1 1 0,0 0 0,1-1 0,0 2 0,0-1 0,1 0 1,0 1-1,0 0 0,1 0 0,0 0 0,0 0 0,1 0 1,0 0-1,1 0 0,1 18 0,0-17 0,0 0 0,1 0 0,0 0 0,0 0 0,1-1 1,1 1-1,-1-1 0,1 0 0,1 0 0,0 0 0,0 0 0,1-1 0,0 0 0,0 0 0,1-1 0,0 0 0,15 13 1,-19-18-1,0 0 0,0 0 0,0 0 1,0-1-1,0 1 0,0-1 1,1 0-1,-1 0 0,0 0 0,1 0 1,-1 0-1,1-1 0,-1 0 1,1 1-1,-1-2 0,1 1 0,-1 0 1,1 0-1,-1-1 0,7-2 1,-2 0-1,1-2 0,0 1 1,-1-1-1,0-1 0,14-11 0,-8 5-2,-13 11 3,1 0 0,-1 0 0,0 0 0,1 0 0,-1 0 0,0 0 0,1 1 0,-1-1 0,1 0 1,0 1-1,-1-1 0,1 1 0,-1-1 0,1 1 0,0 0 0,-1 0 0,1 0 0,0 0 0,-1 0 0,1 0 0,1 0 0,-1 1 1,0 0-1,-1 0 0,1 1 0,-1-1 1,0 0-1,1 1 0,-1-1 0,0 0 1,0 1-1,0-1 0,0 1 1,0 0-1,0-1 0,0 1 0,-1 0 1,1 0-1,0 0 0,0 3 1,8 35 24,6 78 0,-8-55 5,-2-43-265,-5-20 209,0 0-1,1 0 0,-1 0 1,0 0-1,0 0 1,0 0-1,0 0 1,1 0-1,-1 0 1,0 0-1,0 0 0,0 0 1,1 0-1,-1 0 1,0-1-1,0 1 1,0 0-1,0 0 1,0 0-1,1 0 0,-1 0 1,0-1-1,0 1 1,0 0-1,0 0 1,0 0-1,0 0 1,0-1-1,0 1 0,1 0 1,-1 0-1,0 0 1,0-1-1,0 1 1,0 0-1,0 0 1,0 0-1,0-1 0,0 1 1,0 0-1,-1-1 1,8-36-1090,-3 1 717,-1-6-153</inkml:trace>
</inkml:ink>
</file>

<file path=ppt/ink/ink4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1.238"/>
    </inkml:context>
    <inkml:brush xml:id="br0">
      <inkml:brushProperty name="width" value="0.05" units="cm"/>
      <inkml:brushProperty name="height" value="0.05" units="cm"/>
    </inkml:brush>
  </inkml:definitions>
  <inkml:trace contextRef="#ctx0" brushRef="#br0">1 177 12307,'9'10'634,"1"-1"1,0 0 0,0-1-1,1 0 1,0-1 0,0 0-1,1-1 1,0 0 0,0-1-1,0 0 1,1-1 0,0 0-1,0-1 1,0-1 0,14 2 0,-18-3-469,0-1 1,-1 0-1,1-1 1,0 0 0,-1 0-1,1 0 1,-1-1-1,1-1 1,-1 0 0,0 0-1,0 0 1,0-1 0,-1 0-1,1 0 1,-1-1-1,0 0 1,0 0 0,0-1-1,-1 0 1,0 0-1,0-1 1,-1 1 0,9-14-1,-11 14-110,1 0 0,-2 0 0,1 0 0,-1 0 0,1 0 0,-2 0 0,1-1 0,-1 1 0,0-1 0,0 1 0,-1-1 0,0-8 0,0 11-40,-1 1 0,1-1 1,-1 0-1,0 0 0,0 1 0,-1-1 1,1 0-1,-1 1 0,0 0 0,0-1 1,0 1-1,0 0 0,0 0 0,-1 0 1,1 0-1,-1 0 0,0 1 1,0-1-1,0 1 0,0 0 0,0 0 1,-5-2-1,3 1-3,0 1 0,-1-1 0,1 2 0,-1-1 0,1 1 0,-1-1 0,0 2 0,0-1 0,1 0 0,-1 1 0,0 0 0,0 1 1,-6 0-1,4 1-7,0 0 1,0 1 0,0 0-1,0 0 1,1 0 0,0 1-1,0 0 1,-11 9 0,7-5-9,1 1 1,0 1 0,0 0-1,1 0 1,0 1 0,1 0-1,1 1 1,-1-1 0,2 1-1,-10 24 1,12-24-1,0 0 0,1 0-1,1 0 1,0 1 0,0-1 0,2 1-1,-1-1 1,2 15 0,0-22-7,-1 1 0,1-1 1,1 0-1,-1 1 0,1-1 0,0 0 0,0 1 0,0-1 1,1-1-1,0 1 0,0 0 0,0 0 0,0-1 0,1 0 1,-1 0-1,1 0 0,0 0 0,1 0 0,-1-1 0,8 5 1,-3-4-92,1 0 0,-1-1 0,1 0 0,0 0 1,0-1-1,0 0 0,0-1 0,0 0 0,0-1 0,0 0 1,0 0-1,1-1 0,-1-1 0,0 0 0,0 0 1,-1 0-1,1-2 0,14-5 0,23-23-287</inkml:trace>
</inkml:ink>
</file>

<file path=ppt/ink/ink4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1.888"/>
    </inkml:context>
    <inkml:brush xml:id="br0">
      <inkml:brushProperty name="width" value="0.05" units="cm"/>
      <inkml:brushProperty name="height" value="0.05" units="cm"/>
    </inkml:brush>
  </inkml:definitions>
  <inkml:trace contextRef="#ctx0" brushRef="#br0">0 0 16163,'0'6'3018,"1"12"-2583,18 167 4193,1 92-2605,-19-259-1899,3 36 181,-3-51-278,0 1 1,-1-1 0,1 0-1,0 1 1,0-1-1,1 0 1,-1 0 0,1 0-1,-1 0 1,1 0 0,0 0-1,3 2 1,-4-4-21,0 0 1,0-1-1,0 1 0,0-1 1,0 1-1,0 0 0,0-1 0,0 0 1,0 1-1,0-1 0,0 0 1,0 0-1,1 0 0,-1 1 1,0-1-1,0 0 0,0 0 0,1-1 1,-1 1-1,0 0 0,0 0 1,0-1-1,0 1 0,0 0 1,0-1-1,0 1 0,1-1 0,-1 0 1,0 1-1,-1-1 0,2 0 1,28-27 78,-29 27-83,39-50 71,-32 39-65,0 0-1,1 1 1,1 0-1,0 1 1,0 0-1,1 0 1,18-12 0,-28 21-13,0 0 1,0 1 0,1-1 0,-1 1 0,0-1 0,1 1 0,-1-1 0,1 1 0,-1 0 0,0-1 0,1 1 0,-1 0 0,1 0 0,-1 0 0,0 0 0,1 1 0,-1-1 0,1 0 0,-1 0 0,0 1 0,1-1 0,-1 1 0,0-1-1,2 2 1,-1 0-1,0 0-1,0-1 0,0 1 1,0 0-1,0 1 0,-1-1 1,1 0-1,-1 0 1,0 1-1,0-1 0,2 6 1,0 2-11,0 0 1,-1 0 0,0 0 0,-1 0-1,0 17 1,-1-21 27,-1 0-1,1 0 1,-2 1-1,1-1 1,-1 0-1,0 0 0,0 0 1,0-1-1,-1 1 1,0 0-1,0-1 1,-1 0-1,1 0 1,-1 0-1,0 0 1,-1 0-1,1-1 1,-1 0-1,0 0 1,0 0-1,0-1 0,0 1 1,-1-1-1,-6 3 1,4-3-40,-1 1 0,1-1 1,-1-1-1,0 1 0,0-2 1,0 1-1,0-1 0,0 0 0,0-1 1,0 0-1,0-1 0,0 0 0,-1 0 1,2-1-1,-18-5 0,24 6-88,1 1 0,-1-1 0,1 0 0,0 1-1,-1-1 1,1 0 0,0 0 0,0 0 0,-1 0 0,1 0-1,0 0 1,0 0 0,0 0 0,-1-2 0,2 2 73,0 1 0,0-1 0,-1 0 0,1 1 0,0-1 0,0 1 0,0-1 0,0 0 0,0 1 1,1-1-1,-1 0 0,0 1 0,0-1 0,0 1 0,0-1 0,1 0 0,-1 1 0,0-1 0,1 1 0,-1-1 0,0 1 0,1-1 1,-1 1-1,1-1 0,-1 1 0,0-1 0,1 1 0,-1 0 0,1-1 0,-1 1 0,1 0 0,0-1 0,-1 1 0,1 0 0,0-1 0,19-8-703</inkml:trace>
</inkml:ink>
</file>

<file path=ppt/ink/ink4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2.301"/>
    </inkml:context>
    <inkml:brush xml:id="br0">
      <inkml:brushProperty name="width" value="0.05" units="cm"/>
      <inkml:brushProperty name="height" value="0.05" units="cm"/>
    </inkml:brush>
  </inkml:definitions>
  <inkml:trace contextRef="#ctx0" brushRef="#br0">9 1 19044,'0'0'72,"1"0"-1,-1 0 1,0 0 0,1 0-1,-1 1 1,0-1-1,1 0 1,-1 0 0,1 0-1,-1 1 1,0-1-1,1 0 1,-1 0 0,0 1-1,0-1 1,1 0-1,-1 1 1,0-1 0,0 0-1,1 1 1,-1-1 0,0 1-1,0-1 1,0 0-1,0 1 1,1-1 0,-1 1-1,0-1 1,0 0-1,0 1 1,0-1 0,0 1-1,0-1 1,0 1-1,0-1 1,0 0 0,-1 1-1,1-1 1,0 1 0,0-1-1,0 0 1,-1 1-1,-4 30 747,1-15 267,1 7-566,1 0-1,1 0 1,2 27-1,0-44-490,-1 0-1,1 0 1,0 0-1,0 0 1,1 0 0,0 0-1,0 0 1,0-1-1,1 1 1,-1-1-1,1 1 1,1-1-1,-1 0 1,1 0-1,0 0 1,9 8-1,-11-12-22,0 1 0,0-1 0,0 0 0,0 1 0,1-1 0,-1 0 0,0 0 0,1-1 0,-1 1 0,1 0 0,-1-1 0,1 0 0,-1 1 0,1-1-1,-1 0 1,1 0 0,-1-1 0,1 1 0,2-1 0,0-1 2,-1 1-1,1-1 1,-1 0-1,0 0 1,0-1-1,0 1 1,0-1 0,0 0-1,5-6 1,1-2 13,0 0 0,-1-1 0,0 0 0,-1-1 1,10-20-1,-6 7 22,-2-1 1,11-42 0,-27 97-28,1-1 1,2 0-1,0 1 1,2 0 0,4 36-1,-3-58-52,1-1-1,0 0 1,1 0 0,-1 0-1,1-1 1,0 1 0,0 0-1,4 5 1,-5-9-17,-1 0-1,1 0 1,0-1 0,-1 1-1,1 0 1,0 0-1,0-1 1,-1 1 0,1 0-1,0-1 1,0 1 0,0-1-1,0 1 1,0-1-1,0 1 1,0-1 0,0 0-1,2 1 1,-2-1-11,0-1 0,1 1-1,-1 0 1,0-1 0,1 1 0,-1 0 0,0-1 0,0 0-1,0 1 1,1-1 0,-1 0 0,0 1 0,0-1 0,0 0-1,0 0 1,0 0 0,0 0 0,0 0 0,0-1 0,15-22-386,-2-4-160</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8.318"/>
    </inkml:context>
    <inkml:brush xml:id="br0">
      <inkml:brushProperty name="width" value="0.05" units="cm"/>
      <inkml:brushProperty name="height" value="0.05" units="cm"/>
    </inkml:brush>
  </inkml:definitions>
  <inkml:trace contextRef="#ctx0" brushRef="#br0">336 0 18012,'-21'5'486,"0"0"-1,1 1 1,0 1 0,0 1-1,1 1 1,0 1 0,1 0-1,0 2 1,-26 19 0,26-16-132,0 0 1,-19 21-1,33-31-308,-1 0 1,1 0-1,0 0 0,1 1 0,-1-1 1,1 1-1,0 0 0,1 0 0,-1 0 1,1 0-1,0 1 0,-1 9 0,3-13-41,0-1 0,0 0-1,0 0 1,0 1 0,0-1 0,1 0-1,-1 1 1,1-1 0,-1 0-1,1 0 1,0 0 0,0 0 0,0 0-1,0 0 1,1 0 0,-1 0-1,3 3 1,-1-2-9,0-1 1,0 1-1,0-1 0,0 0 0,1 0 1,-1 0-1,1 0 0,0-1 0,5 2 1,4 1-120,-1-2 0,1 0 0,-1 0 0,1-2-1,16 0 1,-15 0-110,0-1-1,1 0 1,-1-1-1,0-1 1,-1 0-1,1-1 1,0-1-1,-1 0 1,0-1-1,0 0 1,13-9-1,8-10-402</inkml:trace>
  <inkml:trace contextRef="#ctx0" brushRef="#br0" timeOffset="1">501 14 18108,'-12'22'1752,"0"10"-1024,-2 1-288,3 7 849,2 2-289,4 0-280,1 0-96,5-7-448,2-6-344,3-12-864,4-3 968,0-13-232,3-8-80</inkml:trace>
</inkml:ink>
</file>

<file path=ppt/ink/ink4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3.370"/>
    </inkml:context>
    <inkml:brush xml:id="br0">
      <inkml:brushProperty name="width" value="0.05" units="cm"/>
      <inkml:brushProperty name="height" value="0.05" units="cm"/>
    </inkml:brush>
  </inkml:definitions>
  <inkml:trace contextRef="#ctx0" brushRef="#br0">239 51 12227,'35'-33'4034,"-23"17"79,-22 14-1583,-4 5-2060,-1 1 0,1 0 0,-17 7 0,-2 1-278,25-9-179,-152 43 171,172-42-187,11 0-6,19 1-76,48 12-1,-74-13 40,0 1 1,-1 0-1,0 1 0,0 1 0,-1 0 0,16 11 0,-26-15 24,0 0 0,-1 0 0,1 0 0,-1 0-1,0 1 1,0-1 0,0 1 0,-1 0 0,1 0 0,-1 0-1,0 0 1,3 9 0,-4-11 31,-1-1 0,0 1 0,1 0 0,-1 0 0,0-1 0,0 1 0,0 0 0,0 0-1,0 0 1,0-1 0,-1 1 0,1 0 0,0 0 0,-1-1 0,0 1 0,1 0 0,-1-1 0,0 1 0,0 0 0,0-1 0,0 1 0,0-1-1,0 0 1,0 1 0,0-1 0,-1 0 0,1 0 0,-1 1 0,1-1 0,-1 0 0,1-1 0,-1 1 0,1 0 0,-1 0 0,-2 0 0,-9 3 82,-1 0 0,0-2 0,0 1 0,0-2 0,-1 0 0,1 0 0,0-2 0,0 0 0,0 0 0,-1-1 0,2-1 0,-1 0 0,0-1 0,-15-7 0,61 9-2751,-1-2 2086,12-3-175</inkml:trace>
</inkml:ink>
</file>

<file path=ppt/ink/ink4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3.799"/>
    </inkml:context>
    <inkml:brush xml:id="br0">
      <inkml:brushProperty name="width" value="0.05" units="cm"/>
      <inkml:brushProperty name="height" value="0.05" units="cm"/>
    </inkml:brush>
  </inkml:definitions>
  <inkml:trace contextRef="#ctx0" brushRef="#br0">13 1 17772,'-2'0'2288,"2"6"-1432,-3 6-311,0 4 1671,2 6-1120,-2 4-240,3 7-471,0 2-153,1 2-224,2-1-136,3-2-401,0-3-183,1-10-560,0-3 2048,-1-13-1080,1-8-88,-4-11 8</inkml:trace>
</inkml:ink>
</file>

<file path=ppt/ink/ink4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4.234"/>
    </inkml:context>
    <inkml:brush xml:id="br0">
      <inkml:brushProperty name="width" value="0.05" units="cm"/>
      <inkml:brushProperty name="height" value="0.05" units="cm"/>
    </inkml:brush>
  </inkml:definitions>
  <inkml:trace contextRef="#ctx0" brushRef="#br0">4 1 11378,'1'0'224,"-1"0"0,1 0 0,-1 0-1,0 0 1,1 0 0,-1 0 0,1 0-1,-1 0 1,0 1 0,1-1 0,-1 0-1,0 0 1,1 0 0,-1 1 0,0-1-1,1 0 1,-1 1 0,0-1 0,0 0-1,1 0 1,-1 1 0,0-1-1,0 1 1,0-1 0,1 0 0,-1 1-1,0 0 1,2 15 1890,-5 23-2146,2-32 777,-1 10 3,-6 66 1624,7-73-2118,1 1 1,1-1 0,0 0-1,0 1 1,5 15-1,-6-25-228,0 0 0,1 1 0,-1-1-1,1 0 1,-1 1 0,1-1 0,0 0-1,-1 0 1,1 0 0,0 0-1,0 1 1,0-1 0,0 0 0,0 0-1,0-1 1,0 1 0,0 0 0,0 0-1,1 0 1,-1-1 0,0 1 0,0-1-1,1 1 1,1 0 0,-1-1 0,1 0-1,0 0 1,-1 0 0,1 0 0,0-1 0,0 1 0,-1-1-1,1 1 1,-1-1 0,1 0 0,4-2 0,5-4 37,0 0-1,0-1 1,17-16 0,-27 23-47,68-65 210,-42 39-165,38-30 0,-65 56-61,0 1-1,0-1 1,1 0 0,-1 0 0,0 1 0,0-1-1,0 1 1,0-1 0,1 1 0,-1-1 0,0 1 0,0 0-1,1 0 1,1-1 0,-3 1-1,1 1 1,-1-1-1,1 0 0,-1 0 1,1 0-1,-1 0 0,1 1 1,-1-1-1,1 0 0,-1 1 1,1-1-1,-1 0 0,0 1 0,1-1 1,-1 0-1,0 1 0,1-1 1,-1 1-1,0-1 0,0 1 1,1-1-1,-1 1 0,0-1 1,0 1-1,2 4-5,-2-1 0,1 1-1,0 0 1,-1 0 0,-1 9 0,1-5 4,-2 29-16,1-25 49,0-1-1,1 0 1,0 0-1,1 0 1,3 13-1,-4-24-20,0 0 0,0 0 0,1 0 0,-1-1-1,0 1 1,1 0 0,-1 0 0,1 0 0,-1 0-1,1-1 1,-1 1 0,1 0 0,-1 0-1,1-1 1,0 1 0,1 1 0,-1-2-21,-1 0 0,1 0 1,-1 0-1,1 0 0,-1 0 1,1 0-1,-1 0 0,1 0 0,-1 0 1,1 0-1,-1 0 0,1 0 0,-1 0 1,1 0-1,-1 0 0,1 0 1,-1-1-1,1 1 0,-1 0 0,1 0 1,0-1-1,1 0-347,0-1-1,0 0 1,-1 1-1,1-1 1,0 0 0,-1 0-1,1 0 1,-1 0 0,0 0-1,2-5 1,7-29-1487,-9 17 689</inkml:trace>
</inkml:ink>
</file>

<file path=ppt/ink/ink4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4.732"/>
    </inkml:context>
    <inkml:brush xml:id="br0">
      <inkml:brushProperty name="width" value="0.05" units="cm"/>
      <inkml:brushProperty name="height" value="0.05" units="cm"/>
    </inkml:brush>
  </inkml:definitions>
  <inkml:trace contextRef="#ctx0" brushRef="#br0">0 8 20156,'0'-8'1857,"10"10"-1289,2 4-280,5 0 1264,3 0-1048,4 3-1336,0 1 872,10 5-256,-2-1-80</inkml:trace>
  <inkml:trace contextRef="#ctx0" brushRef="#br0" timeOffset="1">545 228 19788,'7'1'381,"0"0"1,0-1-1,0 0 0,0-1 0,0 0 1,0 0-1,0 0 0,0-1 0,0 0 1,7-3-1,3-2 385,-1 0 0,27-17 0,-38 21-676,-1 0-1,0 0 1,0 0-1,0-1 0,-1 1 1,1-1-1,-1 0 1,5-6-1,-8 9-79,1 0-1,-1 0 1,0 0-1,1 1 1,-1-1-1,0 0 1,1 0 0,-1 0-1,0 0 1,0 0-1,0 1 1,0-1-1,0 0 1,0 0-1,0 0 1,0 0 0,0 0-1,0 0 1,-1 0-1,1 1 1,-1-3-1,0 2-4,0 0 0,0 0 1,0 0-1,-1-1 0,1 1 0,0 1 0,-1-1 0,1 0 0,0 0 0,-1 0 0,1 1 0,-1-1 0,0 1 1,1-1-1,-1 1 0,-2-1 0,-8 0 10,0 0 0,0 0 0,0 1 0,0 1 0,1 0-1,-1 0 1,0 1 0,1 1 0,-1 0 0,1 1 0,0 0 0,0 0 0,0 1 0,0 1 0,-10 7 0,12-8-11,0 1 0,1 1 0,-1-1-1,1 1 1,1 1 0,-1-1 0,1 1 0,1 1 0,0-1 0,0 1 0,0 0 0,1 0 0,0 1 0,1 0 0,0 0-1,1 0 1,-3 13 0,5-20-19,1-1-1,0 1 1,0 0-1,0-1 1,0 1 0,0-1-1,0 1 1,0 0-1,1-1 1,-1 1-1,1-1 1,0 1-1,0-1 1,0 1-1,0-1 1,0 1 0,1-1-1,2 4 1,-2-4-65,1 0-1,-1 0 1,1 0 0,0-1 0,-1 1 0,1 0 0,0-1 0,0 0 0,0 0 0,0 0 0,0 0 0,0 0 0,0-1-1,0 1 1,7-1 0,7-1-239,0 0 0,1-1 0,-1-2 1,0 1-1,-1-2 0,33-13 0,12-4-384</inkml:trace>
</inkml:ink>
</file>

<file path=ppt/ink/ink4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5.217"/>
    </inkml:context>
    <inkml:brush xml:id="br0">
      <inkml:brushProperty name="width" value="0.05" units="cm"/>
      <inkml:brushProperty name="height" value="0.05" units="cm"/>
    </inkml:brush>
  </inkml:definitions>
  <inkml:trace contextRef="#ctx0" brushRef="#br0">232 2 20412,'-5'-1'279,"-1"1"-1,1 0 1,0 0-1,-1 0 1,1 0-1,-1 1 0,1 0 1,-1 0-1,1 1 1,0 0-1,-10 4 1,-5 3 484,-28 19 0,42-23-436,-4 0-151,0 1 1,1 1-1,0-1 0,1 2 1,-1-1-1,-13 17 1,21-23-172,1-1 1,-1 1-1,1-1 1,-1 1-1,1 0 1,0-1-1,-1 1 1,1 0-1,-1-1 0,1 1 1,0 0-1,0 0 1,-1-1-1,1 1 1,0 0-1,0 0 1,0 0-1,0-1 1,0 1-1,0 0 1,0 0-1,0-1 1,0 1-1,0 0 1,1 0-1,-1 0 1,1 0-1,0 0-5,0 0 1,0 0-1,0 0 0,0 0 1,0 0-1,0-1 0,0 1 0,0-1 1,1 1-1,-1-1 0,0 1 1,1-1-1,-1 1 0,3-1 0,7 1-48,0 0 0,0 0 0,12-2-1,-18 0 22,64-4-313,-41 1 17,0 2-1,36 2 0,-61 1 284,0-1 1,1 0-1,-1 1 0,0 0 0,0 0 1,0 0-1,0 0 0,0 0 0,0 0 1,0 1-1,0-1 0,-1 1 0,1 0 1,-1 0-1,6 5 0,-7-6 53,0 1 0,-1-1 0,1 1-1,0-1 1,0 1 0,-1 0 0,1-1 0,-1 1-1,1 0 1,-1 0 0,0 0 0,1-1 0,-1 1-1,0 0 1,0 0 0,-1 0 0,1-1 0,0 1-1,-1 0 1,1 0 0,-1-1 0,1 1 0,-1 0-1,0-1 1,1 1 0,-1 0 0,0-1-1,0 1 1,-2 1 0,-3 4 77,0 0 0,-1 0 0,0-1 0,0 0 0,0 0 1,-1 0-1,1-1 0,-1-1 0,-1 1 0,1-1 0,0 0 0,-1-1 0,0 0 0,0-1 0,0 0 0,0 0 0,0-1 1,0 0-1,-17 0 0,23-1-254,0-1 1,1 1-1,-1-1 1,1 1-1,-1-1 1,1 0-1,-1 0 1,1 0 0,-1 0-1,-2-2 1,5 2 116,-1 1 1,0-1 0,1 1 0,-1-1 0,0 1-1,1-1 1,-1 0 0,1 1 0,-1-1 0,1 0 0,-1 1-1,1-1 1,0 0 0,-1 0 0,1 1 0,0-1-1,0 0 1,0 0 0,-1 0 0,1 1 0,0-1 0,0 0-1,0 0 1,0 0 0,0 0 0,0 1 0,1-1-1,-1 0 1,0 0 0,0 0 0,0 1 0,1-1 0,-1 0-1,1 0 1,0 0 0,9-12-818</inkml:trace>
</inkml:ink>
</file>

<file path=ppt/ink/ink4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5.632"/>
    </inkml:context>
    <inkml:brush xml:id="br0">
      <inkml:brushProperty name="width" value="0.05" units="cm"/>
      <inkml:brushProperty name="height" value="0.05" units="cm"/>
    </inkml:brush>
  </inkml:definitions>
  <inkml:trace contextRef="#ctx0" brushRef="#br0">271 26 15139,'5'-18'2161,"-5"18"-2101,0-1 1,-1 0-1,1 1 0,0-1 0,-1 1 0,1 0 0,-1-1 1,1 1-1,-1-1 0,1 1 0,-1 0 0,1-1 0,-1 1 0,1 0 1,-1-1-1,1 1 0,-1 0 0,0 0 0,1 0 0,-1-1 1,1 1-1,-1 0 0,0 0 0,1 0 0,-1 0 0,0 0 1,1 0-1,-1 0 0,1 1 0,-1-1 0,0 0 0,0 0 0,-9 2 550,0 0-1,-1 0 1,1 1-1,1 0 0,-1 1 1,-12 6-1,-58 35 498,64-36-836,8-4-196,-1 0 0,1 0-1,0 1 1,0 0 0,0 1-1,1 0 1,-12 13 0,19-19-72,-1-1 0,1 1 1,-1-1-1,1 1 0,0 0 1,-1-1-1,1 1 0,0-1 1,-1 1-1,1-1 0,0 1 1,0 0-1,0-1 0,0 1 0,0 0 1,-1-1-1,1 1 0,0 0 1,0-1-1,1 1 0,-1 0 1,0-1-1,0 1 0,0 0 1,0-1-1,0 1 0,1-1 1,-1 1-1,0 0 0,1-1 1,-1 1-1,0-1 0,1 1 0,-1-1 1,1 1-1,-1-1 0,1 1 1,-1-1-1,1 0 0,-1 1 1,1-1-1,-1 0 0,1 1 1,-1-1-1,1 0 0,0 1 1,-1-1-1,2 0 0,4 2-2,0-1-1,0 1 0,0-1 1,8 0-1,-7 0-10,85 6-204,-48-5-71,74 14 0,-113-15 244,0 0-1,1 1 0,-1-1 1,9 6-1,-13-7 37,-1 1 0,1-1 0,0 0 0,-1 1 0,1-1 0,-1 1 0,0-1 0,1 0 0,-1 1 0,1-1 0,-1 1 0,0-1 0,1 1 1,-1 0-1,0-1 0,1 1 0,-1-1 0,0 1 0,0 0 0,1 0 0,-2 0 2,1 0 1,0 0 0,0-1-1,-1 1 1,1 0-1,0 0 1,-1-1 0,1 1-1,-1 0 1,1 0 0,-1-1-1,1 1 1,-1 0-1,1-1 1,-1 1 0,0-1-1,1 1 1,-1-1-1,0 1 1,0 0 0,-10 5 23,-1 0 1,1 0 0,-1-1-1,0 0 1,-22 5-1,2-3-404,-37 4 0,40-8 221,-30-1-1,21-4-13</inkml:trace>
</inkml:ink>
</file>

<file path=ppt/ink/ink4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6.124"/>
    </inkml:context>
    <inkml:brush xml:id="br0">
      <inkml:brushProperty name="width" value="0.05" units="cm"/>
      <inkml:brushProperty name="height" value="0.05" units="cm"/>
    </inkml:brush>
  </inkml:definitions>
  <inkml:trace contextRef="#ctx0" brushRef="#br0">277 58 19404,'0'-3'251,"0"0"0,0 0 0,0 0 1,0 0-1,-1 0 0,1 0 0,-1 0 0,0 0 0,0 0 0,0 1 0,-2-5 0,2 6-140,-1-1-1,1 1 0,0-1 1,-1 1-1,0 0 0,1-1 1,-1 1-1,0 0 0,0 0 0,0 0 1,1 1-1,-1-1 0,0 0 1,0 1-1,0-1 0,0 1 1,0 0-1,-3-1 0,-4 1 43,0 0-1,0 0 0,1 1 1,-1 0-1,0 1 1,0 0-1,0 0 0,1 1 1,-1 0-1,1 0 1,0 1-1,0 0 1,0 1-1,1-1 0,-1 2 1,1-1-1,-7 8 1,7-7-133,0 0 0,1 0 0,0 1 0,0-1 0,1 2 0,0-1 0,0 0 0,1 1 0,-1 0 0,2 0 0,-1 0 0,1 1 1,1-1-1,-1 1 0,1 0 0,1-1 0,-1 13 0,2-18-33,0 0 0,0 1-1,1-1 1,0 1 0,-1-1 0,1 0 0,0 1 0,0-1 0,1 0-1,-1 0 1,1 0 0,-1 0 0,1 0 0,0 0 0,0-1 0,1 1-1,3 3 1,-2-2-104,1-1 1,-1 0-1,1-1 0,0 1 0,0-1 0,0 0 0,0 0 0,0 0 0,0-1 0,8 2 1,3-2-176,0 1 1,0-2 0,0 0 0,0-1 0,0-1-1,27-6 1,10-7-385</inkml:trace>
</inkml:ink>
</file>

<file path=ppt/ink/ink4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6.584"/>
    </inkml:context>
    <inkml:brush xml:id="br0">
      <inkml:brushProperty name="width" value="0.05" units="cm"/>
      <inkml:brushProperty name="height" value="0.05" units="cm"/>
    </inkml:brush>
  </inkml:definitions>
  <inkml:trace contextRef="#ctx0" brushRef="#br0">90 0 16684,'-8'3'264,"1"0"1,0 0-1,-1 1 1,1 0-1,0 0 1,1 0-1,-1 1 0,-9 9 1,15-12-215,-1 0-1,0 0 1,1 0 0,0-1-1,-1 1 1,1 1 0,0-1 0,0 0-1,0 0 1,0 0 0,1 0-1,-1 1 1,0-1 0,1 0-1,0 1 1,0-1 0,-1 1 0,1-1-1,1 0 1,-1 1 0,0-1-1,0 0 1,1 1 0,0-1-1,-1 0 1,1 0 0,0 1 0,0-1-1,0 0 1,0 0 0,1 0-1,-1 0 1,3 3 0,-1-1-10,0 0 1,1 0-1,0-1 1,0 1-1,0-1 1,0 0-1,0 0 1,1 0-1,-1 0 1,1-1-1,0 0 1,0 0-1,8 3 1,-5-4-6,-1 1 0,1-2 0,0 1 0,-1-1 0,1 0 0,0 0 0,0-1 0,11-3 0,-4 1 4,-2-1-1,1-1 1,0-1-1,-1 0 1,0 0 0,-1-2-1,1 1 1,-1-1-1,16-15 1,-20 16 22,-1 0 0,0 0 1,0-1-1,-1 1 0,1-2 0,-2 1 0,1 0 1,7-17-1,-15 23 221,-3 7-116,-7 9 47,5-2-65,0 0 0,0 1-1,1 0 1,1 1 0,0-1-1,-3 17 1,6-23-86,1 1-1,0 0 1,0 0 0,1 0-1,0 0 1,0 0 0,1 0-1,0 0 1,0 0-1,1 0 1,0 0 0,6 12-1,12 23-367,-2 1 0,24 86-1,-38-116 270,-2 0-1,0 0 1,0 0-1,-1 0 1,-1 0-1,0 0 1,-1 0-1,-1 0 1,0 0-1,-1 0 1,0 0-1,-1-1 1,-1 1-1,-8 17 1,10-26 105,0 0 1,0 0-1,-1-1 1,1 1-1,-1-1 1,0 0-1,0 0 0,-1 0 1,1 0-1,-1-1 1,0 0-1,0 0 1,0 0-1,0 0 1,-7 2-1,9-4-10,0-1 0,0 1-1,0 0 1,0-1 0,0 0-1,0 1 1,0-1 0,0-1 0,0 1-1,0 0 1,0-1 0,0 1-1,0-1 1,0 0 0,0 0 0,0 0-1,0 0 1,1-1 0,-1 1-1,0-1 1,1 0 0,-1 0 0,1 1-1,0-1 1,0-1 0,0 1-1,0 0 1,0-1 0,0 1 0,-1-3-1,-2-4 8,1 1-1,0-1 1,1 0-1,0 0 1,0 0-1,1-1 1,0 1-1,1-1 1,0 1-1,0-1 1,1 1-1,1-1 1,2-18-1,1 4-107,1 0 0,1 1 0,1-1 0,15-30 0,-16 39-203,2 1 0,0 1 0,0-1 0,2 1 0,-1 0 0,2 1 0,-1 1 0,2-1 0,0 2 0,0-1 0,1 2 0,0-1 0,22-10 0,2 1-433</inkml:trace>
</inkml:ink>
</file>

<file path=ppt/ink/ink4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7.068"/>
    </inkml:context>
    <inkml:brush xml:id="br0">
      <inkml:brushProperty name="width" value="0.05" units="cm"/>
      <inkml:brushProperty name="height" value="0.05" units="cm"/>
    </inkml:brush>
  </inkml:definitions>
  <inkml:trace contextRef="#ctx0" brushRef="#br0">231 48 20724,'1'-1'120,"0"-1"-1,0 0 1,-1 1-1,1-1 0,0 0 1,-1 1-1,0-1 1,1 0-1,-1 0 0,0 1 1,0-1-1,0 0 1,0 0-1,0 1 0,0-1 1,0 0-1,-1 0 1,0-2-1,0 3-61,0 0-1,0 0 1,0 0-1,0 0 1,0 0-1,0 0 1,0 0-1,0 1 1,0-1 0,-1 0-1,1 1 1,0-1-1,-1 1 1,1-1-1,0 1 1,-1 0-1,1 0 1,0-1-1,-1 1 1,1 0 0,0 0-1,-1 0 1,1 1-1,-1-1 1,-1 1-1,-6 0 95,-1 1-1,1 1 1,0-1-1,0 2 0,0-1 1,0 1-1,0 1 1,1-1-1,0 1 1,-12 10-1,11-8-116,-1 1 1,1 1-1,0 0 0,1 0 1,0 1-1,1-1 0,-11 20 1,16-25-21,0 0 1,0-1 0,0 1-1,1 0 1,0 0-1,0 0 1,0 0 0,0 0-1,1 0 1,0 0-1,-1 1 1,1-1 0,1 0-1,-1 0 1,1 0 0,-1 0-1,4 7 1,-3-7-4,1-1 0,0 1 0,0-1 0,1 0 0,-1 1 0,1-1 0,0-1 0,0 1 0,0 0 0,0-1 0,0 1 0,0-1 0,1 0 0,-1 0 0,1 0 0,-1-1 0,1 1 0,7 1 0,3 1-149,0-1 0,0-1 1,0 0-1,1-1 0,-1-1 0,0 0 0,21-3 0,-7-2-220,0 0 0,49-17 0,-25 2-43</inkml:trace>
</inkml:ink>
</file>

<file path=ppt/ink/ink4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7.529"/>
    </inkml:context>
    <inkml:brush xml:id="br0">
      <inkml:brushProperty name="width" value="0.05" units="cm"/>
      <inkml:brushProperty name="height" value="0.05" units="cm"/>
    </inkml:brush>
  </inkml:definitions>
  <inkml:trace contextRef="#ctx0" brushRef="#br0">8 0 19100,'3'6'2017,"-1"22"-1105,-2 7-360,-3 17 1728,-2 5-967,2 11-657,2 4-136,1-1-136,0-5-128,3-11-368,3-6-256,3-19-648,0-2-465,0-19 1129,0-1-256,-4-8-256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9.110"/>
    </inkml:context>
    <inkml:brush xml:id="br0">
      <inkml:brushProperty name="width" value="0.05" units="cm"/>
      <inkml:brushProperty name="height" value="0.05" units="cm"/>
    </inkml:brush>
  </inkml:definitions>
  <inkml:trace contextRef="#ctx0" brushRef="#br0">83 1 16636,'-1'-1'63,"0"1"0,0 0 0,0 0 0,0 0 0,0 0 0,0 0 0,0 1 0,0-1 0,0 0 0,0 0 0,0 1 1,0-1-1,0 0 0,0 1 0,1-1 0,-1 1 0,0-1 0,0 1 0,0 0 0,-1 1 0,-14 21 452,11-9-291,0-1 0,-4 18-1,9-28-101,-10 41 348,3 0-1,2 1 0,1-1 1,3 56-1,24 180 1424,-19-244-1651,-3-21-146,1 1 59,-1 0 0,2 0 0,0-1 0,10 30 0,-12-44-148,-1-1 0,0 1-1,0-1 1,0 1-1,1-1 1,-1 1 0,0-1-1,0 1 1,1-1 0,-1 1-1,1-1 1,-1 1-1,0-1 1,1 0 0,-1 1-1,1-1 1,-1 0 0,1 1-1,-1-1 1,2 1-1,4-7 95,2-17-26,-2-10-29,-2 0-1,-1 0 1,-1-1-1,-4-39 1,-25-132-77,21 183-10,-10-28-1,13 43-119,8 15 166,1 0 0,-1 0 0,2-1 0,-1 1 0,1-2 0,0 1 0,0-1 0,1 0 0,0 0 0,0-1 0,0 0 0,1 0 0,-1-1 0,1 0 0,0-1 0,1 0 0,-1 0 0,13 1 0,-15-2 16,0-2 0,0 1 1,0-1-1,0 0 0,0 0 1,0-1-1,0 0 0,0-1 1,0 1-1,0-1 0,8-4 1,-9 4 4,-1-1 1,-1 0 0,1 0 0,0 0 0,-1-1-1,1 0 1,-1 1 0,0-2 0,-1 1-1,1 0 1,-1-1 0,1 1 0,-1-1 0,-1 0-1,4-8 1,-3 7 18,-1-1 0,0 1 0,-1-1 0,1 0 0,0-12 0,-2 17-37,0 1-1,1-1 0,-1 1 1,0-1-1,0 1 1,0 0-1,0-1 1,-1 1-1,1-1 1,0 1-1,-1-1 1,1 1-1,-1-1 1,1 1-1,-1 0 0,1-1 1,-1 1-1,0 0 1,0 0-1,0-1 1,0 1-1,0 0 1,0 0-1,0 0 1,0 0-1,0 0 0,0 0 1,-1 1-1,1-1 1,0 0-1,-1 1 1,-1-2-1,2 2-6,0 0 0,-1 0-1,1 0 1,0 1 0,-1-1-1,1 0 1,0 0 0,-1 1-1,1-1 1,0 1 0,0-1-1,-1 1 1,1-1 0,0 1-1,0 0 1,0 0 0,0-1-1,0 1 1,0 0 0,0 0-1,0 0 1,0 0 0,0 0-1,1 1 1,-1-1 0,0 0-1,1 0 1,-1 0 0,1 1-1,-1-1 1,1 0 0,-1 0-1,1 1 1,0-1 0,0 2-1,-2 6-4,0 0 0,1 0-1,0 17 1,1-20-5,1 1 0,0 0 0,0-1 0,0 1-1,1-1 1,0 1 0,0-1 0,1 0 0,0 0 0,0 0 0,0 0 0,5 5 0,-7-9-86,1 0 1,-1 0 0,0 0 0,1-1 0,0 1 0,-1-1 0,1 1 0,0-1 0,0 0 0,0 1-1,0-1 1,0 0 0,0 0 0,0-1 0,1 1 0,-1 0 0,0-1 0,0 1 0,1-1 0,-1 0-1,0 0 1,0 0 0,1 0 0,-1 0 0,0 0 0,1 0 0,-1-1 0,0 1 0,0-1 0,0 0 0,1 0-1,-1 0 1,0 0 0,0 0 0,0 0 0,0 0 0,3-4 0,0 1-84,1-1 0,-1 0 0,0 0 0,-1-1 0,1 0 0,-1 0 0,6-10 0,9-21-771</inkml:trace>
</inkml:ink>
</file>

<file path=ppt/ink/ink4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27.918"/>
    </inkml:context>
    <inkml:brush xml:id="br0">
      <inkml:brushProperty name="width" value="0.05" units="cm"/>
      <inkml:brushProperty name="height" value="0.05" units="cm"/>
    </inkml:brush>
  </inkml:definitions>
  <inkml:trace contextRef="#ctx0" brushRef="#br0">1 172 18780,'12'5'498,"0"0"0,0-1 0,0 0 0,1 0 1,-1-2-1,1 1 0,0-2 0,0 0 0,-1 0 0,22-2 0,-26 0-367,-1 0 0,1-1 0,-1 0 0,0 0 0,0 0 0,1-1 0,-2 0 0,1 0 0,0-1 0,-1 0-1,1 0 1,-1-1 0,0 0 0,0 0 0,-1 0 0,0-1 0,0 1 0,0-1 0,5-8 0,-7 9-96,-1 0 0,1 0 0,-1 0 0,0 0 0,0 0 0,-1-1 0,1 1 0,-1-1 0,0 1-1,-1-1 1,1-8 0,-1 11-29,0 1-1,-1 0 1,1 0-1,0 0 1,-1 0-1,1 0 1,-1 0-1,0 1 1,0-1-1,0 0 1,0 0-1,0 0 1,0 1-1,0-1 1,-1 0-1,1 1 1,0-1 0,-1 1-1,1 0 1,-1-1-1,0 1 1,1 0-1,-1 0 1,0 0-1,0 0 1,0 1-1,0-1 1,0 0-1,0 1 1,0-1-1,0 1 1,0 0-1,-3-1 1,-3 1 3,0 1 1,1-1 0,-1 2-1,1-1 1,-1 1 0,1 0-1,0 0 1,0 1 0,0 0-1,0 0 1,0 1 0,1-1-1,-1 2 1,-10 8 0,4-2 21,0 0 0,1 1 1,1 0-1,0 1 1,-16 25-1,21-29-2,0 1 1,1 0-1,0 0 0,1 1 1,0-1-1,1 1 0,0 0 1,-3 22-1,6-28-15,0-1-1,0 1 1,0 0-1,0-1 1,1 1-1,0 0 1,0-1 0,0 1-1,1-1 1,-1 0-1,1 1 1,0-1-1,0 0 1,1 0-1,-1 0 1,1 0 0,0 0-1,0-1 1,0 1-1,1-1 1,-1 0-1,1 0 1,7 5-1,2-1-101,0-1 0,1 0 0,-1-1 0,1 0 0,0-1 0,1-1 0,-1 0 0,0-1 0,1 0 0,0-2 0,22 0 0,3-3-405,-1-1 1,79-20 0,-44 2-1</inkml:trace>
</inkml:ink>
</file>

<file path=ppt/ink/ink4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31.628"/>
    </inkml:context>
    <inkml:brush xml:id="br0">
      <inkml:brushProperty name="width" value="0.05" units="cm"/>
      <inkml:brushProperty name="height" value="0.05" units="cm"/>
    </inkml:brush>
  </inkml:definitions>
  <inkml:trace contextRef="#ctx0" brushRef="#br0">11 1 13835,'0'0'42,"0"0"0,-1 0 0,1 0 0,0 0 0,-1 0 0,1-1-1,0 1 1,-1 0 0,1 0 0,0 0 0,-1 0 0,1 0 0,0 0 0,-1 1 0,1-1 0,0 0 0,-1 0 0,1 0 0,0 0 0,0 0-1,-1 0 1,1 0 0,0 1 0,-1-1 0,1 0 0,0 0 0,0 0 0,-1 1 0,1-1 0,0 0 0,0 0 0,0 1 0,-1-1 0,1 0-1,0 1 1,0-1 0,9 9 839,21 7-22,88 22 168,2-5 1,1-5-1,1-5 0,190 10 0,555 19-343,-608-44-494,308-29 0,-485 15-125,390-24 308,-343 29-243,214 23 0,-314-18-188,-18-1-131,0-1 1,0-1-1,0 0 0,0 0 0,0-1 0,0-1 0,14-1 0,-25 2 179,0 0-1,0 0 0,0 0 0,0 0 0,0 0 0,0 0 0,0 0 0,0 0 0,0 0 0,-1 0 0,1 0 0,0 0 1,0 0-1,0 0 0,0 0 0,0 0 0,0 0 0,0 0 0,0 0 0,0 0 0,0 0 0,0 0 0,0 0 0,-1-1 1,1 1-1,0 0 0,0 0 0,0 0 0,0 0 0,0 0 0,0 0 0,0 0 0,0 0 0,0 0 0,0 0 0,0 0 1,0 0-1,0 0 0,0 0 0,0 0 0,0 0 0,0-1 0,0 1 0,0 0 0,0 0 0,0 0 0,0 0 0,0 0 1,0 0-1,0 0 0,0 0 0,0 0 0,0 0 0,0 0 0,0 0 0,0-1 0,0 1 0,0 0 0,-14-3-419</inkml:trace>
</inkml:ink>
</file>

<file path=ppt/ink/ink4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34.267"/>
    </inkml:context>
    <inkml:brush xml:id="br0">
      <inkml:brushProperty name="width" value="0.05" units="cm"/>
      <inkml:brushProperty name="height" value="0.05" units="cm"/>
    </inkml:brush>
  </inkml:definitions>
  <inkml:trace contextRef="#ctx0" brushRef="#br0">0 169 14035,'11'1'1525,"9"-3"-1230,230-46 1064,-93 15-1017,4 8-101,170-4 1,168 19 48,-110 4-95,368-11 56,1 41-55,-596-12-156,1525 95 418,-522-67 439,-1-69-585,-928 8-306,125-8 305,-350 28-295,-5 0-1,-1 1 0,1-1-1,-1 1 1,1 0 0,-1 1-1,1-1 1,-1 1 0,1 0-1,-1 1 1,1-1 0,6 4-1,-11-5 7,-1 1 0,1-1-1,-1 1 1,1 0 0,-1-1 0,1 1-1,-1 0 1,1-1 0,-1 1 0,0 0-1,1 0 1,-1-1 0,0 1 0,0 0-1,0 0 1,0 0 0,1-1 0,-1 1-1,0 0 1,0 0 0,-1 0-1,1-1 1,0 1 0,0 0 0,0 0-1,0-1 1,-1 1 0,1 0 0,0 0-1,-1-1 1,0 2 0,-15 22 456,16-23-522,-12 13 159</inkml:trace>
</inkml:ink>
</file>

<file path=ppt/ink/ink4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52.896"/>
    </inkml:context>
    <inkml:brush xml:id="br0">
      <inkml:brushProperty name="width" value="0.05" units="cm"/>
      <inkml:brushProperty name="height" value="0.05" units="cm"/>
    </inkml:brush>
  </inkml:definitions>
  <inkml:trace contextRef="#ctx0" brushRef="#br0">24 26 13203,'-22'-9'2032,"20"8"-1309,4 2-78,11 5 86,5 0-378,0 0 0,0 0-1,0-2 1,1 0-1,0-1 1,-1-1 0,32-1-1,132-16 637,-175 14-956,79-10 216,-12 0-188,0 3 0,137 3 0,-210 5-106,0 1-51,0-1 0,0 0 0,-1 0 0,1 0 0,0 0 0,0 0 0,-1 1 0,1-1 0,0-1 0,0 1-1,0 0 1,-1 0 0,1 0 0,0 0 0,0-1 0,-1 1 0,1 0 0,0-1 0,0 1 0,-1 0 0,1-1 0,0 1 0,0-2 0</inkml:trace>
</inkml:ink>
</file>

<file path=ppt/ink/ink4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55.404"/>
    </inkml:context>
    <inkml:brush xml:id="br0">
      <inkml:brushProperty name="width" value="0.05" units="cm"/>
      <inkml:brushProperty name="height" value="0.05" units="cm"/>
    </inkml:brush>
  </inkml:definitions>
  <inkml:trace contextRef="#ctx0" brushRef="#br0">164 192 9034,'-6'-2'582,"1"1"-179,0 0-1,1 1 1,-1-1 0,0 1-1,1-1 1,-1 2 0,-7 0-1,11-1-375,1 0 0,0 0 0,0 0 0,0 0 0,-1 0 0,1 0 0,0 0 0,0 0-1,0 0 1,0 0 0,-1 1 0,1-1 0,0 0 0,0 0 0,0 0 0,0 0-1,0 0 1,-1 1 0,1-1 0,0 0 0,0 0 0,0 0 0,0 1 0,0-1 0,0 0-1,0 0 1,0 0 0,0 0 0,0 1 0,0-1 0,0 0 0,0 0 0,0 0 0,0 1-1,0-1 1,0 0 0,0 0 0,0 0 0,0 1 0,0-1 0,0 0 0,0 0 0,0 0-1,0 1 1,0-1 0,1 0 0,-1 0 0,0 0 0,0 0 0,0 0 0,0 1 0,0-1-1,1 0 1,-1 0 0,0 0 0,0 0 0,0 0 0,0 0 0,1 0 0,11 8 519,12-3-250,-1 0 1,1-2 0,0 0 0,0-2 0,42-3 0,-40 2-165,509-50 897,-298 21-748,847-28 740,-642 80-865,-225-6-21,385-13 461,-294-8-424,-278 4-161,112 0 236,178-22-1,-319 22-237,1 0 0,-1 0 0,1 0 0,-1-1 0,1 1 0,-1-1-1,1 1 1,-1-1 0,1 1 0,-1-1 0,3-1 0,-4 1-6,0 1 0,0 0 0,0 0 0,0-1 0,0 1 0,0 0 0,1 0 0,-1-1 0,0 1 0,0 0 0,0-1 0,0 1 0,0 0 0,0 0 0,-1-1 0,1 1 0,0 0 0,0 0 1,0-1-1,0 1 0,0 0 0,0 0 0,0-1 0,0 1 0,-1 0 0,1 0 0,0 0 0,0-1 0,0 1 0,0 0 0,-1 0 0,1 0 0,0 0 0,0-1 0,-1 1 0,1 0 0,0 0 0,-1 0 0,-4-3-5,0 0-1,0 1 1,-1-1-1,-9-2 0,-25-4-97,-1 1 0,0 3-1,-49-2 1,-32-3 27,-58-9-340,-320 7 0,-65 40 381,-357 5 15,103-6 2,39 72-780,715-88 777,51-10 3,10 0 5,0-1-1,0 1 1,0-1-1,0 1 0,0 0 1,0 1-1,0-1 1,0 1-1,1-1 1,-7 5-1,10-6 8,0 0 0,-1 1 0,1-1 0,0 0 0,-1 1 0,1-1 0,0 0 0,0 0 0,0 1 0,-1-1 0,1 1 0,0-1 0,0 0 0,0 1 0,0-1 0,0 0 0,0 1 0,0-1 0,0 0 0,0 1 0,0-1 0,0 1 0,0-1 0,0 0 0,0 1 0,0-1 0,0 1 0,0-1 0,0 0 0,0 1 0,1-1 0,-1 0 0,0 1 0,0-1 0,0 0 0,1 1 0,15 14-75,23 6-18,-6-8 32,0-1 1,1-2 0,0-1 0,1-1 0,43 3 0,179-1-275,203-40-114,1-33 254,-111 14 178,1133-120 338,-1317 155-237,192 9 0,-342 5-80,11 1 22,49 8 1,-105-7 53,5 1-57,-792 47-900,562-29-754,-281 22 502,243-19 448</inkml:trace>
</inkml:ink>
</file>

<file path=ppt/ink/ink4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59.501"/>
    </inkml:context>
    <inkml:brush xml:id="br0">
      <inkml:brushProperty name="width" value="0.05" units="cm"/>
      <inkml:brushProperty name="height" value="0.05" units="cm"/>
    </inkml:brush>
  </inkml:definitions>
  <inkml:trace contextRef="#ctx0" brushRef="#br0">3 544 13939,'-2'5'2322,"10"-6"-1418,13-6-108,-21 7-701,47-22 1130,-1-1-1,64-44 1,-25 14-704,100-54-470,236-101 0,-341 173-1576,-78 34 1456,-1 1 1,0-1-1,0 1 0,0-1 0,0 0 0,0 0 0,0 1 0,0-1 0,0 0 0,0 0 0,-1 0 0,1 0 0,0 0 0,-1 0 0,2-2 0,-6-3-447,-10 3 75,-20 2-267</inkml:trace>
</inkml:ink>
</file>

<file path=ppt/ink/ink4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59.922"/>
    </inkml:context>
    <inkml:brush xml:id="br0">
      <inkml:brushProperty name="width" value="0.05" units="cm"/>
      <inkml:brushProperty name="height" value="0.05" units="cm"/>
    </inkml:brush>
  </inkml:definitions>
  <inkml:trace contextRef="#ctx0" brushRef="#br0">662 1 14915,'-2'0'136,"0"0"1,0-1-1,0 1 0,-1 0 1,1 0-1,0 1 0,0-1 0,0 0 1,0 1-1,0-1 0,0 1 0,0 0 1,0-1-1,0 1 0,0 0 1,0 0-1,0 1 0,0-1 0,1 0 1,-1 1-1,1-1 0,-3 3 0,-4 5 166,0 0 0,-13 19 0,11-12-98,-79 112 385,-19 25-370,89-128-164,-134 169 558,-16-13 423,167-179-1009,-21 23 217,22-24-237,1-1 0,0 0 0,-1 1 0,1 0 0,-1-1 0,1 1-1,0-1 1,0 1 0,-1-1 0,1 1 0,0 0 0,0-1 0,0 1 0,-1-1 0,1 1 0,0 0-1,0-1 1,0 1 0,0 0 0,0-1 0,0 1 0,0 0 0,1-1 0,-1 1 0,0 0 0,0-1-1,0 1 1,1-1 0,-1 1 0,0-1 0,1 1 0,-1 0 0,0-1 0,1 1 0,-1-1-1,1 1 1,-1-1 0,1 0 0,-1 1 0,1-1 0,-1 1 0,1-1 0,-1 0 0,1 0 0,0 1-1,9 1 0,0 0 0,0 0-1,0-1 1,0 0-1,0-1 1,0 0 0,0-1-1,19-3 1,-6 1-6,381-48-475,-242 29-130,-82 8 434,-13-7-52</inkml:trace>
</inkml:ink>
</file>

<file path=ppt/ink/ink4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03.169"/>
    </inkml:context>
    <inkml:brush xml:id="br0">
      <inkml:brushProperty name="width" value="0.05" units="cm"/>
      <inkml:brushProperty name="height" value="0.05" units="cm"/>
    </inkml:brush>
  </inkml:definitions>
  <inkml:trace contextRef="#ctx0" brushRef="#br0">37 0 17092,'8'39'571,"-1"0"0,-2 0 0,-2 0 0,-2 63 0,-1-27-42,0-43-351,0-16-127,0-1 0,1 1-1,0-1 1,1 0-1,6 24 1,-7-38-51,-1 0 1,0 1-1,1-1 1,-1 0 0,1 1-1,0-1 1,-1 0-1,1 0 1,0 0-1,0 0 1,0 1-1,0-1 1,0 0 0,0-1-1,0 1 1,0 0-1,0 0 1,1 0-1,-1-1 1,0 1-1,0 0 1,1-1-1,-1 1 1,0-1 0,1 0-1,-1 1 1,1-1-1,-1 0 1,0 0-1,1 0 1,-1 0-1,1 0 1,-1 0 0,1 0-1,-1-1 1,0 1-1,3-1 1,4-3 0,1 1 0,-2-1 0,1 0 0,0-1 0,6-5 0,2-1 6,-7 6 6,0 0-1,1 0 1,-1 1-1,1 0 1,0 1-1,0 0 0,0 1 1,15-2-1,-21 4 1,-1-1 0,1 1 0,-1 0 0,1 1-1,-1-1 1,1 1 0,-1-1 0,1 1 0,-1 0-1,1 0 1,-1 1 0,0-1 0,0 1 0,0 0 0,0-1-1,0 1 1,0 1 0,0-1 0,0 0 0,-1 1-1,1-1 1,-1 1 0,0 0 0,0 0 0,0 0 0,0 0-1,2 5 1,-1-2 38,-1 0-1,0 1 0,-1-1 1,1 0-1,-1 1 0,0-1 1,-1 0-1,0 1 0,0-1 1,0 1-1,-1-1 0,0 1 1,0-1-1,0 0 0,-1 1 1,0-1-1,0 0 0,-1 0 1,0 0-1,0-1 0,0 1 1,-1 0-1,1-1 0,-7 7 1,3-4 58,0 0 0,-1-1 0,0 0 1,0 0-1,-1 0 0,1-1 1,-1-1-1,-1 1 0,1-2 1,-1 1-1,0-1 0,0 0 1,0-1-1,-14 2 0,12-4-42,0 0 0,0-1 0,0 0 0,0-1 0,0 0 0,0-1 0,0 0 1,0-1-1,-11-5 0,18 6-139,0 0 1,1 0-1,-1 0 1,0-1-1,1 0 1,0 0-1,0 0 1,0-1 0,0 1-1,-4-7 1,6 7-81,0 1-1,0-1 1,0-1 0,1 1 0,-1 0 0,1 0 0,0 0 0,0-1-1,1 1 1,-1-1 0,0 1 0,1 0 0,0-1 0,0 1 0,0-1 0,0 1-1,2-5 1,-1 4 41,0 0 0,0 0 0,1 0-1,0-1 1,0 2 0,0-1 0,1 0 0,-1 0-1,1 1 1,0-1 0,0 1 0,4-4 0,22-18-779</inkml:trace>
</inkml:ink>
</file>

<file path=ppt/ink/ink4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03.619"/>
    </inkml:context>
    <inkml:brush xml:id="br0">
      <inkml:brushProperty name="width" value="0.05" units="cm"/>
      <inkml:brushProperty name="height" value="0.05" units="cm"/>
    </inkml:brush>
  </inkml:definitions>
  <inkml:trace contextRef="#ctx0" brushRef="#br0">89 169 17468,'5'1'260,"1"0"1,-1-1-1,0 0 1,0 0-1,0 0 1,0-1-1,0 0 1,1 0 0,-1 0-1,0 0 1,-1-1-1,1 0 1,0 0-1,0 0 1,-1-1-1,1 1 1,-1-1-1,7-6 1,-7 6-196,-1 0 1,0 0-1,0 0 1,0 0-1,0-1 1,-1 1-1,0-1 1,1 0-1,-1 0 1,0 1-1,-1-1 1,1-1-1,-1 1 1,0 0-1,0 0 0,0 0 1,0-1-1,-1 1 1,0 0-1,1-1 1,-2 1-1,0-8 1,1 10-46,-1 0 0,1 0-1,-1 0 1,0 0 0,1 0 0,-1-1 0,0 1 0,0 0 0,0 1 0,-1-1 0,1 0 0,0 0 0,-1 0-1,1 1 1,-1-1 0,0 1 0,1-1 0,-1 1 0,0 0 0,0 0 0,0 0 0,0 0 0,0 0-1,0 0 1,0 0 0,0 1 0,0-1 0,0 1 0,-1-1 0,1 1 0,0 0 0,0 0 0,0 0 0,-1 0-1,-3 1 1,0 0 14,-1 0-1,1 1 0,0-1 0,0 2 0,0-1 1,0 1-1,0 0 0,0 0 0,1 0 0,0 1 0,-7 5 1,3 0-17,1 0-1,0 0 1,0 1 0,1 0 0,1 0 0,-1 1 0,2 0-1,-1 0 1,2 0 0,-1 1 0,2 0 0,-1 0 0,2 0 0,0 0-1,0 0 1,1 0 0,0 1 0,1-1 0,1 0 0,0 0 0,5 23-1,-5-31-49,0 0 0,1 0-1,-1 0 1,1 0 0,0 0-1,0 0 1,1 0-1,-1-1 1,1 1 0,0-1-1,-1 0 1,2 0-1,-1 0 1,0 0 0,1 0-1,-1-1 1,1 1 0,0-1-1,-1 0 1,1 0-1,0 0 1,0-1 0,1 0-1,-1 1 1,0-2 0,0 1-1,1 0 1,-1-1-1,0 0 1,1 0 0,-1 0-1,1 0 1,7-2 0,-3 0-28,-1 0 0,1-1 0,-1 0 0,0-1 0,0 1 0,0-2 0,0 1 0,9-7 0,22-19-260</inkml:trace>
</inkml:ink>
</file>

<file path=ppt/ink/ink4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04.769"/>
    </inkml:context>
    <inkml:brush xml:id="br0">
      <inkml:brushProperty name="width" value="0.05" units="cm"/>
      <inkml:brushProperty name="height" value="0.05" units="cm"/>
    </inkml:brush>
  </inkml:definitions>
  <inkml:trace contextRef="#ctx0" brushRef="#br0">0 23 14627,'5'-19'1416,"-1"16"28,1 26 866,-1 1-1733,-1-9-416,79 366 2029,-50-260-1620,52 128-1,-80-236-556,16 33 202,-18-43-233,-1 0 1,1 0 0,0 0 0,0 0 0,0-1 0,0 1 0,0-1 0,1 1 0,-1-1 0,1 0 0,3 3-1,-5-5-12,-1 0-1,1 1 0,-1-1 0,0 0 0,1 0 0,-1 0 0,0 0 0,1 0 0,-1 0 0,1 0 0,-1 0 0,0 0 0,1 0 0,-1 0 0,0 0 1,1 0-1,-1 0 0,1 0 0,-1-1 0,0 1 0,1 0 0,-1 0 0,0 0 0,1 0 0,-1-1 0,0 1 0,0 0 0,1 0 0,-1-1 1,0 1-1,1 0 0,-1-1 0,0 1 0,0 0 0,0-1 0,1 1 0,-1 0 0,0-1 0,6-19-508,-3 10 381,5-11-268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3.562"/>
    </inkml:context>
    <inkml:brush xml:id="br0">
      <inkml:brushProperty name="width" value="0.05" units="cm"/>
      <inkml:brushProperty name="height" value="0.05" units="cm"/>
    </inkml:brush>
  </inkml:definitions>
  <inkml:trace contextRef="#ctx0" brushRef="#br0">102 5 16404,'1'0'80,"1"1"0,-1-1 0,0 0 1,1 0-1,-1 1 0,0-1 1,0 1-1,0-1 0,1 1 0,-1-1 1,0 1-1,0 0 0,0-1 1,0 1-1,0 0 0,0 0 1,0 0-1,0 0 0,0 0 0,-1 0 1,1 0-1,0 0 0,-1 0 1,1 0-1,-1 1 0,1-1 0,-1 0 1,1 0-1,-1 1 0,0-1 1,1 0-1,-1 2 0,1 6 213,0 0 1,-1 0-1,-1 15 0,1-20-89,-9 84 1439,-30 131 1,18-115-1128,10-51-280,-10 55 553,-10 143 0,32-233-641,-2-18-145,1 0 0,0 0 0,0 0 0,0 0 0,0 0 0,0 0-1,0 0 1,0 0 0,0 1 0,0-1 0,0 0 0,0 0 0,0 0-1,0 0 1,0 0 0,0 0 0,0 0 0,0 1 0,0-1 0,1 0 0,-1 0-1,0 0 1,0 0 0,0 0 0,0 0 0,0 0 0,0 0 0,0 0-1,0 1 1,0-1 0,0 0 0,0 0 0,0 0 0,1 0 0,-1 0-1,0 0 1,0 0 0,0 0 0,0 0 0,0 0 0,0 0 0,0 0 0,0 0-1,1 0 1,-1 0 0,0 0 0,0 0 0,0 0 0,0 0 0,0 0-1,0 0 1,0 0 0,1 0 0,11-28 159,85-292-138,-11 30-320,-73 251 119,34-69 0,-40 93 70,2 1 1,0 0-1,0 0 0,1 1 0,1 0 1,0 1-1,20-16 0,-27 25 51,-1 0 1,1 1-1,0-1 0,0 1 1,0 0-1,0 0 0,0 1 1,1-1-1,-1 1 0,0 0 0,1 0 1,-1 0-1,1 1 0,-1-1 1,7 1-1,-9 1 30,1-1-1,-1 1 1,1 0-1,-1-1 1,1 1-1,-1 0 1,0 0-1,1 1 1,-1-1-1,0 0 1,0 1-1,0-1 1,0 1-1,0 0 1,0-1-1,0 1 1,-1 0-1,1 0 1,-1 1 0,1-1-1,-1 0 1,0 0-1,0 1 1,0-1-1,0 0 1,0 1-1,0 3 1,1 2 32,-1 0 0,0 0 0,-1 0 0,0 0 0,0 0 0,-1 0 0,0 0 0,0 0 0,-1 0 0,0-1 0,-1 1 0,1 0 0,-1-1 0,-1 0 0,1 0 0,-1 0 0,-10 13 0,3-5 20,-1-1 0,-1 0 1,0 0-1,-1-1 0,0-1 0,-25 16 1,24-18-313,-1-1 1,-22 9-1,31-15 203,0 0 0,1-1 0,-1 0 0,0-1 0,0 1 0,0-1 0,0-1-1,-13 1 1,1-7-231</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9.481"/>
    </inkml:context>
    <inkml:brush xml:id="br0">
      <inkml:brushProperty name="width" value="0.05" units="cm"/>
      <inkml:brushProperty name="height" value="0.05" units="cm"/>
    </inkml:brush>
  </inkml:definitions>
  <inkml:trace contextRef="#ctx0" brushRef="#br0">25 1 18628,'-13'13'1496,"6"13"-1152,2 3-152,8 2 449,6 0-617,14-2 1464,6-3-1328,11-8-40,8-1 40</inkml:trace>
  <inkml:trace contextRef="#ctx0" brushRef="#br0" timeOffset="1">432 229 17988,'-13'-1'623,"1"1"0,0 0-1,-1 1 1,1 1 0,0 0 0,0 0 0,-16 6 0,12-2-192,-1 0 1,1 2-1,0-1 1,-21 15-1,31-17-332,-1-1 0,1 1 0,1 0 1,-1 0-1,1 1 0,0 0 0,0 0 0,1 0 0,-7 12 0,10-16-85,0 1 0,0-1-1,0 0 1,1 0 0,-1 0 0,1 1 0,-1-1-1,1 0 1,0 0 0,0 1 0,0-1-1,0 0 1,0 0 0,1 1 0,-1-1-1,1 0 1,0 0 0,-1 0 0,1 1-1,0-1 1,0 0 0,0 0 0,0 0-1,1 0 1,-1-1 0,1 1 0,-1 0 0,1-1-1,-1 1 1,1-1 0,0 1 0,0-1-1,0 0 1,0 1 0,0-1 0,3 1-1,5 3-133,-1-1 0,1-1 0,0 0 0,0 0 0,1-1 0,-1 0 0,1-1 0,-1 0 0,0 0 0,1-1 0,-1-1 0,13-1 0,9-4-317,0 0 0,51-18 0,-50 12-18,-8 2-18</inkml:trace>
</inkml:ink>
</file>

<file path=ppt/ink/ink4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05.714"/>
    </inkml:context>
    <inkml:brush xml:id="br0">
      <inkml:brushProperty name="width" value="0.05" units="cm"/>
      <inkml:brushProperty name="height" value="0.05" units="cm"/>
    </inkml:brush>
  </inkml:definitions>
  <inkml:trace contextRef="#ctx0" brushRef="#br0">179 214 15467,'0'0'58,"0"-1"1,0 0-1,1 0 0,-1 0 0,0 1 0,0-1 0,0 0 1,0 0-1,-1 0 0,1 1 0,0-1 0,0 0 0,0 0 1,-1 1-1,1-1 0,0 0 0,-1 0 0,1 1 0,0-1 1,-1 0-1,1 1 0,-1-1 0,1 0 0,-1 1 0,1-1 1,-1 1-1,0-1 0,1 1 0,-1-1 0,0 1 0,1 0 1,-1-1-1,0 1 0,0 0 0,1-1 0,-1 1 1,0 0-1,0 0 0,0 0 0,1 0 0,-1 0 0,0 0 1,0 0-1,0 0 0,1 0 0,-1 0 0,-1 0 0,-2 1 46,0-1 0,1 1 0,-1 0 0,0 0-1,1 0 1,-1 1 0,0-1 0,1 1 0,-4 2-1,-1 2 4,1 0 0,1 1 0,-1-1 0,1 1-1,0 1 1,1-1 0,0 1 0,0 0-1,0 0 1,-3 10 0,-1 5 132,0 1 1,-7 38-1,11-40-31,1 0 1,0 29-1,3-42-126,1 0 1,0 0-1,1 0 0,0 0 0,1 0 1,0 0-1,0 0 0,5 11 0,-6-18-67,0 1 0,0-1-1,0 0 1,0 0 0,0 0-1,0 0 1,1 0 0,-1 0-1,1-1 1,-1 1-1,1 0 1,0-1 0,0 1-1,-1-1 1,1 0 0,0 1-1,1-1 1,-1 0-1,0 0 1,0 0 0,0-1-1,0 1 1,1 0 0,-1-1-1,0 0 1,1 1-1,-1-1 1,0 0 0,1 0-1,-1 0 1,0 0 0,1-1-1,-1 1 1,0-1-1,1 1 1,-1-1 0,0 0-1,0 0 1,2-1 0,4-2 8,-1 0 1,-1 0-1,1-1 0,-1 0 1,1 0-1,-1-1 1,-1 0-1,1 0 0,-1 0 1,6-9-1,-5 4 31,0-1 0,-1 1 0,0-1 0,0 0 0,-1-1 0,-1 1 0,0-1 0,-1 0 0,-1 0 0,1-16-1,-2 19 3,0 0 0,0 0 0,-1 0 0,-1 0 0,0 0 0,0 1 0,-1-1 0,0 0 0,0 1 0,-1 0 0,-1 0 0,0 0 0,-9-14 0,12 21-40,1 0 0,-1 0 0,1 1 1,-1-1-1,0 0 0,1 1 1,-1 0-1,0-1 0,0 1 1,0 0-1,0 0 0,-1 0 0,1 0 1,0 0-1,0 0 0,-1 1 1,-1-1-1,2 1-8,1 0 1,-1 0-1,0 1 0,1-1 1,-1 0-1,1 1 1,0 0-1,-1-1 0,1 1 1,-1-1-1,1 1 1,0 0-1,-1 0 0,1 0 1,0 0-1,0 0 1,0 0-1,0 0 1,0 0-1,0 1 0,0-1 1,0 0-1,0 1 1,1-1-1,-1 0 0,0 3 1,-9 31 35,10-34-43,0-1 0,0 1-1,0 0 1,0 0-1,0 0 1,0 0-1,0 0 1,0 0-1,0 0 1,0 0-1,1 0 1,-1 0-1,0-1 1,1 1 0,0 1-1,-1-2 1,0 1-1,1-1 1,-1 0-1,1 0 1,-1 1-1,1-1 1,-1 0-1,1 0 1,0 0-1,-1 0 1,1 0 0,-1 1-1,1-1 1,-1 0-1,1 0 1,-1 0-1,1-1 1,-1 1-1,1 0 1,-1 0-1,1 0 1,0 0-1,-1 0 1,1-1-1,-1 1 1,0 0-1,1 0 1,-1-1 0,1 1-1,58-33 31,24-11-31,-55 32-43,1 2 1,57-14 0,-70 21-8,0 1 0,-1 0 0,1 1 1,0 1-1,0 0 0,0 1 0,23 5 0,-36-5 35,0 0 0,0 0 0,0 0 0,0 1 0,0-1 0,0 1 0,0 0 0,0-1 0,-1 2 0,1-1 0,-1 0 0,1 0 0,-1 1 0,0-1 0,0 1 0,0 0 0,0 0 0,-1-1 0,1 1 0,-1 0 0,1 1 0,-1-1 0,0 0 0,1 4 0,1 10 0,-1-1 0,0 1 0,-1 30 0,1 1 28,-1-39-8,4 26 22,-5-33-26,0 0 1,1 0 0,-1-1 0,1 1 0,-1 0 0,1-1 0,0 1-1,0 0 1,0-1 0,0 1 0,0-1 0,0 1 0,0-1 0,3 3 0,-4-4-1,1 0 0,0 0 0,0 1 0,0-1 1,0 0-1,0 0 0,0 0 0,0 0 0,0 0 1,0 0-1,0 0 0,0 0 0,0 0 1,0-1-1,0 1 0,0 0 0,0-1 0,0 1 1,-1 0-1,1-1 0,0 1 0,0-1 0,0 0 1,0 1-1,-1-1 0,1 0 0,0 1 1,-1-1-1,1 0 0,0-1 0,20-26 40,-19 25-37,6-11 40,0 0 1,-1 0-1,0 0 0,-1-1 0,-1 0 1,0 0-1,-1 0 0,-1-1 0,0 1 0,-1-1 1,-1 0-1,-1-20 0,0 35-38,0 1 0,0-1 0,0 1 0,0-1 0,0 0 0,0 1 0,0-1 0,0 1 0,0-1 0,0 0 0,0 1 0,0-1 0,0 1 0,-1-1 0,1 0 0,0 1 0,0-1 0,-1 1 0,1-1 0,0 1 0,-1-1 0,1 1 0,-1-1 0,1 1 0,-1 0 0,1-1 0,0 1-1,-1 0 1,0-1 0,0 1-1,0 1 0,1-1 0,-1 1 0,1 0 0,-1-1-1,1 1 1,-1 0 0,1-1 0,0 1 0,-1 0 0,1-1 0,0 1-1,-1 0 1,1 0 0,0-1 0,0 1 0,0 0 0,0 0-1,0 0 1,0-1 0,0 1 0,0 1 0,0 5-7,0 0 0,0-1-1,1 1 1,0 0 0,0-1 0,1 1 0,0-1 0,0 1 0,0-1 0,1 0 0,0 0 0,0 0 0,0 0-1,1-1 1,0 1 0,0-1 0,0 0 0,1 0 0,0 0 0,0-1 0,0 0 0,0 0 0,1 0 0,0 0-1,0-1 1,0 0 0,12 4 0,-10-4 12,-1-1 0,1 0 0,0 0 0,0-1 0,-1 0-1,1 0 1,0-1 0,0 0 0,0 0 0,0-1 0,0 0 0,0-1 0,0 0 0,-1 0-1,1 0 1,-1-1 0,1 0 0,-1 0 0,0-1 0,0 0 0,-1-1 0,1 1 0,8-9-1,-11 9 32,1-1-1,-1 1 0,-1-1 0,1 0 0,-1 0 0,1 0 0,-1 0 0,-1-1 0,1 1 1,-1-1-1,0 0 0,0 0 0,-1 0 0,1 0 0,-1-10 0,-1 9 18,0 0-1,-1-1 1,0 1 0,0 0-1,-1 0 1,1-1 0,-2 1-1,1 1 1,-1-1 0,0 0-1,-1 1 1,-6-11-1,0 5-11,0-1 0,0 2 0,-1 0 0,-1 0-1,0 1 1,0 0 0,-1 1 0,0 0 0,-1 2-1,1-1 1,-20-6 0,98 28-2436,-33-7 1899</inkml:trace>
</inkml:ink>
</file>

<file path=ppt/ink/ink4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07.735"/>
    </inkml:context>
    <inkml:brush xml:id="br0">
      <inkml:brushProperty name="width" value="0.05" units="cm"/>
      <inkml:brushProperty name="height" value="0.05" units="cm"/>
    </inkml:brush>
  </inkml:definitions>
  <inkml:trace contextRef="#ctx0" brushRef="#br0">1 783 12731,'-1'5'281,"2"20"2978,-1-24-3192,0-1 1,0 0-1,0 0 0,0 1 0,1-1 1,-1 0-1,0 0 0,0 1 0,0-1 1,0 0-1,1 0 0,-1 0 0,0 1 1,0-1-1,0 0 0,1 0 0,-1 0 1,0 0-1,0 1 0,1-1 0,-1 0 1,0 0-1,0 0 0,1 0 0,-1 0 1,0 0-1,0 0 0,1 0 0,-1 0 1,15-7 1645,-8 0-1342,0 0 1,-1 0 0,1-1 0,-1 0 0,-1 0-1,0 0 1,5-9 0,28-68 693,-33 72-905,28-71 186,-4-1 0,-3-1-1,-5-1 1,18-150 0,-37 174-248,-6 89-23,6 21-75,2 0 0,2 0 0,14 57 0,49 134-145,-63-220 78,10 32-1111,31 68-1,-47-118 1165,0 0 0,0 0-1,0 0 1,1 0 0,-1 0-1,0 0 1,0 0-1,0 0 1,0 0 0,0 0-1,0 0 1,0 0 0,0 0-1,0 0 1,0 0-1,0 0 1,0 0 0,0 0-1,0 0 1,0 0 0,0 0-1,0 0 1,0 0-1,0 0 1,1 0 0,-1 0-1,0-12-478</inkml:trace>
</inkml:ink>
</file>

<file path=ppt/ink/ink4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08.340"/>
    </inkml:context>
    <inkml:brush xml:id="br0">
      <inkml:brushProperty name="width" value="0.05" units="cm"/>
      <inkml:brushProperty name="height" value="0.05" units="cm"/>
    </inkml:brush>
  </inkml:definitions>
  <inkml:trace contextRef="#ctx0" brushRef="#br0">42 104 15299,'-3'3'341,"0"1"-1,0 0 0,1 0 1,-1 1-1,1-1 0,0 1 1,0-1-1,0 1 0,-1 5 1,-8 45 1842,9-42-1815,0 0 1,1 0 0,1 0-1,0 0 1,1 0 0,3 18-1,-4-29-332,1 1 0,-1-1 0,1 1 0,0-1 0,-1 1 0,1-1 0,1 1 1,-1-1-1,0 0 0,0 0 0,1 0 0,-1 0 0,1 0 0,0 0 0,0 0 0,0 0 0,0 0 0,0-1 0,0 1 0,0-1 0,0 0 0,1 1 0,-1-1 0,0 0 0,1 0 0,-1-1 0,1 1 0,-1 0 1,1-1-1,-1 0 0,1 1 0,0-1 0,-1 0 0,1 0 0,-1-1 0,1 1 0,0 0 0,3-2 0,4-1-4,0 0-1,-1-1 1,1 0-1,-1 0 1,0-1 0,-1 0-1,1-1 1,-1 0-1,0 0 1,-1 0 0,1-1-1,6-9 1,5-6 87,-1-1-1,29-49 1,-46 71-117,41-77 235,-38 70-212,-1-1 0,1 1 1,-1-1-1,-1 0 0,0 0 1,0 0-1,0-13 0,-5 11 34,-3 12-16,-7 20-6,7-5-36,1 0 1,0 0-1,2 1 1,0-1-1,0 1 1,2 0-1,0-1 1,1 1-1,1 0 1,0 0-1,1 0 1,1-1-1,0 1 1,2-1-1,0 0 1,0 0-1,2 0 0,12 21 1,33 48-1,35 65-105,-79-134 70,-1 0 0,0 1 0,-2 0 0,0 0 0,-1 0 0,0 1 0,1 24 0,-5-39 26,0 0 1,0 0-1,0 0 0,0 0 1,0 0-1,-1 0 0,0 0 1,1 1-1,-1-1 0,0-1 1,-1 1-1,1 0 0,0 0 0,-1 0 1,1-1-1,-1 1 0,-3 3 1,2-4 7,1 0 0,0-1 1,-1 1-1,0 0 1,1-1-1,-1 0 1,0 0-1,0 0 0,0 0 1,1 0-1,-1-1 1,0 1-1,0-1 0,0 0 1,0 0-1,0 0 1,0 0-1,-4-1 1,-4-1 23,0 0 1,0-1 0,1 0 0,-1-1 0,1 0 0,0-1 0,0 0 0,0 0 0,1-1 0,-17-14 0,5 2 9,1-1-1,0-1 1,-19-27 0,25 30-67,2-1 0,0-1 0,1 0 0,-11-25 0,19 37-78,0-2 0,0 1 1,0 0-1,1 0 0,0-1 0,1 0 0,0 1 1,0-1-1,1 1 0,0-1 0,1 0 0,0 1 0,3-15 1,-3 19-49,1 0 0,0 0 0,0 0 0,0 0 1,1 1-1,-1-1 0,1 1 0,0-1 0,0 1 1,0 0-1,0 0 0,0 0 0,1 0 0,6-3 1,1 0-110,0 0 1,0 1-1,1 1 1,13-4-1,20-3-547</inkml:trace>
</inkml:ink>
</file>

<file path=ppt/ink/ink4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08.820"/>
    </inkml:context>
    <inkml:brush xml:id="br0">
      <inkml:brushProperty name="width" value="0.05" units="cm"/>
      <inkml:brushProperty name="height" value="0.05" units="cm"/>
    </inkml:brush>
  </inkml:definitions>
  <inkml:trace contextRef="#ctx0" brushRef="#br0">161 49 11658,'0'-2'315,"0"1"0,0-1 0,0 0 0,0 0-1,-1 0 1,1 1 0,-1-1 0,1 0 0,-1 0-1,0 1 1,0-1 0,1 0 0,-1 1 0,0-1-1,0 1 1,-1-1 0,1 1 0,0 0 0,0-1-1,-1 1 1,1 0 0,-1 0 0,1 0 0,-1 0-1,1 0 1,-1 0 0,0 0 0,1 1 0,-4-2-1,-4 0 552,0 1-1,1-1 0,-1 2 1,-17-1-1,23 1-870,1 1 11,0-1 0,0 1 0,0 0 0,0 0 0,0 0 0,1 0 0,-1 0 0,0 0 0,1 0-1,-1 1 1,0-1 0,1 0 0,0 1 0,-1 0 0,1-1 0,0 1 0,0 0 0,0-1 0,-2 5 0,2-3-6,-1-1 0,0 1 0,0 0 0,0 0 0,-1-1 0,-3 4 0,-6-1-233,10-17-1862,2 7 1355,0-3-116,0 9 306</inkml:trace>
</inkml:ink>
</file>

<file path=ppt/ink/ink4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09.252"/>
    </inkml:context>
    <inkml:brush xml:id="br0">
      <inkml:brushProperty name="width" value="0.05" units="cm"/>
      <inkml:brushProperty name="height" value="0.05" units="cm"/>
    </inkml:brush>
  </inkml:definitions>
  <inkml:trace contextRef="#ctx0" brushRef="#br0">5 425 16932,'-4'7'2230,"11"-7"-1000,14-8 364,-9 0-1100,1-2 0,-1 1 1,0-2-1,-1 1 0,-1-2 0,13-15 0,-3-1-182,29-51 1,-39 62-271,-2 0-1,0 0 1,0-1 0,-2 0 0,0 0 0,-1 0 0,-1-1 0,3-37 0,-7 55-37,1-1 0,-1 1 0,0-1 0,0 1 0,0-1-1,-1 1 1,1-1 0,0 1 0,-1 0 0,1-1 0,-1 1 0,1 0 0,-1-1 0,1 1 0,-1 0 0,0-1 0,0 1-1,0 0 1,-1-2 0,1 2-2,0 1 1,0 0-1,0-1 0,0 1 0,0 0 0,0 0 0,0-1 0,0 1 1,-1 0-1,1 0 0,0 0 0,0 0 0,0 0 0,0 1 0,0-1 1,0 0-1,0 0 0,0 1 0,0-1 0,-1 1 0,-4 3 4,0-1 0,0 1 0,0 0 0,1 0-1,-1 0 1,-7 10 0,0 1 9,1 1 0,0 1 0,1 0 0,1 0 0,1 1 1,0 0-1,-6 21 0,10-24 16,0 1-1,1 0 1,1 1 0,0-1 0,1 1-1,1-1 1,0 1 0,4 32 0,-2-44-57,0 0 1,0 0-1,0 0 1,1 0-1,0 0 1,0 0-1,0-1 1,0 1-1,1-1 1,-1 1-1,1-1 1,0 0-1,1 0 1,-1 0-1,1-1 1,0 1-1,0-1 1,0 0-1,4 3 1,-4-4-114,0-1 0,0 1 0,0-1 0,0 0 1,0 0-1,0 0 0,0 0 0,0-1 0,0 0 0,0 0 1,0 0-1,0 0 0,0-1 0,0 1 0,1-1 0,-1 0 1,-1 0-1,1-1 0,0 1 0,0-1 0,0 0 0,-1 0 0,7-4 1,-2 0-54,-1 0 1,0 0 0,0 0-1,0-1 1,-1 0 0,8-11-1,12-20-691</inkml:trace>
</inkml:ink>
</file>

<file path=ppt/ink/ink4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10.225"/>
    </inkml:context>
    <inkml:brush xml:id="br0">
      <inkml:brushProperty name="width" value="0.05" units="cm"/>
      <inkml:brushProperty name="height" value="0.05" units="cm"/>
    </inkml:brush>
  </inkml:definitions>
  <inkml:trace contextRef="#ctx0" brushRef="#br0">105 287 10178,'0'0'181,"1"0"1,-1-1-1,1 1 0,-1 0 0,1-1 1,-1 1-1,1 0 0,-1-1 0,1 1 1,-1-1-1,0 1 0,1-1 0,-1 1 1,0-1-1,1 1 0,-1-1 0,0 1 1,0-1-1,1 0 0,-1 1 0,0-1 1,0 1-1,0-1 0,0 0 0,0 1 1,0-1-1,0 1 0,0-1 0,0 0 1,0 1-1,0-1 0,0 1 0,0-1 1,-1 0-1,1 1 0,-1-2 0,0 2 67,0-1-1,0 1 1,0 0-1,-1-1 1,1 1-1,0 0 1,0 0 0,-1 0-1,1 0 1,0 0-1,0 0 1,-1 0-1,1 0 1,0 1-1,0-1 1,-1 0-1,1 1 1,-1 0-1,1-1-160,1 0-1,-1 1 0,0-1 1,1 0-1,-1 0 0,0 0 1,1 0-1,-1 0 1,0 0-1,0 0 0,1 0 1,-1 0-1,0 0 0,1 0 1,-1 0-1,0-1 0,1 1 1,-1 0-1,1 0 1,-1-1-1,0 1 0,1 0 1,-1-1-1,1 1 0,-1-1 1,1 1-1,-1-1 0,0 0-69,1 1 0,0-1 0,0 1 0,0-1 0,0 1 0,0-1 1,0 1-1,0-1 0,0 1 0,0-1 0,0 0 0,0 1 0,0-1 0,0 1 0,0-1 0,0 1 0,1-1 0,-1 1 0,0-1 0,0 1 0,1-1 0,-1 1 0,0 0 0,1-1 0,-1 1 0,0-1 0,1 1 0,-1 0 0,0-1 0,1 1 0,-1 0 0,1-1 0,-1 1 0,1 0 0,-1 0 0,1 0 0,0-1 0,4-2-8,-1-1 1,1 1 0,-1-1-1,0 0 1,5-7-1,-19 27 76,1 1-1,0 1 1,1-1-1,-8 30 1,-23 92 685,37-129-700,-3 11 235,-3 42 1,7-59-267,1 0-1,0 1 1,0-1 0,0 0 0,0 1-1,1-1 1,0 0 0,0 0 0,0 0-1,0 1 1,1-1 0,-1 0 0,1-1 0,0 1-1,0 0 1,5 5 0,-6-8-33,0 0 0,0-1 0,0 1 1,0-1-1,1 1 0,-1-1 0,0 1 1,0-1-1,0 0 0,1 0 0,-1 1 0,0-1 1,0 0-1,1 0 0,-1 0 0,0-1 1,0 1-1,0 0 0,1 0 0,-1-1 0,0 1 1,0 0-1,0-1 0,0 1 0,1-1 1,-1 0-1,0 1 0,0-1 0,1-1 0,30-25 69,5-14-9,-1-3 0,42-67 0,22-29-10,-99 139-56,0 0 0,-1 0 0,1 0 0,0 0 0,0 0 0,0 0 0,-1 0 0,1 0 0,0 0 0,0 0 0,0 1 0,1-1 0,-1 0 0,0 1 0,0-1 0,0 1 0,0-1 0,1 1 0,-1 0 0,0-1 0,0 1 0,1 0 0,-1 0 0,0 0 0,2 0 0,-1 1-1,-1 0 0,1 0-1,-1 0 1,1 0-1,-1 1 1,0-1 0,1 0-1,-1 1 1,0-1 0,0 1-1,0 0 1,0-1-1,0 1 1,0 0 0,0-1-1,0 3 1,12 30-16,-2 1 0,7 40 0,12 33 4,-30-106 14,1-1-1,-1 0 1,0 1 0,1-1 0,-1 0 0,1 0-1,0 0 1,-1 0 0,1 0 0,0 0-1,0 0 1,0 0 0,0 0 0,1 1 0,-2-2 0,0 0 0,1 0 0,-1 0 0,0 0 0,1 1 1,-1-1-1,1 0 0,-1 0 0,0 0 0,1 0 1,-1-1-1,0 1 0,1 0 0,-1 0 0,0 0 0,1 0 1,-1 0-1,0 0 0,1 0 0,-1-1 0,0 1 1,0 0-1,1 0 0,-1-1 0,0 1 0,1 0 1,-1 0-1,0-1 0,0 1 0,0 0 0,1-1 0,1-2 7,-1 0 0,1 0 0,0-1 0,-1 1 0,0 0-1,0-1 1,0 1 0,0-6 0,1-13 20,0-1 1,-2 1-1,-1-1 0,-1 1 0,-1 0 1,0 0-1,-9-28 0,7 32-7,-1 1 1,-1 0-1,0 0 0,-1 1 0,-1 0 1,0 0-1,-1 1 0,-1 0 0,-17-17 1,26 29-17,0 1 1,0 0 0,-1-1 0,1 1 0,-1 0-1,0 1 1,0-1 0,1 0 0,-1 1-1,0-1 1,-1 1 0,1 0 0,0 0 0,-4 0-1,8 2-6,1 1 0,-1-1 0,1 1 0,-1-1 0,1 1 0,0-1 0,0 0 0,-1 0 0,4 1 0,9 3-3,0-1 1,0 0 0,0-2-1,1 1 1,-1-2 0,1 0-1,23-1 1,-13-2-35,0-1-1,-1-1 1,40-12 0,-52 13-121,0-2 1,-1 1-1,19-12 1,-28 15 97,1-1 0,0 1 0,0-1 0,-1 0 0,1 0 0,-1 0 0,0-1 0,1 1 0,-1-1 0,0 1 0,0-1 0,-1 1 0,1-1 0,-1 0 0,1 0 0,-1 0 0,0 0 0,0 0 0,1-4 0,-2 6 33,0-1 0,0 1 1,0-1-1,0 1 0,0 0 0,-1-1 0,1 1 1,0 0-1,-1-1 0,1 1 0,-2-2 1,-11-13-442</inkml:trace>
</inkml:ink>
</file>

<file path=ppt/ink/ink4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08.809"/>
    </inkml:context>
    <inkml:brush xml:id="br0">
      <inkml:brushProperty name="width" value="0.05" units="cm"/>
      <inkml:brushProperty name="height" value="0.05" units="cm"/>
    </inkml:brush>
  </inkml:definitions>
  <inkml:trace contextRef="#ctx0" brushRef="#br0">1 40 12699,'7'3'118,"1"-1"-1,0 0 1,0-1 0,0 0 0,0 0 0,0 0 0,0-1-1,0-1 1,8 0 0,6 0-57,186-6 62,98-1 38,224-9 272,100 2 105,-328 23-440,181 2-63,-37-14-10,54 0-16,-1 27 102,-383-12 22,331 23 728,-352-33-469,1-3 0,157-25 0,-233 24-209,-8 0 360,0 1 1,18-1 0,-29 3-37,3 1-849,29 7 150,-12-9 0</inkml:trace>
</inkml:ink>
</file>

<file path=ppt/ink/ink4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2:10.572"/>
    </inkml:context>
    <inkml:brush xml:id="br0">
      <inkml:brushProperty name="width" value="0.05" units="cm"/>
      <inkml:brushProperty name="height" value="0.05" units="cm"/>
    </inkml:brush>
  </inkml:definitions>
  <inkml:trace contextRef="#ctx0" brushRef="#br0">1 1 13075,'2'2'63,"0"-1"0,-1 1 0,1-1 0,0 1 0,0-1 0,1 0 1,-1 0-1,0 0 0,0 0 0,1 0 0,3 1 0,-4-1-15,19 4 20,1 0-1,0-2 0,0 0 0,0-2 1,39-1-1,-35 0-45,981 29 68,-790-10-66,1182 84 579,-531-75 113,0-48-302,-374-15-281,503-22 39,-575 53-146,427-15 4,-472-9-45,340-8 652,-647 38-355,0 3 0,69 14 1,-135-19-375,-2 0 65,0 1-1,0-1 0,0 0 0,0 1 1,0-1-1,0 1 0,0 0 0,0-1 0,0 1 1,-1 0-1,1 0 0,0 0 0,0 1 1,-1-1-1,1 0 0,-1 1 0,2 1 1,1 6-153</inkml:trace>
</inkml:ink>
</file>

<file path=ppt/ink/ink4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24.487"/>
    </inkml:context>
    <inkml:brush xml:id="br0">
      <inkml:brushProperty name="width" value="0.05" units="cm"/>
      <inkml:brushProperty name="height" value="0.05" units="cm"/>
    </inkml:brush>
  </inkml:definitions>
  <inkml:trace contextRef="#ctx0" brushRef="#br0">9 113 13827,'-1'0'72,"1"0"-1,-1 0 1,1 1 0,-1-1 0,1 0-1,0 0 1,-1 0 0,1 1 0,-1-1-1,1 0 1,0 0 0,-1 1 0,1-1 0,0 0-1,-1 1 1,1-1 0,0 1 0,0-1-1,-1 0 1,1 1 0,0 0 0,0-1-49,0 0 0,0 1 0,0-1 1,0 0-1,0 0 0,0 0 0,0 1 0,0-1 1,0 0-1,0 0 0,0 1 0,0-1 1,0 0-1,1 0 0,-1 0 0,0 1 1,0-1-1,0 0 0,0 0 0,0 0 1,1 0-1,-1 1 0,0-1 0,0 0 1,0 0-1,1 0 0,-1 0 0,0 0 1,0 0-1,0 0 0,1 0 0,-1 0 1,0 1-1,0-1 0,0 0 0,1 0 1,-1 0-1,0 0 0,0 0 0,1 0 1,-1 0-1,0-1 0,0 1 0,1 0 1,12-1 478,1 0 1,0-1 0,20-7 0,5 0-57,36-2-99,1 2-1,0 5 1,0 2-1,83 9 1,-63-2-333,99-10 0,95-20 29,131-5-8,-197 31-68,301-14-100,-396 2 132,0 6 0,0 5 1,187 25-1,-117-2 30,298-2 1,311-9 111,-452-5-130,115 6 297,-197-2 78,-230-12-243,0-2 0,0-2 0,-1-2 0,49-14 0,-90 19 239,-6 1-106,-14-2 18,-23-1-316,39 3-18,-19-1-331,-1 1 0,0 1-1,1 0 1,-1 2 0,-23 4 0,11 3-103</inkml:trace>
</inkml:ink>
</file>

<file path=ppt/ink/ink4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28.031"/>
    </inkml:context>
    <inkml:brush xml:id="br0">
      <inkml:brushProperty name="width" value="0.05" units="cm"/>
      <inkml:brushProperty name="height" value="0.05" units="cm"/>
    </inkml:brush>
  </inkml:definitions>
  <inkml:trace contextRef="#ctx0" brushRef="#br0">38 623 11642,'-14'32'1548,"10"-21"-411,-1 0 0,-9 15 0,17-26 859,5-4-1510,6-16 709,19-35 0,1-2-287,409-506 1638,-443 563-2545,0 0 0,0 0 1,0-1-1,0 1 0,1 0 1,-1 0-1,0-1 1,0 1-1,0 0 0,0 0 1,1 0-1,-1-1 0,0 1 1,0 0-1,1 0 1,-1 0-1,0 0 0,0 0 1,1 0-1,-1-1 0,0 1 1,0 0-1,1 0 0,-1 0 1,0 0-1,0 0 1,1 0-1,-1 0 0,0 0 1,0 0-1,1 0 0,0 0 1,1 10 15,-6 18-12,3-24 0,-15 103 14,-12 93 35,26-169-35,1 0 0,2 0-1,1 0 1,8 43-1,-9-67-19,-1-5-4,0 1 1,1 0-1,-1-1 1,1 1-1,-1-1 1,1 1 0,0-1-1,0 1 1,0-1-1,1 1 1,-1-1-1,0 0 1,4 4-1,-5-6-21,0-1-1,1 1 1,-1 0-1,0 0 1,1 0-1,-1 0 1,0 0-1,0 0 0,1-1 1,-1 1-1,0 0 1,0 0-1,1 0 1,-1-1-1,0 1 1,0 0-1,0 0 1,0 0-1,1-1 0,-1 1 1,0 0-1,0-1 1,0 1-1,0 0 1,0 0-1,0-1 1,0 1-1,0 0 1,0-1-1,0 1 0,0 0 1,0 0-1,0-1 1,0 1-1,0 0 1,0-1-1,0 1 1,0 0-1,0 0 1,0-1-1,-1-17-845,-1-24 104,0 18 240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8:59.880"/>
    </inkml:context>
    <inkml:brush xml:id="br0">
      <inkml:brushProperty name="width" value="0.05" units="cm"/>
      <inkml:brushProperty name="height" value="0.05" units="cm"/>
    </inkml:brush>
  </inkml:definitions>
  <inkml:trace contextRef="#ctx0" brushRef="#br0">8 57 18036,'-8'8'5481,"11"-11"-4857,2-12-216,0-5-96,1-6-344</inkml:trace>
</inkml:ink>
</file>

<file path=ppt/ink/ink4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29.004"/>
    </inkml:context>
    <inkml:brush xml:id="br0">
      <inkml:brushProperty name="width" value="0.05" units="cm"/>
      <inkml:brushProperty name="height" value="0.05" units="cm"/>
    </inkml:brush>
  </inkml:definitions>
  <inkml:trace contextRef="#ctx0" brushRef="#br0">18 179 13563,'-1'0'172,"0"0"1,0-1-1,1 1 1,-1 0-1,0 0 1,0 0-1,0-1 1,0 1-1,0 0 1,1-1-1,-1 1 1,0-1-1,0 1 1,1-1-1,-1 1 1,0-1-1,1 0 1,-1 1-1,1-1 1,-1 0-1,0 0 1,1 0-52,0 0 0,0 1 0,0-1 0,0 0 0,0 0 0,0 1 1,0-1-1,0 0 0,0 1 0,1-1 0,-1 0 0,0 1 0,0-1 1,1 0-1,-1 1 0,0-1 0,1 0 0,-1 1 0,1-1 0,0 0 1,4-5 404,1 0 0,0 1 1,12-9-1,-11 9-479,-4 3 24,90-63 1180,-80 56-1156,1 1 0,0 1 0,1 0 0,-1 1 0,17-4 0,-28 9-77,0 0 0,1 1 0,-1-1 0,0 1 0,0-1 0,1 1 0,-1 0-1,0 0 1,0 0 0,1 1 0,-1-1 0,0 1 0,0 0 0,0 0 0,0 0 0,0 0-1,0 1 1,0-1 0,0 1 0,0 0 0,-1-1 0,1 1 0,0 0 0,2 4-1,2 3 15,-1 0-1,0 0 1,0 0-1,-1 1 0,7 19 1,-7-17-12,0 0 0,1 0-1,11 17 1,-16-28-7,1 1 0,-1 0-1,1-1 1,-1 0 0,1 1 0,-1-1-1,1 0 1,0 0 0,-1 0-1,1 0 1,0 0 0,0 0-1,0 0 1,0-1 0,0 1 0,0-1-1,0 1 1,0-1 0,2 0-1,0 0 19,0 0 0,0-1-1,0 1 1,0-1-1,0 0 1,0-1-1,0 1 1,0 0-1,3-3 1,6-4 101,0 1 1,-1-2-1,0 0 0,13-13 1,-19 17-60,11-10 207,-1-1-1,0-1 1,-1 0-1,14-21 1,-27 31 26,-11 14-1185,-3 1-679,4-11 1144,0-10-142</inkml:trace>
</inkml:ink>
</file>

<file path=ppt/ink/ink4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40.807"/>
    </inkml:context>
    <inkml:brush xml:id="br0">
      <inkml:brushProperty name="width" value="0.05" units="cm"/>
      <inkml:brushProperty name="height" value="0.05" units="cm"/>
    </inkml:brush>
  </inkml:definitions>
  <inkml:trace contextRef="#ctx0" brushRef="#br0">1 115 15467,'1'-6'371,"0"0"0,0 0 0,1 1 0,0-1-1,0 1 1,0-1 0,1 1 0,0 0 0,0 0-1,0 0 1,1 0 0,-1 0 0,1 1 0,8-7-1,-7 7-190,0 1 0,1-1 0,0 1 0,0 1-1,0-1 1,0 1 0,0 0 0,0 0-1,0 1 1,1 0 0,-1 0 0,1 0 0,7 1-1,0 0-89,0 0 0,0 1 0,-1 1 0,1 0 0,-1 0 0,1 2-1,-1 0 1,0 0 0,0 1 0,-1 1 0,1 0 0,13 9 0,-24-13-86,0-1 1,0 0 0,0 1 0,-1 0 0,1-1 0,0 1-1,-1 0 1,1 0 0,-1 0 0,1 0 0,-1 0-1,0 0 1,0 0 0,0 0 0,0 1 0,0-1 0,0 0-1,-1 1 1,1-1 0,-1 1 0,0-1 0,0 0-1,0 1 1,0-1 0,0 1 0,0-1 0,0 1 0,-1-1-1,1 0 1,-1 1 0,0-1 0,0 0 0,0 1-1,0-1 1,0 0 0,0 0 0,-1 0 0,1 0 0,-1 0-1,1 0 1,-1-1 0,0 1 0,-2 1 0,-14 12 21,0-1 1,-1 0 0,-1-2 0,0 0 0,0-2 0,-1 0-1,-1-1 1,-32 8 0,48-15-24,4-1-4,-1-1 1,1 1-1,0 0 1,0-1-1,0 1 0,0 0 1,0 0-1,0 1 1,0-1-1,0 0 1,-2 3-1,4-4 0,0 0 0,0 0 0,0 1 0,0-1 0,0 0 0,0 1-1,0-1 1,0 0 0,0 1 0,0-1 0,0 0 0,0 0 0,1 1 0,-1-1 0,0 0 0,0 0 0,0 1-1,0-1 1,1 0 0,-1 0 0,0 1 0,0-1 0,1 0 0,-1 0 0,0 0 0,0 0 0,1 1 0,-1-1 0,0 0-1,0 0 1,1 0 0,-1 0 0,0 0 0,1 0 0,-1 0 0,0 0 0,1 0 0,-1 0 0,1 0 0,18 6-28,-14-5 18,41 13-80,71 31 0,-100-37 64,-1 0-1,-1 1 0,1 1 0,-1 0 1,-1 1-1,0 0 0,19 22 0,-30-30 19,0 1-1,0 0 0,0 0 1,-1 0-1,0 1 0,0-1 1,0 1-1,0-1 0,0 1 1,-1 0-1,0 0 1,1 5-1,-2-8 18,0 1-1,0-1 1,0 0 0,-1 0-1,1 0 1,0 1 0,-1-1-1,0 0 1,1 0 0,-1 0-1,0 0 1,0 0 0,0 0-1,0 0 1,0 0 0,-1 0-1,1 0 1,-1-1 0,1 1-1,-1 0 1,1-1 0,-1 1 0,0-1-1,0 0 1,0 0 0,0 0-1,0 0 1,-3 2 0,-18 4 227,0-1 0,-1-1 0,0-1 0,-45 2 1,27-3 40,41-3-273,-187 12 442,188-12-476,0 0 1,0 0-1,0 0 0,-1 0 1,1 0-1,0 0 0,0 0 1,0 0-1,0 0 0,0 0 1,-1 0-1,1 0 0,0 0 1,0 0-1,0 0 0,0 0 1,-1 0-1,1 0 0,0 0 1,0 0-1,0 0 0,0 0 1,0 0-1,0 0 0,-1-1 1,1 1-1,0 0 0,0 0 1,0 0-1,0 0 0,0 0 1,0 0-1,0 0 0,0-1 0,0 1 1,0 0-1,-1 0 0,1 0 1,0 0-1,0-1 0,0 1 1,0 0-1,0 0 0,0 0 1,0 0-1,0 0 0,0-1 1,0 1-1,0 0 0,0 0 1,0 0-1,1 0 0,-1 0 1,0-1-1,0 1 0,0 0 1,0 0-1,0 0 0,0 0 1,0 0-1,0-1 0,0 1 1,1 0-1,-1 0 0,0 0 1,0 0-1,10-11-484,-6 7-102,4-7-282</inkml:trace>
</inkml:ink>
</file>

<file path=ppt/ink/ink4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41.429"/>
    </inkml:context>
    <inkml:brush xml:id="br0">
      <inkml:brushProperty name="width" value="0.05" units="cm"/>
      <inkml:brushProperty name="height" value="0.05" units="cm"/>
    </inkml:brush>
  </inkml:definitions>
  <inkml:trace contextRef="#ctx0" brushRef="#br0">0 0 15955,'1'25'1824,"1"-1"-1,1 0 1,12 45-1,-8-44-1570,1-1 1,1 0-1,1 0 1,1-1-1,1 0 0,23 31 1,-30-47-225,0-1 1,1 0 0,0 0-1,0-1 1,0 1 0,0-1-1,1-1 1,0 1 0,0-1-1,10 4 1,-14-6-124,0-1 1,1 0-1,-1 0 1,1 0-1,-1-1 0,1 1 1,-1-1-1,1 0 0,-1 0 1,1 0-1,-1 0 0,1-1 1,-1 1-1,1-1 0,-1 0 1,1 0-1,-1 0 0,0-1 1,1 1-1,-1-1 0,0 0 1,0 0-1,0 0 1,0 0-1,2-3 0,1-1-140,0-1 0,-1 0 0,1-1 0,-2 1 0,1-1 0,-1 0 1,0 0-1,-1 0 0,4-16 0,-4 17 79,12-39-749</inkml:trace>
</inkml:ink>
</file>

<file path=ppt/ink/ink4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41.862"/>
    </inkml:context>
    <inkml:brush xml:id="br0">
      <inkml:brushProperty name="width" value="0.05" units="cm"/>
      <inkml:brushProperty name="height" value="0.05" units="cm"/>
    </inkml:brush>
  </inkml:definitions>
  <inkml:trace contextRef="#ctx0" brushRef="#br0">124 1 16580,'-12'27'1648,"-3"16"-896,-1 3-240,1 11 816,1 4-231,5 5-265,0 0-112,3-2-240,1-3-104,2-10-248,0-7-104,-2-10-320,2-7-192,0-11-576,-1-12 1312,2-11-464,2-6-128,2-8-48</inkml:trace>
</inkml:ink>
</file>

<file path=ppt/ink/ink4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42.250"/>
    </inkml:context>
    <inkml:brush xml:id="br0">
      <inkml:brushProperty name="width" value="0.05" units="cm"/>
      <inkml:brushProperty name="height" value="0.05" units="cm"/>
    </inkml:brush>
  </inkml:definitions>
  <inkml:trace contextRef="#ctx0" brushRef="#br0">52 225 16171,'-3'5'367,"0"0"0,1 1 0,0-1 0,-1 1 0,2-1 0,-1 1 0,-1 9 0,3-14-285,0 1 1,0-1 0,0 0-1,0 0 1,0 0-1,0 1 1,0-1-1,0 0 1,1 0-1,-1 0 1,1 0-1,-1 1 1,1-1-1,-1 0 1,1 0-1,-1 0 1,3 2 0,-2-2 0,0-1 0,0 1 0,0 0 0,1-1 1,-1 1-1,1 0 0,-1-1 0,0 0 1,1 1-1,-1-1 0,1 0 0,-1 1 1,1-1-1,-1 0 0,1 0 0,-1 0 1,0-1-1,4 1 0,2-2 36,0 0 0,0 0 1,0-1-1,-1 1 0,1-2 0,-1 1 0,1-1 1,-1 0-1,0 0 0,0 0 0,6-7 0,0 0-29,-1-1-1,-1 0 0,0 0 0,11-17 0,-14 17-25,0 0-1,-1-1 0,0 0 0,5-20 0,-9 29-48,-1 1 1,0-1-1,0 0 0,-1 0 1,1-1-1,-1 1 1,0 0-1,0 0 1,0 0-1,0 0 1,-1 0-1,0 0 0,0 0 1,0 0-1,0 0 1,0 0-1,-1 0 1,0 1-1,-4-7 1,5 8-10,0 1 1,0-1 0,-1 1 0,1 0-1,-1-1 1,1 1 0,-1 0 0,0 0-1,1 0 1,-1 1 0,0-1 0,0 0-1,1 0 1,-1 1 0,0 0 0,0-1-1,0 1 1,-2 0 0,0 0 0,1 0 0,-1 0 0,0 1 1,1 0-1,-1 0 0,1 0 0,-1 0 0,1 0 1,-4 3-1,-3 2 3,-1 0 1,1 1-1,1 0 0,-17 17 1,13-11 1,1 1-1,1 0 1,0 1 0,1 0 0,1 1 0,-8 17 0,13-25-7,0 0 0,1 0 1,1 0-1,-1 0 0,1 1 1,1-1-1,-1 1 0,1-1 1,1 1-1,0 0 0,0-1 0,1 1 1,-1 0-1,5 15 0,-2-19-58,-1 0-1,1 1 1,0-1 0,0 0-1,0-1 1,0 1-1,1-1 1,0 1-1,0-1 1,0 0-1,1-1 1,-1 1-1,1-1 1,0 0 0,0 0-1,0 0 1,0-1-1,1 1 1,-1-1-1,7 1 1,8 3-278,1-2 0,1 0 0,41 1 0,-21-4-147</inkml:trace>
</inkml:ink>
</file>

<file path=ppt/ink/ink4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43.943"/>
    </inkml:context>
    <inkml:brush xml:id="br0">
      <inkml:brushProperty name="width" value="0.05" units="cm"/>
      <inkml:brushProperty name="height" value="0.05" units="cm"/>
    </inkml:brush>
  </inkml:definitions>
  <inkml:trace contextRef="#ctx0" brushRef="#br0">269 131 13523,'1'-1'189,"0"0"0,1 1 0,-1-1 0,0 0 0,0 1 0,0-1 0,0 0 0,0 0 0,0 0 0,0 0 0,0 0 0,0 0 0,-1 0-1,1 0 1,0-1 0,-1 1 0,1 0 0,0 0 0,-1-1 0,0 1 0,1 0 0,-1-1 0,0 1 0,0 0 0,1-1 0,-1 1 0,0 0 0,-1-1 0,1 1 0,0 0 0,0-1 0,-1-2 0,0 3-34,-1-1-1,1 0 1,0 1 0,-1-1-1,1 1 1,-1-1 0,1 1 0,-1 0-1,0-1 1,0 1 0,0 0-1,1 0 1,-1 0 0,0 1-1,0-1 1,0 0 0,0 1-1,-1-1 1,1 1 0,-3 0 0,-4-1-53,0 1 1,0 1-1,1-1 1,-1 2-1,0-1 1,0 1-1,1 0 1,-1 1 0,1 0-1,-1 1 1,1-1-1,0 1 1,1 1-1,-1 0 1,1 0 0,-9 8-1,7-5-47,0 0 0,0 1 0,0 0 0,2 1 0,-1 0 0,1 0 0,0 1 0,1 0 0,0 0 0,-8 23 0,13-31-44,0 0 0,0 0 1,1 0-1,-1 0 0,0 0 0,1 0 0,0 0 0,0 0 1,0 0-1,0 0 0,0 0 0,1 0 0,-1 0 0,1 0 0,0 0 1,0 0-1,0 0 0,0 0 0,0-1 0,1 1 0,-1 0 1,1-1-1,0 1 0,-1-1 0,1 0 0,4 4 0,-2-3-5,0-1 0,1 1 0,-1-1-1,0 0 1,1 0 0,0-1 0,-1 1-1,1-1 1,0 0 0,0 0 0,0-1-1,-1 1 1,1-1 0,0 0 0,9-2 0,-2 1 0,-1-1 1,0-1-1,0 0 1,0-1-1,0 0 1,0 0-1,-1-1 1,0 0-1,0-1 1,18-14-1,-23 16 2,1-1 1,-1 0-1,0 0 0,0-1 0,-1 1 0,1-1 0,-1 0 1,0 0-1,-1 0 0,0-1 0,0 1 0,0-1 0,-1 0 0,0 0 1,0 0-1,0 0 0,-1 0 0,0-11 0,-1 16-5,0 1 1,0-1-1,0 1 0,0 0 0,0-1 1,0 1-1,0 0 0,-1-1 0,1 1 1,0 0-1,-1-1 0,0 1 0,1 0 0,-1 0 1,0-1-1,1 1 0,-1 0 0,-1-1 1,1 1-1,0 1 0,1-1 0,-1 1 0,0 0-1,0-1 1,0 1 0,0 0 0,1 0 0,-1 0 0,0-1 0,0 1 0,0 0 0,0 0 0,0 0 0,0 0 0,0 0 0,1 1 0,-1-1 0,0 0 0,-2 1 0,0 0 3,-1 1-1,1 0 1,-1 0 0,1 0 0,0 0-1,0 1 1,0-1 0,0 1-1,0 0 1,0 0 0,-2 4-1,2-2 0,0 0 0,0 0 0,0 1-1,1-1 1,0 1 0,-3 8 0,5-12-5,-1 0 0,1-1 0,0 1 0,-1 0 1,1-1-1,0 1 0,0 0 0,0-1 0,0 1 1,1 0-1,-1-1 0,0 1 0,1 0 0,-1-1 1,1 1-1,-1-1 0,1 1 0,0-1 0,0 1 0,-1-1 1,1 1-1,0-1 0,0 0 0,1 0 0,-1 1 1,0-1-1,3 2 0,-4-3 10,0 0 0,1 1 0,-1-1 1,0 0-1,0 0 0,0 0 0,1 0 0,-1 1 1,0-1-1,1 0 0,-1 0 0,0 0 0,0 0 0,1 0 1,-1 0-1,0 0 0,1 0 0,-1 0 0,0 0 1,0 0-1,1 0 0,-1 0 0,0 0 0,1 0 0,-1 0 1,0 0-1,0 0 0,1 0 0,-1 0 0,0 0 0,1 0 1,-1-1-1,0 1 0,0 0 0,1 0 0,-1 0 1,0 0-1,0-1 0,0 1 0,1 0 0,-1 0 0,0-1 1,0 1-1,0 0 0,0 0 0,1-1 0,-1 1 1,0 0-1,0-1 0,0 1 0,0 0 0,0 0 0,0-1 1,0 1-1,0 0 0,0-1 0,0 1 0,0 0 1,0-1-1,1 0-2,0-1 1,0 1 0,0 0 0,0 0 0,0-1-1,1 1 1,-1 0 0,0 0 0,1 0-1,-1 0 1,0 1 0,1-1 0,-1 0-1,1 0 1,0 1 0,1-1 0,0 0-2,-1 0 0,0 0 0,1 0 0,-1 0 0,0 0 1,0-1-1,0 1 0,3-4 0,-4 5-5,-1 0 0,0-1 0,1 1 0,-1 0 0,1-1 1,-1 1-1,1 0 0,-1-1 0,1 1 0,0 0 0,-1 0 0,1 0 0,-1 0 0,1-1 0,-1 1 0,1 0 0,0 0 0,-1 0 0,1 0 0,-1 0 1,1 0-1,-1 1 0,1-1 0,0 0 0,-1 0 0,1 0 0,-1 0 0,1 1 0,-1-1 0,1 0 0,-1 1 0,1-1 0,-1 0 0,1 1 0,-1-1 1,1 0-1,-1 1 0,0-1 0,1 1 0,-1-1 0,0 1 0,1-1 0,-1 1 0,0-1 0,0 1 0,1-1 0,-1 1 0,0 1 0,0-3 2,0 1-1,0 0 1,0 0-1,0 0 1,0 0-1,0 0 1,0 0-1,0 0 1,0-1-1,0 1 1,-1 0-1,1 0 1,0 0-1,0 0 1,0 0-1,0 0 1,0 0-1,0 0 1,0 0-1,0 0 1,-1 0 0,1 0-1,0-1 1,0 1-1,0 0 1,0 0-1,0 0 1,0 0-1,-1 0 1,1 0-1,0 0 1,0 0-1,0 0 1,0 0-1,0 0 1,0 0-1,0 0 1,-1 0-1,1 1 1,0-1-1,0 0 1,0 0-1,0 0 1,0 0-1,0 0 1,0 0-1,-1 0 1,1 0-1,0 0 1,0 0-1,0 0 1,0 1-1,0-1 1,-6 9 45,-1 13-18,8-18-32,0 0-1,0 0 1,0 0 0,0-1 0,0 1-1,3 4 1,2 8-2,-4-9 4,1 3 0,-1 0 1,1 0-1,0 16 1,-3-25 8,-9-23 94,-10-4-80,21 31-32,1-1-1,-1 0 1,1 0-1,-1 0 0,1-1 1,0 1-1,1 0 1,6 4-1,-9-7 8,0 0-1,0 0 1,0-1 0,0 1-1,0-1 1,0 1 0,0-1-1,0 0 1,0 1-1,1-1 1,-1 0 0,0 0-1,0 0 1,0 1 0,1-1-1,-1-1 1,0 1-1,0 0 1,0 0 0,1 0-1,-1-1 1,0 1-1,0 0 1,0-1 0,0 1-1,0-1 1,0 1 0,0-1-1,0 0 1,0 0-1,0 1 1,0-1 0,0 0-1,0 0 1,0 0 0,0-1-1,15-20 5,0 0-1,-2-1 1,15-34-1,-14 28 4,29-44 0,-44 73-7,37-46-4,-34 43 4,0 0 0,0 0 0,0 0 1,1 1-1,-1-1 0,1 1 0,-1 0 0,1 0 1,0 0-1,0 1 0,0-1 0,4 0 1,-6 2-3,-1 0 1,1 0 0,0 0 0,0 0-1,-1 1 1,1-1 0,0 1 0,0-1-1,-1 1 1,1 0 0,-1 0 0,1-1 0,0 1-1,-1 0 1,0 0 0,1 1 0,-1-1-1,0 0 1,1 0 0,-1 1 0,0-1-1,0 1 1,0-1 0,0 1 0,0-1 0,1 3-1,2 6-13,1 0 0,5 21 0,-9-31 15,14 64-30,-11-43 34,1 1 1,10 24-1,-15-46-1,0 1-1,0-1 1,0 0 0,0 0 0,0 0-1,0 0 1,0 1 0,0-1-1,0 0 1,0 0 0,0 0 0,0 0-1,0 0 1,1 1 0,-1-1 0,0 0-1,0 0 1,0 0 0,0 0 0,0 0-1,0 1 1,0-1 0,0 0 0,1 0-1,-1 0 1,0 0 0,0 0 0,0 0-1,0 0 1,0 0 0,1 0 0,-1 1-1,0-1 1,0 0 0,0 0-1,0 0 1,1 0 0,-1 0 0,0 0-1,0 0 1,0 0 0,0 0 0,1 0-1,-1 0 1,0 0 0,0-1 0,0 1-1,0 0 1,1 0 0,-1 0 0,0 0-1,0 0 1,0 0 0,6-12 59,0-17 12,-5 1-9,-1 1 0,-5-44 1,3 58-55,0 1-1,-1 0 1,0 0 0,-1 0-1,0 0 1,-1 1 0,-12-22 0,17 33-51,2 2 23,-1 0 0,1 0 0,0-1 0,0 1 0,0-1 0,0 0 0,0 1-1,0-1 1,5 2 0,6-1-403,-1 0-1,1-1 0,0 0 1,0 0-1,-1-2 0,1 0 1,0 0-1,0-1 0,-1-1 1,1 0-1,17-7 0,1-1-456</inkml:trace>
</inkml:ink>
</file>

<file path=ppt/ink/ink4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44.390"/>
    </inkml:context>
    <inkml:brush xml:id="br0">
      <inkml:brushProperty name="width" value="0.05" units="cm"/>
      <inkml:brushProperty name="height" value="0.05" units="cm"/>
    </inkml:brush>
  </inkml:definitions>
  <inkml:trace contextRef="#ctx0" brushRef="#br0">77 35 16059,'21'-13'2413,"-18"10"-1914,0 0 1,0 1-1,0 0 0,1 0 1,-1 0-1,1 0 1,-1 1-1,1-1 1,6-1-1,-10 3-474,0 0 0,1 0 0,-1 0 0,0 0 0,1 0 0,-1 0 0,0 0 0,1 0 0,-1 0 0,0 0 0,1 1 0,-1-1 0,0 0 0,0 0 0,1 0 0,-1 0 0,0 1 0,0-1 0,1 0 0,-1 0 0,0 0 0,0 1 0,1-1 0,-1 0 0,0 0 0,0 1 0,0-1 0,0 0 0,1 1 0,-1-1 1,0 0-1,0 0 0,0 1 0,0-1 0,0 0 0,0 1 0,0-1 0,0 0 0,0 1 0,0-1 0,0 0 0,0 1 0,0-1 0,0 0 0,0 1 0,0-1 0,0 0 0,0 1 0,-1-1 0,1 0 0,0 0 0,0 1 0,0-1 0,0 0 0,-1 0 0,1 1 0,-13 18 26,12-17 19,-24 25 127,20-22-151,1-1 0,-1 0 1,1 1-1,0 0 0,0 0 0,1 0 1,0 0-1,0 1 0,-4 8 0,7-14-43,0 1 0,0 0 1,0 0-1,0-1 0,0 1 0,0 0 0,0-1 0,1 1 0,-1 0 1,0-1-1,0 1 0,1-1 0,-1 1 0,0 0 0,1-1 0,-1 1 0,0-1 1,1 1-1,-1-1 0,1 1 0,-1-1 0,1 1 0,-1-1 0,1 1 1,-1-1-1,1 0 0,0 1 0,-1-1 0,1 0 0,0 0 0,-1 1 1,1-1-1,0 0 0,-1 0 0,1 0 0,0 0 0,-1 0 0,2 0 0,30 2 97,-27-2-95,26-1-10,-19 0-2,0 1 0,0 0 0,1 0 0,-1 1 0,16 4 0,-26-4 6,1 0 1,0 0-1,0 0 0,-1 0 0,1 1 0,0-1 0,-1 1 0,1 0 0,-1-1 0,0 1 0,0 0 0,0 0 0,0 1 0,0-1 0,0 0 0,0 1 0,-1-1 0,1 1 0,-1-1 0,0 1 1,0 0-1,0 0 0,0 0 0,0-1 0,0 1 0,0 6 0,0-2 61,-1 1-1,0 0 1,0 0-1,-1 0 1,0-1 0,0 1-1,-1 0 1,1-1 0,-2 1-1,1-1 1,-1 1 0,0-1-1,-1 0 1,0-1 0,0 1-1,0 0 1,-1-1 0,0 0-1,0 0 1,-1-1 0,1 1-1,-9 5 1,7-6-29,0 0-1,0 0 1,-1-1 0,1 0-1,-1-1 1,0 1 0,0-1-1,-1-1 1,1 0 0,0 0-1,-1 0 1,0-1 0,1-1 0,-1 1-1,1-1 1,-1-1 0,0 1-1,1-2 1,-16-3 0,1-3-1306,22 8 1164,1 0-1,-1-1 1,0 1 0,1 0-1,-1 0 1,0 0 0,0-1-1,1 1 1,-1 0-1,0-1 1,1 1 0,-1-1-1,1 1 1,-1-1 0,1 1-1,-1-1 1,1 1-1,-1-1 1,1 1 0,-1-1-1,1 0 1,-1 1-1,1-2 1,3 0-685</inkml:trace>
</inkml:ink>
</file>

<file path=ppt/ink/ink4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57.546"/>
    </inkml:context>
    <inkml:brush xml:id="br0">
      <inkml:brushProperty name="width" value="0.05" units="cm"/>
      <inkml:brushProperty name="height" value="0.05" units="cm"/>
    </inkml:brush>
  </inkml:definitions>
  <inkml:trace contextRef="#ctx0" brushRef="#br0">182 86 14539,'6'-36'2113,"-5"27"-880,0 1 1,1-1-1,4-15 1,-66 193 1207,39-104-2187,-54 186 259,62-193-374,2 1-1,-5 83 0,15-128-112,1-1-1,0 1 0,1-1 0,1 1 0,6 25 1,-7-36-35,0 0 0,0 0 0,0 0 0,0 0 0,0 0 0,1 0 0,-1-1 0,1 1 0,0-1 0,0 1 0,0-1 0,0 0 0,0 0 0,0 0 0,1 0 0,-1 0 1,1 0-1,0 0 0,-1-1 0,1 0 0,0 1 0,0-1 0,0 0 0,0 0 0,0-1 0,0 1 0,0 0 0,0-1 0,0 0 0,0 0 0,0 0 0,4 0 0,6-3-207,0 1-1,-1-2 0,1 1 0,-1-2 0,0 0 1,0 0-1,0-1 0,-1 0 0,13-10 0,16-13-483,37-36-1,-69 57 664,45-39-706</inkml:trace>
</inkml:ink>
</file>

<file path=ppt/ink/ink4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57.966"/>
    </inkml:context>
    <inkml:brush xml:id="br0">
      <inkml:brushProperty name="width" value="0.05" units="cm"/>
      <inkml:brushProperty name="height" value="0.05" units="cm"/>
    </inkml:brush>
  </inkml:definitions>
  <inkml:trace contextRef="#ctx0" brushRef="#br0">126 14 14267,'0'0'98,"0"0"1,0-1-1,1 1 1,-1 0-1,0-1 1,0 1-1,0 0 0,0-1 1,1 1-1,-1 0 1,0-1-1,0 1 0,0 0 1,0-1-1,0 1 1,0 0-1,0-1 1,0 1-1,0-1 0,0 1 1,0 0-1,-1-1 1,1 1-1,0 0 0,0-1 1,0 1-1,0 0 1,0-1-1,-1 1 1,1 0-1,0-1 0,0 1 1,-1 0-1,1 0 1,0-1-1,0 1 0,-1 0 1,1 0-1,0 0 1,-1-1-1,1 1 1,0 0-1,-1 0 0,1 0 1,0 0-1,-1 0 1,1 0-1,0 0 0,-1-1 1,1 1-1,0 0 1,-1 0-1,1 0 1,0 0-1,-1 1 0,0-1 1,-1 0 47,0 0 1,0 0-1,0 0 1,0 1-1,0-1 1,-1 1-1,1-1 1,-3 3-1,-2 2 9,0 0-1,1 1 0,-1 0 1,1 0-1,1 0 1,-1 1-1,1 0 0,0 0 1,0 0-1,1 1 1,0 0-1,1 0 0,-5 13 1,4-9-44,1 1 0,0-1 0,0 1 0,1 0 0,1-1 0,0 1 0,1 0 0,2 19 0,-1-29-102,-1-1 1,0 1-1,1-1 0,-1 0 1,1 1-1,0-1 0,0 1 1,0-1-1,0 0 0,0 0 1,1 0-1,-1 1 1,1-1-1,-1-1 0,1 1 1,0 0-1,0 0 0,-1-1 1,1 1-1,0-1 0,1 1 1,-1-1-1,0 0 1,0 0-1,4 2 0,-3-3-6,1 1 0,-1-1 1,1 0-1,0 1 0,-1-2 0,1 1 0,-1 0 0,1-1 0,-1 1 0,1-1 0,-1 0 0,1 0 0,-1-1 0,0 1 0,1-1 0,-1 1 1,5-5-1,4-3 44,0-1 0,-2 1 0,1-2 0,-1 0 1,-1 0-1,0-1 0,0 0 0,-1 0 1,-1-1-1,0 0 0,-1 0 0,0-1 1,-1 0-1,0 0 0,-1 0 0,3-29 0,-7 40-3,0 0 0,0 0-1,0 0 1,0 0-1,-1 0 1,1 0 0,-2-4-1,2 6-31,0 1-1,-1 0 0,1-1 0,0 1 1,0-1-1,0 1 0,-1 0 0,1-1 1,0 1-1,-1 0 0,1-1 1,0 1-1,-1 0 0,1 0 0,0-1 1,-1 1-1,1 0 0,0 0 1,-1-1-1,1 1 0,-1 0 0,0 0 1,1 0 0,-1 0 0,0 0 0,0 0 0,1 0 0,-1 1 1,0-1-1,0 0 0,1 0 0,-1 1 0,0-1 0,1 1 0,-1-1 0,0 1 1,1-1-1,-1 1 0,1-1 0,-1 1 0,0 0 0,-3 4 17,0 0 0,1 0-1,-1 1 1,1 0-1,0-1 1,0 1 0,1 0-1,0 1 1,0-1 0,-2 12-1,2-6-27,1-1-1,0 1 1,0-1 0,1 1-1,2 14 1,-1-19-78,1 0-1,0 0 1,0 0-1,1-1 1,0 1 0,0-1-1,1 0 1,-1 0-1,1 0 1,0 0-1,6 6 1,-8-10-11,0 0-1,0 1 1,1-1 0,-1 0 0,1 0-1,-1 0 1,1 0 0,0-1-1,0 1 1,0-1 0,0 1 0,0-1-1,0 0 1,0 0 0,0 0-1,0-1 1,0 1 0,0-1 0,1 0-1,-1 0 1,0 0 0,0 0-1,1 0 1,-1-1 0,0 1 0,5-3-1,11-9-504</inkml:trace>
</inkml:ink>
</file>

<file path=ppt/ink/ink4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58.649"/>
    </inkml:context>
    <inkml:brush xml:id="br0">
      <inkml:brushProperty name="width" value="0.05" units="cm"/>
      <inkml:brushProperty name="height" value="0.05" units="cm"/>
    </inkml:brush>
  </inkml:definitions>
  <inkml:trace contextRef="#ctx0" brushRef="#br0">1 34 13955,'0'-2'393,"14"-24"3246,-6 20-1727,-7 7-1822,-1-1 0,1 0 0,-1 1 0,1-1 0,-1 0 0,1 1 1,-1-1-1,1 1 0,-1-1 0,0 1 0,1-1 0,-1 1 1,0-1-1,1 1 0,-1-1 0,0 1 0,1-1 0,-1 1 1,0 0-1,0-1 0,0 2 0,5 16 265,-1 1 1,-1 0-1,-1 0 0,-1 31 1,1-2-191,2 47 15,-2-40 11,9 66-1,-8-109-11,0-10-23,3-19 96,0-33 91,-5-30 223,-12-112 1,10 173-475,0 18-86,1 0 0,0 0 0,0 0 0,0-1-1,0 1 1,0 0 0,0 0 0,0 0 0,0 0 0,0 0-1,0 0 1,1 0 0,-1-1 0,0 1 0,1 0-1,-1 0 1,1 0 0,-1 0 0,1 0 0,0 0 0,-1 1-1,1-1 1,0 0 0,0 0 0,0 0 0,-1 1-1,1-1 1,0 0 0,2 0 0,0 0 12,1 0 0,0 0 0,-1 1 0,1 0 0,0-1 0,0 1 0,5 1 0,-4-1-15,56 2-1248,71-8 1,-105 2 772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9:00.283"/>
    </inkml:context>
    <inkml:brush xml:id="br0">
      <inkml:brushProperty name="width" value="0.05" units="cm"/>
      <inkml:brushProperty name="height" value="0.05" units="cm"/>
    </inkml:brush>
  </inkml:definitions>
  <inkml:trace contextRef="#ctx0" brushRef="#br0">0 0 16844,'2'17'2088,"-2"3"-1328,3 9-272,3 2 1193,4 5-681,7 3-184,8 0-328,4-2-120,5-12-280,4-4-128,2-16-424,3-5-304,-2-13-464,-1-10 952,-5-15-224,-3-11-209</inkml:trace>
</inkml:ink>
</file>

<file path=ppt/ink/ink4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3:59.976"/>
    </inkml:context>
    <inkml:brush xml:id="br0">
      <inkml:brushProperty name="width" value="0.05" units="cm"/>
      <inkml:brushProperty name="height" value="0.05" units="cm"/>
    </inkml:brush>
  </inkml:definitions>
  <inkml:trace contextRef="#ctx0" brushRef="#br0">104 153 11859,'9'-6'1144,"-1"0"1,1-1-1,9-10 1,-15 15-797,-1 0-1,0-1 1,0 1 0,0-1-1,-1 0 1,1 0 0,-1 0-1,0 0 1,1 0 0,-1 0-1,0 0 1,-1 0-1,1 0 1,-1 0 0,1-5-1,-1 7-300,0 1 0,0-1-1,0 1 1,0 0-1,0-1 1,0 1 0,0-1-1,0 1 1,0-1 0,-1 1-1,1-1 1,0 1-1,0-1 1,0 1 0,-1 0-1,1-1 1,0 1-1,0-1 1,-1 1 0,1 0-1,0-1 1,-1 1-1,1 0 1,-1 0 0,1-1-1,0 1 1,-1 0 0,1 0-1,-1-1 1,-16 2 527,12 0-518,0 1 0,0 0 0,0 0 1,0 0-1,-4 4 0,-3 3-15,1 0 1,1 0-1,0 1 0,0 0 0,-12 18 0,18-22-37,0 0-1,0 0 0,0 1 1,0 0-1,1 0 0,0 0 0,1 0 1,0 0-1,0 1 0,0-1 1,0 14-1,2-20-4,-1 0 1,1 0-1,0 0 0,0-1 1,1 1-1,-1 0 0,0 0 1,0 0-1,0 0 1,0 0-1,1-1 0,-1 1 1,0 0-1,1 0 0,-1-1 1,1 1-1,-1 0 0,1 0 1,-1-1-1,1 1 1,-1 0-1,1-1 0,0 1 1,-1-1-1,1 1 0,1 0 1,-1-1-1,1 1 0,-1-1 0,1 0 0,-1 0 0,1 0 0,-1 0 0,1 0 0,-1 0 0,1 0 0,-1 0 0,1-1 0,-1 1 0,3-1 0,4-3-2,0 1 0,0-1 0,-1 0 0,10-7 1,15-16 2,14-10 21,-43 34-19,1 1-1,-1 0 1,1 0-1,-1 1 1,1-1-1,0 1 1,0-1-1,0 1 1,0 0 0,0 1-1,5-1 1,-7 1-2,0 0 0,1 1 1,-1 0-1,1 0 0,-1-1 1,0 1-1,0 1 0,0-1 0,1 0 1,-1 0-1,0 1 0,-1-1 1,1 1-1,0 0 0,0 0 1,-1-1-1,1 1 0,-1 0 1,1 0-1,-1 0 0,0 1 1,0-1-1,0 0 0,1 4 1,4 9 2,-1 0 1,5 26 0,-8-34-1,38 222 130,-36-184 2,-1-1-1,-3 0 1,-5 55 0,4-92-97,0-1 1,0 1-1,0-1 0,-1 1 0,0-1 0,0 0 0,0 0 0,-1 0 0,0 0 0,0-1 0,-1 1 0,0-1 1,0 0-1,-5 6 0,5-8-12,0 0 0,-1 0-1,1 0 1,-1 0 0,1-1 0,-1 0 0,0 0 0,1 0 0,-1 0 0,0-1 0,-1 0 0,1 0-1,0-1 1,0 1 0,0-1 0,0 0 0,-11-1 0,9 0-18,0 0 1,0-1-1,0 0 1,0 0-1,0-1 0,0 1 1,0-1-1,1-1 0,-1 1 1,1-1-1,0 0 1,-8-8-1,11 9-13,0 0 0,0 0-1,0 0 1,1 0 0,0 0 0,-1-1 0,1 1-1,0-1 1,1 1 0,-1-1 0,1 0-1,-1 0 1,1 0 0,0 0 0,1 0 0,-1 0-1,1 0 1,-1 0 0,1 0 0,1 0-1,-1 0 1,0 0 0,1 0 0,1-5 0,2-2-15,1-1 0,0 0 0,1 1 0,0 0 0,1 1 0,11-16 0,57-58-74,-62 70 76,78-81-110,-17 19-75,91-118 0,-158 184 181,19-30-63,-24 38 79,-1 0 0,0 0 0,0 0 0,0-1 0,0 1 0,-1 0 0,1-1 0,-1 1 0,1 0 0,-1-1 0,0 1 0,0-1 0,0 1 0,-1-5 0,1 6 5,0 1 1,0-1 0,0 1-1,0-1 1,0 1-1,-1-1 1,1 1-1,0 0 1,0-1 0,-1 1-1,1-1 1,0 1-1,-1-1 1,1 1-1,0 0 1,-1-1 0,1 1-1,0 0 1,-1-1-1,1 1 1,-1 0-1,1 0 1,-1-1 0,1 1-1,-1 0 1,1 0-1,-1 0 1,1 0 0,-1 0-1,1-1 1,-1 1-1,1 0 1,-1 0-1,-1 1 0,0-1 0,0 1-1,0-1 1,1 1 0,-1 0-1,0 0 1,0 0 0,1 0-1,-3 2 1,-30 28-13,22-16 24,0 0-1,-18 31 1,26-40-7,1 1 1,-1 0-1,1 0 0,1 1 1,-1-1-1,1 0 1,0 1-1,1 0 1,-1 13-1,2-20-2,0 1-1,0-1 1,1 1 0,-1-1-1,0 1 1,1-1-1,-1 1 1,1-1 0,-1 0-1,1 1 1,0-1-1,0 0 1,0 1 0,-1-1-1,1 0 1,0 0-1,0 0 1,1 0 0,-1 0-1,0 0 1,0 0-1,0 0 1,1 0 0,-1-1-1,1 1 1,-1 0 0,0-1-1,1 1 1,-1-1-1,1 0 1,-1 1 0,3-1-1,4 1 1,0 0 1,0-1-1,0 0 0,15-3 1,157-32 22,-16 2 6,-117 28-16,-29 4 45,0-1-1,33-9 1,-50 11-52,-1 0 1,0 0-1,1-1 1,-1 1 0,0 0-1,1 0 1,-1 0-1,0-1 1,1 1-1,-1 0 1,0 0-1,0-1 1,1 1-1,-1 0 1,0-1 0,0 1-1,0 0 1,1 0-1,-1-1 1,0 1-1,0-1 1,0 1-1,0 0 1,0-1-1,0 1 1,0 0 0,0-1-1,0 1 1,0 0-1,0-1 1,0 1-1,0-1 1,0 1-1,0 0 1,0-1-1,0 1 1,0 0 0,0-1-1,0 1 1,-1 0-1,1-1 1,0 1-1,0 0 1,0-1-1,-1 1 1,1 0-1,0-1 1,0 1 0,-1 0-1,-16-19 149,13 15-89,-12-12 76,-20-21 44,-57-76 0,93 113-192,0 0 0,0-1 0,0 1-1,0 0 1,0 0 0,0 0 0,0-1 0,0 1-1,1 0 1,-1 0 0,0 0 0,0 0-1,0-1 1,0 1 0,0 0 0,0 0-1,0 0 1,0 0 0,1-1 0,-1 1-1,0 0 1,0 0 0,0 0 0,0 0 0,1 0-1,-1 0 1,0 0 0,0 0 0,0 0-1,0-1 1,1 1 0,-1 0 0,0 0-1,0 0 1,0 0 0,1 0 0,-1 0 0,0 0-1,0 0 1,0 0 0,0 0 0,1 0-1,-1 0 1,0 1 0,0-1 0,0 0-1,1 0 1,-1 0 0,0 0 0,0 0 0,0 0-1,26 6-571,30 11-1,7 1 282,-5-4-8</inkml:trace>
</inkml:ink>
</file>

<file path=ppt/ink/ink4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4:01.310"/>
    </inkml:context>
    <inkml:brush xml:id="br0">
      <inkml:brushProperty name="width" value="0.05" units="cm"/>
      <inkml:brushProperty name="height" value="0.05" units="cm"/>
    </inkml:brush>
  </inkml:definitions>
  <inkml:trace contextRef="#ctx0" brushRef="#br0">1 181 15091,'3'-31'2193,"-2"28"-1007,0 21 7,-2 107 1106,6 235-553,-4-350-1657,-1-7-45,0 0 1,0 0-1,0 0 0,0 0 1,1 0-1,0 0 1,-1 0-1,1-1 1,2 4-1,-3-6-38,0 0-1,0 0 0,0 0 0,0 0 1,0 0-1,0 1 0,0-1 1,0 0-1,0 0 0,1 0 1,-1 0-1,0 0 0,0 0 1,0 0-1,0 0 0,0 0 1,0 0-1,1 0 0,-1 0 1,0 0-1,0 0 0,0 0 1,0 0-1,0 0 0,0 0 1,1 0-1,-1 0 0,0 0 0,0 0 1,0 0-1,0 0 0,0 0 1,0 0-1,0 0 0,1 0 1,-1-1-1,0 1 0,0 0 1,0 0-1,0 0 0,0 0 1,0 0-1,0 0 0,0 0 1,0 0-1,0-1 0,0 1 1,0 0-1,1 0 0,-1 0 1,0 0-1,0 0 0,0 0 0,0 0 1,0-1-1,0 1 0,0 0 1,0 0-1,0 0 0,0 0 1,0 0-1,0 0 0,0-1 1,-1 1-1,1 0 0,0 0 1,0 0-1,3-12 132,0-40 62,-2 1-1,-3 0 1,-9-65 0,9 97-263,5 27-21,9 22 7,-10-24 71,1-1 0,1 0-1,-1 0 1,1 0 0,0 0 0,0-1 0,0 0-1,1 1 1,-1-2 0,1 1 0,0 0 0,1-1-1,-1 0 1,0 0 0,1-1 0,-1 1-1,1-1 1,0 0 0,0-1 0,0 1 0,0-1-1,0-1 1,0 1 0,0-1 0,0 0 0,0 0-1,0-1 1,1 1 0,-1-1 0,-1-1 0,8-1-1,-2-1 12,-1-1 0,1 0 0,-1 0 0,0-1 0,0 0 0,-1-1 0,0 0 0,0 0 0,0-1 0,-1 0 0,-1-1 0,1 0-1,-1 0 1,-1 0 0,1-1 0,-2 0 0,1 0 0,-2-1 0,1 0 0,2-11 0,-2 6 7,0-1 1,-1 0 0,-1 1-1,-1-1 1,-1 0-1,0-1 1,-1 1-1,-1 0 1,0 0-1,-1 0 1,-1 0-1,-1 1 1,-6-17-1,8 27-9,0 0-1,0 1 0,-1-1 0,0 1 1,0 0-1,-1 0 0,1 0 1,-1 0-1,-5-4 0,8 8-1,0 0 0,-1 0 0,1 0 0,0 0-1,0 1 1,-1-1 0,1 1 0,0-1 0,-1 1 0,1-1 0,-1 1 0,1-1 0,0 1-1,-1 0 1,1 0 0,-1 0 0,-1 0 0,1 1 0,0-1-1,0 1 1,0 0-1,0 0 1,0-1-1,0 1 1,1 1-1,-1-1 1,0 0-1,0 0 1,1 1-1,-1-1 1,1 1-1,-1-1 1,0 3-1,-8 8-2,2 1 0,0 0-1,1 1 1,0-1 0,1 2 0,-8 26 0,7-15-1,1 0 0,2 0-1,-3 32 1,7-50 3,0 0-1,0 0 1,0 0-1,1-1 1,0 1-1,1 0 1,0 0-1,4 11 0,-4-15 1,0 0 0,0 0 0,0-1 0,1 1 0,-1-1 0,1 1 0,0-1 0,0 0 0,0 0 0,0 0 0,1 0 0,-1-1 0,1 0 0,0 1 0,-1-1-1,9 3 1,4-1-4,-1 0 1,1 0-1,0-2 0,1 0 0,18 0 0,-20-2-4,0 1 1,-1 0 0,1 1-1,0 1 1,-1 1 0,16 5-1,-26-7-12,0 0 0,-1 0-1,1 1 1,0-1-1,-1 1 1,1 0 0,-1 0-1,0 0 1,0 1 0,0-1-1,-1 1 1,1 0-1,-1 0 1,0 0 0,0 0-1,0 0 1,0 0-1,-1 0 1,1 0 0,-1 1-1,-1-1 1,1 1 0,0-1-1,-1 1 1,0-1-1,0 1 1,0-1 0,-2 5-1,2-8-42,0 0 1,0 0-1,0 0 0,-1 0 0,1 0 0,0 0 0,-1 0 1,1-1-1,-1 1 0,1 0 0,-1 0 0,1 0 0,-1-1 0,1 1 1,-1 0-1,0-1 0,1 1 0,-3 1 0,3-2 38,-1 0-1,1 0 1,-1 0-1,1 0 1,-1 0-1,1 0 1,-1 0-1,1 0 1,-1 0-1,1 0 1,-1 0-1,1 0 1,-1 0-1,1 0 1,-1 0-1,1 0 1,-1 0-1,1-1 1,-1 1-1,1 0 1,-1 0-1,1-1 1,0 1-1,-1 0 1,1-1-1,-1 1 1,1 0-1,0-1 1,-1 1-1,1 0 1,0-1-1,0 1 1,-1-1-1,1 0 1,-5-8-462</inkml:trace>
</inkml:ink>
</file>

<file path=ppt/ink/ink4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4:01.989"/>
    </inkml:context>
    <inkml:brush xml:id="br0">
      <inkml:brushProperty name="width" value="0.05" units="cm"/>
      <inkml:brushProperty name="height" value="0.05" units="cm"/>
    </inkml:brush>
  </inkml:definitions>
  <inkml:trace contextRef="#ctx0" brushRef="#br0">234 52 17460,'1'-1'97,"0"0"0,-1 0 0,1-1 0,0 1 1,0 0-1,-1 0 0,1 0 0,-1-1 0,1 1 0,-1 0 1,1-1-1,-1 1 0,0-1 0,0 1 0,1 0 1,-1-1-1,0 1 0,0-1 0,-1 1 0,1 0 0,-1-3 1,1 2-29,-1 1 0,0 0 1,0 0-1,0-1 1,0 1-1,0 0 0,0 0 1,-1 0-1,1 0 1,0 0-1,0 0 0,-1 1 1,1-1-1,-1 0 1,1 1-1,-1-1 1,1 1-1,-1-1 0,1 1 1,-2-1-1,-3 1 48,1-1 0,-1 1 1,1 0-1,-1 0 0,1 1 0,-1-1 0,1 1 0,0 0 0,0 1 1,-1 0-1,1-1 0,0 1 0,0 1 0,0-1 0,1 1 0,-1 0 0,-7 6 1,1 0-20,0 1 1,1 0 0,0 0 0,0 1 0,-11 18 0,14-19-24,1 0 1,0 1-1,-8 20 0,13-27-54,0 0 0,0 0 0,0 0 0,0 0 0,0 0 0,1 0 0,-1 0 0,1 0 0,0 0-1,1 0 1,-1 0 0,1 0 0,-1 0 0,1 0 0,2 4 0,-2-6-13,0 0 0,1 0-1,-1 0 1,1-1 0,0 1 0,-1-1-1,1 1 1,0-1 0,0 1-1,0-1 1,0 0 0,0 0 0,0 0-1,0 0 1,0 0 0,1 0 0,-1-1-1,0 1 1,0-1 0,1 0-1,-1 1 1,0-1 0,1 0 0,-1 0-1,0-1 1,4 0 0,5 0-2,0-1-1,0 0 1,0-1 0,12-5 0,-1-1 4,1-2 0,-2 0 0,0-2 1,0 0-1,-1-2 0,-1 0 0,0-1 1,-1-1-1,30-37 0,-53 63 60,0 1 0,1-1 0,0 1-1,-4 14 1,7-21-49,1 1 0,-1-1-1,1 1 1,-1-1 0,1 1-1,0-1 1,0 1 0,1-1 0,-1 1-1,2 3 1,-2-6-10,1 1 1,-1-1-1,1 1 0,0-1 0,-1 0 1,1 1-1,0-1 0,0 0 1,0 0-1,0 0 0,0 0 0,1 0 1,-1 0-1,0 0 0,0 0 1,1 0-1,-1-1 0,0 1 0,1 0 1,-1-1-1,1 1 0,-1-1 1,0 0-1,4 1 0,2 0 15,1-1 0,-1 0 1,1 0-1,-1-1 0,0 0 0,1 0 0,-1-1 1,0 0-1,11-4 0,66-33 30,-53 23-36,-24 13-22,1-1-3,-1 0 0,1 1 0,12-4 0,-19 7 3,0-1 1,0 1-1,0 0 0,1 0 1,-1-1-1,0 1 0,1 0 1,-1 0-1,0 0 0,0 0 1,1 0-1,-1 1 0,0-1 1,0 0-1,0 1 0,1-1 1,-1 1-1,0-1 0,0 1 1,0-1-1,0 1 0,0 0 1,0-1-1,0 1 0,0 0 1,0 0-1,0 0 0,0 0 1,0 0-1,0 1 0,8 17-7,-8-16 14,0 1 1,1 0-1,0-1 0,0 1 1,0-1-1,4 5 0,-5-7-1,0 0 0,1 0 0,-1 0 0,1 0 0,-1 0 0,1 0 0,-1-1 0,1 1 0,-1 0 0,1-1 0,0 1 0,-1-1 0,1 0 0,0 1 0,-1-1 0,1 0 0,0 0 0,0 0 0,1-1 0,10-1 9,-1-1-1,1 0 1,-1-1 0,0 0-1,-1-1 1,1 0-1,-1-1 1,12-8 0,41-20-84,-57 32 46,0-1 0,-1 1 0,1 1 0,0-1 0,0 1 0,0 0 0,0 1 0,7-1 0,-13 1 19,0 1 0,0-1 0,0 0 0,0 1 0,1-1 0,-1 1 0,0-1 0,0 1 0,0-1 0,0 1 0,0 0 0,0-1 0,0 1 0,-1 0 0,1 0 0,0 0 0,0-1 0,-1 1 0,1 0 0,0 0 0,-1 0 0,1 0 0,-1 0 0,1 1 0,-1-1 0,0 0 0,1 0 0,-1 0 0,0 0 0,0 0 0,0 1 0,0-1 0,0 0 0,0 0 0,0 0 0,0 0 0,-1 3 0,1-1-39,0 1 0,-1 0 0,0-1 1,0 1-1,0-1 0,0 1 0,0-1 1,-1 1-1,1-1 0,-5 6 0,4-7 83,1-1 1,-1 0-1,0 0 0,0 0 0,0-1 0,0 1 0,0 0 0,0-1 0,0 1 0,0-1 1,0 0-1,0 1 0,0-1 0,0 0 0,0 0 0,0-1 0,0 1 0,-3-1 1,-13-3 13</inkml:trace>
</inkml:ink>
</file>

<file path=ppt/ink/ink4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4:03.056"/>
    </inkml:context>
    <inkml:brush xml:id="br0">
      <inkml:brushProperty name="width" value="0.05" units="cm"/>
      <inkml:brushProperty name="height" value="0.05" units="cm"/>
    </inkml:brush>
  </inkml:definitions>
  <inkml:trace contextRef="#ctx0" brushRef="#br0">0 143 16668,'0'-4'157,"1"1"0,-1-1 0,1 1 0,-1 0 0,1-1 1,0 1-1,0 0 0,1-1 0,-1 1 0,0 0 0,1 0 1,0 0-1,0 0 0,0 0 0,3-2 0,0-1 81,0 2-1,1-1 0,0 1 0,-1-1 1,2 2-1,11-7 0,4 1 308,1 1-1,-1 1 0,34-6 1,-28 7-128,1 2 1,32-1-1,-49 5-313,1 0 0,0 1 0,-1 0 0,1 1 0,0 1-1,-1 0 1,15 5 0,-24-7-80,0 1 1,0-1-1,0 1 1,0-1-1,0 1 1,-1 0-1,1 0 1,0 0-1,-1 0 1,0 1-1,1-1 1,-1 1-1,0-1 1,0 1-1,-1 0 0,1-1 1,1 5-1,-2-4-8,0-1 0,-1 1 0,1 0-1,-1 0 1,0 0 0,0 0-1,0 0 1,0 0 0,0 0 0,0 0-1,-1 0 1,0-1 0,0 1-1,1 0 1,-1 0 0,-1 0 0,1-1-1,0 1 1,-3 2 0,-2 4 24,-2 0 1,1 0-1,-1-1 1,0 0-1,0-1 1,-1 0-1,-19 12 1,-15 12 67,43-30-110,-1-1 0,1 1 0,0-1 0,-1 1 0,1-1 0,0 1 0,0-1 0,-1 1 0,1-1 0,0 1 0,0-1 0,0 1 0,0-1 1,-1 1-1,1-1 0,0 1 0,0-1 0,0 1 0,0 0 0,0-1 0,0 1 0,1-1 0,-1 1 0,0-1 0,0 1 0,0-1 0,0 1 0,1-1 0,-1 1 0,0-1 0,1 1 0,-1-1 0,0 1 0,1-1 0,-1 1 0,0-1 0,1 0 0,-1 1 0,1-1 1,-1 0-1,2 1 0,24 18-59,-19-14 43,32 20-94,62 45-193,-86-57 241,0-1-1,0 2 1,-1 0-1,12 17 1,-24-29 58,0 0 0,-1 1 0,1-1 1,-1 1-1,1-1 0,-1 1 0,0 0 0,0-1 1,0 1-1,0 0 0,-1 0 0,1 0 0,-1 0 1,1 0-1,-1 0 0,0 0 0,0-1 0,-1 5 1,0-4 21,0-1 0,0 1 1,0-1-1,0 0 0,-1 1 1,1-1-1,-1 0 0,1 0 1,-1 0-1,0 0 1,0 0-1,0-1 0,0 1 1,0 0-1,0-1 0,0 1 1,-1-1-1,1 0 0,0 0 1,-4 1-1,-7 3 134,-1-1 1,0-1-1,0 0 0,0-1 0,0 0 1,0-1-1,-26-2 0,22 0-98,0-1-1,-1-1 1,1-1-1,1 0 1,-29-11-1,28 4-2401,18 10 2301,0 1-1,0 0 0,0 0 1,0 0-1,0-1 0,0 1 1,0 0-1,0 0 0,0-1 1,0 1-1,0 0 1,0 0-1,0 0 0,0-1 1,1 1-1,-1 0 0,0 0 1,0 0-1,0 0 1,0-1-1,0 1 0,0 0 1,1 0-1,-1 0 0,0 0 1,0 0-1,0-1 0,1 1 1,-1 0-1,0 0 1,0 0-1,0 0 0,1 0 1,-1 0-1,0 0 0,0 0 1,0 0-1,1 0 0,-1 0 1,0 0-1,0 0 1,1 0-1,37-4-2133,-35 4 2207,31-1-1272</inkml:trace>
</inkml:ink>
</file>

<file path=ppt/ink/ink4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4:03.614"/>
    </inkml:context>
    <inkml:brush xml:id="br0">
      <inkml:brushProperty name="width" value="0.05" units="cm"/>
      <inkml:brushProperty name="height" value="0.05" units="cm"/>
    </inkml:brush>
  </inkml:definitions>
  <inkml:trace contextRef="#ctx0" brushRef="#br0">2 1 17780,'-2'9'1768,"7"12"-1008,-1 5-272,5 8 993,2 1-401,3 5-400,3-2-88,6-2-168,6-7-144,14-16-152,6-6-128,12-15-400,2-7-272,-2-15-560,-1-3-168,-10-12 992,-7-2-297,-16 6-255</inkml:trace>
</inkml:ink>
</file>

<file path=ppt/ink/ink4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4:04.032"/>
    </inkml:context>
    <inkml:brush xml:id="br0">
      <inkml:brushProperty name="width" value="0.05" units="cm"/>
      <inkml:brushProperty name="height" value="0.05" units="cm"/>
    </inkml:brush>
  </inkml:definitions>
  <inkml:trace contextRef="#ctx0" brushRef="#br0">270 0 15395,'-18'44'1753,"-10"8"-793,-1 5-304,3 7 896,0 2-159,1 5-297,1 1-144,6-4-272,2 0-240,7-7-576,3-3-344,1-9-624,-1-8-144,-3-16 872,-2-7-257,-2-18-287</inkml:trace>
</inkml:ink>
</file>

<file path=ppt/ink/ink4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4:04.451"/>
    </inkml:context>
    <inkml:brush xml:id="br0">
      <inkml:brushProperty name="width" value="0.05" units="cm"/>
      <inkml:brushProperty name="height" value="0.05" units="cm"/>
    </inkml:brush>
  </inkml:definitions>
  <inkml:trace contextRef="#ctx0" brushRef="#br0">33 209 17052,'-1'2'188,"0"-1"0,0 1 0,0 0 0,0-1 0,0 1 0,1 0 0,-1 0 0,1-1 0,-1 1 0,1 0 0,0 0 0,0 0-1,0 0 1,0 0 0,0 0 0,0 0 0,0-1 0,1 1 0,-1 0 0,1 0 0,-1 0 0,2 3 0,0-4-69,0 1-1,-1-1 1,1 1 0,0-1-1,0 0 1,0 0-1,0 0 1,0 0-1,0 0 1,0 0-1,0 0 1,0 0 0,0-1-1,1 0 1,-1 1-1,0-1 1,0 0-1,0 0 1,3 0-1,10-1 43,0 0-1,0 0 0,-1-2 0,1 0 0,-1-1 1,1 0-1,-1-1 0,-1 0 0,23-13 0,-24 11-120,0 0 0,-1 0 0,0-2 0,0 1 0,-1-1 0,0-1-1,0 0 1,-1 0 0,0 0 0,10-19 0,-17 26-28,0-1 0,-1 1 1,1 0-1,-1 0 0,0-1 0,0 1 1,-1-1-1,1 1 0,-1-1 0,1 1 1,-1-1-1,0 1 0,0-1 0,-1 1 1,1-1-1,-1 0 0,-1-5 0,1 7-4,-1-1 1,1 1-1,0-1 0,-1 1 0,1 0 0,-1-1 0,0 1 0,0 0 0,1 0 0,-1 1 0,-1-1 1,1 0-1,0 1 0,0-1 0,-1 1 0,1-1 0,-1 1 0,1 0 0,-1 0 0,1 0 0,-1 1 1,-4-2-1,-1 2 2,1 0 1,0 0-1,0 0 1,0 1 0,0 0-1,0 0 1,0 1 0,0 0-1,0 0 1,1 1 0,-1 0-1,1 0 1,-9 5-1,-3 3 4,1 1-1,0 1 0,-19 18 0,21-16-4,0 1 1,2 0-1,0 0 1,-19 33-1,26-39-34,1-1 0,0 1 1,1 0-1,0 0 0,1 1 0,0-1 0,0 1 0,1 0 0,1 0 0,-1 21 0,2-30-26,0 0 0,1 0 0,-1 0-1,0 0 1,1 0 0,-1 0 0,1 0 0,0 0 0,0 0-1,0 0 1,0 0 0,0-1 0,0 1 0,0 0-1,1-1 1,-1 1 0,0-1 0,1 1 0,-1-1-1,4 2 1,-2-1-47,1 0-1,-1-1 1,1 1-1,0-1 1,-1 0-1,1 0 1,0-1-1,0 1 1,0-1-1,6 0 1,4 0-95,-1-2 0,1 0 1,0 0-1,-1-1 1,21-8-1,33-19-480</inkml:trace>
</inkml:ink>
</file>

<file path=ppt/ink/ink4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4:05.543"/>
    </inkml:context>
    <inkml:brush xml:id="br0">
      <inkml:brushProperty name="width" value="0.05" units="cm"/>
      <inkml:brushProperty name="height" value="0.05" units="cm"/>
    </inkml:brush>
  </inkml:definitions>
  <inkml:trace contextRef="#ctx0" brushRef="#br0">230 194 13691,'2'-2'264,"-1"0"0,1 1 0,-1-1 0,1 0 0,-1 0 0,0 1 0,1-1 0,-1 0 0,0 0 0,0 0 0,0-1 1,-1 1-1,1 0 0,-1 0 0,1 0 0,-1-1 0,1 1 0,-1 0 0,0 0 0,0-1 0,0 1 0,-1 0 0,0-3 0,1 3-157,-1 1 1,1 0-1,-1 0 0,1-1 0,-1 1 0,0 0 1,0 0-1,1 0 0,-1 0 0,0 0 0,0 0 1,0 0-1,0 0 0,-1 0 0,1 0 0,0 0 1,0 1-1,0-1 0,-1 0 0,1 1 0,0-1 1,-1 1-1,1 0 0,0-1 0,-1 1 0,1 0 1,-1 0-1,1 0 0,0 0 0,-1 0 1,1 0-1,-1 0 0,1 0 0,0 1 0,-1-1 1,1 1-1,0-1 0,-2 1 0,-5 2-7,0 1-1,0 0 0,1 0 1,-1 0-1,1 1 1,0 0-1,1 1 1,-1-1-1,1 1 0,-6 7 1,-7 10 61,-25 38 0,35-47-100,0 1 0,1 0-1,-7 18 1,12-25-29,0 0 1,1 0-1,0 0 0,1 0 1,-1 0-1,2 0 0,-1 0 1,1 13-1,1-18-27,-1-1 1,0 0-1,0 0 1,1 0-1,-1 0 1,1 0-1,0 0 1,0 0-1,0-1 1,0 1-1,0 0 0,0 0 1,0-1-1,0 1 1,1 0-1,-1-1 1,1 1-1,-1-1 1,1 0-1,-1 1 1,1-1-1,0 0 0,0 0 1,0 0-1,-1 0 1,1-1-1,0 1 1,0 0-1,0-1 1,0 1-1,0-1 1,0 0-1,1 0 1,-1 0-1,0 0 0,0 0 1,0 0-1,2-1 1,3 0 0,1 0 1,-1-1 0,0 1-1,0-2 1,-1 1-1,1-1 1,0 0-1,-1 0 1,12-9 0,-7 4 5,0-2 0,-1 0 0,0 0 0,-1-1 0,0 0 0,0 0 0,7-14-1,-12 17-4,0 1 0,0 0 0,-1-1 0,0 0 0,-1 0 0,1 0 0,-2 0 0,1 0 0,-1 0 0,0 0 0,-1 0 0,0-1 0,-1-13 0,1 21-5,0-1 1,0 1-1,-1 0 1,1 0-1,0 0 0,0 0 1,-1-1-1,1 1 1,0 0-1,-1 0 0,1 0 1,-1 0-1,0 0 1,1 0-1,-1 0 0,0 0 1,0 0-1,1 0 1,-1 0-1,0 1 0,0-1 1,0 0-1,0 1 0,0-1 1,0 0-1,0 1 1,0-1-1,0 1 0,-1 0 1,1-1-1,0 1 1,0 0-1,0 0 0,0-1 1,-1 1-1,1 0 1,0 0-1,0 1 0,0-1 1,-1 0-1,1 0 1,0 0-1,-2 1 0,3-1 8,-1 0-1,0-1 1,1 1-1,-1 0 1,1-1-1,-1 1 1,0-1-1,1 1 1,-1-1-1,1 1 1,-1-1-1,1 1 1,0-1 0,-1 0-1,1 1 1,-1-1-1,1 1 1,0-1-1,0 0 1,-1 1-1,1-1 1,0 0-1,0 0 1,0 1-1,0-1 1,0 0-1,0 1 1,0-3-1,-3-5 402,3 8-411,0 0 0,-1 0 0,1 0 0,0 0 0,0 0-1,-1 0 1,1 0 0,0 0 0,0 0 0,-1 0 0,1 0 0,0 0-1,-1 0 1,1 0 0,0 0 0,0 1 0,0-1 0,-1 0 0,1 0-1,0 0 1,0 0 0,-1 1 0,1-1 0,0 0 0,0 0 0,0 0 0,0 1-1,-1-1 1,1 0 0,0 0 0,0 0 0,0 1 0,0-1 0,0 0-1,0 0 1,0 1 0,0-1 0,0 0 0,0 1 0,0-1 0,0 0 0,0 1-1,-3 14-9,2-13 9,-4 25 1,1 1 1,-1 36 0,5-55 2,0 0 0,0 0 0,1 0 1,1 0-1,-1 0 0,1 0 1,1 0-1,0 0 0,0-1 1,1 1-1,4 7 0,-7-14 2,0 0 1,1 0-1,-1 0 0,0 0 0,1 0 0,0 0 1,-1-1-1,1 1 0,0-1 0,0 1 0,0-1 1,-1 0-1,2 0 0,-1 0 0,0 0 0,0 0 1,0 0-1,0 0 0,0-1 0,1 1 0,-1-1 1,0 0-1,1 0 0,-1 1 0,0-1 0,1-1 1,-1 1-1,0 0 0,0-1 0,1 1 0,-1-1 1,0 1-1,0-1 0,0 0 0,1 0 0,-1 0 1,0 0-1,0-1 0,3-2 0,6-5 14,1 0 0,-1-1 0,-1 0-1,17-22 1,-26 31-19,33-42 21,-19 23-20,1 0-1,0 1 1,2 0-1,28-22 1,-44 39-3,0 0 0,0 0 0,1 1 0,-1-1 0,1 1 0,-1 0 0,1 0 0,0 0 0,-1 0 0,1 0 0,0 1 0,0-1 0,-1 1 0,1-1 0,0 1 0,0 0 0,0 0 0,0 1 0,-1-1 0,1 1 0,0-1 0,3 2 0,-2 0-2,-1 0-1,1 0 0,0 1 0,-1 0 0,1-1 1,-1 1-1,0 1 0,0-1 0,0 0 1,0 1-1,0-1 0,-1 1 0,3 5 1,3 7-9,0 1 0,-2-1 0,0 1 1,0 0-1,-2 0 0,4 31 0,-3-77 248,-3-21-152,-3 0 0,-2 0 0,-2 0 0,-17-72 0,21 119-85,0 0 1,0-1 0,0 1 0,1 0-1,-1-1 1,1 1 0,0-7-1,0 10-6,1 0 0,-1-1 0,0 1 0,0 0 0,0 0-1,0 0 1,0-1 0,1 1 0,-1 0 0,0 0 0,0-1-1,0 1 1,0 0 0,1 0 0,-1 0 0,0 0 0,0 0-1,1-1 1,-1 1 0,0 0 0,0 0 0,1 0 0,-1 0-1,0 0 1,0 0 0,1 0 0,-1 0 0,0 0 0,0 0-1,1 0 1,-1 0 0,1 0 0,17 8-635,-11-3-33,1-1 1,0 1-1,1-1 0,-1-1 1,1 0-1,-1 0 1,1 0-1,0-1 0,16 2 1,1-4-575</inkml:trace>
</inkml:ink>
</file>

<file path=ppt/ink/ink4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4:06"/>
    </inkml:context>
    <inkml:brush xml:id="br0">
      <inkml:brushProperty name="width" value="0.05" units="cm"/>
      <inkml:brushProperty name="height" value="0.05" units="cm"/>
    </inkml:brush>
  </inkml:definitions>
  <inkml:trace contextRef="#ctx0" brushRef="#br0">384 1 19484,'-32'0'2745,"-51"8"-1,70-6-2437,0 0 0,0 2 0,0 0 0,0 0 0,0 1 0,-16 9 0,26-13-295,1 1 0,0-1 0,0 1 0,-1-1 0,1 1 0,1 0 0,-1 0 0,0 0 0,0 0-1,1 0 1,-1 0 0,1 0 0,-1 1 0,1-1 0,-1 4 0,2-5-17,-1 1 1,1 0-1,0-1 0,0 1 0,0-1 0,0 1 0,0 0 0,1-1 0,-1 1 0,0-1 1,1 1-1,-1-1 0,1 1 0,0-1 0,-1 1 0,1-1 0,0 0 0,0 1 0,0-1 1,0 0-1,0 0 0,0 0 0,0 0 0,1 0 0,-1 0 0,0 0 0,2 1 0,15 9-95,1-1 0,0 0-1,1-1 1,0-2 0,0 0-1,30 6 1,-29-8 10,1 1 0,-2 0 0,1 2-1,-1 0 1,0 2 0,19 12 0,-37-21 101,-1-1 0,1 1 0,-1 0 1,0 0-1,1 0 0,-1 0 0,0 0 0,0 1 1,0-1-1,0 0 0,0 0 0,0 1 0,0-1 1,0 1-1,0-1 0,-1 1 0,1-1 0,0 1 1,-1-1-1,0 1 0,1-1 0,-1 1 0,0 0 0,0-1 1,0 1-1,0 0 0,0-1 0,0 1 0,0-1 1,0 1-1,-1 0 0,1-1 0,-1 1 0,1-1 1,-1 1-1,0-1 0,0 1 0,1-1 0,-1 1 1,0-1-1,-2 2 0,-3 3 73,0 0 0,0 0 1,0-1-1,-1 0 0,0 0 1,0-1-1,-8 5 0,-22 7 209,-1-1-1,0-2 1,-1-1-1,-49 7 1,-43 13-422,97-18 58,8 1-61</inkml:trace>
</inkml:ink>
</file>

<file path=ppt/ink/ink4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4:33.289"/>
    </inkml:context>
    <inkml:brush xml:id="br0">
      <inkml:brushProperty name="width" value="0.05" units="cm"/>
      <inkml:brushProperty name="height" value="0.05" units="cm"/>
    </inkml:brush>
  </inkml:definitions>
  <inkml:trace contextRef="#ctx0" brushRef="#br0">2066 33 14331,'-361'-32'1149,"315"32"-1150,1 1 1,0 3-1,0 2 1,1 1-1,0 3 1,-44 15 0,-1 9 28,2 4 1,2 4-1,-113 73 1,93-43 39,4 4 0,-96 94 0,140-116 70,3 2-1,2 2 1,3 3-1,-74 122 1,99-141-76,3 0 0,2 1-1,1 1 1,3 1 0,1 0 0,2 1 0,3 1-1,1-1 1,-2 61 0,10-68-65,1 0 1,1 1-1,3-1 0,10 44 0,-9-58-13,1 0-1,2-1 1,0-1 0,2 1-1,0-2 1,2 1-1,22 30 1,-11-23-35,1-2 1,1 0 0,1-2 0,2-1-1,0-2 1,38 24 0,-24-22-28,1-1 1,1-3-1,1-1 0,52 14 1,-22-13-95,151 22-1,79-21-47,-102-22 151,249-31 0,194-77-9,0-63 111,-451 104-14,229-112 0,-314 123-8,-2-5 1,-4-4-1,-2-5 1,141-125-1,-195 149 11,-3-3-1,66-86 0,-87 100 17,-2-1-1,-1-1 1,-2-1 0,-2-1-1,15-45 1,-26 62 6,-2 0 1,0 0-1,-1 0 1,-1-1-1,-1 1 1,-1-1-1,-4-36 1,1 42-3,-1 0 0,0 0 0,-1 0 0,-2 0 0,1 1 0,-2-1 0,0 2 0,-1-1 0,0 1 0,-16-20 1,7 13 21,-1 1 0,-2 1 1,0 1-1,-1 0 0,-27-17 1,13 12 22,-1 2 1,-73-31 0,34 24-24,-1 4-1,-2 3 1,-87-13 0,31 16-96,-1 5 0,-1 7 0,-175 12 0,-407 86-848,9 81 422,338-51 175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9:00.669"/>
    </inkml:context>
    <inkml:brush xml:id="br0">
      <inkml:brushProperty name="width" value="0.05" units="cm"/>
      <inkml:brushProperty name="height" value="0.05" units="cm"/>
    </inkml:brush>
  </inkml:definitions>
  <inkml:trace contextRef="#ctx0" brushRef="#br0">178 1 17228,'-17'54'1760,"-10"10"-952,-2 3-320,1 11 777,4 2-225,2 1-288,4-6-104,10-6-328,3-2-248,5-10-512,4-8-240,-1-19-480,0-8 904,-3-21-208,0 1-177</inkml:trace>
</inkml:ink>
</file>

<file path=ppt/ink/ink4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7:07.979"/>
    </inkml:context>
    <inkml:brush xml:id="br0">
      <inkml:brushProperty name="width" value="0.05" units="cm"/>
      <inkml:brushProperty name="height" value="0.05" units="cm"/>
    </inkml:brush>
  </inkml:definitions>
  <inkml:trace contextRef="#ctx0" brushRef="#br0">1 55 20868,'1'0'-488,"11"0"-2264,1-23 2200,-6-9-241</inkml:trace>
</inkml:ink>
</file>

<file path=ppt/ink/ink4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7:10.026"/>
    </inkml:context>
    <inkml:brush xml:id="br0">
      <inkml:brushProperty name="width" value="0.05" units="cm"/>
      <inkml:brushProperty name="height" value="0.05" units="cm"/>
    </inkml:brush>
  </inkml:definitions>
  <inkml:trace contextRef="#ctx0" brushRef="#br0">0 152 15475,'4'45'529,"-2"-15"-503,1 0-1,2 0 0,0-1 1,11 31-1,-13-52-63,0-1 1,1 1-1,-1-1 0,2 0 0,-1-1 1,1 1-1,0-1 0,8 9 0,-9-11 28,0-1 0,1 1 1,0-1-1,0 0 0,0 0 0,0 0 0,1-1 0,-1 0 0,1 0 0,-1 0 0,1 0 0,10 0 0,-7-1 18,1-1 0,-1-1 0,0 1 0,0-1 0,1-1 0,-1 0 0,0 0 0,0-1 0,-1 0 0,1-1 0,-1 0 0,1 0 0,11-8 0,10-9 72,-1-1 0,28-27 1,-55 47-77,51-51 169,50-63 0,25-26 74,-123 138-225,0-1 1,0 1-1,0 0 1,0 0-1,0 1 1,1-1-1,0 1 1,11-4-1,-16 7-8,1-1 0,0 1-1,0 0 1,0 0 0,-1-1-1,1 1 1,0 1-1,0-1 1,0 0 0,0 0-1,-1 1 1,1-1 0,0 1-1,0-1 1,-1 1 0,1 0-1,0 0 1,-1 0 0,1 0-1,-1 0 1,1 0 0,-1 0-1,0 0 1,1 1 0,-1-1-1,0 0 1,0 1-1,0-1 1,0 1 0,0 0-1,0-1 1,0 1 0,0 2-1,10 23 172,-1 0 0,8 35 0,11 31 118,-23-75-259,2 0-1,0-1 1,1 0 0,1-1-1,23 29 1,-28-39-49,0-1 0,1 1 0,0-1 0,0 0 1,0 0-1,1-1 0,0 1 0,0-2 0,0 1 0,0-1 0,0 0 0,1 0 0,-1-1 0,1 0 0,0-1 0,14 2 1,-8-3-20,1-1 1,-1 0 0,0-1-1,1-1 1,-1 0-1,0-1 1,-1 0 0,1-1-1,18-10 1,13-9-67,53-38 0,-75 47 66,13-11 8,-26 18 29,0 1 0,1-1 0,0 2 1,0-1-1,1 2 0,0-1 0,17-4 0,-27 9-1,1 1-1,-1-1 0,1 1 0,-1 0 0,1 0 0,-1 0 0,1 0 0,-1 0 1,1 1-1,-1-1 0,0 1 0,1 0 0,-1-1 0,1 1 0,-1 0 0,0 0 0,0 0 1,0 1-1,0-1 0,0 1 0,0-1 0,0 1 0,3 2 0,1 4 36,0 0-1,0 0 1,-1 1 0,7 15-1,9 13 59,-17-31-97,1 1 0,0-1 1,0 0-1,1 0 0,0 0 0,0-1 1,0 0-1,1 0 0,9 5 1,-10-7-14,0-1 0,0 1 0,0-1 0,1-1 0,-1 1 1,0-1-1,1 0 0,-1-1 0,1 0 0,-1 0 0,1 0 0,10-2 1,7-3-24,1-1 1,-1 0 0,-1-2-1,42-20 1,86-57-79,-5 4 75,-143 80 32,8-5 13,1 1 0,0 0 0,23-6 0,-33 11-10,1-1-1,-1 1 0,1-1 0,-1 1 1,1 0-1,0 0 0,-1 0 0,1 0 1,-1 1-1,1-1 0,-1 0 0,1 1 1,-1 0-1,1 0 0,-1 0 0,0 0 0,0 0 1,1 0-1,-1 1 0,0-1 0,0 1 1,0-1-1,0 1 0,0 0 0,1 2 1,1 2 113,-1 1 0,0-1 0,0 1 1,-1 0-1,1 0 0,-2 0 0,1 0 1,-1 0-1,1 11 0,0-2 224,4 19 60,15 53 0,-2-39 14</inkml:trace>
</inkml:ink>
</file>

<file path=ppt/ink/ink4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9:37:29.174"/>
    </inkml:context>
    <inkml:brush xml:id="br0">
      <inkml:brushProperty name="width" value="0.05" units="cm"/>
      <inkml:brushProperty name="height" value="0.05" units="cm"/>
    </inkml:brush>
  </inkml:definitions>
  <inkml:trace contextRef="#ctx0" brushRef="#br0">42 0 18948,'-12'51'-690,"1"0"1,-5 69-1,14-93 722,2 1 0,0-1 0,2 1 0,1-1 0,1 1-1,8 26 1,-9-46-71,-1 0 0,1 0 0,0 0 0,1-1 1,0 1-1,0-1 0,0 0 0,11 12 0,-13-17 20,1 1 1,0-1-1,0 1 1,0-1 0,0 0-1,0 0 1,1 0-1,-1-1 1,0 1-1,1-1 1,0 0 0,-1 0-1,1 0 1,0 0-1,-1-1 1,1 1-1,0-1 1,0 0-1,-1 0 1,1-1 0,6 0-1,3-2-9,0-1 0,0 0 0,-1-1 0,1 0 0,-1-1 0,0-1 0,-1 0 0,12-9-1,85-74 5,-89 73 26,8-8 12,45-38 30,-65 57-31,0 1-1,1 0 1,-1 1 0,1 0-1,0 0 1,1 1 0,-1 0 0,10-3-1,-10 6 3,0-1-1,0 2 0,0-1 0,0 1 1,0 0-1,0 0 0,0 1 0,11 4 1,14 3 23,-14-6-29,0-1 0,0 0 0,1-2 1,-1 0-1,0-1 0,1-1 0,-1-1 0,28-8 0,10-6 4,77-36 1,-33 11 52,-89 38-23,-1 1 0,1 0 1,0 0-1,-1 1 0,1 1 0,0 0 1,0 1-1,0 0 0,0 1 0,0 0 1,0 1-1,0 0 0,0 1 1,-1 0-1,21 9 0,-14-6-38,1 0 0,-1-1 0,1-1 0,0-1 0,0 0 0,0-2 0,0 0 0,0-1 0,32-5 0,-21 0-59,0-2 1,0-1-1,0-2 0,-1 0 1,32-18-1,-36 15 34,-19 9 32,0 1-1,1-1 1,0 1-1,0 0 1,0 1-1,0 0 1,0 0-1,9-1 1,-15 3 4,1 0-1,0 1 1,-1-1 0,1 0 0,0 1 0,-1-1-1,1 1 1,-1 0 0,1 0 0,-1-1-1,1 1 1,-1 0 0,1 0 0,-1 0-1,0 0 1,0 1 0,1-1 0,-1 0-1,0 0 1,0 1 0,0-1 0,0 1-1,-1-1 1,1 1 0,0-1 0,0 3-1,4 7 102,-1 1 0,5 20-1,-6-17-38,4 9 13,0 0-1,1-1 1,1 0-1,2 0 1,20 33-1,-27-49-119,0-1 0,1 0 0,0 0 0,1-1 0,-1 0 0,1 1 0,0-2 0,0 1 0,1-1 0,-1 0 0,1 0 0,0-1 0,0 1 0,0-2 0,0 1 0,1-1 0,-1 0 0,1-1 0,-1 1 0,1-2 0,0 1 0,9-1 0,0-1-67,-1-1-1,-1-1 0,1 0 0,0-1 0,-1-1 1,30-13-1,82-53-388,-29 14 389,-95 55 94,0 1 0,-1-1 0,1 1 1,0 0-1,0 1 0,0-1 1,0 0-1,0 1 0,0-1 1,0 1-1,0 0 0,0 0 1,0 0-1,0 1 0,4 0 1,0 1-7,0 1 0,-1 0 0,1 0 0,-1 1 0,7 4 0,-7-4 7,-3-2 0,1 0 1,-1 0 0,0 0 0,1-1 0,-1 0-1,5 2 1,20-5-6</inkml:trace>
</inkml:ink>
</file>

<file path=ppt/ink/ink4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6:56.474"/>
    </inkml:context>
    <inkml:brush xml:id="br0">
      <inkml:brushProperty name="width" value="0.05" units="cm"/>
      <inkml:brushProperty name="height" value="0.05" units="cm"/>
    </inkml:brush>
  </inkml:definitions>
  <inkml:trace contextRef="#ctx0" brushRef="#br0">119 419 5817,'-11'2'460,"-1"-1"-1,0-1 1,1 0-1,-21-3 1,30 3-372,0 0 1,1 0-1,-1-1 1,0 1-1,0-1 1,1 1-1,-1-1 1,0 0-1,0 1 1,1-1-1,-1 0 1,1 0-1,-1 0 1,1-1-1,-1 1 1,1 0-1,0 0 1,0-1-1,-1 1 1,1-1-1,0 1 1,0-1-1,1 0 1,-1 1-1,0-1 1,0 0-1,1 1 1,-1-1-1,1 0 1,-1 0-1,1 0 1,0 1-1,0-1 1,0 0-1,0 0 1,0 0-1,0 0 1,1-2-1,1-4 63,0-1-1,1 1 0,0 0 0,0 1 1,1-1-1,0 0 0,1 1 0,-1 0 0,1 0 1,0 0-1,1 1 0,0 0 0,0 0 1,11-8-1,-6 6-108,0 0 0,1 0 1,0 1-1,0 1 0,1 0 1,-1 1-1,1 0 0,19-4 0,54-5-18,1 4 1,102 2-1,-57 3-25,246-14-140,348-20-191,1061-40 521,-1585 72-79,156 0 59,-350 7-160,0 0 1,0 1-1,0 0 0,12 4 0,-18-5-11,0 1 0,0 0 0,0 0-1,-1 0 1,1 0 0,0 0 0,0 0-1,-1 0 1,1 1 0,0-1 0,-1 0 0,1 1-1,-1 0 1,0-1 0,1 1 0,-1 0-1,0-1 1,0 1 0,0 0 0,0 0 0,0 3-1,4 43-11,-5-22 7</inkml:trace>
</inkml:ink>
</file>

<file path=ppt/ink/ink4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6:57.607"/>
    </inkml:context>
    <inkml:brush xml:id="br0">
      <inkml:brushProperty name="width" value="0.05" units="cm"/>
      <inkml:brushProperty name="height" value="0.05" units="cm"/>
    </inkml:brush>
  </inkml:definitions>
  <inkml:trace contextRef="#ctx0" brushRef="#br0">1 92 8034,'18'6'341,"0"-1"1,0-1-1,0-1 1,36 3-1,76-7 154,-106 0-379,469-37 981,-286 19-733,1683-38 1091,-1583 61-1433,1034 26 18,-1020-23-12,-2-26 126,-306 17-142,-10 1-4,-7 1 8,-11 1 7</inkml:trace>
</inkml:ink>
</file>

<file path=ppt/ink/ink4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6:58.676"/>
    </inkml:context>
    <inkml:brush xml:id="br0">
      <inkml:brushProperty name="width" value="0.05" units="cm"/>
      <inkml:brushProperty name="height" value="0.05" units="cm"/>
    </inkml:brush>
  </inkml:definitions>
  <inkml:trace contextRef="#ctx0" brushRef="#br0">70 0 9634,'-23'1'692,"16"-1"-516,0 0 0,-1 0 0,1 1-1,-8 2 1,15-3-167,0 0-1,0 0 1,0 0-1,0 0 1,0 0-1,0 0 1,1 0-1,-1 0 1,0 0-1,0 0 1,0 1 0,0-1-1,0 0 1,0 0-1,0 0 1,0 0-1,0 0 1,0 0-1,0 0 1,0 1-1,0-1 1,0 0-1,0 0 1,0 0 0,0 0-1,0 0 1,0 0-1,0 0 1,0 1-1,0-1 1,0 0-1,0 0 1,0 0-1,0 0 1,0 0-1,0 0 1,0 0 0,0 1-1,0-1 1,0 0-1,-1 0 1,1 0-1,0 0 1,0 0-1,0 0 1,0 0-1,0 0 1,0 0-1,0 0 1,0 0 0,-1 0-1,1 0 1,0 0-1,0 1 1,0-1-1,0 0 1,0 0-1,0 0 1,0 0-1,-1 0 1,1 0-1,0 0 1,0 0 0,0 0-1,0-1 1,0 1-1,0 0 1,-1 0-1,16 6 305,23 2 27,429 30 806,-227-27-807,251 38 86,127 7-346,-65-49-45,1-21 28,-37 1-23,691-15-14,-1152 27-26,-1-1-21,69 6 1,-124-4 14,0 0 0,0 0 1,0 0-1,0 0 0,0 1 0,0-1 0,0 0 0,0 0 0,0 0 0,0 0 0,0 0 0,0 0 0,0 0 0,0 0 0,0 0 0,0 0 0,0 1 0,0-1 0,0 0 0,0 0 0,0 0 0,0 0 0,0 0 0,0 0 0,0 0 0,0 0 0,0 0 0,0 0 0,0 1 0,0-1 0,0 0 0,0 0 0,0 0 0,1 0 0,-1 0 0,0 0 0,0 0 0,0 0 0,0 0 0,0 0 0,0 0 0,0 0 0,0 0 0,0 0 1,0 0-1,0 0 0,1 0 0,-1 0 0,-10 1-98,6-3-14</inkml:trace>
</inkml:ink>
</file>

<file path=ppt/ink/ink4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7:09.785"/>
    </inkml:context>
    <inkml:brush xml:id="br0">
      <inkml:brushProperty name="width" value="0.05" units="cm"/>
      <inkml:brushProperty name="height" value="0.05" units="cm"/>
    </inkml:brush>
  </inkml:definitions>
  <inkml:trace contextRef="#ctx0" brushRef="#br0">562 19 12051,'1'0'111,"-1"-1"0,0 0 0,0 1 0,0-1 0,0 0 0,0 0 0,0 1 1,-1-1-1,1 0 0,0 1 0,0-1 0,0 0 0,-1 1 0,1-1 0,0 0 1,-1 1-1,1-1 0,-1 1 0,1-1 0,-1 0 0,1 1 0,-1-1 0,1 1 1,-1-1-1,1 1 0,-1 0 0,1-1 0,-1 1 0,0 0 0,0-1 0,-1 1 5,0-1 0,0 1 0,0 0 0,0 0 0,0 1 0,0-1 0,0 0 0,0 0 0,1 1 0,-1-1 0,-3 2 0,-4 2 78,0 1 0,-1 0 1,-10 8-1,-6 6-61,2 2 0,0 1 1,1 0-1,2 2 0,-37 51 1,-75 148 19,43-66-45,66-122-98,15-24-10,1 1-1,1 0 1,-1 0-1,2 0 1,-10 26-1,16-37-3,0-1 0,0 1 1,-1 0-1,1 0 0,0-1 0,0 1 0,0 0 0,1-1 1,-1 1-1,0 0 0,0 0 0,0-1 0,0 1 1,1 0-1,-1-1 0,0 1 0,1 0 0,-1-1 0,0 1 1,1-1-1,-1 1 0,1 0 0,0 0 0,19 9-18,32-1 80,-43-8-39,72 6 107,107-6 1,-40-1-79,-76 3-15,1-3-1,140-20 0,-197 15-104,-20-3-623,-4-2 454,5 6 40</inkml:trace>
</inkml:ink>
</file>

<file path=ppt/ink/ink4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7:19.448"/>
    </inkml:context>
    <inkml:brush xml:id="br0">
      <inkml:brushProperty name="width" value="0.05" units="cm"/>
      <inkml:brushProperty name="height" value="0.05" units="cm"/>
    </inkml:brush>
  </inkml:definitions>
  <inkml:trace contextRef="#ctx0" brushRef="#br0">7 1837 12107,'-6'2'658,"8"-2"-279,14-4-56,427-256 1844,-150 79-1536,190-103 159,-40 23-209,-73 46-189,423-232 61,-693 389-432,49-23 17,-102 64 13,-131 15-1310,75 0 1159,0 1 0,0-1 0,1-1 1,-13-4-1,-5-6-257</inkml:trace>
</inkml:ink>
</file>

<file path=ppt/ink/ink4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7:23.345"/>
    </inkml:context>
    <inkml:brush xml:id="br0">
      <inkml:brushProperty name="width" value="0.05" units="cm"/>
      <inkml:brushProperty name="height" value="0.05" units="cm"/>
    </inkml:brush>
  </inkml:definitions>
  <inkml:trace contextRef="#ctx0" brushRef="#br0">2642 182 9730,'-71'-28'637,"0"4"0,-117-25 1,-153-6 748,-39 29-447,-2 31-543,341-4-371,1 2 0,0 1 0,0 3-1,0 1 1,1 2 0,0 1 0,-59 27 0,27-1-17,2 3 0,2 3 1,-120 100-1,155-113 1,1 1 0,1 1-1,2 1 1,1 2 0,-35 59-1,23-22 15,3 1 0,-29 84-1,44-99-7,2 1 0,-17 105 0,30-127-9,3 1 1,1-1-1,1 1 0,2-1 1,11 67-1,6-29-2,2 0 0,4-2 0,3-1 1,3-1-1,3-1 0,59 93 0,-74-135-17,1-1 0,0-1 0,2-1-1,1 0 1,2-2 0,0 0 0,1-2 0,1-1 0,1-1-1,0-1 1,2-1 0,0-2 0,0 0 0,2-3-1,0 0 1,33 7 0,-4-7-8,0-3 0,0-2 0,1-3 0,0-3 0,121-13 0,-57-7 19,227-64 1,12-45 14,-8-22-1,-348 146-12,490-231-29,-408 188 79,-2-4 0,-2-4 0,-3-4 1,-2-3-1,112-113 0,-165 146 16,-1-1 0,-1-1 0,-2-1-1,-1-1 1,-1-2 0,-3 0 0,0 0 0,-2-2-1,12-40 1,-23 56-26,-1-1-1,-1 1 1,-1-1 0,0 0-1,-2 0 1,0 0-1,-5-39 1,1 43-24,-1 0 0,-1 0 0,0 1 0,-1-1-1,-1 1 1,0 0 0,-1 1 0,-1 0 0,-1 0 0,-15-18 0,5 10-4,-2 2 1,0 0-1,-2 1 0,0 2 1,-1 0-1,-1 1 1,-1 2-1,0 1 0,-56-22 1,20 14-20,-1 3 1,0 3 0,-110-15-1,126 26-53,-1 2-1,1 1 1,-1 3-1,0 2 1,1 2-1,-1 3 1,-65 16-1,47-1-47</inkml:trace>
</inkml:ink>
</file>

<file path=ppt/ink/ink4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7:25.192"/>
    </inkml:context>
    <inkml:brush xml:id="br0">
      <inkml:brushProperty name="width" value="0.05" units="cm"/>
      <inkml:brushProperty name="height" value="0.05" units="cm"/>
    </inkml:brush>
  </inkml:definitions>
  <inkml:trace contextRef="#ctx0" brushRef="#br0">9121 879 9882,'-2'-4'68,"-1"0"0,1 0-1,-1 1 1,0-1 0,0 1-1,0 0 1,0-1 0,-1 2 0,1-1-1,-1 0 1,-7-4 0,-51-22-73,49 23 77,-68-26 407,-92-23-1,-90-10 296,-169-26-283,-61-15-410,230 43-68,-538-111-8,128 89-144,-5 32-56,-1017-23 34,667 109 351,790-8-88,1 9 0,-301 86 0,355-66-63,-210 94 0,292-101-25,1 3 0,3 6 0,-133 98-1,201-131-9,0 2 0,2 0 0,0 2 0,2 0-1,1 2 1,2 1 0,-25 42 0,35-50-5,1 0 1,1 1-1,1 1 0,1-1 1,2 1-1,0 0 0,1 1 1,1 0-1,2-1 0,0 1 1,4 49-1,2-39-8,2 0 1,1 0-1,2-1 0,1 0 1,1 0-1,2-1 0,2-1 0,30 51 1,-19-43-6,2-2 1,2 0-1,1-2 0,2-2 1,72 59-1,-48-51 0,2-3 0,1-2-1,2-2 1,123 47 0,278 61 8,-11-36 42,713 75 1,137-92 6,5-52-7,214-65-21,-1081-10-6,626-132-1,-685 80 171,423-159-1,-432 89 227,-326 134-270,0-1 0,-2-3 0,0-2 0,-3-1 0,59-58 0,-87 76-55,-1-1 0,0 0 0,-1 0 0,-1-1 0,0 0 0,-1-1 0,13-35 0,-18 39-25,0 0 0,-1-1 1,-1 1-1,0-1 0,-1 1 0,0-1 1,-1 0-1,-1 1 0,0-1 1,-1 0-1,-6-23 0,2 19-5,-1-1 0,-1 1 1,-1 0-1,0 1 0,-1 0 0,-1 0 0,-1 1 0,0 1 0,-1 0 1,-26-24-1,-2 5 26,-1 2 1,-84-50 0,15 21-85,-2 6 1,-201-70 0,-258-36-468,-404-45-137,613 142 408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9:01.060"/>
    </inkml:context>
    <inkml:brush xml:id="br0">
      <inkml:brushProperty name="width" value="0.05" units="cm"/>
      <inkml:brushProperty name="height" value="0.05" units="cm"/>
    </inkml:brush>
  </inkml:definitions>
  <inkml:trace contextRef="#ctx0" brushRef="#br0">36 255 16195,'-2'1'311,"0"1"0,0-1 0,0 1 0,1 0 0,-1-1 0,0 1 0,1 0 0,-1 0 0,1 0 0,0 0 0,0 0 0,0 1 0,-2 3 0,3-6-241,0 1 0,0-1 0,0 1 0,0-1 0,0 0 0,0 1 0,0-1 0,0 1 0,1-1 0,-1 1-1,0-1 1,0 1 0,0-1 0,0 1 0,0-1 0,1 0 0,-1 1 0,0-1 0,1 0 0,-1 1 0,0-1 0,0 1 0,1-1 0,-1 0 0,0 0 0,1 1 0,1 0 25,0-1 0,-1 1 1,1-1-1,-1 1 0,1-1 0,0 0 1,-1 1-1,1-1 0,0 0 1,-1 0-1,4-1 0,7 0 92,0-1 0,-1-1-1,1 0 1,0-1 0,-1 0 0,0 0-1,17-11 1,-7 3-61,-1 0 0,35-30 0,-43 32-86,-1-1 0,0-1 0,-1 0 0,11-15 0,-18 22-32,0 1-1,0-1 1,-1 0-1,1 0 1,-1 0-1,0 0 1,0 0 0,-1 0-1,0-1 1,0 1-1,0 0 1,0-1-1,-1 1 1,0-1-1,-1-7 1,1 11-10,0 0 1,-1 1 0,1-1 0,-1 0 0,1 1 0,-1-1 0,0 1 0,0-1 0,0 1 0,0-1 0,0 1 0,0 0 0,0-1 0,0 1-1,0 0 1,0 0 0,-1 0 0,1 0 0,-1 0 0,1 0 0,-1 0 0,1 0 0,-1 1 0,1-1 0,-1 1 0,0-1 0,1 1 0,-1-1 0,0 1-1,1 0 1,-1 0 0,0 0 0,1 0 0,-1 0 0,0 0 0,0 1 0,1-1 0,-3 1 0,-3 1-8,-1 0 0,1 0 0,0 1 0,0 0 0,0 0 0,0 1 0,-9 6 0,-4 6-12,1 1 0,0 0 0,1 2 0,1 0 0,1 1 0,1 0 0,1 2 0,1-1 0,0 2 0,2 0 0,1 0 0,-14 45 0,24-67 15,-2 6-37,0 0 0,1 0 1,0 0-1,-1 10 0,2-16 10,0 1 0,0-1-1,0 1 1,0-1-1,0 1 1,1-1 0,-1 0-1,0 1 1,1-1 0,-1 1-1,1-1 1,0 0 0,-1 0-1,1 1 1,0-1-1,0 0 1,-1 0 0,1 0-1,0 0 1,0 0 0,1 0-1,-1 0 1,0 0 0,0 0-1,0 0 1,0 0 0,1-1-1,1 2 1,3-1-191,-1 0 0,0-1 0,0 1 0,1-1 0,-1 0 0,0 0 0,0-1 0,1 0 0,-1 0 0,0 0 1,0 0-1,0-1 0,0 0 0,0 0 0,6-4 0,8-4-273,-1-1 0,29-22 1,16-21-579</inkml:trace>
</inkml:ink>
</file>

<file path=ppt/ink/ink4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7:51.909"/>
    </inkml:context>
    <inkml:brush xml:id="br0">
      <inkml:brushProperty name="width" value="0.05" units="cm"/>
      <inkml:brushProperty name="height" value="0.05" units="cm"/>
    </inkml:brush>
  </inkml:definitions>
  <inkml:trace contextRef="#ctx0" brushRef="#br0">16 322 12291,'-1'0'144,"0"0"0,0 0 1,0-1-1,0 1 0,0 0 1,0-1-1,0 1 0,0-1 1,0 1-1,0-1 0,1 1 1,-1-1-1,0 0 0,0 1 1,0-2-1,1-3 1361,10 3-644,15 0-374,-1-1 0,1 0-1,24-9 1,12-1-248,751-77 62,-6 62-276,10-2-20,-375-3 8,831-44-1,-361 63-109,-900 14 1,-9-1 49,0 1 0,0 0 0,0 0 0,0 0 0,0 0 0,0 0 0,0 0 0,0 1 0,-1-1 0,1 0 0,0 1 1,0 0-1,0-1 0,2 3 0,-6-3-114,0 1 0,0 0 0,0 0 1,0-1-1,-1 1 0,1-1 0,0 0 0,-4 0 1,-4 0 41,-1 0-26</inkml:trace>
</inkml:ink>
</file>

<file path=ppt/ink/ink4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00.834"/>
    </inkml:context>
    <inkml:brush xml:id="br0">
      <inkml:brushProperty name="width" value="0.05" units="cm"/>
      <inkml:brushProperty name="height" value="0.05" units="cm"/>
    </inkml:brush>
  </inkml:definitions>
  <inkml:trace contextRef="#ctx0" brushRef="#br0">4 181 11610,'-1'2'82,"1"1"0,-1-1 0,1 0 0,-1 1 0,1-1 0,0 1-1,0-1 1,0 1 0,0-1 0,0 1 0,1-1 0,-1 0-1,1 1 1,1 2 0,-1-4-31,0 1 0,0-1 1,1 1-1,-1-1 0,1 0 0,-1 1 0,1-1 0,-1 0 0,1 0 0,0 0 1,0 0-1,-1-1 0,1 1 0,0 0 0,0-1 0,0 1 0,0-1 0,3 1 1,23 1 273,0 0 1,1-2-1,-1-1 1,0-1 0,31-6-1,14-1 155,369-6 606,-15 1-842,139-25-190,-514 36-53,365-23-1,21 15 74,-133 6-8,288-8 349,-130 4-226,78 18 99,-211-9-125,-151-2 162,-125 5-28,-53-3-309,-1-1-1,1 1 1,-1-1-1,1 0 0,-1 1 1,1-1-1,-1 0 0,1 0 1,-1 1-1,1-1 0,-1 0 1,0 0-1,1 0 0,-1 1 1,0-1-1,0 0 0,0 0 1,0 0-1,0 0 1,0 0-1,0 1 0,0-1 1,0 0-1,0-2 0,0 2-43,-1-4 29,1 0 0,-1 1 0,0-1 0,0 0 0,0 0 0,-1 1 0,-3-8 0,4 11 22,-11-29-123</inkml:trace>
</inkml:ink>
</file>

<file path=ppt/ink/ink4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34.455"/>
    </inkml:context>
    <inkml:brush xml:id="br0">
      <inkml:brushProperty name="width" value="0.05" units="cm"/>
      <inkml:brushProperty name="height" value="0.05" units="cm"/>
    </inkml:brush>
  </inkml:definitions>
  <inkml:trace contextRef="#ctx0" brushRef="#br0">31 149 12955,'-2'0'129,"-22"2"1619,20-4-1010,15-3-99,22-5-187,0 1 0,1 2 1,1 1-1,45-1 0,144 6-278,-152 3-95,563-2 59,-78-1 230,0 22-120,-362-6-199,331 18 61,-357-30-78,188-21 0,313-92-5,-541 84-6,-76 19-1070,-60 2-60,-3-6 723</inkml:trace>
</inkml:ink>
</file>

<file path=ppt/ink/ink4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56.668"/>
    </inkml:context>
    <inkml:brush xml:id="br0">
      <inkml:brushProperty name="width" value="0.05" units="cm"/>
      <inkml:brushProperty name="height" value="0.05" units="cm"/>
    </inkml:brush>
  </inkml:definitions>
  <inkml:trace contextRef="#ctx0" brushRef="#br0">69 0 12395,'-9'6'222,"0"1"0,1 0 0,0 0 0,0 1 1,-9 13-1,16-20-205,0 1 0,0-1 0,0 1 1,0 0-1,0-1 0,0 1 0,1 0 0,-1 0 0,1-1 1,-1 1-1,1 0 0,0 0 0,-1 0 0,1 0 1,0-1-1,0 1 0,0 0 0,1 0 0,-1 0 0,0 0 1,1 0-1,-1-1 0,1 1 0,-1 0 0,1 0 1,0-1-1,0 1 0,0 0 0,0-1 0,0 1 0,0-1 1,1 1-1,-1-1 0,0 0 0,1 1 0,-1-1 1,1 0-1,-1 0 0,4 2 0,9 5 58,1 0-1,0 0 1,1-2 0,29 10 0,71 10 159,-83-19-198,64 10 197,1-5 1,191 0-1,199-41 575,-390 21-715,516-80 985,-269 33-390,-263 48-590,0 3-1,103 8 1,-42 8-86,271 18 18,-280-27-17,148-15 0,-250 9-13,17-3 3,0 3 0,79 4 0,-124 0-41,-1-1 0,0 1 0,-1-1 0,1 1 0,0 0 0,0 0 0,0 1 0,0-1 0,3 3 0,-5-4 26,-1 1-1,1-1 1,-1 1-1,1-1 1,-1 1-1,1-1 0,-1 1 1,1-1-1,-1 1 1,0-1-1,1 1 1,-1 0-1,0-1 1,0 1-1,1 0 0,-1-1 1,0 1-1,0 0 1,0-1-1,0 1 1,0 0-1,0-1 1,0 1-1,0 0 1,0-1-1,0 1 0,0 0 1,0-1-1,-1 1 1,1 0-1,0-1 1,0 1-1,-1 0 1,1-1-1,0 1 1,-1-1-1,1 1 0,-1-1 1,1 1-1,-1-1 1,1 1-1,-1-1 1,1 1-1,-1-1 1,1 0-1,-2 1 0,-8 6-169</inkml:trace>
</inkml:ink>
</file>

<file path=ppt/ink/ink4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9:02.558"/>
    </inkml:context>
    <inkml:brush xml:id="br0">
      <inkml:brushProperty name="width" value="0.05" units="cm"/>
      <inkml:brushProperty name="height" value="0.05" units="cm"/>
    </inkml:brush>
  </inkml:definitions>
  <inkml:trace contextRef="#ctx0" brushRef="#br0">3140 684 10458,'6'-11'384,"-1"1"-1,0-1 1,0 0 0,-1 0-1,0-1 1,-1 1 0,2-16-1,-4 22-193,-1-1-1,0 1 0,0-1 1,-1 0-1,1 1 0,-1-1 1,-1 1-1,1 0 0,-1-1 1,0 1-1,0 0 0,0 0 1,-1 0-1,0 0 1,0 0-1,0 1 0,-7-9 1,-4 0 101,0 0 0,0 0 0,-1 2 1,-1 0-1,0 0 0,-32-14 0,-113-39-44,123 50-196,-400-130-2,340 113-39,-5-1-10,-1 5 0,-2 4 0,0 5 0,-111-4 0,64 17-4,-213 19-1,295-6-6,1 3 0,1 3 0,0 4-1,1 2 1,-85 38 0,57-16 6,-213 107-33,291-139 34,0 1 0,1 1 0,1 1 0,0 0 0,-23 25 0,31-27-1,0-1 1,0 1-1,1 0 0,0 1 1,1 0-1,0 0 0,1 0 1,1 1-1,-6 23 0,4-4-4,1 0 0,1 0 0,2 1 0,2 0-1,1-1 1,1 1 0,8 37 0,-5-44 4,2 1-1,1-1 1,1 0 0,1-1 0,1 0 0,2-1 0,0 0 0,32 43-1,-8-22 7,2-1 0,2-2 0,2-2 0,1-2 0,83 55 0,-85-67-3,2-2 0,0-2 1,1-2-1,1-2 0,1-2 1,1-2-1,52 9 0,-15-11-7,0-4-1,156-5 1,168-44 7,-45-30 106,-284 50-13,-2-4 1,114-54-1,-77 21 135,-2-4-1,-3-6 1,-2-4-1,-5-5 0,102-98 1,-177 149-160,-1-1 0,-2-1 0,38-56 0,-56 72-48,0 0 0,-1-1 0,0 1 0,-1-1 0,7-25 0,-11 30-10,1-1 0,-1 1-1,-1-1 1,0 1 0,0-1 0,0 0 0,-1 1 0,0-1 0,-1 1 0,-3-12 0,1 10-12,-1 1 0,0-1 0,0 1 0,-1 0 1,0 1-1,0-1 0,-1 1 0,0 1 1,-1-1-1,1 1 0,-1 0 0,-1 1 1,-8-6-1,-18-8-210,0 0 0,-38-13 0,66 29 160,-92-36-925,-52-25-239,109 40 699</inkml:trace>
</inkml:ink>
</file>

<file path=ppt/ink/ink4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46.584"/>
    </inkml:context>
    <inkml:brush xml:id="br0">
      <inkml:brushProperty name="width" value="0.05" units="cm"/>
      <inkml:brushProperty name="height" value="0.05" units="cm"/>
    </inkml:brush>
  </inkml:definitions>
  <inkml:trace contextRef="#ctx0" brushRef="#br0">1 290 12987,'8'-2'955,"0"-1"0,-1 0 0,1-1 0,13-8 0,-14 7-758,1 1 0,0 0 0,12-5 0,-17 8-165,0 0-1,1 1 1,-1-1 0,1 1-1,-1-1 1,0 1 0,1 0-1,-1 0 1,0 1-1,1-1 1,-1 1 0,7 2-1,18 5-17,1-1 0,0-1 0,37 2 0,92-1-4,-95-5-9,74 5-6,175-2 19,-115-20-11,200-12-8,303-17 14,-237 20 3,2 26 11,24-1-9,378 1-24,204-6 11,-842 5-1,-116 2 3,128-13 1,-80-10-6,148-14-3,-238 27 1,70-18-1,-80 13-9,117-9 0,-35 9 12,-53 2-14,-75 10 6,0 0-1,17 3 1,13 1-72,-40-5 71,-1 0 0,1-1 0,0 1 0,-1-1 0,0 0 0,1 0 0,5-4 0,10-4 2,-15 8 4,0 0 1,0 0-1,0 0 1,1 0-1,-1 1 1,1 0-1,-1 0 1,1 1-1,-1-1 1,1 1-1,-1 0 1,1 1-1,-1 0 1,1-1-1,6 3 1,-6-2-5,-1 0 1,0 0-1,1-1 1,-1 0-1,0 0 1,1 0-1,-1-1 1,1 1-1,-1-2 0,7-1 1,-6 1-13,-1 1 1,0 0-1,1 0 1,-1 0-1,1 1 1,-1 0-1,1 0 1,0 0-1,-1 0 1,1 1-1,5 2 1,55 15-188,78 13 0,-98-22 182,6 3 6,57 23-1,-65-19 18,0-3 0,57 10 0,-6-12-4,45 8 12,-140-19-10,0 0 0,0 0 0,0 0 0,0 0 1,0 1-1,0-1 0,0 0 0,0 0 0,1 0 0,-1 0 0,0 0 0,0 0 0,0 0 0,0 0 0,0 0 0,0 0 0,0 0 1,0 1-1,0-1 0,0 0 0,0 0 0,0 0 0,0 0 0,0 0 0,0 0 0,0 0 0,0 0 0,0 1 0,0-1 1,0 0-1,0 0 0,0 0 0,0 0 0,0 0 0,0 0 0,0 0 0,0 1 0,0-1 0,0 0 0,0 0 0,0 0 0,0 0 1,0 0-1,0 0 0,0 0 0,0 0 0,0 1 0,0-1 0,0 0 0,0 0 0,-1 0 0,1 0 0,0 0 0,0 0 0,0 0 1,0 0-1,0 0 0,0 0 0,0 0 0,0 0 0,-1 0 0,1 0 0,0 0 0,-8 5-59,-11 2 10,-6-2-22</inkml:trace>
</inkml:ink>
</file>

<file path=ppt/ink/ink4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18.314"/>
    </inkml:context>
    <inkml:brush xml:id="br0">
      <inkml:brushProperty name="width" value="0.05" units="cm"/>
      <inkml:brushProperty name="height" value="0.05" units="cm"/>
    </inkml:brush>
  </inkml:definitions>
  <inkml:trace contextRef="#ctx0" brushRef="#br0">1 324 14995,'19'2'4862,"-2"1"-4519,13-4 248,39-8 0,-43 5-204,50-1 0,-66 5-350,-1 1-1,0 0 1,1 0 0,-1 1-1,0 0 1,0 1-1,0 0 1,-1 0 0,11 6-1,37 25 57,-42-24-81,-1-1 1,1-1-1,0-1 1,1 0-1,0 0 0,0-2 1,27 7-1,-8-8-1,0-1-1,0-2 1,-1-1-1,64-9 1,135-38 16,-82 13-16,129-2 3,4 20 4,-163 10-9,-70 3-7,851-34-28,-375-9-113,-209 12 26,2 22-180,-207 15 70,1-4 0,114-17 1,-143 6 113,2 4 0,109 4 0,-128 6 6,0-4 1,121-19-1,-130 13 93,89-2 1,57 14 11,-194-4-3,106 6 3,-18-1 1,171-11 0,267-55-3,-148 52 17,-167 10-10,-89-12-7,-98 6 3,1 1 1,-1 2-1,1 2 0,63 7 0,-96-7-33,-1 0 0,1 0 0,0 1-1,-1-1 1,1 0 0,0 1 0,-1-1-1,1 1 1,-1 0 0,1 0-1,-1-1 1,1 1 0,-1 0 0,0 0-1,1 0 1,0 2 0,-9-5 128,-5-1-106</inkml:trace>
</inkml:ink>
</file>

<file path=ppt/ink/ink4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39.872"/>
    </inkml:context>
    <inkml:brush xml:id="br0">
      <inkml:brushProperty name="width" value="0.05" units="cm"/>
      <inkml:brushProperty name="height" value="0.05" units="cm"/>
    </inkml:brush>
  </inkml:definitions>
  <inkml:trace contextRef="#ctx0" brushRef="#br0">2942 442 9482,'-46'-17'1669,"-56"-29"0,-36-14 79,60 38-1416,0 4-1,-125-12 0,125 20-167,-179-28 375,-349-38 417,543 73-832,-1 2 0,1 2 0,-86 14-1,106-7-59,0 2 0,0 1-1,1 3 1,0 1 0,-65 34 0,-7 19-37,-108 85 1,54-34-18,157-112-11,-15 10-21,2 1-1,-36 31 1,53-42 15,1 0 0,0 1 1,0-1-1,0 1 0,1 0 1,0 1-1,1-1 0,-1 1 1,2 0-1,-1 0 0,2 0 1,-4 13-1,3 1-35,1 0 0,1 0 0,1 0-1,6 46 1,26 91-72,-25-133 96,1-1 1,1 0-1,1-1 1,1 1-1,21 32 1,-22-43 0,2 1 0,-1-1 0,2-1 0,0 0 0,1-1 0,0 0 0,1-1 0,28 17 0,-7-8 0,1-2 0,1-2 0,0-2 0,72 20 0,-50-22 15,1-2 0,98 4 0,128-20 21,-7-21-26,-237 22 0,280-20-40,638 36 0,-479 41 19,-20-1 6,218-18 3,3-54-1,-53-34 18,297-23 35,-878 73-29,202-7 24,-204 11-28,0 3 0,0 2 1,61 14-1,25 18 10,-79-20-8,1-2-1,100 12 1,-75-21-2,1-3 1,161-17-1,-242 14 4,1 0 1,0-1-1,-1 1 0,1 0 0,0 0 1,-1-1-1,1 1 0,-1 0 1,1-1-1,0 1 0,-1-1 0,1 1 1,-1-1-1,1 1 0,-1-1 1,1 1-1,-1-1 0,0 1 0,1-1 1,-1 1-1,0-1 0,1 0 1,-1 1-1,0-1 0,0 0 0,1 1 1,-1-1-1,0 0 0,0 1 1,0-1-1,0 0 0,0 0 0,0 1 1,0-1-1,0 0 0,0 1 1,-1-2-1,-9-36 64,3 15-62,-19-185-16,12 77 6,0 13 4,-43-246 8,50 335-3,-1 2 0,-2-1 0,0 1 1,-20-36-1,21 48-2,0 1 0,-1 0-1,0 1 1,-1 0 0,0 1 0,-1 0 0,0 1 0,-1 0 0,-15-9-1,-4 1-5,0 2 1,-1 1-1,0 1 0,-48-12 0,-145-29-43,223 55 45,-725-127-158,-7 35-469,175 46 83,378 43 104,-202 22-1,-73 46 82,213-15 149</inkml:trace>
</inkml:ink>
</file>

<file path=ppt/ink/ink4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5:05.168"/>
    </inkml:context>
    <inkml:brush xml:id="br0">
      <inkml:brushProperty name="width" value="0.05" units="cm"/>
      <inkml:brushProperty name="height" value="0.05" units="cm"/>
    </inkml:brush>
  </inkml:definitions>
  <inkml:trace contextRef="#ctx0" brushRef="#br0">1 193 11811,'6'-27'3263,"-5"26"-3187,-1 0 0,0 0 0,1 0 0,-1 1 0,1-1 1,-1 0-1,1 0 0,-1 0 0,1 0 0,0 1 0,0-1 0,-1 0 0,1 0 1,0 1-1,0-1 0,0 1 0,0-1 0,0 1 0,-1-1 0,1 1 0,0-1 0,2 1 1,29-6 93,-9 2 36,-9 1 151,-1 0 0,1 1 0,17 0 0,28-5-342,-37 3-1,43-1 1,2 0 4,-17 0 1,63 2 0,-40 9-14,-52-3-5,38 0 0,288-21-1,-203 12 0,-60 1 11,-1 4-1,93 10 1,-126-3-7,1-2 0,0-3 0,0-2 0,0-2 0,-1-2 0,1-3 0,82-23 0,-105 25-4,1 1 0,-1 1 0,1 1 0,39 1 1,-7 1 6,117 6-23,-103-4 36,81-8 1,-44 1-506,-108 5 390,0 2 45,0-1 0,0-1-1,-1 1 1,1 0 0,0-1-1,0 0 1,-1 0 0,1 0-1,0 0 1,-1-1-1,7-3 1,5-9-159</inkml:trace>
</inkml:ink>
</file>

<file path=ppt/ink/ink4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5:09.313"/>
    </inkml:context>
    <inkml:brush xml:id="br0">
      <inkml:brushProperty name="width" value="0.05" units="cm"/>
      <inkml:brushProperty name="height" value="0.05" units="cm"/>
    </inkml:brush>
  </inkml:definitions>
  <inkml:trace contextRef="#ctx0" brushRef="#br0">1 90 9322,'11'-13'1019,"-14"27"-256,2-13-719,1 0 1,0-1-1,0 1 1,-1 0 0,1 0-1,0-1 1,0 1-1,0 0 1,0 0 0,0-1-1,0 1 1,0 0-1,0 0 1,0-1 0,0 1-1,0 0 1,1-1-1,-1 1 1,0 0-1,0-1 1,1 1 0,-1 0-1,0-1 1,1 1-1,-1 0 1,1-1 0,-1 1-1,1 0 1,1 0 9,-1 0 0,1-1 0,-1 1 0,1 0 0,0-1 0,-1 1 0,1-1 0,0 0 0,-1 1-1,1-1 1,0 0 0,1 0 0,9-1 193,-1 0 0,23-5 0,-28 5-59,14-2-65,1 2-1,-1 0 1,40 4 0,0 0-70,10 0-24,112 20 1,4 1-1,-36-20-2,168-17 1,-153 1-19,168-10 125,-74-3-40,-162 12-40,137 0 0,189 7-22,141 3-26,28-1 3,-260-16 11,304-9-5,-210 25 63,369 6 236,-13 54-295,-727-51-17,730 14 35,-677-20-34,639 28 1,-250-2 19,169-4-17,375 10-22,0-22 347,-896-11-236,565-1 207,-1 22 587,-493 0-538,-41-2-986,-147-15 515,-6-3-28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9:01.450"/>
    </inkml:context>
    <inkml:brush xml:id="br0">
      <inkml:brushProperty name="width" value="0.05" units="cm"/>
      <inkml:brushProperty name="height" value="0.05" units="cm"/>
    </inkml:brush>
  </inkml:definitions>
  <inkml:trace contextRef="#ctx0" brushRef="#br0">253 83 17588,'-95'78'2441,"-45"44"372,139-121-2773,-1 1 0,1 0 0,-1-1 1,1 1-1,-1 0 0,1 0 0,0 0 0,0 0 0,0 0 0,0 0 0,0 0 0,1 0 0,-1 0 0,0 0 0,1 0 0,0 1 1,-1-1-1,1 4 0,1-4-37,0 1 1,-1 0 0,1-1-1,0 0 1,1 1 0,-1-1-1,0 1 1,1-1 0,-1 0-1,1 0 1,0 0 0,-1 0-1,1 0 1,0 0 0,4 2-1,1 1-6,0 1 0,0-1 0,1-1 0,0 1 0,0-1-1,0-1 1,0 1 0,1-2 0,-1 1 0,1-1 0,0 0-1,15 1 1,-11-3 11,0 0 0,1-1 0,-1-1 0,0 0 0,0-1 0,0 0 0,25-10 0,6-6 47,59-36-1,-16 7 76,-87 48-127,0-1 0,1 1 0,-1 0 0,1-1 1,-1 1-1,1 0 0,-1 0 0,1-1 0,-1 1 1,1 0-1,-1 0 0,1 0 0,0 0 0,-1 0 0,1 0 1,-1 0-1,1 0 0,-1 0 0,1 0 0,-1 0 0,1 0 1,0 0-1,-1 0 0,1 1 0,0-1 0,-1 1 0,0 0-1,0-1 1,0 1 0,0-1-1,1 1 1,-1-1 0,0 1-1,0-1 1,0 1 0,0 0-1,0-1 1,0 1 0,-1-1-1,1 1 1,0-1 0,0 1 0,0-1-1,-1 2 1,-17 35 46,13-28-46,-20 48 116,42-67 180,-5-2-188,-2 0 0,0 0 0,0-1 0,-1 0 0,-1-1 0,0 0 0,-1 0 0,0-1 0,-1 0 0,-1 0 0,0 0 0,-1-1 0,-1 1 0,-1-1 0,0 0 1,-1 0-1,-1-28 0,0 43-104,0 0 0,0 0 0,0-1 0,0 1 0,0 0 0,1 0 0,-1 1 0,0-1 0,1 0 0,-1 0 0,0 0 1,1 0-1,-1 0 0,1 0 0,0 0 0,-1 0 0,1 1 0,0-1 0,-1 0 0,1 1 0,0-1 0,0 0 0,0 1 0,-1-1 0,1 1 0,0-1 1,0 1-1,0-1 0,0 1 0,0 0 0,0 0 0,0-1 0,0 1 0,0 0 0,0 0 0,1 0 0,9-1-24,-1 0 0,0 1 0,11 1 1,2 0-92,16-4-369,0-1-1,0-2 1,58-17 0,-40 4 83</inkml:trace>
</inkml:ink>
</file>

<file path=ppt/ink/ink4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5:45.062"/>
    </inkml:context>
    <inkml:brush xml:id="br0">
      <inkml:brushProperty name="width" value="0.05" units="cm"/>
      <inkml:brushProperty name="height" value="0.05" units="cm"/>
    </inkml:brush>
  </inkml:definitions>
  <inkml:trace contextRef="#ctx0" brushRef="#br0">3971 164 12507,'-875'-108'1701,"484"59"-1998,284 42 150,-178 11-1,-42 43-243,2 25-79,163-34 303,-364 102 232,462-118 21,0 4 1,2 2 0,1 3 0,1 3 0,-106 79-1,118-72-79,1 3-1,3 1 0,-44 59 0,34-32-4,-73 129 1,113-175-11,1 1 1,1 1-1,1 0 0,2 0 1,1 1-1,-9 56 0,15-69 2,1 1-1,0-1 0,1 1 1,1 0-1,1-1 0,0 0 1,1 1-1,1-1 0,0 0 1,2-1-1,0 1 0,0-1 1,17 28-1,-11-26-24,1-1 1,0-1-1,1 0 1,0-1-1,1-1 0,1 0 1,0-1-1,1-1 0,0 0 1,1-1-1,28 11 1,18 3-4,1-2 0,69 12 0,-124-31 35,858 178-145,-189-81 35,8-36 295,-643-60-160,611 32 166,762-54 0,-473-23-202,-58 3 37,-177 10-6,-63 4-29,-2-22 24,-120-19 20,-368 38-53,202-64 0,-309 76-5,123-42-104,-136 43 94,-1-2-1,54-32 0,-80 42 35,-1 0 0,0 0 0,0-1 0,-1 0-1,0 0 1,0-1 0,-1 0 0,0 0-1,0 0 1,-1-1 0,0 0 0,5-11 0,-6 7 16,1 0 1,-2 0-1,0-1 1,0 1-1,-1-1 1,-1 0 0,-1 0-1,0-19 1,-2 15 10,0-1 0,-1 1 1,-1 0-1,-1 1 1,-1-1-1,0 1 0,-1 0 1,-1 0-1,0 1 0,-1 0 1,-1 0-1,-1 1 0,-22-25 1,9 18-12,0 2 1,-1 0-1,-1 2 1,-46-25-1,-124-48-43,117 57 5,-144-69-36,-113-50-149,-11 26 0,26 41 133,-348-45 0,59 48 233,-701-4 1,727 71 77,-606-4 279,714 43-176,2 22 2313,452-43-2448,-76 7 349</inkml:trace>
</inkml:ink>
</file>

<file path=ppt/ink/ink4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22.816"/>
    </inkml:context>
    <inkml:brush xml:id="br0">
      <inkml:brushProperty name="width" value="0.05" units="cm"/>
      <inkml:brushProperty name="height" value="0.05" units="cm"/>
    </inkml:brush>
  </inkml:definitions>
  <inkml:trace contextRef="#ctx0" brushRef="#br0">1300 10 14243,'-1'-1'119,"0"0"1,0 0-1,0 0 0,0 1 1,0-1-1,0 0 1,-1 1-1,1-1 0,0 1 1,-1-1-1,1 1 0,0-1 1,-1 1-1,1 0 0,-1 0 1,1 0-1,0 0 0,-1 0 1,1 0-1,-1 0 0,1 0 1,0 0-1,-1 1 1,1-1-1,0 1 0,-1-1 1,1 1-1,0-1 0,0 1 1,-2 1-1,-1 0-37,0 1 0,1 0 0,-1-1 0,1 2 0,0-1 0,0 0 0,0 0 0,-2 5 0,-61 100 246,34-55-302,-67 90-1,48-83-5,11-16 7,2 2 0,3 2-1,-47 82 1,38-31-13,-49 164-1,83-232-12,-156 548 19,116-393-10,-132 554 40,143-532-27,-21 340-1,47-145-11,-26 402 1,9-504-5,-27 475 19,69-277-2,-3-406-16,3-1 0,5 0 0,38 120 0,-33-151 6,2-2 0,4 0 0,2-2 0,2-1 1,3-2-1,2-1 0,2-1 0,87 86 0,-112-125-12,0 0 0,1-1 0,0-1 0,1-1-1,0 0 1,1-1 0,0-1 0,32 11 0,77 21 50,71 25 34,-178-58-54,63 21-308,-72-25 50,0-1-1,0-1 0,0 1 1,0-1-1,0-1 0,13-1 1,-10-2-74,-1-2-116</inkml:trace>
</inkml:ink>
</file>

<file path=ppt/ink/ink4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23.281"/>
    </inkml:context>
    <inkml:brush xml:id="br0">
      <inkml:brushProperty name="width" value="0.05" units="cm"/>
      <inkml:brushProperty name="height" value="0.05" units="cm"/>
    </inkml:brush>
  </inkml:definitions>
  <inkml:trace contextRef="#ctx0" brushRef="#br0">1 12 14539,'1'-1'114,"0"1"0,-1-1 0,1 0 0,0 0 0,0 0 0,0 1 0,0-1 0,0 1 0,1-1 0,-1 1 0,0-1 0,0 1 0,0 0 0,0-1 0,0 1 0,1 0 0,0 0 0,26-1 354,-14 2 207,144-3 243,-132 3-809,0 2 0,-1 1 0,1 0 0,25 10 0,-46-13-64,0 1 0,0 0 0,0 0 0,0 1-1,0-1 1,0 1 0,-1 0 0,0 0-1,0 1 1,0-1 0,0 1 0,6 7 0,-8-7 6,0-1 1,0 1 0,0-1 0,-1 1 0,1 0 0,-1 0 0,0 0 0,0-1 0,-1 1 0,1 0-1,-1 1 1,1-1 0,-1 0 0,-1 0 0,1 0 0,0 0 0,-3 7 0,-1 6 121,-2 0 0,0-1 0,-1 0 1,0 0-1,-13 20 0,-56 73 495,57-83-539,-14 18 58,-43 63-640,64-89 361,2 0-1,1 0 0,0 1 0,-7 23 1,7-1-140</inkml:trace>
</inkml:ink>
</file>

<file path=ppt/ink/ink4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31.503"/>
    </inkml:context>
    <inkml:brush xml:id="br0">
      <inkml:brushProperty name="width" value="0.05" units="cm"/>
      <inkml:brushProperty name="height" value="0.05" units="cm"/>
    </inkml:brush>
  </inkml:definitions>
  <inkml:trace contextRef="#ctx0" brushRef="#br0">13 227 14027,'-5'3'869,"-2"1"-166,7-4-697,0 0 1,0 0-1,0 0 1,0 0-1,0 0 0,0 0 1,0 0-1,0 0 1,-1 0-1,1 1 1,0-1-1,0 0 0,0 0 1,0 0-1,0 0 1,0 0-1,0 0 1,0 0-1,0 0 1,0 1-1,0-1 0,0 0 1,0 0-1,0 0 1,0 0-1,1 0 1,-1 0-1,0 0 0,0 0 1,0 0-1,0 1 1,0-1-1,0 0 1,0 0-1,0 0 1,0 0-1,0 0 0,0 0 1,0 0-1,0 0 1,1 0-1,-1 0 1,0 0-1,0 0 0,0 0 1,0 0-1,0 0 1,0 0-1,0 0 1,0 0-1,0 0 0,1 0 1,-1 1-1,0-2 1,0 1-1,0 0 1,0 0-1,0 0 1,0 0-1,0 0 0,2 1 74,0-1 0,0 0 0,-1 0 0,1-1 0,0 1 0,0 0 0,-1 0 0,1-1 0,0 1 0,-1-1 0,1 0 0,0 1 0,-1-1 0,3-1-1,26-18 352,-19 13-288,16-10 27,1-1-15,0 1 0,37-16 0,-55 29-140,0 0-1,1 1 1,-1 0 0,1 1 0,0 0 0,-1 1 0,1 0 0,0 0 0,0 2 0,19 1 0,22 7 4,152 16 4,251-17 16,-84-38-58,-113 3 9,-24 14 15,272-22 10,-123 2-24,-256 28 6,130 14 0,362 24-13,-249-16 8,-5-16 33,-51-1-32,-233 4-10,151 27 0,-88 1 14,-57-10-1,0-5-1,133 10 1,365-51-2,-265 2 4,-283 20 2,771-47 24,-234 25-24,-569 24 0,10 0 2,0 1 0,20 3 1,-31-3-4,-1-1 1,1 1-1,-1 0 0,0 0 1,1 1-1,-1-1 1,0 1-1,0-1 0,0 1 1,0 0-1,0 0 1,0 1-1,-1-1 0,1 1 1,3 4-1,-5-6-28,0 1 0,-1-1-1,1 0 1,-1 1-1,1-1 1,-1 0 0,0 1-1,0-1 1,1 1 0,-1-1-1,0 1 1,0-1-1,-1 1 1,1-1 0,0 0-1,0 1 1,-1-1-1,1 1 1,-1-1 0,1 0-1,-1 1 1,0 0 0,-4 15-1790,6-15 1442,0-2-134</inkml:trace>
</inkml:ink>
</file>

<file path=ppt/ink/ink4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48.365"/>
    </inkml:context>
    <inkml:brush xml:id="br0">
      <inkml:brushProperty name="width" value="0.05" units="cm"/>
      <inkml:brushProperty name="height" value="0.05" units="cm"/>
    </inkml:brush>
  </inkml:definitions>
  <inkml:trace contextRef="#ctx0" brushRef="#br0">2567 148 11434,'-105'-30'634,"-210"-57"-437,275 77-148,-1 3 0,0 1 0,0 2 0,0 1-1,-1 3 1,1 1 0,-1 2 0,1 2 0,0 2 0,0 1-1,1 2 1,-50 20 0,-52 28 218,1 6 0,-221 139 1,346-193-260,-266 170 66,14 20-74,237-175-6,-19 16 1,1 2 1,-67 77-1,104-105-2,0 0-1,1 1 1,1 1 0,0 0-1,1 0 1,1 1 0,1 0-1,0 0 1,2 1 0,0 0 0,1 0-1,1 0 1,-1 21 0,3-17-32,2 0 0,0-1 0,2 1 1,1-1-1,0 1 0,2-1 1,0 0-1,1-1 0,2 0 1,13 26-1,-8-22-53,2-1 1,0-1-1,2 0 0,0-2 1,1 0-1,2-1 0,41 33 1,4-7-89,1-3 1,2-3 0,109 46 0,239 61 87,-162-79 245,2-12-1,276 25 1,533-23-64,-363-72-118,0-23 31,12-1 12,-97 15 13,303-13 30,-3-28-133,289-57-911,-378 37 704,-93 1 763,-5-33-260,-682 107-208,113-25 45,-134 26-26,0-1 1,0-1 0,40-21-1,-62 28-8,0-1 0,0 1 0,0-1 1,-1 0-1,0-1 0,0 1 0,0-1 0,0 0 0,-1 0 0,0-1 0,0 1 0,0-1 0,4-10 1,-6 10-1,0-1 0,0 0 1,0 0-1,-1 0 1,0 0-1,-1-1 1,1 1-1,-1 0 1,-1 0-1,1 0 0,-1 0 1,-4-13-1,-1-1-12,0 1-1,-1-1 0,-2 1 0,0 1 0,-1 0 1,-1 0-1,0 1 0,-2 0 0,0 1 0,-1 1 1,-29-27-1,15 19-39,-2 1 0,0 2-1,-1 1 1,-1 1 0,-1 2 0,-40-14 0,-29-7-111,-157-37-1,-114 0-84,162 35 135,-869-162 21,-8 53 233,-495 47 196,-5 94 605,481 51-139,5 74-234,-140 109-516,746-129-159,235-48 35</inkml:trace>
</inkml:ink>
</file>

<file path=ppt/ink/ink4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54.597"/>
    </inkml:context>
    <inkml:brush xml:id="br0">
      <inkml:brushProperty name="width" value="0.05" units="cm"/>
      <inkml:brushProperty name="height" value="0.05" units="cm"/>
    </inkml:brush>
  </inkml:definitions>
  <inkml:trace contextRef="#ctx0" brushRef="#br0">8901 1 12563,'-27'1'445,"-1"2"0,-42 10 0,-8 0-161,1-1-179,-138 40 1,-70 45-344,36-11 186,0-14 112,-4-10 1,-474 52-1,196-86 69,18-2 317,72 19 304,-434 24 107,746-66-846,-352 10 31,3 22-21,441-31-24,-357 32-249,290-31 115,-188-17 0,-179-72-277,152 21 220,216 48 148,-117-3 0,-140 26 178,1 21 27,227-18-134,121-10-32,-27 2 49,0 1 0,0 2 0,0 1 0,-49 17 0,76-20-16,1 0-1,0 1 1,0 1-1,0 0 0,1 0 1,0 1-1,0 0 1,-10 10-1,13-10-9,1 0 1,-1 0-1,1 1 1,1-1-1,-1 1 0,1 0 1,1 0-1,-1 1 0,1-1 1,1 1-1,-3 15 0,3-7-33,0 1-1,2-1 1,0 1-1,0-1 1,2 1-1,0-1 1,1 0-1,1 0 1,1 0-1,0 0 1,1-1-1,16 31 1,-13-31-20,1 1 0,1-1 1,0-1-1,1 0 0,1 0 0,0-2 1,1 1-1,1-2 0,0 0 1,0-1-1,28 16 0,3-5-27,2-2-1,0-3 0,1-1 0,0-2 1,71 9-1,259 10-319,-8-29-590,383-45 0,363-96 703,207-13 342,-1173 138 2,0 6 0,224 21 1,-30 29 240,-25-2-136,652 67-130,-741-79 13,121 13 161,3-25-66,-236-22-84,213-32 0,-243 18-90,-1-3 0,168-65 0,-166 50 19,-15 7 188,-2-3 0,111-66-1,-168 87-143,106-74 253,-109 74-276,0-1 0,-1 1-1,0-2 1,-1 0 0,0 0-1,14-25 1,-22 31-20,1-1 1,-1 0-1,0 0 1,-1 0-1,0-1 1,0 1-1,-1 0 0,0-1 1,0 1-1,-1-1 1,0 1-1,-1-1 1,0 1-1,0-1 0,-1 1 1,0 0-1,0-1 1,-1 1-1,0 0 1,0 1-1,-1-1 1,-7-11-1,-1 0 30,-1 1 1,-1 0-1,-1 1 1,0 0-1,-1 1 1,-1 1-1,-26-18 1,10 11-128,-2 1 1,0 2-1,-1 1 0,0 2 0,-2 1 1,-75-18-1,27 16-333,-1 4 0,-104-3 0,36 9 76</inkml:trace>
</inkml:ink>
</file>

<file path=ppt/ink/ink4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33.358"/>
    </inkml:context>
    <inkml:brush xml:id="br0">
      <inkml:brushProperty name="width" value="0.05" units="cm"/>
      <inkml:brushProperty name="height" value="0.05" units="cm"/>
    </inkml:brush>
  </inkml:definitions>
  <inkml:trace contextRef="#ctx0" brushRef="#br0">12910 391 13155,'3'-4'178,"-1"1"0,0-1 0,1 0 0,-1 0 1,-1 0-1,1 0 0,0 0 0,0-5 0,-1 6-96,0 1-1,-1-1 0,1 0 1,-1 1-1,1-1 1,-1 0-1,0 1 1,0-1-1,0 0 0,0 0 1,-1 1-1,1-1 1,-1 0-1,-1-3 0,1 5-53,0 0-1,1 1 0,-1-1 0,0 0 0,0 0 1,0 1-1,0-1 0,0 1 0,0-1 1,0 1-1,-1-1 0,1 1 0,0 0 0,0-1 1,0 1-1,0 0 0,-1 0 0,1 0 0,0 0 1,0 0-1,0 0 0,0 0 0,-2 1 1,-31 6 246,25-5-191,-36 7 41,-1-3-1,0-2 1,-50-2-1,-64 6 199,38 1 181,-209-12-1,235-6-465,-155-36 1,148 24-33,-475-98-4,385 70-44,-120-22-98,-60 42-293,-3 30 247,277 0 200,-600 13-29,398-5 9,-66 0 29,-318 23-53,99 2 39,317-20 5,-186 3-114,387-15 72,1 4 0,0 2 1,-69 18-1,19-4 17,-132 8 1,-122-11 22,115-8 2,4-3 19,-305-27 1,-183-13 63,589 29-83,0-7 0,-187-37 1,282 37-12,-223-35 9,210 38-15,0 3 0,-76 5 0,-141 30-11,-65 3 15,240-32 4,-354 19 23,430-18-17,-1 2-1,1 2 1,0 1 0,1 1 0,0 2-1,0 2 1,1 0 0,1 3-1,-59 37 1,22-11 16,-1-2 1,-97 38-1,112-53-19,39-18-8,0 1 0,0 0 0,0 2 0,1 0 0,-15 13 0,26-19-4,-1 0 1,1 0 0,0 1-1,0 0 1,1 0 0,-1 0-1,1 0 1,0 0 0,1 1-1,-1 0 1,1-1 0,0 1 0,1 0-1,-1 0 1,1 0 0,0 0-1,1 0 1,-1 11 0,2-5-1,1 0 1,-1-1-1,2 1 1,0-1 0,0 1-1,1-1 1,0 0-1,1 0 1,1-1-1,-1 0 1,2 1 0,-1-2-1,1 1 1,1-1-1,0 0 1,0-1 0,0 0-1,1 0 1,1-1-1,-1 0 1,1 0 0,15 7-1,48 21 3,1-2-1,2-4 1,119 30 0,244 29-6,11-37 1,4-28-5,-200-13 8,196 10 30,468 27 46,-280-40 13,-2-50-22,-469 27-45,459-27-3,-412 39-4,255 29 1,36 16 4,-298-27 0,320-8 27,-228-8 12,625-31 357,-711 20-348,377 7-35,-259 8-23,1399-10 205,-1331 24-231,-63-1 22,-3-28-10,-302 8 8,0-1 0,-1-1 0,0-1-1,-1-2 1,1-2 0,-2 0 0,0-2-1,0-1 1,-2-1 0,0-1 0,-1-2 0,0 0-1,-2-2 1,0 0 0,-1-2 0,-2 0-1,0-1 1,-2-1 0,0-1 0,-2-1-1,20-44 1,-31 59 119,0 0-1,-1-1 0,0 1 1,-1-1-1,0 0 1,-1-1-1,-1 1 1,0 0-1,0-1 0,-2 1 1,-3-25-1,2 29-112,0 0 0,0 0 0,-1 1 0,-1-1 0,0 1-1,0 0 1,0 0 0,-1 0 0,0 0 0,0 1 0,-1 0-1,0 0 1,-1 1 0,1-1 0,-1 1 0,0 1 0,-1-1 0,-9-5-1,10 7-147,0 1 1,0-1-1,-1 1 0,1 0 0,-1 1 0,1 0 0,-1 0 0,0 1 0,0 0 0,0 0 0,0 1 0,0-1 0,-10 3 0,-13 7-255</inkml:trace>
</inkml:ink>
</file>

<file path=ppt/ink/ink4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27.035"/>
    </inkml:context>
    <inkml:brush xml:id="br0">
      <inkml:brushProperty name="width" value="0.05" units="cm"/>
      <inkml:brushProperty name="height" value="0.05" units="cm"/>
    </inkml:brush>
  </inkml:definitions>
  <inkml:trace contextRef="#ctx0" brushRef="#br0">307 45 18020,'1'-4'726,"0"0"1,0 1-1,0-1 0,-1 0 1,0 0-1,0 0 0,0 0 1,0-6-1,-1 10-647,1 0-1,0-1 1,-1 1-1,1 0 0,0 0 1,-1-1-1,1 1 1,0 0-1,-1 0 1,1-1-1,-1 1 0,1 0 1,0 0-1,-1 0 1,1 0-1,-1-1 1,1 1-1,-1 0 0,1 0 1,-1 0-1,1 0 1,0 0-1,-1 0 1,1 0-1,-1 0 0,1 0 1,-1 1-1,0-1 1,-16 5 126,13-4 18,-13 3-166,0 1-1,0 1 1,1 1-1,-1 0 1,2 2-1,-1-1 1,1 2-1,-20 16 1,25-17-56,0 0 0,1 1 0,1 0 1,-1 1-1,2 0 0,-1 0 0,2 0 0,-1 1 1,2 0-1,-1 0 0,2 1 0,-4 13 1,4-9-11,0 1 1,1 0-1,0 30 1,3-38-178,0-1 1,1 1-1,0-1 1,0 0-1,1 0 1,1 1-1,-1-1 1,8 16 0,-8-22 139,0 0-1,1 0 1,-1 0 0,0 0 0,1 0 0,0-1 0,0 1 0,-1-1 0,1 0 0,1 0 0,-1 0 0,0 0 0,0 0 0,1-1 0,-1 1 0,1-1 0,-1 0 0,1 0-1,0 0 1,-1-1 0,1 1 0,0-1 0,0 0 0,-1 0 0,1 0 0,0-1 0,5 0 0,28-7-437</inkml:trace>
</inkml:ink>
</file>

<file path=ppt/ink/ink4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27.662"/>
    </inkml:context>
    <inkml:brush xml:id="br0">
      <inkml:brushProperty name="width" value="0.05" units="cm"/>
      <inkml:brushProperty name="height" value="0.05" units="cm"/>
    </inkml:brush>
  </inkml:definitions>
  <inkml:trace contextRef="#ctx0" brushRef="#br0">124 26 17956,'0'-1'121,"0"0"1,0-1 0,0 1-1,-1 0 1,1 0 0,0 0-1,-1 0 1,1 0 0,-1 0-1,1 0 1,-1 0 0,1 0-1,-1 0 1,0 0 0,0 0-1,1 1 1,-1-1-1,0 0 1,0 0 0,0 1-1,0-1 1,0 0 0,0 1-1,0-1 1,0 1 0,0-1-1,0 1 1,0 0 0,0-1-1,0 1 1,0 0 0,0 0-1,0 0 1,-1 0-1,1 0 1,0 0 0,0 0-1,0 0 1,0 0 0,0 1-1,0-1 1,-2 1 0,-1 1 24,0-1 1,1 1-1,-1 0 1,1 1-1,0-1 1,0 0 0,0 1-1,0 0 1,0 0-1,1 0 1,-4 4-1,0 3-105,0 1 1,0 0-1,2 0 0,-1 1 0,1 0 0,1 0 0,-4 20 0,4-13-47,1 1 1,1-1-1,1 1 0,3 22 0,-3-37 6,1-1-1,0 1 0,0-1 1,0 1-1,1-1 0,2 6 1,-4-9-1,0 0 0,1 0 1,-1-1-1,1 1 0,-1 0 1,1 0-1,-1 0 0,1-1 1,0 1-1,-1 0 0,1-1 1,0 1-1,0-1 1,-1 1-1,1-1 0,0 1 1,0-1-1,0 1 0,0-1 1,0 0-1,-1 1 0,1-1 1,0 0-1,0 0 0,0 0 1,0 0-1,0 0 1,0 0-1,0 0 0,0 0 1,0 0-1,0 0 0,0 0 1,0-1-1,0 1 0,-1 0 1,2-1-1,3-2 0,0 0 0,-1 0 1,0 0-1,0-1 0,0 1 0,0-1 1,0 0-1,4-7 0,26-39 10,-29 42-6,12-23 37,-13 22-21,1 0 0,0 0 0,0 0 0,1 1 0,0 0 1,12-12-1,-18 20-18,1 0 1,-1-1 0,1 1 0,0-1-1,-1 1 1,1 0 0,0 0 0,-1-1-1,1 1 1,0 0 0,0 0 0,-1 0-1,1 0 1,0 0 0,-1 0 0,1 0-1,0 0 1,0 0 0,-1 0 0,1 0-1,0 0 1,0 0 0,-1 1-1,1-1 1,0 0 0,-1 1 0,1-1-1,0 0 1,-1 1 0,1-1 0,-1 1-1,1-1 1,-1 1 0,1-1 0,-1 1-1,1-1 1,-1 1 0,1-1 0,-1 1-1,0 0 1,1-1 0,-1 2-1,14 31 28,-13-30-28,7 26 3,-5-17 3,1 1 1,-1-1-1,2 0 1,0 0-1,1 0 0,13 21 1,-18-32-4,0 0 0,0-1 0,0 1 1,0 0-1,0 0 0,1 0 0,-1-1 0,0 1 1,1 0-1,-1-1 0,0 1 0,1-1 0,-1 0 0,0 1 1,1-1-1,-1 0 0,1 0 0,-1 0 0,1 0 1,-1 0-1,1 0 0,-1 0 0,0-1 0,1 1 1,-1-1-1,1 1 0,-1-1 0,0 1 0,0-1 1,1 1-1,-1-1 0,0 0 0,2-1 0,6-5 38,0 1-1,-1-1 0,11-12 1,-9 9-11,3-2 6,42-37 112,-50 46-140,0-1 0,0 1-1,0 0 1,0 0 0,1 1-1,-1-1 1,1 1 0,-1 1-1,12-3 1,-15 4-10,0-1 1,1 1-1,-1 1 0,0-1 1,0 0-1,0 0 0,0 1 1,0-1-1,1 1 0,-1 0 1,0 0-1,0-1 0,0 1 1,0 0-1,-1 1 0,1-1 1,3 3-1,0 1-9,0 1 1,0 0-1,8 12 1,-9-12 11,0 0 0,0-1 1,0 0-1,7 7 0,-10-11 6,1 0-1,-1-1 0,0 1 1,0-1-1,0 1 0,1-1 1,-1 1-1,0-1 1,1 0-1,-1 1 0,0-1 1,1 0-1,-1 0 0,0 0 1,1 0-1,-1 0 1,0-1-1,1 1 0,-1 0 1,0-1-1,1 1 0,-1 0 1,0-1-1,0 0 1,0 1-1,1-1 0,0-1 1,0 1-32,-1 0 0,0 1 1,0-1-1,0 0 1,0 1-1,1-1 0,-1 1 1,0-1-1,0 1 1,1 0-1,-1-1 0,0 1 1,1 0-1,-1 0 0,0 0 1,1 0-1,-1 0 1,1 0-1,-1 1 0,0-1 1,0 0-1,1 1 1,-1-1-1,0 1 0,1-1 1,-1 1-1,2 1 0,13 18-2282,3 2 344,-11-18 1025</inkml:trace>
</inkml:ink>
</file>

<file path=ppt/ink/ink4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28.498"/>
    </inkml:context>
    <inkml:brush xml:id="br0">
      <inkml:brushProperty name="width" value="0.05" units="cm"/>
      <inkml:brushProperty name="height" value="0.05" units="cm"/>
    </inkml:brush>
  </inkml:definitions>
  <inkml:trace contextRef="#ctx0" brushRef="#br0">1 63 16259,'1'-7'573,"0"0"0,1 0 0,0 0 0,3-9 0,-5 15-497,1 0 1,-1 0-1,0 0 0,1 0 0,-1 0 1,0 1-1,1-1 0,-1 0 1,1 0-1,-1 0 0,1 1 0,-1-1 1,1 0-1,0 1 0,-1-1 0,1 0 1,0 1-1,0-1 0,-1 1 1,1-1-1,0 1 0,0 0 0,0-1 1,0 1-1,-1 0 0,1-1 0,0 1 1,0 0-1,0 0 0,0 0 1,0 0-1,0 0 0,0 0 0,0 0 1,0 0-1,0 0 0,-1 1 0,1-1 1,0 0-1,0 0 0,0 1 1,0-1-1,0 1 0,-1-1 0,1 1 1,1 0-1,1 2 120,1 0 0,-1 1 1,0 0-1,0 0 0,0 0 1,0 0-1,-1 0 0,0 0 1,0 1-1,0-1 0,2 8 0,12 56 537,-15-65-692,12 88 531,-12-79-503,-1 1 1,0-1-1,0 1 1,-1-1-1,-4 16 1,5-27-63,0 0-1,0-1 0,0 1 1,0-1-1,0 1 1,-1-1-1,1 1 1,0 0-1,0-1 0,0 1 1,-1-1-1,1 1 1,0-1-1,-1 1 1,1-1-1,0 1 0,-1-1 1,1 0-1,-1 1 1,1-1-1,-1 0 1,1 1-1,-1-1 0,1 0 1,-1 0-1,1 0 0,0 0 0,-1 0 0,1-1 0,0 1 0,0 0 0,0 0 0,-1 0 0,1-1 0,0 1 0,0 0 0,0-1 0,-1 1 0,1 0 0,0 0 1,0-1-1,0 1 0,0 0 0,0-1 0,0 1 0,0 0 0,0-1 0,0 1 0,0 0 0,0 0 0,0-1 0,0 0-1,0 0-1,0 1 0,0-1 0,0 0 1,0 1-1,0-1 0,0 0 1,0 1-1,0-1 0,1 0 0,-1 1 1,0-1-1,0 0 0,1 1 1,-1-1-1,1 1 0,-1-1 0,0 1 1,1-1-1,-1 0 0,1 1 1,-1 0-1,1-1 0,-1 1 0,1-1 1,0 1-1,-1 0 0,1-1 1,-1 1-1,1 0 0,0 0 0,-1-1 1,1 1-1,0 0 0,-1 0 1,1 0-1,0 0 0,0 0 0,-1 0 1,1 0-1,0 0 0,-1 0 1,1 0-1,0 0 0,0 1 0,4 1-6,0-1-1,0 1 0,0 1 0,-1-1 0,1 1 1,-1-1-1,0 1 0,0 0 0,0 1 0,0-1 0,-1 1 1,6 6-1,2 4-22,0 1 1,9 17-1,-13-21 13,-1 1 0,-1 0 1,0 0-1,0 1 0,2 13 1,-6-22 17,0-1-1,-1 1 1,1-1 0,-1 1 0,0-1 0,0 1 0,-1 0 0,1-1-1,-1 1 1,-1 5 0,1-7 5,0-1 0,1 1 0,-1 0 0,0-1 0,-1 1 0,1-1 0,0 1 0,0-1 0,-1 1 0,1-1 0,-1 0 0,1 0 0,-1 0 0,1 0 0,-1 0 0,0 0 0,1 0 0,-1-1 0,0 1 0,0 0 0,-2 0 0,-2-1-49,0 1-1,0-1 1,0-1-1,0 1 1,0-1 0,0 0-1,0 0 1,0-1 0,1 1-1,-1-1 1,0-1 0,1 1-1,-1-1 1,1 0 0,0 0-1,0 0 1,0-1 0,1 0-1,-1 0 1,1 0 0,0 0-1,0-1 1,-4-6 0,8 11-21,-1-1 1,1 1 0,0 0 0,0 0-1,0-1 1,0 1 0,0 0-1,-1 0 1,1-1 0,0 1 0,0 0-1,0-1 1,0 1 0,0 0-1,0-1 1,0 1 0,0 0 0,0-1-1,0 1 1,0 0 0,0-1-1,0 1 1,1 0 0,-1 0 0,0-1-1,0 1 1,0 0 0,0-1-1,0 1 1,1 0 0,-1 0 0,0-1-1,0 1 1,0 0 0,1 0-1,-1 0 1,0-1 0,0 1 0,1 0-1,-1 0 1,0 0 0,0 0-1,1 0 1,-1-1 0,0 1 0,1 0-1,-1 0 1,0 0 0,1 0-1,-1 0 1,0 0 0,1 0 0,-1 0-1,0 0 1,0 0 0,1 0-1,-1 0 1,0 0 0,1 1 0,-1-1-1,0 0 1,1 0 0,-1 0-1,29 6-1414,-23-5 1103,15 2-630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9:03.309"/>
    </inkml:context>
    <inkml:brush xml:id="br0">
      <inkml:brushProperty name="width" value="0.05" units="cm"/>
      <inkml:brushProperty name="height" value="0.05" units="cm"/>
    </inkml:brush>
  </inkml:definitions>
  <inkml:trace contextRef="#ctx0" brushRef="#br0">216 54 17100,'1'-4'227,"-1"1"1,0-1-1,1 1 1,-1 0 0,-1-1-1,1 1 1,0 0-1,-1-1 1,-1-4 0,1 7-176,1 0 1,-1 0 0,1 0-1,-1 1 1,1-1 0,-1 0-1,0 0 1,1 0 0,-1 1-1,0-1 1,1 0 0,-1 1-1,0-1 1,0 1 0,0-1-1,0 1 1,0-1 0,0 1-1,0 0 1,0-1 0,1 1-1,-1 0 1,0 0 0,0-1-1,0 1 1,0 0 0,-1 0-1,1 0 1,0 0 0,0 1 0,0-1-1,0 0 1,1 0 0,-1 1-1,0-1 1,0 0 0,0 1-1,-1 0 1,-4 1 72,1 1 0,0 0-1,0 0 1,0 1 0,1-1 0,-1 1-1,1 0 1,0 0 0,0 1 0,-5 7 0,-34 54 398,40-60-472,-12 19 143,2 0 1,-18 54-1,26-65-152,1 0 0,1 0 1,1 0-1,0 0 0,0 0 0,1 1 0,3 26 0,-2-38-40,0 0 0,1 0-1,0 0 1,-1 0 0,1 0-1,0 0 1,1 0 0,-1 0 0,0 0-1,1-1 1,0 1 0,-1 0-1,1-1 1,0 0 0,0 1-1,1-1 1,-1 0 0,0 0 0,1 0-1,-1 0 1,1-1 0,0 1-1,2 1 1,-1-2-5,0 0-1,-1 0 1,1-1 0,0 1-1,0-1 1,-1 1-1,1-1 1,0-1 0,0 1-1,0 0 1,-1-1 0,1 0-1,0 0 1,-1 0-1,1 0 1,-1-1 0,1 1-1,-1-1 1,5-3 0,3-3 0,0 0 1,-1-1-1,0-1 1,0 0-1,-1 0 1,0 0 0,-1-2-1,0 1 1,-1-1-1,0 0 1,5-15 0,-1 2 38,-1-1 0,-1 0 0,-1 0 0,6-43 1,-14 57 19,-5 15-11,-5 16-8,2 8-19,1-1 0,-7 50 0,12-64-52,1 0 1,0 0 0,1 0-1,1 0 1,0 0 0,0 0-1,2 0 1,6 22 0,-8-31-19,0-1 1,0 1 0,1 0 0,-1 0 0,1-1 0,0 1 0,0-1 0,0 0 0,0 1 0,0-1 0,0 0 0,1 0 0,-1-1 0,0 1 0,1 0 0,0-1 0,0 1 0,-1-1 0,1 0 0,0 0 0,0 0-1,0 0 1,0-1 0,0 1 0,0-1 0,0 0 0,0 1 0,0-1 0,0-1 0,0 1 0,0 0 0,0-1 0,0 0 0,0 0 0,5-1 0,16-10-325</inkml:trace>
</inkml:ink>
</file>

<file path=ppt/ink/ink4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28.934"/>
    </inkml:context>
    <inkml:brush xml:id="br0">
      <inkml:brushProperty name="width" value="0.05" units="cm"/>
      <inkml:brushProperty name="height" value="0.05" units="cm"/>
    </inkml:brush>
  </inkml:definitions>
  <inkml:trace contextRef="#ctx0" brushRef="#br0">1 123 14771,'9'0'510,"17"0"1507,1-1 0,42-7 0,-62 7-1762,0 0 0,0-1 0,-1 0 0,1-1 0,0 1 0,-1-1 0,0-1 1,0 1-1,0-1 0,0 0 0,-1 0 0,1-1 0,-1 1 0,0-1 0,5-6 0,-9 10-210,0 0-1,0 0 0,0 0 1,-1 0-1,1 0 1,0-1-1,0 1 0,-1 0 1,1 0-1,-1 0 0,1-1 1,-1 1-1,1 0 0,-1 0 1,0-1-1,0 1 0,0 0 1,0-1-1,0 1 0,0 0 1,0-1-1,0 1 0,0 0 1,0-1-1,-1 1 0,1 0 1,0-1-1,-1 1 1,0 0-1,1 0 0,-1 0 1,1-1-1,-1 1 0,0 0 1,-1-1-1,0 0-8,0 1 1,-1 0-1,1 0 0,0 0 1,0 0-1,-1 0 0,1 0 1,-1 1-1,1-1 0,-1 1 1,1 0-1,-1 0 0,1 0 1,-1 0-1,1 0 1,-1 0-1,1 1 0,-4 0 1,-3 2-15,1 0 1,0 0 0,0 1 0,0 1 0,1-1-1,-1 1 1,1 0 0,0 1 0,1-1 0,-1 1-1,1 1 1,0-1 0,1 1 0,0 0 0,0 1 0,0-1-1,-7 16 1,9-16-11,0 0 0,0 0-1,0 0 1,1 1 0,0-1-1,0 1 1,1-1 0,0 1-1,0 0 1,1-1 0,0 1 0,0 0-1,1 0 1,0-1 0,0 1-1,1 0 1,0-1 0,0 0-1,1 1 1,5 10 0,-5-14-26,1 1 1,-1-1-1,1 1 0,0-1 1,1 0-1,-1-1 1,1 1-1,-1-1 0,1 0 1,0 0-1,0 0 1,0-1-1,1 0 0,-1 0 1,1 0-1,-1 0 1,1-1-1,-1 0 1,1 0-1,0-1 0,-1 0 1,9 0-1,5-1-203,0-1-1,0-1 1,0-1-1,-1 0 1,25-10-1,-14 2-91</inkml:trace>
</inkml:ink>
</file>

<file path=ppt/ink/ink4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29.943"/>
    </inkml:context>
    <inkml:brush xml:id="br0">
      <inkml:brushProperty name="width" value="0.05" units="cm"/>
      <inkml:brushProperty name="height" value="0.05" units="cm"/>
    </inkml:brush>
  </inkml:definitions>
  <inkml:trace contextRef="#ctx0" brushRef="#br0">1 0 17820,'3'9'531,"-1"-1"-1,1 1 1,-2-1 0,1 1-1,0 17 1,1 8 498,9 46 64,0-1-32,3 107 0,-25-279 1537,2 28-2217,6 47-311,-1-29 55,3 47-127,0 0 1,0-1-1,0 1 1,0 0-1,0 0 1,0 0-1,0-1 0,0 1 1,1 0-1,-1 0 1,0 0-1,0-1 0,0 1 1,0 0-1,0 0 1,0 0-1,0 0 1,0-1-1,0 1 0,1 0 1,-1 0-1,0 0 1,0 0-1,0 0 0,0 0 1,1-1-1,-1 1 1,0 0-1,0 0 1,0 0-1,0 0 0,1 0 1,-1 0-1,0 0 1,0 0-1,0 0 0,1 0 1,8 4-83,11 11-89,-17-12 141,1 0-7,0 0-1,0 0 1,0 0 0,0 0 0,1-1 0,0 0 0,-1 0 0,1 0 0,0 0 0,0-1-1,0 0 1,0 0 0,0 0 0,0 0 0,10-1 0,-8-1 15,0 0 0,-1 0-1,1-1 1,-1 0 0,1 0 0,-1 0 0,0-1 0,0 0-1,0 0 1,11-8 0,-7 2 24,1 0-1,-1 0 0,-1-1 1,1 0-1,-2 0 0,0-1 1,0-1-1,-1 1 1,0-1-1,-1 0 0,7-18 1,-11 22 22,0 0 1,0 0-1,-1 0 0,1-14 1,-2 20-13,0 0 0,-1 0 0,1 0 0,0-1 0,-1 1-1,1 0 1,-1 0 0,1 0 0,-1 0 0,-1-2 0,1 3-4,1 0-1,-1 1 1,1-1-1,-1 0 1,0 1-1,1-1 1,-1 1-1,0-1 1,1 1-1,-1-1 0,0 1 1,1 0-1,-1-1 1,0 1-1,0 0 1,0-1-1,1 1 1,-1 0-1,0 0 1,0 0-1,0 0 1,0 0-1,0 0 1,1 0-1,-1 0 1,-1 0-1,0 1 2,0 0 1,0 0-1,0 0 0,0 0 0,0 0 0,0 0 1,0 1-1,0-1 0,0 1 0,1-1 0,-1 1 0,1 0 1,-1-1-1,1 1 0,0 0 0,-1 0 0,1 0 1,0 0-1,0 0 0,1 0 0,-1 1 0,0-1 1,0 3-1,-2 6 13,0 0 1,1 1-1,0 12 1,0-7-18,2-1 0,0 1 0,1 0 1,1-1-1,5 23 0,-5-33-107,-1-1 0,1 1 0,-1 0 1,2-1-1,-1 0 0,0 1 0,1-1 0,0 0 0,1 0 1,-1 0-1,1-1 0,-1 1 0,2-1 0,-1 0 1,0 0-1,1-1 0,-1 1 0,10 4 0,6-2-244,-1-9-143</inkml:trace>
</inkml:ink>
</file>

<file path=ppt/ink/ink4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1.105"/>
    </inkml:context>
    <inkml:brush xml:id="br0">
      <inkml:brushProperty name="width" value="0.05" units="cm"/>
      <inkml:brushProperty name="height" value="0.05" units="cm"/>
    </inkml:brush>
  </inkml:definitions>
  <inkml:trace contextRef="#ctx0" brushRef="#br0">193 246 14267,'1'-1'280,"0"0"-1,0 1 1,-1-1 0,1 1-1,0-1 1,0 0-1,0 0 1,0 0 0,-1 1-1,1-1 1,0 0-1,-1 0 1,1 0 0,-1 0-1,1 0 1,-1 0 0,1 0-1,-1 0 1,0 0-1,0 0 1,1-1 0,-1-1-1,-1 3-109,1-1 0,-1 0 0,1 0 0,-1 0-1,0 1 1,0-1 0,1 0 0,-1 1 0,0-1 0,0 1 0,0-1-1,0 1 1,1-1 0,-1 1 0,0 0 0,0 0 0,0-1-1,0 1 1,0 0 0,0 0 0,0 0 0,0 0 0,0 0 0,0 0-1,0 0 1,-2 0 0,-5 1-70,0 0-1,0 0 1,0 0 0,0 1-1,1 0 1,-1 1-1,0 0 1,1 0 0,0 0-1,-1 1 1,2 0 0,-1 1-1,0-1 1,1 1-1,0 1 1,0-1 0,0 1-1,1 0 1,0 0 0,0 1-1,-5 8 1,6-9-97,1 0 0,-1 1 1,1-1-1,1 1 0,-1 0 0,1 0 1,0 0-1,1 0 0,0 0 1,0 0-1,0 0 0,1 0 0,0 0 1,0 1-1,1-1 0,0 0 1,0 0-1,1 0 0,0 0 0,0 0 1,0 0-1,1-1 0,0 1 1,5 6-1,-7-10-8,1 0-1,0-1 1,0 1 0,0 0-1,0-1 1,0 1-1,1-1 1,-1 0 0,1 0-1,-1 0 1,1 0 0,0 0-1,0-1 1,0 1 0,0-1-1,0 0 1,0 0 0,0 0-1,0 0 1,0 0 0,1-1-1,-1 0 1,0 1 0,0-1-1,1 0 1,-1-1 0,0 1-1,6-2 1,-3 0-1,0 0 0,0-1 0,-1 1 1,1-1-1,-1-1 0,1 1 0,-1-1 0,0 0 0,-1 0 0,1 0 1,-1-1-1,0 0 0,0 0 0,4-6 0,5-10 31,-2 0 0,-1-1 0,0 1-1,-2-2 1,0 0 0,-2 0 0,5-27 0,-3-2 137,-3 0 1,-1-61 0,-4 107-142,0 1 0,0 0 0,-1-1 0,1 1 1,-3-8-1,3 13-21,0 0 0,0 0 1,0 0-1,0 1 0,0-1 1,0 0-1,0 0 0,0 0 1,0 0-1,0 0 0,0 0 1,0 0-1,0 0 0,0 0 1,0 0-1,0 0 0,0 0 1,-1 1-1,1-1 0,0 0 1,0 0-1,0 0 0,0 0 1,0 0-1,0 0 0,0 0 1,0 0-1,0 0 0,0 0 1,0 0-1,0 0 0,0 0 1,-1 0-1,1 0 0,0 0 1,0 0-1,0 0 0,0 0 1,0 0-1,0 0 0,0 0 1,0 0-1,0 0 0,0 0 1,0 0-1,-1 0 0,1 0 1,0 0-1,0 0 0,0 0 1,0 0-1,0 0 0,0 0 1,0 0-1,0 0 0,0 0 1,0 0-1,0 0 0,0-1 1,0 1-1,0 0 0,-1 0 1,1 0-1,0 0 0,0 0 1,-2 9-2,-2 23-7,2 0 0,1 0 0,1 0 0,2 0 0,1 0 0,1 0 0,10 32 0,-12-56 5,0-1 0,1 0-1,0 0 1,1-1 0,-1 1 0,1-1-1,1 0 1,-1 1 0,1-2 0,10 10 0,-12-12 1,0 0 0,0-1 0,1 0 0,-1 0 0,1 0 0,0 0 0,-1-1 0,1 0 0,0 1 0,0-1 0,0 0 0,0-1 0,0 1 0,0-1 0,0 0 0,0 0 0,0 0 0,0 0 0,0-1 0,0 0 0,7-2 0,-4 1 5,-1 0 0,0-1-1,0 0 1,0-1 0,0 1-1,-1-1 1,1 0 0,-1 0-1,0-1 1,0 1 0,0-1-1,-1 0 1,0-1 0,0 1-1,5-10 1,-4 7 26,-1-1-1,0 0 1,-1 0 0,0 0 0,0 0-1,-1 0 1,0 0 0,-1-1 0,0 1-1,-1-15 1,-3 8 64,3 16-91,0 0 0,0-1 0,0 1 0,0 0 0,0 0 1,-1 0-1,1 0 0,0 0 0,0 0 0,0 0 1,0 0-1,0 0 0,-1 0 0,1-1 0,0 1 0,0 0 1,0 0-1,0 0 0,0 0 0,-1 0 0,1 0 1,0 0-1,0 0 0,0 0 0,0 0 0,-1 0 0,1 1 1,0-1-1,0 0 0,0 0 0,0 0 0,0 0 0,-1 0 1,1 0-1,0 0 0,0 0 0,0 0 0,0 0 1,0 0-1,0 1 0,0-1 0,-1 0 0,1 0 0,0 0 1,-1 2 3,0 0-1,-1 0 1,1 0 0,0 0 0,0 1 0,1-1 0,-1 0 0,0 0 0,1 1 0,-1 3 0,0 2-6,1 1 1,0 0-1,0 0 0,1 0 0,0 0 1,0 0-1,4 12 0,-4-19 0,0 0 1,-1 0-1,1 1 0,0-1 0,0 0 0,0 0 0,0 0 1,0-1-1,1 1 0,-1 0 0,0 0 0,1-1 0,0 1 1,-1 0-1,1-1 0,0 0 0,0 1 0,0-1 0,0 0 1,0 0-1,0 0 0,0 0 0,0 0 0,0-1 0,0 1 1,0-1-1,1 1 0,-1-1 0,0 0 0,0 0 0,1 0 1,-1 0-1,0 0 0,3-1 0,1-1 1,0 0 1,1 0-1,-1-1 0,-1 1 0,1-1 0,0-1 1,-1 1-1,1-1 0,-1 0 0,0 0 0,-1-1 1,1 1-1,6-10 0,0 1 4,-2-1 0,0 0 0,0-1 1,7-18-1,-10 17 12,0-1 0,-2 1 1,4-22-1,-5 25-4,-4 29-16,1 0 0,1 0 0,1 0 0,0 0-1,1 0 1,7 20 0,-8-27-61,1-1-1,0 0 1,1 1 0,0-2-1,0 1 1,9 11 0,-12-18 6,0 1 0,0-1 1,0 1-1,1-1 0,-1 0 0,0 0 1,1 1-1,-1-1 0,1 0 1,0 0-1,-1 0 0,1-1 0,0 1 1,0 0-1,-1-1 0,1 1 1,0-1-1,0 1 0,0-1 0,0 0 1,0 0-1,0 0 0,-1 0 1,1 0-1,0 0 0,0-1 0,0 1 1,0 0-1,0-1 0,-1 0 1,1 1-1,0-1 0,0 0 0,-1 0 1,1 0-1,-1 0 0,3-2 1,18-18-374,-2-4-143</inkml:trace>
</inkml:ink>
</file>

<file path=ppt/ink/ink4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1.739"/>
    </inkml:context>
    <inkml:brush xml:id="br0">
      <inkml:brushProperty name="width" value="0.05" units="cm"/>
      <inkml:brushProperty name="height" value="0.05" units="cm"/>
    </inkml:brush>
  </inkml:definitions>
  <inkml:trace contextRef="#ctx0" brushRef="#br0">194 12 18436,'-1'-2'265,"-1"1"1,0 0-1,0 0 1,1 0-1,-1 0 1,0 0-1,0 1 1,0-1-1,0 0 1,0 1-1,0 0 1,0-1-1,0 1 1,0 0-1,0 0 1,0 0-1,-1 0 1,-3 1-1,3 0-66,-1 1 0,1-1 1,-1 1-1,1-1 0,-1 1 0,1 0 0,0 1 0,0-1 1,-4 5-1,-4 3-10,2 2 0,-1-1 0,2 1 0,-9 14 1,9-12-1,0-1 1,1 1 0,0 0-1,1 1 1,1 0 0,0 0 0,1 0-1,0 0 1,2 1 0,0-1-1,-1 19 1,4-30-161,-1 0-1,0 0 1,1-1-1,0 1 1,0 0 0,0-1-1,0 1 1,1 0-1,-1-1 1,1 0 0,0 1-1,0-1 1,0 0-1,0 0 1,1 0-1,4 4 1,-3-3-46,0-1 0,1 0 1,-1-1-1,1 1 0,0-1 0,0 0 0,0 0 0,0 0 1,0-1-1,10 2 0,-3-1-285,0-2 1,1 1-1,-1-1 1,0-1 0,0-1-1,0 1 1,1-2-1,-2 0 1,22-7-1,-17 3-2,-1-1-1,0-1 1,20-13 0,4-10-462</inkml:trace>
</inkml:ink>
</file>

<file path=ppt/ink/ink4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2.190"/>
    </inkml:context>
    <inkml:brush xml:id="br0">
      <inkml:brushProperty name="width" value="0.05" units="cm"/>
      <inkml:brushProperty name="height" value="0.05" units="cm"/>
    </inkml:brush>
  </inkml:definitions>
  <inkml:trace contextRef="#ctx0" brushRef="#br0">2 110 12611,'0'1'188,"0"1"1,-1-1 0,1 1 0,0-1 0,0 1-1,0-1 1,0 1 0,0 0 0,1-1-1,-1 1 1,0-1 0,1 1 0,-1-1-1,1 1 1,-1-1 0,1 0 0,0 1-1,0-1 1,0 0 0,-1 1 0,1-1 0,0 0-1,1 0 1,-1 0 0,0 0 0,0 0-1,0 0 1,1 0 0,-1 0 0,0 0-1,1-1 1,-1 1 0,1 0 0,-1-1-1,1 1 1,-1-1 0,1 0 0,-1 0 0,1 1-1,-1-1 1,4 0 0,0 0 145,1 0 0,0 0 1,-1-1-1,1 0 0,-1 0 0,1 0 1,-1 0-1,1-1 0,-1 0 1,9-4-1,-7 2-123,-1-1 1,1 0 0,-1 1-1,0-2 1,-1 1-1,1-1 1,5-7-1,-9 10-140,0 0 0,0 0 0,0 0-1,-1-1 1,1 1 0,-1 0 0,0-1-1,0 1 1,0-1 0,0 1 0,0-1-1,-1 1 1,1-1 0,-1 1 0,0-1-1,0 0 1,-2-6 0,2 9-52,0 0 1,0 0-1,-1 0 1,1 0-1,0 0 0,-1 0 1,1-1-1,-1 1 1,1 0-1,-1 1 1,1-1-1,-1 0 1,0 0-1,1 0 0,-1 0 1,0 0-1,0 1 1,0-1-1,0 0 1,0 1-1,0-1 1,0 1-1,0-1 0,0 1 1,0-1-1,0 1 1,0 0-1,0-1 1,0 1-1,0 0 1,0 0-1,0 0 0,0 0 1,0 0-1,-1 0 1,1 0-1,-1 0 1,-1 1 0,1 0 0,-1 0 1,0 0-1,1 0 1,-1 0-1,1 0 0,-1 1 1,1-1-1,-1 1 0,1 0 1,0 0-1,0 0 1,-3 4-1,-2 3-5,1 1 0,1-1-1,0 2 1,0-1 0,1 0-1,0 1 1,1 0 0,0 0 0,1 0-1,0 0 1,0 0 0,1 1 0,1-1-1,0 0 1,1 1 0,0-1 0,0 0-1,1 0 1,6 16 0,-7-23-172,1 0 1,0 0-1,1 0 1,-1-1-1,1 1 1,-1-1-1,1 0 1,0 1-1,0-1 1,1-1-1,-1 1 1,0 0-1,1-1 1,0 0-1,0 0 1,-1 0-1,1 0 0,0 0 1,1-1-1,-1 0 1,0 0-1,0 0 1,0 0-1,1-1 1,-1 0-1,0 1 1,1-2-1,-1 1 1,0 0-1,1-1 1,-1 0-1,0 0 1,0 0-1,0-1 1,8-3-1,17-9-960</inkml:trace>
</inkml:ink>
</file>

<file path=ppt/ink/ink4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2.613"/>
    </inkml:context>
    <inkml:brush xml:id="br0">
      <inkml:brushProperty name="width" value="0.05" units="cm"/>
      <inkml:brushProperty name="height" value="0.05" units="cm"/>
    </inkml:brush>
  </inkml:definitions>
  <inkml:trace contextRef="#ctx0" brushRef="#br0">138 315 18148,'0'-1'130,"0"-1"0,0 1 1,0 0-1,0-1 0,-1 1 1,1-1-1,0 1 0,-1 0 1,1-1-1,0 1 0,-1 0 1,0 0-1,1-1 0,-1 1 0,0 0 1,1 0-1,-1 0 0,0 0 1,0 0-1,0 0 0,0 0 1,0 0-1,0 0 0,0 0 0,-1 0 1,1 1-1,0-1 0,0 1 1,-1-1-1,1 1 0,0-1 1,-1 1-1,1 0 0,0-1 0,-1 1 1,1 0-1,-1 0 0,1 0 1,0 0-1,-1 0 0,1 0 1,0 1-1,-1-1 0,1 0 0,-2 1 1,-1 0-1,-1 0 0,1 0 0,0 1 0,0-1 0,0 1 0,0 0 0,0 0 0,1 1 0,-1-1 0,0 1 0,1 0 0,0-1 0,-5 7 0,2 0-107,2 0 0,-1 1 1,1-1-1,1 1 0,-1 0 1,2 0-1,-1 0 0,2 0 1,-1 1-1,1-1 0,1 1 1,0-1-1,2 15 0,-2-23-18,0 0 0,0 0 0,1 0 0,-1 0 0,1 0 0,-1 0-1,1 0 1,0 0 0,0 0 0,0 0 0,0 0 0,0-1 0,0 1 0,0 0-1,1-1 1,-1 1 0,4 2 0,-4-3 1,1-1 0,-1 1 0,1 0-1,-1-1 1,1 1 0,0-1 0,-1 0 0,1 0 0,0 1-1,-1-1 1,1 0 0,0 0 0,-1-1 0,1 1 0,0 0-1,-1 0 1,3-2 0,5-1 12,-1-1 0,0 1 1,0-2-1,0 1 0,-1-1 0,13-11 0,8-8 86,-1-2 0,-1-1-1,-1 0 1,35-53-1,-48 62-11,-1-1-1,0 0 0,-2-1 0,0 0 0,-1 0 0,-1-1 0,-1 0 0,-1 0 0,3-29 0,-7 46-71,-1 0 1,0 1-1,-1-1 1,1 0-1,0 0 1,-1 1-1,0-1 1,0 1-1,0-1 1,-2-4-1,2 8-15,1-1-1,0 0 0,-1 1 1,1-1-1,-1 0 0,1 1 1,-1-1-1,1 1 0,-1-1 1,1 1-1,-1-1 0,0 1 1,1-1-1,-1 1 0,0 0 1,1-1-1,-1 1 0,0 0 1,0 0-1,-1-1 0,1 1-2,0 1 1,0-1-1,-1 0 0,1 0 0,0 1 0,0-1 0,-1 1 1,1-1-1,0 1 0,0-1 0,0 1 0,0 0 0,0-1 1,0 1-1,0 0 0,-2 2 0,-2 3-4,0 0 0,0 1 0,1-1 0,0 1 1,0 0-1,0 0 0,1 1 0,0-1 0,-3 10 0,-1 12-10,-6 33-1,10-40-58,0 0 0,2 1-1,0-1 1,1 0 0,2 1 0,7 41 0,-7-54-96,1 1 0,0-1 1,1 0-1,0-1 0,0 1 0,1-1 1,0 0-1,1 0 0,0 0 0,0-1 1,1 1-1,0-2 0,1 1 1,-1-1-1,1 0 0,16 10 0,9 1-433</inkml:trace>
</inkml:ink>
</file>

<file path=ppt/ink/ink4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5.191"/>
    </inkml:context>
    <inkml:brush xml:id="br0">
      <inkml:brushProperty name="width" value="0.05" units="cm"/>
      <inkml:brushProperty name="height" value="0.05" units="cm"/>
    </inkml:brush>
  </inkml:definitions>
  <inkml:trace contextRef="#ctx0" brushRef="#br0">4 18 17820,'0'-8'2200,"-3"2"-1400,3 3-383,0 6 1135,3 11-520,3 4-216,2 10-424,-2 1-152,1 10-184,1 3-24,-2 1-40,0-1-96,-4-3-360,1-6-240,-5-10-304,-2-6 760,2-11-168,1-10-192</inkml:trace>
</inkml:ink>
</file>

<file path=ppt/ink/ink4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5.992"/>
    </inkml:context>
    <inkml:brush xml:id="br0">
      <inkml:brushProperty name="width" value="0.05" units="cm"/>
      <inkml:brushProperty name="height" value="0.05" units="cm"/>
    </inkml:brush>
  </inkml:definitions>
  <inkml:trace contextRef="#ctx0" brushRef="#br0">1 1 15803,'1'20'5103,"-1"6"-3998,2 5-373,-1-13-487,0-1-1,1 0 0,0 1 1,8 22-1,-10-39-231,0-1 0,0 1 0,0-1 0,1 1 0,-1 0 0,0-1 1,1 1-1,-1-1 0,0 1 0,1-1 0,-1 1 0,1-1 0,-1 1 0,0-1 0,1 1 0,0-1 0,-1 0 0,1 1 0,-1-1 0,1 0 0,-1 1 0,1-1 0,0 0 0,-1 0 0,1 0 1,-1 1-1,2-1 0,-1 0 7,1-1 1,0 1 0,-1 0 0,1 0 0,-1-1 0,1 1-1,-1-1 1,1 0 0,-1 1 0,1-1 0,1-1-1,6-4 80,-1-1 0,15-14 0,-15 13-25,18-15 76,-9 7-52,0 0 0,2 1-1,0 0 1,38-20 0,-54 33-98,-1 1-1,1-1 1,0 1 0,-1 0 0,1 0-1,0 1 1,-1-1 0,1 0-1,0 1 1,0 0 0,0-1-1,0 1 1,0 0 0,-1 1-1,1-1 1,0 0 0,0 1-1,0 0 1,0-1 0,-1 1-1,1 0 1,0 1 0,-1-1 0,1 0-1,-1 1 1,0-1 0,1 1-1,-1 0 1,0 0 0,0 0-1,0 0 1,0 0 0,0 0-1,0 1 1,-1-1 0,1 0-1,-1 1 1,0-1 0,1 1-1,0 3 1,2 5-3,-4-9 4,1 0 1,-1 0 0,1 1 0,0-1-1,-1 0 1,1 0 0,0 0 0,1 0-1,-1 0 1,0-1 0,0 1 0,1 0-1,-1-1 1,1 1 0,2 1-1,-3-3 3,0 0 0,-1 0-1,1 0 1,0 0 0,0-1-1,0 1 1,0 0 0,-1-1-1,1 1 1,0-1 0,0 1-1,-1-1 1,1 1-1,0-1 1,-1 0 0,1 1-1,0-1 1,0-1 0,15-19 55,-7 10-30,-9 10-27,8-8 18,-1 1 0,1 0 0,1 0 0,16-11 0,-23 17-22,0 1 0,-1 0 0,1 0 0,0 0-1,0 0 1,0 1 0,0-1 0,0 0 0,0 1 0,0-1 0,0 1 0,0 0 0,0 0 0,0 0 0,0 0 0,0 0 0,0 0 0,0 0 0,0 1 0,0-1 0,0 1 0,0-1-1,0 1 1,0 0 0,0 0 0,-1 0 0,1 0 0,0 0 0,-1 0 0,1 0 0,0 1 0,-1-1 0,1 1 0,1 2 0,3 5-8,0 1-1,-1-1 1,0 1 0,-1 0-1,0 1 1,-1-1 0,0 1-1,-1-1 1,0 1 0,0 0-1,-1 0 1,-1 15 0,1-25-22,-1-1 1,0 0-1,0 1 1,0-1-1,0 0 1,0 1-1,0-1 1,0 0-1,0 1 1,0-1-1,0 0 1,-1 1-1,1-1 1,0 0-1,0 1 1,0-1-1,0 0 1,0 1-1,-1-1 1,1 0-1,0 0 1,0 1-1,0-1 1,-1 0-1,1 0 1,0 1-1,0-1 1,-1 0-1,1 0 1,0 0-1,-1 1 1,-8-8-880,-5-17 75,8 8 323</inkml:trace>
</inkml:ink>
</file>

<file path=ppt/ink/ink4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6.458"/>
    </inkml:context>
    <inkml:brush xml:id="br0">
      <inkml:brushProperty name="width" value="0.05" units="cm"/>
      <inkml:brushProperty name="height" value="0.05" units="cm"/>
    </inkml:brush>
  </inkml:definitions>
  <inkml:trace contextRef="#ctx0" brushRef="#br0">25 54 19796,'-8'-20'2153,"3"8"-1393,-1 1-336,6 5 1352,0 1-895,5 7-1482,1 2 753,-12-2-352,-5 1-160</inkml:trace>
</inkml:ink>
</file>

<file path=ppt/ink/ink4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6.948"/>
    </inkml:context>
    <inkml:brush xml:id="br0">
      <inkml:brushProperty name="width" value="0.05" units="cm"/>
      <inkml:brushProperty name="height" value="0.05" units="cm"/>
    </inkml:brush>
  </inkml:definitions>
  <inkml:trace contextRef="#ctx0" brushRef="#br0">11 7 14907,'0'0'123,"0"-1"-1,-1 1 1,1 0-1,0-1 1,0 1-1,0 0 1,-1-1-1,1 1 0,0 0 1,0-1-1,-1 1 1,1 0-1,0 0 1,-1-1-1,1 1 1,0 0-1,-1 0 1,1-1-1,0 1 1,-1 0-1,1 0 1,-1 0-1,1 0 1,0 0-1,-1 0 1,1 0-1,-1-1 0,0 12 2280,7 18 30,-1-16-2159,0-1-1,0 1 1,1-2-1,0 1 0,1 0 1,1-1-1,0-1 1,0 1-1,14 12 0,-19-20-331,1 1-1,0-1 0,0 0 1,0 0-1,0 0 0,0-1 1,1 1-1,-1-1 0,1 0 0,0 0 1,-1-1-1,1 1 0,0-1 1,0 0-1,0 0 0,0-1 0,0 1 1,0-1-1,0-1 0,0 1 1,0 0-1,0-1 0,0 0 0,0 0 1,0-1-1,-1 0 0,9-3 1,-5 0-219,0 0 0,0 0 1,-1-1-1,0 0 1,0 0-1,0-1 1,7-10-1,5-8-471</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9:05.606"/>
    </inkml:context>
    <inkml:brush xml:id="br0">
      <inkml:brushProperty name="width" value="0.05" units="cm"/>
      <inkml:brushProperty name="height" value="0.05" units="cm"/>
    </inkml:brush>
  </inkml:definitions>
  <inkml:trace contextRef="#ctx0" brushRef="#br0">269 62 17364,'3'-2'308,"-1"-1"0,1 0 0,-1 1 0,0-1-1,1 0 1,-1 0 0,0-1 0,-1 1 0,1 0 0,2-7 0,-4 9-231,0 1 0,0-1 0,0 0 1,0 0-1,1 1 0,-1-1 0,0 0 0,0 0 0,0 1 0,-1-1 0,1 0 0,0 1 0,0-1 0,0 0 1,0 1-1,-1-1 0,1 0 0,0 1 0,-1-1 0,1 0 0,0 1 0,-1-1 0,0 0 0,0 0 15,-1 0-1,1 1 1,0-1 0,0 1-1,-1-1 1,1 1-1,-1 0 1,1-1-1,0 1 1,-1 0-1,1 0 1,-1 0-1,1 0 1,-1 0 0,1 0-1,0 0 1,-2 1-1,-7 1 48,0 1-1,0 0 0,1 1 1,-1 0-1,1 0 1,0 1-1,1 0 0,-10 7 1,-8 7-71,-27 27 1,37-32-60,2 1 0,-14 18 0,24-27-12,0-1-1,0 1 1,0 0-1,1 0 1,0 0-1,0 0 1,1 0-1,0 1 1,-3 12-1,5-17-2,0 0 1,0-1-1,0 1 0,1-1 0,-1 1 1,0-1-1,1 1 0,-1-1 0,1 1 1,0-1-1,0 1 0,-1-1 0,1 0 1,0 1-1,0-1 0,0 0 0,0 0 1,0 0-1,1 0 0,-1 0 0,0 0 1,1 0-1,-1 0 0,0 0 0,1-1 1,-1 1-1,1 0 0,-1-1 0,1 1 1,-1-1-1,1 0 0,2 1 0,8 1-51,0 0 0,0 0 0,15-1-1,-17-1 8,37 2-134,-4-1-75,50 7-1,-81-6 206,1 1-1,-1 0 1,1 1-1,-1 0 0,-1 0 1,1 2-1,-1-1 1,17 11-1,-25-13 54,1 0 0,-1 0-1,1 0 1,-1 0 0,0 0-1,0 1 1,0-1 0,-1 1 0,1 0-1,-1 0 1,0 0 0,0 0-1,0 0 1,-1 0 0,0 0 0,1 1-1,0 5 1,-2-6 34,0-1 0,0 1 0,0-1 1,-1 0-1,1 1 0,-1-1 0,0 0 0,0 1 0,0-1 0,0 0 0,0 0 1,-1 0-1,0 0 0,1 0 0,-1 0 0,0 0 0,0 0 0,-1-1 1,1 1-1,0-1 0,-1 0 0,0 0 0,-3 3 0,-4 1 121,-1 0-1,0-1 1,0 0-1,-1-1 0,1 0 1,-1-1-1,0 0 1,-21 2-1,0-2-2,0-1 0,-34-4 0,64 2-180,0 0-100,0 0 1,0 0-1,0 0 1,0-1-1,0 1 1,0-1-1,0 0 1,1 0-1,-1 0 1,-4-2-1,7 3 122,0 0 0,0 0 0,0 0 0,-1 0 0,1 0 0,0 0-1,0 0 1,0 0 0,0 0 0,0 0 0,0 0 0,0 0 0,-1 0 0,1 0 0,0-1 0,0 1 0,0 0 0,0 0 0,0 0-1,0 0 1,0 0 0,0 0 0,0 0 0,0 0 0,0 0 0,-1 0 0,1-1 0,0 1 0,0 0 0,0 0 0,0 0 0,0 0-1,0 0 1,0 0 0,0 0 0,0 0 0,0-1 0,0 1 0,0 0 0,0 0 0,0 0 0,0 0 0,0 0 0,0 0 0,0 0-1,0-1 1,0 1 0,0 0 0,0 0 0,1 0 0,-1 0 0,0 0 0,0 0 0,0 0 0,0 0 0,0 0 0,0-1 0,0 1-1,0 0 1,0 0 0,0 0 0,0 0 0,1 0 0,-1 0 0,0 0 0,0 0 0,0 0 0,9-1-234,-8 1 212,18-1-459</inkml:trace>
</inkml:ink>
</file>

<file path=ppt/ink/ink4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7.397"/>
    </inkml:context>
    <inkml:brush xml:id="br0">
      <inkml:brushProperty name="width" value="0.05" units="cm"/>
      <inkml:brushProperty name="height" value="0.05" units="cm"/>
    </inkml:brush>
  </inkml:definitions>
  <inkml:trace contextRef="#ctx0" brushRef="#br0">174 1 16083,'-2'29'1478,"-2"0"0,0 0-1,-13 41 1,1-3-310,-24 154 478,-15 72-2482,54-288 671,0 0-162,0 0 1,0 0-1,-1 0 1,1 0 0,-1 0-1,-1 0 1,-3 7-1,6-12 277,-1 0 0,1 0-1,0 1 1,0-1 0,0 0 0,0 0-1,0 0 1,0 0 0,0 0-1,0 1 1,-1-1 0,1 0 0,0 0-1,0 0 1,0 0 0,0 0-1,0 0 1,-1 0 0,1 0 0,0 1-1,0-1 1,0 0 0,0 0-1,-1 0 1,1 0 0,0 0 0,0 0-1,0 0 1,0 0 0,-1 0-1,1 0 1,0 0 0,0 0 0,0 0-1,0 0 1,-1-1 0,1 1-1,0 0 1,0 0 0,-5-8-1207,2-12 211,3 19 1009,-3-19-617,3-4 83</inkml:trace>
</inkml:ink>
</file>

<file path=ppt/ink/ink4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7.986"/>
    </inkml:context>
    <inkml:brush xml:id="br0">
      <inkml:brushProperty name="width" value="0.05" units="cm"/>
      <inkml:brushProperty name="height" value="0.05" units="cm"/>
    </inkml:brush>
  </inkml:definitions>
  <inkml:trace contextRef="#ctx0" brushRef="#br0">199 82 14163,'1'-1'258,"0"-1"-1,-1 0 0,1 1 1,-1-1-1,1 0 1,-1 0-1,0 1 1,1-1-1,-1 0 1,0 0-1,0 1 1,0-1-1,-1 0 1,1 0-1,0 0 1,0 1-1,-1-1 1,0 0-1,1 1 1,-2-3-1,1 3-44,0 0-1,0 0 1,0 0 0,0 0-1,-1 0 1,1 0-1,0 0 1,0 0 0,-1 1-1,1-1 1,-1 1 0,1-1-1,-1 1 1,1-1-1,-1 1 1,1 0 0,-1-1-1,-2 1 1,-1 0 22,-1 1 0,0-1 1,1 1-1,-1 0 0,0 0 1,1 0-1,0 1 0,-1 0 1,1 0-1,0 0 0,-8 5 1,4 0-155,0 0 1,0 1-1,1-1 0,0 1 1,0 1-1,1 0 1,-12 19-1,16-23-74,0-1 1,1 1-1,0 0 0,0 1 0,0-1 1,0 0-1,1 1 0,0-1 0,0 1 1,0-1-1,1 1 0,0-1 1,0 1-1,0-1 0,1 1 0,0-1 1,0 1-1,2 6 0,-2-10-5,0 0-1,0 0 1,0 0 0,0 0 0,0 0-1,0-1 1,1 1 0,-1 0-1,1 0 1,-1-1 0,1 1-1,0-1 1,0 0 0,-1 1-1,1-1 1,0 0 0,0 0-1,0 0 1,0 0 0,1-1-1,-1 1 1,0-1 0,0 1-1,0-1 1,0 0 0,1 1-1,-1-1 1,0 0 0,0-1 0,1 1-1,-1 0 1,0-1 0,0 1-1,0-1 1,3 0 0,3-2 3,-1 1 0,1-1 1,-1-1-1,1 1 1,-1-1-1,0-1 1,0 1-1,8-8 1,-5 2 11,0-1 1,-1 0-1,0 0 1,-1 0-1,0-1 1,9-20-1,-13 24 12,0 0 0,-1 0 0,0-1 0,0 0 0,-1 1 0,0-1 0,-1 0 0,0 0 0,0 0 0,-1 0 0,-1-13 0,1 22-27,0 0-1,0 0 1,0-1-1,0 1 1,0 0-1,0 0 1,0 0-1,0 0 1,0-1-1,0 1 1,0 0-1,0 0 1,0 0-1,0 0 1,0-1-1,0 1 1,0 0-1,0 0 1,0 0-1,0 0 1,0 0-1,0-1 1,0 1-1,-1 0 1,1 0-1,0 0 1,0 0-1,0 0 1,0 0-1,0-1 1,0 1-1,-1 0 1,1 0-1,0 0 1,0 0-1,0 0 1,0 0-1,0 0 1,-1 0-1,1 0 1,0 0-1,0 0 1,0 0-1,0 0 1,-1 0-1,1 0 0,0 0 1,0 0 0,-6 8 35,-3 16-12,1 27-34,8-46 6,0 0 0,0 0 0,0-1 0,1 1 0,-1 0-1,1-1 1,0 1 0,3 7 0,-3-11 2,0 1 0,-1-1 0,1 0 0,0 0 0,0 0 0,0 1-1,1-1 1,-1 0 0,0-1 0,0 1 0,0 0 0,1 0 0,-1 0 0,0-1 0,1 1 0,-1-1 0,1 1 0,-1-1 0,1 1 0,-1-1-1,1 0 1,-1 0 0,1 0 0,-1 0 0,1 0 0,-1 0 0,1 0 0,-1 0 0,1-1 0,-1 1 0,1-1 0,2 0 0,2-1-12,0-1 0,0 1 1,0-1-1,0 0 0,-1-1 1,7-4-1,-1-2-45,-1 0 0,0 0 1,-1-1-1,0 0 0,10-18 0,-16 25 18,-3 4 38,0 0-1,0 0 1,0 0-1,1 0 1,-1 0-1,0 0 1,0 0-1,0 0 1,0 0 0,1 0-1,-1 0 1,0 0-1,0 1 1,0-1-1,0 0 1,1 0-1,-1 0 1,0 0-1,0 0 1,0 0-1,0 0 1,0 1-1,0-1 1,0 0 0,1 0-1,-1 0 1,0 0-1,0 0 1,0 1-1,0-1 1,0 0-1,0 0 1,0 0-1,0 1 1,0-1-1,0 0 1,0 0-1,0 0 1,0 0 0,0 1-1,0-1 1,0 0-1,0 0 1,0 0-1,0 0 1,0 1-1,0-1 1,-1 0-1,3 12-15,-4 17-25,1-21 32,0 0 0,1 0 0,0-1 1,0 1-1,1 0 0,0 0 0,0-1 0,3 11 0,-3-17 11,-1-1-1,0 1 1,1-1-1,-1 1 1,0-1-1,1 0 1,-1 1-1,1-1 1,-1 1-1,1-1 0,-1 0 1,1 1-1,-1-1 1,1 0-1,-1 0 1,1 1-1,-1-1 1,1 0-1,0 0 1,-1 0-1,1 0 1,-1 0-1,1 0 1,-1 0-1,1 0 1,0 0-1,-1 0 1,1 0-1,-1 0 1,1 0-1,-1 0 1,1-1-1,0 1 1,-1 0-1,1 0 1,-1-1-1,1 1 1,-1 0-1,1-1 1,0 0-1,21-16-4,-19 15 4,27-25 61,-1-2-1,48-61 0,-63 75-2,-16 18-59,1 0 0,-1 0 0,1 1 0,0-1 0,0 0 0,0 0 0,0 7 0,-1 0-7,-1 1 16,1 0 0,1 1 0,-1-1 0,2 1 0,0-1 0,1 15 0,-1-23-44,1 0 0,-1 0 0,1 1 0,0-1-1,0 0 1,0 0 0,1 0 0,-1 0 0,0 0 0,1-1 0,0 1-1,0 0 1,0-1 0,0 1 0,0-1 0,1 1 0,-1-1 0,0 0-1,1 0 1,0 0 0,0-1 0,-1 1 0,1-1 0,0 1 0,0-1-1,6 2 1,22 3-361,-20-4 157</inkml:trace>
</inkml:ink>
</file>

<file path=ppt/ink/ink4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9.546"/>
    </inkml:context>
    <inkml:brush xml:id="br0">
      <inkml:brushProperty name="width" value="0.05" units="cm"/>
      <inkml:brushProperty name="height" value="0.05" units="cm"/>
    </inkml:brush>
  </inkml:definitions>
  <inkml:trace contextRef="#ctx0" brushRef="#br0">2 60 9218,'-1'-43'4681,"0"26"4945,3 89-9186,3 0 0,14 74 0,-19-144-435,0 0 0,1 0 0,-1 0 1,1-1-1,-1 1 0,1 0 0,-1-1 0,1 1 0,0 0 0,0-1 0,0 1 0,0-1 0,0 1 0,0-1 0,0 1 0,0-1 0,1 0 0,1 2 0,-2-3 4,0 0 0,0 0-1,0 0 1,0 0 0,1 0-1,-1 0 1,0 0-1,0 0 1,0 0 0,0 0-1,0-1 1,0 1 0,0 0-1,1-1 1,-1 1 0,0-1-1,0 1 1,0-1 0,-1 0-1,1 1 1,0-1 0,0 0-1,0 0 1,0 0-1,-1 1 1,1-1 0,0 0-1,0-2 1,44-56 336,-34 43-272,1 0 0,0 0 0,1 1 0,28-24 0,-39 37-75,-1 1 1,1 0 0,0 0-1,0 0 1,-1 0 0,1 0-1,0 0 1,0 0 0,0 0-1,0 1 1,0-1-1,0 1 1,0-1 0,0 1-1,0 0 1,0 0 0,3 0-1,-4 0-1,0 1 0,1-1-1,-1 1 1,0 0-1,1-1 1,-1 1-1,0 0 1,0 0 0,0 0-1,0 0 1,0 0-1,0 0 1,0 0-1,0 0 1,0 0 0,0 0-1,0 0 1,0 3-1,3 6-15,-1 0-1,0 0 1,0 1-1,-1-1 1,1 15-1,0-2 25,-3-23-3,0 0 0,0 1-1,0-1 1,0 0 0,0 0-1,0 1 1,1-1 0,-1 0-1,0 0 1,0 0 0,0 1-1,0-1 1,0 0 0,1 0-1,-1 0 1,0 1 0,0-1-1,0 0 1,1 0 0,-1 0 0,0 0-1,0 0 1,1 0 0,-1 0-1,0 1 1,0-1 0,1 0-1,-1 0 1,0 0 0,0 0-1,1 0 1,-1 0 0,0 0-1,0 0 1,1 0 0,-1 0-1,0-1 1,0 1 0,1 0-1,-1 0 1,0 0 0,0 0 0,1 0-1,-1 0 1,0 0 0,0-1-1,0 1 1,1 0 0,-1 0-1,0 0 1,0 0 0,0-1-1,0 1 1,0 0 0,1 0-1,-1-1 1,10-9 41,8-14 38,-10 11-49,1 0 0,1 1 0,0 1 0,0-1 0,1 2 0,1-1 0,0 2 0,18-13 0,-28 21-31,0 0 0,0 0-1,0-1 1,1 2 0,-1-1 0,0 0-1,1 0 1,-1 1 0,0-1 0,1 1-1,-1 0 1,0-1 0,1 1-1,-1 0 1,1 1 0,-1-1 0,1 0-1,-1 1 1,0-1 0,1 1 0,-1 0-1,0 0 1,0 0 0,0 0-1,1 0 1,-1 0 0,0 0 0,0 1-1,-1-1 1,1 1 0,0 0 0,0-1-1,2 5 1,2 4-7,0 0 0,0 1-1,-1 0 1,0 0 0,4 19 0,3 2 17,-12-32-10,0 1 0,0-1 0,0 0 0,0 0 0,0 0 0,0 0 0,0 1 0,0-1 1,0 0-1,1 0 0,-1 0 0,0 0 0,0 1 0,0-1 0,0 0 0,0 0 0,1 0 0,-1 0 0,0 0 0,0 0 0,0 1 0,0-1 1,1 0-1,-1 0 0,0 0 0,0 0 0,0 0 0,1 0 0,-1 0 0,0 0 0,0 0 0,1 0 0,-1 0 0,0 0 0,0 0 0,0 0 0,1 0 1,-1 0-1,0 0 0,0 0 0,0 0 0,0-1 0,1 1 0,-1 0 0,0 0 0,0 0 0,0 0 0,1 0 0,-1 0 0,0-1 0,0 1 0,0 0 1,0 0-1,0 0 0,0 0 0,0-1 0,1 1 0,-1 0 0,8-12 36,-8 10-32,1 1 0,9-17 61,21-30 1,-28 44-64,1-1 0,-1 1 0,1 0-1,0 1 1,0-1 0,1 1-1,-1-1 1,1 1 0,-1 1 0,1-1-1,10-3 1,-14 5-6,1 1-1,0-1 1,-1 1-1,1 0 1,-1 0-1,1 0 1,0 0-1,-1 0 1,1 0-1,0 0 1,-1 0-1,1 1 1,0-1-1,-1 1 1,1-1-1,-1 1 1,1-1-1,-1 1 1,1 0-1,2 2 1,-2-1-4,1 1 1,0-1-1,-1 1 0,0 0 1,1 0-1,-1 0 0,0 1 1,-1-1-1,3 4 0,-1 3-13,1-1-1,-1 1 1,-1 1-1,1-1 1,0 20-1,-2-21-20,-1-7-15,1 0-1,-1 1 0,0-1 0,0 1 0,0-1 0,0 1 1,-1-1-1,1 0 0,-1 1 0,1-1 0,-2 3 0,2-5 1,0 0 0,0 0 0,-1 1 0,1-1-1,0 0 1,0 0 0,-1 0 0,1 0-1,0 0 1,-1 0 0,1 0 0,0 0-1,-1 1 1,1-1 0,0 0 0,0 0 0,-1 0-1,1 0 1,0 0 0,-1-1 0,1 1-1,0 0 1,-1 0 0,1 0 0,0 0 0,0 0-1,-1 0 1,1 0 0,0-1 0,0 1-1,-1 0 1,1 0 0,0 0 0,0-1 0,-1 1-1,1 0 1,0 0 0,0 0 0,0-1-1,0 1 1,-1 0 0,1-1 0,0 1-1,-11-16-780,9 13 653,-7-11-589</inkml:trace>
</inkml:ink>
</file>

<file path=ppt/ink/ink4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39.991"/>
    </inkml:context>
    <inkml:brush xml:id="br0">
      <inkml:brushProperty name="width" value="0.05" units="cm"/>
      <inkml:brushProperty name="height" value="0.05" units="cm"/>
    </inkml:brush>
  </inkml:definitions>
  <inkml:trace contextRef="#ctx0" brushRef="#br0">6 5 19668,'-6'-3'1625,"6"2"-985,2 1-152,2 3-720,4 0 336,1 2-208,0 1-240</inkml:trace>
</inkml:ink>
</file>

<file path=ppt/ink/ink4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0.491"/>
    </inkml:context>
    <inkml:brush xml:id="br0">
      <inkml:brushProperty name="width" value="0.05" units="cm"/>
      <inkml:brushProperty name="height" value="0.05" units="cm"/>
    </inkml:brush>
  </inkml:definitions>
  <inkml:trace contextRef="#ctx0" brushRef="#br0">0 80 18028,'0'10'2120,"16"181"1425,-1-46-2730,-13-93-463,-2-18 36,2 0-1,10 55 1,-8-83-129,-1-11-135,1-13-35,-4 17-73,23-189 506,-1 16-322,-15 133-188,2 0 0,16-46-1,-22 78-33,0 1-1,1-1 1,0 1-1,0 0 0,1 0 1,8-11-1,-12 18 11,0 0 0,0-1 0,1 1 0,-1 0 0,1 0 0,-1 0 0,0 0 0,1 0 0,0 0 0,-1 1 0,1-1 0,-1 0 0,1 1 0,0-1 0,0 1 0,2-1 0,-2 2-5,0-1 1,0 0-1,0 1 0,0-1 0,0 1 1,0 0-1,0-1 0,0 1 0,0 0 1,0 0-1,0 0 0,0 1 1,-1-1-1,1 0 0,0 1 0,2 2 1,2 3-4,-1 0 1,0 0-1,0 0 1,-1 0 0,0 1-1,0 0 1,-1-1-1,0 2 1,0-1-1,-1 0 1,0 0 0,0 1-1,-1-1 1,1 12-1,-2-12 45,0-1 0,0 1-1,0-1 1,-1 1 0,0-1-1,0 0 1,-1 1 0,0-1-1,-1 0 1,1 0 0,-1 0-1,0-1 1,-1 1 0,0-1-1,0 1 1,-9 9 0,9-13-62,0 0 0,0 0 0,-1 0 0,1-1 0,-1 1 0,1-1 0,-1 0 0,0-1 0,0 1 0,0-1 0,0 0 0,0 0 1,0 0-1,-1-1 0,1 0 0,0 0 0,0 0 0,0-1 0,0 0 0,-1 0 0,1 0 0,0 0 0,0-1 0,1 0 0,-1 0 0,0 0 0,1 0 0,-1-1 1,1 0-1,0 0 0,0 0 0,-5-5 0,0-7-1038,9 14 1042,0 1 0,-1-1-1,1 1 1,0-1 0,0 1 0,0-1-1,-1 1 1,1-1 0,0 0 0,0 1-1,0-1 1,0 1 0,0-1 0,0 1-1,0-1 1,0 0 0,0 1 0,1-1-1,-1 1 1,0-1 0,0 1 0,0-1-1,1 0 1,-1 1 0,0-1 0,1 0-1,12-3-615</inkml:trace>
</inkml:ink>
</file>

<file path=ppt/ink/ink4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1.043"/>
    </inkml:context>
    <inkml:brush xml:id="br0">
      <inkml:brushProperty name="width" value="0.05" units="cm"/>
      <inkml:brushProperty name="height" value="0.05" units="cm"/>
    </inkml:brush>
  </inkml:definitions>
  <inkml:trace contextRef="#ctx0" brushRef="#br0">20 19 16708,'-5'-19'4777,"7"29"-3356,14 138 557,3 12-532,-18-156-1354,3 16 187,-4-19-254,0-1-1,1 1 0,-1 0 1,0-1-1,0 1 1,1 0-1,-1-1 0,0 1 1,1-1-1,-1 1 1,1-1-1,-1 1 0,1 0 1,-1-1-1,1 0 0,-1 1 1,1-1-1,-1 1 1,1-1-1,0 0 0,0 1 1,0-1-11,0 0 0,-1 0 0,1-1 0,-1 1 0,1 0 0,-1 0 0,1-1 0,-1 1 0,1-1 0,-1 1 0,1 0 0,-1-1 0,0 1 0,1-1 0,-1 1 0,1-1 0,-1 1 0,0-1 0,0 1 0,1-1 0,-1 1 0,0-1 0,0 0 0,0 1 0,1-1 0,-1 1 0,0-1 0,0 0 0,0 1 0,0-1 0,0 1 0,0-1 0,0 0 0,-1 0 0,0-26 216,1 26-223,-4-23 103,-2 1 1,0-1 0,-1 1-1,-2 1 1,0-1 0,-25-41-1,35 62-165,6 3 26,12 5 10,-11-3 9,6-1-252,1 0 0,0 0 0,0-2 0,0 0 0,0-1 0,0 0 0,0-1 0,0-1 0,-1 0 0,1-1 0,-1-1-1,0 0 1,16-9 0,4-6-410</inkml:trace>
</inkml:ink>
</file>

<file path=ppt/ink/ink4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2.265"/>
    </inkml:context>
    <inkml:brush xml:id="br0">
      <inkml:brushProperty name="width" value="0.05" units="cm"/>
      <inkml:brushProperty name="height" value="0.05" units="cm"/>
    </inkml:brush>
  </inkml:definitions>
  <inkml:trace contextRef="#ctx0" brushRef="#br0">121 170 16331,'0'-8'829,"0"0"0,0 0 0,0 0 0,-1 1 0,0-1 0,-3-9 0,4 15-687,0 0-1,-1 0 1,1 0 0,-1 0 0,0 0 0,0 1 0,1-1 0,-1 0-1,0 1 1,0-1 0,-1 0 0,1 1 0,0-1 0,0 1-1,-1 0 1,1-1 0,-1 1 0,1 0 0,-1 0 0,0 0 0,1 0-1,-1 0 1,0 0 0,0 1 0,0-1 0,1 1 0,-1-1-1,0 1 1,0-1 0,-3 1 0,3 0-101,0 1-1,0-1 1,0 1 0,0 0-1,0 0 1,0-1 0,0 1 0,0 0-1,1 0 1,-1 1 0,0-1-1,1 0 1,-1 1 0,1-1-1,-1 1 1,1-1 0,0 1-1,-1-1 1,1 1 0,-1 2 0,-2 5 3,-1-1 0,2 1 0,-4 10 0,3-4-32,0 0 1,1 0-1,0 0 0,0 31 1,3-36-13,0 0 1,1 0 0,0-1 0,1 1-1,0 0 1,0-1 0,1 1-1,8 17 1,-10-25 0,-1 0-1,1 0 1,0-1 0,0 1-1,0 0 1,0-1-1,1 1 1,-1-1 0,0 1-1,1-1 1,-1 1 0,1-1-1,0 0 1,-1 0 0,1 0-1,0 0 1,0 0 0,-1 0-1,1 0 1,0-1 0,0 1-1,0-1 1,0 1 0,0-1-1,0 0 1,0 0 0,0 0-1,0 0 1,0 0-1,0 0 1,4-1 0,-3 0 4,0-1-1,0 1 1,0-1 0,0 0 0,0 0 0,0 0 0,0 0 0,-1 0-1,1-1 1,-1 1 0,1-1 0,-1 0 0,0 1 0,0-1-1,-1 0 1,1 0 0,2-6 0,1-4 39,-1-1 1,0 0 0,-1 0-1,0 0 1,-2 0-1,1-17 1,-2-4 268,-5-47-1,5 82-307,0 0-1,0-1 1,0 1-1,0 0 0,0-1 1,1 1-1,-1 0 1,0-1-1,0 1 0,0 0 1,1 0-1,-1-1 0,0 1 1,0 0-1,1 0 1,-1 0-1,0-1 0,0 1 1,1 0-1,-1 0 0,0 0 1,1 0-1,-1 0 1,0-1-1,1 1 0,-1 0 1,0 0-1,1 0 1,-1 0-1,0 0 0,1 0 1,-1 0-1,0 0 0,1 0 1,-1 0-1,0 0 1,1 1-1,-1-1 0,0 0 1,1 0-1,-1 0 0,0 0 1,0 0-1,1 1 1,22 6-42,-16-4 36,111 19-171,-93-20 114,-1 2-1,0 0 1,1 2 0,-2 1 0,1 1 0,23 11-1,-43-17 47,0 0 0,-1 0-1,1 1 1,-1-1-1,0 1 1,0 0-1,0 0 1,0 0 0,0 0-1,-1 0 1,1 1-1,-1-1 1,0 1-1,3 6 1,-3-5 0,-1 0 0,0 1 0,0-1 0,0 0 0,-1 0 0,0 1 1,0-1-1,0 0 0,0 1 0,-1-1 0,-2 7 0,0 2 26,-1 0 0,-1-1 0,0 0 0,-1 0 0,-12 18 0,57-80 401,-26 25-388,-1 0 1,-1 0 0,-1-1-1,-1-1 1,-2 0-1,5-26 1,-12 57-28,-1 1 0,1-1 0,-1 1-1,2 0 1,-1-1 0,1 1 0,-1 0 0,4 9-1,-3-13 2,0 1-1,0 0 0,0-1 0,0 0 0,0 1 0,0-1 1,1 0-1,-1 1 0,1-1 0,0 0 0,0 0 0,-1 0 0,1-1 1,1 1-1,-1 0 0,0-1 0,0 1 0,0-1 0,1 0 1,-1 0-1,1 0 0,-1 0 0,1 0 0,-1 0 0,1-1 0,0 1 1,4-1-1,-1 0 15,-1 0 0,1-1 0,-1 0 1,0 0-1,1 0 0,-1-1 0,0 0 1,0 0-1,0 0 0,0-1 0,0 1 1,-1-1-1,1 0 0,-1 0 0,0-1 1,0 0-1,0 1 0,0-1 0,-1 0 0,1-1 1,3-6-1,3-3 40,-2-1 0,1-1 0,-2 1 0,0-1 0,7-25 0,-13 36-46,1 0 1,-1 1-1,0-1 0,0 0 0,0 0 1,-1 0-1,1 0 0,-1 0 0,-1 0 1,1 0-1,-2-6 0,2 11-9,0 0 1,0-1-1,0 1 1,0-1-1,0 1 0,0-1 1,-1 1-1,1 0 0,0-1 1,0 1-1,-1 0 1,1-1-1,0 1 0,0 0 1,-1-1-1,1 1 1,0 0-1,-1 0 0,1-1 1,-1 1-1,1 0 1,0 0-1,-1-1 0,1 1 1,-1 0-1,1 0 0,0 0 1,-1 0-1,1 0 1,-1 0-1,0 0 0,-13 8 15,-7 21 2,13-13-16,1 0 1,1 1 0,0-1-1,1 2 1,1-1-1,0 0 1,2 1-1,0 0 1,0-1-1,2 1 1,0 0-1,2 0 1,3 23-1,-4-36-8,1 1 0,-1-1 0,1 1-1,0-1 1,0 0 0,1 0 0,-1 0-1,1 0 1,0 0 0,1-1 0,-1 1 0,1-1-1,7 7 1,-8-9-114,0 0-1,0 0 1,0-1 0,0 1-1,0-1 1,0 0 0,0 0 0,0 0-1,0 0 1,1 0 0,-1-1-1,0 1 1,0-1 0,1 0-1,-1 0 1,0-1 0,1 1-1,-1 0 1,0-1 0,0 0 0,1 0-1,-1 0 1,0 0 0,5-3-1,6-7-388,-3-3-159</inkml:trace>
</inkml:ink>
</file>

<file path=ppt/ink/ink4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5.617"/>
    </inkml:context>
    <inkml:brush xml:id="br0">
      <inkml:brushProperty name="width" value="0.05" units="cm"/>
      <inkml:brushProperty name="height" value="0.05" units="cm"/>
    </inkml:brush>
  </inkml:definitions>
  <inkml:trace contextRef="#ctx0" brushRef="#br0">34 59 13203,'2'-6'13234,"-1"-47"-13400,-15 181-69,13-88 228,-1-19 6,1 1 0,1-1 0,1 0-1,6 34 1,-7-58-226,0 0 0,0 1 1,0-1-1,0 0 0,-1 0 1,0 0-1,-1-4 0,-7-5-2605,7 10 2519,1 1 1,0-1-1,-1 0 1,1 1-1,0-1 1,0 0 0,0 0-1,0 0 1,0 0-1,-1-3 1,4 2 88</inkml:trace>
</inkml:ink>
</file>

<file path=ppt/ink/ink4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6.218"/>
    </inkml:context>
    <inkml:brush xml:id="br0">
      <inkml:brushProperty name="width" value="0.05" units="cm"/>
      <inkml:brushProperty name="height" value="0.05" units="cm"/>
    </inkml:brush>
  </inkml:definitions>
  <inkml:trace contextRef="#ctx0" brushRef="#br0">20 60 13963,'-20'-3'4039,"27"8"-460,33 8-1740,-25-11-1631,0-1 0,0 0 0,0-1 0,29-4 0,-37 3-335,0 0 0,0 0 0,0-1-1,0 0 1,0 0 0,-1-1 0,1 0-1,-1 0 1,0-1 0,0 0 0,0 0-1,9-8 1,-4-3-180,-2-3-99</inkml:trace>
</inkml:ink>
</file>

<file path=ppt/ink/ink4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6.699"/>
    </inkml:context>
    <inkml:brush xml:id="br0">
      <inkml:brushProperty name="width" value="0.05" units="cm"/>
      <inkml:brushProperty name="height" value="0.05" units="cm"/>
    </inkml:brush>
  </inkml:definitions>
  <inkml:trace contextRef="#ctx0" brushRef="#br0">3 1 16996,'1'1'77,"0"0"1,-1 0 0,1 0 0,0 0-1,-1 0 1,0 0 0,1 0 0,-1 1-1,1-1 1,-1 0 0,0 0-1,0 0 1,0 1 0,0-1 0,0 0-1,0 0 1,0 1 0,0-1 0,0 0-1,-1 2 1,1 5 125,-7 300 2888,6-307-3052,1 0 0,0 0 0,0 0 0,0 0 0,0 0 0,0-1 0,0 1 0,1 0 0,-1 0 0,0 0 0,0 0 0,1-1 0,-1 1 0,0 0 0,1 0 0,-1 0 0,1-1 0,-1 1 0,1 0 0,-1-1 0,2 2 0,-2-2-14,1 0 1,0 0-1,0 1 1,-1-1-1,1 0 1,0 0-1,-1 0 0,1 0 1,0-1-1,-1 1 1,1 0-1,0 0 1,-1 0-1,1 0 1,0-1-1,-1 1 1,1 0-1,0-1 1,-1 1-1,2-1 1,4-5 103,1 1 0,-1-1 0,8-9 0,-8 8-22,-1 3-54,0-1 0,0 1 0,0 0-1,1 0 1,-1 0 0,1 1-1,0 0 1,0 0 0,0 0-1,8-1 1,-12 3-49,0 1-1,0-1 1,1 1-1,-1 0 1,0 0 0,0 0-1,1 0 1,-1 0-1,0 1 1,0-1-1,1 1 1,-1-1 0,0 1-1,0 0 1,0 0-1,0 0 1,0 0-1,0 0 1,0 0 0,0 1-1,0-1 1,-1 0-1,1 1 1,0 0-1,-1-1 1,1 1 0,-1 0-1,0 0 1,0 0-1,0 0 1,0 0-1,2 4 1,3 9-19,-1 1 0,0 0 0,-1 0 0,-1 1 0,0-1 0,-1 1 0,-1 0 0,-1-1 1,-1 23-1,-2-30-884,-1-22-81,0-22 18,6 6 494,3-2-146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9:07.107"/>
    </inkml:context>
    <inkml:brush xml:id="br0">
      <inkml:brushProperty name="width" value="0.05" units="cm"/>
      <inkml:brushProperty name="height" value="0.05" units="cm"/>
    </inkml:brush>
  </inkml:definitions>
  <inkml:trace contextRef="#ctx0" brushRef="#br0">0 1025 16556,'6'-1'257,"0"0"0,0 0 0,0-1 0,0 0 0,0 0 0,0 0 0,-1-1 0,1 0 0,-1 0 0,0 0 0,0-1 0,5-4 0,6-7 134,-2 0 0,17-22 0,-23 27-55,72-91 1194,72-120 0,-119 165-1333,-2-1 1,-3-1-1,-3-1 1,21-72-1,-46 130-193,9-31 105,6-35-1,-14 59-90,0 0 0,0-1 0,-1 1 0,0 0-1,-1-1 1,1 1 0,-2 0 0,1-1-1,-5-11 1,5 17-15,1 1-1,-1 0 1,0 0-1,0 0 1,-1 0-1,1 0 1,0 0 0,-1 0-1,1 1 1,-1-1-1,1 0 1,-1 1-1,0-1 1,0 1-1,-2-2 1,3 2-2,-1 1 0,1-1 0,-1 1-1,1 0 1,-1-1 0,1 1 0,-1 0 0,1 0 0,-1 0 0,0 0-1,1 0 1,-1 0 0,1 0 0,-1 1 0,1-1 0,-1 1 0,-1 0-1,-2 2 0,0-1-1,1 1 0,0 0 0,-1 1 0,1-1 0,1 1 1,-1-1-1,0 1 0,1 0 0,0 1 0,0-1 0,-3 5 1,-9 21-14,2 0 1,0 1 0,2 1 0,1-1 0,-9 58 0,-9 167-1,28-245 13,-5 671 17,10-628 114,-6-54-129,1 0 1,0 0-1,0 0 1,0 0 0,0 0-1,0-1 1,0 1 0,0 0-1,0 0 1,0 0 0,0 0-1,0 0 1,0 0-1,0 0 1,0-1 0,0 1-1,0 0 1,0 0 0,0 0-1,0 0 1,1 0 0,-1 0-1,0 0 1,0-1-1,0 1 1,0 0 0,0 0-1,0 0 1,0 0 0,0 0-1,0 0 1,0 0-1,0 0 1,1 0 0,-1 0-1,0 0 1,0 0 0,0 0-1,0 0 1,0-1 0,0 1-1,0 0 1,1 0-1,-1 0 1,0 0 0,0 0-1,0 0 1,0 0 0,0 0-1,0 0 1,0 0 0,1 0-1,-1 1 1,0-1-1,0 0 1,0 0 0,0 0-1,0 0 1,0 0 0,0 0-1,0 0 1,1 0 0,-1 0-1,0 0 1,0 0-1,0 0 1,0 0 0,0 1-1,0-1 1,4-13 49,15-107 139,6-197 1,-24 294-188,1-94-71,-1 130 47,2 0 0,-1 0 1,2-1-1,-1 1 0,2-1 0,0 0 1,8 15-1,-12-24 22,1-1 0,-1 1 0,0-1 0,1 0 0,0 1 0,0-1 0,0 0 0,0 0 0,0 0 0,0 0 0,0-1 0,1 1 0,-1-1 0,0 1 0,1-1 0,0 0 0,-1 0 0,1 0 0,0 0 0,-1 0 0,1 0 0,0-1 0,0 0 0,0 1-1,-1-1 1,1 0 0,0 0 0,0-1 0,0 1 0,0-1 0,-1 1 0,1-1 0,0 0 0,-1 0 0,1 0 0,0 0 0,-1-1 0,1 1 0,3-3 0,6-5 25,0 0 0,-1-1 0,0 0-1,-1 0 1,0-2 0,-1 1 0,16-25 0,-10 11-19,-1-1 1,-2 0 0,11-30 0,-19 46-50,-1 3-39,-1 1 1,1-1 0,-1 0-1,-1-1 1,1 1-1,-1 0 1,0-10-1,-11 52-774,0 8 828,3 1-1,-5 83 1,15-110 224,-3-17-193,0 0 1,0 0 0,1 0 0,-1 0 0,0 0-1,0 0 1,0 0 0,1 1 0,-1-1 0,0 0 0,0 0-1,0 0 1,1 0 0,-1 0 0,0 0 0,0 0-1,0-1 1,1 1 0,-1 0 0,0 0 0,0 0-1,0 0 1,1 0 0,-1 0 0,0 0 0,0 0 0,0 0-1,0 0 1,1-1 0,-1 1 0,0 0 0,0 0-1,0 0 1,0 0 0,0-1 0,0 1 0,1 0-1,-1 0 1,0-1 0,2-1-40,-1-1 1,1 1-1,-1-1 0,1 0 1,-1 0-1,0 0 0,0 0 1,0-3-1,1-15-807,0 0 0,-3-28-1,1 44 776,-1-21-562</inkml:trace>
</inkml:ink>
</file>

<file path=ppt/ink/ink4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7.118"/>
    </inkml:context>
    <inkml:brush xml:id="br0">
      <inkml:brushProperty name="width" value="0.05" units="cm"/>
      <inkml:brushProperty name="height" value="0.05" units="cm"/>
    </inkml:brush>
  </inkml:definitions>
  <inkml:trace contextRef="#ctx0" brushRef="#br0">1 182 15307,'10'-6'796,"0"0"1,0-1-1,0 0 0,-1-1 0,12-11 0,37-48 2146,-56 65-2880,0 0 9,1-2 62,0 1 0,-1-1 1,1 1-1,0-1 0,-1 0 1,0 0-1,0 0 0,0 0 1,-1 0-1,2-6 0,-2 9-121,-1 1 1,0 0-1,0-1 0,0 1 0,0 0 0,0-1 0,0 1 1,0 0-1,0-1 0,0 1 0,0 0 0,0-1 0,0 1 0,-1 0 1,1 0-1,0-1 0,0 1 0,0 0 0,0-1 0,0 1 1,-1 0-1,1 0 0,0-1 0,0 1 0,0 0 0,-1 0 1,1-1-1,0 1 0,-1 0 0,1 0 0,0 0 0,0 0 1,-1-1-1,1 1 0,-1 0 0,-13 3 184,-12 14-67,18-9-125,1 1 1,1 0-1,0 0 1,0 1-1,1-1 0,0 1 1,1 0-1,0 1 0,0-1 1,1 1-1,-3 19 0,4-20-13,1 0-1,0 0 1,1 0-1,0 0 1,0 0-1,1 0 1,0 0-1,1 0 0,0-1 1,1 1-1,0 0 1,0-1-1,6 11 1,-7-17-60,0 0 0,0 0 1,0-1-1,0 1 0,0 0 1,1-1-1,-1 1 0,1-1 1,0 0-1,0 0 1,0 0-1,0 0 0,0 0 1,0-1-1,0 1 0,1-1 1,-1 0-1,1 0 0,-1 0 1,1 0-1,-1-1 0,1 0 1,-1 1-1,1-1 0,-1 0 1,6-1-1,14-10-299</inkml:trace>
</inkml:ink>
</file>

<file path=ppt/ink/ink4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7.665"/>
    </inkml:context>
    <inkml:brush xml:id="br0">
      <inkml:brushProperty name="width" value="0.05" units="cm"/>
      <inkml:brushProperty name="height" value="0.05" units="cm"/>
    </inkml:brush>
  </inkml:definitions>
  <inkml:trace contextRef="#ctx0" brushRef="#br0">0 37 12707,'2'-13'2053,"1"-8"-485,-2 18 245,1 11 1624,1 90-609,-3-62-2640,8 61 1,-8-95-180,0-1 0,0 0 0,0 1 1,1-1-1,-1 0 0,0 1 0,1-1 0,-1 0 1,1 0-1,-1 1 0,1-1 0,-1 0 1,1 0-1,0 0 0,0 0 0,0 0 0,0 0 1,-1 0-1,1 0 0,0 0 0,1 0 1,-1 0-1,0-1 0,1 2 0,0-2 5,-1 0 0,1 0-1,0 0 1,-1-1 0,1 1 0,-1 0-1,1-1 1,-1 1 0,1-1-1,-1 0 1,0 1 0,1-1 0,-1 0-1,0 0 1,1 0 0,-1 0 0,0 0-1,0 0 1,0 0 0,2-1-1,50-59 310,-44 49-280,0 0 0,2 0 0,-1 1 0,1 0 0,1 1 0,0 0 0,26-16 0,-36 25-46,0 0 0,0 0-1,0 0 1,0 0 0,0 1 0,0-1-1,0 1 1,0-1 0,0 1-1,0 0 1,0 0 0,0 0 0,0 0-1,0 0 1,0 0 0,0 1 0,0-1-1,0 0 1,0 1 0,0 0-1,0 0 1,0-1 0,0 1 0,0 0-1,-1 0 1,1 1 0,0-1 0,-1 0-1,1 1 1,-1-1 0,1 1-1,-1-1 1,1 1 0,-1-1 0,1 4-1,4 5-17,-1 2-1,0-1 1,0 0-1,-2 1 0,4 13 1,3 10-21,-10-35 42,0 1 0,1-1 0,-1 1 0,0-1 0,0 0 0,0 1 0,1-1-1,-1 1 1,0-1 0,0 0 0,1 1 0,-1-1 0,0 0 0,1 1 0,-1-1 0,0 0 0,1 1 0,-1-1 0,0 0 0,1 0 0,-1 1 0,1-1 0,-1 0 0,1 0 0,-1 0 0,0 0 0,1 0 0,-1 0 0,1 0 0,0 0 0,13-8 5,10-21 10,-24 28-14,5-6-4,9-15 13,21-22 0,-31 39-20,0 1 0,0-1 0,1 1 0,-1 0 0,1 1 0,0-1 0,0 1 0,0 0 0,1 0 0,-1 0 0,7-1 0,-10 3 2,-1 1-1,1 0 0,0 0 1,0 0-1,0 0 1,0 0-1,0 0 0,0 1 1,0-1-1,0 0 1,0 1-1,0 0 1,0-1-1,0 1 0,-1 0 1,1 0-1,0 0 1,-1 0-1,1 0 1,-1 1-1,1-1 0,-1 0 1,1 1-1,-1-1 1,0 1-1,0-1 0,0 1 1,0 0-1,0 0 1,0-1-1,1 5 1,2 2-27,-1 1 1,0-1 0,-1 1 0,1 0-1,0 13 1,-2-11-50,3 37 41,-4-45-20,0-1 1,0 1 0,0-1 0,0 1-1,-1-1 1,1 1 0,-1-1-1,1 1 1,-1-1 0,0 1 0,0-1-1,0 0 1,0 0 0,-3 4-1,4-6 35,-1 0 0,1 0 0,0 1 0,-1-1 0,1 0 0,0 0 0,-1 0 0,1 0 0,-1 1 0,1-1 0,0 0 0,-1 0 0,1 0 0,-1 0 0,1 0 0,-1 0 0,1 0 0,0 0 0,-1 0 0,1 0 0,-1 0 0,1-1 0,-1 1 0,1 0 0,0 0 0,-1 0 0,1 0 0,0-1 0,-1 1 0,1 0 0,0 0 0,-1-1 0,1 1 0,0 0 0,-1-1 0,1 1 0,0 0 0,0-1 0,-1 1 0,1 0-1,0-1 1,0 1 0,0-1 0,-1 0 0,-8-21-255,0-16-166</inkml:trace>
</inkml:ink>
</file>

<file path=ppt/ink/ink4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8.111"/>
    </inkml:context>
    <inkml:brush xml:id="br0">
      <inkml:brushProperty name="width" value="0.05" units="cm"/>
      <inkml:brushProperty name="height" value="0.05" units="cm"/>
    </inkml:brush>
  </inkml:definitions>
  <inkml:trace contextRef="#ctx0" brushRef="#br0">58 1 21093,'-3'5'1448,"-4"-2"-1720,0 0-488,-3 0 984,-7-2-144,3 2-328</inkml:trace>
</inkml:ink>
</file>

<file path=ppt/ink/ink4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8.553"/>
    </inkml:context>
    <inkml:brush xml:id="br0">
      <inkml:brushProperty name="width" value="0.05" units="cm"/>
      <inkml:brushProperty name="height" value="0.05" units="cm"/>
    </inkml:brush>
  </inkml:definitions>
  <inkml:trace contextRef="#ctx0" brushRef="#br0">248 104 16243,'2'-9'609,"0"0"0,0 0 0,-1 0-1,0 0 1,-1-14 0,0 21-469,-1 1 0,1-1 0,0 0 0,-1 0 0,1 0 0,-1 0 0,1 0 0,-1 0 0,0 0 0,0 1 0,0-1 0,0 0 0,0 1 0,-2-3 0,2 4-38,0-1-1,0 0 0,0 0 0,0 1 0,0-1 0,-1 1 0,1-1 0,0 1 0,0 0 0,-1-1 0,1 1 1,0 0-1,-1 0 0,1 0 0,0 0 0,-1 0 0,1 0 0,0 0 0,-1 0 0,1 1 0,0-1 0,-1 0 0,-1 2 1,0-1-38,-1 1 0,1 0 1,-1 0-1,1 0 0,0 0 1,0 0-1,0 1 0,0-1 1,0 1-1,1 0 0,-1 0 1,1 0-1,0 0 0,-3 6 1,-3 5 28,1 0 1,-6 21-1,-2 11 56,3 0 1,1 1-1,-7 78 0,13-52 103,7 124-1,0-168-167,8 37-1,-8-56-60,1 1 0,0-1 0,1 0 0,0 0-1,0 0 1,10 15 0,-13-24-16,0 1-1,0-1 1,0 0 0,0 1-1,0-1 1,0 0 0,0 0-1,0 0 1,0 0 0,1 0-1,-1 0 1,0 0 0,1 0-1,-1-1 1,1 1 0,-1 0-1,1-1 1,-1 1 0,1-1-1,2 1 1,-4-1-3,1 0 1,-1 0-1,1-1 0,-1 1 1,1 0-1,0 0 0,-1 0 0,1-1 1,-1 1-1,0 0 0,1-1 0,-1 1 1,1 0-1,-1-1 0,1 1 1,-1 0-1,0-1 0,1 1 0,-1-1 1,0 1-1,1-2 0,0 0 3,0 1 0,-1-1-1,1 0 1,-1 0 0,0 0 0,1 0-1,-1 0 1,0 0 0,0-2 0,-1-6 7,-1 0 0,1 1 1,-2 0-1,1-1 1,-1 1-1,-5-11 1,-30-54-75,29 57 35,-89-155-308,98 172 334,-1 0-1,1 0 0,0 0 1,0-1-1,0 1 0,0 0 0,0 0 1,-1 0-1,1-1 0,0 1 0,0 0 1,0 0-1,0-1 0,0 1 0,0 0 1,0 0-1,0-1 0,0 1 1,0 0-1,0 0 0,0-1 0,0 1 1,0 0-1,0 0 0,0-1 0,0 1 1,0 0-1,0 0 0,1-1 0,-1 1 1,0 0-1,0 0 0,0 0 1,0-1-1,0 1 0,1 0 0,-1 0 1,0 0-1,0 0 0,0-1 0,1 1 1,-1 0-1,0 0 0,0 0 0,0 0 1,1 0-1,-1 0 0,0 0 1,0-1-1,1 1 0,-1 0 0,0 0 1,0 0-1,1 0 0,-1 0 0,0 0 1,0 0-1,1 0 0,-1 0 1,1 1-1,17 2 24,-15-2-18,15 2-288,0 0-1,0-2 1,0 0-1,0-1 1,0-1-1,0-1 0,0 0 1,0-2-1,-1 0 1,1 0-1,-1-2 1,23-10-1,8-6-414</inkml:trace>
</inkml:ink>
</file>

<file path=ppt/ink/ink4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49.623"/>
    </inkml:context>
    <inkml:brush xml:id="br0">
      <inkml:brushProperty name="width" value="0.05" units="cm"/>
      <inkml:brushProperty name="height" value="0.05" units="cm"/>
    </inkml:brush>
  </inkml:definitions>
  <inkml:trace contextRef="#ctx0" brushRef="#br0">175 50 17532,'0'-2'242,"0"0"0,0 0 0,-1-1 0,1 1 0,-1 0 0,1 0 0,-1 0 0,0 0-1,1 0 1,-1 0 0,0 0 0,0 0 0,-1 0 0,1 1 0,0-1 0,-1 0 0,1 1 0,-1-1 0,1 1 0,-1-1 0,0 1 0,-3-2 0,3 2-164,0 0-1,0 0 0,0 0 1,0 1-1,0-1 1,0 1-1,0-1 1,0 1-1,0 0 1,0 0-1,0 0 0,0 0 1,0 0-1,0 1 1,0-1-1,0 1 1,0-1-1,0 1 1,0 0-1,0-1 1,0 1-1,0 0 0,0 0 1,-2 2-1,-3 3-52,1 1 0,-1-1 0,1 1 0,1 0 1,0 0-1,0 0 0,0 1 0,0 0 0,2 0 0,-5 11 0,0 3-10,1 1 0,-7 37-1,13-58-10,-4 40 45,5-39-42,0 0 1,0-1-1,1 1 1,-1 0-1,1-1 0,-1 1 1,1 0-1,0-1 0,0 1 1,0-1-1,0 0 1,0 1-1,2 2 0,-2-5-1,0 1 0,-1 0 0,1 0 0,0-1 0,0 1-1,-1-1 1,1 1 0,0-1 0,0 1 0,0-1-1,0 1 1,0-1 0,0 0 0,0 1 0,0-1 0,0 0-1,-1 0 1,1 0 0,0 0 0,0 0 0,0 0 0,0 0-1,0 0 1,0 0 0,0 0 0,0 0 0,0-1-1,0 1 1,0 0 0,0-1 0,0 1 0,0-1 0,0 1-1,-1-1 1,1 1 0,0-1 0,0 0 0,-1 1 0,2-2-1,3-2 37,-1 0-1,1-1 1,-1 0-1,6-9 1,-1 0 38,-2 0 0,0 0 1,-1 0-1,0-1 1,-1 0-1,-1-1 0,0 1 1,-1-1-1,-1 1 1,0-1-1,-1 0 0,-1 0 1,-2-19-1,2 34-71,0 1 27,1 1-28,-1 0-1,0 1 1,1-1-1,-1 0 1,1 0-1,-1 1 1,1-1 0,0 0-1,-1 0 1,1 0-1,0 1 1,0-1-1,0 0 1,0 0-1,0 0 1,0-1 0,0 1-1,0 0 1,0 0-1,0-1 1,1 1-1,0 0 1,9 1-7,-1-2 1,0 1 0,1-1-1,-1-1 1,15-2-1,14-1 4,-19 3-15,0 0-1,1 2 0,-1 0 0,1 2 0,33 8 0,-49-10 4,0 0 0,0 1 0,-1 0-1,1 0 1,-1 0 0,1 1-1,-1-1 1,0 1 0,0 0 0,0 0-1,0 1 1,-1-1 0,1 1 0,-1 0-1,0-1 1,0 2 0,0-1-1,-1 0 1,1 0 0,-1 1 0,0 0-1,0-1 1,-1 1 0,0 0 0,1 0-1,-2 0 1,1 0 0,0 10-1,-1-4-2,0 0-1,-1 0 1,-3 12 0,4-18 13,-1-1 1,0 0-1,-1 0 1,1 0-1,-1 0 1,0 0 0,0 0-1,0 0 1,0 0-1,-6 5 1,8-9-3,1 0 0,-1 0 0,0-1 1,0 1-1,0 0 0,0-1 0,0 1 1,0 0-1,0 0 0,-1-1 0,1 1 1,0 0-1,0 0 0,0-1 0,0 1 1,0 0-1,0-1 0,0 1 0,-1 0 1,1 0-1,0 0 0,0-1 0,0 1 0,-1 0 1,1 0-1,0 0 0,0-1 0,0 1 1,-1 0-1,1 0 0,0 0 0,0 0 1,-1 0-1,1 0 0,0-1 0,-1 1 1,1 0-1,0 0 0,0 0 0,-1 0 1,1 0-1,0 0 0,-1 0 0,1 0 0,0 0 1,0 0-1,-1 0 0,1 1 0,0-1 1,-1 0-1,1 0 0,0 0 0,0 0 1,-1 0-1,1 0 0,0 1 0,0-1 1,0 0-1,-1 0 0,1 0 0,0 1 1,0-1-1,0 0 0,-1 0 0,1 1 1,0-1-1,0 0 0,0 0 0,0 1 0,1-25 41,5 5-36,0 0 1,1 0-1,1 0 0,1 1 1,1 0-1,0 1 0,1 0 1,16-18-1,-21 28-11,-1 2 0,1-1-1,0 1 1,1 0 0,-1 0 0,15-7-1,-19 11 0,0 0 0,0 0 1,1 0-1,-1 0 0,0 1 0,0-1 0,1 1 0,-1 0 0,0-1 0,1 1 0,-1 0 0,3 1 0,-3-1 0,-1 0 0,1 1 0,-1-1 0,0 1 0,0 0 0,1-1 0,-1 1 0,0 0-1,0 0 1,0 0 0,0 0 0,0 0 0,0 0 0,0 0 0,0 0 0,0 0 0,0 0 0,0 1-1,-1-1 1,1 0 0,0 3 0,3 8-15,-1 0 0,-1 0-1,0 1 1,0-1 0,-1 0-1,-1 1 1,0-1 0,-3 20 0,1-14 13,2 0 1,1 28 0,-1-45 7,0-1 1,0 0 0,0 0 0,0 1-1,0-1 1,0 0 0,0 0 0,0 1-1,0-1 1,0 0 0,0 0 0,0 1-1,0-1 1,1 0 0,-1 0 0,0 0 0,0 1-1,0-1 1,0 0 0,0 0 0,0 0-1,1 1 1,-1-1 0,0 0 0,0 0-1,0 0 1,0 0 0,1 0 0,-1 1-1,0-1 1,0 0 0,0 0 0,1 0-1,-1 0 1,0 0 0,0 0 0,1 0-1,-1 0 1,0 0 0,0 0 0,1 0-1,-1 0 1,0 0 0,0 0 0,1 0-1,-1 0 1,0 0 0,0 0 0,0 0-1,1 0 1,-1 0 0,0 0 0,0 0-1,1-1 1,-1 1 0,0 0 0,0 0-1,0 0 1,0 0 0,1 0 0,-1-1-1,0 1 1,0 0 0,0 0 0,12-13 29,-12 12-28,37-56 63,-28 42-62,0 0 0,1 1 0,0 0 0,1 1 0,1 0 0,22-19-1,-33 31-8,0 0-1,0 0 1,1 0 0,-1 0-1,0 0 1,0 1-1,1-1 1,-1 1-1,1-1 1,-1 1-1,1-1 1,-1 1-1,0 0 1,1 0-1,-1-1 1,1 1-1,-1 0 1,1 0 0,-1 1-1,1-1 1,-1 0-1,1 0 1,-1 1-1,1-1 1,-1 1-1,0-1 1,1 1-1,-1 0 1,0 0-1,3 1 1,-2 0-6,-1 0 0,1 0 0,0-1-1,-1 2 1,0-1 0,1 0 0,-1 0 0,0 0 0,0 1 0,0-1 0,0 0-1,-1 1 1,1-1 0,-1 1 0,1-1 0,-1 1 0,0 3 0,0-6 12,0 0 0,0 0 1,0 0-1,0 1 0,0-1 0,0 0 1,1 0-1,-1 0 0,0 0 1,0 0-1,0 1 0,0-1 0,0 0 1,0 0-1,0 0 0,0 0 1,1 0-1,-1 0 0,0 0 0,0 0 1,0 1-1,0-1 0,0 0 1,1 0-1,-1 0 0,0 0 0,0 0 1,0 0-1,0 0 0,1 0 1,-1 0-1,0 0 0,0 0 0,0 0 1,0 0-1,0 0 0,1 0 1,-1 0-1,0 0 0,0 0 0,0 0 1,0-1-1,1 1 0,-1 0 0,0 0 1,0 0-1,0 0 0,12-5 29,-4 1-3,-6 4-27,0 0 1,-1 1-1,1-1 1,-1 0-1,1 1 1,-1-1-1,1 1 1,-1-1-1,1 1 1,-1 0-1,0 0 1,1 0-1,-1 0 1,0 0-1,1 0 1,-1 0-1,0 0 1,0 0-1,0 0 1,0 1-1,0-1 1,0 0-1,-1 1 1,1-1-1,0 1 1,-1-1-1,1 1 1,-1-1-1,1 4 1,2 4-5,-1 1 0,0 0 0,0 13 0,-1-10-37,1-3-186,-1 0-1,-1 0 0,0 0 0,0 0 1,-1 0-1,-3 16 0,-1-17-103,4-9 324,1 0 0,0 0 1,0 0-1,-1 0 0,1 0 1,0 0-1,0 0 0,-1 0 1,1 0-1,0 0 0,0 0 1,-1 0-1,1 0 0,0-1 1,0 1-1,0 0 0,-1 0 1,1 0-1,0 0 0,0 0 1,-1-1-1,1 1 1,0 0-1,0 0 0,0 0 1,0-1-1,0 1 0,-1 0 1,1 0-1,0 0 0,0-1 1,0 1-1,0 0 0,0 0 1,0-1-1,0 1 0,0 0 1,0 0-1,0-1 0,0 1 1,0 0-1,0-1 1,-6-20-387</inkml:trace>
</inkml:ink>
</file>

<file path=ppt/ink/ink4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1.420"/>
    </inkml:context>
    <inkml:brush xml:id="br0">
      <inkml:brushProperty name="width" value="0.05" units="cm"/>
      <inkml:brushProperty name="height" value="0.05" units="cm"/>
    </inkml:brush>
  </inkml:definitions>
  <inkml:trace contextRef="#ctx0" brushRef="#br0">203 451 8394,'6'-14'1187,"0"0"0,-2-1 0,1 1 1,-2-1-1,0 0 0,-1 0 0,0 0 1,-1-17-1,-1 30-1044,0 0 0,-1 0 0,1 1 0,0-1 0,0 0 1,-1 1-1,1-1 0,-1 0 0,0 1 0,1-1 0,-1 1 0,0-1 1,0 1-1,0-1 0,0 1 0,0 0 0,0-1 0,-1 1 0,1 0 1,0 0-1,-1 0 0,-1-2 0,0 3-26,1-1 0,0 0 0,0 1 0,-1 0 1,1-1-1,0 1 0,-1 0 0,1 0 0,0 0 0,-1 1 0,1-1 0,0 1 0,-1-1 1,-2 2-1,-5 2 8,0 0 0,1 1 0,0 0 0,0 1 1,0-1-1,-10 10 0,7-4-108,1 0 0,0 1 0,1 0 1,-15 24-1,21-30-15,0 2 1,0-1-1,0 0 1,1 1-1,0-1 1,1 1-1,0 0 1,0 0-1,0 0 1,0 16-1,2-23-1,0 0-1,0 1 0,0-1 0,0 0 1,0 0-1,0 1 0,0-1 0,1 0 0,-1 0 1,0 0-1,1 0 0,-1 1 0,1-1 1,-1 0-1,1 0 0,0 0 0,-1 0 1,1 0-1,0 0 0,0 0 0,0-1 0,0 1 1,-1 0-1,3 1 0,-2-2 1,1 0 0,-1 1 0,1-1-1,-1 0 1,1 0 0,-1 0 0,1 0 0,-1 0 0,1 0-1,-1 0 1,1-1 0,-1 1 0,1-1 0,-1 1-1,1-1 1,1 0 0,5-3 4,0-1 0,-1 1 0,1-1 0,-1-1 0,8-7 0,3-7 11,-1-1-1,0 0 1,-1-1 0,-2-1 0,0-1 0,-2 0 0,18-46-1,-22 56-17,-8 14 1,0 0 1,0 0 0,0 0-1,0 0 1,1 0 0,-1 0 0,0 0-1,0 0 1,0 0 0,0 0-1,1 0 1,-1 0 0,0 1-1,0-1 1,0 0 0,0 0-1,0 0 1,1 0 0,-1 0-1,0 0 1,0 0 0,0 0 0,0 1-1,0-1 1,0 0 0,0 0-1,0 0 1,1 0 0,-1 0-1,0 1 1,0-1 0,0 0-1,0 0 1,0 0 0,0 0-1,0 0 1,0 1 0,0-1 0,0 0-1,0 0 1,0 0 0,0 1-1,2 31-30,-2-22 26,1 7-1,7 91-46,-7-98 48,1 1 0,0-1 0,1 0 0,0 1 0,1-1 0,0-1 0,9 17 0,-12-24 5,0-1 0,0 1-1,1 0 1,-1-1 0,0 1 0,1-1 0,-1 1 0,1-1 0,0 1 0,-1-1 0,1 0-1,0 0 1,0 0 0,-1 0 0,1 0 0,0-1 0,0 1 0,0 0 0,0-1 0,0 1 0,4-1-1,-3 0 7,1-1 0,-1 1 1,0-1-1,0 0 0,0 0 0,0 0 0,0 0 0,0-1 0,0 1 0,0-1 0,0 1 0,3-5 0,5-3 39,-1-1 0,0 0 0,-1 0 0,0-1 0,8-14-1,5-10 136,-2-1 0,-2 0 0,20-55 0,-29 63-61,-1 1 1,-1-1-1,-1 0 0,-2-1 1,2-46-1,-6 73-117,0-1 0,0 1 0,0 0 0,0 0-1,-1 0 1,1 0 0,-1 0 0,1 0 0,-2-2 0,2 3-4,0 1 1,0 0-1,-1-1 0,1 1 1,0 0-1,0-1 0,0 1 0,-1 0 1,1 0-1,0-1 0,-1 1 1,1 0-1,0 0 0,0 0 1,-1-1-1,1 1 0,0 0 1,-1 0-1,1 0 0,0 0 1,-1 0-1,1 0 0,-1 0 1,1 0-1,0 0 0,-1 0 1,1 0-1,0 0 0,-1 0 1,1 0-1,-1 0 0,-1 1-4,0 0 0,0 1-1,1-1 1,-1 0 0,0 1-1,1-1 1,-1 1-1,0 0 1,1 0 0,0 0-1,0-1 1,-1 1 0,1 0-1,0 0 1,-1 3-1,-10 30-18,0 0 0,3 1-1,0 0 1,3 0 0,1 0-1,1 1 1,2 38 0,2-63 31,1-1 0,0 0 1,0 1-1,1-1 1,7 22-1,-8-30-5,0-1 0,0 1 0,0-1 0,0 1-1,0-1 1,1 1 0,-1-1 0,1 0 0,-1 1 0,1-1 0,0 0 0,0 0 0,0 0-1,0-1 1,0 1 0,1 0 0,-1-1 0,0 0 0,1 1 0,-1-1 0,1 0-1,0 0 1,-1 0 0,1-1 0,0 1 0,-1 0 0,1-1 0,0 0 0,0 0 0,3 0-1,-5 0 2,1 0 0,-1 0 0,1 0 0,-1-1 0,1 1 0,-1 0 0,1-1 0,-1 1 0,1-1 0,-1 1 0,0-1 0,1 0 0,-1 0 0,0 0 0,1 0-1,-1 1 1,0-2 0,0 1 0,0 0 0,0 0 0,0 0 0,0 0 0,0-1 0,0-1 0,0 1 1,0-1 1,-1 1-1,1-1 1,-1 0-1,0 0 0,1 1 1,-1-1-1,-1 0 1,1 1-1,0-1 1,-1 0-1,0-4 0,-3-4 7,-1-1 0,1 1-1,-2 0 1,-11-20-1,-7-5 25,0 2-1,-46-50 0,60 76 5,8 12 37,2-2-71,1 0 1,0 0-1,0 0 1,0-1-1,-1 1 1,2 0-1,-1 0 1,0-1-1,3 4 0,4 2-205,0 0 0,1-1-1,-1 1 1,2-1-1,-1-1 1,1 0-1,-1 0 1,1-1 0,1-1-1,14 5 1,16 1-2164,56 5 1,-71-11 1286,-10-1 416,-1 1-35,1-1 1,0 0-1,-1-2 1,1 0-1,-1 0 0,31-6 1,-44 6 734,-1-1 0,0 1 0,0 0 1,0-1-1,0 1 0,0-1 1,0 1-1,0-1 0,0 1 0,0-1 1,-1 0-1,1 1 0,0-1 1,0 0-1,0 0 0,-1 0 0,1 0 1,0-1-1,-1 2 37,1-1 0,-1 0 0,0 1-1,0-1 1,0 1 0,0-1 0,0 0 0,0 1 0,0-1 0,0 0-1,-1 1 1,1-1 0,0 1 0,0-1 0,0 0 0,-1 1 0,1-1 0,0 1-1,-1-1 1,1 1 0,0-1 0,-1 1 0,0-1 0,0-1 72,-1 1 1,1 0 0,-1 0 0,1-1-1,-1 1 1,0 0 0,1 1-1,-1-1 1,0 0 0,0 0-1,0 1 1,0-1 0,0 1 0,0 0-1,0-1 1,0 1 0,1 0-1,-1 0 1,-4 1 0,5-1-153,0 0 0,0 0 0,1 0 0,-1 0 0,0 1 1,0-1-1,0 0 0,0 1 0,0-1 0,1 1 0,-1-1 0,0 1 0,0-1 1,1 1-1,-1 0 0,0-1 0,1 1 0,-1 0 0,1-1 0,-1 1 0,1 0 1,-1 0-1,1 0 0,-1-1 0,1 1 0,0 0 0,-1 0 0,1 0 1,0 0-1,0 1 0,0-2 96,0-1-15,-1 1 0,1-1 0,0 1 0,0-1 0,0 0-1,0 1 1,-1-1 0,1 1 0,0-1 0,0 0 0,0 1 0,0-1 0,1 1 0,-1-1-1,0 0 1,0 1 0,0-1 0,0 1 0,1-1 0,-1 1 0,0-1 0,0 1 0,1-1-1,-1 1 1,0-1 0,1 1 0,-1-1 0,1 1 0,-1-1 0,1 1 0,-1 0 0,0-1-1,1 1 1,-1 0 0,1-1 0,0 1 0,-1 0 0,1 0 0,-1 0 0,1-1 0,-1 1-1,1 0 1,0 0 0,-1 0 0,1 0 0,1 0 0,1-6 2132,-1 2-2150,-6 8 165,3-3-209,1-1 0,0 0-1,0 0 1,0 1 0,0-1-1,0 0 1,-1 0 0,1 0-1,0 0 1,0 1 0,0-1-1,-1 0 1,1 0 0,0 0-1,0 0 1,0 0 0,-1 0-1,1 0 1,0 0 0,0 1 0,-1-1-1,1 0 1,0 0 0,0 0-1,-1 0 1,1 0 0,0 0-1,0 0 1,-1 0 0,1-1-1,0 1 1,0 0 0,-1 0-1,1 0 1,0 0 0,0 0-1,0 0 1,-1 0 0,1 0-1,0-1 1,0 1 0,0 0-1,-1 0 1,1 0 0,0 0-1,0-1 1,0 1 0,0 0-1,0 0 1,-1-1 0,1 1-1,0 0 1,0 0 0,0 0-1,0-1 1,0 1 0,0 0-1,0 0 1,0-1 0,0 1-1,0 0 1,0 0 0,0-1-1,0 1 1,0 0 0,0-1-1,2-19 713,3 12-719,-2 1 1,1-1-1,-1-1 0,0 1 0,2-13 0,-5 64-33,12 290 304,-11-330-265,-1 1 1,1-1-1,0 0 0,-1 1 1,1-1-1,3 6 0,-4-8-15,1-1 0,-1 0-1,0 0 1,0 0-1,0 0 1,0 0 0,0 0-1,0 0 1,0 1-1,0-1 1,0 0-1,0 0 1,1 0 0,-1 0-1,0 0 1,0 0-1,0 0 1,0 0 0,0 0-1,0 0 1,1 0-1,-1 1 1,0-1 0,0 0-1,0 0 1,0 0-1,0 0 1,1 0-1,-1 0 1,0 0 0,0 0-1,0 0 1,0 0-1,0-1 1,1 1 0,-1 0-1,0 0 1,0 0-1,0 0 1,0 0 0,0 0-1,0 0 1,1 0-1,-1 0 1,0 0-1,0 0 1,0-1 0,0 1-1,6-16-301,2-30-880,1-58 0,-7 66 950,2-25-365</inkml:trace>
</inkml:ink>
</file>

<file path=ppt/ink/ink4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1.867"/>
    </inkml:context>
    <inkml:brush xml:id="br0">
      <inkml:brushProperty name="width" value="0.05" units="cm"/>
      <inkml:brushProperty name="height" value="0.05" units="cm"/>
    </inkml:brush>
  </inkml:definitions>
  <inkml:trace contextRef="#ctx0" brushRef="#br0">12 2 18332,'-5'-2'2176,"0"2"-1455,4 0-337,1 4 1360,3-1-800,0 1-296,2 1-720,1 1-400,0 0-624,3 2-216,-1 1 960,1-2-241,5 6-311</inkml:trace>
</inkml:ink>
</file>

<file path=ppt/ink/ink4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2.272"/>
    </inkml:context>
    <inkml:brush xml:id="br0">
      <inkml:brushProperty name="width" value="0.05" units="cm"/>
      <inkml:brushProperty name="height" value="0.05" units="cm"/>
    </inkml:brush>
  </inkml:definitions>
  <inkml:trace contextRef="#ctx0" brushRef="#br0">92 0 15059,'0'0'90,"0"0"-1,1 0 1,-1 0 0,1 0-1,-1 0 1,0 0-1,1 1 1,-1-1-1,0 0 1,1 0 0,-1 0-1,0 1 1,1-1-1,-1 0 1,0 0-1,1 0 1,-1 1 0,0-1-1,1 0 1,-1 1-1,0-1 1,0 0-1,0 1 1,1-1 0,-1 0-1,0 1 1,0-1-1,0 1 1,0-1 0,0 0-1,1 1 1,-1-1-1,0 0 1,0 1-1,0-1 1,0 1 0,0-1-1,0 0 1,-1 1-1,1-1 1,0 1-1,0-1 1,0 0 0,0 1-1,0-1 1,0 0-1,-1 1 1,1-1 0,0 1-1,0-1 1,-1 0-1,1 0 1,0 1-1,0-1 1,-1 0 0,1 1-1,0-1 1,-1 0-1,1 0 1,0 0-1,-1 1 1,0-1 0,-4 7 381,-7 10-81,2 0 0,-1 1 0,2 0 0,1 1 0,0 0 0,1 1 0,1-1 0,1 1 0,1 0 0,1 1 0,-2 39 0,5-59-373,0 0 1,0 0 0,0 0-1,-1 0 1,2 0 0,-1 0-1,0 0 1,0 0 0,0 0-1,0 0 1,1 0 0,-1 0 0,0 0-1,1 0 1,-1 0 0,1 0-1,-1-1 1,1 1 0,-1 0-1,1 0 1,0 0 0,-1-1-1,1 1 1,0 0 0,1 0 0,-1-1-4,0 0 0,0 0 0,1 0 0,-1 0 0,0 0 0,0 0 0,0-1 0,0 1 0,0 0 0,0-1 0,1 1 0,-1-1 0,0 1 0,0-1 1,0 1-1,0-1 0,-1 0 0,2 0 0,8-8 68,-1 0 1,16-19-1,-21 24-50,23-31 104,28-31 61,-49 59-190,1 1 0,-1 0 0,1 1 1,0-1-1,1 1 0,14-7 0,-21 11-7,0 0-1,1 1 0,-1-1 1,0 0-1,0 1 0,1 0 1,-1-1-1,0 1 1,0 0-1,1-1 0,-1 1 1,0 0-1,1 0 1,-1 0-1,0 0 0,1 1 1,-1-1-1,0 0 0,0 0 1,1 1-1,-1-1 1,0 1-1,0-1 0,0 1 1,1-1-1,-1 1 0,0 0 1,0 0-1,0 0 1,0-1-1,0 1 0,0 0 1,0 0-1,-1 0 1,2 2-1,1 3-3,-1 0 1,1 0 0,-1 0-1,-1 1 1,1-1-1,0 8 1,-2-9 1,1 0 0,0 0 0,1 0 0,-1 0 0,3 5-1,-4-10 4,1 1 0,-1-1-1,0 0 1,1 1 0,-1-1 0,0 0-1,1 0 1,-1 1 0,1-1-1,-1 0 1,0 0 0,1 0-1,-1 0 1,1 0 0,-1 0-1,1 0 1,-1 0 0,0 0-1,1 0 1,-1 0 0,1 0-1,-1 0 1,1 0 0,-1 0-1,0 0 1,1 0 0,-1 0-1,1 0 1,-1-1 0,0 1-1,1 0 1,-1 0 0,0-1-1,1 1 1,-1 0 0,0 0-1,1-1 1,-1 1 0,0 0 0,1-1-1,-1 1 1,15-16 8,-15 16-9,23-32 10,-14 18-1,1 0-1,14-14 1,-22 25-10,1 0 0,0 1 0,0-1 0,0 1 1,1-1-1,-1 1 0,1 0 0,-1 0 1,1 1-1,-1-1 0,1 1 0,0 0 0,0 0 1,6-1-1,-8 2-1,0 0 1,0 1-1,1-1 1,-1 1-1,0-1 1,0 1-1,0 0 1,0 0-1,0 0 1,0 0-1,0 0 0,0 0 1,0 0-1,0 1 1,-1-1-1,1 1 1,-1 0-1,1-1 1,-1 1-1,1 0 1,-1 0-1,0 0 1,0-1-1,0 2 1,0-1-1,0 0 1,0 0-1,0 3 1,3 6-6,-1 1 0,0 0 1,2 20-1,-4-26-132,0 1-1,-1 0 0,0 0 1,0 0-1,-3 11 1,6-37-1555,3-7 1223</inkml:trace>
</inkml:ink>
</file>

<file path=ppt/ink/ink4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2.784"/>
    </inkml:context>
    <inkml:brush xml:id="br0">
      <inkml:brushProperty name="width" value="0.05" units="cm"/>
      <inkml:brushProperty name="height" value="0.05" units="cm"/>
    </inkml:brush>
  </inkml:definitions>
  <inkml:trace contextRef="#ctx0" brushRef="#br0">220 56 16820,'1'-1'270,"1"-1"1,0 0 0,-1 0-1,0 0 1,1 0 0,-1 0 0,0 0-1,0 0 1,0 0 0,0-1 0,-1 1-1,1 0 1,-1 0 0,1-1-1,-1 1 1,0 0 0,0-4 0,0 6-176,0-1 0,0 0 1,0 1-1,-1-1 0,1 0 0,0 1 1,-1-1-1,1 0 0,0 1 1,-1-1-1,1 1 0,-1-1 1,1 1-1,-1-1 0,1 1 1,-1-1-1,1 1 0,-1-1 1,0 1-1,1 0 0,-1-1 0,-1 1 1,0-1 26,0 1-1,-1-1 1,1 1 0,0 0 0,-1 0-1,1 0 1,0 0 0,-1 0 0,1 1-1,-4 0 1,-7 2-65,0 1 0,0 1-1,1 0 1,-1 1 0,1 0 0,0 1 0,0 0 0,1 1-1,0 0 1,1 1 0,-1 0 0,2 0 0,-1 1-1,-13 20 1,22-28-57,-1-1-1,1 1 1,0 0-1,0-1 0,0 1 1,1 0-1,-1 0 1,0 0-1,1-1 1,-1 1-1,1 0 1,-1 0-1,1 0 0,0 0 1,0 3-1,0-4 0,1 0-1,-1-1 1,1 1-1,0 0 0,-1 0 1,1 0-1,-1 0 0,1-1 1,0 1-1,0 0 1,0 0-1,-1-1 0,1 1 1,0-1-1,0 1 1,0-1-1,0 1 0,0-1 1,0 0-1,0 1 0,0-1 1,0 0-1,0 0 1,0 0-1,0 1 0,0-1 1,0 0-1,0 0 0,1-1 1,79 0-156,-49 0 18,37 3-1,-60-1 106,0 0-1,1 1 1,-1 0-1,0 0 1,0 1 0,0 0-1,0 1 1,10 6-1,-15-8 32,-1 0-1,0 0 0,0 1 1,0-1-1,0 1 0,0-1 1,-1 1-1,1 0 0,-1 0 1,0 0-1,1 1 0,-2-1 1,1 0-1,0 1 0,-1-1 1,1 1-1,-1 0 0,0-1 0,0 1 1,-1 0-1,1 0 0,-1 0 1,0 0-1,0-1 0,0 1 1,0 0-1,-2 5 0,1-4 48,0 0-1,-1 0 1,0 0-1,0-1 1,0 1-1,0-1 1,-1 1-1,0-1 0,0 0 1,0 0-1,0 0 1,-1-1-1,1 1 1,-1-1-1,0 1 1,0-1-1,0-1 1,-1 1-1,1-1 0,-8 4 1,3-4 54,0 1-1,0-1 1,-1-1 0,1 0-1,-1 0 1,1-1 0,0 0-1,-1 0 1,1-1 0,-16-4-1,13 3-82,0-1-1,1-1 0,0 1 0,0-2 1,0 0-1,0 0 0,1-1 1,-12-8-1,21 13-56,0 1 0,0-1 0,0 0 0,0 0 1,0 0-1,0 0 0,0 0 0,1 0 0,-1 0 0,0 0 1,1 0-1,-1 0 0,0 0 0,0-3 0,1 4-14,0 0-1,0-1 0,0 1 1,0-1-1,0 1 0,1 0 1,-1-1-1,0 1 0,0-1 1,0 1-1,0 0 0,1-1 1,-1 1-1,0 0 0,0-1 1,1 1-1,-1 0 0,0-1 1,1 1-1,-1 0 0,0 0 1,1-1-1,-1 1 1,0 0-1,1 0 0,-1-1 1,0 1-1,1 0 0,5-2-449,0 1 0,1 0-1,-1 0 1,11-1 0,-15 2 515,82-10-1562,-32-1 649</inkml:trace>
</inkml:ink>
</file>

<file path=ppt/ink/ink4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3.313"/>
    </inkml:context>
    <inkml:brush xml:id="br0">
      <inkml:brushProperty name="width" value="0.05" units="cm"/>
      <inkml:brushProperty name="height" value="0.05" units="cm"/>
    </inkml:brush>
  </inkml:definitions>
  <inkml:trace contextRef="#ctx0" brushRef="#br0">99 32 17636,'-4'0'201,"-1"0"1,1 1 0,0-1-1,0 1 1,0 0 0,0 0 0,1 0-1,-1 1 1,0-1 0,0 1-1,1 0 1,-1 0 0,1 0-1,-1 1 1,1-1 0,0 1-1,0-1 1,0 1 0,0 0-1,1 1 1,-1-1 0,-2 5-1,3-4-139,-1 1-1,1-1 1,0 1-1,1 0 1,-1 0-1,1 0 1,0 0-1,0 0 1,1 1-1,-1-1 1,1 0-1,0 0 1,1 0-1,-1 0 1,1 1-1,0-1 1,2 6-1,-3-9-39,1 0 1,0 0-1,-1 0 0,1 0 1,0 0-1,0-1 0,0 1 1,0 0-1,0-1 1,0 1-1,0-1 0,1 1 1,-1-1-1,1 1 0,-1-1 1,1 0-1,-1 0 0,1 0 1,0 0-1,-1 0 0,1 0 1,2 1-1,-1-2 12,0 0 0,0 0 0,0 0 0,0 0 0,0 0 0,0 0 0,-1-1 0,1 1 0,0-1 0,0 0 0,0 0 0,-1 0 0,5-2 0,5-4 95,0-1-1,0 0 1,-1-1 0,20-19 0,-6 0 16,-1-1 0,32-51 1,-56 80-146,0 0 1,1 0 0,-1 0-1,0-1 1,0 1-1,0 0 1,0 0 0,0 0-1,0-1 1,0 1-1,0 0 1,0 0 0,0 0-1,1-1 1,-1 1-1,0 0 1,0 0-1,0 0 1,0 0 0,0 0-1,1-1 1,-1 1-1,0 0 1,0 0 0,0 0-1,1 0 1,-1 0-1,0 0 1,0 0 0,0 0-1,1 0 1,-1 0-1,0 0 1,0-1 0,1 1-1,-1 0 1,0 1-1,0-1 1,0 0 0,1 0-1,-1 0 1,0 0-1,1 0 1,0 12 12,-6 31 4,4-34-5,-4 28 60,2-1 1,2 0-1,2 1 0,1-1 1,1 0-1,3 1 1,0-2-1,3 1 1,13 35-1,14 50 206,-32-103-243,-1 0-1,-1 0 1,0 0-1,-3 35 1,1-48-27,-1 0 0,1 0 0,-1 0 1,-1-1-1,1 1 0,-1 0 0,1-1 0,-1 1 1,-1-1-1,1 0 0,-1 1 0,1-1 0,-1 0 1,0-1-1,-1 1 0,1 0 0,0-1 1,-1 0-1,-7 5 0,7-6 3,0 0 0,0 0 1,0-1-1,0 1 0,0-1 0,-1 0 1,1 0-1,0-1 0,-1 1 0,1-1 1,0 0-1,-1 0 0,1-1 0,0 1 1,0-1-1,-1 0 0,1 0 0,0 0 0,0-1 1,0 1-1,0-1 0,-7-4 0,2 0 6,0 0 0,1-1 0,-1 0-1,2 0 1,-1-1 0,1 0 0,0 0-1,0-1 1,1 0 0,0 0 0,1-1-1,0 1 1,1-1 0,0 0 0,0 0-1,-3-14 1,5 13-63,-1-1 0,1 1 0,1-1-1,0 0 1,1 1 0,0-1 0,1 0 0,0 0-1,1 1 1,0-1 0,1 1 0,0 0 0,1 0 0,10-21-1,26-31-1462,-26 43 882,23-44 0,-17 19-9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9:07.497"/>
    </inkml:context>
    <inkml:brush xml:id="br0">
      <inkml:brushProperty name="width" value="0.05" units="cm"/>
      <inkml:brushProperty name="height" value="0.05" units="cm"/>
    </inkml:brush>
  </inkml:definitions>
  <inkml:trace contextRef="#ctx0" brushRef="#br0">149 31 16219,'5'-5'552,"0"1"-1,0 0 0,1 0 0,8-5 0,-12 9-440,-1-1 1,1 0 0,-1 1-1,1-1 1,-1 1-1,1-1 1,0 1-1,-1 0 1,1 0 0,0-1-1,1 2 1,-2-1-18,-1 0 0,1 0 0,0 0 1,-1 0-1,1 1 0,0-1 0,-1 0 0,1 1 1,-1-1-1,1 1 0,0-1 0,-1 0 0,1 1 1,-1-1-1,0 1 0,1-1 0,-1 1 0,1 0 1,-1-1-1,0 1 0,1-1 0,-1 1 1,0 0-1,0-1 0,1 1 0,-1 0 0,0 0 1,1 4 74,0 1 0,-1-1 0,0 0 0,0 0 0,0 1 0,0-1 0,-1 0 0,-2 8 0,-15 44 139,12-40-201,-15 42-91,-4-2 0,-1 0 0,-42 64 0,65-115-39,-1-1 0,1 0-1,-1 0 1,0 0 0,0-1 0,-8 7-1,12-11 26,0 0 1,0 1-1,-1-1 0,1 0 0,0 0 0,-1 0 0,1 0 0,0 0 1,0 0-1,-1 1 0,1-1 0,0 0 0,-1 0 0,1 0 1,0 0-1,-1 0 0,1 0 0,0 0 0,-1 0 0,1 0 0,0 0 1,0 0-1,-1-1 0,1 1 0,0 0 0,-1 0 0,1 0 1,0 0-1,0 0 0,-1-1 0,1 1 0,0 0 0,0 0 0,-1 0 1,1-1-1,0 1 0,0 0 0,-1-1 0,-3-12-120,1-16-32</inkml:trace>
</inkml:ink>
</file>

<file path=ppt/ink/ink4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3.828"/>
    </inkml:context>
    <inkml:brush xml:id="br0">
      <inkml:brushProperty name="width" value="0.05" units="cm"/>
      <inkml:brushProperty name="height" value="0.05" units="cm"/>
    </inkml:brush>
  </inkml:definitions>
  <inkml:trace contextRef="#ctx0" brushRef="#br0">255 32 17140,'-1'-2'257,"0"0"0,0 0 0,0 0 0,-1 0 1,1 0-1,-1 0 0,0 0 0,0 0 0,1 1 1,-1-1-1,0 1 0,0-1 0,0 1 0,-1 0 1,1 0-1,0 0 0,-5-1 0,4 1-85,-1 1 0,1 0 0,-1 0 1,1 0-1,0 0 0,-1 1 0,1 0 0,-1-1 0,1 1 0,0 0 0,0 1 0,-5 1 0,-11 6-2,1 1-1,1 1 1,0 0 0,1 1-1,0 1 1,0 0-1,2 1 1,-20 23-1,34-36-169,0-1 1,-1 0-1,1 1 0,0-1 1,-1 0-1,1 1 0,0-1 0,0 1 1,-1-1-1,1 0 0,0 1 1,0-1-1,0 1 0,0-1 1,0 1-1,0-1 0,-1 0 0,1 1 1,0-1-1,0 1 0,0-1 1,0 1-1,1-1 0,-1 1 0,0-1 1,0 0-1,0 1 0,0-1 1,0 1-1,1-1 0,-1 0 0,0 1 1,0-1-1,0 1 0,1-1 1,-1 0-1,0 1 0,1-1 1,-1 0-1,0 0 0,1 1 0,-1-1 1,0 0-1,1 0 0,-1 1 1,1-1-1,-1 0 0,0 0 0,1 0 1,-1 0-1,1 0 0,-1 1 1,1-1-1,-1 0 0,1 0 1,30 2-17,-26-2 10,75-3-157,-45 1 4,1 1 0,55 7 0,-85-5 134,-1 0 1,0 0-1,0 0 0,0 1 1,0 0-1,0 0 1,0 0-1,5 4 1,-9-5 27,0 0 0,1 0 0,-1-1 0,0 1 0,0 1 0,0-1 0,0 0 0,0 0 0,-1 0 0,1 0 0,0 1 0,0-1 0,-1 0 0,1 1 0,-1-1 0,1 1 0,-1-1 0,1 0 0,-1 1 0,0-1 0,0 1 0,0-1 0,0 1 0,0-1 0,0 1 0,0-1 0,0 1 0,-1-1 0,1 1 0,-1-1 0,1 0 0,-1 1 0,0 1 0,-2 2 48,-1 1 0,1-1 1,-1 0-1,0 0 0,0-1 0,-1 1 0,1-1 1,-1 0-1,0 0 0,0 0 0,-1-1 0,1 0 0,-10 4 1,-2 1 114,-1-1 1,-1-1-1,-20 5 1,23-8-51,1 0 0,-29 1-1,40-4-184,0 0-1,0 0 0,0 0 0,0-1 0,0 1 1,0-1-1,0 0 0,0 0 0,1 0 1,-1 0-1,0-1 0,0 0 0,1 0 0,-1 0 1,1 0-1,-4-3 0,5 3-3,1 0 0,0 1 0,0-1-1,0 0 1,0 0 0,1 0 0,-1 0 0,0 0 0,1 0 0,-1 0-1,1 0 1,0-1 0,0 1 0,0 0 0,0 0 0,0 0 0,0 0-1,0 0 1,1 0 0,-1 0 0,1 0 0,-1 0 0,1 0 0,0 0-1,2-3 1,14-22-556</inkml:trace>
</inkml:ink>
</file>

<file path=ppt/ink/ink4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4.885"/>
    </inkml:context>
    <inkml:brush xml:id="br0">
      <inkml:brushProperty name="width" value="0.05" units="cm"/>
      <inkml:brushProperty name="height" value="0.05" units="cm"/>
    </inkml:brush>
  </inkml:definitions>
  <inkml:trace contextRef="#ctx0" brushRef="#br0">67 0 18324,'-19'167'4713,"9"-56"-3443,5 164-1,8-268-989,0-9-146,-2-16-26,0 0 1,0 1-1,-2-1 1,-3-24-1,1 16-42,2 1-24,0 10-36,0-1-1,0 1 1,-2 0 0,0-1 0,0 1 0,-2 1 0,-5-15 0,10 28-6,0 1 0,0 0 0,0 0-1,0 0 1,0 0 0,0 0 0,0 0 0,0 0 0,0-1-1,0 1 1,0 0 0,0 0 0,0 0 0,0 0 0,0 0 0,0 0-1,0 0 1,0-1 0,0 1 0,0 0 0,0 0 0,0 0-1,-1 0 1,1 0 0,0 0 0,0 0 0,0 0 0,0 0 0,0 0-1,0-1 1,0 1 0,0 0 0,0 0 0,0 0 0,-1 0-1,1 0 1,0 0 0,0 0 0,0 0 0,0 0 0,0 0 0,0 0-1,0 0 1,-1 0 0,1 0 0,0 0 0,0 0 0,0 0-1,0 0 1,0 0 0,0 0 0,0 0 0,-1 0 0,1 0 0,0 0-1,0 0 1,0 1 0,0-1 0,0 0 0,0 0 0,0 0-1,0 0 1,-1 0 0,0 11-14,4 16-3,-2-22 17,1-1 0,0 0-1,0 0 1,0 0 0,0 0 0,0 0 0,1-1 0,0 1 0,0 0 0,0-1 0,0 0 0,0 0 0,6 4-1,-2-2 1,0-1 0,0 0-1,1-1 1,-1 1 0,1-1-1,0-1 1,8 2 0,1 0-1,1-2 1,-1 0-1,1-1 0,0-1 1,0 0-1,23-4 1,-31 2 1,-1-1 1,1 1-1,0-1 0,-1-1 1,0 0-1,0 0 1,0-1-1,0 0 1,13-11-1,-19 14 0,0 0-1,0-1 1,0 1-1,-1-1 1,1 0-1,-1 0 1,0 0 0,1 0-1,-1 0 1,-1-1-1,1 1 1,0 0-1,-1-1 1,0 1-1,0-1 1,0 0 0,0 1-1,0-1 1,-1 0-1,0 0 1,0 1-1,0-1 1,0 0 0,0 0-1,-1 0 1,1 1-1,-1-1 1,-2-5-1,2 7 0,1 0-1,-1 0 1,1 1-1,-1-1 0,0 0 1,0 0-1,0 1 1,0-1-1,0 1 0,0-1 1,-1 1-1,1-1 1,0 1-1,-1 0 0,1 0 1,-1-1-1,1 1 1,-1 0-1,1 0 1,-1 1-1,0-1 0,0 0 1,1 1-1,-1-1 1,0 1-1,0-1 0,0 1 1,0 0-1,0 0 1,0-1-1,1 1 0,-1 1 1,0-1-1,0 0 1,0 0-1,0 1 0,0-1 1,-2 2-1,-1 0-3,0 1 0,0 0 0,0 0 0,0 0-1,1 0 1,0 1 0,-1-1 0,1 1 0,1 1 0,-1-1-1,0 0 1,-3 7 0,-1 3-3,0 1 1,1-1-1,1 2 0,-8 27 0,12-33 5,0 0-1,0 0 0,1 0 1,0 1-1,0-1 1,1 0-1,1 1 0,3 17 1,-4-26 2,0 1 1,1-1 0,-1 0-1,1 0 1,0 1 0,0-1-1,-1 0 1,1 0 0,1 0 0,-1 0-1,0 0 1,0 0 0,1-1-1,-1 1 1,1 0 0,-1-1-1,1 1 1,0-1 0,0 1-1,0-1 1,0 0 0,0 0-1,0 0 1,0 0 0,0 0 0,0 0-1,0 0 1,0-1 0,1 1-1,-1-1 1,0 0 0,1 0-1,-1 0 1,0 0 0,0 0-1,5-1 1,3-1 4,-1-1 0,1-1 0,-1 0 0,0 0 0,0-1 0,0 0 0,-1 0 1,10-8-1,63-57 18,-73 62-21,40-42 6,-33 34-5,1 0-1,0 0 1,1 2-1,24-17 1,-40 30-4,0 0 1,1 0-1,-1 0 1,0 1-1,0-1 0,1 1 1,-1-1-1,0 1 1,1 0-1,-1-1 0,0 1 1,1 0-1,-1 0 1,1 0-1,-1 0 0,1 0 1,0 0-1,-1 0 1,0 1 0,-1-1 0,1 1-1,0-1 1,-1 1 0,1-1 0,0 1 0,-1-1-1,1 1 1,-1-1 0,1 1 0,-1 0 0,0-1-1,1 1 1,-1 0 0,0-1 0,1 1 0,-1 0-1,0 0 1,0-1 0,1 1 0,-1 1-1,0 5 7,1 0-1,-1 0 0,0 0 1,-1 1-1,-1 7 0,0-7 12,-9 73 285,11-81-296,0 0 0,0 0 0,0 0 0,0 0 0,0 0 0,0 1 0,-1-1 0,1 0 0,0 0 0,0 0 0,0 0 0,0 1 0,0-1 0,0 0 0,0 0 0,0 0 0,0 1 0,0-1 0,0 0 0,0 0 0,0 0 0,0 0 0,0 1 0,0-1 0,0 0 0,0 0 0,1 0 0,-1 0 0,0 1 0,0-1 0,0 0 0,0 0 0,0 0 0,0 0 0,0 1 0,1-1 0,-1 0 0,0 0 0,0 0 0,0 0 0,0 0 0,0 0 0,1 0 0,-1 0 0,0 0 0,0 1 0,0-1 0,1 0 0,8-8 126,9-14-6,-18 21-120,14-19 92,23-24 1,-33 40-100,0 0-1,0 0 0,0 0 1,0 1-1,1-1 0,0 1 0,-1 0 1,1 1-1,0-1 0,1 1 1,-1 0-1,6-2 0,-9 4-2,-1 0 1,1-1-1,-1 1 0,1 0 0,-1 0 0,1 0 1,-1 0-1,1 1 0,-1-1 0,1 0 0,-1 1 0,1-1 1,-1 0-1,1 1 0,-1 0 0,0-1 0,1 1 1,-1 0-1,0 0 0,0 0 0,0 0 0,1 0 1,0 1-1,0 1-4,-1-1 1,1 1 0,-1 0 0,1 0-1,-1 0 1,0 0 0,0 0 0,0 0-1,0 0 1,0 5 0,0 7-21,-1 1 1,0-1-1,-3 24 1,3-37 24,-4 20-6,2-16 15,1-1 1,0 1 0,1 0-1,-1 0 1,2 11 0,-1-17-6,0 0 0,0 0 1,0 1-1,0-1 0,0 0 0,0 0 0,1 0 1,-1 0-1,0 0 0,0 0 0,0 1 0,0-1 1,0 0-1,1 0 0,-1 0 0,0 0 1,0 0-1,0 0 0,0 0 0,1 0 0,-1 0 1,0 0-1,0 0 0,0 0 0,0 0 1,1 0-1,-1 0 0,0 0 0,0 0 0,0 0 1,1 0-1,-1 0 0,0 0 0,0 0 0,0 0 1,0 0-1,0 0 0,1-1 0,-1 1 1,0 0-1,0 0 0,0 0 0,0 0 0,1 0 1,8-7 22,5-7 25,20-24 1,-27 29-62,0 1 0,0 0 0,1 0 1,0 0-1,0 1 0,1 0 0,-1 0 0,2 1 1,-1 0-1,14-5 0,-21 10 2,0 0 0,0 0 0,0 1 0,0-1 0,0 1 0,1 0 0,-1 0 0,0 0 0,0 0 0,0 0 0,0 0 0,0 0 0,1 1 0,-1-1 0,0 1 0,0-1 0,0 1 0,0 0 1,0 0-1,0 0 0,-1 0 0,1 0 0,0 0 0,0 1 0,-1-1 0,1 1 0,-1-1 0,1 1 0,-1-1 0,0 1 0,1 0 0,-1 0 0,0 0 0,0-1 0,0 1 0,0 0 0,-1 0 0,2 5 0,1 4-29,0 1-1,-1 1 1,0-1-1,-1 0 1,0 18-1,-2-4-211,0-1-1,-2 0 0,-11 50 1,14-75 245,0 0 0,0 0 0,0 0 1,0 0-1,0 0 0,0 0 0,0 0 1,0 0-1,0 0 0,0 0 1,0 1-1,-1-1 0,1 0 0,0 0 1,0 0-1,0 0 0,0 0 0,0 0 1,0 0-1,0 0 0,0 0 1,0 0-1,0 0 0,-1 0 0,1 0 1,0 0-1,0 0 0,0 0 0,0 0 1,0 0-1,0 0 0,0 0 1,0 0-1,0 0 0,0 0 0,-1 0 1,1 0-1,0 0 0,0 0 0,0 0 1,0 0-1,0 0 0,0 0 1,0 0-1,0 0 0,0-1 0,0 1 1,0 0-1,0 0 0,-1 0 0,1 0 1,0 0-1,0 0 0,0 0 1,0 0-1,0 0 0,0 0 0,0 0 1,0-1-1,0 1 0,0 0 0,0 0 1,0 0-1,-4-7-94,-1-14-174</inkml:trace>
</inkml:ink>
</file>

<file path=ppt/ink/ink4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6.395"/>
    </inkml:context>
    <inkml:brush xml:id="br0">
      <inkml:brushProperty name="width" value="0.05" units="cm"/>
      <inkml:brushProperty name="height" value="0.05" units="cm"/>
    </inkml:brush>
  </inkml:definitions>
  <inkml:trace contextRef="#ctx0" brushRef="#br0">0 0 12027,'1'13'2592,"0"-1"0,4 21 0,19 52-435,-19-70-1611,0 4-209,-3-10-213,0 0 0,1-1 0,0 1 1,0-1-1,1 0 0,0 0 0,0-1 1,1 1-1,10 12 0,-14-19-105,0 0-1,0-1 0,0 1 1,1 0-1,-1-1 0,0 1 1,0-1-1,1 1 1,-1-1-1,0 0 0,1 1 1,-1-1-1,0 0 0,1 0 1,-1 0-1,1 0 1,-1 0-1,0-1 0,1 1 1,-1 0-1,0-1 0,1 1 1,-1 0-1,0-1 1,0 0-1,1 1 0,-1-1 1,0 0-1,0 1 0,0-1 1,0 0-1,2-2 1,4-4 47,1 0 0,-1-1 0,9-11 0,-6 7 22,1 0-12,0-2-19,1 1 1,1 0 0,0 1-1,17-12 1,-27 22-56,0 0 1,-1 0 0,1 0-1,0 1 1,0-1-1,0 1 1,0 0-1,0 0 1,0 0-1,1 0 1,-1 0-1,0 1 1,0-1-1,1 1 1,-1 0 0,0 0-1,0 0 1,1 1-1,-1-1 1,0 1-1,0 0 1,0 0-1,0 0 1,0 0-1,0 0 1,0 1 0,0-1-1,0 1 1,4 3-1,-1 1-5,0 1 0,0-1 0,0 1 0,-1 0 0,0 1 0,7 14 0,-7-12 9,1 0-1,12 15 1,-18-24-5,1-1 0,-1 1 0,0-1 0,1 0 0,-1 1 0,1-1 0,-1 0 0,0 1 0,1-1 0,-1 0 0,1 0 0,-1 0 0,1 1 0,-1-1 0,1 0 0,-1 0 0,1 0 0,0 0 0,-1 0 0,1 0 0,-1 0 0,1 0 0,-1 0 0,1 0 0,-1 0 0,1 0 0,-1-1 0,1 1 0,-1 0 0,1 0 0,-1 0 0,1-1 0,-1 1 0,1 0 0,-1-1 0,0 1 0,1 0 0,-1-1 0,1 1 0,-1 0 0,0-1 0,1 1 0,-1-1 0,0 1 0,0-1 0,1 1 0,-1-1 0,0 0 0,15-28 32,-13 23-23,3-4-2,-1 0 0,1 1 0,1-1-1,-1 1 1,13-14 0,-17 22-8,1 0 0,-1-1 0,1 1 0,-1 0 0,1 0 0,-1 0 0,1 0-1,0 0 1,0 0 0,-1 1 0,1-1 0,0 0 0,0 1 0,0-1 0,0 1 0,3 0 0,-3 0-1,0 0 0,0 1 0,1 0-1,-1-1 1,0 1 0,0 0 0,0 0 0,0 0 0,0 0 0,0 1-1,0-1 1,0 0 0,-1 1 0,1 0 0,0-1 0,-1 1 0,3 3-1,6 10 1,0 1 0,-1 0-1,-1 0 1,-1 1-1,0 0 1,7 28-1,12 69-741,-45-189 682,7 24-93</inkml:trace>
</inkml:ink>
</file>

<file path=ppt/ink/ink4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6.844"/>
    </inkml:context>
    <inkml:brush xml:id="br0">
      <inkml:brushProperty name="width" value="0.05" units="cm"/>
      <inkml:brushProperty name="height" value="0.05" units="cm"/>
    </inkml:brush>
  </inkml:definitions>
  <inkml:trace contextRef="#ctx0" brushRef="#br0">52 1 21333,'2'5'1912,"-7"-4"-1400,-2 1-296,1-4 504,-1-2-728,-2 5 240,0 5-216,-2 5-272</inkml:trace>
</inkml:ink>
</file>

<file path=ppt/ink/ink4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9.148"/>
    </inkml:context>
    <inkml:brush xml:id="br0">
      <inkml:brushProperty name="width" value="0.05" units="cm"/>
      <inkml:brushProperty name="height" value="0.05" units="cm"/>
    </inkml:brush>
  </inkml:definitions>
  <inkml:trace contextRef="#ctx0" brushRef="#br0">5 67 17220,'1'-23'2061,"-2"19"-1068,0 14-12,2 16-448,1 0 0,1 0 0,9 40-1,-1-8-461,32 270 1220,-47-354-993,-2 0 1,-8-26-1,1 4-230,-26-100-12,39 148-57,0 0 0,1 0 0,-1 0 1,0 0-1,0 0 0,0 0 0,0 0 0,0 1 1,1-1-1,-1 0 0,0 0 0,0 0 0,0 0 1,1 0-1,-1 0 0,0 0 0,0 0 0,0 0 1,0 0-1,1 0 0,-1 0 0,0 0 0,0 0 1,0 0-1,0 0 0,1-1 0,-1 1 0,0 0 1,0 0-1,0 0 0,0 0 0,1 0 0,-1 0 1,0 0-1,0 0 0,0-1 0,0 1 0,0 0 1,0 0-1,1 0 0,-1 0 0,0 0 0,0-1 1,0 1-1,0 0 0,0 0 0,0 0 0,0 0 1,0-1-1,0 1 0,0 0 0,0 0 1,0 0-1,0-1 0,0 1 0,12 13-36,2 7-54,1-1-1,1 0 0,0-2 1,31 26-1,-42-39 69,1 0 0,0-1 0,0 1 0,0-1 0,0 0 0,0-1 0,1 1-1,-1-1 1,10 1 0,-12-2 10,1-1 0,0 0 0,-1 0 0,1 0-1,-1 0 1,1-1 0,-1 0 0,0 0 0,1 0-1,-1-1 1,0 1 0,1-1 0,-1 0 0,0 0-1,6-5 1,-1 0 18,0-1 0,0 0 0,-1-1 0,0 0 0,0 0 0,-1-1 0,-1 0 0,1 0 0,-1 0 0,-1-1 0,5-14 0,-1 1 40,-1-1 0,-2 1 0,0-1 0,2-32 1,-6 43-18,0 1 1,-2-1-1,1 0 1,-2 1 0,0-1-1,-4-22 1,4 34-27,1 1 0,0 0 0,-1 0 0,1-1 0,-1 1 0,1 0 0,-1 0 0,0 0 0,1 0 0,-1 0 0,0 0 0,0 0 0,0 0 0,-1-1 0,1 1-1,1 1-1,-1 0 0,1 0 1,-1 0-1,1-1 0,-1 1 1,1 0-1,-1 0 1,1 0-1,-1 0 0,0 0 1,1 0-1,-1 0 0,1 0 1,-1 0-1,1 0 0,-1 1 1,1-1-1,-1 0 0,1 0 1,-1 0-1,1 1 0,-2-1 1,0 2-2,0 0 0,0 0 0,0 0 1,0 0-1,0 0 0,0 1 0,1-1 0,-1 1 0,1-1 1,-1 1-1,0 3 0,-9 21-8,2 1 0,1 1 1,1 0-1,2 0 0,0 0 0,2 1 0,1 40 0,2-68 10,0-1-1,0 1 0,0-1 0,0 1 0,0-1 1,0 1-1,1-1 0,-1 1 0,1-1 0,-1 0 1,1 1-1,-1-1 0,1 0 0,0 1 0,-1-1 1,1 0-1,0 0 0,0 0 0,0 1 0,0-1 1,0 0-1,0 0 0,0 0 0,0-1 0,1 1 1,1 1-1,-1-2 1,1 0 1,-1 1 0,0-2-1,1 1 1,-1 0-1,0 0 1,1-1-1,-1 1 1,0-1-1,1 0 1,-1 0 0,0 0-1,0 0 1,0 0-1,0 0 1,3-3-1,18-11 10,-11 7-4,0-1 0,1 1-1,1 1 1,20-8 0,-30 14-7,-1 0-1,1 0 1,-1 0-1,1 0 1,-1 1-1,1 0 0,0-1 1,-1 1-1,1 1 1,0-1-1,-1 0 0,1 1 1,-1 0-1,1 0 1,-1 0-1,1 0 1,-1 0-1,0 1 0,0 0 1,1-1-1,-1 1 1,0 0-1,-1 1 1,4 2-1,2 4-3,-1-1 0,0 2 1,0-1-1,-1 1 0,0 0 0,-1 0 1,0 1-1,-1 0 0,0 0 0,3 14 0,-1 3-6,0 0-1,2 56 1,-9-43-661,-4-27 117,5-14 542,-1 1-1,1-1 0,-1 0 0,1 0 1,-1 0-1,1 0 0,0 0 0,-1 0 1,1 0-1,-1-1 0,1 1 0,0 0 1,-1 0-1,1 0 0,-1 0 0,1 0 0,0-1 1,-1 1-1,1 0 0,0 0 0,-1-1 1,1 1-1,0 0 0,-1 0 0,1-1 1,0 1-1,-1 0 0,1-1 0,0 1 1,0 0-1,0-1 0,-1 1 0,1-1 0,0 0 1,-4-5-117,1-1-1,-1 1 1,1-1 0,-3-13 0,5 17 96,-10-34-399</inkml:trace>
</inkml:ink>
</file>

<file path=ppt/ink/ink4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6:59.626"/>
    </inkml:context>
    <inkml:brush xml:id="br0">
      <inkml:brushProperty name="width" value="0.05" units="cm"/>
      <inkml:brushProperty name="height" value="0.05" units="cm"/>
    </inkml:brush>
  </inkml:definitions>
  <inkml:trace contextRef="#ctx0" brushRef="#br0">92 166 16588,'2'0'189,"1"0"1,0-1-1,0 1 1,-1-1-1,1 1 1,0-1-1,-1 0 1,1 0-1,-1 0 1,1 0-1,-1 0 1,1-1-1,-1 1 1,0-1-1,0 1 1,0-1-1,0 0 1,0 0-1,0 0 1,0 0-1,0 0 1,-1-1-1,1 1 1,-1 0-1,0-1 1,2-3-1,1-1 83,-1-1 1,0 0-1,0 0 0,0 0 1,-1-1-1,-1 1 0,2-12 0,-3 18-231,1-1-1,-1 1 0,0 0 0,0 0 0,-1 0 0,1 0 0,0 0 0,-1 0 0,1 0 0,-1 0 0,0 0 0,1 0 0,-1 0 0,0 0 0,0 1 0,0-1 0,-1 0 1,1 0-1,-2-1 0,1 2-26,1 0 0,-1 0 0,1 1 0,-1-1 0,0 0 1,0 1-1,1 0 0,-1-1 0,0 1 0,0 0 0,1 0 0,-1 0 1,0 0-1,0 0 0,1 0 0,-1 1 0,0-1 0,0 0 0,1 1 1,-1 0-1,0-1 0,1 1 0,-1 0 0,-1 1 0,-5 2 2,0 2-1,1-1 1,0 1-1,0 0 1,0 0-1,1 0 1,0 1-1,0 0 1,1 1-1,0-1 1,0 1-1,0 0 1,1 0-1,0 1 0,1-1 1,-4 15-1,3-8 58,0 1 0,1 0 0,0 0 0,2 0 0,-1 0 1,2 0-1,1 0 0,3 28 0,-2-37-38,-1-1 1,1 1 0,0-1 0,1 0-1,-1 1 1,1-1 0,0 0 0,1 0 0,0-1-1,7 10 1,-9-13-38,1 0 1,-1 1-1,1-1 0,-1 0 0,1 0 1,0-1-1,0 1 0,0-1 0,0 1 1,0-1-1,0 0 0,0 0 0,0 0 0,1-1 1,-1 1-1,0-1 0,0 1 0,1-1 1,-1 0-1,0-1 0,1 1 0,-1 0 1,0-1-1,4-1 0,-2 1-124,0-2 1,0 1-1,0 0 1,0-1 0,0 0-1,0 0 1,-1 0-1,0-1 1,1 0-1,-1 1 1,6-8-1,-2 0-68,0 0 0,-1 0 0,11-21 0,-2-6-274</inkml:trace>
</inkml:ink>
</file>

<file path=ppt/ink/ink4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0.337"/>
    </inkml:context>
    <inkml:brush xml:id="br0">
      <inkml:brushProperty name="width" value="0.05" units="cm"/>
      <inkml:brushProperty name="height" value="0.05" units="cm"/>
    </inkml:brush>
  </inkml:definitions>
  <inkml:trace contextRef="#ctx0" brushRef="#br0">27 43 13699,'-1'-34'3393,"0"25"-1197,1 25 42,-13 379 1068,9-357-3196,-1 9 65,2-1 1,6 85-1,-2-126-167,-1 0-1,1 0 1,0-1 0,1 1-1,-1 0 1,1 0 0,0-1-1,0 1 1,0-1 0,1 0-1,0 1 1,-1-1 0,2 0-1,-1-1 1,0 1-1,1 0 1,-1-1 0,1 0-1,4 3 1,-2-3-20,0 0-1,0 0 1,0-1-1,1 0 0,-1 0 1,0-1-1,1 1 1,-1-1-1,1-1 1,-1 1-1,1-1 1,0 0-1,-1-1 1,8-1-1,-3 1-118,-1-1-1,0-1 0,1 1 0,-1-2 0,0 1 0,0-2 0,-1 1 1,1-1-1,-1-1 0,0 1 0,0-2 0,-1 1 0,0-1 1,9-10-1,11-19-279</inkml:trace>
</inkml:ink>
</file>

<file path=ppt/ink/ink4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0.864"/>
    </inkml:context>
    <inkml:brush xml:id="br0">
      <inkml:brushProperty name="width" value="0.05" units="cm"/>
      <inkml:brushProperty name="height" value="0.05" units="cm"/>
    </inkml:brush>
  </inkml:definitions>
  <inkml:trace contextRef="#ctx0" brushRef="#br0">151 77 14523,'-1'-3'269,"1"1"-1,0-1 1,-1 1 0,0-1-1,0 1 1,0-1 0,0 1-1,0 0 1,0-1 0,-1 1-1,1 0 1,-1 0 0,1 0-1,-1 0 1,0 0 0,0 0-1,0 1 1,0-1 0,0 0-1,0 1 1,0 0-1,-1 0 1,1-1 0,0 1-1,-1 0 1,1 1 0,-1-1-1,1 0 1,-1 1 0,0 0-1,-3-1 1,3 1-190,1 0-1,-1 1 1,0-1 0,1 1-1,-1 0 1,1-1 0,-1 1-1,0 0 1,1 0 0,0 1-1,-1-1 1,1 1 0,0-1-1,0 1 1,0-1 0,0 1-1,0 0 1,0 0 0,0 0-1,-2 4 1,-1 3-41,0 0-1,0 1 1,1 0 0,0 0 0,1 0-1,0 0 1,-2 17 0,2-9-36,1 0 0,1 0 0,2 32 1,0-44-5,-1 0 0,1 0 0,1 0 0,-1-1 0,1 1 0,0 0 0,0-1 0,1 1 1,0-1-1,4 8 0,-6-12 2,0 0 0,0 0 1,0 0-1,0 0 0,0 0 1,1 0-1,-1 0 0,0 0 1,0-1-1,1 1 1,-1 0-1,0-1 0,1 1 1,-1-1-1,1 1 0,-1-1 1,1 0-1,1 1 0,0-2 2,-1 1 1,0 0-1,1-1 0,-1 0 0,0 1 1,0-1-1,1 0 0,-1 0 0,0-1 1,0 1-1,0 0 0,0-1 0,-1 1 1,1-1-1,3-2 0,6-9 28,1-1-1,-2 0 1,1 0 0,-2-1-1,0-1 1,9-22 0,33-102 456,-37 89-209,-14 100 26,-2-12-346,-1-8-184,2 0-1,1 0 1,1 0-1,2 0 1,6 32 0,1-41-767,-10-20 973,1 0-1,-1 1 0,0-1 0,1 0 1,-1 1-1,0-1 0,1 0 1,-1 0-1,1 0 0,-1 1 0,0-1 1,1 0-1,-1 0 0,1 0 0,-1 0 1,1 0-1,-1 0 0,1 0 0,-1 0 1,1 0-1,-1 0 0,0 0 1,1 0-1,-1 0 0,1 0 0,1-2-37,0 1 0,0 0-1,0-1 1,0 0 0,0 1-1,0-1 1,-1 0 0,1 0-1,-1 0 1,1 0 0,-1 0-1,2-3 1,12-23-569</inkml:trace>
</inkml:ink>
</file>

<file path=ppt/ink/ink4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1.331"/>
    </inkml:context>
    <inkml:brush xml:id="br0">
      <inkml:brushProperty name="width" value="0.05" units="cm"/>
      <inkml:brushProperty name="height" value="0.05" units="cm"/>
    </inkml:brush>
  </inkml:definitions>
  <inkml:trace contextRef="#ctx0" brushRef="#br0">0 0 14203,'4'8'516,"0"0"0,-1 0 0,0 1 0,-1-1 0,1 0 0,-2 1 0,2 17 0,-3 64 1896,-1-45-1410,-1 17 73,0-43-805,1 1 1,0 1-1,2-1 1,1-1-1,0 1 1,7 26-1,-9-45-264,1 1 0,-1-1 0,1 1 0,-1-1 0,1 0 0,-1 1 0,1-1 0,0 0 0,0 0 0,0 1 0,0-1 0,0 0 0,0 0 0,0 0 0,0 0 0,0 0 0,0 0 0,0-1 0,1 1 0,-1 0 0,0-1 0,1 1 0,-1-1 0,0 1 0,1-1 0,-1 1 0,1-1 0,-1 0 1,1 0-1,-1 0 0,1 0 0,-1 0 0,0 0 0,1 0 0,-1 0 0,1-1 0,-1 1 0,1 0 0,-1-1 0,0 1 0,1-1 0,-1 0 0,2 0 0,7-5-6,1 0 1,-1-1-1,0 0 0,12-12 1,-7 7 0,-4 3-12,0 1-1,0 1 1,1 0-1,0 0 1,0 1 0,14-4-1,-23 9 6,0 0 1,-1 0-1,1 0 0,0 0 0,0 1 1,0-1-1,0 1 0,0 0 1,1 0-1,-1 0 0,0 0 0,0 1 1,0-1-1,0 1 0,-1 0 0,1 0 1,0 0-1,0 0 0,0 0 0,-1 1 1,1-1-1,0 1 0,-1 0 1,1-1-1,-1 1 0,0 0 0,0 1 1,0-1-1,0 0 0,0 1 0,0-1 1,2 6-1,-2-5 28,0 1 0,-1 0 0,0-1 0,0 1 0,0 0 1,0 0-1,0 0 0,-1 0 0,1 0 0,-1 0 0,0 0 0,-1 0 0,1 0 0,-1 0 0,1 0 1,-1-1-1,0 1 0,-1 0 0,1 0 0,-1-1 0,1 1 0,-1 0 0,0-1 0,-1 0 0,1 1 1,0-1-1,-4 3 0,0 0 55,1-1 0,-1 1 0,0-1 0,0-1 0,-1 1 0,0-1 0,1 0 0,-1 0 0,-1-1 0,1 0 0,0-1 1,-1 1-1,-8 0 0,8-1-112,0-1 1,-1 0 0,1-1 0,-1 0-1,1 0 1,-1-1 0,1 0 0,-1-1-1,1 1 1,0-2 0,-1 1 0,1-1-1,1 0 1,-1-1 0,0 0 0,1 0-1,0-1 1,0 0 0,0 0 0,0 0-1,1-1 1,0 0 0,0-1 0,-7-9-1,-5-13-265</inkml:trace>
</inkml:ink>
</file>

<file path=ppt/ink/ink4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2.072"/>
    </inkml:context>
    <inkml:brush xml:id="br0">
      <inkml:brushProperty name="width" value="0.05" units="cm"/>
      <inkml:brushProperty name="height" value="0.05" units="cm"/>
    </inkml:brush>
  </inkml:definitions>
  <inkml:trace contextRef="#ctx0" brushRef="#br0">159 66 13171,'1'0'246,"0"-1"1,0 0-1,0 0 1,0-1-1,0 1 1,0 0-1,0 0 1,0 0 0,0-1-1,-1 1 1,1 0-1,0-1 1,-1 1-1,0 0 1,1-1-1,-1 1 1,0-1-1,1 1 1,-1-1-1,0 1 1,0-1-1,0 1 1,0-1-1,-1 1 1,1 0-1,0-1 1,-1 1 0,1-1-1,0 1 1,-1 0-1,0-2 1,-1 1-33,1 0 1,-1 0 0,0 1-1,0-1 1,1 0 0,-1 1-1,0 0 1,0-1 0,0 1-1,-1 0 1,1 0 0,0 0 0,0 0-1,0 1 1,-1-1 0,1 1-1,0-1 1,-5 1 0,3-1-152,1 1 1,-1 0 0,0 0 0,0 1-1,0-1 1,0 1 0,0 0 0,1 0-1,-1 0 1,0 0 0,1 1 0,-1-1 0,1 1-1,-1 0 1,1 0 0,-5 4 0,3-1-36,1-1 1,0 1 0,0 0-1,0 0 1,0 0 0,1 1-1,0-1 1,0 1 0,-3 9-1,2-1-32,0 0 0,1 1 0,0 0-1,1-1 1,1 1 0,0 0 0,1 0-1,2 17 1,-1-26 2,0 0 0,0-1 0,0 1-1,1 0 1,0 0 0,0-1 0,1 0 0,-1 1 0,8 9 0,-9-13 0,1 0 1,0 0 0,0 0 0,0 0 0,0 0 0,1 0 0,-1-1-1,0 1 1,1-1 0,-1 0 0,1 1 0,-1-1 0,1 0-1,0-1 1,-1 1 0,1 0 0,0-1 0,0 1 0,0-1-1,-1 0 1,1 0 0,5-1 0,0 0 2,-1-1 0,0 0 0,0-1 0,1 0 0,-1 0 1,-1 0-1,1-1 0,-1 0 0,1 0 0,-1-1 0,0 1 0,0-1 0,6-8 0,1-2 30,0 0-1,0-1 1,18-33-1,-27 40 1,0 1 0,0-1 0,-1 0 0,-1 0 0,1-1 0,-1 1 0,-1 0 0,1-16 0,-2 22-14,0 0-1,0 0 1,0 1-1,0-1 1,-1 0-1,0 0 1,1 0-1,-1 1 1,0-1-1,0 0 1,-1 1-1,1-1 1,-1 1-1,-1-3 1,1 3-4,1 1 0,-1 0 0,0-1 1,0 1-1,1 0 0,-1 0 0,0 0 1,0 0-1,0 0 0,0 0 0,-1 1 0,1-1 1,0 1-1,0 0 0,0-1 0,0 1 1,-1 0-1,1 0 0,0 0 0,-4 1 1,2 0-7,0 0 1,0 0-1,1 0 1,-1 0-1,0 1 1,1-1-1,-1 1 1,1 0-1,0 0 1,0 0-1,-1 1 1,1-1-1,1 1 1,-1-1-1,0 1 1,1 0-1,-1 0 1,1 0-1,0 1 1,0-1-1,0 1 1,1-1-1,-1 1 1,1-1-1,0 1 1,-1 4-1,2-7-6,-1-1 0,1 0 0,0 1 0,0-1 0,0 0 0,0 1 0,1-1 0,-1 0 0,0 1-1,0-1 1,0 1 0,0-1 0,0 0 0,0 1 0,0-1 0,1 0 0,-1 1 0,0-1 0,0 0 0,1 0 0,-1 1-1,0-1 1,0 0 0,1 1 0,-1-1 0,0 0 0,1 0 0,-1 0 0,0 1 0,1-1 0,-1 0 0,0 0 0,1 0-1,-1 0 1,0 0 0,1 0 0,-1 0 0,0 0 0,1 0 0,-1 0 0,1 0 0,-1 0 0,0 0 0,1 0 0,-1 0 0,0 0-1,1 0 1,-1 0 0,1 0 0,-1-1 0,1 1 0,21-9 24,-19 7-18,29-12-384,-1 2-1,2 1 0,0 1 1,0 2-1,52-6 0,-56 10-70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4.243"/>
    </inkml:context>
    <inkml:brush xml:id="br0">
      <inkml:brushProperty name="width" value="0.05" units="cm"/>
      <inkml:brushProperty name="height" value="0.05" units="cm"/>
    </inkml:brush>
  </inkml:definitions>
  <inkml:trace contextRef="#ctx0" brushRef="#br0">10 33 16732,'0'-25'2321,"2"18"-1126,-1 16 335,1 41 337,-7 86-1,0-66-1591,1 32 21,4-101-286,0-1 1,0 1 0,0-1 0,0 1 0,0-1-1,0 1 1,0-1 0,0 1 0,0-1 0,0 1-1,0-1 1,0 1 0,1-1 0,-1 1 0,0-1-1,0 1 1,0-1 0,1 1 0,-1-1 0,0 1-1,1-1 1,0 1 0,5-8 191,5-21 48,-1-16 114,-2-1 0,5-84 1,-2 10 49,-11 118-414,0 1 0,0 0 0,0 0 0,0 0 0,0-1 0,0 1 0,0 0 0,0 0 1,0 0-1,0-1 0,0 1 0,0 0 0,0 0 0,0 0 0,0-1 0,0 1 0,1 0 0,-1 0 1,0 0-1,0 0 0,0-1 0,0 1 0,0 0 0,1 0 0,-1 0 0,0 0 0,0 0 0,0-1 0,0 1 1,1 0-1,-1 0 0,0 0 0,0 0 0,0 0 0,1 0 0,-1 0 0,0 0 0,0 0 0,0 0 1,1 0-1,-1 0 0,0 0 0,0 0 0,0 0 0,1 0 0,-1 0 0,0 0 0,0 0 0,0 0 1,1 0-1,-1 0 0,0 0 0,0 1 0,0-1 0,1 0 0,-1 0 0,0 0 0,0 0 0,0 0 0,0 1 1,0-1-1,1 0 0,-1 0 0,0 0 0,0 0 0,0 1 0,0-1 0,0 0 0,0 0 0,16 21-304,-4-5-92,-6-11 132,1 0-1,-1 0 1,1-1 0,0 1-1,0-2 1,0 1-1,0-1 1,1 0-1,0-1 1,-1 1 0,1-2-1,0 1 1,0-1-1,10 0 1,14 0-380,0-1 0,39-6 0,-50 4 464,36-3-557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49:07.900"/>
    </inkml:context>
    <inkml:brush xml:id="br0">
      <inkml:brushProperty name="width" value="0.05" units="cm"/>
      <inkml:brushProperty name="height" value="0.05" units="cm"/>
    </inkml:brush>
  </inkml:definitions>
  <inkml:trace contextRef="#ctx0" brushRef="#br0">36 400 18436,'6'6'1984,"-1"6"-1343,4 3-273,4 7 1056,3 7-648,4 3-168,6 5-216,3-1-208,4 0-616,4-4-352,-3-9 664,-3-5-56,-12-18-120,-3-5-144</inkml:trace>
  <inkml:trace contextRef="#ctx0" brushRef="#br0" timeOffset="1">31 15 17348,'-21'-15'1832,"12"20"-1200,9 5-280,4 9 1609,8 2-1265,7 5-1096,2 2-336,5-2 608,3-2-176,4 2-105</inkml:trace>
</inkml:ink>
</file>

<file path=ppt/ink/ink4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2.949"/>
    </inkml:context>
    <inkml:brush xml:id="br0">
      <inkml:brushProperty name="width" value="0.05" units="cm"/>
      <inkml:brushProperty name="height" value="0.05" units="cm"/>
    </inkml:brush>
  </inkml:definitions>
  <inkml:trace contextRef="#ctx0" brushRef="#br0">1 50 13467,'0'-1'101,"0"1"-1,0 0 1,0 0 0,0-1 0,0 1-1,0 0 1,0-1 0,0 1-1,1 0 1,-1 0 0,0-1 0,0 1-1,0 0 1,1 0 0,-1-1 0,0 1-1,0 0 1,0 0 0,1 0-1,-1 0 1,0-1 0,0 1 0,1 0-1,-1 0 1,0 0 0,1 0-1,-1 0 1,0 0 0,0 0 0,1-1-1,-1 1 1,0 0 0,1 0 0,-1 0-1,0 0 1,1 0 0,-1 1-1,0-1 1,0 0 0,1 0 0,-1 0-1,0 0 1,1 0 0,-1 0 0,0 0-1,0 1 1,1-1 0,-1 0-1,0 0 1,1 1 0,11 19 1954,4 32-608,2 27-180,12 116 0,-51-365 1571,-3 17-2102,24 153-733,0-1 0,0 1 0,0 0 0,0 0 0,0 0 0,0-1 0,0 1 0,0 0 0,1 0 1,-1 0-1,0-1 0,0 1 0,0 0 0,0 0 0,0 0 0,0-1 0,1 1 0,-1 0 0,0 0 0,0 0 0,0 0 0,0 0 0,1 0 0,-1-1 0,0 1 0,0 0 0,0 0 0,1 0 0,-1 0 0,0 0 1,0 0-1,0 0 0,1 0 0,-1 0 0,0 0 0,0 0 0,0 0 0,1 0 0,-1 0 0,0 0 0,0 0 0,1 0 0,-1 0 0,0 0 0,0 0 0,0 0 0,1 0 0,-1 1 0,0-1 0,0 0 1,0 0-1,1 0 0,19 8-48,-2-1-133,-11-6-47,0-1 1,1 0 0,-1 0-1,1 0 1,-1-1-1,0 0 1,1 0 0,-1-1-1,0 0 1,0 0 0,0-1-1,0 0 1,0 0 0,-1 0-1,1-1 1,-1 0-1,0 0 1,0-1 0,0 0-1,5-6 1,8-15-620</inkml:trace>
</inkml:ink>
</file>

<file path=ppt/ink/ink4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5.949"/>
    </inkml:context>
    <inkml:brush xml:id="br0">
      <inkml:brushProperty name="width" value="0.05" units="cm"/>
      <inkml:brushProperty name="height" value="0.05" units="cm"/>
    </inkml:brush>
  </inkml:definitions>
  <inkml:trace contextRef="#ctx0" brushRef="#br0">0 67 17260,'10'-57'3680,"-10"57"-3640,0 0-1,0 1 1,0-1-1,0 0 0,0 0 1,0 0-1,0 0 1,0 0-1,0 0 0,0 0 1,0 0-1,0 0 1,0 0-1,0 0 0,1 0 1,-1 0-1,0 1 0,0-1 1,0 0-1,0 0 1,0 0-1,0 0 0,0 0 1,0 0-1,0 0 1,0 0-1,0 0 0,0 0 1,0 0-1,1 0 1,-1 0-1,0 0 0,0 0 1,0 0-1,0 0 0,0 0 1,0 0-1,0 0 1,0 0-1,0 0 0,0 0 1,0 0-1,0 0 1,1 0-1,-1 0 0,0 0 1,0 0-1,0 0 1,0 0-1,0-1 0,0 1 1,0 0-1,0 0 1,0 0-1,0 0 0,0 0 1,0 0-1,0 0 0,0 0 1,0 0-1,4 13 852,1 18-402,-3 7-198,16 175 84,-18-213-368,0 1 0,0-1-1,0 1 1,0-1-1,0 1 1,0-1-1,0 1 1,0-1 0,0 1-1,0-1 1,1 1-1,-1-1 1,0 1 0,0-1-1,1 1 1,-1-1-1,0 0 1,1 1-1,-1-1 1,0 1 0,1-1-1,-1 0 1,1 1-1,-1-1 1,1 0-1,0 1 1,8-8 112,8-22 30,-17 29-146,29-70 228,-22 51-197,1-1-1,0 1 0,1 1 0,1 0 0,20-27 0,-29 44-33,0 0 0,-1 0 0,1 0 0,0 0 0,0 0 1,0 0-1,0 0 0,0 1 0,0-1 0,0 0 0,0 0 0,0 1 0,0-1 0,1 1 0,-1-1 0,0 1 0,0 0 0,0-1 0,1 1 0,-1 0 0,0 0 0,1 0 0,0 0 0,0 0 0,-1 1 1,0 0-1,0-1 0,0 1 0,1 0 0,-1 0 1,0 0-1,0 0 0,0 0 0,0 0 0,-1 0 1,1 0-1,0 0 0,0 0 0,-1 0 1,1 1-1,1 1 0,2 8 1,-1 1 1,0 0-1,3 21 0,-5-25-1,0-9 0,-1 1 0,0 0 0,0 0 0,0-1 0,0 1 0,0 0 0,1-1 0,-1 1 0,0 0 0,0 0 0,1 0 0,-1-1 0,0 1 0,0 0 0,1 0 0,-1 0 0,0-1 0,1 1 0,-1 0 0,0 0 0,0 0 0,1 0 0,-1 0 0,0 0 0,1 0 0,-1 0 0,0 0 0,1 0 0,-1 0 0,0 0 0,1 0 0,-1 0 0,0 0 0,1 0 0,-1 0 0,0 0 0,1 0 0,-1 1 0,0-1 0,0 0 0,1 0 0,-1 0 0,0 0 0,0 1 0,1-1 0,-1 0 0,0 0 0,0 1 0,1-1 0,-1 0 0,0 0 0,0 1 0,0-1 0,0 0 0,0 1 0,1-1 0,-1 0 0,0 1 0,0-1 0,0 0 0,0 0 0,0 1 0,0-1 0,0 0 0,0 1 0,0-1 0,0 0 0,0 1 0,0-1 0,19-29 0,-11 16 0,6-6-1,1 1 1,18-17 0,-28 30-2,-1 1 0,1 0 1,-1 0-1,1 1 1,1-1-1,-1 1 1,0 0-1,1 1 1,-1-1-1,1 1 1,0 0-1,0 1 0,8-2 1,-11 3 0,0 0 1,1 0 0,-1 0-1,0 1 1,0 0-1,0 0 1,0-1-1,0 2 1,0-1-1,0 0 1,-1 1 0,1-1-1,0 1 1,-1 0-1,1 0 1,-1 0-1,1 0 1,-1 0-1,0 0 1,0 1 0,0-1-1,0 1 1,0-1-1,-1 1 1,2 4-1,4 7 9,-1 1 0,0 0 0,6 27 0,-8-26 12,5 17 53,-9-33-87,1-1-1,-1 1 1,0 0-1,0-1 0,1 1 1,-1 0-1,0-1 1,0 1-1,0 0 0,0-1 1,0 1-1,0 0 1,1-1-1,-1 1 1,0-1-1,0 1 0,0 0 1,0-1-1,0 1 1,0 0-1,0-1 0,-1 1 1,1-1-1,0 1 1,0 0-1,0-1 0,0 1 1,0 0-1,0-1 1,-1 1-1,1-1 1,-10-3-70,-3 1-25</inkml:trace>
</inkml:ink>
</file>

<file path=ppt/ink/ink4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6.860"/>
    </inkml:context>
    <inkml:brush xml:id="br0">
      <inkml:brushProperty name="width" value="0.05" units="cm"/>
      <inkml:brushProperty name="height" value="0.05" units="cm"/>
    </inkml:brush>
  </inkml:definitions>
  <inkml:trace contextRef="#ctx0" brushRef="#br0">97 285 13051,'2'-5'594,"-1"1"0,1 0 0,-1-1 1,0 1-1,0-1 0,0 0 0,-1 1 0,1-1 0,-1 0 1,-1-4-1,1 8-476,0-1 1,0 1-1,-1 0 1,1-1-1,0 1 0,-1 0 1,0-1-1,1 1 1,-1 0-1,0 0 0,1 0 1,-1 0-1,0-1 1,0 1-1,0 0 1,0 0-1,0 1 0,0-1 1,0 0-1,0 0 1,-1 0-1,1 1 0,0-1 1,0 1-1,-1-1 1,1 1-1,0-1 1,-1 1-1,1 0 0,0 0 1,-1-1-1,1 1 1,-1 0-1,1 0 0,0 0 1,-1 1-1,1-1 1,-2 1-1,1-1-72,-1 0-1,1 1 1,0-1-1,0 1 1,0 0 0,-1 0-1,1 0 1,0 0-1,0 0 1,0 0-1,1 0 1,-1 1 0,0-1-1,0 1 1,1-1-1,-2 3 1,0 0-11,0 0-1,0 0 1,1 1-1,0-1 1,0 0-1,0 1 1,-2 5 0,2 2-15,-1 0 0,1 0 0,1 1 0,0-1 0,1 15 0,0-21-13,1 1-1,0-1 0,0 1 0,0-1 0,1 0 0,4 11 0,-5-16-6,-1 0 0,1 0 1,-1 0-1,1 0 0,-1 0 0,1 0 1,-1 0-1,1 0 0,0 0 0,0-1 1,0 1-1,-1 0 0,1 0 0,0 0 1,0-1-1,0 1 0,0-1 0,0 1 1,0-1-1,0 1 0,1-1 0,-1 1 1,0-1-1,0 0 0,0 0 0,0 0 0,0 0 1,1 0-1,-1 0 0,0 0 0,0 0 1,0 0-1,0 0 0,0 0 0,1-1 1,-1 1-1,0 0 0,0-1 0,0 1 1,0-1-1,0 0 0,0 1 0,0-1 1,1-1-1,3-1 1,-1-1 1,1-1 0,-1 1-1,0-1 1,0 1-1,-1-1 1,0 0 0,1 0-1,3-11 1,21-56 45,-22 52-25,-2 11-13,9-24 31,-13 33-39,0 0-1,0 0 1,1 0-1,-1 0 0,0 0 1,0 0-1,0 0 1,0 0-1,0 0 0,0 0 1,0 0-1,0 0 1,0 0-1,0 0 0,0-1 1,0 1-1,1 0 1,-1 0-1,0 0 0,0 0 1,0 0-1,0 0 1,0 0-1,0 0 0,0 0 1,0 0-1,0 0 1,0 0-1,1 0 0,-1 1 1,0-1-1,0 0 1,0 0-1,0 0 0,0 0 1,0 0-1,0 0 1,0 0-1,0 0 0,0 0 1,0 0-1,0 0 1,1 0-1,-1 0 0,0 0 1,0 0-1,0 0 0,0 1 1,0-1-1,0 0 1,0 0-1,0 0 0,0 0 1,0 0-1,0 0 1,0 0-1,0 0 0,0 0 1,0 1-1,3 9 10,0 10 0,-1 40-5,-2-35 4,2 0 1,5 33 0,-7-58-6,0 1 1,0 0 0,0 0-1,0-1 1,1 1 0,-1 0-1,0-1 1,0 1 0,0 0-1,1-1 1,-1 1 0,0-1-1,1 1 1,-1 0 0,1-1-1,-1 1 1,0-1-1,1 1 1,-1-1 0,1 1-1,-1-1 1,1 0 0,0 1-1,-1-1 1,1 1 0,-1-1-1,1 0 1,0 1 0,0-2 2,0 1 0,1 0 0,-2 0 0,1-1 0,0 1 0,0-1 0,0 1 0,0-1 0,0 1 0,0-1 0,0 1 0,0-1 0,-1 0 0,1 0 0,0 1 0,0-2 0,26-39 167,-25 37-157,20-37 142,-15 26-111,1 0 1,1 1 0,0 0-1,12-15 1,-20 28-49,-1 1 0,0-1 1,1 1-1,-1 0 0,1-1 1,-1 1-1,0-1 0,1 1 1,-1 0-1,1-1 0,-1 1 1,1 0-1,-1-1 1,1 1-1,0 0 0,-1 0 1,1-1-1,-1 1 0,1 0 1,-1 0-1,1 0 0,0 0 1,-1 0-1,2 0 0,-2 0 0,1 1 0,-1-1-1,1 1 1,-1-1-1,1 0 1,-1 1 0,0-1-1,1 1 1,-1-1-1,0 1 1,1 0 0,-1-1-1,0 1 1,0-1-1,0 1 1,1-1 0,-1 1-1,0 0 1,0 0-1,0 31 38,-4-36 200,0-5-97,0-6-37,2 1 0,0-1-1,1 1 1,0-1 0,1 0 0,0 1-1,2-1 1,4-24 0,-5 37-117,-1 1 1,0 0 0,1 0 0,-1 0 0,1 0 0,-1 1 0,1-1-1,-1 0 1,1 0 0,0 0 0,-1 0 0,1 0 0,0 1-1,0-1 1,0 0 0,-1 1 0,1-1 0,0 0 0,0 1-1,0-1 1,0 1 0,0 0 0,2-1 0,24 3-1125,-23-1 847,0 0 1,0-1 0,0 1-1,-1-1 1,1 0 0,6 0 0,-7-1 66,1 0 1,-1 0 0,1-1 0,-1 1 0,0-1 0,0 1 0,0-1 0,0 0 0,0-1 0,0 1 0,0 0 0,-1-1 0,4-3 0,2-4-246,0 0 1,9-17 0,3-9-423</inkml:trace>
</inkml:ink>
</file>

<file path=ppt/ink/ink4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7.311"/>
    </inkml:context>
    <inkml:brush xml:id="br0">
      <inkml:brushProperty name="width" value="0.05" units="cm"/>
      <inkml:brushProperty name="height" value="0.05" units="cm"/>
    </inkml:brush>
  </inkml:definitions>
  <inkml:trace contextRef="#ctx0" brushRef="#br0">33 0 13459,'-2'5'363,"0"-1"-1,0 1 1,1 0 0,-1 0-1,1-1 1,0 1 0,0 0 0,1 0-1,-1 0 1,1 8 0,0 6 705,-8 74 934,-1 8-45,6 158-1,3-258-1926,0 1 0,0-1 0,0 1 1,0-1-1,0 0 0,1 1 0,-1-1 0,0 1 0,1-1 1,-1 0-1,1 1 0,-1-1 0,1 0 0,-1 1 1,1-1-1,0 0 0,0 0 0,1 2 0,-2-3-14,1 0 0,0-1 0,-1 1-1,1 0 1,0 0 0,-1 0 0,1-1 0,0 1-1,-1 0 1,1 0 0,-1-1 0,1 1-1,-1-1 1,1 1 0,0-1 0,-1 1 0,0 0-1,1-1 1,-1 0 0,1 1 0,-1-1 0,0 1-1,1-1 1,-1 1 0,1-2 0,5-9 111,-1 0-1,7-18 1,50-172 524,-31 92-390,-18 78-149,-13 31-114,0 0 0,1 0-1,-1 0 1,0 0 0,0 0-1,0 0 1,0 0 0,1 0-1,-1 0 1,0 0-1,0 0 1,0 0 0,1 0-1,-1 0 1,0 0 0,0 0-1,0 0 1,0 0 0,1 0-1,-1 0 1,0 0 0,0 1-1,0-1 1,0 0 0,0 0-1,1 0 1,-1 0-1,0 0 1,0 1 0,0-1-1,0 0 1,0 0 0,0 0-1,0 0 1,0 0 0,0 1-1,0-1 1,0 0 0,1 0-1,-1 0 1,0 1-1,0-1 1,0 0 0,0 0-1,0 0 1,0 0 0,0 1-1,-1-1 1,1 0 0,0 0-1,0 0 1,0 0 0,0 1-1,0-1 1,2 12-149,-2-11 60,0 0 0,1 0 0,-1 0 0,0 0 0,-1 0 0,1 0 0,0 0-1,0 0 1,0 1 0,-1-1 0,1 0 0,0 0 0,-1 0 0,1 0 0,-1 0-1,1-1 1,-1 1 0,0 0 0,1 0 0,-1 0 0,0 0 0,1-1 0,-1 1 0,0 0-1,0-1 1,0 1 0,0 0 0,0-1 0,0 1 0,0-1 0,0 0 0,0 1-1,0-1 1,0 0 0,-2 1 0,-17 10-3599,16-5 2668</inkml:trace>
</inkml:ink>
</file>

<file path=ppt/ink/ink4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7.668"/>
    </inkml:context>
    <inkml:brush xml:id="br0">
      <inkml:brushProperty name="width" value="0.05" units="cm"/>
      <inkml:brushProperty name="height" value="0.05" units="cm"/>
    </inkml:brush>
  </inkml:definitions>
  <inkml:trace contextRef="#ctx0" brushRef="#br0">0 1 12419,'0'15'1528,"0"2"-600,2-5-216,2 8 1049,7 0-225,3 1-112,-1 2-87,6 2-273,-2-1-144,-2-5-256,2-3-192,-3-6-408,-5-7-416,-3-9 328,0-4-104,-1-16-64</inkml:trace>
</inkml:ink>
</file>

<file path=ppt/ink/ink4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8.384"/>
    </inkml:context>
    <inkml:brush xml:id="br0">
      <inkml:brushProperty name="width" value="0.05" units="cm"/>
      <inkml:brushProperty name="height" value="0.05" units="cm"/>
    </inkml:brush>
  </inkml:definitions>
  <inkml:trace contextRef="#ctx0" brushRef="#br0">1 428 13747,'0'4'224,"0"0"1,-1 0-1,1 0 0,1 0 1,-1-1-1,1 1 0,-1 0 1,1 0-1,0 0 0,0-1 1,1 1-1,-1 0 0,1-1 1,0 1-1,0-1 0,0 0 1,0 0-1,1 0 1,-1 0-1,1 0 0,0 0 1,0-1-1,0 1 0,0-1 1,0 0-1,5 3 0,-2-1-38,0-1-1,0 0 1,0-1-1,0 1 1,0-1-1,0-1 0,1 1 1,-1-1-1,1 0 1,-1 0-1,1-1 1,-1 0-1,1 0 1,0-1-1,7-1 1,-7 0-54,1-1 0,0 0 0,-1-1 1,0 0-1,0 0 0,0 0 1,0-1-1,-1 0 0,0 0 1,0-1-1,0 0 0,-1 0 1,1 0-1,5-10 0,-6 8-63,0 0 0,-1 0-1,1 0 1,-2 0-1,1-1 1,-1 1 0,-1-1-1,1 0 1,-1 0-1,-1 0 1,0 0 0,0-16-1,-1 22-58,0 0-1,-1 0 1,1 0 0,-1 0 0,0 0-1,0 0 1,0 0 0,0 0-1,-1 0 1,1 0 0,-1 0-1,1 1 1,-1-1 0,-4-4-1,4 6-6,0-1 0,1 1-1,-1 0 1,0 0 0,0 0 0,0 0-1,0 0 1,0 0 0,0 1 0,0-1-1,0 0 1,0 1 0,0 0 0,-1 0-1,1-1 1,0 1 0,0 0-1,0 1 1,0-1 0,0 0 0,-1 1-1,1-1 1,-2 1 0,-4 3 0,0-1 0,1 1-1,-1 0 1,1 1 0,0-1 0,0 1 0,0 1 0,1 0 0,-1 0-1,1 0 1,1 0 0,-1 1 0,-4 7 0,0 2 1,1 0 1,0 0-1,1 1 1,1 0-1,-6 18 1,10-27-4,1 1 0,0 0 0,0-1 0,1 1 0,0 0 0,1-1 0,0 1 0,0 0 0,2 11 0,-1-16-2,0-1 1,0 1-1,0 0 0,1-1 0,-1 1 1,1-1-1,0 1 0,0-1 1,1 0-1,-1 0 0,0 0 0,1 0 1,0 0-1,0-1 0,0 1 1,0-1-1,0 0 0,0 0 0,1 0 1,-1 0-1,1 0 0,-1-1 1,5 2-1,5 1 0,1 0 0,-1-1 0,1-1 0,0 0 0,0 0 0,0-2 0,0 0 0,0 0 0,0-1 0,0-1 0,20-5 0,-22 4 3,0-1-1,-1 0 1,0-1 0,0 0-1,0-1 1,-1 0 0,0 0 0,0-1-1,0-1 1,-1 1 0,0-2-1,-1 1 1,14-18 0,-6 1 11,0 0 1,-2-2-1,-1 1 0,-1-2 1,-1 1-1,8-34 0,-8 15 52,-1-1 0,-3 0 0,2-52 0,-8 87-46,0-28 46,-1 38-58,0 0 1,0 0-1,-1 0 0,1 0 1,0 0-1,-1 0 0,0 0 0,1 0 1,-1 1-1,0-1 0,0 0 1,0 0-1,0 0 0,-2-2 1,2 4-8,1 0 1,-1 0 0,1 0 0,-1 0 0,0 0-1,1 0 1,-1 0 0,1 0 0,-1 0 0,1 0-1,-1 0 1,0 0 0,1 0 0,-1 1-1,1-1 1,-1 0 0,1 1 0,-1-1 0,1 0-1,-1 1 1,1-1 0,0 0 0,-1 1 0,1-1-1,-1 1 1,1-1 0,0 1 0,-1-1-1,1 0 1,0 1 0,0 0 0,-1-1 0,1 1-1,0-1 1,0 1 0,0-1 0,0 1 0,-1 0-1,-4 20 1,1-1-1,0 1 0,2 0 1,0 0-1,2 23 0,-1-27 1,0 48 11,11 83 0,-5-109-32,1-1 1,3 1-1,18 52 0,-25-86-37,-1-1-1,1 1 1,1 0-1,-1-1 0,6 8 1,-4-11-516,-3-9 248,-4-9-51,-6-11 8,-1 0 1,-1 1-1,-1 0 0,-20-33 0,-73-94 1257,91 134-489,13 20-377,1-1 1,-1 1 0,1-1 0,0 1 0,-1 0 0,1-1-1,0 1 1,-1-1 0,1 1 0,0-1 0,0 1 0,0-1-1,-1 1 1,1-1 0,0 0 0,0 1 0,0-1 0,0 1-1,0-1 1,0 1 0,0-1 0,0 1 0,0-1 0,0 0 0,0 1-1,0-1 1,1 1 0,-1-1 0,0 1 0,0-1 0,1 1-1,-1-1 1,0 1 0,0-1 0,1 1 0,-1 0 0,1-1-1,-1 1 1,0-1 0,1 1 0,-1 0 0,1-1 0,-1 1-1,1 0 1,-1 0 0,1-1 0,-1 1 0,1 0 0,-1 0-1,1 0 1,-1 0 0,1-1 0,-1 1 0,1 0 0,0 0 0,-1 0-1,2 1 1,44-3 293,-29 2-295,-1 0-266,0-2 0,0 0 1,0-1-1,0 0 0,0-1 0,17-8 0,-5 0-84</inkml:trace>
</inkml:ink>
</file>

<file path=ppt/ink/ink4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09.706"/>
    </inkml:context>
    <inkml:brush xml:id="br0">
      <inkml:brushProperty name="width" value="0.05" units="cm"/>
      <inkml:brushProperty name="height" value="0.05" units="cm"/>
    </inkml:brush>
  </inkml:definitions>
  <inkml:trace contextRef="#ctx0" brushRef="#br0">0 0 17460,'3'8'1560,"16"2"-1008,1-2-168,9-3 672,3 1-159,9-5-201,4 2-56,4-1-192,-3 1-72,-2 3-160,-3 0-128,-7 0-464,-5 0-320,-12 1-1504,-6-7 1863,-11-7-287,-2-12-280</inkml:trace>
</inkml:ink>
</file>

<file path=ppt/ink/ink4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0.149"/>
    </inkml:context>
    <inkml:brush xml:id="br0">
      <inkml:brushProperty name="width" value="0.05" units="cm"/>
      <inkml:brushProperty name="height" value="0.05" units="cm"/>
    </inkml:brush>
  </inkml:definitions>
  <inkml:trace contextRef="#ctx0" brushRef="#br0">1 0 18852,'19'10'764,"1"0"0,1-2 0,-1 0 0,33 7 0,-23-7-266,45 19 0,-66-23-455,-1 0 1,0 0 0,0 1-1,-1 0 1,0 1-1,1 0 1,-2 0 0,1 0-1,10 13 1,-14-13-35,0-1 0,0 1-1,-1-1 1,1 1 0,-1 0 0,-1 0 0,1 0 0,-1 0 0,0 1 0,0-1 0,-1 0 0,0 0-1,0 1 1,0-1 0,-1 0 0,-1 7 0,-1 4-3,-1 0 0,-1-1 0,-1 1 0,-12 25 0,6-18-289,-1 0-1,-24 33 1,31-49 99,-1 0 1,1-1 0,-1 1 0,0-1 0,-1-1 0,0 1 0,0-1 0,0-1 0,0 0 0,-11 5 0,1-5-370</inkml:trace>
</inkml:ink>
</file>

<file path=ppt/ink/ink4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0.849"/>
    </inkml:context>
    <inkml:brush xml:id="br0">
      <inkml:brushProperty name="width" value="0.05" units="cm"/>
      <inkml:brushProperty name="height" value="0.05" units="cm"/>
    </inkml:brush>
  </inkml:definitions>
  <inkml:trace contextRef="#ctx0" brushRef="#br0">2 1 17660,'-1'52'2161,"1"57"282,1-98-2353,1 1-1,0-1 1,0 0-1,1 0 0,0 0 1,10 21-1,-13-30-67,1-1 0,0 0-1,-1 1 1,1-1 0,0 0-1,0 1 1,0-1 0,0 0 0,0 0-1,0 0 1,0 0 0,0 0-1,0 0 1,1 0 0,-1 0-1,0-1 1,1 1 0,-1 0 0,1-1-1,-1 1 1,0-1 0,3 1-1,-2-1 13,0 0 0,-1-1 0,1 1 1,0 0-1,0-1 0,0 1 0,0-1 0,0 0 0,0 0 0,-1 0 0,1 0 0,0 0 0,-1 0 0,4-2 0,4-6 137,0-1 1,0 1-1,-1-2 1,8-12-1,-10 14-52,-1 2-13,3-4 44,-1 0 0,1 1 1,1 1-1,18-17 0,-26 24-146,1 1-1,0 0 1,-1-1-1,1 1 1,0 0-1,0 0 1,0 0-1,0 0 1,0 1-1,0-1 1,0 0-1,1 1 1,-1-1-1,0 1 1,0 0-1,0 0 1,1 0-1,-1 0 1,0 0-1,0 0 0,0 1 1,0-1-1,1 1 1,-1 0-1,0-1 1,0 1-1,0 0 1,0 0-1,0 0 1,-1 0-1,1 1 1,0-1-1,0 0 1,-1 1-1,4 2 1,3 6-69,-1 0-1,1 1 1,-2 0 0,11 21-1,-11-18-44,2-1 1,14 22-1,-21-34 109,-1-1 1,0 1-1,1-1 1,-1 1-1,1-1 1,-1 1-1,1-1 1,-1 1-1,1-1 1,-1 0-1,1 1 1,-1-1-1,1 0 1,-1 1-1,1-1 1,-1 0-1,1 0 1,0 1-1,-1-1 1,1 0-1,0 0 1,-1 0 0,1 0-1,0 0 1,-1 0-1,1 0 1,-1 0-1,1 0 1,0 0-1,-1 0 1,1-1-1,0 1 1,-1 0-1,1 0 1,-1-1-1,1 1 1,-1 0-1,1-1 1,-1 1-1,1 0 1,-1-1-1,1 1 1,-1-1-1,1 1 1,-1-1-1,1 1 1,-1-1-1,0 1 1,1-1-1,-1-1 1,17-34 215,-16 34-197,8-24 146,-5 13-46,0 0-1,1 1 0,1-1 0,0 1 1,14-21-1,-20 32-109,1 1 1,-1-1-1,1 0 0,-1 0 1,1 1-1,0-1 0,-1 1 1,1-1-1,0 0 0,-1 1 1,1-1-1,0 1 1,0 0-1,-1-1 0,1 1 1,0-1-1,0 1 0,0 0 1,0 0-1,0 0 0,0 0 1,-1-1-1,1 1 0,0 0 1,0 0-1,0 1 0,1-1 1,-1 1-2,1-1 1,-1 1 0,1 0-1,-1 0 1,0 0-1,0 0 1,0 0-1,0 1 1,1-1-1,-2 0 1,1 0 0,0 1-1,0-1 1,1 2-1,2 8 5,1-1-1,-1 1 1,3 15-1,-6-23-9,6 27-478,-2 0 1,2 33 0,-22-215-3368,11 92 2930</inkml:trace>
</inkml:ink>
</file>

<file path=ppt/ink/ink4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1.312"/>
    </inkml:context>
    <inkml:brush xml:id="br0">
      <inkml:brushProperty name="width" value="0.05" units="cm"/>
      <inkml:brushProperty name="height" value="0.05" units="cm"/>
    </inkml:brush>
  </inkml:definitions>
  <inkml:trace contextRef="#ctx0" brushRef="#br0">13 0 17140,'-3'5'1952,"0"6"-1336,0 1-256,1 2 1009,1-2-1225,1-3 296,6-4-344,0-4-176</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44.289"/>
    </inkml:context>
    <inkml:brush xml:id="br0">
      <inkml:brushProperty name="width" value="0.05" units="cm"/>
      <inkml:brushProperty name="height" value="0.05" units="cm"/>
    </inkml:brush>
  </inkml:definitions>
  <inkml:trace contextRef="#ctx0" brushRef="#br0">3759 32 11763,'-1013'-10'1771,"995"9"-1736,-547-19 757,2 41-578,346 3-218,1 9 0,-318 93 0,466-105 29,1 4 1,-109 57-1,143-64 0,0 2 0,2 1-1,0 2 1,2 1 0,0 1 0,-44 52 0,66-68-25,0 0 1,1 0-1,0 1 1,0-1-1,1 1 1,0 1-1,1-1 1,0 1-1,1 0 1,0 0-1,1 0 1,0 0-1,1 0 1,0 1-1,0-1 1,1 0-1,1 0 1,0 1-1,1-1 1,0 0-1,0 0 1,1 0-1,1 0 1,0-1-1,6 12 1,21 43-6,2-2 0,4 0 1,2-3-1,3-1 0,63 69 0,-64-85 0,3-2-1,0-2 0,3-1 0,1-3 0,2-2 0,99 49 0,-14-24-23,3-5-1,281 65 0,304 7-3,-429-90 13,335-4 1,296-78 10,219-128 38,-587 17-78,-400 100-22,217-113 0,-36-21-38,-230 123 80,101-84 1,-196 142 46,0 0 1,0-1 0,-1 0 0,-1-1-1,0 0 1,13-23 0,-21 33 0,-1-1 1,0 0-1,0 0 0,-1-1 1,1 1-1,-1 0 1,0 0-1,0-1 1,0 1-1,0-1 0,-1 1 1,0-1-1,0 1 1,0 0-1,-1-1 1,1 1-1,-1-1 1,0 1-1,0 0 0,-1-1 1,1 1-1,-1 0 1,0 0-1,0 0 1,0 0-1,-1 1 0,1-1 1,-1 0-1,0 1 1,-5-5-1,-4-3 90,-1 0 0,-1 1-1,1 0 1,-26-12 0,-65-27 289,60 30-257,-138-57 214,-377-101 1,-212 24-500,547 120 11</inkml:trace>
</inkml:ink>
</file>

<file path=ppt/ink/ink4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1.747"/>
    </inkml:context>
    <inkml:brush xml:id="br0">
      <inkml:brushProperty name="width" value="0.05" units="cm"/>
      <inkml:brushProperty name="height" value="0.05" units="cm"/>
    </inkml:brush>
  </inkml:definitions>
  <inkml:trace contextRef="#ctx0" brushRef="#br0">204 130 16988,'3'-10'645,"0"1"1,-1 0 0,0-1-1,-1 1 1,0-1 0,0-14 0,-1 22-535,0 0 1,-1 0 0,1 0 0,0 0 0,-1 0 0,1 0-1,-1 0 1,0 0 0,1 0 0,-1 0 0,0 0 0,0 0-1,-1 1 1,1-1 0,0 0 0,0 1 0,-1-1 0,1 1-1,-1-1 1,1 1 0,-1 0 0,0-1 0,0 1-1,1 0 1,-1 0 0,0 0 0,0 0 0,0 1 0,0-1-1,0 1 1,0-1 0,0 1 0,0-1 0,-1 1 0,-2 0-1,-1 1-36,1-1-1,0 1 0,-1 0 0,1 1 0,0-1 0,0 1 0,0 0 0,0 0 0,0 0 0,0 1 0,1 0 0,-1 0 1,1 0-1,0 1 0,0-1 0,-6 8 0,1-2-56,1 0 0,1 1-1,0 0 1,0 0 0,1 1 0,-7 14 0,10-17-20,-1 0 1,1 0 0,1 1-1,-1-1 1,1 1 0,1 0-1,-1 15 1,2-23 0,0 0 1,0-1-1,0 1 0,0 0 0,0-1 1,0 1-1,0 0 0,0-1 0,1 1 1,-1 0-1,0-1 0,0 1 0,1-1 1,-1 1-1,0-1 0,1 1 0,-1 0 1,0-1-1,1 1 0,-1-1 0,1 0 1,-1 1-1,1-1 0,-1 1 0,1-1 1,0 0-1,-1 1 0,1-1 1,-1 0-1,1 0 0,0 1 0,-1-1 1,1 0-1,0 0 0,-1 0 0,1 0 1,0 0-1,-1 0 0,1 0 0,-1 0 1,1 0-1,0 0 0,-1 0 0,1-1 1,0 1-1,-1 0 0,1 0 0,-1 0 1,1-1-1,0 1 0,-1 0 0,1-1 1,-1 1-1,1-1 0,5-2-2,-1 0 0,-1-1 0,1 1 0,6-7 0,21-28-14,-25 28 6,1 1 0,0 0 0,18-16 0,-25 25 9,-1-1 1,1 1-1,0-1 1,-1 1-1,1-1 1,0 1-1,0-1 1,-1 1-1,1-1 1,0 1-1,0 0 1,0 0 0,-1-1-1,1 1 1,0 0-1,0 0 1,0 0-1,0 0 1,0 0-1,-1 0 1,1 0-1,0 0 1,0 0-1,0 0 1,0 1-1,-1-1 1,1 0-1,0 0 1,0 1-1,0-1 1,-1 1-1,1-1 1,0 1 0,-1-1-1,1 1 1,0-1-1,-1 1 1,1-1-1,-1 1 1,2 1-1,1 3-4,-1 0 1,0 0-1,1 0 0,-2 0 0,3 8 0,-1-4-2,61 268-70,-57-238 82,0-8 38,-3 1-1,2 43 1,-6-61 8,-1 0 0,0 1-1,-1-1 1,0 0 0,-1 1 0,-1-1-1,-8 21 1,11-33-23,0 0-1,0 1 0,0-1 1,0 0-1,0 0 0,-1 0 1,1 0-1,-1-1 1,1 1-1,-1 0 0,0-1 1,0 1-1,0-1 1,-3 3-1,3-4-9,1 1-1,0-1 1,-1 0 0,1 0-1,0 1 1,-1-1 0,1 0 0,0 0-1,-1 0 1,1-1 0,0 1-1,-1 0 1,1 0 0,0-1 0,-1 1-1,1-1 1,0 1 0,0-1-1,-1 0 1,1 1 0,0-1-1,0 0 1,0 0 0,0 0 0,0 0-1,-2-2 1,-5-6 53,1-1 1,-1 0-1,2 0 1,-1 0 0,2-1-1,-1 0 1,1 0-1,-4-16 1,1 1-49,1-1 0,-5-45 0,11 62-177,1 1 0,0-1-1,0 1 1,1 0-1,0-1 1,1 1-1,0 0 1,0-1 0,1 1-1,0 0 1,1 1-1,0-1 1,0 1-1,1-1 1,0 1-1,0 1 1,8-10 0,5-7-322,1-4-15</inkml:trace>
</inkml:ink>
</file>

<file path=ppt/ink/ink4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2.401"/>
    </inkml:context>
    <inkml:brush xml:id="br0">
      <inkml:brushProperty name="width" value="0.05" units="cm"/>
      <inkml:brushProperty name="height" value="0.05" units="cm"/>
    </inkml:brush>
  </inkml:definitions>
  <inkml:trace contextRef="#ctx0" brushRef="#br0">35 152 14979,'8'-6'5697,"14"8"-2532,1 1-1794,-18-5-1322,0 1-1,0-1 1,0 0 0,0-1 0,-1 1-1,1-1 1,-1 1 0,0-1-1,0-1 1,0 1 0,0-1-1,0 1 1,-1-1 0,1 0 0,-1 0-1,0-1 1,0 1 0,-1-1-1,1 1 1,-1-1 0,0 0-1,0 0 1,-1 0 0,0 0 0,1 0-1,-2 0 1,1 0 0,0-6-1,-1 10-44,0-1 0,0 1 0,0-1-1,-1 1 1,1-1 0,0 1-1,0-1 1,-1 1 0,1 0 0,-1-1-1,0 1 1,1 0 0,-1-1-1,0 1 1,0 0 0,1 0 0,-1 0-1,0 0 1,0 0 0,0 0-1,0 0 1,-1 0 0,1 0 0,0 0-1,0 0 1,-1 1 0,1-1 0,0 1-1,-1-1 1,1 1 0,0-1-1,-1 1 1,1 0 0,-3-1 0,0 1 1,0 0 0,1 0 1,-1 1-1,1-1 0,-1 1 1,1 0-1,-1 0 1,1 0-1,-1 0 0,1 1 1,0-1-1,0 1 0,-4 3 1,-2 1-3,1 1 1,1 0-1,0 0 0,0 1 1,0 0-1,1 1 1,0-1-1,1 1 1,0 0-1,0 1 0,1-1 1,0 1-1,0 0 1,1 0-1,1 0 1,0 0-1,0 0 0,1 1 1,0-1-1,1 12 1,0-20-4,0 1 0,1-1 0,-1 1 0,1-1 0,-1 1 0,1-1 0,0 1 0,0-1 0,0 0 0,0 1 0,0-1-1,1 0 1,-1 0 0,1 0 0,-1 0 0,1 0 0,0 0 0,3 2 0,-2-2 1,-1-1-1,0 0 1,1 0-1,-1-1 0,1 1 1,-1-1-1,1 1 1,-1-1-1,1 0 0,0 0 1,-1 0-1,1 0 0,-1 0 1,1 0-1,3-2 1,5-1 1,1-1 0,-1 0 1,-1-1-1,1 0 1,-1-1-1,17-12 0,4-7 7,38-38-1,3-3 7,-71 65-15,0 0 1,0 0-1,0 0 0,0 1 0,0-1 0,0 0 0,0 0 0,0 1 0,0-1 0,0 1 0,0-1 0,0 1 0,1-1 0,-1 1 0,0 0 0,0 0 0,1-1 0,-1 1 1,0 0-1,1 0 0,-1 0 0,0 0 0,2 1 0,-2 0 0,1 0 0,-1 0 0,0 0 0,0 0 0,0 0 0,-1 1 0,1-1 0,0 0 0,0 0 0,-1 1 0,1-1 0,-1 0 0,1 1 0,-1-1 0,1 1 0,-1-1 0,0 1 0,0-1 0,0 3 0,1 48 2,-1-41 18,-1-1 0,2 0 0,-1 0-1,3 12 1,1-19 97,1-9-50,4-9 4,-9 14-66,8-16 67,21-39 112,-26 51-173,0 0 1,0 1 0,1-1-1,0 1 1,-1-1-1,2 1 1,-1 1 0,6-5-1,-9 7-12,0 0 0,0 1 0,0-1 0,0 1 0,0-1 0,0 1 0,0-1 0,0 1 0,1 0 0,-1 0 0,0-1 0,0 1 0,0 0 0,0 0 0,1 0 0,-1 0 0,0 0 0,0 0 0,0 1 0,0-1 0,1 0 0,-1 1 0,0-1 0,0 1 0,0-1 0,0 1 1,0-1-1,0 1 0,0 0 0,0-1 0,0 1 0,0 0 0,0 0 0,-1 0 0,1 0 0,0 0 0,-1 0 0,1 0 0,0 0 0,-1 0 0,1 0 0,0 2 0,2 5-10,0 0 0,0 0 0,0 1 0,1 11 1,-3-17 8,4 31-8,-2 1 0,0 50 0,-11-110-2469,5 2 2062,2-4-129</inkml:trace>
</inkml:ink>
</file>

<file path=ppt/ink/ink4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3.206"/>
    </inkml:context>
    <inkml:brush xml:id="br0">
      <inkml:brushProperty name="width" value="0.05" units="cm"/>
      <inkml:brushProperty name="height" value="0.05" units="cm"/>
    </inkml:brush>
  </inkml:definitions>
  <inkml:trace contextRef="#ctx0" brushRef="#br0">4 219 15955,'4'3'425,"1"0"0,-1 0 0,0-1 0,1 0 0,0 0 0,0 0 0,-1 0 0,1-1 0,0 1 0,0-1 0,0-1 0,0 1-1,9-1 1,-9 0-263,-1-1 0,1 0 0,-1 0 0,1 0 0,-1 0 0,0-1 0,0 0-1,0 0 1,0 0 0,0 0 0,0-1 0,0 1 0,-1-1 0,1 0 0,4-5 0,-2 1-48,0 0 0,0 0 1,-1-1-1,0 0 1,-1 0-1,1 0 0,-1-1 1,4-14-1,-6 17-86,-1 1-1,1-1 1,-1 0-1,0 0 1,-1 1 0,0-1-1,0 0 1,0 0-1,0 0 1,-1 0-1,0 0 1,0 1-1,-1-1 1,-3-8 0,5 12-23,-1 0 1,0 1 0,0-1-1,1 1 1,-1-1 0,0 1 0,0-1-1,-1 1 1,1 0 0,0-1 0,0 1-1,-1 0 1,1 0 0,0 0-1,-1 0 1,1 0 0,-1 0 0,0 0-1,1 0 1,-1 1 0,1-1 0,-1 1-1,-3-1 1,2 1-1,1 0 0,-1 1 0,0-1 0,1 1 1,-1-1-1,0 1 0,1 0 0,-1 0 0,1 0 0,-1 1 0,1-1 0,0 0 0,-4 4 0,-3 2 0,0 1 0,1 1 1,0-1-1,1 1 0,0 0 0,-7 12 0,4-1-7,0 0 0,1 1 1,-9 30-1,15-40 1,0 1 0,0-1 0,2 0 0,-1 1 0,1 0 0,1-1 0,0 1 0,2 14 0,-2-24 0,1 0 1,-1-1 0,0 1 0,1 0-1,-1-1 1,1 1 0,0-1 0,-1 1 0,1-1-1,0 1 1,0-1 0,0 0 0,0 1-1,0-1 1,0 0 0,1 0 0,-1 1 0,0-1-1,1 0 1,-1 0 0,2 0 0,-1 0-1,1 0 1,-1-1 0,0 1 0,0-1 0,1 0-1,-1 0 1,1 0 0,-1 0 0,0 0 0,1 0-1,-1-1 1,0 1 0,4-2 0,6-2 2,0-2 1,0 1-1,0-2 1,14-9-1,-17 11 4,35-24 20,-28 17-15,0 1 0,1 0 0,1 2 0,0 0 0,28-9 0,-43 16-9,1 1-1,0 1 1,-1-1-1,1 1 1,0-1-1,0 1 1,0 0 0,0 1-1,-1-1 1,1 1-1,0-1 1,0 1-1,-1 0 1,1 0-1,4 2 1,-6-1 0,1 0 1,0 0 0,-1 0 0,1 0-1,-1 0 1,0 0 0,1 1-1,-1-1 1,0 1 0,-1-1 0,1 1-1,0 0 1,-1 0 0,1 0-1,-1 0 1,0 0 0,1 6 0,2 27 260,-4-27 195,-3-27 86,-1-18-77,0 1-195,-1 1 0,-16-58 0,22 94-377,0 1-1,0-1 0,0 0 1,0 0-1,0 0 0,1 0 1,-1 0-1,1-1 1,-1 1-1,1 0 0,0-1 1,0 1-1,0-1 1,0 1-1,0-1 0,2 1 1,1 1-248,0-1 1,1 0 0,-1-1-1,0 0 1,1 1-1,9-1 1,1 0-288,0-1 0,0-1 0,0-1-1,20-4 1,1-3-295</inkml:trace>
</inkml:ink>
</file>

<file path=ppt/ink/ink4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3.832"/>
    </inkml:context>
    <inkml:brush xml:id="br0">
      <inkml:brushProperty name="width" value="0.05" units="cm"/>
      <inkml:brushProperty name="height" value="0.05" units="cm"/>
    </inkml:brush>
  </inkml:definitions>
  <inkml:trace contextRef="#ctx0" brushRef="#br0">178 366 13683,'-1'-1'240,"0"0"-1,0 0 1,0 0 0,1 0 0,-1 0-1,0 0 1,0 0 0,-1 0 0,1 0-1,0 1 1,0-1 0,0 0 0,0 1-1,-1-1 1,1 1 0,0-1 0,0 1-1,-1 0 1,1 0 0,0-1-1,-1 1 1,1 0 0,0 0 0,-1 0-1,1 0 1,-3 1 0,-2-1 269,1 1 0,-1 0 1,0 0-1,-9 3 0,8-1-366,0 0-1,0 1 1,1 0-1,0 0 0,-1 1 1,1 0-1,1 0 1,-1 0-1,1 0 1,0 1-1,0 0 1,1 0-1,-5 8 1,6-9-104,0-1 0,1 1 0,0 0 0,0 0 0,0 0 0,0 0 0,1 0 0,0 0 0,0 0 0,0 1 0,1-1 0,0 0 0,0 1 0,0-1 0,1 0 0,-1 0 0,1 1 0,1-1 0,2 8 0,-4-11-27,1-1 0,0 1 0,-1-1-1,1 0 1,0 1 0,0-1 0,0 0-1,0 0 1,0 0 0,0 0 0,0 0-1,0 0 1,0 0 0,1 0 0,-1 0 0,0 0-1,1 0 1,-1-1 0,1 1 0,-1-1-1,3 1 1,-2-1 1,1 1 0,-1-1-1,1-1 1,-1 1 0,1 0 0,-1-1 0,1 1-1,-1-1 1,0 0 0,1 0 0,-1 1 0,3-3-1,4-2 14,1-1 0,-1-1 0,0 0-1,14-14 1,-6 2 18,-1 1-1,-1-2 1,-1 0 0,-1-1-1,-1 0 1,0-1 0,14-41-1,-32 81-28,1 0 0,0 1-1,1-1 1,1 1 0,1 0-1,1 0 1,0 0 0,2 0-1,0 1 1,6 30 0,-7-48-15,0 0 0,1-1 0,0 1 0,-1 0 0,1 0 0,0 0 0,0-1 0,0 1 0,0 0 1,0-1-1,0 1 0,0-1 0,0 1 0,1-1 0,-1 1 0,1-1 0,-1 0 0,1 0 0,0 0 1,-1 0-1,3 1 0,-2-2 0,0 1 0,0-1 1,0 0-1,0 0 0,0 0 0,0 0 1,1 0-1,-1-1 0,0 1 1,0-1-1,0 1 0,0-1 0,0 0 1,0 0-1,-1 0 0,1 0 1,0 0-1,0 0 0,-1 0 0,3-2 1,14-12 6,-1-1-1,0-1 1,-2 0 0,26-36 0,45-85 5,-86 138-12,3-6 1,63-117 8,-58 106-1,-1 0 0,-1-1 1,0 0-1,-1 0 0,3-25 0,-8 40-4,1 1-1,-1-1 1,0 0 0,0 0-1,0 1 1,0-1 0,-1 0-1,1 0 1,-1 1 0,1-1-1,-1 0 1,0 1 0,0-1-1,0 1 1,-3-4 0,4 5-2,-1 1 0,0-1 0,1 0-1,-1 1 1,0-1 0,0 1 0,0-1 0,1 1 0,-1-1 0,0 1 0,0-1 0,0 1 0,0 0 0,0 0 0,0-1 0,0 1 0,-1 0 0,-1 0 0,1 0 1,0 1-1,-1-1 0,1 1 1,0-1-1,-1 1 0,1 0 1,0 0-1,-4 2 0,-5 4 6,0 0-1,1 1 0,0 1 1,0-1-1,1 2 1,0-1-1,0 1 0,1 0 1,1 1-1,-9 15 0,5-5 16,0 1 0,1 0 0,2 0-1,-11 43 1,15-47 6,2-1 1,0 1-1,1 0 1,0 0-1,2-1 0,0 1 1,1 0-1,1 0 1,9 28-1,-10-38-60,1 1-1,1-1 1,0 0-1,0 0 1,1 0-1,0-1 0,0 1 1,0-1-1,9 8 1,-9-11-85,-1 0 0,1-1 1,0 1-1,0-1 0,1 0 0,-1 0 1,0-1-1,1 1 0,0-1 0,0 0 0,-1-1 1,1 0-1,0 0 0,12 1 0,-14-2 61,0 0 1,0-1-1,1 1 0,-1-1 0,0 0 0,0 0 0,0-1 0,0 1 0,0-1 0,0 0 0,0 0 0,0 0 0,0 0 0,4-4 0,16-20-461</inkml:trace>
</inkml:ink>
</file>

<file path=ppt/ink/ink4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5.506"/>
    </inkml:context>
    <inkml:brush xml:id="br0">
      <inkml:brushProperty name="width" value="0.05" units="cm"/>
      <inkml:brushProperty name="height" value="0.05" units="cm"/>
    </inkml:brush>
  </inkml:definitions>
  <inkml:trace contextRef="#ctx0" brushRef="#br0">38 162 9522,'-1'-1'116,"1"1"0,-1 0 0,1-1 0,-1 1 0,0-1 1,1 1-1,-1-1 0,1 1 0,-1-1 0,1 0 0,0 1 0,-1-1 0,1 1 0,-1-1 0,1 0 1,0 1-1,0-1 0,-1 0 0,1 0 0,0 1 0,0-1 0,0 0 0,0 0 0,0 1 0,0-2 0,-3-24 1894,3 20-1499,-1-3 325,1 5-278,0 0 1,-1 0 0,1 0 0,-1 0 0,0 0-1,0 0 1,-3-7 0,3 11-507,1 0-1,0 0 1,0 0 0,-1 0-1,1 0 1,0 0 0,0 0-1,-1 0 1,1 0 0,0 0-1,0 0 1,-1 0 0,1 0-1,0 0 1,0 0 0,-1 0-1,1 0 1,0 0 0,0 1-1,0-1 1,-1 0 0,1 0-1,0 0 1,0 0 0,0 1-1,-1-1 1,1 0 0,0 0-1,0 0 1,0 1 0,0-1-1,0 0 1,0 0 0,-1 1-1,1-1 1,0 0 0,0 0-1,0 1 1,0-1 0,0 0-1,0 0 1,0 1 0,0-1-1,0 0 1,0 0 0,0 1-1,-4 16 630,1 12-497,1 0 1,2 0 0,1 0-1,1 0 1,2-1-1,8 35 1,-11-57-163,1 1 0,0-1 0,1 0 0,-1 0 0,5 6 0,-7-11-11,0 0 0,1-1 0,-1 1 0,1 0 0,-1-1 0,1 1 0,-1 0 0,1-1 0,0 1 0,-1-1 0,1 1 0,-1-1 0,1 1 0,0-1 0,0 1 0,-1-1 0,1 0 0,0 1 0,0-1 0,0 0 0,-1 0 0,1 1 0,0-1 0,0 0 0,0 0 0,-1 0 0,1 0 0,0 0 0,0 0 0,0 0 0,0-1 0,-1 1 0,1 0 0,0 0 0,0-1 0,0 1 0,-1 0 0,1-1 0,0 1 0,-1-1-1,1 1 1,0-1 0,-1 1 0,1-1 0,0 1 0,-1-1 0,1 0 0,-1 1 0,1-2 0,4-4 74,0-1-1,-1 0 1,0 0-1,0 0 1,0 0-1,2-9 1,15-50 374,-16 50-345,25-101 390,-29 117-506,-1 0 1,0 0 0,0-1-1,0 1 1,0 0 0,0 0-1,0 0 1,0 0-1,0 0 1,0-1 0,0 1-1,0 0 1,0 0 0,0 0-1,1 0 1,-1 0-1,0 0 1,0 0 0,0 0-1,0-1 1,0 1 0,0 0-1,1 0 1,-1 0-1,0 0 1,0 0 0,0 0-1,0 0 1,0 0 0,1 0-1,-1 0 1,0 0-1,0 0 1,0 0 0,0 0-1,1 0 1,-1 0 0,0 0-1,0 0 1,0 0-1,0 0 1,0 0 0,1 0-1,-1 0 1,0 0 0,0 1-1,0-1 1,0 0-1,0 0 1,0 0 0,0 0-1,1 0 1,-1 0 0,0 0-1,0 1 1,0-1-1,0 0 1,0 0 0,0 0-1,0 0 1,0 0 0,0 1-1,0-1 1,0 0-1,5 8-44,-1 1 0,-1 0-1,5 17 1,6 16-61,-12-36 101,1-1 0,0 1 0,0 0-1,1-1 1,-1 0 0,1 0 0,0 0-1,0 0 1,1 0 0,0-1 0,6 5 0,-8-7 12,0-1 1,0 1 0,0-1 0,0 0 0,0 0 0,1 0 0,-1-1 0,0 1 0,0-1-1,1 0 1,-1 1 0,0-2 0,1 1 0,-1 0 0,0-1 0,1 1 0,-1-1 0,0 0 0,0 0-1,0 0 1,0 0 0,0-1 0,5-2 0,2-3 43,0 0-1,0 0 1,0 0-1,-1-2 1,0 1-1,-1-1 1,11-14-1,-13 15 19,0 0 0,0-1-1,-1 0 1,-1 0 0,0 0 0,0 0-1,0 0 1,-1-1 0,2-14 0,-4 20-35,-1 1 0,0-1 0,0 1 1,-1-1-1,1 1 0,-1-1 1,1 1-1,-1-1 0,0 1 0,-1-1 1,1 1-1,0 0 0,-1 0 1,0-1-1,0 1 0,0 0 0,0 1 1,0-1-1,-1 0 0,-3-3 0,4 4-37,0 0-1,-1 1 1,1-1-1,-1 0 0,0 1 1,1 0-1,-1-1 0,0 1 1,0 0-1,0 0 0,1 1 1,-1-1-1,0 1 0,0-1 1,0 1-1,0 0 1,0 0-1,0 0 0,0 1 1,0-1-1,0 1 0,0-1 1,0 1-1,-3 1 0,5-1-59,0-1-1,0 0 0,0 1 0,0-1 0,0 1 0,0-1 0,0 1 0,1-1 1,-1 1-1,0 0 0,0-1 0,0 1 0,1 0 0,-1 0 0,1 0 1,-1-1-1,0 1 0,1 0 0,-1 0 0,1 0 0,0 0 0,-1 0 0,1 0 1,0 0-1,0 0 0,-1 0 0,1 0 0,0 0 0,0 0 0,0 0 0,0 0 1,0 0-1,1 0 0,-1 0 0,0 0 0,0 0 0,1 2 0,0-1-78,1 1-1,-1-1 0,0 0 1,1 0-1,-1 0 0,1 1 0,0-1 1,0-1-1,0 1 0,0 0 1,0 0-1,0-1 0,4 3 0,0-2-38,1 1-1,-1-1 0,0-1 0,1 1 0,0-1 0,8 1 0,19 0-586</inkml:trace>
</inkml:ink>
</file>

<file path=ppt/ink/ink4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5.897"/>
    </inkml:context>
    <inkml:brush xml:id="br0">
      <inkml:brushProperty name="width" value="0.05" units="cm"/>
      <inkml:brushProperty name="height" value="0.05" units="cm"/>
    </inkml:brush>
  </inkml:definitions>
  <inkml:trace contextRef="#ctx0" brushRef="#br0">0 167 15875,'5'1'277,"0"0"0,0-1 0,0 0 0,0 0 0,-1-1 0,1 1 0,0-1-1,0 0 1,0 0 0,-1 0 0,1-1 0,0 0 0,-1 0 0,1 0 0,-1 0-1,0-1 1,0 1 0,5-6 0,0 1 138,-1 0 0,0-1 0,0-1-1,-1 1 1,0-1 0,-1 0 0,6-11 0,-10 18-300,-1-1 1,1 0 0,-1-1 0,0 1 0,0 0 0,0 0 0,0 0 0,-1-1 0,1 1-1,-1 0 1,0-1 0,0-3 0,0 6-82,0 0 0,-1 0 0,1 0 0,0 0 1,0 0-1,-1 1 0,1-1 0,-1 0 0,1 0 0,-1 0 0,1 1 0,-1-1 0,1 0 0,-1 1 0,1-1 0,-1 0 0,0 1 1,0-1-1,0 0 0,-1 1-10,1-1 1,-1 1-1,0-1 1,1 1-1,-1 0 1,1-1-1,-1 1 1,0 0-1,1 0 1,-1 0-1,0 0 1,1 1-1,-4 0 1,0 0-15,0 0 0,0 1 0,0-1 0,1 1 0,-1 0 0,1 1 0,-1-1 0,1 1 0,0 0 0,0 0 0,0 0 1,0 1-1,1-1 0,-7 8 0,6-4 0,0-1 1,0 1 0,0 1-1,1-1 1,0 0 0,0 1-1,1 0 1,-3 13 0,3-8-62,0 1 1,2 0-1,-1-1 1,2 1-1,0 0 1,0-1 0,1 1-1,1-1 1,0 0-1,8 21 1,-9-30-82,0 1 0,1-1 0,-1 0 1,1 0-1,-1 0 0,1 0 0,1-1 0,-1 1 1,0-1-1,1 1 0,4 2 0,-6-5 78,1 1-1,-1-1 0,0 0 0,1 0 1,-1 0-1,0 0 0,1-1 1,0 1-1,-1-1 0,1 1 1,-1-1-1,1 0 0,-1 0 1,1 0-1,0 0 0,-1-1 1,1 1-1,-1-1 0,1 0 0,-1 1 1,5-3-1,20-15-561</inkml:trace>
</inkml:ink>
</file>

<file path=ppt/ink/ink4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6.444"/>
    </inkml:context>
    <inkml:brush xml:id="br0">
      <inkml:brushProperty name="width" value="0.05" units="cm"/>
      <inkml:brushProperty name="height" value="0.05" units="cm"/>
    </inkml:brush>
  </inkml:definitions>
  <inkml:trace contextRef="#ctx0" brushRef="#br0">133 17 15099,'-1'-1'334,"0"-1"-1,0 1 1,1 0 0,-1 0-1,0 0 1,0 0 0,-1 0-1,1 0 1,0 0-1,0 1 1,0-1 0,-1 0-1,1 1 1,0-1 0,-1 1-1,1-1 1,0 1-1,-1-1 1,1 1 0,0 0-1,-3 0 1,1 0-66,0 0 0,0 1 0,0-1 0,1 1 0,-1 0 0,0 0 0,0 0 0,1 0 0,-1 0 0,-3 3 0,0 0-114,1 0 0,-1 0 0,1 1 0,0-1 0,0 1 1,0 1-1,0-1 0,-5 10 0,7-8-100,0 0 1,0 0 0,1 0-1,0 1 1,0-1 0,1 1-1,-1-1 1,2 1 0,-1-1-1,1 1 1,0 0 0,1-1-1,0 1 1,2 8 0,-2-13-81,-1 1 1,1-1 0,0 0 0,1 1-1,-1-1 1,1 0 0,-1 0 0,1 0 0,0 0-1,0 0 1,0-1 0,0 1 0,1 0 0,-1-1-1,1 0 1,-1 1 0,1-1 0,0 0 0,0 0-1,0-1 1,0 1 0,0-1 0,0 1 0,1-1-1,-1 0 1,0 0 0,1-1 0,-1 1 0,1-1-1,-1 1 1,1-1 0,5-1 0,5 0-352,-1-2 0,1 0-1,-1 0 1,0-1 0,22-10 0,60-36-333,-83 43 489,34-19-430</inkml:trace>
</inkml:ink>
</file>

<file path=ppt/ink/ink4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6.956"/>
    </inkml:context>
    <inkml:brush xml:id="br0">
      <inkml:brushProperty name="width" value="0.05" units="cm"/>
      <inkml:brushProperty name="height" value="0.05" units="cm"/>
    </inkml:brush>
  </inkml:definitions>
  <inkml:trace contextRef="#ctx0" brushRef="#br0">166 5 16283,'-3'-1'245,"-1"0"-1,0 0 1,1 1-1,-1-1 0,0 1 1,0 0-1,1 0 0,-1 0 1,0 0-1,0 1 1,1-1-1,-1 1 0,0 0 1,1 0-1,-1 0 0,1 1 1,-1-1-1,1 1 0,-1 0 1,1 0-1,0 0 1,0 1-1,0-1 0,-5 6 1,1-1-47,0 0 0,0 1 1,1 0-1,0 1 0,0-1 0,1 1 1,0 0-1,-4 10 0,6-10-122,0 0 0,1 0 0,0 1 0,0-1 0,0 13 0,1-19-57,1-1 0,1 1-1,-1-1 1,0 1 0,1-1-1,-1 1 1,1-1 0,0 1-1,-1-1 1,1 1 0,2 2-1,-2-4-4,0 0 0,0 0 0,0 0 0,0 0 1,0 0-1,0 0 0,0 0 0,0 0 0,0-1 0,1 1 0,-1 0 0,0-1 0,1 1 0,-1-1 0,0 1 0,1-1 0,-1 0 0,1 1 0,-1-1 1,0 0-1,3 0 0,1 0 19,1-1 0,0 0 1,-1 0-1,1 0 1,-1-1-1,1 1 0,-1-2 1,0 1-1,0 0 1,8-6-1,9-6 61,20-18 1,-25 18-42,18-14 25,-20 15-52,-1 1 1,2 1-1,0 0 0,0 1 1,29-13-1,-43 22-26,-1 1 0,1-1 0,-1 1 0,1 0 0,-1 0 0,1-1 0,-1 1 0,1 0 0,0 0 0,-1 0 0,1 1 0,-1-1 0,1 0 0,-1 0 0,1 1 1,-1-1-1,1 1 0,-1 0 0,1-1 0,-1 1 0,0 0 0,1 0 0,-1 0 0,0 0 0,0 0 0,1 0 0,-1 0 0,0 0 0,0 0 0,0 1 0,-1-1 0,1 0 0,0 1 0,0-1 0,-1 1 0,1-1 0,-1 0 0,1 1 0,0 3 0,1 5 3,0 0 0,0 0 0,-1 0 0,0 16 0,0 60 259,2-77-86,2-11-45,5-12 24,6-15 32,29-48 83,-39 70-269,-1-1 0,1 1-1,0 0 1,1 1 0,0-1 0,0 1-1,10-7 1,-15 12-8,0 0 1,0 0-1,-1 0 0,1 0 1,0 0-1,0 0 0,0 0 0,1 1 1,-1-1-1,0 1 0,0 0 1,0-1-1,0 1 0,0 0 1,1 0-1,-1 0 0,0 1 0,0-1 1,0 0-1,0 1 0,0-1 1,0 1-1,0 0 0,0 0 0,0 0 1,0 0-1,0 0 0,0 0 1,0 1-1,-1-1 0,3 2 0,3 5-23,0 0-1,-1 1 0,0-1 0,-1 1 0,7 14 0,5 8-17,-17-31 51,1 1 0,-1 0 0,0 0-1,1-1 1,-1 1 0,1 0 0,-1 0 0,1-1-1,-1 1 1,1-1 0,0 1 0,-1-1 0,1 1 0,0-1-1,0 1 1,-1-1 0,1 1 0,0-1 0,0 0 0,-1 1-1,1-1 1,0 0 0,0 0 0,0 0 0,0 0 0,-1 0-1,1 0 1,0 0 0,0 0 0,0 0 0,0 0-1,0 0 1,-1 0 0,1 0 0,0-1 0,0 1 0,0 0-1,-1-1 1,1 1 0,0-1 0,0 1 0,-1-1 0,1 1-1,0-1 1,-1 1 0,1-1 0,-1 0 0,2-1-1,-1 1 8,1 0-1,-1 0 1,0 0-1,1 0 1,0 0-1,-1 0 1,1 0-1,0 1 1,-1-1-1,4 0 1,-4 1-13,0 0-1,0 1 1,-1-1 0,1 1 0,0-1 0,0 1-1,0-1 1,-1 1 0,1-1 0,0 1 0,-1 0-1,1-1 1,0 1 0,-1 0 0,1 0-1,-1-1 1,1 1 0,-1 0 0,0 0 0,1 0-1,-1 0 1,0-1 0,1 1 0,-1 0 0,0 0-1,0 0 1,0 2 0,4 27-555,-4-30 540,0 23-980,0-22 975,0 0 0,0 0 0,0 0 0,-1-1 1,1 1-1,0 0 0,0 0 0,-1-1 0,1 1 0,-1 0 1,1 0-1,-1-1 0,1 1 0,-1-1 0,1 1 0,-1 0 1,1-1-1,-1 1 0,0-1 0,1 1 0,-1-1 0,0 0 0,0 1 1,1-1-1,-2 1 0,-10 0-388</inkml:trace>
</inkml:ink>
</file>

<file path=ppt/ink/ink4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7.998"/>
    </inkml:context>
    <inkml:brush xml:id="br0">
      <inkml:brushProperty name="width" value="0.05" units="cm"/>
      <inkml:brushProperty name="height" value="0.05" units="cm"/>
    </inkml:brush>
  </inkml:definitions>
  <inkml:trace contextRef="#ctx0" brushRef="#br0">137 50 17540,'1'-4'590,"-1"-1"0,0 0 0,0 0 1,0 0-1,-2-9 0,2 14-508,0-1-1,0 0 1,-1 1 0,1-1-1,0 1 1,0-1 0,-1 0-1,1 1 1,0-1 0,-1 1-1,1-1 1,-1 1 0,1-1-1,-1 1 1,1-1 0,-1 1-1,1 0 1,-1-1 0,1 1-1,-2-1 1,1 1 20,0 0 0,0 0 0,0 0 0,0 0-1,0 0 1,0 0 0,0 0 0,0 1 0,0-1 0,0 0 0,0 1 0,0-1 0,0 0-1,0 1 1,1-1 0,-1 1 0,0 0 0,-1 0 0,-7 7 92,-1-1 0,1 2-1,1-1 1,0 1 0,0 1 0,1-1 0,0 1-1,1 1 1,-7 12 0,9-16-177,1 1 1,0 0-1,0-1 1,1 1-1,0 0 1,0 0-1,0 1 1,1-1-1,1 0 1,0 0-1,0 1 1,0-1-1,1 0 1,2 10-1,-2-15-25,-1 0 0,1 0 0,0-1-1,0 1 1,1 0 0,-1-1 0,1 1-1,-1-1 1,1 0 0,0 1 0,-1-1-1,1 0 1,1 0 0,-1 0 0,0 0-1,0-1 1,1 1 0,-1 0-1,1-1 1,-1 0 0,1 1 0,-1-1-1,1 0 1,0-1 0,0 1 0,0 0-1,-1-1 1,1 1 0,0-1 0,0 0-1,0 0 1,0 0 0,5-1 0,2-1-249,1 0 0,-1-1 0,0 0 0,0-1 0,0 0 0,-1 0 1,1-1-1,9-7 0,61-46-785,-39 24 373</inkml:trace>
</inkml:ink>
</file>

<file path=ppt/ink/ink4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8.459"/>
    </inkml:context>
    <inkml:brush xml:id="br0">
      <inkml:brushProperty name="width" value="0.05" units="cm"/>
      <inkml:brushProperty name="height" value="0.05" units="cm"/>
    </inkml:brush>
  </inkml:definitions>
  <inkml:trace contextRef="#ctx0" brushRef="#br0">24 0 18700,'-22'204'3397,"21"-170"-3038,1-1-1,2 1 0,1-1 1,8 35-1,-11-65-310,1 0-1,0 0 1,0 0-1,0-1 1,0 1-1,0 0 0,0 0 1,1-1-1,-1 1 1,1-1-1,0 1 1,-1-1-1,1 0 1,1 0-1,2 4 1,-3-6-15,0 1 0,0 0 1,-1-1-1,1 1 1,0-1-1,0 0 0,0 1 1,-1-1-1,1 0 0,0 0 1,0 0-1,0 0 0,0-1 1,-1 1-1,1 0 0,0-1 1,0 1-1,0-1 1,-1 0-1,1 0 0,0 0 1,-1 1-1,1-1 0,-1-1 1,1 1-1,0-1 0,9-8 102,0 1-1,-1-2 1,0 1-1,-1-1 1,13-20-1,-16 20-69,1 1-1,1 1 0,-1-1 1,2 1-1,-1 0 0,1 1 1,0 0-1,15-9 0,-23 16-63,1 0 1,-1 0-1,1 0 0,-1 1 0,0-1 0,1 1 1,-1-1-1,1 1 0,-1 0 0,1-1 1,-1 1-1,1 0 0,0 0 0,-1 0 1,1 0-1,-1 0 0,1 1 0,-1-1 0,1 0 1,-1 1-1,1-1 0,-1 1 0,1 0 1,2 1-1,-2 0-1,0 0-1,0 0 1,0 0 0,0 1 0,0-1 0,0 1-1,-1-1 1,1 1 0,-1 0 0,0-1-1,0 1 1,1 3 0,2 8 1,-1 0 0,0 0-1,-2 1 1,1 17 0,-2-7-7,0 9 295,2-24-630,1-8-684,2-5 766,-1 2-73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45.444"/>
    </inkml:context>
    <inkml:brush xml:id="br0">
      <inkml:brushProperty name="width" value="0.05" units="cm"/>
      <inkml:brushProperty name="height" value="0.05" units="cm"/>
    </inkml:brush>
  </inkml:definitions>
  <inkml:trace contextRef="#ctx0" brushRef="#br0">114 1 15747,'-6'27'337,"1"0"0,1 0-1,0 50 1,12 82-93,0-17-6,-8-122-209,2 33-155,-3 1 0,-2-1 0,-13 70 0,10-105-5,0-13-251,4-7 347,1 1-1,0 0 1,-1-1-1,1 0 1,0 1-1,0-1 1,0 1-1,0-1 1,0 0-1,1 0 1,-1 0-1,0 1 0,1-1 1,-1-4-1,-33-137 534,23 90-469,-9-36 65</inkml:trace>
</inkml:ink>
</file>

<file path=ppt/ink/ink4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19.625"/>
    </inkml:context>
    <inkml:brush xml:id="br0">
      <inkml:brushProperty name="width" value="0.05" units="cm"/>
      <inkml:brushProperty name="height" value="0.05" units="cm"/>
    </inkml:brush>
  </inkml:definitions>
  <inkml:trace contextRef="#ctx0" brushRef="#br0">217 64 12019,'0'-3'411,"0"1"0,0-1 0,0 0 0,0 1 1,0-1-1,0 0 0,-1 1 0,0-1 1,1 0-1,-2-3 0,-3-17 2991,4 23-3318,1 0 1,0-1-1,0 1 0,0-1 0,0 1 0,-1 0 0,1-1 0,0 1 0,0 0 1,-1-1-1,1 1 0,0 0 0,-1-1 0,1 1 0,0 0 0,-1 0 0,1-1 1,0 1-1,-1 0 0,1 0 0,0 0 0,-1-1 0,1 1 0,-1 0 0,1 0 1,-1 0-1,1 0 0,0 0 0,-1 0 0,1 0 0,-1 0 0,1 0 0,-1 0 1,1 0-1,0 0 0,-1 0 0,1 1 0,-1-1 0,1 0 0,0 0 0,-1 0 1,0 1-1,-24 8-85,21-7 277,-8 1-125,0 2-1,1 0 1,0 0-1,0 1 1,0 0 0,1 1-1,-18 15 1,22-17-124,1 1 0,0 0 0,0-1 0,1 2-1,0-1 1,0 1 0,0-1 0,1 1 0,0 0 0,0 0 0,1 1 0,0-1 0,0 0 0,-1 10-1,3-12-24,-1 0-1,1 0 0,0 0 1,0 0-1,0-1 0,1 1 1,-1 0-1,1 0 0,3 9 1,-3-13-2,-1 0 0,1 1 0,0-1 0,0 0 0,0 0 0,0 1 0,0-1 1,0 0-1,0 0 0,1 0 0,-1 0 0,0-1 0,0 1 0,1 0 0,-1 0 0,0-1 1,1 1-1,-1-1 0,1 1 0,-1-1 0,1 0 0,-1 1 0,1-1 0,-1 0 1,1 0-1,-1 0 0,1 0 0,0 0 0,-1-1 0,1 1 0,-1 0 0,0-1 0,1 1 1,-1-1-1,3-1 0,5-1 4,-1-1 0,0 0 0,0-1 0,0 0 1,0 0-1,-1-1 0,0 0 0,0 0 0,0 0 1,9-13-1,-1-1 10,-1 0 0,21-39 0,-28 42 6,0 1 1,5-22-1,-9 29-12,-11 39 10,2 1 0,1-1 1,1 1-1,1 41 0,3-69-17,0 1 0,0-1 0,1 0 0,-1 1 0,1-1 0,-1 1 0,1-1 0,0 0 0,2 4 0,-2-6 2,-1 0-1,1-1 0,-1 1 0,1 0 0,0-1 0,-1 1 0,1-1 1,0 1-1,-1-1 0,1 1 0,0-1 0,0 0 0,0 1 0,-1-1 0,1 0 1,0 0-1,0 1 0,0-1 0,0 0 0,-1 0 0,1 0 0,0 0 1,0 0-1,0 0 0,0 0 0,0-1 0,0 1 0,-1 0 0,1 0 1,0-1-1,0 1 0,0 0 0,-1-1 0,1 1 0,0-1 0,0 1 0,-1-1 1,1 1-1,0-2 0,9-5 33,0-1-1,-1 0 1,0 0 0,0-1 0,-1-1-1,10-14 1,-11 14 6,1 0 0,0 1 0,0 0 0,1 0 0,0 1-1,15-11 1,-22 18-39,-1 0 1,1 0-1,0 0 0,0 0 0,-1 1 0,1-1 1,0 0-1,0 1 0,0 0 0,0-1 0,0 1 0,0 0 1,0 0-1,0 0 0,0 0 0,0 0 0,0 1 0,0-1 1,0 1-1,0-1 0,0 1 0,-1-1 0,1 1 1,0 0-1,0 0 0,-1 0 0,1 0 0,0 0 0,-1 1 1,1-1-1,-1 0 0,0 1 0,1-1 0,-1 1 0,2 3 1,4 5 9,-1 1 0,0 0 0,-1 0 1,7 19-1,-5-13-8,-7-14 9,1-1 1,0 1-1,1-1 0,-1 0 0,0 0 0,1 0 0,-1 0 0,1 0 0,3 4 0,-4-6-7,0 1-1,-1-1 0,1 0 1,0 0-1,-1 1 1,1-1-1,0 0 0,0 0 1,0 0-1,-1 0 0,1 0 1,0 0-1,0 0 0,0 0 1,-1 0-1,1 0 1,0 0-1,0-1 0,-1 1 1,1 0-1,0-1 0,-1 1 1,1 0-1,0-1 0,0 1 1,-1-1-1,1 1 1,-1-1-1,1 1 0,-1-1 1,1 1-1,-1-1 0,1 0 1,-1 1-1,1-2 0,7-8 73,0-1-1,-1 0 0,6-12 0,-10 16-57,0 0 0,1 0 0,0 0 0,1 1 0,-1 0 0,1-1 0,0 2 0,1-1 0,-1 0 0,1 1 0,0 0 0,9-5 0,-13 9-28,-1 1 0,0-1 1,1 0-1,0 1 0,-1 0 1,1-1-1,-1 1 0,1 0 1,-1 0-1,1 0 0,0 0 1,-1 0-1,1 0 0,-1 0 1,1 0-1,0 1 0,-1-1 1,1 1-1,-1-1 0,1 1 1,-1-1-1,3 3 0,-1-1-8,-1 0-1,1 0 1,-1 1-1,1-1 0,-1 1 1,0 0-1,0 0 1,0 0-1,-1 0 0,3 3 1,1 7-98,-1 0 1,0 0 0,0 0-1,2 17 1,-2-15-1203,-1-19 399,1-32-49,-1 18 706,5-15-283</inkml:trace>
</inkml:ink>
</file>

<file path=ppt/ink/ink4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20.589"/>
    </inkml:context>
    <inkml:brush xml:id="br0">
      <inkml:brushProperty name="width" value="0.05" units="cm"/>
      <inkml:brushProperty name="height" value="0.05" units="cm"/>
    </inkml:brush>
  </inkml:definitions>
  <inkml:trace contextRef="#ctx0" brushRef="#br0">166 109 14635,'0'2'337,"-1"0"1,0 0-1,0 0 1,0-1-1,0 1 0,0 0 1,0 0-1,-1-1 0,1 1 1,0-1-1,-1 1 0,0-1 1,-1 2-1,3-3-200,-1 0 0,1 1 0,-1-1 0,1 0 0,0 0 0,-1 0 0,1 1 0,-1-1 0,1 0 0,-1 0 0,1 0 0,-1 0 0,1 0 0,-1 0 0,1 0 0,-1 0 0,1 0 1,-1 0-1,1 0 0,-1 0 0,1-1 0,-1 1 0,0-1-13,0 1 1,1-1 0,-1 1 0,0-1 0,1 0 0,-1 0 0,1 1-1,-1-1 1,1 0 0,-1 0 0,1 0 0,-1 1 0,1-1-1,0 0 1,0 0 0,-1-1 0,1 1-97,0 0 0,0 0 1,0 0-1,0 0 0,-1 0 1,1 1-1,0-1 0,0 0 0,-1 0 1,1 1-1,-1-1 0,1 0 0,0 0 1,-1 1-1,0-1 0,1 0 1,-1 1-1,1-1 0,-1 1 0,0-1 1,1 1-1,-1-1 0,0 1 0,0-1 1,1 1-1,-1 0 0,0-1 0,0 1 1,1 0-1,-1 0 0,0-1 1,0 1-1,0 0 0,0 0 0,0 0 1,1 0-1,-1 0 0,0 0 0,0 0 1,0 1-1,0-1 0,1 0 0,-1 0 1,0 1-1,-1 0 0,-14 1 184,13-1-177,-1 0 0,1 0-1,0 0 1,-1 0 0,1 1 0,0-1-1,0 1 1,0 0 0,0 0-1,0 0 1,0 0 0,0 1 0,1-1-1,-1 1 1,1-1 0,0 1 0,0 0-1,0 0 1,0 0 0,-2 6-1,0-2-22,1 0 0,0 1 0,0-1 0,1 1 0,0-1 0,0 1 0,1 0 0,-1 11-1,2-18-12,0 0-1,0 1 1,0-1 0,0 0-1,0 1 1,0-1-1,0 0 1,0 1-1,0-1 1,1 0-1,-1 1 1,1-1-1,-1 0 1,1 0-1,-1 1 1,1-1-1,0 0 1,-1 0-1,1 0 1,0 0 0,0 0-1,0 0 1,0 0-1,0 0 1,0 0-1,0 0 1,0-1-1,0 1 1,0 0-1,3 0 1,-2-1-5,1 0 1,-1 0-1,0 0 0,0 0 1,1-1-1,-1 1 1,0-1-1,0 1 0,0-1 1,1 0-1,-1 0 1,0 0-1,0 0 0,0 0 1,-1-1-1,1 1 1,0-1-1,2-1 0,7-9-29,0 0 0,-1 0-1,0-1 1,-1 0-1,0-1 1,-1 0-1,-1 0 1,10-28 0,-17 42 33,0-1 1,0 1 0,0 0 0,0 0 0,0 0-1,0 0 1,0-1 0,0 1 0,0 0 0,1 0-1,-1 0 1,0 0 0,0 0 0,0-1 0,0 1-1,0 0 1,0 0 0,0 0 0,0 0-1,0 0 1,0 0 0,0-1 0,1 1 0,-1 0-1,0 0 1,0 0 0,0 0 0,0 0 0,0 0-1,0 0 1,1 0 0,-1 0 0,0-1 0,0 1-1,0 0 1,0 0 0,0 0 0,1 0 0,-1 0-1,0 0 1,0 0 0,0 0 0,0 0-1,1 0 1,-1 0 0,0 0 0,0 0 0,0 1-1,0-1 1,0 0 0,1 0 0,-1 0 0,0 0-1,0 0 1,0 0 0,6 13-27,4 27 14,-8-32 2,16 67 70,43 112 0,-43-147-3,-4-7 58,17 56 1,-30-86-92,0 0 1,-1 0-1,1 0 1,-1 0-1,1-1 1,-1 1-1,0 0 1,-1 0 0,1 0-1,0 0 1,-1 0-1,0 3 1,0-5-12,1-1 1,-1 1 0,0 0-1,1 0 1,-1 0 0,0-1-1,0 1 1,1 0 0,-1-1-1,0 1 1,0-1 0,0 1-1,0-1 1,0 1-1,0-1 1,0 0 0,1 1-1,-1-1 1,0 0 0,0 0-1,0 0 1,-1 0 0,1 0-1,0 0 1,0 0 0,0 0-1,0 0 1,0 0 0,0-1-1,0 1 1,1 0 0,-1-1-1,0 1 1,0 0 0,0-1-1,-1 0 1,-12-5 35,0-1 0,1 0 0,0-1 1,0-1-1,1 0 0,0 0 0,0-1 0,1-1 0,0 0 0,-17-23 1,26 31-48,0 0 0,0 0 1,1 0-1,-1 0 0,1 0 1,-1 0-1,1 0 0,0-1 1,1 1-1,-1 0 0,0 0 1,1-1-1,0 1 0,0-1 1,0 1-1,0-4 0,1 3 0,0 0 1,1 0-1,-1 1 0,1-1 0,0 1 0,0-1 0,0 1 1,1-1-1,-1 1 0,1 0 0,-1 0 0,1 0 0,4-2 1,22-21-7,10-9 4,60-67-1,-89 89 5,0 0 0,-1 0 0,-1 0 0,0-1-1,0 0 1,-2-1 0,0 0 0,-1 0-1,0 0 1,3-17 0,-8 26-1,1 1-1,-1-1 1,0 1 0,0-1-1,-1 1 1,0-1 0,-1-7-1,1 12-1,1 0 0,0 0 0,0 0 0,0 0 0,-1 1 0,1-1 0,0 0 0,-1 0 0,1 0 0,-1 0 0,1 1 0,-1-1 0,1 0 0,-1 0 0,0 1 0,1-1 0,-1 0 0,0 1 0,0-1 0,1 1 0,-1-1 0,0 1 0,0-1 0,0 1 0,0 0 0,1-1 0,-1 1 0,0 0 0,0 0 0,0-1 0,0 1 0,0 0 0,0 0 0,0 0 0,0 0 0,0 0 0,0 1 0,0-1 0,0 0 0,1 0 0,-1 1 0,0-1 0,0 0 0,0 1 0,0-1 0,0 1 0,1-1 0,-1 1 0,-1 0 0,-3 3-3,0 1 1,0-1-1,0 1 1,0 0-1,1 0 1,0 0-1,0 1 0,0 0 1,1-1-1,-4 10 1,1-1 0,1-1 1,0 1-1,-5 26 0,9-33-58,0 1-1,0-1 0,1 1 1,-1-1-1,2 1 1,-1 0-1,1-1 0,0 1 1,1-1-1,0 0 1,5 15-1,-5-19-78,-1 0 1,1 0-1,0-1 0,0 1 1,0 0-1,1 0 0,-1-1 1,1 0-1,-1 1 0,1-1 1,0 0-1,0 0 1,0 0-1,0-1 0,0 1 1,0-1-1,0 0 0,1 0 1,-1 0-1,0 0 0,1 0 1,-1-1-1,1 1 1,-1-1-1,1 0 0,-1 0 1,1-1-1,3 0 0,16-2-761</inkml:trace>
</inkml:ink>
</file>

<file path=ppt/ink/ink4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21.800"/>
    </inkml:context>
    <inkml:brush xml:id="br0">
      <inkml:brushProperty name="width" value="0.05" units="cm"/>
      <inkml:brushProperty name="height" value="0.05" units="cm"/>
    </inkml:brush>
  </inkml:definitions>
  <inkml:trace contextRef="#ctx0" brushRef="#br0">22 29 14691,'0'0'136,"-1"0"-1,0 0 1,0 0-1,0 0 1,0 1-1,0-1 1,0 0-1,0 0 1,1 1-1,-1-1 1,0 1-1,0-1 1,0 1-1,1-1 1,-1 1-1,0-1 1,0 1-1,1-1 1,-1 1-1,1 0 1,-1 0 0,0-1-1,1 1 1,-1 0-1,1 0 1,0-1-1,-1 1 1,1 0-1,0 0 1,-1 0-1,1 0 1,0 0-1,0 0 1,0 0-1,0-1 1,0 1-1,0 0 1,0 0-1,0 0 1,0 0-1,0 0 1,1 1-1,-1 1 103,1 1 0,0-1 0,0 0 0,0 1-1,0-1 1,0 0 0,1 0 0,-1 0 0,1 0-1,4 4 1,-2-3-128,0-1 0,0 0 0,1 0 0,-1 0-1,1 0 1,0-1 0,0 0 0,-1 0 0,2 0 0,-1-1-1,0 0 1,0 0 0,0 0 0,1 0 0,-1-1 0,0 0-1,9-1 1,11-1 76,0-1-1,36-10 1,-33 6-23,25-4 16,235-41 323,-250 48-486,0 2 1,0 2 0,0 1 0,1 2 0,60 12-1,-43 0-14,-39-9 4,0-1 1,1-1-1,-1 0 0,1-2 1,27 2-1,-44-4-5,0 0 0,0 0 0,0 0 0,0 0 0,1 0 0,-1-1 0,0 1 0,0 0 0,0 0 0,0-1 0,0 1 0,0-1 1,0 1-1,0-1 0,0 1 0,1-2 0,-1 2-1,-1-1 1,0 1 0,0-1 0,0 1-1,0 0 1,0-1 0,0 1 0,0 0 0,0-1-1,0 1 1,0-1 0,0 1 0,0 0-1,0-1 1,0 1 0,0-1 0,-1 1 0,1 0-1,0-1 1,0 1 0,0 0 0,-1-1-1,1 1 1,0 0 0,0 0 0,-1-1-1,1 1 1,0 0 0,-1-1 0,-2-2 3,0 1 0,0 0 0,-1-1 0,1 1 0,-1 0-1,1 1 1,-7-3 0,-2 0-1,-1 2-1,0-1 0,0 2 0,0-1 0,-21 2 0,-67 10 16,75-5-124,0-2 0,0-1 1,0-2-1,-31-2 0,38 0-343,1-2 0,0 0 0,0 0 1,0-2-1,-26-12 0,27 6-27,10 0-80</inkml:trace>
</inkml:ink>
</file>

<file path=ppt/ink/ink4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22.844"/>
    </inkml:context>
    <inkml:brush xml:id="br0">
      <inkml:brushProperty name="width" value="0.05" units="cm"/>
      <inkml:brushProperty name="height" value="0.05" units="cm"/>
    </inkml:brush>
  </inkml:definitions>
  <inkml:trace contextRef="#ctx0" brushRef="#br0">1 139 18116,'1'0'117,"1"1"1,-1 0-1,0 0 0,0 0 1,1 0-1,-1 0 1,0 0-1,0 0 0,0 0 1,0 0-1,0 0 1,0 1-1,0-1 0,0 0 1,-1 1-1,1-1 1,0 1-1,-1-1 0,0 1 1,1-1-1,0 3 1,0-1 79,37 111 2435,36 182 0,-73-294-2206,-1-6-153,-1-16-46,-2-29-125,-11-38 27,-7-58-32,41 173-97,-15-20-18,0 1-1,1-1 1,0 0 0,0-1 0,1 0 0,0 0 0,8 6-1,-13-11 15,0 0 0,0-1 0,0 1 0,1-1 0,-1 0 0,0 0 0,1 0 0,-1 0 0,1 0 0,-1 0 0,1 0 0,-1-1 0,1 0 0,-1 1 0,1-1 0,0 0 0,-1 0 0,1 0 0,-1-1 0,1 1 0,0-1 0,-1 1 0,1-1 0,-1 0 0,1 0 0,-1 0 0,0 0 0,1 0 0,-1-1 0,0 1 0,0-1 0,2-1 0,5-6 15,-1 0-1,-1 0 0,1-1 1,-1 0-1,-1-1 0,0 1 0,0-1 1,-1 0-1,-1 0 0,0-1 0,0 1 1,-1-1-1,2-14 0,-3 12 22,0-1-1,-1 1 1,-1-1-1,0 1 1,0 0-1,-2-1 1,0 1 0,0 0-1,-2 0 1,-8-25-1,12 38-27,-1-1 0,0 0 0,0 0-1,1 1 1,-1-1 0,0 0 0,0 1 0,-1-1 0,1 1-1,0-1 1,0 1 0,-1 0 0,1 0 0,-1-1-1,1 1 1,-1 0 0,-1-1 0,2 2-3,0 0 1,0 0-1,0 0 0,0 0 1,0 0-1,0 0 1,0 0-1,0 0 0,0 0 1,0 1-1,0-1 1,0 0-1,0 0 0,0 1 1,0-1-1,0 1 1,0-1-1,0 1 0,0-1 1,1 1-1,-1 0 1,-1 0-1,-2 3-1,1 1-1,0-1 1,0 0 0,0 1-1,0 0 1,1-1 0,-1 1-1,1 0 1,-2 10 0,-2 10-8,1 2 0,1-1 1,2 0-1,1 1 0,1-1 1,1 1-1,7 42 0,-8-67 7,0 1 0,1 0 0,0 0 0,0-1-1,0 1 1,0 0 0,0-1 0,0 1 0,0-1 0,1 1 0,0-1-1,-1 0 1,1 1 0,0-1 0,0 0 0,0 0 0,0 0-1,4 2 1,-3-3-1,0 0 0,1 0 0,-1 0 0,0-1 0,0 1 0,0-1 0,0 0 0,1 0 0,-1 0 0,0 0 0,0-1 0,0 1 0,0-1 0,1 0 0,4-2 0,34-14-85,-30 12 29,1-1 0,0 2 0,-1 0 0,2 0 0,14-1 0,-25 4-1,0 1 1,1 0-1,-1 0 0,0 0 0,1 1 0,-1-1 0,0 1 1,0 0-1,0 0 0,0 0 0,0 0 0,0 0 0,0 1 0,0-1 1,0 1-1,0 0 0,-1 0 0,1 0 0,-1 0 0,1 0 1,-1 1-1,0-1 0,0 1 0,0-1 0,0 1 0,2 3 0,1 5-783,0 0-1,-1 0 0,5 20 0,-7-23 268,1-1-87,-2-10-272,-3-13-9</inkml:trace>
</inkml:ink>
</file>

<file path=ppt/ink/ink4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23.309"/>
    </inkml:context>
    <inkml:brush xml:id="br0">
      <inkml:brushProperty name="width" value="0.05" units="cm"/>
      <inkml:brushProperty name="height" value="0.05" units="cm"/>
    </inkml:brush>
  </inkml:definitions>
  <inkml:trace contextRef="#ctx0" brushRef="#br0">0 103 10890,'7'7'288,"-1"1"351,1 0-1,0 0 0,1-1 0,0 0 1,12 9-1,-18-15-470,0 0 1,0 0 0,0 0-1,1 0 1,-1 0 0,0-1 0,0 1-1,0-1 1,0 1 0,1-1-1,-1 0 1,0 0 0,0 0-1,1 0 1,-1 0 0,0 0-1,0-1 1,1 1 0,-1-1-1,0 0 1,0 1 0,0-1 0,0 0-1,0 0 1,0 0 0,0-1-1,0 1 1,0 0 0,-1-1-1,1 1 1,2-4 0,6-5 393,-1-1 0,0-1 0,-1 0 0,0 0 0,-1-1 0,-1 1 0,1-2 0,-2 1 0,4-15 0,-8 27-534,-1 1 1,0 0-1,0-1 1,1 0-1,-1 1 1,0-1 0,0 1-1,0-1 1,0 1-1,0-1 1,0 1-1,0-1 1,0 1-1,0-1 1,0 1 0,0-1-1,0 0 1,0 1-1,0-1 1,0 1-1,-1-1 1,1 1 0,0-1-1,0 1 1,-1-1-1,1 1 1,0 0-1,-1-1 1,1 0-1,-1 1-5,0 0 0,0 0-1,0 0 1,0 0 0,1 0-1,-1 0 1,0 1-1,0-1 1,0 0 0,1 0-1,-1 1 1,0-1-1,0 0 1,1 1 0,-1-1-1,-1 2 1,-26 21 216,16-10-215,2 0 0,0 1 1,1 0-1,0 0 0,1 1 1,-12 31-1,17-38-36,0-1 0,1 1 1,0 0-1,1 0 0,-1 0 0,1 0 1,1 0-1,0 0 0,0 0 1,0 0-1,1 0 0,0 0 0,1 0 1,0-1-1,0 1 0,5 11 1,-5-16-16,-1 0 0,1 0 0,0 0 0,0-1 0,0 1 0,0-1 1,1 1-1,-1-1 0,0 0 0,1 0 0,0 0 0,0 0 1,-1-1-1,1 1 0,0-1 0,0 1 0,0-1 0,0 0 0,1 0 1,-1-1-1,0 1 0,0 0 0,1-1 0,5 0 0,-4 0 27,1-1-1,-1 0 0,0 0 1,1 0-1,-1-1 0,0 1 1,0-1-1,0-1 0,0 1 1,-1-1-1,1 1 0,-1-1 0,1 0 1,5-6-1,28-32-180</inkml:trace>
</inkml:ink>
</file>

<file path=ppt/ink/ink4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24.759"/>
    </inkml:context>
    <inkml:brush xml:id="br0">
      <inkml:brushProperty name="width" value="0.05" units="cm"/>
      <inkml:brushProperty name="height" value="0.05" units="cm"/>
    </inkml:brush>
  </inkml:definitions>
  <inkml:trace contextRef="#ctx0" brushRef="#br0">0 43 14843,'13'-42'3481,"-13"42"-3410,0 0-1,1 0 1,-1 0 0,0 0-1,0 1 1,1-1-1,-1 0 1,0 0 0,0 0-1,0 1 1,1-1 0,-1 0-1,0 0 1,0 0 0,0 1-1,1-1 1,-1 0 0,0 0-1,0 1 1,0-1 0,0 0-1,0 1 1,0-1 0,0 0-1,0 0 1,0 1 0,0-1-1,0 0 1,0 1 0,0-1-1,0 0 1,0 0-1,0 1 1,0-1 0,0 0-1,0 1 1,3 20 729,28 288 2261,22 151-301,-51-450-2695,6 20 200,-8-29-261,0-1 0,0 0 0,0 0 0,0 0 1,0 0-1,0 0 0,0 0 0,0 0 0,0 1 1,0-1-1,0 0 0,0 0 0,0 0 0,0 0 1,0 0-1,0 0 0,0 0 0,0 0 0,1 1 1,-1-1-1,0 0 0,0 0 0,0 0 0,0 0 1,0 0-1,0 0 0,0 0 0,1 0 0,-1 0 1,0 0-1,0 0 0,0 0 0,0 0 0,0 0 1,0 0-1,1 0 0,-1 0 0,0 0 0,0 0 1,0 0-1,0 0 0,0 0 0,0 0 0,0 0 1,1 0-1,-1 0 0,0 0 0,0 0 0,0 0 1,0-1-1,0 1 0,0 0 0,5-9 128,1-16 34,3-36 53,-4 23-117,1-1-1,2 1 1,2 1-1,15-40 1,-23 74-113,-1-1-1,1 0 1,0 1 0,0 0 0,0-1 0,1 1 0,-1 0 0,1 0 0,-1 0 0,1 1 0,0-1 0,0 1 0,1-1 0,-1 1 0,6-3 0,-7 5-11,1-1 1,-1 0 0,1 1-1,0 0 1,-1-1-1,1 1 1,-1 0-1,1 0 1,-1 1-1,1-1 1,-1 0-1,1 1 1,-1 0-1,1-1 1,-1 1-1,1 0 1,-1 0-1,0 1 1,0-1-1,1 0 1,-1 1 0,0-1-1,0 1 1,2 2-1,2 3-58,1-1 0,-2 1 1,1 0-1,-1 1 0,0-1 0,7 15 0,-11-19 78,1 0 0,0 1-1,-1 0 1,0-1 0,0 1-1,0 0 1,0-1-1,0 1 1,-1 0 0,0 0-1,1 0 1,-1 0 0,-1-1-1,1 1 1,-1 0-1,1 0 1,-3 6 0,2-9 10,1-2 1,0 1 0,-1 0 0,1 0 0,0 0-1,-1 0 1,1 0 0,0 0 0,0 0-1,-1 0 1,1 0 0,0 0 0,-1-1 0,1 1-1,0 0 1,0 0 0,-1 0 0,1-1 0,0 1-1,0 0 1,0 0 0,-1-1 0,1 1-1,0 0 1,0 0 0,0-1 0,0 1 0,0 0-1,-1-1 1,1 1 0,0 0 0,0 0 0,0-1-1,-3-11 126,0 0-1,1 0 1,0-1-1,1-18 1,-2-9 96,-26-131 638,27 164-701,5 17-125,9 21-83,-9-26-31,1 0 0,0 0 0,0 0 0,0 0-1,1-1 1,0 1 0,-1-1 0,2-1 0,-1 1 0,0-1 0,1 0 0,-1 0-1,8 3 1,-4-4-259,1 1-1,-1-1 1,1-1-1,0 1 1,-1-2-1,1 1 1,19-3-1,1-2-1787,-1-1 0,0-1 0,0-2-1,55-22 1,-53 12 1172,-31 18 1039,1-1 0,-1 1 0,1 0 0,0-1 1,-1 1-1,1-1 0,-1 1 0,1-1 0,-1 1 0,0-1 0,1 1 1,-1-1-1,1 1 0,-1-1 0,0 1 0,0-1 0,1 0 0,-1 1 1,0-1-1,0 1 0,0-1 0,1 0 0,-1 1 0,0-1 0,0 0 1,0 1-1,0-1 0,0 0 0,-1 1 0,1-1 0,0 0 0,0 1 1,0-1-1,0 0 0,-1 1 0,1-1 0,0 1 0,-1-1 0,1 0 1,0 1-1,-1-1 0,1 1 0,-1-1 0,1 1 0,-1-1 0,1 1 1,-1-1-1,-1 0 45,1 1-1,-1-1 1,1 0 0,-1 1 0,1-1 0,-1 1 0,0 0-1,1-1 1,-1 1 0,1 0 0,-1 0 0,0 0 0,1 0-1,-1 0 1,1 1 0,-1-1 0,0 0 0,1 1-1,-1-1 1,1 1 0,-1 0 0,1-1 0,-1 1 0,1 0-1,0 0 1,-3 2 0,-3 2 206,0 0 1,1 1-1,-11 12 1,8-8-153,1 1 1,0 1 0,0-1 0,2 1-1,-1 0 1,-5 18 0,9-22-134,0 1 1,0 0 0,1 0-1,1 0 1,-1 1 0,2-1-1,-1 0 1,1 0-1,0 1 1,3 11 0,-3-19-52,0-1 1,0 1 0,0-1-1,1 1 1,-1-1 0,0 1-1,1-1 1,-1 0-1,1 1 1,-1-1 0,1 0-1,0 1 1,0-1 0,0 0-1,-1 0 1,1 0 0,0 0-1,0 0 1,1 0 0,-1 0-1,0 0 1,0 0 0,0 0-1,1 0 1,-1-1-1,0 1 1,1-1 0,-1 1-1,0-1 1,1 1 0,-1-1-1,1 0 1,-1 1 0,1-1-1,-1 0 1,1 0 0,-1 0-1,3-1 1,0 0 5,0 0 0,0-1 0,0 1-1,0-1 1,-1 0 0,1 0 0,0-1 0,-1 1 0,0-1-1,1 1 1,-1-1 0,3-4 0,12-16 40,-2-1 0,0-1 1,-1-1-1,-2 0 0,-1 0 0,12-40 0,-15 49-35,-8 17-17,-1 0 0,0 1-1,0-1 1,1 0-1,-1 0 1,0 0-1,0 0 1,1 1-1,-1-1 1,0 0 0,0 0-1,0 0 1,0 1-1,1-1 1,-1 0-1,0 0 1,0 1 0,0-1-1,0 0 1,0 0-1,0 1 1,0-1-1,0 0 1,0 1-1,0-1 1,0 0 0,0 0-1,0 1 1,0-1-1,0 0 1,0 1-1,0-1 1,0 0 0,-1 45 24,0-36-24,0 18 1,-1-9 25,2 0 0,0 1 0,4 32 0,-4-50-16,0 0 0,0 0 0,1 0 0,-1 1 0,0-1 0,1 0 1,-1 0-1,0 0 0,1 0 0,0 0 0,-1 0 0,1 0 0,0 0 1,-1 0-1,1 0 0,0 0 0,1 0 0,-2 0-3,1-1 0,0 0-1,-1 0 1,1 0 0,-1 0 0,1 0-1,-1 0 1,1 0 0,-1 0-1,1 0 1,-1 0 0,1 0 0,0-1-1,-1 1 1,1 0 0,-1 0 0,1-1-1,-1 1 1,0 0 0,1 0-1,-1-1 1,1 1 0,-1 0 0,1-1-1,-1 0 1,6-5 53,-2 1-1,1-2 1,-1 1-1,5-8 1,-4 4-19,18-26 117,-13 17-91,2 0 0,1 1-1,16-19 1,-27 36-68,0-1 0,-1 0 0,1 1 0,0-1-1,0 1 1,0 0 0,0-1 0,0 1 0,0 0 0,0 0 0,0 0 0,1 1 0,-1-1 0,0 0 0,5 0 0,-6 1-1,1 1 0,-1-1 0,0 0 0,1 0 0,-1 1 0,0-1 0,1 1 0,-1-1 1,0 1-1,0 0 0,0-1 0,1 1 0,-1 0 0,0 0 0,0 0 0,0 0 0,0 0 0,0 0 0,-1 0 0,1 0 0,0 0 1,0 0-1,-1 0 0,1 1 0,-1-1 0,1 0 0,0 3 0,3 10-2,-1 0 0,0 0-1,-1 1 1,-1-1 0,0 16 0,1 9 43,-2-38-34,0 0 0,0 0-1,0-1 1,0 1 0,0 0-1,0 0 1,1 0 0,-1 0-1,0 0 1,1 0 0,-1 0-1,0 0 1,1 0 0,-1 0-1,1-1 1,0 1 0,0 1-1,0-2 0,-1 0 0,1 1 0,-1-1 0,0 0 0,1 0 0,-1 0 0,1 0 0,-1 0 0,1 0-1,-1 0 1,1 0 0,-1 0 0,1 0 0,-1-1 0,0 1 0,1 0 0,-1 0 0,1 0 0,-1 0 0,0-1 0,1 1 0,-1 0 0,1 0-1,-1-1 1,1 1 0,22-27 146,-23 26-151,39-48 148,-36 45-144,1 0-1,0 1 0,0-1 0,0 1 1,0 0-1,1 0 0,-1 1 0,1-1 1,9-3-1,-13 6-4,0 0-1,0-1 1,0 1-1,0 0 1,1 0 0,-1 0-1,0 0 1,0 0 0,0 0-1,0 0 1,0 0 0,1 0-1,-1 1 1,0-1-1,0 0 1,0 1 0,0-1-1,0 1 1,0-1 0,0 1-1,0 0 1,0-1 0,0 1-1,0 0 1,-1 0 0,1-1-1,0 1 1,0 1-1,2 3-2,0 0 0,-1-1-1,1 1 1,-1 0-1,1 5 1,4 8 2,-7-18 2,0 1 1,0-1-1,0 0 0,0 1 1,1-1-1,-1 1 0,0-1 1,0 0-1,1 1 0,-1-1 1,0 0-1,0 0 0,1 1 1,-1-1-1,0 0 0,1 0 1,-1 1-1,0-1 0,1 0 1,-1 0-1,1 0 1,-1 1-1,0-1 0,1 0 1,-1 0-1,1 0 0,-1 0 1,0 0-1,1 0 0,-1 0 1,1 0-1,-1 0 0,1 0 1,13-11 5,6-22 2,-18 31-6,0-3-2,20-29 7,-21 32-9,0 1 1,0 0 0,0 0 0,0 0 0,0 0 0,0 0 0,0 0 0,0 1 0,0-1 0,0 0 0,1 0 0,-1 1 0,0-1 0,1 1 0,-1-1 0,0 1 0,1 0 0,-1-1-1,0 1 1,1 0 0,-1 0 0,1 0 0,2 0 0,-3 1 1,1 0-1,-1 0 1,1 0-1,-1 0 0,1 0 1,-1 0-1,1 1 1,-1-1-1,0 0 1,0 1-1,0-1 1,0 1-1,0-1 1,0 1-1,0 0 0,-1-1 1,1 1-1,0 0 1,0 2-1,9 40-48,-8-35 11,12 82-2339,-11-93 1660,-1-6 450,2-12-391</inkml:trace>
</inkml:ink>
</file>

<file path=ppt/ink/ink4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25.363"/>
    </inkml:context>
    <inkml:brush xml:id="br0">
      <inkml:brushProperty name="width" value="0.05" units="cm"/>
      <inkml:brushProperty name="height" value="0.05" units="cm"/>
    </inkml:brush>
  </inkml:definitions>
  <inkml:trace contextRef="#ctx0" brushRef="#br0">88 196 16852,'-2'1'203,"1"-1"0,0 0 1,-1 1-1,1-1 1,0 1-1,0-1 1,0 1-1,0 0 0,-1 0 1,1-1-1,0 1 1,0 0-1,0 0 1,1 0-1,-1 0 0,0 0 1,0 0-1,0 0 1,1 0-1,-1 0 1,1 1-1,-1-1 0,0 2 1,0-2-100,1 0-1,0-1 1,-1 1-1,1 0 1,0 0 0,0 0-1,0-1 1,-1 1 0,1 0-1,0 0 1,0 0 0,0-1-1,0 1 1,0 0 0,1 0-1,-1 0 1,0-1 0,0 1-1,0 0 1,1 0 0,-1-1-1,0 1 1,1 0-1,-1-1 1,1 1 0,-1 0-1,1-1 1,-1 1 0,1 0-1,-1-1 1,1 1 0,-1-1-1,1 1 1,0-1 0,-1 1-1,1-1 1,0 0 0,1 1-1,-1-1-62,0 0 0,0 0 0,0 0 0,0 0 0,0-1 0,0 1 0,1 0 0,-1-1 0,0 1 0,0 0-1,-1-1 1,1 1 0,0-1 0,0 0 0,0 1 0,0-1 0,0 0 0,-1 0 0,1 1 0,0-1 0,0 0 0,-1 0 0,1 0 0,-1 0 0,1 0-1,0-1 1,14-32 307,-13 30-284,4-12 98,-1 0 0,-1 0 1,4-20-1,-7 28-95,0 0 1,-1 0 0,1 0-1,-1 0 1,-1 0-1,0 0 1,0 0 0,-3-12-1,4 19-56,-1 0-1,1 0 1,0 0-1,0 0 1,-1 0-1,1 0 1,-1 0-1,1 0 1,-1 0-1,1 0 1,-1 0-1,0 0 1,1 0-1,-1 0 1,0 0-1,0 1 1,1-1-1,-1 0 1,0 1-1,0-1 1,0 1-1,0-1 1,0 1-1,0-1 1,0 1-1,0-1 1,0 1-1,0 0 1,0 0-1,0-1 1,-1 1-1,1 0 1,0 0-1,0 0 1,0 0-1,0 1 1,0-1-1,0 0 1,-2 1-1,0 0 7,0 1-1,0-1 1,0 1-1,0 0 1,1 0-1,-1 1 0,0-1 1,1 0-1,0 1 1,-1 0-1,-2 4 1,-5 11-8,1-1 1,1 1-1,0 1 1,1 0-1,2 0 1,0 0-1,0 0 1,2 1-1,1 0 1,0 0 0,1 0-1,4 37 1,-2-51-12,0 0 0,0 0 0,0 0 1,1 0-1,0-1 0,5 10 0,-7-14-7,1 1 0,0-1-1,0 0 1,0 1 0,0-1 0,0 0-1,0 0 1,0 0 0,0 0-1,0 0 1,0 0 0,1 0 0,-1 0-1,0-1 1,1 1 0,-1 0-1,1-1 1,-1 1 0,1-1 0,-1 1-1,1-1 1,-1 0 0,1 0 0,-1 0-1,1 0 1,-1 0 0,1 0-1,0 0 1,-1 0 0,3-1 0,3-1-175,0-1 1,0 0-1,0-1 0,0 1 1,0-1-1,-1 0 1,1-1-1,8-8 1,47-50-1572,-41 41 1865,43-42-989,-36 37 220</inkml:trace>
</inkml:ink>
</file>

<file path=ppt/ink/ink4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25.897"/>
    </inkml:context>
    <inkml:brush xml:id="br0">
      <inkml:brushProperty name="width" value="0.05" units="cm"/>
      <inkml:brushProperty name="height" value="0.05" units="cm"/>
    </inkml:brush>
  </inkml:definitions>
  <inkml:trace contextRef="#ctx0" brushRef="#br0">16 28 14827,'-2'-5'828,"-6"-16"2927,8 21-3725,0 0 0,0 0 1,0 0-1,0 0 0,0 0 0,0 0 0,0 0 0,0-1 1,0 1-1,0 0 0,0 0 0,0 0 0,0 0 0,-1 0 1,1 0-1,0 0 0,0 0 0,0 0 0,0 0 1,0 0-1,0 0 0,0 0 0,0 0 0,0 0 0,0 0 1,0 0-1,0-1 0,0 1 0,-1 0 0,1 0 0,0 0 1,0 0-1,0 0 0,0 0 0,0 0 0,0 0 0,0 0 1,0 0-1,0 0 0,0 0 0,0 0 0,-1 0 1,1 1-1,0-1 0,0 0 0,0 0 0,0 0 0,0 0 1,0 0-1,0 0 0,0 0 0,0 0 0,0 0 0,0 0 1,0 0-1,0 0 0,0 0 0,0 0 0,-1 0 0,-1 14 1494,2 8-1119,1 0 1,1-1 0,1 1 0,0 0 0,2-1-1,13 38 1,-17-55-362,1 0 0,0 0 0,0 0 0,1 0 0,-1 0 0,1-1 0,0 1 0,4 4 0,-6-7-27,0-1 0,0 1 0,0 0 0,1 0 0,-1 0 0,0-1 0,0 1-1,1 0 1,-1-1 0,0 1 0,1-1 0,-1 0 0,1 1 0,-1-1 0,1 0-1,-1 0 1,1 0 0,-1 0 0,1 0 0,-1 0 0,0-1 0,1 1-1,-1 0 1,1-1 0,-1 1 0,0-1 0,1 1 0,1-2 0,2-2 17,0 1 1,-1-1 0,0 0-1,1 0 1,-1-1-1,-1 1 1,1-1 0,-1 0-1,1 0 1,1-6 0,4-5 113,12-35 0,-4-9 150,-15 54-257,-1 0 0,0 0 0,-1-1-1,1 1 1,-1 0 0,0 0 0,-2-10-1,2 16-37,0 0-1,0 0 0,0 0 1,-1 0-1,1 0 0,0 0 1,0-1-1,0 1 0,0 0 1,0 0-1,0 0 0,0 0 1,0 0-1,-1 0 1,1 0-1,0 0 0,0 0 1,0 0-1,0 0 0,0 0 1,0 0-1,-1 0 0,1 0 1,0 0-1,0 0 0,0 0 1,0 0-1,0 0 0,0 0 1,-1 0-1,1 0 0,0 0 1,0 0-1,0 0 1,0 0-1,0 0 0,0 0 1,-1 0-1,1 0 0,0 0 1,0 1-1,0-1 0,0 0 1,0 0-1,0 0 0,0 0 1,0 0-1,0 0 0,0 0 1,-1 1-1,1-1 0,0 0 1,0 0-1,0 0 0,0 0 1,0 0-1,0 0 1,0 1-1,0-1 0,-6 10 59,1 8-39,1 0 1,1 0 0,0 0 0,1 0 0,1 1 0,1-1 0,4 37-1,-3-49-21,0 0 0,0 0 0,1 1-1,0-1 1,0 0 0,0-1 0,0 1-1,1 0 1,6 8 0,-8-12 0,0-1 0,0 1 1,0-1-1,0 0 0,0 0 0,1 0 1,-1 0-1,0 0 0,1 0 1,-1 0-1,1 0 0,-1 0 0,1-1 1,-1 1-1,1-1 0,-1 1 1,1-1-1,0 1 0,-1-1 0,1 0 1,0 0-1,-1 0 0,1 0 1,0 0-1,-1 0 0,1 0 0,0-1 1,-1 1-1,1-1 0,0 1 1,-1-1-1,1 0 0,-1 1 0,1-1 1,-1 0-1,0 0 0,1 0 0,-1 0 1,0 0-1,2-2 0,9-8 26,-1 0-1,-1 0 1,0-1-1,-1-1 1,0 0 0,-1 0-1,0-1 1,11-28-1,-18 40-5,0 1 0,0-1 1,0 0-1,-1 0 0,1 0 0,-1 0 0,0 0 1,1 0-1,-1 0 0,0 0 0,0 0 0,0 0 0,0 0 1,0 0-1,-1-3 0,0 4 12,0 0 0,0-1 0,0 1-1,0 0 1,-1 0 0,1 0 0,0 0 0,0 0 0,-1 0 0,1 0 0,0 1-1,-1-1 1,1 0 0,-1 1 0,1-1 0,-1 1 0,1-1 0,-1 1-1,-1 0 1,-1-1-4,1 0 0,0 0 1,0 0-1,0 0 0,1 0 0,-1-1 0,0 1 0,0-1 0,1 1 0,-1-1 0,1 0 0,-1 0 0,1-1 1,-3-2-1,4 3-155,0 1 0,1-1 0,-1 1 0,0-1 0,1 1 1,-1-1-1,1 0 0,0 1 0,-1-1 0,1 1 0,0-1 0,0 0 0,0 1 1,0-1-1,0 0 0,1 1 0,-1-1 0,0 1 0,1-1 0,-1 0 1,1 1-1,0-1 0,-1 1 0,1-1 0,0 1 0,0 0 0,0-1 1,0 1-1,1-1 0,5-4-510,3 2-122</inkml:trace>
</inkml:ink>
</file>

<file path=ppt/ink/ink4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26.702"/>
    </inkml:context>
    <inkml:brush xml:id="br0">
      <inkml:brushProperty name="width" value="0.05" units="cm"/>
      <inkml:brushProperty name="height" value="0.05" units="cm"/>
    </inkml:brush>
  </inkml:definitions>
  <inkml:trace contextRef="#ctx0" brushRef="#br0">105 501 14315,'1'-3'615,"0"-1"1,-1 0-1,0 0 0,1 0 1,-1 0-1,-1 0 0,1 1 1,-1-1-1,-1-7 0,1 9-378,1 0 0,-1 0 0,1 1 0,-1-1 0,0 0-1,0 1 1,0-1 0,0 0 0,0 1 0,-2-2 0,3 2-149,-1 1 0,1-1 0,-1 1 0,0 0 0,1-1 0,-1 1 0,1 0 0,-1-1 0,0 1 0,1 0 0,-1 0 0,0 0 0,1 0 0,-1-1 0,0 1 0,0 0 0,1 0 0,-1 0 0,0 0 0,1 1 1,-1-1-1,0 0 0,1 0 0,-1 0 0,0 1 0,1-1 0,-2 0 0,0 2 4,-1 0 0,1 0 0,0 0 1,-1 0-1,1 0 0,0 1 0,0-1 0,0 0 1,1 1-1,-1 0 0,1-1 0,-3 5 1,-13 37 80,15-39-142,-4 11 22,1 2-1,1-1 1,0 0 0,-3 33 0,7-49-48,0 0 1,0 0 0,0 0-1,0 0 1,0 0 0,0 0-1,0 0 1,0 0-1,0 0 1,1 0 0,-1 0-1,0-1 1,0 1 0,1 0-1,-1 0 1,1 0 0,-1 0-1,1 0 1,-1 0-1,1-1 1,0 1 0,-1 0-1,1 0 1,0-1 0,0 1-1,1 0 1,-1 0 3,1-1-1,-1 0 1,1 0 0,0 0-1,-1 0 1,1 0 0,0 0-1,-1 0 1,1 0 0,-1-1 0,1 1-1,0-1 1,-1 1 0,1-1-1,-1 0 1,2 0 0,49-26 74,23-10-64,-66 34 8,0 0-1,0 0 1,1 1-1,-1 0 1,0 0-1,17 0 1,-26 2-12,1-1-1,-1 1 1,0 0 0,1-1 0,-1 1-1,1-1 1,-1 1 0,0-1-1,0 1 1,1-1 0,-1 1 0,0-1-1,0 1 1,1-1 0,-1 1-1,0-1 1,0 0 0,0 1 0,0-1-1,0 1 1,0-1 0,0 1 0,0-1-1,0 0 1,0 1 0,0-1-1,-1 0 1,-1-17 213,2 18-220,-3-16 183,0 1 0,-1 1 1,-1-1-1,-1 1 0,0-1 0,-1 1 1,-9-14-1,7 14-184,15 15-749,22 5-300,-17-6 634,-1-1 0,0 0 0,0-1 0,0 0-1,0-1 1,0 0 0,-1 0 0,15-7 0,-6 1-472,-1-1 0,0-1 0,22-17 0,-30 20 490,1-1 0,-1 0 1,-1-1-1,1 0 0,-2 0 1,1-1-1,-2 1 0,1-2 1,-1 1-1,-1-1 0,5-14 1,-8 19 392,0-1 1,0 0 0,0 0 0,-1 0 0,0-1 0,-1 1-1,0 0 1,0 0 0,0 0 0,-1 0 0,-1 0-1,1 0 1,-1 0 0,-1 0 0,1 0 0,-1 0 0,-1 1-1,-5-10 1,8 15 96,0 1-1,0-1 0,0 1 1,0-1-1,-1 1 0,1-1 1,-1 1-1,1-1 0,-1 1 1,1 0-1,-1 0 0,-2-1 1,3 1-24,0 1 0,0 0 0,0 0 0,1 0 0,-1-1 0,0 1 0,0 0 0,0 0 1,1 0-1,-1 1 0,0-1 0,0 0 0,0 0 0,0 0 0,1 1 0,-1-1 0,0 0 0,0 1 0,1-1 0,-1 0 1,0 1-1,-2 2 86,1-1 0,0 0 0,0 1 0,0 0 0,0-1 0,0 1 0,1 0 0,-1 0 0,1 0 0,0 0 0,-1 0 0,0 6 0,-8 48 678,3-1-1,2 1 1,3 79-1,2-127-767,0-6-51,0 11 100,0-1 0,0 1 0,1-1 0,1 0 0,0 0 0,1 1 0,5 11 1,-8-23-101,1-1 0,-1 0 0,1 0 0,-1 1 0,1-1 0,0 0 0,-1 0 0,1 0 0,0 0 0,0 0 0,0 0 0,0 0 0,0 0 0,0 0 0,0 0 0,0-1 0,0 1 0,1 0 0,-1-1 0,0 1 0,0-1 0,1 1 0,1 0 0,-1-2 5,0 1 0,0 0 0,0 0 0,0-1 0,0 1 0,0-1 0,0 1 0,0-1 0,-1 0 0,1 0 0,0 0 0,0 0 0,-1 0 0,3-1 0,5-6 80,-1 0 0,0-1-1,0 0 1,7-10 0,-14 19-101,125-187 1329,-50 70-826,-75 117-575,-1-1 1,1 1 0,-1-1-1,1 1 1,-1-1 0,0 1-1,1-1 1,-1 1 0,0-1-1,1 1 1,-1-1 0,0 0-1,0 1 1,1-1-1,-1 1 1,0-1 0,0 0-1,0 1 1,0-1 0,0 0-1,0 1 1,0-1 0,0 0-1,0 1 1,0-1 0,0 0-1,0 1 1,-1-1 0,1 1-1,0-2 1,-1 2-25,-1 0 0,1-1-1,0 1 1,0 0 0,0 0 0,0 0 0,0 0-1,0 0 1,0 0 0,0 0 0,-1 0 0,1 0-1,0 1 1,0-1 0,0 0 0,0 1 0,-1 0-1,-12 4-660</inkml:trace>
</inkml:ink>
</file>

<file path=ppt/ink/ink4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7:27.124"/>
    </inkml:context>
    <inkml:brush xml:id="br0">
      <inkml:brushProperty name="width" value="0.05" units="cm"/>
      <inkml:brushProperty name="height" value="0.05" units="cm"/>
    </inkml:brush>
  </inkml:definitions>
  <inkml:trace contextRef="#ctx0" brushRef="#br0">0 0 18132,'0'40'2208,"8"-8"-1231,-1-1-401,6-7 1616,1-1-816,-1-2-823,3-1-385,-4 2-1313,-1-1 1073,-2 1-216,0-1-160</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45.884"/>
    </inkml:context>
    <inkml:brush xml:id="br0">
      <inkml:brushProperty name="width" value="0.05" units="cm"/>
      <inkml:brushProperty name="height" value="0.05" units="cm"/>
    </inkml:brush>
  </inkml:definitions>
  <inkml:trace contextRef="#ctx0" brushRef="#br0">7 250 12595,'-2'-21'709,"0"9"-340,0 0-1,2-1 0,0-18 1,1 27-261,-1 1 0,1-1 1,0 0-1,0 0 0,0 1 1,0-1-1,1 0 1,0 1-1,0-1 0,0 1 1,0 0-1,0 0 0,0 0 1,1 0-1,4-5 1,8-3 98,0 0 1,0 1 0,1 1 0,0 1 0,1 0 0,0 1 0,0 0 0,32-7 0,-24 9-132,0 1 0,0 0 0,0 2 0,0 1 0,46 4 0,-56-1-62,1 2 0,-1-1 1,0 2-1,-1 0 0,1 0 1,-1 2-1,0 0 0,-1 0 1,0 1-1,0 1 1,0 0-1,-1 1 0,19 19 1,-24-22-13,-1 0 0,0 1 0,0 0 0,0 0 0,-1 0 1,0 1-1,-1 0 0,0-1 0,0 2 0,-1-1 0,0 0 1,-1 1-1,0-1 0,0 1 0,-1 0 0,0-1 0,-1 1 1,0 0-1,0 0 0,-1-1 0,-1 1 0,-4 16 0,2-16 62,0 0 0,-1 0-1,0 0 1,-1-1 0,0 0 0,0 0-1,-1 0 1,0-1 0,-1 0-1,0 0 1,0-1 0,-1 0-1,-14 9 1,3-4 156,-1 0-1,0-2 1,0 0 0,-1-2 0,-30 8-1,39-12-108,-1-1 0,0-1-1,-28 1 1,42-3-128,-1 0 0,0 0 0,0 0 0,0 0 0,0 0 0,1 0 0,-1 0 0,0 0 1,0 0-1,0 0 0,0 0 0,1-1 0,-1 1 0,0 0 0,0-1 0,0 1 0,1 0 0,-1-1 0,0 1 0,1-1 0,-1 1 0,0-1 0,1 1 0,-1-1 1,1 0-1,-1 1 0,1-1 0,-1 0 0,1 1 0,-1-1 0,0-1 0,1 0 2,1 0 0,-1 0 0,0 0 0,1 0 0,-1 1 0,1-1 0,-1 0 1,1 0-1,0 0 0,0 1 0,0-1 0,1-2 0,18-26-243</inkml:trace>
</inkml:ink>
</file>

<file path=ppt/ink/ink4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44.697"/>
    </inkml:context>
    <inkml:brush xml:id="br0">
      <inkml:brushProperty name="width" value="0.05" units="cm"/>
      <inkml:brushProperty name="height" value="0.05" units="cm"/>
    </inkml:brush>
  </inkml:definitions>
  <inkml:trace contextRef="#ctx0" brushRef="#br0">9869 282 11707,'-6'-5'229,"0"0"1,0-1-1,0 1 1,1-1-1,0 0 1,0-1 0,1 1-1,-1-1 1,-5-12-1,7 11-138,-1 1 0,-1-1-1,1 1 1,-1 0-1,-1 0 1,1 1 0,-1-1-1,-11-8 1,1 5-22,0 1 0,0 1 0,-1 0 0,-26-8 0,-77-17 100,82 24-140,-28-6 34,-1 3-1,-1 3 1,0 3 0,0 3 0,-83 7 0,-297 35 45,-129 7-71,219-46 6,105-1 298,98 9 79,-180 34 0,-48 5-259,332-47-128,-1-1 0,-101-18 0,103 12 38,34 4-15,-1 2 0,0 0 0,0 0 0,0 2 0,0 0 0,0 1 0,-21 6-1,26-5-34,0 1 0,0 1 0,1 0 0,-1 0 0,2 1-1,-1 1 1,0 0 0,1 0 0,1 1 0,-16 15 0,-40 48-12,-30 30-10,77-84 6,-1-2-1,0 0 1,-38 22-1,-95 32 98,-4 2 108,100-40-136,-1-1 0,-109 38 0,98-49-50,-84 13 1,-73-1 108,103-16-67,59-6-63,-422 70 19,3-14 0,382-55-20,-57 8-7,-211 12-14,303-29 19,-334 8 0,295-5-5,-149 9-31,3 21 6,-205 84-27,1 10 2,352-97-10,-189 86 0,231-93 2,-116 30 1,75-26 36,90-25 16,0 0 1,0 1 0,1 1-1,-16 8 1,23-11 0,1 0 1,-1-1 0,1 1-1,0 0 1,0 0 0,0 1-1,0-1 1,0 0 0,0 1-1,0-1 1,1 1 0,-1 0-1,1-1 1,0 1 0,-1 0-1,2 0 1,-1 0 0,0 0-1,0 0 1,1 0 0,-1 6-1,2-4 3,-1 0 0,1 0 0,-1 0 0,2 1 0,-1-1 0,0 0 0,1 0 0,0-1 0,0 1 0,1 0 0,-1-1 0,1 1 0,0-1 0,0 0 0,1 0 0,-1 0 0,1 0 0,0-1 0,0 1 0,0-1 0,0 0 0,0 0 0,1 0 0,0-1 0,8 4 0,10 3-5,0-2-1,1 0 0,0-1 1,27 3-1,-47-9 10,251 38-15,89-4-11,2-28 23,-206-6-1,558 37-18,54-14 24,-384-18-1,154-6 1,242 11 0,211 23-21,-2-84-290,120-64 155,-400 30 86,137-13-961,-352 73 704,-328 20 282,-99 3 17,0-3-1,94-20 0,-120 19 17,0-2 0,0-1 0,-1-1-1,0-1 1,-1-1 0,0-1 0,31-24-1,98-92-18,-129 107 57,-1-2 0,-1-1 0,-1 0 0,20-33 0,-30 39 5,0-2-1,-1 1 1,-1-1-1,-1 0 1,-1-1-1,-1 0 1,0 0 0,-2 0-1,-1 0 1,0-1-1,-2 1 1,-3-26-1,1 33-2,-1 1-1,-1-1 1,-1 1-1,0 0 1,-1 1-1,0-1 0,-1 1 1,0 1-1,-1-1 1,-1 1-1,0 0 0,0 1 1,-1 0-1,-13-10 1,-19-15 32,-1 2 0,-69-40 1,82 55-65,-39-24-17,-1 2 1,-88-35-1,-124-19-118,-5 21-80,150 40 185,22 2-20</inkml:trace>
</inkml:ink>
</file>

<file path=ppt/ink/ink4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09.514"/>
    </inkml:context>
    <inkml:brush xml:id="br0">
      <inkml:brushProperty name="width" value="0.05" units="cm"/>
      <inkml:brushProperty name="height" value="0.05" units="cm"/>
    </inkml:brush>
  </inkml:definitions>
  <inkml:trace contextRef="#ctx0" brushRef="#br0">7280 138 8786,'-316'43'2155,"-3"-29"-845,-169 15-505,282-14-692,-241 23 48,-242 12 351,-431-33-561,-1-60-26,489-21 126,567 57-50,-62-6 13,0 5 1,0 6 0,0 5-1,-167 26 1,-32 36 9,244-43-27,-149 61-1,163-52 2,0 3-1,3 3 0,-98 72 1,157-104-2,0 0 1,1 0 0,-1 0-1,1 1 1,0-1 0,1 1-1,-1 1 1,1-1 0,1 1-1,-1-1 1,1 1 0,0 0-1,-3 12 1,4-6-17,0 0-1,0 1 0,2-1 1,-1 1-1,2 0 1,3 21-1,3 16-63,24 85 0,-22-106 70,1-1 0,2-1 0,1 0 0,19 31 1,-20-42 8,0 0 0,1-2 0,1 1 0,0-2 0,1 0 0,1-1 0,0 0 0,1-1 0,0-1 0,1-1 0,0 0 1,0-1-1,27 8 0,12 1-9,1-3-1,0-2 1,79 6 0,282 2-94,3-35-18,-270 7 87,1063-40 27,493-78 57,-1003 65-34,742-36 21,325-12-250,-1606 91 253,-1-8-1,233-66 0,-356 79-12,0-2 1,40-21-1,-69 29-30,0-1 1,0 0-1,-1-1 1,0-1-1,0 0 1,-1 0-1,0-1 1,-1-1 0,17-21-1,-24 27 3,0 0 1,0 0-1,0 0 0,-1-1 0,1 1 1,-2-1-1,1 1 0,0-1 0,-1 0 0,0 0 1,0 0-1,-1 0 0,0 0 0,0-7 1,-1 6 4,-1-1 1,0 1 0,0 0 0,0 0 0,-1 0-1,0 0 1,0 1 0,-1-1 0,0 1 0,-5-7 0,-4-3 17,-1 1 1,-1 0 0,0 1 0,-1 1 0,-1 0-1,0 1 1,-22-11 0,-55-27 292,-164-60 0,-111-12 357,244 87-649,-1 5 0,-2 6 0,-257-15 0,253 35-86</inkml:trace>
</inkml:ink>
</file>

<file path=ppt/ink/ink4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8.983"/>
    </inkml:context>
    <inkml:brush xml:id="br0">
      <inkml:brushProperty name="width" value="0.05" units="cm"/>
      <inkml:brushProperty name="height" value="0.05" units="cm"/>
    </inkml:brush>
  </inkml:definitions>
  <inkml:trace contextRef="#ctx0" brushRef="#br0">269 106 14979,'1'-3'318,"1"0"-1,-1-1 0,1 1 0,-1 0 1,0 0-1,0-1 0,0 1 1,-1-1-1,1 1 0,-1-1 1,0 1-1,0-1 0,0 1 0,0-1 1,-2-3-1,2 5-159,-1 0 1,0 0-1,0 0 1,0 0-1,0 1 0,0-1 1,0 0-1,0 1 0,-1-1 1,1 1-1,0-1 0,-1 1 1,0-1-1,1 1 1,-1 0-1,0 0 0,1 0 1,-1 0-1,0 0 0,0 0 1,0 1-1,0-1 0,0 1 1,0-1-1,0 1 0,-4-1 1,-2 1-7,-1 0 1,1 1-1,-1-1 1,1 2-1,-1-1 1,1 1-1,0 0 1,0 1-1,-1 0 0,2 0 1,-1 1-1,0 0 1,-10 8-1,7-5-141,0 1 0,1 1 0,0-1-1,0 2 1,1-1 0,1 1 0,-1 0-1,-6 13 1,13-20-14,0 1-1,0 0 1,0 0-1,0 0 1,1 0-1,0 0 1,0 0-1,-1 7 1,2-10 2,0 0 1,0 0-1,0 0 1,0 0-1,0 1 1,0-1-1,1 0 1,-1 0-1,0 0 1,1 0-1,-1 0 1,1 0-1,-1 0 1,1-1-1,0 1 0,-1 0 1,1 0-1,0 0 1,0 0-1,-1-1 1,1 1-1,0 0 1,0-1-1,0 1 1,0-1-1,0 1 1,0-1-1,0 1 1,0-1-1,0 0 1,0 1-1,0-1 1,0 0-1,0 0 1,0 0-1,0 0 1,0 0-1,0 0 1,2 0-1,6 0 3,1-1 0,0 0 0,0-1-1,-1 0 1,1 0 0,-1-1 0,0-1 0,0 1 0,0-1-1,0-1 1,0 1 0,7-7 0,4-3 33,-1 0 0,0-2 0,29-31 0,-36 34-8,-5 7-11,-1 0-1,-1-1 1,1 1 0,-1-1 0,0-1 0,-1 1 0,4-8-1,-8 11 35,-5 9-28,-7 11-15,2 3-16,1 1 0,-7 22 0,13-32 0,0 0 1,1 0 0,0 0 0,1 0 0,0 0 0,0 17 0,1-25 7,0 0 0,0 0 0,0 0 0,0 0 1,1 0-1,-1 0 0,0-1 0,1 1 0,0 0 0,-1 0 0,1-1 0,0 1 0,0 0 0,0-1 1,0 1-1,0-1 0,0 1 0,0-1 0,1 1 0,-1-1 0,1 0 0,-1 0 0,1 0 1,-1 0-1,1 0 0,-1 0 0,1 0 0,0 0 0,0 0 0,-1-1 0,1 1 0,0-1 0,0 0 1,0 1-1,0-1 0,0 0 0,-1 0 0,1 0 0,0 0 0,4-1 0,1-1 10,1 1 0,-1-1-1,0-1 1,1 0 0,-1 0 0,0 0-1,-1-1 1,1 0 0,6-4 0,3-6 51,-1-1 1,-1 0 0,0-1-1,-1-1 1,0 0-1,-1-1 1,-1 0 0,14-34-1,-33 71-74,-10 35 0,16-48 10,0 0 0,1 1 0,-1 0 0,1-1 0,1 1-1,-1-1 1,1 1 0,0 0 0,1-1 0,0 1 0,0 0 0,2 7 0,-2-13 5,0 1 0,1 0-1,-1 0 1,1-1 0,-1 1 0,1 0 0,-1-1 0,1 0 0,0 1 0,0-1-1,0 0 1,-1 0 0,1 0 0,0 0 0,1 0 0,-1 0 0,0-1 0,0 1-1,0-1 1,0 0 0,0 1 0,1-1 0,-1 0 0,0 0 0,3-1 0,6 1 5,-1-1 0,0-1 0,0 0 0,12-4 0,0-2 13,0 0 1,-1-2-1,0-1 0,0-1 0,-1 0 0,-1-1 1,0-2-1,-1 0 0,21-21 0,-29 23-35,-9 11-11,-3 3-7,-17 21-85,9-7-254,-13 26 0,21-37 153,0 0-1,1 0 0,-1 0 1,1 0-1,0 1 1,0-1-1,0 0 0,1 0 1,-1 1-1,1-1 0,0 0 1,1 8-1,0-11 174,-1 0 1,0 0-1,1 0 0,-1 0 0,1 0 0,-1 0 1,1 0-1,0 0 0,-1 0 0,1 0 1,0-1-1,-1 1 0,1 0 0,0 0 0,0-1 1,0 1-1,0 0 0,0-1 0,0 1 1,0-1-1,0 1 0,0-1 0,0 0 0,0 1 1,0-1-1,2 0 0,22 2-810</inkml:trace>
</inkml:ink>
</file>

<file path=ppt/ink/ink4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0.299"/>
    </inkml:context>
    <inkml:brush xml:id="br0">
      <inkml:brushProperty name="width" value="0.05" units="cm"/>
      <inkml:brushProperty name="height" value="0.05" units="cm"/>
    </inkml:brush>
  </inkml:definitions>
  <inkml:trace contextRef="#ctx0" brushRef="#br0">110 20 17772,'2'-2'294,"16"-12"915,-18 14-1184,0 0 1,0-1-1,1 1 1,-1 0 0,0 0-1,0-1 1,1 1-1,-1 0 1,0 0 0,1 0-1,-1 0 1,0-1-1,1 1 1,-1 0 0,0 0-1,1 0 1,-1 0-1,0 0 1,1 0 0,-1 0-1,0 0 1,1 0-1,-1 0 1,0 0 0,1 0-1,-1 0 1,0 0-1,1 0 1,-1 0 0,0 0-1,1 1 1,-1-1-1,0 0 1,1 0 0,-1 0-1,0 1 1,1-1-1,-1 0 1,0 0 0,0 0-1,1 1 1,-1-1-1,0 0 1,0 1 0,0-1-1,1 0 1,-1 1-1,0-1 1,0 0 0,0 0-1,0 1 1,2 10 353,-2 0 0,1 0 0,-1 0 0,-1 0 1,-1 12-1,-15 60 453,9-42-539,-99 434 1149,96-430-1333,11-37 99,4-12-68,5-11 27,0-14 45,-2 0-1,0-1 1,-2 0-1,2-60 1,-7 96-227,1 0 0,0 1 0,0-1 0,1 0 1,0 0-1,0 0 0,0 0 0,0 0 0,1 0 0,0-1 1,1 1-1,-1-1 0,5 6 0,-5-8 11,0 0 1,0 0-1,0 0 1,0 0-1,0-1 0,0 1 1,1-1-1,-1 1 1,1-1-1,0 0 0,-1-1 1,1 1-1,0-1 1,0 1-1,0-1 0,0-1 1,0 1-1,1 0 0,-1-1 1,0 0-1,0 0 1,5 0-1,0-2 7,0-1-1,0 0 1,0 0-1,0 0 1,-1-1 0,1-1-1,-1 1 1,0-1-1,0-1 1,-1 0 0,0 0-1,12-12 1,-10 9 15,-1-1 0,0 0 0,-1 0-1,0-1 1,0 0 0,-1 0 0,-1-1 0,8-21 0,-13 32-18,1 0 0,-1 0 0,0 0 0,0 1 0,1-1-1,-1 0 1,0 0 0,0 0 0,0 0 0,0 0 0,0 0 0,0 0 0,0 0 0,0 0 0,-1-1 0,1 2 0,-1-1-1,1 1 1,0 0-1,0 0 1,-1 0 0,1 0-1,0 0 1,-1 0-1,1 0 1,0 0 0,0 0-1,-1 0 1,1 0-1,0 0 1,-1 0 0,1 0-1,0 0 1,0 0-1,-1 0 1,1 0 0,0 0-1,-1 1 1,1-1-1,0 0 1,0 0 0,-1 0-1,1 0 1,0 1 0,-1-1-1,-20 22-25,12-10 9,0 1-1,1 0 1,1 1 0,0 0-1,1 0 1,1 0 0,0 1-1,-6 29 1,11-43 17,0 1-1,0 0 1,0-1 0,0 1 0,0 0-1,0-1 1,0 1 0,0 0-1,1 0 1,-1-1 0,0 1 0,1-1-1,0 1 1,-1 0 0,1-1-1,0 1 1,0-1 0,0 1 0,0-1-1,0 0 1,0 1 0,0-1-1,0 0 1,1 0 0,-1 0 0,0 0-1,1 0 1,-1 0 0,1 0-1,-1 0 1,1-1 0,0 1-1,-1-1 1,1 1 0,-1-1 0,1 1-1,0-1 1,0 0 0,-1 0-1,1 0 1,0 0 0,1 0 0,5-1 5,0 1 0,0-1 0,-1-1 0,1 0 0,-1 0 0,1 0 0,-1-1 0,9-4 0,-2-1 16,-1 0 0,0-1 0,-1 0 0,0-1 0,0 0 0,-1-1 0,0-1 0,-1 0-1,0 0 1,-1-1 0,9-15 0,-19 28-20,-9 43-33,9-37 29,-1 1 0,1-1 0,1 1 0,-1-1 0,1 1 0,1-1 0,1 12 0,-2-17 4,1 1-1,0-1 0,0 1 0,0-1 0,0 0 0,0 1 0,0-1 0,0 0 0,0 0 0,1 0 0,-1 0 0,0 0 0,1 0 0,-1 0 0,1-1 1,-1 1-1,1 0 0,-1-1 0,1 1 0,-1-1 0,1 0 0,0 1 0,-1-1 0,1 0 0,0 0 0,2 0 0,5 0 2,0-1-1,0 1 1,13-4-1,3-3 1,0-1-1,0 0 0,30-17 0,25-9-100,-57 30 19,-23 4 76,1 0 0,-1 0-1,1 1 1,-1-1 0,1 0 0,-1 0 0,1 0 0,-1 0 0,1 1 0,-1-1 0,0 0-1,1 0 1,-1 1 0,1-1 0,-1 0 0,0 1 0,1-1 0,-1 0 0,0 1 0,1-1-1,-1 1 1,1 0 0,-1 2-12,1-1 0,-1 1-1,0 0 1,0 0 0,0 0 0,0-1-1,0 1 1,-1 0 0,-1 4 0,0 13-18,1-19 34,1 0 1,1 0-1,-1 0 1,0 0-1,0-1 0,0 1 1,0 0-1,0 0 0,1 0 1,-1 0-1,0-1 1,1 1-1,-1 0 0,1 0 1,-1-1-1,1 1 0,-1 0 1,1-1-1,-1 1 1,1-1-1,0 1 0,-1-1 1,1 1-1,0-1 0,-1 1 1,1-1-1,0 1 1,0-1-1,-1 0 0,1 0 1,0 1-1,0-1 0,0 0 1,0 0-1,-1 0 1,1 0-1,0 0 0,0 0 1,0 0-1,0 0 0,0 0 1,0 0-1,8-1 6,-1-1-1,0 1 1,12-5-1,-14 5-3,27-9-5,-14 4-99,0 1 0,0 0 1,0 1-1,26-1 0,-43 5 88,-1 0-1,0 0 1,0 0 0,0 0-1,1 0 1,-1 0 0,0 0-1,0 1 1,0-1 0,0 0-1,0 1 1,1-1 0,-1 1 0,0-1-1,0 1 1,0 0 0,0-1-1,0 1 1,-1 0 0,1 0-1,0-1 1,0 1 0,1 2-1,-1-1-17,0 1 1,0-1-1,-1 1 0,1-1 0,-1 1 0,1 0 0,-1-1 0,0 4 0,2 12 23,-2-17 14,1-1 0,-1 1 1,0 0-1,0-1 1,1 1-1,-1 0 0,0-1 1,1 1-1,-1 0 0,1-1 1,-1 1-1,1-1 0,-1 1 1,1-1-1,-1 1 0,1-1 1,-1 1-1,1-1 0,0 0 1,-1 1-1,1-1 1,-1 0-1,1 1 0,1-1 1,22 1 111,22-15 18,-45 14-134,20-9 15,-13 6-86,0-1 1,0 1-1,0 0 0,0 1 1,0 0-1,1 0 0,-1 1 1,1 0-1,13 0 0,-21 1 43,-1 0-1,1 0 1,0 1-1,0-1 1,-1 0-1,1 1 0,0-1 1,-1 1-1,1-1 1,0 0-1,-1 1 1,1-1-1,-1 1 1,1 0-1,-1-1 0,1 1 1,-1-1-1,1 1 1,-1 0-1,0-1 1,1 1-1,-1 0 1,0 0-1,1-1 0,-1 1 1,0 0-1,0 0 1,0-1-1,0 3 1,-1 26-274,-1-14 300,2-6-15</inkml:trace>
</inkml:ink>
</file>

<file path=ppt/ink/ink4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0.953"/>
    </inkml:context>
    <inkml:brush xml:id="br0">
      <inkml:brushProperty name="width" value="0.05" units="cm"/>
      <inkml:brushProperty name="height" value="0.05" units="cm"/>
    </inkml:brush>
  </inkml:definitions>
  <inkml:trace contextRef="#ctx0" brushRef="#br0">3 45 15171,'-2'10'8063,"2"-9"-8025,0-1 1,0 1-1,0 0 1,0 0-1,0 0 1,0-1-1,0 1 1,0 0-1,1 0 1,-1 0-1,0-1 1,0 1-1,1 0 1,-1-1-1,1 1 1,-1 0-1,1-1 1,-1 1 0,1 0-1,-1-1 1,1 1-1,-1-1 1,1 1-1,0-1 1,-1 1-1,1-1 1,0 1-1,-1-1 1,1 0-1,0 1 1,0-1-1,-1 0 1,1 0-1,0 1 1,0-1-1,1 0 1,8 1 40,-1-1 1,1 0-1,0-1 1,0 0-1,-1 0 1,1-1-1,13-4 1,67-27 202,-65 22-166,-13 7-66,-6 1-27,-1 0 0,1 1 0,1 0 0,-1 0 0,0 0 0,0 1 0,1 0-1,-1 0 1,12 1 0,-17 0-17,0 0 0,0 1 0,0-1 0,-1 0 0,1 1-1,0-1 1,0 0 0,0 1 0,0 0 0,-1-1 0,1 1 0,0-1 0,0 1-1,-1 0 1,1-1 0,-1 1 0,1 0 0,0 0 0,-1 0 0,1 0 0,-1-1-1,0 1 1,1 0 0,-1 0 0,0 0 0,0 0 0,1 0 0,-1 0-1,0 0 1,0 0 0,0 1 0,-3 35 112,1-25-86,2-8-14,-1 0 1,1 0-1,0 0 1,0 1-1,1-1 1,-1 0-1,3 7 1,-3-10-19,0 0-1,1-1 1,-1 1 0,0 0-1,1-1 1,-1 1 0,1-1-1,-1 1 1,1-1 0,-1 1-1,1-1 1,-1 1 0,1-1-1,-1 0 1,1 1 0,-1-1-1,1 0 1,0 1 0,-1-1-1,2 0 1,0 0-26,-1 1 0,1-1 1,0-1-1,-1 1 0,1 0 0,-1 0 1,1 0-1,0-1 0,-1 1 0,1-1 1,-1 0-1,3 0 0,7-5-669,-5 3 352,0 0-1,0 1 0,0 0 0,12-3 0,-6 3-185</inkml:trace>
</inkml:ink>
</file>

<file path=ppt/ink/ink4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1.762"/>
    </inkml:context>
    <inkml:brush xml:id="br0">
      <inkml:brushProperty name="width" value="0.05" units="cm"/>
      <inkml:brushProperty name="height" value="0.05" units="cm"/>
    </inkml:brush>
  </inkml:definitions>
  <inkml:trace contextRef="#ctx0" brushRef="#br0">228 77 14851,'3'-2'419,"-1"0"0,0 0 0,0-1 0,0 1 0,0-1-1,-1 1 1,1-1 0,-1 0 0,2-5 0,-3 8-315,1-1-1,-1 0 1,0 1 0,0-1-1,0 1 1,0-1 0,0 0-1,0 1 1,0-1 0,-1 1-1,1-1 1,0 0 0,0 1-1,0-1 1,0 1 0,-1-1-1,1 1 1,0-1 0,-1 1-1,1-1 1,-1 0 0,0 0 19,0 1 0,0-1 0,0 0 0,0 1 0,0-1 0,0 1 1,0-1-1,0 1 0,-1-1 0,1 1 0,0 0 0,0 0 0,0 0 0,-2-1 1,-5 1 97,0 1 0,0-1 1,0 1-1,0 0 0,0 1 1,1 0-1,-1 0 0,0 1 0,1 0 1,-9 4-1,2 1-180,0 0-1,0 1 1,-24 21-1,31-24-39,1 0 0,0 0-1,1 1 1,-1 0-1,1 0 1,1 1 0,-5 7-1,8-13 3,0-1-1,1 0 1,-1 1-1,1-1 0,0 1 1,-1-1-1,1 1 0,0-1 1,0 1-1,0-1 0,0 1 1,0-1-1,0 1 0,0-1 1,0 1-1,1-1 0,-1 1 1,1-1-1,0 2 0,0-1 5,0-1-1,1 0 0,-1 1 0,0-1 0,1 0 0,0 0 0,-1 0 0,1 0 0,-1 0 0,1-1 0,0 1 0,0 0 0,-1-1 0,1 1 0,0-1 0,0 1 0,0-1 0,0 0 0,3 0 1,10 0 40,1 0 0,-1-1 1,0 0-1,25-7 1,62-21 149,-63 17-113,2-2-11,-25 8-46,-1 1-1,1 1 1,0 0-1,25-2 1,-40 5-26,0 1 0,0 0 0,-1 0 0,1 0 0,0 0 0,0 0 0,0 0 0,-1 0 0,1 0 0,0 0 0,0 0 0,-1 1 0,1-1 0,0 0 0,0 0 0,-1 1 0,1-1 0,0 0 0,-1 1 0,1-1 0,0 1 0,-1-1 0,1 1 0,-1-1 0,1 1 0,-1 0 0,1-1 0,-1 1 0,1-1 0,-1 1 0,0 0 0,1 0 0,-1-1 0,1 2 0,-1 0 40,0 1 0,0-1 0,0 0 0,-1 1 0,1-1 0,-1 0 0,1 1 0,-2 2 0,1 1 576,3-15-379,1-1 0,0 0 0,5-10-1,0 0-62,-1-3-48,-5 15-85,1 0 0,0 0-1,7-15 1,-9 22-47,0-1 0,0 0-1,0 1 1,0-1 0,1 0 0,-1 1 0,1 0-1,-1-1 1,1 1 0,-1 0 0,1 0 0,0 0 0,-1 0-1,1 0 1,0 0 0,0 0 0,0 0 0,0 1-1,0-1 1,0 1 0,2-1 0,23 1-675,0 0 1,36 6 0,17 1-362,-47-8 496</inkml:trace>
</inkml:ink>
</file>

<file path=ppt/ink/ink4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2.988"/>
    </inkml:context>
    <inkml:brush xml:id="br0">
      <inkml:brushProperty name="width" value="0.05" units="cm"/>
      <inkml:brushProperty name="height" value="0.05" units="cm"/>
    </inkml:brush>
  </inkml:definitions>
  <inkml:trace contextRef="#ctx0" brushRef="#br0">46 37 18292,'1'-3'341,"4"-26"2203,-6 24-1120,-6 19 24,-2 10-1126,0 0 1,2 1-1,1 0 0,-6 50 0,12-73-322,-1-1 1,1 1-1,0 0 0,0-1 1,0 1-1,0-1 0,1 1 0,-1 0 1,0-1-1,1 1 0,-1-1 0,1 1 1,-1-1-1,1 1 0,0-1 1,-1 1-1,1-1 0,0 1 0,0-1 1,0 0-1,0 0 0,0 1 0,2 0 1,-1-1 6,0 0 0,0 0 0,0-1 0,1 1 1,-1-1-1,0 1 0,0-1 0,0 0 0,0 0 1,1 0-1,-1 0 0,0 0 0,0 0 0,0-1 1,3 0-1,8-3 76,0 0 0,0-2-1,0 1 1,13-9 0,-26 14-77,45-28 358,-30 17-108,1 1 1,28-12-1,-43 21-247,0 1-1,0 0 1,0-1 0,0 1-1,0 0 1,0 0-1,0 0 1,0 0-1,0 0 1,0 0 0,0 0-1,0 0 1,0 0-1,0 0 1,0 1-1,0-1 1,0 0 0,0 1-1,0-1 1,0 1-1,0-1 1,0 1 0,0-1-1,0 1 1,0 0-1,-1-1 1,1 1-1,0 0 1,-1 0 0,1 0-1,0-1 1,-1 1-1,1 0 1,-1 0 0,1 0-1,-1 0 1,0 0-1,1 1 1,0 1-12,0-1-1,1 0 1,-1 0 0,1 0-1,-1 0 1,1 0 0,0 0-1,0 0 1,2 1 0,0-1-4,1 0 0,0 0 0,0 0 1,0 0-1,0-1 0,0 0 1,0 0-1,0-1 0,1 1 0,-1-1 1,0 0-1,0 0 0,0-1 1,10-1-1,7-3-2,0-1-1,22-10 1,-26 10-2,14-6 8,-19 6 0,1 1-1,0 0 0,0 1 1,1 1-1,17-3 1,-31 6-3,1 0 0,-1 0 1,1 0-1,-1 0 1,1 1-1,-1-1 0,0 0 1,1 1-1,-1-1 1,0 0-1,1 1 1,-1 0-1,0-1 0,1 1 1,-1 0-1,0 0 1,0 0-1,0-1 0,0 1 1,0 0-1,1 2 1,0-1 2,-1 1 1,1-1-1,-1 1 1,0 0-1,0-1 1,0 1-1,-1 0 1,1 0-1,-1-1 0,1 5 1,0 6-109,-2 1-1,1 0 1,-5 21 0,3-26-102,-15-40-3485,8 11 3009</inkml:trace>
</inkml:ink>
</file>

<file path=ppt/ink/ink4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3.377"/>
    </inkml:context>
    <inkml:brush xml:id="br0">
      <inkml:brushProperty name="width" value="0.05" units="cm"/>
      <inkml:brushProperty name="height" value="0.05" units="cm"/>
    </inkml:brush>
  </inkml:definitions>
  <inkml:trace contextRef="#ctx0" brushRef="#br0">10 74 24133,'-2'4'1961,"1"-7"-1497,1-3-240,0 0 416,0-3-568,3-8 152,-3 0-144,-9-3-216</inkml:trace>
</inkml:ink>
</file>

<file path=ppt/ink/ink4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4.668"/>
    </inkml:context>
    <inkml:brush xml:id="br0">
      <inkml:brushProperty name="width" value="0.05" units="cm"/>
      <inkml:brushProperty name="height" value="0.05" units="cm"/>
    </inkml:brush>
  </inkml:definitions>
  <inkml:trace contextRef="#ctx0" brushRef="#br0">318 54 20300,'0'-3'211,"1"1"-1,-1 0 1,1-1-1,-1 1 1,0-1-1,0 1 1,0 0-1,-1-6 1,1 7-177,-1 0 0,1 0 0,-1 0 0,1 0 0,-1 0 0,0 0 0,0 0-1,1 1 1,-1-1 0,0 0 0,0 0 0,0 0 0,0 1 0,0-1 0,0 0 0,0 1 0,0-1 0,0 1 0,0 0 0,0-1 0,-2 0 0,-8-1 157,-1-1 0,1 1 0,-1 1 0,0 0 0,1 0 0,-1 2 0,0-1 0,0 1 0,1 1 0,-1 0 0,-14 5 0,9-2-193,0 1 0,0 1 0,1 0 1,0 1-1,0 1 0,-25 18 0,41-27 1,0 0 0,0 1-1,-1-1 1,1 0 0,0 0 0,-1 0-1,1 0 1,0 1 0,0-1-1,0 0 1,-1 0 0,1 1-1,0-1 1,0 0 0,0 1 0,-1-1-1,1 0 1,0 0 0,0 1-1,0-1 1,0 0 0,0 1-1,0-1 1,0 0 0,0 1-1,0-1 1,0 0 0,0 1 0,0-1-1,0 0 1,0 1 0,0-1-1,0 0 1,0 0 0,0 1-1,0-1 1,13 8-36,25-1-3,-32-7 36,16 4-11,1 1-1,-1 1 1,26 10 0,-40-13 7,-1 0 1,1 0 0,-1 1 0,0 0 0,-1 1 0,1-1-1,-1 1 1,1 1 0,-2-1 0,1 1 0,-1 0 0,8 11-1,-11-15 4,-1 0 0,0 1 1,1-1-1,-1 0 0,0 1 0,0 0 0,-1-1 0,1 1 0,0-1 0,-1 1 0,0 0 0,0-1 0,1 1 0,-2 0 0,1-1 0,0 1 0,0 0 1,-1-1-1,1 1 0,-2 3 0,0-2 17,0 0 0,-1-1 1,1 0-1,-1 1 0,1-1 0,-1 0 1,0 0-1,0-1 0,0 1 1,0 0-1,-1-1 0,-3 2 0,-9 4 117,0 0 0,-1-1 0,0-1 0,-33 7 0,46-12-107,-14 3-237,-33 4 0,41-10-2535,13-3 1222,20-9 316,-19 12 956,22-14-991</inkml:trace>
</inkml:ink>
</file>

<file path=ppt/ink/ink4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5.169"/>
    </inkml:context>
    <inkml:brush xml:id="br0">
      <inkml:brushProperty name="width" value="0.05" units="cm"/>
      <inkml:brushProperty name="height" value="0.05" units="cm"/>
    </inkml:brush>
  </inkml:definitions>
  <inkml:trace contextRef="#ctx0" brushRef="#br0">210 36 18524,'-16'35'1269,"-42"99"1617,49-106-2533,0-1 0,2 1 0,-5 31-1,-3 97 296,11-95-474,-3 1 0,-2-1 0,-24 79-1,30-130-117,3-7-20,-1 0 1,0 0-1,0 0 1,0 0-1,0 0 1,-1 0-1,1 0 1,-1 0-1,0-1 1,0 1-1,-3 4 1,4-7-30,1 0 0,0 0 0,0 0 0,-1 0 1,1 0-1,0 0 0,0 0 0,0 0 0,-1 0 0,1 0 0,0 0 1,0 0-1,-1 0 0,1 0 0,0 0 0,0 0 0,-1 0 0,1 0 1,0 0-1,0 0 0,0 0 0,-1 0 0,1 0 0,0-1 0,0 1 1,0 0-1,-1 0 0,1 0 0,0 0 0,0 0 0,0-1 0,0 1 1,-1 0-1,1 0 0,0 0 0,0-1 0,0 1 0,0 0 0,0 0 0,0 0 1,0-1-1,0 1 0,-1 0 0,1 0 0,0-1 0,0 1 0,0 0 1,0 0-1,0-1 0,0 1 0,1 0 0,-1 0 0,0-1 0,0 1 1,0 0-1,0 0 0,0-1 0,0-17 162,6-22 30,1 1 0,3-1 1,23-63-1,-22 70-164,30-88-443,5 2 0,81-150 0,-122 259 354,0 1-25,0 0 1,1 0 0,0 0-1,0 1 1,13-13-1,-18 20 70,0 0 0,0 0-1,0 0 1,0 0-1,0 0 1,0 1-1,0-1 1,1 0-1,-1 1 1,0-1-1,1 1 1,-1 0-1,0-1 1,1 1-1,-1 0 1,1 0-1,-1-1 1,0 1-1,1 0 1,-1 1 0,1-1-1,-1 0 1,0 0-1,1 1 1,-1-1-1,0 0 1,1 1-1,-1-1 1,0 1-1,1 0 1,-1-1-1,0 1 1,0 0-1,0 0 1,0 0-1,0 0 1,0 0 0,0 0-1,0 0 1,0 0-1,0 0 1,0 2-1,4 4-4,0 1-1,-1 0 0,0 0 1,-1 0-1,4 12 1,-3-9 19,-1 1 0,0-1 0,-1 1 1,0-1-1,-1 1 0,-1 0 0,0-1 0,0 1 1,-4 18-1,3-24 30,-1 1 1,1-1-1,-2 1 1,1-1-1,-1 0 1,0 0-1,0 0 1,-1-1-1,0 1 1,0-1-1,0 0 1,0 0-1,-1 0 1,0-1 0,0 1-1,0-1 1,-1 0-1,-7 4 1,1-2 56,0-1 1,0 0-1,-1-1 1,0 0-1,0 0 1,0-2-1,-20 2 1,24-3-176,0 0 0,0-1 0,1 0 0,-1-1 1,0 0-1,0 0 0,0-1 0,0 0 0,1-1 1,-1 0-1,-15-7 0,23 9 45,-1 0-1,1 0 0,0 1 1,0-1-1,-1 0 1,1 0-1,0 0 0,0-1 1,0 1-1,0 0 1,0 0-1,0 0 0,0-1 1,0 1-1,1-1 1,-1 1-1,1-1 0,-1 1 1,1-1-1,-1 1 1,1-1-1,0 1 0,-1-1 1,1 1-1,0-1 1,0 1-1,0-1 0,1 0 1,-1-1-1,1 0-6,1-1 0,-1 1 0,0 0 0,1 0 0,0 0 0,0 1 0,0-1 0,0 0 0,0 1 0,0-1 0,1 1 0,4-4 0,24-16-531</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46.391"/>
    </inkml:context>
    <inkml:brush xml:id="br0">
      <inkml:brushProperty name="width" value="0.05" units="cm"/>
      <inkml:brushProperty name="height" value="0.05" units="cm"/>
    </inkml:brush>
  </inkml:definitions>
  <inkml:trace contextRef="#ctx0" brushRef="#br0">21 475 21405,'-2'-13'1704,"-2"3"-1512,-5 2-520,4 4 24,6-1 344,7 0-160,7-13-152</inkml:trace>
  <inkml:trace contextRef="#ctx0" brushRef="#br0" timeOffset="1">1071 0 17228,'-11'6'1512,"-3"10"-1208,-18 22-120,-8 14 544,-15 15-416,-3 7-80,-8 10-56,-1 2-24,1 2-64,6-2-40,12-12-88,2-9-200,12-9-536,0-9-1192,10-30 1672,2-13-256,10-22-225</inkml:trace>
  <inkml:trace contextRef="#ctx0" brushRef="#br0" timeOffset="2">437 260 17524,'11'16'1568,"12"5"-1096,3 4-200,9 10 472,5 3-127,6 8-113,6 3-160,4 3-480,3-3-344,13-8 416,1-7-72,8-14-41</inkml:trace>
</inkml:ink>
</file>

<file path=ppt/ink/ink4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6.181"/>
    </inkml:context>
    <inkml:brush xml:id="br0">
      <inkml:brushProperty name="width" value="0.05" units="cm"/>
      <inkml:brushProperty name="height" value="0.05" units="cm"/>
    </inkml:brush>
  </inkml:definitions>
  <inkml:trace contextRef="#ctx0" brushRef="#br0">60 61 14779,'8'-18'3938,"-13"33"-713,-8 22-1750,-1 14-611,2 1 0,3 0 1,-5 93-1,22-179 44,1-220-117,-9 221-794,21 72-184,1 6 185,-18-37-2,1-1 1,0 1-1,1-1 1,0 0-1,0 0 1,0 0-1,1-1 1,0 0-1,8 6 1,-12-11 2,0 1-1,0 0 1,0-1 0,0 0 0,1 1 0,-1-1-1,0 0 1,1-1 0,-1 1 0,0-1 0,1 1 0,-1-1-1,1 0 1,-1 0 0,1-1 0,-1 1 0,0-1 0,1 0-1,-1 1 1,0-2 0,1 1 0,-1 0 0,0-1-1,0 1 1,0-1 0,0 0 0,3-2 0,1-2 6,-1 0-1,0 1 1,0-2 0,-1 1 0,0-1 0,0 0-1,0 0 1,-1 0 0,0-1 0,0 1 0,2-10-1,0 0 6,-2 1-1,1-1 1,-2 0 0,2-26-1,-5 41-18,0 0 1,0 0-1,0 0 1,0-1-1,0 1 0,-1 0 1,1 0-1,-1 0 1,-1-3-1,2 4 7,0 1-1,0 0 1,0 0-1,0 0 1,0 0 0,0-1-1,-1 1 1,1 0-1,0 0 1,0 0 0,0 0-1,0 0 1,0 0-1,0 0 1,-1-1 0,1 1-1,0 0 1,0 0-1,0 0 1,0 0-1,-1 0 1,1 0 0,0 0-1,0 0 1,0 0-1,0 0 1,-1 0 0,1 0-1,0 0 1,0 0-1,0 0 1,0 0 0,-1 0-1,1 0 1,0 0-1,0 0 1,-1 0 0,-6 12-64,-1 6 36,2 0 0,0 0-1,1 1 1,1 0-1,1 0 1,0 0 0,2 0-1,0 24 1,1-40 30,1 0 1,-1 0-1,0 0 1,1 0-1,0 0 0,0-1 1,-1 1-1,2 0 1,-1-1-1,0 1 1,0-1-1,1 1 0,0-1 1,-1 1-1,1-1 1,0 0-1,0 0 0,0 0 1,0 0-1,1 0 1,-1-1-1,0 1 0,1-1 1,-1 1-1,1-1 1,0 0-1,-1 0 1,1 0-1,0 0 0,0 0 1,-1-1-1,1 1 1,0-1-1,0 0 0,0 0 1,0 0-1,5-1 1,3 0 5,1-1 0,-1 0 0,0-1 1,0 0-1,0-1 0,0 0 0,-1-1 1,15-8-1,3-6 7,-1-1 0,35-34 0,-61 54-13,0-1-6,-1 0 0,1 0 1,0 0-1,0 1 1,0-1-1,0 0 0,0 1 1,0-1-1,0 1 0,0-1 1,0 1-1,0-1 1,0 1-1,2-1 0,-2 1 4,-1 1-1,0-1 1,0 0 0,1 0-1,-1 0 1,0 0-1,1 1 1,-1-1 0,0 0-1,1 0 1,-1 0-1,0 1 1,0-1 0,0 0-1,1 1 1,-1-1-1,0 0 1,0 0 0,0 1-1,1-1 1,-1 0-1,0 1 1,0-1 0,0 0-1,0 1 1,0-1-1,0 0 1,0 1 0,0-1-1,0 1 1,-4 36-91,3-28 86,0-2-6,-1 5-7,1 0 0,0 0 0,1 16 0,0-26 22,0 1 0,0-1-1,0 0 1,1 0 0,-1 0-1,1 0 1,0 0 0,-1 1-1,1-1 1,0 0 0,0 0-1,0-1 1,0 1 0,1 0-1,-1 0 1,0 0 0,1-1-1,-1 1 1,1-1 0,0 1-1,-1-1 1,1 0 0,0 1-1,0-1 1,3 1 0,2 0 1,0-1 1,0 0 0,0 0-1,1-1 1,-1 0 0,0 0-1,0 0 1,1-1 0,-1 0-1,0-1 1,0 0 0,0 0-1,7-3 1,14-6-41,46-28 1,-65 34 28,11-7-46,22-19-1,-12 9-68,-31 22 122,1 0 0,0 0 0,0 1 0,0-1 0,0 0 0,0 0 0,0 0 0,0 1 0,0-1 0,0 0 0,0 0 0,0 0 0,0 1 0,0-1 0,0 0 0,0 0 0,0 0 0,0 1 0,0-1 0,0 0 0,0 0 1,0 0-1,0 1 0,1-1 0,-1 0 0,0 0 0,0 0 0,0 0 0,0 1 0,0-1 0,1 0 0,-1 0 0,0 0 0,0 0 0,0 0 0,0 1 0,1-1 0,-1 0 0,0 0 0,0 0 0,0 0 0,1 0 0,-1 0 0,0 0 0,0 0 0,0 0 0,1 0 0,-1 0 0,0 0 0,0 0 0,0 0 0,1 0 0,-1 0 0,0 0 0,0 0 0,0 0 0,1 0 0,-1 0 0,0 0 0,0-1 0,0 1 0,1 0 0,-1 0 0,0 0 0,0 0 0,0-1 0,-4 20 11,3-17-14,0 3 16,0 0-1,0 0 1,0 1 0,1-1-1,-1 0 1,1 1 0,1-1-1,-1 0 1,2 7 0,-1-9-13,-1 0 1,1-1-1,0 1 1,0 0 0,0-1-1,1 1 1,-1-1 0,1 1-1,-1-1 1,1 0 0,0 1-1,-1-1 1,1 0-1,0 0 1,1 0 0,-1-1-1,0 1 1,4 2 0,-5-4-33,-1 0 1,0 0 0,0 1 0,1-1 0,-1 0 0,0 0 0,1 0 0,-1 0 0,0 1 0,1-1 0,-1 0-1,1 0 1,-1 0 0,0 0 0,1 0 0,-1 0 0,0 0 0,1 0 0,-1 0 0,0 0 0,1 0-1,-1 0 1,1 0 0,-1 0 0,0-1 0,1 1 0,-1 0 0,0 0 0,1 0 0,-1 0 0,0-1 0,1 1-1,-1 0 1,0 0 0,0-1 0,1 1 0,-1 0 0,0-1 0,0 1 0,0 0 0,1 0 0,-1-1-1,0 1 1,0-1 0,0 1 0,0 0 0,0-1 0,1 1 0,-1 0 0,0-1 0,0 1 0,0 0 0,0-1-1,0 1 1,0-1 0,0 1 0,-1 0 0,1-1 0,0 1 0,0 0 0,0-1 0,0 1 0,-7-27-756,-8-5 292,-7-12-174</inkml:trace>
</inkml:ink>
</file>

<file path=ppt/ink/ink4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6.628"/>
    </inkml:context>
    <inkml:brush xml:id="br0">
      <inkml:brushProperty name="width" value="0.05" units="cm"/>
      <inkml:brushProperty name="height" value="0.05" units="cm"/>
    </inkml:brush>
  </inkml:definitions>
  <inkml:trace contextRef="#ctx0" brushRef="#br0">1 6 20244,'0'-5'1585,"3"5"-1233,-2 3-152,4 2 296,3 2-560,-1 2-976,2 4 984,4 2-296,5 2-137</inkml:trace>
</inkml:ink>
</file>

<file path=ppt/ink/ink4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37.046"/>
    </inkml:context>
    <inkml:brush xml:id="br0">
      <inkml:brushProperty name="width" value="0.05" units="cm"/>
      <inkml:brushProperty name="height" value="0.05" units="cm"/>
    </inkml:brush>
  </inkml:definitions>
  <inkml:trace contextRef="#ctx0" brushRef="#br0">194 1 19644,'0'2'205,"-1"-1"-1,0 1 1,1 0-1,-1 0 1,0-1 0,0 1-1,0 0 1,0-1-1,-1 1 1,1-1-1,0 1 1,-1-1-1,-1 2 1,-27 19 712,12-10 226,10-5-771,-62 54 1361,64-55-1669,1 0 0,-1 0 0,1 1 0,0 0 1,1 0-1,-1 0 0,1 1 0,-4 10 0,8-16-62,-1-1 0,1 1 1,-1-1-1,1 0 0,-1 1 0,1-1 1,0 1-1,0-1 0,0 1 1,0-1-1,0 1 0,0-1 0,0 1 1,1-1-1,-1 0 0,0 1 0,1-1 1,-1 1-1,1-1 0,0 0 1,-1 1-1,1-1 0,2 2 0,-2-1-6,1-1-1,0 0 0,0 0 0,0 0 1,-1 0-1,1 0 0,0 0 1,1 0-1,-1-1 0,0 1 0,0-1 1,0 0-1,0 1 0,3-1 0,4 0-22,0-1 0,0 1-1,-1-1 1,1-1 0,-1 0-1,16-5 1,-14 2 22,-1 0-1,0 0 1,0-1 0,-1 0 0,1-1 0,-2 0-1,1 0 1,-1 0 0,0-1 0,0 0 0,-1-1 0,0 0-1,0 0 1,-1 0 0,-1 0 0,1-1 0,3-14-1,-8 24 7,0 0 0,0 0 0,0 0 0,0 0 0,0 0 0,0 0 0,0 0 0,-1 1-1,1-1 1,0 0 0,0 0 0,0 0 0,0 0 0,0 0 0,0 0 0,0 0 0,-1 0-1,1 0 1,0 0 0,0 0 0,0 0 0,0 0 0,0 0 0,0 0 0,0 0 0,-1 0-1,1 0 1,0 0 0,0 0 0,0-1 0,0 1 0,0 0 0,0 0 0,0 0 0,0 0-1,0 0 1,-1 0 0,1 0 0,0 0 0,0 0 0,0 0 0,0 0 0,0-1 0,0 1-1,0 0 1,0 0 0,0 0 0,0 0 0,0 0 0,0 0 0,0 0 0,0-1 0,0 1-1,0 0 1,0 0 0,0 0 0,-5 7 9,2 0-1,-1 1 1,1 0-1,0-1 1,0 1 0,-2 12-1,1-4 1,-5 15-4,2 0 0,1 0-1,2 0 1,0 1-1,3 0 1,0-1 0,2 1-1,2 0 1,8 43-1,25 59-4,0 0-10,-31-108 5,-1-1 1,-1 1-1,0 34 1,-3-55 15,-1 0 0,1 0 0,-1 0 0,0 0 0,0 0 0,0-1 0,-1 1 0,1 0 0,-1-1 0,-1 1 0,1-1 0,0 0-1,-1 1 1,0-1 0,0 0 0,0-1 0,-1 1 0,1-1 0,-5 4 0,3-3 34,0-1-1,0 0 1,0-1-1,-1 0 1,1 1-1,-1-1 0,1-1 1,-1 1-1,1-1 1,-1 0-1,0-1 1,0 1-1,1-1 1,-1 0-1,0 0 1,-8-2-1,8 1-7,0-1 0,0 1 0,0-1 0,0 0-1,0-1 1,1 1 0,-1-1 0,1 0 0,0-1 0,-1 1 0,2-1 0,-1 0-1,0 0 1,1-1 0,-1 1 0,1-1 0,1 0 0,-1 0 0,1 0 0,0-1 0,0 1-1,0-1 1,1 0 0,0 0 0,0 0 0,-2-9 0,1 0-28,1 0 0,0 0 0,1 0 0,1-1 1,0 1-1,1 0 0,1-1 0,0 1 0,9-28 0,-4 23-82,0 0 0,2 0 1,0 1-1,1 0 0,1 1 0,1 0 0,1 1 0,0 0 0,18-16 0,-11 13-379,1 2 0,1 1 0,1 0 0,0 2 0,1 1 0,38-18-1,-26 17-81,-6 0-138</inkml:trace>
</inkml:ink>
</file>

<file path=ppt/ink/ink4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4.557"/>
    </inkml:context>
    <inkml:brush xml:id="br0">
      <inkml:brushProperty name="width" value="0.05" units="cm"/>
      <inkml:brushProperty name="height" value="0.05" units="cm"/>
    </inkml:brush>
  </inkml:definitions>
  <inkml:trace contextRef="#ctx0" brushRef="#br0">14 110 16363,'-13'7'2697,"25"-6"-846,7 1-1107,46 6 98,1-3-1,91-4 1,-117-3-946,0-2 0,-1-2 0,1-2 1,-1-1-1,43-17 0,-50 12-673,58-34 0,-63 31 331</inkml:trace>
</inkml:ink>
</file>

<file path=ppt/ink/ink4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4.974"/>
    </inkml:context>
    <inkml:brush xml:id="br0">
      <inkml:brushProperty name="width" value="0.05" units="cm"/>
      <inkml:brushProperty name="height" value="0.05" units="cm"/>
    </inkml:brush>
  </inkml:definitions>
  <inkml:trace contextRef="#ctx0" brushRef="#br0">0 29 18164,'198'-20'3971,"-158"17"-3356,7-1-233,-1 3 0,1 1-1,77 11 1,-119-11-378,0 1-1,0 0 1,-1 1-1,1-1 1,-1 1 0,1 0-1,-1 0 1,0 1-1,1-1 1,-1 1-1,0 0 1,-1 0-1,6 5 1,-7-6-5,-1 0 1,1 1-1,-1-1 0,0 0 1,0 1-1,0-1 1,0 1-1,-1 0 0,1-1 1,-1 1-1,1-1 0,-1 1 1,0 0-1,0-1 0,0 1 1,0 0-1,-1-1 1,1 1-1,-1 0 0,1-1 1,-1 1-1,0-1 0,0 1 1,0-1-1,-3 4 1,-3 7-2,-1 1 0,-1-1 0,0-1 1,-1 0-1,-19 19 0,-65 50 11,78-67-6,-9 6 40,-167 128-2660,192-148 2609,0 0-1,0 0 1,0 0-1,0 0 1,0 0-1,0 0 1,0-1-1,0 1 1,0 0-1,0 0 1,0 0-1,0 0 1,-1 0-1,1 0 1,0 0 0,0 0-1,0 0 1,0 0-1,0 0 1,0 0-1,0 0 1,0-1-1,0 1 1,0 0-1,0 0 1,0 0-1,0 0 1,0 0 0,0 0-1,-1 0 1,1 0-1,0 0 1,0 0-1,0 0 1,0 0-1,0 0 1,0 0-1,0 0 1,0 0-1,0 0 1,0 0-1,-1 0 1,1 0 0,0 0-1,0 0 1,0 0-1,0 0 1,0 0-1,8-19-542</inkml:trace>
</inkml:ink>
</file>

<file path=ppt/ink/ink4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5.675"/>
    </inkml:context>
    <inkml:brush xml:id="br0">
      <inkml:brushProperty name="width" value="0.05" units="cm"/>
      <inkml:brushProperty name="height" value="0.05" units="cm"/>
    </inkml:brush>
  </inkml:definitions>
  <inkml:trace contextRef="#ctx0" brushRef="#br0">176 1 16804,'1'0'35,"-1"0"1,0 0-1,0 0 1,0 0 0,1 0-1,-1 0 1,0 0 0,0 0-1,1 0 1,-1 1-1,0-1 1,0 0 0,0 0-1,1 0 1,-1 0 0,0 0-1,0 1 1,0-1-1,0 0 1,0 0 0,1 0-1,-1 0 1,0 1 0,0-1-1,0 0 1,0 0-1,0 0 1,0 1 0,0-1-1,0 0 1,0 0 0,0 1-1,0-1 1,0 0-1,0 0 1,0 1 0,0-1-1,0 0 1,0 0 0,0 0-1,0 1 1,0-1 0,0 0-1,0 0 1,0 0-1,0 1 1,0-1 0,-1 0-1,-3 17 229,-20 74 1275,-19 136-1,8 95-549,28-248-816,5-52-124,0 5 85,-1-1 0,-12 50 1,14-75-122,1 0 1,0 0 0,-1 1-1,1-1 1,0 0-1,-1 0 1,0 0 0,1 0-1,-1 0 1,0 0 0,1 0-1,-1 0 1,0 0 0,0-1-1,0 1 1,0 0-1,0 0 1,-1 0 0,1-1-6,0 0 0,1 0-1,-1 0 1,0 0 0,1-1 0,-1 1 0,0 0 0,1 0 0,-1-1 0,0 1 0,1 0 0,-1-1 0,0 1 0,1 0-1,-1-1 1,1 1 0,-1-1 0,1 1 0,-1-1 0,1 0 0,-1 1 0,1-1 0,0 1 0,-1-1 0,1 0-1,0 1 1,-1-1 0,1 0 0,0 0 0,0 1 0,0-1 0,0 0 0,0-1 0,-5-19 44,1 0 1,1 0-1,1 0 1,1 0-1,1-1 1,3-21 0,-2 23-28,18-204 52,-13 181-107,3 0-1,1 0 1,17-42-1,-25 78 27,1 0 0,0-1 0,1 1 1,-1 1-1,1-1 0,1 1 0,-1-1 0,1 1 0,8-7 1,-9 10 0,-1 0 0,1 0 1,1 1-1,-1 0 0,0 0 0,1 0 1,-1 0-1,1 1 0,-1 0 1,1 0-1,0 0 0,-1 0 1,1 1-1,0 0 0,8 0 1,10 1 2,0 1 1,-1 1-1,1 0 1,-1 2-1,0 1 1,41 16 0,-61-21 1,0 0 0,-1 0 0,1 0 0,0 0 0,-1 0 0,1 0 1,-1 0-1,0 1 0,1-1 0,-1 0 0,0 1 0,0-1 1,0 1-1,0 0 0,1 1 0,-2-2 2,1 0-1,-1 0 1,0 1 0,0-1-1,0 0 1,0 0-1,0 0 1,-1 0 0,1 0-1,0 0 1,0 0 0,-1 1-1,1-1 1,-1 0 0,1 0-1,-1 0 1,1 0 0,-1 0-1,1 0 1,-1-1-1,0 1 1,0 0 0,1 0-1,-1 0 1,0-1 0,0 1-1,0 0 1,-1 0 0,-9 7 25,-1-1 1,0-1 0,0 1 0,-1-2 0,-18 6-1,-70 17 139,87-24-176,-2 0-109,0 0 0,0-1 0,-1-1 0,1 0 0,-33-1-1,48-1 81,0 0-1,0 0 0,0 0 0,1 0 1,-1 0-1,0-1 0,0 1 0,0 0 1,0 0-1,1 0 0,-1-1 0,0 1 1,0-1-1,0 1 0,1 0 0,-1-1 1,0 1-1,0-1 0,1 0 0,-1 1 1,1-1-1,-1 0 0,0 1 0,1-1 1,0 0-1,-1 1 0,1-1 0,-1 0 1,0-1-1,2 0 14,-1 1 1,0 0-1,1 0 0,-1 0 1,1 0-1,0 0 0,-1 0 1,1-1-1,0 1 0,-1 1 1,1-1-1,0 0 1,0 0-1,0 0 0,0 0 1,0 1-1,0-1 0,0 0 1,0 1-1,0-1 0,1 1 1,1-2-1,37-12-445</inkml:trace>
</inkml:ink>
</file>

<file path=ppt/ink/ink4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6.155"/>
    </inkml:context>
    <inkml:brush xml:id="br0">
      <inkml:brushProperty name="width" value="0.05" units="cm"/>
      <inkml:brushProperty name="height" value="0.05" units="cm"/>
    </inkml:brush>
  </inkml:definitions>
  <inkml:trace contextRef="#ctx0" brushRef="#br0">1 208 14219,'0'1'124,"0"0"0,-1 1 0,1-1 0,0 0 0,0 0 1,0 1-1,1-1 0,-1 0 0,0 0 0,0 1 0,1-1 0,-1 0 0,1 0 0,-1 0 0,1 0 0,-1 0 0,1 0 1,0 1-1,-1-2 0,1 1 0,0 0 0,0 0 0,0 0 0,0 0 0,0 0 0,0-1 0,0 1 0,0 0 0,0-1 1,0 1-1,0-1 0,0 1 0,3 0 0,3 1 240,0-1 0,1 1 0,-1-1 0,12 0 0,-15-1-194,23 1 253,0-1-1,0-2 0,0-1 0,0-1 1,35-9-1,-45 8-347,-1 0 0,0-1 0,0-1-1,-1 0 1,0-1 0,0-1 0,-1 0 0,0-1 0,19-17-1,-29 23-55,-1 1 0,0 0 0,0-1-1,-1 0 1,1 0 0,-1 0 0,0 0-1,0 0 1,0 0 0,0 0-1,-1-1 1,0 1 0,1-5 0,-2 7-8,1-1 0,-1 1 0,0-1 1,-1 1-1,1 0 0,0-1 0,-1 1 1,1 0-1,-1 0 0,0-1 0,0 1 0,0 0 1,0 0-1,0 0 0,0 0 0,-1 0 1,1 0-1,-1 0 0,1 0 0,-1 1 0,1-1 1,-1 1-1,0-1 0,0 1 0,0 0 1,-3-2-1,-3-1 18,1 1 0,-1 0 1,0 1-1,0 0 0,0 0 1,0 0-1,-1 1 0,1 1 1,0-1-1,-1 1 0,1 1 0,0-1 1,0 2-1,-16 3 0,4 0 38,-1 2-1,1 0 0,1 1 0,-33 19 1,36-17-22,-1 0 1,2 2 0,0 0 0,0 0-1,-15 19 1,25-25-28,-1 0 0,1 0 0,1 1 0,-1-1 0,1 1 0,0 0 0,1 0 0,0 1 0,0-1 0,0 1-1,1-1 1,0 1 0,1 0 0,0 0 0,-1 9 0,3-13-34,-1-1-1,0 1 1,1-1-1,0 1 1,0-1-1,0 0 1,1 1-1,-1-1 1,1 0 0,-1 0-1,1 0 1,0 0-1,0 0 1,0 0-1,1-1 1,-1 1-1,1-1 1,-1 1-1,1-1 1,0 0-1,0 0 1,0 0 0,0-1-1,0 1 1,1-1-1,-1 0 1,7 2-1,1 0-114,1 0 0,0-1 0,-1-1 1,1 0-1,0-1 0,0 0 0,13-2 0,34-7-137,2-7-79</inkml:trace>
</inkml:ink>
</file>

<file path=ppt/ink/ink4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6.854"/>
    </inkml:context>
    <inkml:brush xml:id="br0">
      <inkml:brushProperty name="width" value="0.05" units="cm"/>
      <inkml:brushProperty name="height" value="0.05" units="cm"/>
    </inkml:brush>
  </inkml:definitions>
  <inkml:trace contextRef="#ctx0" brushRef="#br0">337 95 14163,'0'-2'157,"1"-1"0,-1 1-1,1-1 1,-1 0 0,0 1 0,0-1-1,0 1 1,0-1 0,0 0-1,-1 1 1,1-1 0,-1 1 0,0-1-1,1 1 1,-1-1 0,0 1 0,-1-1-1,1 1 1,0 0 0,-1 0 0,1 0-1,-1 0 1,0 0 0,1 0 0,-1 0-1,0 0 1,0 1 0,-1-1 0,1 1-1,0-1 1,0 1 0,-5-2 0,-1-1 107,0 1 1,-1 0 0,1 0 0,-1 1 0,0 0 0,0 1 0,0 0-1,-14 0 1,14 1-193,0 1 0,0 0 0,0 1 1,0 0-1,0 0 0,1 1 0,-1 0 0,1 0 0,0 1 0,0 0 0,0 1 0,1 0 0,-1 0 0,1 0 0,0 1 0,1 0 0,-1 0 0,1 1 0,-9 13 0,10-12-30,-1 1-1,2-1 1,-1 1-1,1 0 1,1 0 0,-1 1-1,1-1 1,1 1-1,0 0 1,1-1-1,-1 1 1,2 0-1,-1 0 1,2 0-1,-1 0 1,1 0-1,4 16 1,-4-21-29,1 0 0,-1-1 1,1 0-1,-1 1 1,1-1-1,0 0 0,1 0 1,-1 0-1,1 0 0,0-1 1,0 1-1,0-1 0,0 1 1,1-1-1,-1 0 0,1 0 1,0-1-1,0 1 0,0-1 1,0 0-1,0 0 0,1 0 1,-1 0-1,0-1 1,1 0-1,-1 0 0,1 0 1,0-1-1,4 1 0,2-1 2,0 0-1,-1-1 0,1-1 0,-1 1 1,1-2-1,-1 0 0,0 0 1,0 0-1,0-1 0,-1-1 1,18-10-1,-14 7 10,-1-1-1,-1 0 1,0-1 0,0-1-1,0 1 1,11-18 0,-17 22-18,-1 0 0,0-1 0,0 0 0,0 0 0,-1 0 0,0 0 0,-1-1-1,0 1 1,0-1 0,0 0 0,-1 1 0,0-1 0,0-15 0,-2 20-93,1 0-1,0 0 0,-1 0 0,0 0 0,0 1 1,0-1-1,0 0 0,0 0 0,0 0 1,-1 1-1,1-1 0,-1 1 0,0-1 1,0 1-1,0 0 0,0-1 0,0 1 1,0 0-1,-1 1 0,1-1 0,-1 0 1,1 1-1,-1-1 0,0 1 0,0 0 1,1-1-1,-1 2 0,0-1 0,0 0 1,0 0-1,0 1 0,0 0 0,0 0 0,0-1 1,0 2-1,0-1 0,0 0 0,0 1 1,0-1-1,-4 2 0,5-1 4,0 0 0,0 0 0,1 0-1,-1 0 1,0 0 0,1 0 0,-1 1 0,0-1 0,1 1-1,0-1 1,-1 1 0,1-1 0,0 1 0,0 0-1,-2 3 1,-4 13-768</inkml:trace>
</inkml:ink>
</file>

<file path=ppt/ink/ink4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7.307"/>
    </inkml:context>
    <inkml:brush xml:id="br0">
      <inkml:brushProperty name="width" value="0.05" units="cm"/>
      <inkml:brushProperty name="height" value="0.05" units="cm"/>
    </inkml:brush>
  </inkml:definitions>
  <inkml:trace contextRef="#ctx0" brushRef="#br0">63 63 18516,'-4'4'223,"1"0"1,0 0 0,0 1-1,0-1 1,1 1-1,-1-1 1,1 1-1,1 0 1,-1 0-1,0 0 1,1 0-1,-1 6 1,-1 2 288,-5 21-30,1 0-1,1 1 1,0 35-1,4 105 30,12 66-362,-10-241-146,0 0 1,0 1-1,0-1 0,0 0 1,0 0-1,0 1 1,0-1-1,0 0 0,-1 0 1,1 1-1,1-1 1,-1 0-1,0 1 0,0-1 1,0 0-1,0 0 1,0 1-1,0-1 0,0 0 1,0 1-1,0-1 0,0 0 1,1 0-1,-1 0 1,0 1-1,0-1 0,0 0 1,0 0-1,1 1 1,-1-1-1,0 0 0,0 0 1,1 0-1,-1 0 1,0 1-1,0-1 0,1 0 1,-1 0-1,6-12 63,3-29 12,9-56 31,28-139-221,20 4-261,-62 221 330,0 0 0,0 1 0,2-1 0,-1 1 1,1 0-1,13-16 0,-16 23 32,0 0 0,0 0 0,0 0 1,0 1-1,1-1 0,-1 1 0,1 0 0,0 0 0,-1 0 0,1 1 1,0-1-1,0 1 0,0 0 0,0 0 0,0 0 0,0 1 1,1-1-1,-1 1 0,0 0 0,0 0 0,0 1 0,5 0 0,-4 0 5,0 0 0,1 1 0,-1-1 0,0 1 0,-1 0-1,1 1 1,0-1 0,0 1 0,-1 0 0,0 0 0,1 0-1,-1 0 1,4 6 0,-6-7 5,0 0 0,-1 0 1,1 0-1,-1 0 0,1 1 0,-1-1 0,0 1 0,0-1 1,0 1-1,0-1 0,-1 1 0,1 0 0,0-1 1,-1 1-1,0 0 0,0-1 0,0 1 0,0 0 0,0 0 1,-1-1-1,1 1 0,-1 0 0,1-1 0,-1 1 1,0-1-1,0 1 0,-2 3 0,-2 1 11,0 0 0,0 0 0,-1 0 0,0 0 0,0-1 0,0 0 0,-1-1 0,0 1 0,0-1 0,0-1 0,-13 7 0,5-4 4,0 0 0,-1-1 0,0-1 1,-33 7-1,42-11-146,1 0 1,-1-1 0,1 0 0,-9 0-1,14 0 117,0 0-1,1 0 1,-1 0-1,0 0 1,0 0 0,1 0-1,-1 0 1,0-1-1,0 1 1,1 0-1,-1 0 1,0 0 0,1-1-1,-1 1 1,0 0-1,1-1 1,-1 1-1,0-1 1,1 1-1,-1-1 1,1 1 0,-1-1-1,1 1 1,-1-1-1,1 1 1,0-1-1,-1 0 1,1 1-1,-1-1 1,1 0 0,0 1-1,0-1 1,-1 0-1,1 1 1,0-1-1,0 0 1,0 0 0,0 1-1,0-1 1,0 0-1,0 0 1,0 1-1,0-1 1,0 0-1,0 0 1,1 1 0,-1-2-1,8-10-253</inkml:trace>
</inkml:ink>
</file>

<file path=ppt/ink/ink4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7.710"/>
    </inkml:context>
    <inkml:brush xml:id="br0">
      <inkml:brushProperty name="width" value="0.05" units="cm"/>
      <inkml:brushProperty name="height" value="0.05" units="cm"/>
    </inkml:brush>
  </inkml:definitions>
  <inkml:trace contextRef="#ctx0" brushRef="#br0">1 0 17060,'13'45'1808,"-8"10"-1024,0 6-264,-5 11 857,-3 1-113,-2-2-384,0-2-184,-1-11-264,5-6-104,4-12-240,0-11-128,3-20-528,0-10-264,-4-21-544,-2-7-1585,0-12 2321,-6-5-488,2 0-257</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51.268"/>
    </inkml:context>
    <inkml:brush xml:id="br0">
      <inkml:brushProperty name="width" value="0.05" units="cm"/>
      <inkml:brushProperty name="height" value="0.05" units="cm"/>
    </inkml:brush>
  </inkml:definitions>
  <inkml:trace contextRef="#ctx0" brushRef="#br0">4967 566 9418,'-4'-41'1546,"4"35"-1264,-1-1 1,1 1-1,-1 0 1,-3-11-1,3 14-203,0 1-1,0 0 1,0 0 0,0 0-1,0 0 1,-1 0 0,1 0-1,-1 0 1,1 0 0,-1 1-1,0-1 1,0 1 0,0-1 0,1 1-1,-1 0 1,-5-3 0,-7-1 60,-1 1 0,1 0 1,-1 1-1,0 1 0,0 0 1,0 1-1,-16 1 0,1-1-73,-14-1-48,-78-4 8,-188-32 1,-39-50-18,38 8-88,-323-28-68,-8 35 141,627 72 7,-196-19-42,-225 9-1,333 15 26,1 5-1,0 4 1,1 4-1,-127 40 1,111-19 1,2 5 1,-110 59 0,171-74 10,2 3 0,0 2 0,3 2 0,1 2 0,1 2 0,-43 49 0,67-62 1,2 1 0,1 1 0,1 0 0,1 2 0,2 0 0,1 1 0,1 0 0,2 1-1,1 1 1,2 0 0,1 0 0,-5 46 0,10-53-3,2 0 1,0 0-1,2 0 0,1 1 1,1-1-1,1-1 0,1 1 0,2-1 1,0 0-1,2 0 0,1-1 0,0 0 1,2 0-1,1-1 0,1-1 0,28 36 1,-15-28-2,1-1 0,2-2 1,0-1-1,2-1 0,49 29 0,-29-25 10,1-2-1,1-2 0,61 18 1,182 34 37,-1-28 12,97-2 63,736-6 0,390-177-24,-670-35-44,-645 114-15,-2-9 1,203-98 0,-320 125 129,-2-5 1,145-101 0,-213 133-86,0 0 1,-1-1-1,0 0 1,-1-2-1,-1 1 1,0-1-1,-1-1 1,13-24-1,-21 34-35,1-1 0,-1 0-1,-1-1 1,0 1 0,0 0 0,0-1-1,-1 1 1,0-1 0,0 1-1,-1-1 1,0 1 0,0-1 0,-1 1-1,0-1 1,0 1 0,-1-1 0,0 1-1,0 0 1,-1-1 0,0 1-1,0 1 1,0-1 0,-8-10 0,1 4-5,-1 1 1,-1 0 0,1 1 0,-2 0-1,1 1 1,-1 1 0,-1 0 0,0 0-1,0 1 1,-24-8 0,-8-2-101,0 2 1,-59-11 0,-230-24-741,-4 28 277,189 15 325,-36-4-82</inkml:trace>
</inkml:ink>
</file>

<file path=ppt/ink/ink4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8.100"/>
    </inkml:context>
    <inkml:brush xml:id="br0">
      <inkml:brushProperty name="width" value="0.05" units="cm"/>
      <inkml:brushProperty name="height" value="0.05" units="cm"/>
    </inkml:brush>
  </inkml:definitions>
  <inkml:trace contextRef="#ctx0" brushRef="#br0">0 148 13483,'15'6'633,"1"-2"0,0 0-1,0-1 1,0 0 0,0-1 0,0-1 0,0-1 0,1 0 0,27-4-1,-10-2 163,0-1 1,0-1-1,47-19 0,-62 20-564,0-1 0,-1 0 1,0-2-1,0 0 0,23-17 1,-40 26-210,1-1 0,0 1 1,-1-1-1,1 1 0,-1-1 0,0 1 1,1-1-1,-1 0 0,0 0 0,0 0 1,0 0-1,0 0 0,1-3 0,-2 4-14,0 1-1,0-1 1,0 0-1,0 1 1,0-1-1,0 1 1,0-1-1,0 0 1,0 1-1,-1-1 0,1 1 1,0-1-1,0 1 1,-1-1-1,1 1 1,0-1-1,0 1 1,-1-1-1,1 1 1,-1-2-1,-1 2 4,1-1-1,0 0 1,-1 0-1,1 0 1,-1 1-1,1-1 1,-1 0-1,1 1 1,-1 0 0,1-1-1,-3 1 1,-4-1 13,-1 1 1,0 0-1,1 1 1,-1-1-1,1 2 1,0-1-1,-1 1 1,1 1-1,-10 3 1,-4 3 25,-1 2 0,-21 13-1,28-14-18,0 0-1,1 1 0,1 1 1,0 0-1,1 1 0,-23 28 1,31-34-16,0 1 0,1-1 1,-1 1-1,1 0 0,1 1 1,0-1-1,-3 10 0,5-12-5,0 0-1,0-1 1,0 1-1,1 0 1,0 0-1,1-1 1,-1 1 0,1 0-1,0 0 1,0-1-1,1 1 1,2 5-1,-2-6-50,0 0 0,1-1-1,0 1 1,0-1 0,1 0-1,-1 0 1,1 0 0,0 0 0,0-1-1,0 0 1,0 1 0,0-1-1,1-1 1,0 1 0,-1-1 0,1 0-1,0 0 1,0 0 0,0 0-1,1-1 1,-1 0 0,6 0 0,6 1-100,0 0 0,-1-2 1,1 0-1,0-1 0,28-5 0,22-8-216</inkml:trace>
</inkml:ink>
</file>

<file path=ppt/ink/ink4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9.056"/>
    </inkml:context>
    <inkml:brush xml:id="br0">
      <inkml:brushProperty name="width" value="0.05" units="cm"/>
      <inkml:brushProperty name="height" value="0.05" units="cm"/>
    </inkml:brush>
  </inkml:definitions>
  <inkml:trace contextRef="#ctx0" brushRef="#br0">301 84 16107,'4'-4'759,"22"-28"1624,-25 31-2254,0 0-1,0-1 1,-1 1 0,1 0 0,0-1 0,-1 1 0,1 0-1,-1-1 1,1 1 0,-1-1 0,0 1 0,0 0 0,0-1-1,0 1 1,0-1 0,0 1 0,0-1 0,0 1 0,0-1-1,0 1 1,-1-1 0,1 1 0,-1-2 0,-1 2-36,1-1 0,-1 1 1,1 0-1,-1 0 0,1 0 1,-1 0-1,0 1 0,1-1 1,-1 0-1,0 1 0,1-1 1,-1 1-1,0-1 0,0 1 1,0 0-1,0 0 0,1 0 1,-1 0-1,0 0 0,0 0 1,-3 1-1,-41 8 386,45-9-468,-24 7 42,0 1 0,1 1 0,0 1 0,0 1 0,1 1 0,0 1 0,-35 27 0,57-39-56,-1 1 1,0-1-1,0 1 0,1-1 1,-1 1-1,1 0 0,-1 0 1,1 0-1,0 0 0,0 0 1,0 0-1,0 0 0,0 0 1,0 0-1,-1 4 0,2-4 0,1-1-1,-1 0 1,0 0-1,1 0 0,-1 0 1,0 0-1,1 0 0,-1 0 1,1 0-1,0 0 1,-1 0-1,1 0 0,0 0 1,-1 0-1,1 0 0,0 0 1,0-1-1,0 1 1,0 0-1,0-1 0,0 1 1,0-1-1,0 1 0,0-1 1,0 1-1,0-1 1,0 0-1,0 1 0,1-1 1,-1 0-1,2 0 0,24 5-40,1-2-1,0-1 1,55-2 0,-10-1 0,-53 1 37,-1 0-2,34 5-1,-50-5 9,1 1 1,-1-1-1,1 1 1,-1 0-1,0 0 1,1 1-1,-1-1 1,0 1-1,0-1 1,0 1-1,0 0 0,0 0 1,0 0-1,0 1 1,4 4-1,-6-5 2,0 1 0,0-1-1,0 1 1,0-1 0,-1 1 0,1 0-1,-1-1 1,0 1 0,1-1-1,-1 1 1,0 0 0,-1-1 0,1 1-1,0 0 1,-1-1 0,1 1-1,-1-1 1,0 1 0,0-1 0,0 1-1,0-1 1,-2 4 0,-4 5 14,0 1 1,-17 20-1,2-7 55,-1-2-1,-1 0 1,-1-1-1,0-2 1,-2-1-1,-40 23 1,66-41-109,0 0 0,-1 0 0,1 0 1,0 0-1,-1-1 0,1 1 0,-1 0 0,1-1 0,-1 1 1,1-1-1,-1 1 0,1-1 0,-1 0 0,1 0 1,-1 0-1,0 0 0,1 0 0,-1 0 0,-2 0 1,3-1 13,1 0 0,-1 0 1,1 0-1,0 0 1,0 1-1,-1-1 1,1 0-1,0 0 0,0 0 1,0 0-1,0 0 1,0 0-1,0 0 1,0 0-1,0 1 0,0-1 1,0 0-1,1 0 1,-1 0-1,0 0 1,1 0-1,-1 1 0,1-3 1,6-10-39,-1 0 0,16-21 0,11-14-240,8-4-101</inkml:trace>
</inkml:ink>
</file>

<file path=ppt/ink/ink4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19.472"/>
    </inkml:context>
    <inkml:brush xml:id="br0">
      <inkml:brushProperty name="width" value="0.05" units="cm"/>
      <inkml:brushProperty name="height" value="0.05" units="cm"/>
    </inkml:brush>
  </inkml:definitions>
  <inkml:trace contextRef="#ctx0" brushRef="#br0">154 12 17524,'17'-11'1094,"-17"11"-1072,1 0 0,-1 0 0,0 0-1,0 0 1,0 0 0,0 0 0,1 0-1,-1 0 1,0 0 0,0 0 0,0 0 0,0 0-1,1 0 1,-1 0 0,0 0 0,0 0-1,0 0 1,0 0 0,1 0 0,-1 0 0,0 1-1,0-1 1,0 0 0,0 0 0,0 0-1,1 0 1,-1 0 0,0 0 0,0 0-1,0 1 1,0-1 0,0 0 0,0 0 0,0 0-1,0 0 1,0 1 0,1-1 0,-1 0-1,0 0 1,0 0 0,0 0 0,0 1 0,0-1-1,0 0 1,0 0 0,-8 35 1498,3-18-1150,-8 30 209,3 1 1,2 1-1,2 0 0,0 67 0,7-78-539,2 1 0,1 0 0,2-1 0,2 0 0,1 0-1,16 38 1,-57-150 46,-3 2-1,-66-101 0,93 159-86,9 9-29,21 15-168,-16-7 135,20 9-440,0 0 0,0-2 0,1-1 0,0-1-1,0-2 1,30 4 0,-2-4-196</inkml:trace>
</inkml:ink>
</file>

<file path=ppt/ink/ink4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0.158"/>
    </inkml:context>
    <inkml:brush xml:id="br0">
      <inkml:brushProperty name="width" value="0.05" units="cm"/>
      <inkml:brushProperty name="height" value="0.05" units="cm"/>
    </inkml:brush>
  </inkml:definitions>
  <inkml:trace contextRef="#ctx0" brushRef="#br0">185 298 19436,'-10'1'432,"1"1"0,-1 1 0,1 0 0,-1 0 0,1 0 0,0 1-1,0 1 1,1 0 0,-1 0 0,-9 7 0,12-7-282,-1 1 0,1-1 0,0 1 0,0 0 0,1 0 0,0 1 0,0 0 0,0 0 0,1 0 0,0 0 1,0 1-1,-3 10 0,7-17-143,-1 1 0,0 0 0,1-1 0,-1 1 0,1 0 0,-1-1 0,1 1 0,0 0 0,0 0 0,0 0 0,0-1 1,0 1-1,0 0 0,1 0 0,-1 0 0,1-1 0,-1 1 0,1 0 0,-1-1 0,1 1 0,0 0 0,0-1 0,0 1 0,0-1 0,0 1 1,0-1-1,0 0 0,1 1 0,-1-1 0,0 0 0,1 0 0,-1 0 0,1 0 0,-1 0 0,1 0 0,-1 0 0,1-1 0,0 1 1,0 0-1,-1-1 0,1 0 0,0 1 0,0-1 0,-1 0 0,1 0 0,0 0 0,0 0 0,2 0 0,20-2 2,0 0 1,0-1-1,0-2 0,0 0 0,31-12 0,-32 9-1,0 1 1,0 1-1,1 1 0,0 2 0,34-2 0,-56 5-8,-1 0 1,1 0-1,-1 0 0,1 0 0,-1 0 0,0 0 0,1 0 0,-1 1 0,1-1 0,-1 0 0,0 1 0,1-1 1,-1 1-1,0 0 0,0-1 0,0 1 0,1 0 0,-1 0 0,0 0 0,0 0 0,2 2 0,-2 0 6,0-1 0,-1 1-1,1 0 1,0 0 0,-1 0-1,1 0 1,-1 0 0,0 0-1,-1 4 1,12-46 142,-3 11-128,18-98-151,-26 125 118,0 0 0,1 0 0,-1 0 0,1 1-1,-1-1 1,1 0 0,-1 0 0,1 0-1,0 0 1,-1 0 0,1 1 0,0-1 0,-1 0-1,1 1 1,0-1 0,0 0 0,0 1-1,0-1 1,0 1 0,0-1 0,0 1 0,0 0-1,0-1 1,0 1 0,0 0 0,0 0 0,0 0-1,0 0 1,0 0 0,1 0 0,5 0-87,0 1 0,-1 0 0,1 0 0,6 3 0,12 2-240,-16-6 189,1 1 0,0-1 0,0 0 0,-1-1 0,1 0 0,0-1 0,-1 0 0,1 0 0,-1-1 0,0 0 0,0-1 0,0 0 0,0-1 1,0 1-1,8-8 0,-11 7 56,1-1 0,-1 0 0,0 0 0,0 0 0,0-1 0,-1 0 0,0 0 0,-1 0 0,1-1 0,-1 1 0,-1-1 0,0 0 0,0-1 0,0 1 0,-1 0 0,0-1 0,1-10 0,-2-33-195,-1 50 279,1 0 1,-1 0-1,-1 0 1,1 0-1,0 0 1,0 0-1,-1 0 1,1 0-1,-1 1 1,1-1-1,-1 0 1,0 0-1,0 0 0,0 1 1,0-1-1,0 0 1,0 1-1,0-1 1,-1 1-1,1 0 1,-1-1-1,1 1 1,-2-1-1,2 2 9,0 0 1,0-1-1,0 1 0,0 1 1,0-1-1,0 0 0,0 0 1,0 0-1,1 0 0,-1 1 1,0-1-1,0 0 0,0 1 1,0-1-1,0 0 0,1 1 1,-1-1-1,0 1 0,0 0 1,1-1-1,-1 1 0,0 0 1,1-1-1,-1 1 0,1 0 1,-1 0-1,1-1 0,-1 1 1,1 0-1,-1 0 0,1 1 1,-12 31 41,7-9-28,1 0 0,1-1 0,1 1-1,1 1 1,1-1 0,1 0 0,2 0 0,0-1 0,1 1 0,2 0 0,0-1 0,2 0 0,0-1 0,1 0 0,2 0 0,0 0 0,1-2 0,24 32-1,-36-53-14,0 1 0,0 0 0,0 0 0,0 0 1,0 0-1,0-1 0,0 1 0,0 0 0,0 0 0,0 0 0,0-1 0,0 1 0,0 0 0,0 0 0,0 0 0,0 0 0,0-1 0,0 1 0,0 0 0,0 0 0,0 0 0,0 0 0,0-1 0,0 1 0,0 0 0,0 0 0,0 0 0,1 0 0,-1-1 0,0 1 0,0 0 0,0 0 0,0 0 0,0 0 0,1 0 0,-1 0 0,0 0 0,0 0 0,0-1 0,0 1 0,1 0 0,-1 0 0,0 0 0,0 0 0,0 0 0,1 0 0,-1 0 0,0 0 0,0 0 0,0 0 0,0 0 0,1 0 0,-1 0 0,0 0 0,0 0 0,0 0 0,1 1 0,-1-1 0,0 0 0,0 0 0,0 0 0,0 0 0,0 0 0,1 0 0,-1 0 0,0 1 0,0-1 0,0 0 0,-1-7-10,-1-1 1,0 1 0,-1 0-1,0 0 1,0 0 0,0 0-1,-6-7 1,-3-10 24,-140-234 2468,147 250-2217,5 8-247,0 0-1,0 0 1,0 0 0,0 0-1,0 0 1,0-1-1,0 1 1,0 0-1,0 0 1,0 0-1,0 0 1,0-1-1,0 1 1,0 0 0,0 0-1,0 0 1,0 0-1,0-1 1,0 1-1,0 0 1,0 0-1,0 0 1,0 0 0,0 0-1,0-1 1,1 1-1,-1 0 1,0 0-1,0 0 1,0 0-1,0 0 1,0 0-1,0-1 1,1 1 0,-1 0-1,0 0 1,0 0-1,0 0 1,0 0-1,0 0 1,1 0-1,-1 0 1,0 0-1,0 0 1,0 0 0,0 0-1,1 0 1,-1 0-1,0 0 1,0 0-1,0 0 1,0 0-1,1 0 1,-1 0 0,0 0-1,0 0 1,0 0-1,0 0 1,0 0-1,1 0 1,-1 0-1,0 0 1,0 1-1,0-1 1,0 0 0,0 0-1,0 0 1,1 0-1,-1 0 1,12 4 173,84 31-808,-56-22 418,-16-6-10</inkml:trace>
</inkml:ink>
</file>

<file path=ppt/ink/ink4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1.090"/>
    </inkml:context>
    <inkml:brush xml:id="br0">
      <inkml:brushProperty name="width" value="0.05" units="cm"/>
      <inkml:brushProperty name="height" value="0.05" units="cm"/>
    </inkml:brush>
  </inkml:definitions>
  <inkml:trace contextRef="#ctx0" brushRef="#br0">46 0 19564,'-16'18'2510,"11"-5"-2280,0 0 1,0 0-1,1 0 1,1 1-1,0-1 1,1 1-1,1 0 0,0 22 1,0-32-229,1-1-1,1 1 1,-1 0 0,1 0-1,-1 0 1,1 0 0,0 0-1,0 0 1,1-1 0,-1 1-1,1 0 1,0-1 0,2 4-1,-2-5 0,-1-1-1,0 0 0,1 1 1,-1-1-1,0 0 0,1 0 1,0 0-1,-1 0 0,1 0 0,-1 0 1,1-1-1,0 1 0,0-1 1,0 1-1,-1-1 0,1 1 1,0-1-1,0 0 0,0 0 1,0 0-1,-1 0 0,1 0 1,0 0-1,0-1 0,0 1 1,0-1-1,-1 1 0,1-1 1,0 1-1,2-3 0,9-4 41,-1-1 0,0 0 0,0-1-1,-1 0 1,0-1 0,-1 0 0,18-24 0,0 4 191,-28 29-221,1 0 0,-1 1 0,1-1 0,-1 0 0,1 1 0,0-1 0,-1 1 0,1-1 0,0 1 0,-1-1 0,1 1 0,0 0 0,0-1 0,0 1 0,-1 0 0,1 0 0,0-1 0,0 1 0,0 0 0,1 0 0,-2 0-2,1 0 0,-1 1 0,1-1 0,-1 0 0,1 1 0,-1-1 0,1 0 0,-1 1 0,1-1 0,-1 1 0,1-1 0,-1 1 0,0-1 0,1 1 0,-1-1 0,0 1 0,1-1 0,-1 1 0,0-1 0,0 1 0,0 0 0,2 6 35,-1-1 1,0 0-1,0 1 1,-1 6-1,1-8-36,-1 3 6,0 1 4,1 0 0,0-1 0,0 1 0,5 16 1,-5-23-18,-1-1 1,0 0 0,1 0 0,-1 1 0,1-1 0,0 0-1,-1 0 1,1 0 0,0 0 0,0 0 0,0 0 0,0 0-1,0 0 1,0 0 0,0 0 0,0-1 0,0 1 0,0 0-1,0-1 1,0 1 0,1-1 0,-1 1 0,0-1 0,0 1-1,1-1 1,-1 0 0,0 0 0,1 0 0,-1 1 0,0-1-1,1-1 1,-1 1 0,0 0 0,1 0 0,-1 0 0,0-1-1,0 1 1,1-1 0,-1 1 0,2-1 0,12-7 3,-1 0 0,0 0 0,0-1 0,25-22 1,-24 18 4,2 1 0,28-18 0,-43 29-11,0 0 0,0 0 1,0 0-1,0 0 0,0 0 1,0 1-1,1-1 0,-1 0 0,0 1 1,0 0-1,0 0 0,1-1 1,-1 1-1,0 0 0,0 1 0,0-1 1,5 1-1,-6 0-2,1 0 1,-1 0-1,0 0 0,1 1 1,-1-1-1,0 0 1,0 0-1,0 1 0,0-1 1,0 1-1,0-1 0,0 1 1,-1-1-1,1 1 0,-1-1 1,1 1-1,-1 0 1,1-1-1,-1 1 0,0 0 1,0-1-1,1 1 0,-2 2 1,0 29-265,0-28-45,0 0 0,1 0-1,0 1 1,0-1 0,2 10-1,-2-14 271,0-1 0,0 1-1,0-1 1,1 0 0,-1 1 0,0-1-1,0 1 1,1-1 0,-1 0 0,0 1-1,0-1 1,1 0 0,-1 1-1,1-1 1,-1 0 0,0 0 0,1 1-1,-1-1 1,0 0 0,1 0-1,-1 1 1,1-1 0,-1 0 0,1 0-1,-1 0 1,0 0 0,1 0-1,-1 0 1,1 0 0,-1 0 0,1 0-1,-1 0 1,1 0 0,-1 0-1,1 0 1,-1 0 0,0 0 0,1 0-1,-1-1 1,1 1 0,0 0-1,17-10-462,-17 9 453,21-16-765</inkml:trace>
</inkml:ink>
</file>

<file path=ppt/ink/ink4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1.553"/>
    </inkml:context>
    <inkml:brush xml:id="br0">
      <inkml:brushProperty name="width" value="0.05" units="cm"/>
      <inkml:brushProperty name="height" value="0.05" units="cm"/>
    </inkml:brush>
  </inkml:definitions>
  <inkml:trace contextRef="#ctx0" brushRef="#br0">124 0 16155,'-28'37'3079,"7"-12"-1189,-19 34-1,35-50-1743,0-1 0,1 2 1,0-1-1,0 0 0,1 1 0,0 0 1,1 0-1,-1 10 0,2-18-130,1 1-1,0-1 1,0 0-1,0 0 1,0 1-1,0-1 1,0 0-1,1 1 1,-1-1-1,1 0 1,0 0-1,-1 0 1,1 0-1,0 1 0,0-1 1,0 0-1,1 0 1,-1-1-1,0 1 1,1 0-1,-1 0 1,1-1-1,0 1 1,0-1-1,3 3 1,-3-3-8,0-1 1,0 1-1,0 0 1,0-1-1,0 0 0,0 1 1,0-1-1,0 0 1,0 0-1,0 0 0,0-1 1,0 1-1,0 0 1,0-1-1,0 1 1,0-1-1,0 0 0,0 0 1,0 0-1,0 0 1,0 0-1,-1 0 0,1 0 1,0 0-1,-1-1 1,1 1-1,-1-1 1,2-1-1,2-3 38,0-1 0,0 0 0,-1 0 0,0 0 1,0 0-1,0 0 0,-1-1 0,0 0 0,2-12 0,-3 14-29,-1 1 0,0-1 0,0 1 0,-1-1 0,0 1 0,0-1 0,0 0 0,0 1 0,-1-1 0,0 1 0,0-1 0,-1 1 0,0 0 0,-4-11 0,6 15-67,-1 1-1,1-1 1,-1 0-1,1 0 1,-1 0 0,1 0-1,-1 1 1,1-1-1,-1 0 1,0 1-1,0-1 1,1 0-1,-1 1 1,0-1 0,0 1-1,0-1 1,1 1-1,-1-1 1,0 1-1,0 0 1,0 0-1,0-1 1,0 1 0,0 0-1,0 0 1,0 0-1,0 0 1,0 0-1,0 0 1,0 0 0,0 0-1,0 0 1,0 1-1,0-1 1,1 0-1,-1 1 1,0-1-1,0 0 1,0 1 0,0-1-1,0 1 1,1-1-1,-1 1 1,0 0-1,0 0 1,0 0-112,0 0 0,0 1 0,0-1 0,0 0 0,0 0 0,1 0 0,-1 0-1,1 1 1,-1-1 0,1 0 0,-1 1 0,1-1 0,0 0 0,-1 1 0,1-1 0,0 0 0,0 1 0,0-1 0,0 1 0,0-1 0,1 0 0,-1 1-1,0-1 1,1 0 0,-1 1 0,1-1 0,-1 0 0,1 0 0,-1 1 0,1-1 0,0 0 0,1 2 0,14 7-980,5-3-297</inkml:trace>
</inkml:ink>
</file>

<file path=ppt/ink/ink4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1.969"/>
    </inkml:context>
    <inkml:brush xml:id="br0">
      <inkml:brushProperty name="width" value="0.05" units="cm"/>
      <inkml:brushProperty name="height" value="0.05" units="cm"/>
    </inkml:brush>
  </inkml:definitions>
  <inkml:trace contextRef="#ctx0" brushRef="#br0">191 12 18556,'0'-1'78,"-1"0"0,1 1 0,0-1 0,-1 0 0,1 1 0,0-1-1,-1 1 1,1-1 0,-1 1 0,1-1 0,0 1 0,-1-1 0,0 1 0,1-1 0,-1 1 0,1 0 0,-1-1 0,1 1 0,-1 0-1,0 0 1,1-1 0,-1 1 0,0 0 0,1 0 0,-1 0 0,0 0 0,1 0 0,-1 0 0,0 0 0,1 0 0,-2 0 0,-26 1 417,19 0-268,0 0 1,-1 1 0,1 1 0,0-1-1,0 1 1,0 1 0,1 0 0,-1 0-1,1 1 1,0-1 0,0 2 0,0-1 0,-11 13-1,18-18-226,0 1-1,0 0 1,0 0-1,0 0 0,0 0 1,0 0-1,1 0 1,-1 0-1,0 0 0,1 0 1,-1 0-1,1 1 1,-1-1-1,1 0 0,0 0 1,-1 1-1,1-1 1,0 0-1,0 0 0,0 1 1,0-1-1,0 0 1,0 0-1,0 1 0,0-1 1,1 0-1,-1 0 1,0 1-1,1-1 0,-1 0 1,1 0-1,-1 0 1,1 0-1,0 0 0,0 1 1,-1-1-1,1-1 1,0 1-1,0 0 0,0 0 1,0 0-1,0 0 1,0-1-1,0 1 0,0 0 1,0-1-1,0 1 1,1-1-1,1 1 0,8 4-41,-1-2-1,1 1 1,0-2-1,15 3 0,-25-5 40,227 25-431,-226-25 430,-1 0 0,0 0-1,1 0 1,-1 1-1,0-1 1,1 0 0,-1 1-1,0-1 1,0 1-1,1-1 1,-1 1 0,0 0-1,0-1 1,0 1-1,0 0 1,0 0 0,0 0-1,1 2 1,-1-3 4,-1 1-1,0 0 1,0 0 0,0-1 0,0 1-1,0 0 1,0 0 0,0-1 0,0 1 0,0 0-1,0 0 1,0-1 0,-1 1 0,1 0-1,0 0 1,0-1 0,-1 1 0,1 0-1,0-1 1,-1 1 0,1 0 0,-2 0 0,-3 5 26,0-1 1,0 0-1,0 0 1,-1-1 0,-8 6-1,-93 56 479,93-59-489,0 0 1,0-1-1,-1-1 1,1 0-1,-1-1 1,-16 3-1,30-7-37,1 1 0,-1-1 0,0 0 0,0 0 0,0 0 0,0 0 0,1 1 0,-1-1-1,0 0 1,0 0 0,0-1 0,0 1 0,1 0 0,-1 0 0,0 0 0,0 0 0,0-1 0,1 1-1,-1 0 1,0-1 0,0 1 0,1-1 0,-1 1 0,0-1 0,1 1 0,-1-1 0,0 1 0,1-1-1,-1 0 1,1 1 0,-1-1 0,1 0 0,0 1 0,-1-1 0,1 0 0,-1 0 0,1 0 0,0 1-1,0-1 1,0 0 0,-1 0 0,1 0 0,0 1 0,0-1 0,0 0 0,0 0 0,0 0 0,0 0-1,1 1 1,-1-1 0,0-1 0,2-5 73,0-1 0,1 1-1,-1 0 1,7-10 0,-8 14-107,23-42-190,7-5-113</inkml:trace>
</inkml:ink>
</file>

<file path=ppt/ink/ink4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2.327"/>
    </inkml:context>
    <inkml:brush xml:id="br0">
      <inkml:brushProperty name="width" value="0.05" units="cm"/>
      <inkml:brushProperty name="height" value="0.05" units="cm"/>
    </inkml:brush>
  </inkml:definitions>
  <inkml:trace contextRef="#ctx0" brushRef="#br0">81 1 17708,'1'0'100,"-1"1"1,1 0-1,0-1 1,-1 1-1,1-1 1,-1 1-1,0 0 1,1-1-1,-1 1 1,0 0-1,1-1 1,-1 1-1,0 0 1,0-1 0,1 1-1,-1 0 1,0 0-1,0 0 1,0-1-1,0 1 1,0 0-1,0 0 1,0-1-1,0 1 1,0 0-1,-1 1 1,-4 29 519,3-22-13,-5 45-233,3-1 0,2 1 0,3 0 1,1-1-1,4 1 0,1-1 0,17 60 1,-21-109-249,-2-10-36,-1-5-21,0 0 1,-2-1 0,1 1 0,-1 0-1,-1 0 1,-7-20 0,2 6 19,-7-20 95,-3 0 0,-28-53 0,44 94-170,1 4-13,1 0 0,0-1 0,0 1 1,-1 0-1,1 0 0,0 0 1,0-1-1,0 1 0,-1 0 0,1-1 1,0 1-1,0 0 0,0 0 0,0-1 1,0 1-1,0 0 0,0-1 1,0 1-1,-1 0 0,1-1 0,0 1 1,0 0-1,0-1 0,1 1 1,-1 0-1,0-1 0,0 1 0,0 0 1,0 0-1,0-1 0,0 1 1,0 0-1,0-1 0,1 1 0,-1 0 1,0 0-1,0-1 0,0 1 1,1 0-1,-1 0 0,0-1 0,0 1 1,1 0-1,-1 0 0,0 0 0,0 0 1,1-1-1,-1 1 0,0 0 1,1 0-1,-1 0 0,1 0 0,17 2-70,-12-1 9,11 1-799,1 0 1,0-2-1,0 0 0,0-1 0,31-6 0,-22 1-108</inkml:trace>
</inkml:ink>
</file>

<file path=ppt/ink/ink4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3.093"/>
    </inkml:context>
    <inkml:brush xml:id="br0">
      <inkml:brushProperty name="width" value="0.05" units="cm"/>
      <inkml:brushProperty name="height" value="0.05" units="cm"/>
    </inkml:brush>
  </inkml:definitions>
  <inkml:trace contextRef="#ctx0" brushRef="#br0">0 53 15411,'7'-11'924,"-5"8"-726,0-1-1,0 0 1,0 1 0,0 0-1,1 0 1,-1 0 0,1 0 0,0 0-1,0 0 1,0 1 0,0-1 0,4-1-1,-7 4-132,1 0-1,0-1 0,-1 1 0,1 0 1,-1 0-1,1 0 0,-1 0 1,1 1-1,-1-1 0,1 0 0,-1 0 1,1 0-1,-1 0 0,1 1 1,-1-1-1,1 0 0,-1 0 0,1 1 1,-1-1-1,1 0 0,-1 1 0,0-1 1,1 0-1,-1 1 0,1-1 1,-1 1-1,0-1 0,0 1 0,1-1 1,-1 1-1,0-1 0,0 1 1,1-1-1,-1 1 0,0-1 0,0 1 1,0-1-1,0 1 0,5 25 1035,-6 29-196,-2 0-1,-15 84 1,1-13-196,16-111-636,-4 25 254,2 74 0,4-110-306,-1 0 0,1 0 0,-1 0 0,1 0 1,0 0-1,3 5 0,-4-8-26,0 0 0,1-1 1,-1 1-1,0 0 0,1-1 1,-1 1-1,1-1 0,-1 1 1,1 0-1,-1-1 0,1 1 1,-1-1-1,1 0 0,0 1 1,-1-1-1,1 1 0,0-1 1,-1 0-1,1 1 0,0-1 1,-1 0-1,1 0 0,0 0 1,0 1-1,-1-1 0,1 0 0,0 0 1,0 0-1,-1 0 0,1 0 1,0 0-1,0-1 0,-1 1 1,1 0-1,0 0 0,0 0 1,-1-1-1,1 1 0,0 0 1,-1-1-1,1 1 0,-1-1 1,2 0-1,3-3-198,0 0-1,0 0 1,-1 0-1,0-1 1,0 0-1,0 0 1,0 0 0,6-11-1,23-54-1511,-20 39 1460,14-25-429,1 2-223</inkml:trace>
</inkml:ink>
</file>

<file path=ppt/ink/ink4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3.518"/>
    </inkml:context>
    <inkml:brush xml:id="br0">
      <inkml:brushProperty name="width" value="0.05" units="cm"/>
      <inkml:brushProperty name="height" value="0.05" units="cm"/>
    </inkml:brush>
  </inkml:definitions>
  <inkml:trace contextRef="#ctx0" brushRef="#br0">0 80 16580,'3'16'966,"-2"-6"-371,0 0-1,1 1 1,1-1-1,0 0 0,6 14 1,-8-23-518,0 1 0,0 0-1,0 0 1,0-1 0,0 1 0,0-1 0,1 1-1,-1-1 1,1 1 0,-1-1 0,1 0 0,-1 0-1,1 0 1,0 0 0,-1 0 0,1 0 0,0 0-1,0 0 1,0-1 0,0 1 0,0-1 0,0 0-1,0 1 1,0-1 0,0 0 0,0 0 0,0 0-1,0 0 1,0-1 0,0 1 0,0 0 0,-1-1-1,1 1 1,4-3 0,5-2-18,1 0 0,-1-1 0,0 0 0,0-1 0,-1-1 0,0 0 0,13-12 0,60-70-20,-82 88-34,28-33 21,-37 79 214,-6 0-4,3 1 0,1 1 0,3-1 0,-2 53 0,8-80-174,1 0-1,1 0 1,1 0-1,1 0 1,0 0 0,1 0-1,1-1 1,0 0 0,2 0-1,0 0 1,1-1-1,0 0 1,19 26 0,7-4-116,-19-23-9,20 28 0,-32-39 45,0 0 1,-1 0 0,1 0 0,-1 0-1,0 0 1,-1 1 0,1-1 0,-1 0 0,0 1-1,0-1 1,0 1 0,0 8 0,-1-12 13,0 1 0,0-1 0,0 0 0,0 1 0,-1-1 0,1 0 0,0 1 0,-1-1 0,1 0 0,-1 0 0,1 1 0,-1-1 0,0 0 0,0 0 0,1 0 1,-1 0-1,0 0 0,0 0 0,0 0 0,0 0 0,0 0 0,0 0 0,-2 1 0,0-1 8,1 0 1,-1-1-1,0 1 0,1 0 1,-1-1-1,0 0 0,1 1 1,-1-1-1,0 0 0,0 0 1,-3-1-1,-1 0 18,-1-1 1,0 0-1,0 0 1,1-1-1,0 0 1,-1 0-1,-8-5 1,7 1 1,0 0 0,0 0 0,1-1 0,0 0 0,0 0-1,1-1 1,0 0 0,1 0 0,0-1 0,0 0 0,-8-19 0,12 23-23,-1-1 0,2 1 0,-1 0 0,1 0 0,0-1-1,0 1 1,1-1 0,-1 1 0,1-1 0,1 1 0,0-1 0,-1 1 0,2 0 0,-1-1 0,1 1 0,0 0 0,0 0-1,1 0 1,0 0 0,0 0 0,0 1 0,6-7 0,6-5-284,1 2 0,1 0 0,1 0 0,0 2 0,29-17 0,19-14-121,-18 8 12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52.602"/>
    </inkml:context>
    <inkml:brush xml:id="br0">
      <inkml:brushProperty name="width" value="0.05" units="cm"/>
      <inkml:brushProperty name="height" value="0.05" units="cm"/>
    </inkml:brush>
  </inkml:definitions>
  <inkml:trace contextRef="#ctx0" brushRef="#br0">833 116 12427,'-4'-8'153,"0"0"0,0 1 1,-1 0-1,0 0 1,-1 0-1,0 0 1,0 1-1,0 0 0,0 1 1,-1-1-1,0 1 1,-1 0-1,1 1 1,-1 0-1,1 0 0,-1 0 1,-1 1-1,1 0 1,0 1-1,-1 0 1,1 0-1,-1 1 0,-14-1 1,7 1-50,0 1 1,-1 0 0,1 1-1,-1 1 1,1 1-1,0 0 1,0 1-1,1 0 1,-1 2 0,1 0-1,0 0 1,0 1-1,1 1 1,0 1 0,0 0-1,1 1 1,0 0-1,-18 19 1,10-6-86,1 0 0,1 1 0,2 1 1,-25 47-1,-42 116-31,52-106 1,5 2 1,3 2-1,4 0 1,3 1-1,5 0 1,3 1-1,3 123 1,9-159-39,3 0 1,1 0-1,18 62 1,-17-86 9,1-1 1,1 0-1,1-1 1,2 0 0,0-1-1,2 0 1,26 34-1,-32-49 22,1 1 0,0-1 0,0-1-1,1 0 1,0 0 0,1-1 0,0-1 0,0 0-1,1-1 1,0 0 0,0 0 0,0-2-1,1 1 1,-1-2 0,1 0 0,0-1-1,0 0 1,16 0 0,-10-3 45,-1 0 1,0-1-1,1-1 1,-1-1-1,0-1 1,-1 0-1,1-1 1,-1-1-1,-1-1 1,1-1-1,-1 0 1,29-22-1,-8 1 108,0-3 0,-3-1 0,0-2 0,-3-1 0,-1-2 0,-1 0 0,-3-3 0,-1 0 1,33-76-1,-33 58 10,-3-2 1,-3 0 0,-3-1-1,-2-1 1,-3-1 0,6-121-1,-17 145-140,-2 0 0,-1-1-1,-3 1 1,-1 1-1,-2-1 1,-21-63 0,22 84-35,-1 0 1,-1 1 0,-1 0-1,0 0 1,-1 1 0,-1 0-1,-1 1 1,-1 1 0,0 0-1,-1 1 1,0 0 0,-1 1 0,-1 1-1,-29-18 1,26 21-116,1 1 0,-1 0 0,-1 1 0,1 2 0,-1 0 0,-1 1 0,1 1 0,0 1 0,-24-1 0,15 3-90,19-3-39</inkml:trace>
</inkml:ink>
</file>

<file path=ppt/ink/ink4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4.166"/>
    </inkml:context>
    <inkml:brush xml:id="br0">
      <inkml:brushProperty name="width" value="0.05" units="cm"/>
      <inkml:brushProperty name="height" value="0.05" units="cm"/>
    </inkml:brush>
  </inkml:definitions>
  <inkml:trace contextRef="#ctx0" brushRef="#br0">173 78 16067,'3'-5'465,"-1"0"0,0 0 0,0-1 0,0 1 0,-1-1 0,0 1 0,0-1 0,0-8 0,-1 13-371,0 0 0,0 0 0,0 1 0,0-1 0,-1 0 0,1 0 0,0 0 0,0 0 0,-1 0-1,1 0 1,0 1 0,-1-1 0,1 0 0,-1 0 0,1 1 0,-1-1 0,1 0 0,-1 1 0,0-1 0,1 0 0,-1 1 0,-1-2 0,0 2 6,1 0-1,-1-1 1,0 1 0,1 0 0,-1 0 0,0 0-1,1 0 1,-1 0 0,0 0 0,1 0 0,-1 1-1,0-1 1,1 1 0,-1-1 0,1 1 0,-1 0-1,-1 0 1,-6 4 28,0 1 0,0 0 0,0 0 0,1 0 0,0 1 0,1 0 0,-1 1 0,1 0 0,1 0 0,-6 9 0,4-5-121,0 0 1,1 0-1,1 1 0,0-1 1,1 2-1,-7 26 0,11-36-5,0 0-1,1 1 1,-1-1-1,1 1 1,0-1-1,1 1 0,0 8 1,0-12-1,-1 1 0,1-1 0,-1 1 0,1-1 0,0 1 1,-1-1-1,1 0 0,0 1 0,0-1 0,0 0 0,0 0 0,0 0 0,0 1 0,0-1 0,0 0 0,1 0 1,-1-1-1,0 1 0,1 0 0,-1 0 0,0-1 0,1 1 0,-1 0 0,1-1 0,-1 0 0,3 1 0,2-1 5,0 0-1,-1 0 1,1 0-1,0-1 1,-1 0-1,1 0 0,-1-1 1,1 0-1,-1 1 1,1-2-1,-1 1 1,0-1-1,0 0 0,5-3 1,9-8 55,-1 1 1,19-20-1,-17 14 88,-1 0 1,-1-2-1,-1 0 0,-1-1 1,25-43-1,-47 113 244,-7 65-397,12-97-255,1 0 0,1 0-1,1 0 1,0 0-1,5 18 1,-7-31 226,1-1 0,-1 1 0,1 0-1,0-1 1,0 1 0,0-1 0,0 0-1,0 1 1,1-1 0,-1 0 0,1 0 0,-1 0-1,1 0 1,0 0 0,0 0 0,0 0 0,0-1-1,0 1 1,0 0 0,3 0 0,15-1-385</inkml:trace>
</inkml:ink>
</file>

<file path=ppt/ink/ink4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4.733"/>
    </inkml:context>
    <inkml:brush xml:id="br0">
      <inkml:brushProperty name="width" value="0.05" units="cm"/>
      <inkml:brushProperty name="height" value="0.05" units="cm"/>
    </inkml:brush>
  </inkml:definitions>
  <inkml:trace contextRef="#ctx0" brushRef="#br0">0 35 15571,'3'8'4865,"4"11"-3178,-1 21 111,-4-28-1492,-1 0 0,2-1 0,6 22 0,-8-32-289,-1 0 0,1 0 0,0 1 0,0-1-1,-1 0 1,1 0 0,0 0 0,0 0 0,0 0 0,0-1-1,0 1 1,0 0 0,0 0 0,0-1 0,1 1 0,-1 0-1,0-1 1,0 1 0,1-1 0,-1 0 0,0 1-1,0-1 1,1 0 0,-1 0 0,0 0 0,1 0 0,-1 0-1,0 0 1,1 0 0,-1 0 0,0-1 0,1 1-1,-1 0 1,0-1 0,0 1 0,0-1 0,1 1 0,-1-1-1,1-1 1,8-3 27,0-1 0,0 0 0,14-13 0,-15 12 8,33-25 63,81-57 108,-119 87-218,0-1-1,1 1 0,-1 0 1,1 0-1,-1 1 0,1-1 1,-1 1-1,10-2 0,-12 3-1,-1 0-1,0 0 0,0 1 1,0-1-1,1 0 0,-1 0 1,0 1-1,0-1 0,0 0 1,1 1-1,-1-1 0,0 1 1,0 0-1,0-1 0,0 1 1,0 0-1,0 0 0,0 0 1,-1-1-1,1 1 0,0 0 1,0 0-1,-1 0 1,1 0-1,0 0 0,-1 1 1,1-1-1,-1 0 0,1 0 1,-1 0-1,0 0 0,0 1 1,1-1-1,-1 0 0,0 0 1,0 0-1,0 3 0,0 10 30,0 0 0,-1 0 0,0-1 0,-1 1 0,-4 14-1,-23 68 163,18-61-125,4-15 305,3-7-2529,15-33 263,0 0 1275,4-6-206</inkml:trace>
</inkml:ink>
</file>

<file path=ppt/ink/ink4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5.821"/>
    </inkml:context>
    <inkml:brush xml:id="br0">
      <inkml:brushProperty name="width" value="0.05" units="cm"/>
      <inkml:brushProperty name="height" value="0.05" units="cm"/>
    </inkml:brush>
  </inkml:definitions>
  <inkml:trace contextRef="#ctx0" brushRef="#br0">26 103 18108,'2'1'462,"0"0"-1,0 0 1,0 1 0,0-1-1,0 1 1,0-1 0,0 1 0,-1 0-1,2 2 1,9 8 615,-8-10-990,0 0 0,0 0 0,0 0 0,1-1 0,-1 1 0,0-1 0,1 0 0,-1 0 0,1-1-1,-1 1 1,1-1 0,-1 0 0,1 0 0,-1 0 0,1-1 0,6-1 0,-9 1-71,0 0-1,1 0 1,-1 0 0,0 0 0,0 0 0,0 0 0,0-1 0,0 1-1,0-1 1,0 1 0,0-1 0,-1 0 0,1 0 0,-1 0-1,1 0 1,-1 0 0,0 0 0,0 0 0,0 0 0,0 0 0,0-1-1,0 1 1,0 0 0,-1-1 0,1 1 0,-1 0 0,0-1-1,0 1 1,0-1 0,0 1 0,-1-5 0,1 5-6,0 0 1,0 0-1,0 0 1,-1 1 0,1-1-1,-1 0 1,1 0-1,-1 0 1,0 1-1,1-1 1,-1 0-1,0 1 1,0-1-1,0 1 1,0-1-1,-1 1 1,1 0 0,0-1-1,-1 1 1,1 0-1,0 0 1,-1 0-1,0 0 1,1 0-1,-1 0 1,0 0-1,1 1 1,-1-1-1,0 0 1,0 1-1,1 0 1,-3-1 0,0 1-3,1 0 1,0 0-1,-1 0 1,1 1-1,-1-1 1,1 1-1,0 0 1,-1 0-1,1 0 0,0 0 1,0 0-1,0 1 1,0 0-1,0-1 1,0 1-1,-5 5 1,1 0-10,-1 2 1,1-1-1,1 1 1,0 0-1,0 0 1,0 1-1,2 0 0,-1 0 1,1 0-1,-5 17 1,6-14-1,0 1 0,1 0 1,0-1-1,1 1 0,0 0 0,1 0 1,4 26-1,-3-35-2,0 0 1,0 0-1,1 0 0,-1 0 1,1 0-1,1 0 0,-1 0 1,1-1-1,-1 1 0,1-1 1,1 0-1,3 5 1,-5-7 0,1 0 0,-1 0 0,1 0 0,0 0 0,0 0 0,0-1 0,0 1 0,0-1 0,0 0 0,0 0 0,0 0 0,0 0 0,1-1 0,-1 1 0,0-1 0,1 0 0,-1 0 0,0 0 0,1 0 0,3-1 0,3-1 0,-1-1 0,1-1 0,-1 0 0,0 0 0,0 0 0,0-1 0,-1-1 0,1 1 0,-2-2 0,1 1 0,0-1 0,8-10 0,5-6 8,-2-1 1,29-46-1,-38 54 2,37-63 41,-41 68-39,-1 0 0,0-1 0,-1 1 1,0-1-1,2-14 0,-7 11 1,1 15-10,0-1-1,0 1 1,0 0-1,-1 0 1,1-1-1,0 1 1,0 0-1,0 0 1,-1 0-1,1 0 1,0-1-1,0 1 1,-1 0-1,1 0 1,0 0-1,0 0 1,-1 0-1,1-1 1,0 1-1,0 0 1,-1 0-1,1 0 1,0 0-1,-1 0 1,1 0-1,0 0 1,0 0-1,-1 0 1,1 0-1,-2 1 2,0 0 1,0 0-1,0-1 0,1 1 0,-1 0 0,0 1 0,1-1 0,-1 0 1,1 0-1,-1 1 0,1-1 0,-2 4 0,-7 8 7,1 0-1,0 1 1,1 0-1,1 0 1,0 1-1,1 0 1,1 0-1,0 0 1,1 1-1,1 0 1,0-1-1,1 1 1,0 20-1,2-30-4,1-1 0,0 1 1,0-1-1,0 1 0,0-1 0,1 0 1,0 1-1,0-1 0,0 0 0,1 0 1,0-1-1,0 1 0,4 5 0,-4-7 0,0 0 0,-1 0-1,2-1 1,-1 1 0,0-1-1,0 0 1,1 0 0,-1 0-1,1 0 1,0-1 0,-1 1 0,1-1-1,0 0 1,0 0 0,0-1-1,0 1 1,0-1 0,8 0-1,-1-1 3,0 0-1,0-2 0,0 1 0,0-1 1,0-1-1,0 0 0,-1 0 0,0-1 1,0-1-1,0 0 0,0 0 0,-1-1 1,12-10-1,1-4 14,-2 0 0,0-1 1,33-48-1,-44 57-19,0 0 0,-1-1 1,0-1-1,-2 1 0,8-23 0,-13 25-25,-9 18 3,-9 22-8,10-12 27,1 1 0,0-1 0,1 1 0,1 1 0,1-1-1,-2 20 1,5-31 2,0 1 1,0 0-1,1-1 0,0 1 0,0-1 0,0 0 0,1 1 0,4 10 0,-5-14 1,1 1 0,0-1-1,0 1 1,1-1 0,-1 0 0,1 0 0,-1 0-1,1-1 1,0 1 0,0-1 0,0 1 0,1-1-1,-1 0 1,0 0 0,7 2 0,-5-1 9,1-2 0,-1 1 1,0-1-1,1 0 0,-1 0 0,1 0 1,-1-1-1,1 0 0,-1 0 1,1 0-1,-1 0 0,1-1 1,-1 0-1,6-2 0,-3 0 23,-1 0 0,-1 0 0,1-1-1,0 1 1,-1-1 0,0-1 0,0 1 0,0-1-1,8-8 1,-6 4 12,-1 0 0,1-1 0,-2 0-1,1 0 1,-1 0 0,-1-1 0,0 0 0,0 0-1,-1 0 1,-1 0 0,0-1 0,3-22 0,-6 25 39,1 0 0,-2 0 0,1 0 0,-2 0 1,-1-10-1,3 17-70,-1-1 0,1 1-1,-1 0 1,0 0 0,1 0 0,-1 0 0,0 0 0,0 0 0,-1 0 0,1 0 0,0 0 0,0 0 0,-1 0-1,1 1 1,-1-1 0,0 1 0,1-1 0,-1 1 0,0-1 0,0 1 0,0 0 0,0 0 0,0 0 0,0 0 0,-5-1-1,7 2-12,0 0-1,0 0 1,-1 0-1,1 0 1,0 1 0,-1-1-1,1 0 1,0 0-1,0 0 1,-1 0-1,1 0 1,0 0-1,0 1 1,-1-1-1,1 0 1,0 0-1,0 0 1,0 1-1,-1-1 1,1 0-1,0 0 1,0 0-1,0 1 1,0-1-1,-1 0 1,1 1-1,0-1 1,0 0-1,0 0 1,0 1-1,0-1 1,0 0-1,0 0 1,0 1-1,0-1 1,0 0-1,0 1 1,0-1-1,0 0 1,0 0-1,0 1 1,0-1-1,0 0 1,0 1-1,1-1 1,-1 0-1,0 0 1,0 1 0,0-1-1,0 0 1,1 1-1,6 15-30,-1-9 20,-1-1-1,1 0 1,0 0-1,1 0 1,-1-1-1,1 0 1,0 0-1,1 0 1,-1-1-1,1 0 1,0-1-1,0 0 1,0 0-1,0 0 1,0-1-1,1-1 1,-1 1-1,1-1 1,-1-1-1,1 1 1,-1-1-1,1-1 1,-1 0-1,1 0 1,-1-1-1,1 0 1,-1 0-1,0-1 1,9-4-1,13-5-32,9-4-54,0-1-1,53-33 0,-84 42 92,-12 5 5,-11 3-5,5 1-2,1 2 0,-1-1 0,1 1 1,0 1-1,0 0 0,0 0 0,0 1 0,1 0 0,-1 0 0,1 1 1,1 0-1,-1 0 0,1 1 0,0 0 0,1 0 0,-1 1 1,1 0-1,-8 15 0,13-21-26,0-1 1,0 1-1,1 0 1,-1-1-1,0 1 1,1 0-1,-1 0 1,1 0-1,0-1 1,0 1-1,0 0 1,0 0-1,0 0 1,0 0-1,0-1 1,1 1-1,-1 0 1,0 0-1,2 2 1,-1-3-37,0 1-1,0-1 1,0 0-1,0 0 1,0 0 0,0 0-1,1 0 1,-1-1 0,0 1-1,1 0 1,-1-1 0,0 1-1,1-1 1,-1 1 0,1-1-1,-1 1 1,0-1-1,3 0 1,6 1-138,-1-1-1,0-1 0,0 0 1,0 0-1,0-1 1,11-3-1,18-7-446</inkml:trace>
</inkml:ink>
</file>

<file path=ppt/ink/ink4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7.748"/>
    </inkml:context>
    <inkml:brush xml:id="br0">
      <inkml:brushProperty name="width" value="0.05" units="cm"/>
      <inkml:brushProperty name="height" value="0.05" units="cm"/>
    </inkml:brush>
  </inkml:definitions>
  <inkml:trace contextRef="#ctx0" brushRef="#br0">0 3 18228,'1'-2'2223,"-1"5"-717,0 12-43,1 6-535,-2-34-735,0 5-18,2 9-24,6 47 62,5 20-126,-12-67-83,0 1 0,1-1 0,-1 0 0,1 1 0,-1-1-1,1 0 1,0 0 0,0 0 0,-1 1 0,1-1 0,0 0 0,0 0 0,0 0 0,0 0 0,0 0 0,0 0 0,0-1 0,0 1 0,1 0 0,-1 0 0,0-1 0,0 1 0,1-1 0,-1 1 0,0-1 0,1 0 0,-1 1 0,1-1 0,-1 0 0,0 0 0,1 0 0,-1 0-1,0 0 1,1 0 0,-1-1 0,1 1 0,2-1 0,1 0 12,8 0 14,-1-2-1,0 1 0,0-2 1,0 1-1,20-10 0,53-34 133,-61 32-73,1 1 0,40-15 0,-61 27-77,-1 1 1,1 0 0,0 0 0,0 0 0,0 0 0,0 1-1,0-1 1,0 1 0,4 0 0,-7 1-4,0-1 1,1 0-1,-1 1 1,0-1-1,0 1 1,0 0-1,1-1 1,-1 1-1,0 0 1,0 0-1,0 0 0,0-1 1,0 1-1,-1 0 1,1 0-1,0 1 1,0-1-1,0 0 1,-1 0-1,1 0 1,-1 0-1,1 1 1,-1-1-1,1 0 1,-1 0-1,0 1 1,0 1-1,1 1 8,0 0-1,0-1 1,0 0 0,0 1-1,0-1 1,0 0 0,1 1-1,3 4 1,-4-6-10,0-1 0,1 0 0,-1 0 0,0-1 0,0 1 0,0 0 0,1 0 0,-1 0 0,0-1 0,1 1 0,-1-1 0,1 1 0,-1-1 0,1 0 0,-1 1 0,0-1 0,1 0 0,-1 0 0,1 0 0,-1 0 0,1 0 0,-1 0 0,1-1 0,1 1 0,9-4 22,0 0 0,0 0 0,0-1 0,-1 0 0,0-1 0,15-10 0,-16 9-3,0 1 1,1 0 0,0 0 0,0 1-1,0 1 1,24-6 0,-34 9-26,0 1 1,0 0 0,0 0-1,0 0 1,1 0-1,-1 0 1,0 0-1,0 0 1,0 0 0,0 1-1,1-1 1,-1 0-1,0 1 1,0-1 0,0 0-1,0 1 1,0 0-1,0-1 1,0 1 0,0 0-1,0-1 1,0 1-1,-1 0 1,2 1 0,0 0 1,-1 1 0,0-1 1,0 0-1,0 1 1,0-1-1,0 1 1,0-1-1,-1 1 1,1 0-1,-1 4 1,0 6-45,0 1 0,-1 0-1,-4 18 1,4-28-3,0 6-327,-1 0 0,0-1 0,0 1 0,-1-1 0,-8 18 0,11-26 347,-1-1 0,1 1 0,0-1 1,0 0-1,-1 1 0,1-1 0,-1 1 0,1-1 0,0 0 0,-1 1 0,1-1 0,-1 0 0,1 1 0,0-1 0,-1 0 0,1 0 0,-1 0 0,1 1 0,-1-1 1,1 0-1,-1 0 0,1 0 0,-1 0 0,1 0 0,-1 0 0,1 0 0,-1 0 0,1 0 0,-1 0 0,1 0 0,-1 0 0,1 0 0,-1 0 0,1-1 0,-1 1 1,1 0-1,-1 0 0,0-1 0,-5-12-607</inkml:trace>
</inkml:ink>
</file>

<file path=ppt/ink/ink4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28.146"/>
    </inkml:context>
    <inkml:brush xml:id="br0">
      <inkml:brushProperty name="width" value="0.05" units="cm"/>
      <inkml:brushProperty name="height" value="0.05" units="cm"/>
    </inkml:brush>
  </inkml:definitions>
  <inkml:trace contextRef="#ctx0" brushRef="#br0">18 19 17724,'0'-4'1808,"1"4"-968,-5 0 241,-2 0-377,2-6-640,0-2-120</inkml:trace>
</inkml:ink>
</file>

<file path=ppt/ink/ink4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48.009"/>
    </inkml:context>
    <inkml:brush xml:id="br0">
      <inkml:brushProperty name="width" value="0.05" units="cm"/>
      <inkml:brushProperty name="height" value="0.05" units="cm"/>
    </inkml:brush>
  </inkml:definitions>
  <inkml:trace contextRef="#ctx0" brushRef="#br0">8 0 17052,'0'0'81,"0"0"-1,-1 0 1,1 0 0,0 0 0,0 0 0,-1 0 0,1 0 0,0 0-1,-1 1 1,1-1 0,0 0 0,0 0 0,-1 0 0,1 0 0,0 0-1,0 0 1,-1 1 0,1-1 0,0 0 0,0 0 0,-1 0 0,1 1-1,0-1 1,0 0 0,0 0 0,0 0 0,-1 1 0,1-1 0,0 0-1,0 1 1,0-1 0,0 0 0,0 0 0,0 1 0,0-1 0,0 0-1,0 1 1,12 3 1283,27-1-211,-38-3-1084,283-6 2758,15 0-4886,-292 7 1739,-5-2 178,1 1 1,-1 0-1,0 0 0,0 1 0,1-1 0,-1 0 1,0 1-1,0-1 0,0 1 0,0 0 0,0 0 1,0-1-1,0 1 0,2 2 0,-4-3 110,0 0-1,1 1 0,-1-1 1,0 1-1,0-1 0,0 0 1,0 1-1,0-1 1,0 0-1,0 1 0,0-1 1,0 0-1,0 1 0,0-1 1,0 0-1,0 1 1,0-1-1,-1 1 0,1-1 1,0 0-1,0 0 0,0 1 1,0-1-1,-1 0 1,1 1-1,0-1 0,0 0 1,-1 0-1,1 1 0,0-1 1,-1 0-1,1 0 1,0 1-1,0-1 0,-1 0 1,1 0-1,0 0 0,-1 0 1,1 0-1,-1 0 1,1 1-1,0-1 0,-1 0 1,-1 1-137,-15 7-862</inkml:trace>
</inkml:ink>
</file>

<file path=ppt/ink/ink4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48.433"/>
    </inkml:context>
    <inkml:brush xml:id="br0">
      <inkml:brushProperty name="width" value="0.05" units="cm"/>
      <inkml:brushProperty name="height" value="0.05" units="cm"/>
    </inkml:brush>
  </inkml:definitions>
  <inkml:trace contextRef="#ctx0" brushRef="#br0">23 319 15515,'-16'14'1737,"9"0"-849,7-3-216,20-7 976,12-4-247,21-6-329,6-5-120,16-1-352,5-3-192,2 0-504,0-1-336,-6 4-656,-7 1-240,-12 4 952,-10-3-305,-10 6-191</inkml:trace>
  <inkml:trace contextRef="#ctx0" brushRef="#br0" timeOffset="1">965 13 17508,'6'-2'321,"0"-1"0,0 1 0,1 1-1,-1-1 1,1 1 0,-1 0 0,1 1 0,0-1 0,-1 1 0,1 0 0,-1 1 0,1 0 0,-1 0 0,8 2 0,-10-2-245,1 1 0,-1-1 0,0 1 0,0 0 0,0 0 0,-1 0 0,1 1 0,0-1 0,-1 1 0,0 0 0,1 0 0,-1 0 0,0 1 0,0-1 0,-1 1 0,1-1 0,-1 1 0,0 0 0,0 0 0,0 0 0,0 0 0,1 5 0,-3-4-66,1 1 0,0-1 0,-1 0-1,0 0 1,0 0 0,-1 1 0,0-1-1,0 0 1,0 0 0,0 0-1,-1 0 1,1 0 0,-1 0 0,-1-1-1,1 1 1,-1-1 0,-5 8-1,-5 5 27,-1 0-1,-29 26 0,42-41-33,-28 24-210,-55 40 0,69-56 93,-1 0-1,0-2 0,0 0 1,-1 0-1,-32 8 1,16-9-100</inkml:trace>
</inkml:ink>
</file>

<file path=ppt/ink/ink4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49.349"/>
    </inkml:context>
    <inkml:brush xml:id="br0">
      <inkml:brushProperty name="width" value="0.05" units="cm"/>
      <inkml:brushProperty name="height" value="0.05" units="cm"/>
    </inkml:brush>
  </inkml:definitions>
  <inkml:trace contextRef="#ctx0" brushRef="#br0">1 0 17340,'2'45'2137,"-1"-20"-1337,0 0 1,2 0 0,1-1 0,9 31 0,-13-52-785,1-1 0,0 0 0,0 0 0,0 1 1,0-1-1,0 0 0,1 0 0,-1 0 0,1 0 0,-1-1 0,1 1 0,0 0 1,-1-1-1,1 1 0,0-1 0,0 1 0,0-1 0,0 0 0,1 0 0,-1 0 1,3 1-1,0-1-34,-1 0 0,0-1 1,1 0-1,-1 0 0,1 0 0,-1 0 1,0-1-1,1 1 0,-1-1 1,9-3-1,3-2-186,0-1 1,-1-1-1,0 0 1,28-20 0,59-51-1084,-84 63 892,0 0 0,-2-1 0,20-25 1,-36 42 394,0 0 1,0 1 0,0-1 0,0 0-1,0 0 1,0 0 0,0 0 0,0 1-1,0-1 1,0 0 0,0 0 0,0 0-1,0 1 1,0-1 0,0 0 0,0 0-1,0 0 1,0 0 0,0 1 0,0-1-1,0 0 1,0 0 0,0 0 0,0 0-1,0 1 1,0-1 0,0 0 0,1 0-1,-1 0 1,0 0 0,0 0 0,0 0-1,0 1 1,0-1 0,1 0 0,-1 0 0,0 0-1,0 0 1,0 0 0,0 0 0,0 0-1,1 0 1,-1 0 0,0 0 0,0 0-1,0 0 1,1 0 0,-1 0 0,0 0-1,0 0 1,0 0 0,0 0 0,1 0-1,-1 0 1,0 0 0,0 0 0,0 0-1,0 0 1,1 0 0,-1 0 0,0 0-1,0-1 1,0 1 0,0 0 0,0 0-1,1 0 1,-3 7 107,0 0 0,-1 0 0,0 0 0,0 0 0,0 0 0,-8 10 0,-6 13 240,-38 78 605,-67 139 779,92-178-1585,-34 118 1,63-185-198,-5 21-833,3-17 156,3-11-198,3-13 342</inkml:trace>
</inkml:ink>
</file>

<file path=ppt/ink/ink4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0.146"/>
    </inkml:context>
    <inkml:brush xml:id="br0">
      <inkml:brushProperty name="width" value="0.05" units="cm"/>
      <inkml:brushProperty name="height" value="0.05" units="cm"/>
    </inkml:brush>
  </inkml:definitions>
  <inkml:trace contextRef="#ctx0" brushRef="#br0">244 167 17284,'0'-1'116,"1"-1"1,0 0-1,-1 1 1,1-1 0,-1 0-1,1 0 1,-1 0-1,0 0 1,1 1-1,-1-1 1,0 0 0,0 0-1,-1 0 1,1 0-1,0 0 1,-1 1 0,1-1-1,-1 0 1,1 0-1,-1 0 1,0 1-1,0-1 1,0 0 0,0 1-1,0-1 1,0 1-1,0-1 1,-1 1 0,1 0-1,0 0 1,-1-1-1,1 1 1,-1 0-1,1 0 1,-1 0 0,0 0-1,1 1 1,-1-1-1,0 0 1,0 1-1,1-1 1,-1 1 0,0 0-1,0-1 1,0 1-1,0 0 1,-2 0 0,-3 0-4,-1 1 0,0 0 1,1 0-1,-1 1 1,1 0-1,-1 0 0,1 1 1,0-1-1,0 2 1,0-1-1,0 1 0,1 0 1,-1 0-1,-9 9 1,7-5-106,1 0 0,-1 0-1,2 1 1,-1-1 0,1 2 0,0-1 0,1 1 0,0 0 0,-5 12 0,10-19-4,0 0 0,0 0 0,0 1 0,0-1 0,0 0 0,1 0 0,0 0 1,-1 1-1,1-1 0,0 0 0,0 0 0,1 1 0,0 2 0,0-4-1,-1-1 0,1 0 0,0 1 0,0-1 0,-1 0 0,1 1 0,0-1 0,0 0 0,1 0 0,-1 0 0,0 0 0,0 0 1,0 0-1,1 0 0,-1 0 0,0-1 0,1 1 0,-1 0 0,1-1 0,-1 1 0,1-1 0,-1 0 0,1 1 0,-1-1 0,1 0 0,0 0 0,-1 0 0,3 0 0,5-1 8,1 0-1,-1 0 0,1-1 1,-1 0-1,0 0 0,0-1 1,0-1-1,0 1 0,-1-2 1,12-6-1,-1-1 16,-1-1-1,0 0 1,21-21-1,-26 22 34,-1-1 0,-1 0 0,0-1 0,-1-1 0,0 1 0,-1-1 0,8-20 0,-13 18 68,-4 17-123,0 0 0,0-1-1,0 1 1,-1 0 0,1 0 0,0 0 0,0-1 0,0 1 0,0 0 0,0 0-1,0 0 1,0-1 0,0 1 0,-1 0 0,1 0 0,0 0 0,0 0 0,0-1-1,0 1 1,-1 0 0,1 0 0,0 0 0,0 0 0,0 0 0,0 0-1,-1 0 1,1-1 0,0 1 0,0 0 0,-1 0 0,1 0 0,0 0 0,0 0-1,0 0 1,-1 0 0,0 1 8,-1-1-1,1 1 1,-1-1-1,1 1 1,-1 0-1,1 0 1,0 0-1,0 0 1,-1 0-1,1 0 1,0 0-1,0 0 1,0 0-1,0 0 1,0 0-1,-1 2 1,-5 9 9,0 0 0,1 1 0,-6 13-1,10-20-25,0 1 0,0-1 0,0 1 0,1 0 0,0 0 0,0 0 0,0-1-1,1 9 1,0-14 5,1 1-1,-1-1 0,0 0 0,0 1 1,1-1-1,-1 0 0,1 1 1,-1-1-1,1 0 0,0 0 0,-1 0 1,1 1-1,0-1 0,0 0 1,0 0-1,0 0 0,0 0 1,0-1-1,0 1 0,0 0 0,2 1 1,-1-1-1,1 0 0,0 0 0,0 0 0,-1 0 0,1-1 0,0 1 0,0-1 0,0 0 0,5 0 0,1-1 3,1 0 0,-1 0-1,0-1 1,0-1 0,14-5 0,-10 3 10,0-1 1,0-1-1,-1 0 1,0-1-1,0-1 1,-1 0-1,0 0 1,-1-1-1,0 0 1,0-1-1,-1 0 1,11-18-1,-21 31-40,-6 10-13,0 0 0,1 1-1,-9 24 1,13-30 40,1 0 1,0 0-1,0-1 0,1 1 1,0 8-1,0-13 5,0-1 0,0 1 0,0-1 0,1 1 0,-1-1 0,0 1 0,1-1 0,-1 1 0,1-1 0,0 0 0,-1 1 0,1-1-1,0 0 1,0 1 0,0-1 0,0 0 0,0 0 0,0 0 0,0 0 0,0 0 0,1 0 0,-1 0 0,0 0 0,1 0 0,-1-1 0,0 1 0,1 0 0,-1-1 0,3 1 0,2 0 10,0-1 0,0 0 1,1 0-1,-1 0 1,0-1-1,0 0 1,0 0-1,0-1 0,0 1 1,0-1-1,9-4 1,5-4 52,36-22 1,-26 11-39,-2 0 0,-1-2 0,-1-1-1,-1-1 1,-1-1 0,25-35 0,-56 77-12,0 0-1,1 0 1,1 0 0,0 1-1,1 0 1,-2 23-1,6-36-45,0 1-1,0 0 1,0 0-1,0-1 1,1 1-1,-1 0 1,1-1-1,0 1 1,3 6-1,-3-8-2,0-1 1,1 0-1,-1 0 1,0 0-1,1 0 0,-1 0 1,1 0-1,0-1 1,-1 1-1,1 0 0,0-1 1,0 0-1,0 1 1,0-1-1,0 0 0,0 0 1,1 0-1,-1 0 1,0 0-1,3 0 0,8-1-164</inkml:trace>
</inkml:ink>
</file>

<file path=ppt/ink/ink4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0.813"/>
    </inkml:context>
    <inkml:brush xml:id="br0">
      <inkml:brushProperty name="width" value="0.05" units="cm"/>
      <inkml:brushProperty name="height" value="0.05" units="cm"/>
    </inkml:brush>
  </inkml:definitions>
  <inkml:trace contextRef="#ctx0" brushRef="#br0">50 1 15835,'1'0'89,"-1"1"-1,0-1 0,1 0 1,-1 1-1,0-1 1,1 0-1,-1 1 0,0-1 1,1 1-1,-1-1 0,0 0 1,0 1-1,0-1 0,1 1 1,-1-1-1,0 1 1,0-1-1,0 1 0,0-1 1,0 1-1,0-1 0,0 1 1,0-1-1,0 1 0,0-1 1,0 1-1,0-1 0,0 1 1,-1 0-1,1 2 142,-3 54 2043,-17 91 0,6-52-1136,12-84-1018,-5 39 662,0 90 0,7-137-748,0 0 0,0-1 0,1 1 0,-1 0 0,1-1 0,0 1 0,0-1 0,0 1 0,1-1 0,-1 1 1,1-1-1,0 0 0,0 1 0,3 3 0,-3-6-19,-1 1 0,1-1 0,0 0 1,0 0-1,0 0 0,0 0 0,0 0 0,0-1 1,0 1-1,0 0 0,0-1 0,0 1 0,0-1 1,0 0-1,1 0 0,-1 0 0,0 0 1,0 0-1,0 0 0,0-1 0,0 1 0,0-1 1,0 1-1,4-3 0,3 0 8,0-1-1,-1-1 1,1 0-1,-1 0 1,0-1 0,0 0-1,12-12 1,48-56 81,-57 62-86,-4 3-13,-4 5-7,0 1 1,0-1-1,1 1 1,-1-1-1,7-4 0,-10 8 3,1 0-1,-1 0 0,0 0 0,1-1 0,-1 1 1,0 0-1,0 0 0,1 0 0,-1 0 0,0 0 1,1 0-1,-1 0 0,0 0 0,0 0 0,1 0 0,-1 0 1,0 0-1,1 0 0,-1 0 0,0 0 0,0 0 1,1 0-1,-1 0 0,0 0 0,1 1 0,-1-1 0,0 0 1,0 0-1,1 0 0,-1 0 0,0 1 0,0-1 1,0 0-1,1 0 0,-1 1 0,0-1 0,0 0 1,0 0-1,1 1 0,-1-1 0,0 0 0,0 0 0,0 1 1,0-1-1,0 0 0,0 1 0,0-1 0,0 0 1,0 0-1,0 1 0,0-1 0,2 20-20,-2-18 19,-5 54-43,2-41-69,2 0 0,0 0 0,1 17 0,0-31 71,0 0 1,0-1-1,0 1 1,1 0 0,-1-1-1,0 1 1,0 0-1,1-1 1,-1 1 0,0-1-1,1 1 1,-1 0-1,1-1 1,-1 1 0,0-1-1,1 1 1,-1-1-1,1 0 1,-1 1-1,1-1 1,0 1 0,-1-1-1,1 0 1,-1 0-1,1 1 1,0-1 0,-1 0-1,1 0 1,0 0-1,-1 0 1,1 1-1,0-1 1,-1 0 0,1 0-1,0 0 1,-1 0-1,1-1 1,0 1 0,-1 0-1,1 0 1,0 0-1,-1-1 1,1 1 0,-1 0-1,1 0 1,0-1-1,0 0 1,34-17-2666,-33 17 2527,70-50-1849,-30 17 751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54.041"/>
    </inkml:context>
    <inkml:brush xml:id="br0">
      <inkml:brushProperty name="width" value="0.05" units="cm"/>
      <inkml:brushProperty name="height" value="0.05" units="cm"/>
    </inkml:brush>
  </inkml:definitions>
  <inkml:trace contextRef="#ctx0" brushRef="#br0">785 118 13947,'-5'-11'137,"-1"2"-1,0-1 1,0 1 0,-1 0 0,0 0-1,-1 0 1,-14-12 0,17 17-116,0 1 1,0 0-1,0 0 1,0 0-1,-1 0 1,1 1-1,-1 0 1,0 0-1,0 1 1,0-1-1,0 1 1,0 1-1,0-1 1,0 1-1,0 0 0,-9 1 1,2 2 16,-1 0-1,1 0 1,0 2 0,0 0-1,1 0 1,-1 1 0,1 0-1,1 1 1,-1 1 0,1 0-1,-13 12 1,-2 4 65,1 1-1,1 1 1,-28 41 0,11-6 54,3 1 1,2 2-1,4 2 0,-45 125 1,52-110-38,4 0 1,3 2 0,-14 163-1,28-190-77,3 0 0,10 89 0,-7-125-43,2 1 0,0-1 0,2-1 1,0 1-1,1-1 0,1 0 0,0 0 0,2-1 1,0 0-1,18 24 0,-15-28-10,1 1-1,0-2 1,0 0-1,2-1 1,-1 0 0,1-1-1,1-1 1,0 0-1,1-1 1,-1-1 0,2-1-1,-1-1 1,1 0-1,0-1 1,0-1 0,0-1-1,1-1 1,-1-1-1,28-1 1,-18-2-1,0-1 1,0-2-1,-1-1 0,1-1 0,-1-2 1,34-15-1,-27 8 12,-2-1 1,0-3 0,-1 0-1,40-34 1,-27 14 39,-2-2 1,-1-1-1,-3-3 0,-1-1 1,-3-2-1,32-58 1,-44 67 26,-2-1 1,-2-2-1,-1 1 1,-2-2-1,-3 0 1,12-61-1,-21 82-12,-2-1 0,0 0 0,-1-1 0,-1 1 0,-2 0 0,0 0 0,-1 0 0,-2 1 0,0-1 0,-2 1 0,0 0 0,-2 0 0,-21-39 0,17 40-4,-2 1 0,0 1 0,-1 1 0,-2 0 0,1 1 0,-2 0 0,0 2 0,-1 0 0,-29-16 0,28 20-98,0 0 0,-1 2 0,0 0 0,-1 2-1,1 0 1,-2 2 0,1 0 0,-1 2 0,-45-3-1,61 6 3,1 1 0,0 0-1,0 1 1,-1-1 0,1 1 0,0 1-1,0 0 1,0 0 0,0 0-1,0 1 1,1 0 0,-1 0-1,1 0 1,0 1 0,0 0-1,0 0 1,0 1 0,0 0-1,1 0 1,0 0 0,-5 8 0,-9 24-255</inkml:trace>
</inkml:ink>
</file>

<file path=ppt/ink/ink4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1.259"/>
    </inkml:context>
    <inkml:brush xml:id="br0">
      <inkml:brushProperty name="width" value="0.05" units="cm"/>
      <inkml:brushProperty name="height" value="0.05" units="cm"/>
    </inkml:brush>
  </inkml:definitions>
  <inkml:trace contextRef="#ctx0" brushRef="#br0">181 0 15947,'-9'6'675,"1"0"0,-1 0 0,1 1 0,0 0-1,-9 11 1,-2 2 756,0-2-253,-20 26-1,33-37-1012,0 1 0,1-1 0,0 1 0,1 0 0,0 1-1,0-1 1,-3 11 0,6-17-142,1-1 0,-1 1 0,1 0-1,-1-1 1,1 1 0,0 0 0,0-1-1,0 1 1,0 0 0,0 0 0,0-1 0,0 1-1,0 0 1,1-1 0,-1 1 0,1 0-1,-1-1 1,1 1 0,0-1 0,0 1-1,-1-1 1,1 1 0,0-1 0,0 1-1,0-1 1,1 0 0,-1 1 0,0-1-1,0 0 1,1 0 0,-1 0 0,1 0 0,-1 0-1,1-1 1,-1 1 0,1 0 0,-1-1-1,1 1 1,0-1 0,-1 1 0,1-1-1,0 0 1,2 1 0,6 0-2,0-1-1,0 0 1,0 0 0,0-1-1,0 0 1,0-1 0,0 0-1,0-1 1,-1 0-1,1 0 1,15-9 0,-9 4 5,-1 0 0,-1-1 0,0-1 0,0 0-1,0-1 1,11-14 0,-17 17 25,0-1-1,-1-1 1,10-15 0,-15 21-22,1-1 1,-1 0-1,0 0 1,0 0-1,0 0 1,-1 0-1,0 0 1,0-1-1,1-7 1,-2 13-26,0-1 1,0 1 0,0-1 0,0 1-1,0-1 1,1 1 0,-1-1-1,0 1 1,0-1 0,0 1 0,0-1-1,-1 1 1,1-1 0,0 1-1,0-1 1,0 1 0,0-1 0,0 1-1,-1-1 1,1 1 0,0-1-1,0 1 1,-1-1 0,1 1-1,0 0 1,-1-1 0,1 1 0,0 0-1,-1-1 1,1 1 0,-1 0-1,1-1 1,0 1 0,-1 0 0,1 0-1,-1-1 1,1 1 0,-1 0-1,1 0 1,-1 0 0,1 0-1,-1 0 1,1 0 0,-1 0 0,1 0-1,-1 0 1,1 0 0,-1 0-1,1 0 1,-1 0 0,1 0 0,-1 0-1,1 0 1,-1 1 0,1-1-1,-1 0 1,0 1 0,-1 0 9,-1 1 0,0-1 0,1 1 0,0 0 0,-1 0 0,1 0 0,0 0 0,-2 3 0,0 1-54,0-1 1,1 1 0,0 0 0,0 0 0,1 0 0,-1 1 0,1-1 0,1 0 0,-1 1 0,1-1 0,0 1 0,1 0 0,0 12 0,0-16-44,0 1 0,1 0 0,0-1 0,0 1 0,0 0 0,0-1 0,1 1 0,-1-1 0,1 0 0,0 1 0,0-1 0,0 0 1,0 0-1,1 0 0,-1 0 0,1-1 0,0 1 0,-1-1 0,1 1 0,1-1 0,-1 0 0,0 0 0,0 0 0,1-1 0,6 3 0,15 2-421</inkml:trace>
</inkml:ink>
</file>

<file path=ppt/ink/ink4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2.097"/>
    </inkml:context>
    <inkml:brush xml:id="br0">
      <inkml:brushProperty name="width" value="0.05" units="cm"/>
      <inkml:brushProperty name="height" value="0.05" units="cm"/>
    </inkml:brush>
  </inkml:definitions>
  <inkml:trace contextRef="#ctx0" brushRef="#br0">11 173 17804,'-2'8'470,"-1"0"1,2 0-1,-1 0 0,1 0 1,0 0-1,1 1 1,0-1-1,1 16 1,1 4 38,-3-18-417,2 1-1,0-1 0,0 0 0,1 0 0,4 14 0,-6-22-61,1-1 0,-1 1 0,1-1 0,-1 0 0,1 1 0,0-1 0,0 0 0,0 1 0,0-1 0,0 0 1,0 0-1,0 0 0,0 0 0,0 0 0,1 0 0,-1 0 0,0 0 0,2 0 0,-1 0 14,0-1 0,0 0 0,-1 0 0,1 0 0,0 0-1,0-1 1,-1 1 0,1 0 0,0-1 0,0 1 0,-1-1 0,1 0 0,-1 1 0,1-1 0,-1 0 0,1 0 0,-1 0 0,1 0 0,-1 0 0,3-3 0,3-2 136,-1-2 0,1 1 0,-1-1 0,0 0 0,-1 0 0,0 0 0,0-1 1,-1 0-1,0 0 0,4-13 0,-3 6 52,0-1 1,-2 0-1,0 0 0,-1 0 1,1-21-1,-3 43-232,0-1 0,0 0-1,1 1 1,0-1 0,0 0 0,0 0-1,1 0 1,-1 0 0,1 0-1,0 0 1,0 0 0,0-1 0,1 1-1,-1-1 1,1 1 0,0-1-1,0 0 1,0 0 0,0 0 0,6 3-1,-4-3-1,0 0 0,0 0 1,0-1-1,0 1 0,1-2 0,-1 1 0,1 0 0,-1-1 0,1 0 0,-1 0 0,1-1 0,-1 0 0,1 0 0,0 0 0,-1 0 1,7-2-1,3-2 4,0 0 1,0-1-1,-1-1 1,1 0 0,-2-1-1,1-1 1,-1 0-1,0-1 1,14-11-1,-11 6 16,-1-1-1,0 0 1,-1-1-1,-1 0 1,0-1-1,12-22 1,-12 8-5,-13 31-13,0-1 0,0 1 0,0-1 0,0 1 0,1-1 0,-1 1 0,0-1 0,0 1 0,0-1 0,-1 1-1,1-1 1,0 1 0,0-1 0,0 1 0,0-1 0,0 1 0,-1-1 0,1 1 0,0 0 0,0-1 0,-1 0 0,0 1-1,1-1 1,-1 1 0,0 0-1,1 0 1,-1 0 0,0-1-1,1 1 1,-1 0 0,0 0-1,1 0 1,-1 0 0,0 0 0,0 0-1,1 0 1,-1 1 0,0-1-1,1 0 1,-1 0 0,0 0-1,0 1 1,-10 5-4,0-1 0,1 2 1,0-1-1,1 2 0,-1-1 0,2 1 0,-10 10 1,2-2-4,3-5 20,0 2 1,2 0 0,-1 0-1,2 1 1,0 1 0,-15 27-1,23-37-35,0 0 0,0-1 0,1 1 0,0 0 0,-1 0 0,2 0 0,-1 0 0,1 0 0,-1 1 0,1-1 0,2 10 0,-1-12-57,0 1 0,0 0 0,1 0 0,0 0 0,0-1 0,0 1 0,0-1 0,0 1 0,1-1 0,-1 0 0,1 0 0,0 0 0,0 0 0,0 0-1,0-1 1,7 5 0,0-2-97,0-1-1,1 1 0,-1-2 0,1 1 0,0-2 1,0 1-1,0-1 0,0-1 0,1 0 1,17-1-1,30 0-458</inkml:trace>
</inkml:ink>
</file>

<file path=ppt/ink/ink4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2.733"/>
    </inkml:context>
    <inkml:brush xml:id="br0">
      <inkml:brushProperty name="width" value="0.05" units="cm"/>
      <inkml:brushProperty name="height" value="0.05" units="cm"/>
    </inkml:brush>
  </inkml:definitions>
  <inkml:trace contextRef="#ctx0" brushRef="#br0">176 69 16476,'0'-2'277,"1"-1"0,0 0 0,-1 1 0,1-1 0,-1 0 0,0 0 1,0 0-1,0 1 0,0-1 0,0 0 0,0 0 0,-1 0 0,0 1 1,1-1-1,-1 0 0,0 1 0,-1-1 0,0-2 0,1 4-172,0 0 0,0 0 0,1 0-1,-1 0 1,0 1 0,0-1 0,0 0 0,0 0 0,0 1-1,0-1 1,0 1 0,0-1 0,0 1 0,-1 0-1,1-1 1,0 1 0,-2-1 0,1 1-2,-1 0 1,1 1-1,0-1 0,-1 0 1,1 1-1,0-1 1,0 1-1,-1 0 0,1 0 1,0 0-1,0 0 1,-2 1-1,-5 3-57,0 1 1,1 0-1,0 0 1,0 0-1,1 1 0,-1 1 1,1-1-1,1 1 0,0 0 1,0 1-1,0-1 1,1 1-1,0 1 0,1-1 1,0 0-1,1 1 0,-5 19 1,7-27-44,1 0 0,-1 0 1,1 0-1,0 0 0,0 1 0,0-1 0,0 0 1,0 0-1,0 0 0,0 0 0,1 0 0,-1 0 1,1 0-1,0 0 0,-1 0 0,1-1 1,0 1-1,0 0 0,0 0 0,0 0 0,0-1 1,1 1-1,-1-1 0,1 1 0,-1-1 1,1 1-1,-1-1 0,1 0 0,0 0 0,-1 0 1,1 0-1,0 0 0,0 0 0,0 0 1,0-1-1,0 1 0,0-1 0,0 1 0,0-1 1,0 0-1,0 0 0,2 0 0,4 0 21,0 0-1,0-1 1,0 0-1,0-1 1,0 0-1,0 0 1,-1 0-1,1-1 1,12-7-1,-5 1 42,-1 0 0,0-2 0,-1 1 0,0-2 0,0 1 0,14-19 0,-4 0 261,35-57 0,-63 102-261,1-1 0,0 1 0,-2 30 0,4-31-251,1-1-1,1 1 1,0 0-1,2 18 0,-2-29 126,0 0 0,0-1 0,1 1 0,-1 0-1,1-1 1,0 1 0,0-1 0,0 1-1,0-1 1,0 1 0,1-1 0,-1 0-1,1 1 1,-1-1 0,1 0 0,0 0-1,0 0 1,0 0 0,0-1 0,0 1-1,0-1 1,0 1 0,0-1 0,1 1-1,-1-1 1,1 0 0,-1 0 0,1 0-1,-1-1 1,5 1 0,19-2-466</inkml:trace>
</inkml:ink>
</file>

<file path=ppt/ink/ink4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3.390"/>
    </inkml:context>
    <inkml:brush xml:id="br0">
      <inkml:brushProperty name="width" value="0.05" units="cm"/>
      <inkml:brushProperty name="height" value="0.05" units="cm"/>
    </inkml:brush>
  </inkml:definitions>
  <inkml:trace contextRef="#ctx0" brushRef="#br0">64 47 17068,'-16'83'2121,"3"1"0,-2 150 1,15-234-2110,0 0 0,-1 1 0,1-1 0,0 0 0,0 0 0,0 0 0,0 1 1,0-1-1,0 0 0,0 0 0,0 1 0,0-1 0,0 0 0,0 0 0,0 0 0,0 1 0,0-1 1,0 0-1,0 0 0,0 1 0,0-1 0,0 0 0,0 0 0,0 0 0,0 1 0,0-1 1,0 0-1,1 0 0,-1 0 0,0 1 0,0-1 0,0 0 0,0 0 0,0 0 0,1 0 0,-1 1 1,0-1-1,0 0 0,0 0 0,1 0 0,-1 0 0,0 0 0,0 0 0,1 1 0,3-14 439,-2-9-103,-1 0 0,-1 0 0,-5-42 0,-19-66-1,24 128-345,-1-12-4,1 13 1,0 1 1,0 0-1,1 0 0,-1 0 1,0 0-1,0 0 1,0 0-1,0-1 1,0 1-1,1 0 0,-1 0 1,0 0-1,0 0 1,0 0-1,0 0 1,1 0-1,-1 0 1,0 0-1,0 0 0,0 0 1,1 0-1,-1 0 1,0 0-1,0 0 1,0 0-1,0 0 0,1 0 1,-1 0-1,0 0 1,0 0-1,0 0 1,0 0-1,1 0 1,-1 1-1,0-1 0,0 0 1,0 0-1,1 0 1,20 21-60,-10-11 42,-3-4 16,0 0 0,0-1 0,1 0 0,-1-1 0,1 0 1,0 0-1,1-1 0,-1 0 0,1-1 0,-1 0 0,1-1 1,0 1-1,-1-2 0,1 0 0,0 0 0,0 0 0,-1-1 1,15-4-1,-7 2 14,-1-1 0,0-1 0,0-1 0,0 0 0,-1-1 0,0-1 0,0 0 0,-1-1 0,25-20 0,-30 21 6,0-1 0,0 0 0,-1 0 0,0-1 0,-1 1 0,0-2 0,0 1 0,-1-1 1,0 0-1,6-20 0,-11 29-15,-1 1 0,1-1 1,-1 1-1,0-1 0,0 1 0,0-1 1,0 1-1,0-1 0,0 1 1,0-1-1,-1-2 0,1 4-1,0 0-1,0-1 0,0 1 0,0 0 1,-1 0-1,1-1 0,0 1 1,0 0-1,0 0 0,-1-1 1,1 1-1,0 0 0,-1 0 0,1 0 1,0-1-1,0 1 0,-1 0 1,1 0-1,0 0 0,-1 0 0,1 0 1,0 0-1,-1 0 0,1 0 1,0 0-1,-1 0 0,1 0 1,0 0-1,-1 0 0,1 0 0,-1 0 1,-1 1 3,-1 0 0,0 0 0,1 0-1,-1 0 1,1 1 0,0-1 0,-1 1 0,1-1 0,0 1 0,0 0 0,-2 2 0,-15 17 13,0 1 1,-25 40-1,36-50-10,1 1-1,0 0 1,1 0-1,0 0 1,1 1 0,1 0-1,-3 16 1,6-26-31,0-1 0,1 0 1,0 1-1,0-1 1,0 1-1,0-1 0,1 0 1,-1 1-1,1-1 0,0 0 1,-1 0-1,2 1 1,-1-1-1,0 0 0,1 0 1,-1 0-1,1 0 0,0-1 1,0 1-1,0 0 1,0-1-1,1 1 0,-1-1 1,1 0-1,-1 0 0,1 0 1,0 0-1,0 0 1,0 0-1,0-1 0,0 0 1,0 1-1,0-1 0,6 1 1,7 1-209,0 0 0,1 0 0,-1-2 1,1 0-1,26-3 0,2-2-193</inkml:trace>
</inkml:ink>
</file>

<file path=ppt/ink/ink4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4.052"/>
    </inkml:context>
    <inkml:brush xml:id="br0">
      <inkml:brushProperty name="width" value="0.05" units="cm"/>
      <inkml:brushProperty name="height" value="0.05" units="cm"/>
    </inkml:brush>
  </inkml:definitions>
  <inkml:trace contextRef="#ctx0" brushRef="#br0">28 1 15435,'-10'207'6103,"1"-82"-3804,7-77-1627,-4 305 1763,7-344-2270,1-15-81,2-14-6,1-53 4,4 0-1,3 0 0,30-101 1,-39 163-98,1-1 1,1 1 0,0 1 0,1-1-1,-1 1 1,2 0 0,0 0-1,0 1 1,9-10 0,-12 16 6,0-1 0,0 1 0,0 0 0,1 0 0,-1 0 0,1 0 0,0 1 0,0 0 0,-1 0 0,1 0 0,1 1 0,-1 0 0,0 0 0,0 0 0,0 0 0,1 1 0,-1 0 0,0 0 0,1 0 0,-1 1 0,0 0 0,7 2-1,-7-2-2,-1 0-1,1 1 0,0 0 0,-1 0 0,0 0 0,1 0 0,-1 1 0,0 0 0,0 0 0,0 0 1,-1 0-1,1 0 0,-1 1 0,6 7 0,-8-9 8,0 0 0,0 0 1,0 0-1,0 0 0,-1 0 0,1 0 1,-1 0-1,1 0 0,-1 0 0,0 0 0,0 0 1,0 1-1,0-1 0,0 0 0,0 0 1,-1 0-1,1 0 0,-1 0 0,1 0 0,-1 1 1,0-1-1,0-1 0,0 1 0,0 0 1,0 0-1,0 0 0,-1 0 0,1-1 0,0 1 1,-1-1-1,1 1 0,-1-1 0,0 1 1,0-1-1,-2 2 0,-6 4 8,0-1-1,-1 0 1,0-1-1,0 1 1,-18 4-1,22-7-89,0-1-1,0-1 1,-1 1 0,1-1-1,-1 0 1,1-1-1,-1 0 1,1 0 0,-16-2-1,22 1 20,0 1-1,0 0 0,0 0 1,1 0-1,-1-1 0,0 1 1,0 0-1,0-1 0,0 1 1,1-1-1,-1 1 0,0-1 1,0 1-1,1-1 0,-1 0 1,1 1-1,-1-1 1,0 0-1,1 1 0,-1-1 1,1 0-1,-1 0 0,1 1 1,0-1-1,-1 0 0,1 0 1,0 0-1,0 0 0,-1 0 1,1 0-1,0-1 0,0 1-15,1-1-1,-1 0 0,0 0 0,1 0 1,0 0-1,-1 0 0,1 0 0,0 1 1,0-1-1,0 0 0,0 0 0,0 1 1,2-3-1,13-11-723</inkml:trace>
</inkml:ink>
</file>

<file path=ppt/ink/ink4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4.527"/>
    </inkml:context>
    <inkml:brush xml:id="br0">
      <inkml:brushProperty name="width" value="0.05" units="cm"/>
      <inkml:brushProperty name="height" value="0.05" units="cm"/>
    </inkml:brush>
  </inkml:definitions>
  <inkml:trace contextRef="#ctx0" brushRef="#br0">123 104 16219,'5'2'365,"0"0"-1,0 0 0,0 0 0,0 0 0,0-1 1,0 0-1,0 0 0,0 0 0,0-1 0,0 1 0,1-1 1,9-2-1,-13 2-269,1-1 0,-1 0 1,1 0-1,-1 0 1,1 0-1,-1 0 0,0-1 1,0 1-1,0-1 0,0 1 1,0-1-1,0 0 0,0 0 1,0 0-1,-1 0 0,1 0 1,-1 0-1,1-1 1,-1 1-1,0 0 0,0-1 1,0 1-1,0-1 0,0 1 1,-1-1-1,1 1 0,-1-5 1,1 4-61,-1 1 1,1-1 0,-1 1 0,0-1-1,0 1 1,0-1 0,0 1 0,-1-1-1,1 1 1,0-1 0,-1 1 0,0-1-1,0 1 1,0 0 0,0-1-1,-2-2 1,2 4-13,0-1 0,0 1 0,-1 0 0,1-1-1,-1 1 1,1 0 0,-1 0 0,0 0 0,1 0 0,-1 0-1,0 1 1,0-1 0,1 0 0,-1 1 0,0 0 0,0-1-1,-2 1 1,-2 0 6,0 0 0,0 0-1,0 1 1,0 0 0,0 0 0,0 0-1,0 1 1,0 0 0,1 0 0,-1 0-1,1 1 1,-9 5 0,2 0-8,1 1 1,0 0-1,1 1 0,0 0 0,0 0 1,1 1-1,-9 14 0,14-19-12,0 0 0,0 0-1,1 0 1,0 1-1,0 0 1,1-1 0,0 1-1,0 0 1,0 0-1,1 0 1,0 1 0,1-1-1,-1 0 1,1 0-1,2 14 1,-1-17-32,0-1 0,0 0 0,1 0 0,-1 0-1,1 0 1,-1 0 0,1 0 0,0 0 0,0 0 0,1-1 0,-1 1-1,0-1 1,1 1 0,-1-1 0,1 0 0,0 0 0,0 0 0,0-1-1,0 1 1,0-1 0,0 1 0,0-1 0,1 0 0,-1 0 0,0-1-1,5 2 1,5-1-296,1 1-1,0-1 0,0-1 0,0-1 1,14-2-1,-8 0 69,-1 0 1,1-2 0,28-11-1,4-5-427</inkml:trace>
</inkml:ink>
</file>

<file path=ppt/ink/ink4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4.934"/>
    </inkml:context>
    <inkml:brush xml:id="br0">
      <inkml:brushProperty name="width" value="0.05" units="cm"/>
      <inkml:brushProperty name="height" value="0.05" units="cm"/>
    </inkml:brush>
  </inkml:definitions>
  <inkml:trace contextRef="#ctx0" brushRef="#br0">243 20 17620,'-8'-2'317,"0"2"-1,-1-1 1,1 1 0,0 0 0,0 1-1,0 0 1,0 0 0,0 1 0,0 0 0,0 1-1,0-1 1,1 1 0,-9 5 0,2-1 4,2 1 1,-1 0-1,1 0 1,0 1-1,1 1 1,-14 14-1,22-22-262,1 1-1,0 0 1,-1 0-1,1 0 1,0 0-1,0 0 1,1 0-1,-1 1 1,1-1-1,-2 7 1,2-9-47,1 0 1,0 0 0,0 0-1,0-1 1,0 1 0,0 0-1,1 0 1,-1 0 0,0 0-1,0 0 1,1 0 0,-1-1-1,0 1 1,1 0 0,-1 0-1,1 0 1,-1-1 0,2 2-1,-1-1-3,0 0-1,1 1 1,-1-1-1,1 0 0,-1-1 1,1 1-1,0 0 1,-1 0-1,1-1 1,0 1-1,0-1 0,2 1 1,6 0 1,1 0 0,-1-1 1,1 0-1,-1 0 0,0-1 1,1-1-1,-1 0 0,0 0 0,0-1 1,0 0-1,0-1 0,0 0 1,-1-1-1,0 0 0,14-10 1,-11 8 4,-1-1 0,-1-1 0,0 0 0,0 0 0,0-1 0,-1 0 1,-1-1-1,0 0 0,0 0 0,-1-1 0,8-19 0,-22 52 13,1 0 0,0 0 0,-2 26 1,8-44-4,-2 9-220,2-1 0,-1 0 0,2 1 1,2 21-1,-2-30 146,-1-1 1,1 1-1,0 0 1,0-1-1,0 1 1,1-1-1,-1 1 0,0-1 1,1 1-1,0-1 1,-1 0-1,1 0 1,0 0-1,0 0 1,0 0-1,1 0 0,-1-1 1,0 1-1,1-1 1,-1 1-1,1-1 1,-1 0-1,1 0 1,-1 0-1,5 1 0,25 3-348</inkml:trace>
</inkml:ink>
</file>

<file path=ppt/ink/ink4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5.586"/>
    </inkml:context>
    <inkml:brush xml:id="br0">
      <inkml:brushProperty name="width" value="0.05" units="cm"/>
      <inkml:brushProperty name="height" value="0.05" units="cm"/>
    </inkml:brush>
  </inkml:definitions>
  <inkml:trace contextRef="#ctx0" brushRef="#br0">102 4 16548,'-2'-4'2439,"-3"10"-1608,-2 10-1,-8 46 801,-8 77 0,12-64-1150,-27 229 1384,38-278-1591,0-26-267,0 0 1,0 1-1,0-1 1,0 0-1,0 0 0,0 1 1,0-1-1,0 0 1,0 1-1,0-1 1,0 0-1,0 1 1,0-1-1,0 0 1,0 1-1,1-1 0,-1 0 1,0 0-1,0 1 1,0-1-1,0 0 1,0 0-1,1 1 1,-1-1-1,0 0 1,0 0-1,0 1 1,1-1-1,-1 0 0,0 0 1,0 0-1,1 0 1,-1 1-1,0-1 1,1 0-1,-1 0 1,0 0-1,0 0 1,1 0-1,-1 0 0,0 0 1,1 0-1,-1 0 1,0 0-1,1 0 1,-1 0-1,0 0 1,1 0-1,-1 0 1,0 0-1,0 0 1,1 0-1,-1 0 0,0 0 1,1-1-1,-1 1 1,0 0-1,0 0 1,1 0-1,-1 0 1,0-1-1,0 1 1,1 0-1,-1 0 0,0-1 1,0 1-1,13-16 194,-6 0-94,-1 0 1,-1-1-1,0 0 1,-1 0-1,-1 0 0,3-29 1,-5 29-59,1 6-22,4-54 34,-6 60-65,0 0 0,0-1 0,-1 1-1,0 0 1,1 0 0,-2 0-1,1 0 1,-1 0 0,-3-8 0,5 13 2,0 0 1,0 0-1,0 0 1,0 1-1,0-1 1,0 0 0,0 0-1,0 0 1,0 0-1,0 0 1,0 0-1,0 0 1,0 0-1,0 1 1,0-1 0,0 0-1,0 0 1,0 0-1,0 0 1,0 0-1,0 0 1,0 0 0,0 0-1,-1 0 1,1 0-1,0 0 1,0 0-1,0 1 1,0-1-1,0 0 1,0 0 0,0 0-1,0 0 1,-1 0-1,1 0 1,0 0-1,0 0 1,0 0-1,0 0 1,0 0 0,0 0-1,0 0 1,0 0-1,-1 0 1,1 0-1,0 0 1,0 0-1,0 0 1,0 0 0,0-1-1,0 1 1,0 0-1,0 0 1,-1 0-1,1 0 1,0 0 0,0 0-1,0 0 1,0 0-1,0 0 1,-2 19-59,4 24-23,-1-37 72,0 1 1,1-1-1,-1 1 1,1-1-1,0 1 1,1-1-1,0 0 0,0 0 1,0 0-1,1 0 1,-1-1-1,1 1 1,1-1-1,-1 0 1,1 0-1,6 4 0,-7-6 8,1 0-1,0 0 1,0 0-1,0-1 0,0 0 1,0 0-1,1 0 0,-1-1 1,0 0-1,1 0 0,-1 0 1,1-1-1,-1 0 0,1 0 1,-1 0-1,1 0 0,-1-1 1,1 0-1,-1 0 1,7-3-1,-1-1 7,0 0-1,0 0 1,0-1 0,-1-1 0,0 0-1,0 0 1,0-1 0,-1 0 0,-1-1-1,1 0 1,-1 0 0,-1-1-1,0 0 1,0 0 0,-1-1 0,0 1-1,-1-2 1,7-20 0,-15 45-81,-2 1 46,1 0-1,1 1 1,0 0-1,0 21 1,3-32 30,0 0-1,0 0 1,1 0 0,-1 1 0,1-1 0,0 0-1,0 0 1,1 0 0,3 7 0,-4-9 2,1 0 1,-1 0-1,1 0 1,0 0-1,-1 0 1,1 0 0,0-1-1,0 1 1,0-1-1,0 1 1,1-1-1,-1 0 1,0 0 0,1 0-1,-1 0 1,0 0-1,6 1 1,0-1 4,0 0-1,0-1 1,0 0 0,0 0 0,1-1 0,-1 0 0,0-1-1,0 1 1,0-1 0,9-5 0,13-4 8,34-20 1,-51 25-14,37-24 3,-37 21-17,0 1 1,0 0-1,1 2 0,17-8 1,-29 14 6,0-1 1,1 1 0,-1-1 0,0 1-1,0 0 1,0 0 0,0 0 0,0 0-1,1 0 1,-1 0 0,0 1 0,0-1 0,0 1-1,0 0 1,0-1 0,0 1 0,0 0-1,0 0 1,2 1 0,1 2-10,0 1-1,0 0 1,0-1-1,6 10 1,-8-10 18,0 0 0,0 0 0,0-1 0,0 0 0,0 0 0,1 1 0,-1-2 0,1 1 0,0 0 0,0-1 0,0 0 0,9 4 0,-10-6-54,1 1-1,0-1 1,-1 1-1,1-1 1,0 0-1,-1 0 1,1-1-1,0 1 1,-1-1-1,1 0 1,-1 0-1,1 0 1,-1 0-1,1-1 1,-1 0-1,0 1 1,1-1-1,-1 0 1,0 0-1,-1-1 1,1 1-1,0-1 1,0 1-1,-1-1 1,0 0-1,3-4 1,-1 1-156,0 0-1,-1 0 1,0-1 0,0 1 0,0-1 0,-1 0 0,0 0 0,0 0 0,0 0-1,-1 0 1,-1 0 0,1-13 0,-6-20-600</inkml:trace>
</inkml:ink>
</file>

<file path=ppt/ink/ink4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5.998"/>
    </inkml:context>
    <inkml:brush xml:id="br0">
      <inkml:brushProperty name="width" value="0.05" units="cm"/>
      <inkml:brushProperty name="height" value="0.05" units="cm"/>
    </inkml:brush>
  </inkml:definitions>
  <inkml:trace contextRef="#ctx0" brushRef="#br0">2 0 16660,'-1'2'1376,"2"7"-1024,5 0-144,8 3 288,3 2-488,7 3 120,7-2-112,10 1-160</inkml:trace>
</inkml:ink>
</file>

<file path=ppt/ink/ink4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6.381"/>
    </inkml:context>
    <inkml:brush xml:id="br0">
      <inkml:brushProperty name="width" value="0.05" units="cm"/>
      <inkml:brushProperty name="height" value="0.05" units="cm"/>
    </inkml:brush>
  </inkml:definitions>
  <inkml:trace contextRef="#ctx0" brushRef="#br0">80 18 18068,'-19'9'1568,"14"-8"-1339,1 1-1,-1 0 1,0 0-1,1 1 1,-1-1-1,1 1 1,0 0-1,0 0 0,0 0 1,0 1-1,1-1 1,-5 6-1,8-9-218,0 0-1,0 0 1,0 0-1,0 0 0,0 0 1,0 0-1,0 1 1,-1-1-1,1 0 1,0 0-1,0 0 1,0 0-1,0 0 0,0 0 1,0 1-1,0-1 1,0 0-1,0 0 1,0 0-1,0 0 1,0 0-1,0 1 0,0-1 1,0 0-1,0 0 1,0 0-1,0 0 1,0 0-1,0 1 1,0-1-1,0 0 0,0 0 1,0 0-1,0 0 1,0 0-1,0 0 1,0 1-1,0-1 1,0 0-1,1 0 0,-1 0 1,0 0-1,0 0 1,0 0-1,0 0 1,0 0-1,0 1 1,0-1-1,1 0 1,-1 0-1,0 0 0,0 0 1,0 0-1,0 0 1,0 0-1,1 0 1,-1 0-1,0 0 1,0 0-1,0 0 0,15-4 153,13-10-132,-3-3 9,-18 12-58,0 0 1,1 0 0,-1 0-1,1 1 1,1 0-1,14-5 1,-21 9 8,-1 0 1,0-1-1,0 2 0,1-1 1,-1 0-1,0 0 1,1 0-1,-1 0 1,0 1-1,0-1 0,0 1 1,1-1-1,-1 1 1,0-1-1,0 1 1,0 0-1,0-1 0,0 1 1,0 0-1,0 0 1,0 0-1,0 0 1,0 0-1,0 0 0,-1 0 1,1 0-1,0 0 1,-1 0-1,1 0 1,-1 1-1,1-1 0,-1 0 1,0 0-1,1 3 1,1 5-40,0-1 0,-1 1 1,1 16-1,-2 56 279,-13 106 0,2-67 176,8-75-232,1-4 99,-1 0 0,-12 50 0,15-90-253,0 0-1,0 0 1,-1 0-1,1 0 0,0 0 1,-1 0-1,1 0 1,-1 0-1,1 0 1,-1 0-1,1 0 1,-1 0-1,0 0 0,-1 1 1,2-2-7,0 0 0,-1 0 0,1 0 0,0 0 1,-1 0-1,1 0 0,0 0 0,-1 0 0,1 0 0,0 0 0,0 0 1,-1 0-1,1 0 0,0 0 0,-1 0 0,1 0 0,0-1 0,-1 1 1,1 0-1,0 0 0,0 0 0,-1 0 0,1-1 0,0 1 0,0 0 0,-1 0 1,1 0-1,0-1 0,0 1 0,0 0 0,-1-1 0,-1-2 54,0 0-1,1 0 0,-1-1 1,0 1-1,1-1 0,0 1 1,-1-5-1,-4-19 142,1-1-1,1 0 1,1-55-1,3 62-189,2 1 0,0-1-1,2 1 1,0 0 0,1 0-1,9-22 1,-11 35-86,0 0 1,1 0-1,0 0 0,0 0 1,1 1-1,-1 0 1,1 0-1,1 0 1,-1 1-1,1-1 1,11-7-1,2 2-675,0 0 0,39-14 0,-43 19 530,9-5-395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55.506"/>
    </inkml:context>
    <inkml:brush xml:id="br0">
      <inkml:brushProperty name="width" value="0.05" units="cm"/>
      <inkml:brushProperty name="height" value="0.05" units="cm"/>
    </inkml:brush>
  </inkml:definitions>
  <inkml:trace contextRef="#ctx0" brushRef="#br0">0 3922 14299,'46'-24'264,"0"-1"-1,49-38 1,-32 20-215,1720-1183 162,-1535 1054-185,104-73-13,496-380 1,-312 215-14,294-216 0,-411 324-102,-394 285 174,-11 8-25,-1 0 0,0 0 0,-1-2 0,0 1 0,-1-1 0,13-16 0,-23 26-45,-1-1 0,1 1 1,0-1-1,0 1 0,-1-1 0,1 1 0,-1-1 0,1 1 1,-1-1-1,1 0 0,-1 1 0,0-1 0,0 1 0,0-1 1,0 0-1,0 1 0,0-1 0,-1-2 0,-13-22 58</inkml:trace>
</inkml:ink>
</file>

<file path=ppt/ink/ink4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6.974"/>
    </inkml:context>
    <inkml:brush xml:id="br0">
      <inkml:brushProperty name="width" value="0.05" units="cm"/>
      <inkml:brushProperty name="height" value="0.05" units="cm"/>
    </inkml:brush>
  </inkml:definitions>
  <inkml:trace contextRef="#ctx0" brushRef="#br0">4 7 15739,'7'13'735,"0"1"0,-2-1 0,1 2 0,-2-1-1,0 0 1,4 29 0,-4-7 323,0 61-1,-8-42-394,-19 102 0,-1-3 20,24-153-674,-1 27 191,3-20-64,5-13 16,-1-5-115,0-1-1,-1 1 0,-1-1 1,1 0-1,2-14 1,4-11 14,26-76 53,-11 30-162,3 1 0,52-101 0,-76 173 6,1 0-1,-1 0 1,2 0 0,-1 0-1,1 1 1,1 0 0,12-10-1,-18 16 36,0 1 0,0-1 0,0 1-1,1 0 1,-1 0 0,0 0-1,0 0 1,1 0 0,-1 0-1,1 1 1,-1-1 0,1 1 0,-1 0-1,1-1 1,-1 1 0,1 0-1,-1 1 1,1-1 0,-1 0-1,1 1 1,-1-1 0,0 1-1,1 0 1,-1 0 0,0 0 0,1 0-1,-1 0 1,0 1 0,0-1-1,0 0 1,0 1 0,0 0-1,0-1 1,0 1 0,-1 0 0,1 0-1,2 4 1,-1-2 8,0 0 0,0 1 0,-1-1 0,1 0 0,-1 1-1,0 0 1,0 0 0,-1-1 0,1 1 0,-1 0 0,0 0 0,0 1 0,-1-1 0,1 0 0,-1 0 0,0 0-1,-1 0 1,1 0 0,-1 0 0,0 0 0,-1 0 0,1 0 0,-1 0 0,0 0 0,0-1 0,0 1 0,-6 7 0,4-5 12,0-1 1,-1 0 0,0 0 0,-1-1-1,1 1 1,-1-1 0,0 0 0,0-1-1,0 1 1,-1-1 0,0 0 0,0-1-1,0 0 1,0 0 0,0 0 0,0-1-1,-16 2 1,16-3-60,-1-1-1,0 0 1,1 0 0,-1 0-1,-9-3 1,14 2-79,0 1 1,0-1-1,-1 0 0,1-1 1,0 1-1,0 0 0,0-1 1,0 0-1,0 0 1,1 0-1,-1 0 0,0 0 1,1 0-1,-3-3 0,5 4 71,-1-1-1,0 1 0,1 0 0,-1-1 0,1 1 0,-1-1 0,1 1 0,0 0 1,-1-1-1,1 1 0,0-1 0,0 1 0,0-1 0,0 1 0,0-1 1,1 1-1,-1 0 0,0-1 0,1 1 0,-1-1 0,1 1 0,-1 0 0,1-1 1,0 1-1,-1 0 0,1 0 0,0-1 0,0 1 0,0 0 0,0 0 1,0 0-1,0 0 0,0 0 0,0 0 0,2 0 0,23-13-823</inkml:trace>
</inkml:ink>
</file>

<file path=ppt/ink/ink4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7.378"/>
    </inkml:context>
    <inkml:brush xml:id="br0">
      <inkml:brushProperty name="width" value="0.05" units="cm"/>
      <inkml:brushProperty name="height" value="0.05" units="cm"/>
    </inkml:brush>
  </inkml:definitions>
  <inkml:trace contextRef="#ctx0" brushRef="#br0">141 25 16996,'1'-1'125,"-1"0"1,1 0 0,0 0-1,-1 0 1,1 0 0,-1 0-1,0 0 1,1 0 0,-1-1-1,0 1 1,0 0 0,1 0-1,-1 0 1,0-1 0,0 1-1,-1-1 1,1 1-76,0 1-1,0 0 1,-1-1-1,1 1 1,0 0-1,0-1 1,-1 1-1,1 0 1,0 0-1,-1-1 1,1 1 0,-1 0-1,1 0 1,0 0-1,-1 0 1,1-1-1,0 1 1,-1 0-1,1 0 1,-1 0 0,1 0-1,-1 0 1,1 0-1,0 0 1,-1 0-1,1 0 1,-1 0-1,1 0 1,-1 1 0,-3-1 126,1 2 1,-1-1-1,0 0 1,1 1 0,0-1-1,-1 1 1,1 0 0,0 0-1,-3 3 1,-5 4 13,1 1 1,0 1 0,0-1-1,-12 20 1,18-23-165,-1 1 0,1 0 1,0-1-1,1 1 0,0 0 0,0 1 1,1-1-1,-3 15 0,5-21-16,-1 0-1,1 0 0,0 0 0,0 0 1,0 0-1,0 0 0,0 0 1,0 0-1,0 0 0,1 0 0,-1 0 1,1 0-1,0 0 0,-1 0 1,1 0-1,0-1 0,0 1 0,0 0 1,0 0-1,1-1 0,-1 1 0,0-1 1,1 1-1,-1-1 0,1 0 1,-1 1-1,1-1 0,-1 0 0,1 0 1,0 0-1,0 0 0,0-1 1,-1 1-1,1 0 0,0-1 0,0 1 1,0-1-1,0 0 0,2 1 0,3-1 26,0 0-1,-1 0 1,1-1-1,-1 0 0,1 0 1,-1 0-1,1-1 1,-1 0-1,0 0 0,11-6 1,-8 3 25,-1 0 0,0-1 1,0 0-1,0 0 0,-1-1 0,0 0 1,0-1-1,-1 1 0,0-1 0,0 0 0,-1-1 1,0 1-1,0-1 0,-1 0 0,0 0 1,-1-1-1,5-17 0,-9 12 56,1 15-114,0-1 0,0 1 0,0 0 0,0 0 0,-1 0 0,1 0 1,0 0-1,0 0 0,0 0 0,-1 0 0,1-1 0,0 1 0,0 0 0,0 0 0,-1 0 0,1 0 0,0 0 0,0 0 0,0 0 0,-1 0 0,1 0 0,0 0 0,0 0 0,0 0 0,-1 0 0,1 1 0,0-1 0,0 0 0,0 0 0,-1 0 0,1 0 0,0 0 0,0 0 0,0 0 0,-1 1 1,-1 0 1,0 1 0,1 0 0,-1-1 0,0 1 0,0 0 0,1 0-1,0 0 1,-3 5 0,-1 3-18,1 0-1,0 1 0,1 0 0,0 0 0,1 0 0,0 0 1,-1 16-1,3-25-53,0 1 0,0 1 0,0-1 0,0 0 0,0 0 0,0-1 0,1 1 1,0 0-1,0 0 0,-1 0 0,2 0 0,-1 0 0,0-1 0,0 1 0,1 0 0,0-1 1,-1 1-1,1-1 0,0 0 0,0 0 0,0 1 0,1-1 0,-1-1 0,0 1 0,1 0 1,-1 0-1,1-1 0,0 0 0,0 1 0,-1-1 0,1 0 0,4 1 0,2-1-59,-1 0 1,0-1-1,1 0 0,-1 0 0,1-1 0,10-2 0,22-6-454</inkml:trace>
</inkml:ink>
</file>

<file path=ppt/ink/ink4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8.065"/>
    </inkml:context>
    <inkml:brush xml:id="br0">
      <inkml:brushProperty name="width" value="0.05" units="cm"/>
      <inkml:brushProperty name="height" value="0.05" units="cm"/>
    </inkml:brush>
  </inkml:definitions>
  <inkml:trace contextRef="#ctx0" brushRef="#br0">173 61 16460,'-10'18'553,"1"0"0,1 1 1,0 0-1,1 0 1,2 0-1,-5 21 0,3 2 638,-4 78 1,11-86-927,1-1 0,2 1 0,2 0 0,12 48 0,-17-81-275,1 0 1,-1 1-1,0-1 0,1 0 1,-1 0-1,0 0 0,0 1 0,0-1 1,0 0-1,0 0 0,0 1 0,0-1 1,-1 2-1,1-3 2,0 0 0,-1 0-1,1 0 1,-1 0 0,1 0 0,0 0-1,-1 0 1,1 0 0,0 0 0,-1 0 0,1 0-1,0 0 1,-1 0 0,1 0 0,0-1-1,-1 1 1,1 0 0,0 0 0,-1 0 0,1-1-1,0 1 1,0 0 0,-1 0 0,1-1 0,0 1-1,0 0 1,0 0 0,-1-1 0,1 1-1,-27-36-545,23 29 436,-20-27-743,-32-59-1,55 92 860,1 0 0,-1 0 1,1 1-1,-1-1 0,1 0 0,0 0 0,0 0 0,-1 0 0,1 0 0,0 0 0,0 0 0,0 0 0,0 0 1,0 0-1,0 0 0,0 1 0,0-3 0,1 3 14,-1 0 0,0-1 0,1 1 0,-1-1 0,0 1 0,1-1 0,-1 1 0,1 0 1,-1-1-1,1 1 0,-1 0 0,1-1 0,-1 1 0,1 0 0,-1 0 0,1-1 0,-1 1 0,1 0 0,-1 0 0,1 0 0,0 0 0,5 0 145,0 0 0,0 0 0,1 0 0,9 3 0,3 0 42,-4-2-195,0-2 0,0 1-1,0-2 1,0 0 0,0-1 0,0 0-1,-1-1 1,1-1 0,-1 0-1,23-13 1,-26 12-291,-1-1 0,1 0-1,-1-1 1,0 0 0,-1-1 0,0 0-1,-1 0 1,0-1 0,0 0-1,-1 0 1,0-1 0,0 0 0,5-14-1,6-25-1047,-2-1 0,16-84 0,-74 405 7512,38-213-5290,1 0-1,10 105 1,-1-136-674,-4-18-35,-2-13 187,-8-24-251,-1 0 0,-1 1 1,-2 0-1,0 1 0,-2 0 0,-18-26 0,31 51-113,-1 0 0,1 1 0,-1-1 1,1 0-1,-1 1 0,1-1 0,-1 1 0,0 0 0,0-1 0,0 1 0,0 0 1,0 0-1,0 0 0,0 0 0,0 1 0,-4-2 0,6 2-1,-1 0 0,1 0 1,-1 0-1,1 0 0,0 0 0,-1 0 0,1 0 0,0 1 0,-1-1 0,1 0 0,-1 0 0,1 0 0,0 0 0,-1 0 1,1 1-1,0-1 0,-1 0 0,1 0 0,0 1 0,0-1 0,-1 0 0,1 0 0,0 1 0,0-1 0,-1 0 1,1 1-1,0-1 0,0 0 0,0 1 0,-1-1 0,1 1 0,0 1 1,0 0-1,0 0 1,0-1-1,0 1 1,0 0-1,1 0 1,-1-1-1,1 1 1,-1 0-1,1-1 0,1 4 1,0-1 7,0 0-1,1-1 1,-1 0 0,1 1-1,0-1 1,-1 0 0,2 0 0,-1 0-1,0-1 1,1 1 0,-1-1-1,1 0 1,-1 0 0,1 0-1,0 0 1,0-1 0,6 2 0,8 2-103,1-1 1,28 3 0,-45-6 65,4-1-82,33 2-254,-37-2 353,0 0 0,0 0-1,0 0 1,0-1 0,0 1 0,-1-1-1,1 0 1,0 1 0,0-1 0,-1 0-1,1 0 1,0 0 0,-1 0 0,1 0-1,-1 0 1,1-1 0,1-1-1,8-21-192</inkml:trace>
</inkml:ink>
</file>

<file path=ppt/ink/ink4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0:59.397"/>
    </inkml:context>
    <inkml:brush xml:id="br0">
      <inkml:brushProperty name="width" value="0.05" units="cm"/>
      <inkml:brushProperty name="height" value="0.05" units="cm"/>
    </inkml:brush>
  </inkml:definitions>
  <inkml:trace contextRef="#ctx0" brushRef="#br0">0 308 15699,'4'2'247,"-1"-1"0,1 0 0,-1 0 0,1-1 0,-1 1 0,1-1 0,-1 0-1,1 1 1,0-2 0,-1 1 0,1 0 0,0-1 0,-1 0 0,1 1 0,-1-1 0,1-1 0,-1 1-1,0 0 1,5-4 0,7-3 568,0 0 0,23-18 0,-24 14-431,0 0-1,0 0 1,-1-1-1,-1-1 0,18-26 1,-25 34-319,-1 0 0,-1 0 0,1-1 0,-1 1 0,0-1 0,-1 0 0,1 1 0,-2-1 0,1 0 0,-1-1 0,0 1 0,0 0 0,0 0 1,-1 0-1,-1-1 0,1 1 0,-3-11 0,3 17-59,0 0 1,-1 0 0,1-1 0,-1 1-1,1 0 1,-1 0 0,1 0 0,-1 0-1,1 0 1,-1 0 0,0 0-1,0 0 1,1 0 0,-1 1 0,0-1-1,0 0 1,0 0 0,0 1 0,0-1-1,0 0 1,0 1 0,0-1 0,0 1-1,-1-1 1,1 1 0,0 0-1,0 0 1,0-1 0,0 1 0,-1 0-1,1 0 1,0 0 0,0 0 0,0 0-1,-1 1 1,1-1 0,-2 1 0,-2 0 3,0 1 0,0 0 0,1 0 0,-1 0 0,1 1 1,-1-1-1,-6 7 0,-2 2-10,1 1-1,0 1 1,1 0-1,0 1 1,1 0-1,1 0 1,0 1 0,1 0-1,1 1 1,0-1-1,-8 31 1,14-42-1,0 0 0,0 0 0,0 0 0,1 0 1,0 0-1,0 0 0,0 0 0,0 0 0,1 0 1,-1 0-1,1 0 0,0 0 0,0 0 0,3 5 1,-3-6-2,1-1 1,0 0 0,-1 1 0,1-1 0,0 0 0,0 0 0,0 0 0,1-1 0,-1 1 0,0 0 0,1-1 0,-1 0-1,1 1 1,0-1 0,-1 0 0,1 0 0,0-1 0,-1 1 0,1-1 0,0 1 0,4-1 0,20 0-23,-1 0 0,-1-2 1,1-2-1,0 0 0,35-11 1,-25 6-49,61-7 0,-92 16 61,0-1-1,0 1 1,0 0-1,0 1 1,-1-1-1,1 1 0,0 0 1,-1 0-1,1 1 1,0-1-1,-1 1 1,6 3-1,-7-3 7,0 0 1,-1 0-1,1 0 1,-1 0-1,0 1 0,0-1 1,0 1-1,0-1 0,0 1 1,0 0-1,-1 0 0,0 0 1,1 0-1,-1 0 0,0 0 1,0 0-1,-1 0 0,2 6 1,1 57 300,6-255 2186,-9 185-2483,0 1 0,0 0 0,1 0 0,-1 0 1,1 0-1,0-1 0,-1 1 0,1 0 0,1 0 1,-1 0-1,0 0 0,3-3 0,-2 5-7,0-1 0,0 0 0,1 0-1,-1 1 1,1 0 0,-1-1 0,1 1 0,-1 0-1,1 0 1,-1 0 0,1 1 0,0-1 0,0 1-1,3-1 1,82-16-157,-54 9 70,0 1 0,1 2 0,48 0 0,-79 4 82,0 2 0,0-1 0,0 0 0,0 1 0,0-1 0,0 1 0,0 0 0,0 1-1,0-1 1,0 1 0,-1-1 0,1 1 0,0 0 0,-1 1 0,0-1 0,1 1 0,-1-1 0,0 1 0,-1 0 0,1 0 0,0 0 0,-1 0 0,1 1 0,-1-1 0,0 1 0,0-1 0,-1 1 0,1 0 0,-1 0 0,0 0 0,0 0 0,0 0 0,0 0 0,0 5 0,0 3-1,-1 1 1,-1-1 0,1 1 0,-4 13 0,0 4 28,4-29-12,0-1 0,0 1 0,0-1 0,-1 1 0,1-1 0,0 1 0,0-1 0,0 1 0,0-1 0,0 1 0,0-1 0,0 1 0,0-1 0,0 1 0,0-1 0,0 1 0,0 0 0,1-1 0,-1 1 0,0-1-1,0 0 1,0 1 0,1-1 0,-1 1 0,0-1 0,1 1 0,-1-1 0,0 1 0,1-1 0,-1 0 0,0 1 0,1-1 0,-1 0 0,1 0 0,-1 1 0,1-1 0,-1 0 0,1 0 0,-1 1 0,1-1 0,-1 0 0,1 0 0,-1 0 0,1 0 0,-1 0 0,1 0 0,-1 0 0,1 0 0,-1 0 0,1 0 0,-1 0 0,1 0 0,-1 0 0,1 0 0,-1-1 0,1 1 0,-1 0 0,1 0 0,-1-1 0,2 1-1,32-22 95,-30 18-88,25-17 31,65-47 24,-81 61-89,-1-1 0,1 2 0,1 0 0,-1 0 0,25-6 0,-37 12 20,0 0 0,0-1-1,0 1 1,1 0 0,-1 0-1,0 0 1,0 0 0,0 0-1,0 0 1,0 0 0,1 0-1,-1 1 1,0-1-1,0 0 1,0 1 0,0-1-1,0 0 1,0 1 0,0-1-1,0 1 1,0 0 0,0-1-1,0 1 1,1 1 0,-1 0-4,0 0 0,0-1 1,0 1-1,0 0 0,-1 0 0,1 0 1,-1 0-1,1 0 0,-1 0 1,0 0-1,1 0 0,-1 4 1,-1 3-16,0 1 0,0-1 0,-1 1 1,-5 14-1,7-23 14,-22 60 169,19-56-376,1 0 1,-1 0 0,0 0-1,0 0 1,0 0-1,-1 0 1,1-1-1,-9 8 1,6-9-503,5-2 232</inkml:trace>
</inkml:ink>
</file>

<file path=ppt/ink/ink4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2.442"/>
    </inkml:context>
    <inkml:brush xml:id="br0">
      <inkml:brushProperty name="width" value="0.05" units="cm"/>
      <inkml:brushProperty name="height" value="0.05" units="cm"/>
    </inkml:brush>
  </inkml:definitions>
  <inkml:trace contextRef="#ctx0" brushRef="#br0">0 85 12243,'7'-18'2498,"0"-1"1,16-28 0,-23 64 1400,-5 16-3173,-7 32-266,-6 104 0,18-166-469,0 3-12,0 0 0,0 0 0,1 0 0,1 7 0,-2-12 15,0 1 0,0-1 0,0 0 0,1 0 0,-1 0 0,0 0 0,1 0 0,-1-1 0,1 1 0,-1 0 0,1 0 1,0 0-1,-1 0 0,1 0 0,0-1 0,-1 1 0,1 0 0,0-1 0,0 1 0,0 0 0,0-1 0,0 1 0,0-1 0,0 1 0,0-1 0,0 0 0,0 1 0,0-1 0,0 0 0,0 0 0,0 0 0,2 0 0,1 0-10,0-1-1,-1 0 0,1 0 1,0 0-1,0-1 0,0 1 1,-1-1-1,1 0 1,-1 0-1,1 0 0,-1 0 1,4-4-1,39-39-123,-31 29 115,10-11 15,-17 17 5,1-1-1,1 2 1,0-1-1,1 1 1,-1 1-1,19-11 1,-28 18 1,0 1 0,0-1 0,0 1 0,0-1 0,0 1 0,1 0 0,-1-1 0,0 1 0,0 0 0,1 0 0,-1 0 0,0 0 0,0 0-1,1 0 1,-1 0 0,0 0 0,0 1 0,0-1 0,1 0 0,-1 1 0,0-1 0,0 1 0,0-1 0,0 1 0,0 0 0,0-1 0,0 1 0,0 0 0,0 0 0,0 0 0,0 0 0,0 0 0,-1 0 0,1 0 0,0 0 0,-1 0 0,2 2 0,1 5-16,0 0 0,0-1 0,-1 2 0,3 13 0,-1-4-14,-4-15 31,1 1 0,0-1 0,1 0-1,-1 0 1,0 0 0,1 1 0,0-1 0,0-1-1,4 6 1,-5-7 5,0 0-1,0 0 0,1 0 1,-1 0-1,0 0 1,1-1-1,-1 1 1,1-1-1,-1 1 1,1-1-1,-1 1 0,1-1 1,-1 0-1,1 0 1,-1 1-1,1-1 1,-1 0-1,1-1 1,-1 1-1,1 0 0,-1 0 1,1-1-1,-1 1 1,3-2-1,7-2 12,-1-2 1,1 1-1,-1-1 0,-1-1 0,1 0 0,-1 0 1,14-16-1,30-21 18,-48 40-33,0 1 0,0 0 1,0 0-1,1 1 0,-1-1 0,1 1 0,0 1 1,0-1-1,6 0 0,-9 1-1,-1 1 0,1 0 1,-1 1-1,1-1 0,-1 0 0,1 1 0,-1-1 1,1 1-1,-1 0 0,0-1 0,1 1 0,-1 0 1,0 1-1,0-1 0,0 0 0,0 1 0,0-1 1,0 1-1,0 0 0,0-1 0,0 1 0,-1 0 1,1 0-1,-1 0 0,1 0 0,-1 1 0,0-1 1,0 0-1,0 0 0,0 1 0,0-1 1,0 4-1,2 6-113,0 1 1,-1-1-1,0 0 0,-1 1 1,0 13-1,-4-29-928,-1-11 949,3-17-203</inkml:trace>
</inkml:ink>
</file>

<file path=ppt/ink/ink4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2.845"/>
    </inkml:context>
    <inkml:brush xml:id="br0">
      <inkml:brushProperty name="width" value="0.05" units="cm"/>
      <inkml:brushProperty name="height" value="0.05" units="cm"/>
    </inkml:brush>
  </inkml:definitions>
  <inkml:trace contextRef="#ctx0" brushRef="#br0">17 18 22509,'-11'-8'1704,"7"6"-1352,2-1-272,4-1 400,7 4-392,3 3-120,-7 0-176</inkml:trace>
</inkml:ink>
</file>

<file path=ppt/ink/ink4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4.006"/>
    </inkml:context>
    <inkml:brush xml:id="br0">
      <inkml:brushProperty name="width" value="0.05" units="cm"/>
      <inkml:brushProperty name="height" value="0.05" units="cm"/>
    </inkml:brush>
  </inkml:definitions>
  <inkml:trace contextRef="#ctx0" brushRef="#br0">18 84 16828,'2'5'122,"-1"1"0,1-1 1,-1 1-1,-1-1 0,1 1 0,-1 0 1,0 0-1,0-1 0,0 1 1,-1 0-1,-1 7 0,-1 9 38,1 8 34,-8 187 503,10-158-163,13 99 0,-13-156-475,0 0 1,0 0 0,1-1 0,-1 1-1,0 0 1,1 0 0,0 0 0,-1-1-1,1 1 1,0 0 0,0 0 0,0-1-1,0 1 1,0-1 0,0 1-1,1-1 1,1 2 0,-3-3-30,0 0-1,1 0 1,-1 0 0,0 0 0,1 0-1,-1 0 1,0 0 0,1 1-1,-1-1 1,1-1 0,-1 1 0,0 0-1,1 0 1,-1 0 0,0 0-1,1 0 1,-1 0 0,0 0 0,1 0-1,-1-1 1,0 1 0,1 0-1,-1 0 1,0 0 0,1-1 0,-1 1-1,0 0 1,1-1 0,8-19 521,-5 3-298,0 0 1,-2-1-1,0 1 0,-1-1 0,-2-26 0,-14-88 143,13 117-415,0 1 0,-1-1 0,0 1 0,-2 0 0,1 0 0,-14-26 0,9 31-47,5 12-35,4 21-108,1-17 187,1-1-1,0 1 1,0 0 0,0-1 0,1 0-1,-1 0 1,2 0 0,-1 0 0,1 0-1,0 0 1,0-1 0,0 0 0,1 0 0,0 0-1,0 0 1,0-1 0,0 0 0,1 0-1,-1 0 1,1-1 0,0 0 0,1 0-1,-1 0 1,0-1 0,1 0 0,-1 0-1,1-1 1,0 0 0,-1 0 0,1 0-1,0-1 1,0 0 0,7-1 0,-1-2 34,0 0 1,-1 0-1,1-2 0,-1 1 1,0-2-1,0 1 1,-1-2-1,0 0 1,0 0-1,0-1 1,-1 0-1,0 0 0,-1-2 1,13-14-1,-7 7 50,-2-1-1,0-1 1,-2 0-1,0 0 1,-1-1-1,0-1 1,10-36 0,-16 44-4,-1-1 1,3-26 0,-5 37-51,-1 0-1,0 0 1,-1 0 0,1 0-1,0-1 1,-1 1-1,0 0 1,-1-5 0,1 7-7,1 0 0,-1 0 0,1 0 0,-1 1 1,1-1-1,-1 0 0,0 0 0,0 0 0,1 0 0,-1 1 1,0-1-1,0 0 0,0 1 0,0-1 0,0 1 1,0-1-1,0 1 0,0-1 0,0 1 0,0 0 0,0 0 1,0-1-1,0 1 0,-2 0 0,1 0-3,-1 0-1,0 1 1,0-1 0,0 1-1,0-1 1,0 1-1,1 0 1,-1 0 0,0 0-1,1 1 1,-1-1-1,1 1 1,-1-1-1,1 1 1,0 0 0,-4 3-1,-3 5-8,0-1 0,-10 16 0,0 3-9,1 0 1,-22 47 0,33-60 13,1 1 0,0 0 1,1 1-1,1-1 1,0 1-1,-2 32 0,6-45 5,0 0 0,0 0-1,0 1 1,1-1 0,-1 0-1,1 0 1,0 0 0,0 0 0,1 1-1,3 5 1,-4-7 1,1-1-1,-1 0 1,1 0-1,0 0 1,-1-1-1,1 1 1,0 0-1,0-1 1,0 1-1,1-1 1,-1 1-1,0-1 1,1 0-1,-1 0 1,0 0-1,1 0 1,-1-1-1,1 1 1,3 0-1,6-1-12,0 0-1,0-1 1,0 0 0,0-1-1,0 0 1,0-1-1,0 0 1,-1-1 0,15-6-1,-15 5-10,0 1 1,0 0-1,1 0 1,0 1-1,0 1 0,0 0 1,0 1-1,22 0 0,-32 2 17,1-1 0,-1 1 1,0-1-1,0 1 0,0 0 0,0 0 0,0 0 0,0 0 0,0 0 0,0 1 0,0-1 0,-1 1 0,1-1 0,-1 1 0,1-1 0,-1 1 0,1 0 0,-1 0 0,0 0 0,0 0 0,0 0 0,0 0 0,0 0 0,0 0 0,-1 0 0,1 0 0,0 0 0,-1 1 0,0 2 0,2 8-16,-2-1-1,1 1 1,-4 24 0,2-27 9,-4 31 28,1-10-34,3-24-488,3-9-567,12-46 453,-4 14 231</inkml:trace>
</inkml:ink>
</file>

<file path=ppt/ink/ink4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4.445"/>
    </inkml:context>
    <inkml:brush xml:id="br0">
      <inkml:brushProperty name="width" value="0.05" units="cm"/>
      <inkml:brushProperty name="height" value="0.05" units="cm"/>
    </inkml:brush>
  </inkml:definitions>
  <inkml:trace contextRef="#ctx0" brushRef="#br0">1 203 13195,'3'4'241,"0"-1"1,1 1 0,0-1-1,-1 0 1,1 0-1,0 0 1,1-1 0,-1 0-1,0 0 1,1 0-1,0 0 1,-1 0-1,1-1 1,0 0 0,0 0-1,-1 0 1,9 0-1,-6-2 44,0 0 0,1 0 0,-1 0 0,0-1 0,0 0-1,0 0 1,0-1 0,0 0 0,0 0 0,10-7 0,-5 2-59,0-1 0,-1 0 1,0 0-1,-1-1 0,0-1 1,-1 0-1,0 0 1,0 0-1,-2-1 0,1-1 1,9-21-1,-15 30-185,-1-1 0,1 0 0,-1 0 0,0 0 0,0 0 1,0-10-1,-1 14-35,0 0 0,0 0 1,0 0-1,-1 0 1,1 1-1,0-1 0,0 0 1,-1 0-1,1 0 1,0 0-1,-1 1 0,1-1 1,-1 0-1,1 0 0,-1 1 1,1-1-1,-1 0 1,1 1-1,-1-1 0,0 0 1,0 1-1,1-1 1,-1 1-1,0-1 0,0 1 1,1 0-1,-1-1 1,0 1-1,0 0 0,0-1 1,0 1-1,1 0 1,-1 0-1,0 0 0,0 0 1,0 0-1,0 0 1,0 0-1,0 0 0,0 0 1,1 0-1,-1 1 1,0-1-1,0 0 0,0 1 1,-1 0-1,-5 1 12,-1 1 1,1 1-1,0 0 0,1-1 0,-1 2 0,0-1 1,1 1-1,0 0 0,0 1 0,1-1 0,-9 12 1,1-1-13,1 1 0,1 0 1,-13 26-1,20-34-31,1-1 0,-1 1 0,1-1 0,1 1 0,0 0 0,0 0 1,1 0-1,0 0 0,0 0 0,1 0 0,2 17 0,-1-22-34,0 0 1,0 0-1,0-1 1,0 1-1,0 0 1,1-1-1,0 1 1,0-1-1,0 0 1,0 0-1,0 1 0,1-1 1,-1-1-1,1 1 1,0 0-1,0-1 1,0 1-1,0-1 1,0 0-1,1 0 1,-1 0-1,1 0 1,-1-1-1,1 0 1,0 1-1,-1-1 1,1 0-1,0-1 1,7 1-1,-5 0 4,-1-1 0,0 0 0,1 0 0,-1 0 1,11-3-1,32-15-381</inkml:trace>
</inkml:ink>
</file>

<file path=ppt/ink/ink4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4.928"/>
    </inkml:context>
    <inkml:brush xml:id="br0">
      <inkml:brushProperty name="width" value="0.05" units="cm"/>
      <inkml:brushProperty name="height" value="0.05" units="cm"/>
    </inkml:brush>
  </inkml:definitions>
  <inkml:trace contextRef="#ctx0" brushRef="#br0">333 17 18620,'0'0'91,"-1"-1"0,1 0 0,0 0 0,0 1 0,-1-1 0,1 0 0,0 1 0,-1-1-1,1 0 1,-1 1 0,1-1 0,-1 1 0,1-1 0,-1 1 0,1-1 0,-1 1 0,1-1 0,-1 1 0,0 0 0,1-1 0,-1 1 0,0 0 0,1-1 0,-1 1 0,0 0 0,0 0-1,1 0 1,-1-1 0,-1 1 0,-24-2 690,24 2-536,-14 0-146,-1 2 0,1 0 0,0 0 1,1 2-1,-1 0 0,0 1 0,1 0 0,0 1 0,0 1 0,1 0 0,0 1 0,0 1 0,1 0 1,0 1-1,-17 16 0,27-22-109,-1 0 1,1 0 0,0 1 0,0-1-1,0 1 1,0 0 0,1 0-1,0 0 1,-3 7 0,5-9 3,-1-1 1,1 1 0,0-1 0,-1 1 0,1-1-1,0 0 1,1 1 0,-1-1 0,0 1-1,1-1 1,-1 1 0,1-1 0,0 0-1,0 1 1,0-1 0,0 0 0,0 0-1,0 0 1,1 1 0,-1-1 0,1-1 0,-1 1-1,3 2 1,2 1-9,1 0 0,-1 0 0,1-1-1,0 0 1,0 0 0,0-1 0,15 5 0,60 14-84,-52-15 65,6 1 3,-14-4-8,-1 1 0,1 1-1,-1 1 1,0 1-1,26 14 1,-45-21 35,0 0 0,0 0 0,0 0 1,0 1-1,0-1 0,0 1 0,0-1 0,-1 1 0,1 0 0,-1-1 1,1 1-1,-1 0 0,1 0 0,-1 0 0,0 0 0,0 0 0,0 1 1,0-1-1,0 0 0,-1 0 0,1 1 0,-1-1 0,1 0 0,-1 1 1,0-1-1,0 0 0,0 1 0,0-1 0,-1 4 0,0-3 28,-1 1-1,0-1 1,1 0-1,-1 0 1,-1 1-1,1-1 1,0 0-1,-1-1 1,1 1-1,-1 0 0,0-1 1,0 1-1,0-1 1,0 0-1,0 0 1,0 0-1,-7 2 1,-3 1 104,-1 0-1,0-1 1,0-1 0,0 0 0,0-1 0,-15 0-1,5-1 7,0-1 0,-45-7-1,63 6-231,0 0 0,1-1 0,-1 1 0,0-1 1,1-1-1,-8-3 0,12 6 84,1 0 1,-1-1 0,0 1 0,0-1-1,1 0 1,-1 1 0,0-1 0,1 0 0,-1 1-1,1-1 1,-1 0 0,1 1 0,-1-1-1,1 0 1,0 0 0,-1 0 0,1 0 0,0 1-1,-1-3 1,1 2 3,0 0-1,1 0 0,-1-1 1,0 1-1,1 0 1,-1 0-1,1 0 1,-1 0-1,1 0 0,0 0 1,-1 0-1,1 0 1,0 0-1,0 1 1,-1-1-1,1 0 0,0 0 1,0 0-1,0 1 1,1-1-1,18-13-302</inkml:trace>
</inkml:ink>
</file>

<file path=ppt/ink/ink4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5.396"/>
    </inkml:context>
    <inkml:brush xml:id="br0">
      <inkml:brushProperty name="width" value="0.05" units="cm"/>
      <inkml:brushProperty name="height" value="0.05" units="cm"/>
    </inkml:brush>
  </inkml:definitions>
  <inkml:trace contextRef="#ctx0" brushRef="#br0">65 141 16468,'0'0'42,"0"0"0,0 0 0,0 1 0,0-1 0,0 0 1,0 0-1,0 0 0,0 0 0,0 0 0,0 1 1,0-1-1,-1 0 0,1 0 0,0 0 0,0 0 1,0 0-1,0 1 0,0-1 0,0 0 0,0 0 1,0 0-1,0 0 0,0 1 0,1-1 0,-1 0 1,0 0-1,0 0 0,0 0 0,0 0 0,0 1 0,0-1 1,0 0-1,0 0 0,0 0 0,0 0 0,1 0 1,-1 0-1,0 0 0,0 1 0,0-1 0,0 0 1,0 0-1,0 0 0,1 0 0,-1 0 0,0 0 1,0 0-1,0 0 0,0 0 0,1 0 0,-1 0 1,0 0-1,0 0 0,0 0 0,0 0 0,0 0 0,1 0 1,-1 0-1,0 0 0,12 1 536,-11-1-489,11 0 83,0-1 1,0 0-1,0-1 1,0 0 0,0-1-1,-1 0 1,1-1-1,-1-1 1,0 0 0,0 0-1,0-1 1,-1 0 0,0-1-1,0 0 1,14-13-1,-23 18-138,1 1-1,0-1 1,-1 0-1,1 1 1,-1-1-1,0 0 1,1 0-1,-1 0 1,0 0-1,0 0 1,0 0-1,-1 0 1,1-1-1,0 1 1,-1 0-1,0 0 1,1-1-1,-1 1 1,0 0-1,0 0 1,-1-5-1,1 6-11,-1-1 1,0 1-1,0 0 0,1-1 0,-1 1 1,0 0-1,-1 0 0,1 0 0,0-1 0,0 1 1,0 0-1,-1 0 0,1 1 0,0-1 1,-1 0-1,1 0 0,-1 1 0,1-1 0,-1 1 1,1-1-1,-1 1 0,1 0 0,-1-1 1,0 1-1,1 0 0,-1 0 0,1 0 0,-1 0 1,0 1-1,-2 0 0,-4 0 7,0 1 0,0 0 0,1 0 0,-1 1 0,1 0 0,-1 0 0,1 1 0,0 0 0,0 0 0,1 1 0,-1 0 0,-9 10 0,0 1-25,1 0 0,0 1 0,-17 26 1,21-25-1,0 0 1,2 0-1,-8 21 1,13-29-8,0 0 1,1 0-1,0 1 0,1 0 1,1-1-1,-1 1 0,1 17 1,1-25-32,1 0 0,-1 0 0,0-1 0,1 1 0,0 0 0,0-1 0,-1 1-1,1 0 1,1-1 0,-1 1 0,0-1 0,1 0 0,-1 1 0,1-1 0,0 0 0,0 0 0,-1 0 0,1 0 0,1 0 0,-1-1 0,0 1 0,0-1 0,1 1 0,-1-1 0,1 0 0,-1 0 0,1 0 0,-1 0-1,1 0 1,0 0 0,-1-1 0,1 1 0,4-1 0,4 1-139,-1-1 0,1-1-1,0 1 1,0-2-1,0 1 1,0-2 0,11-3-1,37-16-248,5-13-131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27:55.935"/>
    </inkml:context>
    <inkml:brush xml:id="br0">
      <inkml:brushProperty name="width" value="0.05" units="cm"/>
      <inkml:brushProperty name="height" value="0.05" units="cm"/>
    </inkml:brush>
  </inkml:definitions>
  <inkml:trace contextRef="#ctx0" brushRef="#br0">77 1 13899,'-7'2'114,"0"1"0,0 0-1,1 1 1,-1-1 0,1 1 0,-8 6-1,12-8-106,0 0-1,0 1 1,0-1-1,0 0 1,1 1-1,-1-1 1,0 1-1,1 0 1,0-1-1,0 1 1,0 0-1,0 0 0,0 0 1,0 0-1,1 0 1,0 0-1,-1 0 1,1 0-1,0 0 1,1 3-1,1 8 6,0-1 1,1 1-1,0-1 0,2 0 1,-1 0-1,1-1 0,1 1 0,8 11 1,66 95 68,-70-106-79,390 497-84,17-12-59,-12-15 91,339 365 1189,-609-710-797,6-5 0,6-7 0,229 152-1,-184-164-105,-2-24-78,-190-90-158</inkml:trace>
</inkml:ink>
</file>

<file path=ppt/ink/ink4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5.843"/>
    </inkml:context>
    <inkml:brush xml:id="br0">
      <inkml:brushProperty name="width" value="0.05" units="cm"/>
      <inkml:brushProperty name="height" value="0.05" units="cm"/>
    </inkml:brush>
  </inkml:definitions>
  <inkml:trace contextRef="#ctx0" brushRef="#br0">254 1 18348,'-12'0'321,"1"2"0,0-1 0,0 1 1,0 1-1,1 0 0,-1 1 0,1 0 0,-1 1 1,1-1-1,1 2 0,-18 12 0,16-10-187,1 0 0,0 1-1,0 0 1,1 0 0,0 1 0,0 1-1,1 0 1,1 0 0,-10 19 0,15-27-127,1 1 0,-1-1 0,1 1 0,0-1 1,0 1-1,1 0 0,-1 0 0,1-1 0,0 1 0,0 0 1,0 0-1,1 4 0,-1-6-7,0-1 0,1 1 0,0-1 0,-1 1 0,1-1 0,0 1 0,0-1 0,0 1 0,0-1 0,0 1 0,0-1 1,0 0-1,0 0 0,1 1 0,-1-1 0,0 0 0,1 0 0,-1-1 0,1 1 0,-1 0 0,1 0 0,-1-1 0,1 1 0,0-1 0,-1 1 0,1-1 0,0 0 0,1 1 0,5-1 6,0 0 0,0 0 0,0-1 0,-1 0-1,1 0 1,0-1 0,-1 1 0,1-2 0,-1 1-1,0-1 1,0-1 0,0 1 0,0-1 0,0 0 0,-1-1-1,8-5 1,1-3 64,0-1 1,0 0-1,-1-1 0,-1-1 0,11-17 0,-18 24-3,0 0 0,-1-1 0,0 0-1,0 0 1,3-11 0,-15 42 132,-3 9-185,-11 54-1,19-74 56,0 5-332,0 0 0,1 31-1,1-43 240,0 0-1,0-1 0,0 1 0,0 0 1,1-1-1,-1 1 0,1-1 0,0 1 1,0-1-1,0 1 0,0-1 0,0 0 1,0 1-1,1-1 0,-1 0 0,1 0 1,-1 0-1,1 0 0,0 0 0,0 0 1,0 0-1,0-1 0,0 1 0,1-1 1,1 2-1,-2-3 17,-1 0-1,1 1 1,0-1 0,-1 0-1,1 0 1,0 0-1,-1 0 1,1-1 0,-1 1-1,1 0 1,-1-1 0,1 1-1,-1-1 1,1 1-1,-1-1 1,1 0 0,-1 0-1,1 0 1,-1 0 0,0 0-1,0 0 1,0 0-1,1 0 1,1-2 0,19-24-259</inkml:trace>
</inkml:ink>
</file>

<file path=ppt/ink/ink4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6.251"/>
    </inkml:context>
    <inkml:brush xml:id="br0">
      <inkml:brushProperty name="width" value="0.05" units="cm"/>
      <inkml:brushProperty name="height" value="0.05" units="cm"/>
    </inkml:brush>
  </inkml:definitions>
  <inkml:trace contextRef="#ctx0" brushRef="#br0">234 0 17676,'-76'35'4436,"-8"4"-2238,76-35-2162,0 1 1,1 0 0,-1 1 0,1 0 0,0 0 0,1 0 0,-10 12 0,15-17-44,1 0 0,-1 1 0,0-1-1,0 0 1,1 0 0,-1 0 0,1 1-1,0-1 1,-1 0 0,1 0 0,0 1 0,-1-1-1,1 0 1,0 1 0,0-1 0,0 0-1,0 1 1,1-1 0,-1 0 0,0 1-1,0-1 1,1 0 0,-1 1 0,1-1 0,-1 0-1,1 0 1,0 0 0,-1 0 0,1 1-1,0-1 1,0 0 0,0 0 0,0 0-1,0-1 1,0 1 0,0 0 0,1 1 0,6 3-63,0 1 1,0-1 0,0-1-1,11 5 1,-9-5-7,58 25-376,-48-22 230,1 1-1,-2 1 1,1 1-1,-1 0 0,26 21 1,-43-30 205,0 0 0,-1 1 0,1-1 0,-1 1 0,1-1 0,-1 1 0,0-1 0,0 1 0,1 0 0,-1 0 1,0 0-1,-1 0 0,1 0 0,0 0 0,-1 0 0,1 0 0,0 4 0,-1-5 22,0 1 0,-1 0 1,1 0-1,-1-1 0,1 1 0,-1 0 1,1 0-1,-1-1 0,0 1 0,0-1 1,0 1-1,0-1 0,0 1 0,0-1 0,0 1 1,-3 1-1,-4 3 111,0 0 0,0 0 0,-1-1 0,0 0 0,-18 7 0,3-2 97,0-2 0,0 0 0,-1-1 0,0-2 0,-32 4-1,56-9-257,0 0 0,0 0 0,0 1 0,0-1-1,0 0 1,0 0 0,0 0 0,0 0-1,0 0 1,0-1 0,-1 1 0,1 0-1,0 0 1,0-1 0,0 1 0,0-1 0,0 1-1,0-1 1,0 1 0,1-1 0,-1 1-1,0-1 1,0 0 0,0 0 0,0 0-1,1-1 12,0 1-1,0 0 0,0-1 0,0 1 0,0 0 0,1 0 0,-1-1 0,0 1 0,1 0 0,-1 0 0,1 0 0,0 0 1,-1 0-1,1-1 0,0 1 0,0 0 0,-1 0 0,1 1 0,0-1 0,0 0 0,0 0 0,1-1 0,23-19-427</inkml:trace>
</inkml:ink>
</file>

<file path=ppt/ink/ink4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6.664"/>
    </inkml:context>
    <inkml:brush xml:id="br0">
      <inkml:brushProperty name="width" value="0.05" units="cm"/>
      <inkml:brushProperty name="height" value="0.05" units="cm"/>
    </inkml:brush>
  </inkml:definitions>
  <inkml:trace contextRef="#ctx0" brushRef="#br0">143 0 18028,'-5'9'472,"0"0"1,0-1-1,0 0 1,-1 0-1,-8 8 1,-10 15 483,11-14-598,2 0 0,0 1 0,1 0 0,1 0 0,-13 38-1,22-55-342,-1 1 0,1-1 0,0 0-1,-1 1 1,1-1 0,0 0-1,0 1 1,0-1 0,0 0 0,0 1-1,0-1 1,0 0 0,1 1-1,-1-1 1,0 0 0,1 1 0,-1-1-1,1 0 1,-1 0 0,1 1-1,1 0 1,-1-1-5,0 0 0,0 0-1,0-1 1,1 1 0,-1-1-1,0 1 1,0-1 0,0 1 0,1-1-1,-1 0 1,0 1 0,1-1 0,-1 0-1,0 0 1,1 0 0,-1 0-1,3-1 1,4 0 7,0-1 0,0 0-1,-1-1 1,1 1 0,0-2 0,7-3 0,76-48 113,-53 31-71,71-34 0,-107 57-61,-1 0 1,0 1-1,1-1 1,-1 1 0,1-1-1,-1 1 1,0 0 0,1 0-1,-1-1 1,1 1-1,-1 0 1,1 0 0,-1 1-1,3-1 1,-4 0 1,1 1 0,-1-1 0,1 0 0,-1 1 0,1-1 0,-1 0 0,1 1 0,-1-1 0,1 1 0,-1-1 0,0 1 0,1-1 0,-1 1 0,0-1 0,1 1 0,-1-1 0,0 1 0,0-1 0,1 1 0,-1 0 0,0-1 0,0 1 0,0 0 0,0 5 6,0 0 0,0 0 0,-1 0 1,1-1-1,-4 12 0,0 5 19,3-19-12,1 0 0,0 0 0,0 0 1,0-1-1,0 1 0,1 0 0,-1 0 0,1 0 0,1 4 1,-2-6-5,1 0-1,0 0 1,-1 0 0,1 0 0,0-1 0,0 1 0,0 0 0,0 0 0,0-1 0,0 1-1,0-1 1,0 1 0,0-1 0,0 1 0,0-1 0,0 1 0,0-1 0,0 0 0,0 0-1,0 0 1,1 1 0,-1-1 0,0 0 0,0 0 0,0-1 0,0 1 0,0 0 0,2-1-1,10-1 36,1-1 0,-1-1 1,0 0-1,0-1 0,-1-1 0,15-7 0,-16 6-89,1 2 1,0-1-1,0 1 1,0 1-1,1 0 0,0 1 1,15-2-1,-27 5 31,1 0-1,0-1 0,-1 1 1,1 0-1,-1 0 1,1 0-1,0 1 0,-1-1 1,1 0-1,-1 1 0,1-1 1,-1 0-1,1 1 0,-1 0 1,1-1-1,-1 1 0,0 0 1,1 0-1,-1 0 0,0 0 1,0 0-1,1 0 1,-1 0-1,0 0 0,0 1 1,0-1-1,0 0 0,-1 0 1,1 1-1,0-1 0,-1 1 1,1-1-1,0 1 0,-1-1 1,0 1-1,1-1 1,-1 4-1,1 4-181,-2 1 1,1-1-1,-1 0 1,0 0-1,-4 13 1,1 0-1046,5-33 867</inkml:trace>
</inkml:ink>
</file>

<file path=ppt/ink/ink4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7.113"/>
    </inkml:context>
    <inkml:brush xml:id="br0">
      <inkml:brushProperty name="width" value="0.05" units="cm"/>
      <inkml:brushProperty name="height" value="0.05" units="cm"/>
    </inkml:brush>
  </inkml:definitions>
  <inkml:trace contextRef="#ctx0" brushRef="#br0">261 64 17756,'-1'-2'116,"1"0"0,0 0 0,0 1 0,-1-1 1,1 0-1,-1 1 0,0-1 0,1 1 0,-1-1 0,0 1 1,0-1-1,0 1 0,0 0 0,0-1 0,0 1 0,0 0 1,0 0-1,-1-1 0,1 1 0,-1 0 0,-2-1 0,2 1 5,-1 0-1,1 1 0,-1-1 0,1 1 1,-1 0-1,1 0 0,-1 0 0,1 0 1,-1 0-1,0 0 0,1 1 0,0-1 1,-4 2-1,-4 1 166,0 1 0,0 1 0,1 0 0,0 0-1,-17 12 1,7-2-118,0 1 0,-19 22-1,32-32-174,0 0 1,1 1-1,0 0 0,0 0 1,1 0-1,0 1 0,0 0 1,1-1-1,-5 15 0,8-22 7,0 1 0,0 0-1,0-1 1,-1 1-1,1 0 1,0-1 0,0 1-1,0 0 1,0 0-1,0-1 1,0 1 0,0 0-1,0-1 1,1 1-1,-1 0 1,0-1 0,0 1-1,1 0 1,-1-1-1,0 1 1,1-1 0,-1 1-1,0 0 1,1-1-1,-1 1 1,1-1 0,-1 1-1,1-1 1,0 1-1,0 0 1,1-1 1,-1 1-1,1-1 0,-1 0 0,1 0 1,-1 1-1,1-1 0,0 0 0,-1 0 0,1-1 1,-1 1-1,3-1 0,4 0 5,0-2-1,-1 1 1,1-1-1,9-5 1,13-12 68,0-2 1,-1 0-1,-2-2 0,0-1 1,23-29-1,2 0 76,-51 54-146,-1-1 0,0 1 0,0-1 0,0 1 0,1 0 0,-1 0 0,0-1-1,0 1 1,1 0 0,-1-1 0,0 1 0,1 0 0,-1 0 0,0 0 0,1-1 0,-1 1-1,1 0 1,-1 0 0,0 0 0,1 0 0,-1 0 0,1 0 0,-1 0 0,0 0 0,1 0-1,-1 0 1,1 0 0,-1 0 0,1 0 0,1 12 41,-9 24-25,6-31-18,-4 14-98,2 1 0,0 0 0,1-1 0,1 1 0,3 35 1,-2-52 10,0-1 0,1 1 0,-1-1 1,1 1-1,0-1 0,0 0 0,0 1 1,0-1-1,0 0 0,0 0 0,1 0 1,-1 0-1,1 0 0,-1 0 0,1 0 1,0 0-1,2 2 0,-2-4 30,-1 1-1,1 0 1,0-1 0,-1 1-1,1-1 1,0 1 0,-1-1-1,1 0 1,0 1 0,0-1-1,-1 0 1,1 0 0,0 0-1,0-1 1,-1 1-1,1 0 1,0-1 0,-1 1-1,1-1 1,0 1 0,-1-1-1,1 0 1,-1 0 0,1 0-1,1-1 1,27-23-528,4-15-162</inkml:trace>
</inkml:ink>
</file>

<file path=ppt/ink/ink4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7.564"/>
    </inkml:context>
    <inkml:brush xml:id="br0">
      <inkml:brushProperty name="width" value="0.05" units="cm"/>
      <inkml:brushProperty name="height" value="0.05" units="cm"/>
    </inkml:brush>
  </inkml:definitions>
  <inkml:trace contextRef="#ctx0" brushRef="#br0">129 1 18108,'-23'36'1201,"2"1"0,-30 70-1,44-88-979,1-1 1,0 2-1,1-1 0,1 1 0,1-1 0,1 1 0,1 0 0,1 21 0,1-35-191,0 1 1,0 0-1,0-1 1,1 1 0,0-1-1,0 0 1,0 0-1,1 1 1,0-2 0,0 1-1,1 0 1,-1-1-1,9 10 1,-10-13-28,0 0-1,1 0 1,-1-1 0,1 1-1,-1 0 1,1-1 0,0 1 0,-1-1-1,1 0 1,0 0 0,0 0-1,0 0 1,0-1 0,0 1-1,0-1 1,0 0 0,0 0 0,0 0-1,0 0 1,0 0 0,0-1-1,0 1 1,0-1 0,0 0 0,0 0-1,0 0 1,0 0 0,0 0-1,-1-1 1,1 1 0,3-4 0,4-2 12,0-1 0,-1 0 0,0 0 0,0-1 0,-1 0 0,-1 0 0,10-14 0,41-79 171,-53 94-162,0-3 14,17-32 112,-21 40-129,0 0 0,0 0 0,0 0 0,0 0 0,0 0 0,-1 0-1,1 0 1,-1-1 0,0 1 0,0 0 0,0-4 0,0 7-17,0 0 0,-1 0 0,1-1 0,0 1 0,0 0 0,0 0 0,0-1 0,0 1 0,0 0 0,-1 0 1,1 0-1,0-1 0,0 1 0,0 0 0,-1 0 0,1 0 0,0 0 0,0 0 0,-1-1 0,1 1 0,0 0 0,0 0 0,-1 0 0,1 0 0,0 0 0,0 0 0,-1 0 0,1 0 0,0 0 0,0 0 0,-1 0 0,1 0 1,0 0-1,0 0 0,-1 0 0,1 0 0,0 0 0,0 0 0,-1 0 0,1 0 0,0 1 0,0-1 0,-1 0 0,1 0 0,0 0 0,0 0 0,0 0 0,-1 1 0,1-1 0,-13 11 111,5-1-70,0 0 0,1 1 0,0 0-1,1 0 1,0 1 0,1-1-1,-4 15 1,3-7-27,0 1 1,2-1-1,-4 40 0,7-53-23,1-1 0,0 1 0,0 0 0,1-1 0,0 1 0,0 0 0,0-1 0,0 1 0,1-1 0,0 0 0,0 0 0,4 5 0,-4-7-25,0 0-1,0 0 1,0 0-1,1-1 1,-1 1 0,1-1-1,0 1 1,-1-1 0,1 0-1,0 0 1,1-1 0,-1 1-1,0-1 1,0 1 0,1-1-1,-1 0 1,1 0 0,-1-1-1,7 2 1,-4-2-130,1 0 0,-1 0 0,1-1 0,-1 1-1,1-1 1,-1-1 0,0 1 0,1-1 0,-1-1 0,0 1 0,0-1-1,-1 0 1,1 0 0,0 0 0,-1-1 0,9-7 0,-1-2-151,0 0-1,0-1 1,-2 0 0,18-27 0,8-20-531</inkml:trace>
</inkml:ink>
</file>

<file path=ppt/ink/ink4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8.016"/>
    </inkml:context>
    <inkml:brush xml:id="br0">
      <inkml:brushProperty name="width" value="0.05" units="cm"/>
      <inkml:brushProperty name="height" value="0.05" units="cm"/>
    </inkml:brush>
  </inkml:definitions>
  <inkml:trace contextRef="#ctx0" brushRef="#br0">114 0 13347,'-2'4'450,"0"0"-1,0 0 1,1 0 0,-1 0 0,1 0-1,0 0 1,0 0 0,0 0 0,1 1-1,-1 7 1,0 3 1164,-7 58 690,5 141 0,4-116-2131,-1-98-171,0 0 0,0 0 0,0 0 0,0 0 0,0-1 0,0 1 0,-1 0 0,1 0 0,0 0 0,0 0 0,0 0 0,-1 0 0,1 0 0,0-1 0,0 1 0,0 0-1,-1 0 1,1 0 0,0 0 0,0 0 0,0 0 0,-1 0 0,1 0 0,0 0 0,0 0 0,-1 0 0,1 0 0,0 0 0,0 0 0,0 0 0,-1 0 0,1 1 0,0-1 0,0 0 0,0 0 0,0 0 0,-1 0 0,1 0 0,0 0-1,0 1 1,0-1 0,0 0 0,-1 0 0,1 0 0,0 0 0,0 1 0,0-1 0,0 0 0,0 0 0,0 0 0,0 1 0,0-1 0,-1 0 0,1 0 0,0 0 0,0 1 0,0-1 0,-11-17 24,-3-16 91,0 0 0,3-1-1,-15-68 1,24 94 810,2 7-953,0 0-1,-1 1 1,1-1 0,0 0 0,0 0 0,0 0-1,-1 0 1,1 1 0,0-1 0,0 0 0,0 0-1,0 0 1,1 0 0,-1 0 0,0 1 0,0-1-1,0 0 1,1 0 0,-1-1 0,5-2-356</inkml:trace>
</inkml:ink>
</file>

<file path=ppt/ink/ink4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9.465"/>
    </inkml:context>
    <inkml:brush xml:id="br0">
      <inkml:brushProperty name="width" value="0.05" units="cm"/>
      <inkml:brushProperty name="height" value="0.05" units="cm"/>
    </inkml:brush>
  </inkml:definitions>
  <inkml:trace contextRef="#ctx0" brushRef="#br0">79 18 15939,'0'-1'117,"0"0"-1,0 0 0,0 0 1,0 1-1,0-1 1,0 0-1,0 0 0,1 1 1,-1-1-1,0 0 0,0 0 1,0 1-1,1-1 0,-1 0 1,1 1-1,-1-1 0,0 0 1,1 1-1,-1-1 0,1 1 1,-1-1-1,1 0 0,1 0 1,-2 1-67,1 0 1,-1 0 0,1 0-1,-1 1 1,1-1 0,-1 0-1,1 0 1,-1 0 0,1 1-1,-1-1 1,1 0 0,-1 0-1,0 1 1,1-1-1,-1 0 1,1 1 0,-1-1-1,0 1 1,1-1 0,-1 0-1,0 1 1,0-1 0,1 1-1,-1-1 1,0 1 0,0-1-1,0 1 1,1-1 0,-1 1-1,0-1 1,0 1-1,0-1 1,0 1 0,0-1-1,0 2 1,4 22 256,-1 1 0,-1 0 1,-2 0-1,-2 28 0,1 3-63,-1 47 190,6 129 599,-4-227-992,4 22 117,-4-26-138,0 0 0,0 0-1,1 0 1,-1 0 0,0 0 0,1 0 0,-1 0 0,1 0 0,-1 0 0,1 0-1,0 0 1,-1 0 0,1 0 0,0 0 0,-1 0 0,1-1 0,2 2 0,-3-2-12,1 0 1,-1 1 0,1-1-1,-1 0 1,0-1 0,1 1-1,-1 0 1,1 0 0,-1 0-1,1 0 1,-1 0 0,0 0-1,1 0 1,-1-1 0,0 1 0,1 0-1,-1 0 1,1 0 0,-1-1-1,0 1 1,1 0 0,-1-1-1,0 1 1,0 0 0,1-1-1,-1 1 1,0 0 0,0-1-1,1 1 1,-1 0 0,0-1 0,0 1-1,0-1 1,0 1 0,0-1-1,0 1 1,0 0 0,0-1-1,0 1 1,0-1 0,3-22 56,-2 5-472,-2-1 0,-1 0 0,0 0 0,-1 0 0,-1 1 0,-12-35 0,4 23-767,0 1 1,-2-1-1,-22-32 1,30 52 799,4 6 241,-1 0 1,1 1 0,-1-1-1,0 0 1,0 1-1,0-1 1,-6-4-1,11 9 443,5 4 149,0-1 0,0 0-1,0 0 1,13 4 0,3-1-34,1-1-1,0-2 1,0 0 0,42 1 0,-49-5-482,-1-1 0,1 0 0,-1-2-1,0 0 1,1-1 0,-1 0 0,29-13 0,-12 1-189</inkml:trace>
</inkml:ink>
</file>

<file path=ppt/ink/ink4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09.970"/>
    </inkml:context>
    <inkml:brush xml:id="br0">
      <inkml:brushProperty name="width" value="0.05" units="cm"/>
      <inkml:brushProperty name="height" value="0.05" units="cm"/>
    </inkml:brush>
  </inkml:definitions>
  <inkml:trace contextRef="#ctx0" brushRef="#br0">63 0 14635,'-16'30'1744,"-19"41"1487,33-65-2979,0 0 0,0 1 0,0-1 0,1 0 0,0 1 0,0-1 0,0 0 0,1 1 0,1 9 0,-1-15-215,0 1 1,1 0-1,-1 0 1,1 0-1,-1 0 0,1-1 1,0 1-1,0 0 0,-1-1 1,1 1-1,1 0 0,-1-1 1,0 1-1,0-1 0,0 0 1,1 1-1,-1-1 1,1 0-1,2 2 0,-1-2-6,0 1 0,1-1-1,-1 0 1,0 0 0,1 0-1,-1 0 1,1-1 0,-1 0-1,8 1 1,0-2-13,1 0 0,-1-1 0,1 0 0,-1-1 0,16-6 0,-7 1-3,0-2 1,-1 0 0,0-1-1,-1-1 1,18-14 0,-24 16 20,0 0 0,-1-1 1,0 0-1,0-1 1,-1 0-1,-1-1 1,12-21-1,-32 59 56,0 1 1,2 0-1,1 0 0,1 1 0,1 0 0,-4 53 1,9-45-52,0-1 1,3 1-1,1-1 1,1 1-1,13 48 1,-8-51-27,1 5-49,12 75-1,-21-102 27,0 0 1,-1 0-1,0 0 1,-1 0 0,0 0-1,0 0 1,-1 0-1,0 0 1,-1 0-1,0-1 1,0 1 0,-9 14-1,11-22 22,0 0 1,0 0-1,0 0 0,-1 0 0,1 0 0,0 0 0,-1 0 0,0-1 1,1 1-1,-1 0 0,0-1 0,0 0 0,0 1 0,0-1 1,0 0-1,0 0 0,0 0 0,0 0 0,0-1 0,0 1 1,-1 0-1,1-1 0,0 0 0,-1 1 0,1-1 0,0 0 0,-1 0 1,1 0-1,0-1 0,-4 0 0,2 0 23,1-1 0,-1 0 1,0 0-1,1 0 0,0-1 0,-1 1 0,1-1 1,0 1-1,1-1 0,-1 0 0,0 0 0,1-1 0,-1 1 1,1 0-1,0-1 0,-3-7 0,0-4-58,0 0 0,0-1 0,2 1 0,0-1 0,0 0 0,2-1 0,0 1 0,1 0 0,0 0 0,2 0-1,0 0 1,0 0 0,2 0 0,0 0 0,0 1 0,2-1 0,0 1 0,1 1 0,0-1 0,1 1 0,1 0 0,0 1 0,14-16 0,-13 19-328,1 1 0,0 0 0,1 1 1,22-12-1,-18 11-58,30-22 0,-17 4-89</inkml:trace>
</inkml:ink>
</file>

<file path=ppt/ink/ink4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11.875"/>
    </inkml:context>
    <inkml:brush xml:id="br0">
      <inkml:brushProperty name="width" value="0.05" units="cm"/>
      <inkml:brushProperty name="height" value="0.05" units="cm"/>
    </inkml:brush>
  </inkml:definitions>
  <inkml:trace contextRef="#ctx0" brushRef="#br0">152 327 12811,'4'-5'580,"-1"1"0,0-1 0,0 0 0,-1 0 1,3-7-1,-4 11-397,-1-1 1,1 1 0,-1 0-1,0-1 1,0 1 0,1 0-1,-1-1 1,0 1 0,0-1-1,0 1 1,-1-3 0,1 3-94,-1 1 0,1-1 0,0 1 0,0-1 0,-1 1 0,1-1 1,-1 1-1,1-1 0,0 1 0,-1-1 0,1 1 0,-1 0 0,1-1 0,-1 1 1,1 0-1,-1-1 0,0 1 0,1 0 0,-1-1 0,1 1 0,-1 0 0,1 0 1,-1 0-1,0 0 0,1 0 0,-1 0 0,0 0 0,-2 0 17,0 0 0,1 1 0,-1-1-1,1 1 1,-1-1 0,1 1 0,-1 0 0,1 0 0,-1 0-1,1 1 1,0-1 0,0 1 0,0-1 0,0 1-1,0-1 1,-2 3 0,-29 34 443,33-38-549,-11 14 26,1 0 0,1 1 0,0 0 0,1 0-1,0 1 1,2 0 0,0 1 0,0-1 0,-5 33-1,11-48-26,0 1-1,-1-1 0,1 1 1,0 0-1,0-1 1,0 1-1,0-1 0,0 1 1,0 0-1,1-1 0,-1 1 1,1-1-1,-1 1 0,1-1 1,-1 1-1,1-1 0,0 1 1,-1-1-1,3 2 0,-3-3 1,1 1-1,0-1 1,0 0-1,0 1 0,0-1 1,-1 0-1,1 0 0,0 1 1,0-1-1,0 0 0,0 0 1,0 0-1,0 0 0,0 0 1,0 0-1,0-1 1,0 1-1,-1 0 0,1 0 1,0-1-1,0 1 0,0 0 1,1-1-1,4-3-1,-1 1-1,1-1 1,-1 1 0,0-2 0,0 1-1,0-1 1,5-6 0,9-13 73,28-47 0,-41 61-49,-1-1 0,0 1 0,-1-1 0,0-1 0,0 1 0,-1 0 0,2-21 0,-5 30-8,0-1-1,0 1 0,0 0 0,0-1 0,-1 1 1,1 0-1,-1 0 0,0-1 0,-1-2 0,2 5-10,0 0 0,0 0 0,0 0-1,0-1 1,0 1 0,0 0-1,0 0 1,0 0 0,-1-1 0,1 1-1,0 0 1,0 0 0,0 0-1,0 0 1,0 0 0,-1-1-1,1 1 1,0 0 0,0 0 0,0 0-1,-1 0 1,1 0 0,0 0-1,0 0 1,0 0 0,-1 0 0,1 0-1,0 0 1,0 0 0,0 0-1,-1 0 1,1 0 0,0 0-1,-1 0 1,-5 12 52,5-9-55,0 0 0,0-1 0,1 1 0,-1 0 1,1 0-1,0 0 0,-1 0 0,1 0 0,1 0 0,-1 0 1,0 0-1,1 0 0,-1 0 0,1-1 0,0 1 0,0 0 1,0 0-1,2 3 0,-1-4-1,0 0 0,0 0 0,0 0 0,0 0 0,0-1 0,0 1 0,1-1 0,-1 1 0,1-1 0,-1 0 0,1 0 0,-1 0 0,1 0 0,-1 0 0,1-1 0,0 1 0,0-1 0,-1 1 0,1-1 0,4 0 0,5-1 2,0 0-1,1-1 1,-1 0-1,0-1 1,0 0-1,0-1 1,-1 0-1,23-12 1,-6 1 16,-1-2 0,34-26 1,-40 26 6,-1-1 0,-1-1 0,29-35 0,-39 43-15,-1-1 0,0 0-1,-1-1 1,0 1 0,-1-1-1,0-1 1,-1 1 0,5-21-1,-10 26-1,-6 13-5,-8 19-3,-8 22 16,3 2-1,1 1 0,-16 73 1,29-97 5,1 0 1,2 0 0,0 0 0,2 1-1,0-1 1,2 0 0,1 1 0,7 31 0,4-6 19,2 0 1,43 92 0,-42-108-40,-10-24-5,-1 1 0,0 0 0,-1 0 0,0 0 0,-1 1 0,2 14 0,-5-26 6,-1-1-1,0 1 0,0-1 0,0 1 0,0-1 1,0 1-1,0-1 0,1 1 0,-1-1 0,0 1 1,0-1-1,-1 0 0,1 1 0,0-1 0,0 1 1,0-1-1,0 1 0,0-1 0,0 1 0,-1-1 1,1 1-1,0-1 0,0 0 0,-1 1 0,1-1 1,0 1-1,0-1 0,-1 0 0,1 1 1,-1-1-1,0 1 0,0-1 3,0-1 0,1 1 1,-1 0-1,0 0 0,0-1 0,0 1 1,0-1-1,0 1 0,1-1 0,-1 1 0,0-1 1,0 1-1,1-1 0,-2-1 0,-25-29 125,27 31-126,-12-17 37,0 0 1,2 0 0,0-1 0,1-1 0,0 0-1,2 0 1,0 0 0,1-1 0,2 0-1,-1 0 1,2 0 0,1 0 0,0-27-1,3 42-36,-1-1 0,1 1 0,0 0 0,0 0 0,0 0 0,1 0 0,0 0 0,0 0 0,0 0 0,0 0 0,1 1 0,0-1 0,0 1 0,0 0 0,1 0 0,-1 0 0,1 0-1,0 1 1,4-4 0,7-2-243,-1 0 0,2 1 0,-1 1-1,25-8 1,-20 7-91,0 0 0,21-12 0,-17 4-91</inkml:trace>
</inkml:ink>
</file>

<file path=ppt/ink/ink4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15.242"/>
    </inkml:context>
    <inkml:brush xml:id="br0">
      <inkml:brushProperty name="width" value="0.05" units="cm"/>
      <inkml:brushProperty name="height" value="0.05" units="cm"/>
    </inkml:brush>
  </inkml:definitions>
  <inkml:trace contextRef="#ctx0" brushRef="#br0">19 125 18924,'3'-7'1612,"-2"12"-864,1 14-106,-3 18 36,-3 38 80,4 0 0,14 114-1,-8-164-569,-3-18-61,0-17 38,-3-11-169,-1 1 0,-1 0-1,0 0 1,-7-22-1,2 6-45,-15-56-142,22 92 191,0-1 0,-1 1 0,1 0 0,0 0 0,0-1 1,0 1-1,0 0 0,-1 0 0,1-1 0,0 1 0,0 0 0,0 0 0,0-1 0,0 1 0,0 0 0,0-1 0,0 1 0,0 0 0,0-1 0,0 1 0,0 0 0,0 0 0,0-1 0,0 1 0,0 0 0,0-1 0,0 1 0,1 0 0,-1 0 0,0-1 0,0 1 0,0 0 0,0 0 0,0-1 0,1 1 0,-1 0 0,0 0 0,0 0 0,1-1 0,-1 1 0,0 0 0,0 0 0,1 0 0,-1 0 1,0 0-1,0-1 0,1 1 0,-1 0 0,0 0 0,1 0 0,-1 0 0,18 6-3,-9-2-11,9-1 11,0 1-1,0-2 1,0-1-1,0 0 1,1-1-1,-1-1 1,0-1-1,0 0 1,0-1-1,-1-1 1,26-9-1,-31 9 9,0-1 0,0 0-1,0-1 1,-1 0 0,0-1-1,0 0 1,-1 0-1,0-1 1,0-1 0,-1 1-1,0-2 1,0 1 0,-1-1-1,0-1 1,-1 1-1,11-22 1,-15 24 12,-1 1 0,1-1 0,-1 0 0,-1 0 1,1 0-1,-1-1 0,-1-12 0,0 19-12,0 1 1,0-1-1,0 1 1,0-1-1,0 0 1,0 1-1,-1-1 1,1 1-1,-1-1 1,1 0-1,-1 1 1,1-1 0,-1 1-1,0 0 1,0-1-1,0 1 1,0-1-1,0 1 1,0 0-1,0 0 1,0 0-1,-1 0 1,1 0-1,0 0 1,-1 0-1,1 0 1,-1 0-1,1 1 1,-1-1-1,1 0 1,-1 1-1,1 0 1,-1-1-1,1 1 1,-1 0-1,0 0 1,1-1-1,-1 1 1,0 1-1,1-1 1,-1 0 0,0 0-1,1 1 1,-3 0-1,-3 1 9,-1 1-1,1 0 1,-1 0 0,1 1-1,0-1 1,0 2 0,1-1-1,-1 1 1,1 0 0,0 0 0,-5 7-1,-9 9 22,-30 43-1,27-31-34,-19 36 0,37-59-1,0 0-1,0 0 1,1 0-1,1 1 1,-1 0-1,2 0 1,-1-1-1,0 20 1,3-28 0,0 0 1,0 0-1,0 0 1,1 0-1,-1 0 0,0 0 1,1 0-1,0 0 1,-1 0-1,1 0 1,0 0-1,0 0 0,0-1 1,0 1-1,1 0 1,-1-1-1,0 1 1,1-1-1,-1 1 1,1-1-1,-1 0 0,1 1 1,0-1-1,-1 0 1,1 0-1,0 0 1,0 0-1,0-1 0,0 1 1,0 0-1,0-1 1,0 0-1,4 1 1,3 0-26,1 0 1,-1-1-1,1-1 1,0 1-1,17-5 1,0-2-78,0-1 1,0-2-1,-1 0 0,35-20 1,-24 11-136,41-13 1,-76 31 228,-1 0 1,1 1-1,0-1 1,-1 1-1,1 0 1,0-1-1,-1 1 1,1 0-1,0 0 1,0 0-1,2 1 1,-4-1 9,1 0 0,-1 0 0,1 1 0,0-1 0,-1 0 0,1 1 0,-1-1 0,0 0 0,1 1 0,-1-1 0,1 0 1,-1 1-1,1-1 0,-1 1 0,0-1 0,1 1 0,-1-1 0,0 1 0,0-1 0,1 1 0,-1-1 0,0 2 0,1 2 14,-1 0 0,0 0-1,0 0 1,0 0-1,0 0 1,-1 0 0,-1 6-1,2-8-10,-8 34 53,3-18-336,2 1-1,-3 33 0,14-56-190,1-7 190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4.736"/>
    </inkml:context>
    <inkml:brush xml:id="br0">
      <inkml:brushProperty name="width" value="0.05" units="cm"/>
      <inkml:brushProperty name="height" value="0.05" units="cm"/>
    </inkml:brush>
  </inkml:definitions>
  <inkml:trace contextRef="#ctx0" brushRef="#br0">248 40 16011,'-19'0'984,"0"1"0,0 1 0,0 0 0,0 2 0,-19 5-1,31-7-894,0 1-1,0 0 0,0 0 0,0 0 1,0 1-1,1 0 0,0 0 0,0 0 1,0 1-1,0 0 0,1 0 0,-1 1 1,1-1-1,1 1 0,-7 10 0,9-12-69,0 0-1,0 0 0,1 0 0,0 1 0,0-1 1,0 0-1,0 0 0,1 1 0,-1-1 1,2 8-1,-1-10-12,0 0 0,0 0 0,0 0 0,1 0 0,-1 0 0,1 0 0,0 0 1,-1 0-1,1 0 0,0-1 0,0 1 0,0 0 0,0-1 0,1 1 0,-1-1 0,0 1 0,1-1 0,-1 1 0,1-1 1,-1 0-1,1 0 0,-1 0 0,1 0 0,0 0 0,3 1 0,2 0 5,-1-1-1,1 0 1,-1 0-1,1-1 1,0 0-1,-1 0 1,1-1-1,0 0 1,-1 0-1,1 0 1,-1-1-1,1 0 1,-1 0-1,0-1 1,11-5-1,0-2 72,1 0 1,-1-2-1,30-25 1,15-26 372,-54 55-316,-1-1-1,0 0 1,-1 0 0,0-1 0,7-17 0,-10 16 132,-6 10 38,-10 17 26,3 2-421,0 0 1,1 0 0,1 1 0,1 0 0,1 0 0,0 1-1,-4 31 1,10-48-44,0 1-1,0-1 0,0 1 1,0-1-1,1 0 0,-1 1 1,2 4-1,-2-8 73,1 1-1,-1 0 1,0 0-1,1-1 1,-1 1-1,1 0 1,-1-1 0,1 1-1,-1 0 1,1-1-1,0 1 1,-1-1-1,1 1 1,0-1-1,-1 1 1,1-1-1,0 1 1,-1-1-1,1 0 1,0 1-1,0-1 1,0 0 0,-1 0-1,1 0 1,0 0-1,0 1 1,0-1-1,0 0 1,-1 0-1,1 0 1,0-1-1,0 1 1,0 0-1,-1 0 1,1 0 0,0-1-1,0 1 1,1-1-1,5-2-129,0-1 1,-1 0-1,1 0 0,-1-1 1,0 0-1,0 0 0,11-12 0,23-26-757</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3:01.199"/>
    </inkml:context>
    <inkml:brush xml:id="br0">
      <inkml:brushProperty name="width" value="0.05" units="cm"/>
      <inkml:brushProperty name="height" value="0.05" units="cm"/>
    </inkml:brush>
  </inkml:definitions>
  <inkml:trace contextRef="#ctx0" brushRef="#br0">3258 158 11234,'-9'-9'162,"-1"0"0,1 1 0,-1 0 0,-1 1 0,1 0 0,-1 0 0,0 1 0,-1 1 0,-13-5 0,-15-4 126,-57-11 0,9 9-201,0 3 0,-1 4 1,-179 5-1,-312 6-158,518-4 145,1 2 1,-1 3-1,0 3 0,1 2 0,0 3 0,0 3 0,1 3 0,1 1 1,-76 37-1,114-45 5,-319 164 695,271-134-695,3 3 0,-112 93-1,135-98-33,-171 158 148,150-133-108,-65 86-1,119-135-79,0 1 0,1 0 0,1 0 0,0 1 0,1 0 0,1 1 0,0-1 0,1 1 0,1 0 0,1 0 0,0 1 0,1 21 0,1-9-42,2-1 0,2 0 1,0 0-1,2 0 0,1-1 1,15 44-1,-15-57 4,0 0 0,1 0-1,1-1 1,0 0 0,1-1 0,0 0 0,22 24-1,-15-21 3,2-1 0,-1 0-1,2-1 1,38 21-1,3-6 12,2-2 1,118 32-1,-167-55 23,586 178 317,-470-149-245,256 32 0,139-27-19,-407-31-32,34-1-20,0-7 1,0-6 0,168-31-1,299-90-29,-444 80 9,250-105 0,-391 138-7,-1 0 0,-1-3-1,-1 0 1,0-2 0,-1-1 0,-2-1-1,0-2 1,30-33 0,-42 39-7,-1 0 0,0-1 0,-1-1 0,-1 0 0,-1-1 0,-1 0 0,-1-1 0,-1 0 0,-1 0 1,0 0-1,-2-1 0,-1 0 0,2-36 0,-6 15 19,-2 0-1,-2 0 1,-1 0 0,-3 1-1,-2 0 1,-1 0 0,-3 1-1,-1 1 1,-2 0 0,-1 1-1,-40-60 1,37 70 32,-3 0 1,0 2-1,-2 0 0,0 2 1,-2 1-1,-1 1 0,-1 1 1,-1 2-1,-62-31 0,2 8 20,-3 5-1,-137-38 1,85 37-7,-1 7 1,-1 7 0,-2 6-1,-279-2 1,78 28 28,-435-9 209,647-7-307,-163-6-414,211 15 236,-120 14 0,84 5 13</inkml:trace>
</inkml:ink>
</file>

<file path=ppt/ink/ink4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15.775"/>
    </inkml:context>
    <inkml:brush xml:id="br0">
      <inkml:brushProperty name="width" value="0.05" units="cm"/>
      <inkml:brushProperty name="height" value="0.05" units="cm"/>
    </inkml:brush>
  </inkml:definitions>
  <inkml:trace contextRef="#ctx0" brushRef="#br0">0 214 15235,'9'1'538,"-1"1"-1,1-1 1,-1-1-1,1 0 1,-1 0-1,1 0 1,0-1 0,-1 0-1,16-5 1,5-3 398,38-16 0,44-28 365,-101 48-1177,0-2 1,0 1-1,0-1 1,-1-1-1,0 0 1,0 0-1,-1 0 1,9-12-1,-16 19-98,0-1 0,0 1-1,0-1 1,0 1 0,-1-1 0,1 1 0,0-1-1,-1 0 1,1 1 0,-1-1 0,1 0 0,-1 1-1,0-1 1,0 0 0,0 0 0,0-1 0,0 2-9,0 0 1,-1 0 0,1 0 0,0 1 0,-1-1 0,1 0-1,-1 0 1,1 1 0,-1-1 0,1 0 0,-1 1 0,0-1-1,1 1 1,-1-1 0,0 1 0,1-1 0,-1 1 0,0-1-1,0 1 1,0 0 0,1-1 0,-3 1 0,-1-1 19,0 0 1,0 1 0,0-1-1,-1 1 1,1 0 0,0 1-1,0-1 1,0 1-1,0-1 1,-1 1 0,-6 3-1,-8 4 9,0 1 1,0 0-1,1 2 0,-30 21 0,40-26-43,0 1 1,0 0-1,1 1 0,-1-1 1,2 2-1,-1-1 0,1 1 1,1-1-1,-1 2 0,1-1 1,-4 14-1,7-20 4,1 0 1,0 1-1,1-1 1,-1 0-1,0 1 1,1-1-1,0 1 1,0-1-1,0 0 1,0 1-1,1-1 1,-1 1-1,1-1 1,0 0-1,0 1 1,0-1-1,0 0 1,2 4-1,-1-4-52,1 0-1,0 1 1,-1-1 0,1 0 0,0-1-1,1 1 1,-1 0 0,0-1-1,1 0 1,-1 1 0,1-1-1,8 2 1,-1 0-147,1-1 0,0 0 0,0 0 0,0-2 1,0 1-1,0-2 0,0 0 0,1 0 0,11-2 0,20-8-199,-5-3-122</inkml:trace>
</inkml:ink>
</file>

<file path=ppt/ink/ink4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16.954"/>
    </inkml:context>
    <inkml:brush xml:id="br0">
      <inkml:brushProperty name="width" value="0.05" units="cm"/>
      <inkml:brushProperty name="height" value="0.05" units="cm"/>
    </inkml:brush>
  </inkml:definitions>
  <inkml:trace contextRef="#ctx0" brushRef="#br0">72 1 16660,'3'13'573,"-1"0"0,-1 0 0,0 0 0,0 0 0,-1 0 1,-3 19-1,2-15-52,-29 221 3306,15-136-2151,14-94-1526,0 19 522,3-26-287,1-7-226,2-9-36,-2-2-73,-2 0 1,0 0 0,-2-24-1,1 34-64,-1 0-1,0 1 1,0-1-1,-1 1 1,0-1 0,0 1-1,0 0 1,-1 0-1,0 0 1,0 0-1,-8-10 1,3 9-93,5 12-48,7 15-26,-1-16 158,0 1 1,0 0-1,0-1 0,0 0 0,1 0 0,-1 0 0,1 0 1,0 0-1,0-1 0,1 0 0,-1 1 0,1-2 0,9 6 1,-6-5 5,0 0 0,1-1 1,-1 1-1,1-2 0,0 1 0,0-1 1,0 0-1,9-1 0,-5-1 9,0 0-1,-1 0 1,1-1-1,0-1 1,-1 0-1,1-1 1,-1 0-1,0-1 1,0 0-1,-1-1 1,19-13-1,-25 15 11,0 0-1,-1-1 0,1 1 1,-1-1-1,-1 0 1,7-10-1,-8 13-1,-1-1-1,0 1 0,0-1 1,1 0-1,-1 1 0,-1-1 1,1 0-1,0 0 0,-1 1 1,1-1-1,-1 0 1,0 0-1,0 0 0,0 0 1,-1 1-1,1-1 0,-1-3 1,1 6-1,0-1 0,0 1 0,-1 0 0,1-1 0,0 1 0,0 0 0,0-1 0,-1 1 0,1 0 0,0 0 0,0-1 0,-1 1 0,1 0 0,0 0 1,-1 0-1,1-1 0,0 1 0,0 0 0,-1 0 0,1 0 0,0 0 0,-1 0 0,1-1 0,-1 1 0,1 0 0,0 0 0,-1 0 0,1 0 0,0 0 0,-1 0 0,1 0 0,0 0 0,-1 1 0,1-1 0,0 0 0,-1 0 1,1 0-1,0 0 0,-1 0 0,1 0 0,0 1 0,-1-1 0,1 0 0,0 0 0,-1 1 0,-12 10-21,7-2 20,-1 0-1,1 0 0,1 1 0,0 0 0,0 0 0,1 0 0,0 0 0,1 1 0,0-1 0,0 1 0,1 0 0,1 0 0,0 0 0,0 12 0,2-22 6,-1 1 0,0-1 0,0 0 0,0 0-1,1 1 1,-1-1 0,1 0 0,-1 1-1,1-1 1,-1 0 0,1 0 0,0 0-1,0 0 1,0 0 0,-1 0 0,1 0 0,0 0-1,0 0 1,0 0 0,0 0 0,0 0-1,2 0 1,0 0 2,-1 0 0,1 0 0,0 0 0,0-1-1,0 1 1,0-1 0,0 1 0,0-1 0,5-1 0,6 0 8,-1-2 1,1 1-1,18-8 1,-28 9-13,91-36-6,-72 27-18,0 0 0,0 2 0,1 0 0,0 2 1,30-5-1,-53 11 20,0 0 1,0 0 0,0-1-1,0 1 1,0 0 0,0 0-1,1 0 1,-1 0 0,0 0-1,0 0 1,0 1-1,0-1 1,0 0 0,0 1-1,0-1 1,0 0 0,1 1-1,-1-1 1,-1 1 0,1 0-1,0-1 1,0 1-1,0 0 1,0 0 0,0-1-1,0 1 1,-1 0 0,1 0-1,0 0 1,-1 0 0,1 0-1,-1 0 1,1 0 0,-1 0-1,0 0 1,1 0-1,-1 0 1,0 0 0,1 2-1,-1 4 6,-1-1-1,1 1 0,-1-1 1,0 1-1,-4 11 0,0 6 29,5-24-28,0 1 0,0-1 0,0 1 0,0-1 0,-1 1-1,1 0 1,0-1 0,1 1 0,-1-1 0,0 1 0,0-1-1,0 1 1,0-1 0,0 1 0,0-1 0,1 1 0,-1-1-1,0 1 1,0-1 0,1 1 0,-1-1 0,0 1 0,1-1 0,-1 0-1,1 1 1,-1-1 0,0 1 0,1-1 0,0 0 0,0 1 1,0-1 0,0 0 0,0 0 0,1 0 0,-1 0 1,0 0-1,0 0 0,0 0 0,0 0 0,0 0 1,1 0-1,-1-1 0,1 0 0,37-18 38,-36 17-44,34-21-74,-24 14-15,0 0 0,1 1-1,0 1 1,1 0 0,-1 1 0,24-7 0,-37 12 83,0 1 0,0 0 0,0 0 0,0 0 0,0-1 0,0 1 0,-1 0 0,1 0 1,0 0-1,0 0 0,0 0 0,0 1 0,0-1 0,0 0 0,0 0 0,0 1 0,-1-1 1,1 0-1,0 1 0,0-1 0,0 1 0,0-1 0,-1 1 0,1-1 0,0 1 0,-1 0 0,1-1 1,0 1-1,-1 0 0,1-1 0,-1 1 0,1 0 0,-1 0 0,0 0 0,1-1 0,-1 1 0,0 0 1,1 0-1,-1 0 0,0 0 0,0 1 0,0-1 2,1 0 0,-1 0-1,0 0 1,0 0 0,1 0 0,-1 0 0,0 0 0,1 0 0,-1-1-1,1 1 1,-1 0 0,1 0 0,-1-1 0,1 1 0,-1 0-1,1 0 1,0-1 0,0 1 0,-1-1 0,1 1 0,0-1 0,0 1-1,0-1 1,-1 1 0,1-1 0,0 0 0,2 1 0,5-1-34,1-1 1,-1 0 0,1 0 0,-1-1 0,0 0-1,1 0 1,-1-1 0,0 0 0,10-5-1,27-10-185,-39 17 168,0-1 1,0 1-1,0 0 0,0 0 1,0 1-1,0 0 0,0 0 0,10 1 1,-14 0 41,1 0 0,0 0 0,-1 0 0,1 0 1,0 0-1,-1 0 0,1 1 0,-1-1 0,0 1 1,1-1-1,-1 1 0,0 0 0,0 0 0,0 0 0,-1 1 1,1-1-1,0 0 0,-1 1 0,1-1 0,1 5 1,0 1 58,0 1-1,-1-1 1,0 1 0,0-1 0,-1 1 0,1 16 0,-2-18-59,0-1 0,0 1 0,-1-1 0,0 0 0,0 1-1,0-1 1,-1 0 0,0 0 0,0 0 0,-4 6 0,6-11-10,0-1 0,0 0 0,0 1 1,-1-1-1,1 0 0,0 0 0,0 1 0,0-1 0,-1 0 0,1 1 0,0-1 1,-1 0-1,1 0 0,0 0 0,0 1 0,-1-1 0,1 0 0,0 0 1,-1 0-1,1 0 0,0 0 0,-1 1 0,1-1 0,-1 0 0,1 0 1,0 0-1,-1 0 0,1 0 0,0 0 0,-1 0 0,1 0 0,0 0 1,-1 0-1,1-1 0,-1 1 0,1 0 0,0 0 0,-1 0 0,1 0 1,0 0-1,0-1 0,-1 1 0,1 0 0,0 0 0,-1-1 0,-10-13-212,10 13 188,-9-17-352</inkml:trace>
</inkml:ink>
</file>

<file path=ppt/ink/ink4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17.373"/>
    </inkml:context>
    <inkml:brush xml:id="br0">
      <inkml:brushProperty name="width" value="0.05" units="cm"/>
      <inkml:brushProperty name="height" value="0.05" units="cm"/>
    </inkml:brush>
  </inkml:definitions>
  <inkml:trace contextRef="#ctx0" brushRef="#br0">11 39 18916,'-2'-10'1776,"-1"6"-1199,0 1-481,2 2-1073,1-10 857,-2 2-312</inkml:trace>
</inkml:ink>
</file>

<file path=ppt/ink/ink4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17.794"/>
    </inkml:context>
    <inkml:brush xml:id="br0">
      <inkml:brushProperty name="width" value="0.05" units="cm"/>
      <inkml:brushProperty name="height" value="0.05" units="cm"/>
    </inkml:brush>
  </inkml:definitions>
  <inkml:trace contextRef="#ctx0" brushRef="#br0">36 138 11626,'-1'0'110,"1"0"-1,0 0 0,-1 0 1,1 0-1,0 1 0,-1-1 1,1 0-1,0 0 0,-1 0 0,1 1 1,0-1-1,0 0 0,-1 0 1,1 1-1,0-1 0,0 0 1,-1 0-1,1 1 0,0-1 0,0 0 1,0 1-1,-1-1 0,1 0 1,0 1-1,0-1 0,0 0 0,0 1 1,0-1-1,0 1 0,0-1 1,0 0-1,0 1 0,0-1 1,0 0-1,0 1 0,0-1 0,0 0 1,0 1-1,0-1 0,1 0 1,-1 1-1,0-1 0,0 0 1,0 1-1,0-1 0,1 0 0,-1 1 1,0-1-1,1 1 133,0 1 0,0-1-1,0 0 1,0 0 0,0 0 0,1 0 0,-1 0 0,0 0-1,0-1 1,1 1 0,-1 0 0,2 0 0,6 1 159,1 0 0,0-1 0,-1 0 1,1 0-1,0-1 0,-1 0 0,1-1 1,0 0-1,-1-1 0,17-4 0,-9 1-157,-1-1 0,1-1 0,-1 0 0,30-19 0,-41 23-198,-1 0-1,0 0 1,0 0 0,-1-1 0,1 0-1,-1 1 1,1-1 0,-1-1 0,0 1-1,2-5 1,-4 7-34,0 1 1,-1-1-1,1 1 0,-1-1 1,0 1-1,1-1 0,-1 1 0,0-1 1,0 1-1,0-1 0,0 1 0,0-1 1,0 0-1,0 1 0,0-1 1,-1 1-1,1-1 0,-1 1 0,1-1 1,-1 1-1,0 0 0,1-1 0,-1 1 1,0 0-1,0-1 0,0 1 1,0 0-1,0 0 0,0 0 0,0 0 1,-1 0-1,1 0 0,0 0 1,0 0-1,-1 0 0,-1 0 0,-4-2 6,1 0-1,-1 1 0,0 0 0,0 0 1,0 1-1,0 0 0,0 0 0,0 0 0,0 1 1,0 0-1,0 1 0,0 0 0,0 0 1,0 0-1,0 1 0,0 0 0,-10 4 1,5-1-17,-1 0 0,1 1 0,0 1 1,1 0-1,-1 0 0,1 1 0,1 1 1,-14 13-1,18-16 1,0 1 1,1 0-1,0 1 1,0-1-1,0 1 1,1 0-1,0 0 1,1 0-1,-4 15 1,6-19-1,0-1 0,0 1 1,1-1-1,0 1 0,0-1 0,0 1 1,0-1-1,0 1 0,1-1 0,-1 1 1,1-1-1,0 0 0,0 1 0,0-1 1,1 0-1,-1 1 0,1-1 0,0 0 1,0 0-1,0 0 0,0-1 0,0 1 1,1 0-1,-1-1 0,1 0 0,0 1 1,3 1-1,3 2-53,1-1 1,0-1-1,0 1 1,0-2-1,1 1 1,-1-1-1,1-1 1,0 0-1,0-1 1,14 1 0,-10-2-74,0 0 0,-1-1 1,1 0-1,0-1 0,-1-1 1,0 0-1,17-7 0,1-4-172</inkml:trace>
</inkml:ink>
</file>

<file path=ppt/ink/ink4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18.514"/>
    </inkml:context>
    <inkml:brush xml:id="br0">
      <inkml:brushProperty name="width" value="0.05" units="cm"/>
      <inkml:brushProperty name="height" value="0.05" units="cm"/>
    </inkml:brush>
  </inkml:definitions>
  <inkml:trace contextRef="#ctx0" brushRef="#br0">322 37 18844,'0'-1'135,"0"0"-1,-1 0 1,1 0-1,0-1 1,0 1-1,0 0 1,-1 0-1,1 0 1,-1 0-1,1 0 1,-1 0-1,1 0 1,-1 0-1,0 0 1,1 0-1,-1 0 1,0 0-1,0 1 1,0-1 0,-1-1-1,-1 0 88,0 1-1,0-1 1,0 1 0,0 0-1,0 0 1,0 0 0,-5-1-1,-4 0 236,0 1 1,1 1-1,-14 0 0,10 1-392,1 1 1,0 1-1,-1 0 1,2 1 0,-1 0-1,0 1 1,1 1-1,0 0 1,0 1-1,0 0 1,1 1-1,-20 17 1,29-23-72,0 0-1,1 1 1,0-1 0,-1 1 0,1 0-1,0 0 1,0-1 0,-2 7 0,3-8 2,1 0 0,0 0 0,-1-1 0,1 1 0,0 0 0,0 0 0,0 0 1,0 0-1,0 0 0,0 0 0,0 0 0,0 0 0,0 0 0,0-1 0,1 1 0,-1 0 1,0 0-1,1 0 0,-1 0 0,1 0 0,-1-1 0,0 1 0,1 0 0,0 0 1,-1-1-1,1 1 0,-1 0 0,1-1 0,0 1 0,0-1 0,-1 1 0,1-1 0,0 1 1,0-1-1,0 1 0,1 0 0,14 5-57,1 0 0,1-1 0,-1 0-1,22 2 1,9 2-47,-21-3 50,72 20-118,-89-22 159,-1-1 1,0 1 0,0 1-1,0-1 1,0 2 0,-1-1-1,14 12 1,-21-16 25,1 0-1,-1 0 0,0 1 1,0-1-1,0 0 1,0 1-1,0-1 1,0 1-1,0-1 1,0 1-1,0-1 1,-1 1-1,1-1 1,-1 1-1,1 0 1,-1-1-1,0 1 1,0 0-1,1 0 0,-1-1 1,-1 3-1,1-2 16,-1 0-1,0 1 1,0-1-1,0 0 1,0 0-1,0-1 1,0 1-1,0 0 1,-1 0-1,1 0 1,-1-1-1,1 1 0,-1-1 1,-2 2-1,-5 3 100,0 0-1,-1-1 1,1 0 0,-1 0-1,-16 4 1,10-4 23,1-2 0,-1 1 0,0-2 0,-17 1 1,27-2-153,0-1 1,0 0-1,0 0 0,0-1 1,0 0-1,0 0 1,0 0-1,0-1 1,0 0-1,0 0 1,1 0-1,-1-1 1,-9-6-1,14 9-71,0-1 0,0 1 0,0-1 0,0 0 0,0 0 0,1 1 0,-1-1 0,0 0 1,0 0-1,0 0 0,1 0 0,-1 0 0,0 0 0,1 0 0,-1 0 0,1 0 0,-1 0 0,1 0 0,0 0 0,-1 0 0,1-1 0,0 1 0,0 0 0,0 0 0,0 0 0,0 0 0,0-1 0,0 1 0,0 0 0,0 0 1,1 0-1,-1 0 0,0-1 0,1 1 0,-1 0 0,1 0 0,-1 0 0,1 0 0,0 0 0,-1 0 0,1 0 0,0 0 0,0 1 0,0-1 0,-1 0 0,1 0 0,2 0 0,4-4-303,0 0 0,0 1-1,0 0 1,0 0 0,13-3-1,21-7-662</inkml:trace>
</inkml:ink>
</file>

<file path=ppt/ink/ink4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19.146"/>
    </inkml:context>
    <inkml:brush xml:id="br0">
      <inkml:brushProperty name="width" value="0.05" units="cm"/>
      <inkml:brushProperty name="height" value="0.05" units="cm"/>
    </inkml:brush>
  </inkml:definitions>
  <inkml:trace contextRef="#ctx0" brushRef="#br0">122 95 18484,'1'1'194,"0"-1"1,0 0-1,0 0 1,0 0-1,0 0 0,0-1 1,0 1-1,0 0 0,-1 0 1,1 0-1,0-1 1,0 1-1,0-1 0,0 1 1,-1 0-1,1-1 1,0 1-1,0-1 0,-1 0 1,1 1-1,0-1 0,-1 1 1,1-1-1,-1 0 1,1 0-1,-1 1 0,1-2 1,0 1-121,-1 0 0,0 0 0,0 0 0,-1 0 1,1 0-1,0 0 0,0 0 0,0 0 0,-1 0 0,1 0 0,0 0 1,-1 0-1,1 0 0,-1 0 0,1 1 0,-1-1 0,0 0 0,1 0 1,-1 1-1,0-1 0,1 0 0,-1 1 0,0-1 0,0 0 0,1 1 1,-1-1-1,-1 0 0,-2 0-48,1-1 1,-1 1-1,1 0 0,-1 0 0,1 0 1,-1 0-1,0 0 0,0 1 1,1 0-1,-1-1 0,0 2 1,1-1-1,-1 0 0,0 1 1,0-1-1,1 1 0,-8 3 1,7-3-24,1 0 1,-1 1 0,0 0 0,0 0-1,1 0 1,-1 0 0,1 0 0,0 1-1,0-1 1,0 1 0,0 0 0,0 0-1,0 0 1,1 0 0,-1 1 0,-1 4-1,4-8-8,-1 1 1,1 0-1,0-1 0,0 1 0,0 0 0,0 0 0,0-1 0,0 1 0,0 0 0,0 0 1,0-1-1,0 1 0,0 0 0,1-1 0,-1 1 0,0 0 0,0-1 0,1 1 1,-1 0-1,0-1 0,1 1 0,-1 0 0,1-1 0,-1 1 0,1-1 0,-1 1 0,1-1 1,-1 1-1,1-1 0,0 1 0,-1-1 0,1 0 0,-1 1 0,1-1 0,0 0 0,0 0 1,-1 1-1,1-1 0,0 0 0,-1 0 0,2 0 0,36 7-200,-32-7 162,37 5-129,4 0-107,65 14-1,-97-15 273,-1 0-1,0 1 1,-1 0-1,1 1 0,-1 1 1,0 0-1,0 1 1,21 17-1,-34-25 15,0 0 0,0 0 1,0 1-1,0-1 0,1 0 0,-1 0 1,0 0-1,0 0 0,0 0 0,1 0 0,-1 0 1,0 1-1,0-1 0,0 0 0,1 0 0,-1 0 1,0 0-1,0 0 0,1 0 0,-1 0 0,0 0 1,0 0-1,1 0 0,-1 0 0,0 0 1,0 0-1,0 0 0,1-1 0,-1 1 0,0 0 1,0 0-1,1 0 0,-1 0 0,0 0 0,0 0 1,0-1-1,6-9 167,0-19 43,-5 24-159,3-26 113,-1 0 0,-1-36-1,8 75-207,1 0 1,22 10-1,-22-14 27,1 0 0,-1-1 0,1-1 1,0 0-1,0 0 0,0-1 0,0-1 1,0 0-1,0-1 0,15-2 0,-18 1 20,0 1 1,-1-1-1,1-1 0,-1 1 0,0-2 0,1 1 0,-1-1 0,-1 0 0,1-1 0,0 0 0,-1 0 0,0 0 0,-1-1 1,10-10-1,-3-10 182,-13 15-43,-1 10-143,1 1 0,0 0 0,-1 0 0,1 0-1,0-1 1,-1 1 0,1 0 0,0 0 0,-1 0 0,1 0-1,-1 0 1,1 0 0,0 0 0,-1 0 0,1 0 0,-1 0 0,1 0-1,0 0 1,-1 0 0,1 0 0,-1 0 0,1 0 0,0 0-1,-1 0 1,1 1 0,0-1 0,-1 0 0,1 0 0,0 0 0,-1 1-1,-2 1 7,0 0-1,0 1 1,0-1-1,1 1 1,-1-1-1,1 1 1,-1 0-1,1 0 1,0 0-1,0 0 1,0 0-1,1 1 0,-1-1 1,0 4-1,-4 8-8,2-1 1,-3 16-1,5-22-12,1 1 0,0-1 0,1 1 0,1 14 0,-1-21-26,1 1 1,-1 0-1,1-1 1,0 1-1,-1-1 1,1 1 0,0-1-1,3 5 1,-3-6-9,-1 0 0,1 0 0,0-1 0,-1 1 0,1 0 0,0-1 1,0 1-1,-1 0 0,1-1 0,0 1 0,0-1 0,0 1 0,0-1 0,0 1 0,0-1 0,0 0 1,0 0-1,0 1 0,0-1 0,0 0 0,0 0 0,2 0 0,-1-1-88,1 1-1,-1-1 1,0 0 0,0 1-1,1-1 1,-1 0 0,0-1-1,0 1 1,0 0 0,0 0-1,-1-1 1,1 1-1,0-1 1,0 0 0,-1 1-1,1-1 1,-1 0 0,2-4-1,2-1-122,0-1 0,-1-1 0,5-12-1,3-15-559</inkml:trace>
</inkml:ink>
</file>

<file path=ppt/ink/ink4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19.582"/>
    </inkml:context>
    <inkml:brush xml:id="br0">
      <inkml:brushProperty name="width" value="0.05" units="cm"/>
      <inkml:brushProperty name="height" value="0.05" units="cm"/>
    </inkml:brush>
  </inkml:definitions>
  <inkml:trace contextRef="#ctx0" brushRef="#br0">25 31 16299,'-6'-21'1665,"0"13"-1049,0 7-272,3 8 784,1 4-184,1 3-687,1 4-458,3 1 466,1-1-281,4 5-96,-2 2-49</inkml:trace>
</inkml:ink>
</file>

<file path=ppt/ink/ink4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0.002"/>
    </inkml:context>
    <inkml:brush xml:id="br0">
      <inkml:brushProperty name="width" value="0.05" units="cm"/>
      <inkml:brushProperty name="height" value="0.05" units="cm"/>
    </inkml:brush>
  </inkml:definitions>
  <inkml:trace contextRef="#ctx0" brushRef="#br0">37 140 17332,'0'2'284,"1"0"0,0 0 0,0 0 0,0 0 0,0 0 0,0 0 1,1 0-1,-1-1 0,1 1 0,-1-1 0,1 1 0,-1-1 0,1 1 1,0-1-1,0 0 0,-1 0 0,5 2 0,-2-1 63,1-1-1,-1 0 1,1 0-1,-1 0 1,1 0-1,-1-1 1,10 0-1,3-1 142,-1-1-1,0-1 1,27-8-1,-29 7-380,0 0-1,0-1 0,-1 0 0,1-1 0,-1-1 1,-1 0-1,23-17 0,-33 23-104,-1 0 0,0 0 0,0 0 0,0 0 0,0 0 0,0 0 0,0 0 0,-1-1 0,1 1 0,0 0-1,0 0 1,-1-1 0,1 1 0,-1-1 0,1 1 0,-1 0 0,0-1 0,1-1 0,-2 2-3,1 0 0,0 0 0,0 0 0,-1 1 0,1-1 0,-1 0 0,1 0 0,-1 1 0,1-1 0,-1 0 0,1 1 0,-1-1 0,1 1 0,-1-1 0,0 1 0,1-1 0,-1 1 1,0-1-1,0 1 0,1-1 0,-1 1 0,-1-1 0,-4 0-9,1-1 0,-1 1 1,1 0-1,-1 1 0,0-1 1,1 1-1,-10 1 0,-3 1-13,1 2-1,0-1 1,-1 2-1,1 1 1,1 0-1,-1 1 1,-16 10-1,22-11 16,1 0-1,0 0 0,1 1 1,-1 1-1,2 0 0,-1 0 1,1 0-1,0 1 0,1 0 1,0 1-1,-10 16 0,16-22-12,-1 0 0,0-1 0,1 1 0,0 0-1,0 0 1,0 0 0,0 0 0,1 1 0,0-1 0,-1 0 0,1 0-1,1 6 1,0-8-22,-1 0 1,1 0-1,0 0 0,-1 0 1,1 0-1,0 0 0,1 0 0,-1 0 1,0 0-1,0 0 0,1 0 1,-1-1-1,1 1 0,-1-1 0,1 1 1,0-1-1,0 1 0,0-1 1,-1 0-1,1 0 0,0 0 0,0 0 1,5 1-1,0 0-186,0-1-1,0 1 1,1-1 0,-1-1-1,0 0 1,1 0 0,-1 0 0,0-1-1,0 0 1,12-3 0,2-2-175,-1 0 1,29-15-1,6-7-413</inkml:trace>
  <inkml:trace contextRef="#ctx0" brushRef="#br0" timeOffset="1">651 4 18476,'-3'-1'251,"0"0"0,-1 1 0,1-1 0,0 1 1,0 0-1,0-1 0,0 1 0,0 1 0,0-1 0,0 0 0,0 1 0,-5 1 1,-35 14 604,35-13-319,-73 37 1292,74-36-1748,0 0 0,0 1 0,1 0 0,-1 0-1,1 0 1,0 1 0,1 0 0,-10 13 0,14-18-85,1 0 0,-1 0 0,1 0 0,-1 0-1,1 0 1,-1 0 0,1 0 0,0 0 0,-1 0 0,1 0 0,0 0 0,0 0 0,0 0 0,0 0 0,0 1 0,0-1 0,0 0 0,0 0 0,0 0-1,0 0 1,1 0 0,-1 0 0,0 0 0,2 2 0,-1-1-23,1 0 0,-1-1-1,1 1 1,-1-1 0,1 1-1,0-1 1,0 0 0,0 1-1,0-1 1,0 0 0,0 0-1,2 0 1,8 3-179,1 0 0,0-1 0,19 2 0,-25-4 133,44 4-369,-30-3 320,0 0 1,0 2-1,0 0 0,37 13 0,-57-17 138,0 0 0,0 1-1,1-1 1,-1 1-1,0 0 1,0-1 0,0 1-1,0 0 1,0 0-1,0-1 1,0 1 0,0 0-1,-1 0 1,1 0-1,0 0 1,0 0 0,0 3-1,0-4 2,-1 1 1,0 0-1,0 0 0,0-1 1,0 1-1,-1 0 0,1 0 0,0 0 1,0-1-1,0 1 0,-1 0 1,1-1-1,0 1 0,-1 0 0,1-1 1,0 1-1,-1 0 0,1-1 1,-1 1-1,1 0 0,-2 0 1,-3 4 113,-1-1 1,0 0-1,0 0 1,-12 6-1,12-8-81,-220 101 310,222-102-528,-17 7-587,20-8 733,1 0 1,-1 0-1,1 1 0,-1-1 0,1 0 0,-1 0 0,1 0 0,-1 0 0,1 0 0,-1 0 0,1 0 0,-1 0 0,1 0 0,-1-1 0,1 1 1,-1 0-1,1 0 0,0 0 0,-1 0 0,1-1 0,-1 1 0,1 0 0,-1-1 0,1 1 0,0 0 0,-1-1 0,1 1 0,0 0 0,-1-1 0,1 1 1,0 0-1,-1-1 0,1 1 0,0-1 0,0 1 0,-1-2 0,1-9-510</inkml:trace>
</inkml:ink>
</file>

<file path=ppt/ink/ink4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1.941"/>
    </inkml:context>
    <inkml:brush xml:id="br0">
      <inkml:brushProperty name="width" value="0.05" units="cm"/>
      <inkml:brushProperty name="height" value="0.05" units="cm"/>
    </inkml:brush>
  </inkml:definitions>
  <inkml:trace contextRef="#ctx0" brushRef="#br0">212 350 18796,'1'-2'203,"0"0"0,0 0 0,0 0 0,-1 0 0,1 0 0,0 0 0,-1 0 0,1-1 0,-1 1 0,0 0 0,0 0 0,1 0 0,-2 0 0,1-5 0,-1 6-137,1 1 1,0-1 0,-1 0-1,0 0 1,1 0 0,-1 0-1,1 0 1,-1 1 0,0-1-1,0 0 1,1 0 0,-1 1-1,0-1 1,0 1 0,0-1 0,0 1-1,0-1 1,0 1 0,0-1-1,0 1 1,0 0 0,0 0-1,0-1 1,0 1 0,0 0-1,0 0 1,0 0 0,0 0-1,0 0 1,0 0 0,0 0-1,0 1 1,-1-1 0,-6 2 70,-1 0 1,1 0 0,0 1-1,0 0 1,0 0 0,1 1-1,-1 0 1,1 0 0,0 0-1,0 1 1,-8 7 0,6-3-131,-1 0 1,1 0-1,1 1 1,0 0-1,0 0 1,-10 20-1,15-23-5,0-1 0,0 1 0,1-1 0,0 1 0,1 0 0,-1 0 0,1-1 0,0 1 1,1 0-1,0 0 0,0 0 0,1 10 0,0-15 0,-1 1 0,1-1 0,0 0 1,0 1-1,0-1 0,0 0 0,0 0 1,0 0-1,1 1 0,-1-1 1,0-1-1,1 1 0,0 0 0,-1 0 1,5 2-1,-4-2 2,1-1 0,0 0 0,0 0 0,-1 0 0,1 0 0,0 0 0,0-1 0,0 1 0,0-1 0,0 1 0,0-1 0,0 0 0,0-1 0,0 1 0,5-1 0,2-2 16,-1 1 0,0-2 0,0 1 0,0-1 0,-1 0 0,1-1-1,-1 0 1,0 0 0,-1-1 0,1 0 0,10-11 0,-4 2 72,0 0 0,-2-1 0,0-1 0,15-26 0,-23 36-21,-1-1 0,0 0 1,4-15-1,-6 22-58,-1 0 0,0-1 0,1 1-1,-1-1 1,0 1 0,0-1 0,0 1 0,0 0 0,-1-1 0,1 1 0,0-1-1,0 1 1,-1-2 0,0 3-8,1-1 0,0 1 0,-1-1 0,1 1 0,-1 0 0,1-1 0,-1 1 1,1 0-1,-1-1 0,1 1 0,-1 0 0,0 0 0,1-1 0,-1 1 0,1 0 0,-1 0 0,1 0 0,-1 0 0,0 0 0,1 0 0,-1 0 0,0 0 0,1 0 0,-1 0 0,1 0 0,-1 0 0,0 0 0,1 0 0,-1 1 0,1-1 0,-2 0 0,-1 2-9,-1 0 0,0 0 0,1 0-1,-1 0 1,1 0 0,0 1 0,0-1-1,0 1 1,0 0 0,0 0-1,0 0 1,1 0 0,0 1 0,-1-1-1,1 1 1,0-1 0,1 1-1,-3 5 1,4-9 2,0 1 0,0-1-1,0 1 1,0-1 0,0 1-1,0-1 1,0 1 0,0-1-1,0 1 1,0-1 0,1 1-1,-1-1 1,0 1 0,0-1-1,0 1 1,0-1 0,1 1-1,-1-1 1,0 1 0,1-1 0,-1 0-1,0 1 1,1-1 0,-1 0-1,0 1 1,1-1 0,-1 0-1,1 1 1,-1-1 0,1 0-1,-1 0 1,0 1 0,1-1-1,-1 0 1,1 0 0,-1 0 0,1 0-1,-1 0 1,1 0 0,-1 0-1,1 0 1,-1 0 0,1 0-1,-1 0 1,1 0 0,25-4-36,-9-2 34,0-1-1,0-1 1,0-1 0,-1 0-1,21-15 1,-1-4 25,34-33 0,-47 40-2,-2-2-1,0-1 1,-1 0-1,-1-2 1,-1 0-1,-2-1 1,22-48-1,-38 75-18,0 0-1,0 0 1,0 0-1,0 0 1,-1 0-1,1 0 1,0 0-1,0 0 1,0 0-1,0 0 1,0 0-1,-1 0 1,1 0-1,0 0 1,0 0-1,0 0 1,0 0-1,0 0 1,0 0-1,-1 0 1,1-1-1,0 1 1,0 0-1,0 0 1,0 0 0,0 0-1,0 0 1,0 0-1,-1 0 1,1 0-1,0-1 1,0 1-1,0 0 1,0 0-1,0 0 1,0 0-1,0 0 1,0-1-1,0 1 1,0 0-1,0 0 1,0 0-1,0 0 1,0 0-1,0-1 1,0 1-1,0 0 1,0 0-1,0 0 1,0 0-1,0 0 1,0 0-1,0-1 1,0 1-1,0 0 1,0 0-1,1 0 1,-1 0-1,0 0 1,0 0-1,0-1 1,0 1 0,0 0-1,0 0 1,0 0-1,0 0 1,1 0-1,-1 0 1,0 0-1,-9 7-25,2 4 7,0 1 0,0 0 0,1 0 0,-7 22-1,0-2-5,-6 14 8,2 1 0,-19 84 0,31-104 30,1-1 0,1 1 0,2 0 0,1-1 0,0 1 0,9 48 0,9-3 25,3-1 1,46 106-1,-55-146-35,-9-25-1,-1 0-1,1 1 1,-1-1-1,-1 1 0,0-1 1,0 1-1,1 7 0,-2-13 1,0 0-1,0 0 1,-1 0 0,1 0-1,0 0 1,0 0-1,0 0 1,-1 0-1,1 0 1,-1 0 0,1 0-1,-1 0 1,1-1-1,-1 1 1,1 0-1,-1 0 1,0 0 0,1-1-1,-1 1 1,0 0-1,-1 0 1,1 0 2,-1-1 1,0 1-1,0-1 0,0 1 1,0-1-1,1 0 0,-1 0 1,0 0-1,0 0 0,0 0 1,0 0-1,0 0 0,0-1 1,0 1-1,-2-2 0,-8-2 7,0-1 0,0-1 0,0 0 0,1 0 0,0-1 1,1-1-1,-1 0 0,2 0 0,-1-1 0,1 0 0,0-1 0,1 0 0,0 0 0,1-1 0,0 0 0,-10-21 0,16 29-14,-1-1 0,1 0 0,0 0 0,-1 0 0,2 0 0,-1 0 0,0 0 0,1 0 0,0 0 0,0 0 0,0 0 0,1 0 0,-1 0 0,1 0 0,0 0 0,0 0 0,2-5 0,0 4-14,0 0 1,0 0-1,0 1 1,1 0-1,-1-1 1,1 1 0,0 0-1,0 1 1,1-1-1,-1 1 1,1 0 0,7-4-1,158-89-1343,-118 67 1078</inkml:trace>
</inkml:ink>
</file>

<file path=ppt/ink/ink4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3.626"/>
    </inkml:context>
    <inkml:brush xml:id="br0">
      <inkml:brushProperty name="width" value="0.05" units="cm"/>
      <inkml:brushProperty name="height" value="0.05" units="cm"/>
    </inkml:brush>
  </inkml:definitions>
  <inkml:trace contextRef="#ctx0" brushRef="#br0">39 31 16788,'10'-26'2373,"-11"22"-1337,-6 16-191,0 1-651,1 0 1,0 0-1,1 1 1,1 0-1,0 0 1,1 0-1,1 1 1,0-1-1,0 1 0,2 20 1,0-32-160,0-1 0,1 0 0,-1 1 1,0-1-1,1 0 0,0 1 0,-1-1 0,1 0 1,0 0-1,0 1 0,0-1 0,1 0 0,-1 0 0,0 0 1,1-1-1,-1 1 0,1 0 0,0 0 0,2 2 1,-1-3 7,-1-1 0,0 1 0,0 0 0,1 0 1,-1-1-1,0 1 0,1-1 0,-1 0 0,1 0 1,-1 0-1,0 0 0,1 0 0,-1 0 0,1 0 1,3-2-1,4-1 70,0-1 0,-1 0-1,0-1 1,0 1 0,0-2 0,0 1 0,12-12 0,-6 3 45,-1 0-1,0-1 1,-1-1 0,0 0 0,12-23 0,-28 74-188,1-27 18,1 1 1,0 0-1,0-1 0,1 1 0,0 0 0,1-1 1,2 14-1,-3-20 11,1 0 0,-1 0 0,1 0 0,0 0-1,0 0 1,0 0 0,0-1 0,0 1 0,0 0 0,1-1 0,-1 1 0,0-1 0,1 1 0,-1-1 0,1 1 0,0-1 0,-1 0 0,1 0 0,0 0 0,0 0 0,0 0 0,0 0 0,-1-1 0,1 1 0,0-1-1,0 1 1,1-1 0,-1 0 0,0 1 0,0-1 0,0 0 0,0-1 0,0 1 0,0 0 0,0 0 0,4-2 0,13-3 2,0-1 0,0-1 0,-1 0 0,0-2 0,0 0 0,25-18 0,-20 13 7,0 0 0,44-17 0,-64 30-9,0 0 0,0 0 1,0 0-1,0 1 0,0-1 0,0 1 1,0 0-1,6 0 0,-8 0 1,0 0-1,-1 0 1,1 1-1,0-1 1,-1 0-1,1 1 1,0-1-1,0 0 1,-1 1-1,1-1 1,-1 1-1,1 0 1,0-1-1,-1 1 1,1-1-1,-1 1 1,1 0-1,-1-1 1,0 1-1,1 0 1,-1 0-1,0-1 0,1 1 1,-1 0-1,0 0 1,0-1-1,0 1 1,0 0-1,0 0 1,0 0-1,0-1 1,0 1-1,0 0 1,0 0-1,0 0 1,-1 0-1,-8 39-12,7-35 20,1 0 0,-1 1 0,1-1 0,0 1 0,0 0 0,0-1 0,1 1 0,0 9 0,1-14-5,-1-1-1,0 0 1,0 1 0,0-1 0,1 1 0,-1-1 0,0 1 0,0-1 0,1 0 0,-1 1 0,0-1-1,1 0 1,-1 1 0,1-1 0,-1 0 0,0 1 0,1-1 0,-1 0 0,1 0 0,-1 0 0,1 1-1,-1-1 1,1 0 0,-1 0 0,1 0 0,-1 0 0,1 0 0,-1 0 0,1 0 0,-1 0 0,1 0 0,-1 0-1,1 0 1,-1 0 0,1 0 0,-1 0 0,1-1 0,20-7 36,-19 7-34,48-26 56,-41 20-78,1 1-1,0 0 1,1 1 0,-1 0-1,1 1 1,0 0-1,0 1 1,0 0 0,12-1-1,-21 4 7,-1 0 0,0 0-1,1 0 1,-1 0-1,0 1 1,1-1 0,-1 0-1,0 1 1,1-1-1,-1 1 1,0-1 0,0 1-1,1 0 1,-1 0 0,0 0-1,0-1 1,0 1-1,0 0 1,0 0 0,0 0-1,0 0 1,-1 1 0,1-1-1,0 0 1,0 0-1,-1 0 1,1 1 0,-1-1-1,1 0 1,-1 1 0,0-1-1,1 0 1,-1 1-1,0-1 1,0 0 0,0 2-1,0 1-126,0-1 1,0 1-1,0-1 0,0 0 0,-1 1 1,1-1-1,-1 0 0,0 1 1,0-1-1,0 0 0,-1 0 0,1 0 1,-4 6-1,5-9 122,0 1 0,-1-1 0,1 0 1,0 0-1,0 1 0,0-1 0,-1 0 1,1 0-1,0 1 0,-1-1 0,1 0 1,0 0-1,0 0 0,-1 0 0,1 1 1,0-1-1,-1 0 0,1 0 0,0 0 0,-1 0 1,1 0-1,0 0 0,-1 0 0,1 0 1,0 0-1,-1 0 0,1 0 0,0 0 1,-1 0-1,1 0 0,0 0 0,-1 0 1,1 0-1,0-1 0,-1 1 0,1 0 0,0 0 1,0 0-1,-1 0 0,1-1 0,-1 1 1,-5-9-463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3:16.366"/>
    </inkml:context>
    <inkml:brush xml:id="br0">
      <inkml:brushProperty name="width" value="0.05" units="cm"/>
      <inkml:brushProperty name="height" value="0.05" units="cm"/>
    </inkml:brush>
  </inkml:definitions>
  <inkml:trace contextRef="#ctx0" brushRef="#br0">913 107 10434,'-19'-16'885,"-1"1"-1,-1 1 1,0 0 0,0 2-1,-39-16 1,54 26-782,1 1 0,-1-1 0,1 1 1,-1 0-1,0 1 0,0-1 0,0 1 0,1 1 0,-1-1 0,0 1 1,0 0-1,1 0 0,-1 0 0,1 1 0,-1 0 0,1 0 0,-10 5 1,-3 4 2,0 1 1,0 1-1,-23 21 1,23-18-47,-24 19 17,-172 159 216,187-167-224,2 2-1,1 1 1,1 1 0,2 1-1,-26 51 1,27-38-4,3 1 1,1 1-1,2 1 1,3-1-1,2 2 0,1 0 1,-1 96-1,11-79-48,2 1 0,3-1 0,3 0-1,3 0 1,29 86 0,-33-125-24,1-1 0,1 0 0,2 0 0,0-1 1,2 0-1,1-2 0,20 25 0,-24-34-4,0-1 0,1-1 1,1 0-1,0-1 0,0-1 0,1 0 0,0-1 0,1 0 0,0-1 0,0-1 1,1-1-1,26 7 0,-28-9 2,1-1-1,-1-1 1,1-1 0,0 0 0,0-1-1,0 0 1,0-2 0,0 0 0,-1 0-1,25-8 1,-22 3 5,0 0 0,-1-1 0,0-1 0,-1 0 0,0-1-1,0-1 1,-1-1 0,22-21 0,7-13-44,-1-2 0,47-70-1,59-117-167,-111 169 176,-4-1-1,38-102 1,-55 120 67,-3-1-1,-1-1 1,-3 0-1,6-73 1,-15 105-9,0 1 0,-2-1 0,0 0-1,-1 1 1,-1-1 0,0 1 0,-8-23 0,7 31 2,0 0-1,-1 1 1,0-1 0,0 1-1,-1 0 1,0 1-1,0 0 1,-1 0 0,0 0-1,-1 1 1,1 0-1,-2 0 1,1 1 0,-13-8-1,3 4 36,-1 1-1,1 1 0,-1 1 1,-1 1-1,1 1 0,-37-6 1,-123-1-857,146 11 256,27 0 322,-1 1 0,1-1 0,-1 0 0,1 0 0,-13-5 0,13 4-201</inkml:trace>
</inkml:ink>
</file>

<file path=ppt/ink/ink4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4.733"/>
    </inkml:context>
    <inkml:brush xml:id="br0">
      <inkml:brushProperty name="width" value="0.05" units="cm"/>
      <inkml:brushProperty name="height" value="0.05" units="cm"/>
    </inkml:brush>
  </inkml:definitions>
  <inkml:trace contextRef="#ctx0" brushRef="#br0">31 121 13907,'0'1'153,"-1"-1"1,1 0-1,0 0 1,-1 1-1,1-1 0,0 0 1,-1 0-1,1 1 1,0-1-1,0 0 0,-1 1 1,1-1-1,0 0 1,0 1-1,0-1 0,-1 1 1,1-1-1,0 0 1,0 1-1,0-1 1,0 1-1,0-1 0,0 1 1,0-1-1,0 0 1,0 1-1,0-1 0,0 1 1,0-1-1,0 0 1,0 1-1,13 3 2703,20-9-543,-25 1-1997,1 0-1,-1 0 1,0-1-1,0 0 1,-1 0 0,9-8-1,-13 11-275,-1 0-1,1 0 1,-1-1-1,1 1 0,-1-1 1,0 1-1,0-1 1,0 0-1,-1 0 1,1 0-1,-1 0 1,1 0-1,-1 0 0,0 0 1,0-1-1,0 1 1,-1 0-1,1-1 1,-1-6-1,0 9-38,0 0 1,0 0-1,0-1 0,-1 1 1,1 0-1,-1 0 0,1 0 1,-1-1-1,1 1 0,-1 0 1,1 0-1,-1 0 0,0 0 1,0 0-1,1 0 0,-1 0 1,0 0-1,0 1 0,0-1 1,0 0-1,0 0 0,0 1 0,-2-2 1,1 2-8,0-1 1,-1 1-1,1-1 1,0 1 0,0 0-1,-1 0 1,1 0-1,0 0 1,-1 0-1,1 1 1,-4 0 0,-1 1-16,1 0 1,0 0 0,0 1-1,0 0 1,0 0 0,0 0 0,1 1-1,-6 4 1,4-1 1,2 0-1,-1-1 0,1 2 1,0-1-1,0 1 1,1-1-1,0 1 1,1 1-1,-1-1 1,-2 14-1,4-15 12,0 0 1,1 0-1,0 0 0,1 0 1,-1 0-1,1 1 0,1-1 1,-1 0-1,1 0 0,0 0 0,1 0 1,0 0-1,4 11 0,-4-15 6,0 0-1,0 0 0,0 0 1,1 0-1,-1 0 0,1-1 1,-1 1-1,1-1 1,0 0-1,0 0 0,0 0 1,1 0-1,-1 0 0,0-1 1,0 1-1,1-1 0,-1 0 1,1 0-1,0 0 1,-1-1-1,7 1 0,1 0-2,1-1 0,0 0 0,-1-1 0,1 0 0,19-5 0,-5-1-1,0-1 0,-1-2 0,38-19 1,69-47 38,-40 22 8,-91 53-40,0 0-1,0 1 1,0-1 0,0 1-1,0-1 1,0 1 0,0 0 0,0-1-1,0 1 1,0 0 0,0 0-1,0 0 1,0 0 0,0-1-1,0 2 1,0-1 0,1 0-1,-2 0 1,1 0-1,-1 1 0,1-1 1,-1 0-1,0 1 0,1-1 0,-1 0 1,0 1-1,1-1 0,-1 1 0,0-1 1,0 0-1,1 1 0,-1-1 0,0 1 1,0-1-1,0 1 0,0-1 1,0 1-1,1-1 0,-1 1 0,0-1 1,0 0-1,0 1 0,0 0 0,-1 5 3,0 0 0,0 0 0,0-1 0,-3 10 0,1-8 4,1 2 7,-8 30 40,10-37-45,-1 0 1,1 1-1,0-1 1,-1 1-1,2-1 1,-1 1-1,0-1 1,0 1-1,1-1 1,-1 1-1,1-1 1,1 4-1,-1-5-4,-1-1 0,1 1 0,0 0 0,0-1 0,0 1 0,0-1 0,0 1 0,0-1 0,0 1 0,-1-1 0,1 0 0,0 0 0,0 1 0,1-1 0,-1 0 0,0 0 0,0 0 0,0 0 0,0 0 0,0 0 0,0 0 0,0 0 0,0-1 0,0 1 0,0 0 0,0-1 0,0 1 0,0 0 0,-1-1 0,1 1 0,2-2 0,33-19 75,-31 18-67,29-21 31,-20 14-70,-1 0-1,1 1 0,1 1 1,25-11-1,-40 19 20,1-1 0,0 1 1,0 0-1,0-1 0,-1 1 0,1 0 1,0 0-1,0 0 0,0-1 0,0 1 0,0 0 1,0 0-1,0 0 0,-1 0 0,1 1 1,0-1-1,0 0 0,0 0 0,0 0 0,0 1 1,-1-1-1,1 0 0,0 1 0,0-1 0,0 1 1,-1-1-1,1 1 0,0-1 0,-1 1 1,1 0-1,0-1 0,-1 1 0,1 1 0,1 1-13,-1 0 0,0 1-1,-1-1 1,1 0-1,-1 1 1,1-1-1,-1 5 1,2 12 39,-2-19-13,1-1 0,-1 1 0,1 0-1,-1-1 1,1 1 0,-1-1 0,1 1 0,0-1-1,-1 1 1,1-1 0,0 1 0,-1-1 0,1 0-1,0 1 1,0-1 0,-1 0 0,1 1-1,0-1 1,0 0 0,-1 0 0,1 0 0,0 0-1,0 0 1,0 0 0,-1 0 0,1 0 0,0 0-1,0 0 1,0 0 0,-1-1 0,1 1-1,0 0 1,0-1 0,-1 1 0,2-1 0,33-13 109,-30 12-93,39-18 96,-16 6-98,1 1-1,1 1 1,0 2-1,58-12 1,-86 21-30,1 1 1,0 0-1,-1 0 1,1-1-1,0 2 1,-1-1-1,1 0 0,0 0 1,-1 1-1,1 0 1,-1-1-1,1 1 1,-1 0-1,1 0 1,-1 1-1,4 1 1,-4-1 1,-1-1 0,0 1 0,0-1 0,0 1 0,0-1 0,0 1 0,0 0 0,0 0 0,-1-1 0,1 1 0,-1 0 0,1 0 0,-1 0 0,0 0 0,1 0 0,-1 0 0,0 0 0,0-1 0,0 1 0,-1 0 0,1 0 0,0 0 0,-2 3 0,-2 12-201,-1 0 0,-11 24-1,16-40 203,0-1 1,0 1-1,0-1 0,-1 0 1,1 1-1,0-1 0,0 0 0,0 1 1,-1-1-1,1 0 0,0 1 0,0-1 1,-1 0-1,1 1 0,0-1 0,-1 0 1,1 0-1,0 0 0,-1 1 0,1-1 1,-1 0-1,1 0 0,0 0 0,-1 0 1,1 0-1,-1 0 0,1 0 0,0 0 1,-1 1-1,1-1 0,-1-1 0,1 1 1,0 0-1,-1 0 0,0 0 1,-11-5-139</inkml:trace>
</inkml:ink>
</file>

<file path=ppt/ink/ink4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5.447"/>
    </inkml:context>
    <inkml:brush xml:id="br0">
      <inkml:brushProperty name="width" value="0.05" units="cm"/>
      <inkml:brushProperty name="height" value="0.05" units="cm"/>
    </inkml:brush>
  </inkml:definitions>
  <inkml:trace contextRef="#ctx0" brushRef="#br0">129 51 14107,'-5'77'7689,"-15"45"-5898,12-78-898,-85 423 2374,91-463-2898,2-15-232,5-21-27,76-282 99,-55 234-446,68-142 0,-89 213 195,0 0 0,1 0 0,-1 0 0,2 1 0,0 0 0,0 0 0,0 0 0,1 1 0,10-8 0,-15 13 26,0 0 0,0 1-1,0-1 1,0 1 0,0-1 0,0 1-1,0 0 1,0 0 0,0 0 0,1 1-1,-1-1 1,0 1 0,1 0 0,-1 0-1,0 0 1,1 0 0,-1 1 0,0-1-1,0 1 1,1 0 0,-1 0 0,0 0-1,0 0 1,0 0 0,0 1 0,0-1-1,0 1 1,-1 0 0,1 0 0,0 0-1,-1 0 1,4 5 0,-3-4 8,0-1-1,-1 1 1,1 0 0,-1 0 0,0 0-1,0 0 1,0 0 0,-1 1 0,1-1-1,-1 1 1,1-1 0,-1 1 0,0 0-1,-1-1 1,1 1 0,0 0 0,-1-1 0,0 7-1,-1-6 12,0-1 0,0 1-1,0-1 1,0 1 0,0-1-1,-1 0 1,1 0 0,-1 0 0,0 0-1,0 0 1,0 0 0,-1 0-1,1-1 1,0 1 0,-1-1-1,0 1 1,0-1 0,0 0-1,0 0 1,-4 2 0,-3 1-97,-1-1 1,0 1-1,0-2 0,0 1 1,-1-1-1,1-1 0,-1 0 1,0-1-1,1 0 0,-1-1 1,0 0-1,1-1 0,-20-4 1,30 5 17,0 0 1,0 0-1,0 0 1,1 0-1,-1-1 1,0 1-1,0 0 1,0 0 0,1-1-1,-1 1 1,0-1-1,1 1 1,-1-1-1,0 1 1,1-1-1,-1 1 1,1-1-1,-1 1 1,0-1-1,1 0 1,0 1-1,-1-1 1,1 0-1,-1 1 1,1-1-1,0 0 1,-1 0-1,1 0 1,0 1 0,0-1-1,0 0 1,0 0-1,0 0 1,0 1-1,0-1 1,0 0-1,0 0 1,0 0-1,0 1 1,0-1-1,0 0 1,1 0-1,-1 0 1,0 1-1,1-1 1,-1 0-1,0 0 1,1 1-1,-1-1 1,1 0 0,-1 1-1,1-1 1,0 1-1,0-1 1,5-6-395,-1 1 0,2 0 0,12-9 0,-17 14 424,27-20-1116</inkml:trace>
</inkml:ink>
</file>

<file path=ppt/ink/ink4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5.866"/>
    </inkml:context>
    <inkml:brush xml:id="br0">
      <inkml:brushProperty name="width" value="0.05" units="cm"/>
      <inkml:brushProperty name="height" value="0.05" units="cm"/>
    </inkml:brush>
  </inkml:definitions>
  <inkml:trace contextRef="#ctx0" brushRef="#br0">84 33 15923,'5'-8'554,"-4"7"-425,0-1 0,0 0 0,0 0 0,1 1 0,-1-1 0,0 0 0,1 1 0,-1-1 0,1 1 0,0 0 0,-1 0 0,1-1 0,0 1 0,0 0 0,3-1 0,-4 2-109,-1 0-1,0 0 0,0 0 1,1 0-1,-1 0 0,0 0 1,0 0-1,1 0 0,-1 0 1,0 0-1,0 0 0,1 0 1,-1 0-1,0 0 0,0 0 1,1 1-1,-1-1 0,0 0 1,0 0-1,0 0 0,1 0 1,-1 1-1,0-1 0,0 0 1,0 0-1,0 0 0,1 0 1,-1 1-1,0-1 0,0 0 1,0 0-1,0 1 0,0-1 1,0 0-1,0 0 0,0 1 1,0-1-1,0 0 0,0 0 1,0 1-1,0-1 0,1 10 488,0-1 0,-1 0 0,-1 1 0,1-1 0,-4 17 0,-16 53 973,14-54-1100,-48 152 1274,22-75-989,30-95-723,0 0 0,1 0 0,0 0 0,0 9 1,1-15-36,0 0 0,0 1 0,0-1 0,0 0 0,0 1 0,1-1 0,-1 0 0,0 0 0,1 1 0,-1-1-1,1 0 1,-1 0 0,2 2 0,-2-3-6,1 1-1,-1-1 1,1 0-1,0 1 0,-1-1 1,1 0-1,-1 1 1,1-1-1,0 0 0,-1 0 1,1 0-1,-1 0 1,1 1-1,0-1 0,-1 0 1,1 0-1,0 0 1,-1 0-1,1 0 0,0-1 1,-1 1-1,1 0 1,0 0-1,-1 0 0,1 0 1,-1-1-1,1 1 1,0-1-1,10-3-649,2-2-136</inkml:trace>
</inkml:ink>
</file>

<file path=ppt/ink/ink4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6.470"/>
    </inkml:context>
    <inkml:brush xml:id="br0">
      <inkml:brushProperty name="width" value="0.05" units="cm"/>
      <inkml:brushProperty name="height" value="0.05" units="cm"/>
    </inkml:brush>
  </inkml:definitions>
  <inkml:trace contextRef="#ctx0" brushRef="#br0">195 123 13563,'2'-2'388,"0"0"0,-1 0 0,1 0 0,-1 0 0,1 0 0,-1 0 0,0-1 0,0 1 0,0 0 0,0-1 0,0 1 0,0-4 0,-1 5-270,0 0 0,0 0 0,0 0 0,0 0 0,0 0 0,0 0 0,0 1 0,-1-1-1,1 0 1,0 0 0,-1 0 0,1 0 0,0 0 0,-1 0 0,0 0 0,1 1 0,-1-1-1,1 0 1,-1 0 0,0 1 0,1-1 0,-1 0 0,0 1 0,0-1 0,0 1 0,1-1 0,-1 1-1,0-1 1,0 1 0,0 0 0,0-1 0,0 1 0,0 0 0,0 0 0,-2 0 0,-3-1 17,0 0 0,-1 1 0,1 0 0,0 1 0,0-1 0,-1 1 1,1 0-1,0 1 0,0-1 0,0 1 0,0 0 0,0 1 1,0 0-1,1 0 0,-1 0 0,1 0 0,-8 7 0,6-5-113,1 0-1,0 1 0,0 0 1,0 0-1,1 0 0,0 1 1,0 0-1,0 0 0,1 0 0,0 0 1,1 1-1,-6 15 0,8-21-10,0 1 0,1-1 0,-1 0 0,1 1 0,0-1 0,0 0 0,-1 1-1,1-1 1,1 0 0,-1 1 0,0-1 0,1 0 0,-1 1 0,1-1 0,0 0 0,-1 1-1,1-1 1,0 0 0,0 0 0,1 0 0,-1 0 0,0 0 0,1 0 0,3 3-1,-2-3 4,-1 0 1,1-1-1,1 0 0,-1 1 0,0-1 0,0 0 0,0 0 0,1-1 0,-1 1 0,0-1 0,1 1 0,-1-1 0,0 0 1,1 0-1,-1-1 0,0 1 0,4-2 0,6-1 40,0 0 0,0-1 0,0-1 1,-1 0-1,0-1 0,0 0 0,-1-1 0,1 0 0,13-13 1,-13 11 50,0-2 1,-1 0 0,-1 0-1,0-1 1,0 0 0,-1-1-1,13-24 1,-20 33-69,0 0 1,0 0-1,-1 0 1,0 0-1,0-1 1,0 1-1,0 0 1,0-1-1,-1 1 1,0 0-1,0-1 1,0 1-1,-1-6 1,1 9-28,-1 0 0,1 0 0,-1 0 0,1-1 0,-1 1 0,1 0 0,-1 0 0,0 0 0,1 0 0,-1 0 0,0 1 0,0-1 0,0 0 0,0 0 0,1 0 0,-1 1 0,0-1 0,-1 0 0,0 0 0,-1 0-10,1 1-1,0-1 1,0 1 0,-1 0 0,1 0-1,0 0 1,-1 0 0,1 0 0,0 0-1,-1 0 1,1 1 0,0-1 0,-4 2-1,0 0-72,1 1 0,-1-1-1,1 1 1,0 0-1,0 0 1,0 0 0,-9 8-1,12-9-38,-1 0-1,1 0 0,0 1 1,1-1-1,-1 0 0,0 1 1,1-1-1,-1 1 0,1-1 1,0 1-1,-1 0 0,2 0 1,-1 0-1,0 0 0,0-1 0,1 1 1,-1 6-1,1-8 13,1 1-1,-1-1 1,1 1 0,-1-1-1,1 0 1,-1 1 0,1-1-1,0 1 1,-1-1-1,1 0 1,0 0 0,0 1-1,0-1 1,0 0 0,0 0-1,0 0 1,0 0-1,1 0 1,-1 0 0,0 0-1,1-1 1,-1 1 0,0 0-1,1-1 1,-1 1 0,1-1-1,-1 1 1,1-1-1,1 0 1,6 2-221,0-1-1,0 0 1,15 0-1,13-1-597</inkml:trace>
</inkml:ink>
</file>

<file path=ppt/ink/ink4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6.937"/>
    </inkml:context>
    <inkml:brush xml:id="br0">
      <inkml:brushProperty name="width" value="0.05" units="cm"/>
      <inkml:brushProperty name="height" value="0.05" units="cm"/>
    </inkml:brush>
  </inkml:definitions>
  <inkml:trace contextRef="#ctx0" brushRef="#br0">91 0 17156,'-4'4'448,"-49"49"2857,49-49-3106,1 0 0,0 0 0,0 0 0,0 0 0,1 0 0,-1 1 0,1-1 1,0 1-1,1 0 0,-1-1 0,1 1 0,-1 5 0,1-9-167,1 0-1,0-1 1,0 1-1,0 0 1,1-1-1,-1 1 1,0-1-1,0 1 1,0 0 0,0-1-1,0 1 1,1-1-1,-1 1 1,0-1-1,1 1 1,-1-1-1,0 1 1,1-1-1,-1 1 1,0-1 0,1 1-1,-1-1 1,1 1-1,-1-1 1,1 0-1,-1 1 1,2-1-1,18 2 380,20-12-109,-20 2-187,-1-2 0,-1 0 0,21-16 0,8-3-73,-47 29-47,0 0 1,0 0-1,0 1 1,-1-1-1,1 0 1,0 0-1,0 0 1,0 1-1,0-1 1,0 0-1,0 0 1,0 1-1,0-1 1,0 0-1,0 0 1,0 1-1,0-1 1,0 0-1,0 0 0,0 1 1,0-1-1,0 0 1,1 0-1,-1 1 1,0-1-1,0 0 1,0 0-1,0 0 1,0 1-1,0-1 1,1 0-1,-1 0 1,0 0-1,0 0 1,0 1-1,1-1 1,-1 0-1,0 0 1,0 0-1,0 0 1,1 0-1,-1 0 1,0 0-1,0 0 1,1 1-1,-1-1 1,0 0-1,0 0 1,1 0-1,-1 0 1,0 0-1,0 0 0,1 0 1,-1 0-1,0-1 1,0 1-1,1 0 1,-1 0-1,0 0 1,0 0-1,0 0 1,1 0-1,-1 0 1,0-1-1,0 1 1,1 0-1,-8 20-144,-6 13 120,2-1 0,2 1 0,1 1 1,1 0-1,2 0 0,-2 62 0,9-31 245,1-1 0,21 106-1,-22-160-203,1 2 61,-1-1 0,0 1-1,-1 0 1,-1 23-1,0-34-45,0 1 0,-1 0 0,1-1 0,0 1 0,-1 0 0,1-1-1,-1 1 1,1-1 0,-1 1 0,0-1 0,1 1 0,-1-1-1,0 0 1,0 1 0,0-1 0,0 0 0,0 1 0,-1-1 0,1 0-1,0 0 1,0 0 0,-1 0 0,1 0 0,-1-1 0,1 1-1,-1 0 1,1-1 0,-1 1 0,1-1 0,-1 1 0,0-1 0,1 0-1,-1 1 1,0-1 0,1 0 0,-1 0 0,0 0 0,1-1-1,-1 1 1,1 0 0,-1-1 0,-3 0 0,-1-1 33,0 0 1,0-1-1,1 1 1,-1-1-1,1-1 1,-1 1-1,1-1 1,0 0 0,0 0-1,0 0 1,1-1-1,0 1 1,0-1-1,0 0 1,-5-10-1,0 2-58,1-1 0,1-1-1,1 1 1,0-1 0,-4-19 0,7 25-191,1 0 1,0-1-1,1 1 1,0-1 0,0 0-1,1 1 1,0-1-1,1 0 1,0 1-1,1-1 1,-1 1 0,2-1-1,0 1 1,0 0-1,0 0 1,1 0-1,1 1 1,-1-1 0,1 1-1,1 0 1,0 0-1,0 1 1,12-13-1,49-38-1284,-32 31 585</inkml:trace>
</inkml:ink>
</file>

<file path=ppt/ink/ink4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7.672"/>
    </inkml:context>
    <inkml:brush xml:id="br0">
      <inkml:brushProperty name="width" value="0.05" units="cm"/>
      <inkml:brushProperty name="height" value="0.05" units="cm"/>
    </inkml:brush>
  </inkml:definitions>
  <inkml:trace contextRef="#ctx0" brushRef="#br0">27 0 17940,'0'1'110,"1"0"-1,-1-1 1,0 1 0,1-1 0,-1 1 0,0-1-1,0 1 1,0 0 0,1-1 0,-1 1-1,0 0 1,0-1 0,0 1 0,0 0 0,0-1-1,0 1 1,0 0 0,0-1 0,0 1-1,0 0 1,-1-1 0,1 1 0,0-1 0,0 1-1,-1 1 1,-7 25 647,7-22-215,-5 16 546,-4 30-1,9-46-987,0 1 0,1 0 0,0-1 0,0 1 0,0-1 0,1 1 0,0 0 0,0-1 0,0 0 0,4 11 0,-4-14-78,0-1 0,0 1 0,0 0-1,1-1 1,-1 1 0,0-1 0,1 0 0,-1 1-1,1-1 1,-1 0 0,1 0 0,0 0 0,-1 0 0,1 0-1,0-1 1,0 1 0,0 0 0,0-1 0,-1 1-1,1-1 1,0 0 0,0 1 0,0-1 0,0 0 0,0 0-1,4-1 1,2 0 20,0-1-1,0 1 0,1-1 1,-2-1-1,10-3 1,9-8 49,1-1 1,-2 0-1,0-2 1,-1-1-1,24-24 1,21-15 39,-68 56-129,-1 1 0,0 0 0,1-1 0,-1 1 0,1-1 0,-1 1 0,1 0 0,-1-1 0,1 1 0,-1 0 0,1-1 1,-1 1-1,1 0 0,-1 0 0,1 0 0,0-1 0,-1 1 0,1 0 0,-1 0 0,1 0 0,-1 0 0,1 0 0,0 0 0,-1 0 0,1 0 0,-1 0 1,1 1-1,0-1 0,0 1-1,-1 0 1,0-1 0,1 1-1,-1 0 1,0 0 0,1 0 0,-1 0-1,0-1 1,0 1 0,0 0-1,0 0 1,0 0 0,0 0-1,0 0 1,0 0 0,-1 1 0,-12 51 30,8-39-4,4-9-17,-4 22 82,5-26-86,0-1-1,0 1 1,0-1 0,1 1-1,-1 0 1,0-1-1,0 1 1,0-1 0,0 1-1,0-1 1,1 1 0,-1-1-1,0 1 1,0-1 0,1 1-1,-1-1 1,1 1-1,-1-1 1,0 1 0,1-1-1,-1 1 1,1-1 0,-1 0-1,1 1 1,-1-1 0,1 0-1,-1 1 1,1-1 0,-1 0-1,1 0 1,-1 0-1,1 1 1,0-1 0,-1 0-1,1 0 1,-1 0 0,1 0-1,-1 0 1,1 0 0,0 0-1,12-3 51,0 0 1,-1 0-1,1-1 0,-1-1 0,0 0 1,-1 0-1,16-10 0,15-7 36,-13 8-47,38-15-27,-62 27-26,0 0-1,0 1 0,0-1 0,0 1 0,0 1 0,0-1 0,1 1 0,-1 0 0,0 0 1,9 1-1,-13 0 5,0-1-1,0 0 1,-1 1 0,1-1 0,0 0 0,0 1 0,0-1 0,0 1 0,0-1-1,-1 1 1,1 0 0,0-1 0,-1 1 0,1 0 0,0 0 0,-1-1 0,1 1 0,-1 0-1,1 0 1,-1 0 0,1 0 0,-1 0 0,0-1 0,1 1 0,-1 0 0,0 0-1,0 0 1,0 0 0,0 0 0,0 0 0,0 0 0,0 0 0,0 0 0,0 0 0,0 2-1,-2 3-3,1 0-1,-1 0 0,0 0 1,-4 7-1,5-9 5,-7 16-60,-16 33-13,22-48-113,-1-1 1,0 1 0,0-1-1,0 0 1,0 0-1,-1 0 1,1 0 0,-7 4-1,9-7 154,0 0-1,0-1 1,0 1-1,-1 0 0,1-1 1,0 1-1,-1-1 1,1 1-1,0-1 1,-1 1-1,1-1 0,-1 0 1,1 0-1,0 0 1,-1 0-1,1 0 1,-1 0-1,1 0 1,0 0-1,-3-1 0,-9-6-436</inkml:trace>
</inkml:ink>
</file>

<file path=ppt/ink/ink4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29.250"/>
    </inkml:context>
    <inkml:brush xml:id="br0">
      <inkml:brushProperty name="width" value="0.05" units="cm"/>
      <inkml:brushProperty name="height" value="0.05" units="cm"/>
    </inkml:brush>
  </inkml:definitions>
  <inkml:trace contextRef="#ctx0" brushRef="#br0">29 138 14947,'-1'0'102,"1"0"-1,0 0 0,-1 0 1,1 0-1,0 0 1,-1 1-1,1-1 1,0 0-1,0 0 0,-1 0 1,1 1-1,0-1 1,0 0-1,0 0 1,-1 1-1,1-1 0,0 0 1,0 1-1,0-1 1,0 0-1,0 0 1,-1 1-1,1-1 0,0 0 1,0 1-1,0-1 1,0 0-1,0 1 1,0-1-1,0 0 0,0 1 1,0-1-1,0 0 1,0 1-1,0-1 0,1 0 1,-1 1-1,0-1 1,0 0-1,0 1 1,0-1-1,0 0 0,1 0 1,-1 1-1,0-1 1,0 0-1,0 0 1,1 1-1,-1-1 0,0 0 1,1 0-1,15 9 2084,-10-9-1994,0 0-1,-1 0 1,1-1-1,0 0 1,0 0-1,-1 0 1,1-1-1,-1 0 1,1 0-1,-1 0 1,1-1-1,-1 0 1,0 0-1,6-5 1,-3 3-56,-1-1 0,0-1 0,0 1-1,0-1 1,-1 0 0,0-1 0,0 1 0,5-10 0,-10 16-118,0 0 0,-1-1 1,1 1-1,0-1 0,0 1 1,-1-1-1,1 1 0,-1-1 0,1 1 1,-1-1-1,0 0 0,1 1 1,-1-1-1,0 0 0,0 1 1,0-1-1,0 1 0,-1-1 1,1 0-1,0 1 0,-1-1 0,1 1 1,-1-1-1,1 1 0,-1-1 1,0 1-1,0-1 0,0 1 1,0 0-1,0-1 0,0 1 1,0 0-1,-1-2 0,-1 2-6,1 0 0,0 0 0,-1 0 0,1 0 0,-1 0 0,1 0 0,-1 1 0,1-1 0,-1 1 0,1 0 0,-1 0 0,1 0 0,-1 0 0,1 0 0,-1 0 0,0 1 0,1-1 0,-1 1 0,1 0 0,-4 1-1,-4 3-12,1 0 0,1 0 0,-1 1-1,1 0 1,0 1 0,0 0-1,1 0 1,0 0 0,0 1-1,0 0 1,1 1 0,1-1 0,-1 1-1,1 0 1,1 1 0,0-1-1,0 1 1,1 0 0,0 0-1,1 0 1,-2 11 0,4-19 0,-1 0 0,1 0 0,0 0 0,0 0 0,0 0 0,0 0 0,0 0 0,1 0 0,-1 0 0,1 0 0,-1 0 0,1 0 0,0 0 0,-1 0 0,1 0 0,0 0 0,0-1 0,0 1 0,1 0 0,1 2 0,-1-3 1,0 1 0,1-1 0,-1 0-1,0 0 1,1 0 0,-1 0 0,0 0-1,1 0 1,-1 0 0,1-1 0,-1 0-1,1 1 1,0-1 0,2 0 0,7-1 0,0 0 0,0-1 1,-1 0-1,1-1 0,20-8 1,111-55 45,-26 10-4,-98 51-49,-19 5 8,1 0-1,-1 1 1,0-1-1,0 0 1,1 0-1,-1 0 1,0 0-1,0 0 1,0 0-1,1 1 1,-1-1-1,0 0 1,0 0-1,0 0 1,1 1-1,-1-1 1,0 0-1,0 0 1,0 0 0,0 1-1,0-1 1,0 0-1,0 0 1,1 1-1,-1-1 1,0 0-1,0 0 1,0 1-1,0-1 1,0 0-1,0 0 1,0 1-1,0-1 1,0 0-1,0 0 1,-1 1-1,0 4-1,-1-1 0,1 0-1,-1 1 1,-1-1 0,-2 5-1,5-9 3,-3 5 3,0-1 0,1 1 0,0-1 0,0 1 0,0 0 0,1 0-1,-1-1 1,0 7 0,2-10 0,0-1 0,0 1 0,0 0-1,0 0 1,0-1 0,1 1 0,-1 0 0,0-1-1,0 1 1,0 0 0,1 0 0,-1-1 0,0 1-1,1 0 1,-1-1 0,0 1 0,1-1 0,-1 1-1,1-1 1,-1 1 0,1-1 0,0 1 0,0 0-1,1 0 4,0-1 0,-1 1-1,1-1 1,0 1-1,0-1 1,0 0-1,0 1 1,0-1-1,-1 0 1,1 0 0,0 0-1,0-1 1,3 0-1,13-3 35,-1-1-1,1-1 1,-1-1 0,24-12-1,9-4 19,-49 22-60,0 1 0,0-1 1,0 1-1,0-1 0,0 1 0,0 0 0,0 0 0,0 0 0,0-1 0,0 1 0,0 0 0,0 0 0,0 0 0,0 0 1,0 1-1,0-1 0,2 1 0,-3-1 0,1 0 1,-1 1 0,0-1 0,1 0-1,-1 1 1,0-1 0,1 1-1,-1-1 1,0 1 0,1-1-1,-1 1 1,0-1 0,0 1-1,0-1 1,1 1 0,-1 0-1,0-1 1,0 1 0,0-1-1,0 1 1,0-1 0,0 2-1,-1 5-12,0-1-1,-1 1 1,1 0-1,-5 8 1,1 2-41,5-17 58,-4 28-453,4-16-139,0-12 576,0 0 0,0 0 0,0 0 0,0 0 0,0 0 0,0 0 0,0 0 0,0 1 0,0-1 0,0 0 0,0 0 0,0 0 0,0 0 0,1 0 0,-1 0 0,0 0 0,0 0 0,0 0 0,0 0 0,0 0 0,0 1 0,0-1 0,0 0 0,1 0 0,-1 0 0,0 0 0,0 0 0,0 0 0,0 0 0,0 0 0,0 0 0,0 0 0,1 0 0,-1 0 0,0 0 0,0 0 0,0 0 0,0 0 1,0 0-1,0 0 0,0-1 0,1 1 0,-1 0 0,0 0 0,0 0 0,0 0 0,0 0 0,0 0 0,0 0 0,0 0 0,0 0 0,0 0 0,0 0 0,0-1 0,1 1 0,-1 0 0,0 0 0,0 0 0,0 0 0,0 0 0,8-10-337</inkml:trace>
</inkml:ink>
</file>

<file path=ppt/ink/ink4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30.057"/>
    </inkml:context>
    <inkml:brush xml:id="br0">
      <inkml:brushProperty name="width" value="0.05" units="cm"/>
      <inkml:brushProperty name="height" value="0.05" units="cm"/>
    </inkml:brush>
  </inkml:definitions>
  <inkml:trace contextRef="#ctx0" brushRef="#br0">149 10 15779,'6'-9'1910,"-3"9"-628,-1 22 419,-4 53 281,-15 101-1,7-86-1555,2-25-195,0 3-33,1 80 0,7-143-187,1 0 0,0 1-1,0-1 1,0 1 0,4 8 0,-5-13-12,0-1 1,0 1 0,0-1-1,0 1 1,1-1-1,-1 0 1,0 1 0,0-1-1,1 1 1,-1-1 0,0 0-1,1 1 1,-1-1-1,0 0 1,1 1 0,-1-1-1,1 0 1,-1 1 0,1-1-1,-1 0 1,0 0-1,1 0 1,-1 1 0,1-1-1,-1 0 1,2 0 0,-1 0-9,0-1 0,0 0 0,0 1 0,0-1 1,0 0-1,-1 0 0,1 1 0,0-1 0,0 0 1,0 0-1,-1 0 0,1 0 0,-1 0 0,1 0 1,-1 0-1,1 0 0,0-2 0,2-5-163,-1 1-1,0-1 1,0 1-1,0-1 1,-1 0-1,0 0 1,-1 1 0,0-1-1,0 0 1,0 0-1,-1 0 1,0 0-1,-1 1 1,0-1-1,0 0 1,-1 1 0,0 0-1,0 0 1,0-1-1,-7-7 1,0-1 51,0 1 1,-2 0-1,1 1 1,-2 0 0,0 1-1,-1 0 1,-22-15-1,36 27 184,-1 1 0,1 0 0,0 0 0,0 0 0,-1 0-1,1 0 1,0-1 0,0 1 0,0 0 0,-1 0 0,1 0 0,0-1-1,0 1 1,0 0 0,0 0 0,-1-1 0,1 1 0,0 0 0,0 0 0,0-1-1,0 1 1,0 0 0,0 0 0,0-1 0,0 1 0,0 0 0,0-1 0,0 1-1,0 0 1,0 0 0,0-1 0,0 1 0,0 0 0,0-1 0,10-6 1058,23-2-467,-23 6-394,104-20-127,-73 16-691,40-13 0,-60 13 247</inkml:trace>
</inkml:ink>
</file>

<file path=ppt/ink/ink4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30.859"/>
    </inkml:context>
    <inkml:brush xml:id="br0">
      <inkml:brushProperty name="width" value="0.05" units="cm"/>
      <inkml:brushProperty name="height" value="0.05" units="cm"/>
    </inkml:brush>
  </inkml:definitions>
  <inkml:trace contextRef="#ctx0" brushRef="#br0">0 1 18268,'0'15'1899,"0"0"-1,4 18 1,-4-29-1821,0 0-1,1 0 1,0-1 0,0 1 0,0 0 0,0 0 0,1-1 0,-1 1-1,1 0 1,0-1 0,0 0 0,0 1 0,0-1 0,1 0 0,-1 0-1,1 0 1,4 3 0,-3-4-25,-1 0 1,1 0-1,0 0 0,0 0 1,0 0-1,0-1 0,1 0 0,-1 0 1,0 0-1,0-1 0,1 1 0,-1-1 1,0 0-1,1 0 0,6-2 1,7-1 86,0 0-1,-1-2 1,1 0 0,29-13 0,64-40 359,-95 50-438,-13 6-53,2-1 0,-1 0 0,1 1 0,0 0 0,1 0 0,4-1 0,-9 2-8,0 1-1,-1 0 0,1 0 1,0 0-1,-1 0 0,1 0 1,0 0-1,0 0 0,-1 0 1,1 0-1,0 0 0,-1 1 1,1-1-1,0 0 0,-1 0 1,1 1-1,0-1 0,-1 0 1,1 1-1,-1-1 0,1 0 1,0 1-1,-1-1 0,1 1 1,-1-1-1,1 1 0,-1 0 1,0-1-1,1 1 0,-1-1 1,0 1-1,1 0 0,-1-1 1,0 1-1,1 0 0,-1-1 1,0 1-1,0 0 0,0-1 1,0 1-1,0 0 0,0-1 1,0 1-1,0 0 0,0 0 1,0 1-1,-1 13-15,0-10 10,1 1 0,0-1 0,0 0 0,0 0 0,1 1 0,1 5 0,-2-10 7,1 0 0,-1 0 0,1 0 0,-1-1 0,1 1 0,-1 0 0,1 0 0,-1 0 0,1-1 0,0 1 0,-1 0 0,1-1 0,0 1 0,0-1 0,0 1 0,-1-1 0,1 1-1,0-1 1,0 1 0,0-1 0,0 0 0,0 1 0,0-1 0,0 0 0,0 0 0,0 0 0,0 0 0,0 0 0,-1 0 0,1 0 0,0 0 0,0 0 0,0 0 0,0-1 0,0 1 0,0 0 0,0-1 0,0 1 0,1-1 0,14-6 11,1 0 1,-2-1-1,25-15 0,-28 15-11,0 0 0,1 1 0,0 0 0,0 1 0,1 1 0,17-5 0,-30 10-8,1 0 1,0-1-1,0 1 0,0 0 0,0 0 0,0 0 1,-1 0-1,1 0 0,0 0 0,0 1 0,0-1 1,0 1-1,-1-1 0,1 1 0,0 0 0,-1-1 1,1 1-1,0 0 0,-1 0 0,1 0 0,-1 0 1,1 1-1,-1-1 0,0 0 0,1 1 0,-1-1 1,0 0-1,0 1 0,0 0 0,0-1 0,0 1 1,-1 0-1,1-1 0,0 1 0,-1 0 0,1 0 1,-1-1-1,0 1 0,1 2 0,0 3-144,0 0-1,-1 0 1,0 0 0,0 0-1,-1 0 1,1 0 0,-1 0-1,-1 0 1,-2 8 0,4-14 44,-1 0 1,1 0 0,-1 0 0,1 0 0,-1 0 0,1 0 0,-1 0 0,1 0 0,-1 0 0,0 0 0,0-1 0,1 1 0,-1 0 0,0-1 0,0 1 0,0 0 0,0-1 0,-1 1 0,1-1 55,1 1 0,-1-1 0,0 0 0,1 0 0,-1 0 0,0 0 0,1 0 0,-1 0 1,0 0-1,1-1 0,-1 1 0,0 0 0,1 0 0,-1 0 0,1-1 0,-1 1 0,0 0 0,1-1 1,-1 1-1,1 0 0,-1-1 0,1 1 0,-1-1 0,1 1 0,-1-1 0,1 1 0,-1-1 0,1 1 1,0-1-1,-1 0 0,-7-13-713</inkml:trace>
</inkml:ink>
</file>

<file path=ppt/ink/ink4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31.250"/>
    </inkml:context>
    <inkml:brush xml:id="br0">
      <inkml:brushProperty name="width" value="0.05" units="cm"/>
      <inkml:brushProperty name="height" value="0.05" units="cm"/>
    </inkml:brush>
  </inkml:definitions>
  <inkml:trace contextRef="#ctx0" brushRef="#br0">7 23 18420,'-2'-18'1824,"0"13"-1216,1 5-287,-1 5 887,2 1-864,0 3-80,3 2-152,2 1-288</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3:34.073"/>
    </inkml:context>
    <inkml:brush xml:id="br0">
      <inkml:brushProperty name="width" value="0.05" units="cm"/>
      <inkml:brushProperty name="height" value="0.05" units="cm"/>
    </inkml:brush>
  </inkml:definitions>
  <inkml:trace contextRef="#ctx0" brushRef="#br0">896 291 11779,'-50'15'358,"0"2"0,2 2 1,-76 42-1,94-43-227,1 1 1,0 2-1,2 1 0,0 1 0,1 1 1,-30 38-1,2 10 64,3 2-1,4 3 1,3 1 0,-59 146 0,82-172-137,3 1 0,2 0 0,2 2 0,3-1 0,2 1 0,-3 85 0,12-111-52,1 0 1,1 0 0,2 0-1,1 0 1,1-1-1,1 0 1,1 0 0,2-1-1,1 0 1,1 0 0,1-2-1,1 1 1,1-2-1,25 30 1,-25-35-7,2-2 0,1 0 0,0-1 0,1 0 0,0-2 0,1 0 0,1-2 0,0 0 0,1-1-1,0-1 1,0-1 0,1-1 0,27 5 0,-19-6-4,1-3 0,1 0 0,-1-2 1,0-2-1,1-1 0,-1-1 0,0-2 0,0-1 0,44-13 0,-3-5-12,-1-2 0,-2-4-1,-1-3 1,-1-3 0,109-76 0,-83 40 0,-3-3 0,-3-4 1,80-93-1,-123 120 11,-1-2 1,-3-1-1,-3-3 1,-2-1-1,-3-2 0,-2-1 1,-3-1-1,24-78 1,-43 109 25,-1-1 1,-1 0 0,-2 0-1,-2-1 1,0 1 0,-3-1-1,-3-41 1,-1 45 22,-1 1 1,-1 0-1,-1 0 1,-2 0-1,0 1 1,-2 0-1,-1 1 1,-24-37-1,19 36 13,-2 2-1,-1 0 1,-1 1 0,-1 1-1,0 1 1,-2 1 0,-47-32 0,39 33-9,-2 2 0,1 1 0,-2 1 1,0 2-1,-1 1 0,-45-9 0,42 14-42,0 1-1,0 2 1,-1 2 0,0 2-1,1 1 1,-1 2-1,0 2 1,1 2 0,0 1-1,0 2 1,1 1-1,0 3 1,-63 29 0,55-16-221,1 2 1,2 2 0,0 1 0,-40 41-1,-141 162-729,85-62 595,25-6-111</inkml:trace>
</inkml:ink>
</file>

<file path=ppt/ink/ink4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32.436"/>
    </inkml:context>
    <inkml:brush xml:id="br0">
      <inkml:brushProperty name="width" value="0.05" units="cm"/>
      <inkml:brushProperty name="height" value="0.05" units="cm"/>
    </inkml:brush>
  </inkml:definitions>
  <inkml:trace contextRef="#ctx0" brushRef="#br0">269 108 14563,'1'-2'275,"0"0"1,1 0-1,-1 0 1,0 0-1,0 0 0,0-1 1,-1 1-1,1 0 0,0 0 1,-1-1-1,1 1 0,-1-1 1,0 1-1,0 0 1,0-1-1,-1-3 0,1 4-112,-1 0-1,0 0 0,0 0 1,0 0-1,0 1 0,0-1 0,0 0 1,0 1-1,0-1 0,-1 1 1,1-1-1,-1 1 0,1 0 1,-1 0-1,1-1 0,-1 1 1,0 0-1,0 1 0,1-1 1,-4-1-1,-3-1 43,0 1-1,-1 0 1,0 0 0,1 1 0,-1 0 0,0 1-1,0-1 1,0 2 0,1-1 0,-1 1 0,0 1-1,1-1 1,-10 4 0,9-2-192,1 0 1,-1 0-1,0 1 0,1 0 1,0 0-1,0 1 0,0 0 1,1 0-1,-1 1 0,1 0 1,1 0-1,-9 10 0,14-15-12,0 0-1,1 0 1,-1 1-1,0-1 1,0 0-1,0 1 1,1-1-1,-1 0 1,1 1-1,-1-1 1,1 1-1,0-1 1,0 1-1,-1 2 1,1-4 2,0 1-1,1 0 1,-1-1 0,0 1 0,0 0 0,1-1-1,-1 1 1,0 0 0,1-1 0,-1 1-1,0-1 1,1 1 0,-1 0 0,1-1 0,-1 1-1,1-1 1,-1 1 0,1-1 0,0 0-1,-1 1 1,1-1 0,0 1 0,2 0 10,1 0-1,-1 0 1,0-1 0,1 1 0,-1-1 0,0 1 0,1-1-1,-1 0 1,0-1 0,1 1 0,5-1 0,7-4 40,0 1 0,0-2 0,-1 0 0,1-1 0,-1 0 0,20-14 0,77-64 437,-112 85-487,0 0-1,0 0 0,0 0 0,0 0 0,0 0 0,0 0 1,0 0-1,0 0 0,0 0 0,0 0 0,0 0 0,0 0 1,0 0-1,1 0 0,-1 0 0,0 0 0,0 0 0,0 0 1,0-1-1,0 1 0,0 0 0,0 0 0,0 0 0,0 0 1,0 0-1,0 0 0,0 0 0,0 0 0,0 0 0,1 0 1,-1 0-1,0 0 0,0 0 0,0 0 0,0 0 1,0 0-1,0 0 0,0 1 0,0-1 0,0 0 0,0 0 1,0 0-1,0 0 0,0 0 0,0 0 0,1 0 0,-1 0 1,0 0-1,0 0 0,0 0 0,0 0 0,0 0 0,0 0 1,0 0-1,0 0 0,0 0 0,0 0 0,0 1 0,0-1 1,0 0-1,0 0 0,0 0 0,0 0 0,0 0 0,-1 8 52,-6 15-42,6-19 4,-3 8-17,1 0-1,0 0 0,1 1 1,1-1-1,0 1 1,0 16-1,1-26-74,0 0-1,1 0 1,-1 1-1,1-1 1,-1 0-1,1 0 1,0 0-1,0 0 1,0 0 0,1 0-1,-1 0 1,1 0-1,-1-1 1,1 1-1,0 0 1,0-1-1,0 0 1,0 1 0,1-1-1,-1 0 1,1 0-1,-1 0 1,1 0-1,0-1 1,0 1-1,-1-1 1,1 1 0,0-1-1,5 1 1,-1-1-188,0 0 0,0 0-1,-1-1 1,1 0 0,0 0 0,0-1 0,-1 0 0,1 0 0,0 0 0,-1-1 0,13-4 0,10-10-694</inkml:trace>
</inkml:ink>
</file>

<file path=ppt/ink/ink4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32.987"/>
    </inkml:context>
    <inkml:brush xml:id="br0">
      <inkml:brushProperty name="width" value="0.05" units="cm"/>
      <inkml:brushProperty name="height" value="0.05" units="cm"/>
    </inkml:brush>
  </inkml:definitions>
  <inkml:trace contextRef="#ctx0" brushRef="#br0">89 44 19620,'-10'5'513,"1"-1"-1,-1 1 1,1 1-1,0 0 1,-10 8-1,17-12-409,0 0 0,0 0 0,0 0 0,0 1 0,0-1 0,0 1 0,0-1 0,1 1-1,-1 0 1,0 3 0,1-5-41,1 0 0,0 0 0,0 1 0,0-1 0,-1 0 0,1 1 0,0-1 0,1 0 0,-1 0 0,0 1 0,0-1 0,0 0 0,1 0 0,-1 1 0,1-1 0,-1 0 0,1 0 0,-1 0 0,1 0 0,0 0 0,0 0 0,-1 0 0,1 0 0,2 2 0,-1-2-14,0 1-1,1 0 0,-1 0 0,1-1 1,-1 0-1,1 1 0,0-1 0,-1 0 1,1 0-1,0-1 0,0 1 0,0 0 1,0-1-1,4 0 0,45-2 127,-43 1-128,29-5 16,1-2 0,-1-1 0,-1-2 1,0-2-1,0-1 0,-1-2 1,-1-1-1,-1-2 0,36-25 0,-84 55 54,0 2 0,1-1-1,-19 25 1,-40 57-4,40-48-388,1 3-1,3 0 0,2 2 1,2 1-1,2 1 0,-21 81 1,42-132 120,1-6-36,0-11-262</inkml:trace>
</inkml:ink>
</file>

<file path=ppt/ink/ink4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33.575"/>
    </inkml:context>
    <inkml:brush xml:id="br0">
      <inkml:brushProperty name="width" value="0.05" units="cm"/>
      <inkml:brushProperty name="height" value="0.05" units="cm"/>
    </inkml:brush>
  </inkml:definitions>
  <inkml:trace contextRef="#ctx0" brushRef="#br0">44 268 16115,'-1'0'101,"1"1"0,0-1-1,-1 1 1,1-1 0,-1 0-1,1 1 1,0-1 0,-1 1-1,1-1 1,0 1-1,0-1 1,-1 1 0,1 0-1,0-1 1,0 1 0,0-1-1,0 1 1,0-1 0,0 1-1,0 0 1,0-1-1,0 1 1,0-1 0,0 1-1,0-1 1,0 1 0,0 0-1,1 0 1,-1-1 22,1 1 0,0 0 1,0-1-1,-1 1 0,1-1 1,0 1-1,0-1 0,0 0 0,0 1 1,-1-1-1,1 0 0,0 0 0,0 0 1,0 1-1,2-1 0,37-3 2148,-40 3-2252,28-5 497,0-1 0,-1-1 0,0-2 0,0 0 0,-1-2 0,0-1 0,-1-1 1,-1-2-1,37-26 0,-53 34-443,0 0 0,-1 0 1,1-1-1,-1-1 0,-1 1 1,1-1-1,4-9 0,-10 15-57,1 1 0,-1-1 0,0 0 0,0 1 1,0-1-1,-1 0 0,1 0 0,-1 0 0,0 1 0,1-1 0,-1 0 0,0 0 0,-1-5 0,0 6-8,0 0-1,0 0 1,1 0-1,-1 0 1,-1 0-1,1 1 0,0-1 1,0 0-1,-1 1 1,1-1-1,-1 0 1,0 1-1,1 0 1,-1-1-1,0 1 1,0 0-1,0 0 1,1 0-1,-1 0 0,-4-1 1,-2 0-1,1 0 0,-1 0 0,0 1 0,0 0 0,0 1 0,0-1 0,0 2 0,0-1 0,0 1 1,0 0-1,1 1 0,-1 0 0,0 0 0,1 0 0,-9 5 0,-6 2-10,1 2 1,0 0-1,-36 27 1,35-21-2,1 1 0,1 0 1,-21 25-1,32-32-2,1 0 0,0 0-1,0 0 1,1 1 0,0 0 0,1 1-1,1-1 1,-5 17 0,9-27-30,0 1 1,1-1-1,-1 0 1,1 1-1,-1 0 1,1-1-1,0 1 1,0-1-1,0 1 1,0-1-1,1 1 1,-1-1-1,1 1 1,-1-1-1,1 1 0,0-1 1,0 0-1,0 1 1,0-1-1,1 0 1,-1 0-1,1 0 1,-1 0-1,1 0 1,-1 0-1,1 0 1,0-1-1,0 1 1,0 0-1,0-1 0,0 0 1,1 1-1,-1-1 1,0 0-1,1 0 1,-1 0-1,0-1 1,5 2-1,8 1-487,-1-1 1,1 0-1,-1-1 0,1-1 0,18-2 1,91-11-1068,-53 0 562</inkml:trace>
</inkml:ink>
</file>

<file path=ppt/ink/ink4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34.492"/>
    </inkml:context>
    <inkml:brush xml:id="br0">
      <inkml:brushProperty name="width" value="0.05" units="cm"/>
      <inkml:brushProperty name="height" value="0.05" units="cm"/>
    </inkml:brush>
  </inkml:definitions>
  <inkml:trace contextRef="#ctx0" brushRef="#br0">196 172 15115,'1'-14'1402,"-1"-1"4661,0 15-5927,-1 0 1,1-1-1,-1 1 0,0-1 1,1 1-1,-1 0 0,1 0 1,-1-1-1,1 1 1,-1 0-1,0 0 0,1 0 1,-1 0-1,0 0 0,1 0 1,-1 0-1,1 0 0,-1 0 1,0 0-1,1 0 0,-1 0 1,0 0-1,1 0 1,-1 0-1,1 1 0,-2-1 1,-7 3 33,0 0 1,0 0 0,0 1-1,0 0 1,0 1-1,1 0 1,0 0 0,-14 12-1,7-4-142,1 2 0,0-1 0,-13 21 0,25-33-28,0 0 0,0 1 1,1-1-1,-1 1 0,1 0 1,0-1-1,-1 1 0,1 0 1,0 0-1,1 0 1,-1 0-1,0-1 0,1 1 1,0 0-1,0 6 0,0-8 0,0 0-1,0 0 1,1 0 0,-1 0-1,1 0 1,-1 0-1,0 0 1,1 0 0,0-1-1,-1 1 1,1 0-1,-1 0 1,1 0-1,0-1 1,0 1 0,-1 0-1,1-1 1,2 2-1,-1-2 1,0 1 0,0 0-1,0 0 1,0-1 0,0 1-1,1-1 1,-1 0-1,0 0 1,1 1 0,-1-2-1,3 1 1,3-1 10,0-1 0,0 0 0,-1 0 0,1-1 0,0 0-1,-1 0 1,0-1 0,0 0 0,0 0 0,0-1 0,7-5 0,-6 3 7,1-1-1,-1 0 1,0 0 0,-1 0-1,0-1 1,-1 0-1,9-15 1,-10 14 2,-4 3-12,-4 6-8,-4 5-12,7-4 12,-9 8-16,2 0 0,-1 1 0,1-1 1,0 1-1,1 1 0,-9 18 0,12-23 18,0 2-1,1-1 0,0 0 1,0 0-1,0 1 1,1-1-1,0 1 0,0-1 1,1 1-1,-1 0 1,2-1-1,-1 1 0,2 7 1,-2-13 2,0 0 0,1 0 1,-1 0-1,0 0 1,1 0-1,-1-1 1,1 1-1,-1 0 0,1 0 1,0 0-1,-1 0 1,1 0-1,0-1 0,-1 1 1,1 0-1,0-1 1,0 1-1,0 0 1,0-1-1,0 1 0,0-1 1,0 0-1,0 1 1,0-1-1,0 0 0,0 1 1,0-1-1,0 0 1,0 0-1,0 0 0,0 0 1,0 0-1,0 0 1,0 0-1,0 0 1,0-1-1,0 1 0,0 0 1,0 0-1,0-1 1,1 0-1,8-2 49,-1-1 1,0 0-1,13-10 0,-10 7-35,76-43 80,-46 24-78,89-39 0,-129 65-22,0-1 1,0 0 0,0 0-1,1 1 1,-1-1-1,0 1 1,0 0 0,1 0-1,-1 0 1,0 0-1,0 0 1,5 1 0,-6-1-3,0 1 0,0-1 0,0 1 0,0-1 0,0 1 0,0-1 1,0 1-1,0 0 0,0 0 0,0-1 0,0 1 0,-1 0 0,1 0 1,0 0-1,0 0 0,-1 0 0,1 0 0,0 1 0,0 3-11,0 0 0,0-1 0,0 1 0,0 0-1,-1-1 1,0 1 0,0 0 0,0 0 0,0-1 0,-2 8-1,-1-2-4,1-1 0,-1 0-1,-6 11 1,-1 7 46,17-29 184,3-6-87,-4 0-39,0 0 0,-1-1 0,0 1 0,-1-1 0,1 0 0,-2-1 1,1 1-1,-1 0 0,-1-1 0,1 0 0,0-11 0,0-18 237,-1-61 0,-2 26-74,0 73-245,0 0 0,0 0 0,0 0 0,0 0 0,0 0 0,0 0 0,0 0 0,0 0 0,1 0 0,-1 0 0,0 0 0,1 0 0,-1 0 0,1 0 0,-1 0 0,1 0 0,-1 0 1,2-1-1,-1 2-13,1 0 1,-1-1 0,0 1 0,0 0-1,1 0 1,-1 0 0,0 0-1,0 0 1,1 0 0,-1 0 0,0 1-1,0-1 1,1 0 0,-1 1 0,0-1-1,2 1 1,31 11-485,-13-4-644,34 8-1,-48-14 973,1-1 0,0 0 0,-1-1 0,1 0 0,0 0 0,-1 0 0,1-1 0,11-3 0,19-8-607</inkml:trace>
</inkml:ink>
</file>

<file path=ppt/ink/ink4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36.526"/>
    </inkml:context>
    <inkml:brush xml:id="br0">
      <inkml:brushProperty name="width" value="0.05" units="cm"/>
      <inkml:brushProperty name="height" value="0.05" units="cm"/>
    </inkml:brush>
  </inkml:definitions>
  <inkml:trace contextRef="#ctx0" brushRef="#br0">6 64 18868,'23'4'7172,"-18"-4"-7046,-1 0 1,1 0-1,0 0 0,-1-1 0,1 0 0,-1 0 0,0 0 0,1 0 0,-1-1 0,0 0 0,8-4 0,-12 6-111,1 0 1,-1 0-1,0 0 1,0-1 0,0 1-1,0 0 1,1 0 0,-1 0-1,0 0 1,0 0-1,0-1 1,0 1 0,0 0-1,0 0 1,0 0-1,1-1 1,-1 1 0,0 0-1,0 0 1,0 0 0,0-1-1,0 1 1,0 0-1,0 0 1,0 0 0,0-1-1,0 1 1,0 0 0,0 0-1,0 0 1,0-1-1,0 1 1,-1 0 0,1 0-1,0 0 1,0-1 0,0 1-1,0 0 1,0 0-1,0 0 1,0 0 0,-1-1-1,-10-3 324,-13 2 60,20 2-334,2 0-42,0 0-1,-1 0 0,1 0 1,-1 0-1,1 0 1,0 0-1,-1 1 1,1-1-1,-1 1 1,1-1-1,0 1 1,0 0-1,-1 0 1,1 0-1,0 0 0,-4 3 1,6-4-22,0 1 1,0-1-1,0 0 1,0 0-1,0 0 1,0 0-1,0 0 1,0 0-1,0 1 0,0-1 1,-1 0-1,1 0 1,0 0-1,0 0 1,0 1-1,0-1 1,0 0-1,0 0 1,0 0-1,0 0 0,0 1 1,0-1-1,1 0 1,-1 0-1,0 0 1,0 0-1,0 0 1,0 1-1,0-1 0,0 0 1,0 0-1,0 0 1,0 0-1,0 0 1,1 1-1,-1-1 1,0 0-1,0 0 1,0 0-1,0 0 0,0 0 1,0 0-1,1 0 1,-1 0-1,0 0 1,0 0-1,1 0 1,12 3 47,14-4 19,-17 0-38,0-1 0,1 0 0,12-6 0,-19 7-35,0 0 0,0-1 0,0 0 1,0 0-1,0 0 0,-1 0 0,1-1 0,-1 1 0,0-1 0,6-5 0,-9 7-4,0 1 0,0 0 0,1-1 0,-1 1 0,0 0-1,0-1 1,0 1 0,0 0 0,1-1 0,-1 1 0,0 0 0,0-1-1,0 1 1,0 0 0,0-1 0,0 1 0,0 0 0,0-1-1,0 1 1,0-1 0,0 1 0,0 0 0,0-1 0,-1 1 0,1 0-1,0-1 1,0 1 0,0 0 0,0-1 0,-1 1 0,1 0-1,0-1 1,0 1 0,-1 0 0,1 0 0,0-1 0,0 1 0,-1 0-1,1 0 1,0 0 0,-1-1 0,1 1 0,0 0 0,-1 0-1,1 0 1,0 0 0,-1 0 0,1 0 0,0 0 0,-1 0 0,0 0-1,-18-3-454,11 4 174,0-1-1,-1 2 0,1-1 1,0 1-1,0 0 0,0 1 1,1 0-1,-1 0 0,1 1 1,-1 0-1,1 0 1,-11 9-1,5-2-320</inkml:trace>
</inkml:ink>
</file>

<file path=ppt/ink/ink4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55.373"/>
    </inkml:context>
    <inkml:brush xml:id="br0">
      <inkml:brushProperty name="width" value="0.05" units="cm"/>
      <inkml:brushProperty name="height" value="0.05" units="cm"/>
    </inkml:brush>
  </inkml:definitions>
  <inkml:trace contextRef="#ctx0" brushRef="#br0">46 0 13451,'-11'163'2337,"1"-24"-1467,-8 548 2279,21-105-1662,3-195-566,-6-210-989,-11-219-1120,6 17 913</inkml:trace>
</inkml:ink>
</file>

<file path=ppt/ink/ink4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56.179"/>
    </inkml:context>
    <inkml:brush xml:id="br0">
      <inkml:brushProperty name="width" value="0.05" units="cm"/>
      <inkml:brushProperty name="height" value="0.05" units="cm"/>
    </inkml:brush>
  </inkml:definitions>
  <inkml:trace contextRef="#ctx0" brushRef="#br0">6 66 11947,'-5'2'4490,"22"1"-2895,27 3-764,220-11 1045,-76-2-1325,109 23-30,-177-6-464,162-8 1,-58-26 2,36-2-28,-213 24-30,0 3 1,0 1 0,73 14 0,-72-6 0,1-2 0,0-2 0,0-2-1,54-3 1,123-30 12,-147 15-2,137-4 1,-160 16-573,101-17 0,-145 16-1358,-12 3 1885,0 0 0,0 0 0,0 0 0,0 0 0,0 0 0,-1 0 0,1 0 0,0 0 0,0 0 0,0 0 0,0 0 0,0 0 0,0-1 0,0 1 0,0 0 0,0 0 0,0 0 0,0 0 0,0 0 0,0 0 0,0 0 0,0 0 0,0 0 0,0-1 0,0 1 0,0 0 0,0 0 0,0 0 0,0 0 0,0 0 0,0 0 0,0 0 0,0 0 0,0-1 0,0 1 0,0 0 0,0 0 0,0 0 0,0 0 0,0 0 0,-5 0-542</inkml:trace>
</inkml:ink>
</file>

<file path=ppt/ink/ink4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56.612"/>
    </inkml:context>
    <inkml:brush xml:id="br0">
      <inkml:brushProperty name="width" value="0.05" units="cm"/>
      <inkml:brushProperty name="height" value="0.05" units="cm"/>
    </inkml:brush>
  </inkml:definitions>
  <inkml:trace contextRef="#ctx0" brushRef="#br0">1 0 16508,'19'8'3334,"11"-6"-2957,0-1 1,49-6-1,-42 2-310,41 3-1,-73 0-60,0 0 0,0 1-1,-1-1 1,1 1 0,0 0-1,-1 1 1,1-1 0,-1 1 0,1 0-1,-1 0 1,0 1 0,0-1-1,0 1 1,0 0 0,0 0 0,-1 0-1,5 5 1,-6-5 8,1 1 0,-1 0 1,0 0-1,0 0 0,0 1 0,0-1 0,-1 0 0,0 1 1,0-1-1,0 1 0,0-1 0,-1 1 0,0-1 0,0 1 1,0 0-1,0-1 0,-1 1 0,-1 5 0,-3 8 98,-1 1 1,0-1-1,-2-1 0,0 1 0,-1-1 1,-1-1-1,0 0 0,-1 0 0,-1-1 0,0-1 1,-1 0-1,-1 0 0,-30 23 0,14-21-634,29-15 505,-1-1 0,1 1 0,-1-1 0,1 1 1,-1-1-1,1 0 0,-1 0 0,1 0 0,-1 0 0,0 0 0,1 0 0,-1 0 1,1 0-1,-1-1 0,1 1 0,-1 0 0,0-1 0,-1-1 0,-11-9-233</inkml:trace>
</inkml:ink>
</file>

<file path=ppt/ink/ink4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57.390"/>
    </inkml:context>
    <inkml:brush xml:id="br0">
      <inkml:brushProperty name="width" value="0.05" units="cm"/>
      <inkml:brushProperty name="height" value="0.05" units="cm"/>
    </inkml:brush>
  </inkml:definitions>
  <inkml:trace contextRef="#ctx0" brushRef="#br0">4 510 14307,'0'1'100,"-1"0"0,1 0 0,0 0 0,-1-1 0,1 1 0,0 0 0,-1 0 0,1 0 0,0 0 0,0 0 0,0 0-1,0 0 1,0 0 0,0 0 0,0 0 0,0 0 0,0 0 0,1 1 0,0-2-23,1-1 0,-1 0 0,0 0 0,1 0 1,-1 0-1,0 0 0,0 0 0,0 0 0,0 0 0,0 0 0,0 0 0,0 0 0,0-1 0,0-1 0,54-77 1040,-4-2 0,-4-3 0,52-126 0,-96 204-1070,0-1 1,0 1-1,-1-1 1,2-9-1,-5 11 58,-4 13-53,-2 15-9,6-14-51,1 1-1,0-1 0,1 0 0,0 0 0,0 0 0,1 0 0,0 0 0,0 0 0,1 0 0,0 0 1,0-1-1,1 0 0,0 1 0,9 11 0,5 5-2,2 0 0,37 33 0,-35-36 415,-18-17-382,1 1 1,-1-1 0,1 0-1,0 0 1,0-1 0,0 0 0,0 1-1,0-2 1,1 1 0,-1-1-1,10 3 1,19-1 53</inkml:trace>
</inkml:ink>
</file>

<file path=ppt/ink/ink4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1:58.881"/>
    </inkml:context>
    <inkml:brush xml:id="br0">
      <inkml:brushProperty name="width" value="0.05" units="cm"/>
      <inkml:brushProperty name="height" value="0.05" units="cm"/>
    </inkml:brush>
  </inkml:definitions>
  <inkml:trace contextRef="#ctx0" brushRef="#br0">0 18 16948,'0'-1'138,"1"0"1,-1 0-1,0 0 1,1 1-1,-1-1 1,0 0-1,1 0 1,-1 0-1,1 0 1,-1 0-1,1 0 1,0 1-1,-1-1 1,1 0-1,0 0 1,0 1-1,-1-1 1,1 1-1,0-1 1,2 0-1,2 20 1495,-2-4-1447,14 122 427,-13-95-542,1-1-1,11 46 0,-15-87-60,-1 1-1,0 0 1,0 0-1,0 0 1,0-1-1,0 1 0,1 0 1,-1 0-1,0-1 1,1 1-1,-1 0 0,0-1 1,1 1-1,-1 0 1,1-1-1,-1 1 0,1-1 1,-1 1-1,1 0 1,0-1-1,-1 0 0,1 1 1,0-1-1,-1 1 1,1-1-1,0 0 0,0 1 1,-1-1-1,1 0 1,0 0-1,0 0 1,-1 1-1,1-1 0,0 0 1,0 0-1,0 0 1,-1 0-1,1 0 0,0-1 1,0 1-1,0 0 1,-1 0-1,1 0 0,0-1 1,0 1-1,-1 0 1,1-1-1,1 0 1,4-3 96,0 0 0,0-1 0,-1 0 0,8-8 0,-5 5-16,39-40 802,43-58 0,-46 51-278,-44 55-612,1 0-1,-1-1 1,0 1 0,0 0 0,0-1 0,1 1-1,-1 0 1,0 0 0,0-1 0,1 1-1,-1 0 1,0 0 0,0 0 0,1-1-1,-1 1 1,0 0 0,1 0 0,-1 0 0,0 0-1,1 0 1,-1 0 0,0 0 0,1 0-1,-1-1 1,0 1 0,1 0 0,-1 0 0,0 1-1,1-1 1,-1 0 0,0 0 0,1 0-1,-1 0 1,7 11-21,-3 20-61,-4-30 80,14 130-81,-14-130 83,0 1 0,0-1-1,1 1 1,-1-1 0,0 0 0,0 1 0,1-1 0,-1 0 0,1 0 0,0 1-1,-1-1 1,1 0 0,0 0 0,-1 0 0,1 0 0,0 0 0,2 2 0,-2-3 1,-1 1 1,1-1-1,0 0 1,-1 0-1,1 0 1,0 0-1,-1 0 1,1 0-1,0 0 1,0 0 0,-1 0-1,1 0 1,0 0-1,-1 0 1,1-1-1,0 1 1,-1 0-1,1 0 1,0-1-1,-1 1 1,1-1 0,-1 1-1,2-1 1,4-4 35,0-1 0,-1 1 0,0-1 0,7-11 0,-10 15-28,119-175-920,-121 177 889,1-1 1,-1 1 0,0 0 0,0 0 0,0 0-1,0-1 1,0 1 0,1 0 0,-1 0-1,0-1 1,0 1 0,0 0 0,0-1-1,0 1 1,0 0 0,0 0 0,0-1-1,0 1 1,0 0 0,0 0 0,0-1 0,0 1-1,0 0 1,0-1 0,0 1 0,-1 0-1,1 0 1,0-1 0,0 1 0,0 0-1,0-1-17,-6-2-367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40.416"/>
    </inkml:context>
    <inkml:brush xml:id="br0">
      <inkml:brushProperty name="width" value="0.05" units="cm"/>
      <inkml:brushProperty name="height" value="0.05" units="cm"/>
    </inkml:brush>
  </inkml:definitions>
  <inkml:trace contextRef="#ctx0" brushRef="#br0">17952 167 14339,'-100'-2'821,"-151"-6"-66,178 2-919,-103-21 0,133 17 20,-77-16-453,-185-18 1,-120 42 381,1 31 461,161-10-27,-1718 9 332,-232-37-647,-616-9 367,2703 16-270,-1482-38 22,1431 32 3,-774-27-73,-1 29-205,4 59-50,9 88 106,380-13 210,-681 252 0,725-167 107,442-176-101,2 3-1,2 3 1,2 3 0,-111 99 0,150-117-52,2 1 1,1 1-1,1 1 0,2 2 0,1 0 1,1 1-1,2 1 0,2 0 0,1 1 0,2 1 1,1 1-1,2 0 0,-8 58 0,14-63 23,2-1 1,1 1-1,1 0 0,2 0 0,1-1 0,2 1 0,1-1 0,1 0 0,2-1 0,1 0 0,2 0 1,1-1-1,1 0 0,1-2 0,2 1 0,31 38 0,-11-24 14,2-3-1,1-1 1,2-1 0,2-3-1,84 51 1,-6-16 5,145 60 0,31-7-32,573 154-1,344-31-25,172-91 133,10-80 36,-1377-74-121,1762 19 214,-1016-47-185,500-13 7,16-6 13,-2-26 32,-637 35-58,1321-94 238,-437-21-447,-815 75 126,-314 28 31,-2-17-1,405-124 1,-719 166 49,255-77 172,-10-26 310,-301 114-446,-1-2 1,0-1-1,-1-1 1,-1 0-1,0-2 1,25-27-1,-9 2-10,-2-1-1,36-57 1,-51 69-58,-2-1 1,-1-2-1,-1 0 1,-3 0-1,-1-2 1,10-39 0,-18 53-25,-2 0 0,0-1 0,-2 0 0,0 0 0,-2 0 0,-1 0 0,-1 0 1,-1 0-1,-1 1 0,-13-45 0,2 30-45,-2-1 0,-1 2 0,-2 0 0,-2 2 0,-1 0 0,-2 1 0,-1 2 0,-2 0 0,-48-43 0,7 16 71,-3 3 0,-2 4 0,-117-64 0,59 48 278,-3 5-1,-271-87 0,-308-19 208,-43 78-132,-8 74 101,376 29-340</inkml:trace>
</inkml:ink>
</file>

<file path=ppt/ink/ink4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1.034"/>
    </inkml:context>
    <inkml:brush xml:id="br0">
      <inkml:brushProperty name="width" value="0.05" units="cm"/>
      <inkml:brushProperty name="height" value="0.05" units="cm"/>
    </inkml:brush>
  </inkml:definitions>
  <inkml:trace contextRef="#ctx0" brushRef="#br0">81 21 15211,'0'-1'139,"0"0"0,0 0 0,0 0 0,0 0 0,0 0 0,0 0-1,0 0 1,-1 0 0,1 0 0,0 0 0,-1 0 0,1 0 0,-1 0 0,1 0-1,-1 0 1,0-1 0,0 2-71,1-1 0,0 1 0,-1 0 0,1 0 0,-1 0 0,1-1 0,-1 1 0,1 0 0,0 0 0,-1 0 1,1 0-1,-1 0 0,1 0 0,-1 0 0,1 0 0,-1 0 0,1 0 0,-1 0 0,1 0 0,0 0 0,-1 1 0,1-1 0,-1 0 0,1 0 0,-1 1 0,-2 0 121,1 1 1,0-1-1,0 1 0,0 0 0,0 0 1,0 0-1,0 0 0,0 1 1,0-1-1,-1 4 0,-4 8-25,0 1-1,2 0 1,0 0-1,1 0 1,0 1-1,1-1 0,1 1 1,0 0-1,1 0 1,1 0-1,1 0 1,0 0-1,5 24 1,-5-37-134,0 1 1,0-1-1,0 0 1,1 0-1,-1 1 1,1-1-1,0 0 1,0-1-1,5 7 1,-7-9-17,1 1 1,0 0-1,0-1 0,0 1 1,0 0-1,0-1 1,0 1-1,0-1 0,0 1 1,0-1-1,0 0 1,0 1-1,0-1 1,0 0-1,1 0 0,-1 0 1,0 0-1,0 0 1,0 0-1,0 0 0,0 0 1,0 0-1,1-1 1,-1 1-1,0 0 0,0-1 1,0 1-1,0-1 1,0 1-1,0-1 0,0 1 1,0-1-1,1-1 1,4-4 54,1 0 1,-1 0 0,0-1 0,-1 0-1,0 0 1,0 0 0,0 0 0,-1-1 0,4-11-1,4-10 143,9-37 0,-14 32-152,-5 22-44,-2 11-12,-1 4-3,0 9-6,-1 0 0,2 0-1,-1 1 1,2-1 0,1 14-1,-1-21 4,0 0 0,-1 0 0,2 0 0,-1 0 0,1 0 0,-1 0 0,1 0 0,1 0 0,-1-1 0,1 1 0,-1-1 0,1 0 0,1 0 0,4 6 0,-5-8 3,-1 0 0,0-1 1,0 0-1,1 1 0,-1-1 0,1 0 1,-1 0-1,1 0 0,-1-1 0,1 1 1,0 0-1,-1-1 0,1 0 1,0 0-1,0 0 0,-1 0 0,5 0 1,-3-1 13,1 0 1,-1-1-1,1 1 1,-1-1 0,0 0-1,0 0 1,0 0-1,0-1 1,6-4 0,-2 1 73,-1-1 1,1-1 0,-1 1 0,-1-1 0,1 0-1,-1-1 1,-1 0 0,7-12 0,-10 16 9,0 1 0,-1-1 0,1 0 0,-1 0 0,0 0 0,1-9 0,-2 12-68,0 0-1,0 0 1,0 1 0,0-1-1,-1 0 1,1 0 0,0 0-1,-1 1 1,1-1 0,-1 0-1,0 1 1,1-1 0,-1 0 0,0 1-1,0-1 1,0 1 0,0-1-1,0 1 1,-1 0 0,-1-2-1,3 3-83,0 0-1,0 0 1,0 0 0,0 0-1,0 0 1,0 0-1,1 0 1,-1 0-1,0 0 1,0 0 0,0 0-1,0 1 1,0-1-1,0 0 1,0 0-1,0 0 1,0 0 0,0 0-1,0 0 1,0 0-1,0 0 1,0 0-1,0 1 1,0-1 0,0 0-1,0 0 1,0 0-1,0 0 1,0 0-1,0 0 1,0 0 0,0 0-1,0 0 1,0 1-1,0-1 1,0 0-1,0 0 1,0 0 0,-1 0-1,1 0 1,0 0-1,0 0 1,0 0-1,0 0 1,0 0 0,0 0-1,0 0 1,0 0-1,0 1 1,0-1-1,0 0 1,-1 0 0,1 0-1,0 0 1,0 0-1,0 0 1,0 0-1,0 0 1,0 0 0,-1 0-1,2 0-57,-1 1-1,1 0 1,-1-1-1,0 1 1,1-1-1,-1 1 0,1-1 1,-1 1-1,1-1 1,-1 1-1,1-1 1,0 1-1,-1-1 1,1 0-1,-1 1 0,1-1 1,0 0-1,0 1 1,9 0-749</inkml:trace>
</inkml:ink>
</file>

<file path=ppt/ink/ink4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1.458"/>
    </inkml:context>
    <inkml:brush xml:id="br0">
      <inkml:brushProperty name="width" value="0.05" units="cm"/>
      <inkml:brushProperty name="height" value="0.05" units="cm"/>
    </inkml:brush>
  </inkml:definitions>
  <inkml:trace contextRef="#ctx0" brushRef="#br0">132 0 18748,'-5'1'295,"-1"-1"0,1 1 0,-1 0 0,1 0 1,0 0-1,-1 1 0,1 0 0,0 0 0,0 0 0,0 1 0,0 0 0,-5 3 0,6-2-235,-1-1-1,1 1 0,-1 0 0,1 0 1,0 1-1,1-1 0,-1 1 0,1 0 1,0 0-1,0 0 0,0 0 1,1 0-1,0 1 0,0-1 0,0 1 1,1-1-1,-1 1 0,1 7 0,0-12-39,1 0 1,0 0-1,0 0 0,0 0 0,0 0 0,0 1 0,0-1 0,0 0 0,0 0 0,0 0 0,1 0 0,-1 0 0,0 0 0,1 0 0,-1 0 0,1 0 0,-1 0 0,1 0 0,0 0 0,-1 0 0,1 0 0,0 0 0,0 0 1,-1 0-1,1-1 0,0 1 0,0 0 0,0-1 0,0 1 0,0 0 0,0-1 0,0 1 0,0-1 0,0 0 0,0 1 0,0-1 0,1 0 0,-1 0 0,0 0 0,0 0 0,0 0 0,0 0 0,0 0 0,1 0 0,-1 0 1,0 0-1,0 0 0,0-1 0,0 1 0,0-1 0,0 1 0,0-1 0,0 1 0,0-1 0,0 1 0,0-1 0,0 0 0,0 0 0,0 1 0,0-1 0,-1 0 0,2-1 0,4-4 83,0-1 1,0 0-1,0 0 0,-1 0 0,0 0 0,0-1 0,-1 0 0,0 0 0,5-17 0,-9 18-94,-7 10-8,-7 12-11,9-7-28,0 0-1,1 0 1,1 0-1,-6 17 0,8-21-68,-1 1 0,1-1 0,0 1-1,1-1 1,-1 1 0,1-1-1,0 1 1,0-1 0,1 1-1,-1-1 1,2 8 0,-1-11 52,-1-1 0,0 1 0,1 0 1,-1-1-1,0 1 0,1-1 0,-1 1 0,1-1 1,-1 1-1,1-1 0,-1 1 0,1-1 0,0 1 1,-1-1-1,1 1 0,-1-1 0,1 0 0,0 1 1,-1-1-1,1 0 0,0 0 0,-1 0 0,1 0 0,0 1 1,0-1-1,-1 0 0,1 0 0,0 0 0,-1 0 1,1 0-1,0-1 0,0 1 0,-1 0 0,1 0 1,0 0-1,-1-1 0,1 1 0,0 0 0,0-1 0,25-15-869,-7 0 273</inkml:trace>
</inkml:ink>
</file>

<file path=ppt/ink/ink4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2.374"/>
    </inkml:context>
    <inkml:brush xml:id="br0">
      <inkml:brushProperty name="width" value="0.05" units="cm"/>
      <inkml:brushProperty name="height" value="0.05" units="cm"/>
    </inkml:brush>
  </inkml:definitions>
  <inkml:trace contextRef="#ctx0" brushRef="#br0">152 40 12779,'0'-8'679,"1"7"-242,-1-1 0,0 1 1,0 0-1,0 0 0,0 0 0,0 0 0,0 0 0,0 0 0,0 0 1,0 0-1,-1-1 0,1 1 0,0 0 0,-1 0 0,1 0 1,-1 0-1,1 0 0,-1 0 0,1 0 0,-1 1 0,0-1 1,1 0-1,-1 0 0,0 0 0,0 1 0,-1-2 0,1 2-159,0-1-260,0 1 0,0-1 0,0 1-1,-1-1 1,1 1 0,0 0 0,0 0 0,-1 0 0,1 0 0,0 0 0,0 0 0,-1 0 0,1 0 0,0 0 0,-2 1 0,-5 3-26,0 0 1,1 0 0,-1 0 0,1 1 0,0 0-1,1 1 1,-1-1 0,1 1 0,0 1 0,1-1-1,0 1 1,-1 0 0,2 0 0,-1 0 0,1 1-1,1-1 1,-1 1 0,1 0 0,0 0 0,1 1 0,0-1-1,-1 14 1,3-22 7,-1 1-1,1 0 0,0-1 1,0 1-1,0 0 1,0-1-1,0 1 0,0 0 1,0-1-1,0 1 1,1 0-1,-1-1 0,0 1 1,0 0-1,0-1 1,1 1-1,-1-1 0,0 1 1,1-1-1,-1 1 1,0 0-1,1-1 0,-1 1 1,1-1-1,-1 0 1,1 1-1,-1-1 0,1 1 1,-1-1-1,1 0 1,0 1-1,-1-1 0,1 0 1,-1 0-1,1 1 1,0-1-1,-1 0 0,1 0 1,0 0-1,-1 0 1,1 0-1,0 0 0,-1 0 1,1 0-1,0 0 1,-1 0-1,1 0 0,0 0 1,-1-1-1,1 1 1,-1 0-1,2-1 0,2 0 5,1-1 0,-1 0-1,0 0 1,0-1-1,0 1 1,5-5-1,11-11 41,-1-1 0,-1-1 0,25-36-1,-43 56-45,0 0 0,0 0 0,0 0 1,0 0-1,0 0 0,0 0 0,0 0 0,0-1 0,0 1 0,0 0 0,1 0 0,-1 0 0,0 0 1,0 0-1,0 0 0,0 0 0,0 0 0,0-1 0,0 1 0,0 0 0,0 0 0,0 0 0,1 0 1,-1 0-1,0 0 0,0 0 0,0 0 0,0 0 0,0 0 0,0 0 0,0 0 0,1 0 0,-1 0 1,0 0-1,0 0 0,0 0 0,0 0 0,0 0 0,0 0 0,0 0 0,1 0 0,-1 0 0,0 0 0,0 0 1,0 0-1,0 0 0,0 0 0,0 0 0,0 0 0,1 0 0,-1 0 0,1 10-60,-4 22-6,2-18 29,-1 48 14,3 0 0,14 105 0,-12-149 29,2 13-12,-1-1 0,-1 0 0,-3 45 0,0-72 22,0-1-1,-1 1 0,1-1 1,-1 1-1,0-1 0,0 1 0,0-1 1,0 1-1,0-1 0,0 0 1,0 0-1,-1 1 0,1-1 0,-1 0 1,0 0-1,0 0 0,0-1 1,1 1-1,-4 1 0,3-2 10,1 0-1,-1 0 1,0 0-1,0-1 1,0 1 0,0-1-1,0 0 1,0 1-1,0-1 1,0 0-1,1 0 1,-1 0-1,0 0 1,0-1 0,0 1-1,0 0 1,0-1-1,0 1 1,0-1-1,0 0 1,1 0 0,-1 0-1,0 0 1,1 0-1,-1 0 1,-1-1-1,-3-3-56,0-1 0,0 1 0,1-1 0,0 0 1,0 0-1,1 0 0,0-1 0,0 1 0,0-1 0,1 0 0,0-1 0,0 1 0,1 0 0,-1-1 0,2 1 0,-1-1 0,1 0 0,1 1 0,-1-1 0,2-14 0,0 2-230,2 1-1,0-1 0,1 1 1,1 0-1,0 0 1,2 1-1,9-21 0,5-3-368</inkml:trace>
</inkml:ink>
</file>

<file path=ppt/ink/ink4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2.778"/>
    </inkml:context>
    <inkml:brush xml:id="br0">
      <inkml:brushProperty name="width" value="0.05" units="cm"/>
      <inkml:brushProperty name="height" value="0.05" units="cm"/>
    </inkml:brush>
  </inkml:definitions>
  <inkml:trace contextRef="#ctx0" brushRef="#br0">1 93 18628,'7'0'548,"0"-1"0,1-1-1,-1 1 1,0-1 0,0 0 0,0-1 0,-1 0 0,10-4-1,48-33 1028,-44 22-1462,-16 8-55,-4 10-55,0 0-1,0-1 1,-1 1 0,1 0 0,0 0 0,0-1 0,-1 1 0,1 0 0,0 0 0,0-1-1,-1 1 1,1 0 0,0 0 0,-1 0 0,1 0 0,0-1 0,-1 1 0,1 0 0,0 0-1,-1 0 1,1 0 0,-1 0 0,1 0 0,0 0 0,-1 0 0,1 0 0,0 0 0,-1 0-1,1 0 1,0 0 0,-1 1 0,-6 0 7,1 0-1,-1 1 1,0 0 0,1 0-1,0 1 1,0 0-1,0 0 1,0 0 0,0 1-1,0 0 1,1 0 0,0 0-1,-9 10 1,10-10-6,0 0 1,0 0-1,1 0 1,-1 1-1,1-1 0,0 1 1,0 0-1,1 0 1,0 0-1,-1 0 1,2 1-1,-1-1 1,1 1-1,0-1 0,0 1 1,0-1-1,0 7 1,2-9-24,-1-1 0,0 0 0,1 1-1,0-1 1,-1 0 0,1 1 0,0-1 0,0 0 0,0 0 0,1 0 0,-1 0 0,0 0 0,1 0 0,-1 0 0,1-1 0,0 1-1,-1 0 1,1-1 0,0 1 0,0-1 0,0 0 0,0 0 0,0 0 0,1 0 0,-1 0 0,0 0 0,0 0 0,1-1 0,-1 1-1,4 0 1,2-1-67,0 1 1,-1-1-1,1 0 0,0-1 0,0 1 0,0-2 0,-1 1 0,9-3 1,15-7-181</inkml:trace>
</inkml:ink>
</file>

<file path=ppt/ink/ink4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3.684"/>
    </inkml:context>
    <inkml:brush xml:id="br0">
      <inkml:brushProperty name="width" value="0.05" units="cm"/>
      <inkml:brushProperty name="height" value="0.05" units="cm"/>
    </inkml:brush>
  </inkml:definitions>
  <inkml:trace contextRef="#ctx0" brushRef="#br0">0 60 14699,'4'-11'1256,"1"2"0,0-1-1,0 0 1,8-10 0,-9 20 783,-2 8-1153,-2 9-252,-18 135 478,9-85-1025,-1 78 0,9-140-74,1 0-1,1 0 1,-1-1 0,1 1 0,0 0 0,0-1-1,2 6 1,-3-8-9,1-1 0,0 0 0,-1 0 0,1 0 0,0 1 0,0-1 0,0 0 0,0 0 0,0 0 0,0-1 0,0 1 0,0 0 0,0 0 0,0 0 0,1-1 0,-1 1 0,0-1 0,1 1 0,-1-1 0,0 1-1,1-1 1,-1 0 0,0 0 0,1 0 0,-1 1 0,0-1 0,3-1 0,5 0-113,0 0 0,0 0-1,-1-1 1,1 0-1,0-1 1,-1 0 0,0 0-1,0-1 1,0 0 0,0-1-1,-1 1 1,1-1 0,-1-1-1,0 1 1,-1-1 0,7-8-1,16-21-262</inkml:trace>
</inkml:ink>
</file>

<file path=ppt/ink/ink4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4.106"/>
    </inkml:context>
    <inkml:brush xml:id="br0">
      <inkml:brushProperty name="width" value="0.05" units="cm"/>
      <inkml:brushProperty name="height" value="0.05" units="cm"/>
    </inkml:brush>
  </inkml:definitions>
  <inkml:trace contextRef="#ctx0" brushRef="#br0">88 0 18980,'-13'18'531,"1"0"1,0 1-1,2 0 1,0 1-1,-9 29 0,16-42-461,1-1-1,0 1 0,1 0 1,-1 0-1,1 0 1,1 0-1,-1 0 0,1 0 1,0 0-1,1 0 0,0 0 1,0 0-1,0 0 1,1-1-1,0 1 0,1 0 1,-1-1-1,1 1 0,0-1 1,7 9-1,-8-12-39,0-1 0,0 1 0,0-1 0,0 0 0,1 0 0,-1 0 0,1-1-1,-1 1 1,1 0 0,0-1 0,-1 0 0,1 1 0,0-1 0,0 0 0,0-1 0,0 1 0,0 0 0,0-1 0,0 0 0,0 0 0,0 0-1,0 0 1,1 0 0,-1 0 0,0-1 0,0 0 0,0 1 0,0-1 0,0 0 0,3-2 0,0 0 77,1-1 1,-1 1-1,0-1 1,0 0-1,0-1 1,-1 1-1,1-1 1,-1 0-1,0-1 1,0 1-1,7-12 1,-7 8 24,-1 0 1,0-1-1,0 1 1,-1-1-1,0 1 1,2-14-1,-4 20-122,0 0-1,-1 0 1,1 0 0,-1-1 0,0 1-1,0 0 1,0 0 0,-1 0-1,1 0 1,-1 0 0,1 0-1,-1 0 1,0 0 0,0 0-1,0 0 1,-1 0 0,1 0 0,-1 1-1,1-1 1,-1 0 0,0 1-1,0 0 1,0-1 0,-4-2-1,5 5-63,0-1 0,0 0 0,-1 1 0,1-1 0,0 1 0,-1 0 0,1-1 0,0 1-1,0 0 1,-1 0 0,1 0 0,-1 0 0,1 0 0,0 0 0,-2 1 0,2-1-22,1 0 0,-1 0 0,1 0 1,-1 0-1,1 0 0,-1 1 0,1-1 1,-1 0-1,1 0 0,0 1 0,-1-1 1,1 0-1,-1 1 0,1-1 0,0 0 1,-1 1-1,1-1 0,0 0 0,-1 1 1,1-1-1,0 1 0,0-1 0,-1 1 1,1-1-1,0 1 0,0-1 0,0 1 1,0-1-1,0 1 0,0-1 0,0 1 0,0-1 1,0 1-1,0-1 0,0 1 0,0-1 1,0 1-1,0-1 0,0 1 0,0-1 1,1 1-1,-1 0 19,0-1 1,1 1-1,-1-1 1,0 1 0,1-1-1,-1 1 1,0-1-1,1 1 1,-1-1-1,1 1 1,-1-1-1,1 0 1,-1 1-1,1-1 1,-1 0-1,1 1 1,0-1-1,-1 0 1,1 0-1,-1 1 1,1-1 0,0 0-1,-1 0 1,1 0-1,1 0 1,11-1-837</inkml:trace>
</inkml:ink>
</file>

<file path=ppt/ink/ink4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4.528"/>
    </inkml:context>
    <inkml:brush xml:id="br0">
      <inkml:brushProperty name="width" value="0.05" units="cm"/>
      <inkml:brushProperty name="height" value="0.05" units="cm"/>
    </inkml:brush>
  </inkml:definitions>
  <inkml:trace contextRef="#ctx0" brushRef="#br0">37 56 13899,'14'-31'2270,"-4"6"2490,-16 53-2115,2-13-2483,-30 121 416,29-107-492,0 1 0,-1 47 0,6-75-80,0-1 0,0 0 0,-1 1 0,1-1 0,0 0 0,0 1 0,1-1 0,-1 0-1,0 1 1,0-1 0,1 0 0,-1 1 0,1-1 0,-1 0 0,1 0 0,-1 1 0,1-1 0,0 0 0,0 0 0,-1 0 0,1 0 0,0 0 0,0 0 0,0 0 0,0 0 0,0 0 0,0-1 0,1 1 0,-1 0-1,0-1 1,0 1 0,0 0 0,1-1 0,1 1 0,2-1 8,1 0 0,-1 0 1,0-1-1,1 0 0,-1 0 0,0 0 0,7-2 0,7-2 6,-14 4-19,1 0 1,-1 0-1,0 0 0,1 1 0,-1 0 0,1 0 0,-1 1 0,1-1 0,-1 1 0,1 0 1,6 3-1,-10-3-2,0 0 0,0 0 0,0 0 0,0 1-1,0-1 1,-1 0 0,1 1 0,0-1 0,-1 1 0,0 0 0,1-1 0,-1 1 0,0 0 0,0 0 0,1 0 0,-2 0 0,1 0 0,0 0 0,0 0 0,-1 0 0,1 0 0,-1 0 0,1 1 0,-1-1 0,0 0 0,0 0 0,0 0-1,0 1 1,0-1 0,-1 0 0,0 3 0,0 0 39,-1 1 0,0-1 0,0 0 0,0 0 0,0 0 0,-1 0 0,0 0 0,0 0 0,-1-1 0,1 1 0,-1-1 0,0 0 0,0 0-1,0-1 1,0 1 0,-7 3 0,4-2 46,0-1-1,0 0 0,0 0 1,-1-1-1,0 1 0,0-2 1,0 1-1,0-1 0,0-1 1,-11 2-1,18-3-94,0 0 1,-1 0-1,1 0 1,0 0-1,0 0 1,0 0-1,0 0 0,0 0 1,0-1-1,0 1 1,0 0-1,0-1 1,0 1-1,0 0 0,0-1 1,0 0-1,-2 0 1,3 0-65,0 0 0,-1 1 0,1-1 0,0 1 0,-1-1 1,1 1-1,0-1 0,0 0 0,0 1 0,0-1 0,0 0 0,0 1 1,-1-1-1,1 0 0,1 1 0,-1-1 0,0 0 0,0 1 0,0-1 1,0 1-1,1-2 0,0-2-232,1 1 0,0 0 0,-1-1 0,2 1 0,-1 0 0,0 0 0,1 0 0,4-5 0,9-4-518,3 2-153</inkml:trace>
</inkml:ink>
</file>

<file path=ppt/ink/ink4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4.934"/>
    </inkml:context>
    <inkml:brush xml:id="br0">
      <inkml:brushProperty name="width" value="0.05" units="cm"/>
      <inkml:brushProperty name="height" value="0.05" units="cm"/>
    </inkml:brush>
  </inkml:definitions>
  <inkml:trace contextRef="#ctx0" brushRef="#br0">0 227 14835,'9'-7'1472,"-1"0"1,0-1-1,-1 0 0,13-16 1,-20 43 1130,-6 7-2262,5-20-328,-1 0-1,1 0 0,-1 1 1,2-1-1,-1 0 1,1 0-1,0 1 1,0-1-1,1 0 0,-1 0 1,1 1-1,3 8 1,-3-14-9,0 0 0,0 0 0,0 0 0,0 0 0,-1 0 0,1 0 0,0 0 0,0-1 0,1 1 0,-1 0 0,0-1 0,0 1 1,0-1-1,0 1 0,1-1 0,-1 1 0,0-1 0,0 0 0,1 0 0,-1 0 0,0 1 0,0-1 0,1-1 0,-1 1 0,0 0 0,1 0 0,1-1 0,36-10 72,-36 10-69,45-21 62,-38 17-64,-1 0-1,1 0 1,0 1 0,0 0 0,1 1-1,-1 0 1,1 1 0,11-1 0,-20 3 5,-1 0-1,0 0 1,1 0 0,-1 1 0,0-1 0,0 0-1,0 1 1,1-1 0,-1 1 0,0 0 0,0-1-1,0 1 1,0 0 0,0-1 0,0 1 0,0 0 0,0 0-1,-1 0 1,1 0 0,0 0 0,0 0 0,0 2-1,2-1 571,-3-16 66,-4-71 1088,-1-18-1056,5 101-721,0 0 0,1 1-1,-1-1 1,0 0 0,1 1 0,-1-1-1,1 0 1,-1 1 0,1-1 0,0 1-1,-1-1 1,1 1 0,0-1 0,0 1-1,0-1 1,0 1 0,1 0-1,-1 0 1,0-1 0,0 1 0,1 0-1,-1 0 1,1 0 0,2-1 0,3 0-336,-1-1 0,1 2 0,0-1 0,0 1 0,7-1 1,8-1 88,13-5-324,1-1-133</inkml:trace>
</inkml:ink>
</file>

<file path=ppt/ink/ink4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5.677"/>
    </inkml:context>
    <inkml:brush xml:id="br0">
      <inkml:brushProperty name="width" value="0.05" units="cm"/>
      <inkml:brushProperty name="height" value="0.05" units="cm"/>
    </inkml:brush>
  </inkml:definitions>
  <inkml:trace contextRef="#ctx0" brushRef="#br0">7 1290 15771,'0'0'55,"0"0"0,0 0 0,0 0-1,-1 0 1,1 0 0,0 0 0,0 0 0,0 1-1,0-1 1,0 0 0,0 0 0,-1 0-1,1 0 1,0 0 0,0 0 0,0 0-1,0 0 1,-1 0 0,1 0 0,0 0 0,0 0-1,0 0 1,0 0 0,0 0 0,-1 0-1,1 0 1,0 0 0,0 0 0,0 0 0,0-1-1,0 1 1,-1 0 0,1 0 0,0 0-1,0 0 1,0 0 0,0 0 0,0 0-1,0 0 1,0-1 0,-1 1 0,1 0 0,0 0-1,0 0 1,0 0 0,0 0 0,0 0-1,0-1 1,0 1 0,6-9 887,14-9 112,43-25 724,79-39 1,-50 31-1351,352-227 585,385-330-642,-763 558-382,99-83-98,-144 118 20,-21 14 85,1 1 0,-1 0 0,0 0-1,0 0 1,0 0 0,0 0-1,0 0 1,1 0 0,-1 0-1,0 0 1,0 0 0,0 0-1,0 0 1,1 0 0,-1 0-1,0 0 1,0 0 0,0 0-1,0 1 1,0-1 0,1 0 0,-1 0-1,0 0 1,0 0 0,0 0-1,0 0 1,0 0 0,0 0-1,0 0 1,1 1 0,-1-1-1,0 0 1,0 0 0,0 0-1,0 0 1,0 0 0,0 0 0,0 1-1,0-1 1,0 0 0,0 0-1,0 0 1,0 0 0,0 1-1,0-1 1,0 0 0,0 0-1,0 0 1,0 0 0,0 0-1,0 1 1,0-1 0,0 0-1,0 0 1,0 0 0,0 0 0,0 0-1,0 1 1,-16 38-993,10-25 380,-2 2-403,-3 8-2308,13-30 2370</inkml:trace>
</inkml:ink>
</file>

<file path=ppt/ink/ink4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6.326"/>
    </inkml:context>
    <inkml:brush xml:id="br0">
      <inkml:brushProperty name="width" value="0.05" units="cm"/>
      <inkml:brushProperty name="height" value="0.05" units="cm"/>
    </inkml:brush>
  </inkml:definitions>
  <inkml:trace contextRef="#ctx0" brushRef="#br0">1 0 16019,'6'3'245,"0"0"-1,1 0 1,-1 0-1,0 1 1,-1 0-1,1 1 1,-1-1-1,1 1 1,4 6-1,5 3 275,262 242 2584,52 47-1662,23-29-552,-303-240-753,236 173 639,-285-207-785,0 0-1,0 1 1,0-1 0,0 0 0,0 0 0,0 0 0,0 0 0,0 0 0,1 0 0,-1 0-1,0 1 1,0-1 0,0 0 0,0 0 0,0 0 0,0 0 0,0 0 0,1 0-1,-1 0 1,0 0 0,0 0 0,0 0 0,0 0 0,0 0 0,1 0 0,-1 0 0,0 0-1,0 0 1,0 0 0,0 0 0,0 0 0,0 0 0,1 0 0,-1 0 0,0 0-1,0 0 1,0 0 0,0 0 0,0 0 0,0 0 0,1-1 0,-1 1 0,0 0-1,0 0 1,0 0 0,0 0 0,0 0 0,0 0 0,0 0 0,0 0 0,0-1 0,0 1-1,0 0 1,1 0 0,-1 0 0,0 0 0,0 0 0,0-1 0,0-7-556,-2 4 520,1 1-1,-1 0 1,1 0 0,-1 0-1,0 0 1,0 0 0,0 0-1,-1 0 1,1 1 0,-6-5-1,-14-13-266</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7:44.400"/>
    </inkml:context>
    <inkml:brush xml:id="br0">
      <inkml:brushProperty name="width" value="0.05" units="cm"/>
      <inkml:brushProperty name="height" value="0.05" units="cm"/>
      <inkml:brushProperty name="color" value="#E71224"/>
    </inkml:brush>
  </inkml:definitions>
  <inkml:trace contextRef="#ctx0" brushRef="#br0">6638 384 14579,'-15'-10'906,"12"9"-876,1 0 0,0 0 0,0-1 0,0 1 0,0 0 0,0-1 0,0 0 0,0 0 0,0 1 0,1-1 0,-3-4 0,0 1-10,1 0 0,-1 0 0,0 0 0,0 1 0,0-1 0,0 1 0,-1 0 0,0 1 1,0-1-1,0 1 0,0 0 0,0 0 0,-1 0 0,1 1 0,-9-3 0,-6 0 56,0 1 1,0 1-1,-25-2 0,5 1-50,36 4-25,-750-65 37,577 63-81,-530-28-492,-441-64-647,849 73 899,-657-25 521,351 77 89,454-12-262,-291 74 1,337-59 69,2 5 0,1 5 1,-113 66-1,-36 51 246,201-123-305,1 3 0,-71 77 0,105-101-77,0 1-1,2 0 0,0 1 1,1 1-1,1 0 0,1 0 1,1 1-1,0 0 0,-6 26 1,12-34-5,1 0 1,0 0-1,1 0 1,0 0 0,1 0-1,0 0 1,1 0-1,1 0 1,0 0-1,0 0 1,1-1-1,1 1 1,0-1 0,1 0-1,1 0 1,0 0-1,9 14 1,1-4-5,0-1-1,2-1 1,0-1 0,1 0 0,31 22 0,3-3-6,61 34 1,-36-31 11,1-4 0,1-3 0,2-3 0,1-4 0,93 17 0,436 43 26,323-27-1,1-49 21,129-77-36,-734 19-34,386-107 1,-122-29 236,62-61 89,-576 210-269,118-68 1,-154 75-33,-2-2 0,-1-2 0,74-71 1,-103 89-1,-1-1 0,-1 0 0,0-1 0,-1 0 0,0 0 1,-1-1-1,-1-1 0,-1 1 0,0-1 0,7-31 1,-11 36 7,-2 1 0,1-1 0,-1 1 0,-1-1 0,0 1-1,-1-1 1,0 0 0,-1 1 0,0-1 0,-1 1 0,0 0 0,-1 0 0,0 0 0,0 0 0,-1 1 0,-1 0 0,-13-19 0,3 10 21,-1 0-1,-1 1 1,0 1-1,-2 0 1,0 2-1,0 0 1,-2 1-1,0 1 1,0 2-1,-37-15 1,-10 1-49,-2 3 1,-97-17 0,-526-57-1852,665 92 1853,-116-11-373</inkml:trace>
</inkml:ink>
</file>

<file path=ppt/ink/ink4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7.292"/>
    </inkml:context>
    <inkml:brush xml:id="br0">
      <inkml:brushProperty name="width" value="0.05" units="cm"/>
      <inkml:brushProperty name="height" value="0.05" units="cm"/>
    </inkml:brush>
  </inkml:definitions>
  <inkml:trace contextRef="#ctx0" brushRef="#br0">222 83 12467,'5'-6'708,"20"-27"1147,-24 31-1579,0 0-1,1 0 0,-1 0 0,0 0 0,0 0 0,-1 0 0,1-1 0,0 1 0,-1 0 0,1-1 0,-1 1 0,0 0 0,0-1 0,0-1 0,0 3-196,0 1 1,0-1-1,-1 1 0,1-1 1,0 1-1,0 0 1,-1-1-1,1 1 0,0-1 1,-1 1-1,1 0 0,-1-1 1,1 1-1,0 0 0,-1 0 1,1-1-1,-1 1 0,1 0 1,-1 0-1,1-1 0,-1 1 1,1 0-1,-1 0 0,1 0 1,-1 0-1,1 0 1,-1 0-1,1 0 0,-1 0 1,1 0-1,-1 0 0,1 0 1,-1 0-1,1 0 0,-1 1 1,0-1-1,-20 7 1022,-5 6-840,1 2-1,0 0 1,2 2 0,0 0 0,-37 37-1,56-50-256,0-1 0,0 1 0,0 0 0,0 0 0,1 0 0,0 0 0,0 0 0,0 1 0,0-1 0,1 1 0,-3 5 0,5-9-3,0 0-1,0-1 0,0 1 0,0 0 1,0-1-1,0 1 0,0-1 0,0 1 1,0 0-1,0-1 0,0 1 0,1-1 1,-1 1-1,0 0 0,1-1 0,-1 1 1,0-1-1,1 1 0,-1-1 1,0 1-1,1-1 0,-1 1 0,1-1 1,-1 1-1,1-1 0,-1 0 0,1 1 1,-1-1-1,1 0 0,-1 0 0,1 1 1,0-1-1,-1 0 0,1 0 0,0 0 1,0 1-1,29 3 12,-21-3-10,21 4 11,0 0-1,34 12 1,-55-14-12,-1 0-1,1 0 1,0 1 0,-1 0-1,0 0 1,0 1-1,-1 0 1,1 1 0,-1 0-1,0 0 1,10 11 0,-15-14 0,0 0 0,0 0 0,0 0 1,0 0-1,-1 1 0,1-1 0,-1 0 1,0 1-1,0-1 0,0 1 1,0-1-1,-1 1 0,0-1 0,1 1 1,-1-1-1,0 1 0,-1-1 0,0 6 1,0-4 25,-1 0 1,0 0-1,0 0 1,-1 0-1,1 0 1,-1 0-1,0-1 1,0 1-1,-1-1 1,1 0 0,-5 4-1,-5 3 132,-1 0 0,0-1 0,0 0 1,-1-1-1,0-1 0,-27 11 0,31-14-97,-1-1 1,0-1 0,0 0-1,0 0 1,0-1-1,-1-1 1,1 0-1,-17-1 1,19-3-1171,14 0 155,19-1 60,1 4 186</inkml:trace>
</inkml:ink>
</file>

<file path=ppt/ink/ink4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7.898"/>
    </inkml:context>
    <inkml:brush xml:id="br0">
      <inkml:brushProperty name="width" value="0.05" units="cm"/>
      <inkml:brushProperty name="height" value="0.05" units="cm"/>
    </inkml:brush>
  </inkml:definitions>
  <inkml:trace contextRef="#ctx0" brushRef="#br0">56 17 18836,'13'-15'1748,"-8"13"47,-9 27 651,0-9-2340,-10 45 326,-37 194-318,50-245-1054,5-29-416,4-50 357,-4 25 326</inkml:trace>
</inkml:ink>
</file>

<file path=ppt/ink/ink4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8.318"/>
    </inkml:context>
    <inkml:brush xml:id="br0">
      <inkml:brushProperty name="width" value="0.05" units="cm"/>
      <inkml:brushProperty name="height" value="0.05" units="cm"/>
    </inkml:brush>
  </inkml:definitions>
  <inkml:trace contextRef="#ctx0" brushRef="#br0">1 17 13699,'1'8'452,"2"0"0,-1 0 1,1 0-1,0-1 0,1 1 0,-1-1 0,1 0 0,1 0 1,0 0-1,0-1 0,0 0 0,0 0 0,10 9 1,9 4 759,50 31-1,-62-43-946,0 0 0,0-2 0,1 1-1,-1-2 1,1 1 0,25 3 0,-35-7-191,-1-1 0,1 0 0,-1 0 0,1 0 0,-1 0 0,0 0 0,1-1 1,-1 1-1,1-1 0,-1 0 0,0 0 0,1 0 0,-1 0 0,0 0 0,0 0 1,0 0-1,0-1 0,3-1 0,-2-1 49,0 1-1,0-1 1,0 1 0,0-1-1,-1 0 1,1 0 0,-1 0 0,0-1-1,1-4 1,2-7 154,-1 0-1,-1 0 1,0 0-1,1-25 1,-4 33-504,0-1 1,0 0 0,0 0-1,-1 1 1,-1-1 0,-3-13-1,5 28-502,1 4 195</inkml:trace>
</inkml:ink>
</file>

<file path=ppt/ink/ink4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09.768"/>
    </inkml:context>
    <inkml:brush xml:id="br0">
      <inkml:brushProperty name="width" value="0.05" units="cm"/>
      <inkml:brushProperty name="height" value="0.05" units="cm"/>
    </inkml:brush>
  </inkml:definitions>
  <inkml:trace contextRef="#ctx0" brushRef="#br0">70 5 19612,'0'0'50,"0"-1"0,0 1-1,0 0 1,0 0 0,0 0-1,0-1 1,0 1 0,0 0-1,0 0 1,0 0 0,0-1-1,0 1 1,1 0 0,-1 0-1,0 0 1,0 0 0,0-1 0,0 1-1,0 0 1,0 0 0,1 0-1,-1 0 1,0 0 0,0 0-1,0 0 1,1-1 0,-1 1-1,0 0 1,0 0 0,0 0-1,1 0 1,-1 0 0,0 0-1,0 0 1,0 0 0,1 0-1,-1 0 1,0 0 0,0 0 0,0 0-1,1 0 1,-1 0 0,0 0-1,0 0 1,0 1 0,1-1-1,-1 0 1,0 13 1114,-7 25-255,6-35-735,-45 236 609,36-170-808,-1 104 0,19-210-2128,-12-23 1420,-1 22 159</inkml:trace>
</inkml:ink>
</file>

<file path=ppt/ink/ink4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0.249"/>
    </inkml:context>
    <inkml:brush xml:id="br0">
      <inkml:brushProperty name="width" value="0.05" units="cm"/>
      <inkml:brushProperty name="height" value="0.05" units="cm"/>
    </inkml:brush>
  </inkml:definitions>
  <inkml:trace contextRef="#ctx0" brushRef="#br0">0 199 15027,'1'-4'328,"1"1"0,-1 0 0,0 0 0,1-1 0,0 1 0,-1 0 0,1 0 0,1 1 1,-1-1-1,0 0 0,1 1 0,-1-1 0,6-3 0,39-26 1753,-44 31-1936,32-20 646,2 2 0,1 2-1,57-19 1,-73 29-690,0 1-1,0 1 0,1 1 1,0 2-1,-1 0 0,1 1 1,42 4-1,-60-3-97,1 1 0,-1 0 0,0 1 0,1-1 0,-1 1 0,0 0 0,0 0 0,0 1-1,-1-1 1,1 1 0,0 0 0,-1 1 0,0-1 0,0 1 0,0 0 0,0 0 0,0 0 0,-1 0 0,5 9 0,-5-8 12,0 1 1,-1 0-1,0 0 1,0 0-1,-1 0 1,0 0-1,0 0 1,0 1-1,-1-1 1,0 0-1,0 0 1,0 1-1,-1-1 1,0 0-1,0 0 1,-1 0-1,-2 6 1,-3 7 103,-1 0 0,-1 0 0,-1-1 1,-1 0-1,0-1 0,-1 0 0,-1-1 1,-1-1-1,0 0 0,-1-1 1,0 0-1,-1-1 0,-1-1 0,-19 12 1,8-8 11,-1-1 1,-1-2 0,0 0-1,-1-2 1,0-2 0,0 0-1,-1-3 1,-42 5 0,62-8-211,11 2-825,2-4 775,0-1 0,0 0-1,0 1 1,0-1 0,0 0-1,0 1 1,0-1 0,0 0-1,0 0 1,0 0 0,0 0-1,0 0 1,0 0 0,0 0-1,0-1 1,0 1 0,0 0-1,0 0 1,2-2 0,1 0-75,0 0-1,0-1 1,0 1 0,-1-1 0,1 0 0,-1 0 0,1-1-1,-1 1 1,0-1 0,-1 0 0,1 1 0,3-7-1,-3 4-46,16-24-641</inkml:trace>
</inkml:ink>
</file>

<file path=ppt/ink/ink4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1.366"/>
    </inkml:context>
    <inkml:brush xml:id="br0">
      <inkml:brushProperty name="width" value="0.05" units="cm"/>
      <inkml:brushProperty name="height" value="0.05" units="cm"/>
    </inkml:brush>
  </inkml:definitions>
  <inkml:trace contextRef="#ctx0" brushRef="#br0">18 5 13091,'-15'5'2153,"14"-5"-2067,1 0-1,0 1 1,0-1-1,0 0 1,0 0-1,0 0 1,-1 0 0,1 1-1,0-1 1,0 0-1,0 0 1,0 1-1,0-1 1,0 0-1,0 0 1,0 0-1,0 1 1,0-1-1,0 0 1,0 0-1,0 1 1,0-1-1,0 0 1,0 0 0,0 0-1,0 1 1,0-1-1,0 0 1,0 0-1,0 1 1,0-1-1,0 0 1,1 0-1,0 2 201,1 0 0,0 0-1,0-1 1,0 1 0,0-1 0,0 0-1,0 1 1,0-1 0,1 0-1,2 1 1,6 2 147,1-1 1,0 0-1,0 0 0,0-1 0,1-1 1,13 1-1,2-3 44,45-5 1,-69 6-542,37-8-258,-39 7 310,0 1 0,0-1 0,0 0 0,0 0-1,0 0 1,0 0 0,0 0 0,0 0 0,0 0 0,-1-1 0,1 1-1,-1-1 1,1 1 0,-1-1 0,1 0 0,1-2 0,1-10-218</inkml:trace>
</inkml:ink>
</file>

<file path=ppt/ink/ink4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03.922"/>
    </inkml:context>
    <inkml:brush xml:id="br0">
      <inkml:brushProperty name="width" value="0.05" units="cm"/>
      <inkml:brushProperty name="height" value="0.05" units="cm"/>
    </inkml:brush>
  </inkml:definitions>
  <inkml:trace contextRef="#ctx0" brushRef="#br0">0 17 14659,'1'0'120,"0"0"-1,-1 0 1,1 0 0,0 0-1,-1 0 1,1-1 0,0 1-1,-1 0 1,1 0 0,-1-1-1,1 1 1,-1 0 0,1-1-1,0 1 1,-1-1 0,1 1-1,-1-1 1,0 1 0,1-1-1,-1 1 1,1-1 0,-1 0-1,0 1 1,1-1 0,-1 0-1,0 0-85,0 1 0,0 0 0,0 0 0,0-1-1,1 1 1,-1 0 0,0-1 0,0 1-1,0 0 1,0 0 0,0-1 0,1 1 0,-1 0-1,0 0 1,0-1 0,1 1 0,-1 0-1,0 0 1,0 0 0,1-1 0,-1 1 0,0 0-1,0 0 1,1 0 0,-1 0 0,0 0-1,1 0 1,-1 0 0,0-1 0,0 1 0,1 0-1,-1 0 1,0 0 0,1 0 0,-1 0-1,0 0 1,1 1 0,-1-1 0,0 0 0,1 0-1,-1 0 1,0 0 0,0 0 0,1 0-1,-1 0 1,0 1 0,0-1 0,1 0 0,-1 0-1,0 0 1,0 1 0,1-1 0,-1 0-1,0 0 1,0 1 0,0-1 0,1 0 0,-1 0-1,0 1 1,0-1 0,72 88 289,42 17-361,-112-103 43,0 1 0,0-1-1,-1 1 1,1-1 0,-1 1 0,1 0-1,-1-1 1,0 1 0,0 0-1,0 0 1,0 0 0,-1 0-1,1 0 1,-1 0 0,0 0 0,0 0-1,0 1 1,-1 4 0,1-1 108,-1-19 1499,1-7-1314</inkml:trace>
</inkml:ink>
</file>

<file path=ppt/ink/ink4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05.244"/>
    </inkml:context>
    <inkml:brush xml:id="br0">
      <inkml:brushProperty name="width" value="0.05" units="cm"/>
      <inkml:brushProperty name="height" value="0.05" units="cm"/>
    </inkml:brush>
  </inkml:definitions>
  <inkml:trace contextRef="#ctx0" brushRef="#br0">4 217 11803,'0'0'15,"0"0"1,-1 0 0,1 0 0,0 0 0,0 0-1,0 0 1,0 0 0,0 0 0,-1 0 0,1 0-1,0 1 1,0-1 0,0 0 0,0 0 0,0 0-1,0 0 1,-1 0 0,1 1 0,0-1 0,0 0-1,0 0 1,0 0 0,0 0 0,0 1 0,0-1-1,0 0 1,0 0 0,0 0 0,0 0 0,0 1 0,0-1-1,0 0 1,0 0 0,0 0 0,0 1 0,0-1-1,0 0 1,0 0 0,0 0 0,0 0 0,0 1-1,0-1 1,0 0 0,1 0 0,-1 0 0,0 0-1,0 0 1,0 1 0,0-1 0,0 0 0,0 0-1,1 0 1,-1 0 0,0 0 0,0 0 0,0 0-1,0 1 1,1-1 0,16 3 132,48-1 295,94-11 1,-70 3-307,1656-43 801,-371 47-828,-376-22-74,-1-27 0,-222 1-24,0 36 0,-655 17-12,1142 5 15,-822-25-17,66-1 31,-1 25 33,26 2-43,-380-10-3,-105 1 103,0 2 0,1 2 1,-1 2-1,68 18 0,-110-23-152,1-1 0,-1 0 1,1 0-1,-1 0 0,1 0 0,-1-1 0,0 0 1,1 0-1,5-2 0,6-8-38</inkml:trace>
</inkml:ink>
</file>

<file path=ppt/ink/ink4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07.263"/>
    </inkml:context>
    <inkml:brush xml:id="br0">
      <inkml:brushProperty name="width" value="0.05" units="cm"/>
      <inkml:brushProperty name="height" value="0.05" units="cm"/>
    </inkml:brush>
  </inkml:definitions>
  <inkml:trace contextRef="#ctx0" brushRef="#br0">10 393 9810,'3'-29'4912,"-2"40"-4521,-1 1 0,-1 0 1,0 0-1,-4 20 0,3-17-168,-1 0-1,1 19 0,2-29-147,0 0 0,1-1 0,-1 1 0,1-1 0,0 1 0,0-1 0,1 1 0,-1-1 0,4 8 0,-4-11-39,1 1 1,-1 0 0,0-1-1,1 1 1,-1-1 0,1 0-1,-1 1 1,1-1 0,-1 0-1,1 0 1,0 0 0,0 0-1,0 0 1,0-1 0,-1 1-1,1 0 1,0-1 0,0 0-1,0 1 1,0-1 0,0 0-1,0 0 1,0 0 0,0 0-1,3-1 1,7-1 93,1 0 0,-1-2 0,0 1 0,0-1 0,-1-1 0,1 0 1,-1-1-1,0 0 0,19-15 0,-6 3 102,-2-1 0,0-1 1,22-27-1,32-50 361,-66 81-489,0 0-1,-1 0 1,-1-1-1,10-28 1,-17 41-77,4-16 78,-5 19-100,0 1 0,0-1 0,0 0 1,0 1-1,0-1 0,0 1 0,0-1 0,0 1 1,0-1-1,0 0 0,0 1 0,0-1 0,0 1 1,-1-1-1,1 1 0,0-1 0,0 1 0,-1-1 1,1 1-1,0-1 0,-1 1 0,1-1 0,-1 1 1,1 0-1,0-1 0,-1 1 0,1-1 0,-1 1 1,0-1-1,0 1-2,1 0 0,-1 0 0,0 0-1,1 0 1,-1 0 0,0 0 0,1 0 0,-1 0 0,0 0 0,1 0 0,-1 0 0,0 1-1,1-1 1,-1 0 0,1 0 0,-1 1 0,0-1 0,1 0 0,-1 1 0,1-1 0,-1 0 0,1 1-1,-1-1 1,1 1 0,-1-1 0,1 1 0,-1 0 0,-10 18 19,9-16-17,-4 11-7,1-1-1,0 1 1,1 1-1,0-1 1,1 0 0,1 1-1,-2 22 1,4-29-7,0 0 0,0-1-1,0 1 1,1 0 0,0 0 0,1-1-1,0 1 1,0-1 0,0 1 0,1-1-1,0 0 1,1 0 0,-1 0 0,1 0-1,9 10 1,-8-13 24,-1 0-1,1 0 1,0 0 0,1-1-1,-1 0 1,0 0-1,1 0 1,0-1 0,-1 0-1,1 0 1,0 0-1,0-1 1,0 0 0,1 0-1,-1-1 1,0 1-1,0-1 1,0-1 0,0 1-1,0-1 1,1 0-1,-1 0 1,0-1-1,-1 0 1,1 0 0,0 0-1,0-1 1,-1 0-1,0 0 1,1 0 0,-1-1-1,0 1 1,-1-1-1,1 0 1,-1-1 0,7-8-1,-4 2 77,-1 0 0,-1 0 0,0-1 0,0 0 0,-1 0-1,-1-1 1,0 1 0,-1-1 0,0 1 0,-1-1 0,0 0 0,-1 1 0,0-1-1,-4-19 1,2 20-65,2 19-55,0-4 20,1 0 0,0 0 0,-1-1 0,1 1 0,0 0-1,0 0 1,1 0 0,1 3 0,2-1 0,0 0 0,1 0 0,-1-1 0,1 1 0,0-1 0,0-1 0,0 1 0,0-1-1,1 0 1,0-1 0,-1 0 0,1 0 0,0 0 0,0-1 0,0 0 0,12 1 0,2-1 5,0-2 0,0 0 0,0-1 0,28-6 1,-35 5 9,0-1 1,0 0 0,-1-1 0,1 0 0,-1-1 0,0 0 0,18-13 0,-23 13 1,0 0-1,-1-1 1,0 0 0,0 0-1,-1 0 1,0-1 0,0 0-1,-1 0 1,0 0-1,-1-1 1,1 1 0,2-12-1,2 0-21,0 0 0,2 1 0,0 0 0,16-20 0,-16 23 0,-4 1 5,-8 15 9,1-1-1,0 1 1,0 0 0,0 0 0,0 0-1,-1 0 1,1-1 0,0 1-1,0 0 1,-1 0 0,1 0 0,0 0-1,0 0 1,-1 0 0,1 0-1,0 0 1,0-1 0,-1 1 0,1 0-1,0 0 1,0 0 0,-1 0-1,1 0 1,0 1 0,0-1 0,-1 0-1,1 0 1,0 0 0,0 0-1,-1 0 1,1 0 0,0 0 0,-1 1-1,-2 0 3,-1 1-1,0 0 0,1 0 0,-1 0 0,1 0 0,-5 5 1,-7 8-9,1 1 0,1 0 0,0 1 0,-17 30 0,24-36-3,0 1 0,1 0 0,0 0-1,1 0 1,0 0 0,1 0-1,0 1 1,-1 23 0,4-32-2,0 1 0,0-1 1,0 0-1,1 1 0,0-1 0,0 0 0,0 0 1,0 0-1,1 0 0,-1 0 0,1 0 0,0 0 1,0 0-1,1-1 0,-1 1 0,1-1 1,0 1-1,0-1 0,0 0 0,0 0 0,0-1 1,1 1-1,-1-1 0,1 1 0,0-1 1,-1 0-1,1 0 0,0-1 0,0 1 0,7 1 1,8 1 5,-1-1 0,1-1 1,-1 0-1,1-1 1,32-3-1,-39 1-8,0 0 0,18-5-1,22-12-38</inkml:trace>
</inkml:ink>
</file>

<file path=ppt/ink/ink4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08.004"/>
    </inkml:context>
    <inkml:brush xml:id="br0">
      <inkml:brushProperty name="width" value="0.05" units="cm"/>
      <inkml:brushProperty name="height" value="0.05" units="cm"/>
    </inkml:brush>
  </inkml:definitions>
  <inkml:trace contextRef="#ctx0" brushRef="#br0">0 0 17940,'9'179'1273,"33"189"1,-15-164-891,-15-61 513,-13-120-352,1-23-532,0 0 0,-1 0 0,1 0 0,0 0 0,0 0 0,0 0 0,0 0 0,0 1 0,0-1 0,0 0 0,0 0 0,0 0 0,-1 0 0,1 0 0,0 0 0,0 0 0,0 0 0,0 0 0,0 0 0,0 0 0,0 0 0,-1 0 0,1 0 0,0 0 0,0 1 1,0-1-1,0 0 0,0-1 0,-1 1 0,1 0 0,0 0 0,0 0 0,0 0 0,0 0 0,0 0 0,0 0 0,-1 0 0,1 0 0,0 0 0,0 0 0,0 0 0,0 0 0,0 0 0,0 0 0,0 0 0,0-1 0,-1 1 0,1 0 0,0 0 0,0 0 0,0 0 0,0 0 0,0 0 0,0 0 0,0-1 0,0 1 0,0 0 0,0 0 0,0 0 0,0 0 1,-3-5 114,1 0 0,0 0 0,0 1 0,1-1 0,0 0 0,-1-6 0,-6-41 187,3-1 1,2 0-1,7-85 1,38-157-361,-37 263 15,2 1 0,1 1 0,2-1 0,15-33-1,-23 61 22,0 0-1,0-1 0,0 1 1,0 0-1,0 1 1,0-1-1,1 0 0,0 1 1,-1-1-1,1 1 0,0 0 1,0 0-1,0 0 1,0 0-1,1 1 0,-1-1 1,0 1-1,6-1 0,-7 1-4,1 1-1,-1 0 0,1 0 1,-1 0-1,1 0 0,-1 0 1,0 1-1,1-1 0,-1 1 0,1-1 1,-1 1-1,0 0 0,1 0 1,-1 0-1,0 0 0,0 0 1,0 1-1,0-1 0,0 1 0,0-1 1,0 1-1,-1 0 0,1 0 1,-1 0-1,1 0 0,-1 0 1,3 4-1,-3-3 0,1 0 0,-1 0 0,1 0-1,-1 1 1,0-1 0,0 0 0,-1 1 0,1-1 0,-1 1 0,1-1 0,-1 1 0,0-1 0,0 1-1,-1 0 1,1-1 0,-1 0 0,0 1 0,0-1 0,0 1 0,0-1 0,0 0 0,-1 0 0,0 0-1,1 0 1,-1 0 0,0 0 0,-4 4 0,-6 6-7,0-1 1,-1 0-1,0 0 0,-19 12 1,26-19 14,-6 3-53,-56 39 136,62-43-212,-1 0-1,0-1 1,0 1 0,0-2-1,0 1 1,-1-1 0,1 0-1,-10 1 1,17-3 118,0 0 0,-1 0 0,1 0 0,0 0 0,0 0 0,0 0 0,0 0 0,-1 0-1,1 0 1,0 0 0,0 0 0,0 0 0,0 0 0,0 0 0,-1 0 0,1 0 0,0 0 0,0 0 0,0 0 0,0 0 0,0 0-1,0 0 1,-1 0 0,1-1 0,0 1 0,0 0 0,0 0 0,0 0 0,0 0 0,0 0 0,0 0 0,0-1 0,0 1 0,0 0 0,-1 0-1,1 0 1,0 0 0,0 0 0,0-1 0,0 1 0,0 0 0,0 0 0,0 0 0,0 0 0,0 0 0,0-1 0,0 1 0,0 0-1,0 0 1,0 0 0,1 0 0,-1-1 0,6-11-317,14-13 11,12-10-225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7:45.435"/>
    </inkml:context>
    <inkml:brush xml:id="br0">
      <inkml:brushProperty name="width" value="0.05" units="cm"/>
      <inkml:brushProperty name="height" value="0.05" units="cm"/>
      <inkml:brushProperty name="color" value="#E71224"/>
    </inkml:brush>
  </inkml:definitions>
  <inkml:trace contextRef="#ctx0" brushRef="#br0">1 1716 13083,'1'1'81,"0"-1"0,0 1 0,0-1 0,0 1 0,0-1 0,1 1 0,-1-1 0,0 0 0,0 0 0,0 1 0,1-1-1,-1 0 1,0 0 0,0 0 0,1-1 0,-1 1 0,0 0 0,0 0 0,0-1 0,0 1 0,1 0 0,0-1 0,30-12 347,73-52 1236,551-268 431,-408 215-1927,531-287 25,363-209-122,-934 522-7,-156 73 72,1 2-1,62-10 1,-114 27-122,0 0 0,0 0-1,-1 0 1,1 0 0,0 0 0,0-1 0,0 1 0,0 0 0,-1 0-1,1-1 1,0 1 0,0-1 0,-1 1 0,1 0 0,0-1-1,-1 1 1,2-2 0,-12-2-188,-27 0-1037,-26 10 556,28 0 231</inkml:trace>
</inkml:ink>
</file>

<file path=ppt/ink/ink4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08.440"/>
    </inkml:context>
    <inkml:brush xml:id="br0">
      <inkml:brushProperty name="width" value="0.05" units="cm"/>
      <inkml:brushProperty name="height" value="0.05" units="cm"/>
    </inkml:brush>
  </inkml:definitions>
  <inkml:trace contextRef="#ctx0" brushRef="#br0">60 0 15531,'-1'11'633,"0"0"0,0-1 0,-2 1-1,-6 19 1,0 4 535,-1 13-405,-7 74 1,15-103-723,1 1 1,2-1 0,0 0 0,0 1-1,2-1 1,0 0 0,7 22-1,-8-36-25,0 0-1,0 0 1,0 0-1,0 0 1,1-1-1,0 1 1,0-1 0,0 1-1,0-1 1,0 0-1,5 4 1,-7-7-3,0 1 1,0 0 0,0-1 0,0 1 0,0-1 0,0 0 0,0 1 0,0-1 0,0 0-1,0 0 1,0 1 0,0-1 0,0 0 0,0 0 0,0 0 0,1 0 0,-1 0 0,0 0 0,0-1-1,1 1 1,0-1 10,-1 0 0,1 0 0,-1 0 0,0 0 0,0-1 0,1 1 0,-1 0-1,0 0 1,0-1 0,0 1 0,0-1 0,-1 1 0,1-1 0,0 1 0,-1-1 0,1 1 0,0-4 0,2-6 73,-1 0 0,-1 0 1,1 0-1,-2 0 0,0 0 1,0 0-1,-2-13 1,-16-79 444,16 95-498,-11-48 190,-40-104-1,36 133-274,11 25-73,8 16-185,-1-10 145,0 0 0,1-1 0,0 1 0,0 0 0,0-1-1,0 1 1,0-1 0,1 0 0,-1 0 0,1 0-1,0 0 1,0 0 0,0 0 0,0-1 0,0 1-1,1-1 1,-1 0 0,1 0 0,7 2 0,-1 0-98,0-1 0,0-1 1,0 1-1,1-2 1,-1 1-1,19-1 0,21-3-629</inkml:trace>
</inkml:ink>
</file>

<file path=ppt/ink/ink4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08.874"/>
    </inkml:context>
    <inkml:brush xml:id="br0">
      <inkml:brushProperty name="width" value="0.05" units="cm"/>
      <inkml:brushProperty name="height" value="0.05" units="cm"/>
    </inkml:brush>
  </inkml:definitions>
  <inkml:trace contextRef="#ctx0" brushRef="#br0">180 31 16724,'-13'5'274,"0"1"0,1 0 0,-1 0 0,1 2 0,1-1 0,-1 1 0,1 1 0,-16 16 0,21-19-217,1 0 0,0 0 0,0 0 0,1 1 0,-1 0 0,2 0 0,-1 0-1,1 0 1,0 0 0,0 1 0,1-1 0,0 1 0,0 0 0,1 0 0,0 0 0,0 11 0,1-16-48,0 1 1,0-1-1,1 1 1,-1-1-1,1 1 1,0-1-1,0 0 0,0 0 1,1 1-1,-1-1 1,1 0-1,0 0 1,-1 0-1,1 0 1,1-1-1,-1 1 1,0 0-1,1-1 1,-1 0-1,1 1 1,0-1-1,0 0 1,0 0-1,0-1 1,0 1-1,0-1 1,5 2-1,-4-2 31,1 1 0,-1-2-1,1 1 1,0-1 0,0 1 0,-1-1-1,1-1 1,0 1 0,-1-1-1,1 1 1,0-1 0,-1-1 0,1 1-1,-1-1 1,1 1 0,-1-1 0,0-1-1,0 1 1,7-5 0,-3 0 70,-1 0 1,0 0 0,0-1-1,-1 1 1,0-2 0,0 1-1,0-1 1,-1 1-1,-1-2 1,1 1 0,-2 0-1,5-14 1,-4 8-10,-1-1 0,0 0 0,-1 0 0,0 0 0,-2 0 0,0 0 0,-2-19 0,-3 13-251,5 21 122,0 1 0,0-1 0,0 1-1,-1-1 1,1 1 0,0-1 0,0 1 0,0-1-1,-1 1 1,1-1 0,0 1 0,0-1-1,-1 1 1,1-1 0,0 1 0,-1 0 0,1-1-1,-1 1 1,1-1 0,0 1 0,-1 0-1,1 0 1,-1-1 0,1 1 0,-1 0 0,1 0-1,-1-1 1,1 1 0,-1 0 0,0 0-1,1 0 1,-1 0 0,1 0 0,-1 0-1,1 0 1,-2 0 0,2 0-23,0 1 0,0-1 0,-1 0-1,1 0 1,0 1 0,0-1 0,-1 0 0,1 1 0,0-1-1,0 0 1,0 1 0,0-1 0,0 1 0,0-1-1,-1 0 1,1 1 0,0-1 0,0 0 0,0 1 0,0-1-1,0 1 1,0-1 0,0 0 0,1 1 0,-1-1 0,0 1-1,0-1 1,0 0 0,0 1 0,0-1 0,1 0 0,-1 1-1,0-1 1,0 0 0,0 1 0,1-1 0,10 14-739,7-4 174,9-3-111</inkml:trace>
</inkml:ink>
</file>

<file path=ppt/ink/ink4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09.323"/>
    </inkml:context>
    <inkml:brush xml:id="br0">
      <inkml:brushProperty name="width" value="0.05" units="cm"/>
      <inkml:brushProperty name="height" value="0.05" units="cm"/>
    </inkml:brush>
  </inkml:definitions>
  <inkml:trace contextRef="#ctx0" brushRef="#br0">151 315 16772,'-5'0'150,"1"0"1,-1 0-1,0 1 1,0 0 0,1 0-1,-1 0 1,0 1 0,1-1-1,-1 1 1,1 0 0,0 1-1,-1-1 1,1 1-1,0 0 1,1 0 0,-1 0-1,-5 6 1,1-1-43,1 0 1,0 0-1,1 1 1,0-1-1,1 2 1,-1-1 0,-3 10-1,7-12-80,-1 0 0,1 0 1,0 0-1,1 1 0,0-1 0,0 0 0,0 1 0,1-1 1,0 1-1,2 13 0,-1-18-24,0-1 1,-1 1-1,1-1 0,0 1 1,0-1-1,0 1 1,0-1-1,1 1 0,-1-1 1,1 0-1,-1 0 1,1 0-1,0 0 0,0 0 1,0 0-1,0 0 1,0 0-1,0-1 0,1 1 1,-1-1-1,0 0 0,1 0 1,-1 0-1,1 0 1,-1 0-1,1 0 0,0-1 1,-1 1-1,1-1 1,0 0-1,-1 1 0,5-2 1,-2 1 28,0-1 0,0 1 0,0-1-1,-1-1 1,1 1 0,0-1 0,0 0 0,-1 0 0,1 0 0,-1-1 0,0 1 0,0-1 0,0 0 0,0 0 0,4-4-1,2-4 109,0 0 1,0 0-1,15-25 0,-10 10 43,-1-1 0,-1 0 0,-2-1 1,10-34-1,-6 6 173,10-71 0,-24 123-342,1-6 22,0 1-1,-1-1 1,0 0-1,-1 0 1,0 0 0,-1 0-1,-2-16 1,2 24-31,1 1 0,-1-1 0,1 1 0,-1 0 0,1-1 0,-1 1 0,0-1 0,0 1 0,1 0 0,-1 0 0,0-1 0,-2 0 1,3 1-4,-1 1 0,1 0 0,-1 0 0,1-1 0,-1 1 0,1 0 0,-1 0 0,1 0 0,-1 0 0,0-1 0,1 1 0,-1 0-1,1 0 1,-1 0 0,1 0 0,-1 0 0,1 0 0,-1 1 0,1-1 0,-1 0 0,0 0 0,1 0 0,-1 1 0,-2 0 5,1 1 0,-1 0 0,1 0 0,0 0-1,0 0 1,0 0 0,0 0 0,0 1 0,1-1-1,-1 1 1,1-1 0,-2 4 0,-5 10 1,2 1 0,-1 0 1,2 0-1,0 0 0,1 1 1,1 0-1,1 0 0,0 0 1,1 0-1,1 0 0,4 30 1,-3-39-17,1 1 0,0-1 1,0 0-1,1 0 0,0 0 0,1-1 1,0 1-1,0-1 0,1 0 1,0 0-1,0 0 0,1 0 0,0-1 1,0 0-1,1-1 0,0 1 1,0-1-1,0 0 0,1-1 0,0 0 1,0 0-1,0-1 0,1 0 1,9 3-1,-13-5 8,1 0 0,0 0 1,0-1-1,-1 1 0,1-1 0,0-1 1,0 1-1,0-1 0,0 0 0,0-1 1,0 1-1,0-1 0,0-1 0,0 1 1,0-1-1,-1 0 0,1 0 0,-1 0 1,1-1-1,-1 0 0,0 0 0,0 0 1,0-1-1,0 1 0,-1-1 0,1-1 1,-1 1-1,0 0 0,-1-1 0,1 0 1,-1 0-1,0 0 0,5-9 0,-2-1 10,0 0 0,0-1 0,-1 0 0,-1 0-1,-1 0 1,0 0 0,-1 0 0,-1-1 0,0 1-1,-3-27 1,2 43-11,0-1 0,0 1-1,0 0 1,0-1 0,0 1 0,0-1-1,0 1 1,0-1 0,0 1-1,0 0 1,0-1 0,-1 1 0,1-1-1,0 1 1,0 0 0,0-1-1,0 1 1,-1 0 0,1-1 0,0 1-1,0 0 1,-1-1 0,1 1 0,0 0-1,-1-1 1,1 1 0,0 0-1,-1 0 1,1-1 0,0 1 0,-1 0-1,0 0 1,-6 12-21,-1 24-15,7-27 28,1 0 0,0 0 0,0 0 1,1 0-1,1 0 0,-1 0 1,1 0-1,1-1 0,0 1 0,4 9 1,-4-13 3,-1 0-1,1-1 1,0 0 0,0 1 0,1-1 0,-1-1 0,1 1 0,0 0 0,0-1 0,0 0 0,1 0-1,-1 0 1,1 0 0,-1-1 0,1 0 0,0 0 0,0 0 0,9 2 0,-7-2 7,0-1 1,0 0 0,-1-1-1,1 1 1,0-1-1,0 0 1,0-1-1,0 0 1,0 0 0,0 0-1,-1-1 1,1 0-1,0 0 1,-1-1-1,0 0 1,8-4 0,-7 2 12,0 0 1,0 0 0,-1-1 0,0 0-1,0-1 1,0 1 0,0-1 0,-1 0-1,-1 0 1,1-1 0,-1 0 0,5-11 0,-2 1 34,-1 1 0,0-1 0,-2 0 0,0-1 0,-1 1 0,2-36 0,-9 33 6,4 20-54,0 1 0,0 0-1,0-1 1,0 1-1,0 0 1,-1-1-1,1 1 1,0 0 0,0-1-1,-1 1 1,1 0-1,0 0 1,0-1-1,-1 1 1,1 0 0,0 0-1,-1 0 1,1-1-1,0 1 1,-1 0-1,1 0 1,0 0 0,-1 0-1,1 0 1,0 0-1,-1 0 1,0-1-1,0 2 2,0 0 0,-1 0 0,1-1 0,0 1 0,0 0 0,0 0 0,-1 0-1,1 0 1,0 0 0,0 0 0,1 0 0,-1 1 0,0-1 0,0 0-1,0 1 1,1-1 0,-1 0 0,1 1 0,-1-1 0,0 3 0,-4 11 20,0 0 0,1 1 0,1 0 1,0-1-1,1 1 0,1 0 1,1 30-1,0-41-60,1-1-1,0 1 1,0 0-1,0-1 1,1 1 0,-1-1-1,1 1 1,0-1 0,0 0-1,1 0 1,-1 0 0,1 0-1,3 4 1,-2-6-86,-1 1 0,0 0-1,0-1 1,1 0 0,0 0 0,-1 0 0,1 0-1,0-1 1,0 1 0,0-1 0,0 0 0,0 0 0,0-1-1,0 1 1,0-1 0,0 0 0,6 0 0,-2-1-12,-1 0 0,0 0-1,0 0 1,0-1 0,0 0 0,12-5 0,17-7-480</inkml:trace>
</inkml:ink>
</file>

<file path=ppt/ink/ink4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09.729"/>
    </inkml:context>
    <inkml:brush xml:id="br0">
      <inkml:brushProperty name="width" value="0.05" units="cm"/>
      <inkml:brushProperty name="height" value="0.05" units="cm"/>
    </inkml:brush>
  </inkml:definitions>
  <inkml:trace contextRef="#ctx0" brushRef="#br0">112 39 16187,'2'-3'310,"-1"1"-1,1-1 0,-1 0 1,0 0-1,0 0 0,0 0 0,0 0 1,0-7-1,-1 10-280,0 0 0,0 0-1,0 0 1,0-1 0,0 1 0,0 0 0,0 0 0,0-1 0,0 1 0,0 0 0,0 0-1,0 0 1,0-1 0,0 1 0,0 0 0,-1 0 0,1 0 0,0-1 0,0 1 0,0 0-1,0 0 1,0 0 0,0 0 0,-1-1 0,1 1 0,0 0 0,0 0 0,0 0 0,0 0-1,-1 0 1,1 0 0,0 0 0,0-1 0,0 1 0,-1 0 0,1 0 0,0 0 0,0 0-1,0 0 1,-1 0 0,1 0 0,-17 12 1337,5 4-1227,1 0 0,0 0 0,1 1 1,1 0-1,0 0 0,1 1 0,1 1 0,1-1 1,1 1-1,-4 24 0,8-36-159,0 1 0,0-1 0,1 1 0,0 0 0,1-1 0,-1 1 0,1-1 0,3 10 0,-3-15-38,-1 0-1,1-1 1,0 1-1,-1 0 1,1-1-1,0 1 1,0-1-1,0 1 1,0-1-1,0 1 1,0-1-1,1 0 0,-1 0 1,0 1-1,1-1 1,-1 0-1,1 0 1,-1 0-1,1-1 1,0 1-1,-1 0 1,1-1-1,0 1 1,-1 0-1,1-1 1,0 0-1,0 0 1,-1 1-1,1-1 1,0 0-1,0 0 1,0 0-1,-1-1 1,1 1-1,0 0 0,0-1 1,-1 1-1,1-1 1,3-1-1,0 0-43,0-1-1,0 1 0,0-1 0,0 0 0,0 0 0,-1-1 1,1 0-1,4-5 0,14-23-512</inkml:trace>
</inkml:ink>
</file>

<file path=ppt/ink/ink4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0.132"/>
    </inkml:context>
    <inkml:brush xml:id="br0">
      <inkml:brushProperty name="width" value="0.05" units="cm"/>
      <inkml:brushProperty name="height" value="0.05" units="cm"/>
    </inkml:brush>
  </inkml:definitions>
  <inkml:trace contextRef="#ctx0" brushRef="#br0">0 112 15139,'3'5'167,"-1"0"0,1-1 0,0 1 0,0-1 0,0 0 0,0 0-1,1 0 1,0 0 0,0-1 0,0 1 0,0-1 0,0 0 0,1 0 0,9 4-1,0-1 94,0 0-1,0-1 1,29 6-1,-27-8-96,0-1 0,0-1-1,0 0 1,0-1 0,0 0 0,0-2-1,19-3 1,-26 3-84,0 0-1,0 0 0,-1-1 1,1-1-1,-1 1 1,0-1-1,0-1 0,0 1 1,0-1-1,-1-1 0,0 1 1,0-1-1,0-1 0,6-7 1,-10 11-28,-1-1 1,0 1-1,0-1 0,0 0 1,0 1-1,-1-1 0,1 0 1,-1 0-1,0 0 1,0-1-1,0 1 0,-1 0 1,1 0-1,-1 0 0,0 0 1,-1-7-1,0 9-22,1-1 0,-1 0-1,0 1 1,0-1 0,0 0 0,0 1-1,0-1 1,-1 1 0,1 0 0,-1-1-1,0 1 1,1 0 0,-1 0 0,0 0-1,0 0 1,-1 0 0,1 0 0,0 1-1,0-1 1,-1 1 0,1 0 0,-1 0 0,1-1-1,-1 2 1,0-1 0,-2-1 0,-4 1 6,1 0 0,-1 0 1,1 1-1,-1 0 0,1 1 1,0-1-1,-1 2 0,1-1 1,-1 1-1,1 0 1,0 1-1,0 0 0,1 0 1,-1 1-1,-10 6 0,6-2-17,0 0 0,1 0 1,0 1-1,0 0 0,1 1 0,0 0 0,1 0 0,-13 20 0,17-22-14,1 0 0,0-1 0,0 2 1,1-1-1,0 0 0,1 0 0,-1 1 0,-1 15 1,4-19-6,0-1 0,0 1 0,0 0 0,0 0 0,1 0 0,0 0 1,0 0-1,0 0 0,1-1 0,-1 1 0,1-1 0,0 1 1,1-1-1,-1 1 0,1-1 0,0 0 0,3 4 0,3 0-58,-1 0-1,1-1 1,1 0-1,0-1 0,0 0 1,0 0-1,0-1 0,1-1 1,0 0-1,0 0 1,0-1-1,0 0 0,1-1 1,-1 0-1,1-1 0,19 0 1,-16-3-1,-1 0 0,19-5 0</inkml:trace>
</inkml:ink>
</file>

<file path=ppt/ink/ink4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0.537"/>
    </inkml:context>
    <inkml:brush xml:id="br0">
      <inkml:brushProperty name="width" value="0.05" units="cm"/>
      <inkml:brushProperty name="height" value="0.05" units="cm"/>
    </inkml:brush>
  </inkml:definitions>
  <inkml:trace contextRef="#ctx0" brushRef="#br0">1 1 15995,'1'0'104,"1"1"-1,-1-1 0,1 1 0,-1 0 0,1 0 0,-1 0 0,1 0 1,-1 0-1,0 0 0,0 0 0,1 0 0,-1 1 0,0-1 0,0 0 1,0 1-1,0-1 0,-1 0 0,1 1 0,0 0 0,-1-1 0,1 1 1,0 2-1,13 43 614,-12-41-378,74 387 2670,-43-196-3004,-31-184-154,4 19-174,-3-23-270,-1-13-572,0-27 768,2-10-130</inkml:trace>
</inkml:ink>
</file>

<file path=ppt/ink/ink4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0.969"/>
    </inkml:context>
    <inkml:brush xml:id="br0">
      <inkml:brushProperty name="width" value="0.05" units="cm"/>
      <inkml:brushProperty name="height" value="0.05" units="cm"/>
    </inkml:brush>
  </inkml:definitions>
  <inkml:trace contextRef="#ctx0" brushRef="#br0">0 167 16620,'61'0'1317,"-1"-2"1,0-3-1,89-19 1,-138 21-1247,-1 0 0,0-1 0,0 0 0,-1-1 0,1 0 0,12-9-1,-20 13-47,0-1-1,0 1 0,0-1 0,0 0 0,0 0 0,-1 0 0,1 0 0,0 0 0,-1 0 0,0-1 1,0 1-1,1 0 0,0-5 0,-2 5-7,0 0 1,1 0-1,-2 0 1,1 1 0,0-1-1,0 0 1,0 0-1,-1 0 1,1 1-1,-1-1 1,0 0-1,1 0 1,-1 1-1,0-1 1,0 1-1,0-1 1,0 0-1,0 1 1,0 0-1,-1-1 1,1 1-1,-2-2 1,-1 0 1,0 1 0,0-1 0,0 0 1,0 1-1,0 0 0,-1 0 0,1 0 0,-1 1 1,1-1-1,-1 1 0,1 0 0,-1 1 0,0-1 0,0 1 1,1 0-1,-1 0 0,0 0 0,0 1 0,1-1 1,-1 1-1,0 0 0,1 1 0,-8 2 0,-1 1-8,-1 1-1,1 0 0,1 1 1,-1 0-1,1 1 0,-18 15 1,21-15-8,1 1 1,0-1-1,0 1 1,0 1-1,1-1 1,1 1-1,0 1 1,0-1 0,1 1-1,-4 11 1,7-17-8,1-1 1,0 1-1,-1-1 1,2 1-1,-1-1 1,1 1-1,-1-1 1,1 1-1,0 0 1,1-1-1,-1 1 1,1-1-1,0 1 1,0-1-1,1 1 1,-1-1-1,1 1 1,0-1-1,0 0 1,0 0-1,1 0 1,-1 0-1,1-1 0,0 1 1,0-1-1,1 1 1,-1-1-1,5 3 1,1 0-125,1 0 0,-1-1 0,1 0-1,1 0 1,-1-1 0,1-1 0,-1 0 0,1 0 0,0-1 0,0 0 0,0-1-1,0 0 1,13-2 0,3 0-95,0-1-1,0-2 1,-1-1 0,35-11-1,19-12-306</inkml:trace>
</inkml:ink>
</file>

<file path=ppt/ink/ink4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1.395"/>
    </inkml:context>
    <inkml:brush xml:id="br0">
      <inkml:brushProperty name="width" value="0.05" units="cm"/>
      <inkml:brushProperty name="height" value="0.05" units="cm"/>
    </inkml:brush>
  </inkml:definitions>
  <inkml:trace contextRef="#ctx0" brushRef="#br0">269 0 18252,'-21'9'445,"-1"1"0,2 1 1,-1 1-1,2 0 0,-1 2 0,2 0 1,-28 27-1,36-31-348,1 0 0,0 0 0,0 1 0,1 0 0,1 0 0,-7 14 0,12-21-81,0 0-1,1-1 0,0 1 1,0 0-1,0 1 0,0-1 1,0 0-1,1 0 0,0 0 1,0 7-1,1-8-19,-1 0 0,1-1 0,0 1-1,0-1 1,0 1 0,0-1 0,0 1 0,0-1 0,1 1 0,-1-1-1,1 0 1,0 0 0,0 0 0,-1 0 0,1 0 0,1 0 0,3 2-1,0 0-9,0 0-1,1-1 0,-1 0 0,1 0 0,-1-1 0,1 0 1,0 0-1,0 0 0,0-1 0,9 0 0,7 0-19,43-4-1,-48 1 25,-1 1 1,1 0-1,0 2 1,19 2-1,-35-3 8,-1 0-1,0 1 0,0-1 0,1 0 0,-1 1 0,0-1 0,0 1 0,0-1 1,0 1-1,1 0 0,-1-1 0,0 1 0,0 0 0,0 0 0,1 1 1,-2-1 3,1-1 1,-1 1-1,0 0 1,1-1 0,-1 1-1,0 0 1,0-1 0,0 1-1,0 0 1,0-1 0,0 1-1,0 0 1,0-1-1,0 1 1,0 0 0,0 0-1,0-1 1,0 1 0,0 0-1,-1 0 1,-1 2 19,1 0 0,-1 0 0,0 0 0,0-1 0,0 1-1,0-1 1,-1 1 0,1-1 0,-1 0 0,-4 3 0,-6 4 30,-2-1 0,1 0-1,-1-1 1,0 0 0,0-1-1,-1-1 1,0-1 0,0 0-1,0-1 1,-1-1 0,1 0-1,0-1 1,-1-1 0,-17-2-1,30 1-107,1 1-1,0-1 1,0 0-1,0 0 0,0 0 1,0 0-1,0 0 1,0-1-1,0 0 1,1 1-1,-1-1 0,0 0 1,-3-4-1,4 4 37,1 0-1,0 1 0,0-1 1,0 0-1,0 0 1,1 0-1,-1 1 0,0-1 1,1 0-1,-1 0 1,1 0-1,0 0 1,0 0-1,-1 0 0,1 0 1,1 0-1,-1 0 1,0 0-1,0 0 0,1 0 1,-1 0-1,1 0 1,1-3-1,11-26-367</inkml:trace>
</inkml:ink>
</file>

<file path=ppt/ink/ink4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1.763"/>
    </inkml:context>
    <inkml:brush xml:id="br0">
      <inkml:brushProperty name="width" value="0.05" units="cm"/>
      <inkml:brushProperty name="height" value="0.05" units="cm"/>
    </inkml:brush>
  </inkml:definitions>
  <inkml:trace contextRef="#ctx0" brushRef="#br0">195 21 15699,'12'-5'675,"21"-11"1288,-74 31 1209,19-3-2776,1 1 1,0 1-1,-32 30 1,47-38-396,0 0 0,0 1-1,0 0 1,1 0 0,0 1 0,-4 8 0,7-11 1,0-1 0,1 1-1,-1-1 1,1 1 0,0-1-1,0 1 1,1 0 0,-1 0 0,1-1-1,0 1 1,0 0 0,2 6 0,-1-5-7,1-1 0,-1 0 0,1 1 0,1-1 0,-1 0 0,1 0 1,0-1-1,0 1 0,0-1 0,0 1 0,1-1 0,0 0 1,0 0-1,6 4 0,8 5-9,0-1 0,28 14 0,-29-17-1,0 1 1,23 17 0,-39-26 13,-1-1-1,1 1 1,0-1 0,0 1-1,-1 0 1,1-1-1,0 1 1,-1 0 0,1-1-1,-1 1 1,1 0-1,-1 0 1,1 0 0,-1 0-1,0-1 1,1 1-1,-1 0 1,0 0 0,0 0-1,0 0 1,1 0-1,-1 0 1,0 0 0,0 0-1,0 0 1,-1 0-1,1 0 1,0 0 0,0-1-1,0 1 1,-1 0-1,1 0 1,0 0 0,-1 0-1,1 0 1,-1-1-1,1 1 1,-1 0 0,1 0-1,-1-1 1,0 1 0,1 0-1,-1-1 1,0 1-1,0 0 1,1-1 0,-1 1-1,0-1 1,-1 1-1,-6 4-3,0-1 0,0 0 0,0 0 0,-9 2-1,14-5 0,-38 12-622,-60 10 1,65-18 399</inkml:trace>
</inkml:ink>
</file>

<file path=ppt/ink/ink4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3.029"/>
    </inkml:context>
    <inkml:brush xml:id="br0">
      <inkml:brushProperty name="width" value="0.05" units="cm"/>
      <inkml:brushProperty name="height" value="0.05" units="cm"/>
    </inkml:brush>
  </inkml:definitions>
  <inkml:trace contextRef="#ctx0" brushRef="#br0">202 362 15147,'-1'-1'81,"1"0"1,-1 0-1,-1-1 0,1 1 1,0 0-1,0 0 0,0 0 0,-1 0 1,1 0-1,0 0 0,-1 1 0,1-1 1,-1 0-1,1 1 0,-1-1 0,1 1 1,-1-1-1,1 1 0,-1 0 0,0 0 1,1 0-1,-1 0 0,-3 0 1,2 1 21,-1 0 1,0 0 0,1 0 0,-1 1 0,1-1 0,-1 1 0,1 0 0,0 0 0,-6 5 0,-3 3 102,1 2 0,0-1 0,-17 25 0,19-24-118,2 0 0,0 0 0,0 0 0,1 1 0,0 0 0,1 0 0,1 1 0,0-1-1,1 1 1,-2 17 0,5-29-63,0 0 0,-1 0 0,1 0 0,1 0 0,-1-1 0,0 1 0,0 0 0,1 0 0,-1 0 0,0 0-1,1-1 1,0 1 0,0 0 0,-1 0 0,1-1 0,0 1 0,2 2 0,-1-3 2,-1 0 0,0 0 0,1 0 0,-1-1 0,1 1 0,0-1 0,-1 1 0,1-1 0,-1 1 0,1-1 0,0 0 0,-1 0 0,1 1 0,0-1 0,-1-1 0,1 1 0,0 0 0,-1 0 0,1-1 0,0 1 0,-1 0 0,3-2 0,7-2 72,0-1-1,0 0 1,0 0 0,-1-2-1,1 1 1,-1-1 0,-1 0-1,17-17 1,-2-1 242,41-54-1,-39 42-59,-2-2 0,31-64-1,-43 76-194,-1 1-1,-1-2 1,-2 1-1,-1-1 1,5-37-1,-11 56-59,1-27 54,-2 34-74,0 1 0,0-1-1,0 0 1,-1 0 0,1 0 0,-1 1-1,1-1 1,-1 0 0,1 1-1,-1-1 1,0 0 0,0 1 0,0-1-1,0 1 1,-2-3 0,2 3-5,1 1 0,-1-1 1,1 1-1,-1 0 0,0-1 1,1 1-1,-1 0 0,1-1 0,-1 1 1,0 0-1,1 0 0,-1 0 1,0 0-1,1 0 0,-1-1 0,0 1 1,1 0-1,-1 1 0,0-1 1,1 0-1,-1 0 0,0 0 1,1 0-1,-1 0 0,0 1 0,1-1 1,-1 0-1,1 1 0,-1-1 1,0 0-1,1 1 0,-1-1 0,1 0 1,-1 2-1,-17 19 5,17-20-5,-16 29 0,2 0 0,1 1 0,1 1 1,1 0-1,2 0 0,1 1 0,-4 38 0,11-59-6,0-1 0,1 0 0,0 0-1,1 1 1,1-1 0,2 21 0,-2-30 3,0 1 1,-1 0 0,1 0-1,1 0 1,-1 0 0,0-1-1,1 1 1,-1-1 0,1 1-1,0-1 1,-1 1-1,1-1 1,0 0 0,1 0-1,-1 0 1,0 0 0,1 0-1,-1-1 1,1 1 0,-1-1-1,1 1 1,0-1-1,-1 0 1,1 0 0,0 0-1,0-1 1,0 1 0,0-1-1,0 1 1,3-1-1,6 0 6,0-1 0,0 0 0,-1 0 0,1-2 0,-1 1-1,1-1 1,-1-1 0,0 0 0,0-1 0,-1 0-1,1 0 1,-1-1 0,15-12 0,-6 4 20,-2-1 1,0 0 0,0-2-1,-2 0 1,0-1-1,13-20 1,-24 32-21,-2 4-4,0-1 0,0 0 0,0 0 0,-1 0 0,1 0 0,-1 0 0,0 0 0,2-7 0,-5 7-19,-4 8 8,-7 12-8,-17 38-52,28-49 66,-1 0 0,1 0-1,1 0 1,-1 0 0,1 0 0,0 1 0,-1 11 0,2-17 4,0 0 0,0 0 0,0 0 0,1 1 0,-1-1 0,0 0 0,0 0 0,1 0 1,-1 0-1,0 0 0,1 0 0,0 0 0,-1 0 0,1 0 0,-1 0 0,1 0 0,0 0 1,0 0-1,0 0 0,-1 0 0,1-1 0,0 1 0,0 0 0,2 0 0,-1 0 1,0 0 0,0-1-1,1 1 1,-1-1-1,1 1 1,-1-1-1,0 0 1,1 0-1,-1 0 1,0-1 0,4 0-1,4-1 17,0 0-1,0-2 1,-1 1 0,15-8-1,-5-5 46,-18 14-53,1 0 0,0 1 1,0-1-1,-1 0 0,1 1 0,0-1 0,0 1 0,0 0 1,5-2-1,0 20-45,-3-5 11,-2-10 22,-1 1 1,1-1-1,0 0 0,0 0 0,-1 0 0,1 0 0,1 0 0,-1 0 1,0-1-1,0 1 0,1-1 0,-1 0 0,1 1 0,4 1 1,-1-2 3,0 1 0,0-1 0,-1 0 0,1-1 0,0 1 0,10-2 0,3-1 8,-1 0 1,1-2-1,24-8 0,-18 5 10,-11 4 6,-1-1 1,1-1 0,-1 0 0,17-9 0,-29 13-13,0 0 1,0 0 0,0 0-1,0 1 1,-1-1 0,1 0 0,0 0-1,-1 0 1,1 0 0,0 0 0,-1-1-1,1 1 1,-1 0 0,0 0-1,1 0 1,-1 0 0,0-1 0,0 0-1,0-26 152,0 17-109,-4-133 261,3 144-318,1-1 1,0 1-1,0 0 1,0 0-1,0-1 1,0 1 0,0 0-1,0 0 1,0 0-1,0-1 1,0 1-1,0 0 1,0 0-1,0-1 1,0 1 0,0 0-1,1 0 1,-1 0-1,0-1 1,0 1-1,0 0 1,0 0-1,0 0 1,0 0-1,0-1 1,1 1 0,-1 0-1,0 0 1,0 0-1,0 0 1,0 0-1,1-1 1,-1 1-1,0 0 1,0 0 0,0 0-1,1 0 1,-1 0-1,0 0 1,0 0-1,1 0 1,-1 0-1,0 0 1,0 0 0,0 0-1,1 0 1,-1 0-1,0 0 1,0 0-1,1 0 1,-1 0-1,0 0 1,0 0-1,0 0 1,1 0 0,-1 0-1,0 1 1,0-1-1,0 0 1,0 0-1,1 0 1,-1 0-1,0 1 1,20 12-48,-5-2 15,-6-6 25,1-1 0,-1 0 0,1-1 0,0 0 0,0-1 0,0 0 0,0 0 0,0-1 0,0 0 0,0-1 0,1 0 0,-1-1 0,0 0 0,0-1 0,0 0 0,15-5 0,-17 5 9,-1-1 1,0 0 0,0-1 0,0 0-1,0 0 1,-1 0 0,1-1 0,-1 0 0,0 0-1,-1 0 1,1-1 0,-1 0 0,0 0-1,0-1 1,-1 1 0,0-1 0,0 0 0,-1 0-1,0 0 1,0 0 0,4-15 0,-7 19-8,0 0 1,1 1 0,-1-1-1,0 1 1,-1-1 0,1 1-1,-1-5 1,-4 1-40,-1 15 0,3-3 32,1 1-1,0-1 1,0 1-1,1 0 1,0-1 0,0 1-1,0 0 1,1 0-1,0 0 1,1-1-1,-1 1 1,1 0 0,3 9-1,-3-12 10,0-1 0,1 1 0,-1-1 0,1 1-1,0-1 1,0 0 0,0 1 0,0-1 0,1 0 0,-1-1-1,1 1 1,0 0 0,0-1 0,0 1 0,0-1 0,0 0 0,0 0-1,1 0 1,-1-1 0,1 1 0,-1-1 0,1 0 0,0 0-1,6 1 1,1 0-16,0-2 0,0 1 1,0-2-1,0 1 0,0-2 0,0 1 0,0-1 0,-1-1 0,15-5 0,10-6-48,46-25-1,-9 3-46,-70 35 113,1 0-1,-1 0 1,1 0 0,0 0-1,-1 0 1,1 1 0,0-1-1,-1 1 1,1 0 0,0 0-1,0 0 1,0 0 0,-1 0-1,4 1 1,-1 1 7,1 0-1,-1 1 1,-1-1 0,1 1 0,0 0-1,5 4 1,-3-2-39,1-1 0,-1 0 1,1 0-1,1 0 0,-1-1 0,0-1 0,1 1 0,-1-1 1,1-1-1,0 0 0,0 0 0,-1-1 0,1 0 0,17-2 1,-22 2-47,1-1 1,-1 0-1,0 0 1,0 0-1,0 0 0,0-1 1,0 0-1,0 0 1,0 0-1,0 0 1,-1-1-1,1 1 1,-1-1-1,0 0 1,1 0-1,-1 0 1,-1 0-1,1-1 1,0 1-1,-1-1 1,0 1-1,0-1 1,0 0-1,0 0 0,0 0 1,-1 0-1,0 0 1,0-1-1,0 1 1,0 0-1,-1-9 1,-1-26-546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1:33.653"/>
    </inkml:context>
    <inkml:brush xml:id="br0">
      <inkml:brushProperty name="width" value="0.05" units="cm"/>
      <inkml:brushProperty name="height" value="0.05" units="cm"/>
    </inkml:brush>
  </inkml:definitions>
  <inkml:trace contextRef="#ctx0" brushRef="#br0">7 0 13339,'-3'16'1454,"2"-10"-1044,0 0 0,0 0 1,1 0-1,0 0 1,0 10-1,1-15-342,-1 1-1,0-1 1,1 1-1,-1 0 0,1-1 1,0 1-1,0-1 1,-1 0-1,1 1 0,0-1 1,0 1-1,0-1 1,0 0-1,0 0 1,1 0-1,-1 0 0,0 0 1,1 0-1,-1 0 1,0 0-1,1 0 0,-1-1 1,1 1-1,-1 0 1,4 0-1,8 2 188,1-1 0,-1-1 0,1 0 0,0 0 1,-1-2-1,17-1 0,22-1 157,142 10 319,-104-2-561,1-3 0,92-11-1,-120 1-225,-1 4 0,1 3 0,0 2 0,0 3 0,107 21 0,-121-17 34,1-1 1,0-3-1,0-1 0,0-3 0,0-2 1,61-11-1,-75 8 29,-1 2 0,1 2 0,41 3 0,-18 0-18,104-12 0,-99 4-17,74 3 1,12 16-37,-81-6 68,84 0 1,13-25 152,-120 11-152,1 2 0,90 1 0,-97 4-8,1-1-1,-1-2 1,58-11-1,-9 0 11,-84 13-3,1 1 0,-1-1-1,1 1 1,-1 0 0,1 0-1,-1 1 1,0-1 0,1 1-1,-1 0 1,0 1-1,1-1 1,-1 1 0,0 0-1,6 4 1,-5-3-4,0 0 0,0-1 0,1 0 0,-1 0 0,0-1 0,1 1-1,0-1 1,-1-1 0,9 1 0,21 2-470,-36-3 434,1 0-1,-1 0 0,0 0 1,0 1-1,0-1 0,1 0 1,-1 0-1,0 0 0,0 0 1,0 0-1,1 0 0,-1 1 1,0-1-1,0 0 0,0 0 0,0 0 1,0 0-1,1 1 0,-1-1 1,0 0-1,0 0 0,0 0 1,0 1-1,0-1 0,0 0 1,0 0-1,0 0 0,0 1 1,0-1-1,0 0 0,0 0 1,0 1-1,0-1 0,0 0 1,0 0-1,0 0 0,0 1 1,0-1-1,0 0 0,0 0 1,0 1-1,0-1 0,0 0 1,-1 0-1,1 0 0,0 0 1,0 1-1,0-1 0,0 0 1,0 0-1,-1 0 0,1 0 1,0 1-1,0-1 0,0 0 1,-1 0-1,1 0 0,0 0 0,0 0 1,0 0-1,-1 0 0,1 0 1,0 0-1,0 0 0,-1 0 1,1 0-1,0 0 0,-1 1-276</inkml:trace>
</inkml:ink>
</file>

<file path=ppt/ink/ink4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3.401"/>
    </inkml:context>
    <inkml:brush xml:id="br0">
      <inkml:brushProperty name="width" value="0.05" units="cm"/>
      <inkml:brushProperty name="height" value="0.05" units="cm"/>
    </inkml:brush>
  </inkml:definitions>
  <inkml:trace contextRef="#ctx0" brushRef="#br0">1 15 17932,'1'-11'1760,"4"8"-976,0 3 761,2 6-969,6 0-1224,-3 0 696,-10 5-240,-6 1-112</inkml:trace>
</inkml:ink>
</file>

<file path=ppt/ink/ink4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4.304"/>
    </inkml:context>
    <inkml:brush xml:id="br0">
      <inkml:brushProperty name="width" value="0.05" units="cm"/>
      <inkml:brushProperty name="height" value="0.05" units="cm"/>
    </inkml:brush>
  </inkml:definitions>
  <inkml:trace contextRef="#ctx0" brushRef="#br0">195 100 14723,'1'-6'452,"1"0"-1,-1 0 0,0 0 1,0 0-1,-1-1 1,0 1-1,0 0 1,-1-12-1,0 16-371,1 1-1,0-1 1,-1 1-1,1-1 1,-1 0 0,1 1-1,-1 0 1,0-1 0,0 1-1,0-1 1,0 1-1,0 0 1,0 0 0,0-1-1,0 1 1,0 0 0,0 0-1,-1 0 1,1 0-1,0 0 1,-1 1 0,1-1-1,-1 0 1,1 1 0,-1-1-1,1 1 1,-1-1-1,1 1 1,-1 0 0,1-1-1,-1 1 1,0 0 0,1 0-1,-1 0 1,0 0-1,1 1 1,-1-1 0,-2 1-1,-2 1-13,-1 0 0,1 1-1,-1-1 1,1 1 0,0 1-1,0-1 1,1 1-1,-1 0 1,1 0 0,0 1-1,0-1 1,0 1 0,0 0-1,-6 10 1,3-3-51,0 1 0,0-1-1,1 1 1,1 1 0,-8 25 0,12-32-24,0-1 0,1 1-1,0-1 1,-1 13 0,2-17 7,0-1 0,0 1 0,0-1-1,0 1 1,0-1 0,1 1 0,-1 0 0,1-1 0,-1 1-1,1-1 1,-1 0 0,1 1 0,0-1 0,0 1 0,-1-1-1,1 0 1,0 0 0,0 1 0,0-1 0,1 0-1,-1 0 1,0 0 0,0 0 0,1 0 0,-1-1 0,0 1-1,2 1 1,2-1 0,-1 0 0,0-1 0,1 1 0,0-1 0,-1 0 0,1 0 0,-1 0 0,1-1 0,-1 0 0,1 0 0,-1 0-1,0 0 1,1 0 0,-1-1 0,4-2 0,12-6 6,33-21-1,-40 23 5,112-76 118,-98 68-126,-27 16-1,1-1-1,-1 1 1,1 0-1,-1-1 1,1 1 0,-1 0-1,1 0 1,-1 0-1,1-1 1,0 1-1,-1 0 1,1 0-1,-1 0 1,1 0 0,0 0-1,-1 0 1,1 0-1,-1 0 1,1 1-1,0-1 1,-1 0-1,1 0 1,-1 0 0,1 1-1,-1-1 1,1 0-1,-1 0 1,1 1-1,-1-1 1,1 1 0,-1-1-1,1 0 1,-1 1-1,0-1 1,1 1-1,-1-1 1,0 1-1,1-1 1,-1 1 0,0-1-1,1 1 1,-1-1-1,0 1 1,0 0-1,0-1 1,0 1-1,0-1 1,0 1 0,0 0-1,0 32-36,-1-30 34,-24 176-104,-7 73 152,26-24 37,2-35-10,4-185-60,0-4 9,0 0 0,0 0 1,0 0-1,-1 0 1,1 0-1,-1-1 0,0 1 1,0 0-1,-1 0 1,1-1-1,-1 1 0,-2 3 1,4-6-14,0-1 1,-1 0 0,1 1 0,0-1 0,-1 1-1,1-1 1,-1 0 0,1 1 0,-1-1 0,1 0-1,-1 0 1,1 1 0,-1-1 0,1 0 0,-1 0-1,1 0 1,-1 0 0,0 0 0,1 1 0,-1-1-1,1 0 1,-1 0 0,1-1 0,-1 1 0,1 0-1,-1 0 1,0 0 0,1 0 0,-1 0 0,1 0-1,-1-1 1,1 1 0,-1 0 0,1-1 0,-1 1-1,0-1 1,-16-16 160,17 16-164,-11-14 86,1 0 0,1-1 0,1 0 0,0-1 0,-11-32 0,-17-93 226,24 84-240,-4-72 0,15 101-86,0 1-1,2-1 1,1 1-1,10-48 1,-9 66 2,-1 0-1,2 0 1,-1 0 0,1 0-1,1 1 1,0 0 0,0 0 0,1 0-1,7-8 1,-8 11-80,0 1 1,1-1-1,0 1 0,0 1 1,0-1-1,0 1 0,1 0 0,0 0 1,0 1-1,0 0 0,0 0 1,14-3-1,137-27-1654,-107 17 1208</inkml:trace>
</inkml:ink>
</file>

<file path=ppt/ink/ink4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7.523"/>
    </inkml:context>
    <inkml:brush xml:id="br0">
      <inkml:brushProperty name="width" value="0.05" units="cm"/>
      <inkml:brushProperty name="height" value="0.05" units="cm"/>
    </inkml:brush>
  </inkml:definitions>
  <inkml:trace contextRef="#ctx0" brushRef="#br0">18 174 16476,'-1'-1'85,"0"1"0,0-1 0,0 1 0,0-1 0,0 1 0,0-1 0,0 0 0,0 0 0,0 1 1,1-1-1,-1 0 0,0 0 0,0 0 0,1 0 0,-1 0 0,1 0 0,-1 0 0,1 0 0,-1 0 1,1 0-1,0 0 0,-1 0 0,1 0 0,0-1 0,0 1 0,0-2 0,0 1 18,1-1-1,0 1 0,0 0 1,0 0-1,0 0 0,0 0 1,0 0-1,0 0 0,1 0 0,-1 0 1,1 0-1,2-2 0,6-5 204,0 1 0,1 0-1,16-10 1,-25 17-268,12-7 149,0 0 0,20-8 0,-32 15-173,1 0 0,0 0 0,0 0 0,0 0 0,0 1 0,0-1 1,-1 1-1,1-1 0,0 1 0,0 0 0,0 0 0,0 0 0,0 1 0,0-1 0,0 1 0,0 0 0,0 0 0,0 0 1,-1 0-1,4 1 0,-5 0-7,1-1 0,-1 0 1,0 0-1,1 1 0,-1-1 1,0 1-1,0-1 0,0 1 0,0-1 1,-1 1-1,1-1 0,0 1 1,-1 0-1,1 0 0,-1-1 1,1 4-1,-1 30 43,0-31-44,-6 44 36,-2-1 1,-2 0 0,-24 67-1,-6 24 33,38-130-74,1-3 0,0-1-1,0 0 1,0 0-1,0 1 1,0-1-1,1 1 1,0-1-1,0 0 1,0 1 0,1-1-1,-1 0 1,3 7-1,-3-10 3,0-1 0,0 1 0,1-1-1,-1 1 1,0-1 0,1 1 0,-1-1 0,0 0-1,1 1 1,-1-1 0,1 1 0,-1-1 0,0 0-1,1 1 1,-1-1 0,1 0 0,-1 1 0,1-1-1,-1 0 1,1 0 0,-1 0 0,1 1 0,0-1 0,-1 0-1,1 0 1,0 0 0,17-6 67,13-21 47,-4-2 9,-1-1 0,-2-1-1,24-41 1,-16 17 209,31-71 0,-64 136-275,0 1 0,1 0 1,0-1-1,3 15 0,-1-13-59,0-1 1,1 1-1,0 0 1,1-1-1,0 0 0,1 0 1,0 0-1,12 17 1,-14-23 9,0 0 0,1-1 0,0 1 0,0-1 0,0 0 0,0 0 0,1-1 0,-1 1 0,1-1 0,0 0 0,0 0 0,0 0 0,1-1 0,-1 0 0,0 0 0,1 0 0,0-1 0,-1 0 0,1 0 0,7 0 0,-4-1 35,1-1 1,-1-1 0,1 1 0,-1-2-1,0 1 1,1-1 0,-1-1 0,-1 1-1,1-1 1,0-1 0,-1 0 0,0 0-1,13-11 1,-3 0 106,0-1-1,-1 0 1,-1-1 0,19-28-1,-23 29-16,-1-1 0,-1 0 1,10-27-1,-15 34-91,-1-1 0,-1 1 1,0-1-1,0 0 0,-1 0 0,-1 0 1,0-13-1,-1 22-36,0 0-1,0 1 1,0-1-1,-1 0 1,1 1-1,-1-1 1,0 0-1,0 1 1,0-1 0,0 1-1,0-1 1,0 1-1,-1-1 1,1 1-1,-1 0 1,0 0-1,-2-3 1,2 4-8,1 0 1,0 1-1,0-1 1,-1 1-1,1-1 1,0 1-1,-1-1 1,1 1-1,-1 0 1,1 0-1,-1 0 1,1-1-1,0 1 1,-1 1-1,1-1 1,-1 0-1,1 0 0,-1 0 1,1 1-1,0-1 1,-1 1-1,1-1 1,0 1-1,-1 0 1,1-1-1,0 1 1,0 0-1,0 0 1,0 0-1,0 0 1,0 0-1,0 0 1,0 0-1,-1 1 0,-1 2-5,-1 0 0,1 0 0,1 1 0,-1-1 0,1 0-1,-1 1 1,1 0 0,1-1 0,-1 1 0,1 0-1,-2 7 1,3-10-2,-1-1 0,1 1 0,0-1 0,0 1 0,0 0 0,0-1 0,0 1 0,0 0 0,0-1 0,0 1 0,1-1 0,-1 1 0,1 0 0,-1-1 0,1 1 0,-1-1 0,1 1 0,0-1 0,0 0 0,0 1 0,0-1 0,0 0 0,0 1 0,0-1 0,0 0 0,1 0 0,-1 0 0,0 0 0,1 0 0,-1 0 0,1-1 0,-1 1 0,1 0 0,-1-1 0,1 1 0,-1-1 0,1 1 0,1-1 0,6 1-14,-1-1 0,1 0-1,-1-1 1,1 0 0,-1 0-1,0 0 1,1-1 0,-1-1-1,0 1 1,0-1 0,11-6-1,-1-1-30,-1 1 0,-1-2-1,29-23 1,-40 29 34,27-25-67,-30 28 65,0 1 0,0-1 0,-1 0 1,1 0-1,-1 0 0,0 0 0,1-1 0,-1 1 0,0 0 0,0 0 0,-1-1 0,1 1 0,0-4 1,-18 29-218,7-3 211,1-1 0,-5 22 0,11-32 30,0 0 0,1 1 0,0-1 0,1 1 0,0 0 0,1 18 0,1-25-10,-1 1 0,1-1 1,0 1-1,0-1 1,1 1-1,-1-1 0,1 0 1,0 0-1,0 0 1,0 0-1,0 0 0,0 0 1,1 0-1,-1-1 1,1 1-1,0-1 0,0 0 1,-1 0-1,2 0 1,-1 0-1,5 2 0,0 0-328,0-1-1,1 0 1,-1 0-1,1-1 0,0 0 1,-1 0-1,16 0 1,-23-2 282,0 0 1,0 0 0,1 1 0,-1-1 0,0 0 0,1-1-1,-1 1 1,0 0 0,1 0 0,-1-1 0,0 1 0,0 0-1,1-1 1,-1 1 0,0-1 0,0 0 0,0 1 0,0-1-1,0 0 1,2-1 0,-2-9-655</inkml:trace>
</inkml:ink>
</file>

<file path=ppt/ink/ink4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8.097"/>
    </inkml:context>
    <inkml:brush xml:id="br0">
      <inkml:brushProperty name="width" value="0.05" units="cm"/>
      <inkml:brushProperty name="height" value="0.05" units="cm"/>
    </inkml:brush>
  </inkml:definitions>
  <inkml:trace contextRef="#ctx0" brushRef="#br0">9 23 13795,'0'-1'149,"1"0"0,-1 0 0,0 0 0,0 0 0,1-1 0,-1 1 0,1 0 1,-1 0-1,1 0 0,-1 0 0,1 0 0,-1 0 0,1 0 0,0 1 0,0-1 0,-1 0 0,1 0 0,0 0 0,0 1 0,0-1 0,0 0 0,0 1 1,2-1-1,-3 1-84,0 0 1,1 0-1,-1 0 1,0 0-1,1 0 1,-1 0-1,0 0 1,1 1-1,-1-1 1,0 0-1,0 0 1,1 1-1,-1-1 1,0 0-1,1 0 0,-1 1 1,0-1-1,0 0 1,0 0-1,1 1 1,-1-1-1,0 0 1,0 1-1,0-1 1,0 1-1,3 18 1068,-6 7 231,-9 43-1,5-33-890,2-12-183,3-18-218,0 0 1,1 0 0,0 0-1,0 0 1,1 0 0,-1 0 0,1 0-1,1 8 1,0-14-69,-1 1 0,0 0 1,0-1-1,0 1 0,0-1 0,1 1 1,-1 0-1,0-1 0,0 1 0,1-1 0,-1 1 1,1-1-1,-1 1 0,0-1 0,1 1 1,-1-1-1,1 0 0,-1 1 0,1-1 1,-1 0-1,1 1 0,-1-1 0,1 0 0,0 1 1,-1-1-1,2 0 0,-1 0-1,1 0 1,-1 0-1,1 0 0,-1 0 0,1 0 0,-1-1 1,0 1-1,1 0 0,-1-1 0,1 1 0,1-2 1,2-1-1,1 0 0,0-1 0,-1 1 0,6-7 0,12-12 39,31-42 0,-9 10 14,-44 54-56,-1 0 0,0 0 0,0-1 0,0 1-1,0 0 1,0 0 0,0 0 0,0 0 0,0-1 0,1 1 0,-1 0 0,0 0 0,0 0-1,0 0 1,0 0 0,1-1 0,-1 1 0,0 0 0,0 0 0,0 0 0,0 0 0,1 0 0,-1 0-1,0 0 1,0 0 0,0 0 0,1 0 0,-1 0 0,0 0 0,0 0 0,1 0 0,-1 0 0,0 0-1,0 0 1,0 0 0,1 0 0,-1 0 0,0 0 0,0 0 0,0 0 0,0 0 0,1 1-1,-1-1 1,0 0 0,0 0 0,0 0 0,0 0 0,1 0 0,-1 0 0,0 1 0,0-1 0,0 0-1,0 0 1,0 0 0,0 1 0,0-1 0,0 0 0,1 0 0,-1 0 0,0 1 0,0-1 0,0 0-1,0 0 1,0 0 0,0 1 0,0-1 0,0 0 0,0 1 0,0 13 0,-4 22 4,2-19 6,0 0 0,1 0 0,2 21 0,-1-37-14,0 0 0,0 1 1,0-1-1,1 0 0,-1 0 0,0 1 0,0-1 0,1 0 0,-1 0 0,1 0 0,-1 1 0,1-1 1,0 0-1,-1 0 0,1 0 0,0 0 0,0 0 0,0 0 0,0 0 0,0 0 0,1 0 1,-1 0-46,0-1 0,0 0 1,0 0-1,0 0 1,0 0-1,0 0 1,0 0-1,0 0 0,0 0 1,0 0-1,0 0 1,0 0-1,0-1 1,0 1-1,0 0 0,0-1 1,0 1-1,0-1 1,1-1-1,3-1-294,0-1 0,0 0-1,0 0 1,-1 0 0,0-1-1,0 0 1,5-7 0,-1-2 58,-1-1 0,0 0 0,-1 0 0,5-19 0,8-37-652</inkml:trace>
</inkml:ink>
</file>

<file path=ppt/ink/ink4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8.807"/>
    </inkml:context>
    <inkml:brush xml:id="br0">
      <inkml:brushProperty name="width" value="0.05" units="cm"/>
      <inkml:brushProperty name="height" value="0.05" units="cm"/>
    </inkml:brush>
  </inkml:definitions>
  <inkml:trace contextRef="#ctx0" brushRef="#br0">96 1 18588,'-5'38'954,"-2"0"0,-13 41 0,-7 42 328,16-11-359,10-95-861,1-1 0,1 1 0,1 0 0,0-1 0,5 21-1,0-22-77,-7-13 16,0 0 0,0 0 0,0 0 0,1 0 0,-1 0 0,0 0 0,0 0 0,0 0 1,0 0-1,1 0 0,-1 0 0,0 0 0,0 0 0,0 0 0,0 0 0,1 0 0,-1-1 0,0 1 1,0 0-1,0 0 0,0 0 0,0 0 0,1 0 0,-1 0 0,0 0 0,0-1 0,0 1 0,0 0 1,0 0-1,0 0 0,0 0 0,0-1 0,0 1 0,1 0 0,-1 0 0,0 0 0,0 0 0,0-1 1,1-2 3,-1 1 0,1-1 0,-1 0 0,1 0 0,-1 0 0,0 0 0,0-4 0,-23-122 151,19 110-125,-1 0 1,-14-35 0,30 70-46,0-1 0,1 1 1,1-2-1,0 0 0,1 0 0,18 13 0,-24-21 10,0 0 0,1-1 0,0 0 0,0-1 0,0 0 0,0 0 0,1-1 0,-1 0 0,1 0 0,0-1 0,0-1 0,0 0 0,19 0-1,-25-1 11,0 0-1,1-1 1,-1 0-1,1 0 1,-1 0-1,0 0 1,0-1-1,1 1 1,-1-1-1,0 0 1,-1 0-1,1-1 1,0 1-1,-1-1 1,1 0-1,-1 0 0,0 0 1,0 0-1,0-1 1,0 1-1,0-1 1,-1 0-1,0 0 1,0 1-1,0-1 1,0-1-1,0 1 1,-1 0-1,0 0 1,0-1-1,0 1 1,-1 0-1,1-5 1,-1 8-3,0 1 0,0-1 0,0 0 0,0 1 1,0-1-1,0 1 0,0-1 0,0 1 1,0-1-1,-1 1 0,1-1 0,0 1 1,0 0-1,0-1 0,-1 1 0,1-1 1,0 1-1,-1-1 0,1 1 0,0 0 0,-1-1 1,1 1-1,-1 0 0,1-1 0,0 1 1,-1 0-1,1 0 0,-1-1 0,1 1 1,-1 0-1,1 0 0,-1 0 0,1 0 1,-1-1-1,1 1 0,-1 0 0,1 0 0,-1 0 1,1 0-1,-1 0 0,1 0 0,-1 0 1,1 1-1,-1-1 0,1 0 0,-1 0 1,1 0-1,-1 0 0,1 1 0,-1-1 1,1 0-1,0 0 0,-2 1 0,-23 17 90,17-10-51,0 0 1,0 0-1,1 1 1,0 0-1,1 0 1,0 1 0,0 0-1,1 0 1,0 0-1,-4 13 1,9-22-37,0 0 0,-1 0 0,1 0 0,0 0 0,0 0 0,0 0 0,0 0 0,0 0 0,0 0 0,0 0 0,0 0 0,1-1 0,-1 1 0,0 0 0,0 0 0,1 0 0,-1 0 0,1 0 0,-1 0 0,1-1-1,-1 1 1,1 0 0,-1 0 0,2 0 0,0 0-1,-1 0-1,1 0 1,-1 0-1,1-1 1,0 1-1,0 0 1,-1-1-1,1 0 0,0 1 1,0-1-1,-1 0 1,3 0-1,7 0-4,0-1-1,0-1 1,16-3 0,-20 3 4,26-6-13,27-5 20,-55 12 2,0 1-1,0 0 0,0 0 0,0 0 1,0 0-1,0 1 0,0 0 0,0 0 1,8 3-1,-10-3 10,0 0 0,-1 0 1,1-1-1,0 1 0,0-1 0,0 0 1,-1 0-1,1 0 0,0 0 0,0-1 0,-1 1 1,1-1-1,0 1 0,0-1 0,-1 0 1,1 0-1,-1 0 0,1-1 0,-1 1 0,1 0 1,-1-1-1,0 0 0,0 1 0,0-1 1,0 0-1,0 0 0,3-5 0,1 0 33,0-1 1,0 0-1,-1 0 0,-1-1 0,1 0 0,5-16 1,-6 10-9,-1 1 0,-1-1 0,0 1 0,-1-26 0,4-28 5,-5 67-53,0 1-1,0-1 1,0 1-1,0-1 1,1 1-1,-1-1 1,0 0-1,0 1 1,1-1-1,-1 1 1,0 0-1,1-1 1,-1 1-1,0-1 1,1 1-1,-1-1 1,0 1-1,1 0 1,-1-1-1,1 1 1,-1 0-1,1-1 1,-1 1-1,1 0 1,-1 0 0,1 0-1,-1-1 1,1 1-1,0 0 1,-1 0-1,1 0 1,-1 0-1,1 0 1,-1 0-1,1 0 1,0 0-1,-1 0 1,1 0-1,-1 1 1,1-1-1,-1 0 1,1 0-1,25 12-321,-22-10 216,-3-1 73,5 2-284,0 0 1,0 1-1,0-1 0,0 2 0,-1-1 0,8 7 0,-13-11 310,0 0 0,0 0 0,0 1 0,0-1 0,1 0-1,-1 0 1,0 0 0,0 0 0,0 0 0,0 0 0,0 0 0,0 0 0,0 1 0,0-1-1,0 0 1,0 0 0,1 0 0,-1 0 0,0 0 0,0 0 0,0 1 0,0-1 0,0 0-1,0 0 1,0 0 0,0 0 0,0 0 0,0 1 0,0-1 0,0 0 0,0 0 0,0 0-1,0 0 1,0 0 0,0 1 0,0-1 0,-1 0 0,1 0 0,0 0 0,0 0 0,0 0-1,0 0 1,0 0 0,0 1 0,0-1 0,0 0 0,-12 0-531</inkml:trace>
</inkml:ink>
</file>

<file path=ppt/ink/ink4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19.212"/>
    </inkml:context>
    <inkml:brush xml:id="br0">
      <inkml:brushProperty name="width" value="0.05" units="cm"/>
      <inkml:brushProperty name="height" value="0.05" units="cm"/>
    </inkml:brush>
  </inkml:definitions>
  <inkml:trace contextRef="#ctx0" brushRef="#br0">0 22 16740,'5'-7'1720,"9"-1"-1400,7 3-2488,11 4 3664,-1 1-1712,-2 1-248</inkml:trace>
</inkml:ink>
</file>

<file path=ppt/ink/ink4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0.130"/>
    </inkml:context>
    <inkml:brush xml:id="br0">
      <inkml:brushProperty name="width" value="0.05" units="cm"/>
      <inkml:brushProperty name="height" value="0.05" units="cm"/>
    </inkml:brush>
  </inkml:definitions>
  <inkml:trace contextRef="#ctx0" brushRef="#br0">79 1 17820,'-1'11'580,"0"0"0,-1 0 0,-4 15 0,-2 14 79,1 26 253,3 90 1,15 65 164,-11-204-869,2 0-1,4 19 1,-1-26 300,-2-14-133,0-15 21,-2-15-48,-2-1 0,-2 1 0,-9-51 1,-35-98 66,37 155-409,2 10-17,8 15-23,3 7-31,7 8 28,0 1 1,0-1-1,1-1 0,0 0 1,1-1-1,0 0 0,27 16 0,-31-21 27,0-1 0,0 0 0,0 0-1,0 0 1,1-1 0,-1-1 0,1 1 0,0-2-1,0 1 1,0-1 0,0 0 0,0-1-1,0 0 1,0 0 0,13-3 0,-18 1 14,1 1 0,0-1 1,-1-1-1,1 1 1,-1-1-1,0 1 0,0-1 1,0 0-1,0-1 0,0 1 1,-1-1-1,0 1 1,1-1-1,-1 0 0,-1 0 1,1-1-1,0 1 0,-1-1 1,0 1-1,2-9 1,1 0 30,-2-1 0,1 1 1,-2-1-1,0 0 0,1-28 1,-3 51-39,0-1 0,1 1 0,1-1 0,-1 1 1,1-1-1,1 0 0,3 10 0,-4-14 0,0 0-1,0-1 1,0 1-1,0 0 1,1-1 0,-1 0-1,1 1 1,0-1 0,0 0-1,0 0 1,0-1 0,1 1-1,-1-1 1,1 1 0,0-1-1,-1 0 1,1-1-1,0 1 1,0 0 0,8 1-1,-2-2 0,0 0-1,0 0 0,0-1 1,0 0-1,0-1 0,1 0 1,-1-1-1,-1 0 0,19-6 1,3-4-4,49-27 0,-4 3 14,-75 35-7,0 0 0,0 1 0,0-1 0,0 1 0,1-1 1,-1 1-1,0-1 0,0 1 0,0 0 0,1 0 0,-1 0 0,0 0 0,1 0 0,-1 0 0,0 0 0,0 0 0,1 0 0,-1 0 0,0 1 0,0-1 0,1 0 0,-1 1 0,0-1 0,0 1 0,0 0 0,0-1 0,2 2 0,-2 0-2,1 1 1,0 0-1,-1-1 1,0 1-1,0 0 1,0 0-1,0 0 1,0 0-1,0 3 1,8 21-8,-8-24 11,1 1-1,0-1 1,0 0 0,0 0 0,0 0-1,0-1 1,0 1 0,1 0 0,0-1 0,-1 0-1,1 1 1,0-1 0,0 0 0,0 0-1,0-1 1,0 1 0,6 1 0,-4-2 2,1 0 0,-1 0 0,0 0 0,1-1 0,-1 0 0,1 0 1,-1 0-1,1-1 0,-1 0 0,8-2 0,7-3 6,-1-1 0,0-2 0,-1 1-1,0-2 1,17-12 0,48-39-34,-19 13-85,-64 47 107,0 1-1,0 0 0,1 0 0,-1-1 0,0 1 0,0 0 0,1 0 0,-1-1 0,0 1 1,0 0-1,1 0 0,-1 0 0,0 0 0,1-1 0,-1 1 0,0 0 0,1 0 0,-1 0 1,0 0-1,1 0 0,-1 0 0,0 0 0,1 0 0,-1 0 0,0 0 0,1 0 0,-1 0 1,0 0-1,1 0 0,-1 0 0,0 1 0,1-1 0,-1 0 0,0 0 0,0 0 0,1 0 1,-1 1-1,0-1 0,0 0 0,1 0 0,-1 1 0,1-1 0,2 18-23,-3-15 30,0-1 0,0 0-1,0 1 1,1-1-1,-1 0 1,1 1 0,-1-1-1,1 0 1,0 0 0,0 0-1,1 3 1,0-3 3,1 0 1,-1 0 0,1 0 0,0-1-1,-1 1 1,1-1 0,0 1 0,0-1-1,0 0 1,0 0 0,0 0-1,0 0 1,0-1 0,0 1 0,0-1-1,0 0 1,1 0 0,-1 0-1,4-1 1,8-1 2,0 0 0,24-8 0,-31 8-16,77-32-785,-84 33 772,-1 1 0,1 0 1,0 0-1,-1 0 0,1 0 0,-1-1 0,1 1 0,-1 0 0,1 0 0,0 0 0,-1 0 0,1 0 0,-1 0 1,1 1-1,-1-1 0,1 0 0,-1 0 0,1 0 0,0 0 0,-1 1 0,1-1 0,-1 0 0,1 1 1,-1-1-1,0 0 0,1 1 0,-1-1 0,1 0 0,-1 1 0,0-1 0,1 1 0,-1-1 0,0 1 1,1-1-1,-1 1 0,0-1 0,0 1 0,1-1 0,-1 1 0,0-1 0,0 1 0,0-1 0,0 1 0,0 0 1,0-1-1,0 1 0,0-1 0,0 1 0,0-1 0,0 2 0,0 1-71,-1 1-1,1-1 0,-1 1 1,0-1-1,0 0 1,-3 6-1,4-9 34,0 0 0,-1 0 1,1 0-1,0 0 0,-1 1 1,1-1-1,0 0 0,-1 0 0,1 0 1,-1 0-1,1 0 0,0 0 1,-1 0-1,1 0 0,0 0 0,-1 0 1,1 0-1,-1 0 0,1 0 0,0 0 1,-1 0-1,1-1 0,0 1 1,-1 0-1,1 0 0,0 0 0,-1-1 1,1 1-1,0 0 0,-1 0 1,1-1-1,0 1 0,0 0 0,-1 0 1,1-1-1,0 1 0,0 0 1,0-1-1,-1 1 0,1 0 0,0-1 1,0 0-1,-14-17-497,13 16 487,-14-21-485,-2-5-181</inkml:trace>
</inkml:ink>
</file>

<file path=ppt/ink/ink4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0.566"/>
    </inkml:context>
    <inkml:brush xml:id="br0">
      <inkml:brushProperty name="width" value="0.05" units="cm"/>
      <inkml:brushProperty name="height" value="0.05" units="cm"/>
    </inkml:brush>
  </inkml:definitions>
  <inkml:trace contextRef="#ctx0" brushRef="#br0">0 0 15523,'2'9'1041,"1"8"-1169,5 3-113,5 2 530,1 4-241,14 3-168</inkml:trace>
</inkml:ink>
</file>

<file path=ppt/ink/ink4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0.984"/>
    </inkml:context>
    <inkml:brush xml:id="br0">
      <inkml:brushProperty name="width" value="0.05" units="cm"/>
      <inkml:brushProperty name="height" value="0.05" units="cm"/>
    </inkml:brush>
  </inkml:definitions>
  <inkml:trace contextRef="#ctx0" brushRef="#br0">90 450 16764,'0'2'196,"0"-1"1,1 0 0,-1 1 0,0-1 0,1 0 0,-1 1 0,1-1-1,-1 0 1,1 0 0,-1 1 0,1-1 0,0 0 0,0 0-1,0 0 1,-1 0 0,1 0 0,0 0 0,0 0 0,0 0 0,2 0-1,-2 0-74,1-1 0,-1 0 0,1 0-1,-1 0 1,0 0 0,1 0 0,-1 0 0,1 0-1,-1-1 1,0 1 0,1 0 0,-1-1 0,0 1-1,1-1 1,-1 1 0,0-1 0,1 0-1,-1 0 1,2-1 0,4-3 1,0-1 0,0 0 0,0-1-1,0 1 1,-1-1 0,0 0 0,-1-1 0,0 0 0,0 0 0,0 0-1,-1 0 1,0-1 0,4-15 0,-5 16-92,-1-1 1,0 0-1,0 0 1,-1 1-1,0-1 0,-1 0 1,0 0-1,0 0 1,-1 0-1,0 0 0,-1 0 1,0 0-1,0 1 1,-5-12-1,6 17-25,0 1 1,0-1-1,0 1 0,-1-1 0,1 1 1,-1 0-1,1 0 0,-1-1 0,0 1 1,0 0-1,0 1 0,0-1 0,0 0 1,-1 0-1,1 1 0,0 0 0,-1-1 1,1 1-1,-1 0 0,0 0 0,1 0 0,-1 1 1,0-1-1,1 0 0,-1 1 0,0 0 1,0 0-1,1 0 0,-1 0 0,0 0 1,0 0-1,1 1 0,-1-1 0,0 1 1,1 0-1,-1 0 0,0 0 0,1 0 1,-1 0-1,1 1 0,0-1 0,-1 1 1,-2 2-1,-4 4 12,0 1-1,0 0 1,1 0 0,0 1-1,1 0 1,0 0 0,0 1-1,1 0 1,-8 21 0,9-18 0,0 0-1,1 0 1,0 1 0,2-1 0,-1 1 0,2-1 0,0 1-1,1 15 1,0-25-47,1 1-1,0-1 1,0 1 0,0-1-1,1 1 1,0-1-1,0 0 1,0 0 0,1 0-1,0 0 1,0 0-1,0 0 1,0-1 0,1 1-1,-1-1 1,1 0-1,0 0 1,1-1 0,-1 1-1,1-1 1,-1 0 0,1 0-1,0 0 1,0-1-1,0 0 1,10 3 0,-5-2-32,1-1 1,-1 0 0,1 0 0,0-1 0,-1-1 0,1 0 0,0 0 0,-1-1 0,1 0 0,-1-1 0,1 0-1,-1-1 1,14-5 0,22-12-300</inkml:trace>
  <inkml:trace contextRef="#ctx0" brushRef="#br0" timeOffset="1">713 0 18516,'-4'0'237,"1"0"1,-1 0 0,0 0-1,0 1 1,0-1-1,1 1 1,-1 0-1,0 0 1,1 0-1,-5 3 1,-36 19 664,39-20-559,-10 5-48,1 1-1,0 1 0,1 0 1,0 1-1,-21 22 1,31-29-277,0 1 1,0-1 0,0 0 0,0 1-1,1 0 1,0-1 0,0 1 0,0 0 0,0 0-1,0 6 1,1-8-33,1 0 1,0 1-1,0-1 1,0 0-1,0 1 1,1-1-1,0 0 0,-1 1 1,1-1-1,0 0 1,0 0-1,1 0 0,-1 0 1,1 0-1,-1 0 1,1 0-1,3 3 0,3 3-169,1 0 0,0 0 0,0 0 0,1-2-1,0 1 1,20 11 0,74 31-1214,-60-30 828,-27-12 361,33 16-252,-47-22 484,-1-1 0,0 0 0,0 1 0,0 0 0,0-1 0,0 1 0,0 0 0,0 0 0,0 0 0,-1 0 0,1 1 0,-1-1 0,1 0 0,-1 1 0,2 3 0,-3-5 13,0 0 0,0 0 0,0 0 0,0 0 0,0 0 0,-1 0 0,1 0 0,0 0 0,0 0 0,-1 0 0,1 0 0,0 0 0,-1 0 0,1 0 0,-1 0 0,1-1 1,-1 1-1,0 0 0,1 0 0,-1 0 0,0-1 0,0 1 0,1-1 0,-1 1 0,0 0 0,0-1 0,0 1 0,-1 0 0,-29 9 626,30-9-621,-36 6-3,0-1 1,0-2-1,-39-1 1,-32 4-2244,72-3 1377</inkml:trace>
</inkml:ink>
</file>

<file path=ppt/ink/ink4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2.068"/>
    </inkml:context>
    <inkml:brush xml:id="br0">
      <inkml:brushProperty name="width" value="0.05" units="cm"/>
      <inkml:brushProperty name="height" value="0.05" units="cm"/>
    </inkml:brush>
  </inkml:definitions>
  <inkml:trace contextRef="#ctx0" brushRef="#br0">203 84 16588,'-1'-2'114,"1"0"0,0 0 1,-1-1-1,1 1 0,-1 0 1,0 0-1,0 0 0,1 0 1,-1 0-1,-1 0 0,1 0 1,0 0-1,0 1 0,-1-1 1,1 0-1,-1 1 0,1-1 1,-1 1-1,0-1 0,0 1 1,0 0-1,1 0 0,-1 0 1,0 0-1,0 0 0,-1 0 1,1 0-1,0 1 0,0-1 1,0 1-1,0 0 0,-1-1 1,1 1-1,0 0 0,-4 1 1,1-1 18,-1 1 1,1 1 0,-1-1 0,1 1-1,0-1 1,0 1 0,0 1-1,0-1 1,0 1 0,1 0-1,-1 0 1,1 0 0,-8 8-1,5-3-76,0 1-1,0 0 0,1 1 0,0-1 0,1 1 1,0 0-1,0 1 0,1-1 0,1 1 0,0 0 0,0 0 1,1 0-1,0 0 0,1 1 0,0 12 0,1-22-44,0 1-1,0 0 0,0 0 0,1-1 1,-1 1-1,1 0 0,-1-1 0,1 1 1,0 0-1,0-1 0,1 1 1,-1-1-1,0 0 0,1 1 0,-1-1 1,5 4-1,-5-4 1,1-1 1,0 0-1,0 0 1,0 1-1,0-1 1,0-1-1,0 1 0,1 0 1,-1 0-1,0-1 1,0 1-1,0-1 1,1 0-1,-1 0 1,0 0-1,1 0 1,-1 0-1,0 0 0,0 0 1,1-1-1,1 0 1,5-2 39,0 0 0,0-1 0,0 0 1,-1-1-1,0 0 0,0 0 0,0 0 1,0-1-1,-1-1 0,0 1 0,8-10 0,0-2 125,-1 1 1,-1-2-1,18-33 0,-24 42-98,-2-1 1,0-1 0,0 1 0,4-16-1,-30 88 20,18-46-100,-2 4 4,1 0-1,-1 19 1,4-34-3,1 0-1,0 0 0,0 0 1,0 0-1,0 0 1,1 0-1,-1 0 1,1 0-1,0-1 0,0 1 1,1 0-1,-1-1 1,1 1-1,0 0 1,0-1-1,3 4 1,-3-4-2,1-1 1,0 0 0,0-1 0,0 1 0,0 0-1,0-1 1,0 0 0,0 1 0,1-1 0,-1-1 0,0 1-1,1 0 1,-1-1 0,1 0 0,-1 1 0,0-1 0,1-1-1,-1 1 1,1 0 0,-1-1 0,0 0 0,5-1 0,8-3-4,-1 0 1,0 0 0,21-12-1,-9 2 15,0-2-1,-1 0 0,0-2 1,-2 0-1,0-2 1,-2-1-1,0-1 0,-1 0 1,-1-2-1,23-38 0,-59 135-103,12-59 83,1-3 11,1 0 0,0 0 0,0 1 1,1-1-1,0 11 0,1-20 1,0-1-1,0 1 1,0 0-1,0-1 1,0 1-1,1 0 0,-1-1 1,0 1-1,0 0 1,0-1-1,1 1 1,-1-1-1,0 1 1,0 0-1,1-1 1,-1 1-1,1-1 1,-1 1-1,0-1 1,1 1-1,-1-1 1,1 1-1,-1-1 1,1 0-1,-1 1 1,1-1-1,0 0 1,-1 1-1,1-1 0,-1 0 1,1 0-1,0 0 1,-1 1-1,1-1 1,0 0-1,-1 0 1,1 0-1,0 0 1,-1 0-1,1 0 1,0 0-1,-1 0 1,1-1-1,0 1 1,-1 0-1,1 0 1,-1 0-1,1-1 1,0 1-1,-1 0 0,1-1 1,-1 1-1,1 0 1,0-2-1,31-21 10,22-28 9,-29 26-56,34-26 1,-58 50 29,0 0 1,0 0 0,0 0 0,1 0 0,-1 1-1,0-1 1,0 0 0,1 1 0,-1-1 0,0 1 0,1-1-1,-1 1 1,0 0 0,1 0 0,-1-1 0,1 1-1,-1 0 1,0 0 0,3 1 0,-3-1 0,0 1 0,0-1 1,0 1-1,0 0 0,0-1 0,0 1 1,0 0-1,-1 0 0,1-1 0,0 1 0,-1 0 1,1 0-1,0 0 0,-1 0 0,1 0 1,-1 0-1,1 0 0,-1 0 0,1 2 1,1 6-35,-1 0 0,0 0 0,0 1 0,-1 14 0,0-18 18,3 56-1879,-2-60 1372,0-9 308,0-16-256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1:40.233"/>
    </inkml:context>
    <inkml:brush xml:id="br0">
      <inkml:brushProperty name="width" value="0.05" units="cm"/>
      <inkml:brushProperty name="height" value="0.05" units="cm"/>
    </inkml:brush>
  </inkml:definitions>
  <inkml:trace contextRef="#ctx0" brushRef="#br0">1 114 17052,'5'4'150,"0"0"1,1-1-1,-1 0 1,1 0-1,0 0 1,0-1-1,0 0 1,0 0-1,0 0 1,12 1-1,-5-1 59,0-1-1,-1 0 0,1-1 1,0 0-1,17-3 1,301-32 1231,-306 33-1359,1-2-1,-1 0 1,39-13 0,69-32 338,-113 41-365,-3 2-27,1 1-1,0 0 1,-1 1-1,1 1 1,1 1-1,-1 0 1,24 2-1,130 19-6,-119-11 8,78 3 0,-101-11-21,0 2 1,0 1-1,-1 2 0,31 8 0,-31-7 14,1-1 0,0-1 0,1-2-1,-1-1 1,0-1 0,1-2 0,54-10 0,68-6 8,177 0-1,-314 17-23,99 2-6,-97 0 4,0 1 1,-1 1-1,1 1 1,22 7 0,9 7 2,-16-5 0,0-2 1,47 10-1,-70-19-3,0-1 0,1 0-1,0 0 1,-1-1 0,1 0-1,-1-1 1,1-1-1,-1 1 1,0-2 0,1 1-1,-1-1 1,12-6 0,11-9 19,-22 12-14,-1 0 0,20-8 0,-20 12-2,0 0 0,1 0 0,15 0-1,9-2 11,11-2-5,-44 5 5,-6-2-23,-8 1-221,6 3-167,1 0 1,-1-1 0,1 1-1,-1-1 1,0 0 0,1-1-1,-1 0 1,1 1-1,-1-2 1,-8-2 0,0-4-245</inkml:trace>
</inkml:ink>
</file>

<file path=ppt/ink/ink4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3.643"/>
    </inkml:context>
    <inkml:brush xml:id="br0">
      <inkml:brushProperty name="width" value="0.05" units="cm"/>
      <inkml:brushProperty name="height" value="0.05" units="cm"/>
    </inkml:brush>
  </inkml:definitions>
  <inkml:trace contextRef="#ctx0" brushRef="#br0">152 405 14507,'7'-8'583,"-1"-1"0,0 0 0,0 0 0,-1 0 0,6-15 0,-9 19-297,0 0 1,-1 0-1,1 0 1,-1 0 0,0 0-1,0 0 1,-1 0-1,0-1 1,0 1-1,0 0 1,0 0 0,-1-1-1,-1-4 1,2 8-230,-1 1 0,1-1 1,-1 0-1,0 1 1,1-1-1,-1 1 0,0 0 1,0-1-1,0 1 1,0-1-1,0 1 0,-1 0 1,1 0-1,0 0 1,-1 0-1,1 0 0,0 0 1,-1 0-1,1 0 0,-1 0 1,0 1-1,1-1 1,-1 1-1,1-1 0,-1 1 1,0 0-1,1-1 1,-1 1-1,0 0 0,1 0 1,-1 0-1,0 0 1,0 0-1,1 1 0,-4 0 1,-1 1-18,0-1 0,1 1 1,-1 1-1,1-1 1,0 1-1,-1 0 0,1 0 1,0 0-1,-5 6 1,0 0-22,1 1 0,0 1 0,1-1 1,0 1-1,1 0 0,-10 19 0,13-22-17,1 0-1,0 0 1,0 0 0,0 0-1,1 0 1,1 0-1,-1 1 1,1-1-1,1 1 1,-1-1-1,2 14 1,-1-20-3,0 0 0,1 0 0,-1 0 0,0 0 0,1 0 0,0-1 0,-1 1 1,1 0-1,0 0 0,0 0 0,0 0 0,0-1 0,0 1 0,0 0 0,0-1 0,1 1 0,-1-1 0,1 0 0,-1 1 0,1-1 1,0 0-1,-1 0 0,1 0 0,0 0 0,0 0 0,-1 0 0,1 0 0,0-1 0,0 1 0,0-1 0,0 0 0,0 1 0,0-1 1,0 0-1,0 0 0,3 0 0,3-1 3,-1-1 1,1 0 0,-1 0-1,0 0 1,1-1-1,-1 0 1,0-1 0,11-7-1,12-10 98,0-1 1,-2-2-1,0-1 0,-2-1 0,-1-1 1,-1-1-1,-1-2 0,-2 0 0,-1-1 1,-1-1-1,-2-1 0,17-45 0,-32 73-59,0-1-1,0 1 0,0-1 0,-1 0 1,1 0-1,-2 0 0,1 0 1,0-11-1,-1 16-37,0 1-1,-1-1 1,1 1-1,0-1 1,0 1-1,0-1 1,0 1-1,0 0 1,0-1 0,-1 1-1,1-1 1,0 1-1,0-1 1,-1 1-1,1 0 1,0-1 0,0 1-1,-1 0 1,1-1-1,-1 1 1,1 0-1,0-1 1,-1 1-1,1 0 1,-1 0 0,1-1-1,0 1 1,-1 0-1,1 0 1,-1 0-1,1 0 1,-1 0 0,1 0-1,-1 0 1,1 0-1,-1 0 1,1 0-1,-1 0 1,1 0-1,-1 0 1,1 0 0,0 0-1,-1 0 1,1 0-1,-1 0 1,1 1-1,-1-1 1,1 0 0,0 0-1,-1 1 1,1-1-1,-1 0 1,1 1-1,0-1 1,-1 1-1,-19 18 12,14-9-50,0 1 0,1-1 0,1 1 0,-1 0 0,2 0 0,0 1-1,0-1 1,-1 15 0,1-8-262,2 0 0,0 0-1,1 0 1,5 31 0,-4-41 83,1 1 1,0-1-1,1 1 0,0-1 1,5 10-1,-7-14 150,1-1 0,0 0 0,1 0 0,-1 1 0,0-1 0,1-1 0,0 1-1,0 0 1,0-1 0,0 1 0,0-1 0,0 0 0,7 3 0,20 5-647</inkml:trace>
</inkml:ink>
</file>

<file path=ppt/ink/ink4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4.197"/>
    </inkml:context>
    <inkml:brush xml:id="br0">
      <inkml:brushProperty name="width" value="0.05" units="cm"/>
      <inkml:brushProperty name="height" value="0.05" units="cm"/>
    </inkml:brush>
  </inkml:definitions>
  <inkml:trace contextRef="#ctx0" brushRef="#br0">1 7 16764,'0'0'40,"0"1"1,0-1 0,-1 0-1,1 1 1,0-1-1,0 0 1,0 1 0,1-1-1,-1 0 1,0 1 0,0-1-1,0 0 1,0 0 0,0 1-1,0-1 1,0 0 0,0 1-1,1-1 1,-1 0-1,0 0 1,0 1 0,0-1-1,1 0 1,-1 0 0,0 1-1,0-1 1,1 0 0,-1 0-1,0 0 1,0 0 0,1 1-1,-1-1 1,0 0-1,1 0 1,-1 0 0,0 0-1,0 0 1,1 0 0,-1 0-1,0 0 1,1 0 0,-1 0-1,0 0 1,1 0 0,-1 0-1,0 0 1,1 0-1,-1 0 1,0 0 0,0 0-1,1 0 1,-1-1 0,0 1-1,1 0 1,-1 0 0,0 0-1,0 0 1,1-1 0,-1 1-1,0 0 1,0 0-1,0-1 1,1 1 0,-1 0-1,0 0 1,0-1 0,0 1-1,0 0 1,1-1 0,-2 32 1253,0-24-914,0 9 15,-1-6-219,2-1 0,-1 1 1,1-1-1,1 1 0,1 11 1,-2-19-159,1 0 0,-1-1-1,1 1 1,-1 0 0,1-1 0,0 1 0,0 0 0,0-1 0,0 1-1,0-1 1,0 1 0,0-1 0,0 0 0,0 1 0,1-1 0,-1 0-1,1 0 1,-1 0 0,1 0 0,-1 0 0,1 0 0,-1 0 0,1-1-1,0 1 1,-1 0 0,1-1 0,0 1 0,0-1 0,-1 0 0,1 0 0,0 0-1,0 0 1,0 0 0,1 0 0,7-1 0,-1-1 1,1 0-1,-1 0 0,0-1 1,0 0-1,0-1 0,0 0 0,11-7 1,66-47 52,-71 46-55,12-8 5,34-22 9,-61 41-27,0 1 0,1 0 0,-1-1 0,1 1 1,-1 0-1,0-1 0,1 1 0,-1 0 0,1 0 0,-1 0 0,0-1 1,1 1-1,-1 0 0,1 0 0,-1 0 0,1 0 0,-1 0 1,1 0-1,-1 0 0,1 0 0,-1 0 0,1 0 0,-1 0 1,1 0-1,-1 0 0,0 0 0,1 0 0,-1 1 0,1-1 0,-1 0 1,1 0-1,-1 0 0,0 1 0,1-1 0,-1 0 0,1 1 1,-1-1-1,0 0 0,1 1 0,-1-1 0,0 0 0,0 1 1,1-1-1,-1 1 0,0-1 0,0 0 0,0 1 0,1-1 0,-1 1 1,0-1-1,0 1 0,0-1 0,0 1 0,0-1 0,0 1 1,0-1-1,0 1 0,-3 35 189,1-26-129,1-2 8,0 1-1,1-1 0,0 0 0,1 1 0,1 11 0,-1-19-60,-1 0 0,0 1 1,1-1-1,-1 0 0,1 1 0,-1-1 1,1 0-1,-1 0 0,1 0 0,0 0 1,0 0-1,0 1 0,-1-1 0,1-1 1,0 1-1,0 0 0,0 0 0,1 0 1,-1 0-1,0-1 0,0 1 0,0 0 1,1-1-1,-1 1 0,0-1 0,0 0 1,1 1-1,-1-1 0,0 0 0,1 0 1,-1 0-1,0 0 0,1 0 0,-1 0 1,0 0-1,1 0 0,-1-1 0,0 1 1,1 0-1,-1-1 0,2 0 0,4-2 8,-1 1-1,1-1 0,-1-1 1,0 1-1,1-1 0,-2 0 1,1-1-1,7-6 0,40-47 47,-25 26-116,-28 31 47,0 1-1,1 0 0,-1-1 0,0 1 0,0 0 0,0 0 1,1-1-1,-1 1 0,0 0 0,0 0 0,1-1 0,-1 1 1,0 0-1,1 0 0,-1 0 0,0 0 0,1-1 0,-1 1 1,0 0-1,1 0 0,-1 0 0,0 0 0,1 0 1,-1 0-1,0 0 0,1 0 0,-1 0 0,0 0 0,1 0 1,-1 0-1,1 0 0,3 12-74,-6 29-117,1-21-213,1-17 295,0-1-1,0 0 1,0 0 0,0 0 0,1 0 0,0 0-1,-1 0 1,1 0 0,0 0 0,0 0 0,1 3-1,-1-4 77,0 0 1,-1-1-1,1 1 0,0 0 0,0-1 0,0 1 0,0-1 0,0 1 0,-1-1 0,1 1 0,0-1 1,0 0-1,0 1 0,0-1 0,0 0 0,0 0 0,0 0 0,0 1 0,0-1 0,0 0 0,1-1 1,-1 1-1,0 0 0,0 0 0,2-1 0,14-4-498</inkml:trace>
</inkml:ink>
</file>

<file path=ppt/ink/ink4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4.632"/>
    </inkml:context>
    <inkml:brush xml:id="br0">
      <inkml:brushProperty name="width" value="0.05" units="cm"/>
      <inkml:brushProperty name="height" value="0.05" units="cm"/>
    </inkml:brush>
  </inkml:definitions>
  <inkml:trace contextRef="#ctx0" brushRef="#br0">247 249 15571,'-34'2'1624,"0"3"-1,1 0 0,-65 21 1,60-9-584,38-16-1012,-1-1 1,0 1-1,0-1 1,1 1-1,-1-1 1,0 1-1,1 0 1,-1-1 0,1 1-1,-1 0 1,1-1-1,-1 1 1,1 0-1,-1 0 1,1 0-1,-1 1 1,1-2-20,0 1 0,1-1 1,-1 1-1,0-1 0,0 1 1,1-1-1,-1 1 0,0-1 0,0 1 1,1-1-1,-1 1 0,1-1 1,-1 1-1,0-1 0,1 1 1,-1-1-1,1 0 0,-1 1 1,1-1-1,-1 0 0,1 0 1,0 1-1,-1-1 0,1 0 1,-1 0-1,1 0 0,-1 0 0,2 1 1,9 1 9,0 1 1,0-1 0,0-1-1,0 0 1,20-1 0,58-8-65,-77 7 41,51-8-64,-30 3 55,55-2-1,-86 8 64,0-1 0,0 1-1,0-1 1,0 1-1,0-1 1,0 0-1,0 0 1,0 0 0,0 0-1,-1 0 1,1 0-1,0-1 1,2-1 0,21-24 348,-17 19-297,4-5-32,-2 0-1,1 0 1,-2-1 0,0-1-1,0 0 1,-2 0-1,1 0 1,-2-1 0,0 0-1,-1 0 1,-1 0 0,-1-1-1,0 0 1,1-17 0,-4 34-85,-1 0 1,1-1 0,0 1 0,0-1 0,0 1 0,0 0-1,0-1 1,0 1 0,0 0 0,0-1 0,1 1 0,-1 0-1,0-1 1,0 1 0,0 0 0,0-1 0,0 1 0,0 0 0,1-1-1,-1 1 1,0 0 0,0-1 0,1 1 0,-1 0 0,0 0-1,0-1 1,1 1 0,-1 0 0,0 0 0,1 0 0,-1-1-1,0 1 1,1 0 0,-1 0 0,0 0 0,1 0 0,-1 0-1,0 0 1,1-1 0,-1 1 0,0 0 0,1 0 0,-1 0 0,1 0-1,-1 0 1,0 1 0,1-1 0,0 0 0,19 10-790,-13-6 503,3 0 130,1 1 0,-1-2 0,1 1 0,0-2 0,0 1 1,0-1-1,1-1 0,12 0 0,26-1-468</inkml:trace>
</inkml:ink>
</file>

<file path=ppt/ink/ink4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5.126"/>
    </inkml:context>
    <inkml:brush xml:id="br0">
      <inkml:brushProperty name="width" value="0.05" units="cm"/>
      <inkml:brushProperty name="height" value="0.05" units="cm"/>
    </inkml:brush>
  </inkml:definitions>
  <inkml:trace contextRef="#ctx0" brushRef="#br0">0 390 16227,'2'2'157,"-1"0"0,1 0-1,0 0 1,0 0-1,0-1 1,0 1 0,0-1-1,0 1 1,0-1-1,0 0 1,1 0-1,-1 0 1,1 0 0,-1 0-1,1 0 1,-1-1-1,1 1 1,-1-1 0,1 0-1,-1 0 1,1 0-1,-1 0 1,1 0-1,4-1 1,6-1 264,0-1 0,0-1 0,17-6-1,-28 9-351,25-9 372,0-2-1,0-1 1,-2-1-1,37-26 1,-44 27-304,-1-1-1,-1-1 1,0 0-1,-1-1 1,-1-1 0,20-30-1,-30 41-105,0-1 0,-1 0 0,0 0-1,0 0 1,0-1 0,-1 1 0,-1-1-1,1 1 1,-1-1 0,0-14 0,-1 19-24,0 0 1,0 0 0,-1 0 0,1 0 0,-1 0 0,0 0 0,1 0 0,-2 0 0,1 1 0,0-1 0,0 0 0,-1 0 0,0 1 0,1-1 0,-1 1-1,0 0 1,0-1 0,0 1 0,-1 0 0,1 0 0,0 0 0,-1 0 0,1 1 0,-1-1 0,0 1 0,0 0 0,1-1 0,-1 1 0,0 0 0,-3 0-1,-1 0 2,0 0 0,1 0-1,-1 1 1,0 0-1,0 1 1,1-1 0,-1 1-1,0 1 1,1-1-1,-1 1 1,1 0 0,0 0-1,0 1 1,-1 0-1,2 0 1,-1 1 0,-10 7-1,4-2 6,0 1-1,1 1 1,0-1-1,1 2 1,0-1-1,-16 26 1,19-25 2,0 0 0,2 0 0,-1 1 0,1 0 0,1 0-1,0 0 1,1 0 0,1 1 0,0-1 0,-1 16 0,3-23-33,0-1-1,1 1 0,-1 0 1,1-1-1,0 1 1,0-1-1,1 1 0,0-1 1,0 0-1,0 1 0,1-1 1,-1 0-1,1-1 1,0 1-1,1 0 0,-1-1 1,1 0-1,0 0 1,0 0-1,0 0 0,0 0 1,1-1-1,0 0 1,-1 0-1,1 0 0,10 3 1,-2-1-83,0 0-1,1-1 1,-1-1 0,1 0-1,0-1 1,0-1 0,0 0 0,0-1-1,0 0 1,27-4 0,-28 0 4,1 0 1,15-8-1</inkml:trace>
</inkml:ink>
</file>

<file path=ppt/ink/ink4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6.013"/>
    </inkml:context>
    <inkml:brush xml:id="br0">
      <inkml:brushProperty name="width" value="0.05" units="cm"/>
      <inkml:brushProperty name="height" value="0.05" units="cm"/>
    </inkml:brush>
  </inkml:definitions>
  <inkml:trace contextRef="#ctx0" brushRef="#br0">0 32 18204,'1'9'1049,"0"0"0,1 0 1,5 16-1,-4-13-816,1 1 0,1-1-1,0 0 1,0 0 0,10 15 0,-14-25-204,1 1-1,0 0 0,0-1 1,0 1-1,0-1 1,1 0-1,-1 0 1,0 0-1,1 0 1,0 0-1,-1 0 0,1-1 1,0 1-1,0-1 1,0 0-1,0 0 1,0 0-1,0 0 1,0 0-1,0-1 0,1 0 1,-1 1-1,0-1 1,0 0-1,0 0 1,1-1-1,3 0 1,5-2 27,-1-1 0,0 0 0,0 0 0,0-1 0,20-13 0,49-41 193,-9 6-100,-70 52-147,0 0 0,1 1 0,-1-1-1,0 0 1,0 1 0,1-1-1,-1 1 1,1-1 0,-1 1 0,0 0-1,1-1 1,-1 1 0,1 0-1,-1 0 1,2 0 0,-2 0-2,0 0 1,0 1 0,0-1-1,-1 0 1,1 1 0,0-1-1,0 1 1,-1-1 0,1 1-1,0-1 1,-1 1-1,1 0 1,0-1 0,-1 1-1,1 0 1,-1-1 0,1 1-1,-1 0 1,1 0-1,1 6 4,0-1-1,0 1 0,0-1 0,-1 1 0,1 11 0,-2-13 9,1 1-1,-1-1 0,1 0 0,4 10 0,-5-14-7,1 0 0,0 0-1,-1-1 1,1 1 0,0 0 0,-1-1 0,1 1-1,0 0 1,0-1 0,0 1 0,0-1-1,-1 1 1,1-1 0,0 0 0,0 1 0,0-1-1,0 0 1,0 0 0,0 1 0,0-1-1,0 0 1,0 0 0,0 0 0,0 0 0,0 0-1,0-1 1,0 1 0,0 0 0,0 0-1,0-1 1,0 1 0,0 0 0,0-1 0,-1 1-1,2-2 1,35-20 83,-35 20-81,46-36 87,-16 13-57,50-32 0,-79 56-41,-1 0 1,0 0 0,0 0-1,1 0 1,-1 0 0,0 0-1,1 0 1,-1 1 0,1-1-1,-1 1 1,1-1 0,-1 1 0,1 0-1,-1 0 1,1 1 0,-1-1-1,1 0 1,-1 1 0,4 0-1,-4 0-1,0 1-1,0-1 0,0 0 0,-1 1 0,1-1 0,0 1 0,-1 0 0,1-1 1,-1 1-1,1 0 0,-1 0 0,0 0 0,0 0 0,0 0 0,0 0 0,0 1 1,0-1-1,-1 0 0,1 0 0,-1 1 0,1 2 0,4 34-261,-5-37 186,0 0 1,1 1-1,-1-1 1,0 1 0,0-1-1,-1 0 1,1 1-1,-1-1 1,1 0-1,-1 0 1,0 1 0,1-1-1,-3 3 1,3-5 64,-1 0-1,1 0 1,0 1 0,-1-1-1,1 0 1,0 0 0,0 0-1,-1 0 1,1 0 0,0 0-1,-1 0 1,1 0 0,0 0 0,-1-1-1,1 1 1,0 0 0,-1 0-1,1 0 1,0 0 0,-1 0-1,1-1 1,0 1 0,0 0-1,-1 0 1,1 0 0,0-1 0,0 1-1,0 0 1,-1 0 0,1-1-1,0 1 1,0 0 0,-1-1-1,-6-10-147,-2-16-177,-1-11-109</inkml:trace>
</inkml:ink>
</file>

<file path=ppt/ink/ink4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6.416"/>
    </inkml:context>
    <inkml:brush xml:id="br0">
      <inkml:brushProperty name="width" value="0.05" units="cm"/>
      <inkml:brushProperty name="height" value="0.05" units="cm"/>
    </inkml:brush>
  </inkml:definitions>
  <inkml:trace contextRef="#ctx0" brushRef="#br0">3 4 16323,'-3'-3'2553,"6"6"-2185,0 2 1609,-3-2-1977,6 4 32,-1 1-160,-5 0-177</inkml:trace>
</inkml:ink>
</file>

<file path=ppt/ink/ink4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6.808"/>
    </inkml:context>
    <inkml:brush xml:id="br0">
      <inkml:brushProperty name="width" value="0.05" units="cm"/>
      <inkml:brushProperty name="height" value="0.05" units="cm"/>
    </inkml:brush>
  </inkml:definitions>
  <inkml:trace contextRef="#ctx0" brushRef="#br0">278 86 18220,'1'-4'242,"-1"0"1,-1 0-1,1 0 1,-1 0-1,1 0 1,-1 0-1,0 0 1,0 0-1,-1 1 1,1-1-1,-1 0 0,0 1 1,-4-7-1,4 8-109,-1-1 0,1 1 0,-1 0-1,0 0 1,1 0 0,-1 0-1,0 1 1,0-1 0,0 1-1,0 0 1,0 0 0,-1 0 0,1 0-1,0 0 1,0 0 0,-7 1-1,-1-1-71,1 2-1,-1-1 0,1 2 0,-1-1 1,1 1-1,0 1 0,0 0 0,0 0 0,0 1 1,0 0-1,1 1 0,0 0 0,0 0 0,0 1 1,1 0-1,-1 1 0,1 0 0,1 0 0,-9 10 1,15-16-64,0 0 0,1-1 0,-1 1 0,1 0 0,-1-1 0,1 1 0,-1 0 0,1-1 0,-1 1 0,1 0 0,0 0 0,-1 0 0,1-1 0,0 1 0,0 0 0,-1 0 0,1 0 1,0 0-1,0-1 0,0 1 0,0 0 0,0 0 0,0 0 0,1 0 0,-1 0 0,0-1 0,0 1 0,0 0 0,1 0 0,-1 0 0,1-1 0,-1 1 0,0 0 0,1 0 0,-1-1 0,1 1 0,0 0 0,-1-1 0,1 1 0,-1-1 1,1 1-1,0-1 0,0 1 0,-1-1 0,1 1 0,1-1 0,3 3-19,1-1 0,0-1 0,0 1 0,0-1 0,8 0 0,-8 0 17,-1 0-5,140 21-300,-117-16 226,-1 1-1,0 1 1,30 14-1,-51-19 64,0 0 0,0 0-1,-1 0 1,1 1 0,-1 0-1,1 0 1,-1 1 0,6 7 0,-10-11 20,0 0 0,0 1 0,0-1 0,0 0 1,0 1-1,-1-1 0,1 1 0,-1-1 0,1 1 1,-1-1-1,0 1 0,1-1 0,-1 1 0,0-1 1,0 1-1,0 0 0,0 1 0,-1-1 12,0 0-1,1 0 1,-1 0 0,0-1-1,0 1 1,0 0 0,0 0-1,-1-1 1,1 1-1,0-1 1,-1 1 0,1-1-1,-1 1 1,1-1 0,-1 0-1,-3 2 1,-9 5 110,-1 0 1,0-1 0,0 0-1,-1-1 1,0-1 0,0-1-1,-18 3 1,-119 10 595,82-16-1803,71-1 1035,0 0 0,-1-1 0,1 1-1,0-1 1,0 1 0,0 0 0,0-1 0,-1 1 0,1-1 0,0 1 0,0-1-1,0 1 1,0-1 0,0 1 0,0 0 0,0-1 0,0 1 0,0-1 0,1 1 0,-1-1-1,0 1 1,0 0 0,0-1 0,0 1 0,1-1 0,-1 1 0,0 0 0,0-1-1,1 0 1,13-16-419,5-6-169</inkml:trace>
</inkml:ink>
</file>

<file path=ppt/ink/ink4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7.793"/>
    </inkml:context>
    <inkml:brush xml:id="br0">
      <inkml:brushProperty name="width" value="0.05" units="cm"/>
      <inkml:brushProperty name="height" value="0.05" units="cm"/>
    </inkml:brush>
  </inkml:definitions>
  <inkml:trace contextRef="#ctx0" brushRef="#br0">53 44 17796,'0'-1'88,"0"1"0,-1-1 0,1 0 0,0 1 1,0-1-1,0 1 0,0-1 0,-1 1 0,1-1 0,0 1 1,0-1-1,-1 1 0,1-1 0,0 1 0,-1 0 0,1-1 1,-1 1-1,1-1 0,0 1 0,-1 0 0,1-1 0,-1 1 1,1 0-1,-1 0 0,1-1 0,-1 1 0,0 0 0,0 0-13,1 0-1,-1 1 1,0-1-1,1 0 1,-1 1-1,0-1 1,1 0-1,-1 1 1,1-1-1,-1 1 1,1-1-1,-1 1 1,1-1-1,-1 1 1,1 0-1,0-1 1,-1 2-1,-13 32 1350,8-4-697,-6 58-1,11-73-636,1 1-1,1-1 0,0 0 1,1 0-1,6 26 1,-7-38-78,-1 0 1,1-1-1,0 1 1,0-1 0,1 1-1,-1-1 1,0 1-1,1-1 1,-1 0-1,1 0 1,0 1 0,0-1-1,0 0 1,0-1-1,4 4 1,-4-4-8,0-1 0,-1 1-1,1 0 1,0-1 0,0 1 0,0-1 0,0 0 0,0 0 0,0 0 0,0 0 0,0 0-1,0 0 1,0 0 0,0 0 0,0-1 0,0 1 0,0-1 0,0 0 0,0 0-1,0 1 1,0-1 0,1-1 0,9-6 10,-1 1 0,0-2 0,0 1 0,-1-2 0,15-15 0,42-59 44,-47 58-40,-16 21-17,85-122 45,-96 144-36,1-1-1,0 1 0,1 0 1,1 0-1,0 1 0,-1 28 0,5-44-5,0 0-1,0 0 0,0 0 0,0 0 0,0 0 0,0 0 0,1 0 1,-1 0-1,1 0 0,0 0 0,-1 0 0,1-1 0,0 1 0,0 0 0,0 0 1,0-1-1,1 1 0,-1-1 0,0 1 0,1-1 0,2 3 0,-2-3 1,1 0 0,-1 0 0,1 0-1,-1 0 1,1 0 0,0-1 0,0 1 0,-1-1-1,1 1 1,0-1 0,0 0 0,0 0-1,4-1 1,5-1 6,0-1 0,1 0 0,-1-1 0,-1 0 0,20-10 1,19-15-5,-1-2 1,89-73-1,-137 103-8,21-15-42,-14 17 19,-7 12 4,-12 23 49,8-29-7,0 1-1,1-1 1,0 0-1,1 1 1,-1 0 0,0 12-1,2-19-16,0 0 0,0 0 0,0-1 0,1 1 0,-1 0 0,0 0 0,0-1 0,0 1 0,1 0 0,-1 0-1,0-1 1,0 1 0,1 0 0,-1-1 0,1 1 0,-1 0 0,1-1 0,-1 1 0,1-1 0,-1 1 0,1-1 0,-1 1 0,1-1 0,0 1-1,-1-1 1,2 1 0,0 0 3,0-1 0,0 0-1,-1 0 1,1 0 0,0 1-1,0-2 1,0 1 0,-1 0-1,1 0 1,0 0 0,2-1-1,5-2 14,0-1 0,-1 1 0,12-8-1,48-33 25,-49 31-77,1 0 0,41-20 1,-46 29-26,-8 9 26,-7-3 33,0 0 0,1 0 0,-1 0 1,0 0-1,0 0 0,-1 0 0,1 0 0,0 0 0,-1 2 0,-1 17 110,3-20-105,-1 0 0,1-1 0,-1 1 0,1 0 1,0 0-1,-1-1 0,1 1 0,0-1 0,0 1 0,0-1 0,-1 1 0,1-1 1,0 1-1,0-1 0,0 0 0,0 1 0,0-1 0,0 0 0,0 0 0,0 0 1,0 0-1,0 0 0,-1 0 0,1 0 0,0 0 0,0 0 0,0 0 0,0 0 1,0-1-1,0 1 0,1-1 0,35-8 86,-36 9-89,91-36 64,2-1-365,-93 37 283,0-1-1,-1 1 1,1 0-1,0-1 1,0 1-1,0 0 1,0 0 0,0 0-1,0 0 1,0 0-1,0 0 1,0 0 0,0 0-1,0 0 1,0 0-1,0 0 1,-1 1 0,3 0-1,-3-1 7,0 0 0,1 1 1,-1-1-1,0 1 0,0-1 0,0 1 0,1-1 0,-1 1 1,0-1-1,0 1 0,0-1 0,0 1 0,0-1 0,0 1 0,0-1 1,0 1-1,0-1 0,0 1 0,0-1 0,-1 1 0,1-1 1,0 1-1,0-1 0,0 0 0,-1 1 0,-23 38-545,17-30 188,3-4 35,-3 5-607,7-7 259,5-5-154,9-6 203</inkml:trace>
</inkml:ink>
</file>

<file path=ppt/ink/ink4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8.274"/>
    </inkml:context>
    <inkml:brush xml:id="br0">
      <inkml:brushProperty name="width" value="0.05" units="cm"/>
      <inkml:brushProperty name="height" value="0.05" units="cm"/>
    </inkml:brush>
  </inkml:definitions>
  <inkml:trace contextRef="#ctx0" brushRef="#br0">67 58 17476,'-3'9'761,"-1"1"-1,0-1 1,0 0 0,-1-1 0,-7 11 0,8-13-490,0 0 0,0 0 0,0 1 0,1-1 0,0 1 0,0-1 0,1 1 0,0 0 0,0 0 0,0 0 0,0 7 0,3-13-261,-1 0-1,0 0 0,0-1 0,0 1 0,1 0 1,-1 0-1,0-1 0,1 1 0,-1 0 0,1-1 1,-1 1-1,1 0 0,-1-1 0,1 1 0,-1-1 1,1 1-1,-1-1 0,1 1 0,0-1 1,-1 1-1,1-1 0,0 0 0,0 1 0,-1-1 1,1 0-1,0 0 0,0 1 0,-1-1 0,1 0 1,0 0-1,0 0 0,-1 0 0,1 0 0,0 0 1,0 0-1,0 0 0,0-1 0,33-4-139,-14-3 38,0 0-1,-1-1 1,0-1-1,-1-1 1,0 0-1,21-19 0,36-21-79,-75 51 178,0 0-1,0 0 1,0 0 0,0 1-1,0-1 1,0 0-1,0 0 1,0 0-1,0 0 1,0 0 0,0 1-1,0-1 1,0 0-1,0 0 1,0 0-1,0 0 1,0 0 0,0 1-1,0-1 1,0 0-1,0 0 1,0 0-1,0 0 1,0 0 0,0 0-1,0 1 1,1-1-1,-1 0 1,0 0-1,0 0 1,0 0 0,0 0-1,0 0 1,0 0-1,0 0 1,1 0-1,-1 1 1,0-1 0,0 0-1,0 0 1,0 0-1,0 0 1,1 0-1,-1 0 1,0 0-1,0 0 1,0 0 0,0 0-1,1 0 1,-1 0-1,0 0 1,0 0-1,-13 24 239,10-20-166,0 1 0,1 0 0,-1-1 0,-2 11-1,5-14-70,0-1 0,0 1 0,0-1-1,0 0 1,0 1 0,1-1 0,-1 1-1,0-1 1,0 0 0,1 1-1,-1-1 1,0 0 0,0 1 0,1-1-1,-1 0 1,0 1 0,1-1 0,-1 0-1,1 0 1,-1 1 0,0-1-1,1 0 1,-1 0 0,1 0 0,-1 0-1,1 1 1,-1-1 0,0 0-1,1 0 1,-1 0 0,1 0 0,-1 0-1,1 0 1,-1 0 0,1 0 0,-1 0-1,0-1 1,1 1 0,-1 0-1,1 0 1,0 0 0,18-6 64,-19 6-68,34-15 45,0-1 1,40-27-1,33-17-155,-104 59 92,1-1-1,-1 1 1,1 0-1,0 0 1,-1 0-1,1 0 1,5 0-1,-9 1 14,1 0-1,0 0 0,0 0 0,-1 0 1,1 0-1,0 0 0,-1 1 1,1-1-1,0 0 0,-1 1 0,1-1 1,-1 0-1,1 1 0,0-1 0,-1 0 1,1 1-1,-1-1 0,1 1 0,-1-1 1,0 1-1,1 0 0,-1-1 1,1 1-1,-1-1 0,0 1 0,1 0 1,-1-1-1,0 1 0,0 0 0,0-1 1,1 1-1,-1 0 0,0-1 0,0 1 1,0 0-1,0-1 0,0 1 1,0 0-1,0-1 0,-1 1 0,1 0 1,0-1-1,0 2 0,-4 16 12,1 0 1,-12 29-1,8-26 84,-6 28 0,13-32 156,0-16-276,0-1 0,1 0 0,-1 0 0,0 1 0,0-1 0,0 0 0,0 0 0,0 1 0,0-1 0,1 0 0,-1 0 0,0 0 0,0 1 0,0-1 0,0 0 0,1 0 0,-1 0 0,0 0 0,0 0 0,1 1 0,-1-1 0,0 0 0,0 0 0,1 0 0,-1 0 0,0 0 0,0 0 0,1 0 0,-1 0 0,0 0 1,2 0-113,0-1 1,-1 1 0,1-1 0,-1 0-1,1 0 1,-1 1 0,0-1 0,1 0 0,-1 0-1,0 0 1,0-1 0,0 1 0,2-3 0,8-7-281,-1-2-157</inkml:trace>
</inkml:ink>
</file>

<file path=ppt/ink/ink4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28.947"/>
    </inkml:context>
    <inkml:brush xml:id="br0">
      <inkml:brushProperty name="width" value="0.05" units="cm"/>
      <inkml:brushProperty name="height" value="0.05" units="cm"/>
    </inkml:brush>
  </inkml:definitions>
  <inkml:trace contextRef="#ctx0" brushRef="#br0">85 357 19724,'3'2'2216,"4"-6"-1481,6-7 15,-2 0-414,-2-1 0,1 0 0,-2 0-1,1-1 1,6-15 0,-12 22-306,-1 1-1,1-1 1,-1 0-1,0 0 1,-1 0-1,1 0 1,-1 0-1,-1 0 1,1 0-1,-1-1 1,0 1-1,0 0 1,-1 0-1,0 0 1,-1-7-1,1 11-22,1 0 0,-1 0 1,0 0-1,0 0 0,0 0 0,0 0 0,0 0 0,0 0 0,-1 0 0,1 0 1,0 1-1,-1-1 0,0 0 0,1 1 0,-1 0 0,0-1 0,0 1 0,0 0 1,0 0-1,0 0 0,0 0 0,0 0 0,0 0 0,0 1 0,0-1 1,0 0-1,-1 1 0,1 0 0,0 0 0,0 0 0,0 0 0,-1 0 0,1 0 1,0 0-1,0 1 0,-1-1 0,-3 2 0,0 0-1,0 1 0,-1 0 0,1-1 0,0 2-1,1-1 1,-1 1 0,1 0 0,-1 0 0,1 0 0,0 1 0,-6 8 0,6-7-4,1 1 1,-1-1-1,2 1 1,-1 0-1,1 0 1,0 0-1,0 0 1,1 1-1,0-1 1,1 1-1,-1-1 1,1 13-1,1-16-1,0 0-1,0 0 0,1 0 0,-1 0 0,1 0 0,0-1 1,0 1-1,1 0 0,-1-1 0,1 1 0,0-1 0,0 1 1,0-1-1,0 0 0,1 0 0,-1 0 0,1 0 0,0 0 1,0 0-1,0-1 0,0 1 0,0-1 0,0 0 0,1 0 1,-1 0-1,8 2 0,-1 0-20,0-1 0,1-1 1,-1 0-1,1 0 0,0-1 0,21 0 1,68-9-138,-61 3 103,50-6-81,74-6 50,-158 17 134,-2 0 6,0 0 0,0 0 0,-1 0 0,1 0 0,0 0-1,-1 1 1,1-1 0,0 1 0,-1 0 0,4 1 0,-6-2-33,0 0 0,0 0 0,0 0 0,1 0 0,-1 0 0,0 0 0,0 0 0,0 0 0,1 0 0,-1 0-1,0 0 1,0 0 0,1 0 0,-1 0 0,0 0 0,0-1 0,0 1 0,1 0 0,-1 0 0,0 0 0,0 0 0,0 0 0,1 0 0,-1-1 0,0 1 0,0 0 0,0 0 0,0 0 0,0 0 0,1-1 0,-1 1 0,0 0 0,0 0-1,0 0 1,0-1 0,0 1 0,0 0 0,0 0 0,0 0 0,0-1 0,0 1 0,0 0 0,0-1 0,3-13 366,-3 8-191,11-52 503,2-14-555,22-71 0,-34 141-197,-1 0 1,1 0 0,0 0 0,0 0 0,0 0 0,0 0-1,0 0 1,0 1 0,0-1 0,0 0 0,1 1 0,-1-1-1,1 1 1,-1-1 0,1 1 0,-1 0 0,1 0 0,0 0 0,0 0-1,-1 0 1,1 0 0,0 0 0,0 0 0,0 1 0,0-1-1,0 1 1,0 0 0,0-1 0,0 1 0,0 0 0,1 0-1,-1 0 1,0 1 0,0-1 0,3 1 0,77 10-2279,-49-10 1639</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1:52.182"/>
    </inkml:context>
    <inkml:brush xml:id="br0">
      <inkml:brushProperty name="width" value="0.05" units="cm"/>
      <inkml:brushProperty name="height" value="0.05" units="cm"/>
    </inkml:brush>
  </inkml:definitions>
  <inkml:trace contextRef="#ctx0" brushRef="#br0">1 227 13395,'15'-18'4071,"33"-32"-2708,-35 37-1272,1 1 0,0 1-1,1 0 1,0 1-1,0 1 1,1 0 0,1 2-1,-1-1 1,1 2-1,0 0 1,1 1 0,-1 1-1,1 0 1,0 2-1,34-1 1,257-27 5,-243 24-84,1 3 1,-1 3-1,69 9 1,58 0 6,148 7-25,130 18 21,-49-6-16,192-9 0,-154-7 15,-108 1-3,162-2 4,-305-5-18,309 24-17,-482-25 20,155 17-4,-144-18 3,0-3 0,52-6-1,98-19 14,167-12 2,-331 35 15,0-2 0,-1-1 0,0-1 0,0-2 0,0-2-1,53-21 1,-85 30-17,0 0-1,0 0 0,0 0 1,0 0-1,0 0 0,0 0 1,0 0-1,0 0 0,0 0 1,1 0-1,-1 0 0,0 0 1,0 0-1,0 0 0,0 0 1,0 0-1,0 0 0,0 0 1,0 0-1,0 0 0,0 0 1,0 0-1,1 0 0,-1 0 1,0 0-1,0 0 0,0 0 1,0-1-1,0 1 0,0 0 1,0 0-1,0 0 0,0 0 1,0 0-1,0 0 0,0 0 1,0 0-1,0 0 0,0 0 1,0 0-1,0-1 0,0 1 1,0 0-1,0 0 0,0 0 0,0 0 1,0 0-1,0 0 0,0 0 1,0 0-1,0 0 0,0 0 1,0 0-1,0-1 0,0 1 1,0 0-1,0 0 0,0 0 1,0 0-1,0 0 0,0 0 1,-1 0-1,1 0 0,0 0 1,0 0-1,0 0 0,0 0 1,0 0-1,-10-3 143,-13 4-2794,19-1 2205,-6-1-86</inkml:trace>
</inkml:ink>
</file>

<file path=ppt/ink/ink4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47.048"/>
    </inkml:context>
    <inkml:brush xml:id="br0">
      <inkml:brushProperty name="width" value="0.05" units="cm"/>
      <inkml:brushProperty name="height" value="0.05" units="cm"/>
    </inkml:brush>
  </inkml:definitions>
  <inkml:trace contextRef="#ctx0" brushRef="#br0">69 685 13747,'-7'2'479,"-29"8"746,36-10-1182,-1 1 1,0-1-1,0 0 0,0 0 1,1 0-1,-1 0 0,0 1 1,0-1-1,0 0 0,0-1 1,0 1-1,1 0 0,-1 0 1,0 0-1,0 0 0,0-1 1,0 1-1,1 0 0,-1-1 1,0 1-1,0-1 0,1 1 1,-1-1-1,0 1 0,1-1 1,-1 1-1,1-1 0,-1 0 1,1 1-1,-1-1 0,1 0 1,-1 0-1,1 1 0,-1-2 1,1 1 8,0 0 0,0 0 1,0 0-1,0 0 1,0 0-1,1 1 0,-1-1 1,0 0-1,1 0 1,-1 0-1,0 0 0,1 0 1,-1 1-1,1-1 1,-1 0-1,1 0 0,0 1 1,-1-1-1,1 0 1,0 1-1,-1-1 0,1 1 1,1-2-1,24-14 399,-16 11-263,86-46 25,3 5-1,117-38 1,-54 22-149,73-30 43,84-34-606,-10-20-555,-241 109 778</inkml:trace>
</inkml:ink>
</file>

<file path=ppt/ink/ink4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38:47.469"/>
    </inkml:context>
    <inkml:brush xml:id="br0">
      <inkml:brushProperty name="width" value="0.05" units="cm"/>
      <inkml:brushProperty name="height" value="0.05" units="cm"/>
    </inkml:brush>
  </inkml:definitions>
  <inkml:trace contextRef="#ctx0" brushRef="#br0">2 81 11811,'0'-1'103,"-1"0"1,1 0 0,0 1 0,0-1 0,0 0 0,0 0-1,0 0 1,0 0 0,0 0 0,0 0 0,0 0 0,0 0-1,0 0 1,1 0 0,-1 0 0,0 0 0,1 0 0,-1 0-1,1 0 1,-1 1 0,1-1 0,-1 0 0,1 0 0,0 1-1,-1-1 1,1 0 0,0 1 0,0-1 0,-1 0 0,1 1-1,0-1 1,0 1 0,0-1 0,0 1 0,0 0 0,-1-1 0,1 1-1,2 0 1,7-4 389,1 1 0,19-3 0,-15 4-343,55-12 431,76-5 1,-105 16-486,0 2 1,-1 2-1,57 8 0,-86-7-89,0 0 0,0 1-1,0 0 1,0 1 0,10 4-1,-19-7-4,0 0-1,0 0 1,0 0 0,0 0-1,-1 0 1,1 0-1,0 0 1,-1 1 0,1-1-1,-1 1 1,1-1 0,-1 1-1,0 0 1,0-1-1,1 1 1,-1 0 0,0 0-1,-1 0 1,1 0-1,0-1 1,0 1 0,-1 0-1,0 1 1,1-1-1,-1 0 1,0 0 0,0 0-1,0 0 1,0 0-1,0 0 1,0 0 0,-1 0-1,1 0 1,-2 3-1,-6 13 20,-1-1-1,-1 0 0,0 0 0,-2-1 0,-21 24 1,-2 4 20,-11 17-340,3 1 1,-58 114-1,78-126 111</inkml:trace>
</inkml:ink>
</file>

<file path=ppt/ink/ink4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3.955"/>
    </inkml:context>
    <inkml:brush xml:id="br0">
      <inkml:brushProperty name="width" value="0.05" units="cm"/>
      <inkml:brushProperty name="height" value="0.05" units="cm"/>
    </inkml:brush>
  </inkml:definitions>
  <inkml:trace contextRef="#ctx0" brushRef="#br0">96 28 17044,'5'-6'617,"16"-14"1539,-21 20-2130,0 0-1,0-1 0,0 1 1,0 0-1,1 0 0,-1 0 1,0 0-1,0 0 0,0 0 1,0 0-1,0 0 0,1 0 1,-1 0-1,0 0 0,0 0 1,0 0-1,0 0 0,1 0 1,-1 0-1,0 0 0,0 0 1,0 0-1,0 0 0,1 0 1,-1 0-1,0 0 0,0 0 1,0 0-1,0 0 0,0 0 1,1 0-1,-1 0 0,0 1 1,0-1-1,0 0 0,0 0 1,0 0-1,0 0 0,0 0 1,1 0-1,-1 0 0,0 1 1,0-1-1,0 0 0,0 0 1,-1 18 1304,-45 158 278,28-112-1468,7-23-67,-3 5-37,2 1 0,2 1 0,-5 65 1,15-111-35,0-1 1,0 1-1,0-1 1,0 1 0,0-1-1,0 1 1,1-1 0,-1 0-1,0 1 1,1-1 0,-1 1-1,1-1 1,0 0-1,-1 0 1,1 1 0,0-1-1,0 0 1,0 0 0,0 0-1,0 0 1,1 1 0,0 0-5,0-1 1,0 0-1,0 0 1,1 0-1,-1-1 1,0 1 0,0 0-1,1-1 1,-1 0-1,0 1 1,1-1-1,1 0 1,8-1-179,-1 0 1,0-1-1,0 0 0,14-5 1,-10 2-38,0-1 1,0 0 0,-1-1 0,0-1-1,0 0 1,15-13 0,11-11-261</inkml:trace>
</inkml:ink>
</file>

<file path=ppt/ink/ink4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4.400"/>
    </inkml:context>
    <inkml:brush xml:id="br0">
      <inkml:brushProperty name="width" value="0.05" units="cm"/>
      <inkml:brushProperty name="height" value="0.05" units="cm"/>
    </inkml:brush>
  </inkml:definitions>
  <inkml:trace contextRef="#ctx0" brushRef="#br0">106 0 17740,'-3'2'137,"-1"-1"1,1 0-1,0 1 1,0-1-1,0 1 0,0 0 1,0 0-1,1 0 1,-1 0-1,1 1 1,-1-1-1,1 1 1,0-1-1,0 1 0,-3 4 1,-25 47 595,30-54-713,-6 13 52,1 0 0,1 0 0,0 0-1,-3 15 1,6-23-51,0 1 0,1-1 0,-1 0 0,1 0 0,0 0 0,0 0 0,1 0 0,-1 0 0,1 0 0,0 1 0,1-2 0,-1 1 0,1 0 0,2 5 0,-3-8 15,1-1 0,-1 1 0,0-1 0,1 1 0,-1-1 0,1 1 1,0-1-1,-1 0 0,1 0 0,0 0 0,0 0 0,-1 0 0,1 0 0,0 0 0,0-1 0,0 1 0,0-1 0,0 1 1,0-1-1,0 0 0,0 0 0,0 0 0,1 0 0,-1 0 0,0 0 0,0 0 0,0-1 0,0 1 0,0-1 1,0 0-1,0 1 0,-1-1 0,1 0 0,3-2 0,3-1 146,0-1 0,0 0 0,0-1 0,-1 0 1,0 0-1,9-10 0,-6 6 89,-2-1 0,1 1 0,6-14 0,-13 21-218,0 0 0,-1 0-1,1 0 1,-1 1-1,0-1 1,0-1 0,0 1-1,0 0 1,-1 0-1,1 0 1,-1 0 0,1-1-1,-1 1 1,0 0-1,-1 0 1,1-1-1,0 1 1,-1 0 0,-1-4-1,1 5-56,0 0-1,-1 1 1,1 0-1,0-1 1,-1 1-1,1 0 0,-1 0 1,1-1-1,-1 1 1,1 0-1,-1 1 1,0-1-1,0 0 1,1 0-1,-1 1 1,0-1-1,0 1 0,0 0 1,0-1-1,0 1 1,0 0-1,0 0 1,-2 0-1,-3 0-486,-1 1 0,1 0 0,0 0 0,-11 3 0,16-4 8,2-3-177</inkml:trace>
</inkml:ink>
</file>

<file path=ppt/ink/ink4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4.922"/>
    </inkml:context>
    <inkml:brush xml:id="br0">
      <inkml:brushProperty name="width" value="0.05" units="cm"/>
      <inkml:brushProperty name="height" value="0.05" units="cm"/>
    </inkml:brush>
  </inkml:definitions>
  <inkml:trace contextRef="#ctx0" brushRef="#br0">28 10 17308,'0'-1'159,"1"1"0,-1-1 0,1 0 0,-1 1 0,1-1 0,0 0 0,-1 1 1,1-1-1,0 1 0,0-1 0,-1 1 0,1-1 0,0 1 0,0 0 0,0-1 0,-1 1 0,1 0 1,0 0-1,0 0 0,0 0 0,0-1 0,0 1 0,1 0 0,-1 1-76,-1 0 1,1-1-1,-1 1 0,1-1 1,-1 1-1,1 0 0,-1-1 1,1 1-1,-1 0 0,0-1 0,1 1 1,-1 0-1,0 0 0,0-1 1,1 1-1,-1 0 0,0 0 1,0 0-1,0-1 0,0 2 0,0 9 138,0 0 0,-3 20 0,2-26-121,-21 123 92,-5 58-204,27-182 20,-1 0-1,1 1 0,1-1 0,-1 0 0,2 9 0,-2-12-5,1 0 1,-1 0-1,0-1 0,1 1 1,-1 0-1,1 0 0,-1 0 1,1-1-1,-1 1 0,1 0 1,-1 0-1,1-1 0,0 1 1,-1-1-1,1 1 0,0 0 1,-1-1-1,1 1 0,0-1 1,0 0-1,0 1 0,0-1 1,-1 0-1,1 1 0,0-1 1,0 0-1,0 0 0,0 0 1,0 0-1,0 0 0,0 0 0,0 0 1,0 0-1,1 0 0,8-3 17,0 0-1,0-1 1,-1 0-1,1-1 0,-1 0 1,11-8-1,20-10 35,-31 19-50,0 0 0,0 1 0,1 0 0,-1 0 0,1 1 0,-1 0 0,1 1 1,17 0-1,-24 1-7,0 0 0,-1 0 0,1 0 0,-1 1 0,1-1-1,-1 1 1,1 0 0,-1 0 0,1 0 0,-1 0 0,1 0 0,-1 0 0,0 0 0,0 1 0,0 0 0,0-1 0,0 1 0,0 0 0,0 0 0,0 0 0,-1 0 0,1 0 0,-1 0 0,1 0 0,-1 1 0,0-1 0,0 0 0,0 1 0,0-1 0,-1 1 0,1-1 0,-1 1 0,1 0 0,-1-1 0,0 1 0,0-1 0,0 5-1,-1-4 16,1 0 0,-1 0 0,0 0 0,0 0 0,0 0-1,0 0 1,0 0 0,-1-1 0,1 1 0,-1 0 0,0-1-1,0 1 1,0-1 0,0 0 0,0 0 0,0 0-1,-1 0 1,1 0 0,-1 0 0,1 0 0,-1-1 0,0 1-1,-4 1 1,-3 1 63,0 0 0,-1 0 0,1-1 0,-1 0 1,-16 1-1,15-2-146,0-2 1,0 1-1,-1-2 1,1 1 0,0-2-1,0 0 1,0 0-1,1-1 1,-1 0 0,-18-9-1,29 12 12,0 0 0,0-1 0,0 1 0,0-1 0,1 1 0,-1-1 0,0 0 0,0 1 0,1-1 0,-1 0 0,0 1 0,1-1 0,-1 0 0,0 0 0,1 0 0,-1 1 0,1-1 0,0 0 0,-1 0 0,1 0 0,0 0 0,-1 0 0,1 0 0,0 0 0,0 0 0,0 0 0,0 0 0,0 0 0,0 0 0,0 0 0,1-1 0,1-8-580</inkml:trace>
</inkml:ink>
</file>

<file path=ppt/ink/ink4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6.019"/>
    </inkml:context>
    <inkml:brush xml:id="br0">
      <inkml:brushProperty name="width" value="0.05" units="cm"/>
      <inkml:brushProperty name="height" value="0.05" units="cm"/>
    </inkml:brush>
  </inkml:definitions>
  <inkml:trace contextRef="#ctx0" brushRef="#br0">118 100 14587,'2'-1'318,"-1"-1"0,0 0 0,0 1 0,1-1-1,-1 0 1,-1 0 0,1 0 0,0 1 0,0-1 0,-1 0 0,1 0-1,-1 0 1,1 0 0,-1 0 0,0 0 0,0-1 0,0-2 0,0 4-206,0 1 0,-1-1 0,1 0 0,0 1-1,0-1 1,0 1 0,0-1 0,-1 1 0,1-1 0,0 1 0,-1-1 0,1 1 0,0-1 0,-1 1 0,1-1 0,-1 1 0,1 0 0,0-1 0,-1 1 0,1-1 0,-1 1 0,1 0 0,-2-1 0,1 1-57,0 0-1,0 0 0,-1 0 1,1 0-1,0 0 1,0 0-1,0 0 1,0 0-1,0 1 0,-1-1 1,1 0-1,0 1 1,0-1-1,0 1 1,0-1-1,0 1 0,-1 1 1,-4 2-14,0 1 0,0 0 0,0 1 0,1-1 1,-1 1-1,1 0 0,1 1 0,-1-1 0,1 1 0,-3 7 1,-1 3 22,0 0 0,2 0 0,-5 20 0,9-30-59,0 1-1,1-1 0,0 0 0,0 1 1,1-1-1,-1 1 0,2-1 1,0 9-1,0-15-3,-1 1 1,0-1-1,1 0 1,-1 0-1,1 1 1,-1-1-1,1 0 1,-1 0-1,1 0 1,0 0-1,0 0 1,0 0-1,-1 0 1,1 0-1,0 0 1,0 0-1,0 0 1,1 0-1,-1-1 1,2 2-1,-1-2 0,0 1 1,0-1-1,1 0 1,-1 0-1,0 0 0,0 0 1,1 0-1,-1 0 1,0-1-1,0 1 0,1-1 1,-1 1-1,0-1 0,0 0 1,0 0-1,3-1 1,10-7 18,-1-1 0,1 0 0,-2 0 0,1-2 0,-2 0 0,16-17 0,-11 11 0,0 1 0,29-22 0,-45 39-23,-1-1 1,1 1 0,-1-1-1,1 1 1,0-1 0,-1 1 0,1 0-1,0 0 1,0-1 0,-1 1-1,1 0 1,0 0 0,0 0-1,-1 0 1,1 0 0,0 0 0,0 0-1,-1 0 1,1 0 0,0 0-1,0 0 1,-1 0 0,1 0-1,0 1 1,-1-1 0,1 0 0,0 1-1,-1-1 1,1 0 0,0 1-1,0 0 1,1 1-4,0 0 0,-1 0 0,1 0 0,-1 0-1,1 0 1,-1 1 0,0-1 0,0 1 0,1 3 0,2 8-29,0 0 1,2 21-1,0-8 409,-6-27-367,0 0 1,1 0 0,-1 0 0,0 0 0,0 0 0,0 0 0,0 1-1,0-1 1,0 0 0,0 0 0,0 0 0,0 0 0,0 0 0,0 0-1,1 0 1,-1 0 0,0 0 0,0 0 0,0 0 0,0 0 0,0 0-1,0 0 1,0 0 0,0 0 0,0 0 0,1 0 0,-1 0 0,0 0-1,0 0 1,0 0 0,0 0 0,0 0 0,0 0 0,0 0 0,0 0-1,0 0 1,0-1 0,1 1 0,-1 0 0,0 0 0,0 0 0,0 0-1,0 0 1,0 0 0,0 0 0,0 0 0,0 0 0,0 0 0,0 0 0,0-1-1,0 1 1,0 0 0,0 0 0,0 0 0,0 0 0,0 0 0,0 0-1,0 0 1,0 0 0,0 0 0,0-1 0,4-17 417,0-26 558,-4-65 0,-1 49-776,2 60-221,-1-1-1,0 1 0,0-1 1,1 1-1,-1 0 0,0-1 0,0 1 1,1-1-1,-1 1 0,0 0 1,1-1-1,-1 1 0,1 0 1,-1 0-1,0-1 0,1 1 0,-1 0 1,1 0-1,-1 0 0,1-1 1,-1 1-1,1 0 0,-1 0 1,1 0-1,-1 0 0,1 0 0,-1 0 1,1 0-1,-1 0 0,1 0 1,-1 0-1,1 0 0,21 2-651,-17-1 358,8-1 3,0 0 0,1-1-1,-1 0 1,-1-1-1,17-4 1,13-4-254</inkml:trace>
</inkml:ink>
</file>

<file path=ppt/ink/ink4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6.685"/>
    </inkml:context>
    <inkml:brush xml:id="br0">
      <inkml:brushProperty name="width" value="0.05" units="cm"/>
      <inkml:brushProperty name="height" value="0.05" units="cm"/>
    </inkml:brush>
  </inkml:definitions>
  <inkml:trace contextRef="#ctx0" brushRef="#br0">252 20 15867,'16'-11'2947,"-16"11"-2888,0 0 1,0-1 0,0 1 0,0 0 0,0 0-1,0 0 1,0 0 0,0 0 0,0-1-1,0 1 1,0 0 0,0 0 0,0 0-1,0 0 1,0-1 0,0 1 0,0 0 0,0 0-1,0 0 1,0 0 0,0-1 0,0 1-1,0 0 1,0 0 0,0 0 0,0 0 0,0-1-1,0 1 1,0 0 0,0 0 0,-1 0-1,1 0 1,0 0 0,0 0 0,0-1-1,0 1 1,0 0 0,0 0 0,-1 0 0,1 0-1,0 0 1,0 0 0,0 0 0,0 0-1,-1 0 1,-1-1 224,-1 0 0,0 1 0,0 0 0,1 0 1,-1-1-1,0 2 0,0-1 0,0 0 0,-4 1 0,-10 5-162,0-1-1,0 2 1,0 0 0,1 1 0,0 1-1,0 1 1,1 0 0,1 1 0,0 0 0,0 1-1,1 1 1,-13 15 0,24-25-129,-1 0 0,1 1 0,-1-1 0,1 1 1,0-1-1,1 1 0,-1 0 0,-1 6 0,2-9 3,1 0 0,0 0 0,0 0 1,0 0-1,0 0 0,0 0 0,0 0 0,0 0 0,1 1 0,-1-1 0,0 0 1,1 0-1,-1 0 0,0 0 0,1 0 0,-1 0 0,1 0 0,0 0 0,-1-1 1,1 1-1,0 0 0,-1 0 0,1 0 0,0-1 0,0 1 0,0 0 0,0-1 1,0 1-1,0-1 0,0 1 0,0-1 0,0 1 0,0-1 0,0 0 0,2 1 1,15 3-68,0 0 0,0-2 0,0 0 0,25-1 0,38 4-157,-68-3 163,0 0 0,0 1 0,-1 1 0,1 0 0,22 11 0,-32-14 59,-1 0 0,0 0 0,0 0 0,0 1 0,0-1 0,0 1-1,0-1 1,-1 1 0,1 0 0,0 0 0,-1 0 0,1 0 0,-1 0 0,0 0 0,0 0 0,0 0 0,0 1 0,0-1 0,0 0 0,0 1 0,-1-1 0,1 1 0,-1-1 0,0 0-1,0 1 1,0-1 0,0 1 0,0-1 0,0 1 0,-1-1 0,1 1 0,-1-1 0,0 0 0,1 1 0,-1-1 0,0 0 0,0 0 0,-1 0 0,-1 3 0,-4 6 74,-1 0 0,-1-1 0,1 0 1,-2-1-1,1 0 0,-2 0 1,1-1-1,-1 0 0,0-1 1,0 0-1,-1 0 0,0-2 0,-20 8 1,28-12-60,0 0 0,0 0-1,0 0 1,0 0 0,0-1 0,-1 0 0,-7 0 0,11 0-55,0 0 0,0 0 0,0 0 0,0-1 0,0 1 0,0 0 0,0-1 0,0 1 0,0-1 0,1 1 0,-1-1 0,0 1 0,0-1 0,0 1 0,0-1 0,1 0 0,-1 0 0,0 1 0,1-1 0,-1 0 0,1 0 0,-1 0 0,1 0 0,-1 0 0,1 1 0,-1-1 0,1 0 0,0 0 0,-1 0 0,1 0 0,0 0 0,0 0 0,0-1 0,0 1 0,0 0 0,0-1 0,2-9-273,0 0 0,1 0 0,0 0 0,0 0 0,1 0-1,1 1 1,10-19 0,-5 11-18,21-44-585</inkml:trace>
</inkml:ink>
</file>

<file path=ppt/ink/ink4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7.088"/>
    </inkml:context>
    <inkml:brush xml:id="br0">
      <inkml:brushProperty name="width" value="0.05" units="cm"/>
      <inkml:brushProperty name="height" value="0.05" units="cm"/>
    </inkml:brush>
  </inkml:definitions>
  <inkml:trace contextRef="#ctx0" brushRef="#br0">48 1 17612,'-6'26'873,"-6"21"234,2 1-1,1 1 1,-2 82 0,11-125-1062,0-1 1,1 0-1,-1 1 1,1-1-1,0 0 1,1 1-1,-1-1 1,5 9 0,-5-13-40,0 1 1,-1-1 0,1 0 0,0 0 0,0 0 0,0 0 0,1 0 0,-1 0 0,0 0 0,0 0 0,1 0 0,-1 0-1,0-1 1,1 1 0,-1 0 0,1-1 0,-1 1 0,0-1 0,1 0 0,-1 0 0,1 1 0,-1-1 0,1 0 0,0 0-1,-1 0 1,1 0 0,-1-1 0,1 1 0,-1 0 0,1-1 0,-1 1 0,0-1 0,1 1 0,2-2 0,4-3 17,1 1-1,-1-1 1,13-10 0,-16 11-13,-1 0-1,1 1 0,0-1 1,0 1-1,0 0 1,0 0-1,1 1 1,-1 0-1,1 0 0,-1 0 1,1 0-1,0 1 1,8-1-1,-12 3-18,0-1 0,0 1 0,-1-1 1,1 1-1,0 0 0,0 0 0,0 0 0,0 0 0,-1 0 0,1 0 0,-1 0 1,1 1-1,-1-1 0,1 0 0,-1 1 0,1-1 0,-1 1 0,0 0 0,0-1 1,0 1-1,0 0 0,0 0 0,-1 0 0,1 0 0,0 0 0,-1-1 1,1 1-1,-1 0 0,0 0 0,0 4 0,1 1-63,0-1 1,-1 0-1,0 1 0,0-1 1,-1 1-1,0-1 0,0 0 1,-4 12-1,-2-9-801,7-9 858,-1 0 1,1 0-1,0 0 0,-1 0 0,1-1 0,0 1 0,-1 0 1,1 0-1,0 0 0,-1 0 0,1 0 0,0-1 0,0 1 1,-1 0-1,1 0 0,0 0 0,-1-1 0,1 1 0,0 0 0,0 0 1,0-1-1,-1 1 0,1 0 0,0-1 0,0 1 0,0 0 1,0-1-1,0 1 0,0 0 0,-1-1 0,1 1 0,0 0 1,0-1-1,0 1 0,0 0 0,0-1 0,1 0 0,-4-16-404</inkml:trace>
</inkml:ink>
</file>

<file path=ppt/ink/ink4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7.511"/>
    </inkml:context>
    <inkml:brush xml:id="br0">
      <inkml:brushProperty name="width" value="0.05" units="cm"/>
      <inkml:brushProperty name="height" value="0.05" units="cm"/>
    </inkml:brush>
  </inkml:definitions>
  <inkml:trace contextRef="#ctx0" brushRef="#br0">95 17 17572,'0'-1'74,"1"1"0,-1-1 0,0 1 1,0-1-1,0 0 0,0 1 0,0-1 1,-1 1-1,1-1 0,0 0 0,0 1 1,0-1-1,0 1 0,-1-1 0,1 1 0,0-1 1,0 1-1,-1-1 0,1 1 0,0-1 1,-1 1-1,1-1 0,-1 1 0,1 0 1,-1-1-1,1 1 0,-1-1 0,1 1 0,-1 0 1,1 0-1,-1-1 0,1 1 0,-1 0 1,1 0-1,-1 0 0,1 0 0,-1-1 1,0 1-1,1 0 0,-1 0 0,1 0 1,-1 0-1,0 0 0,1 1 0,-1-1 0,1 0 1,-1 0-1,0 0 0,-2 1 103,0 0 0,1 0 0,-1 0 0,0 1-1,1-1 1,-1 1 0,1-1 0,-5 5 0,2 0-113,0 1 0,0 1 0,0-1 0,1 1 0,0-1 0,0 1-1,1 1 1,0-1 0,0 0 0,1 1 0,0-1 0,1 1 0,0 0 0,0-1 0,1 1 0,0 0 0,0 0 0,3 9 0,-3-16-57,0-1 1,0 1-1,0-1 1,1 1-1,-1 0 1,0-1-1,1 1 0,0-1 1,-1 1-1,1-1 1,0 1-1,0-1 1,0 0-1,0 1 1,0-1-1,0 0 0,0 0 1,0 1-1,0-1 1,1 0-1,-1 0 1,0 0-1,1-1 1,-1 1-1,1 0 1,-1 0-1,1-1 0,-1 1 1,1-1-1,0 0 1,-1 1-1,1-1 1,0 0-1,2 0 1,-1 0 28,0-1 0,0 0 0,0 1 0,0-1 0,0-1 0,0 1 0,0 0 1,-1-1-1,1 1 0,0-1 0,-1 0 0,1 0 0,-1 0 0,0 0 0,1 0 0,-1-1 1,2-3-1,1 0 52,-1-1 0,-1 0 0,1-1 0,-1 1 0,0 0 0,-1-1 0,0 0 0,0 1 0,1-13 0,-2 15-115,-1 1 0,0 0 1,0-1-1,0 1 0,0-1 0,-1 1 0,1 0 0,-1 0 1,0-1-1,-1 1 0,1 0 0,-1 0 0,0 0 1,0 0-1,0 1 0,0-1 0,-1 0 0,-5-5 0,7 8-118,0 0-1,-1 0 0,0 0 0,1 0 0,-1 0 0,1 1 0,-1-1 0,0 1 0,0-1 0,1 1 0,-1 0 1,0-1-1,0 1 0,-2 0 0,4 0 84,-1 0 0,0 0 0,1 0 0,-1 0 0,0 0 0,1 1 0,-1-1 1,1 0-1,-1 0 0,0 0 0,1 1 0,-1-1 0,1 0 0,-1 1 0,0-1 0,1 0 0,-1 1 1,1-1-1,-1 1 0,1-1 0,0 0 0,-1 1 0,1-1 0,-1 1 0,1 0 0,0-1 0,-1 1 1,1-1-1,0 1 0,0 0 0,0-1 0,-1 1 0,1-1 0,0 1 0,0 0 0,0-1 0,0 1 1,0 0-1,0-1 0,0 1 0,0 0 0,1 0 0,3 9-885</inkml:trace>
</inkml:ink>
</file>

<file path=ppt/ink/ink4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7.901"/>
    </inkml:context>
    <inkml:brush xml:id="br0">
      <inkml:brushProperty name="width" value="0.05" units="cm"/>
      <inkml:brushProperty name="height" value="0.05" units="cm"/>
    </inkml:brush>
  </inkml:definitions>
  <inkml:trace contextRef="#ctx0" brushRef="#br0">36 0 16532,'-3'6'468,"0"0"0,0 0 0,0 0 0,0 0 0,1 0 1,0 0-1,-2 9 0,-5 48 836,8-57-1168,-1 7 0,2 0 1,-1 0-1,1 0 0,2 15 1,-1-25-111,-1-1 0,1 1-1,0-1 1,-1 1 0,1 0 0,0-1 0,1 0 0,-1 1 0,0-1 0,1 0-1,-1 1 1,3 1 0,-3-3-5,0 0 0,0 0 0,1 0-1,-1-1 1,0 1 0,1 0 0,-1-1 0,1 1 0,-1-1-1,1 1 1,-1-1 0,1 0 0,-1 1 0,1-1 0,-1 0-1,1 0 1,-1 0 0,1 0 0,-1-1 0,1 1 0,0 0-1,2-1 1,2-2 44,-1 1-1,1-1 1,0 0-1,-1 0 0,1-1 1,-1 1-1,0-1 1,0 0-1,-1-1 0,1 1 1,-1-1-1,6-9 1,6-8 267,18-37 0,-32 57-308,7-18 94,1-1-11,-9 21-84,-4 12-30,-4 12-6,0 0 0,2 1-1,1 0 1,1 0 0,0 31-1,2-55 14,1 0 0,0 0 0,0 1 0,0-1 0,0 0 0,0 0 0,1 1 0,-1-1 0,0 0 0,1 0 0,-1 0 0,1 1 0,-1-1 0,1 0 0,-1 0 0,1 0 0,0 0 0,-1 0 0,1 0 0,0 0 0,0 0 0,0 0 0,0-1 0,0 1 0,0 0 0,0 0 0,0-1 0,0 1 0,0-1 0,0 1 0,0-1 0,1 1-1,-1-1 1,0 0 0,0 1 0,1-1 0,-1 0 0,0 0 0,0 0 0,1 0 0,-1 0 0,0 0 0,0-1 0,0 1 0,1 0 0,-1-1 0,0 1 0,0 0 0,2-2 0,5-1-45,0-1 0,0 0 0,0 0 0,0-1-1,10-8 1,-11 7-13,40-33-1367,-44 36 1290,0 0 0,0 0-1,-1-1 1,1 1 0,-1-1 0,0 1-1,0-1 1,0 0 0,0 0 0,0 0 0,1-6-1,-3-3-479</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00.361"/>
    </inkml:context>
    <inkml:brush xml:id="br0">
      <inkml:brushProperty name="width" value="0.05" units="cm"/>
      <inkml:brushProperty name="height" value="0.05" units="cm"/>
    </inkml:brush>
  </inkml:definitions>
  <inkml:trace contextRef="#ctx0" brushRef="#br0">73 120 13843,'-5'3'129,"1"0"-1,0 0 1,-1-1-1,1 0 1,-1 0-1,0 0 1,-7 2 0,-17 7 285,32-11-328,0 1 0,1-1 0,-1 1-1,0 0 1,0 0 0,0 0 0,0 0 0,-1 1 0,1-1 0,0 1-1,0 0 1,4 3 0,10 10 193,23 26 0,-28-28-241,1 0-1,-1-1 0,2-1 0,20 14 0,-14-14-57,1-1 0,0-1-1,0 0 1,1-2 0,0-1 0,1 0-1,-1-2 1,1-1 0,31 1-1,27-3-55,106-13 1,-139 8 79,808-40 109,998 3 23,-884-33 61,-846 60-183,697-63 23,-497 63 69,129-8 267,277-2 1272,-709 24-1727,39 4-1,-90-28-109,1 1 64</inkml:trace>
</inkml:ink>
</file>

<file path=ppt/ink/ink4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8.319"/>
    </inkml:context>
    <inkml:brush xml:id="br0">
      <inkml:brushProperty name="width" value="0.05" units="cm"/>
      <inkml:brushProperty name="height" value="0.05" units="cm"/>
    </inkml:brush>
  </inkml:definitions>
  <inkml:trace contextRef="#ctx0" brushRef="#br0">122 0 19236,'-53'126'3681,"1"60"-2833,46-155-775,1 0 0,1 0 0,2 0 0,2 37 0,1-60-169,0 0 0,0 0-1,5 11 1,-6-17 38,0-1 0,1 0 0,-1 0 0,1 0 1,-1 1-1,1-1 0,0 0 0,0 0 0,-1 0 0,1 0 1,0 0-1,0 0 0,2 1 0,-3-2 17,1 0-1,0 0 1,-1 0 0,1 0-1,-1 0 1,1 1 0,0-1-1,-1-1 1,1 1 0,-1 0-1,1 0 1,0 0 0,-1 0-1,1 0 1,-1-1 0,1 1 0,0 0-1,-1 0 1,1-1 0,-1 1-1,1 0 1,-1-1 0,1 1-1,-1-1 1,1 1 0,-1 0-1,0-1 1,1 1 0,-1-1-1,1 0 1,10-17-366,2-6-148</inkml:trace>
</inkml:ink>
</file>

<file path=ppt/ink/ink4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8.701"/>
    </inkml:context>
    <inkml:brush xml:id="br0">
      <inkml:brushProperty name="width" value="0.05" units="cm"/>
      <inkml:brushProperty name="height" value="0.05" units="cm"/>
    </inkml:brush>
  </inkml:definitions>
  <inkml:trace contextRef="#ctx0" brushRef="#br0">191 126 17652,'6'-1'1981,"-9"-1"-500,2 1-1367,0 1-1,0 0 1,0 0-1,-1 0 1,1 0-1,0 0 1,0 0-1,0 0 1,0 0-1,0 0 1,0 1-1,-1-1 1,1 0-1,-1 2 1,-9 4 85,0 1 1,1 0-1,0 1 0,0 0 1,1 0-1,0 1 0,1 1 1,-12 15-1,8-8-162,1 0 0,1 0 0,1 1 0,-12 31 0,18-39-11,0 1 0,0-1 0,1 1 0,-2 21 0,4-30-21,0 0 0,0 0 1,1 0-1,-1 0 0,0 0 0,0 0 0,1 0 0,0 0 0,-1-1 0,1 1 0,0 0 0,0 0 0,0 0 0,2 3 0,-2-4-1,0-1 0,0 1-1,1 0 1,-1 0 0,0-1 0,1 1-1,-1-1 1,0 1 0,1-1-1,-1 1 1,1-1 0,-1 0-1,0 0 1,1 0 0,-1 0-1,1 0 1,-1 0 0,1 0 0,-1 0-1,1 0 1,-1-1 0,0 1-1,1-1 1,0 0 0,7-2 5,0-1 0,0 0 1,-1-1-1,0 1 1,0-2-1,0 1 0,-1-1 1,8-7-1,54-61 61,-55 59-55,37-45 123,-3-2 1,45-78-1,-78 112-76,-12 16-2,-10 14-17,-10 12-19,5 3-45,0 1-1,2 0 1,0 0-1,0 1 1,2 0-1,0 1 1,2 0-1,0 0 1,-4 30-1,8-37-143,0 1-1,1-1 0,2 24 0,-1-33 129,0 0 0,1 0 0,0 0 0,-1 0 0,1 0 0,1 0 0,-1 0 1,0 0-1,1 0 0,0-1 0,0 1 0,0-1 0,0 1 0,1-1 0,-1 0 0,4 4 1,9-3-218</inkml:trace>
</inkml:ink>
</file>

<file path=ppt/ink/ink4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9.179"/>
    </inkml:context>
    <inkml:brush xml:id="br0">
      <inkml:brushProperty name="width" value="0.05" units="cm"/>
      <inkml:brushProperty name="height" value="0.05" units="cm"/>
    </inkml:brush>
  </inkml:definitions>
  <inkml:trace contextRef="#ctx0" brushRef="#br0">85 0 20956,'-8'21'494,"0"-1"-1,2 1 0,0 0 0,-3 25 1,3-15-135,3-18-314,-4 17 8,2-1 0,0 1 0,2 1 0,1 30 0,2-59-51,0 0 0,0 0 1,1 0-1,-1 0 0,0 0 0,1 0 1,-1 0-1,1 0 0,0 0 1,0-1-1,-1 1 0,1 0 0,0 0 1,1-1-1,-1 1 0,2 2 0,-2-4 0,0 1-1,0 0 0,1-1 0,-1 1 1,0-1-1,0 1 0,1-1 0,-1 1 1,0-1-1,1 0 0,-1 0 0,0 0 1,1 0-1,-1 0 0,0 0 0,1 0 0,-1 0 1,2-1-1,6-2 3,0 0 0,0-1 0,0 0 0,-1 0 0,13-9 0,-3 2 5,-9 6-13,1 0 1,0 1-1,0 0 1,0 0-1,0 1 1,12-2 0,-20 5 4,0-1 0,0 1 0,0 0 0,0 0 0,0 0 0,0 0 0,0 0 0,0 0 0,0 0 0,0 1 0,0-1 0,-1 1 0,1-1 0,0 1 0,0 0 0,0-1 0,-1 1 0,1 0 0,0 0 0,-1 1 0,1-1 0,-1 0 0,1 0 0,-1 1 0,0-1 0,1 1 0,-1-1 0,0 1 0,0-1 0,0 1 0,0 0 0,0 0 0,-1-1 0,1 1 0,0 0 0,-1 0 0,0 0 0,1 0 0,-1 0 0,0 0 0,0 2 0,0 0 35,0-1 0,0 0 0,-1 1-1,1-1 1,-1 1 0,0-1 0,0 0-1,0 0 1,-1 0 0,1 0 0,-1 1 0,0-2-1,1 1 1,-1 0 0,-1 0 0,1-1-1,0 1 1,0-1 0,-1 1 0,0-1 0,1 0-1,-1 0 1,0 0 0,0-1 0,0 1-1,-4 1 1,-6 3 140,-1-1 0,1 0-1,-1-1 1,-28 4 0,39-7-170,-58 7 160,55-8-324,0 1 1,0-1 0,0 0-1,-1-1 1,1 0-1,0 0 1,-8-2 0,14 3 101,-1 0 1,1 0-1,-1 0 0,1-1 1,0 1-1,-1 0 1,1 0-1,-1-1 1,1 1-1,0 0 0,-1 0 1,1-1-1,0 1 1,-1-1-1,1 1 1,0 0-1,-1-1 0,1 1 1,0 0-1,0-1 1,0 1-1,-1-1 0,1 1 1,0-1-1,0 1 1,0-1-1,0 1 1,0-1-1,0 1 0,0-1 1,0 1-1,0 0 1,0-1-1,0 1 1,0-1-1,0 1 0,0-1 1,0 1-1,1-1 1,-1 1-1,0-1 1,0 1-1,1 0 0,-1-1 1,15-16-789,10 1 32,9-6-150</inkml:trace>
</inkml:ink>
</file>

<file path=ppt/ink/ink4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19.600"/>
    </inkml:context>
    <inkml:brush xml:id="br0">
      <inkml:brushProperty name="width" value="0.05" units="cm"/>
      <inkml:brushProperty name="height" value="0.05" units="cm"/>
    </inkml:brush>
  </inkml:definitions>
  <inkml:trace contextRef="#ctx0" brushRef="#br0">83 119 18044,'3'0'545,"0"1"1,-1-1 0,1 0-1,-1 0 1,1-1-1,-1 1 1,1 0-1,4-2 1,-3 0-373,0 1 0,-1-1 0,1 0 0,-1 0 0,1 0 0,-1 0 0,0-1 0,1 1-1,2-4 1,-3 3-163,-1 0-1,1-1 1,-1 1-1,1 0 1,-1-1-1,0 1 1,0-1-1,0 0 0,-1 1 1,1-1-1,-1 0 1,0 0-1,0 0 1,-1 0-1,1 0 1,0-5-1,-1 8 7,0 0 0,0 0-1,0 0 1,0 0 0,-1-1 0,1 1 0,0 0 0,0 0-1,-1 0 1,1 0 0,0 1 0,-1-1 0,1 0-1,-1 0 1,1 0 0,-1 0 0,1 0 0,-1 0 0,0 1-1,0-1 1,1 0 0,-1 0 0,0 1 0,0-1-1,0 1 1,-1-1 0,1 0 7,-1 1-1,0 0 1,0 0-1,1-1 1,-1 1-1,0 0 1,0 1 0,1-1-1,-1 0 1,0 1-1,0-1 1,1 1-1,-1-1 1,-1 2-1,-4 1 20,0 0 0,1 1 0,-1 0-1,1 0 1,0 1 0,-7 6 0,1 1-34,1 2 1,1-1-1,0 1 0,-10 19 1,16-27-9,2-1-1,-1 0 1,1 1 0,-1 0 0,1-1 0,1 1-1,-1 0 1,1 0 0,0 0 0,1 0-1,0 0 1,-1 0 0,2 0 0,-1 0-1,2 9 1,-1-12-25,0-1 0,0 1 0,1-1 0,-1 0 0,0 1 0,1-1-1,0 0 1,-1 0 0,1 1 0,0-2 0,0 1 0,0 0 0,0 0 0,0-1 0,1 1-1,-1-1 1,1 1 0,-1-1 0,1 0 0,-1 0 0,1 0 0,-1 0 0,1-1 0,0 1-1,4 0 1,0-1-27,0 1 1,0-1-1,0-1 0,0 1 0,0-1 0,0-1 0,0 1 0,13-5 0,21-13-147</inkml:trace>
</inkml:ink>
</file>

<file path=ppt/ink/ink4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0.424"/>
    </inkml:context>
    <inkml:brush xml:id="br0">
      <inkml:brushProperty name="width" value="0.05" units="cm"/>
      <inkml:brushProperty name="height" value="0.05" units="cm"/>
    </inkml:brush>
  </inkml:definitions>
  <inkml:trace contextRef="#ctx0" brushRef="#br0">175 13 17508,'-2'-1'161,"1"-1"0,0 1-1,-1 0 1,1 0 0,-1 0 0,1 0 0,-1 1 0,1-1 0,-1 0 0,1 0 0,-1 1 0,0-1 0,1 1 0,-1 0-1,0-1 1,0 1 0,1 0 0,-1 0 0,-2 0 0,1 1 37,0 0 1,-1-1-1,1 1 1,0 0-1,0 1 1,0-1-1,0 1 1,0-1-1,-4 4 1,-1 1 41,1 0-1,0 1 1,0 0 0,0 0-1,-10 16 1,8-10-211,2 0 1,0 0-1,0 1 0,-6 19 0,11-25-28,-1-1-1,2 1 0,-1-1 0,1 1 0,1 0 0,-1 0 1,1 0-1,0-1 0,1 1 0,2 10 0,-3-16 2,0 0-1,1 0 1,-1 0-1,1-1 1,0 1 0,-1 0-1,1 0 1,0-1-1,0 1 1,0 0-1,0-1 1,0 1-1,1-1 1,-1 1 0,0-1-1,1 0 1,-1 0-1,1 0 1,-1 1-1,1-1 1,-1 0-1,1-1 1,2 2 0,-2-2 3,1 1 0,0-1 0,0 0 0,0 0 0,0 0 0,0 0 0,0 0 0,0-1 0,0 1 0,0-1 0,-1 0 0,1 0 0,4-1 0,4-4 41,1 0 1,-1-1-1,0 0 0,-1-1 0,16-15 1,-8 5 172,-1-2 1,-1 0-1,-1-1 1,-1-1 0,20-40-1,-37 73-173,0 0 0,1-1 0,1 1 0,0 0 0,1 20 0,0-21-52,0-2-67,0-1 1,1 0-1,0 0 1,0 0-1,0 1 1,1-1-1,1 0 1,-1-1-1,5 9 1,-7-14 66,1 1 0,0-1 0,0 0 1,0 0-1,0 1 0,0-1 0,0 0 0,0 0 1,0 0-1,0 0 0,0 0 0,1 0 0,-1 0 0,0-1 1,1 1-1,-1 0 0,1-1 0,-1 1 0,3 0 1,-2-2 7,0 1 0,0 0 0,0 0 0,0-1 0,0 1 0,0-1 1,0 0-1,0 1 0,0-1 0,0 0 0,0 0 0,0-1 1,-1 1-1,1 0 0,-1 0 0,1-1 0,0 1 0,1-4 0,19-22-170</inkml:trace>
</inkml:ink>
</file>

<file path=ppt/ink/ink4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1.107"/>
    </inkml:context>
    <inkml:brush xml:id="br0">
      <inkml:brushProperty name="width" value="0.05" units="cm"/>
      <inkml:brushProperty name="height" value="0.05" units="cm"/>
    </inkml:brush>
  </inkml:definitions>
  <inkml:trace contextRef="#ctx0" brushRef="#br0">1 1 17532,'0'30'2365,"0"24"-1048,1-1-1,10 55 0,-11-107-1304,0 1 0,0 0 0,1 0 0,-1-1 0,1 1 0,-1 0 0,1-1 0,-1 1 0,1-1 0,0 1 0,0-1 0,0 1 0,0-1 0,0 1 0,0-1 0,0 0-1,0 0 1,1 1 0,-1-1 0,0 0 0,1 0 0,-1 0 0,3 0 0,-2 0 1,0-1 0,1 1 0,-1-1 0,0 0 0,1 0 0,-1 0 0,0-1 0,0 1 0,1-1 0,-1 1 0,0-1 0,0 0 0,0 1 0,1-1 0,1-2 0,9-5 35,1 0-1,-2-1 0,1-1 0,10-10 1,-19 16-35,34-31 86,-17 14-43,2 1 1,29-21 0,-51 40-57,0 0 0,1 1 0,-1-1 0,0 0 0,1 0 0,-1 0 0,1 1 0,-1-1-1,1 1 1,-1-1 0,1 1 0,-1 0 0,1-1 0,-1 1 0,1 0 0,-1 0 0,1 0 0,0 0 0,-1 1 0,3-1 0,-3 1-1,0 0 0,0 0 0,0 0 0,0 0 1,0 0-1,0 0 0,0 0 0,-1 0 0,1 1 0,0-1 1,-1 0-1,1 0 0,-1 0 0,0 1 0,1-1 0,-1 0 1,0 1-1,0-1 0,0 0 0,1 1 0,-1-1 0,-1 0 0,1 2 1,-5 93-3,5-95 5,0-1 0,0 0-1,0 0 1,0 0 0,0 1 0,0-1 0,0 0 0,0 0-1,0 1 1,0-1 0,0 0 0,0 0 0,0 0 0,0 1-1,0-1 1,0 0 0,0 0 0,0 1 0,0-1-1,0 0 1,0 0 0,0 0 0,0 1 0,0-1 0,0 0-1,1 0 1,-1 0 0,0 1 0,0-1 0,0 0 0,0 0-1,0 0 1,1 0 0,-1 1 0,0-1 0,0 0-1,0 0 1,1 0 0,-1 0 0,0 0 0,0 0 0,1 0-1,-1 0 1,0 0 0,0 1 0,0-1 0,1 0 0,-1 0-1,0 0 1,1 0 0,14-10 74,20-27 28,-30 32-88,13-16 30,-4 5 7,23-22 0,-34 35-50,1 0 0,-1 0 1,1 0-1,0 1 1,-1 0-1,1-1 0,0 1 1,0 1-1,1-1 1,-1 1-1,0-1 0,1 1 1,4 0-1,-8 1-4,0 0 0,0 0 0,0 0 0,0 0 1,0 1-1,0-1 0,0 0 0,0 1 0,0-1 0,0 1 0,0-1 0,0 1 0,0 0 0,0-1 1,0 1-1,0 0 0,-1-1 0,1 1 0,0 0 0,0 0 0,-1 0 0,1 0 0,-1 0 0,1 0 0,-1 0 1,1 0-1,-1 0 0,1 0 0,-1 0 0,0 0 0,0 0 0,0 0 0,1 2 0,0 5-8,-1 1-1,1-1 1,-2 12-1,1-12 3,-7 50-12,5-47-82,0 0-1,0 0 1,2 1 0,-1-1 0,2 12-1,-1-22 79,0-1-1,0 0 0,0 0 1,0 0-1,0 0 0,0 0 1,0 0-1,0 1 0,0-1 1,0 0-1,0 0 0,0 0 1,0 0-1,0 0 0,0 0 1,0 1-1,0-1 0,0 0 1,1 0-1,-1 0 0,0 0 1,0 0-1,0 0 0,0 0 1,0 0-1,0 0 0,0 0 1,0 1-1,1-1 0,-1 0 1,0 0-1,0 0 0,0 0 1,0 0-1,0 0 0,0 0 1,0 0-1,1 0 0,-1 0 0,0 0 1,0 0-1,0 0 0,0 0 1,0 0-1,0 0 0,1 0 1,-1 0-1,7-6-769,3-8-194,21-38-263,-10 17 399</inkml:trace>
</inkml:ink>
</file>

<file path=ppt/ink/ink4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1.528"/>
    </inkml:context>
    <inkml:brush xml:id="br0">
      <inkml:brushProperty name="width" value="0.05" units="cm"/>
      <inkml:brushProperty name="height" value="0.05" units="cm"/>
    </inkml:brush>
  </inkml:definitions>
  <inkml:trace contextRef="#ctx0" brushRef="#br0">194 72 16299,'-4'-1'328,"0"-1"-1,0 1 0,0 0 1,0 0-1,0 1 0,0-1 1,0 1-1,0 0 0,0 0 1,-1 0-1,1 1 0,0-1 1,0 1-1,0 0 0,-8 3 1,6-1-116,0 0 1,1 0 0,-1 1 0,1-1 0,-1 2-1,1-1 1,0 0 0,0 1 0,-5 7 0,3-3-136,0 1 0,0 1 1,1-1-1,0 1 0,1 0 0,0 1 1,1-1-1,0 1 0,0 0 0,-1 17 1,4-27-74,1 0 0,0 0 1,0 0-1,0-1 1,0 1-1,0 0 0,0 0 1,0 0-1,0-1 1,1 1-1,-1 0 0,1 0 1,-1-1-1,1 1 1,0 0-1,0-1 0,0 1 1,0-1-1,0 1 1,0-1-1,2 3 0,-1-3 1,1 1-1,-1-1 0,1 0 0,-1 0 0,1-1 0,-1 1 0,1 0 0,-1-1 0,1 1 0,-1-1 0,1 0 0,0 0 0,-1 0 0,1 0 0,3-1 0,128-21 76,6 0-22,-120 20-55,0 1 0,0 1 1,1 1-1,36 6 1,-46-4-94,-9-3 123,-1 1 0,1-1 1,-1 1-1,1-1 0,-1 0 0,1 0 0,-1 0 0,1 1 0,-1-2 1,1 1-1,2 0 0,-4-1-7,1 1-1,0-1 1,-1 0-1,1 1 1,-1-1 0,1 0-1,-1 0 1,1 0-1,-1 1 1,1-1 0,-1 0-1,0 0 1,1 0-1,-1 0 1,0 0 0,0 1-1,0-1 1,0 0-1,0 0 1,0 0 0,0 0-1,0 0 1,0-1 0,-17-231 1075,17 232-1152,0 1 0,0 0 0,1-1 1,-1 1-1,0 0 0,0-1 0,0 1 0,0 0 0,1 0 0,-1-1 0,0 1 0,0 0 1,0-1-1,1 1 0,-1 0 0,0 0 0,0 0 0,1-1 0,-1 1 0,0 0 0,1 0 1,-1 0-1,0 0 0,1 0 0,-1 0 0,0-1 0,1 1 0,-1 0 0,0 0 0,1 0 1,-1 0-1,0 0 0,1 0 0,-1 0 0,0 0 0,1 1 0,18 0-1241,-14-1 754,44-5-897,-20-1 508</inkml:trace>
</inkml:ink>
</file>

<file path=ppt/ink/ink4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1.946"/>
    </inkml:context>
    <inkml:brush xml:id="br0">
      <inkml:brushProperty name="width" value="0.05" units="cm"/>
      <inkml:brushProperty name="height" value="0.05" units="cm"/>
    </inkml:brush>
  </inkml:definitions>
  <inkml:trace contextRef="#ctx0" brushRef="#br0">78 0 16363,'-2'1'165,"1"-1"-1,0 1 0,-1 0 0,1 0 0,0-1 0,-1 1 0,1 0 0,0 0 1,0 0-1,0 0 0,0 0 0,0 1 0,0-1 0,0 0 0,0 0 0,-1 3 0,-9 25 539,8-21-31,-7 19-367,2-1-1,1 2 0,1-1 0,1 0 0,2 1 1,0 0-1,2 0 0,4 47 0,-2-71-268,-1 0 0,1 0 0,0 0 0,0 0 0,1 0-1,-1 0 1,1-1 0,0 1 0,0 0 0,0-1 0,4 6 0,-5-9-13,0 1 1,-1 0-1,1 0 1,0 0 0,0-1-1,0 1 1,0-1 0,0 1-1,0-1 1,1 1-1,-1-1 1,0 1 0,0-1-1,0 0 1,0 0 0,0 0-1,2 0 1,-1 0 8,0 0 1,0-1-1,0 1 1,0-1-1,0 1 0,0-1 1,0 0-1,0 0 1,-1 0-1,1 0 1,0 0-1,-1 0 0,3-3 1,31-29 598,-2-2-1,41-56 1,-9 11-416,-2 9-1973,-56 58 445,-7 12 1286,0 1 0,0 0 0,0 0 0,0-1-1,0 1 1,0 0 0,0-1 0,0 1-1,0 0 1,-1 0 0,1-1 0,0 1 0,0 0-1,0-1 1,0 1 0,0 0 0,0 0 0,-1-1-1,1 1 1,0 0 0,0 0 0,0 0-1,-1-1 1,1 1 0,0 0 0,0 0 0,0 0-1,-1 0 1,1-1 0,0 1 0,-1 0 0,1 0-1,0 0 1,0 0 0,-1 0 0,1 0-1,0 0 1,0 0 0,-1 0 0,1 0 0,0 0-1,-1 0 1,-14 0-842</inkml:trace>
</inkml:ink>
</file>

<file path=ppt/ink/ink4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2.411"/>
    </inkml:context>
    <inkml:brush xml:id="br0">
      <inkml:brushProperty name="width" value="0.05" units="cm"/>
      <inkml:brushProperty name="height" value="0.05" units="cm"/>
    </inkml:brush>
  </inkml:definitions>
  <inkml:trace contextRef="#ctx0" brushRef="#br0">0 1 14147,'3'41'1112,"3"-15"-1080,2-6 56,3-17 296,-1-13-16,6-13-256</inkml:trace>
</inkml:ink>
</file>

<file path=ppt/ink/ink4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2.804"/>
    </inkml:context>
    <inkml:brush xml:id="br0">
      <inkml:brushProperty name="width" value="0.05" units="cm"/>
      <inkml:brushProperty name="height" value="0.05" units="cm"/>
    </inkml:brush>
  </inkml:definitions>
  <inkml:trace contextRef="#ctx0" brushRef="#br0">16 367 15307,'2'0'207,"1"1"0,-1-1 1,0 0-1,1 0 0,-1 0 0,1 0 0,-1 0 0,1-1 0,-1 1 0,0-1 0,1 1 0,-1-1 0,0 0 0,0 0 0,1 0 1,-1 0-1,2-2 0,38-29 1626,-27 21-1111,-4 2-332,-8 8-313,0-1 0,0 0 0,0 0 0,-1 0-1,1 0 1,-1 0 0,1-1 0,-1 1 0,0-1 0,0 1-1,0-1 1,0 0 0,0 0 0,-1 0 0,1 0-1,1-6 1,-3 8-65,0 0-1,0 1 0,0-1 0,0 1 1,-1-1-1,1 0 0,0 1 0,0-1 1,-1 1-1,1-1 0,0 1 0,-1-1 1,1 1-1,-1-1 0,1 1 0,0-1 1,-1 1-1,1-1 0,-1 1 0,1-1 1,-1 1-1,1 0 0,-1 0 0,0-1 1,1 1-1,-1 0 0,1 0 0,-1-1 1,0 1-1,1 0 0,-1 0 0,0 0 1,1 0-1,-1 0 0,1 0 0,-1 0 1,0 0-1,1 0 0,-2 1 0,-26 3 138,20 0-145,1 0 1,-1 0-1,1 0 0,0 1 1,0 0-1,0 0 0,1 1 1,0 0-1,0 0 0,1 1 0,-1-1 1,1 1-1,-6 12 0,8-13-6,-1 0 0,1 0 1,0 0-1,1 0 0,0 1 0,0 0 0,0-1 0,1 1 0,0 0 0,0 0 0,0 0 0,1-1 0,0 1 0,1 0 0,0 0 0,0 0 0,2 8 0,-2-12 4,0-1 0,0 1 0,1-1 0,-1 1 0,0-1 0,1 0 0,0 1 0,0-1-1,-1 0 1,1 0 0,1 0 0,-1-1 0,0 1 0,0 0 0,1-1 0,2 2-1,0-1-4,0 0 0,0 0-1,0-1 1,0 0-1,0 0 1,0 0-1,0-1 1,8 1 0,-2-2-87,1 0 1,-1 0 0,0-2-1,0 1 1,0-1 0,0-1-1,17-7 1,-10 1-319,-1 0 0,0-1-1,-1-1 1,0-1 0,-1 0 0,23-27 0,69-101-2792,-53 65 2202,-27 40 733,71-88 1742,-109 138-908,0 1 0,2 0 0,0 0 0,0 1-1,-11 32 1,8-14-367,1 1 0,-7 42 0,13-52-98,2 0 0,0 0 0,2 0 0,1 0 1,1 0-1,1 0 0,8 38 0,-9-60-115,-1 0 0,1 0-1,0 0 1,0 0 0,0 0 0,1-1 0,-1 1-1,0 0 1,1-1 0,0 1 0,0-1 0,0 1-1,0-1 1,4 4 0,-5-6 0,-1 0 1,0 0-1,0 1 0,1-1 1,-1 0-1,0 0 0,0 0 1,1-1-1,-1 1 0,0 0 1,0 0-1,1 0 0,-1 0 1,0 0-1,0 0 0,1 0 1,-1 0-1,0 0 0,0-1 1,0 1-1,1 0 0,-1 0 1,0 0-1,0 0 0,0-1 1,1 1-1,-1 0 0,0 0 1,0 0-1,0-1 0,0 1 1,0 0-1,0 0 0,0-1 1,0 1-1,1 0 0,-1 0 1,0-1-1,0 1 0,0 0 1,0 0-1,0-1 1,0 1-1,0 0 0,0 0 1,0-1-1,-1 1 0,1 0 1,0 0-1,0-1 0,0 1 1,0 0-1,-3-18-364,-7-11 62,-2 1 1,-1 0-1,-24-39 0,-5-11 877,37 70-391,-12-30 514,16 36-600,0 0 0,1 0 0,-1 0 0,1 0 0,-1-1 0,1 1 0,0 0 0,-1 0 0,1 0 0,0 0 0,1-1 0,-1 1 0,0 0-1,2-4 1,-2 5-47,1 0 0,0 0-1,0 0 1,1 1-1,-1-1 1,0 0-1,0 1 1,0-1-1,0 1 1,1-1-1,-1 1 1,0-1-1,1 1 1,-1 0-1,0-1 1,1 1-1,-1 0 1,0 0 0,2 0-1,35 1-145,-24 0 88,72 0-127,-33 1-35</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5.094"/>
    </inkml:context>
    <inkml:brush xml:id="br0">
      <inkml:brushProperty name="width" value="0.05" units="cm"/>
      <inkml:brushProperty name="height" value="0.05" units="cm"/>
    </inkml:brush>
  </inkml:definitions>
  <inkml:trace contextRef="#ctx0" brushRef="#br0">334 420 13531,'-50'22'2155,"-82"47"1,118-60-1809,1 0 0,0 0 0,1 1-1,0 1 1,0 0 0,1 0 0,1 1 0,0 1 0,1 0 0,-13 23 0,20-32-251,0 0-1,0 1 1,0 0-1,1-1 1,-1 1 0,1 0-1,0 0 1,1 0-1,-1 0 1,1-1 0,0 1-1,0 0 1,1 0-1,0 0 1,-1 0 0,1 0-1,1-1 1,-1 1-1,5 9 1,-3-10-57,-1 0-1,1 1 1,1-1-1,-1-1 1,1 1-1,-1 0 1,1-1-1,0 0 1,1 1 0,-1-2-1,0 1 1,1 0-1,-1-1 1,1 0-1,0 0 1,0 0-1,0-1 1,8 2 0,-1-1-25,-1-1 0,0 0 0,1-1 0,-1 0 0,1-1 0,-1 0 0,1 0 0,20-7 0,-16 3 0,0-1 1,0-1-1,0 0 1,-1-2-1,18-12 1,0-4 39,-1-2 1,-1-1 0,-2-1 0,29-37-1,-31 33 28,-2-1-1,-2-1 0,-1-1 0,-1-1 0,-3-1 1,-1-1-1,-1 0 0,16-67 0,-29 92-64,-1 0 0,0 0 0,-1 0 0,0 0 0,-1 0 0,-3-24 0,2 35-18,1-1 0,-1 1 0,0-1 0,0 1 0,-1 0 0,1 0 0,-1 0 0,1 0 0,-1 0 0,0 0 0,0 0 0,0 0 0,-1 1 0,-2-3 0,3 3-3,-1 0 0,1 1 0,-1 0 0,0-1 1,0 1-1,0 0 0,1 1 0,-1-1 1,0 0-1,0 1 0,0 0 0,0-1 1,0 1-1,0 0 0,0 1 0,0-1 0,0 0 1,0 1-1,-3 1 0,-5 1-6,1 1 0,0 0 0,0 0 1,0 1-1,1 1 0,0 0 0,0 0 0,0 0 0,-12 13 0,-5 8 11,-34 42 0,57-65 1,-7 7 11,0 0-1,1 1 1,1 0-1,0 1 1,1 0-1,0 0 1,1 1-1,-8 23 0,14-35-16,-1 0 0,1 0 0,-1 0 0,1-1 0,0 1 0,-1 0 0,1 0 0,0 0 0,1 0-1,-1 0 1,0 0 0,0 0 0,1 0 0,-1 0 0,1 0 0,0 0 0,-1-1 0,1 1 0,0 0 0,0 0-1,0-1 1,0 1 0,0-1 0,1 1 0,-1-1 0,0 1 0,1-1 0,-1 0 0,1 1 0,0-1-1,-1 0 1,1 0 0,0 0 0,-1-1 0,1 1 0,0 0 0,0-1 0,0 1 0,0-1 0,3 1-1,23 4-252,36 3-1,-43-6 89,0 0 0,0 2 0,36 10 0,-51-12 143,1 1 0,-1 0 0,0 0 0,0 0-1,-1 1 1,1 0 0,-1 0 0,0 0 0,0 1 0,0 0 0,0 0 0,-1 0 0,0 0 0,0 1 0,0 0 0,2 6-1,-1 0 41,-1 0 0,0 0 0,-1 0 0,-1 0 0,0 1 0,0-1 0,-2 1 0,1-1-1,-1 1 1,-1-1 0,0 1 0,-1-1 0,-1 0 0,0 1 0,0-1 0,-1 0 0,-1-1 0,-11 22-1,-4-7 124,19-25-133,0 0 1,0 0-1,0 0 1,0 0-1,-1 0 1,1 0-1,0 0 1,-1 0 0,1-1-1,0 1 1,-1-1-1,1 1 1,-1-1-1,1 1 1,-1-1-1,-2 0 1,3 0-4,-1 0 0,1-1 0,0 1 0,-1-1 0,1 0 0,0 1 0,-1-1 0,1 0 0,0 0 0,0 0 0,0 0 0,-2-1 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08.296"/>
    </inkml:context>
    <inkml:brush xml:id="br0">
      <inkml:brushProperty name="width" value="0.05" units="cm"/>
      <inkml:brushProperty name="height" value="0.05" units="cm"/>
    </inkml:brush>
  </inkml:definitions>
  <inkml:trace contextRef="#ctx0" brushRef="#br0">1 1342 15963,'0'-3'97,"2"0"-1,-1-1 1,0 1-1,1 0 0,-1 0 1,1 0-1,0 0 1,0 0-1,0 0 1,0 1-1,1-1 0,-1 1 1,1-1-1,5-3 1,-1 0 42,49-43 376,78-51 0,-80 62-351,394-242 834,23 33-443,-399 210-500,89-44 7,181-96 41,-234 115-594,105-79 0,-212 141 481,9-8-227,0 1 0,0-1 0,-1-1 1,13-14-1,-21 23 227,-1 0-1,0-1 1,1 1 0,-1 0 0,0 0-1,0-1 1,0 1 0,1 0 0,-1-1-1,0 1 1,0-1 0,0 1 0,0 0-1,1-1 1,-1 1 0,0 0 0,0-1-1,0 1 1,0-1 0,0 1 0,0 0-1,0-1 1,0 1 0,0-1 0,0 1-1,-1 0 1,1-1 0,0 1 0,0-1-1,0 1 1,0 0 0,-1-1 0,1 1-1,0 0 1,0-1 0,0 1-1,-1 0 1,1 0 0,-1-1 0,-17-4-292,-25 2-130</inkml:trace>
</inkml:ink>
</file>

<file path=ppt/ink/ink4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4.109"/>
    </inkml:context>
    <inkml:brush xml:id="br0">
      <inkml:brushProperty name="width" value="0.05" units="cm"/>
      <inkml:brushProperty name="height" value="0.05" units="cm"/>
    </inkml:brush>
  </inkml:definitions>
  <inkml:trace contextRef="#ctx0" brushRef="#br0">61 82 13419,'-16'5'1219,"-21"6"352,29-6-243,17-2 875,23-3-1504,0-1-1,51-8 0,-17 1-284,806-65 1482,6 71-1820,-850 4-76,15 0 3,0 2 1,76 17 0,-119-21-4,0 0 1,0 0-1,0 0 1,0 0-1,0 0 1,0 0 0,0 0-1,0 0 1,0 0-1,0 0 1,0 0-1,0 0 1,0 0-1,0 0 1,0 0-1,0 0 1,0 0-1,0 0 1,0 0-1,0 0 1,0 0-1,0 1 1,0-1 0,0 0-1,0 0 1,0 0-1,0 0 1,0 0-1,0 0 1,0 0-1,0 0 1,0 0-1,0 0 1,0 0-1,0 0 1,0 0-1,0 0 1,0 0-1,0 0 1,0 0 0,0 0-1,0 0 1,0 0-1,0 0 1,0 0-1,0 0 1,1 0-1,-1 0 1,0 0-1,0 0 1,0 0-1,0 0 1,-8 2 3,-11-1-116,8-3-133,0-1-1,0 0 1,0 0 0,0-2 0,1 1 0,-13-8-1,1-1-96</inkml:trace>
</inkml:ink>
</file>

<file path=ppt/ink/ink4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5.402"/>
    </inkml:context>
    <inkml:brush xml:id="br0">
      <inkml:brushProperty name="width" value="0.05" units="cm"/>
      <inkml:brushProperty name="height" value="0.05" units="cm"/>
    </inkml:brush>
  </inkml:definitions>
  <inkml:trace contextRef="#ctx0" brushRef="#br0">16 71 15459,'-1'0'93,"0"0"0,0-1 0,1 1 0,-1 0 0,0 0 0,0-1-1,1 1 1,-1 0 0,0-1 0,1 1 0,-1-1 0,1 1 0,-1-1 0,0 1 0,1-1-1,-1 1 1,1-1 0,-1 0 0,1 1 0,0-1 0,-1 0 0,1 1 0,0-1-1,-1 0 1,1 1 0,0-1 0,0 0 0,-1 0 0,2-1-1,-1 1 0,1 1 0,-1-1 0,1 0 0,0 0 1,-1 0-1,1 0 0,0 0 0,0 0 0,0 1 0,-1-1 0,1 0 0,0 1 1,0-1-1,0 1 0,2-2 0,8-3 377,0 1-1,18-5 1,-27 8-387,17-5 152,0 2-1,0 0 1,0 1-1,27-1 1,-42 4-217,1 0-1,0 0 1,0 1 0,0 0-1,0 0 1,0 0 0,-1 0-1,1 1 1,8 4 0,-10-4-9,-1-1 0,1 1 0,-1 0 0,0 0 0,0 0 0,0 0 0,0 1 0,0-1 1,0 1-1,-1-1 0,1 1 0,-1-1 0,0 1 0,0 0 0,0 0 0,0-1 0,1 7 1,-1 0-2,0 0 0,0 0 0,-1 0 1,-1 0-1,0-1 0,0 1 0,0 0 1,-1 0-1,-6 14 0,-4 10 1,-19 35-1,22-49-2,-16 28-4,13-25-3,1 0 0,-12 35 1,23-55 2,-1-1 1,1 0 0,-1 0 0,1 0 0,0 1 0,0-1 0,-1 0 0,1 1 0,0-1 0,0 0 0,0 0-1,0 1 1,1-1 0,-1 0 0,0 0 0,0 1 0,1-1 0,-1 0 0,1 2 0,0-3 1,0 1 1,-1-1 0,1 0 0,-1 1-1,1-1 1,0 0 0,-1 1 0,1-1-1,0 0 1,0 0 0,-1 0-1,1 1 1,0-1 0,0 0 0,-1 0-1,1 0 1,0 0 0,0 0 0,-1-1-1,1 1 1,0 0 0,-1 0-1,2-1 1,5-1 28,0-1 0,0 0 0,0-1-1,12-7 1,9-10 121,0-1 0,-1-1 0,-1-1 0,-1-1 0,-2-1-1,0-2 1,27-44 0,-50 72-149,0 0 0,0 0-1,0-1 1,0 1 0,0 0 0,0 0-1,0 0 1,0-1 0,1 1-1,-1 0 1,0 0 0,0 0 0,0 0-1,0 0 1,0-1 0,0 1-1,0 0 1,1 0 0,-1 0 0,0 0-1,0 0 1,0-1 0,0 1-1,0 0 1,1 0 0,-1 0 0,0 0-1,0 0 1,0 0 0,1 0 0,-1 0-1,0 0 1,0 0 0,0 0-1,0 0 1,1 0 0,-1 0 0,0 0-1,0 0 1,0 0 0,1 0-1,-1 0 1,0 0 0,3 11 60,-3 28-71,0-23 16,0 0-22,1-1 1,0 1 0,1 0 0,9 28 0,-10-41 17,0 1 1,1-1-1,-1 0 1,1 1 0,0-1-1,0 0 1,0 0-1,0 0 1,0-1-1,1 1 1,5 4 0,-6-6 9,0 1 1,0-1 0,1 0 0,-1 0 0,0 0 0,1-1 0,-1 1 0,1-1 0,-1 1 0,1-1 0,-1 0-1,1 0 1,-1 0 0,0 0 0,1 0 0,-1 0 0,1-1 0,-1 1 0,4-2 0,1-1 53,0 0 0,0-1 0,0 1 0,0-1-1,-1-1 1,0 1 0,0-1 0,0 0 0,0 0 0,-1-1 0,0 0 0,6-7 0,-3 1 84,0 0 0,0-1 0,-2 0 1,1 0-1,6-21 0,-3-9 184,-9 42-327,-1 0 1,0-1-1,0 1 1,1 0-1,-1-1 0,0 1 1,0 0-1,0-1 0,0 1 1,0 0-1,-1-1 0,1 1 1,0 0-1,-1-1 0,1 1 1,-1 0-1,1 0 0,-1-1 1,0 1-1,1 0 0,-1 0 1,0 0-1,0 0 0,0 0 1,0 0-1,1 0 0,-4-1 1,3 2-9,0-1 0,-1 1 0,1 1 0,-1-1 0,1 0 1,0 0-1,-1 0 0,1 1 0,-1-1 0,1 1 0,0-1 1,0 1-1,-1-1 0,1 1 0,0 0 0,0 0 0,0-1 1,-1 1-1,1 0 0,0 0 0,0 0 0,0 0 0,1 1 1,-1-1-1,0 0 0,0 0 0,0 2 0,-1-1-8,1 0 0,0 0 0,0 0 0,0 0 0,0 0 0,0 0 0,1 0-1,-1 1 1,1-1 0,-1 0 0,1 0 0,0 0 0,-1 1 0,1-1 0,1 0-1,-1 0 1,1 4 0,-1-5 4,1 0-1,-1 0 1,1-1-1,0 1 1,0 0 0,-1 0-1,1-1 1,0 1-1,0-1 1,0 1 0,0 0-1,0-1 1,0 0-1,0 1 1,0-1 0,0 0-1,0 1 1,0-1-1,0 0 1,0 0-1,0 0 1,0 0 0,0 0-1,0 0 1,0 0-1,0 0 1,0 0 0,0-1-1,0 1 1,0 0-1,0-1 1,0 1-1,0 0 1,0-1 0,1 0-1,35-20-22,-10 1 21,0-1 0,-2-2 0,-1 0 0,37-46 0,-76 104-299,3-2 218,3-16 6,1-3-112,1 0-1,0 1 1,1 0 0,1 0 0,0 0 0,-3 21-1,8-34 112,0-1-1,0 0 0,0 0 0,0 0 1,0 0-1,0 0 0,0 1 0,0-1 1,0 0-1,1 0 0,-1 0 0,0 0 1,1 0-1,-1 0 0,1 0 1,0 0-1,-1 0 0,1 0 0,-1 0 1,1 0-1,0 0 0,1 1 0,0-1-32,0 0 1,-1-1-1,1 1 0,0 0 0,0-1 1,0 1-1,0-1 0,0 1 0,0-1 0,0 0 1,0 0-1,2 0 0,14 0-644</inkml:trace>
</inkml:ink>
</file>

<file path=ppt/ink/ink4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6.126"/>
    </inkml:context>
    <inkml:brush xml:id="br0">
      <inkml:brushProperty name="width" value="0.05" units="cm"/>
      <inkml:brushProperty name="height" value="0.05" units="cm"/>
    </inkml:brush>
  </inkml:definitions>
  <inkml:trace contextRef="#ctx0" brushRef="#br0">126 1 17940,'-20'43'2546,"-16"49"0,18-36-2234,3 0 1,3 1-1,-11 110 0,22-119-250,2-40-21,1-10-6,2-12 1,10-132 121,0 7-134,-14 136-32,0 0 1,1 0-1,-1-1 0,1 1 1,0 0-1,0 0 1,0 0-1,1 0 1,2-4-1,-4 7 6,0-1 0,1 1 0,-1 0 0,0-1 0,1 1 0,-1 0 0,1 0 0,-1-1 0,0 1 1,1 0-1,-1 0 0,1 0 0,-1-1 0,1 1 0,-1 0 0,1 0 0,-1 0 0,1 0 0,-1 0 0,1 0 0,-1 0 0,2 0 0,15 10-65,-12-5 66,1 0 1,0 0-1,1 0 0,-1-1 0,1 0 0,0-1 1,0 1-1,0-1 0,0-1 0,1 1 0,-1-1 0,1 0 1,-1-1-1,1 0 0,0 0 0,0-1 0,-1 0 1,1 0-1,0 0 0,-1-1 0,1-1 0,0 1 1,-1-1-1,10-4 0,-3 1 48,-1-1 1,0-1-1,0 0 1,0-1-1,17-14 1,-23 17 3,0-1 0,-1 0 1,0 0-1,0-1 1,0 0-1,-1 0 1,0 0-1,0-1 1,-1 1-1,5-13 0,-8 18-35,0 1-1,-1-1 0,1 0 1,-1 0-1,0 1 0,1-1 1,-1 0-1,0 0 0,0 1 1,0-1-1,0 0 0,0 0 1,-1 1-1,1-1 0,0 0 1,-1 0-1,1 1 0,-1-1 1,0 0-1,0 1 0,0-1 1,1 1-1,-4-3 0,3 2-4,-1 1 0,1 0 0,-1 0 0,0 0-1,0 0 1,1 0 0,-1 0 0,0 1-1,0-1 1,0 1 0,0-1 0,0 1-1,0 0 1,0-1 0,0 1 0,0 0-1,0 1 1,0-1 0,0 0 0,0 0-1,-2 2 1,-6 0-2,1 2-1,0-1 0,0 1 1,0 1-1,0-1 1,1 2-1,-1-1 0,2 1 1,-1 0-1,1 1 1,-12 12-1,10-9-15,0 1 0,1 0 0,0 1 0,1 0-1,0 0 1,1 0 0,-8 24 0,12-30 4,0 1 0,1-1 0,0 0 0,0 1-1,0-1 1,1 1 0,0 7 0,0-12 2,0 0 1,1 0-1,-1 0 1,1 0-1,-1 0 1,1 0-1,0 0 1,0 0-1,0 0 0,0 0 1,0 0-1,0-1 1,0 1-1,0-1 1,1 1-1,-1-1 1,1 1-1,-1-1 1,1 0-1,0 1 1,-1-1-1,1 0 0,0 0 1,0 0-1,4 1 1,5 0-4,0 0-1,0 0 1,0-1 0,0-1-1,0 1 1,14-3 0,-9 1-11,0 1 1,24 2-1,-36-1 1,1-1-1,-1 1 1,1 1-1,-1-1 1,0 1-1,0 0 1,1-1-1,-1 2 1,0-1-1,0 0 1,-1 1-1,8 6 0,-9-6-46,0-1 1,0 1-1,0 0 0,0 0 0,-1 0 0,1 0 0,-1 0 0,0 0 0,0 0 0,0 0 0,0 1 0,0-1 0,-1 0 0,1 1 0,-1-1 0,0 1 0,0-1 0,0 0 0,-1 1 0,1-1 0,-1 0 0,0 1 0,0-1 0,0 0 0,-2 5 0,2-6-21,0 0 0,0 1-1,0-1 1,-1 0-1,1 0 1,-1 0-1,1 0 1,-1-1 0,1 1-1,-1 0 1,0-1-1,0 1 1,0-1-1,0 0 1,0 1 0,0-1-1,0 0 1,-1 0-1,1 0 1,0-1-1,-1 1 1,1 0 0,0-1-1,-1 0 1,1 1-1,-1-1 1,1 0 0,0 0-1,-1-1 1,1 1-1,-1 0 1,1-1-1,0 1 1,-1-1 0,-2-1-1,-31-18-571,-1-10-137</inkml:trace>
</inkml:ink>
</file>

<file path=ppt/ink/ink4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26.561"/>
    </inkml:context>
    <inkml:brush xml:id="br0">
      <inkml:brushProperty name="width" value="0.05" units="cm"/>
      <inkml:brushProperty name="height" value="0.05" units="cm"/>
    </inkml:brush>
  </inkml:definitions>
  <inkml:trace contextRef="#ctx0" brushRef="#br0">1 8 15811,'1'-8'1529,"7"8"-1105,-2 4-336,3-3 1200,3 8-624,1-1-504</inkml:trace>
</inkml:ink>
</file>

<file path=ppt/ink/ink4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41.162"/>
    </inkml:context>
    <inkml:brush xml:id="br0">
      <inkml:brushProperty name="width" value="0.05" units="cm"/>
      <inkml:brushProperty name="height" value="0.05" units="cm"/>
    </inkml:brush>
  </inkml:definitions>
  <inkml:trace contextRef="#ctx0" brushRef="#br0">2265 359 12571,'1'-1'197,"-1"0"0,0 0 0,1 0 0,-1 0 0,0 0 1,0-1-1,0 1 0,0 0 0,0 0 0,0 0 0,0 0 1,0 0-1,-1 0 0,1 0 0,0-1 0,-1 1 0,1 0 1,0 0-1,-1 0 0,0 0 0,1 0 0,-1 0 0,1 1 1,-1-1-1,0 0 0,0 0 0,0 0 0,0 0 0,-32-30 1569,23 23-1518,-3-3-211,0 1 0,-1 0 0,0 1 0,-1 0 0,0 2 0,0-1 0,-1 2 0,0 0 1,-27-6-1,-8 2-119,-94-5 1,121 13 105,-37-6 15,1-3 0,0-3 0,-90-32 0,83 23-20,-2 3 0,-83-12 0,66 21-40,0 3 0,-131 7 0,172 4 9,1 2 0,0 2 1,1 2-1,0 2 0,0 2 0,-72 32 1,76-27 0,0 3 0,1 1 0,2 1 0,-51 43 0,72-53 11,1 2-1,0-1 1,0 2-1,2-1 1,0 2-1,1 0 1,0 0 0,2 1-1,0 0 1,1 1-1,-11 36 1,3 18 7,3 2 0,4-1 0,-1 136 0,10-185-14,2-1-1,0 1 1,1 0 0,2 0 0,11 37-1,-12-51 6,1 0-1,0 0 1,0-1-1,1 1 0,0-1 1,1-1-1,0 1 0,1-1 1,0 0-1,0-1 1,1 0-1,0 0 0,18 11 1,-8-9 18,0-1-1,1 0 1,1-1 0,-1-2 0,1 0 0,0-1-1,0-1 1,1 0 0,35-1 0,21-3 99,100-12-1,-153 9-96,495-72 338,-398 47-311,-2-5 1,142-59-1,34-38 9,-15-27 32,-268 149-65,-1 0 0,1-1 0,-2-1 0,0 1-1,11-14 1,-19 21-11,-1-1-1,0 0 1,0 1 0,-1-1 0,1 0-1,0 0 1,-1-1 0,0 1-1,0 0 1,0 0 0,0-1-1,0 1 1,-1 0 0,1-1-1,-1 1 1,0-1 0,0 1-1,0 0 1,-1-1 0,1 1-1,-1-1 1,0 1 0,0 0-1,0 0 1,0-1 0,0 1-1,-1 0 1,-2-4 0,-18-25 117,-44-52 0,23 32-73,-7-14-35,22 27-149,-1 2-1,-55-54 1,79 87 30,0 0 0,0 0 0,0 0 1,0 1-1,0 0 0,-1 0 0,0 0 0,0 1 1,1-1-1,-1 1 0,-1 1 0,1-1 0,0 1 1,0 0-1,0 1 0,-1-1 0,1 1 0,0 0 1,-1 1-1,1 0 0,0 0 0,0 0 0,0 1 1,0-1-1,0 2 0,0-1 0,0 1 1,-9 5-1,-20 14-471</inkml:trace>
</inkml:ink>
</file>

<file path=ppt/ink/ink4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49.422"/>
    </inkml:context>
    <inkml:brush xml:id="br0">
      <inkml:brushProperty name="width" value="0.05" units="cm"/>
      <inkml:brushProperty name="height" value="0.05" units="cm"/>
    </inkml:brush>
  </inkml:definitions>
  <inkml:trace contextRef="#ctx0" brushRef="#br0">1 7 15539,'3'-2'135,"0"1"0,0 0 0,0 1 0,0-1 0,1 1 0,-1-1 0,0 1 0,1 0 0,-1 0 0,0 0 0,0 1 0,1-1 0,-1 1 0,0 0 0,0 0 0,0 0 0,0 0 0,0 0 0,0 1 1,0-1-1,0 1 0,0 0 0,3 3 0,3 4 131,0 0 0,0 1 0,-1 0 0,12 20 0,-2-4-89,30 41-13,2-3 1,95 95-1,-141-156-324,0 0-1,0 0 1,0 0-1,0 0 0,8 4 1,-11-7 136,-1 0 0,0 0 0,0 1 1,1-1-1,-1 0 0,0 0 1,0 0-1,1 0 0,-1 0 1,0 0-1,0 0 0,1 0 0,-1 0 1,0 0-1,0 0 0,1 0 1,-1 0-1,0 0 0,0 0 0,1 0 1,-1 0-1,0-1 0,0 1 1,1 0-1,-1 0 0,0 0 0,0 0 1,0 0-1,1-1 0,-1 1 1,0 0-1,0 0 0,0 0 0,0 0 1,1-1-1,-1 1 0,0 0 1,0-1-1,0 0-15,0-1-1,0 0 1,0 1 0,0-1 0,0 0-1,0 1 1,-1-1 0,1 0-1,0 1 1,-2-4 0,-8-18-433</inkml:trace>
</inkml:ink>
</file>

<file path=ppt/ink/ink4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49.886"/>
    </inkml:context>
    <inkml:brush xml:id="br0">
      <inkml:brushProperty name="width" value="0.05" units="cm"/>
      <inkml:brushProperty name="height" value="0.05" units="cm"/>
    </inkml:brush>
  </inkml:definitions>
  <inkml:trace contextRef="#ctx0" brushRef="#br0">41 452 15571,'-4'1'307,"0"1"0,0 0-1,-1 0 1,1 0-1,1 0 1,-6 4 0,8-5-266,0 0 0,1-1 0,-1 1 0,1 0 0,-1-1 0,1 1 0,-1 0 0,1 0 0,-1-1 0,1 1 0,0 0 0,-1 0 0,1 0 0,0-1 0,0 1 0,0 0 0,-1 0 0,1 0 0,0 0 0,0 0 0,0-1 0,1 1 0,-1 0 0,0 0 0,0 0 0,0 0 0,1 0 0,-1-1 0,0 1 0,1 0 0,-1 0 0,0 0-1,1-1 1,-1 1 0,1 0 0,0-1 0,-1 1 0,1 0 0,1 0 0,6 7 160,2 0 0,-1 0-1,1-1 1,0 0 0,1-1-1,-1 0 1,1-1-1,0 0 1,1-1 0,-1 0-1,1-1 1,0 0-1,21 2 1,-27-5-125,-1 0 0,0 0 0,1 0 1,-1 0-1,0-1 0,0 0 0,1 0 0,-1-1 0,0 1 0,0-1 0,0 0 1,-1-1-1,1 1 0,0-1 0,-1 0 0,0 0 0,1 0 0,-1-1 0,5-5 0,-3 2 8,-1-1 0,1 0-1,-1 0 1,-1-1-1,1 1 1,-2-1 0,1 0-1,-1 0 1,0-1-1,1-9 1,1-9-37,-2 0 1,0-1-1,-2 1 0,-1 0 0,-1 0 1,-2-1-1,-1 1 0,-1 0 1,-1 1-1,-1-1 0,-2 1 0,-21-45 1,13 49-118,10 18-78,6 13-228,3-2 187,0-1 0,1 1 0,0-1 1,0 0-1,0 0 0,0 0 0,1 0 0,0 0 0,0-1 0,8 8 0,2 0-120,1-1 0,20 13-1,12 1-239,6-7-113</inkml:trace>
</inkml:ink>
</file>

<file path=ppt/ink/ink4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1.481"/>
    </inkml:context>
    <inkml:brush xml:id="br0">
      <inkml:brushProperty name="width" value="0.05" units="cm"/>
      <inkml:brushProperty name="height" value="0.05" units="cm"/>
    </inkml:brush>
  </inkml:definitions>
  <inkml:trace contextRef="#ctx0" brushRef="#br0">55 1 18100,'-1'1'118,"0"0"-1,0 0 1,1 0 0,-1 0 0,0 0 0,0 1-1,1-1 1,-1 0 0,0 0 0,1 1-1,-1-1 1,1 1 0,0-1 0,-1 0 0,1 1-1,0-1 1,0 2 0,-1 3 142,-13 51 294,3 0-1,3 1 1,-2 96-1,9-145-542,2 0 0,-1 0 0,1 0 0,0 0 1,1 0-1,3 10 0,-4-17-7,0 0 0,-1 0 0,1-1 1,0 1-1,0 0 0,0-1 0,0 1 1,0-1-1,0 0 0,1 1 0,-1-1 1,1 0-1,-1 0 0,0 1 0,1-1 1,0 0-1,-1-1 0,1 1 0,0 0 1,-1 0-1,1-1 0,0 1 0,0-1 1,0 1-1,-1-1 0,1 0 0,0 0 1,0 0-1,0 0 0,0 0 0,0 0 1,-1 0-1,1-1 0,0 1 0,0-1 1,2 0-1,31-10 88,-25 7-48,0 0 0,1 1 1,-1 1-1,20-3 0,-26 5-27,-1 0-1,0 0 0,0 0 0,1 1 1,-1-1-1,0 1 0,0 0 0,0 0 1,0 0-1,0 0 0,0 1 0,0-1 1,0 1-1,-1-1 0,1 1 0,0 0 1,-1 0-1,0 1 0,1-1 0,2 5 1,-1-3 19,-1 0 1,-1 0 0,1 0 0,-1 1 0,1-1-1,-1 1 1,0 0 0,-1 0 0,1 0-1,-1-1 1,0 1 0,-1 0 0,1 1 0,-1-1-1,0 0 1,0 7 0,-1-9 22,0 1 0,1-1 0,-1 1 0,-1-1 0,1 1 0,0-1 0,-1 0 1,0 0-1,0 1 0,0-1 0,0 0 0,0-1 0,-1 1 0,1 0 0,-1-1 0,0 1 0,0-1 0,0 0 0,0 0 0,0 0 1,0 0-1,0-1 0,-5 3 0,-5-1-29,0 1 0,0-2-1,0 1 1,-1-2 0,1 0 0,0 0 0,-1-2 0,1 1-1,0-2 1,0 0 0,0 0 0,-20-7 0,20 2-1388,19 4-499,27 2-1206,-25 1 2821,56-7-1720,-24-1 969</inkml:trace>
</inkml:ink>
</file>

<file path=ppt/ink/ink4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2.122"/>
    </inkml:context>
    <inkml:brush xml:id="br0">
      <inkml:brushProperty name="width" value="0.05" units="cm"/>
      <inkml:brushProperty name="height" value="0.05" units="cm"/>
    </inkml:brush>
  </inkml:definitions>
  <inkml:trace contextRef="#ctx0" brushRef="#br0">14 416 17452,'15'-25'3890,"-23"39"-2651,4-8-1135,1 0-1,1 1 1,-1-1 0,1 1 0,0 0-1,1-1 1,-1 1 0,1 0-1,1 0 1,-1 0 0,1 0 0,0 0-1,2 8 1,-2-14-95,1 0-1,-1 0 1,0 0 0,1 0-1,-1 0 1,1 0-1,0 0 1,-1 0 0,1-1-1,0 1 1,-1 0-1,1 0 1,0-1 0,0 1-1,0-1 1,0 1-1,0 0 1,0-1 0,-1 0-1,1 1 1,0-1 0,0 1-1,0-1 1,0 0-1,1 0 1,-1 0 0,0 0-1,0 0 1,0 0-1,0 0 1,0 0 0,0 0-1,0 0 1,0 0-1,0-1 1,0 1 0,0 0-1,2-1 1,3-2 56,0 1 0,0-1 0,0 0-1,10-8 1,1-1 79,0-2-1,-1 0 0,-1-1 0,0-1 1,-1 0-1,15-24 0,-26 41-115,-1 8-20,0 9-1,-2 3-4,2 53-16,-1-66 10,0 0 0,0 0 1,1-1-1,0 1 0,1 0 0,6 14 0,-8-20 3,0-1 0,0 1-1,0 0 1,0 0 0,0-1-1,1 1 1,-1-1 0,1 1-1,-1-1 1,1 0 0,-1 0-1,1 1 1,0-1-1,0 0 1,0 0 0,-1-1-1,1 1 1,0 0 0,0-1-1,2 1 1,0 0 0,-1-1 0,1 0 0,-1-1 0,1 1-1,-1 0 1,1-1 0,-1 0 0,0 0 0,1 0 0,5-3 0,3-2 1,0-1 0,-1-1 1,0 0-1,0 0 0,11-12 0,6-8 13,-2-1-1,-1-2 1,-1 0 0,32-56-1,-30 39 3,-3-1-1,33-95 1,-53 133-22,-1 6-2,0 0-1,0 0 1,-1 0 0,0-1 0,0 1 0,0-1-1,0 1 1,-1 0 0,-1-8 0,1 13 7,1 0 0,-1 0 0,0-1 0,0 1 0,0 0-1,0 0 1,0-1 0,0 1 0,0 0 0,0 0 0,0-1 0,-1 1 0,1 0 0,0 0 0,0-1 0,0 1 0,0 0 0,0 0 0,0 0 0,0-1-1,-1 1 1,1 0 0,0 0 0,0 0 0,0-1 0,0 1 0,-1 0 0,1 0 0,0 0 0,0 0 0,0 0 0,-1-1 0,1 1 0,0 0 0,0 0-1,-1 0 1,1 0 0,0 0 0,0 0 0,-1 0 0,1 0 0,0 0 0,0 0 0,-1 0 0,1 0 0,0 0 0,0 0 0,-1 0 0,1 0 0,0 0-1,0 0 1,-1 0 0,1 0 0,0 1 0,0-1 0,0 0 0,-1 0 0,1 0 0,0 0 0,0 1 0,-1-1 0,-11 15-39,-2 14 31,0 0-1,2 1 1,1 1-1,-12 60 0,15-61 61,3-1 0,0 1 0,-1 58 0,6-77-60,1 1 1,0-1 0,0 0-1,1 0 1,1 0 0,0 0-1,0 0 1,1-1 0,1 1-1,0-1 1,0 0 0,1 0-1,12 15 1,-17-22-83,10 9-76,-8-9-150,-5-8-399,-86-148-1303,7-2 3349,81 155-1313,-1-1 1,1 1 0,0 0 0,0 0-1,0 0 1,0 0 0,0 0 0,-1-1-1,1 1 1,0 0 0,0 0 0,0 0-1,0-1 1,0 1 0,0 0 0,0 0-1,0 0 1,0-1 0,0 1 0,0 0-1,0 0 1,0 0 0,0-1 0,0 1-1,0 0 1,0 0 0,0 0 0,0-1-1,0 1 1,0 0 0,0 0 0,0 0-1,1-1 1,-1 1 0,0 0 0,0 0-1,0 0 1,0 0 0,0-1 0,1 1-1,-1 0 1,0 0 0,0 0 0,0 0-1,0 0 1,1 0 0,-1 0 0,0-1-1,0 1 1,0 0 0,1 0 0,-1 0-1,0 0 1,0 0 0,0 0 0,1 0-1,-1 0 1,0 0 0,0 0 0,0 0-1,1 0 1,-1 0 0,0 0 0,0 0-1,0 1 1,1-1 0,-1 0 0,0 0-1,21 7 18,-13-4-94,-2-2 6,0 1 0,1-1 0,-1-1 0,0 1 0,1-1 1,-1 0-1,1 0 0,-1-1 0,0 0 0,1 0 0,-1-1 0,0 1 0,0-1 0,8-4 0,29-13-204</inkml:trace>
</inkml:ink>
</file>

<file path=ppt/ink/ink4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2.965"/>
    </inkml:context>
    <inkml:brush xml:id="br0">
      <inkml:brushProperty name="width" value="0.05" units="cm"/>
      <inkml:brushProperty name="height" value="0.05" units="cm"/>
    </inkml:brush>
  </inkml:definitions>
  <inkml:trace contextRef="#ctx0" brushRef="#br0">9 0 17348,'-5'20'2861,"5"-19"-2663,-2 8 190,1 0 0,1 0 0,0-1 0,0 1 0,0 0-1,1 0 1,1 0 0,0 0 0,4 12 0,-5-18-367,0 0-1,0 0 1,0 0 0,1 0-1,0-1 1,-1 1 0,1 0-1,0-1 1,0 0-1,0 1 1,0-1 0,1 0-1,-1 0 1,1 0 0,-1-1-1,1 1 1,0 0 0,-1-1-1,1 0 1,0 0 0,0 0-1,0 0 1,0 0-1,0 0 1,0-1 0,0 1-1,1-1 1,-1 0 0,5-1-1,7-1 19,-1-1 0,0 0-1,0-2 1,-1 1-1,1-2 1,-1 0 0,20-12-1,-16 8 31,2 1-1,34-12 1,-50 21-64,1-1-1,-1 1 1,0-1-1,1 1 1,-1 0 0,1 0-1,-1 1 1,0-1-1,1 1 1,-1 0-1,0 0 1,0 0 0,1 0-1,-1 0 1,0 0-1,0 1 1,0 0 0,0 0-1,-1 0 1,1 0-1,4 4 1,-4-3-7,-1-1 0,1 0 0,0 1 0,0-1 0,0-1 0,1 1 0,-1 0 0,0-1 0,1 1 0,-1-1 0,0 0 0,1 0 0,0 0 0,-1-1 0,1 1 0,0-1 0,-1 0 0,1 0 0,-1 0 0,5-1 0,1-2-5,-1 0 0,0-1 0,0 0 0,0 0 0,0 0 0,7-7 0,-9 7-6,0-1 0,0 1 0,1 1 0,0-1 0,-1 1 0,1 0 0,0 1 0,0 0 0,9-2 0,-15 4 9,1 0 0,-1 0 0,0 1 0,1-1 0,-1 0 0,0 1 0,1-1 0,-1 1 0,0-1 0,1 1 0,-1 0 0,0 0 0,0-1 0,0 1 0,0 0 0,0 0 0,1 0 0,-2 0 0,1 0 0,0 0 0,0 1 0,0-1 0,0 0 0,-1 0 0,1 1 0,-1-1 0,1 0 0,-1 1 0,1-1 0,-1 0 0,0 1 0,0-1 0,0 3 0,2 7-35,0 0 1,-2 1-1,0 11 0,0-16-6,1-2-37,-1-3-18,0 1 0,0-1 1,0 0-1,0 0 0,0 0 0,0 1 0,0-1 1,-1 0-1,1 0 0,-1 0 0,1 0 0,-1 0 0,0 0 1,0 0-1,-2 4 0,2-6 48,1 0 1,-1 0-1,1 0 1,0 0-1,-1-1 1,1 1-1,-1 0 1,1 0-1,-1 0 1,1 0-1,0-1 1,-1 1-1,1 0 1,0 0-1,-1-1 1,1 1-1,0 0 1,-1-1-1,1 1 1,0 0-1,-1-1 1,1 1-1,0 0 1,0-1-1,-1 1 1,1-1-1,0 1 1,0 0-1,0-1 1,0 1-1,0-1 1,0 0-1,-7-18-259,7 18 176,-8-24-584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08.704"/>
    </inkml:context>
    <inkml:brush xml:id="br0">
      <inkml:brushProperty name="width" value="0.05" units="cm"/>
      <inkml:brushProperty name="height" value="0.05" units="cm"/>
    </inkml:brush>
  </inkml:definitions>
  <inkml:trace contextRef="#ctx0" brushRef="#br0">768 0 13899,'-13'8'242,"2"0"1,-1 1-1,1 0 0,1 1 0,0 0 1,0 1-1,1 0 0,0 0 0,1 1 1,0 0-1,-6 15 0,-52 113 554,-5 12-317,-96 124 343,-17-10-79,106-156-465,65-92-248,0 1 1,2 0-1,0 1 0,-11 30 0,20-47-29,1-1 0,1 1 0,-1 0-1,0-1 1,1 1 0,-1 0 0,1 0 0,0 0 0,0 0-1,0-1 1,0 1 0,0 0 0,1 0 0,-1 0 0,1-1 0,0 1-1,0 0 1,2 4 0,-1-5-1,0 0 0,0 0 1,0 0-1,0-1 0,0 1 0,0-1 0,0 1 1,0-1-1,1 0 0,-1 0 0,1 0 0,-1 0 0,1 0 1,-1-1-1,1 1 0,-1-1 0,1 0 0,0 1 0,-1-1 1,1 0-1,4-1 0,8-1 5,-1 1 0,0-2 0,0 0 0,26-10 0,57-28 52,-46 18-4,382-140-711,-370 141 706,54-19-136</inkml:trace>
</inkml:ink>
</file>

<file path=ppt/ink/ink4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3.379"/>
    </inkml:context>
    <inkml:brush xml:id="br0">
      <inkml:brushProperty name="width" value="0.05" units="cm"/>
      <inkml:brushProperty name="height" value="0.05" units="cm"/>
    </inkml:brush>
  </inkml:definitions>
  <inkml:trace contextRef="#ctx0" brushRef="#br0">0 25 13619,'2'-17'1416,"2"9"-1032,4 10-184,4 2 777,4 4-929,0-1 224,4 1-296,3-3-88</inkml:trace>
</inkml:ink>
</file>

<file path=ppt/ink/ink4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3.829"/>
    </inkml:context>
    <inkml:brush xml:id="br0">
      <inkml:brushProperty name="width" value="0.05" units="cm"/>
      <inkml:brushProperty name="height" value="0.05" units="cm"/>
    </inkml:brush>
  </inkml:definitions>
  <inkml:trace contextRef="#ctx0" brushRef="#br0">63 0 18972,'-2'37'1575,"-2"-1"-1,-14 61 1,2-18-566,6-6-261,-3 118 1,14-184-637,1-7 109,1-12 76,-2-137 353,0-2-986,-1 150 314,0-1 1,0 0-1,0 1 1,1-1 0,-1 1-1,0-1 1,1 0-1,-1 1 1,1-1-1,-1 1 1,3-4 0,-3 5 16,0 0 0,0 0 0,1 0 0,-1 0 0,0 0 0,0 0 0,1 0 0,-1-1 0,0 1 0,1 0 0,-1 0 0,0 0 0,1 0 0,-1 0 0,0 1 0,0-1 0,1 0 0,-1 0 0,0 0 0,0 0 0,1 0 0,-1 0 0,0 0 0,1 0 0,-1 1 0,0-1 0,0 0 0,0 0 0,1 0 0,-1 1 0,0-1 0,0 0 0,0 0 0,1 1 0,-1-1 0,0 0 0,0 1 0,22 39-207,-14-25 172,-4-8 26,0 0 1,1 0-1,0-1 1,0 0-1,0 1 1,1-2-1,0 1 1,0-1-1,0 0 1,1 0-1,0 0 1,11 4-1,-12-6 15,0-1 0,0-1 0,0 1 0,0-1-1,0 0 1,1 0 0,-1-1 0,0 0 0,1 0 0,-1 0 0,0-1-1,0 0 1,1 0 0,-1-1 0,0 1 0,10-6 0,-5 2 10,0-1 0,0 0 1,0-1-1,-1 0 0,1-1 1,-2 0-1,1-1 1,-1 0-1,-1 0 0,0-1 1,12-19-1,-14 20 5,0 0 0,-1-1 0,0 1 0,-1-1 0,0-1 0,-1 1 0,0 0 0,0-1 0,-1 0 0,-1 0 0,1 1 0,-2-1 0,-1-22 0,1 31-13,0 0 0,0 0 0,-1 0 0,1 0 0,-1 0 0,1 0 1,-1 0-1,0 0 0,0 0 0,1 0 0,-2 0 0,1 0 0,0 1 0,0-1 1,0 0-1,-1 1 0,-2-3 0,3 3-2,0 1 1,-1-1-1,1 1 1,0-1-1,0 1 1,-1 0-1,1 0 0,0-1 1,0 1-1,-1 0 1,1 0-1,0 1 1,-1-1-1,1 0 0,0 0 1,0 0-1,-1 1 1,1-1-1,0 1 1,0-1-1,-2 2 0,-3 1 0,1 1 0,-1 0-1,1 0 1,0 0-1,0 1 1,0 0-1,1 0 1,0 0-1,-5 7 1,-1 5-9,1 0 0,1 0 0,0 1 0,1 0-1,1 1 1,1-1 0,1 1 0,0 0 0,1 0 0,1 0 0,2 36 0,0-52-1,0 1 1,0 0-1,1-1 1,-1 1-1,1-1 1,0 1 0,0-1-1,0 0 1,1 1-1,-1-1 1,1 0-1,0 0 1,0 0 0,0 0-1,0 0 1,0 0-1,1-1 1,-1 1-1,1-1 1,0 0-1,-1 1 1,1-1 0,0-1-1,1 1 1,-1 0-1,0-1 1,0 1-1,1-1 1,6 2 0,5-1-80,1-1 1,0 0 0,-1-2 0,1 1-1,26-6 1,25 1-297,-66 5 377,1 0 0,0 0 0,0 0 0,-1 1 0,1-1 0,0 1 0,-1-1 0,1 1 0,0 0 0,-1-1 0,1 1 0,-1 0 0,1 0 0,-1 0 0,0 0 1,1 1-1,-1-1 0,0 0 0,0 0 0,0 1 0,0-1 0,0 1 0,0-1 0,0 1 0,0-1 0,-1 1 0,1-1 0,0 1 0,-1 0 0,1 2 0,1 6-146,-1 0 0,0 1 0,-1-1 0,-1 13 1,1-4-1100,4-38-949,3 7 1413</inkml:trace>
</inkml:ink>
</file>

<file path=ppt/ink/ink4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4.217"/>
    </inkml:context>
    <inkml:brush xml:id="br0">
      <inkml:brushProperty name="width" value="0.05" units="cm"/>
      <inkml:brushProperty name="height" value="0.05" units="cm"/>
    </inkml:brush>
  </inkml:definitions>
  <inkml:trace contextRef="#ctx0" brushRef="#br0">1 130 13179,'27'3'3386,"-23"-2"-3039,-1-1 1,0 1-1,1-1 0,-1 1 0,0-1 0,1 0 0,-1 0 0,1-1 0,-1 1 0,0-1 1,0 0-1,1 1 0,-1-1 0,0-1 0,0 1 0,5-3 0,-1-1-14,-1 0 0,1-1 0,-2 0 0,1 0 0,-1 0 0,8-11 0,-11 15-281,-1-1 0,1 0 0,0 1 0,-1-1 0,0 0 1,1 0-1,-1 0 0,0 0 0,-1 0 0,1 0 0,0 0 0,-1 0 0,0 0 0,0 0 0,0-1 0,0 1 1,0 0-1,0 0 0,-2-6 0,1 9-46,1-1 0,0 0 0,-1 1 0,1-1 0,-1 1 0,1-1 0,-1 1 0,1-1-1,-1 1 1,0-1 0,1 1 0,-1-1 0,0 1 0,1 0 0,-1-1 0,0 1 0,1 0 0,-1 0 0,0 0 0,1-1 0,-1 1 0,0 0 0,0 0 0,1 0 0,-1 0 0,0 0 0,0 0 0,1 0 0,-1 1 0,0-1 0,0 0-1,1 0 1,-1 1 0,0-1 0,1 0 0,-1 1 0,0-1 0,1 0 0,-1 1 0,1-1 0,-1 1 0,1-1 0,-2 2 0,-2 1 5,0 0 0,0 1 1,0-1-1,1 1 0,-4 4 0,-2 5-2,2 0-1,-1 0 0,2 0 1,-1 1-1,2 0 1,-6 22-1,9-30-26,1-1 0,-1 1 0,2 0 0,-1 0 0,0-1 0,1 1 0,0 0 0,0 0 0,1 0 0,0-1 0,0 1 0,0 0 0,1 0 0,0-1 0,0 1 0,0-1 0,0 0 0,1 0 0,5 8 0,-4-9-33,0-1 0,0 0 0,0 0-1,0 0 1,0-1 0,1 0 0,-1 1 0,1-1 0,0-1 0,-1 1 0,1-1 0,0 0 0,0 0 0,0 0-1,6 0 1,21 1-169</inkml:trace>
</inkml:ink>
</file>

<file path=ppt/ink/ink4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4.673"/>
    </inkml:context>
    <inkml:brush xml:id="br0">
      <inkml:brushProperty name="width" value="0.05" units="cm"/>
      <inkml:brushProperty name="height" value="0.05" units="cm"/>
    </inkml:brush>
  </inkml:definitions>
  <inkml:trace contextRef="#ctx0" brushRef="#br0">2 45 16588,'4'-12'1431,"-3"9"-1105,0-1 0,1 1 0,-1-1 0,1 1 0,-1 0 0,1 0 0,4-6 0,-5 11-8,0 0 0,-1 0 0,1 0-1,0 1 1,-1-1 0,0 0 0,0 1 0,1 2 0,-14 307 2497,0-47-2348,16-219-362,-3-43-110,1 0 0,0 0 1,-1 0-1,1 0 0,0 0 0,1 0 1,-1 0-1,0 0 0,1-1 0,0 1 1,3 4-1,-5-7-34,1 1 1,-1-1-1,1 0 1,0 1-1,-1-1 1,1 0-1,-1 0 0,1 1 1,-1-1-1,1 0 1,0 0-1,-1 0 1,1 0-1,-1 0 1,1 0-1,0 0 1,-1 0-1,1 0 1,0 0-1,-1 0 0,1 0 1,-1 0-1,1 0 1,-1-1-1,1 1 1,0 0-1,-1-1 1,1 1-1,-1 0 1,1-1-1,-1 1 1,1 0-1,-1-1 1,1 1-1,-1-1 0,0 1 1,1-1-1,-1 1 1,0-1-1,1 0 1,15-26-726,-14 24 993,21-39-741,-10 22 86</inkml:trace>
</inkml:ink>
</file>

<file path=ppt/ink/ink4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5.385"/>
    </inkml:context>
    <inkml:brush xml:id="br0">
      <inkml:brushProperty name="width" value="0.05" units="cm"/>
      <inkml:brushProperty name="height" value="0.05" units="cm"/>
    </inkml:brush>
  </inkml:definitions>
  <inkml:trace contextRef="#ctx0" brushRef="#br0">228 197 17452,'-1'-1'111,"0"0"1,1 0 0,-1 0-1,0 0 1,0 0-1,1 0 1,-1 0 0,0 1-1,0-1 1,0 0-1,0 1 1,0-1 0,0 1-1,0-1 1,-1 1-1,1-1 1,0 1 0,0 0-1,0-1 1,0 1-1,-1 0 1,1 0 0,0 0-1,0 0 1,0 0-1,0 0 1,-1 0 0,1 0-1,0 1 1,0-1-1,0 0 1,0 1 0,-1-1-1,0 1 1,-5 2 316,0 1 0,0-1 0,-13 10 0,3-1-18,0 1-1,1 1 1,-22 23-1,31-29-359,0 0 0,0 1 0,1 0-1,1 0 1,-1 0 0,1 1 0,1 0-1,-7 17 1,11-25-41,-1-1-1,1 1 1,-1-1 0,1 1-1,0-1 1,-1 1-1,1-1 1,0 1 0,0 0-1,0-1 1,0 1 0,1-1-1,-1 1 1,0 0 0,1-1-1,-1 1 1,1-1-1,-1 1 1,1-1 0,-1 1-1,1-1 1,0 0 0,0 1-1,0-1 1,0 0-1,0 0 1,0 1 0,0-1-1,1 0 1,-1 0 0,0 0-1,1-1 1,-1 1 0,0 0-1,1 0 1,-1-1-1,1 1 1,-1-1 0,1 1-1,-1-1 1,3 1 0,2 0 20,1-1 0,-1 0 0,1 0 0,-1 0 1,0 0-1,1-1 0,-1 0 0,12-4 1,-1-1 20,-2-1 0,1 0 1,-1-1-1,0-1 0,0 0 1,-1-1-1,20-19 0,-18 14 17,0-1-1,-2 0 1,0-1-1,-1-1 1,16-27-1,-21 26 10,-22 43-79,12-20-11,-27 69-358,26-66 206,1 0-1,1 1 0,-1-1 0,1 0 0,1 1 1,-1 0-1,1-1 0,1 11 0,-1-17 97,0 0-1,0 0 0,1 0 0,-1 0 1,0 0-1,0 1 0,1-1 0,-1 0 0,0 0 1,1 0-1,-1 0 0,1 0 0,-1 0 1,1 0-1,0 0 0,-1-1 0,1 1 1,0 0-1,0 0 0,0 0 0,-1-1 1,1 1-1,0 0 0,0-1 0,0 1 1,0-1-1,0 1 0,0-1 0,0 0 1,0 1-1,0-1 0,1 0 0,-1 0 1,0 1-1,0-1 0,0 0 0,0 0 1,0 0-1,0-1 0,1 1 0,-1 0 1,0 0-1,0-1 0,0 1 0,0 0 1,0-1-1,1 0 0,4-2-324,0 0 0,0 0-1,0-1 1,-1 1 0,1-1 0,8-10 0,-1 1-1,-1-2 1,-1 1 0,-1-2 0,0 1 0,0-2-1,11-29 1,32-110 1774,-45 129-725,-6 21-449,-1 1 72,1 0 1,-1 1-1,0-1 1,0 0-1,0 0 1,-1-7-1,-12 33 1704,-2 9-1643,2 0-1,2 1 1,1 1 0,1 0 0,-7 56 0,15-85-332,-1-1 1,1 0-1,0 0 0,0 0 1,0 0-1,0 0 1,0 0-1,0 0 1,1 0-1,-1 0 0,1 0 1,0 0-1,-1 0 1,1 0-1,0 0 0,0 0 1,0 0-1,0 0 1,0-1-1,1 1 0,-1 0 1,1-1-1,-1 1 1,1-1-1,-1 0 1,1 1-1,0-1 0,-1 0 1,1 0-1,0 0 1,0 0-1,0 0 0,0-1 1,0 1-1,0 0 1,0-1-1,0 0 1,0 1-1,0-1 0,1 0 1,2 0-1,63-5-10,-45 3-16,34 0 0,-51 2 11,0 0 0,0 1 0,0 0 0,0 0 0,0 1 0,0 0 0,0 0 0,-1 0-1,1 1 1,6 3 0,-10-5 13,0 0 0,-1 0 0,1 0 0,0 0 0,-1 0 0,1 1 0,-1-1 0,0 0 0,1 1 0,-1-1 0,0 1 0,0-1 0,0 1 0,0 0 0,0-1 0,0 1 0,0 0 0,-1 0 0,1-1 0,-1 1 0,1 0 0,-1 0 0,0 0 0,0 0 0,0 0 0,0 0 0,0 0 0,0 0 0,0 0 0,0-1 0,-1 1 0,1 0 0,-1 0 0,0 0 0,1 0 0,-1-1 0,0 1 0,0 0 0,0-1 0,0 1 0,-2 2 0,-1 1 46,-1-1-1,1 1 1,-1-1 0,0 0 0,0 0-1,-1 0 1,1 0 0,-1-1 0,1 0-1,-13 4 1,8-4-86,0-1 1,0 0-1,0 0 1,0-1-1,-1-1 1,1 0-1,0 0 1,-18-3-1,20 1-160,0 1 1,1-1-1,-1-1 0,1 1 0,0-1 1,-1 0-1,1-1 0,1 0 1,-1 0-1,1 0 0,-12-11 0,10 4-454</inkml:trace>
</inkml:ink>
</file>

<file path=ppt/ink/ink4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5.958"/>
    </inkml:context>
    <inkml:brush xml:id="br0">
      <inkml:brushProperty name="width" value="0.05" units="cm"/>
      <inkml:brushProperty name="height" value="0.05" units="cm"/>
    </inkml:brush>
  </inkml:definitions>
  <inkml:trace contextRef="#ctx0" brushRef="#br0">185 60 15867,'1'-2'279,"1"0"-1,-1 0 1,0 0-1,0-1 1,0 1-1,0-1 1,0 1-1,0-1 0,-1 1 1,1-1-1,-1 0 1,0 1-1,1-5 1,-2 6-188,1 0 1,0 0-1,0 1 0,-1-1 1,1 0-1,-1 0 1,1 0-1,0 0 0,-1 1 1,0-1-1,1 0 0,-1 0 1,1 1-1,-1-1 1,0 0-1,0 1 0,1-1 1,-1 1-1,0-1 1,0 1-1,0-1 0,1 1 1,-1 0-1,0-1 1,0 1-1,0 0 0,0 0 1,0-1-1,0 1 1,0 0-1,0 0 0,0 0 1,0 0-1,1 0 1,-1 1-1,0-1 0,0 0 1,0 0-1,0 1 1,-1 0-1,-5 0 50,0 2-1,0-1 1,0 1 0,1 0 0,-1 0-1,1 1 1,0 0 0,0 0 0,0 1-1,0-1 1,-7 9 0,2-1-67,0 1 0,0 1 1,-15 26-1,22-33-51,1-1 0,0 0 0,0 1 0,1-1 0,0 1 0,-2 9 0,4-14-14,-1-1 0,1 0 0,0 1 0,0-1-1,0 0 1,0 1 0,0-1 0,0 0 0,0 1 0,0-1-1,1 0 1,-1 0 0,1 1 0,-1-1 0,0 0 0,1 0-1,0 1 1,-1-1 0,1 0 0,0 0 0,0 0-1,-1 0 1,1 0 0,0 0 0,0 0 0,0 0 0,0-1-1,0 1 1,1 0 0,-1 0 0,0-1 0,0 1 0,0-1-1,1 1 1,-1-1 0,0 0 0,0 1 0,1-1-1,-1 0 1,0 0 0,3 0 0,2 0 22,-1 0 1,1-1-1,-1 0 0,1 0 1,-1-1-1,0 0 0,1 0 1,-1 0-1,0 0 1,0-1-1,0 0 0,0 0 1,-1 0-1,1 0 0,-1-1 1,5-5-1,0 1 51,-1-1 0,0 0-1,-1 0 1,0-1 0,0 0 0,9-20-1,-13 24-9,-1-1 0,0 0 0,0 0 0,0 0 0,-1-1 0,1-7 0,-2 14-56,0-1-1,1 1 0,-1 0 1,0-1-1,0 1 0,0 0 0,-1-1 1,1 1-1,0 0 0,0-1 1,-1 1-1,1 0 0,-1-1 0,1 1 1,-1 0-1,1 0 0,-1 0 1,0 0-1,0-1 0,0 1 1,0 0-1,1 0 0,-1 0 0,0 1 1,-1-1-1,1 0 0,0 0 1,0 0-1,0 1 0,0-1 0,-1 1 1,1-1-1,0 1 0,0-1 1,-1 1-1,1 0 0,0 0 1,-1-1-1,1 1 0,-2 0 0,1 0 14,1 0 0,0 0-1,-1 0 1,1 0 0,0 0-1,-1 0 1,1 1 0,0-1-1,-1 0 1,1 1 0,0-1-1,-1 1 1,1-1 0,0 1-1,0-1 1,-1 1 0,0 1-1,3-7 1436,2-4-1750,-3 9 253,0 0 1,1 0-1,-1 0 1,1 0-1,-1 0 1,1 0-1,-1 0 1,1 0-1,-1 0 1,1 0-1,-1 0 1,0 0-1,1 0 0,-1 1 1,1-1-1,-1 0 1,1 0-1,-1 0 1,0 1-1,1-1 1,-1 0-1,0 1 1,1-1-1,-1 0 1,0 1-1,1-1 0,-1 0 1,0 1-1,1 0 1,6 4-247,6-2-101</inkml:trace>
</inkml:ink>
</file>

<file path=ppt/ink/ink4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6.666"/>
    </inkml:context>
    <inkml:brush xml:id="br0">
      <inkml:brushProperty name="width" value="0.05" units="cm"/>
      <inkml:brushProperty name="height" value="0.05" units="cm"/>
    </inkml:brush>
  </inkml:definitions>
  <inkml:trace contextRef="#ctx0" brushRef="#br0">0 0 17772,'2'1'150,"-1"-1"0,1 0 0,-1 0 0,1 1 0,-1-1 0,1 1 1,-1-1-1,0 1 0,1 0 0,-1-1 0,0 1 0,1 0 0,-1 0 0,0 0 0,0 0 1,0 0-1,0 0 0,0 0 0,0 0 0,0 1 0,0-1 0,0 0 0,0 1 0,-1-1 0,2 2 1,1 5 238,-1 0 0,1 1 1,1 11-1,-2-10 8,22 143 1378,-10-54-1145,-7-82-179,-7-16-433,0-1-1,0 0 1,1 0-1,-1 0 1,0 0-1,0 0 1,1 0-1,-1 0 1,0 0-1,0 0 1,1 0-1,-1 0 1,0 0-1,0 0 1,1 0-1,-1 0 1,0 0-1,0 0 1,0 0-1,1-1 1,-1 1-1,0 0 1,0 0-1,0 0 1,1 0-1,-1 0 1,0 0-1,0-1 1,0 1-1,0 0 1,1 0-1,-1 0 1,0-1-1,0 1 1,0 0-1,0 0 1,0-1-1,2-2 136,0-1 0,0 0 0,0 0 0,-1 0 0,2-7-1,2-9 85,-2-1-1,0 1 1,-2-1-1,0 0 1,-1 1-1,-1-1 1,-1 0-1,-5-22 1,45 64-524,-22-14-51,1-1-1,0 0 1,0-1-1,1-1 1,-1-1 0,1 0-1,30 0 1,-16-2-218</inkml:trace>
</inkml:ink>
</file>

<file path=ppt/ink/ink4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7.912"/>
    </inkml:context>
    <inkml:brush xml:id="br0">
      <inkml:brushProperty name="width" value="0.05" units="cm"/>
      <inkml:brushProperty name="height" value="0.05" units="cm"/>
    </inkml:brush>
  </inkml:definitions>
  <inkml:trace contextRef="#ctx0" brushRef="#br0">1 16 17468,'4'-11'1816,"-2"7"-1192,1 4-264,-2 12 737,-1 3-161,2 10-328,-2 1-280,0 6-600,0 0-304,0-1 1752,-3-8-1200,1-16 32</inkml:trace>
</inkml:ink>
</file>

<file path=ppt/ink/ink4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8.439"/>
    </inkml:context>
    <inkml:brush xml:id="br0">
      <inkml:brushProperty name="width" value="0.05" units="cm"/>
      <inkml:brushProperty name="height" value="0.05" units="cm"/>
    </inkml:brush>
  </inkml:definitions>
  <inkml:trace contextRef="#ctx0" brushRef="#br0">8 6 15979,'0'0'75,"1"0"-1,-1 0 0,1 0 1,-1 0-1,1 1 0,-1-1 1,1 0-1,-1 0 0,1 1 1,-1-1-1,0 0 0,1 1 1,-1-1-1,1 0 0,-1 1 0,0-1 1,1 1-1,-1-1 0,0 1 1,0-1-1,1 0 0,-1 1 1,0-1-1,0 1 0,0-1 1,0 1-1,0-1 0,1 1 1,-1-1-1,0 1 0,0 0 1,0-1-1,0 1 0,-1-1 0,1 1 1,0-1-1,0 1 0,-4 28 781,1-18-346,0 13 45,0-10-337,1 1 1,1 0-1,1 27 0,0-42-199,0 1-1,0 0 1,0-1 0,0 1 0,1-1-1,-1 1 1,0 0 0,0-1-1,1 1 1,-1-1 0,0 1 0,1-1-1,-1 1 1,0-1 0,1 1 0,-1-1-1,1 1 1,-1-1 0,1 0-1,-1 1 1,1-1 0,-1 0 0,1 1-1,-1-1 1,1 0 0,0 0 0,-1 0-1,1 1 1,-1-1 0,1 0 0,0 0-1,-1 0 1,1 0 0,0 0-1,-1 0 1,1 0 0,-1 0 0,1 0-1,0 0 1,-1-1 0,1 1 0,-1 0-1,2-1 1,26-12 544,-15 4-320,-1-1 0,0 0 0,0-1 0,-1 0 0,0-1 0,-1 0 0,0-1 0,-1 0 0,-1 0 0,0-1 0,11-27 0,-29 72-150,2-1 0,-7 54 0,17-78 54,4-10 0,8-14 42,-12 15-182,-22 8-4417,13-3 3581</inkml:trace>
</inkml:ink>
</file>

<file path=ppt/ink/ink4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8.999"/>
    </inkml:context>
    <inkml:brush xml:id="br0">
      <inkml:brushProperty name="width" value="0.05" units="cm"/>
      <inkml:brushProperty name="height" value="0.05" units="cm"/>
    </inkml:brush>
  </inkml:definitions>
  <inkml:trace contextRef="#ctx0" brushRef="#br0">96 47 16540,'2'-11'1025,"0"6"-643,-1 1 1,0-1-1,0 1 0,-1-1 1,1-6-1,-1 11-352,0 0 1,0 0-1,0 0 1,0 0-1,0 0 0,0 0 1,0 0-1,0 0 1,0 0-1,0 0 0,0 0 1,0-1-1,0 1 1,0 0-1,0 0 1,0 0-1,0 0 0,0 0 1,0 0-1,0 0 1,0 0-1,0 0 0,0 0 1,0 0-1,0 0 1,-1 0-1,1 0 1,0 0-1,0 0 0,0-1 1,0 1-1,0 0 1,0 0-1,0 0 0,0 0 1,0 0-1,0 0 1,0 0-1,0 0 1,0 0-1,-1 0 0,1 0 1,0 0-1,0 0 1,0 0-1,0 0 0,0 0 1,0 0-1,0 0 1,0 0-1,0 0 0,0 0 1,0 0-1,0 1 1,-1-1-1,1 0 1,0 0-1,0 0 0,0 0 1,0 0-1,0 0 1,-6 6 712,-3 8-201,-7 23-255,1 0 0,2 1 1,2 0-1,1 1 0,2 0 0,-4 42 0,12-77-249,0-1-1,0 1 1,0-1 0,0 1-1,1-1 1,-1 1 0,1-1-1,0 0 1,0 1 0,0-1-1,1 0 1,2 5 0,-3-7-17,0 0 1,0 0 0,0 0-1,0 0 1,0 0-1,1 0 1,-1 0 0,0-1-1,0 1 1,1 0-1,-1-1 1,0 1 0,1-1-1,-1 0 1,0 1-1,1-1 1,-1 0 0,1 0-1,-1 0 1,1 0-1,-1 0 1,1 0 0,-1 0-1,0 0 1,1-1-1,-1 1 1,0-1 0,1 1-1,-1-1 1,0 1-1,1-1 1,-1 0 0,2-1-1,5-2 64,1-2 1,-1 1-1,-1-1 0,1 0 0,-1-1 0,0 0 1,-1 0-1,12-15 0,1-7 91,18-36 0,-12 19-160,-13 33-77,-12 13 59,0 0 0,0 0 0,1 0 0,-1 0 0,0 0 0,0 1 0,0-1 0,1 0 0,-1 0 1,0 0-1,0 0 0,1 0 0,-1 0 0,0 0 0,0 0 0,0 1 0,1-1 0,-1 0 0,0 0 0,0 0 0,0 0 0,0 1 0,1-1 0,-1 0 0,0 0 1,0 0-1,0 1 0,0-1 0,0 0 0,0 0 0,0 1 0,0-1 0,0 0 0,1 0 0,-1 1 0,3 33-125,-3-20 89,0-11 26,1 1 0,-1-1 0,1 1 1,0-1-1,-1 0 0,1 1 0,1-1 0,-1 0 0,0 0 0,4 6 0,-4-9 10,-1 1 0,1 0-1,0-1 1,-1 0-1,1 1 1,-1-1 0,1 1-1,0-1 1,-1 0 0,1 1-1,0-1 1,0 0 0,-1 0-1,1 1 1,0-1 0,0 0-1,-1 0 1,1 0 0,0 0-1,1 0 1,0-1 0,0 1 0,0-1-1,0 0 1,0 1 0,0-1 0,1 0-1,-2 0 1,1 0 0,4-3-1,19-16-26,23-16 13,-44 34 13,-1 0 0,0 1 0,0-1 0,1 1 0,-1-1 0,1 1 0,0 0 0,-1 1 0,1-1 0,-1 1 1,1-1-1,0 1 0,4 1 0,-7-1 0,1 1 0,0-1 0,0 1 0,-1 0 0,1-1 0,0 1 0,-1 0 0,1 0 0,-1 1 0,1-1 0,-1 0 0,0 0 0,1 1 0,-1-1 0,0 0 0,0 1 0,0 0 0,0-1 0,0 1 0,0-1 0,-1 1 0,1 0 0,0 0 0,-1-1 0,0 1 0,1 0 0,-1 2 0,2 7-9,-1 1 1,0-1 0,-1 14 0,0-16 5,0-3-11,0-4 1,1 0 1,-1-1 0,0 1-1,0 0 1,0 0-1,-1 0 1,1 0 0,0 0-1,-1 0 1,1-1-1,-1 1 1,-1 3 0,-1-10-432,1 0 0,0 0 0,0 0 0,1-1 1,-1 1-1,0-7 0,1 10 434,-5-29-543,-3-11-172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09.333"/>
    </inkml:context>
    <inkml:brush xml:id="br0">
      <inkml:brushProperty name="width" value="0.05" units="cm"/>
      <inkml:brushProperty name="height" value="0.05" units="cm"/>
    </inkml:brush>
  </inkml:definitions>
  <inkml:trace contextRef="#ctx0" brushRef="#br0">127 352 17892,'-15'70'1847,"10"-50"-1563,0 0 1,-2 35-1,6-30 22,1 1-1,6 46 1,-5-62-267,1 0 0,1 1 0,0-1 1,0 0-1,1 0 0,0-1 0,1 1 0,0-1 0,10 14 1,-37-49-1905,10 12 1016,0 0 0,1-1 1,-14-26-1,14 17 366,1 0 0,1-1 0,1 0 0,1 0 0,-6-47 0,11 51 811,0 0-1,1 0 1,2 0-1,0 0 1,1 0-1,1 0 1,10-36-1,-10 48-42,1 1 0,-1 0-1,2 0 1,-1 0-1,1 1 1,0-1-1,1 1 1,0 0-1,0 1 1,0-1-1,1 1 1,0 0-1,0 1 1,0 0-1,1 0 1,0 1-1,13-7 1,10-1 306,1 2-1,0 0 1,47-6 0,-54 11-527,33-6-22,-21 5-1119,72-22 1,-95 21 739,-13 7 323,-1 0 0,0 0 0,0 0 0,1 0 1,-1 0-1,0 0 0,0 0 0,1 0 0,-1 0 0,0-1 0,0 1 1,1 0-1,-1 0 0,0 0 0,0 0 0,0 0 0,0-1 0,1 1 1,-1 0-1,0 0 0,0 0 0,0 0 0,0-1 0,1 1 0,-1 0 1,0 0-1,0-1 0,0 1 0,0 0 0,0 0 0,0 0 1,0-1-1,0 1 0,0 0 0,0 0 0,0-1 0,0 1 0,0 0 1,0 0-1,0-1 0,0 1 0,0 0 0,0 0 0,0-1 0,-19-4-686</inkml:trace>
</inkml:ink>
</file>

<file path=ppt/ink/ink4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59.449"/>
    </inkml:context>
    <inkml:brush xml:id="br0">
      <inkml:brushProperty name="width" value="0.05" units="cm"/>
      <inkml:brushProperty name="height" value="0.05" units="cm"/>
    </inkml:brush>
  </inkml:definitions>
  <inkml:trace contextRef="#ctx0" brushRef="#br0">1 1 16484,'3'0'1640,"-2"3"-1224,1 0-264,1 1 712,0 4 424,0 0-983,-1-1-89,1 4-48</inkml:trace>
</inkml:ink>
</file>

<file path=ppt/ink/ink4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0.006"/>
    </inkml:context>
    <inkml:brush xml:id="br0">
      <inkml:brushProperty name="width" value="0.05" units="cm"/>
      <inkml:brushProperty name="height" value="0.05" units="cm"/>
    </inkml:brush>
  </inkml:definitions>
  <inkml:trace contextRef="#ctx0" brushRef="#br0">175 35 18148,'-1'0'78,"1"-1"0,0 0 0,0 1 0,0-1 0,-1 1 0,1-1 0,0 1 0,0-1 0,-1 1 1,1-1-1,-1 1 0,1-1 0,0 1 0,-1-1 0,1 1 0,-1 0 0,1-1 0,-1 1 0,1-1 0,-1 1 0,1 0 0,-1 0 0,0-1 0,1 1 0,-1 0 1,1 0-1,-1 0 0,1 0 0,-2 0 0,0 0 37,0 0 0,-1 0 0,1 1 0,0-1-1,0 1 1,0 0 0,0-1 0,0 1 0,-2 1 0,-4 3 208,0 0 0,0 1 0,-8 7 1,6-3-248,0 0 0,1 0 0,0 0 0,1 2 0,0-1 0,1 1 0,0 0 1,1 0-1,0 1 0,1-1 0,-6 23 0,11-34-75,-1 0 1,1-1-1,0 1 0,0 0 1,-1 0-1,1-1 0,0 1 1,0 0-1,0 0 0,0 0 1,0-1-1,0 1 0,0 0 1,0 0-1,1 0 0,-1-1 1,0 1-1,0 0 0,1 0 1,-1-1-1,0 1 0,1 0 1,-1-1-1,1 1 0,-1 0 0,1-1 1,-1 1-1,1-1 0,-1 1 1,1-1-1,-1 1 0,1-1 1,0 1-1,0-1 0,-1 1 1,1-1-1,0 0 0,-1 0 1,1 1-1,0-1 0,0 0 1,-1 0-1,1 0 0,1 0 1,5 0 10,0 0 1,-1-1-1,1 1 1,11-5-1,2 1 11,-15 4-22,-1-1 0,1 1 0,-1-1 0,1 1 0,0 1 0,-1-1 0,1 1 0,-1 0 0,1 0 0,-1 0 0,1 0 0,-1 1 0,1 0 0,-1-1 0,0 2 0,0-1 0,0 0 0,0 1-1,-1 0 1,1 0 0,-1 0 0,0 0 0,1 1 0,-1-1 0,-1 1 0,1 0 0,0 0 0,-1 0 0,0 0 0,3 9 0,1 2-6,-2 1 0,0 1 0,0-1 0,-2 0 0,0 1 0,0 31 0,-3-22 73,-2-1 1,0 1-1,-11 44 1,11-60 13,-1 0 1,1-1 0,-9 16 0,11-23-60,0-1 1,0 1-1,0 0 0,-1-1 0,1 1 0,0-1 1,-1 0-1,1 1 0,-1-1 0,1 0 0,-1 0 0,-2 2 1,3-3-10,0 0 1,0 0 0,0 0 0,1 0 0,-1 0 0,0 0-1,0 0 1,0 0 0,0 0 0,0 0 0,0 0-1,0 0 1,0-1 0,1 1 0,-1 0 0,0-1 0,0 1-1,0-1 1,1 1 0,-1-1 0,0 1 0,0-1 0,1 1-1,-1-1 1,0 0 0,1 1 0,-1-1 0,0-1-1,-3-3 18,1-1 0,-1 0 0,1 0 0,0-1-1,1 1 1,0-1 0,0 1 0,0-1 0,1 0-1,0 1 1,0-1 0,0-10 0,1-5-23,0 0 0,7-36 1,-4 41-19,1-1 0,1 1 1,0 0-1,2 1 0,0-1 1,0 1-1,16-23 0,6-2-85,44-50 0,-11 17-95,-58 69 169,1 0-11,-1 0 0,0 0-1,-1 0 1,1 0 0,-1 0-1,0-1 1,0 0 0,-1 0 0,1 0-1,-1 0 1,0 0 0,0-7-1,-1 12 25,-1 0 0,0 1 0,0-1-1,0 0 1,0 1 0,-1-1 0,1 0-1,0 0 1,0 1 0,0-1 0,0 1 0,-1-1-1,1 0 1,0 1 0,-1-1 0,1 0-1,0 1 1,-1-1 0,1 1 0,-1-1-1,1 1 1,-1-1 0,1 1 0,-1-1 0,1 1-1,-1 0 1,0-1 0,0 1-2,-1-1 0,1 1 0,0 0 1,-1 0-1,1 0 0,0 0 0,-1 0 1,1 0-1,-1 0 0,1 1 0,0-1 0,0 0 1,-2 1-1,-3 2-15,0-1 1,0 1-1,1 0 1,-11 7 0,7-2 20,0 1 0,0-1 1,0 1-1,1 1 1,-7 10-1,13-16 11,-1 0 1,0 0-1,1 0 1,0 0-1,0 0 0,0 1 1,1-1-1,0 1 0,-1-1 1,2 1-1,-1 0 0,0-1 1,1 1-1,0 0 1,0-1-1,1 7 0,0-8 1,0-1 0,0 0 0,0 1-1,0-1 1,0 0 0,1 0 0,-1 0-1,1 0 1,-1 0 0,1 0 0,0-1-1,0 1 1,0 0 0,0-1 0,0 1-1,0-1 1,0 0 0,1 0 0,-1 0-1,0 0 1,1 0 0,-1 0 0,5 0-1,5 1 36,0 0 0,0-1 0,20 0 0,2-3 62,1-1 0,48-12 0,-50 8-3,1 1-1,51-1 1,-83 7-95,0-1 0,-1 1 0,1 0 0,0 0-1,0 0 1,0 0 0,-1 1 0,1-1-1,0 0 1,0 1 0,-1-1 0,1 1-1,0 0 1,-1-1 0,1 1 0,-1 0 0,1 0-1,-1 0 1,1 0 0,-1 0 0,0 1-1,1-1 1,-1 0 0,0 1 0,0-1 0,0 0-1,0 1 1,2 2 0,-27-79 1943,-1-36-1930,26 110-490,2 3 183,4 6-196,1 4-224,0-1 0,0 0 1,1 0-1,1-1 0,-1 0 1,21 15-1,-10-12-176</inkml:trace>
</inkml:ink>
</file>

<file path=ppt/ink/ink4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0.412"/>
    </inkml:context>
    <inkml:brush xml:id="br0">
      <inkml:brushProperty name="width" value="0.05" units="cm"/>
      <inkml:brushProperty name="height" value="0.05" units="cm"/>
    </inkml:brush>
  </inkml:definitions>
  <inkml:trace contextRef="#ctx0" brushRef="#br0">1 68 15043,'0'1'118,"0"0"0,0 0 0,-1 0 0,1 0 0,0 0 0,1 0 0,-1 0 0,0 0 0,0 0 0,0 0 0,0 0 0,1 0 0,-1 0 0,0 0 0,1 0 0,-1 0 0,1 0 0,-1 0 0,1 0 0,0-1 0,-1 1 0,1 0 0,0 0 0,0-1 0,-1 1 0,1 0 0,0-1 0,0 1 0,0-1 0,0 1 0,0-1 0,-1 0 0,1 1 0,0-1 0,0 0 0,0 1 0,0-1 0,0 0 0,0 0 0,0 0 0,0 0 0,0 0 0,1 0 0,-1 0 0,0-1 0,0 1 0,0 0 0,1-1 0,2 0 101,0-1 1,0 1-1,-1-1 1,1 0 0,-1 0-1,1 0 1,-1 0-1,0-1 1,0 1 0,0-1-1,5-5 1,-6 4-93,0 1 0,0-1 1,-1 0-1,1 0 1,-1 0-1,0-1 0,0 1 1,1-7-1,-2 10-136,1 1 0,-1-1 0,0 0 0,0 1 0,0-1 0,0 0 0,0 1 0,0-1 0,0 0-1,0 1 1,0-1 0,0 0 0,0 1 0,0-1 0,0 0 0,0 1 0,-1-1 0,1 0 0,0 1 0,-1-1 0,1 1 0,0-1 0,-1 0 0,1 1 0,0-1-1,-1 1 1,1-1 0,-1 1 0,1-1 0,-1 1 0,0 0 0,1-1 0,-1 1 0,1 0 0,-1-1 0,0 1 0,1 0 0,-1 0 0,0-1 0,1 1 0,-1 0 0,0 0-1,1 0 1,-1 0 0,0 0 0,1 0 0,-1 0 0,0 0 0,1 0 0,-1 1 0,0-1 0,1 0 0,-1 0 0,0 0 0,1 1 0,-1-1 0,0 0 0,1 1-1,-1 0 1,-15 8-1718,-4 2 694,11-10 591</inkml:trace>
</inkml:ink>
</file>

<file path=ppt/ink/ink4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0.922"/>
    </inkml:context>
    <inkml:brush xml:id="br0">
      <inkml:brushProperty name="width" value="0.05" units="cm"/>
      <inkml:brushProperty name="height" value="0.05" units="cm"/>
    </inkml:brush>
  </inkml:definitions>
  <inkml:trace contextRef="#ctx0" brushRef="#br0">18 6 15139,'-9'-6'5146,"8"17"-1711,2 1-3046,-9 235 2080,8-247-2463,0 1 0,0-1 0,0 0 0,0 1 0,0-1 0,0 0 0,0 1 0,0-1 0,0 0 0,0 1 0,0-1 0,0 0 0,0 0 0,0 1 0,0-1 0,0 0 1,0 1-1,1-1 0,-1 0 0,0 0 0,0 1 0,0-1 0,1 0 0,-1 0 0,0 1 0,0-1 0,0 0 0,1 0 0,-1 1 0,0-1 0,0 0 0,1 0 0,-1 0 0,0 0 0,1 0 0,-1 1 1,0-1-1,1 0 0,-1 0 0,1 0 0,14-8 155,13-19 35,104-130 179,-130 154-374,15-15-13,-10 17-6,-4 13-9,-3 22-24,-2 0 1,-12 64-1,7-57-129,7-41 130,0 1 1,0-1-1,0 0 1,0 0 0,0 1-1,0-1 1,0 0-1,0 0 1,0 1-1,0-1 1,0 0-1,0 1 1,0-1 0,0 0-1,0 0 1,0 1-1,0-1 1,0 0-1,0 0 1,0 1 0,0-1-1,0 0 1,0 1-1,1-1 1,-1 0-1,0 0 1,0 0-1,0 1 1,1-1 0,-1 0-1,0 0 1,0 0-1,0 1 1,1-1-1,9-4-1840,12-16-526,-21 19 2384,14-15-975,2 0-99</inkml:trace>
</inkml:ink>
</file>

<file path=ppt/ink/ink4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1.417"/>
    </inkml:context>
    <inkml:brush xml:id="br0">
      <inkml:brushProperty name="width" value="0.05" units="cm"/>
      <inkml:brushProperty name="height" value="0.05" units="cm"/>
    </inkml:brush>
  </inkml:definitions>
  <inkml:trace contextRef="#ctx0" brushRef="#br0">1 66 14883,'-1'2'205,"1"1"0,0-1-1,0 1 1,0-1 0,1 1 0,-1-1-1,1 0 1,-1 1 0,1-1-1,0 0 1,-1 1 0,1-1 0,1 0-1,-1 0 1,0 0 0,0 1 0,1-2-1,-1 1 1,1 0 0,0 0-1,-1 0 1,1-1 0,0 1 0,0-1-1,0 1 1,0-1 0,0 0 0,1 0-1,-1 0 1,0 0 0,0 0-1,1 0 1,-1-1 0,1 1 0,-1-1-1,0 0 1,1 1 0,-1-1 0,1 0-1,2-1 1,2 0 1,0 0 1,0 0-1,-1-1 0,1 0 1,0-1-1,-1 1 1,1-1-1,-1 0 0,0-1 1,0 1-1,6-6 0,-4 3-55,-1-1 0,1 0 0,-1 0 1,-1-1-1,1 1 0,-1-1 0,5-10 0,-6 5-50,-11 11-16,-16 15-35,9-2-56,1 0 1,0 1 0,1 1-1,0 0 1,0 1 0,2-1-1,-14 26 1,23-38 4,-1-1 0,1 1 0,0 0 0,-1-1 0,1 1 0,0 0 0,0-1-1,0 1 1,0 0 0,-1-1 0,1 1 0,0 0 0,0-1 0,0 1 0,0 0 0,0-1 0,1 1 0,-1 0-1,0-1 1,0 1 0,0 0 0,0-1 0,1 1 0,-1 0 0,0-1 0,1 1 0,-1-1 0,1 1 0,0 0 0,0 0-1,1 0 1,-1-1 0,0 1 0,1 0 0,-1-1 0,1 0 0,-1 1 0,1-1 0,-1 0 0,1 0 0,-1 1 0,4-2 0,7 0-1,1 0 0,19-6 0,-24 5-1,48-11 1,-28 6 18,0 1 0,0 1 0,41-2 0,-68 5 14,1 0 1,-1 1-1,0-1 1,0 0-1,-1 0 1,1 0 0,0 0-1,-1-1 1,1 1-1,-1 0 1,1 0-1,-1 0 1,0-4-1,0 4 3,1-7 176,-1 7-301,0 0 1,0 1-1,0-1 1,0 1-1,0-1 0,0 1 1,0-1-1,1 1 1,-1-1-1,1 0 0,-1 1 1,1 0-1,0-1 1,-1 1-1,1-1 0,0 1 1,0 0-1,0-1 0,0 1 1,0 0-1,0 0 1,0 0-1,0 0 0,1 0 1,-1 0-1,0 0 1,1 0-1,-1 1 0,0-1 1,1 0-1,-1 1 1,3-1-1,109-29-4701,-68 17 3846</inkml:trace>
</inkml:ink>
</file>

<file path=ppt/ink/ink4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1.960"/>
    </inkml:context>
    <inkml:brush xml:id="br0">
      <inkml:brushProperty name="width" value="0.05" units="cm"/>
      <inkml:brushProperty name="height" value="0.05" units="cm"/>
    </inkml:brush>
  </inkml:definitions>
  <inkml:trace contextRef="#ctx0" brushRef="#br0">199 183 16636,'-26'8'1302,"0"2"1,-26 13 0,43-18-945,0 0 1,1 0-1,-1 1 1,1 0-1,1 0 1,-1 1-1,1 0 1,-12 14-1,18-19-308,0-1-1,0 0 1,0 1-1,0-1 1,0 1-1,1-1 1,-1 1-1,0-1 0,1 1 1,-1 0-1,1-1 1,0 1-1,-1-1 1,1 1-1,0 0 1,0-1-1,0 1 0,0 2 1,1-3-26,-1 0 0,1-1 0,-1 1 1,1 0-1,-1 0 0,1 0 0,0 0 0,-1-1 1,1 1-1,0 0 0,0-1 0,0 1 0,-1 0 0,1-1 1,0 1-1,0-1 0,0 1 0,0-1 0,0 0 0,0 1 1,1-1-1,5 1 16,-1 0 0,0-1 1,1 1-1,-1-1 0,0-1 1,1 1-1,11-3 0,-2-2-9,0-1 0,0 0 0,-1-1-1,0-1 1,0 0 0,0-1 0,-1-1 0,-1 0-1,17-16 1,-30 26-33,0 0 0,0 0 1,0 0-1,0 0 0,0 0 0,0 0 0,0 0 0,0 0 1,0 0-1,0 0 0,0 0 0,0-1 0,0 1 0,0 0 0,0 0 1,1 0-1,-1 0 0,0 0 0,0 0 0,0 0 0,0 0 0,0 0 1,0 0-1,0 0 0,0 0 0,0 0 0,0 0 0,0 0 1,0 0-1,0 0 0,1 0 0,-1 0 0,0 0 0,0 0 0,0 0 1,0 0-1,0 0 0,0 0 0,0 0 0,0 0 0,0 0 0,0 0 1,0 0-1,0 0 0,0 1 0,0-1 0,0 0 0,1 0 0,-1 0 1,0 0-1,0 0 0,0 0 0,0 0 0,0 0 0,0 0 1,0 0-1,0 0 0,0 0 0,0 0 0,0 0 0,0 0 0,0 1 1,0-1-1,0 0 0,0 0 0,0 0 0,0 0 0,0 0 0,-1 9-44,-4 9 17,5-17 28,-3 7-24,0 1 25,0 0 0,0 1-1,1 0 1,1 0-1,-2 18 1,3-26 7,0-1-1,1 1 1,-1-1 0,0 1 0,0-1 0,1 0 0,-1 1-1,1-1 1,0 1 0,-1-1 0,1 0 0,0 1 0,0-1 0,-1 0-1,1 0 1,0 0 0,0 0 0,2 2 0,-1-2 6,1 0 1,-1 0-1,0 0 0,0 0 1,0-1-1,1 1 0,-1-1 1,0 0-1,1 1 0,-1-1 1,0 0-1,1 0 0,-1 0 1,0-1-1,5 0 0,6-2 22,1-1-1,-1-1 1,1 0 0,-1-1-1,-1 0 1,1-1-1,-1 0 1,0-1-1,-1 0 1,12-11 0,-1-1 2,-1-1 0,-1-1 0,31-43 1,-38 45-23,20-39 0,-30 53-16,1-1 0,-2 0 0,1 0 1,-1 0-1,0 0 0,-1 0 0,1-1 0,-1 1 0,-1-13 0,0 19 0,0 0 1,0 1-1,0-1 1,0 0-1,0 1 1,0-1-1,0 0 0,0 0 1,-1 1-1,1-1 1,0 0-1,0 1 1,-1-1-1,1 0 0,-1 1 1,1-1-1,0 0 1,-1 1-1,1-1 0,-1 1 1,0-1-1,1 1 1,-1-1-1,1 1 1,-1 0-1,0-1 0,1 1 1,-1 0-1,-1-1 1,1 1-2,-1 0 1,1 0-1,-1 0 1,0 0-1,1 1 1,-1-1-1,1 0 1,-1 1-1,1-1 1,-1 1-1,1 0 1,-1-1-1,0 2 1,-5 2-7,0 1 0,0 0 0,1 0 0,-8 9 1,1 0 6,1 0 1,1 2-1,0-1 1,2 1-1,-10 21 1,14-28 6,1 1 0,1-1 1,0 1-1,0 0 1,1 0-1,0 0 1,1 0-1,0 0 1,0 0-1,1 1 1,2 12-1,-1-18-92,1 1-1,0-1 0,0 0 0,0 0 0,1 1 1,0-1-1,0-1 0,0 1 0,1 0 0,-1-1 1,1 0-1,0 0 0,0 0 0,1 0 0,-1 0 1,1-1-1,0 0 0,-1 0 0,2 0 0,-1-1 0,0 0 1,8 3-1,8 1-292</inkml:trace>
</inkml:ink>
</file>

<file path=ppt/ink/ink4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3.312"/>
    </inkml:context>
    <inkml:brush xml:id="br0">
      <inkml:brushProperty name="width" value="0.05" units="cm"/>
      <inkml:brushProperty name="height" value="0.05" units="cm"/>
    </inkml:brush>
  </inkml:definitions>
  <inkml:trace contextRef="#ctx0" brushRef="#br0">12 138 17252,'-2'-7'2541,"-2"12"-1170,-1 16 28,5-12-1225,0 0-1,0 0 0,1-1 1,0 1-1,0 0 0,1-1 1,5 15-1,-6-20-156,0-1 1,0 1-1,1-1 0,-1 1 0,1-1 1,-1 0-1,1 1 0,0-1 0,0 0 1,0 0-1,0 0 0,0-1 0,0 1 1,0 0-1,1-1 0,-1 1 0,1-1 1,-1 0-1,1 0 0,0 0 0,-1 0 1,1-1-1,0 1 0,-1-1 0,1 1 1,0-1-1,4 0 0,0-1 54,0 0 0,0 0 0,0-1 0,-1 0 0,1 0 0,-1 0 0,1-1 0,-1 0 0,0-1 0,0 1 0,0-1 0,-1 0 0,1-1-1,-1 1 1,0-1 0,0 0 0,5-8 0,-3 4 44,0 0-1,0-1 0,-1 0 1,-1 0-1,1-1 0,-2 1 1,0-1-1,0 0 0,3-16 1,-7 20 46,-4 13-123,-5 13-48,7-9 0,0-1 0,0 0-1,1 1 1,0 0 0,1-1 0,1 16-1,-1-23 14,0 1-1,1-1 1,-1 1 0,1-1-1,-1 1 1,1-1-1,0 0 1,0 1-1,0-1 1,0 0 0,1 0-1,-1 0 1,0 0-1,1 0 1,0 0-1,-1 0 1,1 0 0,0-1-1,0 1 1,0 0-1,0-1 1,0 0-1,0 0 1,1 1 0,-1-1-1,0 0 1,1-1-1,-1 1 1,5 0-1,2 0 34,1 0-1,-1-1 0,1 0 0,0-1 1,-1 0-1,1-1 0,-1 0 1,18-6-1,-15 4 27,0-1 0,0-1 1,-1 0-1,1 0 0,20-16 0,-11-3 66,-20 24-126,-1 1 0,1 0 0,-1-1 0,0 1 0,1-1-1,-1 1 1,1-1 0,-1 1 0,0-1 0,0 0 0,1 1 0,-1-1 0,0 1 0,0-1 0,0 0-1,1 1 1,-1-1 0,0 1 0,0-1 0,0 0 0,0 1 0,0-1 0,0 0 0,0 1-1,-1-1 1,1 0 0,0 1 0,0-1 0,0 1 0,-1-1 0,1 1 0,0-1 0,-1 0 0,1 1-1,0-1 1,-1 1 0,1-1 0,0 1 0,-1 0 0,1-1 0,-1 1 0,0-1 0,-1 1-5,0 0 0,1-1 0,-1 2 0,0-1 1,1 0-1,-1 0 0,1 0 0,-1 1 0,0-1 1,1 1-1,-1-1 0,1 1 0,-1 0 0,1 0 0,-1 0 1,1-1-1,0 1 0,-1 0 0,1 1 0,0-1 1,0 0-1,0 0 0,0 0 0,0 1 0,-2 2 1,3-4 0,-1 1 0,1 0 0,-1-1 0,1 1 0,0 0 1,-1-1-1,1 1 0,-1 0 0,1 0 0,0-1 0,0 1 1,0 0-1,-1 0 0,1 0 0,0-1 0,0 1 1,0 0-1,0 0 0,0 0 0,0-1 0,1 1 0,-1 0 1,0 0-1,0 0 0,0-1 0,1 1 0,-1 0 0,0 0 1,1-1-1,-1 1 0,1 0 0,-1-1 0,1 1 1,-1-1-1,1 1 0,-1 0 0,1-1 0,0 1 0,-1-1 1,1 1-1,0-1 0,-1 0 0,1 1 0,0-1 0,0 0 1,0 0-1,-1 1 0,1-1 0,0 0 0,0 0 1,-1 0-1,1 0 0,0 0 0,1 0 0,4 0 2,0 0 0,0 0-1,0-1 1,-1 0-1,1 0 1,0 0 0,-1-1-1,1 1 1,-1-2 0,0 1-1,0 0 1,1-1-1,-1 0 1,7-6 0,-3 2 12,1-1 0,-1 0 0,0 0 0,-1-1 0,14-19 0,5-23-20,-28 55-32,-1 0 1,1 1-1,0-1 1,0 1-1,0-1 0,0 10 1,1-13 38,0 0 0,0 0 0,0-1 0,0 1 0,0 0-1,0 0 1,0 0 0,0 0 0,0-1 0,0 1 0,0 0 0,1 0 0,-1 0 0,0-1 0,1 1 0,-1 0 0,1 0 0,-1-1-1,0 1 1,1 0 0,0-1 0,-1 1 0,1 0 0,-1-1 0,1 1 0,0-1 0,-1 1 0,1-1 0,0 1 0,0-1 0,-1 0 0,1 1-1,0-1 1,0 0 0,0 1 0,-1-1 0,1 0 0,0 0 0,0 0 0,0 0 0,0 0 0,-1 0 0,1 0 0,0 0 0,0 0-1,0 0 1,0-1 0,-1 1 0,2-1 0,7-1 6,0-2 1,-1 1-1,1-1 0,-1-1 0,0 1 0,14-12 1,-19 14 2,-1 0 0,1 0 0,-1 0 0,0 0 0,1-1 0,-1 1 0,0-1 0,0 0 0,-1 1 0,1-1 0,-1 0 0,1 0 0,-1 0 0,0 0 0,0 0 0,0 0 0,0 0 0,-1-1 0,1 1 0,-1 0 0,0 0 1,0-1-1,0-2 0,-1 6-9,1-1 1,0 1 0,-1 0 0,1 0 0,0 0 0,-1-1 0,1 1-1,0 0 1,-1 0 0,1 0 0,-1 0 0,1 0 0,0 0 0,-1 0-1,1 0 1,-1 0 0,1 0 0,0 0 0,-1 0 0,1 0 0,-1 0-1,1 0 1,0 0 0,-1 0 0,1 1 0,-1-1 0,1 0-1,0 0 1,-1 0 0,1 1 0,0-1 0,-1 1 0,-13 6-23,4 0 23,1 0 1,0 0 0,1 0 0,0 1 0,0 1 0,-13 17 0,18-22 5,1 0-1,-1 0 1,1 0 0,0 1 0,1-1-1,-1 0 1,1 1 0,-2 8 0,3-11-1,-1 1 1,1-1-1,1 1 1,-1-1-1,0 1 1,0-1-1,1 1 1,0-1-1,-1 1 1,1-1-1,0 0 1,0 1-1,0-1 1,0 0-1,1 0 1,-1 0-1,3 3 1,0-2 16,0 1 0,0-1 1,0-1-1,0 1 0,0-1 0,0 1 1,1-1-1,0 0 0,-1-1 1,1 1-1,0-1 0,0 0 0,-1 0 1,1-1-1,0 1 0,0-1 0,7-1 1,11 0-1026,0-1 0,29-6 0,-49 7 674,12 2-1059,-13 1 528</inkml:trace>
</inkml:ink>
</file>

<file path=ppt/ink/ink4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4.934"/>
    </inkml:context>
    <inkml:brush xml:id="br0">
      <inkml:brushProperty name="width" value="0.05" units="cm"/>
      <inkml:brushProperty name="height" value="0.05" units="cm"/>
    </inkml:brush>
  </inkml:definitions>
  <inkml:trace contextRef="#ctx0" brushRef="#br0">1 1 15979,'0'0'32,"0"0"0,0 0 0,0 0-1,0 0 1,0 0 0,0 0 0,0 0 0,0 0-1,0 0 1,0 0 0,0 0 0,0 0-1,0 0 1,0 0 0,0 0 0,0 0-1,0 1 1,0-1 0,0 0 0,0 0-1,0 0 1,0 0 0,0 0 0,0 0 0,0 0-1,0 0 1,1 0 0,-1 0 0,0 0-1,0 0 1,0 0 0,0 0 0,0 0-1,0 0 1,0 0 0,0 0 0,0 0-1,0 0 1,0 0 0,0 0 0,0 0 0,0 0-1,0 0 1,0 0 0,1 0 0,-1 0-1,0 0 1,0 0 0,0 0 0,0-1-1,0 1 1,0 0 0,0 0 0,0 0-1,0 0 1,0 0 0,0 0 0,0 0 0,0 0-1,0 0 1,0 0 0,0 0 0,0 0-1,4 9 694,3 17-79,-2 30 1340,-1 63 0,0-4-982,-3-88-810,0-6-49,0 0-1,2-1 1,0 1 0,9 27-1,-12-46-130,1 1 0,0-1-1,0 0 1,0 0 0,0 0 0,0 0 0,0 0-1,0 0 1,1-1 0,-1 1 0,1 0-1,-1-1 1,1 1 0,0-1 0,-1 1 0,1-1-1,0 0 1,0 0 0,0 0 0,0 0-1,0 0 1,0 0 0,0 0 0,1-1 0,-1 1-1,0-1 1,0 1 0,1-1 0,-1 0-1,0 0 1,0 0 0,1 0 0,-1-1 0,0 1-1,0-1 1,0 1 0,1-1 0,-1 0-1,0 1 1,2-3 0,8-2 31,-1 0 0,0-2 0,0 1 0,-1-1 0,16-14 0,16-20 105,11-8-31,-53 49-118,1-1 0,-1 1 1,0 0-1,1-1 0,-1 1 0,0 0 0,1 0 0,-1-1 0,1 1 0,-1 0 0,0 0 0,1 0 1,-1 0-1,1-1 0,-1 1 0,1 0 0,-1 0 0,0 0 0,1 0 0,-1 0 0,1 0 0,-1 0 0,1 0 1,-1 0-1,1 0 0,-1 0 0,0 1 0,1-1 0,-1 0 0,1 0 0,4 14 19,-7 21-8,1-34-12,-8 70-606,9-71 576,0 1-1,0-1 1,0 0 0,0 0-1,0 0 1,0 1 0,0-1-1,0 0 1,0 0 0,0 0-1,0 1 1,0-1-1,0 0 1,0 0 0,0 0-1,0 0 1,0 1 0,0-1-1,1 0 1,-1 0-1,0 0 1,0 0 0,0 1-1,0-1 1,0 0 0,0 0-1,0 0 1,1 0 0,-1 0-1,0 1 1,0-1-1,0 0 1,0 0 0,1 0-1,-1 0 1,0 0 0,0 0-1,0 0 1,0 0-1,1 0 1,8-3-1129,9-10-543,59-58-3405,-7-5 3991,-57 57 2495,-21 23 412,-25 24 426,17-12-934,-25 34 0,36-44-1151,1 0 0,0 0-1,1 1 1,-1-1 0,1 1-1,1 0 1,-1 0 0,1 0 0,-2 11-1,4-17-105,0 1-1,0-1 0,0 0 0,0 0 0,0 0 1,0 1-1,0-1 0,0 0 0,0 0 0,1 0 1,-1 0-1,0 1 0,1-1 0,-1 0 0,1 0 1,0 0-1,-1 0 0,1 0 0,0 0 1,-1 0-1,1 0 0,0-1 0,1 2 0,0-1 8,0 1-1,0-2 1,1 1-1,-1 0 1,0 0-1,0-1 1,0 1-1,1-1 1,-1 1-1,0-1 1,4 0-1,3-1 35,-1 1-1,1-2 0,-1 1 0,1-1 0,12-5 1,-10 2-13,0 0 1,0 0-1,-1-1 1,0-1 0,0 0-1,-1 0 1,1-1 0,10-12-1,-8 6 12,0-1 1,-1 0-1,0-1 0,12-27 0,-94 186-98,70-141 31,0-1-1,0 1 1,0 0-1,1 0 1,-1-1-1,1 1 0,0 0 1,-1 0-1,1 0 1,0 0-1,0 0 0,0-1 1,0 1-1,0 0 1,0 0-1,1 0 1,-1 0-1,1 0 0,-1-1 1,1 1-1,0 0 1,0 0-1,0-1 1,0 1-1,0-1 0,0 1 1,0-1-1,0 1 1,0-1-1,1 0 0,-1 1 1,1-1-1,-1 0 1,1 0-1,-1 0 1,1 0-1,0 0 0,-1-1 1,1 1-1,0 0 1,0-1-1,0 1 0,-1-1 1,1 0-1,0 1 1,0-1-1,0 0 1,0 0-1,0 0 0,0-1 1,-1 1-1,1 0 1,2-1-1,1 0 0,-1-1 1,1 1-1,0-1 0,-1 0 1,0-1-1,1 1 0,-1-1 1,0 1-1,7-8 0,33-34-7,-35 34 3,17-18-2,-7 6-6,0 1 1,1 1 0,42-30 0,-61 48 7,1 1 0,-1 0 0,1 0 0,0 0 0,0 0 1,-1 1-1,1-1 0,0 0 0,0 1 0,0-1 0,0 1 0,0 0 0,0 0 1,-1-1-1,1 1 0,3 1 0,-4-1 2,1 1 1,-1-1-1,0 1 0,0 0 0,0 0 1,0 0-1,0-1 0,0 1 0,-1 0 0,1 0 1,0 0-1,0 0 0,-1 0 0,1 0 1,0 1-1,-1-1 0,1 0 0,-1 0 1,0 0-1,1 1 0,-1-1 0,0 0 1,0 0-1,0 1 0,0 0 0,1 12-28,0 1 0,-1-1 0,-1 0 0,-4 21 0,0 15 46,4-50-10,1 1 0,0-1-1,0 1 1,0-1 0,0 1 0,0 0 0,0-1 0,0 1 0,0-1 0,0 1 0,1-1 0,-1 1 0,0-1 0,0 1 0,0-1 0,1 1 0,-1-1 0,0 1 0,0-1 0,1 1 0,-1-1-1,0 0 1,1 1 0,-1-1 0,1 0 0,-1 1 0,0-1 0,1 0 0,-1 1 0,1-1 0,1 1 4,-1-1 0,0 0 0,1 0 0,-1 0 0,0 0 0,1 0 0,-1-1 0,0 1 1,0 0-1,1 0 0,-1-1 0,2 0 0,36-20 143,-36 19-140,11-8 32,1 0 0,-1-1 0,-1 0 0,0-1-1,-1-1 1,19-24 0,-31 33-31,-3 12-17,3-7 2,0 1 1,1 0-1,-1-1 0,0 1 1,1 0-1,-1-1 0,1 1 1,0-1-1,0 1 0,0-1 1,0 1-1,0-1 0,0 1 1,0-1-1,0 0 1,0 0-1,0 1 0,1-1 1,-1 0-1,0 0 0,1 0 1,-1-1-1,1 1 0,0 0 1,-1 0-1,1-1 1,-1 1-1,1-1 0,0 1 1,-1-1-1,4 0 0,3 2 11,1-1 0,0-1 0,0 1 0,15-3-1,-8 0 11,0-1-1,0 0 1,-1-1-1,1-1 0,-1-1 1,0 0-1,18-11 0,-24 12-3,0 0 0,0-1 0,-1 0 0,1 0 0,-1-1 0,-1 0 0,1-1 0,-1 0 0,-1 0 0,1 0 0,-1-1 0,5-11 0,-9 17-11,-1 0 1,0 1 0,-1-1 0,1 0 0,0 0 0,-1 1 0,0-1 0,0-6 0,0 9-4,0-1 0,0 1 0,0-1 0,0 0 0,0 1 0,0-1 0,0 1 0,-1-1 1,1 1-1,0-1 0,-1 0 0,1 1 0,0-1 0,-1 1 0,1-1 0,0 1 0,-1 0 1,1-1-1,-1 1 0,1-1 0,-1 1 0,1 0 0,-1-1 0,1 1 0,-1 0 0,1 0 0,-1-1 1,0 1-1,1 0 0,-1 0 0,1 0 0,-1 0 0,0 0 0,1 0 0,-1 0 0,1 0 1,-1 0-1,0 0 0,1 0 0,-1 0 0,1 0 0,-1 0 0,0 1 0,1-1 0,-2 0 1,-4 3-8,0 0 0,-1 0 1,1 0-1,0 1 0,0-1 1,1 1-1,-1 1 0,1-1 1,0 1-1,0 0 0,1 0 1,-1 1-1,-5 9 0,4-7-34,1 0-1,0 1 0,1 0 1,0 0-1,1 0 1,-1 0-1,2 1 0,-1-1 1,0 13-1,2-19-61,1 0 0,0 1 0,1-1 1,-1 0-1,1 0 0,-1 0 0,1 0 0,0 1 0,0-1 0,0 0 0,0 0 0,1-1 1,-1 1-1,1 0 0,0 0 0,0-1 0,3 5 0,-1-4-37,0 1-1,0-1 1,0 0-1,0 0 1,0-1 0,1 1-1,-1-1 1,1 0-1,0 0 1,8 2-1,14-1-512</inkml:trace>
</inkml:ink>
</file>

<file path=ppt/ink/ink4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6.013"/>
    </inkml:context>
    <inkml:brush xml:id="br0">
      <inkml:brushProperty name="width" value="0.05" units="cm"/>
      <inkml:brushProperty name="height" value="0.05" units="cm"/>
    </inkml:brush>
  </inkml:definitions>
  <inkml:trace contextRef="#ctx0" brushRef="#br0">0 37 18716,'2'2'319,"0"1"-1,-1-1 1,0 0-1,1 0 1,-1 1 0,0-1-1,0 1 1,0-1-1,0 1 1,-1-1-1,1 5 1,3 36 1127,-1-10-762,-3-30-626,0-1 1,1 1-1,0 0 0,0 0 0,-1 0 0,2-1 0,-1 1 0,0-1 0,0 1 1,1-1-1,0 1 0,1 2 0,-2-5-32,1 1 1,-1 0-1,0 0 1,1-1-1,-1 1 0,0-1 1,1 1-1,-1-1 0,1 1 1,-1-1-1,1 0 1,-1 0-1,1 0 0,-1 0 1,1 0-1,-1 0 0,1 0 1,-1 0-1,1 0 1,-1-1-1,1 1 0,-1-1 1,0 1-1,1-1 1,1-1-1,16-7 136,-1-1 1,0-1-1,0-1 1,-2 0-1,20-19 1,-34 29-149,0 0 0,0 1 0,0-1 1,0 0-1,0 1 0,0 0 0,1-1 1,-1 1-1,0 0 0,1 0 0,-1 0 0,4 0 1,-5 1-12,-1 0 0,1 0 0,0 0 1,-1 0-1,1 0 0,-1 0 0,1 0 1,-1 1-1,1-1 0,-1 0 1,1 0-1,-1 1 0,0-1 0,1 0 1,-1 0-1,1 1 0,-1-1 0,0 1 1,1-1-1,-1 0 0,0 1 0,1-1 1,-1 1-1,5 21 49,-5 12-24,-1-24-28,0-1 0,1 1 0,1 0 1,0-1-1,0 1 0,3 11 0,-3-20 1,-1-1 0,0 1 0,1 0 0,-1 0 0,0-1 0,1 1 0,-1 0 0,1-1 0,-1 1 0,1 0 0,-1-1 0,1 1 0,-1-1-1,1 1 1,0-1 0,-1 1 0,1-1 0,0 0 0,-1 1 0,1-1 0,0 0 0,0 1 0,-1-1 0,3 0 0,-1 1 3,0-1-1,0-1 0,0 1 0,0 0 1,-1 0-1,1-1 0,0 1 1,0-1-1,0 0 0,2-1 1,6-3 15,-1 0 1,0-1 0,9-7-1,-12 8-6,16-13 28,-13 11-26,-1 0 0,1 0-1,1 1 1,-1 0 0,16-7-1,-24 13-17,-1 0 0,1 0 1,-1 0-1,1-1 0,0 1 0,-1 0 0,1 0 0,-1 1 0,1-1 0,0 0 0,-1 0 1,1 0-1,0 0 0,-1 0 0,1 1 0,-1-1 0,1 0 0,-1 0 0,1 1 0,-1-1 1,1 1-1,-1-1 0,1 0 0,-1 1 0,1-1 0,-1 1 0,0-1 0,1 1 0,-1-1 1,0 1-1,1-1 0,-1 1 0,0 0 0,0-1 0,1 1 0,-1-1 0,0 1 0,0 1 1,6 30-112,-5-19-41,-1-11 111,0-1 0,0 0 0,1 0 0,-1 0 0,0 0 1,1 0-1,-1 0 0,0 1 0,1-1 0,-1 0 0,1 0 0,0 0 1,-1 0-1,1 0 0,0-1 0,-1 1 0,1 0 0,0 0 0,0 0 0,0-1 1,0 1-1,0 0 0,0-1 0,0 1 0,0-1 0,0 1 0,0-1 0,0 1 1,2-1-1,0 0-192,0 0 1,0-1-1,0 1 1,0-1-1,0 0 1,0 0-1,0 0 0,0 0 1,6-4-1,168-79-7847,-57 34 8866,-128 48 3338,-11 4-3077,7 1-835,0 2 0,0-1 0,0 2 0,1 0 0,-1 0 0,1 1 0,1 0 0,-1 1 0,1 0 0,-10 12 0,19-19-206,0 0-1,0 0 0,0 1 0,0-1 0,0 0 0,1 1 1,-1-1-1,0 0 0,1 1 0,-1-1 0,1 1 0,-1 0 0,1 1 1,0-2-2,0 0 1,0-1 0,0 1 0,0 0-1,0-1 1,1 1 0,-1-1 0,0 1-1,0-1 1,1 1 0,-1 0 0,0-1 0,1 1-1,-1-1 1,0 1 0,1-1 0,-1 0-1,1 1 1,-1-1 0,1 1 0,-1-1-1,1 0 1,0 1 0,2 0 4,-1 0 0,1 0 0,0-1 0,0 1-1,-1-1 1,1 1 0,0-1 0,0 0 0,0 0 0,0 0 0,-1-1 0,5 0 0,6-3 66,0 0 0,0-1 0,-1 0 0,0-1 0,0-1-1,0 0 1,-1-1 0,0 0 0,-1 0 0,1-1 0,-2 0 0,1-1 0,-1 0 0,-1-1 0,0 0 0,0 0 0,-1-1 0,-1 0 0,6-13 0,-12 25-67,0 0 0,0 0 0,0-1 1,0 1-1,0 0 0,0 0 0,0 0 1,1 0-1,-1 0 0,0-1 0,0 1 0,0 0 1,0 0-1,0 0 0,0 0 0,0 0 1,0-1-1,0 1 0,-1 0 0,1 0 0,0 0 1,0 0-1,0 0 0,0-1 0,0 1 0,0 0 1,0 0-1,0 0 0,0 0 0,0 0 1,0 0-1,-1-1 0,1 1 0,0 0 0,0 0 1,0 0-1,0 0 0,0 0 0,0 0 1,-1 0-1,1 0 0,0 0 0,0 0 0,0 0 1,0 0-1,0 0 0,-1 0 0,1 0 1,0 0-1,0 0 0,0 0 0,0 0 0,0 0 1,-1 0-1,1 0 0,0 0 0,0 0 1,0 0-1,0 0 0,0 0 0,-1 0 0,1 0 1,0 0-1,0 0 0,0 0 0,0 0 1,0 1-1,0-1 0,-1 0 0,-1 2 10,0 0-1,0 1 0,0-1 1,0 1-1,1-1 1,-1 1-1,1 0 0,-1-1 1,1 1-1,0 0 1,-1 3-1,-9 38-4,9-38-13,1 0-52,-1 1 0,1-1-1,1 0 1,-1 1 0,1-1-1,0 1 1,1-1 0,0 7 0,0-11-17,-1 0 1,1 0 0,0 0 0,-1 0 0,1 0 0,0-1 0,0 1 0,0 0 0,0-1 0,0 1 0,1 0 0,-1-1 0,0 0 0,1 1 0,-1-1 0,1 0 0,0 1 0,-1-1 0,1 0 0,0 0 0,0-1 0,-1 1 0,1 0 0,0-1 0,0 1 0,0-1 0,0 1 0,0-1 0,3 0 0,16 1-347,3-3-151</inkml:trace>
</inkml:ink>
</file>

<file path=ppt/ink/ink4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7.440"/>
    </inkml:context>
    <inkml:brush xml:id="br0">
      <inkml:brushProperty name="width" value="0.05" units="cm"/>
      <inkml:brushProperty name="height" value="0.05" units="cm"/>
    </inkml:brush>
  </inkml:definitions>
  <inkml:trace contextRef="#ctx0" brushRef="#br0">29 87 13011,'-2'1'487,"-1"1"0,1 0 0,-1 0 0,1 0 0,0 0 0,0 0 0,0 0 0,0 0 0,0 1 0,0-1 0,0 1-1,-1 3 1,4-6-432,-1 0-1,0 0 0,1 0 0,-1 1 0,0-1 1,1 0-1,-1 0 0,0 0 0,1 0 0,-1 0 1,0 0-1,1 0 0,-1 0 0,0 0 0,1 0 1,-1 0-1,0 0 0,1 0 0,-1 0 0,0 0 1,1 0-1,-1 0 0,0 0 0,1 0 0,-1 0 1,0-1-1,1 1 0,-1 0 0,0 0 0,1 0 1,-1-1-1,0 1 0,0 0 0,1 0 0,-1-1 1,0 1-1,0 0 0,0 0 0,1-1 0,-1 1 0,13-14 1172,3-11 212,-12 17-1152,0 0 1,1 1-1,12-14 0,-17 21-161,5-32 2113,-6 47-2262,-1-1-1,0 0 0,-6 17 0,-1 11 36,6-24 10,1-1-1,0 1 0,2 30 1,0-47-18,0 0 1,0 0 0,0 0-1,0 0 1,1-1 0,-1 1-1,0 0 1,0 0 0,1 0-1,-1 0 1,1 0 0,-1 0 0,0-1-1,1 1 1,0 0 0,-1 0-1,1-1 1,-1 1 0,1 0-1,0-1 1,0 1 0,-1-1-1,1 1 1,1 0 0,0-1 2,-1 1-1,1-1 1,-1 0 0,1 0 0,0 0-1,-1 0 1,1 0 0,-1 0 0,1 0-1,0 0 1,-1-1 0,1 1 0,1-2-1,7-2 25,-1 0 0,0-1 0,14-10-1,-18 12-15,23-18-21,-1-1 0,46-48-1,-32 29-86,-37 36 57,0 1 0,1 0 0,0 0 0,0 1 0,10-6 1,-15 9 31,0-1 0,0 1 1,1 0-1,-1 0 1,0 0-1,0 0 1,1 0-1,-1 0 1,0 0-1,0 0 1,1 0-1,-1 0 0,0 0 1,1 0-1,-1 0 1,0 0-1,0 0 1,1 0-1,-1 0 1,0 0-1,0 0 0,1 0 1,-1 0-1,0 0 1,0 1-1,1-1 1,-1 0-1,0 0 1,0 0-1,1 0 1,-1 1-1,0-1 0,0 0 1,0 0-1,0 1 1,1-1-1,-1 0 1,0 0-1,0 1 1,0-1-1,2 17-96,-7 22 11,4-38 82,-5 28-29,3-18 23,0 1 0,1-1 0,0 1 0,1 0 0,0 15 0,1-26 14,0 0 1,0 0-1,0 0 1,1 0 0,-1-1-1,0 1 1,0 0-1,1 0 1,-1 0-1,0 0 1,1 0-1,-1 0 1,1 0 0,-1-1-1,1 1 1,-1 0-1,1 0 1,0-1-1,-1 1 1,1 0-1,0-1 1,0 1 0,-1-1-1,1 1 1,2 0-1,-2 0 3,1-1-1,0 0 0,0 0 1,0 0-1,-1 0 0,1 0 1,0 0-1,0 0 1,0 0-1,-1-1 0,1 1 1,3-2-1,3-1 6,0-1-1,0 0 1,0-1-1,10-7 1,-12 8-88,0-1 1,0-1 0,-1 1 0,0-1 0,0 0 0,0 0 0,-1-1 0,0 1 0,0-1 0,0 0 0,4-13 0,-5 11-565,-1 1-1,0-2 1,0 1-1,-1 0 0,1-16 1,-2 26 456,0 1 1,1 0-1,-1-1 0,0 1 1,1-1-1,0 1 0,-1-1 1,1 1-1,0-1 0,0 1 1,0-1-1,0 0 0,0 1 1,0-1-1,0 0 1,1 0-1,1 2 0,-2-2 220,1 0 0,-1 0 0,1 0 0,0 0-1,-1 0 1,1 0 0,0 0 0,0-1 0,-1 1-1,1-1 1,0 1 0,0-1 0,0 1 0,0-1-1,0 0 1,0 0 0,0 0 0,0 0 0,0-1 0,0 1-1,0 0 1,-1-1 0,1 1 0,0-1 0,0 0-1,0 0 1,-1 1 0,1-1 0,2-2 0,6-6 279,-7 7-196,-1-1-1,1 1 1,0 0 0,0 0-1,0 0 1,0 0-1,0 0 1,3-1 0,-5 3-106,-1 0 1,0 0-1,1 0 1,-1 0-1,1 0 1,-1 1-1,1-1 1,-1 0-1,0 0 1,1 0-1,-1 0 1,1 1-1,-1-1 1,0 0-1,1 0 1,-1 1-1,0-1 1,1 0-1,-1 1 1,0-1-1,0 0 1,1 1-1,-1-1 1,0 0-1,0 1 1,0-1-1,1 1 1,-1-1-1,0 0 1,0 1-1,0-1 1,0 1 0,0 0-1,4 17 80,-4-15-61,12 146 634,-2-24 119,-4-74-408,5 54 68,-10-93-402,-1 1 0,-1-1 0,0 0 1,-1 0-1,0 0 0,-5 15 0,7-24 2,-1-1-1,0 1 1,0-1 0,0 1-1,0-1 1,-1 0 0,1 1-1,-1-1 1,1 0 0,-1 0-1,0 0 1,0 0 0,0 0 0,0 0-1,0-1 1,0 1 0,0-1-1,-1 1 1,1-1 0,0 0-1,-1 0 1,1 0 0,-6 1-1,6-2 7,-1 0 1,1 0-1,-1 0 0,0-1 0,1 1 0,-1-1 0,1 0 0,0 1 0,-1-1 0,1 0 0,0-1 0,-1 1 0,1 0 0,0-1 0,0 1 0,0-1 0,0 1 0,0-1 0,1 0 0,-1 0 0,0 0 0,1 0 0,-1 0 0,1 0 0,-1-3 0,-3-3 18,2-1 0,-1 1 0,1-1 0,0 1 0,1-1 0,0 0 0,1 0 0,0 0 0,0 0 0,1-1 0,0 1 0,0 0 0,1 0 0,0 0 0,1 0 0,0 0 0,5-12 0,-3 9-121,0 0 0,2 0 0,-1 0 1,1 1-1,1 0 0,0 1 0,1 0 0,0 0 0,0 0 1,1 1-1,0 0 0,11-8 0,27-11-838,-32 20 652,24-18 0,-5 0-126</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09.797"/>
    </inkml:context>
    <inkml:brush xml:id="br0">
      <inkml:brushProperty name="width" value="0.05" units="cm"/>
      <inkml:brushProperty name="height" value="0.05" units="cm"/>
    </inkml:brush>
  </inkml:definitions>
  <inkml:trace contextRef="#ctx0" brushRef="#br0">5 115 16636,'24'20'1680,"28"-22"-912,9-8-288,16-7 544,4-3-79,3-5-169,-4 2-248,-16 4-696,-9 3-408,-35 13 1744,-12 3-1216,-22 14-56,-12 3-16</inkml:trace>
  <inkml:trace contextRef="#ctx0" brushRef="#br0" timeOffset="1">0 348 14131,'11'12'1544,"18"-6"-743,9-6-297,11-8 808,2-2-424,8-3-368,1-2-352,0-2 1313,-8-1-1241,-3 1-136,-3-1-8</inkml:trace>
</inkml:ink>
</file>

<file path=ppt/ink/ink4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8.710"/>
    </inkml:context>
    <inkml:brush xml:id="br0">
      <inkml:brushProperty name="width" value="0.05" units="cm"/>
      <inkml:brushProperty name="height" value="0.05" units="cm"/>
    </inkml:brush>
  </inkml:definitions>
  <inkml:trace contextRef="#ctx0" brushRef="#br0">49 1 18580,'0'0'52,"-1"0"0,1 0 0,-1 0 0,1 0 0,-1 0 0,1 0 0,-1 0 1,0 0-1,1 0 0,-1 0 0,1 1 0,-1-1 0,1 0 0,-1 0 0,1 1 0,-1-1 0,1 0 0,0 1 0,-1-1 0,1 0 0,-1 1 0,1-1 1,0 1-1,-1-1 0,1 0 0,0 1 0,-1-1 0,1 1 0,0-1 0,0 1 0,0-1 0,-1 1 0,1 0 0,0 0 0,-4 25 79,4-20 32,-1 383 2278,6-197-1784,-7 35 366,-2-158-157,-17 87 1,16-136-428,3-17-40,1-12-134,2-9-94,1 1 0,0 0 0,1 0 1,11-33-1,30-64 33,-42 109-203,8-19-25,1 0-1,1 1 1,1 0 0,2 1-1,0 1 1,0 0 0,22-21-1,-36 41 9,1-1 0,-1 0-1,1 1 1,0-1 0,0 1-1,0-1 1,0 1 0,0 0-1,0 0 1,0 0 0,0 0-1,1 0 1,-1 0 0,0 0-1,1 1 1,-1-1-1,0 1 1,1 0 0,-1 0-1,1 0 1,-1 0 0,0 0-1,1 0 1,-1 1 0,0-1-1,3 2 1,-2 0-15,0-1 1,-1 1-1,1 0 1,-1 1-1,1-1 1,-1 0-1,0 1 1,0-1-1,0 1 1,0 0-1,-1 0 1,1-1-1,-1 1 1,1 0-1,-1 0 0,0 1 1,0-1-1,0 5 1,1 1 12,-1-1 0,0 1 1,-1 0-1,0 0 0,-1 11 0,0-20 23,1 0-1,0 0 1,0 0-1,0 0 1,0 0-1,0 0 1,0 0-1,0-1 1,0 1-1,0 0 1,0 0-1,-1 0 1,1 0-1,0 0 1,0 1-1,0-1 1,0 0-1,0 0 1,0 0-1,0 0 1,0 0-1,0 0 1,0 0-1,-1 0 1,1 0-1,0 0 1,0 0 0,0 0-1,0 0 1,0 0-1,0 0 1,0 0-1,0 0 1,0 0-1,0 0 1,0 1-1,0-1 1,0 0-1,0 0 1,0 0-1,0 0 1,0 0-1,0 0 1,0 0-1,0 0 1,0 0-1,0 0 1,0 1-1,0-1 1,0 0-1,0 0 1,0 0-1,0 0 1,0 0-1,-2-9 102,8-143 451,0 50-420,-6 101-136,0 0-1,0 0 0,0 0 0,0 0 0,0 1 0,0-1 0,0 0 0,0 0 0,0 0 1,0 0-1,0 1 0,1-1 0,-1 0 0,0 0 0,0 1 0,1-1 0,-1 0 0,1 0 1,0 0-1,7 11-37,-2 1 6,-1-5-4,-1 1-1,1-1 1,1 0-1,-1-1 1,1 1-1,0-1 1,0 0 0,1 0-1,-1-1 1,1 0-1,0 0 1,0-1-1,13 5 1,-15-7 22,1 0 0,-1 0 1,1 0-1,0 0 0,0-1 0,-1 0 1,1 0-1,0-1 0,0 1 1,-1-1-1,1-1 0,-1 1 0,1-1 1,-1 0-1,1 0 0,-1 0 0,0-1 1,0 0-1,7-5 0,-3 1 40,0-1-1,-1 0 1,0 0 0,-1-1-1,0 0 1,0 0-1,-1-1 1,0 1 0,-1-2-1,0 1 1,0 0-1,-1-1 1,0 0-1,-1 0 1,3-19 0,-6 15 46,-6 20-43,-5 24-43,3 11-55,-2 45 0,9-66 41,1 0 0,0 0-1,2 0 1,5 32 0,-6-48 0,0 1-1,0-1 1,0 1 0,1-1-1,-1 1 1,1-1-1,0 0 1,4 6-1,-6-9-8,1 1-1,0 0 0,-1-1 0,1 1 1,0-1-1,-1 0 0,1 1 0,0-1 1,0 0-1,-1 1 0,1-1 1,0 0-1,0 0 0,-1 1 0,1-1 1,0 0-1,0 0 0,0 0 0,0 0 1,-1 0-1,1 0 0,0-1 1,0 1-1,0 0 0,-1 0 0,1-1 1,0 1-1,0 0 0,-1-1 0,1 1 1,0 0-1,-1-1 0,1 1 1,0-1-1,-1 1 0,1-1 0,-1 0 1,1 1-1,-1-1 0,1 0 0,-1 1 1,1-1-1,0-1 0,4-6-219,0-1 0,-1 1 0,0-1 0,0 0 0,-1-1 0,0 1 0,-1 0 0,3-19 0,-3 17 65,8-46-577</inkml:trace>
</inkml:ink>
</file>

<file path=ppt/ink/ink4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9.144"/>
    </inkml:context>
    <inkml:brush xml:id="br0">
      <inkml:brushProperty name="width" value="0.05" units="cm"/>
      <inkml:brushProperty name="height" value="0.05" units="cm"/>
    </inkml:brush>
  </inkml:definitions>
  <inkml:trace contextRef="#ctx0" brushRef="#br0">1 0 17716,'0'9'1232,"0"3"-1032,1 2-248,6 5-88,-1-1 1512,6-1-1296,5-2 24,3-4-24</inkml:trace>
  <inkml:trace contextRef="#ctx0" brushRef="#br0" timeOffset="1">221 116 16227,'-1'4'231,"0"-1"0,-1 1 0,1-1 0,-1 1-1,0-1 1,0 0 0,0 0 0,0 0-1,-1 0 1,1 0 0,-6 4 0,-7 10 648,0 4-145,1 1 0,-18 38 0,29-53-638,-1 1 1,1 0 0,1 0-1,-1 0 1,2 0 0,-1 1-1,1-1 1,0 1 0,1-1-1,0 0 1,0 1 0,2 8-1,-2-14-69,1 0 0,0 0-1,0 0 1,0 0 0,0 0-1,1 0 1,-1-1-1,1 1 1,-1-1 0,1 1-1,0-1 1,0 0 0,0 1-1,1-1 1,-1 0 0,0 0-1,3 1 1,0 0-3,0-1-1,-1 0 1,1 0 0,0-1-1,0 1 1,0-1 0,0 0 0,1 0-1,6 0 1,3-1-109,1-1-1,-1 0 1,0-1-1,0-1 1,29-9-1,-23 4-192,0-1-1,-1-2 0,0 0 0,0-1 1,-1-1-1,-1 0 0,0-2 1,19-19-1,9-12-339</inkml:trace>
</inkml:ink>
</file>

<file path=ppt/ink/ink4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09.592"/>
    </inkml:context>
    <inkml:brush xml:id="br0">
      <inkml:brushProperty name="width" value="0.05" units="cm"/>
      <inkml:brushProperty name="height" value="0.05" units="cm"/>
    </inkml:brush>
  </inkml:definitions>
  <inkml:trace contextRef="#ctx0" brushRef="#br0">33 0 17532,'-12'54'1042,"4"1"0,1-1 0,2 101 1,10-54 20,21 116-1,-12-151-867,-14-65-191,0-1 0,0 0 0,0 1 1,0-1-1,0 0 0,0 1 0,0-1 0,0 1 0,0-1 0,0 0 0,0 1 1,0-1-1,0 0 0,0 1 0,1-1 0,-1 0 0,0 1 0,0-1 0,0 0 0,1 0 1,-1 1-1,0-1 0,0 0 0,1 0 0,-1 1 0,0-1 0,1 0 0,-1 0 0,0 1 1,0-1-1,1 0 0,-1 0 0,1 0 0,-1 0 0,0 0 0,1 0 0,5-14 104,-1-27-24,-4 31-78,0-120-31,-2 110-18,-1 0 1,0 1-1,-2-1 1,-8-29-1,10 43 29,1 5 10,1-1 0,-1 0 0,1 0-1,-1 1 1,1-1 0,-1 0 0,0 1-1,0-1 1,0 1 0,0-1 0,0 1 0,0-1-1,-1 1 1,1 0 0,-2-2 0,2 3 5,1 0 0,-1 0 0,1 0 1,0 1-1,-1-1 0,1 0 0,0 0 0,-1 0 1,1 1-1,0-1 0,-1 0 0,1 1 1,0-1-1,-1 0 0,1 1 0,0-1 0,0 0 1,-1 1-1,1-1 0,0 1 0,0-1 0,0 0 1,0 1-1,0-1 0,-1 1 0,1-1 0,0 0 1,0 1-1,0-1 0,0 1 0,0-1 0,0 1 1,0-1-1,0 0 0,1 1 0,-1-1 0,0 1 1,0 0-1,2 21 55,-2-16-43,2-1 0,-1 1 1,0-1-1,1 0 1,0 1-1,1-1 1,-1 0-1,1 0 0,0 0 1,0-1-1,0 1 1,1-1-1,-1 1 1,1-1-1,0-1 0,1 1 1,-1 0-1,1-1 1,-1 0-1,1 0 1,0 0-1,7 2 0,-4-2 14,-1-1 0,1 0 0,0 0 0,0-1 0,-1 0 0,1-1-1,0 0 1,0 0 0,0 0 0,0-1 0,0 0 0,0-1 0,-1 0 0,1 0-1,12-6 1,-7 2 28,-1-1 0,0 0 1,0-1-1,-1 0 0,0-1 0,0 0 0,15-17 0,-20 19-21,0 0 0,0 0 0,0-1-1,-1 0 1,-1 0 0,1 0 0,-1-1 0,-1 1 0,1-1 0,-1 0 0,-1 0 0,2-13 0,-3 21-30,-1 0 0,0 0 0,0 0 1,0 0-1,0 0 0,0 0 0,0 0 0,-1 0 0,1 0 1,0 0-1,0 0 0,-1 0 0,1 0 0,-1-1 0,1 2-2,-1 0 0,1 0 1,0-1-1,0 1 0,-1 0 0,1 0 0,0 0 0,0-1 0,-1 1 0,1 0 0,0 0 0,-1 0 0,1 0 0,0 0 0,-1 0 0,1 0 0,0 0 0,-1 0 0,1 0 0,0 0 0,-1 0 0,1 0 0,0 0 0,-1 0 0,1 0 0,0 0 0,-1 0 0,-1 1 1,0 0 0,1 0 0,-1 0 0,0 0 0,1 1 0,-1-1 0,0 0 0,1 1 0,0-1 0,-1 1 0,1 0 1,-2 2-1,-3 8 4,0 1 0,1 0 1,1 0-1,-1 1 0,2-1 1,0 1-1,1-1 0,0 1 1,1 0-1,1 0 0,0 0 1,1 0-1,0 0 0,1 0 1,7 26-1,-7-36-7,-1 0 1,1 0-1,0 0 0,0 0 1,1-1-1,-1 1 0,1-1 0,-1 1 1,1-1-1,0 0 0,0 0 1,1 0-1,-1 0 0,8 4 1,-9-6-46,0-1 0,0 1 1,1 0-1,-1-1 1,0 1-1,1-1 0,-1 0 1,1 0-1,-1 0 1,0 0-1,1 0 0,-1 0 1,0-1-1,1 1 1,-1-1-1,0 1 0,1-1 1,-1 0-1,0 0 0,0 0 1,0 0-1,0-1 1,0 1-1,0 0 0,0-1 1,0 1-1,-1-1 1,1 0-1,2-2 0,0-2-196,1 0 0,-1 0 0,0 0 0,-1-1 0,0 1 0,0-1 1,0 0-1,0 0 0,-1 0 0,2-13 0,-1-1-181,-1 0 0,0-33 1,-6-11-585</inkml:trace>
</inkml:ink>
</file>

<file path=ppt/ink/ink4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10.024"/>
    </inkml:context>
    <inkml:brush xml:id="br0">
      <inkml:brushProperty name="width" value="0.05" units="cm"/>
      <inkml:brushProperty name="height" value="0.05" units="cm"/>
    </inkml:brush>
  </inkml:definitions>
  <inkml:trace contextRef="#ctx0" brushRef="#br0">19 0 12243,'-11'0'1520,"7"22"-888,1 2-280,4 8 1729,7 0-1761,7 2-88,3 0-128,8-8-128,5-5-64</inkml:trace>
</inkml:ink>
</file>

<file path=ppt/ink/ink4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10.549"/>
    </inkml:context>
    <inkml:brush xml:id="br0">
      <inkml:brushProperty name="width" value="0.05" units="cm"/>
      <inkml:brushProperty name="height" value="0.05" units="cm"/>
    </inkml:brush>
  </inkml:definitions>
  <inkml:trace contextRef="#ctx0" brushRef="#br0">135 196 15339,'-38'25'3740,"24"-11"-3136,1-1 0,1 1 0,-12 18 0,20-25-463,0-1 1,0 1-1,0-1 1,1 1-1,0 0 1,0 0-1,1 1 1,0-1 0,1 0-1,-2 11 1,3-16-114,0-1 1,0 1-1,0-1 1,0 1 0,0-1-1,0 1 1,0-1 0,1 0-1,-1 1 1,1-1 0,-1 1-1,1-1 1,0 0 0,-1 1-1,1-1 1,0 0-1,0 0 1,0 0 0,0 1-1,0-1 1,0 0 0,0 0-1,0-1 1,0 1 0,1 0-1,-1 0 1,0 0-1,0-1 1,1 1 0,-1-1-1,1 1 1,-1-1 0,0 1-1,1-1 1,2 0 0,3 1 19,-1-1 1,1 0 0,-1-1-1,1 1 1,0-1 0,-1-1-1,8-1 1,12-6-3,0 0 0,0-2 0,36-21 0,69-51 16,-71 43-72,-57 39 34,-4 6-2,-5 6 36,-6 4 61,6-7-44,0-1 0,0 1 1,1 0-1,0 0 1,1 0-1,0 1 1,0 0-1,-3 10 0,7-18-66,0-1-1,0 1 0,0-1 0,-1 1 0,1 0 0,0-1 0,0 1 0,0-1 0,0 1 0,1-1 1,-1 1-1,0 0 0,0-1 0,0 1 0,0-1 0,0 1 0,1-1 0,-1 1 0,0-1 1,1 1-1,-1-1 0,0 1 0,1-1 0,-1 1 0,0-1 0,1 0 0,-1 1 0,1-1 0,-1 0 1,1 1-1,-1-1 0,1 0 0,-1 1 0,1-1 0,-1 0 0,1 0 0,-1 0 0,1 0 0,0 0 1,-1 1-1,1-1 0,-1 0 0,1 0 0,-1 0 0,1 0 0,0 0 0,-1-1 0,1 1 1,-1 0-1,2 0 0,30-10-82,-32 10 67,21-10-241,-1-1 1,0 0-1,-1-2 1,0 0 0,-1-1-1,-1 0 1,30-34-1,-22 22-149</inkml:trace>
  <inkml:trace contextRef="#ctx0" brushRef="#br0" timeOffset="1">833 12 16476,'8'-10'2522,"-13"9"-564,-19 14 38,1 4-1390,0 2 0,1 1 0,1 1 1,-35 45-1,55-65-589,0 0-1,0 0 1,1 1 0,-1-1 0,0 0 0,1 0-1,-1 0 1,1 1 0,-1-1 0,1 0 0,-1 1-1,1-1 1,0 0 0,0 1 0,0-1 0,0 1-1,0-1 1,0 0 0,0 1 0,0-1-1,1 2 1,0-1-6,0-1-1,0 0 0,0 0 0,0 0 0,0 0 1,0-1-1,1 1 0,-1 0 0,0 0 1,0-1-1,1 1 0,-1-1 0,0 1 0,1-1 1,-1 1-1,1-1 0,-1 0 0,0 0 1,1 0-1,1 0 0,79 4-12,-62-5-26,0 2 1,0 0-1,0 1 1,-1 1 0,39 11-1,-56-14 32,-1 0-1,1 1 1,-1 0 0,1-1-1,-1 1 1,1 0-1,-1 0 1,1 0 0,-1 0-1,0 0 1,0 0-1,1 0 1,-1 0 0,0 0-1,0 1 1,0-1-1,0 1 1,-1-1 0,1 0-1,0 1 1,-1-1-1,1 1 1,0 1 0,-1 0 25,0 0 0,0-1 1,0 1-1,-1 0 0,1-1 1,-1 1-1,0-1 1,1 1-1,-1-1 0,0 1 1,-1-1-1,1 0 0,0 0 1,-3 3-1,-5 10 271,-1-1-1,-1 0 1,-20 19-1,27-28-326,-1-1 1,0-1-1,0 1 1,0-1-1,0 1 0,0-1 1,0-1-1,-1 1 1,0-1-1,1 0 0,-1 0 1,0-1-1,-12 2 1,17-3-48,0 0 1,0 0 0,0 1-1,0-1 1,-1 0-1,1-1 1,0 1 0,0 0-1,0 0 1,0 0 0,0-1-1,0 1 1,0-1 0,0 1-1,0 0 1,0-1 0,0 0-1,0 1 1,0-1 0,0 0-1,0 1 1,0-1 0,0 0-1,1 0 1,-1 0 0,0 0-1,1 0 1,-2-2-1,1-4-538</inkml:trace>
</inkml:ink>
</file>

<file path=ppt/ink/ink4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11.018"/>
    </inkml:context>
    <inkml:brush xml:id="br0">
      <inkml:brushProperty name="width" value="0.05" units="cm"/>
      <inkml:brushProperty name="height" value="0.05" units="cm"/>
    </inkml:brush>
  </inkml:definitions>
  <inkml:trace contextRef="#ctx0" brushRef="#br0">33 0 19932,'3'3'1745,"-7"22"-1177,-4 4-264,-1 15 1176,3 5-712,-1 14-496,6 3-96,2 1-72,4-1-152,9-3-592,0-3-456,1-11 912,-4-4-168,-4-6-152</inkml:trace>
</inkml:ink>
</file>

<file path=ppt/ink/ink4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3:11.437"/>
    </inkml:context>
    <inkml:brush xml:id="br0">
      <inkml:brushProperty name="width" value="0.05" units="cm"/>
      <inkml:brushProperty name="height" value="0.05" units="cm"/>
    </inkml:brush>
  </inkml:definitions>
  <inkml:trace contextRef="#ctx0" brushRef="#br0">1 22 17732,'4'9'2016,"-2"-3"-1216,1-4-344,2-2 881,2-5-1137,-4-4 168,-3-3-176,0-1-400</inkml:trace>
</inkml:ink>
</file>

<file path=ppt/ink/ink4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0.098"/>
    </inkml:context>
    <inkml:brush xml:id="br0">
      <inkml:brushProperty name="width" value="0.05" units="cm"/>
      <inkml:brushProperty name="height" value="0.05" units="cm"/>
    </inkml:brush>
  </inkml:definitions>
  <inkml:trace contextRef="#ctx0" brushRef="#br0">138 130 9898,'40'-66'3085,"-1"3"3021,-36 71-3996,-4 7-1709,-1 0 1,-1-1-1,-8 27 0,-1 11-195,-4 29-63,3 1 0,-1 96-1,9-189-1199,0-1-1,-14-19 1,3 2-234,-21-35-1060,16 30 1383,-20-48 0,41 81 1021,-1 0-1,1 0 1,-1 0-1,1 0 1,-1 0-1,1 0 1,0 0-1,0 0 1,-1 0-1,1-1 1,0 1-1,0 0 0,0 0 1,0 0-1,1 0 1,-1 0-1,0-1 1,0 1-1,1-1 1,0 1-2,-1 0 1,1 1-1,0-1 0,-1 1 1,1-1-1,0 1 1,-1-1-1,1 1 1,0-1-1,0 1 1,0 0-1,-1-1 0,1 1 1,0 0-1,0 0 1,0 0-1,-1 0 1,1 0-1,0 0 1,1 0-1,7 0 243,-1 1-1,0 1 0,1 0 1,10 3-1,-9-2-214,33 9-145,0-3 1,1-1-1,51 2 0,-51-9-135</inkml:trace>
</inkml:ink>
</file>

<file path=ppt/ink/ink4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0.552"/>
    </inkml:context>
    <inkml:brush xml:id="br0">
      <inkml:brushProperty name="width" value="0.05" units="cm"/>
      <inkml:brushProperty name="height" value="0.05" units="cm"/>
    </inkml:brush>
  </inkml:definitions>
  <inkml:trace contextRef="#ctx0" brushRef="#br0">118 0 16059,'-2'3'354,"1"-1"0,-1 0 0,0 0 0,0 0 0,1 0 0,-1-1 0,-4 4 0,-4 4 265,-2 5-307,1 2 0,1 0 0,0 0 0,-11 27 1,17-32-315,-1 0 0,2 1 0,-1-1 0,1 1 0,1 0 0,0 0 0,1 0 0,0 13 0,1-24 10,0 0 1,0 1 0,0-1 0,0 0 0,0 0 0,0 0 0,0 1 0,0-1 0,1 0 0,-1 0 0,0 0 0,1 0 0,-1 0 0,1 0 0,-1 0 0,1 1-1,0-1 1,-1-1 0,1 1 0,0 0 0,0 0 0,-1 0 0,1 0 0,0 0 0,0-1 0,0 1 0,0 0 0,0-1 0,0 1 0,0-1 0,1 1 0,-1-1-1,0 0 1,0 1 0,0-1 0,0 0 0,0 0 0,1 0 0,-1 0 0,0 0 0,0 0 0,0 0 0,1 0 0,-1 0 0,2-1 0,1 0 66,1-1 1,0 0 0,-1 0-1,0 0 1,1 0 0,-1-1 0,0 0-1,0 1 1,6-7 0,-1-1 100,0-1 1,0 1 0,-1-2-1,-1 1 1,1-1 0,-2 0-1,0-1 1,0 0 0,-1 0-1,-1 0 1,0 0 0,-1-1-1,0 1 1,-1-1 0,-1 0-1,0-14 1,-1 27-180,0 0 0,0 0 0,0 0 0,0-1 0,0 1 0,0 0 0,0 0 0,0 0 0,-1-1 0,1 1 0,-1 0-1,1 0 1,-1 0 0,1 0 0,-1 0 0,1 0 0,-1 0 0,0 0 0,0 0 0,-1-1 0,2 2-27,-1 0-1,0-1 0,1 1 1,-1 0-1,0 0 1,1 0-1,-1 0 1,0 0-1,0 0 1,1 0-1,-1 0 1,0 1-1,1-1 1,-1 0-1,0 0 1,1 1-1,-1-1 0,0 0 1,1 1-1,-1-1 1,1 0-1,-1 1 1,1-1-1,-2 1 1,0 1-281,0 0 1,0 0 0,0 1 0,0-1-1,0 0 1,1 1 0,-1-1 0,1 1-1,-1-1 1,1 1 0,0 0 0,0 0-1,0-1 1,-1 7 0,3-9 244,-1 0 1,0 1-1,0-1 1,0 0-1,0 0 1,1 0-1,-1 0 1,0 0-1,0 0 0,1 0 1,-1 1-1,0-1 1,0 0-1,1 0 1,-1 0-1,0 0 1,0 0-1,0 0 0,1 0 1,-1 0-1,0 0 1,0 0-1,1 0 1,-1 0-1,0 0 1,0-1-1,1 1 1,-1 0-1,0 0 0,0 0 1,0 0-1,1 0 1,-1 0-1,0-1 1,0 1-1,0 0 1,1 0-1,-1 0 1,0 0-1,0-1 0,0 1 1,0 0-1,0 0 1,0 0-1,1-1 1,-1 1-1,12-16-951,4-4-201</inkml:trace>
</inkml:ink>
</file>

<file path=ppt/ink/ink4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1.026"/>
    </inkml:context>
    <inkml:brush xml:id="br0">
      <inkml:brushProperty name="width" value="0.05" units="cm"/>
      <inkml:brushProperty name="height" value="0.05" units="cm"/>
    </inkml:brush>
  </inkml:definitions>
  <inkml:trace contextRef="#ctx0" brushRef="#br0">105 1 15603,'1'0'64,"-1"0"0,0 1-1,1-1 1,-1 1-1,0-1 1,0 0 0,0 1-1,0-1 1,1 1 0,-1-1-1,0 1 1,0-1-1,0 1 1,0-1 0,0 1-1,0-1 1,0 1 0,0-1-1,0 1 1,0-1 0,0 1-1,-1-1 1,1 0-1,0 1 1,0-1 0,-1 1-1,-4 21 4,3-17 159,-13 51 578,2 0-1,3 1 1,2 0-1,0 116 0,8-170-780,4 40 194,-4-41-205,0 0 0,1 0 0,-1 0 0,1 0 0,-1 0 0,1 0 0,0 0-1,0 0 1,0 0 0,0 0 0,0 0 0,1 0 0,-1-1 0,0 1 0,4 2 0,-5-4-9,0 0-1,1 0 1,-1 1 0,0-1 0,1 0-1,-1 0 1,0 0 0,1 0 0,-1 0-1,0 0 1,1 0 0,-1-1-1,0 1 1,1 0 0,-1 0 0,0 0-1,0 0 1,1 0 0,-1 0-1,0-1 1,1 1 0,-1 0 0,0 0-1,0 0 1,1-1 0,-1 1-1,0 0 1,0 0 0,0-1 0,1 1-1,-1 0 1,0 0 0,0-1-1,0 1 1,0 0 0,0-1 0,1 1-1,-1 0 1,0-1 0,0 1 0,0 0-1,0-1 1,0 1 0,0 0-1,0-1 1,0 1 0,0-1 0,2-17 63,-3-3-26,0 1 0,-1 0 0,-1 0-1,-1 0 1,-9-27 0,-40-93 560,53 140-596,0 0 0,0 0 0,0 0 0,1 0 0,-1 0 0,0 0-1,0 1 1,0-1 0,0 0 0,0 0 0,1 0 0,-1 0 0,0 0 0,0 0-1,0 0 1,0 0 0,1 0 0,-1 0 0,0 0 0,0 0 0,0 0 0,0 0-1,1-1 1,-1 1 0,0 0 0,0 0 0,0 0 0,0 0 0,0 0 0,1 0-1,-1 0 1,0 0 0,0 0 0,0-1 0,0 1 0,0 0 0,0 0 0,0 0-1,0 0 1,1 0 0,-1-1 0,0 1 0,0 0 0,0 0 0,0 0 0,0 0-1,0 0 1,0-1 0,0 1 0,0 0 0,0 0 0,0 0 0,0 0 0,0-1 0,0 1-1,0 0 1,0 0 0,0 0 0,0 0 0,0-1 0,-1 1 0,20 10-501,-11-5 122,5 0 346,0 0-1,0-1 0,0-1 0,1 0 0,-1 0 0,18 0 0,3-3-263</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0.237"/>
    </inkml:context>
    <inkml:brush xml:id="br0">
      <inkml:brushProperty name="width" value="0.05" units="cm"/>
      <inkml:brushProperty name="height" value="0.05" units="cm"/>
    </inkml:brush>
  </inkml:definitions>
  <inkml:trace contextRef="#ctx0" brushRef="#br0">387 2 15435,'13'-1'1529,"-21"22"-881,-7 17-264,-20 25 1312,-7 7-968,-10 10-192,-3 3-71,5-4-129,4-5-104,9-21-312,5-10-168,15-24-441,6-12-239,11-16 672,2-11-160,-1-21-184</inkml:trace>
  <inkml:trace contextRef="#ctx0" brushRef="#br0" timeOffset="1">31 197 15947,'17'3'1353,"-1"15"-897,7 5-184,3 4 512,5 3-208,10 5-160,2-3-88,3-8-392,2-4-328,-1-11-1480,-1-4 1656,-2-5-248,-1-8-168</inkml:trace>
</inkml:ink>
</file>

<file path=ppt/ink/ink4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1.432"/>
    </inkml:context>
    <inkml:brush xml:id="br0">
      <inkml:brushProperty name="width" value="0.05" units="cm"/>
      <inkml:brushProperty name="height" value="0.05" units="cm"/>
    </inkml:brush>
  </inkml:definitions>
  <inkml:trace contextRef="#ctx0" brushRef="#br0">135 223 15659,'-2'-1'127,"1"1"-1,-1-1 0,1 1 0,0 0 1,-1 0-1,1 0 0,-1 0 0,1 0 1,-1 0-1,1 0 0,-1 0 0,1 1 1,0-1-1,-1 1 0,1-1 1,0 1-1,-1-1 0,1 1 0,0 0 1,-2 1-1,-23 18 990,17-11-871,1 0 1,1 0-1,0 0 0,0 1 1,1 0-1,0 1 0,-5 12 1,8-16-209,0 0 1,1 1 0,0-1 0,0 1-1,0-1 1,1 1 0,0 0-1,1-1 1,0 1 0,0 0-1,3 15 1,-3-21-20,1 0-1,-1 0 1,1 0 0,-1 1-1,1-1 1,0 0-1,0 0 1,0 0 0,0 0-1,1 0 1,-1 0 0,0-1-1,1 1 1,0 0-1,-1-1 1,1 1 0,0-1-1,0 1 1,-1-1-1,1 0 1,0 0 0,0 0-1,1 0 1,-1 0 0,0 0-1,0 0 1,0-1-1,0 1 1,1-1 0,-1 0-1,0 0 1,1 0 0,-1 0-1,0 0 1,0 0-1,1 0 1,-1-1 0,0 1-1,5-2 1,3-1 71,-1-1-1,1 0 1,-1 0-1,1-1 1,-1 0-1,0-1 1,12-10 0,-6 3 118,0 0 0,-2-1 0,20-26 0,-26 30-120,0 1 1,-1-1-1,-1 0 1,1-1-1,-2 1 1,0-1-1,5-16 1,-9 18-28,-4 8-46,-9 13-56,2 6-17,1 0 0,1 0 0,0 1 0,2 0 0,0 0 0,1 1 0,-6 34 0,11-53 54,1 1 0,-1 0 0,1 0 1,0 0-1,0-1 0,0 1 0,0 0 0,0 0 0,0 0 1,1 0-1,-1-1 0,1 1 0,-1 0 0,1 0 0,-1-1 1,1 1-1,0 0 0,0-1 0,0 1 0,2 2 0,-2-4 2,0 1-1,1 0 0,-1 0 1,1 0-1,-1-1 0,1 1 1,-1-1-1,1 1 0,0-1 1,-1 0-1,1 1 0,-1-1 1,1 0-1,0 0 1,-1 0-1,1 0 0,0-1 1,1 1-1,6-2-4,1-1 0,-1 0 1,0-1-1,0 1 0,0-2 0,9-5 0,-5 1 8,-2 0 0,1 0-1,-1-1 1,0 0 0,9-13-1,45-62 10,-42 53 6,26-39 129,42-78 0,-89 144-125,1 1-1,-1-1 1,0 0-1,-1 0 1,3-10 0,-4 15-16,0-1-1,0 0 1,0 1 0,0-1 0,0 0-1,0 1 1,0-1 0,0 0 0,0 1 0,0-1-1,-1 0 1,1 1 0,0-1 0,0 0-1,-1 1 1,1-1 0,0 1 0,-1-1-1,1 1 1,0-1 0,-1 0 0,0 0 0,0 1-1,0 0 1,0-1 0,0 1 0,0 0-1,0 0 1,0 0 0,0 0 0,0 0-1,0 0 1,0 0 0,0 0 0,0 0-1,0 0 1,0 0 0,0 0 0,0 1-1,0-1 1,-1 1 0,-5 2-1,0 0-1,0 1 1,0 0-1,1 0 1,-1 1-1,1 0 1,0 0-1,1 0 1,-1 1 0,1 0-1,-8 12 1,-1 1-16,2 1 0,-17 36 0,20-35 10,1-1 0,1 1 0,-8 37 0,14-49 0,-1 1 0,1-1 0,0 1 1,1-1-1,1 0 0,-1 1 0,1-1 0,1 1 0,0-1 0,0 0 0,4 11 1,-4-17-37,-1 0 1,0 0-1,1-1 1,0 1-1,0-1 1,0 1-1,0-1 1,0 1-1,0-1 1,0 0-1,1 0 1,-1 0-1,1 0 1,0-1-1,-1 1 1,1-1-1,0 1 1,0-1-1,0 0 1,4 1-1,-4-2 8,-1 0 0,0 0 0,1 0 0,-1 0 0,0 0 0,0 0 0,1 0 0,-1-1-1,0 1 1,0-1 0,0 0 0,0 0 0,0 0 0,0 0 0,0 0 0,0 0 0,0 0-1,0-1 1,0 1 0,-1-1 0,1 1 0,0-1 0,-1 0 0,1 1 0,-1-1 0,0 0-1,0 0 1,1-2 0,11-23-277</inkml:trace>
</inkml:ink>
</file>

<file path=ppt/ink/ink4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4.041"/>
    </inkml:context>
    <inkml:brush xml:id="br0">
      <inkml:brushProperty name="width" value="0.05" units="cm"/>
      <inkml:brushProperty name="height" value="0.05" units="cm"/>
    </inkml:brush>
  </inkml:definitions>
  <inkml:trace contextRef="#ctx0" brushRef="#br0">10 10 3209,'3'-3'-304,"-3"1"296,-5 1 0,-3-2 376</inkml:trace>
</inkml:ink>
</file>

<file path=ppt/ink/ink4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4.862"/>
    </inkml:context>
    <inkml:brush xml:id="br0">
      <inkml:brushProperty name="width" value="0.05" units="cm"/>
      <inkml:brushProperty name="height" value="0.05" units="cm"/>
    </inkml:brush>
  </inkml:definitions>
  <inkml:trace contextRef="#ctx0" brushRef="#br0">241 25 15219,'1'0'140,"0"0"-1,-1 0 1,1 0-1,0 0 1,-1 0-1,1 0 1,0 0-1,0 0 1,-1 0-1,1-1 1,0 1-1,-1 0 1,1 0-1,0-1 1,-1 1-1,1 0 1,-1-1-1,1 1 1,-1-1-1,1 1 1,0-1-1,-1 1 1,0-1-1,1 1 1,-1-1-1,1 1 1,-1-1-1,0 0 1,1 1-1,-1-1 1,0 0-1,1 1 1,-1-2-1,0 1-7,-1 0-1,0 0 1,1 1-1,-1-1 1,0 0-1,1 1 1,-1-1-1,0 0 1,1 1-1,-1-1 1,0 1-1,0-1 1,0 1-1,0-1 1,0 1-1,0 0 1,1-1-1,-1 1 1,0 0-1,0 0 1,0 0-1,0 0 1,0-1-1,0 1 1,-2 1-1,-5-1-69,1 1 1,-1-1-1,0 2 0,1-1 1,-1 1-1,1 0 1,-1 1-1,1 0 0,0 0 1,0 0-1,1 1 0,-1 0 1,1 0-1,-1 1 0,1 0 1,1 0-1,-1 1 0,-7 8 1,1 0-67,1 1 0,1 0 0,0 0 0,1 1 0,0 1 0,-11 30 1,16-36 10,1 1 0,0-1 0,1 1 0,0 0 0,-1 20 1,3-30-22,0 1 1,0 0-1,0 0 1,0 0-1,0-1 1,1 1-1,-1 0 1,1 0-1,0-1 1,0 1-1,0 0 1,0-1-1,0 1 1,1-1-1,-1 1 1,1-1-1,0 0 1,-1 1-1,1-1 1,0 0-1,0 0 1,1-1-1,-1 1 1,0 0 0,0-1-1,1 1 1,-1-1-1,1 0 1,2 2-1,4-2-179,-1 1 0,1-1-1,0-1 1,-1 0 0,1 0-1,0 0 1,-1-1 0,1 0 0,-1-1-1,1 0 1,-1-1 0,0 1-1,0-1 1,0-1 0,0 0-1,13-8 1,9-13-494</inkml:trace>
</inkml:ink>
</file>

<file path=ppt/ink/ink4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5.722"/>
    </inkml:context>
    <inkml:brush xml:id="br0">
      <inkml:brushProperty name="width" value="0.05" units="cm"/>
      <inkml:brushProperty name="height" value="0.05" units="cm"/>
    </inkml:brush>
  </inkml:definitions>
  <inkml:trace contextRef="#ctx0" brushRef="#br0">231 32 15603,'0'-1'1064,"0"0"-884,0 0 0,0 0 0,0 0 1,0 0-1,0 0 0,0-1 0,0 1 1,-1 0-1,1 0 0,0 0 0,-1 0 1,1 0-1,-1 0 0,1 0 0,-1 0 0,1 0 1,-2-1-1,0 1-1,1 0 0,-1 0-1,0 0 1,0 0 0,1 0 0,-1 0 0,0 0 0,0 1 0,0-1-1,0 1 1,0-1 0,0 1 0,0 0 0,0 0 0,0 0-1,0 0 1,-2 0 0,-1 1-72,1 0-1,-1 0 1,1 0-1,-1 1 1,1 0-1,0 0 1,-6 3-1,-1 2-103,0 1 1,1 0-1,0 1 0,-13 14 0,12-11-4,1 1 0,0 0 0,1 0 0,1 1 0,-10 21 0,15-29 0,1 0 0,-1 0 0,1 1-1,0-1 1,1 1 0,-1-1 0,2 1 0,-1 0 0,0 0-1,1 0 1,1-1 0,-1 1 0,1 0 0,0 0-1,3 10 1,-3-15 1,-1 0 1,1-1-1,0 1 0,0 0 1,0 0-1,0-1 0,0 1 0,0 0 1,1-1-1,-1 1 0,1-1 1,-1 1-1,1-1 0,-1 0 1,1 0-1,0 0 0,-1 0 0,1 0 1,0 0-1,0 0 0,2 0 1,-1 0 1,1-1 1,-1 0 0,0 0-1,0 0 1,1 0 0,-1 0 0,0-1-1,0 1 1,0-1 0,1 0-1,-1 0 1,3-2 0,4-2 9,-1 0-1,0 0 1,0-1 0,0 0 0,-1-1 0,0 0-1,9-10 1,2-7 52,-2-1 0,-1-1-1,-2 0 1,17-38 0,-7 12 128,-24 52-189,0 0 0,0-1 0,1 1 0,-1 0 1,0-1-1,0 1 0,0 0 0,0 0 0,0-1 0,0 1 0,0 0 0,1 0 1,-1-1-1,0 1 0,0 0 0,0 0 0,1-1 0,-1 1 0,0 0 0,0 0 1,0 0-1,1 0 0,-1-1 0,0 1 0,1 0 0,-1 0 0,0 0 0,0 0 1,1 0-1,-1 0 0,0 0 0,1 0 0,-1 0 0,4 10 39,-4 25-52,0-30 7,-1 26-36,0-21 20,1 0-1,-1 0 1,4 20 0,-3-29 17,0-1 1,0 1 0,0-1 0,1 1 0,-1 0 0,0-1 0,0 1 0,1-1-1,-1 1 1,0-1 0,0 1 0,1-1 0,-1 0 0,1 1 0,-1-1 0,0 1-1,1-1 1,-1 0 0,1 1 0,-1-1 0,1 0 0,-1 1 0,1-1-1,-1 0 1,1 0 0,0 0 0,-1 1 0,1-1 0,-1 0 0,1 0 0,-1 0-1,1 0 1,0 0 0,-1 0 0,1 0 0,-1 0 0,1 0 0,0-1 0,-1 1-1,1 0 1,-1 0 0,1 0 0,-1-1 0,1 1 0,-1 0 0,1-1-1,-1 1 1,1 0 0,0-1 0,28-20-24,-26 18 24,15-13-14,3-2 2,1 0-1,1 1 0,46-26 1,-67 41 9,1 1 1,-1 0 0,1 0-1,-1 0 1,1 0 0,0 1-1,-1-1 1,1 1 0,0 0 0,-1-1-1,1 1 1,0 0 0,-1 1-1,1-1 1,3 1 0,-4 0 0,-1-1 0,1 1 0,-1 0 1,1 0-1,-1 0 0,0 0 0,0 1 0,1-1 1,-1 0-1,0 0 0,0 1 0,0-1 0,0 1 1,0-1-1,0 1 0,-1-1 0,1 1 0,0-1 1,-1 1-1,1 0 0,-1-1 0,0 1 0,0 0 1,1 2-1,0 48-32,-1-51 37,0-1-1,0 1 1,0-1-1,0 1 0,0-1 1,0 1-1,0-1 1,0 1-1,0-1 1,1 0-1,-1 1 0,0-1 1,0 1-1,1-1 1,-1 0-1,0 1 1,0-1-1,1 0 1,-1 1-1,0-1 0,1 0 1,-1 1-1,1-1 1,-1 0-1,0 0 1,1 0-1,-1 1 1,1-1-1,-1 0 0,0 0 1,1 0-1,-1 0 1,1 0-1,-1 0 1,1 0-1,-1 0 0,1 0 1,-1 0-1,1 0 1,-1 0-1,0 0 1,1 0-1,-1 0 1,1 0-1,-1 0 0,1-1 1,-1 1-1,0 0 1,1 0-1,-1-1 1,1 1-1,-1-1 1,24-14 52,2-5-9,31-24 15,-51 40-58,-1 0-1,1 1 0,0 0 1,1 0-1,-1 1 0,0 0 1,1 0-1,6-1 0,-12 3-2,0-1 0,0 1 0,0 0 0,0 0-1,0 0 1,0 0 0,0 1 0,0-1 0,0 0 0,0 0 0,0 0-1,0 1 1,0-1 0,0 1 0,0-1 0,-1 1 0,1-1 0,0 1-1,0-1 1,0 1 0,-1 0 0,1-1 0,0 1 0,0 1-1,1 0-4,-1 1 0,0-1-1,0 1 1,0-1-1,0 1 1,-1-1-1,1 1 1,-1-1-1,1 5 1,-1 7-43,0 0 0,-4 26 0,2-31 29,0-16 66,1-6-68</inkml:trace>
</inkml:ink>
</file>

<file path=ppt/ink/ink4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6.193"/>
    </inkml:context>
    <inkml:brush xml:id="br0">
      <inkml:brushProperty name="width" value="0.05" units="cm"/>
      <inkml:brushProperty name="height" value="0.05" units="cm"/>
    </inkml:brush>
  </inkml:definitions>
  <inkml:trace contextRef="#ctx0" brushRef="#br0">121 53 16964,'-13'17'407,"1"0"0,1 0 0,0 1 1,2 1-1,0-1 0,1 2 0,0-1 1,2 1-1,-5 25 0,3 1-216,1 0 1,0 93-1,7-128-134,0-1 81,0 0 1,0 0-1,1 0 0,0 0 0,5 16 1,-6-26-124,0 0 0,0 0 0,1 0 0,-1 0 0,0 0 0,0 0 0,0 0 0,1 1 0,-1-1 0,0 0 0,0 0 1,1 0-1,-1 0 0,0 0 0,0 0 0,0 0 0,1 0 0,-1 0 0,0-1 0,0 1 0,1 0 0,-1 0 0,0 0 0,0 0 0,0 0 0,1 0 0,-1 0 0,0 0 0,0-1 1,0 1-1,0 0 0,1 0 0,-1 0 0,0 0 0,0-1 0,0 1 0,0 0 0,0 0 0,0 0 0,1-1 0,-1 1 0,0 0 0,0 0 0,0 0 0,0-1 0,0 1 1,0 0-1,9-20 214,-1-1 1,0 1-1,7-36 1,-4 16-145,3-9-45,92-282-421,-104 327 356,0-1-1,0 1 0,0-1 0,0 1 0,7-8 0,-9 12 23,1-1 0,-1 1 0,1-1 0,-1 1 0,1 0 0,-1-1 0,1 1 0,-1-1 0,1 1 0,0 0 0,-1 0 0,1-1 0,-1 1 0,1 0 0,0 0 0,-1 0 0,1-1 0,0 1 0,-1 0 0,1 0 0,0 0 0,-1 0 0,1 0 0,0 0 0,-1 1 0,1-1 0,0 0 0,-1 0 0,1 0 0,0 1 0,-1-1 0,1 0 1,-1 1-1,1-1 0,0 0 0,-1 1 0,1-1 0,-1 1 0,1-1 0,-1 1 0,0-1 0,1 1 0,-1-1 0,1 1 0,-1-1 0,0 1 0,1 0 0,6 11-7,-1 0 0,0 0 0,0 0-1,-2 1 1,1-1 0,-1 1 0,-1 0 0,-1 0 0,0 1 0,1 15 0,-4-23 38,1 1 0,-1-1 0,0 1-1,0-1 1,-1 1 0,0-1 0,0 0 0,-1 0-1,0 0 1,0 0 0,0 0 0,0-1 0,-1 1 0,0-1-1,-7 7 1,8-9-94,1 0 1,-2 0-1,1 0 0,0-1 0,0 1 0,-1-1 0,1 0 0,-1 0 0,0 0 1,0 0-1,0-1 0,0 1 0,0-1 0,0 0 0,0 0 0,0-1 0,0 1 1,0-1-1,0 0 0,-1 0 0,1 0 0,0-1 0,0 0 0,-8-1 0,10 1 31,0 0-1,1 0 0,-1 0 0,0 0 0,1 0 1,-1 0-1,1-1 0,-1 1 0,1-1 0,-1 1 1,1-1-1,0 1 0,0-1 0,0 1 0,0-1 1,0 0-1,0 0 0,0 0 0,0-2 0,-1-18-467</inkml:trace>
</inkml:ink>
</file>

<file path=ppt/ink/ink4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6.670"/>
    </inkml:context>
    <inkml:brush xml:id="br0">
      <inkml:brushProperty name="width" value="0.05" units="cm"/>
      <inkml:brushProperty name="height" value="0.05" units="cm"/>
    </inkml:brush>
  </inkml:definitions>
  <inkml:trace contextRef="#ctx0" brushRef="#br0">71 56 14331,'20'2'1415,"-12"0"-857,-1-1-1,0 0 1,1 0-1,-1-1 1,0 0 0,1 0-1,-1-1 1,0 0-1,12-3 1,-18 4-491,-1-1 0,1 1 0,0 0 0,0-1 0,-1 1 0,1-1 0,-1 1 0,1-1 0,0 1 0,-1-1 0,1 1 1,-1-1-1,1 0 0,-1 1 0,0-1 0,1 0 0,-1 1 0,0-1 0,1 0 0,-1 1 0,0-1 0,0 0 0,1 0 0,-1 1 0,0-1 0,0 0 0,0 0 0,0 0 0,0 1 1,0-1-1,0 0 0,-1 0 0,1 1 0,0-1 0,0 0 0,0 0 0,-1 1 0,1-1 0,0 0 0,-1 1 0,1-1 0,-1 0 0,0 0 0,-1-1-22,1-1-1,-1 1 0,0 0 0,0 0 0,0 0 1,0 1-1,0-1 0,0 0 0,0 1 0,-6-3 1,6 3-32,-1 0 0,0 0 0,0 1 1,1-1-1,-1 1 0,0 0 0,0 0 0,0 0 1,0 0-1,1 0 0,-1 0 0,0 1 1,0 0-1,1-1 0,-1 1 0,-4 2 1,2 0-12,1-1 0,-1 1 0,1 0 0,0 1 0,0-1 1,0 1-1,0 0 0,-4 5 0,0 3-13,0 0-1,0 0 1,2 0-1,0 1 1,-9 26 0,12-31 6,1 1 1,0-1 0,0 0 0,1 1 0,0 0 0,1-1-1,0 16 1,1-21 3,-1 0 0,1 0-1,0 0 1,-1 0 0,1 0-1,1 0 1,-1 0 0,0 0-1,1-1 1,-1 1 0,1-1-1,0 1 1,0-1 0,0 0-1,0 1 1,0-1 0,0 0-1,1 0 1,-1-1 0,1 1-1,-1 0 1,1-1 0,0 1-1,-1-1 1,6 1 0,-1 0-176,1 0 0,-1-1-1,0-1 1,0 1 0,1-1 0,-1 0 0,0-1 0,1 0 0,-1 0 0,0 0 0,0-1 0,0 0 0,0-1 0,0 1 0,0-1 0,-1-1-1,1 1 1,-1-1 0,0 0 0,0-1 0,-1 1 0,1-1 0,-1 0 0,0 0 0,0-1 0,0 0 0,-1 0 0,0 0 0,0 0 0,3-9-1,7-25-716,2-1-265</inkml:trace>
</inkml:ink>
</file>

<file path=ppt/ink/ink4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7.089"/>
    </inkml:context>
    <inkml:brush xml:id="br0">
      <inkml:brushProperty name="width" value="0.05" units="cm"/>
      <inkml:brushProperty name="height" value="0.05" units="cm"/>
    </inkml:brush>
  </inkml:definitions>
  <inkml:trace contextRef="#ctx0" brushRef="#br0">71 1 15403,'-1'6'336,"1"0"-1,-1 0 0,-1-1 0,1 1 1,-1 0-1,-2 5 0,-3 11 70,-6 31 381,2 0 0,2 1 0,3 0 1,2 108-1,5-155-716,-1 0 0,1 0-1,0 0 1,0 0 0,5 13 0,1-13 161,-2-13-45,0-15 36,-3-5 19,-2 1 1,-3-35 0,2 48-216,-1 0 1,0 0 0,0 0 0,-2 1-1,1-1 1,-2 1 0,-5-12-1,10 23-26,0 0-1,0 0 0,0 0 0,0 0 0,0 1 0,0-1 0,0 0 0,-1 0 0,1 0 0,0 0 0,0 0 0,0 0 1,0 1-1,0-1 0,0 0 0,0 0 0,-1 0 0,1 0 0,0 0 0,0 0 0,0 0 0,0 0 0,0 0 0,-1 0 0,1 0 1,0 0-1,0 1 0,0-1 0,0 0 0,0 0 0,-1 0 0,1 0 0,0 0 0,0 0 0,0 0 0,0-1 0,-1 1 1,1 0-1,0 0 0,0 0 0,0 0 0,0 0 0,0 0 0,-1 0 0,1 0 0,0 0 0,0 0 0,0 0 0,0-1 0,0 1 1,-1 0-1,2 15-30,-1-12 28,1 1 0,-1 0 0,1 0 0,0-1-1,1 1 1,-1 0 0,1-1 0,-1 1 0,1-1 0,0 0 0,0 0 0,0 1 0,1-1 0,-1-1 0,1 1 0,0 0 0,0-1 0,0 1-1,0-1 1,6 4 0,-5-4 15,1-1-1,-1 1 1,1-1-1,0 0 1,-1 0-1,1 0 1,0 0-1,-1-1 1,1 0-1,0 0 1,0 0-1,0-1 1,-1 1-1,1-1 1,0 0-1,5-3 1,3-1 45,0 0 0,-1-1 0,0-1 1,0 0-1,-1-1 0,0 0 1,18-17-1,-6 1 268,40-52 0,-66 82-297,0 0-1,1 0 1,0 1 0,0-1 0,-2 11 0,0 0-10,-3 7-6,-12 52 49,17-66-43,1-1 1,0 1-1,1-1 0,0 1 1,0-1-1,2 11 0,-2-18-6,1 0-1,-1 0 1,0 0-1,1 0 1,0 0-1,-1 0 1,1 0-1,0 0 1,0-1-1,0 1 1,0 0-1,1 0 1,-1-1-1,0 1 1,1-1-1,2 3 1,-3-4-49,0 1 0,1 0 0,-1-1 0,1 1 0,-1-1 0,1 1 0,-1-1-1,1 1 1,-1-1 0,1 0 0,0 0 0,-1 0 0,1 0 0,-1 0 0,1 0 0,-1-1 0,3 0 0,0 0-75,0-1 1,1 1-1,-1-1 1,0-1-1,0 1 0,0-1 1,0 1-1,-1-1 1,1 0-1,-1 0 1,0-1-1,0 1 0,4-6 1,11-23-233,-5-8-127</inkml:trace>
</inkml:ink>
</file>

<file path=ppt/ink/ink4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7.448"/>
    </inkml:context>
    <inkml:brush xml:id="br0">
      <inkml:brushProperty name="width" value="0.05" units="cm"/>
      <inkml:brushProperty name="height" value="0.05" units="cm"/>
    </inkml:brush>
  </inkml:definitions>
  <inkml:trace contextRef="#ctx0" brushRef="#br0">20 2 20172,'1'-1'1985,"1"1"-1953,-4 3 208,-7 5-152,-3-2-192</inkml:trace>
</inkml:ink>
</file>

<file path=ppt/ink/ink4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9.132"/>
    </inkml:context>
    <inkml:brush xml:id="br0">
      <inkml:brushProperty name="width" value="0.05" units="cm"/>
      <inkml:brushProperty name="height" value="0.05" units="cm"/>
    </inkml:brush>
  </inkml:definitions>
  <inkml:trace contextRef="#ctx0" brushRef="#br0">23 10 14395,'1'-1'219,"0"0"0,-1 0 0,1 1 0,0-1-1,0 0 1,0 1 0,-1-1 0,1 1 0,0-1 0,0 1 0,0-1-1,0 1 1,0 0 0,0-1 0,0 1 0,0 0 0,0 0 0,0 0-1,0 0 1,2 0 0,-3 1-120,1 1 0,0-1 0,-1 1 0,1-1 0,-1 1 0,0 0 0,1-1 0,-1 1 0,0-1 0,0 1 0,0 0 0,0-1 0,0 1 0,-1 2 0,-11 94 782,2-32-559,1 4 104,1-12 181,0 58-1,8-112-549,1 0 0,-1-1 0,0 1 0,1-1 0,-1 1 1,1-1-1,0 0 0,0 1 0,2 2 0,-3-5-45,0-1 0,1 0 0,-1 0 0,0 1 0,0-1 0,0 0 0,0 0 0,0 0 0,1 1 0,-1-1 0,0 0 0,0 0 0,1 0 0,-1 0 0,0 1 0,0-1 0,0 0 0,1 0 0,-1 0 0,0 0 0,0 0 0,1 0 0,-1 0 0,0 0 0,1 0 0,-1 0 0,0 0 0,0 0 1,1 0-1,-1 0 0,0 0 0,0 0 0,1 0 0,-1 0 0,0 0 0,0 0 0,1 0 0,-1-1 0,2 0 20,-1 0-1,0-1 1,1 1 0,-1-1 0,0 0 0,0 1 0,0-1-1,0 0 1,-1 1 0,2-4 0,3-10 94,-1 0-1,0-1 1,-1 1 0,0-1 0,-2 0 0,1 0-1,-2 0 1,-1 0 0,0 0 0,0 0-1,-2 0 1,-7-26 0,10 42-162,3 6 14,-1 0 0,1 0 0,1 0 0,6 9 1,-7-11 16,1-1 1,0 1-1,1-1 0,-1 0 1,1 0-1,-1 0 1,1-1-1,0 0 1,0 0-1,0 0 1,0 0-1,0-1 1,1 0-1,-1 0 1,0 0-1,0-1 1,1 1-1,-1-1 1,1-1-1,-1 1 1,0-1-1,1 0 1,5-2-1,-5 2 13,0-1 1,0 0-1,0 0 0,-1-1 0,1 0 1,-1 0-1,0 0 0,1-1 1,-1 1-1,-1-1 0,1 0 1,-1-1-1,1 1 0,-1-1 0,-1 0 1,1 0-1,-1 0 0,0-1 1,5-10-1,-14 45-26,2-1 0,1 0 0,1 1-1,2 36 1,4-33-118,-4-32 115,0 0 1,1 1 0,-1-1 0,0 1 0,0-1 0,0 0 0,0 1 0,1-1 0,-1 1-1,0-1 1,1 0 0,-1 1 0,0-1 0,0 0 0,1 0 0,-1 1 0,0-1 0,1 0-1,-1 0 1,1 1 0,-1-1 0,0 0 0,1 0 0,0 0-31,0 0-1,0 0 1,-1 0 0,1-1 0,0 1-1,-1 0 1,1-1 0,0 1 0,-1 0-1,1-1 1,-1 1 0,1-1 0,0 1-1,-1-1 1,1 1 0,-1-1 0,1 0-1,-1 1 1,1-2 0,3-4-146,0-1 0,-1 0 0,1 0 0,-1 0 0,-1-1 0,1 1 0,-2-1 0,1 0 0,0-8 0,0 7 10,6-39-507</inkml:trace>
</inkml:ink>
</file>

<file path=ppt/ink/ink4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9.502"/>
    </inkml:context>
    <inkml:brush xml:id="br0">
      <inkml:brushProperty name="width" value="0.05" units="cm"/>
      <inkml:brushProperty name="height" value="0.05" units="cm"/>
    </inkml:brush>
  </inkml:definitions>
  <inkml:trace contextRef="#ctx0" brushRef="#br0">7 3 17452,'-2'-3'1560,"-1"5"-1096,2 2-232,1 4 752,0 1-303,0 3-825,4 1-481,1 0 529,3 0-112,-1-1-128</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0.666"/>
    </inkml:context>
    <inkml:brush xml:id="br0">
      <inkml:brushProperty name="width" value="0.05" units="cm"/>
      <inkml:brushProperty name="height" value="0.05" units="cm"/>
    </inkml:brush>
  </inkml:definitions>
  <inkml:trace contextRef="#ctx0" brushRef="#br0">264 242 15995,'-8'-2'196,"0"0"-1,-1 1 1,1 0-1,-1 0 1,1 1-1,-1 0 1,1 0-1,-1 1 1,1 0-1,-1 1 1,1 0-1,0 0 1,0 0-1,0 1 1,0 1-1,0-1 1,1 1-1,-1 1 1,1-1-1,0 1 1,-9 9-1,9-9-130,1 1-1,-1 0 1,1 0 0,1 0-1,-1 1 1,1 0 0,0 0-1,1 1 1,0-1-1,0 1 1,0 0 0,1 0-1,1 0 1,-1 0 0,1 1-1,0-1 1,1 1-1,0-1 1,1 1 0,-1 0-1,2 10 1,0-15-52,-1 0-1,1-1 1,0 1-1,0 0 1,0 0 0,1-1-1,0 1 1,-1 0-1,1-1 1,0 0 0,0 1-1,1-1 1,-1 0-1,1 0 1,0 0 0,0-1-1,5 5 1,-4-5-4,0 0 0,0 0 1,1 0-1,-1 0 0,1-1 0,-1 0 0,1 0 1,0 0-1,-1 0 0,1-1 0,0 0 0,8 0 1,0-2-1,0 0 0,-1-1 1,0 0-1,1-1 0,-1 0 1,-1-1-1,1 0 0,-1-1 1,0 0-1,11-9 0,-7 4 42,-1-1-1,-1 0 0,0-1 0,0 0 1,-1-1-1,-1-1 0,0 1 1,-1-2-1,-1 0 0,-1 0 0,0 0 1,11-35-1,-18 48-15,-1-1 0,1 1 0,-1 0 0,0-1 1,0 1-1,0-6 0,0 9-29,0 0 0,0-1 1,0 1-1,0 0 0,0 0 1,0-1-1,0 1 0,0 0 1,-1 0-1,1-1 0,0 1 1,0 0-1,0 0 0,0 0 1,0-1-1,0 1 0,-1 0 0,1 0 1,0 0-1,0-1 0,0 1 1,0 0-1,-1 0 0,1 0 1,0 0-1,0 0 0,0 0 1,-1-1-1,1 1 0,0 0 1,0 0-1,-1 0 0,-9 11 139,8-6-119,-1 0 0,1 0 1,0 0-1,1 0 0,-1 1 0,1-1 1,-1 7-1,2-10-22,0-1 1,-1 1-1,1 0 1,0-1-1,0 1 1,0 0-1,0-1 0,0 1 1,1 0-1,-1-1 1,0 1-1,1-1 1,-1 1-1,1 0 0,0-1 1,-1 1-1,1-1 1,0 0-1,0 1 1,0-1-1,0 0 0,0 1 1,0-1-1,1 0 1,-1 0-1,0 0 1,1 0-1,1 1 0,3 0 9,-1-1-1,0 0 0,0-1 0,0 1 1,1-1-1,-1 0 0,0 0 0,0-1 1,1 0-1,-1 0 0,0 0 1,5-2-1,15-5 36,26-13 0,-36 15-32,89-47 93,-75 37-109,0 1 0,2 1 0,42-14-1,-72 27-4,0 1 0,0 0-1,0 0 1,1-1-1,-1 1 1,0 0-1,0 0 1,0 0-1,0 0 1,0 0-1,1 0 1,-1 0-1,0 1 1,0-1 0,0 0-1,0 1 1,0-1-1,0 0 1,0 1-1,0 0 1,0-1-1,0 1 1,0-1-1,0 1 1,0 0-1,0 0 1,0 0-1,1 1 1,-1 0 3,0-1 0,0 0 1,0 0-1,1 0 0,-1 0 0,0 0 0,1 0 0,-1 0 1,1 0-1,-1 0 0,1-1 0,0 1 0,-1-1 1,1 1-1,-1-1 0,3 1 0,4-1 16,1 0 1,-1 0-1,1-1 0,-1 0 1,1 0-1,-1-1 0,0 0 1,10-4-1,66-31 82,-63 27-73,27-14 24,77-33-32,-121 55-22,0 1 0,0 0 0,0 0 0,0 0 0,1 0 1,-1 0-1,7 1 0,-9 0 2,0 0-1,1 1 1,-1-1 0,0 1-1,1 0 1,-1 0 0,0 0-1,0 0 1,0 0-1,0 0 1,0 0 0,0 1-1,0-1 1,3 3 0,0 1-36,1-1 0,-1 0 1,1 0-1,0-1 0,0 1 0,0-2 1,1 1-1,-1 0 0,1-1 0,0-1 1,-1 1-1,1-1 0,0 0 1,0 0-1,0-1 0,0 0 0,0 0 1,0-1-1,0 0 0,7-2 0,3-1-122,0 0-1,-1-2 0,0 0 0,0-1 1,-1 0-1,29-19 0,11-13-169</inkml:trace>
</inkml:ink>
</file>

<file path=ppt/ink/ink4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2:39.887"/>
    </inkml:context>
    <inkml:brush xml:id="br0">
      <inkml:brushProperty name="width" value="0.05" units="cm"/>
      <inkml:brushProperty name="height" value="0.05" units="cm"/>
    </inkml:brush>
  </inkml:definitions>
  <inkml:trace contextRef="#ctx0" brushRef="#br0">58 0 13179,'-24'57'2906,"-3"5"-24,25-57-2670,1 0-1,0 0 0,0 0 0,0 0 0,1 0 0,-1 0 0,1 0 0,0 0 1,1 0-1,0 7 0,0-10-168,0 0 0,-1 0 0,1-1 0,0 1-1,0 0 1,0-1 0,1 1 0,-1 0 0,0-1 0,0 0 0,1 1 0,-1-1 0,1 0 0,-1 1-1,1-1 1,0 0 0,0 0 0,-1 0 0,1-1 0,0 1 0,0 0 0,0-1 0,0 1 0,0-1 0,0 0-1,0 1 1,-1-1 0,1 0 0,0 0 0,0 0 0,0 0 0,2-1 0,8 0 49,0-1-1,-1 0 1,0-1 0,13-4 0,21-11 93,0-1 0,55-33 0,-3 0-53,-94 51-133,-1 0 0,0 0 0,1 0 0,-1 0 0,1 0 0,-1 0 0,1 1 0,-1-1 0,1 1 1,-1 0-1,6 0 0,-7 0 3,-1 1 0,1-1 0,0 0 0,0 1 0,0-1 0,0 1 1,-1-1-1,1 1 0,0 0 0,-1-1 0,1 1 0,0 0 0,-1-1 1,1 1-1,-1 0 0,1 0 0,-1 0 0,1 0 0,-1-1 0,0 1 0,1 0 1,-1 0-1,0 0 0,0 0 0,0 0 0,1 0 0,-1 0 0,0 0 0,0 0 1,0 0-1,-1-1 0,1 1 0,0 2 0,-6 30 151,5-27-96,0-1 0,-1 1 0,2 0 0,-1-1 0,1 1 0,0 0 0,0 0 0,1 8 0,0-13-47,-1-1 1,0 1 0,0-1 0,1 0 0,-1 1 0,0-1-1,1 0 1,-1 0 0,0 1 0,1-1 0,-1 0 0,0 0-1,1 1 1,-1-1 0,1 0 0,-1 0 0,1 0 0,-1 0-1,0 0 1,1 0 0,-1 0 0,1 0 0,-1 0 0,1 0-1,-1 0 1,0 0 0,1 0 0,-1 0 0,1 0 0,-1 0 0,1 0-1,-1 0 1,0-1 0,1 1 0,-1 0 0,0 0 0,1 0-1,0-1 1,17-10 137,-16 10-122,20-14 144,45-22 0,-58 33-169,0 0 0,1 1 0,-1 0 0,0 1 0,1-1 0,0 2 0,-1-1 0,16 1 0,-22 1-17,0 1-1,0-1 0,-1 1 1,1 0-1,0 0 1,-1 0-1,1 0 0,-1 0 1,1 1-1,-1-1 0,0 1 1,0-1-1,1 1 1,-1 0-1,0 0 0,-1 0 1,1 0-1,0 0 1,0 1-1,-1-1 0,0 0 1,1 1-1,-1-1 1,0 1-1,0-1 0,0 1 1,0 0-1,-1-1 1,1 1-1,-1 0 0,1 3 1,-1-2-21,1 0 1,-1 0-1,0-1 0,0 1 1,0 0-1,-1 0 0,1-1 1,-1 1-1,0 0 1,0-1-1,0 1 0,-1-1 1,1 1-1,-1-1 0,0 0 1,0 1-1,0-1 1,0 0-1,0 0 0,-1 0 1,1-1-1,-6 5 0,6-6 21,1 0-1,-1-1 0,1 1 0,-1-1 0,1 0 0,-1 1 1,1-1-1,-1 0 0,0 0 0,-3 0 0,5 0 17</inkml:trace>
</inkml:ink>
</file>

<file path=ppt/ink/ink4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3.249"/>
    </inkml:context>
    <inkml:brush xml:id="br0">
      <inkml:brushProperty name="width" value="0.05" units="cm"/>
      <inkml:brushProperty name="height" value="0.05" units="cm"/>
    </inkml:brush>
  </inkml:definitions>
  <inkml:trace contextRef="#ctx0" brushRef="#br0">12 161 10930,'-4'1'433,"-4"0"1174,18-4-243,-3 1-928,44-10-21,0 3 0,85-5 0,-89 10-331,398-11 264,1 32-3,29 0 123,675-40 512,-600 6-857,435-25-73,-498 30-26,-110 5-9,-352 6-45,-3 1-96,1-1 0,-1 0 1,0-2-1,0-1 0,28-9 1,-48 13 49,8-8-179,-8 3 50</inkml:trace>
</inkml:ink>
</file>

<file path=ppt/ink/ink4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4.542"/>
    </inkml:context>
    <inkml:brush xml:id="br0">
      <inkml:brushProperty name="width" value="0.05" units="cm"/>
      <inkml:brushProperty name="height" value="0.05" units="cm"/>
    </inkml:brush>
  </inkml:definitions>
  <inkml:trace contextRef="#ctx0" brushRef="#br0">1 124 17316,'0'0'1696,"0"-1"-1088,0-1-224,6 2 689,5 0-113,12-3-232,7 0-152,12-2-232,5 1-88,5-2-80,2 0-8,-5-2-96,-2 0-176,-10 1-456,-7-4-336,-11-4 744,-9-4-160,-3-7-88</inkml:trace>
</inkml:ink>
</file>

<file path=ppt/ink/ink4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4.956"/>
    </inkml:context>
    <inkml:brush xml:id="br0">
      <inkml:brushProperty name="width" value="0.05" units="cm"/>
      <inkml:brushProperty name="height" value="0.05" units="cm"/>
    </inkml:brush>
  </inkml:definitions>
  <inkml:trace contextRef="#ctx0" brushRef="#br0">81 0 16532,'8'0'284,"-1"1"1,0-1 0,1 1 0,-1 1 0,0-1 0,0 1 0,0 0-1,0 1 1,0 0 0,0 0 0,-1 0 0,1 1 0,-1 0 0,11 9-1,-12-9-252,-1 1-1,0-1 0,-1 1 1,1 0-1,-1 0 0,0 0 1,0 0-1,0 0 0,-1 1 0,0-1 1,0 1-1,0 0 0,-1 0 1,1-1-1,-2 1 0,1 0 1,-1 0-1,0 11 0,-2-2-30,-1-1-1,0 0 0,-1 0 0,0 0 1,-1-1-1,-1 1 0,0-1 1,-1 0-1,0-1 0,-1 0 1,0 0-1,-1-1 0,-1 0 0,0 0 1,0-1-1,-1 0 0,0-1 1,0 0-1,-1-1 0,-1 0 1,-25 11-1,13-14-92,8-7-89</inkml:trace>
</inkml:ink>
</file>

<file path=ppt/ink/ink4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5.468"/>
    </inkml:context>
    <inkml:brush xml:id="br0">
      <inkml:brushProperty name="width" value="0.05" units="cm"/>
      <inkml:brushProperty name="height" value="0.05" units="cm"/>
    </inkml:brush>
  </inkml:definitions>
  <inkml:trace contextRef="#ctx0" brushRef="#br0">106 39 16876,'1'-3'372,"0"1"1,0-1 0,0 1 0,-1-1 0,1 0-1,-1 0 1,1-4 0,-1 7-326,0-1-1,1 1 1,-1-1-1,0 1 1,0 0-1,0-1 1,0 1-1,0-1 1,0 1-1,0 0 1,0-1-1,0 1 1,0-1-1,0 1 1,0 0-1,-1-1 1,1 1-1,0-1 1,0 1-1,0 0 1,0-1-1,-1 1 1,1 0-1,0-1 1,0 1-1,-1 0 1,1 0-1,0-1 1,-1 1-1,1 0 1,0 0-1,-1-1 1,1 1-1,0 0 1,-1 0-1,1 0 1,0-1-1,-1 1 1,1 0-1,-1 0 1,1 0-1,0 0 1,-1 0-1,1 0 1,-1 0-1,1 0 1,0 0-1,-1 0 1,1 0-1,-1 0 1,1 0-1,0 1 1,-1-1-1,1 0 1,0 0-1,-1 0 1,1 0-1,0 1 1,-1-1-1,1 0 1,0 0-1,-1 1 1,1-1-1,-6 4 77,1 1 0,0-1 0,0 1 0,0 0 0,1 1 0,0-1 0,0 1 0,0-1 1,1 1-1,-1 1 0,-1 5 0,-6 13-85,-10 37 0,18-51-47,1 0 0,0 0 1,0 0-1,1 0 1,0 0-1,1 0 1,2 22-1,-1-31 10,-1 1 0,1 0 0,0-1 0,-1 1 0,1-1 0,1 1 0,-1-1 0,0 1 0,0-1 1,1 0-1,-1 0 0,1 1 0,0-1 0,0 0 0,3 2 0,-2-2 7,-1-1 0,1 0 1,-1 0-1,1 0 0,-1 0 1,1-1-1,0 1 0,-1-1 1,1 0-1,0 1 0,-1-1 1,1 0-1,0-1 1,0 1-1,-1 0 0,1-1 1,0 1-1,4-3 0,3 0 47,-1-1 0,0-1 0,0 1-1,0-2 1,0 1 0,-1-1 0,1 0-1,-1-1 1,-1 0 0,8-9 0,-3 3 72,-1 0 1,-1-1 0,0-1-1,-1 0 1,9-20 0,-15 29-82,-2 3-20,1 0 0,-1 0 0,0 0 0,0 0 0,0 0 1,0 0-1,-1-1 0,1-3 0,-17 36 67,12-14-206,0 0-1,0 0 1,0 19-1,3-28-49,0 0 0,1-1 0,0 1 0,1 0 0,-1-1 0,1 1 0,0 0 0,0-1 0,1 1 0,-1-1-1,1 0 1,3 6 0,-4-10 99,0 1-1,0-1 1,-1 0-1,1 0 0,0 0 1,1 0-1,-1 0 0,0 0 1,0 0-1,0 0 1,0-1-1,1 1 0,-1 0 1,0-1-1,1 1 1,-1-1-1,0 1 0,1-1 1,-1 0-1,1 1 0,-1-1 1,1 0-1,-1 0 1,2 0-1,0-1-13,0 1 1,0-1-1,0 0 1,0 0-1,0 0 1,0 0-1,0 0 1,0-1-1,-1 1 0,6-4 1,22-24-785</inkml:trace>
</inkml:ink>
</file>

<file path=ppt/ink/ink4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5.937"/>
    </inkml:context>
    <inkml:brush xml:id="br0">
      <inkml:brushProperty name="width" value="0.05" units="cm"/>
      <inkml:brushProperty name="height" value="0.05" units="cm"/>
    </inkml:brush>
  </inkml:definitions>
  <inkml:trace contextRef="#ctx0" brushRef="#br0">118 1 14875,'0'0'75,"0"1"-1,0-1 1,0 1-1,0-1 1,0 1-1,1-1 1,-1 1 0,0-1-1,0 1 1,0 0-1,0-1 1,0 1-1,-1-1 1,1 1-1,0-1 1,0 1-1,0-1 1,0 1 0,-1-1-1,1 1 1,0-1-1,0 1 1,-1-1-1,1 1 1,0-1-1,-1 1 1,0 0-1,-13 22 212,12-20-60,-13 24 333,1 0 0,1 1-1,1 0 1,1 1 0,-10 45 0,17-58-516,2 0 0,-1 0 0,2 1 0,0-1 0,1 1 0,1-1 0,0 0 0,1 1 0,1-1 0,0 0 0,12 31 0,-15-46-94,1 1-1,0 0 1,-1 0-1,1 0 0,0 0 1,0-1-1,0 1 1,0 0-1,1-1 1,-1 1-1,0-1 0,1 1 1,-1-1-1,1 0 1,-1 0-1,1 1 1,0-1-1,-1 0 0,1 0 1,0-1-1,0 1 1,0 0-1,2 0 1,-2-1-13,1 0 0,-1-1 1,0 1-1,0-1 1,0 1-1,1-1 1,-1 0-1,0 0 1,0 0-1,0 0 1,0 0-1,-1-1 1,1 1-1,0 0 0,0-1 1,-1 1-1,1-1 1,-1 0-1,3-3 1,19-26-367,7-13-155</inkml:trace>
</inkml:ink>
</file>

<file path=ppt/ink/ink4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6.307"/>
    </inkml:context>
    <inkml:brush xml:id="br0">
      <inkml:brushProperty name="width" value="0.05" units="cm"/>
      <inkml:brushProperty name="height" value="0.05" units="cm"/>
    </inkml:brush>
  </inkml:definitions>
  <inkml:trace contextRef="#ctx0" brushRef="#br0">110 1 17116,'-1'2'169,"1"0"1,-1 0 0,0 0 0,0 0 0,0 0-1,0 0 1,0-1 0,0 1 0,0 0 0,-1-1 0,1 1-1,-1-1 1,1 1 0,-4 1 0,3 0 86,-8 7 306,-8 7 317,1 1 0,-24 32 0,41-49-881,0-1-1,0 0 1,-1 1-1,1-1 1,0 0-1,0 1 1,0-1-1,0 0 1,0 1-1,-1-1 1,1 0-1,0 1 1,0-1-1,0 0 1,0 1-1,0-1 1,0 0-1,0 1 1,0-1-1,0 1 1,0-1-1,0 0 1,0 1-1,1-1 1,-1 0-1,0 1 1,0-1-1,0 0 1,0 1-1,1-1 1,-1 1-1,13 5-65,28-2-16,-29-3 76,-1 0 14,1 1 0,0 1-1,-1 0 1,1 0 0,-1 2 0,0-1-1,-1 1 1,1 0 0,9 8 0,-16-11-2,-1 0 0,0 1 0,0 0 0,0 0 0,0-1 0,-1 2 0,1-1 0,-1 0 0,0 0 0,0 1 0,0 0 0,0-1 0,-1 1 0,1 0 0,-1 0 0,0-1 0,0 1 0,0 0 0,-1 0 0,1 0 0,-1 0 0,0 0 0,0 1 0,0-1 0,-1 0 0,0 0 0,0 0 0,0-1 0,-2 8 0,0-4 56,0 0 0,0 0 0,-1-1 0,1 1 0,-1-1 0,-1 0 1,0 0-1,-9 10 0,11-13-23,-1 0-1,1 0 1,-1 0-1,1-1 1,-1 1 0,0-1-1,0 0 1,0 0 0,0-1-1,0 1 1,0-1 0,-1 0-1,1 0 1,0 0 0,-1-1-1,-5 1 1,9-1-41,-1 0 1,0-1 0,0 1-1,0 0 1,1-1 0,-1 0-1,0 1 1,0-1 0,1 0-1,-1 0 1,0 1 0,1-1-1,-1-1 1,1 1 0,0 0-1,-1 0 1,1 0-1,0-1 1,-1 1 0,1-1-1,0 1 1,0-1 0,0 1-1,1-1 1,-1 0 0,0 1-1,0-1 1,1 0 0,-1 0-1,1 0 1,0 1 0,0-1-1,-1 0 1,1-3-1,4-26-77</inkml:trace>
</inkml:ink>
</file>

<file path=ppt/ink/ink4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6.719"/>
    </inkml:context>
    <inkml:brush xml:id="br0">
      <inkml:brushProperty name="width" value="0.05" units="cm"/>
      <inkml:brushProperty name="height" value="0.05" units="cm"/>
    </inkml:brush>
  </inkml:definitions>
  <inkml:trace contextRef="#ctx0" brushRef="#br0">68 7 16131,'-2'-6'2223,"3"12"-914,5 24 133,-12 260 362,-2-84-1276,9-187-405,0-16 43,0-5 30,-2-28 297,-13-57-131,-31-101 0,44 188-372,1-1 1,0 1 0,0-1-1,0 1 1,0-1 0,0 0-1,0 1 1,-1-1 0,1 1-1,0-1 1,0 1 0,1-1-1,-1 1 1,0-1 0,0 1-1,0-1 1,0 0 0,0 1-1,1-1 1,-1 1 0,0-1-1,9 0-150,13 13-198,-22-12 323,21 14-887,0-1-1,24 10 1,-34-19 629,0 0 0,0 0 0,0-1 0,0 0 1,1-1-1,17 1 0,5-3-554</inkml:trace>
</inkml:ink>
</file>

<file path=ppt/ink/ink4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7.134"/>
    </inkml:context>
    <inkml:brush xml:id="br0">
      <inkml:brushProperty name="width" value="0.05" units="cm"/>
      <inkml:brushProperty name="height" value="0.05" units="cm"/>
    </inkml:brush>
  </inkml:definitions>
  <inkml:trace contextRef="#ctx0" brushRef="#br0">139 25 16580,'-1'-2'92,"1"1"0,-1 0 1,0-1-1,1 1 1,-1 0-1,0 0 1,0-1-1,0 1 0,0 0 1,0 0-1,0 0 1,0 0-1,0 0 1,0 0-1,0 0 1,0 1-1,-1-1 0,1 0 1,0 1-1,-1-1 1,1 1-1,-1-1 1,1 1-1,0 0 0,-1-1 1,1 1-1,-1 0 1,1 0-1,-1 0 1,1 0-1,-1 0 1,1 0-1,0 1 0,-1-1 1,1 0-1,-1 1 1,1-1-1,0 1 1,-1 0-1,0 0 0,-4 2 72,1 0-1,0 0 1,0 1-1,0 0 1,0 0-1,1 0 1,0 0-1,-7 8 1,6-3-134,0-1 0,0 1 0,1 0 0,0 0 0,1 0 0,0 1 0,0-1 0,1 1 1,0 0-1,1-1 0,-1 21 0,2-25-31,0 1-1,1-1 1,0 1-1,0-1 1,0 1 0,1-1-1,-1 0 1,1 0 0,1 0-1,2 6 1,-3-8 12,0 0 0,1 0 0,-1 0 0,0 0 0,1-1 0,0 1 1,0-1-1,0 0 0,0 0 0,0 0 0,0 0 0,0 0 0,1-1 0,-1 1 0,1-1 0,5 1 0,-5-1 45,1 0-1,0-1 0,0 0 1,0 0-1,0 0 0,-1 0 1,1-1-1,0 0 0,0 0 1,-1 0-1,1-1 0,0 1 0,-1-1 1,0 0-1,1 0 0,-1-1 1,0 0-1,0 1 0,0-1 1,-1 0-1,1-1 0,-1 1 1,1-1-1,-1 1 0,3-6 0,-3 5-91,0-1 0,0 1-1,0-1 1,-1 0 0,0 1-1,0-1 1,0 0-1,-1 0 1,1-1 0,-1 1-1,0 0 1,-1 0 0,1-1-1,-1 1 1,0 0 0,-1 0-1,1-1 1,-1 1-1,0 0 1,0 0 0,0 0-1,-4-9 1,1 7-53,0 0 0,-1 1 1,0-1-1,1 1 0,-2 0 0,-9-8 0,-12-7-333</inkml:trace>
</inkml:ink>
</file>

<file path=ppt/ink/ink4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7.612"/>
    </inkml:context>
    <inkml:brush xml:id="br0">
      <inkml:brushProperty name="width" value="0.05" units="cm"/>
      <inkml:brushProperty name="height" value="0.05" units="cm"/>
    </inkml:brush>
  </inkml:definitions>
  <inkml:trace contextRef="#ctx0" brushRef="#br0">93 0 15491,'-15'21'975,"1"0"0,1 1 0,1 0-1,-12 33 1,21-48-923,0 1 0,1-1 0,0 1 0,0-1 0,1 1 0,0 0 0,1 0 0,0 0 0,0 0 0,0-1 0,1 1 0,0 0 0,1 0 0,0-1 0,0 1 0,0-1 0,1 1 0,5 8 0,-8-14 2,1 0 1,0 0-1,0-1 1,0 1 0,0 0-1,1-1 1,-1 1-1,0-1 1,1 0 0,-1 1-1,1-1 1,-1 0-1,1 0 1,-1 0 0,1 0-1,0 0 1,0 0-1,0 0 1,-1 0 0,1-1-1,0 1 1,0-1-1,0 0 1,0 1 0,0-1-1,0 0 1,0 0-1,0 0 1,3-1 0,-2 0 36,0 0 0,0-1 1,-1 1-1,1-1 0,0 1 1,-1-1-1,1 0 1,-1 0-1,0 0 0,1-1 1,-1 1-1,0 0 0,-1-1 1,1 1-1,0-1 0,-1 0 1,1 0-1,1-4 1,2-7-354,0 0 0,-1 0 1,0-1-1,-1 0 0,-1 1 1,0-1-1,-1 0 0,0 0 1,-3-19-1,0 18-395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1.143"/>
    </inkml:context>
    <inkml:brush xml:id="br0">
      <inkml:brushProperty name="width" value="0.05" units="cm"/>
      <inkml:brushProperty name="height" value="0.05" units="cm"/>
    </inkml:brush>
  </inkml:definitions>
  <inkml:trace contextRef="#ctx0" brushRef="#br0">11 5 17156,'0'0'42,"0"0"0,0-1 0,0 1 1,0 0-1,0 0 0,0-1 0,0 1 0,-1 0 1,1 0-1,0 0 0,0 0 0,0-1 1,0 1-1,0 0 0,-1 0 0,1 0 1,0 0-1,0-1 0,0 1 0,-1 0 0,1 0 1,0 0-1,0 0 0,0 0 0,-1 0 1,1 0-1,0 0 0,0 0 0,0 0 0,-1 0 1,1 0-1,0 0 0,0 0 0,-1 0 1,1 0-1,0 0 0,0 0 0,0 0 1,-1 0-1,1 0 0,0 0 0,0 0 0,-1 0 1,1 0-1,0 0 0,0 1 0,0-1 1,0 0-1,-1 0 0,1 0 0,0 0 0,0 1 1,0-1-1,0 0 0,0 0 0,-1 0 1,1 1-1,0-1 0,0 0 0,0 0 1,0 0-1,0 1 0,-1 19 711,1-12-276,2 36 133,1-1 0,2 1-1,2-1 1,19 62 0,-1-27-265,53 110 0,-67-164-322,17 38-6,-26-57-13,0 0-1,-1 1 1,1-1-1,-1 0 1,-1 1 0,1-1-1,-1 1 1,0-1 0,0 8-1,0-12-1,0 0 1,0 1-1,-1-1 0,1 0 0,0 0 0,0 0 1,0 0-1,-1 0 0,1 0 0,-1 0 0,1 0 0,-1 0 1,1 0-1,-1 0 0,1 0 0,-1 0 0,0 0 0,0 0 1,1 0-1,-1-1 0,0 1 0,0 0 0,0-1 0,0 1 1,0 0-1,0-1 0,0 1 0,0-1 0,0 0 1,0 1-1,0-1 0,0 0 0,-1 0 0,1 1 0,0-1 1,0 0-1,0 0 0,0 0 0,-2-1 0,1 1 1,1-1 1,-1 0-1,0 0 0,0 0 0,0 0 0,1 0 0,-1 0 1,1-1-1,-1 1 0,1 0 0,-1-1 0,1 1 1,0-1-1,-1 0 0,1 1 0,0-1 0,0 0 0,0 0 1,1 1-1,-1-1 0,0 0 0,0-3 0,-1-8-22,0-1-1,1 1 1,0-1-1,1 1 1,1-1-1,3-24 1,4 0-162,13-43 0,-3 27-122,40-86 0,-41 106 170,1 2 1,1 1-1,39-48 0,-49 69 113,0 0-1,1 0 0,0 1 0,0 1 1,15-10-1,-22 16 23,1-1 1,0 1 0,0 0-1,0 1 1,0-1-1,0 0 1,0 1-1,0 0 1,1 0-1,-1 1 1,0-1 0,0 1-1,1 0 1,-1 0-1,0 0 1,1 0-1,-1 1 1,0 0 0,1 0-1,4 2 1,-7-3-7,-1 1 0,0-1 0,0 1 0,0-1 1,0 1-1,0-1 0,0 1 0,0 0 0,0-1 1,0 1-1,0 0 0,0 0 0,-1 0 0,1 0 1,0-1-1,-1 1 0,1 0 0,0 0 0,-1 1 1,1-1-1,-1 0 0,1 0 0,-1 0 0,0 0 1,0 0-1,1 0 0,-1 2 0,0-1-2,-1 0 0,0 1 1,1-1-1,-1 0 0,0 0 0,0 0 0,0 0 0,0 0 0,0 0 0,0 0 1,-1 0-1,-2 3 0,-5 5-3,-1-2 1,0 1-1,-19 12 0,-105 57 140,73-44-480,54-30 243,4-1 61,0-1 1,0 0-1,0 0 0,-1-1 1,1 1-1,-1-1 1,1 0-1,-1 1 0,0-2 1,1 1-1,-1 0 1,0-1-1,1 1 0,-5-1 1,7 0 39,1-1 1,-1 1-1,1 0 1,-1 0-1,1 0 1,-1 0-1,1 0 1,0 0-1,-1-1 1,1 1-1,-1 0 1,1 0-1,-1-1 1,1 1-1,0 0 1,-1 0-1,1-1 1,0 1-1,-1-1 1,1 1-1,0 0 1,-1-1-1,1 1 1,0-1-1,0 1 1,0 0-1,-1-1 1,1 1-1,0-1 1,0 1-1,0-2 1,9-21-264</inkml:trace>
</inkml:ink>
</file>

<file path=ppt/ink/ink4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8.234"/>
    </inkml:context>
    <inkml:brush xml:id="br0">
      <inkml:brushProperty name="width" value="0.05" units="cm"/>
      <inkml:brushProperty name="height" value="0.05" units="cm"/>
    </inkml:brush>
  </inkml:definitions>
  <inkml:trace contextRef="#ctx0" brushRef="#br0">112 1 17188,'-4'3'269,"1"0"-1,-1 1 1,1-1 0,0 1 0,0 0 0,0 0 0,0 0-1,1 0 1,-4 6 0,-13 44 822,6-8-837,2 0 1,2 0-1,2 1 0,2 0 1,2 0-1,3 1 0,1-1 0,11 66 1,-11-104-253,1 0 1,0 0 0,6 15-1,-2-17 93,-3-14-20,-1-13 15,-6-48 160,-18-105-1,0 12-357,46 186-523,-16-16 247,1 0 0,1-1-1,-1 0 1,1 0 0,1-1 0,-1 0-1,1-1 1,0 0 0,1 0-1,0-2 1,0 1 0,15 3 0,-19-6 185,1-1 1,-1 1 0,1-1 0,-1-1 0,1 1-1,0-1 1,-1-1 0,1 0 0,-1 0-1,1-1 1,-1 0 0,0 0 0,1-1 0,-1 0-1,-1 0 1,1-1 0,0 0 0,13-10-1,-18 12 314,-1 0-1,1 0 0,-1-1 0,1 1 1,-1-1-1,0 0 0,1 0 0,-2 0 0,1 0 1,0 0-1,0 0 0,-1 0 0,0 0 1,0-1-1,0 1 0,0 0 0,0-1 1,-1 1-1,1-1 0,-1 1 0,0-1 0,0-5 1,-1 8-62,1 1 1,0-1 0,0 0-1,-1 0 1,1 1 0,-1-1-1,1 1 1,0-1 0,-1 0 0,1 1-1,-1-1 1,1 1 0,-1-1-1,0 1 1,1-1 0,-1 1-1,0 0 1,1-1 0,-1 1-1,0 0 1,1-1 0,-1 1-1,0 0 1,1 0 0,-1 0-1,0-1 1,0 1 0,1 0-1,-1 0 1,0 0 0,0 0 0,1 0-1,-1 1 1,0-1 0,0 0-1,1 0 1,-1 0 0,0 1-1,0-1 1,1 0 0,-1 1-1,1-1 1,-2 1 0,-2 1 151,0 1 1,0-1-1,0 1 1,0 0 0,-6 5-1,4-1-71,0 1-1,0 0 1,1-1 0,0 2-1,0-1 1,1 1-1,0-1 1,-5 18 0,7-20-110,0 0 1,1 0 0,-1 1-1,2-1 1,-1 1 0,1-1-1,-1 1 1,2-1 0,-1 0-1,1 1 1,0-1-1,0 0 1,1 1 0,2 6-1,-3-11-9,1 1 0,-1-1 0,1 1 0,-1-1 0,1 0 0,0 0 0,0 0 0,0 0 0,0 0 0,0 0 0,0 0 0,0-1 0,1 1 0,-1-1 0,1 0 0,4 2 0,-3-1 12,1-1 0,0 0 0,-1-1 0,1 1 0,0-1 0,0 0 0,-1 0 0,1 0 0,6-2 0,0 0 46,1-1-1,-1-1 1,0 0 0,0 0-1,-1-1 1,1 0-1,14-11 1,-14 8 29,1-1 0,-1-1-1,-1 1 1,0-2 0,0 0 0,-1 0 0,0-1-1,-1 0 1,0 0 0,-1-1 0,9-22 0,-14 20 34,-3 14-131,1 1 0,0 0 0,0-1 0,0 1-1,0 0 1,0 0 0,0-1 0,0 1 0,-1 0-1,1 0 1,0-1 0,0 1 0,0 0 0,-1 0-1,1-1 1,0 1 0,0 0 0,-1 0-1,1 0 1,0 0 0,0 0 0,-1-1 0,1 1-1,0 0 1,-1 0 0,1 0 0,-1 0 0,0 0 2,0 0 0,0 1 0,0-1 0,0 0 0,0 1 0,0-1 1,0 1-1,0-1 0,0 1 0,0-1 0,0 1 0,0 0 0,1 0 1,-1-1-1,0 1 0,0 0 0,1 0 0,-1 0 0,0 0 0,1 0 1,-1 1-1,-3 4-7,1 0 1,0 1-1,0-1 1,1 0-1,0 1 1,0 0-1,0 0 1,1-1-1,0 1 1,1 0-1,-1 0 1,1 0-1,2 11 1,-2-15-6,1 1 0,0 0 0,0 0 0,1 0 0,-1-1 0,1 1 0,0-1 0,0 1 0,0-1 0,0 0 0,0 0 0,1 0 1,0 0-1,-1 0 0,1 0 0,0-1 0,0 1 0,1-1 0,-1 0 0,0 0 0,1 0 0,-1 0 0,1-1 0,0 0 0,4 2 0,-5-2-52,1 0 0,0 0 0,-1 0 0,1-1 0,0 1 0,0-1 0,-1 0-1,1 0 1,0 0 0,0-1 0,-1 1 0,1-1 0,0 0 0,0 0 0,-1 0 0,1 0-1,4-3 1,-5 2 54,-1-1 0,1 1 0,0-1 0,-1 1 1,1-1-1,-1 0 0,0 0 0,0 0 0,0 0 0,0 0 0,-1 0 0,1 0 0,-1-1 0,0 1 0,0-1 0,0 1 0,0-1 0,0-5 0,2-24-196,-2-3-66</inkml:trace>
</inkml:ink>
</file>

<file path=ppt/ink/ink4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18.906"/>
    </inkml:context>
    <inkml:brush xml:id="br0">
      <inkml:brushProperty name="width" value="0.05" units="cm"/>
      <inkml:brushProperty name="height" value="0.05" units="cm"/>
    </inkml:brush>
  </inkml:definitions>
  <inkml:trace contextRef="#ctx0" brushRef="#br0">0 13 16772,'16'-11'2241,"-16"11"-2182,0-1 1,0 1-1,1 0 0,-1 0 0,0 0 1,0 0-1,0 0 0,1 0 1,-1 0-1,0 0 0,0 0 0,1 0 1,-1 0-1,0 0 0,0 0 0,1 0 1,-1 0-1,0 0 0,0 0 1,0 0-1,1 1 0,-1-1 0,0 0 1,0 0-1,1 0 0,-1 0 1,0 0-1,0 1 0,0-1 0,0 0 1,1 0-1,-1 0 0,0 0 0,0 1 1,0-1-1,1 4 227,0-1 1,-1 0-1,1 1 1,-1-1-1,0 1 0,0-1 1,-1 5-1,1 0-375,-1 98 442,4-1 1,22 141-1,-23-239-400,-2-2-91,1-1-1,-1 1 1,1-1 0,1 1-1,-1-1 1,1 0 0,3 7 0,-5-10 130,0-1 0,0 0 0,0 0 0,1 1 0,-1-1 0,0 0 0,0 0 0,0 1 0,0-1 0,0 0 0,1 0 0,-1 0 0,0 1 0,0-1 0,1 0 0,-1 0 0,0 0 0,0 0 0,0 0 0,1 1 0,-1-1 0,0 0 0,0 0 0,1 0 0,-1 0 0,0 0 0,1 0 0,-1 0 0,0 0 0,0 0 0,1 0 0,-1 0 0,0 0 1,0 0-1,1 0 0,-1 0 0,0 0 0,1 0 0,-1-1 0,0 1 0,0 0 0,0 0 0,1 0 0,-1 0 0,0-1 0,9-11-181,-9 12 186,12-27-345</inkml:trace>
</inkml:ink>
</file>

<file path=ppt/ink/ink4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20.219"/>
    </inkml:context>
    <inkml:brush xml:id="br0">
      <inkml:brushProperty name="width" value="0.05" units="cm"/>
      <inkml:brushProperty name="height" value="0.05" units="cm"/>
    </inkml:brush>
  </inkml:definitions>
  <inkml:trace contextRef="#ctx0" brushRef="#br0">24 32 12155,'5'-22'2983,"-2"13"1134,-6 29-1751,-7 46-1035,3-27-1025,1 0 0,2 0 1,2 52-1,2-87-284,1 0 0,-1 0 0,1 0 0,0 0-1,0 0 1,0-1 0,0 1 0,1 0 0,-1-1 0,1 1-1,3 3 1,-4-5-5,0-1 1,0 0-1,1 1 0,-1-1 0,1 0 1,-1 0-1,1 0 0,0 0 1,-1 0-1,1 0 0,0 0 0,0 0 1,-1-1-1,1 1 0,0-1 0,0 1 1,0-1-1,0 0 0,0 0 0,0 0 1,0 0-1,-1 0 0,1 0 0,3-1 1,2-1 36,-1 1 1,1-1-1,-1-1 1,1 1-1,-1-1 1,0-1-1,9-5 1,39-33 336,-34 26-210,15-17 135,-26 24-239,-1 1 1,1 0 0,0 0-1,19-10 1,-28 17-76,1 1 0,-1 0 0,0 0-1,1 0 1,-1 0 0,1 0 0,-1 0 0,1 0 0,-1-1-1,1 1 1,-1 0 0,0 1 0,1-1 0,-1 0 0,1 0 0,-1 0-1,1 0 1,-1 0 0,0 0 0,1 0 0,-1 1 0,1-1 0,-1 0-1,0 0 1,1 1 0,-1-1 0,1 0 0,-1 1 0,0-1-1,0 0 1,1 1 0,-1-1 0,0 0 0,0 1 0,1-1 0,-1 1-1,0-1 1,0 0 0,0 1 0,1-1 0,-1 1 0,0-1-1,0 1 1,0-1 0,0 1 0,3 28 82,-2-19-70,-1-6-14,1-1 0,-1 0 0,1 1-1,0-1 1,0 0 0,0 0 0,0 0 0,1 1 0,-1-1 0,1-1 0,0 1 0,0 0 0,0 0 0,0-1 0,0 1 0,0-1-1,1 1 1,-1-1 0,1 0 0,0 0 0,0 0 0,-1-1 0,1 1 0,0-1 0,1 1 0,-1-1 0,0 0 0,0 0 0,0 0 0,1-1-1,-1 1 1,0-1 0,1 0 0,-1 0 0,6 0 0,7-2 1,-1 0 0,0-1-1,1-1 1,-1 0 0,-1-1 0,20-9-1,13-9 31,-29 13-13,1 2-1,26-10 1,-44 18-19,-1 0-1,1 0 0,0-1 0,-1 1 1,1 0-1,-1 0 0,1 0 0,0 0 1,-1 0-1,1 0 0,-1 0 0,1 0 1,0 0-1,-1 0 0,1 1 0,-1-1 1,1 0-1,-1 0 0,1 1 0,0-1 0,-1 0 1,1 0-1,-1 1 0,1-1 0,-1 1 1,1-1-1,-1 0 0,1 1 0,0 1-1,-1-1-1,1 1 0,0-1 0,-1 1 0,1 0 0,-1-1 0,1 1 0,-1-1 0,0 1 0,0 3 1,0 6-338,-1 0 1,-3 18 0,3-18-634,0-29-3269,-1-8 3632,0-15-551</inkml:trace>
</inkml:ink>
</file>

<file path=ppt/ink/ink4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20.620"/>
    </inkml:context>
    <inkml:brush xml:id="br0">
      <inkml:brushProperty name="width" value="0.05" units="cm"/>
      <inkml:brushProperty name="height" value="0.05" units="cm"/>
    </inkml:brush>
  </inkml:definitions>
  <inkml:trace contextRef="#ctx0" brushRef="#br0">1 1 17388,'8'3'1416,"-2"8"-1040,0 1-184,3 5 424,0 1-592,5 0 112,1-2-24,7-7-152</inkml:trace>
</inkml:ink>
</file>

<file path=ppt/ink/ink4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21.049"/>
    </inkml:context>
    <inkml:brush xml:id="br0">
      <inkml:brushProperty name="width" value="0.05" units="cm"/>
      <inkml:brushProperty name="height" value="0.05" units="cm"/>
    </inkml:brush>
  </inkml:definitions>
  <inkml:trace contextRef="#ctx0" brushRef="#br0">139 0 17948,'-8'9'457,"0"1"0,1-1-1,1 1 1,-1 1 0,2-1 0,-1 1 0,1 0 0,1 0 0,0 1 0,1-1-1,-3 17 1,1 0-155,2 1-1,1-1 1,2 48-1,6-24-223,2-1 0,21 76 0,4 21-21,-33-141 209,-3-6-63,-8-15 60,-11-25 45,-2-12-75,2-1 1,-24-86-1,46 137-235,-2-5 10,0 0 0,1 0 0,0 0 0,0 0 0,1-11 0,0 16-15,0 0 0,0 0 1,0 0-1,1 0 0,-1 0 0,0 0 1,1 0-1,-1 0 0,1 0 1,-1 0-1,1 1 0,-1-1 0,1 0 1,-1 0-1,1 0 0,0 1 1,-1-1-1,1 1 0,0-1 1,0 0-1,0 1 0,0-1 0,-1 1 1,1-1-1,0 1 0,0 0 1,0-1-1,0 1 0,0 0 0,0 0 1,0 0-1,0 0 0,0 0 1,0 0-1,0 0 0,0 0 1,0 0-1,0 0 0,0 0 0,0 1 1,2 0-1,21 3-903,-4 0 147,0-1-1,0-1 0,0-1 1,23-2-1,-8-3-119</inkml:trace>
</inkml:ink>
</file>

<file path=ppt/ink/ink4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21.438"/>
    </inkml:context>
    <inkml:brush xml:id="br0">
      <inkml:brushProperty name="width" value="0.05" units="cm"/>
      <inkml:brushProperty name="height" value="0.05" units="cm"/>
    </inkml:brush>
  </inkml:definitions>
  <inkml:trace contextRef="#ctx0" brushRef="#br0">150 31 19060,'0'-1'72,"0"0"0,0 0-1,0 0 1,0 0 0,0 0-1,0 0 1,0 0 0,0-1 0,0 1-1,-1 0 1,1 0 0,0 0-1,-1 0 1,1 0 0,-1 0 0,1 0-1,-1 0 1,1 0 0,-1 0 0,0 0-1,1 1 1,-1-1 0,0 0-1,0 0 1,0 1 0,0-1 0,0 0-1,0 1 1,0-1 0,0 1-1,0-1 1,0 1 0,0-1 0,0 1-1,0 0 1,0 0 0,0-1 0,0 1-1,0 0 1,0 0 0,-1 0-1,1 0 1,0 0 0,0 1 0,0-1-1,-2 1 1,-2 0 49,1 0-1,-1 1 1,0 0-1,1 0 1,-1 0 0,1 1-1,0-1 1,0 1-1,-6 5 1,2-1-75,1 1-1,0 1 1,0-1 0,1 1-1,-8 14 1,12-19-43,-1 1 0,1 0 1,0 0-1,0 0 0,1 0 1,0 0-1,-1 0 0,2 0 1,-1 0-1,1 1 0,-1-1 1,1 0-1,1 6 0,0-9 9,0 0 0,-1 0 0,1 0 0,0 1 0,0-1 0,1 0 0,-1 0 0,0 0 0,1-1 0,-1 1 0,1 0 0,-1 0 0,1-1 0,0 1 0,0-1 0,0 0 0,0 1 0,0-1 0,0 0 0,0 0 0,0 0 0,0 0 0,0-1 0,1 1 0,-1-1 0,0 1 0,1-1 0,-1 0 0,0 0 0,1 0 0,2 0 0,7 0 53,1-1 0,0 0 0,-1-1 0,16-4 1,6-4 107,1-2 0,-1-1 1,-1-1-1,59-36 0,-90 49-163,-1 0-1,0 0 0,1 1 0,-1-1 0,1 0 0,-1 0 0,1 1 0,-1-1 1,1 1-1,-1 0 0,1-1 0,0 1 0,-1 0 0,1 0 0,2 0 1,-3 1 2,1 0 1,0-1 0,-1 1 0,1 1 0,-1-1 0,0 0 0,1 0 0,-1 1-1,0-1 1,0 0 0,0 1 0,2 2 0,0-1-12,-1 0 1,1-1-1,0 1 0,0-1 1,0 0-1,0 0 0,0 0 1,0 0-1,0-1 1,1 1-1,-1-1 0,1 0 1,-1 0-1,1 0 0,0 0 1,-1-1-1,1 1 0,0-1 1,5 0-1,7-1 5,-1 0 0,1-1 0,17-4 0,102-30-59,-6 1-221,-126 34 253,1 1 1,-1-1-1,0 1 1,0-1-1,0 1 1,1 0-1,3 0 0,-6 1-28,0-1-1,0 1 0,0-1 1,0 1-1,0-1 0,0 1 0,0 0 1,0-1-1,0 1 0,0 0 0,0 0 1,-1 0-1,1-1 0,0 1 1,-1 0-1,1 0 0,0 0 0,-1 0 1,1 2-1,0-2-38,-1 0-1,1-1 1,0 1 0,-1-1-1,1 1 1,0-1 0,0 1 0,-1-1-1,1 1 1,0-1 0,0 1 0,0-1-1,-1 0 1,1 0 0,0 1-1,0-1 1,0 0 0,0 0 0,0 0-1,0 0 1,-1 0 0,1 0-1,0 0 1,0 0 0,0 0 0,0-1-1,0 1 1,-1 0 0,1-1 0,0 1-1,0 0 1,0-1 0,-1 1-1,1-1 1,0 1 0,0-2 0,29-18-922,-8 1 142</inkml:trace>
</inkml:ink>
</file>

<file path=ppt/ink/ink4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22.031"/>
    </inkml:context>
    <inkml:brush xml:id="br0">
      <inkml:brushProperty name="width" value="0.05" units="cm"/>
      <inkml:brushProperty name="height" value="0.05" units="cm"/>
    </inkml:brush>
  </inkml:definitions>
  <inkml:trace contextRef="#ctx0" brushRef="#br0">152 175 12163,'0'1'78,"0"-1"0,0 0 0,1 0 0,-1 0 1,0 0-1,0 0 0,1 0 0,-1 0 0,0 0 1,1 0-1,-1 0 0,0 0 0,0 0 0,1 0 1,-1 0-1,0 0 0,1 0 0,-1 0 0,0 0 1,0 0-1,1 0 0,-1-1 0,0 1 0,0 0 1,1 0-1,-1 0 0,0 0 0,0-1 0,1 1 1,-1 0-1,0 0 0,0 0 0,0-1 0,1 1 1,-1 0-1,0 0 0,0-1 0,0 1 0,0 0 1,0 0-1,0-1 0,0 1 0,0 0 0,0-1 1,1 1-1,-1 0 0,0 0 0,0-1 0,0 1 1,-1 0-1,1-1 0,0 1 0,0-1 0,0 1 59,-1-1 0,1 0 0,-1 1 0,1-1 0,-1 1 0,0-1 0,1 1 0,-1-1-1,0 1 1,1-1 0,-1 1 0,0 0 0,1-1 0,-1 1 0,0 0 0,0-1 0,1 1-1,-1 0 1,0 0 0,-1 0 0,-3 0 35,0 1 0,0-1 0,1 1 0,-1 0 0,0 1 1,0-1-1,1 1 0,-1 0 0,1 0 0,0 0 0,-1 1 0,1-1 0,0 1 0,0 0 0,1 0 0,-5 5 0,1-1-46,-1 1-1,1 0 0,1 0 0,0 1 1,0 0-1,-7 14 0,11-17-80,0-1-1,-1 1 1,2-1-1,-1 1 1,1 0-1,0 0 1,0 0-1,1 0 1,-1 0-1,2 10 1,-1-14-28,1 0 0,-1 1 0,1-1 0,0 0 0,0 1 0,0-1 0,0 0 1,0 0-1,0 0 0,0 0 0,1 0 0,-1 0 0,1 0 0,-1 0 0,1-1 0,0 1 1,0-1-1,0 1 0,0-1 0,0 1 0,0-1 0,0 0 0,0 0 0,0 0 0,1-1 0,-1 1 1,0 0-1,5 0 0,-1 0 9,0-1 0,1 0 0,-1 0 1,0-1-1,0 1 0,1-1 0,-1-1 0,0 1 1,0-1-1,0 0 0,0-1 0,0 1 0,-1-1 1,1 0-1,-1 0 0,0-1 0,0 0 0,6-5 1,0-1 28,0 0 0,-1-1 1,-1 0-1,0-1 1,0 0-1,12-23 0,4-24 87,-25 66-155,0 0 0,1 1 0,-1-1 1,2 0-1,-1 0 0,4 9 0,-4-11-13,1-1 0,-1 1-1,1-1 1,0 0-1,1 0 1,-1 0 0,1 0-1,-1 0 1,1 0-1,0 0 1,1-1 0,-1 0-1,1 0 1,-1 0-1,1 0 1,0 0 0,0-1-1,0 1 1,1-1 0,-1 0-1,0-1 1,1 1-1,-1-1 1,1 0 0,0 0-1,-1 0 1,1 0-1,0-1 1,-1 0 0,1 0-1,0 0 1,0-1-1,-1 1 1,1-1 0,-1 0-1,1-1 1,7-2-1,-1-1-32,0 0 1,-1 0-1,0-1 0,0 0 0,0-1 0,-1 0 0,0-1 0,-1 0 0,1 0 0,-1-1 0,6-10 0,1-1 0,-1 0 1,-2-2-1,0 1 1,11-29-1,-22 48 58,14-41 9,-14 40 2,0 0 1,0 0-1,-1-1 1,1 1 0,-1 0-1,0 0 1,0-1-1,0 1 1,0 0-1,-2-7 1,2 10-7,0-1 0,-1 1 0,1 0 0,0-1 0,0 1 0,0 0 0,-1-1 0,1 1 0,0-1 0,0 1 0,-1 0 0,1 0 0,0-1 0,-1 1 0,1 0 0,0-1 0,-1 1 0,1 0 0,0 0 0,-1 0 0,1 0 0,-1-1 0,1 1 1,0 0-1,-1 0 0,1 0 0,-1 0 0,1 0 0,0 0 0,-1 0 0,1 0 0,-1 0 0,1 0 0,-1 0 0,1 0 0,0 0 0,-1 0 0,1 1 0,-1-1 0,1 0 0,0 0 0,-1 0 0,1 1 0,0-1 0,-1 0 0,1 0 0,0 1 0,-1-1 0,1 0 0,0 1 0,-1-1 0,1 0 0,0 1 0,-16 18 146,8-2-94,0 0 0,2 1 0,0-1 0,1 1 0,0 0 0,2 0 0,0 1 0,1-1 0,1 1 0,0 0 0,2-1 0,0 1 0,1-1 0,6 24 0,-6-34-45,0 0 0,1-1 0,7 15 0,-9-20-4,0-1 0,0 1 0,0-1-1,0 0 1,0 1 0,0-1 0,0 0-1,0 0 1,1 0 0,-1 1-1,3 0 1,-4-2 1,1 0-1,0 1 1,0-1-1,-1 0 1,1 0 0,0 0-1,0 0 1,-1 0-1,1 0 1,0 0-1,0 0 1,-1 0-1,1 0 1,0 0 0,0-1-1,-1 1 1,1 0-1,0 0 1,0-1-1,-1 1 1,1 0-1,0-1 1,-1 1 0,1-1-1,-1 1 1,2-2-1,3-3 40,-1-1 0,1 1 0,-1-1 0,0 0 0,-1-1 0,0 1 0,1-1 0,-2 1 0,4-13 0,14-67 328,-18 75-317,9-55 173,-6 51-199,-5 15-31,0-1-1,0 1 0,0 0 0,0 0 0,0 0 0,0 0 0,1 0 0,-1 0 0,0 0 0,0 0 0,0 0 0,0 0 0,0 0 0,0 0 0,0 0 0,1 0 0,-1 0 0,0 0 0,0 0 0,0 0 0,0 0 0,0 0 0,0 0 0,0 0 0,1 0 1,-1 0-1,0 0 0,0 0 0,0 0 0,0 0 0,0 0 0,0 1 0,0-1 0,0 0 0,0 0 0,1 0 0,-1 0 0,0 0 0,0 0 0,0 0 0,0 0 0,0 0 0,0 1 0,0-1 0,0 0 0,0 0 0,0 0 0,0 0 0,0 0 0,5 14-13,-1-4 3,1 0 0,1 0 0,0-1 0,0 0 0,1 0-1,0-1 1,0 1 0,1-1 0,0-1 0,0 0 0,1 0 0,0-1 0,0 0-1,1 0 1,0-1 0,0 0 0,0-1 0,0 0 0,1-1 0,19 4 0,-20-5 2,0 0 1,0-1 0,0-1 0,0 0 0,0 0-1,0-1 1,0 0 0,0-1 0,0 0 0,13-4-1,-16 3 5,0 0-1,0-1 0,-1 1 0,1-1 1,-1 0-1,0-1 0,0 0 0,0 0 1,0 0-1,-1-1 0,0 1 0,0-1 1,-1 0-1,7-11 0,2-11 1,-13 27 3,1 0 0,-1 0 0,1 0 1,-1-1-1,1 1 0,-1 0 0,0 0 0,0-1 0,0 1 0,0 0 1,0 0-1,0-1 0,0 1 0,0 0 0,0 0 0,0-1 0,-1 1 1,1 0-1,-1 0 0,0-2 0,1 3 0,0-1 1,0 1-1,-1 0 0,1 0 1,0 0-1,0 0 0,0 0 1,-1-1-1,1 1 0,0 0 0,0 0 1,0 0-1,-1 0 0,1 0 1,0 0-1,0 0 0,0 0 1,-1 0-1,1 0 0,0 0 0,0 0 1,0 0-1,-1 0 0,1 0 1,0 0-1,0 0 0,-1 0 1,1 0-1,0 0 0,0 0 0,0 0 1,-1 0-1,1 0 0,0 0 1,0 1-1,0-1 0,-1 0 1,-6 10 3,-2 12 1,5-10-26,1 1-1,0 0 0,1 0 0,0 0 0,1 0 1,1 1-1,0-1 0,0 0 0,2 0 0,0 0 0,0 0 1,1 0-1,5 13 0,-8-24-54,1-1 0,0 1-1,-1-1 1,1 0 0,0 1 0,-1-1 0,1 0-1,0 1 1,0-1 0,0 0 0,0 0-1,1 0 1,-1 0 0,0 0 0,0 0 0,0 0-1,1-1 1,2 2 0,-3-2 40,-1 0 0,1 0 0,0 0-1,0 0 1,0-1 0,0 1 0,0 0 0,0-1 0,0 1 0,0 0-1,0-1 1,-1 1 0,1-1 0,0 1 0,0-1 0,-1 0-1,1 1 1,0-1 0,-1 0 0,1 0 0,-1 1 0,1-1 0,-1 0-1,1 0 1,-1 0 0,1 0 0,-1 0 0,0 1 0,1-3 0,9-24-439,-1-9-189</inkml:trace>
</inkml:ink>
</file>

<file path=ppt/ink/ink4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22.431"/>
    </inkml:context>
    <inkml:brush xml:id="br0">
      <inkml:brushProperty name="width" value="0.05" units="cm"/>
      <inkml:brushProperty name="height" value="0.05" units="cm"/>
    </inkml:brush>
  </inkml:definitions>
  <inkml:trace contextRef="#ctx0" brushRef="#br0">13 5 17292,'-3'-5'1536,"0"7"-1064,-2 4-224,4 5 752,1 1-383,3 5-842,3 0-391,6-2 536,0-3-136,7-2-144</inkml:trace>
</inkml:ink>
</file>

<file path=ppt/ink/ink4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22.884"/>
    </inkml:context>
    <inkml:brush xml:id="br0">
      <inkml:brushProperty name="width" value="0.05" units="cm"/>
      <inkml:brushProperty name="height" value="0.05" units="cm"/>
    </inkml:brush>
  </inkml:definitions>
  <inkml:trace contextRef="#ctx0" brushRef="#br0">97 0 16524,'-18'18'3346,"-23"30"0,36-41-3115,1 0 0,-1-1 0,1 2 0,0-1 0,1 0 0,0 1 0,0 0 0,-2 11 0,4-17-209,1 0 0,0 0 0,0 0 0,0 0 0,0 0 0,0 0 0,0 0 0,0 0 0,1 0 0,-1 0 0,0-1 0,1 1 0,0 0 0,0 0 0,-1 0 0,1-1 0,0 1 0,0 0 0,0-1 0,2 3 0,0-2-25,-1 0-1,0 0 0,1-1 1,0 1-1,-1-1 0,1 1 1,0-1-1,0 0 0,0 0 1,0 0-1,5 1 1,2-1-54,-1 0 0,1 0 1,0-1-1,0-1 0,0 1 0,0-1 1,9-3-1,32-13-191,-36 11 222,0 1 0,24-5-1,-37 10 49,0 0 0,0 0 0,0 0 0,0 1 1,0-1-1,0 0 0,0 1 0,0-1 0,0 1 0,-1 0 0,1 0 0,0 0 0,0-1 0,-1 2 0,3 0 0,25 23 345,-11-8-148,-8-9-176,1-2 0,-1 1 0,1-1 0,16 6 0,-21-10-51,0 0 0,0 0-1,1-1 1,-1 1 0,1-1 0,-1-1 0,0 1 0,1-1 0,-1 0 0,8-1 0,-13 1 9,0 0 0,-1 0 0,1-1 0,0 1 0,0 0 0,-1 0 0,1 0 0,0 0 0,0-1 0,-1 1 0,1 0 0,0-1 0,-1 1 0,1-1 0,0 1 0,-1-1 0,1 1 0,-1-1 0,1 1 0,-1-1 0,1 1 0,-1-1 0,1 0 0,-1 1 0,0-1 0,1 0 0,-1 1 0,0-1 0,1 0 0,-1 0 0,0 1 0,0-1 0,0 0 0,0 0 0,0 1 0,0-2 0,0-16-78</inkml:trace>
</inkml:ink>
</file>

<file path=ppt/ink/ink4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4:24.195"/>
    </inkml:context>
    <inkml:brush xml:id="br0">
      <inkml:brushProperty name="width" value="0.05" units="cm"/>
      <inkml:brushProperty name="height" value="0.05" units="cm"/>
    </inkml:brush>
  </inkml:definitions>
  <inkml:trace contextRef="#ctx0" brushRef="#br0">36 143 12723,'-36'5'6484,"140"2"-5377,309-31-397,-132 4-389,-123 14-389,231-19-1273,-374 24 1208,0-1-152,0 0 1,27-7 0,-40 9 229,1-1 0,0 0 1,0 0-1,-1 0 1,1-1-1,0 1 0,-1 0 1,1-1-1,-1 0 0,0 0 1,0 0-1,0 0 1,0 0-1,0 0 0,0 0 1,0 0-1,0-1 0,-1 1 1,1-1-1,1-5 0,1-15-319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1.569"/>
    </inkml:context>
    <inkml:brush xml:id="br0">
      <inkml:brushProperty name="width" value="0.05" units="cm"/>
      <inkml:brushProperty name="height" value="0.05" units="cm"/>
    </inkml:brush>
  </inkml:definitions>
  <inkml:trace contextRef="#ctx0" brushRef="#br0">0 1 13267,'2'3'209,"0"1"0,0 0 1,0 0-1,-1-1 0,0 1 0,0 0 1,0 0-1,0 0 0,0 0 1,-1 0-1,0 1 0,0-1 0,0 0 1,-1 5-1,1 5 245,-1 79 1898,2 119 424,2-172-2437,1 0 1,2 0 0,13 44-1,-16-72-282,1-1-1,1 1 0,0-1 0,0 0 1,1-1-1,1 1 0,0-1 0,14 16 1,-18-23-124,0 0 1,0 0-1,0 0 1,0 0-1,1-1 0,-1 0 1,1 1-1,-1-1 1,1 0-1,0-1 1,0 1-1,0-1 1,0 0-1,0 1 1,0-2-1,0 1 1,0 0-1,1-1 1,-1 0-1,0 0 1,0 0-1,1-1 1,-1 1-1,0-1 0,0 0 1,0 0-1,0-1 1,4-1-1,-4 1 17,-1 0-1,1 0 0,-1-1 0,0 0 1,1 1-1,-1-1 0,0-1 0,-1 1 0,1 0 1,-1 0-1,1-1 0,-1 0 0,0 1 1,2-8-1,10-32-467</inkml:trace>
</inkml:ink>
</file>

<file path=ppt/ink/ink4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16.740"/>
    </inkml:context>
    <inkml:brush xml:id="br0">
      <inkml:brushProperty name="width" value="0.05" units="cm"/>
      <inkml:brushProperty name="height" value="0.05" units="cm"/>
    </inkml:brush>
  </inkml:definitions>
  <inkml:trace contextRef="#ctx0" brushRef="#br0">65 6 11578,'-14'-2'1220,"-16"-1"168,12 6 2463,18-3-3799,0 0-1,0 1 0,-1-1 1,1 0-1,0 0 0,0 0 1,0 0-1,0 0 0,0 0 1,0 0-1,0 0 0,-1 0 1,1 0-1,0 0 0,0 0 1,0 0-1,0 1 0,0-1 1,0 0-1,0 0 0,0 0 1,0 0-1,0 0 0,-1 0 1,1 0-1,0 1 0,0-1 1,0 0-1,0 0 0,0 0 1,0 0-1,0 0 0,0 0 1,0 1-1,0-1 0,0 0 1,0 0-1,0 0 0,0 0 1,0 0-1,0 1 0,1-1 1,-1 0-1,0 0 0,0 0 1,7 5 1021,11 0-82,16-2-279,0-1-1,0-2 1,44-6-1,-45 3-1085,1 1 1,-1 2-1,51 5 0,-78-4-87,-5 0 346,0-1-1,1 1 1,-1-1-1,0 0 0,1 0 1,-1 1-1,0-1 1,1 0-1,-1 0 0,1 0 1,-1 0-1,0-1 0,1 1 1,1-1-1,2-3-659</inkml:trace>
</inkml:ink>
</file>

<file path=ppt/ink/ink4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17.173"/>
    </inkml:context>
    <inkml:brush xml:id="br0">
      <inkml:brushProperty name="width" value="0.05" units="cm"/>
      <inkml:brushProperty name="height" value="0.05" units="cm"/>
    </inkml:brush>
  </inkml:definitions>
  <inkml:trace contextRef="#ctx0" brushRef="#br0">0 19 15955,'2'-2'183,"-1"1"0,1 0 0,-1 0-1,1 0 1,0 0 0,-1 0 0,1 0-1,0 0 1,0 1 0,-1-1 0,1 0-1,0 1 1,0 0 0,2-1 0,32-1 787,-24 1-189,-2 1-422,29-2 907,44 3-1,-73 0-1203,1 0-1,-1 1 0,0 0 0,0 0 0,0 1 1,0 0-1,0 1 0,-1 0 0,14 8 0,-21-10-61,0-1 1,0 1-1,0-1 0,0 1 0,0-1 0,-1 1 0,1 0 0,-1 0 0,1 0 0,-1 0 0,0 0 0,0 0 0,0 0 0,0 1 0,0-1 0,0 0 0,-1 0 0,1 1 0,-1-1 0,1 1 0,-1-1 0,0 0 0,0 1 0,0-1 0,0 1 0,-1-1 0,1 0 0,-1 1 0,1-1 0,-1 0 0,0 1 1,0-1-1,-1 2 0,-4 8-4,-1 0 0,0-1 0,-1 0 0,-15 17 0,17-21 5,-69 79-12,-25 30-955,97-113 799,5-5-49</inkml:trace>
</inkml:ink>
</file>

<file path=ppt/ink/ink4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17.994"/>
    </inkml:context>
    <inkml:brush xml:id="br0">
      <inkml:brushProperty name="width" value="0.05" units="cm"/>
      <inkml:brushProperty name="height" value="0.05" units="cm"/>
    </inkml:brush>
  </inkml:definitions>
  <inkml:trace contextRef="#ctx0" brushRef="#br0">16 1 16492,'0'0'224,"1"1"-1,-1-1 1,0 1 0,1-1 0,-1 1 0,0-1 0,1 1 0,-1 0 0,0-1 0,0 1 0,0-1 0,1 1 0,-1 0 0,0-1 0,0 1 0,0-1 0,0 1 0,0 0 0,0-1 0,0 1 0,0-1 0,0 1 0,-1 0 0,1-1 0,0 1 0,0 0 0,-5 26 354,3-20-46,-1 9-232,0-3-191,1-1 0,0 1 0,1 0 0,0 0 0,2 23 0,-1-35-96,0 0 0,0 0 0,0-1 0,0 1 0,1 0 0,-1 0 1,0 0-1,1 0 0,-1 0 0,0 0 0,1-1 0,-1 1 0,1 0 0,0 0 1,-1 0-1,1-1 0,-1 1 0,1 0 0,0-1 0,0 1 0,-1-1 1,1 1-1,0-1 0,1 1 0,0 0 8,-1-1 1,1 0-1,-1 0 0,1 0 1,-1 0-1,1 0 1,-1-1-1,0 1 0,1 0 1,-1-1-1,1 1 1,-1-1-1,1 1 0,1-2 1,6-3 115,0-1 1,0 0-1,12-12 1,-14 12-42,29-27 338,-25 22-281,1 1 1,-1 0-1,2 0 1,22-13-1,-34 22-145,0 1 1,0-1-1,0 1 1,0-1-1,1 1 0,-1 0 1,0-1-1,0 1 0,0 0 1,1 0-1,-1 0 1,0 0-1,0 0 0,0 0 1,1 0-1,-1 0 0,0 1 1,0-1-1,0 0 0,1 1 1,-1-1-1,0 1 1,0-1-1,0 1 0,0 0 1,0-1-1,0 1 0,0 0 1,0 0-1,0-1 0,-1 1 1,1 0-1,0 0 1,1 2-1,1 3 8,1 1-1,-1 0 1,0 0-1,4 14 1,6 12 33,-12-32-44,0 1 1,0-1-1,1 0 0,-1 1 0,1-1 1,-1 0-1,1 0 0,-1 0 0,1 0 1,0 0-1,-1 0 0,1 0 0,0 0 1,0-1-1,0 1 0,0-1 0,0 0 1,0 1-1,-1-1 0,1 0 0,0 0 1,0 0-1,0 0 0,0 0 0,0-1 1,0 1-1,2-1 0,8-3 36,-1 1 1,0-2-1,16-8 0,-1 1 37,-22 10-66,1 1 0,0-1 0,-1 1 0,1 0 0,0 0 0,0 0 0,0 1 0,0-1 0,0 1 0,0 0 0,7 2 0,-9-1-9,0 0 1,0 0-1,-1 0 1,1 0-1,0 1 1,-1-1-1,1 1 1,-1 0-1,0 0 1,1 0-1,-1 0 1,0 0-1,0 0 1,-1 0-1,1 1 1,0-1-1,-1 1 1,1 0-1,-1-1 1,2 5-1,3 7-8,0 1 1,-1 0-1,-1 0 1,3 20-1,-11-63-3686,-10-23 2377,1 17 349</inkml:trace>
</inkml:ink>
</file>

<file path=ppt/ink/ink4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18.455"/>
    </inkml:context>
    <inkml:brush xml:id="br0">
      <inkml:brushProperty name="width" value="0.05" units="cm"/>
      <inkml:brushProperty name="height" value="0.05" units="cm"/>
    </inkml:brush>
  </inkml:definitions>
  <inkml:trace contextRef="#ctx0" brushRef="#br0">60 33 19004,'-2'-4'2513,"-2"3"-1569,-2-4 1568,6-1-1872,-2-3-800,-9 6 368,-4-2-176,-5 5-368</inkml:trace>
</inkml:ink>
</file>

<file path=ppt/ink/ink4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0.117"/>
    </inkml:context>
    <inkml:brush xml:id="br0">
      <inkml:brushProperty name="width" value="0.05" units="cm"/>
      <inkml:brushProperty name="height" value="0.05" units="cm"/>
    </inkml:brush>
  </inkml:definitions>
  <inkml:trace contextRef="#ctx0" brushRef="#br0">109 147 9826,'20'-14'1499,"-10"6"-416,0 1-1,0-2 1,9-9-1,-17 16-770,0 0-1,0 0 1,-1-1-1,1 1 1,0 0-1,-1-1 1,0 1-1,0-1 1,0 1 0,0-1-1,0 0 1,0 1-1,-1-1 1,1 0-1,-1 0 1,0 1-1,0-1 1,0 0-1,0-4 1,0 6-208,-1 0-1,1 0 1,0 0 0,0 0-1,-1 1 1,1-1 0,0 0-1,-1 0 1,1 0 0,-1 0 0,1 0-1,-1 1 1,0-1 0,1 0-1,-1 1 1,0-1 0,0 0-1,1 1 1,-1-1 0,0 1-1,0-1 1,0 1 0,0-1-1,-1 1 1,0-1 9,0 1 0,-1-1 0,1 1-1,-1 0 1,1 0 0,0 0 0,-1 0 0,1 1 0,-5 0 0,0 1-15,-1 0 0,1 1 0,-1 0 1,1 1-1,-8 4 0,4 0-74,-1 0 0,1 2 0,-14 13 0,20-18-27,0 1 0,1 0 0,-1 0-1,1 0 1,0 0 0,1 1 0,-1-1-1,-2 10 1,6-16 3,0 1 0,-1-1 0,1 1 0,0-1 0,0 1 0,0 0 0,0-1 0,0 1 0,0-1 0,0 1-1,0-1 1,0 1 0,0-1 0,0 1 0,1 0 0,-1-1 0,0 1 0,0-1 0,0 1 0,1-1 0,-1 1 0,0-1 0,1 0 0,-1 1 0,0-1 0,1 1 0,-1-1 0,1 1 0,18 5-1,24-7 8,-40 1-5,11-2 3,1 1 0,-1 1 0,1 0 0,29 5 0,-40-4-6,1 0 0,-1 1-1,1-1 1,-1 1 0,1 0 0,-1 0 0,0 0-1,0 1 1,0 0 0,0 0 0,0 0 0,-1 0-1,1 0 1,-1 1 0,0-1 0,0 1 0,0 0-1,-1 0 1,3 5 0,2 6 13,0 0 0,-2 1 0,0-1 0,0 1 0,-2 0-1,0 0 1,-1 0 0,0 1 0,-1-1 0,-1 1 0,-1-1 0,0 0 0,-1 1 0,-7 23 0,8-36 24,0-1 0,0 1 0,-1-1 0,0 0 0,1 1 0,-1-1 1,0 0-1,-1 0 0,1 0 0,0-1 0,-6 5 0,7-6-11,-1 0 1,1 0-1,-1 0 0,1 0 0,-1-1 0,0 1 0,1-1 0,-1 1 0,0-1 1,1 0-1,-1 0 0,0 0 0,0 0 0,1 0 0,-1 0 0,0 0 1,0 0-1,1-1 0,-1 1 0,0-1 0,1 1 0,-1-1 0,0 0 0,1 1 1,-1-1-1,-2-2 0,-2-1 19,0 0 1,0-1-1,1 0 1,-1 0-1,1 0 1,0-1-1,0 1 0,1-1 1,0-1-1,0 1 1,0 0-1,1-1 1,0 0-1,0 0 1,-4-14-1,6 17-44,0 0 0,1-1 0,-1 1-1,1 0 1,0-1 0,0 1 0,0-1 0,0 1 0,1 0 0,0-1-1,0 1 1,0 0 0,0-1 0,1 1 0,0 0 0,-1 0-1,2 0 1,-1 0 0,0 1 0,1-1 0,-1 1 0,1-1-1,0 1 1,0 0 0,1 0 0,-1 0 0,8-4 0,80-43-114,-53 30 3,64-43 0,-92 56 99,-1-1 1,1 0-1,-1-1 0,-1 0 0,0 0 0,0-1 1,-1 0-1,0 0 0,0-1 0,8-19 0,-14 26 20,1-1 0,-1 1 1,0-1-1,0 0 0,0 0 0,-1 0 0,0-6 0,0 10-7,0 0 0,0 1 0,0-1 0,0 0 0,0 0 0,0 0-1,0 0 1,0 1 0,-1-1 0,1 0 0,0 0 0,-1 1 0,1-1 0,-1 0 0,1 0 0,0 1 0,-1-1 0,0 0 0,1 1 0,-1-1 0,1 1 0,-1-1-1,0 1 1,1-1 0,-1 1 0,0-1 0,0 1 0,1 0 0,-1-1 0,0 1 0,0 0 0,0 0 0,1-1 0,-1 1 0,0 0 0,0 0 0,0 0 0,0 0-1,1 0 1,-1 0 0,0 0 0,0 1 0,0-1 0,1 0 0,-1 0 0,0 1 0,0-1 0,0 0 0,1 1 0,-1-1 0,-1 1 0,-3 2-2,-1 1-1,0-1 1,1 1 0,-1 0 0,1 0 0,0 1 0,1 0 0,-1 0 0,1 0-1,0 0 1,0 0 0,1 1 0,-6 9 0,4-4-2,0 1-1,0-1 1,1 1 0,0-1 0,1 1-1,-2 19 1,5-29 4,-1-1-1,1 1 1,0-1 0,0 1-1,0-1 1,0 1 0,0 0-1,0-1 1,0 1 0,1-1-1,-1 1 1,0-1 0,1 0-1,-1 1 1,1-1 0,0 1-1,-1-1 1,1 0 0,0 0-1,0 1 1,0-1-1,0 0 1,0 0 0,1 1-1,0-1 3,0 0 0,0 0-1,0-1 1,0 1-1,0-1 1,0 0 0,0 1-1,0-1 1,0 0-1,0 0 1,0 0 0,0-1-1,0 1 1,0 0-1,3-2 1,8-2 16,-1-1 0,0 0-1,0-1 1,15-9 0,9-9 45,-17 10-22,26-13 0,-40 24-41,0 1-1,1-1 0,-1 1 1,1 1-1,-1-1 0,1 1 1,-1-1-1,1 2 0,0-1 1,7 1-1,28 16 65,-39-18-16,0 1 0,0-1-1,-1 0 1,1 0-1,-1 0 1,1 0-1,-1 0 1,0 0 0,2-3-1,4-5 45,-2 4-91,0 1 0,1 0 0,0 0 0,0 1 0,0 0 0,1 0 0,-1 1 0,1-1 0,0 1 0,0 1 0,0-1 0,1 1 0,-1 1 0,0-1 0,14 0-1,-18 2-5,1 0-1,-1 0 0,1 0 1,-1 0-1,1 1 0,-1-1 1,1 1-1,-1 0 0,1 0 1,-1 0-1,0 1 0,0-1 1,1 1-1,-1 0 0,0-1 1,-1 1-1,1 1 0,0-1 1,0 0-1,-1 1 0,0-1 1,1 1-1,-1 0 0,0 0 1,0 0-1,-1 0 0,1 0 1,0 0-1,-1 0 0,0 1 1,0-1-1,0 1 0,0-1 1,0 7-1,2 54 77,0-70-34,0 1 0,1 0-1,-1 0 1,1 1 0,7-8 0,-6 6-9,3-4-20,1 1 1,1 0-1,0 0 0,0 1 0,14-9 1,-20 15-22,-1 0 0,1-1 1,0 2-1,0-1 0,0 0 1,0 1-1,0 0 1,0-1-1,0 2 0,0-1 1,1 0-1,-1 1 0,0 0 1,0 0-1,1 0 0,-1 1 1,0-1-1,0 1 0,9 2 1,-11-1 7,0 0 1,0-1-1,0 1 1,0 0-1,0 0 1,0 0 0,-1 0-1,1 1 1,-1-1-1,1 0 1,-1 1-1,0-1 1,0 1-1,0-1 1,0 1-1,0-1 1,0 6-1,0-3-45,0 0 0,0 0 0,-1 0-1,0 0 1,0 0 0,0 0 0,0 0 0,-3 10-1,2-24-970,5-1 755</inkml:trace>
</inkml:ink>
</file>

<file path=ppt/ink/ink4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0.958"/>
    </inkml:context>
    <inkml:brush xml:id="br0">
      <inkml:brushProperty name="width" value="0.05" units="cm"/>
      <inkml:brushProperty name="height" value="0.05" units="cm"/>
    </inkml:brush>
  </inkml:definitions>
  <inkml:trace contextRef="#ctx0" brushRef="#br0">0 107 16972,'2'5'5346,"-2"-5"-5254,10-3 1950,11-7-1025,-15 6-906,-1 0-1,1 0 1,-1 0-1,0-1 1,0 0 0,0 0-1,-1 0 1,0-1-1,0 1 1,0-1-1,0 0 1,-1 0-1,0 0 1,3-12-1,-6 18-107,1-1-1,-1 1 1,0 0 0,0-1-1,0 1 1,0 0 0,0 0-1,0-1 1,0 1 0,0 0-1,0-1 1,0 1 0,0 0-1,0 0 1,0-1 0,0 1-1,0 0 1,0-1 0,-1 1-1,1 0 1,0 0-1,0-1 1,0 1 0,0 0-1,0 0 1,-1 0 0,1-1-1,0 1 1,0 0 0,-1 0-1,1 0 1,0-1 0,0 1-1,-1 0 1,1 0 0,-12 2 37,-10 13-17,15-8-26,1 0 1,0 1 0,0 0-1,1 0 1,-8 15-1,11-19-1,0 0 0,1-1-1,-1 1 1,1 0-1,0 0 1,0 0 0,0 0-1,1 0 1,-1 0-1,1 0 1,0 0-1,0 0 1,1 0 0,-1 0-1,1 0 1,1 5-1,-1-7 4,0-1 0,-1 1-1,1-1 1,0 1-1,0-1 1,0 0-1,1 1 1,-1-1-1,0 0 1,0 0-1,1 0 1,-1 0 0,1 0-1,-1 0 1,1 0-1,-1 0 1,4 0-1,-1 1 0,1-1 0,-1 0-1,1 0 1,0-1 0,-1 0 0,8 0-1,4-1 0,-1-1 0,0 0 0,16-6 0,33-13 3,-36 11-1,35-8 0,-62 18 16,-1 0 0,1 0 0,0-1 0,0 1 0,-1 0 0,1 0 0,0 0 0,0 0 0,0-1 0,-1 1 0,1 0 0,0 0 0,0 1 0,-1-1 0,1 0 0,0 0 0,0 0 0,-1 0 0,1 1 0,0-1 0,0 0 0,-1 1 0,1-1 0,0 1 0,-1-1 0,1 1 0,-1-1 0,1 1 0,0-1 0,-1 1 0,1-1 0,-1 1 0,1 0 0,-1-1-1,0 1 1,1 0 0,-1-1 0,0 1 0,1 0 0,-1 0 0,0-1 0,0 1 0,0 0 0,0 0 0,0 0 0,0-1 0,0 1 0,0 0 0,0 0 0,0-1 0,0 1 0,0 1 0,-2 1 692,-1-7-246,-3-6 201,2-1-540,1 0 0,0 1 0,1-1 0,-2-20 0,5 31-181,-1-1 0,0 1 0,0 0 0,0-1-1,0 1 1,0 0 0,0 0 0,0-1-1,0 1 1,1 0 0,-1 0 0,0-1-1,0 1 1,0 0 0,1 0 0,-1-1-1,0 1 1,0 0 0,1 0 0,-1 0-1,0 0 1,0-1 0,1 1 0,-1 0-1,0 0 1,1 0 0,-1 0 0,0 0-1,0 0 1,1 0 0,-1 0 0,0 0-1,1 0 1,-1 0 0,0 0 0,1 0 0,-1 0-1,0 0 1,1 0 0,-1 0 0,0 0-1,0 0 1,1 0 0,-1 1 0,0-1-1,1 0 1,-1 0 0,0 1 0,18 7-2693,-17-7 2188,24 11-1487,-10-4 910</inkml:trace>
</inkml:ink>
</file>

<file path=ppt/ink/ink4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1.558"/>
    </inkml:context>
    <inkml:brush xml:id="br0">
      <inkml:brushProperty name="width" value="0.05" units="cm"/>
      <inkml:brushProperty name="height" value="0.05" units="cm"/>
    </inkml:brush>
  </inkml:definitions>
  <inkml:trace contextRef="#ctx0" brushRef="#br0">92 361 14003,'2'-3'366,"-1"0"0,1 0-1,0 0 1,-1-1 0,0 1 0,0 0 0,0-1 0,0 1-1,-1-1 1,1 1 0,-1-1 0,0 1 0,0-1 0,0 1 0,-1-1-1,0-4 1,1 7-249,0 0 0,0-1 0,-1 1 0,1 0 1,-1-1-1,1 1 0,-1 0 0,1 0 0,-1 0 0,0-1 0,1 1 0,-1 0 0,0 0 0,0 0 0,0 0 0,0 0 0,0 0 1,0 0-1,0 1 0,0-1 0,-1 0 0,1 0 0,0 1 0,0-1 0,-1 1 0,1-1 0,0 1 0,-1 0 0,1-1 0,0 1 0,-1 0 1,1 0-1,0 0 0,-1 0 0,1 0 0,0 0 0,-1 0 0,1 1 0,0-1 0,-1 0 0,1 1 0,0-1 0,-3 2 0,0 1-65,0-1-1,0 1 1,0 0 0,1 1-1,-1-1 1,1 1-1,0-1 1,-1 1-1,2 0 1,-1 0-1,0 0 1,1 1-1,0-1 1,0 1-1,0-1 1,1 1 0,-2 4-1,2-6-50,1-1 1,-1 1-1,1 0 0,-1-1 1,1 1-1,0-1 0,0 1 0,1 0 1,-1-1-1,0 1 0,1-1 1,-1 1-1,1-1 0,1 5 0,-1-6 4,1 1 0,-1-1 0,0 0 0,0 1 0,0-1 0,1 0 0,-1 0 0,0 0 0,1 0 0,-1 0 0,1 0 0,-1 0 0,1-1 0,0 1 0,-1 0 0,1-1 0,0 0 0,0 1 0,-1-1 0,1 0 0,0 0 0,0 0 0,2 0 0,5 0 12,0-1 1,-1-1-1,1 0 0,0 0 0,-1 0 0,0-1 0,0 0 0,0-1 0,0 0 1,0 0-1,-1 0 0,8-7 0,10-8 38,43-45 1,-73 74-84,1-1 0,0 1 1,0-1-1,1 1 0,0 0 0,0 0 1,1 1-1,-1 14 0,3-24 33,0 0 0,0 0-1,0 0 1,0 0-1,0 1 1,0-1 0,0 0-1,0 0 1,1 0 0,-1 0-1,0 0 1,1 0 0,-1 1-1,1-1 1,-1 0-1,1 0 1,-1 0 0,1-1-1,0 1 1,0 0 0,-1 0-1,1 0 1,0 0 0,0-1-1,0 1 1,0 0-1,0-1 1,0 1 0,0-1-1,0 1 1,0-1 0,0 1-1,0-1 1,0 0-1,0 0 1,1 1 0,-1-1-1,0 0 1,0 0 0,0 0-1,0 0 1,0 0 0,1 0-1,-1-1 1,2 0-1,5 0 35,0-1 0,0-1 0,0 1-1,15-8 1,1-4 8,-1-1 0,0 0 0,-1-2 0,0 0-1,-2-2 1,0 0 0,-1-1 0,-1-2 0,-1 1 0,0-2 0,-2 0-1,-1-1 1,20-46 0,-32 65-43,1-1 0,-1 0 0,0 0 0,0 0 0,-1-1 0,0 1 0,0 0 0,0-9 0,-1 14-3,0 1-1,0-1 1,0 1-1,0-1 0,0 0 1,0 1-1,0-1 1,0 0-1,-1 1 1,1-1-1,0 1 0,0-1 1,0 0-1,-1 1 1,1-1-1,0 1 1,-1-1-1,1 1 0,-1-1 1,1 1-1,0-1 1,-1 1-1,1-1 1,-1 1-1,1 0 0,-1-1 1,1 1-1,-1 0 1,0-1-1,0 1 0,-1 0 0,1 0 0,-1 0 0,1 0 0,-1 0 0,1 1 0,-1-1-1,1 1 1,0-1 0,-1 1 0,1-1 0,0 1 0,-3 1 0,-4 4-1,-1 0 1,-13 14 0,2-1 36,1 1-1,1 1 1,-24 36 0,38-51-26,0 1 1,0 0 0,0 0-1,1 0 1,0 0-1,0 1 1,1-1-1,0 1 1,0 0 0,1 0-1,0-1 1,0 1-1,1 0 1,0 0 0,1 0-1,-1 0 1,3 10-1,-1-13-110,1 1 0,-1 0 0,1-1 0,0 0 0,1 0 0,-1 0-1,1 0 1,0 0 0,0-1 0,0 0 0,7 5 0,0 0-196,0-1 1,0-1 0,25 12-1,-12-8-163</inkml:trace>
</inkml:ink>
</file>

<file path=ppt/ink/ink4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2.181"/>
    </inkml:context>
    <inkml:brush xml:id="br0">
      <inkml:brushProperty name="width" value="0.05" units="cm"/>
      <inkml:brushProperty name="height" value="0.05" units="cm"/>
    </inkml:brush>
  </inkml:definitions>
  <inkml:trace contextRef="#ctx0" brushRef="#br0">190 52 17780,'1'-1'297,"0"-1"0,0 1 1,0-1-1,0 0 0,0 0 1,0 0-1,0 1 0,-1-1 1,1 0-1,-1 0 0,1 0 0,-1 0 1,0 0-1,0 0 0,0 0 1,0 0-1,-1-4 0,1 5-192,-1 1-1,1-1 0,-1 0 0,1 0 1,-1 0-1,0 0 0,1 0 0,-1 1 1,0-1-1,0 0 0,0 0 0,1 1 1,-1-1-1,0 1 0,0-1 0,0 1 1,0-1-1,0 1 0,0 0 0,0-1 1,0 1-1,0 0 0,-1 0 1,1 0-1,0 0 0,0 0 0,0 0 1,0 0-1,0 0 0,0 0 0,0 0 1,0 1-1,0-1 0,-2 1 0,-5 2-26,-1-1 0,1 2 0,0-1 0,1 1 0,-1 0 0,1 1 0,0 0 0,0 0 0,0 1 0,0-1-1,1 1 1,-10 13 0,9-10-51,0 0 0,0 1 0,1 0 0,0 0 0,1 0-1,1 0 1,-1 1 0,1 0 0,-3 14 0,7-22-27,-1-1 1,1 0-1,-1 1 0,1-1 0,0 1 1,0-1-1,0 0 0,0 1 0,0-1 1,0 1-1,1-1 0,-1 0 0,1 1 1,0-1-1,0 0 0,0 0 1,0 1-1,0-1 0,0 0 0,0 0 1,1 0-1,-1 0 0,1-1 0,0 1 1,-1 0-1,1 0 0,0-1 1,0 1-1,0-1 0,0 0 0,0 0 1,0 0-1,0 0 0,1 0 0,-1 0 1,0 0-1,3 0 0,5 1-235,0-1 1,0 0-1,1-1 0,-1 0 0,0 0 0,0-1 0,17-4 1,109-33-3042,-104 27 2819,28-7-623</inkml:trace>
</inkml:ink>
</file>

<file path=ppt/ink/ink4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2.782"/>
    </inkml:context>
    <inkml:brush xml:id="br0">
      <inkml:brushProperty name="width" value="0.05" units="cm"/>
      <inkml:brushProperty name="height" value="0.05" units="cm"/>
    </inkml:brush>
  </inkml:definitions>
  <inkml:trace contextRef="#ctx0" brushRef="#br0">189 23 18412,'0'-2'191,"-1"1"0,1 0-1,-1 0 1,1 0 0,-1 0 0,0 0 0,1 0 0,-1 0 0,0 0-1,0 0 1,0 0 0,0 0 0,0 0 0,0 0 0,0 0 0,0 1-1,0-1 1,0 0 0,0 1 0,0-1 0,-3 0 0,2 1 28,-1-1 1,0 1-1,0 0 1,1 0 0,-1 0-1,0 0 1,0 0-1,1 1 1,-6 1 0,1 0-71,0 0 0,0 1 0,0 0 0,0 1 0,1-1 0,-12 9 0,11-7-132,0 1 1,1 0 0,-1 1 0,1-1-1,0 1 1,1 1 0,0-1-1,0 1 1,0 0 0,1 0 0,0 0-1,-4 14 1,8-21-15,-1 0 0,1 0 0,0-1-1,0 1 1,-1 0 0,1 0 0,0 0 0,0 0-1,0 0 1,0 0 0,0 0 0,1 0 0,-1 0 0,0 0-1,0 0 1,1 0 0,-1 0 0,0 0 0,1 0-1,-1 0 1,1-1 0,-1 1 0,1 0 0,0 0-1,-1-1 1,1 1 0,0 0 0,-1 0 0,1-1-1,0 1 1,0-1 0,0 1 0,-1-1 0,1 1-1,0-1 1,0 0 0,0 1 0,0-1 0,0 0-1,0 0 1,0 1 0,0-1 0,0 0 0,0 0-1,0 0 1,0 0 0,1-1 0,3 1 7,1-1 1,-1 0-1,0 0 1,0 0-1,0 0 1,0-1-1,8-4 1,6-5 8,0-2-1,-1 0 1,-1 0 0,22-23-1,-13 11-39,-21 24-59,-4 8 47,-6 14 20,5-19 7,-7 22-7,4-15 24,0 0-1,1-1 0,0 1 1,0 0-1,1 0 0,0 0 0,1 0 1,1 11-1,-1-20-6,0 1 0,0 0 1,1 0-1,-1 0 0,0-1 1,1 1-1,-1 0 0,0 0 0,1-1 1,0 1-1,-1 0 0,1-1 0,-1 1 1,1-1-1,0 1 0,-1-1 1,1 1-1,0-1 0,-1 1 0,1-1 1,0 0-1,0 1 0,-1-1 0,1 0 1,0 1-1,0-1 0,0 0 1,0 0-1,-1 0 0,1 0 0,0 0 1,0 0-1,0 0 0,0 0 0,0 0 1,-1 0-1,1-1 0,0 1 1,0 0-1,1-1 0,34-15 94,30-25 37,-39 23-98,1 2 0,32-15 0,-59 30-37,1 0 1,0 1-1,0-1 0,0 0 1,-1 0-1,1 1 1,0-1-1,0 1 0,0 0 1,0 0-1,0-1 1,0 1-1,0 0 0,0 1 1,0-1-1,0 0 1,0 1-1,0-1 1,0 1-1,0-1 0,-1 1 1,1 0-1,0 0 1,0 0-1,-1 0 0,1 0 1,0 0-1,-1 0 1,1 0-1,-1 1 0,0-1 1,1 1-1,-1-1 1,0 1-1,0 0 1,0-1-1,0 1 0,1 2 1,-1-2 11,0-1 1,0 0 0,0 1-1,1-1 1,-1 0 0,0 0-1,0 0 1,1 0 0,-1 0-1,1 0 1,-1 0-1,1-1 1,-1 1 0,1 0-1,0-1 1,-1 1 0,1-1-1,0 0 1,-1 1 0,1-1-1,0 0 1,0 0 0,-1 0-1,1 0 1,2-1-1,7-1 54,-1 0 0,1-1-1,11-4 1,3-1-10,-23 7-65,0 0 1,0 1-1,0-1 1,0 1-1,0 0 1,0 0 0,0-1-1,0 1 1,0 0-1,0 1 1,0-1-1,0 0 1,0 1-1,0-1 1,0 1 0,0-1-1,0 1 1,0 0-1,0 0 1,2 2-1,-2-1-172,-1 0-1,0 0 1,1 0-1,-1 1 0,0-1 1,0 0-1,0 1 0,-1-1 1,1 1-1,-1-1 0,1 1 1,-1-1-1,0 1 0,0-1 1,0 6-1,-1 1-834,-1-7 428</inkml:trace>
</inkml:ink>
</file>

<file path=ppt/ink/ink4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3.357"/>
    </inkml:context>
    <inkml:brush xml:id="br0">
      <inkml:brushProperty name="width" value="0.05" units="cm"/>
      <inkml:brushProperty name="height" value="0.05" units="cm"/>
    </inkml:brush>
  </inkml:definitions>
  <inkml:trace contextRef="#ctx0" brushRef="#br0">56 0 16323,'0'8'1053,"-1"-1"0,-1 1 0,0-1 0,0 1 0,0-1 0,-7 13 0,-3 12 404,6-11-898,1-8-269,1-1 1,1 1-1,0 0 0,-1 23 1,4-35-280,0-1 0,-1 1 0,1-1 0,0 1 0,0 0 0,0-1 0,0 1 0,1-1 0,-1 1 0,0 0 0,0-1 0,0 1 1,0-1-1,1 1 0,-1 0 0,0-1 0,0 1 0,1-1 0,-1 1 0,0-1 0,1 1 0,-1-1 0,1 1 0,-1-1 0,1 0 0,-1 1 0,1-1 0,-1 0 0,1 1 1,-1-1-1,1 0 0,-1 1 0,1-1 0,0 0 0,-1 0 0,1 0 0,-1 0 0,1 0 0,0 0 0,-1 0 0,1 0 0,-1 0 0,1 0 0,0 0 0,-1 0 0,1 0 1,-1 0-1,1 0 0,1-1 0,2 0 28,0-1 1,0 0-1,0 0 0,0 0 1,6-5-1,70-57 391,-9 6-246,-69 57-187,-1 0 0,0 0 0,0 0 0,1 0 0,-1 0 0,1 0 0,-1 1 0,1-1 0,-1 1 0,1-1 0,-1 1 0,1-1 0,2 1 0,-3 0 4,-1 0 0,1 0 0,-1 0 0,0 1-1,1-1 1,-1 0 0,1 0 0,-1 1 0,0-1 0,1 0 0,-1 0 0,1 1 0,-1-1 0,0 0 0,0 1 0,1-1 0,-1 1 0,0-1 0,0 0-1,1 1 1,-1-1 0,0 1 0,0-1 0,0 1 0,0-1 0,0 1 0,1-1 0,-1 0 0,0 2 0,0 5-13,-1 0 1,1 1 0,-1-1 0,-4 13-1,1 1-261,4-21 231,0 1-1,0-1 1,0 0 0,0 1 0,0-1 0,0 0 0,0 1 0,0-1-1,0 0 1,0 0 0,0 1 0,0-1 0,0 0 0,0 1-1,0-1 1,0 0 0,0 1 0,0-1 0,0 0 0,0 1 0,0-1-1,0 0 1,1 0 0,-1 1 0,0-1 0,0 0 0,0 0 0,1 1-1,-1-1 1,0 0 0,0 0 0,0 0 0,1 1 0,-1-1 0,0 0-1,1 0 1,-1 0 0,0 0 0,0 0 0,1 1 0,-1-1 0,0 0-1,1 0 1,-1 0 0,0 0 0,1 0 0,-1 0 0,0 0-1,0 0 1,1 0 0,-1 0 0,0 0 0,1 0 0,-1-1 0,0 1-1,1 0 1,-1 0 0,0 0 0,0 0 0,1-1 0,20-13-2467,-15 10 2007,43-28-1451,-18 16 831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1.990"/>
    </inkml:context>
    <inkml:brush xml:id="br0">
      <inkml:brushProperty name="width" value="0.05" units="cm"/>
      <inkml:brushProperty name="height" value="0.05" units="cm"/>
    </inkml:brush>
  </inkml:definitions>
  <inkml:trace contextRef="#ctx0" brushRef="#br0">0 374 15843,'15'6'335,"-1"0"-1,1-1 0,0 0 0,1-2 0,-1 0 0,1 0 1,-1-1-1,1-1 0,0-1 0,-1 0 0,26-4 1,-18 0-55,0-1 1,0-1-1,-1-1 1,0-1-1,0-1 1,-1-1-1,22-14 1,-26 14-161,-2 0-1,1-1 1,-1-1 0,-1-1 0,0 0-1,-1-1 1,0 0 0,-1-1 0,11-18 0,-20 28-92,0-1 1,-1 1-1,1-1 1,-1 1-1,0-1 1,0 0 0,-1 0-1,1 0 1,-1 0-1,-1 0 1,1 0-1,-1 0 1,-1-9 0,0 11-14,0 0 1,0 0-1,0 0 1,0 0-1,-1 0 1,0 0 0,0 1-1,0-1 1,0 1-1,0-1 1,-1 1-1,0 0 1,1 0 0,-1 0-1,0 0 1,0 0-1,-1 1 1,1-1-1,-1 1 1,-6-3-1,0 1 2,-1-1-1,0 2 0,0 0 0,0 0 0,-1 1 0,1 0 0,-1 1 0,1 1 0,-1 0 0,0 0 1,1 1-1,-1 0 0,1 1 0,0 0 0,-16 6 0,12-3 4,0 0 1,0 2-1,1-1 0,0 2 0,0 0 0,1 1 1,0 0-1,0 0 0,1 2 0,-18 19 1,22-21 0,1 1 0,0 0 0,1 0 0,0 1 0,0 0 0,1 0 0,1 0 0,0 1 0,-3 15 0,5-18-5,0 0 0,1 0 0,1-1 0,0 1 0,0 0 0,0 0 0,1 0 0,0 0-1,1-1 1,0 1 0,1 0 0,-1-1 0,7 13 0,-2-9-47,1-1 0,0 0 0,0 0 1,1-1-1,0 0 0,1-1 0,0 0 0,1 0 0,0-1 0,0 0 0,1-1 1,0-1-1,20 9 0,-13-7-108,0-1 0,1-1 0,0-1 0,-1-1 1,2 0-1,-1-2 0,0 0 0,32-2 0,-36-1 65,0-1 0,0-1 0,26-8 0,-16 1-130,33-17-1</inkml:trace>
</inkml:ink>
</file>

<file path=ppt/ink/ink4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3.996"/>
    </inkml:context>
    <inkml:brush xml:id="br0">
      <inkml:brushProperty name="width" value="0.05" units="cm"/>
      <inkml:brushProperty name="height" value="0.05" units="cm"/>
    </inkml:brush>
  </inkml:definitions>
  <inkml:trace contextRef="#ctx0" brushRef="#br0">152 292 14675,'5'-2'3583,"-15"3"-1524,-18 2 141,17 1-1665,1-1 0,-1 2 0,1-1 1,-19 13-1,26-15-480,-1 0-1,1 0 1,-1 1-1,1-1 1,0 1 0,0 0-1,0 0 1,1 1 0,-1-1-1,1 0 1,-1 1-1,1-1 1,0 1 0,1 0-1,-1 0 1,-1 5 0,2-7-43,1-1-1,0 1 1,0-1 0,0 1 0,0-1 0,0 1 0,0-1 0,0 1 0,0-1 0,0 0 0,1 1 0,-1-1 0,1 1 0,-1-1 0,1 0 0,-1 1-1,1-1 1,0 0 0,0 0 0,0 0 0,-1 1 0,1-1 0,2 1 0,-1-1 0,0 0-1,0 1 1,0-1-1,0 0 1,0-1-1,1 1 1,-1 0 0,0 0-1,1-1 1,-1 0-1,1 1 1,3-1 0,4 0 15,0-1 1,0 0-1,-1-1 1,1 0 0,16-6-1,-9 2 25,-1-1 0,-1-1 0,1-1 0,20-15-1,-28 19-23,-1-1-1,1-1 1,-1 0-1,0 0 1,0 0-1,-1-1 1,0 0-1,-1 0 0,7-12 1,-9 6 0,-3 14-28,0 0 1,-1 0-1,1 0 0,0 0 0,0 0 0,0 0 0,0-1 1,-1 1-1,1 0 0,0 0 0,0 0 0,0 0 0,-1 0 1,1 0-1,0 0 0,0 0 0,0 0 0,-1 0 0,1 0 1,0 0-1,0 0 0,0 0 0,0 0 0,-1 0 0,1 0 1,0 0-1,0 0 0,0 1 0,-1-1 0,1 0 1,0 0-1,0 0 0,0 0 0,0 0 0,-1 1 0,0 0-2,0 0 1,-1 0-1,1 0 0,0 0 0,0 0 0,0 0 0,0 1 0,0-1 0,0 0 0,0 1 0,1-1 0,-1 1 1,0-1-1,1 1 0,-1 2 0,0-3 2,1 0 1,0 0-1,0 0 1,0 0-1,0 0 0,0 0 1,0 0-1,0 0 1,0 0-1,1 1 1,-1-1-1,0 0 1,1 0-1,-1 0 0,1 0 1,-1 0-1,1-1 1,-1 1-1,1 0 1,-1 0-1,1 0 1,0 0-1,0-1 0,-1 1 1,1 0-1,0 0 1,0-1-1,0 1 1,0-1-1,0 1 0,0-1 1,0 1-1,0-1 1,0 0-1,0 1 1,0-1-1,0 0 1,0 0-1,0 0 0,2 0 1,3 0 10,0 0 1,0 0-1,0 0 1,0-1-1,0 0 1,6-2 0,8-4 15,-1 0 0,-1-1 0,1-1 1,-1-1-1,-1 0 0,0-1 0,0-1 0,19-18 1,-7 2-5,0-2 0,-1 0 1,25-38-1,-49 62-25,-2 3 0,1 0 0,-1 0 0,0 0 0,0 0 0,0 0-1,-1-1 1,1 1 0,-1 0 0,0-1 0,1-5 0,-2 9 1,0 0 1,0 0-1,0-1 1,0 1-1,0 0 0,0 0 1,0 0-1,0-1 0,0 1 1,0 0-1,0 0 1,0 0-1,0 0 0,0-1 1,0 1-1,0 0 1,0 0-1,-1 0 0,1 0 1,0-1-1,0 1 1,0 0-1,0 0 0,0 0 1,-1 0-1,1 0 1,0 0-1,0-1 0,0 1 1,0 0-1,-1 0 1,1 0-1,0 0 0,0 0 1,0 0-1,0 0 1,-1 0-1,1 0 0,0 0 1,0 0-1,0 0 1,-1 0-1,1 0 0,0 0 1,0 0-1,0 0 1,-1 0-1,1 0 0,0 0 1,0 0-1,0 1 1,0-1-1,-1 0 0,1 0 1,0 0-1,0 0 1,0 0-1,0 0 0,0 1 1,-1-1-1,1 0 0,-12 9-13,1 2 11,1 0 0,0 0 0,1 1 0,1 1 1,-14 24-1,11-16 27,1 1 0,-13 45 0,20-55-23,1 0 1,0 1-1,1-1 1,0 1-1,1-1 1,1 1-1,0-1 1,0 0-1,1 1 1,1-1-1,0 0 1,1 0-1,0 0 1,1-1-1,0 1 1,1-1-1,0-1 1,0 1-1,1-1 1,1 0-1,0 0 1,0-1-1,17 14 1,-24-22-4,0 0 1,0 0 0,0 0 0,0 0 0,0-1-1,0 1 1,0 0 0,0-1 0,0 1 0,1-1 0,-1 1-1,0-1 1,0 1 0,2-1 0,-3 0 0,1 0 1,-1 0-1,0 0 1,1-1-1,-1 1 1,0 0-1,1 0 1,-1 0 0,0 0-1,0-1 1,1 1-1,-1 0 1,0 0-1,0-1 1,0 1-1,1 0 1,-1 0-1,0-1 1,0 1-1,0 0 1,0-1-1,1 1 1,-1 0-1,0-1 1,0 1-1,0 0 1,0-1 0,0 1-1,0 0 1,0-1-1,0 1 1,0-1-1,0-3-1,-1 0 0,1 0-1,-1 1 1,0-1 0,0 0-1,0 0 1,-3-5 0,-6-10-18,-1 0 0,0 1 1,-1 1-1,-19-20 0,-63-61-25,62 66 159,31 31-97,0 0-1,-1 0 1,1 0-1,0 0 1,0 0-1,0 0 1,0-1-1,1 1 1,-1-1-1,0 1 1,0 0-1,1-1 1,-1 1-1,1-1 1,-1 1-1,1-1 1,0-2-1,0 3-3,0 0-1,1 0 0,0 0 1,-1 0-1,1 0 0,-1 1 1,1-1-1,0 0 1,0 1-1,-1-1 0,1 0 1,0 1-1,0-1 1,0 1-1,0-1 0,0 1 1,0 0-1,0-1 0,-1 1 1,1 0-1,0-1 1,0 1-1,0 0 0,0 0 1,0 0-1,1 0 1,-1 0-1,1 1 0,40-2-365,79 11 0,-81-5-331,-1-2-1,51-2 0,-40-9 107</inkml:trace>
</inkml:ink>
</file>

<file path=ppt/ink/ink4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4.636"/>
    </inkml:context>
    <inkml:brush xml:id="br0">
      <inkml:brushProperty name="width" value="0.05" units="cm"/>
      <inkml:brushProperty name="height" value="0.05" units="cm"/>
    </inkml:brush>
  </inkml:definitions>
  <inkml:trace contextRef="#ctx0" brushRef="#br0">71 120 15435,'-71'26'4531,"71"-26"-4495,1 0 1,-1 0 0,0 0 0,0 0 0,0 0-1,0 0 1,0 0 0,0 0 0,0 0 0,1 0 0,-1 0-1,0 0 1,0 0 0,0 0 0,0 0 0,0 0-1,0 0 1,0 0 0,1 0 0,-1 1 0,0-1-1,0 0 1,0 0 0,0 0 0,0 0 0,0 0 0,0 0-1,0 0 1,0 0 0,0 0 0,0 1 0,0-1-1,1 0 1,-1 0 0,0 0 0,0 0 0,0 0 0,0 0-1,0 1 1,0-1 0,0 0 0,0 0 0,0 0-1,0 0 1,0 0 0,0 0 0,-1 0 0,1 1-1,0-1 1,0 0 0,0 0 0,0 0 0,0 0 0,0 0-1,0 0 1,0 0 0,0 0 0,0 1 0,0-1-1,0 0 1,0 0 0,-1 0 0,1 0 0,0 0-1,14 4 826,-14-4-818,73 13 1407,119 8 0,80-14-635,-195-7-546,509-6 409,-4-45-715,-449 32 2,-2-7-1,137-44 0,-253 65 30,-2 1 1,-1 0-1,1 0 0,18-1 0,-30 4 4,-1 1-1,1 0 1,-1 0-1,1 0 1,-1 0-1,1-1 0,-1 1 1,1 0-1,-1 0 1,1 0-1,-1 0 1,1 0-1,-1 0 1,1 1-1,-1-1 1,0 0-1,1 0 0,-1 0 1,1 0-1,-1 0 1,1 1-1,-1-1 1,1 0-1,-1 0 1,0 1-1,1-1 1,-1 0-1,1 1 0,-1-1 1,0 1-1,1-1 1,-1 0-1,0 1 1,1 0-1,-1 0-21,-1 0 0,1 1 0,0-1 0,-1 0 1,1 0-1,-1 0 0,1 0 0,-1 0 0,1 0 0,-1 0 0,0 0 0,0 0 0,-1 1 0,-32 30-1290,33-31 1280,-1 0 1,1 0-1,-1 0 1,0 0 0,1 0-1,-1 0 1,0-1-1,0 1 1,1-1-1,-1 1 1,0-1-1,0 1 1,0-1-1,0 0 1,0 0-1,0 0 1,1 0-1,-1 0 1,-3-1-1,-13-12-375</inkml:trace>
</inkml:ink>
</file>

<file path=ppt/ink/ink4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5.567"/>
    </inkml:context>
    <inkml:brush xml:id="br0">
      <inkml:brushProperty name="width" value="0.05" units="cm"/>
      <inkml:brushProperty name="height" value="0.05" units="cm"/>
    </inkml:brush>
  </inkml:definitions>
  <inkml:trace contextRef="#ctx0" brushRef="#br0">117 29 16900,'6'-21'1905,"-3"14"-887,-3 12 1157,-34 127 1057,-3 20-2380,36-148-816,1 0 0,-1 0 0,1 0 1,0 0-1,0 0 0,0 0 0,0 0 1,1 0-1,1 7 0,-1-9-23,0-1 1,-1 0-1,1 1 0,0-1 0,0 0 1,0 0-1,0 0 0,0 1 0,0-1 1,1 0-1,-1 0 0,0-1 0,0 1 1,1 0-1,-1 0 0,1-1 0,-1 1 1,1-1-1,-1 1 0,1-1 0,-1 1 1,1-1-1,-1 0 0,1 0 0,-1 0 1,1 0-1,2 0 0,18-1 111,43-9 0,-41 6-69,34-2 1,-50 6-54,-1 0 1,1 0-1,-1 1 1,1 0-1,-1 0 1,0 1-1,1 0 1,11 6-1,-16-8-3,-1 1-1,0 1 1,0-1 0,1 0-1,-1 0 1,0 1-1,-1 0 1,1-1-1,0 1 1,0 0-1,-1 0 1,1 0-1,-1 0 1,1 0-1,0 2 1,-1-2 6,-1 0 0,1-1-1,-1 1 1,0 0 0,1 0 0,-1-1 0,0 1 0,0 0 0,0 0 0,0-1 0,-1 1 0,1 0 0,0 0 0,-1-1 0,1 1 0,-2 2 0,-1 2 42,-1-1 1,1 0 0,-1 0 0,0 0-1,0 0 1,0 0 0,-1-1 0,0 0-1,0 0 1,-6 4 0,-4 2 166,-1-1 0,0-1-1,0-1 1,-1 0 0,1-1 0,-35 8 0,42-13-154,0 1 1,-1-2 0,1 1-1,0-1 1,-1-1 0,-13-1-1,17 0-110,1 1-1,-1-1 0,1 1 1,0-1-1,-1-1 0,1 1 1,0-1-1,1 0 1,-1 0-1,0-1 0,-6-6 1,8 8-150,1-1 1,0 0 0,-1 1 0,1-1-1,1 0 1,-1-1 0,0 1 0,1 0 0,-1 0-1,1-1 1,0 1 0,0-1 0,0 1-1,1-1 1,-1 1 0,1-1 0,0 1 0,0-6-1,0 7 43,1-1 0,0 1 0,-1-1 0,1 1 0,0-1 0,0 1 0,0-1 0,0 1 0,0 0 0,1 0 0,-1-1 0,1 1 0,0 0 0,-1 0 0,1 1 0,0-1 0,0 0 0,0 1 0,0-1 0,1 1 1,-1-1-1,0 1 0,1 0 0,-1 0 0,4-1 0,22-5-1028</inkml:trace>
</inkml:ink>
</file>

<file path=ppt/ink/ink4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5.999"/>
    </inkml:context>
    <inkml:brush xml:id="br0">
      <inkml:brushProperty name="width" value="0.05" units="cm"/>
      <inkml:brushProperty name="height" value="0.05" units="cm"/>
    </inkml:brush>
  </inkml:definitions>
  <inkml:trace contextRef="#ctx0" brushRef="#br0">1 224 16700,'26'3'1137,"0"-1"1,1-2 0,-1 0-1,0-2 1,0-1 0,37-9 0,-51 9-887,-1 0 0,1-1 0,-1 0 1,0-1-1,0-1 0,0 0 0,-1 0 1,0-1-1,0 0 0,0-1 0,-1 0 1,0 0-1,-1-1 0,0 0 0,14-20 0,-21 26-219,1 0 0,0 0-1,-1 0 1,0 0-1,0 0 1,0 0-1,0 0 1,0 0-1,0 0 1,-1 0-1,0 0 1,1-1-1,-1 1 1,0 0-1,-1 0 1,1-1-1,-1-3 1,0 5-19,0 0 0,0 0 1,0 0-1,0 1 0,0-1 0,-1 0 0,1 1 0,0-1 0,-1 1 1,1-1-1,-1 1 0,0 0 0,1 0 0,-1 0 0,0 0 1,0 0-1,1 0 0,-1 0 0,0 0 0,0 1 0,0-1 1,0 1-1,0 0 0,0-1 0,0 1 0,0 0 0,-4 0 1,-4 1 1,1-1 0,-1 1 1,0 1-1,0 0 1,1 0-1,-1 1 1,1 1-1,0-1 0,0 1 1,0 1-1,-12 7 1,10-4-20,1-1 1,0 1-1,0 0 1,1 1 0,0 0-1,1 1 1,0 0 0,-10 16-1,15-21 4,0 0 0,1 0-1,-1 0 1,1 1 0,1-1-1,-1 1 1,0-1 0,1 1-1,0 0 1,1 0 0,-1-1-1,1 1 1,0 0 0,1 0-1,-1-1 1,1 1 0,0 0-1,1-1 1,1 7 0,0-7-58,0 1 0,0 0 0,0-1 1,0 0-1,1 0 0,0 0 0,0 0 0,1 0 1,-1-1-1,1 0 0,0 0 0,0 0 0,0-1 1,1 0-1,-1 0 0,1 0 0,7 2 0,-5-2-77,1 0-1,-1-1 1,1 0-1,0 0 1,-1-1-1,1 0 1,0-1-1,0 0 1,0 0-1,0-1 1,0 0-1,10-3 1,15-10-369</inkml:trace>
</inkml:ink>
</file>

<file path=ppt/ink/ink4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6.626"/>
    </inkml:context>
    <inkml:brush xml:id="br0">
      <inkml:brushProperty name="width" value="0.05" units="cm"/>
      <inkml:brushProperty name="height" value="0.05" units="cm"/>
    </inkml:brush>
  </inkml:definitions>
  <inkml:trace contextRef="#ctx0" brushRef="#br0">283 30 19660,'0'-1'92,"0"0"1,0 0-1,0 0 0,0 0 0,-1 0 0,1 1 0,0-1 0,-1 0 1,1 0-1,0 0 0,-1 0 0,1 1 0,-1-1 0,1 0 0,-1 0 1,1 1-1,-1-1 0,0 1 0,1-1 0,-1 0 0,0 1 1,1-1-1,-1 1 0,0-1 0,0 1 0,0 0 0,1-1 0,-1 1 1,0 0-1,0 0 0,-1-1 0,-32-6 1073,33 7-1059,-8-1 28,0 0 1,0 1 0,0 0-1,0 1 1,0 0 0,0 0-1,0 1 1,0 0 0,1 1-1,-1 0 1,1 0 0,0 1-1,0 0 1,0 0 0,0 1-1,0 0 1,1 0 0,0 1-1,-6 6 1,7-6-116,1 0 1,0 0-1,0 0 0,0 1 1,1 0-1,0 0 0,0 0 1,1 0-1,0 1 1,0-1-1,1 1 0,0 0 1,0-1-1,1 1 0,0 0 1,0 0-1,1 0 1,0 0-1,0 0 0,1 0 1,2 14-1,-1-18-62,-1 1-1,1-1 0,-1 0 1,1 1-1,0-1 1,1 0-1,-1 0 0,1 0 1,0 0-1,0-1 1,0 1-1,0-1 0,1 0 1,-1 0-1,1 0 1,0 0-1,0-1 1,0 1-1,0-1 0,0 0 1,0 0-1,1 0 1,-1-1-1,1 0 0,-1 0 1,9 1-1,-1 0-184,0-2 0,1 1-1,-1-2 1,0 1 0,0-2 0,0 0-1,0 0 1,0-1 0,16-6 0,31-16-358,-1-6-179</inkml:trace>
</inkml:ink>
</file>

<file path=ppt/ink/ink4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7.086"/>
    </inkml:context>
    <inkml:brush xml:id="br0">
      <inkml:brushProperty name="width" value="0.05" units="cm"/>
      <inkml:brushProperty name="height" value="0.05" units="cm"/>
    </inkml:brush>
  </inkml:definitions>
  <inkml:trace contextRef="#ctx0" brushRef="#br0">79 1 18316,'-4'4'338,"1"0"0,-1 1 0,1 0 0,0-1 0,1 1 0,-1 0 0,1 1 0,0-1-1,0 0 1,-2 10 0,0-2 425,-6 21-220,0 1 1,3 0 0,1 0-1,1 0 1,0 61 0,5-92-495,0 0 0,1 0 0,-1 1 0,1-1 0,0 0 0,0 0 0,0 0 0,0 0 0,1 0 0,0-1 0,0 1 1,0 0-1,0-1 0,5 6 0,-5-7-18,0 0 0,1 0 0,-1 0 0,1-1 0,0 1 0,-1-1 0,1 0 0,0 0 0,0 0 0,0 0 0,0 0 0,-1-1 0,1 1 0,0-1 0,0 0 0,0 1 0,0-2 0,0 1 0,0 0 0,6-2 0,5-1 65,0-1 0,0-1 0,-1 0 1,0-1-1,19-11 0,-16 8 40,0 1 0,32-11 0,-47 18-129,0 1 0,0 0 0,0-1 0,0 1 0,0 0 0,0 0 0,0 0 0,0 0 0,0 0-1,0 0 1,0 0 0,0 0 0,0 0 0,0 1 0,1-1 0,-1 0 0,0 1 0,0-1 0,0 0 0,-1 1 0,1 0 0,0-1 0,0 1 0,0-1 0,1 2 0,0 0-1,-1 0 1,0 0 0,0 1 0,0-1 0,0 0 0,0 0 0,0 1 0,-1-1 0,1 0 0,-1 1 0,1 2 0,0 9-4,-1-1 1,-1 1 0,-2 17 0,3-28-6,-1 6-273,-1 0 0,0 0 0,0 0 0,-1-1 0,0 1 0,-6 10 0,9-20 129,-1 0 1,0 0-1,1 0 1,-1 0-1,1 0 1,0 0 0,-1 0-1,1 0 1,0 0-1,-1 0 1,1 0-1,0-1 1,0-1-1,1-12-586</inkml:trace>
</inkml:ink>
</file>

<file path=ppt/ink/ink4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7.643"/>
    </inkml:context>
    <inkml:brush xml:id="br0">
      <inkml:brushProperty name="width" value="0.05" units="cm"/>
      <inkml:brushProperty name="height" value="0.05" units="cm"/>
    </inkml:brush>
  </inkml:definitions>
  <inkml:trace contextRef="#ctx0" brushRef="#br0">205 50 18076,'3'-2'452,"0"0"1,0 0 0,0-1-1,-1 1 1,1-1-1,0 0 1,2-3 0,-5 5-367,0 1 1,1-1-1,-1 0 1,0 1 0,0-1-1,1 1 1,-1-1-1,0 0 1,0 1 0,0-1-1,0 0 1,0 1 0,0-1-1,0 0 1,0 1-1,0-1 1,0 0 0,0 1-1,0-1 1,0 0-1,-1 1 1,1-1 0,0 0-1,0 1 1,-1-1-1,1 1 1,0-1 0,-1 1-1,1-1 1,-1 1-1,1-1 1,-1 1 0,1-1-1,-1 1 1,1-1-1,-1 1 1,1 0 0,-1-1-1,1 1 1,-1 0 0,0-1-1,1 1 1,-1 0-1,0 0 1,1 0 0,-1 0-1,0 0 1,1-1-1,-1 1 1,0 1 0,-5-2 33,1 0 0,0 1 0,-1 0 0,1 0 0,0 0 0,-1 1 0,1 0 0,0 0 0,0 0 0,0 1 0,-1 0 0,2 0 0,-1 0 0,0 0 0,0 1 0,-6 4 0,-2 3-118,-1-1 0,2 2 0,-1 0 0,-11 14-1,19-21-3,1 1 0,0 0 0,0 0 0,0 0 0,1 0 0,-1 1 0,2-1 0,-1 1 0,0 0 0,1 0 0,0 0 0,1 0 0,-1 0 0,0 8 0,2-13 1,0 1 1,0-1-1,0 0 1,0 1-1,1-1 1,-1 0-1,0 0 1,1 1-1,-1-1 1,1 0 0,0 0-1,-1 0 1,1 0-1,0 0 1,-1 0-1,1 0 1,0 0-1,0 0 1,0 0-1,0 0 1,0 0-1,0 0 1,0-1-1,0 1 1,1 0-1,-1-1 1,0 1 0,0-1-1,0 0 1,1 1-1,-1-1 1,0 0-1,0 0 1,1 1-1,-1-1 1,0 0-1,1 0 1,1-1-1,4 1 3,1-1 0,-1 0-1,1 0 1,-1-1 0,12-4 0,-3 0 2,0 0 0,-1-2 0,0 0 0,0-1 0,18-14 0,60-60-17,-36 30-165,-80 104-79,18-40 266,-12 34 70,16-42-61,0 0-1,0 0 1,0 0 0,1 1 0,0-1-1,-1 0 1,1 0 0,0 1 0,0-1-1,1 0 1,0 5 0,0-7-9,-1 0 1,0 0-1,1-1 0,-1 1 1,1 0-1,-1 0 1,1 0-1,0-1 0,-1 1 1,1 0-1,0 0 0,-1-1 1,1 1-1,0-1 1,0 1-1,0-1 0,0 1 1,0-1-1,-1 1 0,1-1 1,2 1-1,0-1 8,0 1 0,0-1 0,0 0 0,0 0 0,0 0 0,0 0 0,4-1 0,6-1 19,1-1-1,17-7 1,-26 8-34,99-39-116,45-14-624,-143 53 667,0 0 0,1 1 1,-1 0-1,0 1 1,9-1-1,-14 1 62,0 0-1,-1 0 0,1 0 0,0 0 1,0 0-1,0 0 0,-1 1 1,1-1-1,0 0 0,0 0 0,0 1 1,-1-1-1,1 1 0,0-1 1,-1 0-1,1 1 0,0-1 1,-1 1-1,1 0 0,-1-1 0,1 1 1,-1-1-1,1 1 0,-1 0 1,1 0-1,-1-1 0,1 1 0,-1 0 1,0 0-1,0-1 0,1 1 1,-1 0-1,0 0 0,0 0 1,0-1-1,0 1 0,0 0 0,0 0 1,0 0-1,0-1 0,0 1 1,0 0-1,0 0 0,-1 0 1,1-1-1,0 1 0,-1 0 0,0 1 1,-4 10 35,0 0 1,-10 16 0,10-19 82,0 0 0,0 1 0,1-1 0,0 1 0,-3 12 1,7-21-99,-1-1 0,1 1 0,0-1 0,0 1 0,0-1 0,0 1 0,0-1 1,0 1-1,0-1 0,0 1 0,0-1 0,0 1 0,0-1 0,0 1 0,0-1 1,0 1-1,0-1 0,0 1 0,1-1 0,-1 1 0,0-1 0,0 1 0,0-1 1,1 0-1,-1 1 0,0-1 0,1 1 0,-1-1 0,0 0 0,1 1 0,-1-1 1,1 0-1,-1 1 0,0-1 0,1 0 0,-1 0 0,1 0 0,-1 1 0,1-1 1,-1 0-1,1 0 0,-1 0 0,1 0 0,-1 0 0,1 0 0,-1 0 0,1 0 1,-1 0-1,1 0 0,-1 0 0,1 0 0,-1 0 0,1 0 0,-1 0 1,1-1-1,-1 1 0,2-1 0,29-13 242,-30 14-251,92-61 194,14-8-639,-76 57 127,-31 12 307,1 0 1,-1 0 0,1 0-1,-1 0 1,1 0-1,-1-1 1,1 2 0,-1-1-1,1 0 1,-1 0 0,1 0-1,-1 0 1,1 0 0,-1 0-1,1 0 1,-1 1-1,1-1 1,-1 0 0,1 0-1,-1 1 1,1-1 0,-1 0-1,0 1 1,1-1-1,-1 0 1,1 1 0,-1-1-1,0 1 1,0-1 0,1 1-1,-1-1 1,0 0 0,0 1-1,1-1 1,-1 1-1,0-1 1,0 1 0,0-1-1,0 1 1,0 0 0,0-1-1,0 1 1,0-1 0,0 1-1,0-1 1,0 1-1,0-1 1,0 1 0,0-1-1,0 1 1,-1-1 0,1 1-1,0 0 1,-3 10-64,0 0 1,-9 17 0,-2 13-1182,13-41 1208,1 0 1,0 0 0,0 1-1,0-1 1,0 0 0,-1 0-1,1 1 1,0-1-1,0 0 1,0 0 0,0 1-1,0-1 1,0 0 0,0 0-1,0 1 1,0-1 0,0 0-1,0 1 1,0-1-1,0 0 1,0 0 0,0 1-1,0-1 1,0 0 0,0 0-1,0 1 1,0-1-1,0 0 1,0 0 0,1 1-1,-1-1 1,0 0 0,0 0-1,0 1 1,0-1-1,1 0 1,-1 0 0,0 0-1,0 1 1,0-1 0,1 0-1,-1 0 1,0 0-1,0 0 1,1 0 0,-1 0-1,0 1 1,0-1 0,1 0-1,-1 0 1,0 0-1,1 0 1,-1 0 0,0 0-1,0 0 1,1 0 0,-1 0-1,0 0 1,0 0-1,1 0 1,-1 0 0,0-1-1,1 1 1,-1 0 0,19-11-730,-16 10 540,17-12-781</inkml:trace>
</inkml:ink>
</file>

<file path=ppt/ink/ink4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8.138"/>
    </inkml:context>
    <inkml:brush xml:id="br0">
      <inkml:brushProperty name="width" value="0.05" units="cm"/>
      <inkml:brushProperty name="height" value="0.05" units="cm"/>
    </inkml:brush>
  </inkml:definitions>
  <inkml:trace contextRef="#ctx0" brushRef="#br0">212 4 20644,'-1'-3'1907,"-7"4"-1293,-11 7-154,5 1-83,-1 0 1,2 2-1,-1-1 1,1 2-1,1 0 1,0 0-1,1 1 0,0 1 1,-16 25-1,27-38-366,-1 0 0,0 0 0,1 0 0,-1 0 0,0 1 0,1-1 0,-1 0 0,1 0 0,0 0 0,-1 0 0,1 1 0,0-1 0,0 0 0,0 0 0,0 0 0,0 1 0,0-1 0,0 0 0,0 0 0,0 1 0,1-1 0,-1 0 0,1 2 0,0-2-8,0-1 0,0 1 1,0-1-1,0 1 0,0-1 1,0 1-1,0-1 0,0 1 1,0-1-1,0 0 0,0 0 1,0 1-1,1-1 0,-1 0 1,0 0-1,0 0 0,0 0 1,0 0-1,2-1 0,6-1-37,0 0 1,0 0-1,0-1 0,14-7 1,75-43-589,-97 52 613,-1 1-1,1-1 1,-1 1-1,1 0 1,0 0 0,-1-1-1,1 1 1,-1 0-1,1 0 1,0 0 0,-1-1-1,1 1 1,0 0-1,-1 0 1,1 0 0,0 0-1,-1 0 1,1 0-1,0 1 1,-1-1 0,1 0-1,0 0 1,-1 0-1,1 1 1,0-1 0,-1 0-1,1 1 1,-1-1-1,1 0 1,-1 1 0,1-1-1,-1 1 1,1-1-1,-1 1 1,1-1 0,-1 1-1,0-1 1,1 1-1,-1-1 1,0 1 0,1 0-1,-1-1 1,0 1-1,0-1 1,1 1 0,-1 0-1,0-1 1,0 1-1,0 0 1,0-1-1,0 1 1,0 0 0,0 1-1,0 5-5,-1 0 0,0 1 0,-3 13 0,3-16 7,-32 192 296,-2 16 273,33-206-530,-2 14 136,-13 38-1,15-55-116,0 1 1,0 0 0,0 0-1,0-1 1,-1 0-1,0 1 1,0-1-1,0 0 1,-1 0-1,1-1 1,-1 1-1,0-1 1,-6 5-1,9-7-25,0 0-1,-1-1 0,1 1 0,0-1 1,-1 1-1,1-1 0,0 1 1,-1-1-1,1 0 0,-1 0 0,1 0 1,-1 0-1,1 0 0,-1 0 0,1 0 1,-1 0-1,1 0 0,0-1 1,-1 1-1,1-1 0,-2 0 0,0 0 6,1-1-1,0 1 0,0-1 1,-1 0-1,1 0 1,0 0-1,0 0 0,1 0 1,-1 0-1,-2-4 0,-1-3-2,1 0-1,-1 0 0,1-1 0,-4-18 1,3 11-232,2-1 0,0 1 0,1-1 0,1 0 0,0 0 1,1 0-1,1 0 0,6-27 0,-5 34-126,1 0 0,1 0-1,-1 1 1,2 0 0,-1 0-1,2 0 1,-1 0-1,1 1 1,1 0 0,-1 0-1,2 1 1,-1-1 0,1 2-1,17-14 1,19-7-546,6 4-116</inkml:trace>
</inkml:ink>
</file>

<file path=ppt/ink/ink4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8.630"/>
    </inkml:context>
    <inkml:brush xml:id="br0">
      <inkml:brushProperty name="width" value="0.05" units="cm"/>
      <inkml:brushProperty name="height" value="0.05" units="cm"/>
    </inkml:brush>
  </inkml:definitions>
  <inkml:trace contextRef="#ctx0" brushRef="#br0">134 64 18300,'12'0'9730,"-8"0"-9707,-1-1 0,0 1 0,0-1 0,0 0 0,0 0 0,0 0 0,-1 0 1,1-1-1,0 1 0,0-1 0,-1 0 0,1 1 0,-1-1 0,1-1 0,3-3 0,-6 5-20,0 0 0,1 0 0,-1 0-1,0 0 1,1 0 0,-1 0-1,0 0 1,0 0 0,0 0-1,0 0 1,0 0 0,0 0 0,0 0-1,-1 0 1,1 0 0,0 0-1,0 0 1,-1 0 0,1 0-1,-1 0 1,1 0 0,-1 0 0,1 0-1,-1 1 1,1-1 0,-1 0-1,0 0 1,0 1 0,1-1-1,-1 0 1,0 1 0,0-1 0,0 0-1,0 1 1,0-1 0,0 1-1,1 0 1,-1-1 0,0 1-1,-2-1 1,-1 0 0,1 0-1,-1 0 0,0 1 1,0-1-1,0 1 1,0 0-1,0 0 0,1 0 1,-8 1-1,4 1-7,-1 1-1,1 0 0,0 0 1,0 1-1,0 0 1,0 0-1,1 0 0,-1 1 1,1 0-1,0 0 1,1 1-1,-1-1 0,1 1 1,0 1-1,1-1 1,-1 1-1,1-1 0,1 1 1,-1 0-1,1 1 1,0-1-1,1 0 0,0 1 1,0 0-1,-1 10 1,3-16-52,0 0 0,0 1 0,0-1 0,0 0 0,1 1 0,-1-1 0,0 0 0,1 0 0,0 1 0,-1-1 0,1 0 0,0 0 0,0 0 0,1 0 0,-1 0 0,0 0 0,1 0 0,-1-1 0,1 1 0,1 1 0,0-1-73,0 0 1,0 0-1,0-1 0,0 1 1,0-1-1,0 0 1,0 0-1,0 0 1,1-1-1,-1 1 1,0-1-1,5 1 0,7-2-199,-1 0-1,0-1 1,1 0-1,-1-1 1,18-6-1,23-10-611</inkml:trace>
</inkml:ink>
</file>

<file path=ppt/ink/ink4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29.016"/>
    </inkml:context>
    <inkml:brush xml:id="br0">
      <inkml:brushProperty name="width" value="0.05" units="cm"/>
      <inkml:brushProperty name="height" value="0.05" units="cm"/>
    </inkml:brush>
  </inkml:definitions>
  <inkml:trace contextRef="#ctx0" brushRef="#br0">250 230 19972,'-13'-1'431,"-1"2"0,1 0 0,0 0 0,0 1 0,0 1 0,0 0 0,0 1 0,0 0 0,1 1 0,0 0 0,0 1 0,0 1 0,1 0 0,0 0 0,0 1 0,-18 18 0,27-24-407,0 0-1,0 0 0,0 0 1,1 0-1,-1 0 1,1 1-1,-1-1 0,1 1 1,0-1-1,0 1 0,0 0 1,0-1-1,0 1 1,1 0-1,-1 0 0,1 0 1,0-1-1,-1 1 1,1 0-1,1 0 0,0 5 1,0-6-19,0 0 1,0 1-1,0-1 1,1 0 0,-1 0-1,1 0 1,-1 0-1,1 0 1,0 0-1,0 0 1,0-1-1,0 1 1,0-1 0,0 1-1,0-1 1,0 0-1,1 0 1,-1 0-1,1 0 1,-1 0-1,1 0 1,-1-1 0,1 1-1,4 0 1,3 0 5,0 0 1,0-1 0,0 0-1,0-1 1,0 0-1,-1 0 1,1-1 0,0 0-1,15-6 1,-10 2 4,0-1 0,-1 0 0,0-1 0,0-1 0,17-13 0,-6 0 1,-1-1 0,-1 0 0,-1-2 0,-1-1 0,21-34 0,-38 54-16,9-12 0,-2 0 0,0-1 0,-1 0 0,-1-1 0,7-21 0,-16 40-3,1-1 0,-1 0 0,1 1 0,-1-1 0,0 1 0,0-1 0,1 0 0,-1 1 0,0-1 0,0 0 0,-1 1 0,1-3 0,0 4 1,-1 0 0,1-1 0,0 1 0,0 0 0,-1 0 0,1 0 0,0 0 0,0 0-1,-1-1 1,1 1 0,0 0 0,0 0 0,-1 0 0,1 0 0,0 0 0,0 0 0,-1 0 0,1 0 0,0 0 0,-1 0 0,1 0-1,0 0 1,0 0 0,-1 0 0,1 0 0,0 0 0,-1 0 0,1 0 0,0 1 0,0-1 0,-1 0 0,1 0 0,0 0 0,0 0 0,0 1-1,-1-1 1,1 0 0,0 1 0,-4 2-5,0 1 0,0-1 0,0 1 1,1 0-1,-1 0 0,-2 7 0,-10 15 0,3 0 1,0 1-1,-18 57 1,27-69-45,0 0-1,1 0 1,1 0-1,0 1 1,1-1 0,0 1-1,2 0 1,0-1 0,4 23-1,-4-33-98,0 1 1,1-1-1,0 0 0,0 0 0,0 0 1,1-1-1,3 7 0,-4-9 102,-1-1 0,1 1 0,-1 0 0,1-1 0,-1 1-1,1-1 1,0 1 0,0-1 0,0 0 0,0 0 0,0 0 0,0 0 0,0 0-1,0 0 1,0-1 0,1 1 0,-1-1 0,0 1 0,3-1 0,13-2-455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5.177"/>
    </inkml:context>
    <inkml:brush xml:id="br0">
      <inkml:brushProperty name="width" value="0.05" units="cm"/>
      <inkml:brushProperty name="height" value="0.05" units="cm"/>
    </inkml:brush>
  </inkml:definitions>
  <inkml:trace contextRef="#ctx0" brushRef="#br0">1 5 16147,'0'0'61,"1"-1"1,0 0-1,0 1 0,0 0 0,0-1 0,0 1 0,0 0 0,0-1 0,0 1 0,0 0 0,0 0 0,1 0 0,-1 0 0,0 0 0,0 0 0,0 0 0,0 0 0,0 0 0,0 1 0,0-1 0,0 0 0,0 1 1,0-1-1,0 1 0,0-1 0,0 1 0,0-1 0,-1 1 0,1-1 0,0 1 0,0 0 0,0 0 0,-1-1 0,1 1 0,0 0 0,0 1 0,4 5 194,-1-1-1,1 1 1,5 13-1,68 154 1855,-49-102-2014,4-2 0,46 74 0,-63-122-351,-11-15-15,0-1 1,0 1-1,0 0 0,-1 0 0,0 0 1,-1 1-1,1-1 0,3 17 0,-7-24 242,0 1-1,0 0 0,0-1 0,0 1 1,0 0-1,-1-1 0,1 1 0,0 0 1,0-1-1,-1 1 0,1-1 0,0 1 1,-1 0-1,1-1 0,-1 1 0,1-1 1,-1 1-1,1-1 0,-1 1 0,1-1 0,-1 0 1,1 1-1,-1-1 0,1 0 0,-1 1 1,0-1-1,1 0 0,-1 0 0,0 1 1,1-1-1,-1 0 0,0 0 0,1 0 1,-2 0-1,-23 1-570</inkml:trace>
</inkml:ink>
</file>

<file path=ppt/ink/ink4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52.862"/>
    </inkml:context>
    <inkml:brush xml:id="br0">
      <inkml:brushProperty name="width" value="0.05" units="cm"/>
      <inkml:brushProperty name="height" value="0.05" units="cm"/>
    </inkml:brush>
  </inkml:definitions>
  <inkml:trace contextRef="#ctx0" brushRef="#br0">3896 360 9978,'-24'-1'-384,"-1"0"0,1-2-1,0-1 1,0-1 0,0-1 0,1 0-1,-40-19 1,40 16 475,0 0 1,-1 1-1,0 2 1,0 0-1,0 2 0,-1 0 1,-33 0-1,-84 5 345,-125-7-628,-441-98 591,13 0-2698,68 67 5599,-4 33-2980,386 3-736,120-3 147</inkml:trace>
</inkml:ink>
</file>

<file path=ppt/ink/ink4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8:53.821"/>
    </inkml:context>
    <inkml:brush xml:id="br0">
      <inkml:brushProperty name="width" value="0.05" units="cm"/>
      <inkml:brushProperty name="height" value="0.05" units="cm"/>
    </inkml:brush>
  </inkml:definitions>
  <inkml:trace contextRef="#ctx0" brushRef="#br0">2706 0 2705,'-543'60'5108,"5"43"-2228,372-58-2357,-223 92 0,242-76-485,-216 125 1,159-51 305,160-101-172,1 2 0,-58 61 0,81-75-104,1 2 0,1-1-1,1 2 1,2 1-1,0 0 1,-12 31 0,19-37-47,1 1 1,2-1-1,0 1 0,1 0 1,0 0-1,2 1 1,1-1-1,1 1 1,3 32-1,0-34-17,1 0-1,0 0 1,2 0-1,0 0 0,1-1 1,1 0-1,1-1 1,1 0-1,0 0 1,1-1-1,1 0 0,18 19 1,-7-12-29,0-2 1,2-1-1,0-1 1,1-1-1,1-1 0,1-2 1,33 15-1,9-1 11,1-3 1,0-3-1,2-4 0,86 13 0,307 16 119,146-42-7,3-32-34,-473 18-54,2561-149-297,-1835 106 300,534-41 384,-1260 77-382,515-44 20,0 21 23,-552 34-41,208-9 46,-5-21-15,-246 21-41,69-21 0,-98 22-6,-1-1-1,0-2 1,48-28-1,-72 38 2,0-1 0,-1 0-1,1-1 1,-1 0 0,-1 0 0,1-1-1,-1 1 1,0-1 0,8-13 0,-12 16-2,-1 1 0,1-1 0,-1 0 1,1 0-1,-1 0 0,0 0 0,-1 0 0,1 0 1,-1 0-1,0 0 0,0-1 0,0 1 0,0 0 1,-1 0-1,1 0 0,-1 0 0,0 0 0,0 0 1,-1 0-1,1 0 0,-1 1 0,0-1 0,-3-5 1,-7-8-32,0 0 1,-1 1-1,-1 0 1,-19-17-1,-69-52-259,-17 4 120,50 39 88</inkml:trace>
</inkml:ink>
</file>

<file path=ppt/ink/ink4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34.070"/>
    </inkml:context>
    <inkml:brush xml:id="br0">
      <inkml:brushProperty name="width" value="0.05" units="cm"/>
      <inkml:brushProperty name="height" value="0.05" units="cm"/>
    </inkml:brush>
  </inkml:definitions>
  <inkml:trace contextRef="#ctx0" brushRef="#br0">481 0 13467,'-3'2'162,"1"0"-1,-1 1 1,1-1 0,-1 0-1,1 1 1,0-1-1,0 1 1,0 0 0,0 0-1,1 0 1,-1 0 0,1 0-1,-1 3 1,-3 3 142,-34 70 941,4 1-1,-34 116 1,-25 176-371,32-23-442,-24 444 0,47 362 41,39-786-262,-1 77-34,0-418-117,-5 37-1,5-66-62,1 1 0,0 0 0,0 0 0,0 0 0,0 0 0,0 0 0,0-1 0,0 1 0,0 0-1,0 0 1,0 0 0,0 0 0,0 0 0,-1-1 0,1 1 0,0 0 0,0 0 0,0 0 0,0 0 0,0 0 0,0 0 0,-1 0 0,1 0 0,0 0-1,0 0 1,0-1 0,0 1 0,-1 0 0,1 0 0,0 0 0,0 0 0,0 0 0,0 0 0,0 0 0,-1 0 0,1 0 0,0 0 0,0 0-1,0 1 1,0-1 0,-1 0 0,1 0 0,0 0 0,0 0 0,0 0 0,0 0 0,0 0 0,-1 0 0,1 0 0,0 0 0,0 1 0,0-1 0,0 0-1,0 0 1,0 0 0,0 0 0,0 0 0,-1 0 0,1 1 0,0-1 0,0 0 0,0 0 0,0 0 0,0 0 0,0 1 0,0-1 0,0 0 0,0 0-1,0 0 1,-1-4-169,-1-1-1,1 1 1,0-1-1,0 1 1,1-1-1,0 0 1,-1 1-1,2-7 0,-1-5-215,2-136-561,3 58 372</inkml:trace>
</inkml:ink>
</file>

<file path=ppt/ink/ink4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34.664"/>
    </inkml:context>
    <inkml:brush xml:id="br0">
      <inkml:brushProperty name="width" value="0.05" units="cm"/>
      <inkml:brushProperty name="height" value="0.05" units="cm"/>
    </inkml:brush>
  </inkml:definitions>
  <inkml:trace contextRef="#ctx0" brushRef="#br0">1 17 14099,'88'1'1027,"1"3"0,88 16-1,-93-9-653,443 42 310,4-41-610,136-62 127,-214 11 129,2 25 219,-155 29 19,106-1 480,-395-14-1022,-1 0-1,0-1 1,0-1-1,15-3 1,-25 5-48,0 0 1,0 0-1,1 0 0,-1 0 1,0 0-1,0 0 1,1 0-1,-1 0 0,0 0 1,0 0-1,0 0 1,1 0-1,-1-1 0,0 1 1,0 0-1,0 0 1,1 0-1,-1 0 0,0 0 1,0 0-1,0-1 1,1 1-1,-1 0 0,0 0 1,0 0-1,0 0 1,0-1-1,0 1 0,0 0 1,0 0-1,1 0 1,-1-1-1,0 1 0,0 0 1,0 0-1,0-1 1,0 1-1,0 0 0,0 0 1,0 0-1,0-1 1,-11-4-1362,-72-11 267,27 7 449</inkml:trace>
</inkml:ink>
</file>

<file path=ppt/ink/ink4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36.197"/>
    </inkml:context>
    <inkml:brush xml:id="br0">
      <inkml:brushProperty name="width" value="0.05" units="cm"/>
      <inkml:brushProperty name="height" value="0.05" units="cm"/>
    </inkml:brush>
  </inkml:definitions>
  <inkml:trace contextRef="#ctx0" brushRef="#br0">419 95 13843,'43'-21'1613,"3"-2"1227,75-25 1,-101 46-1577,-20 2-1234,0 0 0,0 0 0,0 0 0,0 0 0,1 0 0,-1 0-1,0 0 1,0 1 0,0-1 0,0 0 0,0 0 0,0 0-1,1 0 1,-1 1 0,0-1 0,0 0 0,0 0 0,0 0 0,0 1-1,0-1 1,0 0 0,0 0 0,0 0 0,0 1 0,0-1-1,0 0 1,0 0 0,0 0 0,0 1 0,0-1 0,0 0 0,0 0-1,0 0 1,0 1 0,0-1 0,0 0 0,-1 0 0,1 0 0,0 0-1,0 1 1,0-1 0,0 0 0,-1 0 0,-2 4 159,0 1 0,-1-1 0,0 0 0,-7 6 0,-188 147 749,-102 88-693,273-219-225,-44 51 0,69-72-19,0-1 1,0 0-1,0 1 1,0 0-1,1 0 0,-3 8 1,4-12-1,1-1 1,0 1-1,0 0 0,-1 0 1,1 0-1,0 0 1,0 0-1,0 0 0,0 0 1,0-1-1,0 1 0,0 0 1,1 0-1,-1 0 1,0 0-1,0 0 0,1 0 1,-1-1-1,0 1 1,1 0-1,-1 0 0,1 0 1,-1-1-1,1 1 0,0 0 1,-1-1-1,1 1 1,-1 0-1,1-1 0,0 1 1,0-1-1,-1 1 1,1-1-1,0 1 0,0-1 1,0 0-1,0 1 0,-1-1 1,1 0-1,2 0 1,11 3 26,0-1 1,1-1 0,-1 0-1,1-1 1,17-3 0,73-13 169,-99 15-187,60-11 188,16-4-740,87-5 0,-158 20 456,0 1 0,-1 1 0,22 3 0,-14 0-250</inkml:trace>
</inkml:ink>
</file>

<file path=ppt/ink/ink4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36.973"/>
    </inkml:context>
    <inkml:brush xml:id="br0">
      <inkml:brushProperty name="width" value="0.05" units="cm"/>
      <inkml:brushProperty name="height" value="0.05" units="cm"/>
    </inkml:brush>
  </inkml:definitions>
  <inkml:trace contextRef="#ctx0" brushRef="#br0">13 471 15947,'-2'5'671,"-7"20"865,9-24-1449,0 0 1,-1 0 0,1 0-1,0 0 1,0 0-1,0 0 1,0 0-1,0 0 1,0 0 0,0 0-1,0 1 1,0-1-1,0 0 1,1 0-1,-1 0 1,0 0-1,1 0 1,0 2 0,0-3 20,0 0 1,-1 1 0,1-1 0,0 0-1,0 1 1,0-1 0,0 0 0,0 0 0,0 0-1,-1 0 1,1 0 0,0 0 0,0 0 0,0 0-1,0 0 1,0 0 0,0 0 0,0-1-1,-1 1 1,1 0 0,0-1 0,0 1 0,0-1-1,-1 1 1,1-1 0,1 0 0,27-19 727,-23 15-507,98-78 741,-3-5 1,153-173-1,-202 199-910,-52 62-158,0 0-1,0 0 1,0 0-1,0 1 1,0-1-1,0 0 1,0 0-1,0 0 1,0 0-1,0 0 1,0 0-1,0 0 1,0 0-1,0 1 1,0-1-1,0 0 1,0 0-1,0 0 1,1 0-1,-1 0 1,0 0-1,0 0 1,0 0-1,0 0 1,0 0 0,0 0-1,0 0 1,0 0-1,0 0 1,1 1-1,-1-1 1,0 0-1,0 0 1,0 0-1,0 0 1,0 0-1,0 0 1,0 0-1,1 0 1,-1 0-1,0 0 1,0-1-1,0 1 1,0 0-1,0 0 1,0 0-1,0 0 1,0 0-1,1 0 1,-1 0-1,0 0 1,0 0-1,0 0 1,-3 13 22,-42 108 72,-10 29-25,46-119-164,0 1 0,-6 58 1,14-85-46,1 0 1,-1 0-1,1 0 0,0 0 1,1 0-1,-1 0 1,1 0-1,3 9 1,-4-13 104,1 0 1,0 0 0,0 1 0,-1-1 0,1 0 0,0 0 0,0 0 0,0 0 0,1 0 0,-1 0-1,0-1 1,0 1 0,0 0 0,1 0 0,-1-1 0,0 1 0,1-1 0,-1 1 0,0-1-1,1 0 1,-1 1 0,1-1 0,-1 0 0,1 0 0,-1 0 0,0 0 0,1 0 0,-1 0 0,1-1-1,-1 1 1,0 0 0,1-1 0,2 0 0,28-11-447</inkml:trace>
</inkml:ink>
</file>

<file path=ppt/ink/ink4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37.564"/>
    </inkml:context>
    <inkml:brush xml:id="br0">
      <inkml:brushProperty name="width" value="0.05" units="cm"/>
      <inkml:brushProperty name="height" value="0.05" units="cm"/>
    </inkml:brush>
  </inkml:definitions>
  <inkml:trace contextRef="#ctx0" brushRef="#br0">39 0 21541,'-15'45'2512,"11"-35"-2268,0 0 0,0 1 0,1-1 0,1 1 0,-1 0 0,2 0 0,-1 0 0,2 0 1,0 20-1,1-29-229,-1 0 0,1 0 0,0 1 0,-1-1 0,1 0 0,0 0 0,0 0 0,1-1 0,-1 1 0,0 0 0,1 0 0,-1-1 0,1 1 0,-1 0 1,1-1-1,0 0 0,-1 1 0,1-1 0,0 0 0,0 0 0,0 0 0,0 0 0,0 0 0,0-1 0,0 1 0,1 0 0,-1-1 0,0 0 0,0 1 0,0-1 0,1 0 1,-1 0-1,3-1 0,5 0 32,0 0-1,0 0 1,0-1 0,0-1 0,-1 0 0,11-4 0,3-3 112,-1-1-1,0-2 1,39-28 0,51-53 578,-93 77-613,-19 17-121,0 0 0,0 0 0,0 0 0,0 0 0,0 0 0,0 0 0,0 1 0,0-1-1,1 0 1,-1 0 0,0 0 0,0 0 0,0 0 0,0 0 0,0 0 0,0 0 0,0 0 0,0 0 0,0 0 0,0 0 0,0 0 0,0 0-1,0 0 1,1 0 0,-1 0 0,0 0 0,0 0 0,0 0 0,0 0 0,0 0 0,0 0 0,0 0 0,0 0 0,0 0 0,0 0-1,1 0 1,-1 0 0,0 0 0,0 0 0,0 0 0,0 0 0,0 0 0,0 0 0,0 0 0,0 0 0,0 0 0,0 0 0,0 0 0,0 0-1,0 0 1,1 0 0,-1-1 0,0 1 0,0 0 0,0 0 0,0 0 0,-5 13 55,-14 23-67,14-27 24,-14 31-10,2 0 1,2 1-1,1 1 1,2 0-1,2 1 1,2 0-1,-5 86 1,-9 163 50,22-281-715,4-26-1037,21-98-2775,-10 53 3213</inkml:trace>
</inkml:ink>
</file>

<file path=ppt/ink/ink4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37.981"/>
    </inkml:context>
    <inkml:brush xml:id="br0">
      <inkml:brushProperty name="width" value="0.05" units="cm"/>
      <inkml:brushProperty name="height" value="0.05" units="cm"/>
    </inkml:brush>
  </inkml:definitions>
  <inkml:trace contextRef="#ctx0" brushRef="#br0">28 226 13899,'3'0'1066,"1"-1"-1,-1 1 1,0-1 0,0 1-1,0-1 1,0 0-1,3-2 1,35-20 816,-20 10-416,3-1-625,39-29 0,-56 37-776,0 0 0,0-1 0,-1 1 0,0-1 0,0 0 0,-1-1 0,1 1 0,-2-1 1,6-10-1,-9 17-54,-1-1 1,1 0 0,0 1-1,-1-1 1,1 1 0,-1-1 0,0 0-1,0 1 1,1-1 0,-1 0-1,0 1 1,0-1 0,-1 0 0,1 1-1,0-1 1,0 1 0,-1-1-1,1 0 1,-1 1 0,0-2-1,0 2-5,0 0-1,0 0 1,0 0-1,0 0 1,0 0-1,0 1 1,0-1-1,0 0 1,-1 1-1,1-1 1,0 1-1,0 0 1,0-1-1,-1 1 0,1 0 1,0-1-1,0 1 1,-1 0-1,1 0 1,0 0-1,-1 0 1,1 1-1,0-1 1,0 0-1,-1 0 1,0 1-1,-10 2 3,1 1 0,0 0-1,0 1 1,0 0 0,1 0-1,-1 1 1,1 1 0,1 0 0,-13 11-1,7-5-8,1 1-1,1 0 1,0 1-1,-20 32 0,28-39 4,1-1-1,0 1 0,1-1 0,0 1 0,0 0 1,1 1-1,0-1 0,0 0 0,0 11 0,1-16-15,1 0 0,0 1 1,1-1-1,-1 0 0,0 1 0,1-1 0,0 0 0,0 0 0,0 1 0,0-1 0,0 0 0,1 0 0,0 0 0,-1-1 0,1 1 1,0 0-1,0 0 0,0-1 0,1 0 0,-1 1 0,1-1 0,-1 0 0,1 0 0,0 0 0,0 0 0,4 1 0,0 0-180,0 0-1,1-1 0,0 0 0,-1 0 1,1-1-1,0 0 0,0 0 0,-1-1 1,1 0-1,0 0 0,0-1 0,0 0 1,0 0-1,-1-1 0,15-5 0,0-1-373,-1-2 0,1 0 0,-2-1 0,21-15 0,1-3-482</inkml:trace>
</inkml:ink>
</file>

<file path=ppt/ink/ink4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38.462"/>
    </inkml:context>
    <inkml:brush xml:id="br0">
      <inkml:brushProperty name="width" value="0.05" units="cm"/>
      <inkml:brushProperty name="height" value="0.05" units="cm"/>
    </inkml:brush>
  </inkml:definitions>
  <inkml:trace contextRef="#ctx0" brushRef="#br0">197 111 19796,'0'-1'85,"0"1"-1,0-1 0,0 1 0,-1 0 1,1-1-1,0 1 0,0-1 1,0 1-1,0-1 0,-1 1 0,1 0 1,0-1-1,0 1 0,-1 0 1,1-1-1,0 1 0,-1 0 1,1-1-1,0 1 0,-1 0 0,1 0 1,0-1-1,-1 1 0,1 0 1,-1 0-1,1 0 0,-1-1 1,1 1-1,-1 0 0,-21-1 915,-19 8 690,30-4-1204,0 0-1,1 1 0,-1 0 1,-16 10-1,23-11-417,-1 0 0,1 0 0,-1 0 0,1 1 0,0-1 0,0 1 0,1 0 0,-1 1 0,1-1 0,0 0 0,-4 8 0,6-11-60,1 0 0,-1 0-1,1 0 1,-1-1 0,1 1-1,0 0 1,0 0 0,-1 1 0,1-1-1,0 0 1,0 0 0,0 0-1,0 0 1,0 0 0,0 0-1,0 0 1,0 0 0,1 0-1,-1 0 1,0 0 0,1 0-1,-1 0 1,1 0 0,-1 0-1,1 0 1,0 1 0,1 0-1,0-1 0,0 0 0,0 1 0,0-1 0,0 0-1,0 0 1,0 0 0,0-1 0,0 1 0,0 0 0,5 0 0,6 0 2,-1 0 0,1 0 1,17-2-1,-29 1-6,62-7 52,78-19-1,25-3 0,-165 29-51,1 0 0,-1-1 0,1 1-1,-1 0 1,1 0 0,-1 0 0,1-1 0,-1 2-1,0-1 1,1 0 0,-1 0 0,1 0 0,-1 1 0,1-1-1,-1 1 1,0-1 0,1 1 0,-1-1 0,0 1-1,1 0 1,-1 0 0,0 0 0,0 0 0,0 0-1,0 0 1,1 1 0,-1 1 18,0-1 1,0 1-1,-1 0 0,0 0 0,0 0 0,1-1 0,-1 1 1,-1 0-1,1 0 0,-1 4 0,-1 11 96,2-18-102,0 1 0,-1 0 0,1-1 0,0 1-1,0 0 1,0-1 0,0 1 0,0 0 0,0 0 0,0-1 0,0 1 0,1 0 0,-1-1 0,0 1 0,0 0-1,0-1 1,1 1 0,-1-1 0,0 1 0,1 0 0,-1-1 0,1 1 0,-1-1 0,0 1 0,1-1 0,0 1 0,-1-1-1,1 1 1,-1-1 0,1 0 0,-1 1 0,2 0 0,0-1 7,0 0 1,-1 0-1,1-1 1,0 1-1,0 0 0,-1 0 1,1-1-1,0 1 1,-1-1-1,1 0 1,-1 1-1,4-3 0,4-2 87,1-2 0,16-13-1,-15 9-36,-1 1 0,0-2 0,0 1-1,15-26 1,-21 29-44,1 0-1,-2 0 1,1 0-1,-1 0 1,0 0-1,-1-1 1,0 0-1,0 1 0,1-16 1,-2 23-21,1 0 1,-1 1 0,1-1-1,0 1 1,-1-1-1,1 1 1,0 0-1,-1-1 1,1 1 0,0 0-1,-1 0 1,1 0-1,3 1 1,62 7-45,25 1-1729,-78-8 734,0-1 0,0-1 0,0 0 0,19-5 0,-30 6 666,0-1 0,0 0 0,0 0 0,0-1-1,0 1 1,0 0 0,-1-1 0,4-2 0,18-22-4016</inkml:trace>
</inkml:ink>
</file>

<file path=ppt/ink/ink4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39.728"/>
    </inkml:context>
    <inkml:brush xml:id="br0">
      <inkml:brushProperty name="width" value="0.05" units="cm"/>
      <inkml:brushProperty name="height" value="0.05" units="cm"/>
    </inkml:brush>
  </inkml:definitions>
  <inkml:trace contextRef="#ctx0" brushRef="#br0">21 456 13283,'-2'3'282,"0"0"1,-1 0 0,1 0-1,0 0 1,1 0 0,-1 0-1,1 1 1,-1-1-1,1 1 1,-1 5 0,2-8-215,0 0 1,0 0-1,0 0 1,0 0 0,0-1-1,0 1 1,0 0-1,1 0 1,-1 0-1,0 0 1,1 0-1,-1-1 1,1 1 0,-1 0-1,1 0 1,-1-1-1,1 1 1,0 1-1,1-1 27,0 0 0,0 1-1,-1-1 1,1 0 0,0 0 0,0-1-1,0 1 1,0 0 0,0-1-1,4 2 1,21 1 593,46 1 0,510-29 656,-442 15-1259,1035-82 205,-10-77-39,-181-54-1543,-939 210 1034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6.997"/>
    </inkml:context>
    <inkml:brush xml:id="br0">
      <inkml:brushProperty name="width" value="0.05" units="cm"/>
      <inkml:brushProperty name="height" value="0.05" units="cm"/>
    </inkml:brush>
  </inkml:definitions>
  <inkml:trace contextRef="#ctx0" brushRef="#br0">20 31 11338,'0'-6'761,"2"0"-673,-1-2-48,-1 4 1192,-4 1-1072,-4 1 56,-3 0 64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5.609"/>
    </inkml:context>
    <inkml:brush xml:id="br0">
      <inkml:brushProperty name="width" value="0.05" units="cm"/>
      <inkml:brushProperty name="height" value="0.05" units="cm"/>
    </inkml:brush>
  </inkml:definitions>
  <inkml:trace contextRef="#ctx0" brushRef="#br0">321 944 15443,'4'4'1569,"8"-1"-793,5-3-224,15-10 888,10-6-159,10-5-281,4-4-112,7-2-208,1-1-152,-4-2-280,-3 4-160,-16 7-568,-10 4-256,-17 4-520,-10 1-1521,-12-1 2161,-5 2-376,-15 0-281</inkml:trace>
  <inkml:trace contextRef="#ctx0" brushRef="#br0" timeOffset="1">34 224 18340,'-21'-6'1664,"15"3"-1168,0 3-216,12 0 681,5-1-153,11-5-328,11-5-120,6-6-208,9-4-112,5-5-352,7-4-256,-3-2 560,1 3-96,-9 6-104,-6 5-88</inkml:trace>
</inkml:ink>
</file>

<file path=ppt/ink/ink4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20:11.108"/>
    </inkml:context>
    <inkml:brush xml:id="br0">
      <inkml:brushProperty name="width" value="0.05" units="cm"/>
      <inkml:brushProperty name="height" value="0.05" units="cm"/>
    </inkml:brush>
  </inkml:definitions>
  <inkml:trace contextRef="#ctx0" brushRef="#br0">37 0 16371,'2'9'1129,"-7"1"-961,-1 0-144,-3-7 72,1-1 1856,2-4-1832,3-7 136,2-9 72</inkml:trace>
</inkml:ink>
</file>

<file path=ppt/ink/ink4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49:54.001"/>
    </inkml:context>
    <inkml:brush xml:id="br0">
      <inkml:brushProperty name="width" value="0.05" units="cm"/>
      <inkml:brushProperty name="height" value="0.05" units="cm"/>
    </inkml:brush>
  </inkml:definitions>
  <inkml:trace contextRef="#ctx0" brushRef="#br0">1 165 9490,'181'13'3436,"1"0"-3019,-47-15-246,98 2-114,-121 3-9,121-11 0,111-30 92,-29 7 71,-231 28-107,148 14 0,-126 1-52,77 10 152,223-1 0,149-39 385,119-54-488,-212 15 9,62 34-27,-307 18-65,-93 2-23,-1 5 0,235 34-1,-234-14 12,1-6 0,223 1 0,141-33 20,90-1-36,-335 11 23,-243 6-15,0 0-1,-1 0 1,1 0 0,0 1-1,-1-1 1,1 0 0,0 0-1,-1-1 1,1 1 0,-1 0-1,1 0 1,0 0 0,-1 0-1,1 0 1,0-1 0,-1 1-1,1 0 1,-1-1 0,1 1-1,-1 0 1,1-1 0,-1 1-1,1-1 1,-1 1 0,1-1-1,-1 1 1,1-1 0,-1 1-1,0-1 1,1 1 0,-1-1 0,0 1-1,0-1 1,1 0 0,-1 1-1,0-1 1,0 1 0,0-1-1,0 0 1,0 1 0,0-1-1,0 0 1,0 1 0,0-1-1,0 0 1,0 1 0,0-1-1,0 1 1,0-1 0,-1 0-1,1 1 1,0-1 0,0 1-1,-1-2 1,-13-17-29</inkml:trace>
</inkml:ink>
</file>

<file path=ppt/ink/ink4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26.210"/>
    </inkml:context>
    <inkml:brush xml:id="br0">
      <inkml:brushProperty name="width" value="0.05" units="cm"/>
      <inkml:brushProperty name="height" value="0.05" units="cm"/>
    </inkml:brush>
  </inkml:definitions>
  <inkml:trace contextRef="#ctx0" brushRef="#br0">39 2249 10858,'-1'0'206,"-1"0"0,1 0 0,-1 0 0,1 0 0,-1 0 0,0 0 0,1-1 0,-1 1 0,1 0 0,-1-1 0,1 0 0,0 1 0,-1-1 0,1 0 0,0 1 0,-1-1 0,1 0 0,0 0 0,0 0 0,0 0 0,0 0 0,-2-3 0,2 2-34,0 0-1,0 0 1,0-1 0,1 1-1,-1 0 1,1-1 0,0 1-1,0 0 1,0-1 0,0 1-1,0 0 1,0-1 0,1-2-1,2-9 30,1 2-1,0-1 0,1 0 1,7-12-1,-12 25-200,159-310 1077,-149 291-1095,189-322 274,-190 328-240,1 0 0,0 1-1,1 0 1,20-17-1,55-37-120,-34 27 84,-26 19 19,2 0-1,39-20 1,-52 33-5,-1 0 0,1 1 0,0 1 0,0 1 0,1 0-1,-1 1 1,19-2 0,41-1-28,188-6-23,-177 17 45,-41-2-25,83-4 0,-107-1 33,138-10-34,-126 12 32,0 1 0,59 9 1,77 9-8,-111-15 24,85 17-1,-48 3-10,94 18-5,-164-39 24,0-1 0,0-1 0,0-1-1,0-2 1,-1 0 0,26-6 0,145-44 181,-116 28-157,328-126 222,-402 148-262,255-98 142,8-2-2,-229 84-77,-1-2 0,0-1-1,-2-2 1,0-2 0,-2-1 0,46-45 0,164-201 550,-216 239-573,-21 24-73,15-16 72,31-50-1,-48 67-159,-1 0 0,0-1 1,0 1-1,0-1 0,-1 0 1,-1 0-1,0 0 1,0 0-1,0 0 0,-1 0 1,0-11-1,-2 15-115,0 0-1,0 0 1,0 0-1,0 0 1,-1 1-1,-2-7 1,-4-11-601,4 12 272</inkml:trace>
</inkml:ink>
</file>

<file path=ppt/ink/ink4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37.819"/>
    </inkml:context>
    <inkml:brush xml:id="br0">
      <inkml:brushProperty name="width" value="0.05" units="cm"/>
      <inkml:brushProperty name="height" value="0.05" units="cm"/>
    </inkml:brush>
  </inkml:definitions>
  <inkml:trace contextRef="#ctx0" brushRef="#br0">0 329 8898,'113'-17'1131,"0"5"1,195 3-1,25 30-467,-120-4-483,532-6 93,-333-11-129,488-20 115,210-9-198,-259 37 90,-88-2-90,4-8-19,-157-3-23,-49 2-25,-2-34 33,-101-26 179,120-12 386,-387 52-359,106-8 573,-275 31-685,0 0 0,0 2 1,29 4-1,-50-5-141,0-1 0,0 0 0,0 1 0,0-1 0,0 0 0,0 0 1,0 0-1,0 0 0,0 0 0,0 0 0,0 0 0,0 0 0,0-1 1,0 1-1,0 0 0,0-1 0,0 1 0,0 0 0,0-1 1,0 0-1,0 1 0,0-1 0,0 1 0,0-1 0,-1 0 0,1 1 1,0-1-1,0-1 0,0 0 7,0 0 1,-1 0-1,0 0 0,1 0 0,-1 0 1,0 0-1,0 1 0,0-1 1,0 0-1,0 0 0,-1 0 1,1 0-1,0 0 0,-1 0 0,0 1 1,-1-4-1,-13-26-163</inkml:trace>
</inkml:ink>
</file>

<file path=ppt/ink/ink4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24.238"/>
    </inkml:context>
    <inkml:brush xml:id="br0">
      <inkml:brushProperty name="width" value="0.05" units="cm"/>
      <inkml:brushProperty name="height" value="0.05" units="cm"/>
    </inkml:brush>
  </inkml:definitions>
  <inkml:trace contextRef="#ctx0" brushRef="#br0">17 210 13923,'-9'7'811,"2"-2"264,13-7-20,61-26-171,2 3 1,0 2 0,1 4 0,137-19 0,297 1-968,-351 31 277,2-2-166,593-17 118,-142 69 169,-248-11-135,1-25-33,-25-42 925,-125 7-285,-151 22-574,-58 5-235,0 0 0,0-1 1,0 1-1,0 0 0,1 0 0,-1 0 1,0 0-1,0 0 0,0 0 1,0 0-1,0 0 0,0 0 1,1 0-1,-1-1 0,0 1 1,0 0-1,0 0 0,0 0 1,0 0-1,0 0 0,0-1 1,0 1-1,0 0 0,0 0 1,0 0-1,0 0 0,0 0 1,0-1-1,0 1 0,0 0 1,0 0-1,0 0 0,0 0 1,0-1-1,0 1 0,0 0 1,0 0-1,0 0 0,0 0 1,0 0-1,0-1 0,0 1 1,0 0-1,0 0 0,0 0 1,0 0-1,0 0 0,-1 0 1,1-1-1,0 1 0,0 0 1,0 0-1,0 0 0,0 0 1,0 0-1,-1 0 0,1 0 1,0 0-1,0 0 0,0 0 1,0 0-1,0-1 0,-1 1 1,1 0-1,-9-7-497,-7 0 187,-9-1-98</inkml:trace>
</inkml:ink>
</file>

<file path=ppt/ink/ink4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41.461"/>
    </inkml:context>
    <inkml:brush xml:id="br0">
      <inkml:brushProperty name="width" value="0.05" units="cm"/>
      <inkml:brushProperty name="height" value="0.05" units="cm"/>
    </inkml:brush>
  </inkml:definitions>
  <inkml:trace contextRef="#ctx0" brushRef="#br0">0 230 14219,'19'2'775,"-1"-1"1,0-1-1,1-1 0,-1-1 0,36-7 0,1 0-140,553-51 2386,4 22-1905,-584 37-1088,773-14 922,-80 3-517,-37 15-270,-556 4 97,0-6-1,220-27 1,-331 24-220,-12 2-38,0 0 1,1-1-1,-1 0 1,0 0-1,0-1 1,7-2-1,-10 3 10,-3 1-17,-9 2-184,-1 1-786,20-8-1359,-1 2 1110,31-16-2360,-36 17 3419,0 1 0,0-1 1,0 0-1,0 0 0,-1 0 0,1-1 0,-1 1 0,1 0 1,2-5-1,-3-2 30,-2 7 152</inkml:trace>
</inkml:ink>
</file>

<file path=ppt/ink/ink4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3:46.740"/>
    </inkml:context>
    <inkml:brush xml:id="br0">
      <inkml:brushProperty name="width" value="0.05" units="cm"/>
      <inkml:brushProperty name="height" value="0.05" units="cm"/>
    </inkml:brush>
  </inkml:definitions>
  <inkml:trace contextRef="#ctx0" brushRef="#br0">0 92 13035,'3'1'206,"0"0"0,-1 0 0,1-1 0,0 1 0,0-1 0,-1 1 0,6-1 0,500 12 4103,256-29-2455,-351-10-1377,82-3-70,465 6-151,-793 18-207,272 5 81,224 8 203,-596-12-1516,-66 4 983,-1-4-55</inkml:trace>
</inkml:ink>
</file>

<file path=ppt/ink/ink4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3:50.127"/>
    </inkml:context>
    <inkml:brush xml:id="br0">
      <inkml:brushProperty name="width" value="0.05" units="cm"/>
      <inkml:brushProperty name="height" value="0.05" units="cm"/>
    </inkml:brush>
  </inkml:definitions>
  <inkml:trace contextRef="#ctx0" brushRef="#br0">1 224 13123,'33'-1'2578,"60"-14"-1337,121-4 1,97 14-787,-109 4-231,452-25 281,267-1 205,-160 6 28,-10 0-502,-564 19-219,129-9 7,-86 1-8,-85 5-14,292-2 52,-145 3 32,-66-1-28,-179 7-107,-25 0 67,-1-1 0,29-2 0,-45 0-182,0 1 0,-1-1 0,1 0 0,0 0 0,-1-1 0,1 1 0,0-1 0,-1 0 0,0 0 0,1-1 0,-1 1 0,0-1 0,0 0 1,0 0-1,4-6 0,2-2-331</inkml:trace>
</inkml:ink>
</file>

<file path=ppt/ink/ink4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4:04.629"/>
    </inkml:context>
    <inkml:brush xml:id="br0">
      <inkml:brushProperty name="width" value="0.05" units="cm"/>
      <inkml:brushProperty name="height" value="0.05" units="cm"/>
    </inkml:brush>
  </inkml:definitions>
  <inkml:trace contextRef="#ctx0" brushRef="#br0">9 253 12163,'0'0'110,"-1"0"0,1 1 0,-1-1 0,0 0 0,1 1-1,-1-1 1,1 1 0,-1-1 0,1 0 0,-1 1 0,1-1 0,0 1 0,-1 0 0,1-1 0,0 1 0,-1-1 0,1 1 0,0 0 0,-1-1 0,1 2 0,11-3 1572,25-12-199,-35 13-1472,38-14 640,-1 2-1,61-11 1,84-3-239,-26 4-165,386-45 372,-120 19-224,-250 24-97,177 10 233,-296 14-523,-14 3 9,1 1 1,-1 3-1,0 1 0,50 17 1,-35-10 10,73 12 1,529 8 67,-430-31-1,352-22 117,-229-1-99,1 25-22,-71 16-56,168 10 143,-238-14-44,109 3-58,-199-20-12,201 30 0,-300-26-50,-17-4 7,-1 0-1,1 0 0,0 0 1,0-1-1,0 0 0,-1 1 1,6-2-1,-2 1 71,0 0 0,1-1 0,-1 0 0,0-1 0,0 1 0,0-1 0,0-1 0,8-3 0,-15 4-254,-1 0-1,-1 0 1,1 0 0,0 0-1,0 0 1,-1 0 0,1 1 0,-1-1-1,1 0 1,-3 0 0,1-2 30,-13-14-189,-2-4-118</inkml:trace>
</inkml:ink>
</file>

<file path=ppt/ink/ink4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4:14.133"/>
    </inkml:context>
    <inkml:brush xml:id="br0">
      <inkml:brushProperty name="width" value="0.05" units="cm"/>
      <inkml:brushProperty name="height" value="0.05" units="cm"/>
    </inkml:brush>
  </inkml:definitions>
  <inkml:trace contextRef="#ctx0" brushRef="#br0">3848 115 10826,'-92'-14'1153,"28"4"10,-107-4 1,87 14-540,-186-8 321,213 1-718,-237-17 572,139 23-708,-422-20 1134,496 14-1130,0 5 0,0 2-1,-149 22 1,171-13-84,-1-3-1,0-2 1,1-3 0,-1-3-1,-88-13 1,114 10 0,-144-19 38,151 22-45,-1 2 1,1 1-1,0 1 0,-44 8 0,-46 19 17,-81 15-26,153-37-9,-2 0 33,0 2-1,-48 15 0,83-20-5,0 1 0,0-1 0,0 2-1,1 0 1,0 0 0,0 1 0,0 0-1,1 1 1,0 0 0,1 1 0,0 0-1,-13 17 1,14-13-12,0 0 0,2 0 0,-1 1 0,2 0 0,0 0 0,-4 20 0,-12 90-9,20-109 9,0 1-1,0-1 1,1 1 0,1-1 0,1 1 0,0-1-1,8 28 1,-6-33 13,0 0 0,0 0 0,1-1 0,0 1 0,1-1-1,0 0 1,0-1 0,1 1 0,0-1 0,0-1 0,1 1 0,11 7-1,7 3 33,1-1 0,1-2 0,0 0-1,50 17 1,-14-11-16,75 14-1,-37-18 35,176 6-1,-48-7 35,-3-1-72,91 13 84,-276-21-41,0-2 0,0-2 0,1-1 0,0-2 0,-1-3 1,0-1-1,51-11 0,19-12 263,-57 12-166,0 2 0,1 3 0,79-4 0,-5 17-137,24 0-22,181 4 23,-290-5-28,1-3 0,-1-1 0,0-2 0,0-2 0,0-2 0,65-21 0,-27 7 10,111-13-1,31-6 57,-191 32 42,-1-1-1,0-2 1,-1 0-1,47-27 1,-72 35-98,0 0 0,-1-1 0,0 0 0,0 0 0,0 0 0,-1-1 0,1 1 0,-1-1-1,-1-1 1,1 1 0,-1-1 0,0 1 0,0-1 0,3-10 0,-4 6 0,0 1 0,-1-1-1,0 0 1,-1 1 0,0-1 0,-1 0-1,0 0 1,0 0 0,-3-14 0,-3-2 3,-1 1-1,0 0 1,-2 1 0,-1 0 0,-1 0 0,-2 1 0,-22-34 0,26 44 10,-43-59-735,46 66 361,-1 0 1,1 0 0,-1 1 0,0-1-1,0 2 1,-1-1 0,-10-5 0,0 5-174,-4 4-75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6.815"/>
    </inkml:context>
    <inkml:brush xml:id="br0">
      <inkml:brushProperty name="width" value="0.05" units="cm"/>
      <inkml:brushProperty name="height" value="0.05" units="cm"/>
    </inkml:brush>
  </inkml:definitions>
  <inkml:trace contextRef="#ctx0" brushRef="#br0">0 303 13395,'24'-85'6485,"-10"131"-2961,-3-16-3059,1-1 1,30 50 0,-32-62-409,2 0 1,-1-1-1,2-1 1,0 0-1,25 22 0,-36-36-18,0 1-1,0-1 1,0 1 0,0-1-1,0 0 1,0 0-1,1 0 1,-1 0-1,4 1 1,-6-2-26,1 0 0,-1 0 0,0 0 0,1 0 0,-1 0 0,0 0 0,1 0 0,-1 0 0,0 0 0,1 0 0,-1 0 0,0 0 0,0 0 0,1-1 0,-1 1 0,0 0 0,1 0 0,-1 0 0,0 0 0,0-1 0,1 1 0,-1 0 0,0 0 1,0-1-1,0 1 0,1 0 0,-1-1 0,0-14 301,-3 4-187,0 0 0,-1 0 1,0 1-1,-1 0 0,0-1 0,-1 2 1,-9-12-1,-51-62 270,61 77-398,2 3-9,0-1 0,0 1 0,0 0 0,0-1 0,0 2 0,0-1 0,-1 0 0,0 1 0,1-1 0,-5-1 0,9 7-31,0-1 1,1 0-1,-1 0 0,0 0 1,1 0-1,0 0 1,0 0-1,3 2 0,1 0 7,1-1 0,0 0 0,0 0 0,0 0 0,1-1 0,-1 0 0,1-1 0,-1 0 0,1 0 0,-1 0 0,1-1 0,0 0 0,-1-1 0,1 1 0,0-1 0,-1-1 0,1 0 0,-1 0 0,0 0-1,11-5 1,-10 3 33,0 0 0,0 0 0,-1 0 0,1-1 0,-1 0 0,0-1 0,0 0 0,-1 0 0,1 0 0,-1-1 0,-1 0 0,1 0 0,-1 0 0,-1-1 0,1 0 0,-1 1 0,4-14 0,-7 17 10,0 0 0,-1 0 0,1 0 0,-1 0 0,0-1 0,0 1 0,0 0 1,-1 0-1,-1-6 0,2 9-8,0 0 0,0 0 1,-1 0-1,1 0 0,0 0 1,0 0-1,-1 0 0,1 0 1,-1 0-1,1 0 0,-1 0 1,1 1-1,-1-1 0,0 0 1,1 0-1,-1 1 0,0-1 1,0 0-1,1 1 0,-1-1 1,0 0-1,0 1 0,0-1 1,0 1-1,0 0 0,0-1 1,1 1-1,-1 0 0,0 0 1,0-1-1,0 1 0,0 0 1,0 0-1,0 0 0,0 0 1,0 0-1,0 0 0,0 1 1,0-1-1,0 0 0,0 0 1,0 1-1,-1 0 0,-1 0-4,0 1-1,0 0 1,0 0-1,1 0 0,-1 1 1,1-1-1,-1 1 1,1-1-1,0 1 1,0 0-1,0 0 0,1 0 1,-1 0-1,1 0 1,-1 0-1,1 0 1,0 1-1,-1 4 0,-1 5-16,1-1 0,1 1-1,-1 22 1,2-27 3,0 1 1,1 0-1,0 0 1,0 0-1,1-1 1,0 1-1,1-1 1,0 1-1,0-1 0,9 15 1,-10-20-48,0 1 1,1-1 0,-1 0-1,1-1 1,0 1-1,0 0 1,0-1-1,0 1 1,0-1-1,1 0 1,-1 0 0,1-1-1,-1 1 1,1-1-1,0 1 1,0-1-1,0 0 1,-1 0-1,1-1 1,0 1 0,0-1-1,0 0 1,0 0-1,0 0 1,0-1-1,6-1 1,1-1-299,0 0 0,-1 0 0,1-1 0,-1-1 0,0 0 0,0 0-1,-1-1 1,1 0 0,-1-1 0,-1 0 0,1-1 0,-1 1 0,-1-1 0,1-1 0,-1 0 0,-1 0 0,1 0 0,7-18 0,-6 13 175,-1-1 0,-1 0 0,-1 0 1,0 0-1,-1-1 0,0 0 0,-2 0 0,1 0 1,-2 0-1,0 0 0,-1 0 0,-3-22 1,2 34 375,0 0 1,0 0 0,0 1 0,0-1 0,-1 0-1,1 1 1,-5-7 0,6 9-124,-1 0 1,1 1 0,-1-1-1,0 0 1,1 1-1,-1-1 1,1 0-1,-1 1 1,0-1-1,0 1 1,1-1-1,-1 1 1,0-1-1,0 1 1,0-1-1,1 1 1,-1 0-1,0-1 1,0 1-1,0 0 1,0 0-1,0 0 1,0 0-1,0 0 1,0 0 0,1 0-1,-1 0 1,0 0-1,0 0 1,0 0-1,0 1 1,0-1-1,0 0 1,0 1-1,1-1 1,-1 0-1,-1 1 1,-2 3 107,1-1 0,0 0 0,-1 1 0,1-1 0,1 1 0,-1 0 0,0 0 1,1 0-1,0 1 0,0-1 0,0 0 0,-2 8 0,0 2-26,0 1-1,-3 27 1,7-39-132,-1 7 0,0 1 0,2 19-1,-1-28 0,0 0 0,0 0-1,0 0 1,0 0 0,1 0-1,-1-1 1,1 1 0,-1 0-1,1 0 1,0-1 0,0 1-1,0 0 1,0-1 0,0 1 0,0-1-1,0 1 1,0-1 0,1 1-1,-1-1 1,0 0 0,1 0-1,-1 0 1,1 0 0,2 1-1,-3-1 7,-1-1-1,1 0 1,0 0-1,0 0 1,0 1-1,0-1 1,0 0-1,0 0 1,-1-1-1,1 1 0,0 0 1,0 0-1,0 0 1,0 0-1,0-1 1,-1 1-1,1 0 1,0-1-1,0 1 1,-1-1-1,1 1 1,0-1-1,1 0 0,0-1 25,0-1-1,-1 1 1,1 0-1,-1 0 0,1-1 1,-1 1-1,2-5 0,1-3 84,-1 1 0,-1-1 0,2-12 0,0-46 212,-12 102-69,7-20-246,0 0-1,1 0 1,1 0 0,0 0 0,1 0 0,6 23-1,-6-29-20,1-1 0,0 0 0,0 0 0,1 0-1,0 0 1,1-1 0,-1 1 0,1-1 0,0 0-1,1-1 1,-1 1 0,1-1 0,10 7 0,-13-10 80,1 1-262,0 0-1,0-1 1,1 1 0,-1-1-1,8 3 1,-11-4 146,-1-1 1,1 0-1,-1 0 1,1 0-1,0 0 1,-1 0-1,1 0 1,-1 0-1,1 0 1,-1 0-1,1 0 1,-1 0-1,1 0 1,-1 0-1,1-1 1,-1 1-1,1 0 1,-1 0-1,1-1 1,-1 1-1,1 0 1,-1 0-1,1-1 1,0 0 34,0-1 1,-1 1-1,1 0 1,-1 0-1,1 0 0,-1 0 1,0 0-1,0-1 1,1 1-1,-1 0 0,0 0 1,0-1-1,0 1 1,0 0-1,-1-2 1,-2-24-311,-5-13-85</inkml:trace>
</inkml:ink>
</file>

<file path=ppt/ink/ink4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54.032"/>
    </inkml:context>
    <inkml:brush xml:id="br0">
      <inkml:brushProperty name="width" value="0.05" units="cm"/>
      <inkml:brushProperty name="height" value="0.05" units="cm"/>
    </inkml:brush>
  </inkml:definitions>
  <inkml:trace contextRef="#ctx0" brushRef="#br0">0 6 16428,'2'-1'102,"-1"1"1,0-1-1,0 0 1,1 1-1,-1-1 1,0 1-1,1-1 1,-1 1-1,1 0 1,-1 0-1,0-1 1,1 1-1,-1 0 1,1 0-1,-1 0 1,0 1-1,1-1 1,-1 0 0,3 1-1,-3 0-26,0 0 1,0-1-1,0 1 1,0 0-1,-1 0 0,1 0 1,0 0-1,0 0 0,-1 0 1,1 0-1,-1 0 0,1 0 1,-1 0-1,1 0 1,-1 1-1,1-1 0,-1 0 1,0 2-1,1 7 171,0 1 0,-1 0 0,0 0-1,-3 15 1,1-5-321,-1 45 170,-2 218 284,8-264-88,-3-20-282,0 0 1,0 0 0,0 0-1,0-1 1,0 1 0,0 0-1,0 0 1,1 0-1,-1 0 1,0 0 0,0 0-1,0 0 1,0 0 0,0 0-1,0 0 1,0 0 0,0 0-1,0 0 1,0 0 0,0 0-1,0 0 1,0 0 0,1 0-1,-1 0 1,0 0 0,0 0-1,0 0 1,0 0 0,0 0-1,0 0 1,0 0 0,0 0-1,0 0 1,0 0 0,0 0-1,1 0 1,-1 0 0,0 0-1,0 0 1,0 0 0,0 0-1,0 0 1,0 0 0,0 0-1,0 0 1,0 0 0,0 0-1,0 0 1,0 0 0,0 0-1,0 0 1,1 0 0,-1 0-1,0 1 1,0-1 0,0 0-1,0 0 1,0 0 0,0 0-1,0 0 1,0 0 0,0 0-1,0 0 1,0 0 0,0 1-1,5-33 891,1-252 853,-6 284-1753,0-1 0,0 1 0,0 0 0,0 0 0,0 0 0,0-1 0,0 1 0,0 0 0,0 0 0,0 0 0,0-1 0,0 1 0,0 0 0,0 0 0,0 0 0,1-1 0,-1 1 0,0 0 0,0 0 0,0 0 0,0 0 0,0-1 0,0 1 0,0 0 1,1 0-1,-1 0 0,0 0 0,0 0 0,0-1 0,0 1 0,1 0 0,-1 0 0,0 0 0,0 0 0,0 0 0,0 0 0,1 0 0,-1 0 0,0 0 0,0 0 0,0 0 0,1 0 0,-1 0 0,0 0 0,0 0 0,0 0 0,1 0 0,-1 0 0,0 0 0,0 0 0,0 0 0,1 0 0,-1 0 0,0 0 0,0 0 0,0 0 1,1 1-1,-1-1 0,10 7 7,-10-7-7,5 4-81,0 0-1,0-1 1,0 1-1,1-1 1,-1 0-1,1-1 1,0 0-1,-1 1 1,1-2-1,0 1 1,0-1-1,0 0 1,1 0-1,-1-1 1,0 1-1,0-1 1,13-2-1,-6 0-172,-1-1 0,1-1 0,-1 0 0,1 0 0,-1-1 0,0-1-1,16-10 1,5-5-337</inkml:trace>
</inkml:ink>
</file>

<file path=ppt/ink/ink4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55.135"/>
    </inkml:context>
    <inkml:brush xml:id="br0">
      <inkml:brushProperty name="width" value="0.05" units="cm"/>
      <inkml:brushProperty name="height" value="0.05" units="cm"/>
    </inkml:brush>
  </inkml:definitions>
  <inkml:trace contextRef="#ctx0" brushRef="#br0">163 19 15523,'-6'0'249,"0"1"-1,1 0 1,-1 0-1,0 0 0,0 1 1,1 0-1,-1 0 1,1 1-1,0-1 1,0 1-1,0 0 0,0 1 1,0-1-1,-8 9 1,6-5-55,0 1 0,0-1 0,1 1 0,0 1 1,0-1-1,1 1 0,-7 16 0,8-15-139,1 1 0,0-1 0,1 0 0,0 1 0,0-1 0,1 1 0,1 0 0,0-1 0,0 1 0,1 0 0,0-1 0,4 13-1,-4-19-29,0 1 0,1-1-1,-1 1 1,1-1 0,0 0-1,0 0 1,1 0 0,-1 0-1,1 0 1,0 0 0,0-1-1,0 1 1,0-1-1,1 0 1,-1 0 0,1 0-1,0 0 1,0-1 0,0 0-1,0 1 1,1-1 0,-1-1-1,0 1 1,1-1 0,-1 0-1,1 0 1,-1 0-1,1 0 1,7-1 0,-5 0 58,1-1 1,-1 0-1,0 0 1,0-1-1,0 0 1,0 0-1,0 0 1,-1-1-1,1 0 1,-1-1-1,1 0 1,-1 1-1,0-2 1,-1 1-1,1-1 1,8-9-1,-8 7 25,0 0-1,0 0 1,-1 0-1,0-1 1,0 1-1,-1-1 1,0-1-1,0 1 1,-1 0-1,0-1 1,-1 0-1,1 1 1,0-10-1,-3 9-31,0 1-1,0-1 1,-1 1-1,0 0 0,0 0 1,-1-1-1,0 1 0,-5-14 1,6 19-73,-1 0-1,1 0 1,-1 1 0,1-1 0,-1 0 0,0 0 0,0 1-1,0-1 1,0 1 0,0 0 0,0 0 0,-1 0 0,1 0 0,-1 0-1,0 0 1,1 0 0,-1 1 0,0 0 0,0-1 0,0 1-1,0 0 1,0 0 0,0 1 0,-1-1 0,-5 0 0,9 1-35,-1 0 1,0 0 0,1 0 0,-1 0 0,1 0-1,-1 0 1,0 0 0,1 0 0,-1 0 0,0 0-1,1 1 1,-1-1 0,1 0 0,-1 0 0,0 0 0,1 1-1,-1-1 1,1 0 0,-1 1 0,1-1 0,-1 1-1,1-1 1,-1 0 0,1 1 0,0-1 0,-1 1-1,1-1 1,0 1 0,-1-1 0,1 1 0,-1 1 0,1-2-30,1 1 1,-1-1-1,0 1 1,0-1 0,1 1-1,-1-1 1,0 0 0,1 1-1,-1-1 1,0 1 0,1-1-1,-1 0 1,1 1-1,-1-1 1,0 0 0,1 1-1,-1-1 1,1 0 0,-1 0-1,1 0 1,-1 1 0,1-1-1,-1 0 1,1 0 0,-1 0-1,1 0 1,0 0-1,-1 0 1,1 0 0,-1 0-1,1 0 1,-1 0 0,1 0-1,-1 0 1,1 0 0,0-1-1,8 0-897,1-1-1,-1 0 1,0-1-1,0 0 1,0-1-1,13-6 1,48-33-4283,-62 38 5139,-8 5 140,0-1-1,0 1 0,0 0 0,0 0 0,1 0 1,-1 0-1,0 0 0,0 0 0,0 0 1,0 0-1,1 0 0,-1 0 0,0 0 1,0 0-1,0 0 0,0 0 0,1 0 1,-1 0-1,0 0 0,0 0 0,0 0 1,0 0-1,1 0 0,-1 0 0,0 0 1,0 0-1,0 1 0,0-1 0,0 0 1,1 0-1,-1 0 0,0 0 0,0 0 0,0 0 1,0 0-1,0 1 0,0-1 0,0 0 1,1 0-1,-1 0 0,0 0 0,0 1 1,0-1-1,0 0 0,0 0 0,0 0 1,0 0-1,0 1 0,0-1 0,0 0 1,0 0-1,0 0 0,0 0 0,0 1 1,0-1-1,0 0 0,0 0 0,0 0 1,0 0-1,0 1 0,0-1 0,-1 0 0,1 0 1,0 0-1,-3 19 2569,2-12-1503,0-1-758,1 0 1,0 1-1,1-1 1,-1 0-1,1 0 1,0 0 0,4 9-1,-4-12-285,0 0 1,1-1-1,-1 1 0,1 0 0,0 0 1,0-1-1,0 1 0,0-1 0,0 0 1,1 0-1,-1 0 0,1 0 0,-1 0 1,1 0-1,0 0 0,4 1 0,1 1 18,1-1-1,0 0 1,0 0-1,1-1 1,-1 0-1,0-1 1,1 0-1,-1 0 1,1-1-1,-1 0 0,1-1 1,13-2-1,-17 2 4,0-1 1,1 0-1,-1 0 0,0 0 0,0-1 0,0 0 0,0 0 0,0 0 0,-1-1 0,0 0 0,1 0 0,-1-1 0,-1 1 0,1-1 0,-1 0 0,0 0 0,0 0 1,5-10-1,-4 4 461,-9 17-268,-10 20-78,10-14-168,0 1 1,1-1 0,-1 17 0,3-25-26,1-1 0,0 1 1,0 0-1,0-1 1,0 1-1,0-1 1,1 1-1,-1 0 1,1-1-1,0 1 0,0-1 1,1 0-1,-1 1 1,1-1-1,-1 0 1,4 5-1,-4-7-3,1 0 1,-1 0-1,0 0 0,0 0 0,1 0 1,-1 0-1,1 0 0,-1 0 0,1-1 1,-1 1-1,1 0 0,0-1 0,-1 0 0,1 1 1,0-1-1,-1 0 0,1 0 0,3 0 1,-2 0 0,1-1 0,0 0 0,-1 0 0,1 0 1,0 0-1,-1 0 0,0-1 0,5-2 1,2-2 3,-1-1 0,1 0 1,-1 0-1,12-14 1,-6 5 28,-1 0 0,0-2 1,-1 0-1,-1 0 0,-1-1 1,13-28-1,-20 29 61,-4 18-92,0 0 1,0 0-1,0-1 1,0 1-1,0 0 1,0 0-1,0 0 1,0 0-1,0-1 1,0 1-1,0 0 1,0 0-1,0 0 1,0 0-1,0-1 1,0 1-1,-1 0 1,1 0-1,0 0 0,0 0 1,0 0-1,0-1 1,0 1-1,0 0 1,0 0-1,-1 0 1,1 0-1,0 0 1,0 0-1,0 0 1,0 0-1,0 0 1,-1-1-1,1 1 1,0 0-1,0 0 1,0 0-1,0 0 1,-1 0-1,1 0 1,0 0-1,-2 1 10,1 0 1,-1 0-1,1 0 0,0 0 0,-1 0 0,1 0 0,0 0 1,0 1-1,0-1 0,0 0 0,0 1 0,0-1 0,0 1 1,0-1-1,0 2 0,-5 7 13,2 0 0,0 0 1,0 1-1,1-1 0,0 1 0,0 0 0,1-1 0,1 1 0,0 0 1,1 22-1,2-21-24,0 1 1,0 0 0,1-1-1,1 1 1,0-1-1,1 0 1,1-1-1,-1 1 1,9 12-1,18 24-7,-14-21 16,26 49-1,-43-73-11,0 0-1,0 0 1,0 1-1,0-1 1,-1 1-1,0-1 1,1 1-1,-1-1 1,0 1-1,-1-1 1,1 1-1,-1-1 1,1 0-1,-1 1 1,0-1-1,0 0 1,0 1-1,-1-1 1,1 0-1,-1 0 1,0 0-1,0 0 1,0 0-1,-4 3 1,-3 4 9,0 0 0,-1 0 0,-1-2 0,-21 15 0,30-21 4,-1 0 0,1 0 0,-1-1 0,0 0 0,0 1 0,0-1 0,1 0 0,-1 0 0,0-1 0,0 1 0,0 0-1,-1-1 1,1 0 0,0 0 0,0 0 0,0 0 0,0 0 0,0-1 0,-6-1 0,5 0-1,0 0 0,1 0 0,-1 0-1,0 0 1,1-1 0,-1 0 0,1 1 0,0-1 0,0 0-1,0-1 1,0 1 0,-4-7 0,2 2-9,0 0 0,1-1 0,0 1 0,1-1 0,0 1 0,0-1 0,1 0 0,0-1 1,0 1-1,1 0 0,1 0 0,0-19 0,1 22-97,0 0 0,1 0-1,0-1 1,0 1 0,1 0 0,0 0 0,0 1 0,0-1 0,0 1-1,8-10 1,4 0-1260,31-28 0,3-4 125,-28 23 422</inkml:trace>
</inkml:ink>
</file>

<file path=ppt/ink/ink4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55.601"/>
    </inkml:context>
    <inkml:brush xml:id="br0">
      <inkml:brushProperty name="width" value="0.05" units="cm"/>
      <inkml:brushProperty name="height" value="0.05" units="cm"/>
    </inkml:brush>
  </inkml:definitions>
  <inkml:trace contextRef="#ctx0" brushRef="#br0">1 0 16972,'1'0'83,"-1"1"0,1-1 1,0 0-1,-1 0 1,1 0-1,0 0 0,-1 1 1,1-1-1,0 0 1,-1 1-1,1-1 0,-1 0 1,1 1-1,0-1 1,-1 1-1,1-1 0,-1 1 1,1-1-1,-1 1 1,0-1-1,1 1 1,-1 0-1,0-1 0,1 1 1,-1-1-1,0 1 1,1 0-1,-1-1 0,0 1 1,0 0-1,0-1 1,0 1-1,0 0 0,0 1 1,-1 30 1057,0-23-327,-1 28 162,-7 134 1217,9-141-2044,1 0 0,2 1 0,11 47 0,-14-74-143,2 0 0,-1 0 1,0 0-1,1 0 0,0 0 0,0 0 1,0-1-1,3 5 0,-4-7-2,0 0-1,0 0 1,-1-1-1,1 1 1,0 0 0,0-1-1,0 1 1,0-1 0,0 1-1,0-1 1,0 1-1,0-1 1,0 0 0,0 1-1,0-1 1,0 0-1,0 0 1,1 0 0,-1 0-1,0 0 1,0 0-1,0 0 1,0 0 0,0-1-1,0 1 1,0 0-1,0 0 1,0-1 0,0 1-1,0-1 1,0 1-1,0-1 1,0 0 0,0 1-1,0-1 1,0 0 0,1-1-1,11-11 37,1 0-1,-2-1 1,0-1-1,11-16 1,-7 10-26,-16 20-16,0 1 0,0-1-1,1 1 1,-1-1-1,0 1 1,0-1 0,1 1-1,-1 0 1,1-1 0,-1 1-1,0 0 1,1-1 0,-1 1-1,1 0 1,-1-1 0,1 1-1,-1 0 1,1 0 0,-1-1-1,1 1 1,-1 0-1,1 0 1,-1 0 0,1 0-1,-1 0 1,1 0 0,0 0-1,-1 0 0,1 1-1,-1-1 0,1 1 0,-1-1 0,1 1 0,-1-1 1,0 1-1,0 0 0,1-1 0,-1 1 0,0 0 0,0-1 0,1 1 1,-1 0-1,0-1 0,0 1 0,0 1 0,-1 37-95,1-36 93,-2 26-64,1-1-435,-2 0 1,-8 36-1,7-55-793,1-9-553,2-14 402,8-10 482,2-6-240</inkml:trace>
</inkml:ink>
</file>

<file path=ppt/ink/ink4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56.306"/>
    </inkml:context>
    <inkml:brush xml:id="br0">
      <inkml:brushProperty name="width" value="0.05" units="cm"/>
      <inkml:brushProperty name="height" value="0.05" units="cm"/>
    </inkml:brush>
  </inkml:definitions>
  <inkml:trace contextRef="#ctx0" brushRef="#br0">40 0 19916,'-30'148'4761,"25"-116"-4630,2 0 0,2 0-1,2 37 1,-1-61-117,1-1 0,1 1 0,-1 0 1,1-1-1,1 1 0,-1-1 0,7 12 0,-8-18-11,-1 1 0,1 0 0,0-1 0,1 1 0,-1-1 0,0 1-1,0-1 1,1 1 0,-1-1 0,0 0 0,1 0 0,0 1 0,-1-1 0,1 0 0,0-1 0,-1 1-1,1 0 1,0 0 0,0-1 0,0 1 0,-1-1 0,1 0 0,0 1 0,0-1 0,0 0-1,0 0 1,0 0 0,0 0 0,0 0 0,0-1 0,0 1 0,-1-1 0,1 1 0,0-1 0,2-1-1,5-3 17,0 0 0,0-1-1,-1-1 1,0 1-1,0-1 1,0-1 0,-1 1-1,-1-1 1,1 0-1,6-11 1,17-20-14,-31 81-241,1-39 232,1 0-1,-1 0 1,0 0 0,1 0 0,0 0 0,0 0 0,0-1-1,0 1 1,0 0 0,1-1 0,-1 1 0,1-1 0,0 1-1,-1-1 1,1 0 0,0 1 0,4 2 0,-2-3 4,-1 1 0,1-1 0,0 0 1,0 0-1,0-1 0,0 1 0,0-1 1,1 0-1,-1 0 0,8 0 0,3 0-2,-1-1-1,1-1 0,-1 0 1,1-1-1,-1-1 1,15-5-1,13-7-40,-32 11-4,0 0-1,-1 0 1,1 1-1,11-1 1,-20 3 41,-1 1-1,1 0 1,-1 0 0,0 0 0,1 0-1,-1 0 1,1 0 0,-1 0 0,1 1-1,-1-1 1,0 0 0,1 0 0,-1 0-1,1 0 1,-1 0 0,0 1 0,1-1-1,-1 0 1,0 0 0,1 1 0,-1-1-1,0 0 1,1 1 0,-1-1 0,0 0-1,0 1 1,1-1 0,-1 0-1,0 1 1,0-1 0,0 1 0,1-1-1,-1 0 1,0 1 0,0-1 0,0 1-1,0 20-109,0-15 91,-8 109-124,1-47 253,4 1 0,11 134 1,2-142-62,-4-27 31,3 65 1,-9-98-58,0 0-1,0-1 1,0 1 0,0 0 0,0 0 0,0 0-1,0 0 1,0 0 0,0 0 0,0 0 0,-1 0 0,1 0-1,0-1 1,-1 1 0,1 0 0,-1 0 0,1 0 0,-1-1-1,0 2 1,0-2 1,1 0 0,-1 0 0,1 0 0,-1 1 0,1-1 0,0 0 0,-1 0 0,1 0 0,-1-1 0,1 1 0,-1 0 0,1 0 0,-1 0 0,1 0 0,-1 0 0,1-1 0,-1 1 0,1 0-1,-1 0 1,1-1 0,0 1 0,-1 0 0,1 0 0,-1-2 0,-3-1 84,0-1 0,1 0 0,-1 0-1,1-1 1,-3-5 0,-5-11 53,1-1 1,1 0-1,1 0 0,1-1 1,-7-37-1,11 42-205,0 0 0,2-1-1,0 1 1,1 0 0,1 0 0,1-1 0,7-32 0,-7 44-95,0 0 0,1 0 0,0 0 0,1 0 0,0 0 0,0 1 0,0 0 0,1 0 0,5-6 1,6-4-586,31-23 0,-35 29 682,21-17-504</inkml:trace>
</inkml:ink>
</file>

<file path=ppt/ink/ink4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57.319"/>
    </inkml:context>
    <inkml:brush xml:id="br0">
      <inkml:brushProperty name="width" value="0.05" units="cm"/>
      <inkml:brushProperty name="height" value="0.05" units="cm"/>
    </inkml:brush>
  </inkml:definitions>
  <inkml:trace contextRef="#ctx0" brushRef="#br0">8 4 18620,'-3'3'2072,"-1"0"-1431,10 0-209,4-3 1144,10 0-600,8-3-176,7 2-296,6-2-111,5 1-129,2 0-88,-4 2-400,-2 0-377,-10 2 1362,-2 0-817,-5-4-32,-1-1-40</inkml:trace>
</inkml:ink>
</file>

<file path=ppt/ink/ink4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57.889"/>
    </inkml:context>
    <inkml:brush xml:id="br0">
      <inkml:brushProperty name="width" value="0.05" units="cm"/>
      <inkml:brushProperty name="height" value="0.05" units="cm"/>
    </inkml:brush>
  </inkml:definitions>
  <inkml:trace contextRef="#ctx0" brushRef="#br0">1 165 15747,'4'17'2436,"2"-12"-24,-4-6-2168,0 0 0,-1 0-1,1 0 1,0 0 0,-1 0 0,1 0-1,-1 0 1,1-1 0,-1 1 0,3-3-1,3-4-447,152-154 1138,-159 162-919,0 0-1,1 0 0,-1 0 0,0 0 0,0-1 0,1 1 0,-1 0 0,0 0 0,0 0 0,1 0 0,-1 0 1,0 0-1,1 0 0,-1-1 0,0 1 0,1 0 0,-1 0 0,0 0 0,0 0 0,1 0 0,-1 0 0,0 1 1,1-1-1,-1 0 0,0 0 0,0 0 0,1 0 0,-1 0 0,0 0 0,0 0 0,1 1 0,-1-1 0,0 0 1,0 0-1,1 0 0,-1 1 0,0-1 0,0 0 0,0 0 0,1 0 0,-1 1 0,0-1 0,0 0 0,0 1 1,4 11 1518,-4-11-1572,0 0 0,0 0 1,0 0-1,0 0 1,-1 0-1,1-1 0,0 1 1,-1 0-1,1 0 1,0 0-1,-1-1 0,1 1 1,-1 0-1,1-1 1,-1 1-1,1 0 1,-1-1-1,1 1 0,-1-1 1,0 1-1,0-1 1,1 1-1,-1-1 0,0 1 1,0-1-1,1 0 1,-1 1-1,0-1 0,0 0 1,0 0-1,1 1 1,-1-1-1,0 0 1,0 0-1,0 0 0,0 0 1,0 0-1,1 0 1,-1 0-1,0-1 0,0 1 1,0 0-1,0 0 1,1-1-1,-2 0 0,-13-2 2,-5 0-343</inkml:trace>
</inkml:ink>
</file>

<file path=ppt/ink/ink4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58.533"/>
    </inkml:context>
    <inkml:brush xml:id="br0">
      <inkml:brushProperty name="width" value="0.05" units="cm"/>
      <inkml:brushProperty name="height" value="0.05" units="cm"/>
    </inkml:brush>
  </inkml:definitions>
  <inkml:trace contextRef="#ctx0" brushRef="#br0">2 594 13819,'0'3'685,"-2"10"371,3-13-998,-1 0 0,0 0 1,0 0-1,0 0 1,0 0-1,0 0 0,0 0 1,0 0-1,0 0 1,1 0-1,-1 0 0,0 0 1,0 0-1,0 0 1,0 0-1,0 0 0,0 0 1,0 0-1,1 0 0,-1 0 1,0 0-1,0 0 1,0 0-1,0 0 0,0 0 1,0 0-1,0 1 1,0-1-1,0 0 0,1 0 1,-1 0-1,0 0 1,0 0-1,0 0 0,0 0 1,0 0-1,0 0 1,0 0-1,0 1 0,0-1 1,0 0-1,0 0 1,0 0-1,0 0 0,0 0 1,0 0-1,0 0 1,0 1-1,0-1 0,0 0 1,0 0-1,0 0 1,0 0-1,0 0 0,0 0 1,0 0-1,0 1 0,0-1 1,0 0-1,0 0 1,0 0-1,33-39 1752,169-210 2242,-163 195-3885,-3-1 1,55-110-1,-77 128-34,-8 22 105,-9 42-95,-20 111-331,6 2-1,3 252 1,14-385-119,0 8-648,1-12 478,1-9 121,2-12-100,4-10-153</inkml:trace>
</inkml:ink>
</file>

<file path=ppt/ink/ink4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59.370"/>
    </inkml:context>
    <inkml:brush xml:id="br0">
      <inkml:brushProperty name="width" value="0.05" units="cm"/>
      <inkml:brushProperty name="height" value="0.05" units="cm"/>
    </inkml:brush>
  </inkml:definitions>
  <inkml:trace contextRef="#ctx0" brushRef="#br0">41 51 18020,'0'-1'74,"0"1"-1,0-1 1,0 1 0,0 0 0,0-1 0,0 1 0,0 0-1,0-1 1,0 1 0,0 0 0,0-1 0,1 1-1,-1 0 1,0-1 0,0 1 0,0 0 0,1-1-1,-1 1 1,0 0 0,0-1 0,1 1 0,-1 0-1,0 0 1,0 0 0,1-1 0,-1 1 0,0 0-1,1 0 1,-1 0 0,0 0 0,1-1 0,0 1 0,14-6 369,16-3 600,1 1 1,46-6-1,-61 12-910,0 1-1,1 0 1,-1 2 0,1 0-1,-1 0 1,22 6-1,-35-6-106,-1 0-1,0 0 1,0 0-1,1 1 1,-1-1-1,0 1 1,0-1-1,0 1 1,-1 0-1,1 0 0,0 1 1,-1-1-1,4 5 1,-4-5-9,-1 0 0,0-1 1,-1 1-1,1 0 0,0 0 0,0 0 1,-1 0-1,1 0 0,-1 0 0,0 0 1,0 0-1,1 1 0,-1-1 1,0 0-1,-1 0 0,1 0 0,0 0 1,-1 0-1,1 0 0,-1 0 0,0 0 1,1 0-1,-3 3 0,-2 4 53,-1 0 1,0 0-1,0-1 0,-1 0 1,0 0-1,-1-1 0,0 0 1,-16 12-1,-75 42 561,93-58-589,-16 7 91,18-9-100,-1 1 0,1 0 0,-1 0 0,1 1 0,0-1 0,-1 1 0,1 0 1,-5 5-1,9-7-34,0-1 1,-1 0-1,1 1 1,0-1-1,0 0 1,0 1-1,0-1 1,0 0-1,0 1 1,0-1-1,0 1 0,1-1 1,-1 0-1,0 1 1,0-1-1,0 0 1,0 1-1,0-1 1,0 0-1,1 1 1,-1-1-1,0 0 1,0 0-1,1 1 1,-1-1-1,0 0 1,0 0-1,1 1 1,-1-1-1,0 0 1,1 0-1,-1 0 1,0 1-1,1-1 1,-1 0-1,0 0 1,1 0-1,-1 0 1,0 0-1,1 0 1,0 0-1,23 9-43,-15-6 28,19 7-35,1 3 0,41 23-1,-61-31 38,-1 0 0,0 1 0,0 0 0,0 0 0,-1 1 0,0 0 0,-1 0-1,1 0 1,-1 1 0,-1 0 0,1 1 0,4 9 0,-8-12 8,0 0 0,0 0-1,-1-1 1,1 1 0,-1 0 0,-1 0 0,1 0 0,-1 0 0,0 1 0,0-1 0,-1 0 0,0 0-1,0 0 1,-2 6 0,0-5 37,0 1-1,0-1 0,-1 0 0,0 0 0,0 0 1,-1-1-1,0 0 0,0 1 0,-11 9 1,7-8 54,0 0 0,-1-1 0,0 0 0,-1-1 0,1 0 0,-1-1 0,0 0 0,-1 0 0,1-1 0,-1-1 0,0 0 0,0-1 0,-23 2 0,23-4-19,0 0-1,0-2 0,0 1 0,-1-2 1,2 0-1,-1 0 0,0-1 0,-16-8 1,23 10-138,0-1 0,0 0 0,1 0 0,-1 0 0,1 0 0,0-1 0,0 0 0,0 0 0,-4-7 0,6 8-105,0 0 1,0-1 0,1 1 0,-1 0 0,1-1 0,0 1 0,0-1-1,0 1 1,1-1 0,-1 0 0,1 1 0,0-1 0,0 0-1,0 1 1,1-7 0,15-45-1214,-4 26 561</inkml:trace>
</inkml:ink>
</file>

<file path=ppt/ink/ink4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0.080"/>
    </inkml:context>
    <inkml:brush xml:id="br0">
      <inkml:brushProperty name="width" value="0.05" units="cm"/>
      <inkml:brushProperty name="height" value="0.05" units="cm"/>
    </inkml:brush>
  </inkml:definitions>
  <inkml:trace contextRef="#ctx0" brushRef="#br0">1 8 15955,'1'-1'161,"0"0"0,1 0 0,-1 0 0,1 1 0,0-1 0,-1 0 0,1 1 0,-1-1 0,1 1 0,0 0 0,0 0 0,-1-1 0,1 1 0,0 0 0,-1 0 0,1 1 0,0-1 0,0 0 0,-1 0 0,1 1 0,0-1 0,-1 1 0,1 0 0,-1-1 0,1 1 0,-1 0 0,1 0 0,-1 0 0,1 0 0,-1 0 0,2 2 0,6 5 438,-1 0-1,0 0 1,11 15 0,-13-15-348,13 17 289,-13-17-375,0 1 1,1-1-1,0 0 0,15 12 1,-19-18-149,0 0 0,0 0 1,0 0-1,0 0 0,1-1 0,-1 0 1,0 0-1,1 0 0,-1 0 1,1 0-1,-1-1 0,1 1 0,0-1 1,-1 0-1,1 0 0,-1 0 1,1-1-1,5-1 0,3-1-11,-1-1 0,1-1 0,-1 0 0,0 0 0,0-1 0,-1-1 0,1 0 0,9-9 0,72-68-20,-92 84 14,3-1-75,-3 6 55,-4 10 10,-180 554-1058,182-560 499,1-7 415,0 1 0,0-1 0,0 0 0,1 1 0,0-1 1,-1 1-1,1-1 0,0 5 0,3-2-466</inkml:trace>
</inkml:ink>
</file>

<file path=ppt/ink/ink4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0.533"/>
    </inkml:context>
    <inkml:brush xml:id="br0">
      <inkml:brushProperty name="width" value="0.05" units="cm"/>
      <inkml:brushProperty name="height" value="0.05" units="cm"/>
    </inkml:brush>
  </inkml:definitions>
  <inkml:trace contextRef="#ctx0" brushRef="#br0">94 171 14755,'0'1'128,"0"0"1,0 0-1,0 0 0,0 0 0,1 0 1,-1 0-1,0 0 0,1 0 0,-1 0 1,1 0-1,-1 0 0,1 0 1,-1 0-1,1 0 0,0 0 0,-1-1 1,1 1-1,0 0 0,0 0 0,-1-1 1,1 1-1,0-1 0,0 1 0,0-1 1,0 1-1,0-1 0,1 1 0,1 0 94,-1-1 0,1 0 0,-1 0 0,1 0-1,-1-1 1,0 1 0,1-1 0,-1 1-1,1-1 1,-1 0 0,4-1 0,6-4 397,0-1 0,-1 0 0,14-10 0,-16 10-466,1-1 0,-2 1-1,1-1 1,-1-1 0,-1 0 0,1 0 0,-2 0 0,1-1 0,-1 0 0,-1 0 0,7-16 0,-12 25-148,1 0 0,-1 0 1,0 0-1,1 0 1,-1 0-1,0 0 0,0 0 1,0 0-1,0-1 0,0 1 1,0 0-1,0 0 1,0 0-1,0 0 0,-1 0 1,1 0-1,0 0 0,-1 0 1,1 0-1,-1 0 0,1 0 1,-1-1-1,0 2-2,0-1 0,0 0 0,0 1 0,0-1 0,0 1 0,0 0 0,0-1 0,0 1 0,0 0 0,0 0 0,0-1 0,0 1 0,0 0 0,0 0 0,0 0 0,0 0 0,0 0 0,-1 1 0,-5 0 2,0 1-1,1 0 0,-1 0 1,1 1-1,-8 3 0,-4 4-5,0 1-1,0 1 0,1 0 1,1 2-1,0 0 0,1 0 1,-15 19-1,21-21-2,0 0 0,0 0 1,1 0-1,1 1 0,0 0 0,1 1 1,0 0-1,1-1 0,1 2 1,-5 26-1,8-37-34,0-1 0,1 1-1,0-1 1,-1 1 0,1-1 0,1 1 0,-1-1 0,0 1 0,1-1 0,0 1 0,0-1 0,0 1-1,0-1 1,1 0 0,-1 0 0,1 0 0,0 1 0,0-1 0,0-1 0,0 1 0,0 0-1,0-1 1,1 1 0,0-1 0,-1 1 0,1-1 0,0 0 0,0 0 0,0-1 0,0 1 0,1-1-1,-1 1 1,0-1 0,5 1 0,-2-1-80,0 1 0,0-2-1,0 1 1,0-1 0,0 0 0,0 0-1,0 0 1,0-1 0,1 0-1,-2 0 1,1-1 0,0 0 0,0 0-1,0 0 1,10-6 0,23-15-458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7.417"/>
    </inkml:context>
    <inkml:brush xml:id="br0">
      <inkml:brushProperty name="width" value="0.05" units="cm"/>
      <inkml:brushProperty name="height" value="0.05" units="cm"/>
    </inkml:brush>
  </inkml:definitions>
  <inkml:trace contextRef="#ctx0" brushRef="#br0">251 274 12315,'-9'-4'273,"-1"1"0,0 0-1,0 1 1,0 0 0,0 0 0,0 1 0,0 1 0,-15 0 0,24 0-303,1-1 0,-1 1 0,0 0-1,0-1 1,0 1 0,0-1 0,0 1-1,1-1 1,-1 1 0,0-1 0,0 1 0,1-1-1,-1 0 1,0 0 0,1 1 0,-1-1 0,1 0-1,-1 0 1,0-1 0,-10-21-1206,9 17 1106,-8-18-1408,-9-30-1,-4-13 1527,19 58 724,0 0-1,0 1 1,-1 0 0,0 0-1,-7-8 1,12 15-512,-1 0-1,0 0 1,1 0 0,-1 0 0,0 1 0,0-1 0,1 0 0,-1 1 0,0-1-1,0 1 1,0-1 0,0 1 0,0-1 0,0 1 0,0-1 0,0 1 0,-2-1 0,3 2-113,-1-1 0,1 0 0,-1 0 0,1 0 1,-1 0-1,1 1 0,-1-1 0,1 0 0,-1 1 1,1-1-1,-1 0 0,1 1 0,-1-1 1,1 0-1,0 1 0,-1-1 0,1 1 0,0-1 1,-1 1-1,1-1 0,0 1 0,0-1 0,-1 1 1,0 3 102,0 0 1,0 0-1,0 0 1,0 0-1,1 0 1,0 0-1,0 6 1,2 11 149,1 0 1,1-1 0,1 1 0,14 35 0,40 77 603,-48-109-727,14 27 213,2-2 0,2 0 0,54 66 0,-80-110-404,20 20-12,-21-24-46,-1 1 1,1-1 0,-1 0 0,1 0-1,0 0 1,-1 0 0,1 0-1,0 0 1,0 0 0,-1-1-1,1 1 1,0-1 0,0 1-1,2-1 1,-3 0 44,-1 0-1,0 0 0,0 0 1,0 0-1,1 0 1,-1 0-1,0 0 1,0 0-1,1 0 0,-1 0 1,0 0-1,0 0 1,0 0-1,1 0 1,-1 0-1,0 0 0,0-1 1,0 1-1,0 0 1,1 0-1,-1 0 1,0 0-1,0-1 0,0 1 1,0 0-1,0 0 1,0 0-1,1 0 1,-1-1-1,0 1 0,0 0 1,0 0-1,0 0 1,0-1-1,0 1 1,0 0-1,0 0 0,0 0 1,0-1-1,0 1 1,-4-13 84,-10-11-213,13 23 137,-17-28-95</inkml:trace>
</inkml:ink>
</file>

<file path=ppt/ink/ink4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1.183"/>
    </inkml:context>
    <inkml:brush xml:id="br0">
      <inkml:brushProperty name="width" value="0.05" units="cm"/>
      <inkml:brushProperty name="height" value="0.05" units="cm"/>
    </inkml:brush>
  </inkml:definitions>
  <inkml:trace contextRef="#ctx0" brushRef="#br0">196 61 17228,'0'0'71,"0"0"1,0 0-1,1-1 1,-1 1 0,0 0-1,0 0 1,1-1-1,-1 1 1,0 0-1,0-1 1,0 1 0,0 0-1,0-1 1,1 1-1,-1 0 1,0-1-1,0 1 1,0 0 0,0-1-1,0 1 1,0 0-1,0-1 1,0 1 0,0 0-1,0-1 1,0 1-1,0-1 1,-1 1-1,1 0 1,0-1 0,0 1-1,0 0 1,0 0-1,-1-1 1,1 1-1,0 0 1,0-1 0,-1 1-1,-16-5 1667,-22 8 142,31-1-1807,0 1 1,0 0-1,0 0 0,0 1 1,1 0-1,0 0 0,0 1 1,0 0-1,0 0 1,1 1-1,0 0 0,0 0 1,0 0-1,1 1 0,0 0 1,1 0-1,-1 0 0,1 0 1,0 1-1,1-1 0,-5 16 1,8-22-72,-1 1 0,1 0-1,-1 0 1,1 0 0,0 0 0,0 0 0,0 0 0,0-1 0,0 1 0,0 0 0,1 0-1,-1 0 1,1 0 0,-1 0 0,1-1 0,0 1 0,-1 0 0,1 0 0,0-1 0,0 1-1,0-1 1,1 1 0,-1-1 0,0 1 0,0-1 0,1 0 0,-1 1 0,1-1 0,-1 0 0,1 0-1,0 0 1,-1 0 0,1-1 0,0 1 0,0 0 0,-1-1 0,1 1 0,0-1 0,0 1-1,0-1 1,0 0 0,3 0 0,2 0 1,1 0 0,-1 0 0,1-1-1,-1 0 1,1 0 0,-1-1 0,0 1 0,1-2-1,9-4 1,-6 1 12,0-1 0,-1-1 0,0 0 1,0 0-1,-1-1 0,9-10 0,1-1 4,-18 20-19,-1 0-1,1-1 1,-1 1-1,1 0 0,-1-1 1,1 1-1,-1 0 1,1 0-1,-1-1 0,1 1 1,-1 0-1,1 0 0,0 0 1,-1 0-1,1 0 1,-1 0-1,1 0 0,0 0 1,-1 0-1,1 0 1,-1 0-1,1 0 0,-1 0 1,1 0-1,0 1 0,-1-1 1,2 1-1,16 11-44,-3-2 26,-4-6 11,0-1-1,0 0 0,0-1 1,1 0-1,-1-1 1,1 0-1,22-1 1,-18-1-14,0 1 1,32 6 0,-47-6 24,0 0 0,0 1-1,0-1 1,1 1 0,-1-1 0,0 1 0,0 0 0,0-1-1,0 1 1,0 0 0,0 0 0,1 2 0,4 1 366,1-15-48,1-10-115,-2-2 0,0 1 1,5-46-1,-7 38-104,-3 30-111,-1-1 1,0 0 0,1 0 0,-1 1-1,0-1 1,1 0 0,-1 0-1,1 1 1,-1-1 0,1 0-1,-1 1 1,1-1 0,-1 1 0,1-1-1,0 1 1,-1-1 0,1 1-1,0-1 1,0 1 0,-1 0 0,1-1-1,0 1 1,0 0 0,0 0-1,-1 0 1,1 0 0,0-1-1,1 1 1,30 1-634,-19-1 183,88-1-1541,-56-4 1405</inkml:trace>
</inkml:ink>
</file>

<file path=ppt/ink/ink4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07.157"/>
    </inkml:context>
    <inkml:brush xml:id="br0">
      <inkml:brushProperty name="width" value="0.05" units="cm"/>
      <inkml:brushProperty name="height" value="0.05" units="cm"/>
    </inkml:brush>
  </inkml:definitions>
  <inkml:trace contextRef="#ctx0" brushRef="#br0">391 1 14987,'-13'28'2019,"4"2"-1528,1 1 0,1 1-1,-5 59 1,9-65-312,-35 445 1084,20-224-938,11-154-259,-54 594 306,-43-6 104,78-563-372,-24 131 260,46-208-213,-6-61-1221,-3-26 673,5 13 119</inkml:trace>
</inkml:ink>
</file>

<file path=ppt/ink/ink4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08.228"/>
    </inkml:context>
    <inkml:brush xml:id="br0">
      <inkml:brushProperty name="width" value="0.05" units="cm"/>
      <inkml:brushProperty name="height" value="0.05" units="cm"/>
    </inkml:brush>
  </inkml:definitions>
  <inkml:trace contextRef="#ctx0" brushRef="#br0">20 178 14747,'-1'0'81,"0"0"0,-1 0 0,1 0-1,0 0 1,0 0 0,0 0 0,-1 1 0,1-1 0,0 0-1,0 1 1,0-1 0,-1 1 0,1 0 0,0-1 0,-1 2-1,2-2-54,1 1 0,-1-1 0,0 0 0,0 1 0,0-1 0,1 1-1,-1-1 1,0 0 0,1 1 0,-1-1 0,0 0 0,1 1 0,-1-1 0,0 0 0,1 1-1,-1-1 1,1 0 0,-1 0 0,1 0 0,-1 1 0,0-1 0,1 0 0,-1 0-1,1 0 1,0 0 0,46 11 643,297 9 866,3-22-1071,239-27-358,-1-23 86,-239 19 55,128 1 142,585 36 0,-1059-4-389,484 17 30,-346-19 1,207-28 0,-240 13 0,192-23 51,-244 36-66,0 3-1,1 2 1,85 12-1,40 27-6,-11-1 6,-164-39-28,0 1 0,0-1 0,0 1 0,-1-1 1,1 0-1,0 0 0,0-1 0,0 1 0,-1-1 0,1 0 0,5-2 0,-7 2-36,0 0-1,-1 0 0,1 0 1,0 0-1,0-1 0,-1 1 1,1-1-1,-1 1 0,1-1 1,-1 0-1,0 1 1,1-1-1,-1 0 0,0 0 1,0 0-1,0 0 0,-1 0 1,1 0-1,0 0 0,-1 0 1,1-3-1,2-13-148,0-6-76</inkml:trace>
</inkml:ink>
</file>

<file path=ppt/ink/ink4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08.618"/>
    </inkml:context>
    <inkml:brush xml:id="br0">
      <inkml:brushProperty name="width" value="0.05" units="cm"/>
      <inkml:brushProperty name="height" value="0.05" units="cm"/>
    </inkml:brush>
  </inkml:definitions>
  <inkml:trace contextRef="#ctx0" brushRef="#br0">80 5 14827,'-4'-1'281,"0"0"0,-1 0-1,1 0 1,0 1 0,-1-1-1,1 1 1,0 0 0,-1 1 0,1-1-1,0 1 1,-1 0 0,-6 2-1,10-3-211,0 1 0,0-1-1,0 1 1,0-1 0,0 1 0,0 0-1,1-1 1,-1 1 0,0 0-1,0 0 1,0-1 0,1 1-1,-1 0 1,0 0 0,1 0-1,-1 0 1,1 0 0,-1 0-1,1 0 1,-1 2 0,1-1-2,0 0 0,0 0 0,0 0 1,0 0-1,0 0 0,1 0 0,-1 0 0,1 0 0,-1 0 1,1 0-1,0 0 0,0-1 0,0 1 0,0 0 1,2 2-1,1 1-12,0 0 0,0 0 0,1 0 0,0-1 0,0 1 0,0-1 0,0-1 0,1 1-1,-1-1 1,1 0 0,0 0 0,9 3 0,11 2 38,44 9 0,-51-13-38,70 11 46,-61-11-82,0 0-1,0 2 1,-1 1 0,1 1-1,46 21 1,-70-27-17,0 0 0,0 1 1,0 0-1,0-1 0,-1 1 0,1 1 0,-1-1 1,0 0-1,0 1 0,0 0 0,0 0 0,-1-1 1,1 2-1,-1-1 0,0 0 0,0 0 0,1 7 1,-1-5 0,-2 0 1,1 0 0,-1 0 0,0 0-1,0 0 1,0 0 0,-1 1 0,0-2-1,0 1 1,-1 0 0,1 0 0,-1 0-1,-4 7 1,-5 8 24,0 0 1,-2-1-1,-24 32 0,-54 51 125,60-69-99,-284 302 1136,313-334-1141,-13 13 167,15-15-213,-1 0 0,1 0 0,0 0 0,-1 0 0,1 0 0,0 0 0,-1 0 0,1 0 0,0 0 1,0 0-1,-1 0 0,1 0 0,0 0 0,-1 0 0,1 0 0,0 0 0,-1 0 0,1-1 0,0 1 0,-1 0 0,1 0 0,0 0 0,0 0 0,-1-1 0,1 1 0,0 0 0,0 0 1,0-1-1,-1 1 0,1 0 0,0 0 0,0-1 0,0 1 0,-1 0 0,1 0 0,0-1 0,0 1 0,0 0 0,0-1 0,0 1 0,0 0 0,0-1 0,0 1 0,0 0 0,0-1 1,0 1-1,0 0 0,0-1 0,0 1 0,0 0 0,0-1 0,-1-23 174</inkml:trace>
</inkml:ink>
</file>

<file path=ppt/ink/ink4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09.444"/>
    </inkml:context>
    <inkml:brush xml:id="br0">
      <inkml:brushProperty name="width" value="0.05" units="cm"/>
      <inkml:brushProperty name="height" value="0.05" units="cm"/>
    </inkml:brush>
  </inkml:definitions>
  <inkml:trace contextRef="#ctx0" brushRef="#br0">1 821 13763,'0'0'112,"1"1"0,0-1 0,-1 0 0,1 1 0,0-1 0,0 0 0,-1 0-1,1 1 1,0-1 0,0 0 0,-1 0 0,1 0 0,0 0 0,0 0 0,0 0 0,-1 0 0,1 0 0,0 0 0,0 0 0,-1 0 0,1-1 0,0 1 0,1-1 0,19-10 286,-19 10-186,198-139 3441,-168 115-3268,92-73 273,-6-6 1,152-169-1,-155 126-282,-96 125-247,-11 22-41,-4 11-8,1 30 4,2-1 0,2 0-1,21 62 1,-22-81-195,2 1-1,0-2 1,1 0 0,0 0 0,2-1-1,1 0 1,0-1 0,17 16 0,-24-27 34,0-1 1,1 0 0,0 0 0,0-1-1,17 9 1,2-2-165</inkml:trace>
</inkml:ink>
</file>

<file path=ppt/ink/ink4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10.453"/>
    </inkml:context>
    <inkml:brush xml:id="br0">
      <inkml:brushProperty name="width" value="0.05" units="cm"/>
      <inkml:brushProperty name="height" value="0.05" units="cm"/>
    </inkml:brush>
  </inkml:definitions>
  <inkml:trace contextRef="#ctx0" brushRef="#br0">558 93 15763,'2'-6'568,"-1"0"-203,1-1 1,-1 1-1,0-1 0,0-9 0,-1 14-295,0 0 0,0 1-1,0-1 1,0 0-1,-1 1 1,1-1 0,-1 0-1,1 1 1,-1-1 0,0 1-1,1-1 1,-1 1-1,0-1 1,0 1 0,0-1-1,0 1 1,0 0 0,0 0-1,-1-1 1,1 1-1,0 0 1,-1 0 0,-1-1-1,-1 1 7,0-1 0,0 1 1,0 0-1,-1 0 0,1 0 0,0 0 0,-1 1 0,1 0 0,-1 0 1,1 0-1,0 0 0,-1 1 0,1 0 0,0 0 0,0 0 0,-1 0 1,1 1-1,-6 2 0,-5 4 1,0-1 1,1 2-1,-25 18 1,6 0-48,2 1 0,0 2 0,-44 58 0,36-35 13,-57 100-1,85-135-20,1 2 0,1-1 0,1 1-1,0 1 1,2-1 0,0 1 0,-5 43 0,10-62-8,1 0 0,0 0 0,0 1 0,0-1 0,0 0 1,0 1-1,1-1 0,-1 0 0,1 1 0,-1-1 0,1 0 0,0 0 1,0 0-1,0 0 0,0 0 0,0 0 0,0 0 0,1 0 0,-1 0 0,4 3 1,-3-4 7,0 0 1,1 0 0,-1 0-1,0 0 1,1 0 0,-1 0 0,1-1-1,-1 1 1,1-1 0,-1 1-1,1-1 1,-1 0 0,1 0-1,-1-1 1,1 1 0,2-1 0,4-1 56,1 0 1,-1-1 0,0-1 0,1 1 0,-1-2 0,-1 1 0,1-1-1,11-9 1,-13 9-24,1-1 0,-2-1 0,1 1 0,-1-1 0,0-1 0,0 1 0,-1-1 0,0 0 0,0 0 0,-1 0-1,0-1 1,0 1 0,-1-1 0,2-11 0,-4 18-52,-1 1 0,0 0 0,0-1 0,1 1 0,-1-1 0,0 1 1,-1-1-1,1 1 0,0-1 0,0 1 0,-1 0 0,1-1 0,0 1 0,-1-1 0,0 1 0,1 0 0,-1-1 0,0 1 0,1 0 0,-1 0 0,-1-2 0,1 3-2,0-1 0,0 0 0,0 1 0,0-1 0,0 1 0,0-1 0,0 1-1,0 0 1,0-1 0,-1 1 0,1 0 0,0 0 0,0 0 0,0 0 0,0-1-1,0 2 1,-1-1 0,1 0 0,0 0 0,-2 1 0,2-1-4,-1 1 0,1-1 0,-1 1 0,1-1 0,0 1 0,-1 0 1,1 0-1,0 0 0,-1 0 0,1 0 0,0 0 0,0 0 0,0 0 0,0 0 0,0 0 1,0 1-1,0-1 0,0 0 0,1 1 0,-1-1 0,0 1 0,1-1 0,-1 1 0,1-1 0,-1 1 1,1-1-1,0 1 0,0-1 0,0 1 0,0 0 0,0-1 0,0 1 0,0-1 0,1 1 0,-1-1 1,0 1-1,1-1 0,0 3 0,0-2-5,1 1 0,-1-1 1,1 0-1,-1 0 0,1 1 0,0-1 1,0 0-1,0 0 0,0-1 1,0 1-1,1 0 0,-1-1 0,0 1 1,1-1-1,-1 0 0,1 0 0,0 0 1,-1 0-1,1 0 0,0 0 1,4 0-1,4 0-10,0 0 0,0 0 0,0 0 1,13-3-1,11-3-20,-1-2 0,0-1 0,61-24 0,-75 25 43,-17 6-4,18-4 14,-21 5-15,0 0 0,0 0-1,1 0 1,-1 0 0,0 0-1,1 0 1,-1 0 0,0 0-1,0 0 1,1 0 0,-1 0-1,0 0 1,1 0 0,-1 0-1,0 0 1,0 0 0,1 1-1,-1-1 1,0 0-1,0 0 1,0 0 0,1 0-1,-1 1 1,0-1 0,0 0-1,0 0 1,1 1 0,-1-1-1,0 0 1,0 0 0,0 1-1,0-1 1,0 0 0,0 0-1,1 1 1,-1-1 0,0 0-1,0 1 1,0-1 0,0 0-1,0 0 1,0 1 0,0-1-1,0 0 1,0 1 0,0-1-1,-1 0 1,1 0 0,0 1-1,0-1 1,0 0-1,0 0 1,0 1 0,0-1-1,-1 0 1,1 0 0,0 1-1,0-1 1,-1 0 0,-30 64 103,21-46-344,0 1 0,2 1 0,-11 33 0,18-32-546,1-21 770,0 1-1,0-1 1,1 0 0,-1 1 0,0-1 0,1 1 0,-1-1 0,0 0 0,1 1-1,-1-1 1,0 0 0,1 1 0,-1-1 0,1 0 0,-1 0 0,1 1 0,-1-1-1,0 0 1,1 0 0,-1 0 0,1 0 0,-1 0 0,1 1 0,-1-1 0,1 0 0,-1 0-1,1 0 1,-1 0 0,1 0 0,-1-1 0,1 1 0,-1 0 0,1 0 0,-1 0-1,1 0 1,-1-1 0,1 1 0,-1 0 0,1 0 0,-1-1 0,1 1 0,21-13-452</inkml:trace>
</inkml:ink>
</file>

<file path=ppt/ink/ink4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10.919"/>
    </inkml:context>
    <inkml:brush xml:id="br0">
      <inkml:brushProperty name="width" value="0.05" units="cm"/>
      <inkml:brushProperty name="height" value="0.05" units="cm"/>
    </inkml:brush>
  </inkml:definitions>
  <inkml:trace contextRef="#ctx0" brushRef="#br0">137 1 19420,'1'24'1657,"-11"13"-1241,-4 7-168,-6 11 512,5 5-152,-1 3-304,3-5-184,5-9-416,0-8-192,7-12-328,-2-7-129,-3-15 617,-4-5-248,-3-5-48</inkml:trace>
</inkml:ink>
</file>

<file path=ppt/ink/ink4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11.291"/>
    </inkml:context>
    <inkml:brush xml:id="br0">
      <inkml:brushProperty name="width" value="0.05" units="cm"/>
      <inkml:brushProperty name="height" value="0.05" units="cm"/>
    </inkml:brush>
  </inkml:definitions>
  <inkml:trace contextRef="#ctx0" brushRef="#br0">3 124 12347,'-1'-6'270,"0"0"0,1 1 0,-1-1 0,1 0 0,1 0 0,-1 0 0,1 1 0,1-10 1,-1 13-98,1-1 0,-1 0 0,0 1 0,1-1 0,-1 0 0,1 1 0,0 0 0,-1-1 1,1 1-1,1 0 0,-1 0 0,0 0 0,0 0 0,1 0 0,-1 1 0,1-1 0,-1 1 0,6-3 1,5 0 148,0 0 0,0 1 0,0 0 0,1 1 1,-1 0-1,1 1 0,-1 0 0,14 2 0,-2 1-108,-2 1-1,1 1 0,39 11 0,-41-7-159,1 1 0,-1 0 0,0 2 0,-1 1 0,-1 0 1,0 1-1,0 2 0,34 32 0,-44-36-52,0 1 1,0-1 0,-1 2 0,-1 0-1,0 0 1,10 22 0,-14-25 7,0 1 1,-1-1 0,0 0-1,-1 1 1,0 0 0,-1-1-1,0 1 1,-1 0 0,0 0-1,-2 11 1,1-12 48,-1-1 0,0 0-1,-1-1 1,0 1 0,0 0 0,-1-1 0,0 1-1,-1-1 1,-6 9 0,2-5 58,-1 0 0,0-1 0,-1 0-1,0 0 1,-14 9 0,-2-2 158,-1-1 1,0-1-1,-1-1 1,-49 17-1,74-31-272,-9 4 55,-1 0 1,0-1-1,-24 4 0,36-8-121,-1 1-1,1-1 0,0 0 1,-1 0-1,1 0 0,-1 0 1,1 0-1,0 0 0,-1-1 1,1 1-1,0-1 0,-1 1 1,1-1-1,0 0 0,0 0 0,0 0 1,-1 0-1,1 0 0,0-1 1,0 1-1,1-1 0,-1 1 1,0-1-1,0 0 0,1 0 1,-1 1-1,1-1 0,0 0 1,-1 0-1,0-4 0,0-1-93,1 0 0,-1 0 0,2 0 0,-1-14 0,1 18 94,-1-26-518</inkml:trace>
</inkml:ink>
</file>

<file path=ppt/ink/ink4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11.691"/>
    </inkml:context>
    <inkml:brush xml:id="br0">
      <inkml:brushProperty name="width" value="0.05" units="cm"/>
      <inkml:brushProperty name="height" value="0.05" units="cm"/>
    </inkml:brush>
  </inkml:definitions>
  <inkml:trace contextRef="#ctx0" brushRef="#br0">445 84 19516,'5'9'1609,"-17"17"-1201,-8 11-176,-3 15 608,-2 6-248,-2 9-264,-1 2-152,5-1-136,5-4-56,4-17-152,5-4-112,3-15-344,0-7-264,-2-13-593,-3-7 1097,-4-4-224,-5-4-184</inkml:trace>
  <inkml:trace contextRef="#ctx0" brushRef="#br0" timeOffset="1">0 151 16764,'3'-6'206,"0"0"1,0 0-1,0 0 1,1 0-1,0 1 1,0-1-1,1 1 1,-1 0-1,1 0 1,8-6-1,-3 4 23,0 1 0,0 0-1,1 0 1,0 1 0,15-5 0,9 0 373,0 1 1,69-7-1,-70 12-440,0 1 0,0 2 0,1 1 0,-1 1 0,0 2 0,50 11 0,-78-13-162,-1 1 1,1 0-1,0 0 0,-1 0 0,0 1 1,1 0-1,-1 0 0,0 0 0,0 1 1,-1 0-1,7 6 0,-9-8 0,0 1-1,1 1 1,-1-1 0,-1 0-1,1 0 1,0 1 0,-1-1-1,0 0 1,0 1 0,0 0-1,0-1 1,0 1-1,-1 0 1,0-1 0,0 1-1,0 0 1,0-1 0,0 1-1,-2 5 1,-1 3 36,0-1 0,-1 0 0,0-1-1,-1 1 1,-1-1 0,1 0 0,-2 0 0,1 0 0,-1-1 0,-1 0-1,1-1 1,-12 11 0,-12 8 145,-2-2 0,-36 23 1,52-36-220,0 0 0,-2-2 0,1 0 0,-1-1-1,-1 0 1,1-2 0,-38 9 0,53-15 28,1 0-1,-1-1 0,1 1 0,-1-1 0,1 0 0,-1 0 0,1 0 0,-1 0 0,1 0 1,-1-1-1,1 0 0,0 0 0,-1 0 0,1 0 0,0 0 0,0-1 0,0 1 0,-1-1 1,2 0-1,-1 0 0,0 0 0,0 0 0,-3-5 0,-17-26-237</inkml:trace>
</inkml:ink>
</file>

<file path=ppt/ink/ink4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12.888"/>
    </inkml:context>
    <inkml:brush xml:id="br0">
      <inkml:brushProperty name="width" value="0.05" units="cm"/>
      <inkml:brushProperty name="height" value="0.05" units="cm"/>
    </inkml:brush>
  </inkml:definitions>
  <inkml:trace contextRef="#ctx0" brushRef="#br0">203 1 17276,'1'1'80,"0"0"-1,-1 0 1,1 0 0,-1 0 0,1 0 0,-1 0 0,1 1 0,-1-1 0,0 0 0,0 0 0,1 0 0,-1 1-1,0-1 1,0 0 0,0 0 0,0 0 0,0 1 0,-1-1 0,1 0 0,0 0 0,-1 2 0,0 0 58,-9 46 1052,-27 80 0,6-28-623,8-12-348,4 1 0,4 1 0,-7 170-1,22-261-274,-1 0-1,1 0 1,0 0-1,0 0 0,0 0 1,0 0-1,0 0 1,0 0-1,0 0 1,0 0-1,0 0 1,-1 0-1,1 0 0,0 0 1,0 0-1,0 0 1,0 0-1,0 0 1,0 0-1,0 0 1,0 0-1,-5-23-871,-4-35 566,2 3 165,-18-207-4892,25 260 5100,0 0 0,0 0 0,0 0 0,0 0 0,0 0 0,0 0 0,1 0 0,-1 0 0,1 0 0,-1 0 0,1 0 0,1-2 0,-2 3 83,1 1 0,0-1 0,0 1-1,0 0 1,-1-1 0,1 1 0,0 0 0,0 0 0,0-1-1,0 1 1,0 0 0,0 0 0,-1 0 0,1 0 0,0 0 0,0 0-1,0 0 1,0 0 0,0 1 0,0-1 0,0 0 0,-1 0-1,1 1 1,0-1 0,0 1 0,0-1 0,-1 0 0,2 2 0,23 8 333,1 0 0,0-2 0,0-1 0,1-1 0,-1-1 0,1-1 1,1-2-1,-1 0 0,49-5 0,-33-2-260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8.084"/>
    </inkml:context>
    <inkml:brush xml:id="br0">
      <inkml:brushProperty name="width" value="0.05" units="cm"/>
      <inkml:brushProperty name="height" value="0.05" units="cm"/>
    </inkml:brush>
  </inkml:definitions>
  <inkml:trace contextRef="#ctx0" brushRef="#br0">391 77 18692,'-3'-5'146,"1"0"-1,-1 0 1,-1 0 0,1 0 0,-1 1-1,0-1 1,0 1 0,0 0-1,0 0 1,-1 1 0,1-1-1,-1 1 1,0 0 0,0 0 0,0 1-1,-1-1 1,1 1 0,-1 1-1,1-1 1,-1 1 0,0-1 0,1 2-1,-1-1 1,0 1 0,0 0-1,1 0 1,-1 0 0,0 1 0,0 0-1,-5 1 1,-2 2-55,2 0 0,-1 1 0,0 1 0,1 0 1,0 0-1,0 1 0,1 0 0,-1 1 0,2 0 0,-1 1 0,-16 19 0,16-15-63,-1 0 0,2 1 0,0 0-1,1 1 1,0 0 0,1 0-1,0 1 1,-6 27 0,11-33-18,0-1 1,1 1 0,0 0-1,0 0 1,1 0-1,1 0 1,0 0 0,0-1-1,1 1 1,0 0-1,1-1 1,-1 1-1,2-1 1,0 0 0,8 16-1,-8-19-5,0-1-1,0 1 1,1 0-1,0-1 0,0 0 1,0 0-1,0-1 1,1 1-1,0-1 1,0-1-1,0 1 1,0-1-1,1 0 1,-1 0-1,1 0 1,0-1-1,-1 0 1,1-1-1,0 0 1,0 0-1,0 0 0,11-1 1,-9 0 12,0-1 1,0-1-1,0 1 0,0-2 0,0 1 1,0-1-1,-1 0 0,1-1 0,14-8 1,-19 9 6,1 0 0,-1 0 0,1 0 0,-1 0 0,0-1 0,-1 0 0,1 0 0,0 0 0,-1 0 0,0 0 0,0-1 0,0 0 0,-1 1 0,0-1 0,0 0 0,0 0 0,0 0 0,1-6 0,-3 10-12,0-1-1,0 1 0,1-1 0,-1 1 1,0-1-1,0 1 0,0-1 0,0 1 1,-1 0-1,1-1 0,0 1 0,-1-1 1,1 1-1,-1-1 0,1 1 0,-1 0 1,1-1-1,-1 1 0,0 0 0,0 0 1,0-1-1,0 1 0,0 0 0,0 0 1,0 0-1,0 0 0,0 0 0,-1 0 1,1 1-1,0-1 0,0 0 0,-1 1 0,1-1 1,-1 1-1,1-1 0,0 1 0,-1 0 1,1-1-1,-1 1 0,1 0 0,-1 0 1,1 0-1,-1 0 0,1 0 0,-3 1 1,-2-1 1,0 1 0,1 0 0,-1 0 0,1 1 0,-1-1 0,1 1 0,-1 0 1,1 1-1,0-1 0,-9 7 0,9-4-36,8-4-12,11-6-15,-1-4 1,-1-1 1,0 0-1,0 0 1,-1-1-1,15-20 1,-16 18-38,1 1 0,1 0 0,0 0-1,21-14 1,-33 25 74,1 0 0,0 1 0,0-1-1,0 1 1,0-1 0,0 1 0,0-1 0,0 1-1,0 0 1,0-1 0,0 1 0,0 0-1,0 0 1,0 0 0,0 0 0,1 0-1,-1 0 1,0 0 0,0 0 0,0 0-1,0 1 1,2 0 0,-2 0 0,1 0 0,-1 0 0,1 0 0,-1 0 1,0 0-1,0 1 0,0-1 0,1 0 0,-1 1 0,0-1 0,-1 1 0,3 3 0,1 6-15,0 0 0,-1 0 0,3 19-1,-3-14 1,1 3-183,2 1-1,11 28 0,-17-48 186,0 1 0,0-1-1,0 1 1,0-1 0,1 1 0,-1-1 0,0 0-1,0 1 1,0-1 0,1 1 0,-1-1-1,0 0 1,0 1 0,1-1 0,-1 1 0,0-1-1,1 0 1,-1 0 0,0 1 0,1-1-1,-1 0 1,1 0 0,-1 1 0,0-1 0,1 0-1,-1 0 1,1 0 0,-1 0 0,1 0-1,-1 1 1,1-1 0,-1 0 0,1 0-1,-1 0 1,1 0 0,-1-1 0,0 1 0,1 0-1,-1 0 1,1 0 0,-1 0 0,1 0-1,0-1 1,11-15-253,-2-10-74</inkml:trace>
</inkml:ink>
</file>

<file path=ppt/ink/ink4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13.398"/>
    </inkml:context>
    <inkml:brush xml:id="br0">
      <inkml:brushProperty name="width" value="0.05" units="cm"/>
      <inkml:brushProperty name="height" value="0.05" units="cm"/>
    </inkml:brush>
  </inkml:definitions>
  <inkml:trace contextRef="#ctx0" brushRef="#br0">39 0 13027,'-5'6'586,"0"1"0,1-1-1,0 1 1,0 0 0,1 0 0,0 1 0,0-1 0,-2 10 0,4-14-405,1-1-1,-1 1 1,1 0-1,0-1 1,0 1 0,0 0-1,0 0 1,0-1-1,1 1 1,-1 0 0,1-1-1,0 4 1,0-5-126,0 1 0,0-1 1,0 0-1,0 0 0,0 1 0,0-1 1,0 0-1,0 0 0,0 0 0,0 0 1,0 0-1,1-1 0,-1 1 0,0 0 1,1 0-1,-1-1 0,1 1 1,-1-1-1,0 0 0,1 1 0,-1-1 1,1 0-1,2 0 0,3 1-10,1-1 0,-1-1-1,1 0 1,0 0 0,-1 0 0,1-1-1,13-5 1,51-25 82,-51 22-77,2-1-3,27-12 55,-46 21-87,1 0 1,-1 1-1,1 0 0,-1 0 0,1 0 0,0 1 0,-1-1 0,9 2 0,-12-1-7,1 0 0,-1 1 0,1-1 0,-1 1 0,0-1 1,1 1-1,-1 0 0,0 0 0,0-1 0,0 1 0,0 0 0,0 0 0,1 0 0,-2 0 0,1 0 0,0 0 0,0 1 0,0-1 0,0 0 0,-1 0 0,1 1 0,-1-1 0,1 0 0,-1 1 0,1-1 1,-1 1-1,0-1 0,1 2 0,0 7 32,0-1 0,0 1 0,-2 12 0,1-4 34,0-13-52,1-1 0,-1 1-1,1 0 1,0 0 0,0-1-1,0 1 1,2 5 0,-2-9-15,0 1 0,0-1 0,0 0 0,0 1 0,0-1 0,0 0 0,1 0 1,-1 0-1,0 1 0,1-1 0,-1-1 0,0 1 0,1 0 0,-1 0 0,1 0 0,-1-1 1,1 1-1,0-1 0,-1 1 0,1-1 0,0 0 0,-1 0 0,4 1 0,3-2 12,0 1-1,0-1 0,-1 0 1,1-1-1,0 1 0,0-1 0,-1-1 1,0 0-1,12-5 0,65-43 110,-47 27-68,-25 16-46,-7 5-8,-1 0 1,1 0-1,0 0 0,0 1 1,0 0-1,10-3 1,-14 5-7,0 0 1,0 1-1,-1-1 0,1 0 1,0 1-1,0-1 1,0 0-1,0 1 0,0-1 1,0 1-1,0-1 1,-1 1-1,1 0 0,0-1 1,0 1-1,-1 0 1,1 0-1,-1-1 0,1 1 1,-1 0-1,1 0 1,-1 0-1,1 0 0,-1 0 1,1 0-1,-1 1 0,7 10 8,-4-9-3,0 0-1,1-1 0,-1 1 0,0-1 1,1 1-1,0-1 0,-1 0 0,1 0 0,0-1 1,0 1-1,0-1 0,0 0 0,8 2 0,2-2 16,0 0 0,27-2-1,-33-1-15,1 2 0,-1-1-1,1 1 1,-1 1 0,1 0 0,0 0-1,-1 0 1,0 1 0,1 0-1,7 4 1,-13-4-5,0 0 1,-1 0-1,1 0 0,-1 0 1,1 0-1,-1 1 0,0-1 0,0 1 1,0 0-1,0-1 0,-1 1 1,1 0-1,-1 0 0,0 0 0,1 0 1,-1 1-1,-1-1 0,1 0 1,0 0-1,-1 1 0,0-1 0,0 6 1,0 8-34,-1 1-1,0 0 1,-5 18 0,1-4-284,5-32 284,-1 0 0,1 0-1,0 0 1,0 0-1,0 0 1,-1 0-1,1 0 1,0 0 0,0 0-1,0 0 1,-1 0-1,1 0 1,0 0-1,0 0 1,0 0-1,-1 0 1,1 0 0,0 0-1,0 0 1,0 0-1,0 0 1,-1 0-1,1 0 1,0-1 0,0 1-1,0 0 1,0 0-1,-1 0 1,1 0-1,0 0 1,0 0 0,0-1-1,0 1 1,0 0-1,0 0 1,0 0-1,-1 0 1,1-1 0,0 1-1,0 0 1,0 0-1,0 0 1,0-1-1,-12-33-600,10 27 506,-7-24-386</inkml:trace>
</inkml:ink>
</file>

<file path=ppt/ink/ink4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13.821"/>
    </inkml:context>
    <inkml:brush xml:id="br0">
      <inkml:brushProperty name="width" value="0.05" units="cm"/>
      <inkml:brushProperty name="height" value="0.05" units="cm"/>
    </inkml:brush>
  </inkml:definitions>
  <inkml:trace contextRef="#ctx0" brushRef="#br0">16 0 17916,'-5'0'2008,"1"0"-1400,-2 2 1049,7 2-1521,4 4-584,2-7 424,0-1-240,0-7-176</inkml:trace>
</inkml:ink>
</file>

<file path=ppt/ink/ink4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34.058"/>
    </inkml:context>
    <inkml:brush xml:id="br0">
      <inkml:brushProperty name="width" value="0.05" units="cm"/>
      <inkml:brushProperty name="height" value="0.05" units="cm"/>
    </inkml:brush>
  </inkml:definitions>
  <inkml:trace contextRef="#ctx0" brushRef="#br0">126 56 14635,'8'-17'1317,"-6"14"-1136,0-1 1,0 1-1,-1-1 0,1 0 0,-1 1 0,0-1 0,0 0 0,0-5 0,-10 219 1028,-1-94-878,-50 216 0,60-331-322,-11 28 115,11-29-134,0 1 1,0-1 0,-1 0-1,1 0 1,0 1 0,0-1-1,-1 0 1,1 0 0,0 1-1,0-1 1,-1 0 0,1 0-1,0 0 1,0 0 0,-1 1-1,1-1 1,0 0 0,-1 0 0,1 0-1,0 0 1,-1 0 0,1 0-1,0 0 1,-1 0 0,1 0-1,0 0 1,-1 0 0,0 0-1,0-1-41,0 1 0,1-1-1,-1 0 1,0 0-1,0 1 1,0-1 0,0 0-1,1 0 1,-1 0-1,0 0 1,1 0 0,-1 0-1,0-1 1,-22-41-409,10 19 152</inkml:trace>
</inkml:ink>
</file>

<file path=ppt/ink/ink4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34.507"/>
    </inkml:context>
    <inkml:brush xml:id="br0">
      <inkml:brushProperty name="width" value="0.05" units="cm"/>
      <inkml:brushProperty name="height" value="0.05" units="cm"/>
    </inkml:brush>
  </inkml:definitions>
  <inkml:trace contextRef="#ctx0" brushRef="#br0">0 105 10578,'0'50'1128,"2"0"-1,2 0 0,2 0 1,3-1-1,18 63 0,-27-110-1087,1 0-1,-1 0 0,1 0 0,0-1 1,0 1-1,-1 0 0,1-1 0,0 1 1,1 0-1,-1-1 0,0 1 0,0-1 1,0 0-1,1 1 0,-1-1 0,1 0 1,-1 0-1,1 0 0,0 0 0,1 1 1,-1-2-2,0 0 1,-1 0 0,1 0 0,-1 0-1,1 0 1,0-1 0,-1 1 0,1-1-1,-1 1 1,1-1 0,-1 1-1,1-1 1,-1 0 0,1 0 0,-1 0-1,0 0 1,0 0 0,1 0-1,-1 0 1,0 0 0,0 0 0,0-1-1,1-1 1,83-100 1293,-24 28-895,95-92 0,-140 152-715,0 1 107,0-1-1,-1 0 0,15-22 1,-8-1-99</inkml:trace>
</inkml:ink>
</file>

<file path=ppt/ink/ink4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36.854"/>
    </inkml:context>
    <inkml:brush xml:id="br0">
      <inkml:brushProperty name="width" value="0.05" units="cm"/>
      <inkml:brushProperty name="height" value="0.05" units="cm"/>
    </inkml:brush>
  </inkml:definitions>
  <inkml:trace contextRef="#ctx0" brushRef="#br0">35 5 14435,'-6'-5'1424,"2"8"-887,-1 8-177,2 7 760,2 5-296,-3 9-312,3 5-136,-1 4-248,1 2-152,1-1-456,0-4-200,0-12 536,-3-6-144,-2-19-88</inkml:trace>
</inkml:ink>
</file>

<file path=ppt/ink/ink4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37.321"/>
    </inkml:context>
    <inkml:brush xml:id="br0">
      <inkml:brushProperty name="width" value="0.05" units="cm"/>
      <inkml:brushProperty name="height" value="0.05" units="cm"/>
    </inkml:brush>
  </inkml:definitions>
  <inkml:trace contextRef="#ctx0" brushRef="#br0">1 128 16203,'12'-13'334,"1"1"0,1 0-1,0 1 1,0 1 0,1 0-1,0 1 1,1 1 0,0 0 0,1 1-1,-1 1 1,1 0 0,0 1-1,1 1 1,19-2 0,-34 6-332,1-1 0,0 1 1,-1 0-1,1 0 1,0 0-1,0 1 1,-1 0-1,1-1 1,-1 1-1,1 0 1,-1 1-1,1-1 1,-1 0-1,1 1 1,-1 0-1,0 0 1,0 0-1,5 5 1,-6-5-4,-1 0 1,1 0 0,-1 0 0,0 0 0,1 1 0,-1-1 0,0 1 0,0-1 0,-1 1-1,1-1 1,-1 1 0,1-1 0,-1 1 0,0-1 0,0 1 0,0 0 0,0-1 0,0 1-1,0 0 1,-1-1 0,1 1 0,-1-1 0,0 1 0,0-1 0,0 1 0,-2 3 0,-2 4 9,0-1 0,-1 1 0,0-1 0,0 0 0,-1 0 0,0-1 0,-1 0 0,0 0 0,0-1 0,-16 11 1,24-18-13,0 0 1,0 0-1,-1 0 1,1 0 0,0 0-1,-1 1 1,1-1-1,0 0 1,0 0 0,-1 0-1,1 1 1,0-1-1,0 0 1,0 0 0,-1 0-1,1 1 1,0-1-1,0 0 1,0 0 0,0 1-1,-1-1 1,1 0-1,0 1 1,0-1 0,0 0-1,0 0 1,0 1-1,0-1 1,0 0 0,0 1-1,0-1 1,0 0-1,0 1 1,0-1 0,0 0-1,0 1 1,0-1 0,0 0-1,0 0 1,0 1-1,1-1 1,-1 0 0,0 1-1,0-1 1,0 0-1,0 0 1,1 1 0,-1-1-1,0 0 1,0 0-1,0 0 1,1 1 0,-1-1-1,0 0 1,1 0-1,-1 0 1,0 0 0,0 0-1,1 1 1,0-1-1,23 9-110,-16-6 81,1 1 17,0 0 1,-1 1-1,1 0 1,-1 1-1,0 0 1,-1 0-1,0 1 1,0 0-1,0 0 1,-1 0-1,0 1 1,0 0-1,-1 0 1,5 10 0,-6-10 14,0 0 1,-1 0 0,0 1 0,0-1 0,-1 1 0,0-1 0,-1 1 0,0 0 0,0 0-1,-1 0 1,0 0 0,0-1 0,-1 1 0,-1 0 0,-3 16 0,2-19 84,0 1 0,0-1 1,-1 0-1,0 0 0,0-1 1,0 1-1,-1-1 0,0 0 1,0 0-1,0 0 0,0-1 1,-1 0-1,0 0 0,0 0 1,0-1-1,-10 4 0,11-4-79,0-1-1,0 0 0,0 0 0,-1-1 1,1 1-1,0-1 0,-1-1 0,1 1 0,-1-1 1,1 0-1,-1 0 0,1 0 0,-1-1 1,1 0-1,-1 0 0,1 0 0,0-1 1,0 1-1,0-1 0,0-1 0,-7-3 0,10 5-55,1 0 0,0 0-1,0 0 1,-1 0-1,1 0 1,0 0-1,0 0 1,0 0-1,0-1 1,0 1-1,1 0 1,-1-1 0,0 1-1,0 0 1,1-1-1,-1 1 1,1-1-1,0 1 1,-1-1-1,1 1 1,0-1-1,0 0 1,0 1 0,0-1-1,0 1 1,0-1-1,0 1 1,1-1-1,0-2 1,14-16-456</inkml:trace>
</inkml:ink>
</file>

<file path=ppt/ink/ink4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37.753"/>
    </inkml:context>
    <inkml:brush xml:id="br0">
      <inkml:brushProperty name="width" value="0.05" units="cm"/>
      <inkml:brushProperty name="height" value="0.05" units="cm"/>
    </inkml:brush>
  </inkml:definitions>
  <inkml:trace contextRef="#ctx0" brushRef="#br0">108 3 15291,'0'0'34,"0"0"0,0 0 0,0 0 0,0 0 1,-1 0-1,1 0 0,0 0 0,0 1 0,0-1 0,0 0 0,0 0 0,0 0 0,0 0 0,0 0 0,0 0 0,0 0 0,-1 0 0,1 0 0,0 0 0,0 0 0,0 0 0,0 0 0,0 0 0,0 0 0,0 0 1,0 0-1,-1 0 0,1 0 0,0 0 0,0 0 0,0 0 0,0 0 0,0 0 0,0 0 0,0-1 0,0 1 0,0 0 0,0 0 0,-1 0 0,1 0 0,0 0 0,0 0 0,0 0 0,0 0 0,0 0 1,0 0-1,0 0 0,0-1 0,0 1 0,0 0 0,0 0 0,0 0 0,0 0 0,0 0 0,0 0 0,0 0 0,0 0 0,0 0 0,0-1 0,0 1 0,0 0 0,0 0 0,0 0 0,0 0 0,0 0 1,0 0-1,-17 1 1215,11 0-1034,0 0 0,0 0 0,0 1-1,-8 3 1,10-2-207,0 0-1,0 0 1,1 1-1,-1-1 1,1 1-1,0 0 1,0 0-1,0 0 1,1 1-1,-1-1 1,1 1-1,0-1 1,0 1-1,1 0 1,-1 0-1,1 0 1,0 0-1,1 0 1,-1 0-1,1 7 1,-1-6 19,1 1 0,0-1 0,1 1 0,0-1 0,0 1 0,0-1 0,0 1 0,1-1 0,0 0 0,1 0 0,-1 0 0,1 0 0,0 0 0,1 0 0,4 5 0,-8-10 2,0-1 0,1 1 0,-1-1 0,0 1 0,1-1 0,-1 1-1,1-1 1,-1 1 0,1-1 0,-1 0 0,1 1 0,-1-1 0,1 0 0,-1 1 0,1-1 0,0 0 0,-1 0 0,1 1 0,0-1 0,-1 0 0,1 0 0,-1 0 0,1 0 0,0 0 0,-1 0 0,1 0 0,0 0 0,-1 0 0,1 0 0,0 0 0,-1-1 0,1 1 0,-1 0 0,1 0 0,0-1-1,-1 1 1,1 0 0,-1-1 0,1 1 0,-1 0 0,1-1 0,-1 1 0,1-1 0,-1 1 0,0-1 0,1 1 0,-1-1 0,1 1 0,-1-1 0,0 1 0,0-1 0,1 0 0,-1 1 0,0-2 0,2-2 139,-1 1-1,1-1 1,-1-1 0,0 1 0,-1 0-1,2-8 1,-3 0 108,0 0 1,0-1-1,-1 1 1,-1 0-1,-6-17 1,7 22-435,-1 0 1,0 0 0,0 1-1,-1-1 1,1 1 0,-2 0-1,1 0 1,-1 0 0,1 0-1,-8-6 1,32 21-4527,27 3 2723,-12-7 724</inkml:trace>
</inkml:ink>
</file>

<file path=ppt/ink/ink4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38.221"/>
    </inkml:context>
    <inkml:brush xml:id="br0">
      <inkml:brushProperty name="width" value="0.05" units="cm"/>
      <inkml:brushProperty name="height" value="0.05" units="cm"/>
    </inkml:brush>
  </inkml:definitions>
  <inkml:trace contextRef="#ctx0" brushRef="#br0">155 24 15467,'0'-1'87,"1"1"-1,-1-1 0,0 0 0,0 1 1,0-1-1,1 0 0,-1 1 0,0-1 1,0 0-1,0 1 0,0-1 0,0 0 1,0 1-1,0-1 0,-1 0 0,1 1 1,0-1-1,0 1 0,0-1 1,-1 0-1,1 1 0,0-1 0,-1 1 1,1-1-1,0 0 0,-2 0 0,1 0 26,0 1-1,0-1 1,0 0-1,0 1 1,0-1-1,-1 1 0,1 0 1,0-1-1,0 1 1,-1 0-1,1 0 1,0 0-1,-2 0 1,-2 0 137,0 0 1,-1 1 0,1-1-1,0 1 1,0 1 0,-6 1 0,5 0-190,0 0-1,0 0 1,0 1 0,0 0 0,0 1 0,1-1 0,0 1 0,0 0 0,0 0 0,1 0 0,-7 9 0,9-10-64,-1 0 0,1 0 0,0 0-1,0 0 1,0 0 0,0 1 0,1-1-1,0 1 1,0-1 0,0 0-1,0 1 1,1 0 0,0-1 0,0 1-1,0-1 1,0 1 0,1 0 0,1 6-1,-2-10 11,1 1 0,-1-1 0,1 0 0,-1 1 0,1-1 0,0 0 0,-1 0 0,1 1 0,0-1 0,0 0 0,0 0 0,0 0 0,0 0-1,0 0 1,2 1 0,-3-2 14,1 1 0,0-1 0,-1 0 0,1 0 0,0 0 0,-1 0 0,1 0 0,0 0 0,-1 0 0,1 0 0,0 0 0,-1 0 0,1 0 0,0 0 0,-1 0 0,1 0 0,-1-1 0,1 1 0,0 0 0,-1 0 0,1-1 0,0 0-1,2-1 51,-1 0 0,0 0 0,0 0 0,0 0 0,-1 0 0,1-1 0,0 1 0,-1-1 0,1 1 0,-1-1 0,0 0 0,0 1 0,1-4 0,0-3 87,-1 0 0,0 0-1,0 0 1,-1-1 0,-1-16 0,0 22-157,1 1 1,-1-1-1,1 0 1,-1 1 0,0-1-1,0 0 1,-1 1-1,1-1 1,-1 1 0,0 0-1,0-1 1,0 1-1,0 0 1,0 0 0,-1 0-1,-4-4 1,7 7-45,0 0 1,-1-1 0,1 1-1,0 0 1,-1 0 0,1-1-1,0 1 1,-1 0-1,1 0 1,0-1 0,-1 1-1,1 0 1,0 0 0,-1 0-1,1 0 1,-1 0-1,1 0 1,0 0 0,-1 0-1,1 0 1,-1 0-1,1 0 1,0 0 0,-1 0-1,1 0 1,-1 0 0,1 0-1,0 0 1,-1 0-1,1 0 1,-1 1 0,1-1-1,0 0 1,-1 0-1,1 0 1,0 1 0,-1-1-1,1 0 1,0 1 0,0-1-1,-1 0 1,1 1-1,0-1 1,0 0 0,-1 1-1,1-1 1,0 0 0,0 1-1,0 0-36,-1 0 1,1 0-1,0-1 0,0 1 0,0 0 1,0-1-1,0 1 0,0 0 0,0 0 0,0-1 1,1 1-1,-1 0 0,0-1 0,0 1 1,1 0-1,-1 0 0,0-1 0,1 1 0,-1-1 1,0 1-1,1 0 0,-1-1 0,1 1 1,-1-1-1,1 1 0,0 0 0,9 3-712</inkml:trace>
</inkml:ink>
</file>

<file path=ppt/ink/ink4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38.654"/>
    </inkml:context>
    <inkml:brush xml:id="br0">
      <inkml:brushProperty name="width" value="0.05" units="cm"/>
      <inkml:brushProperty name="height" value="0.05" units="cm"/>
    </inkml:brush>
  </inkml:definitions>
  <inkml:trace contextRef="#ctx0" brushRef="#br0">1 71 14451,'15'-9'1692,"-12"6"-1239,1 1 0,-1 0 0,1 0 0,0 0 0,0 0 0,0 0 0,7-1 0,-10 3-408,1 0 0,-1 0 0,1 0 0,-1 0 0,1 1 1,-1-1-1,0 0 0,1 1 0,-1-1 0,0 1 0,1 0 0,-1-1 0,0 1 1,0 0-1,1 0 0,-1 0 0,0-1 0,0 1 0,0 0 0,0 1 0,0-1 0,-1 0 1,1 0-1,0 0 0,0 0 0,-1 1 0,1-1 0,0 2 0,8 18 24,-7-16-59,0-1 0,0 1 0,0-1 0,0 0 0,1 0 0,3 5 0,-5-8 6,1 1 0,-1-1 0,0 0 0,1 0 1,-1 0-1,1 0 0,-1-1 0,1 1 0,0 0 1,-1-1-1,1 1 0,0-1 0,-1 1 0,1-1 1,0 0-1,0 0 0,-1 0 0,1 0 0,0 0 1,0 0-1,3-1 0,18-5 186,0 0 0,0-2 0,0-1 0,-1-1 0,36-21 0,38-17 305,-95 48-503,0-1-1,-1 1 1,1-1-1,0 1 1,0 0-1,0-1 1,-1 1 0,1 0-1,0 0 1,0-1-1,0 1 1,0 0-1,-1 0 1,1 0 0,0 0-1,0 0 1,0 0-1,0 0 1,0 1-1,-1-1 1,1 0 0,0 0-1,0 1 1,0-1-1,-1 0 1,1 1-1,1 0 1,-1 1 1,0-1-1,-1 0 1,1 1 0,-1 0 0,0-1-1,1 1 1,-1-1 0,0 1 0,0-1-1,0 1 1,0 1 0,3 18 82,-2-20-80,-1 0 0,0-1 1,1 1-1,-1-1 0,1 1 0,-1 0 0,0-1 0,1 1 1,0-1-1,-1 1 0,1-1 0,-1 1 0,1-1 1,0 1-1,-1-1 0,1 0 0,0 1 0,-1-1 0,1 0 1,0 0-1,-1 0 0,1 1 0,0-1 0,0 0 1,1 0-1,6-1 51,0 0 0,1 0 0,-1 0 0,0-1 0,0-1 0,0 1 0,0-1 0,0-1 0,-1 1 0,13-9 0,-11 6-19,1 1 1,-1 0 0,1 1 0,0 0-1,0 1 1,17-4 0,-26 7-39,0 0-1,1 0 1,-1-1-1,0 1 1,0 1-1,1-1 1,-1 0 0,0 0-1,1 0 1,-1 1-1,0-1 1,0 0 0,1 1-1,-1-1 1,0 1-1,0 0 1,0-1-1,0 1 1,0 0 0,0 0-1,0 0 1,0 0-1,0 0 1,0 0-1,0 0 1,-1 0 0,1 0-1,0 0 1,-1 0-1,1 0 1,-1 0 0,1 1-1,-1-1 1,1 0-1,-1 0 1,0 1-1,0-1 1,0 0 0,0 2-1,1 8-35,-1 0 0,0-1 0,-1 1 0,-2 12-1,-1 8-1087,4-31 1098,0 1 1,0 0 0,0 0 0,0-1 0,0 1 0,0 0-1,0 0 1,1-1 0,-1 1 0,0 0 0,0 0-1,1-1 1,-1 1 0,0 0 0,1-1 0,-1 1-1,1 0 1,-1-1 0,1 1 0,-1-1 0,1 2 0,7-1-319</inkml:trace>
</inkml:ink>
</file>

<file path=ppt/ink/ink4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39.817"/>
    </inkml:context>
    <inkml:brush xml:id="br0">
      <inkml:brushProperty name="width" value="0.05" units="cm"/>
      <inkml:brushProperty name="height" value="0.05" units="cm"/>
    </inkml:brush>
  </inkml:definitions>
  <inkml:trace contextRef="#ctx0" brushRef="#br0">0 0 14827,'2'3'245,"0"0"0,0 0 0,0 0 0,-1 0 0,0 0 0,1 0 0,-1 0 0,0 1 0,-1-1 0,1 0 0,0 4 0,2 8 464,6 16 151,44 146 1493,-41-146-2394,0-1-1,2 0 1,28 43-1,-27-57-422,-10-18 709,-6-10 40,-3-7-356,-3-5 6</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8.525"/>
    </inkml:context>
    <inkml:brush xml:id="br0">
      <inkml:brushProperty name="width" value="0.05" units="cm"/>
      <inkml:brushProperty name="height" value="0.05" units="cm"/>
    </inkml:brush>
  </inkml:definitions>
  <inkml:trace contextRef="#ctx0" brushRef="#br0">0 1 18404,'3'50'1880,"-3"7"-1176,0 0-303,5-4 1087,7-1-720,10-10-480,-1-9-320,4-10-800,-4-7-248,-4-10-249,-6-3 113,-16-3 544,-10-8-304,-14-3-8</inkml:trace>
</inkml:ink>
</file>

<file path=ppt/ink/ink4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40.250"/>
    </inkml:context>
    <inkml:brush xml:id="br0">
      <inkml:brushProperty name="width" value="0.05" units="cm"/>
      <inkml:brushProperty name="height" value="0.05" units="cm"/>
    </inkml:brush>
  </inkml:definitions>
  <inkml:trace contextRef="#ctx0" brushRef="#br0">1 428 12603,'0'6'472,"1"1"0,0 0 1,0 0-1,1-1 1,0 1-1,0-1 0,6 12 1,-7-16-321,0 1-1,0-1 1,0 0 0,0 0-1,0 0 1,1 0 0,-1 0 0,1 0-1,0 0 1,0 0 0,-1-1 0,1 1-1,0-1 1,0 1 0,1-1-1,-1 0 1,0 0 0,0 0 0,1 0-1,-1 0 1,0 0 0,1-1 0,-1 1-1,3 0 1,-2-2-52,0 0 1,-1 1-1,1-1 1,-1 0-1,1 0 0,-1 0 1,0-1-1,1 1 0,-1 0 1,0-1-1,0 0 1,0 1-1,0-1 0,0 0 1,-1 0-1,1 0 1,0 0-1,1-3 0,3-5 197,0-1-1,8-17 1,4-17-106,-2-1 1,-3 0 0,-1-2 0,-2 1 0,-3-1 0,-1 0 0,-2-61 0,-1 95-221,4 20 6,11 32-8,-11-24 23,7 12-255,1 0 0,24 28 0,-33-46 100,0-1 0,1 0 0,0 0 0,0 0 0,1-1 0,0 0 0,0-1 0,0 0 0,1 0 0,16 7 0,10-2-298</inkml:trace>
</inkml:ink>
</file>

<file path=ppt/ink/ink4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41.211"/>
    </inkml:context>
    <inkml:brush xml:id="br0">
      <inkml:brushProperty name="width" value="0.05" units="cm"/>
      <inkml:brushProperty name="height" value="0.05" units="cm"/>
    </inkml:brush>
  </inkml:definitions>
  <inkml:trace contextRef="#ctx0" brushRef="#br0">140 14 13779,'0'0'69,"0"-1"0,0 1 1,0-1-1,0 1 0,0-1 0,0 1 1,0-1-1,0 1 0,0-1 0,0 1 1,0-1-1,-1 1 0,1-1 0,0 1 1,0-1-1,0 1 0,-1-1 0,1 1 1,0 0-1,-1-1 0,1 1 0,0-1 1,-1 1-1,1 0 0,-1-1 0,1 1 1,0 0-1,-1 0 0,1-1 0,-1 1 1,1 0-1,-1 0 0,0-1 0,-1 1 47,1 0 0,-1 0 0,0 1-1,0-1 1,1 0 0,-1 0 0,0 1 0,1-1-1,-1 1 1,-2 1 0,-2 1 142,0 0-1,0 1 1,0 0 0,-9 8 0,7-4-128,1 1 0,0 0 0,1 0 0,0 1 0,0 0 0,1 0 0,0 0 0,1 1 0,0 0 0,1-1-1,0 1 1,1 1 0,0-1 0,0 0 0,1 0 0,1 1 0,1 16 0,-1-25-129,0-1-1,1 1 0,-1-1 1,0 1-1,1-1 0,-1 0 1,1 1-1,0-1 0,0 0 1,0 1-1,0-1 1,0 0-1,1 0 0,-1 0 1,0 0-1,1 0 0,0 0 1,-1-1-1,1 1 1,0 0-1,0-1 0,0 1 1,0-1-1,0 0 0,0 0 1,0 0-1,1 0 0,-1 0 1,0 0-1,1 0 1,-1-1-1,1 1 0,-1-1 1,0 0-1,1 0 0,3 0 1,2-1-90,0 0 1,1 0-1,-1-1 0,0-1 1,-1 1-1,1-1 1,0 0-1,-1-1 1,14-8-1,11-12-198</inkml:trace>
</inkml:ink>
</file>

<file path=ppt/ink/ink4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41.769"/>
    </inkml:context>
    <inkml:brush xml:id="br0">
      <inkml:brushProperty name="width" value="0.05" units="cm"/>
      <inkml:brushProperty name="height" value="0.05" units="cm"/>
    </inkml:brush>
  </inkml:definitions>
  <inkml:trace contextRef="#ctx0" brushRef="#br0">1 8 15955,'8'89'3988,"3"-51"-3495,1-2 0,19 42 0,-31-78-479,0 0-1,0 1 1,0-1 0,0 0 0,0 0-1,0 0 1,0 0 0,0 0 0,0 1 0,0-1-1,0 0 1,0 0 0,0 0 0,0 0-1,0 0 1,0 1 0,1-1 0,-1 0-1,0 0 1,0 0 0,0 0 0,0 0-1,0 1 1,0-1 0,0 0 0,0 0 0,0 0-1,1 0 1,-1 0 0,0 0 0,0 0-1,0 0 1,0 0 0,0 1 0,1-1-1,-1 0 1,0 0 0,0 0 0,0 0-1,0 0 1,0 0 0,1 0 0,-1 0-1,0 0 1,0 0 0,0 0 0,0 0 0,0 0-1,1 0 1,-1 0 0,0 0 0,0 0-1,0-1 1,0 1 0,0 0 0,1 0-1,-1 0 1,0 0 0,0 0 0,0 0-1,0 0 1,4-15 468,-4-20 126,-3 13-376,-1 0 0,-1 0-1,-1 0 1,-16-37 0,18 53-237,3 8-9,7 11-14,0-6 11,0-1-1,0 1 0,0-1 1,1-1-1,0 1 0,0-1 0,14 7 1,-19-11 18,0 0 1,0 0-1,1 0 0,-1 0 1,0 0-1,1 0 0,-1-1 1,1 1-1,-1-1 1,1 0-1,-1 0 0,0 0 1,1 0-1,-1 0 0,1 0 1,-1-1-1,1 1 1,-1-1-1,0 0 0,1 0 1,-1 0-1,0 0 0,0 0 1,1 0-1,-1 0 1,0-1-1,0 1 0,0-1 1,-1 1-1,1-1 0,0 0 1,1-2-1,2-3 31,0-1 0,0 1 0,-1-1 0,0 0 0,-1 0 0,0 0-1,0-1 1,-1 1 0,0-1 0,2-15 0,-4 33-36,0 14-9,0-1 1,2 0 0,5 24-1,-7-40 9,1-1-1,1 0 1,-1 0-1,1-1 0,0 1 1,0 0-1,0 0 1,1-1-1,0 0 0,0 1 1,0-1-1,0 0 1,1 0-1,-1-1 1,1 1-1,0-1 0,0 1 1,0-1-1,7 3 1,-9-5-30,-1 0 0,1 0 1,-1-1-1,1 1 1,-1 0-1,1-1 1,-1 0-1,1 1 0,0-1 1,-1 0-1,1 0 1,-1 1-1,1-1 1,0-1-1,-1 1 1,1 0-1,0 0 0,-1-1 1,1 1-1,-1 0 1,1-1-1,-1 0 1,1 1-1,-1-1 0,1 0 1,-1 0-1,0 0 1,1 0-1,-1 0 1,0 0-1,0 0 0,0 0 1,0-1-1,0 1 1,0 0-1,0-1 1,0 1-1,1-3 1,0-1-74,0-1-1,0 0 1,0 0 0,-1-1 0,0 1 0,0 0 0,-1 0 0,0 0 0,0-8 0,-4-33-335</inkml:trace>
</inkml:ink>
</file>

<file path=ppt/ink/ink4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42.186"/>
    </inkml:context>
    <inkml:brush xml:id="br0">
      <inkml:brushProperty name="width" value="0.05" units="cm"/>
      <inkml:brushProperty name="height" value="0.05" units="cm"/>
    </inkml:brush>
  </inkml:definitions>
  <inkml:trace contextRef="#ctx0" brushRef="#br0">1 1 14019,'0'9'1240,"4"6"-864,3 5-160,2 3 288,2 2-431,1-1 95,2-1-16,1-8-200</inkml:trace>
</inkml:ink>
</file>

<file path=ppt/ink/ink4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42.601"/>
    </inkml:context>
    <inkml:brush xml:id="br0">
      <inkml:brushProperty name="width" value="0.05" units="cm"/>
      <inkml:brushProperty name="height" value="0.05" units="cm"/>
    </inkml:brush>
  </inkml:definitions>
  <inkml:trace contextRef="#ctx0" brushRef="#br0">142 0 13595,'0'2'162,"0"0"1,0 0-1,0 0 1,0 0-1,-1 0 0,1 0 1,-1-1-1,1 1 1,-1 0-1,0 0 0,0-1 1,0 1-1,1 0 1,-2-1-1,1 1 0,-2 2 1,-28 24 1245,10-8-63,13-12-997,-35 43 995,40-46-1274,-1 0 1,1 0 0,0 0 0,1 0-1,-1 1 1,1-1 0,0 1 0,-2 9-1,3-13-70,1-1 0,0 0 0,0 0 1,0 1-1,0-1 0,0 0 0,0 0 0,1 1 0,-1-1 0,0 0 0,0 0 0,1 0 0,-1 1 0,1-1 0,-1 0 0,1 0 1,0 0-1,-1 0 0,1 0 0,0 0 0,0 0 0,0 0 0,0 0 0,0-1 0,0 1 0,0 0 0,0-1 0,0 1 0,0 0 1,0-1-1,0 1 0,0-1 0,0 0 0,1 1 0,-1-1 0,0 0 0,3 1 0,5 0-20,1-1-1,0 1 1,0-2 0,10 0-1,3-1 11,-21 2 10,63 3 3,-60-2-2,0 0 0,0 0 0,0 0 0,0 1 0,0-1 0,0 1 0,0 1 0,-1-1 0,1 0 0,5 5 0,-9-6 8,0 0 1,0-1-1,0 1 0,0 0 1,0 0-1,0 0 0,0 0 0,0 0 1,0 0-1,-1 0 0,1 0 1,0 1-1,-1-1 0,1 0 0,-1 0 1,1 0-1,-1 1 0,0-1 1,1 0-1,-1 1 0,0-1 0,0 0 1,0 1-1,0-1 0,0 0 0,0 1 1,-1-1-1,1 0 0,0 1 1,-1-1-1,1 0 0,0 0 0,-1 1 1,0-1-1,1 0 0,-1 0 1,0 0-1,1 0 0,-1 0 0,0 0 1,0 0-1,0 0 0,0 0 0,0 0 1,-2 1-1,-2 2 87,0 0 0,-1-1 0,0 1 0,0-1 0,0 0 0,0 0 0,-9 2-1,-36 5 466,48-10-644,-1 1 0,1-1 0,0 0 0,0 0 0,-1 0 1,1-1-1,0 1 0,-1-1 0,1 0 0,0 0 0,0 0 0,0 0 1,-4-2-1,7 2 50,-1 1 11,1 0 0,-1 0-1,1-1 1,-1 1 0,1 0 0,0-1-1,-1 1 1,1 0 0,-1-1 0,1 1-1,0-1 1,0 1 0,-1-1 0,1 1-1,0-1 1,0 1 0,-1-1 0,1 1-1,0-1 1,0 1 0,0-1 0,0 1-1,0-1 1,0 0 0,1-4-391</inkml:trace>
</inkml:ink>
</file>

<file path=ppt/ink/ink4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43.054"/>
    </inkml:context>
    <inkml:brush xml:id="br0">
      <inkml:brushProperty name="width" value="0.05" units="cm"/>
      <inkml:brushProperty name="height" value="0.05" units="cm"/>
    </inkml:brush>
  </inkml:definitions>
  <inkml:trace contextRef="#ctx0" brushRef="#br0">116 218 15203,'0'7'2605,"1"15"-1683,1 0-1,1-1 1,1 1 0,8 25 0,35 81-311,-46-125-621,4 9-237,1 1 1,0-1-1,0 0 0,14 17 1,-20-29 199,-1 0 0,1 0 0,0 0 0,0 0 0,0-1 0,0 1 0,0 0 0,0 0 0,0 0 0,0 0 0,0 0 1,0 0-1,-1 0 0,1-1 0,0 1 0,0 0 0,0 0 0,0 0 0,0 0 0,0 0 0,0 0 0,0-1 0,0 1 0,0 0 1,0 0-1,0 0 0,0 0 0,0 0 0,0-1 0,0 1 0,1 0 0,-1 0 0,0 0 0,0 0 0,0 0 0,0 0 0,0 0 1,0-1-1,0 1 0,0 0 0,0 0 0,0 0 0,0 0 0,1 0 0,-1 0 0,0 0 0,0 0 0,0 0 0,0 0 0,0 0 1,0 0-1,1-1 0,-1 1 0,0 0 0,0 0 0,0 0 0,0 0 0,0 0 0,0 0 0,1 0 0,-1 0 0,0 0 0,0 0 1,0 1-1,0-1 0,0 0 0,1 0 0,-1 0 0,0 0 0,-1-6-280,0-1 0,-1 1-1,0 0 1,-4-11 0,3 11 140,-15-42-855</inkml:trace>
  <inkml:trace contextRef="#ctx0" brushRef="#br0" timeOffset="1">0 0 17604,'6'8'1424,"2"1"-1080,4 2-176,5 1 472,3 3-368,4 1-768,1-1 1256,4-4-800,3-4-24,2-3-64</inkml:trace>
</inkml:ink>
</file>

<file path=ppt/ink/ink4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43.450"/>
    </inkml:context>
    <inkml:brush xml:id="br0">
      <inkml:brushProperty name="width" value="0.05" units="cm"/>
      <inkml:brushProperty name="height" value="0.05" units="cm"/>
    </inkml:brush>
  </inkml:definitions>
  <inkml:trace contextRef="#ctx0" brushRef="#br0">97 1 14027,'1'0'77,"-1"0"0,0 1 0,0-1 0,1 0-1,-1 0 1,0 0 0,0 1 0,0-1 0,1 0 0,-1 0 0,0 1 0,0-1-1,0 0 1,0 1 0,0-1 0,0 0 0,1 1 0,-1-1 0,0 0 0,0 0-1,0 1 1,0-1 0,0 0 0,0 1 0,0-1 0,0 0 0,0 1 0,-1-1 0,1 0-1,0 1 1,0-1 0,0 0 0,0 1 0,0-1 0,0 0 0,-1 0 0,1 1-1,0-1 1,0 0 0,0 0 0,-1 1 0,1-1 0,0 0 0,0 0 0,-1 1-1,-16 14 1602,8-7-776,-2 5-305,-1 0 0,-8 15-1,16-22-548,0 0 0,0 1 0,1-1 0,0 1 0,1-1 0,0 1 0,-3 12 0,5-17-47,-1-1 1,1 1 0,0-1 0,1 1-1,-1-1 1,0 1 0,0-1 0,1 1-1,-1-1 1,1 1 0,-1-1 0,1 1-1,-1-1 1,1 0 0,0 1 0,0-1-1,0 0 1,0 0 0,0 1 0,0-1-1,0 0 1,0 0 0,0 0 0,0 0-1,1 0 1,-1-1 0,0 1 0,1 0-1,1 0 1,5 2-1,-1 0 0,1-1 0,0 0 0,10 1 0,-11-1 0,54 7 18,47 11 14,-92-16-29,0 0 1,0 2-1,-1 0 0,21 10 1,-34-15 2,-1 0-1,1 0 1,0 0 0,-1 0 0,1 0-1,0 0 1,-1 0 0,1 0 0,-1 0 0,0 1-1,1-1 1,-1 1 0,0-1 0,0 1-1,0-1 1,0 1 0,0 0 0,0 0 0,-1-1-1,1 1 1,-1 0 0,1 0 0,-1 0 0,1 3-1,-2-2 20,1-1 0,-1 1-1,0-1 1,0 1 0,0-1 0,-1 0-1,1 0 1,0 0 0,-1 1-1,0-1 1,1-1 0,-1 1-1,0 0 1,0 0 0,0-1 0,0 1-1,-3 1 1,-11 7 92,-1-1-1,1-1 1,-1-1-1,0 0 1,-1-1 0,0-1-1,0-1 1,0 0 0,-33 2-1,48-6-148,0 1 0,1-1 0,-1 0 0,0 0 0,0 0-1,0 0 1,0-1 0,0 1 0,0-1 0,0 0 0,0 1 0,1-1 0,-1-1 0,0 1-1,1 0 1,-1-1 0,-3-2 0,2-6-149</inkml:trace>
</inkml:ink>
</file>

<file path=ppt/ink/ink4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44.041"/>
    </inkml:context>
    <inkml:brush xml:id="br0">
      <inkml:brushProperty name="width" value="0.05" units="cm"/>
      <inkml:brushProperty name="height" value="0.05" units="cm"/>
    </inkml:brush>
  </inkml:definitions>
  <inkml:trace contextRef="#ctx0" brushRef="#br0">0 121 15195,'0'0'1633,"5"-3"-801,-2-1-264,14-5 816,1 2-120,7-3-271,2 1-201,5 1-280,-1 0-104,3 5-592,-2-3-512,0-2 600,-2-10-104,0-10-104</inkml:trace>
</inkml:ink>
</file>

<file path=ppt/ink/ink4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0:58.929"/>
    </inkml:context>
    <inkml:brush xml:id="br0">
      <inkml:brushProperty name="width" value="0.05" units="cm"/>
      <inkml:brushProperty name="height" value="0.05" units="cm"/>
    </inkml:brush>
  </inkml:definitions>
  <inkml:trace contextRef="#ctx0" brushRef="#br0">43 5 15339,'0'-4'1032,"-1"7"-887,-1 8-201,-10 1 2400,0 5-2040,4 1 40,1-12 88</inkml:trace>
</inkml:ink>
</file>

<file path=ppt/ink/ink4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0.235"/>
    </inkml:context>
    <inkml:brush xml:id="br0">
      <inkml:brushProperty name="width" value="0.05" units="cm"/>
      <inkml:brushProperty name="height" value="0.05" units="cm"/>
    </inkml:brush>
  </inkml:definitions>
  <inkml:trace contextRef="#ctx0" brushRef="#br0">249 15 14347,'13'-10'1748,"-7"5"1089,-8 14-1167,-2 3-1327,-2-1 0,1 1 0,-2-1 0,-7 10 0,-12 21-62,-87 192 234,83-162-420,-28 100 1,58-172-91,0 1 0,-1-1 0,1 1 0,0-1 0,0 1 0,-1-1 0,1 1 0,0-1 0,0 1 0,0-1 1,0 1-1,0-1 0,0 1 0,0-1 0,0 1 0,0 0 0,0-1 0,0 1 0,0-1 0,0 1 0,0-1 0,0 1 0,1-1 1,-1 1-1,0-1 0,0 1 0,1-1 0,-1 1 0,0-1 0,1 1 0,-1-1 0,0 0 0,1 1 0,-1-1 0,1 0 1,-1 1-1,1-1 0,-1 0 0,1 1 0,-1-1 0,1 0 0,-1 0 0,1 0 0,-1 1 0,1-1 0,-1 0 0,1 0 0,-1 0 1,1 0-1,0 0 0,4-1 55,0 1 1,0-1-1,0 0 1,9-4 0,-1 1 5,262-66-109,-271 69 30,0 1 0,-1-1 0,1 0 0,0-1-1,-1 1 1,1-1 0,0 1 0,-1-1 0,0 0 0,1 0-1,-1-1 1,0 1 0,0-1 0,0 1 0,-1-1 0,1 0 0,0 0-1,-1 0 1,0 0 0,3-7 0,9-17-243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8.949"/>
    </inkml:context>
    <inkml:brush xml:id="br0">
      <inkml:brushProperty name="width" value="0.05" units="cm"/>
      <inkml:brushProperty name="height" value="0.05" units="cm"/>
    </inkml:brush>
  </inkml:definitions>
  <inkml:trace contextRef="#ctx0" brushRef="#br0">15 143 15659,'-2'-6'273,"-1"1"0,1-1-1,0 0 1,1 0 0,-1 0-1,1 0 1,0 0-1,1 0 1,-1-7 0,2 11-163,-1 0 1,0-1-1,1 1 1,0-1-1,0 1 1,0 0-1,0 0 1,0 0-1,0-1 1,0 1 0,1 0-1,-1 0 1,1 0-1,-1 1 1,1-1-1,0 0 1,0 1-1,0-1 1,0 1-1,0-1 1,0 1-1,0 0 1,0 0-1,1 0 1,-1 0-1,3 0 1,8-3 21,0 1 0,0 1 0,0 0 0,0 0 0,0 1 0,1 1 0,-1 1 0,0-1 0,0 2 0,0 0 0,0 1 0,16 5 0,-12-3-132,0 1 0,-1 1 0,1 0 0,-2 1 0,1 1 0,-1 1 0,0 0 0,21 20 0,-27-21 62,0 0-1,-1 1 0,0 0 0,-1 1 1,0 0-1,-1 0 0,0 0 0,0 1 1,-2-1-1,1 1 0,2 13 0,-5-15 37,0 0 0,-1 0 0,0 0-1,0 0 1,-1 0 0,0 0-1,-1 0 1,0 0 0,-1-1-1,0 1 1,-1 0 0,1-1-1,-2 1 1,-6 13 0,2-10 38,0 1 1,0-1 0,-2-1-1,1 0 1,-2 0 0,-14 12-1,19-18-173,-1-1-1,1 0 0,-1 0 1,-1 0-1,1-1 0,0 0 1,-1-1-1,0 0 0,0 0 1,0 0-1,0-1 0,0 0 1,-10 0-1,16-2-13,0 0 0,0 1-1,0-2 1,0 1 0,0 0 0,0 0 0,0-1-1,0 1 1,0-1 0,0 1 0,0-1-1,0 0 1,0 0 0,0 0 0,1 0 0,-1 0-1,0 0 1,1 0 0,-1-1 0,1 1-1,-1-1 1,1 1 0,0-1 0,0 1-1,-2-4 1,1 1-15,0 0 0,1-1 0,0 1 0,-1-1 0,2 1 0,-1-1 0,0 1 0,1-1 0,0 1 0,1-9 0,4-30-555</inkml:trace>
  <inkml:trace contextRef="#ctx0" brushRef="#br0" timeOffset="1">617 1 16596,'0'7'1808,"6"9"-1040,0 5-336,3 10 1673,4 4-1169,-1 12-504,2 1-112,1 2-120,0-2-80,-1-7-160,0-3-136,-3-9-320,-1-7-160,-5-16-432,-5-5-57,-3-10 729,-9-8-256,-13-15-136</inkml:trace>
</inkml:ink>
</file>

<file path=ppt/ink/ink4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0.699"/>
    </inkml:context>
    <inkml:brush xml:id="br0">
      <inkml:brushProperty name="width" value="0.05" units="cm"/>
      <inkml:brushProperty name="height" value="0.05" units="cm"/>
    </inkml:brush>
  </inkml:definitions>
  <inkml:trace contextRef="#ctx0" brushRef="#br0">139 61 13547,'1'0'143,"0"-1"-1,0 0 1,-1 0 0,1 0-1,0 1 1,-1-1 0,1 0-1,0 0 1,-1 0 0,1 0-1,-1 0 1,0 0 0,1 0-1,-1-1 1,0 0 0,0 2-58,0-1 1,0 1 0,0-1 0,0 1-1,0-1 1,0 1 0,0-1 0,0 1-1,-1 0 1,1-1 0,0 1 0,0-1-1,-1 1 1,1 0 0,0-1 0,0 1-1,-1 0 1,1-1 0,0 1 0,-1 0-1,1-1 1,-1 1 0,1 0 0,-1-1-1,-1 1 29,1-1 0,-1 1-1,0 0 1,1-1 0,-1 1-1,0 0 1,1 0-1,-1 0 1,0 0 0,1 0-1,-1 0 1,0 1 0,1-1-1,-1 0 1,0 1-1,1 0 1,-1-1 0,-2 2-1,-4 4-9,0 0 0,0 0 0,0 1-1,1 0 1,0 0 0,0 1 0,1-1-1,0 2 1,0-1 0,1 1 0,-5 9-1,7-12-69,0 1 0,0-1-1,0 1 1,1 0 0,0 0-1,0 0 1,1 1-1,0-1 1,0 0 0,1 0-1,0 1 1,0-1-1,1 0 1,-1 1 0,5 12-1,-5-18-11,0-1 0,1 0-1,-1 0 1,1 1 0,-1-1-1,1 0 1,0 0 0,-1 0 0,1 0-1,0 0 1,0 0 0,0 0-1,0 0 1,0 0 0,0 0-1,0 0 1,0 0 0,0-1-1,0 1 1,0 0 0,1-1-1,-1 1 1,0-1 0,0 1-1,1-1 1,-1 0 0,0 0-1,1 1 1,-1-1 0,0 0 0,0 0-1,1 0 1,-1 0 0,0-1-1,1 1 1,-1 0 0,0-1-1,1 1 1,-1 0 0,0-1-1,0 1 1,1-1 0,-1 0-1,0 0 1,0 1 0,1-2-1,5-2 85,-2-1 0,1 1 0,-1-1 0,1 0 0,-1 0 0,-1-1 0,6-7 0,-4 3-42,0 0 0,-1 0 0,0 0 0,0-1 0,-1 0 0,-1 0-1,0 0 1,-1-1 0,0 1 0,0 0 0,-1-1 0,-1 1 0,0-1-1,0 0 1,-2 1 0,-3-20 0,4 29-171,1 0 0,-1 1 0,0-1 0,1 0-1,-1 1 1,0-1 0,0 1 0,0-1 0,-1 1 0,1-1 0,0 1 0,0 0 0,-3-2-1,4 3 53,0 0 0,0 0-1,-1 0 1,1 0 0,0-1-1,0 1 1,0 0-1,-1 0 1,1 0 0,0 0-1,0 0 1,-1 0-1,1 0 1,0 0 0,0 0-1,-1 0 1,1 0-1,0 0 1,0 0 0,-1 0-1,1 0 1,0 0-1,0 0 1,0 0 0,-1 0-1,1 1 1,0-1 0,0 0-1,0 0 1,-1 0-1,1 0 1,0 1 0,-3 13-1180,5-3 405</inkml:trace>
</inkml:ink>
</file>

<file path=ppt/ink/ink4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1.425"/>
    </inkml:context>
    <inkml:brush xml:id="br0">
      <inkml:brushProperty name="width" value="0.05" units="cm"/>
      <inkml:brushProperty name="height" value="0.05" units="cm"/>
    </inkml:brush>
  </inkml:definitions>
  <inkml:trace contextRef="#ctx0" brushRef="#br0">61 61 11186,'18'-21'2639,"-8"9"1454,-19 27-1847,-5 8-1941,1 0 0,1 1 0,1 1 0,2-1 0,-8 28 0,16-50-270,0 1 0,1 0 0,-1 0 0,1-1 1,-1 1-1,1 0 0,0 0 0,0 0 0,0 0 0,1-1 0,-1 1 0,0 0 0,1 0 1,0-1-1,0 1 0,0 0 0,1 2 0,-1-3-13,1-1-1,-1 0 1,0 0-1,1 0 1,-1 0-1,1 0 1,-1 0-1,1 0 1,-1 0-1,1-1 1,-1 1-1,1-1 1,0 1-1,-1-1 1,1 1-1,0-1 1,0 0 0,-1 0-1,1 0 1,0 0-1,0 0 1,-1 0-1,1-1 1,0 1-1,0 0 1,-1-1-1,1 1 1,2-2-1,8-3 24,0 1 0,-1-2 0,1 0-1,-1 0 1,0-1 0,-1 0 0,0-1-1,0-1 1,13-13 0,3-6 133,39-58-1,-70 95-162,1 1 1,0 0-1,0 0 0,1 0 1,0 1-1,1-1 1,0 1-1,0 0 0,1-1 1,1 1-1,1 13 0,-1-22-9,0 0 0,0 0 0,0 0 0,0 0 0,1 0 0,-1-1 0,1 1 0,-1 0 0,1 0 0,0-1 0,0 1 0,0 0 0,0-1 0,0 1 0,0-1 0,0 1 0,0-1 0,1 1 0,-1-1 0,1 0 0,-1 0 0,1 0 0,-1 0 0,1 0 0,-1 0 0,1 0 0,0 0 0,0-1 0,-1 1 0,1-1 0,0 1 0,0-1 0,0 0 0,0 1 0,0-1 0,3-1 0,0 1 20,0-1-1,0 0 0,-1 0 1,1-1-1,0 1 1,0-1-1,-1 0 0,1-1 1,-1 1-1,0-1 1,0 0-1,7-6 0,-2 1 118,-1-1 0,0 0 1,-1-1-1,0 0 0,-1 0 0,0-1 0,8-18 0,-11 23-88,0-1 0,-1 1 0,0-1 0,0 0 0,-1 1 1,0-1-1,0 0 0,-1 0 0,0 0 0,0 0 0,0 0 0,-1 0 0,0 0 0,-3-11 0,3 16-149,-1 0 0,1 0 0,0 0-1,-1 0 1,1 0 0,-1 0 0,0 0-1,-2-1 1,4 2 40,0 1 0,-1 0 0,1-1-1,0 1 1,0 0 0,-1-1 0,1 1 0,0 0 0,-1 0-1,1-1 1,0 1 0,-1 0 0,1 0 0,0 0 0,-1 0-1,1-1 1,-1 1 0,1 0 0,0 0 0,-1 0 0,1 0-1,0 0 1,-1 0 0,1 0 0,-1 0 0,1 0 0,0 0 0,-1 0-1,1 0 1,-1 0 0,1 1 0,0-1 0,-1 0 0,1 0-1,0 0 1,-1 1 0,1-1 0,0 0 0,-1 0 0,1 0-1,0 1 1,-1-1 0,1 0 0,0 1 0,0-1 0,0 0-1,-1 1 1,1-1 0,0 0 0,0 1 0,0-1 0,0 0 0,-1 1-1,1-1 1,0 1 0,0-1 0,1 9-588,3 0-192</inkml:trace>
</inkml:ink>
</file>

<file path=ppt/ink/ink4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2.701"/>
    </inkml:context>
    <inkml:brush xml:id="br0">
      <inkml:brushProperty name="width" value="0.05" units="cm"/>
      <inkml:brushProperty name="height" value="0.05" units="cm"/>
    </inkml:brush>
  </inkml:definitions>
  <inkml:trace contextRef="#ctx0" brushRef="#br0">98 28 15091,'1'-1'299,"0"-1"0,-1 1 0,1 0 0,-1-1 0,0 1 0,1 0 0,-1-1 0,0 1 0,0-1 0,0 1 0,0 0 0,0-1 0,0 1 0,0-1 0,0 1 0,-1-3 0,1 4-233,0 0-1,-1-1 1,1 1-1,0 0 1,0 0-1,0 0 1,0 0-1,-1 0 1,1 0-1,0 0 1,0-1-1,0 1 1,-1 0 0,1 0-1,0 0 1,0 0-1,-1 0 1,1 0-1,0 0 1,0 0-1,0 0 1,-1 0-1,1 0 1,0 0-1,0 0 1,-1 0 0,1 0-1,0 1 1,0-1-1,0 0 1,-1 0-1,1 0 1,0 0-1,-12 13 643,-1 3-540,1 2 0,2 0 0,-16 33 0,22-41-147,0 0 0,1 0 0,0 0 0,1 0-1,0 0 1,1 1 0,0-1 0,0 1 0,2 13-1,-1-22-13,0 0 0,1 0 0,-1 0 0,0 0 0,1 0 0,-1 0-1,1-1 1,0 1 0,-1 0 0,1 0 0,0-1 0,0 1-1,0-1 1,0 1 0,1-1 0,-1 1 0,3 1 0,-3-2 1,0 0 1,1 0-1,-1-1 1,1 1-1,-1-1 1,1 1 0,-1-1-1,1 0 1,-1 1-1,1-1 1,0 0-1,-1 0 1,1 0-1,-1 0 1,1 0 0,2-1-1,2-1 12,0 0 0,-1 0 1,1 0-1,-1-1 0,0 0 0,0 0 1,0 0-1,0-1 0,8-6 0,2-7 6,0 0 0,0-1 0,-2-1-1,0 0 1,-2 0 0,0-1 0,-1-1-1,9-24 1,-18 41-20,-2 4-4,-6 12-4,-7 18 2,10-21 1,0-1 0,0 1 1,1 0-1,1 1 0,-1-1 1,1 0-1,0 18 0,1-26 0,1-1-1,0 0 0,0 0 1,0 1-1,0-1 0,0 0 1,0 1-1,0-1 1,1 0-1,-1 1 0,0-1 1,0 0-1,0 1 0,0-1 1,0 0-1,0 0 0,0 1 1,1-1-1,-1 0 1,0 1-1,0-1 0,0 0 1,1 0-1,-1 0 0,0 1 1,0-1-1,1 0 0,-1 0 1,0 0-1,1 1 1,-1-1-1,0 0 0,1 0 1,12-3 9,12-14 15,37-38 52,17-15 4,-77 69-83,-1 1 1,0-1 0,0 0 0,0 0-1,1 0 1,-1 1 0,0-1 0,0 1 0,1-1-1,-1 1 1,1-1 0,1 1 0,-3 0-1,0 0 1,1 0 0,-1 0-1,0 0 1,1 0 0,-1 0 0,0 1-1,0-1 1,0 0 0,1 0 0,-1 0-1,0 0 1,0 1 0,0-1 0,1 0-1,-1 0 1,0 1 0,0-1-1,0 0 1,0 0 0,0 1 0,0-1-1,1 0 1,-1 0 0,0 1 0,0-1-1,0 0 1,0 1 0,0-1 0,0 0-1,0 0 1,0 1 0,0-1 0,0 0-1,-1 1 1,-10 37-91,7-28 84,-1 5-1,2-10 15,1 1-1,0-1 1,0 1-1,1 0 1,0 0-1,-1 8 1,2-14-5,0 0 1,1 1 0,-1-1 0,0 0 0,0 0-1,0 1 1,1-1 0,-1 0 0,0 0 0,0 0-1,1 0 1,-1 1 0,0-1 0,1 0 0,-1 0-1,0 0 1,0 0 0,1 0 0,-1 0 0,0 0-1,1 0 1,-1 0 0,0 0 0,1 0 0,-1 0-1,0 0 1,1 0 0,-1 0 0,0 0 0,0 0-1,1 0 1,-1 0 0,0 0 0,1 0 0,-1-1-1,0 1 1,0 0 0,1 0 0,-1 0 0,0-1-1,0 1 1,0 0 0,1 0 0,-1-1 0,0 1-1,15-10 32,-14 10-30,42-32 85,-22 15-59,0 2 0,30-17 0,-50 32-30,-1 0 0,0 0 0,0 0 0,1 0-1,-1 0 1,0 0 0,1 0 0,-1 0 0,0 0 0,1 0 0,-1 0 0,0 0 0,0 0-1,1 0 1,-1 0 0,0 0 0,1 0 0,-1 0 0,0 0 0,0 1 0,1-1 0,-1 0-1,0 0 1,0 0 0,1 0 0,-1 1 0,0-1 0,0 0 0,0 0 0,1 1 0,-1-1-1,0 0 1,0 0 0,0 1 0,0-1 0,1 0 0,-1 0 0,0 1 0,0-1-1,0 0 1,0 1 0,0-1 0,0 0 0,0 0 0,0 1 0,0-1 0,0 0 0,0 1-1,0-1 1,0 0 0,0 1 0,0-1 0,0 0 0,-1 0 0,1 1 0,0-1 0,0 1-1,-4 21-29,4-20 26,-4 24-63,3-17-488,-1 0 1,0 0-1,0 0 0,-6 15 1,4-32-505,3-3 339</inkml:trace>
</inkml:ink>
</file>

<file path=ppt/ink/ink4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4.039"/>
    </inkml:context>
    <inkml:brush xml:id="br0">
      <inkml:brushProperty name="width" value="0.05" units="cm"/>
      <inkml:brushProperty name="height" value="0.05" units="cm"/>
    </inkml:brush>
  </inkml:definitions>
  <inkml:trace contextRef="#ctx0" brushRef="#br0">61 101 13251,'-8'6'924,"2"0"-1,-1 0 1,1 0 0,-11 13 0,15-16-664,0-1 0,1 1 0,-1-1 0,1 1 1,-1 0-1,1 0 0,0 0 0,0 0 0,0 0 0,0 0 1,1 0-1,-1 0 0,1 0 0,0 0 0,0 0 0,0 1 1,1 2-1,-1-5-218,0 0-1,0-1 1,0 1 0,0 0 0,1-1 0,-1 1 0,0-1-1,1 1 1,-1 0 0,0-1 0,1 1 0,-1-1-1,1 1 1,-1-1 0,1 1 0,-1-1 0,1 0 0,-1 1-1,1-1 1,-1 0 0,1 1 0,-1-1 0,1 0-1,0 1 1,-1-1 0,2 0 0,19-2 498,19-17-158,-27 12-339,0-1 0,0 0 1,-1-1-1,0 0 0,-1-1 1,0-1-1,-1 0 0,0 0 0,-1-1 1,16-24-1,-24 35-42,0 0 1,-1-1-1,1 1 0,0-1 0,-1 0 1,1 1-1,0-1 0,-1 1 1,0-1-1,1 0 0,-1 1 0,0-1 1,0 0-1,0 0 0,0 1 1,0-1-1,-1 0 0,1 1 1,0-1-1,-1 0 0,1 1 0,-1-1 1,1 1-1,-1-1 0,0 1 1,0-1-1,0 1 0,0-1 0,0 1 1,0 0-1,-1-2 0,-1 2 0,1 0-1,0 0 1,0 0 0,-1 0-1,1 0 1,-1 1 0,1-1-1,-1 1 1,1-1-1,-1 1 1,1 0 0,-1 0-1,1 0 1,-1 0-1,1 1 1,-1-1 0,1 0-1,0 1 1,-1 0-1,1 0 1,-3 1 0,-5 3 2,0 0 0,0 1 0,0 0 0,1 0 1,0 1-1,0 1 0,0-1 0,-12 16 0,15-16 7,0 1-1,0-1 1,1 2-1,0-1 0,0 0 1,1 1-1,0 0 1,1 0-1,0 0 0,-4 17 1,7-24-7,-1 1-1,1 0 1,0-1 0,0 1 0,0 0-1,0 0 1,1-1 0,-1 1 0,1 0 0,-1-1-1,1 1 1,0-1 0,0 1 0,0-1 0,0 1-1,1-1 1,-1 0 0,1 1 0,-1-1 0,1 0-1,0 0 1,0 0 0,0 0 0,0-1 0,0 1-1,0 0 1,0-1 0,1 1 0,-1-1-1,1 0 1,-1 0 0,1 0 0,-1 0 0,1 0-1,-1-1 1,1 1 0,4-1 0,4 2 2,0-2-1,-1 1 1,1-1 0,0-1 0,0 0 0,-1-1-1,1 0 1,16-5 0,-11 1 6,0-1-1,0 0 1,-1-1-1,0-1 0,-1 0 1,0-1-1,0-1 1,-1 0-1,0-1 1,-1 0-1,0-1 1,-1 0-1,13-21 1,-43 107 10,18-69-20,0 0 0,0 0 0,1 0 1,-1 0-1,1 0 0,0 0 0,0 0 0,1 7 0,-1-10-1,0 0 1,0 0-1,1-1 0,-1 1 1,0 0-1,1 0 0,-1 0 1,1 0-1,-1-1 0,1 1 1,-1 0-1,1 0 0,-1-1 1,1 1-1,0-1 0,0 1 1,-1 0-1,1-1 0,0 1 1,0-1-1,0 0 0,-1 1 1,1-1-1,0 0 0,0 1 1,0-1-1,0 0 0,0 0 1,0 0-1,0 0 0,0 0 1,-1 0-1,1 0 0,0 0 1,0 0-1,0 0 0,0 0 1,0-1-1,0 1 0,0 0 1,0-1-1,0 1 0,16-8 2,0 1 0,-1-2 0,0 0 0,-1-1 0,1-1 0,23-22 0,-18 17-1,26-26-21,-58 55 5,1 0-1,0 1 1,1 1 0,-15 28 0,24-42 16,-1 1 3,0-1 1,0 1-1,0 0 0,1-1 0,-1 1 0,1 0 0,-1 0 1,1-1-1,0 1 0,-1 2 0,1-4-2,0 1 0,0-1 0,0 0 0,0 1 0,1-1-1,-1 0 1,0 1 0,0-1 0,0 0 0,0 1 0,0-1 0,1 0-1,-1 1 1,0-1 0,0 0 0,1 0 0,-1 1 0,0-1 0,0 0-1,1 0 1,-1 0 0,0 1 0,0-1 0,1 0 0,-1 0-1,0 0 1,1 0 0,-1 0 0,0 1 0,1-1 0,0 0 0,2 0 2,0-1 1,0 1-1,0 0 1,0-1 0,0 0-1,-1 0 1,1 0-1,0 0 1,0 0 0,3-3-1,46-24-63,57-43 1,-109 71 58,0 0-1,0 0 1,0 0 0,0 0 0,0-1-1,0 1 1,0 0 0,0 0 0,0 0-1,0 0 1,0 0 0,0 0 0,0 0-1,0 0 1,1 0 0,-1-1 0,0 1-1,0 0 1,0 0 0,0 0 0,0 0 0,0 0-1,0 0 1,0 0 0,1 0 0,-1 0-1,0 0 1,0 0 0,0 0 0,0 0-1,0 0 1,0 0 0,0 0 0,1 0-1,-1 0 1,0 0 0,0 0 0,0 0-1,0 0 1,0 0 0,0 0 0,0 0-1,1 0 1,-1 0 0,0 0 0,0 1 0,0-1-1,0 0 1,0 0 0,0 0 0,0 0-1,0 0 1,0 0 0,0 0 0,0 0-1,1 0 1,-1 0 0,0 1 0,0-1-1,-3 9 17,-7 12 24,-2 0-33,3-6-300,1 0-1,-10 26 1,17-42 123,-2-5-46</inkml:trace>
</inkml:ink>
</file>

<file path=ppt/ink/ink4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4.489"/>
    </inkml:context>
    <inkml:brush xml:id="br0">
      <inkml:brushProperty name="width" value="0.05" units="cm"/>
      <inkml:brushProperty name="height" value="0.05" units="cm"/>
    </inkml:brush>
  </inkml:definitions>
  <inkml:trace contextRef="#ctx0" brushRef="#br0">8 14 16964,'-8'6'1552,"10"-3"-888,4-3-208,3 0 784,2-1-351,3 1-297,-2 0-56,0 0-264,2 1-240,-2 1-744,0-2-120,2-6 648,0-2-200,-2-3-121</inkml:trace>
</inkml:ink>
</file>

<file path=ppt/ink/ink4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5.546"/>
    </inkml:context>
    <inkml:brush xml:id="br0">
      <inkml:brushProperty name="width" value="0.05" units="cm"/>
      <inkml:brushProperty name="height" value="0.05" units="cm"/>
    </inkml:brush>
  </inkml:definitions>
  <inkml:trace contextRef="#ctx0" brushRef="#br0">14 31 15851,'2'8'247,"0"0"0,0 1 0,0-1-1,-1 0 1,-1 0 0,1 1 0,-1-1-1,-1 0 1,-1 14 0,0 4 361,-5 71 667,0 135 1207,10-215-1951,-3-17-510,0 0 0,0 0 0,0 0 0,1 0 0,-1 0 0,0 0 0,0 0 0,0 0 0,1 0 0,-1 0 0,0 0 0,0 0 0,0 0 0,0 0 1,1 0-1,-1 0 0,0 0 0,0-1 0,0 1 0,0 0 0,0 0 0,1 0 0,-1 0 0,0 0 0,0 0 0,0-1 0,0 1 0,0 0 0,0 0 0,0 0 1,0 0-1,0-1 0,0 1 0,0 0 0,0 0 0,1 0 0,-1-1 0,0 1 0,0 0 0,0 0 0,9-33 801,4-33-300,29-120-125,-35 162-454,1 0-1,1 1 0,1 0 1,1 0-1,20-29 0,-29 48 31,1 1-1,0-1 1,0 1-1,0 0 1,0 0-1,1 0 1,-1 0-1,1 0 1,-1 1-1,1-1 1,5-1-1,-7 3 16,0 1 0,-1-1-1,1 1 1,0 0 0,0-1-1,0 1 1,0 0 0,-1 0 0,1 0-1,0 1 1,0-1 0,0 0-1,-1 1 1,1-1 0,0 1 0,0-1-1,-1 1 1,1 0 0,0 0-1,-1 0 1,1 0 0,-1 0 0,1 0-1,-1 0 1,0 0 0,1 1-1,-1-1 1,0 1 0,2 1 0,1 3-4,0 1 0,0-1 0,0 1 0,-1 0 0,0 0 0,0 0 0,0 0 0,-1 0 0,-1 1 0,1-1 0,-1 1 1,0-1-1,-1 1 0,0 0 0,0-1 0,-1 9 0,0-11 22,0 0 0,0-1-1,0 1 1,0-1 0,-1 1 0,1-1 0,-1 1 0,-1-1 0,1 0 0,0 0 0,-1 0-1,0 0 1,0-1 0,0 1 0,-1-1 0,1 1 0,-1-1 0,1 0 0,-1-1-1,0 1 1,0-1 0,-1 1 0,1-1 0,0 0 0,-1-1 0,-6 3 0,1-3 17,1 1 0,-1-1 0,0 0 0,0-1 1,0 0-1,1-1 0,-1 0 0,0 0 0,-10-4 0,14 4-72,1 0 0,0-1-1,-1 0 1,1-1 0,0 1-1,0-1 1,0 0 0,1 0-1,-1 0 1,1-1 0,-1 1-1,1-1 1,0 0 0,1-1-1,-1 1 1,1-1 0,-3-4-1,5 7-51,0-1-1,0 1 0,0 0 1,1 0-1,-1 0 0,1-1 1,-1 1-1,1 0 0,0-1 1,0 1-1,0 0 0,0-1 1,1 1-1,-1 0 0,1 0 1,-1-1-1,1 1 0,0 0 0,0 0 1,0 0-1,0 0 0,0 0 1,0 0-1,0 0 0,1 0 1,-1 0-1,1 0 0,0 1 1,2-3-1,3-2-162,0 0-1,1 0 1,0 1-1,0 0 1,16-6-1,14-4-740</inkml:trace>
</inkml:ink>
</file>

<file path=ppt/ink/ink4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6.006"/>
    </inkml:context>
    <inkml:brush xml:id="br0">
      <inkml:brushProperty name="width" value="0.05" units="cm"/>
      <inkml:brushProperty name="height" value="0.05" units="cm"/>
    </inkml:brush>
  </inkml:definitions>
  <inkml:trace contextRef="#ctx0" brushRef="#br0">89 1 17940,'-2'1'1554,"-10"17"-748,1 1 0,1 0 0,0 0 0,1 1 0,1 0 0,-8 34 0,13-41-817,0 0-1,1 0 0,0 0 0,1 0 1,1 0-1,0 0 0,1 0 1,1 0-1,-1 0 0,2 0 0,0 0 1,6 14-1,-1-16-1390,-1-15 544,4-21 41,-10 22 737,8-23-678</inkml:trace>
</inkml:ink>
</file>

<file path=ppt/ink/ink4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6.423"/>
    </inkml:context>
    <inkml:brush xml:id="br0">
      <inkml:brushProperty name="width" value="0.05" units="cm"/>
      <inkml:brushProperty name="height" value="0.05" units="cm"/>
    </inkml:brush>
  </inkml:definitions>
  <inkml:trace contextRef="#ctx0" brushRef="#br0">147 39 15627,'1'0'310,"29"-12"2073,-30 12-2304,1-1 0,0 1-1,-1 0 1,1 0-1,0-1 1,-1 1 0,1 0-1,0-1 1,-1 1 0,1-1-1,-1 1 1,1 0 0,0-1-1,-1 0 1,1 1-1,-1-1 1,0 1 0,1-1-1,-1 1 1,1-1 0,-1 0-1,0 1 1,0-1 0,1 0-1,-1 1 1,0-1-1,0 0 1,0 0 0,0 1-1,0-1 1,0 0 0,0 0-1,0 1 1,0-1 0,0-1-1,-1 1-23,1 1-1,-1-1 1,0 1-1,1-1 1,-1 1-1,0 0 1,0-1-1,1 1 1,-1 0-1,0-1 1,0 1-1,0 0 1,0 0-1,1 0 1,-1-1-1,0 1 1,0 0-1,0 0 1,0 0-1,1 1 1,-1-1-1,0 0 1,0 0-1,0 0 1,-1 1-1,-22 9 355,12-4-323,1 1-1,0 0 1,1 1-1,-1 0 1,1 1 0,1 0-1,0 1 1,-9 12 0,12-15-46,1 1 0,1-1 1,-1 2-1,1-1 0,1 0 1,-1 1-1,1-1 0,1 1 1,0 0-1,0 0 0,0 0 1,1 15-1,1-21-22,0 0 1,0 0-1,0 0 1,0-1 0,1 1-1,-1 0 1,1 0-1,0-1 1,0 1-1,0-1 1,0 1-1,0 0 1,1-1-1,-1 0 1,1 1-1,0-1 1,-1 0-1,1 0 1,0 0 0,0 0-1,0 0 1,1 0-1,-1-1 1,0 1-1,1-1 1,-1 0-1,1 1 1,-1-1-1,1 0 1,0 0-1,-1-1 1,1 1 0,0-1-1,0 1 1,-1-1-1,1 0 1,0 0-1,5 0 1,1-1 15,-1-1 1,1 0-1,-1 0 1,1-1-1,-1 0 1,0 0-1,0-1 1,-1 0-1,1 0 1,-1-1-1,1 0 0,9-9 1,-7 5 4,1-1 0,-1 0-1,-1-1 1,0 0 0,-1 0 0,15-26 0,-20 30-28,0 0-1,0 0 1,-1 0 0,0 0 0,0-1-1,-1 1 1,0-1 0,0 1 0,0-12 0,-1 17-11,-1 0 1,1 0 0,0 0 0,0 0 0,-1 0 0,1-1 0,-1 1 0,0 0 0,1 0-1,-1 0 1,0 0 0,0 1 0,-1-1 0,1 0 0,0 0 0,0 1 0,-1-1-1,1 1 1,-1-1 0,0 1 0,1-1 0,-1 1 0,0 0 0,0 0 0,0 0 0,0 0-1,0 0 1,0 0 0,0 1 0,0-1 0,0 1 0,0-1 0,0 1 0,0 0 0,0 0-1,0 0 1,-3 0 0,2 0-27,1 0-1,-1 1 1,0-1-1,0 1 1,1 0-1,-1 0 1,0 0-1,1 0 1,-6 3-1,7-4-48,1 1 0,-1 0-1,0-1 1,0 1 0,0-1 0,0 1-1,0 0 1,1 0 0,-1 0-1,0-1 1,1 1 0,-1 0 0,0 0-1,1 0 1,-1 0 0,1 0 0,0 0-1,-1 0 1,1 0 0,0 0 0,-1 0-1,1 0 1,0 0 0,0 0-1,0 0 1,0 1 0,0 0 0,0-1 15,1-1-1,-1 1 1,0-1 0,0 1 0,1 0 0,-1-1-1,0 1 1,1-1 0,-1 0 0,0 1 0,1-1-1,-1 1 1,1-1 0,-1 1 0,1-1 0,-1 0-1,1 1 1,-1-1 0,1 0 0,-1 0 0,1 1-1,-1-1 1,1 0 0,-1 0 0,2 0 0,18 1-502,-13-1 274,21-2-513</inkml:trace>
</inkml:ink>
</file>

<file path=ppt/ink/ink4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7.161"/>
    </inkml:context>
    <inkml:brush xml:id="br0">
      <inkml:brushProperty name="width" value="0.05" units="cm"/>
      <inkml:brushProperty name="height" value="0.05" units="cm"/>
    </inkml:brush>
  </inkml:definitions>
  <inkml:trace contextRef="#ctx0" brushRef="#br0">92 44 13867,'-3'0'2926,"2"0"-2640,-1 0 0,1 0 0,-1 0 0,1 0 0,0 0 0,-1 0 1,1 0-1,0 1 0,-1-1 0,1 1 0,0-1 0,-1 1 1,1-1-1,0 1 0,0 0 0,0-1 0,-2 2 0,-3 4-182,1-1 1,-1 1-1,1 0 0,0 1 0,0-1 0,1 1 0,0 0 0,0 1 0,0-1 0,1 0 0,0 1 0,1 0 0,0 0 1,0 0-1,1-1 0,-1 2 0,2-1 0,-1 0 0,1 0 0,2 12 0,-2-19-92,0 1 1,0 0-1,0 0 0,1 0 0,-1 0 0,1-1 1,-1 1-1,1 0 0,0-1 0,-1 1 1,1 0-1,0-1 0,0 1 0,0-1 0,0 1 1,1-1-1,-1 0 0,0 1 0,1-1 1,-1 0-1,1 0 0,-1 0 0,1 0 0,-1 0 1,1 0-1,0 0 0,-1-1 0,1 1 1,0-1-1,0 1 0,-1-1 0,1 1 0,0-1 1,0 0-1,0 0 0,0 0 0,-1 0 1,1 0-1,0-1 0,0 1 0,0-1 0,-1 1 1,4-2-1,4-1 28,1-1 1,-1 0-1,0-1 1,0 0 0,-1 0-1,14-12 1,-4 2 15,-1-1-1,-1 0 1,18-24 0,-25 29-59,-2 0 1,0 0-1,0-1 0,-1 0 0,0 0 1,-1 0-1,4-16 0,-5 15 6,-4 19 88,2 15-85,-1 6 3,-1 0-1,-1 0 0,-1 0 1,-2 0-1,-7 31 1,-1 4 7,3 2 21,-13 74 37,17-115 18,-2 0 1,0 0-1,-18 37 0,22-53-23,-1-1 1,1 0 0,-2 0-1,-8 9 1,12-13-24,0-1 0,0 0 0,-1 1-1,1-1 1,0 0 0,-1 0 0,1 0 0,-1 0 0,0 0 0,1 0 0,-1 0-1,0-1 1,1 1 0,-1-1 0,0 1 0,0-1 0,1 0 0,-1 1 0,0-1-1,0 0 1,0 0 0,0 0 0,1 0 0,-4-1 0,4 0-13,0 0 0,0 0 1,0 0-1,0 1 0,0-1 0,0 0 0,0-1 1,0 1-1,0 0 0,1 0 0,-1 0 1,1 0-1,-1-1 0,0 1 0,1 0 1,0 0-1,-1-1 0,1 1 0,0 0 1,0-1-1,0 1 0,0-2 0,0-38 56,0 31-97,2-20-347,1 0 0,1 1-1,13-46 1,-4 33-1291,2 1 0,1 0 1,38-64-1,-43 84 875</inkml:trace>
</inkml:ink>
</file>

<file path=ppt/ink/ink4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7.807"/>
    </inkml:context>
    <inkml:brush xml:id="br0">
      <inkml:brushProperty name="width" value="0.05" units="cm"/>
      <inkml:brushProperty name="height" value="0.05" units="cm"/>
    </inkml:brush>
  </inkml:definitions>
  <inkml:trace contextRef="#ctx0" brushRef="#br0">80 0 15491,'0'2'268,"0"-1"0,0 1 0,-1-1-1,1 1 1,0-1 0,-1 1 0,1-1-1,-1 1 1,1-1 0,-1 0 0,0 1-1,1-1 1,-1 0 0,-1 2 0,0 0 262,-9 18 100,1 1 1,0 0 0,2 0-1,0 1 1,2 0 0,0 1-1,2-1 1,-2 35-1,6-57-619,-1 0 0,1 0 0,0-1 0,0 1 0,0 0 0,0 0 0,0 0 0,1 0 0,-1 0 0,0-1 0,0 1 0,0 0 0,1 0 0,-1 0 0,0-1 0,1 1 0,-1 0 0,1-1 0,-1 1 0,1 0 0,-1-1 0,1 1 0,-1 0 0,1-1 0,0 1 0,1 0 0,-1-1 0,0 0 0,0 0 0,1 0 0,-1 0 0,0 0 0,0 0 0,0 0 0,1 0 0,-1-1 0,0 1 0,0 0 0,0-1 0,0 1 0,0-1 0,1 1 0,0-2 0,7-4 38,0 0-1,-1-1 1,9-9 0,-14 13-27,74-79 245,-16 13-144,-75 104-240,13-33 117,0 0 0,0 1 0,0-1 1,0 1-1,1-1 0,-1 1 0,1-1 0,-1 4 0,6 0 23,9-7-15,9-6-45,0-1 0,26-13 0,28-11-213,-76 32 246,-1-1 0,0 1 1,1 0-1,-1 0 0,0 0 0,1 0 1,-1 0-1,0 0 0,1-1 1,-1 1-1,0 0 0,1 0 1,-1 0-1,0 0 0,1 0 0,-1 0 1,0 0-1,1 0 0,-1 1 1,0-1-1,1 0 0,-1 0 1,0 0-1,1 0 0,-1 0 1,0 0-1,0 1 0,1-1 0,-1 0 1,0 0-1,0 1 0,1-1 1,-1 0-1,0 0 0,0 1 1,1-1-1,-1 0 0,0 0 0,0 1 1,0-1-1,-2 18-25,-18 25 126,17-39-83,-1 5-148,-12 21 615,13-23-1172,10-14-1573,2-2 1788,0-1-171</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9.376"/>
    </inkml:context>
    <inkml:brush xml:id="br0">
      <inkml:brushProperty name="width" value="0.05" units="cm"/>
      <inkml:brushProperty name="height" value="0.05" units="cm"/>
    </inkml:brush>
  </inkml:definitions>
  <inkml:trace contextRef="#ctx0" brushRef="#br0">8 179 15867,'-1'-3'150,"0"0"0,-1-1-1,1 1 1,0-1 0,1 1-1,-1-1 1,1 1-1,-1-1 1,1 1 0,0-1-1,0 0 1,1 1 0,-1-1-1,1 1 1,0-1-1,0 1 1,0-1 0,0 1-1,0 0 1,1-1-1,0 1 1,-1 0 0,1 0-1,1 0 1,-1 0 0,0 0-1,1 1 1,-1-1-1,1 1 1,3-3 0,5-3 182,0 0 0,0 1 0,1 0 0,0 1 0,0 0 0,1 1 0,-1 0 0,20-4 1,-10 4-181,0 1 1,0 2 0,1 0 0,27 1 0,-39 1-153,0 1 0,0 1 0,0-1 0,0 2-1,0 0 1,-1 0 0,11 5 0,-18-7 10,0 0-1,-1 1 1,1-1-1,-1 0 1,0 1-1,1-1 1,-1 1-1,0 0 1,0 0-1,0 0 1,0 0-1,0 0 1,-1 0-1,1 0 1,0 1-1,-1-1 1,0 1-1,0-1 1,1 1-1,-2-1 1,1 1-1,0 0 1,0-1-1,-1 1 1,0 0-1,1 0 1,-1-1-1,0 1 1,0 0-1,0 0 1,-1 0-1,0 4 1,-4 5 39,0-1 1,0 1-1,-1-1 1,-1 0-1,0 0 0,0-1 1,-1 0-1,-1-1 1,1 1-1,-1-1 1,-1-1-1,0 0 0,0 0 1,0-1-1,-23 11 1,32-17-89,0-1 0,-1 1-1,1 0 1,-1-1 0,1 0 0,-1 1 0,1-1 0,-1 0 0,1 0 0,-1 1 0,1-1 0,-1 0 0,1-1-1,-1 1 1,1 0 0,-1 0 0,1-1 0,-1 1 0,-2-2 0,3 1 18,0 0 0,0 0 0,-1 0 0,1 0 0,0-1 0,0 1 0,0 0 0,0-1 0,1 1 0,-1-1 0,0 1 0,1-1 0,-1 1 0,1-1 0,-1 0 0,1 1 0,0-1 0,-1 0 0,1-2 0,1-30-343</inkml:trace>
</inkml:ink>
</file>

<file path=ppt/ink/ink4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9.086"/>
    </inkml:context>
    <inkml:brush xml:id="br0">
      <inkml:brushProperty name="width" value="0.05" units="cm"/>
      <inkml:brushProperty name="height" value="0.05" units="cm"/>
    </inkml:brush>
  </inkml:definitions>
  <inkml:trace contextRef="#ctx0" brushRef="#br0">222 106 13787,'0'0'279,"0"0"0,-1 1 1,1-1-1,-1 1 0,1-1 0,0 0 1,-1 1-1,1-1 0,-1 0 0,1 1 1,-1-1-1,1 0 0,-1 0 0,1 1 1,-1-1-1,1 0 0,-1 0 0,1 0 1,-1 0-1,1 0 0,-1 0 0,0 0 1,1 0-1,-1 0 0,1 0 0,-1 0 1,1 0-1,-1 0 0,1 0 0,-1-1 1,1 1-1,-1 0 0,1 0 0,-1-1 1,1 1-1,-1-1 0,-6-8 2457,2-5-3283,4 13 535,-1-1 11,0 1 9,-53-7 79,49 8-89,5 0 1,-1-1-1,1 1 1,-1 0-1,1 0 1,0 0 0,-1 1-1,1-1 1,-1 0-1,1 0 1,0 1 0,-1-1-1,1 1 1,0-1-1,-1 1 1,-1 1 0,-2 1 20,-1 1 1,1 0 0,1 0 0,-1 0 0,1 0-1,-1 1 1,1 0 0,1 0 0,-1 0-1,1 0 1,-6 11 0,12-16 3,-1 1-1,1-1 1,0 0-1,-1 0 1,1 0-1,-1 0 1,6-1-1,16-4 63,0-2-1,0 0 1,-1-2-1,31-15 1,-52 23-74,1-1 1,-1 0 0,1 1-1,-1-1 1,0 0-1,0 0 1,0 0 0,0-1-1,2-2 1,-3 4-6,0 0 1,-1 0-1,1 0 1,-1 0-1,1 0 1,-1-1-1,1 1 1,-1 0-1,0 0 1,0 0-1,1-1 1,-1 1-1,0 0 1,0 0-1,0 0 1,0-1-1,0 1 1,-1 0-1,1 0 1,0 0-1,0-1 1,-1 1-1,0-2 1,-1 0 1,0-1 1,0 1-1,0-1 0,-1 1 0,1 0 1,-6-6-1,6 8-9,0 0 0,1 0 0,-1 0 0,0 1 0,1-1 0,-1 0 0,0 1 0,0-1 0,0 1 0,0-1 0,0 1 0,0 0 0,1 0 0,-1 0 0,0 0 0,0 0 0,-4 1 0,-4 2 2,-1 0-1,1 1 1,0 0-1,0 0 1,1 1 0,-1 0-1,1 1 1,0 0 0,0 1-1,1 0 1,0 0 0,0 1-1,1 0 1,0 0-1,0 0 1,0 1 0,2 0-1,-1 1 1,1-1 0,0 1-1,1 0 1,0 0 0,1 0-1,-4 18 1,7-23-4,-1 0 0,1-1 0,1 1 0,-1-1 1,0 1-1,1-1 0,0 1 0,0-1 0,1 1 0,-1-1 0,1 0 1,0 0-1,0 0 0,0 0 0,1 0 0,4 5 0,-5-6 1,0-1-1,0 0 0,0 0 1,0 0-1,1 0 0,-1 0 0,1-1 1,0 1-1,-1-1 0,1 0 1,0 0-1,0 0 0,0 0 1,0 0-1,0 0 0,0-1 0,0 0 1,0 1-1,0-1 0,0 0 1,0 0-1,0-1 0,0 1 1,0-1-1,4-1 0,12-6 1,0 0 0,-1-2 0,0 0 0,-1-2 0,27-21 0,-27 20 6,12-9 10,62-44 10,-91 66-25,0 0 0,1-1 0,-1 1 0,0 0 0,0 0 0,0 0 0,1-1 0,-1 1 0,0 0 0,0 0 0,0 0 0,1 0 0,-1-1 0,0 1 1,0 0-1,1 0 0,-1 0 0,0 0 0,0 0 0,1 0 0,-1 0 0,0 0 0,0 0 0,1 0 0,-1 0 0,0 0 0,1 0 0,-1 0 1,0 0-1,0 0 0,1 0 0,-1 0 0,0 0 0,0 0 0,1 0 0,-1 1 0,0-1 0,0 0 0,0 0 0,1 0 0,-1 0 0,0 0 0,0 1 1,0-1-1,1 0 0,-1 0 0,0 1 0,0-1 0,0 0 0,0 0 0,0 0 0,1 1 0,-1-1 0,0 0 0,0 1 0,0-1 0,0 0 0,0 0 1,0 1-1,0-1 0,0 0 0,0 0 0,0 1 0,0-1 0,-5 26-26,3-13 12,2-13 14,0 1 1,0-1-1,0 1 0,0-1 1,0 1-1,0-1 1,0 1-1,0-1 0,1 1 1,-1-1-1,0 1 1,0-1-1,0 1 0,1-1 1,-1 0-1,0 1 1,1-1-1,-1 1 0,0-1 1,1 0-1,-1 1 1,0-1-1,1 0 0,-1 0 1,1 1-1,-1-1 0,1 0 1,0 1-1,18-1-19,23-11-84,-38 10 76,50-18-247,41-13-330,-78 31 431,-17 1 174,1 0 0,-1 0 0,0 1 0,1-1 0,-1 0 0,0 0 0,1 0 0,-1 1 0,0-1 0,0 0 0,1 1-1,-1-1 1,0 0 0,0 0 0,1 1 0,-1-1 0,0 1 0,0-1 0,0 0 0,0 1 0,1-1 0,-1 0 0,0 1 0,0 2 6,0 0 0,0 0 1,-1 0-1,1 0 1,-1 0-1,0-1 0,-1 6 1,-2 7-225,4-15 172,0 0 1,0 1-1,0-1 1,0 0-1,1 1 1,-1-1 0,0 0-1,0 1 1,1-1-1,-1 0 1,0 0-1,0 1 1,1-1-1,-1 0 1,0 0 0,0 1-1,1-1 1,-1 0-1,0 0 1,1 0-1,-1 0 1,1 1 0,-1-1-1,0 0 1,1 0-1,-1 0 1,0 0-1,1 0 1,-1 0 0,0 0-1,1 0 1,-1 0-1,1 0 1,-1 0-1,0 0 1,1 0-1,-1-1 1,0 1 0,1 0-1,-1 0 1,0 0-1,1 0 1,-1-1-1,18-4 129,29-18-627,-17 6 12</inkml:trace>
</inkml:ink>
</file>

<file path=ppt/ink/ink4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09.520"/>
    </inkml:context>
    <inkml:brush xml:id="br0">
      <inkml:brushProperty name="width" value="0.05" units="cm"/>
      <inkml:brushProperty name="height" value="0.05" units="cm"/>
    </inkml:brush>
  </inkml:definitions>
  <inkml:trace contextRef="#ctx0" brushRef="#br0">209 16 16283,'0'0'84,"0"-1"-1,0 1 1,0-1-1,0 0 0,0 1 1,0-1-1,0 1 0,0-1 1,0 0-1,0 1 1,0-1-1,0 1 0,0-1 1,0 1-1,-1-1 0,1 0 1,0 1-1,0-1 0,-1 1 1,1-1-1,0 1 1,-1-1-1,1 1 0,-1-1 1,1 1-1,-1 0 0,1-1 1,-1 0-1,0 1 10,0 0 0,0 1-1,0-1 1,0 0 0,0 1-1,1-1 1,-1 0 0,0 1-1,0-1 1,1 1 0,-1-1 0,0 1-1,1-1 1,-1 1 0,0 0-1,0 1 1,-24 32 1660,14-11-1275,1 1 1,1 1-1,2-1 0,-7 30 0,11-35-649,0 1 0,1 22 0,2-29-823,1 1 1,0-1-1,5 24 1,-9-49-315,-1 1 0,0 0 0,-10-18 0,-22-31 1861,21 38 1361,-17-36 0,31 57-1855,1 0 1,0 1 0,-1-1-1,1 1 1,-1-1 0,1 0-1,0 1 1,0-1 0,0 1-1,-1-1 1,1 0 0,0 0-1,0 1 1,0-1 0,0 0-1,0 1 1,0-1-1,0 0 1,0 1 0,0-1-1,0 0 1,1 1 0,-1-1-1,0 0 1,0 1 0,1-1-1,-1 0 1,0 1 0,1-1-1,-1 1 1,0-1 0,1 1-1,-1-1 1,1 1 0,-1-1-1,1 1 1,0-1-1,-1 1 1,1 0 0,-1-1-1,1 1 1,0 0 0,-1-1-1,1 1 1,-1 0 0,1 0-1,0 0 1,0-1 0,-1 1-1,1 0 1,0 0 0,-1 0-1,1 0 1,0 0 0,-1 1-1,2-1 1,8 0 15,-1 1 0,1 1 0,13 3 1,-9-2-140,79 13-39,-38-8-29</inkml:trace>
</inkml:ink>
</file>

<file path=ppt/ink/ink4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0.608"/>
    </inkml:context>
    <inkml:brush xml:id="br0">
      <inkml:brushProperty name="width" value="0.05" units="cm"/>
      <inkml:brushProperty name="height" value="0.05" units="cm"/>
    </inkml:brush>
  </inkml:definitions>
  <inkml:trace contextRef="#ctx0" brushRef="#br0">1705 96 12155,'17'-17'1728,"-1"0"1,19-29-1,-23 30 45,-87 101-142,-216 256-1604,-44 17-188,199-217 34,-22 21 6,-177 195-154,174-176 341,-95 114 84,253-291-149,1-1-8,-1 0 0,1 0 0,0 0 0,-1-1 0,0 1 0,1-1-1,-1 0 1,-4 3 0,6-5-1,1 0 1,0 0-1,0 0 0,0 1 0,0-1 0,-1 0 1,1 0-1,0 0 0,0 0 0,0 0 0,-1 0 0,1 0 1,0 0-1,0 0 0,0 0 0,-1 0 0,1 0 0,0 0 1,0 0-1,0-1 0,-1 1 0,1 0 0,0 0 0,0 0 1,0 0-1,0 0 0,-1 0 0,1 0 0,0-1 0,0 1 1,0 0-1,0 0 0,0 0 0,-1 0 0,1 0 0,0-1 1,0 1-1,0 0 0,0 0 0,0 0 0,0-1 0,0 1 1,0 0-1,0 0 0,0 0 0,0-1 0,0 1 0,0 0 1,0-14-288,0 14 293,16-77-347,-1 26 118</inkml:trace>
</inkml:ink>
</file>

<file path=ppt/ink/ink4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1.078"/>
    </inkml:context>
    <inkml:brush xml:id="br0">
      <inkml:brushProperty name="width" value="0.05" units="cm"/>
      <inkml:brushProperty name="height" value="0.05" units="cm"/>
    </inkml:brush>
  </inkml:definitions>
  <inkml:trace contextRef="#ctx0" brushRef="#br0">60 221 17260,'-3'1'424,"-29"6"1276,30-7-1605,1 1 1,-1-1-1,1 1 0,-1-1 0,1 1 0,0 0 0,-1 0 0,1-1 0,0 1 1,0 0-1,-1 0 0,1 0 0,0 0 0,0 1 0,0-1 0,0 0 0,-1 2 1,2-3-64,0 1 0,0-1 1,0 1-1,0-1 1,0 0-1,0 1 1,0-1-1,0 0 1,0 1-1,0-1 1,0 0-1,0 1 1,0-1-1,0 0 1,0 1-1,0-1 1,0 0-1,1 1 1,-1-1-1,0 0 1,0 0-1,0 1 1,1-1-1,-1 0 0,0 1 1,0-1-1,1 0 1,-1 0-1,0 0 1,0 1-1,1-1 1,-1 0-1,0 0 1,1 0-1,-1 0 1,0 1-1,1-1 1,-1 0-1,17 3 445,-16-3-413,22 2 200,-1-1 1,1-2 0,-1 0 0,0-1 0,38-9 0,106-37 231,-103 27-315,64-31-1,-104 41-145,0-2 0,0 0 0,-1-2 0,-1 0 0,33-30 0,-42 32-10,-11 12-9,-2 2-1,-15 23-2,-1 13-405,1 1-1,2 0 0,2 1 0,-10 53 0,17-58 53</inkml:trace>
</inkml:ink>
</file>

<file path=ppt/ink/ink4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2.489"/>
    </inkml:context>
    <inkml:brush xml:id="br0">
      <inkml:brushProperty name="width" value="0.05" units="cm"/>
      <inkml:brushProperty name="height" value="0.05" units="cm"/>
    </inkml:brush>
  </inkml:definitions>
  <inkml:trace contextRef="#ctx0" brushRef="#br0">81 1 14435,'1'7'367,"-1"1"-1,1-1 1,-1 1 0,0-1-1,-1 1 1,-2 13 0,-16 47 807,6-24-651,11-37-483,-11 43 405,2 0 0,-9 101 0,20-146-420,0-1 1,0 0-1,0 0 1,1 1-1,-1-1 1,1 0-1,0 0 1,0 0-1,1 0 1,-1 0 0,1 0-1,0 0 1,0 0-1,3 4 1,-4-7-14,1 1 0,0-1 0,-1 0 0,1 0 0,0 0 0,0 0 1,0 0-1,0 0 0,0 0 0,0 0 0,0-1 0,0 1 0,0-1 1,1 0-1,-1 1 0,0-1 0,0 0 0,0 0 0,0-1 0,1 1 0,-1 0 1,0-1-1,0 1 0,0-1 0,0 0 0,0 1 0,0-1 0,3-2 0,10-5 42,-1 0 0,0 0 0,0-1-1,-1-1 1,22-21 0,56-66 316,-82 86-308,40-49 316,-49 60-369,0 0 1,0-1-1,0 1 0,0-1 1,1 1-1,-1 0 1,0-1-1,0 1 0,1 0 1,-1-1-1,0 1 1,0 0-1,1 0 1,-1-1-1,0 1 0,1 0 1,-1 0-1,0-1 1,1 1-1,-1 0 0,0 0 1,1 0-1,-1 0 1,1-1-1,-1 1 0,0 0 1,1 0-1,-1 0 1,1 0-1,-1 0 1,1 0-1,-1 0 0,0 0 1,1 0-1,0 1 1,0 0 7,-1 0 0,1-1 0,-1 2 0,1-1 0,-1 0 0,1 0 0,-1 0 0,1 0 0,-1 0 0,0 0 0,0 0 0,1 3 0,1 51 212,-2-40-167,0-11-56,0 25 32,2 0 1,1-1-1,1 1 0,12 42 0,-16-71-40,0 1 0,0 0 0,0 0 0,1 0 0,-1 0-1,1-1 1,-1 1 0,0 0 0,1 0 0,-1-1 0,1 1 0,-1 0 0,1-1 0,0 1 0,-1-1 0,1 1-1,0 0 1,-1-1 0,1 0 0,0 1 0,0-1 0,-1 1 0,1-1 0,0 0 0,0 1 0,1-1 0,0 0-29,-1 0 0,1 0-1,-1-1 1,0 1 0,1 0 0,-1-1 0,1 1 0,-1-1 0,1 0 0,-1 1 0,0-1 0,1 0 0,-1 0 0,1-1 0,2-1-170,-1 0 0,0 0 1,1 0-1,-1 0 0,-1-1 1,1 0-1,0 0 1,-1 1-1,4-8 0,-5 3-367,6-14-1335,-7 21 1796,1 0-1,-1 0 0,0 0 1,1 1-1,-1-1 0,0 0 1,1 0-1,-1 1 0,1-1 0,-1 0 1,1 0-1,0 1 0,-1-1 1,1 1-1,0-1 0,-1 1 0,1-1 1,0 1-1,0-1 0,4 1-564</inkml:trace>
</inkml:ink>
</file>

<file path=ppt/ink/ink4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3.035"/>
    </inkml:context>
    <inkml:brush xml:id="br0">
      <inkml:brushProperty name="width" value="0.05" units="cm"/>
      <inkml:brushProperty name="height" value="0.05" units="cm"/>
    </inkml:brush>
  </inkml:definitions>
  <inkml:trace contextRef="#ctx0" brushRef="#br0">62 40 13275,'3'-32'2662,"-5"25"-992,-6 22 83,-5 30-962,2-1 0,1 1 1,-5 80-1,12-90-725,1 1-1,4 56 1,-1-92-78,-1 0 0,0 0 0,0 0-1,0 0 1,0 0 0,0 0 0,0 0-1,0 0 1,0 0 0,0 0 0,1-1-1,-1 1 1,0 0 0,0 0 0,0 0 0,0 1-1,0-1 1,0 0 0,0 0 0,0 0-1,0 0 1,1 0 0,-1 0 0,0 0-1,0 0 1,0 0 0,0 0 0,0 0 0,0 0-1,0 0 1,0 0 0,0 0 0,0 0-1,0 0 1,1 0 0,-1 1 0,0-1 0,0 0-1,0 0 1,0 0 0,0 0 0,0 0-1,0 0 1,0 0 0,0 1 0,3-13-438,6-161-1851,-4 111 1736</inkml:trace>
</inkml:ink>
</file>

<file path=ppt/ink/ink4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3.476"/>
    </inkml:context>
    <inkml:brush xml:id="br0">
      <inkml:brushProperty name="width" value="0.05" units="cm"/>
      <inkml:brushProperty name="height" value="0.05" units="cm"/>
    </inkml:brush>
  </inkml:definitions>
  <inkml:trace contextRef="#ctx0" brushRef="#br0">22 8 17188,'-5'-5'1944,"1"4"-1328,-2 1-280,3-2 849,0 2-409,3 3-216,1 3-672,2 0-432,3 4-473,0-3 809,-1 10-184,-2 3-160</inkml:trace>
</inkml:ink>
</file>

<file path=ppt/ink/ink4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3.874"/>
    </inkml:context>
    <inkml:brush xml:id="br0">
      <inkml:brushProperty name="width" value="0.05" units="cm"/>
      <inkml:brushProperty name="height" value="0.05" units="cm"/>
    </inkml:brush>
  </inkml:definitions>
  <inkml:trace contextRef="#ctx0" brushRef="#br0">322 205 17892,'6'-15'837,"-1"0"-1,0-1 1,4-28 0,-7 37-579,-1-1 1,-1 0-1,0 0 1,0 0-1,0 0 1,-1 0-1,0 0 1,-1 0-1,-3-11 1,5 18-233,-1-1 0,1 1 0,-1 0 0,0-1 0,1 1 0,-1 0 0,0-1 0,0 1 0,0 0 0,0 0 0,0 0 0,0 0 0,0 0 0,-1 0 0,1 0 0,0 0 0,0 0 0,-1 1 0,1-1 0,0 1 0,-1-1 0,1 1 0,-1-1 0,1 1 0,-1 0 0,1-1 0,-1 1 0,1 0 0,-1 0 0,1 0 0,-1 0 0,1 1 0,-1-1 0,1 0 0,-1 1 0,1-1 0,-1 1 0,1-1 0,0 1 0,-1-1 0,-1 2 0,-4 2-8,0 0 0,1 1 1,-1-1-1,1 1 0,0 0 0,-9 11 0,2-1-18,2 1 0,0 0 1,0 0-1,2 1 0,-8 18 1,12-23-8,0-1 1,1 0 0,1 1-1,0 0 1,1 0 0,0 0-1,1 0 1,0 0 0,1 14-1,0-23 4,0-1-1,0 0 1,0 0-1,1 0 0,-1 0 1,1 0-1,-1 1 1,1-1-1,0 0 0,0 0 1,0 0-1,0-1 1,0 1-1,0 0 1,1 0-1,-1-1 0,0 1 1,1 0-1,-1-1 1,1 1-1,0-1 0,0 0 1,-1 0-1,1 0 1,0 1-1,0-2 0,0 1 1,3 1-1,3-1-11,1 0 0,-1 0 1,0-1-1,1 0 0,-1 0 0,11-3 0,30 1-86,-46 2 91,0 0-1,-1 0 1,1 0-1,0 1 1,-1 0 0,1-1-1,-1 1 1,1 0-1,-1 0 1,1 0 0,-1 1-1,0-1 1,4 3 0,-3-1-3,0 1 0,0 0 0,0-1 1,-1 1-1,0 0 0,0 0 1,0 0-1,0 1 0,0-1 1,-1 0-1,0 1 0,0-1 0,0 1 1,0 5-1,1 9-20,-2 0 0,-1 20-1,0-29 25,-1 11 14,0 0 1,-2-1 0,-1 1 0,0-1 0,-1 0 0,-1 0 0,-15 29 0,14-35 68,0 0 1,0-1-1,-1 0 1,-1 0-1,0 0 1,-1-2-1,-1 1 1,1-1-1,-2-1 1,-18 13-1,27-21-18,0 1-1,0-1 0,-1 0 1,1 0-1,0-1 0,-1 1 0,0-1 1,1 0-1,-1 0 0,0 0 1,1-1-1,-1 0 0,0 0 0,0 0 1,1 0-1,-1-1 0,0 0 1,1 0-1,-9-2 0,9 0-13,-1 1 0,1-1 0,-1 1 1,1-1-1,0 0 0,0-1 0,1 1 0,-1-1 0,1 0 0,-1 0 0,1 0 0,0 0 0,1 0 1,-1-1-1,1 1 0,0-1 0,0 0 0,-2-6 0,2 2-86,-1 0 1,2 0-1,-1-1 0,1 1 1,0 0-1,1-1 0,0 1 1,1-1-1,0 1 0,0-1 0,1 1 1,0 0-1,1 0 0,0 0 1,0 0-1,1 0 0,7-12 1,3-1-509,2 0 0,0 2 0,1-1 0,0 2 0,25-20 0,0-3-124,2-7-96</inkml:trace>
</inkml:ink>
</file>

<file path=ppt/ink/ink4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4.294"/>
    </inkml:context>
    <inkml:brush xml:id="br0">
      <inkml:brushProperty name="width" value="0.05" units="cm"/>
      <inkml:brushProperty name="height" value="0.05" units="cm"/>
    </inkml:brush>
  </inkml:definitions>
  <inkml:trace contextRef="#ctx0" brushRef="#br0">81 9 14443,'0'0'54,"0"-1"0,0 1 0,0 0 0,0 0 0,0 0 0,0-1 0,1 1 0,-1 0 0,0 0 0,0-1 0,0 1 0,0 0 0,0 0 1,-1-1-1,1 1 0,0 0 0,0 0 0,0-1 0,0 1 0,0 0 0,0 0 0,0 0 0,0-1 0,0 1 0,-1 0 0,1 0 0,0 0 0,0-1 0,0 1 0,0 0 0,-1 0 0,1 0 0,0 0 0,0-1 0,0 1 0,-1 0 0,1 0 0,0 0 0,0 0 0,0 0 0,-1 0 0,1 0 0,0 0 0,0 0 1,-1 0-1,1 0 0,0 0 0,0 0 0,-1 0 0,1 0 0,-1 0 0,-9 14 1750,-8 28 281,5 5-1407,3 0-1,1 0 1,2 1 0,0 91 0,7-124-624,1-1 1,0 0-1,0 0 1,5 14 0,-6-25-46,1 0 0,0 0 0,1 0 0,-1 0 0,0 0 0,1-1 0,0 1 0,-1 0 0,1-1 0,4 4 1,-5-5-7,0 0 0,1 0 0,-1 0 0,1 0 0,-1 0 0,1 0 0,0-1 1,-1 1-1,1 0 0,0-1 0,-1 0 0,1 1 0,0-1 0,0 0 1,-1 0-1,1 0 0,0 0 0,0 0 0,-1 0 0,4-1 0,3-2 8,1 0 1,0 0-1,-1-1 0,0 0 0,0 0 0,0-1 0,9-7 0,51-44 55,-59 48-50,5-6 4,-11 11-15,0 0 0,0 0 0,0 0 0,0 1 0,0-1-1,1 1 1,-1-1 0,1 1 0,0 0 0,4-1-1,-8 3-3,0 0 0,0 0 0,1 0 0,-1 0 0,0 0 0,0 0 0,1 0 0,-1 0 0,0 0 0,0 0 0,1 0 0,-1 0 0,0 0 0,0 0 0,1 0 0,-1 0 0,0 1 0,0-1 0,0 0 0,1 0 0,-1 0 0,0 0 0,0 1 0,0-1 0,0 0 0,1 0 0,-1 0 0,0 1 0,0-1 0,0 0 0,0 0 0,0 0 0,0 1 0,0-1 0,1 0-1,-1 1 1,1 15 25,-5 19 6,4-32-28,-3 13-54,0-1-66,1 0 0,0 0 0,1 0 0,2 27 0,1-62-1323,-5-5 1034</inkml:trace>
</inkml:ink>
</file>

<file path=ppt/ink/ink4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6.022"/>
    </inkml:context>
    <inkml:brush xml:id="br0">
      <inkml:brushProperty name="width" value="0.05" units="cm"/>
      <inkml:brushProperty name="height" value="0.05" units="cm"/>
    </inkml:brush>
  </inkml:definitions>
  <inkml:trace contextRef="#ctx0" brushRef="#br0">12 50 15251,'3'-10'1200,"-1"4"-447,-1 0 0,1-1 0,-1 1 0,0-9 0,-7 51 2962,0 0-3371,3-12-228,-3 40-5,6-58-98,0 1-1,0-1 0,1 1 1,0-1-1,0 1 1,0-1-1,4 8 0,-5-13-2,1 0-1,-1 1 0,1-1 1,-1 0-1,1 0 1,0 0-1,0 1 0,0-1 1,0 0-1,0 0 0,0 0 1,0-1-1,0 1 1,0 0-1,0 0 0,0 0 1,0-1-1,1 1 0,-1-1 1,0 1-1,0-1 1,1 1-1,1-1 0,0 0 14,0 0 0,0 0 0,0 0 0,0 0-1,0-1 1,0 0 0,0 1 0,0-1 0,-1 0-1,5-3 1,6-2 92,-1-2 0,0 0 0,16-14 0,-27 21-101,71-69 600,-37 34-199,-41 73-208,3-26-182,-9 48 24,12-54-52,-1 0 1,1 0-1,0 0 0,0-1 0,0 1 1,0 0-1,1 0 0,0 0 0,2 7 1,-2-11-2,0 1 1,1 0 0,-1-1 0,0 1-1,0-1 1,1 1 0,-1-1 0,1 0-1,-1 1 1,1-1 0,0 0 0,0 0-1,-1 0 1,1 0 0,0-1-1,0 1 1,0 0 0,0-1 0,0 1-1,0-1 1,0 0 0,0 0 0,0 1-1,0-1 1,0-1 0,0 1-1,0 0 1,0 0 0,0-1 0,3 0-1,5-2-5,0 0 0,-1 0 0,1 0 0,16-10 0,0-4 16,0-1 0,-1 0 0,28-29 0,-4 5 28,-49 41-35,0 1 0,0 0 1,0-1-1,1 1 0,-1 0 1,0 0-1,0-1 0,1 1 1,-1 0-1,0 0 0,1 0 1,-1-1-1,0 1 0,1 0 1,-1 0-1,1 0 0,-1 0 1,0 0-1,1 0 0,-1-1 1,0 1-1,1 0 0,-1 0 1,1 0-1,-1 0 1,0 1-1,1-1 0,-1 0 1,1 10 3,-13 25-2,9-27-1,-27 80 11,30-80-777,5-17-9,-2-5 545,2-9-57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19.820"/>
    </inkml:context>
    <inkml:brush xml:id="br0">
      <inkml:brushProperty name="width" value="0.05" units="cm"/>
      <inkml:brushProperty name="height" value="0.05" units="cm"/>
    </inkml:brush>
  </inkml:definitions>
  <inkml:trace contextRef="#ctx0" brushRef="#br0">28 1 21645,'-12'33'1472,"3"26"-1240,3 8-64,7 14 248,12 6-96,10 5-32,10 0-48,12-9-112,7-7-64,9-22-128,2-10-120,3-22-344,-1-12-128,0-16-632,-7-11 63,-11-10 769,-4-5-248,-11 0-96</inkml:trace>
</inkml:ink>
</file>

<file path=ppt/ink/ink4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6.766"/>
    </inkml:context>
    <inkml:brush xml:id="br0">
      <inkml:brushProperty name="width" value="0.05" units="cm"/>
      <inkml:brushProperty name="height" value="0.05" units="cm"/>
    </inkml:brush>
  </inkml:definitions>
  <inkml:trace contextRef="#ctx0" brushRef="#br0">52 162 10626,'-8'3'1081,"0"-2"0,1 1 0,-1-1-1,-13 0 1,22-2-779,-1-1 0,0 1 0,1 0 0,-1-1 0,1 1 0,-1 0 1,1 0-1,0 0 0,0-1 0,-1 1 0,1 0 0,0 0 0,2-1 0,36-36 2169,-12 12-1652,28-22 0,-42 38-670,-10 7-129,0 0 0,1 0 1,-1 1-1,1-1 0,-1 1 0,1 0 1,0 0-1,0 0 0,0 0 0,0 1 1,0-1-1,8 0 0,-11 2-19,-1 0-1,1 0 1,0 1 0,-1-1 0,1 0-1,0 0 1,-1 1 0,1-1-1,-1 1 1,1-1 0,-1 0 0,1 1-1,0-1 1,-1 1 0,0 0-1,1-1 1,-1 1 0,1-1 0,-1 1-1,0 0 1,1-1 0,-1 1-1,0 0 1,0-1 0,1 1 0,-1 0-1,0-1 1,0 1 0,0 0-1,0 0 1,0-1 0,0 2 0,0 30 8,0-23-6,-3 52 92,1-37-725,1 34-1,3-52-371,1-10 561,3-13 35,1-10-182</inkml:trace>
</inkml:ink>
</file>

<file path=ppt/ink/ink4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8.060"/>
    </inkml:context>
    <inkml:brush xml:id="br0">
      <inkml:brushProperty name="width" value="0.05" units="cm"/>
      <inkml:brushProperty name="height" value="0.05" units="cm"/>
    </inkml:brush>
  </inkml:definitions>
  <inkml:trace contextRef="#ctx0" brushRef="#br0">26 207 14219,'1'1'282,"-1"-1"1,1 1-1,0-1 1,-1 1-1,1-1 0,0 1 1,0-1-1,-1 0 0,1 1 1,0-1-1,0 0 0,0 0 1,-1 0-1,1 0 1,0 0-1,0 0 0,0 0 1,1 0-1,19-6 1645,14-17-761,-21 12-782,0-1 0,-1 0 1,16-19-1,-25 26-333,0 0 0,0 0 0,-1 0 0,0 0 0,0-1 1,0 0-1,-1 1 0,1-1 0,-1 0 0,-1 0 0,1 0 0,-1 0 0,1-8 0,-2 12-45,0 1 0,0 0-1,0 0 1,0 0 0,0-1 0,0 1-1,-1 0 1,1 0 0,0 0-1,0-1 1,-1 1 0,1 0-1,-1 0 1,1 0 0,-1 0 0,0 0-1,1 0 1,-1 0 0,0 0-1,0 0 1,1 0 0,-1 0-1,0 0 1,-1 0 0,0 0-1,1 1-1,-1 0 1,0-1 0,1 1-1,-1 0 1,1 0-1,-1 0 1,0 0 0,1 0-1,-1 0 1,1 0 0,-1 1-1,1-1 1,-1 0 0,-2 2-1,-4 1 3,0 1 0,1 0 0,0 0-1,0 1 1,-11 8 0,7-3-8,0 1 1,1 0 0,1 1 0,0 0-1,0 1 1,-7 15 0,10-18-5,1 0 0,1 0 0,0 1 1,0 0-1,1-1 0,1 2 0,-1-1 0,0 21 0,3-30 2,0 1 0,0-1 0,0 0-1,0 0 1,0 1 0,1-1 0,-1 0-1,1 0 1,-1 0 0,1 0 0,0 0-1,0 0 1,0 0 0,0 0 0,0 0 0,1 0-1,-1 0 1,0-1 0,1 1 0,-1-1-1,1 1 1,2 1 0,-2-2-1,1 1-1,1-1 1,-1 0 0,0 0 0,0 0 0,0-1 0,0 1-1,1-1 1,-1 1 0,0-1 0,1 0 0,-1-1 0,4 1-1,7-3-3,0 0-1,0-1 1,-1 0-1,1-1 1,20-11-1,-6 1 30,0-1-1,-1-2 0,-1 0 0,-1-2 0,25-25 1,-26 25 89,-24 20-108,1 0 0,-1 0 0,0 0 0,0 0 0,0 0 0,0 0 1,0 0-1,0 0 0,1 0 0,-1-1 0,0 1 0,0 0 0,0 1 0,0-1 0,0 0 0,1 0 0,-1 0 0,0 0 0,0 0 0,0 0 0,0 0 0,0 0 0,0 0 0,1 0 0,-1 0 0,0 0 0,0 0 0,0 0 0,0 0 0,0 0 0,0 1 0,0-1 0,0 0 0,1 0 0,-1 0 0,0 0 0,0 0 0,0 0 0,0 1 0,0-1 0,0 0 0,0 0 0,0 0 0,0 0 0,0 0 0,0 0 0,0 1 0,0-1 0,-4 17 66,-1-4-20,3-9-37,0 1 0,0-1-1,1 1 1,-1-1 0,1 1 0,0 0 0,1 0 0,-1 0 0,1-1 0,-1 1 0,2 0 0,0 7-1,-1-11-8,1-1-1,-1 1 1,1 0-1,0 0 0,0 0 1,-1-1-1,1 1 0,0 0 1,0-1-1,0 1 1,0-1-1,0 1 0,0-1 1,0 1-1,0-1 0,0 0 1,0 0-1,0 1 1,0-1-1,0 0 0,0 0 1,0 0-1,0 0 0,0 0 1,2 0-1,29-4 20,-31 3-20,19-3 3,31-14 1,-3 2 11,-48 16-15,1 0-1,-1-1 0,1 1 1,-1 0-1,1 0 1,-1 0-1,1 0 1,-1 0-1,1-1 1,-1 1-1,1 0 1,-1 0-1,1 1 0,0-1 1,-1 0-1,1 0 1,-1 0-1,1 0 1,-1 0-1,1 0 1,-1 1-1,1-1 0,-1 0 1,1 1-1,-1-1 1,0 0-1,1 1 1,-1-1-1,1 0 1,-1 1-1,0-1 0,1 1 1,-1-1-1,0 0 1,1 1-1,-1-1 1,0 1-1,0-1 1,1 1-1,-1-1 0,0 1 1,0-1-1,0 1 1,0 0-1,0-1 1,0 1-1,0-1 1,0 1-1,0-1 1,0 1-1,0-1 0,0 1 1,0-1-1,-1 2 1,-9 40 37,4-23-26,5-17-11,1-1 1,0 1-1,0-1 0,-1 1 1,1-1-1,0 0 1,0 1-1,0-1 0,0 1 1,1-1-1,-1 1 0,0-1 1,1 1-1,-1-1 1,1 0-1,-1 1 0,1-1 1,-1 0-1,1 1 1,0-1-1,0 0 0,2 2 1,-2-2-2,1 0 1,-1 0 0,1 0 0,0-1-1,-1 1 1,1 0 0,0-1-1,0 0 1,-1 1 0,1-1 0,0 0-1,0 0 1,0 0 0,-1 0-1,5-1 1,2 0 1,1-1-1,-1 0 0,1-1 1,-1 0-1,0 0 1,12-7-1,40-29 4,-55 35-2,0 0-1,0 0 0,-1 0 0,1-1 0,-1 1 0,0-1 0,-1 0 1,1-1-1,2-5 0,-6 7-15,-6 8-28,-5 7-157,-15 19-3488,33-41 2974</inkml:trace>
</inkml:ink>
</file>

<file path=ppt/ink/ink4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8.530"/>
    </inkml:context>
    <inkml:brush xml:id="br0">
      <inkml:brushProperty name="width" value="0.05" units="cm"/>
      <inkml:brushProperty name="height" value="0.05" units="cm"/>
    </inkml:brush>
  </inkml:definitions>
  <inkml:trace contextRef="#ctx0" brushRef="#br0">177 162 16444,'-19'40'2093,"2"0"1,-23 82 0,21-37-1200,-9 91 0,16-93-680,-24 94 0,32-166 8,3-13 140,3-19 5,48-181 205,-24 106-861,46-152-1024,-50 187 414,57-113 0,-73 162 764,1 1 0,0 0 0,11-12 0,-15 19 119,0 1 1,0 0-1,0 0 1,0 1-1,1-1 1,-1 1-1,1 0 0,-1-1 1,1 1-1,0 1 1,0-1-1,0 1 1,7-2-1,-10 3 23,-1 0-1,0-1 1,1 1-1,-1 0 1,0 0-1,1 0 1,-1 0-1,0 0 1,1 0-1,-1 0 1,0 0-1,1 0 1,-1 0-1,0 0 1,1 0-1,-1 1 1,0-1-1,1 0 1,-1 0-1,0 0 1,1 0-1,-1 1 1,0-1-1,0 0 1,1 0-1,-1 0 1,0 1-1,0-1 1,1 0-1,-1 0 1,0 1-1,0-1 1,0 0-1,0 1 1,1-1-1,-3 15 248,-11 12 201,-61 85 1104,62-96-1476,0-2-1,-1 1 1,-1-2 0,-27 23-1,29-31-1092,10-12 234,11-17 81,5 3 144</inkml:trace>
</inkml:ink>
</file>

<file path=ppt/ink/ink4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9.049"/>
    </inkml:context>
    <inkml:brush xml:id="br0">
      <inkml:brushProperty name="width" value="0.05" units="cm"/>
      <inkml:brushProperty name="height" value="0.05" units="cm"/>
    </inkml:brush>
  </inkml:definitions>
  <inkml:trace contextRef="#ctx0" brushRef="#br0">184 2 17908,'0'0'80,"-1"0"1,1 0 0,0-1-1,-1 1 1,1 0 0,0 0-1,-1 0 1,1 0-1,-1 0 1,1 0 0,0-1-1,-1 1 1,1 0-1,-1 0 1,1 0 0,0 0-1,-1 0 1,1 0-1,-1 1 1,1-1 0,0 0-1,-1 0 1,1 0 0,0 0-1,-1 0 1,1 1-1,0-1 1,-1 0 0,1 0-1,0 0 1,-1 1-1,1-1 1,0 0 0,-1 1-1,1-1 1,0 0 0,0 1-1,0-1 1,-1 0-1,1 1 1,0 0 0,-13 14 928,12-14-918,-15 24 648,0 0 0,2 2-1,1 0 1,1 0 0,-11 36 0,8-11-529,3 1 1,-7 54-1,16-86-189,-9 88 130,11-93-194,1 1 0,1-1 0,0 0 0,5 25 0,-6-40-10,0 0-1,1 0 0,-1 0 1,0 0-1,0-1 0,1 1 1,-1 0-1,0 0 1,1 0-1,-1 0 0,1 0 1,-1-1-1,1 1 0,0 0 1,-1 0-1,2 0 0,-2-1 2,1 0-1,-1 0 0,0 0 1,1 0-1,-1 0 0,0 0 1,0 0-1,1 0 0,-1 0 1,0 0-1,1 0 0,-1-1 1,0 1-1,1 0 0,-1 0 1,0 0-1,0 0 0,1-1 0,-1 1 1,0 0-1,0 0 0,1-1 1,-1 1-1,0 0 0,0-1 1,0 1-1,0 0 0,1 0 1,-1-1-1,11-30-1433,-4-2 807,0-8-170</inkml:trace>
</inkml:ink>
</file>

<file path=ppt/ink/ink4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19.508"/>
    </inkml:context>
    <inkml:brush xml:id="br0">
      <inkml:brushProperty name="width" value="0.05" units="cm"/>
      <inkml:brushProperty name="height" value="0.05" units="cm"/>
    </inkml:brush>
  </inkml:definitions>
  <inkml:trace contextRef="#ctx0" brushRef="#br0">163 44 18468,'-1'-2'155,"-1"1"0,1 0-1,-1 0 1,0-1 0,0 1 0,0 0 0,0 1-1,1-1 1,-1 0 0,0 0 0,0 1 0,-1-1-1,1 1 1,0 0 0,0 0 0,0 0 0,0 0-1,0 0 1,0 0 0,0 0 0,0 1 0,0-1-1,0 1 1,0-1 0,0 1 0,0 0 0,0 0 0,0 0-1,0 0 1,0 0 0,1 0 0,-1 0 0,1 1-1,-1-1 1,1 1 0,-1-1 0,-1 3 0,-4 4-33,0 0 1,1 0 0,0 1 0,0 0-1,1 0 1,0 1 0,-3 9 0,-23 72 200,29-81-273,-1 0 0,2 0 1,-1 0-1,1 13 0,1-20-34,0 0 0,0 0 0,0-1 1,1 1-1,-1 0 0,1-1 0,0 1 0,0-1 0,1 4 1,-1-5-9,0 0 0,-1 0 0,1 0 0,0 0 0,-1-1 0,1 1 0,0 0 0,0 0 0,0-1 0,0 1 0,-1-1 0,1 1 0,0 0 0,0-1 0,0 0 0,0 1 0,0-1 0,1 0 0,-1 1 0,0-1 0,0 0 1,0 0-1,1 0 0,2-1 5,-1 1 1,0-1-1,1 0 1,-1 0-1,0-1 1,0 1 0,0-1-1,0 1 1,0-1-1,-1 0 1,1 0-1,0 0 1,-1-1 0,0 1-1,1-1 1,-1 1-1,0-1 1,0 0 0,2-3-1,2-4 18,0 1 0,-1-1 0,0 0 0,5-17 0,-5 9 6,-1 0 0,0 0-1,1-33 1,-4 43-34,-1 1 0,0-1-1,-1 0 1,1 1 0,-2-1 0,1 1 0,-1-1-1,0 1 1,0-1 0,-1 1 0,-7-12-1,10 18-39,-1 0 0,1 0-1,-1 0 1,0 0-1,1 0 1,-1 0-1,0 0 1,0 1 0,0-1-1,0 0 1,0 1-1,0-1 1,0 0 0,0 1-1,0-1 1,0 1-1,0 0 1,0-1-1,0 1 1,0 0 0,-1-1-1,1 1 1,0 0-1,0 0 1,0 0-1,0 0 1,0 0 0,-1 1-1,1-1 1,0 0-1,0 0 1,0 1 0,0-1-1,0 0 1,-2 2-1,1-1-44,1 0 0,-1 0-1,1 1 1,-1-1 0,1 0 0,0 1-1,-1-1 1,1 1 0,0-1 0,0 1-1,0-1 1,0 1 0,0 0 0,1 0-1,-1-1 1,0 1 0,1 0 0,0 0-1,-1 0 1,1 0 0,0 2 0,1 6-481</inkml:trace>
</inkml:ink>
</file>

<file path=ppt/ink/ink4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20.115"/>
    </inkml:context>
    <inkml:brush xml:id="br0">
      <inkml:brushProperty name="width" value="0.05" units="cm"/>
      <inkml:brushProperty name="height" value="0.05" units="cm"/>
    </inkml:brush>
  </inkml:definitions>
  <inkml:trace contextRef="#ctx0" brushRef="#br0">150 57 15795,'-12'12'1251,"1"0"-1,0 1 1,-15 24-1,22-30-945,0 0 1,1 0-1,0 0 0,0 0 1,1 0-1,0 1 0,0-1 1,1 0-1,0 1 0,-1 10 1,2-16-274,0-1 0,0 0 0,0 0 0,0 0 0,0 0 0,0 0 0,0 0 0,1 0 0,-1 0 0,0 0 0,0 0 0,1 0 0,-1 0 0,1 0 0,-1 0 0,1 0 0,-1 0 0,1-1 0,0 1 0,-1 0 0,1 0 0,1 0 0,-1 0-11,0-1 1,0 0-1,0 1 1,0-1-1,0 0 1,0 0-1,0 0 1,0 0-1,0 0 1,0 0-1,0 0 1,0 0-1,0-1 1,0 1-1,0 0 1,0-1-1,0 1 1,1-1-1,5-3 39,-1 0-1,1 0 1,-1 0-1,10-10 0,13-14 28,-1-1-1,-1-1 0,-1-2 0,25-41 0,-51 72-82,1 0-1,0 1 0,-1-1 1,1 0-1,-1 1 0,1-1 1,-1 0-1,0 0 0,1 1 1,-1-1-1,0 0 0,1 0 1,-1 0-1,0 0 0,0 0 1,0 1-1,0-1 0,0 0 1,0 0-1,0 0 0,0 0 1,0-1-1,-1 2 1,0 0 0,0 0 0,0 0-1,0 0 1,0 1 0,0-1 0,0 0 0,1 1 0,-1-1-1,0 1 1,0-1 0,0 1 0,1-1 0,-1 1 0,0-1 0,0 1-1,1 0 1,-1-1 0,1 1 0,-1 0 0,0 1 0,-12 13 19,1 0 0,0 1 0,1 1 0,1 0 0,0 0 1,2 1-1,0 0 0,1 0 0,1 1 0,0 0 0,2 0 1,-5 35-1,4 13 27,3 0 1,9 92-1,-7-158-49,1 28 6,-1-1 0,-1 0-1,-10 56 1,8-66 40,-2 0 1,-1 0-1,0-1 0,-1 0 1,0 0-1,-2-1 0,-10 17 0,17-30-9,0 0-1,0-1 0,-1 1 0,1 0 0,0-1 0,-1 0 0,0 0 1,1 1-1,-6 1 0,7-3-21,0-1-1,0 1 1,0-1 0,0 0 0,0 1 0,-1-1-1,1 0 1,0 0 0,0 0 0,0 0-1,0 0 1,0 0 0,0 0 0,0 0 0,0 0-1,-1-1 1,1 1 0,0 0 0,0-1-1,0 1 1,0-1 0,0 1 0,0-1 0,1 1-1,-1-1 1,0 0 0,0 1 0,0-1 0,0 0-1,1 0 1,-1 0 0,0-1 0,-4-4 30,2-1 1,-1 1-1,1-1 1,0 0-1,1 0 0,-1 0 1,1-1-1,1 1 1,-1 0-1,1-8 1,-1-12-81,2-37-1,0 50-214,2 0 0,0 1-1,0-1 1,2 1 0,-1-1 0,11-23-1,-3 15-898,1 0 0,29-40 0,-15 24 349,2-7-151</inkml:trace>
</inkml:ink>
</file>

<file path=ppt/ink/ink4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20.684"/>
    </inkml:context>
    <inkml:brush xml:id="br0">
      <inkml:brushProperty name="width" value="0.05" units="cm"/>
      <inkml:brushProperty name="height" value="0.05" units="cm"/>
    </inkml:brush>
  </inkml:definitions>
  <inkml:trace contextRef="#ctx0" brushRef="#br0">84 1 18580,'0'0'193,"0"1"1,1 0-1,-1 0 0,0 0 1,0 0-1,0-1 0,0 1 0,0 0 1,0 0-1,0 0 0,0-1 1,-1 1-1,1 0 0,0 0 1,0 0-1,-1-1 0,1 1 1,0 0-1,-1 0 0,1-1 0,-1 1 1,1 0-1,-1 0 0,-13 24 1153,4-7-985,0 1 1,1 0-1,1 0 0,1 0 0,0 1 1,-6 38-1,12-56-354,1 0 0,0-1 0,0 1 1,0-1-1,0 1 0,0 0 0,0-1 0,0 1 1,1 0-1,-1-1 0,1 1 0,-1-1 0,1 1 1,-1-1-1,1 1 0,0-1 0,0 1 0,-1-1 0,1 0 1,0 1-1,1-1 0,0 2 0,0-3-3,-1 1-1,0-1 1,1 1 0,-1-1-1,0 1 1,1-1-1,-1 0 1,1 1-1,-1-1 1,1 0 0,-1 0-1,0 0 1,1 0-1,-1-1 1,1 1-1,-1 0 1,0-1 0,1 1-1,-1 0 1,1-1-1,-1 0 1,0 1-1,0-1 1,1 0 0,-1 0-1,0 1 1,1-3-1,8-5 21,0-1 0,-1-1-1,0 0 1,0 0 0,-1-1 0,12-21-1,20-46-36,-40 78 11,-6 14-10,-11 22 24,2 0 1,-15 51-1,30-85-8,-1-1 1,1 1-1,0-1 0,-1 1 0,1-1 0,0 1 0,0-1 0,0 1 1,0 0-1,0-1 0,1 1 0,-1-1 0,0 1 0,1-1 1,-1 1-1,1-1 0,0 2 0,0-2-1,-1 0 1,1-1-1,-1 1 0,1-1 1,0 0-1,-1 1 0,1-1 1,0 0-1,0 1 0,-1-1 1,1 0-1,0 0 0,0 1 1,-1-1-1,1 0 0,0 0 0,0 0 1,0 0-1,-1 0 0,1 0 1,0 0-1,0 0 0,1-1 1,4-1 4,1 0 1,-1-1-1,0 0 0,0 0 1,0 0-1,7-7 1,8-5-61,-1-1 0,-1-1 1,31-35-1,-50 52 50,0 0 0,0 1 1,1-1-1,-1 0 0,0 0 1,0 0-1,0 0 0,0 0 0,0 0 1,0 0-1,1 0 0,-1 0 1,0 0-1,0 0 0,0 0 0,0 1 1,0-1-1,0 0 0,0 0 1,0 0-1,0 0 0,0 0 0,0 0 1,0 0-1,0 1 0,1-1 0,-1 0 1,0 0-1,0 0 0,0 0 1,0 0-1,0 0 0,0 1 0,0-1 1,0 0-1,0 0 0,0 0 1,-1 0-1,1 0 0,0 0 0,0 1 1,0-1-1,0 0 0,0 0 1,0 0-1,0 0 0,0 0 0,0 0 1,0 0-1,0 1 0,-1-1 1,-4 16 27,-1 0 0,-10 19 0,9-23-3,2 0 1,-1 1-1,1 0 0,1 0 1,-4 23-1,8-36-57,0 0 1,0-1-1,1 1 0,-1 0 0,0 0 1,0 0-1,0-1 0,1 1 0,-1 0 0,0 0 1,0 0-1,1 0 0,-1 0 0,0-1 0,1 1 1,-1 0-1,0 0 0,0 0 0,1 0 0,-1 0 1,0 0-1,1 0 0,-1 0 0,0 0 0,0 0 1,1 0-1,-1 0 0,0 0 0,1 0 1,-1 1-1,0-1 0,0 0 0,1 0 0,-1 0 1,0 0-1,0 0 0,1 1 0,-1-1 0,0 0 1,0 0-1,1 0 0,-1 1 0,0-1 0,0 0 1,0 0-1,0 1 0,1-1 0,-1 0 1,0 0-1,0 1 0,0-1 0,0 0 0,0 0 1,0 1-1,0-1 0,0 0 0,0 1 0,0-1 1,0 0-1,0 1 0,0-1 0,0 0 0,0 0 1,0 1-1,0-1 0,19-18-758,-1-4 196</inkml:trace>
</inkml:ink>
</file>

<file path=ppt/ink/ink4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21.206"/>
    </inkml:context>
    <inkml:brush xml:id="br0">
      <inkml:brushProperty name="width" value="0.05" units="cm"/>
      <inkml:brushProperty name="height" value="0.05" units="cm"/>
    </inkml:brush>
  </inkml:definitions>
  <inkml:trace contextRef="#ctx0" brushRef="#br0">64 55 16660,'1'1'297,"-1"-1"1,1 1 0,0 0 0,0 0 0,-1-1 0,1 1 0,0-1 0,0 1-1,0-1 1,0 1 0,-1-1 0,1 1 0,0-1 0,0 0 0,0 1-1,0-1 1,0 0 0,0 0 0,0 0 0,0 0 0,0 0 0,0 0 0,0 0-1,0 0 1,0 0 0,1-1 0,0 0-202,0 0 0,0 0 1,0-1-1,0 1 0,0-1 0,0 1 0,-1-1 0,1 0 1,-1 0-1,1 1 0,0-4 0,12-23 180,-12 16-188,-3 11-86,1 1 0,0 0 1,0 0-1,-1 0 0,1 0 0,0 0 1,-1 0-1,1 0 0,0 0 0,0 0 1,-1-1-1,1 1 0,0 0 0,-1 1 1,1-1-1,0 0 0,0 0 0,-1 0 1,1 0-1,0 0 0,-1 0 0,1 0 1,0 0-1,0 0 0,-1 1 0,1-1 1,0 0-1,0 0 0,-1 0 1,1 0-1,0 1 0,0-1 0,0 0 1,-1 0-1,1 1 0,0-1 0,0 1 1,-7 5 0,1 0 1,0 0 0,0 1 0,1 0 0,0 0 0,-7 12-1,-22 50-1,31-62-1,2-3 0,-22 53 9,21-51-9,0 0 1,0 0-1,1 0 0,0 0 0,1 0 1,-1 0-1,2 11 0,-1-17-1,0 1 0,0 0 1,0-1-1,0 1 0,0-1 0,0 1 0,0-1 0,0 1 0,0 0 0,1-1 0,-1 1 0,0-1 0,0 1 0,1-1 1,-1 1-1,0-1 0,1 1 0,-1-1 0,1 1 0,-1-1 0,0 0 0,1 1 0,-1-1 0,1 1 0,-1-1 0,1 0 1,0 0-1,-1 1 0,1-1 0,-1 0 0,2 0 0,-1 0-2,1 0-1,-1 0 1,1 0 0,-1-1 0,1 1-1,-1-1 1,1 1 0,-1-1 0,0 1-1,1-1 1,-1 0 0,2-1 0,33-29-125,-35 31 124,30-36-161,-22 25 41,0 0 0,19-17 0,-34 61-37,2-23 157,-1 4-3,0 1 0,1-1 0,0 1 1,1-1-1,0 1 0,0 28 0,3-42-11,0 0 0,0 1 0,0-1 0,0 0 0,1 1 0,-1-1 0,0 0 0,1 0 0,-1 0 0,1 1 0,-1-1 0,1 0 1,0 0-1,0 0 0,1 2 0,-1-2-35,-1-1 1,1 0-1,-1 1 1,1-1-1,0 0 1,-1 1-1,1-1 0,0 0 1,0 0-1,-1 0 1,1 0-1,0 1 1,-1-1-1,1 0 1,0 0-1,0 0 1,-1-1-1,1 1 1,0 0-1,-1 0 1,2 0-1,1-2-78,0 1 1,0-1-1,0 1 1,0-1-1,-1 0 1,1 0-1,0 0 1,-1 0-1,1-1 1,-1 1-1,2-4 0,15-22-364,-2-6-150</inkml:trace>
</inkml:ink>
</file>

<file path=ppt/ink/ink4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21.644"/>
    </inkml:context>
    <inkml:brush xml:id="br0">
      <inkml:brushProperty name="width" value="0.05" units="cm"/>
      <inkml:brushProperty name="height" value="0.05" units="cm"/>
    </inkml:brush>
  </inkml:definitions>
  <inkml:trace contextRef="#ctx0" brushRef="#br0">249 1 17420,'-12'41'4574,"4"-9"-3320,-9 61 0,9-37-939,-5 32-177,-4 176 0,23-202-1686,-13-66-2057,-2-10 2761,-4-10-124,-49-93-558,-19-60 5744,80 173-4013,-1 1-1,1 0 0,0 0 1,1-1-1,-1 1 0,0 0 0,1-1 1,0 1-1,0-1 0,0 1 1,1-6-1,-1 8-122,1-1 0,0 1 1,-1-1-1,1 1 0,0 0 1,0-1-1,0 1 0,0 0 0,0-1 1,0 1-1,0 0 0,0 0 1,0 0-1,1 0 0,-1 0 0,0 0 1,1 0-1,-1 1 0,1-1 0,-1 0 1,1 1-1,-1-1 0,1 1 1,-1 0-1,1-1 0,1 1 0,27-4-641,55 1-1,-35 2 271,-9 0-87</inkml:trace>
</inkml:ink>
</file>

<file path=ppt/ink/ink4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44.248"/>
    </inkml:context>
    <inkml:brush xml:id="br0">
      <inkml:brushProperty name="width" value="0.05" units="cm"/>
      <inkml:brushProperty name="height" value="0.05" units="cm"/>
    </inkml:brush>
  </inkml:definitions>
  <inkml:trace contextRef="#ctx0" brushRef="#br0">2395 77 9498,'-209'-37'2099,"101"16"-1217,49 13-765,0 2 0,-1 2 0,0 3 0,1 3 1,-62 10-1,10 6-123,-188 55 1,70 2-386,-325 153 0,475-189 22,1 3-1,2 3 0,-91 72 0,101-62 102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0.265"/>
    </inkml:context>
    <inkml:brush xml:id="br0">
      <inkml:brushProperty name="width" value="0.05" units="cm"/>
      <inkml:brushProperty name="height" value="0.05" units="cm"/>
    </inkml:brush>
  </inkml:definitions>
  <inkml:trace contextRef="#ctx0" brushRef="#br0">0 174 15283,'46'-30'3261,"-26"16"-1597,1 1 1,36-17-1,-50 27-1531,0 0 0,0 1 0,0 0 1,0 1-1,0-1 0,0 1 0,0 1 0,1-1 1,-1 1-1,0 1 0,0-1 0,0 1 0,11 2 0,-15-2-112,1 0-1,-1 1 1,0-1-1,0 1 0,1-1 1,-1 1-1,0 0 1,0 0-1,-1 0 0,1 1 1,0-1-1,-1 1 1,1-1-1,-1 1 0,0 0 1,3 4-1,-2-2-10,-1 1-1,0-1 1,0 1-1,0 0 1,0 0-1,-1 0 0,0 0 1,1 12-1,-3 0-2,0 0-1,0 0 1,-2 0-1,0-1 1,-9 29-1,-47 99 168,21-55-26,37-88-149,0 0 0,1 0 1,-1 0-1,1-1 1,-1 1-1,1 1 1,-1-1-1,1 0 0,0 0 1,0 0-1,0 0 1,1 3-1,-1-4-25,0-1 0,0 1 0,0-1 0,1 1 0,-1-1 0,0 0 0,1 1 0,-1-1 0,0 1 0,1-1 0,-1 0 0,1 1 1,-1-1-1,1 0 0,-1 1 0,0-1 0,1 0 0,-1 0 0,1 1 0,-1-1 0,1 0 0,-1 0 0,1 0 0,0 0 0,-1 0 0,1 0 0,-1 0 0,1 0 0,0 0 0,3 0-151,0-1 0,1 0-1,-1 0 1,0-1 0,0 1-1,0-1 1,0 0 0,0 0 0,5-4-1,6-5-49,-2 0-1,1-1 0,15-19 1,-23 24 137,42-44-603</inkml:trace>
  <inkml:trace contextRef="#ctx0" brushRef="#br0" timeOffset="1">746 13 18084,'-7'2'223,"1"-1"0,-1 1 0,1 0 0,0 1 0,0 0 0,0 0 0,0 0 0,1 0 0,-1 1 0,1 0 0,0 0 0,0 1 0,0-1 0,1 1 0,-1 0 0,-3 6 0,1-1 25,1 0 0,-1 0 0,2 1 0,-1-1 0,2 1 0,-1 0 1,1 1-1,-2 12 0,4-16-172,1 0 0,0 0 0,1-1 0,0 1 0,0 0 0,1 0 1,0 0-1,0-1 0,4 12 0,-5-16-62,1-1 0,0 1 0,1 0 0,-1-1 0,0 0 0,1 1 0,-1-1 0,1 0-1,0 1 1,0-1 0,0 0 0,0 0 0,0-1 0,0 1 0,0 0 0,1-1 0,-1 1 0,1-1 0,-1 0 0,1 0 0,-1 0 0,1 0 0,0 0 0,-1-1 0,1 1 0,0-1 0,0 1 0,-1-1 0,1 0-1,3-1 1,1 0 34,-1 0 0,0 0-1,1-1 1,-1 0 0,0 0-1,0-1 1,0 0 0,0 0-1,0 0 1,-1-1 0,1 0-1,-1 0 1,0 0-1,0-1 1,0 1 0,-1-1-1,0 0 1,0-1 0,6-10-1,-5 9 47,0-2 0,-1 1-1,0 0 1,-1-1-1,0 0 1,0 1-1,-1-1 1,0 0 0,0-1-1,-1 1 1,0 0-1,-1 0 1,-1-17 0,0 21-62,0 0 1,0 1 0,0-1-1,-1 0 1,0 1-1,0-1 1,0 1 0,0 0-1,-1 0 1,1-1 0,-1 2-1,0-1 1,-1 0 0,1 1-1,-1-1 1,-6-4 0,4 4-31,0 1 1,0 0-1,0 0 1,0 0 0,-1 1-1,0-1 1,1 2-1,-1-1 1,0 1 0,0 0-1,-7 0 1,5 1-145,0 0 0,0 0 1,0 1-1,-1 0 0,1 1 0,0 0 1,0 0-1,1 1 0,-1 0 0,0 1 1,1-1-1,0 2 0,0-1 0,0 1 0,1 1 1,-1-1-1,1 1 0,-6 7 0,11-11-26,0 0-1,1 1 1,-1-1-1,1 1 0,-1-1 1,1 1-1,0-1 1,0 1-1,0 0 1,0 0-1,1-1 0,-1 1 1,1 0-1,-1 4 1,2-6 110,-1 0 1,0 1 0,0-1-1,1 0 1,-1 0 0,1 0 0,-1 1-1,1-1 1,0 0 0,-1 0 0,1 0-1,0 0 1,0 0 0,0 0 0,0 0-1,-1-1 1,1 1 0,0 0 0,1 0-1,-1-1 1,0 1 0,0 0 0,0-1-1,0 1 1,0-1 0,1 0-1,-1 1 1,0-1 0,0 0 0,1 0-1,-1 0 1,0 0 0,1 0 0,-1 0-1,2 0 1,39-3-878</inkml:trace>
</inkml:ink>
</file>

<file path=ppt/ink/ink4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46.131"/>
    </inkml:context>
    <inkml:brush xml:id="br0">
      <inkml:brushProperty name="width" value="0.05" units="cm"/>
      <inkml:brushProperty name="height" value="0.05" units="cm"/>
    </inkml:brush>
  </inkml:definitions>
  <inkml:trace contextRef="#ctx0" brushRef="#br0">0 2649 9682,'14'72'248,"2"0"1,44 115-1,81 126-139,161 344 1712,-246-526-1415,6-3 0,5-2 0,128 177-1,-111-192-345,4-4-1,5-4 0,4-4 0,216 168 0,175 54-39,-353-247-51,259 101 0,-64-76-74,6-23 3,282 82 38,-323-50 83,-32-9 34,-133-58-51,1-6-1,157 22 1,275 9-10,-94-13 3,-345-36 4,680 79-40,-625-85 25,2-7 1,266-29 0,-214-6-98,290-78 1,-445 85 45,-2-2 1,0-4-1,-2-3 1,-1-4-1,-2-3 1,88-64-1,-131 82 62,-1 0 1,-1-2-1,-1-1 0,-1-1 0,-2-1 0,0-1 1,-2-1-1,-1 0 0,23-51 0,31-114 507,-54 134-329,46-98 0,-32 101-204,1 1 0,63-76 0,-72 100 1,-2 0 0,28-54-1,-41 64 29,0 0 0,-1 0 0,-1-1-1,-2 0 1,7-35 0,-1-47 9,10-52 7,34-120-72,-49 230-42,-2 1 1,-2 0-1,-2-1 1,-7-59-1,-1 49 27,-16-62 0,12 66 145,-8-85 0,13-34 18,4 66-41,-17-114 0,-134-493 233,87 381-107,24-5-74,9 61 25,20 174-248,5 0 0,3-1 1,6 0-1,20-158 1,-10 188-11,1 8 18,-4-1 0,-2 1-1,-3-74 1,-5 123 121,0 0-1,-1 0 0,-1 0 1,0 0-1,-1 1 0,-1 0 1,0 0-1,-16-27 0,-3 4 57,-54-63-1,-2-1-17,74 91-85,0-1 1,1 0-1,0 0 0,1 0 0,-5-19 0,-11-66-246,14 59 190</inkml:trace>
</inkml:ink>
</file>

<file path=ppt/ink/ink4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1:46.595"/>
    </inkml:context>
    <inkml:brush xml:id="br0">
      <inkml:brushProperty name="width" value="0.05" units="cm"/>
      <inkml:brushProperty name="height" value="0.05" units="cm"/>
    </inkml:brush>
  </inkml:definitions>
  <inkml:trace contextRef="#ctx0" brushRef="#br0">6091 102 10946,'-218'-26'1471,"-237"3"-1,-166-2-1546,241 5 397,-615 12 422,4 43-780,296-13 291,-313 19-175,723-5-106,241-27-167,0 2-1,0 3 1,2 1 0,-53 26-1,-36 32-229,89-52 183</inkml:trace>
</inkml:ink>
</file>

<file path=ppt/ink/ink4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4.854"/>
    </inkml:context>
    <inkml:brush xml:id="br0">
      <inkml:brushProperty name="width" value="0.05" units="cm"/>
      <inkml:brushProperty name="height" value="0.05" units="cm"/>
    </inkml:brush>
  </inkml:definitions>
  <inkml:trace contextRef="#ctx0" brushRef="#br0">42 12 14339,'-1'-11'3895,"0"17"-381,-2 15-2418,-7 15-534,-12 61 12,20-87-527,1 1 0,0 0 0,1 0 1,0 0-1,1 0 0,3 19 1,-4-29-37,0 1 1,0-1-1,1 1 1,-1-1-1,1 0 1,-1 1-1,1-1 1,-1 1-1,1-1 1,0 0-1,0 0 1,0 1-1,0-1 1,0 0-1,0 0 1,0 0 0,0 0-1,0 0 1,0 0-1,1 0 1,-1-1-1,0 1 1,1 0-1,1 0 1,-1-1 7,0 0 0,1 1 1,-1-1-1,1 0 1,-1-1-1,0 1 0,1 0 1,-1-1-1,1 1 0,-1-1 1,0 0-1,1 0 0,2-1 1,4-3 35,0 0 1,-1-1 0,1 0 0,-1 0 0,0-1-1,6-7 1,4-9 80,-2-1 0,-1-1 0,0 0 0,20-54 0,-41 97-134,0 1-1,0-1 1,2 1-1,0 0 1,-1 25 0,5-43-3,0 0 1,0 0 0,0 0-1,0 0 1,0 0 0,1 0-1,-1 0 1,0 0 0,0 0 0,1 0-1,-1 0 1,1 0 0,-1 0-1,1 0 1,-1 0 0,1 0-1,-1 0 1,1 0 0,0 0 0,0-1-1,-1 1 1,1 0 0,1 0-1,0 0 1,-1 0-1,1-1 1,0 1-1,-1-1 1,1 0-1,0 1 1,-1-1-1,1 0 1,0 0-1,-1 0 0,1 0 1,0-1-1,2 1 1,7-3-4,0-1 1,0 0-1,17-9 1,-16 8 0,86-45-10,-64 30 38,61-24 0,-91 42-20,0 1 1,1-1 0,-1 1-1,1 0 1,-1 0-1,6 0 1,-9 1-3,0 0-1,0 1 1,0-1 0,0 0 0,0 0-1,0 1 1,0-1 0,0 0 0,0 1-1,0-1 1,0 1 0,0-1 0,0 1-1,0 0 1,0-1 0,-1 1-1,1 0 1,0 0 0,0 0 0,-1-1-1,1 1 1,-1 0 0,1 0 0,-1 0-1,1 0 1,-1 0 0,1 0 0,-1 0-1,1 1 1,2 11 10,-2-10-7,0 0-1,0 0 0,0 0 1,0 0-1,0 0 1,1 0-1,1 3 1,-2-5-5,0-1 0,-1 1-1,1 0 1,0-1 0,0 1 0,-1-1 0,1 1 0,0-1 0,0 1 0,0-1 0,0 0-1,0 1 1,0-1 0,0 0 0,0 0 0,0 0 0,0 0 0,0 1 0,0-1 0,0-1-1,0 1 1,0 0 0,0 0 0,0 0 0,0 0 0,0-1 0,1 0 0,59-23 7,-47 17-4,1 1 0,-1 0-1,1 1 1,0 1 0,22-4-1,-35 8 0,0 0 0,0 0-1,0 1 1,0-1-1,0 0 1,0 1 0,0-1-1,0 1 1,0 0 0,0-1-1,0 1 1,-1 0 0,1 0-1,0 0 1,0 0 0,-1 1-1,1-1 1,-1 0-1,1 1 1,-1-1 0,0 1-1,1 0 1,-1-1 0,0 1-1,0 0 1,0 0 0,0-1-1,0 1 1,-1 0-1,1 0 1,-1 0 0,1 3-1,0-1-55,0 0 0,0 0 0,-1 0 0,1 0 0,-1 0 0,0 0 0,0 1-1,-1-1 1,1 0 0,-1 0 0,0 0 0,0 0 0,0 0 0,-1 0 0,-2 5-1,3-8-38,1 0-1,-1 0 0,0 0 1,0-1-1,1 1 1,-1 0-1,0-1 0,0 1 1,0 0-1,0-1 0,0 1 1,0-1-1,0 1 0,0-1 1,0 0-1,-1 1 0,-4-1-360</inkml:trace>
</inkml:ink>
</file>

<file path=ppt/ink/ink4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6.132"/>
    </inkml:context>
    <inkml:brush xml:id="br0">
      <inkml:brushProperty name="width" value="0.05" units="cm"/>
      <inkml:brushProperty name="height" value="0.05" units="cm"/>
    </inkml:brush>
  </inkml:definitions>
  <inkml:trace contextRef="#ctx0" brushRef="#br0">0 215 13483,'9'2'8787,"37"4"-6760,-32-7-1842,0-1-1,0 0 0,0-1 1,0-1-1,-1 0 0,0-1 1,0 0-1,0-1 0,0 0 1,-1-1-1,0-1 0,-1 0 1,1 0-1,-2-1 0,1-1 1,13-16-1,-21 23-165,-1-1 0,1 0 0,-1 0 0,0 0 0,-1 0 0,1-1 0,-1 1 0,0 0 0,0-1 0,0 1 0,0 0 0,-1-1 0,0 1 0,0-8-1,0 10-21,-1 0-1,1 0 0,-1 0 1,1 1-1,-1-1 0,0 0 1,0 0-1,1 1 0,-1-1 1,0 0-1,-1 1 0,1-1 1,0 1-1,0-1 0,-1 1 1,1 0-1,-1 0 0,1 0 0,-1-1 1,0 1-1,1 1 0,-1-1 1,0 0-1,1 0 0,-1 1 1,0-1-1,0 1 0,0-1 1,0 1-1,0 0 0,0 0 1,0-1-1,1 2 0,-1-1 1,0 0-1,-2 1 0,-4 0-25,0 0 0,0 1 1,1 0-1,-1 1 0,1-1 0,-1 1 0,1 1 0,0 0 0,0 0 1,1 0-1,-1 1 0,1 0 0,0 0 0,-7 8 0,-2 2-20,2 1 0,-1 0 0,2 2 0,-13 21-1,18-25 13,0-1 0,0 1 0,-8 26 0,14-36 25,1 0-1,-1-1 1,0 1-1,1 0 1,0-1-1,0 1 1,0 0 0,0-1-1,2 8 1,-2-10 3,1 1 0,0 0 1,-1-1-1,1 1 0,0-1 1,0 1-1,0-1 0,0 1 0,0-1 1,0 0-1,0 1 0,1-1 1,-1 0-1,0 0 0,1 0 1,-1 0-1,1 0 0,-1 0 0,1-1 1,0 1-1,2 1 0,3-1-27,0 0-1,0 0 1,0 0-1,-1-1 1,1 1-1,0-2 1,0 1-1,0-1 1,0 0-1,0-1 1,0 1-1,-1-1 1,9-4-1,9-5-74,0 0-1,24-16 1,83-64-160,-129 90 273,0-1-1,0 1 1,0 0-1,0 0 1,0 0-1,1 0 1,-1 1 0,0-1-1,0 0 1,1 1-1,-1 0 1,0-1-1,1 1 1,1 0 0,-2 1 2,-1-1 0,1 1 0,-1 0 0,1-1 0,-1 1 1,1 0-1,-1 0 0,0 0 0,1 0 0,-1 0 0,0 0 0,0 0 1,0 1-1,0-1 0,0 0 0,0 1 0,0-1 0,0 1 0,-1-1 1,1 2-1,1 0 3,0 2 26,1 1 0,0-1 1,1 1-1,6 7 0,-9-11-22,1-1-1,0 1 1,0-1-1,0 1 1,0-1 0,0 0-1,0 0 1,0 0-1,0 0 1,0 0 0,1 0-1,-1-1 1,0 1-1,1-1 1,3 1 0,14-1 22,-1-1 0,1 0 0,26-6 0,-32 4-42,0 0 0,0 1-1,1 1 1,-1 1-1,0 0 1,1 0-1,24 5 1,-35-3 17,-1-1 1,1 1-1,-1-1 1,0 1 0,0 0-1,0 0 1,0 0-1,0 0 1,0 1-1,0 0 1,-1-1-1,1 1 1,-1 0-1,0 0 1,1 0-1,-2 0 1,1 1-1,0-1 1,1 5-1,-3-8-3,1 1 10,0 1 1,0-1 0,0 0-1,0 0 1,1-1 0,-1 1-1,0 0 1,0 0 0,0 0-1,1-1 1,-1 1 0,0-1-1,1 1 1,-1-1 0,0 1-1,1-1 1,-1 0 0,1 0 0,-1 0-1,1 0 1,-1 0 0,1 0-1,-1 0 1,0 0 0,1 0-1,-1-1 1,1 1 0,-1-1-1,2 0 1,8-2 63,-1-1 1,17-9-1,-24 12-65,43-22 98,18-10-140,68-24-1,-131 57 28,6-3-44,-1 1 0,1 0 0,0 0-1,14-1 1,-20 3 40,0 0 1,1 0-1,-1 0 0,0 0 1,0 0-1,0 0 1,0 1-1,1-1 0,-1 0 1,0 1-1,0-1 0,0 0 1,0 1-1,0 0 0,0-1 1,0 1-1,0-1 0,0 1 1,0 0-1,-1 0 1,1 0-1,0 0 0,0-1 1,-1 1-1,1 0 0,0 0 1,-1 0-1,1 0 0,-1 0 1,1 1-1,-1-1 0,0 0 1,1 0-1,-1 0 1,0 0-1,0 3 0,0 12-491,-14-10-193,9-4 774,-9 1-324</inkml:trace>
</inkml:ink>
</file>

<file path=ppt/ink/ink4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6.956"/>
    </inkml:context>
    <inkml:brush xml:id="br0">
      <inkml:brushProperty name="width" value="0.05" units="cm"/>
      <inkml:brushProperty name="height" value="0.05" units="cm"/>
    </inkml:brush>
  </inkml:definitions>
  <inkml:trace contextRef="#ctx0" brushRef="#br0">93 136 14435,'-3'14'6534,"-8"25"-3839,-7 25-2187,-5 58 376,6 0 0,-3 167 0,20-286-847,0 0 0,0-1 0,0 1 0,0-1 0,0 1 0,0-1 0,1 1 0,1 4 0,-2-7-27,0 0 1,1 0-1,-1 0 1,0 0-1,0 0 1,1 0-1,-1 0 1,0 0-1,0 0 1,1 0 0,-1 0-1,0 0 1,0 0-1,1 0 1,-1 0-1,0 0 1,0 0-1,1 0 1,-1 0-1,0 0 1,0 0-1,0 0 1,1-1-1,-1 1 1,0 0-1,0 0 1,0 0-1,1 0 1,-1-1-1,0 1 1,0 0 0,0 0-1,0 0 1,0-1-1,1 1 1,-1 0-1,0 0 1,0-1-1,0 1 1,0 0-1,0 0 1,0-1-1,0 1 1,0-1-1,19-46 518,130-430 404,-142 453-967,3-10-108,1 1-1,2 0 1,1 1-1,33-57 1,-44 86 110,-1 0 0,1 0 0,-1-1 0,1 2 0,0-1 0,0 0 0,1 1 0,-1-1 0,0 1-1,1 0 1,0 0 0,5-2 0,-7 4 16,0-1-1,0 1 0,0-1 1,1 1-1,-1 0 0,0 0 0,0 0 1,0 0-1,0 0 0,0 1 1,0-1-1,0 0 0,0 1 1,0 0-1,0-1 0,0 1 1,0 0-1,0 0 0,0 0 1,0 0-1,-1 1 0,1-1 1,0 0-1,-1 1 0,3 2 1,-2-1-2,1-1 0,-1 1 0,0 0 0,0 0 0,0 0 1,-1 0-1,1 0 0,-1 0 0,0 1 0,0-1 1,0 0-1,0 1 0,0-1 0,-1 1 0,1-1 1,-1 6-1,-1-4 3,0 1 0,0-1 1,0 0-1,0 0 0,-1 0 1,0 0-1,0 0 0,-1 0 1,1-1-1,-4 5 0,-2 3 7,-1-2 0,0 1-1,0-1 1,-1-1 0,0 0-1,-1 0 1,-18 11 0,10-9 41,-33 16 0,46-25-160,1 0-1,-1 0 1,1 0 0,-1-1 0,0 0 0,0 0 0,1 0 0,-1-1 0,0 0-1,0 0 1,-9-1 0,14 1 40,1 0 0,-1 0 0,0-1 0,0 1 0,0 0 0,1 0 0,-1-1 0,0 1 0,1-1 0,-1 1 0,0 0-1,1-1 1,-1 1 0,0-1 0,1 0 0,-1 1 0,1-1 0,-1 1 0,1-1 0,-1 0 0,1 1 0,0-1 0,-1 0 0,1 0 0,0 1 0,-1-1 0,1 0 0,0 0 0,0 1 0,0-1-1,0 0 1,0 0 0,0 0 0,0 1 0,0-1 0,0 0 0,0 0 0,0 0 0,1 0 0,0-2-82,0 0-1,0 0 1,0 0-1,0 0 1,1 0-1,-1 1 1,1-1 0,0 0-1,2-2 1,16-14-1112</inkml:trace>
</inkml:ink>
</file>

<file path=ppt/ink/ink4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7.437"/>
    </inkml:context>
    <inkml:brush xml:id="br0">
      <inkml:brushProperty name="width" value="0.05" units="cm"/>
      <inkml:brushProperty name="height" value="0.05" units="cm"/>
    </inkml:brush>
  </inkml:definitions>
  <inkml:trace contextRef="#ctx0" brushRef="#br0">75 4 19932,'1'0'65,"-1"0"1,1-1-1,-1 1 0,1 0 0,-1 0 1,0-1-1,1 1 0,-1 0 0,1 0 0,-1 0 1,1-1-1,-1 1 0,1 0 0,-1 0 1,1 0-1,0 0 0,-1 0 0,1 0 0,-1 0 1,1 0-1,-1 0 0,1 0 0,-1 0 0,1 1 1,-1-1-1,1 0 0,-1 0 0,1 0 1,-1 1-1,1-1 0,0 1 13,-1 0-1,0 0 1,1 0-1,-1 0 1,0 0-1,1 0 1,-1 0-1,0 0 1,0 0 0,0 0-1,0 0 1,0 0-1,0 0 1,0 2-1,-12 49 1081,8-38-684,-12 48 174,-4 19-73,-18 131 0,37-203-610,-1 28 106,2-36-136,0 1 0,0-1 0,0 1 0,0-1 0,0 1 0,1-1 0,-1 1 0,0-1 0,1 1 1,-1-1-1,1 1 0,0-1 0,-1 0 0,1 1 0,0-1 0,0 0 0,0 0 0,1 2 0,0-2-9,-1-1-1,0 0 0,1 0 0,-1 0 0,0 1 0,0-1 1,1 0-1,-1-1 0,0 1 0,1 0 0,-1 0 0,0 0 0,1-1 1,-1 1-1,0-1 0,0 1 0,0-1 0,1 1 0,-1-1 1,0 0-1,2-1 0,-1 0-83,12-6-422</inkml:trace>
</inkml:ink>
</file>

<file path=ppt/ink/ink4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7.888"/>
    </inkml:context>
    <inkml:brush xml:id="br0">
      <inkml:brushProperty name="width" value="0.05" units="cm"/>
      <inkml:brushProperty name="height" value="0.05" units="cm"/>
    </inkml:brush>
  </inkml:definitions>
  <inkml:trace contextRef="#ctx0" brushRef="#br0">122 45 20284,'-1'0'126,"-1"-1"0,1 1 0,0-1 0,0 1-1,-1 0 1,1 0 0,0-1 0,-1 1 0,1 0-1,0 0 1,0 1 0,-1-1 0,1 0 0,0 0-1,-1 0 1,1 1 0,0-1 0,0 1 0,-1-1-1,1 1 1,0-1 0,0 1 0,0 0 0,0 0-1,0 0 1,0-1 0,0 1 0,-1 1 0,-28 31 975,26-27-955,-4 3-76,1 1 1,0 1-1,1-1 0,-7 17 0,11-24-55,1 0-1,-1 1 1,1-1-1,0 0 1,0 0-1,0 1 0,1-1 1,-1 1-1,1-1 1,0 1-1,0-1 1,0 0-1,0 1 1,1-1-1,-1 1 1,1-1-1,0 0 0,0 1 1,0-1-1,2 4 1,-2-6 11,1 1 0,0 0 1,-1-1-1,1 1 0,0-1 0,0 0 0,0 1 1,0-1-1,0 0 0,0 0 0,0 0 1,0-1-1,0 1 0,1 0 0,-1-1 0,0 1 1,1-1-1,-1 0 0,0 0 0,0 0 1,1 0-1,-1 0 0,0 0 0,1-1 1,-1 1-1,0-1 0,0 0 0,0 0 0,4-1 1,3-2 83,-1 0 1,1 0-1,-1-1 1,0 0-1,0 0 1,7-7-1,-9 7-22,-1-1-1,0 0 0,0 0 1,-1 0-1,1 0 1,-1-1-1,-1 0 1,1 0-1,-1 0 1,-1 0-1,3-9 0,-3 11-43,-1 0 0,0 0 0,0 0-1,-1 0 1,1 0 0,-1-1 0,0 1-1,-1 0 1,1 0 0,-1 0-1,0 0 1,0 0 0,-1 0 0,1 0-1,-1 0 1,0 0 0,-5-6 0,6 9-83,0 1-1,0-1 1,0 0 0,0 1 0,0 0 0,0-1 0,-1 1 0,1 0 0,0 0 0,-1 0 0,1 0 0,-1 0 0,0 0 0,1 0 0,-1 0 0,0 0 0,1 1 0,-1-1 0,0 1 0,0 0 0,0-1 0,1 1-1,-1 0 1,0 0 0,0 0 0,0 0 0,0 0 0,1 0 0,-1 1 0,0-1 0,0 1 0,-2 0 0,2 0-71,0 1-1,1-1 1,-1 0-1,1 0 1,-1 1-1,1-1 1,-1 1-1,1-1 1,0 1-1,0-1 1,0 1 0,0 0-1,0 0 1,0 0-1,0-1 1,1 1-1,-1 0 1,0 0-1,1 0 1,0 0-1,0 0 1,-1 0-1,1 0 1,0 0 0,0 0-1,1 0 1,-1 0-1,0 0 1,1 3-1,7 13-713</inkml:trace>
</inkml:ink>
</file>

<file path=ppt/ink/ink4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8.692"/>
    </inkml:context>
    <inkml:brush xml:id="br0">
      <inkml:brushProperty name="width" value="0.05" units="cm"/>
      <inkml:brushProperty name="height" value="0.05" units="cm"/>
    </inkml:brush>
  </inkml:definitions>
  <inkml:trace contextRef="#ctx0" brushRef="#br0">31 78 15467,'-1'-1'210,"1"1"0,-1 0-1,0-1 1,1 1 0,-1 0 0,0 0-1,1 0 1,-1-1 0,0 1-1,1 0 1,-1 0 0,0 0 0,1 0-1,-1 0 1,0 0 0,1 0-1,-1 0 1,0 1 0,0-1-1,1 0 1,-2 1 0,0 17 4590,-4-11-2285,1 12-2676,4-11 168,0-1 0,1 1 0,0-1 1,1 1-1,0-1 0,0 1 0,0-1 0,1 0 0,0 1 0,5 11 0,-5-16-3,-1 0-1,1 0 1,0 0 0,0-1-1,0 1 1,0 0-1,1-1 1,-1 1-1,1-1 1,0 0-1,-1 0 1,1 0 0,0 0-1,0 0 1,0-1-1,1 1 1,-1-1-1,0 0 1,0 0 0,1 0-1,-1 0 1,1-1-1,-1 1 1,1-1-1,3 0 1,3-1 15,1 0-1,-1 0 1,0-1 0,0-1 0,0 0-1,0 0 1,0-1 0,0 0 0,-1-1-1,0 0 1,0 0 0,0-1-1,-1 0 1,0-1 0,0 0 0,12-13-1,-9 8 28,0-1 0,-1-1 0,0 0 0,-1 0 0,-1-1 0,-1 0 0,0 0 0,0-1-1,6-25 1,-12 33 59,-6 19-70,-5 22-24,4-4-3,1 1 0,1 0 0,1 1 0,2-1 0,1 0 0,4 32 0,5 1 17,-2 0-1,-4 1 1,-2 0-1,-13 108 1,11-164-6,-1 0 1,1 0-1,-1 0 1,-1 0-1,0-1 1,0 1 0,0-1-1,-1 0 1,-7 10-1,8-13 0,0 0 0,-1-1-1,0 1 1,0-1 0,0 0-1,0 0 1,-1 0 0,1-1 0,-1 1-1,1-1 1,-1 0 0,0-1-1,0 1 1,0-1 0,-8 2 0,5-2 6,0 0 1,0-1-1,0 0 1,0 0 0,0 0-1,0-1 1,0-1-1,1 1 1,-1-1 0,0 0-1,1-1 1,-1 0 0,1 0-1,-9-5 1,12 5-22,1 1 0,-1-1 1,0 0-1,1 0 0,0 0 1,-1-1-1,1 1 0,1-1 0,-1 0 1,0 0-1,1 0 0,0 0 1,0 0-1,0 0 0,0 0 1,1-1-1,0 1 0,0-1 1,0 1-1,0-1 0,1 0 0,0 1 1,-1-1-1,2 1 0,0-8 1,1 1-50,0 1 1,1 0 0,0 0-1,1 0 1,0 0 0,1 0-1,5-9 1,47-61-1658,-35 50 377,-10 15 748,25-25 1,-11 15-164</inkml:trace>
</inkml:ink>
</file>

<file path=ppt/ink/ink4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9.143"/>
    </inkml:context>
    <inkml:brush xml:id="br0">
      <inkml:brushProperty name="width" value="0.05" units="cm"/>
      <inkml:brushProperty name="height" value="0.05" units="cm"/>
    </inkml:brush>
  </inkml:definitions>
  <inkml:trace contextRef="#ctx0" brushRef="#br0">54 112 17116,'0'7'5069,"0"-6"-4934,0 0 0,0 0 0,0 0 0,0 0 0,1 1 0,-1-1 0,0 0 0,1 0 0,-1 0 0,1 0 0,-1 0 0,1 0 0,-1 0 0,1 0 0,0-1 0,0 1 0,1 1 0,1 0-11,1 0 0,0 0 0,0-1 0,0 0 0,0 1 1,0-1-1,0-1 0,0 1 0,1-1 0,-1 1 1,0-1-1,0-1 0,0 1 0,1 0 0,-1-1 0,0 0 1,0 0-1,0 0 0,0-1 0,0 1 0,4-3 0,3-1-17,-1 0 0,0-1 0,-1 0 0,1-1-1,-1 0 1,14-13 0,2-13 63,-24 31-165,0 0-1,-1 1 0,1-1 1,0 1-1,0-1 1,-1 0-1,1 1 0,-1-1 1,1 0-1,-1 0 1,0 0-1,0 1 0,0-1 1,0 0-1,0 0 1,0 0-1,0 1 1,-1-1-1,1 0 0,-1-3 1,0 5-6,1-1 0,-1 0 1,1 1-1,-1-1 0,0 0 1,1 1-1,-1-1 0,1 1 0,-1-1 1,0 1-1,1-1 0,-1 1 1,0 0-1,0-1 0,1 1 1,-1 0-1,0 0 0,0-1 0,0 1 1,1 0-1,-1 0 0,-2 0 1,-21 5-29,-21 20-33,43-24 59,-14 11-28,-1 0-1,2 0 0,0 2 1,0 0-1,1 1 0,1 0 1,0 1-1,1 0 0,1 1 1,1 0-1,-10 23 0,18-37-63,1 1-1,0-1 0,0 0 1,0 1-1,0-1 0,1 0 0,-1 1 1,1-1-1,0 1 0,1 5 1,-1-7 77,0-1-1,1 0 1,-1 0 0,1 0 0,-1 0 0,1 0 0,0 1 0,0-1 0,-1 0 0,1-1-1,0 1 1,0 0 0,0 0 0,0 0 0,0 0 0,0-1 0,0 1 0,0 0-1,0-1 1,0 1 0,0-1 0,0 1 0,1-1 0,-1 0 0,0 1 0,0-1 0,0 0-1,1 0 1,-1 0 0,0 0 0,2 0 0,9 0-86,0-1 0,0-1 0,22-4 0,9-6-350</inkml:trace>
</inkml:ink>
</file>

<file path=ppt/ink/ink4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2:09.575"/>
    </inkml:context>
    <inkml:brush xml:id="br0">
      <inkml:brushProperty name="width" value="0.05" units="cm"/>
      <inkml:brushProperty name="height" value="0.05" units="cm"/>
    </inkml:brush>
  </inkml:definitions>
  <inkml:trace contextRef="#ctx0" brushRef="#br0">140 226 15875,'9'-11'1298,"-6"7"-784,1 0-1,-2 0 1,1 0 0,0 0-1,1-7 2800,-10 15-2268,-6 7-384,-73 87 535,75-86-1213,1 1 0,1 0 0,1 0 0,-1 1 0,2 0-1,-7 19 1,13-31 14,-1 1 0,0 0 0,1-1-1,-1 1 1,1 0 0,0-1 0,0 1 0,0 0 0,0-1-1,1 1 1,0 4 0,-1-5 2,1-1 1,-1 0-1,1 0 0,-1 0 0,1 0 0,0 0 1,0 0-1,-1 0 0,1 0 0,0-1 0,0 1 1,0 0-1,0 0 0,0-1 0,0 1 1,0 0-1,0-1 0,0 1 0,1 0 0,2 0 3,0-1 0,-1 0-1,1 1 1,0-1-1,0 0 1,-1-1 0,1 1-1,0-1 1,-1 1 0,1-1-1,-1 0 1,1 0-1,-1-1 1,1 1 0,4-3-1,12-8 32,0-1 0,-1 0 0,0-1 1,-1-1-1,-1-1 0,25-29 0,-8 4 134,51-82 0,-81 117-153,11-18 65,-1-1 0,-1 0-1,14-34 1,-24 42-32,-3 17-46,0 0 0,0 0 0,0-1 0,0 1 0,0 0 0,0 0 0,0 0 0,0-1-1,-1 1 1,1 0 0,0 0 0,0 0 0,0 0 0,0-1 0,0 1 0,0 0 0,0 0 0,0 0 0,0 0 0,-1-1 0,1 1 0,0 0 0,0 0-1,0 0 1,0 0 0,-1 0 0,1 0 0,0 0 0,0-1 0,0 1 0,0 0 0,-1 0 0,1 0 0,0 0 0,0 0 0,-2 1 0,1-1 0,0 1 0,-1-1 0,1 1 0,0 0-1,0-1 1,0 1 0,0 0 0,0 0 0,0 0 0,0 0 0,0 0 0,0 0 0,0 0 0,-1 2 0,-12 19-8,0 2-1,1 0 1,2 0-1,0 1 0,2 0 1,1 1-1,0 0 1,2 0-1,1 1 1,-1 34-1,5-47-98,1-1-1,0 0 0,1 1 0,3 13 0,-3-23 37,0 0-1,0 0 1,0-1-1,0 1 1,0 0-1,1-1 1,0 1-1,0-1 1,0 0-1,0 1 1,0-1-1,0 0 1,1 0-1,0-1 1,0 1-1,-1 0 1,2-1-1,4 4 1,3-4-280</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0.674"/>
    </inkml:context>
    <inkml:brush xml:id="br0">
      <inkml:brushProperty name="width" value="0.05" units="cm"/>
      <inkml:brushProperty name="height" value="0.05" units="cm"/>
    </inkml:brush>
  </inkml:definitions>
  <inkml:trace contextRef="#ctx0" brushRef="#br0">16 1 19292,'-6'24'1736,"1"13"-1119,0 0-257,5 2 792,7 0-336,5-6-432,2-5-240,5-11-712,3-7-416,-1-7-977,-2-4 1561,-7-8-360,-4-2-304</inkml:trace>
</inkml:ink>
</file>

<file path=ppt/ink/ink4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15.292"/>
    </inkml:context>
    <inkml:brush xml:id="br0">
      <inkml:brushProperty name="width" value="0.05" units="cm"/>
      <inkml:brushProperty name="height" value="0.05" units="cm"/>
    </inkml:brush>
  </inkml:definitions>
  <inkml:trace contextRef="#ctx0" brushRef="#br0">668 17 11490,'-96'-8'1875,"-16"0"-941,96 8-857,1 0 1,-1 1 0,1 1-1,-1 1 1,-16 5-1,3 1 94,1 2 0,1 1 0,0 1-1,0 2 1,2 0 0,0 2-1,0 1 1,-23 22 0,42-34-134,1 0 1,1 0-1,-1 0 1,1 1-1,0 0 1,1-1-1,-1 1 1,1 1-1,1-1 1,-4 14-1,0 9 6,-4 43-1,7-42-18,-5 32 39,0-8 44,3 1-1,2 83 1,3-134-93,1 0 1,-1 0-1,1 0 0,0 0 0,0 0 1,0 0-1,1 0 0,0-1 0,0 1 1,0 0-1,0-1 0,1 0 0,0 1 1,0-1-1,0 0 0,0-1 1,1 1-1,-1 0 0,1-1 0,0 0 1,0 0-1,0 0 0,1 0 0,-1-1 1,1 0-1,-1 0 0,1 0 0,0 0 1,0-1-1,-1 1 0,1-1 1,7 0-1,148 12 116,-19-3-203,74 28-656,-8 0-37,-131-27 742,-1 4-1,0 3 1,143 55 0,-206-68 25,145 54 5,-134-52 1,0-1-1,1-2 0,0 0 1,0-2-1,24 0 0,129-8 76,-45 1-11,135 12 0,89 18-52,-271-23 4,0-4 0,101-17 0,103-35 331,47-7 120,115-12-324,-10-43-40,-403 104-97,112-43 45,-132 47-49,0-1 0,0 0 0,-1-2 0,0 0 1,25-22-1,-38 29-13,0 1 1,-1-1-1,1 0 0,-1-1 1,0 1-1,0 0 1,0-1-1,-1 0 1,1 0-1,-1 1 0,0-1 1,-1-1-1,1 1 1,1-10-1,-3 11-1,0-1-1,0 1 0,-1 0 1,0-1-1,1 1 1,-1 0-1,-1-1 0,1 1 1,0 0-1,-1 0 1,0 0-1,0 0 0,0 0 1,-1 1-1,1-1 1,-1 0-1,0 1 0,-5-5 1,-5-4-4,0 1 1,-1 1-1,0 0 1,0 0 0,-27-12-1,-86-28 155,86 35-53,1-1 0,-38-21 1,35 9 300,-67-56 0,-3-3 299,94 74-620,0 2 0,-1 0 0,0 1 0,-31-10 1,-9 4 32,-118-18 0,162 31-104</inkml:trace>
</inkml:ink>
</file>

<file path=ppt/ink/ink4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16.648"/>
    </inkml:context>
    <inkml:brush xml:id="br0">
      <inkml:brushProperty name="width" value="0.05" units="cm"/>
      <inkml:brushProperty name="height" value="0.05" units="cm"/>
    </inkml:brush>
  </inkml:definitions>
  <inkml:trace contextRef="#ctx0" brushRef="#br0">0 2018 12539,'22'-15'422,"0"0"1,1 2 0,31-14-1,77-26-212,-99 42-89,459-153 753,-382 136-715,0 4 1,184-14 0,72 28-78,66-6-18,132-48 152,86-7-14,-267 45-182,279-20 49,-3-22 29,-553 55-74,464-66 152,-6-27 58,-163-6-86,-8-22 66,46-14 160,510-220-4,-745 284-326,80-38 343,-205 87-225,92-49 150,-170 84-311,20-15-226,-19 15 233,-1 0 0,1-1 0,-1 1-1,1 0 1,-1-1 0,0 1 0,1-1-1,-1 1 1,0 0 0,1-1 0,-1 1-1,0-1 1,0 1 0,1-1 0,-1 1 0,0-1-1,0 1 1,0-1 0,0 0 0,1 1-1,-1-1 1,0 1 0,0-1 0,0 1-1,0-1 1,0 1 0,-1-1 0,1 1-1,0-1 1,0 0 0,0 1 0,0-1 0,-1 1-1,1-1 1,0 1 0,0-1 0,-1 1-1,1-1 1,-4-4-11,3 1-10</inkml:trace>
</inkml:ink>
</file>

<file path=ppt/ink/ink4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19.083"/>
    </inkml:context>
    <inkml:brush xml:id="br0">
      <inkml:brushProperty name="width" value="0.05" units="cm"/>
      <inkml:brushProperty name="height" value="0.05" units="cm"/>
    </inkml:brush>
  </inkml:definitions>
  <inkml:trace contextRef="#ctx0" brushRef="#br0">70 86 18436,'1'-9'496,"0"-2"35,0-1 0,1 1 0,1-1 0,6-18 0,-9 30-507,0 0-1,0 0 0,0 0 1,0 0-1,0 0 0,0 0 0,0 1 1,0-1-1,0 0 0,0 0 1,0 0-1,0 0 0,0 0 1,0 0-1,1 0 0,-1 0 0,0 0 1,0 0-1,0 0 0,0 0 1,0 0-1,0 0 0,0 0 1,0 0-1,0 0 0,1 0 0,-1 0 1,0 0-1,0 0 0,0 0 1,0 0-1,0 0 0,0 0 1,0 0-1,0 0 0,0 0 1,1 0-1,-1 0 0,0 0 0,0 0 1,0 0-1,0 0 0,0 0 1,0 0-1,0 0 0,0 0 1,0 0-1,0 0 0,0 0 0,1 0 1,-1 0-1,0-1 0,0 1 1,0 0-1,0 0 0,0 0 1,0 0-1,0 0 0,0 0 1,2 11 662,-4 41 14,-12 81 0,7-73-624,-1-9-33,4-34-32,1 1 1,1-1 0,1 0 0,0 1 0,3 21-1,-2-38-10,0 1 0,1 0 0,-1-1-1,1 1 1,0-1 0,-1 1 0,1-1 0,0 0-1,0 1 1,0-1 0,0 0 0,0 1-1,0-1 1,0 0 0,1 0 0,-1 0 0,0 0-1,1 0 1,-1 0 0,1 0 0,-1-1-1,0 1 1,1 0 0,0-1 0,-1 1 0,1-1-1,1 1 1,6 0 4,0 0-1,1 0 1,16-2-1,-1 1-1,-12 0-4,0 2 0,0 0 0,0 0-1,0 1 1,0 1 0,-1 0 0,1 1 0,-1 0 0,0 1 0,13 8-1,-20-10 2,0 0-1,0-1 0,-1 1 1,1 1-1,-1-1 0,0 1 1,0 0-1,-1 0 0,1 0 1,-1 0-1,0 0 0,-1 1 1,1-1-1,-1 1 0,0 0 1,0 0-1,-1 0 0,0 0 1,0 0-1,0 0 0,-1 0 1,0 0-1,0 0 0,-1 7 1,0-6 28,0-1 1,-1 1-1,1-1 0,-1 0 1,-1 1-1,1-1 1,-1 0-1,0 0 1,0-1-1,-1 1 0,1-1 1,-1 1-1,-1-1 1,1 0-1,-1-1 1,0 1-1,0-1 0,0 0 1,0 0-1,-1-1 1,1 1-1,-1-1 1,0 0-1,0-1 0,-1 0 1,1 0-1,0 0 1,-7 1-1,3-1 21,-1-1-1,1 0 0,0 0 1,0-1-1,-1-1 0,1 1 1,0-2-1,0 1 0,0-1 1,0-1-1,0 0 1,1 0-1,-1-1 0,1 0 1,0-1-1,0 0 0,-12-9 1,14 8-74,-1-1 0,1 1 0,0-2 1,-9-11-1,14 15-92,0 1-1,0 0 1,0 0 0,0-1-1,1 1 1,-1-1 0,1 1 0,0-1-1,0 0 1,0 1 0,1-1 0,-1 0-1,1 0 1,0-6 0,0 9 36,1 0 1,-1 0-1,0 0 1,1 0-1,-1 0 1,0 0-1,1 0 1,-1 0 0,1 0-1,0 0 1,-1 1-1,1-1 1,0 0-1,-1 0 1,1 0-1,0 1 1,0-1-1,0 0 1,0 1 0,0-1-1,0 1 1,0-1-1,0 1 1,0 0-1,0-1 1,0 1-1,1-1 1,34-1-991,-23 1 702,19 0-533</inkml:trace>
</inkml:ink>
</file>

<file path=ppt/ink/ink4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19.544"/>
    </inkml:context>
    <inkml:brush xml:id="br0">
      <inkml:brushProperty name="width" value="0.05" units="cm"/>
      <inkml:brushProperty name="height" value="0.05" units="cm"/>
    </inkml:brush>
  </inkml:definitions>
  <inkml:trace contextRef="#ctx0" brushRef="#br0">134 136 14379,'17'-3'1389,"0"-1"1,0 0-1,30-13 1,-41 15-1089,-1-1 1,0 1 0,1-1 0,-1 0-1,0-1 1,0 1 0,-1-1-1,1 0 1,-1 0 0,0-1 0,0 1-1,0-1 1,-1 0 0,6-8 0,-9 12-256,1 0 1,-1 0 0,1 0 0,-1 0 0,1 0 0,-1-1 0,0 1 0,1 0 0,-1 0-1,0 0 1,0 0 0,0 0 0,0-1 0,0 1 0,0 0 0,0 0 0,-1 0 0,1 0-1,0 0 1,-1-1 0,1 1 0,0 0 0,-1 0 0,1 0 0,-1 0 0,0 0 0,0-1-1,-1 1 5,0 0 0,0-1 0,0 1 0,0 0 0,0 0 0,0 0 0,0 1-1,0-1 1,0 0 0,0 1 0,0-1 0,-1 1 0,-2 0 0,-5-1 48,0 1 1,0 1 0,0 0-1,1 0 1,-15 4 0,13-1-74,1 0 0,-1 0 1,1 1-1,0 1 0,0 0 1,1 0-1,-1 1 0,1 0 1,1 1-1,0-1 0,0 2 1,0-1-1,-6 11 0,6-7-16,0 0 0,1 0 1,0 1-1,1 0 0,1 1 0,0-1 0,0 1 0,2 0 0,-5 28 0,8-37-77,-1 0-1,1 1 1,0-1-1,1 0 0,-1 1 1,1-1-1,0 0 1,0 1-1,1-1 1,-1 0-1,1 0 1,1 0-1,-1 0 1,0 0-1,1-1 0,0 1 1,0-1-1,1 0 1,4 5-1,-2-4-101,-1 0 0,1-1-1,0 0 1,0 0 0,0-1 0,1 0-1,-1 0 1,1 0 0,0-1-1,0 0 1,0 0 0,0-1 0,0 0-1,8 0 1,23-1-539</inkml:trace>
</inkml:ink>
</file>

<file path=ppt/ink/ink4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19.969"/>
    </inkml:context>
    <inkml:brush xml:id="br0">
      <inkml:brushProperty name="width" value="0.05" units="cm"/>
      <inkml:brushProperty name="height" value="0.05" units="cm"/>
    </inkml:brush>
  </inkml:definitions>
  <inkml:trace contextRef="#ctx0" brushRef="#br0">236 13 13763,'0'0'130,"0"0"-1,1 0 1,-1-1-1,0 1 1,1 0 0,-1 0-1,0-1 1,1 1-1,-1 0 1,0-1-1,0 1 1,1 0 0,-1-1-1,0 1 1,0 0-1,0-1 1,0 1 0,1 0-1,-1-1 1,0 1-1,0-1 1,0 1 0,0 0-1,0-1 1,0 1-1,0-1 1,0 1 0,0 0-1,0-1 1,0 0-1,-12 0 3624,-17 7-1261,14-1-2223,2 0-1,-1 1 1,0 1-1,1 0 1,1 1-1,-1 0 1,1 1-1,0 0 1,-10 12 0,16-15-269,0 0 0,1 0 1,0 0-1,0 0 0,1 1 1,0 0-1,0 0 1,0 0-1,1 0 0,0 1 1,1-1-1,-1 1 0,2 0 1,-1-1-1,1 1 1,0 0-1,0 0 0,2 13 1,-1-17-100,0-1-1,1 0 1,0 0 0,-1 1 0,1-1 0,1 0 0,-1 0 0,0 0-1,1 0 1,-1-1 0,1 1 0,0 0 0,0 0 0,0-1 0,0 0 0,1 1-1,-1-1 1,1 0 0,-1 0 0,1 0 0,0 0 0,-1-1 0,1 1-1,4 1 1,-2-2-39,1 1-1,0-1 0,0 0 1,-1 0-1,1 0 0,0-1 1,0 0-1,0 0 0,0-1 1,0 1-1,-1-1 0,11-3 1,31-13-766</inkml:trace>
</inkml:ink>
</file>

<file path=ppt/ink/ink4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0.356"/>
    </inkml:context>
    <inkml:brush xml:id="br0">
      <inkml:brushProperty name="width" value="0.05" units="cm"/>
      <inkml:brushProperty name="height" value="0.05" units="cm"/>
    </inkml:brush>
  </inkml:definitions>
  <inkml:trace contextRef="#ctx0" brushRef="#br0">73 25 16892,'-7'6'595,"0"0"0,1 0-1,0 1 1,1 0 0,-1 0 0,1 1 0,1 0 0,-8 15 0,9-17-432,1 0-1,0 1 1,0-1 0,0 1-1,1 0 1,0-1-1,0 1 1,0 0 0,1 0-1,0 0 1,1 0-1,1 8 1,-2-13-146,0-1 0,1 1 0,0 0 0,-1 0 0,1 0 0,0 0 0,0-1 0,-1 1 0,1 0 1,1-1-1,-1 1 0,0 0 0,0-1 0,1 0 0,-1 1 0,0-1 0,1 0 0,0 0 0,-1 1 0,3 0 0,-1-1-9,-1-1 0,1 1 0,-1-1 0,1 1 0,0-1 0,-1 0 0,1 0 0,-1 0 0,1 0 0,0 0 0,-1-1-1,1 1 1,3-2 0,4-2 0,-1 0 0,1 0 0,-1-1 0,0 0 0,-1-1 0,14-11 0,3-6 62,-1-1 0,-2-1-1,31-44 1,-89 128 124,33-54-190,0 1 1,1 0-1,-1 0 1,1 0-1,1 0 1,-1 1-1,1-1 1,0 0-1,0 8 1,1-13-2,0 0 0,0 0 0,0 0 1,0 0-1,1 0 0,-1 0 0,0 0 0,0 0 1,1 0-1,-1 0 0,0 0 0,1 0 0,-1 0 1,1 0-1,-1 0 0,1 0 0,0 0 0,-1-1 1,1 1-1,0 0 0,-1 0 0,1-1 1,0 1-1,0-1 0,0 1 0,1 0 0,0 0 4,0-1 0,1 0 0,-1 1 0,0-1 0,0 0-1,0 0 1,1 0 0,-1 0 0,0-1 0,0 1 0,4-2-1,6-1 28,-1-2 0,0 0 0,14-8-1,-24 13-31,34-23 86,-1 0 0,32-30 0,23-16-6,-89 69-82,0 0 0,0 0 0,0 0 0,0 0 0,0 0 0,0 0 1,1-1-1,-1 1 0,0 0 0,0 0 0,0 0 0,0 0 0,0 0 1,1 0-1,-1 0 0,0 0 0,0 0 0,0 0 0,0 0 0,1 0 1,-1 0-1,0 0 0,0 0 0,0 0 0,0 0 0,1 0 1,-1 0-1,0 0 0,0 0 0,0 0 0,0 0 0,1 0 0,-1 0 1,0 0-1,0 0 0,0 0 0,0 0 0,0 0 0,1 1 0,-1-1 1,0 0-1,0 0 0,0 0 0,0 0 0,1 11 18,-7 13 40,6-23-54,-7 20 73,2-6 4,1 1 1,-4 22-1,7-35-60,1 1-1,-1 0 1,1-1-1,0 1 1,0 0-1,1-1 1,-1 1-1,1-1 1,0 1-1,0-1 1,0 1-1,0-1 1,1 1-1,-1-1 1,1 0-1,2 4 1,-3-5-12,1-1 0,-1 0 0,0 1 0,0-1 0,1 0 0,-1 0 0,1 0 0,-1 0 0,0 0 0,1-1 0,0 1 0,-1 0 0,1-1 0,0 1 0,-1-1 0,1 1 0,0-1 0,-1 0 0,3 0 0,-1 0-1,0 0 1,1-1-1,-1 1 0,0-1 0,0 0 0,0 0 0,0 0 1,0 0-1,5-3 0,-2 0-28,0 0-1,0 0 1,-1 0 0,1-1 0,-1 1-1,0-1 1,-1-1 0,8-9 0,-10 12-108,0 0 1,-1 0-1,0-1 1,1 1-1,-1 0 1,0 0-1,-1-1 1,2-5-1,-2 9 58,0-1-1,0 0 1,0 0-1,0 0 0,0 1 1,0-1-1,0 0 1,-1 0-1,1 0 1,0 1-1,0-1 1,-1 0-1,1 0 1,-1 1-1,1-1 1,0 0-1,-1 1 0,1-1 1,-1 0-1,1 1 1,-1-1-1,0 1 1,1-1-1,-1 1 1,0-1-1,1 1 1,-1-1-1,0 1 1,0 0-1,1-1 0,-1 1 1,0 0-1,0 0 1,1-1-1,-1 1 1,0 0-1,0 0 1,0 0-1,1 0 1,-1 0-1,-1 0 1,-4 0-657</inkml:trace>
</inkml:ink>
</file>

<file path=ppt/ink/ink4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0.988"/>
    </inkml:context>
    <inkml:brush xml:id="br0">
      <inkml:brushProperty name="width" value="0.05" units="cm"/>
      <inkml:brushProperty name="height" value="0.05" units="cm"/>
    </inkml:brush>
  </inkml:definitions>
  <inkml:trace contextRef="#ctx0" brushRef="#br0">147 0 19212,'-10'6'2802,"-5"6"-2072,3 4-365,0 0 1,2 0-1,0 1 1,-15 36 0,12-20-300,-15 64 0,24-83-115,3-10-146,-1 0 0,1 0-1,0 0 1,0 1 0,0-1 0,1 0 0,0 1 0,0-1 0,0 8 0,6-22-604,0-5 283</inkml:trace>
</inkml:ink>
</file>

<file path=ppt/ink/ink4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3.012"/>
    </inkml:context>
    <inkml:brush xml:id="br0">
      <inkml:brushProperty name="width" value="0.05" units="cm"/>
      <inkml:brushProperty name="height" value="0.05" units="cm"/>
    </inkml:brush>
  </inkml:definitions>
  <inkml:trace contextRef="#ctx0" brushRef="#br0">209 27 16724,'2'-1'296,"0"0"0,-1 1 1,1-1-1,-1 0 0,1 0 1,-1 0-1,1-1 0,-1 1 1,0 0-1,3-3 1,-5-3 1462,-11 2-381,1 4-1105,1 1 0,0 0 0,0 1 0,-1 0 0,1 1 0,0 0 0,-15 5 0,4-1-224,0 2 0,-28 15 0,46-21-48,0-1 0,0 1 0,0 0 0,0 0 0,1 1-1,-4 2 1,6-4-1,-1-1-1,1 0 0,0 1 0,-1-1 1,1 1-1,0-1 0,-1 1 0,1-1 0,0 1 1,0-1-1,0 1 0,0-1 0,-1 1 1,1-1-1,0 1 0,0-1 0,0 1 1,0-1-1,0 1 0,0-1 0,0 1 1,0-1-1,1 1 0,-1-1 0,0 1 0,0-1 1,0 1-1,1-1 0,-1 1 0,0-1 1,0 1-1,1-1 0,-1 0 0,0 1 1,1-1-1,-1 1 0,0-1 0,1 0 1,-1 1-1,1-1 0,-1 0 0,1 0 0,-1 1 1,0-1-1,1 0 0,-1 0 0,1 0 1,-1 1-1,2-1 0,13 6-24,0-1-1,26 6 1,-23-7 2,31 12 1,-42-13 13,0 1 1,0 0-1,-1 0 1,1 1-1,-1-1 1,0 1-1,-1 1 1,1-1-1,-1 1 1,0 0-1,-1 0 1,1 0-1,-1 1 1,0 0-1,-1 0 1,5 12-1,-6-14 25,0 0 0,-1 0-1,0 0 1,0 0 0,0 0-1,-1 1 1,0-1 0,0 0-1,0 1 1,0-1 0,-1 0-1,0 0 1,0 1-1,0-1 1,-1 0 0,0 0-1,0 0 1,0-1 0,-1 1-1,1 0 1,-1-1 0,0 0-1,0 1 1,-8 6-1,8-8 29,0 0-1,0-1 0,0 0 1,0 1-1,0-1 0,-1 0 1,1-1-1,-1 1 0,1-1 1,-1 1-1,0-1 0,0 0 0,1 0 1,-1-1-1,0 1 0,-7-1 1,6 0 3,-1-1 1,1 0 0,-1 0-1,1-1 1,0 1 0,0-1-1,0 0 1,0 0 0,0-1-1,0 0 1,-4-3 0,2 2-231,1-1 1,-1-1 0,1 1 0,1-1 0,-1 0 0,1 0 0,0 0-1,1-1 1,-1 0 0,1 0 0,1 0 0,-1 0 0,1-1 0,0 0-1,1 1 1,-2-11 0,4 15 67,-1 0 1,1 1-1,1-1 0,-1 0 0,0 1 1,1-1-1,-1 0 0,1 1 0,0-1 1,0 0-1,0 1 0,0-1 1,0 1-1,0 0 0,1-1 0,-1 1 1,1 0-1,0 0 0,-1 0 0,1 0 1,0 0-1,0 0 0,1 1 0,-1-1 1,0 1-1,0-1 0,1 1 0,2-1 1,28-9-976</inkml:trace>
</inkml:ink>
</file>

<file path=ppt/ink/ink4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3.447"/>
    </inkml:context>
    <inkml:brush xml:id="br0">
      <inkml:brushProperty name="width" value="0.05" units="cm"/>
      <inkml:brushProperty name="height" value="0.05" units="cm"/>
    </inkml:brush>
  </inkml:definitions>
  <inkml:trace contextRef="#ctx0" brushRef="#br0">0 169 16660,'14'0'766,"0"-1"1,-1-1-1,1-1 1,-1 0 0,0 0-1,0-1 1,25-12-1,-13 3-38,-1 0 0,43-33 0,-64 44-650,0-1 0,0 1 0,0-1 0,0 0 0,0 0 0,-1 0 0,1-1 0,2-4 0,-4 7-54,-1 0 0,0 1-1,0-1 1,1 0-1,-1 0 1,0 1 0,0-1-1,0 0 1,0 0-1,0 1 1,0-1 0,0 0-1,0 0 1,0 0 0,0 1-1,0-1 1,-1 0-1,1 0 1,-1-1 0,0 1-1,1 0 0,-1 0 0,0 0 1,0 0-1,0 0 0,0 1 0,-1-1 1,1 0-1,0 0 0,0 1 1,0-1-1,-1 1 0,1-1 0,0 1 1,-3-1-1,-5-1 22,0 1 0,0 0 0,0 0 0,-1 1 0,1 0-1,0 1 1,0 0 0,0 0 0,0 1 0,0 0 0,0 1 0,0 0 0,0 0 0,1 1 0,0 0 0,-1 1 0,-13 10-1,16-11-28,0 0-1,0 1 1,1 0-1,0 0 1,0 0-1,0 0 1,0 1-1,1 0 0,0 0 1,0 0-1,1 0 1,0 1-1,0 0 1,0-1-1,1 1 0,0 0 1,0 0-1,1 0 1,0 1-1,0-1 1,0 0-1,1 0 0,1 10 1,0-13-36,0 0 0,0 0 0,0 0 0,1 0 0,-1 0 1,1 0-1,0-1 0,0 1 0,0-1 0,1 0 0,-1 1 0,1-1 0,0 0 0,-1 0 1,2-1-1,-1 1 0,0-1 0,0 1 0,1-1 0,-1 0 0,1 0 0,0-1 0,0 1 1,-1-1-1,1 1 0,7 0 0,-3-1-108,0 1 0,-1-2 0,1 1 0,0-1 1,0 0-1,0-1 0,0 0 0,0 0 0,-1 0 0,1-1 0,-1 0 0,1-1 1,9-4-1,17-12-338</inkml:trace>
</inkml:ink>
</file>

<file path=ppt/ink/ink4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4.336"/>
    </inkml:context>
    <inkml:brush xml:id="br0">
      <inkml:brushProperty name="width" value="0.05" units="cm"/>
      <inkml:brushProperty name="height" value="0.05" units="cm"/>
    </inkml:brush>
  </inkml:definitions>
  <inkml:trace contextRef="#ctx0" brushRef="#br0">105 393 13803,'6'-2'463,"-1"1"0,0-2 0,-1 1 0,1-1-1,0 1 1,-1-1 0,1 0 0,-1-1 0,5-4 0,-7 6-255,-1 1 1,1-1-1,0 1 1,-1-1-1,1 0 1,-1 0-1,1 1 1,-1-1-1,0 0 1,0 0-1,0 0 1,0-1-1,0 1 1,-1 0-1,1 0 1,-1 0-1,1-1 1,-1 1-1,0 0 1,0-1-1,0 1 1,0 0-1,-1-5 1,1 6-143,-1 0 1,1 0 0,-1 0 0,0 0 0,0 0-1,0 0 1,0 0 0,1 0 0,-1 0 0,0 0-1,-1 0 1,1 0 0,0 0 0,0 1-1,0-1 1,0 1 0,-1-1 0,1 1 0,0-1-1,0 1 1,-1 0 0,1-1 0,0 1 0,-1 0-1,1 0 1,0 0 0,-1 0 0,1 0 0,0 0-1,-1 0 1,1 1 0,0-1 0,-1 1-1,1-1 1,-2 1 0,-4 2 17,1-1 1,-1 1-1,0 0 0,1 1 0,-8 4 1,6-1-62,-1 0 0,1 0 0,0 1 0,0 0 0,-10 14 1,15-17-20,-1 0 0,1 0 0,0 1 0,0-1 0,1 1 0,0-1 0,0 1 0,0 0 0,1 0 1,-1 0-1,0 11 0,2-17-4,0 1 0,0-1 0,0 1 0,0-1 0,0 0 1,0 1-1,0-1 0,0 1 0,0-1 0,1 1 0,-1-1 1,0 1-1,0-1 0,0 1 0,0-1 0,1 0 0,-1 1 0,0-1 1,0 1-1,1-1 0,-1 0 0,0 1 0,1-1 0,-1 0 1,1 1-1,-1-1 0,0 0 0,1 0 0,0 1 0,14-4 12,15-17 18,1-9 26,-2-1 0,-2-2-1,26-36 1,-42 57-58,-10 11 1,-1 0 1,0 0 0,0 0-1,0 0 1,1 0 0,-1 0-1,0 0 1,0 0 0,0 0 0,1 0-1,-1 0 1,0 0 0,0 0-1,0 0 1,1 0 0,-1 0-1,0 0 1,0 0 0,0 0-1,0 0 1,1 1 0,-1-1 0,0 0-1,0 0 1,0 0 0,0 0-1,1 0 1,-1 1 0,0-1-1,0 0 1,0 0 0,0 0-1,0 0 1,0 1 0,0-1 0,1 0-1,2 29-32,-2-12 17,0-9 7,1 0-1,-1 0 1,1-1 0,1 1-1,-1-1 1,1 0-1,0 1 1,6 8-1,-7-14 13,-1 0 0,1 0 0,-1-1 0,1 1 0,0 0 0,0-1 0,0 1 0,0-1 0,0 0 0,0 1 0,0-1 0,0 0 0,1 0 0,-1-1 0,0 1-1,1 0 1,-1-1 0,0 1 0,1-1 0,-1 0 0,1 0 0,-1 0 0,1 0 0,-1 0 0,0 0 0,1-1 0,-1 1 0,1-1 0,-1 0 0,0 0 0,4-2 0,7-3 41,0 0-1,-1-1 1,0-1 0,-1 0 0,0-1 0,0 0 0,0 0-1,-2-2 1,17-19 0,-5 2 106,-1-2-1,26-53 1,-43 79-139,8-16 41,-1-1 0,0 0 1,-2-1-1,0 1 1,5-29-1,-13 49-52,0 1-1,0-1 1,1 1 0,-1-1 0,0 1-1,0-1 1,0 1 0,0-1 0,0 1-1,0-1 1,0 1 0,0-1 0,-1 1-1,1-1 1,0 1 0,0 0 0,0-1-1,0 1 1,-1-1 0,1 1 0,0-1-1,0 1 1,-1-1 0,-7 4-10,-9 16-11,-1 11 17,1 0 1,1 1-1,2 1 1,1 1-1,1 0 1,2 0-1,2 1 1,1 1-1,1-1 1,2 1-1,1 0 1,2 0-1,2 0 1,1 0-1,10 57 1,10 11 12,-9-50-4,10 104 1,-23-156-4,0-1-1,0 0 1,0 1 0,1-1 0,-1 1 0,0-1 0,0 1 0,0-1 0,0 1 0,0-1 0,0 1 0,0-1 0,0 1-1,0-1 1,-1 1 0,1-1 0,0 1 0,0-1 0,0 1 0,0-1 0,-1 0 0,1 1 0,0-1 0,-1 1-1,1-1 1,0 0 0,-1 1 0,1-1 0,0 0 0,-1 1 0,1-1 0,-1 1 0,0-2 0,0 1 1,0 0 0,0-1-1,0 1 1,0 0 0,0-1-1,0 1 1,1-1-1,-1 0 1,0 1 0,0-1-1,1 0 1,-1 1 0,-1-2-1,-21-30 38,4 2 0,-28-62-1,42 81-46,1 0 0,1 0 0,0 0 0,0 0 0,1 0 0,0-1 0,1 1-1,0-1 1,2-22 0,0 29-9,1 0 0,-1 0-1,1 0 1,0 0-1,0 0 1,0 1 0,1-1-1,-1 0 1,1 1-1,0 0 1,1 0 0,-1 0-1,1 0 1,0 0-1,6-5 1,7-3-262,0 1-1,32-16 1,-9 6 372,45-30-232,-43 26-66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28.297"/>
    </inkml:context>
    <inkml:brush xml:id="br0">
      <inkml:brushProperty name="width" value="0.05" units="cm"/>
      <inkml:brushProperty name="height" value="0.05" units="cm"/>
    </inkml:brush>
  </inkml:definitions>
  <inkml:trace contextRef="#ctx0" brushRef="#br0">220 114 10770,'27'-50'3958,"-25"46"-3490,-1 0 1,1 0-1,-1-1 0,0 1 0,0 0 1,-1-1-1,1 1 0,-1-1 0,0 1 1,0-6-1,-1 9-402,1 1 0,0-1 0,0 0 0,-1 1 0,1-1 0,-1 1 1,1-1-1,-1 1 0,1-1 0,-1 1 0,1-1 0,-1 1 0,1-1 0,-1 1 0,1 0 0,-1-1 0,0 1 1,1 0-1,-1-1 0,0 1 0,1 0 0,-1 0 0,0 0 0,1 0 0,-1 0 0,0 0 0,0 0 0,1 0 0,-1 0 1,0 0-1,1 0 0,-1 0 0,0 0 0,1 0 0,-1 1 0,-1-1 0,-26 10 692,17-3-673,0 1-1,0 0 0,1 1 0,0 0 1,0 0-1,1 1 0,0 0 1,1 0-1,-13 23 0,3-2-52,2 2-1,-18 49 1,31-75-25,-16 52 23,17-54-16,1 0-1,1 0 0,-1 0 0,0 0 0,1 0 0,0 0 1,0 0-1,1 0 0,1 8 0,-2-12-3,1 0 0,-1 1 0,1-1 0,0 0 0,0 0 0,-1 1 0,1-1 0,0 0 0,0 0-1,0 0 1,0 0 0,0 0 0,0 0 0,0-1 0,0 1 0,1 0 0,-1 0 0,0-1 0,1 1 0,-1-1 0,0 1 0,1-1-1,-1 0 1,0 1 0,1-1 0,-1 0 0,0 0 0,1 0 0,-1 0 0,1 0 0,1 0 0,3-1 28,0 0 0,0 0 0,-1 0 0,1-1 0,0 0 0,6-3 0,8-4 85,-1-2 0,0 0 0,0-1 0,-1-1 0,-1 0 0,0-2 0,-1 0 0,-1-1 0,0 0 0,-1-1 0,-1-1 0,0 0 0,-1-1 0,17-39 0,-27 54-106,-1 0 0,1-1 1,-1 0-1,0 1 1,0-1-1,-1 0 0,1 1 1,-1-1-1,0 0 1,-1-5-1,1 9-46,-1-1 0,1 0 1,-1 0-1,1 1 0,-1-1 0,0 0 1,0 1-1,0-1 0,0 1 0,0-1 1,0 1-1,0 0 0,-1-1 0,1 1 1,0 0-1,-1 0 0,1 0 0,-1 0 1,1 0-1,-1 0 0,1 0 0,-1 0 0,0 1 1,0-1-1,1 1 0,-1-1 0,0 1 1,-3-1-1,-2 1-62,0-1 0,0 1 0,-1 0 0,1 1 0,0 0 0,0 0 0,0 0-1,-8 3 1,-55 24-287,70-28 365,-36 16-434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1.162"/>
    </inkml:context>
    <inkml:brush xml:id="br0">
      <inkml:brushProperty name="width" value="0.05" units="cm"/>
      <inkml:brushProperty name="height" value="0.05" units="cm"/>
    </inkml:brush>
  </inkml:definitions>
  <inkml:trace contextRef="#ctx0" brushRef="#br0">1 261 20828,'0'-2'133,"0"1"0,0 0-1,1-1 1,-1 1 0,0 0-1,1-1 1,-1 1 0,1 0-1,0 0 1,-1 0 0,1-1 0,0 1-1,0 0 1,-1 0 0,1 0-1,0 0 1,0 0 0,0 0-1,0 0 1,1 1 0,-1-1-1,0 0 1,2 0 0,35-13 692,-25 10-483,33-11-235,0-3 0,55-29-1,-85 39-105,0-1-1,-1-1 0,-1-1 0,1 0 0,-2-1 0,0 0 0,0-1 0,-1 0 0,16-23 0,-31 43 72,0 1-1,1-1 1,-3 15 0,1-2-10,-9 35 149,-8 72 1,17-93-115,2-1 1,2 1-1,6 51 1,-5-74-212,0 0 1,1-1-1,1 1 1,0-1-1,0 1 1,1-1-1,0 0 1,1 0-1,0 0 0,1-1 1,0 0-1,13 15 1,-15-17-1867,-7-6 775,-13-6 168,14 4 951,-23-8-949</inkml:trace>
  <inkml:trace contextRef="#ctx0" brushRef="#br0" timeOffset="1">208 483 16235,'-17'-16'2017,"17"3"-1041,10-3-384,15 3 1081,7-1-265,11 0-592,7-3-408,6-3-1096,0-3 208,-4-9 312,-4-3-184,-9-6-144</inkml:trace>
</inkml:ink>
</file>

<file path=ppt/ink/ink4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5.130"/>
    </inkml:context>
    <inkml:brush xml:id="br0">
      <inkml:brushProperty name="width" value="0.05" units="cm"/>
      <inkml:brushProperty name="height" value="0.05" units="cm"/>
    </inkml:brush>
  </inkml:definitions>
  <inkml:trace contextRef="#ctx0" brushRef="#br0">130 224 13715,'6'-10'980,"-1"0"-1,0 0 1,7-21 0,-11 28-791,-1 1 1,1 0-1,-1-1 1,1 1-1,-1-1 1,0 1 0,0-1-1,0 1 1,0-1-1,-1 1 1,0-4-1,1 5-75,-1 0-1,1 0 0,-1 0 0,1 0 0,-1 0 0,0 1 0,1-1 0,-1 0 0,0 0 0,0 0 0,0 1 0,0-1 0,1 0 0,-1 1 0,0-1 0,0 1 0,0-1 0,0 1 0,0-1 0,0 1 0,-1 0 0,1-1 0,0 1 0,0 0 0,-2 0 1,0 0-34,-1 0 0,1 1 1,0-1-1,0 1 1,-1 0-1,1 0 0,0 0 1,0 0-1,0 0 1,0 1-1,0-1 0,1 1 1,-1 0-1,0 0 1,1 0-1,-1 0 0,1 0 1,0 1-1,-1-1 1,-2 6-1,-3 2-57,1 1 0,0 1 0,-9 22 0,9-19-18,2 0 0,0 0 0,0 0 0,2 1 0,0 0 0,0-1 0,2 1 0,0 32 0,1-45 7,0-1 0,1 1 0,-1-1 1,1 0-1,-1 1 0,1-1 0,0 1 0,0-1 0,0 0 0,0 0 0,1 0 0,-1 0 0,0 0 0,4 4 0,-3-5 5,0 0-1,-1 0 0,1 0 0,0 0 0,0 0 1,-1 0-1,1-1 0,0 1 0,0-1 0,0 1 1,0-1-1,0 0 0,0 0 0,0 0 0,0 0 1,0 0-1,0 0 0,0 0 0,0-1 1,3 0-1,3-1 34,-1-1 0,1 0-1,0 0 1,-1-1 0,0 0 0,0 0 0,9-7 0,44-41 253,-47 40-236,24-24 104,-1-1 0,-2-2-1,-1-1 1,52-86 0,-82 121-164,-1 1 0,1-1 0,-1 0 0,0 0 0,0 0 0,0 0 1,0 0-1,0-9 0,-2 14-7,0-1 1,0 1-1,0 0 1,0 0-1,-1 0 0,1-1 1,0 1-1,0 0 1,0 0-1,-1 0 1,1 0-1,0 0 1,0 0-1,0 0 1,-1-1-1,1 1 0,0 0 1,0 0-1,-1 0 1,1 0-1,0 0 1,0 0-1,-1 0 1,1 0-1,0 0 1,0 0-1,0 0 0,-1 0 1,1 0-1,0 1 1,0-1-1,-1 0 1,1 0-1,0 0 1,0 0-1,0 0 1,-1 0-1,1 0 0,0 1 1,0-1-1,0 0 1,0 0-1,-1 0 1,1 1-1,0-1 1,0 0-1,0 0 1,-12 10 9,-1 9-10,1 0 1,0 1-1,2 0 1,1 1-1,0 0 1,1 0-1,-4 23 1,7-26 0,2-1 1,0 0 0,1 1 0,1-1-1,1 24 1,0-34-1,1 0 1,0 0-1,1 0 0,-1 0 0,1-1 1,1 1-1,3 7 0,-5-11 0,1 0-1,0 0 1,0 0 0,1 0-1,-1 0 1,0 0 0,1 0 0,0-1-1,0 1 1,0-1 0,0 0-1,0 0 1,0 0 0,5 1-1,-3-1 3,-1-1 0,2 1 0,-1-2 0,0 1 0,0 0-1,0-1 1,0 0 0,0 0 0,0-1 0,0 0 0,1 1-1,-1-2 1,-1 1 0,1 0 0,0-1 0,0 0 0,0 0-1,-1-1 1,1 1 0,-1-1 0,0 0 0,6-5 0,5-4 13,-1-1 1,0 0 0,-1-1 0,18-25 0,-17 20-2,-1-2 0,0 1 1,-2-1-1,0-1 0,12-38 1,-21 49-8,-6 14-2,-6 17-4,-4 18-1,2 1 1,2 0 0,1 1-1,-4 51 1,12-83-9,0 0 0,1 0 0,0 0 1,0 0-1,1 0 0,0 0 0,0 0 1,1-1-1,0 1 0,0 0 0,7 14 0,-9-21-29,1 0-1,-1 0 1,0 0-1,1 0 0,-1 0 1,1 0-1,0 0 0,-1-1 1,1 1-1,0 0 0,-1 0 1,1-1-1,0 1 0,0 0 1,0-1-1,-1 1 0,1 0 1,0-1-1,0 0 0,0 1 1,0-1-1,0 1 0,0-1 1,0 0-1,0 0 1,0 0-1,0 0 0,1 1 1,-1-1-1,0-1 0,0 1 1,0 0-1,0 0 0,0 0 1,0 0-1,0-1 0,0 1 1,0 0-1,0-1 0,0 1 1,0-1-1,0 1 0,-1-1 1,1 0-1,0 1 1,0-1-1,0 0 0,0-1 1,3-2-175,0-1 0,0 1 0,-1-1 0,0 0 1,0 0-1,0 0 0,3-11 0,6-28-367,-2-6-193</inkml:trace>
</inkml:ink>
</file>

<file path=ppt/ink/ink4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5.559"/>
    </inkml:context>
    <inkml:brush xml:id="br0">
      <inkml:brushProperty name="width" value="0.05" units="cm"/>
      <inkml:brushProperty name="height" value="0.05" units="cm"/>
    </inkml:brush>
  </inkml:definitions>
  <inkml:trace contextRef="#ctx0" brushRef="#br0">18 5 18772,'-7'-5'2208,"3"5"-1295,-2 3 1559,6 0-1208,3 4-871,4-1-513,4 3-1121,0 2 585,3 1 328,-1 2-224,4-1-248</inkml:trace>
</inkml:ink>
</file>

<file path=ppt/ink/ink4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5.946"/>
    </inkml:context>
    <inkml:brush xml:id="br0">
      <inkml:brushProperty name="width" value="0.05" units="cm"/>
      <inkml:brushProperty name="height" value="0.05" units="cm"/>
    </inkml:brush>
  </inkml:definitions>
  <inkml:trace contextRef="#ctx0" brushRef="#br0">181 11 17596,'-4'5'582,"-1"0"1,0-1 0,0 0 0,-1 0-1,-7 4 1,6-3-201,1-1 0,0 1 1,-10 8-1,9-5-312,-1 1 1,1-1-1,1 1 0,0 1 1,0-1-1,1 1 0,0 0 1,0 0-1,1 0 1,1 1-1,0-1 0,0 1 1,1 0-1,0 0 1,1 0-1,1 0 0,-1 0 1,2 0-1,-1 0 0,2 0 1,-1 0-1,1 0 1,1 0-1,0-1 0,1 1 1,0-1-1,0 0 0,1 0 1,1 0-1,7 11 1,27 25-61,6 9 6,-41-49-15,-1 0 0,0 0 0,-1 1 0,1-1 0,-1 1 0,-1 0 0,3 8 0,-4-12 19,-1 0 0,1 1-1,-1-1 1,0 0 0,0 0-1,0 1 1,-1-1-1,1 0 1,-1 0 0,0 1-1,1-1 1,-1 0 0,-1 0-1,1 0 1,0 0 0,-1 0-1,0 0 1,1-1 0,-1 1-1,0 0 1,-1-1 0,1 1-1,0-1 1,-1 0-1,1 0 1,-1 0 0,0 0-1,-2 1 1,1-1 11,1 0 0,-1 0 0,1-1 0,-1 1 0,0-1 0,0 0 0,0 0 0,0 0 0,0-1 0,0 1 0,0-1-1,0 0 1,0 0 0,1-1 0,-1 1 0,0-1 0,0 0 0,0 0 0,0 0 0,0 0 0,1-1 0,-8-3 0,6 2 2,0-1 0,0 0 0,1 0 0,-1-1 0,1 1 0,0-1 0,0 0 1,0 0-1,1 0 0,0-1 0,0 1 0,0-1 0,0 0 0,1 1 0,0-1 0,1 0 0,-1 0 0,1-1 0,0 1 0,0 0 0,1 0 1,0-1-1,0 1 0,2-8 0,-1 2-43,2-1 0,-1 1 0,1 0 1,1 0-1,1 1 0,-1-1 0,2 1 1,-1 0-1,2 0 0,-1 0 0,13-13 0,5-1-19,2 0-1,1 2 1,53-35-1,32-27 42,-100 74 18,0-1 0,0 0 0,-2 0 0,1-1 0,-2-1 0,12-19 0,-16 14 141,-6 15-5,-6 10-38,2 3-89,0 0 0,0 0 0,1 1 0,0-1 0,0 1 0,1 0 0,-3 18 0,3-7-15,0 0 1,2 38-1,1-52-13,1 0 0,0 1 0,0-1 0,1 0 0,0 0 1,0 0-1,6 12 0,-7-17-165,1 1 1,-1 0 0,1 0-1,-1-1 1,1 1-1,0-1 1,0 1 0,0-1-1,1 0 1,-1 0-1,0 0 1,1 0-1,-1 0 1,1-1 0,0 1-1,0-1 1,-1 0-1,1 0 1,0 0 0,5 1-1,-7-1 84,1-1-1,-1 0 1,1 0-1,-1-1 1,1 1-1,-1 0 1,1 0-1,-1-1 1,1 1-1,-1-1 1,1 1-1,-1-1 0,1 0 1,-1 0-1,0 1 1,2-3-1,13-9-750</inkml:trace>
</inkml:ink>
</file>

<file path=ppt/ink/ink4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7.056"/>
    </inkml:context>
    <inkml:brush xml:id="br0">
      <inkml:brushProperty name="width" value="0.05" units="cm"/>
      <inkml:brushProperty name="height" value="0.05" units="cm"/>
    </inkml:brush>
  </inkml:definitions>
  <inkml:trace contextRef="#ctx0" brushRef="#br0">3 6 15043,'0'0'56,"0"-1"-1,-1 1 1,1 0-1,0 0 1,0 0-1,0 0 1,0-1-1,0 1 1,0 0 0,0 0-1,0 0 1,0 0-1,0 0 1,0-1-1,0 1 1,0 0-1,0 0 1,1 0-1,-1 0 1,0-1-1,0 1 1,0 0-1,0 0 1,0 0 0,0 0-1,0 0 1,0 0-1,0-1 1,1 1-1,-1 0 1,0 0-1,0 0 1,0 0-1,0 0 1,0 0-1,0 0 1,1 0-1,-1 0 1,0 0 0,0 0-1,0 0 1,0 0-1,1-1 1,-1 1-1,0 0 1,0 0-1,0 0 1,0 0-1,1 1 1,-1-1-1,0 0 1,0 0-1,0 0 1,0 0 0,0 0-1,1 0 1,-1 0-1,0 0 1,0 0-1,0 0 1,0 0-1,6 15 2153,-1 21-129,3 290 965,-5-70-2671,0-232-359,-1-18 17,-1-16 28,-4-51 6,-14-78 0,3 36-162,14 98 91,-1-22-135,5 22 0,7 13-47,-3-1 118,20 23-513,50 42-1,-68-64 456,0-1 1,0 0-1,1-1 0,-1 0 0,1-1 1,1 0-1,-1-1 0,1 0 0,0 0 1,13 1-1,-22-5 117,1 1 0,0-1-1,-1 0 1,1 0 0,0-1 0,-1 1-1,1-1 1,0 0 0,-1 0 0,1 0 0,-1 0-1,1-1 1,-1 1 0,0-1 0,0 0 0,0 0-1,0 0 1,0 0 0,0 0 0,0-1-1,0 0 1,-1 1 0,0-1 0,4-5 0,-3 3 77,-1 0 0,1 1 0,-1-1 0,0 0 0,-1 0 0,1 0 0,-1 0 0,0 0 1,0 0-1,0-1 0,-1 1 0,0 0 0,0 0 0,0-1 0,-1 1 0,0 0 0,-1-6 0,2 10-34,-1-1 0,1 0 0,-1 1 0,1-1 0,-1 0 0,0 1 0,0-1 0,1 1 0,-1-1 0,0 1 0,0-1 0,-1 1 0,1 0 0,0-1 0,0 1 0,-1 0 0,1 0 0,-3-1 0,3 1-11,0 1-1,0 0 1,-1-1-1,1 1 1,0 0 0,-1 0-1,1 0 1,0 0-1,-1 0 1,1 0-1,0 0 1,0 1-1,-1-1 1,1 0 0,0 1-1,0-1 1,-1 1-1,-1 1 1,-2 1 5,1 0 0,-1 1 0,1-1 0,0 1 0,0 0 0,0 0 1,1 1-1,-1-1 0,1 1 0,-3 5 0,3-4-11,0 0-1,1 1 1,-1 0-1,2-1 1,-1 1-1,0 0 1,1 0-1,1 0 1,-1 0-1,1 0 1,1 10-1,-1-15-7,0 1-1,1-1 1,-1 1 0,1-1 0,0 1-1,0-1 1,0 1 0,0-1-1,0 0 1,0 1 0,1-1-1,-1 0 1,1 0 0,-1 0-1,1 0 1,0 0 0,0 0-1,0-1 1,0 1 0,0-1 0,0 1-1,0-1 1,1 0 0,-1 0-1,1 0 1,-1 0 0,0 0-1,1 0 1,-1-1 0,1 1-1,0-1 1,-1 0 0,5 0 0,-2 0 3,1 0 0,-1 0 0,1-1 0,-1 0 0,0 0 0,1-1 0,-1 0 0,0 0 0,0 0 0,0 0 0,0-1 0,0 1 0,-1-1 1,1 0-1,5-6 0,4-4 12,-1-1 1,24-32-1,-1 1-66,-30 43-60,-4 10 57,-4 18 29,1-19 5,-1 10 10,-1 49 16,3-63 4,0 1 1,0-1-1,0 1 1,1-1-1,0 1 0,-1-1 1,1 1-1,1-1 1,-1 1-1,0-1 0,1 0 1,0 0-1,0 0 1,3 4-1,-4-6-1,0 0 0,0 0 1,0 0-1,1 0 0,-1 0 1,0 0-1,1 0 0,-1 0 1,1-1-1,-1 1 0,1-1 0,-1 1 1,1-1-1,0 0 0,-1 1 1,1-1-1,0 0 0,-1 0 0,4 0 1,-2-1 9,1 0 1,-1 0-1,0 0 1,1 0-1,-1-1 0,0 1 1,0-1-1,6-4 1,2-3 51,1-1 0,-2-1 0,14-15 0,-22 24-69,27-34 56,-2-2 0,-1-1 0,-2-1 0,-1-1-1,-2 0 1,19-58 0,-36 89-77,-1 0 0,-1 0 1,1 0-1,-1 0 0,0-17 0,-1 26 10,-1 0-1,0 0 1,0 0 0,0 0-1,0 1 1,0-1 0,0 0-1,0 0 1,0 0 0,-1 0-1,1 1 1,0-1-1,0 0 1,-1 0 0,1 0-1,0 1 1,-1-1 0,1 0-1,-1 1 1,1-1 0,-1 0-1,1 1 1,-1-1 0,0 1-1,1-1 1,-1 0-1,0 1 1,1 0 0,-1-1-1,0 1 1,0-1 0,1 1-1,-1 0 1,0 0 0,0-1-1,0 1 1,0 0-1,1 0 1,-1 0 0,0 0-1,0 0 1,0 0 0,0 0-1,1 0 1,-1 0 0,0 0-1,0 1 1,0-1-1,0 0 1,1 0 0,-2 1-1,-3 2-3,0-1-1,0 0 0,0 1 1,0 0-1,1 0 0,-7 6 1,2 0 9,1 0 0,0 1-1,0 0 1,1 0 0,0 1 0,1 0 0,0 0 0,0 1 0,2-1 0,-1 1 0,2 0 0,-1 0-1,2 1 1,-1-1 0,2 0 0,0 1 0,0 0 0,2 20 0,0-23-1,0 0 1,1 1-1,0-1 1,1 0 0,0 0-1,0 0 1,1-1-1,0 1 1,1-1-1,0 0 1,0 0-1,1-1 1,0 1-1,1-1 1,0-1-1,0 1 1,1-1 0,-1 0-1,2-1 1,-1 0-1,1 0 1,0-1-1,10 5 1,-13-8-2,1 1 1,-1-1-1,1 0 1,0-1-1,0 0 0,0 0 1,0 0-1,0-1 1,0 0-1,0-1 1,-1 1-1,1-1 0,0 0 1,0-1-1,0 0 1,-1 0-1,1 0 1,-1-1-1,11-6 1,-7 3 0,1-1 0,-1-1 0,0 0 0,-1 0 1,0-1-1,0 0 0,-1 0 0,0-1 1,-1 0-1,7-13 0,-10 18-5,-3 4 0,-1 0 1,1 0-1,0 0 1,0-1-1,0 1 1,-1 0-1,1-1 0,-1 1 1,1-1-1,-1 1 1,1-1-1,-1 1 1,0-1-1,0 1 1,0-1-1,0-2 1,0 4 0,0 0 1,0 0 0,0 0-1,-1 0 1,1 0 0,0 0-1,0 0 1,0 0 0,-1 0-1,1 0 1,0 0 0,0 0 0,-1 0-1,1 0 1,0 0 0,0 0-1,0 0 1,-1 0 0,1 0-1,0 0 1,0 0 0,0 0-1,-1 0 1,1 0 0,0 1 0,0-1-1,0 0 1,-1 0 0,1 0-1,0 0 1,0 0 0,0 1-1,0-1 1,0 0 0,-1 0 0,1 0-1,0 1 1,0-1 0,0 0-1,-7 9-16,0 2-17,1 0 0,1 0 1,0 0-1,0 1 0,1-1 0,1 1 1,0 0-1,0 0 0,2 0 0,-1 1 0,1-1 1,1 0-1,0 1 0,1-1 0,3 14 1,-4-23-67,1 0 1,0-1-1,0 1 0,0 0 1,0-1-1,0 1 1,1-1-1,-1 0 1,1 1-1,0-1 1,0 0-1,0 0 1,0 0-1,0 0 0,0 0 1,0 0-1,5 2 1,-6-4 28,0 1 0,0-1 0,0 0 0,0 1-1,1-1 1,-1 0 0,0 0 0,0 0 0,0 0 0,1 0 0,-1 0 0,0 0 0,0 0 0,0 0 0,1-1 0,-1 1 0,2-1 0,-1 0 27,0 0 0,0-1 1,-1 1-1,1-1 0,0 1 1,0-1-1,-1 1 0,1-1 1,-1 0-1,0 0 1,1 0-1,0-2 0,13-31-672</inkml:trace>
</inkml:ink>
</file>

<file path=ppt/ink/ink4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7.502"/>
    </inkml:context>
    <inkml:brush xml:id="br0">
      <inkml:brushProperty name="width" value="0.05" units="cm"/>
      <inkml:brushProperty name="height" value="0.05" units="cm"/>
    </inkml:brush>
  </inkml:definitions>
  <inkml:trace contextRef="#ctx0" brushRef="#br0">31 22 17924,'-14'-17'1984,"5"13"-1264,5 4-328,0 6 1257,4 3-713,2 3-1056,3 0-648,4 4 624,6 2-208,3 2-120</inkml:trace>
</inkml:ink>
</file>

<file path=ppt/ink/ink4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7.970"/>
    </inkml:context>
    <inkml:brush xml:id="br0">
      <inkml:brushProperty name="width" value="0.05" units="cm"/>
      <inkml:brushProperty name="height" value="0.05" units="cm"/>
    </inkml:brush>
  </inkml:definitions>
  <inkml:trace contextRef="#ctx0" brushRef="#br0">14 7 18612,'15'-3'1202,"0"1"-1,0 1 1,0 0-1,28 3 1,-40-2-1040,1 1 0,0 0 1,0 0-1,-1 0 0,1 0 0,-1 1 0,1-1 1,-1 1-1,1 0 0,4 4 0,-6-5-118,0 1 0,-1 0 0,1 0 0,-1 0 0,1 0 0,-1 0 0,0 0 0,1 1 0,-1-1 0,0 0 0,-1 1 0,1-1 0,0 1 0,-1-1 0,1 1 0,-1-1 0,0 5 0,0 2-9,-1 0 0,0 0 0,0 0 0,-1 0 0,0-1 0,-1 1 0,-6 14 0,-33 58 114,25-52-61,3-4-14,7-14-23,0 0 0,1 0-1,1 0 1,0 1 0,0 0 0,1 0 0,-3 19 0,7-29-38,0-1-1,0 1 1,0-1-1,0 1 1,1-1-1,-1 1 1,0-1 0,1 0-1,-1 1 1,1-1-1,0 1 1,-1-1 0,1 0-1,0 0 1,0 1-1,0-1 1,0 0-1,0 0 1,0 0 0,0 0-1,0 0 1,0 0-1,0 0 1,1 0-1,-1-1 1,0 1 0,1 0-1,-1-1 1,3 1-1,3 2 29,0-1-1,0-1 1,1 1 0,10-1-1,9 1-19,0-1-1,46-5 1,-60 3-281,0-1 1,0-1-1,0 0 1,0-1-1,0-1 0,-1 0 1,17-9-1,-27 13 173,0 0 0,0 0 0,0 0 0,0 0 0,0-1 0,-1 1-1,1-1 1,0 1 0,-1-1 0,1 0 0,-1 0 0,1 1 0,-1-1 0,0 0 0,0 0 0,0 0 0,0 0-1,0-1 1,-1 1 0,1 0 0,0 0 0,-1 0 0,0-1 0,0 1 0,1 0 0,-1-1 0,0 1 0,-1 0-1,1 0 1,0-1 0,-1 1 0,-1-4 0,-10-25-801</inkml:trace>
  <inkml:trace contextRef="#ctx0" brushRef="#br0" timeOffset="1">1 183 16556,'3'9'2232,"7"-3"-1296,10-3-312,9 0 985,5-3-433,4 0-288,7-3-960,1-1-664,1-1 680,-3-3-216,1 1-264</inkml:trace>
</inkml:ink>
</file>

<file path=ppt/ink/ink4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8.380"/>
    </inkml:context>
    <inkml:brush xml:id="br0">
      <inkml:brushProperty name="width" value="0.05" units="cm"/>
      <inkml:brushProperty name="height" value="0.05" units="cm"/>
    </inkml:brush>
  </inkml:definitions>
  <inkml:trace contextRef="#ctx0" brushRef="#br0">170 1 16323,'-7'0'471,"1"1"0,-1 0 0,0 0-1,0 0 1,1 1 0,-1 0-1,1 1 1,-1-1 0,1 1 0,0 0-1,0 1 1,0-1 0,0 1-1,1 1 1,0-1 0,0 1-1,-7 7 1,6-5-313,1 0 1,-1 0-1,1 1 0,1 0 1,0 0-1,0 0 0,0 0 0,1 1 1,0-1-1,1 1 0,0 0 0,-2 16 1,4-22-129,-1 0 0,1 0 0,0 0 0,0 0 1,1 0-1,-1 0 0,0-1 0,1 1 0,0 0 1,0 0-1,0 0 0,0 0 0,0 0 0,0-1 0,1 1 1,-1-1-1,1 1 0,0-1 0,0 1 0,0-1 0,0 0 1,0 0-1,0 0 0,1 0 0,-1 0 0,1-1 1,-1 1-1,1-1 0,0 0 0,4 2 0,-2-1-6,1-1-1,-1 0 0,0-1 1,0 1-1,1-1 1,-1 0-1,0-1 0,0 1 1,1-1-1,-1 0 0,0 0 1,0-1-1,0 0 1,0 1-1,0-2 0,-1 1 1,7-4-1,3-4 8,0-1-1,-1 0 0,0-1 1,-1 0-1,0-1 1,12-18-1,-11 13 6,0-2-1,-2 0 0,0 0 0,9-25 0,-18 36 24,-9 21-39,1 0-76,1 1 0,1 1-1,0-1 1,1 0 0,1 1-1,0 0 1,0 0 0,2-1-1,1 26 1,-1-34-39,1 0 0,0 1-1,0-1 1,1 0 0,-1 0-1,1 0 1,1 0 0,-1 0 0,0 0-1,1-1 1,0 1 0,0-1 0,1 0-1,-1 0 1,1 0 0,0 0-1,0 0 1,0-1 0,0 0 0,1 0-1,-1 0 1,1 0 0,0-1-1,0 0 1,0 0 0,0 0 0,0-1-1,7 2 1,34 4-532</inkml:trace>
</inkml:ink>
</file>

<file path=ppt/ink/ink4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9.140"/>
    </inkml:context>
    <inkml:brush xml:id="br0">
      <inkml:brushProperty name="width" value="0.05" units="cm"/>
      <inkml:brushProperty name="height" value="0.05" units="cm"/>
    </inkml:brush>
  </inkml:definitions>
  <inkml:trace contextRef="#ctx0" brushRef="#br0">37 19 17804,'1'0'174,"0"0"1,0 1 0,0-1-1,0 1 1,0-1-1,0 1 1,0-1 0,0 1-1,0-1 1,0 1-1,0 0 1,0 0-1,-1-1 1,1 1 0,0 0-1,0 0 1,-1 0-1,1 0 1,-1 0 0,1 0-1,-1 0 1,1 0-1,-1 0 1,1 0 0,-1 0-1,0 0 1,0 2-1,12 18 1691,-15-48 1364,3 25-3196,0-1 1,-1 1-1,1 0 0,0 0 1,1 0-1,-1 0 0,0 0 1,1 0-1,-1 0 0,1 0 1,-1 0-1,1 0 0,0 0 1,0 0-1,1-2 0,2 28 75,21 302 151,0-67-187,-26-258 27,0-3-22,-5-14 19,-9-37-30,5 19-21,-76-207-242,79 227 22,15 30 71,5 4 76,1 0-1,1-1 1,31 32 0,-40-45 40,-1-1 1,1 0-1,1 0 0,-1 0 1,1-1-1,0 0 1,0 0-1,0 0 0,1-1 1,-1 0-1,1-1 1,0 0-1,-1 0 0,1 0 1,13 0-1,-16-3 3,1 0-1,-1 0 1,0 0 0,1-1-1,-1 0 1,0 0 0,0 0-1,0-1 1,0 0 0,-1 1-1,1-2 1,-1 1 0,0-1-1,1 1 1,-1-1 0,-1 0-1,1 0 1,-1-1 0,0 1-1,5-10 1,3-4 27,-2-1 0,0 0 1,-1 0-1,5-24 0,-11 37-34,6-23 15,-8 27-24,1 1 0,-1 0 0,0-1-1,0 1 1,0 0 0,0-1 0,0 1-1,0 0 1,0 0 0,0-1 0,0 1 0,-1 0-1,1-1 1,0 1 0,-1 0 0,1 0-1,-2-2 1,2 3 0,0 0 0,0 0 0,0-1 0,-1 1 0,1 0 0,0 0 0,0 0 0,0 0 1,-1 0-1,1 0 0,0 0 0,0 0 0,0 0 0,-1 0 0,1 0 0,0 0 0,0 0 0,-1 0 0,1 0 0,0 0 0,0 0 0,0 0 0,-1 0 0,1 0 0,0 0 0,0 0 0,-1 0 0,1 0 0,0 0 0,0 0 0,0 1 0,0-1 0,-1 0 0,1 0 0,0 0 0,0 0 0,0 1 0,0-1 0,-1 0 0,-7 13-28,-2 14-8,4-6 21,1 1 0,1 0 0,0 0 0,2 0 0,1 32 0,1-46 14,0 1 0,1 0 0,0-1 0,0 1 1,1-1-1,0 0 0,1 0 0,0 1 1,0-1-1,1-1 0,0 1 0,0-1 1,0 1-1,1-1 0,1 0 0,-1-1 1,8 8-1,-11-13-43,-1 1 1,1 0-1,0-1 1,0 1-1,0-1 0,0 0 1,0 1-1,1-1 1,-1 0-1,0 0 1,0-1-1,1 1 0,-1 0 1,1-1-1,-1 1 1,0-1-1,1 0 0,-1 0 1,1 0-1,-1 0 1,1 0-1,-1-1 1,1 1-1,-1-1 0,0 1 1,1-1-1,-1 0 1,0 0-1,1 0 1,-1 0-1,0-1 0,4-2 1,-2 0-126,0-1-1,0 1 1,0-1 0,0 0-1,-1 0 1,0 0 0,0-1 0,0 1-1,-1-1 1,0 0 0,0 0-1,2-8 1,4-33-442,-5-4-147</inkml:trace>
</inkml:ink>
</file>

<file path=ppt/ink/ink4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29.606"/>
    </inkml:context>
    <inkml:brush xml:id="br0">
      <inkml:brushProperty name="width" value="0.05" units="cm"/>
      <inkml:brushProperty name="height" value="0.05" units="cm"/>
    </inkml:brush>
  </inkml:definitions>
  <inkml:trace contextRef="#ctx0" brushRef="#br0">8 5 18012,'-5'-4'1928,"2"5"561,11 4-1641,5-1-904,3 2-528,7 1-2185,4 2 2345,4 1-400,4 3-296</inkml:trace>
</inkml:ink>
</file>

<file path=ppt/ink/ink4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0.011"/>
    </inkml:context>
    <inkml:brush xml:id="br0">
      <inkml:brushProperty name="width" value="0.05" units="cm"/>
      <inkml:brushProperty name="height" value="0.05" units="cm"/>
    </inkml:brush>
  </inkml:definitions>
  <inkml:trace contextRef="#ctx0" brushRef="#br0">147 5 16988,'-5'-1'579,"-1"0"0,1 0 0,-1 0 0,1 1 0,0 0 1,-1 0-1,1 0 0,-1 0 0,1 1 0,0 0 0,-6 2 0,7-1-410,0 0-1,1-1 1,-1 2 0,1-1-1,-1 0 1,1 1-1,0-1 1,0 1-1,0 0 1,0 0-1,0 0 1,1 1-1,-1-1 1,1 1-1,-2 3 1,0 1-8,0-1 1,1 1-1,0 0 1,0 0-1,1 1 1,0-1-1,0 0 1,0 18-1,2-24-135,0 1-1,0-1 1,0 1-1,0-1 0,0 0 1,1 1-1,0-1 1,-1 0-1,1 1 1,0-1-1,0 0 1,0 0-1,0 1 1,1-1-1,-1 0 0,0 0 1,1-1-1,-1 1 1,1 0-1,0 0 1,0-1-1,0 1 1,0-1-1,0 0 1,0 1-1,0-1 0,0 0 1,0 0-1,1 0 1,-1-1-1,0 1 1,1 0-1,-1-1 1,0 0-1,5 1 1,2-1-4,0 0 0,0 0 1,0-1-1,0-1 1,0 1-1,0-1 1,0-1-1,0 0 1,16-7-1,6-6 40,36-25 0,-46 28-33,-12 7-13,-6 3-12,0 1 1,0 0-1,0 0 1,1 0-1,-1 0 1,0 0-1,1 1 1,0-1-1,-1 1 0,1 0 1,7-1-1,-11 2 1,1 1-1,-1-1 0,0 1 0,1-1 1,-1 1-1,0-1 0,0 1 0,1-1 1,-1 1-1,0 0 0,0-1 0,0 1 1,0-1-1,0 1 0,0 0 0,1-1 1,-2 1-1,1-1 0,0 1 0,0-1 1,0 1-1,0 0 0,0-1 0,-1 2 1,-3 18 57,3-16-41,-1 4 20,1 0 0,-1 0 0,2 0 0,-1 14 0,1-20-30,0 0-1,1 0 1,-1 0 0,0 0-1,1 0 1,0 0 0,-1 0-1,1 0 1,0-1 0,0 1-1,0 0 1,0 0 0,0-1-1,0 1 1,1 0 0,-1-1-1,0 1 1,1-1 0,-1 0-1,1 0 1,0 1 0,-1-1-1,1 0 1,3 1 0,2 0-6,-1 0 1,0-1 0,1 0-1,-1 0 1,1 0-1,-1-1 1,1 0-1,-1 0 1,1-1 0,10-1-1,10-4-84,31-12 0,-38 12 22,38-15-115,-30 11-44,31-9 0,-57 19 200,0-1 0,0 1 0,0 0 0,0-1-1,1 1 1,-1 0 0,0 0 0,0 0 0,0 1 0,0-1 0,4 1-1,-5 0 17,0-1-1,0 1 0,-1-1 0,1 1 0,0-1 0,-1 1 0,1 0 1,-1-1-1,1 1 0,0 0 0,-1-1 0,1 1 0,-1 0 1,0 0-1,1 0 0,-1-1 0,0 1 0,1 0 0,-1 0 1,0 0-1,0 0 0,0 0 0,0 0 0,0-1 0,0 1 0,0 0 1,0 0-1,0 0 0,0 0 0,-1 1 0,-4 30 45,2-14-572,-2 31-1,1-66-1618,5-2 1498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1.561"/>
    </inkml:context>
    <inkml:brush xml:id="br0">
      <inkml:brushProperty name="width" value="0.05" units="cm"/>
      <inkml:brushProperty name="height" value="0.05" units="cm"/>
    </inkml:brush>
  </inkml:definitions>
  <inkml:trace contextRef="#ctx0" brushRef="#br0">1 26 19420,'0'-1'93,"1"0"1,-1-1-1,0 1 0,1 0 1,-1 0-1,1-1 0,0 1 0,-1 0 1,1 0-1,0 0 0,0 0 1,0 0-1,0 0 0,0 0 0,0 0 1,0 0-1,0 1 0,0-1 1,0 0-1,0 1 0,0-1 0,2 0 1,0 0 14,0 1 0,0-1 1,-1 1-1,1 0 0,0 0 1,0 0-1,0 0 0,-1 0 1,1 1-1,3 0 0,4 2 69,-1 0 0,0 1 0,0 0 0,0 0 0,10 7-1,-1 2-104,0 1-1,-1 0 0,-1 2 0,0 0 1,-1 1-1,-1 0 0,-1 1 0,0 0 1,-1 1-1,-2 1 0,1 0 0,11 34 0,-14-30-11,-1 1-1,0-1 0,-2 1 0,-1 0 1,-1 0-1,-1 1 0,-2-1 0,0 0 1,-1 1-1,-10 47 0,7-57-129,-1 0 0,0 0 0,-1 0 1,-1-1-1,-1 0 0,0-1 0,-1 1 0,0-2 0,-1 1 0,-1-1 0,0-1 1,0 0-1,-1 0 0,-23 15 0,-8-4-185</inkml:trace>
</inkml:ink>
</file>

<file path=ppt/ink/ink4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1.319"/>
    </inkml:context>
    <inkml:brush xml:id="br0">
      <inkml:brushProperty name="width" value="0.05" units="cm"/>
      <inkml:brushProperty name="height" value="0.05" units="cm"/>
    </inkml:brush>
  </inkml:definitions>
  <inkml:trace contextRef="#ctx0" brushRef="#br0">1 1 16572,'2'127'5848,"8"-1"-3419,-10-124-2417,1 5 90,0 0 0,0 1 0,1-1-1,4 14 1,-5-20-86,-1 0 0,0 0 0,1 0 0,-1 0 0,1 0 0,0 0 0,-1 0 0,1-1 0,0 1 0,-1 0 0,1 0 1,0 0-1,0-1 0,0 1 0,0 0 0,0-1 0,0 1 0,0-1 0,0 1 0,0-1 0,0 1 0,0-1 0,0 0 0,0 1 0,0-1 0,0 0 0,0 0 0,0 0 1,1 0-1,-1 0 0,0 0 0,0 0 0,0 0 0,0-1 0,0 1 0,0 0 0,0-1 0,0 1 0,0 0 0,0-1 0,2-1 0,6-4 79,0 0 0,-1-1 1,0-1-1,0 1 0,-1-1 0,0 0 0,0-1 0,9-14 0,20-25 260,-35 47-352,-1 1 0,0 0 0,0 0 0,0-1 1,1 1-1,-1 0 0,0 0 0,0-1 0,1 1 0,-1 0 0,0 0 0,1 0 0,-1 0 0,0-1 0,0 1 0,1 0 0,-1 0 0,0 0 0,1 0 1,-1 0-1,0 0 0,1 0 0,-1 0 0,0 0 0,1 0 0,-1 0 0,0 0 0,1 0 0,-1 0 0,0 0 0,1 0 0,-1 0 0,0 1 1,1-1-1,-1 0 0,0 0 0,0 0 0,1 0 0,-1 1 0,0-1 0,0 0 0,1 0 0,-1 1 0,0-1 0,0 0 0,0 0 0,1 1 1,-1-1-1,0 0 0,0 1 0,0-1 0,0 0 0,0 1 0,0-1 0,1 0 0,-1 1 0,0 0 0,7 29 21,-2-8-12,-4-21-8,0 0 1,-1-1 0,1 1 0,0 0 0,0 0 0,0-1 0,-1 1 0,1 0 0,0-1-1,0 1 1,0-1 0,0 1 0,0-1 0,0 0 0,0 1 0,0-1 0,0 0-1,0 0 1,1 0 0,-1 0 0,0 1 0,0-1 0,0-1 0,0 1 0,0 0 0,0 0-1,0 0 1,2-1 0,30-14 126,47-40 81,-58 38-162,1 1 0,47-25 0,-69 40-53,1 0 0,-1 0-1,1 0 1,0 1-1,0-1 1,-1 0 0,1 1-1,0-1 1,0 1 0,0 0-1,-1 0 1,1 0-1,0 0 1,0 0 0,0 0-1,0 0 1,0 0-1,-1 1 1,1-1 0,0 1-1,3 1 1,-4-1-2,1 1 0,-1 0-1,0-1 1,1 1 0,-1 0 0,0 0 0,-1-1 0,1 1 0,0 0-1,0 0 1,-1 0 0,1 0 0,-1 0 0,1 0 0,-1 0 0,0 0-1,0 0 1,0 0 0,-1 3 0,1-1-35,1 4-77,-1 0 1,0-1 0,-1 1-1,1-1 1,-2 1-1,1-1 1,-1 1-1,-4 9 1,18-36-3880,4 6 3039</inkml:trace>
</inkml:ink>
</file>

<file path=ppt/ink/ink4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2.222"/>
    </inkml:context>
    <inkml:brush xml:id="br0">
      <inkml:brushProperty name="width" value="0.05" units="cm"/>
      <inkml:brushProperty name="height" value="0.05" units="cm"/>
    </inkml:brush>
  </inkml:definitions>
  <inkml:trace contextRef="#ctx0" brushRef="#br0">142 86 15987,'0'-2'241,"1"0"0,-1 0 0,0 0-1,1-1 1,-1 1 0,0 0 0,0 0-1,0 0 1,0 0 0,-1 0 0,1 0-1,0 0 1,-1 0 0,0 0 0,1 0 0,-1 0-1,0 0 1,0 1 0,0-1 0,-2-2-1,2 3-110,-1 0-1,1 0 0,0 0 1,-1 0-1,1 1 0,-1-1 0,1 0 1,-1 1-1,0-1 0,1 1 1,-1 0-1,1 0 0,-1-1 1,0 1-1,1 0 0,-1 0 0,0 1 1,1-1-1,-1 0 0,1 0 1,-1 1-1,0-1 0,1 1 1,-1 0-1,1-1 0,-2 2 1,-3 1-41,1 0 1,-1 0 0,1 1-1,0-1 1,1 1-1,-1 1 1,1-1 0,0 0-1,0 1 1,0 0 0,0 0-1,-5 10 1,5-7-82,0 0 1,1 0-1,0 0 0,0 1 1,1-1-1,0 0 0,0 1 1,0 13-1,2-21-5,0 1 0,-1-1 0,1 1 0,0-1 0,1 1 0,-1-1 0,0 0 0,0 1 1,1-1-1,-1 1 0,0-1 0,1 0 0,0 1 0,-1-1 0,1 0 0,0 1 0,0-1 0,-1 0 0,1 0 0,0 0 1,0 0-1,0 0 0,0 0 0,1 0 0,-1 0 0,0 0 0,0-1 0,0 1 0,1 0 0,-1-1 0,0 1 0,1-1 1,-1 1-1,1-1 0,-1 0 0,3 1 0,0-1 6,0 0-1,1 0 1,-1-1 0,0 1-1,0-1 1,0 0 0,0 0-1,0-1 1,-1 1 0,1-1-1,0 1 1,4-4 0,7-6 26,-1-1 1,0-1-1,0 0 1,-1-1 0,-1 0-1,19-30 1,-22 32-20,-9 12-16,0 0 1,1-1-1,-1 1 0,0 0 1,0 0-1,0 0 1,0 0-1,0 0 0,0 0 1,0 0-1,0 0 0,0 0 1,0 0-1,0 0 0,0 0 1,0 0-1,0 0 1,0 0-1,1 0 0,-1 0 1,0 0-1,0 0 0,0 0 1,0 0-1,0 0 1,0 0-1,0 0 0,0 0 1,0 0-1,0 0 0,0 0 1,1 0-1,-1 0 0,0 0 1,0 0-1,0 0 1,0 0-1,0 0 0,0 0 1,0 0-1,0 0 0,0 0 1,0 0-1,0 0 1,0 0-1,0 0 0,0 0 1,1 1-1,-1-1 0,0 0 1,0 0-1,0 0 1,0 0-1,0 0 0,0 0 1,0 0-1,0 0 0,0 0 1,0 0-1,0 0 0,0 0 1,0 1-1,0-1 1,0 0-1,0 0 0,0 0 1,1 11 14,0 10 14,-1-7-1,-1-5 11,0 0-1,1 1 0,1-1 1,2 17-1,-3-24-20,1 0-1,-1 0 1,1 0 0,0 0-1,-1-1 1,1 1-1,0 0 1,0-1-1,0 1 1,0-1 0,1 1-1,-1-1 1,0 1-1,1-1 1,-1 0-1,0 1 1,1-1-1,0 0 1,-1 0 0,1 0-1,0 0 1,-1-1-1,1 1 1,0 0-1,0-1 1,0 1-1,-1-1 1,1 0 0,3 1-1,2-1 28,-1-1 0,1 1 1,-1-1-1,1 0 0,-1-1 0,1 0 0,-1 0 0,0 0 0,0 0 1,8-6-1,8-5 102,26-19 0,-36 23-102,18-15 43,-22 17-80,1 0 0,0 0-1,1 0 1,10-4 0,-20 11-8,1 0-1,-1 0 1,0 0-1,0 1 1,1-1-1,-1 0 1,0 1 0,0-1-1,1 0 1,-1 0-1,0 1 1,0-1 0,0 0-1,0 1 1,0-1-1,1 0 1,-1 1 0,0-1-1,0 0 1,0 1-1,0-1 1,0 0-1,0 1 1,0-1 0,0 1-1,0-1 1,0 0-1,0 1 1,-1-1 0,1 0-1,0 1 1,0 0-1,-2 14-4,-1 0-16,1-9 8,1 0 0,0 0 0,0 0-1,0 0 1,1 0 0,0 9 0,0-15 1,0 1 1,0 0-1,1 0 1,-1-1-1,0 1 0,0 0 1,1-1-1,-1 1 1,0 0-1,1-1 0,-1 1 1,1-1-1,-1 1 1,1-1-1,-1 1 0,1-1 1,-1 1-1,1-1 1,-1 1-1,1-1 0,0 1 1,-1-1-1,2 1 1,0-1-32,-1 0 1,1 0 0,0 0 0,0 0 0,0 0 0,0 0 0,-1 0 0,1-1-1,0 1 1,0 0 0,0-1 0,-1 0 0,4-1 0,8-4-619,0-1 0,0 0 1,0-1-1,18-15 0,43-45-3243,-55 50 2787,-5 4 264,-8 8 371,0 0 1,0 0-1,1 1 0,0-1 1,8-3-1,-15 8 479,0 1 0,0 0 0,1 0-1,-1 0 1,0 0 0,0 0 0,0 0 0,1 0 0,-1 0 0,0 0 0,0-1 0,1 1 0,-1 0-1,0 0 1,0 0 0,1 0 0,-1 0 0,0 0 0,0 1 0,1-1 0,-1 0 0,0 0 0,0 0-1,1 0 1,-1 0 0,0 0 0,0 0 0,0 0 0,1 1 0,-1-1 0,0 0 0,0 0-1,0 0 1,1 0 0,-1 1 0,0-1 0,0 0 0,0 0 0,0 0 0,0 1 0,0-1 0,0 0-1,1 0 1,-1 1 0,0-1 0,0 0 0,0 0 0,0 1 0,0-1 0,0 0 0,0 0 0,0 1-1,0-1 1,0 0 0,0 0 0,0 1 0,0-1 0,-1 0 0,1 0 0,0 1 0,-3 15 603,-6 10 547,6-19-716,0 0 1,1-1-1,0 1 0,0 0 0,0 9 0,1-15-390,1-1-1,0 0 1,0 1 0,0-1 0,0 1-1,0-1 1,0 0 0,0 1 0,0-1-1,0 1 1,0-1 0,0 0 0,1 1-1,-1-1 1,0 0 0,0 1 0,0-1-1,0 1 1,1-1 0,-1 0 0,0 1-1,0-1 1,1 0 0,-1 0 0,0 1-1,0-1 1,1 0 0,-1 0 0,0 1-1,1-1 1,-1 0 0,0 0 0,1 0-1,-1 1 1,0-1 0,1 0 0,-1 0-1,1 0 1,18-6 660,17-17-295,41-40-299,-77 63-110,1 0 0,-1 0 0,0-1 1,0 1-1,0 0 0,1-1 0,-1 1 0,0 0 0,0 0 1,1-1-1,-1 1 0,0 0 0,1 0 0,-1 0 0,0-1 0,1 1 1,-1 0-1,0 0 0,1 0 0,-1 0 0,1 0 0,-1 0 1,0 0-1,1 0 0,-1 0 0,0 0 0,1 0 0,-1 0 0,1 0 1,-1 0-1,0 0 0,1 0 0,-1 0 0,0 0 0,1 1 1,-1-1-1,0 0 0,1 0 0,-1 0 0,0 1 0,1-1 0,-1 0 1,0 0-1,0 1 0,1-1 0,-1 0 0,0 1 0,0-1 0,0 0 1,1 1-1,-1-1 0,0 0 0,0 1 0,0-1 0,0 0 1,0 1-1,0-1 0,0 1 0,-1 25 25,0-22-11,-3 26 111,-14 125 919,16-123-691,2 0-1,7 61 0,4-29-81,-6-38-196,0 1 0,-2 0 0,0-1-1,-3 52 1,-1-76-11,1 1-1,0-1 0,-1 0 1,0 1-1,1-1 0,-1 0 1,0 1-1,0-1 0,0 0 1,-1 0-1,1 0 1,0 0-1,-1 0 0,-1 2 1,2-4-28,1 0 1,-1 1 0,1-1 0,-1 0 0,1 1 0,-1-1 0,1 0 0,-1 0-1,1 1 1,-1-1 0,0 0 0,1 0 0,-1 0 0,1 0 0,-1 0 0,1 0-1,-1 0 1,0 0 0,1 0 0,-1 0 0,1 0 0,-2-1 0,1 1 15,-1-1 0,1 0 0,0 0 0,0 0 0,0 0 0,-1 0 1,1 0-1,0 0 0,0 0 0,0 0 0,0 0 0,-1-3 0,-6-12 73,1 0-1,0 0 0,2-1 0,-1 0 1,2 0-1,0 0 0,2-1 1,0 1-1,0-1 0,2 1 0,0-1 1,1 0-1,5-26 0,-5 38-244,0-1 0,1 1 0,0 0 0,0 0 0,1 0 0,0 0 0,7-11 0,-8 14 14,0 1-1,0-1 0,0 1 1,1-1-1,-1 1 0,1 0 1,-1 0-1,1 0 0,0 0 1,0 1-1,0-1 0,0 1 1,0 0-1,0 0 0,0 0 1,0 0-1,6-1 0,13 1-381,-1 0-145</inkml:trace>
</inkml:ink>
</file>

<file path=ppt/ink/ink4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4.040"/>
    </inkml:context>
    <inkml:brush xml:id="br0">
      <inkml:brushProperty name="width" value="0.05" units="cm"/>
      <inkml:brushProperty name="height" value="0.05" units="cm"/>
    </inkml:brush>
  </inkml:definitions>
  <inkml:trace contextRef="#ctx0" brushRef="#br0">6 455 11226,'-5'11'1901,"14"-13"447,15-13 364,41-35 1252,63-62 1,-74 58-3086,-3-2 1,86-120-1,-160 217-976,2 1-1,2 2 1,-25 85 0,37-105 90,1 1 1,2 0-1,0 0 0,1 1 1,2-1-1,1 1 1,1-1-1,0 1 1,2-1-1,2 0 0,0 0 1,1 0-1,11 27 1,4 5 5,30 92-2,-44-125 4,-2 0 1,0 0 0,-2 1-1,1 31 1,-4-54 14,0 1 0,0 0 1,-1 0-1,1-1 1,-1 1-1,1 0 0,-1-1 1,0 1-1,0-1 0,0 1 1,0-1-1,0 1 1,-1-1-1,1 0 0,-1 1 1,1-1-1,-4 3 0,3-4 14,0 0-1,0 1 0,1-1 1,-1 0-1,0 0 0,0-1 0,0 1 1,0 0-1,-1-1 0,1 1 1,0-1-1,0 0 0,0 0 0,0 0 1,0 0-1,-1 0 0,1 0 1,0 0-1,0-1 0,0 1 0,0-1 1,0 0-1,-3 0 0,-4-4 68,1 1 0,-1-1 0,1 0-1,0 0 1,1-1 0,-1 0 0,1-1-1,0 0 1,-10-13 0,2 0 74,1 0 1,-19-37-1,23 38-161,1-1-1,1 0 1,0 0 0,2-1-1,-6-28 1,11 41-180,0 0 0,0 1 0,1-1 1,0 0-1,0 0 0,1 1 0,0-1 0,0 0 1,1 1-1,0-1 0,0 1 0,1-1 0,-1 1 0,2 0 1,-1 0-1,1 0 0,0 1 0,7-9 0,54-48-1418,-15 16 782,-3-2-110</inkml:trace>
</inkml:ink>
</file>

<file path=ppt/ink/ink4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4.499"/>
    </inkml:context>
    <inkml:brush xml:id="br0">
      <inkml:brushProperty name="width" value="0.05" units="cm"/>
      <inkml:brushProperty name="height" value="0.05" units="cm"/>
    </inkml:brush>
  </inkml:definitions>
  <inkml:trace contextRef="#ctx0" brushRef="#br0">37 53 18068,'-3'-19'2104,"0"4"-1432,-4 4-295,-1 5 991,2 5-592,3 1-368,-2 3-944,4 3-432,1 5-1641,0 1 2137,3 8-424,3 1-368</inkml:trace>
</inkml:ink>
</file>

<file path=ppt/ink/ink4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4.951"/>
    </inkml:context>
    <inkml:brush xml:id="br0">
      <inkml:brushProperty name="width" value="0.05" units="cm"/>
      <inkml:brushProperty name="height" value="0.05" units="cm"/>
    </inkml:brush>
  </inkml:definitions>
  <inkml:trace contextRef="#ctx0" brushRef="#br0">162 394 14627,'3'-4'434,"0"-1"-1,0 0 1,-1 0 0,0 0-1,0 0 1,0 0 0,0 0-1,-1-1 1,0 1 0,0 0-1,-1-1 1,1 1-1,-1-1 1,0 1 0,-1-1-1,1 1 1,-1 0 0,0-1-1,-1 1 1,1 0 0,-1 0-1,0-1 1,0 2-1,-5-9 1,6 12-390,1 0 0,-1 0 0,0 0-1,0 0 1,0 1 0,0-1 0,0 0 0,-1 0-1,1 0 1,0 1 0,0-1 0,0 1 0,-1-1-1,1 1 1,0-1 0,-1 1 0,1 0 0,0 0-1,-1-1 1,1 1 0,0 0 0,-1 0 0,1 0-1,0 1 1,-1-1 0,1 0 0,0 0 0,-1 1 0,1-1-1,0 1 1,-1-1 0,1 1 0,0-1 0,0 1-1,0 0 1,-2 1 0,-2 2 2,-1 0 0,1 1-1,0-1 1,1 1 0,-1 0 0,-4 7 0,-1 4-30,0 0 0,0 1 0,2-1-1,0 2 1,1-1 0,1 1 0,0 0 0,1 1 0,2-1 0,-1 1 0,1 20 0,2-35-10,1-1 1,1 1-1,-1-1 1,0 1 0,1-1-1,0 1 1,0-1 0,0 1-1,0-1 1,0 0 0,1 0-1,0 0 1,-1 1 0,5 4-1,-4-7 6,0 1-1,0 0 1,-1-1 0,2 0-1,-1 1 1,0-1 0,0 0-1,0 0 1,0 0 0,1 0-1,-1-1 1,0 1 0,1-1-1,-1 1 1,1-1 0,-1 0-1,1 0 1,-1 0 0,0 0-1,1 0 1,4-2 0,2 0 40,1-1 0,0 0 0,-1-1 0,1 0 0,-1-1 0,0 0 0,0 0 0,-1-1-1,0 0 1,0 0 0,0-1 0,11-14 0,-6 7 59,-1-1-1,-1 0 0,0-1 0,-1 0 0,15-35 0,-17 31-12,-1 0 1,5-23-1,-11 35-90,1 0 1,-1 0-1,0 0 0,-1 0 0,0 0 0,0 0 0,-1 0 0,-2-12 0,3 18-24,-1 1 0,1-1 0,-1 1 0,1-1 0,-1 1 1,1 0-1,-1-1 0,0 1 0,0 0 0,0-1 0,0 1 0,0 0 0,0 0 0,-2-2 0,2 2-21,1 1 1,-1 0-1,0 0 0,1-1 0,-1 1 0,0 0 1,1 0-1,-1 0 0,0 0 0,0 0 0,1 0 1,-1 0-1,0 0 0,1 0 0,-1 0 0,0 0 0,1 0 1,-1 0-1,0 1 0,1-1 0,-1 0 0,-1 1 1,0 0-137,0 1 1,0 0 0,0-1 0,0 1 0,1 0 0,-1 0 0,0 0 0,1 0-1,-1 0 1,1 0 0,0 0 0,0 1 0,0-1 0,0 0 0,-1 4 0,1-1-74,0 0 0,-1 0 0,2-1 0,-1 1 0,1 0 0,-1 0 0,2 0 0,-1 0 0,0 0 0,1 0 0,0 0 0,0-1 0,3 9 0,11-1-791</inkml:trace>
  <inkml:trace contextRef="#ctx0" brushRef="#br0" timeOffset="1">635 1 18628,'-72'159'4904,"64"-135"-4578,0 1 1,1 0 0,1 0 0,-3 43-1,8-62-278,1-1 0,0 0-1,0 1 1,0-1 0,1 0-1,0 1 1,0-1 0,0 0-1,4 8 1,-4-11-41,0 0-1,0 0 1,0-1 0,1 1-1,-1 0 1,0-1 0,1 1-1,-1-1 1,1 1-1,0-1 1,-1 0 0,1 0-1,0 0 1,0 0 0,0 0-1,0 0 1,0 0 0,0-1-1,0 1 1,0-1 0,0 1-1,0-1 1,0 0 0,0 0-1,1 0 1,1 0 0,6-1-38,-1-1 1,1 0 0,-1 0 0,0-1 0,0 0-1,0-1 1,16-9 0,-16 8-39,0 1 0,1 0 0,-1 0-1,1 1 1,0 0 0,15-3 0,-24 6 63,0 0-1,-1 0 1,1 0-1,0 0 1,0 0-1,0 0 1,-1 0-1,1 0 1,0 0 0,0 0-1,0 0 1,-1 1-1,1-1 1,0 0-1,0 0 1,-1 1-1,1-1 1,0 1 0,-1-1-1,1 0 1,0 1-1,-1 0 1,1-1-1,-1 1 1,1-1-1,-1 1 1,1 0 0,-1-1-1,1 1 1,-1 0-1,1-1 1,-1 2-1,1 0 15,-1 1-1,0-1 1,0 1-1,0-1 1,0 1-1,0-1 1,0 0-1,-1 1 1,1-1-1,-2 5 1,-2 4 132,0-1 0,-1 0 1,-11 19-1,9-21 27,1 0 1,-2 0-1,1 0 1,-1-1-1,0 0 0,0 0 1,-1-1-1,0 0 1,-18 8-1,21-11-162,0 0 0,-1-1 0,1 1 0,-1-2 0,1 1 0,-1-1-1,1 0 1,-1 0 0,0-1 0,0 0 0,0 0 0,1 0 0,-1-1 0,0 0 0,1 0 0,-11-4-1,14 4-210,1 0-1,-1-1 1,1 1-1,-1-1 1,1 1-1,0-1 1,-1 0-1,-2-4 1,4 6 146,0-1 1,1 0-1,-1 0 1,0 0-1,1 1 1,-1-1-1,1 0 1,0 0-1,-1 0 1,1 0-1,0 0 1,0 0-1,-1 0 1,1 0-1,0 0 1,0 0-1,0 0 1,0 0-1,0 0 1,0 0-1,1 0 1,-1 0-1,0 0 1,0 0-1,1 0 1,-1 0-1,1-2 1,9-9-816</inkml:trace>
</inkml:ink>
</file>

<file path=ppt/ink/ink4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5.398"/>
    </inkml:context>
    <inkml:brush xml:id="br0">
      <inkml:brushProperty name="width" value="0.05" units="cm"/>
      <inkml:brushProperty name="height" value="0.05" units="cm"/>
    </inkml:brush>
  </inkml:definitions>
  <inkml:trace contextRef="#ctx0" brushRef="#br0">322 33 22837,'0'-1'107,"1"0"0,-1-1 1,0 1-1,0 0 0,0 0 1,0 0-1,0 0 0,0-1 0,0 1 1,0 0-1,0 0 0,-1 0 1,1 0-1,0-1 0,-1 1 0,1 0 1,-1 0-1,1 0 0,-1 0 1,0 0-1,1 0 0,-1 0 0,0 0 1,-1 0-1,1 0-13,0 0 0,-1 1 0,1-1 0,-1 1 0,1-1 0,-1 1 0,1 0 0,-1 0-1,1 0 1,-1 0 0,1 0 0,-1 0 0,1 0 0,-1 0 0,1 0 0,-2 1 0,-5 1 65,1 1 1,0 0-1,0 0 0,0 0 1,0 1-1,-8 6 0,2-1-114,1 1 0,1 0 0,-13 15 0,22-22-48,-1-1 1,1 1-1,-1 0 0,1 0 1,0 1-1,0-1 1,0 0-1,1 1 1,-1-1-1,1 1 1,0 0-1,0-1 0,0 1 1,1 0-1,-1 0 1,1-1-1,0 1 1,0 7-1,1-8-9,0-1 0,0 1 0,1 0 0,-1-1 0,1 1 0,-1-1 0,1 0 0,0 0 0,0 0 0,0 0 0,0 0 0,0 0 0,0 0 0,1 0 0,-1-1 0,3 2 0,47 20-202,-34-15 133,2 0-5,-14-6 54,1 0 0,-1 0 0,0 1 0,-1-1 0,1 2 0,0-1 0,-1 1 0,0-1 0,0 1 0,7 7 0,-11-10 32,-1 0 0,1 0 1,-1 0-1,1-1 1,-1 1-1,0 0 1,1 0-1,-1 0 1,0 0-1,1 0 0,-1 0 1,0 0-1,0-1 1,0 1-1,0 0 1,0 0-1,0 0 1,0 0-1,0 0 0,-1 0 1,1 0-1,0 0 1,0 0-1,-1 1 1,0-1 9,-1 1 0,1 0 1,0 0-1,-1 0 0,1-1 0,-1 1 1,0-1-1,1 1 0,-5 2 0,-4 1 52,0 0-1,0 0 1,-13 3 0,21-7-54,-21 7-264,-1-2 1,-1 0 0,1-2-1,-1-1 1,0 0 0,-45-3 0,44-1-126,3 0-143</inkml:trace>
</inkml:ink>
</file>

<file path=ppt/ink/ink4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8.807"/>
    </inkml:context>
    <inkml:brush xml:id="br0">
      <inkml:brushProperty name="width" value="0.05" units="cm"/>
      <inkml:brushProperty name="height" value="0.05" units="cm"/>
    </inkml:brush>
  </inkml:definitions>
  <inkml:trace contextRef="#ctx0" brushRef="#br0">1 228 8842,'0'-2'820,"1"-1"-1,0 0 1,1 1 0,-1-1-1,0 1 1,1 0 0,-1 0-1,3-3 1,5-9 1480,-3 3-1800,0 1 0,0 0 0,1 1 0,0 0 1,1 0-1,0 0 0,0 1 0,1 0 0,17-12 1,-5 6-347,1 1 0,-1 1 0,36-13 0,-49 22-131,1 0 0,-1 0-1,0 1 1,16-2 0,-23 4-24,1-1-1,-1 1 1,1 0 0,-1 0 0,0 0 0,1 0-1,-1 0 1,0 0 0,1 1 0,-1-1 0,1 0-1,-1 1 1,0-1 0,0 1 0,1-1 0,-1 1-1,0-1 1,0 1 0,0 0 0,1 0 0,-1 0-1,0 0 1,0-1 0,0 1 0,0 1-1,-1-1 1,1 0 0,0 0 0,0 0 0,-1 0-1,1 1 1,-1-1 0,1 0 0,-1 0 0,1 1-1,-1-1 1,0 0 0,1 3 0,-2 10-1,1 0 0,-2 1-1,0-1 1,-1 0 0,0 0 0,-1 0 0,-7 15-1,5-11 52,0 1-1,1 0 1,-3 20-1,8-37-40,0 0 1,0-1-1,-1 1 1,1 0-1,0-1 1,0 1-1,1 0 1,-1-1-1,0 1 1,0 0-1,1-1 1,-1 1-1,1-1 1,0 1-1,-1 0 1,1-1-1,0 0 1,0 1-1,0-1 0,0 1 1,0-1-1,0 0 1,0 0-1,2 2 1,-1-2 8,0 0 0,1 0 0,-1 0 0,1-1 0,-1 1 0,0-1 0,1 1 0,-1-1 0,1 0 0,0 0 0,-1 0 0,1 0 0,-1 0 0,4-1 0,6-2 56,1 0-1,-1-1 1,0 0-1,0-1 1,13-7 0,-10 3 36,1 0 0,-1-1 0,-1-1 0,0 0 0,0-1 0,-1 0 0,0-1 0,-1-1 0,-1 0 0,0 0 0,12-23 0,-27 46-91,0 1-1,1-1 1,0 1 0,1 0-1,0 0 1,0 0 0,1 0-1,0 0 1,1 0 0,0 0-1,1 0 1,3 16 0,-4-22-12,1 0-1,0 0 1,0 0 0,1 0 0,-1 0 0,1-1 0,0 1 0,0-1-1,0 1 1,0-1 0,1 0 0,-1 1 0,1-1 0,0 0 0,0-1-1,0 1 1,0 0 0,0-1 0,1 0 0,-1 0 0,1 0 0,-1 0-1,1 0 1,0-1 0,0 0 0,0 0 0,0 0 0,0 0 0,0 0-1,0-1 1,0 0 0,0 0 0,0 0 0,4-1 0,1 0 60,-1 0 1,0-1-1,-1 0 1,1 0-1,0-1 1,-1 0-1,1 0 0,-1-1 1,0 0-1,0-1 1,0 1-1,-1-1 1,0 0-1,0-1 1,0 0-1,0 0 0,-1 0 1,0 0-1,5-9 1,-6 8-5,-1 1-1,1 0 1,-1-1 0,0 0-1,-1 0 1,0 0 0,0 0-1,0 0 1,-1 0 0,0 0-1,-1-1 1,1 1 0,-1 0-1,-1 0 1,1-1 0,-1 1-1,-1 0 1,1 0 0,-1 0-1,0 0 1,-5-10 0,6 14-62,0 1 0,0-1 0,1 0 1,-1 0-1,1 0 0,0 0 0,0 0 1,0 1-1,0-1 0,0 0 1,1 0-1,-1 0 0,1 0 0,0 0 1,0 1-1,0-1 0,0 0 0,0 1 1,0-1-1,1 1 0,3-5 0,2-6-20,-1 36-253,-4 23 112,6 41 99,-6-78 69,0 1 1,0-1-1,1 0 0,0 0 0,1 0 0,9 16 1,-12-23-5,0 0 0,0-1 0,0 1 0,0-1 0,1 0 0,-1 1 0,0-1 0,1 0 0,-1 0 1,1 1-1,-1-1 0,1 0 0,0-1 0,-1 1 0,1 0 0,0 0 0,0-1 0,-1 1 0,1-1 1,3 1-1,-2-1 6,0 0 0,0 0-1,0-1 1,0 1 0,0-1 0,0 0 0,0 0 0,0 0 0,0 0 0,0 0 0,3-3 0,5-2 32,-1-2 0,0 1 0,-1-1 0,17-19 0,-5 3-7,-1-1 1,-1-1-1,22-39 0,-37 57-12,4-7-69,-6 16-23,-2 11-33,-3 10 25,-1 0 0,-1-1 0,-8 22 1,7-25 73,0-1 0,2 2 1,0-1-1,-2 37 0,5-53-43,1 0 0,0 0-1,0 0 1,0 0-1,0 0 1,0 0 0,1 0-1,-1 0 1,1 0 0,-1 0-1,1-1 1,0 1-1,-1 0 1,1 0 0,0 0-1,0-1 1,0 1 0,1 0-1,-1-1 1,0 1-1,1-1 1,-1 1 0,1-1-1,-1 0 1,1 0 0,0 1-1,-1-1 1,1 0-1,0-1 1,0 1 0,0 0-1,0 0 1,0-1 0,0 1-1,-1-1 1,1 0-1,1 1 1,2-1 0,1-1-368,0 1 0,0-1 0,0 0 0,-1-1 1,1 1-1,0-1 0,-1 0 0,1-1 0,-1 1 0,1-1 1,-1 0-1,5-4 0,14-12-635,2-3-246</inkml:trace>
</inkml:ink>
</file>

<file path=ppt/ink/ink4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9.273"/>
    </inkml:context>
    <inkml:brush xml:id="br0">
      <inkml:brushProperty name="width" value="0.05" units="cm"/>
      <inkml:brushProperty name="height" value="0.05" units="cm"/>
    </inkml:brush>
  </inkml:definitions>
  <inkml:trace contextRef="#ctx0" brushRef="#br0">11 12 17420,'-2'-6'2088,"1"3"-1096,-4 0 2713,4 6-2681,-1 0-223,2 2-457,0-2-264,0 0-881,0-1-519,6 1 1104,3-3-232,4 1-152</inkml:trace>
</inkml:ink>
</file>

<file path=ppt/ink/ink4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39.719"/>
    </inkml:context>
    <inkml:brush xml:id="br0">
      <inkml:brushProperty name="width" value="0.05" units="cm"/>
      <inkml:brushProperty name="height" value="0.05" units="cm"/>
    </inkml:brush>
  </inkml:definitions>
  <inkml:trace contextRef="#ctx0" brushRef="#br0">162 4 17188,'1'0'98,"-1"0"-1,0 0 1,0-1 0,1 1 0,-1 0 0,0 0 0,0-1 0,1 1-1,-1 0 1,0 0 0,1 0 0,-1-1 0,0 1 0,1 0 0,-1 0-1,0 0 1,1 0 0,-1 0 0,0 0 0,1 0 0,-1 0 0,1 0-1,-1 0 1,0 0 0,1 0 0,-1 0 0,0 0 0,1 0 0,-1 0-1,0 0 1,1 1 0,-1-1 0,1 0 0,-7 13 1881,-1 1-1428,-26 67 26,3 2-1,4 0 1,3 2 0,-19 155-1,40-227-570,-2 25 1,4-36-7,-1 1 0,2-1-1,-1 1 1,0-1 0,0 1-1,1-1 1,-1 1 0,1-1-1,0 0 1,0 1 0,2 3 0,-3-6-1,0 1 0,1-1 0,0 1 0,-1-1 1,1 0-1,-1 1 0,1-1 0,-1 1 0,1-1 1,0 0-1,-1 0 0,1 0 0,0 1 0,-1-1 1,1 0-1,0 0 0,-1 0 0,1 0 0,0 0 1,-1 0-1,1 0 0,0 0 0,-1 0 0,1 0 1,0-1-1,-1 1 0,1 0 0,0 0 0,-1 0 1,1-1-1,-1 1 0,1-1 0,0 1 0,-1 0 1,1-1-1,0 0 0,19-16-38,-20 16 38,25-28-68,-2-1 0,-1-1-1,22-42 1,-21 34 11,210-365-418,-219 386 477,-14 18-1,1 0 1,-1 0 0,0 0-1,0 0 1,1 1 0,-1-1-1,0 0 1,0 0-1,0 0 1,0 0 0,1 1-1,-1-1 1,0 0 0,0 0-1,0 0 1,0 1-1,0-1 1,0 0 0,0 0-1,0 1 1,1-1 0,-1 0-1,0 0 1,0 1-1,0-1 1,0 0 0,0 0-1,0 1 1,0-1 0,0 0-1,0 0 1,-1 0-1,1 1 1,0-1 0,0 0-1,0 0 1,0 1 0,0-1-1,0 0 1,-11 44 49,-43 179 143,45-173-759,3 0-1,0 79 0,6-121 435,1 0-1,0 1 0,0-1 0,3 11 0,1-1-304</inkml:trace>
</inkml:ink>
</file>

<file path=ppt/ink/ink4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41.304"/>
    </inkml:context>
    <inkml:brush xml:id="br0">
      <inkml:brushProperty name="width" value="0.05" units="cm"/>
      <inkml:brushProperty name="height" value="0.05" units="cm"/>
    </inkml:brush>
  </inkml:definitions>
  <inkml:trace contextRef="#ctx0" brushRef="#br0">91 280 10522,'-7'-2'415,"1"-1"-1,-1 1 0,1-1 1,-1-1-1,1 1 1,0-1-1,0 0 1,1-1-1,-1 1 0,-6-9 1,10 11-207,0-1 1,0 1 0,1-1 0,-1 1-1,1-1 1,0 0 0,0 0-1,0 0 1,0 0 0,0 1 0,0-1-1,1 0 1,0-1 0,-1 1-1,1 0 1,0 0 0,1 0-1,-1 0 1,0 0 0,1 0 0,0 0-1,0 0 1,0 1 0,0-1-1,0 0 1,0 0 0,3-3-1,0-1 56,1 1 0,0 0 0,0 0 0,0 0 0,1 0 0,0 1 0,0 0 0,0 0 0,1 1 0,11-7 0,-12 8-165,-1 0 1,1 0-1,0 1 0,0 0 0,0 0 0,0 0 0,0 1 0,0 0 0,0 0 0,1 1 0,-1 0 0,0 0 1,0 0-1,7 2 0,-10-1-74,-1 0 0,1 0 0,0 0 0,0 1 0,-1-1 0,1 1 0,-1 0 0,0-1 0,1 1 0,-1 0 0,0 1 0,0-1 0,0 0 0,0 0 0,-1 1 0,1-1 0,-1 1 0,1 0 0,-1-1 0,0 1 0,0 0 0,0 0 0,0 0 0,-1 0 0,1 0 0,-1 0 0,1 5 0,-1 4 9,0 1 0,0 0 1,-1 0-1,0 0 0,-4 12 0,-12 39 43,10-41-52,1 0 0,-4 30 0,10-51-15,-1 1 0,1 0-1,0 0 1,0-1 0,0 1-1,1 0 1,-1-1 0,1 1-1,-1 0 1,1-1 0,0 1-1,0-1 1,0 1-1,0-1 1,3 5 0,-3-6 16,1 1 1,-1-1 0,1 0-1,-1 0 1,1 0 0,0 0-1,0 0 1,-1 0-1,1 0 1,0 0 0,0-1-1,0 1 1,0-1 0,0 1-1,0-1 1,0 0-1,0 0 1,0 0 0,0 0-1,0 0 1,0 0 0,3-1-1,2-1 72,1 0 0,0-1 0,-1 1 1,0-1-1,0-1 0,0 1 0,0-1 0,0-1 0,-1 1 0,0-1 0,0 0 1,0-1-1,0 1 0,-1-1 0,0 0 0,0 0 0,-1-1 0,6-10 0,3-7 58,-1 0-1,-2 0 0,0-1 0,6-30 1,-10 37-215,-1-1 0,-2 1 1,0-1-1,0 0 0,-2 0 1,0 0-1,-3-24 0,1 41-1183,-1 6 672,0 8-214,4-3 220,0 0 1,0-1-1,1 1 1,0-1-1,0 0 1,1 1-1,0-2 1,1 1 0,0 0-1,0-1 1,0 0-1,1 0 1,0-1-1,0 1 1,10 6-1,-13-10 391,0 0-1,1-1 0,-1 0 1,1 1-1,0-1 1,0-1-1,0 1 0,0 0 1,0-1-1,0 0 1,0 0-1,0 0 0,1-1 1,-1 1-1,0-1 1,1 0-1,-1 0 0,0 0 1,0-1-1,1 0 1,-1 0-1,0 0 0,0 0 1,0 0-1,0-1 1,0 0-1,0 0 0,0 0 1,-1 0-1,1-1 1,-1 1-1,1-1 0,2-3 1,1-1 550,0 0 0,0-1 0,-1 0 0,0 0 0,-1 0 0,0 0 0,0-1 0,-1 0 0,0 0 0,0-1 0,-1 1 0,0-1 0,2-17 0,-5 26-259,0 0 0,1 0 0,-1 0 0,0 0 0,0 0 0,0 0 0,0 0 0,0 0 0,0 0-1,0 0 1,0 0 0,-1 0 0,1 0 0,0 0 0,-1 0 0,1 0 0,0 1 0,-1-1 0,1 0 0,-1 0-1,1 0 1,-1 1 0,0-1 0,0-1 0,0 2-29,0 0 0,0 0 0,0 0 0,0 0 1,0 0-1,1 0 0,-1 1 0,0-1 0,0 0 0,0 0 0,0 1 0,0-1 0,0 0 1,1 1-1,-1-1 0,0 1 0,0-1 0,1 1 0,-1 0 0,0 0 0,-7 5 304,1 1-1,1 1 1,-10 11 0,-6 13 128,-25 45-1,40-64-459,1 1 0,1-1 0,0 1 0,0 0 0,1 0 0,-3 27 0,7-40-43,-1 1 0,1-1-1,0 1 1,0-1 0,0 1 0,0-1-1,0 1 1,0-1 0,0 1 0,1-1-1,-1 1 1,1-1 0,-1 1 0,1-1-1,-1 1 1,1-1 0,0 0 0,-1 1 0,1-1-1,0 0 1,0 0 0,0 1 0,0-1-1,0 0 1,0 0 0,1 0 0,-1 0-1,0-1 1,0 1 0,1 0 0,-1 0-1,1-1 1,-1 1 0,0-1 0,1 1 0,-1-1-1,1 0 1,2 1 0,-1-1 47,0 0 0,-1-1 0,1 1 0,0 0 0,0-1 0,0 0 0,0 0 0,0 1 0,-1-2 0,1 1 0,0 0 0,-1-1 0,1 1 0,-1-1 0,1 1 0,-1-1-1,0 0 1,0 0 0,3-3 0,2-7 98,-1 0-1,1 0 1,-2 0 0,0-1-1,0 1 1,-1-1-1,3-19 1,14-39-103,6 9-44,-34 84-25,1 1-1,0 0 1,2 0 0,1 1 0,1-1 0,1 41 0,1-63 11,0 0 0,0 0 0,0 1 1,0-1-1,1 0 0,-1 1 0,0-1 0,1 0 1,-1 0-1,1 1 0,0-1 0,-1 0 0,1 0 1,0 0-1,0 0 0,-1 0 0,1 0 0,0 0 1,0 0-1,0 0 0,0 0 0,2 1 0,-1-2 4,1 1-1,-1 0 1,0-1-1,0 0 0,0 1 1,1-1-1,-1 0 0,0 0 1,0 0-1,1 0 0,-1-1 1,3 0-1,7-2 26,0-1 0,-1 0-1,21-11 1,-27 13-24,135-77 129,-53 29-120,-83 47-24,-1 1 0,1 1 0,0-1 0,-1 0 0,1 1 0,0 0 0,0 0 0,5-1 0,-9 2 5,1 0 0,-1 0 0,1 0 1,-1 0-1,1 0 0,-1 0 0,1 0 1,-1 0-1,1 1 0,-1-1 0,1 0 0,-1 0 1,0 1-1,1-1 0,-1 0 0,1 0 1,-1 1-1,0-1 0,1 0 0,-1 1 1,0-1-1,1 1 0,-1-1 0,0 0 1,1 2-1,0-1-3,-1 1 0,0 0 1,1-1-1,-1 1 0,0 0 0,0-1 1,0 1-1,0 0 0,0 0 1,-1-1-1,0 4 0,-23 85-93,24-90 100,-1 1 0,1-1 0,0 1 0,0-1 0,0 1 0,0-1 0,0 1 0,0-1 0,0 1 0,0-1 0,0 1 0,0-1 0,0 1 0,0-1 0,0 1 0,0-1 0,0 1 0,1-1 0,-1 0 0,0 1 0,0-1 0,0 1 0,1-1 0,-1 1 0,0-1 0,1 0-1,-1 1 1,0-1 0,1 0 0,-1 1 0,1-1 0,0 1 0,0-1 2,0 0 0,1 0 0,-1 0-1,0 0 1,0 0 0,1 0 0,-1 0 0,0 0-1,1 0 1,-1-1 0,0 1 0,2-1-1,35-19 56,-16 4-42,0-1 0,-1-1 1,-1-1-1,24-30 0,-44 49-17,0 0-1,0 0 1,0 0 0,0 0-1,0 0 1,0 0 0,0 0-1,0 1 1,0-1 0,0 0-1,0 0 1,0 0-1,0 0 1,0 0 0,0 0-1,0 1 1,0-1 0,0 0-1,1 0 1,-1 0 0,0 0-1,0 0 1,0 0 0,0 0-1,0 0 1,0 1-1,0-1 1,0 0 0,0 0-1,0 0 1,1 0 0,-1 0-1,0 0 1,0 0 0,0 0-1,0 0 1,0 0 0,0 0-1,0 0 1,1 0 0,-1 0-1,0 0 1,0 0-1,0 0 1,0 0 0,0 0-1,0 0 1,1 0 0,-1 0-1,0 0 1,0 0 0,0 0-1,0 0 1,0 0 0,0 0-1,1 0 1,-1 0-1,0 0 1,0 0 0,-4 16-53,0 0 0,-8 19 0,-6 23-34,15-48 87,1-4 3,1 0 0,-1 0 0,1 0 0,0 1 0,1-1 0,-1 0 0,1 0 0,1 1 0,0 8 0,-1-14 0,1 0 1,-1-1-1,0 1 0,0-1 0,1 1 1,-1 0-1,0-1 0,1 1 0,-1-1 1,0 1-1,1-1 0,-1 0 0,1 1 1,-1-1-1,1 1 0,-1-1 1,1 0-1,-1 1 0,1-1 0,0 0 1,-1 0-1,1 1 0,-1-1 0,1 0 1,-1 0-1,2 0 0,0 0 3,0 0 0,-1 0 1,1 0-1,-1-1 0,1 1 0,0 0 0,-1-1 0,1 0 0,-1 1 0,2-2 1,31-23 57,-33 23-73,5-3-49,-2 1-1,1-1 1,0 0-1,-1-1 0,0 1 1,0-1-1,4-7 1,-40 60-6143,38-48 4531</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1.978"/>
    </inkml:context>
    <inkml:brush xml:id="br0">
      <inkml:brushProperty name="width" value="0.05" units="cm"/>
      <inkml:brushProperty name="height" value="0.05" units="cm"/>
    </inkml:brush>
  </inkml:definitions>
  <inkml:trace contextRef="#ctx0" brushRef="#br0">1 215 18500,'4'0'2064,"15"1"-1359,25-7-209,13-6 1256,18-5-864,4-6-128,9-4-536,2-4-256,-8-1-632,-8 3-472,-30 6 880,-15 8-240,-27 15-216</inkml:trace>
  <inkml:trace contextRef="#ctx0" brushRef="#br0" timeOffset="1">166 402 15787,'40'3'1937,"16"-19"-929,3-7-376,11-7 1217,2-4-617,4-1-840,-1 0-624,-15 9 384,-9 6-144,-13 8-312</inkml:trace>
</inkml:ink>
</file>

<file path=ppt/ink/ink4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41.766"/>
    </inkml:context>
    <inkml:brush xml:id="br0">
      <inkml:brushProperty name="width" value="0.05" units="cm"/>
      <inkml:brushProperty name="height" value="0.05" units="cm"/>
    </inkml:brush>
  </inkml:definitions>
  <inkml:trace contextRef="#ctx0" brushRef="#br0">77 0 21141,'0'2'2000,"-5"10"-1304,-1 6-232,-3 13 968,-2 3-255,-1 8-521,1 4-200,2 2-208,2-2-16,2-8-160,3-7-112,2-8-328,0-5-200,3-9-552,2-3-361,-2-10 1089,2-7-312,-4-9-160</inkml:trace>
</inkml:ink>
</file>

<file path=ppt/ink/ink4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42.279"/>
    </inkml:context>
    <inkml:brush xml:id="br0">
      <inkml:brushProperty name="width" value="0.05" units="cm"/>
      <inkml:brushProperty name="height" value="0.05" units="cm"/>
    </inkml:brush>
  </inkml:definitions>
  <inkml:trace contextRef="#ctx0" brushRef="#br0">2 0 19292,'-1'1'523,"1"-1"-393,0 0 1,0 0 0,0 0-1,0 1 1,0-1 0,0 0-1,0 0 1,0 0 0,0 0-1,0 1 1,-1-1-1,1 0 1,0 0 0,0 0-1,0 1 1,0-1 0,0 0-1,0 0 1,0 0 0,0 1-1,1-1 1,-1 0 0,0 0-1,0 0 1,0 1 0,0-1-1,0 0 1,1 1 914,-1-1-914,0 0-1,12 10 614,19 6-3017,5-7-1336,71 8-1,13 4 1941,-119-21 1784,0 0 0,1 1 1,-1-1-1,0 0 1,0 1-1,0-1 0,1 1 1,-1-1-1,0 1 0,0 0 1,0-1-1,0 1 0,0 0 1,0 0-1,1 2 1,-1-3-44,-1 0 1,0 1-1,0-1 1,0 1 0,0-1-1,0 1 1,0-1 0,0 1-1,0-1 1,0 1 0,0-1-1,-1 0 1,1 1 0,0-1-1,0 1 1,0-1 0,-1 0-1,1 1 1,0-1 0,0 1-1,-1-1 1,1 0-1,0 1 1,-1-1 0,1 0-1,0 1 1,-1-1 0,1 0-1,-7 5 570,1-1 0,0-1 1,-1 1-1,-7 2 0,8-4-398,-53 25 2213,-60 37 0,115-62-2417,1 1 0,-1-1 1,1 1-1,0-1 0,0 1 0,0 0 0,-4 6 0,7-9-40,-1 1-1,1 0 1,0-1-1,0 1 1,-1-1-1,1 1 1,0 0-1,0-1 1,0 1-1,0 0 1,-1-1-1,1 1 1,0 0-1,0-1 0,0 1 1,1 0-1,-1-1 1,0 1-1,0 0 1,0 0-1,1 0-13,0 0 0,-1 0 0,1 0 0,0 0-1,0-1 1,-1 1 0,1 0 0,0 0 0,0-1 0,0 1-1,0-1 1,0 1 0,0-1 0,0 1 0,0-1 0,2 1-1,48 17-487,0 3-1,-1 2 0,85 52 0,-132-73 505,-1-1 0,0 0 0,0 1 0,0 0 0,0-1 0,0 1-1,0 0 1,0 0 0,-1 0 0,1 0 0,-1 1 0,0-1 0,1 0 0,-1 0 0,2 5-1,-3-5 10,0 0 0,-1-1 0,1 1-1,0-1 1,0 1 0,-1-1 0,1 1-1,-1-1 1,1 1 0,-1-1 0,0 1-1,1-1 1,-1 0 0,0 1-1,0-1 1,0 0 0,0 0 0,0 0-1,0 0 1,-1 0 0,1 0 0,0 0-1,0 0 1,-1 0 0,1 0 0,0-1-1,-3 2 1,-11 5 28,0-1 0,0-1 0,0 0 0,-1-1 0,1 0 0,-1-1 0,0-1 0,0-1-1,-29 0 1,43-1-112,1 0-1,-1 0 1,1 0-1,-1 0 1,1 0-1,0-1 1,-1 1-1,1 0 1,-1-1-1,1 1 1,-1-1-1,1 1 1,0-1-1,-1 0 1,1 1-1,0-1 1,0 0-1,0 0 1,-1 0-1,1 0 1,0 0-1,0 0 1,0 0-1,1 0 1,-1-1-1,0 1 1,0 0-1,1 0 1,-2-2-1,2 0-18,0 0 0,0 1 0,0-1 1,1 1-1,-1-1 0,0 0 0,1 1 0,0-1 0,0 1 0,0 0 0,0-1 0,0 1 1,0 0-1,0-1 0,3-2 0,17-25-658</inkml:trace>
</inkml:ink>
</file>

<file path=ppt/ink/ink4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42.716"/>
    </inkml:context>
    <inkml:brush xml:id="br0">
      <inkml:brushProperty name="width" value="0.05" units="cm"/>
      <inkml:brushProperty name="height" value="0.05" units="cm"/>
    </inkml:brush>
  </inkml:definitions>
  <inkml:trace contextRef="#ctx0" brushRef="#br0">134 0 18956,'-2'1'155,"0"-1"-1,1 0 1,-1 1-1,0-1 1,0 1-1,1-1 0,-1 1 1,1 0-1,-1 0 1,1 0-1,-1 0 1,1 0-1,-1 0 1,1 0-1,0 0 1,-1 1-1,1-1 1,-2 3-1,-17 30 985,19-31-907,-14 27 209,3 0 0,0 0 0,2 1-1,1 0 1,1 1 0,2 0 0,2 0-1,0 0 1,2 56 0,3-82-418,-1 1-1,1-1 1,1 1 0,-1-1 0,1 0-1,0 1 1,0-1 0,1 0-1,0 0 1,0-1 0,6 10 0,-7-13-17,1 1 0,-1-1 0,1 1 0,-1-1 0,1 0 0,0 0 1,0-1-1,0 1 0,0 0 0,0-1 0,0 0 0,1 0 0,-1 0 1,0 0-1,1 0 0,-1-1 0,1 1 0,-1-1 0,0 0 0,1 0 1,-1 0-1,1-1 0,3 0 0,4-1 11,0-1 0,0 0 0,0-1 0,0-1 0,-1 1 0,0-2-1,16-9 1,-5 0 9,1-1-1,20-21 1,-33 30-8,-16 21-4,-13 17-43,-5 8-78,2 2 0,-25 58 1,47-97 79,0-1-132,0 1-1,0 0 1,1-1-1,-1 1 1,1 0-1,-1 0 0,1 0 1,-1 0-1,1-1 1,0 1-1,0 0 0,0 0 1,0 0-1,0 0 1,0 0-1,1 2 0</inkml:trace>
</inkml:ink>
</file>

<file path=ppt/ink/ink4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45.890"/>
    </inkml:context>
    <inkml:brush xml:id="br0">
      <inkml:brushProperty name="width" value="0.05" units="cm"/>
      <inkml:brushProperty name="height" value="0.05" units="cm"/>
    </inkml:brush>
  </inkml:definitions>
  <inkml:trace contextRef="#ctx0" brushRef="#br0">1 44 14123,'0'-3'528,"1"-23"775,-2 25-1245,1 1-1,0-1 1,0 1 0,0 0-1,0-1 1,0 1 0,0-1-1,0 1 1,0-1 0,0 1-1,0-1 1,0 1-1,0-1 1,0 1 0,1-1-1,-1 1 1,0-1 0,0 1-1,0-1 1,1 1 0,-1 0-1,0-1 1,1 1 0,-1 0-1,0-1 1,1 1-1,-1 0 1,0-1 0,1 1-1,-1 0 1,1-1 0,-1 1-1,0 0 1,1 0 0,0-1-1,0 2 24,0 0 0,-1 0 0,1 0-1,0 0 1,-1 0 0,1 0 0,0 0-1,-1 0 1,1 0 0,-1 0 0,1 0 0,-1 0-1,0 0 1,0 0 0,1 0 0,-1 0-1,0 0 1,0 1 0,0-1 0,0 0 0,0 2-1,0 4 248,3 66 1605,-11 148 0,-2-5-552,10-214-1365,0 0 0,0 1 0,0-1 0,0 0 0,1 0 0,-1 1-1,0-1 1,1 0 0,0 0 0,-1 0 0,1 1 0,0-1 0,0 0-1,0 0 1,1 0 0,-1-1 0,2 3 0,-2-3-10,1-1 0,-1 1 1,1-1-1,-1 1 0,1-1 0,0 1 0,-1-1 1,1 0-1,-1 0 0,1 0 0,-1 0 0,1 0 1,0 0-1,-1-1 0,1 1 0,-1 0 0,1-1 1,-1 1-1,1-1 0,-1 0 0,1 1 0,-1-1 1,0 0-1,1 0 0,0-1 0,31-18 56,32-27-1,-33 23-34,41-23-1,-62 41-29,0 0 0,0 1-1,1 1 1,-1 0-1,1 0 1,1 1-1,-1 0 1,13 0 0,-22 3 0,1-1 0,-1 1 0,0 0-1,0 0 1,1 1 0,-1-1 0,0 0 0,0 1 0,0 0 0,1 0 0,-1 0 0,0 0 0,0 1 0,0-1 0,-1 1 0,1 0 0,0 0 0,-1 0 0,1 0 0,-1 0 0,1 0 0,-1 1 0,0-1 0,0 1 0,2 2 0,-3-1 4,1-1-1,-1 1 0,0 0 1,0-1-1,0 1 0,0 0 1,-1 0-1,0 0 0,1-1 1,-1 1-1,-1 0 1,1 0-1,0 0 0,-1 0 1,0-1-1,0 1 0,0 0 1,-1-1-1,1 1 0,-4 5 1,-1 2 52,-1-1 0,-1 0 0,0 0-1,0 0 1,-1-1 0,0-1 0,0 1 0,-1-2 0,-11 8 0,4-4 76,-1-1 0,0 0 0,0-2-1,-36 12 1,44-17-77,0-1 0,0 0 0,0 0 0,0-1 0,0-1 0,0 0 0,-1 0 0,1-1-1,0 0 1,-13-4 0,20 5-110,-1-1 0,0-1 0,1 1 0,-1 0 0,1-1 1,0 0-1,-1 0 0,1 0 0,0 0 0,0-1 0,0 1 0,0-1 0,1 1 0,-1-1 0,1 0 0,0 0 0,-1 0 0,1-1 0,0 1 0,1 0 0,-1-1 0,1 1 0,-1-1 0,1 1 1,0-1-1,1 0 0,-1 0 0,1 1 0,-1-1 0,1-5 0,0 7-89,0-1 0,1 0 0,-1 1 0,1-1-1,-1 1 1,1-1 0,0 1 0,0-1 0,0 1 0,0 0 0,0-1 0,0 1 0,1 0 0,-1 0 0,1 0 0,-1 0 0,1 0-1,0 0 1,0 0 0,0 1 0,0-1 0,0 1 0,0-1 0,1 1 0,2-1 0,3-2-228,1 1 1,0 0 0,0 1-1,0 0 1,17-2-1,14 0-777</inkml:trace>
</inkml:ink>
</file>

<file path=ppt/ink/ink4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46.625"/>
    </inkml:context>
    <inkml:brush xml:id="br0">
      <inkml:brushProperty name="width" value="0.05" units="cm"/>
      <inkml:brushProperty name="height" value="0.05" units="cm"/>
    </inkml:brush>
  </inkml:definitions>
  <inkml:trace contextRef="#ctx0" brushRef="#br0">52 376 18604,'0'-1'57,"-1"1"-1,1 0 1,0 0 0,0-1-1,0 1 1,-1 0 0,1 0-1,0-1 1,0 1 0,-1 0-1,1 0 1,0 0 0,-1 0-1,1 0 1,0-1 0,-1 1-1,1 0 1,0 0 0,-1 0-1,1 0 1,0 0 0,-1 0-1,1 0 1,0 0 0,-1 0-1,1 0 1,0 0 0,-1 0-1,1 1 1,0-1 0,0 0-1,-1 0 1,1 0 0,0 0-1,-1 0 1,1 1 0,0-1 0,0 0-1,-1 0 1,1 0 0,0 1-1,0-1 1,-1 0 0,1 0-1,0 1 1,0-1 0,0 0-1,-1 1 1,-10 14 751,7-5-588,-1 0 1,1 1-1,1 0 0,0-1 1,1 1-1,0 0 1,0 0-1,1 1 0,1-1 1,0 12-1,0-22-203,0 0 1,0 0-1,0 1 0,0-1 0,0 0 0,1 0 0,-1 1 0,0-1 0,1 0 0,-1 0 1,1 1-1,-1-1 0,1 0 0,-1 0 0,1 0 0,0 0 0,0 0 0,-1 0 1,1 0-1,0 0 0,0 0 0,0-1 0,0 1 0,0 0 0,0 0 0,0-1 1,0 1-1,1-1 0,-1 1 0,0-1 0,0 1 0,0-1 0,1 0 0,-1 1 0,0-1 1,0 0-1,1 0 0,-1 0 0,0 0 0,1 0 0,-1-1 0,0 1 0,0 0 1,1 0-1,-1-1 0,2 0 0,5-2 47,-1 0 1,1-1-1,-1 1 0,0-2 1,0 1-1,6-6 0,13-13 63,-2-1 1,0-2-1,-2 0 0,23-34 1,-22 29-109,-27 40-24,0 0 0,2 0 0,-1 1 0,1-1-1,0 1 1,1-1 0,-1 20 0,2-28 7,0 1-1,0-1 1,0 1-1,0-1 1,0 1 0,0-1-1,0 1 1,0-1-1,1 1 1,-1-1 0,1 1-1,-1-1 1,1 0-1,-1 1 1,1-1-1,0 0 1,0 1 0,0-1-1,-1 0 1,1 0-1,0 0 1,1 0 0,-1 0-1,0 0 1,0 0-1,0 0 1,1 0 0,-1-1-1,0 1 1,1 0-1,-1-1 1,0 1 0,1-1-1,-1 1 1,1-1-1,-1 0 1,1 0 0,-1 0-1,1 0 1,1 0-1,5 0 11,-1-2 0,1 1-1,-1-1 1,0 0-1,0 0 1,13-6 0,5-6 2,0 0 1,-1-1 0,0-1-1,-1-1 1,-1-2 0,-1 0-1,24-28 1,-11 7 10,-2-2 1,-1-1-1,26-49 0,-54 85-26,4-4-16,-1 0-1,0-1 1,5-16 0,-38 106-85,4-15 76,23-62 26,-14 42 41,2 1 1,-12 82 0,23-111-20,0 0 0,1 0 0,1 0 0,0 0 0,5 19 0,-4-25-7,0-1-1,1 1 1,0-1 0,1 0-1,0 0 1,0 0 0,0 0-1,1-1 1,12 14 0,-16-19-17,0-1 1,1 1-1,-1-1 0,1 1 1,-1-1-1,1 0 0,-1 0 1,1 0-1,0 0 1,0 0-1,-1 0 0,1 0 1,0-1-1,0 1 1,4 0-1,-6-1-4,0 0 0,1 0 0,-1 0-1,1 0 1,-1 0 0,0 0 0,1-1 0,-1 1 0,1 0 0,-1 0 0,0 0 0,1-1-1,-1 1 1,0 0 0,1 0 0,-1-1 0,0 1 0,0 0 0,1-1 0,-1 1 0,0 0-1,0-1 1,1 1 0,-1 0 0,0-1 0,0 1 0,0-1 0,0-21-289,-3 9-3,-1 1 0,-1-1-1,0 1 1,0 0 0,-1 0 0,-12-16 0,-50-64-1598,62 85 1755,-70-74-305,73 77 535,2 4-73,1 0 0,0 0 0,0 0 0,0-1 0,0 1 0,-1 0 0,1 0 0,0 0 1,0-1-1,0 1 0,0 0 0,0 0 0,0 0 0,0-1 0,0 1 0,0 0 0,0 0 0,0-1 1,0 1-1,0 0 0,0 0 0,0-1 0,0 1 0,0 0 0,0 0 0,0-1 0,0 1 0,0 0 0,0 0 1,0 0-1,0-1 0,0 1 0,1 0 0,-1 0 0,0 0 0,0-1 0,0 1 0,0 0 0,1 0 1,-1 0-1,0 0 0,0-1 0,0 1 0,1 0 0,-1 0 0,0 0 0,0 0 0,0 0 0,1 0 0,-1 0 1,0 0-1,0 0 0,1 0 0,-1 0 0,0 0 0,0 0 0,1 0 0,-1 0 0,0 0 0,1 0 1,14-2 341,175 12 338,-114-8-609,-48-3-142</inkml:trace>
</inkml:ink>
</file>

<file path=ppt/ink/ink4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47.457"/>
    </inkml:context>
    <inkml:brush xml:id="br0">
      <inkml:brushProperty name="width" value="0.05" units="cm"/>
      <inkml:brushProperty name="height" value="0.05" units="cm"/>
    </inkml:brush>
  </inkml:definitions>
  <inkml:trace contextRef="#ctx0" brushRef="#br0">281 406 17028,'-9'-2'283,"0"1"0,0 1 1,0-1-1,0 2 1,0-1-1,0 1 1,-1 1-1,2-1 0,-1 2 1,0-1-1,0 1 1,1 0-1,-1 1 0,1 0 1,0 1-1,0-1 1,-8 8-1,6-5-113,0 1 0,0 1 0,1-1 0,0 1 0,1 1-1,0 0 1,0 0 0,1 0 0,0 1 0,1 0 0,-8 21 0,12-25-85,0-1 0,0 0 1,1 1-1,-1 8 0,2-13-62,-1-1-1,1 0 1,0 1-1,0-1 1,0 1-1,1-1 1,-1 0-1,0 1 1,0-1-1,1 0 0,-1 1 1,1-1-1,-1 0 1,1 1-1,0-1 1,-1 0-1,1 0 1,0 0-1,0 0 1,0 0-1,0 0 1,0 0-1,0 0 1,0 0-1,0 0 1,3 1-1,-1-1 18,1 0 0,0 0 0,0 0 0,-1 0-1,1-1 1,0 0 0,0 0 0,0 0 0,0 0 0,-1-1-1,1 1 1,0-1 0,4-2 0,49-18 259,-23 3-181,-1-1 0,-1-1 1,0-1-1,-2-2 0,-1-1 1,0-2-1,45-54 0,-68 73-102,-3 5-6,-1-1 0,1 0 0,-1 0 0,0 0 0,0 0 0,0-1-1,0 1 1,-1 0 0,2-6 0,-3 8-9,0 1 0,1 0 0,-1 0 0,0 0 0,0 0 0,0 0 0,0 0 0,0 0 0,0 0 0,0 0 0,0 0 0,0 0 0,0-1 0,0 1 0,0 0 0,0 0 0,0 0 0,0 0 0,0 0 0,0 0 0,0 0 0,0 0 0,-1 0 0,1 0 0,0 0 0,0 0 0,0-1 0,0 1 0,0 0 0,0 0 0,0 0 0,0 0 0,0 0 0,0 0 0,0 0 0,0 0 0,0 0 0,0 0 0,0 0 0,-1 0 0,1 0 0,0 0 0,0 0 0,0 0 0,0 0 0,0 0 0,0 0 1,0 0-1,0 0 0,0 0 0,0 0 0,0 0 0,-1 0 0,1 0 0,0 0 0,0 0 0,0 0 0,0 0 0,0 0 0,0 0 0,0 0 0,0 0 0,0 0 0,0 0 0,0 0 0,0 0 0,0 0 0,-1 0 0,-8 7 30,-10 10-4,3 3-24,0 1-1,-14 24 1,25-36-1,0 0 0,1 0 0,0 1 0,0-1 0,1 1 0,0 0 0,1 0 0,-2 13-1,4-20 1,0-1 0,0 0 0,0 1 0,0-1 0,0 0 0,0 1 0,0-1 0,1 0 0,0 0 0,-1 1 0,1-1 0,0 0 0,0 0 0,0 0 0,0 0 0,0 0 0,0 0 0,1 0 0,-1 0 0,1-1 0,-1 1 0,3 1 0,-1-1 1,0 0 1,0-1 0,0 0-1,0 0 1,0 0 0,1 0-1,-1 0 1,0 0 0,0-1-1,1 0 1,-1 0 0,0 0 0,1 0-1,-1 0 1,4-1 0,4-1 8,0 0 0,0-1 0,-1 0 0,1-1 0,-1 0 0,0-1 0,0 0 0,14-9 0,-10 4 5,0-1 0,-1 0 0,0-1 0,20-25 0,-11 6 1,-1 0 1,-2 0-1,0-2 0,18-49 1,-1-6 1,27-104 0,-63 191-21,1 0 0,-1 1 0,0-1 0,0 0 0,0 1 0,1-1 0,-1 0 0,0 1 1,0-1-1,0 0 0,0 0 0,0 1 0,0-1 0,0 0 0,0 1 0,0-1 0,-1 0 0,1 0 0,0 1 0,0-1 0,-1 0 0,0 1 0,1 0 0,-1 0 0,1 0-1,-1 0 1,1 0 0,-1 0 0,1 0-1,-1 0 1,1 0 0,-1 0 0,1 1 0,-1-1-1,1 0 1,0 0 0,-1 1 0,1-1-1,-1 0 1,1 0 0,0 1 0,-1-1-1,0 1 1,-24 27-40,5 4 34,1 0 0,1 1 1,2 2-1,1-1 0,2 2 1,1 0-1,2 0 0,2 1 1,-7 64-1,14-93 16,1 1-1,-1-1 1,2 1-1,-1 0 1,1-1 0,4 17-1,-4-22-6,0-1 0,0 1 0,0-1 0,0 0-1,1 1 1,-1-1 0,1 0 0,-1 0 0,1 0-1,0 0 1,0 0 0,-1-1 0,1 1 0,1 0-1,-1-1 1,0 1 0,0-1 0,0 0 0,1 0 0,-1 0-1,1 0 1,-1 0 0,1-1 0,-1 1 0,1-1-1,4 1 1,-1-1-114,-1 0 0,1 0 0,0-1 0,0 0 0,0 0 0,-1 0 0,1-1 0,0 0 0,-1 0 0,1 0 0,-1-1 0,0 0 0,6-4 0,-4 2-151,1-1-1,0 0 1,-1 0 0,0-1 0,-1 0 0,0 0-1,8-12 1,-1-2-457</inkml:trace>
</inkml:ink>
</file>

<file path=ppt/ink/ink4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47.923"/>
    </inkml:context>
    <inkml:brush xml:id="br0">
      <inkml:brushProperty name="width" value="0.05" units="cm"/>
      <inkml:brushProperty name="height" value="0.05" units="cm"/>
    </inkml:brush>
  </inkml:definitions>
  <inkml:trace contextRef="#ctx0" brushRef="#br0">266 1 21557,'-112'53'3861,"98"-45"-3609,0 0 0,1 2 0,0-1 1,0 1-1,-17 20 0,29-29-241,-1 1 0,1-1 1,0 1-1,0 0 0,0-1 0,0 1 0,0 0 1,0-1-1,0 1 0,1 0 0,-1 0 0,1 0 1,-1 2-1,1-3-10,0 0-1,0-1 1,1 1 0,-1 0-1,0 0 1,0 0 0,1 0-1,-1-1 1,0 1 0,1 0-1,-1 0 1,1 0 0,-1-1-1,1 1 1,0 0 0,-1-1 0,1 1-1,0-1 1,-1 1 0,1-1-1,0 1 1,0-1 0,-1 1-1,1-1 1,0 0 0,0 1-1,0-1 1,-1 0 0,3 1-1,19 5-76,1-1 1,42 4-1,-49-9-38,-1 2 0,1 0 1,0 1-1,-1 1 0,1 0 1,-1 1-1,0 0 0,18 11 1,-31-16 100,-1 1 1,0 0 0,0-1 0,0 1 0,0 0 0,0 0 0,0 0 0,0 0 0,0 0 0,0 0 0,0 0 0,-1 0 0,1 0-1,0 0 1,-1 0 0,1 0 0,0 1 0,-1-1 0,0 0 0,1 0 0,-1 3 0,0-3 17,0 0 0,0 1 0,-1-1 0,1 0 0,-1 0 0,1 0 1,-1 1-1,1-1 0,-1 0 0,0 0 0,0 0 0,1 0 0,-1 0 0,0 0 0,0 0 0,0-1 1,-2 3-1,-4 1 95,0 0 1,0 0 0,0-1 0,0 0 0,-14 4-1,3-3 37,0 0-1,0-1 1,0-1-1,0 0 1,-25-2-1,31-1-329,-1 0 0,1-1-1,0-1 1,0 0 0,0 0 0,0-1 0,1 0-1,-21-12 1,16 6-258</inkml:trace>
</inkml:ink>
</file>

<file path=ppt/ink/ink4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48.735"/>
    </inkml:context>
    <inkml:brush xml:id="br0">
      <inkml:brushProperty name="width" value="0.05" units="cm"/>
      <inkml:brushProperty name="height" value="0.05" units="cm"/>
    </inkml:brush>
  </inkml:definitions>
  <inkml:trace contextRef="#ctx0" brushRef="#br0">224 103 14027,'5'-4'580,"38"-33"1561,-40 34-1799,1-1 0,-1 1 0,0-1 0,0 1 0,-1-1 0,1 0-1,-1 0 1,0 0 0,3-8 0,-5 12-288,0-1 0,0 1-1,0 0 1,0-1 0,0 1 0,0-1 0,0 1 0,0-1-1,0 1 1,0-1 0,0 1 0,0-1 0,0 1-1,0-1 1,0 1 0,0-1 0,0 1 0,-1-1 0,1 1-1,0-1 1,0 1 0,0 0 0,-1-1 0,1 1 0,0-1-1,-1 1 1,1 0 0,0-1 0,-1 1 0,0-1-1,-17-1 952,-21 10-56,19-2-682,1 1-1,-1 2 1,2-1-1,-1 2 1,-27 19-1,38-23-211,-1 0 0,2 0 0,-1 1 0,1 0 0,0 1 0,0 0 0,1 0 0,0 0 0,1 1 0,-1-1 0,2 1 0,-1 1 0,-3 12 0,7-20-41,0 1 0,0-1 1,1 1-1,-1-1 1,1 1-1,0-1 0,-1 1 1,1 0-1,0-1 1,1 1-1,-1-1 1,0 1-1,1-1 0,0 1 1,-1-1-1,1 1 1,0-1-1,0 0 0,0 1 1,1-1-1,0 2 1,1-1 3,-1-1 0,1 0 1,-1-1-1,1 1 1,-1 0-1,1-1 1,0 1-1,0-1 1,0 0-1,0 0 1,0 0-1,0-1 0,0 1 1,6 0-1,4 0 36,0-1-1,1-1 1,-1 0-1,1-1 1,-1 0-1,24-8 1,-13 2 7,-1-1 1,0-1 0,0-1-1,-1-1 1,-1-1-1,0-1 1,-1-1 0,0-1-1,29-30 1,-46 43-50,0 0-1,-1-1 1,1 0 0,-1 0 0,0 0-1,0 0 1,0 0 0,0 0-1,-1 0 1,0-1 0,0 1 0,1-6-1,-2 9-10,0-1 0,0 1 0,0 0 0,0 0 0,0 0 0,0-1 0,-1 1 0,1 0 0,-1 0 0,1 0 0,-1 0 0,1 0 0,-1 0 0,1 0 0,-1 0 0,0 0 0,1 0 0,-1 0 0,-1-1 0,0 1-8,0 0 0,0-1-1,0 2 1,0-1-1,0 0 1,0 0 0,0 1-1,0-1 1,0 1-1,0-1 1,0 1-1,-1 0 1,1 0 0,-3 0-1,-5 1-103,-1 0 0,1 1 0,0 0-1,0 1 1,0 0 0,1 1-1,-16 7 1,21-9-85,-1 0 0,1 1 0,-1-1 0,1 1 0,0 0 0,0 0 0,0 1 0,0-1 0,1 1 0,0 0 0,-1 0 0,1 0 0,0 0 0,1 0 0,-1 1 0,1-1 0,-2 6 0,4-8 149,0-1-1,0 0 1,0 0 0,0 1 0,0-1-1,0 0 1,0 1 0,0-1 0,1 0-1,-1 0 1,0 0 0,1 1 0,-1-1-1,1 0 1,0 0 0,-1 0 0,1 0-1,0 0 1,-1 0 0,1 0 0,0 0-1,0 0 1,0 0 0,0 0 0,0-1-1,0 1 1,0 0 0,0-1 0,3 2-1,25 9-770</inkml:trace>
</inkml:ink>
</file>

<file path=ppt/ink/ink4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1.128"/>
    </inkml:context>
    <inkml:brush xml:id="br0">
      <inkml:brushProperty name="width" value="0.05" units="cm"/>
      <inkml:brushProperty name="height" value="0.05" units="cm"/>
    </inkml:brush>
  </inkml:definitions>
  <inkml:trace contextRef="#ctx0" brushRef="#br0">93 60 17148,'-12'42'1720,"2"2"1,-7 65-1,1 99-1470,16-195-210,-1 7 119,0 0 0,3 23 0,1-37 347,0-9-250,2-12 27,-3-13 112,-1-1-1,-3-33 0,1 49-362,-1 0-1,0 0 0,-1 0 0,0 0 0,-1 0 0,0 1 0,-7-13 0,10 24-39,0-1-1,0 1 0,0-1 0,0 1 0,0-1 0,0 1 0,0 0 0,-1 0 0,-2-2 0,-1 3-84,5 11 17,0-8 69,1 0 0,0-1 0,0 1 0,0-1 1,0 0-1,1 1 0,-1-1 0,1 0 0,-1 0 0,1 0 1,0 0-1,0 0 0,0 0 0,0 0 0,0-1 0,0 1 1,0-1-1,1 0 0,-1 1 0,0-1 0,1 0 0,-1 0 0,1 0 1,-1-1-1,1 1 0,4 0 0,1 0 21,0 0-1,0 0 1,1-1-1,-1 0 1,0-1 0,0 1-1,12-4 1,-7 0 36,0 0 0,0-1 0,0-1 0,-1 0 0,0-1 0,0 0 0,-1-1 1,1 0-1,-2 0 0,1-1 0,-1-1 0,16-20 0,-11 10 59,-1 0 1,-1-1-1,0-1 1,-2 0-1,0 0 1,9-33-1,-17 47-81,-2 6-17,0-1-1,1 0 0,-2-1 0,1 1 1,0 0-1,0 0 0,-1 0 1,0 0-1,0 0 0,0-1 1,0 1-1,0 0 0,-1-4 0,1 7-9,0 0 0,0 0-1,0-1 1,-1 1 0,1 0-1,0-1 1,0 1 0,0 0-1,0 0 1,-1 0 0,1-1-1,0 1 1,0 0 0,-1 0-1,1 0 1,0 0-1,0-1 1,-1 1 0,1 0-1,0 0 1,0 0 0,-1 0-1,1 0 1,0 0 0,-1 0-1,1 0 1,0 0 0,0 0-1,-1 0 1,1 0 0,0 0-1,-1 0 1,1 0 0,0 0-1,-1 0 1,1 0-1,0 0 1,0 0 0,-1 0-1,1 1 1,0-1 0,0 0-1,-1 0 1,1 0 0,0 0-1,0 1 1,-1-1 0,-11 12-15,1 4-13,0 2 0,0 0 1,2 0-1,0 1 0,-7 26 1,4-15-6,7-19 22,-2 7-11,-9 32 0,15-46 21,0 0 0,0 0-1,0 1 1,1-1 0,0 0-1,-1 0 1,2 0 0,-1 0 0,0 0-1,1 0 1,0 0 0,0 0-1,0 0 1,3 6 0,-3-8 2,1 0 1,-1-1-1,1 1 1,0 0-1,0 0 1,0-1-1,0 0 1,0 1-1,0-1 1,0 0-1,0 0 1,0 0 0,1 0-1,-1 0 1,1 0-1,-1-1 1,0 1-1,1-1 1,-1 0-1,6 0 1,4 0 15,1 0 0,21-4 0,-32 4-16,57-15 59,-49 11-61,1 1 0,0 0 0,0 0 0,0 1 0,0 1 0,16 0 0,-26 1-3,0 0 0,0 1-1,0-1 1,0 0 0,0 1-1,0-1 1,0 1-1,0-1 1,0 1 0,0 0-1,0-1 1,0 1 0,0 0-1,-1 0 1,1-1-1,0 1 1,-1 0 0,1 0-1,0 0 1,-1 0 0,1 0-1,-1 0 1,0 0-1,1 0 1,-1 0 0,0 0-1,1 2 1,2 35-68,-2-24 52,-1-10 9,1 3 9,0 0-1,0 0 0,0 0 1,1 1-1,0-1 1,3 8-1,-4-14 6,-1 0 0,1 0 0,-1 0 0,1 0-1,0 0 1,0 0 0,-1 0 0,1 0 0,0-1 0,0 1 0,0 0 0,0-1 0,0 1 0,0 0 0,0-1-1,0 1 1,0-1 0,2 1 0,-1-1 4,0 0-1,0 0 1,0 0 0,0 0-1,0-1 1,0 1 0,0 0-1,0-1 1,0 0-1,0 1 1,-1-1 0,1 0-1,0 0 1,0 0-1,1-1 1,10-8 25,-1 0 1,0-1-1,0 0 1,-1-1-1,-1 0 1,14-21-1,-16 22-51,-1 77-387,-3-50-36,-1-1 0,2 0 0,0 0 0,8 16 0,-13-31 394,0 0 0,0 1 0,1-1-1,-1 0 1,0 1 0,0-1 0,0 1 0,1-1 0,-1 0-1,0 1 1,0-1 0,1 0 0,-1 0 0,0 1 0,1-1-1,-1 0 1,0 0 0,1 1 0,-1-1 0,0 0-1,1 0 1,-1 0 0,1 0 0,-1 1 0,0-1 0,1 0-1,0 0 1,8-10-882,-1-4 87</inkml:trace>
</inkml:ink>
</file>

<file path=ppt/ink/ink4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1.561"/>
    </inkml:context>
    <inkml:brush xml:id="br0">
      <inkml:brushProperty name="width" value="0.05" units="cm"/>
      <inkml:brushProperty name="height" value="0.05" units="cm"/>
    </inkml:brush>
  </inkml:definitions>
  <inkml:trace contextRef="#ctx0" brushRef="#br0">1 0 16227,'0'14'1513,"1"0"-1001,1-5-232,-1 2 640,2 1-384,3 0-792,2-1 496,3 4-248,4 8-120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5.728"/>
    </inkml:context>
    <inkml:brush xml:id="br0">
      <inkml:brushProperty name="width" value="0.05" units="cm"/>
      <inkml:brushProperty name="height" value="0.05" units="cm"/>
    </inkml:brush>
  </inkml:definitions>
  <inkml:trace contextRef="#ctx0" brushRef="#br0">5 584 12195,'-5'18'4211,"13"-30"-989,12-29-641,7-30-1542,-3 0 1,-3-2-1,-3 0 0,15-139 1,-31 165-980,-3 46-94,-2 7 8,0 10-27,1 33-266,2 0 1,2 0 0,2 0-1,3 0 1,14 54 0,-18-90 95,12 41-733,-14-50 775,1 0 0,0 1-1,0-1 1,1 0 0,-1 0 0,1 0-1,-1-1 1,1 1 0,5 4-1,-8-8 154,1 1-1,0 0 0,-1-1 1,1 1-1,0-1 0,0 1 0,-1-1 1,1 0-1,0 1 0,0-1 0,0 0 1,0 1-1,-1-1 0,1 0 0,0 0 1,0 0-1,0 0 0,0 0 1,0 0-1,0 0 0,0 0 0,1 0 1,0-1-26,0 0 0,-1 0 1,1 0-1,0 0 0,0 0 1,-1-1-1,1 1 0,-1 0 1,2-2-1,20-23-692</inkml:trace>
</inkml:ink>
</file>

<file path=ppt/ink/ink4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1.947"/>
    </inkml:context>
    <inkml:brush xml:id="br0">
      <inkml:brushProperty name="width" value="0.05" units="cm"/>
      <inkml:brushProperty name="height" value="0.05" units="cm"/>
    </inkml:brush>
  </inkml:definitions>
  <inkml:trace contextRef="#ctx0" brushRef="#br0">173 14 19076,'0'0'45,"0"0"0,0 0 0,1 0-1,-1 0 1,0 0 0,0 0 0,0 0 0,1 0 0,-1 0-1,0 0 1,0 0 0,0 0 0,0 0 0,1 0 0,-1 0-1,0 0 1,0 0 0,0 0 0,0-1 0,1 1 0,-1 0-1,0 0 1,0 0 0,0 0 0,0 0 0,0-1 0,0 1-1,1 0 1,-1 0 0,0 0 0,0 0 0,0-1 0,0 1-1,0 0 1,0 0 0,0 0 0,0 0 0,0-1 0,0 1-1,0 0 1,0 0 0,0 0 0,0-1 0,0 1 0,0 0-1,0 0 1,0 0 0,0 0 0,0-1 0,0 1 0,0 0-1,-1 0 1,1 0 0,0 0 0,0-1 0,-15-3 1219,-22 2 492,26 3-1658,0 0 1,0 0 0,0 2-1,0-1 1,1 2 0,-1-1-1,1 1 1,-16 9 0,25-13-111,1 0-1,-1 1 1,0-1 0,1 0 0,-1 1 0,0-1-1,1 0 1,-1 1 0,1-1 0,-1 1 0,0-1-1,1 1 1,-1-1 0,1 1 0,0 0-1,-1-1 1,1 1 0,-1-1 0,1 1 0,0 0-1,0 0 1,-1-1 0,1 1 0,0 0 0,0-1-1,0 1 1,0 0 0,0 0 0,0 0 0,0 0-8,1 0 0,0 0 0,-1 1 1,1-1-1,0 0 0,0-1 0,0 1 1,0 0-1,0 0 0,0 0 0,0 0 0,0-1 1,0 1-1,0 0 0,2 0 0,8 4-143,1-1 0,20 5 0,-25-7 87,40 10-255,44 13-119,-81-22 388,1 1 0,-1 1 0,0 0 0,0 0 0,18 14 0,-27-18 70,1 0 0,-1 0 1,1 1-1,-1-1 0,1 0 0,-1 1 0,0-1 0,1 1 0,-1 0 0,0-1 0,0 1 0,0 0 0,-1 0 1,1-1-1,0 1 0,-1 0 0,1 0 0,-1 0 0,1 0 0,-1 0 0,0 0 0,0 2 0,-1-1 24,1-1-1,-1 1 1,0-1-1,0 0 0,0 1 1,0-1-1,-1 0 1,1 0-1,-1 1 0,1-1 1,-1 0-1,0-1 1,0 1-1,-3 3 0,-4 1 106,-1 1 0,1-1 0,-1-1 0,0 0 0,-1 0-1,-16 5 1,16-7-67,0-1-1,0 0 0,-1 0 0,1-1 1,-21 0-1,28-1-95,1 0 0,0-1 1,-1 1-1,1-1 0,0 1 1,-1-1-1,1 0 0,0-1 0,0 1 1,0 0-1,0-1 0,0 1 1,0-1-1,0 0 0,0 0 1,1 0-1,-1-1 0,1 1 0,0-1 1,-1 1-1,1-1 0,0 0 1,-2-5-1,-2-11-189</inkml:trace>
</inkml:ink>
</file>

<file path=ppt/ink/ink4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3.890"/>
    </inkml:context>
    <inkml:brush xml:id="br0">
      <inkml:brushProperty name="width" value="0.05" units="cm"/>
      <inkml:brushProperty name="height" value="0.05" units="cm"/>
    </inkml:brush>
  </inkml:definitions>
  <inkml:trace contextRef="#ctx0" brushRef="#br0">62 48 14371,'-7'9'1187,"0"0"0,1 1 1,0 0-1,-7 16 0,9-17-1079,0-1 0,1 1-1,0 0 1,1 0 0,0 0 0,0 0-1,1 1 1,0-1 0,1 14 0,0-19-66,0-1-1,0 0 1,1 1 0,-1-1 0,1 0 0,0 0-1,0 0 1,0 0 0,1 0 0,-1 0 0,1 0-1,0 0 1,-1 0 0,1-1 0,0 1 0,1-1 0,-1 1-1,0-1 1,1 0 0,-1 0 0,1 0 0,0 0-1,0 0 1,-1-1 0,1 1 0,0-1 0,1 0-1,-1 0 1,0 0 0,4 1 0,-1-1 53,0-1 0,0 1 0,0-1 0,0 0 0,0 0 0,0 0 0,1-1 1,-1 0-1,0-1 0,-1 1 0,9-4 0,-4 1 59,0-1-1,-1 0 1,1-1-1,-1 0 1,15-12-1,-4-1 141,-2 0-1,0-1 1,-1-1-1,19-30 1,-25 33-108,-5 9 163,-11 29-193,3-10-156,0 1 1,1 0-1,0 0 1,1 0-1,0 0 0,0 0 1,2 0-1,-1 0 1,4 12-1,-4-17 2,1 0-1,0 0 0,0 0 0,0 0 1,1 0-1,0-1 0,0 1 1,0-1-1,1 0 0,0 0 1,0 0-1,0 0 0,0-1 1,1 0-1,0 0 0,0 0 0,8 5 1,-12-8 14,1 0 0,0 0 0,0-1 0,0 1 0,1 0 0,-1-1 0,0 1 0,0-1 0,0 1 0,0-1 1,0 0-1,1 0 0,-1 0 0,0-1 0,0 1 0,0 0 0,0-1 0,0 1 0,1-1 0,-1 0 0,2-1 0,-1 0 24,0 0 0,0 0 0,-1 0 0,1-1 0,0 0 0,-1 1 0,1-1 0,-1 0-1,0 0 1,0 0 0,2-5 0,2-6 104,-1 1 1,-1-1-1,0 0 0,0 0 0,1-18 0,-4 16-29,0-1-1,-2-17 0,0 0-82,-1 27-173,11 12 25,0-3 105,-1 0 1,2-1-1,-1 0 1,0-1 0,0 0-1,0 0 1,0-1-1,0 0 1,0 0-1,0-1 1,0-1-1,10-3 1,-4 0 16,-1-1 0,0 0 0,-1 0-1,0-2 1,0 0 0,15-13 0,-23 17-48,-10 7 18,-9 8-2,6-1 24,1 0 0,0 1 1,1-1-1,0 1 0,0 1 0,1-1 0,0 1 0,1 0 1,1 0-1,-4 13 0,6-19-21,1 0 1,-1 0 0,1 0-1,0 0 1,0 0 0,0 0-1,1 0 1,0 0 0,0 0-1,0 0 1,3 7-1,-3-9-57,1 0 0,0 0 0,0 1 0,1-1 0,-1-1 0,0 1 0,1 0 0,0 0 0,0-1 0,-1 0 0,1 1 0,1-1 0,-1 0 0,0-1 0,1 1 0,-1 0-1,4 0 1,-4-1-38,-1 0 0,1 0-1,0-1 1,-1 1 0,1-1-1,0 0 1,-1 0 0,1 0-1,0 0 1,0 0 0,-1-1-1,1 1 1,0-1 0,-1 0-1,1 0 1,-1 0 0,1 0-1,4-2 1,10-9-561</inkml:trace>
</inkml:ink>
</file>

<file path=ppt/ink/ink4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4.340"/>
    </inkml:context>
    <inkml:brush xml:id="br0">
      <inkml:brushProperty name="width" value="0.05" units="cm"/>
      <inkml:brushProperty name="height" value="0.05" units="cm"/>
    </inkml:brush>
  </inkml:definitions>
  <inkml:trace contextRef="#ctx0" brushRef="#br0">78 1 18172,'-18'90'4492,"12"-66"-4165,-30 125 868,29-116-959,2 1 1,0 50 0,5-79-216,0-1 0,0 1 0,0 0 0,1-1-1,0 1 1,0-1 0,0 1 0,1-1 0,-1 0 0,1 1 0,0-1 0,5 7 0,-6-9-16,1-1 0,-1 1 0,1-1 0,-1 0 0,1 1 0,0-1 0,0 0 0,0 0 0,0 0 0,0 0 1,-1-1-1,1 1 0,1 0 0,-1-1 0,0 1 0,0-1 0,0 0 0,0 0 0,0 0 0,0 0 0,0 0 0,0 0 1,1-1-1,-1 1 0,0-1 0,0 1 0,0-1 0,0 0 0,3-2 0,5-2 9,0 0 1,-1-1-1,1 0 1,-1-1-1,0 0 1,-1 0-1,0-1 0,0 0 1,8-11-1,4-8 21,29-52-1,-23 31-10,-2-2-1,23-66 0,-44 105-29,0 1 0,-1 0 0,1-1 0,-1-11 0,-2 22 6,1 0-1,-1-1 1,0 1-1,0 0 0,0 0 1,0-1-1,0 1 0,0 0 1,0 0-1,0-1 0,0 1 1,0 0-1,0 0 1,0-1-1,0 1 0,-1 0 1,1 0-1,0-1 0,0 1 1,0 0-1,0 0 0,0 0 1,0-1-1,0 1 1,-1 0-1,1 0 0,0 0 1,0 0-1,0-1 0,-1 1 1,1 0-1,0 0 0,0 0 1,0 0-1,-1 0 0,1 0 1,0 0-1,0-1 1,-1 1-1,1 0 0,0 0 1,0 0-1,-1 0 0,1 0 1,-9 6-21,2 5 9,0 1 0,0-1 1,1 1-1,0 0 0,-6 21 0,4-7-2,-8 50-1,13-57 42,1 0 0,2 0-1,0 0 1,4 33 0,-3-42-250,1 0 0,0 0 0,1 0 1,0-1-1,0 1 0,1-1 1,1 1-1,-1-1 0,1 0 0,9 11 1,-10-16-61,-5-6-301,-5-7-12</inkml:trace>
</inkml:ink>
</file>

<file path=ppt/ink/ink4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4.683"/>
    </inkml:context>
    <inkml:brush xml:id="br0">
      <inkml:brushProperty name="width" value="0.05" units="cm"/>
      <inkml:brushProperty name="height" value="0.05" units="cm"/>
    </inkml:brush>
  </inkml:definitions>
  <inkml:trace contextRef="#ctx0" brushRef="#br0">3 7 18612,'-3'11'1664,"3"-2"-1312,6-5-672,4-4 1881,-3-6-1209,1-4 72,-4-4-280</inkml:trace>
</inkml:ink>
</file>

<file path=ppt/ink/ink4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5.526"/>
    </inkml:context>
    <inkml:brush xml:id="br0">
      <inkml:brushProperty name="width" value="0.05" units="cm"/>
      <inkml:brushProperty name="height" value="0.05" units="cm"/>
    </inkml:brush>
  </inkml:definitions>
  <inkml:trace contextRef="#ctx0" brushRef="#br0">266 33 17524,'0'-1'52,"21"-17"2094,-19 10-1223,-3 7-866,1 1 0,-1-1 0,1 1 0,-1 0-1,0-1 1,1 1 0,-1 0 0,1-1 0,-1 1 0,0 0 0,1-1 0,-1 1-1,0 0 1,1 0 0,-1 0 0,0 0 0,-1 0 0,-5 0 124,0 0 0,0 1 0,0-1 0,0 1 1,0 1-1,0 0 0,0 0 0,1 0 0,-1 1 0,1-1 1,-1 2-1,-8 5 0,0 1-135,-1 1-1,1 1 1,-19 19 0,23-19-3,0 1 0,1 0 0,0 0 1,1 1-1,0 0 0,-11 27 0,17-33-20,0 0-1,0 0 0,1 0 0,-1 1 0,2-1 1,-1 0-1,1 1 0,1 0 0,-1-1 1,2 1-1,-1-1 0,1 1 0,0-1 0,5 15 1,-5-19-14,1 0 1,-1 0-1,1 0 1,1-1-1,-1 1 1,0-1-1,1 1 1,0-1 0,0 0-1,0 0 1,0 0-1,0-1 1,0 1-1,4 1 1,-1 0-84,0-1-1,1-1 1,-1 1 0,0-1 0,1 0 0,0-1 0,-1 0 0,8 1 0,3-1-142,0-1 1,0-1-1,0 0 1,0-2-1,0 0 1,20-6-1,22-12-133,-2-7-123</inkml:trace>
</inkml:ink>
</file>

<file path=ppt/ink/ink4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7.138"/>
    </inkml:context>
    <inkml:brush xml:id="br0">
      <inkml:brushProperty name="width" value="0.05" units="cm"/>
      <inkml:brushProperty name="height" value="0.05" units="cm"/>
    </inkml:brush>
  </inkml:definitions>
  <inkml:trace contextRef="#ctx0" brushRef="#br0">1 214 20012,'3'157'3376,"-3"-80"-2751,0-35-379,-1-8 70,2 0 1,10 61-1,-8-88 22,0-11-148,1-11 0,-1-25-4,-2 0 0,-2 0 0,-1 0 1,-2 0-1,-15-60 0,21 104-196,1 0-1,-1 0 1,1 0 0,0 0-1,0-1 1,0 1-1,0-1 1,1 0 0,-1 0-1,1 0 1,0 0-1,0-1 1,0 1 0,7 2-1,-2 0 3,0-1 0,1 0 1,-1-1-1,1 0 0,0 0 0,0-1 0,17 2 0,-12-4-8,-1-1-1,1 0 1,-1-1-1,1-1 1,-1 0-1,0-1 0,0-1 1,-1 0-1,1 0 1,-1-2-1,0 1 1,0-2-1,-1 0 0,0 0 1,-1-1-1,0 0 1,0-1-1,17-20 1,-24 24 7,-1 0 0,1 1 0,-1-1 0,5-12 1,-8 16 7,1 0 0,0 0 1,-1-1-1,1 1 0,-1 0 1,1 0-1,-1 0 1,0 0-1,0-1 0,0 1 1,0 0-1,-1 0 0,1 0 1,-1 0-1,1-1 1,-1 1-1,0 0 0,-1-2 1,2 3-1,-1 0 1,1 1 0,-1-1 0,1 0 0,-1 1 0,1-1-1,-1 1 1,0-1 0,1 1 0,-1-1 0,0 1-1,1 0 1,-1-1 0,0 1 0,0 0 0,1-1-1,-1 1 1,0 0 0,0 0 0,0 0 0,1 0-1,-1 0 1,0 0 0,-1 0 0,-1 0 0,1 1-1,-1-1 1,1 1 0,-1 0 0,1 0-1,-1 0 1,-3 3 0,-3 1 3,0 1-1,-14 14 1,13-10 15,0 1 0,1 0 0,1 1 0,0 0 0,0 0 1,1 1-1,1 0 0,0 0 0,1 1 0,0-1 0,1 1 0,-4 25 0,7-31-38,0 0-1,0 0 0,1 0 1,1-1-1,-1 1 0,1 0 1,1 0-1,-1 0 1,1-1-1,6 15 0,-6-17-62,1 0 1,0 0-1,1 0 0,-1 0 0,1-1 0,0 1 0,0-1 0,0 0 1,0 0-1,1-1 0,-1 1 0,1-1 0,0 0 0,0-1 0,1 1 1,6 2-1,-4-3-130,0 0 0,1 0-1,-1 0 1,0-1 0,1-1 0,-1 1 0,1-1 0,-1-1 0,1 0 0,-1 0 0,0 0 0,1-1 0,-1 0 0,0-1 0,0 0 0,0 0 0,-1-1-1,1 0 1,12-9 0,-1 0-373,-2-1 0,0 0-1,0-2 1,-1 0 0,-1 0-1,17-25 1,-24 30 479,0 0-1,-1 0 1,0-1 0,0 0-1,-1 0 1,-1 0 0,0-1 0,-1 0-1,-1 0 1,4-23 0,-6 35 172,-1-1 1,0 1-1,0-1 1,0 1-1,0-1 1,0 1-1,0-1 1,-1 1 0,1-1-1,0 1 1,-1-1-1,1 1 1,-1 0-1,0-1 1,1 1-1,-1 0 1,0-1-1,0 1 1,0 0 0,0 0-1,0 0 1,0 0-1,0 0 1,-2-2-1,1 3 39,1-1-1,-1 1 1,0-1-1,0 1 1,1 0-1,-1 0 1,0 0-1,0 0 1,0 0-1,0 0 0,1 0 1,-1 0-1,0 1 1,0-1-1,1 1 1,-1-1-1,0 1 1,1 0-1,-1 0 1,-2 1-1,-2 2 149,0 1 0,0-1 0,0 1-1,1 0 1,-1 1 0,1-1 0,1 1-1,-1 0 1,1 0 0,0 1 0,0-1 0,-3 10-1,4-10-169,1 1-1,-1-1 0,1 0 0,1 1 0,-1-1 0,1 1 0,0 0 0,0 0 0,1-1 1,0 1-1,1 0 0,-1 0 0,4 12 0,-4-17-64,1 1 0,0-1 0,-1 0 0,1 0 0,0 0 0,1 0 0,-1 0 0,0-1 0,0 1 0,1 0 0,-1 0 0,1-1 0,0 1 0,-1-1 0,1 1 0,0-1 0,0 0 0,0 0 0,0 0 0,0 0 0,2 1 0,0-1-3,0 0 0,0-1 0,-1 0 1,1 1-1,0-1 0,0 0 0,0-1 0,0 1 0,-1-1 0,1 0 1,5-2-1,3-1 0,0-1 0,-1 0 0,0-1 0,0 0 1,-1-1-1,17-13 0,-8 3 2,-2 0 0,0-1 0,-1 0 0,0-1 0,-2-1 0,0-1 0,15-31 0,-31 57-19,-8 18-40,-10 39 0,18-55 46,0-1 1,1 1-1,0-1 0,1 1 1,-1-1-1,1 1 0,0 0 1,1-1-1,0 1 0,0 0 1,0-1-1,3 7 1,-3-11 7,-1 0 0,1-1 0,0 1 0,-1-1 0,1 1 0,0-1 0,0 0 0,0 1 0,1-1 0,-1 0 0,0 1 0,0-1 0,1 0 0,-1 0 0,1 0 0,-1 0 0,1-1 0,-1 1 0,1 0 0,-1 0 0,1-1 0,2 1 0,0-1 10,-1 1 0,0-2 0,1 1 0,-1 0 0,0 0 1,1-1-1,-1 0 0,0 0 0,0 0 0,1 0 0,2-2 1,7-4 61,0-1 0,0 0 0,0-1 0,11-10 0,1-4 13,-1 0 0,-1-2 0,-1 0 0,-1-2 0,-1 0 0,-1-2 0,-2 0 0,-1 0 0,-2-2-1,14-38 1,-27 67-94,0 0 0,0-1 0,0 0 1,0 0-1,0 0 0,-1 0 0,1 0 0,-1 0 1,0 0-1,1 0 0,-1 0 0,-1 0 0,1 0 1,0 0-1,-2-4 0,2 7-2,0 0-1,0 0 1,0-1 0,0 1-1,-1 0 1,1 0 0,0-1 0,0 1-1,-1 0 1,1 0 0,0-1-1,0 1 1,-1 0 0,1 0-1,0 0 1,0 0 0,-1 0 0,1-1-1,0 1 1,-1 0 0,1 0-1,0 0 1,-1 0 0,1 0-1,0 0 1,-1 0 0,1 0 0,0 0-1,-1 0 1,1 0 0,0 0-1,-1 0 1,1 1 0,0-1-1,0 0 1,-1 0 0,1 0-1,0 0 1,-1 0 0,1 1 0,0-1-1,-1 0 1,-11 12-15,11-11 14,-8 10-9,0 1 0,1 0 0,1 0 1,0 1-1,0 0 0,-7 22 0,5-8 5,0 1 0,-5 38 0,12-51 12,0 1 0,1 0 0,1 0 0,2 28 1,-1-38-3,0 0 1,0 1 0,1-1 0,0-1-1,0 1 1,0 0 0,0 0 0,1-1-1,0 1 1,0-1 0,1 0 0,-1 0-1,1 0 1,0-1 0,6 6 0,-9-9-1,0 0 0,0 0 0,1 0 0,-1 0-1,0 0 1,1 0 0,-1 0 0,0 0 0,1 0 0,-1-1 0,1 1 0,0 0 0,-1-1 0,1 0 0,-1 1 0,1-1 0,0 0 0,-1 0 0,1 0 0,0 0 0,-1 0 0,1 0 0,0 0 0,-1-1 0,1 1 0,-1 0 0,1-1 0,0 0 0,-1 1 0,1-1 0,-1 0 0,0 0 0,1 0 0,-1 0-1,0 0 1,1 0 0,-1 0 0,0 0 0,0 0 0,0-1 0,0 1 0,0 0 0,0-1 0,0 1 0,0-3 0,3-3 22,-1 0 1,0 0-1,0 0 1,-1-1-1,0 0 0,-1 1 1,0-1-1,1-12 0,-2 7 0,0 0 0,-1 0 0,-1 1 0,0-1-1,0 0 1,-1 1 0,-1-1 0,0 1 0,-1 0-1,-12-21 1,17 33-28,0 0 0,0 0 0,0 0 0,0-1 1,0 1-1,0 0 0,0 0 0,0 0 0,0 0 0,0 0 0,0 0 0,0-1 0,0 1 0,0 0 0,0 0 0,0 0 0,0 0 1,0 0-1,0 0 0,0 0 0,0 0 0,0-1 0,0 1 0,0 0 0,0 0 0,-1 0 0,1 0 0,0 0 0,0 0 0,0 0 1,0 0-1,0 0 0,0 0 0,0 0 0,-1 0 0,1 0 0,0 0 0,0 0 0,0 0 0,0 0 0,0 0 0,0 0 0,0 0 1,-1 0-1,1 0 0,0 0 0,0 0 0,0 0 0,0 0 0,0 0 0,0 0 0,0 0 0,-1 0 0,1 0 0,0 0 0,0 0 1,0 0-1,0 0 0,0 0 0,0 0 0,0 0 0,0 1 0,0-1 0,0 0 0,-1 0 0,6 9-37,1-3 29,0-1 0,1 0 0,0 0 0,0 0 0,0-1 0,1 0 0,-1-1 0,1 1 0,0-2 0,0 1 0,0-1 0,10 2 0,11 0 3,0-1 0,33-1-1,-22-2 15,0-2-1,40-7 1,-57 5 4,-1-1 0,0-1 0,-1 0 1,1-2-1,20-10 0,-26 5 3,-16 13-14,0-1-1,0 1 0,0 0 1,1-1-1,-1 1 1,0 0-1,0-1 0,0 1 1,0-1-1,0 1 1,0 0-1,0-1 0,0 1 1,0 0-1,0-1 0,0 1 1,0-1-1,0 1 1,0 0-1,0-1 0,0 1 1,0 0-1,-1-1 1,1 1-1,0 0 0,0-1 1,-1 0-1,0 0 0,-1 0 1,1 0-1,-1 0 0,0 0 0,0 0 0,1 0 1,-1 0-1,0 1 0,0-1 0,0 0 1,0 1-1,0 0 0,0-1 0,0 1 1,-2 0-1,-9 0-5,1 1 0,0 0 0,0 1-1,0 0 1,0 1 0,0 0 0,0 1 0,-14 7 0,16-7-3,1 1 0,-1 0 0,1 0 1,0 1-1,1 0 0,-1 1 0,1 0 0,1 0 1,-14 16-1,18-18-44,0 0-1,1 0 1,-1 0 0,1 0 0,0 0 0,1 0 0,-1 1 0,1-1-1,0 1 1,0-1 0,1 1 0,0-1 0,0 1 0,1 10 0,-1-13 4,1-1 0,-1 0 0,1 1 0,0-1 0,0 0 0,0 1 1,0-1-1,0 0 0,0 0 0,0 0 0,1 0 0,-1 0 1,1 0-1,-1 0 0,1-1 0,0 1 0,0 0 0,0-1 1,0 0-1,0 1 0,0-1 0,0 0 0,0 0 0,1 0 1,-1 0-1,0 0 0,1-1 0,-1 1 0,0-1 0,1 0 0,-1 1 1,1-1-1,-1 0 0,1 0 0,4-1 0,30-7-404</inkml:trace>
</inkml:ink>
</file>

<file path=ppt/ink/ink4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8.323"/>
    </inkml:context>
    <inkml:brush xml:id="br0">
      <inkml:brushProperty name="width" value="0.05" units="cm"/>
      <inkml:brushProperty name="height" value="0.05" units="cm"/>
    </inkml:brush>
  </inkml:definitions>
  <inkml:trace contextRef="#ctx0" brushRef="#br0">1 521 18668,'18'-16'632,"0"-1"0,-1 0 0,0-1 0,17-27 0,-4 7 186,48-58 969,112-178 0,-197 287-1761,2 0 0,0 0 0,0 1 0,1-1 0,-2 15 0,-8 75 76,11-36-101,3-1 1,15 118-1,1 62 4,-16-236 12,-1 0 0,0 0 0,0-1 0,-1 1 0,-1 0 0,1-1 0,-7 14 0,8-21 4,0 1 0,0-1 0,0 0 0,0 0 0,-1 0 0,1 0 0,0 0 0,-1-1 0,0 1 0,1 0 0,-1-1 0,0 1 0,0-1 0,0 1 0,0-1 0,0 0 0,0 0 0,-1 0 0,1 0-1,0 0 1,0-1 0,-1 1 0,1-1 0,0 1 0,-1-1 0,1 0 0,-1 0 0,1 0 0,0 0 0,-1 0 0,1-1 0,0 1 0,-1-1 0,1 1 0,-3-2 0,-2-1 28,0-1 0,0 1 0,0-2 0,1 1 0,-1 0 0,1-1 0,1 0 1,-1-1-1,1 1 0,-1-1 0,2 0 0,-1-1 0,1 1 0,0-1 0,0 1 0,0-1 0,-4-15 0,4 11-84,0-1 0,1 0 0,0 0 1,1 0-1,1 0 0,0-1 0,0 1 0,1 0 0,1-1 0,3-21 0,0 20-260,0 1 1,1-1 0,1 1-1,0 0 1,1 0 0,11-15-1,55-68-1315,-63 84 1566,28-35-665</inkml:trace>
</inkml:ink>
</file>

<file path=ppt/ink/ink4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8.770"/>
    </inkml:context>
    <inkml:brush xml:id="br0">
      <inkml:brushProperty name="width" value="0.05" units="cm"/>
      <inkml:brushProperty name="height" value="0.05" units="cm"/>
    </inkml:brush>
  </inkml:definitions>
  <inkml:trace contextRef="#ctx0" brushRef="#br0">36 51 17500,'-8'-26'1784,"1"14"-1168,-1 2-288,2 7 993,1 5-641,4 6-904,1 2-456,1 4 536,2 1-185,2 5-151</inkml:trace>
</inkml:ink>
</file>

<file path=ppt/ink/ink4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9.197"/>
    </inkml:context>
    <inkml:brush xml:id="br0">
      <inkml:brushProperty name="width" value="0.05" units="cm"/>
      <inkml:brushProperty name="height" value="0.05" units="cm"/>
    </inkml:brush>
  </inkml:definitions>
  <inkml:trace contextRef="#ctx0" brushRef="#br0">304 112 17204,'-2'-4'307,"-1"-1"0,1 1 0,-1 0 0,1 0 0,-1 1 0,0-1 0,-1 0 1,1 1-1,-1 0 0,1 0 0,-1 0 0,0 0 0,0 1 0,0-1 0,-9-2 0,8 3-143,0 1 0,0 0 0,-1 0 0,1 0 0,-1 1 0,1 0 0,-1 0 0,1 0-1,0 1 1,-1 0 0,1 0 0,0 0 0,-9 3 0,3 1-92,1-1 1,0 2-1,1-1 1,-1 1-1,1 0 1,0 1-1,1 0 1,0 1-1,0 0 1,-12 15-1,15-16-65,-1 0 0,1 0 0,1 0 0,0 1 0,0 0 0,0 0 0,1 0 0,0 1 0,1-1 0,0 1 0,0-1 0,1 1 0,0 0-1,0 9 1,1-15 2,0 1-1,0-1 0,1 1 0,-1-1 0,1 0 1,0 1-1,0-1 0,0 0 0,0 0 1,1 0-1,-1 0 0,1 0 0,0 0 0,0 0 1,0 0-1,0-1 0,0 1 0,1-1 0,-1 0 1,1 1-1,-1-1 0,1 0 0,0 0 0,0-1 1,0 1-1,0-1 0,0 1 0,0-1 0,1 0 1,-1 0-1,0 0 0,0-1 0,7 1 1,-2-1 21,1 0 0,0 0 0,0-1 0,-1 0 0,1 0 0,0-1 0,-1 0 0,1-1 0,-1 0 0,0 0 0,0-1 0,9-5 0,-5 1 38,1-1 1,-1 0-1,-1-1 0,0 0 1,0-1-1,-1 0 0,11-16 1,-16 19-27,1-1 1,-1 0-1,0 0 0,-1 0 0,0-1 1,0 1-1,-1-1 0,0 0 1,-1 0-1,0 0 0,1-16 1,-3 22-138,0 0 0,-1 0 0,1 0 0,-1 0 0,1 0 0,-1 0 0,0 0 0,-1 0 0,1 0 0,-1 0 0,1 0 0,-1 1 0,-1-1 0,1 1 0,0-1 0,-1 1 0,1 0 0,-1 0 0,0 0 0,0 0 0,-1 1 0,1-1 0,0 1 0,-1 0 0,1 0 0,-1 0-1,0 0 1,0 1 0,0-1 0,1 1 0,-1 0 0,-7-1 0,9 2 17,1 0 0,-1 0 0,0 0 0,1 1 0,-1-1 0,0 0 0,1 1 0,-1-1 0,1 1-1,-1 0 1,1-1 0,-1 1 0,1 0 0,0 0 0,-3 2 0,-5 7-698</inkml:trace>
</inkml:ink>
</file>

<file path=ppt/ink/ink4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5:59.950"/>
    </inkml:context>
    <inkml:brush xml:id="br0">
      <inkml:brushProperty name="width" value="0.05" units="cm"/>
      <inkml:brushProperty name="height" value="0.05" units="cm"/>
    </inkml:brush>
  </inkml:definitions>
  <inkml:trace contextRef="#ctx0" brushRef="#br0">120 37 15435,'5'-17'1313,"2"-3"1249,-11 30-1466,-18 50-151,3 1 0,2 1 0,-12 84 1,28-141-895,1 0 1,-1 0 0,1-1-1,0 1 1,1 0 0,-1 0-1,1 0 1,0 0 0,2 6 0,-3-10-33,1 0-1,0 0 1,-1 0 0,1-1 0,-1 1 0,1 0 0,0 0 0,0 0 0,-1 0 0,1-1 0,0 1 0,0 0 0,0-1 0,0 1-1,0-1 1,0 1 0,2 0 0,-1 0 0,0-1 0,0 0 0,1 0 0,-1 0 0,0 0-1,0 0 1,1 0 0,-1 0 0,0-1 0,0 1 0,0-1 0,3-1-1,44-22 241,-37 17-213,0 0 0,1 1 0,0 1 0,20-7 0,-30 11-45,0 1 0,0-1 0,0 1 0,-1 0 0,1-1 1,0 1-1,0 1 0,0-1 0,0 0 0,0 1 1,0-1-1,0 1 0,-1 0 0,1 0 0,0 0 0,-1 0 1,1 1-1,0-1 0,-1 1 0,0-1 0,1 1 1,-1 0-1,0 0 0,0 0 0,0 0 0,3 4 0,-2-2 3,-1 0 0,1 0 0,-1 0 0,0 0-1,0 0 1,-1 0 0,1 1 0,-1-1-1,0 1 1,0-1 0,0 1 0,-1-1 0,0 1-1,0-1 1,0 1 0,0 0 0,-1-1-1,1 1 1,-1-1 0,0 1 0,-1-1-1,1 0 1,-1 1 0,0-1 0,0 0 0,0 0-1,0 0 1,-1 0 0,0 0 0,0-1-1,-3 4 1,0 0 36,-1-1-1,1 1 0,-1-2 1,0 1-1,-1-1 0,1 0 1,-1-1-1,0 1 1,0-1-1,0-1 0,-1 0 1,1 0-1,-1-1 1,0 0-1,-10 1 0,12-2-9,0-2 0,0 1 0,0-1 0,0 0 0,0 0 0,0-1 0,0 1-1,1-2 1,-1 1 0,1-1 0,0 0 0,-1 0 0,-8-7 0,11 7-155,0 0 0,0-1 0,0 1 0,1-1 1,-1 0-1,1 0 0,0 0 0,0 0 0,0-1 0,1 1 0,-1-1 1,1 0-1,0 0 0,1 0 0,-1 0 0,1 0 0,0 0 0,-1-10 1,2 13 14,0 1 0,0 0 1,0-1-1,0 1 1,1-1-1,-1 1 1,0-1-1,1 1 1,-1 0-1,1-1 0,-1 1 1,1 0-1,0 0 1,0-1-1,-1 1 1,1 0-1,0 0 1,0 0-1,0 0 0,0 0 1,0 0-1,0 0 1,1 0-1,-1 0 1,0 1-1,2-2 1,3 0-211,0 0-1,-1 0 1,1 0 0,12-1 0,15-1-692</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6.176"/>
    </inkml:context>
    <inkml:brush xml:id="br0">
      <inkml:brushProperty name="width" value="0.05" units="cm"/>
      <inkml:brushProperty name="height" value="0.05" units="cm"/>
    </inkml:brush>
  </inkml:definitions>
  <inkml:trace contextRef="#ctx0" brushRef="#br0">94 0 16540,'-14'23'476,"1"0"0,1 1 0,1 1 0,1 0 1,1 0-1,-7 31 0,13-42-354,1 0 1,0 0-1,1 0 0,0 0 0,2 0 1,-1 0-1,2 0 0,0-1 0,0 1 1,1 0-1,1-1 0,0 1 0,9 17 1,-10-24-96,1-1 0,0 0 0,0 0 0,0 0 0,1 0 1,-1-1-1,1 0 0,1 0 0,-1 0 0,1-1 0,0 0 1,0 0-1,0 0 0,0-1 0,1 0 0,-1 0 0,1 0 1,0-1-1,0 0 0,0 0 0,0-1 0,0 0 0,0 0 1,0-1-1,0 0 0,1 0 0,-1-1 0,0 1 0,0-2 1,0 1-1,0-1 0,0 0 0,0 0 0,9-6 0,-4 2 114,0-1-1,-1-1 0,0 0 0,-1-1 1,0 0-1,0 0 0,-1-1 0,0 0 1,0-1-1,-1 0 0,-1 0 0,10-19 1,-12 19 2,0 1 0,-1-1 0,0 1 0,-1-1 0,0 0 0,-1 0 0,0-1 0,0 1 0,-1 0 0,-1-1 0,0 1 0,-1 0 0,0-1 0,0 1 0,-5-14 0,5 19-110,-1 1 0,-1 0 0,1 0-1,0 0 1,-1 0 0,0 0 0,-1 0 0,1 1 0,-1 0-1,1-1 1,-1 1 0,0 1 0,-1-1 0,1 1-1,-1-1 1,0 1 0,1 0 0,-1 1 0,-1-1 0,1 1-1,0 0 1,0 1 0,-6-2 0,4 2-116,0 0-1,0 0 1,1 1 0,-1 0-1,0 0 1,0 1 0,0 0 0,1 0-1,-1 0 1,0 1 0,1 0-1,-1 0 1,1 1 0,0 0-1,0 0 1,0 0 0,0 1-1,-9 7 1,-13 15-1993,44-36-1525,13-10 2989,3-9-331</inkml:trace>
</inkml:ink>
</file>

<file path=ppt/ink/ink4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0.451"/>
    </inkml:context>
    <inkml:brush xml:id="br0">
      <inkml:brushProperty name="width" value="0.05" units="cm"/>
      <inkml:brushProperty name="height" value="0.05" units="cm"/>
    </inkml:brush>
  </inkml:definitions>
  <inkml:trace contextRef="#ctx0" brushRef="#br0">277 45 18756,'-3'-4'273,"-1"0"1,0 0-1,0 0 0,0 1 1,0 0-1,-1 0 1,1 0-1,-1 1 0,0-1 1,0 1-1,0 0 0,0 0 1,0 1-1,0-1 0,0 1 1,0 0-1,-1 1 1,1-1-1,-1 1 0,1 0 1,0 1-1,-1-1 0,1 1 1,0 0-1,-10 3 0,3 0-179,1 0-1,0 0 1,0 1-1,1 0 1,-1 1-1,1 0 0,0 1 1,1 0-1,0 1 1,-16 15-1,24-22-91,0 0 1,0 0-1,0 0 0,0 1 0,0-1 1,0 0-1,0 1 0,1-1 0,-1 0 0,0 1 1,1-1-1,-1 1 0,1-1 0,0 1 1,-1-1-1,1 1 0,0-1 0,0 1 1,0-1-1,0 1 0,0 2 0,1-2-1,0-1-1,0 1 0,0-1 0,0 1 0,0-1 1,0 0-1,0 1 0,0-1 0,0 0 0,1 0 1,-1 0-1,0 0 0,1 0 0,-1 0 0,1 0 0,2 0 1,7 3-24,0 0 1,0-1-1,1-1 1,15 3 0,-25-5 16,59 6-150,34 5-111,-83-9 206,0 0 0,0 2 0,0-1 0,-1 2-1,16 7 1,-25-12 56,0 1-1,-1 0 1,1 0 0,0 0-1,-1 0 1,1 0 0,-1 1-1,1-1 1,-1 0-1,1 1 1,-1-1 0,0 1-1,0-1 1,0 1-1,0 0 1,0-1 0,0 1-1,0 0 1,0 0 0,-1 0-1,1-1 1,-1 1-1,1 0 1,-1 4 0,0-4 19,-1 1 0,0 0 1,1-1-1,-1 1 0,-1 0 1,1-1-1,0 1 0,0-1 1,-1 0-1,0 1 0,1-1 1,-1 0-1,0 0 1,0 0-1,0 0 0,-4 2 1,-5 5-31,-1-1 0,-1 0 0,0 0 0,0-1 0,0-1 0,-1-1 0,0 1 0,0-2 0,0 0 1,-1-1-1,0-1 0,1 0 0,-30 0 0,44-2 14,-1 0 0,1 0 0,-1 0 0,1 0 0,-1 0 0,1 0 0,-1 0 0,1 0 0,0 0 0,-1 0 0,1 0 0,-1 0 0,1 0 0,-1-1 0,1 1 0,0 0 1,-1 0-1,1 0 0,0-1 0,-1 1 0,1 0 0,0-1 0,-1 1 0,1 0 0,0-1 0,-1 1 0,1 0 0,0-1 0,0 1 0,-1-1 0,1 1 0,0 0 0,0-1 0,0 1 0,0-1 0,0 1 0,0-1 0,0 1 0,0 0 0,0-1 0,0 1 0,0-2 0,10-19-303,6 1-71</inkml:trace>
</inkml:ink>
</file>

<file path=ppt/ink/ink4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1.429"/>
    </inkml:context>
    <inkml:brush xml:id="br0">
      <inkml:brushProperty name="width" value="0.05" units="cm"/>
      <inkml:brushProperty name="height" value="0.05" units="cm"/>
    </inkml:brush>
  </inkml:definitions>
  <inkml:trace contextRef="#ctx0" brushRef="#br0">148 403 19396,'0'-2'96,"0"1"-1,0 0 1,0 0-1,-1 0 1,1 0-1,-1-1 1,1 1-1,-1 0 1,1 0-1,-1 0 1,0 0-1,1 0 1,-1 0-1,0 0 1,0 0 0,0 1-1,0-1 1,0 0-1,0 0 1,0 1-1,0-1 1,0 0-1,-1 0 1,0 1-10,0 0 1,1 0 0,-1 0 0,0 0 0,1 0-1,-1 0 1,1 1 0,-1-1 0,1 0-1,-1 1 1,0-1 0,1 1 0,0 0-1,-1-1 1,-1 2 0,-3 3 91,-1-1 0,1 1 0,0 0 1,1 1-1,-1-1 0,-4 8 0,3-4-152,0 1-1,1 0 1,0 1 0,1-1 0,0 1 0,1 0-1,0 0 1,0 1 0,1-1 0,1 1-1,0 0 1,1-1 0,0 1 0,2 23 0,-1-32-24,0-1 0,0 0 0,1 0 0,-1 0 0,1 0 0,0 1 0,0-1 0,0 0 0,0 0 0,0-1 0,0 1 1,0 0-1,1 0 0,2 2 0,-3-3 0,0 0 0,0 0 0,0-1 0,1 1 0,-1 0 0,0-1 0,1 1 0,-1-1 0,0 0 0,1 1 0,-1-1 1,0 0-1,1 0 0,-1 0 0,0 0 0,1 0 0,2-1 0,0 0 4,1 0 0,0-1 0,-1 0-1,0 0 1,1 0 0,-1 0 0,0-1 0,0 0 0,-1 0 0,1 0-1,5-6 1,6-8 48,-1-1 0,0-1 0,-2 0-1,0-1 1,-1 0 0,-2-1 0,0 0-1,-1 0 1,8-34 0,-15 50-37,0 3-6,0-1 0,0 1-1,-1 0 1,0-1 0,1 1-1,-1-1 1,0 1 0,0-1-1,0 1 1,-1-1-1,0-3 1,1 6-10,0 0-1,0 0 1,0 0-1,0 0 1,0 0-1,0 0 1,0-1 0,0 1-1,0 0 1,0 0-1,0 0 1,0 0-1,0 0 1,0 0-1,0 0 1,0-1 0,0 1-1,-1 0 1,1 0-1,0 0 1,0 0-1,0 0 1,0 0-1,0 0 1,0 0-1,0 0 1,-1 0 0,1 0-1,0 0 1,0 0-1,0 0 1,0 0-1,0 0 1,0 0-1,-1 0 1,1 0 0,0 0-1,0 0 1,0 0-1,0 0 1,0 0-1,0 0 1,-1 0-1,1 0 1,0 0 0,0 0-1,0 0 1,0 0-1,-6 8 21,-4 12-4,8-12-17,0 0 0,1 1 0,0 0 0,0-1 0,0 1-1,1-1 1,1 1 0,0 0 0,0-1 0,0 1 0,1-1-1,4 13 1,-4-17 1,0 1 0,0-1 0,0 0 1,1 0-1,-1 0 0,1 0 0,0-1 0,0 1 0,0-1 0,1 1 0,-1-1 0,1 0 1,0-1-1,-1 1 0,1 0 0,1-1 0,-1 0 0,0 0 0,0-1 0,1 1 0,-1-1 1,1 0-1,0 0 0,6 1 0,-1-2 16,1 0 0,-1-1 0,0 0 0,0 0 0,0-1 0,0-1 1,0 1-1,-1-2 0,1 1 0,-1-1 0,0-1 0,9-5 0,2-2 39,-1-2-1,0 0 1,-1-1-1,20-21 1,-19 15-1,-1-1-1,-1 0 1,-1-2 0,-1 0-1,16-36 1,-15 25 14,-2-1-1,-2 0 1,12-55 0,-22 82-59,0 1 0,-1 0-1,0 0 1,-1-1 0,1 1 0,-3-11 0,3 19-10,-1 0 0,0-1 0,0 1 1,0 0-1,0 0 0,0 0 0,0-1 0,0 1 0,-1 0 0,1 0 1,0 0-1,0-1 0,0 1 0,0 0 0,0 0 0,0 0 0,0 0 1,0-1-1,0 1 0,-1 0 0,1 0 0,0 0 0,0 0 0,0 0 1,0-1-1,0 1 0,-1 0 0,1 0 0,0 0 0,0 0 0,0 0 0,-1 0 1,1 0-1,0 0 0,0 0 0,0 0 0,0 0 0,-1 0 0,1 0 1,0 0-1,0 0 0,0 0 0,-1 0 0,1 0 0,0 0 0,0 0 1,0 0-1,-1 0 0,1 0 0,0 0 0,0 0 0,0 0 0,-1 0 1,1 0-1,0 1 0,0-1 0,0 0 0,0 0 0,0 0 0,-1 0 1,1 0-1,0 1 0,0-1 0,0 0 0,0 0 0,0 0 0,-9 15 2,-6 25-4,2 0 1,2 1-1,2 1 0,-8 78 1,13-80-3,2 0 0,1 0 1,3 0-1,1-1 0,1 1 0,3-1 1,1 0-1,14 42 0,-11-59-2,-5-17-4,-3-12-15,-4-7-31,0 1 0,-1-1 0,-1 1-1,0 0 1,-7-20 0,-30-62-352,27 66 321,-1 2 0,-1 0-1,-1 0 1,-1 1 0,-2 2 0,0-1 0,-29-26 0,48 51 91,0 0-1,0 0 0,0 0 0,0 0 1,0 0-1,1 0 0,-1 0 0,0 0 1,0 0-1,0 0 0,0-1 0,0 1 0,0 0 1,0 0-1,1 0 0,-1 0 0,0 0 1,0 0-1,0 0 0,0 0 0,0 0 1,0-1-1,0 1 0,0 0 0,0 0 0,0 0 1,0 0-1,1 0 0,-1 0 0,0-1 1,0 1-1,0 0 0,0 0 0,0 0 1,0 0-1,0 0 0,0 0 0,0-1 1,0 1-1,0 0 0,0 0 0,0 0 0,-1 0 1,1 0-1,0 0 0,0-1 0,0 1 1,0 0-1,0 0 0,0 0 0,0 0 1,0 0-1,0 0 0,0 0 0,0-1 1,-1 1-1,1 0 0,0 0 0,12 2 53,30 7-519,0-3-1,0-1 1,65 0-1,-61-9 99</inkml:trace>
</inkml:ink>
</file>

<file path=ppt/ink/ink4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2.606"/>
    </inkml:context>
    <inkml:brush xml:id="br0">
      <inkml:brushProperty name="width" value="0.05" units="cm"/>
      <inkml:brushProperty name="height" value="0.05" units="cm"/>
    </inkml:brush>
  </inkml:definitions>
  <inkml:trace contextRef="#ctx0" brushRef="#br0">215 102 15315,'0'-1'151,"1"0"1,-1 0-1,1 0 0,-1 0 0,1 0 0,-1 0 0,0 0 1,1 0-1,-1 0 0,0 0 0,0 0 0,0 0 0,0 0 1,0 0-1,0-1 0,0 1 0,0 0 0,0 0 0,-1 0 1,1 0-1,0 0 0,-1 0 0,1 0 0,-1-1 0,0 1 26,0 0 0,0 0-1,-1 0 1,1 0-1,0 0 1,0 0-1,-1 1 1,1-1-1,0 0 1,-1 1-1,1-1 1,-1 1-1,1 0 1,-1-1-1,-1 1 1,-4-1 224,-1 1 0,1 0 0,0 0 0,-1 1 0,-13 2 0,13 0-373,0 0 0,0 0 0,1 1 0,-1-1 0,1 2 0,0-1 0,0 1 0,1 0 0,-1 1 0,1-1 0,0 1 0,1 0 0,-1 1 0,1 0 0,1-1 0,-1 2 0,1-1 0,0 0 0,1 1 0,0 0 0,0-1 0,-3 16 0,5-21-22,1-1-1,0 1 0,-1 0 1,1-1-1,0 1 1,0-1-1,0 1 0,0 0 1,1-1-1,-1 1 0,0 0 1,1-1-1,-1 1 1,1-1-1,-1 1 0,2 2 1,-1-3 5,0 0 1,0 0 0,0-1 0,-1 1-1,1 0 1,0-1 0,0 1 0,0-1-1,0 1 1,0-1 0,0 1 0,0-1-1,0 0 1,0 1 0,1-1 0,-1 0-1,0 0 1,2 0 0,2 0 31,0-1 0,0 0 1,0 1-1,0-2 0,-1 1 0,1-1 0,0 0 1,-1 0-1,7-3 0,9-9 118,-1 0 0,0-2 0,-2 0 0,1-1 0,-2 0 0,0-1 0,-2-1 0,0-1 0,21-38 0,-27 37-13,-9 16-64,-5 13-53,-2 7-33,1 1 0,0 0 0,1 0 0,1 1 0,0 0 1,1 0-1,1 0 0,1 0 0,0 1 0,1 24 1,1-41 2,0 1 1,0-1 0,0 0 0,0 0-1,0 1 1,0-1 0,0 0 0,0 0-1,1 0 1,-1 1 0,0-1 0,1 0-1,-1 0 1,1 0 0,-1 0 0,1 0-1,0 0 1,-1 0 0,1 0 0,0 0-1,0 0 1,0 0 0,1 1 0,-1-2 1,0 0 0,0 0 0,0 0 1,0 0-1,1 0 0,-1 0 0,0-1 0,0 1 1,0 0-1,0 0 0,0-1 0,0 1 0,0-1 1,0 1-1,0-1 0,0 1 0,0-1 0,0 0 1,-1 0-1,2 0 0,7-8 24,0 0-1,-1 0 1,9-12 0,-16 20-26,19-24 13,2 1 1,1 1-1,1 1 1,0 1-1,2 1 1,29-17-1,-53 36-14,0 0 0,0-1 0,0 1-1,0 0 1,1 0 0,-1 0 0,0 0-1,1 0 1,-1 1 0,1-1 0,-1 1-1,1-1 1,-1 1 0,1 0 0,3 0-1,-5 1-1,0-1 0,1 1 0,-1 0 0,0-1-1,1 1 1,-1 0 0,0 0 0,0 0 0,0 0 0,0 0-1,0 0 1,0 0 0,0 0 0,0 0 0,0 0 0,0 1-1,0-1 1,-1 0 0,1 1 0,-1-1 0,1 0 0,-1 1-1,1-1 1,-1 1 0,0-1 0,0 3 0,2 7 0,-2 0 0,1 0 0,-1 0 0,-1 0 0,0 0 0,0 0 0,-2-1 0,1 1 0,-1 0 1,0-1-1,-1 0 0,-1 0 0,-8 15 0,33-33 53,34-33-5,98-54 0,-149 93-51,1 0 1,-1 1-1,1-1 1,0 1-1,0-1 1,0 1 0,-1 0-1,9 0 1,-11 1 1,0 0 1,-1 0-1,1 0 1,0 0-1,0 0 1,-1 0-1,1 1 1,0-1-1,0 0 1,-1 1 0,1-1-1,0 0 1,-1 1-1,1-1 1,0 1-1,-1-1 1,1 1-1,0-1 1,0 2-1,0-1-1,-1 1 0,1-1 0,0 1 0,-1 0 0,1-1 0,-1 1 0,1 0 0,-1-1 0,0 1 0,0 0 0,1-1 0,-2 4 0,1 4 8,-2 1-1,1 0 1,-1 0 0,-1-1-1,0 1 1,-6 13-1,4-11-480,1 0 1,-5 22-1,12-32-1,5-5 270,9-9 1,-15 10 74,17-10-326</inkml:trace>
</inkml:ink>
</file>

<file path=ppt/ink/ink4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3.027"/>
    </inkml:context>
    <inkml:brush xml:id="br0">
      <inkml:brushProperty name="width" value="0.05" units="cm"/>
      <inkml:brushProperty name="height" value="0.05" units="cm"/>
    </inkml:brush>
  </inkml:definitions>
  <inkml:trace contextRef="#ctx0" brushRef="#br0">149 44 18588,'-1'0'123,"0"-1"0,0 0-1,-1 0 1,1 1 0,0-1 0,0 0 0,-1 1-1,1-1 1,0 1 0,-1 0 0,1-1 0,-1 1-1,1 0 1,0 0 0,-1 0 0,1 0-1,-1 0 1,1 0 0,0 0 0,-1 1 0,-2 0-1,-30 10 1082,27-7-1058,0 1 1,0 0-1,1 0 1,0 0-1,0 1 1,0 0-1,0 0 1,1 0-1,0 1 1,-4 7-1,7-11-124,0 0 0,1 0 0,-1 0 0,1 0 0,0 1 0,0-1 0,0 0 0,1 1 0,-1-1-1,1 0 1,0 1 0,0 3 0,0-5 2,1 0-1,-1 0 1,1 0 0,-1 0-1,1 0 1,0 0 0,0 0-1,0 0 1,0 0-1,0 0 1,1-1 0,-1 1-1,1 0 1,-1-1 0,1 0-1,-1 1 1,1-1-1,0 0 1,-1 1 0,5 1-1,-2-2 23,0 1 1,-1-1-1,1 0 0,0 0 0,0-1 0,0 1 0,0-1 0,0 1 0,0-1 0,0 0 0,0-1 1,0 1-1,0-1 0,0 0 0,0 0 0,0 0 0,0 0 0,0-1 0,4-2 0,4-2 76,0-1-1,-1 0 0,0 0 0,16-16 1,-13 11-27,-2-1 0,17-20 0,-25 28-89,0-1 0,0 0 0,-1 0 0,1 0-1,-1 0 1,-1-1 0,1 1 0,-1-1 0,2-8 0,-4 14-8,0 1 0,0-1 1,1 0-1,-1 0 1,0 1-1,0-1 0,0 0 1,0 0-1,0 1 0,0-1 1,0 0-1,0 0 0,-1 0 1,1 1-1,0-1 1,0 0-1,-1 1 0,1-1 1,0 0-1,-1 0 0,1 1 1,0-1-1,-1 1 0,1-1 1,-1 0-1,-1 0 1,1 1-2,0-1 0,0 1 0,0 0 0,0 0 0,0 0 0,0 0 0,0 0 0,0 0 0,0 1 0,0-1 0,0 0 0,0 0 0,1 1 0,-1-1 0,0 1 0,0-1 0,-1 1 0,-4 3-48,1-1 0,0 1 0,0 0 0,0 0 0,-6 7 0,9-9-16,1-1 0,0 1 1,-1 0-1,1 0 0,0 0 1,0 0-1,0 0 0,1 0 1,-1 0-1,0 1 1,1-1-1,-1 0 0,1 0 1,0 1-1,0-1 0,0 3 1,0-4-22,0 0 1,1 0 0,-1 0-1,1 1 1,-1-1 0,1 0-1,0 0 1,-1 0 0,1 0-1,0 0 1,0 0 0,0 0-1,0 0 1,0 0 0,0-1-1,0 1 1,0 0 0,0-1-1,0 1 1,0 0 0,0-1-1,0 0 1,1 1 0,-1-1-1,0 1 1,0-1 0,1 0-1,-1 0 1,0 0 0,0 0-1,3 0 1,3 0-144,1 0 1,0-1-1,0 0 0,0 0 1,12-4-1,17-8-599</inkml:trace>
</inkml:ink>
</file>

<file path=ppt/ink/ink4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3.924"/>
    </inkml:context>
    <inkml:brush xml:id="br0">
      <inkml:brushProperty name="width" value="0.05" units="cm"/>
      <inkml:brushProperty name="height" value="0.05" units="cm"/>
    </inkml:brush>
  </inkml:definitions>
  <inkml:trace contextRef="#ctx0" brushRef="#br0">89 74 15059,'0'-11'868,"0"-25"727,0 34-1516,0 1 1,0 0 0,0-1 0,-1 1 0,1 0 0,0-1 0,-1 1 0,1 0 0,-1-1 0,1 1 0,-1 0 0,0 0 0,1-1 0,-1 1-1,0 0 1,0 0 0,0 0 0,0 0 0,-2-1 0,2 1 5,1 1-1,-1 0 1,0 0-1,0 0 1,1 0 0,-1 0-1,0 1 1,0-1-1,1 0 1,-1 0 0,0 0-1,0 1 1,1-1-1,-1 0 1,0 1-1,1-1 1,-1 1 0,0-1-1,1 0 1,-1 1-1,1 0 1,-1-1 0,1 1-1,-1-1 1,1 1-1,-1 0 1,1-1-1,-1 1 1,1 0 0,0-1-1,-1 1 1,1 0-1,0 0 1,0-1 0,0 2-1,-12 33 709,11-31-638,-12 51 194,2 2 0,-6 110 0,15-83-175,13 117 0,-10-188-118,-1-9-21,0 0-1,0 1 0,1-1 1,-1 0-1,1 0 0,0 0 1,0 0-1,0 0 0,1 0 1,-1-1-1,1 1 0,2 4 1,-3-8-25,-1 0 1,0 0 0,1 1-1,-1-1 1,0 0-1,0 0 1,1 0 0,-1 0-1,0 0 1,1 0 0,-1 0-1,0 0 1,1 0 0,-1 1-1,0-1 1,1 0-1,-1-1 1,0 1 0,1 0-1,-1 0 1,0 0 0,1 0-1,-1 0 1,0 0 0,1 0-1,-1 0 1,0-1-1,0 1 1,1 0 0,-1 0-1,0 0 1,0-1 0,1 1-1,-1 0 1,0 0 0,0-1-1,1 1 1,-1 0-1,0 0 1,0-1 0,0 1-1,0 0 1,0-1 0,1 1-1,-1 0 1,0-1-1,0 1 1,0 0 0,0-1-1,0 1 1,7-22 307,-7 20-289,6-33 107,-2 0-1,-1-1 1,-1 1 0,-3-1-1,-1 1 1,-7-43 0,8 67-169,1 7-6,0 0 1,-1 0 0,1 0-1,-1 0 1,0 0 0,0 1 0,0-1-1,-1 0 1,-3-6 0,3 9-135,2 5 42,2 14-45,10 23-82,-10-38 249,0 0-1,-1 0 0,2 0 1,-1 0-1,0 0 0,0 0 1,1-1-1,0 1 1,-1-1-1,1 0 0,0 0 1,0 0-1,0 0 1,0 0-1,1-1 0,-1 1 1,5 1-1,-2-2 13,-1-1-1,0 1 1,1-1-1,-1 0 1,0 0-1,1 0 1,-1-1-1,0 0 1,1 0 0,8-3-1,-1-1 22,0 0 0,0-1 0,0-1-1,-1 0 1,0-1 0,-1 0 0,0-1 0,12-12 0,-7 5 6,-1-1 0,-1-1 1,-1 0-1,0-1 0,-2 0 1,0-1-1,-1-1 1,11-30-1,-15 24 7,-6 26-36,0 1 0,0 0-1,1-1 1,-1 1 0,0 0-1,0-1 1,0 1 0,0 0-1,0-1 1,0 1 0,0-1-1,0 1 1,0 0 0,0-1-1,0 1 1,0 0 0,0-1-1,-1 1 1,1-1 0,0 1-1,0 0 1,0-1 0,0 1-1,-1 0 1,1 0 0,0-1-1,0 1 1,-1 0 0,1-1-1,0 1 1,0 0 0,-1 0-1,1 0 1,0-1 0,-1 1-1,1 0 1,0 0 0,-1 0-1,1 0 1,0-1 0,-1 1-1,1 0 1,-1 0 0,1 0-1,0 0 1,-1 0 0,1 0-1,0 0 1,-1 0 0,1 0-1,-1 0 1,1 1 0,0-1-1,-1 0 1,1 0 0,0 0-1,-1 0 1,1 0 0,0 1-1,-1-1 1,1 0 0,0 0-1,-1 1 1,1-1 0,0 0-1,-1 1 1,-19 15 10,3 9-8,1 0 0,1 0 0,1 2 0,1 0 0,-15 49 0,25-67-1,0-1 0,1 1 1,0-1-1,1 1 0,0 0 1,0-1-1,1 1 0,0 0 0,2 11 1,-1-17-1,-1 0 1,1 0-1,0 0 1,0-1-1,0 1 1,0 0-1,0-1 1,0 1-1,1-1 1,0 1-1,-1-1 1,1 0-1,0 0 1,0 0-1,0 0 1,0 0-1,0 0 1,1 0-1,-1-1 0,0 1 1,1-1-1,0 1 1,-1-1-1,1 0 1,0 0-1,-1 0 1,1-1-1,0 1 1,0-1-1,0 1 1,3-1-1,4-1 9,0 1-1,0-2 1,-1 1-1,1-1 1,0-1-1,-1 0 1,0 0-1,1-1 1,-1 0-1,-1-1 0,13-7 1,10-5 6,-31 17-19,1 0 1,-1-1-1,1 1 1,-1 0-1,1 0 1,-1 0-1,0-1 1,1 1-1,-1 0 1,1 0-1,-1 0 1,1 0-1,-1 0 1,1 0-1,-1 0 1,1 0-1,-1 0 1,1 0-1,-1 0 1,1 0-1,-1 1 1,1-1-1,-1 0 1,1 0-1,-1 0 1,0 1-1,1-1 1,-1 0-1,1 0 1,-1 1-1,0-1 1,1 0-1,-1 1 1,0-1-1,1 0 1,-1 1-1,0-1 1,1 1-1,-1-1 1,0 1-1,0-1 1,0 0-1,1 1 1,-1-1-1,0 1 1,0-1-1,0 1 1,0-1-1,0 1 1,0-1-1,0 1 1,0-1-1,0 1 1,0 0-1,-3 40-50,2-18 63,1-22-11,0 1 0,1 0 1,0-1-1,-1 1 0,1-1 0,0 1 0,0-1 1,0 1-1,0-1 0,0 0 0,0 1 0,0-1 1,0 0-1,1 0 0,-1 0 0,0 0 1,1 0-1,-1 0 0,1 0 0,-1 0 0,1-1 1,0 1-1,-1-1 0,1 1 0,-1-1 0,1 1 1,0-1-1,-1 0 0,3 0 0,7 1 1,1 0-1,-1-1 1,12-1-1,-22 1 1,12 0 17,-1-1-1,0-1 0,0 0 1,-1-1-1,17-5 0,-25 6-7,1 1-1,-1 0 1,0-1-1,0 0 1,0 0 0,0 0-1,0 0 1,0 0-1,0-1 1,-1 1-1,1-1 1,-1 0 0,0 1-1,1-1 1,-2 0-1,1 0 1,0-1 0,0 1-1,-1 0 1,0-1-1,0 1 1,1-5-1,0-8 27,-1 0 0,-1-1 0,-3-31-1,1 29-34,1 1 0,2-26 0,-1 43-3,0 1 0,0-1 0,0 0 0,0 0 1,0 0-1,0 1 0,1-1 0,-1 0 0,0 0 0,0 1 0,1-1 1,-1 0-1,1 0 0,-1 1 0,0-1 0,1 0 0,-1 1 1,1-1-1,0 1 0,-1-1 0,1 0 0,-1 1 0,1-1 1,0 1-1,-1 0 0,1-1 0,0 1 0,0 0 0,-1-1 0,1 1 1,0 0-1,0 0 0,0-1 0,-1 1 0,1 0 0,0 0 1,0 0-1,0 0 0,-1 0 0,3 1 0,3 0-34,-1 1 0,1-1 1,0 1-1,10 5 0,-1 0-100,-5-3 21,1 0 0,0 0-1,0-1 1,0-1 0,0 0 0,0-1 0,1 0-1,-1 0 1,0-1 0,1-1 0,-1 0 0,21-4-1,24-16-204</inkml:trace>
</inkml:ink>
</file>

<file path=ppt/ink/ink4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5.566"/>
    </inkml:context>
    <inkml:brush xml:id="br0">
      <inkml:brushProperty name="width" value="0.05" units="cm"/>
      <inkml:brushProperty name="height" value="0.05" units="cm"/>
    </inkml:brush>
  </inkml:definitions>
  <inkml:trace contextRef="#ctx0" brushRef="#br0">21 20 16131,'-1'6'411,"-1"1"0,1 0-1,0 0 1,1 0-1,0-1 1,0 1-1,1 9 1,0 12 524,-12 315 2925,4-181-2316,8-150-1323,2-12 40,6-21-42,44-185 74,-29 103-257,52-137-1,-75 236-36,1 0-1,0-1 0,0 1 0,0 1 1,1-1-1,-1 0 0,1 0 1,0 1-1,0 0 0,0-1 0,7-4 1,-8 7-2,0 0 1,0 0 0,0 0 0,1 0 0,-1 0 0,0 1 0,0-1 0,0 1 0,1 0 0,-1-1-1,0 1 1,0 0 0,1 0 0,-1 1 0,0-1 0,1 0 0,-1 1 0,0-1 0,0 1 0,0 0-1,0 0 1,0 0 0,0 0 0,4 2 0,4 4-10,-1 0 0,0 1-1,0-1 1,0 2 0,-1-1 0,0 1 0,11 17 0,-11-12 1,1 0 0,-2 0 0,0 0 0,0 1 0,4 17 0,-9-23 15,0 0 0,0 0-1,-1 0 1,0 0 0,0 0-1,-1 0 1,0 0 0,-1 0-1,0 0 1,-1 0 0,1 0-1,-2 0 1,1 0 0,-6 11-1,5-14 9,0 0-1,0-1 0,-1 0 1,0 0-1,0 0 1,0 0-1,0 0 0,-1-1 1,0 1-1,0-1 1,0-1-1,0 1 0,-1-1 1,1 0-1,-1 0 0,0 0 1,0-1-1,0 0 1,0 0-1,0-1 0,-8 2 1,4-2-134,1-1 0,-1 0 0,1 0 0,-1-1 0,1 0 0,0 0 0,-1-1 0,1-1 0,0 1 0,0-1 0,0-1 0,1 0 0,-1 0 0,1-1 0,0 0 0,0 0 0,0-1 0,1 0 0,0 0 0,0-1 0,1 1 0,-8-11 0,13 16 18,0 0 1,1 0-1,-1 0 1,0-1-1,1 1 0,-1 0 1,1 0-1,-1 0 1,1-1-1,0 1 1,-1 0-1,1 0 1,0-1-1,0 1 0,0 0 1,0 0-1,0-1 1,0 1-1,0 0 1,0-1-1,1 1 1,-1 0-1,0 0 0,1 0 1,-1-1-1,1 1 1,-1 0-1,3-2 1,-2 1-12,1 1 0,0-1 0,0 1 0,0-1 1,0 1-1,0 0 0,1 0 0,-1 0 1,0 0-1,0 0 0,1 0 0,-1 1 0,1-1 1,3 1-1,25-3-960</inkml:trace>
</inkml:ink>
</file>

<file path=ppt/ink/ink4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6.403"/>
    </inkml:context>
    <inkml:brush xml:id="br0">
      <inkml:brushProperty name="width" value="0.05" units="cm"/>
      <inkml:brushProperty name="height" value="0.05" units="cm"/>
    </inkml:brush>
  </inkml:definitions>
  <inkml:trace contextRef="#ctx0" brushRef="#br0">168 445 15395,'2'-3'348,"0"-1"-1,0 0 0,-1 0 1,0-1-1,1 1 0,-2 0 1,1 0-1,0-1 0,-1-5 1,0 9-240,0-1-1,0 1 1,0-1 0,0 1 0,0 0-1,0-1 1,-1 1 0,1-1 0,-1 1 0,1 0-1,-1 0 1,1-1 0,-1 1 0,-1-2 0,1 3-37,1-1 0,-1 1 0,0-1 0,1 1 0,-1-1 0,0 1-1,0 0 1,1-1 0,-1 1 0,0 0 0,0 0 0,0 0 0,0-1 0,1 1 0,-1 0 0,0 0 0,0 0 0,0 0 0,0 1 0,0-1 0,1 0 0,-1 0 0,0 0 0,0 1 0,0-1 0,0 1 0,-7 2 104,1 1 0,0 0 0,0 0 0,0 0-1,1 1 1,-1 0 0,1 1 0,0 0 0,-9 11 0,2-1 39,1 1 0,-17 30 0,25-39-148,0 0 0,1 0-1,0 0 1,-2 9 0,4-16-55,1 0 1,-1 1-1,1-1 0,0 0 1,-1 1-1,1-1 1,0 0-1,0 1 0,0-1 1,0 0-1,0 1 1,0-1-1,1 1 0,-1-1 1,0 0-1,1 1 1,-1-1-1,1 0 0,-1 0 1,1 1-1,0-1 1,-1 0-1,1 0 0,0 0 1,0 0-1,0 0 1,0 0-1,0 0 0,0 0 1,0 0-1,0 0 1,0-1-1,3 2 0,0-1 6,0 0-1,0 0 0,1-1 0,-1 1 0,0-1 0,0 0 0,1 0 1,-1-1-1,0 1 0,7-3 0,47-15 43,-28 8-34,9-3 0,75-18 0,-101 28-24,-1 2 0,1-1 0,-1 1 0,1 1-1,0 1 1,-1-1 0,16 4 0,-14 0 38,-11-3 123,-4-3 39,-15-14 79,-6-13-130,1-1-1,1-1 1,2 0 0,-19-45 0,51 85-494,-1 0-1,1-1 1,19 7 0,-22-11 146,1-1 0,-1 0 1,1-1-1,-1 0 0,1-1 1,0 0-1,-1-1 0,1 0 1,0-1-1,0 0 0,-1-1 1,1 0-1,-1-1 0,0 0 1,1-1-1,-1 0 0,-1-1 1,1 0-1,10-7 0,-7 3 23,-1-1 0,1-1-1,-2 0 1,0-1 0,0 0 0,-1-1-1,0 0 1,-1 0 0,-1-1-1,0-1 1,-1 1 0,11-29 0,-14 33 193,-1-1 0,-1 0 0,0 1 0,0-1 0,-1-1 0,-1 1 0,1 0 0,-2 0 0,-1-21 0,1 31-9,0 1 1,0-1 0,0 1 0,0-1-1,0 1 1,0-1 0,0 1 0,0-1-1,-1 1 1,1-1 0,0 1 0,0-1-1,0 1 1,-1 0 0,1-1 0,0 1-1,-1-1 1,1 1 0,0-1 0,-1 1-1,1 0 1,-1-1 0,1 1 0,0 0-1,-1 0 1,1-1 0,-1 1 0,1 0-1,-2-1 1,2 2 4,-1-1 0,0 0 0,0 0 0,0 1 0,0-1 0,0 0 0,1 1 0,-1-1 0,0 1 0,0-1-1,1 1 1,-1-1 0,0 1 0,1-1 0,-2 2 0,-1 2 49,-1 0-1,1 1 1,0-1-1,-5 10 1,0 8 99,1 1 1,0 0-1,2-1 1,1 2-1,0-1 1,1 40-1,3-35-20,1 0 0,1 1 0,2-1 0,1 0-1,10 33 1,8 0-10,-20-56-200,-1 0-1,0-1 0,1 1 1,0-1-1,0 1 1,1-1-1,-1 0 1,1 0-1,6 6 1,-7-12-456,-3-5 285,-4-8-28,-50-79-463,29 53 1308,2-1 0,-21-55 0,44 96-576,-10-35 823,10 35-795,0 0-1,-1 0 1,1 0-1,0-1 1,0 1-1,0 0 1,0 0-1,1 0 1,-1 0-1,0 0 1,0 0-1,1 0 1,-1 0-1,0 0 1,1 0-1,-1 0 1,1 0-1,0 0 1,-1 0-1,1 0 1,0 0-1,-1 0 1,1 1-1,0-1 1,0 0 0,0 1-1,0-1 1,-1 0-1,1 1 1,2-2-1,11-1-236,0 0 0,0 1 1,22-1-1,8-2-14,-1-1-63</inkml:trace>
</inkml:ink>
</file>

<file path=ppt/ink/ink4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7.345"/>
    </inkml:context>
    <inkml:brush xml:id="br0">
      <inkml:brushProperty name="width" value="0.05" units="cm"/>
      <inkml:brushProperty name="height" value="0.05" units="cm"/>
    </inkml:brush>
  </inkml:definitions>
  <inkml:trace contextRef="#ctx0" brushRef="#br0">140 282 17004,'0'-1'98,"0"0"0,-1 0 0,1 0 0,0 0 0,0 1 0,0-1 0,-1 0 0,1 0 0,-1 0 0,1 0 0,-1 1 0,1-1 0,-1 0 0,1 0 0,-1 1 0,1-1 0,-1 0 0,0 1 0,0-1 0,1 1 0,-1-1 0,0 1 1,0-1-1,0 1 0,1-1 0,-1 1 0,0 0 0,0-1 0,0 1 0,0 0 0,0 0 0,0 0 0,0 0 0,0 0 0,1 0 0,-1 0 0,0 0 0,0 0 0,0 0 0,0 0 0,0 1 0,0-1 0,0 0 0,0 1 0,1-1 0,-1 1 0,0-1 0,-1 1 0,-3 2 98,1 0 0,0-1-1,-1 2 1,1-1-1,0 0 1,0 1-1,-5 6 1,1 2-107,-1 1 0,2 0 0,0 1 0,0-1 0,-8 27 0,12-31-79,1 1 0,-1 0 0,2 0 0,-1 0 0,1 0 0,1 0 0,0 0-1,0 0 1,3 17 0,-2-25-1,-1 0 1,0 0-1,1 0 0,0 0 1,-1 0-1,1 0 0,0-1 1,0 1-1,0 0 0,0 0 1,0-1-1,0 1 0,1-1 0,-1 1 1,0-1-1,1 1 0,-1-1 1,1 0-1,2 1 0,-3-1 6,1 0-1,0-1 1,0 1 0,0-1-1,0 0 1,0 0-1,0 0 1,-1 0-1,1 0 1,0 0-1,0 0 1,0-1 0,0 1-1,0 0 1,0-1-1,2-1 1,4-1 34,0-2 0,-1 1 1,1-1-1,-1 0 0,0-1 1,0 0-1,6-6 0,10-14 70,-2-1 0,-1 0 0,-2-1 0,0-1 0,-2-1 0,-1-1 0,-1 0 0,14-52 0,-25 76-107,-2 3-4,1 0 0,-1 0 1,0-1-1,0 1 0,-1 0 1,1 0-1,-1-1 0,0 1 1,0-6-1,0 10-8,0 0 0,0 0 0,0-1 1,-1 1-1,1 0 0,0 0 0,0 0 0,0-1 1,0 1-1,0 0 0,0 0 0,0 0 0,0 0 1,-1-1-1,1 1 0,0 0 0,0 0 0,0 0 1,0 0-1,-1 0 0,1-1 0,0 1 0,0 0 1,0 0-1,0 0 0,-1 0 0,1 0 0,0 0 1,0 0-1,0 0 0,-1 0 0,1 0 0,0 0 0,0 0 1,-1 0-1,1 0 0,0 0 0,0 0 0,0 0 1,-1 0-1,1 0 0,0 0 0,0 0 0,0 0 1,0 0-1,-1 1 0,1-1 0,0 0 0,0 0 1,0 0-1,0 0 0,-1 0 0,1 1 0,0-1 1,0 0-1,0 0 0,0 0 0,0 0 0,0 1 0,-1-1 1,1 0-1,-9 13-11,1 2-8,0 0 0,2 1 0,0 0 0,0 0 0,2 1 0,0-1 0,1 1 0,0 0 0,2 0 0,0 29 0,1-42 18,0-1 0,1 1-1,-1 0 1,1 0 0,0-1 0,0 1 0,0-1-1,1 1 1,-1-1 0,1 1 0,0-1 0,0 0 0,0 0-1,0 0 1,1 0 0,2 3 0,-2-4 3,-1-1 1,1 1-1,-1-1 1,1 0-1,-1 0 1,1 0-1,-1 0 1,1 0-1,0 0 1,0-1-1,-1 1 1,1-1-1,0 0 1,0 0-1,-1 0 1,1 0-1,0-1 1,0 1-1,0-1 1,-1 1-1,1-1 1,5-2-1,4-3 11,0 0 1,-1 0-1,0-1 0,0 0 1,0-1-1,-1 0 0,12-13 0,2-3 42,34-47 0,-40 46-29,-1 0 0,-1-2 1,-2 1-1,0-2 0,-2 0 0,17-56 0,-29 66-36,-3 17 4,-4 10-3,-5 17-8,3 0 0,0 1 1,1 0-1,2 0 0,-4 34 1,3-13 42,2 1 1,2 0 0,7 82 0,-1-96 2,2 0-1,2-1 1,1 0-1,1 0 0,2-1 1,15 32-1,-11-29 40,-16-35 125,-2-3-126,-5-8 9,-11-24 48,2 0 0,1-2-1,2 0 1,2-1-1,-13-59 1,23 87-121,1 0 0,0 0-1,0 0 1,2-13 0,-1 19-19,0 1-1,1-1 1,-1 1-1,1 0 0,-1-1 1,1 1-1,0 0 1,0-1-1,0 1 1,0 0-1,1 0 1,-1 0-1,0 0 1,1 0-1,0 0 1,-1 1-1,1-1 1,0 0-1,0 1 1,0-1-1,3-1 0,113-51-2348,-78 30 1875</inkml:trace>
</inkml:ink>
</file>

<file path=ppt/ink/ink4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8.168"/>
    </inkml:context>
    <inkml:brush xml:id="br0">
      <inkml:brushProperty name="width" value="0.05" units="cm"/>
      <inkml:brushProperty name="height" value="0.05" units="cm"/>
    </inkml:brush>
  </inkml:definitions>
  <inkml:trace contextRef="#ctx0" brushRef="#br0">38 31 14523,'3'-9'1717,"-1"12"-235,1 18 131,-6 261 3022,0-2-2651,4-267-1386,2-32-188,1-34-284,-2-1 0,-2 0 1,-3 1-1,-2-1 0,-13-52 0,16 97-138,2 4 0,-1 1 0,0 0 1,0-1-1,0 1 0,-1 0 1,1 0-1,-1 0 0,0 0 1,-3-4-1,6 8 10,-1 0 1,0 1-1,0-1 0,0 0 0,0 0 1,0 0-1,0 0 0,0 1 1,0-1-1,0 0 0,0 0 1,0 0-1,0 0 0,0 0 1,0 1-1,0-1 0,0 0 1,0 0-1,0 0 0,0 0 1,0 0-1,0 1 0,0-1 0,-1 0 1,1 0-1,0 0 0,0 0 1,0 0-1,0 0 0,0 1 1,0-1-1,0 0 0,0 0 1,-1 0-1,1 0 0,0 0 1,0 0-1,0 0 0,0 0 0,0 0 1,-1 0-1,1 0 0,0 0 1,0 0-1,0 1 0,0-1 1,0 0-1,-1 0 0,1 0 1,0 0-1,0-1 0,0 1 1,0 0-1,-1 0 0,1 0 1,0 0-1,0 0 0,0 0 0,0 0 1,0 0-1,0 0 0,-1 0 1,1 0-1,0 0 0,0 0 1,0-1-1,0 1 0,0 0 1,0 15-48,1-3 29,1 0 0,0 0 0,1 0 0,0 0 0,1-1 0,1 0 0,-1 1 0,2-2 0,0 1 0,10 14 0,-14-21 21,1-1-1,0 1 0,0-1 0,0 0 0,1 0 1,-1 0-1,1 0 0,-1 0 0,1-1 1,0 0-1,0 0 0,0 0 0,0 0 0,0-1 1,1 1-1,-1-1 0,0 0 0,1 0 1,-1-1-1,1 1 0,-1-1 0,1 0 0,-1 0 1,1-1-1,-1 1 0,0-1 0,1 0 1,-1 0-1,0-1 0,1 1 0,4-4 0,5-2 11,-1-1-1,-1 0 0,0-1 1,0 0-1,0-1 0,-1 0 0,-1-1 1,0 0-1,0-1 0,-1 0 1,-1-1-1,0 0 0,0 0 0,-1 0 1,-1-1-1,-1 0 0,0 0 1,0-1-1,-2 0 0,0 1 0,0-1 1,-1 0-1,-1-29 0,-1 42-11,0 0 0,0 0-1,-1 0 1,1-1 0,-1 1 0,0 0-1,1 0 1,-1 0 0,0 0-1,0 0 1,0 0 0,0 0 0,-1 0-1,1 0 1,0 1 0,-1-1 0,0 0-1,1 1 1,-4-3 0,4 3-2,-1 1 0,0-1 0,0 0 1,1 1-1,-1-1 0,0 1 0,0-1 1,0 1-1,0 0 0,0 0 0,1 0 1,-1 0-1,0 0 0,0 0 0,0 1 0,0-1 1,0 0-1,1 1 0,-1 0 0,0-1 1,0 1-1,1 0 0,-1 0 0,-1 1 1,-4 3-6,0 0 0,1 1 0,0-1 0,0 1 1,0 1-1,1-1 0,0 1 0,0 0 1,-4 8-1,-33 72-52,41-84 60,-5 12 9,0 0 0,1 0 0,0 0 0,2 1 0,-3 18 0,6-29-5,-1 1 1,1-1-1,1 0 1,-1 0-1,1 0 1,0 1 0,0-1-1,3 9 1,-2-11-4,-1-1 1,1 1 0,-1 0 0,1 0-1,0-1 1,0 1 0,0-1 0,0 0 0,1 1-1,-1-1 1,1 0 0,-1 0 0,1-1-1,0 1 1,4 2 0,0-2 1,-1 0 0,1 0 0,0 0 0,0-1-1,0 0 1,0 0 0,0-1 0,0 0 0,0 0 0,9-2 0,10-2-31,34-11-1,-44 11 11,0 0 8,-3 0-20,-1 1 0,1 0 1,0 1-1,0 0 0,20 1 0,-30 1 26,0 0 0,0 1-1,0-1 1,-1 1 0,1-1-1,0 1 1,-1 0 0,1 0-1,-1 1 1,1-1 0,-1 0 0,1 1-1,-1 0 1,0-1 0,0 1-1,0 0 1,0 0 0,0 0-1,0 0 1,0 0 0,-1 1-1,1-1 1,-1 1 0,0-1 0,1 1-1,-1-1 1,0 1 0,-1 0-1,1-1 1,0 1 0,0 5-1,1 11 34,-1 0-1,-1 1 0,-4 33 0,2-28-46,0-18-456,-2-7-93,-1-12-407,2-50 87,4 21 319</inkml:trace>
</inkml:ink>
</file>

<file path=ppt/ink/ink4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08.587"/>
    </inkml:context>
    <inkml:brush xml:id="br0">
      <inkml:brushProperty name="width" value="0.05" units="cm"/>
      <inkml:brushProperty name="height" value="0.05" units="cm"/>
    </inkml:brush>
  </inkml:definitions>
  <inkml:trace contextRef="#ctx0" brushRef="#br0">47 260 14107,'15'-6'1262,"0"0"1,-1-2-1,0 1 0,0-2 1,-1 0-1,25-21 1,-31 23-995,1-1 0,-1 0 0,0 0 0,-1 0 0,0-1 0,0 1 0,-1-2 0,5-11 0,-8 18-203,-1-1 0,0 1 0,0-1 0,0 1 0,0-1 1,-1 0-1,0 0 0,1 1 0,-1-1 0,-1 0 0,0-5 0,1 6-35,-1 1 1,0 0-1,0-1 0,0 1 0,0 0 1,0 0-1,-1 0 0,1 0 1,-1 0-1,1 0 0,-1 0 0,0 0 1,0 0-1,0 1 0,0-1 1,0 1-1,0-1 0,-4-1 0,3 2-9,0-1-1,0 1 1,0 0-1,-1 0 1,1 0-1,0 0 1,0 1-1,-1-1 1,1 1-1,0 0 0,-1 0 1,1 0-1,0 0 1,-1 1-1,-4 1 1,3-1-11,0 1 1,0 1 0,0-1-1,0 1 1,0-1-1,0 1 1,1 1 0,-8 5-1,3 0-13,0 1 0,0 0 0,1 0-1,0 1 1,1 0 0,0 1 0,-5 12 0,6-10-5,1 1 1,1-1-1,0 1 0,1-1 1,0 1-1,1 0 0,1 0 1,0 0-1,1 0 1,3 21-1,-2-30-35,0-1 0,0 1-1,1-1 1,0 1 0,0-1 0,0 0 0,0 0-1,1 0 1,0 0 0,0 0 0,1 0 0,-1-1-1,5 5 1,-4-6-48,0 0-1,0 0 0,0-1 1,1 1-1,-1-1 1,1 0-1,-1 0 1,1-1-1,0 1 1,0-1-1,0 0 1,0 0-1,0-1 0,0 1 1,0-1-1,0 0 1,5-1-1,-1 0 17,-1 0-1,0 0 1,-1-1-1,10-3 1,40-20-404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6.610"/>
    </inkml:context>
    <inkml:brush xml:id="br0">
      <inkml:brushProperty name="width" value="0.05" units="cm"/>
      <inkml:brushProperty name="height" value="0.05" units="cm"/>
    </inkml:brush>
  </inkml:definitions>
  <inkml:trace contextRef="#ctx0" brushRef="#br0">93 79 14219,'-6'12'690,"0"0"1,1 0-1,0 1 0,0-1 0,-3 22 1,3-18-367,-9 36 379,1 0 1,3 1-1,-5 76 0,15-122-590,-1-1 0,2 1 0,-1-1 0,1 0 0,0 1 0,0-1 0,1 0 0,3 10 0,-4-13-68,0-1 1,0 0-1,1 0 1,-1-1-1,1 1 1,-1 0-1,1 0 1,-1-1-1,1 1 1,0-1-1,0 1 1,0-1-1,0 0 0,0 0 1,0 0-1,0 0 1,1 0-1,-1 0 1,0-1-1,0 1 1,1-1-1,-1 1 1,0-1-1,1 0 0,-1 0 1,5 0-1,4-2 51,1 0 0,-1 0 0,0-1 0,0-1 0,-1 0-1,1 0 1,-1-1 0,0 0 0,0-1 0,0 0 0,12-10-1,3-5 219,0 0 0,38-45 0,-47 47-132,0-1 1,-1-1-1,-1-1 1,17-33 0,-27 45-119,1 0 0,-2 0 0,1 0 0,-1-1 0,-1 1 0,0-1 0,0 0 0,-1 1 0,-1-1 0,0 0 0,0 0 0,-1 0 0,-2-10 0,2 15-39,-1 1 0,1 0-1,-1 0 1,0 0 0,-1 0 0,1 1-1,-1-1 1,0 0 0,0 1 0,-1 0-1,1 0 1,-1 0 0,-7-6-1,5 5-9,-1 1-1,0 0 0,0 0 0,0 1 0,0-1 0,-1 1 1,0 1-1,-11-3 0,3 2-112,0 1-1,0 1 1,0 0 0,0 1 0,0 1-1,0 1 1,0 0 0,-24 6-1,29-4-432,-1 0 0,-20 10 0,28-12 208,1 0 0,-1 0 0,1 0 0,0 1 0,-1-1 0,1 1 0,0 0 0,1 0-1,-1 0 1,0 0 0,1 0 0,-3 4 0,5 1-686,7-3-225</inkml:trace>
</inkml:ink>
</file>

<file path=ppt/ink/ink4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10.257"/>
    </inkml:context>
    <inkml:brush xml:id="br0">
      <inkml:brushProperty name="width" value="0.05" units="cm"/>
      <inkml:brushProperty name="height" value="0.05" units="cm"/>
    </inkml:brush>
  </inkml:definitions>
  <inkml:trace contextRef="#ctx0" brushRef="#br0">0 294 14131,'5'3'4691,"27"-2"-2718,-2-5-1470,0-1-1,0-1 1,0-1-1,-1-2 1,46-21 0,-60 23-474,1 0 0,-1-2 0,-1 0 0,0 0 0,0-2 0,-1 0 0,0 0 0,-1-1 1,0 0-1,-1-1 0,15-22 0,-23 30-14,-1 0-1,1 0 1,-1 0 0,0 0-1,0 0 1,-1-1 0,2-6 0,-3 10-11,0 1 0,0-1-1,0 1 1,0 0 0,0-1 0,0 1 0,0-1 0,0 1 0,0 0 0,-1-1 0,1 1 0,-1 0 0,1-1 0,-1 1 0,1 0 0,-1-1 0,0 1 0,0 0 0,1 0 0,-1 0 0,0 0 0,0 0 0,0 0 0,0 0 0,0 0 0,0 0 0,-1 0 0,1 1 0,0-1 0,0 0 0,-1 1 0,1-1 0,-2 0 0,-4 0 6,0 0 1,-1 0-1,1 1 0,-1 0 0,1 0 0,0 0 1,-1 1-1,1 1 0,0-1 0,0 1 0,0 0 0,0 0 1,0 1-1,-13 7 0,-1 1 4,1 2 0,0 0 0,-24 21 1,23-15 1,0 0 1,1 1 0,-28 39 0,39-46-9,0 0 0,1 1 1,1 0-1,0 0 0,1 0 0,0 1 1,1 0-1,-3 18 0,7-27-11,0-1 0,1 0 1,-1 1-1,1-1 0,0 1 0,1-1 1,-1 0-1,1 1 0,0-1 0,0 0 0,1 1 1,3 7-1,-3-9-55,0 0 0,1 0 1,0-1-1,0 1 0,0-1 0,0 1 1,0-1-1,1 0 0,-1 0 0,1-1 1,0 1-1,0-1 0,0 1 0,0-1 1,5 1-1,3 2-90,1-1 0,0-1 0,1 0 0,-1-1 0,0 0 0,1-1 0,0 0 0,-1-1 1,1-1-1,13-2 0,38-12-344</inkml:trace>
</inkml:ink>
</file>

<file path=ppt/ink/ink4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10.819"/>
    </inkml:context>
    <inkml:brush xml:id="br0">
      <inkml:brushProperty name="width" value="0.05" units="cm"/>
      <inkml:brushProperty name="height" value="0.05" units="cm"/>
    </inkml:brush>
  </inkml:definitions>
  <inkml:trace contextRef="#ctx0" brushRef="#br0">304 63 16460,'1'0'78,"-1"-1"1,1 1 0,0 0 0,-1-1 0,1 1-1,0-1 1,-1 1 0,1-1 0,0 1 0,-1-1-1,1 1 1,-1-1 0,1 0 0,-1 1 0,0-1-1,1 0 1,-1 1 0,1-1 0,-1 0 0,0 0-1,0 1 1,0-1 0,1 0 0,-1 0 0,0 0-1,0 1 1,0-1 0,0 0 0,0 0 0,0 0-1,0 1 1,-1-1 0,1 0 0,0 0 0,0 1-1,-1-1 1,1 0 0,0 0 0,-1 1 0,1-1-1,0 0 1,-1 1 0,1-1 0,-1 0 0,1 1-1,-1-1 1,0 1 0,1-1 0,-1 1 0,0-1-1,-1 0 1,-2-2 259,0 0-1,0 0 1,0 0-1,-1 1 1,1 0-1,-1 0 0,-7-3 1,5 3-220,1 1 0,-1 0 0,0 0 0,1 1 0,-1-1 0,0 1 0,0 1 0,0 0 0,1-1 0,-1 2 0,0-1 0,1 1 0,-12 5 0,10-3-62,-1 0 0,1 1 0,0 1 0,1-1-1,-1 1 1,1 0 0,0 1 0,1 0 0,-7 9 0,3-3-19,1 0 0,1 1 0,0 0 1,1 1-1,0 0 0,1 0 1,1 0-1,1 1 0,0 0 0,1 0 1,-2 22-1,5-32-21,0 1 0,0-1 0,0 1 0,1-1 0,0 1 1,0-1-1,1 0 0,0 0 0,4 11 0,-4-13-40,1-1 0,-1 1 0,0-1 0,1 1 0,-1-1 1,1 0-1,0 0 0,0 0 0,1-1 0,-1 1 0,0-1 0,1 0 0,0 0 0,-1 0 0,1 0 0,6 2 0,1-1-201,0-1-1,0 0 0,0 0 0,0-1 0,1-1 0,-1 0 1,20-2-1,-12-1 52,-1-1 0,0 0 1,0-1-1,18-8 0,25-17-407</inkml:trace>
</inkml:ink>
</file>

<file path=ppt/ink/ink4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11.549"/>
    </inkml:context>
    <inkml:brush xml:id="br0">
      <inkml:brushProperty name="width" value="0.05" units="cm"/>
      <inkml:brushProperty name="height" value="0.05" units="cm"/>
    </inkml:brush>
  </inkml:definitions>
  <inkml:trace contextRef="#ctx0" brushRef="#br0">93 47 15067,'-9'11'807,"1"0"0,1 0 0,0 1 0,0 0-1,1 0 1,-9 27 0,7-10-206,0 0 0,2 0-1,1 1 1,2 0 0,0 34 0,3-63-593,0 0 0,0-1 0,0 1-1,0-1 1,0 1 0,0 0 0,0-1 0,0 1 0,0-1 0,0 1 0,0-1 0,0 1-1,1-1 1,-1 1 0,0 0 0,0-1 0,1 1 0,-1-1 0,0 0 0,1 1 0,8-3 251,7-19 128,4-24 17,16-54-1,-21 52-271,26-50-1,-39 92-125,0 1 1,1 0 0,-1 0 0,1-1 0,0 2-1,0-1 1,1 0 0,-1 1 0,1-1-1,0 1 1,0 0 0,0 0 0,0 0 0,0 1-1,1 0 1,-1 0 0,10-3 0,-9 3-5,1 2 1,0-1-1,0 1 1,-1-1-1,1 2 1,0-1-1,-1 1 1,1-1 0,0 1-1,-1 1 1,1-1-1,-1 1 1,1 0-1,-1 1 1,6 2-1,-7-3-5,0 1 0,0-1-1,0 1 1,0-1 0,-1 1-1,1 0 1,-1 0 0,1 1-1,-1-1 1,0 1 0,-1-1-1,1 1 1,-1 0-1,1 0 1,-1 0 0,0 1-1,-1-1 1,1 0 0,-1 1-1,0-1 1,0 1 0,0-1-1,0 1 1,-1-1 0,0 6-1,-2 8-1,0-1 0,-1 0 0,-1 0 0,-1 0-1,-8 21 1,-2 6 7,15-44-1,0 1 0,-1-1 0,1 1 0,0-1 0,0 1 0,0-1 0,-1 1 0,1-1 1,0 1-1,0-1 0,0 1 0,0-1 0,0 1 0,0-1 0,0 1 0,0 0 0,0-1 0,0 1 0,1-1 0,-1 1 0,0-1 0,0 1 0,0-1 0,1 2 0,11-6 5,19-22-5,-26 21 6,30-27 19,-23 19-30,0 1 0,1 1-1,1 0 1,0 0 0,0 2 0,1 0 0,20-10-1,-34 19-4,1-1 1,-1 0-1,1 1 0,-1 0 0,1-1 0,-1 1 0,1 0 1,-1-1-1,1 1 0,-1 0 0,1 0 0,-1 0 0,1 1 0,-1-1 1,1 0-1,0 0 0,-1 1 0,1-1 0,-1 1 0,0 0 0,3 1 1,-3-1 4,1 0 0,-1 0 0,0 1 0,0-1-1,0 1 1,-1-1 0,1 1 0,0-1 0,-1 1 0,1 0 0,-1-1 0,1 1 0,-1 0 0,0-1 0,1 1 0,-1 2 0,0 9 7,-1 0 0,-1 0 0,0 0 0,-4 15 0,3-18-7,1 3-511,4-18-689,5-16 576,2 1 192</inkml:trace>
</inkml:ink>
</file>

<file path=ppt/ink/ink4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12.315"/>
    </inkml:context>
    <inkml:brush xml:id="br0">
      <inkml:brushProperty name="width" value="0.05" units="cm"/>
      <inkml:brushProperty name="height" value="0.05" units="cm"/>
    </inkml:brush>
  </inkml:definitions>
  <inkml:trace contextRef="#ctx0" brushRef="#br0">221 61 18196,'0'-1'118,"0"-1"0,0 1 0,0-1-1,0 1 1,0-1 0,0 1 0,-1-1 0,1 1 0,0 0 0,-1-1 0,1 1 0,-1 0 0,0-1-1,1 1 1,-1 0 0,0 0 0,0-1 0,0 1 0,1 0 0,-1 0 0,0 0 0,-1 0-1,1 0 1,0 0 0,0 1 0,0-1 0,-1 0 0,1 0 0,0 1 0,0-1 0,-1 1 0,1-1-1,-1 1 1,1 0 0,-3-1 0,0 1 30,1 0 1,-1 0-1,0 1 1,1-1-1,-1 1 0,0 0 1,1 0-1,-1 0 1,1 0-1,-1 1 0,1-1 1,-6 5-1,-3 3-53,0 0-1,1 1 1,0 1-1,0 0 1,1 0-1,1 1 1,0 0-1,0 1 1,1 0-1,1 1 1,0-1-1,1 1 1,-6 21-1,12-33-88,-1-1 1,1 0-1,-1 0 0,1 1 0,-1-1 1,1 0-1,0 1 0,0-1 0,0 1 1,0-1-1,0 0 0,0 1 0,0-1 1,0 0-1,1 1 0,-1-1 0,0 0 1,1 1-1,-1-1 0,1 0 0,0 0 1,-1 1-1,1-1 0,0 0 0,0 0 1,1 2-1,0-2 0,0-1 0,0 1-1,1-1 1,-1 1 0,0-1 0,0 0 0,0 0 0,0 0 0,0 0 0,0-1 0,0 1 0,0 0-1,0-1 1,0 1 0,0-1 0,0 0 0,3-1 0,16-8 13,0-1 0,-1-1-1,0-1 1,-1-1 0,19-17 0,-6 5 0,22-18 4,55-39-6,-87 70-37,-21 13 20,-1 0-1,0-1 1,1 1 0,-1 0-1,0 0 1,1 0 0,-1 0-1,0 0 1,1 0 0,-1 0-1,1 0 1,-1 0 0,0 0-1,1 0 1,-1 0 0,1 0 0,-1 0-1,0 0 1,1 0 0,-1 0-1,0 0 1,1 0 0,-1 1-1,1-1 1,-1 0 0,0 0-1,1 0 1,-1 1 0,0-1-1,0 0 1,1 0 0,-1 1-1,0-1 1,0 0 0,1 1 0,-1-1-1,0 0 1,0 1 0,0-1-1,1 0 1,-1 1 0,0-1-1,0 1 1,0-1 0,0 0-1,0 1 1,0-1 0,0 0-1,0 1 1,0-1 0,0 1-1,0-1 1,0 0 0,0 1 0,0-1-1,0 1 1,0-1 0,-1 1-1,-4 21 7,1-10 3,-1 3 25,0 0 0,1 0 0,0 1 0,-1 17 1,4-31-30,1-1 0,0 0 1,0 0-1,0 0 0,0 0 1,0 1-1,0-1 0,0 0 1,0 0-1,0 0 0,0 1 1,1-1-1,-1 0 0,1 0 1,-1 0-1,1 0 0,-1 0 1,1 0-1,-1 0 0,1 0 1,0 0-1,0 0 0,-1 0 1,1 0-1,0-1 0,0 1 1,0 0-1,0 0 0,0-1 1,0 1-1,0-1 0,0 1 1,0-1-1,1 1 0,-1-1 1,0 0-1,0 0 1,0 1-1,0-1 0,1 0 1,-1 0-1,0 0 0,0 0 1,2-1-1,6 0 17,0-1 1,0 0-1,0 0 1,14-7 0,-20 8-23,30-14-11,51-31-1,-51 26-133,49-21 0,-81 40 135,0 1 1,1-1-1,-1 1 1,0-1 0,1 1-1,-1 0 1,0 0-1,1-1 1,-1 1 0,0 0-1,1 0 1,-1 0-1,0 0 1,1 1 0,1-1-1,-3 1 5,1-1 1,-1 0-1,1 1 0,-1-1 1,1 0-1,-1 1 0,1-1 0,-1 1 1,0-1-1,1 1 0,-1-1 0,0 1 1,1-1-1,-1 1 0,0-1 1,0 1-1,1-1 0,-1 1 0,0 0 1,0-1-1,0 1 0,0-1 1,0 2-1,0 4-11,-1 0 1,0 0-1,0 0 0,-1 0 1,-3 8-1,2-4 27,-1 4 1,0-2 12,0 1 0,1-1-1,1 1 1,0-1 0,0 18 0,2-29-22,0-1-1,0 1 1,0 0 0,0-1 0,0 1 0,0 0 0,0-1 0,0 1 0,1-1 0,-1 1 0,0 0 0,0-1 0,1 1-1,-1-1 1,0 1 0,1-1 0,-1 1 0,1 0 0,-1-1 0,1 0 0,-1 1 0,1-1 0,-1 1 0,1-1 0,-1 0 0,1 1-1,0-1 1,-1 0 0,1 1 0,-1-1 0,1 0 0,0 0 0,-1 0 0,1 0 0,0 0 0,-1 0 0,1 0 0,0 0-1,-1 0 1,1 0 0,0 0 0,-1 0 0,1 0 0,0 0 0,-1-1 0,1 1 0,-1 0 0,1 0 0,1-1 0,32-18-68,1-7-231,44-41-1,24-19-519,-103 86 809,1-1 0,0 0-1,0 1 1,0-1 0,0 1 0,-1-1 0,1 1 0,0-1-1,0 1 1,0-1 0,0 1 0,0 0 0,0 0 0,0 0-1,0-1 1,2 1 0,-3 1 9,1-1 0,-1 0 0,0 0 0,0 1 0,1-1 0,-1 0 0,0 1 0,0-1-1,0 0 1,1 1 0,-1-1 0,0 0 0,0 1 0,0-1 0,0 1 0,0-1 0,0 0 0,0 1 0,0-1 0,0 0 0,0 1 0,0-1 0,0 1 0,0-1-1,0 0 1,0 1 0,0-1 0,0 1 0,-14 37 269,10-30-192,-2 7 59,-8 23 164,14-36-271,-1 1 0,0-1 0,1 1-1,-1 0 1,1-1 0,0 1-1,0-1 1,0 1 0,0 0-1,1-1 1,0 5 0,0-6-27,-1 0 1,1 0-1,0 0 1,-1-1-1,1 1 1,0 0-1,0 0 1,0-1 0,0 1-1,0 0 1,0-1-1,0 1 1,0-1-1,0 1 1,0-1-1,0 0 1,0 1-1,0-1 1,0 0-1,0 0 1,0 0-1,0 0 1,0 0-1,1 0 1,-1 0-1,0 0 1,0 0-1,0 0 1,0-1-1,0 1 1,0 0 0,2-1-1,35-14-574,-16 2-150,0-1 0,-1 0 1,39-35-1,-33 23 17</inkml:trace>
</inkml:ink>
</file>

<file path=ppt/ink/ink4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13.123"/>
    </inkml:context>
    <inkml:brush xml:id="br0">
      <inkml:brushProperty name="width" value="0.05" units="cm"/>
      <inkml:brushProperty name="height" value="0.05" units="cm"/>
    </inkml:brush>
  </inkml:definitions>
  <inkml:trace contextRef="#ctx0" brushRef="#br0">79 0 18620,'-4'2'225,"-1"1"0,1-1 0,-1 1 0,1 0 0,0 0 0,0 0 0,0 1 0,1-1 0,-1 1 0,1 0 0,0 0 0,0 0 0,0 0 0,0 1 0,1-1 0,0 1 0,-3 7 0,2-5-46,1 0-1,0 1 0,0-1 0,0 1 1,1-1-1,0 1 0,1-1 0,0 1 1,0 0-1,0-1 0,3 9 0,-3-13-148,1-1-1,-1 1 0,1-1 0,0 1 1,0-1-1,0 1 0,1-1 0,-1 0 1,1 0-1,-1 0 0,1 0 1,-1 0-1,1 0 0,0 0 0,0 0 1,0-1-1,0 1 0,0-1 0,1 1 1,-1-1-1,0 0 0,1 0 0,-1 0 1,1 0-1,-1 0 0,1-1 1,-1 1-1,1-1 0,-1 1 0,1-1 1,0 0-1,-1 0 0,1 0 0,4-2 1,3 1-11,-1-1 0,0 0 0,0-1 0,0 0 0,-1-1 0,1 0 0,-1 0 0,12-8 1,-4 2 13,-1-1 1,-1-1-1,0 0 1,-1-1 0,0 0-1,-1-1 1,0-1 0,16-27-1,-28 42-31,0 0-1,-1 0 1,1 1-1,0-1 0,0 0 1,0 0-1,0 0 1,0 0-1,-1 0 0,1 0 1,0 0-1,0 0 1,0 0-1,0 0 1,-1 0-1,1 0 0,0 0 1,0 0-1,0 0 1,0 0-1,0 0 0,-1 0 1,1 0-1,0 0 1,0 0-1,0 0 1,0-1-1,0 1 0,-1 0 1,1 0-1,0 0 1,0 0-1,0 0 0,0 0 1,0 0-1,0-1 1,0 1-1,-1 0 1,1 0-1,0 0 0,0 0 1,0 0-1,0 0 1,0-1-1,0 1 1,0 0-1,0 0 0,0 0 1,0 0-1,0-1 1,0 1-1,0 0 0,0 0 1,0 0-1,0 0 1,0-1-1,0 1 1,0 0-1,0 0 0,0 0 1,0 0-1,1-1 1,-14 8 22,6 1-13,-1 1 0,1 0 0,1 0 1,0 1-1,0 0 0,1 0 0,-6 14 1,3-4-12,2 0 1,0 1 0,-3 21 0,7-28-21,0 0 0,2 0-1,0 0 1,0-1 0,1 1 0,1 0 0,0 0 0,1 0-1,5 13 1,4 6-150,2-1 1,25 44-1,-34-65 136,1 0 0,-2 0-1,1 0 1,-2 1 0,1-1 0,-1 1-1,2 23 1,-5-32 51,0 0 0,0 0 0,0 1 0,0-1 1,0 0-1,0 0 0,-1 0 0,0 1 0,0-1 0,0 0 0,0 0 0,0 0 0,0 0 0,-1 0 0,0-1 1,1 1-1,-1 0 0,0-1 0,0 1 0,0-1 0,-1 0 0,1 1 0,-1-1 0,1 0 0,-1-1 0,0 1 0,1 0 1,-1-1-1,0 1 0,0-1 0,0 0 0,0 0 0,-1 0 0,-2 0 0,2-1 17,1 1 0,-1-1 0,1 0-1,-1 0 1,0 0 0,1 0 0,-1-1 0,1 1-1,-1-1 1,1 0 0,-1 0 0,1-1 0,0 1 0,-1-1-1,1 1 1,0-1 0,0 0 0,0 0 0,0 0-1,0-1 1,1 1 0,-1-1 0,1 1 0,0-1-1,-1 0 1,1 0 0,0 0 0,1 0 0,-3-6-1,-2-3 18,1 0-1,1 0 1,0 0-1,0-1 0,1 1 1,-2-27-1,4 27-45,1 0 0,0-1 0,1 1 0,0-1-1,1 1 1,0 0 0,1 0 0,6-17 0,-6 22-35,0 0 0,1 0 0,-1 0-1,1 1 1,1-1 0,-1 1 0,1 0 0,0 0 0,1 1 0,-1-1 0,1 1-1,0 1 1,1-1 0,11-6 0,7 0-748,45-14 0,11-4 148,-28 4 182</inkml:trace>
</inkml:ink>
</file>

<file path=ppt/ink/ink4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15.592"/>
    </inkml:context>
    <inkml:brush xml:id="br0">
      <inkml:brushProperty name="width" value="0.05" units="cm"/>
      <inkml:brushProperty name="height" value="0.05" units="cm"/>
    </inkml:brush>
  </inkml:definitions>
  <inkml:trace contextRef="#ctx0" brushRef="#br0">12224 1 11242,'-1'24'768,"-1"0"-1,-1 0 1,-1 0-1,-11 36 1,-40 92-390,9-28-255,-47 195 332,-3 13 434,93-323-872,-84 231 220,70-201-222,-2-1-1,-1-1 0,-51 69 0,-94 77 18,-15-14-4,140-132-26,-32 28 5,-3-3 0,-2-3-1,-110 63 1,-335 157 42,219-121-29,-293 121-11,-17-36-23,438-176 11,-995 316 5,673-242-3,-306 83-20,-12-45 35,-88-51-9,-5-35-7,-187 24 21,834-86-13,-785 120 4,855-114-13,-258 86 0,385-101 8,-60 21 65,-152 74 0,276-116-70,-11 4 29,1 0-1,1 1 0,-1 0 0,1 1 0,-11 9 0,19-15-22,0 1 1,-1-1-1,1 0 0,0 1 0,0-1 0,0 1 0,-1 0 0,2-1 1,-1 1-1,0 0 0,0 0 0,1-1 0,-1 1 0,0 0 0,1 0 1,0 0-1,0 0 0,-1 0 0,1 0 0,0 0 0,0-1 0,1 1 0,-1 0 1,0 0-1,1 0 0,-1 0 0,1 0 0,-1 0 0,1-1 0,0 1 1,0 0-1,0-1 0,0 1 0,0 0 0,0-1 0,1 1 0,-1-1 1,0 0-1,4 3 0,6 5 12,0 0 0,2 0-1,-1-1 1,1-1 0,0 0 0,0 0 0,1-2 0,15 6-1,7-1 4,0-1 0,41 4 0,22-4-285,-1-5 1,106-10 0,26 2-839,-27 24 1317,-174-16-293,43 5-15</inkml:trace>
</inkml:ink>
</file>

<file path=ppt/ink/ink4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16.073"/>
    </inkml:context>
    <inkml:brush xml:id="br0">
      <inkml:brushProperty name="width" value="0.05" units="cm"/>
      <inkml:brushProperty name="height" value="0.05" units="cm"/>
    </inkml:brush>
  </inkml:definitions>
  <inkml:trace contextRef="#ctx0" brushRef="#br0">0 0 15835,'80'8'882,"1"-3"1,109-7-1,-70-2-504,-84 3-295,43 1 39,-71 0-113,0 1 1,0 0-1,0 1 1,0 0-1,0 0 0,13 5 1,-19-5-7,1-1 0,-1 0-1,1 1 1,-1-1 0,0 1 0,0 0 0,0 0 0,0-1 0,0 1 0,0 1 0,-1-1-1,1 0 1,-1 0 0,1 1 0,-1-1 0,0 1 0,2 4 0,-2-3 1,-1 1 0,1-1 0,-1 1 0,1-1 0,-1 1 0,-1 0 1,1-1-1,-1 1 0,-1 7 0,-4 6 8,0 0-1,-1-1 1,-1 0 0,-11 17 0,-130 196 64,93-151-333,-70 133 0,113-186 152</inkml:trace>
</inkml:ink>
</file>

<file path=ppt/ink/ink4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17.431"/>
    </inkml:context>
    <inkml:brush xml:id="br0">
      <inkml:brushProperty name="width" value="0.05" units="cm"/>
      <inkml:brushProperty name="height" value="0.05" units="cm"/>
    </inkml:brush>
  </inkml:definitions>
  <inkml:trace contextRef="#ctx0" brushRef="#br0">22 52 16580,'2'-7'734,"8"-32"1158,-10 39-1862,0 0 0,0-1 0,0 1 0,0 0 0,0 0 0,0-1 0,0 1 0,0 0 0,0 0 0,1-1 0,-1 1 0,0 0 0,0 0 0,0-1 0,0 1 0,0 0 0,1 0 0,-1 0 0,0 0 0,0-1 0,0 1 0,1 0 0,-1 0 0,0 0 0,0 0 0,0 0 0,1 0 0,-1-1 0,0 1 0,0 0 0,1 0 0,-1 0 0,0 0 0,0 0 0,1 0 0,-1 0 0,7 19 1555,19 214 907,-15-106-2082,-11-127-410,1 9 42,0 1 1,0-1-1,1 1 0,1-1 1,6 18-1,-9-26-35,1 1-1,0 0 1,0-1-1,0 1 1,1-1-1,-1 1 1,0-1-1,1 1 1,-1-1-1,1 0 1,-1 0 0,1 0-1,-1 0 1,1 0-1,0 0 1,-1 0-1,1 0 1,0-1-1,0 1 1,0-1-1,0 1 1,0-1-1,0 0 1,-1 1-1,1-1 1,0 0-1,0 0 1,0-1 0,0 1-1,0 0 1,0-1-1,0 1 1,0-1-1,-1 0 1,1 1-1,2-2 1,12-6 24,0 0 0,0 0 0,20-15 0,-26 15-25,1 0-1,0 1 0,1 1 0,0 0 0,0 1 0,0 0 0,1 0 0,12-2 0,-22 7-5,0 0 0,1-1-1,-1 2 1,0-1-1,0 0 1,0 0-1,0 1 1,0 0-1,0 0 1,0 0-1,0 0 1,0 0-1,0 0 1,0 1-1,0-1 1,-1 1-1,1 0 1,-1 0 0,1 0-1,-1 0 1,0 0-1,0 1 1,0-1-1,0 1 1,0-1-1,0 1 1,-1 0-1,1-1 1,-1 1-1,0 0 1,0 0-1,1 4 1,0 0 14,0 0 0,0 0 1,0 1-1,-1-1 0,-1 0 0,1 1 0,-1-1 1,0 1-1,-1-1 0,0 0 0,0 1 1,-4 12-1,2-13 43,0 0 1,0 0-1,-1-1 1,0 1-1,0-1 1,0 0-1,-1 0 1,0-1-1,0 1 0,-1-1 1,1 0-1,-13 8 1,8-7 38,0-1 0,0 0 0,-1-1 0,1 0 0,-1-1 0,0 0 0,-21 3 0,7-3-33,0-2 0,0-1 0,1-1 0,-1-1 0,0-2 0,1 0 0,-28-9 0,44 11-262,0-1 0,0 0 1,-13-7-1,18 5-674,9 3-13,83-7-1773,-51 1 1819</inkml:trace>
</inkml:ink>
</file>

<file path=ppt/ink/ink4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18.415"/>
    </inkml:context>
    <inkml:brush xml:id="br0">
      <inkml:brushProperty name="width" value="0.05" units="cm"/>
      <inkml:brushProperty name="height" value="0.05" units="cm"/>
    </inkml:brush>
  </inkml:definitions>
  <inkml:trace contextRef="#ctx0" brushRef="#br0">0 540 14611,'7'-22'3469,"-3"20"-1061,-3 15-1149,-2 32-7,0-27-1032,0 1 0,1-1 0,1 1 0,1-1 1,1 0-1,8 31 0,-11-48-205,0 1 1,1-1-1,-1 1 1,1-1-1,0 1 1,-1-1-1,1 0 1,0 1-1,0-1 1,0 0-1,0 0 1,0 0-1,0 1 1,0-1-1,0 0 1,1-1-1,-1 1 1,0 0-1,0 0 0,1 0 1,-1-1-1,1 1 1,-1-1-1,1 1 1,-1-1-1,1 1 1,-1-1-1,1 0 1,-1 0-1,1 0 1,-1 0-1,1 0 1,-1 0-1,1 0 1,-1-1-1,1 1 1,-1 0-1,1-1 1,-1 1-1,3-2 1,4-2 16,-1 0 1,0 0 0,0-1 0,-1 0 0,1 0 0,6-8 0,4-4 13,-1-1 0,-1-1 0,25-39 1,-33 46-16,0-1 1,-1 0 0,0-1 0,-1 0 0,0 1 0,-1-2-1,3-24 1,-6 37-22,-1 0 0,0-1 0,0 1-1,0-1 1,0 1 0,-1-1 0,1 1 0,-1 0-1,1-1 1,-1 1 0,0-1 0,0 1 0,-1-2 0,2 3-6,-1 1 0,1-1 1,0 1-1,-1-1 0,1 1 1,-1-1-1,1 1 0,-1 0 1,1-1-1,-1 1 0,1 0 1,-1 0-1,1-1 0,-1 1 1,1 0-1,-1 0 0,0 0 1,1-1-1,-1 1 0,1 0 1,-2 0-1,1 0 2,0 1-1,-1-1 1,1 0 0,0 1-1,-1-1 1,1 1 0,0-1-1,0 1 1,-1 0 0,1 0-1,0-1 1,0 1 0,-1 1-1,-3 3 6,0 0-1,1 0 0,0 1 1,0-1-1,0 1 1,1 0-1,-1 0 1,2 0-1,-1 1 0,1-1 1,-1 1-1,-1 11 1,2-7-6,0 1 0,1-1 0,0 0 1,1 1-1,0-1 0,1 0 0,2 13 1,-2-21-5,-1 0 1,1 0 0,0-1 0,-1 1 0,1 0 0,1 0 0,-1 0-1,0-1 1,1 1 0,-1-1 0,1 1 0,0-1 0,0 0 0,0 0-1,0 1 1,0-1 0,4 2 0,-4-3 1,1 0 0,-1 0 1,1 0-1,-1 0 0,1 0 1,0-1-1,-1 1 0,1-1 0,0 0 1,0 0-1,-1 0 0,1 0 1,0 0-1,-1-1 0,5 0 0,2-2-2,0 0 1,-1-1-1,0 0 0,0 0 0,0 0 0,0-1 0,-1 0 0,1-1 0,-1 0 0,6-7 0,1-2-107,-1-1-1,0 0 1,-1-1-1,16-30 1,15-35-127,32-86 0,-55 113 251,-2-1 1,17-97-1,-58 358 151,22-163-99,1 1 0,11 78 0,-7-101-32,0-1 0,2 0 1,10 27-1,-12-37-19,0-1 0,0 1 1,1-1-1,0 0 0,0-1 0,1 1 1,0-1-1,1 0 0,10 9 0,-10-12 3,-5-6-23,-8-13-46,-16-18-100,-189-203-538,200 225 712,9 9-5,0 0 0,0 0 0,1 0 0,-1 0 0,0 0 1,1 0-1,-1-1 0,-1-4 0,3 7-17,0 0 1,0 0 0,0-1-1,0 1 1,0 0 0,0 0 0,0-1-1,0 1 1,0 0 0,0 0-1,0-1 1,0 1 0,0 0 0,1 0-1,-1-1 1,0 1 0,0 0-1,0 0 1,0-1 0,0 1 0,1 0-1,-1 0 1,0 0 0,0-1-1,0 1 1,1 0 0,-1 0-1,0 0 1,0 0 0,1 0 0,15-3 108,33 4 60,63-2-83,-97 0-361,-1-1 0,1 0 1,0-1-1,-1 0 0,17-7 0,-28 8 216,1 0-1,0 0 1,0 0-1,-1 0 0,1-1 1,-1 1-1,0-1 1,0 0-1,0 0 0,0 0 1,0 0-1,2-5 1,6-16-405</inkml:trace>
</inkml:ink>
</file>

<file path=ppt/ink/ink4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0.943"/>
    </inkml:context>
    <inkml:brush xml:id="br0">
      <inkml:brushProperty name="width" value="0.05" units="cm"/>
      <inkml:brushProperty name="height" value="0.05" units="cm"/>
    </inkml:brush>
  </inkml:definitions>
  <inkml:trace contextRef="#ctx0" brushRef="#br0">1 0 13107,'6'18'1405,"0"-1"0,-1 0 1,-1 1-1,3 29 0,6 94 2295,14-216-4823,-17 59 722</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7.073"/>
    </inkml:context>
    <inkml:brush xml:id="br0">
      <inkml:brushProperty name="width" value="0.05" units="cm"/>
      <inkml:brushProperty name="height" value="0.05" units="cm"/>
    </inkml:brush>
  </inkml:definitions>
  <inkml:trace contextRef="#ctx0" brushRef="#br0">51 112 20276,'2'2'586,"1"-1"0,-1-1 0,1 1 0,0 0 0,-1-1-1,1 1 1,0-1 0,0 0 0,3 0 0,29-6 1030,-17-1-1663,28-13 1,-41 18 295,1-1-217,1 0 0,-1-1 0,0 1 0,1-1 0,-2 0 0,1-1 0,0 0 0,-1 0 0,9-10 0,-14 14-28,1 1-1,-1-1 0,1 1 0,-1-1 0,0 1 0,1-1 0,-1 0 1,0 1-1,0-1 0,0 0 0,1 1 0,-1-1 0,0 1 0,0-1 1,0 0-1,0 1 0,0-1 0,0 0 0,0 1 0,0-1 0,0 0 0,0 1 1,-1-1-1,1 0 0,0 1 0,0-1 0,-1 0 0,1 1 0,-1-1 1,0 0 0,0 0 1,0 0-1,0 0 1,-1 0 0,1 0-1,0 1 1,-1-1 0,1 0-1,-1 1 1,1-1-1,-1 1 1,-1-1 0,-7 0 11,1 0 0,0 1 0,-13 1 0,8 0-11,1 1 0,-1 0 0,1 1 0,0 1 0,-1 0-1,2 0 1,-1 2 0,0 0 0,1 0 0,0 1 0,-13 10 0,23-16-9,1 0 1,-1 1-1,1-1 0,0 0 1,0 1-1,0-1 0,-1 0 1,1 1-1,1-1 1,-1 1-1,0 0 0,0-1 1,-1 4-1,2-4 0,0-1 0,1 1 0,-1-1 0,0 1 0,0-1 0,0 1 0,0-1 0,1 1 0,-1-1 0,0 1 0,0-1 0,1 1 1,-1-1-1,0 1 0,1-1 0,-1 0 0,0 1 0,1-1 0,-1 1 0,1-1 0,-1 0 0,0 0 0,1 1 0,-1-1 0,1 0 0,-1 0 0,1 1 0,-1-1 0,1 0 0,0 0 0,-1 0 0,1 0 0,-1 0 0,1 0 0,-1 0 0,1 0 0,-1 0 0,1 0 0,-1 0 0,1 0 0,-1 0 0,1-1 0,-1 1 0,1 0 0,9-2-246,-1-1-1,1 0 1,-1 0-1,0 0 1,-1-1-1,1-1 1,0 1-1,-1-2 1,0 1-1,-1-1 1,9-7-1,0-1-293</inkml:trace>
</inkml:ink>
</file>

<file path=ppt/ink/ink4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2.147"/>
    </inkml:context>
    <inkml:brush xml:id="br0">
      <inkml:brushProperty name="width" value="0.05" units="cm"/>
      <inkml:brushProperty name="height" value="0.05" units="cm"/>
    </inkml:brush>
  </inkml:definitions>
  <inkml:trace contextRef="#ctx0" brushRef="#br0">3 221 17044,'1'-8'1068,"-1"6"-898,0-1 0,0 1 0,0 0 0,0 0 0,0-1 0,0 1 0,0 0-1,-1 0 1,1 0 0,-1 0 0,-1-3 0,4 40 2653,21 103-2213,-11-58 139,43 155 1,-53-230-677,0 1 1,1-1 0,-1 0-1,8 10 1,-10-15-61,0 1 1,1 0 0,-1-1-1,1 1 1,-1-1 0,1 1-1,-1-1 1,1 1 0,0-1-1,-1 0 1,1 1 0,-1-1-1,1 0 1,0 1 0,-1-1-1,1 0 1,0 0-1,-1 0 1,2 1 0,-1-2 0,-1 1 0,1 0 0,0-1 0,-1 1 0,1 0 1,0-1-1,-1 1 0,1-1 0,-1 1 0,1-1 0,-1 1 0,1-1 0,-1 1 1,1-1-1,-1 1 0,1-1 0,-1 0 0,0 1 0,0-1 0,1 0 1,-1 1-1,0-1 0,1-1 0,2-10 77,0 1 1,-1-1-1,0 0 0,-1 0 1,0 0-1,-1 0 1,0 0-1,-3-17 0,-22-97 217,21 110-282,-19-68-11,23 79-78,5 8 32,36 57-105,-34-48 123,0 0 1,0-1-1,1-1 1,1 1-1,0-1 0,0-1 1,21 17-1,-28-24 13,1 0 0,-1-1 0,1 1 0,-1-1 0,1 0 0,0 0 0,0 0-1,-1 0 1,1-1 0,0 1 0,0-1 0,0 0 0,0 1 0,0-1 0,0 0 0,0-1 0,0 1 0,5-2 0,-4 1 1,0-1 0,0 0 0,0 0 0,0-1 0,0 1 0,0-1 0,-1 0 0,1 0 0,-1 0 0,6-7 0,2-4 7,-2 0 0,0-1 0,-1 0 0,0 0 1,8-23-1,-6 6 26,-1 0 1,-1-1 0,-2-1-1,-1 1 1,-1-1 0,-3-65-1,-1 95-29,-4-38 37,4 40-40,0 0 0,-1 0 0,1 0-1,-1 1 1,1-1 0,-1 0 0,0 0-1,1 1 1,-1-1 0,0 0 0,0 1-1,0-1 1,0 1 0,-1-1 0,1 1-1,0 0 1,-1 0 0,-2-3-1,4 4-1,-1 0 0,0 0 0,1 0 0,-1 0 0,1 0 0,-1-1 0,1 1 0,-1 0 0,1 1 0,-1-1-1,0 0 1,1 0 0,-1 0 0,1 0 0,-1 0 0,1 0 0,-1 1 0,1-1 0,-1 0 0,1 1 0,-1-1-1,1 0 1,-1 1 0,1-1 0,0 0 0,-1 1 0,0 0 0,-10 16-12,-1 15 14,0 0 0,2 1 0,2 0 0,1 1 0,2-1 0,-3 53 0,8-80 3,0 1-1,0 0 0,0 0 0,1-1 0,0 1 0,0 0 0,4 10 0,-4-15-3,0 0 0,0 1 0,1-1 0,-1 0 0,1 0 0,-1 0 0,1 0 0,0 0 0,0 0 0,0 0 0,0-1 0,0 1 0,0-1 0,0 1 0,0-1-1,1 0 1,-1 0 0,0 0 0,1 0 0,-1 0 0,1-1 0,4 1 0,33 4-27,-31-4 18,0 0 0,0 0 0,0 1 0,0 0 0,0 0 0,0 1 0,-1 0 0,1 0 0,9 7-1,-7-2 2,-1 0 0,-1 0-1,0 1 1,0 1-1,-1-1 1,0 2-1,0-1 1,-1 1-1,11 23 1,-18-34-8,0-1 0,0 1 0,0 0 1,0 0-1,0 0 0,0 0 0,0 0 0,0 0 1,0 0-1,0 0 0,0 0 0,0 0 0,0 0 1,0 0-1,0 0 0,0 0 0,0 0 1,0 0-1,0 0 0,0 0 0,0 0 0,0 0 1,1 0-1,-1 0 0,0 0 0,0 0 0,0-1 1,0 1-1,0 0 0,0 0 0,0 0 0,0 0 1,0 0-1,0 0 0,0 1 0,0-1 0,0 0 1,0 0-1,0 0 0,1 0 0,-1 0 0,0 0 1,0 0-1,0 0 0,0 0 0,0 0 0,0 0 1,0 0-1,0-13-979,-4-16-1417,-12-39-639,10 44 2020</inkml:trace>
</inkml:ink>
</file>

<file path=ppt/ink/ink4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2.872"/>
    </inkml:context>
    <inkml:brush xml:id="br0">
      <inkml:brushProperty name="width" value="0.05" units="cm"/>
      <inkml:brushProperty name="height" value="0.05" units="cm"/>
    </inkml:brush>
  </inkml:definitions>
  <inkml:trace contextRef="#ctx0" brushRef="#br0">0 220 12563,'11'5'789,"-1"-1"0,1-1 0,-1 1 0,1-2 0,17 3 1,-22-5-488,-1 0 0,0 0 0,1 0 0,-1-1 1,1 0-1,-1 0 0,1 0 0,-1-1 1,0 1-1,0-1 0,0 0 0,0-1 0,6-3 1,0-1 209,-1-1 0,0 0 0,10-9 1,-17 13-372,1 1 1,-1-1-1,0 0 1,0 0-1,0-1 1,-1 1-1,1-1 1,-1 1 0,0-1-1,2-8 1,-3 12-126,-1 0 0,0 0 1,0 0-1,0 0 1,1 0-1,-1 0 0,0 0 1,0 0-1,0 0 1,-1 0-1,1 0 0,0 0 1,0 0-1,-1 0 0,1 0 1,0 0-1,-1 0 1,1 0-1,-1 0 0,1 0 1,-1 0-1,0 0 1,1 0-1,-1 1 0,0-1 1,1 0-1,-1 0 0,0 1 1,0-1-1,0 1 1,0-1-1,0 0 0,0 1 1,0 0-1,0-1 1,0 1-1,0 0 0,0-1 1,0 1-1,0 0 0,0 0 1,0 0-1,0 0 1,0 0-1,0 0 0,0 0 1,0 0-1,-1 1 1,-3-1 0,0 1 1,0-1-1,1 1 1,-1 0 0,0 1-1,1-1 1,-1 1-1,1 0 1,-8 4 0,4 1-10,0 1 0,0 0 0,0 1 1,1-1-1,1 2 0,-1-1 0,2 0 0,-1 1 1,1 0-1,1 1 0,0-1 0,0 1 1,1 0-1,0-1 0,1 1 0,-2 22 1,4-29-5,0-1 1,0 0-1,0 0 1,1 0-1,-1 0 1,1 1-1,-1-1 1,1 0-1,0 0 1,0 0-1,1 0 1,-1-1-1,3 5 1,-3-5-2,0-1 1,1 0 0,-1 0 0,0 0-1,0 0 1,1 0 0,-1 0 0,1 0-1,-1 0 1,1 0 0,-1-1 0,1 1-1,-1-1 1,1 1 0,0-1 0,-1 0-1,1 1 1,0-1 0,-1 0 0,1 0-1,0 0 1,-1 0 0,1-1 0,0 1-1,-1 0 1,1-1 0,2 0 0,10-6 8,0 0 0,0 0 0,-1-1 1,0-1-1,0 0 0,-1-1 0,12-12 1,7-4 2,-3 2 1,-20 16-15,0 0 1,0 1-1,1 0 0,0 1 1,0 0-1,1 0 0,0 1 1,19-8-1,-27 13-2,0-1-1,0 1 1,0 0-1,0 0 1,-1-1 0,1 1-1,0 1 1,0-1 0,0 0-1,0 0 1,0 1-1,0-1 1,-1 1 0,1-1-1,0 1 1,0 0-1,-1 0 1,1 0 0,0 0-1,-1 0 1,1 0-1,-1 0 1,1 0 0,-1 1-1,0-1 1,1 1 0,-1-1-1,0 1 1,0-1-1,0 1 1,0 0 0,0-1-1,0 3 1,3 6 22,-1 0 1,-1 1-1,0-1 1,2 20-1,-2-11 127,2-77 880,-4 58-1027,0-15 64,-2 0 0,0 0 0,-6-25 1,58 48-122,-36-8 51,0-1 1,0-1 0,-1 0-1,1 0 1,-1-1-1,1-1 1,24-11 0,-21 7 10,0 0 0,-1-2 0,0 0 0,-1 0 0,20-18 0,-33 26-4,0 0 0,0 0-1,0-1 1,0 1 0,-1 0 0,1-1 0,-1 1 0,3-4-1,-4 5 0,0 1-1,0-1 0,0 1 0,0-1 0,0 0 0,0 1 1,0-1-1,0 1 0,0-1 0,0 1 0,0-1 0,0 0 1,0 1-1,0-1 0,0 1 0,-1-1 0,1 1 0,0-1 0,0 1 1,-1-1-1,1 1 0,0-1 0,-1 1 0,1 0 0,0-1 1,-1 1-1,1-1 0,-1 1 0,1 0 0,-1-1 0,1 1 1,-1 0-1,1 0 0,-1-1 0,1 1 0,-1 0 0,1 0 1,-1 0-1,1-1 0,-1 1 0,1 0 0,-1 0 0,1 0 0,-1 0 1,0 0-1,0 1 0,-3-2 0,-1 2 0,1-1 1,0 0-1,0 1 0,0 0 0,0 0 1,0 0-1,0 0 0,0 1 0,0 0 0,1 0 1,-6 3-1,-4 3-6,1 0 0,-13 13 0,13-11 6,1 1 0,1 0 0,0 0 0,1 1 0,-9 15 0,15-23-26,0 0 1,1 0-1,0 1 0,0-1 1,0 1-1,0 0 0,1 0 1,0-1-1,0 1 0,0 0 1,1 0-1,-1 0 0,1 0 1,0 0-1,0 0 0,1 0 1,0 0-1,0 0 1,1 5-1,-1-8-30,0 0 1,0-1-1,-1 1 1,1 0-1,0-1 1,1 1-1,-1 0 0,0-1 1,0 0-1,1 1 1,-1-1-1,0 0 1,1 1-1,0-1 1,-1 0-1,1 0 1,0 0-1,-1 0 0,1-1 1,0 1-1,0 0 1,0-1-1,2 1 1,1-1-25,1 0 0,-1 0 1,0 0-1,0-1 1,0 1-1,0-1 0,0-1 1,5-1-1,31-10-375</inkml:trace>
</inkml:ink>
</file>

<file path=ppt/ink/ink4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3.651"/>
    </inkml:context>
    <inkml:brush xml:id="br0">
      <inkml:brushProperty name="width" value="0.05" units="cm"/>
      <inkml:brushProperty name="height" value="0.05" units="cm"/>
    </inkml:brush>
  </inkml:definitions>
  <inkml:trace contextRef="#ctx0" brushRef="#br0">14 71 15963,'-2'-13'2342,"-1"11"-84,2 4-2041,0-1 1,0 1 0,0-1 0,1 1-1,-1 0 1,1-1 0,-1 1 0,1 0-1,0-1 1,-1 1 0,1 2 0,-1 8-17,1 0 1,0 0 0,1 0 0,0 0 0,1 0 0,0 0 0,1-1 0,7 20-1,-8-26-193,-1-1 0,1 0-1,1-1 1,-1 1 0,0 0 0,1-1-1,0 1 1,0-1 0,0 0-1,0 0 1,0 0 0,1 0-1,-1 0 1,1-1 0,0 0-1,0 1 1,-1-2 0,2 1 0,-1 0-1,0-1 1,0 0 0,0 1-1,1-2 1,-1 1 0,0 0-1,7-1 1,-1-1 38,-1 0 0,1 0 0,-1-1 0,1 0 0,-1-1 0,0 0 0,0 0-1,0-1 1,-1 0 0,1-1 0,-1 0 0,13-10 0,-12 8 40,0-1 0,0 0 0,-1 0 1,0-1-1,0 0 0,-1 0 0,-1-1 0,1 0 0,-2 0 0,6-12 0,-4-3 153,-7 24-226,1 1-1,-1-1 1,0 0-1,0 1 1,0-1-1,0 1 1,1-1-1,-1 0 1,0 0-1,0 1 1,0-1-1,-1 0 1,1 1-1,0-1 1,0 0-1,0 1 1,0-1-1,-1 1 1,1-1-1,0 0 1,0 1-1,-1-1 1,1 1-1,-1-1 1,1 0-1,0 1 1,-1-1-1,1 1 1,-1 0-1,1-1 1,-2 0-1,2 2-1,-1-1-1,0 0 1,0 0-1,0 1 1,1-1-1,-1 1 1,0-1-1,1 1 1,-1-1 0,0 1-1,1-1 1,-1 1-1,1-1 1,-1 1-1,1 0 1,-1-1-1,1 1 1,-1 0-1,1-1 1,0 1-1,-1 0 1,1 0-1,0 0 1,-1 1 0,-7 21 55,6-13-61,1-1 0,-1 1 0,2-1 0,-1 1 0,2 0 1,-1-1-1,1 1 0,4 17 0,-4-23-5,0 1 0,1-1 0,0 0 0,-1 0 0,1 0 0,0-1-1,1 1 1,-1 0 0,6 5 0,-6-7 2,0 0 0,0-1 0,0 1-1,0-1 1,0 1 0,1-1 0,-1 0 0,0 0 0,1 0-1,-1 0 1,0-1 0,1 1 0,-1-1 0,1 1 0,-1-1 0,1 0-1,5 0 1,-4-1 13,1 0 1,0 0-1,-1 0 0,1-1 0,-1 0 0,0 0 1,1 0-1,-1 0 0,0 0 0,0-1 0,-1 0 0,1 0 1,0 0-1,-1 0 0,0-1 0,0 1 0,0-1 1,0 0-1,3-6 0,0 1 48,-1-1 0,0 0 0,-1 0 0,0 0 0,0 0 0,-1-1 0,2-15 0,-4 17 0,0 0-1,-1 0 0,0 0 0,-1 0 0,0 0 0,-2-12 1,2 18-44,0-1 1,0 1 0,0 0 0,-1 0 0,1 1-1,-1-1 1,1 0 0,-1 0 0,-3-3 0,4 5-15,0 0 1,-1 0-1,1 0 1,0 0-1,-1 0 1,1 0-1,0 0 1,-1 1 0,1-1-1,-1 1 1,1-1-1,-1 1 1,1-1-1,-1 1 1,1 0-1,-1 0 1,1 0-1,-1 0 1,0 0-1,-1 0 1,0 1-7,1 0 0,-1 0-1,1 0 1,0 0 0,0 1 0,0-1 0,-1 0-1,1 1 1,0 0 0,1-1 0,-1 1 0,0 0-1,0 0 1,1 0 0,-1 0 0,1 0 0,0 1-1,0-1 1,0 0 0,0 1 0,0-1 0,0 1-1,0-1 1,1 0 0,-1 1 0,1 2 0,-1-3-54,1 1 0,-1-1 1,1 0-1,0 0 0,0 0 1,0 1-1,0-1 0,0 0 1,0 0-1,1 0 0,-1 1 1,1-1-1,0 0 0,-1 0 1,1 0-1,0 0 0,0 0 1,0 0-1,0 0 0,1-1 1,-1 1-1,0 0 0,1 0 1,-1-1-1,1 1 0,0-1 1,0 0-1,-1 1 0,1-1 1,3 2-1,1-2-289,0 0 0,0-1 0,-1 0 0,1 1 0,0-2 1,0 1-1,0-1 0,0 0 0,-1 0 0,12-4 0,-10 4 205,17-5-700</inkml:trace>
</inkml:ink>
</file>

<file path=ppt/ink/ink4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4.100"/>
    </inkml:context>
    <inkml:brush xml:id="br0">
      <inkml:brushProperty name="width" value="0.05" units="cm"/>
      <inkml:brushProperty name="height" value="0.05" units="cm"/>
    </inkml:brush>
  </inkml:definitions>
  <inkml:trace contextRef="#ctx0" brushRef="#br0">0 1 19676,'0'0'1825,"3"9"-1201,1 6-264,0 10 976,2 2-280,0 8-512,2 2-207,1-2-129,0-3-112,-2-7-328,-1-4-321,-2-10-767,-2-9 1112,1 1-240,-3-9-128</inkml:trace>
</inkml:ink>
</file>

<file path=ppt/ink/ink4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4.519"/>
    </inkml:context>
    <inkml:brush xml:id="br0">
      <inkml:brushProperty name="width" value="0.05" units="cm"/>
      <inkml:brushProperty name="height" value="0.05" units="cm"/>
    </inkml:brush>
  </inkml:definitions>
  <inkml:trace contextRef="#ctx0" brushRef="#br0">303 33 13755,'-5'58'2139,"-4"130"3212,9-148-4372,2 0 0,12 66-1,-12-96-815,0 1 0,1-1 1,1 1-1,0-1 0,8 16 0,-11-24-151,0 0 0,0 0 0,0-1-1,0 1 1,0 0 0,1-1 0,-1 1 0,0-1 0,1 1 0,-1-1 0,1 0 0,0 0 0,-1 0 0,1 1-1,0-2 1,0 1 0,-1 0 0,1 0 0,0 0 0,0-1 0,0 1 0,0-1 0,0 0 0,0 0-1,0 1 1,0-1 0,0 0 0,0-1 0,0 1 0,0 0 0,0-1 0,0 1 0,0-1 0,0 1 0,0-1-1,0 0 1,0 0 0,1-1 0,3-2-43,0 0 1,0-1-1,-1 0 0,0 0 1,0 0-1,0-1 0,-1 1 1,1-1-1,-1 0 0,-1 0 1,5-9-1,1-6-102,-1 1 0,9-33 0,-1-9-136,-3-1 0,-3-1 0,3-119 0,-14 163 386,-1 29 120,-3 35 117,2 161 781,5-169-952,2-1-1,2 1 0,16 59 1,-20-86-359,1-1 0,0 1 0,1-1-1,-1 0 1,2 0 0,-1-1 0,1 1 0,9 10 0,-14-18 136,0 1-1,1-1 0,-1 1 1,0-1-1,1 0 0,-1 1 1,0-1-1,1 0 1,-1 1-1,0-1 0,1 0 1,-1 0-1,1 1 0,-1-1 1,1 0-1,-1 0 0,1 0 1,-1 1-1,1-1 1,-1 0-1,1 0 0,-1 0 1,1 0-1,-1 0 0,1 0 1,-1 0-1,1 0 0,-1 0 1,1 0-1,-1-1 1,1 1-1,-1 0 0,1 0 1,-1 0-1,0-1 0,1 1 1,-1 0-1,1 0 0,-1-1 1,0 1-1,1 0 1,-1-1-1,1 1 0,-1 0 1,0-1-1,0 1 0,1-1 1,-1 1-1,0-1 0,0 1 1,1-1-1,-1 0 1,0-10-731</inkml:trace>
  <inkml:trace contextRef="#ctx0" brushRef="#br0" timeOffset="1">10 54 17772,'-6'5'2192,"3"-4"-1456,4-2-303,6-5 1711,2-2-1752,2 0-688,-1-2 320,1-4-168,-3 2-168</inkml:trace>
</inkml:ink>
</file>

<file path=ppt/ink/ink4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5.575"/>
    </inkml:context>
    <inkml:brush xml:id="br0">
      <inkml:brushProperty name="width" value="0.05" units="cm"/>
      <inkml:brushProperty name="height" value="0.05" units="cm"/>
    </inkml:brush>
  </inkml:definitions>
  <inkml:trace contextRef="#ctx0" brushRef="#br0">2 1 16588,'-2'104'6491,"2"77"-3909,2-136-2168,15 86-1,-16-125-383,1 0 0,-1 0-1,1 0 1,0 0 0,5 8-1,-7-13-26,1 0 0,-1-1-1,1 1 1,-1 0-1,1-1 1,-1 1-1,1 0 1,-1-1-1,1 1 1,0-1 0,0 1-1,-1-1 1,1 1-1,0-1 1,0 0-1,-1 1 1,1-1 0,0 0-1,0 0 1,0 1-1,0-1 1,0 0-1,-1 0 1,1 0-1,0 0 1,0 0 0,0 0-1,0 0 1,0 0-1,0-1 1,-1 1-1,1 0 1,0-1 0,0 1-1,0 0 1,-1-1-1,1 1 1,0-1-1,0 1 1,-1-1-1,1 1 1,0-1 0,-1 1-1,2-2 1,3-3 6,0 0 0,-1-1 0,1 1 0,-1-1 0,0 0 1,3-7-1,12-15 15,-2 45-299,2 2-4,30 4-205,-10-5 384,-8-3 81,22 14 27,-52-28-2,-1-1 0,0 0-1,1 1 1,-1-1-1,1 0 1,-1 0 0,0 1-1,1-1 1,-1 1-1,0-1 1,0 0 0,1 1-1,-1-1 1,0 1-1,0-1 1,0 1 0,1-1-1,-1 1 1,0-1-1,0 0 1,0 1 0,0-1-1,0 1 1,0-1-1,0 1 1,0-1 0,0 1-1,0-1 1,0 1-1,0-1 1,-1 1 0,-10 15 173,-23 9 169,34-25-342,-11 6 108,-1 0 0,1-1 1,-1-1-1,1 0 1,-1-1-1,0 0 0,-1 0 1,1-2-1,0 1 1,-1-2-1,1 1 0,-1-2 1,1 0-1,0 0 1,-1-1-1,1-1 0,-22-7 1,33 10-109,-1-1 0,1 1 1,-1-1-1,1 0 1,-1 0-1,1 0 0,0 0 1,-1 0-1,1 0 0,0 0 1,0 0-1,0 0 1,0-1-1,0 1 0,-1-2 1,1 2-45,1 0 0,0 0 0,0 1 0,0-1 0,0 0 0,-1 0 0,1 0 1,0 1-1,1-1 0,-1 0 0,0 0 0,0 0 0,0 1 0,0-1 0,1 0 1,-1 0-1,0 1 0,1-1 0,-1 0 0,0 0 0,1 1 0,0-2 0,1 0-198,1-1 0,0 1 0,-1-1 0,1 1 0,0 0-1,0 0 1,0 1 0,1-1 0,-1 0 0,0 1 0,0 0-1,7-2 1,53-9-1197,-27 4 578</inkml:trace>
</inkml:ink>
</file>

<file path=ppt/ink/ink4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6.573"/>
    </inkml:context>
    <inkml:brush xml:id="br0">
      <inkml:brushProperty name="width" value="0.05" units="cm"/>
      <inkml:brushProperty name="height" value="0.05" units="cm"/>
    </inkml:brush>
  </inkml:definitions>
  <inkml:trace contextRef="#ctx0" brushRef="#br0">0 255 15979,'1'3'205,"1"0"0,-1 0 0,1 0-1,-1 0 1,1 0 0,0 0 0,0-1 0,0 1-1,0 0 1,1-1 0,-1 0 0,1 1-1,-1-1 1,1 0 0,0-1 0,0 1-1,0 0 1,0-1 0,0 1 0,0-1 0,0 0-1,0 0 1,1 0 0,-1-1 0,0 1-1,1-1 1,-1 0 0,0 0 0,1 0-1,-1 0 1,0-1 0,1 1 0,-1-1 0,0 0-1,5-1 1,1-1-71,-1-1 0,0 0-1,1 0 1,-1-1 0,-1 0-1,1 0 1,-1-1 0,0 0 0,0 0-1,-1-1 1,1 1 0,5-10-1,-4 4-13,0-1-1,-1 0 0,0 0 1,-1-1-1,6-19 0,-10 29-92,-1-1-1,1 0 0,-1 0 0,0 1 1,-1-1-1,1 0 0,-1 0 1,0 0-1,0 0 0,-1 0 0,1 0 1,-1 0-1,0 0 0,-1 1 1,1-1-1,-1 0 0,0 1 0,0-1 1,-5-6-1,6 8-20,-1 1 1,0 0-1,0 0 1,0 1-1,0-1 1,0 0-1,0 1 1,0-1-1,-1 1 1,1 0-1,0-1 1,-1 1-1,1 1 1,-1-1-1,0 0 1,1 0-1,-1 1 1,0 0-1,1-1 1,-1 1-1,0 0 1,1 0-1,-1 1 1,0-1-1,1 0 1,-1 1-1,0 0 1,1-1-1,-1 1 0,1 0 1,-1 0-1,1 1 1,-4 2-1,-3 1-4,1 1 0,-1 0 0,1 0 0,1 1-1,-1 0 1,1 1 0,-9 12 0,5-5-3,1 0 0,1 1 1,0 0-1,2 0 0,-1 1 1,2 0-1,0 0 0,1 1 1,1-1-1,1 1 0,-3 34 1,6-48 0,0 0 1,0 0-1,0 0 1,1 0-1,-1 0 1,1 0-1,0 0 1,0 0-1,1 0 1,-1-1-1,1 1 1,0 0-1,0-1 1,0 1-1,0-1 1,0 0-1,1 0 1,-1 0-1,1 0 1,0 0-1,0 0 1,0-1-1,1 1 1,-1-1-1,1 0 1,-1 0-1,1 0 1,-1-1-1,1 1 1,0-1-1,0 0 1,0 0-1,0 0 1,5 0-1,9 0-162,0 0-1,0-2 1,0 0 0,0-1 0,0-1-1,34-9 1,100-44-1561,-111 37 1196</inkml:trace>
</inkml:ink>
</file>

<file path=ppt/ink/ink4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8.017"/>
    </inkml:context>
    <inkml:brush xml:id="br0">
      <inkml:brushProperty name="width" value="0.05" units="cm"/>
      <inkml:brushProperty name="height" value="0.05" units="cm"/>
    </inkml:brush>
  </inkml:definitions>
  <inkml:trace contextRef="#ctx0" brushRef="#br0">0 0 16155,'3'29'4533,"9"26"-2725,-1-2-936,0 4-303,69 432 1740,-80-489-2306,0 0 0,0 0 1,0 0-1,0 0 0,0 1 1,0-1-1,0 0 0,0 0 1,0 0-1,0 0 0,0 0 1,0 0-1,0 0 1,0 1-1,0-1 0,0 0 1,0 0-1,0 0 0,0 0 1,0 0-1,0 0 0,0 0 1,0 1-1,0-1 0,0 0 1,1 0-1,-1 0 0,0 0 1,0 0-1,0 0 0,0 0 1,0 0-1,0 0 1,0 0-1,0 1 0,0-1 1,1 0-1,-1 0 0,0 0 1,0 0-1,0 0 0,0 0 1,0 0-1,0 0 0,0 0 1,1 0-1,-1 0 0,0 0 1,0 0-1,0 0 1,0 0-1,0 0 0,0 0 1,0 0-1,1 0 0,-1 0 1,0 0-1,0 0 0,0-1 1,4-4 67,-2-5-17,1 0 0,-2-1 0,1 1 0,-2-1 1,0-12-1,1-7 11,43-398 126,-42 415-216,0-1 0,1 1 0,1-1-1,0 1 1,8-17 0,-11 28 20,1 0 0,-1-1 0,0 1 0,1 0 0,-1 0-1,1 0 1,-1 0 0,1 0 0,0 1 0,0-1 0,0 0 0,0 1 0,0-1 0,0 1-1,0 0 1,1 0 0,-1 0 0,0 0 0,1 0 0,-1 0 0,1 1 0,-1-1 0,1 1-1,-1 0 1,1-1 0,-1 1 0,1 1 0,-1-1 0,1 0 0,-1 0 0,1 1 0,-1 0-1,1-1 1,-1 1 0,1 0 0,3 2 0,1 1-2,1 0 0,-1 0 0,0 1 0,0 0 0,0 1 0,-1-1 0,1 1 0,-1 1 0,-1-1 0,1 1 0,-1 0 0,-1 0 0,1 0 0,-1 1 0,0-1-1,-1 1 1,0 0 0,0 0 0,0 1 0,-1-1 0,-1 1 0,1-1 0,-2 1 0,1-1 0,-1 1 0,-1 10 0,1-11 30,-1 1-1,-1-1 0,1 1 1,-1-1-1,-1 0 1,0 0-1,0 0 1,0 0-1,-1 0 1,0-1-1,-9 12 1,8-13 0,1-1 1,-1 0-1,0 0 1,0-1-1,-1 1 1,0-1-1,1-1 1,-1 1-1,0-1 1,-1 0-1,1 0 1,-1-1 0,1 1-1,-1-1 1,-10 1-1,10-2-43,1-1 1,0 0-1,-1 0 0,1 0 1,-1-1-1,1 0 0,-11-3 0,16 4-59,-1 0-1,0-1 0,0 0 0,0 1 0,1-1 0,-1 0 1,0 1-1,1-1 0,-1 0 0,1 0 0,-1-1 0,1 1 1,-1 0-1,1 0 0,0-1 0,0 1 0,-1-1 0,1 1 1,0-1-1,0 1 0,0-1 0,1 0 0,-1 1 1,0-1-1,1 0 0,-1 0 0,1 0 0,0 1 0,-1-5 1,1 5 40,0 0 1,1 0 0,-1-1-1,0 1 1,1 0 0,-1 0-1,1-1 1,-1 1 0,1 0-1,0 0 1,-1 0 0,1 0-1,0 0 1,0 0-1,0 0 1,0 0 0,0 0-1,0 1 1,0-1 0,0 0-1,0 1 1,0-1 0,0 0-1,1 1 1,-1-1 0,0 1-1,2-1 1,24-9-658</inkml:trace>
</inkml:ink>
</file>

<file path=ppt/ink/ink4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8.879"/>
    </inkml:context>
    <inkml:brush xml:id="br0">
      <inkml:brushProperty name="width" value="0.05" units="cm"/>
      <inkml:brushProperty name="height" value="0.05" units="cm"/>
    </inkml:brush>
  </inkml:definitions>
  <inkml:trace contextRef="#ctx0" brushRef="#br0">1 298 14531,'0'1'167,"-1"0"0,1 0-1,0 0 1,0 0 0,1 1 0,-1-1 0,0 0-1,0 0 1,0 0 0,1 0 0,-1 1-1,1-1 1,-1 0 0,1 0 0,-1 0 0,1 0-1,0 0 1,-1 0 0,2 1 0,-1-2-46,0 1 0,0-1 1,-1 0-1,1 1 0,0-1 1,0 0-1,0 0 0,-1 0 1,1 0-1,0 0 0,0 0 1,0 0-1,-1 0 0,1 0 1,0 0-1,0-1 0,0 1 1,-1 0-1,1-1 0,0 1 1,0-1-1,6-2 350,-1-1 0,0 0 0,0-1 0,9-8 1,3-5 70,-1 0 0,-1-1 0,18-26 0,-26 32-403,0 0-1,-1 0 1,0 0-1,-1-1 1,-1 0-1,6-25 1,-10 35-113,0 0 1,-1 0 0,1 0-1,-1-1 1,0 1 0,0 0 0,-1 0-1,1 0 1,-1 0 0,-1-6 0,1 9-22,0 0 1,1-1 0,-1 1 0,0 0 0,1 0-1,-1 0 1,0 0 0,0 0 0,0 0 0,0 0 0,0 0-1,0 0 1,0 0 0,0 0 0,0 1 0,-1-1-1,1 0 1,0 1 0,0-1 0,-1 1 0,1 0-1,0-1 1,-1 1 0,1 0 0,0 0 0,-1 0 0,1-1-1,0 2 1,-1-1 0,1 0 0,0 0 0,-1 0-1,1 1 1,-2-1 0,-3 2 3,1 0 0,-1 1 1,0 0-1,1-1 0,-1 2 0,1-1 0,0 1 0,0-1 1,1 1-1,-1 1 0,1-1 0,0 1 0,0-1 0,-7 11 1,3-1-8,-1 0 0,2 1 1,0 0-1,-8 22 0,11-22 0,-1 0-1,-3 30 0,8-42 0,-1 0 0,1 0 0,-1 0 0,1 0 0,0 0 0,0 0 0,1 0 0,-1 0 0,1 0 0,-1 0 0,1 0 0,0 0 0,0 0 0,1 0 0,-1 0 0,0 0 0,1-1 0,0 1 0,-1 0 0,1-1 0,4 4 0,-4-5 0,0 0 0,1 1 1,-1-2-1,1 1 0,0 0 1,-1 0-1,1-1 0,0 1 0,-1-1 1,1 0-1,0 0 0,-1 0 1,1 0-1,0 0 0,-1-1 1,1 1-1,3-2 0,7-1 7,-1-2-1,15-7 1,-17 8-5,51-24 18,53-22 1,-97 43-21,1 1-1,0 1 1,0 1 0,27-3 0,-40 7-1,0 0-1,0-1 1,0 2 0,0-1 0,0 1 0,0-1 0,0 1 0,0 1-1,-1-1 1,1 1 0,0-1 0,-1 1 0,1 1 0,-1-1 0,1 1 0,-1 0-1,0 0 1,0 0 0,-1 0 0,1 1 0,0-1 0,-1 1 0,5 8-1,-4-6 47,0 2 0,-1-1-1,0 0 1,0 1 0,-1-1-1,0 1 1,0 0 0,-1-1-1,0 1 1,0 0 0,-1 0-1,0 0 1,0 0 0,-2 8-1,-1-13 459,-1-7-292,-1-10 6,-20-135 774,6 27-805,11 69-898,10 57 447,0-1 0,0 1 0,1-1 0,-1 0 0,1 0 0,0 0 0,0 0 0,0 0 0,0 0 0,0-1 0,1 0 0,-1 1 0,1-1 0,0-1 0,-1 1 0,1 0 0,0-1 0,0 0 1,0 0-1,0 0 0,0 0 0,0-1 0,0 0 0,1 0 0,-1 0 0,0 0 0,0 0 0,6-2 0,20-5-798</inkml:trace>
</inkml:ink>
</file>

<file path=ppt/ink/ink4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9.347"/>
    </inkml:context>
    <inkml:brush xml:id="br0">
      <inkml:brushProperty name="width" value="0.05" units="cm"/>
      <inkml:brushProperty name="height" value="0.05" units="cm"/>
    </inkml:brush>
  </inkml:definitions>
  <inkml:trace contextRef="#ctx0" brushRef="#br0">180 0 16283,'-18'5'1308,"1"0"0,-1 0 0,-28 15-1,40-17-1076,-1 0-1,1 1 0,0 0 0,0 0 1,0 1-1,0 0 0,1 0 0,0 0 1,0 1-1,0-1 0,-7 13 0,11-17-211,1 0-1,-1-1 0,1 1 1,-1 0-1,1 0 0,0 0 1,-1 0-1,1 0 0,0-1 1,-1 1-1,1 0 1,0 0-1,0 0 0,0 0 1,0 0-1,0 0 0,0 0 1,0 0-1,0 0 0,0 0 1,0 0-1,1-1 1,-1 1-1,0 0 0,1 0 1,-1 0-1,0 0 0,1 0 1,-1-1-1,1 1 0,0 0 1,-1 0-1,1-1 1,-1 1-1,1 0 0,0-1 1,0 1-1,-1-1 0,1 1 1,0-1-1,0 1 1,1 0-1,4 1 0,0-1 1,0 0-1,-1 1 1,1-2-1,9 1 0,-9 0-7,30 1 17,-2-1-18,1 2-1,36 9 1,-63-11-13,0 1 1,1 1-1,-1-1 0,-1 1 0,1 1 0,0 0 0,-1 0 0,1 0 1,-1 1-1,-1 0 0,1 0 0,-1 1 0,11 11 0,-15-15 7,0 0 0,-1 0-1,1 0 1,-1 0-1,0 0 1,0 0-1,1 1 1,-1-1-1,-1 0 1,1 1-1,0-1 1,-1 0 0,1 1-1,-1-1 1,1 1-1,-1-1 1,0 1-1,0-1 1,-1 1-1,1-1 1,0 1 0,-1-1-1,1 1 1,-1-1-1,0 0 1,0 1-1,0-1 1,0 0-1,0 0 1,0 0 0,-1 1-1,1-1 1,-1-1-1,0 1 1,-3 3-1,0-1 28,-1 1-1,1-2 0,-1 1 1,0-1-1,0 0 1,0 0-1,-1-1 0,1 1 1,-1-2-1,1 1 0,-1-1 1,-9 1-1,-1-1-151,1-1-1,0 0 0,-1-2 1,1 0-1,0 0 0,0-2 1,0 0-1,1-1 1,-25-10-1,38 14 58,0 0 0,1 0 0,-1 0 0,0 0 0,0-1 0,1 1 1,-1 0-1,1-1 0,-1 1 0,1-1 0,-3-3 0,4 5 64,0 0 0,0-1 0,0 1 1,0 0-1,0-1 0,-1 1 0,1 0 0,0-1 1,0 1-1,0 0 0,0-1 0,0 1 0,0 0 0,0-1 1,1 1-1,-1 0 0,0-1 0,0 1 0,0 0 0,0-1 1,0 1-1,0 0 0,1 0 0,-1-1 0,0 1 1,0-1-1,15-5-364,9 1-129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7.594"/>
    </inkml:context>
    <inkml:brush xml:id="br0">
      <inkml:brushProperty name="width" value="0.05" units="cm"/>
      <inkml:brushProperty name="height" value="0.05" units="cm"/>
    </inkml:brush>
  </inkml:definitions>
  <inkml:trace contextRef="#ctx0" brushRef="#br0">88 40 15075,'1'-10'1275,"-1"-15"951,-2 21-698,-5 11 690,-7 26-1235,0 0 0,2 1 1,2 0-1,-10 55 0,17-72-878,0-1-1,1 1 1,1-1 0,1 34 0,0-46-98,1-1 0,-1 0 0,1 1 0,-1-1 0,1 0 0,0 0 0,0 0 0,0 1 0,1-1 0,-1 0 0,1 0 1,0-1-1,0 1 0,0 0 0,0-1 0,0 1 0,0-1 0,1 0 0,-1 1 0,1-1 0,0 0 0,-1 0 0,1-1 0,0 1 0,0-1 0,0 1 0,0-1 0,1 0 0,-1 0 0,0-1 0,6 2 0,15-2-102,0 0 0,0-1 0,0-2 0,0 0 0,38-12 0,-33 8-66,-1 1 1,1 2 0,35-2-1,-60 6 131,1 0-1,-1 0 1,1 1 0,-1-1-1,1 1 1,-1 0 0,0 1-1,1-1 1,-1 1-1,0-1 1,6 5 0,-9-5 24,1 0 1,-1 0-1,0 0 0,1 1 1,-1-1-1,0 1 0,0-1 1,0 1-1,0-1 1,0 1-1,0 0 0,0-1 1,0 1-1,-1 0 1,1 0-1,-1-1 0,0 1 1,1 0-1,-1 0 1,0 0-1,0 0 0,0 0 1,0 0-1,0-1 1,0 1-1,-1 0 0,1 0 1,-2 3-1,-1 4 17,-1-1-1,0 0 0,0 0 1,-1 0-1,0-1 0,0 1 1,-1-1-1,0-1 1,0 1-1,-1-1 0,1 0 1,-13 8-1,-3 1 121,-1 0 0,-48 21 0,54-29-175,0 0 0,-1-2 0,-35 8 0,48-12-85,-1 0 0,0 0 1,1-1-1,-1 0 0,0 0 0,0 0 0,1-1 1,-1 1-1,0-1 0,1-1 0,-1 1 0,1-1 1,-1 0-1,1 0 0,0-1 0,-8-4 1,11 5 76,0 0 1,0 1-1,0-1 1,1 0-1,-1 0 1,1 0 0,-1 0-1,0-3 1,-6-22-580</inkml:trace>
</inkml:ink>
</file>

<file path=ppt/ink/ink4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29.805"/>
    </inkml:context>
    <inkml:brush xml:id="br0">
      <inkml:brushProperty name="width" value="0.05" units="cm"/>
      <inkml:brushProperty name="height" value="0.05" units="cm"/>
    </inkml:brush>
  </inkml:definitions>
  <inkml:trace contextRef="#ctx0" brushRef="#br0">161 46 17428,'1'-1'97,"-1"0"0,1 1 0,-1-1 0,1 0 1,-1 0-1,1 0 0,-1 0 0,1 0 0,-1 0 1,0 1-1,0-1 0,1 0 0,-1 0 0,0 0 1,0 0-1,0 0 0,0 0 0,0 0 0,0 0 1,0 0-1,-1 0 0,1 0 0,0 0 0,0 0 0,-1 0 1,1 0-1,-1 1 0,1-1 0,-1 0 0,1 0 1,-1 0-1,1 1 0,-1-1 0,-1-1 0,0 1 30,1 1-1,-1-1 1,0 1-1,0 0 1,0-1-1,0 1 1,0 0-1,0 0 1,0 0-1,0 0 1,1 1-1,-1-1 1,0 0-1,0 1 1,0-1-1,0 1 1,-2 1-1,-3 2 3,0-1 1,1 1-1,0 0 0,0 1 0,0 0 0,1 0 0,0 0 1,0 0-1,0 1 0,0 0 0,1 0 0,0 0 0,-4 7 1,1 3-6,-1-1 0,2 1 0,0 0 0,-6 27 0,11-36-68,-1 0 0,1 0 0,1 0 0,0 1 0,0-1 0,1 13 0,-1-19-44,1 0 0,-1 1 0,0-1 1,1 0-1,-1 0 0,1 0 1,-1 0-1,1 0 0,-1 0 0,1 0 1,0 0-1,-1 0 0,1 0 1,0 0-1,0 0 0,0 0 1,0 0-1,0-1 0,2 2 0,-2-2-2,1 1 0,0-1 0,-1 0 0,1 0 0,0 0-1,0 0 1,-1 0 0,1 0 0,0 0 0,0-1-1,-1 1 1,1 0 0,0-1 0,-1 0 0,1 1 0,0-1-1,-1 0 1,3-1 0,13-11 22,0 0 0,0-1 1,-1 0-1,-1-1 0,20-26 0,-9 12-4,0-1-5,-11 12-10,1 0 0,1 2 0,37-30 0,-53 45-13,1 0 1,-1 0-1,1 0 0,-1 0 0,0 1 1,1-1-1,0 0 0,-1 1 1,1-1-1,-1 1 0,1 0 0,0-1 1,-1 1-1,1 0 0,0 0 1,1 0-1,-2 0 0,0 1 0,-1-1 0,1 0 0,0 1 1,0-1-1,0 1 0,-1-1 0,1 1 0,0-1 0,-1 1 0,1 0 0,-1-1 1,1 1-1,0 0 0,-1 0 0,1-1 0,-1 1 0,0 0 0,1 0 1,-1-1-1,1 3 0,0 4 6,1 0 0,-1 0 0,-1 1 0,1-1 0,-2 13 0,1-8 17,0-4-14,-1-3 14,1 0 0,0 0 0,0 0 1,1 0-1,1 8 0,-1-12-18,-1 0 0,0-1 0,1 1 0,-1 0 0,0-1 0,1 1 0,-1 0 0,1-1 0,-1 1 0,1-1 0,-1 1 0,1-1 0,-1 1 0,1-1 0,0 1 0,-1-1 0,1 0 0,0 1 0,-1-1 0,1 0 0,0 1 0,0-1 0,-1 0 0,1 0 0,0 0 0,0 0 0,-1 0 0,1 1 0,0-2 0,0 1 0,-1 0 0,1 0 0,0 0 0,0 0 0,-1 0 0,1 0 0,0-1 0,0 1 0,-1 0 0,1-1 0,0 1 0,-1-1 0,1 1 0,0-1 0,13-7 44,-1 0 0,0-1 0,20-18-1,-25 19-44,0 1 0,0 0 1,1 1-1,0 0 0,0 0 0,1 1 0,-1 0 0,1 1 0,0 0 0,11-3 0,-20 7-5,1-1 1,0 1-1,0 0 0,-1 0 1,1 0-1,0 0 0,-1 0 0,1 0 1,0 0-1,-1 1 0,1-1 0,0 1 1,-1-1-1,1 1 0,-1 0 0,1-1 1,-1 1-1,1 0 0,-1 0 1,1 0-1,-1 0 0,0 0 0,1 0 1,-1 1-1,0-1 0,0 0 0,0 1 1,0-1-1,0 1 0,-1-1 1,1 1-1,0-1 0,0 3 0,2 5 27,0 1-1,-1 0 0,0 0 0,0 17 1,2 5 188,-4-32-227,1 1-1,-1-1 1,0 1-1,0-1 1,0 0-1,0 1 1,0-1-1,0 1 1,1-1-1,-1 0 1,0 1-1,0-1 1,0 1-1,0-1 1,0 1-1,0-1 1,-1 0-1,1 1 1,0-1-1,0 1 1,0-1-1,0 0 1,0 1-1,-1-1 1,1 0-1,0 1 1,0-1-1,-1 1 1,1-1-1,-1 1 1,-12-4-285,-2-3 137</inkml:trace>
</inkml:ink>
</file>

<file path=ppt/ink/ink4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0.939"/>
    </inkml:context>
    <inkml:brush xml:id="br0">
      <inkml:brushProperty name="width" value="0.05" units="cm"/>
      <inkml:brushProperty name="height" value="0.05" units="cm"/>
    </inkml:brush>
  </inkml:definitions>
  <inkml:trace contextRef="#ctx0" brushRef="#br0">152 36 16572,'1'-2'287,"8"-23"2218,-12 17-1111,-12 7 548,7 4-1733,1 0 0,0 0 1,0 0-1,0 1 1,0 0-1,0 1 1,1-1-1,0 1 1,0 0-1,0 1 1,0 0-1,1 0 0,0 0 1,0 0-1,1 1 1,-5 8-1,9-14-207,0 0 1,-1-1-1,1 1 0,0-1 0,0 1 0,0-1 0,0 1 1,0-1-1,0 1 0,0-1 0,0 1 0,0-1 0,1 1 0,-1-1 1,0 1-1,0 0 0,0-1 0,1 0 0,-1 1 0,0-1 1,0 1-1,1-1 0,-1 1 0,0-1 0,1 1 0,-1-1 0,1 0 1,-1 1-1,0-1 0,1 0 0,-1 1 0,1-1 0,-1 0 1,1 0-1,-1 0 0,1 1 0,-1-1 0,1 0 0,-1 0 0,1 0 1,0 0-1,0 0 0,30 4-151,-21-3 99,11 2-163,30 8 0,-45-10 179,-1 1 0,0 0 0,1 0 0,-1 1 0,0-1 0,0 1 0,0 0 0,-1 0 0,1 1-1,6 6 1,-10-9 46,0 0-1,0 0 0,0 0 1,0 1-1,0-1 0,-1 1 1,1-1-1,0 0 0,-1 1 1,1-1-1,-1 1 0,0-1 1,1 1-1,-1 0 0,0-1 0,0 1 1,0-1-1,0 1 0,0-1 1,0 1-1,-1-1 0,1 3 1,-2-1 44,1 0 0,0 1 0,-1-1 1,0 0-1,0 0 0,0 0 0,0 0 1,0-1-1,-4 5 0,-5 2 239,0 0 1,0-1-1,-24 14 1,26-16-306,-1 0 1,0-1-1,0-1 1,0 0 0,-1 0-1,1-1 1,-1 0-1,0 0 1,0-2-1,-15 2 1,26-3-40,-1 0 1,1 0-1,-1 0 0,1 0 1,-1 0-1,1 0 1,-1 0-1,0-1 0,1 1 1,-1 0-1,1 0 0,0 0 1,-1-1-1,1 1 1,-1 0-1,1 0 0,-1-1 1,1 1-1,-1 0 1,1-1-1,0 1 0,-1-1 1,1 1-1,0 0 0,-1-1 1,1 1-1,0-2 1,-1 1 5,1 0 0,0 0 1,0 0-1,0 0 1,0 0-1,1 0 0,-1 0 1,0 0-1,0 0 0,1 0 1,-1 0-1,0 1 1,1-1-1,-1 0 0,1 0 1,0-1-1,11-13-624</inkml:trace>
</inkml:ink>
</file>

<file path=ppt/ink/ink4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2.349"/>
    </inkml:context>
    <inkml:brush xml:id="br0">
      <inkml:brushProperty name="width" value="0.05" units="cm"/>
      <inkml:brushProperty name="height" value="0.05" units="cm"/>
    </inkml:brush>
  </inkml:definitions>
  <inkml:trace contextRef="#ctx0" brushRef="#br0">11 204 15563,'-1'0'59,"1"0"0,0 0-1,-1 0 1,1 0 0,-1-1-1,1 1 1,-1 0 0,1 0-1,0 0 1,-1 0 0,1 0-1,-1-1 1,1 1 0,0 0-1,-1 0 1,1 0 0,0-1-1,-1 1 1,1 0 0,0-1-1,-1 1 1,1 0 0,0-1 0,0 1-1,-1 0 1,1-1 0,0 1-1,0-1 1,0 1 0,0 0-1,-1-1 1,1 1 0,0-1-1,2-20 1080,15-18 657,-11 30-1384,1 0-1,0 1 1,0 0 0,14-13 0,-18 18-335,0 1 0,0-1 1,0 1-1,0 0 1,1 0-1,-1 0 1,1 0-1,0 0 1,-1 1-1,1 0 0,0 0 1,0 0-1,0 0 1,0 0-1,7 1 1,-10 0-68,0 0 0,0 0 0,1 1 0,-1-1 0,0 1 0,0-1 0,0 1 0,0 0 0,0-1 0,0 1 1,0 0-1,0 0 0,0-1 0,0 1 0,0 0 0,0 0 0,-1 0 0,1 0 0,0 0 0,-1 1 0,1-1 0,-1 0 0,1 0 1,-1 0-1,1 0 0,-1 1 0,0-1 0,0 0 0,0 0 0,0 0 0,1 1 0,-2 1 0,2 5 15,-2 1-1,1-1 0,-3 13 1,3-20-21,-20 92 142,12-60-87,1 1 1,2 0-1,-2 52 1,7-82-53,0-1 1,0 0-1,1 0 1,-1 0-1,1 0 1,-1 0-1,1 1 1,0-1-1,1 0 1,-1-1-1,0 1 1,1 0 0,3 5-1,-4-7-2,0 0 0,0 0 0,1 0 0,-1 0 0,0-1 0,1 1 1,-1 0-1,1-1 0,-1 1 0,1-1 0,-1 1 0,1-1 0,-1 0 0,1 1 0,-1-1 0,1 0 0,-1 0 0,1 0 0,-1 0 0,1 0 0,0-1 0,-1 1 1,1 0-1,-1-1 0,1 1 0,-1-1 0,1 0 0,-1 1 0,2-2 0,9-5 14,0 0 0,-1-1 0,1 0 1,-2 0-1,1-1 0,-1-1 0,14-17 0,57-83 146,-79 107-157,26-38 229,-2-1-1,22-46 1,-47 123 117,0-22-338,0 0 0,1 0 1,0-1-1,1 1 0,1-1 0,8 21 0,-10-28-6,-1-1 1,1 0-1,1 0 0,-1 0 0,1 0 1,-1 0-1,1 0 0,0-1 0,1 1 1,-1-1-1,0 0 0,1 0 0,0 0 1,0 0-1,0-1 0,0 1 0,0-1 1,0 0-1,1-1 0,-1 1 0,9 1 1,-10-3 12,1 0 1,-1 0 0,1-1 0,-1 1 0,1-1 0,-1 0-1,1 0 1,-1 0 0,0-1 0,1 1 0,-1-1 0,0 1 0,0-1-1,0 0 1,0-1 0,-1 1 0,1 0 0,0-1 0,-1 1-1,0-1 1,1 0 0,1-3 0,4-6 88,0 0-1,-1-1 1,0 0 0,5-14 0,-6 11 25,0 1 1,-1-1-1,0-1 1,-2 1 0,1 0-1,-2-1 1,-1 0 0,0-27-1,-1 43-128,0 0 0,0-1 0,0 1 0,-1 0-1,1-1 1,0 1 0,-1 0 0,1 0 0,-1 0 0,1-1-1,-1 1 1,0 0 0,0-1 0,0 1-4,1 1 0,0 0 0,0 0-1,-1 0 1,1 0 0,0 0 0,-1-1 0,1 1 0,0 0 0,0 0 0,-1 0 0,1 0-1,0 0 1,-1 0 0,1 0 0,0 0 0,-1 0 0,1 0 0,0 0 0,0 0 0,-1 1 0,1-1-1,0 0 1,-1 0 0,1 0 0,0 0 0,0 0 0,-1 1 0,1-1 0,0 0 0,0 0-1,-1 0 1,1 1 0,-2 1 9,1-1 1,-1 1-1,1 0 0,0 0 0,0 0 0,-1 1 0,1-1 1,1 0-1,-1 0 0,0 0 0,-1 5 0,2-5-16,0 0 0,-1 1-1,1-1 1,0 0 0,0 0-1,0 0 1,0 1 0,1-1-1,-1 0 1,1 0 0,-1 0-1,1 0 1,0 0 0,-1 0-1,1 0 1,0 0 0,0 0 0,3 3-1,-3-4-1,0 0 0,1 0 0,-1 0 0,0-1 0,1 1-1,-1 0 1,1-1 0,-1 0 0,0 1 0,1-1 0,-1 0 0,1 1-1,-1-1 1,1 0 0,-1 0 0,1 0 0,-1 0 0,1-1 0,-1 1-1,1 0 1,-1-1 0,1 1 0,-1-1 0,1 1 0,-1-1 0,0 1-1,1-1 1,1-1 0,7-4-340,1-1 1,-1 0-1,9-9 0,12-13-5228</inkml:trace>
</inkml:ink>
</file>

<file path=ppt/ink/ink4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2.830"/>
    </inkml:context>
    <inkml:brush xml:id="br0">
      <inkml:brushProperty name="width" value="0.05" units="cm"/>
      <inkml:brushProperty name="height" value="0.05" units="cm"/>
    </inkml:brush>
  </inkml:definitions>
  <inkml:trace contextRef="#ctx0" brushRef="#br0">0 5 15659,'0'-3'1953,"2"2"-1225,-1 1-192,1 7 1064,1 12-471,0 4-65,2 13-248,-2 4-120,1 6-192,1 0-48,-2-2-136,0-4-136,0-9-432,0-8-328,-3-22 776,3-2-304,-3-22-88,0-8-72</inkml:trace>
</inkml:ink>
</file>

<file path=ppt/ink/ink4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3.295"/>
    </inkml:context>
    <inkml:brush xml:id="br0">
      <inkml:brushProperty name="width" value="0.05" units="cm"/>
      <inkml:brushProperty name="height" value="0.05" units="cm"/>
    </inkml:brush>
  </inkml:definitions>
  <inkml:trace contextRef="#ctx0" brushRef="#br0">1 21 18556,'0'-1'216,"4"-13"893,-3 9-432,0 6 295,-2 91 1353,3 121-359,1-146-1486,14 78 1,-16-137-435,8 32 142,-8-39-178,-1 1 0,1-1 0,-1 1 0,1 0 1,0-1-1,-1 1 0,1-1 0,0 0 0,0 1 0,0-1 1,0 0-1,0 1 0,1-1 0,-1 0 0,0 0 0,0 0 1,1 0-1,-1 0 0,3 1 0,-3-2-8,0 0 0,0-1 0,0 1 0,0 0 0,0 0 0,-1-1 0,1 1 0,0 0 0,0-1 0,0 1 0,-1-1 0,1 1 0,0-1 0,-1 1 0,1-1 0,0 1 0,-1-1 0,1 0 0,-1 1 0,1-1 0,-1 0 0,1 0 0,-1 1 0,1-1 0,-1 0 0,0 0 0,1 0 0,-1 0 0,0 1 0,0-1 0,0 0 0,0-1 0,7-32 13,-7 32-13,5-104 39,-5 74-33,1 1-1,9-49 1,-10 79-9,0 0 0,0 0 1,1 0-1,-1 0 0,0-1 1,0 1-1,1 0 0,-1 0 1,1 0-1,-1 0 0,1 0 1,-1 0-1,1 0 0,0 0 1,-1 1-1,1-1 0,0 0 1,0 0-1,0 0 0,0 1 0,0-1 1,-1 0-1,1 1 0,0-1 1,0 1-1,1-1 0,-1 1 1,0 0-1,0-1 0,0 1 1,0 0-1,0 0 0,0 0 1,0-1-1,2 2 0,2 0-4,1 0-1,-1 0 1,0 1-1,0 0 1,0 0-1,7 4 1,14 5-6,-22-10 10,0 1 0,1-2 0,-1 1-1,0 0 1,1-1 0,-1 0 0,0 0-1,1 0 1,-1-1 0,0 1-1,1-1 1,-1 0 0,0-1 0,0 1-1,0 0 1,0-1 0,5-3-1,-3 1 3,-1 0-1,1 0 1,-1 0-1,0-1 1,0 0-1,-1 0 1,0 0-1,0-1 0,0 1 1,5-10-1,-5 6 4,0 0 0,0 0 1,0 0-1,-1-1 0,-1 1 0,0-1 0,0 0 0,-1 0 0,0 1 0,0-1 0,-1 0 0,-1 0 0,0 0 0,0 0 0,-4-15 0,4 23-4,1 0 0,-1 0 0,0 0 0,0 1 0,0-1 0,0 0 0,0 1 0,0-1 0,0 1 0,-1-1 0,1 1 0,0-1 0,-1 1 0,1 0 0,-1 0 0,0-1 1,1 1-1,-1 0 0,0 1 0,0-1 0,0 0 0,-2 0 0,2 1-2,0-1 1,-1 1 0,1 0 0,-1 0 0,1 1-1,0-1 1,-1 1 0,1-1 0,0 1-1,-1 0 1,1-1 0,0 1 0,0 0 0,0 1-1,0-1 1,0 0 0,0 1 0,-3 1 0,-3 6-4,0 0 1,0 0-1,1 0 1,0 1 0,0 1-1,1-1 1,1 1 0,0 0-1,0 0 1,1 0-1,0 1 1,1 0 0,1-1-1,0 1 1,0 0 0,1 0-1,0 13 1,2-22-3,-1-1 1,0 0-1,1 0 1,-1 0-1,1 0 1,0-1-1,0 1 1,0 0-1,0 0 1,0 0-1,0-1 1,0 1-1,0 0 1,1-1-1,-1 1 1,1-1-1,-1 1 1,1-1-1,-1 0 1,1 0-1,0 0 1,0 0-1,0 0 1,-1 0-1,1 0 1,0-1-1,0 1 1,0 0-1,0-1 1,4 1-1,7 0-95,0 0-1,0 0 0,25-4 0,-11 2-20,-7 1-2,0 0 0,0 2 0,0 0 0,36 10 0,-49-11 109,-1 1 0,1 0 0,-1 1 0,0-1 0,0 1 0,0 1 0,-1-1 0,1 1-1,-1 0 1,0 0 0,0 0 0,0 1 0,0 0 0,-1 0 0,0 0 0,0 0 0,0 1 0,4 8 0,-7-12-5,0 0 0,0 0-1,0-1 1,-1 1 0,1 0-1,0 0 1,-1 0 0,0 0 0,1 0-1,-1 0 1,0 0 0,0 0 0,0 0-1,0 0 1,-1 0 0,1 0-1,-1 0 1,1 0 0,-1 0 0,1 0-1,-1 0 1,0 0 0,0-1 0,0 1-1,0 0 1,0-1 0,-1 1-1,1 0 1,0-1 0,-1 0 0,1 1-1,-1-1 1,1 0 0,-1 0 0,-3 2-1,0 0-170,-1-1 0,1 0-1,-1-1 1,1 1 0,-1-1-1,0 0 1,1 0 0,-1-1-1,0 0 1,0 0 0,-8-1-1,-7-3-165,0 0 0,-24-9-1,-14-7-452</inkml:trace>
</inkml:ink>
</file>

<file path=ppt/ink/ink4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3.728"/>
    </inkml:context>
    <inkml:brush xml:id="br0">
      <inkml:brushProperty name="width" value="0.05" units="cm"/>
      <inkml:brushProperty name="height" value="0.05" units="cm"/>
    </inkml:brush>
  </inkml:definitions>
  <inkml:trace contextRef="#ctx0" brushRef="#br0">2 67 20388,'-1'0'1729,"2"-3"-1265,1-5-320,4-1 48,0-5 256,0 0-304,-1-4-160</inkml:trace>
</inkml:ink>
</file>

<file path=ppt/ink/ink4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4.180"/>
    </inkml:context>
    <inkml:brush xml:id="br0">
      <inkml:brushProperty name="width" value="0.05" units="cm"/>
      <inkml:brushProperty name="height" value="0.05" units="cm"/>
    </inkml:brush>
  </inkml:definitions>
  <inkml:trace contextRef="#ctx0" brushRef="#br0">236 144 15115,'-1'-3'252,"0"0"0,-1 1 1,0-1-1,1 1 0,-1-1 0,0 1 0,0 0 0,0-1 0,0 1 0,-1 0 1,1 0-1,0 0 0,-1 1 0,0-1 0,1 1 0,-1-1 0,0 1 0,0 0 1,1 0-1,-1 0 0,0 0 0,0 1 0,0-1 0,0 1 0,0 0 0,0 0 1,-4 0-1,0 0-47,1 1 0,-1-1 0,0 2 0,0-1 0,1 1 0,-1-1 0,1 2 0,0-1 1,0 1-1,0 0 0,-8 5 0,7-3-161,1 1-1,-1 0 1,1 1 0,0 0 0,1 0 0,-1 0-1,1 0 1,1 1 0,-1 0 0,1 0-1,1 0 1,0 1 0,0-1 0,0 1 0,1 0-1,-1 10 1,3-18-37,-1 1 1,1 0-1,0-1 0,0 1 1,0-1-1,0 1 0,0-1 0,0 1 1,0-1-1,1 1 0,-1-1 1,0 1-1,1-1 0,-1 1 1,1-1-1,0 1 0,-1-1 0,1 0 1,0 1-1,2 1 0,-2-2 1,0 0-1,0-1 0,1 1 0,-1-1 1,0 1-1,1-1 0,-1 1 0,1-1 1,-1 0-1,0 1 0,1-1 0,-1 0 1,1 0-1,-1 0 0,1 0 1,-1-1-1,3 1 0,4-3 12,0 1-1,-1-1 1,1 0-1,-1 0 1,0-1-1,10-6 1,2-4-3,-1-1 1,-1-1-1,0 0 1,-1-1-1,21-30 1,57-99 140,-90 143-81,-4 9-28,0-5-40,-14 234 415,0-59-104,-6 120-944,18-298-1861,0-11 1530,4-12-620,11-46-1,-1 23 597</inkml:trace>
</inkml:ink>
</file>

<file path=ppt/ink/ink4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4.662"/>
    </inkml:context>
    <inkml:brush xml:id="br0">
      <inkml:brushProperty name="width" value="0.05" units="cm"/>
      <inkml:brushProperty name="height" value="0.05" units="cm"/>
    </inkml:brush>
  </inkml:definitions>
  <inkml:trace contextRef="#ctx0" brushRef="#br0">20 133 17004,'-2'0'1966,"2"-1"-1906,-4 15 660,-3 23 154,6-22-480,-4 109 1706,5-112-1930,1 0 0,0 0 0,1 0 0,0-1 0,1 1 0,1 0 0,0-1 0,5 12 0,-8-22-146,-1 1 1,1-1-1,0 0 1,-1 1-1,1-1 0,0 0 1,0 0-1,0 0 1,0 0-1,0 0 1,0 0-1,0 0 0,0 0 1,0 0-1,1 0 1,-1-1-1,0 1 1,1 0-1,-1-1 0,0 1 1,1-1-1,-1 0 1,0 1-1,3-1 1,-2 0-1,0-1 1,0 1 0,0-1-1,1 1 1,-1-1 0,0 0 0,0 0-1,0 0 1,0 0 0,-1 0-1,1-1 1,0 1 0,0 0 0,1-3-1,6-5 32,-1-1-1,0 0 1,0-1-1,8-16 1,5-13 23,-2-1 0,15-48-1,21-89 8,-48 154-79,-4 18 2,-2 11-5,0 14 2,-4 17 9,-3 101 123,6-116-95,1 0 1,1 0 0,1 0-1,8 29 1,-9-45-52,-1 0 0,1 0 0,0 0 0,1 0 0,-1 0-1,1-1 1,0 1 0,0-1 0,4 5 0,-5-7-48,0-1-1,-1 0 1,1 1 0,0-1-1,0 0 1,0 0-1,0 0 1,0 0-1,0 0 1,0 0-1,0-1 1,0 1 0,0-1-1,1 1 1,-1-1-1,0 0 1,0 0-1,0 0 1,1 0-1,-1 0 1,0-1 0,0 1-1,4-2 1,-1 0-5,0 0 0,0 0 0,0-1 0,-1 0 0,1 0 1,-1 0-1,0 0 0,0-1 0,0 0 0,6-8 0,18-24-383</inkml:trace>
</inkml:ink>
</file>

<file path=ppt/ink/ink4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5.269"/>
    </inkml:context>
    <inkml:brush xml:id="br0">
      <inkml:brushProperty name="width" value="0.05" units="cm"/>
      <inkml:brushProperty name="height" value="0.05" units="cm"/>
    </inkml:brush>
  </inkml:definitions>
  <inkml:trace contextRef="#ctx0" brushRef="#br0">174 196 16812,'-2'-2'212,"0"1"0,0 0 0,0 0 1,0 0-1,0 0 0,0 0 0,0 0 0,0 1 1,0-1-1,-1 1 0,1-1 0,0 1 1,0 0-1,-1 0 0,1 0 0,0 0 0,0 0 1,-5 1-1,4 0 12,-1 1 1,1-1-1,-1 1 0,1 0 1,-1 0-1,1 0 0,0 0 1,0 0-1,0 1 0,-3 3 1,-3 4 74,1 1 0,0-1 0,1 1 0,0 1 1,-7 17-1,7-15-182,2 0 0,-1 1 0,2-1 0,0 1 0,1 0 0,0 0 0,1 1 0,1-1 0,0 0 0,2 21 0,-1-34-100,0 1 0,1-1 0,-1 1 0,1-1 0,0 1 0,-1-1 0,1 0 0,0 1 0,0-1 1,0 0-1,1 0 0,-1 0 0,1 0 0,-1 0 0,1 0 0,-1 0 0,1 0 0,3 2 0,-3-3-9,0-1 0,-1 1-1,1-1 1,0 0 0,-1 1-1,1-1 1,0 0-1,-1 0 1,1 0 0,0 0-1,-1 0 1,1 0 0,0 0-1,-1-1 1,1 1 0,0-1-1,-1 1 1,1-1 0,0 0-1,-1 1 1,1-1 0,-1 0-1,0 0 1,1 0-1,-1 0 1,0 0 0,2-3-1,9-8 8,-1 0 0,0-1-1,-1 0 1,0 0-1,-1-1 1,-1-1-1,0 1 1,9-28 0,2-12-237,13-61 0,-34 170-459,-6 74 480,8-107 203,1-1 0,1 1 0,7 38 0,-8-58 0,-1 0 1,1 0-1,-1 0 1,1 0-1,-1 0 1,1 0-1,0 0 1,0 0-1,0 0 1,0 0 0,0-1-1,1 1 1,-1 0-1,0-1 1,1 1-1,-1-1 1,4 3-1,-4-4 1,1 1-1,-1-1 1,0 0-1,0 0 1,0 0-1,0 0 1,0 0-1,1 0 0,-1 0 1,0 0-1,0-1 1,0 1-1,0 0 1,0-1-1,1 1 1,-1 0-1,0-1 1,0 0-1,0 1 0,0-1 1,0 1-1,1-3 1,4-3 7,1 0 0,-1-1 0,-1 0 0,0 0 0,1 0 0,5-13 0,8-18 20,-1-2 0,-3 0 0,0-1 0,-3 0 1,-2-1-1,-1 0 0,-2-1 0,1-55 1,-7 95-29,-1 0 0,-1 0 0,1-1 0,0 1 0,-1 0 0,1 0 0,-1-1 0,0 1 0,0 0 0,0 0 0,-2-3 1,2 6-3,1-1 0,0 1 0,0 0 0,-1-1 0,1 1 0,0 0 0,0 0 0,-1-1 0,1 1 0,0 0 1,-1 0-1,1 0 0,0-1 0,-1 1 0,1 0 0,0 0 0,-1 0 0,1 0 0,-1 0 0,1 0 0,0 0 1,-1 0-1,1 0 0,-1 0 0,1 0 0,0 0 0,-1 0 0,1 0 0,-1 0 0,1 0 0,-1 0 1,0 1-3,-1 0 1,1 0 0,-1 1-1,1-1 1,0 0 0,0 0-1,-1 1 1,1-1 0,0 1-1,0-1 1,-1 3 0,-7 14 21,1 0 0,0 0 0,2 0 0,-8 36 1,6-15 114,-4 58 1,11-29 30,1-62-145,0-1 0,1 1 0,0-1-1,0 1 1,0 0 0,1-1 0,0 0 0,0 1 0,4 6-1,-5-11-18,0 1-1,0-1 0,0 1 0,1-1 0,-1 0 0,0 0 0,1 0 1,-1 0-1,1 0 0,-1 0 0,1 0 0,0 0 0,-1 0 0,1-1 1,0 1-1,-1-1 0,1 1 0,0-1 0,0 0 0,0 1 0,-1-1 1,1 0-1,0 0 0,0 0 0,0-1 0,-1 1 0,1 0 0,0-1 1,0 1-1,-1-1 0,3-1 0,3-1-33,0 0-1,0 0 1,0-1 0,-1 0 0,0-1-1,7-5 1,6-9-110,0 0 1,-1-2-1,-1 0 0,-1-1 0,0 0 1,19-42-1,-29 55 146,-6 11 24,-6 22 69,-3 9 25,7-19-55,1-1 1,0 1 0,2 18-1,-1-27-46,0-1-1,1 0 1,0 1-1,0-1 1,0 0-1,0 0 1,0 0-1,1 0 0,0 0 1,0 0-1,0 0 1,1 0-1,-1-1 1,5 6-1,-4-7-10,-1-1 0,1 1 1,-1-1-1,1 1 0,0-1 0,-1 0 1,1 0-1,0 0 0,0 0 0,0-1 0,0 1 1,0-1-1,0 0 0,0 0 0,0 0 1,0 0-1,0 0 0,0-1 0,0 1 0,-1-1 1,1 0-1,5-1 0,5-3-216,0-1 1,-1 0-1,17-11 0,-29 17 197,4-3-101,-1 1 1,1-1 0,-1 0 0,0 0 0,0-1 0,0 1 0,0-1-1,0 1 1,-1-1 0,0 0 0,3-5 0,1-10-318</inkml:trace>
</inkml:ink>
</file>

<file path=ppt/ink/ink4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5.705"/>
    </inkml:context>
    <inkml:brush xml:id="br0">
      <inkml:brushProperty name="width" value="0.05" units="cm"/>
      <inkml:brushProperty name="height" value="0.05" units="cm"/>
    </inkml:brush>
  </inkml:definitions>
  <inkml:trace contextRef="#ctx0" brushRef="#br0">16 32 19764,'-13'-24'1897,"13"19"-1289,-3 2-264,3 12 1104,0 8-568,3 3-520,2 0-432,-2-2 8,3-4 48,-7-19-200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8.075"/>
    </inkml:context>
    <inkml:brush xml:id="br0">
      <inkml:brushProperty name="width" value="0.05" units="cm"/>
      <inkml:brushProperty name="height" value="0.05" units="cm"/>
    </inkml:brush>
  </inkml:definitions>
  <inkml:trace contextRef="#ctx0" brushRef="#br0">0 210 18540,'0'-18'2032,"6"1"-1191,4-1-345,6 1 968,4 2-224,11-1-528,6 1-352,9 0-680,4-2-352,8 0 536,7 0-136,2-10-104</inkml:trace>
</inkml:ink>
</file>

<file path=ppt/ink/ink4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6.344"/>
    </inkml:context>
    <inkml:brush xml:id="br0">
      <inkml:brushProperty name="width" value="0.05" units="cm"/>
      <inkml:brushProperty name="height" value="0.05" units="cm"/>
    </inkml:brush>
  </inkml:definitions>
  <inkml:trace contextRef="#ctx0" brushRef="#br0">16 65 14363,'-1'-11'769,"1"2"-192,0 0-1,-1 0 1,-1 0-1,-2-8 952,4 17-1487,0 0 1,0 0-1,0 0 1,0 0-1,-1 0 0,1 0 1,0 0-1,-1 0 1117,1-1-1116,-2 11 837,-1 12-201,5 91 665,4-1 1,35 181-1,-32-242-1061,3 0 0,1-1-1,26 63 1,-38-110-261,1 0-1,-1 0 1,1-1-1,0 1 1,0 0-1,0-1 1,0 1 0,0-1-1,3 3 1,-4-5-17,-1 1-1,1-1 1,0 0 0,-1 1 0,1-1 0,-1 0 0,1 0 0,0 1 0,-1-1 0,1 0 0,-1 0 0,1 0-1,0 0 1,-1 0 0,1 0 0,0 0 0,-1 0 0,1 0 0,0 0 0,-1 0 0,1 0 0,-1-1 0,1 1 0,0 0-1,-1 0 1,1-1 0,-1 1 0,1 0 0,0-1 0,-1 1 0,1 0 0,-1-1 0,0 1 0,1-1 0,-1 1-1,1-1 1,-1 1 0,0-1 0,1 1 0,-1-1 0,0 0 0,1 1 0,-1-1 0,0 1 0,0-2 0,3-5 10,-1 0 1,1-1-1,-2 1 1,1-1-1,-1 1 1,0-1-1,-1 0 1,0 1-1,0-1 1,-2-8-1,-15-81 61,15 88-69,-3-19-11,-2 0 1,-1 1 0,-1 0 0,-1 0 0,-27-49-1,18 54-33,7 15 3,12 7 33,-1 0 1,1 0-1,0 0 0,-1 0 1,1 0-1,0 0 0,0 1 0,-1-1 1,1 0-1,0 0 0,0 0 1,-1 0-1,1 0 0,0 0 0,0 1 1,-1-1-1,1 0 0,0 0 1,0 0-1,0 1 0,0-1 0,-1 0 1,1 0-1,0 0 0,0 1 1,0-1-1,0 0 0,0 1 0,0-1 1,-1 0-1,1 0 0,0 1 1,0-1-1,0 0 0,0 0 0,0 1 1,0-1-1,0 1 0,0 2-5,0 1 1,1 0-1,-1 0 0,1-1 0,-1 1 1,1-1-1,0 1 0,1 0 0,-1-1 0,1 0 1,-1 1-1,1-1 0,0 0 0,0 0 1,0 0-1,1 0 0,-1 0 0,1-1 0,-1 1 1,6 3-1,-4-2 4,1-1 1,0 1-1,0-1 0,0 0 0,0-1 1,1 1-1,-1-1 0,1 0 1,-1 0-1,1-1 0,0 0 1,10 1-1,-7-2 4,-1-1 0,1 0 0,0-1 0,-1 0 0,1 0 0,-1-1 0,1 0 0,-1 0 0,0-1 0,-1 0 0,1-1 0,-1 1 0,1-2 0,-1 1 0,-1-1 0,1 0 0,-1 0 0,6-8 0,4-6 17,-1 0 0,0-2 0,-2 1 0,-1-2 0,10-23 0,-13 34-2,-9 12-16,0 0 1,0 0-1,1 0 0,-1 0 1,0 0-1,0 0 0,1 0 1,-1 0-1,0 0 1,0 0-1,0 1 0,1-1 1,-1 0-1,0 0 0,0 0 1,0 0-1,0 0 0,1 1 1,-1-1-1,0 0 1,0 0-1,0 0 0,0 0 1,0 1-1,1-1 0,-1 0 1,0 0-1,0 0 1,0 1-1,0-1 0,0 0 1,0 0-1,0 1 0,4 27 5,0 116-2,-1-118-9,0 0 0,2 0 1,11 37-1,-3-36-113,-3-17-247,-10-10 335,1 0 0,-1 0 0,1 0 0,-1 0 1,0 0-1,1 0 0,-1 0 0,1 0 0,-1 0 0,0 0 0,1 0 1,-1-1-1,1 1 0,-1 0 0,0 0 0,1 0 0,-1 0 0,1-1 1,-1 1-1,0 0 0,0 0 0,1-1 0,-1 1 0,0 0 0,1-1 1,-1 1-1,0 0 0,0-1 0,1 1 0,-1-1 0,3-5-178,-1 1-1,1 0 0,-1-1 1,-1 0-1,1 1 0,-1-1 1,1-7-1,3-46-373,-4 4-112</inkml:trace>
</inkml:ink>
</file>

<file path=ppt/ink/ink4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6.779"/>
    </inkml:context>
    <inkml:brush xml:id="br0">
      <inkml:brushProperty name="width" value="0.05" units="cm"/>
      <inkml:brushProperty name="height" value="0.05" units="cm"/>
    </inkml:brush>
  </inkml:definitions>
  <inkml:trace contextRef="#ctx0" brushRef="#br0">9 1 16436,'-5'1'1480,"3"10"-1064,1 3-184,4 6 808,6-2-672,3 1-776,1-3 400,10 3-144,4-1-80</inkml:trace>
  <inkml:trace contextRef="#ctx0" brushRef="#br0" timeOffset="1">457 192 19332,'-10'3'510,"-1"-1"0,1 2 0,0-1-1,0 1 1,0 1 0,0 0 0,1 0 0,0 1 0,0 0-1,-13 12 1,15-12-348,0 1 0,1 0-1,-1 0 1,1 1 0,1 0-1,0 0 1,0 0 0,0 0-1,1 1 1,0 0 0,-5 17-1,9-23-137,-1 0-1,0-1 1,1 1-1,0 0 1,0 0-1,0-1 0,0 1 1,0 0-1,1 0 1,-1-1-1,1 1 1,-1 0-1,3 3 0,-3-4-9,1-1 0,0 1 0,1 0 0,-1-1 0,0 1 0,0-1 0,1 0 0,-1 1 0,0-1 0,1 0 0,0 0 0,-1 0-1,1 0 1,0 0 0,2 1 0,2-1-19,-1 0 1,1 1-1,0-2 0,-1 1 0,1-1 1,0 0-1,-1 0 0,1-1 0,0 1 0,0-1 1,9-3-1,12-5-655,-1-1 1,-1-2-1,1 0 1,-2-2-1,0 0 0,27-22 1,-25 18-197</inkml:trace>
</inkml:ink>
</file>

<file path=ppt/ink/ink4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7.681"/>
    </inkml:context>
    <inkml:brush xml:id="br0">
      <inkml:brushProperty name="width" value="0.05" units="cm"/>
      <inkml:brushProperty name="height" value="0.05" units="cm"/>
    </inkml:brush>
  </inkml:definitions>
  <inkml:trace contextRef="#ctx0" brushRef="#br0">32 395 21117,'-6'13'336,"1"0"1,0 1-1,1-1 1,1 1-1,0 0 1,1 0 0,0 1-1,1-1 1,1 0-1,0 0 1,1 1-1,1-1 1,0 0 0,1 0-1,6 21 1,-8-33-322,0 0 1,-1 0-1,1 0 1,0 0-1,0 0 1,1 0-1,-1 0 1,0 0 0,0-1-1,1 1 1,-1 0-1,1-1 1,0 1-1,-1-1 1,1 0-1,3 2 1,-4-2-15,1-1-1,-1 1 1,1-1 0,-1 0 0,1 0-1,-1 1 1,1-1 0,-1 0 0,1 0-1,-1-1 1,1 1 0,-1 0 0,1 0 0,-1-1-1,1 1 1,-1-1 0,0 1 0,1-1-1,-1 0 1,0 0 0,1 1 0,-1-1-1,0 0 1,0 0 0,2-2 0,4-4-71,-1 0 0,0-1 1,0 0-1,0 0 1,-1-1-1,-1 1 0,1-1 1,-1 0-1,4-14 0,20-89-1306,-28 111 1359,11-65-2074,-17 90 2072,1-8 80,9-24 80,9-28-62,-2-1 1,-2 1-1,-1-1 1,-1-1-1,-3 0 1,-1 1 0,-1-1-1,-5-41 1,2 74 0,1 1-1,-1 0 1,0 0 0,-1 0 0,1 0 0,-4-6 0,5 10-64,0-1 1,0 1 0,-1-1-1,1 1 1,0 0 0,0-1-1,-1 1 1,1 0 0,0-1-1,-1 1 1,1 0 0,0-1-1,-1 1 1,1 0 0,-1 0-1,1-1 1,-1 1 0,1 0-1,0 0 1,-1 0 0,1 0-1,-1 0 1,1 0-1,-1 0 1,0 0 0,0 0-4,1 0 0,-1 1 0,0-1 1,0 1-1,0-1 0,1 1 0,-1 0 0,0-1 1,1 1-1,-1 0 0,0 0 0,1-1 0,-1 1 0,1 0 1,-1 0-1,1 0 0,-1 1 0,-3 7 28,1 0 0,0 1 0,0-1 0,1 1-1,0-1 1,1 1 0,0 0 0,0 0 0,2 11-1,1 13 182,9 42 0,-3-32-45,2 0-1,2-1 0,2 0 0,1-1 0,36 66 0,-33-84 32,-18-23-202,0-1 0,0 0-1,1 0 1,-1 1-1,0-1 1,0 0 0,0 0-1,0 0 1,0 0-1,1 1 1,-1-1 0,0 0-1,0 0 1,0 0-1,1 0 1,-1 0 0,0 0-1,0 1 1,1-1 0,-1 0-1,0 0 1,0 0-1,0 0 1,1 0 0,-1 0-1,0 0 1,0 0-1,1 0 1,-1 0 0,0 0-1,0 0 1,1 0-1,-1-1 1,-2-15 172,-2 2-140,-2 0 1,0 0-1,0 0 0,-2 1 0,1 0 1,-11-13-1,1 4-50,-1 0 1,-28-25 0,41 41 3,0 2 0,-1-1 1,1 1-1,-1-1 1,0 2-1,0-1 1,0 1-1,-9-4 1,15 7 6,0 0 1,-1 0 0,1-1 0,0 1 0,0 0-1,-1 0 1,1 0 0,0 0 0,0 0 0,-1 0-1,1 0 1,0 0 0,-1 0 0,1 0 0,0 0-1,0 0 1,-1 0 0,1 0 0,0 0 0,0 0-1,-1 0 1,1 0 0,0 1 0,0-1 0,-1 0-1,1 0 1,0 0 0,0 0 0,0 0 0,-1 1-1,1-1 1,0 0 0,0 0 0,0 0 0,0 1-1,-1-1 1,1 0 0,0 0 0,0 1 0,0-1-1,0 0 1,0 0 0,0 1 0,0-1 0,0 0-1,0 0 1,0 1 0,0-1 0,0 0 0,0 0-1,0 1 1,0-1 0,0 0 0,0 0 0,0 1-1,0-1 1,5 15 2,-2-10 3,1-1 1,-1 0-1,1 0 0,0 0 0,0 0 1,0 0-1,1-1 0,-1 0 0,1 0 1,0 0-1,0 0 0,0-1 0,0 0 1,0 0-1,1 0 0,-1-1 0,1 1 1,6-1-1,-4 1-1,1-1 0,-1-1 0,0 1 0,0-2 0,1 1-1,-1-1 1,0 0 0,0-1 0,0 1 0,0-2 0,15-5 0,-15 3-119,0-1 0,-1 0 1,1 0-1,-1 0 0,-1-1 1,1 0-1,8-13 0,-14 19 103,-1 1 0,0-1-1,0 1 1,1-1 0,-1 1 0,0 0-1,0-1 1,1 1 0,-1 0-1,1-1 1,-1 1 0,0 0-1,1-1 1,-1 1 0,1 0 0,-1-1-1,1 1 1,-1 0 0,1 0-1,-1 0 1,1 0 0,-1-1 0,1 1-1,-1 0 1,1 0 0,-1 0-1,1 0 1,-1 0 0,1 0-1,-1 0 1,1 0 0,-1 1 0,1-1-1,-1 0 1,1 0 0,-1 0-1,1 0 1,-1 1 0,0-1-1,1 0 1,-1 1 0,1-1 0,-1 0-1,1 1 1,-1-1 0,0 0-1,1 1 1,-1-1 0,0 1 0,0-1-1,1 0 1,-1 1 0,0-1-1,0 1 1,1-1 0,-1 1-1,0-1 1,0 1 0,0 0 0,11 36 91,-9-31-47,1 9 73,1-1 0,1 1 1,0-1-1,1 0 0,11 20 1,-16-31-106,1-1 1,0 1 0,-1 0 0,1 0 0,1-1-1,-1 1 1,0-1 0,1 0 0,-1 0 0,1 0-1,-1 0 1,1 0 0,0 0 0,0-1 0,0 1-1,0-1 1,0 0 0,0 0 0,0 0-1,1 0 1,-1-1 0,0 1 0,1-1 0,-1 0-1,0 0 1,1 0 0,-1 0 0,0 0 0,0-1-1,1 0 1,4-1 0,-5 1-102,-1-1 0,1 1 0,0-1 0,-1 1 0,1-1 0,-1 0 0,0 0 0,1 0 0,-1 0 0,0 0 0,0-1 0,-1 1 0,1-1 0,0 1 0,-1-1 0,0 0 0,1 1 0,-1-1 0,0 0 0,0 0 0,-1 0 0,1 0 0,-1 0 0,1 0 0,-1 0 0,0 0 0,0 0 0,0 0 0,0 0 0,-1 0 0,1 0 0,-1 0 0,0 0 0,-2-4 0,-9-27-594</inkml:trace>
</inkml:ink>
</file>

<file path=ppt/ink/ink4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8.115"/>
    </inkml:context>
    <inkml:brush xml:id="br0">
      <inkml:brushProperty name="width" value="0.05" units="cm"/>
      <inkml:brushProperty name="height" value="0.05" units="cm"/>
    </inkml:brush>
  </inkml:definitions>
  <inkml:trace contextRef="#ctx0" brushRef="#br0">1 0 19812,'0'17'1801,"2"2"-1273,-2-1-216,4-3 608,2 1-656,-1-10 168,-8-16-536</inkml:trace>
</inkml:ink>
</file>

<file path=ppt/ink/ink4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8.585"/>
    </inkml:context>
    <inkml:brush xml:id="br0">
      <inkml:brushProperty name="width" value="0.05" units="cm"/>
      <inkml:brushProperty name="height" value="0.05" units="cm"/>
    </inkml:brush>
  </inkml:definitions>
  <inkml:trace contextRef="#ctx0" brushRef="#br0">102 44 12571,'11'-43'4617,"-11"43"-4429,-1 0 0,1 0 1,-1 0-1,1 0 0,0 0 1,-1 0-1,1 0 0,-1 0 1,1 0-1,0 1 0,-1-1 1,1 0-1,-1 0 1,1 0-1,0 1 0,-1-1 1,1 0-1,0 0 0,-1 1 1,1-1-1,0 0 0,0 1 1,-1-1-1,1 0 0,0 1 1,0-1-1,-1 0 0,1 1 1,0 0-1,-14 15 910,-2 6-454,2 0 1,-13 25-1,22-36-595,0 1 0,0-1-1,1 1 1,1 0 0,0 0 0,-3 21 0,6-32-44,0 1 1,0-1-1,0 1 1,0 0-1,0-1 0,0 1 1,0-1-1,0 1 1,1-1-1,-1 1 0,1-1 1,-1 1-1,1-1 1,0 1-1,0-1 0,-1 1 1,1-1-1,2 2 1,-2-2-3,0-1 1,0 1 0,0 0 0,0-1 0,1 1 0,-1-1-1,0 0 1,0 1 0,1-1 0,-1 0 0,0 0 0,0 0-1,1 0 1,-1 0 0,0 0 0,1 0 0,-1 0 0,0-1-1,0 1 1,1 0 0,-1-1 0,0 1 0,2-2 0,5-1 8,-1-1 1,1 0-1,-1 0 1,0-1-1,0 0 1,9-10-1,36-41 57,-13 13-33,-37 41-36,-1 0 1,1 0 0,1 0-1,-1 0 1,0 1 0,0-1-1,0 1 1,1 0 0,-1 0 0,4-2-1,-5 3 0,-1 0 0,1 0 0,0 0 0,0 0 0,0 0 0,-1 1 0,1-1 0,0 0 0,0 0 0,-1 0 0,1 1 0,0-1 0,0 0 0,-1 1 0,1-1 0,0 1 0,-1-1 0,1 0 0,-1 1 0,1 0 0,-1-1 0,1 1 1,-1-1-1,1 1 0,-1 0 0,1-1 0,-1 1 0,1 0 0,-1-1 0,0 1 0,0 0 0,1 0 0,-1-1 0,0 1 0,0 0 0,0 0 0,0 1 0,8 52 2,-7-36 24,7 32-1,-7-46-15,0 0 1,0 0 0,1 0-1,-1-1 1,1 1-1,0-1 1,0 1 0,0-1-1,0 0 1,1 1-1,-1-1 1,1 0-1,4 3 1,-4-4-2,-1-1 1,0 0-1,1 0 0,-1 0 1,1 0-1,0 0 0,-1 0 0,1-1 1,0 0-1,-1 1 0,1-1 1,0 0-1,-1 0 0,1 0 1,0-1-1,-1 1 0,1-1 0,0 1 1,-1-1-1,1 0 0,2-1 1,6-3 20,0 0 0,0-1 0,12-8 0,32-27 22,-44 31-95,1 0 1,1 1-1,0 0 1,0 1-1,1 0 0,26-9 1,-39 16 33,1 1 1,-1 0-1,0-1 0,1 1 1,-1 0-1,1 0 1,0 0-1,-1 0 0,1 0 1,-1 0-1,1 0 1,-1 0-1,1 1 0,-1-1 1,0 1-1,1-1 1,-1 1-1,1-1 1,-1 1-1,0 0 0,1 0 1,-1 0-1,0 0 1,0 0-1,0 0 0,0 0 1,0 0-1,0 0 1,0 0-1,0 1 0,0-1 1,0 0-1,-1 1 1,1-1-1,-1 0 1,1 1-1,-1-1 0,1 1 1,-1-1-1,0 3 1,3 7 24,-2 0 1,0 1 0,0-1 0,-2 16 0,1-14 77,0-10-91,2 23 314,-2-26-311,0 0 0,0 0 0,1 1 0,-1-1 0,0 0 0,0 0 1,0 1-1,0-1 0,0 0 0,0 0 0,1 0 0,-1 1 0,0-1 0,0 0 0,0 0 0,0 0 0,1 1 1,-1-1-1,0 0 0,0 0 0,1 0 0,-1 0 0,0 0 0,0 0 0,0 0 0,1 0 0,-1 1 0,0-1 1,1 0-1,10-9 54,7-13-487,-7 9-279,0 0-1,1 1 0,0 0 0,16-12 0,-6 10-58</inkml:trace>
</inkml:ink>
</file>

<file path=ppt/ink/ink4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9.035"/>
    </inkml:context>
    <inkml:brush xml:id="br0">
      <inkml:brushProperty name="width" value="0.05" units="cm"/>
      <inkml:brushProperty name="height" value="0.05" units="cm"/>
    </inkml:brush>
  </inkml:definitions>
  <inkml:trace contextRef="#ctx0" brushRef="#br0">128 3 17756,'-4'-1'342,"1"1"0,-1-1 1,0 1-1,1 0 0,-1-1 1,1 2-1,-1-1 0,0 0 1,1 1-1,-1 0 0,1-1 1,-1 1-1,1 1 0,-1-1 1,1 1-1,0-1 0,-6 5 1,3-3-48,0 1 1,1 0 0,0 0 0,-1 0 0,1 1 0,1 0 0,-1 0-1,-6 9 1,10-13-289,1-1-1,-1 1 0,1-1 0,0 1 0,-1 0 0,1-1 0,-1 1 1,1 0-1,0 0 0,0-1 0,-1 1 0,1 0 0,0 0 0,0-1 1,0 1-1,0 0 0,0 0 0,0-1 0,0 1 0,0 0 1,0 0-1,0 0 0,0-1 0,0 1 0,1 0 0,-1 0 0,0-1 1,1 1-1,-1 0 0,0-1 0,1 1 0,-1 0 0,1-1 0,-1 1 1,1-1-1,-1 1 0,1-1 0,0 2 0,3-1-32,0 1 0,0 0 1,0-1-1,0 0 0,0 0 0,5 1 0,9 2-19,65 28-258,-76-29 283,1 1 1,-1 1-1,0-1 0,0 1 1,0 0-1,0 1 0,-1 0 0,7 8 1,-12-13 27,0 0 0,0 0 0,0 0 0,0 1 0,0-1 0,-1 0 0,1 1 0,0-1 0,-1 1 0,1-1 0,-1 0 0,0 1 0,1-1 0,-1 1 0,0 0 0,0-1 0,0 1 0,0-1 0,0 1 0,0-1 0,0 1 0,-1-1 0,1 1 0,-1 1 0,-1-1 20,1 1 0,-1-1 0,1 1 0,-1-1 1,0 0-1,0 0 0,0 0 0,0 0 0,-1 0 0,1-1 0,0 1 0,-4 1 1,-2 1-73,0 0 1,-1 0 0,0-1 0,0 0-1,0-1 1,0 0 0,-10 1 0,14-2-75,0-1 0,1 0 0,-1 0 0,1 0 0,-1-1 1,0 1-1,1-1 0,-1 0 0,1 0 0,-8-4 0,0-2-282</inkml:trace>
</inkml:ink>
</file>

<file path=ppt/ink/ink4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9.454"/>
    </inkml:context>
    <inkml:brush xml:id="br0">
      <inkml:brushProperty name="width" value="0.05" units="cm"/>
      <inkml:brushProperty name="height" value="0.05" units="cm"/>
    </inkml:brush>
  </inkml:definitions>
  <inkml:trace contextRef="#ctx0" brushRef="#br0">1 0 19820,'1'16'1969,"1"7"-1297,1 6-288,0 6 1024,2 2-400,1 2-431,-2 3-289,2-7-664,1-3-441,-3-11 705,4-10-136,-2-14-96</inkml:trace>
</inkml:ink>
</file>

<file path=ppt/ink/ink4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39.976"/>
    </inkml:context>
    <inkml:brush xml:id="br0">
      <inkml:brushProperty name="width" value="0.05" units="cm"/>
      <inkml:brushProperty name="height" value="0.05" units="cm"/>
    </inkml:brush>
  </inkml:definitions>
  <inkml:trace contextRef="#ctx0" brushRef="#br0">1 154 15523,'5'-4'317,"0"0"0,1 0-1,-1 1 1,1 0 0,0 0 0,0 0-1,0 1 1,0 0 0,1 0-1,-1 0 1,1 1 0,-1 0-1,1 0 1,-1 1 0,9 0 0,-11 0-230,-1 0 1,0 1 0,1-1 0,-1 1-1,0 0 1,0 0 0,0 0 0,1 0-1,-1 0 1,0 1 0,-1-1-1,1 1 1,0 0 0,0 0 0,-1 0-1,1 0 1,-1 1 0,0-1 0,1 1-1,-1-1 1,0 1 0,-1 0 0,1 0-1,0 0 1,-1 0 0,0 0 0,1 0-1,-1 0 1,-1 0 0,1 0 0,0 5-1,0 4 61,-1 0 0,0 0 0,-1 0 0,0 0-1,-1 0 1,-1 0 0,-6 20 0,5-18-21,0 0 0,1 1 0,0-1 0,0 19 0,3-32-119,0 0 0,0 1 1,0-1-1,0 1 0,0-1 0,0 1 1,0-1-1,0 0 0,1 1 0,-1-1 0,0 1 1,1-1-1,-1 0 0,1 0 0,0 1 0,-1-1 1,1 0-1,0 0 0,0 0 0,0 1 0,0-1 1,0 0-1,0 0 0,0 0 0,0-1 0,0 1 1,0 0-1,1 0 0,-1-1 0,0 1 1,1 0-1,-1-1 0,0 0 0,1 1 0,-1-1 1,1 0-1,-1 1 0,0-1 0,1 0 0,-1 0 1,1 0-1,1-1 0,3 0 5,0 0-1,1 0 1,-2-1 0,1 0-1,0 0 1,0-1 0,-1 0-1,9-5 1,0-2 1,0-1 1,-1 0-1,-1-1 1,1-1 0,-2 0-1,0 0 1,0-1-1,14-27 1,-12 16 7,-1 0-1,0-1 1,-2-1 0,10-43 0,-15 42 0,-5 21-6,-3 14 5,-5 23 5,1 0 1,1 0-1,2 0 0,1 1 1,1 0-1,4 44 1,-1-71-8,-1 1 0,1-1 0,0 0 0,0 1 1,0-1-1,1 0 0,-1 0 0,1 0 0,0 0 0,0 0 0,4 6 0,-5-9-4,0 0-1,0 0 0,0-1 0,0 1 0,0 0 0,0 0 0,0-1 0,0 1 0,1 0 0,-1-1 0,0 1 0,0-1 0,1 0 0,-1 1 0,0-1 0,0 0 0,2 0 0,0 0 6,-1 0 0,0 0-1,0-1 1,0 1 0,0-1-1,0 0 1,1 0 0,-1 1-1,0-1 1,-1-1-1,1 1 1,0 0 0,2-2-1,4-4 33,-1 0 0,1-1 0,-2 0 0,1 0 0,-1-1-1,-1 0 1,1 0 0,-1 0 0,-1 0 0,0-1 0,0 1-1,-1-1 1,3-15 0,0-3 43,-2 0-1,-1 0 1,0-50 0,-3 70-77,-3-33 69,3 39-80,0 0-1,0 0 1,-1 0 0,1 1 0,-1-1-1,1 0 1,-1 0 0,0 0 0,0 0-1,0 0 1,0 1 0,0-1 0,0 0 0,-1 1-1,-1-3 1,2 4-6,1 0 1,-1 0-1,1-1 1,-1 1-1,0 0 0,1 0 1,-1 0-1,1 0 1,-1 0-1,0 0 0,1 0 1,-1 1-1,1-1 1,-1 0-1,1 0 0,-1 0 1,1 1-1,-1-1 1,1 0-1,-1 0 0,1 1 1,-1-1-1,1 1 1,-1-1-1,1 0 0,-1 1 1,1-1-1,0 1 1,-1-1-1,1 1 0,0-1 1,-1 1-1,1-1 1,0 1-1,0-1 0,0 1 1,-1-1-1,1 1 1,0-1-1,0 1 0,0 0 1,-8 26 22,6-18-16,-7 46 37,8-50-37,1-1-1,-1 1 1,1 0-1,1 0 1,-1 0-1,1-1 1,-1 1 0,4 8-1,-4-13-12,0 1 1,1-1-1,-1 0 0,0 1 0,1-1 1,-1 0-1,0 1 0,1-1 0,-1 0 1,1 0-1,-1 1 0,0-1 0,1 0 1,-1 0-1,1 0 0,-1 1 0,1-1 0,-1 0 1,1 0-1,-1 0 0,1 0 0,-1 0 1,1 0-1,-1 0 0,1 0 0,-1 0 1,0 0-1,1-1 0,-1 1 0,1 0 1,-1 0-1,1 0 0,-1 0 0,1-1 1,-1 1-1,0 0 0,1-1 0,-1 1 1,1 0-1,-1-1 0,0 1 0,1 0 1,-1-1-1,18-16-749,-14 11 552,0 0-1,0-1 1,-1 0-1,0 1 1,0-1 0,0-1-1,-1 1 1,0 0-1,1-10 1,3-18-364</inkml:trace>
</inkml:ink>
</file>

<file path=ppt/ink/ink4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0.695"/>
    </inkml:context>
    <inkml:brush xml:id="br0">
      <inkml:brushProperty name="width" value="0.05" units="cm"/>
      <inkml:brushProperty name="height" value="0.05" units="cm"/>
    </inkml:brush>
  </inkml:definitions>
  <inkml:trace contextRef="#ctx0" brushRef="#br0">112 20 20916,'0'-1'130,"0"0"1,1 0-1,-1 0 0,0 0 0,1 0 0,-1 0 0,0 0 0,0 0 0,0 0 0,0 0 0,0 0 0,0 0 0,0 0 0,0 0 0,-1 0 0,1 0 0,-1-2 0,1 3-79,-1 1-1,0-1 1,1 0-1,-1 0 1,1 1 0,-1-1-1,0 0 1,1 1-1,-1-1 1,1 1-1,-1-1 1,1 1 0,-1-1-1,1 1 1,-1-1-1,1 1 1,0-1-1,-1 1 1,1 0 0,0-1-1,-1 1 1,1 0-1,0-1 1,0 1 0,0 0-1,0-1 1,-1 2-1,-17 50 734,2 1 0,-16 94 0,29-133-685,-2 11 16,-3 14 139,1 0 1,2 0-1,0 58 1,4-95-245,1-1 0,0 0 1,0 0-1,1 1 1,-1-1-1,0 0 0,0 0 1,1 1-1,-1-1 0,0 0 1,1 0-1,-1 0 0,1 0 1,0 0-1,-1 0 1,1 1-1,0-1 0,0-1 1,-1 1-1,1 0 0,0 0 1,2 1-1,-2-2-6,0 1 1,0-1-1,0 0 0,0 0 1,1 0-1,-1 0 0,0 0 1,0 0-1,0 0 0,0 0 0,1-1 1,-1 1-1,0 0 0,0-1 1,0 1-1,0-1 0,0 1 1,2-2-1,5-3-7,-1 0-1,0-1 1,0 0 0,10-10 0,43-56-76,-42 48 37,2 1 0,0 1 0,44-37 0,-62 57 39,0 1 0,0-1 1,0 1-1,0 0 0,0 0 0,0 0 0,1 0 1,-1 0-1,0 1 0,1-1 0,-1 1 0,3-1 0,-3 1 3,-1 0 0,0 0 0,0 1 0,0-1 0,0 0 0,0 1 0,0-1 0,0 1-1,0-1 1,0 1 0,0-1 0,-1 1 0,1 0 0,0-1 0,0 1 0,0 0 0,-1 0-1,1 0 1,0 0 0,-1-1 0,1 1 0,-1 0 0,1 0 0,-1 0 0,1 0 0,-1 0-1,0 0 1,0 1 0,1-1 0,-1 1 0,2 9 8,0 0 0,-1 0 1,0 0-1,-1 1 0,-2 17 0,-12 61 42,9-59-26,1-13-14,3-12-18,-1 0-1,1 0 1,1 0-1,-1 0 1,1 0-1,0 7 0,0-12-4,0-1 0,1 0-1,-1 0 1,0 0 0,0 1-1,0-1 1,0 0 0,0 0 0,1 0-1,-1 0 1,0 1 0,0-1-1,0 0 1,0 0 0,1 0-1,-1 0 1,0 0 0,0 0-1,1 0 1,-1 1 0,0-1-1,0 0 1,0 0 0,1 0-1,-1 0 1,0 0 0,0 0-1,1 0 1,-1 0 0,0 0 0,0 0-1,0 0 1,1-1 0,-1 1-1,0 0 1,0 0 0,1 0-1,-1 0 1,0 0 0,0 0-1,0 0 1,1-1 0,-1 1-1,0 0 1,0 0 0,0 0-1,0 0 1,0-1 0,1 1-1,-1 0 1,0 0 0,0 0 0,0-1-1,0 1 1,0 0 0,0-1-1,10-9-524,9-18-1205,-1-1 0,0 0 0,20-52 0,-24 46 2586,12-50-1,-28 96 161,2 0 1,0 0-1,1 16 0,0-13-548,0 2-23,6 31 1,-7-43-402,1-1 1,0 0-1,0 1 1,0-1-1,0 0 1,1 0-1,-1 0 1,1 0 0,0 0-1,0 0 1,0 0-1,0 0 1,0-1-1,1 1 1,4 3 0,-5-5-26,1 0 0,-1 0 1,0 0-1,0-1 0,1 1 0,-1-1 1,0 0-1,0 0 0,1 0 1,-1 0-1,0 0 0,1 0 1,-1 0-1,0-1 0,1 1 1,-1-1-1,0 0 0,0 1 1,3-3-1,6-2-3,-1 0 0,16-12 0,-16 10-5,1 0-109,0-1 0,-1 0 0,1 0 0,-1-1 0,10-12 0,-19 19-14,-1 1 0,1-1-1,0 0 1,0 0-1,-1 1 1,1-1-1,-1 0 1,0 0 0,1 0-1,-1 0 1,0 0-1,0 0 1,0 0-1,0 1 1,-1-1 0,1 0-1,0 0 1,-1 0-1,1 0 1,-1 1-1,-1-4 1,-21-37-2321,18 36 2166,-39-64-1469,18 29 663</inkml:trace>
</inkml:ink>
</file>

<file path=ppt/ink/ink4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1.065"/>
    </inkml:context>
    <inkml:brush xml:id="br0">
      <inkml:brushProperty name="width" value="0.05" units="cm"/>
      <inkml:brushProperty name="height" value="0.05" units="cm"/>
    </inkml:brush>
  </inkml:definitions>
  <inkml:trace contextRef="#ctx0" brushRef="#br0">5 3 16043,'-4'-3'2353,"4"8"-2001,0 1 768,1 0-448,4 0-920,-1-1 448,6 1-344,-1 0-128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8.531"/>
    </inkml:context>
    <inkml:brush xml:id="br0">
      <inkml:brushProperty name="width" value="0.05" units="cm"/>
      <inkml:brushProperty name="height" value="0.05" units="cm"/>
    </inkml:brush>
  </inkml:definitions>
  <inkml:trace contextRef="#ctx0" brushRef="#br0">1 845 18172,'0'1'133,"0"0"1,0 1-1,0-1 0,0 0 1,0 1-1,0-1 1,1 1-1,-1-1 0,1 0 1,-1 0-1,1 1 1,-1-1-1,1 0 0,0 0 1,0 0-1,-1 1 1,1-1-1,0 0 0,0 0 1,2 1-1,-2-2-48,0 1-1,0-1 1,0 0 0,0 1 0,1-1-1,-1 0 1,0 0 0,0 0-1,0 0 1,1 0 0,-1 0-1,0-1 1,0 1 0,0 0-1,0 0 1,0-1 0,0 1-1,1-1 1,0 0 0,7-5 307,0 0 0,0 0 0,0-1 1,9-9-1,-13 11-92,29-27-36,-2-1 1,-2-1-1,-1-2 1,-2 0-1,-1-2 0,-2-1 1,-2-1-1,-1-1 1,-3-1-1,-1-1 0,19-71 1,-33 100-263,0-1 0,0 0 1,-1 0-1,-1-26 1,-6 21-33,5 20 29,0 0-1,0 0 1,0-1 0,0 1 0,-1 0 0,1 0-1,0 0 1,0 0 0,0-1 0,-1 1 0,1 0 0,0 0-1,0 0 1,0 0 0,-1 0 0,1 0 0,0 0-1,0 0 1,-1 0 0,1-1 0,0 1 0,0 0-1,-1 0 1,1 0 0,0 0 0,0 1 0,-1-1-1,1 0 1,0 0 0,0 0 0,-1 0 0,1 0-1,0 0 1,0 0 0,-1 0 0,1 1 0,-2 1-6,0 0 0,0 0 0,0 0 0,0 0 0,0 1 0,0-1 0,1 1 0,-1-1 0,1 1 0,-1 2 0,-11 29-50,2-1-1,1 1 1,2 1 0,1 0-1,2 0 1,1 0 0,2 62-1,2-84-137,1 0 0,0 0 0,1 0 0,1 0 1,0 0-1,5 12 0,-6-22 59,-1 0 1,0 0-1,1 0 1,-1-1-1,1 1 1,0 0-1,0-1 1,0 1-1,0-1 1,0 1-1,1-1 1,-1 0-1,1 0 0,0 0 1,-1 0-1,1-1 1,0 1-1,0-1 1,0 0-1,0 1 1,0-1-1,0-1 1,1 1-1,-1 0 1,0-1-1,0 0 1,1 1-1,5-2 1,1 0-80,0-1 1,1 0 0,-2-1-1,1 0 1,0 0 0,10-6-1,28-18-561</inkml:trace>
  <inkml:trace contextRef="#ctx0" brushRef="#br0" timeOffset="1">954 29 17604,'-1'-2'77,"-1"0"0,0 0 0,1 0 0,-1 0 0,0 1 1,0-1-1,0 1 0,-1 0 0,1-1 0,0 1 0,0 0 0,-1 0 1,1 0-1,-1 1 0,1-1 0,0 0 0,-1 1 0,0 0 0,1 0 1,-1-1-1,1 2 0,-1-1 0,1 0 0,-1 0 0,1 1 0,-1-1 1,-3 2-1,-2 1 47,-1 0 1,1 1-1,1 0 1,-1 0 0,0 0-1,1 1 1,-8 7-1,1 0 39,1 1-1,0 1 1,1 0-1,1 0 1,0 1-1,1 1 1,1 0-1,0 0 0,-9 25 1,13-26-110,0-1 1,0 1-1,1 0 1,1 1-1,1-1 1,0 0-1,1 1 0,1-1 1,0 1-1,1-1 1,5 26-1,-5-34-26,1 0 0,1 0 0,-1 0 0,1-1 0,1 1 0,-1-1 0,1 0 0,0 0 0,0 0 0,1 0 0,0-1 0,0 0 0,0 0 0,0 0 0,1 0 0,0-1 0,0 0 0,0-1 0,1 1 0,-1-1 0,1 0 0,-1 0 0,1-1 0,0 0 0,0-1 0,0 1 0,1-1 0,-1 0 0,0-1 0,0 0 0,0 0 0,1-1 0,-1 1-1,12-4 1,-5 0 63,0-1-1,0 0 0,-1-1 0,0-1 1,0 0-1,0 0 0,-1-1 0,0-1 1,-1 0-1,0-1 0,0 0 0,-1 0 1,0-1-1,-1-1 0,-1 0 0,10-15 1,-10 14-38,-1-1 0,0 1 1,0-1-1,-1-1 1,-1 1-1,-1-1 1,0 0-1,-1 0 1,0 0-1,-2-1 1,1 1-1,-2-1 1,0 1-1,-1 0 0,-3-21 1,2 29-107,0 0 1,0 0-1,-1 0 0,1 1 0,-1-1 1,-1 1-1,1 0 0,-1-1 1,0 2-1,-1-1 0,0 0 0,1 1 1,-2 0-1,1 0 0,0 0 1,-1 1-1,0 0 0,0 0 1,-1 0-1,-11-4 0,9 5-58,-1 0 1,1 0-1,-1 1 1,0 1-1,0-1 0,0 2 1,0-1-1,0 2 1,1-1-1,-1 1 0,0 1 1,0-1-1,0 2 1,-15 5-1,-25 15-408</inkml:trace>
</inkml:ink>
</file>

<file path=ppt/ink/ink4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1.467"/>
    </inkml:context>
    <inkml:brush xml:id="br0">
      <inkml:brushProperty name="width" value="0.05" units="cm"/>
      <inkml:brushProperty name="height" value="0.05" units="cm"/>
    </inkml:brush>
  </inkml:definitions>
  <inkml:trace contextRef="#ctx0" brushRef="#br0">136 366 17028,'-2'1'463,"-1"0"0,1 1 0,0-1 0,-1 1 0,1-1 0,0 1 0,0 0 0,0 0 0,0 0 0,-2 3 0,-24 31 1301,15-17-1256,2 0 0,0 0-1,1 1 1,-13 40 0,20-49-451,0-1 0,0 1 0,1-1 1,1 1-1,0 0 0,0 0 0,1 0 0,1 0 0,0-1 1,0 1-1,1 0 0,3 11 0,-5-20-53,1 1 0,0-1 0,0 1 0,0-1-1,0 1 1,0-1 0,0 0 0,0 1 0,1-1 0,-1 0 0,1 0-1,0 0 1,0 0 0,-1-1 0,1 1 0,0 0 0,1-1 0,-1 1-1,0-1 1,0 0 0,1 1 0,-1-1 0,0 0 0,1-1 0,-1 1-1,1 0 1,-1-1 0,1 1 0,0-1 0,-1 0 0,1 0 0,-1 0 0,1 0-1,4-1 1,0-1-3,0-1 1,0 1-1,0-1 0,0 0 0,-1 0 0,1-1 1,-1 0-1,0 0 0,0-1 0,0 0 0,5-6 0,8-10 6,-1-1-1,-1 0 0,-1-1 0,-1-1 0,-1-1 0,-1 0 0,15-40 0,-18 34 0,0 0 1,-2-1 0,-1 1-1,-2-1 1,-1-1 0,-1-40-1,-3 58-20,-1 0 0,0 0-1,-2 0 1,1 1 0,-2-1-1,0 1 1,-1 0 0,0 0-1,-8-15 1,11 25 9,-1 0 0,1 0-1,-1 0 1,1 1 0,-1-1-1,0 1 1,0-1 0,-1 1-1,1 0 1,-1 0 0,1 1-1,-1-1 1,0 1 0,0 0-1,0 0 1,0 0 0,0 0-1,-1 1 1,1 0 0,0 0-1,-1 0 1,1 0 0,-1 1-1,1 0 1,-1-1 0,1 2-1,-1-1 1,1 0 0,-1 1-1,1 0 1,-1 0 0,1 1-1,-7 2 1,1 0-5,0 2 0,0-1 1,0 1-1,1 1 0,0 0 0,0 0 0,1 1 0,0 0 1,0 0-1,1 1 0,0 0 0,0 0 0,1 1 0,1 0 0,-1 0 1,1 0-1,1 1 0,0 0 0,1-1 0,-4 18 0,7-24 12,-1 0-1,1 0 1,0 0-1,0 1 1,1-1-1,-1 0 0,1 0 1,0 0-1,0 0 1,0 0-1,1 0 1,-1 0-1,1 0 1,0 0-1,0-1 0,0 1 1,1-1-1,-1 0 1,1 1-1,0-1 1,0 0-1,0 0 1,4 2-1,8 5-4,-1 0 0,2-1 0,-1-1 0,22 8 0,-6-3-18,-18-6-12,-1-1-1,0 1 1,0 1 0,-1 0 0,0 1-1,-1 0 1,0 1 0,0 0-1,-1 0 1,0 1 0,-1 0-1,13 24 1,-14-20-143,0 0 0,-1 1 0,0 0-1,-2 0 1,0 0 0,0 1 0,-2 0 0,0-1-1,-1 1 1,-1 23 0,-4-1-187,-2-19-137</inkml:trace>
</inkml:ink>
</file>

<file path=ppt/ink/ink4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2.783"/>
    </inkml:context>
    <inkml:brush xml:id="br0">
      <inkml:brushProperty name="width" value="0.05" units="cm"/>
      <inkml:brushProperty name="height" value="0.05" units="cm"/>
    </inkml:brush>
  </inkml:definitions>
  <inkml:trace contextRef="#ctx0" brushRef="#br0">1 293 13075,'15'-17'5241,"-11"11"-4765,1 1-1,0 0 1,0 0 0,0 0-1,1 1 1,-1-1 0,1 1-1,9-5 1,-10 7-341,0 0 0,0 0 1,0 0-1,0 1 0,1-1 1,-1 1-1,0 1 0,1-1 0,-1 1 1,0 0-1,1 0 0,-1 0 0,1 1 1,-1 0-1,9 2 0,-10-1-113,0 0 0,0 0-1,-1 0 1,1 0-1,-1 1 1,0 0 0,0-1-1,0 1 1,0 0 0,0 0-1,-1 1 1,1-1 0,-1 1-1,0-1 1,0 1 0,0 0-1,0-1 1,-1 1-1,0 0 1,1 0 0,-1 5-1,3 16-49,-1 0 0,-2-1-1,-1 1 1,0 0 0,-7 39-1,-1 37-175,8-99 197,0 0-1,0 0 1,0-1 0,0 1 0,1 0 0,-1-1 0,0 1 0,1 0 0,-1-1 0,1 1 0,0 0 0,0 1 0,-1-3 5,1 0 0,-1 1 1,0-1-1,0 0 0,1 0 1,-1 0-1,0 1 0,1-1 1,-1 0-1,0 0 1,1 0-1,-1 0 0,0 0 1,1 0-1,-1 0 0,0 0 1,1 0-1,-1 0 0,0 0 1,1 0-1,-1 0 0,0 0 1,1 0-1,-1 0 0,0 0 1,1 0-1,-1 0 0,0 0 1,1-1-1,-1 1 1,0 0-1,0 0 0,1 0 1,-1-1-1,4-2-1,-1 0-1,0 0 1,0-1 0,0 1-1,0-1 1,-1 0 0,4-6 0,14-30 8,-2 0 0,16-55 1,16-88 71,-43 167-60,-7 16-16,0-1 0,0 1-1,0 0 1,0 0 0,1 0-1,-1 0 1,0 0 0,0 0-1,0 0 1,0 0-1,1 0 1,-1 0 0,0 0-1,0-1 1,0 1 0,0 0-1,1 0 1,-1 0 0,0 0-1,0 0 1,0 0 0,0 0-1,1 1 1,-1-1-1,0 0 1,0 0 0,0 0-1,0 0 1,1 0 0,-1 0-1,0 0 1,0 0 0,0 0-1,0 0 1,0 0-1,1 1 1,-1-1 0,0 0-1,0 0 1,0 0 0,0 0-1,0 0 1,0 1 0,12 27 46,-8-18-45,6 20 11,2-1 1,1 0-1,2-1 1,26 39-1,-34-58 9,0 0 0,1 0 0,0-1 0,0 0 0,1 0 0,17 10 0,-20-14 9,0-1 0,0 1 0,1-2 0,0 1 0,-1-1 0,1 0 0,0 0 0,0-1 0,0 0 0,0 0 0,0-1 0,8 0 0,-8-1 20,1-1 0,0 1 0,0-1 0,0-1 0,-1 0 0,0 0 0,1 0 1,-1-1-1,0 0 0,-1 0 0,1 0 0,-1-1 0,1 0 0,-2-1 0,1 1 0,0-1 0,-1 0 1,0-1-1,-1 1 0,0-1 0,0 0 0,0 0 0,0 0 0,4-15 0,-6 14-15,0 0 0,0 0 0,0 0 0,-1 0 0,0 0 0,-1 0 0,1 0 0,-2 0 0,1 0 0,-1 0 0,-2-8 0,1 10-28,0 0 0,0 0 1,0 0-1,-1 0 1,0 1-1,0 0 0,0-1 1,-1 1-1,1 0 0,-1 0 1,0 1-1,-1-1 1,1 1-1,-1 0 0,-7-4 1,10 6-9,0 0 0,0 1 1,0-1-1,-1 1 0,1 0 1,0 0-1,-1-1 0,1 2 1,-1-1-1,1 0 0,-1 0 1,1 1-1,-1 0 0,0-1 1,1 1-1,-1 0 0,0 0 1,1 0-1,-1 1 0,0-1 1,1 1-1,-1-1 0,1 1 1,-1 0-1,1 0 0,-1 0 1,1 0-1,0 1 0,-1-1 1,1 0-1,0 1 0,0 0 1,0-1-1,0 1 0,0 0 1,1 0-1,-1 0 0,-2 4 0,2-1-1,-1-1-1,1 1 0,0 0 0,0 0 1,0 0-1,1 0 0,0 0 0,0 1 0,0-1 1,0 0-1,1 1 0,0-1 0,0 0 0,1 1 1,-1-1-1,1 0 0,0 0 0,4 9 0,-4-9 2,1-1-1,0 1 0,0-1 0,1 0 0,-1 0 0,1 0 1,0 0-1,0 0 0,0-1 0,1 1 0,-1-1 0,1 0 1,0 0-1,-1 0 0,1-1 0,1 1 0,-1-1 0,0 0 1,1 0-1,-1 0 0,7 1 0,-3-2 0,-1-1 0,0 1-1,1-1 1,-1 0 0,0-1 0,1 0-1,-1 0 1,0-1 0,0 1 0,0-2-1,0 1 1,0-1 0,10-5-1,1-3-15,0 0-1,-1 0 1,0-2-1,-1 0 1,15-17-1,1-4-305,33-47-1,-62 76 315,0 0 0,0-1-1,-1 1 1,0-1-1,0 1 1,-1-1 0,1 0-1,-1 0 1,1-10 0,-2 6 14,1 0 0,-1 0 0,-1 0 0,0 0 0,-2-11 1,3 20-4,0 0 0,0 0 0,-1-1 0,1 1-1,0 0 1,0 0 0,-1 0 0,1 0 0,-1 0 0,1 0 0,-1 0 0,0 0 0,1 0 0,-1 0 0,0 0 0,0 0 0,1 0 0,-1 0 0,0 1 0,0-1 0,0 0 0,0 1 0,0-1 0,0 1 0,0-1 0,0 1 0,0-1 0,-1 1 0,1 0 0,-2-1 0,2 1 1,0 1 0,-1-1 0,1 1-1,-1-1 1,1 1 0,0 0 0,-1-1 0,1 1 0,0 0 0,0 0 0,0 0 0,0 0 0,0 0 0,0 0 0,0 0 0,0 0 0,0 1 0,0-1 0,0 0 0,1 0 0,-1 1 0,0-1 0,0 3 0,-3 9 34,0 0 0,1 1 0,1-1-1,0 1 1,0 0 0,1 0 0,1-1 0,2 15 0,0-6 32,1 0-1,1-1 1,1 0-1,10 29 0,-11-41-65,0-1-1,0 1 1,0-1-1,1 0 1,1 0-1,-1 0 0,1-1 1,0 0-1,1 0 1,7 6-1,-11-11-48,-1 0 0,1 0-1,-1 0 1,1-1 0,0 1 0,0-1-1,-1 0 1,1 0 0,0 0 0,0 0-1,0 0 1,0 0 0,1-1 0,-1 0-1,0 1 1,0-1 0,0-1 0,0 1-1,0 0 1,0-1 0,0 1 0,0-1 0,0 0-1,0 0 1,0 0 0,0 0 0,0-1-1,0 1 1,-1-1 0,1 0 0,0 0-1,-1 1 1,3-5 0,18-20-268,-5-9-106</inkml:trace>
</inkml:ink>
</file>

<file path=ppt/ink/ink4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3.622"/>
    </inkml:context>
    <inkml:brush xml:id="br0">
      <inkml:brushProperty name="width" value="0.05" units="cm"/>
      <inkml:brushProperty name="height" value="0.05" units="cm"/>
    </inkml:brush>
  </inkml:definitions>
  <inkml:trace contextRef="#ctx0" brushRef="#br0">269 361 14275,'2'-2'296,"1"-1"-1,-1 0 1,0 1-1,-1-1 1,1 0-1,0 0 1,1-4 0,-3 7-221,0-1 1,0 0 0,0 0-1,1 1 1,-1-1 0,0 0-1,0 0 1,0 1 0,0-1-1,-1 0 1,1 0 0,0 1-1,0-1 1,0 0 0,0 1-1,-1-1 1,1 0 0,0 1 0,-1-1-1,1 0 1,-1 1 0,1-1-1,-1 0 1,1 1 0,-1-1-1,1 1 1,-1-1 0,1 1-1,-1 0 1,0-1 0,1 1-1,-1-1 1,0 1 0,1 0-1,-1 0 1,0-1 0,1 1-1,-1 0 1,-1 0 0,-5-2 216,0 0 0,-1 1 0,1 0 0,0 0 0,-1 1 0,1 0 0,0 0 0,-1 1 0,1 0 0,0 0 0,-11 3 0,7 0-114,1 0 1,0 0-1,0 1 1,0 0 0,1 0-1,0 1 1,-14 12-1,15-11-132,0 0-1,1 1 0,0 0 0,0 1 0,0 0 0,1 0 0,-8 16 0,11-19-19,1 1-1,-1-1 0,1 1 0,0 0 0,0 0 0,1 0 0,0 0 0,1 0 0,-1 1 0,1-1 0,2 12 0,-2-17-21,0 0-1,0-1 0,1 1 0,-1 0 0,0 0 0,1-1 0,0 1 0,-1 0 0,1-1 0,0 1 1,0-1-1,0 1 0,0-1 0,0 1 0,0-1 0,0 0 0,1 0 0,-1 1 0,0-1 0,1 0 1,-1 0-1,1 0 0,1 1 0,0-2 2,0 1-1,0-1 1,-1 1 0,1-1 0,0 0-1,0 0 1,0 0 0,0 0 0,-1-1 0,1 1-1,0-1 1,0 0 0,2-1 0,7-2 12,0-1 1,-1-1 0,0 0 0,0-1 0,12-9-1,-3-1 33,-1-1 0,0-1 0,-1 0 0,-1-2 0,-1 0-1,20-34 1,-19 25 64,-1-1 0,-2-1-1,-1 0 1,13-49 0,-22 68-47,-1 0-1,0 0 1,-1 0-1,-1-1 1,0 1-1,-1 0 1,0-1-1,-4-21 1,4 35-61,0-1 1,0 0 0,0 1-1,0-1 1,0 0 0,-1 1-1,1-1 1,0 0-1,0 1 1,-1-1 0,1 0-1,-1 1 1,1-1 0,0 1-1,-1-1 1,1 1-1,-1-1 1,0 1 0,1-1-1,-1 1 1,0-1 0,1 1-3,-1 0 0,1 0 0,-1 0 1,1 0-1,-1 0 0,1 0 0,-1 0 1,1 1-1,-1-1 0,1 0 0,-1 0 1,1 0-1,-1 1 0,1-1 0,0 0 1,-1 1-1,1-1 0,-1 0 0,1 1 1,0-1-1,-1 1 0,-14 25 64,8-6-56,1 1 0,2 1 1,0-1-1,-3 42 0,6-16-18,6 57 0,-5-102 1,3 27-58,9 40 0,-11-62-44,1 0-1,-1-1 1,2 1 0,-1-1-1,1 0 1,0 0-1,0 0 1,1 0-1,0 0 1,0-1-1,9 10 1,-11-13 59,-1-1 1,1 0-1,0 0 1,0 0 0,-1 0-1,1 0 1,0-1 0,0 1-1,0-1 1,0 1-1,0-1 1,0 1 0,0-1-1,0 0 1,0 0 0,0 0-1,0 0 1,0-1-1,2 1 1,0-1-16,0-1-1,1 1 1,-1-1-1,0 1 1,0-1-1,0-1 1,4-2 0,19-15-487</inkml:trace>
</inkml:ink>
</file>

<file path=ppt/ink/ink4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4.149"/>
    </inkml:context>
    <inkml:brush xml:id="br0">
      <inkml:brushProperty name="width" value="0.05" units="cm"/>
      <inkml:brushProperty name="height" value="0.05" units="cm"/>
    </inkml:brush>
  </inkml:definitions>
  <inkml:trace contextRef="#ctx0" brushRef="#br0">143 131 11266,'1'-1'182,"0"0"-1,0 1 1,0-1 0,-1 0-1,1 0 1,0 0-1,0 0 1,0 0-1,-1 0 1,1 0-1,-1 0 1,1 0-1,0 0 1,-1 0-1,0 0 1,1-1-1,-1-1 1,0 2-10,-1 1 0,0-1 0,0 1 0,0-1 0,0 1 0,0 0 1,0-1-1,0 1 0,1 0 0,-1 0 0,0 0 0,0-1 0,0 1 0,0 0 0,0 0 0,0 1 0,0-1 1,0 0-1,0 0 0,0 0 0,-1 1 0,-4-1 640,0 0 1,0-1-1,1 1 1,-1-1-1,0 0 1,-6-3-1,8 3-541,-1 0 0,0 0 0,0 0 0,0 0 0,0 1 0,0-1 1,-5 1-1,8 1-251,1-1 1,-1 1 0,0 0 0,1-1 0,-1 1 0,0 0-1,1 0 1,-1 0 0,1 0 0,0 0 0,-1 0 0,1 0-1,0 0 1,0 1 0,-1-1 0,1 0 0,0 1 0,0-1-1,0 1 1,1 0 0,-1-1 0,0 1 0,1-1 0,-1 4-1,-2 4-3,0 0 0,1 1-1,1-1 1,0 1 0,0 0-1,1-1 1,0 1 0,0 0-1,1-1 1,1 1-1,-1-1 1,2 1 0,4 13-1,-6-19-14,1 0-1,-1 0 0,1-1 0,0 1 1,0-1-1,0 1 0,1-1 1,-1 0-1,1 0 0,-1 0 0,1 0 1,0-1-1,0 1 0,0-1 0,1 0 1,-1 1-1,1-1 0,-1-1 0,1 1 1,0-1-1,-1 1 0,1-1 1,0 0-1,0 0 0,0-1 0,0 1 1,0-1-1,0 0 0,0 0 0,0 0 1,0 0-1,0-1 0,0 0 1,6-1-1,-1-2 4,0 1 1,0-2 0,0 1 0,0-1-1,-1 0 1,0-1 0,0 0 0,0 0-1,-1 0 1,0-1 0,7-9-1,-6 8 22,-1-1 0,-1 0-1,0-1 1,0 1-1,-1-1 1,0 0 0,-1 0-1,0-1 1,4-17-1,-7 22-4,0-1 0,-1 1 0,0 0-1,-1 0 1,0 0 0,0 0-1,0 0 1,0 0 0,-1 0 0,0 0-1,0 0 1,-1 0 0,1 1-1,-1-1 1,-1 1 0,1 0-1,-8-9 1,9 11-65,-1 0-1,1 1 1,-1-1-1,0 1 1,0 0-1,0-1 1,0 1-1,0 0 1,0 1-1,0-1 1,-1 0-1,1 1 1,0 0-1,-1 0 1,0 0-1,1 0 1,-1 1-1,1-1 1,-1 1-1,0 0 1,1 0-1,-1 0 1,0 0-1,1 1 1,-1 0-1,0 0 1,1 0-1,-1 0 1,1 0-1,-6 3 1,6-2-67,0 0 0,0 1 0,0-1 0,0 0 0,1 1 0,-1 0 1,1 0-1,0-1 0,-1 1 0,1 1 0,1-1 0,-1 0 0,0 0 0,1 1 0,-1-1 0,1 1 0,0-1 0,0 7 1,-3 16-509</inkml:trace>
</inkml:ink>
</file>

<file path=ppt/ink/ink4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5.244"/>
    </inkml:context>
    <inkml:brush xml:id="br0">
      <inkml:brushProperty name="width" value="0.05" units="cm"/>
      <inkml:brushProperty name="height" value="0.05" units="cm"/>
    </inkml:brush>
  </inkml:definitions>
  <inkml:trace contextRef="#ctx0" brushRef="#br0">20 85 11666,'-19'-85'8033,"19"126"-3561,-1-7-3880,2-9-256,0 3-12,7 40 1,-8-67-309,0 0 0,0 0 0,0 0 0,1 0 0,-1 0 0,0 0 0,1 0 0,-1 0 0,1 0 0,-1 0 0,1 0 0,-1 0 0,1 0 0,0-1 0,0 1 0,-1 0 0,2 1 0,-1-2-2,0 0 0,-1 0-1,1 1 1,0-1 0,-1 0-1,1 0 1,0 0 0,-1 0-1,1 0 1,0 0 0,-1 0-1,1 0 1,0 0 0,0 0-1,-1 0 1,1-1 0,0 1-1,-1 0 1,2-1 0,3-2 48,0 0 1,0-1 0,0 0-1,-1 0 1,5-4 0,-1 0-25,19-17 133,-7 6-34,34-26 1,-49 41-130,1 0-1,0 0 1,0 1-1,0 0 1,1 0-1,-1 0 1,1 1-1,-1 0 1,1 0-1,0 1 1,9-1-1,-12 2-6,-1 1 0,1-1 0,-1 1 0,1 0 0,-1 0 0,1 0 0,-1 0 0,1 1 0,-1-1 0,0 1 0,0 0 0,0 0 0,0 0-1,0 0 1,0 1 0,-1-1 0,1 1 0,-1-1 0,0 1 0,0 0 0,3 4 0,2 4 0,-1 0 0,0 0 0,-1 1 0,6 19 0,-8-23 29,1 5-113,-4-18-259,-4-26-678,3 17 501,0 1 0,2 0 0,0-1 0,0 1 0,1 0 0,0 0 0,7-17 0,1 0-484</inkml:trace>
</inkml:ink>
</file>

<file path=ppt/ink/ink4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5.940"/>
    </inkml:context>
    <inkml:brush xml:id="br0">
      <inkml:brushProperty name="width" value="0.05" units="cm"/>
      <inkml:brushProperty name="height" value="0.05" units="cm"/>
    </inkml:brush>
  </inkml:definitions>
  <inkml:trace contextRef="#ctx0" brushRef="#br0">66 468 13955,'0'0'147,"1"-1"0,-1 0 0,0 1 0,0-1-1,0 1 1,-1-1 0,1 0 0,0 1 0,0-1 0,0 1 0,0-1 0,-1 1 0,1-1-1,0 0 1,0 1 0,-1-1 0,1 1 0,0-1 0,-1 1 0,1-1 0,-1 1 0,1 0-1,0-1 1,-1 1 0,1 0 0,-1-1 0,1 1 0,-1 0 0,0-1 0,1 1-1,-1 0 1,1 0 0,-1-1 0,1 1 0,-1 0 0,0 0 0,1 0 0,-1 0 0,1 0-1,-1 0 1,0 0 0,1 0 0,-1 0 0,1 0 0,-1 1 0,0-1 0,1 0 0,-1 0-1,1 0 1,-2 1 0,0 0-33,0 0 1,0-1-1,0 1 0,0 0 0,0 1 0,1-1 1,-1 0-1,0 1 0,0-1 0,1 0 0,-1 1 1,1 0-1,-2 2 0,0 3-53,0 1 1,0 0-1,1 0 0,0 0 1,0 0-1,1 0 1,-1 16-1,2-18-46,0 0 1,0 0-1,0-1 0,1 1 1,0 0-1,0 0 0,1-1 1,0 1-1,0 0 0,0-1 0,6 10 1,-8-14 0,1 0 0,0 0-1,-1 1 1,1-1 0,0 0 0,0 0 0,0-1 0,0 1 0,0 0 0,0 0 0,0 0 0,0-1 0,0 1 0,0 0-1,1-1 1,-1 1 0,0-1 0,0 1 0,1-1 0,-1 0 0,0 0 0,0 1 0,1-1 0,-1 0 0,0 0 0,2 0-1,0-1 19,-1 0-1,0 0 0,0 0 1,0 0-1,0-1 0,0 1 1,0 0-1,0-1 0,0 1 1,-1-1-1,1 0 0,-1 0 1,3-2-1,3-6 107,-1-1 1,0 1 0,-1-1-1,7-18 1,-6 14-27,-1 0 0,-1-1 0,0 0 1,-1 0-1,-1 0 0,-1 0 0,0-29 0,-1 46-112,0-1 0,0 0-1,-1 0 1,1 0 0,0 0-1,0 0 1,0 0-1,0 0 1,0 0 0,0 0-1,-1 0 1,1 0 0,0 0-1,0 0 1,0 0 0,0 0-1,0 0 1,0 0 0,-1 0-1,1 0 1,0 0 0,0 0-1,0 0 1,0 0-1,0 0 1,-1 0 0,1 0-1,0 0 1,0 0 0,0 0-1,0 0 1,0 0 0,0 0-1,0-1 1,-1 1 0,1 0-1,0 0 1,0 0 0,0 0-1,-4 14 1,4-3-14,-1-1 0,1 1 0,1-1 0,0 0 0,3 13 0,-3-20 6,0 1 0,0-1 0,0 0 0,0 0 0,1 0 0,-1 0 0,1 0 0,0 0-1,2 3 1,-3-5 5,0 0-1,0 0 0,0-1 1,0 1-1,0 0 0,0 0 0,1 0 1,-1-1-1,0 1 0,0-1 1,1 1-1,-1-1 0,0 1 1,1-1-1,-1 0 0,0 0 0,1 0 1,-1 0-1,0 1 0,1-2 1,-1 1-1,2 0 0,1-1 2,-1 0 1,0 0-1,0 0 0,-1 0 0,1-1 0,0 1 0,0-1 1,-1 0-1,1 1 0,-1-1 0,1 0 0,-1-1 1,4-3-1,24-38 27,-24 34-15,18-29 123,-1-1 0,-3-2 1,-1 0-1,-2-1 0,-2 0 1,-2-1-1,11-73 0,-21 87 0,-4 18-52,-4 14-44,-5 17-31,4 2-11,1 0 0,1 0 1,1 1-1,0 28 1,2-5 5,6 47 1,-2-67 11,0-1-1,14 46 1,-15-63-15,1 1 0,-1-1 0,2 0 1,-1 1-1,1-2 0,0 1 0,0 0 0,1-1 1,0 0-1,0 0 0,1 0 0,-1 0 1,8 4-1,-12-9-17,1 1 0,0-1 0,0 0-1,0-1 1,0 1 0,0 0 0,0 0 0,0-1 0,0 1 0,1-1-1,-1 0 1,0 0 0,0 1 0,0-2 0,0 1 0,1 0 0,-1 0 0,0-1-1,0 1 1,0-1 0,4-1 0,-5 1-12,1 0-1,-1 1 0,0-1 1,0-1-1,0 1 1,0 0-1,0 0 0,0 0 1,0 0-1,0-1 1,0 1-1,0 0 0,-1-1 1,1 1-1,0-1 1,-1 1-1,1-1 0,-1 1 1,0-1-1,0 1 1,1-1-1,-1 1 0,0-1 1,0 0-1,0 1 1,-1-1-1,1 1 0,0-1 1,-1 1-1,1-1 0,-1 1 1,0-2-1,-3-8-141,0 1 0,-1 0-1,-1 0 1,1 1 0,-2-1 0,1 1-1,-1 1 1,-14-14 0,-73-59-657,65 58 657,-7-4 103,18 14 258,1-1 1,-24-24 0,41 38-181,0 0 0,-1 0 1,1-1-1,0 1 0,0 0 1,-1 0-1,1 0 0,0-1 1,0 1-1,0 0 0,-1 0 1,1 0-1,0-1 0,0 1 1,0 0-1,0 0 0,-1-1 1,1 1-1,0 0 0,0-1 0,0 1 1,0 0-1,0 0 0,0-1 1,0 1-1,0 0 0,0-1 1,0 1-1,0 0 0,0-1 1,0 1-1,0 0 0,0 0 1,0-1-1,0 1 0,0 0 1,0-1-1,1 1 0,-1 0 0,0 0 1,0-1-1,0 1 0,0 0 1,1 0-1,-1-1 0,0 1 1,0 0-1,1 0 0,-1 0 1,0-1-1,0 1 0,1 0 1,-1 0-1,0 0 0,0 0 1,1 0-1,0-1 0,17 0 335,-17 1-333,231 0-355,-167-6 160</inkml:trace>
</inkml:ink>
</file>

<file path=ppt/ink/ink4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6.639"/>
    </inkml:context>
    <inkml:brush xml:id="br0">
      <inkml:brushProperty name="width" value="0.05" units="cm"/>
      <inkml:brushProperty name="height" value="0.05" units="cm"/>
    </inkml:brush>
  </inkml:definitions>
  <inkml:trace contextRef="#ctx0" brushRef="#br0">1 0 17004,'2'1'187,"0"0"1,1-1 0,-1 1 0,0 0-1,0 1 1,0-1 0,0 0-1,0 1 1,0-1 0,0 1 0,0-1-1,0 1 1,-1 0 0,1 0-1,0 0 1,-1 0 0,0 0 0,1 0-1,1 4 1,2 7 309,1 0 0,4 18 0,-6-18 60,15 50 651,20 54-37,-37-113-1116,0 0 0,0 1 0,0-1 0,0 0 0,6 7 0,-7-10-43,0 0 0,0-1 0,-1 1 0,1 0 0,0 0 0,0-1 0,0 1 0,0-1 0,0 1-1,0-1 1,0 1 0,0-1 0,0 1 0,0-1 0,0 0 0,0 0 0,0 0 0,0 1 0,1-1 0,-1 0-1,0 0 1,0-1 0,0 1 0,0 0 0,0 0 0,0 0 0,0-1 0,0 1 0,0 0 0,0-1-1,0 1 1,2-2 0,2-2 21,1 0 0,-1 0 0,0-1 0,0 1-1,0-1 1,0-1 0,5-8 0,28-47 104,-22 33-81,0-1-2,17-26 4,-30 50-57,0 1 0,0 1 1,1-1-1,-1 0 0,1 1 0,-1-1 0,1 1 0,0 0 0,7-3 0,-10 5-1,1 1 0,-1-1-1,0 1 1,0 0 0,0 0 0,0 0-1,0 0 1,0-1 0,0 1 0,0 1 0,1-1-1,-1 0 1,0 0 0,0 0 0,0 1-1,0-1 1,0 0 0,0 1 0,0-1 0,0 1-1,0-1 1,0 1 0,0 0 0,0-1-1,0 1 1,-1 0 0,1 0 0,0-1 0,0 1-1,-1 0 1,1 0 0,0 0 0,-1 0-1,1 0 1,-1 0 0,0 0 0,1 2 0,2 4-6,0 1 0,-1-1 1,3 17-1,9 86 38,-14-95-43,1 0 0,-2 0 0,0-1 1,-1 1-1,-5 21 0,7-36-13,0-1-1,0 1 1,0 0 0,0 0-1,0 0 1,0 0 0,0 0 0,0 0-1,0 0 1,-1 0 0,1 0-1,0 0 1,0-1 0,0 1-1,0 0 1,0 0 0,0 0-1,0 0 1,-1 0 0,1 0-1,0 0 1,0 0 0,0 0 0,0 0-1,0 0 1,0 0 0,0 0-1,-1 0 1,1 0 0,0 0-1,0 0 1,0 0 0,0 0-1,0 0 1,0 0 0,0 0 0,-1 0-1,1 1 1,0-1 0,0 0-1,0 0 1,0 0 0,0 0-1,0 0 1,0 0 0,0 0-1,0 0 1,-1 0 0,1 0-1,0 1 1,0-1 0,0 0 0,0 0-1,0 0 1,0 0 0,0 0-1,0 0 1,0 0 0,0 1-1,0-1 1,0 0 0,0 0-1,0 0 1,-3-10-897,4 1 672,0 0 0,0 0-1,4-15 1,5-8-439</inkml:trace>
</inkml:ink>
</file>

<file path=ppt/ink/ink4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7.221"/>
    </inkml:context>
    <inkml:brush xml:id="br0">
      <inkml:brushProperty name="width" value="0.05" units="cm"/>
      <inkml:brushProperty name="height" value="0.05" units="cm"/>
    </inkml:brush>
  </inkml:definitions>
  <inkml:trace contextRef="#ctx0" brushRef="#br0">1 208 17548,'8'10'795,"1"0"1,0-1-1,1 0 0,0 0 1,15 9-1,-22-16-705,0-1 0,0 1 0,0-1-1,1 0 1,-1 0 0,0 0 0,1 0 0,-1 0 0,0-1-1,1 1 1,-1-1 0,0 0 0,1 0 0,-1 0 0,1-1 0,-1 1-1,0-1 1,1 0 0,-1 0 0,0 0 0,0 0 0,1-1-1,-1 1 1,0-1 0,4-3 0,1-1-23,-1 1 1,0-2-1,0 1 0,-1-1 0,1 0 1,8-13-1,-12 15-28,0 1 0,-1-1 0,1 0 0,-1 0 0,0 0 0,0 0 0,-1 0 0,0 0 0,1 0 0,-2-1 0,1 1 0,-1 0 0,0-7 0,0 11-29,0 0-1,0 0 1,0 1-1,0-1 1,0 0-1,0 0 1,0 0-1,-1 1 0,1-1 1,0 0-1,0 0 1,-1 1-1,1-1 1,-1 0-1,1 1 1,-1-1-1,1 0 0,-1 1 1,1-1-1,-1 1 1,0-1-1,1 1 1,-1-1-1,1 1 1,-1-1-1,0 1 0,0-1 1,0 1-1,-1 0 7,0-1-1,0 1 0,1 0 1,-1 1-1,0-1 1,0 0-1,1 0 1,-1 1-1,0-1 0,1 1 1,-1-1-1,-2 2 1,-3 2 9,1-1 1,-1 1 0,1 1-1,0-1 1,-7 8 0,4-3-10,1 2 1,-1-1 0,2 1 0,-1 0 0,2 1-1,-1 0 1,-8 23 0,14-31-8,0 1 1,0-1 0,0 1-1,0 0 1,1-1-1,-1 1 1,1 0 0,0-1-1,1 1 1,-1 0 0,2 5-1,-1-7-2,0 0 0,1 0 1,-1 0-1,1 0 0,0 0 0,-1 0 0,1-1 1,0 1-1,1-1 0,-1 1 0,0-1 0,1 0 0,-1 0 1,1 0-1,0 0 0,-1 0 0,6 2 0,-3-2-6,0 1-1,0-1 1,0 0-1,1-1 0,-1 1 1,1-1-1,-1 0 0,1 0 1,-1-1-1,1 0 1,-1 0-1,1 0 0,-1 0 1,1-1-1,-1 0 1,1 0-1,-1-1 0,1 1 1,-1-1-1,0 0 1,0-1-1,0 1 0,0-1 1,-1 0-1,1 0 1,-1-1-1,1 1 0,6-9 1,1-1-1,-1 0 0,-1-1-1,0 0 1,-1-1 0,-1 0 0,0-1 0,-1 1 0,5-19 0,-5 18 10,-2 0 1,-1 0-1,0-1 0,0 0 1,-2 1-1,0-1 0,-1-23 1,-1 38-9,0 0 0,0 0 1,-1 0-1,1 0 0,0 1 1,-1-1-1,1 0 0,-1 0 1,0 1-1,0-1 0,1 0 1,-1 1-1,0-1 0,0 1 0,-1-1 1,1 1-1,0 0 0,0-1 1,-3-1-1,3 3 0,0-1-1,-1 1 1,1-1 0,0 1-1,-1 0 1,1 0-1,-1-1 1,1 1 0,-1 0-1,1 0 1,-1 0-1,1 1 1,0-1 0,-1 0-1,1 0 1,-1 1 0,1-1-1,0 1 1,-1-1-1,1 1 1,0 0 0,-1 0-1,1-1 1,-2 3-1,-3 2 6,0 1 0,0-1 0,0 1 1,1 0-1,0 1 0,0-1 0,0 1 0,1 0 0,0 0 0,1 1 0,-4 7 0,-1 8 71,1-1 1,-7 37-1,12-45-26,0 0-1,1 0 1,0 1-1,1-1 1,1 0-1,0 1 1,1-1-1,6 23 1,-7-33-68,0 0 0,0 0 0,1 0-1,-1 0 1,1 0 0,0-1 0,0 1 0,0-1 0,1 1 0,-1-1-1,1 0 1,0 0 0,0 0 0,0 0 0,0-1 0,1 1 0,-1-1-1,0 0 1,1 0 0,0 0 0,0 0 0,-1-1 0,1 1 0,0-1-1,0 0 1,0 0 0,1 0 0,-1-1 0,0 0 0,0 1 0,0-2-1,0 1 1,7-1 0,0-2-114,0 0-1,0 0 0,0-1 1,-1 0-1,1-1 1,-1-1-1,0 1 1,-1-1-1,0-1 0,10-8 1,17-15-292</inkml:trace>
</inkml:ink>
</file>

<file path=ppt/ink/ink4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8.067"/>
    </inkml:context>
    <inkml:brush xml:id="br0">
      <inkml:brushProperty name="width" value="0.05" units="cm"/>
      <inkml:brushProperty name="height" value="0.05" units="cm"/>
    </inkml:brush>
  </inkml:definitions>
  <inkml:trace contextRef="#ctx0" brushRef="#br0">111 282 12507,'3'1'400,"1"-1"1,-1 1 0,1-1 0,-1 0-1,1 0 1,-1 0 0,1 0-1,-1-1 1,1 0 0,-1 1 0,1-1-1,4-2 1,-6 2-143,0 0 1,-1 0-1,1 0 1,0 0-1,-1 0 1,1-1-1,-1 1 1,1 0-1,-1-1 0,0 1 1,1-1-1,-1 1 1,0-1-1,0 0 1,0 0-1,0 1 0,-1-1 1,1 0-1,0 0 1,-1 0-1,1 0 1,-1 0-1,1-3 0,-1 4-171,-1-1-1,1 1 0,0 0 1,0-1-1,0 1 0,-1 0 1,1-1-1,-1 1 0,1 0 0,-1 0 1,1 0-1,-1-1 0,0 1 1,1 0-1,-1 0 0,0 0 1,0 0-1,0 0 0,0 0 0,0 0 1,0 1-1,0-1 0,0 0 1,0 0-1,0 1 0,-1-1 1,1 1-1,0-1 0,0 1 0,-1 0 1,1-1-1,0 1 0,-1 0 1,1 0-1,-3 0 0,-1-1 0,0 1 0,0 0 0,0 0 0,0 1 0,0-1-1,0 1 1,0 0 0,-7 2 0,6 0-52,0 1-1,-1-1 1,1 1 0,0 0-1,1 0 1,-1 0 0,1 1-1,0 0 1,0 0 0,1 1-1,-1-1 1,1 1 0,0 0-1,1 0 1,-6 11-1,6-9-30,0 0-1,0 0 0,1 1 0,0-1 0,0 1 0,1-1 0,0 1 0,0 0 0,1-1 0,0 1 0,1 0 0,2 12 0,-2-19-1,-1 1-1,1 0 0,0 0 0,0 0 0,0-1 0,0 1 0,0 0 0,1-1 0,-1 1 1,1-1-1,-1 1 0,1-1 0,0 0 0,0 0 0,0 0 0,0 0 0,1 0 0,-1 0 1,1-1-1,-1 1 0,1-1 0,-1 0 0,1 1 0,0-1 0,-1 0 0,1-1 0,4 2 1,-2-2 5,0 0 0,0 0 0,0 0 0,0 0 1,-1-1-1,1 0 0,0 0 0,0 0 1,0-1-1,-1 0 0,1 0 0,0 0 0,-1 0 1,0 0-1,5-4 0,10-9 48,-1 0 1,-1-1-1,0-1 1,-1-1-1,-1 0 0,-1-1 1,17-28-1,-16 20 61,0-1 0,-2 0 0,-2-1 0,0 0-1,7-35 1,-16 54-56,1 1 0,-2-1 0,0 1 0,0-1 0,0-13 0,-1 22-52,-1 0 0,1 0 0,0 0 0,0 1 0,0-1 0,0 0 0,-1 0 0,1 1 0,0-1 0,-1 0 0,1 0 0,0 1 0,-1-1 0,1 0 0,-1 1 0,1-1 0,-2 0 0,2 1-4,0 0 1,-1-1 0,1 1 0,-1 0-1,1 0 1,-1 0 0,1 0 0,0 0-1,-1 0 1,1 0 0,-1 0 0,1 0-1,-1 0 1,1 0 0,0 0 0,-1 0 0,1 0-1,-1 0 1,1 0 0,-1 1 0,1-1-1,-1 0 1,-1 2 4,0-1 0,0 0 0,0 1-1,1 0 1,-1-1 0,0 1 0,1 0 0,-3 4-1,-5 10-1,2 0-1,0 1 0,1 0 1,1 0-1,0 1 0,1 0 1,1 0-1,1 0 0,1 0 1,1 31-1,0-39-103,1 0 0,1 1-1,-1-1 1,2 0 0,0-1-1,0 1 1,7 16 0,-7-22 6,-1 0-1,0 0 1,1 0 0,-1 0 0,1-1 0,0 1-1,1-1 1,-1 0 0,0 0 0,1 0 0,0 0 0,0-1-1,0 1 1,0-1 0,0 0 0,0 0 0,0 0-1,9 1 1,25 2-334,3-7-121</inkml:trace>
</inkml:ink>
</file>

<file path=ppt/ink/ink4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8.924"/>
    </inkml:context>
    <inkml:brush xml:id="br0">
      <inkml:brushProperty name="width" value="0.05" units="cm"/>
      <inkml:brushProperty name="height" value="0.05" units="cm"/>
    </inkml:brush>
  </inkml:definitions>
  <inkml:trace contextRef="#ctx0" brushRef="#br0">274 99 16580,'1'-2'209,"1"0"-1,0 0 1,-1 1 0,1-1 0,-1 0 0,1 0 0,-1 0 0,0-1 0,0 1 0,0 0 0,0 0 0,0-1 0,-1 1 0,1 0 0,-1-1 0,0 1 0,1-1 0,-1 1 0,0 0 0,0-1 0,0 1 0,-1-1 0,0-3 0,0 3-59,0 1 0,-1 0 1,1-1-1,0 1 0,-1 0 0,0 0 1,1-1-1,-1 2 0,0-1 0,0 0 1,0 0-1,0 0 0,0 1 0,-1-1 1,1 1-1,0 0 0,-1 0 0,1 0 1,-1 0-1,1 0 0,-1 0 0,-2 0 1,-4 0-58,1 0 1,0 1 0,-1-1 0,1 2-1,0-1 1,-1 1 0,1 1-1,0-1 1,0 1 0,-1 1 0,2 0-1,-1 0 1,0 0 0,1 1-1,-1 0 1,1 0 0,0 1 0,0 0-1,-7 8 1,7-7-82,0 0 1,0 1-1,1 0 1,0 0-1,1 0 1,0 1-1,0-1 1,0 1-1,1 1 1,0-1-1,1 1 1,0-1-1,0 1 1,1 0-1,0 0 1,0 0-1,0 15 1,2-22-12,0 0 0,0 0 1,0 1-1,1-1 0,-1 0 1,0 0-1,1 0 1,-1 0-1,1 0 0,0 0 1,0 0-1,0 0 0,0 0 1,0 0-1,0-1 0,0 1 1,1 0-1,-1-1 0,0 1 1,1 0-1,1 0 0,0-1 1,-1 1-1,0-1 1,1-1-1,-1 1 0,1 0 1,-1-1-1,1 1 1,-1-1-1,1 0 1,0 0-1,-1 0 1,1 0-1,-1 0 0,6-1 1,1-2 3,1 1 1,0-2-1,-1 1 1,0-1-1,0-1 1,0 1-1,15-13 0,-6 2 9,0-1 0,-1-1 0,-1-1 0,-1 0 1,0-1-1,-2-1 0,14-24 0,-25 40-10,11-16 10,-9 18-6,-3 13 6,-4 21 1,-4 100 195,7-129-191,0 0 1,0 0-1,0 1 1,1-1-1,-1 0 1,1 0-1,0 0 0,0 0 1,0 0-1,0-1 1,1 1-1,-1 0 1,1 0-1,-1-1 1,4 4-1,-5-5-6,1-1 0,0 1 1,0-1-1,0 1 0,0 0 0,0-1 0,0 0 0,0 1 1,0-1-1,0 1 0,0-1 0,0 0 0,0 0 1,0 0-1,0 0 0,0 0 0,0 0 0,2 0 0,-1 0 7,1-1 0,-1 0-1,0 0 1,1 0 0,-1 0-1,0 0 1,1 0 0,-1-1-1,0 1 1,3-4-1,15-13 87,-1-1-1,16-23 0,-21 25-74,0 0-1,2 1 1,34-29 0,-49 44-31,1 0-1,0 0 1,-1-1-1,1 1 0,0 1 1,0-1-1,0 0 1,0 0-1,-1 1 1,1-1-1,0 1 1,0-1-1,0 1 0,0 0 1,4 0-1,-5 0 0,0 1 0,0-1 0,1 1 0,-1-1 0,0 1 0,0-1 0,0 1 0,0 0 0,0-1 1,0 1-1,0 0 0,0 0 0,0 0 0,0 0 0,0 0 0,0 0 0,-1 0 0,2 2 0,2 5-3,-1 1 0,0 0 1,0-1-1,-1 1 1,2 16-1,3 10 32,-7-35-25,0 1 0,1 0-1,-1-1 1,0 1 0,0-1 0,1 1 0,-1-1 0,0 1 0,0-1 0,1 1-1,-1-1 1,1 1 0,-1-1 0,0 1 0,1-1 0,-1 1 0,1-1 0,-1 0-1,1 1 1,0-1 0,-1 0 0,1 0 0,-1 1 0,1-1 0,-1 0 0,1 0-1,0 0 1,-1 0 0,1 1 0,-1-1 0,1 0 0,0 0 0,-1 0 0,1-1 0,-1 1-1,1 0 1,0 0 0,-1 0 0,1 0 0,-1 0 0,1-1 0,0 1 0,-1 0-1,1-1 1,-1 1 0,1 0 0,-1-1 0,1 1 0,0-1 0,27-28 86,-21 21-67,8-7 23,29-22 0,-40 34-49,0 0-1,0 0 1,1 0 0,-1 1 0,1 0 0,0 0 0,-1 0-1,1 0 1,0 1 0,0 0 0,0 0 0,9 0 0,-11 1-7,-1 0 1,0 1-1,0-1 1,0 1-1,1-1 1,-1 1 0,0 0-1,0 0 1,0 0-1,0 0 1,0 0-1,0 0 1,-1 1 0,1-1-1,0 1 1,-1-1-1,1 1 1,-1 0-1,1-1 1,-1 1 0,0 0-1,0 0 1,0 0-1,0 0 1,0 0-1,0 0 1,0 1 0,-1-1-1,1 0 1,0 4-1,0 2-223,0 1-1,0-1 0,-1 0 1,0 1-1,-1-1 0,-2 15 1,0-28-3766,3-15 3275,5-6-91,2-4-101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1:21.889"/>
    </inkml:context>
    <inkml:brush xml:id="br0">
      <inkml:brushProperty name="width" value="0.05" units="cm"/>
      <inkml:brushProperty name="height" value="0.05" units="cm"/>
    </inkml:brush>
  </inkml:definitions>
  <inkml:trace contextRef="#ctx0" brushRef="#br0">55 738 16804,'-52'20'1441,"50"-18"-932,8 0-403,11 0-138,83-4 24,160-25-1,-217 21 26,183-24 18,549-65 1,-157 31-31,722-64 358,-721 77-223,255-18-96,30 1 160,-451 32 24,516-13-5,-242 16-205,825-57 8,-1481 85-63,135-5 142,-150 9-373,92 12 0,-120-5-622,-27-7 630</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28.963"/>
    </inkml:context>
    <inkml:brush xml:id="br0">
      <inkml:brushProperty name="width" value="0.05" units="cm"/>
      <inkml:brushProperty name="height" value="0.05" units="cm"/>
    </inkml:brush>
  </inkml:definitions>
  <inkml:trace contextRef="#ctx0" brushRef="#br0">1 1078 20164,'221'-106'3129,"-90"39"-2101,734-354 1880,-530 257-2792,200-94-1154,-524 253 934,11-5-773,0-1 0,24-17 0,-46 28 861,-1 0 0,1 0 0,0 0 0,0 0 0,0 0 0,0 0 1,-1 0-1,1 0 0,0 0 0,0 0 0,0 0 0,0 0 0,-1 0 0,1 0 1,0 0-1,0-1 0,0 1 0,0 0 0,0 0 0,-1 0 0,1 0 0,0 0 1,0 0-1,0-1 0,0 1 0,0 0 0,0 0 0,0 0 0,0 0 0,0-1 1,0 1-1,0 0 0,-1 0 0,1 0 0,0-1 0,0 1 0,0 0 0,0 0 1,0 0-1,0 0 0,1-1 0,-1 1 0,0 0 0,0 0 0,0 0 0,0 0 0,0-1 1,0 1-1,0 0 0,0 0 0,0 0 0,0 0 0,0-1 0,1 1 0,-1 0 1,0 0-1,0 0 0,0 0 0,0 0 0,0 0 0,1-1 0,-18 2-397,-20 8-428</inkml:trace>
</inkml:ink>
</file>

<file path=ppt/ink/ink4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49.408"/>
    </inkml:context>
    <inkml:brush xml:id="br0">
      <inkml:brushProperty name="width" value="0.05" units="cm"/>
      <inkml:brushProperty name="height" value="0.05" units="cm"/>
    </inkml:brush>
  </inkml:definitions>
  <inkml:trace contextRef="#ctx0" brushRef="#br0">47 8 16900,'-1'10'629,"0"-1"1,-1 1-1,0-1 1,-1 1-1,0-1 1,0 0-1,-5 10 1,4-10-219,0 0-1,1 0 1,0 0 0,0 1-1,1-1 1,0 1 0,0 10-1,2-19-383,0 0-1,0 0 0,0-1 1,-1 1-1,1 0 0,0 0 0,0 0 1,1 0-1,-1-1 0,0 1 1,0 0-1,0 0 0,0 0 0,1-1 1,-1 1-1,0 0 0,1 0 1,-1-1-1,1 1 0,-1 0 0,1-1 1,-1 1-1,1 0 0,-1-1 1,1 1-1,0-1 0,-1 1 0,1-1 1,0 1-1,-1-1 0,1 0 0,0 1 1,0-1-1,-1 0 0,1 1 1,0-1-1,0 0 0,0 0 0,-1 0 1,1 0-1,0 0 0,0 0 1,0 0-1,-1 0 0,1 0 0,0 0 1,0 0-1,0 0 0,-1-1 1,1 1-1,0 0 0,1-1 0,3-1 3,0-1-1,-1 1 0,1-1 0,-1 1 0,1-2 0,-1 1 0,6-5 0,6-10-12,-1 1 0,0-2 0,-2 0-1,0-1 1,-1 0 0,17-39 0,-40 97 81,0 0 0,3 1-1,1 1 1,2-1 0,0 59 0,8-53 104,2-1 1,12 55-1,30 84 189,-3-19-81,-41-133-106,-2-31-197,-1 1 0,0-1-1,0 1 1,0-1 0,0 1 0,0-1 0,0 0 0,0 1 0,0-1 0,0 1 0,0-1 0,0 0 0,0 1 0,-1-1-1,1 1 1,0-1 0,0 0 0,0 1 0,0-1 0,-1 1 0,1-1 0,0 0 0,0 1 0,-1-1 0,1 0 0,0 0-1,-1 1 1,1-1 0,0 0 0,-1 0 0,1 1 0,0-1 0,-1 0 0,1 0 0,-1 0 0,1 1 0,0-1-1,-1 0 1,1 0 0,-1 0 0,1 0 0,0 0 0,-1 0 0,1 0 0,-1 0 0,1 0 0,-1 0 0,1 0 0,0 0-1,-1-1 1,1 1 0,-1 0 0,1 0 0,0 0 0,-1 0 0,1-1 0,0 1 0,-1 0 0,1 0 0,0-1-1,-1 1 1,1 0 0,0-1 0,0 1 0,-1 0 0,1-1 0,-6-4 38,1 0 0,0-1-1,0 1 1,0-1 0,1 0 0,-1-1 0,-3-9 0,-24-53 33,26 53-69,-15-35-93,-19-80-1,33 104-219,2 0 1,0-1-1,2 0 0,2-53 0,1 75 171,0 0-1,1 1 1,0-1-1,0 0 1,0 0 0,1 1-1,0-1 1,0 0 0,0 1-1,1 0 1,0 0-1,0 0 1,0 0 0,1 0-1,-1 0 1,7-5 0,14-12-495</inkml:trace>
</inkml:ink>
</file>

<file path=ppt/ink/ink4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50.080"/>
    </inkml:context>
    <inkml:brush xml:id="br0">
      <inkml:brushProperty name="width" value="0.05" units="cm"/>
      <inkml:brushProperty name="height" value="0.05" units="cm"/>
    </inkml:brush>
  </inkml:definitions>
  <inkml:trace contextRef="#ctx0" brushRef="#br0">0 27 16003,'7'42'8572,"1"7"-6847,5 116-110,-13-163-1605,0 0 0,0-1 0,0 1 0,0 0 0,0 0-1,1-1 1,-1 1 0,1 0 0,-1-1 0,1 1 0,0-1-1,-1 1 1,1-1 0,0 1 0,0-1 0,0 1 0,0-1-1,2 2 1,-2-3-5,0 0-1,0 1 0,1-1 1,-1 0-1,0 1 1,0-1-1,1 0 0,-1 0 1,0 0-1,0 0 1,1 0-1,-1 0 0,0 0 1,0-1-1,1 1 0,-1 0 1,0-1-1,0 1 1,0-1-1,0 1 0,0-1 1,0 0-1,0 1 1,0-1-1,0 0 0,1-1 1,21-16 8,0-2-1,-2-1 1,0-1 0,24-34 0,-6 9-9,-16 19 2,-15 17-12,0 1-1,1 0 0,1 0 1,19-15-1,-28 24 6,-1 1 0,1-1 0,0 1 0,-1-1-1,1 1 1,0-1 0,-1 1 0,1 0 0,0-1 0,0 1 0,-1 0 0,1 0-1,0-1 1,0 1 0,0 0 0,-1 0 0,1 0 0,0 0 0,0 0 0,0 0 0,-1 0-1,1 0 1,0 0 0,0 1 0,1-1 0,-2 1 1,1 0 0,0-1 0,-1 1-1,1 0 1,-1 0 0,1 0 0,-1 0 0,1 0 0,-1 0 0,0 0 0,1 0-1,-1-1 1,0 1 0,0 0 0,1 1 0,-1-1 0,0 1 0,0 9 8,-1 0 0,0 0 0,-2 11 0,1-12 0,-1 10 10,1-2 38,0 1 0,0 19 0,2-37-50,0-1 1,0 1 0,0 0 0,0-1-1,0 1 1,0 0 0,0-1 0,0 1-1,0 0 1,0 0 0,0-1 0,0 1-1,1 0 1,-1-1 0,0 1-1,1-1 1,-1 1 0,0 0 0,1-1-1,-1 1 1,1-1 0,-1 1 0,0-1-1,1 1 1,0-1 0,-1 1-1,1-1 1,0 1 0,0-1 1,0 0 0,0 0-1,0 0 1,0-1 0,0 1 0,0 0 0,0-1 0,0 1-1,0-1 1,0 1 0,0-1 0,0 1 0,0-1 0,0 0-1,-1 0 1,2 0 0,30-38 112,-13 11-87,-4 5-37,1 1-1,1 0 1,0 1-1,27-23 1,-43 43-3,1-1 1,-1 1 0,1 0 0,0 0-1,-1 0 1,1 0 0,0 0 0,0 0-1,0 0 1,-1 1 0,1-1 0,0 1 0,0-1-1,0 1 1,0 0 0,0 0 0,3 0 0,-3 0 2,-1 1 1,0-1-1,1 1 1,-1-1 0,0 1-1,0 0 1,0 0 0,0 0-1,0-1 1,0 1 0,0 0-1,0 0 1,0 1-1,0-1 1,0 0 0,-1 0-1,1 0 1,0 0 0,-1 1-1,1-1 1,-1 0 0,0 1-1,1-1 1,-1 0 0,0 1-1,1 0 1,1 19-68,-1-1 0,0 1 0,-1-1 0,-1 1 0,-2-1 0,0 0 0,-8 30 0,11-50 59,0 2-49,0-1 0,0 1 0,-1-1 0,1 0 0,-1 1 0,1-1 0,-1 0 0,1 1 1,-1-1-1,0 0 0,1 0 0,-1 1 0,0-1 0,0 0 0,0 0 0,0 0 0,-1 1 0,1-5-225</inkml:trace>
</inkml:ink>
</file>

<file path=ppt/ink/ink4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50.977"/>
    </inkml:context>
    <inkml:brush xml:id="br0">
      <inkml:brushProperty name="width" value="0.05" units="cm"/>
      <inkml:brushProperty name="height" value="0.05" units="cm"/>
    </inkml:brush>
  </inkml:definitions>
  <inkml:trace contextRef="#ctx0" brushRef="#br0">320 265 15083,'-3'-7'504,"-1"0"0,1 0-1,-1 0 1,-1 1 0,1 0 0,-1 0-1,0 0 1,-1 1 0,0-1 0,-9-6-1,10 9-266,1 0 0,-1 0 0,0 1 0,-1 0 0,1 0 0,0 0 0,-1 1 0,1 0 0,0 0 0,-1 0 0,0 0 0,1 1 0,-1 0 0,1 0 0,-9 2 0,7-1-115,-1 1-1,1 1 1,0-1 0,0 1 0,0 0 0,0 1-1,1-1 1,0 1 0,-1 1 0,1-1-1,1 1 1,-1 0 0,1 0 0,-6 7-1,2 0-38,0 0 0,1 0 0,0 0-1,1 1 1,0 0 0,-5 17 0,11-28-77,0 0 1,0 0-1,1 0 1,-1-1-1,1 1 0,0 0 1,-1 0-1,1 0 1,0 0-1,0 0 1,0 0-1,1 3 1,-1-4-5,0-1 1,0 1-1,1-1 1,-1 0-1,0 1 1,1-1-1,-1 1 1,0-1-1,1 0 1,-1 1-1,0-1 1,1 0-1,-1 0 1,1 1-1,-1-1 1,1 0-1,-1 0 1,0 1-1,1-1 1,-1 0-1,1 0 1,-1 0-1,1 0 1,-1 0-1,1 0 1,-1 0-1,1 0 1,-1 0-1,2 0 1,3-1 8,0-1 1,1 1-1,-1-1 0,0 0 1,0 0-1,9-7 0,12-6 15,74-39 35,-90 49-60,-1 1 0,1 1 1,0 0-1,0 0 1,1 1-1,-1 0 0,0 1 1,16 0-1,-22 1 1,-1 0 0,0 1 0,0-1 1,0 1-1,0 0 0,0 0 0,0 0 0,0 0 0,0 0 0,-1 1 0,1-1 0,0 1 0,-1 0 1,1-1-1,-1 1 0,1 0 0,-1 1 0,0-1 0,0 0 0,3 5 0,-2-2 34,0 1-1,-1-1 1,1 1-1,-1 0 1,-1 0-1,1 0 0,-1 0 1,0 0-1,1 8 1,0-9 383,2-12-205,2-13 1,-6 18-190,1-7 28,0 0 0,0 1-1,-1-1 1,0 0 0,-1 1-1,0-1 1,-3-13 0,5 24-54,0 1-1,1-1 1,-1 0 0,1 0 0,0 0 0,0 0-1,0 0 1,0-1 0,0 1 0,0-1 0,0 1-1,0-1 1,1 0 0,-1 0 0,0 0 0,1 0-1,-1 0 1,1 0 0,-1-1 0,1 1 0,0-1-1,-1 1 1,1-1 0,-1 0 0,6-1 0,-2 1 2,1-1-1,0 0 1,0 0 0,-1 0 0,1-1 0,-1 0 0,0 0 0,1-1 0,-1 0 0,10-6-1,1-3 11,0-1-1,-1 0 0,-1-1 0,21-25 0,-30 32-7,0-1 0,0 1 1,-1-1-1,-1 0 1,1 0-1,-1-1 1,-1 1-1,1-1 0,-1 0 1,-1 0-1,0 0 1,2-15-1,-4 22-3,0 0 0,0-1 0,0 1 1,0 0-1,-1 0 0,1-1 0,-1 1 0,1 0 0,-1 0 0,0-1 0,-2-2 0,3 4 0,-1 0 0,0 0-1,1 0 1,-1 0 0,0 1 0,0-1-1,1 0 1,-1 1 0,0-1-1,0 0 1,0 1 0,0-1 0,0 1-1,0-1 1,0 1 0,0 0 0,0 0-1,-2-1 1,1 1-1,-1 0 0,1 0-1,-1 1 1,1-1 0,0 1 0,-1-1 0,1 1-1,0 0 1,-1 0 0,1 0 0,0 0 0,0 0-1,0 1 1,0-1 0,0 1 0,0-1 0,0 1-1,0 0 1,1 0 0,-3 2 0,-3 7 5,0 0 1,0 0 0,1 0-1,0 1 1,1 0-1,1 0 1,-5 18-1,5-14 14,1 1 0,0-1 0,1 1 0,1-1 0,1 23 0,0-35-88,0-1 0,1 1-1,-1-1 1,1 1 0,0 0 0,0-1 0,0 1 0,0-1 0,0 0 0,1 1-1,0-1 1,-1 0 0,1 0 0,1 0 0,-1 0 0,0 0 0,1-1-1,-1 1 1,1-1 0,0 0 0,0 1 0,-1-1 0,2 0 0,-1-1-1,0 1 1,0 0 0,1-1 0,-1 0 0,0 0 0,1 0 0,0 0 0,-1 0-1,1-1 1,-1 0 0,1 0 0,0 0 0,-1 0 0,1 0 0,-1-1-1,1 1 1,-1-1 0,1 0 0,4-2 0,10-4-520</inkml:trace>
</inkml:ink>
</file>

<file path=ppt/ink/ink4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52.086"/>
    </inkml:context>
    <inkml:brush xml:id="br0">
      <inkml:brushProperty name="width" value="0.05" units="cm"/>
      <inkml:brushProperty name="height" value="0.05" units="cm"/>
    </inkml:brush>
  </inkml:definitions>
  <inkml:trace contextRef="#ctx0" brushRef="#br0">7 1 14587,'0'0'64,"-1"0"0,1 0 1,0 0-1,-1 0 0,1 1 0,0-1 0,-1 0 1,1 0-1,0 0 0,-1 1 0,1-1 0,0 0 1,0 0-1,-1 1 0,1-1 0,0 0 0,0 1 0,0-1 1,-1 0-1,1 1 0,0-1 0,0 0 0,0 1 1,0-1-1,0 0 0,0 1 0,0-1 0,0 1 0,0-1 1,0 0-1,0 1 0,0-1 0,0 1 0,0-1 1,0 0-1,0 1 0,0 0 0,5 20 370,-4-14-3,9 45 1926,11 52-840,-18-95-1424,0 0-1,1 1 1,0-1-1,0 0 1,1-1-1,0 1 1,0-1 0,8 9-1,-11-15-61,-1 0 0,1-1 0,-1 1 0,1-1 0,0 1 0,0-1 0,0 0 0,0 1-1,0-1 1,0 0 0,0 0 0,0 0 0,0-1 0,0 1 0,0 0 0,1-1 0,-1 0 0,0 1 0,0-1 0,1 0 0,-1 0-1,0 0 1,1-1 0,-1 1 0,0 0 0,0-1 0,1 0 0,-1 1 0,0-1 0,0 0 0,0 0 0,0 0 0,0 0 0,0-1-1,2-1 1,4-3 77,-1-1-1,1 0 0,-1 0 1,-1-1-1,1 0 0,7-12 1,23-44 375,-24 39-208,32-44 0,-44 68-265,0-1 0,1 0 0,-1 0 0,1 1 0,-1-1-1,1 1 1,-1 0 0,1-1 0,0 1 0,0 0 0,0 0 0,0 0 0,0 0 0,0 0 0,0 1-1,0-1 1,4 0 0,-4 1-6,-1 0 1,1 0-1,0 1 0,0-1 1,-1 1-1,1-1 0,0 1 0,-1 0 1,1 0-1,-1 0 0,1 0 0,-1 0 1,1 0-1,-1 0 0,0 0 1,1 0-1,-1 1 0,0-1 0,0 0 1,0 1-1,1 2 0,6 9 4,-1 0 0,0 1 0,8 27 0,-9-24-3,13 27 1,-18-43-4,-1 0 0,0 0 0,1-1 0,-1 1 0,0 0 0,1-1 0,-1 1-1,1-1 1,-1 1 0,1 0 0,-1-1 0,1 1 0,-1-1 0,1 1 0,0-1 0,-1 0 0,1 1 0,0-1 0,-1 0 0,1 1 0,0-1 0,0 0 0,-1 0 0,1 0 0,0 1 0,0-1 0,-1 0 0,1 0 0,0 0 0,0 0 0,-1 0-1,1-1 1,0 1 0,0 0 0,-1 0 0,1 0 0,0-1 0,0 1 0,-1 0 0,1-1 0,0 1 0,-1-1 0,1 1 0,-1 0 0,1-1 0,0 0 0,-1 1 0,1-1 0,4-5 9,1 1 1,-2-1 0,1 0 0,4-7-1,-3 3-5,2 0 3,-1 1-1,1 0 1,1 0 0,-1 1-1,1 0 1,1 1 0,0 0-1,11-7 1,-17 12-14,0 0 1,-1 1-1,1-1 0,0 1 1,0-1-1,1 1 0,-1 1 0,0-1 1,0 0-1,0 1 0,1 0 0,-1 0 1,0 0-1,0 1 0,1-1 1,-1 1-1,0 0 0,0 0 0,0 1 1,0-1-1,0 1 0,0 0 0,-1 0 1,1 0-1,0 0 0,3 4 1,0 0-9,-1 1 0,0-1 1,0 1-1,-1 0 1,0 1-1,0-1 1,-1 1-1,0 0 1,0 0-1,-1 0 1,0 1-1,0-1 1,-1 1-1,2 10 0,-6-7-427,-3-11-759,4-2 1107,-1-1-1,1 1 1,0 0 0,0 0-1,0-1 1,0 1 0,0 0-1,0-1 1,0 1 0,-1-4-1,-6-19-340,-2-6-159</inkml:trace>
</inkml:ink>
</file>

<file path=ppt/ink/ink4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52.473"/>
    </inkml:context>
    <inkml:brush xml:id="br0">
      <inkml:brushProperty name="width" value="0.05" units="cm"/>
      <inkml:brushProperty name="height" value="0.05" units="cm"/>
    </inkml:brush>
  </inkml:definitions>
  <inkml:trace contextRef="#ctx0" brushRef="#br0">1 1 18940,'3'12'1304,"-2"-3"-1240,5 2-280,4 3 560,5-2-144,8 6-240</inkml:trace>
</inkml:ink>
</file>

<file path=ppt/ink/ink4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53.035"/>
    </inkml:context>
    <inkml:brush xml:id="br0">
      <inkml:brushProperty name="width" value="0.05" units="cm"/>
      <inkml:brushProperty name="height" value="0.05" units="cm"/>
    </inkml:brush>
  </inkml:definitions>
  <inkml:trace contextRef="#ctx0" brushRef="#br0">10 106 19868,'-2'4'155,"1"1"-1,-1-1 1,1 0-1,0 1 1,0-1-1,0 1 1,1 0-1,-1-1 1,1 1-1,0-1 1,1 1-1,0 6 1,0 6 86,4 55 711,23 118 0,33 68-119,-59-251-782,-1 0 1,2 0 0,-1 0-1,1-1 1,0 1-1,6 9 1,-9-15-46,0-1-1,0 0 1,1 1 0,-1-1-1,0 0 1,0 1 0,1-1-1,-1 0 1,0 0 0,0 1-1,1-1 1,-1 0 0,0 0-1,1 0 1,-1 1 0,0-1-1,1 0 1,-1 0 0,1 0-1,-1 0 1,0 0 0,1 0-1,-1 0 1,0 0 0,1 0-1,-1 0 1,1 0-1,-1 0 1,0 0 0,1 0-1,0 0 1,6-11 80,-1-16-18,-3-16-16,-1 1 0,-3-1 0,-1 0 0,-3 0 0,-1 1 0,-16-57 0,12 73-51,7 22-8,6 16-3,0-2 1,0-1 1,1 0-1,0 1 1,1-1-1,0 0 0,0-1 1,1 1-1,9 10 1,-12-16 8,0 0 0,-1 0 0,1-1 0,0 1-1,1-1 1,-1 0 0,0 0 0,0 0 0,1 0 0,0-1 0,-1 0 0,1 1 0,0-1 0,-1 0 0,1-1 0,0 1 0,0-1 0,0 0 0,0 1 0,-1-2-1,1 1 1,0 0 0,0-1 0,0 0 0,4-1 0,1-2 6,-1 1-1,1-2 1,-1 1-1,0-1 1,-1-1-1,1 1 1,-1-1 0,0 0-1,0-1 1,-1 0-1,11-14 1,-4 2 11,-1 1 1,-1-2 0,17-38 0,-21 39-8,0 0 0,-2-1 0,0 1 0,-1-1 0,-1 0 0,-1 0 0,0 0 0,-2 0 0,-3-34 0,3 51-12,-1 0 0,1 0 0,-1 0 1,0 0-1,0 0 0,0 0 0,0 0 1,0 1-1,-1-1 0,1 1 0,-1-1 1,0 1-1,0-1 0,0 1 0,0 0 1,-5-4-1,7 5 0,-1 1 0,0 0 1,0-1-1,0 1 0,0 0 0,0-1 1,0 1-1,0 0 0,0 0 0,0 0 1,0 0-1,0 0 0,0 0 0,0 0 1,0 0-1,0 0 0,0 0 0,0 1 1,-2 0-1,1 0-1,0 0 0,0 0 0,0 1 0,0-1 0,0 1 0,1-1 0,-1 1 0,0 0 0,1-1 0,-1 1 0,-1 4 1,-6 11-13,0 0 1,2 0 0,0 1 0,1 0 0,0 0-1,-3 29 1,1 6 37,-1 59-1,8-105-16,0 13 19,1-1 0,0 1 0,6 36 0,-5-53-20,-1 1 0,1 0 0,0-1 0,0 1 0,0 0 0,1-1 0,-1 1 0,1-1 0,0 0 0,0 1 0,0-1 0,0 0-1,1 0 1,-1 0 0,1-1 0,0 1 0,0-1 0,0 1 0,0-1 0,0 0 0,0 0 0,1 0 0,-1-1 0,1 1 0,-1-1 0,7 2 0,6-1-77,0-2 0,0 0 0,0 0 0,0-2 0,-1 0 0,29-7 0,-27 4-84,1 2 0,0 0 0,0 1 0,0 1 0,22 1 0,-20 3-39,-13-1 123,-1-1 0,1-1 0,14 1 0,-19-1 74,0-1 0,0 1 0,0 0 0,0-1 0,0 0 0,1 1 0,-1-1 0,0 0 0,-1 0 0,1 0 0,0 0 0,0-1 0,0 1 0,-1 0 0,1-1 0,2-3 1,3-3 42,-1-2 0,0 1 1,-1-1-1,0 0 1,0 0-1,-1 0 1,4-17-1,-3 8 104,-2 0-1,0 0 1,1-29-1,-4 43-89,0-1 0,-1 1 0,1 0 0,-4-11 0,4 15-52,0 1 1,0-1 0,0 0 0,0 1 0,0-1-1,-1 1 1,1-1 0,0 1 0,0-1-1,-1 1 1,1-1 0,0 1 0,0-1 0,-1 1-1,1-1 1,-1 1 0,1-1 0,0 1 0,-1-1-1,1 1 1,-1 0 0,1-1 0,-1 1-1,1 0 1,-1 0 0,1-1 0,-1 1 0,1 0-1,-1 0 1,0 0 0,1-1 0,-1 1 0,1 0-1,-1 0 1,0 0 0,1 0 0,-1 0-1,1 0 1,-1 0 0,1 1 0,-1-1 0,0 0-1,1 0 1,-1 0 0,1 1 0,-1-1 0,1 0-1,-1 0 1,1 1 0,-1-1 0,1 0-1,-1 1 1,1-1 0,-1 1 0,1-1 0,0 1-1,-1-1 1,1 0 0,0 1 0,-1 0 0,-2 4 13,0-1 0,0 1 1,0 0-1,1 0 1,-1 0-1,1 1 1,1-1-1,-1 0 1,1 1-1,-1 8 1,-1 8 38,0 30 1,3-34-19,0-1 1,2 1-1,5 26 0,-5-37-48,0 1 0,0-1 1,0 0-1,1 0 0,0 0 0,1-1 0,-1 1 0,1-1 0,0 0 0,10 11 0,-11-15 25,-1 0 1,1 0-1,-1 0 1,1 0 0,0-1-1,0 1 1,0-1-1,0 0 1,0 1-1,0-2 1,0 1-1,0 0 1,0-1-1,1 1 1,-1-1-1,0 0 1,0 0-1,1 0 1,-1 0-1,0-1 1,0 1-1,0-1 1,6-2-1,8-4 12</inkml:trace>
</inkml:ink>
</file>

<file path=ppt/ink/ink4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53.992"/>
    </inkml:context>
    <inkml:brush xml:id="br0">
      <inkml:brushProperty name="width" value="0.05" units="cm"/>
      <inkml:brushProperty name="height" value="0.05" units="cm"/>
    </inkml:brush>
  </inkml:definitions>
  <inkml:trace contextRef="#ctx0" brushRef="#br0">41 90 14403,'0'0'19,"-1"-10"506,-1 0-1,0 1 1,0-1-1,-1 1 0,0-1 1,-9-16-1,12 26-455,-1 0 0,1-1 0,0 1 0,0 0 0,0-1 0,0 1 0,-1 0 0,1 0 0,0-1 0,0 1 0,0 0 0,-1 0 0,1-1 0,0 1 0,0 0-1,-1 0 1,1 0 0,0 0 0,-1-1 0,1 1 0,0 0 0,0 0 0,-1 0 0,1 0 0,0 0 0,-1 0 0,1 0 0,0 0 0,-1 0 0,1 0 0,-1 0 0,-3 9 956,1 15-288,4 44 281,12 89 0,22 67-118,-26-170-582,-2-10-110,1 6 217,20 70 1,-20-103-315,-8-16-108,0-1 0,0 0-1,0 0 1,1 1-1,-1-1 1,0 0-1,0 0 1,0 0 0,1 1-1,-1-1 1,0 0-1,0 0 1,0 0 0,1 0-1,-1 0 1,0 0-1,0 1 1,1-1-1,-1 0 1,0 0 0,1 0-1,-1 0 1,0 0-1,0 0 1,1 0 0,-1 0-1,0 0 1,0 0-1,1 0 1,-1 0-1,1-2 1,0 1 0,0 0 0,0 0 0,0-1 0,-1 1 0,1 0 0,0-1 0,-1 1 0,1-1 0,-1 1 0,0-1 0,0 1 0,1 0 0,-1-1 0,0 1 0,0-1 0,0-2 0,-2-28 5,-1-1 0,-1 1 0,-2 0 0,-1 1 0,-1 0-1,-2 0 1,-14-31 0,21 54-10,-1 0-1,0 0 1,0 0-1,0 1 1,-8-10-1,12 17 3,-1-1-1,1 1 0,0-1 0,-1 1 0,1 0 1,0-1-1,-1 1 0,1 0 0,-1-1 0,1 1 1,0 0-1,-1 0 0,1-1 0,-1 1 0,1 0 1,-1 0-1,1 0 0,-1 0 0,1 0 0,-1-1 1,1 1-1,-2 0 0,-2 8-12,4 15-4,2-10 11,2 0 1,-1-1-1,2 1 0,0-1 0,0 0 0,1 0 0,0-1 0,1 0 0,0 0 0,10 10 1,-14-16 4,1-1 1,0 0 0,0 0 0,1-1 0,-1 1 0,1-1 0,-1 0 0,1 0-1,0 0 1,0-1 0,0 0 0,1 0 0,-1 0 0,0 0 0,1-1 0,-1 0-1,1 0 1,0-1 0,-1 1 0,1-1 0,0-1 0,-1 1 0,1-1 0,-1 0-1,10-2 1,-6-1 5,0 1-1,-1-1 1,1-1-1,-1 0 1,0 0-1,0-1 1,-1 0-1,0 0 1,0 0-1,0-1 1,-1 0-1,1-1 1,-2 1-1,1-1 1,-1 0-1,7-17 1,-6 12 3,-1 0 0,0-1 0,-1 1 0,0-1 0,-1 0-1,-1 0 1,0 0 0,-1 0 0,-1 0 0,-2-25 0,-5 15-8,7 23 0,0 1 0,0-1-1,0 1 1,0 0 0,0-1-1,-1 1 1,1 0 0,0-1 0,0 1-1,0 0 1,0 0 0,-1-1-1,1 1 1,0 0 0,0-1-1,-1 1 1,1 0 0,0 0-1,0 0 1,-1-1 0,1 1-1,0 0 1,-1 0 0,1 0-1,0 0 1,-1-1 0,1 1-1,-1 0 1,1 0 0,0 0-1,-1 0 1,1 0 0,0 0 0,-1 0-1,1 0 1,0 0 0,-1 0-1,1 0 1,0 0 0,-1 1-1,1-1 1,-1 0 0,1 0-1,0 0 1,0 0 0,-1 0-1,1 1 1,0-1 0,-1 0-1,1 0 1,0 1 0,0-1-1,-1 0 1,1 0 0,0 1 0,0-1-1,-1 0 1,1 1 0,0-1-1,0 0 1,0 1 0,0-1-1,0 0 1,0 1 0,0-1-1,-1 1 1,-2 7-3,0-1-1,0 1 1,1 1-1,0-1 1,0 0-1,1 0 1,0 1-1,0-1 1,1 1 0,1 11-1,1 2 1,0 0-1,12 41 1,-12-56 8,0 0 1,0 0-1,1 0 0,0-1 0,0 1 0,1-1 1,0 1-1,0-1 0,8 8 0,-10-12 0,0 0-1,0 0 0,0-1 1,1 1-1,-1-1 0,0 1 1,1-1-1,-1 0 1,1 0-1,-1 0 0,1 0 1,0-1-1,-1 1 0,1-1 1,0 0-1,-1 1 0,1-1 1,0 0-1,0-1 0,-1 1 1,1 0-1,0-1 0,-1 0 1,1 1-1,0-1 0,-1 0 1,1 0-1,-1-1 0,4-1 1,3-3 6,0 0 0,-1-1 0,1 0 1,-1 0-1,-1-1 0,1 0 0,-1 0 1,-1-1-1,1 0 0,-2 0 0,8-14 1,4-12 26,21-66 1,-24 47-43,-11 89-44,-3 2 39,9 60-1,-6-80-159,0-1 0,2 0 0,-1 1 0,2-1-1,14 30 1,-18-44 98,-1 1 0,0-1-1,1 1 1,-1-1 0,1 1-1,0-1 1,0 0 0,0 0-1,0 0 1,0 0 0,0 0-1,0 0 1,1-1 0,-1 1-1,1-1 1,-1 1 0,1-1-1,-1 0 1,1 0 0,0 0 0,0-1-1,4 2 1,13-5-416</inkml:trace>
</inkml:ink>
</file>

<file path=ppt/ink/ink4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55.240"/>
    </inkml:context>
    <inkml:brush xml:id="br0">
      <inkml:brushProperty name="width" value="0.05" units="cm"/>
      <inkml:brushProperty name="height" value="0.05" units="cm"/>
    </inkml:brush>
  </inkml:definitions>
  <inkml:trace contextRef="#ctx0" brushRef="#br0">3 0 13675,'-1'1'146,"1"-1"-1,0 1 1,0-1 0,-1 1 0,1-1-1,0 1 1,0-1 0,0 1-1,0 0 1,0-1 0,-1 1 0,1-1-1,0 1 1,0-1 0,0 1-1,1 0 1,-1-1 0,0 1 0,0-1-1,0 1 1,0-1 0,0 1 0,1 0-1,4 20 599,36 125 3797,23 71-1859,16 54-1278,-77-261-1357,-3-7-29,1 0 0,0 0 1,0 0-1,0-1 1,0 1-1,0 0 1,0 0-1,1-1 1,0 1-1,3 4 0,-5-7-16,0 0 0,0 0 0,0 0 0,1 1 0,-1-1 0,0 0 0,0 0 0,0 0 0,1 0 0,-1 1 0,0-1 0,0 0 0,1 0-1,-1 0 1,0 0 0,0 0 0,1 0 0,-1 0 0,0 0 0,1 0 0,-1 0 0,0 0 0,0 0 0,1 0 0,-1 0 0,0 0 0,0 0 0,1 0-1,-1 0 1,0 0 0,0 0 0,1-1 0,-1 1 0,0 0 0,0 0 0,1 0 0,-1 0 0,0-1 0,0 1 0,0 0 0,0 0 0,1 0 0,-1-1-1,0 1 1,0 0 0,0 0 0,0 0 0,0-1 0,1 1 0,-1 0 0,0-1 0,0 1 0,0 0 0,0 0 0,0-1 0,0 1 0,0 0 0,0 0-1,0-1 1,0 1 0,0 0 0,0-1 0,2-23 43,-4-9-18,-2 1 0,-1-1 0,-1 1 0,-2 0-1,-1 0 1,-14-33 0,21 60-27,0 0-1,-1 0 0,1 0 1,-1 0-1,0 0 1,-4-4-1,6 9 1,1 0 0,0 0 0,0 0 0,0 0-1,0 0 1,0 0 0,-1 0 0,1 0 0,0 0 0,0-1 0,0 1 0,0 0-1,-1 0 1,1 0 0,0 0 0,0 0 0,0 1 0,0-1 0,-1 0 0,1 0-1,0 0 1,0 0 0,0 0 0,0 0 0,0 0 0,-1 0 0,1 0 0,0 0-1,0 0 1,0 0 0,0 1 0,0-1 0,0 0 0,-1 0 0,1 0 0,0 0-1,0 0 1,0 1 0,0-1 0,0 0 0,0 0 0,0 0 0,0 0 0,0 0-1,0 1 1,0-1 0,0 0 0,0 0 0,0 0 0,0 0 0,0 1 0,0-1-1,0 0 1,0 0 0,0 0 0,0 0 0,0 1 0,-1 11-9,3-2 8,-1-1 0,1 1-1,1-1 1,0 0 0,0 0 0,1 0 0,0 0-1,0 0 1,1-1 0,0 0 0,0 0-1,1 0 1,0-1 0,1 1 0,14 11-1,-17-16 2,0 0 0,0 0-1,0 0 1,0 0-1,1-1 1,-1 0 0,1 0-1,-1 0 1,1 0-1,0-1 1,0 0-1,0 0 1,0 0 0,0-1-1,0 1 1,0-1-1,0-1 1,0 1 0,-1-1-1,1 1 1,0-1-1,0-1 1,0 1 0,0-1-1,-1 1 1,1-2-1,-1 1 1,1 0-1,-1-1 1,0 0 0,0 0-1,5-5 1,-1 0-2,0 0 0,-1 0 0,-1-1-1,1 0 1,-1 0 0,-1-1 0,0 0 0,0 0 0,-1 0 0,0 0 0,-1-1 0,0 0 0,-1 1-1,0-1 1,-1 0 0,0 0 0,0 0 0,-1 0 0,-1 0 0,-3-19 0,4 28-3,-1 0-1,1 0 1,-1 0 0,0 0 0,0 0 0,1 0 0,-1 0-1,-1 0 1,1 1 0,0-1 0,0 0 0,-2-1 0,2 3 2,1-1 1,-1 1 0,1 0 0,-1 0 0,1-1 0,-1 1-1,1 0 1,-1 0 0,1 0 0,-1 0 0,1-1-1,-1 1 1,0 0 0,1 0 0,-1 0 0,1 0-1,-1 0 1,1 0 0,-1 1 0,0-1 0,1 0-1,-1 0 1,1 0 0,-1 0 0,1 1 0,-1-1 0,1 0-1,-1 1 1,1-1 0,-1 0 0,1 1 0,-1-1-1,1 0 1,0 1 0,-1-1 0,1 1 0,0-1-1,-1 1 1,1-1 0,0 1 0,0-1 0,-1 2-1,-3 7-8,-1-1 0,2 1 0,-1 0-1,2 1 1,-1-1 0,1 0-1,0 1 1,1 0 0,0-1-1,1 12 1,0 8 10,2-1 0,6 35-1,-5-47 13,1 0 0,0-1 0,7 17 1,-10-27-6,1-1 0,-1-1 0,1 1 0,0 0 0,1 0 0,-1-1 0,1 1 0,-1-1 1,1 0-1,0 0 0,0 0 0,0 0 0,1 0 0,-1-1 0,1 1 0,6 2 0,-8-4-2,0 0 0,0-1 0,0 1 0,0-1 0,0 0 0,1 0-1,-1 0 1,0 0 0,0 0 0,0 0 0,0 0 0,0-1-1,0 1 1,0-1 0,0 0 0,0 0 0,3-1 0,-1 0 1,0-1 1,0 1-1,-1-1 0,1 0 1,-1 0-1,0-1 1,5-5-1,1-3 7,-1-1 0,-1 1 0,11-28-1,0-6-3,12-57 0,-26 92-17,-2 10-9,0 20-9,-1 6 15,8 81-20,-7-90 37,1 1-1,1 0 1,1-1-1,7 19 0,-12-33-1,1 0 0,-1 0-1,1 0 1,0-1-1,0 1 1,0 0 0,0-1-1,0 1 1,0 0-1,1-1 1,-1 1-1,0-1 1,1 0 0,-1 1-1,1-1 1,0 0-1,-1 0 1,1 0 0,0 0-1,0 0 1,-1 0-1,1-1 1,0 1-1,0-1 1,0 1 0,0-1-1,0 1 1,0-1-1,0 0 1,0 0 0,0 0-1,0-1 1,0 1-1,0 0 1,3-2 0,5-1 2,0-2 1,0 0-1,-1 0 1,1-1-1,13-10 1,11-7-30,-33 22 26,1 1-1,-1-1 1,1 0-1,-1 0 1,1 0-1,-1 0 1,0 0-1,0 0 1,1 0 0,-1 0-1,0 0 1,0-1-1,0 1 1,0 0-1,1-3 1,-2 2 3,0 0 1,1 0 0,-1 0-1,-1 0 1,1-1-1,0 1 1,0 0 0,-1 0-1,1 0 1,-1 0 0,-1-3-1,-26-86 67,28 91-72,0 0 0,0-1 1,0 1-1,-1 0 0,1 0 0,0 0 0,0-1 0,0 1 0,0 0 0,0 0 0,0 0 1,0-1-1,0 1 0,0 0 0,0 0 0,0-1 0,0 1 0,0 0 0,0 0 1,0-1-1,0 1 0,0 0 0,0 0 0,0-1 0,0 1 0,0 0 0,1 0 0,-1 0 1,0-1-1,0 1 0,0 0 0,0 0 0,0 0 0,1 0 0,-1-1 0,0 1 1,0 0-1,0 0 0,1 0 0,-1 0 0,0 0 0,0 0 0,0-1 0,1 1 0,-1 0 1,0 0-1,0 0 0,1 0 0,-1 0 0,0 0 0,0 0 0,1 0 0,-1 0 0,0 0 1,0 0-1,1 0 0,-1 0 0,0 0 0,0 0 0,0 1 0,1-1 0,16 9 4,-11-5-4,6 1-1,1 0-1,-1-1 1,1-1 0,-1 0 0,1 0 0,0-1-1,0-1 1,1 0 0,-1-1 0,0 0-1,0-1 1,0-1 0,0 0 0,0 0 0,0-2-1,-1 1 1,16-8 0,-15 6-1,-1 0-1,0-1 1,-1 0 0,0-1-1,0 0 1,0-1 0,-1 0-1,0-1 1,0 0 0,-1-1-1,0 0 1,-1 0 0,0-1-1,-1 0 1,0 0 0,-1 0-1,7-17 1,-12 23 0,1 0 1,-1 1-1,-1-1 1,1 0-1,-1 0 1,1 0-1,-1 0 1,-1 0-1,1 0 1,-1 0-1,0 0 1,0 1-1,-2-7 1,2 9 0,0 1 1,1-1-1,-1 0 0,0 1 1,0-1-1,0 1 0,0-1 0,0 1 1,0 0-1,0 0 0,-1-1 1,1 1-1,0 0 0,-1 0 1,1 0-1,-1 0 0,1 0 1,-1 1-1,0-1 0,1 0 1,-1 1-1,0-1 0,1 1 1,-1 0-1,0-1 0,0 1 1,1 0-1,-1 0 0,0 0 1,0 0-1,0 0 0,1 1 1,-1-1-1,0 1 0,1-1 1,-1 1-1,0-1 0,1 1 0,-4 2 1,-1 0 5,0 1 0,-1 0 0,1 0-1,1 1 1,-1 0 0,1 0 0,0 0 0,0 1 0,0 0 0,1-1 0,0 2 0,0-1 0,1 0 0,0 1-1,-5 12 1,3-5 25,0 1 0,1 0 0,1 0 0,1 0 0,0 0 0,0 26 0,2-35-23,1 1 0,0 0 0,0-1 0,1 0-1,0 1 1,0-1 0,0 0 0,1 0 0,0 0 0,0 0 0,0-1 0,1 1 0,0-1 0,0 0 0,1 0-1,-1 0 1,1 0 0,10 7 0,-1-2-580,0-1-1,1-1 1,0 0 0,1 0-1,0-2 1,18 6 0,-32-12 498,0 1 1,0 0 0,0-1-1,0 1 1,1-1-1,-1 0 1,0 0 0,4 0-1,16-10-830</inkml:trace>
</inkml:ink>
</file>

<file path=ppt/ink/ink4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55.709"/>
    </inkml:context>
    <inkml:brush xml:id="br0">
      <inkml:brushProperty name="width" value="0.05" units="cm"/>
      <inkml:brushProperty name="height" value="0.05" units="cm"/>
    </inkml:brush>
  </inkml:definitions>
  <inkml:trace contextRef="#ctx0" brushRef="#br0">7 24 15963,'-5'-15'2465,"4"7"-1369,2 16-432,7 7 2057,6 16-1377,1 5-232,5 12-463,1 7-209,5 9-200,-1 0-40,-4-2-176,1-4-184,-7-6-680,-1-2-513,-10-10 1089,1-6-192,-4-8-208</inkml:trace>
</inkml:ink>
</file>

<file path=ppt/ink/ink4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6:56.126"/>
    </inkml:context>
    <inkml:brush xml:id="br0">
      <inkml:brushProperty name="width" value="0.05" units="cm"/>
      <inkml:brushProperty name="height" value="0.05" units="cm"/>
    </inkml:brush>
  </inkml:definitions>
  <inkml:trace contextRef="#ctx0" brushRef="#br0">4 11 16652,'17'14'7033,"-20"-18"-6057,1-4 281,2 3-809,-6 1-312,-3 1-56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30.449"/>
    </inkml:context>
    <inkml:brush xml:id="br0">
      <inkml:brushProperty name="width" value="0.05" units="cm"/>
      <inkml:brushProperty name="height" value="0.05" units="cm"/>
    </inkml:brush>
  </inkml:definitions>
  <inkml:trace contextRef="#ctx0" brushRef="#br0">84 1 16900,'1'12'512,"-1"0"0,0 0 1,-1 0-1,0 0 0,0 0 1,-2 0-1,1 0 1,-2 0-1,-6 16 0,2-9 15,-32 87 1194,36-93-1596,1-1 0,0 1-1,1 0 1,1 0 0,0 0 0,1 19 0,0-29-104,0 0 0,0 0 0,1 0-1,0 0 1,-1 0 0,1-1 0,0 1-1,1 0 1,-1-1 0,0 1 0,1 0-1,-1-1 1,1 0 0,0 1 0,0-1-1,0 0 1,0 0 0,4 3 0,-2-2 1,0-1 1,0 0 0,0-1 0,0 1 0,0 0 0,0-1 0,1 0 0,-1 0 0,1-1 0,-1 1 0,5-1 0,6 0 13,0-1 0,-1-1-1,1 0 1,-1-1 0,0 0 0,20-9 0,-22 8-166,0-2 1,0 1-1,0-2 1,-1 1-1,0-2 1,-1 1-1,0-2 1,18-17-1,-23 20-50,0 0 0,0 0-1,-1 0 1,0-1 0,0 0 0,-1 1 0,0-1-1,0-1 1,0 1 0,-1 0 0,0-1 0,-1 1-1,1-1 1,-1 1 0,-1-1 0,0-12 0,-7-23-570,-6 4-173</inkml:trace>
</inkml:ink>
</file>

<file path=ppt/ink/ink4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7:28.967"/>
    </inkml:context>
    <inkml:brush xml:id="br0">
      <inkml:brushProperty name="width" value="0.05" units="cm"/>
      <inkml:brushProperty name="height" value="0.05" units="cm"/>
    </inkml:brush>
  </inkml:definitions>
  <inkml:trace contextRef="#ctx0" brushRef="#br0">1 305 11963,'3'-1'82,"0"0"0,0-1 0,0 1 1,0 0-1,1 1 0,-1-1 0,0 0 0,1 1 1,-1 0-1,0 0 0,1 0 0,4 1 1,-3-1 8,317-24 116,-2-27-56,228-21 180,-306 62-121,360-23 339,-31-15-388,-385 35-69,0 7-1,1 9 1,199 29-1,428 43 168,172-70-115,-332-72 49,-234 14-82,-326 44-71,247-14 873,-340 23-957,30 2 308,-30-2-301,-1 0 0,1 0 0,0 0 0,-1 0 0,1 0 0,-1 0 0,1 0 0,0 0 0,-1 0 0,1 0 0,0 1 0,-1-1 0,1 0 0,-1 0 0,1 1 0,0-1 0,-1 0 0,1 1 0,-1-1 0,1 1 0,-1-1 0,1 0 0,-1 1 0,0-1 0,1 1 0,-1-1 0,1 1 0,-1 0 0,0-1 0,0 1 0,1-1 0,-1 1 0,0 0 0,0-1 0,0 1 0,1 0 0,-1-1 0,0 2 0,0-2 29,0 0-1,0 0 0,0 1 1,0-1-1,0 0 0,0 0 1,0 0-1,0 0 0,0 0 1,0 1-1,0-1 1,-1 0-1,1 0 0,0 0 1,0 0-1,0 0 0,0 1 1,0-1-1,0 0 0,0 0 1,0 0-1,0 0 0,0 0 1,-1 0-1,1 0 0,0 0 1,0 1-1,0-1 0,0 0 1,0 0-1,-1 0 1,1 0-1,0 0 0,0 0 1,0 0-1,0 0 0,0 0 1,-1 0-1,1 0 0,0 0 1,0 0-1,0 0 0,0 0 1,0 0-1,-1 0 0,1 0 1,-6-8-220,-1-8-126</inkml:trace>
</inkml:ink>
</file>

<file path=ppt/ink/ink4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7:56.802"/>
    </inkml:context>
    <inkml:brush xml:id="br0">
      <inkml:brushProperty name="width" value="0.05" units="cm"/>
      <inkml:brushProperty name="height" value="0.05" units="cm"/>
    </inkml:brush>
  </inkml:definitions>
  <inkml:trace contextRef="#ctx0" brushRef="#br0">4375 211 12571,'-514'-157'2204,"468"143"-2207,1 3 0,-1 1 0,-1 2 0,0 3 0,-75 0 0,46 8-288,-1 3 0,-125 28 0,-204 56-175,-273 56 1171,-62-13-61,583-105-618,1 7 0,-169 62 0,272-77 8,2 2 0,0 3 0,-55 35 0,84-45-28,2 0 0,0 2 0,1 0 0,0 1 0,2 2 1,0-1-1,1 2 0,1 0 0,-13 24 0,4 4-34,1 1 0,-20 65 0,-23 109 0,56-183 31,-2 6 12,1 1 1,-8 92-1,19-121-10,0 0-1,2 0 0,0 0 0,1 0 0,1 0 0,1-1 0,1 1 0,0-1 0,1 0 0,14 27 1,-9-25-18,1 1 0,2-2 0,0 0 0,0 0 1,2-2-1,0 1 0,1-2 0,34 25 0,-24-23-45,1-1 0,0-2-1,1-1 1,0-1-1,54 16 1,-26-14-91,0-3 1,81 7-1,112-8-253,631-40 91,-4-43 1110,-358 12-681,636-158 0,-852 137-132,-219 53 9,120-57 0,-171 69 46,-2-2-1,0-1 1,0-1-1,-2-2 1,-1-1-1,47-50 1,-60 56-12,0-1-1,-2 0 1,0-1 0,-1-1 0,-1 0-1,-1 0 1,-1-1 0,0 0 0,-2-1-1,0 0 1,-2 0 0,3-25 0,-5 10 42,-1 0 1,-3 0 0,-1 0-1,-1 0 1,-3 0 0,0 1-1,-3-1 1,-20-55 0,7 38-77,-2 1 1,-2 2-1,-2 0 1,-64-85-1,62 99-30,-1 1 0,-2 1 0,-1 2 0,-2 1 0,-1 2 0,-2 1 0,0 2-1,-52-25 1,-90-29-65</inkml:trace>
</inkml:ink>
</file>

<file path=ppt/ink/ink4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8:45.985"/>
    </inkml:context>
    <inkml:brush xml:id="br0">
      <inkml:brushProperty name="width" value="0.05" units="cm"/>
      <inkml:brushProperty name="height" value="0.05" units="cm"/>
    </inkml:brush>
  </inkml:definitions>
  <inkml:trace contextRef="#ctx0" brushRef="#br0">51 1710 8450,'-4'-3'390,"-1"-1"0,0 1 0,1-1 1,0 0-1,0 0 0,0-1 0,0 1 0,1-1 1,0 0-1,0 1 0,-4-10 0,7 13-309,0 0-82,0 1 0,0 0 0,0 0-1,1-1 1,-1 1 0,0 0-1,0 0 1,1-1 0,-1 1-1,0 0 1,0 0 0,1 0-1,-1 0 1,0-1 0,1 1-1,-1 0 1,0 0 0,0 0-1,1 0 1,-1 0 0,0 0 0,1 0-1,-1 0 1,0 0 0,1 0-1,-1 0 1,0 0 0,1 0-1,-1 0 1,0 0 0,1 0-1,-1 0 1,0 0 0,0 0-1,1 1 1,-1-1 0,15 4-61,-14-4 48,72 12 6,0-3 0,87-1 0,-39-2 147,736 89 441,-290-48-503,5-42-31,-388-5-11,525-34 15,40 0 56,-585 36-93,523-15 30,-569 4-36,247-27 40,-286 24-35,-1-4-1,120-41 1,-150 40-9,0-2 0,-2-3 1,70-43-1,-100 54 7,0 0-1,0-1 1,-1-1-1,-1 0 1,0-1-1,-1-1 1,-1 0 0,0 0-1,-1-1 1,0-1-1,-2 0 1,12-27-1,-16 28 44,-1 0 0,-1-1 0,-1 1 0,0-1 0,-1 1 0,-1-1 0,0 1 0,-2-1 0,1 1 0,-2-1 0,-7-24 0,-7-16 156,-44-97 0,61 153-209,-10-21 21,-1 1-1,-1 0 1,0 0 0,-2 1 0,0 1 0,-1 0-1,-1 1 1,-1 1 0,-1 0 0,0 1-1,-1 1 1,0 1 0,-42-22 0,0 6 15,-83-28 1,-72-12-11,67 23-56,-90-36-73,75 23 7,-210-47 0,-290 12-166,-5 68 139,62 60-2,6 45-274,365-37 318,1 11 0,-315 113 0,473-138 89,-133 70 1,179-80-7,2 2 0,0 0 0,1 2 0,1 1 0,1 2 0,-46 52 0,30-18-13,3 3 1,-38 79 0,-44 68-38,101-180 41,1 2-1,-30 63 1,45-84 4,0 1-1,1 0 1,0 0 0,1 1-1,0-1 1,1 1 0,0-1-1,0 1 1,1-1 0,1 1-1,0-1 1,0 1 0,1-1-1,4 15 1,0-9-5,1 0 0,1-1 0,0 1 0,1-1 0,0-1 0,1 0 0,1 0 0,24 23 0,-11-15-6,1-1 0,1-1-1,52 31 1,-7-15 4,2-9-11</inkml:trace>
</inkml:ink>
</file>

<file path=ppt/ink/ink4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39.200"/>
    </inkml:context>
    <inkml:brush xml:id="br0">
      <inkml:brushProperty name="width" value="0.05" units="cm"/>
      <inkml:brushProperty name="height" value="0.05" units="cm"/>
    </inkml:brush>
  </inkml:definitions>
  <inkml:trace contextRef="#ctx0" brushRef="#br0">1 170 13387,'4'-15'775,"0"1"0,1 0-1,1 0 1,11-20 0,-14 29-584,0 0 0,0 1 0,0-1 0,1 1 0,-1 0 0,1 0 0,0 0 0,0 0 0,1 1 0,-1-1 1,1 1-1,-1 0 0,1 1 0,0-1 0,6-2 0,-8 5-152,-1-1 0,0 1 0,1 0 0,-1 0 1,1 0-1,-1 0 0,1 0 0,-1 0 1,0 1-1,1-1 0,-1 1 0,0 0 0,1-1 1,-1 1-1,0 0 0,0 1 0,0-1 0,0 0 1,0 0-1,0 1 0,0-1 0,0 1 0,0 0 1,-1 0-1,1-1 0,-1 1 0,1 0 0,-1 0 1,0 0-1,2 4 0,4 8 5,-1 0 1,0 0-1,6 27 1,-7-23 35,4 21 8,-6-24-3,1 0 1,0 0-1,1-1 1,0 1-1,11 18 1,-15-30-38,1-1 0,0 1 1,0 0-1,1 0 0,-1-1 1,1 1-1,-1-1 1,1 0-1,0 0 0,-1 0 1,1 0-1,0 0 0,0-1 1,1 1-1,-1-1 0,0 0 1,0 0-1,1 0 0,-1 0 1,0-1-1,1 1 1,-1-1-1,1 0 0,-1 0 1,1 0-1,-1 0 0,1-1 1,-1 0-1,4-1 0,8-2 129,-1 0 0,0-2 0,-1 0 0,1 0 0,-1-1 0,-1-1 0,1 0 0,-1-1 0,-1 0 0,1-1-1,15-19 1,3-5 207,-2-3 0,35-56-1,-58 85-512,-4 7-30,0 0 1,-1 0-1,1-1 0,0 1 0,-1 0 1,1 0-1,-1-1 0,1 1 0,-1-1 1,1 1-1,-1 0 0,0-1 0,0 1 1,0-1-1,0 1 0,0-1 0,0 1 0,0 0 1,0-1-1,-1 1 0,1-1 0,-1-1 1,-2-19-485</inkml:trace>
</inkml:ink>
</file>

<file path=ppt/ink/ink4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1.606"/>
    </inkml:context>
    <inkml:brush xml:id="br0">
      <inkml:brushProperty name="width" value="0.05" units="cm"/>
      <inkml:brushProperty name="height" value="0.05" units="cm"/>
    </inkml:brush>
  </inkml:definitions>
  <inkml:trace contextRef="#ctx0" brushRef="#br0">1 1 10714,'5'0'1499,"-5"0"-1368,1 0 0,0 0-1,-1 0 1,1 0 0,-1 0 0,1 0 0,0 0-1,-1 0 1,1 0 0,-1 0 0,1 0 0,0 0 0,-1 0-1,1 0 1,-1 1 0,1-1 0,-1 0 0,1 0-1,-1 1 1,1-1 0,-1 0 0,1 1 0,-1-1 0,1 1-1,-1-1 1,0 1 0,1-1 0,-1 1 0,1-1-1,-1 1 1,0-1 0,0 1 0,1-1 0,-1 1 0,0-1-1,0 1 1,0 0 0,0-1 0,1 1 0,-1-1-1,0 1 1,0-1 0,0 1 0,0 0 0,-1 0 0,9 55 2235,-6-29-1673,2 0-1,14 48 0,-17-72-666,-1-1 0,1 0 0,0 0 0,0 0 0,0 0 0,0 0 0,0 0 0,1 0 0,-1 0 0,0 0 0,1 0 0,0-1 0,-1 1 0,1 0 0,0-1 0,0 0 0,0 1 0,0-1 0,0 0 0,0 0 0,3 1 0,-2-2 5,0 1-1,-1-1 1,1 0 0,-1 0 0,1-1-1,-1 1 1,1 0 0,-1-1 0,1 1 0,-1-1-1,1 0 1,-1 0 0,0 0 0,1 0-1,-1-1 1,0 1 0,0 0 0,0-1-1,2-1 1,20-20 308,-2 0-1,0-1 1,-1-2-1,-2 0 1,29-49-1,-48 74-327,1 0 0,-1 0 0,1 0 0,-1 0 0,1 0 1,0 0-1,0 0 0,0 0 0,-1 0 0,1 0 0,0 1 0,0-1 0,0 0 0,0 1 0,2-2 0,-2 2-8,-1 0 0,0 0 1,1 0-1,-1 0 0,1 1 0,-1-1 1,0 0-1,1 0 0,-1 0 0,1 0 1,-1 1-1,0-1 0,1 0 0,-1 0 1,0 1-1,0-1 0,1 0 0,-1 1 0,0-1 1,0 0-1,1 1 0,-1-1 0,0 0 1,0 1-1,0-1 0,1 0 0,-1 1 1,0-1-1,0 1 0,2 7 11,0-1 1,-1 1-1,1 12 0,-1-8-7,0-4-6,0 1 0,1-1 1,0 0-1,0 0 1,6 13-1,-7-19-1,-1 0 0,1-1 0,0 1 0,0 0 0,0-1 0,1 1 0,-1-1 0,0 0 0,0 1 0,1-1 0,-1 0 0,1 0 0,-1 0 0,1 0 0,0 0 0,-1 0 0,1 0 1,0 0-1,-1-1 0,1 1 0,0-1 0,0 1 0,0-1 0,0 0 0,0 0 0,-1 1 0,1-2 0,0 1 0,0 0 0,0 0 0,3-1 0,6-3 16,1-1 1,-1 1-1,-1-2 0,1 0 1,-1 0-1,0-1 0,13-11 1,-9 7 49,1 0 0,18-9 0,-31 19-57,-1 0-1,0 0 1,1 0-1,-1 1 0,1-1 1,-1 0-1,1 1 1,-1-1-1,1 1 1,-1 0-1,1-1 0,0 1 1,-1 0-1,1 0 1,-1 0-1,1 0 1,0 0-1,-1 0 0,1 1 1,0-1-1,-1 0 1,1 1-1,-1-1 1,1 1-1,-1 0 1,1-1-1,-1 1 0,3 2 1,-2 0 7,1 1 0,-1 0 0,0-1 0,0 1 0,0 0 0,0 0 0,-1 0 0,2 8 1,-2-9-13,-1 1 1,1-1 0,0 1 0,1-1 0,-1 1-1,1-1 1,-1 0 0,1 0 0,0 0 0,0 0 0,0 0-1,1 0 1,-1 0 0,5 3 0,-6-5-1,1-1 0,0 1 0,0-1 0,0 1 1,-1-1-1,1 0 0,0 0 0,0 0 0,0 0 0,0 0 0,0 0 1,0 0-1,-1 0 0,1-1 0,0 1 0,0-1 0,0 0 0,2-1 1,35-20 59,-27 14-38,-6 4-9,1 1-1,-1-1 1,1 1 0,0 0-1,0 1 1,10-3 0,-15 5-19,-1 0 0,1-1 1,0 1-1,-1 0 0,1 0 0,-1 1 1,1-1-1,0 0 0,-1 0 1,1 1-1,-1-1 0,1 1 1,-1-1-1,1 1 0,-1 0 1,1 0-1,-1 0 0,0-1 1,1 1-1,-1 1 0,0-1 0,0 0 1,0 0-1,0 0 0,0 0 1,0 1-1,0-1 0,0 1 1,0-1-1,-1 0 0,1 1 1,-1-1-1,1 1 0,0 2 0,0-1 10,6 19-971,-7-21 917,0-1 0,0 0 1,1 1-1,-1-1 1,0 1-1,0-1 0,0 0 1,0 1-1,0-1 1,0 0-1,0 1 0,1-1 1,-1 1-1,0-1 1,0 0-1,0 0 0,1 1 1,-1-1-1,0 0 1,1 1-1,-1-1 0,0 0 1,1 0-1,-1 1 0,0-1 1,1 0-1,-1 0 1,0 0-1,1 0 0,-1 1 1,0-1-1,1 0 1,-1 0-1,1 0 0,-1 0 1,1 0-1,1-7-394,-2-7-160</inkml:trace>
</inkml:ink>
</file>

<file path=ppt/ink/ink4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2.670"/>
    </inkml:context>
    <inkml:brush xml:id="br0">
      <inkml:brushProperty name="width" value="0.05" units="cm"/>
      <inkml:brushProperty name="height" value="0.05" units="cm"/>
    </inkml:brush>
  </inkml:definitions>
  <inkml:trace contextRef="#ctx0" brushRef="#br0">44 123 16852,'0'0'129,"-1"1"0,1 0 1,-1 0-1,1 0 0,0-1 0,-1 1 1,1 0-1,0 0 0,-1 0 1,1 0-1,0 0 0,0 0 1,0 0-1,0 0 0,0-1 0,0 1 1,0 0-1,0 0 0,0 0 1,1 0-1,-1 0 0,0 0 1,1 0-1,-1-1 0,0 1 1,1 0-1,0 1 0,14 25 1596,-14-25-1656,0-1 0,0 1-1,1 0 1,-1-1 0,1 1 0,-1-1 0,1 0 0,-1 1 0,1-1 0,0 0-1,0 0 1,0 0 0,0 0 0,0 0 0,0-1 0,0 1 0,0-1 0,0 1 0,0-1-1,0 0 1,0 1 0,0-1 0,0 0 0,0 0 0,0-1 0,0 1 0,1 0-1,-1-1 1,0 1 0,0-1 0,0 0 0,0 0 0,-1 1 0,1-1 0,0-1 0,0 1-1,2-2 1,1-1 51,0 0-1,0 0 1,-1 0-1,0-1 1,0 0-1,0 0 1,0 0-1,-1 0 1,0 0-1,0-1 1,4-10-1,-6 11-72,0 0 0,0 0-1,0 1 1,-1-1 0,1 0 0,-1 0-1,-1 0 1,1 0 0,-1 0 0,1 0-1,-2 0 1,1 0 0,0 0 0,-1 0-1,-4-8 1,5 11-43,0 0-1,-1 0 0,1 0 1,-1 0-1,1 0 1,-1 0-1,0 1 1,1-1-1,-1 0 1,0 1-1,0 0 1,0-1-1,0 1 1,-1 0-1,1 0 1,0 0-1,0 0 1,-1 1-1,1-1 1,0 1-1,-1-1 1,1 1-1,-1 0 1,1 0-1,0 0 0,-1 0 1,1 0-1,-1 0 1,1 1-1,0-1 1,-1 1-1,1 0 1,0-1-1,-4 3 1,0 1-6,0-1 0,0 1-1,1 0 1,0 0 0,0 0 0,0 1 0,0-1 0,1 1 0,0 0 0,0 1-1,0-1 1,0 1 0,1 0 0,0 0 0,-3 8 0,2-3-6,0 1 0,0-1 0,1 1 0,1 0-1,0 0 1,1 0 0,-1 20 0,2-29 5,0-1 0,0 1 0,0 0 0,1 0 0,-1 0 0,1-1 0,-1 1 0,1 0 0,0-1 0,0 1 0,0 0 0,0-1 0,0 0 0,1 1 0,-1-1 0,1 0 0,0 1-1,0-1 1,0 0 0,0 0 0,0 0 0,0-1 0,0 1 0,0 0 0,1-1 0,-1 0 0,1 1 0,-1-1 0,1 0 0,-1 0 0,1 0 0,0-1 0,0 1 0,-1-1 0,1 1 0,0-1 0,0 0 0,4-1 0,6 0 2,-1 0 0,0-1 1,0-1-1,0 0 0,0-1 1,0 0-1,16-9 0,95-57 68,-75 42-3,-44 25-58,0 1 1,0 0-1,1 0 1,-1 0-1,0 0 0,1 1 1,-1-1-1,9 0 1,-12 2-6,1 0 0,-1 0 1,0 0-1,1 1 0,-1-1 1,1 0-1,-1 1 0,0-1 1,1 1-1,-1 0 0,0-1 0,0 1 1,0 0-1,1 0 0,-1-1 1,0 1-1,0 0 0,0 0 1,0 1-1,0-1 0,0 0 1,-1 0-1,1 0 0,0 0 1,-1 1-1,1-1 0,0 0 1,-1 1-1,0-1 0,1 0 0,-1 3 1,2 2 1,0 1 2,0 1-1,1-1 0,0 0 1,0 0-1,6 9 0,-8-14-3,0-1 0,1 1-1,-1-1 1,1 1 0,-1-1 0,1 1-1,0-1 1,-1 0 0,1 0-1,0 0 1,0 0 0,0 0-1,0 0 1,0-1 0,0 1-1,0 0 1,0-1 0,0 0-1,0 1 1,0-1 0,0 0-1,0 0 1,0 0 0,4-1-1,5-2 3,0 0-1,0 0 1,-1-1-1,1 0 0,-1-1 1,0-1-1,-1 1 0,12-10 1,-11 8-1,1 1 1,-1-1 0,1 1-1,1 1 1,-1 0 0,15-3-1,-25 7-2,1 1 0,-1 0 0,1-1-1,-1 1 1,1 0 0,0 0-1,-1 0 1,1 0 0,-1 1 0,1-1-1,-1 0 1,1 1 0,0-1-1,-1 1 1,0-1 0,1 1 0,-1 0-1,1-1 1,-1 1 0,0 0-1,1 0 1,-1 0 0,0 0 0,0 0-1,0 0 1,2 3 0,1 2-2,-1 0-1,0 0 1,0 0 0,-1 0-1,3 9 1,6 15-7,-10-29 8,-1 0 0,1 0 1,0 0-1,-1 0 0,1 0 1,0 0-1,0-1 0,-1 1 0,1 0 1,0-1-1,0 1 0,0 0 1,0-1-1,0 1 0,0-1 1,0 1-1,0-1 0,0 0 0,0 1 1,0-1-1,2 0 0,0 0 1,-1 0 0,1 0 0,-1 0 0,1-1 0,-1 1 0,1-1 1,0 0-1,-1 0 0,3-1 0,7-4-3,-1-1 0,22-16 0,-22 15-16,20-15-54,-22 15-48,0 1 1,1 0 0,-1 0 0,2 1 0,-1 1-1,21-9 1,-30 14 81,-1 0 0,1-1-1,-1 1 1,1 0 0,-1 0-1,1 0 1,0 0 0,-1 0-1,1 0 1,-1 0 0,1 0-1,-1 0 1,1 0 0,0 0 0,-1 0-1,1 0 1,-1 0 0,1 0-1,-1 1 1,1-1 0,0 0-1,-1 0 1,1 1 0,-1-1-1,1 0 1,-1 1 0,0-1-1,1 0 1,0 1 0,-1 0-53,0 0 0,1 0 0,-1 0 0,0 0 0,0 0 0,0 0 0,0 0 0,0 0 0,0 0 0,0 0 0,0 0 0,-1 0 0,1 0 0,0 0 0,-1 1 0,-1 3-214,0 0 0,0 0 0,-1 0 0,1 0 0,-4 4 0,-3 0-330</inkml:trace>
</inkml:ink>
</file>

<file path=ppt/ink/ink4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3.206"/>
    </inkml:context>
    <inkml:brush xml:id="br0">
      <inkml:brushProperty name="width" value="0.05" units="cm"/>
      <inkml:brushProperty name="height" value="0.05" units="cm"/>
    </inkml:brush>
  </inkml:definitions>
  <inkml:trace contextRef="#ctx0" brushRef="#br0">56 165 17228,'-8'22'2678,"6"-18"-2261,-6 17 201,1 0-1,1 0 1,1 0-1,0 1 1,0 24 0,-2 113-217,7-136-254,-1 23-57,0 17 129,2 1-1,14 97 1,-9-144 21,-6-17-229,0 0 1,0 0-1,1 1 0,-1-1 0,0 0 0,0 0 1,0 0-1,1 0 0,-1 0 0,0 0 0,0 0 0,0 1 1,1-1-1,-1 0 0,0 0 0,0 0 0,1 0 1,-1 0-1,0 0 0,0 0 0,0 0 0,1 0 0,-1 0 1,0 0-1,0 0 0,1 0 0,-1-1 0,0 1 1,0 0-1,0 0 0,1 0 0,-1 0 0,0 0 0,0 0 1,0 0-1,1-1 0,-1 1 0,2-2 52,0-1-1,0 1 0,-1-1 1,1 1-1,-1-1 1,0 0-1,1 0 0,0-5 1,12-43 412,13-93 0,-15 67-309,-1 15-98,26-135-164,-24 141-141,28-74 0,-36 118 146,0 0-1,1 0 0,0 1 0,1 0 0,0 0 1,16-18-1,-20 26 62,-1 0 1,0 1-1,1-1 1,0 1-1,0 0 1,-1 0 0,1 0-1,0 0 1,1 1-1,-1-1 1,0 1-1,0-1 1,1 1-1,-1 0 1,1 1-1,-1-1 1,1 0-1,-1 1 1,1 0-1,-1 0 1,1 0-1,-1 0 1,1 1-1,-1-1 1,1 1-1,-1 0 1,1 0-1,-1 0 1,4 2-1,-4-2 16,0 1 0,-1 0 0,1-1-1,0 1 1,-1 0 0,0 0-1,1 1 1,-1-1 0,0 0-1,0 1 1,0-1 0,0 1-1,-1 0 1,1 0 0,-1-1-1,2 5 1,-2-2 16,0 0 0,0 0 0,0 0 0,0 0-1,-1 1 1,0-1 0,0 0 0,0 0 0,-2 7 0,-1 1 80,0 0 1,-1-1 0,0 1-1,-1-1 1,-1 0-1,-13 22 1,6-14 136,-1-1-1,-16 17 1,23-29-138,1 0 0,-1-1 0,0 0 1,-1 0-1,0-1 0,0 1 0,-16 6 0,22-11-141,1 0-1,-1 0 0,0 0 0,0-1 0,1 1 1,-1-1-1,0 1 0,0-1 0,0 0 0,0 0 1,0 1-1,0-2 0,0 1 0,1 0 0,-1 0 1,0 0-1,0-1 0,0 1 0,0-1 0,0 0 1,1 1-1,-1-1 0,0 0 0,1 0 0,-1 0 1,0 0-1,1 0 0,0-1 0,-1 1 0,1 0 1,-1-1-1,1 1 0,0-1 0,0 1 0,0-1 1,0 0-1,0 1 0,0-1 0,1 0 0,-1 0 1,1 1-1,-2-4 0,1-2-301,0 0 0,0 0 0,0 0 0,1 0 0,0 0-1,0 0 1,1 0 0,0 0 0,0 0 0,3-9 0,11-17-693,8-2-161</inkml:trace>
</inkml:ink>
</file>

<file path=ppt/ink/ink4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3.641"/>
    </inkml:context>
    <inkml:brush xml:id="br0">
      <inkml:brushProperty name="width" value="0.05" units="cm"/>
      <inkml:brushProperty name="height" value="0.05" units="cm"/>
    </inkml:brush>
  </inkml:definitions>
  <inkml:trace contextRef="#ctx0" brushRef="#br0">39 1 18732,'1'6'311,"0"1"0,0 0 0,0 0 0,-1 0 0,0 0-1,-1-1 1,1 1 0,-2 0 0,-2 13 0,-2 8 221,-7 53 1559,-2 93 1,14-141-1894,2 0 1,1-1-1,1 1 0,2 0 1,16 57-1,-19-83-243,0 0 1,1 0-1,0 0 0,0 0 1,0-1-1,1 1 0,0-1 1,1 0-1,7 9 0,-12-14-2,0-1 0,1 0 0,-1 1-1,0-1 1,1 1 0,-1-1 0,0 0 0,1 0-1,-1 1 1,0-1 0,1 0 0,-1 0-1,1 1 1,-1-1 0,0 0 0,1 0 0,-1 0-1,1 0 1,-1 0 0,1 1 0,-1-1 0,1 0-1,-1 0 1,1 0 0,-1 0 0,1 0 0,-1-1-1,1 1 1,-1 0 0,0 0 0,1 0 0,-1 0-1,1 0 1,0-1 0,0 0-49,0 0 1,-1-1-1,1 1 1,0 0-1,0 0 1,-1-1-1,1 1 1,-1 0-1,0-1 1,1 1-1,-1-3 1,3-46-1080,-3 45 1073,0-28-701</inkml:trace>
</inkml:ink>
</file>

<file path=ppt/ink/ink4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4.094"/>
    </inkml:context>
    <inkml:brush xml:id="br0">
      <inkml:brushProperty name="width" value="0.05" units="cm"/>
      <inkml:brushProperty name="height" value="0.05" units="cm"/>
    </inkml:brush>
  </inkml:definitions>
  <inkml:trace contextRef="#ctx0" brushRef="#br0">1 1 16388,'1'0'357,"1"0"0,-1 1 0,0-1 0,1 1 0,-1 0 0,0-1 0,0 1 0,0 0 0,1 0 0,-1 0 0,0 0 0,0 0 0,0 0 0,0 0 0,0 0 0,-1 0 0,2 2 0,-2-1-6,0 0-1,0 0 0,0 0 1,0 0-1,0 0 1,0 0-1,-1 0 0,1 0 1,-1 0-1,0 2 1,-2 5-753,1 1 464,0 1 0,1-1 0,0 0 0,1 0 0,0 1 0,1-1 0,0 0 0,2 13 0,-2-20-48,0 0 0,0 0 0,0-1 1,0 1-1,0 0 0,1 0 0,-1 0 1,1-1-1,0 1 0,-1-1 0,1 1 1,0-1-1,5 4 0,-6-5 9,1 0 0,0 0 0,1 0 0,-1 0-1,0-1 1,0 1 0,0-1 0,0 1-1,1-1 1,-1 0 0,0 1 0,0-1 0,1 0-1,-1-1 1,0 1 0,0 0 0,1-1 0,-1 1-1,0-1 1,0 0 0,3-1 0,-2 1 8,0-1-1,0 0 1,0 0 0,0 0 0,0 0 0,0 0-1,-1-1 1,1 1 0,-1-1 0,0 0 0,0 0-1,0 0 1,0 0 0,0 0 0,0 0 0,-1 0-1,0-1 1,1 1 0,-1 0 0,0-1 0,-1 1-1,1-1 1,-1 0 0,0 1 0,1-1 0,-1 1-1,-1-1 1,0-5 0,1 6-21,0 0 0,-1 0-1,1 0 1,-1 0 0,0 0 0,0 0 0,0 0-1,0 0 1,0 0 0,-1 1 0,1-1 0,-1 0 0,1 1-1,-1 0 1,0-1 0,0 1 0,0 0 0,-1 0 0,1 0-1,0 0 1,-1 0 0,1 1 0,-1-1 0,0 1-1,0-1 1,1 1 0,-1 0 0,0 0 0,0 1 0,0-1-1,0 0 1,0 1 0,-5 0 0,6 0-13,0 0 1,1 0-1,-1 1 1,0-1-1,1 1 1,-1-1-1,0 1 0,1 0 1,-1 0-1,1 0 1,-1 0-1,1 0 1,-1 0-1,1 0 1,0 0-1,0 0 1,-1 1-1,1-1 1,0 0-1,0 1 0,0-1 1,0 1-1,1-1 1,-1 1-1,0 1 1,0-1-20,1-1 0,0 0 0,-1 0 0,1 0 1,0 0-1,0 0 0,0 0 0,0 1 0,0-1 0,0 0 1,0 0-1,1 0 0,-1 0 0,0 0 0,0 0 0,1 0 1,-1 1-1,1-1 0,-1 0 0,1 0 0,0 0 0,-1-1 1,1 1-1,0 0 0,-1 0 0,1 0 0,0 0 0,0-1 1,0 1-1,0 0 0,0-1 0,0 1 0,0-1 0,0 1 1,0-1-1,0 1 0,0-1 0,2 1 0,3 0-117,1-1 0,-1 1 0,1-1 0,-1-1 0,1 1 0,-1-1 0,1 0 0,-1 0 0,0-1 0,1 0 0,-1 0 0,0 0 0,0-1 0,0 0 0,-1 0 0,7-5 0,14-9-304</inkml:trace>
</inkml:ink>
</file>

<file path=ppt/ink/ink4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4.528"/>
    </inkml:context>
    <inkml:brush xml:id="br0">
      <inkml:brushProperty name="width" value="0.05" units="cm"/>
      <inkml:brushProperty name="height" value="0.05" units="cm"/>
    </inkml:brush>
  </inkml:definitions>
  <inkml:trace contextRef="#ctx0" brushRef="#br0">37 1 18252,'-6'9'788,"1"0"-98,0 0 1,0 1 0,1-1-1,1 1 1,-4 11-1,7-19-631,-1-1-1,1 1 1,0 0 0,-1-1-1,1 1 1,0-1-1,0 1 1,0 0-1,1-1 1,-1 1-1,0 0 1,1-1 0,-1 1-1,1-1 1,-1 1-1,1-1 1,0 1-1,0-1 1,-1 1-1,1-1 1,0 0 0,0 1-1,0-1 1,1 0-1,-1 0 1,0 0-1,0 0 1,1 0-1,-1 0 1,0 0 0,1 0-1,-1-1 1,1 1-1,-1 0 1,1-1-1,0 1 1,-1-1-1,1 0 1,-1 1 0,3-1-1,1 0-18,0 1 0,0-1 0,0 0 0,0 0 0,0-1-1,-1 0 1,1 1 0,0-2 0,0 1 0,-1 0 0,1-1 0,-1 0 0,1 0-1,-1-1 1,0 1 0,0-1 0,0 0 0,0 0 0,0 0 0,0 0 0,-1-1 0,0 1-1,0-1 1,0 0 0,0 0 0,0 0 0,-1 0 0,0-1 0,0 1 0,0-1 0,2-7-1,-25 78 76,18-49-101,1 1-1,0-1 1,1 0-1,1 0 1,1 0-1,5 32 1,5-1 14,17 49 1,-17-63-14,-1 1 0,-1 0 0,6 68 0,-14-99 9,-1 0 0,0 1 0,-1-1 0,1 1-1,-1-1 1,0 1 0,0-1 0,-1 0 0,-2 8 0,3-11-8,0 0 0,1 0-1,-1 0 1,0 1 0,0-1 0,0 0 0,0 0 0,0-1 0,0 1 0,0 0 0,0 0 0,0 0 0,0-1 0,-1 1 0,1 0 0,0-1 0,0 1 0,-1-1-1,1 0 1,0 1 0,-1-1 0,1 0 0,0 0 0,-1 0 0,1 0 0,-1 0 0,1 0 0,0 0 0,-1 0 0,1 0 0,0-1 0,-1 1 0,1-1 0,0 1-1,-1-1 1,-1-1 0,-3-1 29,-1-1-1,1-1 0,0 1 0,1-1 0,-1 0 1,1 0-1,0 0 0,0-1 0,0 0 0,1 0 1,-6-11-1,0-1-80,1 0 1,1 0-1,-7-23 0,11 29-182,1-1-1,0 0 0,0 0 0,1 0 1,1 0-1,0 0 0,3-23 0,-2 29-6,2 0 1,-1 1-1,1-1 0,0 1 0,0 0 0,1-1 0,-1 1 0,1 0 0,1 1 0,-1-1 0,1 0 0,0 1 0,1 0 0,-1 0 0,1 0 0,10-7 0,19-11-590,8 2-138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30.894"/>
    </inkml:context>
    <inkml:brush xml:id="br0">
      <inkml:brushProperty name="width" value="0.05" units="cm"/>
      <inkml:brushProperty name="height" value="0.05" units="cm"/>
    </inkml:brush>
  </inkml:definitions>
  <inkml:trace contextRef="#ctx0" brushRef="#br0">34 0 14539,'-9'43'1640,"0"8"-895,1-1-265,4 8 752,1 4-208,4-1-624,5-3-432,7-12 176,6-11-128,4-26-168</inkml:trace>
</inkml:ink>
</file>

<file path=ppt/ink/ink4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4.884"/>
    </inkml:context>
    <inkml:brush xml:id="br0">
      <inkml:brushProperty name="width" value="0.05" units="cm"/>
      <inkml:brushProperty name="height" value="0.05" units="cm"/>
    </inkml:brush>
  </inkml:definitions>
  <inkml:trace contextRef="#ctx0" brushRef="#br0">55 1 19708,'-17'43'4430,"10"-25"-3911,0 0 0,1 1 0,1 0 0,1 0 0,-4 35 0,8-53-501,0 1 0,0 0 0,0 0 0,0-1 0,0 1 0,0 0 0,0-1-1,0 1 1,1 0 0,-1 0 0,1-1 0,0 1 0,-1-1 0,1 1 0,0-1-1,0 1 1,0-1 0,2 3 0,-2-3-11,0 0 0,0 0 0,1-1 0,-1 1 0,0 0 0,1-1 0,-1 1 0,0-1-1,1 0 1,-1 1 0,1-1 0,-1 0 0,1 0 0,-1 0 0,1 0 0,-1 0 0,2 0 0,4-1-5,0-1-1,-1 0 1,1 0 0,-1 0 0,1-1 0,-1 0-1,10-7 1,13-11-20,-1-1 0,26-27 0,-30 27-8,-22 20 22,-1 1-1,1-1 0,0 1 1,0-1-1,-1 1 1,1 0-1,0 0 1,0 0-1,0 0 0,1 0 1,-1 0-1,3 0 1,-4 1 4,-1 0 0,1 0 0,-1 0 0,0 0 0,1 0 0,-1 0 0,0 0 0,1 0 0,-1 0 0,0 0 0,1 1 0,-1-1 0,0 0 0,1 0 0,-1 0 0,0 1 0,1-1 0,-1 0 1,0 0-1,0 1 0,1-1 0,-1 0 0,0 1 0,0-1 0,0 0 0,1 1 0,0 19 58,-18 50 248,17-69-303,0-1 0,0 1 0,0-1 1,-1 1-1,1-1 0,0 1 0,0-1 1,0 1-1,0-1 0,1 1 1,-1-1-1,0 1 0,0-1 0,0 1 1,0 0-1,0-1 0,1 0 0,-1 1 1,0-1-1,0 1 0,1-1 0,-1 1 1,0-1-1,1 0 0,-1 1 0,1-1 1,-1 1-1,0-1 0,1 0 1,-1 0-1,1 1 0,-1-1 0,1 0 1,-1 0-1,1 1 0,-1-1 0,1 0 1,-1 0-1,1 0 0,-1 0 0,1 0 1,-1 0-1,1 0 0,-1 0 1,1 0-1,-1 0 0,1 0 0,0 0 1,-1 0-1,1 0 0,-1-1 0,1 1 1,0 0-1,31-11 10,-31 10-12,98-46-194,-53 23-10,53-19 1,-93 41 162,1 0 1,-1 0-1,1 1 1,12-2-1,-18 3 39,0 0-1,1 0 1,-1 0-1,0 0 1,0 0-1,0 0 0,0 0 1,1 1-1,-1-1 1,0 0-1,0 0 1,0 1-1,0-1 1,0 1-1,0-1 1,0 1-1,0 0 1,0-1-1,0 1 1,0 0-1,0 0 1,0 0-1,0-1 1,-1 1-1,1 0 1,0 0-1,-1 0 1,1 0-1,-1 0 0,1 0 1,-1 1-1,1-1 1,-1 0-1,1 1 1,0 7 52,-1 0 0,0 0 0,0 0 0,-1 0 0,-2 13 0,1-11 76,0 0 1,1 22-1,1-32-157,0-1-1,0 0 1,-1 1 0,1-1 0,0 0-1,0 1 1,0-1 0,0 1 0,0-1-1,0 0 1,0 1 0,1-1-1,-1 1 1,0-1 0,0 0 0,0 1-1,0-1 1,0 0 0,1 1 0,-1-1-1,0 0 1,0 1 0,0-1-1,1 0 1,-1 1 0,0-1 0,1 0-1,-1 0 1,0 1 0,1-1 0,-1 0-1,0 0 1,1 0 0,-1 1 0,0-1-1,1 0 1,-1 0 0,0 0-1,1 0 1,-1 0 0,1 0 0,-1 0-1,0 0 1,1 0 0,-1 0 0,1 0-1,-1 0 1,0 0 0,1 0-1,-1 0 1,1 0 0,-1-1 0,0 1-1,1 0 1,-1 0 0,0 0 0,1-1-1,-1 1 1,0 0 0,1 0-1,-1-1 1,0 1 0,1-1 0,19-21-1299,-7-1 670</inkml:trace>
</inkml:ink>
</file>

<file path=ppt/ink/ink4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5.731"/>
    </inkml:context>
    <inkml:brush xml:id="br0">
      <inkml:brushProperty name="width" value="0.05" units="cm"/>
      <inkml:brushProperty name="height" value="0.05" units="cm"/>
    </inkml:brush>
  </inkml:definitions>
  <inkml:trace contextRef="#ctx0" brushRef="#br0">49 182 14595,'3'0'794,"0"0"-1,0-1 1,0 1-1,0-1 1,0 0-1,0 0 1,0 0 0,0 0-1,3-3 1,27-20 2122,-27 18-2744,0-1 1,0 1-1,-1-1 0,0 0 0,0 0 0,7-15 0,-11 19-144,0-1 0,0 1-1,0 0 1,0-1 0,-1 1-1,1-1 1,-1 1 0,0-1-1,0 1 1,0-1 0,0 1-1,0 0 1,-1-1 0,0 1-1,0-1 1,-2-5 0,2 7-21,0 1 1,0-1-1,0 1 1,0 0 0,0-1-1,-1 1 1,1 0 0,0 0-1,-1-1 1,1 1-1,-1 0 1,1 0 0,-1 1-1,0-1 1,1 0-1,-1 0 1,0 1 0,0-1-1,1 1 1,-1 0-1,0-1 1,0 1 0,0 0-1,0 0 1,1 0 0,-1 0-1,0 1 1,0-1-1,0 0 1,1 1 0,-1-1-1,-3 2 1,0 0 1,-1 1-1,1 0 1,-1-1 0,1 2-1,0-1 1,0 1 0,0-1-1,1 1 1,-1 0 0,1 1-1,0-1 1,0 1 0,1 0-1,-6 9 1,4-6-9,1 0-1,0 1 1,1-1-1,0 1 1,0-1-1,1 1 1,0 0-1,1 0 1,-1 12-1,1-19 0,1 1 0,0-1-1,0 1 1,0 0 0,1-1-1,-1 1 1,1-1 0,-1 1 0,1-1-1,0 1 1,0-1 0,0 0-1,0 1 1,0-1 0,1 0 0,-1 0-1,1 1 1,-1-1 0,1-1-1,3 4 1,-2-3-1,1 0 0,-1 0 0,0-1 0,0 0 1,1 1-1,-1-1 0,1-1 0,-1 1 0,1 0 0,-1-1 0,1 0 0,-1 1 0,6-2 0,8-1-3,0 0 0,0-2 0,0 0 0,32-13 1,18-14-2,-50 21 10,0 2 0,0 0 0,30-8 0,-46 16-2,-1 0 0,1-1 0,0 1 0,0 0-1,0 0 1,0 0 0,0 0 0,0 0 0,0 0 0,0 0 0,-1 0-1,1 0 1,0 1 0,0-1 0,0 0 0,0 0 0,0 1-1,-1-1 1,1 1 0,0-1 0,0 1 0,-1-1 0,2 1 0,8 19 72,-9-19-66,-1 1-1,1 0 1,0 0 0,0 0-1,-1-1 1,1 1 0,0 0 0,0-1-1,1 1 1,-1-1 0,0 1-1,0-1 1,1 0 0,-1 1-1,1-1 1,-1 0 0,4 2 0,-2-2 2,0-1 1,0 1 0,1-1 0,-1 1-1,0-1 1,1 0 0,-1 0 0,1 0-1,-1-1 1,0 1 0,1-1 0,-1 0 0,0 0-1,0 0 1,6-2 0,4-4 18,1 0 0,14-11-1,-13 8-5,14-9-1,-17 10-28,0 0 0,1 1 0,0 1 0,1 0 0,0 1 0,23-8 0,-37 14 3,1 0 0,0 0 0,0 0 0,0 0 0,0 0 0,0 1 0,0-1 0,0 0 0,0 0 1,0 1-1,0-1 0,0 0 0,-1 1 0,1-1 0,0 1 0,0-1 0,0 1 0,-1-1 0,1 1 0,0 0 0,-1-1 0,1 1 0,0 0 0,-1 0 0,1-1 0,-1 1 1,1 0-1,-1 0 0,0 0 0,1 0 0,-1 0 0,0-1 0,0 1 0,1 0 0,-1 0 0,0 0 0,0 0 0,0 0 0,0 0 0,0 1 0,0 7-14,0-1-1,0 1 1,-2 11-1,2-16 12,-5 17-26,4-16-64,0-1 0,0 1 0,0 0-1,1-1 1,-1 1 0,1 0 0,0-1-1,1 6 1,0-10-7,-1 0 0,1 0 0,-1-1 0,1 1-1,-1 0 1,1 0 0,0 0 0,-1 0 0,1-1 0,-1 1 0,1 0 0,-1-1-1,1 1 1,-1 0 0,0-1 0,1 1 0,-1 0 0,1-1 0,-1 1 0,0-1 0,1 1-1,-1-1 1,0 1 0,1-1 0,-1 1 0,0-2 0,15-18-140,12-38-601,-12 15 273</inkml:trace>
</inkml:ink>
</file>

<file path=ppt/ink/ink4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6.177"/>
    </inkml:context>
    <inkml:brush xml:id="br0">
      <inkml:brushProperty name="width" value="0.05" units="cm"/>
      <inkml:brushProperty name="height" value="0.05" units="cm"/>
    </inkml:brush>
  </inkml:definitions>
  <inkml:trace contextRef="#ctx0" brushRef="#br0">85 21 16644,'1'-20'1748,"-1"20"-1717,0 1 1,0-1 0,0 0-1,0 0 1,0 0-1,0 0 1,-1 0-1,1 0 1,0 0-1,0 0 1,0 0 0,0 0-1,0 0 1,0 0-1,0 0 1,0 0-1,0 0 1,0 1 0,0-1-1,0 0 1,-1 0-1,1 0 1,0 0-1,0 0 1,0 0-1,0 0 1,0 0 0,0 0-1,0 0 1,0 0-1,0 0 1,0 0-1,-1 0 1,1 0-1,0-1 1,0 1 0,0 0-1,0 0 1,0 0-1,0 0 1,0 0-1,0 0 1,0 0-1,0 0 1,0 0 0,0 0-1,-1 0 1,1 0-1,0 0 1,0 0-1,0 0 1,0 0 0,0-1-1,0 1 1,0 0-1,0 0 1,0 0-1,0 0 1,0 0-1,0 0 1,0 0 0,0 0-1,0 0 1,0 0-1,0-1 1,0 1-1,0 0 1,0 0-1,-2 4 371,0 0-1,0 0 0,0 0 1,1 0-1,0 1 0,-2 4 0,-4 28-175,1 0-1,1 0 0,3 1 1,1 0-1,1-1 1,2 1-1,2-1 0,2 1 1,1-1-1,1-1 1,3 0-1,1 0 0,17 37 1,-25-65-372,0 1 0,1-2 0,0 1 0,0 0 1,11 11-1,-16-19 125,0 0 0,0 0 0,0 0 0,0 0 0,0 0 0,0 0 0,0 0 1,0 0-1,0-1 0,0 1 0,0 0 0,0 0 0,0 0 0,0 0 0,0 0 0,0 0 0,0 0 0,0 0 1,0 0-1,0-1 0,0 1 0,0 0 0,1 0 0,-1 0 0,0 0 0,0 0 0,0 0 0,0 0 0,0 0 1,0 0-1,0 0 0,0 0 0,0 0 0,0 0 0,1 0 0,-1 0 0,0-1 0,0 1 0,0 0 0,0 0 1,0 0-1,0 0 0,0 0 0,0 0 0,0 0 0,1 0 0,-1 0 0,0 0 0,0 0 0,0 1 0,-4-13-396,-57-92-914,36 65 2131,2-1-1,-24-60 1,45 97-685,1 0-1,0-1 1,0 1 0,0-1 0,0 0 0,1 1 0,-1-1-1,1 0 1,0 1 0,0-1 0,0 0 0,1 1 0,0-7 0,0 8-69,0 0 0,1-1 0,-1 1 1,0 0-1,1 0 0,-1 0 1,1 0-1,0 0 0,0 1 1,0-1-1,0 0 0,0 1 1,0-1-1,0 1 0,0 0 1,0 0-1,1 0 0,-1 0 1,0 0-1,5-1 0,13-3-235,0 1 1,25-1-1,16-4-65,-23 1 41</inkml:trace>
</inkml:ink>
</file>

<file path=ppt/ink/ink4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7.118"/>
    </inkml:context>
    <inkml:brush xml:id="br0">
      <inkml:brushProperty name="width" value="0.05" units="cm"/>
      <inkml:brushProperty name="height" value="0.05" units="cm"/>
    </inkml:brush>
  </inkml:definitions>
  <inkml:trace contextRef="#ctx0" brushRef="#br0">1 4 17204,'47'-3'8833,"72"4"-8680,-71 0 551,272 11-238,-199-6-421,-112-6-42,-6-1-2,0 1-1,0 0 0,0 0 1,0 0-1,0 0 1,0 1-1,-1-1 0,1 1 1,0 0-1,0 0 0,0 0 1,0 0-1,-1 0 0,3 2 1,-4-2-1,-1-1 0,0 1 0,0 0 0,0-1 0,0 1 0,-1-1 0,1 1 0,0 0 0,0-1 0,0 1 0,0 0 0,-1-1 0,1 1 0,0-1 0,0 1-1,-1-1 1,1 1 0,-1-1 0,1 1 0,0-1 0,-1 1 0,1-1 0,-1 1 0,1-1 0,-1 1 0,-17 14 2,14-12 0,-66 51 187,-3-4 0,-104 55 1,165-98-162,-51 26 120,25-12-8,-49 32 1,87-53-148,-1 0-1,0 1 1,1-1 0,-1 0-1,1 1 1,-1-1 0,1 1-1,-1-1 1,1 1 0,-1-1-1,1 1 1,-1-1 0,1 1-1,0 0 1,-1-1 0,1 1-1,0-1 1,-1 1 0,1 1-1,9 1-635,22-8-918,-23 2 1377,0-1 0,0 0 0,-1 0 0,8-5 0,10-12-382</inkml:trace>
</inkml:ink>
</file>

<file path=ppt/ink/ink4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8.463"/>
    </inkml:context>
    <inkml:brush xml:id="br0">
      <inkml:brushProperty name="width" value="0.05" units="cm"/>
      <inkml:brushProperty name="height" value="0.05" units="cm"/>
    </inkml:brush>
  </inkml:definitions>
  <inkml:trace contextRef="#ctx0" brushRef="#br0">16 125 19092,'-1'0'92,"0"-1"-1,0 1 1,0-1-1,0 0 1,0 1 0,0-1-1,0 0 1,1 1-1,-1-1 1,0 0 0,0 0-1,1 0 1,-1 0-1,1 1 1,-1-1 0,1 0-1,-1 0 1,1 0-1,0 0 1,-1 0 0,1 0-1,0-1 1,0 1-1,0 0 1,-1 0 0,1 0-1,0 0 1,1 0-1,-1 0 1,0 0 0,0 0-1,0 0 1,1 0 0,-1 0-1,0 0 1,1 0-1,-1 0 1,1 0 0,-1 0-1,1 0 1,0 0-1,-1 0 1,1 1 0,0-1-1,-1 0 1,3-1-1,3-3 270,1 0 0,1 0 0,-1 1-1,15-7 1,-13 7-127,14-7 280,45-15 0,-59 24-479,-1-1 0,1 2 0,0-1 0,0 1 0,0 0 0,0 1 0,0 0 0,16 2 0,-23-2-33,-1 0 1,1 0 0,0 1-1,-1-1 1,1 1 0,-1-1-1,1 1 1,-1 0 0,1 0-1,-1-1 1,1 1-1,-1 0 1,1 0 0,-1 0-1,0 1 1,0-1 0,0 0-1,0 0 1,0 1 0,0-1-1,0 1 1,0-1 0,1 2-1,-2-1 3,1 1-1,-1-1 1,0 1-1,0-1 1,0 0-1,0 1 1,0-1-1,-1 0 1,1 1-1,-1-1 1,1 0-1,-1 1 1,0-1-1,-1 3 1,-3 4 27,0 0 0,0-1 0,-1 1 0,0-1 0,-1 0 0,-10 9-1,-32 21 231,48-37-263,1-1 0,0 0 0,0 0 0,0 1 0,-1-1 0,1 0 0,0 1 0,0-1 1,0 0-1,0 1 0,-1-1 0,1 0 0,0 1 0,0-1 0,0 1 0,0-1 0,0 0 0,0 1 0,0-1 0,0 0 1,0 1-1,0-1 0,0 0 0,0 1 0,0-1 0,1 0 0,-1 1 0,0-1 0,0 0 0,0 1 0,0-1 0,1 0 0,-1 1 1,0-1-1,0 0 0,1 1 0,-1-1 0,0 0 0,0 0 0,1 0 0,-1 1 0,0-1 0,1 0 0,0 0 0,20 14-69,-13-10 51,7 6-15,0 1 0,0 0 0,-1 1 0,-1 1 0,0 0 0,19 24 0,-28-30 34,1 0 0,-1 0-1,0 1 1,-1-1 0,0 1-1,0 0 1,-1 0 0,0 0-1,0 0 1,-1 0-1,0 1 1,0-1 0,-1 0-1,0 0 1,-1 1 0,1-1-1,-3 9 1,0-6 83,0-1 0,-1 1 0,0-1 1,-1 1-1,0-1 0,0-1 0,-1 1 0,0-1 0,-1 0 0,0 0 0,-12 11 0,14-15 6,0-1-1,0-1 1,0 1-1,0-1 0,-1 1 1,1-1-1,-1-1 1,0 1-1,-10 2 0,11-4-39,1-1-1,0 1 1,-1-1-1,1 0 1,-1 0-1,1 0 1,-1 0-1,1-1 1,0 0-1,-1 0 1,1 0-1,0 0 1,0-1-1,-8-4 1,8 4-179,1 1 1,0-2 0,0 1-1,0 0 1,0-1 0,0 1-1,0-1 1,1 0 0,-1 0-1,1 0 1,0 0 0,-3-5-1,4 6-129,0 0-1,0 0 0,1-1 1,-1 1-1,1 0 0,-1-1 1,1 1-1,0 0 0,0-1 1,0 1-1,0-1 1,0 1-1,1 0 0,-1-1 1,1 1-1,0 0 0,-1 0 1,1-1-1,0 1 0,0 0 1,2-3-1,13-19-934,2-1-322</inkml:trace>
</inkml:ink>
</file>

<file path=ppt/ink/ink4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9.023"/>
    </inkml:context>
    <inkml:brush xml:id="br0">
      <inkml:brushProperty name="width" value="0.05" units="cm"/>
      <inkml:brushProperty name="height" value="0.05" units="cm"/>
    </inkml:brush>
  </inkml:definitions>
  <inkml:trace contextRef="#ctx0" brushRef="#br0">43 39 16948,'-1'0'128,"-1"0"0,1 0 0,0 0 0,-1 0 0,1 0 0,0 0 0,-1 1 0,1-1 0,0 0 0,-1 1 0,1-1 0,0 1 1,0-1-1,-1 1 0,1 0 0,0 0 0,0-1 0,0 1 0,0 0 0,-2 2 0,2-1 80,-1 0 0,1 0-1,0 1 1,-1-1 0,1 0 0,0 1 0,0-1-1,1 1 1,-2 5 0,1 4 394,0-1 0,0 1 1,3 21-1,-1-21-460,1-1 0,1 0 0,-1 0 0,1 0-1,1 0 1,0-1 0,1 1 0,0-1 0,0 0 0,1 0 0,9 10 0,-13-17-129,0 0-1,1 0 1,0 0-1,-1-1 1,1 1 0,0-1-1,1 1 1,-1-1-1,0 0 1,1 0-1,-1 0 1,1-1 0,-1 1-1,1-1 1,0 0-1,0 0 1,-1 0 0,1-1-1,0 1 1,0-1-1,0 0 1,0 0 0,0 0-1,0-1 1,-1 1-1,1-1 1,0 0 0,0 0-1,0 0 1,-1-1-1,1 1 1,-1-1 0,1 0-1,-1 0 1,5-4-1,0 0-57,0-1 0,-1 0 1,0 0-1,-1-1 0,1 0 0,-1 0 0,-1 0 0,0 0 0,0-1 0,0 0 0,-1 0 0,3-12 0,1-5-351,-1 0 0,-1 0 0,4-36 0,-9 52 219,0 8 114,-1-1 0,1 0 1,-1 0-1,0-1 1,1 1-1,-1 0 1,-1 0-1,1 0 0,0 0 1,-2-3-1,2 6 65,0 0 1,0 0-1,0 0 0,0 0 0,0-1 0,0 1 0,0 0 0,0 0 1,0 0-1,0 0 0,0 0 0,-1 0 0,1 0 0,0 0 0,0 0 1,0 0-1,0 0 0,0 0 0,0-1 0,0 1 0,0 0 0,-1 0 1,1 0-1,0 0 0,0 0 0,0 0 0,0 0 0,0 0 0,0 0 1,0 0-1,0 0 0,-1 0 0,1 0 0,0 0 0,0 0 0,0 0 1,0 0-1,0 0 0,0 1 0,0-1 0,0 0 0,-1 0 0,1 0 0,0 0 1,0 0-1,0 0 0,0 0 0,0 0 0,0 0 0,0 0 0,0 0 1,0 0-1,0 1 0,0-1 0,0 0 0,-1 0 0,-4 10 201,-3 13 158,0 35 261,1 0 0,4 112 0,-1-3-93,1-120-390,2-8 32,-2 0 1,-2 0-1,-14 55 0,13-85-224,3-18-443,1-19-1050,2 14 1017,2-1 0,-1 1 0,2 0 0,4-16 0,3-8-365</inkml:trace>
</inkml:ink>
</file>

<file path=ppt/ink/ink4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49.548"/>
    </inkml:context>
    <inkml:brush xml:id="br0">
      <inkml:brushProperty name="width" value="0.05" units="cm"/>
      <inkml:brushProperty name="height" value="0.05" units="cm"/>
    </inkml:brush>
  </inkml:definitions>
  <inkml:trace contextRef="#ctx0" brushRef="#br0">74 166 14843,'-1'1'194,"1"-1"0,-1 1 0,1 0 0,-1 0 0,1-1 1,-1 1-1,1 0 0,0 0 0,-1 0 0,1-1 0,0 1 0,0 0 0,-1 0 0,1 0 0,0 0 0,0 0 0,0 0 0,0-1 0,0 1 0,0 0 0,1 0 0,-1 0 0,0 0 1,0 0-1,1-1 0,-1 1 0,0 0 0,1 0 0,0 1 0,1-1 19,0-1 0,0 1 0,0-1 0,-1 1 0,1-1 0,0 0 0,0 1 0,0-1 0,0 0 0,0 0 1,0 0-1,0-1 0,4 0 0,7-1 192,0-2-1,1 0 1,-1 0 0,-1-1 0,23-11 0,-10 1-21,40-29 1,-56 37-329,0-1 1,-1 1-1,9-12 1,-15 17-44,0-1 0,0 1 1,0-1-1,-1 1 0,0-1 1,1 0-1,1-5 0,-3 7-9,0 0 1,0 0-1,0 0 0,0 0 0,0 1 1,0-1-1,0 0 0,0 0 0,0 0 1,0 0-1,0 0 0,0 0 0,-1 0 1,1 0-1,0 1 0,-1-1 0,1 0 1,-1 0-1,1 0 0,-1 1 0,1-1 1,-1 0-1,1 0 0,-2 0 1,-1-1-2,1 1 0,-1-1 0,0 1 1,0 0-1,0 0 0,0 0 1,0 1-1,0-1 0,0 1 1,0-1-1,0 1 0,0 0 1,0 0-1,0 1 0,0-1 0,0 0 1,-5 2-1,-8 2-5,-27 10-1,43-14 3,-15 6 0,0 1-1,1 0 1,0 1-1,0 0 1,1 1-1,0 0 1,1 1-1,0 1 1,0 0-1,1 1 1,1 0-1,0 0 1,0 1-1,2 0 1,-1 1-1,2 0 1,0 0-1,-8 22 1,14-31 1,-1 1-1,1-1 1,0 1 0,1 0 0,-1-1 0,1 1-1,0-1 1,1 1 0,-1 0 0,1-1-1,0 1 1,0-1 0,3 8 0,-2-9-26,0-1 0,0 1 0,0-1-1,0 1 1,0-1 0,1 0 0,-1 0 0,1 0 0,0 0 0,0-1 0,0 1 0,0-1 0,1 1 0,-1-1 0,1 0-1,-1 0 1,1-1 0,0 1 0,4 0 0,1 0-166,0 0 1,0-1-1,0 0 1,0-1-1,0 0 0,1 0 1,-1-1-1,0 0 0,0 0 1,0-1-1,-1-1 1,1 1-1,0-2 0,8-3 1,4-3-203,0-2 0,-1 0 0,-1-1 0,25-20 0,4-11-570</inkml:trace>
</inkml:ink>
</file>

<file path=ppt/ink/ink4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50.671"/>
    </inkml:context>
    <inkml:brush xml:id="br0">
      <inkml:brushProperty name="width" value="0.05" units="cm"/>
      <inkml:brushProperty name="height" value="0.05" units="cm"/>
    </inkml:brush>
  </inkml:definitions>
  <inkml:trace contextRef="#ctx0" brushRef="#br0">113 44 12835,'0'0'87,"0"0"0,0 0 1,0 0-1,1 1 1,-1-1-1,0 0 0,0 0 1,0 0-1,0 0 0,0 0 1,0 0-1,0 1 1,0-1-1,0 0 0,-1 0 1,1 0-1,0 0 0,0 0 1,-1 1 873,1 0-874,0-1 1,0 0-1,0 0 1,0 0-1,0 0 0,0 0 1,0 0-1,-1 0 0,1 0 1,0 0-1,0 0 1,0 0-1,0 0 0,0 0 1,0 0-1,-1 0 0,1 0 1,0 0-1,0 0 0,0 0 1,0 0-1,0 0 1,0 0-1,-1 0 0,1 0 1,0 0-1,0 0 0,0 0 1,0 0-1,0-1 88,-1 1-88,6 3 2169,5-9-434,-10 6-1649,1-1 1,0 1-1,-1-1 0,1 0 1,0 1-1,-1-1 0,1 1 1,-1-1-1,1 0 1,-1 0-1,1 1 0,-1-1 1,1 0-1,-1 0 1,0 1-1,1-1 0,-1 0 1,0-1-1,-12 5 825,-24 18-815,29-14-137,0 0 0,0 0-1,1 1 1,0 0-1,1 0 1,0 0 0,0 1-1,1 0 1,-5 10-1,4-5 15,1 0-1,0-1 1,1 2-1,1-1 0,-2 23 1,4-34-52,0 0 0,0 0 1,0 0-1,0-1 0,1 1 0,-1 0 1,1 0-1,0 0 0,-1-1 1,2 1-1,-1 0 0,0-1 1,3 6-1,-3-8-6,0 1 1,-1 0-1,1-1 1,-1 1-1,1-1 1,0 1-1,0-1 1,-1 0-1,1 1 1,0-1-1,0 1 1,-1-1-1,1 0 1,0 0-1,0 0 1,0 1-1,-1-1 1,1 0-1,1 0 1,0 0 0,0-1-1,-1 1 1,1-1 0,0 1-1,-1-1 1,1 1 0,-1-1 0,1 0-1,-1 0 1,1 0 0,-1 0-1,3-2 1,5-6 13,-1-1 0,0 1 0,0-1 1,-1-1-1,0 0 0,-1 0 0,0 0 0,-1-1 1,-1 1-1,1-1 0,-2 0 0,1-1 0,-2 1 0,0-1 1,1-15-1,-3 28-16,0 0 0,0-1 0,0 1 0,0 0 1,0 0-1,0-1 0,0 1 0,0 0 0,0 0 1,0 0-1,0-1 0,0 1 0,0 0 0,0 0 1,0-1-1,0 1 0,0 0 0,0 0 0,0 0 1,0-1-1,-1 1 0,1 0 0,0 0 0,0 0 0,0-1 1,0 1-1,0 0 0,-1 0 0,1 0 0,0 0 1,0 0-1,0-1 0,0 1 0,-1 0 0,1 0 1,0 0-1,0 0 0,-1 0 0,1 0 0,0 0 1,0 0-1,-10 6-19,-6 12-13,15-15 30,-1-1 11,0 0 0,1 0-1,0 0 1,-1 0-1,1 0 1,0 1-1,0-1 1,0 1-1,-1 3 1,2-6 27,45-46 280,-40 42-317,0 1-1,1 0 1,-1 0-1,1 1 1,0-1-1,0 1 1,-1 0-1,1 1 1,1-1-1,-1 1 1,0 1-1,0-1 1,0 1-1,1 0 1,-1 0-1,0 1 1,0 0 0,0 0-1,0 0 1,0 1-1,0 0 1,0 0-1,7 3 1,-7-2-4,1 0 1,-1 1-1,0-1 1,0 1 0,-1 0-1,1 1 1,-1-1-1,0 1 1,0 0 0,0 0-1,-1 1 1,1-1-1,-2 1 1,1 0 0,0 0-1,-1 0 1,0 1-1,-1-1 1,0 1-1,3 9 1,-3 6 83,1 30 1,-7-186 1158,3 109-1224,-2-1-1,-1 1 1,-11-38-1,17 66-24,1-1 0,-1 1 1,1-1-1,0 0 0,0 0 0,0 0 0,1 0 1,-1-1-1,5 3 0,-1-1-16,2 2-382,0-1-1,0-1 0,1 0 1,-1 0-1,1 0 0,0-2 1,0 1-1,0-1 0,-1 0 1,1-1-1,0 0 0,0-1 1,0 0-1,0-1 1,0 0-1,14-4 0,3-3-727</inkml:trace>
</inkml:ink>
</file>

<file path=ppt/ink/ink4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51.147"/>
    </inkml:context>
    <inkml:brush xml:id="br0">
      <inkml:brushProperty name="width" value="0.05" units="cm"/>
      <inkml:brushProperty name="height" value="0.05" units="cm"/>
    </inkml:brush>
  </inkml:definitions>
  <inkml:trace contextRef="#ctx0" brushRef="#br0">198 17 19060,'0'0'102,"1"-1"-1,-1 1 0,0 0 1,0-1-1,0 1 1,1-1-1,-1 1 1,0-1-1,0 1 0,0 0 1,0-1-1,0 1 1,0-1-1,0 1 1,0-1-1,0 1 1,0-1-1,0 1 0,0-1 1,0 1-1,0 0 1,0-1-1,-1 1 1,1-1-1,0 1 1,0-1-1,-1 1 0,1 0 1,0-1-1,0 1 1,-1 0-1,1-1 1,0 1-1,-1 0 1,1-1-1,-2 1 82,1-1 0,0 1-1,-1 0 1,1-1 0,-1 1 0,1 0 0,0 0-1,-1 0 1,1 0 0,-1 1 0,-1-1 0,-36 13 1850,24-5-1700,0 1-1,1 1 0,-18 15 1,25-18-298,0-1-1,1 1 1,-1 0 0,2 0 0,-1 1 0,1-1 0,-8 17-1,12-23-31,1 1 0,-1-1-1,0 0 1,1 0 0,-1 1-1,1-1 1,0 1 0,-1-1-1,1 0 1,0 1 0,0-1-1,0 1 1,0-1 0,0 1-1,0-1 1,0 0-1,1 1 1,-1-1 0,0 1-1,1-1 1,-1 0 0,1 1-1,-1-1 1,1 0 0,0 1-1,0-1 1,-1 0 0,1 0-1,0 0 1,0 0 0,0 0-1,0 0 1,0 0 0,1 0-1,-1 0 1,0 0-1,0-1 1,1 1 0,-1-1-1,0 1 1,1 0 0,-1-1-1,2 1 1,7 1 5,0 0-1,0 0 1,1-1 0,18-1-1,-20 0-3,101-3 56,-64 1-62,77 5 0,-120-3-1,-1 0-1,1 1 1,0-1-1,-1 1 1,1-1-1,-1 1 1,1 0 0,-1 0-1,0 0 1,1 0-1,-1 0 1,0 1-1,0-1 1,3 3-1,-4-3 4,-1 1-1,1-1 1,-1 0-1,1 0 0,-1 0 1,0 0-1,1 1 1,-1-1-1,0 0 1,0 0-1,0 0 0,0 1 1,0-1-1,0 0 1,0 0-1,0 1 0,-1-1 1,1 0-1,0 0 1,-1 0-1,1 0 0,-1 1 1,1-1-1,-1 0 1,0 0-1,1 0 0,-1 0 1,0 0-1,0 0 1,1-1-1,-3 2 0,-21 24 67,0-2-1,-2-1 0,-56 38 0,48-37-53,18-13 10,-3 4-499,-35 20-1,49-33 384,0 1 0,-1-1 0,1 0 0,0 0-1,-1 0 1,1-1 0,-1 1 0,0-1 0,1-1 0,-1 1-1,0-1 1,-10-1 0,-5-4-355</inkml:trace>
</inkml:ink>
</file>

<file path=ppt/ink/ink4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6:59:51.605"/>
    </inkml:context>
    <inkml:brush xml:id="br0">
      <inkml:brushProperty name="width" value="0.05" units="cm"/>
      <inkml:brushProperty name="height" value="0.05" units="cm"/>
    </inkml:brush>
  </inkml:definitions>
  <inkml:trace contextRef="#ctx0" brushRef="#br0">20 726 12307,'-2'1'131,"1"0"0,0 0 0,-1-1 0,1 1 0,0 0 1,-1 0-1,1 0 0,0 1 0,0-1 0,0 0 0,0 0 0,0 0 1,0 1-1,0-1 0,0 3 0,1-4-53,0 1 0,0 0 1,0-1-1,0 1 0,0-1 0,0 1 1,0 0-1,0-1 0,0 1 0,1-1 1,-1 1-1,0-1 0,0 1 0,1-1 1,-1 1-1,0-1 0,1 1 0,-1-1 1,1 1-1,-1-1 0,1 1 0,-1-1 1,1 0-1,-1 1 0,1-1 0,0 1 1,6 2 290,-1-1 1,1 1 0,0-1 0,0 0-1,10 1 1,10 1 257,0-2 0,0 0-1,42-4 1,83-15 653,-141 16-1196,394-72 1633,-3-21-1082,-91 20-477,-269 64-150,841-195-42,-12-32 528,-807 217-393,-10 3 39,58-11 1,-81 24-146,-20 6-218,-14 4-189,-12 4-207,11-8 603,0-1 0,0 1 1,-1-1-1,1 0 0,0-1 0,-1 1 1,1-1-1,0 0 0,-1 0 0,1 0 1,0 0-1,-1-1 0,1 0 0,0 1 0,-1-2 1,-6-2-1,-17-9-243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31.352"/>
    </inkml:context>
    <inkml:brush xml:id="br0">
      <inkml:brushProperty name="width" value="0.05" units="cm"/>
      <inkml:brushProperty name="height" value="0.05" units="cm"/>
    </inkml:brush>
  </inkml:definitions>
  <inkml:trace contextRef="#ctx0" brushRef="#br0">228 127 15995,'-3'-6'262,"-1"0"-1,0 1 0,0-1 1,0 1-1,-1 0 0,1 0 1,-10-7-1,11 11-174,1-1 0,-1 1 0,0-1 0,0 1 0,0 0 0,1 0 0,-1 0 0,0 1 0,0-1 0,0 0 0,0 1 1,0 0-1,0 0 0,-1 0 0,1 0 0,0 0 0,0 1 0,0 0 0,-5 1 0,1 1 17,0 1 0,0-1 0,0 1 0,0 1 0,1-1 0,0 1 1,0 0-1,0 1 0,0-1 0,1 1 0,0 0 0,0 1 0,1-1 0,0 1 0,-4 8 0,4-8-47,1 0-1,-1 0 1,1 1-1,1 0 0,-1-1 1,1 1-1,1 0 0,0 0 1,0 0-1,0 1 1,1-1-1,0 0 0,1 0 1,2 13-1,-3-18-26,1 0-1,0 0 1,0-1 0,0 1-1,0 0 1,0 0 0,1-1-1,-1 1 1,1-1 0,0 1-1,0-1 1,0 0 0,0 0-1,0 0 1,0 0 0,0 0-1,1 0 1,-1-1-1,1 1 1,0-1 0,-1 1-1,1-1 1,0 0 0,0 0-1,-1 0 1,1-1 0,0 1-1,0-1 1,0 1 0,0-1-1,0 0 1,0 0 0,5-1-1,1 0 32,-1-1 0,1 0 0,-1-1 0,0 0 0,0 0-1,0-1 1,-1 0 0,1 0 0,-1-1 0,11-8 0,-1-1 67,-1-2 1,0 0-1,-1-1 1,0-1-1,-2 0 1,0-1-1,-1 0 1,-1-1-1,-1-1 1,15-41-1,-23 58-105,-1-1 0,0 0 0,0 0 0,0 0-1,0 0 1,-1 0 0,1 0 0,-1 0 0,-1-6-1,1 11-20,0-1 0,0 1 0,0 0 0,0 0-1,0 0 1,-1-1 0,1 1 0,0 0-1,0 0 1,0-1 0,0 1 0,0 0-1,0 0 1,-1 0 0,1 0 0,0-1-1,0 1 1,0 0 0,0 0 0,-1 0-1,1 0 1,0 0 0,0-1 0,0 1-1,-1 0 1,1 0 0,0 0 0,0 0-1,-1 0 1,1 0 0,0 0 0,0 0-1,0 0 1,-1 0 0,1 0 0,0 0-1,0 0 1,-1 0 0,1 0 0,0 0-1,0 0 1,-1 0 0,1 0 0,0 0-1,0 1 1,0-1 0,-1 0 0,1 0-1,0 0 1,-10 10 33,4 2-38,0 0 0,0 0 1,2 0-1,-1 0 0,2 1 0,-1 0 0,-1 16 0,1 8-4,-1 49 0,5-71 6,0 0 1,1 0-1,0 0 0,1 0 1,1 0-1,1-1 0,0 0 1,1 1-1,0-1 0,1-1 1,1 1-1,0-1 0,0 0 1,2-1-1,-1 0 0,2 0 1,17 17-1,-16-19 4,-1-1-23,0 0 0,-1 1 0,0 1 0,0-1 1,8 15-1,-16-23 19,1 0 0,-1 0 0,0 0 0,0 0 0,0 1 0,-1-1 0,1 0 1,0 1-1,-1-1 0,0 0 0,1 1 0,-1-1 0,0 0 0,0 1 0,-1-1 0,1 1 0,0-1 1,-1 0-1,1 1 0,-1-1 0,0 0 0,0 0 0,0 1 0,0-1 0,0 0 0,0 0 0,-1 0 1,1 0-1,-1 0 0,1-1 0,-1 1 0,0 0 0,0-1 0,0 1 0,1-1 0,-5 2 0,-7 4 41,0 0 0,0-1-1,0-1 1,-1 0-1,0-1 1,0-1-1,0 0 1,-1-1 0,1 0-1,0-1 1,-1-1-1,1 0 1,-1-1-1,-24-5 1,36 6-102,0-1 1,0 0-1,0 0 1,0-1 0,0 1-1,0 0 1,0-1-1,0 0 1,1 1-1,-1-1 1,1 0-1,-1-1 1,1 1-1,0 0 1,0-1-1,-3-2 1,4 2-6,0 0 0,0 1 0,0-1 0,0 0 1,1 0-1,-1 1 0,1-1 0,-1 0 0,1 0 0,0 0 0,0 0 1,1 0-1,-1 0 0,0 0 0,1 1 0,0-1 0,0 0 1,1-4-1,19-36-373,9-10-167</inkml:trace>
</inkml:ink>
</file>

<file path=ppt/ink/ink4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1:04.559"/>
    </inkml:context>
    <inkml:brush xml:id="br0">
      <inkml:brushProperty name="width" value="0.05" units="cm"/>
      <inkml:brushProperty name="height" value="0.05" units="cm"/>
    </inkml:brush>
  </inkml:definitions>
  <inkml:trace contextRef="#ctx0" brushRef="#br0">1798 198 9362,'-77'10'601,"-87"0"0,-78-13 364,-12 2-34,207 2-848,1 3-1,0 2 1,0 1-1,0 3 1,-51 18-1,66-17-50,1 2-1,0 1 0,1 1 1,1 2-1,0 1 0,1 1 1,1 1-1,-26 26 0,-25 37 4,4 3-1,-100 152 0,155-210-24,2 1-1,1 1 1,1 0 0,1 1-1,2 0 1,2 1-1,-8 42 1,10-34 12,2 0-1,2 0 1,2 0 0,2 0-1,9 67 1,-4-73-14,3 1 1,0-1 0,3-1-1,0 0 1,2 0-1,2-1 1,36 54 0,-20-39-23,3-2 0,2-2 0,1-1 1,51 41-1,-50-51-12,2-2 0,1-2 0,1-2 0,1-2-1,85 34 1,249 61-39,-338-108 64,-6-2 1,509 135-76,13-39-24,-72-62 102,3-22 89,-447-19-83,697 2 128,-520-15-96,298-55 1,353-137 29,-607 137-36,396-127-2,-496 134-32,-3-7 1,149-87-1,-78 13 24,-70 41-31,-138 87-20,0-2-1,0-1 0,-1 0 0,30-32 1,-44 41 20,-1 0 0,0 0 0,0-1 1,0 1-1,-1-1 0,0 0 0,-1-1 0,0 1 0,0 0 1,0-1-1,-1 0 0,0 0 0,0 0 0,-1 0 0,0 0 1,-1 0-1,1 0 0,-3-13 0,0 7 13,-2 0 1,0 0-1,-1 1 0,0 0 1,-1 0-1,0 0 0,-1 0 0,0 1 1,-1 0-1,-16-17 0,-11-9 88,-62-53 1,78 75-54,-511-411 644,430 359-794,-2 4 0,-4 4 0,-181-72 0,146 82 34,-277-58-1,-156 21-73,135 45 102,-1 19 0,-442 34 0,-452 164 8,1022-105 121,-471 170 0,629-184-63</inkml:trace>
</inkml:ink>
</file>

<file path=ppt/ink/ink4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0:24.619"/>
    </inkml:context>
    <inkml:brush xml:id="br0">
      <inkml:brushProperty name="width" value="0.05" units="cm"/>
      <inkml:brushProperty name="height" value="0.05" units="cm"/>
    </inkml:brush>
  </inkml:definitions>
  <inkml:trace contextRef="#ctx0" brushRef="#br0">0 175 10578,'1'-2'94,"1"0"1,-1 1-1,1-1 0,-1 0 0,1 1 1,0 0-1,-1-1 0,1 1 0,0 0 1,0 0-1,0 0 0,0 0 0,0 0 0,0 0 1,0 1-1,1-1 0,3 0 0,-1 0 132,90-25 1038,168-22 0,103 15-859,350 2-89,-359 17-106,708 42 1068,727 88-902,5-92-291,-994-54-57,149-2 75,-755 32-35,0 8-1,198 34 1,-343-31-273,-1 2 1,67 25-1,-83-25 63</inkml:trace>
</inkml:ink>
</file>

<file path=ppt/ink/ink4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1:15.714"/>
    </inkml:context>
    <inkml:brush xml:id="br0">
      <inkml:brushProperty name="width" value="0.05" units="cm"/>
      <inkml:brushProperty name="height" value="0.05" units="cm"/>
    </inkml:brush>
  </inkml:definitions>
  <inkml:trace contextRef="#ctx0" brushRef="#br0">159 0 11266,'-9'1'280,"-67"6"852,70-6-1047,-1 0 1,1 1 0,0 0-1,0 0 1,0 0-1,0 1 1,0 0-1,1 0 1,-8 5 0,12-7-84,1-1 1,-1 1 0,1-1 0,-1 1-1,1 0 1,-1-1 0,1 1-1,0-1 1,-1 1 0,1 0 0,-1-1-1,1 1 1,0 0 0,0 0 0,0-1-1,-1 1 1,1 0 0,0 0 0,0-1-1,0 1 1,0 0 0,0 0 0,0 0-1,0-1 1,0 1 0,1 0 0,-1 0-1,0-1 1,0 1 0,1 0 0,-1-1-1,0 1 1,1 0 0,-1-1-1,1 1 1,-1 0 0,1-1 0,-1 1-1,1-1 1,-1 1 0,1-1 0,-1 1-1,1-1 1,0 1 0,0-1 0,33 21-43,-31-19 40,42 18-44,0-2 1,91 24-1,101 6 23,-228-46 20,191 27-15,385 8 1,204-60 42,-206 1 9,235 15 60,314-7 81,-761 3-135,923-15 26,210 53 1089,-1453-25-1057,655 13 1535,-701-15-1627,35-2-216,-40 2 203,1 0 0,0 0 0,0 0 0,0 0 1,-1-1-1,1 1 0,0 0 0,0 0 0,-1 0 1,1-1-1,0 1 0,-1 0 0,1-1 0,0 1 1,-1 0-1,1-1 0,0 1 0,-1-1 0,1 1 1,-1-1-1,1 0 0,-1 1 0,1-1 0,-1 1 1,1-1-1,-1 0 0,0 1 0,1-1 0,-1 0 1,0 0-1,0 1 0,1-1 0,-1 0 0,0 0 1,0 1-1,0-1 0,0 0 0,0 0 0,0 1 1,0-3-1,-8-13-73</inkml:trace>
</inkml:ink>
</file>

<file path=ppt/ink/ink4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2:41.601"/>
    </inkml:context>
    <inkml:brush xml:id="br0">
      <inkml:brushProperty name="width" value="0.05" units="cm"/>
      <inkml:brushProperty name="height" value="0.05" units="cm"/>
    </inkml:brush>
  </inkml:definitions>
  <inkml:trace contextRef="#ctx0" brushRef="#br0">13 54 12131,'-13'-1'1212,"17"0"-29,-2 1-1120,0 1 0,-1-1 0,1 0 0,0 0-1,-1 1 1,1-1 0,-1 0 0,1 1 0,0 0 0,-1-1-1,0 1 1,1 0 0,1 1 0,4 5-46,1-1 0,-1-1 0,1 1 0,0-1 0,0 0 0,1-1 0,0 0 0,-1-1 0,1 1 0,18 3 0,6-1 59,59 2-1,-54-5 11,415 9 584,-169-10-538,464-11-23,215-24-86,-706 35-20,726-7 26,-807 0-30,1181-35 6,-1097 31 756,-260 9-754,0 0 1,0 0-1,0 0 0,0 0 1,0 0-1,0-1 0,0 1 1,0 0-1,-1 0 0,1 0 1,0 0-1,0 0 0,0 0 1,0 0-1,0 0 0,0 0 1,0 0-1,0 0 0,0 0 1,0 0-1,0 0 0,0 0 1,0 0-1,0 0 0,0 0 1,0 0-1,0 0 0,0 0 1,0-1-1,0 1 0,0 0 1,0 0-1,0 0 0,0 0 1,0 0-1,0 0 0,0 0 1,0 0-1,0 0 0,0 0 1,0 0-1,0 0 0,0 0 1,0 0-1,0 0 0,0 0 1,0-1-1,0 1 0,0 0 1,0 0-1,0 0 0,0 0 1,0 0-1,0 0 0,1 0 1,-1 0-1,0 0 0,0 0 1,0 0-1,0 0 0,-9-6 59,-12-6-388,-28-6 147,18 9 74</inkml:trace>
</inkml:ink>
</file>

<file path=ppt/ink/ink4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2:49.164"/>
    </inkml:context>
    <inkml:brush xml:id="br0">
      <inkml:brushProperty name="width" value="0.05" units="cm"/>
      <inkml:brushProperty name="height" value="0.05" units="cm"/>
    </inkml:brush>
  </inkml:definitions>
  <inkml:trace contextRef="#ctx0" brushRef="#br0">36 0 9802,'-25'11'2125,"15"-5"-610,10-6-1479,0 0 1,0 0 0,0 0-1,0 0 1,0 0 0,1 0-1,-1 0 1,0 0 0,0 1-1,0-1 1,0 0 0,0 0 0,0 0-1,0 0 1,0 0 0,0 0-1,0 0 1,0 0 0,0 0-1,0 0 1,0 0 0,0 0-1,0 0 1,0 0 0,0 0-1,0 0 1,0 1 0,0-1-1,0 0 1,0 0 0,0 0-1,0 0 1,0 0 0,0 0 0,0 0-1,0 0 1,0 0 0,0 0-1,0 0 1,0 0 0,0 1-1,0-1 1,0 0 0,0 0-1,0 0 1,0 0 0,0 0-1,0 0 1,0 0 0,0 0-1,0 0 1,0 0 0,0 0 0,0 0-1,0 0 1,0 0 0,0 0-1,-1 0 1,1 0 0,0 0-1,0 0 1,0 0 0,0 0-1,0 0 1,0 0 0,0 0-1,14 4 134,-1-1 0,1 1 0,-1 1-1,17 9 1,17 5-20,26 2-2,1-3-1,125 13 0,-143-23-90,320 26 357,1-20-115,266 20-118,-545-23-180,498 40 15,-296-44-10,140 8 4,-229-2-7,382 15 10,213-22-5,-361-27 8,-418 18 13,40-9-1,-66 11 79,2-25-343,-1 11-172</inkml:trace>
</inkml:ink>
</file>

<file path=ppt/ink/ink4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45.487"/>
    </inkml:context>
    <inkml:brush xml:id="br0">
      <inkml:brushProperty name="width" value="0.05" units="cm"/>
      <inkml:brushProperty name="height" value="0.05" units="cm"/>
    </inkml:brush>
  </inkml:definitions>
  <inkml:trace contextRef="#ctx0" brushRef="#br0">1 56 10938,'0'3'258,"0"0"0,1 1 0,0-1 0,-1 0 0,1 0 0,1 0 0,-1 0 0,0-1-1,1 1 1,-1 0 0,1-1 0,0 1 0,0 0 0,0-1 0,0 0 0,0 0 0,1 0 0,-1 0 0,1 0-1,-1 0 1,1 0 0,5 2 0,3 1-95,0 0-1,0 0 1,0-2-1,22 5 0,69 12 531,133 6-1,-192-26-677,0-2 0,-1-2 0,48-10 0,-38 5 0,75-3-1,121 13 3,118-5-10,487-28 145,-371 14-136,394-2 8,-213 17-3,-202-2-5,-412 6-22,0 2-1,0 2 0,79 19 1,-123-24 11,-1 0 0,1-1 0,0 1 0,0-1 0,-1 0 0,1 0 0,-1-1 0,1 1 0,-1-1 0,8-4 0,1 0 6,28-10-8,3-2 0,61-15-1,-88 29-3,-1 1-1,0 1 0,1 0 1,-1 1-1,1 1 0,0 1 1,26 4-1,58 10 8,0-4 0,1-4 0,115-8 0,-9-12 21,187-1-44,-323 20 8,6 1 53,-78-7-37,0 0-1,1 0 0,-1 0 0,0 0 0,0 0 1,0 0-1,0 0 0,1 0 0,-1 0 0,0 0 0,0 0 1,0 0-1,0 0 0,1 0 0,-1 0 0,0 0 0,0 0 1,0 0-1,0 0 0,0 0 0,1 0 0,-1-1 1,0 1-1,0 0 0,0 0 0,0 0 0,0 0 0,0 0 1,0 0-1,1-1 0,-1 1 0,0 0 0,0 0 0,0 0 1,0 0-1,0 0 0,0-1 0,0 1 0,0 0 1,0 0-1,0 0 0,0 0 0,0-1 0,0 1 0,0 0 1,0 0-1,0 0 0,0 0 0,0-1 0,0 1 0,0 0 1,0 0-1,0 0 0,0 0 0,0-1 0,-1 1 1,1 0-1,0 0 0,0 0 0,0 0 0,0 0 0,0 0 1,0 0-1,-1-1 0,1 1 0,0 0 0,-8-8 573,3 3-417</inkml:trace>
</inkml:ink>
</file>

<file path=ppt/ink/ink4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29.442"/>
    </inkml:context>
    <inkml:brush xml:id="br0">
      <inkml:brushProperty name="width" value="0.05" units="cm"/>
      <inkml:brushProperty name="height" value="0.05" units="cm"/>
    </inkml:brush>
  </inkml:definitions>
  <inkml:trace contextRef="#ctx0" brushRef="#br0">916 3102 12139,'-18'-14'848,"14"10"-740,-1 1-1,0-1 0,0 1 0,0-1 1,-6-2-1,10 6-92,0 0 1,1 0-1,-1 0 0,0 1 0,0-1 1,1 0-1,-1 0 0,0 0 1,1 0-1,-1 1 0,0-1 1,1 0-1,-1 1 0,0-1 0,1 0 1,-1 1-1,1-1 0,-1 1 1,1-1-1,-1 1 0,1-1 1,-1 1-1,1-1 0,-1 1 0,1 0 1,0-1-1,-1 1 0,1 0 1,0-1-1,0 1 0,-1 0 1,1-1-1,0 1 0,0 0 0,0 0 1,-7 29 51,7-29-54,-6 68-24,2 1 1,4 0 0,16 128-1,-6-113-124,37 142 1,-35-186 111,2 0 1,1-1 0,3-1 0,0-1 0,35 52 0,-40-73 52,0 0 0,0-1 1,2-1-1,0 0 0,0-1 1,2-1-1,18 12 0,-11-10 35,1-2 0,0 0-1,1-2 1,44 14 0,-4-10 63,1-2 0,0-3 0,111 2 1,-17-11 2,296-36 1,155-68-141,80-34-149,184-35-24,-77 38 103,-89 15 42,428-120 1,11-2 93,-816 185-25,239-45 59,-4-24 60,815-295 254,-706 170-276,-26-60 74,-497 223 54,187-140-1,-271 173 54,-3-3-1,-2-3 0,-3-3 0,88-114 0,-120 135-80,-1-1 0,-3-1 0,25-57-1,-39 71-189,0 0-1,-3-1 1,0-1-1,-2 0 1,-2 0-1,3-39 1,-5 25-190,-2 0 0,-7-61 0,4 91 52,-1 0-1,-1 0 0,0 1 0,-1-1 1,0 1-1,-2 0 0,1 0 0,-2 1 1,0 0-1,-13-17 0,-7-3-46,-1 1 0,-1 1-1,-46-36 1,50 47 101,-1 2-1,-1 1 1,0 1-1,-1 2 1,-34-14 0,23 16-149,0 1 1,0 3-1,-1 1 1,0 2-1,-69-2 1,-210 22-450,-378 74 520,633-78 121,-708 124 46,496-84-31,-1599 364 26,-565 261-191,437-146-23,1627-439 171,-849 183 40,155-114 103,703-110-88,-267 70-40,474-76-98,-284 117 0,333-112 43</inkml:trace>
</inkml:ink>
</file>

<file path=ppt/ink/ink4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36.951"/>
    </inkml:context>
    <inkml:brush xml:id="br0">
      <inkml:brushProperty name="width" value="0.05" units="cm"/>
      <inkml:brushProperty name="height" value="0.05" units="cm"/>
    </inkml:brush>
  </inkml:definitions>
  <inkml:trace contextRef="#ctx0" brushRef="#br0">2916 183 10810,'-83'-13'584,"-345"-40"704,364 50-1272,0 2 0,-1 3 0,1 3 1,-107 22-1,-275 101 112,3-1 289,201-75-139,-106 27-29,318-71-231,0 2-1,1 1 1,0 1 0,-36 22-1,45-22-1,1 2 0,0 0 0,1 1 0,0 1 0,1 0 0,-19 26 0,9-7 11,2 1-1,-25 48 1,38-61-25,1 0 1,1 1-1,2 0 1,0 1-1,-5 28 1,11-43-8,1 0 1,1-1 0,0 1 0,0 0-1,1 0 1,0 0 0,0-1-1,1 1 1,1-1 0,4 15-1,-1-11-7,0 0 0,1 0 0,1-1 0,0 0 0,0 0 0,15 15-1,6 1-27,0-2 0,2-1 1,1-1-1,43 25 0,2-6 4,2-3 1,1-4 0,2-3 0,106 28 0,-36-23 13,2-7 0,212 14 0,319-15-26,-641-29 46,530 10-26,726 24 25,-424-6 30,0-31-5,1343-150 17,-2194 150-39,592-67-8,-8-34-8,-338 35-21,296-116 1,-555 179 35,34-11-7,71-38-1,-105 48 8,-1-1 0,0 0 0,0-1 0,-1 0 0,0 0 0,-1-1-1,1 0 1,-2-1 0,1 0 0,-2 0 0,10-17 0,-14 22 1,-1 0 1,0 0 0,0 0-1,0-1 1,-1 1-1,1-1 1,-1 1-1,-1-1 1,1 1 0,-1-1-1,0 0 1,0 1-1,-1-1 1,-1-6 0,0 4 1,0 1-1,-1-1 1,0 1 0,-1-1 0,0 1 0,0 0 0,0 0 0,-1 1 0,-5-7 0,-7-4 4,0 0 0,-2 1-1,0 0 1,0 2 0,-35-19 0,7 7 10,-94-35 0,-58-3-6,-118-9-88,-5 23-124,-119-10-44,-201-29 175,416 54 112,-1116-162 122,-36 52 29,1026 126-132,-677 52 0,475 44-47,9 23-4,175-31-19,81-24 104,206-36-83,-117-3 0,37-21 5</inkml:trace>
</inkml:ink>
</file>

<file path=ppt/ink/ink4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2:58.903"/>
    </inkml:context>
    <inkml:brush xml:id="br0">
      <inkml:brushProperty name="width" value="0.05" units="cm"/>
      <inkml:brushProperty name="height" value="0.05" units="cm"/>
    </inkml:brush>
  </inkml:definitions>
  <inkml:trace contextRef="#ctx0" brushRef="#br0">0 341 14331,'20'-1'939,"0"-2"0,0-1 1,0 0-1,0-1 0,22-10 0,12-3-333,527-124 1159,-362 93-1719,-179 40-436,1-2-1,-1-2 0,48-21 0,-68 21-351,-20 13 714,1 0 1,-1 0-1,1-1 1,-1 1-1,1 0 1,-1 0-1,1-1 1,-1 1-1,1 0 1,-1-1-1,0 1 1,1-1 0,-1 1-1,0 0 1,1-1-1,-1 1 1,0-1-1,0 1 1,1-1-1,-1 1 1,0-1-1,0 1 1,0-1-1,0 1 1,0-1-1,0 1 1,0-1-1,1 1 1,-2-1-1,1 1 1,0-1-1,0 1 1,0-1 0,0 0-1,-7-4-556</inkml:trace>
</inkml:ink>
</file>

<file path=ppt/ink/ink4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2:59.323"/>
    </inkml:context>
    <inkml:brush xml:id="br0">
      <inkml:brushProperty name="width" value="0.05" units="cm"/>
      <inkml:brushProperty name="height" value="0.05" units="cm"/>
    </inkml:brush>
  </inkml:definitions>
  <inkml:trace contextRef="#ctx0" brushRef="#br0">749 1 16187,'11'8'2032,"-10"-8"-1985,0 1 0,0-1-1,-1 1 1,1-1-1,0 1 1,0 0 0,-1-1-1,1 1 1,0 0 0,-1 0-1,1 0 1,0-1 0,-1 1-1,1 0 1,-1 0 0,0 0-1,1 0 1,-1 0 0,0 0-1,1 0 1,-1 0 0,0 0-1,0 0 1,0 0 0,0 0-1,0 0 1,0 0 0,0 0-1,-1 1 1,1 5 16,-1 0 1,-1 0-1,1 0 1,-1-1-1,0 1 1,-1-1-1,0 1 1,0-1 0,0 0-1,-1 0 1,-5 7-1,-3 3-53,-1-1 0,0-1 0,-17 14-1,-16 10 206,-2-2-1,-99 55 0,-119 37 1092,212-107-965,25-10 64,-39 21 0,55-22-212,13-10-191,0 0 1,0 0-1,0 0 0,0 0 0,0 0 0,0 1 1,0-1-1,0 0 0,0 0 0,0 0 1,0 0-1,0 1 0,0-1 0,0 0 1,0 0-1,0 0 0,0 0 0,1 0 1,-1 0-1,0 1 0,0-1 0,0 0 1,0 0-1,0 0 0,0 0 0,0 0 1,0 0-1,1 0 0,-1 1 0,0-1 1,0 0-1,0 0 0,0 0 0,0 0 0,0 0 1,1 0-1,-1 0 0,0 0 0,0 0 1,0 0-1,0 0 0,1 0 0,-1 0 1,0 0-1,0 0 0,30 0 22,348-4-1186,-187 8 385,-114-4 393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31.755"/>
    </inkml:context>
    <inkml:brush xml:id="br0">
      <inkml:brushProperty name="width" value="0.05" units="cm"/>
      <inkml:brushProperty name="height" value="0.05" units="cm"/>
    </inkml:brush>
  </inkml:definitions>
  <inkml:trace contextRef="#ctx0" brushRef="#br0">232 19 19996,'-7'0'169,"0"0"1,0 1-1,0 0 0,0 0 0,0 0 0,0 1 0,0 0 1,1 1-1,-1 0 0,1 0 0,-1 0 0,1 1 0,0-1 1,1 2-1,-1-1 0,1 1 0,-1-1 0,-7 11 0,1-1 59,0 1-1,1 1 0,0 0 1,2 0-1,-15 33 1,19-37-156,1 0 1,0 0-1,1 0 1,1 1-1,0-1 1,0 1-1,1-1 1,1 1-1,0 0 1,1 0 0,0-1-1,1 1 1,6 22-1,-6-27-41,1 1-1,1-1 0,0 0 1,0 1-1,1-2 0,0 1 1,0 0-1,0-1 1,1 0-1,0-1 0,1 1 1,0-1-1,0 0 0,0-1 1,0 1-1,1-2 0,0 1 1,0-1-1,16 6 1,-12-6-4,-1-1 1,1-1-1,0 1 1,0-2-1,0 0 1,0 0-1,0-1 0,0-1 1,0 0-1,0-1 1,0 0-1,0-1 1,0 0-1,-1 0 1,1-2-1,-1 1 1,0-1-1,-1-1 1,13-8-1,-15 9-2,0-1 0,-1 0 0,1-1 0,-1 0 1,-1 0-1,1 0 0,-1-1 0,0 0 0,-1 0 0,0 0 0,0-1 0,-1 0 0,0 0 0,-1 0 0,1 0 0,-2 0 0,1-1 0,-2 1 0,1-1 0,-1 0 0,0 0 0,-1 1 0,-2-20 1,-1 14-48,-1-1 1,0 2 0,-1-1 0,0 0 0,-2 1 0,1 0 0,-2 1 0,0-1 0,0 1 0,-1 1 0,-20-21 0,21 23-335,-1 1 0,-1 0 1,0 1-1,0 0 0,-1 1 1,0 0-1,0 0 0,0 1 1,-1 1-1,0 0 0,0 0 1,0 2-1,-1-1 0,-18-2 1,28 6 247,1 0 0,-1 0 0,0 0 0,0 0 0,1 0 0,-1 1 0,0-1 0,1 1 0,-1 0 0,0 0 0,1 0 0,-1 0 0,1 0 0,0 0 0,-1 1 0,1-1 0,0 1 0,-3 2 1,-9 16-1055</inkml:trace>
</inkml:ink>
</file>

<file path=ppt/ink/ink4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19.717"/>
    </inkml:context>
    <inkml:brush xml:id="br0">
      <inkml:brushProperty name="width" value="0.05" units="cm"/>
      <inkml:brushProperty name="height" value="0.05" units="cm"/>
    </inkml:brush>
  </inkml:definitions>
  <inkml:trace contextRef="#ctx0" brushRef="#br0">1479 395 12619,'-42'-1'490,"-47"5"0,72-2-464,-1 0 0,1 2 1,0 0-1,0 1 0,-25 12 0,6 1-19,0 3 1,1 1-1,1 1 0,1 2 0,2 1 0,-56 60 0,-147 208-282,212-265 256,-56 77-71,-130 182-24,20 12 205,153-234-23,2 1-1,3 2 1,-39 136 0,60-167-47,1 1 1,2 0 0,2 0 0,2 0 0,1 1 0,2-1 0,1 1 0,3-1-1,9 43 1,-6-54-22,1 0-1,1-1 0,1 0 0,1-1 1,1 0-1,31 42 0,-19-34-13,2-2-1,1-2 0,2 0 1,35 27-1,-3-9-34,90 52 0,72 25-33,-145-82 64,755 435 15,-659-375 45,-5-8 43,290 118 0,-316-160-24,2-6-1,239 44 1,-137-55 55,475 6 1,250-86-142,1966-361-807,-1757 151 1025,-7-36 242,-685 149-454,573-248 1,-847 294-68,-4-9 1,344-230 0,-511 303 71,-2-2 1,-1-2 0,-1-2-1,-3-1 1,36-45 0,-61 66-5,-1-2 1,0 0 0,-2 0-1,0-1 1,-1 0 0,9-30-1,-14 34-4,0 1 0,-1-1-1,-1 0 1,-1 0 0,0 0 0,-1 0-1,-1 0 1,-1 0 0,-6-29 0,2 24-12,-1-1 0,-1 1 0,-1 1 1,-1 0-1,-1 0 0,-1 1 1,0 0-1,-24-27 0,6 12-9,-2 2-1,-1 2 1,-50-38-1,-1 11 91,-3 3 0,-2 4 0,-157-64 0,-306-70 289,-737-113-125,-18 81-80,1077 180-98,-1197-174-271,-10 70-167,219 137 285,969 24-146,0 10 0,-451 117-1,456-75 113</inkml:trace>
</inkml:ink>
</file>

<file path=ppt/ink/ink4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22.694"/>
    </inkml:context>
    <inkml:brush xml:id="br0">
      <inkml:brushProperty name="width" value="0.05" units="cm"/>
      <inkml:brushProperty name="height" value="0.05" units="cm"/>
    </inkml:brush>
  </inkml:definitions>
  <inkml:trace contextRef="#ctx0" brushRef="#br0">4180 1 9106,'-617'8'2419,"173"39"-2197,-298 18 42,155-67-247,156-3-2,312 8-9,0 5 0,-155 30 0,205-23 9,0 3 1,1 2 0,0 4-1,2 2 1,-75 43 0,107-50 11,1 2 0,1 1 0,0 1 0,2 2 1,1 2-1,-51 58 0,69-71-12,1 1 0,0 0 0,0 0 0,2 1 0,0 0-1,1 1 1,0-1 0,1 2 0,1-1 0,1 0 0,1 1 0,0 0 0,1 0 0,1 0 0,1 0 0,0 0-1,4 24 1,-1-26-2,1-1-1,0 1 1,1-1-1,0 1 1,1-2-1,1 1 0,1-1 1,0 0-1,1 0 1,0-1-1,13 14 1,-6-10-5,1-2 0,0 1 0,1-2 0,1 0 0,0-2 0,42 21 0,-17-13-5,0-3-1,73 19 1,89 7 2,613 55-3,7-59 196,-39-3 116,-296 2-149,251 16-98,3-59-178,-446-23-131,0-14 1,460-125 0,-647 134 147,-2-4 1,129-63-1,-178 69 109,-1-2 0,-2-3 0,-1-3-1,-2-2 1,56-53 0,-92 75 29,0 0 1,-1-1 0,-1-1-1,-1-1 1,17-29-1,-29 44-21,-1-1-1,1 1 1,-1-1-1,0 1 1,-1-1-1,1 0 1,-2 0-1,1 0 1,-1 0-1,0 0 1,-1-1-1,0 1 1,0 0-1,-1 0 1,0 0-1,-1 0 1,1 0-1,-1 0 1,-1 0-1,0 0 1,-6-13 0,1 9 13,0 0 1,-1 1 0,-1 0 0,1 0 0,-2 1 0,1 0 0,-18-12 0,-5-1 54,-54-28 0,25 21-120,0 3-1,-2 3 1,-1 2-1,-1 4 1,-119-19-1,77 24-127,-1 5 0,-209 12 0,74 16-23</inkml:trace>
</inkml:ink>
</file>

<file path=ppt/ink/ink4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0.890"/>
    </inkml:context>
    <inkml:brush xml:id="br0">
      <inkml:brushProperty name="width" value="0.05" units="cm"/>
      <inkml:brushProperty name="height" value="0.05" units="cm"/>
    </inkml:brush>
  </inkml:definitions>
  <inkml:trace contextRef="#ctx0" brushRef="#br0">1 28 16067,'11'43'1794,"-5"-23"-1376,-1 1-1,2 26 0,-5-32-357,44 368 515,-36-325-448,21 160 1553,-31-208-958,-2-13-61,-4-15-33,-83-327 993,80 321-1689,6 19 19,6 12 7,-1-3 34,1 1 1,-1-1-1,1 1 1,0-1-1,0 0 0,0 0 1,0 0-1,1 0 0,-1 0 1,1-1-1,0 0 1,0 0-1,1 0 0,-1 0 1,1-1-1,-1 1 0,1-1 1,0-1-1,0 1 1,0 0-1,0-1 0,0 0 1,0 0-1,0-1 0,0 1 1,0-1-1,0 0 1,0-1-1,0 1 0,1-1 1,-1 0-1,0 0 1,0-1-1,-1 1 0,1-1 1,0 0-1,0-1 0,-1 1 1,1-1-1,-1 1 1,4-5-1,4-3 15,-1-1 1,0 0-1,-1-1 0,0 0 1,-1-1-1,0 0 0,-1 0 1,0-1-1,-1 0 0,-1 0 1,0-1-1,-1 0 1,4-19-1,-2-2 69,-1-1 1,-1 0-1,-2 0 1,-3-54-1,0 85-59,0 0-1,0 0 1,-1 0-1,0 0 1,0-1-1,-1 1 1,-2-8-1,4 14-15,0 0-1,0 0 1,0 0-1,0-1 1,-1 1 0,1 0-1,0 0 1,0 0-1,0 0 1,0-1-1,0 1 1,0 0-1,-1 0 1,1 0-1,0 0 1,0 0-1,0 0 1,0-1-1,-1 1 1,1 0-1,0 0 1,0 0-1,0 0 1,-1 0-1,1 0 1,0 0-1,0 0 1,0 0-1,-1 0 1,1 0-1,0 0 1,0 0-1,0 0 1,-1 0-1,1 0 1,0 0-1,0 0 1,0 0 0,0 0-1,-1 0 1,1 1-1,0-1 1,0 0-1,0 0 1,0 0-1,-1 0 1,1 0-1,0 0 1,0 1-1,0-1 1,0 0-1,0 0 1,-1 0-1,1 1 1,-6 12 10,0 28-8,2-1-1,2 1 1,2 42-1,0-72-2,1 20-1,0 0 1,8 39-1,-8-62 1,1 0 0,0 0 0,0 0 0,1 0 0,0-1 0,1 1 0,-1-1 0,1 0 0,1 0 0,-1 0 0,1 0 0,0-1 0,12 11 0,-15-15 1,0 0-1,1 0 1,-1-1-1,1 1 1,-1-1-1,1 0 1,0 1-1,0-1 1,-1-1-1,1 1 0,0 0 1,0-1-1,0 1 1,0-1-1,0 0 1,0 0-1,0 0 1,3-1-1,-1 0 4,0 0-1,0-1 0,-1 0 1,1 0-1,-1 0 1,0 0-1,0-1 1,0 0-1,0 1 1,5-5-1,3-6 18,1 0 0,-2-1 0,1-1 0,16-28 0,-28 42-20,0 1-1,0 0 0,0-1 0,0 1 0,0-1 0,1 1 0,-1 0 0,0-1 0,0 1 1,0-1-1,1 1 0,-1 0 0,0-1 0,0 1 0,1 0 0,-1-1 0,0 1 0,1 0 1,-1 0-1,0-1 0,1 1 0,-1 0 0,1 0 0,-1 0 0,0 0 0,1-1 0,-1 1 1,1 0-1,-1 0 0,1 0 0,-1 0 0,0 0 0,1 0 0,-1 0 0,1 0 0,-1 0 1,1 0-1,-1 0 0,0 0 0,1 0 0,-1 1 0,1-1 0,-1 0 0,0 0 0,1 0 1,-1 1-1,1-1 0,-1 0 0,0 0 0,1 1 0,-1-1 0,0 0 0,0 1 0,1-1 1,-1 0-1,0 1 0,0-1 0,1 0 0,-1 1 0,0-1 0,0 1 0,0 0 1,13 35-13,-10-24 7,0-3 1,1 0 1,-1 0-1,1-1 0,1 1 1,-1-1-1,1 0 1,9 10-1,-11-15 7,0 0-1,0-1 1,0 1 0,0-1 0,1 1-1,-1-1 1,1 0 0,0 0-1,0 0 1,-1-1 0,1 0 0,0 1-1,0-1 1,1-1 0,-1 1 0,0 0-1,0-1 1,0 0 0,5 0-1,-3-1-9,0 0 0,0 0 0,-1 0 0,1-1-1,-1 1 1,1-1 0,-1-1 0,1 1-1,-1-1 1,0 0 0,0 0 0,-1 0 0,1-1-1,-1 1 1,1-1 0,4-6 0,-7 8-82,0-1 1,0 1 0,0-1 0,-1 0 0,1 0-1,-1 0 1,1 0 0,-1 0 0,0 0 0,0 0 0,-1-1-1,1 1 1,0 0 0,-1 0 0,0-1 0,0 1-1,0 0 1,0 0 0,-1-1 0,1 1 0,-1 0-1,0 0 1,1-1 0,-2 1 0,1 0 0,0 0-1,-1 0 1,1 0 0,-4-4 0,-13-15-386,-1 2-140</inkml:trace>
</inkml:ink>
</file>

<file path=ppt/ink/ink4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1.364"/>
    </inkml:context>
    <inkml:brush xml:id="br0">
      <inkml:brushProperty name="width" value="0.05" units="cm"/>
      <inkml:brushProperty name="height" value="0.05" units="cm"/>
    </inkml:brush>
  </inkml:definitions>
  <inkml:trace contextRef="#ctx0" brushRef="#br0">46 0 19644,'-12'11'1384,"-2"1"-1135,2-1-137,6 6 304,4 0-296,5-2-560,3 0-345,2 1 649,-2 2-144,3 2-160</inkml:trace>
</inkml:ink>
</file>

<file path=ppt/ink/ink4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1.729"/>
    </inkml:context>
    <inkml:brush xml:id="br0">
      <inkml:brushProperty name="width" value="0.05" units="cm"/>
      <inkml:brushProperty name="height" value="0.05" units="cm"/>
    </inkml:brush>
  </inkml:definitions>
  <inkml:trace contextRef="#ctx0" brushRef="#br0">209 36 13339,'1'-1'193,"-1"0"1,1 0-1,-1 1 1,1-1 0,-1 0-1,0 0 1,1 0-1,-1 0 1,0 0-1,0 0 1,0 0-1,0 0 1,0 0-1,0 0 1,0 0-1,0 0 1,0 0-1,0 0 1,0 1-1,-1-1 1,1 0 0,0 0-1,-1 0 1,1 0-1,0 0 1,-1 0-1,1 1 1,-1-1-1,-1-1 1,0 0-66,1 2 1,-1-1 0,0 0-1,0 0 1,0 0-1,0 1 1,0-1 0,0 1-1,0 0 1,0-1 0,-1 1-1,1 0 1,-2 1-1,-7-1 94,0 2 0,0 0 0,0 0-1,-15 6 1,12-3 7,0 1 1,-20 12-1,30-16-198,1 0-1,-1 0 0,1 1 1,0-1-1,0 1 1,0 0-1,0 0 0,1 0 1,-1 0-1,1 0 1,0 0-1,0 1 0,0-1 1,-3 7-1,5-9-24,0 0-1,0 0 1,0 0-1,0 0 0,0 0 1,0 1-1,0-1 1,0 0-1,0 0 0,0 0 1,0-1-1,1 1 1,-1 0-1,0 0 1,1 0-1,-1 0 0,1 0 1,-1 0-1,1 0 1,0 0-1,-1-1 0,1 1 1,0 0-1,-1-1 1,1 1-1,0 0 1,0-1-1,0 1 0,0-1 1,-1 1-1,1-1 1,0 1-1,0-1 0,1 1 1,5 1 6,-1 0 0,0-1-1,1 0 1,6 1 0,-10-2-9,60 7 34,-40-6-27,-1 0 0,1 2 1,-1 1-1,0 1 0,-1 1 0,37 14 0,-54-18-9,-1-1 0,0 1 0,0 0-1,0 0 1,0 1 0,0-1 0,0 1-1,0-1 1,-1 1 0,1 0 0,-1 0-1,0 0 1,2 3 0,-3-4 13,0 0 0,-1 1 0,1-1 0,-1 0 0,1 0 0,-1 0 0,0 1 0,0-1 0,0 0 0,0 0 0,0 0 0,-1 1 0,1-1 0,0 0 0,-1 0 0,0 0 0,1 0 0,-1 0 0,0 1 0,0-2 0,0 1 0,-1 0 0,-1 2 0,-4 6 147,-1 0-1,-1-1 1,0 0 0,0-1 0,-1 0-1,0 0 1,0-1 0,-14 7-1,9-6-17,0-1 0,0-1 0,0 0 0,-1-1-1,-28 6 1,43-11-231,-1 1-1,1-1 1,0 0 0,-1 0-1,1 0 1,-1 0-1,1 0 1,0 0-1,-1 0 1,1 0 0,0 0-1,-1-1 1,1 1-1,0-1 1,-2 0 0,2 0 47,1 1 0,0-1 1,-1 0-1,1 1 0,0-1 1,-1 0-1,1 1 0,0-1 1,0 0-1,0 0 1,-1 1-1,1-1 0,0 0 1,0 0-1,0 0 0,0 1 1,1-1-1,-1 0 0,0 0 1,0 1-1,0-1 1,1 0-1,-1 0 0,0 1 1,1-1-1,-1 0 0,1 0 1,8-18-539</inkml:trace>
</inkml:ink>
</file>

<file path=ppt/ink/ink4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4.620"/>
    </inkml:context>
    <inkml:brush xml:id="br0">
      <inkml:brushProperty name="width" value="0.05" units="cm"/>
      <inkml:brushProperty name="height" value="0.05" units="cm"/>
    </inkml:brush>
  </inkml:definitions>
  <inkml:trace contextRef="#ctx0" brushRef="#br0">1 1 14091,'2'11'3915,"-2"21"-2624,0-30-1214,-2 45 695,2-1-1,9 72 1,-8-114-747,0 0 1,0 0 0,0-1 0,0 1-1,0 0 1,1-1 0,-1 1 0,5 5-1,-6-8-12,1-1 0,0 1 0,-1 0 0,1-1 0,0 1-1,0 0 1,0-1 0,0 1 0,0-1 0,-1 1 0,1-1 0,0 0-1,0 1 1,0-1 0,0 0 0,0 0 0,0 0 0,0 0 0,0 0-1,0 0 1,0 0 0,0 0 0,0 0 0,0 0 0,0 0 0,0 0-1,0-1 1,0 1 0,0-1 0,0 1 0,0 0 0,0-1-1,0 1 1,0-1 0,-1 0 0,1 1 0,1-2 0,13-10 155,-1-2-1,0 0 1,-1 0 0,-1-1 0,0-1 0,18-31 0,-2 4 156,-17 27-198,25-33 142,-34 47-257,0-1-1,0 1 1,1 0-1,-1 0 1,0 0 0,1 0-1,-1 0 1,1 1 0,0-1-1,0 1 1,-1 0-1,1 0 1,0 0 0,0 0-1,5-1 1,-6 3-7,0-1-1,0 0 1,-1 1 0,1-1-1,0 1 1,0-1 0,-1 1-1,1 0 1,0 0 0,-1 0-1,1 0 1,-1 0-1,1 0 1,-1 0 0,0 1-1,1-1 1,-1 0 0,0 1-1,0-1 1,1 2 0,21 37 5,-19-31-10,-2-6 1,1 4 3,0-1 0,1 0 0,-1 1-1,1-1 1,1-1 0,9 11 0,-13-15 0,0 0-1,0 0 0,1 0 1,-1-1-1,0 1 0,1 0 0,-1-1 1,1 1-1,-1-1 0,1 1 1,-1-1-1,1 0 0,-1 0 1,1 0-1,2 0 0,-2 0 3,1 0-1,-1-1 0,0 0 1,1 0-1,-1 0 0,0 0 1,1 0-1,-1 0 0,0 0 1,0-1-1,0 1 0,3-3 1,43-46 80,-37 38-66,0 0 0,1 0 1,0 1-1,15-10 0,-25 19-18,0 1-1,0 0 1,0 0 0,0 0 0,0 0-1,0 0 1,0 0 0,0 1 0,0-1-1,0 1 1,0 0 0,0-1-1,1 1 1,-1 0 0,0 0 0,0 0-1,0 0 1,1 1 0,-1-1 0,0 1-1,0-1 1,0 1 0,0 0 0,0 0-1,0 0 1,0 0 0,0 0-1,0 0 1,0 0 0,-1 1 0,1-1-1,0 1 1,-1-1 0,1 1 0,-1 0-1,2 2 1,5 8-1,-1-1-1,-1 1 1,0 0-1,8 23 1,-10-23 2,16 45-1192,-46-106-493,14 23 1138</inkml:trace>
</inkml:ink>
</file>

<file path=ppt/ink/ink4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5.048"/>
    </inkml:context>
    <inkml:brush xml:id="br0">
      <inkml:brushProperty name="width" value="0.05" units="cm"/>
      <inkml:brushProperty name="height" value="0.05" units="cm"/>
    </inkml:brush>
  </inkml:definitions>
  <inkml:trace contextRef="#ctx0" brushRef="#br0">19 12 14779,'-7'-7'3625,"-1"2"-2745,5 8-368,3 3-224,0 3 1121,4 1-1073,4-1-944,0-2 640,7 1-200,2 1-145</inkml:trace>
</inkml:ink>
</file>

<file path=ppt/ink/ink4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5.434"/>
    </inkml:context>
    <inkml:brush xml:id="br0">
      <inkml:brushProperty name="width" value="0.05" units="cm"/>
      <inkml:brushProperty name="height" value="0.05" units="cm"/>
    </inkml:brush>
  </inkml:definitions>
  <inkml:trace contextRef="#ctx0" brushRef="#br0">260 0 18204,'-10'6'345,"-1"-1"0,-1 0 1,1-1-1,-1 0 0,0-1 0,1 0 1,-16 1-1,-24 7 663,40-8-809,-2 0-10,0 1 1,-19 8-1,30-12-180,0 1 0,0 0-1,0 0 1,0 0-1,0 0 1,0 1 0,1-1-1,-1 0 1,0 1 0,1-1-1,-1 1 1,1 0-1,-1-1 1,1 1 0,0 0-1,0 0 1,0 0-1,0 0 1,0 0 0,0 0-1,0 0 1,0 4 0,1-5-8,0 1 0,0-1 0,1 1 0,-1-1 0,0 1 0,1-1 0,-1 1 0,1-1 0,0 0 0,-1 1 1,1-1-1,0 0 0,0 1 0,0-1 0,0 0 0,0 0 0,0 0 0,0 0 0,0 0 0,0 0 1,1 0-1,-1 0 0,0-1 0,1 1 0,1 0 0,5 3-1,0-1 0,0 0 0,11 2-1,-13-4 0,63 15-24,-42-12-4,-1 2 1,0 1 0,-1 1 0,1 2 0,24 12 0,-45-20 20,-1 1 1,1 1 0,0-1-1,-1 1 1,0-1 0,0 1-1,0 1 1,0-1 0,-1 0-1,1 1 1,-1 0 0,3 6-1,-5-8 29,0-1 0,0 1-1,0 0 1,-1-1-1,1 1 1,-1 0 0,0 0-1,1 0 1,-1-1 0,0 1-1,-1 0 1,1 0-1,0 0 1,-1-1 0,0 1-1,0 0 1,1 0-1,-2-1 1,1 1 0,0-1-1,0 1 1,-1-1 0,1 1-1,-1-1 1,0 0-1,-2 3 1,-1-1 41,0 1 0,0-1 1,0 0-1,0 0 0,-1-1 0,0 0 0,1 1 0,-1-2 1,0 1-1,-1-1 0,1 0 0,0 0 0,-1-1 1,1 0-1,-1 0 0,1 0 0,-1-1 0,1 0 0,-9-1 1,7 0-146,0 0 0,0-1 1,0 1-1,0-2 0,0 1 1,0-1-1,1-1 0,-1 1 1,1-1-1,0-1 1,0 1-1,0-1 0,1 0 1,-11-11-1,4-1-293</inkml:trace>
</inkml:ink>
</file>

<file path=ppt/ink/ink4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6.991"/>
    </inkml:context>
    <inkml:brush xml:id="br0">
      <inkml:brushProperty name="width" value="0.05" units="cm"/>
      <inkml:brushProperty name="height" value="0.05" units="cm"/>
    </inkml:brush>
  </inkml:definitions>
  <inkml:trace contextRef="#ctx0" brushRef="#br0">0 1 16500,'0'0'52,"1"0"0,-1 0 0,0 0 1,1 0-1,-1 0 0,0 0 0,1 0 1,-1 0-1,0 0 0,1 0 0,-1 0 1,0 0-1,1 0 0,-1 0 0,0 1 1,1-1-1,-1 0 0,0 0 0,1 0 1,-1 1-1,0-1 0,0 0 0,1 0 1,-1 1-1,0-1 0,0 0 0,0 0 1,1 1-1,-1-1 0,0 0 0,0 1 1,0-1-1,0 0 0,0 1 0,0-1 1,1 0-1,-1 1 0,0-1 1,0 0-1,0 1 0,0-1 0,5 22 176,-4-16 58,39 163 2439,20 89-1237,-23 3 514,-37-247-1292,-3-23-371,-3-23-73,5 17-243,1-1 0,1 0 0,0 1 0,1-1 0,1 1 0,0 0 0,1 0 0,1 0 1,0 0-1,1 1 0,1 0 0,0 0 0,1 0 0,0 1 0,17-20 0,-21 29-25,-1 0-1,1 0 1,0 1 0,0 0 0,0 0-1,0 0 1,0 0 0,1 1-1,-1 0 1,1 0 0,-1 0-1,1 0 1,0 1 0,0-1-1,0 1 1,0 0 0,0 1-1,0 0 1,0-1 0,0 1-1,0 1 1,0-1 0,0 1-1,0 0 1,0 0 0,0 1 0,0-1-1,0 1 1,-1 0 0,1 0-1,5 4 1,-1-1-7,0 1 1,0 0-1,-1 1 0,0-1 1,0 2-1,-1-1 0,0 1 1,0 0-1,-1 0 0,0 1 1,0 0-1,-1 0 0,0 0 1,5 14-1,-5 0 6,-1 0 0,-1 0 0,0 0 0,-2 0 0,-1 0 0,-1 1 0,-6 38 0,7-62 6,0 0-1,1 0 0,-1 0 1,0 1-1,0-1 1,0 0-1,0 0 0,0 0 1,0 0-1,0 0 1,0 1-1,0-1 1,0 0-1,0 0 0,0 0 1,0 0-1,0 1 1,0-1-1,0 0 0,0 0 1,0 0-1,0 0 1,0 0-1,-1 1 1,1-1-1,0 0 0,0 0 1,0 0-1,0 0 1,0 0-1,0 0 1,0 1-1,0-1 0,-1 0 1,1 0-1,0 0 1,0 0-1,0 0 0,0 0 1,0 0-1,-1 0 1,1 0-1,0 0 1,0 0-1,0 0 0,0 0 1,0 0-1,-1 0 1,1 0-1,0 0 0,0 0 1,0 0-1,0 0 1,-1 0-1,1 0 1,0 0-1,0 0 0,0 0 1,0 0-1,0 0 1,-1 0-1,1 0 1,0 0-1,-6-10 84,-15-64 176,-13-89 0,6 21-236,27 141-28,1 0-1,0 0 1,-1 0-1,1-1 1,0 1 0,0 0-1,0 0 1,0-1 0,0 1-1,0 0 1,0 0 0,1-3-1,-1 4 2,1 0 0,-1-1 0,0 1 0,0 0 0,1 0 0,-1 0 0,0-1 0,0 1 0,1 0 0,-1 0 0,0 0 0,0-1 0,1 1 0,-1 0 0,0 0 0,1 0 0,-1 0 0,0 0 0,1 0 0,-1 0 0,0 0 0,1 0 0,-1 0 0,0 0 0,1 0 0,-1 0 0,0 0 0,1 0 0,-1 0 0,5 2-6,0 0-1,-1 0 1,0 0-1,0 0 1,5 4 0,6 3-1,-10-6 5,0-1 1,0 0 0,0 0-1,0 0 1,0-1-1,1 1 1,-1-1 0,1-1-1,-1 1 1,1-1 0,-1 0-1,1 0 1,-1 0 0,1-1-1,-1 0 1,7-2 0,-7 2 1,-1-1 1,0 0-1,0-1 1,0 1 0,0-1-1,-1 0 1,1 0-1,-1 0 1,1 0 0,-1 0-1,0-1 1,0 1-1,-1-1 1,1 0 0,-1 0-1,0 0 1,0 0-1,0-1 1,2-8 0,-1 6-1,-1 0 0,-1-1 0,1 0 0,-1 1 0,0-1 0,-1 0 1,0 0-1,0 1 0,-1-1 0,-2-9 0,-2 5-12,-2 12-9,6 1 19,0 0 1,0 0 0,0 0-1,0 0 1,1 1-1,-1-1 1,0 0-1,0 0 1,1 1 0,-1-1-1,1 1 1,-1-1-1,1 3 1,-3 14-10,1 0 0,1 0 0,0 0 0,2 0 1,0 1-1,1-1 0,0 0 0,2 0 0,9 27 0,-12-41 12,1 0-1,-1 0 0,1 0 1,0 0-1,0-1 1,1 1-1,-1-1 1,1 1-1,-1-1 0,1 0 1,0 0-1,1 0 1,4 4-1,-6-6 1,1 0 1,-1 0-1,0 0 0,0 0 0,1-1 1,-1 1-1,0-1 0,1 1 0,-1-1 1,0 0-1,1 0 0,-1 0 0,1 0 1,-1 0-1,0-1 0,1 1 0,-1-1 1,1 1-1,-1-1 0,0 0 0,0 0 1,0 0-1,1 0 0,-1 0 0,0-1 1,2-1-1,5-4 1,-1 0 1,0-1-1,0 0 1,-1-1-1,0 1 0,-1-1 1,0 0-1,0-1 1,-1 0-1,6-14 1,-1-2 3,-1 0 0,11-54-1,-19 77-4,3-24 3,-4 26-3,0 1-1,0-1 1,0 0 0,0 1-1,0-1 1,1 1-1,-1-1 1,0 0-1,0 1 1,-1-1 0,1 1-1,0-1 1,0 1-1,0-1 1,0 0-1,0 1 1,-1-1 0,1 1-1,0-1 1,0 1-1,-1-1 1,1 1 0,-1-1-1,1 1 1,0-1-1,-1 1 1,1 0-1,-1-1 1,1 1 0,-1 0-1,1-1 1,-1 1-1,1 0 1,-2-1 0,2 2-1,-1-1 1,0 1 0,0 0 0,0 0-1,1 0 1,-1 0 0,1-1 0,-1 1 0,0 0-1,1 0 1,0 0 0,-1 0 0,1 0-1,0 0 1,-1 0 0,1 0 0,0 2 0,-6 20-7,6-23 7,-1 9-2,-1-1-1,2 1 1,-1-1 0,1 1 0,1-1 0,-1 1-1,2-1 1,-1 1 0,1-1 0,0 0 0,1 0-1,0 0 1,0 0 0,0 0 0,8 11 0,-7-14 1,0 1 0,0-1 1,0 0-1,1 0 0,0 0 1,0 0-1,0-1 0,1 0 1,0 0-1,-1-1 0,1 1 1,1-1-1,-1 0 0,0-1 1,1 0-1,-1 0 0,1 0 0,0-1 1,-1 0-1,9 1 0,-11-2 1,1 0 0,-1 0 0,1-1 0,-1 1 0,0-1 0,1 0 0,-1 0-1,0-1 1,1 1 0,-1-1 0,0 0 0,0 0 0,0 0 0,4-4-1,-2 1 2,0 0-1,0-1 0,-1 0 0,0 0 1,0 0-1,-1 0 0,7-12 0,-2-2 1,0 0-1,-1-1 1,-2 0 0,9-41-1,-14 58 0,1-5 1,-1-1 0,0 1 1,0 0-1,0 0 0,-2-15 0,1 24-1,0 0-1,0 0 1,0 0 0,0 0 0,0 0-1,-1 1 1,1-1 0,0 0 0,0 0 0,0 0-1,0 0 1,0 0 0,0 0 0,-1 0-1,1 1 1,0-1 0,0 0 0,0 0-1,0 0 1,0 0 0,-1 0 0,1 0 0,0 0-1,0 0 1,0 0 0,0 0 0,-1 0-1,1 0 1,0 0 0,0 0 0,0 0 0,0 0-1,-1 0 1,1 0 0,0 0 0,0 0-1,0 0 1,0 0 0,0 0 0,-1-1-1,1 1 1,0 0 0,0 0 0,0 0 0,0 0-1,0 0 1,0 0 0,-1 0 0,1-1-1,0 1 1,0 0 0,0 0 0,0 0-1,0 0 1,0 0 0,0-1 0,0 1 0,0 0-1,0 0 1,0-1 0,-8 17-6,5-3-8,0 1 0,1 0 0,0 27 0,1-34 10,2 1 0,-1 0-1,1-1 1,0 1 0,0 0 0,1-1 0,0 1 0,5 11-1,-6-18 5,0 0-1,-1 1 0,1-1 0,0 0 0,0 0 0,0 0 0,0 1 0,0-1 0,0 0 0,1-1 0,-1 1 0,0 0 1,1 0-1,-1 0 0,0-1 0,1 1 0,-1-1 0,1 1 0,-1-1 0,0 0 0,1 1 0,-1-1 0,1 0 0,-1 0 1,1 0-1,-1 0 0,1 0 0,-1 0 0,1-1 0,-1 1 0,1 0 0,-1-1 0,1 1 0,-1-1 0,1 0 0,1-1 1,5-2-2,0 0 1,0-1 0,-1-1 0,11-9-1,25-25 0,-31 27 1,2 0 0,-1 1 0,2 0 0,29-18-1,-42 29 2,0 0-1,1 0 0,-1 0 0,0 0 0,0 1 0,1-1 0,-1 1 0,0-1 1,1 1-1,-1 0 0,5 0 0,-6 0 0,0 0 0,1 1 1,-1-1-1,0 0 0,0 1 0,0-1 1,0 1-1,0 0 0,1-1 0,-1 1 1,0 0-1,0 0 0,-1 0 0,1-1 1,0 1-1,1 2 0,1 3-2,0 0 0,0 0-1,-1 0 1,0 0 0,0 0 0,0 1-1,0 6 1,-1-8 2,0 1-1,0-1 0,1 1 1,-1-1-1,1 0 0,0 1 0,5 7 1,-6-12 1,0-1 0,-1 1 0,1 0 0,0-1 0,0 1 0,0-1 0,-1 0 0,1 1 0,0-1 0,0 0 0,0 1 0,0-1 0,0 0 0,0 0 0,0 0 0,-1 0 0,1 0 0,0 0 0,0 0 0,0 0 0,0 0 0,0 0 0,0-1 0,0 1 0,0 0 0,-1-1 0,1 1 0,0 0 0,0-1 0,1 0 0,26-18 0,-24 16 1,14-12 19,-7 5-30,0 2-1,0 0 1,0 0-1,1 1 1,22-10-1,-31 16 3,-1 0 0,1 0-1,0 0 1,0 1 0,-1-1 0,1 1 0,0 0-1,0 0 1,0 0 0,0 0 0,-1 1-1,1-1 1,0 1 0,0 0 0,-1-1 0,1 1-1,0 0 1,-1 1 0,1-1 0,-1 0-1,1 1 1,-1-1 0,0 1 0,0 0 0,0 0-1,0 0 1,0 0 0,0 0 0,0 0 0,0 1-1,-1-1 1,1 0 0,-1 1 0,1 2-1,-1-3-6,0-1 6,-1 1 0,1 0 1,0-1-1,-1 1 1,1-1-1,0 0 0,0 1 1,0-1-1,0 0 0,1 1 1,-1-1-1,0 0 1,0 0-1,1 0 0,-1 0 1,0 0-1,1 0 0,-1 0 1,1-1-1,0 1 0,-1-1 1,1 1-1,-1-1 1,1 1-1,2-1 0,-3 1-98,-1-1 0,1 0 0,-1 1-1,0-1 1,1 1 0,-1-1 0,0 1-1,1-1 1,-1 1 0,0 0 0,0-1-1,1 1 1,-1-1 0,0 1 0,0-1-1,0 1 1,0 0 0,0-1 0,0 1-1,0-1 1,0 1 0,0 0 0,0 0-1,2 12-810,4-8 227</inkml:trace>
</inkml:ink>
</file>

<file path=ppt/ink/ink4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7.967"/>
    </inkml:context>
    <inkml:brush xml:id="br0">
      <inkml:brushProperty name="width" value="0.05" units="cm"/>
      <inkml:brushProperty name="height" value="0.05" units="cm"/>
    </inkml:brush>
  </inkml:definitions>
  <inkml:trace contextRef="#ctx0" brushRef="#br0">16 664 14931,'-1'0'45,"1"0"0,0 0 0,0 0 0,0 0 0,0 0 0,0 0 0,-1 0 0,1 0-1,0 0 1,0 0 0,0 0 0,0 0 0,-1 1 0,1-1 0,0 0 0,0 0 0,0 0 0,0 0 0,0 0 0,0 0-1,0 1 1,0-1 0,-1 0 0,1 0 0,0 0 0,0 0 0,0 0 0,0 1 0,0-1 0,0 0 0,0 0 0,0 0-1,0 0 1,0 1 0,0-1 0,0 0 0,0 0 0,0 0 0,0 0 0,0 1 0,0-1 0,0 0 0,0 0 0,0 0-1,1 0 1,-1 1 0,0-1 0,0 0 0,0 0 0,0 0 0,0 0 0,0 0 0,0 0 0,1 1 0,-1-1 0,0 0-1,0 0 1,0 0 0,0 0 0,0 0 0,1 0 0,-1 0 0,0 0 0,0 0 0,0 0 0,13 9 2269,-9-8-2174,-1-1 0,1 0 0,-1 0 0,1 0 0,-1 0 0,1-1 0,-1 1 1,1-1-1,-1 0 0,0 0 0,1 0 0,-1-1 0,0 1 0,0-1 0,0 0 0,0 1 1,0-1-1,0-1 0,0 1 0,4-5 0,-5 4-102,1 1 0,0-1 1,-1 0-1,0-1 0,0 1 0,0 0 0,0 0 0,0-1 0,-1 1 1,0-1-1,1 0 0,-1 1 0,-1-1 0,1 0 0,0 0 1,-1 0-1,0 1 0,0-8 0,0 10-25,0-1-1,0 1 1,0 0-1,-1 0 1,1-1-1,0 1 1,0 0-1,-1 0 1,1 0-1,-1-1 1,1 1-1,-1 0 1,0 0-1,1 0 1,-1 0-1,0 0 1,0 0-1,0 0 1,1 0-1,-1 0 1,0 1-1,0-1 1,0 0-1,0 1 1,-1-1-1,1 0 1,0 1-1,0-1 1,0 1-1,0 0 1,-1-1-1,1 1 1,0 0-1,0 0 1,-1 0-1,1 0 1,0 0-1,0 0 1,-1 0-1,1 0 1,0 0-1,0 1 1,-1-1-1,1 0 1,-2 2-1,-2 0 8,1 0-1,-1 0 1,1 1-1,0-1 1,-1 1-1,1 0 1,1 0-1,-1 1 1,0-1-1,-3 5 1,1 0-11,1 0-1,0 1 1,1-1 0,-6 15 0,9-20-9,-1 0 0,1 0 0,1 0 0,-1 0 0,0 0 0,1 0 0,-1 0 0,1 0 0,0 0 0,0 0 0,0 0 0,1 0 0,-1 0 0,1 0 0,-1 0 0,1 0 0,0 0 0,2 3 0,-2-5 1,0 1-1,0-1 1,0 0 0,1 0 0,-1 0 0,0 0 0,1-1 0,-1 1 0,0 0 0,1-1 0,-1 1-1,1 0 1,-1-1 0,1 0 0,0 1 0,-1-1 0,1 0 0,-1 0 0,1 0 0,-1 0-1,1 0 1,0 0 0,-1 0 0,1-1 0,-1 1 0,1-1 0,1 0 0,7-2 8,0 0 0,18-10 0,-24 11-7,22-12 15,25-19 0,-36 22-14,0 1 0,1 0 0,0 1 0,0 1 0,1 1 0,20-6 0,-35 12-4,-1 1 0,1 0 0,0-1 0,-1 1 0,1 0 1,0 0-1,-1 0 0,1 0 0,0 1 0,-1-1 0,1 0 0,0 1 0,-1-1 0,1 1 0,-1-1 0,1 1 1,-1 0-1,1 0 0,-1 0 0,1 0 0,-1 0 0,0 0 0,0 0 0,1 0 0,-1 0 0,0 1 1,1 1-1,3 4-3,-2 1 0,1-1 0,-1 1 0,5 13 0,-7-15 4,1-1 1,0 1 0,0-1-1,0 0 1,1 1 0,0-1-1,5 6 1,-7-10-1,0 0-1,1 0 1,-1-1 0,1 1 0,-1 0-1,0-1 1,1 1 0,0-1-1,-1 1 1,1-1 0,-1 0-1,1 0 1,0 0 0,-1 0 0,1 0-1,-1 0 1,1 0 0,0 0-1,-1-1 1,1 1 0,-1-1 0,1 1-1,-1-1 1,1 1 0,-1-1-1,0 0 1,1 0 0,-1 0 0,0 0-1,3-2 1,5-3-89,0-1 0,15-17 1,-23 23 60,23-27-583,0-1-1,-3 0 0,0-2 0,-2 0 1,-1-1-1,17-44 0,62-212-1102,-97 285 1710,6-13 27,-2-1-1,0 0 0,2-34 1,-6 51-18,0 0 0,0 0 0,1-1 0,-1 1 0,0 0 0,0 0 1,0 0-1,0 0 0,0-1 0,0 1 0,0 0 0,0 0 0,0 0 1,0 0-1,0-1 0,0 1 0,0 0 0,0 0 0,0 0 0,-1 0 0,1-1 1,0 1-1,0 0 0,0 0 0,0 0 0,0 0 0,0 0 0,0-1 1,0 1-1,0 0 0,-1 0 0,1 0 0,0 0 0,0 0 0,0 0 0,0 0 1,0 0-1,-1 0 0,1-1 0,0 1 0,0 0 0,0 0 0,0 0 1,-1 0-1,1 0 0,-5 6 216,1 4-78,0 0 0,1 1 1,0-1-1,0 1 0,2-1 0,-2 17 1,1 70 597,2-84-638,1 19 68,2 1-1,1-1 1,1-1-1,2 1 1,10 30 0,-10-41-153,1-1 1,1-1 0,0 1 0,2-1-1,0-1 1,1 0 0,0-1 0,24 24-1,-25-30-128,-215-164-450,188 142 659,-3-2 320,-1-1-1,-28-28 1,47 41-405,1 1 0,0 0 0,-1 0 0,1-1 1,0 1-1,-1 0 0,1-1 0,0 1 1,-1 0-1,1-1 0,0 1 0,0-1 0,0 1 1,-1 0-1,1-1 0,0 1 0,0-1 0,0 1 1,0-1-1,0 1 0,0 0 0,0-1 1,0 1-1,0-1 0,0 1 0,0-1 0,0 1 1,0-1-1,0 1 0,0 0 0,0-1 1,0 1-1,1-1 0,-1 1 0,0 0 0,0-1 1,0 1-1,1-1 0,-1 1 0,0 0 1,1-1-1,-1 1 0,0 0 0,1 0 0,-1-1 1,0 1-1,1 0 0,-1 0 0,1-1 1,-1 1-1,0 0 0,1 0 0,-1 0 0,1 0 1,0-1-1,30-5 64,-25 6-182,10-2-54,0-1-1,0 0 0,0-1 1,27-11-1,-2-6-81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1:27.867"/>
    </inkml:context>
    <inkml:brush xml:id="br0">
      <inkml:brushProperty name="width" value="0.05" units="cm"/>
      <inkml:brushProperty name="height" value="0.05" units="cm"/>
    </inkml:brush>
  </inkml:definitions>
  <inkml:trace contextRef="#ctx0" brushRef="#br0">1126 408 10522,'50'-19'92,"-45"16"-30,-31 12 28,-120 50 1127,-161 91-1,235-113-819,-1 1-106,2 3 0,-69 52 0,111-71-249,2 1 0,1 1 0,0 2 0,2 0 0,1 2 0,1 0 0,-22 39-1,24-30-22,1 0-1,1 1 0,3 1 0,1 1 0,-11 52 0,20-67-3,1 1 0,1-1 0,2 1-1,0 0 1,2 0 0,1-1-1,0 1 1,2-1 0,13 46 0,-5-37 6,2 0 1,1-1 0,1 0 0,2-2 0,1 0-1,34 41 1,-20-33-24,2-2-1,1-1 1,2-2 0,44 30-1,-14-17-30,132 67-1,81 8 22,693 177 87,-782-253-9,1-8 0,361 24 0,-428-59-59,0-5 0,0-6 0,-1-5 0,-1-6 0,191-54 0,-184 31-4,-3-6 1,-1-6-1,-4-5 1,-1-5-1,220-159 1,-63-5-5,-213 164-25,113-138 1,-126 130-38,-2-1 1,70-141-1,-102 175 34,-2-1 1,-3 0-1,0-1 0,-3 0 1,-1-1-1,-3 0 0,5-79 1,-11 100 41,-2 1 0,0-1 0,-1 1 1,-2-1-1,0 1 0,0 0 0,-2 1 1,-1-1-1,0 1 0,-2 0 0,0 1 1,-1 0-1,0 0 0,-2 1 0,0 0 1,-24-25-1,2 12 49,0 1 1,-2 1-1,-1 2 0,-2 2 1,-43-21-1,-6 3 52,-120-38-1,-58-4-98,-2 12 0,-4 11-1,-404-37 1,471 84-141,-209 12 0,208 16 51</inkml:trace>
</inkml:ink>
</file>

<file path=ppt/ink/ink4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8.763"/>
    </inkml:context>
    <inkml:brush xml:id="br0">
      <inkml:brushProperty name="width" value="0.05" units="cm"/>
      <inkml:brushProperty name="height" value="0.05" units="cm"/>
    </inkml:brush>
  </inkml:definitions>
  <inkml:trace contextRef="#ctx0" brushRef="#br0">0 47 16179,'8'-6'375,"0"1"-1,0 0 0,0 0 0,0 1 0,1 0 0,0 0 1,0 1-1,0 0 0,0 1 0,0 0 0,19-2 1,-24 4-267,0 0 0,0 0 0,0 1 0,0-1 0,0 1 1,0 0-1,0 0 0,0 0 0,0 0 0,0 1 1,-1-1-1,8 5 0,-9-4-71,1 0 0,-1 0 0,0 1 0,0-1 0,0 1 0,0-1 0,0 1 0,0 0 0,-1-1 0,1 1-1,-1 0 1,0 0 0,0 0 0,0 1 0,0-1 0,0 0 0,-1 0 0,1 4 0,-1 5-23,-1 0 1,0 0-1,0 1 0,-1-1 1,-1 0-1,0-1 0,-1 1 1,0-1-1,-10 21 0,7-18 7,1 1 0,0-1 0,2 2 0,0-1 1,-3 17-1,7-31-14,-1 1 0,1 0 1,0 0-1,0 0 1,0 0-1,0 0 1,0 0-1,0-1 1,0 1-1,1 0 1,-1 0-1,1 0 0,-1 0 1,1-1-1,0 1 1,0 0-1,0-1 1,0 1-1,0 0 1,0-1-1,0 1 0,0-1 1,0 0-1,1 1 1,-1-1-1,1 0 1,-1 0-1,1 0 1,-1 0-1,1 0 1,0 0-1,0 0 0,-1-1 1,1 1-1,0 0 1,0-1-1,0 0 1,-1 1-1,1-1 1,0 0-1,2 0 0,5 0 29,-1-1-1,0 0 1,1 0-1,-1-1 1,0 0-1,0 0 1,0-1-1,10-4 1,2-4 29,0 0 1,0-2-1,-1 0 1,-1-1-1,0 0 1,18-21-1,5-9 208,40-57 0,-77 99-166,-4 9-41,-5 18-1,4-16-40,-7 30 35,-3 59 1,10-87-50,1 0 1,0 0-1,1 0 1,0 0-1,1 0 1,0-1 0,1 1-1,0 0 1,0-1-1,9 17 1,-11-25 8,1 1-1,-1-1 1,1 0 0,-1 0 0,1 0 0,0 0 0,0 0 0,0 0-1,0-1 1,0 1 0,0 0 0,0-1 0,0 0 0,1 1 0,2 0-1,-3-2 11,0 1 1,0-1-1,0 0 0,-1 0 0,1 0 0,0 0 0,0 0 0,0 0 0,0 0 0,0 0 0,0-1 0,0 1 0,0-1 0,0 0 0,-1 0 0,4-1 0,-1-1 44,1 0-1,-1 0 1,0-1-1,0 1 1,0-1 0,0 0-1,-1-1 1,0 1 0,1-1-1,-2 1 1,1-1 0,0 0-1,2-7 1,0-3 20,-1-1 1,-1 1-1,0-1 1,-1 1-1,-1-1 0,0 0 1,-2-17-1,-1 10 17,0 0-1,-2 0 0,-1 1 0,-8-27 1,10 42-133,1 0 1,-1 0-1,0 1 0,-1 0 1,-8-12-1,12 17 14,0 1-1,0 0 1,0-1-1,0 1 1,-1 0-1,1-1 1,0 1 0,0 0-1,-1-1 1,1 1-1,0 0 1,0 0-1,-1-1 1,1 1-1,0 0 1,-1 0-1,1 0 1,0-1-1,-1 1 1,1 0-1,-1 0 1,1 0-1,0 0 1,-1 0-1,1 0 1,0 0-1,-1 0 1,1 0-1,-1 0 1,1 0-1,0 0 1,-1 0 0,1 0-1,-1 0 1,1 0-1,0 0 1,-1 0-1,1 1 1,0-1-1,-1 0 1,1 0-1,0 0 1,-1 1-1,1-1 1,0 0-1,0 0 1,-1 1-1,1-1 1,0 0-1,0 1 1,-1-1-1,1 0 1,0 1-1,-5 19-518,4-16 379,1 0 0,0 0 0,0 1 0,0-1 0,1 0 0,-1 0 1,1 1-1,0-1 0,0 0 0,1 0 0,-1 0 0,1 0 0,0 0 0,0-1 0,0 1 0,1 0 1,-1-1-1,6 7 0,-4-7 96,0 0 1,1-1-1,-1 1 1,0 0-1,1-1 1,-1 0-1,1 0 1,0-1-1,0 1 0,-1-1 1,1 0-1,0-1 1,0 1-1,0-1 1,0 0-1,6 0 1,34-4-512</inkml:trace>
</inkml:ink>
</file>

<file path=ppt/ink/ink4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9.227"/>
    </inkml:context>
    <inkml:brush xml:id="br0">
      <inkml:brushProperty name="width" value="0.05" units="cm"/>
      <inkml:brushProperty name="height" value="0.05" units="cm"/>
    </inkml:brush>
  </inkml:definitions>
  <inkml:trace contextRef="#ctx0" brushRef="#br0">189 11 15483,'-3'-1'188,"0"0"0,0-1 0,0 1 0,0 0 0,0 1 0,0-1 0,-1 0-1,1 1 1,0 0 0,0 0 0,-1 0 0,1 0 0,0 0 0,0 1 0,-1-1-1,1 1 1,0 0 0,0 0 0,0 0 0,0 1 0,0-1 0,0 1 0,0-1 0,0 1-1,1 0 1,-4 3 0,-3 2 133,1 0-1,0 1 1,0 0-1,0 0 1,1 1-1,-9 15 1,10-14-167,0 1 0,1 0 1,1 1-1,0-1 1,0 1-1,-3 17 1,6-25-128,1 0 0,-1 0-1,1 0 1,-1 0 0,1 0 0,0 0 0,1 0 0,-1 0 0,1 0 0,-1 0 0,1 0 0,1-1 0,-1 1-1,0 0 1,1 0 0,0-1 0,0 1 0,0-1 0,0 0 0,0 1 0,1-1 0,-1 0 0,5 3 0,-4-4-17,-1-1 0,1 1 0,0-1 0,0 1 0,-1-1 0,1 0 0,0-1 1,0 1-1,0 0 0,1-1 0,-1 1 0,0-1 0,0 0 0,0 0 1,0 0-1,0-1 0,0 1 0,0-1 0,0 0 0,0 0 0,0 0 0,0 0 1,3-2-1,5-2 14,-1-1 1,0 0 0,-1-1 0,17-13-1,-13 8 12,-1 0 0,0-1-1,-1 0 1,0-1-1,-1-1 1,0 1 0,-1-1-1,-1-1 1,-1 0 0,0 0-1,-1 0 1,0-1-1,3-21 1,-9 23 12,-6 22-4,-7 23-9,6-9-29,2 0-1,1 1 1,-2 29 0,5-40-4,0 0 1,2-1-1,-1 1 0,1-1 0,1 1 0,-1-1 1,2 0-1,0 1 0,4 10 0,-6-18-54,1-1 0,-1 1 0,1 0-1,-1-1 1,1 0 0,0 1 0,0-1 0,0 0-1,0 0 1,0 0 0,1 0 0,3 2 0,-5-4 15,0 1 1,0-1-1,0 1 1,0-1 0,0 0-1,1 0 1,-1 1 0,0-1-1,0 0 1,0 0-1,1 0 1,-1-1 0,0 1-1,0 0 1,0 0 0,0-1-1,1 1 1,-1 0-1,0-1 1,0 1 0,0-1-1,0 1 1,0-1 0,0 0-1,0 0 1,0 1-1,0-1 1,0 0 0,-1 0-1,1 0 1,0 0-1,1-2 1,14-22-259,0-9-82</inkml:trace>
</inkml:ink>
</file>

<file path=ppt/ink/ink4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09.675"/>
    </inkml:context>
    <inkml:brush xml:id="br0">
      <inkml:brushProperty name="width" value="0.05" units="cm"/>
      <inkml:brushProperty name="height" value="0.05" units="cm"/>
    </inkml:brush>
  </inkml:definitions>
  <inkml:trace contextRef="#ctx0" brushRef="#br0">373 38 18724,'0'-2'96,"-1"1"-1,1-1 1,0 1 0,0-1 0,-1 1-1,1-1 1,-1 1 0,0-1-1,1 1 1,-1 0 0,0-1 0,0 1-1,0 0 1,0 0 0,0 0 0,0 0-1,0 0 1,0 0 0,0 0-1,-2-1 1,0 0 20,0 1 0,0 0 0,0-1 0,0 1 0,0 1 0,0-1 0,-1 0 0,1 1 0,-4-1 0,-5 1 152,0 1 0,0 0 1,0 0-1,-15 4 1,4 1-142,1 1 1,0 0-1,-42 22 1,52-23-120,1 0 1,0 1 0,0 1-1,1 0 1,0 0 0,0 1-1,1 0 1,-13 17 0,21-25-7,0-1 0,0 1-1,1 0 1,-1 0 0,0 0 0,1 0 0,-1 0 0,1 0 0,-1 1 0,1-1-1,-1 0 1,1 0 0,0 0 0,-1 0 0,1 1 0,0-1 0,0 0 0,0 0-1,0 0 1,0 1 0,0-1 0,1 0 0,-1 0 0,0 0 0,0 0 0,1 1 0,0 0-1,0-1 1,1 1 0,-1-1 0,1 0 0,-1 0 0,1 0 0,0 0 0,-1 0 0,1 0 0,0 0-1,0 0 1,0-1 0,0 1 0,-1-1 0,5 1 0,8 1-8,0-1 0,0-1 0,20-2 0,-33 2 3,82-9-47,48-2-99,-115 11 85,1 0-1,-1 1 1,1 1-1,-1 0 0,27 9 1,-39-10 52,-1 0 1,0 0 0,1 1-1,-1-1 1,0 1-1,0 0 1,0 0 0,0 0-1,0 0 1,0 1 0,-1-1-1,1 1 1,4 5-1,-6-5 20,0-1 0,0 1 0,1 0-1,-2-1 1,1 1 0,0 0 0,0 0-1,-1 0 1,0 0 0,1 0 0,-1-1-1,0 1 1,-1 0 0,1 0-1,0 0 1,-1 0 0,-1 5 0,-1 0 62,0-1 0,-1 1 0,0-1 0,0 0 0,0 0 0,-1-1 0,0 1 0,0-1 0,-1 0 0,0-1 0,0 1 0,0-1 0,-7 4 1,-1 0-46,0 0 0,0-1 0,0-1 0,-1 0 0,-25 7 0,34-13-83,0 1 1,-1-1 0,1 0 0,0 0 0,-1-1-1,1 0 1,0 0 0,-1-1 0,1 1 0,0-1-1,-1-1 1,1 1 0,0-1 0,0 0 0,0-1 0,-9-4-1,-16-13-287</inkml:trace>
</inkml:ink>
</file>

<file path=ppt/ink/ink4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0.198"/>
    </inkml:context>
    <inkml:brush xml:id="br0">
      <inkml:brushProperty name="width" value="0.05" units="cm"/>
      <inkml:brushProperty name="height" value="0.05" units="cm"/>
    </inkml:brush>
  </inkml:definitions>
  <inkml:trace contextRef="#ctx0" brushRef="#br0">0 351 16604,'3'2'147,"-1"-1"0,0 1 0,0-1 0,1 1 0,-1-1 0,1 0 0,-1 0 0,1-1 1,-1 1-1,1 0 0,0-1 0,-1 1 0,1-1 0,0 0 0,0 0 0,-1 0 0,1 0 1,0-1-1,-1 1 0,1-1 0,0 1 0,3-2 0,5-2 246,0-1 0,1 1-1,16-11 1,-9 3-72,-1 0 0,0-1 0,-1 0 0,-1-2 0,22-23 0,-30 29-247,0-1-1,-1 1 0,0-2 0,0 1 1,-1-1-1,-1 0 0,1 0 1,-2-1-1,0 0 0,0 0 1,1-12-1,-4 21-53,0-1-1,-1 1 1,0-1 0,0 1-1,0-1 1,0 1 0,-1-1-1,1 1 1,-1-1 0,0 1-1,0 0 1,0-1 0,0 1-1,-1 0 1,1 0 0,-1 0-1,-3-5 1,2 6-5,1 0 0,0 0 0,-1 0 0,1 0 0,-1 0 0,1 1 1,-1-1-1,0 1 0,0 0 0,0 0 0,0 0 0,0 0 0,0 0 0,0 1 0,0-1 0,0 1 0,0 0 0,0 0 1,0 0-1,-3 1 0,-4 0 3,0 1 1,0 0 0,0 1 0,1 0-1,0 1 1,-1 0 0,1 0-1,1 1 1,-1 0 0,1 1 0,0 0-1,0 0 1,0 1 0,1-1-1,0 2 1,-10 12 0,7-7-16,1 0 1,0 1-1,1 0 1,1 0-1,0 1 1,1 0 0,0 0-1,2 0 1,-6 29-1,8-36 1,2 0 0,-1 0 0,1 0 0,0 0 0,1 0 0,0 0-1,0 0 1,1 0 0,0 0 0,0 0 0,0-1 0,6 11 0,-5-13-28,0 0 0,0 0 1,1 0-1,0 0 0,0-1 0,0 0 0,0 0 1,0 0-1,1 0 0,0 0 0,0-1 0,0 0 1,0 0-1,1-1 0,-1 1 0,1-1 0,9 2 1,4 0-200,-1-2 1,1 0 0,-1-2-1,1 0 1,0-1 0,-1 0-1,1-2 1,-1 0 0,0-1-1,34-13 1,4-4-314</inkml:trace>
</inkml:ink>
</file>

<file path=ppt/ink/ink4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0.653"/>
    </inkml:context>
    <inkml:brush xml:id="br0">
      <inkml:brushProperty name="width" value="0.05" units="cm"/>
      <inkml:brushProperty name="height" value="0.05" units="cm"/>
    </inkml:brush>
  </inkml:definitions>
  <inkml:trace contextRef="#ctx0" brushRef="#br0">291 38 18332,'-3'-4'256,"-1"1"1,1-1-1,-1 1 1,0 0-1,0 1 1,0-1-1,-1 1 0,1-1 1,0 1-1,-1 1 1,0-1-1,1 1 1,-1-1-1,0 1 1,-6 0-1,6 1-90,-1 0 1,1 1-1,-1 0 0,1 0 0,0 0 1,-1 0-1,1 1 0,0 0 0,0 0 1,0 1-1,1-1 0,-1 1 0,-7 5 1,-2 3-22,0 1 0,0 0 1,1 1-1,-18 24 1,24-28-145,1-1 0,0 1 0,1 1 0,0-1 1,1 1-1,-1-1 0,2 1 0,0 1 0,-3 13 0,5-22-4,1 0-1,0 0 1,0 0-1,0 0 1,0 0-1,0 0 1,1 0-1,-1 0 0,0 0 1,1 0-1,0 0 1,-1 0-1,1 0 1,0 0-1,0 0 1,0-1-1,0 1 1,3 3-1,-1-2-12,-1-1 1,1 0 0,0 0-1,0 0 1,0 0-1,1 0 1,-1 0-1,0-1 1,1 1-1,3 0 1,9 2-92,1-1 1,0-1 0,29 1 0,-33-3 46,39 2-159,-16-2-24,-1 2-1,64 12 1,-97-14 239,0 0 0,-1 1-1,1-1 1,0 1-1,-1-1 1,1 1 0,-1 0-1,1 0 1,-1-1 0,1 1-1,-1 0 1,1 1-1,1 1 1,-3-3 5,0 0 0,0 1 1,1-1-1,-1 1 0,0-1 0,0 1 0,0-1 0,0 1 0,0-1 1,0 1-1,0-1 0,0 1 0,0-1 0,0 1 0,0-1 1,0 1-1,0-1 0,0 1 0,0-1 0,0 1 0,-1-1 1,1 0-1,0 1 0,0-1 0,-1 1 0,1-1 0,0 1 1,-1-1-1,1 1 0,-4 2 16,1 0 0,-1 0 0,0-1 1,1 1-1,-1-1 0,0 0 0,-9 3 0,-8 3-158,-1-1 1,0-2-1,0 0 0,0-1 1,-1-1-1,1-1 0,-30-2 1,29-2-90,11-5-95</inkml:trace>
</inkml:ink>
</file>

<file path=ppt/ink/ink4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1.292"/>
    </inkml:context>
    <inkml:brush xml:id="br0">
      <inkml:brushProperty name="width" value="0.05" units="cm"/>
      <inkml:brushProperty name="height" value="0.05" units="cm"/>
    </inkml:brush>
  </inkml:definitions>
  <inkml:trace contextRef="#ctx0" brushRef="#br0">0 0 14859,'13'74'2946,"3"116"-1,-9-96-1678,24 372 1460,-30-447-2613,6 37 0,-7-56-110,0 0 0,0 1 0,0-1 0,0 0 0,0 0 0,0 1 0,0-1 0,0 0 0,0 0 0,0 1 0,0-1 0,0 0 0,0 0 0,0 1 0,0-1-1,0 0 1,1 0 0,-1 0 0,0 1 0,0-1 0,0 0 0,0 0 0,1 0 0,-1 1 0,0-1 0,0 0 0,0 0 0,0 0 0,1 0 0,-1 0 0,0 0 0,0 1 0,1-1 0,-1 0 0,0 0 0,1 0 0,3-9 64,3-20-11,-7 27-48,27-235 196,-20 152-180,2-32-12,-4 36-43,4-1-1,26-111 0,-34 189 26,0 0 0,0 0 0,0 0 0,1 0 0,-1 1 0,1-1 0,0 0 0,0 1 0,1-1 0,-1 1-1,1 0 1,0 0 0,-1 0 0,6-4 0,-6 6 3,-1 1-1,0-1 0,1 0 1,-1 1-1,1-1 1,-1 1-1,1 0 0,-1-1 1,1 1-1,-1 0 1,1 0-1,-1 0 0,1 0 1,-1 0-1,3 1 0,-1 0 0,0 0-1,0 0 1,0 0 0,-1 1-1,1-1 1,-1 1-1,1-1 1,-1 1-1,1 0 1,1 2-1,3 3 2,-1-1 0,1 1 1,-1 0-1,-1 1 0,0 0 0,0-1 0,0 1 1,-1 1-1,0-1 0,-1 1 0,0-1 0,0 1 0,-1 0 1,0 0-1,0 1 0,-1-1 0,0 0 0,-1 0 1,0 1-1,-1-1 0,0 0 0,0 0 0,-1 0 0,0 0 1,0 0-1,-1 0 0,0 0 0,-1-1 0,0 1 1,0-1-1,-1 0 0,0 0 0,0-1 0,-1 0 0,-7 8 1,0-3 13,0 0 1,-1-1 0,-1 0 0,-21 12-1,26-17-122,0-1 0,-1 0 1,0-1-1,0 0 0,0-1 0,0 0 0,-20 2 0,30-4-12,-1-1 1,1 0 0,-1 0 0,0 0 0,1 0 0,-1 0-1,0 0 1,1 0 0,-1-1 0,1 1 0,-1-1 0,0 1 0,1-1-1,-1 0 1,1 1 0,0-1 0,-1 0 0,-2-2 0,4 2 7,0 0 1,-1 0 0,1 0 0,0 0-1,-1 0 1,1 0 0,0 0 0,0 0-1,0 0 1,0 0 0,0 0-1,0 0 1,0 0 0,0 0 0,1 0-1,-1 0 1,0 1 0,0-1 0,1 0-1,-1 0 1,1 0 0,-1 0-1,1 0 1,-1 0 0,1 0 0,0 1-1,-1-1 1,1 0 0,0 0 0,1 0-1,19-18-983,13-2-228</inkml:trace>
</inkml:ink>
</file>

<file path=ppt/ink/ink4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1.730"/>
    </inkml:context>
    <inkml:brush xml:id="br0">
      <inkml:brushProperty name="width" value="0.05" units="cm"/>
      <inkml:brushProperty name="height" value="0.05" units="cm"/>
    </inkml:brush>
  </inkml:definitions>
  <inkml:trace contextRef="#ctx0" brushRef="#br0">18 232 17588,'0'1'111,"1"0"0,-1-1 0,1 1 0,-1-1 0,1 1 0,0-1-1,-1 1 1,1-1 0,0 1 0,-1-1 0,1 0 0,0 1 0,0-1 0,-1 0 0,1 0 0,0 1 0,0-1 0,-1 0 0,1 0 0,0 0 0,0 0 0,0 0 0,-1 0 0,2 0 0,22-1 742,-6-1-639,-1-1 0,0-1 0,0-1 0,0 0 0,0-2 0,-1 0 0,0 0-1,-1-2 1,1 0 0,-1 0 0,-1-1 0,0-1 0,-1-1 0,22-23 0,-31 31-178,-1-1 0,0 1 0,0-1 0,-1 1 0,1-1 1,-1 0-1,0 0 0,0 0 0,-1-1 0,2-7 0,-3 11-25,1 1-1,-1-1 1,0 0-1,0 1 1,0-1 0,-1 1-1,1-1 1,0 1-1,-1-1 1,1 1-1,0-1 1,-1 1 0,0-1-1,1 1 1,-1-1-1,0 1 1,0 0-1,0 0 1,0-1 0,0 1-1,0 0 1,0 0-1,0 0 1,-1 0-1,1 0 1,0 0 0,0 0-1,-1 1 1,1-1-1,-1 0 1,1 1-1,-1-1 1,1 1 0,-1-1-1,1 1 1,-1 0-1,1 0 1,-1 0-1,-2 0 1,-4 0 7,0 0 0,1 1 0,-1 0 0,0 0 0,0 1 0,0 0-1,1 0 1,-1 1 0,1 0 0,-1 0 0,1 1 0,0-1 0,-11 10 0,-1 1-15,1 1 0,1 0 1,-24 27-1,29-28-1,-1 2 0,2 0 0,0 0 0,1 1 0,-8 18 1,15-29-23,0 2 0,0-1 0,0 0 0,1 1 1,1-1-1,-1 1 0,1-1 0,0 1 1,1 0-1,0 0 0,0-1 0,1 1 0,0 0 1,0-1-1,4 13 0,-3-16-58,-1-1 0,1 1 0,0-1-1,1 1 1,-1-1 0,1 0 0,-1 0 0,1 0 0,0 0-1,0 0 1,0-1 0,1 1 0,-1-1 0,1 0 0,-1 0 0,1 0-1,0-1 1,-1 1 0,1-1 0,0 0 0,0 0 0,0 0-1,0 0 1,0-1 0,7 0 0,0 1-71,0-2 0,-1 1 1,1-1-1,0-1 0,0 0 0,-1-1 0,1 0 0,18-8 1,28-22-552</inkml:trace>
</inkml:ink>
</file>

<file path=ppt/ink/ink4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2.224"/>
    </inkml:context>
    <inkml:brush xml:id="br0">
      <inkml:brushProperty name="width" value="0.05" units="cm"/>
      <inkml:brushProperty name="height" value="0.05" units="cm"/>
    </inkml:brush>
  </inkml:definitions>
  <inkml:trace contextRef="#ctx0" brushRef="#br0">155 217 15259,'0'0'113,"-1"0"0,0 0-1,1 0 1,-1 0 0,0 0-1,0 0 1,1 0 0,-1 0-1,0 0 1,0 0 0,1 0-1,-1 0 1,0 0 0,0 1-1,1-1 1,-1 0 0,0 1-1,1-1 1,-1 0 0,0 1-1,1-1 1,-1 1 0,-18 10 500,8-3-247,1 1 1,0-1 0,1 2-1,-1-1 1,2 1-1,0 1 1,0-1-1,1 1 1,0 1-1,-8 16 1,12-22-351,1 0 1,-1 1-1,1-1 1,0 0-1,1 1 1,0-1-1,0 1 0,0 0 1,0-1-1,1 1 1,1 0-1,-1-1 1,1 1-1,0 0 1,0-1-1,1 1 1,0-1-1,0 0 0,0 1 1,1-1-1,0 0 1,5 7-1,-5-9-58,1 0 0,-1 0 0,1-1 0,-1 1 0,1-1 0,0 0 0,1 0-1,-1 0 1,0-1 0,1 0 0,0 0 0,-1 0 0,1 0 0,0-1 0,0 1 0,0-1 0,0 0-1,0-1 1,0 0 0,0 1 0,7-2 0,-4 0-135,1 0 1,-1 0-1,1-1 0,-1 0 0,0-1 0,1 0 1,-1 0-1,0-1 0,-1 0 0,1 0 1,10-9-1,23-21-326,-2-6-169</inkml:trace>
  <inkml:trace contextRef="#ctx0" brushRef="#br0" timeOffset="1">275 0 14923,'7'6'1360,"0"10"-943,-6-1-193,5-1 696,2-1-416,0 0-232,2-4-120,-4-2-504,-6-5 960,-4 6-608,-8-4 8,-2 2 0</inkml:trace>
</inkml:ink>
</file>

<file path=ppt/ink/ink4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2.658"/>
    </inkml:context>
    <inkml:brush xml:id="br0">
      <inkml:brushProperty name="width" value="0.05" units="cm"/>
      <inkml:brushProperty name="height" value="0.05" units="cm"/>
    </inkml:brush>
  </inkml:definitions>
  <inkml:trace contextRef="#ctx0" brushRef="#br0">1 5 19060,'9'-4'1944,"-6"7"-1415,-3 9-209,3 5 1224,-3 10-888,0 6-184,3 5-280,0 3-64,3 4-24,2-4-24,1-4-184,-3-5-184,0-9-440,-1-5-232,-4-18 744,2-3-176,-3-18-144</inkml:trace>
</inkml:ink>
</file>

<file path=ppt/ink/ink4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3.107"/>
    </inkml:context>
    <inkml:brush xml:id="br0">
      <inkml:brushProperty name="width" value="0.05" units="cm"/>
      <inkml:brushProperty name="height" value="0.05" units="cm"/>
    </inkml:brush>
  </inkml:definitions>
  <inkml:trace contextRef="#ctx0" brushRef="#br0">0 6 17468,'1'-1'99,"-1"1"-1,1 0 1,0-1 0,-1 1 0,1-1-1,-1 1 1,1 0 0,0-1 0,-1 1 0,1 0-1,0 0 1,0-1 0,-1 1 0,1 0-1,0 0 1,0 0 0,-1 0 0,1 0 0,0 0-1,-1 0 1,1 0 0,0 0 0,0 0-1,-1 1 1,1-1 0,0 0 0,-1 0 0,1 1-1,0-1 1,-1 0 0,1 1 0,0-1-1,-1 1 1,1 0 0,30 21 1243,-21-15-1152,180 111-4462,-163-104 3133,0-2-1,1 0 0,0-2 0,1-1 0,42 7 0,-69-16 1004,34 3 1622,-19-6 431,-16 3-1854,-1 0-1,0 0 1,1-1 0,-1 1-1,0 0 1,1 0 0,-1-1-1,0 1 1,0 0 0,1 0-1,-1-1 1,0 1 0,0 0-1,1-1 1,-1 1 0,0 0-1,0-1 1,0 1 0,1-1-1,-1 1 1,0 0 0,0-1-1,0 1 1,0 0 0,0-1-1,0 1 1,0-1 0,0 1-1,0 0 1,0-2 0,-1 1 55,1 0 0,-1 1 0,1-1 1,-1 0-1,0 0 0,1 0 1,-1 0-1,0 0 0,0 1 1,0-1-1,0 0 0,1 1 0,-1-1 1,0 1-1,0-1 0,0 1 1,0-1-1,0 1 0,0 0 1,-1-1-1,1 1 0,0 0 1,0 0-1,0 0 0,0 0 0,0 0 1,-2 0-1,-2 0 220,0 0 0,0 0 0,0 1 0,0-1 1,-5 2-1,3 1-247,0 0 1,0 0 0,0 1 0,1 0-1,0 0 1,0 0 0,0 1 0,0 0-1,1 0 1,-1 1 0,1-1 0,1 1-1,-1 0 1,1 0 0,0 1 0,0-1-1,1 1 1,0 0 0,0 0 0,1 0-1,0 0 1,0 1 0,0-1 0,1 0 0,0 1-1,1-1 1,0 1 0,0-1 0,1 10-1,-1-15-86,1-1 0,-1 1 0,0 0 0,1 0 0,0 0 0,-1-1 0,1 1 0,0 0 0,0 0 0,0-1 0,0 1 0,0-1 0,0 1 0,0-1 0,1 1 0,-1-1 0,0 0 0,1 0 0,-1 0 0,1 0 0,0 0 0,-1 0 0,1 0 0,0 0 0,-1 0 0,1-1 0,0 1 0,0-1 0,0 1 0,0-1-1,-1 0 1,1 0 0,0 0 0,0 0 0,0 0 0,0 0 0,0 0 0,0-1 0,-1 1 0,4-2 0,1 1 3,0-1 1,0-1-1,-1 1 0,1-1 0,-1 0 1,1 0-1,-1-1 0,0 0 0,0 0 1,0 0-1,4-5 0,1-6 14,0 1-1,0-1 1,-2 0 0,0-1-1,-1 0 1,0-1 0,-2 1-1,1-1 1,-2 0 0,-1 0-1,3-23 1,-8 22 15,2 18-36,0 0 0,0-1 0,0 1 0,0 0 0,0 0 0,0-1 0,0 1 1,0 0-1,-1 0 0,1 0 0,0-1 0,0 1 0,0 0 0,0 0 0,-1 0 0,1 0 1,0-1-1,0 1 0,0 0 0,0 0 0,-1 0 0,1 0 0,0 0 0,0 0 1,-1-1-1,1 1 0,0 0 0,0 0 0,-1 0 0,1 0 0,0 0 0,-1 0 1,0 1 0,0 0 0,0 0 0,0-1 0,0 1 0,0 0 1,0 0-1,0 0 0,1 0 0,-1 0 0,0 0 0,0 1 1,1-1-1,-1 0 0,1 0 0,-1 1 0,1-1 0,0 0 1,-1 3-1,-2 5 6,1 0 0,1 0 0,0 0 1,0 1-1,0-1 0,1 1 0,1-1 1,0 0-1,0 1 0,0-1 0,2 0 1,-1 0-1,1 0 0,0 0 0,1 0 0,5 10 1,-5-12-41,1-1 0,-1 0 0,1 0 0,0 0 0,0 0 0,0-1 1,1 0-1,0 0 0,0 0 0,1-1 0,-1 0 0,1 0 0,0 0 0,0-1 1,0 0-1,0-1 0,0 0 0,1 0 0,-1 0 0,13 0 0,-15-1-81,0-1-1,-1 0 1,1-1 0,0 1-1,0-1 1,-1 0-1,1 0 1,-1 0-1,1-1 1,-1 0 0,1 0-1,-1 0 1,0 0-1,7-5 1,-6 3 16,1-1 0,-1 0-1,0 0 1,0-1 0,-1 1 0,0-1 0,0 0 0,0 0 0,4-9 0,13-39-535</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1:29.813"/>
    </inkml:context>
    <inkml:brush xml:id="br0">
      <inkml:brushProperty name="width" value="0.05" units="cm"/>
      <inkml:brushProperty name="height" value="0.05" units="cm"/>
    </inkml:brush>
  </inkml:definitions>
  <inkml:trace contextRef="#ctx0" brushRef="#br0">2145 112 12187,'-20'9'55,"-1"0"1,0-2-1,0 0 1,0-1-1,-1-2 1,0 0-1,0-1 1,0-1-1,0-1 1,-33-3-1,6 0-661,0 3 0,0 1 0,-94 18 0,66-2 244,-127 45 1,128-33 814,1 4-1,2 3 1,2 3 0,2 3-1,1 3 1,-60 56 0,112-89-416,0 1 1,1 1 0,1 1 0,1 0-1,0 1 1,1 0 0,1 1-1,1 0 1,0 1 0,1 0 0,1 1-1,1-1 1,1 1 0,1 1-1,0-1 1,2 1 0,-2 34 0,4 6 52,3 0 1,3-1 0,2 1 0,20 77 0,-6-62 176,2 0 1,62 133 0,-55-151-208,3-1 0,2-1 0,2-2 0,3-2 0,2-1 0,2-3 0,2-1 0,2-2 0,2-3 0,2-1 0,87 50 0,-57-44-48,2-3 0,1-5-1,3-3 1,0-4-1,3-4 1,102 18 0,-83-29 6,1-5 0,0-4 0,1-6 0,-1-4 0,1-6 0,201-39 0,-74-10 16,305-114 0,45-73-29,-451 175-105,-3-7 1,140-103 0,4-45-160,-243 190 252,-1-2-1,-1-2 1,-3-1-1,-1-1 0,27-48 1,-46 69 19,-1 0 0,-1 0 1,-1-1-1,-1 0 0,-1-1 0,0 0 0,-2 1 1,0-1-1,-1-1 0,-2 1 0,0 0 0,-1-1 1,-1 1-1,-1 0 0,-1-1 0,-1 1 0,-1 0 1,0 1-1,-15-34 0,0 11-17,-3 0 0,-2 2-1,-1 0 1,-2 2 0,-2 1 0,-1 1 0,-43-38 0,18 25-8,-1 3 1,-3 2 0,-128-72-1,118 83 21,-2 3-1,0 3 1,-2 3 0,-1 4-1,-146-23 1,-395-3 44,310 43 48,0 13 0,-525 83 0,372-4 9,-497 164 0,826-209 446,1 6-1,-175 92 0,282-129-361,-129 67 445,88-50-195</inkml:trace>
</inkml:ink>
</file>

<file path=ppt/ink/ink4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3.821"/>
    </inkml:context>
    <inkml:brush xml:id="br0">
      <inkml:brushProperty name="width" value="0.05" units="cm"/>
      <inkml:brushProperty name="height" value="0.05" units="cm"/>
    </inkml:brush>
  </inkml:definitions>
  <inkml:trace contextRef="#ctx0" brushRef="#br0">26 0 15947,'-3'7'325,"-1"0"-1,1 0 0,0 0 1,1 1-1,0-1 0,0 1 0,-1 13 1,0 56 890,3-64-806,1 23-96,1 0 1,2-1 0,2 1 0,1-1 0,1-1 0,3 1 0,0-1-1,23 44 1,-31-72-303,0 0 1,1 0-1,0 0 0,1 0 0,4 5 0,-8-11-9,-1 1 0,1 0-1,-1-1 1,1 1 0,0 0-1,-1-1 1,1 1 0,0-1-1,-1 1 1,1-1-1,0 1 1,0-1 0,-1 0-1,1 1 1,0-1 0,0 0-1,0 0 1,0 1 0,0-1-1,-1 0 1,1 0 0,0 0-1,0 0 1,0 0-1,0 0 1,0 0 0,0-1-1,-1 1 1,1 0 0,0 0-1,0-1 1,0 1 0,-1 0-1,1-1 1,0 1 0,0-1-1,-1 1 1,1-1-1,0 1 1,-1-1 0,1 0-1,0 1 1,-1-1 0,1 0-1,-1 1 1,1-1 0,-1 0-1,0 0 1,1-1 0,4-9 10,0 0 0,0 0 1,-2-1-1,1 0 0,1-15 0,7-67 53,-9 59-43,18-285 66,-23 308-95,-1 16 4,-3 18-1,0 43 45,3 79 0,4-115-11,1 0 0,1-1 0,2 0 1,1 0-1,13 36 0,-17-57-22,1-1 1,0 1-1,0-1 1,1 1-1,0-1 0,0 0 1,0-1-1,1 1 1,6 5-1,-9-9-4,1 0 0,0 1-1,0-1 1,0-1 0,0 1 0,1 0-1,-1-1 1,0 0 0,1 1-1,-1-1 1,1-1 0,-1 1 0,1 0-1,0-1 1,-1 0 0,1 0 0,0 0-1,-1 0 1,7-2 0,-3 0 1,0 0-1,1-1 1,-1 0 0,0 0 0,0 0-1,-1-1 1,1-1 0,-1 1 0,1-1-1,-2 0 1,1 0 0,0-1 0,-1 1-1,8-13 1,0-1 16,0 0-1,-2-1 1,16-37-1,-20 40 16,0 0 1,-1 0-1,-1-1 0,-1 0 0,0 0 0,1-21 1,-5 37-27,0 0 1,0 0 0,0 0-1,0 0 1,-1 0-1,1 0 1,-1 0 0,1 0-1,-2-3 1,2 5-7,0 0 0,0 0 1,0-1-1,0 1 0,0 0 0,-1 0 0,1 0 0,0-1 0,0 1 0,0 0 1,-1 0-1,1 0 0,0-1 0,0 1 0,-1 0 0,1 0 0,0 0 1,0 0-1,-1 0 0,1 0 0,0 0 0,0 0 0,-1-1 0,1 1 0,0 0 1,-1 0-1,1 0 0,0 0 0,0 0 0,-1 0 0,1 1 0,0-1 0,0 0 1,-1 0-1,1 0 0,-1 0 0,-1 2 11,1-1 1,-1 1-1,0 0 0,1-1 1,-1 1-1,1 0 0,-1 0 1,1 0-1,0 0 0,0 0 1,0 0-1,0 1 0,0-1 1,0 3-1,-3 11 30,0 0 1,1 0-1,1 1 1,0-1-1,1 1 0,1-1 1,4 31-1,-3-41-38,0 1-1,1 0 1,0-1 0,0 1-1,1-1 1,-1 1-1,1-1 1,1 0 0,5 8-1,-6-11-2,0 1 0,0-1 1,0 0-1,1 0 0,-1-1 0,1 1 0,0-1 0,0 1 0,0-1 0,0 0 0,0-1 0,0 1 0,0-1 1,0 0-1,9 2 0,-2-3-33,0 0-1,1 0 1,-1-1 0,0 0 0,0-1 0,0 0-1,17-6 1,16-3-177,-42 10 193,0 1 0,-1 0 1,1-1-1,0 1 1,0 0-1,0 0 0,0 0 1,0 1-1,0-1 1,-1 0-1,1 1 0,0-1 1,0 1-1,0-1 1,-1 1-1,1 0 1,0 0-1,-1 0 0,1 0 1,-1 0-1,1 0 1,-1 1-1,1-1 0,-1 0 1,0 1-1,0-1 1,0 1-1,0-1 0,0 1 1,0-1-1,0 1 1,1 2-1,1 6 2,0-1 0,0 1 1,-1 0-1,2 19 0,-2-17 51,5 53 366,-2 0 0,-7 120 0,1-175-348,0 0 0,-1 0 0,-5 18 0,6-26-49,1-1-1,-1 1 0,1-1 1,-1 1-1,0-1 0,0 1 1,0-1-1,0 0 0,0 0 1,0 1-1,0-1 1,0 0-1,0 0 0,-2 1 1,2-2-5,0 1 0,0-1 1,0 0-1,0 0 0,0 0 0,0 0 1,-1 0-1,1 0 0,0 0 1,0 0-1,0 0 0,0 0 0,0 0 1,0-1-1,0 1 0,0 0 1,1-1-1,-1 1 0,0-1 1,0 1-1,0-1 0,0 1 0,0-1 1,1 0-1,-2 0 0,-6-7 15,0 1 0,1-1 0,-1-1 0,2 1 0,-1-1 0,-6-12 0,-29-63-46,39 77 17,-10-22-65,1-1 0,2 0 0,-9-40 1,16 55 27,0 0 0,2 0 0,-1 0 0,2 0 0,0 0 0,1 0 0,0 0 0,1 0 0,5-16 0,-6 26 24,1-1 0,0 1 1,1 0-1,-1 0 1,1 0-1,0 0 0,0 0 1,1 0-1,-1 1 0,1 0 1,0 0-1,0 0 0,0 0 1,1 0-1,-1 1 0,1 0 1,0 0-1,8-4 0,-1 3-190,0 0 0,0 1-1,0 0 1,0 0-1,1 2 1,-1-1-1,17 1 1,-22 2-3,0-1 1,1 0-1,-1-1 1,0 0-1,1 0 1,-1-1-1,0 1 0,0-2 1,0 1-1,0-1 1,-1 0-1,1 0 1,8-6-1,5-14-635</inkml:trace>
</inkml:ink>
</file>

<file path=ppt/ink/ink4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5.234"/>
    </inkml:context>
    <inkml:brush xml:id="br0">
      <inkml:brushProperty name="width" value="0.05" units="cm"/>
      <inkml:brushProperty name="height" value="0.05" units="cm"/>
    </inkml:brush>
  </inkml:definitions>
  <inkml:trace contextRef="#ctx0" brushRef="#br0">8 24 15523,'-4'-13'1932,"0"2"-554,6 20 547,6 33-517,27 107 481,-30-132-1787,1 0-1,1-1 1,1 1-1,0-2 0,0 1 1,16 19-1,-22-32-70,0 0 0,1-1 0,-1 1 0,1-1 0,-1 1 0,1-1 0,0 0 0,0 0 0,0 0 0,0 0 0,0-1 0,0 1 0,1-1 0,-1 0 0,0 0 0,1 0 0,-1 0 0,1-1 0,-1 1 0,7-1 0,-5-1 6,0 0-1,0 0 0,0 0 0,0-1 1,0 1-1,0-1 0,0 0 1,-1-1-1,1 1 0,-1-1 0,1 0 1,-1 0-1,6-6 0,4-6 39,-1 0 0,0 0 0,-1-2 0,-1 1 0,0-1 0,-2-1 0,0 0 1,-1 0-1,0-1 0,-2 0 0,0 0 0,-1 0 0,-1-1 0,2-26 0,-7 37-35,-2 11-15,-3 14-9,5 5-50,1 0 1,0 0-1,2 0 0,0-1 1,1 1-1,8 24 0,-11-42-14,2 0 1,-1 0-1,0 0 0,0 0 1,1 0-1,0 0 0,0-1 1,-1 1-1,2-1 0,-1 1 1,0-1-1,0 0 0,1 0 1,4 4-1,-5-6-37,0 1 0,0 0 0,0 0 0,0-1-1,0 1 1,1-1 0,-1 0 0,0 1 0,0-1 0,1 0 0,-1 0 0,0-1 0,0 1-1,0 0 1,1-1 0,-1 1 0,0-1 0,0 0 0,0 0 0,0 0 0,0 0 0,3-2 0,6-5-133,0 0 0,-1-1 1,0 0-1,15-20 0,13-15-439</inkml:trace>
</inkml:ink>
</file>

<file path=ppt/ink/ink4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5.654"/>
    </inkml:context>
    <inkml:brush xml:id="br0">
      <inkml:brushProperty name="width" value="0.05" units="cm"/>
      <inkml:brushProperty name="height" value="0.05" units="cm"/>
    </inkml:brush>
  </inkml:definitions>
  <inkml:trace contextRef="#ctx0" brushRef="#br0">159 1 18252,'-15'10'577,"1"1"1,0 1 0,0 0-1,1 1 1,0 1-1,2 0 1,-1 0 0,2 1-1,0 1 1,-14 28-1,23-42-554,0 1-1,-1-1 0,2 0 0,-1 1 1,0-1-1,0 0 0,1 1 0,-1-1 1,1 1-1,0-1 0,0 5 0,0-6-23,0-1 1,1 1-1,-1 0 0,0 0 0,1-1 0,-1 1 0,1 0 0,0-1 0,-1 1 0,1 0 0,-1-1 1,1 1-1,0-1 0,-1 1 0,1-1 0,0 1 0,0-1 0,0 0 0,-1 1 0,1-1 0,0 0 1,0 1-1,0-1 0,0 0 0,-1 0 0,1 0 0,0 0 0,0 0 0,0 0 0,0 0 0,0 0 1,-1 0-1,1-1 0,0 1 0,1-1 0,32-3-169,5-1-38,-1 2 1,40 2-1,-65 2 166,-1 0-1,1 1 1,-1 0-1,0 1 1,0 0-1,0 1 1,0 0-1,-1 1 1,1 1-1,14 9 1,-24-14 45,0 0 0,0 1 0,0-1 1,0 1-1,0-1 0,0 1 0,0 0 1,-1 0-1,1 0 0,-1 0 0,1 0 1,-1 0-1,0 0 0,0 1 0,0-1 1,0 0-1,0 1 0,0-1 0,-1 0 0,1 1 1,-1-1-1,0 1 0,1-1 0,-1 1 1,0-1-1,-1 1 0,1-1 0,0 1 1,-1-1-1,1 1 0,-1-1 0,0 0 1,0 1-1,0-1 0,0 0 0,0 0 1,0 1-1,-1-1 0,1 0 0,-1 0 0,-2 2 1,-6 6 8,-1 0-1,0-1 1,-1 0 0,0 0 0,0-2 0,-1 1 0,0-2-1,0 1 1,-1-2 0,0 0 0,0-1 0,0 0-1,0-1 1,-20 2 0,32-4-60,0-1 0,-1 0 0,1 0 0,0 0 0,-1 0 0,1 0-1,0 0 1,-1-1 0,1 1 0,0-1 0,0 1 0,0-1 0,-1 0 0,1 0 0,0 0 0,0 0-1,0 0 1,0 0 0,1-1 0,-1 1 0,0-1 0,0 1 0,1-1 0,-1 0 0,1 0 0,0 0-1,-1 1 1,1-1 0,-2-4 0,-1-15-413</inkml:trace>
</inkml:ink>
</file>

<file path=ppt/ink/ink4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6.040"/>
    </inkml:context>
    <inkml:brush xml:id="br0">
      <inkml:brushProperty name="width" value="0.05" units="cm"/>
      <inkml:brushProperty name="height" value="0.05" units="cm"/>
    </inkml:brush>
  </inkml:definitions>
  <inkml:trace contextRef="#ctx0" brushRef="#br0">134 268 15555,'4'-2'707,"0"-1"-1,0 1 1,0-1-1,-1 0 1,1 0-1,5-7 0,1-4 793,17-27 0,-15 22-754,-4 6-288,0 0 0,10-27 0,-16 35-406,0 1-1,-1 0 1,0-1-1,0 1 1,0-1-1,0 0 1,-1 1-1,0-1 1,0 0 0,0 1-1,-1-1 1,1 1-1,-3-10 1,2 13-47,0-1 0,0 0 0,0 0 0,0 1 1,0-1-1,0 1 0,0-1 0,-1 1 1,1-1-1,-1 1 0,1 0 0,-1-1 0,1 1 1,-1 0-1,0 0 0,0 0 0,0 1 0,1-1 1,-1 0-1,0 1 0,0-1 0,0 1 1,0-1-1,0 1 0,0 0 0,0 0 0,0 0 1,0 0-1,0 0 0,0 1 0,0-1 0,-3 1 1,-2 1 3,0 0 0,0 0 0,0 1 0,0-1 0,1 1 0,-1 1 0,1 0 1,-6 4-1,-1 2-5,1 1 1,0 0 0,1 1-1,1 0 1,0 1 0,0 0 0,1 0-1,-9 18 1,14-23-2,0 0 0,1 1 0,0-1 0,0 1 0,0-1 0,1 1 0,1 0 0,0 0 0,0 0 0,0-1 0,1 1 0,0 0 0,1 0-1,0 0 1,1 0 0,3 12 0,-4-18 0,0 1 0,1 0 0,0-1 0,0 0 0,0 1-1,0-1 1,1 0 0,-1 0 0,1 0 0,0 0 0,0-1 0,0 1-1,0-1 1,4 3 0,-1-2-21,0 0-1,0 0 0,1-1 0,-1 0 1,0 0-1,1-1 0,11 2 1,1-2-449,0-1 1,0-1 0,-1-1 0,37-7-1,27-11-546,-51 10 371</inkml:trace>
</inkml:ink>
</file>

<file path=ppt/ink/ink4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6.645"/>
    </inkml:context>
    <inkml:brush xml:id="br0">
      <inkml:brushProperty name="width" value="0.05" units="cm"/>
      <inkml:brushProperty name="height" value="0.05" units="cm"/>
    </inkml:brush>
  </inkml:definitions>
  <inkml:trace contextRef="#ctx0" brushRef="#br0">219 282 17084,'0'-2'100,"0"1"1,0-1 0,-1 1 0,1-1-1,0 1 1,-1-1 0,1 1 0,-1-1-1,0 1 1,1 0 0,-1-1-1,0 1 1,0 0 0,0 0 0,0-1-1,0 1 1,0 0 0,0 0 0,0 0-1,0 0 1,0 0 0,-1 1 0,1-1-1,0 0 1,-1 0 0,1 1 0,-1-1-1,1 1 1,-1-1 0,1 1 0,-1 0-1,1 0 1,-1 0 0,1-1-1,-1 1 1,1 1 0,-1-1 0,1 0-1,-1 0 1,1 0 0,-1 1 0,-1 0-1,-4 2 137,0 0 0,1 0 0,-1 0 0,1 1 1,0 0-1,0 1 0,-8 7 0,2-1-79,1 1 0,0 1 0,1 0 1,0 0-1,1 1 0,0 1 0,-6 15 1,10-20-137,1 0 0,0 0 0,1 0 0,1 1 0,-1-1 0,2 1 0,-1 0 0,2 0 0,-1-1 0,1 1 1,3 20-1,-2-28-15,0 1 0,0-1 0,0 1 1,0-1-1,0 1 0,1-1 0,-1 0 0,1 0 1,0 1-1,0-1 0,1-1 0,-1 1 1,0 0-1,1 0 0,0-1 0,-1 0 0,1 1 1,0-1-1,4 2 0,-3-2 6,0-1 1,1 1-1,-1-1 0,1 1 0,-1-2 0,0 1 1,1 0-1,0-1 0,-1 0 0,1 0 1,-1 0-1,1 0 0,-1-1 0,1 0 1,6-1-1,0-3 22,1 1 0,-1-1 0,0-1 0,-1 0 0,1 0 0,-1-1 0,0-1-1,-1 0 1,0 0 0,9-10 0,7-11 203,42-60 0,-44 53 7,0-2-1,25-60 1,-40 78-126,0 0 0,-1-1-1,-2 0 1,0 0 0,-1 0 0,2-41 0,-6 56-78,0-1 1,-1 1-1,0 0 1,0 0-1,-2-9 1,2 14-37,1 0 0,0 0 0,0 0 1,-1 0-1,1 0 0,-1 1 0,1-1 1,0 0-1,-1 0 0,0 0 0,1 1 1,-1-1-1,1 0 0,-1 1 0,0-1 1,0 1-1,1-1 0,-1 0 0,0 1 1,0 0-1,0-1 0,1 1 0,-1-1 1,0 1-1,0 0 0,0 0 0,0-1 1,0 1-1,0 0 0,0 0 0,0 0 0,0 0 1,1 0-1,-1 0 0,0 1 0,0-1 1,0 0-1,0 0 0,0 0 0,-1 1 1,-1 1-2,0 0 0,0 0 1,1-1-1,-1 2 0,1-1 1,-1 0-1,1 0 1,0 1-1,0-1 0,0 1 1,0 0-1,0 0 0,0 0 1,1-1-1,-2 7 0,-2 3-5,0 2-1,-3 19 1,4-11-37,2-1-1,0 1 1,1 0 0,1 0 0,1 0-1,1 0 1,1-1 0,1 1 0,1-1-1,0 1 1,12 26 0,-12-36-167,1 0 1,1 0-1,0 0 0,0-1 1,1 0-1,0-1 0,1 0 1,16 15-1,-17-18-109,0-1 1,0-1-1,1 1 0,0-2 0,-1 1 0,2-1 1,-1 0-1,0-1 0,1 0 0,0-1 1,-1 0-1,17 1 0,12-4-816</inkml:trace>
</inkml:ink>
</file>

<file path=ppt/ink/ink4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19.787"/>
    </inkml:context>
    <inkml:brush xml:id="br0">
      <inkml:brushProperty name="width" value="0.05" units="cm"/>
      <inkml:brushProperty name="height" value="0.05" units="cm"/>
    </inkml:brush>
  </inkml:definitions>
  <inkml:trace contextRef="#ctx0" brushRef="#br0">220 219 17708,'-2'-3'213,"0"0"0,-1 0 0,1 0 0,-1 0 0,1 1 0,-1-1 0,0 1 0,0 0 0,0-1 0,0 1 0,-1 1 0,-4-3-1,6 3-124,-1 0 0,0 0 0,1 1 0,-1 0 0,0-1 0,0 1 0,1 0-1,-1 0 1,0 0 0,0 1 0,1-1 0,-1 1 0,0 0 0,1-1-1,-1 1 1,1 0 0,-6 3 0,2 0-14,-1 1 0,1 0 1,0 0-1,0 0 0,0 1 0,1 0 1,0 0-1,0 0 0,1 1 0,0 0 0,0 0 1,0 0-1,-4 11 0,-2 11-6,0 0 0,-5 32 0,11-45-38,0 1 1,2 0-1,0 1 0,0-1 1,2 0-1,0 1 0,3 16 1,-3-32-25,1 0 0,-1 0 0,1 0 0,-1 0 0,1 0 0,0 0 0,-1 0 0,1-1 1,0 1-1,0 0 0,0 0 0,1-1 0,-1 1 0,2 1 0,-2-2 0,0 0-1,0-1 0,0 0 1,0 1-1,0-1 0,0 1 1,0-1-1,0 0 0,0 0 1,0 0-1,0 1 0,0-1 1,0 0-1,0 0 0,0 0 1,0-1-1,0 1 0,0 0 1,0 0-1,1-1 0,3-1 12,0-1-1,0 1 1,-1-1-1,0 0 1,1 0-1,-1-1 0,-1 1 1,1-1-1,6-7 1,12-18 83,-1-1 0,-2-1-1,-1 0 1,-1-2 0,12-34 0,-8 13 209,-4-2 0,16-81 1,-30 124-249,-1 6-12,-1 0 0,0 0-1,0 0 1,-1 0-1,1 0 1,-2-11-1,1 18-43,0-1-1,0 1 0,0 0 1,0-1-1,0 1 1,0 0-1,0-1 0,0 1 1,-1-1-1,1 1 1,0 0-1,0-1 1,0 1-1,0 0 0,0-1 1,-1 1-1,1 0 1,0-1-1,0 1 0,-1 0 1,1-1-1,0 1 1,0 0-1,-1 0 0,1-1 1,0 1-1,-1 0 1,1 0-1,-1 0 1,-7 7 52,-4 23-29,4 1-29,3 1 0,0 0 1,2 0-1,1 0 1,2 0-1,7 61 1,-6-85-4,1-1 0,0 0 0,0 0 1,0 0-1,1 0 0,0 0 1,1 0-1,-1-1 0,1 1 1,1-1-1,-1 0 0,7 7 1,-8-11 0,0 1 0,0-1 0,1 1 0,-1-1 1,0 0-1,1-1 0,-1 1 0,1 0 1,-1-1-1,1 0 0,0 0 0,0 0 1,0 0-1,-1-1 0,1 0 0,0 1 0,0-1 1,0 0-1,0-1 0,0 1 0,-1-1 1,1 0-1,0 0 0,0 0 0,5-3 1,2-1-6,-1 0 0,0-1 0,0 0 0,0-1 0,0 0 0,-1-1 0,-1 0 0,1 0 0,-1-1 0,0 0 0,-1 0 0,10-18 0,-6 9 19,-1-2 1,-1 1-1,-1-1 0,0 0 1,-2-1-1,5-22 1,-18 63 40,5-2-53,0 1 1,2-1-1,0 1 1,1 0-1,1-1 1,0 0-1,10 35 1,-10-50-1,-1 1 1,1-1 0,-1 0 0,1 0 0,0 0 0,0 0-1,0 0 1,0-1 0,1 1 0,-1-1 0,1 1 0,-1-1-1,5 3 1,-5-4 1,0 0-1,0 0 0,1 0 1,-1 0-1,0-1 0,0 1 1,0 0-1,1-1 0,-1 0 1,0 0-1,0 1 0,1-2 1,-1 1-1,0 0 0,0 0 1,1-1-1,-1 1 0,0-1 1,0 1-1,0-1 1,4-2-1,3-2 4,-1-1 0,0 0 0,0 0-1,-1 0 1,0-1 0,0 0 0,-1-1 0,0 0 0,0 0 0,5-9 0,0-2 26,0-1 0,-2 0 0,11-30 0,-9 5 28,-11 45-57,0 0 0,0 0 0,0 0 0,0 0 0,0 0 0,-1 0 0,1 0 0,0 0 0,0 0 0,0 0 0,0 1-1,0-1 1,0 0 0,0 0 0,0 0 0,0 0 0,0 0 0,-1 0 0,1 0 0,0 0 0,0 0 0,0 0 0,0 0 0,0 0 0,0 0-1,0 0 1,0 0 0,-1 0 0,1 0 0,0 0 0,0 0 0,0 0 0,0 0 0,0 0 0,0 0 0,0 0 0,0 0 0,0 0 0,-1 0 0,1 0-1,0 0 1,0 0 0,0-1 0,0 1 0,0 0 0,0 0 0,0 0 0,0 0 0,0 0 0,0 0 0,0 0 0,-1 0 0,-4 14 4,1 1 0,0 0 1,1 1-1,0-1 0,2 0 1,-1 27-1,2-37-4,0 0 0,0 0 0,0 0 0,1 0 0,2 9 0,-3-13-1,1 0 0,-1 0 0,0 0 0,1 0 0,-1 0 0,1 0 0,-1 0 0,1-1 0,0 1 0,-1 0 0,1 0 0,0-1 0,-1 1 0,1 0 0,0-1 0,0 1 0,-1 0 0,1-1 0,0 1 0,0-1 0,0 0 0,0 1 0,0-1 0,0 0 0,0 0 0,0 1 0,0-1 0,0 0 1,0 0-1,0 0 0,0 0 0,0 0 0,0 0 0,0-1 0,0 1 0,1 0 0,10-5 0,0 0 0,-1 0 0,0-1 0,0-1 0,0 0 0,-1 0 0,13-12 0,15-10 1,-22 18 0,30-16 0,-42 25-5,1 0-1,-1 0 1,1 0-1,0 1 1,-1 0-1,1 0 1,0 0-1,0 0 1,0 1-1,-1-1 1,1 1-1,9 2 1,-1 6-15,-8-5 162,-6-11 161,-1 0-179,-2 0 0,1 0 1,-1 1-1,-1 0 0,1-1 0,-1 1 0,0 1 0,-10-10 1,7 7-211,1 0 1,0-1 0,-11-18 0,18 28 63,0 0 1,0 0 0,0 0 0,0 0 0,0 0 0,0-1-1,0 1 1,0 0 0,0 0 0,0 0 0,0 0 0,0 0 0,0-1-1,0 1 1,0 0 0,0 0 0,0 0 0,0 0 0,0 0 0,0 0-1,0-1 1,0 1 0,0 0 0,0 0 0,0 0 0,0 0-1,0 0 1,0 0 0,1 0 0,-1-1 0,0 1 0,0 0 0,0 0-1,0 0 1,0 0 0,0 0 0,0 0 0,0 0 0,1 0-1,-1 0 1,0 0 0,0 0 0,0 0 0,0 0 0,0 0 0,0 0-1,1 0 1,-1 0 0,12-1-1122,19 7-770,-27-5 1690,54 9-1098,-19-4 524</inkml:trace>
</inkml:ink>
</file>

<file path=ppt/ink/ink4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0.336"/>
    </inkml:context>
    <inkml:brush xml:id="br0">
      <inkml:brushProperty name="width" value="0.05" units="cm"/>
      <inkml:brushProperty name="height" value="0.05" units="cm"/>
    </inkml:brush>
  </inkml:definitions>
  <inkml:trace contextRef="#ctx0" brushRef="#br0">18 4 17060,'-2'2'259,"0"0"0,0 1 0,1-1 0,-1 1 0,1 0 1,-1 0-1,1-1 0,0 1 0,0 0 0,1 0 0,-1 0 0,0 0 1,1 0-1,0 0 0,0 0 0,0 0 0,0 5 0,0-4-82,1 0-1,-1 1 0,1-1 0,0 0 1,0 0-1,0 0 0,0 0 0,1 0 1,-1-1-1,1 1 0,0 0 1,4 5-1,-4-7-157,1 0-1,-1 0 1,0 0 0,1-1 0,0 1 0,-1-1 0,1 0 0,0 1-1,0-1 1,-1 0 0,1-1 0,0 1 0,0 0 0,0-1-1,0 0 1,0 1 0,0-1 0,0 0 0,0-1 0,0 1-1,0-1 1,0 1 0,0-1 0,0 0 0,0 0 0,0 0-1,3-2 1,9-4-13,-1-1-1,0-1 1,23-17-1,-24 16 45,-9 7-36,-1 0 1,1 1 0,0-1-1,0 1 1,0 0 0,1 0 0,-1 0-1,6-1 1,-8 3-4,1 0 0,-1 0 1,0 0-1,1 0 0,-1 0 0,0 1 0,1-1 0,-1 1 1,0-1-1,0 1 0,0 0 0,1 0 0,-1 0 0,0 0 1,0 0-1,0 1 0,3 2 0,0 0 9,0 0 1,0-1-1,1 0 0,-1 0 0,1 0 1,0-1-1,0 0 0,0 0 1,0 0-1,0-1 0,1 1 0,-1-2 1,0 1-1,0-1 0,1 0 0,-1 0 1,12-2-1,1-3 40,0-1 0,0 0 0,-1-1 0,24-13 0,-23 10-12,1 1 1,0 1-1,24-7 1,-41 15-61,0-1-1,1 0 1,-1 1-1,0 0 1,0 0 0,1 0-1,-1 0 1,0 0 0,0 1-1,1-1 1,-1 1 0,0 0-1,0 0 1,0 0 0,0 1-1,0-1 1,0 1 0,0-1-1,-1 1 1,1 0 0,3 3-1,8 4-630,-13-8 563,-1-1 0,0 1-1,1-1 1,-1 0 0,1 0 0,-1 1-1,1-1 1,-1 0 0,0 0 0,1 1-1,-1-1 1,1 0 0,-1 0 0,1 0-1,-1 0 1,1 0 0,-1 0 0,1 0-1,-1 0 1,1 0 0,-1 0 0,1 0-1,-1 0 1,1 0 0,0-1 0,-1 1 24,0-1 1,0 1 0,1-1-1,-1 1 1,0-1-1,0 0 1,0 1 0,0-1-1,0 1 1,0-1-1,0 0 1,0 1 0,0-1-1,0 1 1,0-1 0,-1 0-1,1 1 1,0-1-1,0 1 1,-1-1 0,1 0-1,-8-14-727</inkml:trace>
</inkml:ink>
</file>

<file path=ppt/ink/ink4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0.718"/>
    </inkml:context>
    <inkml:brush xml:id="br0">
      <inkml:brushProperty name="width" value="0.05" units="cm"/>
      <inkml:brushProperty name="height" value="0.05" units="cm"/>
    </inkml:brush>
  </inkml:definitions>
  <inkml:trace contextRef="#ctx0" brushRef="#br0">0 1 14955,'2'0'1505,"5"11"-1017,-1 2-184,10 4 728,1 0-864,4 1-8,8-2-80,0-6-192</inkml:trace>
</inkml:ink>
</file>

<file path=ppt/ink/ink4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1.107"/>
    </inkml:context>
    <inkml:brush xml:id="br0">
      <inkml:brushProperty name="width" value="0.05" units="cm"/>
      <inkml:brushProperty name="height" value="0.05" units="cm"/>
    </inkml:brush>
  </inkml:definitions>
  <inkml:trace contextRef="#ctx0" brushRef="#br0">55 0 17380,'-20'52'2952,"-7"25"-232,25-68-2537,0-1 0,1 1 1,-1 0-1,2 0 0,-1-1 0,2 1 0,0 11 0,0-18-184,-1 0 1,1 0-1,-1 0 0,1 0 0,0 0 1,0 0-1,0 0 0,0 0 0,0 0 0,1-1 1,-1 1-1,0 0 0,1-1 0,-1 1 0,1-1 1,0 1-1,-1-1 0,1 0 0,0 0 0,0 0 1,0 0-1,2 1 0,6 2-192,0-1-1,0 0 1,16 2-1,15 5-390,-34-7 499,0 1-1,0-1 1,0 2 0,-1-1-1,0 1 1,1 0 0,-2 0-1,1 0 1,-1 1 0,10 12-1,-9-8 76,0 0 0,0 1 0,-1-1 0,0 1-1,-1 1 1,5 19 0,-5-15 158,-1 0 0,-1 0 0,-1 1 0,0-1 0,-1 0 0,-1 1 0,0-1 0,-1 1 0,-1-1-1,-7 24 1,7-33 0,0 0 0,0 0 0,0-1 0,-1 1 0,0-1 0,0 0 0,-10 11 0,13-16-107,-1 1 0,1-1 0,-1 1-1,0-1 1,1 0 0,-1 1 0,0-1-1,0 0 1,0 0 0,1 0 0,-1 0 0,0-1-1,-1 1 1,1 0 0,0-1 0,0 0-1,0 1 1,0-1 0,0 0 0,0 0-1,0 0 1,-1 0 0,1-1 0,0 1 0,0 0-1,0-1 1,0 0 0,0 1 0,0-1-1,0 0 1,-3-2 0,-1-2 10,0 0 1,0 0 0,1-1-1,0 0 1,0 0-1,0 0 1,1 0-1,0-1 1,-5-11-1,-4-10-31,-9-30 0,15 38-64,1-1 1,1 0-1,1 0 1,-3-30-1,7 44-36,-1 1-1,1-1 0,1 0 0,-1 1 0,1-1 0,0 1 0,0 0 1,1-1-1,0 1 0,0 0 0,1 0 0,-1 0 0,1 0 0,1 0 0,-1 1 1,1-1-1,0 1 0,7-8 0,-2 6-8,0 0 0,0 1 0,0 1-1,1-1 1,18-6 0,19-7-227</inkml:trace>
</inkml:ink>
</file>

<file path=ppt/ink/ink4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1.789"/>
    </inkml:context>
    <inkml:brush xml:id="br0">
      <inkml:brushProperty name="width" value="0.05" units="cm"/>
      <inkml:brushProperty name="height" value="0.05" units="cm"/>
    </inkml:brush>
  </inkml:definitions>
  <inkml:trace contextRef="#ctx0" brushRef="#br0">0 24 18180,'3'121'1872,"5"-1"0,33 169 0,-38-274-1761,-3-9-40,1-1-1,0 1 1,0 0 0,0-1-1,1 1 1,0-1-1,0 1 1,0-1 0,1 0-1,0 0 1,6 9 0,-9-14-58,0 0 0,1 1 0,-1-1 0,1 0 0,-1 0 0,1 0 0,-1 1 0,1-1 0,-1 0 0,1 0 0,-1 0 0,1 0 0,0 0 0,-1 0 0,1 0 0,-1 0 0,1 0 0,-1 0 0,1 0 0,-1-1 0,1 1 0,-1 0 0,1 0 0,-1 0 0,1-1 1,-1 1-1,1 0 0,-1 0 0,0-1 0,1 1 0,-1-1 0,1 1 0,-1 0 0,0-1 0,1 1 0,-1-1 0,0 1 0,0-1 0,1 1 0,-1 0 0,0-1 0,0 1 0,0-1 0,1 0 0,8-24 250,-5 6-136,-1 0-1,-1 0 0,-1 0 1,-1-29-1,-11-78 135,10 124-258,0-8 5,-1-12-16,-1 1-1,-12-40 1,12 54-61,6 22 12,9 26-13,-8-31 60,1 1 0,0-1 0,0 0 0,1-1 1,1 1-1,-1-1 0,2 0 0,-1-1 0,1 0 0,14 12 0,-17-17 12,-1 0 0,1 0 0,-1-1 0,1 1-1,0-1 1,0 0 0,0 0 0,0-1-1,0 0 1,0 0 0,0 0 0,1 0-1,-1-1 1,0 0 0,0 0 0,1 0-1,-1-1 1,0 1 0,0-1 0,1-1-1,-1 1 1,0-1 0,0 0 0,-1 0-1,6-3 1,0-1 16,0-1 1,0 0-1,-1-1 0,0 0 0,-1 0 0,0-1 0,0 0 0,-1 0 0,0-1 0,0 0 1,-1 0-1,-1-1 0,0 0 0,5-13 0,-3 6 28,-2-1 0,0 0 0,0 0-1,-2 0 1,-1 0 0,0 0 0,-1-1 0,-2-19-1,0 32-30,0 2 1,0-1-1,0 0 0,-1 0 0,1 0 0,-1 0 0,-1 1 0,-3-7 0,6 11-13,-1-1 1,0 1-1,0 0 0,1 0 0,-1 0 1,0 0-1,0 0 0,0 0 0,0 0 1,-1 0-1,1 0 0,0 1 0,0-1 0,0 0 1,-1 1-1,1-1 0,0 1 0,-1-1 1,1 1-1,0-1 0,-1 1 0,1 0 1,-1 0-1,1 0 0,0 0 0,-1 0 1,1 0-1,-1 0 0,1 0 0,0 1 1,-1-1-1,1 0 0,0 1 0,-1-1 1,1 1-1,0 0 0,-1-1 0,1 1 1,-1 1-1,-5 3-4,1 0 1,0 1 0,0 0 0,0 0-1,1 0 1,0 1 0,0 0-1,0 0 1,1 0 0,-4 10-1,-6 13-6,-10 38 0,18-49 6,1-1 0,1 1 0,-3 26-1,6-37 1,1-1 0,0 0 0,0 0 0,1 1 0,0-1 0,0 0 0,0 0 0,1 0 0,0 0-1,1 0 1,-1 0 0,5 6 0,-5-10-1,0-1 0,0 1 1,0-1-1,0 1 0,1-1 0,0 0 0,-1 0 1,1 0-1,0 0 0,0-1 0,0 1 0,0-1 0,0 0 1,0 1-1,0-2 0,1 1 0,-1 0 0,0 0 1,0-1-1,1 0 0,-1 0 0,1 0 0,-1 0 0,0 0 1,1-1-1,3 0 0,9-3-19,1 0 1,0-1-1,26-11 1,-42 15 19,22-8-10,-12 3-8,1 1 1,0 1 0,0 0 0,0 0 0,21-2 0,-30 5 15,-1 1 0,1 0 0,0 0 1,0 1-1,-1-1 0,1 1 0,0-1 1,-1 1-1,1 0 0,-1 0 0,1 0 1,-1 0-1,1 0 0,-1 0 1,0 1-1,0-1 0,1 1 0,-1 0 1,0 0-1,0 0 0,-1 0 0,1 0 1,0 0-1,-1 0 0,1 0 1,-1 1-1,0-1 0,0 1 0,0-1 1,0 1-1,0-1 0,1 4 0,2 10-382,0 0 0,-1 0 0,0 0 0,0 28-1,-5-58-1892,4-4 1490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1:35.958"/>
    </inkml:context>
    <inkml:brush xml:id="br0">
      <inkml:brushProperty name="width" value="0.05" units="cm"/>
      <inkml:brushProperty name="height" value="0.05" units="cm"/>
    </inkml:brush>
  </inkml:definitions>
  <inkml:trace contextRef="#ctx0" brushRef="#br0">2342 1 11803,'-237'39'802,"124"-23"-536,24 1-101,0 4 1,-159 61 0,-159 97 264,253-108-97,37-11-206,-142 96 1,205-121-119,-150 85 165,47-29-20,143-82-135,0 0 1,0 1-1,2 0 0,-1 1 0,1 0 0,1 1 1,0 0-1,0 1 0,1 0 0,1 1 1,1 0-1,0 1 0,0-1 0,2 1 0,-1 1 1,-5 24-1,2 1-28,2 0 0,1 0 0,3 0 1,1 1-1,2-1 0,1 1 0,13 79 0,-9-103 5,1 1 1,0-1-1,2-1 0,0 1 0,1-1 1,0 0-1,2 0 0,12 16 0,-8-15 0,2 0 0,0 0-1,1-1 1,0-2 0,2 1-1,20 12 1,104 62 9,67 48 5,-167-104-3,1-3 0,2-2 0,1-2 0,77 33 0,-28-26 97,197 41 0,109-18 53,-216-44-157,0-9 1,0-8-1,195-30 0,48-28 4,-334 42-8,-2-3-1,137-54 1,138-96-55,-315 143-2,-1-3 1,-2-2-1,-2-2 0,73-71 0,-54 38-175,109-149 0,-155 188 229,-1-1 0,-1-1 1,-2-1-1,-2 0 1,-1-1-1,-1-1 0,15-72 1,-26 94 12,0 0 1,0 0 0,-2 0-1,0 0 1,0 0 0,-1 0-1,-1 0 1,-1 0 0,0 0-1,0 1 1,-1-1 0,-1 1-1,0 0 1,-1 0 0,-1 1-1,0 0 1,0 0 0,-1 0-1,-1 1 1,0 0 0,-17-16-1,-3 3 88,0 2 0,-2 0 0,0 2 0,-45-21 0,-142-52 300,213 91-388,-132-48 96,-2 6 0,-190-35 0,141 49-86,-252-10 1,150 33-117,0 13 0,-540 81 0,172 55-1787,492-95 1520</inkml:trace>
</inkml:ink>
</file>

<file path=ppt/ink/ink4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2.223"/>
    </inkml:context>
    <inkml:brush xml:id="br0">
      <inkml:brushProperty name="width" value="0.05" units="cm"/>
      <inkml:brushProperty name="height" value="0.05" units="cm"/>
    </inkml:brush>
  </inkml:definitions>
  <inkml:trace contextRef="#ctx0" brushRef="#br0">1 116 15787,'7'6'373,"0"-1"-1,0-1 1,1 1-1,-1-1 1,1-1-1,0 1 1,0-1-1,1-1 0,-1 1 1,1-1-1,-1-1 1,1 0-1,-1 0 1,1-1-1,0 1 1,14-3-1,-1-1 112,0 0 1,0-2-1,-1 0 1,0-1-1,29-13 0,-33 11-185,31-18-1,-44 24-267,-1 0-1,0 0 1,1 0 0,-1-1-1,0 0 1,0 0-1,-1 0 1,1 0 0,-1 0-1,1 0 1,-1 0 0,0-1-1,0 1 1,-1-1 0,3-6-1,-4 9-23,1 0 0,-1 0 0,0 0 0,0 0 0,0 0-1,0 0 1,0 0 0,0-1 0,-1 1 0,1 0 0,0 0 0,-1 0-1,1 0 1,0 0 0,-1 1 0,1-1 0,-1 0 0,1 0 0,-1 0-1,0 0 1,1 0 0,-1 1 0,0-1 0,1 0 0,-1 0 0,0 1-1,0-1 1,0 1 0,0-1 0,0 1 0,0-1 0,0 1 0,0-1-1,0 1 1,0 0 0,0 0 0,0-1 0,0 1 0,0 0 0,0 0-1,-2 0 1,-3 0 11,-1 0 0,1 0 0,0 1-1,0-1 1,-12 4 0,5 0-15,0 2-1,1-1 1,0 1 0,0 1-1,0 0 1,0 1 0,1 0-1,1 1 1,0 0 0,0 1-1,0 0 1,1 0 0,1 1-1,0 0 1,0 1 0,1 0-1,1 0 1,-6 15 0,10-24-14,1 1-1,0 0 1,0 0 0,0 0 0,1 1 0,-1-1-1,1 0 1,0 0 0,0 0 0,1 0 0,-1 0 0,1 0-1,0 0 1,0 0 0,0 0 0,1 0 0,-1 0 0,3 4-1,-1-4-91,0 0 0,0 0 0,0-1 0,1 1 0,-1-1 0,1 0 0,0 0 0,0 0 0,0-1 0,0 1 0,0-1 0,0 0 0,1 0 0,-1 0 0,9 1 0,-3 0 11,0-1 1,0 0-1,1 0 0,-1-2 0,0 1 0,1-1 0,10-1 0,32-14-353</inkml:trace>
</inkml:ink>
</file>

<file path=ppt/ink/ink4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3.502"/>
    </inkml:context>
    <inkml:brush xml:id="br0">
      <inkml:brushProperty name="width" value="0.05" units="cm"/>
      <inkml:brushProperty name="height" value="0.05" units="cm"/>
    </inkml:brush>
  </inkml:definitions>
  <inkml:trace contextRef="#ctx0" brushRef="#br0">18 29 16211,'2'-22'1887,"-1"16"-1185,-1 13 6,-9 129 2508,-3 67-2552,12-187-628,0 31 110,7 56 0,-5-91-121,0 0 0,0-1-1,1 0 1,0 1 0,1-1 0,0 0 0,1 0 0,0-1-1,1 0 1,9 14 0,-12-21-18,1 1 1,-1-1-1,0 1 0,1-1 0,0 0 0,0 0 1,0-1-1,0 1 0,0-1 0,1 0 0,-1 0 1,0 0-1,1 0 0,0-1 0,5 1 0,-3-1-94,0-1-1,-1 0 0,1 0 1,0 0-1,-1-1 0,1 0 0,-1-1 1,1 1-1,11-6 0,-1 0-138,-1-2 0,0 0-1,0-1 1,-1 0 0,0-2 0,25-24-1,0-5-243</inkml:trace>
</inkml:ink>
</file>

<file path=ppt/ink/ink4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4.168"/>
    </inkml:context>
    <inkml:brush xml:id="br0">
      <inkml:brushProperty name="width" value="0.05" units="cm"/>
      <inkml:brushProperty name="height" value="0.05" units="cm"/>
    </inkml:brush>
  </inkml:definitions>
  <inkml:trace contextRef="#ctx0" brushRef="#br0">69 187 18036,'-10'12'498,"1"1"1,1 0 0,0 1-1,0 0 1,-7 22-1,13-31-385,0 0-1,0 0 0,1 0 1,0 0-1,0 0 1,0 0-1,1 0 0,-1 0 1,1 0-1,0 0 1,1 0-1,-1 0 0,1 0 1,0 0-1,1 0 1,-1 0-1,1 0 0,0 0 1,0-1-1,4 8 1,-4-10-81,0 1 1,0-1-1,0 0 0,0 0 1,0 0-1,1-1 1,-1 1-1,1 0 1,-1-1-1,1 1 1,-1-1-1,1 0 0,0 0 1,0 0-1,0 0 1,5 0-1,-2 0-15,-1-1 0,1 0 0,0-1 0,-1 1 0,1-1 0,0 0 0,-1-1 0,8-2 0,0-1-15,0 0 1,-1-1-1,0-1 0,0 0 0,0-1 1,16-14-1,-14 9 16,-1-1 0,24-29 0,-33 36 3,1 1 0,-1-1 0,0 0 0,-1 0 0,0 0 0,0 0 0,0 0 0,-1-1 0,3-15 0,-5 23-16,0-1 1,0 0-1,0 0 0,1 0 1,-1 0-1,0 0 1,-1 0-1,1 0 0,0 0 1,0 0-1,0 0 1,0 0-1,-1 0 0,1 1 1,0-1-1,-1 0 1,1 0-1,-1 0 0,1 0 1,-1 1-1,0-1 1,0-1-1,0 2 0,0-1 1,0 1-1,0 0 1,0 0-1,1 0 0,-1-1 1,0 1-1,0 0 0,0 0 1,0 0-1,0 0 0,0 1 1,1-1-1,-1 0 0,0 0 1,0 0-1,0 1 1,0-1-1,0 1 0,-3 1 8,0 0 0,0 0 0,0 1 0,0 0 0,1 0 0,0-1 0,-1 2 0,-2 2 0,2 0-50,0 0 0,1 0 0,0 0 0,0 0 0,0 1 0,0-1 0,1 1 0,-2 10 0,4-16-13,0 1-1,-1-1 1,1 1-1,0 0 0,0-1 1,0 1-1,0-1 1,0 1-1,0 0 0,1-1 1,-1 1-1,1-1 1,-1 1-1,1-1 0,-1 1 1,1-1-1,0 1 1,0-1-1,-1 1 0,1-1 1,0 0-1,0 0 1,1 1-1,-1-1 0,0 0 1,0 0-1,0 0 1,1 0-1,-1 0 0,1-1 1,-1 1-1,1 0 1,-1-1-1,1 1 0,-1-1 1,1 1-1,-1-1 1,1 0-1,-1 1 0,1-1 1,2 0-1,6 0-120,-1-1 0,0 0 0,1 0-1,-1-1 1,0 0 0,0-1 0,0 0 0,0 0-1,0-1 1,12-7 0,11-7 32,37-29 1,-41 27-312,-1-2 1,-1 0 0,-1-2 0,-1-1 0,34-45-1,-56 67 360,-1 1 46,1 1 0,-1-1-1,0 0 1,0 0 0,0 1-1,0-1 1,0 0 0,0 0 0,0 0-1,-1 0 1,1 0 0,-1 0 0,1 0-1,-1-1 1,0 1 0,0-3 0,0 5 67,0-1 0,0 1 0,0 0 0,0 0 0,-1-1 1,1 1-1,0 0 0,0-1 0,0 1 0,-1 0 0,1 0 1,0 0-1,0-1 0,-1 1 0,1 0 0,0 0 0,-1 0 1,1 0-1,0-1 0,-1 1 0,1 0 0,0 0 0,-1 0 1,1 0-1,0 0 0,-1 0 0,1 0 0,0 0 0,-1 0 1,1 0-1,0 0 0,-1 0 0,1 0 0,0 0 0,-1 0 0,1 1 1,-15 4 321,14-4-234,-22 12 889,0 1-1,2 2 1,-37 32-1,23-19-469,22-19-334,10-9-148,0 1 0,0 1 0,-1-1 0,2 0 0,-1 1 0,0-1 0,0 1 0,1 0 0,0 0 0,-1 0 0,1 0 0,-3 6 0,5-8-45,1-1 0,-1 1 0,0-1 0,0 1 0,0-1 0,0 1 0,1-1 0,-1 1 0,0-1 0,0 1 0,1-1 0,-1 1 0,0-1 0,1 1 0,-1-1 0,1 0 0,-1 1-1,0-1 1,1 0 0,-1 1 0,1-1 0,-1 0 0,1 1 0,-1-1 0,1 0 0,-1 0 0,1 0 0,-1 1 0,1-1 0,0 0 0,-1 0 0,1 0 0,24 3-96,-19-2 67,48 4-317,-10-1-32,-1 1-1,0 2 1,49 15-1,-89-21 360,1 0-1,-1 0 1,0 1 0,1-1-1,-1 1 1,0 0 0,0 0-1,0 0 1,0 1-1,0-1 1,3 4 0,-5-5 23,-1 0 1,1-1-1,-1 1 1,1 0-1,-1 0 1,0 0-1,1 0 1,-1 0 0,0-1-1,0 1 1,0 0-1,0 0 1,0 0-1,1 0 1,-2 0-1,1 0 1,0 0-1,0 2 1,-1-2 14,0 1 1,0 0-1,0 0 0,0 0 1,0-1-1,0 1 0,0 0 1,-1-1-1,1 1 0,-1-1 1,-2 3-1,-16 10 109,-1-1 0,0-1-1,-1-1 1,0-1 0,-1-1 0,0 0 0,0-2 0,-31 6 0,48-12-288,0 0 0,0-1 0,0 1 0,0-1 0,-11-1 1,16 1 136,0 0 0,0 0 1,0 0-1,0-1 1,1 1-1,-1 0 0,0-1 1,0 1-1,0 0 1,1-1-1,-1 1 1,0-1-1,1 1 0,-1-1 1,0 1-1,1-1 1,-1 0-1,1 1 0,-1-1 1,1 0-1,-1 1 1,1-1-1,-1 0 0,1 0 1,0 1-1,-1-1 1,1 0-1,0 0 0,0 0 1,-1 1-1,1-1 1,0 0-1,0 0 1,0 0-1,0 0 0,0 0 1,0 1-1,1-1 1,-1 0-1,0 0 0,0 0 1,1 0-1,-1 1 1,0-1-1,1 0 0,-1 0 1,0 1-1,1-1 1,0-1-1,14-21-423</inkml:trace>
</inkml:ink>
</file>

<file path=ppt/ink/ink4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4.635"/>
    </inkml:context>
    <inkml:brush xml:id="br0">
      <inkml:brushProperty name="width" value="0.05" units="cm"/>
      <inkml:brushProperty name="height" value="0.05" units="cm"/>
    </inkml:brush>
  </inkml:definitions>
  <inkml:trace contextRef="#ctx0" brushRef="#br0">191 22 18956,'1'0'69,"-1"-1"1,0 0-1,0 1 0,0-1 1,0 0-1,0 0 0,0 1 1,0-1-1,0 0 0,0 0 0,0 1 1,0-1-1,-1 0 0,1 1 1,0-1-1,0 0 0,-1 1 1,1-1-1,0 0 0,-1 1 1,1-1-1,-1 0 0,1 1 1,-1-1-1,1 1 0,-1-1 0,-1 0 1,1 1 0,0-1 0,-1 1 0,1-1 0,-1 1 0,1 0 1,-1 0-1,1 0 0,-1 0 0,1 0 0,-1 0 0,1 0 0,-4 1 0,-2 1 183,0 0 0,0 0-1,0 1 1,-11 6 0,8-2-151,0-1 1,1 2 0,0-1 0,0 1-1,0 1 1,-10 14 0,14-17-104,0 1 0,1 0 0,-1 0 0,2 0 0,-1 0 0,1 0 1,0 1-1,1 0 0,0 0 0,-3 13 0,5-19-4,0-1-1,0 0 1,0 0-1,0 0 1,0 1-1,0-1 1,1 0 0,-1 0-1,0 1 1,1-1-1,-1 0 1,0 0-1,1 0 1,-1 0-1,1 0 1,0 0 0,-1 0-1,1 0 1,0 0-1,0 0 1,0 0-1,0 0 1,0 0 0,1 0-1,0 1-23,0-1 0,1 0 0,0 0-1,-1 0 1,1 0 0,0-1 0,-1 1 0,1-1-1,0 1 1,4-1 0,2 0-88,0-1-1,1 0 1,-1 0-1,0-1 1,17-5-1,-24 6 89,0 0 0,1-1-1,-1 1 1,0 0 0,0-1-1,0 1 1,0-1 0,0 1-1,3-4 1,-5 5 28,0-1-1,0 1 1,1 0 0,-1 0 0,0 0-1,0-1 1,0 1 0,0 0 0,0 0-1,0-1 1,0 1 0,0 0 0,1 0-1,-1-1 1,0 1 0,0 0 0,0 0-1,0-1 1,0 1 0,0 0 0,0 0-1,0-1 1,0 1 0,-1 0 0,1 0-1,0-1 1,0 1 0,0 0 0,0 0-1,0-1 1,0 1 0,0 0 0,-1-1 0,-15-2-6,-12 14-1766,28-14 1425</inkml:trace>
</inkml:ink>
</file>

<file path=ppt/ink/ink4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5.617"/>
    </inkml:context>
    <inkml:brush xml:id="br0">
      <inkml:brushProperty name="width" value="0.05" units="cm"/>
      <inkml:brushProperty name="height" value="0.05" units="cm"/>
    </inkml:brush>
  </inkml:definitions>
  <inkml:trace contextRef="#ctx0" brushRef="#br0">96 5 16115,'0'0'46,"0"0"0,0 0 0,0 0 1,0 0-1,0-1 0,0 1 0,0 0 0,0 0 0,0 0 0,0 0 0,0-1 0,0 1 0,0 0 0,0 0 0,0 0 0,0 0 0,0 0 0,0-1 0,0 1 0,1 0 0,-1 0 0,0 0 0,0 0 0,0 0 0,0-1 0,0 1 0,0 0 0,0 0 0,0 0 0,1 0 0,-1 0 0,0 0 0,0 0 0,0 0 0,0-1 0,0 1 0,1 0 0,-1 0 0,0 0 0,0 0 0,0 0 0,0 0 0,0 0 0,1 0 0,-1 0 0,0 0 0,0 0 0,0 0 0,1 0 0,4 9 808,2 17 102,27 293 3386,-17-109-3522,-10-156-487,26 96 1,-32-143-320,16 43 56,-15-47-63,-1 0-1,0 0 0,1 0 1,-1 0-1,1 0 0,0-1 1,0 1-1,0-1 0,1 1 1,-1-1-1,0 0 0,4 3 1,-5-5-6,-1 0 0,0 0 0,1 0 0,-1 0 0,0 0 0,1 0 0,-1 0 1,0 0-1,0 0 0,1 0 0,-1 0 0,0 0 0,1 0 0,-1 0 0,0 0 0,1 0 1,-1 0-1,0-1 0,0 1 0,1 0 0,-1 0 0,0 0 0,0 0 0,1-1 0,-1 1 1,0 0-1,0 0 0,1-1 0,-1 1 0,0 0 0,0 0 0,0-1 0,0 1 0,0 0 1,1-1-1,-1 1 0,0 0 0,0-1 0,0 1 0,0 0 0,0-1 0,0 1 0,0 0 1,0 0-1,0-1 0,0 1 0,0 0 0,0-1 0,0 1 0,0 0 0,-1-1 0,1 1 1,-1-19-67,-2 4-69,-1 2-1,-1-1 1,0 0-1,0 1 1,-2 0-1,-7-13 1,-52-72-865,56 84 856,-46-59-498,-23-34 1410,79 107-739,-1-1 0,1 1 1,0 0-1,-1-1 0,1 1 0,0-1 0,0 1 0,0-1 0,-1 1 0,1 0 1,0-1-1,0 1 0,0-1 0,0 1 0,0-1 0,0 1 0,0-1 0,0 1 0,0-1 1,0 1-1,0-1 0,0 1 0,0-1 0,1 1 0,-1-1 0,0 1 0,1-1 1,12-6 452,32 3-108,-29 4-250,31-5-535,91-21-1,-114 20 184,-1-2 0,0-1-1,0 0 1,-1-2 0,33-20 0,-6-6-216</inkml:trace>
</inkml:ink>
</file>

<file path=ppt/ink/ink4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6.514"/>
    </inkml:context>
    <inkml:brush xml:id="br0">
      <inkml:brushProperty name="width" value="0.05" units="cm"/>
      <inkml:brushProperty name="height" value="0.05" units="cm"/>
    </inkml:brush>
  </inkml:definitions>
  <inkml:trace contextRef="#ctx0" brushRef="#br0">267 96 17660,'2'-5'343,"-1"1"1,0-1-1,0 0 1,0 0-1,0 0 1,-1 0-1,0 0 1,0 0-1,-1 0 1,-1-8-1,2 11-239,-1 0 0,0 0 1,0 0-1,0 0 0,0 0 0,-1 0 1,1 1-1,0-1 0,-1 0 0,1 1 0,-1-1 1,0 1-1,1 0 0,-1 0 0,0-1 0,0 1 1,0 0-1,0 0 0,0 1 0,0-1 0,0 0 1,0 1-1,0-1 0,0 1 0,0 0 0,-1 0 1,-2 0-1,-2-1-44,0 1 1,0 0 0,0 1-1,0 0 1,0 0-1,0 0 1,0 1 0,0 0-1,0 0 1,0 1-1,1 0 1,0 0-1,-11 7 1,8-3-43,0 0 0,1 0 0,0 0 0,1 1 0,0 1 0,0-1-1,0 1 1,-8 16 0,9-13-32,0 0 0,1 0 0,0 1 0,1-1 0,0 1-1,-3 26 1,6-29 21,1-1 0,-1 0-1,2 0 1,-1 1 0,1-1 0,1 0-1,-1 0 1,2 0 0,5 18-1,-5-22-57,-1 0-1,1 0 0,-1-1 1,2 1-1,-1-1 0,0 0 0,1 1 1,-1-1-1,1-1 0,1 1 0,-1-1 1,0 1-1,1-1 0,-1 0 1,1-1-1,0 1 0,0-1 0,0 0 1,0 0-1,1-1 0,-1 1 1,0-1-1,1-1 0,-1 1 0,0-1 1,1 1-1,8-2 0,-2 0-119,1-1-1,-1-1 0,0 0 1,0 0-1,0-1 1,0 0-1,-1-1 0,0-1 1,0 0-1,0 0 1,12-10-1,30-30-416,-5-7-166</inkml:trace>
</inkml:ink>
</file>

<file path=ppt/ink/ink4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7.067"/>
    </inkml:context>
    <inkml:brush xml:id="br0">
      <inkml:brushProperty name="width" value="0.05" units="cm"/>
      <inkml:brushProperty name="height" value="0.05" units="cm"/>
    </inkml:brush>
  </inkml:definitions>
  <inkml:trace contextRef="#ctx0" brushRef="#br0">36 65 17548,'-10'34'665,"2"-1"0,2 1-1,1 0 1,1 1 0,2-1 0,1 1 0,2-1 0,9 55 0,-9-82-588,1 0 0,0 0 0,0 0 0,1 0 1,6 11-1,-8-17-59,-1 0 0,1 0 0,-1 0 0,1 0 0,0 0 0,-1-1 0,1 1 0,0 0 0,0 0 0,0-1 0,-1 1 0,1-1 0,0 1 0,0 0 0,0-1 0,0 0 0,0 1 0,0-1 0,2 1 0,-2-1 2,0-1 0,1 1-1,-1-1 1,0 1 0,0-1 0,0 1-1,0-1 1,0 0 0,0 1 0,0-1-1,0 0 1,0 0 0,0 0 0,0 1-1,0-1 1,-1 0 0,1 0 0,0-1-1,-1 1 1,1 0 0,0 0 0,-1-1-1,5-8 89,-1-1-1,0 1 1,0-1-1,-1 0 1,-1 0-1,0 0 1,1-18-1,-2-6 166,-3-39 0,-1 42-141,-1 1 0,-11-43 0,18 82-137,0-1 1,1 0-1,-1 0 1,2 0-1,-1 0 1,1-1-1,0 1 0,0-1 1,1 0-1,-1-1 1,1 0-1,1 0 0,11 8 1,-12-9 2,-1-1 0,1 0 0,0 1 0,0-2 1,0 1-1,1-1 0,-1 0 0,1 0 0,-1-1 0,1 0 0,-1 0 1,1-1-1,0 1 0,0-1 0,-1-1 0,1 0 0,-1 1 0,1-2 1,6-1-1,-3-2 13,0 1 0,0-2 0,-1 1 0,0-2 0,0 1 1,-1-1-1,0 0 0,0-1 0,0 0 0,-1 0 0,8-12 0,-5 5 41,0-1-1,-1 1 1,-1-2-1,0 0 1,10-33-1,-14 29 10,-5 20-32,-1 5-3,-12 34 8,9-13-36,0 0 0,2 1 0,1-1 0,1 0 0,1 1 0,1 0 0,5 29 0,-5-50-37,1 1 0,0 0 1,0-1-1,0 0 1,1 1-1,-1-1 0,1 0 1,0 0-1,1-1 0,-1 1 1,5 4-1,-7-8 13,1 0 0,-1 0-1,1 1 1,-1-1 0,1 0 0,-1 0 0,1 0-1,0-1 1,0 1 0,-1 0 0,1-1-1,0 1 1,0-1 0,0 1 0,0-1 0,-1 0-1,1 0 1,0 0 0,0 0 0,0 0 0,0 0-1,0-1 1,0 1 0,-1 0 0,1-1 0,0 0-1,0 1 1,-1-1 0,1 0 0,0 0-1,-1 0 1,1 0 0,-1 0 0,1 0 0,-1-1-1,2-1 1,2-1-92,-1-1 1,1 0-1,-1 0 0,-1-1 1,1 1-1,-1-1 0,0 0 0,0 0 1,-1 0-1,0 0 0,3-10 0,-2 1-44,-1 0 0,0-1 0,0-28-1,-4-16-510</inkml:trace>
</inkml:ink>
</file>

<file path=ppt/ink/ink4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7.487"/>
    </inkml:context>
    <inkml:brush xml:id="br0">
      <inkml:brushProperty name="width" value="0.05" units="cm"/>
      <inkml:brushProperty name="height" value="0.05" units="cm"/>
    </inkml:brush>
  </inkml:definitions>
  <inkml:trace contextRef="#ctx0" brushRef="#br0">13 1 13059,'-1'0'87,"0"0"0,1 0 0,-1 1 0,1-1 0,-1 0 0,1 0 0,-1 1 0,1-1 0,-1 1 0,1-1 0,-1 0 0,1 1 0,-1-1 0,1 1 0,-1-1 0,1 1 1,0-1-1,-1 1 0,1-1 0,0 1 0,-1-1 0,1 1 0,0 0 0,0-1 0,0 2 0,-1 21 1538,1-18-1289,1-1 1,0 0-1,0 1 1,0-1-1,1 0 1,0 0-1,-1 1 1,4 4-1,-1-6-324,-1 1 0,1-1 0,0 0 0,0 0 0,0 0 0,0-1 0,1 1 0,-1-1 0,0 0 0,1 0 0,0-1 1,-1 1-1,1-1 0,7 1 0,7 0-596,1 0 0,23-2 1,-31 0 325,43-2-1180,0-2 0,69-15 1,-200 41 10332,62-17-8458,1 0-1,-1 0 1,1 2 0,1 0 0,-20 13-1,32-20-430,-1 0-1,1 0 0,0 0 0,0 1 0,-1-1 1,1 0-1,0 0 0,0 0 0,-1 0 1,1 1-1,0-1 0,0 0 0,0 0 0,0 1 1,-1-1-1,1 0 0,0 0 0,0 1 0,0-1 1,0 0-1,0 0 0,0 1 0,0-1 0,-1 0 1,1 0-1,0 1 0,0-1 0,0 0 1,0 1-1,0-1 0,0 0 0,0 1 0,1-1 1,-1 0-1,0 0 0,0 1 0,0-1 0,0 0 1,0 0-1,0 1 0,0-1 0,1 0 0,-1 0 1,0 1-1,18 5-18,32-4-280,-45-2 262,43-1-278,84 3-859,-114 0 929,1 0 0,-1 1 0,0 1 0,-1 1 1,20 7-1,-34-11 213,0 0 0,0 1 0,0-1-1,0 1 1,0 0 0,0 0 0,0 0 0,-1 1 0,1-1 0,-1 0 0,5 6 0,-6-6 44,0-1 0,-1 1 0,1 0 0,0 0 1,-1-1-1,1 1 0,-1 0 0,1 0 0,-1 0 0,0 0 1,0 0-1,0 0 0,0-1 0,0 1 0,0 0 0,-1 0 0,1 0 1,-1 0-1,1-1 0,-1 1 0,0 0 0,1 0 0,-2 1 0,-4 8 205,-1-2 0,0 1 0,0-1 0,0 0 0,-1 0 0,-1-1 0,1 0 0,-15 10-1,15-12-120,0-1-1,0 0 1,-1 0-1,0-1 1,1 0-1,-2-1 1,1 0-1,0 0 1,0-1-1,-16 2 0,23-3-171,-1-1-1,1 0 0,0 0 0,0 0 0,0-1 0,0 1 0,0 0 0,0-1 0,0 1 1,0-1-1,0 0 0,0 0 0,0 1 0,0-1 0,0 0 0,1-1 0,-1 1 0,0 0 0,1-1 1,-1 1-1,1 0 0,-3-4 0,3 3-16,0 0 1,0-1 0,0 1-1,0 0 1,0-1-1,1 1 1,-1-1-1,1 1 1,0-1 0,0 1-1,0-1 1,0 1-1,0-1 1,0 1-1,1-1 1,-1 1 0,1-1-1,1-3 1,9-20-658</inkml:trace>
</inkml:ink>
</file>

<file path=ppt/ink/ink4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7.924"/>
    </inkml:context>
    <inkml:brush xml:id="br0">
      <inkml:brushProperty name="width" value="0.05" units="cm"/>
      <inkml:brushProperty name="height" value="0.05" units="cm"/>
    </inkml:brush>
  </inkml:definitions>
  <inkml:trace contextRef="#ctx0" brushRef="#br0">86 278 20436,'7'4'1761,"-9"16"-1249,1 8-216,-3 10 872,3 6-384,1 8-456,0 1-128,6-3-224,2-4-152,2-14-328,0-6-144,0-17-624,-4-9 112,-3-17 688,-4-9-281,-8-10-47</inkml:trace>
  <inkml:trace contextRef="#ctx0" brushRef="#br0" timeOffset="1">4 1 18380,'-2'7'2112,"1"4"-1415,1 3-329,0 1 1320,4 3-952,4 1-336,1-1-944,3 1-528,4-7 880,1 0-216,1-7-144</inkml:trace>
</inkml:ink>
</file>

<file path=ppt/ink/ink4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28.387"/>
    </inkml:context>
    <inkml:brush xml:id="br0">
      <inkml:brushProperty name="width" value="0.05" units="cm"/>
      <inkml:brushProperty name="height" value="0.05" units="cm"/>
    </inkml:brush>
  </inkml:definitions>
  <inkml:trace contextRef="#ctx0" brushRef="#br0">141 11 17516,'9'-6'2181,"-14"2"-190,3 4-1712,-1 0 1,1 0 0,0 0 0,0 0-1,0 0 1,0 0 0,0 0 0,-1 1-1,-2 0 1,-6 4 11,0 0 0,0 1 0,1 0 0,0 1 0,-13 11 0,19-15-298,1 0-1,-1 0 1,1 0 0,-1 1 0,1 0-1,0 0 1,1 0 0,-1 0 0,0 0-1,1 0 1,0 1 0,0-1 0,1 1-1,-1 0 1,-1 8 0,3-12 1,0 0 0,0 0 0,0 0 0,0 0 0,1 0 1,-1 0-1,0 0 0,0 0 0,1 0 0,-1 0 0,0-1 0,1 1 0,-1 0 0,1 0 0,-1 0 1,1-1-1,0 1 0,-1 0 0,1-1 0,0 1 0,-1 0 0,1-1 0,1 1 0,0 1-13,1-1 0,0 0 0,-1 0-1,1 0 1,0 0 0,0 0-1,5 0 1,4 0-76,1 0 0,20-2 0,-33 1 93,48-5-180,-16 2 34,40 0 0,-64 3 127,0 0 1,0 1-1,0 0 0,0 0 0,0 1 0,0 0 1,0 1-1,-1 0 0,1 0 0,7 5 0,-13-8 29,-1 1 0,1 0 0,-1 0 0,1 1 0,-1-1 0,1 0-1,-1 0 1,0 1 0,0-1 0,0 0 0,0 1 0,0-1 0,0 1 0,0 0-1,0-1 1,0 1 0,-1 0 0,1 0 0,-1-1 0,1 1 0,-1 0 0,0 0-1,0 0 1,1-1 0,-1 1 0,0 0 0,-1 0 0,1 0 0,0 0 0,-1-1-1,1 1 1,-1 0 0,1 0 0,-1-1 0,0 1 0,0 0 0,1-1 0,-3 3-1,-3 5 118,-1 1 0,-1-2 0,1 1 0,-17 14 0,20-20-82,-14 14 32,-2-1 0,1-1 0,-2-1 0,0-1 0,-28 13 0,29-19-863,20-7 764,-1 0 0,1 1 0,-1-1 0,1 0 0,-1 0-1,1 0 1,-1 0 0,1 0 0,-1 0 0,1 0 0,-1 1 0,0-2 0,1 1 0,-1 0-1,1 0 1,-1 0 0,1 0 0,-1 0 0,1 0 0,-1 0 0,1-1 0,-1 1 0,1 0-1,-1 0 1,1-1 0,-1 1 0,1 0 0,-1-1 0,1 1 0,0-1 0,-1 0 0,0-7-430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16.500"/>
    </inkml:context>
    <inkml:brush xml:id="br0">
      <inkml:brushProperty name="width" value="0.05" units="cm"/>
      <inkml:brushProperty name="height" value="0.05" units="cm"/>
    </inkml:brush>
  </inkml:definitions>
  <inkml:trace contextRef="#ctx0" brushRef="#br0">76 5374 13211,'-6'6'229,"-1"1"26,0 0 0,-1 0 1,1-1-1,-1-1 0,-9 6 0,16-10-231,1-1-1,-1 0 0,1 1 1,-1-1-1,1 0 1,0 0-1,-1 1 0,1-1 1,-1 0-1,1 0 0,-1 0 1,1 0-1,-1 1 1,1-1-1,-1 0 0,0 0 1,1 0-1,-1 0 1,1 0-1,-1 0 0,1-1 1,-1 1-1,1 0 0,-1 0 1,1 0-1,-1 0 1,0-1-1,1 0 11,0 1-1,-1-1 1,1 0-1,0 1 1,0-1-1,0 0 1,0 0-1,0 1 1,0-1-1,0 0 1,1 1 0,-1-1-1,0 0 1,0 0-1,0 1 1,1-1-1,-1 0 1,20-32 677,11-4-316,71-61-1,-46 47-323,273-243-21,-66 62-76,20-28-3,802-738 310,1096-888 357,-1682 1493-603,-156 125-28,545-417-444,-858 663-176,-1-2 1,50-50-1,-61 47 179,-17 26 416,-1 0 0,1 1 0,-1-1 0,0 0 0,1 0 0,-1 1 0,0-1 0,0 0 0,0 0 0,1 0 0,-1 1 0,0-1 1,0 0-1,0 0 0,0 0 0,0 1 0,0-1 0,-1 0 0,1 0 0,0 1 0,0-1 0,0 0 0,-1 0 0,1 1 0,0-1 0,-1 0 0,1 0 0,-1 0 0,-1 0-44,0 0-1,0 0 0,0 0 1,0 1-1,0-1 0,0 0 1,0 1-1,-4-1 0</inkml:trace>
</inkml:ink>
</file>

<file path=ppt/ink/ink4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0.444"/>
    </inkml:context>
    <inkml:brush xml:id="br0">
      <inkml:brushProperty name="width" value="0.05" units="cm"/>
      <inkml:brushProperty name="height" value="0.05" units="cm"/>
    </inkml:brush>
  </inkml:definitions>
  <inkml:trace contextRef="#ctx0" brushRef="#br0">269 39 15435,'-1'-3'284,"0"0"0,1 0 0,-1 0 0,-1 0 0,1 0 0,0 0 0,-1 0 0,1 0-1,-3-2 1,3 4-199,0 0 0,0 1 0,0-1 0,0 1 0,0-1 1,1 1-1,-1-1 0,0 1 0,0-1 0,0 1 0,0 0 0,-1 0 0,1-1 0,0 1 0,0 0 0,0 0 0,0 0 0,0 0 0,0 0 0,0 0 0,0 1 0,0-1 0,0 0 0,0 1 0,0-1 0,0 0 0,0 1 0,0-1 0,0 1 0,0-1 0,-1 2 0,-8 4 159,1 1 0,0 0 1,0 0-1,0 1 0,1 1 0,0-1 0,1 1 0,-11 16 1,1 2-63,-25 55 0,28-50-80,1 1 1,1 1-1,2 0 1,2 1-1,0 0 1,-1 40-1,8-57-53,0 0 0,2 0 1,0-1-1,2 1 0,0 0 0,5 18 0,-4-25-33,0 1-1,0-1 1,2 0-1,-1-1 1,1 1-1,1-1 1,0 0-1,0-1 1,16 17-1,-13-18-277,1 1-1,-1-2 1,1 0-1,1 0 0,-1-1 1,1 0-1,0-1 1,1 0-1,-1-1 0,1 0 1,0-1-1,0-1 1,0 0-1,0-1 1,0 0-1,0-1 0,0 0 1,21-4-1,-26 1 20,1 1 0,-1-2 0,11-5 0</inkml:trace>
</inkml:ink>
</file>

<file path=ppt/ink/ink4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1.506"/>
    </inkml:context>
    <inkml:brush xml:id="br0">
      <inkml:brushProperty name="width" value="0.05" units="cm"/>
      <inkml:brushProperty name="height" value="0.05" units="cm"/>
    </inkml:brush>
  </inkml:definitions>
  <inkml:trace contextRef="#ctx0" brushRef="#br0">63 13 17252,'-1'-12'2196,"-2"16"-1181,-1 25 399,5 26-210,13 93 1,22 57-898,-15-93 112,-12-64-232,0-6 158,-3-1-1,2 53 0,-9-94 50,-3-4-290,-4-10-46,-74-202 290,37 96-312,27 70-101,25 60-17,1 0-1,0 0 1,1-1 0,0 0-1,0 0 1,1-1 0,21 13-1,-27-19 70,0 1-1,1-1 1,-1 0-1,1-1 1,-1 1-1,1-1 0,0 0 1,-1 0-1,1 0 1,0-1-1,0 1 1,0-1-1,-1 0 1,1-1-1,0 1 0,0-1 1,0 0-1,-1 0 1,1-1-1,-1 1 1,1-1-1,-1 0 1,1 0-1,-1-1 0,0 1 1,0-1-1,0 0 1,6-6-1,-3 2 71,-1 0 0,1 0-1,-2 0 1,1-1-1,-1 0 1,0-1 0,0 1-1,-1-1 1,0 0 0,-1 0-1,0 0 1,0 0 0,2-16-1,-6 34-16,0 1 0,1-1-1,1 1 1,-1-1 0,5 19 0,-4-24-45,0-1 1,0 1-1,1-1 1,-1 0-1,1 1 1,-1-1-1,1 0 1,4 4 0,-5-5 3,0-1 1,0 0-1,0 0 1,1 0-1,-1 0 1,1 0-1,-1 0 1,1 0-1,-1 0 1,1-1-1,-1 1 1,1 0 0,0-1-1,-1 1 1,1-1-1,0 0 1,-1 0-1,4 0 1,2 0-1,0-1 0,1 0 0,-1-1-1,0 1 1,0-2 0,0 1 0,12-7 0,49-29 2,-47 26-3,21-14 0,42-24 19,-72 44-12,0 1-1,0 0 0,1 0 0,-1 1 0,15-2 0,-25 6-3,0-1-1,1 1 1,-1 0-1,0 0 1,0 0-1,1 0 1,-1 0-1,0 1 0,0-1 1,1 1-1,-1 0 1,0-1-1,0 1 1,0 0-1,0 0 1,0 0-1,0 0 1,0 1-1,0-1 0,0 1 1,-1-1-1,1 1 1,2 2-1,1 3 3,-1 0 0,0 0 0,0 0 0,-1 1 0,3 8-1,-6-15-1,1-1 0,-1 1 0,0-1 0,0 1 0,1-1 0,-1 1 0,0-1 0,1 0 0,-1 1 0,0-1 0,1 1 0,-1-1 0,1 0 0,-1 1 0,0-1 0,1 0 0,-1 0 0,1 1 0,-1-1 0,1 0 0,-1 0 0,1 0 0,-1 1 0,1-1 0,-1 0 0,1 0 0,0 0 0,-1 0 0,1 0 0,0 0 0,20-9-39,-16 6-437,0-1 0,0 0-1,-1 0 1,1 0 0,4-7-1,-5-6-639,-1 4 366</inkml:trace>
</inkml:ink>
</file>

<file path=ppt/ink/ink4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1.937"/>
    </inkml:context>
    <inkml:brush xml:id="br0">
      <inkml:brushProperty name="width" value="0.05" units="cm"/>
      <inkml:brushProperty name="height" value="0.05" units="cm"/>
    </inkml:brush>
  </inkml:definitions>
  <inkml:trace contextRef="#ctx0" brushRef="#br0">0 1 12499,'0'5'880,"3"8"-776,5 0-136,6 3 144,1-2-544,10 2 368,4-3-88,4-4-112</inkml:trace>
</inkml:ink>
</file>

<file path=ppt/ink/ink4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2.351"/>
    </inkml:context>
    <inkml:brush xml:id="br0">
      <inkml:brushProperty name="width" value="0.05" units="cm"/>
      <inkml:brushProperty name="height" value="0.05" units="cm"/>
    </inkml:brush>
  </inkml:definitions>
  <inkml:trace contextRef="#ctx0" brushRef="#br0">178 80 14603,'0'-1'206,"0"0"0,0 0 0,-1 0 1,1 0-1,0 0 0,0 1 0,0-1 0,-1 0 0,1 0 0,0 0 0,-1 0 0,1 1 0,-1-1 1,1 0-1,-1 0 0,1 1 0,-1-1 0,0 0 0,1 1 0,-1-1 0,0 0 0,0 1 0,-1-1 1,0-1 60,-1 1 1,1 1-1,-1-1 1,1 0-1,-1 0 1,0 1-1,1 0 1,-5-1-1,1 1 78,-1 0 0,0 1 0,0 0-1,1 0 1,-1 0 0,-6 3 0,5-1-204,1 1 1,0 0 0,1 0 0,-1 0 0,1 1 0,0 0 0,-6 6 0,9-9-130,1 0 1,0 1 0,0-1 0,0 0-1,0 1 1,0-1 0,1 1 0,-1 0-1,1 0 1,-1 0 0,1 0 0,0-1-1,0 1 1,1 1 0,-1-1 0,0 0-1,1 0 1,0 0 0,0 0 0,0 5 0,1-8-11,-1 1 1,0 0 0,1 0 0,-1 0-1,1 0 1,0-1 0,-1 1 0,1 0-1,0-1 1,-1 1 0,1 0 0,0-1-1,0 1 1,-1-1 0,1 1 0,0-1-1,0 1 1,0-1 0,0 0 0,0 0-1,0 1 1,0-1 0,-1 0 0,1 0-1,0 0 1,0 0 0,0 0 0,0 0-1,0 0 1,0 0 0,0 0 0,0 0-1,0-1 1,0 1 0,0 0 0,0-1-1,1 0 1,4-1 7,0 0 0,1-1-1,-1 1 1,7-5 0,2-3 63,-1-1 1,1 0-1,-1-1 1,-1-1-1,-1 0 1,0-1-1,0 0 1,-1-1-1,17-31 1,-28 46-66,0 0 1,0 1 0,0-1 0,0 0-1,0 0 1,0 0 0,0 0-1,0 0 1,0 0 0,0 0 0,0 0-1,0 0 1,0 0 0,1 0-1,-1 0 1,0 0 0,0 0 0,0 0-1,0 0 1,0 0 0,0 1 0,0-1-1,0 0 1,0 0 0,0 0-1,0 0 1,0 0 0,1 0 0,-1 0-1,0 0 1,0 0 0,0 0-1,0 0 1,0 0 0,-2 18 109,0-7-152,1 0 1,0 0-1,2 16 0,-1-24-77,1 0 0,0 0 1,0 1-1,0-1 0,0 0 1,1 0-1,-1 0 1,1 0-1,0 0 0,0-1 1,0 1-1,0 0 0,0-1 1,1 0-1,-1 1 0,1-1 1,0 0-1,-1 0 0,7 3 1,-2-2-45,1 0-1,-1-1 1,1 1 0,0-1 0,0-1 0,0 0 0,9 1 0,25-1-504</inkml:trace>
</inkml:ink>
</file>

<file path=ppt/ink/ink4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2.853"/>
    </inkml:context>
    <inkml:brush xml:id="br0">
      <inkml:brushProperty name="width" value="0.05" units="cm"/>
      <inkml:brushProperty name="height" value="0.05" units="cm"/>
    </inkml:brush>
  </inkml:definitions>
  <inkml:trace contextRef="#ctx0" brushRef="#br0">4 2 17140,'-2'-1'2845,"0"9"-1929,2 14 321,3 1-348,0 0-1,9 25 1,-11-41-842,2 0 0,-1 0 0,1 0 1,0 0-1,1 0 0,-1-1 0,1 1 0,0-1 0,1 0 1,8 8-1,-11-12-30,0 0 0,1-1 1,-1 1-1,1-1 0,-1 0 0,1 1 1,0-1-1,0 0 0,-1-1 0,1 1 1,0 0-1,0-1 0,0 0 0,0 0 1,0 0-1,0 0 0,0 0 1,-1 0-1,1-1 0,0 1 0,0-1 1,0 0-1,0 0 0,-1 0 0,1 0 1,0 0-1,-1-1 0,1 1 0,2-3 1,7-5 57,0 0 0,-1-1 0,0 0 0,12-14 0,-21 22-60,26-32 170,-21 24-132,0 1 0,1 0-1,1 0 1,16-13-1,-25 21-53,1 1 1,0-1-1,0 0 0,0 1 1,-1-1-1,1 1 1,0 0-1,0-1 0,0 1 1,0 0-1,0 0 0,0-1 1,0 1-1,0 0 1,0 0-1,0 0 0,0 0 1,0 0-1,0 0 0,0 1 1,0-1-1,0 0 0,0 0 1,0 1-1,0-1 1,-1 0-1,1 1 0,0-1 1,0 1-1,0 0 0,0-1 1,1 2-1,1 2-76,1 0-1,-1 1 1,0-1-1,0 1 1,3 6-1,-4-7-168,0 0-1,0 0 0,0 0 1,1 0-1,4 4 0,-6-7 131,0 0 1,0 0-1,0 0 0,1-1 0,-1 1 0,0 0 0,0-1 0,1 1 0,-1-1 0,0 1 1,1-1-1,-1 0 0,1 1 0,-1-1 0,0 0 0,1 0 0,-1 0 0,1 0 0,-1 0 0,0 0 1,1 0-1,2-2 0,-1 1-26,0 0 1,0-1 0,0 1-1,0-1 1,0 0-1,0 0 1,-1 0 0,5-5-1,15-16-797</inkml:trace>
</inkml:ink>
</file>

<file path=ppt/ink/ink4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3.349"/>
    </inkml:context>
    <inkml:brush xml:id="br0">
      <inkml:brushProperty name="width" value="0.05" units="cm"/>
      <inkml:brushProperty name="height" value="0.05" units="cm"/>
    </inkml:brush>
  </inkml:definitions>
  <inkml:trace contextRef="#ctx0" brushRef="#br0">170 60 17516,'-51'46'2972,"31"-28"-1805,-28 29-1,42-39-1039,0-1 0,1 0 0,0 1 0,0 0 0,1 1 1,0-1-1,0 1 0,-2 11 0,4-16-110,1 0 0,0 1 0,0 0 0,1-1 0,-1 1 0,1-1 0,0 1-1,0 0 1,1-1 0,0 1 0,-1-1 0,1 1 0,1-1 0,-1 1 0,1-1 0,-1 0 0,1 0 0,1 1 0,2 3-1,-1-4-76,-1 0-1,1 0 1,0 0-1,0-1 0,0 0 1,0 0-1,1 0 1,-1 0-1,1-1 0,0 0 1,0 0-1,0 0 0,0 0 1,0-1-1,0 0 1,9 1-1,-6-1-140,1-1 1,-1 0-1,0-1 0,1 1 0,-1-2 1,0 1-1,1-1 0,-1 0 1,0-1-1,0 0 0,-1 0 0,1-1 1,-1 1-1,1-2 0,-1 1 1,-1-1-1,11-9 0,19-20-615</inkml:trace>
  <inkml:trace contextRef="#ctx0" brushRef="#br0" timeOffset="1">357 0 13587,'-1'1'111,"0"-1"0,1 1 1,-1-1-1,0 1 0,1-1 0,-1 1 0,1-1 1,-1 1-1,1-1 0,-1 1 0,1 0 1,-1-1-1,1 1 0,0 0 0,-1-1 0,1 1 1,0 0-1,-1-1 0,1 1 0,0 0 1,0 0-1,0-1 0,0 1 0,0 0 0,0 0 1,0 1-1,-1 27 1193,1-26-839,1 30 148,2 0 0,1 0 0,2-1 1,1 1-1,1-1 0,13 31 1,-18-56-541,0 0 0,1-1 1,8 13-1,-12-18-81,1 0-1,0 0 0,-1 0 1,1-1-1,0 1 0,0 0 1,0 0-1,0 0 0,0-1 1,0 1-1,0-1 0,0 1 1,0-1-1,1 1 0,-1-1-20,0 0-1,-1 0 0,1 0 0,-1 0 0,1 0 1,-1 0-1,1-1 0,-1 1 0,1 0 1,-1 0-1,1-1 0,-1 1 0,1 0 1,-1-1-1,1 1 0,-1-1 0,1 1 1,-1 0-1,0-1 0,1 1 0,-1-1 1,0 1-1,1-1 0,-1 1 0,0-1 1,0 1-1,1-1 0,-1 0 0,0 1 0,0-2 1,2-6-173,0 0 1,0 0-1,-1 0 1,0 0 0,-1-1-1,0-11 1,0 9 37,0-30-351</inkml:trace>
</inkml:ink>
</file>

<file path=ppt/ink/ink4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3.802"/>
    </inkml:context>
    <inkml:brush xml:id="br0">
      <inkml:brushProperty name="width" value="0.05" units="cm"/>
      <inkml:brushProperty name="height" value="0.05" units="cm"/>
    </inkml:brush>
  </inkml:definitions>
  <inkml:trace contextRef="#ctx0" brushRef="#br0">4 1 20012,'-2'0'1737,"1"0"-1249,1 2-240,1 2 800,2 1-296,2-1-832,-1 1-456,3 1-328,0 0 688,6 6-192,2 2-120</inkml:trace>
</inkml:ink>
</file>

<file path=ppt/ink/ink4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4.166"/>
    </inkml:context>
    <inkml:brush xml:id="br0">
      <inkml:brushProperty name="width" value="0.05" units="cm"/>
      <inkml:brushProperty name="height" value="0.05" units="cm"/>
    </inkml:brush>
  </inkml:definitions>
  <inkml:trace contextRef="#ctx0" brushRef="#br0">208 474 17068,'-5'-3'203,"0"1"0,0 0 0,-1 0 0,1 0 0,0 1 0,-1 0 0,1 0 0,-1 0 0,0 0 0,1 1 0,-1 0 0,0 0 1,1 1-1,-1-1 0,1 1 0,-1 1 0,1-1 0,-1 1 0,1 0 0,0 0 0,0 0 0,0 1 0,0 0 0,0 0 0,0 0 0,1 0 1,0 1-1,-1 0 0,-6 8 0,7-7-173,-1 0 1,1 0-1,0 0 1,0 1-1,1 0 0,0 0 1,0 0-1,0 0 1,0 0-1,1 1 1,0-1-1,1 1 1,0-1-1,0 1 1,0 0-1,0-1 0,1 1 1,1 0-1,-1 0 1,1-1-1,0 1 1,0 0-1,1-1 1,4 13-1,-5-17-18,0 1 0,1-1 1,-1 0-1,1 1 0,-1-1 0,1 0 0,0 0 0,0 0 0,0 0 1,0 0-1,0 0 0,0-1 0,0 1 0,1-1 0,-1 0 0,1 1 1,4 0-1,-3-1 4,-1 0 0,1 0 0,0-1 0,0 0 0,0 0 0,0 0 0,0 0 0,0-1 0,0 1 0,-1-1 0,6-1 0,1-2 13,0 0 1,0-1-1,-1 1 1,1-2-1,-1 1 1,-1-1-1,1-1 1,9-9-1,-6 4 21,-1-1-1,0 0 0,-1-1 1,14-24-1,-20 31-32,0-1 1,0-1-1,0 1 1,-1 0-1,-1-1 1,0 0-1,0 1 1,0-1-1,-1 0 1,0-12-1,-1 21-16,0-1 0,0 1 0,0 0 0,0 0 0,1-1-1,-1 1 1,0 0 0,0 0 0,0 0 0,0-1 0,0 1 0,0 0 0,0 0 0,0-1 0,0 1-1,0 0 1,0 0 0,0 0 0,0-1 0,0 1 0,0 0 0,-1 0 0,1-1 0,0 1 0,0 0-1,0 0 1,0 0 0,0-1 0,0 1 0,-1 0 0,1 0 0,0 0 0,0 0 0,0-1 0,0 1-1,-1 0 1,1 0 0,0 0 0,0 0 0,-1 0 0,1 0 0,0 0 0,0 0 0,0-1 0,-1 1-1,1 0 1,0 0 0,0 0 0,-1 0 0,1 0 0,0 0 0,0 0 0,0 0 0,-1 1 0,1-1-1,0 0 1,0 0 0,-1 0 0,1 0 0,0 0 0,0 0 0,-1 0 0,-8 14 22,6-6-21,1 0-1,0 0 1,0 0-1,1 0 1,1 0-1,-1 0 1,1 0 0,0 1-1,1-1 1,0 0-1,0 0 1,4 10 0,-5-14 2,1-1 1,1 1 0,-1-1 0,0 0 0,1 0-1,0 0 1,0 0 0,0 0 0,0 0 0,0 0-1,0 0 1,1-1 0,-1 1 0,1-1 0,0 0-1,0 0 1,0 0 0,0 0 0,0 0 0,0-1-1,1 1 1,-1-1 0,0 0 0,1 0 0,-1 0-1,1 0 1,-1-1 0,1 0 0,-1 1 0,6-2-1,0 0 13,-1 0-1,0-1 0,1 0 0,-1-1 0,0 0 0,0 0 0,0-1 0,-1 0 1,1 0-1,-1 0 0,0-1 0,13-11 0,-4 1 26,-1-1 0,0 0 0,24-35 0,-22 25-30,-2-1 1,0-1 0,-2-1-1,-1 0 1,-1 0-1,-1-1 1,-2-1 0,-1 1-1,-2-1 1,3-45 0,-8 67-22,1 0 0,-1 0 1,-1 0-1,0 0 0,0 1 1,0-1-1,-2 0 0,1 0 1,-6-13-1,7 20 5,1 1 0,-1 0 0,0-1 0,0 1 0,0 0 0,0 0 0,0 0 0,0-1 0,0 1 0,0 0 0,0 1 0,0-1 0,-1 0 0,1 0 0,0 0 0,0 1 0,-1-1 0,1 1 0,-1-1 0,1 1 0,-1-1 0,1 1 0,0 0 0,-3 0 0,1 0-2,1 1 0,0-1 0,-1 1 0,1 0 0,0 0 0,0 0 1,-1 0-1,1 0 0,0 0 0,0 1 0,0-1 0,0 1 0,-2 3 0,-4 3-12,1 1 0,0 0 0,1 0 0,-1 1 0,-5 13 0,3-2 7,1 0-1,1 0 1,1 1-1,0-1 1,-1 25-1,5-29-50,0 0 0,2 0 0,0 0-1,1 0 1,1 0 0,0-1 0,6 23-1,-5-31-80,-1-1 0,1 1 0,1-1-1,0 0 1,0 0 0,0 0-1,1 0 1,0-1 0,0 0 0,0 0-1,1 0 1,0-1 0,0 0 0,0 0-1,1 0 1,0-1 0,0 0-1,0 0 1,0 0 0,12 3 0,31 6-485</inkml:trace>
</inkml:ink>
</file>

<file path=ppt/ink/ink4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4.633"/>
    </inkml:context>
    <inkml:brush xml:id="br0">
      <inkml:brushProperty name="width" value="0.05" units="cm"/>
      <inkml:brushProperty name="height" value="0.05" units="cm"/>
    </inkml:brush>
  </inkml:definitions>
  <inkml:trace contextRef="#ctx0" brushRef="#br0">1 0 20060,'5'33'2033,"2"3"-1505,-2 4-216,2 5 1048,6 2-832,-1 0-128,2-4-240,-2-6-192,0-12-464,0-9-288,-5-5-552,-7-9 2216,-4 1-1176,-9-9-120,-6-7 0</inkml:trace>
</inkml:ink>
</file>

<file path=ppt/ink/ink4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5.063"/>
    </inkml:context>
    <inkml:brush xml:id="br0">
      <inkml:brushProperty name="width" value="0.05" units="cm"/>
      <inkml:brushProperty name="height" value="0.05" units="cm"/>
    </inkml:brush>
  </inkml:definitions>
  <inkml:trace contextRef="#ctx0" brushRef="#br0">0 448 15683,'6'-4'1921,"10"1"-1169,10-2-224,9 1 1016,11-6-583,7 3-281,12-5-920,-1-7-56,8-7 312,-2-5-152,-5-2-249</inkml:trace>
  <inkml:trace contextRef="#ctx0" brushRef="#br0" timeOffset="1">782 8 17420,'-2'-2'212,"0"1"1,-1 0 0,1 1 0,-1-1 0,1 0-1,-1 1 1,1-1 0,-1 1 0,0 0-1,1 0 1,-1 0 0,1 0 0,-1 0-1,0 0 1,1 1 0,-1 0 0,1-1-1,-1 1 1,1 0 0,0 0 0,-1 0-1,1 0 1,0 1 0,-4 2 0,-5 3 173,1 1 1,0 0 0,-14 14-1,7-5-228,1 1-1,1 1 0,-13 20 1,21-29-130,2 0 0,-1 0 1,1 1-1,1 0 0,0-1 1,1 1-1,0 1 0,-2 15 0,4-23-31,1 0 0,-1 0 0,1-1 0,0 1 0,1 0-1,-1 0 1,1-1 0,0 1 0,-1 0 0,2-1-1,-1 1 1,0-1 0,1 1 0,-1-1 0,1 1 0,0-1-1,0 0 1,1 0 0,-1 0 0,1 0 0,3 3 0,-2-3-77,0 0 0,1-1 0,-1 1 0,1-1 0,0 0 1,-1 0-1,1 0 0,0-1 0,0 0 0,0 0 1,0 0-1,0 0 0,1-1 0,-1 0 0,8-1 0,1-1-222,1-1-1,-1 0 1,0-1-1,0-1 0,0 0 1,-1-1-1,0 0 0,0-1 1,0 0-1,-1-1 1,22-19-1,3-9-564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17.157"/>
    </inkml:context>
    <inkml:brush xml:id="br0">
      <inkml:brushProperty name="width" value="0.05" units="cm"/>
      <inkml:brushProperty name="height" value="0.05" units="cm"/>
    </inkml:brush>
  </inkml:definitions>
  <inkml:trace contextRef="#ctx0" brushRef="#br0">454 179 12955,'3'-34'1293,"-3"21"-937,1 0 0,0 0 0,1 0 0,1 0 0,4-14 0,-16 85 557,-1-19-859,-212 740 93,34-271-131,183-495-16,-2 3-1,0 0-1,2 1 1,0 0-1,1 0 1,-3 26-1,6-42 4,1 0 0,0 1-1,0-1 1,0 1 0,0-1 0,0 0 0,0 1-1,0-1 1,0 0 0,0 1 0,1-1-1,-1 0 1,0 1 0,1-1 0,-1 0 0,1 1-1,0-1 1,-1 0 0,1 0 0,0 0-1,0 0 1,0 0 0,1 2 0,-1-3 5,1 0-1,0 0 1,0 0 0,0 0-1,0 0 1,-1 0 0,1 0 0,0-1-1,0 1 1,-1 0 0,1-1 0,0 0-1,0 1 1,-1-1 0,1 0 0,-1 0-1,1 0 1,1-1 0,32-20 156,46-36-1,-37 25-66,276-208 431,496-342-547,-297 262-652,-517 320 670,255-160-231,-13-15-88,-241 174 317</inkml:trace>
</inkml:ink>
</file>

<file path=ppt/ink/ink4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5.727"/>
    </inkml:context>
    <inkml:brush xml:id="br0">
      <inkml:brushProperty name="width" value="0.05" units="cm"/>
      <inkml:brushProperty name="height" value="0.05" units="cm"/>
    </inkml:brush>
  </inkml:definitions>
  <inkml:trace contextRef="#ctx0" brushRef="#br0">123 222 17020,'-7'3'280,"1"0"0,0 0 0,-1 0 0,1 1 0,1-1 0,-1 1 0,0 1 0,1-1 0,0 1 0,0 0 0,1 0 0,-1 1 0,1-1 0,0 1 0,0 0 0,1 0 0,0 0 1,-3 8-1,1-1 56,0-1 0,1 1 1,1 0-1,0 1 1,1-1-1,0 0 0,1 1 1,1 19-1,0-26-259,1 1-1,0-1 1,1 0 0,-1-1-1,2 1 1,-1 0 0,0 0-1,1-1 1,1 1 0,-1-1-1,1 0 1,0 0 0,0-1-1,1 1 1,-1-1 0,1 0-1,9 7 1,-10-9-58,0 0 1,0 0-1,1-1 1,0 0-1,-1 0 1,1 0-1,0 0 1,0-1-1,0 0 0,0 0 1,0 0-1,0 0 1,0-1-1,0 0 1,0 0-1,0 0 1,0-1-1,0 0 1,0 0-1,0 0 1,0 0-1,0-1 0,0 0 1,0 0-1,4-3 1,-1 0-3,-1 0-1,1 0 1,-1-1 0,-1 0-1,1 0 1,-1 0 0,0-1 0,0 0-1,-1 0 1,0-1 0,0 0 0,-1 0-1,0 0 1,0 0 0,-1 0 0,0-1-1,0 0 1,-1 1 0,0-1-1,-1 0 1,0 0 0,0 0 0,-1 0-1,-1-13 1,0 14-16,1 1-1,-1-1 1,-1 1 0,1-1-1,-2 1 1,1 0 0,-1 0-1,0 0 1,0 0-1,0 0 1,-1 0 0,0 1-1,-1 0 1,0 0 0,0 0-1,0 1 1,0-1 0,-1 1-1,0 0 1,0 1-1,0-1 1,-1 1 0,1 1-1,-1-1 1,0 1 0,0 0-1,0 1 1,0-1 0,-9 0-1,-2-1-62,28 2-30,19-1 42,78-24-228,-77 18 153,1 1 1,0 1-1,0 1 0,55-1 1,-84 7 117,1 0 0,0 0-1,-1 0 1,1 1 0,-1-1 0,1 1 0,-1 0 0,1 0 0,-1 0 0,1 0 0,-1 0 0,0 0 0,0 1 0,1-1 0,-1 1 0,0 0-1,0-1 1,-1 1 0,1 0 0,0 0 0,0 0 0,-1 0 0,0 1 0,1-1 0,-1 0 0,0 1 0,0-1 0,0 0 0,0 1 0,-1 0-1,1-1 1,0 4 0,1 9 36,-1 0-1,-1 0 1,0-1-1,-4 25 1,2-15 43,1-15-27,-1 26 68,2-33-103,0-1-1,0 0 1,0 0-1,0 1 1,0-1-1,1 0 1,-1 0-1,0 0 1,0 0 0,1 1-1,-1-1 1,1 0-1,-1 0 1,1 0-1,-1 0 1,1 0-1,0 0 1,0 0-1,-1 0 1,1 0-1,0 0 1,1 0-1,-1-1 4,-1 0 0,1 0 0,-1 0 0,1 0 0,-1 0 0,1 0 0,-1 0 0,1-1 0,-1 1 0,1 0 0,-1 0 0,1 0 0,-1-1-1,1 1 1,-1 0 0,1-1 0,-1 1 0,0 0 0,1-1 0,-1 1 0,0-1 0,1 1 0,-1-1 0,0 1 0,0 0 0,1-1 0,-1 1 0,0-1-1,0 1 1,0-1 0,0 1 0,1-1 0,-1 0 0,5-21 302,-1-2-109,-1-1-1,-1 1 1,-3-47 0,0 54-155,-1-1 0,-1 1 0,-1 0 0,0 0 0,-1 0 0,-9-20 1,5 24 41,1 1-73,11 10-60,6 4-41,-2 1-88,1-1 0,-1 0 1,1-1-1,-1 1 0,1-1 1,0-1-1,9 0 0,-14 0 85,1 0 0,-1-1 0,0 1 0,1-1 0,-1 0 0,0 0 0,0 0 0,1 0 0,-1-1 0,0 1 0,-1-1 0,1 0 0,0 0 0,0 0 0,-1 0 0,1 0 0,-1-1 0,5-4 0,7-20-429</inkml:trace>
</inkml:ink>
</file>

<file path=ppt/ink/ink4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6.631"/>
    </inkml:context>
    <inkml:brush xml:id="br0">
      <inkml:brushProperty name="width" value="0.05" units="cm"/>
      <inkml:brushProperty name="height" value="0.05" units="cm"/>
    </inkml:brush>
  </inkml:definitions>
  <inkml:trace contextRef="#ctx0" brushRef="#br0">200 110 16652,'-1'-1'120,"0"0"1,1 0-1,-1 0 1,0 0-1,1 0 1,-1 0-1,0 0 1,0 0-1,0 0 1,0 0-1,0 0 0,0 1 1,0-1-1,0 0 1,0 1-1,0-1 1,-1 1-1,1-1 1,0 1-1,0 0 1,0-1-1,-3 1 1,1 0 66,0 0 0,0 0 1,0 1-1,0-1 0,0 1 1,0-1-1,0 1 0,0 0 0,-4 3 1,-2 0 121,1 2 0,-1-1 1,1 1-1,0 0 0,-8 8 1,7-3-192,-1-1 0,1 1 1,1 1-1,0 0 1,-8 17-1,12-22-102,1 1 0,0-1 0,0 1 0,0 0 0,1 0 0,1 0-1,-1 0 1,1 0 0,1 0 0,0 15 0,0-22-11,0 0 1,0 0-1,0 0 0,0-1 0,0 1 1,1 0-1,-1 0 0,0-1 1,0 1-1,1 0 0,-1 0 0,0-1 1,1 1-1,-1 0 0,1-1 0,-1 1 1,1 0-1,-1-1 0,1 1 0,-1-1 1,1 1-1,-1-1 0,1 1 1,0-1-1,-1 0 0,1 1 0,0-1 1,0 0-1,-1 1 0,1-1 0,0 0 1,0 0-1,-1 0 0,1 1 0,0-1 1,0 0-1,-1 0 0,1 0 0,0 0 1,0-1-1,0 1 0,-1 0 1,1 0-1,0 0 0,0-1 0,-1 1 1,1 0-1,0-1 0,-1 1 0,1 0 1,1-1-1,3-2 57,0 0 0,0 0 0,-1 0 0,1-1 0,7-7 0,17-23 337,29-41 1,-41 50-246,1 0 1,2 2-1,0 0 0,42-36 1,-58 56-140,0 0 0,0 1 1,0-1-1,0 1 1,0 0-1,0 1 0,0-1 1,1 1-1,-1 0 1,6-1-1,-9 2-15,1-1 0,0 1 0,0 1 0,0-1 1,-1 0-1,1 0 0,0 1 0,0-1 0,-1 1 0,1-1 0,0 1 1,-1 0-1,1-1 0,-1 1 0,1 0 0,-1 0 0,1 0 0,-1 1 0,1-1 1,-1 0-1,0 0 0,0 1 0,0-1 0,0 1 0,0-1 0,0 1 1,0-1-1,0 1 0,0 1 0,2 5-10,-1-1 0,0 0 1,0 0-1,0 1 0,-1-1 0,0 1 0,-1-1 0,0 13 1,-3 6-5,-5 29 0,4-37 23,4-18-6,0 0 1,0 0-1,0 0 0,0 1 0,0-1 0,0 0 0,0 0 0,0 1 1,0-1-1,0 0 0,-1 0 0,1 1 0,0-1 0,0 0 0,1 0 1,-1 1-1,0-1 0,0 0 0,0 0 0,0 1 0,0-1 0,0 0 1,0 0-1,0 1 0,0-1 0,0 0 0,1 0 0,-1 1 0,0-1 1,0 0-1,0 0 0,0 0 0,1 0 0,-1 1 0,0-1 0,0 0 1,1 0-1,-1 0 0,0 0 0,0 0 0,1 1 0,11-7 112,20-21 62,-27 22-145,180-177 603,-182 179-633,0 0 0,0 0 0,0 1 0,1-1 0,-1 1 0,1 0 0,0 0 0,6-2 0,-10 4-2,1 0-1,-1 0 1,1 0 0,-1 0-1,1 0 1,-1 0-1,1 0 1,-1 0 0,1 0-1,-1 0 1,0 0-1,1 0 1,-1 0 0,1 0-1,-1 0 1,1 1 0,-1-1-1,1 0 1,-1 0-1,0 1 1,1-1 0,-1 0-1,0 1 1,1-1-1,-1 0 1,0 1 0,1 0-1,0 0-1,0 1 0,-1 0-1,1 0 1,-1-1-1,0 1 1,1 0 0,-1 0-1,0-1 1,0 1 0,0 0-1,0 3 1,-18 132-1036,7-159-1836,5 0 2177</inkml:trace>
</inkml:ink>
</file>

<file path=ppt/ink/ink4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7.282"/>
    </inkml:context>
    <inkml:brush xml:id="br0">
      <inkml:brushProperty name="width" value="0.05" units="cm"/>
      <inkml:brushProperty name="height" value="0.05" units="cm"/>
    </inkml:brush>
  </inkml:definitions>
  <inkml:trace contextRef="#ctx0" brushRef="#br0">186 86 16884,'0'-2'183,"0"-1"0,0 1 0,0-1 0,-1 0 0,1 1 1,-1-1-1,0 1 0,1-1 0,-1 1 0,0 0 0,-2-3 0,3 4-152,-1 1 0,1-1 1,0 1-1,-1 0 0,1-1 0,0 1 0,-1-1 0,1 1 0,-1 0 0,1 0 0,-1-1 0,1 1 0,-1 0 0,1 0 0,-1 0 0,1-1 0,-1 1 0,1 0 0,-1 0 0,1 0 0,-1 0 0,0 0 0,0 0 27,-1 1 1,1-1-1,0 1 0,0-1 0,-1 1 0,1-1 0,0 1 1,0 0-1,0-1 0,0 1 0,0 0 0,0 0 1,-1 1-1,-10 11 290,1 0 1,0 1 0,0 0 0,2 1-1,-9 17 1,3-2-76,-19 55 0,31-76-233,-4 14 97,-8 38 0,14-57-110,0 1-1,0 0 1,0 0 0,1-1 0,0 1-1,0 0 1,1 0 0,-1-1-1,1 1 1,0 0 0,0 0-1,1-1 1,-1 1 0,5 7-1,-5-11-12,0 0 0,0 0 0,0 1 0,0-1 0,0 0-1,0 0 1,1-1 0,-1 1 0,0 0 0,1 0-1,-1-1 1,1 1 0,-1 0 0,1-1 0,-1 0 0,1 1-1,-1-1 1,1 0 0,-1 0 0,1 0 0,-1 0-1,1 0 1,0 0 0,-1 0 0,1 0 0,-1-1 0,1 1-1,-1 0 1,1-1 0,-1 0 0,1 1 0,-1-1-1,0 0 1,1 0 0,1-1 0,4-3 33,0 0-1,0 0 1,-1 0 0,1-1-1,7-10 1,6-9 92,-2-2 1,0 0-1,-2-1 1,-1-1-1,-2 0 1,0-1-1,-2 0 0,-2-1 1,0 0-1,6-48 1,-13 48 18,-5 19-54,-3 16-51,-4 17-23,6-5-104,1 0 1,1 0-1,0 0 1,1 0-1,1 0 0,0 0 1,2 1-1,-1-1 0,2 0 1,0 0-1,1-1 1,1 1-1,0-1 0,12 24 1,-14-33-40,0-1 0,0 0 0,1-1 0,0 1 0,0-1 0,4 5 0,-7-8 91,1 0-1,-1 0 1,1 0 0,-1 0 0,1 0 0,-1 0-1,1 0 1,-1-1 0,1 1 0,0 0 0,-1-1-1,1 1 1,0-1 0,-1 0 0,1 0 0,0 0-1,0 0 1,0 0 0,-1 0 0,1 0 0,0 0-1,-1-1 1,1 1 0,0-1 0,1 0 0,23-19-384</inkml:trace>
</inkml:ink>
</file>

<file path=ppt/ink/ink4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3:37.713"/>
    </inkml:context>
    <inkml:brush xml:id="br0">
      <inkml:brushProperty name="width" value="0.05" units="cm"/>
      <inkml:brushProperty name="height" value="0.05" units="cm"/>
    </inkml:brush>
  </inkml:definitions>
  <inkml:trace contextRef="#ctx0" brushRef="#br0">194 1 19444,'6'3'272,"1"0"0,-1 0 0,0 1 0,0-1 0,0 2 0,0-1 0,0 1 0,-1-1 0,0 1 0,0 1 0,-1-1 0,1 1 0,-1 0 0,5 9 0,6 11 277,-2 1-1,10 29 1,-21-53-490,7 21 31,-1 0-1,-1 0 0,-1 1 0,-1 0 0,-1 0 0,-1 0 1,-2 0-1,0 0 0,-1 1 0,-2-1 0,-1 0 1,-1 0-1,-1 0 0,-1 0 0,-15 39 0,7-30-262,-1-1 0,-2 0 0,-1-1-1,-28 37 1,31-50 13,-1 0 0,0-1 0,-1-1 0,-1 0 0,-1-2 0,0 0 1,-31 17-1,-5-4-290</inkml:trace>
</inkml:ink>
</file>

<file path=ppt/ink/ink4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46.345"/>
    </inkml:context>
    <inkml:brush xml:id="br0">
      <inkml:brushProperty name="width" value="0.05" units="cm"/>
      <inkml:brushProperty name="height" value="0.05" units="cm"/>
    </inkml:brush>
  </inkml:definitions>
  <inkml:trace contextRef="#ctx0" brushRef="#br0">15516 607 9898,'-700'-156'1259,"471"96"-1566,-237-30-1,-140 39 594,-4 39 906,-541 70-452,-347 96 906,-701 114-1688,610-7-286,730-84 320,-226 44-226,193-33-147,13 54 466,248-24 22,15 42-21,-53 99-77,371-146 21,230-155-19,1 2 0,-61 75 0,91-92-10,2 1 0,2 2 1,2 1-1,2 2 0,-27 60 0,46-83-8,0 0 0,1 0 0,2 1 0,1 1 0,1-1 0,1 1-1,2-1 1,0 1 0,2 0 0,1 0 0,1 0 0,10 41 0,-3-35-31,2-1 1,1 0 0,1 0 0,2-2 0,2 0 0,1 0 0,31 39-1,4-3-174,118 113-1,175 107-389,-175-153 334,313 246-199,-194-140 483,86 64 226,-224-200-149,5-7 1,4-6-1,4-8 0,234 84 1,7-35-57,471 91 0,67-82-27,8-91-4,478-70 0,-1-57-2,-39-58-123,-14-103-49,-617 58-1022,756-286-1,-507 63 1214,-41-91 1485,-560 231-829,-285 174-464,132-127 0,-145 106-100,-5-5 1,122-175-1,-161 192-90,-5-3-1,-3-2 0,-6-3 0,65-189 1,-92 219-66,-3-1 0,-3-1 0,13-141-1,-27 154 18,-3 1 0,-3-1-1,-3 0 1,-3 1-1,-17-71 1,0 42 31,-4 2-1,-3 1 1,-5 2 0,-3 2-1,-4 1 1,-4 2 0,-3 3-1,-4 1 1,-3 4 0,-3 1-1,-4 4 1,-2 2 0,-4 4-1,-150-107 1,103 96 22,-3 6-1,-155-65 0,-278-67-22,-323-7-2,-16 99-26,612 90 16</inkml:trace>
</inkml:ink>
</file>

<file path=ppt/ink/ink4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49.145"/>
    </inkml:context>
    <inkml:brush xml:id="br0">
      <inkml:brushProperty name="width" value="0.05" units="cm"/>
      <inkml:brushProperty name="height" value="0.05" units="cm"/>
    </inkml:brush>
  </inkml:definitions>
  <inkml:trace contextRef="#ctx0" brushRef="#br0">1 449 13491,'0'0'46,"0"-1"1,0 1-1,0-1 1,0 1-1,0-1 1,0 1-1,0-1 1,1 1-1,-1 0 1,0-1-1,0 1 1,0-1-1,1 1 1,-1-1-1,0 1 1,0 0-1,1-1 1,-1 1-1,0 0 1,1-1-1,-1 1 1,1 0-1,-1-1 1,0 1-1,1 0 1,-1 0-1,1 0 1,-1-1-1,1 1 1,-1 0-1,0 0 1,1 0-1,0 0 1,23-12-22,-18 10 188,99-53 332,23-11-425,-110 58-116,1 2 1,0-1-1,0 2 1,0 1 0,23-3-1,-28 7-6,1 1 0,-1 0-1,-1 1 1,1 0 0,0 2 0,0-1-1,-1 2 1,23 9 0,30 10-21,-41-18 30,1-2 0,-1-1 0,1 0 0,0-2 0,0-1 0,0-1 0,46-8 0,-1-6 39,103-34-1,-51 7 3,177-49 26,-260 82-56,0 2 1,0 2 0,1 2-1,-1 1 1,72 7-1,53 27 183,-110-19-76,80 9 0,-69-19-46,1-3 0,129-16-1,134-44 138,-274 49-209,26-6-9,64-13-12,164-12-1,-263 38 22,1 3-1,0 2 0,-1 2 1,1 2-1,-1 2 0,0 2 1,76 26-1,39 34 315,0 1 23,-85-45-196,1-3-1,1-4 0,1-3 1,0-3-1,129 1 0,405-43-225,-225 3-151,-1 33 71,106 67 576,-23-3 160,45-49-431,2-36-548,96 0-198,-412 23 837,-1 8 0,230 49-1,-421-63-217,635 98 990,-233-86-1162,1-24-482,-195 4 254,76 7-27,-210 4 517,120 23-1,-142-16-174,1-3-1,0-3 0,107-2 1,-71-12 22</inkml:trace>
</inkml:ink>
</file>

<file path=ppt/ink/ink4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0.508"/>
    </inkml:context>
    <inkml:brush xml:id="br0">
      <inkml:brushProperty name="width" value="0.05" units="cm"/>
      <inkml:brushProperty name="height" value="0.05" units="cm"/>
    </inkml:brush>
  </inkml:definitions>
  <inkml:trace contextRef="#ctx0" brushRef="#br0">1 0 12947,'3'13'464,"0"2"-112,1 0 1,7 17-1,-9-27-316,0 0-1,1 0 0,0 0 1,0-1-1,0 1 0,0-1 1,1 0-1,0 0 0,7 7 1,4-1-16,-1-1 0,1-1 0,1 0 1,0 0-1,0-2 0,0 0 0,1-1 1,24 5-1,18-1 11,63 3 0,-120-11-30,396 17 186,78 7 217,-108 10-54,462 37 0,4-39-286,463-80 80,-817 23-89,3195-61 24,-1987 120-73,-214-1-3,-1068-31-3,414 8 128,-786-10-138,223 11 130,-185-6-488,107 24-1,-131-16 76,-47-12 91</inkml:trace>
</inkml:ink>
</file>

<file path=ppt/ink/ink4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1.401"/>
    </inkml:context>
    <inkml:brush xml:id="br0">
      <inkml:brushProperty name="width" value="0.05" units="cm"/>
      <inkml:brushProperty name="height" value="0.05" units="cm"/>
    </inkml:brush>
  </inkml:definitions>
  <inkml:trace contextRef="#ctx0" brushRef="#br0">1365 19 12507,'19'-17'1329,"-19"18"-1299,0-1 0,0 0 0,0 0 0,0 0 0,0 0 0,0 0 0,0 0 0,-1 0 1,1 0-1,0 0 0,0 0 0,0 0 0,0 0 0,0 0 0,0 0 0,0 0 0,0 0 0,0 0 0,-1 0 0,1 0 0,0 0 0,0 0 0,0 0 0,0 0 0,0 0 1,0 0-1,0 0 0,0 0 0,0 0 0,0 0 0,-1-1 0,1 1 0,0 0 0,0 0 0,0 0 0,0 0 0,0 0 0,0 0 0,0 0 0,0 0 0,0 0 1,0 0-1,0 0 0,0-1 0,0 1 0,0 0 0,0 0 0,0 0 0,0 0 0,0 0 0,0 0 0,0 0 0,0 0 0,0-1 0,-7 4 363,0 1 0,0 0 0,1 0 0,-9 7 0,-65 57 866,-87 98-1,86-83-918,59-61-265,-290 288 663,-15-17-404,26-39-641,294-249 202,1 0-179,0 0-1,0 0 1,-11 6-1,17-11 268,0 0-1,0 0 0,0 0 1,0 1-1,-1-1 1,1 0-1,0 0 0,0 0 1,0 0-1,0 0 0,-1 0 1,1 0-1,0 0 1,0 0-1,0 0 0,0 0 1,-1 0-1,1 0 0,0 0 1,0 0-1,0 0 1,-1 0-1,1 0 0,0 0 1,0 0-1,0 0 0,0 0 1,-1 0-1,1 0 1,0-1-1,0 1 0,0 0 1,0 0-1,0 0 0,-1 0 1,1 0-1,0 0 1,0-1-1,0 1 0,0 0 1,0 0-1,0 0 0,0 0 1,0 0-1,0-1 1,-1 1-1,1 0 0,0 0 1,0 0-1,0 0 0,0-1 1,0 1-1,0 0 1,0 0-1,0 0 0,0-1 1,0 1-1,0 0 0,0 0 1,1 0-1,-1 0 1,0-1-1,0 1 0,0 0 1,0 0-1,0 0 0,0 0 1,0-1-1,6-18-313,-5 15 150,9-27-435</inkml:trace>
</inkml:ink>
</file>

<file path=ppt/ink/ink4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1.872"/>
    </inkml:context>
    <inkml:brush xml:id="br0">
      <inkml:brushProperty name="width" value="0.05" units="cm"/>
      <inkml:brushProperty name="height" value="0.05" units="cm"/>
    </inkml:brush>
  </inkml:definitions>
  <inkml:trace contextRef="#ctx0" brushRef="#br0">518 9 13355,'9'-9'1432,"-20"24"-526,-243 353 2190,173-242-2786,81-125-309,-94 148 184,71-108-99,-31 75-1,52-112-70,0 0 0,1 0 0,0 1 1,0-1-1,0 0 0,0 0 0,1 0 0,-1 7 0,2-10-4,-1 0-1,0 0 0,1 1 1,-1-1-1,1 0 1,0 0-1,-1 0 1,1 1-1,0-1 0,0 0 1,-1 0-1,1 0 1,0 0-1,0 0 1,0-1-1,0 1 0,0 0 1,0 0-1,1-1 1,-1 1-1,0 0 1,0-1-1,0 1 0,1-1 1,-1 0-1,0 1 1,1-1-1,-1 0 1,0 0-1,1 0 0,-1 0 1,2 0-1,25 1 133,1-2-1,-1-1 1,0-1-1,36-8 1,-26 4-20,94-16 342,300-46-627,-343 56 129,-13-2-85</inkml:trace>
</inkml:ink>
</file>

<file path=ppt/ink/ink4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2.983"/>
    </inkml:context>
    <inkml:brush xml:id="br0">
      <inkml:brushProperty name="width" value="0.05" units="cm"/>
      <inkml:brushProperty name="height" value="0.05" units="cm"/>
    </inkml:brush>
  </inkml:definitions>
  <inkml:trace contextRef="#ctx0" brushRef="#br0">29 84 13827,'2'-20'1176,"-2"14"-906,0 0-1,1 1 1,0-1-1,0 0 0,0 0 1,0 0-1,1 1 0,0-1 1,3-5-1,-3 10 605,-2 8 63,0 56 690,-11 76 1,1-33-1246,1 18-92,-7 249 472,15-372-726,1 0 0,0 0-1,0 0 1,0 1 0,0-1-1,0 0 1,1 0 0,-1 0-1,0 0 1,0 0 0,1 0-1,-1 1 1,1-1 0,0 1 0,5-11 359,6-32 106,4-36-109,-3-1-1,-4-1 0,-2-152 0,-12 184-405,7 46-302,4 6 123,7 6-89,-12-9 189,5 3-227,1 0 1,0 0-1,0 0 0,0-1 0,1 0 0,0 0 1,-1-1-1,1 0 0,16 3 0,6 0-535,43 3 0,-42-6 1080,16 2-676,0 0 45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1.610"/>
    </inkml:context>
    <inkml:brush xml:id="br0">
      <inkml:brushProperty name="width" value="0.05" units="cm"/>
      <inkml:brushProperty name="height" value="0.05" units="cm"/>
    </inkml:brush>
  </inkml:definitions>
  <inkml:trace contextRef="#ctx0" brushRef="#br0">145 438 14883,'-1'2'100,"0"-1"0,1 1 0,-1-1 0,0 1 0,1-1 0,-1 1-1,1 0 1,-1-1 0,1 1 0,0 0 0,0 0 0,0-1 0,0 1 0,0 0 0,0-1-1,0 1 1,1 2 0,0-3-50,0 0-1,0 0 0,0 0 1,0 0-1,0-1 0,0 1 1,0 0-1,0-1 0,0 1 1,0-1-1,1 1 0,-1-1 1,0 0-1,0 1 0,0-1 1,1 0-1,-1 0 0,0 0 1,0 0-1,1 0 0,-1 0 1,0 0-1,0 0 0,0-1 1,1 1-1,0-1 0,10-1 222,0-1-1,0-1 1,0 0 0,0-1-1,-1 0 1,13-8 0,63-44 572,-62 38-719,0-1-1,-1-1 1,-1-1-1,0-1 1,-2-1-1,-1-1 1,22-35-1,-38 53-109,0 0 0,-1-1-1,0 0 1,0 1-1,0-1 1,-1 0 0,0 0-1,-1-1 1,0 1 0,0 0-1,-1-11 1,0 16-10,0 0 0,-1 0 0,0 0 1,1 0-1,-1 0 0,0 0 0,0 1 1,-1-1-1,1 0 0,-1 0 0,1 1 0,-1-1 1,0 1-1,0-1 0,0 1 0,0 0 0,0 0 1,0 0-1,-1 0 0,1 0 0,-1 1 1,1-1-1,-1 1 0,0-1 0,0 1 0,0 0 1,1 0-1,-1 0 0,0 1 0,0-1 0,0 1 1,0-1-1,-5 1 0,-4 0 0,1 0 0,0 1 1,-1 1-1,1 0 0,0 0 0,0 1 0,0 0 1,1 1-1,-1 0 0,1 1 0,0 0 0,-13 9 0,-6 5-4,1 2 0,-45 42-1,31-22-2,-40 51 0,66-72 5,0 1-1,2 1 0,1 0 0,-21 46 0,32-64 0,1 1 1,-1 0-1,1 0 0,-1 0 0,1 0 0,1 0 0,-1 0 0,1 0 0,0 1 0,0-1 0,0 0 0,1 0 0,0 0 0,0 0 0,0 0 0,1 0 0,1 5 1,1-4-20,-1 0 0,1-1 0,0 1 0,0-1 0,0 0 0,1-1 0,0 1 0,0-1 0,0 0 0,0 0 0,1 0 0,10 4 0,0 0-201,1-1 1,0-2-1,0 1 1,1-2-1,-1 0 1,1-1-1,0-1 1,0-1-1,0 0 1,0-1-1,0-1 1,26-5-1,12-6-373</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0.871"/>
    </inkml:context>
    <inkml:brush xml:id="br0">
      <inkml:brushProperty name="width" value="0.05" units="cm"/>
      <inkml:brushProperty name="height" value="0.05" units="cm"/>
    </inkml:brush>
  </inkml:definitions>
  <inkml:trace contextRef="#ctx0" brushRef="#br0">405 155 15523,'1'-8'222,"0"1"0,-1 0-1,0 0 1,0 0 0,0 0-1,-1-1 1,0 1 0,-3-10-1,2 13-128,1 0 0,-1 0-1,0 0 1,0 0 0,-1 0-1,1 1 1,-1-1 0,1 1 0,-1 0-1,0 0 1,0 0 0,-1 0-1,1 0 1,0 1 0,-7-4-1,3 2-18,1 1 0,0 0 0,-1 1-1,1 0 1,-1 0 0,0 0-1,0 0 1,1 1 0,-1 1-1,0-1 1,0 1 0,0 0 0,0 0-1,0 1 1,0 0 0,0 1-1,0-1 1,1 1 0,-1 0 0,0 1-1,1 0 1,0 0 0,0 0-1,0 1 1,0-1 0,0 2-1,-6 5 1,-2 3 9,0 1 0,1 0 0,0 1 0,2 1 0,0 0 0,0 0 0,2 1-1,-14 32 1,14-26 39,1 1 1,0 0-1,-6 45 0,12-59-78,1 1 0,0-1 1,1 0-1,0 1 0,0-1 1,2 0-1,-1 0 0,1 1 1,0-1-1,1-1 0,8 20 1,-9-25-29,0 0 0,1 0 0,0 0 0,-1-1 1,1 1-1,0-1 0,1 1 0,-1-1 1,1 0-1,-1 0 0,1-1 0,0 1 0,0-1 1,0 0-1,9 4 0,-6-5-3,-1 1-1,1-1 0,0 0 1,0 0-1,0-1 1,0 0-1,0 0 1,0-1-1,11-2 1,2-2 1,0-1 1,0 0-1,-1-2 1,0-1-1,-1 0 1,20-13-1,-13 6 19,0-1 0,-1-1 0,-1-1 0,-1 0 0,-1-2 0,0-1 0,-2-1 0,24-35 0,-54 81-21,0 0 0,2 0 1,1 1-1,-6 28 0,8-33-13,-21 99 6,-16 163 0,32-201-4,10-72-1,-3 24 14,-13 47 0,15-71-11,0-1 1,-1 1-1,1-1 0,-2 0 1,1 0-1,-1 0 1,0-1-1,-1 1 0,1-1 1,-1 0-1,-1 0 1,-5 5-1,10-10-2,0 0 0,0 0 0,0 0 0,0 0 0,0 0 0,-1-1 0,1 1 0,0 0 0,0-1 0,-1 1 0,1 0 0,-1-1 0,1 0-1,0 1 1,-1-1 0,1 0 0,-1 0 0,1 0 0,-1 0 0,1 0 0,-1 0 0,1 0 0,-1 0 0,1-1 0,0 1 0,-1 0 0,1-1 0,-1 1 0,1-1 0,0 0 0,0 1 0,-1-1 0,1 0 0,0 0 0,0 0 0,0 0-1,0 0 1,0 0 0,0 0 0,0 0 0,0 0 0,0-1 0,1 1 0,-2-2 0,-1-3-8,0-1 1,0 1-1,1-1 0,0 0 1,0 1-1,1-1 0,0 0 0,-1-9 1,2-4-17,1 0 1,1 1 0,0-1-1,2 1 1,0-1 0,1 1-1,10-22 1,8-15 38,32-55 0,-25 55 72,4 2 1,48-62-1,-56 85 22,1 0-1,1 2 0,2 1 1,50-37-1,-72 59-72,1 1 0,-1 0 0,1 0 0,-1 1 0,1 0 0,1 0 0,-1 1 0,15-3 0,-20 5-33,0 1 1,0 0-1,-1 0 0,1 0 1,0 0-1,0 1 0,0-1 1,0 1-1,-1 0 0,1 0 1,0 1-1,-1-1 1,1 1-1,-1-1 0,1 1 1,-1 0-1,0 1 0,0-1 1,0 0-1,0 1 1,0 0-1,0 0 0,3 4 1,0 2-10,0 1 0,-1-1 1,0 1-1,-1 0 1,0 1-1,0-1 0,-1 1 1,0-1-1,-1 1 1,0 0-1,0 12 0,0 20-15,-6 63-1,3-81 24,0-17-1,1-1 0,0 1-1,1 0 1,1 9 0,-2-16 0,0 0 0,0-1 0,0 1 0,0 0 1,1 0-1,-1 0 0,0 0 0,0-1 1,1 1-1,-1 0 0,0 0 0,1 0 0,-1-1 1,1 1-1,-1 0 0,1-1 0,-1 1 1,1 0-1,0-1 0,-1 1 0,1-1 1,0 1-1,-1-1 0,1 1 0,0-1 0,0 0 1,-1 1-1,1-1 0,0 0 0,0 1 1,0-1-1,0 0 0,-1 0 0,1 0 0,0 0 1,0 0-1,0 0 0,0 0 0,0 0 1,-1 0-1,1 0 0,0-1 0,0 1 0,0 0 1,-1 0-1,1-1 0,0 1 0,1-1 1,2-2 21,-1 0 0,1 0 0,0 0 0,-1 0 0,0-1 0,0 1 0,0-1 0,0 0 0,-1 0 0,1 0 0,-1 0 1,0 0-1,0-1 0,1-4 0,5-14 127,6-33 0,-13 50-124,5-22 94,-2 0-1,-1-1 1,-1 1-1,-1 0 1,-2-1-1,-1 1 1,-1 0-1,-1 0 1,-2 0-1,0 0 1,-18-42-1,24 69-116,0 1-1,0 0 1,0-1-1,1 1 1,-1 0-1,0 0 1,0-1-1,0 1 1,0 0-1,0 0 1,0-1-1,0 1 1,1 0-1,-1 0 1,0 0-1,0-1 1,0 1-1,0 0 1,1 0-1,-1 0 1,0 0-1,0-1 1,1 1-1,-1 0 1,0 0-1,0 0 1,1 0-1,-1 0 1,0 0-1,0 0 1,1 0-1,-1 0 1,0 0-1,0 0 1,1 0-1,-1 0 1,1 0-1,12-2 10,-13 2-10,33-1-441,0-3-1,0 0 0,0-2 0,45-15 1,-40 7 52</inkml:trace>
</inkml:ink>
</file>

<file path=ppt/ink/ink4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3.768"/>
    </inkml:context>
    <inkml:brush xml:id="br0">
      <inkml:brushProperty name="width" value="0.05" units="cm"/>
      <inkml:brushProperty name="height" value="0.05" units="cm"/>
    </inkml:brush>
  </inkml:definitions>
  <inkml:trace contextRef="#ctx0" brushRef="#br0">261 137 16428,'-1'-9'337,"0"0"1,-1 0-1,0 1 1,0-1-1,-1 1 1,0-1-1,-7-12 1,9 19-260,0 0 1,0 0 0,0 0-1,-1 0 1,1 0-1,0 0 1,-1 1 0,0-1-1,0 0 1,1 1-1,-1-1 1,0 1 0,0 0-1,0 0 1,0-1 0,-1 1-1,1 1 1,0-1-1,0 0 1,-1 0 0,1 1-1,0 0 1,-1-1 0,1 1-1,0 0 1,-1 0-1,1 0 1,0 0 0,-1 1-1,1-1 1,0 1-1,-1-1 1,-3 2 0,-1 2 52,0 0-1,0 0 1,0 0 0,1 1 0,-1 0 0,1 0 0,0 0 0,1 1 0,-1 0 0,1 0 0,-6 10-1,-1 2 21,1 0-1,1 1 1,-9 23-1,12-24-107,1 0-1,0 1 0,2-1 1,0 1-1,1 0 1,1 0-1,0 0 0,2 22 1,1-33-26,0 0 0,0 0 1,1 0-1,0 0 0,0-1 1,1 1-1,0-1 0,0 1 1,8 10-1,-8-13 4,1 0 1,0-1 0,0 0-1,0 1 1,0-1-1,1-1 1,0 1 0,0-1-1,0 0 1,0 0 0,0 0-1,0-1 1,1 1-1,7 1 1,-6-2 30,0-1-1,-1 1 1,1-1-1,0 0 1,0-1-1,0 0 1,0 0-1,0 0 1,0-1-1,0 0 1,-1 0-1,1-1 1,0 0-1,-1 0 1,1-1-1,-1 1 1,0-2 0,1 1-1,-1 0 1,-1-1-1,11-9 1,-8 6 41,-1-1 1,0-1-1,0 1 1,0-1-1,-1 0 1,-1-1-1,1 1 1,-1-1-1,-1 0 1,0 0 0,-1-1-1,0 1 1,2-14-1,-1 3 40,-2 0 0,-1 0 0,-1-22 0,0 31-86,-1-1 0,-1 1 0,0 0 0,-1 0 0,0 0-1,-7-17 1,8 26-41,1 0 0,-1 1-1,1-1 1,-1 0 0,0 1 0,0 0-1,0-1 1,0 1 0,-1 0-1,1 0 1,0 0 0,-1 0-1,-4-2 1,6 3-7,0 1 0,0-1 1,-1 1-1,1 0 0,0 0 0,0-1 0,0 1 1,0 0-1,-1 0 0,1 0 0,0 0 0,0 0 0,0 0 1,-1 1-1,1-1 0,0 0 0,0 1 0,0-1 0,0 1 1,0-1-1,0 1 0,0-1 0,0 1 0,0 0 1,0-1-1,0 1 0,0 0 0,0 0 0,0 0 0,1 0 1,-1 0-1,0 0 0,1 0 0,-1 0 0,0 0 0,0 2 1,-1 1-8,0 0 0,1 1 0,-1-1 0,1 0 0,0 1 0,0-1 0,1 1 1,-1 0-1,1-1 0,0 1 0,0-1 0,0 1 0,1 0 0,0-1 0,0 1 1,0-1-1,0 1 0,4 7 0,-3-8 3,0-1-1,0 1 1,0-1 0,0 1 0,1-1 0,-1 0-1,1 0 1,0 0 0,0 0 0,0-1 0,0 1-1,0-1 1,0 0 0,1 0 0,-1 0 0,1 0-1,0-1 1,0 1 0,-1-1 0,1 0 0,0 0-1,5 0 1,2 0-1,0-2-1,0 1 1,0-2-1,0 1 1,-1-2-1,1 1 1,0-2-1,-1 1 0,0-1 1,0-1-1,0 0 1,0 0-1,9-8 1,6-4 2,0-2 1,-2 0-1,32-35 1,-46 45-1,0 0 0,-1 0-1,0-1 1,-1 0 0,0-1 0,0 1 0,7-19 0,-13 17-28,-7 12-1,-12 18-21,9-4 34,0 0 0,1 0 1,1 1-1,1 0 0,0 1 0,0-1 1,2 1-1,0 0 0,1 0 0,-2 30 1,5-43 17,0 0 1,0 0 0,0 0-1,0 0 1,0 0 0,1 0-1,-1 0 1,1 0 0,0 0-1,0-1 1,0 1 0,0 0-1,1 0 1,-1-1 0,1 1-1,-1-1 1,1 1 0,0-1-1,0 0 1,0 0 0,0 0-1,1 0 1,-1 0 0,0 0-1,1-1 1,0 1 0,-1-1-1,1 1 1,0-1 0,-1 0-1,1 0 1,0 0 0,0-1-1,0 1 1,0-1 0,0 1-1,0-1 1,0 0 0,0 0-1,5-1 1,1-1 5,-1 0-1,1-1 1,-1 0 0,1-1 0,-1 1-1,0-1 1,0-1 0,-1 0-1,0 0 1,1 0 0,-2-1 0,1 0-1,-1 0 1,6-8 0,3-4 12,-1 0 0,-1-1 0,-1 0 0,13-28 0,-14 23 29,13-47-1,-24 65-26,-4 8-14,0 13-9,1 1 0,0-1 1,0 1-1,2-1 1,0 1-1,0 0 1,2-1-1,0 1 1,4 17-1,-5-29 6,1 0 1,0 1-1,0-1 0,0 0 1,1 0-1,-1 0 0,1 0 0,0 0 1,0 0-1,1 0 0,-1-1 0,1 1 1,0-1-1,0 0 0,0 1 0,0-1 1,0-1-1,1 1 0,6 4 0,-5-5 2,1 0 0,-1 0 0,0-1 0,1 1 0,-1-1 0,1-1 0,-1 1 0,1-1 0,0 0 0,-1 0 0,1 0 1,-1-1-1,1 0 0,0 0 0,6-2 0,5-3 14,-1-1 0,1 0 0,-1-1 0,-1 0 0,1-2 1,-2 1-1,27-24 0,-23 17 6,0-2 0,-1 0 0,-1-1 0,-1-1 1,15-23-1,-30 42-24,1 1 0,-1-1 0,0 1-1,1-1 1,-1 1 0,1-1 0,-1 1 0,0-1 0,1 1 0,-1-1 0,0 0 0,0 1 0,1-1 0,-1 0 0,0 1 0,0-1 0,0 0 0,0 1 0,0-1 0,0 0 0,0 1 0,0-2 0,-12 16-26,-3 15-456,1 1-1,1 0 1,-15 60-1,25-78 440,1-8-295</inkml:trace>
</inkml:ink>
</file>

<file path=ppt/ink/ink4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4.917"/>
    </inkml:context>
    <inkml:brush xml:id="br0">
      <inkml:brushProperty name="width" value="0.05" units="cm"/>
      <inkml:brushProperty name="height" value="0.05" units="cm"/>
    </inkml:brush>
  </inkml:definitions>
  <inkml:trace contextRef="#ctx0" brushRef="#br0">353 676 16756,'2'-10'405,"0"1"0,-1-1-1,0 0 1,-1 1 0,0-1 0,0 1 0,-1-1 0,0 0 0,-1 1 0,0-1 0,-4-11 0,4 17-284,1-1-1,-1 1 0,0 1 1,0-1-1,0 0 1,0 0-1,-1 1 1,1-1-1,-1 1 0,0 0 1,0 0-1,0 0 1,-1 0-1,1 0 0,-1 1 1,1-1-1,-1 1 1,0 0-1,0 0 0,0 1 1,0-1-1,0 1 1,0 0-1,-1 0 0,1 0 1,0 1-1,-7-1 1,4 2-88,1 0 0,-1 0 1,1 1-1,0-1 0,-1 1 1,1 1-1,0-1 0,0 1 1,0 0-1,1 1 0,-1 0 1,1-1-1,0 1 0,0 1 1,0-1-1,0 1 0,-5 7 1,-3 4-4,1 1 1,0 0-1,1 1 0,-11 25 1,16-31-20,1 0-1,0 1 1,1-1 0,0 1 0,1 0 0,1 0-1,0 0 1,0 0 0,2 26 0,0-37-8,0 0 1,0 0-1,1 0 0,-1 0 1,0 0-1,1 1 0,0-1 1,0 0-1,-1-1 0,1 1 1,0 0-1,1 0 0,-1 0 1,0 0-1,0-1 0,1 1 1,-1-1-1,3 3 0,-3-4 4,1 1-1,0 0 0,-1-1 0,1 1 0,-1-1 0,1 1 0,0-1 1,-1 0-1,1 0 0,0 0 0,0 0 0,-1 0 0,1 0 1,0 0-1,-1 0 0,1-1 0,3 0 0,2-2 20,1-1 0,-1 1 0,0-1 0,0-1 0,0 1-1,-1-1 1,11-9 0,-4 0 26,0-1 0,0 0 0,-2 0 0,0-1 0,0 0 0,-2-1 0,0 0 0,8-21 0,-12 22-90,-10 26-44,-9 26-18,-2 13 75,3 0 0,2 1 0,2 0 0,2 0 1,3 1-1,3 87 0,1-128 25,0 241 8,-2-226 15,-1 0 0,-1 0-1,-1-1 1,-2 1-1,0-1 1,-1-1-1,-23 44 1,29-63-2,-1 0 0,0 1-1,0-1 1,0-1 0,0 1 0,-1 0 0,0-1 0,-5 5-1,8-7-12,-1 0-1,1-1 0,0 1 0,0 0 1,-1-1-1,1 1 0,-1-1 0,1 1 1,0-1-1,-1 0 0,1 1 0,-1-1 1,1 0-1,-1 0 0,1 0 0,-1 0 1,1-1-1,-1 1 0,1 0 0,-1 0 1,1-1-1,0 1 0,-1-1 0,1 0 1,0 1-1,-1-1 0,1 0 0,0 0 1,0 0-1,0 1 0,-1-1 0,0-2 1,-2-2 1,1 1 1,-1-1-1,1 1 1,0-1-1,0 0 0,1 0 1,0 0-1,0-1 1,0 1-1,0-1 1,-1-7-1,0-9 24,-1-35-1,4 15-127,2 0 0,1 0 0,2 0-1,3 1 1,18-62 0,-4 35-177,4 1 1,47-91 0,-16 63-749,122-159 0,-108 161 300,78-134 0,-137 204 750,0 1 0,-2-1 0,0-1 0,-2 0 0,0 0 0,6-38 0,-14 61-23,0 1 0,0-1 0,0 1 0,0-1 1,0 1-1,0-1 0,0 1 0,0-1 0,0 0 0,0 1 0,0-1 1,0 1-1,0-1 0,0 1 0,-1-1 0,1 1 0,0-1 1,0 1-1,-1-1 0,1 1 0,0-1 0,-1 0 0,0 1-1,1 0 0,-1 0 0,1 0 0,0 0 0,-1 0 0,1 0 0,-1 0 0,1 1 0,-1-1 0,1 0 0,0 0 0,-1 0 0,1 0 0,-1 1 0,1-1 0,0 0 0,-1 0 0,1 1 0,0-1 0,-1 0 0,1 0 1,0 1-1,-1-1 0,1 0 0,0 1 0,-1 0 0,-8 13 76,1 0 1,0 1 0,1 0-1,1 0 1,-7 23 0,3-10 11,-6 17 52,-16 39 349,-30 133 1,61-214-479,-1 8 57,0 0 0,0 1 0,1 22 0,1-33-62,0 1-1,0-1 1,0 1-1,0 0 1,0-1-1,0 1 1,1-1-1,-1 1 1,0-1 0,1 1-1,0-1 1,-1 1-1,1-1 1,0 1-1,0-1 1,-1 0-1,1 1 1,0-1-1,1 0 1,-1 0-1,0 0 1,0 0-1,0 0 1,1 0-1,-1 0 1,0 0-1,1 0 1,-1-1 0,1 1-1,-1 0 1,1-1-1,-1 0 1,1 1-1,-1-1 1,1 0-1,2 1 1,3-2 9,-1 1 1,1-1 0,-1-1-1,1 1 1,-1-1 0,0 0-1,0 0 1,10-6 0,49-32 108,-52 31-95,0 0 0,1 1 0,0 0 0,18-6 0,-31 13-31,0 1-1,1-1 1,-1 1 0,0-1 0,1 1-1,-1 0 1,0 0 0,1 0-1,-1-1 1,1 1 0,-1 0 0,0 1-1,1-1 1,-1 0 0,0 0 0,1 1-1,-1-1 1,0 0 0,1 1 0,-1-1-1,0 1 1,0 0 0,1-1 0,-1 1-1,0 0 1,0 0 0,0 0 0,0 0-1,0 0 1,0 0 0,0 0-1,-1 0 1,1 0 0,0 0 0,0 1-1,-1-1 1,1 0 0,-1 0 0,1 1-1,-1-1 1,0 0 0,1 1 0,-1-1-1,0 1 1,0 1 0,1 9 35,0-1 0,-1 1 0,-1 0 1,-2 16-1,1-15 0,-12 81 176,7-58-121,-2 41 1,9-76-107,0-1 0,0 1 1,0-1-1,0 0 1,0 1-1,0-1 0,0 0 1,0 1-1,0-1 1,0 1-1,0-1 0,0 0 1,0 1-1,0-1 1,0 0-1,0 1 0,0-1 1,0 0-1,1 1 0,-1-1 1,0 0-1,0 1 1,0-1-1,1 0 0,-1 1 1,0-1-1,0 0 1,1 1-1,8-7-440,6-15-488,9-23-169,22-57 0,-44 95 1029,29-69-690</inkml:trace>
</inkml:ink>
</file>

<file path=ppt/ink/ink4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5.523"/>
    </inkml:context>
    <inkml:brush xml:id="br0">
      <inkml:brushProperty name="width" value="0.05" units="cm"/>
      <inkml:brushProperty name="height" value="0.05" units="cm"/>
    </inkml:brush>
  </inkml:definitions>
  <inkml:trace contextRef="#ctx0" brushRef="#br0">171 1 18012,'-5'21'711,"-1"0"0,-1-1 0,-1 0-1,-1 0 1,0-1 0,-14 20 0,-14 32 872,28-51-1231,-6 12 355,-15 44 0,27-66-651,1-1 0,-1 1 0,2-1 1,-1 1-1,1 0 0,1-1 0,0 1 1,0 0-1,4 17 0,-4-24-69,1 0 0,-1 0 0,1-1-1,0 1 1,0 0 0,0 0 0,1 0 0,-1-1 0,1 1-1,-1-1 1,1 1 0,0-1 0,0 0 0,0 0 0,0 1-1,0-1 1,1-1 0,-1 1 0,1 0 0,-1-1-1,1 1 1,-1-1 0,1 0 0,0 1 0,0-1 0,0-1-1,0 1 1,-1 0 0,1-1 0,0 1 0,0-1 0,0 0-1,0 0 1,0 0 0,0-1 0,5 0 0,3-1-93,1-1 1,-1 0-1,0-1 1,0-1-1,-1 1 1,1-1 0,18-13-1,81-67-835,-110 85 938,0 0 0,0 0 1,0-1-1,0 1 0,0 0 1,0 0-1,0 0 0,1-1 1,-1 1-1,0 0 1,0 0-1,0 0 0,0 0 1,1 0-1,-1 0 0,0-1 1,0 1-1,0 0 0,1 0 1,-1 0-1,0 0 1,0 0-1,0 0 0,1 0 1,-1 0-1,0 0 0,0 0 1,1 0-1,-1 0 0,0 0 1,0 0-1,0 0 1,1 0-1,-1 0 0,0 0 1,0 0-1,0 1 0,1-1 1,-1 0-1,0 0 0,0 0 1,1 0-1,-3 12 28,-12 22 167,12-29-163,-6 12 95,1 1 1,0 0 0,2 0 0,0 0 0,1 1-1,-2 19 1,6-36-108,0 0 1,0 0-1,0-1 0,0 1 0,0 0 1,0 0-1,0 0 0,0-1 0,1 1 1,-1 0-1,1-1 0,-1 1 1,1 0-1,0-1 0,0 1 0,0 0 1,-1-1-1,2 1 0,-1-1 0,0 0 1,0 1-1,0-1 0,3 2 0,-2-2-2,1 0-1,-1 0 0,1 0 0,-1-1 0,1 1 0,-1-1 0,1 1 1,-1-1-1,1 0 0,0 0 0,-1 0 0,1-1 0,-1 1 1,5-1-1,6-3 7,-1 0 1,1-1 0,-1 0-1,0 0 1,14-10-1,10-10 3,-28 18-42,1 0 0,0 1 0,1 0 1,0 1-1,-1 0 0,2 0 0,13-4 1,-23 9 12,-1 0 1,1 0-1,0 0 0,0 0 1,-1 0-1,1 0 1,0 0-1,0 0 1,-1 0-1,1 0 1,0 0-1,0 1 1,-1-1-1,1 0 1,0 0-1,-1 1 1,1-1-1,0 1 0,-1-1 1,1 0-1,-1 1 1,1-1-1,0 1 1,-1 0-1,1-1 1,-1 1-1,0-1 1,1 1-1,-1 0 1,1-1-1,-1 1 1,0 0-1,0-1 0,1 1 1,-1 0-1,0 0 1,0 0-1,3 35-83,-3-29 74,-18 211 101,1-56 245,13-56-76,-6 69-52,6-139-169,-1-1 1,-18 63-1,20-91 10,0 0 0,0 0 0,0 0 0,-8 12-1,10-18-34,1 0 0,0-1 0,-1 1-1,1 0 1,-1 0 0,1-1-1,-1 1 1,1 0 0,-1-1-1,0 1 1,1-1 0,-1 1 0,0-1-1,1 1 1,-1-1 0,0 1-1,0-1 1,0 0 0,1 1 0,-1-1-1,0 0 1,0 0 0,0 0-1,1 1 1,-1-1 0,0 0 0,0 0-1,0 0 1,0 0 0,0-1-1,1 1 1,-1 0 0,0 0 0,0 0-1,0-1 1,0 1 0,1 0-1,-1-1 1,0 1 0,0-1 0,1 1-1,-1-1 1,0 1 0,1-1-1,-1 1 1,1-1 0,-1 0 0,1 1-1,-1-1 1,1 0 0,-1 1-1,1-1 1,-1 0 0,1 0 0,0 0-1,-1-1 1,-4-9 57,0 0-1,1 0 1,1-1-1,0 0 1,0 1 0,1-1-1,-1-19 1,3-90 121,2 75-368,2 0-1,18-81 0,-16 104-231,1 1 0,1 0 0,0 0 1,2 0-1,1 1 0,1 1 0,19-28 1,-20 34 163,1-1 1,0 2 0,0 0 0,22-17-1,26-8-569</inkml:trace>
</inkml:ink>
</file>

<file path=ppt/ink/ink4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6.519"/>
    </inkml:context>
    <inkml:brush xml:id="br0">
      <inkml:brushProperty name="width" value="0.05" units="cm"/>
      <inkml:brushProperty name="height" value="0.05" units="cm"/>
    </inkml:brush>
  </inkml:definitions>
  <inkml:trace contextRef="#ctx0" brushRef="#br0">100 0 17164,'2'5'273,"0"1"1,0-1-1,0 1 1,-1 0-1,1 0 1,-1-1 0,-1 1-1,1 0 1,-1 0-1,-1 11 1,-2 7 141,-8 33 1,4-26 381,-15 80 438,-5 19-43,-11 138 0,37-252-1139,-1 0-3,2-1 1,0 17-1,0-29-41,1 0 0,-1 0 0,1 1 0,-1-1 0,1 0 0,0 0 0,0 0 0,1 0 0,-1 0 0,1 0 0,-1 0 0,1-1 0,0 1 0,0 0 0,3 2 0,-4-4-6,1 0 1,0 1-1,-1-1 0,1-1 1,0 1-1,0 0 0,0 0 1,0-1-1,0 1 0,0-1 1,-1 1-1,1-1 0,0 0 1,0 0-1,0 0 0,0 0 1,0 0-1,0 0 0,0 0 1,0-1-1,0 1 0,0-1 1,0 0-1,0 1 0,2-2 1,4-2 10,1-1 0,-1 0 0,15-11 0,21-23 118,74-79-1,-85 82-54,-14 17-30,-19 19-45,1-1-1,-1 1 1,0 0 0,0 0 0,0 0 0,1-1 0,-1 1 0,0 0 0,0 0 0,0 0 0,1 0 0,-1 0-1,0 0 1,0 0 0,0-1 0,1 1 0,-1 0 0,0 0 0,0 0 0,1 0 0,-1 0 0,0 0 0,0 0 0,1 0-1,-1 0 1,0 0 0,0 0 0,1 0 0,-1 0 0,0 1 0,0-1 0,1 0 0,-1 0 0,0 0 0,1 0-1,1 10 35,-5 11 1,3-21-37,-9 37 42,5-24-29,0-1 0,2 1 0,-1 0-1,2-1 1,0 1 0,0 0 0,2 19 0,-1-31-6,0 1-1,0-1 1,1 1-1,-1-1 1,0 0-1,1 1 1,-1-1-1,1 0 0,-1 0 1,1 1-1,0-1 1,-1 0-1,1 0 1,0 0-1,0 0 1,0 0-1,0 0 1,0 0-1,0 0 1,0 0-1,0 0 0,0 0 1,1-1-1,-1 1 1,0 0-1,0-1 1,1 1-1,-1-1 1,0 0-1,1 1 1,-1-1-1,1 0 0,-1 0 1,0 0-1,1 0 1,-1 0-1,1 0 1,-1 0-1,0 0 1,1-1-1,-1 1 1,0 0-1,1-1 1,0 0-1,7-2 33,-1-1 0,0 0 0,0-1 1,0 1-1,9-9 0,16-14 106,-2-2 0,36-43 0,17-15-13,-84 87-133,0 0 1,-1 0 0,1 1 0,0-1 0,0 0-1,0 0 1,0 0 0,0 1 0,0-1 0,0 0-1,0 0 1,0 1 0,1-1 0,-1 0 0,0 0-1,0 1 1,0-1 0,0 0 0,0 0 0,0 0-1,0 1 1,0-1 0,1 0 0,-1 0 0,0 0-1,0 0 1,0 1 0,0-1 0,1 0 0,-1 0-1,0 0 1,0 0 0,0 0 0,1 0 0,-1 1-1,0-1 1,0 0 0,1 0 0,-1 0 0,0 0-1,0 0 1,0 0 0,1 0 0,-1 0 0,0 0-1,0 0 1,1 0 0,-1 0 0,0 0 0,0 0-1,1 0 1,-1-1 0,0 1 0,0 0 0,0 0-1,1 0 1,-1 0 0,0 0 0,0 0 0,0-1-1,1 1 1,-1 0 0,0 0 0,0 0 0,0-1-1,-2 23 0,1-21 1,1 3-1,-23 152 39,22-142-13,1 0 0,0 1 1,1-1-1,0 0 0,1 1 0,1-1 0,0 0 1,10 24-1,-12-35-15,1 0-1,0 0 1,0 0 0,0 0-1,0 0 1,0 0 0,0-1-1,1 1 1,-1-1 0,1 0 0,5 4-1,-7-5-26,0-1 0,0 1 0,0-1 0,0 0 0,0 1 0,0-1 0,0 0 0,0 0 0,0 1 0,0-1 0,0 0 0,0 0 0,1 0 0,-1 0 0,0-1 0,0 1 0,0 0 0,0 0 0,0-1 0,0 1 0,0 0 0,0-1 0,0 1 0,0-1 0,0 0 0,0 1 0,0-1 0,0 0 0,0 1 0,-1-1 0,1 0 0,0 0 0,0 0 0,-1 0 0,1 0 0,-1 0 0,1 0 0,0-2 0,2-3-228,0-1 0,-1 1 0,0-1 0,0 0 0,0 0 0,-1 0 0,0 0 0,0-1 0,-1-11 0,-9-73-688,6 71 750,-8-63-649</inkml:trace>
</inkml:ink>
</file>

<file path=ppt/ink/ink4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6.950"/>
    </inkml:context>
    <inkml:brush xml:id="br0">
      <inkml:brushProperty name="width" value="0.05" units="cm"/>
      <inkml:brushProperty name="height" value="0.05" units="cm"/>
    </inkml:brush>
  </inkml:definitions>
  <inkml:trace contextRef="#ctx0" brushRef="#br0">0 27 17700,'5'15'1776,"-4"-10"-1144,1-5-464,-1-3 496,-1-5-7,-1-10-313,-4 1-168</inkml:trace>
</inkml:ink>
</file>

<file path=ppt/ink/ink4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7.356"/>
    </inkml:context>
    <inkml:brush xml:id="br0">
      <inkml:brushProperty name="width" value="0.05" units="cm"/>
      <inkml:brushProperty name="height" value="0.05" units="cm"/>
    </inkml:brush>
  </inkml:definitions>
  <inkml:trace contextRef="#ctx0" brushRef="#br0">233 436 16612,'5'-8'993,"-3"6"-785,0-1 0,0 0 0,-1 1 0,1-1 0,-1 0 0,0 0 0,0 0 0,0 0 0,0 0 0,0 0 0,-1 0 0,1 0 0,-1 0-1,0-4 1,0 6-137,0 0-1,-1 1 0,1-1 0,0 1 0,-1-1 0,1 1 0,0-1 0,0 1 0,-1 0 0,1-1 0,-1 1 1,1-1-1,-1 1 0,1 0 0,0-1 0,-1 1 0,1 0 0,-1 0 0,1-1 0,-1 1 0,0 0 0,1 0 1,-1 0-1,1 0 0,-1-1 0,1 1 0,-1 0 0,1 0 0,-1 0 0,0 0 0,1 0 0,-1 1 0,1-1 1,-1 0-1,1 0 0,-1 0 0,1 0 0,-1 1 0,0-1 0,-24 12 1053,9-2-953,2 1 0,-1 1 0,2 0 1,-1 0-1,2 2 0,0 0 0,-15 21 1,13-14-163,1 1 1,1 0-1,1 1 0,-15 44 1,23-60-3,1 1 0,1-1 0,-1 1 0,0 8 0,2-15-3,0 1-1,0-1 1,0 1 0,0-1 0,0 1 0,0-1 0,0 0 0,0 1 0,1-1 0,-1 1 0,1-1-1,-1 0 1,1 1 0,-1-1 0,1 0 0,0 0 0,-1 1 0,1-1 0,0 0 0,0 0 0,0 0 0,0 0-1,0 0 1,0 0 0,0 0 0,0 0 0,1-1 0,-1 1 0,0 0 0,0-1 0,3 2 0,-1-2 6,1 0 1,0 1 0,0-1 0,0-1-1,0 1 1,0 0 0,0-1 0,0 0 0,0 0-1,0 0 1,-1-1 0,1 1 0,0-1 0,4-2-1,9-6 55,25-20 0,-28 20-28,26-21 71,-1-3-1,-2 0 0,-1-3 1,45-59-1,-19 12 118,59-108 1,-108 171-192,-1-1 1,-1 0-1,-1-1 1,7-25 0,-16 44-31,0 1 0,0 0 1,-1 0-1,1-1 1,-1 1-1,0 0 1,0-4-1,0 7-2,0 0-1,0-1 1,0 1-1,0 0 0,0-1 1,0 1-1,0 0 1,-1 0-1,1-1 1,0 1-1,0 0 1,0 0-1,0 0 1,0-1-1,0 1 0,-1 0 1,1 0-1,0-1 1,0 1-1,0 0 1,-1 0-1,1 0 1,0 0-1,0 0 1,-1-1-1,1 1 0,0 0 1,0 0-1,-1 0 1,1 0-1,0 0 1,0 0-1,-1 0 1,1 0-1,0 0 1,0 0-1,-1 0 0,1 0 1,0 0-1,0 0 1,-1 0-1,1 0 1,0 0-1,-1 0 1,-3 3-1,-1 0 1,1 0 0,0 1 0,0-1-1,1 1 1,-1 0 0,1 0 0,-5 6-1,-24 35-14,1 2-1,2 1 1,3 2-1,2 0 1,2 2-1,-16 54 1,33-90-20,1 1 1,0 0 0,1 0-1,1 1 1,1-1-1,1 23 1,0-34-64,1 0 0,-1 0 0,2 0 0,-1 0 0,1-1 0,-1 1 0,2 0 0,-1-1 0,1 1 0,-1-1 0,2 0 0,-1 1 0,0-2 0,1 1 0,0 0 1,0-1-1,1 0 0,-1 1 0,1-2 0,0 1 0,8 5 0,-7-6 5,1-1 1,-1 1 0,1-1-1,-1 0 1,1 0 0,0-1-1,0 0 1,0 0 0,9-1-1,17-4-492</inkml:trace>
</inkml:ink>
</file>

<file path=ppt/ink/ink4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7.976"/>
    </inkml:context>
    <inkml:brush xml:id="br0">
      <inkml:brushProperty name="width" value="0.05" units="cm"/>
      <inkml:brushProperty name="height" value="0.05" units="cm"/>
    </inkml:brush>
  </inkml:definitions>
  <inkml:trace contextRef="#ctx0" brushRef="#br0">182 388 16460,'0'0'56,"11"-27"2115,-10 16-918,-1 10-1178,0 1-1,-1 0 1,1 0 0,0 0 0,-1 0 0,1 0 0,0 0 0,-1 0-1,1 0 1,-1 0 0,1 0 0,0 0 0,-1 0 0,1 0 0,0 0 0,-1 1-1,1-1 1,0 0 0,-1 0 0,1 0 0,0 0 0,-1 1 0,1-1 0,0 0-1,-1 0 1,1 1 0,0-1 0,0 0 0,-1 0 0,1 1 0,0-1-1,-17 15 481,1 0 0,1 1-1,-25 34 1,-30 60-522,66-103-22,0 1 1,0-1-1,1 1 1,0 0-1,-4 14 1,7-22-8,0 1 1,0 0 0,0 0-1,0 0 1,0-1-1,0 1 1,0 0 0,0 0-1,0 0 1,0-1 0,0 1-1,0 0 1,1 0 0,-1 0-1,0-1 1,1 1 0,-1 0-1,0-1 1,1 1-1,-1 0 1,1-1 0,-1 1-1,1 0 1,-1-1 0,1 1-1,1 0 1,0 0 6,0-1-1,0 1 1,0-1-1,0 0 1,1 0 0,-1 0-1,0 0 1,0 0-1,0 0 1,0-1 0,1 1-1,-1-1 1,0 1-1,0-1 1,3-1 0,18-8 55,-1 0 0,-1-2 0,1 0 0,-2-1 1,0-1-1,28-25 0,2-8 164,47-58 0,18-38 138,-96 115-267,-1-1 0,-1-1 0,18-42 0,-21 26 69,-14 25-49,-1 21-119,1 0 0,0 0 1,0-1-1,0 1 0,0 0 0,0 0 1,-1-1-1,1 1 0,0 0 1,0 0-1,-1-1 0,1 1 1,0 0-1,0 0 0,-1 0 1,1-1-1,0 1 0,0 0 1,-1 0-1,1 0 0,0 0 1,-1 0-1,1 0 0,0 0 1,-1 0-1,1 0 0,0 0 0,0 0 1,-1 0-1,1 0 0,0 0 1,-1 0-1,1 0 0,0 0 1,-1 0-1,1 0 0,0 0 1,0 0-1,-1 1 0,1-1 1,0 0-1,-1 0 0,1 0 1,0 0-1,0 1 0,0-1 1,-1 0-1,1 0 0,0 1 0,0-1 1,0 0-1,-1 0 0,1 1 1,-10 10 15,1 1 0,0 0 0,1 1 0,0-1 0,1 2 0,1-1 0,-6 16 0,2-5-2,-59 145 72,60-142-92,1 1 0,2-1 0,1 1 0,-3 37 0,8-57-72,0-1 0,0 0 0,0 1 0,1-1 0,0 0 0,4 12 0,-5-18-15,1 1 1,0 0-1,-1 0 0,1 0 1,0-1-1,0 1 1,0 0-1,1-1 0,-1 1 1,0-1-1,1 1 1,-1-1-1,1 0 1,-1 1-1,1-1 0,0 0 1,-1 0-1,1 0 1,0-1-1,0 1 0,0 0 1,-1 0-1,1-1 1,0 0-1,0 1 0,0-1 1,4 0-1,-1 0-16,0 0 0,-1 0 0,1-1-1,0 0 1,0 0 0,-1-1 0,1 1 0,0-1 0,-1 0-1,5-2 1,22-17-714</inkml:trace>
</inkml:ink>
</file>

<file path=ppt/ink/ink4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8.493"/>
    </inkml:context>
    <inkml:brush xml:id="br0">
      <inkml:brushProperty name="width" value="0.05" units="cm"/>
      <inkml:brushProperty name="height" value="0.05" units="cm"/>
    </inkml:brush>
  </inkml:definitions>
  <inkml:trace contextRef="#ctx0" brushRef="#br0">35 124 16892,'1'8'582,"-1"-1"-92,0-1 0,1 1 0,0-1 1,0 0-1,3 7 0,-4-12-406,0 0 0,0 0 0,1-1 0,-1 1-1,1 0 1,-1 0 0,1-1 0,-1 1 0,1 0 0,-1-1 0,1 1 0,-1 0 0,1-1 0,0 1-1,-1-1 1,1 1 0,0-1 0,0 1 0,-1-1 0,1 0 0,0 1 0,0-1 0,0 0 0,0 0 0,-1 0-1,1 1 1,0-1 0,0 0 0,0 0 0,0 0 0,0 0 0,-1 0 0,1-1 0,0 1 0,0 0-1,0 0 1,0-1 0,-1 1 0,1 0 0,0-1 0,0 1 0,-1 0 0,1-1 0,0 1 0,1-2 0,3-2 90,0 0 0,0 0 0,0 0 0,-1-1 0,0 0 1,1 0-1,-2 0 0,1-1 0,0 1 0,-1-1 0,4-11 1,-3 9-103,-1 0 0,0-1 0,-1 1 0,1-1 0,-2 0 0,1 0-1,-1 0 1,-1-9 0,0 17-70,1 0-1,-1 0 1,0 0-1,0-1 1,-1 1-1,1 0 1,0 0-1,0 0 1,0 0-1,-1 0 1,1 0-1,0 0 1,-1 0-1,1 0 1,-1 0-1,1 1 1,-1-1-1,0 0 1,1 0-1,-1 0 1,0 0-1,1 1 1,-1-1-1,0 0 1,0 1-1,0-1 1,0 1-1,0-1 1,0 1-1,0-1 1,0 1-1,0 0 1,0-1-1,0 1 1,0 0-1,0 0 1,-2-1-1,1 2-2,-1-1-1,0 1 1,0 0 0,1 0 0,-1 0-1,1 0 1,-1 0 0,0 0-1,1 1 1,0-1 0,-1 1 0,1-1-1,0 1 1,-2 2 0,-5 6-16,0 0 0,0 1 0,1 0 0,0 0-1,-9 22 1,12-25 10,2 1-1,-1-1 0,1 1 0,0 0 1,1 1-1,0-1 0,1 0 0,-1 19 1,2-25 5,0-1 0,0 1 1,1-1-1,-1 1 1,1-1-1,0 1 0,0-1 1,0 1-1,0-1 0,0 0 1,0 1-1,1-1 0,-1 0 1,1 0-1,-1 0 0,1 0 1,0 0-1,0-1 1,0 1-1,0-1 0,0 1 1,0-1-1,0 1 0,0-1 1,1 0-1,-1 0 0,0 0 1,1 0-1,-1-1 0,1 1 1,-1-1-1,4 1 1,8 0 0,0 0 1,0-1 0,0 0-1,22-4 1,-28 3 0,32-6 3,67-20 0,11-3 23,-115 29-23,1 1 0,-1-1 0,1 1 0,0 0 0,-1-1 0,1 2-1,-1-1 1,1 0 0,4 1 0,-7 0 1,0 0 1,0-1-1,0 1 0,0 0 0,-1-1 0,1 1 0,0 0 0,0 0 0,0 0 1,-1 0-1,1 0 0,0 0 0,-1 0 0,1 0 0,-1 0 0,1 0 0,-1 0 1,0 0-1,1 0 0,-1 0 0,0 1 0,0-1 0,0 0 0,0 0 0,0 0 1,0 0-1,0 1 0,0-1 0,0 1 0,-1 1 5,1 5 22,-1-1 1,1 0 0,1 0-1,-1 0 1,1 0-1,0 0 1,3 8 0,-3-13-23,0 0 0,0 0 0,0 0 0,0 0 0,1-1 0,-1 1 0,1 0 0,-1-1 0,1 1 0,-1-1 0,1 0 0,0 1 0,0-1 0,0 0 0,0 0 0,0 0 1,0 0-1,0-1 0,0 1 0,0 0 0,0-1 0,0 0 0,0 1 0,1-1 0,-1 0 0,0 0 0,0 0 0,4-1 0,15-1 19,0-2-1,0 0 1,0-1-1,0-1 0,-1-1 1,0-1-1,21-12 1,-7 5-95,38-12 1,-69 26 49,-1 0 1,0 1 0,1-1-1,-1 1 1,1 0-1,-1-1 1,1 1-1,-1 0 1,4 1-1,0 5-202,-9 9-176,1-9 153,-1 0 0,0 0 1,-1-1-1,0 1 0,1-1 0,-1 0 1,-1 0-1,1-1 0,-7 6 0,0-3-206</inkml:trace>
</inkml:ink>
</file>

<file path=ppt/ink/ink4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4:59.813"/>
    </inkml:context>
    <inkml:brush xml:id="br0">
      <inkml:brushProperty name="width" value="0.05" units="cm"/>
      <inkml:brushProperty name="height" value="0.05" units="cm"/>
    </inkml:brush>
  </inkml:definitions>
  <inkml:trace contextRef="#ctx0" brushRef="#br0">31 31 18076,'-6'18'901,"-2"5"-65,-5 32 0,12-49-712,0 0 1,0 0-1,1 1 0,0-1 0,0 0 0,0 0 0,1 0 0,0 0 0,0 0 0,4 10 0,-4-15-87,0 1 0,-1 0-1,2-1 1,-1 1 0,0-1 0,0 1 0,0-1-1,1 1 1,-1-1 0,0 0 0,1 0 0,-1 0-1,1 0 1,0 0 0,-1 0 0,1 0-1,0 0 1,0 0 0,0-1 0,-1 1 0,1-1-1,0 0 1,0 1 0,0-1 0,0 0 0,0 0-1,0 0 1,0 0 0,-1-1 0,1 1 0,0 0-1,0-1 1,0 1 0,2-2 0,5-1 74,0 0 1,-1-1 0,1 0-1,-1 0 1,14-9 0,5-9 198,0-2 0,-2 0 0,0-1 0,-2-2 0,26-36 0,-39 54-101,-6 16-70,-6 21-16,2-24-116,-1 6 8,-2 7-3,1 29 0,2-42-9,0 0 0,1 0-1,-1 0 1,1-1 0,0 1-1,0 0 1,0 0 0,0-1 0,0 1-1,1-1 1,0 1 0,0-1-1,4 6 1,-5-8 0,1 0 0,0 1 0,0-1 0,-1 0 0,1 0 0,0 0 0,0 0 0,0 0 0,0 0 0,1-1 0,-1 1 0,0 0 0,0-1 0,0 0 0,0 0 0,1 0 1,-1 0-1,0 0 0,0 0 0,0 0 0,4-1 0,5-2 16,-1 0 0,21-8 1,-25 8-14,39-18 51,-24 11-27,36-13 0,-52 21-31,0 1 0,0-1 0,1 1 0,-1 1 0,1-1 0,-1 1 0,0 0 0,1 0 0,-1 0 0,0 1 0,1 0 0,7 2 0,-11-3-1,-1 1 0,1 0 0,0 0 0,0 0 0,-1 0 0,1 0 0,-1 1 1,1-1-1,-1 0 0,0 1 0,1-1 0,-1 1 0,0-1 0,0 1 0,0 0 0,0 0 1,0-1-1,1 4 0,8 39-35,-3-8 74,-6-35-28,-1 0 0,0 0 1,1 0-1,0-1 0,-1 1 0,1 0 1,-1 0-1,1-1 0,0 1 0,-1-1 1,1 1-1,0-1 0,0 1 1,-1-1-1,1 1 0,0-1 0,0 0 1,0 1-1,0-1 0,0 0 1,0 0-1,-1 1 0,1-1 0,0 0 1,0 0-1,0 0 0,0 0 0,0 0 1,0 0-1,0-1 0,0 1 1,0 0-1,-1 0 0,1-1 0,0 1 1,1-1-1,33-17 237,15-15 8,31-20 61,-70 47-302,1 0 0,0 1-1,0 0 1,0 0 0,15-2 0,-24 6-19,0 1 0,0-1 0,0 1 0,0 0 1,1 0-1,-1 0 0,0 0 0,0 0 0,0 1 0,0-1 1,0 1-1,0 0 0,0 0 0,-1 0 0,1 0 1,4 3-1,-4-1-3,0-1 0,0 1 0,0 0 0,0 0 1,0 0-1,-1 0 0,0 1 0,0-1 0,0 0 1,0 1-1,0 0 0,1 4 0,-1-4 6,-1 0-1,1 0 0,0 0 1,0 0-1,0 0 0,1 0 1,0-1-1,4 6 0,-6-8 7,1 0 0,0 1 0,-1-1-1,1 0 1,0 0 0,0-1 0,0 1-1,0 0 1,0-1 0,0 1 0,0-1 0,0 1-1,0-1 1,0 0 0,0 0 0,0 0-1,0 0 1,0 0 0,0 0 0,0-1-1,2 0 1,7-2 0,-1-1-1,1 0 0,-1-1 1,0-1-1,-1 1 1,17-13-1,-12 8-159,26-14 0,-40 24 138,1 0 1,-1-1-1,0 1 1,1 0-1,-1-1 1,0 1-1,1 0 1,-1 0-1,0 0 1,1-1-1,-1 1 1,0 0-1,1 0 1,-1 0-1,1 0 1,-1 0-1,0 0 0,1 0 1,-1 0-1,1 0 1,-1 0-1,1 0 1,-1 0-1,0 0 1,1 0-1,-1 0 1,1 0-1,-1 0 1,0 0-1,1 1 1,-1-1-1,0 0 1,1 0-1,-1 1 1,0-1-1,1 0 1,-1 0-1,0 1 1,1-1-1,-1 0 0,0 1 1,0-1-1,1 0 1,-1 1-1,0-1 1,0 0-1,0 1 1,0-1-1,1 1 1,-1-1-1,0 0 1,0 1-1,0-1 1,0 1-1,0-1 1,0 0-1,0 1 1,0-1-1,0 1 1,-7 34-1705,2-14 1176,7-12 99</inkml:trace>
</inkml:ink>
</file>

<file path=ppt/ink/ink4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02.251"/>
    </inkml:context>
    <inkml:brush xml:id="br0">
      <inkml:brushProperty name="width" value="0.05" units="cm"/>
      <inkml:brushProperty name="height" value="0.05" units="cm"/>
    </inkml:brush>
  </inkml:definitions>
  <inkml:trace contextRef="#ctx0" brushRef="#br0">99 1 9050,'-18'0'872,"2"0"-608,2 0-112,7 0 488,-1 0-344,4 3-176,-3 2-240,1-1 128,-3 1-64,0-1-16</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2.104"/>
    </inkml:context>
    <inkml:brush xml:id="br0">
      <inkml:brushProperty name="width" value="0.05" units="cm"/>
      <inkml:brushProperty name="height" value="0.05" units="cm"/>
    </inkml:brush>
  </inkml:definitions>
  <inkml:trace contextRef="#ctx0" brushRef="#br0">1 484 16115,'13'-6'824,"0"1"-1,22-6 1,4-1-290,140-59 1826,-35 13-1830,625-202 817,-691 240-1420,147-20 1,-208 39 4,-17 1 66,0 0 1,0 0 0,0 0 0,0 0-1,0 1 1,0-1 0,0 0 0,0 0-1,0 0 1,0 0 0,0 0 0,0 0-1,0 0 1,0 0 0,0 0 0,0 0-1,-1 0 1,1 0 0,0 0 0,0 0-1,0 0 1,0 0 0,0 0 0,0 0-1,0 0 1,0 0 0,0 1-1,0-1 1,0 0 0,0 0 0,0 0-1,0 0 1,1 0 0,-1 0 0,0 0-1,0 0 1,0 0 0,0 0 0,0 0-1,0 0 1,0 0 0,0 0 0,0 0-1,0 0 1,0 0 0,0 0 0,0 0-1,-24 8-119,16-5 79,-18 4-337,-1 0 1,1-2-1,-34 3 1,27-6 105</inkml:trace>
</inkml:ink>
</file>

<file path=ppt/ink/ink4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03.883"/>
    </inkml:context>
    <inkml:brush xml:id="br0">
      <inkml:brushProperty name="width" value="0.05" units="cm"/>
      <inkml:brushProperty name="height" value="0.05" units="cm"/>
    </inkml:brush>
  </inkml:definitions>
  <inkml:trace contextRef="#ctx0" brushRef="#br0">0 256 14027,'0'2'190,"0"-1"0,1 1 1,-1-1-1,0 0 0,1 1 0,-1-1 0,0 0 0,1 1 1,0-1-1,-1 0 0,1 0 0,0 0 0,0 0 1,0 1-1,0-1 0,-1 0 0,1 0 0,1-1 1,-1 1-1,0 0 0,0 0 0,0 0 0,0-1 0,1 1 1,0 0-1,1 0 77,0-1 0,0 0 0,-1 0 0,1 0 0,0 0 0,0 0 0,-1 0 0,1-1 0,0 1 0,0-1 0,4-1 0,5-3 315,-1 0 0,0-1 0,-1 0 0,17-12-1,-13 7-190,-1 0 0,-1-1 0,0-1 0,19-26 0,-26 32-314,0-1 1,0 1 0,-1-1-1,0 1 1,-1-1-1,0-1 1,0 1 0,-1 0-1,0-1 1,0 1 0,0-14-1,-2 20-68,0 0-1,1 0 1,-1 1-1,-1-1 1,1 0 0,0 0-1,0 1 1,-1-1-1,1 0 1,-1 1-1,1-1 1,-1 0-1,0 1 1,1-1-1,-1 1 1,0-1-1,0 1 1,0-1 0,0 1-1,-1 0 1,1-1-1,0 1 1,-1 0-1,1 0 1,0 0-1,-1 0 1,1 0-1,-1 0 1,0 1 0,1-1-1,-1 0 1,1 1-1,-1-1 1,0 1-1,-2-1 1,1 1-5,-1 0 1,0 0 0,0 1-1,0-1 1,0 1-1,0 0 1,0 0-1,0 0 1,1 0 0,-1 1-1,0-1 1,1 1-1,-1 0 1,-3 3-1,-3 3-11,1 1 0,-1-1 0,2 2-1,-1-1 1,1 1 0,1 0-1,-11 18 1,13-19 1,1 0 0,0 0 0,0 0 0,1 1 0,0 0 0,0 0 0,1 0 0,0 0 0,0 20 0,2-28 4,0 0 0,0 0 0,0 0 1,1 0-1,-1 1 0,1-1 0,-1 0 0,1 0 1,0 0-1,0 0 0,0 0 0,0 0 0,0 0 1,0 0-1,0-1 0,3 4 0,-1-3 0,-1 0 1,1-1-1,-1 1 0,1-1 0,0 0 1,-1 1-1,1-1 0,0-1 0,0 1 1,0 0-1,0-1 0,5 1 0,7 0 1,0-2 0,0 1 0,0-2-1,0 0 1,-1-1 0,1 0 0,-1-1-1,1-1 1,15-7 0,11-7 39,66-42 0,-46 16 16,-22 14-40,-39 32-14,0-1-1,1 0 0,-1 0 1,0 0-1,0 0 1,0 1-1,1-1 0,-1 0 1,0 0-1,0 1 0,0-1 1,1 0-1,-1 0 0,0 1 1,0-1-1,0 0 0,0 0 1,0 1-1,0-1 0,0 0 1,0 1-1,0-1 0,0 0 1,0 0-1,0 1 1,0-1-1,0 0 0,0 1 1,0-1-1,0 0 0,0 0 1,0 1-1,0-1 0,0 1 1,-1 12-10,0-8 7,1-1 0,-1 1 0,1 0 0,1 0 0,0 9 0,0-13 6,-1 0 0,0 0 0,1 0 0,-1 0 0,1 1 0,-1-1-1,1 0 1,0 0 0,-1 0 0,1 0 0,0 0 0,0-1 0,-1 1 0,1 0-1,0 0 1,0 0 0,0-1 0,0 1 0,0-1 0,0 1 0,0 0-1,1-1 1,-1 0 0,0 1 0,0-1 0,0 0 0,0 1 0,1-1-1,0 0 1,6 0 11,-1-1 0,1 0-1,-1 0 1,0-1-1,1 0 1,-1 0-1,0-1 1,0 1 0,-1-2-1,11-5 1,-11 5-12,0 1-1,0 0 1,0 0 0,1 0 0,-1 1 0,1 0-1,0 0 1,-1 1 0,1-1 0,0 2 0,0-1-1,0 1 1,10 0 0,-15 1-4,0-1-1,1 1 1,-1 0-1,0-1 1,0 1 0,0 0-1,0 0 1,0 0-1,-1 1 1,1-1-1,0 0 1,0 1 0,-1-1-1,1 1 1,-1 0-1,0-1 1,1 1-1,-1 0 1,0 0-1,2 3 1,0 4-9,0-1 0,-1 0 0,0 0 0,1 11 0,-2-12 9,0-1-1,0 1 1,1 0 0,0-1-1,0 0 1,4 8-1,-5-12 6,0-1 0,0 0 0,0 0 0,0 0 0,0 0 0,0 0 0,0 0 0,1-1 0,-1 1 0,0 0 0,0-1 0,1 1 0,-1-1 0,1 1 0,-1-1 0,1 0 0,-1 1 0,0-1 0,1 0 0,-1 0 0,1 0-1,-1 0 1,1 0 0,-1 0 0,3-1 0,40-12 56,-35 10-48,19-9 38,30-17 1,-40 20-38,-1 0-1,1 0 1,1 2 0,0 0 0,23-4-1,-41 10-11,0 1 0,1 0-1,-1-1 1,0 1-1,1 0 1,-1 0-1,0 0 1,0 0 0,1 0-1,-1 0 1,0 0-1,1 1 1,-1-1 0,0 0-1,0 1 1,1-1-1,-1 1 1,0-1-1,0 1 1,0 0 0,0-1-1,0 1 1,0 0-1,0 0 1,0 0-1,0 0 1,0 0 0,0 0-1,0 0 1,0 0-1,0 2 1,0 1-122,1 0 0,-2 1 0,1-1 0,0 1 0,-1-1 0,0 1 0,0 5 0,0 0-600,-1-10 685,1 1 0,0-1 0,0 0 0,0 1-1,0-1 1,1 0 0,-1 0 0,0 1-1,0-1 1,0 0 0,0 1 0,0-1-1,0 0 1,0 0 0,0 1 0,1-1 0,-1 0-1,0 0 1,0 1 0,0-1 0,1 0-1,-1 0 1,0 0 0,0 1 0,0-1-1,1 0 1,-1 0 0,0 0 0,0 0 0,1 0-1,-1 1 1,0-1 0,1 0 0,-1 0-1,0 0 1,0 0 0,1 0 0,-1 0 0,0 0-1,1 0 1,-1 0 0,0 0 0,0 0-1,1 0 1,-1 0 0,0 0 0,1-1-1,-1 1 1,0 0 0,0 0 0,1 0 0,-1 0-1,0 0 1,0-1 0,1 1 0,-1 0-1,0 0 1,0 0 0,1-1 0,11-13-645</inkml:trace>
</inkml:ink>
</file>

<file path=ppt/ink/ink4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04.568"/>
    </inkml:context>
    <inkml:brush xml:id="br0">
      <inkml:brushProperty name="width" value="0.05" units="cm"/>
      <inkml:brushProperty name="height" value="0.05" units="cm"/>
    </inkml:brush>
  </inkml:definitions>
  <inkml:trace contextRef="#ctx0" brushRef="#br0">76 40 15171,'0'0'110,"1"0"0,-1 0 1,0 0-1,0 0 0,1 1 0,-1-1 0,0 0 0,1 0 0,-1 0 0,0 0 1,0 1-1,0-1 0,1 0 0,-1 0 0,0 1 0,0-1 0,0 0 0,1 0 1,-1 1-1,0-1 0,0 0 0,0 0 0,0 1 0,0-1 0,0 0 0,0 1 1,0-1-1,0 0 0,1 1 0,-1-1 0,0 0 0,-1 0 0,1 1 0,0-1 1,0 0-1,0 1 0,0-1 0,0 1 0,-1 17 683,1-16-436,-27 199 4535,7-61-4152,-12 226 321,32-364-1050,0-1 1,0 1-1,0-1 1,0 0-1,0 1 1,0-1 0,1 1-1,-1-1 1,0 0-1,1 1 1,-1-1 0,1 0-1,0 2 1,5-5 126,2-12-25,71-176 246,-10 20-335,-53 133-46,15-35-196,4 1 1,59-94-1,-88 157 169,0 0 1,0 0 0,1 0-1,0 1 1,0 0 0,1 0-1,12-7 1,-18 12 37,0 1 0,0 0 0,0 0 0,0 0 0,1 0 0,-1 0 0,0 1 0,0-1 0,1 1 0,-1-1 0,1 1 0,-1 0 0,0 0 1,1 0-1,-1 0 0,0 1 0,1-1 0,-1 1 0,1-1 0,-1 1 0,0 0 0,0 0 0,0 0 0,1 0 0,-1 0 0,0 0 0,0 0 0,0 1 0,-1-1 0,1 1 0,0 0 0,-1-1 1,1 1-1,-1 0 0,1 0 0,1 3 0,2 3 1,1 0 0,-1 0 0,-1 0 0,0 1 0,0-1 0,-1 1 0,0 0 0,0 0 1,-1 1-1,0-1 0,1 18 0,-3-20 19,0 1 0,-1-1 0,0 0 0,0 1 0,-1-1 0,0 0 1,0 0-1,0 0 0,-1 0 0,0 0 0,-1-1 0,0 1 0,0-1 0,0 0 0,-9 10 0,4-7 32,-1 1-1,0-2 0,0 1 0,-1-1 0,0-1 0,-1 0 0,-15 7 1,19-10-61,0-1 0,0 0 0,0 0 0,-1-1 1,1 0-1,-1-1 0,1 0 0,-1 0 0,0-1 1,1 0-1,-1 0 0,-11-3 0,19 3-40,-1 0-1,1 0 0,-1-1 0,1 1 0,-1-1 0,1 1 0,-1-1 0,1 1 1,-1-1-1,1 0 0,0 0 0,0 0 0,-1 0 0,1 0 0,0 0 1,0 0-1,0 0 0,0 0 0,0 0 0,0-1 0,0 1 0,0 0 1,1-1-1,-1 1 0,0-1 0,1 1 0,-1 0 0,1-1 0,0 0 1,-1 1-1,1-1 0,0 1 0,0-1 0,0 1 0,0-1 0,0-1 0,2-4-125,-1 0-1,1 0 0,0 0 0,1 1 1,0-1-1,0 1 0,4-8 0,26-39-532,14-10-171</inkml:trace>
</inkml:ink>
</file>

<file path=ppt/ink/ink4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04.967"/>
    </inkml:context>
    <inkml:brush xml:id="br0">
      <inkml:brushProperty name="width" value="0.05" units="cm"/>
      <inkml:brushProperty name="height" value="0.05" units="cm"/>
    </inkml:brush>
  </inkml:definitions>
  <inkml:trace contextRef="#ctx0" brushRef="#br0">279 3 18180,'4'-2'1263,"-6"3"-428,-11 8-26,-23 17 293,15-5-812,1 0 1,1 2 0,1 0-1,1 1 1,1 1 0,1 1-1,1 0 1,1 1 0,-9 28-1,9-17-52,2 1 0,1 1 0,2 0 0,2 1 0,-3 79 0,9-112-220,3 44 353,-3-50-394,0 1 0,1-1 0,-1 1 0,1-1 0,0 1 0,0-1 0,0 0 0,0 1 0,0-1 0,0 0 1,1 0-1,-1 0 0,1 0 0,-1 0 0,1 0 0,2 2 0,-3-3-4,-1-1-1,1 0 1,0 1 0,-1-1 0,1 0 0,-1 0 0,1 1 0,0-1-1,-1 0 1,1 0 0,0 0 0,-1 0 0,1 0 0,0 0-1,-1 0 1,1 0 0,0 0 0,-1 0 0,1 0 0,0 0 0,-1-1-1,1 1 1,0 0 0,-1 0 0,1-1 0,-1 1 0,1 0 0,-1-1-1,1 1 1,-1-1 0,1 1 0,-1-1 0,1 1 0,-1-1 0,1 1-1,-1-1 1,0 1 0,1-1 0,-1 1 0,0-1 0,1 0-1,-1 1 1,0-1 0,0 0 0,5-22-316</inkml:trace>
</inkml:ink>
</file>

<file path=ppt/ink/ink4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05.991"/>
    </inkml:context>
    <inkml:brush xml:id="br0">
      <inkml:brushProperty name="width" value="0.05" units="cm"/>
      <inkml:brushProperty name="height" value="0.05" units="cm"/>
    </inkml:brush>
  </inkml:definitions>
  <inkml:trace contextRef="#ctx0" brushRef="#br0">204 84 15475,'1'-6'491,"0"0"-1,0 0 0,-1 0 1,1 0-1,-1 0 0,-1 0 1,0-7-1,1 12-399,0-1-1,-1 1 0,1 0 1,0 0-1,-1-1 1,1 1-1,0 0 1,-1 0-1,1 0 1,-1-1-1,0 1 0,1 0 1,-1 0-1,0 0 1,0 0-1,0 0 1,0 0-1,0 0 1,1 1-1,-2-1 0,1 0 1,0 0-1,0 1 1,0-1-1,0 1 1,0-1-1,-1 1 1,1-1-1,0 1 0,0 0 1,-1 0-1,1-1 1,0 1-1,0 0 1,-1 0-1,1 0 1,0 1-1,-1-1 0,1 0 1,-2 1-1,-3 1 50,0 0 0,-1 1-1,1 0 1,0 1 0,0-1 0,1 1-1,-1 0 1,1 1 0,0-1-1,0 1 1,-7 7 0,1 2-54,1-1 0,0 1 0,-12 22 0,13-18-17,-13 33 0,21-47-58,-1 1 0,1-1 1,0 1-1,0-1 0,0 1 0,1-1 1,-1 1-1,1-1 0,0 1 1,0 0-1,1-1 0,0 1 0,2 8 1,-2-11-1,0 0 0,0-1 0,0 1 1,0 0-1,0-1 0,1 1 0,-1-1 1,1 1-1,-1-1 0,1 0 0,0 0 0,-1 0 1,1 0-1,0 0 0,0 0 0,0 0 1,0 0-1,0-1 0,0 1 0,0-1 0,0 1 1,0-1-1,0 0 0,0 0 0,0 0 1,0 0-1,0 0 0,0 0 0,0-1 0,0 1 1,3-2-1,2 0 38,0 0-1,0 0 1,0-1 0,0 0-1,-1 0 1,0-1 0,1 1 0,5-6-1,-3 1 22,0 0-1,-1 0 1,0-1-1,-1 0 1,1 0-1,-2-1 1,1 0-1,-2 0 1,1-1-1,-1 1 1,-1-1-1,0 0 1,0 0-1,-1-1 1,-1 1-1,0-1 1,0 1-1,-1-14 1,-1 24-63,0-1 0,0 1 0,0 0 0,0 0 0,0-1 0,0 1 0,0 0 0,-1 0 0,1-1 0,0 1 0,-1 0 0,1 0 0,-1 0 0,1 0 0,-1 0 0,-1-2 0,2 3-5,-1 0-1,1-1 1,-1 1-1,1 0 1,-1 0-1,1 0 1,-1 0-1,1 0 1,0 0-1,-1 1 1,1-1-1,-1 0 1,1 0-1,-1 0 1,1 0-1,0 0 1,-1 1-1,1-1 1,-1 0 0,1 0-1,0 1 1,-1-1-1,1 0 1,0 1-1,-1-1 1,1 0-1,0 1 1,0-1-1,-1 1 1,-2 3-6,0 0 1,0 1 0,0-1-1,0 1 1,-3 10 0,4-8-7,0 0 0,0 1 0,1-1 0,0 1 0,0-1 0,1 1 0,0-1 0,1 11 1,-1-16 6,0 0 1,1 0 0,-1 0 0,1 0 0,-1 0 0,1 0 0,0 0 0,0 0 0,0 0 0,0 0 0,0-1 0,0 1 0,1 0 0,-1-1 0,0 1 0,1-1 0,-1 1 0,1-1 0,0 0 0,-1 1 0,1-1 0,0 0 0,0 0 0,0-1 0,0 1 0,0 0 0,0 0 0,0-1 0,0 0 0,0 1 0,0-1 0,0 0 0,0 0 0,3 0 0,2 0-1,1-1 1,-1 0-1,1 0 1,-1-1-1,0 0 0,1 0 1,-1-1-1,0 0 1,0 0-1,-1-1 0,1 0 1,10-8-1,4-5-16,0-2-1,21-25 1,7-5-193,-49 49 209,0 0 1,0 0 0,0 0-1,0 0 1,0 0 0,0 0-1,0 0 1,0 0 0,0 1-1,0-1 1,0 0 0,0 0-1,0 0 1,0 0 0,0 0-1,0 0 1,0 0 0,0 0-1,0 0 1,0 0 0,0 0-1,0 0 1,0 0 0,0 0-1,0 0 1,0 0 0,0 0-1,0 0 1,0 1 0,0-1-1,1 0 1,-1 0-1,0 0 1,0 0 0,0 0-1,0 0 1,0 0 0,0 0-1,0 0 1,0 0 0,0 0-1,0 0 1,0 0 0,0 0-1,0 0 1,0 0 0,0 0-1,0 0 1,1 0 0,-1 0-1,0 0 1,0 0 0,0 0-1,0 0 1,0 0 0,0 0-1,0 0 1,0 0 0,0 0-1,0-1 1,0 1 0,0 0-1,0 0 1,0 0-1,0 0 1,0 0 0,0 0-1,0 0 1,-1 8-63,-4 9 6,3-10 41,-3 5 4,0-1-1,1 1 1,0 1 0,1-1-1,0 1 1,-1 20 0,4-31 18,0-1 0,0 0 1,0 1-1,0-1 0,0 1 0,1-1 1,-1 1-1,1-1 0,-1 1 0,1-1 1,-1 0-1,1 1 0,0-1 0,0 0 1,-1 0-1,1 0 0,0 1 0,0-1 1,0 0-1,0 0 0,0 0 1,1 0-1,-1-1 0,0 1 0,0 0 1,1 0-1,-1-1 0,0 1 0,1-1 1,-1 1-1,1-1 0,-1 0 0,1 1 1,-1-1-1,0 0 0,1 0 0,-1 0 1,1 0-1,-1 0 0,4-1 1,3 0 19,1 0 0,-1-1 0,0 0 0,1 0 1,13-7-1,4-4 53,38-25 1,7-4-56,-70 41-27,0 0 1,0 1-1,0 0 0,0-1 0,0 1 1,0-1-1,-1 1 0,1 0 0,0 0 1,0 0-1,0-1 0,0 1 0,0 0 1,0 0-1,0 0 0,0 1 0,2-1 1,-3 0 0,1 1 1,-1-1 0,1 0-1,-1 1 1,0-1 0,1 0-1,-1 1 1,0-1 0,1 1-1,-1-1 1,0 1 0,0-1-1,1 1 1,-1-1-1,0 1 1,0-1 0,0 1-1,0-1 1,0 1 0,1-1-1,-1 1 1,0-1 0,0 2-1,-1 4-19,0 0-1,0 1 0,0-1 0,-4 9 0,2-4 4,-13 51 103,3-1 1,3 1 0,-3 69 0,20 40 192,-1 21-114,-6-183-153,-1 1 0,0 0 0,-1-1 0,0 1-1,-1-1 1,0 0 0,-8 18 0,10-24 9,-1 0 0,0 0 0,0 0 0,0 0-1,0-1 1,0 1 0,-1-1 0,1 1 0,-1-1 0,1 0 0,-1 0 0,0 0 0,0 0 0,0-1-1,0 1 1,0-1 0,0 1 0,-1-1 0,1 0 0,0-1 0,-1 1 0,1 0 0,0-1 0,-1 0-1,-5 0 1,5-1 7,1 1-1,-1-1 0,0 0 1,0-1-1,0 1 0,0-1 1,1 0-1,-1 1 1,1-2-1,0 1 0,-1 0 1,1-1-1,0 1 0,0-1 1,0 0-1,1 0 0,-1 0 1,1 0-1,0-1 0,-1 1 1,2-1-1,-1 1 0,0-1 1,-1-5-1,-2-4 21,1 0 0,0-1 0,1 0-1,0 0 1,-1-22 0,4 13-44,0 0 0,1 0 0,1 0 0,1 1 0,1-1 0,1 1 0,1 0 0,1 0 0,19-41-1,-19 49-173,1 0 0,0 1 0,1 0 0,1 0 0,0 1 0,0 1 0,1 0-1,1 0 1,0 1 0,0 0 0,1 1 0,0 1 0,1 0 0,0 0-1,21-7 1,72-17-864,-56 17 331</inkml:trace>
</inkml:ink>
</file>

<file path=ppt/ink/ink4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08.319"/>
    </inkml:context>
    <inkml:brush xml:id="br0">
      <inkml:brushProperty name="width" value="0.05" units="cm"/>
      <inkml:brushProperty name="height" value="0.05" units="cm"/>
    </inkml:brush>
  </inkml:definitions>
  <inkml:trace contextRef="#ctx0" brushRef="#br0">19 1 19660,'2'0'1961,"-2"12"-1257,0 10-264,-5 8 1144,-1 13-488,2 8-527,-1 1-217,5 1-280,0-5-144,6-16-208,3-9-161,8-16-495,-2-7-344,-2-13 912,-3-10-272,-7-20-24</inkml:trace>
</inkml:ink>
</file>

<file path=ppt/ink/ink4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08.771"/>
    </inkml:context>
    <inkml:brush xml:id="br0">
      <inkml:brushProperty name="width" value="0.05" units="cm"/>
      <inkml:brushProperty name="height" value="0.05" units="cm"/>
    </inkml:brush>
  </inkml:definitions>
  <inkml:trace contextRef="#ctx0" brushRef="#br0">1 2 15547,'3'-1'1425,"-2"5"-985,2 3-176,4 0 264,2 1-432,8-2 48,9-3-128,17 2-144</inkml:trace>
</inkml:ink>
</file>

<file path=ppt/ink/ink4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09.189"/>
    </inkml:context>
    <inkml:brush xml:id="br0">
      <inkml:brushProperty name="width" value="0.05" units="cm"/>
      <inkml:brushProperty name="height" value="0.05" units="cm"/>
    </inkml:brush>
  </inkml:definitions>
  <inkml:trace contextRef="#ctx0" brushRef="#br0">252 1 18956,'-30'16'1518,"-55"19"0,53-24-504,-50 28 1,80-39-995,1 1 0,-1 0-1,1-1 1,-1 1 0,1 0 0,0 0 0,0 0-1,-1 0 1,1 1 0,0-1 0,0 0-1,0 0 1,0 1 0,0-1 0,1 0-1,-1 1 1,0-1 0,0 3 0,1-3-23,0 0-1,1 0 1,-1 0 0,0 0-1,1 0 1,-1 0 0,1 0 0,-1-1-1,1 1 1,0 0 0,-1 0-1,1-1 1,0 1 0,-1 0 0,1-1-1,0 1 1,0 0 0,0-1 0,0 1-1,0-1 1,-1 0 0,1 1-1,0-1 1,0 0 0,0 1 0,0-1-1,0 0 1,0 0 0,2 0 0,44 12-234,80 23-195,-115-30 397,1 0 0,-1 1 0,0 0 0,0 1 0,-1 0 0,0 1 0,15 13 0,-24-19 47,0 0-1,0 0 0,0 0 0,0 0 1,0 0-1,-1 0 0,1 0 1,-1 0-1,0 1 0,1-1 0,-1 1 1,0-1-1,0 1 0,-1 0 1,1-1-1,0 1 0,-1 0 0,0-1 1,1 1-1,-1 0 0,0-1 1,-1 1-1,1 0 0,0-1 0,-1 1 1,1 0-1,-1-1 0,0 1 0,0 0 1,0-1-1,0 0 0,-1 1 1,1-1-1,-1 0 0,1 1 0,-4 2 1,-4 5 81,-1 0 1,-1 0 0,0-1-1,0 0 1,0-1-1,-1-1 1,-1 1 0,1-2-1,-1 0 1,0-1 0,0 0-1,-1 0 1,0-2-1,-22 4 1,33-7-135,0 0 0,1 0 0,-1 0 0,1 0 0,-1-1 0,0 1 0,1-1 0,-1 1 0,-3-3 0,5 3 34,0-1 1,0 1-1,1-1 1,-1 0-1,0 1 1,1-1 0,-1 0-1,0 1 1,1-1-1,-1 0 1,1 0-1,-1 1 1,1-1 0,-1 0-1,1 0 1,0 0-1,-1 0 1,1 0-1,0 1 1,0-1 0,0 0-1,-1 0 1,1 0-1,0 0 1,0 0-1,0 0 1,1 0 0,-1 0-1,0 0 1,0 0-1,1-1 1,9-22-185</inkml:trace>
</inkml:ink>
</file>

<file path=ppt/ink/ink4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09.840"/>
    </inkml:context>
    <inkml:brush xml:id="br0">
      <inkml:brushProperty name="width" value="0.05" units="cm"/>
      <inkml:brushProperty name="height" value="0.05" units="cm"/>
    </inkml:brush>
  </inkml:definitions>
  <inkml:trace contextRef="#ctx0" brushRef="#br0">1 841 15867,'1'-3'509,"1"0"-1,-1 0 0,1 0 1,0 0-1,0 0 1,1 1-1,3-5 0,0 0 228,23-29 350,204-270 2791,-197 253-3760,-2-3-1,-3-1 1,46-115-1,-73 160-109,1 0 1,-2 0-1,0 0 0,0 0 1,1-25-1,-4 36-10,0 0-1,0 0 1,0-1 0,0 1 0,0 0-1,0-1 1,-1 1 0,1 0-1,0-1 1,-1 1 0,1 0 0,-1 0-1,1-1 1,-1 1 0,0 0 0,1 0-1,-1 0 1,0 0 0,0 0-1,0 0 1,-1-1 0,0 1-2,1 1 0,0 0 1,-1-1-1,1 1 0,0 0 0,0 0 0,-1 0 1,1 0-1,0 0 0,-1 0 0,1 0 1,0 0-1,-1 1 0,1-1 0,0 1 0,0-1 1,-1 0-1,1 1 0,0 0 0,0-1 1,0 1-1,0 0 0,-2 1 0,-5 4-13,1 1 0,0 0 0,1 0 0,-1 0 0,1 1 0,1 0 0,-1 0 0,1 0-1,-5 13 1,-32 87-92,40-105 106,-14 47-23,-18 95-1,29-115 22,2 1-1,1-1 1,1 1 0,5 49 0,-3-71 5,1 0-1,0 0 1,0 1 0,1-2 0,0 1 0,0 0-1,1-1 1,1 1 0,7 12 0,-9-18 7,-1 0 0,1-1 0,-1 1 0,1 0 0,0-1 1,0 0-1,0 1 0,0-1 0,0 0 0,1-1 0,-1 1 0,1 0 0,-1-1 1,1 0-1,-1 0 0,1 0 0,0 0 0,0-1 0,-1 1 0,1-1 0,0 0 1,0 0-1,0-1 0,-1 1 0,1-1 0,4-1 0,1 0 23,0-2-1,0 1 1,-1-1 0,1 0 0,-1-1-1,0 0 1,-1-1 0,1 1-1,-1-1 1,0-1 0,0 1-1,-1-1 1,0 0 0,9-14-1,-4 3 41,-1 1 1,0-1-1,-1-1 0,-1 0 0,9-34 1,-14 44-52,-1 0 1,0 0 0,0 0 0,-1 0 0,0 0-1,0 0 1,-1-1 0,0 1 0,-1 0 0,0 0-1,-3-11 1,4 19-18,0 0 0,-1 0 1,1 0-1,0 0 0,0 1 0,-1-1 0,1 0 0,-1 0 1,1 0-1,-1 1 0,1-1 0,-1 0 0,0 1 0,1-1 1,-1 0-1,0 1 0,1-1 0,-1 1 0,0-1 1,-1 0-1,2 1-1,-1 0 1,0 0-1,1 0 1,-1 1-1,0-1 1,1 0-1,-1 0 1,1 0-1,-1 0 1,1 1-1,-1-1 1,0 0-1,1 0 1,-1 1-1,1-1 1,-1 1-1,1-1 1,-1 0-1,1 1 1,0-1 0,-2 2-1,0 1-2,0 1 0,-1-1 0,1 1-1,0-1 1,1 1 0,-1 0 0,-1 6 0,1-3-8,1-1 1,0 1-1,0 0 1,1 0-1,0 0 1,0 0 0,1 0-1,-1 0 1,2-1-1,-1 1 1,3 7-1,-3-12 9,0 1-1,0-1 1,0 0-1,0 0 1,0 1-1,1-1 1,-1 0-1,1 0 1,0 0-1,0 0 1,-1-1-1,1 1 1,0 0-1,0-1 1,1 1-1,-1-1 1,0 0-1,0 0 1,1 0-1,-1 0 1,1 0-1,-1 0 1,1-1-1,-1 1 1,1-1-1,-1 1 1,1-1-1,0 0 1,-1 0-1,1 0 1,-1-1-1,3 0 1,4-1 8,-1 0 1,1-1-1,-1 0 0,0 0 1,0-1-1,0 0 0,-1-1 0,0 0 1,0 0-1,0 0 0,12-13 1,2-4 56,-1 0 0,19-30 0,8-20 99,-43 64-136,1-1 1,-2 1 0,1-1-1,-1 0 1,0 1 0,2-18-1,-4 26-26,-1-1 1,0 1-1,0 0 0,0 0 1,0-1-1,0 1 0,0 0 1,0 0-1,0-1 0,0 1 1,0 0-1,0 0 0,0-1 0,0 1 1,0 0-1,0 0 0,0-1 1,0 1-1,0 0 0,0 0 1,0 0-1,0-1 0,0 1 0,-1 0 1,1 0-1,0-1 0,0 1 1,0 0-1,0 0 0,0 0 1,-1 0-1,1-1 0,0 1 1,0 0-1,0 0 0,-1 0 0,1 0 1,0 0-1,0 0 0,-1-1 1,1 1-1,0 0 0,0 0 1,-1 0-1,1 0 0,0 0 0,0 0 1,0 0-1,-1 0 0,-11 8 28,2 3-25,0 1 0,1 0 0,1 1 0,-13 24 0,-24 62-17,44-96 12,-40 110-15,38-101 15,0 1-1,0-1 0,2 1 1,-1-1-1,1 1 0,1 0 1,2 17-1,-2-27-25,1 0 0,0 0 1,-1 0-1,1 0 0,0 0 0,1 0 1,-1 0-1,0 0 0,1 0 0,0-1 1,-1 1-1,1 0 0,0-1 1,1 0-1,-1 1 0,0-1 0,1 0 1,-1 0-1,1 0 0,-1-1 0,1 1 1,0 0-1,0-1 0,0 0 0,0 0 1,3 1-1,-3-1-30,1-1-1,0 1 1,-1-1 0,1 0 0,-1 0-1,1-1 1,0 1 0,-1-1-1,1 1 1,-1-1 0,1 0 0,-1-1-1,0 1 1,1 0 0,-1-1 0,0 0-1,0 0 1,0 0 0,0 0 0,0 0-1,-1-1 1,1 1 0,3-5-1,19-32-306</inkml:trace>
</inkml:ink>
</file>

<file path=ppt/ink/ink4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1.933"/>
    </inkml:context>
    <inkml:brush xml:id="br0">
      <inkml:brushProperty name="width" value="0.05" units="cm"/>
      <inkml:brushProperty name="height" value="0.05" units="cm"/>
    </inkml:brush>
  </inkml:definitions>
  <inkml:trace contextRef="#ctx0" brushRef="#br0">220 0 16556,'-9'34'1596,"1"0"1,-4 37 0,3-10-401,-55 320 1911,25 2-1950,38-372-1118,0-7-2,1-1 1,-1 1 0,1 0-1,0 0 1,0 0 0,1 0-1,-1 0 1,1 0 0,0 0-1,2 7 1,0-27 465,-4-16-289,-2 0 1,-1 1-1,-2 0 0,-15-52 1,4 20-128,6 20-68,4 17-25,-8-51 1,15 76 2,0 0 0,0 0 1,0 0-1,0 0 0,0 0 0,1 0 1,-1 1-1,0-1 0,0 0 0,1 0 1,-1 0-1,0 0 0,1 0 0,-1 1 1,1-1-1,-1 0 0,1 0 0,-1 1 1,1-1-1,0 0 0,-1 1 1,1-1-1,0 1 0,0-1 0,-1 1 1,1-1-1,0 1 0,1-1 0,29-7-42,-12 4 19,78-32-3,21-7-153,-100 38 99,1 1 1,-1 0-1,1 1 1,29 0-1,-46 3 66,1 0-1,0 0 1,0 0-1,0 0 1,0 0-1,0 1 1,0 0 0,-1-1-1,1 1 1,0 0-1,-1 0 1,1 1-1,0-1 1,-1 1 0,1-1-1,-1 1 1,0 0-1,0-1 1,1 1-1,-1 0 1,3 5 0,-3-3 4,0 1 0,0-1 0,0 0 0,-1 1 0,0 0 0,0-1 0,0 1 0,0 0 0,-1-1 0,0 1 0,0 0 0,0 5 0,-5 24-1,0 0 0,-3-1 0,0 0 1,-18 41-1,-4 22 44,29-95-26,1 0 0,-1 0 0,1 0 0,0 0 0,0 0 0,-1 0 0,1 0 0,0 0 0,0 0 0,0 0 0,0 1 0,0-1 0,1 0 0,-1 1 0,0-2-2,1 0 0,-1 0 0,0 0 0,0 1 0,1-1 0,-1 0-1,0 0 1,1 0 0,-1 0 0,0 0 0,0 0 0,1 0 0,-1 0 0,0 0 0,0 0-1,1 0 1,-1 0 0,0 0 0,1-1 0,-1 1 0,0 0 0,0 0 0,1 0 0,-1 0-1,0 0 1,0-1 0,0 1 0,1 0 0,-1 0 0,0 0 0,0-1 0,1 1 0,21-26 86,0-8-5,-2-1-1,27-61 1,18-78 14,-61 164-98,-8 49-48,-15 122-27,18-142 75,1 0 0,1 0 0,1 0 0,0 1 0,1-2 0,9 27 0,-11-41 10,0 0-1,0-1 1,1 1 0,0-1-1,0 1 1,0-1 0,0 0-1,0 1 1,1-1-1,0 0 1,-1-1 0,1 1-1,0 0 1,0-1 0,4 3-1,-4-4 6,0 0-1,-1 0 1,1 0-1,0 0 1,0-1-1,0 1 1,0-1-1,-1 0 1,1 1-1,0-1 1,0-1-1,0 1 1,0 0-1,0-1 1,0 1-1,-1-1 0,1 0 1,0 0-1,0 0 1,4-3-1,4-2 48,0-1-1,-1 0 1,0-1-1,-1 0 0,1 0 1,-1-1-1,-1 0 0,0 0 1,0-1-1,12-22 0,-12 19 10,-2 0-1,0-1 1,0-1-1,-1 1 1,-1-1-1,0 1 1,-1-1-1,2-26 1,-4 23-40,0 0 1,-1 0-1,0 0 1,-2 0-1,0 0 1,-8-30-1,5 40-24,1 10-22,4-1 12,0 0 0,-1 0 0,1 0 0,0 1 0,0-1 0,0 0 0,0 0 1,0 0-1,0 0 0,0 1 0,0-1 0,0 0 0,1 1 0,5 11-41,0 0-1,1 0 1,0-1-1,1 0 1,1-1-1,0 1 1,0-2 0,1 1-1,0-1 1,1-1-1,0 0 1,1-1-1,16 10 1,-23-15 22,0-1-1,-1 0 1,1 0 0,0 0-1,1-1 1,-1 0 0,0 0-1,0 0 1,0-1 0,1 1-1,-1-1 1,0-1 0,1 1-1,-1-1 1,9-2 0,-7 1 12,0 0-1,-1-1 1,0 0 0,0-1 0,0 1 0,0-1 0,0 0 0,-1 0 0,1-1 0,-1 0 0,5-5 0,-4 3 15,-1-1 0,1 1 0,-1-1 0,0 0 0,-1 0 0,0 0 0,0-1 0,-1 1 0,0-1 0,0 0 0,-1 0 0,0 0 0,-1 0 0,0 0 0,0 0 0,-1-1 0,-1 1 0,-1-14 0,2 21-4,-1 0 0,1-1 0,-1 1 0,0 0 0,0 0 0,0 0 0,0-1 0,0 1 0,0 0 0,0 0 0,-1 0 0,1 1 0,-4-4 0,4 4-1,0 0 0,-1 0 0,1 1 0,0-1 0,0 1 0,-1-1 0,1 1 0,0-1 0,0 1-1,-1 0 1,1 0 0,0 0 0,-1-1 0,1 1 0,0 0 0,-1 1 0,1-1 0,-2 0 0,-1 2-3,0-1 0,1 1 0,-1-1 0,1 1 0,-1 0 0,1 0-1,0 1 1,0-1 0,0 1 0,0-1 0,1 1 0,-1 0 0,1 0 0,-1 0 0,-1 5 0,-3 4-7,1 0-1,0 1 1,1 0-1,0 1 1,1-1-1,1 1 1,-4 25-1,6-30 9,0-1 0,1 1 0,0 0-1,1-1 1,-1 1 0,2 0 0,-1-1 0,1 0 0,1 1 0,-1-1 0,1 0-1,1 0 1,7 14 0,-8-18 6,1 0 0,-1 0 0,1 0 0,0-1 0,0 0 1,0 1-1,0-1 0,1-1 0,-1 1 0,1-1 0,-1 0 0,1 0 0,0 0 0,0 0 0,0-1 0,0 0 0,0 0 1,1 0-1,-1-1 0,0 0 0,0 0 0,0 0 0,0 0 0,10-3 0,3-1 19,-1 0 0,0-1 1,0-1-1,0-1 0,-1 0 0,17-10 0,11-9 75,82-62 1,-104 70-67,-1-1 0,-1-2 1,0 0-1,-2 0 1,19-29-1,-33 43-21,0 1-1,0-1 1,-1 0 0,0 0-1,2-8 1,-4 14-10,-1 0 0,0 0 1,1 0-1,-1 1 0,0-1 0,0 0 1,0 0-1,0 0 0,0 0 0,0 0 1,0 0-1,0 0 0,0 0 0,0 0 1,0 0-1,-1 0 0,1 0 0,0 0 1,-1 0-1,1 1 0,-1-1 0,1 0 1,-1 0-1,1 0 0,-1 1 0,1-1 1,-1 0-1,0 0 0,1 1 0,-1-1 1,0 1-1,0-1 0,0 1 0,1-1 1,-1 1-1,0-1 0,0 1 0,0 0 1,0-1-1,0 1 0,0 0 0,0 0 1,0 0-1,0 0 0,0 0 0,0 0 1,0 0-1,0 0 0,1 0 0,-3 1 1,-3-1-7,1 1 0,-1 1 0,1-1 0,0 1 0,0 0 0,0 0 0,0 1 0,0-1 0,0 1 0,0 0 0,-6 6 0,-2 2-5,1 0 1,-18 21 0,17-16 11,1 1-1,0 0 1,1 1-1,1 0 1,-14 38 0,18-40-1,1-1 1,1 1 0,1 1-1,0-1 1,1 0 0,0 1 0,2 32-1,1-44 4,-1 0 0,1-1 0,0 1 0,0 0 0,1-1 0,0 1-1,-1-1 1,1 1 0,1-1 0,2 5 0,-3-7-2,-1 0 1,1 0-1,0 0 1,0 0-1,0-1 0,-1 1 1,2 0-1,-1-1 1,0 0-1,0 1 0,0-1 1,1 0-1,-1 0 1,0-1-1,1 1 1,-1 0-1,1-1 0,-1 1 1,1-1-1,3 0 1,19 3-33,-22-2-24,-1 0 0,1-1 0,-1 0-1,1 1 1,-1-1 0,1 0 0,-1 0 0,1 0 0,0-1 0,-1 1-1,1-1 1,-1 1 0,1-1 0,-1 0 0,0 0 0,1 0 0,1-1-1,6-4-164,-2 0 0,1-1-1,-1 0 1,0 0 0,10-12 0,34-48-758,-17 20 425,9-10 89,27-33 176,-62 81 391,-1 0 0,1 1 0,0 0-1,1 1 1,0 0 0,0 1 0,14-7 0,-24 13-91,1-1 1,-1 1-1,1 0 1,-1-1-1,1 1 0,0 0 1,-1 0-1,1-1 0,-1 1 1,1 0-1,0 0 0,-1 0 1,1 0-1,-1 0 0,1 0 1,0 0-1,-1 0 1,1 0-1,0 0 0,-1 0 1,1 0-1,-1 1 0,1-1 1,0 0-1,-1 0 0,1 1 1,-1-1-1,1 0 0,-1 1 1,1-1-1,-1 0 1,1 1-1,-1-1 0,1 1 1,-1-1-1,0 1 0,1-1 1,-1 1-1,0-1 0,1 1 1,-1-1-1,0 1 0,0 0 1,1-1-1,-1 1 1,0-1-1,0 1 0,0 0 1,0-1-1,0 1 0,0 0 1,0-1-1,0 1 0,0-1 1,0 2-1,0 6 54,-1 0-1,0-1 1,-3 13-1,2-13-29,-11 51 226,5-27-22,2 0 1,-4 41-1,10-69-210,-1 0 0,1-1 0,0 1 1,1 0-1,-1 0 0,0-1 0,1 1 0,0 0 1,-1-1-1,1 1 0,0 0 0,0-1 0,1 1 1,0 1-1,-1-3-14,0 0-1,1 0 1,-1 0 0,0 0-1,0 0 1,1 0 0,-1 0 0,0-1-1,1 1 1,-1-1 0,1 1 0,-1-1-1,1 1 1,-1-1 0,1 0-1,-1 0 1,1 0 0,-1 0 0,1 0-1,-1 0 1,1 0 0,0 0 0,-1-1-1,1 1 1,2-2 0,5-1 35,1 0 0,-1-1-1,0-1 1,0 1 0,-1-2 0,17-11 0,44-45 147,-55 49-166,61-73 103,-76 100-136,-5 8-12,4-16 5,-12 44 9,14-48-2,0-1 0,-1 1 0,1 0 0,0 0 0,0 0 0,0 0 0,0 0 0,0-1 1,0 1-1,0 0 0,1 0 0,-1 0 0,1 0 0,-1-1 0,1 1 0,0 0 0,0 0 0,0-1 0,0 1 1,0-1-1,0 1 0,0-1 0,2 2 0,-2-2-75,0-1 0,1 1 0,-1 0 0,0-1 0,1 1 0,-1-1 0,0 0 0,1 0 0,-1 1 1,1-1-1,2 0 0,-1-3-973,-13-3 552,-8-3 44</inkml:trace>
</inkml:ink>
</file>

<file path=ppt/ink/ink4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3.203"/>
    </inkml:context>
    <inkml:brush xml:id="br0">
      <inkml:brushProperty name="width" value="0.05" units="cm"/>
      <inkml:brushProperty name="height" value="0.05" units="cm"/>
    </inkml:brush>
  </inkml:definitions>
  <inkml:trace contextRef="#ctx0" brushRef="#br0">9 566 16404,'-8'28'2017,"8"-16"-1267,0-12-729,0 0 0,0 0 0,0 0 0,0 0 0,0 1 0,1-1 0,-1 0 0,0 0 0,0 0 0,0 0 0,0 0 0,1 0 0,-1 0 0,0 0 0,0 0 0,0 0 0,0 0 0,1 0 0,-1 0 0,0 0 0,0 0 0,0 0 0,0 0 0,1 0 0,-1 0 0,0 0 0,0 0 0,0 0 0,0 0 0,1 0 0,-1 0 1,0 0-1,0 0 0,0 0 0,0-1 0,0 1 0,1 0 0,-1 0 0,0 0 0,0 0 0,0 0 0,0 0 0,0-1 0,0 1 0,0 0 0,0 0 0,1 0 0,-1 0 0,0-1 0,129-137 3559,150-175-1442,-153 168-1360,-117 137-459,-7 9-162,-9 14-68,3-8-27,-29 69 9,3 2 1,4 0 0,-25 122-1,32-77-23,17-106-128,2 1 0,0-1 0,0 0 0,7 33 0,-7-48 13,1 0 0,-1 0 0,1 0 0,-1 0 0,1 0 0,0 0 0,0-1 0,-1 1 0,1 0 0,1 0 0,-1-1 0,0 1 0,0 0 0,1-1 0,-1 0 0,0 1 0,1-1 1,0 0-1,-1 1 0,1-1 0,0 0 0,0 0 0,-1-1 0,1 1 0,0 0 0,0 0 0,0-1 0,0 1 0,0-1 0,0 0 0,0 0 0,0 0 0,0 0 0,0 0 0,0 0 0,0 0 0,0 0 0,0-1 0,2 0 0,20-5-512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3.251"/>
    </inkml:context>
    <inkml:brush xml:id="br0">
      <inkml:brushProperty name="width" value="0.05" units="cm"/>
      <inkml:brushProperty name="height" value="0.05" units="cm"/>
    </inkml:brush>
  </inkml:definitions>
  <inkml:trace contextRef="#ctx0" brushRef="#br0">1 81 16251,'7'-17'1491,"-5"12"-1195,1 1 0,-1-1 0,0 1 0,0-1 0,-1 0 0,1 0 0,-1 1 0,0-1 0,-1 0 0,1 0 0,-1-6 0,-8 36 1624,1 24-1702,2-1-1,2 1 0,2 0 1,6 55-1,-4-87-213,1 1-1,1-1 0,1 1 1,0-1-1,1-1 0,8 18 1,-11-29-2,1 0 0,0 0 0,0 0 0,0 0 0,1-1 1,-1 1-1,1-1 0,0 0 0,9 7 0,-10-9-1,0 0 1,1-1-1,-1 1 0,1-1 1,-1 1-1,1-1 0,0 0 0,-1 0 1,1-1-1,0 1 0,-1-1 0,1 0 1,0 0-1,0 0 0,0 0 1,5-2-1,0 0 13,0-1 0,-1 0 0,1-1 0,0 0 1,-1 0-1,0-1 0,0 0 0,-1 0 0,1-1 0,-1 0 0,10-11 1,0-2 57,0 0 1,-1-1 0,13-23 0,-16 21 28,-1-1 0,14-34-1,-22 45-60,0 1-1,0 0 1,-2-1-1,1 0 0,-2 1 1,1-1-1,-1-15 1,-5 11 46,3 16-83,1 0-1,0 0 0,0-1 0,0 1 1,-1 0-1,1 0 0,0-1 0,0 1 1,0 0-1,-1 0 0,1 0 0,0 0 1,-1-1-1,1 1 0,0 0 0,0 0 1,-1 0-1,1 0 0,0 0 0,-1 0 1,1 0-1,0 0 0,-1 0 1,1 0-1,0 0 0,-1 0 0,0 1 0,0-1-1,-1 1 1,1-1-1,0 1 1,0 0-1,0 0 1,0-1-1,0 1 1,1 0-1,-1 0 1,0 0-1,0 0 1,1 0-1,-1 0 1,0 0-1,1 1 1,-1 0-1,-2 7-3,0 0 1,0 0-1,2 1 0,-1-1 0,1 0 0,0 1 0,1 12 0,1-5-9,0 0 0,2 0 1,4 20-1,-4-29 11,-1 0 0,1 0 0,0 0 0,1-1 0,-1 0 1,2 1-1,-1-2 0,1 1 0,0 0 0,0-1 0,1 0 0,0 0 0,11 9 0,-13-13 6,0 1-1,0-1 0,0 0 1,0 0-1,0 0 0,1-1 0,-1 1 1,1-1-1,-1 0 0,1 0 0,-1-1 1,1 1-1,0-1 0,-1 0 1,1 0-1,0-1 0,-1 1 0,1-1 1,-1 0-1,1 0 0,-1-1 0,0 1 1,1-1-1,-1 0 0,0 0 1,4-3-1,-1 0 25,0-1 0,0 1 0,0-1 0,-1-1 0,0 1 0,0-1 0,-1 0 0,1 0 1,-2-1-1,1 0 0,-1 0 0,0 0 0,-1 0 0,4-11 0,-3 4 35,0-1 1,-1 0-1,-1 1 1,0-1-1,-1 0 1,0 0-1,-3-17 1,-1 12-9,3 21-56,0-1 0,0 0 0,0 1 0,-1-1 1,1 1-1,0-1 0,0 1 0,0-1 0,0 1 1,-1-1-1,1 1 0,0-1 0,0 1 0,-1-1 1,1 1-1,0-1 0,-1 1 0,1-1 0,-1 1 1,1 0-1,-1-1 0,1 1 0,0-1 1,-1 1-1,1 0 0,-1 0 0,0-1 0,0 3-4,1-1 0,0 1-1,0-1 1,0 1-1,0-1 1,0 1-1,0-1 1,0 1 0,1 0-1,-1-1 1,0 1-1,1-1 1,-1 0 0,1 1-1,0 1 1,0-1 0,0 0 0,0-1 0,1 1 0,-1 0 0,0 0 0,1-1 0,-1 1 0,1 0 0,-1-1 0,1 0 0,0 1 0,0-1 0,0 0 0,-1 0 0,1 0 0,0 0 0,0 0 0,0-1 0,1 1 0,-1 0 0,0-1 0,0 0 0,0 1 0,0-1 0,1 0 0,-1 0 0,0 0 0,0 0 0,0-1 0,0 1 0,1-1 0,-1 1 0,0-1 0,0 0 0,0 0 0,0 0 0,0 0 0,2-2 0,2 0-45,0-1 0,-1 1 0,1-2 0,-1 1-1,0 0 1,0-1 0,-1 0 0,1 0 0,-1-1-1,-1 1 1,6-9 0,-7 10-65,0 0 1,0 0 0,-1 0-1,0 0 1,1 0-1,-2 0 1,1 0-1,0 0 1,-1 0 0,1-1-1,-1 1 1,-1-5-1,1 9 102,0 0 0,0 0 0,0 0 0,0-1-1,0 1 1,0 0 0,0 0 0,0 0 0,0 0 0,0 0 0,-1-1-1,1 1 1,0 0 0,0 0 0,0 0 0,0 0 0,0 0 0,0 0-1,0 0 1,-1 0 0,1 0 0,0-1 0,0 1 0,0 0-1,0 0 1,0 0 0,0 0 0,-1 0 0,1 0 0,0 0 0,0 0-1,0 0 1,0 0 0,0 0 0,-1 0 0,1 0 0,0 0-1,0 0 1,0 0 0,0 0 0,0 0 0,-1 0 0,1 1 0,-6 5-288,-2 11 57,7-14 230,0 1 0,0 0-1,0-1 1,0 1-1,1 0 1,0 0-1,0 4 1,0-7 14,0 0 0,0-1 0,0 1 0,0 0 0,0-1 0,0 1 0,0-1 0,0 1 0,1 0 0,-1-1 0,0 1 0,0-1 0,1 1 0,-1 0 0,0-1 0,1 1 0,-1-1 0,0 1 0,1-1 0,-1 0 1,1 1-1,-1-1 0,1 1 0,-1-1 0,1 0 0,-1 1 0,1-1 0,0 0 0,-1 0 0,1 1 0,-1-1 0,1 0 0,0 0 0,-1 0 0,1 0 0,-1 0 0,1 0 0,0 0 0,-1 0 0,1 0 0,0 0 0,-1 0 0,1 0 0,-1 0 0,1 0 0,0-1 0,-1 1 0,1 0 0,-1 0 0,2-1 0,-1 0 6,0 0 0,0 1 0,0-1-1,0 0 1,0 0 0,0 0 0,0 0-1,0 0 1,-1 0 0,1 0 0,0 0-1,-1 0 1,1 0 0,-1 0 0,1-1 0,-1 1-1,1 0 1,-1 0 0,0-1 0,1 1-1,-1-3 1,0 2 17,0-1 0,0 1-1,0-1 1,0 1 0,0-1 0,0 1 0,-1 0 0,1-1-1,-2-4 1,1 7-23,1 0 0,0 0 0,0 0 0,0 0 0,0 0 0,0-1 0,0 1 0,0 0 0,0 0 0,0 0 1,0 0-1,0 0 0,-1 0 0,1 0 0,0 0 0,0 0 0,0 0 0,0 0 0,0 0 0,0-1 0,0 1 0,-1 0 0,1 0 0,0 0 0,0 0 0,0 0 0,0 0 0,0 0 0,0 0 0,0 0 0,-1 0 0,1 0 0,0 0 0,0 0 0,0 1 0,0-1 0,0 0 1,0 0-1,-1 0 0,1 0 0,0 0 0,0 0 0,0 0 0,0 0 0,0 0 0,0 0 0,0 0 0,0 0 0,0 1 0,0-1 0,-1 0 0,1 0 0,0 0 0,0 0 0,0 0 0,0 0 0,0 0 0,0 1 0,0-1 0,0 0 0,0 0 0,0 0 0,0 0 0,0 0 1,0 0-1,0 1 0,0-1 0,-3 9 68,1 15 123,1-1 0,1 1 0,1-1 0,1 1 0,6 26 0,-4-33-268,0 0-1,2-1 1,0 0-1,1 0 1,0 0-1,1-1 1,19 26-1,-17-26-515,-8-11 533,1 1 0,0-1 0,0 0 0,0 0 0,0 0 0,1 0 0,0 0 0,-1-1 1,1 0-1,5 3 0,1-3-369</inkml:trace>
</inkml:ink>
</file>

<file path=ppt/ink/ink4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3.699"/>
    </inkml:context>
    <inkml:brush xml:id="br0">
      <inkml:brushProperty name="width" value="0.05" units="cm"/>
      <inkml:brushProperty name="height" value="0.05" units="cm"/>
    </inkml:brush>
  </inkml:definitions>
  <inkml:trace contextRef="#ctx0" brushRef="#br0">1 40 20948,'26'9'2233,"0"-4"-1601,4-5-280,4-3 1393,6-2-1265,-4 0-128,7-1-768,-6-1-657,-6-4 889,-5 3-176,-11-1-176</inkml:trace>
</inkml:ink>
</file>

<file path=ppt/ink/ink4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4.148"/>
    </inkml:context>
    <inkml:brush xml:id="br0">
      <inkml:brushProperty name="width" value="0.05" units="cm"/>
      <inkml:brushProperty name="height" value="0.05" units="cm"/>
    </inkml:brush>
  </inkml:definitions>
  <inkml:trace contextRef="#ctx0" brushRef="#br0">5 593 16468,'-4'7'1686,"9"-9"-677,13-11-184,102-110 2677,-47 45-2364,121-138 1027,-67 70-1109,-108 128-883,-19 18-171,0-1-1,0 1 1,0 0 0,0 0-1,0 0 1,0 0 0,0 0-1,0-1 1,0 1 0,1 0-1,-1 0 1,0 0 0,0 0-1,0 0 1,0 0 0,0 0-1,0 0 1,0-1 0,0 1-1,1 0 1,-1 0 0,0 0-1,0 0 1,0 0 0,0 0-1,0 0 1,0 0 0,1 0-1,-1 0 1,0 0 0,0 0-1,0 0 1,0 0 0,0 0-1,1 0 1,-1 0 0,0 0-1,0 0 1,0 0 0,0 0-1,0 0 1,0 0 0,1 0-1,-1 0 1,0 0 0,0 0-1,0 0 1,0 0 0,0 1-1,0-1 1,1 0 0,-1 0-1,0 0 1,0 0 0,0 0-1,0 0 1,0 0 0,0 1-1,0-1 1,0 0 0,0 0-1,0 0 1,0 0 0,0 0-1,0 1 1,0-1 0,-1 11 17,0-10-14,-76 264-19,-11 45-400,86-304 438,0 4-381,-1 1 0,1 0-1,1-1 1,0 20 0,1-29 298,0 1 0,0-1 0,0 1 1,0-1-1,0 1 0,1-1 0,-1 1 0,0-1 0,1 0 0,-1 1 1,1-1-1,0 0 0,-1 1 0,1-1 0,0 0 0,0 0 0,0 1 1,0-1-1,0 0 0,0 0 0,0 0 0,0 0 0,0 0 0,1-1 1,-1 1-1,0 0 0,1 0 0,-1-1 0,0 1 0,1-1 0,-1 1 1,1-1-1,-1 0 0,0 0 0,1 1 0,-1-1 0,1 0 0,-1 0 1,1 0-1,-1-1 0,1 1 0,-1 0 0,3-1 0,26-8-858</inkml:trace>
</inkml:ink>
</file>

<file path=ppt/ink/ink4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4.553"/>
    </inkml:context>
    <inkml:brush xml:id="br0">
      <inkml:brushProperty name="width" value="0.05" units="cm"/>
      <inkml:brushProperty name="height" value="0.05" units="cm"/>
    </inkml:brush>
  </inkml:definitions>
  <inkml:trace contextRef="#ctx0" brushRef="#br0">133 0 16956,'-14'37'2264,"0"0"-1376,-4 2-352,-2 4 1753,0 0-1305,1-5-232,6-4-728,2-8-384,8-8-760,3-7 32,9-11 712,3-6-248,13-9-313</inkml:trace>
</inkml:ink>
</file>

<file path=ppt/ink/ink4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4.959"/>
    </inkml:context>
    <inkml:brush xml:id="br0">
      <inkml:brushProperty name="width" value="0.05" units="cm"/>
      <inkml:brushProperty name="height" value="0.05" units="cm"/>
    </inkml:brush>
  </inkml:definitions>
  <inkml:trace contextRef="#ctx0" brushRef="#br0">243 0 19124,'-1'0'167,"0"0"-1,0 1 0,0-1 1,0 0-1,0 0 1,0 0-1,0 1 1,0-1-1,0 1 1,0-1-1,0 1 1,0-1-1,1 1 1,-1-1-1,0 1 1,0 0-1,-1 1 1,-18 14 112,19-15-124,-19 17 397,1 1-1,1 1 1,1 1-1,1 0 1,-20 34-1,35-54-546,0 1 0,0 0 1,0 0-1,0 0 0,0 0 0,1-1 0,-1 1 0,1 0 0,-1 0 1,1 0-1,0 0 0,0 0 0,0 0 0,0 0 0,0 0 0,0 0 0,1 2 1,-1-2-6,1-1 0,0 0 0,0 1 1,-1-1-1,1 0 0,0 0 0,0 0 0,0 0 1,0 0-1,0 0 0,1 0 0,-1 0 1,0 0-1,0 0 0,1-1 0,-1 1 1,3 1-1,5 0-8,0 0-1,0 0 1,0-1 0,1 0-1,14 0 1,-20-1 9,12 0-2,24 1-22,54 8 1,-83-8 4,0 1 0,-1 1 0,1 0 0,-1 0 0,0 1 0,0 0 0,0 1 0,0 0 0,-1 1 0,10 7 0,-16-11 8,-1 0 0,1 1 0,-1-1 0,0 1 0,0-1 0,0 1 0,0 0 0,0 0 0,0 0 0,-1 0 0,1 0 0,-1 0-1,0 0 1,0 0 0,0 0 0,-1 1 0,1 4 0,-1-3 9,0 0 0,0 0 0,-1 0 0,0-1-1,0 1 1,0 0 0,-1 0 0,0-1 0,0 1 0,-4 7 0,-3 2 47,-1 0 1,0-1-1,0-1 1,-2 1-1,0-2 1,-14 12-1,1-3 108,-1-1 0,-33 18-1,45-29-148,0-1 0,-1 0 0,0-1-1,0-1 1,-1-1 0,-19 4 0,31-8-95,-1 1 0,1-1 0,0 0 0,0 0-1,-1 0 1,1 0 0,0-1 0,0 0 0,0 0 0,0 0 0,0 0 0,0-1 0,0 1-1,0-1 1,-6-4 0,6 3 21,0 0-1,0-1 1,1 0-1,-1 0 1,1 0 0,0 0-1,0 0 1,0-1-1,0 1 1,1-1-1,0 0 1,-3-6-1,-8-34-443</inkml:trace>
</inkml:ink>
</file>

<file path=ppt/ink/ink4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5.421"/>
    </inkml:context>
    <inkml:brush xml:id="br0">
      <inkml:brushProperty name="width" value="0.05" units="cm"/>
      <inkml:brushProperty name="height" value="0.05" units="cm"/>
    </inkml:brush>
  </inkml:definitions>
  <inkml:trace contextRef="#ctx0" brushRef="#br0">15 168 15587,'-14'-1'2361,"14"-1"-1161,3 1-504,17-4 2513,12 1-1705,17-3-472,9-2-167,17-4-457,6 0-104,0-1-152,0 2-136,-12 2-520,-6 0-360,-20-6 696,-11-9-137,-29-1-151</inkml:trace>
</inkml:ink>
</file>

<file path=ppt/ink/ink4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6.185"/>
    </inkml:context>
    <inkml:brush xml:id="br0">
      <inkml:brushProperty name="width" value="0.05" units="cm"/>
      <inkml:brushProperty name="height" value="0.05" units="cm"/>
    </inkml:brush>
  </inkml:definitions>
  <inkml:trace contextRef="#ctx0" brushRef="#br0">45 13 18460,'11'-13'2787,"-9"22"-1085,-10 32-287,6-30-1168,-12 55 227,-19 128-182,33-191-280,-1 26 62,1-29-65,0 1 1,0-1-1,0 1 0,0-1 1,0 1-1,0-1 0,0 1 0,1-1 1,-1 1-1,0-1 0,0 1 1,0-1-1,0 1 0,1-1 1,-1 0-1,0 1 0,0-1 1,1 1-1,-1-1 0,0 0 0,1 1 1,-1-1-1,0 0 0,1 1 1,-1-1-1,1 0 0,-1 1 1,0-1-1,1 0 0,-1 0 0,1 0 1,-1 1-1,1-1 0,-1 0 1,1 0-1,-1 0 0,1 0 1,-1 0-1,1 0 0,-1 0 0,1 0 1,-1 0-1,1 0 0,-1 0 1,1 0-1,-1 0 0,1-1 1,0 1-1,7-5 112,1 0 0,-1-1 0,0 0 0,-1 0 0,0-1 0,13-13 0,-2 0 81,37-35 336,-17 15-44,68-54 0,-102 91-479,1 0 0,-1 0 0,1 0 1,0 1-1,9-4 0,-14 6-15,1-1 1,0 1-1,0 0 0,-1 0 1,1-1-1,0 1 0,0 0 1,-1 0-1,1 0 0,0 0 1,0 0-1,-1 0 0,1 0 1,0 1-1,0-1 0,0 0 1,-1 0-1,1 1 0,0-1 1,-1 0-1,1 1 0,0-1 1,-1 0-1,1 1 1,0-1-1,-1 1 0,1-1 1,-1 1-1,1 0 0,-1-1 1,1 1-1,-1-1 0,1 1 1,-1 0-1,0-1 0,1 1 1,-1 0-1,0 0 0,0-1 1,1 1-1,-1 0 0,0 0 1,0-1-1,0 1 0,0 1 1,0 11-17,0-1-1,0 1 1,-2-1 0,1 0 0,-7 22-1,-2 17 9,10-50 9,0-1-1,0 0 0,0 1 0,0-1 0,0 0 0,0 1 0,0-1 1,0 1-1,0-1 0,0 0 0,0 1 0,0-1 0,0 1 0,0-1 1,0 0-1,1 1 0,-1-1 0,0 0 0,0 1 0,0-1 0,1 0 1,-1 1-1,0-1 0,0 0 0,1 0 0,-1 1 0,0-1 0,0 0 1,1 0-1,-1 1 0,0-1 0,1 0 0,-1 0 0,1 0 0,-1 0 1,0 0-1,1 1 0,-1-1 0,0 0 0,1 0 0,-1 0 0,1 0 1,-1 0-1,0 0 0,1 0 0,-1 0 0,0 0 0,1-1 0,-1 1 1,1 0-1,-1 0 0,0 0 0,1-1 0,21-8 12,-22 9-12,103-67 5,-75 47 1,2 1-1,0 1 1,61-26-1,-89 43-5,1 0 0,0 0 0,0 0-1,-1 0 1,1 1 0,0 0 0,0-1 0,0 1-1,0 0 1,3 1 0,-5-1 1,0 0-1,0 0 1,0 1 0,0-1-1,0 1 1,0-1-1,0 1 1,0-1 0,0 1-1,0-1 1,0 1 0,-1 0-1,1-1 1,0 1-1,-1 0 1,1 0 0,0 0-1,-1 0 1,1-1 0,0 2-1,0 3 3,0-1 0,0 1 0,0 0 0,-1 0 0,0-1-1,1 1 1,-2 0 0,1-1 0,-1 1 0,-1 7 0,-8 35 43,-17 50 0,11-42-904,23-66-1951,6-17 2050,-1 2-87</inkml:trace>
</inkml:ink>
</file>

<file path=ppt/ink/ink4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6.615"/>
    </inkml:context>
    <inkml:brush xml:id="br0">
      <inkml:brushProperty name="width" value="0.05" units="cm"/>
      <inkml:brushProperty name="height" value="0.05" units="cm"/>
    </inkml:brush>
  </inkml:definitions>
  <inkml:trace contextRef="#ctx0" brushRef="#br0">123 2 19332,'3'-2'2153,"-2"5"-1513,-7 10-264,-6 6 1272,-3 11-728,-2 3-231,-2 7-441,1 3-152,3-3-272,1-4-257,6-8-623,5-8-264,5-16 976,1-8-240,1-11-272</inkml:trace>
</inkml:ink>
</file>

<file path=ppt/ink/ink4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7.031"/>
    </inkml:context>
    <inkml:brush xml:id="br0">
      <inkml:brushProperty name="width" value="0.05" units="cm"/>
      <inkml:brushProperty name="height" value="0.05" units="cm"/>
    </inkml:brush>
  </inkml:definitions>
  <inkml:trace contextRef="#ctx0" brushRef="#br0">400 21 16444,'2'7'475,"1"0"1,-1 0-1,-1 0 1,1 1-1,-1-1 1,-1 1-1,1-1 1,-2 13 0,-10 64 1422,6-57-1143,-29 166 1870,1-12-2076,-10 217-1,42-386-1601,-1-35-2496,2-13 2667,0-12-169</inkml:trace>
  <inkml:trace contextRef="#ctx0" brushRef="#br0" timeOffset="0.49">2 63 21893,'-2'-1'1968,"2"-5"-1384,0-2-288,5 0 817,0 1-369,5-1-1560,6 0 904,-9-1-297,-1 2-127</inkml:trace>
</inkml:ink>
</file>

<file path=ppt/ink/ink4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7.446"/>
    </inkml:context>
    <inkml:brush xml:id="br0">
      <inkml:brushProperty name="width" value="0.05" units="cm"/>
      <inkml:brushProperty name="height" value="0.05" units="cm"/>
    </inkml:brush>
  </inkml:definitions>
  <inkml:trace contextRef="#ctx0" brushRef="#br0">2 0 20948,'0'22'2033,"0"4"-1569,-2 1-224,2 6 960,0 0-1152,2 2-608,6-12 616,2-12-160,1-23-208</inkml:trace>
</inkml:ink>
</file>

<file path=ppt/ink/ink4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7.945"/>
    </inkml:context>
    <inkml:brush xml:id="br0">
      <inkml:brushProperty name="width" value="0.05" units="cm"/>
      <inkml:brushProperty name="height" value="0.05" units="cm"/>
    </inkml:brush>
  </inkml:definitions>
  <inkml:trace contextRef="#ctx0" brushRef="#br0">173 0 13195,'5'23'2200,"-4"15"-1116,-2 0 0,-1-1-1,-12 63 1,7-55-638,-104 519 3853,108-554-4255,2-3-4,-1 1-1,0-1 1,0 0-1,-1 1 1,0-1-1,0 0 1,-1 0-1,-7 10 1,11-17-33,0 0-1,0 0 1,0 1 0,-1-1 0,1 0 0,0 0 0,0 0 0,0 1-1,0-1 1,0 0 0,-1 0 0,1 0 0,0 0 0,0 0 0,0 1-1,0-1 1,-1 0 0,1 0 0,0 0 0,0 0 0,0 0 0,-1 0 0,1 0-1,0 0 1,0 0 0,-1 0 0,1 0 0,0 0 0,0 0 0,0 0-1,-1 0 1,1 0 0,0 0 0,0 0 0,-1 0 0,1 0 0,0 0-1,-3-9 169,5-20 48,75-260 435,10 47-745,-61 183 2,2 2 0,36-55 1,-57 100 53,1 1 0,1 0 0,0 1 0,0 0 0,1 0 0,1 1 0,13-10 0,-17 15 1,-1 0 1,1 0 0,0 1-1,0 0 1,0 0 0,0 1-1,0 0 1,0 0 0,1 0-1,-1 1 1,1 0-1,-1 1 1,1 0 0,12 1-1,-18-1 14,0 0-1,0 1 0,0-1 1,0 0-1,0 1 0,0 0 1,0-1-1,0 1 0,0 0 1,-1 0-1,1 0 0,0 0 1,-1 0-1,1 1 0,0-1 1,-1 0-1,0 1 0,3 2 1,-4-3 6,1 1 1,-1-1 0,1 0 0,-1 1 0,0-1 0,0 0-1,0 1 1,0-1 0,0 0 0,0 1 0,0-1-1,0 0 1,-1 1 0,1-1 0,0 0 0,-1 1 0,1-1-1,-1 0 1,1 0 0,-1 1 0,0-1 0,1 0 0,-1 0-1,0 0 1,0 0 0,0 0 0,0 0 0,-2 1 0,-9 10-24,-1-1 1,-1 0 0,-27 16 0,-54 24 82,48-26 11,32-17-30,-5 3-448,0 0 0,-42 14 0,50-24 201,12-1 211,0 0 1,0 1-1,-1-1 0,1 0 0,0 0 1,0 0-1,0 0 0,0-1 1,0 1-1,-1 0 0,1 0 1,0 0-1,0 0 0,0 0 1,0 0-1,0 0 0,-1 0 1,1 0-1,0 0 0,0 0 0,0 0 1,0 0-1,0-1 0,0 1 1,0 0-1,-1 0 0,1 0 1,0 0-1,0 0 0,0 0 1,0-1-1,0 1 0,0 0 1,0 0-1,0 0 0,0 0 0,0 0 1,0-1-1,0 1 0,0 0 1,0 0-1,0 0 0,0 0 1,0 0-1,0-1 0,0 1 1,0 0-1,0 0 0,0 0 0,0 0 1,0 0-1,0-1 0,0 1 1,0 0-1,0 0 0,1 0 1,-1 0-1,0 0 0,0 0 1,0 0-1,0-1 0,11-12-352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3.894"/>
    </inkml:context>
    <inkml:brush xml:id="br0">
      <inkml:brushProperty name="width" value="0.05" units="cm"/>
      <inkml:brushProperty name="height" value="0.05" units="cm"/>
    </inkml:brush>
  </inkml:definitions>
  <inkml:trace contextRef="#ctx0" brushRef="#br0">47 8 15811,'-14'55'1187,"3"0"0,2 1-1,2 0 1,2 110 0,13-105-768,-8-58-400,1 1 1,0-1-1,0 1 1,0-1-1,0 0 1,0 1-1,1-1 1,0 0-1,-1 0 1,1 0-1,1 0 1,-1 0-1,4 4 1,-5-7-16,-1 0 0,1 0 0,-1 1 1,1-1-1,-1 0 0,1 0 0,-1 0 1,1 0-1,-1 0 0,1 0 0,0 0 0,-1 0 1,1 0-1,-1 0 0,1 0 0,-1-1 1,1 1-1,-1 0 0,1 0 0,-1 0 0,1-1 1,-1 1-1,0 0 0,1-1 0,-1 1 1,1 0-1,-1-1 0,0 1 0,1 0 0,-1-1 1,0 1-1,1-1 0,-1 1 0,0-1 1,1 1-1,-1-1 0,0 1 0,0-1 0,0 1 1,0-1-1,1 1 0,-1-1 0,0 1 1,0-1-1,0 0 0,5-25 93,3-73 88,-8 88-208,0-1 1,-1 0 0,0 1 0,-1-1-1,0 0 1,-6-15 0,5 19-99,5 14-11,8 17 19,-6-18 111,0-1-1,0 1 0,0-1 0,0 0 0,1 0 0,0 0 0,0-1 1,0 0-1,0 0 0,0 0 0,7 2 0,-2-1 20,0-1-1,0-1 1,0 0-1,0 0 1,0-1-1,12 0 1,-4-1 36,0-1 0,-1 0-1,1-2 1,0 0 0,-1-1 0,1-1 0,19-8 0,-25 7 6,-1 1 0,1-2 0,-1 0 0,0 0 0,0-1 0,-1 0 0,0 0 0,-1-2 1,0 1-1,14-19 0,-18 21-21,-1 0-1,1-1 1,-1 0 0,0 0 0,-1 0-1,0 0 1,0 0 0,-1-1 0,0 1-1,-1-1 1,1 0 0,-2 1 0,1-1 0,-1 0-1,-1 0 1,-2-16 0,3 22-32,-1 0-1,1 0 1,-1 0 0,0 0 0,0 0 0,0 0-1,0 0 1,-1 0 0,1 1 0,-1-1 0,0 1-1,0-1 1,0 1 0,0-1 0,0 1-1,0 0 1,-1 0 0,1 0 0,-1 0 0,1 0-1,-1 1 1,0-1 0,0 1 0,1 0 0,-1 0-1,0 0 1,0 0 0,0 0 0,0 1-1,-1-1 1,1 1 0,0 0 0,0 0 0,0 0-1,0 0 1,0 0 0,0 1 0,0 0 0,0-1-1,0 1 1,0 0 0,0 0 0,-5 3 0,1 1-6,-1 0 0,1 1 1,0-1-1,0 2 1,0-1-1,1 1 1,0 0-1,0 0 0,1 0 1,0 1-1,-5 11 1,4-9 3,1 1-1,1 0 1,0 0 0,0 0 0,1 0 0,1 1 0,0 0 0,-1 15 0,3-23-3,0 0 0,0 0 1,0 0-1,1 0 0,0 0 1,0 0-1,0 0 0,0-1 1,1 1-1,-1 0 0,1-1 1,0 1-1,0-1 0,0 1 1,4 3-1,-2-3-11,1 1 0,-1-1 0,1 0 0,0-1 0,1 1 0,-1-1 0,1 0 0,10 4 0,8 1-86,0-2 0,1 0 0,47 4 0,-49-8 12,-13-1 28,1 1 0,0 0 0,-1 0-1,1 1 1,15 7 0,-23-9 45,0 1 1,1 0-1,-1 0 1,0 1-1,0-1 1,0 0-1,0 1 1,-1 0-1,1 0 1,-1 0-1,1 0 1,-1 0-1,0 0 1,0 0-1,-1 1 1,1-1-1,-1 1 1,2 6-1,-1-2-23,0 0 1,-1 0-1,0 0 1,-1 0-1,0 0 1,-1 11-1,1-18 11,0 0 1,0 1-1,0-1 1,0 1-1,-1-1 1,1 0-1,0 1 1,-1-1-1,1 0 1,-1 1-1,1-1 1,-1 0-1,0 0 1,1 1-1,-1-1 1,0 0-1,0 0 1,0 0-1,0 0 1,0 0-1,0 0 1,0 0-1,0-1 1,-1 1-1,1 0 1,0-1-1,0 1 1,-1 0-1,1-1 1,0 0-1,-1 1 1,1-1-1,0 0 1,-1 1-1,1-1 1,-1 0-1,1 0 1,0 0-1,-1-1 1,1 1-1,0 0 1,-3-1-1,-24-7-210</inkml:trace>
</inkml:ink>
</file>

<file path=ppt/ink/ink4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8.350"/>
    </inkml:context>
    <inkml:brush xml:id="br0">
      <inkml:brushProperty name="width" value="0.05" units="cm"/>
      <inkml:brushProperty name="height" value="0.05" units="cm"/>
    </inkml:brush>
  </inkml:definitions>
  <inkml:trace contextRef="#ctx0" brushRef="#br0">6 189 16355,'-1'1'58,"1"-1"0,-1 1 0,1-1 0,-1 1-1,1-1 1,0 1 0,-1-1 0,1 1 0,0 0 0,-1-1-1,1 1 1,0 0 0,0-1 0,0 1 0,0-1-1,0 1 1,0 0 0,-1-1 0,1 1 0,1 0-1,-1-1 1,0 1 0,0 0 0,0-1 0,0 1-1,0 0 1,1-1 0,-1 1 0,0 0 0,0-1-1,1 1 1,-1-1 0,0 1 0,1-1 0,-1 1-1,1-1 1,-1 1 0,1-1 0,-1 1 0,1-1-1,-1 0 1,1 1 0,-1-1 0,1 0 0,0 1-1,-1-1 1,1 0 0,0 0 0,-1 1 0,2-1-1,3 1 217,1 0 0,-1 0 0,0 0-1,1 0 1,6-1 0,10-2 132,0 0 0,0-1 0,-1-2 0,1 0 0,-1-1 1,0-2-1,0 0 0,-1-1 0,0 0 0,-1-2 0,0-1 0,27-21 1,-39 28-318,0-2 0,-1 1 1,1-1-1,-1 0 0,6-9 0,-11 14-70,0 0 0,0 1 0,0-1 0,0 0 0,0 0 0,-1 0 0,1 0 0,-1 0 0,1 0 0,-1 0 0,0 0 0,0-4 0,0 5-9,0 0-1,-1 0 1,1-1-1,0 1 0,-1 0 1,1 0-1,-1 0 1,0 0-1,1 0 0,-1 0 1,0 0-1,0 0 1,0 0-1,1 0 0,-1 0 1,0 0-1,0 0 1,0 1-1,0-1 0,-1 0 1,1 1-1,-2-2 0,-3 1 8,0-1-1,0 0 1,0 1-1,0 0 0,0 1 1,-1 0-1,1 0 0,0 0 1,0 0-1,-1 1 0,1 0 1,0 0-1,0 1 0,0 0 1,0 0-1,-9 4 0,-4 3-6,0 1 0,0 1 0,-25 19 0,29-19-9,0 2 0,0 0 0,1 1 0,-12 16 0,21-24-15,0 0 1,1 0-1,0 0 1,0 1-1,1-1 1,0 1-1,0 0 1,0 0-1,1 0 1,0 1-1,1-1 1,-1 0-1,1 12 1,1-16-31,0-1 1,0 0 0,1 0-1,-1 1 1,1-1 0,0 0-1,-1 0 1,1 0-1,0 0 1,0 0 0,1 0-1,-1 0 1,0 0 0,1-1-1,-1 1 1,1 0-1,-1-1 1,1 1 0,0-1-1,0 1 1,-1-1-1,1 0 1,0 0 0,0 0-1,0 0 1,1 0 0,-1 0-1,0-1 1,0 1-1,0-1 1,1 1 0,-1-1-1,2 0 1,8 1-99,-1 0 0,0-1 0,0-1 1,0 0-1,16-3 0,17-7-309</inkml:trace>
</inkml:ink>
</file>

<file path=ppt/ink/ink4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8.720"/>
    </inkml:context>
    <inkml:brush xml:id="br0">
      <inkml:brushProperty name="width" value="0.05" units="cm"/>
      <inkml:brushProperty name="height" value="0.05" units="cm"/>
    </inkml:brush>
  </inkml:definitions>
  <inkml:trace contextRef="#ctx0" brushRef="#br0">327 60 16572,'0'-1'135,"0"0"0,1 0 0,-2-1 0,1 1 1,0 0-1,0 0 0,0 0 0,0 0 1,-1 0-1,1 0 0,0 0 0,-1 0 1,1 0-1,-1 0 0,1 0 0,-1 0 0,0 0 1,1 0-1,-1 0 0,0 1 0,1-1 1,-1 0-1,0 0 0,0 1 0,0-1 1,0 0-1,0 1 0,0-1 0,0 1 0,0-1 1,0 1-1,0 0 0,0-1 0,0 1 1,0 0-1,0 0 0,0 0 0,-1 0 1,0 0-1,-6-1 334,0 1 1,0 0-1,0 1 0,-10 1 1,2 1-211,1 1 0,-1 0 0,1 2 0,-1-1 0,2 2 0,-1 0 0,-21 14 1,26-15-251,1 1 1,0-1 0,1 2 0,0-1 0,0 1 0,0 0 0,1 1 0,1 0-1,-1 0 1,1 0 0,-8 20 0,12-27-9,2 0 0,-1 1 0,0-1 1,0 0-1,1 1 0,-1-1 0,1 1 0,0-1 0,0 1 1,0-1-1,0 1 0,0-1 0,0 1 0,1-1 0,-1 1 1,2 3-1,-1-5 1,0 1-1,-1-1 1,2 0 0,-1 1 0,0-1-1,0 0 1,0 1 0,1-1 0,-1 0 0,0 0-1,1 0 1,-1 0 0,1 0 0,-1-1 0,1 1-1,0 0 1,-1-1 0,3 1 0,2 1 3,1-2 1,-1 1 0,1-1-1,-1 0 1,1 0 0,-1 0-1,1-1 1,-1 0-1,0-1 1,1 1 0,6-4-1,2-1-25,-1 0-1,0-1 1,0-1-1,-1 0 1,0 0-1,0-2 1,-1 0-1,0 0 1,-1-1-1,0 0 1,0-1-1,-2-1 1,1 1-1,-2-1 1,12-22-1,-18 30-141,0 1-1,-1-1 0,0 0 1,1 0-1,-1 1 1,-1-1-1,1-6 1,-1 10 59,0-1 1,0 0 0,0 0-1,0 0 1,0 0 0,-1 1 0,1-1-1,-1 0 1,0 0 0,1 1-1,-1-1 1,0 0 0,0 1 0,0-1-1,0 1 1,0-1 0,0 1-1,0-1 1,-1 1 0,-1-1 0,-4-1-563,2 5-201</inkml:trace>
</inkml:ink>
</file>

<file path=ppt/ink/ink4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9.170"/>
    </inkml:context>
    <inkml:brush xml:id="br0">
      <inkml:brushProperty name="width" value="0.05" units="cm"/>
      <inkml:brushProperty name="height" value="0.05" units="cm"/>
    </inkml:brush>
  </inkml:definitions>
  <inkml:trace contextRef="#ctx0" brushRef="#br0">196 8 16500,'-100'236'4969,"76"-163"-3928,4 1 0,-22 151 0,32-97-478,23-160 246,92-288 26,-78 255-1124,2 1-1,68-107 1,-96 169 281,7-11-86,1 1 1,0 0 0,19-19-1,-25 29 76,0-1 1,0 1-1,0 0 0,0 0 0,0 0 1,0 1-1,1-1 0,-1 1 0,5-2 0,-6 3 16,0-1-1,0 1 0,0 0 0,0 0 0,0 0 0,0 0 1,-1 0-1,1 0 0,0 1 0,0-1 0,0 1 0,0-1 0,0 1 1,-1 0-1,1 0 0,0 0 0,0 0 0,2 2 0,-2-2 2,-1 1-1,1 0 1,0 0-1,-1-1 1,1 1-1,-1 0 1,0 1-1,0-1 1,0 0-1,0 0 1,0 0-1,0 1 1,0-1-1,-1 0 1,1 1-1,-1-1 1,0 1-1,1-1 1,-1 0-1,0 1 1,-1-1-1,1 3 1,-1 0 0,0-1 0,1 0 1,-2 0-1,1 1 1,0-1-1,-1 0 1,0 0-1,0 0 1,0-1-1,0 1 1,-4 4-1,-2-1 20,1 0 1,-1 0-1,-1-1 1,1 0-1,-1 0 1,0-1-1,-1 0 0,-16 5 1,-4 1 122,-49 9 1,74-19-127,-4 1 9,0 0 0,0 0 0,0-1 0,0 0 0,0 0 1,0-1-1,0-1 0,-16-2 0,24 3-47,0 0 0,1 0 0,-1 0 0,0 0 0,1 0 0,-1 0 1,1-1-1,-1 1 0,0 0 0,1 0 0,-1-1 0,1 1 0,-1 0 1,1-1-1,-1 1 0,1-1 0,-1 1 0,1-1 0,-1 1 1,1-1-1,-1 1 0,1-1 0,0 1 0,-1-1 0,1 1 0,0-1 1,0 0-1,-1 1 0,1-1 0,0 1 0,0-1 0,0 0 0,0 1 1,0-1-1,0 0 0,0 1 0,0-1 0,0 0 0,0 1 0,0-1 1,0 1-1,0-1 0,1 0 0,-1 1 0,0-1 0,0 1 0,1-1 1,-1 0-1,0 1 0,1-1 0,-1 1 0,1-1 0,-1 1 1,1-1-1,4-5-207,0 0 0,0 1 0,12-8 0,-17 13 231,32-25-410,9-2-153</inkml:trace>
</inkml:ink>
</file>

<file path=ppt/ink/ink4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19.569"/>
    </inkml:context>
    <inkml:brush xml:id="br0">
      <inkml:brushProperty name="width" value="0.05" units="cm"/>
      <inkml:brushProperty name="height" value="0.05" units="cm"/>
    </inkml:brush>
  </inkml:definitions>
  <inkml:trace contextRef="#ctx0" brushRef="#br0">193 0 19148,'-14'41'2041,"-12"11"-1105,-3 0-344,-3 8 1120,1 0-456,7-4-327,2-5-185,12-13-400,5-6-176,10-13-520,7-7-456,3-12 40,4-5 543,2-8-199,1-6-144</inkml:trace>
</inkml:ink>
</file>

<file path=ppt/ink/ink4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20.001"/>
    </inkml:context>
    <inkml:brush xml:id="br0">
      <inkml:brushProperty name="width" value="0.05" units="cm"/>
      <inkml:brushProperty name="height" value="0.05" units="cm"/>
    </inkml:brush>
  </inkml:definitions>
  <inkml:trace contextRef="#ctx0" brushRef="#br0">1 56 14955,'4'6'328,"0"0"1,1-1-1,0 1 0,0-1 0,0 0 0,1 0 0,-1 0 1,1-1-1,0 0 0,10 5 0,-5-4 168,0 0-1,1-1 1,0 0 0,0-1 0,21 3-1,-11-4 65,2 0-1,-1-2 1,0 0-1,0-2 1,0-1 0,26-6-1,-37 6-311,0 0 1,1-1-1,21-11 0,-31 14-215,-1 0 0,1 0 0,-1-1 0,1 1 0,-1-1 0,0 0 0,0 0 0,0 0 0,0 0 0,0 0 0,0 0 0,0 0 0,-1-1 0,1 1 0,-1 0 0,0-1 0,0 0 0,1 1 0,-2-1 0,1 0 0,0 1 0,-1-1-1,1-4 1,-1 5-18,0 0-1,-1 0 1,1 0-1,-1-1 1,1 1-1,-1 0 1,0 0-1,0 0 0,0 1 1,0-1-1,0 0 1,0 0-1,-1 0 1,1 1-1,0-1 0,-1 1 1,0-1-1,1 1 1,-1 0-1,0-1 1,0 1-1,1 0 1,-1 0-1,0 0 0,0 0 1,0 1-1,0-1 1,-1 0-1,-3 0 1,-5-1 16,0 0 1,0 1-1,-1 0 1,-15 1-1,8 1-14,-1 1-1,1 1 1,0 0-1,0 2 1,1 0-1,-1 1 1,1 1-1,1 0 1,-1 1-1,1 2 1,0-1-1,1 2 1,-19 16-1,30-23-6,1 0-1,0 0 1,0 1 0,0-1-1,1 1 1,-1 0-1,1 0 1,0 0 0,1 0-1,-5 11 1,7-13-5,-1-1 0,0 1 0,1 0-1,0-1 1,0 1 0,0 0 0,0-1 0,0 1 0,0 0-1,1-1 1,-1 1 0,1-1 0,0 1 0,-1-1 0,1 1 0,0-1-1,1 1 1,-1-1 0,0 0 0,1 1 0,-1-1 0,1 0-1,0 0 1,0 0 0,3 2 0,4 2-71,0 0 0,0 0 0,1-1 1,-1 0-1,1-1 0,0 0 0,1 0 0,-1-1 0,1-1 0,18 3 1,4-2-114,1-1 1,38-3 0,-3-4-59</inkml:trace>
</inkml:ink>
</file>

<file path=ppt/ink/ink4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20.718"/>
    </inkml:context>
    <inkml:brush xml:id="br0">
      <inkml:brushProperty name="width" value="0.05" units="cm"/>
      <inkml:brushProperty name="height" value="0.05" units="cm"/>
    </inkml:brush>
  </inkml:definitions>
  <inkml:trace contextRef="#ctx0" brushRef="#br0">4 1 17100,'-4'53'3418,"8"104"1,-3-139-3143,-1-3-73,2 14 238,4 29 0,-5-52-364,1 1-1,-1 0 1,1 0-1,1-1 1,-1 1-1,1-1 1,0 0-1,0 1 0,9 9 1,-11-14-56,1 0 0,-1-1 0,1 1 0,0 0 1,0-1-1,0 0 0,0 1 0,0-1 0,0 0 0,0 0 0,0 0 1,1 0-1,-1 0 0,0-1 0,0 1 0,1-1 0,-1 0 0,3 1 1,-1-1 5,1-1-1,-1 1 1,0-1 0,0 0 0,0 0 0,0 0 0,0-1 0,-1 1 0,7-5 0,3-2 53,-1 0 0,0-1 0,0-1 0,16-18 0,-4 0 61,-19 20-107,2 1-1,-1-1 1,1 1-1,0 0 1,0 1-1,1 0 1,11-8-1,-18 14-30,0 0 0,-1-1-1,1 1 1,0 0 0,0 0-1,0-1 1,0 1 0,0 0 0,-1 0-1,1 0 1,0 0 0,0 0-1,0 1 1,0-1 0,0 0 0,-1 0-1,1 0 1,0 1 0,0-1-1,0 0 1,-1 1 0,1-1 0,0 1-1,0-1 1,-1 1 0,1-1-1,0 1 1,-1 0 0,1-1 0,-1 1-1,1 0 1,-1-1 0,1 1-1,-1 0 1,1 0 0,14 38 0,-6-15-8,-8-22 6,0-1 0,0 1 0,0-1 0,0 0 0,1 0 0,-1 0 0,0 0 0,0 0 0,1 0 0,-1 0 0,1 0 0,-1 0 0,1-1 0,-1 1 0,1-1 0,-1 1 0,1-1 0,-1 1 0,1-1 0,0 0 0,-1 0 0,1 0 0,0 0 0,-1 0 0,1 0 0,0 0 0,-1-1 0,1 1 0,-1 0 0,1-1 0,0 1 0,1-2 0,7-2 8,0-1 0,-1 0 1,17-11-1,-20 12-7,43-31 27,-33 23-28,1-1 0,0 2 0,1 0 0,1 1 0,-1 1 0,30-10 0,-45 18-7,0 0 1,0 1-1,0-1 0,1 1 0,-1-1 0,0 1 1,0 0-1,0 0 0,1 1 0,-1-1 1,0 1-1,0-1 0,0 1 0,0 0 0,0 0 1,0 0-1,0 1 0,0-1 0,4 4 0,-4-3-2,0 1 0,-1 0-1,0 0 1,1 0-1,-1 0 1,0 0 0,0 0-1,-1 1 1,1-1-1,-1 1 1,1-1 0,-1 1-1,0 0 1,-1-1-1,1 1 1,0 5 0,0-1-28,0 1 0,-1 0 0,0 0 1,0-1-1,-1 1 0,0 0 1,-1 0-1,-4 13 0,6-22 12,0 0-1,0 0 1,0-1-1,0 1 1,0 0-1,0 0 1,0 0-1,0 0 1,-1-1-1,1 1 0,0 0 1,0 0-1,0 0 1,0 0-1,0 0 1,-1-1-1,1 1 1,0 0-1,0 0 1,0 0-1,0 0 1,-1 0-1,1 0 1,0 0-1,0 0 1,0 0-1,-1 0 1,1 0-1,0 0 1,0 0-1,0 0 1,-1 0-1,1 0 1,0 0-1,0 0 1,0 0-1,-1 0 1,1 0-1,0 0 1,0 0-1,0 0 1,-1 0-1,1 0 1,0 0-1,0 1 1,0-1-1,0 0 1,-1 0-1,1 0 0,0 0 1,0 0-1,0 1 1,0-1-1,0 0 1,0 0-1,0 0 1,-1 0-1,1 1 1,0-1-1,0 0 1,0 0-1,0 0 1,0 1-1,0-1 1,0 0-1,0 0 1,0 0-1,0 1 1,-3-16-244,2-12-84,1-18-115</inkml:trace>
</inkml:ink>
</file>

<file path=ppt/ink/ink4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21.107"/>
    </inkml:context>
    <inkml:brush xml:id="br0">
      <inkml:brushProperty name="width" value="0.05" units="cm"/>
      <inkml:brushProperty name="height" value="0.05" units="cm"/>
    </inkml:brush>
  </inkml:definitions>
  <inkml:trace contextRef="#ctx0" brushRef="#br0">19 0 21157,'-9'0'1496,"3"0"-2048,3 0 544,6 6 416,0-1-240</inkml:trace>
</inkml:ink>
</file>

<file path=ppt/ink/ink4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21.690"/>
    </inkml:context>
    <inkml:brush xml:id="br0">
      <inkml:brushProperty name="width" value="0.05" units="cm"/>
      <inkml:brushProperty name="height" value="0.05" units="cm"/>
    </inkml:brush>
  </inkml:definitions>
  <inkml:trace contextRef="#ctx0" brushRef="#br0">491 111 16003,'3'-6'353,"-1"1"-1,1-1 0,-1 0 0,0 0 0,-1 0 0,0 0 1,2-10-1,-3 14-264,0 0 0,-1 0 1,1 0-1,0 0 0,-1 0 0,1 0 1,-1 0-1,0 0 0,1 0 1,-1 0-1,0 0 0,0 1 0,0-1 1,0 0-1,-1 1 0,1-1 1,0 1-1,-1-1 0,1 1 0,-1 0 1,0-1-1,1 1 0,-1 0 0,0 0 1,1 0-1,-1 0 0,-3 0 1,-1-1 92,0 0 1,0 0-1,0 1 1,0 0-1,0 1 1,0-1 0,-1 1-1,1 1 1,0-1-1,0 1 1,0 0 0,0 0-1,-11 4 1,2 0 11,1 1 0,-1 0 0,1 1 0,-19 13 0,11-4-50,0 1-1,2 0 1,0 2 0,1 1-1,0 0 1,2 1 0,-20 33-1,20-27-18,1 1-1,1 1 0,2 0 0,1 1 1,1 0-1,-6 32 0,14-48-80,0 0-1,1 0 1,1 0-1,0 0 1,1 0-1,0 1 1,5 21-1,-4-30-37,0-1-1,0 0 1,1 0-1,0 0 1,0 0-1,0-1 1,1 1-1,-1 0 1,1-1-1,0 0 1,1 1-1,-1-1 1,1-1-1,-1 1 1,1 0-1,0-1 1,1 0-1,-1 0 1,0 0-1,1 0 1,0-1-1,0 0 1,6 2-1,1-1 9,0 0-1,-1-1 0,1-1 1,0 0-1,0-1 0,0 0 0,0-1 1,0 0-1,0-1 0,0-1 0,-1 1 1,1-2-1,-1 0 0,0 0 1,0-1-1,0 0 0,0-1 0,-1 0 1,17-13-1,-26 18 0,1 0 1,-1-1-1,0 1 1,1 0 0,-1 0-1,0-1 1,0 1-1,0-1 1,0 1-1,0-1 1,0 1-1,-1-1 1,1 0-1,0 1 1,-1-1-1,1 0 1,-1 0-1,0 1 1,1-1 0,-1 0-1,0 0 1,0 0-1,0 1 1,0-1-1,-1 0 1,1 0-1,0 1 1,-1-1-1,-1-3 1,1 3 3,-1 0 1,1-1-1,-1 1 1,0 0-1,0 0 1,0 0-1,0 0 1,0 1-1,0-1 1,-1 1-1,1-1 1,0 1-1,-1 0 1,1 0-1,-1 0 1,0 0-1,1 0 1,-6 0-1,-4-1 23,0 0 1,0 2-1,0-1 0,-21 4 0,26-3-46,1 1 0,-1 0 1,1 1-1,-1 0 0,1 0 0,0 0 1,0 1-1,0-1 0,0 2 0,-6 3 1,13-7 5,-1 0 0,0 0 0,0 0 1,0 0-1,0 0 0,0 0 0,0 0 1,0 0-1,0 0 0,0 0 0,1 0 1,-1 0-1,0 0 0,0 0 0,0 0 1,0 0-1,0 1 0,0-1 0,0 0 1,0 0-1,0 0 0,0 0 0,0 0 1,0 0-1,0 0 0,0 0 0,0 0 1,0 0-1,0 1 0,0-1 0,0 0 1,0 0-1,0 0 0,0 0 0,0 0 1,0 0-1,0 0 0,0 0 0,0 1 1,0-1-1,0 0 0,0 0 0,0 0 1,0 0-1,0 0 0,0 0 0,0 0 1,0 0-1,0 0 0,0 0 0,0 1 1,0-1-1,0 0 0,0 0 0,0 0 1,-1 0-1,1 0 0,0 0 0,0 0 1,0 0-1,0 0 0,0 0 0,0 0 1,0 0-1,0 0 0,0 0 0,-1 0 1,11 0-36,11-8 5,0 0 1,0-1-1,-1-1 0,0 0 0,29-22 1,-7 5 6,-10 7 7,-17 10 1,0 1-1,0 0 1,30-12-1,-43 21 15,-1-1 0,0 1-1,1-1 1,-1 1 0,1-1 0,-1 1-1,1 0 1,-1 0 0,0-1-1,1 1 1,-1 0 0,1 1 0,-1-1-1,1 0 1,-1 0 0,1 0-1,-1 1 1,0-1 0,1 1 0,-1-1-1,0 1 1,1 0 0,-1-1 0,0 1-1,0 0 1,0 0 0,1 0-1,-1 0 1,0 0 0,0 0 0,0 0-1,-1 0 1,1 1 0,0-1-1,0 0 1,-1 0 0,1 1 0,0-1-1,-1 1 1,0-1 0,1 0-1,-1 1 1,0-1 0,1 1 0,-1 1-1,1 7-4,-1 1 0,0 0-1,0 0 1,-4 18 0,3-24 8,-8 51 113,-24 80 0,31-120-307,2-16 170,0 0-1,0 0 0,0 0 1,0 0-1,0 1 0,0-1 0,0 0 1,0 0-1,1 0 0,-1 0 1,0 0-1,0 0 0,0 0 0,0 0 1,0 0-1,0 0 0,1 0 1,-1 0-1,0 0 0,0 0 0,0 0 1,0 0-1,0 0 0,0 0 1,1 0-1,-1 0 0,0 0 0,0 0 1,0 0-1,0 0 0,0 0 1,1 0-1,-1 0 0,0 0 0,0 0 1,0 0-1,0 0 0,0 0 1,0 0-1,0 0 0,1-1 0,-1 1 1,0 0-1,0 0 0,0 0 1,0 0-1,0 0 0,0 0 0,17-24-1127,-4-4 711,5-11-148</inkml:trace>
</inkml:ink>
</file>

<file path=ppt/ink/ink4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22.529"/>
    </inkml:context>
    <inkml:brush xml:id="br0">
      <inkml:brushProperty name="width" value="0.05" units="cm"/>
      <inkml:brushProperty name="height" value="0.05" units="cm"/>
    </inkml:brush>
  </inkml:definitions>
  <inkml:trace contextRef="#ctx0" brushRef="#br0">24 305 15163,'6'1'328,"-1"-1"0,0 0-1,0-1 1,0 1 0,1-1-1,-1 0 1,0 0 0,0-1-1,0 0 1,-1 1 0,1-2-1,0 1 1,-1 0 0,1-1-1,-1 0 1,0 0 0,0 0-1,5-6 1,4-2 327,-2-1 1,1-1-1,-2 0 0,15-21 0,-18 21-328,0 1 0,-1-1-1,0 0 1,5-19-1,-9 28-278,-1 1-1,0-1 1,0 0-1,0 0 0,-1 0 1,0 0-1,1 0 1,-1 0-1,-1 0 0,1 0 1,-1 0-1,1 0 1,-1 0-1,0 0 0,0 0 1,-1 1-1,1-1 1,-1 0-1,0 1 0,-2-5 1,2 7-34,1-1 1,0 1-1,-1-1 0,1 1 1,-1 0-1,0 0 0,1-1 1,-1 1-1,0 0 0,0 1 1,1-1-1,-1 0 0,0 0 1,0 1-1,0-1 0,0 1 1,0 0-1,0-1 0,-3 1 1,2 0-5,-1 1 1,1-1-1,-1 1 1,1 0 0,0 0-1,-1 0 1,1 1-1,0-1 1,0 1-1,-4 2 1,-2 2-6,-1 1-1,2 1 1,-1-1-1,1 1 1,-12 16 0,9-9-8,1 0 1,1 1 0,0 0 0,-12 30 0,18-37 2,0 0 0,0 1-1,1-1 1,0 1 0,0-1 0,1 1 0,0-1 0,1 1 0,0 0 0,3 14 0,-3-21 0,0-1 1,1 0 0,0 0 0,0 1 0,0-1 0,-1 0 0,2 0 0,-1 0-1,0 0 1,0 0 0,1 0 0,-1-1 0,1 1 0,0 0 0,-1-1-1,1 1 1,0-1 0,0 0 0,0 1 0,3 1 0,-1-2 0,1 0 1,-1 0 0,0 0-1,1 0 1,-1 0 0,1-1-1,-1 0 1,1 0 0,-1 0-1,5-1 1,10-3 4,-1 0 0,0-1 1,33-14-1,119-68 29,-52 23-22,-114 62-14,1 0 0,0 0 0,0 0 0,-1 0-1,1 1 1,1 0 0,-1 0 0,5 0 0,-9 1 0,0 0 1,1 0-1,-1 0 1,0 0-1,0 1 1,0-1-1,0 0 0,0 1 1,0-1-1,0 1 1,0-1-1,0 1 0,0 0 1,0-1-1,0 1 1,0 0-1,0 0 1,-1 0-1,1 0 0,0-1 1,-1 1-1,1 0 1,0 0-1,-1 0 1,1 0-1,-1 1 0,1-1 1,-1 0-1,0 0 1,0 0-1,1 0 0,-1 0 1,0 0-1,0 1 1,0-1-1,0 0 1,-1 2-1,1 14 1,-2 0-1,0 0 1,-7 28 0,4-25 61,-4 37 0,9-57-58,0 0-1,0 0 1,0 1-1,0-1 1,0 0-1,0 1 1,0-1-1,0 0 1,0 0-1,0 1 1,0-1-1,0 0 1,0 0-1,0 1 0,0-1 1,0 0-1,0 0 1,1 1-1,-1-1 1,0 0-1,0 0 1,0 1-1,0-1 1,0 0-1,1 0 1,-1 0-1,0 1 1,0-1-1,1 0 1,-1 0-1,0 0 1,0 0-1,0 0 1,1 1-1,-1-1 1,0 0-1,0 0 0,1 0 1,-1 0-1,0 0 1,1 0-1,-1 0 1,0 0-1,0 0 1,1 0-1,-1 0 1,0 0-1,0 0 1,1 0-1,-1 0 1,0 0-1,0 0 1,1-1-1,-1 1 1,0 0-1,0 0 1,1 0-1,-1 0 1,15-9 73,5-9-10,0-1 0,22-26 0,11-12-19,-47 51-45,42-37 8,-43 39-12,1 0 0,-1 1-1,1 0 1,-1 0 0,1 0-1,0 0 1,9-2 0,-14 5 0,0-1 0,0 1 1,0 0-1,0 0 0,0 0 1,0 0-1,1 0 0,-1 0 1,0 0-1,0 0 0,0 0 1,0 1-1,0-1 0,0 0 1,0 1-1,0-1 0,0 1 1,0-1-1,0 1 0,0-1 1,0 1-1,0 0 0,0 0 1,0-1-1,-1 1 0,1 0 1,0 0-1,0 0 0,-1 0 1,1 0-1,-1 0 0,1 0 1,-1 0-1,1 0 0,-1 0 1,0 0-1,1 2 0,1 5-2,-1 0-1,0-1 1,0 1 0,-1 12-1,0-6 12,0-13-5,0-1-1,0 1 1,0-1-1,1 1 1,-1-1 0,0 1-1,0-1 1,1 1-1,-1-1 1,0 1 0,1-1-1,-1 0 1,0 1-1,1-1 1,-1 1 0,1-1-1,-1 0 1,0 1-1,1-1 1,-1 0 0,1 0-1,-1 1 1,1-1-1,-1 0 1,1 0 0,-1 0-1,1 0 1,-1 1-1,1-1 1,0 0-1,-1 0 1,1 0 0,-1 0-1,1 0 1,-1 0-1,1-1 1,-1 1 0,1 0-1,-1 0 1,1 0-1,-1 0 1,2-1 0,31-11 37,-20 6-30,8 0-13,0 0-1,1 1 0,-1 1 1,1 0-1,-1 2 0,23 1 1,-36 1-9,1 1 0,-1 0 1,0 1-1,0-1 0,0 2 1,-1-1-1,1 1 0,10 5 1,-13-5 0,0 0 1,0 0-1,-1 1 0,1 0 1,-1 0-1,0 0 1,0 0-1,0 1 0,-1-1 1,1 1-1,-1 0 1,5 11-1,-7-13 5,0-1 8,-1-1 0,1 1 1,0-1-1,0 1 1,-1-1-1,1 1 0,0-1 1,0 1-1,0-1 0,1 0 1,0 2-1,-1-3 3,0 0-1,0 0 0,0 0 1,0 0-1,0 1 1,0-1-1,0-1 0,0 1 1,0 0-1,0 0 1,0 0-1,0 0 0,0-1 1,0 1-1,0 0 1,0-1-1,0 1 0,0-1 1,0 1-1,-1-1 1,3-1-1,57-40 106,-49 32-142,1 1-1,0 0 1,0 1-1,1 0 1,1 1-1,-1 1 1,1 0-1,22-6 1,-34 11 11,0 1 0,-1 0 0,1 0 1,0 0-1,0 0 0,0 0 0,0 0 0,0 0 0,0 0 0,0 1 0,0-1 1,0 1-1,0 0 0,-1-1 0,1 1 0,3 2 0,-4-2-52,0 0 0,0-1 0,-1 1 0,1 0 0,0 0 1,-1 0-1,1 0 0,-1 0 0,1 0 0,-1 0 0,1 0 0,-1 0 0,0 0 0,1 0 0,-1 0 0,0 1 0,0-1 0,0 0 0,0 0 0,0 0 0,0 0 0,0 0 0,0 0 0,0 1 0,-1-1 0,1 0 0,0 0 0,-1 0 0,1 0 0,-2 2 0,2-3-14,0 1 0,0-1 0,0 1 0,0 0 0,-1-1 0,1 1 0,0-1 0,-1 1-1,1-1 1,0 1 0,-1-1 0,1 1 0,-1-1 0,1 1 0,-1-1 0,1 1 0,-1-1 0,1 0-1,-1 1 1,1-1 0,-1 0 0,1 1 0,-1-1 0,0 0 0,1 0 0,-1 0 0,0 0-1,1 0 1,-1 1 0,1-1 0,-1 0 0,0 0 0,1 0 0,-1-1 0,0 1 0,1 0 0,-1 0-1,0 0 1,1 0 0,-1-1 0,1 1 0,-1 0 0,1 0 0,-1-1 0,0 1 0,0-1 0,-5-12-1005</inkml:trace>
</inkml:ink>
</file>

<file path=ppt/ink/ink4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23.545"/>
    </inkml:context>
    <inkml:brush xml:id="br0">
      <inkml:brushProperty name="width" value="0.05" units="cm"/>
      <inkml:brushProperty name="height" value="0.05" units="cm"/>
    </inkml:brush>
  </inkml:definitions>
  <inkml:trace contextRef="#ctx0" brushRef="#br0">355 60 19772,'1'-1'154,"0"-1"0,0 0 0,-1 0 0,1 1 0,-1-1 0,1 0 1,-1 0-1,0 0 0,0 0 0,1 0 0,-1 1 0,-1-1 0,1 0 0,0 0 0,0 0 0,-1 0 0,1 0 0,-1 1 0,1-1 0,-1 0 0,0 0 0,-2-2 0,2 2-30,-1 1 0,1-1 0,-1 1 0,0 0 0,0-1 0,0 1 1,0 0-1,0 0 0,0 0 0,0 1 0,0-1 0,0 0 0,0 1 0,0 0 0,-1-1 0,1 1 0,0 0 0,0 0 0,0 0 0,-3 1 0,-6 0 24,-1 1 0,0 1 0,1 0 0,0 0 0,0 1 0,0 1 0,0 0 0,1 0 0,0 1-1,-10 7 1,-8 7-97,2 2-1,-29 27 0,49-43-46,-1 0 1,0 1 0,1-1-1,0 1 1,0 0 0,0 1-1,1-1 1,0 1-1,1 0 1,-5 11 0,8-19-5,1 1 1,0-1 0,0 1 0,-1 0-1,1-1 1,0 1 0,0 0 0,-1-1-1,1 1 1,0 0 0,0-1 0,0 1-1,0 0 1,0-1 0,0 1 0,0 0-1,0-1 1,1 1 0,-1 0 0,0-1-1,0 1 1,0 0 0,1-1-1,-1 1 1,0-1 0,1 2 0,0-2 0,0 0 1,0 0-1,0 1 0,-1-1 1,1 0-1,0 0 1,0 0-1,0 0 1,-1 0-1,1-1 1,0 1-1,0 0 0,0 0 1,-1-1-1,1 1 1,0 0-1,0-1 1,0 1-1,36-24 32,0-8 36,64-69 1,-40 38-3,-60 61-66,0 1-1,0 0 0,0 0 0,0 0 0,0 0 1,0 1-1,1-1 0,-1 0 0,0 0 1,1 1-1,-1-1 0,2 0 0,-3 1 0,1 0 0,-1 0 0,0 0 0,1 0 0,-1 0 0,0 0 0,1 0 0,-1 0 0,0 1 0,0-1 0,1 0 0,-1 0 0,0 0 0,1 0 0,-1 1 0,0-1 0,0 0 0,1 0 0,-1 0 0,0 1 0,0-1-1,1 0 1,-1 1 0,0-1 0,0 0 0,0 0 0,0 1 0,0-1 0,1 0 0,-1 1 0,0-1 0,0 1 0,1 4-3,-1 0 1,0 0-1,0 0 0,0 0 0,-1 8 1,-2 16-16,-3 15-5,3 0 1,3 80-1,0-118 25,1 0 0,0-1 0,1 1 1,-1-1-1,1 1 0,0-1 0,0 1 0,5 6 0,-6-11 0,0 1 0,0-1 0,0 1 0,0-1 0,0 1 1,1-1-1,-1 0 0,1 0 0,-1 0 0,1 0 0,-1 0 0,1 0 0,0 0 1,-1 0-1,1 0 0,0-1 0,0 1 0,-1-1 0,1 1 0,0-1 0,0 0 0,0 0 1,0 0-1,-1 0 0,1 0 0,0 0 0,0 0 0,2-1 0,2-2 0,1 1-1,-1-1 1,0 0-1,0 0 0,0-1 1,0 0-1,0 0 1,-1 0-1,0-1 1,0 0-1,0 0 0,-1 0 1,6-8-1,5-8-164,26-48 0,-34 56-11,-1 1 1,0-1-1,-1 0 1,0-1 0,5-22-1,-10 35 147,0 1-1,0-1 0,1 0 1,-1 0-1,0 0 1,0 1-1,0-1 0,0 0 1,0 0-1,0 0 0,0 1 1,-1-1-1,1 0 1,0 0-1,0 0 0,0 1 1,-1-1-1,0-1 0,1 2 14,0 0-1,-1 0 0,1 0 0,0 0 1,-1 0-1,1 0 0,-1 0 0,1 0 0,0 0 1,-1 0-1,1 0 0,0 0 0,-1 0 0,1 0 1,0 0-1,-1 0 0,1 1 0,0-1 1,-1 0-1,1 0 0,0 0 0,-1 1 0,1-1 1,0 0-1,0 0 0,-1 1 0,-20 24-406,13-10 398,0 1 0,0 1 0,2-1 0,-8 29 0,14-44 31,-1 0 0,1-1 0,0 1-1,0 0 1,-1 0 0,1-1 0,0 1 0,0 0 0,0 0-1,0-1 1,0 1 0,0 0 0,0 0 0,0-1-1,1 1 1,-1 0 0,0 0 0,0-1 0,0 1 0,1 0-1,-1-1 1,1 1 0,-1 0 0,0-1 0,1 1 0,-1 0-1,1-1 1,-1 1 0,2 0 0,-1-1 4,0 0-1,0 0 1,0 0 0,1 0 0,-1 0-1,0 0 1,0 0 0,0-1 0,0 1-1,1 0 1,-1-1 0,0 1 0,0-1-1,0 1 1,0-1 0,1 0 0,8-5 68,0-1 1,13-12 0,-23 19-78,215-200 232,-213 198-298,-6 8 33,-16 16 80,-28 30 605,45-51-44,6-7-365,6-8-60,19-21 15,-28 35-238,0 0-1,0-1 0,0 1 0,0 0 1,-1-1-1,1 1 0,0 0 1,0 0-1,0-1 0,0 1 1,0 0-1,-1 0 0,1-1 0,0 1 1,0 0-1,0 0 0,0-1 1,-1 1-1,1 0 0,0 0 1,0 0-1,-1 0 0,1 0 0,0-1 1,0 1-1,-1 0 0,1 0 1,0 0-1,-1 0 0,1 0 0,0 0 1,0 0-1,-1 0 0,1 0 1,-1 0-1,-17-5-1642,13 3 1222,-37-11-820,15 7 445</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4.321"/>
    </inkml:context>
    <inkml:brush xml:id="br0">
      <inkml:brushProperty name="width" value="0.05" units="cm"/>
      <inkml:brushProperty name="height" value="0.05" units="cm"/>
    </inkml:brush>
  </inkml:definitions>
  <inkml:trace contextRef="#ctx0" brushRef="#br0">0 20 17580,'2'-3'824,"16"-3"-832,2 2-32,8-3 1104</inkml:trace>
</inkml:ink>
</file>

<file path=ppt/ink/ink4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24.058"/>
    </inkml:context>
    <inkml:brush xml:id="br0">
      <inkml:brushProperty name="width" value="0.05" units="cm"/>
      <inkml:brushProperty name="height" value="0.05" units="cm"/>
    </inkml:brush>
  </inkml:definitions>
  <inkml:trace contextRef="#ctx0" brushRef="#br0">1 354 16972,'0'2'179,"0"-1"0,0 0 1,0 1-1,0-1 1,0 0-1,1 1 1,-1-1-1,0 0 0,1 0 1,-1 1-1,1-1 1,0 0-1,-1 0 1,1 0-1,0 0 1,0 0-1,0 0 0,1 2 1,-1-3-53,0 1 1,0-1-1,1 0 0,-1 0 1,0 0-1,1 0 1,-1 0-1,0 0 0,0 0 1,1 0-1,-1 0 1,0 0-1,0-1 0,1 1 1,-1 0-1,0-1 1,0 1-1,0-1 0,0 1 1,1-1-1,0-1 1,37-23 1486,-1-1 0,53-49 0,-38 30-1045,-14 12-285,15-12 61,106-69 1,-158 113-351,0 0 0,0 0 0,-1 0-1,1 0 1,0 0 0,0 0 0,1 0-1,-1 1 1,0-1 0,0 1 0,0-1-1,0 1 1,0 0 0,1 0 0,2 0-1,-5 0 3,0 0 0,1 1-1,-1-1 1,1 0-1,-1 0 1,0 1 0,1-1-1,-1 0 1,0 1 0,1-1-1,-1 0 1,0 1-1,1-1 1,-1 1 0,0-1-1,0 0 1,0 1-1,1-1 1,-1 1 0,0-1-1,0 1 1,0-1-1,0 1 1,0 0 0,-3 20-63,-13 23-55,-31 58 1,8-18 111,37-82 11,1 0 0,0 1 1,0-1-1,1 0 0,-1 1 0,0-1 0,1 0 0,0 1 0,-1-1 0,1 1 1,0 3-1,0-6-1,1 1 1,-1-1-1,0 0 1,0 1-1,1-1 1,-1 0-1,0 0 1,0 1 0,1-1-1,-1 0 1,0 0-1,1 1 1,-1-1-1,0 0 1,1 0-1,-1 0 1,1 0-1,-1 0 1,0 1-1,1-1 1,-1 0-1,0 0 1,1 0 0,-1 0-1,1 0 1,-1 0-1,0 0 1,1 0-1,-1 0 1,1-1-1,-1 1 1,0 0-1,1 0 1,-1 0-1,0 0 1,1 0-1,-1-1 1,1 1-1,7-5 15,1 1-1,-1-2 0,0 1 0,7-7 1,82-71 55,70-53-68,-160 132-12,-4 1-2,0 0-1,1 1 1,-1 0 0,1-1-1,0 1 1,0 1 0,0-1-1,0 0 1,8-1 0,-11 3 8,-1 0 0,1 0 0,-1 0 0,1 0 1,0 1-1,-1-1 0,1 0 0,-1 0 1,1 0-1,-1 0 0,1 1 0,-1-1 1,1 0-1,0 1 0,-1-1 0,0 0 0,1 1 1,-1-1-1,1 1 0,-1-1 0,1 1 1,-1-1-1,0 1 0,1-1 0,-1 1 1,0-1-1,0 1 0,1-1 0,-1 1 0,0-1 1,0 1-1,0 0 0,0-1 0,0 1 1,0-1-1,0 1 0,0 0 0,0-1 0,0 1 1,0-1-1,0 1 0,0 0 0,-6 31-57,6-30 54,-38 112-57,6-18 158,30-77-220,2-19 102,0 0 0,0 1-1,0-1 1,0 0-1,1 0 1,-1 0-1,0 1 1,0-1 0,0 0-1,0 0 1,0 0-1,1 0 1,-1 0-1,0 1 1,0-1 0,0 0-1,1 0 1,-1 0-1,0 0 1,0 0-1,1 0 1,-1 0 0,0 0-1,0 0 1,0 0-1,1 0 1,-1 0 0,0 0-1,0 0 1,1 0-1,-1 0 1,0 0-1,0 0 1,0 0 0,1 0-1,-1 0 1,0 0-1,1 0 1,26-20-2330,-24 17 2130,96-78-3040,-56 44 2114</inkml:trace>
</inkml:ink>
</file>

<file path=ppt/ink/ink4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24.523"/>
    </inkml:context>
    <inkml:brush xml:id="br0">
      <inkml:brushProperty name="width" value="0.05" units="cm"/>
      <inkml:brushProperty name="height" value="0.05" units="cm"/>
    </inkml:brush>
  </inkml:definitions>
  <inkml:trace contextRef="#ctx0" brushRef="#br0">84 36 18396,'-6'10'939,"-1"-1"1,0 0-1,-9 10 0,10-13-470,0 0 0,0 1 0,1 0-1,0 0 1,1 0 0,-8 16 0,12-23-432,-1 1 0,1 0 0,-1-1 0,1 1-1,0 0 1,0 0 0,-1-1 0,1 1 0,0 0 0,0 0 0,0-1 0,0 1 0,0 0 0,0 0 0,0 0 0,0-1 0,0 1 0,0 0 0,0 0 0,1-1 0,-1 1 0,0 0 0,1 0-1,-1-1 1,0 1 0,1 0 0,-1-1 0,1 1 0,-1 0 0,1 0 0,1-1-9,-1 1-1,1-1 1,-1 1-1,1-1 1,-1 1 0,1-1-1,-1 0 1,1 0-1,-1 0 1,1 0-1,-1 0 1,1 0 0,0 0-1,1-1 1,7-1 1,1-1 1,-1 0 0,15-8-1,17-11 11,65-47 1,-32 19-82,-74 49 35,0 0 0,1 0 0,-1 0 0,1 0 0,-1 0 0,1 1 0,-1-1 0,1 0 0,-1 1 0,1-1 0,0 1 0,-1-1 0,1 1 0,0 0 0,-1 0 0,1 0 0,0 0 0,0 0 0,2 0 0,-3 2 1,0-1-1,0 0 1,0 0 0,0 1 0,0-1 0,-1 1 0,1-1 0,0 1 0,-1-1 0,1 1-1,-1-1 1,1 1 0,-1-1 0,0 1 0,0 0 0,1-1 0,-1 1 0,0 0 0,-1-1 0,1 4-1,-3 55-63,-14 76-1,2-19 124,-2 102 89,-29 219 518,41-407-466,-2-1-1,-1 1 0,-19 48 1,26-76-148,-1 0 1,1 0 0,-1-1 0,1 1-1,-1 0 1,0-1 0,0 0-1,0 1 1,-1-1 0,1 0 0,0 0-1,-1 0 1,-3 2 0,5-4-31,1 1 0,-1-1 0,0 0 0,1 0 0,-1 0 0,0 0 0,1 1 0,-1-1 0,0 0 0,1 0 0,-1 0 0,0-1 0,1 1 0,-1 0 0,0 0 0,1 0 0,-1 0-1,0-1 1,1 1 0,-1 0 0,1 0 0,-1-1 0,-1 0 0,1 0 8,0-1 0,-1 1 0,1-1 0,0 0 0,0 1 0,0-1 0,0 0 0,0 0 0,1 0 0,-1 0 0,1 1 0,-1-4 0,-4-17 81,2 0 0,0-1 0,2 0 0,0 1 0,5-43 0,3 13-83,19-76 0,-17 94-103,1 1 1,2 0-1,1 0 1,33-58-1,-37 77-123,1 0 0,0 1 0,0 0-1,1 1 1,1 0 0,0 1 0,1 0-1,0 1 1,0 0 0,1 1 0,1 1-1,23-11 1,106-39-800,-72 23 389</inkml:trace>
</inkml:ink>
</file>

<file path=ppt/ink/ink4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5:26.456"/>
    </inkml:context>
    <inkml:brush xml:id="br0">
      <inkml:brushProperty name="width" value="0.05" units="cm"/>
      <inkml:brushProperty name="height" value="0.05" units="cm"/>
    </inkml:brush>
  </inkml:definitions>
  <inkml:trace contextRef="#ctx0" brushRef="#br0">122 1425 12659,'-10'8'1637,"17"-8"-81,16 1-610,274 33 2273,-186-29-3018,1-6 0,111-15 0,-32-10-185,262-73 0,172-105-584,-407 114 231,-186 74 313,0-1 0,-2-1-1,0-2 1,42-36 0,-65 50 56,-1 0 1,-1 0 0,1-1 0,-1 1-1,0-1 1,0 0 0,-1-1 0,0 1-1,0-1 1,-1 0 0,0 0 0,0 0 0,-1 0-1,0 0 1,1-17 0,-3 11 91,0 0 0,-1-1-1,-1 1 1,0-1 0,-1 1 0,-1 0 0,0 0 0,-8-18 0,5 14 54,-4-6 87,2-1-1,0 0 1,2 0 0,-4-27-1,9 39-234,-1 1 0,-1-1 0,0 1 0,-1 0 0,0 0-1,-1 0 1,0 1 0,-1 0 0,0 0 0,-1 0 0,0 1 0,0 1 0,-1-1-1,-14-10 1,-8-7-19,-2 3 0,-1 0-1,-45-22 1,26 19-14,-1 3-1,-1 2 1,-1 2-1,-1 3 1,0 3 0,-1 2-1,-1 2 1,-61-1-1,-1 7-83,-1 5 0,-230 32 0,199-8-43,-259 78 0,345-81 105,-100 49 0,138-56 18,0 1-1,1 1 1,0 2-1,2 0 1,-38 37-1,53-42 1,0-1 0,1 1 0,1 1 0,0 0 0,1 0 0,1 1 0,0 0 0,1 0 0,1 0 0,0 1 0,1 0 0,1 0 0,-1 18 0,1 6-135,2 0 1,1 0 0,2-1-1,12 61 1,-7-63-151,2 0 1,1 0-1,2-1 1,2-1 0,26 50-1,-27-63 45,1 0 0,1-1 0,1-1 0,1 0 0,0-1 0,2-1 0,0-1 0,42 30 0,-41-35 113,0 0 0,1-2-1,0 0 1,1-2 0,0 0 0,0-1-1,1-2 1,33 6 0,86-3-383,-134-9 492</inkml:trace>
</inkml:ink>
</file>

<file path=ppt/ink/ink4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09.369"/>
    </inkml:context>
    <inkml:brush xml:id="br0">
      <inkml:brushProperty name="width" value="0.05" units="cm"/>
      <inkml:brushProperty name="height" value="0.05" units="cm"/>
    </inkml:brush>
  </inkml:definitions>
  <inkml:trace contextRef="#ctx0" brushRef="#br0">3 0 16195,'0'1'84,"-1"0"0,1-1-1,0 1 1,-1 0 0,1 0-1,0-1 1,0 1-1,-1 0 1,1 0 0,0-1-1,0 1 1,0 0 0,0 0-1,0-1 1,0 1-1,0 0 1,0 0 0,1-1-1,-1 1 1,0 0-1,0 0 1,1-1 0,-1 1-1,0 0 1,1-1 0,-1 1-1,1 0 1,-1-1-1,1 2 1,19 20 257,-16-17-229,40 48-97,-3 1-1,-2 3 0,-3 1 0,-2 1 0,46 115 0,88 337-16,-97-271-2,171 453 22,26-9 9,-167-432-23,203 469 13,-41-104-2,-124-273-7,116 284 69,21-9 119,-185-428-118,318 680 233,-50-87-202,342 780-25,-345-674-62,30 73-4,-175-499-9,-139-308-3,0 14-161,-8 4 0,83 353 0,-136-474 3,52 285-2225,-62-334 2285,0 8-56,-1-10 21,-2-7-121,-5-16-103</inkml:trace>
</inkml:ink>
</file>

<file path=ppt/ink/ink4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0.250"/>
    </inkml:context>
    <inkml:brush xml:id="br0">
      <inkml:brushProperty name="width" value="0.05" units="cm"/>
      <inkml:brushProperty name="height" value="0.05" units="cm"/>
    </inkml:brush>
  </inkml:definitions>
  <inkml:trace contextRef="#ctx0" brushRef="#br0">1 1227 12811,'1'-24'514,"2"1"0,9-44 0,-2 15-159,58-408 1577,-35-2-751,-39 332-511,8 121-342,4 13-172,11 16-82,-13-14-39,39 44-77,89 83 0,65 27-365,-160-131 154,2-2-1,1-2 0,0-2 1,79 32-1,-51-33-11</inkml:trace>
</inkml:ink>
</file>

<file path=ppt/ink/ink4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1.756"/>
    </inkml:context>
    <inkml:brush xml:id="br0">
      <inkml:brushProperty name="width" value="0.05" units="cm"/>
      <inkml:brushProperty name="height" value="0.05" units="cm"/>
    </inkml:brush>
  </inkml:definitions>
  <inkml:trace contextRef="#ctx0" brushRef="#br0">1 185 15563,'0'-4'315,"1"1"0,0 0 0,0 0 0,0 0 0,0 0 0,1 0 0,-1 0 0,3-3 0,-3 6-280,-1 0 0,0 0 0,0-1 0,0 1 0,1 0 0,-1 0 0,0 0 0,0 0 0,1 0 0,-1 0 1,0 0-1,0 0 0,1 0 0,-1 0 0,0 0 0,0 0 0,1 0 0,-1 0 0,0 0 0,0 0 0,1 0 0,-1 0 0,0 0 0,0 0 0,1 0 0,-1 0 0,0 0 1,0 0-1,1 1 0,-1-1 0,0 0 0,0 0 0,0 0 0,1 0 0,-1 1 0,11 18 1023,4 22-270,-2 1 0,12 71 0,-15-66-588,86 541 1365,-91-527-1185,-7-51-199,-1-12 1,-7-18 46,-9-41-231,3-1 1,3-1 0,2 0 0,3-1-1,0-69 1,7 99-8,1 1 1,2 0-1,2-1 0,0 1 0,2 1 1,2-1-1,1 1 0,1 0 0,2 1 1,1 0-1,2 1 0,26-42 0,-21 41 26,-6 9-15,20-26-1,-30 44-9,0 0 0,-1 0 0,1 0 0,1 0 0,-1 0 1,1 1-1,-1 0 0,1 0 0,0 0 0,0 0 0,9-2 0,-14 4 6,0 1 0,1 0-1,-1 0 1,1 0 0,-1-1 0,0 1 0,1 0 0,-1 0 0,1 0 0,-1 0-1,1 0 1,-1 0 0,1 0 0,-1 0 0,0 0 0,1 0 0,-1 0 0,1 0-1,-1 0 1,1 0 0,-1 0 0,1 0 0,-1 0 0,0 1 0,1-1 0,-1 0-1,1 0 1,-1 0 0,0 1 0,1-1 0,-1 0 0,0 1 0,1-1 0,-1 0-1,0 1 1,0-1 0,1 0 0,-1 1 0,0-1 0,0 1 0,1-1 0,-1 0 0,0 1-1,0-1 1,0 1 0,0-1 0,0 1 0,0-1 0,0 1 0,0-1 0,0 0-1,0 1 1,0 0 0,0 1-3,-1 0 0,1-1-1,-1 1 1,1 0 0,-1-1 0,0 1 0,1-1-1,-1 1 1,0-1 0,0 1 0,0-1 0,-2 3-1,-11 5-516,12-9 431,1 1 0,-1 0 0,1-1 0,0 1 0,-1 0 0,1 0 0,0 0-1,0 0 1,0 0 0,0 0 0,0 0 0,0 0 0,0 0 0,0 1 0,0-1-1,0 0 1,1 1 0,-1-1 0,0 0 0,1 1 0,-1-1 0,1 3 0,0 14-342,3 3-151</inkml:trace>
</inkml:ink>
</file>

<file path=ppt/ink/ink4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2.382"/>
    </inkml:context>
    <inkml:brush xml:id="br0">
      <inkml:brushProperty name="width" value="0.05" units="cm"/>
      <inkml:brushProperty name="height" value="0.05" units="cm"/>
    </inkml:brush>
  </inkml:definitions>
  <inkml:trace contextRef="#ctx0" brushRef="#br0">0 1 14483,'4'32'3897,"94"630"1047,-45-273-3263,-52-382-1644,5 26 267,-6-33-301,0 0 0,0 1 1,0-1-1,0 0 1,0 0-1,0 0 0,0 0 1,0 0-1,0 1 0,0-1 1,0 0-1,1 0 0,-1 0 1,0 0-1,0 0 0,0 0 1,0 1-1,0-1 0,0 0 1,0 0-1,0 0 0,0 0 1,0 0-1,1 0 0,-1 0 1,0 0-1,0 1 0,0-1 1,0 0-1,0 0 0,1 0 1,-1 0-1,0 0 0,0 0 1,0 0-1,0 0 0,0 0 1,1 0-1,-1 0 0,0 0 1,0 0-1,0 0 0,0 0 1,0 0-1,1 0 0,-1 0 1,0 0-1,0 0 0,0-1 1,7-15 120,15-83-27,20-76-145,-32 142 13,2 0 1,1 1 0,19-35-1,-28 59 18,1 0-1,0 1 0,0-1 1,12-10-1,-16 16 16,0 1-1,0 0 1,1-1 0,-1 1-1,0 0 1,1 0 0,-1 0-1,1 0 1,-1 1 0,1-1-1,0 0 1,-1 1 0,1-1-1,0 1 1,-1-1 0,1 1-1,0 0 1,0-1 0,-1 1-1,1 0 1,0 0 0,0 1-1,-1-1 1,1 0 0,0 0-1,0 1 1,-1-1 0,1 1-1,0 0 1,-1-1 0,4 3-1,-1 1 11,0-1-1,0 1 1,-1 1-1,1-1 1,-1 0-1,0 1 1,0 0-1,0-1 0,-1 1 1,4 10-1,16 59 98,-19-64-90,8 44 158,-2 1 1,2 74-1,2 19 307,-13-146-479,0-1 0,0 0 1,0 0-1,0 1 0,0-1 0,1 0 0,-1 0 0,0 1 1,1-1-1,-1 0 0,1 0 0,-1 0 0,1 1 0,0-1 1,-1 0-1,2 1 0,-1-2-23,-1-1 0,1 1-1,-1 0 1,1-1 0,-1 1 0,1 0 0,-1-1 0,1 1 0,-1-1 0,1 1-1,-1-1 1,0 1 0,1-1 0,-1 1 0,0-1 0,0 0 0,1 1-1,-1-1 1,0 1 0,0-1 0,0 0 0,0 0 0,12-52-1016,1-72 346,-8 56 225</inkml:trace>
</inkml:ink>
</file>

<file path=ppt/ink/ink4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3.203"/>
    </inkml:context>
    <inkml:brush xml:id="br0">
      <inkml:brushProperty name="width" value="0.05" units="cm"/>
      <inkml:brushProperty name="height" value="0.05" units="cm"/>
    </inkml:brush>
  </inkml:definitions>
  <inkml:trace contextRef="#ctx0" brushRef="#br0">121 274 20548,'1'-15'571,"-1"0"0,0 0 0,-1 0 0,0 1-1,-1-1 1,-1 0 0,-1 1 0,-9-28-1,12 41-545,1-1-1,-1 1 0,0 0 0,0-1 0,1 1 0,-1 0 0,0 0 0,0-1 0,0 1 0,0 0 0,0 0 0,0 0 0,-1 0 0,1 1 0,0-1 0,-3-1 1,3 2-17,0-1 1,0 1 0,0 0 0,0 0 0,1 0 0,-1 0 0,0 0 0,0 1 0,0-1 0,0 0 0,0 0 0,0 1 0,0-1 0,1 0 0,-1 1 0,0-1 0,0 1 0,0-1 0,1 1 0,-2 0 0,-2 3 4,1-1 1,0 1-1,0 0 0,0 1 1,0-1-1,0 0 0,1 1 1,-3 7-1,-2 5-1,2 1 0,0-1 0,1 1-1,0 0 1,1 0 0,2 1 0,0-1 0,0 0 0,5 35 0,-3-50-10,-1-1 1,1 1 0,-1-1-1,1 1 1,0-1 0,0 0-1,0 1 1,0-1 0,0 0-1,1 0 1,-1 1 0,0-1-1,1-1 1,0 1 0,0 0 0,-1 0-1,1 0 1,0-1 0,0 1-1,1-1 1,-1 0 0,4 2-1,-1-1 8,-1-1 0,0-1 0,1 1 0,-1-1 0,1 1 0,-1-1 0,1-1 0,-1 1 0,1-1 0,-1 1 0,1-1-1,5-2 1,102-38 210,-83 29-161,1 0-1,-1 2 1,2 2-1,-1 1 1,34-4-1,-59 11-50,1 0 0,-1 0 0,0 0 1,0 1-1,1 0 0,-1 0 0,0 0 0,0 1 0,0-1 0,0 1 0,0 1 0,-1-1 1,1 0-1,-1 1 0,1 0 0,3 4 0,-5-4 12,0-1-1,0 1 1,-1 0-1,1 1 1,-1-1-1,0 0 1,0 0-1,0 1 1,-1-1-1,1 1 1,-1 0-1,0-1 1,0 1-1,0 0 1,0 0-1,-1 0 1,0 0-1,1 0 1,-1 0-1,-1-1 1,1 1-1,-1 5 1,1-9-12,0 0 0,0 0 0,0 1 0,0-1 0,0 0 0,0 0 0,0 1 0,0-1 1,0 0-1,0 0 0,0 0 0,0 1 0,0-1 0,0 0 0,0 0 0,0 1 0,0-1 0,0 0 0,-1 0 0,1 0 0,0 1 0,0-1 0,0 0 1,0 0-1,0 0 0,0 0 0,-1 1 0,1-1 0,0 0 0,0 0 0,0 0 0,-1 0 0,1 0 0,0 1 0,0-1 0,0 0 0,-1 0 0,1 0 1,0 0-1,0 0 0,0 0 0,-1 0 0,1 0 0,0 0 0,0 0 0,-1 0 0,1 0 0,0 0 0,0 0 0,-1 0 0,1 0 0,0 0 0,0 0 1,0-1-1,-1 1 0,1 0 0,0 0 0,0 0 0,0 0 0,0 0 0,-1 0 0,1-1 0,0 1 0,-9-12 259,0-8-50,-75-169 567,86 186-833,6 5 17,16 10-7,-10-6 7,-4-3 16,-1 0 0,1-1 1,0-1-1,0 1 0,0-2 0,0 1 0,0-2 0,0 1 0,0-1 0,0-1 0,0 1 0,0-2 0,-1 1 1,1-2-1,-1 1 0,0-1 0,18-10 0,-18 9-18,-1 0-1,0 0 1,0-1 0,0 0-1,0-1 1,-1 0 0,0 0-1,-1 0 1,1-1-1,-1 0 1,-1 0 0,0-1-1,0 1 1,0-1 0,-1 0-1,0 0 1,-1-1 0,3-12-1,-6 20 34,1 1 0,-1 0 0,0-1 0,1 1-1,-1 0 1,0-1 0,0 1 0,0-1 0,0 1-1,0 0 1,0-1 0,-1 1 0,1 0 0,0-1-1,-1 1 1,1 0 0,-1-1 0,1 1 0,-1 0-1,0 0 1,1 0 0,-1 0 0,0-1 0,0 1-1,0 0 1,0 0 0,0 1 0,0-1 0,0 0-1,0 0 1,0 0 0,-1 1 0,-1-2 0,1 2 0,0 0 0,0 0 1,0 0-1,0 0 0,0 0 1,0 1-1,0-1 1,0 1-1,0-1 0,0 1 1,0 0-1,1-1 0,-1 1 1,0 0-1,0 0 0,1 1 1,-1-1-1,1 0 1,-1 0-1,1 1 0,-1-1 1,1 1-1,-2 1 0,-3 6 3,0 0-1,1 1 0,0-1 0,0 1 0,1 0 0,1 0 0,-1 0 0,2 1 0,-1-1 1,1 1-1,1 0 0,0-1 0,1 1 0,0 15 0,1-18-10,-1 0-1,1 0 1,0-1 0,1 1 0,0 0-1,0-1 1,1 1 0,0-1-1,0 0 1,1 0 0,-1 0-1,2 0 1,-1-1 0,1 0 0,0 1-1,0-2 1,0 1 0,1-1-1,0 1 1,10 5 0,-13-9-164,1 0 1,0 0 0,0-1-1,1 1 1,-1-1-1,0 0 1,0 0 0,1-1-1,-1 1 1,0-1-1,1 0 1,-1 0 0,0 0-1,1-1 1,-1 0-1,0 1 1,0-2 0,1 1-1,-1 0 1,0-1-1,0 0 1,0 0 0,-1 0-1,1 0 1,0 0 0,-1-1-1,1 0 1,-1 0-1,4-4 1,18-20-820</inkml:trace>
</inkml:ink>
</file>

<file path=ppt/ink/ink4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4.058"/>
    </inkml:context>
    <inkml:brush xml:id="br0">
      <inkml:brushProperty name="width" value="0.05" units="cm"/>
      <inkml:brushProperty name="height" value="0.05" units="cm"/>
    </inkml:brush>
  </inkml:definitions>
  <inkml:trace contextRef="#ctx0" brushRef="#br0">10 52 14067,'0'-14'1105,"0"11"-858,0-1 1,0 0-1,0 1 1,0-1-1,-1 0 1,0 1 0,1-1-1,-3-5 1,-1 26 2076,3 81-577,5 0 0,27 163 1,73 185-211,39-33-1034,-132-387-367,1 6-736,-27-60-1315,-57-110-525,41 77 1578</inkml:trace>
</inkml:ink>
</file>

<file path=ppt/ink/ink4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4.494"/>
    </inkml:context>
    <inkml:brush xml:id="br0">
      <inkml:brushProperty name="width" value="0.05" units="cm"/>
      <inkml:brushProperty name="height" value="0.05" units="cm"/>
    </inkml:brush>
  </inkml:definitions>
  <inkml:trace contextRef="#ctx0" brushRef="#br0">2 202 17452,'-1'-6'2296,"1"-3"-1360,7-8-263,7-3 1311,11-4-608,4-2-167,9-1-489,3 1-224,5 8-160,-3 1-200,-2 8-544,-1 6-568,-5 5 816,-4 1-128,-13-2-137</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5.286"/>
    </inkml:context>
    <inkml:brush xml:id="br0">
      <inkml:brushProperty name="width" value="0.05" units="cm"/>
      <inkml:brushProperty name="height" value="0.05" units="cm"/>
    </inkml:brush>
  </inkml:definitions>
  <inkml:trace contextRef="#ctx0" brushRef="#br0">8 164 15891,'-5'52'1600,"3"-1"-1,3 54 0,1-41-914,-2 11-58,4 1 0,20 108 1,-18-167-290,-6-17-324,0 1 0,1-1 0,-1 0 1,0 0-1,0 0 0,0 0 0,0 0 0,0 0 0,1 0 0,-1 0 0,0 1 0,0-1 0,0 0 0,0 0 0,0 0 0,1 0 0,-1 0 0,0 0 0,0 0 0,0 0 0,1 0 0,-1 0 0,0 0 0,0 0 0,0 0 0,0 0 1,1 0-1,-1-1 0,0 1 0,0 0 0,0 0 0,0 0 0,0 0 0,1 0 0,-1 0 0,0 0 0,0 0 0,0 0 0,0-1 0,0 1 0,0 0 0,0 0 0,1 0 0,-1 0 0,0-1 0,1-2 81,1 0-1,-1 0 1,0 0-1,0 0 1,0 0-1,-1 0 1,1 0-1,0-5 1,0-314 1985,-5 236-2081,7 69-55,-3 17 53,0 0 1,0 0-1,0 0 1,0 0-1,0-1 1,1 1-1,-1 0 1,0 0-1,0 0 1,0 0 0,0 0-1,1 0 1,-1 0-1,0-1 1,0 1-1,0 0 1,1 0-1,-1 0 1,0 0 0,0 0-1,0 0 1,1 0-1,-1 0 1,0 0-1,0 0 1,1 0-1,-1 0 1,0 0-1,0 0 1,0 0 0,1 0-1,-1 1 1,0-1-1,0 0 1,0 0-1,1 0 1,18 20-137,-17-18 137,6 7-21,0 1 1,1-2-1,0 1 1,0-1 0,0-1-1,1 0 1,17 9-1,-24-14 25,-1-1 0,1 1-1,0-1 1,1 0 0,-1 0-1,0-1 1,0 1 0,0 0-1,1-1 1,-1 0 0,0 0-1,0 0 1,1 0 0,-1-1-1,0 1 1,0-1 0,0 0-1,0 1 1,1-2 0,-1 1 0,0 0-1,-1-1 1,1 1 0,0-1-1,0 0 1,-1 0 0,1 0-1,-1 0 1,1 0 0,-1 0-1,0-1 1,3-3 0,3-6 21,-1 0 1,0 0 0,0-1 0,-1 0 0,-1-1-1,0 1 1,5-26 0,-2-5 67,3-52 0,-10 48-54,-1 36-38,0 0 0,0-1 0,2 1 0,4-23 0,-5 34-229,-2 9 85,-2 25 29,-3 29 45,0 197-52,5-163 132,1-92-8,-1 7 3,1 0 0,0 0 1,1-1-1,0 1 1,1 0-1,5 18 1,-7-28-4,1 0 0,-1 0 1,0-1-1,1 1 1,-1 0-1,1 0 0,-1-1 1,1 1-1,0-1 0,-1 1 1,1 0-1,-1-1 0,1 1 1,0-1-1,0 1 1,-1-1-1,1 0 0,0 1 1,0-1-1,0 0 0,-1 1 1,1-1-1,0 0 1,0 0-1,0 0 0,0 0 1,0 0-1,0 0 0,-1 0 1,1 0-1,0 0 1,0 0-1,0 0 0,0-1 1,0 1-1,-1 0 0,1-1 1,0 1-1,0 0 1,-1-1-1,2 0 0,5-3 12,0 0 0,-1-1 1,11-9-1,-10 8 3,3-4 10,8-5-49,-17 15 20,-1 0 0,1 0 0,-1 0 0,1 0 0,-1 0 0,1 0 0,-1 0 0,1 0 0,-1 1 0,1-1 0,-1 0 0,1 0 0,-1 0 0,1 1-1,-1-1 1,1 0 0,-1 0 0,1 1 0,-1-1 0,1 0 0,-1 1 0,0-1 0,1 1 0,-1-1 0,0 1 0,1-1 0,-1 0 0,0 1 0,0-1 0,1 1 0,-1-1 0,0 1 0,0-1 0,0 1 0,0 0 0,0-1 0,1 1 0,-1-1 0,0 1 0,-1 0 0,3 5-32,0 0 1,0 0-1,0 0 1,1 0-1,-1 0 0,2-1 1,-1 1-1,8 8 1,-9-11-109,0-1 1,1 0 0,-1-1-1,1 1 1,0 0 0,-1-1-1,1 1 1,0-1-1,0 0 1,0 0 0,0 0-1,0 0 1,0-1 0,0 1-1,0-1 1,0 0 0,0 0-1,1 0 1,-1 0 0,5-1-1,-2 0-206,0 0-1,0-1 0,0 1 1,0-1-1,0 0 0,0-1 1,-1 1-1,1-1 1,-1-1-1,0 1 0,0-1 1,0 1-1,0-1 0,0-1 1,-1 1-1,0-1 0,0 0 1,0 0-1,-1 0 0,5-7 1,2-9 236,-1 0 1,-1 0 0,-1-1 0,6-26-1,-3 7 1327,-21 96 2383,8-34-3172,2-1 0,0 1 0,1-1 0,6 38 0,0-41-523,-6-17 104,0 0 0,1 1 0,-1-1 0,0 0-1,0 0 1,0 0 0,1 1 0,-1-1 0,0 0 0,1 0 0,-1 0 0,0 1-1,0-1 1,1 0 0,-1 0 0,0 0 0,1 0 0,-1 0 0,0 0 0,0 0 0,1 0-1,-1 0 1,0 0 0,1 0 0,-1 0 0,0 0 0,1 0 0,-1 0 0,2-1 26,-1 0 1,0 0-1,0 0 0,0 0 1,0 0-1,0 0 1,0-1-1,0 1 1,-1 0-1,1-1 1,0 1-1,-1 0 0,1-1 1,-1 1-1,1-1 1,-1 1-1,0-1 1,1 1-1,-1-3 1,5-34-9,-1-12 13</inkml:trace>
</inkml:ink>
</file>

<file path=ppt/ink/ink4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4.948"/>
    </inkml:context>
    <inkml:brush xml:id="br0">
      <inkml:brushProperty name="width" value="0.05" units="cm"/>
      <inkml:brushProperty name="height" value="0.05" units="cm"/>
    </inkml:brush>
  </inkml:definitions>
  <inkml:trace contextRef="#ctx0" brushRef="#br0">1 0 19068,'11'0'1993,"-2"13"-1369,-3 13-288,2 4 1216,4 7-856,2 4-232,1 2-240,0-3-80,-3-9-400,1-9-280,-4-14-520,-6-8-208,-11-18 920,-5-10-281,-9-15-199</inkml:trace>
</inkml:ink>
</file>

<file path=ppt/ink/ink4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5.424"/>
    </inkml:context>
    <inkml:brush xml:id="br0">
      <inkml:brushProperty name="width" value="0.05" units="cm"/>
      <inkml:brushProperty name="height" value="0.05" units="cm"/>
    </inkml:brush>
  </inkml:definitions>
  <inkml:trace contextRef="#ctx0" brushRef="#br0">2 3 17484,'-2'-3'1768,"2"6"-1296,0 9-240,5 4 945,4 1-929,5 1-560,5-3 263,4-4-135,5-14-64</inkml:trace>
  <inkml:trace contextRef="#ctx0" brushRef="#br0" timeOffset="1">499 121 16996,'2'10'540,"0"1"0,-1-1 1,-1 0-1,1 1 0,-3 15 1,2-20-201,-1 0 1,0 0-1,-1 0 0,1 0 1,-1-1-1,0 1 1,-1 0-1,1-1 1,-1 0-1,-7 10 0,10-15-323,0-1 0,0 1 0,0 0 0,0 0 0,0 0 0,0 0 0,0-1 0,0 1 0,0 0 0,0 0 0,0 0 0,0 0 0,0 0 0,0-1 0,0 1 0,-1 0 0,1 0 0,0 0 0,0 0 0,0 0 0,0 0 0,0 0 0,0-1 0,0 1 0,-1 0 0,1 0 0,0 0 0,0 0 0,0 0 0,0 0 0,-1 0 0,1 0 0,0 0 0,0 0 0,0 0 0,0 0 0,-1 0 0,1 0 0,0 0 0,0 0 0,0 0 0,0 0 0,0 0 0,-1 0 0,1 0 0,0 0 0,0 0 0,0 0 0,0 0 0,0 0 0,-1 1 0,1-1 0,0 0 0,0 0 0,0 0 0,0 0 0,0 0 0,-1 1 0,3-17 201,0 10-202,0 1-1,1-1 1,-1 0 0,1 1 0,0-1 0,1 1-1,-1 0 1,1 0 0,0 0 0,1 1 0,-1-1-1,1 1 1,5-4 0,-7 6-18,0 0 0,0 0 0,0 1 0,1-1 0,-1 1 0,1-1 0,-1 1 0,1 0 0,-1 1 0,1-1-1,0 1 1,-1-1 0,1 1 0,0 0 0,-1 0 0,1 1 0,0-1 0,-1 1 0,1 0 0,-1 0 0,1 0 0,-1 0 0,6 3 0,0 1-7,-1 0 1,0 1 0,0 0-1,0 1 1,-1 0 0,0 0-1,0 0 1,-1 1 0,1 0-1,8 16 1,-11-17 19,0 0 1,-1 0-1,1 1 0,-1-1 1,-1 1-1,0 0 0,0 0 0,0 0 1,-1 0-1,0 0 0,0 0 1,-1 0-1,-2 16 0,1-19 39,0 1 0,-1-1 0,0 0 0,0 1 0,-1-1 0,1 0 0,-1 0 0,0-1 0,0 1-1,-1-1 1,1 1 0,-1-1 0,0 0 0,0 0 0,0-1 0,-1 1 0,1-1 0,-1 0 0,0 0-1,0 0 1,-7 2 0,5-3-134,0 1 0,0-1-1,-1 0 1,1-1 0,0 0 0,-1 0-1,1-1 1,-1 0 0,1 0-1,-1-1 1,1 1 0,0-2 0,-1 1-1,1-1 1,-10-4 0,15 6 36,0-1 0,1 0 1,-1 1-1,1-1 0,-1 0 1,1 0-1,-1 0 0,1 0 0,0 0 1,-1 0-1,1 0 0,0-1 1,0 1-1,0 0 0,0-1 1,-1-1-1,0-7-511</inkml:trace>
</inkml:ink>
</file>

<file path=ppt/ink/ink4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6.032"/>
    </inkml:context>
    <inkml:brush xml:id="br0">
      <inkml:brushProperty name="width" value="0.05" units="cm"/>
      <inkml:brushProperty name="height" value="0.05" units="cm"/>
    </inkml:brush>
  </inkml:definitions>
  <inkml:trace contextRef="#ctx0" brushRef="#br0">0 1 16460,'18'96'4753,"20"45"-1778,-33-123-2746,0-1 1,2 0-1,-1 0 0,2-1 1,17 29-1,-23-43-211,-1 0 0,0 0 0,0 0-1,1-1 1,-1 1 0,1 0 0,0-1-1,0 0 1,-1 1 0,1-1 0,0 0 0,0 0-1,0 0 1,0 0 0,0 0 0,0 0 0,0-1-1,1 1 1,-1-1 0,0 1 0,0-1 0,1 0-1,-1 0 1,0 0 0,0 0 0,1 0 0,-1 0-1,0-1 1,0 1 0,0-1 0,0 0-1,1 1 1,-1-1 0,0 0 0,0 0 0,0-1-1,2-1 1,5-3 26,-1 0 0,0 0 0,-1-1 0,0-1 0,0 1 0,8-11 0,33-56 216,-34 50-124,27-35-1,-41 58-133,1 0 0,0 0 1,0-1-1,0 1 0,0 0 0,0 0 0,0 0 0,0 0 0,0 0 1,0 0-1,0 1 0,1-1 0,-1 0 0,0 0 0,1 1 1,-1-1-1,0 1 0,1-1 0,-1 1 0,1 0 0,-1 0 0,0-1 1,1 1-1,2 0 0,-2 1-2,-1 0 0,1 1 0,-1-1 0,0 0 1,1 1-1,-1-1 0,0 0 0,1 1 0,-1 0 0,0-1 0,0 1 0,0 0 1,-1-1-1,1 1 0,0 0 0,-1 0 0,1 3 0,9 28-80,9 64 0,-19-94 4,1 1-1,-1-1 1,1 1 0,0-1-1,0 0 1,1 0 0,1 4-1,-3-7 44,0 1 0,0-1-1,0 0 1,1 0 0,-1 1-1,0-1 1,0 0 0,1 0-1,-1 1 1,0-1-1,1 0 1,-1 0 0,0 0-1,0 1 1,1-1 0,-1 0-1,0 0 1,1 0 0,-1 0-1,0 0 1,1 0 0,-1 0-1,1 0 1,-1 0-1,0 0 1,1 0 0,-1 0-1,2 0-78,-1-1 0,0 1-1,-1-1 1,1 0 0,0 1-1,0-1 1,0 0-1,0 0 1,0 1 0,-1-1-1,1 0 1,0 0-1,0-2 1,79-137-3458,-53 96 2703</inkml:trace>
</inkml:ink>
</file>

<file path=ppt/ink/ink4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6.435"/>
    </inkml:context>
    <inkml:brush xml:id="br0">
      <inkml:brushProperty name="width" value="0.05" units="cm"/>
      <inkml:brushProperty name="height" value="0.05" units="cm"/>
    </inkml:brush>
  </inkml:definitions>
  <inkml:trace contextRef="#ctx0" brushRef="#br0">48 1 17812,'-1'11'697,"-1"1"0,0-1 1,0 0-1,-9 22 0,0 5 586,4-9-235,-3 29 0,10-49-895,-1 0 1,1 0-1,0 0 1,0 0-1,1 0 0,1 0 1,3 14-1,-4-20-119,0-1-1,0 0 1,0 0 0,0 0-1,0 1 1,0-1 0,0 0-1,1 0 1,-1-1 0,1 1-1,-1 0 1,1 0 0,0-1-1,-1 1 1,1-1 0,0 1-1,0-1 1,0 0-1,0 0 1,1 0 0,2 1-1,-1-1 9,-1-1-1,1 1 0,0-1 0,0 0 0,0 0 0,0-1 0,0 1 0,-1-1 0,1 1 1,0-1-1,7-3 0,2-2 73,0 0 0,-1-1 0,0 0 0,0-1 0,-1 0 1,13-12-1,-16 13-16,0-1 1,-1 1-1,0-2 1,-1 1-1,1-1 0,-2 0 1,1 0-1,-1 0 1,5-15-1,-9 21-64,0-1 1,0 0-1,0 0 0,0 0 0,-1 0 0,1 0 0,-1 0 0,0 0 1,-1 0-1,1 0 0,-1 0 0,1 0 0,-1 0 0,0 0 0,-1 0 0,1 0 1,-1 0-1,0 1 0,1-1 0,-2 1 0,1-1 0,0 1 0,-1 0 1,1 0-1,-1 0 0,0 0 0,-4-3 0,1 1-14,0 1-1,0 1 1,0-1 0,-1 1-1,1 0 1,-1 0-1,0 1 1,0 0 0,0 0-1,0 1 1,-10-1 0,11 1-191,1 1 1,-1 0-1,1 0 1,-1 0-1,0 1 1,1 0-1,-1 0 1,1 0-1,-1 1 1,1 0-1,0 0 1,0 0-1,0 0 1,0 1-1,-6 4 1,2 5-1123,6-5 552,7-5-431,8-7 118</inkml:trace>
</inkml:ink>
</file>

<file path=ppt/ink/ink4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6.838"/>
    </inkml:context>
    <inkml:brush xml:id="br0">
      <inkml:brushProperty name="width" value="0.05" units="cm"/>
      <inkml:brushProperty name="height" value="0.05" units="cm"/>
    </inkml:brush>
  </inkml:definitions>
  <inkml:trace contextRef="#ctx0" brushRef="#br0">155 36 16492,'1'-1'177,"0"0"0,-1 0 0,1 0 0,0 0 0,0 0 0,-1 0 0,1 0 0,0 0 0,-1 0 0,1-1 0,-1 1 0,0 0 0,1 0 0,-1-1 0,0 1 0,0-2 0,0 2-60,0 0 0,0 1 0,0-1 0,-1 0 0,1 1 0,0-1 0,-1 1 0,1-1 1,0 1-1,-1-1 0,1 1 0,0-1 0,-1 1 0,1-1 0,-1 1 0,1-1 0,-1 1 0,1 0 0,-1-1 0,0 1 0,1 0 0,-1-1 0,0 1 0,-1-1 65,-1 1 0,1-1-1,0 1 1,0 0 0,0 0-1,-1 0 1,1 0 0,0 0-1,0 0 1,-1 1-1,1-1 1,0 1 0,0-1-1,0 1 1,0 0 0,0 0-1,0 0 1,-3 2 0,-5 5-42,0 0 1,0 1 0,1 0 0,1 1-1,-1-1 1,-8 16 0,12-18-135,0 1 1,1-1 0,0 1 0,1 0-1,-1 1 1,2-1 0,-1 1-1,1-1 1,0 1 0,0 9-1,2-16-6,0 0 0,0 0-1,1-1 1,-1 1 0,0 0 0,1-1-1,-1 1 1,1 0 0,0-1-1,0 1 1,-1-1 0,1 1-1,0-1 1,0 1 0,1-1-1,-1 0 1,0 1 0,0-1 0,1 0-1,-1 0 1,0 0 0,1 0-1,-1 0 1,1 0 0,-1-1-1,1 1 1,0 0 0,-1-1-1,1 1 1,0-1 0,-1 1 0,1-1-1,0 0 1,2 0 0,9 1-15,0 0-1,0-1 1,21-2 0,-23 1-2,21-1-21,-6-1-14,-1 1 0,1 2 0,40 4 0,-64-4 46,1 0 1,-1 1-1,1-1 0,-1 1 1,0 0-1,1-1 1,-1 1-1,0 0 1,0 0-1,1 0 1,-1 1-1,0-1 1,0 0-1,0 1 0,-1 0 1,1-1-1,0 1 1,0 0-1,-1 0 1,3 3-1,-3-2 6,-1-1-1,1 0 1,-1 1 0,0-1-1,1 1 1,-1-1 0,0 1-1,0-1 1,-1 1 0,1-1-1,0 0 1,-1 1 0,0-1-1,1 1 1,-1-1 0,-2 4-1,-4 7 29,0-1 0,-1-1-1,0 1 1,-1-1 0,-17 17 0,6-10 17,0-1 1,-2 0-1,0-2 1,-28 16 0,50-31-64,-1 0 1,1 0 0,0 0-1,0 0 1,-1 0 0,1 0 0,0 0-1,0 0 1,-1 0 0,1 0-1,0 0 1,0 0 0,0 0-1,-1 0 1,1 0 0,0 0-1,0 0 1,-1 0 0,1 0-1,0 0 1,0 0 0,0 0-1,-1-1 1,1 1 0,0 0 0,0 0-1,0 0 1,0 0 0,-1-1-1,1 1 1,0 0 0,0 0-1,0 0 1,0 0 0,0-1-1,0 1 1,-1 0 0,1 0-1,0-1 1,0 1 0,0 0-1,0 0 1,0 0 0,0-1 0,0 1-1,0 0 1,0 0 0,0-1-1,0 1 1,0 0 0,0 0-1,0-1 1,1 1 0,-1 0-1,0 0 1,0 0 0,0-1-1,0 1 1,0 0 0,0 0-1,0 0 1,1-1 0,5-14-688,0 0 0,1 1 0,17-26 0,-6 11 417,19-35-458,7-9-183</inkml:trace>
</inkml:ink>
</file>

<file path=ppt/ink/ink4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7.448"/>
    </inkml:context>
    <inkml:brush xml:id="br0">
      <inkml:brushProperty name="width" value="0.05" units="cm"/>
      <inkml:brushProperty name="height" value="0.05" units="cm"/>
    </inkml:brush>
  </inkml:definitions>
  <inkml:trace contextRef="#ctx0" brushRef="#br0">38 0 16852,'-12'69'2674,"3"-22"-1181,-6 83-1,14-107-1229,1 49 324,0-66-536,1 0 0,-1 0-1,1 0 1,1 0 0,-1 0 0,1 0 0,0-1-1,1 1 1,2 5 0,-4-10-38,0 0 0,0 0 0,0 0 0,0 0 0,0 0 0,0 0 0,0 0 0,1 0 0,-1 0 0,0-1 0,0 1 0,1 0 0,-1-1 0,1 1 0,-1-1 0,0 1 0,1-1 0,-1 0 0,1 0 0,-1 0 0,1 0 0,-1 0 0,1 0 0,-1 0 0,1 0 0,-1 0 0,1-1 0,-1 1 0,3-1 0,4-3 46,1 1 0,-1-1-1,14-8 1,-9 4 6,-9 6-50,1 0 1,-1 0 0,1 0 0,-1 0-1,1 1 1,0-1 0,0 1 0,-1 1 0,1-1-1,0 0 1,0 1 0,0 0 0,0 1 0,0-1-1,0 1 1,0 0 0,-1 0 0,1 0-1,5 3 1,-4-2 10,-1 1 0,0 1-1,0-1 1,0 1 0,-1 0-1,1 0 1,-1 0 0,0 0 0,0 1-1,-1 0 1,1 0 0,-1 0-1,0 0 1,0 0 0,3 9-1,10 39 491,-13-41-215,-3-12-287,-1 0 0,1 1 0,0-1 1,0 0-1,0 0 0,0 0 1,0 0-1,0 0 0,0 0 1,0 0-1,0 1 0,0-1 0,0 0 1,0 0-1,0 0 0,1 0 1,-1 0-1,0 0 0,0 0 0,0 1 1,0-1-1,0 0 0,0 0 1,0 0-1,0 0 0,0 0 0,0 0 1,0 0-1,0 0 0,0 0 1,1 0-1,-1 0 0,0 1 1,0-1-1,0 0 0,0 0 0,0 0 1,0 0-1,0 0 0,0 0 1,1 0-1,-1 0 0,0 0 0,0 0 1,0 0-1,0 0 0,0 0 1,0 0-1,1 0 0,-1 0 1,0 0-1,0 0 0,0 0 0,0 0 1,0 0-1,0 0 0,0-1 1,0 1-1,1 0 0,4-9 325,3-14-40,2-25 187,-5 24-338,1 0-1,14-37 0,-20 60-148,0 1 0,0-1 0,0 1-1,1 0 1,-1-1 0,0 1 0,0 0 0,1 0 0,-1-1 0,0 1 0,0 0 0,1-1 0,-1 1 0,0 0 0,1 0 0,-1 0 0,0-1 0,1 1 0,-1 0-1,0 0 1,1 0 0,-1 0 0,1 0 0,-1 0 0,0 0 0,1 0 0,-1 0 0,1 0 0,-1 0 0,0 0 0,1 0 0,-1 0 0,0 0 0,1 0-1,-1 0 1,1 0 0,-1 0 0,0 1 0,1-1 0,-1 0 0,0 0 0,1 0 0,-1 1 0,0-1 0,0 0 0,1 0 0,-1 1 0,0-1 0,0 0-1,1 1 1,20 24-33,-9-10 11,-10-14 21,0 1-1,1 0 1,-1-1 0,0 1 0,1-1 0,-1 0-1,1 0 1,0 0 0,-1 0 0,1 0 0,0-1-1,0 1 1,-1-1 0,1 1 0,0-1 0,4 0 0,-3-1 0,1 0 0,0 0 0,0 0 0,-1 0 0,1-1 0,-1 0 0,1 0 0,7-5 0,-1 0 0,-1-1 0,0-1 0,0 0 0,0 0 0,-1 0 0,8-13-1,0 0 11,-2 0 0,-1-1-1,21-42 1,-44 126-56,-7 45 16,14-90-8,2-1-1,0 1 1,0 0-1,6 26 0,-6-40 15,0 0-1,1 0 1,0 0 0,-1 0-1,1 0 1,0 0-1,0-1 1,0 1-1,1 2 1,-1-4-9,-1 1-1,0-1 1,1 0-1,-1 1 1,0-1 0,1 0-1,-1 0 1,0 1 0,1-1-1,-1 0 1,1 0-1,-1 0 1,0 0 0,1 1-1,-1-1 1,1 0-1,-1 0 1,0 0 0,1 0-1,-1 0 1,1 0 0,-1 0-1,1 0 1,-1 0-1,1 0 1,-1 0 0,1-1-1,1 0-99,0 0-1,-1-1 1,1 1-1,0-1 1,-1 1-1,1-1 1,-1 0-1,1 0 1,-1 0-1,0 0 1,0 0-1,0 0 1,0 0-1,0 0 0,1-2 1,2-10-133,-1 1 0,0-1 1,0 1-1,0-20 0,1-26-600</inkml:trace>
</inkml:ink>
</file>

<file path=ppt/ink/ink4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7.889"/>
    </inkml:context>
    <inkml:brush xml:id="br0">
      <inkml:brushProperty name="width" value="0.05" units="cm"/>
      <inkml:brushProperty name="height" value="0.05" units="cm"/>
    </inkml:brush>
  </inkml:definitions>
  <inkml:trace contextRef="#ctx0" brushRef="#br0">1 1 14699,'0'24'1368,"1"1"-1015,3 1-514,0-3 866,10-2-433,3-2-72</inkml:trace>
  <inkml:trace contextRef="#ctx0" brushRef="#br0" timeOffset="1">434 163 20948,'-7'1'215,"-1"0"0,1 0 0,0 0-1,-1 1 1,1 0 0,0 1 0,0 0-1,0 0 1,1 0 0,-1 1 0,1 0-1,0 0 1,0 1 0,0-1 0,1 1-1,-1 1 1,1-1 0,0 1 0,1 0-1,-1 0 1,-3 7 0,5-8-192,0 1-1,0-1 1,0 1 0,1-1 0,-1 1 0,1 0-1,1 0 1,-1 0 0,1 0 0,0 0 0,1 0-1,-1 1 1,1-1 0,1 0 0,-1 0 0,1 0-1,0 0 1,0 0 0,1 0 0,-1 0 0,1 0-1,1 0 1,-1 0 0,1-1 0,6 9 0,-7-11-35,1 0 0,1 0 0,-1 0 1,0 0-1,1 0 0,-1-1 0,1 1 1,0-1-1,0 0 0,0-1 0,0 1 1,0 0-1,0-1 0,0 0 0,0 0 1,1 0-1,-1-1 0,0 0 0,1 1 1,-1-1-1,0-1 0,1 1 0,-1-1 1,0 0-1,8-2 0,3-1-358,1-1 0,-1-1 1,0-1-1,-1 0 0,24-15 0,-14 5-821,-1-2-1,0-1 1,-1-1 0,-1 0-1,33-46 1,-33 37 113</inkml:trace>
</inkml:ink>
</file>

<file path=ppt/ink/ink4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8.280"/>
    </inkml:context>
    <inkml:brush xml:id="br0">
      <inkml:brushProperty name="width" value="0.05" units="cm"/>
      <inkml:brushProperty name="height" value="0.05" units="cm"/>
    </inkml:brush>
  </inkml:definitions>
  <inkml:trace contextRef="#ctx0" brushRef="#br0">160 1 18364,'-6'38'1336,"2"0"1,1 0-1,3 63 1,5-35-53,17 81 0,-13-107-762,20 60 1,-23-83-456,1-1 0,0 1 0,2-2 0,0 1 0,0-1-1,13 15 1,-11-21-202,-11-9 127,0 0-1,0 0 1,0 0-1,0 0 1,0 0-1,0 0 1,0 0-1,0 0 0,1 0 1,-1 0-1,0 0 1,0 0-1,0 0 1,0 0-1,0 0 1,0 0-1,0 0 1,1 0-1,-1 0 1,0 0-1,0 0 1,0 0-1,0 0 0,0 0 1,0 0-1,0 0 1,0 0-1,0-1 1,1 1-1,-1 0 1,0 0-1,0 0 1,0 0-1,0 0 1,0 0-1,0 0 1,0 0-1,0 0 0,0-1 1,0 1-1,0 0 1,0 0-1,0 0 1,0 0-1,0 0 1,0 0-1,0 0 1,0-1-1,0 1 1,0 0-1,-8-25-674,-3 4 264,-2 1 1,0 0-1,-2 0 1,-30-31-1,-78-63-160,87 82 860,34 31-236,-19-21 258,14 10 16,7 11-303,0 1 1,0 0-1,0 0 0,0-1 0,0 1 1,0 0-1,0-1 0,0 1 1,0 0-1,0-1 0,0 1 1,0 0-1,0-1 0,1 1 0,-1 0 1,0 0-1,0-1 0,0 1 1,0 0-1,1 0 0,-1-1 1,0 1-1,0 0 0,0 0 0,1 0 1,-1-1-1,0 1 0,1 0 1,-1 0-1,0 0 0,0 0 0,1-1 1,-1 1-1,9-2 135,1 0-1,-1 1 1,0 0 0,0 0-1,14 2 1,5-2-83,241-3-2462,-236 3 1901</inkml:trace>
</inkml:ink>
</file>

<file path=ppt/ink/ink4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8.715"/>
    </inkml:context>
    <inkml:brush xml:id="br0">
      <inkml:brushProperty name="width" value="0.05" units="cm"/>
      <inkml:brushProperty name="height" value="0.05" units="cm"/>
    </inkml:brush>
  </inkml:definitions>
  <inkml:trace contextRef="#ctx0" brushRef="#br0">20 499 13459,'-3'6'332,"0"0"0,0 0 0,1 0 0,0 0 0,0 0 0,-2 13 0,4-18-238,0 1 0,0-1 0,0 1 0,0-1 0,0 1 0,0 0 0,1-1 0,-1 1 0,0-1 0,1 1 0,0-1 0,-1 1 0,1-1 0,0 0 0,-1 1 0,1-1 0,0 0 0,0 1 0,0-1 0,0 0 0,1 0 0,-1 0 0,0 0 0,0 0 0,1 0 0,-1 0 0,0 0 0,1-1 0,-1 1 0,1 0 0,-1-1 0,1 0 0,1 1 0,6 1 316,1 0 0,-1 0 0,1-1-1,-1-1 1,1 0 0,13-1 0,60-13 1279,-64 10-1264,502-123 4044,-46 9-3823,-88 44-1440,135-31-1582,-506 101 2259,125-34-948,-117 30 546,0 0 0,-1-2 1,36-21-1,-55 29 388,-1-1 0,0 1-1,1-1 1,-1 1 0,-1-1-1,4-4 1,-5 7 109,-1-1 0,1 1 0,-1-1-1,0 1 1,1-1 0,-1 0 0,0 1 0,1-1 0,-1 0-1,0 1 1,0-1 0,0 0 0,1 0 0,-1 1 0,0-1 0,0 0-1,0 0 1,0 1 0,0-1 0,0 0 0,0 1 0,-1-1 0,1 0-1,0 0 1,0 1 0,-1-1 0,1 0 0,0 1 0,-1-1 0,1 0-1,0 1 1,-1-1 0,1 1 0,-1-1 0,1 1 0,-1-1-1,1 1 1,-1-1 0,0 1 0,1-1 0,-1 1 0,0 0 0,0-1-1,-23-9-569</inkml:trace>
</inkml:ink>
</file>

<file path=ppt/ink/ink4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19.643"/>
    </inkml:context>
    <inkml:brush xml:id="br0">
      <inkml:brushProperty name="width" value="0.05" units="cm"/>
      <inkml:brushProperty name="height" value="0.05" units="cm"/>
    </inkml:brush>
  </inkml:definitions>
  <inkml:trace contextRef="#ctx0" brushRef="#br0">197 453 16996,'0'-7'352,"-1"1"0,-1-1 0,1 1 0,-1 0 0,-1 0 0,1 0 0,-1 0 1,0 0-1,0 0 0,-5-5 0,7 9-253,-1 0-1,1 0 1,-1 0-1,0 1 1,0-1 0,0 0-1,0 1 1,0 0 0,0-1-1,0 1 1,0 0-1,0 0 1,-1 0 0,1 0-1,-1 1 1,1-1 0,0 1-1,-1-1 1,1 1-1,-1 0 1,1 0 0,-1 0-1,1 0 1,-1 0 0,1 1-1,-1-1 1,1 1 0,0-1-1,-4 3 1,0 0-40,0 0 1,0 0-1,1 1 0,-1 0 1,1 0-1,0 0 0,1 1 1,-1-1-1,1 1 1,-1 0-1,2 1 0,-1-1 1,0 1-1,1-1 0,0 1 1,1 0-1,-3 7 1,1-1-46,0 0 0,1 0 0,0 0 1,1 0-1,1 1 0,0-1 1,0 0-1,2 14 0,0-22-2,-1 1-1,1 0 1,0-1 0,0 1-1,0-1 1,1 0-1,-1 1 1,1-1-1,0 0 1,0 0 0,1 0-1,4 6 1,-6-9 5,1 1 0,0-1-1,-1 0 1,1 1 0,0-1 0,0 0 0,0 0 0,0 0 0,0 0 0,0-1 0,0 1-1,0-1 1,0 1 0,1-1 0,-1 0 0,0 1 0,0-1 0,0 0 0,0 0 0,1-1-1,-1 1 1,0 0 0,0-1 0,0 0 0,0 1 0,0-1 0,0 0 0,4-2-1,1-1 37,-1 0-1,1 0 0,-1-1 0,0 1 0,0-2 0,0 1 1,0-1-1,-1 0 0,8-12 0,3-6 158,16-35 0,-13 21-36,-2-2 1,-2 0-1,-1 0 1,-2-1-1,-3-1 0,0 0 1,-3 0-1,1-53 1,-7 94-174,-1-43 132,1 42-119,0-1-1,0 0 1,-1 1-1,1-1 1,-1 1 0,0-1-1,1 1 1,-1-1-1,0 1 1,0 0-1,-2-4 1,2 6-12,1 0 1,-1 0-1,1 0 0,-1-1 0,1 1 1,-1 0-1,1 0 0,-1 0 1,1 0-1,-1 0 0,1 0 0,0 0 1,-1 0-1,1 0 0,-1 0 0,1 1 1,-1-1-1,1 0 0,-1 0 1,1 0-1,-1 1 0,1-1 0,0 0 1,-1 0-1,1 1 0,-1-1 1,1 0-1,0 1 0,-1-1 0,1 0 1,0 1-1,0-1 0,-1 0 0,1 1 1,0-1-1,0 1 0,-1-1 1,1 1-1,0-1 0,0 0 0,0 2 1,-12 23 13,6 0-16,1 0-1,1 0 1,-2 36 0,4 80-17,2-135 16,8 135 6,-6-124-27,1 0 0,1 0-1,0 0 1,2-1 0,-1 0 0,10 18 0,-13-30-53,0 0 1,1 0 0,-1-1 0,1 1-1,0 0 1,0-1 0,0 0-1,1 0 1,-1 0 0,1 0 0,0 0-1,0-1 1,-1 0 0,1 0-1,1 0 1,-1 0 0,0 0-1,0-1 1,1 0 0,-1 0 0,1 0-1,5 0 1,-4-1-64,-1 0 1,1-1-1,-1 1 1,0-1-1,1 0 0,-1-1 1,0 1-1,0-1 0,0 0 1,0 0-1,0-1 0,0 1 1,0-1-1,-1 0 0,1-1 1,-1 1-1,7-8 1,6-12-665</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5.663"/>
    </inkml:context>
    <inkml:brush xml:id="br0">
      <inkml:brushProperty name="width" value="0.05" units="cm"/>
      <inkml:brushProperty name="height" value="0.05" units="cm"/>
    </inkml:brush>
  </inkml:definitions>
  <inkml:trace contextRef="#ctx0" brushRef="#br0">0 1 14795,'0'13'1272,"2"9"-927,7 1-265,8 1 760,6 2-1224,15-4 304,13-2-88,10-4-136</inkml:trace>
</inkml:ink>
</file>

<file path=ppt/ink/ink4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0.358"/>
    </inkml:context>
    <inkml:brush xml:id="br0">
      <inkml:brushProperty name="width" value="0.05" units="cm"/>
      <inkml:brushProperty name="height" value="0.05" units="cm"/>
    </inkml:brush>
  </inkml:definitions>
  <inkml:trace contextRef="#ctx0" brushRef="#br0">52 162 16660,'17'-11'1920,"-13"8"-1227,-1 1 0,1-1 0,0 1 0,1 0 1,-1 0-1,0 0 0,9-2 0,-25 32 46,3-11-609,2 0 1,0 0-1,1 0 0,0 1 0,2 0 1,0 0-1,1 0 0,0 0 1,1 19-1,2-37-123,1 0 0,-1 0 0,0 0 0,0 0 0,0 0 0,0 0 0,0 0 0,0 0 0,0 0 0,0 0 1,0 0-1,0 0 0,0 0 0,1 0 0,-1 0 0,0 0 0,0 0 0,0 0 0,0 0 0,0 0 0,0 1 0,0-1 0,0 0 0,0 0 0,0 0 0,0 0 0,0 0 1,0 0-1,1 0 0,-1 0 0,0 0 0,2-10 112,-3-4 67,0 0 0,-5-19 0,2 11 10,4 22-193,0 0 0,0-1 0,0 1 0,0 0 0,-1 0 1,1-1-1,0 1 0,0 0 0,0 0 0,0-1 0,0 1 0,-1 0 0,1 0 0,0 0 1,0-1-1,0 1 0,-1 0 0,1 0 0,0 0 0,0 0 0,-1 0 0,1 0 0,0-1 1,0 1-1,-1 0 0,1 0 0,0 0 0,0 0 0,-1 0 0,1 0 0,0 0 1,0 0-1,-1 0 0,1 0 0,0 0 0,-1 0 0,1 0 0,0 0 0,0 1 0,-1-1 1,1 0-1,0 0 0,0 0 0,-1 0 0,-4 0 6,7-11 5,-1 10-15,0 0 0,-1 0 0,1 1 0,0-1 0,0 0 0,0 0 0,-1 1 0,1-1 0,0 0 0,0 1 0,0-1 0,0 1 0,0 0 0,0-1 0,1 1 0,-1 0 0,0-1 0,0 1 0,0 0 0,0 0 0,2 0 0,30 0-17,-18 0 16,-8 0 3,0-1-1,0 0 1,-1 0-1,1-1 1,0 0-1,-1 0 1,1-1 0,-1 0-1,0 0 1,0 0-1,0-1 1,0 0-1,-1 0 1,1 0-1,-1-1 1,0 1-1,0-1 1,3-6-1,-4 6 19,0 0 0,-1 0 0,0 0 0,0 0 0,-1-1 0,0 1 1,0-1-1,0 0 0,0 0 0,-1 1 0,0-1 0,0 0 0,-1 0 0,1 0 0,-1 0 0,-1 0 0,1 0 0,-1 0 0,0 0 0,-4-11 0,5 15-9,-1-1 0,0 1-1,0 0 1,0-1 0,0 1 0,0 0 0,-1 0 0,1 0 0,-1 0 0,1 0 0,-1 0 0,0 0 0,0 1 0,0-1 0,0 1 0,0-1 0,0 1 0,0 0 0,-1 0 0,1-1-1,0 2 1,-1-1 0,1 0 0,0 0 0,-1 1 0,1-1 0,-1 1 0,1 0 0,-1 0 0,1 0 0,-4 0 0,1 1-4,-1 0-1,0 1 1,1-1 0,-1 1 0,1 0 0,0 0-1,0 1 1,-1 0 0,2 0 0,-1 0-1,0 0 1,-7 7 0,1 2-7,1 1 0,0 0 0,1 0 1,1 0-1,0 1 0,0 1 0,1-1 0,1 1 0,1 1 0,0-1 1,1 1-1,1-1 0,0 1 0,1 0 0,1 0 0,0 23 0,2-32 4,-1-1-1,1 0 0,0 0 0,0 1 1,0-1-1,1 0 0,0 0 1,1 0-1,-1-1 0,6 10 0,-5-11-1,0 0 0,0-1-1,0 1 1,0-1-1,0 0 1,1 0 0,0 0-1,-1-1 1,1 1-1,0-1 1,0 0 0,0 0-1,1 0 1,-1-1-1,8 2 1,-1-1-117,0 0 0,0-1 0,0-1 0,0 1 0,0-2 0,0 0 0,0 0 0,0-1 0,-1 0 0,1-1 0,0 0 0,13-7 0,-10 4-208,-1-1 0,0 0 0,0-1 0,0-1 0,-1 0 0,0 0 0,-1-1 0,16-18 0,-3-4-497</inkml:trace>
</inkml:ink>
</file>

<file path=ppt/ink/ink4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1.289"/>
    </inkml:context>
    <inkml:brush xml:id="br0">
      <inkml:brushProperty name="width" value="0.05" units="cm"/>
      <inkml:brushProperty name="height" value="0.05" units="cm"/>
    </inkml:brush>
  </inkml:definitions>
  <inkml:trace contextRef="#ctx0" brushRef="#br0">39 1 17668,'-4'8'369,"0"1"0,1-1 0,0 1 0,1 0 0,-1 0 1,-1 17-1,1 58 814,3-55-535,13 270 2769,-5-238-2762,2-1 0,34 113 0,-40-161-610,10 28 63,-13-38-99,0 1-1,1-1 0,-1 0 0,0 0 0,1 0 0,-1 0 1,1 0-1,-1 0 0,1 0 0,0-1 0,0 1 0,0 0 0,2 1 1,-4-3-8,1 0 1,-1 0-1,0 0 1,1 0 0,-1 0-1,0 0 1,0 0-1,1 1 1,-1-1 0,0 0-1,1 0 1,-1 0 0,0 0-1,0 0 1,1 0-1,-1-1 1,0 1 0,1 0-1,-1 0 1,0 0-1,0 0 1,1 0 0,-1 0-1,0 0 1,0-1 0,1 1-1,-1 0 1,0 0-1,0 0 1,1 0 0,-1-1-1,0 1 1,0 0-1,0 0 1,0-1 0,1 1-1,-1 0 1,0-1-1,3-15 35,-4-16 8,-6-4-38,-1 0 0,-3 1 0,0 0 0,-2 0 0,-2 2 0,-26-45 0,35 67-26,5 7 4,-1 0 1,0 0 0,0 0-1,-1 1 1,1-1 0,-1 1-1,0-1 1,1 1 0,-6-4-1,8 7 14,0 0 0,0 0 1,0 0-1,0 0 0,0 0 0,0 0 0,0 0 0,0 0 0,0 0 0,0 0 1,0 0-1,0 0 0,0 1 0,0-1 0,0 0 0,0 0 0,0 0 0,0 0 1,-1 0-1,1 0 0,0 0 0,0 0 0,0 0 0,0 0 0,0 0 0,0 0 0,0 0 1,0 0-1,0 0 0,0 0 0,0 0 0,0 0 0,0 0 0,0 0 0,0 0 1,0 0-1,0 0 0,0 0 0,0 0 0,0 0 0,-1 0 0,1 0 0,0 0 0,0 0 1,0 0-1,0 0 0,0 0 0,0 0 0,0 0 0,6 9-40,13 12 1,-16-19 38,1 0-1,-1 1 1,1-1 0,-1-1 0,1 1-1,0 0 1,0-1 0,0 0-1,0 0 1,0 0 0,0 0 0,0-1-1,0 1 1,0-1 0,0 0 0,7-1-1,-5-1 3,0 1 0,0-1 0,0 0 0,0-1-1,-1 1 1,1-1 0,0 0 0,-1-1 0,10-7-1,-2-1 3,-1 0-1,0-1 1,-1 0-1,0-1 1,-1 0-1,16-30 1,-18 29 0,-1 0 0,0 0 0,-1 0 0,-1-1 1,0 0-1,3-24 0,-8 36 3,-1 5 3,-4 13 15,-5 21 45,4-3 149,-3 58 1,9-75-88,0 1 1,1-1-1,0 1 1,2-1-1,7 28 0,-10-41-105,1 1-1,0-1 0,0 0 0,0 0 0,0 0 0,0 0 0,0 0 0,1 0 0,-1 0 0,1 0 0,-1 0 0,1-1 0,0 1 0,-1-1 1,1 1-1,0-1 0,0 1 0,0-1 0,0 0 0,0 0 0,1 0 0,-1 0 0,0-1 0,0 1 0,4 0 0,-3-1-13,0 0-1,0 0 0,0-1 0,1 1 0,-1-1 1,0 1-1,0-1 0,0 0 0,0 0 0,0-1 1,0 1-1,0 0 0,0-1 0,-1 0 0,1 0 1,-1 0-1,1 0 0,2-3 0,3-4-52,-2 1-1,1-1 1,-1-1-1,0 0 1,-1 1 0,0-1-1,4-12 1,18-35-338,-24 52 363,0 0 0,1 0 0,0 1 0,0-1 0,0 1 0,0 0 0,10-7-1,-13 10 18,0 1 0,1-1 0,-1 0 0,0 0 0,1 1 0,-1-1 0,1 0 0,-1 1 0,1-1 0,0 1 0,-1 0 0,1 0 0,-1 0-1,1-1 1,-1 1 0,1 1 0,0-1 0,-1 0 0,1 0 0,-1 1 0,1-1 0,-1 0 0,1 1 0,-1 0 0,1-1 0,-1 1 0,1 0-1,-1 0 1,0 0 0,0 0 0,1 0 0,1 2 0,2 3-5,-1 0-1,0 0 1,0 1 0,0 0-1,-1 0 1,0 0-1,0 0 1,-1 0-1,0 0 1,1 11 0,0-8 4,-1 1 0,1-1 0,9 18 1,-12-27 2,0-1-1,1 1 1,-1-1 0,0 0 0,0 1 0,1-1-1,-1 0 1,0 1 0,0-1 0,1 0 0,-1 0-1,0 1 1,1-1 0,-1 0 0,0 0 0,1 1-1,-1-1 1,1 0 0,-1 0 0,0 0 0,1 0 0,-1 0-1,1 0 1,-1 0 0,1 0 0,-1 0 0,0 0-1,1 0 1,-1 0 0,1 0 0,-1 0 0,1 0-1,-1 0 1,0 0 0,1 0 0,-1 0 0,1-1-1,-1 1 1,0 0 0,1 0 0,-1-1 0,0 1-1,1 0 1,-1 0 0,0-1 0,1 1 0,-1 0-1,0-1 1,0 1 0,1-1 0,15-22 17,-13 18-16,77-117 18,-80 122-21,0-1-1,1 1 0,-1-1 1,0 0-1,1 1 1,-1-1-1,0 1 1,1-1-1,-1 1 0,1-1 1,-1 1-1,1 0 1,-1-1-1,1 1 1,-1-1-1,1 1 0,-1 0 1,1 0-1,0-1 1,-1 1-1,1 0 0,0 0 1,-1 0-1,1-1 1,-1 1-1,1 0 1,0 0-1,0 0 0,0 1 1,0 0-1,-1-1 1,1 1-1,0 0 1,-1-1-1,1 1 1,-1 0-1,1 0 1,-1 0-1,1-1 1,-1 1-1,0 0 0,1 0 1,-1 0-1,0 0 1,1 2-1,3 50-30,-3-45 21,-1 11 4,0-13 20,-1 0-1,2 0 1,-1 0 0,0-1 0,1 1 0,0 0 0,1 0 0,-1-1 0,1 1 0,4 8 0,-6-14-21,1 1-1,-1-1 1,1 0-1,-1 1 1,1-1-1,-1 0 1,1 0-1,0 1 1,-1-1-1,1 0 1,-1 0-1,1 0 1,-1 0 0,1 0-1,0 0 1,-1 0-1,1 0 1,-1 0-1,1 0 1,0 0-1,-1 0 1,1 0-1,-1 0 1,1-1-1,0 1 1,-1 0-1,1 0 1,-1-1-1,1 1 1,-1 0 0,1-1-1,-1 1 1,1-1-1,-1 1 1,0 0-1,1-1 1,-1 1-1,0-1 1,1 1-1,-1-1 1,1 0-1,15-23-2333,-15 21 2228,-1 0-1,1 0 1,-1 1 0,1-1-1,-1 0 1,0 0-1,0 0 1,0 0-1,-1-3 1,-2-16-653</inkml:trace>
</inkml:ink>
</file>

<file path=ppt/ink/ink4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1.727"/>
    </inkml:context>
    <inkml:brush xml:id="br0">
      <inkml:brushProperty name="width" value="0.05" units="cm"/>
      <inkml:brushProperty name="height" value="0.05" units="cm"/>
    </inkml:brush>
  </inkml:definitions>
  <inkml:trace contextRef="#ctx0" brushRef="#br0">68 69 17036,'-20'-26'2344,"-1"5"-1472,7 9-384,3 4 1353,10 7-1049,1 2-656,4 2 96,7 2-248,0-1-272</inkml:trace>
</inkml:ink>
</file>

<file path=ppt/ink/ink4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2.130"/>
    </inkml:context>
    <inkml:brush xml:id="br0">
      <inkml:brushProperty name="width" value="0.05" units="cm"/>
      <inkml:brushProperty name="height" value="0.05" units="cm"/>
    </inkml:brush>
  </inkml:definitions>
  <inkml:trace contextRef="#ctx0" brushRef="#br0">32 0 18596,'-5'12'1089,"1"0"1,0 0-1,0 1 0,2-1 0,-3 23 1,-1 74-757,5-75 30,0-27-340,2 48 108,0-52-123,-1-1 0,0 1 0,1-1 0,-1 1 0,1-1 0,0 0 1,0 1-1,0-1 0,0 0 0,0 1 0,0-1 0,1 0 0,-1 0 1,1 0-1,-1 0 0,1 0 0,3 2 0,-4-3-14,0-1 0,0 0 1,0 1-1,0-1 0,0 0 0,0 0 0,0 0 0,0 0 0,0 0 0,0 0 0,0 0 0,0 0 1,0 0-1,0 0 0,0 0 0,-1-1 0,1 1 0,0 0 0,0-1 0,0 1 0,0-1 1,0 1-1,0-1 0,-1 1 0,1-1 0,0 1 0,0-1 0,-1 0 0,1 0 0,0 1 0,-1-1 1,1 0-1,0-1 0,20-34-770,-20 33 631,16-33-1726,19-67 0,-26 70 946</inkml:trace>
</inkml:ink>
</file>

<file path=ppt/ink/ink4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2.642"/>
    </inkml:context>
    <inkml:brush xml:id="br0">
      <inkml:brushProperty name="width" value="0.05" units="cm"/>
      <inkml:brushProperty name="height" value="0.05" units="cm"/>
    </inkml:brush>
  </inkml:definitions>
  <inkml:trace contextRef="#ctx0" brushRef="#br0">69 0 19724,'-1'1'106,"0"-1"0,0 1 0,0 0 0,0 0 0,0 0 0,0-1 0,1 1 0,-1 0 0,0 0 0,1 0 0,-1 0 0,1 0 0,-1 0 0,1 1 0,-1-1 0,1 0 0,0 0 0,-1 2 0,-5 28 71,6-28-15,-6 50 1007,1 90 0,15 56-280,-5-123-584,-1 12-48,9 105 292,-11-182-255,-1-22-157,-1-24-15,-8-29-45,-2-1-1,-4 1 0,-27-80 1,48 164-113,2 0-1,16 29 1,-20-41 34,0 0 0,0-1-1,0 1 1,1-1 0,0 0-1,1 0 1,-1-1 0,1 0 0,0 0-1,1-1 1,8 6 0,-12-10 3,-1 0 1,1 1 0,0-2-1,-1 1 1,1 0-1,0-1 1,-1 0 0,1 0-1,0 0 1,-1 0-1,1 0 1,0-1 0,-1 0-1,1 0 1,-1 0-1,1 0 1,-1 0 0,1-1-1,-1 1 1,0-1 0,0 0-1,0 0 1,0 0-1,0 0 1,0-1 0,0 1-1,2-4 1,3-3 7,0 0 1,-1-1-1,0 0 0,0 0 1,-1 0-1,-1-1 0,5-12 1,-4 9 2,-1-1 0,0 0 0,-1 0 0,3-29 0,-7 43-12,1 1 0,-1-1 1,0 0-1,0 1 0,0-1 1,0 0-1,0 1 0,0-1 0,0 0 1,0 1-1,0-1 0,0 0 1,0 1-1,0-1 0,-1 1 0,1-1 1,0 0-1,0 1 0,-1-1 1,1 1-1,0-1 0,-1 0 0,1 1 1,0-1-1,-1 1 0,0-1 1,0 1-1,1 0-1,-1 1 1,0-1 0,1 1 0,-1-1 0,1 0 0,-1 1 0,1-1 0,-1 1 0,1 0-1,-1-1 1,1 1 0,-1-1 0,1 1 0,0 0 0,-1-1 0,1 1 0,0 0 0,0-1-1,-1 1 1,1 0 0,0 0 0,-6 18-4,2-1-1,0 1 0,-3 36 1,4 57 74,3-102-49,0 0 0,1 0 0,0 0 1,1 0-1,0-1 0,4 11 0,-6-18-12,1-1 1,0 1-1,0 0 0,0-1 1,0 1-1,0-1 1,0 1-1,0-1 0,0 1 1,1-1-1,-1 0 1,1 0-1,-1 0 0,1 0 1,-1 0-1,3 1 1,-2-1 0,0-1 0,0 1 0,0-1 1,0 0-1,0 0 0,0 0 0,0 0 1,0 0-1,0 0 0,0 0 0,0-1 1,1 1-1,-1-1 0,0 0 0,-1 1 1,1-1-1,3-2 0,4-3-8,0 0 0,0 0 0,-1-1 0,0 0 0,0 0 0,-1-1-1,0 0 1,0 0 0,9-17 0,-5 8-154,-2 0 0,0-1 1,-1 0-1,8-26 0,-13 32-139,-1 1-1,0-1 1,0 0-1,-1 0 1,-1-1 0,0 1-1,-1 0 1,0 0-1,0 0 1,-2 0-1,1 0 1,-2 1 0,1-1-1,-2 1 1,-8-18-1,4 12-462,-1 2 0,-1-1-1,0 1 1,-1 1-1,0 0 1,-1 1 0,-1 0-1,0 1 1,-23-16 0,17 14 260,14 8 342</inkml:trace>
</inkml:ink>
</file>

<file path=ppt/ink/ink4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3.090"/>
    </inkml:context>
    <inkml:brush xml:id="br0">
      <inkml:brushProperty name="width" value="0.05" units="cm"/>
      <inkml:brushProperty name="height" value="0.05" units="cm"/>
    </inkml:brush>
  </inkml:definitions>
  <inkml:trace contextRef="#ctx0" brushRef="#br0">0 0 9690,'6'19'808,"5"2"-576,1 0-120,4-1 352,-1-1-184,2-4-168,1 0-39</inkml:trace>
</inkml:ink>
</file>

<file path=ppt/ink/ink4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3.450"/>
    </inkml:context>
    <inkml:brush xml:id="br0">
      <inkml:brushProperty name="width" value="0.05" units="cm"/>
      <inkml:brushProperty name="height" value="0.05" units="cm"/>
    </inkml:brush>
  </inkml:definitions>
  <inkml:trace contextRef="#ctx0" brushRef="#br0">182 0 17060,'0'4'341,"-1"0"0,-1 0 0,1 0 1,-1 0-1,1 0 0,-1-1 0,0 1 1,0-1-1,-1 1 0,1-1 0,-1 0 1,0 0-1,-4 5 0,-7 8 884,-15 21 276,-29 49-1,51-73-1360,0 0 1,0 1-1,1-1 0,1 2 1,0-1-1,1 0 0,-4 30 1,8-41-122,0-1-1,-1 0 1,1 0 0,0 1 0,0-1-1,1 0 1,-1 0 0,0 0 0,1 1 0,-1-1-1,1 0 1,0 0 0,0 0 0,0 0-1,0 0 1,0 0 0,0 0 0,0 0-1,1 0 1,2 3 0,-2-4-7,0-1-1,0 1 1,-1 0-1,1 0 1,0-1 0,0 1-1,0-1 1,0 1-1,0-1 1,0 0-1,0 0 1,0 0 0,0 0-1,0 0 1,0 0-1,0-1 1,0 1-1,0-1 1,0 1 0,0-1-1,0 0 1,0 0-1,2-1 1,8-4 18,0-1 1,0-1-1,0 0 1,-1-1 0,10-9-1,50-56 67,-38 39-58,-16 15-31,-13 15-8,0 0-1,0 0 0,1 0 0,0 1 0,-1 0 1,2 0-1,-1 0 0,0 0 0,1 1 0,8-4 1,-13 6 0,0 1 0,0 0 0,0 0 0,0 0 0,0-1 0,1 1 0,-1 0 0,0 0 0,0 1 0,0-1 0,0 0-1,1 0 1,-1 1 0,0-1 0,0 0 0,0 1 0,0-1 0,0 1 0,0-1 0,0 1 0,0 0 0,0-1 0,0 1 0,-1 0 0,1 0 0,0 0 0,0 0 0,0 0 0,-1-1 0,1 1 0,-1 0 0,1 1 0,-1-1 0,1 0 0,0 2 0,2 6 5,0 1-1,-1-1 0,3 16 1,0 3 26,-5-27-27,1 0 0,-1 0 1,0 0-1,1 0 0,-1 0 1,0 0-1,1 0 0,-1 0 1,1-1-1,0 1 0,-1 0 1,1 0-1,0 0 0,-1 0 1,1-1-1,0 1 0,0 0 1,0-1-1,0 1 0,0-1 1,0 1-1,0-1 0,-1 1 1,1-1-1,0 0 0,1 1 1,-1-1-1,0 0 0,0 0 1,0 0-1,0 0 0,0 0 1,0 0-1,0 0 0,0 0 0,0 0 1,0-1-1,0 1 0,0 0 1,1-1-1,5-2 17,-1 0-1,1-1 1,-1 0-1,0 0 1,5-5-1,0 1-4,17-13 31,-9 6-17,0 1-1,36-20 1,-50 32-31,0-1 1,0 1-1,0 0 0,0 1 0,0-1 0,0 1 0,0 0 1,0 0-1,1 0 0,-1 1 0,0 0 0,1 0 0,-1 0 1,0 1-1,1 0 0,-1 0 0,9 3 0,-10-2-1,0 0 0,0 1 0,0-1 0,-1 1 0,1 0-1,-1 0 1,0 0 0,1 0 0,-2 0 0,1 1 0,0 0 0,-1-1 0,1 1 0,-1 0 0,0 0-1,0 0 1,-1 1 0,3 6 0,0 8 2,0 1 0,-1-1 0,0 21 1,0-3-6,-16-70-1459,6 18 1288,-8-18-156</inkml:trace>
</inkml:ink>
</file>

<file path=ppt/ink/ink4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4.636"/>
    </inkml:context>
    <inkml:brush xml:id="br0">
      <inkml:brushProperty name="width" value="0.05" units="cm"/>
      <inkml:brushProperty name="height" value="0.05" units="cm"/>
    </inkml:brush>
  </inkml:definitions>
  <inkml:trace contextRef="#ctx0" brushRef="#br0">212 494 16532,'-1'-5'278,"0"0"0,0 1 0,0-1 0,0 0 0,-1 0 0,1 1 0,-1-1 0,-1 1 0,1 0 0,-1-1 0,1 1 0,-1 0 0,0 1 0,-1-1 0,-6-6 0,8 8-166,0 0 1,-1 0-1,1 1 1,-1-1 0,1 1-1,-1 0 1,1-1-1,-1 1 1,0 1 0,0-1-1,0 0 1,1 0-1,-1 1 1,0 0 0,0-1-1,0 1 1,0 0 0,0 1-1,0-1 1,0 0-1,0 1 1,1 0 0,-1 0-1,0-1 1,0 2-1,1-1 1,-1 0 0,-2 2-1,-2 2-41,1 0 0,-1 0 0,1 1 0,1-1 0,-1 1 0,1 1 0,0-1 0,0 1 0,1 0 0,0 0 0,0 0 0,1 1 0,-6 15 0,6-11-47,-1 1 0,1 0-1,1 0 1,1 0-1,0 1 1,0-1 0,3 25-1,-1-33-15,0-1 0,-1 1 0,2-1-1,-1 0 1,0 1 0,1-1 0,0 0 0,0 0 0,0 0-1,1 0 1,-1 0 0,5 4 0,-6-7 2,0 0-1,1 1 1,-1-1 0,1 0 0,0 0 0,-1 0 0,1 0-1,0 0 1,0-1 0,-1 1 0,1 0 0,0-1 0,0 0-1,0 1 1,0-1 0,0 0 0,0 0 0,0 0-1,0 0 1,-1 0 0,1 0 0,0-1 0,0 1 0,0 0-1,0-1 1,0 0 0,-1 1 0,1-1 0,0 0 0,0 0-1,2-2 1,3-2 22,0-1 0,0 0 0,-1 0 0,1 0 0,-2-1 0,1 0 0,-1 0 0,0-1 0,0 1 0,4-10 1,2-7 66,0 0 0,8-31 0,-13 32-12,0 1 1,3-30-1,-8 43-72,0 0-1,-1-1 0,0 1 0,0-1 0,-1 1 0,-1-1 0,1 1 0,-4-10 0,5 18-14,-1 0 0,1 0 0,0 0 0,-1 0-1,1 0 1,-1 0 0,1 0 0,-1 0 0,0 0 0,1 0 0,-1 0 0,0 0 0,0 0-1,-1-1 1,2 2 0,-1 0 0,1 0-1,0 0 1,-1 0-1,1 0 1,0 0 0,-1 0-1,1 0 1,0 0-1,0 0 1,-1 0 0,1 0-1,0 0 1,-1 1 0,1-1-1,0 0 1,-1 0-1,1 0 1,0 0 0,0 0-1,-1 1 1,1-1-1,0 0 1,0 0 0,-1 0-1,1 1 1,0-1 0,0 0-1,0 0 1,0 1-1,-1-1 1,0 3-3,0-1 0,0 1 0,0 0 0,0-1 0,0 1 0,0 0 0,1-1 0,-1 1 0,1 0 0,0 3 0,1 5-8,0-1 0,0 1-1,1 0 1,1-1-1,0 1 1,4 9-1,-5-14 11,1-1 0,-1 1 0,1-1 0,0 0-1,0 0 1,1 0 0,0-1 0,0 1-1,0-1 1,0 0 0,0 0 0,9 5-1,-11-7 8,0-1 0,0 0-1,1 0 1,-1-1 0,0 1-1,1 0 1,-1-1-1,1 1 1,-1-1 0,1 0-1,-1 0 1,1 0 0,-1 0-1,1 0 1,-1-1 0,1 1-1,-1-1 1,1 0-1,-1 1 1,0-1 0,1 0-1,-1-1 1,0 1 0,0 0-1,0 0 1,3-3 0,3-3 20,-1 0 1,1 0-1,-2 0 1,1-1 0,7-12-1,2-6 38,0-1 0,-2 0-1,-2-1 1,0-1 0,12-47-1,-10 15-22,12-105 1,-28 204-191,2 1 0,5 40 1,18 94 108,-17-142 48,2 0 1,1-1-1,1 0 0,1 0 0,19 31 1,-8-21 10,2-2 1,57 70-1,-36-55-13,-11-16 5,-2 2 0,49 78 0,-78-112-7,-1 0 1,0 1 0,0-1-1,0 1 1,0 0-1,0 6 1,-1-11-2,-1 0-1,0 0 1,0 0 0,0-1-1,0 1 1,0 0-1,0 0 1,0 0 0,0 0-1,0 0 1,0-1-1,0 1 1,0 0 0,-1 0-1,1 0 1,0-1-1,-1 1 1,1 0 0,-1 0-1,1-1 1,0 1-1,-1 0 1,0-1 0,1 1-1,-1 0 1,1-1 0,-1 1-1,0-1 1,1 1-1,-1-1 1,0 1 0,0-1-1,1 0 1,-1 1-1,0-1 1,0 0 0,0 0-1,1 1 1,-1-1-1,0 0 1,0 0 0,0 0-1,0 0 1,1 0-1,-1 0 1,0 0 0,0-1-1,0 1 1,0 0 0,0-1-1,-7-1 20,0 0 0,0-1 0,0 0 0,1 0 0,-1-1 0,1 0 0,0-1 0,-9-6 0,-54-50 135,59 52-130,-15-14 40,2-2 0,0-1 0,1 0 0,-38-60 1,59 82-64,0-1 1,-1 1 0,1 0 0,1-1-1,-1 1 1,1-1 0,0 0-1,0 0 1,0 1 0,0-1-1,1-9 1,0 11-36,1 0 0,0 0-1,0 0 1,0 0 0,0 0-1,0 0 1,1 0 0,-1 1-1,1-1 1,0 1 0,-1-1 0,1 1-1,0-1 1,1 1 0,-1 0-1,0 0 1,1 0 0,-1 0-1,5-2 1,187-115-3990,-135 80 3148</inkml:trace>
</inkml:ink>
</file>

<file path=ppt/ink/ink4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5.425"/>
    </inkml:context>
    <inkml:brush xml:id="br0">
      <inkml:brushProperty name="width" value="0.05" units="cm"/>
      <inkml:brushProperty name="height" value="0.05" units="cm"/>
    </inkml:brush>
  </inkml:definitions>
  <inkml:trace contextRef="#ctx0" brushRef="#br0">0 1 15435,'4'2'244,"0"0"1,-1 0-1,1 1 0,-1 0 0,0-1 0,0 1 0,0 0 0,0 1 1,0-1-1,-1 0 0,1 1 0,-1 0 0,3 6 0,3 7 546,9 34 1,-9-24 34,62 194 2517,-68-214-3212,0-1 1,0 0-1,1 0 0,-1-1 0,2 1 1,5 9-1,-8-14-105,0 0-1,0 0 1,0 0 0,0 0 0,0-1 0,0 1 0,0 0 0,0-1-1,0 1 1,0 0 0,0-1 0,1 1 0,-1-1 0,0 0 0,0 1-1,1-1 1,-1 0 0,0 0 0,0 0 0,1 0 0,-1 0 0,0 0-1,1 0 1,-1 0 0,0-1 0,0 1 0,1 0 0,-1-1 0,0 1-1,0-1 1,0 0 0,0 1 0,1-1 0,-1 0 0,0 1 0,0-1-1,0 0 1,-1 0 0,3-2 0,7-7 80,0-1-1,-1 0 1,-1 0-1,1-1 1,9-19-1,-11 17-36,2 0 0,0 1 0,18-20 0,-25 31-67,-1 0 1,1 1 0,-1-1-1,1 1 1,0 0-1,-1-1 1,1 1-1,0 0 1,0 0-1,0 0 1,0 0 0,0 0-1,0 1 1,0-1-1,0 1 1,1-1-1,-1 1 1,4 0 0,-4 0-2,0 1 0,0-1 0,0 1 1,-1 0-1,1-1 0,0 1 1,0 0-1,0 0 0,-1 1 1,1-1-1,0 0 0,-1 0 0,1 1 1,-1-1-1,1 1 0,0 1 1,5 8-2,0-1 1,-2 1-1,1 1 1,-1-1-1,4 14 1,-8-20 1,12 29 35,-3 0 0,0 1 0,5 42 0,-23-89-2458,6-30 1395,3 18 338</inkml:trace>
</inkml:ink>
</file>

<file path=ppt/ink/ink4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5.923"/>
    </inkml:context>
    <inkml:brush xml:id="br0">
      <inkml:brushProperty name="width" value="0.05" units="cm"/>
      <inkml:brushProperty name="height" value="0.05" units="cm"/>
    </inkml:brush>
  </inkml:definitions>
  <inkml:trace contextRef="#ctx0" brushRef="#br0">133 270 18532,'14'17'1984,"-3"12"-1359,-5 6-281,6 3 1320,4 4-1128,0-3-80,1-6-120,-1-6-144,-4-13-400,0-9-248,-4-15-488,-4-6-248,-7-17 872,-7-6-241,-15-17-175</inkml:trace>
  <inkml:trace contextRef="#ctx0" brushRef="#br0" timeOffset="1">0 1 15227,'9'15'1112,"1"2"-1023,2 0-194,9-1-199,7 0 400,7-3-136,3 0-160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6.092"/>
    </inkml:context>
    <inkml:brush xml:id="br0">
      <inkml:brushProperty name="width" value="0.05" units="cm"/>
      <inkml:brushProperty name="height" value="0.05" units="cm"/>
    </inkml:brush>
  </inkml:definitions>
  <inkml:trace contextRef="#ctx0" brushRef="#br0">121 0 18700,'-47'22'1902,"34"-16"-1397,0-1 1,-23 15-1,36-19-460,-1-1-1,0 1 0,0-1 1,1 0-1,-1 1 1,0-1-1,1 1 1,-1 0-1,1-1 1,-1 1-1,0 0 1,1-1-1,-1 1 1,1 0-1,0-1 0,-1 1 1,1 0-1,0 0 1,-1-1-1,1 1 1,0 0-1,0 1 1,0-1-34,0 0 0,1-1 1,-1 1-1,0-1 0,1 1 1,-1-1-1,1 1 0,-1-1 1,1 1-1,0-1 0,-1 1 1,1-1-1,-1 0 0,1 1 1,0-1-1,-1 0 0,1 0 1,0 1-1,-1-1 0,2 0 1,44 5-557,-43-5 503,30 0-408,9 0-192,1 2 0,-1 2 1,56 11-1,-92-13 647,-1 0 1,1-1-1,-1 2 1,0-1-1,8 5 1,-12-6 20,0-1 0,0 1-1,0-1 1,-1 1 0,1-1 0,0 1 0,0 0 0,-1-1 0,1 1 0,-1 0-1,1 0 1,-1-1 0,1 1 0,-1 0 0,1 0 0,-1 0 0,1 0 0,-1 0-1,0-1 1,0 1 0,0 0 0,1 0 0,-1 0 0,0 0 0,0 0 0,0 0-1,0 0 1,-1 0 0,1 0 0,0 0 0,0 0 0,0 0 0,-1 0 0,1-1-1,0 1 1,-1 0 0,1 0 0,-1 0 0,1 0 0,-1-1 0,0 1 0,0 1-1,-4 2 189,0 1 0,-1 0 0,1-1 0,-1 0 0,0 0 0,0-1 0,-1 0 0,-10 5 0,-59 17 1154,72-24-1327,-1 1 47,-27 6-430,30-8 308,1 1-1,0-1 1,0 0-1,-1 1 1,1-1 0,0 0-1,-1 0 1,1 0 0,0 0-1,-1 0 1,1-1 0,0 1-1,-1 0 1,1 0-1,0-1 1,0 1 0,-3-2-1,9-3-225,10 0-153</inkml:trace>
</inkml:ink>
</file>

<file path=ppt/ink/ink4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6.342"/>
    </inkml:context>
    <inkml:brush xml:id="br0">
      <inkml:brushProperty name="width" value="0.05" units="cm"/>
      <inkml:brushProperty name="height" value="0.05" units="cm"/>
    </inkml:brush>
  </inkml:definitions>
  <inkml:trace contextRef="#ctx0" brushRef="#br0">49 370 13803,'-1'1'226,"1"0"1,-1 0-1,1 0 0,-1 0 1,0 1-1,1-1 0,-1 0 1,0 0-1,0 0 0,0 0 0,0 0 1,1-1-1,-1 1 0,-2 1 1,-10 12 1578,9-5-1383,0 0 0,1 0 1,0 1-1,0-1 0,1 1 0,1 0 1,0-1-1,0 1 0,1 11 1,0 3-62,2-1 0,8 39 0,-8-49-266,1-1-1,1 1 1,0-1-1,11 21 1,-13-30-83,-1-1 0,1 1 1,-1-1-1,1 0 0,0 0 0,0 1 1,0-1-1,0-1 0,0 1 1,1 0-1,-1 0 0,4 1 1,-4-2-9,-1-1 1,1 1-1,0-1 1,0 0 0,0 0-1,-1 1 1,1-1-1,0 0 1,0-1 0,0 1-1,-1 0 1,1 0-1,0-1 1,0 1 0,0-1-1,-1 1 1,1-1-1,0 0 1,-1 0 0,1 0-1,1-1 1,4-3 5,-1-1 1,1 0-1,-1 0 0,-1 0 1,1 0-1,-1-1 1,0 0-1,-1 0 1,1 0-1,-2-1 1,4-8-1,3-8 66,-2 0-1,8-36 1,-7 19 38,-3-1 0,-1 1 1,-2-1-1,-2 0 0,-2 0 1,-2 0-1,-1 1 0,-3-1 0,-11-41 1,16 77-93,1 1-8,0 0-1,0 0 0,-1 1 1,0-1-1,0 0 1,0 1-1,0 0 1,-1-1-1,0 1 1,0 0-1,-4-5 1,6 9-14,1 0 0,0 0 1,0-1-1,-1 1 0,1 0 1,0 0-1,-1-1 0,1 1 0,0 0 1,-1 0-1,1 0 0,-1 0 1,1 0-1,0 0 0,-1-1 1,1 1-1,-1 0 0,1 0 0,0 0 1,-1 0-1,1 0 0,-1 1 1,1-1-1,0 0 0,-1 0 1,1 0-1,-1 0 0,1 0 1,0 0-1,-1 1 0,1-1 0,0 0 1,-1 0-1,1 1 0,-9 15 4,2 24 3,7-38-6,-3 24 32,1 0-1,2 1 0,0-1 0,2 0 0,10 51 0,-9-63-1,1-1-1,1 1 0,0-1 1,1 0-1,0-1 1,1 0-1,0 0 0,1 0 1,0-1-1,1 0 1,0 0-1,22 18 1,-6-9-162,2-1 1,29 17 0,-41-28-94,0 0-1,0-1 1,1-1-1,0-1 0,29 7 1,-22-11-126</inkml:trace>
</inkml:ink>
</file>

<file path=ppt/ink/ink4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6.743"/>
    </inkml:context>
    <inkml:brush xml:id="br0">
      <inkml:brushProperty name="width" value="0.05" units="cm"/>
      <inkml:brushProperty name="height" value="0.05" units="cm"/>
    </inkml:brush>
  </inkml:definitions>
  <inkml:trace contextRef="#ctx0" brushRef="#br0">122 431 17140,'0'-5'343,"-1"-1"1,1 0-1,-1 1 1,0-1-1,-1 1 0,1-1 1,-1 1-1,-3-6 1,5 10-259,-1 0 1,1 0-1,-1 0 0,1 0 0,-1 0 1,0 0-1,0 0 0,1 0 1,-1 0-1,0 0 0,0 0 0,0 1 1,0-1-1,0 0 0,0 1 1,0-1-1,0 0 0,0 1 1,-1 0-1,1-1 0,0 1 0,0 0 1,0-1-1,-1 1 0,1 0 1,0 0-1,0 0 0,0 0 0,-1 0 1,1 0-1,0 0 0,0 1 1,0-1-1,-1 0 0,1 1 1,0-1-1,0 1 0,0-1 0,0 1 1,0-1-1,0 1 0,0 0 1,0 0-1,-2 1 0,-1 1 67,1 1 1,-1 0-1,0 0 0,1 0 1,0 0-1,0 1 0,0-1 1,1 1-1,-1 0 0,1 0 1,-2 7-1,-2 6 5,1 0 0,-2 18 0,5-19-114,0 1 0,1 31 0,1-42-40,0 1 0,1 0-1,1-1 1,-1 1 0,1-1 0,0 0-1,1 1 1,5 11 0,-7-18-1,-1 0 1,1 0-1,0 0 0,-1 0 1,1 0-1,0 0 1,0 0-1,0 0 1,0 0-1,0 0 0,0 0 1,0-1-1,0 1 1,0 0-1,0-1 1,1 1-1,-1-1 0,0 1 1,0-1-1,0 1 1,1-1-1,-1 0 1,0 0-1,1 0 1,-1 0-1,0 0 0,1 0 1,-1 0-1,0 0 1,0 0-1,1-1 1,-1 1-1,0 0 0,0-1 1,1 1-1,-1-1 1,0 1-1,0-1 1,0 0-1,0 0 1,0 1-1,0-1 0,2-2 1,3-2 15,0-1 1,0 0-1,-1 0 0,1-1 1,7-13-1,7-15 97,-3 0 0,0-1 1,-3-1-1,15-55 0,-11 15 230,11-96 1,-22 60 29,-9 96-274,0 14-51,0 9 11,0 13-65,1 1 0,1 0 1,0 0-1,5 28 1,-1-16-2,25 171-25,-20-165-73,1-1 0,2 0 1,20 44-1,-27-71-109,0 0 0,0-1 0,1 0 0,0 0 0,1 0 0,0-1 0,9 9 0,-14-15 127,0 0-1,0 0 1,0-1 0,0 1 0,1-1 0,-1 1-1,1-1 1,-1 0 0,1 0 0,-1 0 0,1 0-1,0-1 1,-1 1 0,1-1 0,0 1 0,0-1-1,-1 0 1,1 0 0,0 0 0,0 0 0,-1-1-1,1 1 1,0-1 0,-1 0 0,1 0 0,0 0-1,-1 0 1,1 0 0,-1 0 0,0-1-1,1 1 1,2-3 0,20-18-827</inkml:trace>
</inkml:ink>
</file>

<file path=ppt/ink/ink4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7.254"/>
    </inkml:context>
    <inkml:brush xml:id="br0">
      <inkml:brushProperty name="width" value="0.05" units="cm"/>
      <inkml:brushProperty name="height" value="0.05" units="cm"/>
    </inkml:brush>
  </inkml:definitions>
  <inkml:trace contextRef="#ctx0" brushRef="#br0">9 194 16660,'2'6'348,"-1"0"1,1-1 0,0 1-1,1 0 1,0-1 0,-1 0 0,7 9-1,-8-13-269,0 0-1,0 1 1,1-1 0,-1 0-1,0 0 1,0 0-1,1 0 1,-1-1-1,0 1 1,1 0-1,-1-1 1,1 1-1,-1 0 1,1-1-1,-1 0 1,1 1-1,0-1 1,-1 0-1,1 0 1,-1 0 0,1 0-1,0 0 1,-1 0-1,1 0 1,-1-1-1,1 1 1,-1-1-1,1 1 1,-1-1-1,1 1 1,-1-1-1,1 0 1,1-1-1,3-2 92,0 0-1,-1-1 0,1 0 0,-1 0 0,0 0 0,-1 0 1,1-1-1,-1 1 0,0-1 0,0-1 0,-1 1 0,0 0 1,5-14-1,-5 11-40,0 0 0,-1-1 0,0 1 0,-1-1 0,1 0 0,-2 1 0,1-1 0,-2 0 0,-1-16 0,1 23-90,0 0 0,1 0 0,-1 0 0,0 0 1,0 0-1,-1 0 0,1 0 0,-1 1 1,1-1-1,-1 1 0,0-1 0,0 1 0,0 0 1,0-1-1,-5-2 0,5 4-22,1 0-1,-1 0 1,0 0-1,1 1 0,-1-1 1,0 1-1,0-1 1,0 1-1,0 0 1,1-1-1,-1 1 1,0 0-1,0 0 1,0 0-1,0 1 1,0-1-1,1 0 1,-1 1-1,0-1 0,0 1 1,0 0-1,1 0 1,-1-1-1,0 1 1,1 0-1,-3 2 1,-3 3-3,2-1 0,-1 1 0,1 0 0,-1 0 0,2 0 0,-1 1 0,1 0 0,0 0 0,0 0 1,1 0-1,0 1 0,-2 7 0,-1 5 11,1 0 0,0 0 1,-2 31-1,7 3-20,0-51-4,1 1 0,-1-1 0,1 1 0,0-1 0,0 0 0,0 0 0,0 1 0,1-1 0,0 0 0,-1 0 0,1 0 0,4 5 0,-5-7 1,0-1 0,0 1-1,0 0 1,-1-1 0,1 1-1,0 0 1,0-1 0,0 1-1,0-1 1,0 1-1,0-1 1,0 0 0,0 0-1,1 1 1,-1-1 0,0 0-1,0 0 1,0 0 0,0 0-1,0 0 1,2 0 0,0-1 1,0 0 0,0 0 1,0 0-1,-1 0 1,1-1-1,0 1 0,4-4 1,4-4 7,0 0 0,15-18 1,-22 22-10,19-20 9,70-70 29,-83 85-45,2 1 1,-1 0-1,1 1 0,1 0 0,-1 1 1,24-10-1,-32 15 2,0 1 0,0 0 1,0-1-1,0 1 0,1 1 1,-1-1-1,0 1 0,0-1 0,1 1 1,-1 1-1,0-1 0,1 0 1,-1 1-1,0 0 0,0 0 1,0 0-1,0 1 0,0-1 0,0 1 1,0 0-1,0 0 0,-1 1 1,1-1-1,3 4 0,1 2 8,-1 1-1,0-1 1,0 1 0,-1 1-1,0-1 1,-1 1 0,8 19-1,-9-21 13,-3-4 4,0 0 1,1 0-1,0 0 1,0-1-1,5 7 1,-7-9-16,1-1 0,-1 0 1,1 1-1,-1-1 0,1 1 1,-1-1-1,1 0 0,-1 1 1,1-1-1,0 0 0,-1 1 0,1-1 1,0 0-1,-1 0 0,1 0 1,0 0-1,-1 0 0,1 0 1,0 0-1,-1 0 0,1 0 1,0 0-1,-1 0 0,1 0 1,0 0-1,-1 0 0,1-1 0,0 1 1,-1 0-1,1 0 0,-1-1 1,1 1-1,0-1 0,-1 1 1,1 0-1,-1-1 0,1 1 1,-1-1-1,1 1 0,-1-1 1,1 0-1,5-7 48,0 1 0,-1-1 0,9-14 0,-11 16-49,0 1 0,0-1 0,1 0 0,0 1 0,0 0 0,1 0 1,-1 0-1,1 0 0,0 1 0,6-5 0,-10 9-10,0-1 1,0 1-1,0-1 1,0 1-1,-1 0 1,1-1-1,0 1 0,0 0 1,0-1-1,0 1 1,0 0-1,0 0 1,0 0-1,0 0 1,0 0-1,1 0 0,-1 0 1,0 1-1,0-1 1,-1 0-1,1 0 1,0 1-1,0-1 0,1 1 1,0 0-22,-1 1 0,1-1 0,-1 0 0,0 1-1,1-1 1,-1 1 0,0-1 0,0 1 0,0 0 0,0-1 0,1 5 0,1 3-238,0 1 0,-1 0 0,2 18 0,-4-27 223,7 61-529,-4-42 291</inkml:trace>
</inkml:ink>
</file>

<file path=ppt/ink/ink4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8.224"/>
    </inkml:context>
    <inkml:brush xml:id="br0">
      <inkml:brushProperty name="width" value="0.05" units="cm"/>
      <inkml:brushProperty name="height" value="0.05" units="cm"/>
    </inkml:brush>
  </inkml:definitions>
  <inkml:trace contextRef="#ctx0" brushRef="#br0">32 140 13571,'-1'-31'2471,"-7"-43"0,9 74-2418,-1 0 0,0-1 0,0 1 0,0 0 0,0-1 0,0 1 0,0 0 0,0-1-1,0 1 1,0 0 0,0-1 0,0 1 0,0 0 0,0-1 0,0 1 0,0 0 0,0 0 0,-1-1-1,1 1 1,0 0 0,0-1 0,0 1 0,0 0 0,-1 0 0,1-1 0,0 1 0,0 0 0,0 0 0,-1-1-1,1 1 1,0 0 0,-1 0 0,1 0 0,0 0 0,0-1 0,-1 1 0,1 0 0,0 0 0,-1 0-1,1 0 1,-1 0 0,0 1 78,1 0-1,-1 0 0,0 0 0,1 0 1,-1 0-1,1 0 0,-1 0 0,1 1 1,0-1-1,-1 0 0,1 0 1,0 3-1,-5 30 719,1 1-1,3 58 1,2-73-724,0-1 0,2 1-1,0 0 1,1-1 0,1 0-1,10 23 1,-14-38-90,1-1 0,0 0 1,0 1-1,0-1 0,0 0 0,0 0 0,1 0 0,-1 0 0,6 4 0,-7-7-15,1 1-1,-1 0 1,0 0-1,1 0 1,-1-1-1,1 1 1,-1-1-1,1 1 1,0-1-1,-1 1 1,1-1-1,0 0 1,-1 0-1,1 0 1,-1 0-1,1 0 0,0 0 1,-1-1-1,1 1 1,-1 0-1,1-1 1,0 1-1,-1-1 1,1 0-1,2-1 1,1-1 21,0-1 1,-1 1-1,1-1 1,-1 0-1,1-1 1,-1 1-1,0-1 1,-1 0-1,5-8 1,26-52 239,-33 63-269,20-52 155,-2-1 0,-3 0 0,10-61 0,-26 114-164,0 32 21,5 51 0,-4-71-23,0 3 2,1 9 27,5 28 0,-6-45-25,0-1 1,0 1 0,1-1-1,-1 1 1,1-1-1,0 0 1,0 0 0,1 1-1,-1-1 1,1-1 0,0 1-1,4 5 1,-5-8-1,0 0 1,0 0-1,0 0 0,0 0 1,0-1-1,0 1 0,0 0 0,0-1 1,1 0-1,-1 1 0,0-1 1,0 0-1,0 0 0,0 0 1,1 0-1,-1-1 0,0 1 1,0-1-1,0 1 0,0-1 0,0 0 1,0 1-1,0-1 0,0 0 1,0 0-1,2-2 0,8-5 28,0 0-1,20-18 1,-23 18-17,38-36 30,-34 30-49,1 1 1,0 1-1,0 0 1,1 1 0,22-13-1,-35 23 0,0 0-1,0 0 1,0 0-1,0 0 1,0 1 0,0-1-1,0 1 1,0-1-1,1 1 1,-1 0 0,0 0-1,0 0 1,0 0-1,1 0 1,-1 0 0,0 0-1,0 1 1,0-1-1,0 1 1,0 0-1,0 0 1,0-1 0,0 1-1,0 1 1,0-1-1,0 0 1,0 0 0,-1 1-1,1-1 1,0 1-1,-1-1 1,0 1 0,1 0-1,1 3 1,3 5-12,-1 0 1,0 1-1,0 0 1,-2 0-1,5 15 1,-3-5 5,-3-16 17,0 1 0,0 0 0,0-1 0,1 0 0,0 0-1,3 6 1,-5-10-2,-1-1 1,1 1-1,0 0 0,0 0 0,-1-1 0,1 1 0,0 0 0,0-1 0,0 1 1,0-1-1,0 1 0,0-1 0,0 1 0,0-1 0,0 0 0,0 0 0,0 1 1,0-1-1,0 0 0,0 0 0,0 0 0,0 0 0,1 0 0,-1 0 0,0-1 1,0 1-1,0 0 0,0 0 0,0-1 0,0 1 0,0-1 0,0 1 1,0-1-1,0 1 0,-1-1 0,1 1 0,0-1 0,0 0 0,1-1 0,9-9 55,0-1-1,-1 0 0,0 0 1,-1-1-1,-1 0 0,7-15 1,22-31 95,-33 53-148,0 1 0,0 0-1,1 0 1,-1 0 0,8-5 0,-11 9-9,0 1 0,0-1 1,0 0-1,0 1 0,0-1 0,0 1 1,0-1-1,0 1 0,1 0 1,-1-1-1,0 1 0,0 0 0,0 0 1,0 0-1,1 0 0,-1 0 1,0 0-1,0 0 0,0 0 0,1 0 1,-1 1-1,0-1 0,0 0 1,0 1-1,0-1 0,0 1 0,0-1 1,0 1-1,0 0 0,0-1 1,0 1-1,0 0 0,0 0 0,0 0 1,0-1-1,1 3 0,1 2-1,1 1 0,-1 0 0,0 0 0,0 0-1,0 0 1,-1 0 0,0 1 0,-1-1 0,1 1-1,-1-1 1,0 9 0,1 6-165,-2 1-1,-1 23 1,-2-30-911,-2-12-968,4-4 1912,0-1 0,0 1-1,1 0 1,-1-1 0,0 1-1,0-1 1,1 1 0,-1-1-1,1 1 1,-1-1-1,1 1 1,0-4 0,-4-19-841</inkml:trace>
</inkml:ink>
</file>

<file path=ppt/ink/ink4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9.158"/>
    </inkml:context>
    <inkml:brush xml:id="br0">
      <inkml:brushProperty name="width" value="0.05" units="cm"/>
      <inkml:brushProperty name="height" value="0.05" units="cm"/>
    </inkml:brush>
  </inkml:definitions>
  <inkml:trace contextRef="#ctx0" brushRef="#br0">23 209 17292,'-1'7'507,"0"0"0,0 0 1,1 0-1,0 0 0,1 0 1,-1 0-1,2 0 0,1 9 1,-2-14-392,-1-1 0,1 1 0,0-1 1,-1 0-1,1 1 0,0-1 0,0 0 1,0 1-1,0-1 0,0 0 0,0 0 1,0 0-1,1 0 0,-1 0 1,0 0-1,1 0 0,1 0 0,-1 0-6,1 0 0,-1-1 0,1 0 0,-1 1 0,1-1 0,-1 0 0,1 0 0,-1 0-1,0-1 1,1 1 0,-1-1 0,1 1 0,-1-1 0,4-1 0,3-2 56,-1-1 1,1 1-1,-1-1 1,0 0-1,-1-1 1,1 0-1,-1-1 1,0 1-1,7-10 1,-3 2-10,0 0 0,-1 0 1,-1-1-1,9-19 0,-14 24-111,0 1 1,0-1-1,-1 0 0,0 0 0,-1 0 1,2-14-1,-4 22-44,0-1-1,0 1 1,0 0 0,0-1-1,0 1 1,0 0 0,0 0 0,-1-1-1,1 1 1,-1 0 0,0 0 0,0-1-1,0 1 1,0 0 0,0 0-1,0 0 1,0 0 0,-1 0 0,1 1-1,-1-1 1,1 0 0,-1 1-1,0-1 1,1 1 0,-1-1 0,0 1-1,0 0 1,0 0 0,0 0 0,0 0-1,0 0 1,-1 0 0,1 1-1,-3-2 1,0 2-7,0-1 0,0 1-1,0 0 1,0 1 0,0-1 0,0 1 0,0 0-1,0 0 1,0 0 0,0 1 0,1 0 0,-1 0-1,0 0 1,1 0 0,0 1 0,0 0 0,-1 0-1,2 0 1,-1 0 0,-6 7 0,-1 2-11,1-1 0,1 2 0,0-1 0,0 1 0,-10 22 0,12-19 4,1 0 1,0 0 0,1 0-1,1 1 1,0 0-1,-2 25 1,5-33 8,1-1-1,0 1 1,0 0-1,1 0 1,0-1-1,0 1 1,1 0-1,0-1 1,1 0-1,0 1 1,0-1-1,1 0 1,0 0-1,7 10 1,-8-15 3,-1 0-1,1 0 1,-1 0 0,1 0 0,0-1 0,0 1 0,0-1 0,1 0 0,-1 0 0,0 0 0,1-1-1,-1 1 1,1-1 0,0 0 0,-1 0 0,1 0 0,0 0 0,0-1 0,0 1 0,-1-1-1,1 0 1,0 0 0,0-1 0,0 1 0,0-1 0,-1 0 0,1 1 0,0-2 0,6-2 0,4-2 1,0-1 0,0-1 1,-1 0-1,0-1 1,24-21-1,-9 3 10,-1-2 1,35-47-1,-31 36-12,-30 39 1,22-23-5,-22 24 4,0-1 1,0 0-1,-1 1 1,1-1-1,0 1 1,0 0-1,0-1 1,0 1-1,-1 0 1,1-1-1,0 1 1,0 0-1,0 0 1,0 0-1,0 0 1,0 0-1,0 0 1,0 0 0,0 0-1,0 0 1,0 0-1,0 0 1,-1 1-1,1-1 1,0 0-1,0 1 1,0-1-1,0 1 1,-1-1-1,1 1 1,0-1-1,0 1 1,-1 0-1,2 0 1,1 3-5,-1-1 1,1 1-1,-1 0 1,0 0-1,0 1 1,0-1-1,0 0 1,1 7-1,8 42-21,-6-27 7,-2-10 15,-3-13 6,1 1-1,-1 0 1,1-1-1,-1 1 1,1-1-1,0 1 1,1-1-1,-1 1 1,1-1-1,-1 0 1,1 1-1,0-1 1,0 0-1,3 3 1,-4-6 0,0 1 0,0-1 0,0 0 0,0 0 0,0 0 0,0 1 0,0-1 0,0 0 0,0 0 0,0 0 0,0-1 0,0 1 0,0 0 0,0 0 0,1 0 0,-1-1 0,0 1 0,-1-1 0,1 1 0,0-1 0,0 1 0,0-1 0,0 1 0,0-1 0,0 0 0,-1 1 0,1-1 0,0 0 0,1-2 0,25-30 46,-20 24-40,0-1-39,2 0 1,0 0-1,0 0 1,0 2-1,22-16 1,-29 22 14,0 1 1,1-1-1,-1 1 0,0 0 1,1 0-1,-1 0 0,1 0 1,-1 0-1,1 0 0,0 1 1,-1 0-1,1-1 0,-1 1 1,1 0-1,0 0 0,-1 0 1,1 1-1,0-1 0,-1 0 1,1 1-1,-1 0 0,1 0 1,-1 0-1,1 0 0,-1 0 1,1 0-1,-1 1 0,0-1 1,0 1-1,0-1 0,0 1 1,0 0-1,0 0 0,0 0 1,-1 0-1,3 3 0,17 32-182,-18-30 203,0-1 1,0 1 0,1-1-1,0 0 1,0-1 0,7 9-1,-10-13 6,0-1 0,0 1-1,0 0 1,-1-1-1,1 1 1,0-1-1,0 0 1,0 1 0,0-1-1,0 0 1,0 1-1,0-1 1,0 0-1,0 0 1,0 0-1,1 0 1,-1 0 0,0 0-1,0 0 1,0 0-1,0-1 1,0 1-1,0 0 1,0-1 0,0 1-1,0 0 1,0-1-1,-1 1 1,1-1-1,0 0 1,0 1-1,1-2 1,3-2 39,0-1 1,0 0-1,-1 0 1,5-6-1,-6 6-16,15-18 100,-7 7-15,21-21 0,-29 33-119,1 0 0,0 1 0,0 0 1,0 0-1,0 0 0,0 0 1,1 1-1,-1 0 0,1 0 1,9-3-1,-11 4-7,0 1 0,0 0-1,0-1 1,-1 1 0,1 1-1,0-1 1,0 0 0,0 1 0,-1-1-1,1 1 1,0 0 0,0 0 0,-1 0-1,1 0 1,-1 0 0,1 1 0,-1-1-1,1 1 1,-1 0 0,0 0 0,0 0-1,0 0 1,0 0 0,0 0 0,2 4-1,4 5-227,-1 1 0,0 1-1,10 24 1,-10-20-461,-6-15 624,3 5-128,-4-7 194,0 0 0,0 0 0,0 0 0,0 0 0,1 0 1,-1 0-1,0 0 0,0 0 0,0 0 0,0 0 0,0 0 0,1 0 1,-1-1-1,0 1 0,0 0 0,0 0 0,0 0 0,0 0 0,0 0 1,1 0-1,-1 0 0,0 0 0,0 0 0,0 0 0,0 0 0,0-1 1,0 1-1,0 0 0,0 0 0,0 0 0,0 0 0,1 0 0,-1 0 1,0-1-1,0 1 0,0 0 0,0 0 0,0 0 0,0 0 0,0 0 1,0-1-1,0 1 0,0 0 0,0 0 0,0 0 0,0 0 0,0 0 1,0 0-1,-1-1 0,5-15-352</inkml:trace>
</inkml:ink>
</file>

<file path=ppt/ink/ink4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29.805"/>
    </inkml:context>
    <inkml:brush xml:id="br0">
      <inkml:brushProperty name="width" value="0.05" units="cm"/>
      <inkml:brushProperty name="height" value="0.05" units="cm"/>
    </inkml:brush>
  </inkml:definitions>
  <inkml:trace contextRef="#ctx0" brushRef="#br0">1 128 17820,'0'-1'80,"0"0"1,1 1 0,-1-1-1,0 1 1,1-1-1,-1 1 1,1-1-1,-1 1 1,1-1 0,-1 1-1,1-1 1,-1 1-1,1-1 1,0 1-1,-1 0 1,1 0 0,-1-1-1,1 1 1,0 0-1,-1 0 1,1-1-1,0 1 1,-1 0 0,1 0-1,0 0 1,-1 0-1,1 0 1,0 0-1,-1 0 1,1 1 0,0-1-1,-1 0 1,1 0-1,0 0 1,-1 1-1,1-1 1,0 0 0,-1 0-1,1 1 1,-1-1-1,1 1 1,-1-1-1,1 1 1,-1-1 0,1 1-1,-1-1 1,1 1-1,-1-1 1,0 1-1,1-1 1,-1 1 0,0 0-1,1-1 1,-1 1-1,0 1 1,4 6 483,-1 0 1,0 0-1,2 15 0,-3-16-270,69 378 2520,0-9-1812,-69-372-919,0-11-35,1-31 0,-2 0 1,-4-46-1,0 6-41,1-35-150,6 0-1,26-174 0,-27 269 68,1 0-1,1 0 0,0 1 1,1-1-1,13-23 0,-17 37 41,0 0 0,1 0 0,-1 0 0,1 0 0,0 1-1,0-1 1,0 1 0,1 0 0,-1 0 0,1 0 0,0 0-1,0 0 1,0 1 0,0 0 0,0 0 0,1 0 0,-1 0 0,0 1-1,1-1 1,0 1 0,-1 0 0,1 1 0,-1-1 0,1 1-1,0 0 1,8 1 0,-10-1 22,0 0 1,0 1-1,0-1 0,0 1 1,0 0-1,0 0 0,0 0 0,0 1 1,0-1-1,-1 1 0,1-1 1,0 1-1,-1 0 0,1 0 1,-1 0-1,0 1 0,0-1 0,0 0 1,0 1-1,0-1 0,0 1 1,0 0-1,-1 0 0,0-1 1,1 1-1,-1 0 0,0 0 0,-1 0 1,1 0-1,0 1 0,-1-1 1,1 4-1,-1 3 38,0-1 0,0 1 0,-1 0 1,-1 0-1,1 0 0,-2-1 0,1 1 0,-1-1 0,-6 13 0,-2 0 104,0 0-1,-28 38 0,30-48-182,-1 0-1,0-1 1,0 0 0,-1 0 0,-24 17 0,33-27-33,1 0-1,-1 0 1,0 0 0,1 0 0,-1 0-1,0 0 1,1 0 0,-1-1-1,0 1 1,0-1 0,0 1-1,0-1 1,1 0 0,-1 1-1,0-1 1,0 0 0,0 0 0,0-1-1,0 1 1,0 0 0,1 0-1,-4-2 1,4 1 9,-1 0 1,1 0-1,0-1 0,0 1 0,0 0 1,0-1-1,0 1 0,0-1 0,0 1 1,0-1-1,1 0 0,-1 1 0,0-1 1,1 0-1,0 1 0,-1-1 0,1 0 1,0 1-1,0-1 0,0 0 1,0 0-1,0 1 0,0-1 0,1-2 1,6-33-733,10-5-201</inkml:trace>
</inkml:ink>
</file>

<file path=ppt/ink/ink4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30.279"/>
    </inkml:context>
    <inkml:brush xml:id="br0">
      <inkml:brushProperty name="width" value="0.05" units="cm"/>
      <inkml:brushProperty name="height" value="0.05" units="cm"/>
    </inkml:brush>
  </inkml:definitions>
  <inkml:trace contextRef="#ctx0" brushRef="#br0">29 0 17092,'5'14'1824,"-5"27"-1016,-3 8-280,-5 22 1113,-1 5-457,1 12-200,2 0-64,6-2-272,0-5-127,6-20-137,3-7-72,5-25-208,3-12-152,1-19-640,1-11-425,-4-17 905,0-3-176,-4-2-168</inkml:trace>
</inkml:ink>
</file>

<file path=ppt/ink/ink4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30.659"/>
    </inkml:context>
    <inkml:brush xml:id="br0">
      <inkml:brushProperty name="width" value="0.05" units="cm"/>
      <inkml:brushProperty name="height" value="0.05" units="cm"/>
    </inkml:brush>
  </inkml:definitions>
  <inkml:trace contextRef="#ctx0" brushRef="#br0">57 54 19636,'-10'18'804,"1"0"0,0 1 0,1 0 0,-6 22 0,13-35-686,-1 0 0,1 0 0,0 0 0,0-1 0,1 1 1,0 0-1,0 0 0,1 0 0,-1 0 0,1 0 0,0 0 0,1 0 0,-1 0 0,1-1 0,1 1 0,-1-1 0,1 1 0,5 8 0,-6-11-99,0 0 0,0-1 1,1 1-1,-1 0 0,1-1 1,-1 1-1,1-1 0,0 0 1,0 0-1,0 0 0,0-1 1,0 1-1,0 0 0,0-1 0,1 0 1,-1 0-1,0 0 0,1 0 1,-1-1-1,1 1 0,-1-1 1,1 0-1,-1 0 0,1 0 1,0 0-1,-1-1 0,0 0 0,1 1 1,-1-1-1,1 0 0,-1-1 1,0 1-1,6-4 0,-1 1 31,0-2 0,-1 1 0,1-1 0,-1 0 0,-1 0 0,1-1-1,-1 0 1,0 0 0,0 0 0,-1-1 0,7-13 0,-7 9 38,0 1 0,-1 0 0,0-1 0,-1 0 0,-1 0 0,2-17 0,-3 22-49,-1 1 1,0-1 0,0 1-1,0-1 1,-1 1 0,0 0-1,0-1 1,-1 1 0,0 0-1,0 0 1,0 0-1,-1 0 1,-6-10 0,8 14-32,-1 0 0,1 0 0,-1 0-1,1 0 1,-1 1 0,0-1 0,1 1 0,-1-1 0,0 1 0,0-1 0,0 1 0,0 0 0,0 0 0,-1 0 0,1 0 0,0 1 0,0-1 0,-1 0 0,1 1-1,0 0 1,-1-1 0,1 1 0,0 0 0,-1 0 0,1 1 0,-1-1 0,1 0 0,0 1 0,0-1 0,-1 1 0,1 0 0,0 0 0,0 0 0,0 0 0,-4 2-1,1 0-5,0 1-1,1-1 1,-1 1-1,1 0 1,0 0-1,0 1 1,0-1-1,0 1 1,1 0-1,0 0 1,0 0-1,0 0 1,-2 8-1,3-7 4,0 0-1,0 1 0,1-1 1,0 0-1,1 1 0,-1-1 0,1 1 1,0-1-1,1 1 0,-1-1 0,3 10 1,-2-13-32,0-1 1,0 1 0,0-1 0,0 1-1,0-1 1,1 1 0,-1-1-1,1 0 1,0 0 0,-1 0-1,1 0 1,0 0 0,0 0 0,0 0-1,0-1 1,1 1 0,-1-1-1,0 0 1,1 1 0,-1-1 0,1 0-1,-1 0 1,1-1 0,-1 1-1,1 0 1,0-1 0,-1 0 0,1 1-1,5-1 1,1-1-353,-1-1 0,0 1 0,0-1 1,0 0-1,0-1 0,-1 0 0,1 0 0,-1-1 0,1 0 1,-1 0-1,0-1 0,-1 0 0,1 0 0,9-11 0,11-19-812</inkml:trace>
</inkml:ink>
</file>

<file path=ppt/ink/ink4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31.253"/>
    </inkml:context>
    <inkml:brush xml:id="br0">
      <inkml:brushProperty name="width" value="0.05" units="cm"/>
      <inkml:brushProperty name="height" value="0.05" units="cm"/>
    </inkml:brush>
  </inkml:definitions>
  <inkml:trace contextRef="#ctx0" brushRef="#br0">0 41 15979,'0'2'2667,"1"10"-1980,0 3 79,0 0-1,2 0 1,0 0-1,0 0 1,2-1-1,5 15 1,-8-24-694,0-1 1,0 0-1,1 0 0,-1 0 1,1-1-1,0 1 0,0-1 0,0 1 1,1-1-1,5 5 0,-6-7-42,-1 0 0,1 1 0,-1-1 0,1 0 0,0 0 0,-1 0 0,1-1 0,0 1 0,0-1 0,0 0 0,0 1 1,0-1-1,-1 0 0,1-1 0,0 1 0,0 0 0,0-1 0,4-1 0,2-1 0,-1-1 1,1 0 0,-1-1 0,0 0 0,0 0 0,-1-1 0,1 1 0,-1-2 0,-1 1 0,1-1-1,-1 0 1,0 0 0,5-9 0,2-3 23,-2-1 0,0 0-1,-1 0 1,9-26 0,-13 33-32,-7 26-21,-2 8-1,4 25 86,1-1 0,14 74 0,31 90 481,-12-62-128,-21-86-145,-3 0 0,6 124 0,-17-179-247,0 0 1,-1-1-1,1 1 1,-1-1 0,-1 1-1,1-1 1,-4 10 0,4-14-28,1 1 1,-1-1-1,0 0 1,0 1-1,0-1 1,0 0-1,0 0 1,0 0 0,-1 0-1,1 0 1,0 0-1,0 0 1,-1 0-1,1 0 1,-1 0-1,1-1 1,-1 1 0,1-1-1,-1 1 1,1-1-1,-1 0 1,1 1-1,-1-1 1,1 0-1,-1 0 1,0 0 0,1 0-1,-1 0 1,1 0-1,-1-1 1,-1 0-1,-4-1 31,0 0 0,1 0 0,-1-1 0,0 0 0,1-1 0,0 1 0,0-1 0,0-1-1,1 1 1,-1-1 0,-6-7 0,-6-8 65,-26-37-1,29 37-191,2-1 1,0-1-1,2 0 1,0-1-1,1 0 1,-11-46-1,18 58-159,0-1-1,1 1 1,1-1-1,0 0 1,0 0-1,1 1 1,1-1-1,0 0 1,1 0 0,0 1-1,0-1 1,1 1-1,1 0 1,0-1-1,1 2 1,9-18-1,2 6-480,0 0-1,2 2 1,0 0 0,27-22-1,0 6-372</inkml:trace>
</inkml:ink>
</file>

<file path=ppt/ink/ink4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31.767"/>
    </inkml:context>
    <inkml:brush xml:id="br0">
      <inkml:brushProperty name="width" value="0.05" units="cm"/>
      <inkml:brushProperty name="height" value="0.05" units="cm"/>
    </inkml:brush>
  </inkml:definitions>
  <inkml:trace contextRef="#ctx0" brushRef="#br0">1 2 18372,'0'0'61,"0"0"1,1 0-1,-1 0 1,1-1-1,-1 1 1,0 0-1,1 0 1,-1 0-1,1 0 1,-1 0-1,0 0 1,1 0-1,-1 0 1,1-1-1,-1 2 1,1-1-1,-1 0 1,0 0-1,1 0 1,-1 0-1,1 0 1,-1 0-1,0 0 1,1 0-1,-1 1 1,0-1-1,1 0 1,-1 0-1,1 1 1,-1-1-1,0 0 1,1 1-1,6 16 891,-2 29 154,-4-40-719,2 81 1535,7 77 29,-10-159-1879,1 0-1,0 0 1,0 0 0,0 0 0,1-1-1,-1 1 1,4 5 0,-5-9-60,1-1 0,-1 1 0,1 0 0,-1 0 0,1-1 1,0 1-1,-1 0 0,1-1 0,0 1 0,-1-1 0,1 1 0,0-1 1,0 0-1,0 1 0,-1-1 0,1 1 0,0-1 0,0 0 0,0 0 1,0 0-1,0 0 0,0 1 0,0-1 0,-1 0 0,1 0 0,0-1 1,0 1-1,0 0 0,0 0 0,0 0 0,0-1 0,0 1 1,-1 0-1,1-1 0,0 1 0,0-1 0,0 1 0,-1-1 0,1 1 1,0-1-1,-1 1 0,1-1 0,0 0 0,0 0 0,14-14 47,-2 1-1,1-2 0,-2 0 0,18-30 1,-1 5-45,-14 18-35,29-36-89,-40 55 83,0-1 0,0 1 0,0 0 0,0 1 0,1-1 0,0 1-1,0 0 1,0 0 0,8-4 0,-12 7 20,0-1 1,0 1-1,0 0 0,0 0 0,0 0 0,0-1 1,0 1-1,0 0 0,0 0 0,0 0 0,0 1 0,0-1 1,0 0-1,0 0 0,-1 0 0,1 1 0,0-1 1,0 0-1,0 1 0,0-1 0,0 1 0,0-1 0,-1 1 1,1 0-1,0-1 0,0 1 0,-1 0 0,1-1 1,0 1-1,-1 0 0,1 0 0,-1 0 0,1 0 0,-1-1 1,1 1-1,-1 0 0,0 0 0,1 0 0,-1 0 1,0 0-1,0 0 0,0 2 0,2 5-21,-1 1-1,0-1 1,-1 17-1,0-16 20,-3 47 63,1-33 108,2 33 0,0-55-151,-1-1-1,1 1 1,0-1 0,0 1 0,1 0 0,-1-1 0,0 1 0,0-1 0,0 1 0,0-1 0,0 1 0,1-1 0,-1 1 0,0-1 0,0 1 0,1-1 0,-1 1 0,0-1-1,1 1 1,-1-1 0,1 1 0,-1-1 0,0 0 0,1 1 0,-1-1 0,1 0 0,-1 1 0,1-1 0,-1 0 0,1 1 0,1-1 3,-1-1 1,0 1 0,0 0-1,0 0 1,1 0-1,-1-1 1,0 1 0,0 0-1,0-1 1,0 1 0,0-1-1,0 1 1,2-2-1,29-26 213,12-23-63,31-30-150,-66 72-62,0 1 0,1 0 0,1 0 1,-1 1-1,1 1 0,14-8 0,-23 14 36,0-1 1,0 0-1,0 0 0,0 0 0,1 1 0,-1-1 1,0 1-1,0 0 0,0 0 0,0-1 1,1 1-1,-1 1 0,0-1 0,0 0 0,0 0 1,0 1-1,0 0 0,0-1 0,1 1 1,-1 0-1,0 0 0,-1 0 0,1 0 0,0 0 1,0 0-1,0 1 0,-1-1 0,1 0 1,-1 1-1,1 0 0,-1-1 0,1 1 0,-1 0 1,0 0-1,0 0 0,0 0 0,0 0 1,1 3-1,2 6 23,0 1 1,-1 0-1,0 0 0,-1 0 1,1 18-1,1 62 565,-5-71-2792,15-44 1218,-3 6 290</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6.529"/>
    </inkml:context>
    <inkml:brush xml:id="br0">
      <inkml:brushProperty name="width" value="0.05" units="cm"/>
      <inkml:brushProperty name="height" value="0.05" units="cm"/>
    </inkml:brush>
  </inkml:definitions>
  <inkml:trace contextRef="#ctx0" brushRef="#br0">103 321 16668,'0'-1'98,"0"0"1,0 0-1,0 0 0,-1 0 1,1 0-1,0 0 1,-1 0-1,1 0 1,0 0-1,-1 0 1,1 1-1,-1-1 1,1 0-1,-1 0 1,0 0-1,1 1 1,-1-1-1,0 0 1,1 1-1,-1-1 1,0 1-1,0-1 1,0 1-1,1-1 1,-1 1-1,-1-1 1,0 1 16,1 0 1,0 0 0,-1 0 0,1 1 0,-1-1 0,1 0 0,0 1 0,-1-1 0,1 1 0,0-1 0,0 1-1,-1 0 1,1-1 0,0 1 0,-2 2 0,-3 2 206,1 0 0,-1 1 0,1-1 0,0 1 0,-6 11 0,6-7-116,0-1-1,1 1 1,-4 12 0,8-20-171,-1 0-1,0 0 1,0 1 0,1-1 0,-1 0 0,1 1 0,0-1 0,0 1 0,0-1-1,0 0 1,0 1 0,1-1 0,-1 1 0,0-1 0,1 0 0,0 1-1,0-1 1,0 0 0,0 0 0,1 3 0,-1-4-21,0-1 0,1 1 1,-1 0-1,0 0 0,1-1 0,-1 1 0,0-1 0,1 1 1,-1-1-1,1 1 0,-1-1 0,1 0 0,-1 0 1,1 0-1,-1 0 0,1 0 0,-1 0 0,1 0 1,-1 0-1,0 0 0,1-1 0,-1 1 0,1-1 1,-1 1-1,1-1 0,-1 1 0,0-1 0,0 0 1,3-1-1,3-3 26,0 0 1,0 0-1,-1 0 1,7-7-1,5-7 30,-1-2 1,-2 0-1,0 0 1,-1-1-1,16-33 0,-4-2-72,20-67-1,-44 118-6,3-9-50,0-1 1,4-26-1,-9 38-8,-2 6 19,-4 12-5,-7 26 21,-2 18 112,-9 82 1,21-116-45,1 1 1,1-1 0,1 1 0,2-1 0,0 1 0,8 28 0,-9-47-45,1 1-1,0-1 1,0 0 0,1 0 0,0-1 0,0 1-1,0 0 1,1-1 0,-1 0 0,1 0 0,1 0-1,-1 0 1,1-1 0,-1 1 0,1-1 0,1-1-1,-1 1 1,1-1 0,-1 1 0,8 2-1,-6-4-24,0 0-1,0-1 0,0 1 0,0-1 0,0-1 0,0 1 0,1-1 0,-1 0 0,0-1 0,0 0 0,0 0 0,0 0 0,0-1 0,0 0 0,-1-1 0,1 1 0,0-1 0,6-5 0,3-2-7,0-2-1,-1 0 1,-1 0 0,0-2-1,-1 0 1,0 0-1,-1-1 1,-1-1 0,0 0-1,-1 0 1,-1-1-1,0 0 1,-2-1-1,0 0 1,0 0 0,3-22-1,-8 27 388,-4 22-113,-3 25 87,4-24-262,-1 26 35,2-34-91,0-1 1,0 1 0,0 0 0,0 0-1,1 0 1,-1 0 0,0 0 0,1 0 0,0 0-1,-1-1 1,1 1 0,0 0 0,0 0-1,1 1 1,-2-3-3,0 0-1,0 0 0,0 0 1,0 0-1,0 0 1,0 0-1,0-1 1,0 1-1,0 0 1,0 0-1,0 0 1,0 0-1,0 0 1,0 0-1,0 0 1,0 0-1,0 0 0,0 0 1,0 0-1,0-1 1,0 1-1,0 0 1,0 0-1,0 0 1,0 0-1,0 0 1,0 0-1,0 0 1,0 0-1,0 0 0,0 0 1,0 0-1,0 0 1,0 0-1,0-1 1,0 1-1,0 0 1,0 0-1,1 0 1,-1 0-1,0 0 1,0 0-1,0 0 1,0 0-1,0 0 0,0 0 1,0 0-1,0 0 1,0 0-1,0 0 1,0 0-1,0 0 1,1 0-1,-1 0 1,0 0-1,0 0 1,0 0-1,0 0 1,0 0-1,0 0 0,0 0 1,0 0-1,0 0 1,0 0-1,0 0 1,0 0-1,1 0 1,-3-12-59,-5-14-45,7 25 97,-1-1 0,0 0 1,0 1-1,1-1 0,-1 1 0,0 0 0,0-1 0,-1 1 0,1 0 0,0 0 0,0 0 0,-1 0 0,1 0 0,0 0 0,-1 0 0,1 0 0,-1 0 0,1 0 0,-1 1 0,-2-1 0,3 1 3,-1 0-1,1 0 0,0 0 0,-1 0 1,1 0-1,0 1 0,-1-1 1,1 0-1,0 1 0,-1-1 0,1 1 1,0 0-1,0-1 0,-1 1 1,1 0-1,0 0 0,0 0 0,0 0 1,0 0-1,0 0 0,0 0 0,0 0 1,0 0-1,0 2 0,-3 3-4,0 1 0,1 0 0,0-1-1,0 1 1,0 0 0,1 1 0,0-1 0,1 0-1,0 0 1,0 1 0,0-1 0,1 1 0,0-1-1,0 1 1,1-1 0,0 1 0,3 9 0,-3-12-13,1 0 1,-1-1-1,1 1 1,0 0-1,1-1 1,-1 0-1,1 1 1,0-1-1,0 0 1,0 0-1,0 0 1,1-1-1,-1 1 1,1-1 0,0 0-1,0 0 1,0 0-1,1-1 1,-1 1-1,1-1 1,-1 0-1,1 0 1,0-1-1,0 1 1,0-1-1,6 1 1,-4-2-161,0 0 0,0 0 1,0 0-1,0-1 0,0 1 1,0-2-1,0 1 0,0-1 0,0 0 1,-1-1-1,1 1 0,-1-1 1,1-1-1,-1 1 0,0-1 1,-1 0-1,1 0 0,-1-1 0,9-9 1,14-29-649</inkml:trace>
</inkml:ink>
</file>

<file path=ppt/ink/ink4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32.395"/>
    </inkml:context>
    <inkml:brush xml:id="br0">
      <inkml:brushProperty name="width" value="0.05" units="cm"/>
      <inkml:brushProperty name="height" value="0.05" units="cm"/>
    </inkml:brush>
  </inkml:definitions>
  <inkml:trace contextRef="#ctx0" brushRef="#br0">75 270 16083,'0'2'143,"1"1"0,-1-1-1,1 0 1,0 0 0,0 0-1,0 0 1,0 0 0,0 0-1,0 0 1,1 0-1,-1 0 1,1 0 0,-1-1-1,1 1 1,-1-1 0,1 1-1,0-1 1,0 0 0,0 1-1,0-1 1,0 0 0,0 0-1,0 0 1,0-1-1,1 1 1,-1 0 0,0-1-1,0 0 1,1 1 0,-1-1-1,0 0 1,0 0 0,1 0-1,2-1 1,2 0 172,0 0 0,0 0 0,1-1 1,-1 0-1,0-1 0,-1 0 0,1 0 0,0 0 1,11-9-1,-11 7-148,0 0-1,0-1 1,-1 0 0,0 0-1,0-1 1,-1 1 0,0-1-1,0-1 1,0 1 0,-1-1-1,0 1 1,5-18 0,-8 21-135,0 0-1,0 0 1,0 0 0,-1 0 0,0-1 0,1 1 0,-2 0-1,1 0 1,0 0 0,-1-1 0,0 1 0,0 0 0,0 0-1,-1 0 1,1 0 0,-1 0 0,0 1 0,0-1 0,0 0-1,-1 1 1,1-1 0,-1 1 0,0 0 0,0 0 0,0 0-1,0 0 1,0 1 0,-6-4 0,5 3-27,0 1 0,0-1-1,0 1 1,-1 0 0,1 1 0,0-1 0,-1 1 0,1 0-1,-1 0 1,1 0 0,-1 1 0,0 0 0,1 0 0,-1 0-1,1 0 1,-1 0 0,0 1 0,1 0 0,-1 0 0,1 1 0,-1-1-1,1 1 1,0 0 0,0 0 0,0 0 0,0 0 0,-5 5-1,0-1-5,1 1 0,-1 1-1,1 0 1,1 0-1,0 0 1,0 1 0,1 0-1,0 0 1,0 1-1,-6 15 1,4-5-1,1 1-1,0-1 1,-5 41 0,10-53 5,1 0 0,1 0 0,-1 0 0,1 0-1,1 0 1,-1 0 0,1-1 0,1 1 0,-1 0 0,1 0 0,1-1 0,-1 1 0,7 11 0,-7-17-1,-1 0 0,1 0 1,-1 0-1,1 0 0,0 0 1,0 0-1,0-1 0,0 1 0,0-1 1,0 1-1,0-1 0,0 0 0,1 0 1,-1 0-1,0 0 0,1 0 1,4 0-1,-2 0-1,0-1 0,-1 0 0,1 0 0,0 0 1,-1-1-1,1 0 0,0 0 0,-1 0 0,6-2 0,5-4-6,-1 1-1,1-2 0,-1 0 1,20-16-1,21-21-63,75-80 1,-124 119 59,-2 1 2,0 1-1,1-1 1,-1 1 0,1 0-1,0 1 1,0-1 0,0 1-1,8-4 1,-12 7 8,0 0-1,0-1 1,0 1 0,-1 0-1,1 0 1,0 0 0,0-1-1,0 1 1,0 0 0,0 0-1,0 1 1,0-1 0,0 0-1,0 0 1,0 0 0,-1 1 0,1-1-1,0 0 1,0 1 0,0-1-1,0 0 1,-1 1 0,1-1-1,0 1 1,0 0 0,-1-1-1,1 1 1,0 0 0,-1-1 0,1 1-1,-1 0 1,1 0 0,-1-1-1,1 1 1,-1 0 0,0 0-1,1 0 1,-1 0 0,0 0-1,1 0 1,-1 0 0,2 7 26,-1 0-1,0 0 1,1 16 0,-2-13 5,2 10 31,-2-5 18,2 1 0,0 0-1,0-1 1,2 0 0,7 24 0,-10-39-71,-1 0 0,1 0 0,-1 0 0,1 0 0,-1 0 0,1 0 0,-1 0 0,1 0 0,0 0 0,-1 0 0,1 0 0,0 0-1,0-1 1,0 1 0,0 0 0,0-1 0,0 1 0,0-1 0,0 1 0,0-1 0,0 1 0,0-1 0,0 0 0,0 1 0,2-1 0,-1 0 2,0 0-1,0-1 1,0 1-1,0-1 1,0 1 0,0-1-1,0 0 1,0 0-1,0 0 1,0 0 0,0 0-1,2-2 1,6-5 5,-2-1 0,1 1 0,12-18-1,10-16-73,-15 19-68,2 1 0,26-28 0,-43 49 110,0 0 0,0 0 0,1-1-1,-1 1 1,1 0 0,-1 0-1,1 0 1,-1 0 0,1 0 0,0 1-1,-1-1 1,1 0 0,0 1 0,0-1-1,3 1 1,-5 0 4,1 0 0,0 0 0,0 0 1,0 1-1,-1-1 0,1 0 0,0 1 0,-1-1 0,1 0 0,0 1 0,0-1 1,-1 1-1,1-1 0,-1 1 0,1 0 0,0-1 0,-1 1 0,1-1 0,-1 1 1,0 0-1,1 0 0,-1-1 0,1 2 0,1 4-22,0 1-1,-1-1 0,0 0 1,0 0-1,0 1 1,-1 11-1,-1 21 4,0-22 51,0 0 0,2 0 1,2 18-1,-3-35-24,-1 1 1,1-1-1,0 1 1,0-1-1,0 1 1,0-1 0,0 1-1,0-1 1,0 0-1,0 1 1,1-1-1,-1 1 1,0-1-1,0 1 1,0-1-1,0 0 1,0 1-1,1-1 1,-1 1-1,0-1 1,0 0-1,1 1 1,-1-1-1,0 0 1,1 1 0,-1-1-1,0 0 1,1 0-1,-1 1 1,0-1-1,1 0 1,-1 0-1,1 0 1,-1 1-1,1-1 1,-1 0-1,0 0 1,1 0-1,-1 0 1,1 0-1,-1 0 1,1 0-1,-1 0 1,0 0-1,1 0 1,-1 0 0,1 0-1,-1 0 1,1 0-1,-1-1 1,0 1-1,1 0 1,-1 0-1,1 0 1,-1-1-1,0 1 1,1 0-1,-1 0 1,0-1-1,1 1 1,-1 0-1,0-1 1,1 1-1,-1 0 1,0-1 0,0 1-1,0-1 1,1 0-1,19-29-776,1-13-462,-3 0 0,-1-2-1,-2 0 1,11-64 0,-10 26-5</inkml:trace>
</inkml:ink>
</file>

<file path=ppt/ink/ink4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32.844"/>
    </inkml:context>
    <inkml:brush xml:id="br0">
      <inkml:brushProperty name="width" value="0.05" units="cm"/>
      <inkml:brushProperty name="height" value="0.05" units="cm"/>
    </inkml:brush>
  </inkml:definitions>
  <inkml:trace contextRef="#ctx0" brushRef="#br0">353 0 17412,'-10'145'4076,"0"-11"-1792,11-73-1813,3-1 0,2 0 1,3-1-1,2 1 0,3-2 1,36 97-1,-46-145-517,8 25-463,-12-34 495,0-1 1,0 0-1,0 0 0,0 0 0,0 0 0,0 0 0,0 0 0,0 1 0,0-1 0,0 0 0,0 0 0,0 0 0,0 0 1,0 0-1,0 0 0,0 1 0,0-1 0,0 0 0,0 0 0,0 0 0,-1 0 0,1 0 0,0 0 0,0 0 1,0 0-1,0 1 0,0-1 0,0 0 0,0 0 0,0 0 0,0 0 0,0 0 0,-1 0 0,1 0 0,0 0 1,0 0-1,0 0 0,0 0 0,0 0 0,0 0 0,0 0 0,-1 1 0,1-1 0,0 0 0,0 0 0,0 0 0,0 0 1,0 0-1,0 0 0,-1-1 0,1 1 0,0 0 0,-10-4-504,-11-12-192,-149-140-2252,72 61 2728,60 62 548,18 16 306,1 0 1,0-2-1,-18-23 0,36 42-568,1-1-1,-1 0 0,1 1 1,-1-1-1,1 1 0,-1-1 0,1 0 1,-1 1-1,1-1 0,0 0 0,-1 0 1,1 1-1,0-1 0,0 0 0,-1 0 1,1 0-1,0 1 0,0-1 0,0 0 1,0 0-1,0 0 0,0 1 0,0-1 1,0 0-1,0 0 0,1 0 0,-1 1 1,0-1-1,0 0 0,1 0 0,-1 1 1,1-1-1,-1 0 0,0 1 0,1-1 1,-1 0-1,1 1 0,0-1 0,-1 1 1,1-1-1,-1 1 0,1-1 0,1 0 1,2-1 141,1 0 0,0 1 0,0-1 1,0 1-1,9-1 0,-8 0-93,136-19 1072,-62 10-2045,-1-3 0,87-27 0,-147 34 280,31-16 0,-25 9-210</inkml:trace>
</inkml:ink>
</file>

<file path=ppt/ink/ink4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6:33.283"/>
    </inkml:context>
    <inkml:brush xml:id="br0">
      <inkml:brushProperty name="width" value="0.05" units="cm"/>
      <inkml:brushProperty name="height" value="0.05" units="cm"/>
    </inkml:brush>
  </inkml:definitions>
  <inkml:trace contextRef="#ctx0" brushRef="#br0">16 1 20604,'4'18'2193,"-4"10"-1529,-7 15-256,0 6 1577,3 10-1401,2 4-40,4 1-288,1-1-256,3-3-792,0-5-569,-1-8 1113,-2-1-240,-3-9-192</inkml:trace>
  <inkml:trace contextRef="#ctx0" brushRef="#br0" timeOffset="1">199 1083 20500,'13'43'2473,"-7"-11"-1489,-3-11-424,-2-15 1841,1-4-1369,-1-10-1088,-1-2-864,-6-7 744,-1-3-264,-15-3-176</inkml:trace>
</inkml:ink>
</file>

<file path=ppt/ink/ink4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34.871"/>
    </inkml:context>
    <inkml:brush xml:id="br0">
      <inkml:brushProperty name="width" value="0.05" units="cm"/>
      <inkml:brushProperty name="height" value="0.05" units="cm"/>
    </inkml:brush>
  </inkml:definitions>
  <inkml:trace contextRef="#ctx0" brushRef="#br0">0 128 13435,'13'-2'735,"0"1"0,0-1 1,0-1-1,0-1 0,16-6 1,60-14 504,-55 21-1115,-1 1 0,1 2 0,0 1 0,47 8 0,-43-4-46,0-1 0,1-3 0,40-3 0,23-4 269,172 9-1,-272-2-346,60 3 43,0-2 1,0-3-1,85-12 1,-108 9 36,-1 1 1,1 2 0,0 1-1,58 9 1,-81-7-70,33 2 8,0-2 0,0-2-1,-1-2 1,1-3 0,0-1 0,63-18 0,-104 22-8,-1 0 0,1 1 0,14-1 0,-22 2 5,0-1-15,-1 0 1,0 0-1,1 1 0,-1-1 0,0 1 1,1-1-1,-1 0 0,0 1 1,0 0-1,0-1 0,1 1 0,-1-1 1,0 1-1,0 0 0,0 0 1,0-1-1,0 1 0,0 0 0,0 0 1,-1 0-1,-26-3-32,26 3 24,-262 1-723,173 2 604,-376 34-63,344-24 167,56-6 28,0-4 0,-1-2 0,1-4 0,0-2 0,0-4 0,-75-19 0,112 21 7,-191-43 298,663 96-400,3-36 124,-335-11-29,150 5 11,-223-1-20,0 2 0,-1 2 1,0 1-1,70 25 0,-95-28-65,-9-3-25,1-1-1,-1 1 0,1-1 0,0 0 0,0 0 0,-1 0 0,1 0 0,0-1 0,0 1 0,0-1 1,0 1-1,0-1 0,3 0 0,-5-1 27,-1 1 0,0 0 0,1 0 0,-1-1 1,0 1-1,1 0 0,-1-1 0,0 1 0,0 0 0,1-1 1,-1 1-1,0 0 0,0-1 0,0 1 0,1-1 0,-1 1 1,0 0-1,0-1 0,0 1 0,0-1 0,0 1 0,0-1 1,0 1-1,0 0 0,0-1 0,0 1 0,0-1 0,0 1 1,0-1-1,-1 1 0,1 0 0,0-1 0,0 1 0,-1-1 1,-9-14-521,-5-3-192</inkml:trace>
</inkml:ink>
</file>

<file path=ppt/ink/ink4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1:11.144"/>
    </inkml:context>
    <inkml:brush xml:id="br0">
      <inkml:brushProperty name="width" value="0.05" units="cm"/>
      <inkml:brushProperty name="height" value="0.05" units="cm"/>
    </inkml:brush>
  </inkml:definitions>
  <inkml:trace contextRef="#ctx0" brushRef="#br0">181 157 13563,'2'2'177,"-1"-1"1,1 1 0,-1-1-1,1 1 1,0-1-1,-1 0 1,1 1 0,0-1-1,0 0 1,0 0-1,0-1 1,0 1 0,0 0-1,0-1 1,0 1-1,0-1 1,3 1 0,42-1 1180,-31-1-1089,25 0 163,1-3 0,52-10 1,-69 8-408,-1 0 1,0-2-1,0-1 0,-1 0 1,23-14-1,-45 22-24,24-15 8,-24 16-7,-1-1 0,1 1 0,0-1-1,0 1 1,-1-1 0,1 1 0,-1-1 0,1 0-1,0 0 1,-1 1 0,1-1 0,-1 0-1,1 0 1,-1 1 0,0-1 0,1 0 0,-1 0-1,0 0 1,0 0 0,1 0 0,-1 0 0,0 1-1,0-1 1,0-1 0,-1 1 5,0 0-1,0 0 1,0 1 0,0-1-1,1 1 1,-1-1-1,0 1 1,0-1 0,0 1-1,0 0 1,0 0 0,0-1-1,0 1 1,-1 0 0,1 0-1,0 0 1,0 0 0,0 0-1,0 0 1,0 0 0,0 0-1,0 1 1,-2 0 0,-1-1 22,-32 5 173,0 3 0,0 0 0,-49 20 0,11-5 127,-13 3 323,-164 27 0,227-55-612,23-1-57,13-1-10,40-3-34,69-1 0,12 0 61,-110 5-17,-1-1 0,1-1 0,36-13 0,-54 16 13,0 0-1,0 0 1,0-1-1,0 0 1,0 0-1,-1 0 1,1 0-1,-1-1 1,0 0-1,0 0 1,4-5-1,-7 8 4,0-1 0,0 1 0,-1 0 0,1 0-1,-1-1 1,1 1 0,-1 0 0,1-1 0,-1 1-1,0-1 1,0 1 0,1 0 0,-1-1 0,0 1-1,-1-1 1,1 1 0,0 0 0,0-1 0,-1-1-1,0 1 2,0-1-1,-1 1 0,1 0 1,-1 0-1,1 0 0,-1 0 1,0 0-1,1 1 0,-1-1 1,0 0-1,0 1 0,0-1 1,-1 1-1,-3-2 0,-10-4 14,0 0 0,0 1 0,-1 0 0,0 2 0,0 0 0,0 1 0,-33-2-1,5 4 7,-84 9-1,123-8-30,-10 2-186,-1 0 1,1 0 0,0 2 0,-28 9 0,34-9 110,5-5-179,11-4-6</inkml:trace>
</inkml:ink>
</file>

<file path=ppt/ink/ink4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54.275"/>
    </inkml:context>
    <inkml:brush xml:id="br0">
      <inkml:brushProperty name="width" value="0.05" units="cm"/>
      <inkml:brushProperty name="height" value="0.05" units="cm"/>
    </inkml:brush>
  </inkml:definitions>
  <inkml:trace contextRef="#ctx0" brushRef="#br0">1 37 14883,'15'-34'2190,"-15"34"-2177,0 0 1,0 0-1,0-1 1,0 1 0,0 0-1,0 0 1,0 0 0,0 0-1,0 0 1,0 0-1,0 0 1,1-1 0,-1 1-1,0 0 1,0 0 0,0 0-1,0 0 1,0 0-1,0 0 1,0 0 0,0 0-1,0 0 1,0 0 0,0 0-1,0 0 1,1-1-1,-1 1 1,0 0 0,0 0-1,0 0 1,0 0 0,0 0-1,0 0 1,0 0-1,1 0 1,-1 0 0,0 0-1,0 0 1,0 0 0,0 0-1,0 0 1,0 0-1,0 0 1,0 0 0,1 0-1,-1 0 1,0 0-1,0 0 1,0 1 0,0-1-1,0 0 1,0 0 0,0 0-1,0 0 1,0 0-1,1 0 1,-1 0 0,0 0-1,0 0 1,0 0 0,0 0-1,0 1 1,0-1-1,0 0 1,0 0 0,0 0-1,0 22 830,0 38-297,1 1-1,19 110 1,-13-120-424,106 541 638,-71-443-1459,-42-149 694,0 1-20,0-1 0,1 1 1,-1-1-1,0 0 1,0 1-1,1-1 1,-1 1-1,0-1 0,0 1 1,0 0-1,0-1 1,0 1-1,0-1 0,0 1 1,0-1-1,0 1 1,0-1-1,0 1 1,0-1-1,0 1 0,0-1 1,0 1-1,0-1 1,-1 1-1,1-1 1,0 1-1,0-1 0,-1 1 1,1-1-1,0 0 1,-1 1-1,1-1 1,0 1-1,-1-1 0,1 0 1,-1 1-1,1-1 1,-1 0-1,1 0 0,-1 1 1,1-1-1,0 0 1,-1 0-1,1 0 1,-1 1-1,0-1 0,0 0 1,-13-4-347</inkml:trace>
</inkml:ink>
</file>

<file path=ppt/ink/ink4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7:54.693"/>
    </inkml:context>
    <inkml:brush xml:id="br0">
      <inkml:brushProperty name="width" value="0.05" units="cm"/>
      <inkml:brushProperty name="height" value="0.05" units="cm"/>
    </inkml:brush>
  </inkml:definitions>
  <inkml:trace contextRef="#ctx0" brushRef="#br0">1 211 13355,'0'5'228,"0"1"0,0-1 0,1 1 0,0 0 0,0-1 0,0 1 0,0-1 0,1 0 0,0 1 1,0-1-1,4 6 0,5 9 371,19 26 0,-24-37-325,57 79 1064,3-3 1,123 123-1,-181-200-1273,-1-1 39,1 0 1,0 0-1,0 0 0,11 6 1,-18-12-71,1 0 1,0 0 0,0-1-1,0 1 1,0 0-1,0 0 1,0-1 0,0 1-1,0-1 1,0 0 0,0 0-1,0 0 1,0 0 0,0 0-1,0 0 1,0 0 0,0-1-1,0 1 1,0-1-1,0 1 1,0-1 0,0 0-1,-1 0 1,1 0 0,0 0-1,3-2 1,4-6 110,0 0 0,0-1 1,-1 0-1,-1 0 0,0-1 0,0 0 0,-1 0 0,8-19 1,3-4 115,174-354 1198,-141 282-1461,-24 58-324,-18 33-438,0-1 0,12-32 0,-19 39 317,-5 1-161</inkml:trace>
</inkml:ink>
</file>

<file path=ppt/ink/ink4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4.147"/>
    </inkml:context>
    <inkml:brush xml:id="br0">
      <inkml:brushProperty name="width" value="0.05" units="cm"/>
      <inkml:brushProperty name="height" value="0.05" units="cm"/>
    </inkml:brush>
  </inkml:definitions>
  <inkml:trace contextRef="#ctx0" brushRef="#br0">5 54 12467,'0'-10'1666,"0"-1"1,-5-21-1,8 60 2003,0 9-3298,20 75 126,-18-94-423,0-1 1,1 0-1,1-1 1,12 23-1,-17-37-44,-1 1-1,1-1 0,0 0 1,-1 1-1,1-1 0,0 0 0,1 0 1,-1 0-1,0 0 0,0-1 1,5 3-1,-5-3-3,-1-1 0,0 1 1,1-1-1,-1 0 0,1 1 0,-1-1 1,0 0-1,1 0 0,-1 0 0,1 0 0,-1-1 1,0 1-1,1 0 0,-1 0 0,1-1 1,-1 1-1,0-1 0,1 1 0,-1-1 1,0 0-1,0 1 0,0-1 0,1 0 1,-1 0-1,1-1 0,4-4 105,0-1-1,0 1 1,0-1 0,-1 0-1,0-1 1,-1 1-1,4-9 1,23-60 692,-18 41-519,-13 34-302,1 1 0,-1-1 0,0 1 0,0-1 0,0 0 0,0 1 0,1-1 0,-1 1 0,0-1 0,0 1 0,1-1 0,-1 1 0,0-1 0,1 1 0,-1 0 0,1-1 0,-1 1 0,1-1 0,-1 1 0,0 0 0,1-1 0,-1 1 0,1 0 0,0 0 0,-1-1 0,1 1 0,-1 0 0,1 0 0,-1 0 0,1 0 0,-1 0 0,1 0-1,0 0 1,-1 0 0,1 0 0,-1 0 0,1 0 0,0 0 0,-1 0 0,1 0 0,-1 0 0,1 1 0,-1-1 0,1 0 0,-1 0 0,1 1 0,-1-1 0,1 0 0,-1 1 0,1 0 0,4 3-10,-1 0 0,0 0 0,0 1-1,4 6 1,2 2-18,-7-10 22,-1 0 1,1-1-1,0 1 0,0-1 1,1 1-1,-1-1 0,0 0 1,1-1-1,-1 1 0,1 0 1,-1-1-1,1 0 0,0 0 1,0 0-1,-1 0 1,7 0-1,-6-2 5,1 1-1,-1-1 1,0 0 0,1 0-1,-1 0 1,0-1 0,0 0-1,1 1 1,-1-2 0,-1 1-1,1 0 1,0-1-1,0 1 1,3-5 0,6-5 11,-1 0 0,-1-1 0,0-1 1,12-19-1,-12 17 7,-9 13-15,1 0 0,-1-1 0,1 1 1,-1 1-1,1-1 0,0 0 0,0 1 0,0-1 1,6-2-1,-7 4-3,-1 1 0,0-1 1,1 1-1,-1 0 0,0-1 0,1 1 1,-1 0-1,0 0 0,1 0 1,-1 0-1,1 0 0,-1 0 0,0 0 1,1 1-1,-1-1 0,0 0 0,1 1 1,-1-1-1,0 1 0,1-1 0,-1 1 1,0 0-1,0 0 0,0-1 0,0 1 1,0 0-1,0 0 0,0 0 1,2 2-1,8 11-16,-1 0 0,0 1 0,9 21 0,-5-11-539,-17-51-1534,-3-6 1654,-4-13-164</inkml:trace>
</inkml:ink>
</file>

<file path=ppt/ink/ink4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4.581"/>
    </inkml:context>
    <inkml:brush xml:id="br0">
      <inkml:brushProperty name="width" value="0.05" units="cm"/>
      <inkml:brushProperty name="height" value="0.05" units="cm"/>
    </inkml:brush>
  </inkml:definitions>
  <inkml:trace contextRef="#ctx0" brushRef="#br0">13 1 15539,'-8'9'1897,"6"8"-1241,-1 0-296,3 1 1272,6-3-1712,-1-2-1736,9-7 1728,4-6-376,0-2-304</inkml:trace>
</inkml:ink>
</file>

<file path=ppt/ink/ink4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5.002"/>
    </inkml:context>
    <inkml:brush xml:id="br0">
      <inkml:brushProperty name="width" value="0.05" units="cm"/>
      <inkml:brushProperty name="height" value="0.05" units="cm"/>
    </inkml:brush>
  </inkml:definitions>
  <inkml:trace contextRef="#ctx0" brushRef="#br0">1 10 17844,'11'-9'1163,"-4"10"-236,1 22 451,-6-15-1089,31 115 424,6 0 0,4-3 0,62 118 0,-101-231-688,-3-3 17,1-1-1,0 1 1,0-1-1,0 0 0,5 6 1,-7-9-36,0 0 1,0 1-1,1-1 1,-1 0 0,0 0-1,0 0 1,0 0-1,0 0 1,0 0-1,0 0 1,1 0 0,-1 0-1,0 0 1,0 0-1,0 0 1,0 0 0,0 0-1,0 0 1,1 0-1,-1 0 1,0 0 0,0-1-1,0 1 1,0 0-1,0 0 1,0 0-1,1 0 1,-1 0 0,0 0-1,0 0 1,0 0-1,0 0 1,0 0 0,0-1-1,0 1 1,0 0-1,0 0 1,0 0-1,0 0 1,0 0 0,1 0-1,-1 0 1,0-1-1,0 1 1,0 0 0,0 0-1,0 0 1,0 0-1,0 0 1,0-1-1,0 1 1,0 0 0,0 0-1,0 0 1,-1 0-1,1 0 1,1-10 162,-5-17 28,0 0 1,-2 1 0,-1 0-1,-2 0 1,-12-29-1,10 28-109,-2-9-97,-2 1 0,-34-59-1,40 83-71,9 14-39,11 18-5,-8-17 111,0-1-1,0 1 1,0-1 0,0 0 0,0 0 0,1 0 0,-1-1 0,1 1 0,0-1 0,-1 0 0,1 0 0,0 0 0,1 0 0,-1-1 0,0 1 0,0-1-1,1 0 1,5 0 0,-6-1 8,-1-1 1,1 1-1,-1-1 0,1 0 0,-1 0 0,1 0 0,-1 0 1,0 0-1,1-1 0,-1 0 0,0 1 0,0-1 0,0-1 1,0 1-1,-1 0 0,1-1 0,0 1 0,-1-1 0,0 0 1,0 1-1,0-1 0,4-7 0,0-3 21,-1 0 0,0-1 0,0 0 0,-2 0 0,1 0 0,-2 0 0,0-1 0,-1 1 0,0-1 0,-1 1 0,-1-1 0,0 1 0,-3-16 0,3 28-13,0-1 1,0 0 0,0 0-1,0 1 1,0-1 0,0 1-1,-4-6 1,5 8-3,0 0-1,0 0 1,0-1-1,-1 1 1,1 0 0,0 0-1,0-1 1,-1 1-1,1 0 1,0 0-1,-1 0 1,1-1 0,0 1-1,0 0 1,-1 0-1,1 0 1,0 0 0,-1 0-1,1 0 1,-1 0-1,1 0 1,0 0 0,-1 0-1,1 0 1,0 0-1,-1 0 1,0 0-1,1 1-1,-1-1 1,0 1 0,1-1 0,-1 1-1,1-1 1,-1 1 0,1-1 0,-1 1 0,1 0-1,-1 0 1,1-1 0,0 1 0,-1 0-1,1-1 1,0 1 0,-1 1 0,-3 14-18,1 1 1,0 0-1,1-1 1,1 1-1,1 0 1,3 32-1,-3-45 17,0 0 1,0-1-1,1 1 0,0 0 1,0 0-1,0 0 0,0 0 0,0 0 1,1-1-1,0 1 0,-1-1 1,1 1-1,1-1 0,-1 0 0,0 0 1,1 0-1,0 0 0,-1 0 0,1 0 1,1-1-1,-1 1 0,0-1 1,0 0-1,1 0 0,-1 0 0,1-1 1,0 1-1,-1-1 0,1 0 1,8 2-1,-6-1-1,1 0-1,-1 1 1,1 0 0,-1 0 0,0 0-1,0 1 1,0 0 0,-1 0 0,1 0-1,-1 1 1,0 0 0,8 10 0,-3-1-393,0 0 0,-1 1 0,13 31 0,-22-46 360,0 0 0,0 1 0,0-1 0,0 0 0,0 1 1,0-1-1,0 0 0,1 1 0,-1-1 0,0 0 0,0 1 0,0-1 0,0 0 0,0 1 0,1-1 0,-1 0 0,0 1 0,0-1 0,0 0 0,1 0 1,-1 1-1,0-1 0,1 0 0,-1 0 0,0 1 0,0-1 0,1 0 0,-1 0 0,0 0 0,1 0 0,-1 0 0,0 1 0,1-1 0,-1 0 0,1 0 1,2-17-619,-1-11 53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6.993"/>
    </inkml:context>
    <inkml:brush xml:id="br0">
      <inkml:brushProperty name="width" value="0.05" units="cm"/>
      <inkml:brushProperty name="height" value="0.05" units="cm"/>
    </inkml:brush>
  </inkml:definitions>
  <inkml:trace contextRef="#ctx0" brushRef="#br0">14 1 16604,'-13'323'5970,"16"-116"-4466,1-150-1178,18 92-1,-21-145-314,0 3 34,1 1 0,0-1 0,0 1 0,1-1 0,0 0 0,4 9 0,-6-15-34,-1-1 1,0 1-1,1-1 1,-1 1 0,1-1-1,-1 1 1,1 0-1,-1-1 1,1 1-1,-1-1 1,1 0 0,-1 1-1,1-1 1,0 1-1,-1-1 1,1 0-1,0 0 1,-1 1 0,2-1-1,-2 0-1,1 0 0,-1 0-1,1 0 1,-1 0 0,0-1 0,1 1-1,-1 0 1,1 0 0,-1 0 0,1-1-1,-1 1 1,0 0 0,1 0 0,-1-1 0,0 1-1,1 0 1,-1-1 0,0 1 0,0-1-1,1 1 1,-1 0 0,0-1 0,2-3 34,0 1 0,-1-1 0,0 0 0,0 1 1,0-1-1,1-6 0,2-39-102,-3 1 0,-1 0 0,-3-1 0,-2 1 0,-11-48 0,15 83-95,4 11 47,11 16 41,-5-3 117,1-1-18,1 0 0,0-1 0,0 0 0,1-1 0,0 0 0,1-1 0,0 0 0,0-1 0,21 7 0,-25-10-18,0-1 0,0 0-1,0-1 1,0 0 0,0 0-1,0 0 1,0-1 0,0-1-1,0 0 1,0 0 0,0-1-1,0 0 1,0 0 0,0-1-1,-1 0 1,11-6 0,-13 6-2,-1 0 0,1-1 1,-1 0-1,0-1 0,0 1 0,0-1 0,-1 0 1,0 0-1,0 0 0,0-1 0,-1 1 1,1-1-1,-1 0 0,4-12 0,-7 11 43,-7 11 43,-5 15 102,8-13-132,2 1-1,-1 0 1,1-1 0,-1 1-1,2 0 1,-1 0 0,1 0-1,0 0 1,1 1 0,0 7 0,0-13-67,0 0 0,1 0 0,-1 1 0,1-1 0,0 0 1,0 0-1,0 0 0,0 1 0,0-1 0,0 0 0,0 0 1,1-1-1,-1 1 0,1 0 0,0 0 0,-1-1 0,1 1 1,0-1-1,0 1 0,0-1 0,0 0 0,0 0 0,0 0 1,0 0-1,0 0 0,0 0 0,1-1 0,-1 1 0,0-1 1,1 1-1,-1-1 0,0 0 0,1 0 0,1 0 0,3 0-115,-1 0-1,0 0 0,1 0 1,-1-1-1,0 0 0,0 0 1,0-1-1,0 0 0,0 0 1,0 0-1,0 0 0,0-1 1,-1 0-1,1-1 0,-1 1 1,0-1-1,0 0 0,0 0 1,-1 0-1,6-8 0,-5 6 27,-1 0 0,0 0 0,-1-1 0,1 1-1,-2-1 1,1 0 0,-1 0 0,1 0-1,-2-1 1,1 1 0,-1 0 0,0-1-1,-1 1 1,0-1 0,0 1 0,-1-1 0,-1-7-1,-7-28-350</inkml:trace>
</inkml:ink>
</file>

<file path=ppt/ink/ink4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5.432"/>
    </inkml:context>
    <inkml:brush xml:id="br0">
      <inkml:brushProperty name="width" value="0.05" units="cm"/>
      <inkml:brushProperty name="height" value="0.05" units="cm"/>
    </inkml:brush>
  </inkml:definitions>
  <inkml:trace contextRef="#ctx0" brushRef="#br0">35 94 16460,'6'3'316,"1"-1"0,-1 1 1,1-1-1,0-1 1,0 1-1,0-1 1,0-1-1,0 1 1,0-1-1,0 0 1,8-1-1,-13 0-219,1 1-1,0-1 1,-1 0-1,1 1 1,0-1-1,-1 0 1,1-1-1,-1 1 1,1 0-1,-1-1 1,0 1-1,1-1 1,-1 0-1,0 1 1,0-1-1,0 0 1,-1-1-1,1 1 1,0 0-1,-1 0 1,1-1-1,-1 1 1,0-1-1,0 1 1,0-1-1,0 1 1,0-1-1,-1 0 1,1 0-1,0-4 1,-1 5-55,0 1 0,0-1 0,-1 0 0,1 0 0,0 0 0,-1 1-1,1-1 1,-1 0 0,1 0 0,-1 1 0,0-1 0,0 1 0,0-1 0,0 0 0,0 1 0,0 0 0,0-1 0,0 1 0,-1 0-1,1-1 1,0 1 0,-1 0 0,1 0 0,-1 0 0,0 0 0,1 1 0,-1-1 0,0 0 0,1 1 0,-1-1 0,-2 0 0,0 0-10,1 0 0,-1 0 0,0 1 1,1 0-1,-1-1 0,0 1 0,0 0 1,1 1-1,-1-1 0,0 0 1,1 1-1,-1 0 0,0 0 0,-4 2 1,1 1-27,1 1 0,0-1 0,0 1 1,0 0-1,1 0 0,0 0 0,0 1 0,0 0 1,1 0-1,0 0 0,0 1 0,0-1 1,1 1-1,0 0 0,0 0 0,1 0 0,0 0 1,0 1-1,0-1 0,1 0 0,0 1 1,1-1-1,0 1 0,0-1 0,1 1 0,-1-1 1,2 1-1,-1-1 0,3 9 0,-3-13-22,1 0-1,-1 0 0,0 0 0,1 0 1,0 0-1,-1-1 0,1 1 0,0-1 1,0 1-1,1-1 0,-1 1 0,0-1 1,1 0-1,0 0 0,-1-1 0,1 1 1,0 0-1,0-1 0,0 1 0,0-1 1,0 0-1,4 1 0,-1-1-14,0-1 1,0 1-1,-1-1 0,1 0 0,0 0 0,0-1 1,-1 0-1,1 0 0,0 0 0,-1 0 0,11-5 1,23-13-112</inkml:trace>
</inkml:ink>
</file>

<file path=ppt/ink/ink4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7.047"/>
    </inkml:context>
    <inkml:brush xml:id="br0">
      <inkml:brushProperty name="width" value="0.05" units="cm"/>
      <inkml:brushProperty name="height" value="0.05" units="cm"/>
    </inkml:brush>
  </inkml:definitions>
  <inkml:trace contextRef="#ctx0" brushRef="#br0">63 236 12771,'0'-4'371,"0"0"0,-1 0 0,1-1 0,-1 1 0,0 0 0,0 0 0,0 0 0,-3-6 659,6-22 6017,-3 26-7082,2-1-1,-1 0 1,1 1 0,0-1-1,0 1 1,1-1-1,2-5 1,-2 6 54,0 1 1,-1-1-1,0 0 0,1 1 1,-2-1-1,1 0 0,-1 0 1,0-11-1,0 15 15,0 0 0,-1 0 0,1 1 0,0-1 0,-1 0 0,1 1-1,-1-1 1,1 1 0,-1-1 0,0 0 0,1 1 0,-1 0 0,0-1 0,0 1 0,0-1 0,0 1 0,0 0 0,-1 0 0,1 0 0,0-1 0,-1 1 0,1 0-1,-1 1 1,1-1 0,-1 0 0,1 0 0,-1 1 0,1-1 0,-1 1 0,0-1 0,1 1 0,-1 0 0,0-1 0,-2 1 0,2 0-31,1 1 1,0-1 0,-1 0-1,1 1 1,0-1 0,0 1 0,-1-1-1,1 1 1,0 0 0,0 0-1,0-1 1,0 1 0,0 0 0,0 0-1,0 0 1,0 0 0,0 0-1,0 0 1,0 0 0,1 0-1,-1 1 1,0-1 0,1 0 0,-1 0-1,1 1 1,-1-1 0,1 0-1,0 1 1,-1 0 0,-4 44 51,5-45-55,0 26 5,1 0 0,2-1 0,0 1 0,2-1 0,1 0 0,1 0-1,16 37 1,2-4 22,66 109-1,64 44 69,-94-133-34,-53-63 137,-8-16-191,0 0 0,0 0 0,-1 0 0,1 0 0,0 0 0,-1 1 1,1-1-1,0 0 0,0 0 0,-1 0 0,1 0 0,0 0 0,-1 0 0,1 0 0,0 0 0,-1 0 0,1 0 0,0 0 0,-1 0 0,1 0 0,0-1 0,-1 1 1,1 0-1,0 0 0,0 0 0,-1 0 0,1 0 0,0-1 0,-1 1 0,-30-18 262,-34-28 11,-113-101-1,172 141-296,0 0-1,0 0 1,0-1 0,-9-14-1,15 21 17,0 0-1,0 0 0,0 0 0,0-1 0,0 1 0,0 0 1,0 0-1,0-1 0,0 1 0,0 0 0,0 0 1,0-1-1,0 1 0,0 0 0,0 0 0,0-1 1,0 1-1,0 0 0,0 0 0,0-1 0,0 1 1,0 0-1,1 0 0,-1 0 0,0-1 0,0 1 1,0 0-1,0 0 0,1 0 0,-1 0 0,0-1 1,0 1-1,0 0 0,1 0 0,-1 0 0,0 0 0,0 0 1,0 0-1,1 0 0,-1 0 0,0-1 0,14-3-50,-7 3 19,0-2 13,-1 0-1,0-1 1,0 0-1,-1 0 1,1 0-1,-1 0 1,0-1 0,0 0-1,0 0 1,0 0-1,3-7 1,5-8-12,-2 0 0,10-22-1,5-8 8,-26 48 23,2-1-1,-1 1 1,0 0-1,0 1 1,1-1-1,-1 0 1,1 0-1,-1 1 1,1-1-1,0 1 1,0-1-1,0 1 1,0 0-1,0-1 1,0 1-1,0 0 1,0 0-1,0 1 1,0-1-1,4 0 1,-3 1 0,-1 0-1,1 0 1,0 1 0,0-1-1,-1 1 1,1-1 0,0 1 0,-1 0-1,1 0 1,-1 1 0,1-1 0,-1 0-1,0 1 1,1-1 0,-1 1-1,0 0 1,3 3 0,26 27-6,-26-24 16,2-1-1,-1 0 1,1 0 0,0-1 0,0 0-1,1 0 1,0-1 0,0 0-1,11 6 1,-17-11 5,1 1 1,-1-1-1,1 1 0,-1-1 0,1 0 0,-1 0 0,1 0 1,0-1-1,-1 1 0,1-1 0,-1 1 0,1-1 1,-1 0-1,0 0 0,1 0 0,-1 0 0,0 0 1,0 0-1,1-1 0,-1 1 0,0-1 0,0 1 0,-1-1 1,1 0-1,0 0 0,0 0 0,-1 0 0,1 0 1,1-4-1,4-6 59,0-1-1,0 0 1,8-24 0,15-52 157,-30 89-229,0 0-1,0 0 0,0-1 0,1 1 0,-1 0 0,0 0 1,0 0-1,0-1 0,0 1 0,1 0 0,-1 0 0,0 0 1,0-1-1,0 1 0,1 0 0,-1 0 0,0 0 0,0 0 1,1 0-1,-1 0 0,0 0 0,0 0 0,1 0 0,-1-1 1,0 1-1,0 0 0,1 0 0,-1 0 0,0 0 0,0 1 1,1-1-1,-1 0 0,0 0 0,1 0 0,-1 0 0,0 0 1,0 0-1,0 0 0,1 0 0,-1 0 0,0 1 0,0-1 1,1 0-1,-1 0 0,0 0 0,0 0 0,0 1 0,0-1 1,1 0-1,-1 0 0,0 1 0,0-1 0,0 0 0,0 0 1,0 1-1,0-1 0,0 0 0,1 0 0,-1 1 0,0-1 1,0 0-1,0 1 0,9 19-31,-8-17 19,0-2 14,0 1-1,-1 0 1,1-1 0,0 1-1,0-1 1,0 1 0,0-1-1,0 0 1,1 1-1,-1-1 1,0 0 0,1 0-1,-1 0 1,0 0 0,1 0-1,0 0 1,-1 0 0,3 1-1,1-2 4,-1 1 0,0-1 0,0 1 0,0-1-1,1-1 1,4 0 0,4 0-47,25 6-1156,-38-5 1126,1 0 0,-1-1 0,0 1 0,0-1 0,0 1 0,0 0 0,0-1-1,0 1 1,0 0 0,0-1 0,0 1 0,0 0 0,0-1 0,0 1 0,0-1 0,0 1 0,0 0 0,0-1 0,0 1 0,0 0-1,0-1 1,0 1 0,0 0 0,-1-1 0,1 1 0,0 0 0,0-1 0,-1 1 0,1 0 0,-7-14-358,-7-9-117,-3-5-156</inkml:trace>
</inkml:ink>
</file>

<file path=ppt/ink/ink4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7.471"/>
    </inkml:context>
    <inkml:brush xml:id="br0">
      <inkml:brushProperty name="width" value="0.05" units="cm"/>
      <inkml:brushProperty name="height" value="0.05" units="cm"/>
    </inkml:brush>
  </inkml:definitions>
  <inkml:trace contextRef="#ctx0" brushRef="#br0">0 7 15019,'8'-2'1489,"1"1"-993,5 1-176,1-2 368,4 1-560,2 1 168,4 0-120,-1 3-256</inkml:trace>
</inkml:ink>
</file>

<file path=ppt/ink/ink4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7.923"/>
    </inkml:context>
    <inkml:brush xml:id="br0">
      <inkml:brushProperty name="width" value="0.05" units="cm"/>
      <inkml:brushProperty name="height" value="0.05" units="cm"/>
    </inkml:brush>
  </inkml:definitions>
  <inkml:trace contextRef="#ctx0" brushRef="#br0">43 248 18684,'-5'8'628,"-1"0"1,1 0-1,1 1 0,0 0 1,0 0-1,0 0 0,-2 14 0,5-19-611,0 0-1,0 0 0,0 0 0,1 0 1,0 1-1,0-1 0,0 0 1,0 0-1,1 0 0,0 0 0,0 0 1,0 0-1,0 0 0,0 0 0,1-1 1,0 1-1,-1 0 0,1-1 0,1 1 1,2 4-1,-4-7-12,0 0 0,0 0 0,0-1 0,0 1 0,0 0 0,0 0 0,1 0 0,-1-1 0,0 1 0,0 0 0,0-1 0,1 1 0,-1-1 0,0 0 0,1 1 0,-1-1 0,0 0 0,1 0 0,-1 0 0,0 0 0,1 0 0,2 0 0,-2-1 10,1 0 1,-1 0 0,1 0 0,-1 0 0,0-1 0,1 1 0,-1-1-1,0 1 1,0-1 0,4-3 0,1-4 78,1 0 1,-2-1-1,1 1 0,5-13 0,-6 9 60,-5 10-112,0 0 0,0 0 0,0 0 0,1 0 0,-1 0 0,1 0 0,0 1 0,0-1 0,0 1 0,3-4 0,-5 6-33,1 1 0,-1-1 0,1 0 0,0 0 0,-1 0 0,1 1 0,-1-1 0,1 0 0,-1 0 0,1 1 0,-1-1 0,0 1 0,1-1 0,-1 0 0,1 1 0,-1-1 0,0 1 1,1-1-1,-1 1 0,0-1 0,1 1 0,-1-1 0,0 1 0,1 0 0,11 23 86,-5-8-35,-6-15-57,0 0-1,-1 1 1,1-1 0,0 0-1,0 1 1,0-1 0,1 0-1,-1 0 1,0 0 0,0 0-1,1 0 1,-1 0 0,0 0-1,1-1 1,-1 1 0,1 0 0,-1-1-1,1 1 1,-1-1 0,1 0-1,-1 1 1,1-1 0,-1 0-1,1 0 1,0 0 0,-1 0-1,1 0 1,-1 0 0,1-1-1,-1 1 1,1 0 0,0-1 0,-1 1-1,0-1 1,1 0 0,-1 1-1,1-1 1,-1 0 0,3-2-1,5-4 14,0 0-1,0-1 0,-1 0 0,12-15 0,-5 5-5,-10 13-41,16-15-365,-21 19 381,1 1 0,-1-1 0,1 1 0,0 0 0,-1-1-1,1 1 1,0 0 0,-1 0 0,1 0 0,0-1 0,-1 1-1,1 0 1,0 0 0,-1 0 0,1 0 0,0 0 0,0 0 0,-1 0-1,1 0 1,0 0 0,-1 1 0,1-1 0,0 0 0,-1 0-1,1 1 1,0-1 0,-1 0 0,1 1 0,-1-1 0,1 1 0,0-1-1,-1 0 1,1 1 0,0 0 0,-1 0-57,0-1 0,0 0 0,1 1 0,-1-1-1,0 0 1,0 1 0,1-1 0,-1 0 0,0 1 0,0-1 0,1 0 0,-1 0-1,0 0 1,1 1 0,-1-1 0,0 0 0,1 0 0,-1 0 0,1 0 0,-1 0 0,0 1-1,1-1 1,-1 0 0,0 0 0,1 0 0,-1 0 0,1 0 0,-1 0 0,0 0 0,1 0-1,-1-1 1,1 1 0,-1 0 0,0 0 0,1 0 0,-1 0 0,10-15-1436,-5-1 707</inkml:trace>
  <inkml:trace contextRef="#ctx0" brushRef="#br0" timeOffset="1">562 3 17332,'0'0'63,"0"-1"0,-1 1 0,1 0 1,0 0-1,0 0 0,0 0 0,-1 0 1,1-1-1,0 1 0,0 0 0,-1 0 1,1 0-1,0 0 0,-1 0 1,1 0-1,0 0 0,0 0 0,-1 0 1,1 0-1,0 0 0,0 0 0,-1 0 1,1 0-1,0 0 0,0 0 0,-1 0 1,1 1-1,0-1 0,0 0 0,-1 0 1,1 0-1,0 0 0,0 0 0,-1 1 1,1-1-1,0 0 0,-13 7 348,5 0-36,1 0 1,-1 0-1,1 1 0,0 0 1,1 1-1,0-1 1,-8 16-1,10-17-305,0 0 0,1 1 0,0-1 0,1 1 0,0 0 0,0 0 0,0 0 0,1 0 0,0 0 0,1 12 0,0-18-88,0-1 1,0 1 0,0-1-1,0 1 1,0-1 0,1 1-1,-1-1 1,0 1-1,1-1 1,0 0 0,-1 1-1,1-1 1,0 0 0,-1 1-1,1-1 1,0 0-1,0 0 1,0 0 0,0 0-1,0 0 1,0 0 0,0 0-1,1 0 1,-1 0 0,0 0-1,0-1 1,1 1-1,-1 0 1,1-1 0,-1 1-1,0-1 1,1 0 0,-1 1-1,1-1 1,-1 0-1,1 0 1,-1 0 0,1 0-1,-1 0 1,1 0 0,-1-1-1,3 1 1,2-2-204,0 1 0,-1-1 0,1 0 0,0-1 0,0 1 0,-1-1 0,1 0 0,-1-1 0,5-3 0,-3 1-36,0-1-1,-1 0 1,12-14 0,-1-2-497</inkml:trace>
</inkml:ink>
</file>

<file path=ppt/ink/ink4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8.344"/>
    </inkml:context>
    <inkml:brush xml:id="br0">
      <inkml:brushProperty name="width" value="0.05" units="cm"/>
      <inkml:brushProperty name="height" value="0.05" units="cm"/>
    </inkml:brush>
  </inkml:definitions>
  <inkml:trace contextRef="#ctx0" brushRef="#br0">37 325 16692,'0'0'1864,"0"8"-1032,0 1-304,0 7 921,4-3-257,4 4-456,1 0-160,6-5-272,1 1-128,2-3-184,1-4-104,-1-4-304,-3-2-160,-3-12-472,-4-5-161,-6-11 841,-2-5-280,-8-15-144</inkml:trace>
  <inkml:trace contextRef="#ctx0" brushRef="#br0" timeOffset="1">52 29 14163,'-20'-23'2088,"6"18"-999,2 5-417,8 14 1864,2 4-1135,5 4-449,3 1-256,5-2-888,1 2-520,0-6 664,1-2-160,0-10-112</inkml:trace>
</inkml:ink>
</file>

<file path=ppt/ink/ink4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8.828"/>
    </inkml:context>
    <inkml:brush xml:id="br0">
      <inkml:brushProperty name="width" value="0.05" units="cm"/>
      <inkml:brushProperty name="height" value="0.05" units="cm"/>
    </inkml:brush>
  </inkml:definitions>
  <inkml:trace contextRef="#ctx0" brushRef="#br0">22 418 19532,'-7'33'1779,"3"-14"-863,0-1 0,-2 30 0,6-42-864,0 0 1,0 0 0,1 0 0,-1-1-1,1 1 1,1 0 0,-1-1-1,1 1 1,0-1 0,0 0 0,1 1-1,5 8 1,-8-13-46,1 1 0,0-1 0,0 0 1,0 1-1,0-1 0,0 0 0,1 0 0,-1 0 0,0 1 0,0-1 0,1 0 1,-1-1-1,1 1 0,-1 0 0,1 0 0,-1-1 0,1 1 0,-1-1 1,1 1-1,0-1 0,2 1 0,-2-1 3,0-1 1,0 1-1,0-1 1,-1 1-1,1-1 1,0 0-1,0 0 1,-1 0-1,1 0 1,-1 0-1,1 0 1,-1 0-1,1 0 1,-1-1-1,0 1 0,2-2 1,2-4 25,0-1 0,0 1 0,0-1 1,-1 0-1,0-1 0,4-12 0,-1-9 26,0 0 0,-2-1 1,-1 0-1,-1-53 0,-5 77-51,-2 9 0,-4 12 7,4 7-4,-2 43 1,5-56-10,1 1 1,0 0-1,1 0 0,0 0 1,1-1-1,0 1 0,4 14 1,-5-22-6,-1 0 1,0 0-1,1 1 1,-1-1-1,1 0 0,-1 0 1,1 0-1,0 0 1,-1 0-1,1 0 1,0 0-1,0 0 1,0 0-1,0 0 0,0-1 1,0 1-1,0 0 1,0 0-1,0-1 1,0 1-1,0-1 0,0 1 1,0-1-1,0 1 1,1-1-1,-1 0 1,0 0-1,0 1 0,1-1 1,-1 0-1,0 0 1,0 0-1,1 0 1,-1-1-1,0 1 1,0 0-1,0 0 0,1-1 1,-1 1-1,0-1 1,0 1-1,0-1 1,0 1-1,0-1 0,0 0 1,2-1-1,3-3 5,-1 0 0,1 0-1,-1 0 1,0-1 0,-1 1-1,8-12 1,0-6 28,0 0 0,-1-1-1,-2-1 1,-1 1 0,0-2-1,-2 1 1,-1-1 0,-1 0-1,-1 0 1,-1 0 0,-2 0-1,0 0 1,-5-27 0,4 44-5,-1 0 1,0 1 0,-1-1 0,0 1 0,0 0 0,-1 0 0,0 0 0,-6-9-1,8 15-20,1 0 0,0 0 0,-1 0 0,0 0 0,1 0-1,-1 0 1,0 0 0,0 1 0,0-1 0,0 1-1,0 0 1,0-1 0,0 1 0,-1 0 0,1 0-1,0 1 1,-1-1 0,1 0 0,-1 1 0,1-1 0,-1 1-1,1 0 1,-1 0 0,1 0 0,-1 0 0,1 0-1,-1 0 1,1 1 0,0-1 0,-1 1 0,1 0-1,-1 0 1,-3 2 0,2-1-6,0 1 0,0-1-1,1 1 1,-1 0 0,1 1 0,-1-1 0,1 0-1,0 1 1,0 0 0,1 0 0,-1 0 0,1 0-1,0 0 1,0 0 0,0 1 0,0-1 0,1 1-1,0-1 1,0 1 0,0 0 0,0-1 0,1 1-1,0 6 1,0 2-2,0-1 0,2 0 0,-1 1 1,1-1-1,1 0 0,0 0 0,9 20 0,-5-17-121,1-1 0,0 0 0,0 0 0,2-1 0,0 0 0,16 16-1,-20-23 66,0 0-1,0 0 0,1-1 1,-1 0-1,1 0 0,0-1 1,1 0-1,-1 0 0,1-1 1,0 0-1,0 0 0,0-1 1,0 0-1,10 2 0,5-7-223,-1-5-92</inkml:trace>
</inkml:ink>
</file>

<file path=ppt/ink/ink4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09.229"/>
    </inkml:context>
    <inkml:brush xml:id="br0">
      <inkml:brushProperty name="width" value="0.05" units="cm"/>
      <inkml:brushProperty name="height" value="0.05" units="cm"/>
    </inkml:brush>
  </inkml:definitions>
  <inkml:trace contextRef="#ctx0" brushRef="#br0">5 98 17588,'-5'-1'2216,"8"2"-1216,3 1-375,10-2 1751,2-3-984,7-4-591,4 0-329,4-4-888,-2-1-721,0-2 1017,-4-3-232,-7-12-144</inkml:trace>
</inkml:ink>
</file>

<file path=ppt/ink/ink4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0.297"/>
    </inkml:context>
    <inkml:brush xml:id="br0">
      <inkml:brushProperty name="width" value="0.05" units="cm"/>
      <inkml:brushProperty name="height" value="0.05" units="cm"/>
    </inkml:brush>
  </inkml:definitions>
  <inkml:trace contextRef="#ctx0" brushRef="#br0">142 8 17964,'0'0'57,"0"0"0,0 0 0,0-1 0,1 1 0,-1 0 1,0 0-1,0 0 0,0-1 0,0 1 0,0 0 0,0 0 0,0 0 0,0-1 0,0 1 1,0 0-1,0 0 0,0 0 0,0-1 0,0 1 0,0 0 0,0 0 0,0 0 1,-1-1-1,1 1 0,0 0 0,0 0 0,0 0 0,0 0 0,0-1 0,0 1 0,-1 0 1,1 0-1,0 0 0,0 0 0,0 0 0,0-1 0,-1 1 0,1 0 0,0 0 1,0 0-1,0 0 0,0 0 0,-1 0 0,1 0 0,0 0 0,0 0 0,-1 0 0,-13 4 1167,-13 12-49,19-8-1062,-1 0 0,1 1 0,0 0 1,1 1-1,0 0 0,1 0 0,0 0 1,0 1-1,1-1 0,1 1 0,-5 14 1,6-15-83,0 1 1,1-1 0,0 1-1,0 0 1,1-1 0,1 1 0,0 0-1,0 0 1,1 0 0,0-1-1,1 1 1,4 15 0,-5-23-23,0-1 0,0 1 0,0 0 0,1 0 0,-1 0 0,1-1 0,-1 1 0,1-1 0,0 1 0,0-1 0,0 1 0,0-1 0,1 0 0,-1 0 0,0 0 0,1-1 0,0 1 0,-1 0 0,1-1 0,0 0 0,0 0 0,-1 0 0,1 0 0,0 0 0,0 0 0,0-1 0,0 1 0,1-1 0,-1 0 0,0 0 0,0 0 1,0 0-1,0-1 0,0 1 0,0-1 0,0 0 0,3-1 0,5-2-146,-1 0 1,-1-1-1,1 0 1,-1 0-1,0-1 1,0 0-1,0-1 1,-1 0 0,12-13-1,-4 1-357,-1-1-1,-1 0 1,19-39-1,-14 20-127</inkml:trace>
</inkml:ink>
</file>

<file path=ppt/ink/ink4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0.823"/>
    </inkml:context>
    <inkml:brush xml:id="br0">
      <inkml:brushProperty name="width" value="0.05" units="cm"/>
      <inkml:brushProperty name="height" value="0.05" units="cm"/>
    </inkml:brush>
  </inkml:definitions>
  <inkml:trace contextRef="#ctx0" brushRef="#br0">5 133 16668,'-2'11'685,"1"0"0,0 1 0,0-1 0,1 1 0,0-1 0,1 0 1,1 1-1,2 10 0,2 2-50,0-1 1,17 38-1,-21-57-592,0 3-14,1 0 0,0-1-1,0 1 1,1-1-1,-1 0 1,1 0-1,1 0 1,-1 0-1,1-1 1,6 6-1,-11-11-25,0 0 0,1 1-1,-1-1 1,0 0 0,1 0-1,-1 0 1,1 0-1,-1 1 1,0-1 0,1 0-1,-1 0 1,0 0 0,1 0-1,-1 0 1,1 0 0,-1 0-1,0 0 1,1 0-1,-1 0 1,1 0 0,-1 0-1,0 0 1,1-1 0,-1 1-1,1 0 1,-1 0-1,0 0 1,1 0 0,-1-1-1,1 1 1,5-14 63,-2-20 49,-3 32-100,-2-27 100,0 0 1,-2 0-1,-1 0 1,-1 1 0,-16-49-1,20 75-104,1 0 0,0 1 1,-1-1-1,0 0 0,1 1 0,-1-1 0,0 1 0,0-1 0,0 1 0,0-1 1,0 1-1,0 0 0,0-1 0,-2 0 0,0 6 91,7 12-53,-3-11-50,1-1 0,0 1 0,0-1 0,0 0 0,1 0 0,-1 0 0,1 0 0,0 0 0,0 0 1,0-1-1,1 1 0,0-1 0,-1 0 0,1 0 0,4 2 0,-5-4-4,0 0 0,-1 0 0,1 0 0,0 0 0,-1-1 1,1 1-1,0-1 0,0 1 0,-1-1 0,1 0 0,0 0 0,0-1 0,-1 1 0,1-1 0,0 1 0,0-1 1,-1 0-1,1 0 0,-1 0 0,1 0 0,-1 0 0,1-1 0,-1 1 0,0-1 0,1 1 0,-1-1 0,2-3 1,4-2 5,-2-1 1,1 0 0,-1 0-1,0-1 1,-1 1 0,0-1-1,0-1 1,-1 1-1,4-12 1,-3 7 18,-1 0 0,-1 0 1,0 0-1,-1-1 0,1-21 0,-2 54-15,0 0 0,2-1 0,0 1 0,1-1 0,0 0 0,2 0-1,0 0 1,1 0 0,0-1 0,1 0 0,1-1 0,12 17 0,-17-28-8,-1-1 1,1 1-1,0-1 1,0 1-1,1-1 0,-1 0 1,1-1-1,-1 1 0,1-1 1,0 0-1,0 0 1,0 0-1,0-1 0,0 1 1,0-1-1,1-1 1,-1 1-1,0-1 0,6 0 1,-8 0-114,0 0 0,0-1 0,0 1 0,0-1 1,0 0-1,0 0 0,0 0 0,0 0 0,0 0 0,0-1 1,-1 1-1,1-1 0,-1 0 0,1 1 0,-1-1 1,1-1-1,-1 1 0,0 0 0,0 0 0,0-1 0,0 1 1,-1-1-1,1 0 0,-1 1 0,1-1 0,-1 0 1,0 0-1,0 0 0,0 0 0,-1 0 0,1 0 0,-1 0 1,1-4-1,-1-2-78,0 0 0,-1 0 0,0 0 0,0 0 0,-1 0 0,0 0 0,-5-13-1,-12-31-845</inkml:trace>
</inkml:ink>
</file>

<file path=ppt/ink/ink4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1.278"/>
    </inkml:context>
    <inkml:brush xml:id="br0">
      <inkml:brushProperty name="width" value="0.05" units="cm"/>
      <inkml:brushProperty name="height" value="0.05" units="cm"/>
    </inkml:brush>
  </inkml:definitions>
  <inkml:trace contextRef="#ctx0" brushRef="#br0">34 16 16115,'-18'-12'2001,"9"9"-1177,3 3-352,9 6 1561,7 2-985,7 1-600,6 1-464,6 1-928,3 0-201,4-3 865,0-4-248,0-4-168</inkml:trace>
  <inkml:trace contextRef="#ctx0" brushRef="#br0" timeOffset="1">380 31 18012,'-24'47'2977,"14"-31"-2578,0 2 1,2 0-1,0 0 0,1 0 0,0 1 0,2 0 0,-4 21 1,9-38-401,0-1 1,-1 1-1,1 0 1,0-1-1,0 1 1,0 0-1,0-1 1,0 1-1,0 0 1,1-1 0,-1 1-1,1 0 1,-1-1-1,1 1 1,-1-1-1,1 1 1,0-1-1,0 1 1,0-1 0,0 1-1,0-1 1,0 0-1,0 0 1,0 1-1,1-1 1,-1 0-1,0 0 1,1 0 0,-1 0-1,2 0 1,3 1-39,-1-1 0,1 0 1,0 0-1,-1 0 1,1-1-1,0 0 0,10-1 1,46-7-379,-41 5 159,35-2 1,-55 5 251,1-1 1,-1 1-1,1 0 1,-1 0-1,0 1 1,1-1 0,-1 0-1,1 0 1,-1 1-1,0-1 1,1 0 0,-1 1-1,0 0 1,0-1-1,1 1 1,-1 0-1,0-1 1,0 1 0,0 0-1,0 0 1,0 0-1,0 0 1,2 2-1,-3-1 19,1 0 0,-1 0 0,1 0-1,-1-1 1,0 1 0,0 0 0,0 0 0,0 0-1,0 0 1,0-1 0,0 1 0,-1 0-1,1 0 1,0 0 0,-2 2 0,-2 5 68,0 0 1,0-1 0,-1 1-1,0-1 1,-11 14 0,7-13-277,0 1-1,-1-1 1,0-1 0,0 1 0,-17 9 0,15-14-81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2.045"/>
    </inkml:context>
    <inkml:brush xml:id="br0">
      <inkml:brushProperty name="width" value="0.05" units="cm"/>
      <inkml:brushProperty name="height" value="0.05" units="cm"/>
    </inkml:brush>
  </inkml:definitions>
  <inkml:trace contextRef="#ctx0" brushRef="#br0">554 1 15971,'12'8'1441,"-26"16"-929,-11 8-200,-17 19 728,-9 5-312,-9 10-312,-4 3-96,1-2-120,1-1-55,10-14-57,6-9-112,10-17-329,10-9-191,13-16-1040,2-8 1344,11-16-208,6-15-168</inkml:trace>
  <inkml:trace contextRef="#ctx0" brushRef="#br0" timeOffset="1">172 51 15115,'2'42'1361,"6"5"-857,4 5-192,5 0 376,4 2-40,10-7-344,2-4-352,4-11 128,0-7-56,-4-5-160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7.444"/>
    </inkml:context>
    <inkml:brush xml:id="br0">
      <inkml:brushProperty name="width" value="0.05" units="cm"/>
      <inkml:brushProperty name="height" value="0.05" units="cm"/>
    </inkml:brush>
  </inkml:definitions>
  <inkml:trace contextRef="#ctx0" brushRef="#br0">3 1 20044,'-3'0'1537,"3"8"-1305,0 1-320,3 0 256,0 0 128,2 0-472,1-1-112</inkml:trace>
</inkml:ink>
</file>

<file path=ppt/ink/ink4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1.860"/>
    </inkml:context>
    <inkml:brush xml:id="br0">
      <inkml:brushProperty name="width" value="0.05" units="cm"/>
      <inkml:brushProperty name="height" value="0.05" units="cm"/>
    </inkml:brush>
  </inkml:definitions>
  <inkml:trace contextRef="#ctx0" brushRef="#br0">0 1 17220,'4'1'541,"-1"0"1,0 1 0,-1-1 0,1 1-1,0 0 1,0 0 0,-1 0 0,5 4-1,0 2 110,0 0-1,-1 1 0,6 10 0,3 4-131,11 19-27,-21-32-459,1 0 0,0 0 0,1-1 0,0 1 0,13 12 1,-20-22-71,0-1 1,1 1 0,-1 0-1,0 0 1,0 0 0,0-1 0,0 1-1,1 0 1,-1-1 0,0 1-1,0 0 1,0 0 0,0-1 0,0 1-1,0 0 1,0 0 0,0-1-1,0 1 1,0 0 0,0-1-1,0 1 1,0 0 0,0 0 0,0-1-1,0 1 1,0 0 0,0-1-1,0 1 1,-1 0 0,1 0 0,0-1-1,0 1 1,0 0 0,-1-1-1,-3-13-824,-7-11-142,-16-24-1,13 24 536,-12-21-363</inkml:trace>
</inkml:ink>
</file>

<file path=ppt/ink/ink4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2.340"/>
    </inkml:context>
    <inkml:brush xml:id="br0">
      <inkml:brushProperty name="width" value="0.05" units="cm"/>
      <inkml:brushProperty name="height" value="0.05" units="cm"/>
    </inkml:brush>
  </inkml:definitions>
  <inkml:trace contextRef="#ctx0" brushRef="#br0">14 17 16163,'-4'-8'2377,"-1"4"-1329,1 1 2033,4 1-1985,1 2-168,4 0-592,1 0-360,0 2-720,3 2-440,-1-1 944,1 2-216,0 3-160</inkml:trace>
</inkml:ink>
</file>

<file path=ppt/ink/ink4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2.816"/>
    </inkml:context>
    <inkml:brush xml:id="br0">
      <inkml:brushProperty name="width" value="0.05" units="cm"/>
      <inkml:brushProperty name="height" value="0.05" units="cm"/>
    </inkml:brush>
  </inkml:definitions>
  <inkml:trace contextRef="#ctx0" brushRef="#br0">141 6 14275,'8'-6'6015,"-17"8"-4066,-18 7-1014,12-1-544,0 1-1,0 0 1,1 2-1,-19 16 1,25-19-189,11-16 236,11-10 398,-13 17-841,0 1 10,-1 0 0,0 0 0,0 0 0,1 0 0,-1 0 0,0 0 0,1 0 0,-1 0 0,0 0-1,0 0 1,1 0 0,-1 0 0,0-1 0,0 1 0,0 0 0,1 0 0,-1 0 0,0 0 0,0-1-1,0 1 1,1 0 0,-1 0 0,0 0 0,0-1 0,0 1 0,0 0 0,1 0 0,-1-1 0,0 1-1,0 0 1,0 0 0,0-1 0,0 1 0,0 0 0,0 0 0,0-1 0,0 1 0,0 0 0,0-1-1,0 1 1,0 0 0,0 0 0,0-1 0,0 1 0,0 0 0,0 0 0,-1-1 0,1 1-1,-5 6-1,1 0 1,0 0-1,1 0 0,-1 0 1,1 1-1,1-1 1,-1 1-1,1 0 1,0-1-1,1 1 0,-1 0 1,1 0-1,0 11 1,1-16-6,0-1 0,0 1 0,0 0 0,1-1 0,-1 1 1,0-1-1,1 1 0,-1 0 0,1-1 0,-1 1 0,1-1 0,0 1 1,0-1-1,0 1 0,0-1 0,0 0 0,0 1 0,0-1 0,2 2 1,0-1-5,-1-1 1,1 0-1,-1 1 1,1-1 0,-1 0-1,1 0 1,0-1-1,0 1 1,-1 0 0,7-1-1,4 1-20,1-2 0,-1 0 0,27-6-1,-31 6 21,44-13-27,-42 10 31,0 1 1,0 0-1,0 1 1,1 0-1,-1 0 1,1 1-1,-1 1 1,16 1-1,-26-1 3,-1 0 1,1 0-1,0 1 1,0-1-1,0 0 0,0 1 1,-1-1-1,1 1 1,0-1-1,-1 0 0,1 1 1,0 0-1,0-1 0,-1 1 1,1-1-1,-1 1 1,1 0-1,-1-1 0,1 1 1,-1 0-1,1 0 1,-1-1-1,0 1 0,1 0 1,-1 0-1,0 0 0,0 0 1,1-1-1,-1 1 1,0 0-1,0 0 0,0 0 1,0 0-1,0 0 1,0-1-1,-1 1 0,1 0 1,0 0-1,0 0 0,0 0 1,-1-1-1,1 1 1,-1 0-1,0 1 0,-1 3 27,0 1-1,-1-1 0,0 1 0,-7 9 1,-11 11 253,-43 42 0,54-60-256,1 1 0,-1-1-1,-1-1 1,0 0 0,0 0 0,0-1-1,-21 8 1,32-14-47,-1 0-1,1 0 1,0 0 0,-1 1 0,1-1-1,0 0 1,0 0 0,-1 0 0,1 0 0,0 0-1,-1 0 1,1 1 0,0-1 0,-1 0-1,1 0 1,0 0 0,-1 0 0,1 0-1,0 0 1,-1 0 0,1 0 0,0 0-1,-1-1 1,1 1 0,0 0 0,-1 0-1,1 0 1,0 0 0,-1 0 0,1-1 0,0 1-1,0 0 1,-1 0 0,1 0 0,0-1-1,0 1 1,-1 0 0,1 0 0,0-1-1,0 1 1,0 0 0,-1-1 0,1 1-1,0 0 1,0 0 0,0-1 0,0 1 0,0 0-1,0-1 1,0 1 0,0 0 0,0-1-1,0 1 1,0 0 0,0-1 0,0 1-1,0 0 1,0-1 0,0 1 0,0 0-1,0-1 1,0 1 0,0 0 0,1-1-1,-1 1 1,0 0 0,0-1 0,1 1 0,12-24-302,6-1-91</inkml:trace>
</inkml:ink>
</file>

<file path=ppt/ink/ink4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4.567"/>
    </inkml:context>
    <inkml:brush xml:id="br0">
      <inkml:brushProperty name="width" value="0.05" units="cm"/>
      <inkml:brushProperty name="height" value="0.05" units="cm"/>
    </inkml:brush>
  </inkml:definitions>
  <inkml:trace contextRef="#ctx0" brushRef="#br0">235 88 15707,'0'-7'622,"-1"-1"0,0 0-1,-1 1 1,0 0 0,0-1-1,-1 1 1,-3-7 0,5 12-495,0 1-1,0-1 1,0 0 0,-1 1-1,1 0 1,-1-1 0,1 1-1,-1 0 1,0 0 0,1 0-1,-1 0 1,0 0 0,0 0-1,0 0 1,0 1 0,0-1-1,1 0 1,-1 1 0,0 0-1,0 0 1,0-1 0,-1 1 0,1 0-1,0 0 1,0 1 0,0-1-1,0 0 1,1 1 0,-1-1-1,0 1 1,0 0 0,-2 1-1,-7 2 2,1 0-1,-1 1 0,1 1 1,0-1-1,0 2 1,1-1-1,-16 16 0,19-16-128,-1 0 0,2 0-1,-1 1 1,1 0 0,0 0-1,0 0 1,1 0 0,0 1-1,0 0 1,1 0 0,-3 9-1,5-15-2,1-1-1,0 0 1,0 0 0,0 1-1,0-1 1,0 0 0,0 0-1,0 1 1,0-1 0,0 0-1,0 0 1,1 0 0,-1 1-1,0-1 1,1 0 0,-1 0-1,1 0 1,0 0-1,-1 0 1,1 0 0,0 0-1,0 0 1,-1 0 0,1 0-1,0 0 1,0 0 0,0 0-1,0-1 1,0 1 0,0 0-1,0-1 1,0 1 0,1-1-1,-1 1 1,0-1-1,0 0 1,0 1 0,1-1-1,-1 0 1,0 0 0,0 0-1,3 0 1,6 1-21,0-1 0,0 0 0,-1-1-1,12-2 1,-20 3 25,50-9-78,34-5-12,-76 13 86,0 1 0,0-1-1,0 2 1,-1 0 0,1 0 0,0 0 0,10 4-1,-16-4 4,-1-1-1,0 1 0,0 0 0,0 0 0,0 0 0,0 0 1,0 1-1,0-1 0,0 1 0,0-1 0,-1 1 1,1-1-1,0 1 0,-1 0 0,0 0 0,1 0 0,-1 0 1,0 0-1,2 4 0,-2-3 6,-1 0 0,1 1 0,-1 0 0,1-1 0,-1 1 0,0-1 0,0 1 0,0-1 0,-1 1-1,1-1 1,-3 7 0,0-1 36,0 0 0,-1 1-1,0-2 1,-1 1 0,0 0-1,0-1 1,-1 0 0,-9 10 0,6-10 44,1 1 1,-2-2-1,-15 11 1,22-16-95,0 0-1,0 0 1,0 0-1,0-1 1,-1 1 0,1-1-1,-1 0 1,1 0-1,-1 0 1,1-1 0,-1 1-1,0-1 1,1 0-1,-1 0 1,-6 0 0,8-1-79,0 0 1,0 0 0,1 0 0,-1 0 0,1 0 0,-1-1 0,1 1 0,-1 0-1,1-1 1,0 1 0,-1-1 0,1 1 0,0-1 0,0 0 0,0 1 0,0-1 0,1 0-1,-1 0 1,0 0 0,1 0 0,-1 0 0,1 1 0,0-1 0,-1-3 0,0-8-369,0 0 1,1-19 0,0 23 453,3-47-674,6-13-205</inkml:trace>
</inkml:ink>
</file>

<file path=ppt/ink/ink4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5.057"/>
    </inkml:context>
    <inkml:brush xml:id="br0">
      <inkml:brushProperty name="width" value="0.05" units="cm"/>
      <inkml:brushProperty name="height" value="0.05" units="cm"/>
    </inkml:brush>
  </inkml:definitions>
  <inkml:trace contextRef="#ctx0" brushRef="#br0">1 0 19044,'3'9'426,"1"-1"0,-1 1 0,-1 0 0,0 0 0,0 0 0,0 13-1,3 7 326,1 4-83,14 66 626,-16-86-1207,0 0-1,1-1 1,0 0 0,1 0 0,10 16 0,-16-26-83,1-1 0,0 0 0,0 0 0,-1 0 0,1 0 0,0 0-1,0 0 1,0 0 0,0 0 0,0 0 0,0 0 0,1 0 0,-1-1 0,0 1 0,0 0 0,1-1 0,-1 1 0,0-1 0,1 1 0,-1-1 0,0 0 0,3 1 0,-2-2-1,-1 1 1,1-1-1,-1 1 0,1-1 0,0 0 1,-1 1-1,0-1 0,1 0 1,-1 0-1,1 0 0,-1 0 1,0 0-1,0 0 0,1-1 1,-1 1-1,1-2 0,5-7 16,-1 0-1,0 0 0,-1-1 0,5-13 1,-6 17 0,2-10 20,-4 12-23,0 0 0,0 0 1,0 0-1,1 0 0,4-7 0,-6 12-13,-1-1-1,1 1 0,-1 0 1,0-1-1,1 1 0,-1 0 1,1-1-1,-1 1 0,1 0 1,-1 0-1,1-1 0,0 1 0,-1 0 1,1 0-1,-1 0 0,1 0 1,-1 0-1,1 0 0,0 0 1,-1 0-1,1 0 0,-1 0 1,1 0-1,-1 0 0,1 0 1,0 1-1,-1-1 0,1 0 0,-1 0 1,1 1-1,-1-1 0,1 0 1,-1 1-1,0-1 0,1 0 1,-1 1-1,1-1 0,-1 1 1,0-1-1,1 1 0,-1-1 0,0 0 1,1 1-1,-1 0 0,0 0 1,16 25 47,-15-25-48,53 136 105,-54-137-130,0 0-1,0 1 1,0-1 0,0 0 0,1 0 0,-1 0-1,0 1 1,0-1 0,0 0 0,0 0 0,0 0-1,0 0 1,0 1 0,0-1 0,0 0 0,1 0-1,-1 0 1,0 0 0,0 1 0,0-1 0,0 0-1,0 0 1,1 0 0,-1 0 0,0 0 0,0 0-1,0 0 1,1 0 0,-1 1 0,0-1 0,0 0-1,0 0 1,1 0 0,-1 0 0,0 0 0,0 0-1,0 0 1,1 0 0,-1 0 0,0 0 0,0 0-1,0 0 1,1-1 0,-1 1 0,0 0 0,0 0-1,0 0 1,0 0 0,1 0 0,-1 0 0,0 0-1,0 0 1,0-1 0,7-14-1637,2-22-89,-5 6 986,1-1-279</inkml:trace>
</inkml:ink>
</file>

<file path=ppt/ink/ink4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5.691"/>
    </inkml:context>
    <inkml:brush xml:id="br0">
      <inkml:brushProperty name="width" value="0.05" units="cm"/>
      <inkml:brushProperty name="height" value="0.05" units="cm"/>
    </inkml:brush>
  </inkml:definitions>
  <inkml:trace contextRef="#ctx0" brushRef="#br0">70 472 17044,'-2'0'260,"0"0"1,0 1 0,1-1 0,-1 1-1,0 0 1,0 0 0,1-1 0,-1 1-1,1 0 1,-1 0 0,1 0 0,-1 1-1,1-1 1,0 0 0,-2 2-1,-16 22 1423,15-17-1478,1 0 0,0 0 0,0 0 0,0 0 0,1 0 0,-2 11 0,4-16-187,-1-1 0,1 1 0,-1 0 0,1 0 1,0 0-1,0-1 0,0 1 0,1 0 0,-1 0 0,1-1 1,-1 1-1,1 0 0,0-1 0,0 1 0,0-1 0,0 1 1,1-1-1,-1 1 0,1-1 0,-1 0 0,1 0 0,3 4 1,-3-5-5,-1-1 0,1 1 0,0 0 0,-1-1 0,1 1 0,0-1 0,0 0 0,-1 0 0,1 0 0,0 0 0,0 0 0,-1 0 0,1 0 0,0 0 0,-1 0 0,1-1 0,0 1 0,-1-1 0,1 0 0,0 1 0,-1-1 0,1 0 0,2-2 0,36-27 206,-36 27-195,32-29 160,-21 17-110,2 0-1,0 1 1,0 1 0,20-11 0,-34 23-73,0 0 0,0 0 0,0 0 0,1 0 0,-1 0 1,0 1-1,0-1 0,0 1 0,1 0 0,-1 0 0,0 0 0,5 1 0,-7-1 9,0 0-1,1 0 1,-1 1-1,0-1 0,0 0 1,0 1-1,0-1 1,0 1-1,0 0 0,0-1 1,0 1-1,0 0 1,0-1-1,0 1 0,0 0 1,0 0-1,-1 0 0,1 0 1,0 0-1,-1 0 1,1 0-1,0 0 0,-1 0 1,0 0-1,1 0 1,-1 0-1,1 0 0,-1 1 1,0-1-1,0 0 1,0 0-1,0 0 0,0 0 1,0 1-1,0-1 1,0 2-1,0-4-1,0 1-1,0 0 1,0 0 0,-1 0 0,1 0-1,0 0 1,0 0 0,0 0-1,0 0 1,0 0 0,0 0-1,0 0 1,0 0 0,0 0 0,0 0-1,0 0 1,0 0 0,-1 0-1,1 0 1,0 0 0,0 0 0,0 0-1,0 0 1,0 0 0,0 0-1,0 0 1,0 0 0,0 0 0,-1 0-1,1 0 1,0 0 0,0 0-1,0 0 1,0 0 0,0 0 0,0 0-1,0 0 1,0 0 0,0 0-1,0 0 1,0 0 0,-1 0 0,1 0-1,0 0 1,0 0 0,0 1-1,0-1 1,0 0 0,0 0 0,0 0-1,0 0 1,0 0 0,0 0-1,0 0 1,0 0 0,0 0 0,0 0-1,0 1 1,0-1 0,0 0-1,0 0 1,0 0 0,0 0 0,0 0-1,0 0 1,0 0 0,0 0-1,0 0 1,0 1 0,-6-11 307,-4-13-10,4 8-177,-2-4-312,1 0-1,1-1 1,0 1-1,-3-33 1,9 50-33,1 0-1,0 0 1,1-1 0,-1 1-1,0 0 1,1 0 0,-1 1-1,1-1 1,-1 0 0,1 0-1,0 1 1,0-1 0,0 1-1,0 0 1,0-1 0,3 0-1,12-12-1482,-10 6 1115,-1 0 0,0-1 0,-1 0 0,0 0 0,0 0 0,-1-1 0,0 0 0,-1 0 0,0 0 0,-1 0 0,0 0 0,1-12 0,-2 3 144,0 1 0,-1 0 1,-1-1-1,-1 1 0,-7-36 1,2 35 1934,6 20-1441,1-1 0,0 0 0,0 0 0,-1 0 0,1 0 0,0 1-1,0-1 1,-1 0 0,1 0 0,0 1 0,0-1 0,0 0 0,-1 0 0,1 1 0,0-1 0,0 0 0,0 1-1,0-1 1,0 0 0,0 1 0,0-1 0,0 0 0,0 1 0,0-1 0,0 0 0,0 1 0,0-1 0,0 0-1,0 1 1,-1 39 1737,5-2-673,1 1 0,21 72 0,-21-95-1004,0-1 0,1-1 0,0 1 0,1-1 0,1 0 0,0-1 0,1 0 0,1 0 0,0 0 0,12 11 0,-1-10-689,-13-11-331,-12-13-598,-6-3 1350,0 0-1,-1 1 0,-1 1 0,-19-16 0,-57-37 4162,70 52-2856,16 11-1033,1 0 0,0 1 0,-1-1 0,1 0 0,0 0-1,0 0 1,0-1 0,-1 1 0,1 0 0,0 0 0,1-1 0,-1 1 0,0 0 0,0-1 0,0 1 0,1-1-1,-1 1 1,1-1 0,-1-1 0,1 1-70,0 1 0,1 0 0,-1-1 0,1 1 0,-1 0-1,1 0 1,0 0 0,-1-1 0,1 1 0,0 0 0,0 0 0,0 0 0,0 0 0,-1 0-1,2 0 1,-1 0 0,0 1 0,0-1 0,0 0 0,0 1 0,0-1 0,1 0 0,1 0-1,33-14-379,-26 12 136,0-1-1,0 0 0,-1-1 0,0 0 1,0-1-1,0 1 0,0-2 0,10-9 0,4-15-228</inkml:trace>
</inkml:ink>
</file>

<file path=ppt/ink/ink4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6.563"/>
    </inkml:context>
    <inkml:brush xml:id="br0">
      <inkml:brushProperty name="width" value="0.05" units="cm"/>
      <inkml:brushProperty name="height" value="0.05" units="cm"/>
    </inkml:brush>
  </inkml:definitions>
  <inkml:trace contextRef="#ctx0" brushRef="#br0">1 181 15611,'4'11'1769,"3"-4"-1177,3-7-112,7-1 824,6-11-328,-1-7-135,5-1-233,1-3-168,1-1-480,-3-4-328,-6 4 368,-2-2-88,-7 4-152</inkml:trace>
</inkml:ink>
</file>

<file path=ppt/ink/ink4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7.094"/>
    </inkml:context>
    <inkml:brush xml:id="br0">
      <inkml:brushProperty name="width" value="0.05" units="cm"/>
      <inkml:brushProperty name="height" value="0.05" units="cm"/>
    </inkml:brush>
  </inkml:definitions>
  <inkml:trace contextRef="#ctx0" brushRef="#br0">1 1 15723,'14'26'1636,"-1"2"0,10 33-1,-3-11-675,23 63 667,15 35-305,-53-139-1226,-5-9 2,-11-11-46,-120-101-316,129 111 267,0-1-1,0 1 0,0 0 1,1-1-1,-1 1 1,0-1-1,1 0 0,-1 0 1,1 1-1,0-1 1,0 0-1,-2-3 0,3 3 13,0 1 0,0 0-1,0 0 1,1-1 0,-1 1 0,0 0-1,0-1 1,1 1 0,-1 0-1,1 0 1,-1 0 0,1 0 0,0-1-1,-1 1 1,1 0 0,0 0-1,0 0 1,0 0 0,0 0 0,0 1-1,0-1 1,1-1 0,72-61 702,15-14-2973,-81 69 1701</inkml:trace>
</inkml:ink>
</file>

<file path=ppt/ink/ink4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7.819"/>
    </inkml:context>
    <inkml:brush xml:id="br0">
      <inkml:brushProperty name="width" value="0.05" units="cm"/>
      <inkml:brushProperty name="height" value="0.05" units="cm"/>
    </inkml:brush>
  </inkml:definitions>
  <inkml:trace contextRef="#ctx0" brushRef="#br0">0 302 14947,'2'1'163,"0"0"-1,0 0 0,0 0 1,0 0-1,0-1 0,0 1 1,0-1-1,0 0 0,0 1 1,0-1-1,0 0 0,0 0 1,0 0-1,0 0 0,0-1 1,0 1-1,0-1 0,0 1 1,0-1-1,-1 1 0,1-1 1,2-1-1,-2 0 65,1 0 0,-1 0-1,0 0 1,0 0 0,-1-1 0,1 1 0,0 0-1,-1-1 1,1 1 0,-1-1 0,0 0-1,0 1 1,1-6 0,1-2 193,-1-1 0,0 0 0,-1 0-1,-1 1 1,1-1 0,-2 0 0,-1-14 0,-6-8 209,7 32-609,1-1-1,-1 1 0,1 0 1,-1-1-1,1 1 1,-1 0-1,0 0 0,1 0 1,-1-1-1,0 1 1,0 0-1,0 0 0,0 0 1,0 0-1,0 1 1,0-1-1,0 0 0,-1 0 1,1 1-1,0-1 1,-2 0-1,2 1-16,0 0 0,0 1 0,0-1 0,0 0 0,0 1 1,1-1-1,-1 1 0,0-1 0,0 1 0,0 0 0,0-1 0,1 1 0,-1 0 0,0-1 0,1 1 0,-1 0 1,0 0-1,1-1 0,-1 1 0,1 0 0,-1 0 0,1 0 0,0 0 0,-1 0 0,1 0 0,0 0 1,0 0-1,0 0 0,-1 2 0,-4 32-12,2 31-18,3-61 21,1 0 1,-1 0-1,1 0 1,0 0-1,0 0 1,0 0-1,1 0 1,0 0-1,0 0 0,4 6 1,-6-10 2,1-1 0,-1 1 0,1 0 0,0-1 1,0 1-1,-1-1 0,1 1 0,0-1 0,0 1 0,-1-1 0,1 1 0,0-1 1,0 0-1,0 1 0,0-1 0,0 0 0,0 0 0,-1 0 0,1 0 0,0 0 1,0 0-1,0 0 0,0 0 0,0 0 0,0 0 0,0 0 0,0 0 1,0-1-1,-1 1 0,1 0 0,0-1 0,0 1 0,0-1 0,1 0 0,27-22-67,-26 20 61,46-50-78,-40 40 82,1 2-1,1-1 1,0 1-1,0 1 0,24-16 1,-33 24 9,-1 1 0,1 0 1,0 1-1,0-1 0,1 0 0,-1 1 1,0-1-1,0 1 0,0-1 1,0 1-1,0 0 0,1 0 0,-1 0 1,0 0-1,0 0 0,0 1 0,0-1 1,1 1-1,-1-1 0,0 1 0,0 0 1,0 0-1,0 0 0,0 0 0,-1 0 1,1 0-1,0 1 0,0-1 1,-1 0-1,2 3 0,0-2 15,0 0-1,0 0 1,0 0-1,0 0 1,1 0-1,-1-1 1,0 1-1,1-1 1,5 2-1,-7-4-4,0 1 0,-1 0-1,1 0 1,0-1 0,-1 1-1,1 0 1,0-1 0,-1 0 0,1 1-1,-1-1 1,1 0 0,-1 0-1,0 0 1,1 0 0,-1 0-1,0 0 1,0 0 0,1-1-1,0-1 1,22-30 168,-19 26-132,2-4 15,23-30 89,-29 39-153,1 0 1,0 0-1,0 0 1,0 0-1,0 1 1,0-1-1,0 1 1,0-1-1,1 1 1,-1 0-1,0-1 1,1 1-1,-1 1 1,5-2-1,-5 2-3,0 0 0,0 0 0,-1 1 0,1-1-1,0 0 1,-1 1 0,1 0 0,-1-1 0,1 1 0,0 0 0,-1 0 0,1 0-1,-1 0 1,0 0 0,1 0 0,-1 0 0,0 0 0,2 3 0,-2-2 6,1-1 1,-1 0-1,0 0 0,1 1 1,-1-1-1,1 0 1,-1 0-1,1 0 0,-1-1 1,3 2-1,-3-2 4,0 0 1,0 0-1,0 0 0,0 0 0,1 0 1,-1 0-1,0-1 0,0 1 0,0 0 0,0-1 1,0 1-1,0-1 0,0 1 0,0-1 1,-1 1-1,1-1 0,0 0 0,0 1 0,0-1 1,0 0-1,-1 0 0,1 1 0,0-2 0,2-2-102,0 0 0,1 1 0,-1 0 0,0-1 0,1 1 0,0 1 0,0-1 0,0 0 0,0 1 0,0 0 0,0 0 0,1 0 0,-1 1 0,1-1 0,-1 1 0,1 0 0,0 1 0,-1-1 0,1 1 0,0-1 0,-1 2 0,1-1 0,6 1 0,-11-1-3,1 0 0,-1 0 0,1 0 0,0 0 0,-1 0 0,1 0 0,-1 0 0,1 0 0,-1 0 0,1 0 0,-1 0 0,1 0 0,-1 0 0,1-1 0,-1 1 0,1 0 0,-1 0 0,0-1 0,1 1 0,-1 0 0,1-1 0,-1 1 0,1-1 0,1-2-662</inkml:trace>
</inkml:ink>
</file>

<file path=ppt/ink/ink4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8.692"/>
    </inkml:context>
    <inkml:brush xml:id="br0">
      <inkml:brushProperty name="width" value="0.05" units="cm"/>
      <inkml:brushProperty name="height" value="0.05" units="cm"/>
    </inkml:brush>
  </inkml:definitions>
  <inkml:trace contextRef="#ctx0" brushRef="#br0">4 132 15667,'0'-2'447,"1"1"-282,-1-1-1,0 1 0,1 0 1,-1 0-1,0 0 0,0-1 0,0 1 1,0 0-1,0 0 0,0-1 1,-1 1-1,1 0 0,0 0 1,-1 0-1,1-1 0,-1 1 0,1 0 1,-2-2-1,2 6 153,-1 0 0,1-1 0,0 1 0,1 0 0,-1 0 0,0-1 0,1 1 0,-1 0 0,2 3 0,4 9-82,0-1 0,1 1 0,14 20 0,-17-28-195,1 0 1,1 0-1,-1 0 0,1-1 1,0 0-1,0-1 0,1 1 1,9 6-1,-13-11-2,-1 1-1,1-1 1,0 0 0,-1 0 0,1 0-1,0 0 1,0 0 0,-1-1-1,1 1 1,0-1 0,0 0 0,0 0-1,0 0 1,-1 0 0,1 0-1,0-1 1,0 1 0,0-1-1,2-1 1,-1 0 21,0 0-1,0 0 1,0 0-1,-1-1 1,1 0 0,-1 0-1,0 0 1,0 0-1,0 0 1,0-1-1,3-3 1,3-8 131,-1-1 1,0 0-1,-1 0 0,9-33 1,-13 42-143,-1 0 1,0 0 0,0-1-1,-1 1 1,0 0 0,0-1-1,-1-13 1,-2 22 46,-1 7-53,-2 14-2,2 6-3,0 41-1,3-60-35,1 0 1,0-1-1,0 1 0,1 0 0,0-1 1,0 0-1,1 1 0,0-1 0,5 9 1,-8-16 4,1 0 1,-1 0 0,0 0 0,1-1-1,-1 1 1,1 0 0,-1 0 0,1-1-1,0 1 1,-1 0 0,1-1 0,0 1-1,0-1 1,-1 1 0,1-1 0,0 1-1,0-1 1,0 1 0,-1-1 0,1 0-1,0 1 1,0-1 0,0 0 0,0 0-1,0 0 1,0 0 0,1 1 0,-1-2 8,1 0 0,-1 1 0,0-1 1,1 0-1,-1 1 0,0-1 0,0 0 1,1 0-1,-1 0 0,0 0 0,0 0 1,0 0-1,0-1 0,1-1 0,2-4 55,0 1-1,0-1 0,-1 0 0,0 0 0,2-10 0,-1 0 65,-1 0-1,-1-1 1,-1 1 0,-1-24 0,0 32-92,-1-1 1,0 0 0,-1 0 0,0 0-1,-1 1 1,1 0 0,-2-1 0,0 1-1,-5-10 1,8 18-49,1 0 0,-1 0 0,0-1 0,1 1 0,-1 0 0,0 0 0,0 0 0,0 0 0,0 1 0,0-1 0,0 0-1,0 0 1,0 1 0,0-1 0,0 0 0,0 1 0,-1-1 0,1 1 0,0-1 0,0 1 0,-1 0 0,1 0 0,0-1 0,-3 1 0,3 1-56,0-1-1,0 0 1,0 1 0,0-1 0,0 1 0,0 0-1,1-1 1,-1 1 0,0 0 0,0-1 0,1 1-1,-1 0 1,0 0 0,1 0 0,-1-1 0,1 1-1,-1 0 1,1 0 0,-1 0 0,1 0 0,0 0-1,-1 0 1,1 0 0,0 0 0,0 0 0,0 0-1,0 0 1,0 0 0,0 0 0,0 1 0,0 0-1,0 0-199,0-1 0,0 1-1,0 0 1,0 0 0,1 0-1,-1 0 1,1-1 0,-1 1-1,1 0 1,-1 0 0,1-1-1,0 1 1,0-1 0,2 4-1,-3-5 143,1 1 0,0 0 0,0-1-1,0 1 1,0-1 0,0 1-1,0-1 1,0 1 0,0-1-1,0 0 1,0 1 0,0-1 0,0 0-1,0 0 1,1 0 0,-1 0-1,0 0 1,0 0 0,0 0 0,0 0-1,0 0 1,0-1 0,0 1-1,0 0 1,0-1 0,1 0-1,16-7-1128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7.883"/>
    </inkml:context>
    <inkml:brush xml:id="br0">
      <inkml:brushProperty name="width" value="0.05" units="cm"/>
      <inkml:brushProperty name="height" value="0.05" units="cm"/>
    </inkml:brush>
  </inkml:definitions>
  <inkml:trace contextRef="#ctx0" brushRef="#br0">1 0 16339,'4'21'1375,"3"34"0,-6-44-1023,-1 1-1,2 0 1,0 0 0,0 0 0,2-1-1,-1 1 1,1-1 0,1 0-1,7 14 1,-10-22-323,0-1-1,0 1 1,0-1-1,0 0 1,0 0 0,0 0-1,1 0 1,-1 0-1,1 0 1,-1-1-1,1 1 1,0-1-1,-1 0 1,1 1 0,0-1-1,0-1 1,0 1-1,0 0 1,0-1-1,0 0 1,0 1 0,0-1-1,0 0 1,0-1-1,0 1 1,0 0-1,0-1 1,0 0 0,0 0-1,0 0 1,0 0-1,0 0 1,2-2-1,4-1-44,-1 0 1,-1-1-1,1 0 0,-1-1 0,1 0 0,-2 0 0,1 0 0,-1-1 0,11-13 0,-6 2 38,0-1-1,0 0 0,-2-1 1,0 0-1,11-42 0,-21 70 164,0 0 0,1 0 0,0 0-1,0 0 1,1 0 0,0 0 0,0 0-1,1-1 1,0 1 0,0 0 0,1-1 0,0 1-1,8 13 1,-9-17-192,0 0-1,0-1 1,1 1-1,0 0 1,-1-1-1,1 0 1,1 1 0,-1-1-1,0 0 1,1-1-1,0 1 1,-1-1-1,1 1 1,0-1 0,0 0-1,1-1 1,-1 1-1,0-1 1,0 0-1,1 0 1,-1 0 0,1 0-1,-1-1 1,1 0-1,-1 0 1,1 0-1,-1 0 1,9-2 0,-7 0-110,0 0 1,0-1 0,0 1 0,0-1-1,-1-1 1,1 1 0,-1-1 0,0 1-1,0-2 1,0 1 0,-1 0 0,1-1-1,6-9 1,-2 1-508,-1 0 0,0-1 0,-1 0 0,9-21 0,-18 41 497,1 0-1,0 1 1,1-1 0,-1 0-1,1 0 1,1 1 0,-1-1 0,1 0-1,0 0 1,0 0 0,3 6 0,-4-9 150,1-1 0,0 0 0,-1 0 1,1 0-1,0 1 0,0-1 1,0 0-1,1-1 0,-1 1 0,0 0 1,1 0-1,-1 0 0,1-1 0,0 1 1,-1-1-1,1 1 0,0-1 1,0 0-1,0 0 0,0 1 0,0-2 1,0 1-1,0 0 0,1 0 1,-1-1-1,0 1 0,0-1 0,1 1 1,-1-1-1,0 0 0,0 0 1,1 0-1,-1 0 0,0-1 0,1 1 1,-1 0-1,0-1 0,0 0 0,3-1 1,29-11 22</inkml:trace>
</inkml:ink>
</file>

<file path=ppt/ink/ink4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9.426"/>
    </inkml:context>
    <inkml:brush xml:id="br0">
      <inkml:brushProperty name="width" value="0.05" units="cm"/>
      <inkml:brushProperty name="height" value="0.05" units="cm"/>
    </inkml:brush>
  </inkml:definitions>
  <inkml:trace contextRef="#ctx0" brushRef="#br0">53 230 12627,'0'-2'417,"0"1"0,0-1 0,0 0 0,0 1 0,0-1 1,-1 0-1,1 1 0,-1-1 0,1 0 0,-1 1 0,0-1 1,0 1-1,0-1 0,0 1 0,-1-2 0,1 2-338,1 1 0,-1-1 0,1 1 0,-1 0 0,0 0 0,1-1 0,-1 1 0,1 0 0,-1 0-1,0 0 1,1 0 0,-1 0 0,1 0 0,-1 0 0,0 0 0,1 0 0,-1 0 0,0 0 0,1 0 0,-1 0 0,1 0 0,-1 1 0,1-1 0,-1 0-1,0 0 1,1 1 0,-1-1 0,1 0 0,-1 1 0,1-1 0,-1 1 0,1-1 0,0 0 0,-1 1 0,1-1 0,-1 1 0,1-1 0,0 1-1,-1-1 1,1 1 0,0 0 0,0-1 0,-1 1 0,-4 7 244,-9 17 985,14-23-1287,-1-1-1,1 0 1,0 1 0,0-1 0,0 1 0,0-1 0,0 1 0,0-1 0,0 0 0,1 1 0,-1-1-1,0 0 1,1 1 0,-1-1 0,1 0 0,0 1 0,-1-1 0,1 0 0,1 1 0,-1 2 4,0 0 0,1 0 0,-1 0 1,-1 0-1,1 0 0,0 0 1,-1 0-1,0 6 0,0-3 101,1 0 0,-1-1 0,1 1 1,2 7-1,-2-13-109,-1 0 0,0 0 0,1 0 0,-1 0 0,1 0 0,-1 0 1,1 0-1,0 0 0,-1 0 0,1 0 0,0 0 0,-1-1 0,1 1 1,0 0-1,0 0 0,0-1 0,0 1 0,0-1 0,0 1 0,0-1 1,0 1-1,0-1 0,0 0 0,0 1 0,0-1 0,0 0 0,0 0 1,0 0-1,2 0 0,-1 0-6,0 0 1,0-1-1,-1 0 0,1 1 1,0-1-1,0 0 1,-1 0-1,1 0 0,0 0 1,-1 0-1,1 0 1,-1 0-1,1-1 0,-1 1 1,1-1-1,0-1 0,23-31 169,-18 22-120,2 0-6,0 1 0,1 0 0,0 0 0,14-11-1,-20 19-40,0-1-1,0 1 0,0 0 1,1 1-1,-1-1 0,1 1 1,0 0-1,-1 0 1,1 0-1,0 1 0,0 0 1,0 0-1,0 0 0,0 0 1,9 1-1,-11 0 7,-1 1 0,1 1 0,0-1 0,-1 0 0,1 1 0,-1-1 0,1 1 0,3 3 1,1-1 959,-24-56-21,7 23-713,1 0 1,-6-44 0,15 73-265,0-1 0,0 1 0,0-1 0,0 1 1,0-1-1,0 0 0,0 1 0,0-1 0,0 1 0,1-1 0,-1 1 0,0-1 0,0 1 0,1-1 0,-1 1 1,0-1-1,1 1 0,-1 0 0,1-1 0,-1 1 0,0-1 0,1 1 0,-1 0 0,1 0 0,-1-1 0,1 1 1,-1 0-1,1 0 0,-1-1 0,1 1 0,-1 0 0,1 0 0,-1 0 0,1 0 0,0 0 0,-1 0 0,1 0 1,0 0-1,33 0-1913,-29 1 1272,0-1 0,0 0 0,0 0 0,0 0 0,7-2 0,-11 1 529,1 1 0,-1-1 0,1 0 1,-1 0-1,1 0 0,-1 0 0,0 0 0,1 0 1,-1 0-1,0 0 0,0-1 0,0 1 0,0 0 1,1-3-1,4-11-943</inkml:trace>
</inkml:ink>
</file>

<file path=ppt/ink/ink4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19.871"/>
    </inkml:context>
    <inkml:brush xml:id="br0">
      <inkml:brushProperty name="width" value="0.05" units="cm"/>
      <inkml:brushProperty name="height" value="0.05" units="cm"/>
    </inkml:brush>
  </inkml:definitions>
  <inkml:trace contextRef="#ctx0" brushRef="#br0">1 142 16211,'9'50'6039,"19"43"-4765,-20-66-1058,-5-15-74,0-1 0,1 1 0,0-1 0,1 1 0,0-1 0,1 0 0,0-1 1,10 12-1,-15-21-103,0 1 0,0-1 0,0 0 1,0 0-1,1 0 0,-1-1 0,0 1 0,1 0 1,-1 0-1,1-1 0,-1 1 0,1-1 1,-1 1-1,1-1 0,-1 1 0,1-1 0,-1 0 1,1 0-1,-1 0 0,1 0 0,-1 0 0,1 0 1,0 0-1,-1-1 0,1 1 0,-1-1 1,1 1-1,-1-1 0,0 1 0,1-1 0,-1 0 1,1 1-1,-1-1 0,0 0 0,0 0 1,0 0-1,1 0 0,-1 0 0,0-1 0,1-1 1,5-5 163,0-2 0,-1 1 1,0 0-1,7-16 0,-10 19-148,26-54 303,-3-1 1,28-103-1,-54 164-323,9-46-1290,-9 45 1138,0 0 0,1-1 0,-1 1 0,0 0 0,-1-1 0,1 1-1,0 0 1,0-1 0,-1 1 0,1 0 0,0-1 0,-1 1 0,0-1 0,0 1 66,1 1-1,-1 0 1,1-1 0,-1 1 0,1 0 0,-1-1 0,1 1 0,-1 0-1,1 0 1,-1 0 0,1 0 0,-1 0 0,1 0 0,-1-1-1,1 1 1,-1 0 0,0 1 0,1-1 0,-1 0 0,1 0 0,-1 0-1,1 0 1,-1 0 0,1 0 0,-1 1 0,1-1 0,-1 0-1,1 0 1,-1 1 0,1-1 0,-1 0 0,1 1 0,-1 0 0,-12 9-911</inkml:trace>
</inkml:ink>
</file>

<file path=ppt/ink/ink4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0.305"/>
    </inkml:context>
    <inkml:brush xml:id="br0">
      <inkml:brushProperty name="width" value="0.05" units="cm"/>
      <inkml:brushProperty name="height" value="0.05" units="cm"/>
    </inkml:brush>
  </inkml:definitions>
  <inkml:trace contextRef="#ctx0" brushRef="#br0">0 0 17668,'19'16'2384,"-3"-5"-1464,3-2-375,2 0 1127,-2-3-496,1 0-352,-5 2-1272,-3 1 624,-4 11-312,-2 0-112</inkml:trace>
</inkml:ink>
</file>

<file path=ppt/ink/ink4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0.835"/>
    </inkml:context>
    <inkml:brush xml:id="br0">
      <inkml:brushProperty name="width" value="0.05" units="cm"/>
      <inkml:brushProperty name="height" value="0.05" units="cm"/>
    </inkml:brush>
  </inkml:definitions>
  <inkml:trace contextRef="#ctx0" brushRef="#br0">0 62 17172,'75'194'5355,"65"81"-2801,-137-271-2536,0 2 39,1 0 0,-1 0 1,10 10-1,-13-16-54,0 0 1,0 0-1,1 0 0,-1 0 1,0 0-1,0 0 0,0 0 1,0 1-1,0-1 0,0 0 1,0 0-1,0 0 0,0 0 1,0 0-1,0 0 0,0 0 1,1 0-1,-1 0 0,0 0 1,0 0-1,0 0 0,0 0 0,0 0 1,0 0-1,0 0 0,0 0 1,1 0-1,-1 0 0,0 0 1,0 0-1,0 0 0,0 0 1,0 0-1,0 0 0,0 0 1,0 0-1,1 0 0,-1 0 1,0 0-1,0 0 0,0 0 1,0 0-1,0 0 0,0 0 1,0 0-1,0 0 0,0-1 1,0 1-1,0 0 0,0 0 0,1 0 1,-1 0-1,0 0 0,0 0 1,0 0-1,0 0 0,0 0 1,0-1-1,0 1 0,0 0 1,0 0-1,0-11 97,-5-13 5,-31-94 235,-17-59-92,44 139-219,1-1 0,-4-61 0,12 97-31,0 1 1,-1-1 0,1 1 0,0-1 0,0 0-1,1 1 1,-1-1 0,1 1 0,-1-1 0,1 1-1,0-1 1,0 1 0,0 0 0,0-1 0,0 1-1,0 0 1,1 0 0,-1-1 0,1 1 0,2-2 0,-1 2-7,-1 1 1,0 0 0,1 1 0,-1-1 0,0 0-1,1 1 1,-1-1 0,1 1 0,-1 0 0,1 0-1,-1 0 1,1 0 0,-1 0 0,1 0 0,-1 1 0,1-1-1,-1 1 1,0 0 0,1-1 0,3 3 0,2 1-16,1-1 0,-1 1 0,0 1 0,-1 0 0,1 0 0,-1 0 0,10 10 0,-15-13 22,0-1 0,0 1 0,0 0 0,-1 0 0,1 0 0,-1 0 0,1 1 0,-1-1 0,0 0 0,0 0 0,0 1 0,0-1 0,0 1 0,-1-1 0,1 1 0,-1-1 0,1 1 0,-1-1 0,0 1 0,0 0 0,0-1 0,0 1 0,-1-1 0,1 1 0,-1-1 0,1 1 0,-1-1 0,0 1 0,0-1 0,-2 4 0,-2 1-36,-1-1 0,1 1 0,-1-1 0,0-1 0,-1 1 0,0-1 0,1 0 0,-2 0 0,1-1 0,0 0 1,-1 0-1,0-1 0,0 0 0,0 0 0,0-1 0,0 0 0,0-1 0,-1 0 0,-12 1 0,20-2-24,-1 0-1,1 0 1,-1 0-1,0-1 1,1 1 0,-1 0-1,1-1 1,-1 1-1,1-1 1,0 1 0,-1-1-1,1 0 1,-1 1-1,1-1 1,0 0 0,0 0-1,-1 0 1,1 0-1,0 0 1,0 0 0,0-1-1,0 1 1,0 0-1,0 0 1,1-1 0,-1 1-1,0-1 1,1 1-1,-1-1 1,1 1-1,-1-1 1,1 1 0,0-1-1,-1 1 1,1-1-1,0 1 1,0-1 0,0 1-1,0-1 1,1 0-1,-1 1 1,0-1 0,1 1-1,0-3 1,6-15-639</inkml:trace>
</inkml:ink>
</file>

<file path=ppt/ink/ink4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1.239"/>
    </inkml:context>
    <inkml:brush xml:id="br0">
      <inkml:brushProperty name="width" value="0.05" units="cm"/>
      <inkml:brushProperty name="height" value="0.05" units="cm"/>
    </inkml:brush>
  </inkml:definitions>
  <inkml:trace contextRef="#ctx0" brushRef="#br0">1 234 15883,'19'7'2598,"-17"-6"-2406,0 0 0,0 0-1,1 0 1,-1 0 0,0 0-1,0-1 1,1 1 0,-1-1-1,0 0 1,1 1-1,-1-1 1,0 0 0,1 0-1,-1 0 1,0-1 0,1 1-1,-1-1 1,0 1 0,0-1-1,1 0 1,-1 0 0,0 0-1,0 0 1,0 0-1,0 0 1,3-3 0,1-2-59,0 0-1,0 0 1,-1 0 0,0-1 0,0 0-1,0 0 1,-1 0 0,0 0 0,-1-1-1,0 0 1,3-8 0,-3 7-78,-1 0 0,0-1 0,0 1 0,-1-1 0,0 1 0,0-1 0,-1 1 0,-1-1 0,-1-12 0,2 20-46,-1 0 0,1 0 1,-1 0-1,1 1 0,-1-1 0,0 0 1,1 0-1,-1 1 0,0-1 1,0 1-1,0-1 0,0 1 0,-1-1 1,1 1-1,0-1 0,-1 1 0,1 0 1,-1 0-1,1 0 0,-1 0 1,1 0-1,-1 0 0,0 0 0,-3-1 1,3 2-6,0 0 1,0 0 0,0 0 0,0 0-1,0 0 1,0 0 0,0 1 0,0-1-1,0 1 1,0-1 0,0 1-1,0 0 1,0 0 0,1 0 0,-1 0-1,0 0 1,0 0 0,1 0 0,-1 0-1,1 1 1,-1-1 0,1 1 0,-2 1-1,-4 7-2,0 0-1,1 0 1,0 0 0,1 0-1,0 1 1,0 0-1,1 0 1,1 1-1,0-1 1,-2 13-1,3-14-15,1 0-1,0 0 1,1 0-1,0 0 1,0 0-1,1 0 1,1-1-1,-1 1 0,2 0 1,-1-1-1,1 1 1,6 13-1,-8-21-75,0 0 0,0 0-1,1 0 1,-1 0 0,0 0-1,1 0 1,0 0 0,-1 0-1,1 0 1,0-1 0,0 1-1,0-1 1,0 1 0,0-1-1,0 0 1,0 0 0,0 0-1,0 0 1,1 0 0,-1 0-1,0-1 1,1 1 0,-1-1-1,1 0 1,-1 0 0,0 1-1,5-2 1,-2 0-145,1 0 0,-1-1 0,0 0 0,1 0 0,-1 0 1,0-1-1,0 1 0,0-1 0,-1-1 0,9-6 0,11-11-724</inkml:trace>
</inkml:ink>
</file>

<file path=ppt/ink/ink4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1.751"/>
    </inkml:context>
    <inkml:brush xml:id="br0">
      <inkml:brushProperty name="width" value="0.05" units="cm"/>
      <inkml:brushProperty name="height" value="0.05" units="cm"/>
    </inkml:brush>
  </inkml:definitions>
  <inkml:trace contextRef="#ctx0" brushRef="#br0">93 112 17124,'-1'-1'80,"1"1"0,-1-1-1,1 0 1,-1 0 0,0 0 0,1 1 0,-1-1 0,0 0 0,0 1 0,0-1 0,1 1 0,-1-1 0,0 1 0,0-1 0,0 1 0,0 0 0,0-1 0,0 1 0,0 0-1,0 0 1,0 0 0,0 0 0,0-1 0,-1 2 0,0-1-5,1 0 1,-1 1-1,1 0 0,0-1 1,-1 1-1,1 0 0,-1 0 0,1 0 1,0 0-1,0 0 0,0 0 0,-1 0 1,0 2-1,-3 4 206,0 0 0,1 0 0,0 0 0,-6 15 0,5-8-71,1 0 1,0 1 0,-3 28 0,6-34-177,0 0 1,1-1-1,0 1 1,1 0-1,0 0 1,0-1-1,1 1 1,2 8-1,-3-16-24,-1 1 0,0-1-1,0 0 1,1 0-1,-1 0 1,1 0 0,-1 0-1,1 0 1,-1 0 0,1 0-1,0 0 1,-1 0 0,1 0-1,0-1 1,0 1 0,-1 0-1,1 0 1,0-1 0,0 1-1,0 0 1,0-1 0,0 1-1,0-1 1,0 0 0,0 1-1,0-1 1,0 0 0,1 1-1,-1-1 1,0 0 0,0 0-1,0 0 1,0 0 0,0 0-1,1 0 1,-1 0 0,0 0-1,0-1 1,0 1 0,0 0-1,0-1 1,0 1-1,0-1 1,0 1 0,0-1-1,2-1 1,2-2 28,0 1 0,0-2 0,0 1 0,-1-1 0,1 1 0,-1-1 0,4-7 0,3-6 42,-1 0 1,0-1-1,-2 0 1,12-38-1,13-83 449,-32 134-489,-2 23 54,1 0 1,0 0-1,1 0 1,0 0-1,5 16 1,-4-20-76,-2-11-37,2 8 38,0 0-1,0 0 1,6 16 0,-7-24-34,0-1 0,0 1 0,-1-1 0,1 1 0,0-1 0,0 1 0,0-1 0,0 0 0,1 1 0,-1-1 0,0 0 0,3 2 0,-3-3-17,0 1 1,0-1-1,0 0 1,0 0-1,0 1 1,0-1-1,0 0 1,0 0-1,0 0 1,0 0-1,0 0 1,0-1-1,0 1 1,0 0-1,0 0 1,0 0-1,0-1 1,0 1-1,0-1 1,0 1-1,0-1 1,-1 1-1,1-1 1,1 0-1,4-4-111,0 0 0,-1-1-1,0 1 1,0-1 0,-1 0-1,0 0 1,0-1 0,0 1-1,0-1 1,-1 0 0,2-7-1,5-14 41,8-41-1,-18 66 18,13-56-397</inkml:trace>
</inkml:ink>
</file>

<file path=ppt/ink/ink4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2.137"/>
    </inkml:context>
    <inkml:brush xml:id="br0">
      <inkml:brushProperty name="width" value="0.05" units="cm"/>
      <inkml:brushProperty name="height" value="0.05" units="cm"/>
    </inkml:brush>
  </inkml:definitions>
  <inkml:trace contextRef="#ctx0" brushRef="#br0">4 1 16796,'0'6'450,"1"0"0,-1 0 0,0 1 0,0-1 0,-2 9 0,0 10 48,2 15 286,1 1-1,3 0 1,1-1 0,2 0 0,20 63 0,-25-97-747,0 0-1,0 0 1,1 0 0,0-1-1,0 1 1,1-1-1,4 6 1,-7-10-26,0 0 0,0 1 1,0-1-1,0 0 0,0 0 0,1 0 0,-1 0 0,0 0 1,1 0-1,-1-1 0,1 1 0,-1 0 0,1-1 0,-1 1 1,1-1-1,0 1 0,-1-1 0,1 0 0,-1 1 0,1-1 1,0 0-1,-1 0 0,1-1 0,0 1 0,-1 0 1,1 0-1,0-1 0,-1 1 0,1-1 0,-1 1 0,1-1 1,1-1-1,2-1 20,-1 0 0,1-1-1,-1 0 1,0 0 0,0 0 0,0 0 0,-1-1 0,0 0 0,1 0 0,2-6-1,25-59 245,-26 58-224,9-22-93,-2-1-1,-1 0 0,-1-1 1,8-73-1,-18 107-38,0 1 0,0-1 0,0 1 1,0-1-1,0 1 0,0-1 0,0 1 0,-1-1 0,1 1 1,0-1-1,-1 1 0,1-1 0,-2-1 0,1 2 60,1 1 0,-1-1-1,1 1 1,-1 0 0,1-1-1,-1 1 1,1 0-1,-1 0 1,1-1 0,-1 1-1,0 0 1,1 0 0,-1 0-1,1 0 1,-1-1 0,0 1-1,1 0 1,-1 0-1,1 0 1,-1 0 0,0 1-1,1-1 1,-1 0 0,1 0-1,-1 0 1,0 0 0,1 1-1,-1-1 1,1 0 0,-1 1-1,1-1 1,-1 0-1,0 1 1,-12 9-495</inkml:trace>
  <inkml:trace contextRef="#ctx0" brushRef="#br0" timeOffset="1">209 273 16644,'23'20'1880,"0"-5"-1120,0-2-328,0-4 800,-2 0-455,-6-4-1530,1-5 1050,-6-6-441,-2-2-233</inkml:trace>
</inkml:ink>
</file>

<file path=ppt/ink/ink4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5.714"/>
    </inkml:context>
    <inkml:brush xml:id="br0">
      <inkml:brushProperty name="width" value="0.05" units="cm"/>
      <inkml:brushProperty name="height" value="0.05" units="cm"/>
    </inkml:brush>
  </inkml:definitions>
  <inkml:trace contextRef="#ctx0" brushRef="#br0">0 181 16740,'13'20'3986,"19"31"-3341,-27-42-606,-1-3 5,0 0 0,0 0 0,0 0 0,7 5 1,-11-10-23,1 0 0,-1-1 0,1 1 0,0 0 1,-1-1-1,1 1 0,0-1 0,0 1 1,-1-1-1,1 0 0,0 1 0,0-1 1,0 0-1,-1 1 0,1-1 0,0 0 1,0 0-1,0 0 0,0 0 0,0 0 0,-1 0 1,1 0-1,0 0 0,0 0 0,0 0 1,0 0-1,0 0 0,-1-1 0,1 1 1,0 0-1,0-1 0,0 1 0,-1-1 1,1 1-1,0-1 0,0 1 0,-1-1 0,1 1 1,-1-1-1,2-1 0,6-9 172,0-1-1,-1 0 0,-1-1 1,0 0-1,0 1 0,-2-2 1,5-16-1,15-37 93,-24 66-286,0 1 1,0 0-1,0 0 1,0 0-1,0-1 1,1 1-1,-1 0 1,0 0-1,0 0 1,0-1-1,0 1 1,0 0-1,1 0 1,-1 0-1,0 0 1,0-1-1,0 1 1,1 0-1,-1 0 1,0 0-1,0 0 1,1 0 0,-1 0-1,0 0 1,0 0-1,0 0 1,1-1-1,-1 1 1,0 0-1,0 0 1,1 0-1,-1 0 1,0 1-1,0-1 1,1 0-1,-1 0 1,10 7 5,9 20-23,-15-20 5,-4-6 9,1-1 0,-1 1 1,0 0-1,1 0 1,-1 0-1,1-1 0,-1 1 1,1 0-1,0 0 1,-1-1-1,1 1 1,0-1-1,-1 1 0,1-1 1,0 1-1,0-1 1,-1 1-1,1-1 1,0 1-1,0-1 0,0 0 1,0 0-1,0 1 1,0-1-1,-1 0 1,1 0-1,0 0 0,0 0 1,0 0-1,0 0 1,0 0-1,0 0 0,0 0 1,0-1-1,0 1 1,-1 0-1,1-1 1,0 1-1,0 0 0,0-1 1,-1 1-1,1-1 1,0 1-1,0-1 1,-1 0-1,1 1 0,0-1 1,-1 0-1,1 1 1,-1-1-1,1 0 0,0-1 1,4-6-13,-1 0 1,1 0 0,-1-1-1,3-11 1,-4 11 10,4-11-3,-5 13 5,0 1 1,0-1 0,1 0 0,0 1 0,0 0-1,0 0 1,1 0 0,7-9 0,-11 15-1,1-1 1,-1 1-1,1 0 1,-1 0-1,0-1 1,1 1-1,-1 0 1,1 0-1,-1 0 1,0 0-1,1 0 1,-1-1-1,1 1 1,-1 0-1,1 0 1,-1 0-1,0 0 1,1 0-1,-1 0 1,1 1-1,-1-1 1,1 0-1,-1 0 0,1 0 1,-1 0-1,0 0 1,1 1-1,-1-1 1,1 0-1,12 13-27,4 18 9,-4-15 102,-12-15-188,1 0-1,-1 0 1,0 1-1,0-1 0,1 0 1,-1 0-1,0 1 1,0-1-1,0 1 0,-1-1 1,1 1-1,0-1 1,0 1-1,-1 0 0,1-1 1,-1 1-1,0 0 1,1-1-1,-1 4 0,-3-2-226,-1-2-116</inkml:trace>
</inkml:ink>
</file>

<file path=ppt/ink/ink4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6.150"/>
    </inkml:context>
    <inkml:brush xml:id="br0">
      <inkml:brushProperty name="width" value="0.05" units="cm"/>
      <inkml:brushProperty name="height" value="0.05" units="cm"/>
    </inkml:brush>
  </inkml:definitions>
  <inkml:trace contextRef="#ctx0" brushRef="#br0">7 14 15731,'-1'3'1905,"4"3"3432,1-4-4881,-1-2-1064,0 0 688,-9-11-200,-6-3-144</inkml:trace>
</inkml:ink>
</file>

<file path=ppt/ink/ink4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6.855"/>
    </inkml:context>
    <inkml:brush xml:id="br0">
      <inkml:brushProperty name="width" value="0.05" units="cm"/>
      <inkml:brushProperty name="height" value="0.05" units="cm"/>
    </inkml:brush>
  </inkml:definitions>
  <inkml:trace contextRef="#ctx0" brushRef="#br0">163 18 16267,'7'-12'2428,"-9"6"282,1 6-2534,-1 0 1,1 1 0,0-1 0,0 0-1,0 0 1,0 1 0,-1-1 0,1 1-1,0-1 1,0 1 0,0-1 0,0 1-1,0 0 1,0-1 0,0 1-1,1 0 1,-1 0 0,-1 1 0,-123 107 1591,114-100-1722,1 0-49,12-7-19,9-2-10,10-2-36,0 0-1,-1 2 0,1 0 0,23 4 1,-36-3 40,0 0 0,0 1 0,0 0 0,-1 0 0,1 1 1,-1 0-1,0 1 0,0-1 0,0 1 0,0 0 0,-1 1 1,1 0-1,9 10 0,-14-13 39,0 0-1,-1 1 1,1-1 0,-1 1-1,1-1 1,-1 1 0,0-1-1,0 1 1,0 0 0,0-1 0,-1 1-1,1 0 1,-1 0 0,0 0-1,0-1 1,0 1 0,0 0-1,0 0 1,0 0 0,-1 0 0,1-1-1,-1 1 1,0 0 0,0 0-1,0-1 1,0 1 0,-1-1-1,1 1 1,-1-1 0,-2 4 0,1-2-11,0 0 1,0 0-1,0-1 1,-1 0-1,1 1 1,-1-1-1,0 0 1,0-1-1,0 1 1,0-1-1,-1 1 1,1-1 0,-1-1-1,1 1 1,-1-1-1,1 1 1,-7 0-1,10-2-65,0 0 0,1 0 0,-1-1-1,0 1 1,0 0 0,1 0 0,-1 0-1,0 0 1,1-1 0,-1 1 0,0 0-1,0-1 1,1 1 0,-1 0 0,1-1 0,-1 1-1,0-1 1,1 1 0,-1-1 0,1 0-1,-1 1 1,1-1 0,-1 1 0,1-1-1,0 0 1,-1 1 0,1-1 0,0 0 0,-1 0-1,1 1 1,0-1 0,0 0 0,0 1-1,0-1 1,0 0 0,0-1 0,-1-2-55,1 0 0,0 0 0,0 0 0,1 0 0,1-7 1,7-18-600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8.343"/>
    </inkml:context>
    <inkml:brush xml:id="br0">
      <inkml:brushProperty name="width" value="0.05" units="cm"/>
      <inkml:brushProperty name="height" value="0.05" units="cm"/>
    </inkml:brush>
  </inkml:definitions>
  <inkml:trace contextRef="#ctx0" brushRef="#br0">65 0 20412,'-6'10'383,"0"0"-1,2 0 1,-1 0-1,1 1 1,-5 19-1,-7 59 78,14-73-153,-5 35-62,3-1-1,2 58 1,4-75-562,1 0 0,1-1 0,2 0 0,13 44 1,-16-68 143,0 0 1,0-1-1,0 0 1,8 11-1,-11-17 141,1 0 0,0 0 0,0 0 0,-1 0 0,1-1 0,0 1 0,0 0 0,0 0 0,0 0 0,0-1 0,0 1 1,1 0-1,-1-1 0,0 1 0,2 0 0,-2-1 17,-1 0 0,1-1 1,0 1-1,0 0 1,0 0-1,0 0 1,-1-1-1,1 1 1,0 0-1,0-1 0,-1 1 1,1-1-1,0 1 1,0-1-1,-1 1 1,1-1-1,-1 1 1,1-1-1,0 0 0,-1 1 1,1-1-1,-1 0 1,0 1-1,1-1 1,-1 0-1,1-1 0,3-7 26,-1 0 0,1-1-1,-2 1 1,1-1-1,-2 0 1,1 0-1,-1 0 1,-1 0 0,0-10-1,1-3 67,0 1-6,3-99 292,-5 99-235,0 0 0,-1 1 0,-7-31 0,5 43 139,3 16 19,4 21 140,-1-11-271,2 0 1,0 0 0,0-1-1,2 0 1,0 0 0,1 0-1,0-1 1,20 28 0,-22-36-164,0-1 0,0 0 0,1 0 0,0 0 0,0-1 0,0 0 1,1 0-1,-1-1 0,1 0 0,0 0 0,1 0 0,-1-1 1,1 0-1,-1 0 0,1-1 0,0 0 0,0-1 0,0 0 0,0 0 1,0 0-1,11-2 0,-1-1-115,0-1 1,0 0-1,0-2 1,-1 0-1,0-1 1,0-1 0,-1 0-1,1-2 1,-2 0-1,1 0 1,18-16-1,-34 25 133,0 0 1,0 0-1,0-1 0,1 1 0,-1 0 0,0 0 0,0 0 1,0-1-1,1 1 0,-1 0 0,0 0 0,0 0 1,0 0-1,1 0 0,-1-1 0,0 1 0,0 0 0,1 0 1,-1 0-1,0 0 0,0 0 0,1 0 0,-1 0 1,0 0-1,0 0 0,1 0 0,-1 0 0,0 0 0,0 0 1,1 0-1,-1 0 0,0 0 0,0 1 0,1-1 1,-1 0-1,0 0 0,1 0 0,-3 12 390,-12 24 351,9-25-484,1-2-149,0 0 1,1 1-1,0-1 1,1 1-1,0-1 1,0 1-1,1 0 1,0 0 0,1 10-1,0-19-154,0-1 0,0 1 0,0 0 0,0-1 0,0 1 0,0-1 0,0 1 0,0 0 0,1-1 0,-1 1 0,0-1 0,0 1 0,1-1 0,-1 1 0,0-1 0,1 1 0,-1-1 0,0 1 0,1-1 0,-1 1 0,1-1 0,-1 0 0,1 1 0,-1-1 0,1 0 0,-1 1 1,1-1-1,-1 0 0,1 0 0,-1 1 0,1-1 0,0 0 0,-1 0 0,1 0 0,-1 0 0,1 0 0,0 0 0,-1 0 0,1 0 0,-1 0 0,1 0 0,0 0 0,-1 0 0,1 0 0,-1 0 0,1-1 0,-1 1 0,1 0 0,-1 0 0,1-1 0,0 1 0,0-1 0,3-2-169,1 0 1,-1 0-1,0 0 1,0 0 0,4-5-1,18-24-399,1-19-165</inkml:trace>
</inkml:ink>
</file>

<file path=ppt/ink/ink4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7.364"/>
    </inkml:context>
    <inkml:brush xml:id="br0">
      <inkml:brushProperty name="width" value="0.05" units="cm"/>
      <inkml:brushProperty name="height" value="0.05" units="cm"/>
    </inkml:brush>
  </inkml:definitions>
  <inkml:trace contextRef="#ctx0" brushRef="#br0">0 27 17420,'11'23'1153,"-1"0"1,-2 1 0,12 49-1,-5-17-411,7 23-219,4-2 0,37 78 0,-53-136-424,-6-13 110,-5-8 370,-14-26-292,2 0-1,0-2 1,-12-48 0,11 21-265,-7-60 0,20 113-27,-3-20-55,1 0 1,1-1-1,1 1 0,1-1 1,4-23-1,-4 45 43,0 1 1,1 0-1,-1 0 0,1 0 0,0 0 0,-1-1 1,1 1-1,0 0 0,0 0 0,1 0 0,-1 1 0,0-1 1,0 0-1,1 0 0,-1 1 0,1-1 0,0 1 1,-1-1-1,1 1 0,0 0 0,0 0 0,0-1 0,0 1 1,0 1-1,0-1 0,0 0 0,0 0 0,1 1 1,-1-1-1,0 1 0,0 0 0,0 0 0,1 0 0,-1 0 1,0 0-1,0 0 0,1 0 0,-1 1 0,0-1 1,4 2-1,0 0-7,0 0 1,0 0-1,0 1 0,0 0 1,-1 0-1,1 0 0,-1 1 1,0-1-1,0 1 1,0 0-1,0 1 0,-1-1 1,7 9-1,-9-8 51,0-1 0,0 1 0,-1 0 0,1 0 0,-1 0 0,0 0 0,0 0 0,-1 0 0,1 0 0,-1 0 0,0 0 0,-1 1 0,1-1 0,-1 0 0,0 0 0,0 0 0,-1 0 0,1-1 0,-1 1 0,0 0 0,-1 0 0,1-1 0,-6 8 0,6-8-60,-1 0 0,1 0 0,-1-1 0,0 1 0,0-1 0,-1 1 0,1-1 0,-1 0 0,0 0 0,1 0 0,-1-1 0,0 0 0,-1 1 0,1-1 0,0-1 0,0 1 0,-1-1-1,1 1 1,-1-1 0,0-1 0,1 1 0,-1-1 0,0 1 0,1-1 0,-1-1 0,-5 0 0,8 1-46,0-1-1,0 0 1,-1 0 0,1-1 0,0 1-1,0 0 1,0-1 0,0 1 0,0-1-1,0 1 1,1-1 0,-1 0 0,1 0-1,-1 0 1,1 0 0,-1 0 0,1 0-1,0 0 1,0-1 0,0 1 0,1 0-1,-1-1 1,0 1 0,1 0 0,-1-1-1,1 1 1,0-1 0,0 1 0,0-1-1,0 1 1,0-1 0,2-3 0,1-13-449</inkml:trace>
</inkml:ink>
</file>

<file path=ppt/ink/ink4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7.873"/>
    </inkml:context>
    <inkml:brush xml:id="br0">
      <inkml:brushProperty name="width" value="0.05" units="cm"/>
      <inkml:brushProperty name="height" value="0.05" units="cm"/>
    </inkml:brush>
  </inkml:definitions>
  <inkml:trace contextRef="#ctx0" brushRef="#br0">0 167 15091,'2'-1'218,"-1"1"-1,1-1 1,-1 0 0,1 1-1,-1-1 1,1 0-1,-1 1 1,1 0-1,0-1 1,-1 1 0,1 0-1,-1 0 1,1 0-1,0 0 1,-1 0 0,1 1-1,0-1 1,-1 0-1,1 1 1,-1-1-1,1 1 1,0-1 0,-1 1-1,0 0 1,1 0-1,-1 0 1,1 0-1,1 2 1,5 3 360,-1 1 0,-1 0 0,12 16 0,-7-9-401,66 87 1312,-77-102-1456,1 1 0,0-1 0,-1 0 0,0 0 0,1 0 0,-1 0 1,1 1-1,-1-1 0,0 0 0,0 0 0,0 0 0,1 0 0,-1 0 0,0 0 1,0 0-1,0 0 0,0-1 0,-13-44 429,10 36-379,0 0 0,0 0-1,1 0 1,-1-20 0,3 30-83,0 0 0,0-1-1,0 1 1,0 0 0,0 0 0,0 0 0,0 0-1,1-1 1,-1 1 0,0 0 0,0 0-1,0 0 1,0 0 0,0 0 0,1-1 0,-1 1-1,0 0 1,0 0 0,0 0 0,1 0-1,-1 0 1,0 0 0,0 0 0,0 0 0,1 0-1,-1 0 1,0 0 0,0 0 0,0 0-1,1 0 1,-1 0 0,0 0 0,0 0-1,1 0 1,-1 0 0,0 0 0,0 0 0,0 0-1,1 0 1,-1 0 0,0 0 0,0 0-1,0 0 1,0 1 0,1-1 0,-1 0 0,0 0-1,0 0 1,0 0 0,0 0 0,0 1-1,1-1 1,16 12-37,-9-7 15,-5-3 15,0 0 0,0 0 0,0 0 0,0 0-1,0-1 1,1 1 0,-1-1 0,0 0-1,1 0 1,-1 0 0,1-1 0,-1 1 0,1-1-1,0 0 1,-1 0 0,1 0 0,-1 0 0,1-1-1,-1 0 1,1 1 0,-1-1 0,1 0 0,-1-1-1,0 1 1,1-1 0,-1 1 0,0-1-1,0 0 1,0 0 0,0 0 0,2-3 0,37-38-41,-36 35 43,1 0 0,0 0 0,0 1 1,1 0-1,-1 1 0,1 0 0,1 0 0,-1 0 0,17-7 1,-23 13-2,0-1 1,0 1-1,0 0 1,0 0 0,0 0-1,0 0 1,0 0-1,0 1 1,1-1 0,-2 1-1,1-1 1,0 1-1,0-1 1,0 1 0,0 0-1,0 0 1,3 3-1,2-1-23,-6-3 28,-1 0 0,0 0 1,1 0-1,-1 0 0,1 0 0,-1 0 0,0-1 0,1 1 1,-1 0-1,0 0 0,1-1 0,-1 1 0,0 0 1,1 0-1,-1-1 0,0 1 0,0 0 0,1-1 1,-1 1-1,0 0 0,0-1 0,0 1 0,1-1 1,-1 1-1,0 0 0,0-1 0,0 1 0,0-1 1,6-16-342,-6 14 116,3-6-467,-1-1 0,0 1-1,0-16 1,-2 24 679,1-19-650</inkml:trace>
</inkml:ink>
</file>

<file path=ppt/ink/ink4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8.307"/>
    </inkml:context>
    <inkml:brush xml:id="br0">
      <inkml:brushProperty name="width" value="0.05" units="cm"/>
      <inkml:brushProperty name="height" value="0.05" units="cm"/>
    </inkml:brush>
  </inkml:definitions>
  <inkml:trace contextRef="#ctx0" brushRef="#br0">15 1 16860,'-9'1'1976,"3"-1"897,8 0-2185,1 2-1088,1 0 1872,2-1-1464,2 1-80,6-1-32</inkml:trace>
</inkml:ink>
</file>

<file path=ppt/ink/ink4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8.716"/>
    </inkml:context>
    <inkml:brush xml:id="br0">
      <inkml:brushProperty name="width" value="0.05" units="cm"/>
      <inkml:brushProperty name="height" value="0.05" units="cm"/>
    </inkml:brush>
  </inkml:definitions>
  <inkml:trace contextRef="#ctx0" brushRef="#br0">86 0 16596,'-3'0'232,"1"1"1,0-1 0,-1 1 0,1 0-1,0 0 1,0 0 0,0 0 0,0 0-1,0 0 1,0 1 0,0-1 0,0 0-1,0 1 1,1 0 0,-1-1 0,0 1-1,1 0 1,0 0 0,-1 0 0,0 2-1,-21 43 1300,22-47-1531,-3 10 65,1 0 1,-1 0 0,2 1 0,-1-1 0,1 1-1,1 0 1,0 0 0,1 0 0,0 0 0,1 13-1,-1-23-64,1 0-1,-1-1 1,0 1-1,0 0 0,0-1 1,1 1-1,-1-1 0,0 1 1,0-1-1,1 1 0,-1-1 1,1 1-1,-1-1 1,0 1-1,1-1 0,-1 1 1,1-1-1,-1 0 0,1 1 1,-1-1-1,1 0 1,-1 1-1,1-1 0,0 0 1,-1 0-1,1 1 0,-1-1 1,1 0-1,0 0 0,-1 0 1,1 0-1,0 0 1,-1 0-1,1 0 0,-1 0 1,1 0-1,0 0 0,-1 0 1,1 0-1,0-1 1,-1 1-1,1 0 0,0-1 1,31-15 26,-19 8-7,-10 6-20,1 1 1,-1 0-1,1 0 1,-1 0-1,1 1 1,0-1-1,-1 1 1,1-1-1,0 1 0,-1 0 1,1 1-1,0-1 1,-1 1-1,1 0 1,3 1-1,-1 0-3,0 0 0,-1 1 0,1 0-1,-1 0 1,0 1 0,0-1 0,0 1 0,5 5-1,5 7-6,-1 1 0,-1 0 0,-1 0 0,13 23 0,-4-1 135,0 0 0,22 66-1,-35-82 88,-1 1-1,-2-1 1,0 2-1,-1-1 1,-1 0-1,-1 31 1,-2-53-172,0 0 1,0 0 0,-1-1-1,1 1 1,0 0 0,-1 0-1,1 0 1,-1 0 0,0-1-1,1 1 1,-1 0-1,0-1 1,0 1 0,0-1-1,-2 3 1,2-3-18,1-1-1,-1 1 0,0-1 1,0 1-1,0-1 1,0 0-1,0 1 1,0-1-1,0 0 1,0 0-1,0 1 1,0-1-1,0 0 1,0 0-1,0 0 1,0 0-1,0-1 1,0 1-1,0 0 1,0 0-1,0 0 1,0-1-1,0 1 1,0-1-1,0 1 1,1 0-1,-1-1 1,0 0-1,-1 0 1,-7-6 67,0 0 0,0 0 1,1-1-1,0 0 0,1-1 0,0 0 1,0 0-1,1 0 0,-7-14 0,-2-7-37,-21-58 0,33 78-158,0 0 1,0 0 0,1 0-1,0 0 1,1 0-1,0 0 1,0 0-1,1 0 1,1 0-1,0-1 1,0 1-1,1 0 1,0 0-1,1 0 1,0 1-1,0-1 1,1 1-1,0-1 1,8-10-1,18-21-311</inkml:trace>
</inkml:ink>
</file>

<file path=ppt/ink/ink4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9.163"/>
    </inkml:context>
    <inkml:brush xml:id="br0">
      <inkml:brushProperty name="width" value="0.05" units="cm"/>
      <inkml:brushProperty name="height" value="0.05" units="cm"/>
    </inkml:brush>
  </inkml:definitions>
  <inkml:trace contextRef="#ctx0" brushRef="#br0">0 206 16379,'1'-8'388,"0"-1"-1,0 1 0,1-1 1,0 1-1,1 0 0,-1 0 1,2 0-1,-1 0 0,1 1 1,0-1-1,1 1 0,0 0 1,0 0-1,0 1 0,1 0 1,0-1-1,9-6 0,-7 6-244,0 1 0,1-1 0,0 1 0,0 1 0,1 0 0,-1 0 0,1 1 0,0 0-1,0 1 1,1 0 0,-1 0 0,1 1 0,14-1 0,-22 3-123,0 0 0,1 0-1,-1 0 1,0 1 0,1-1 0,-1 1-1,0-1 1,1 1 0,-1 0 0,0 1-1,0-1 1,0 0 0,0 1 0,0 0 0,0 0-1,-1 0 1,1 0 0,0 0 0,-1 0-1,0 1 1,1-1 0,1 4 0,-2-2-6,0-1-1,0 1 1,-1 0 0,1 0 0,-1 0 0,0 0 0,0 1 0,-1-1 0,1 0 0,-1 0 0,0 0-1,0 1 1,0-1 0,0 0 0,-1 0 0,-2 8 0,-3 7 76,-1-1 0,-1 0-1,0-1 1,-2 0 0,-12 18 0,-16 30 340,38-64-422,-1 0 0,1-1 0,-1 1 0,1-1 0,0 1 0,-1 0 0,1-1 0,0 1 0,0 0 0,-1-1 1,1 1-1,0 0 0,0-1 0,0 1 0,0 0 0,0 0 0,0-1 0,0 1 0,0 0 0,0-1 0,0 1 0,1 0 0,-1-1 0,0 1 0,0 0 0,1 0 0,0 0-4,0-1 1,-1 1-1,1-1 1,0 0 0,0 0-1,0 1 1,0-1 0,0 0-1,-1 0 1,1 0 0,0 0-1,0 0 1,0 0-1,0 0 1,0 0 0,0 0-1,1-1 1,42-15-259,-44 16 251,47-25-1176,55-37-1,-57 33 697</inkml:trace>
</inkml:ink>
</file>

<file path=ppt/ink/ink4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29.563"/>
    </inkml:context>
    <inkml:brush xml:id="br0">
      <inkml:brushProperty name="width" value="0.05" units="cm"/>
      <inkml:brushProperty name="height" value="0.05" units="cm"/>
    </inkml:brush>
  </inkml:definitions>
  <inkml:trace contextRef="#ctx0" brushRef="#br0">152 44 17404,'-2'-1'196,"0"0"1,0 0 0,0 1-1,0-1 1,-1 0 0,1 1-1,0-1 1,0 1 0,-1 0-1,1 0 1,0 0 0,-1 0-1,1 0 1,0 0 0,-1 1-1,1-1 1,0 1-1,-4 1 1,2 0 3,0 0 1,1 0-1,-1 1 0,1-1 0,0 1 1,0 0-1,0 0 0,0 0 0,-4 6 1,-1 3 33,0 1 1,1-1-1,1 1 0,0 1 1,-3 14-1,2-7-92,2 1 0,0-1 1,-1 25-1,5-37-97,1 0 0,-1 0 0,2 1 0,-1-1 1,1 0-1,1 0 0,0 1 0,0-1 0,6 15 0,-7-22-35,-1-1 0,1 1 0,0 0 0,0 0 0,1-1 0,-1 1 0,0-1 0,0 1-1,1-1 1,-1 0 0,1 1 0,-1-1 0,1 0 0,0 0 0,-1 0 0,1 0-1,0 0 1,0 0 0,0-1 0,-1 1 0,1-1 0,0 1 0,0-1 0,0 0 0,0 1-1,0-1 1,0 0 0,0 0 0,0-1 0,0 1 0,0 0 0,0-1 0,0 1-1,0-1 1,0 1 0,2-2 0,1-1 16,1 0 0,0 0 0,-1 0 0,1-1 0,-1 1 0,0-1 0,0-1 0,-1 1 0,8-10 0,0-3 68,0 0 0,-2-1 0,0 0 0,-1-1 0,-1 0 1,7-24-1,-11 32-50,-2 1 1,1-1 0,-1 0 0,-1 0 0,0 0-1,-1 0 1,0 0 0,0 1 0,-1-1-1,0 0 1,-1 0 0,-1 0 0,-4-14 0,6 22-88,-1 0 0,1 1 0,0-1 0,-1 1 0,1-1 0,-1 1 0,1 0 0,-1 0 0,0 0 1,0 0-1,0 0 0,-1 0 0,1 0 0,0 1 0,-1-1 0,1 1 0,-1-1 0,1 1 1,-1 0-1,0 0 0,1 0 0,-5 0 0,3 0-82,0 1 1,1 0-1,-1 1 1,0-1-1,1 1 1,-1-1-1,1 1 1,-1 0-1,0 0 1,1 1-1,0-1 1,-1 1-1,1 0 1,0-1-1,0 2 1,-5 3-1,-2 4-511</inkml:trace>
</inkml:ink>
</file>

<file path=ppt/ink/ink4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0.132"/>
    </inkml:context>
    <inkml:brush xml:id="br0">
      <inkml:brushProperty name="width" value="0.05" units="cm"/>
      <inkml:brushProperty name="height" value="0.05" units="cm"/>
    </inkml:brush>
  </inkml:definitions>
  <inkml:trace contextRef="#ctx0" brushRef="#br0">100 115 15899,'0'-1'102,"1"0"0,-1 0 0,0 1 0,1-1 0,-1 0 0,0 0 0,0 0 0,1 1 0,-1-1 0,0 0 0,0 0 0,0 0 0,0 0-1,0 1 1,0-1 0,0 0 0,0 0 0,-1 0 0,1 0 0,0 1 0,0-1 0,-1 0 0,1 0 0,0 1 0,-1-1 0,1 0 0,-1 1 0,1-1 0,-1 0-1,0 1 1,1-1 0,-1 0 0,1 1 0,-1-1 0,0 1 0,1-1 0,-1 1 0,0 0 0,0-1 0,0 1 0,0-1 0,-1 1 66,0 0-1,0 0 1,0-1 0,0 1 0,0 0 0,1 1 0,-1-1 0,0 0 0,0 0 0,0 1-1,0-1 1,1 1 0,-1 0 0,0-1 0,0 1 0,1 0 0,-1 0 0,1 0-1,-3 2 1,-2 3-84,1 0-1,1 0 1,-1 0-1,1 0 1,0 1-1,1 0 1,-1-1 0,1 2-1,0-1 1,1 0-1,0 0 1,0 1-1,1-1 1,0 1-1,0 0 1,1-1-1,0 13 1,1-4-86,0 0-1,1 0 1,0 0 0,2 0 0,0 0-1,0-1 1,10 20 0,-11-29 17,0 0 0,0 0 1,0-1-1,1 1 0,0-1 0,0 0 0,0 0 1,9 7-1,-11-11 3,0 1 1,0-1-1,0 0 1,0 0-1,0 0 1,0 0-1,0 0 0,0 0 1,0-1-1,1 1 1,-1-1-1,0 1 1,0-1-1,1 0 1,-1 0-1,0 0 1,0 0-1,1 0 1,-1-1-1,0 1 0,0-1 1,1 1-1,-1-1 1,0 0-1,0 0 1,0 0-1,0 0 1,2-1-1,3-4 59,0 1 0,-1-1 0,0 0 0,0 0 0,0-1 0,-1 0 0,0 0 0,0 0 0,5-12 0,2-4 313,15-47 0,-21 50-165,-1-1-1,0 1 1,3-41 0,-7 53-177,-1 1 1,0 0-1,0-1 1,-1 1 0,0-1-1,0 1 1,-1 0 0,0 0-1,0 0 1,-1 0 0,1 0-1,-2 0 1,1 0 0,-7-8-1,8 12-41,0 1 0,0 0 0,0-1 0,0 1 0,-1 0 0,1 0 0,-1 0 0,1 1 0,-1-1-1,0 1 1,0-1 0,0 1 0,1 0 0,-1 0 0,0 0 0,-1 1 0,1-1 0,-4 0 0,3 1-18,0 1 0,-1-1 0,1 1 0,0-1 1,0 1-1,0 1 0,0-1 0,0 0 0,0 1 0,0 0 0,0 0 1,-4 3-1,3-1-161,0-1 1,0 1 0,0 0-1,0 1 1,1-1 0,0 1-1,0 0 1,0 0 0,1 0-1,0 0 1,0 1 0,0-1-1,0 1 1,1 0 0,0 0-1,0 0 1,1 0 0,-2 7-1,3-12 82,0 0-1,0 1 1,0-1-1,0 0 0,0 0 1,0 0-1,0 0 1,1 0-1,-1 0 0,0 0 1,0 0-1,1 0 1,-1 0-1,1 0 0,-1 0 1,1 0-1,0 0 0,-1 0 1,1 0-1,0 0 1,-1 0-1,1-1 0,0 1 1,0 0-1,0-1 1,0 1-1,0 0 0,0-1 1,0 1-1,0-1 1,0 0-1,0 1 0,0-1 1,0 0-1,0 1 1,0-1-1,2 0 0,0 0-73,1 0 0,0 0 0,0-1 1,-1 1-1,1-1 0,0 0 0,-1 0 0,1 0 0,-1-1 0,6-2 0,25-18-963</inkml:trace>
</inkml:ink>
</file>

<file path=ppt/ink/ink4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0.583"/>
    </inkml:context>
    <inkml:brush xml:id="br0">
      <inkml:brushProperty name="width" value="0.05" units="cm"/>
      <inkml:brushProperty name="height" value="0.05" units="cm"/>
    </inkml:brush>
  </inkml:definitions>
  <inkml:trace contextRef="#ctx0" brushRef="#br0">60 40 17668,'3'-23'1751,"-3"23"-1720,0 0 1,0 0-1,1-1 0,-1 1 1,0 0-1,0-1 0,0 1 1,0 0-1,0 0 1,0-1-1,0 1 0,-1 0 1,1-1-1,0 1 0,0 0 1,0-1-1,0 1 1,0 0-1,0 0 0,0-1 1,-1 1-1,1 0 0,0 0 1,0-1-1,0 1 1,-1 0-1,1 0 0,0 0 1,-1-1-1,-6 8 579,0 6-73,1 1 1,1 0-1,0 0 1,0 0-1,-2 17 0,-9 80 694,15-102-1149,1 0 0,-1 1-1,2-1 1,-1 1 0,1-1-1,3 11 1,-4-19-65,0 1-1,1-1 0,-1 0 1,1 0-1,-1 0 1,1 1-1,-1-1 1,1 0-1,0 0 1,0 0-1,-1 0 1,1 0-1,0 0 1,0 0-1,0-1 1,0 1-1,0 0 0,0 0 1,0-1-1,1 1 1,1 0-1,-1-1 1,0 0-1,0 0 0,0 0 0,0 0 1,1 0-1,-1-1 0,0 1 1,0-1-1,0 0 0,0 1 0,0-1 1,0 0-1,0 0 0,0 0 1,0-1-1,-1 1 0,4-3 0,12-9 23,-1-2-1,0 0 0,0-1 0,24-35 1,42-77-95,-82 127 55,6-8-38,-1 0-1,0-1 1,-1 0 0,0 0-1,4-14 1,-30 83-253,17-44 326,2 1 0,0 0 0,1 0 0,0 0 0,1 0 0,3 24 0,-2-33-19,2 0 0,-1 0 1,1-1-1,0 1 0,0 0 0,1-1 1,0 1-1,0-1 0,0 0 0,1 0 0,0 0 1,0-1-1,1 1 0,-1-1 0,1 0 1,0 0-1,7 5 0,30 17 72,14 10-16,-52-33-45,0 0 0,1-1 0,-1 2-1,-1-1 1,1 0 0,0 1 0,-1-1 0,5 10 0,-7-11-2,-1 0-1,1-1 1,-1 1 0,1-1 0,-1 1 0,0-1-1,0 1 1,0 0 0,-1-1 0,1 1 0,-1-1 0,1 1-1,-1-1 1,0 1 0,0-1 0,0 1 0,0-1-1,0 0 1,0 1 0,-1-1 0,1 0 0,-1 0-1,0 0 1,1 0 0,-1 0 0,0-1 0,-3 3 0,-3 3 70,-1 0 0,0-1 0,0 0 1,0-1-1,-14 7 0,16-9-142,0 0 0,0-1 0,-1 0 0,1 0 0,-1 0 0,1-1 0,-1 0 0,-9 0 0,14-1-57,0 0-1,0-1 1,0 1-1,0-1 1,1 0-1,-1 1 1,0-1 0,0 0-1,1-1 1,-1 1-1,1 0 1,-1-1 0,1 0-1,0 1 1,-1-1-1,1 0 1,0 0 0,0 0-1,0 0 1,1-1-1,-1 1 1,0 0 0,1-1-1,-3-5 1,-1-7-545</inkml:trace>
</inkml:ink>
</file>

<file path=ppt/ink/ink4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2.088"/>
    </inkml:context>
    <inkml:brush xml:id="br0">
      <inkml:brushProperty name="width" value="0.05" units="cm"/>
      <inkml:brushProperty name="height" value="0.05" units="cm"/>
    </inkml:brush>
  </inkml:definitions>
  <inkml:trace contextRef="#ctx0" brushRef="#br0">9 24 18108,'-2'11'798,"0"0"1,0 1 0,1-1-1,0 0 1,1 1-1,2 21 1,-1-22-689,1 1 1,1-1-1,-1 0 1,2 1-1,0-1 1,0-1-1,1 1 1,0-1-1,1 1 1,0-1-1,9 10 1,-14-18-94,0-1 1,0 1-1,1-1 0,-1 0 1,0 1-1,1-1 0,-1 0 0,1 0 1,0 0-1,-1 0 0,1 0 1,0 0-1,-1-1 0,1 1 1,0 0-1,0-1 0,0 1 0,-1-1 1,1 0-1,0 0 0,0 0 1,0 0-1,0 0 0,0 0 1,0 0-1,0 0 0,-1-1 0,1 1 1,0-1-1,0 0 0,0 1 1,-1-1-1,1 0 0,0 0 1,-1 0-1,1 0 0,-1 0 0,1 0 1,-1-1-1,0 1 0,1 0 1,0-3-1,5-3 92,-1-1 0,0 0 0,0-1 0,-1 1 0,0-1 0,6-16 0,-3 3 139,-1-1-1,-1 0 1,-1 0 0,-1 0-1,-1-1 1,0-29 0,28 110 14,-29-51-261,1-1-1,0 0 0,0 0 0,0 0 0,1 0 0,-1-1 1,1 1-1,6 4 0,-8-7-11,0-1 0,-1 0 1,1 0-1,0 0 0,0 0 1,0 0-1,0-1 0,0 1 0,0-1 1,0 1-1,0-1 0,0 1 0,0-1 1,1 0-1,-1 0 0,0 0 1,0-1-1,0 1 0,0 0 0,0-1 1,0 1-1,0-1 0,0 0 1,0 0-1,0 0 0,2-1 0,-1 0 5,23-13-1368,-17 6 311,-9 9 1037,0 0 1,0 0-1,1-1 1,-1 1-1,0 0 1,0 0-1,0-1 1,0 1-1,0 0 1,0 0-1,0 0 1,0-1-1,0 1 1,0 0-1,0 0 1,0-1-1,0 1 1,0 0-1,0 0 1,0-1-1,-1 1 1,1 0-1,0 0 1,0 0-1,0-1 1,0 1-1,0 0 1,0 0-1,-1 0 1,1 0-1,0-1 1,0 1-1,0 0 0,0 0 1,-1 0-1,1 0 1,-6-4-654</inkml:trace>
</inkml:ink>
</file>

<file path=ppt/ink/ink4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2.728"/>
    </inkml:context>
    <inkml:brush xml:id="br0">
      <inkml:brushProperty name="width" value="0.05" units="cm"/>
      <inkml:brushProperty name="height" value="0.05" units="cm"/>
    </inkml:brush>
  </inkml:definitions>
  <inkml:trace contextRef="#ctx0" brushRef="#br0">0 112 15579,'4'6'464,"-1"1"-1,0-1 1,0 0-1,-1 1 0,0 0 1,2 10-1,9 25 1604,24 47 2875,24 60-3807,-39-85-1055,-6-17 59,32 68 1,-48-115-136,1-1 0,-1 1 0,0 0 0,0 0 1,0 0-1,0 0 0,0 0 0,0-1 0,0 1 0,0 0 1,1 0-1,-1 0 0,0 0 0,0 0 0,0 0 0,0 0 1,0-1-1,1 1 0,-1 0 0,0 0 0,0 0 0,0 0 1,0 0-1,1 0 0,-1 0 0,0 0 0,0 0 0,0 0 1,0 0-1,1 0 0,-1 0 0,0 0 0,0 0 0,0 0 1,0 0-1,1 0 0,-1 0 0,0 0 0,0 1 0,0-1 0,0 0 1,1 0-1,-1 0 0,0 0 0,0 0 0,0 0 0,0 0 1,0 1-1,0-1 0,1 0 0,-1 0 0,0 0 0,1-23 127,-1 21-115,-15-291 327,1 35-624,14 252 250,-1-5-19,1 0-1,1 0 0,2-15 0,-2 23 27,-1 1-1,1 0 0,0 0 0,-1 0 0,1 0 0,0 0 0,0 0 0,0 0 0,1 0 1,1-2-1,-3 4 2,1-1-1,0 0 1,0 1 0,0-1 0,0 1 0,-1-1 0,1 1 0,0-1 0,0 1 0,0-1 0,0 1-1,0 0 1,0 0 0,0 0 0,0-1 0,0 1 0,0 0 0,0 0 0,0 0 0,0 1 0,0-1-1,2 0 1,-1 1 2,-1 0 1,1-1-1,0 1 0,-1 0 0,1 0 0,-1 0 0,1 0 0,-1 1 0,1-1 1,-1 0-1,0 1 0,0-1 0,0 0 0,0 1 0,0 0 0,0-1 0,0 1 1,0-1-1,0 1 0,-1 0 0,1 0 0,-1-1 0,1 1 0,-1 2 1,2 6-14,-1-1 1,0 1 0,0 11 0,-2-4 36,-1 0-1,0 0 1,-1 0 0,-1-1 0,-1 1 0,0-1 0,-1 0 0,0 0 0,-2-1 0,0 0 0,0 0 0,-2-1 0,-11 15 0,19-26-138,-1-1 0,1 0 0,0 0 0,-1 0 0,1 0 0,-1 0 0,0-1 1,0 1-1,1-1 0,-5 2 0,7-3 90,-1 0 0,1 0 0,0 0 0,-1 0 0,1 0 0,-1 1 0,1-1 0,0 0 0,-1 0 0,1-1 0,0 1 0,-1 0 0,1 0 0,-1 0 0,1 0 0,0 0 0,-1 0 0,1 0 0,0-1 0,-1 1 0,1 0 0,0 0 0,-1 0 0,1-1 0,0 1 0,-1 0 0,1 0 0,0-1 0,0 1 0,-1-1 0,1 0-5,-1-1 0,1 1 0,0-1 0,0 1-1,0-1 1,0 1 0,0-1 0,0 1 0,0-1 0,0 1 0,1 0-1,-1-1 1,1-1 0,8-18-707</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8.794"/>
    </inkml:context>
    <inkml:brush xml:id="br0">
      <inkml:brushProperty name="width" value="0.05" units="cm"/>
      <inkml:brushProperty name="height" value="0.05" units="cm"/>
    </inkml:brush>
  </inkml:definitions>
  <inkml:trace contextRef="#ctx0" brushRef="#br0">12 0 16564,'-11'11'1248,"11"12"-1168,3 3-288,6 8 1840,0 4-1360,14 0-120,2 1 8</inkml:trace>
  <inkml:trace contextRef="#ctx0" brushRef="#br0" timeOffset="1">263 490 18684,'-18'21'2510,"13"-17"-2031,1 1 1,-1 0-1,1 1 0,0-1 1,1 1-1,-6 9 0,9-14-448,0 0 0,0 0 0,-1-1-1,1 1 1,0 0 0,0 0 0,0 0-1,0 0 1,0-1 0,0 1 0,0 0-1,0 0 1,0 0 0,0 0 0,0-1-1,1 1 1,-1 0 0,0 0 0,1 0-1,-1-1 1,0 1 0,1 0 0,-1 0-1,1-1 1,-1 1 0,1-1 0,0 1-1,-1 0 1,1-1 0,-1 1 0,1-1 0,0 1-1,0-1 1,-1 0 0,1 1 0,0-1-1,0 0 1,-1 1 0,2-1 0,4 2-66,0-1 1,1 1 0,-1-1 0,8 0 0,-10-1-44,38 1-703,0-2 0,0-1 0,53-11 1,36-3-19,-125 15 900,0 1 0,0 0 0,0 0 1,0 1-1,6 0 0,-11 0-45,0-1-1,0 0 0,-1 0 1,1 1-1,0-1 1,0 0-1,0 1 1,0-1-1,0 1 1,-1-1-1,1 1 1,0 0-1,0-1 1,-1 1-1,1 0 1,-1-1-1,1 1 1,0 0-1,-1 0 0,1 0 1,-1 0-1,0-1 1,1 1-1,-1 0 1,0 0-1,1 0 1,-1 0-1,0 0 1,0 0-1,0 0 1,0 0-1,0 0 1,0 0-1,0 0 0,0 0 1,0-1-1,-1 3 1,0 2 242,-1 0 0,0-1 0,0 1 0,0-1 0,0 1 0,-7 7 0,6-7-151,0-1-1,1 1 1,-1 0 0,1 0-1,0-1 1,-2 7 0,4-11-184,0 1 0,0-1 0,0 1 0,0-1 1,0 1-1,0-1 0,0 1 0,1-1 1,-1 1-1,0-1 0,0 1 0,0-1 1,1 0-1,-1 1 0,0-1 0,1 1 0,-1-1 1,0 0-1,1 1 0,-1-1 0,0 0 1,1 1-1,-1-1 0,0 0 0,1 0 0,-1 1 1,1-1-1,-1 0 0,1 0 0,-1 0 1,1 0-1,-1 0 0,1 0 0,-1 1 1,1-1-1,-1 0 0,0 0 0,1 0 0,-1-1 1,1 1-1,28 0-1790,-22 0 1881,24-2-709,5-1-209</inkml:trace>
</inkml:ink>
</file>

<file path=ppt/ink/ink4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3.204"/>
    </inkml:context>
    <inkml:brush xml:id="br0">
      <inkml:brushProperty name="width" value="0.05" units="cm"/>
      <inkml:brushProperty name="height" value="0.05" units="cm"/>
    </inkml:brush>
  </inkml:definitions>
  <inkml:trace contextRef="#ctx0" brushRef="#br0">28 1 17620,'0'-1'55,"0"1"-1,-1 0 1,1 0 0,0 0 0,0 0 0,0 0-1,-1 0 1,1 0 0,0 0 0,0 0-1,0 0 1,-1 0 0,1 0 0,0 0 0,0 0-1,0 0 1,-1 1 0,1-1 0,0 0 0,0 0-1,0 0 1,-1 0 0,1 0 0,0 0 0,0 0-1,0 1 1,0-1 0,0 0 0,-1 0 0,1 0-1,0 0 1,0 1 0,0-1 0,0 0-1,0 0 1,0 0 0,0 0 0,0 1 0,0-1-1,0 0 1,0 0 0,-1 0 0,1 1 0,0-1-1,0 0 1,0 0 0,1 0 0,-1 1 0,0-1-1,0 0 1,0 0 0,-3 16 598,3 2-71,1-1 1,0 0-1,1 1 1,1-1-1,0 0 1,2 0-1,6 18 1,5 4-94,35 66 0,-39-83-331,25 33 0,-32-49-142,0 1 0,1-1 0,-1 0 0,2-1 0,-1 1 0,0-1 0,1 0 0,12 6 0,-18-10-24,0-1 0,0 1-1,0-1 1,0 1 0,0-1-1,0 1 1,0-1 0,0 0-1,0 0 1,0 0 0,0 1-1,0-1 1,0 0 0,0 0-1,2-1 1,-3 1 0,0 0-1,0-1 1,0 1 0,0 0 0,0-1-1,0 1 1,0 0 0,0-1 0,0 1-1,0 0 1,0-1 0,0 1-1,0 0 1,0-1 0,0 1 0,0 0-1,0-1 1,0 1 0,0 0 0,0 0-1,0-1 1,-1 1 0,1 0 0,0-1-1,0 1 1,0 0 0,-1 0 0,1-1-1,-23-24-328,-8 3 106,-1 1 1,-43-20-1,-2-1 547,77 42-308,0 0 0,0 0 0,-1 0 0,1 0 0,0-1 0,0 1 1,0 0-1,-1 0 0,1 0 0,0 0 0,0-1 0,-1 1 0,1 0 0,0 0 1,0 0-1,0-1 0,0 1 0,0 0 0,-1 0 0,1-1 0,0 1 0,0 0 1,0 0-1,0-1 0,0 1 0,0 0 0,0 0 0,0-1 0,0 1 1,0 0-1,0 0 0,0-1 0,8-5-40,20 0-662,-22 4 377,22-4-722,42-16 0,-28 6 411</inkml:trace>
</inkml:ink>
</file>

<file path=ppt/ink/ink4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3.623"/>
    </inkml:context>
    <inkml:brush xml:id="br0">
      <inkml:brushProperty name="width" value="0.05" units="cm"/>
      <inkml:brushProperty name="height" value="0.05" units="cm"/>
    </inkml:brush>
  </inkml:definitions>
  <inkml:trace contextRef="#ctx0" brushRef="#br0">43 9 16460,'-3'4'1610,"-1"0"1,0 1-1,1 0 1,-5 9-1,4-7-1048,1 0-1,0 1 0,-3 14 1,5-18-552,0 1 0,0 0 1,0 0-1,1 0 0,0 0 1,0-1-1,0 1 1,0 0-1,1 0 0,0 0 1,0 0-1,0-1 1,1 1-1,-1 0 0,1-1 1,0 1-1,5 6 0,-6-10-4,0 1-1,0-1 0,0 1 0,1-1 1,-1 0-1,0 1 0,1-1 0,-1 0 1,1 0-1,-1 0 0,1 0 0,0 0 1,0 0-1,-1-1 0,1 1 0,0-1 1,0 1-1,0-1 0,-1 1 0,1-1 1,4 0-1,-3 0 5,0-1 1,0 0 0,1 0 0,-1 0-1,0 0 1,0 0 0,0-1-1,0 1 1,0-1 0,0 0-1,3-3 1,2-1 36,-1 0 1,0-1-1,-1 0 1,1-1-1,-1 1 0,-1-1 1,8-14-1,-11 17 1,1-1 0,-1 0 0,0 1 0,-1-1 0,0 0 0,1 0 0,-2 0 1,1-11-1,-1 15-52,0 0 1,0 0 0,0 1 0,-1-1 0,1 0 0,-1 0 0,1 0 0,-1 1 0,0-1 0,1 0 0,-1 0 0,0 1 0,0-1-1,0 1 1,0-1 0,-1 1 0,1-1 0,0 1 0,-1 0 0,1 0 0,-1-1 0,1 1 0,-1 0 0,1 0 0,-1 1 0,0-1-1,1 0 1,-1 0 0,0 1 0,0-1 0,0 1 0,-1-1 0,-3 1-211,1 0-1,0 0 1,-1 0-1,1 0 1,0 1 0,0-1-1,-1 2 1,1-1 0,0 0-1,0 1 1,-7 3-1,3 0-369</inkml:trace>
</inkml:ink>
</file>

<file path=ppt/ink/ink4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4.166"/>
    </inkml:context>
    <inkml:brush xml:id="br0">
      <inkml:brushProperty name="width" value="0.05" units="cm"/>
      <inkml:brushProperty name="height" value="0.05" units="cm"/>
    </inkml:brush>
  </inkml:definitions>
  <inkml:trace contextRef="#ctx0" brushRef="#br0">1 641 12331,'2'15'1959,"-2"-15"-1895,0 0 1,0 0 0,0 0-1,0 0 1,0 0 0,0 0-1,1 1 1,-1-1-1,0 0 1,0 0 0,0 0-1,0 0 1,0 0 0,0 0-1,1 0 1,-1 0-1,0 0 1,0 0 0,0 0-1,0 0 1,0 0-1,0 0 1,1 0 0,-1 0-1,0 0 1,0 0 0,0 0-1,0 0 1,0 0-1,1 0 1,-1 0 0,0 0-1,0 0 1,0 0 0,0 0-1,0 0 1,1 0-1,-1 0 1,0 0 0,0 0-1,0 0 1,0-1 0,0 1-1,0 0 1,2-2 405,0-1 0,0 1 1,0-1-1,-1 1 0,1-1 1,-1 0-1,2-5 0,10-33 853,-1-1 0,-2 0-1,5-50 1,3-132 408,-16 187-1490,0 16-51,0-1 0,-2 0 0,0 0 0,-8-42 0,10 114 45,14 43-227,4-1 0,38 110 0,-55-191-156,2 0 0,0 0 0,0-1 0,1 0 0,0 0 0,8 10 0,-13-18 54,0-1 0,0 1 0,0-1 0,1 1 0,-1-1 0,1 0 0,-1 1 0,1-1-1,-1 0 1,1 0 0,0 0 0,-1 0 0,1-1 0,0 1 0,0 0 0,0-1 0,0 1 0,-1-1 0,1 1 0,0-1 0,0 0 0,0 0 0,0 0 0,0 0 0,0 0 0,0-1 0,0 1 0,0 0 0,0-1 0,0 0-1,-1 1 1,1-1 0,0 0 0,0 0 0,-1 0 0,1 0 0,0 0 0,-1 0 0,1 0 0,-1-1 0,0 1 0,1-1 0,-1 1 0,2-4 0,13-15-897</inkml:trace>
</inkml:ink>
</file>

<file path=ppt/ink/ink4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4.587"/>
    </inkml:context>
    <inkml:brush xml:id="br0">
      <inkml:brushProperty name="width" value="0.05" units="cm"/>
      <inkml:brushProperty name="height" value="0.05" units="cm"/>
    </inkml:brush>
  </inkml:definitions>
  <inkml:trace contextRef="#ctx0" brushRef="#br0">1 1 18572,'6'20'1856,"3"6"-1095,0 4-321,5 6 992,1-3-424,-1-1-304,3-4-296,-3-5-680,-2-3-480,-1-13 648,1 0-128,-1-9-160</inkml:trace>
</inkml:ink>
</file>

<file path=ppt/ink/ink4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5.752"/>
    </inkml:context>
    <inkml:brush xml:id="br0">
      <inkml:brushProperty name="width" value="0.05" units="cm"/>
      <inkml:brushProperty name="height" value="0.05" units="cm"/>
    </inkml:brush>
  </inkml:definitions>
  <inkml:trace contextRef="#ctx0" brushRef="#br0">3 0 16828,'-1'61'7001,"0"88"-4667,2-117-2115,1-1 0,13 58 0,-15-87-186,1 1-1,0-1 0,-1 1 1,1-1-1,0 0 0,0 1 0,0-1 1,0 0-1,1 0 0,-1 0 1,1 0-1,-1 0 0,1 0 0,0 0 1,0 0-1,0 0 0,0-1 1,0 1-1,0-1 0,0 0 1,3 2-1,-1-2 9,-1-1 0,0 1 0,1-1 0,-1 0 0,0 0 1,1 0-1,-1 0 0,0-1 0,1 1 0,-1-1 0,0 0 0,0 0 0,0 0 0,1 0 1,4-4-1,16-7-61,-2-2 0,1 0 0,-2-1 1,0-2-1,-1 0 0,0-1 1,-2-1-1,0-1 0,17-24 0,-32 39-222,1 0 0,-1-1 0,0 0 0,0 1 0,-1-1 0,1 0 0,-1-1 0,-1 1 0,1 0-1,-1 0 1,1-12 0,-3 13 72,1 0 0,-1 0 0,0 1-1,0-1 1,0 0 0,0 0 0,-1 1 0,0-1-1,0 1 1,0 0 0,-1-1 0,1 1 0,-1 0-1,0 0 1,0 0 0,-4-3 0,-20-17-914</inkml:trace>
</inkml:ink>
</file>

<file path=ppt/ink/ink4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6.153"/>
    </inkml:context>
    <inkml:brush xml:id="br0">
      <inkml:brushProperty name="width" value="0.05" units="cm"/>
      <inkml:brushProperty name="height" value="0.05" units="cm"/>
    </inkml:brush>
  </inkml:definitions>
  <inkml:trace contextRef="#ctx0" brushRef="#br0">1 1 16548,'14'26'1840,"5"6"-920,1 3-256,2 7 913,1 2-113,0 2-280,0 0-208,0-2-295,-2-3-209,-4-8-464,-2-6-472,-6-10 440,5-11-145,0-12-71</inkml:trace>
</inkml:ink>
</file>

<file path=ppt/ink/ink4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6.830"/>
    </inkml:context>
    <inkml:brush xml:id="br0">
      <inkml:brushProperty name="width" value="0.05" units="cm"/>
      <inkml:brushProperty name="height" value="0.05" units="cm"/>
    </inkml:brush>
  </inkml:definitions>
  <inkml:trace contextRef="#ctx0" brushRef="#br0">12 261 14979,'-11'-5'6207,"20"26"-3672,0-7-1941,2 0 0,15 17 0,-22-28-524,-1 1 1,1 0-1,0-1 1,1 0-1,-1 1 1,1-2-1,-1 1 1,1 0-1,0-1 0,0 0 1,9 2-1,-10-4-17,-1 0-1,1 0 0,-1 0 0,1-1 1,-1 1-1,1-1 0,-1 0 1,0 0-1,1-1 0,-1 1 0,0-1 1,0 1-1,0-1 0,0 0 0,0 0 1,0 0-1,-1-1 0,1 1 1,-1-1-1,1 1 0,-1-1 0,0 0 1,2-3-1,6-10 197,0 0 0,14-32 0,-8 10 150,15-60 1,-13 34-208,-18 63-190,1 1 1,-1-1-1,0 1 0,0-1 1,0 1-1,0-1 0,0 1 0,1-1 1,-1 1-1,0-1 0,0 1 1,1-1-1,-1 1 0,0-1 1,1 1-1,-1-1 0,0 1 1,1 0-1,-1-1 0,1 1 1,-1 0-1,1-1 0,-1 1 1,1 0-1,0-1 0,-1 2-1,1-1 0,0 0 1,-1 0-1,1 1 0,-1-1 0,1 1 0,-1-1 0,1 0 1,-1 1-1,0-1 0,1 1 0,-1-1 0,1 1 0,-1-1 1,0 1-1,1-1 0,-1 1 0,0 1 0,14 39-14,-11-31 8,4 16-20,-5-18 20,0 0 0,0 0-1,0-1 1,1 1-1,0-1 1,1 0-1,5 9 1,-8-15 6,-1-1 0,1 1-1,-1-1 1,1 0 0,0 1 0,-1-1 0,1 0-1,0 1 1,-1-1 0,1 0 0,-1 0 0,1 0 0,0 1-1,0-1 1,-1 0 0,1 0 0,0 0 0,-1 0-1,1 0 1,0 0 0,-1 0 0,1-1 0,0 1 0,-1 0-1,1 0 1,0-1 0,-1 1 0,1 0 0,0 0-1,-1-1 1,1 1 0,-1-1 0,1 1 0,-1-1 0,1 1-1,-1-1 1,1 1 0,-1-1 0,0 1 0,1-1-1,-1 1 1,1-1 0,-1-1 0,18-28 40,-18 28-39,20-44 53,-12 26-19,1-1 0,22-34 1,-31 54-38,1 0 0,0 0 0,-1 0 0,1 0 0,0-1 0,0 1 0,0 1 0,0-1 0,0 0 0,0 0 0,1 0 1,-1 0-1,0 1 0,0-1 0,1 1 0,-1-1 0,0 1 0,0-1 0,2 1 0,-1 0 0,-1 0-1,0 0 1,0 1 0,0-1-1,0 0 1,0 1-1,0-1 1,1 1 0,-1 0-1,0-1 1,0 1-1,-1 0 1,1-1 0,0 1-1,0 0 1,0 0-1,0 0 1,-1 0 0,1 0-1,0 0 1,-1 0-1,1 1 1,7 13-14,-1 1 0,0 0 0,-2 0 0,5 19-1,7 20-81,-19-68-1425,0 1 1,0-20 0,1 9 662</inkml:trace>
</inkml:ink>
</file>

<file path=ppt/ink/ink4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7.259"/>
    </inkml:context>
    <inkml:brush xml:id="br0">
      <inkml:brushProperty name="width" value="0.05" units="cm"/>
      <inkml:brushProperty name="height" value="0.05" units="cm"/>
    </inkml:brush>
  </inkml:definitions>
  <inkml:trace contextRef="#ctx0" brushRef="#br0">1 25 18868,'3'-14'1920,"2"6"-1263,-1 5-257,1 14 1008,1 7-312,0 10-464,0 4-248,2 3-240,-1 0-8,0-4-136,-3-3-152,-1-10-432,-1-7-256,-2-13 664,-2-5-144,-1-13-112</inkml:trace>
</inkml:ink>
</file>

<file path=ppt/ink/ink4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7.663"/>
    </inkml:context>
    <inkml:brush xml:id="br0">
      <inkml:brushProperty name="width" value="0.05" units="cm"/>
      <inkml:brushProperty name="height" value="0.05" units="cm"/>
    </inkml:brush>
  </inkml:definitions>
  <inkml:trace contextRef="#ctx0" brushRef="#br0">1 29 19660,'25'55'2300,"29"87"0,-2-1-855,-40-110-1283,8 19-12,-18-46-177,0 0-1,0 0 1,1 0 0,-1-1 0,1 1 0,0-1 0,0 1-1,6 4 1,-9-8 13,0 1 0,1-1 0,-1 0 0,0 0 0,0 0 0,1 1 0,-1-1 0,0 0 0,1 0 0,-1 0 0,0 0 0,1 0 0,-1 0 0,0 0 0,1 0 0,-1 0 0,0 0 0,1 0 0,-1 0 0,0 0 0,1 0-1,-1 0 1,0 0 0,1 0 0,-1 0 0,0 0 0,1 0 0,-1-1 0,0 1 0,0 0 0,1 0 0,-1 0 0,0-1 0,0 1 0,1 0 0,-1 0 0,0-1 0,0 1 0,1 0 0,-1 0 0,0-1 0,0 1 0,0 0 0,0-1 0,1 0 0,3-13-492,0-19-169,-2 0-1,0 0 1,-3-1 0,-4-33-1,-27-129 451,31 192 277,0-5 229,-1 0 0,-1 0 1,1 0-1,-1 0 0,-7-14 0,7 23 717,1 8-612,2 9-65,5 21-91,2-1 0,2 1 0,19 49 1,-18-61-180,1-1 0,1-1 1,1 0-1,1 0 1,28 34-1,-39-54-344,0-1 1,0 0-1,0 1 0,0-2 0,1 1 0,4 3 0,-16-8-2103,-5-3 1538</inkml:trace>
</inkml:ink>
</file>

<file path=ppt/ink/ink4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8.041"/>
    </inkml:context>
    <inkml:brush xml:id="br0">
      <inkml:brushProperty name="width" value="0.05" units="cm"/>
      <inkml:brushProperty name="height" value="0.05" units="cm"/>
    </inkml:brush>
  </inkml:definitions>
  <inkml:trace contextRef="#ctx0" brushRef="#br0">12 46 16155,'-10'-9'2241,"9"7"-1185,1-2-440,4 1 2033,1-2-1321,1 0-712,0 1-552,0-4 32,4 4-112,-4 2-96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29.992"/>
    </inkml:context>
    <inkml:brush xml:id="br0">
      <inkml:brushProperty name="width" value="0.05" units="cm"/>
      <inkml:brushProperty name="height" value="0.05" units="cm"/>
    </inkml:brush>
  </inkml:definitions>
  <inkml:trace contextRef="#ctx0" brushRef="#br0">181 622 18492,'-2'-12'546,"0"1"0,0-1 0,-2 1 0,1-1 0,-1 1 0,-9-15 0,11 22-405,0 0 0,0 0 0,-1 0 0,1 1 0,-1-1 1,0 1-1,0-1 0,0 1 0,-1 0 0,1 0 0,-1 1 0,0-1 0,0 1 1,0 0-1,0 0 0,0 0 0,0 0 0,0 1 0,0 0 0,-5-1 0,7 1-121,-1 1-1,1 0 0,0 0 1,0 0-1,0 0 0,0 1 1,0-1-1,0 0 0,0 1 1,0 0-1,0-1 0,0 1 1,0 0-1,0 0 0,0 0 1,0 0-1,1 1 0,-4 1 1,2 0-7,1 0 0,-1 1 0,1-1 0,-1 1 0,1-1 1,0 1-1,0-1 0,1 1 0,-2 5 0,0 0-4,0 1-1,1 0 1,1 0-1,0 0 1,0 0-1,1 0 1,1 12-1,-1-19-1,0 0 1,1 1-1,-1-1 0,1 0 0,0 0 0,0 0 1,0 0-1,0 0 0,0-1 0,1 1 0,-1 0 1,1 0-1,0-1 0,0 1 0,0-1 0,0 0 1,0 1-1,1-1 0,-1 0 0,0 0 0,1-1 1,0 1-1,-1 0 0,1-1 0,0 0 1,0 1-1,0-1 0,0 0 0,0-1 0,5 2 1,-2-2 17,0 0 0,0 0 0,1 0 0,-1 0 0,0-1 0,0 0 0,0-1 0,0 0 0,0 1 0,0-2 0,0 1 0,-1-1 0,1 0 0,9-7 0,-2 0 60,0-1 0,0 0 0,-2-1-1,1-1 1,-2 0 0,1-1 0,-2 1 0,10-20 0,-9 15 1,-2-1 0,0 0 0,-1 0 0,-1 0 0,-1-1 0,5-31 0,-8 36-88,-3 16-74,1 24-54,1-20 114,0 0 1,0 1-1,1-1 1,-1 0-1,1 0 1,0 1-1,0-1 1,1-1-1,0 1 1,-1 0-1,6 5 1,-6-8 17,0 1 0,1-1 0,-1 0 1,1 0-1,-1 0 0,1 0 0,0-1 1,-1 1-1,1-1 0,0 1 0,0-1 1,0 0-1,0 0 0,1 0 0,-1-1 1,0 1-1,0-1 0,0 0 0,1 0 1,4 0-1,3-2 11,-1 0-1,0-1 1,0 0 0,-1-1 0,1 0 0,0 0-1,-1-1 1,0 0 0,16-12 0,-1-2 11,-1-1 1,24-26-1,-22 18-93,-1 0-1,-1-2 1,-2 0-1,-1-1 0,29-61 1,-46 84 1,0 0 0,0 0 0,-1 0 0,0 0 1,0 0-1,-1-1 0,0-8 0,-1 17 58,0-1 0,0 0 0,0 1 0,0-1 0,0 1 0,0-1 0,-1 0 0,1 1 0,0-1 0,0 1 0,-1-1 0,1 1 0,0-1 0,-1 1 0,1-1 0,0 1 0,-1-1 0,1 1 0,-1-1 0,1 1 0,-1 0 0,1-1 0,-1 1 0,1 0 0,-1-1 0,1 1 0,-1 0 0,1 0 0,-1-1 0,0 1 0,1 0 0,-1 0 0,1 0 0,-1 0 0,0 0 0,1 0 0,-1 0 0,1 0 0,-1 0 0,0 0 0,1 0 0,-1 0 0,1 1 0,-1-1 0,0 0 1,1 0-1,-1 1 0,1-1 0,-1 0 0,1 1 0,-1-1 0,0 1 0,-2 2-19,0-1 1,0 2-1,0-1 1,0 0 0,1 0-1,-1 1 1,1 0-1,0-1 1,0 1-1,-2 7 1,-14 46-54,15-43 75,-4 12 31,2 2 0,1-1 0,1 0 0,2 1-1,0 0 1,2-1 0,1 1 0,1-1 0,12 48 0,-2-32-143,1 0 0,3 0 1,1-2-1,2 0 0,29 45 1,24 25-683,76 138-1147,-144-241 1997,-4-7-12,0 1 0,0-1 0,0 0 1,-1 1-1,1-1 0,0 1 0,-1 0 1,1-1-1,-1 1 0,1 0 0,-1-1 1,0 1-1,0 0 0,0-1 0,0 1 0,0 0 1,0 2-1,0-4-16,0 0-1,0 1 1,-1-1 0,1 0-1,0 0 1,0 0 0,0 1-1,0-1 1,-1 0 0,1 0-1,0 0 1,0 0 0,0 0-1,-1 1 1,1-1 0,0 0-1,0 0 1,0 0 0,-1 0 0,1 0-1,0 0 1,0 0 0,-1 0-1,1 0 1,0 0 0,0 0-1,-1 0 1,1 0 0,0 0-1,0 0 1,-1 0 0,1 0-1,0 0 1,0 0 0,-1 0-1,1 0 1,0 0 0,0-1-1,0 1 1,-1 0 0,1 0-1,0 0 1,0 0 0,0 0-1,-1-1 1,1 1 0,0 0-1,-11-12 543,-13-22 295,1-1 0,-27-55 0,31 54-662,4 8-255,1-1 0,1-1 0,1 0 0,2 0 0,1-1 0,-9-52-1,17 79-40,1-1 0,-1 1 0,1-1-1,0 0 1,0 1 0,0-1 0,1 1-1,-1-1 1,1 1 0,0-1 0,0 1-1,1-1 1,0 1 0,-1 0-1,1 0 1,1 0 0,-1 0 0,0 0-1,1 0 1,0 0 0,0 1 0,0 0-1,1-1 1,-1 1 0,1 0-1,4-2 1,89-48-871,-41 14 402</inkml:trace>
</inkml:ink>
</file>

<file path=ppt/ink/ink4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8.488"/>
    </inkml:context>
    <inkml:brush xml:id="br0">
      <inkml:brushProperty name="width" value="0.05" units="cm"/>
      <inkml:brushProperty name="height" value="0.05" units="cm"/>
    </inkml:brush>
  </inkml:definitions>
  <inkml:trace contextRef="#ctx0" brushRef="#br0">0 0 18372,'9'0'2256,"-3"5"-1287,1 4-417,-6 0 2072,2-1-1415,3-1-897,0-2-344,-1-5-1409,-5-5 1305,-2-1-248,-5-8-184</inkml:trace>
</inkml:ink>
</file>

<file path=ppt/ink/ink4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8.923"/>
    </inkml:context>
    <inkml:brush xml:id="br0">
      <inkml:brushProperty name="width" value="0.05" units="cm"/>
      <inkml:brushProperty name="height" value="0.05" units="cm"/>
    </inkml:brush>
  </inkml:definitions>
  <inkml:trace contextRef="#ctx0" brushRef="#br0">1 149 17036,'242'543'6730,"-241"-541"-6703,14 21 434,-15-23-444,0 0-1,0 0 0,0-1 1,0 1-1,0 0 0,0-1 1,0 1-1,0 0 0,0 0 1,0-1-1,0 1 0,0 0 1,1 0-1,-1-1 0,0 1 1,0 0-1,0 0 0,0-1 1,0 1-1,1 0 0,-1 0 1,0 0-1,0-1 0,0 1 1,1 0-1,-1 0 0,0 0 1,0 0-1,1-1 1,-1 1-1,0 0 0,1 0 1,-1 0-1,0 0 0,0 0 1,1 0-1,-1 0 0,0 0 1,0 0-1,1 0 0,-1 0 1,0 0-1,1 0 0,-1 0 1,0 0-1,0 0 0,1 0 1,-1 0-1,0 1 0,0-1 1,1 0-1,-1 0 0,0 0 1,0 0-1,1 0 0,-1 1 1,0-1-1,0 0 0,0 0 1,1 0-1,-1 1 0,0-1 1,0 1-1,0-18 177,0-1-1,-2 1 1,0 1-1,-1-1 1,-6-20-1,3 6-63,-111-487 243,116 516-375,0-1 0,1 0 0,-1 1 0,1-1-1,0 0 1,0 0 0,0 0 0,0 1-1,1-1 1,-1 0 0,2-4 0,-2 7 1,0-1 0,1 1 0,-1 0 0,0-1 0,0 1 0,1 0 0,-1-1 0,0 1 1,0 0-1,1 0 0,-1-1 0,1 1 0,-1 0 0,0 0 0,1-1 0,-1 1 0,0 0 0,1 0 0,-1 0 0,1 0 0,-1 0 1,0 0-1,1 0 0,-1 0 0,1 0 0,-1 0 0,1 0 0,1 0-4,0 1 1,0-1-1,-1 1 1,1 0-1,0-1 1,-1 1-1,1 0 1,-1 0-1,1 0 1,1 2-1,3 2-28,0 1 0,0 0 0,-1 0-1,1 0 1,-1 1 0,-1 0 0,0 0 0,0 0-1,0 0 1,0 1 0,-1 0 0,-1-1 0,1 1-1,1 9 1,-4-12 16,1-1 0,-1 1-1,1-1 1,-1 0 0,0 1-1,-1-1 1,1 0 0,-1 1-1,0-1 1,0 0 0,0 0-1,0 1 1,-1-1 0,0 0-1,0 0 1,0-1 0,0 1-1,-1 0 1,1-1 0,-1 1-1,0-1 1,0 0 0,0 0-1,-1 0 1,1 0 0,-1-1 0,1 1-1,-6 2 1,4-3-108,1-1 1,-1 1 0,0-1-1,0 0 1,-1 0 0,1 0-1,0-1 1,0 1 0,0-1-1,0-1 1,-1 1 0,1-1-1,0 0 1,0 0-1,0 0 1,0-1 0,0 0-1,-5-2 1,-9-10-359</inkml:trace>
</inkml:ink>
</file>

<file path=ppt/ink/ink4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9.372"/>
    </inkml:context>
    <inkml:brush xml:id="br0">
      <inkml:brushProperty name="width" value="0.05" units="cm"/>
      <inkml:brushProperty name="height" value="0.05" units="cm"/>
    </inkml:brush>
  </inkml:definitions>
  <inkml:trace contextRef="#ctx0" brushRef="#br0">26 82 18108,'-1'-1'167,"0"1"0,1-1-1,-1 1 1,0-1 0,0 1 0,0-1 0,0 1-1,1 0 1,-1 0 0,0-1 0,0 1 0,0 0-1,0 0 1,0 0 0,0 0 0,0 0 0,0 0 0,0 0-1,0 1 1,0-1 0,0 0 0,1 0 0,-3 1-1,3-1-93,0 0-1,0 1 1,-1-1-1,1 0 1,0 0-1,0 0 1,0 0-1,0 1 1,0-1-1,-1 0 0,1 0 1,0 0-1,0 1 1,0-1-1,0 0 1,0 0-1,0 0 1,0 1-1,0-1 1,0 0-1,0 0 1,-1 1-1,1-1 0,0 0 1,0 0-1,1 0 1,-1 1-1,0-1 1,0 0-1,0 0 1,0 1-1,10 8 1134,-9-9-1196,0 1 0,0-1-1,0 1 1,0-1 0,0 0-1,0 1 1,0-1 0,0 0-1,0 0 1,0 0 0,0 0 0,0 0-1,0 0 1,0 0 0,1 0-1,-1 0 1,0 0 0,0 0-1,0-1 1,0 1 0,0-1 0,0 1-1,0 0 1,-1-1 0,1 0-1,2 0 1,-2-1 4,1 0 0,-1 1 0,1-1-1,-1 0 1,0 0 0,1 0 0,-1 0 0,0 0 0,-1-1-1,1 1 1,1-5 0,-1 5 5,0-1 1,-1 0-1,1 0 0,-1 0 0,0 0 0,1 0 1,-1 0-1,-1 0 0,1 0 0,0 0 0,-1 0 1,1 0-1,-1 0 0,0 0 0,0 1 0,0-1 1,0 0-1,-1 0 0,-2-4 0,3 7-16,1 0-1,0 0 0,-1-1 1,1 1-1,0 0 1,-1 0-1,1 0 0,-1 0 1,1 0-1,0-1 1,-1 1-1,1 0 0,-1 0 1,1 0-1,0 0 0,-1 0 1,1 0-1,-1 0 1,1 0-1,0 1 0,-1-1 1,1 0-1,-1 0 1,1 0-1,0 0 0,-1 0 1,1 1-1,0-1 0,-1 0 1,1 0-1,0 1 1,-1-1-1,1 0 0,0 0 1,0 1-1,-1-1 1,1 0-1,0 1 0,-1 0 1,-7 14 23,8-14-25,-5 13-59,1 1 1,1-1-1,0 1 1,0 0-1,2-1 0,0 1 1,1 0-1,0 0 1,1 0-1,5 24 1,-6-36-80,1 0 0,0 0 0,0 0 1,0 0-1,0 0 0,1 0 1,-1 0-1,1-1 0,-1 1 1,4 4-1,-4-6 77,0-1 0,0 1 0,0 0-1,0-1 1,0 1 0,0-1 0,0 1 0,0-1 0,0 1 0,0-1 0,0 1-1,0-1 1,0 0 0,1 0 0,-1 0 0,0 0 0,0 0 0,0 0 0,0 0 0,0 0-1,1 0 1,-1 0 0,0 0 0,0-1 0,0 1 0,0 0 0,0-1 0,0 1-1,0-1 1,0 0 0,1 0 0,19-15-587,1-7-164</inkml:trace>
</inkml:ink>
</file>

<file path=ppt/ink/ink4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39.795"/>
    </inkml:context>
    <inkml:brush xml:id="br0">
      <inkml:brushProperty name="width" value="0.05" units="cm"/>
      <inkml:brushProperty name="height" value="0.05" units="cm"/>
    </inkml:brush>
  </inkml:definitions>
  <inkml:trace contextRef="#ctx0" brushRef="#br0">168 12 17684,'-6'1'238,"1"0"0,-1 0 0,0 0 0,1 1 0,-1-1 0,1 1 0,0 1 0,-1-1 0,1 1 0,0 0 0,0 0 0,1 1 1,-1-1-1,1 1 0,-5 5 0,0 0 100,0 1 0,1 0 0,0 0 0,1 1 0,-11 20 0,14-22-250,0 1-1,1 0 1,0 0 0,1 0-1,0 0 1,1 0 0,0 0-1,0 0 1,1 0 0,1 11-1,-1-18-72,1 1-1,-1-1 0,1 0 0,0 0 0,0 0 0,0 0 0,1 1 0,-1-1 0,1-1 0,-1 1 0,1 0 1,0 0-1,0-1 0,4 5 0,-4-6-2,1 1 0,-1-1-1,1 1 1,0-1 0,-1 0 0,1 0 0,0 0 0,0 0 0,-1 0 0,1-1 0,0 1 0,0-1-1,0 0 1,0 0 0,0 0 0,0 0 0,0-1 0,0 1 0,3-2 0,2 0 21,-1 0 0,0-1 0,0 0 0,0-1 0,0 1 0,0-1 0,-1-1 0,0 1 0,0-1 0,0 0 0,0-1-1,-1 1 1,0-1 0,0 0 0,5-9 0,-3 5 16,0-1-1,-1 0 0,-1 0 0,0 0 0,0 0 0,-1-1 1,-1 0-1,0 0 0,1-12 0,-3 19-50,-1 0-1,0 0 1,0 0 0,0 1-1,0-1 1,-1 0-1,0 0 1,0 0 0,0 1-1,-1-1 1,0 1-1,0-1 1,0 1-1,0-1 1,-1 1 0,1 0-1,-7-7 1,6 8-78,1 1 0,-1 0-1,0 0 1,0 1 0,1-1 0,-1 0 0,0 1 0,-1 0 0,1-1-1,0 1 1,0 1 0,0-1 0,-1 0 0,1 1 0,0 0 0,-1-1-1,1 1 1,-1 1 0,1-1 0,0 0 0,-1 1 0,1 0 0,0 0-1,0 0 1,0 0 0,-6 3 0,-13 8-348,6 4-132</inkml:trace>
</inkml:ink>
</file>

<file path=ppt/ink/ink4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40.352"/>
    </inkml:context>
    <inkml:brush xml:id="br0">
      <inkml:brushProperty name="width" value="0.05" units="cm"/>
      <inkml:brushProperty name="height" value="0.05" units="cm"/>
    </inkml:brush>
  </inkml:definitions>
  <inkml:trace contextRef="#ctx0" brushRef="#br0">6 48 15323,'0'1'58,"-1"-1"0,1 0 0,0 0-1,-1 0 1,1 0 0,0 0 0,0 0-1,-1 1 1,1-1 0,0 0 0,0 0-1,0 0 1,-1 1 0,1-1 0,0 0-1,0 0 1,0 0 0,0 1 0,-1-1-1,1 0 1,0 0 0,0 1 0,0-1-1,0 0 1,0 1 0,0-1 0,0 0-1,0 0 1,0 1 0,0-1 0,0 0-1,0 1 1,0-1 0,0 0 0,0 0-1,0 1 1,0-1 0,0 0 0,0 1 0,0-1-1,1 1 1,4 15 528,49 129 3164,62 199-982,-115-341-2720,3 12 111,-3-11-106,0 0 0,0-1 1,0 1-1,0-1 1,0 1-1,0-1 0,1 1 1,0-1-1,0 0 0,0 0 1,0 1-1,5 4 0,-6-8-38,-1 0-1,1-1 1,-1 1-1,0 0 1,1 0-1,-1-1 1,1 1-1,-1 0 0,1-1 1,-1 1-1,0 0 1,1-1-1,-1 1 1,0 0-1,1-1 0,-1 1 1,0-1-1,1 1 1,-1-1-1,0 1 1,0-1-1,0 1 1,0-1-1,1 1 0,-1-1 1,0 1-1,0-1 1,0 1-1,0-1 1,0 1-1,0-1 0,0 1 1,0-1-1,-1 0 1,3-25 166,-2-20 3,-3 0 0,-8-47 0,-24-89-67,34 179-118,-54-217-220,55 220 217,0 0 0,0 0 0,0 0-1,0 1 1,0-1 0,0 0 0,0 0 0,0 0-1,0 0 1,0 0 0,0 0 0,0 0 0,0 0 0,0 0-1,0 0 1,0 0 0,0 0 0,1 0 0,-1 0-1,0 0 1,0 0 0,0 0 0,0 0 0,0 0-1,0 0 1,0 0 0,0 0 0,0 0 0,0 0 0,0 0-1,0 0 1,0 0 0,0 0 0,0 0 0,1 0-1,-1 0 1,0 0 0,0 0 0,0 0 0,0 0 0,0 0-1,0 0 1,0 0 0,0-1 0,0 1 0,0 0-1,0 0 1,0 0 0,0 0 0,0 0 0,0 0 0,0 0-1,0 0 1,0 0 0,0 0 0,0 0 0,8 8-148,8 12-49,-8-9 126,-2 0-1,1 0 0,-1 1 0,-1 0 0,0 0 1,4 20-1,-7-25 67,-1 0 0,0 0 1,-1 0-1,0 0 0,0 0 1,0 0-1,-1 0 0,0 0 1,0 0-1,-1 0 0,0 0 1,0 0-1,-5 10 0,2-7-32,-1 0-1,-10 16 0,14-24-58,0 1 0,-1 0-1,1-1 1,-1 1-1,1-1 1,-1 0-1,0 0 1,1 0-1,-1 0 1,0-1 0,0 1-1,0-1 1,-4 2-1,6-3 50,0 0 0,0 1 0,0-1 0,0 0 0,0 0 1,0 0-1,0 0 0,0 0 0,0 0 0,0 0 0,0-1 0,0 1 0,0 0 0,0 0 0,0-1 0,0 1 0,0-1 0,1 1 0,-1-1 0,0 1 1,0-1-1,0 1 0,1-1 0,-1 0 0,0 1 0,0-1 0,1 0 0,-2-1 0,0-2-26,0 1 0,1-1 0,-1 0 0,1 1 0,0-1 0,-2-6 0,-3-31-575</inkml:trace>
</inkml:ink>
</file>

<file path=ppt/ink/ink4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40.804"/>
    </inkml:context>
    <inkml:brush xml:id="br0">
      <inkml:brushProperty name="width" value="0.05" units="cm"/>
      <inkml:brushProperty name="height" value="0.05" units="cm"/>
    </inkml:brush>
  </inkml:definitions>
  <inkml:trace contextRef="#ctx0" brushRef="#br0">0 1 18604,'5'34'1920,"4"10"-1135,0 3-265,2 6 800,1-3-192,2-3-264,-2-4-231,2-11-393,-3-5-160,1-18-336,-1-9-313,-2-11-599,-1-4-256,-5-10 1016,-3-4-296,-2 0-137</inkml:trace>
</inkml:ink>
</file>

<file path=ppt/ink/ink4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08:41.173"/>
    </inkml:context>
    <inkml:brush xml:id="br0">
      <inkml:brushProperty name="width" value="0.05" units="cm"/>
      <inkml:brushProperty name="height" value="0.05" units="cm"/>
    </inkml:brush>
  </inkml:definitions>
  <inkml:trace contextRef="#ctx0" brushRef="#br0">0 291 14587,'5'2'247,"-1"-1"0,0 0 0,0 1 0,1-2 0,-1 1 0,1 0 0,-1-1 0,0 0 0,1 0 0,-1 0 0,1-1 0,7-1 0,-4 0 116,0-1-1,0 0 1,-1 0-1,1-1 1,-1 0-1,10-7 1,1-2 410,-1-1 0,-1-1 0,0-1 0,16-22 0,-27 33-596,5-6 217,-1-1-1,0 1 1,-1-2 0,0 1-1,-1-1 1,9-23 0,-15 35-358,-1-1 0,1 0 0,-1 1 0,1-1 0,-1 0 0,0 1 0,0-1 0,0 0 0,0 0 0,0 0 0,0 1 0,0-1 0,0 0 0,-1 0 1,1 1-1,-1-1 0,1 0 0,-1 1 0,0-1 0,0 1 0,1-1 0,-1 1 0,0-1 0,-1 1 0,1-1 0,-2-1 0,1 2-9,0-1-1,0 1 1,0 0-1,-1 0 1,1 0-1,0 0 1,0 1-1,-1-1 0,1 1 1,0-1-1,-1 1 1,1 0-1,-1 0 1,1 0-1,0 0 1,-1 0-1,1 1 1,0-1-1,-5 2 1,-3 1-10,0 1-1,0 1 1,0 0 0,1 0 0,0 1 0,0 0-1,1 0 1,-1 1 0,1 0 0,1 1 0,-8 8-1,7-7-3,0 1-1,1 1 1,0 0-1,1 0 1,0 0-1,1 0 0,0 1 1,-7 24-1,10-26-21,0 1 0,1-1 1,0 0-1,0 1 0,1-1 0,1 0 0,-1 1 0,2-1 0,0 0 0,0 1 0,6 15 0,-6-21-4,0 1 0,1-1-1,0 0 1,0 0 0,1-1-1,-1 1 1,1-1 0,0 1-1,0-1 1,0-1 0,1 1-1,-1 0 1,1-1 0,0 0-1,0 0 1,0-1 0,0 1-1,0-1 1,1 0 0,-1 0-1,1-1 1,9 2 0,-5-2-125,1-1 1,-1 0-1,0-1 0,0 0 1,0 0-1,0-1 0,0-1 1,0 1-1,0-1 0,-1-1 1,1 0-1,-1-1 1,0 1-1,15-12 0,12-11-312</inkml:trace>
</inkml:ink>
</file>

<file path=ppt/ink/ink4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1:28.500"/>
    </inkml:context>
    <inkml:brush xml:id="br0">
      <inkml:brushProperty name="width" value="0.05" units="cm"/>
      <inkml:brushProperty name="height" value="0.05" units="cm"/>
    </inkml:brush>
  </inkml:definitions>
  <inkml:trace contextRef="#ctx0" brushRef="#br0">1430 302 11434,'1'-18'236,"-1"1"0,-1 0 0,-1-1 0,-1 1 0,0 0 0,-10-30 0,10 39-134,-1 0 0,1 0-1,-1 0 1,-1 1 0,1-1 0,-1 1-1,-1 0 1,1 0 0,-1 1-1,-1 0 1,1 0 0,-1 0 0,0 1-1,0 0 1,-13-7 0,3 5 25,0 0 0,-1 2 0,1 0 1,-1 1-1,0 1 0,0 0 0,0 2 0,-1 0 1,-24 2-1,-2 3 45,1 2 0,-75 19 0,58-9-119,2 4-1,0 1 1,2 4-1,-107 61 1,128-63-18,1 2 1,1 1-1,1 2 1,1 1 0,2 2-1,1 1 1,1 1-1,-24 40 1,27-32 8,2 1 0,2 2 0,2 0 1,2 1-1,2 1 0,-14 71 0,12-18 1,5 1 0,0 109 0,12-84-40,6 0-1,5-1 1,35 158 0,-32-221-18,2-2-1,2 0 1,4-1 0,1 0 0,4-2-1,1-1 1,3-2 0,41 54 0,-47-76-3,0-2 1,2 0-1,2-1 1,0-2 0,59 40-1,-61-49 8,1-2 0,0-1 0,0-1 0,2-1 0,-1-2 0,2-1 0,59 11 0,-61-17-21,1-1 1,-1-2-1,1-1 1,0-1-1,-1-1 0,0-1 1,0-2-1,0-1 1,-1-2-1,0 0 1,0-2-1,30-17 1,-22 8 9,-1-1 1,-1-1-1,-1-3 1,-1 0-1,-1-2 1,-2-2-1,0 0 1,33-47-1,-5-7 90,-4-3 0,-3-2-1,-5-3 1,-3-1 0,48-156-1,-67 168-59,-3 0 0,-4-1 0,8-96 0,-22 133-42,-1 0 0,-2 0 0,-1 1 0,-3-1 0,-2 1 0,-1 0 0,-25-72 0,12 65-40,-3 0-1,-1 2 1,-3 1 0,-1 1-1,-3 2 1,-2 1-1,-1 1 1,-2 2 0,-2 2-1,-80-62 1,105 90-65,0 0 1,-1 0-1,0 2 1,-17-8-1,17 11-112</inkml:trace>
</inkml:ink>
</file>

<file path=ppt/ink/ink4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0.296"/>
    </inkml:context>
    <inkml:brush xml:id="br0">
      <inkml:brushProperty name="width" value="0.05" units="cm"/>
      <inkml:brushProperty name="height" value="0.05" units="cm"/>
    </inkml:brush>
  </inkml:definitions>
  <inkml:trace contextRef="#ctx0" brushRef="#br0">270 50 19036,'1'-1'122,"0"0"0,0 0 0,0 0 0,0 0 0,0-1-1,0 1 1,0 0 0,0 0 0,-1-1 0,1 1 0,0 0 0,-1-1 0,0 1 0,1-1 0,-1 1-1,1 0 1,-1-1 0,0 1 0,0-1 0,0 1 0,0-1 0,0 1 0,0-1 0,-1-1 0,0 1-20,0 1 0,0 0 1,-1 0-1,1 0 1,0 0-1,0 0 0,-1 0 1,1 0-1,-1 1 1,1-1-1,-1 0 1,1 1-1,-1-1 0,1 1 1,-1-1-1,1 1 1,-1 0-1,0 0 0,1 0 1,-1 0-1,0 0 1,1 0-1,-1 0 1,-2 1-1,-7 0 64,-1 1-1,1 1 1,-1 0 0,1 1-1,0 0 1,1 0-1,-1 1 1,1 0 0,-16 11-1,6-2-125,1 1-1,1 0 0,-28 30 1,44-43-40,0 0 0,1-1 1,0 1-1,-1 0 1,1 0-1,0 0 1,0 0-1,0 0 0,0 0 1,0 2-1,0-3-2,1 0 0,0 0-1,0-1 1,0 1 0,0 0 0,0 0-1,0 0 1,0-1 0,1 1 0,-1 0 0,0-1-1,0 1 1,1 0 0,-1 0 0,0-1-1,1 1 1,-1 0 0,0-1 0,1 1-1,0 0 1,3 2-9,-1 0-1,1-1 0,0 0 1,0 0-1,0 0 1,1 0-1,-1 0 1,5 0-1,-4 0 9,26 8-84,-1 2-1,35 19 1,-58-28 58,1 2 1,-1-1-1,0 1 1,0 0-1,-1 1 1,0-1-1,0 1 0,0 0 1,-1 1-1,1 0 1,-1-1-1,-1 2 1,0-1-1,4 9 0,-7-13 27,0-1-1,0 1 0,0 0 0,-1 0 1,0 0-1,1 0 0,-1 0 0,0 0 0,0 0 1,0 0-1,-1 0 0,1 0 0,-1 0 0,0 0 1,0 0-1,0 0 0,0 0 0,0-1 1,0 1-1,-1 0 0,0-1 0,1 1 0,-1-1 1,0 0-1,0 0 0,0 1 0,0-1 0,-1 0 1,1-1-1,0 1 0,-1 0 0,0-1 1,-3 2-1,-5 3 58,-1-1 1,1 0-1,-2-1 1,1 0-1,0-1 0,-18 3 1,23-5 50,-1 0-155,-1 1-1,1-1 1,-1-1 0,0 0-1,1 0 1,-14-2 0,20 1-4,1 1 1,-1-1-1,0 1 1,1-1-1,-1 0 1,0 0-1,1 1 1,-1-1-1,1 0 0,0-1 1,-1 1-1,1 0 1,0 0-1,-1-1 1,0-1-1,1 1-18,-1-1 1,1 1-1,1-1 0,-1 1 0,0-1 0,0 1 1,1-1-1,0 0 0,-1 1 0,1-1 0,0 1 0,0-1 1,1-4-1,7-39-315,5-10-151</inkml:trace>
</inkml:ink>
</file>

<file path=ppt/ink/ink4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0.742"/>
    </inkml:context>
    <inkml:brush xml:id="br0">
      <inkml:brushProperty name="width" value="0.05" units="cm"/>
      <inkml:brushProperty name="height" value="0.05" units="cm"/>
    </inkml:brush>
  </inkml:definitions>
  <inkml:trace contextRef="#ctx0" brushRef="#br0">9 1 17740,'-4'144'4552,"-1"27"-3354,7-114-988,16 112-1,-18-166-204,9 29 59,-8-31-56,-1 0 1,0 0-1,0-1 1,0 1-1,1 0 0,-1-1 1,0 1-1,1 0 1,-1-1-1,1 1 0,-1 0 1,1-1-1,-1 1 1,1-1-1,-1 1 1,1-1-1,-1 1 0,1-1 1,0 1-1,-1-1 1,1 0-1,0 1 0,-1-1 1,1 0-1,0 0 1,0 1-1,-1-1 1,1 0-1,0 0 0,-1 0 1,1 0-1,0 0 1,0 0-1,0 0 0,-1 0 1,1 0-1,0 0 1,-1-1-1,2 1 1,2-3 41,-1 1 0,1-1 1,-1 0-1,1 0 1,-1 0-1,0-1 0,0 1 1,-1-1-1,3-4 1,25-44 392,-19 30-224,3-4 42,-10 17-169,1-1 0,0 1-1,0 0 1,1 0-1,0 1 1,1-1-1,11-10 1,-17 18-89,-1 1 1,1 0-1,-1 0 1,1 0-1,-1-1 1,0 1-1,1 0 0,-1 0 1,1 0-1,-1 0 1,1 0-1,-1 0 1,1 0-1,-1 0 0,1 0 1,-1 0-1,1 0 1,-1 0-1,1 0 1,-1 0-1,1 0 0,-1 1 1,1-1-1,-1 0 1,1 0-1,-1 1 1,1-1-1,-1 0 0,0 1 1,1-1-1,-1 0 1,0 1-1,1-1 1,-1 0-1,0 1 0,1-1 1,-1 1-1,0-1 1,0 1-1,1-1 1,-1 1-1,8 22 42,-7-21-41,36 160-146,-37-162 74,0 1-1,0-1 1,0 1 0,0 0 0,0-1 0,0 1 0,0-1 0,1 1 0,-1 0 0,0-1 0,0 1 0,1-1-1,-1 1 1,0-1 0,1 1 0,-1-1 0,1 1 0,-1-1 0,0 1 0,1-1 0,-1 0 0,1 1 0,-1-1-1,1 1 1,0-1 0,0-1-1,-1 1 1,1 0-1,-1-1 1,1 1-1,-1 0 1,1-1-1,-1 1 0,0 0 1,1-1-1,-1 1 1,1-1-1,-1 1 1,0-1-1,1 1 1,-1-1-1,0 1 1,0-1-1,1 0 1,13-39-1502,-12 34 1448,7-20-771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2.095"/>
    </inkml:context>
    <inkml:brush xml:id="br0">
      <inkml:brushProperty name="width" value="0.05" units="cm"/>
      <inkml:brushProperty name="height" value="0.05" units="cm"/>
    </inkml:brush>
  </inkml:definitions>
  <inkml:trace contextRef="#ctx0" brushRef="#br0">189 55 17676,'0'-4'256,"-1"1"0,0-1 1,0 1-1,0-1 0,0 1 0,-1 0 1,1-1-1,-1 1 0,0 0 1,0 0-1,-3-4 0,4 6-193,-1 0-1,0 0 1,1 0 0,-1 0-1,0 0 1,0 0-1,1 0 1,-1 1 0,0-1-1,0 0 1,0 1 0,0 0-1,0-1 1,0 1-1,0 0 1,0 0 0,0 0-1,0 0 1,0 1 0,0-1-1,1 0 1,-4 2-1,-1 0 8,0 1-1,0-1 0,0 1 0,1 1 0,-1-1 1,1 1-1,0 0 0,0 0 0,0 0 0,1 1 1,-1-1-1,1 1 0,0 0 0,1 0 0,-1 1 1,-3 8-1,0-2 21,2 1 0,-1 0 1,2 0-1,-1 0 0,2 0 1,-4 24-1,6-31-40,1 0 0,0 0 0,0 0 0,0 0 0,0 0 0,1 0 0,0 0 1,3 9-1,-3-13-32,0 0 0,0 0 0,0 0 0,0 0 0,0-1 1,0 1-1,1 0 0,-1-1 0,1 1 0,-1-1 0,1 1 0,-1-1 1,1 0-1,0 1 0,0-1 0,-1 0 0,1 0 0,0 0 0,0-1 1,0 1-1,0 0 0,0-1 0,1 1 0,-1-1 0,0 0 0,0 0 1,3 0-1,3 0 16,1-1 0,0-1 0,-1 0 1,0 0-1,1 0 0,-1-1 0,0 0 1,0-1-1,0 0 0,-1 0 1,1-1-1,9-7 0,5-6 120,-1 0 0,29-32 0,-39 39-23,0-2 0,-1 1 1,0-1-1,-1 0 0,12-24 1,-18 24 86,-9 14-3,-13 20 63,12-8-265,1 0 0,0 1 0,0 0 0,2 0 0,-1 1 0,2-1 1,0 1-1,1 0 0,0 0 0,1 0 0,1 0 0,1 0 1,0 0-1,4 19 0,-3-27-91,0-1 0,0 0 0,1 1 1,0-1-1,1 0 0,-1-1 0,1 1 0,0-1 0,1 1 1,-1-1-1,1 0 0,0-1 0,0 1 0,1-1 1,-1 0-1,10 4 0,-10-5 17,0 0-1,0-1 1,1 1 0,-1-1-1,1-1 1,0 1-1,-1-1 1,1 0 0,0 0-1,0-1 1,0 1 0,0-1-1,0-1 1,0 1 0,-1-1-1,1 0 1,0 0 0,0-1-1,8-3 1,-4-1-61,0 0-1,-1 0 1,13-11-1,-22 16 118</inkml:trace>
</inkml:ink>
</file>

<file path=ppt/ink/ink4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1.504"/>
    </inkml:context>
    <inkml:brush xml:id="br0">
      <inkml:brushProperty name="width" value="0.05" units="cm"/>
      <inkml:brushProperty name="height" value="0.05" units="cm"/>
    </inkml:brush>
  </inkml:definitions>
  <inkml:trace contextRef="#ctx0" brushRef="#br0">111 426 17516,'1'-18'2434,"-1"18"-2350,0 0 0,-1-1 0,1 1 0,0 0-1,0 0 1,0-1 0,0 1 0,-1 0 0,1-1-1,0 1 1,0 0 0,-1 0 0,1-1 0,0 1-1,0 0 1,-1 0 0,1 0 0,0 0 0,-1-1-1,1 1 1,0 0 0,-1 0 0,1 0 0,0 0-1,-1 0 1,1 0 0,-1 0 0,0 0 61,-1 0-1,1 1 1,-1-1 0,1 1 0,-1-1-1,1 1 1,-1-1 0,1 1-1,0 0 1,-1 0 0,1 0 0,0 0-1,0 0 1,-1 0 0,1 0 0,-2 2-1,-7 12-66,-1 0 0,2 1 0,0 0 0,1 1 0,1-1-1,0 2 1,-8 33 0,14-50-79,1 0 0,0 1 0,-1-1 0,1 0 0,0 0 0,-1 1 0,1-1 0,0 0 1,0 1-1,0-1 0,0 0 0,1 1 0,-1-1 0,0 0 0,0 1 0,1-1 0,-1 0 0,1 0 0,-1 1 0,1-1 0,0 0 0,-1 0 0,1 0 0,0 0 0,1 1 0,-1-1 3,1 0 1,-1-1-1,1 1 0,0-1 0,-1 0 0,1 1 0,-1-1 0,1 0 0,0 0 0,-1 0 0,1 0 0,0 0 0,-1-1 0,1 1 0,-1 0 0,1-1 0,0 1 1,-1-1-1,1 0 0,1 0 0,21-11 61,0-1 0,43-31 0,-1 2 86,-65 41-146,0 0 0,0 0-1,0 0 1,0 0 0,1 1-1,-1-1 1,0 0 0,1 1-1,-1-1 1,0 1 0,1 0-1,-1-1 1,1 1 0,-1 0-1,0 0 1,1 0 0,-1 0-1,1 0 1,-1 0 0,1 0-1,-1 1 1,2 0 0,-1 0 0,-1 0 1,0 1 0,-1-1-1,1 0 1,0 1 0,0-1-1,-1 1 1,1 0 0,0-1-1,-1 1 1,0-1 0,1 1-1,-1 0 1,0-1 0,0 1-1,0 0 1,0-1 0,0 4-1,0-2 3,0 8 27,0 0 0,-1 0 0,-2 12 0,23-143 1077,-4 14-1363,-16 105 149,1-1 0,-1 0 0,1 0 0,0 1 0,-1-1-1,1 0 1,0 1 0,0-1 0,0 0 0,0 1 0,0-1 0,0 1 0,1 0 0,-1-1 0,0 1-1,1 0 1,-1 0 0,1 0 0,-1 0 0,1 0 0,0 0 0,-1 0 0,1 1 0,0-1 0,0 0 0,0 1-1,-1 0 1,1-1 0,0 1 0,2 0 0,20-7-848,-12 2 724,-1 0 0,0 0 0,-1-2 1,1 1-1,-1-1 0,0-1 0,-1 0 1,0 0-1,0-1 0,-1 0 0,0 0 1,9-14-1,-11 13 375,-1 1-1,0-1 1,0 0-1,-1-1 1,0 1 0,-1-1-1,0 0 1,-1 1-1,0-1 1,-1 0 0,0-1-1,0 1 1,-3-20-1,2 27-7,-1 1 0,0-1 0,0 0-1,0 0 1,0 1 0,-4-8 0,5 11-123,0-1 1,0 1-1,-1 0 1,1-1 0,0 1-1,0-1 1,-1 1 0,1-1-1,-1 1 1,1 0-1,0-1 1,-1 1 0,1 0-1,-1-1 1,1 1 0,-1 0-1,1 0 1,-1-1-1,1 1 1,-1 0 0,1 0-1,-1 0 1,1 0 0,-1 0-1,1 0 1,-1 0-1,1 0 1,-1 0 0,1 0-1,-1 0 1,1 0 0,-1 0-1,0 0 1,1 0-1,-1 1 1,1-1 0,-1 0-1,1 0 1,0 0 0,-1 1-1,1-1 1,-1 0 0,1 1-1,-1-1 1,1 1-1,0-1 1,-1 0 0,1 1-1,0-1 1,-1 1 0,1-1-1,0 1 1,0-1-1,-1 1 1,-3 6 36,0 0 0,0 0 1,0 0-1,1 0 0,0 1 0,1-1 1,-1 1-1,-1 10 0,-6 67-5,9-74-32,0 13-38,0 0 1,2 0-1,1 0 0,1 0 0,1 0 1,0 0-1,2-1 0,1 0 1,1 0-1,1 0 0,18 31 1,-37-70-1354,-24-29 0,-66-65 2551,89 94-338,11 16-811,0 0-1,0-1 1,0 1-1,0 0 1,0 0-1,0-1 1,0 1-1,0 0 1,0-1 0,0 1-1,1 0 1,-1-1-1,0 1 1,0 0-1,0 0 1,0-1-1,0 1 1,1 0-1,-1 0 1,0-1-1,0 1 1,0 0-1,1 0 1,-1 0 0,0-1-1,0 1 1,1 0-1,-1 0 1,0 0-1,0 0 1,1-1-1,3 0 90,0 0-1,0 1 1,0-1 0,0 1-1,0 0 1,5 0-1,-4 0-185,22 0-385,-6-1 88,0 2-1,24 3 0,-16 1 63</inkml:trace>
</inkml:ink>
</file>

<file path=ppt/ink/ink4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2.131"/>
    </inkml:context>
    <inkml:brush xml:id="br0">
      <inkml:brushProperty name="width" value="0.05" units="cm"/>
      <inkml:brushProperty name="height" value="0.05" units="cm"/>
    </inkml:brush>
  </inkml:definitions>
  <inkml:trace contextRef="#ctx0" brushRef="#br0">147 313 25533,'7'16'50,"-7"-15"-46,0-1 0,1 1 1,-1-1-1,0 0 0,0 1 0,0-1 0,0 1 0,1-1 0,-1 1 0,0-1 0,1 0 1,-1 1-1,0-1 0,1 0 0,-1 1 0,0-1 0,1 0 0,-1 1 0,1-1 0,-1 0 1,0 0-1,1 1 0,-1-1 0,1 0 0,-1 0 0,1 0 0,-1 0 0,1 0 1,-1 0-1,1 0 0,0 1 0,-1-3 5,1 1 0,-1-1 0,0 1 0,0 0 0,0-1 0,0 1 0,0 0 0,0-1 0,0 1 0,0-1 0,0 1 0,-1 0 0,1-1 0,0 1 0,-1 0 0,1-1 0,-1 1 0,0 0 0,-1-2 0,1 0 3,-26-55 42,-3 1 0,-66-95 1,89 141-85,14 14-36,7 4 34,6 1-23,34 9 0,-46-15 48,0-1 0,0 1 0,0-2-1,-1 1 1,1-1 0,0 0 0,15-2 0,-22 2 1,0-1-1,0 1 1,0 0 0,0 0-1,0-1 1,0 1 0,0 0 0,0-1-1,0 1 1,0-1 0,0 1-1,0-1 1,0 0 0,0 1 0,-1-1-1,1 0 1,0 0 0,1-1 0,-2 2-36,0-1 0,0 1 1,0-1-1,0 0 0,0 1 1,0-1-1,0 1 1,0-1-1,0 0 0,0 1 1,0-1-1,0 1 1,0-1-1,-1 1 0,1-1 1,0 1-1,0-1 1,-1 1-1,1-1 0,0 1 1,-1-1-1,1 1 1,-1-2-1,-3-1-135,1 0 1,0 0-1,-1 1 0,0-1 1,0 1-1,0 0 0,-4-2 1,-19-7-244,-2 2-119</inkml:trace>
</inkml:ink>
</file>

<file path=ppt/ink/ink4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2.580"/>
    </inkml:context>
    <inkml:brush xml:id="br0">
      <inkml:brushProperty name="width" value="0.05" units="cm"/>
      <inkml:brushProperty name="height" value="0.05" units="cm"/>
    </inkml:brush>
  </inkml:definitions>
  <inkml:trace contextRef="#ctx0" brushRef="#br0">2 107 16428,'-2'2'2224,"5"-1"-1288,13-1-328,3-6 2345,11-1-1985,2-6-192,1 1-376,6-2-312,-6 1-888,-5-3 104,-7 7 512,-4-2-224,-6 2-152</inkml:trace>
</inkml:ink>
</file>

<file path=ppt/ink/ink4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3.232"/>
    </inkml:context>
    <inkml:brush xml:id="br0">
      <inkml:brushProperty name="width" value="0.05" units="cm"/>
      <inkml:brushProperty name="height" value="0.05" units="cm"/>
    </inkml:brush>
  </inkml:definitions>
  <inkml:trace contextRef="#ctx0" brushRef="#br0">0 0 16532,'19'30'1815,"-2"1"1,21 51 0,17 69 435,-37-97-1758,93 335 485,-103-359-905,-5-17-153,3 14 824,-10-29-199,-8-16-194,-35-56-458,-114-134 0,250 211-1344,-74-3 1000,0 0-1,0-1 0,29-6 0,-12-1-85</inkml:trace>
</inkml:ink>
</file>

<file path=ppt/ink/ink4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4.008"/>
    </inkml:context>
    <inkml:brush xml:id="br0">
      <inkml:brushProperty name="width" value="0.05" units="cm"/>
      <inkml:brushProperty name="height" value="0.05" units="cm"/>
    </inkml:brush>
  </inkml:definitions>
  <inkml:trace contextRef="#ctx0" brushRef="#br0">30 236 13883,'1'1'236,"-1"1"0,1-1 0,-1 0 0,1 0 0,0 1 0,0-1 0,0 0 0,-1 0 0,1 0 0,0 0 0,0 0 0,0 0 0,1 0 0,-1 0 0,0 0 0,0 0 0,0 0 0,1-1 0,-1 1 0,0-1 0,1 1 0,1 0 0,-1-1-33,0 0 0,-1 0 0,1-1 0,0 1-1,-1 0 1,1-1 0,-1 1 0,1-1 0,-1 0-1,1 1 1,-1-1 0,1 0 0,-1 0 0,0 0 0,1 0-1,-1 0 1,0 0 0,0 0 0,0-1 0,2-1-1,2-4 44,0 0-1,-1 0 1,0 0-1,-1-1 1,1 1-1,-1-1 1,-1 0-1,0 0 1,0 0-1,2-12 0,-3 8-167,0 1-1,-1 0 0,0-1 0,-1 1 1,0 0-1,0-1 0,-4-11 0,4 20-70,0 1-1,1 0 0,-1-1 0,0 1 0,0 0 1,0 0-1,0 0 0,-1 0 0,1 0 0,-1 0 1,1 0-1,-1 0 0,0 0 0,1 1 0,-1-1 1,0 1-1,0-1 0,-2 0 0,2 1-5,1 1-1,-1 0 0,0 0 0,1 0 0,-1 0 1,1 0-1,-1 0 0,1 0 0,-1 0 0,1 0 0,-1 1 1,1-1-1,-1 1 0,1-1 0,-1 1 0,1 0 1,-1-1-1,1 1 0,0 0 0,0 0 0,-1 0 1,1 0-1,0 0 0,0 0 0,0 0 0,0 0 1,0 1-1,0-1 0,0 0 0,0 2 0,-6 9-5,1-1-1,0 1 0,0 0 0,1 1 0,1-1 1,0 1-1,1 0 0,1 0 0,0 0 0,0 1 1,1-1-1,1 0 0,2 24 0,-2-35 3,1 1 1,-1-1-1,1 1 0,-1-1 1,1 1-1,0-1 0,0 1 1,0-1-1,0 0 0,1 0 0,-1 1 1,0-1-1,1 0 0,0 0 1,-1 0-1,1-1 0,0 1 1,0 0-1,0-1 0,5 3 1,-4-3-1,0 0 0,0 0 0,0-1 0,0 1 0,0-1 0,0 0 0,0 0 1,0 0-1,1 0 0,-1 0 0,0-1 0,0 0 0,0 1 0,5-3 0,8-4-5,0-1 0,0 0-1,0-2 1,22-16 0,28-28-4,14-9-10,-78 61 19,1 1-1,-1-1 1,1 0-1,0 1 1,0 0-1,0 0 1,0 0-1,0 0 1,0 0-1,0 0 1,4 0-1,-6 2 2,0-1 1,0 0-1,1 0 0,-1 0 0,0 1 0,0-1 1,0 1-1,0-1 0,0 1 0,-1-1 1,1 1-1,0-1 0,0 1 0,0 0 0,0-1 1,-1 1-1,1 0 0,0 0 0,-1 0 1,1 0-1,0-1 0,-1 1 0,1 0 0,-1 0 1,1 0-1,-1 0 0,0 0 0,0 0 1,1 0-1,-1 0 0,0 1 0,0-1 0,0 2 1,1 11-11,0-1 1,-3 17-1,2-19 12,-1-1-1,1 0 1,1 0-1,-1 0 1,4 11-1,-4-20 3,0 0-1,1 0 0,-1 0 1,0 0-1,1 0 1,-1 0-1,1 0 0,-1 0 1,1 0-1,0-1 0,-1 1 1,1 0-1,0 0 1,0-1-1,0 1 0,-1 0 1,1-1-1,0 1 0,0-1 1,0 1-1,0-1 0,0 1 1,0-1-1,0 0 1,0 0-1,0 1 0,0-1 1,0 0-1,0 0 0,0 0 1,0 0-1,0 0 0,0 0 1,0 0-1,0-1 1,1 1-1,3-1 2,0-1 1,0 1-1,0-1 1,-1 0-1,1 0 1,6-5-1,21-16 3,0-1 1,32-35-1,8-5-16,-72 64 11,0 0-1,0-1 0,1 1 1,-1 0-1,0-1 0,0 1 0,1 0 1,-1-1-1,0 1 0,1 0 1,-1-1-1,0 1 0,1 0 0,-1 0 1,1-1-1,-1 1 0,0 0 1,1 0-1,-1 0 0,1 0 0,-1 0 1,0 0-1,1 0 0,-1-1 1,1 1-1,-1 0 0,1 0 0,-1 1 1,0-1-1,1 0 0,-1 0 1,1 0-1,-1 0 0,1 0 0,-1 0 1,0 0-1,1 1 0,-1-1 1,0 0-1,1 0 0,-1 1 0,1-1 1,-1 0-1,0 1 0,0-1 1,1 0-1,-1 1 0,4 25 114,-4-24-98,0 0 0,0-1-1,0 1 1,0 0 0,0 0-1,0 0 1,1 0 0,-1 0-1,1-1 1,-1 1 0,1 0-1,0 0 1,-1-1 0,1 1-1,0 0 1,0-1 0,0 1-1,2 1 1,-1-3-1,-1 1-1,1-1 1,0 0 0,0 0-1,0 0 1,0 0 0,0 0 0,0 0-1,0 0 1,0-1 0,-1 1-1,1-1 1,0 1 0,0-1 0,0 0-1,-1 0 1,3-1 0,28-19 67,-5-2-87,-4 4-149,50-32 0,-72 50 139,1 0 0,-1 0-1,1 0 1,-1 1 0,1-1-1,0 1 1,-1-1 0,1 1-1,0-1 1,-1 1 0,1 0-1,0 0 1,-1 0 0,3 0-1,-3 0 9,0 1 0,0-1 0,0 0 0,0 1 0,0-1 0,0 1-1,0-1 1,0 1 0,-1 0 0,1-1 0,0 1 0,0 0 0,-1-1 0,1 1 0,0 0-1,-1 0 1,1 0 0,0 1 0,1 4-5,1 0 1,-1 1-1,0 0 0,-1-1 0,0 1 1,1 7-1,5 24 19,-6-37-44,-1 1 0,1 0 0,-1-1 0,1 1 0,-1-1 0,1 1 0,0-1 0,0 0 0,0 1 0,0-1 0,0 0 0,0 0 0,0 0 0,0 1 0,1-1 0,-1 0-1,0-1 1,1 1 0,-1 0 0,0 0 0,1 0 0,-1-1 0,1 1 0,0-1 0,-1 1 0,1-1 0,-1 0 0,1 0 0,0 1 0,-1-1 0,1 0 0,-1 0 0,1-1 0,0 1 0,-1 0 0,1 0-1,-1-1 1,1 1 0,-1-1 0,1 0 0,-1 1 0,1-1 0,1-1 0,3-2-263,1-1-1,-1 0 1,0 0 0,-1 0-1,0-1 1,1 1 0,7-13 0,3-6-447</inkml:trace>
</inkml:ink>
</file>

<file path=ppt/ink/ink4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4.440"/>
    </inkml:context>
    <inkml:brush xml:id="br0">
      <inkml:brushProperty name="width" value="0.05" units="cm"/>
      <inkml:brushProperty name="height" value="0.05" units="cm"/>
    </inkml:brush>
  </inkml:definitions>
  <inkml:trace contextRef="#ctx0" brushRef="#br0">0 37 14443,'15'3'2121,"4"1"-1225,-1-6-432,-3-3 1920,7-5-1768,1-3 17,1 0-321</inkml:trace>
</inkml:ink>
</file>

<file path=ppt/ink/ink4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4.956"/>
    </inkml:context>
    <inkml:brush xml:id="br0">
      <inkml:brushProperty name="width" value="0.05" units="cm"/>
      <inkml:brushProperty name="height" value="0.05" units="cm"/>
    </inkml:brush>
  </inkml:definitions>
  <inkml:trace contextRef="#ctx0" brushRef="#br0">2 47 17052,'-1'30'4746,"0"-6"-3057,4 37 1,-2-55-1651,-1 0 0,2 0 1,-1 0-1,1 0 0,0 0 1,0 0-1,0 0 0,1-1 0,0 1 1,0-1-1,6 7 0,-8-10-32,1 0 0,0 0 0,0 0 0,0 0 0,0-1 0,1 1 1,-1-1-1,1 1 0,-1-1 0,0 0 0,1 0 0,0 0 0,-1 0 0,1 0 0,0-1 0,-1 1 0,1-1 0,4 1 0,-2-2 3,0 1 0,0-1 1,-1 0-1,1 0 0,0 0 0,-1-1 0,1 0 0,-1 0 0,9-4 1,-2-2 17,1-1 0,-1 1 0,0-2 0,-1 1 0,0-2 0,11-14 0,-10 10 9,17-29 0,-26 39-81,-5 10 25,-6 12-4,7-11 18,0 1 0,1 0 1,0 0-1,0 0 0,0 0 0,1 0 0,0 0 0,1 0 0,0 0 0,0 0 0,0 0 0,1-1 1,2 8-1,-3-11 7,0-1 0,0 0 1,0 1-1,1-1 0,-1 0 1,0 0-1,1 0 0,0 0 1,-1 0-1,1 0 0,0-1 1,0 1-1,0 0 0,1-1 1,-1 0-1,0 1 0,0-1 1,1 0-1,-1 0 0,0 0 1,1 0-1,-1-1 0,1 1 1,0-1-1,-1 0 0,1 1 1,-1-1-1,1 0 0,0 0 1,-1-1-1,1 1 0,-1-1 1,1 1-1,-1-1 0,1 0 1,-1 0-1,4-1 0,1-2 26,0 1 1,0-1-1,-1 0 0,0 0 0,0-1 0,0 0 0,0 0 1,-1 0-1,1-1 0,-1 0 0,-1 0 0,1 0 0,-1-1 0,3-6 1,-2 5 18,-1-1 1,0 1 0,-1-1-1,0 0 1,0 0 0,-1 0 0,0 0-1,-1-1 1,0 1 0,0 0-1,-1-11 1,-1 17-32,1-1 0,-1 1 0,0 0 0,0-1 0,0 1 0,-1 0 0,1 0 0,-1 0 0,1 0 0,-1 1 0,0-1 0,0 0 0,-1 1 0,-2-4 0,4 5-34,0 0-1,0 0 1,0 1 0,0-1-1,-1 0 1,1 0 0,0 1-1,0-1 1,-1 1 0,1-1-1,0 1 1,-1-1 0,1 1-1,-1 0 1,1 0 0,0 0-1,-1-1 1,1 1 0,-1 1-1,1-1 1,0 0 0,-1 0-1,1 0 1,-1 1 0,1-1-1,0 1 1,-1-1-1,1 1 1,0 0 0,0-1-1,-1 1 1,1 0 0,0 0-1,0 0 1,0 0 0,-1 1-1,1-1-54,1-1 1,-1 1-1,1-1 0,-1 1 0,1-1 0,-1 1 0,1-1 0,-1 1 0,1 0 0,0-1 0,-1 1 1,1 0-1,0-1 0,0 1 0,-1 0 0,1 0 0,0-1 0,0 1 0,0 0 0,0 0 0,0-1 1,0 1-1,0 0 0,0 0 0,0-1 0,1 1 0,-1 0 0,0-1 0,0 1 0,1 0 0,-1-1 0,0 1 1,1 0-1,-1-1 0,0 1 0,1 0 0,-1-1 0,1 1 0,-1-1 0,2 1 0,0 2-145,1-1-1,0 0 0,0 0 1,0-1-1,0 1 0,6 2 1,10 3-702</inkml:trace>
</inkml:ink>
</file>

<file path=ppt/ink/ink4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5.668"/>
    </inkml:context>
    <inkml:brush xml:id="br0">
      <inkml:brushProperty name="width" value="0.05" units="cm"/>
      <inkml:brushProperty name="height" value="0.05" units="cm"/>
    </inkml:brush>
  </inkml:definitions>
  <inkml:trace contextRef="#ctx0" brushRef="#br0">148 523 17388,'-12'2'823,"0"1"0,0 0 1,1 1-1,-1 0 1,-18 11-1,26-13-721,0 0 0,0 1 0,0-1 0,0 1-1,1 0 1,-1 0 0,1 0 0,0 0 0,0 1 0,0-1 0,0 1 0,1 0 0,-1 0-1,1 0 1,0 0 0,0 0 0,0 1 0,-1 4 0,3-8-93,0 0 0,0 0 1,0 0-1,0 0 0,0 0 1,0 0-1,0 1 0,0-1 0,0 0 1,1 0-1,-1 0 0,0-1 0,1 1 1,-1 0-1,0 0 0,1 0 1,-1 0-1,1 0 0,0 0 0,-1 0 1,1-1-1,0 1 0,-1 0 0,1-1 1,2 2-1,-1 0-2,1-1 0,-1 0 1,1 0-1,0 0 0,0 0 0,0 0 0,-1-1 1,1 1-1,4-1 0,6 1-8,1-1-1,25-4 1,-38 3 3,21-2-3,-1-1 1,24-8-1,-37 9 5,-1 1-1,0-1 0,1-1 1,-1 1-1,-1-1 0,1-1 1,0 1-1,-1-1 0,7-6 1,-12 9-2,1 1 0,-1-1 0,0 1 0,0-1 0,0 1 0,0-1 0,0 0 0,0 0 0,0 1 0,-1-1 1,1 0-1,-1 0 0,1 0 0,-1 0 0,0 0 0,0 1 0,1-1 0,-1 0 0,-1-3 0,0 1 6,1 1 0,-1 0 0,-1 0 0,1 1 0,0-1 0,-1 0 1,1 0-1,-1 1 0,0-1 0,0 1 0,-2-3 0,-4-3 71,0 1 0,-1 0 0,0 0 1,0 1-1,-17-9 0,-8 4 502,34 11-266,0 0-291,15 4-48,0-1 0,1-1 0,-1-1-1,0 0 1,0 0 0,1-2 0,-1 0 0,0 0-1,0-2 1,22-5 0,-25 4-269,0-1-1,0 0 1,-1 0 0,0-1 0,0-1-1,-1 0 1,0 0 0,0-1 0,0 0 0,-1-1-1,0 0 1,-1 0 0,9-12 0,1-6-268,-1 0-1,-2-1 1,0-1 0,-2 0 0,-1-1 0,-1 0 0,-2-1-1,10-59 1,-19 88 574,1 1 1,-1 0-1,0 0 0,0 0 1,0 0-1,0-1 0,0 1 0,0 0 1,0 0-1,0 0 0,-1 0 0,1 0 1,0-1-1,-1 1 0,0-2 0,1 3 2,-1 0-1,1 0 1,0 0-1,-1 0 0,1 0 1,0 0-1,-1 0 1,1 0-1,-1 0 1,1 0-1,0 0 0,-1 0 1,1 0-1,0 0 1,-1 0-1,1 0 1,0 0-1,-1 0 0,1 0 1,0 1-1,-1-1 1,1 0-1,0 0 1,-1 0-1,1 1 0,0-1 1,0 0-1,-1 0 1,1 1-1,0-1 1,-4 4 278,1 0 1,-1 0 0,1 0 0,1 0-1,-4 6 1,-5 15 389,1 0-1,1 1 1,1 0 0,1 0-1,-3 33 1,3-1 183,1 79 0,6-128-749,3 49 533,-3-56-589,1 1 1,-1-1-1,1 1 1,-1-1-1,1 1 0,0-1 1,0 1-1,0-1 1,0 1-1,0-1 0,1 0 1,-1 0-1,1 0 1,-1 0-1,1 0 0,0 0 1,0 0-1,2 1 1,-2-2-15,-1-1 0,1 1 1,0-1-1,-1 1 0,1-1 0,0 0 1,-1 1-1,1-1 0,0 0 1,0-1-1,0 1 0,-1 0 0,1 0 1,0-1-1,-1 1 0,1-1 1,0 1-1,-1-1 0,1 0 0,-1 1 1,1-1-1,1-1 0,34-27 483,-31 23-452,19-18-308,-1-2 1,-1 0 0,-2-1-1,0-2 1,-2 0-1,18-37 1,-34 61 38,0-1 0,-1 0 0,1 0 0,-1 0 0,0 0 0,0 0-1,-1 0 1,0-1 0,0 1 0,-1 0 0,0-1 0,0 1 0,-1-8 0,-5-5-680</inkml:trace>
</inkml:ink>
</file>

<file path=ppt/ink/ink4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6.055"/>
    </inkml:context>
    <inkml:brush xml:id="br0">
      <inkml:brushProperty name="width" value="0.05" units="cm"/>
      <inkml:brushProperty name="height" value="0.05" units="cm"/>
    </inkml:brush>
  </inkml:definitions>
  <inkml:trace contextRef="#ctx0" brushRef="#br0">1 1 16844,'4'38'2056,"7"-9"-1104,1-6-368,5-3 1041,3-3-377,0-7-880,1 0-720,1-3 440,1-2-208,0-2-240</inkml:trace>
</inkml:ink>
</file>

<file path=ppt/ink/ink4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0.231"/>
    </inkml:context>
    <inkml:brush xml:id="br0">
      <inkml:brushProperty name="width" value="0.05" units="cm"/>
      <inkml:brushProperty name="height" value="0.05" units="cm"/>
    </inkml:brush>
  </inkml:definitions>
  <inkml:trace contextRef="#ctx0" brushRef="#br0">32 1664 13091,'-31'24'4169,"68"-54"-611,60-66-2546,319-412 449,-43-31-1243,-354 511-213,208-343 7,-218 352-23,0 1 0,-1-1 1,-1-1-1,5-19 0,-59 99-3090,18-29 2561,-16 5-159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3.136"/>
    </inkml:context>
    <inkml:brush xml:id="br0">
      <inkml:brushProperty name="width" value="0.05" units="cm"/>
      <inkml:brushProperty name="height" value="0.05" units="cm"/>
    </inkml:brush>
  </inkml:definitions>
  <inkml:trace contextRef="#ctx0" brushRef="#br0">300 83 17540,'2'-6'628,"0"0"-1,-1 0 1,0-1 0,0 1 0,-1 0 0,0-10-1,0 15-513,0 0 0,-1-1 0,1 1 0,0-1 0,-1 1 0,1 0 0,-1 0 0,1-1 0,-1 1 0,0 0 0,1 0 0,-1 0 0,0-1 0,0 1 0,0 0 0,0 0 0,0 0 0,0 1 0,0-1 0,0 0 0,-1 0 0,1 1 0,0-1 0,0 0 0,-1 1 0,1-1 0,0 1 0,-1 0 0,1-1 0,0 1 0,-1 0 0,1 0 0,0 0 0,-1 0 0,-2 0 0,-2 1-38,0 0 0,-1 0 1,1 0-1,0 1 0,0 0 1,0 0-1,0 0 0,0 1 1,0 0-1,1 0 0,-1 1 1,1-1-1,-8 8 1,-5 5-99,2 1 0,-21 25 1,23-24 11,1 0 1,1 2-1,0-1 1,1 2-1,-8 22 1,13-28-4,1 0-1,1 1 1,0-1 0,1 1 0,0 0 0,1 0-1,1 32 1,2-42-13,-1 1-1,1-1 1,0 0 0,1 0 0,0 0-1,0 0 1,0 0 0,6 10-1,-7-13-21,1-1 0,0 1 1,0 0-1,1-1 0,-1 0 0,0 1 0,1-1 0,-1 0 0,1 0 0,0 0 0,0-1 0,0 1 0,0-1 0,0 1 0,0-1 0,0 0 0,0 0 0,5 0 0,0 0-19,-1-1 1,1 1-1,-1-2 1,1 1-1,-1-1 1,1-1-1,-1 1 1,0-1-1,1 0 1,-1-1-1,7-3 1,12-7 102,37-24 0,-42 23-188,36-30 0,22-39-200</inkml:trace>
</inkml:ink>
</file>

<file path=ppt/ink/ink4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0.591"/>
    </inkml:context>
    <inkml:brush xml:id="br0">
      <inkml:brushProperty name="width" value="0.05" units="cm"/>
      <inkml:brushProperty name="height" value="0.05" units="cm"/>
    </inkml:brush>
  </inkml:definitions>
  <inkml:trace contextRef="#ctx0" brushRef="#br0">359 0 14747,'-5'7'248,"0"0"0,0 0 0,0 1 0,1 0 0,0 0 0,0 0 0,1 0 0,-3 9 0,-4 11 191,-108 233 1428,-45 113-496,159-365-1324,-14 48 200,17-52-225,0-1 0,0 1 0,0 0 0,1 0 0,0 0 0,0 0 0,0-1 0,0 1 0,2 7 0,-1-11-16,-1 0 0,0 0 0,1 0 0,-1 0 0,1-1 1,-1 1-1,1 0 0,-1 0 0,1 0 0,0-1 0,-1 1 0,1 0 0,0 0 1,-1-1-1,1 1 0,0-1 0,0 1 0,0-1 0,0 1 0,0-1 0,0 1 1,0-1-1,0 0 0,-1 0 0,1 1 0,0-1 0,0 0 0,0 0 0,0 0 1,0 0-1,0 0 0,0 0 0,2-1 0,3 0 34,-1 0-1,1 0 0,-1-1 1,8-3-1,-10 3-21,196-89 880,10-6-688,-68 41-841,-132 52 598,0 0 0,0-1 1,0 1-1,9-8 0,-10 5-32,1-1-1,-2 0 1,10-12 0</inkml:trace>
</inkml:ink>
</file>

<file path=ppt/ink/ink4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1.989"/>
    </inkml:context>
    <inkml:brush xml:id="br0">
      <inkml:brushProperty name="width" value="0.05" units="cm"/>
      <inkml:brushProperty name="height" value="0.05" units="cm"/>
    </inkml:brush>
  </inkml:definitions>
  <inkml:trace contextRef="#ctx0" brushRef="#br0">417 587 15827,'-2'-7'249,"0"0"0,0 0 0,-1 0 0,0 1 0,-1-1 0,1 1 0,-1 0 0,0 0 0,-1 0 0,1 0 0,-1 1 0,0 0-1,-1 0 1,1 0 0,-1 0 0,0 1 0,0 0 0,-1 1 0,1-1 0,-1 1 0,1 0 0,-1 1 0,0-1 0,-12-1 0,10 2-198,-1 1 0,1 0 0,0 1 1,0 0-1,-1 0 0,1 1 1,0 0-1,0 1 0,-1 0 0,2 0 1,-1 1-1,0 0 0,0 1 1,1 0-1,0 0 0,0 1 0,0 0 1,-14 11-1,12-6-15,1 0-1,0 1 1,0 0-1,1 0 1,1 1 0,0 0-1,0 0 1,1 1 0,-4 13-1,6-14-18,0-1 0,1 1 0,1 0 0,-1 0-1,2 0 1,0 0 0,0 0 0,1 0 0,1 0 0,2 18-1,-2-27-11,-1 0 0,1 0 0,0-1-1,-1 1 1,1 0 0,1 0 0,-1-1-1,0 1 1,1 0 0,-1-1 0,1 0-1,-1 1 1,1-1 0,0 0 0,0 0-1,1 0 1,-1 0 0,0 0-1,0 0 1,1-1 0,-1 1 0,1-1-1,0 0 1,-1 0 0,1 0 0,0 0-1,0 0 1,0 0 0,-1-1 0,4 1-1,1-1 5,0-1-1,-1 1 0,1-1 1,0-1-1,-1 1 0,1-1 0,-1 0 1,0 0-1,0-1 0,1 0 1,-2 0-1,10-7 0,5-5 11,0-1-1,-1-1 1,0-1 0,-2-1-1,0 0 1,-1-2 0,-1 1-1,-1-2 1,-1 0 0,11-27-1,-5 7 27,-3 0-1,-1-1 0,-2-1 1,12-83-1,-20 90 46,1-46 0,-6 67-43,-1-1-1,-1 1 1,0-1 0,-1 1-1,-5-17 1,7 30-32,0-1 0,0 1-1,-1 0 1,1 0 0,0 0 0,-1 0 0,0 0-1,0 0 1,0 1 0,0-1 0,0 0 0,-4-2-1,5 5-8,1-1-1,-1 1 0,0-1 0,0 1 1,1 0-1,-1 0 0,0-1 0,1 1 0,-1 0 1,0 0-1,0 0 0,0 0 0,1 0 1,-1 0-1,0 0 0,0 0 0,1 0 0,-1 0 1,0 0-1,0 1 0,1-1 0,-2 1 0,0 0 4,0 0 0,0 0-1,1 1 1,-1-1 0,0 1-1,1 0 1,-1-1 0,1 1-1,-1 0 1,1 0-1,-2 2 1,-6 15 34,0-1-1,1 1 1,1 1 0,-7 26-1,4-4-20,-4 49-1,11-69-20,1 0 0,1 0 0,1 0-1,1 0 1,4 23 0,-4-39-1,1 0 1,0 0-1,0 0 1,0 0-1,1 0 0,0 0 1,0-1-1,0 1 1,7 7-1,-7-10 0,0 1 0,1-1 0,-1 0 0,1-1 0,0 1 0,0-1 0,0 1 0,0-1 0,0 0 0,0-1 0,0 1 0,1-1 0,-1 1 0,9 0 0,-4-1 1,0-1 0,0 0 0,0 0 0,0 0 0,0-1 0,0-1 0,0 0 0,-1 0 0,1 0 0,-1-1 0,17-8 0,-10 3 18,-1-1-1,0 0 0,0-2 0,-1 1 1,17-18-1,-28 35 7,-3 7-30,1-11 7,-1 4-4,1 0 0,0 0 0,1 1-1,-1-1 1,1 0 0,0 0 0,1 0-1,4 11 1,-5-16 2,0 0 0,0 0 0,1 0 0,-1 0 0,1 0-1,-1 0 1,1-1 0,0 1 0,-1-1 0,1 1 0,0-1 0,0 1 0,0-1-1,0 0 1,0 0 0,1 0 0,-1 0 0,0-1 0,0 1 0,1-1 0,-1 1 0,0-1-1,1 0 1,-1 0 0,0 0 0,1 0 0,-1 0 0,0 0 0,1-1 0,2 0-1,4-1 4,0 0 0,-1-1-1,1 0 1,-1-1-1,1 0 1,-1 0-1,0-1 1,-1 0-1,1 0 1,-1-1-1,0 1 1,0-2-1,9-11 1,-7 8 6,-1-1 0,0 0 0,0 0 0,-1-1 0,-1 0 1,0 0-1,-1-1 0,6-19 0,-10 28-8,0 0 1,-1 0-1,0 0 1,1 0-1,-1 0 1,-1 0-1,0-5 1,1 8-2,0 1 0,0-1 0,0 1 0,0-1 1,0 1-1,0-1 0,-1 0 0,1 1 0,0-1 1,-1 1-1,1-1 0,0 1 0,-1-1 0,1 1 0,0 0 1,-1-1-1,1 1 0,-1-1 0,1 1 0,-1 0 1,0-1-1,0 1 0,1 0 0,-1 0 0,0 0 1,0 0-1,0 0 0,1 0 0,-1 0 0,0 1 0,0-1 1,1 0-1,-1 0 0,0 1 0,1-1 0,-1 1 1,0-1-1,1 0 0,-1 1 0,0-1 0,1 1 0,-1 0 1,0 0-1,-5 5 2,0 1 1,1 0-1,0 0 1,0 1-1,0-1 1,1 1-1,-6 14 1,5-9 2,1 0 0,0 1 1,0-1-1,-1 17 1,4-28-3,1-1 0,0 1 1,-1-1-1,1 1 0,0-1 1,0 1-1,0 0 1,0-1-1,0 1 0,1-1 1,-1 1-1,0-1 0,1 1 1,-1-1-1,1 1 1,-1-1-1,1 1 0,0-1 1,0 0-1,-1 1 0,1-1 1,0 0-1,0 0 0,0 1 1,0-1-1,1 0 1,-1 0-1,0 0 0,0-1 1,1 1-1,1 1 1,1-1 4,0-1 0,-1 1 1,1-1-1,0 0 0,0 0 1,-1 0-1,1-1 0,0 1 1,0-1-1,-1 0 0,8-3 1,-3 2-632,-11 5-782,-13 2-980,9-8 1612</inkml:trace>
</inkml:ink>
</file>

<file path=ppt/ink/ink4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3.227"/>
    </inkml:context>
    <inkml:brush xml:id="br0">
      <inkml:brushProperty name="width" value="0.05" units="cm"/>
      <inkml:brushProperty name="height" value="0.05" units="cm"/>
    </inkml:brush>
  </inkml:definitions>
  <inkml:trace contextRef="#ctx0" brushRef="#br0">29 1 18140,'-6'48'1251,"-17"210"1191,25-251-2162,1-9-49,4-9 81,-1-18 89,-1 1 1,-1-1-1,-1 0 1,-2-40 0,0 35-118,-2 24-212,0 8-52,1 1 0,0-1-1,0 0 1,0 1 0,0-1-1,0 1 1,0-1 0,1 0-1,-1 1 1,0-1-1,1-1 1,16 53 141,-12-36-161,0 0 0,1-1 0,0 1 0,1-1-1,1 0 1,16 21 0,-20-29 0,1 0 0,0 0 1,0 0-1,0-1 0,0 0 0,1 0 1,0 0-1,-1-1 0,1 0 0,1 0 0,-1 0 1,0-1-1,1 0 0,-1 0 0,1 0 1,0-1-1,8 0 0,-4-1 2,0 0 0,0-2 0,0 1 0,0-1 0,-1-1 0,1 0-1,-1 0 1,0-1 0,0 0 0,0-1 0,0 0 0,-1-1 0,1 0 0,9-8 0,-11 7 2,1 0 0,-1-1 0,0 0 1,-1 0-1,0-1 0,0 0 0,-1 0 1,0-1-1,0 1 0,-1-1 0,-1-1 1,0 1-1,5-19 0,-9 43-17,0 0 1,1 0-1,4 24 0,-5-37 15,0 1-1,0-1 0,0 0 1,1 1-1,-1-1 0,0 0 1,1 1-1,-1-1 0,1 0 0,-1 1 1,1-1-1,0 0 0,-1 0 1,1 0-1,0 0 0,0 0 1,0 0-1,0 0 0,0 0 0,0 0 1,0 0-1,0 0 0,0 0 1,1-1-1,-1 1 0,0-1 1,0 1-1,1-1 0,-1 1 0,0-1 1,1 0-1,-1 1 0,0-1 1,1 0-1,-1 0 0,1 0 1,-1 0-1,0 0 0,1 0 0,-1-1 1,0 1-1,3-1 0,4-2 19,1-1 0,-1 0 0,0 0 0,0-1 0,10-7 0,-7 4-8,17-12 33,-3 3-9,30-16 0,-49 30-36,0 0 0,1 0 0,0 0 0,0 1 0,0 0 0,0 0 1,0 1-1,0 0 0,0 0 0,9 1 0,-13 0-58,0 0 1,0 1-1,0 0 1,0 0-1,0 0 1,0 0-1,0 0 1,0 0-1,0 1 1,-1 0-1,1-1 1,0 1-1,-1 0 1,0 0-1,5 5 1,-8-34-1376,-4-3 996</inkml:trace>
</inkml:ink>
</file>

<file path=ppt/ink/ink4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3.672"/>
    </inkml:context>
    <inkml:brush xml:id="br0">
      <inkml:brushProperty name="width" value="0.05" units="cm"/>
      <inkml:brushProperty name="height" value="0.05" units="cm"/>
    </inkml:brush>
  </inkml:definitions>
  <inkml:trace contextRef="#ctx0" brushRef="#br0">1 1 14907,'4'12'1168,"5"2"-1280,4-8 64,4 0 609,5-3-561</inkml:trace>
</inkml:ink>
</file>

<file path=ppt/ink/ink4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4.090"/>
    </inkml:context>
    <inkml:brush xml:id="br0">
      <inkml:brushProperty name="width" value="0.05" units="cm"/>
      <inkml:brushProperty name="height" value="0.05" units="cm"/>
    </inkml:brush>
  </inkml:definitions>
  <inkml:trace contextRef="#ctx0" brushRef="#br0">121 1 17684,'-10'13'662,"-60"84"1775,64-88-2184,1 1 0,0 0-1,0 0 1,1 0-1,0 1 1,1 0 0,0-1-1,-2 15 1,5-24-238,0 0-1,0 1 1,0-1 0,0 0 0,0 0-1,0 0 1,0 0 0,0 1 0,0-1-1,0 0 1,1 0 0,-1 0 0,0 0-1,1 0 1,-1 0 0,1 0 0,-1 0-1,1 0 1,0 0 0,-1 0 0,1 0-1,0 0 1,0 0 0,0 0 0,0-1-1,0 1 1,-1 0 0,1-1 0,1 1-1,-1 0 1,0-1 0,0 1 0,0-1-1,0 0 1,0 1 0,0-1 0,0 0-1,1 0 1,-1 0 0,0 0 0,0 0-1,0 0 1,0 0 0,1 0 0,0 0-1,9-2-86,0 0-1,-1 0 1,1-1-1,11-5 0,-7 3 15,-10 3 21,1 1 0,0-1-1,-1 1 1,1 1 0,0-1-1,0 1 1,-1 0 0,1 0-1,0 1 1,0-1 0,7 3-1,-9-2 18,0 1 0,0 0-1,0 0 1,0 0 0,-1 0-1,1 0 1,-1 1 0,1 0-1,-1 0 1,0 0 0,0 0-1,0 0 1,0 0 0,-1 1-1,1-1 1,1 5 0,5 10 64,-1 0 0,-1 0 0,-1 1 0,0 0 1,-1 1-1,-1-1 0,2 40 0,-4-11 331,-2 1 0,-7 52-1,6-88-265,0-4-4,1 0 1,-2 0-1,1 0 1,-1 0-1,-1 0 1,1-1-1,-1 1 1,-5 8-1,8-16-89,0 0-1,-1-1 1,1 1-1,-1 0 1,1 0-1,-1-1 1,1 1 0,-1 0-1,0-1 1,1 1-1,-1-1 1,0 1 0,1-1-1,-1 1 1,0-1-1,0 1 1,0-1-1,1 0 1,-1 1 0,0-1-1,0 0 1,0 0-1,0 0 1,0 0-1,1 0 1,-1 1 0,0-2-1,0 1 1,0 0-1,0 0 1,0 0-1,0 0 1,1 0 0,-1-1-1,0 1 1,0 0-1,0-1 1,1 1-1,-1-1 1,0 1 0,0-1-1,1 1 1,-1-1-1,0 1 1,1-1 0,-1 0-1,1 1 1,-2-2-1,-3-5 46,0 1-1,0-1 1,0 0-1,-3-7 1,-5-10 34,2 0 1,0-1 0,-10-36 0,17 45-104,0 0 0,1-1 0,1 1 0,0-1 0,1 0 1,2-28-1,0 40-76,0-1 0,0 1-1,0 0 1,1-1 0,0 1 0,0 0 0,0 0 0,1 0 0,0 0 0,5-6 0,1-1-417,1 2 0,18-16 0,5-4 195,1-9-213</inkml:trace>
</inkml:ink>
</file>

<file path=ppt/ink/ink4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4.524"/>
    </inkml:context>
    <inkml:brush xml:id="br0">
      <inkml:brushProperty name="width" value="0.05" units="cm"/>
      <inkml:brushProperty name="height" value="0.05" units="cm"/>
    </inkml:brush>
  </inkml:definitions>
  <inkml:trace contextRef="#ctx0" brushRef="#br0">237 10 19060,'-2'-1'148,"0"0"-1,0 0 0,0 0 1,0 0-1,0 0 1,0 0-1,0 1 1,0-1-1,-1 1 0,1-1 1,0 1-1,0 0 1,0 0-1,-1 0 1,1 0-1,0 0 0,0 0 1,-1 1-1,1-1 1,-3 2-1,-4 1 182,0-1-1,0 2 1,-13 6-1,11-4-283,1 0 0,1 1-1,-1 1 1,1-1-1,1 1 1,-1 1 0,1 0-1,1 0 1,0 0 0,0 1-1,1 0 1,0 0-1,0 1 1,1 0 0,1 0-1,0 0 1,0 0 0,1 1-1,1-1 1,0 1-1,0 0 1,1 0 0,1 14-1,0-22-46,0-1-1,0 1 0,1-1 1,-1 0-1,1 1 1,-1-1-1,1 0 0,0 0 1,0 0-1,1 1 1,-1-1-1,1 0 0,0-1 1,-1 1-1,1 0 1,0 0-1,1-1 0,-1 1 1,0-1-1,1 0 1,-1 0-1,1 1 0,0-2 1,0 1-1,0 0 1,0-1-1,0 1 0,0-1 1,0 0-1,0 0 1,0 0-1,1 0 0,-1-1 1,0 1-1,1-1 1,-1 0-1,0 0 0,4 0 1,6-2-191,-1 0-1,1 0 1,-1-1 0,0-1 0,0 0-1,0 0 1,0-2 0,13-7-1,6-6-443,46-36 0,-36 21 31</inkml:trace>
</inkml:ink>
</file>

<file path=ppt/ink/ink4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5.504"/>
    </inkml:context>
    <inkml:brush xml:id="br0">
      <inkml:brushProperty name="width" value="0.05" units="cm"/>
      <inkml:brushProperty name="height" value="0.05" units="cm"/>
    </inkml:brush>
  </inkml:definitions>
  <inkml:trace contextRef="#ctx0" brushRef="#br0">61 81 17628,'-14'29'2054,"-16"46"0,25-61-1866,2 0 0,0-1 0,1 1 0,0 0 0,1 0 0,1 14 0,0-25-164,0 14 109,1-1 0,6 28 0,-6-40-119,-1-1 1,1 1-1,0-1 1,1 1-1,-1-1 0,0 0 1,1 0-1,0 0 0,0 0 1,0 0-1,0 0 0,0 0 1,0-1-1,1 1 1,-1-1-1,1 1 0,0-1 1,0 0-1,4 2 0,-6-3 1,0-1 0,1 1 0,-1-1 0,0 1 0,0-1 0,1 0 1,-1 0-1,1 0 0,-1 1 0,0-1 0,1 0 0,-1 0 0,0-1 0,1 1 0,-1 0 0,0 0 0,1-1 0,-1 1 0,0-1 0,1 1 0,-1-1 0,0 0 0,2-1 0,0 0 12,-1 0 0,0 0-1,0-1 1,0 1 0,-1 0 0,1-1 0,0 0 0,-1 1 0,0-1 0,2-4 0,1-6 99,-1 0 1,0 0 0,2-24-1,-4 22-30,-1 0 0,0 1 0,-1-1 0,0 1-1,-4-16 1,4 26-63,0 0-1,0-1 1,0 1-1,0 0 1,-1 0 0,0 0-1,1 0 1,-2 1-1,1-1 1,0 0-1,-1 1 1,1 0-1,-1-1 1,0 1-1,0 0 1,-1 1 0,1-1-1,0 0 1,-1 1-1,0 0 1,-5-3-1,8 5-24,1 0-2,-1-1 0,1 1-1,-1 0 1,0-1 0,1 1 0,-1 0-1,0 0 1,1 0 0,-1 0 0,0 0-1,1 0 1,-1 0 0,0 0-1,1 0 1,-1 0 0,0 0 0,1 0-1,-1 0 1,0 0 0,1 1 0,-1-1-1,0 0 1,1 0 0,-1 1 0,1-1-1,-1 1 1,1-1-6,0 0 0,0 1 1,0-1-1,0 0 0,0 0 0,1 0 1,-1 1-1,0-1 0,0 0 0,0 0 1,1 0-1,-1 0 0,0 1 0,0-1 1,1 0-1,-1 0 0,0 0 0,0 0 1,0 0-1,1 0 0,-1 0 0,0 0 1,1 0-1,-1 0 0,0 0 0,0 0 1,1 0-1,-1 0 0,0 0 0,0 0 0,1 0 1,-1 0-1,0 0 0,0 0 0,1 0 1,-1-1-1,0 1 0,0 0 0,0 0 1,1 0-1,-1 0 0,0-1 0,0 1 1,15-6 0,1-5 1,63-36 46,-67 42-42,-1 0 0,1 1 0,0 0 0,0 1 1,20-3-1,-13 2-12,-12 3 1,-1 0-1,1 0 0,-1 0 0,1 1 0,8 0 0,-14 1 6,1-1-1,-1 0 0,1 0 0,-1 1 0,1-1 0,-1 1 0,1 0 1,-1-1-1,0 1 0,1 0 0,-1 0 0,0 0 0,0 0 0,0 0 1,0 0-1,1 0 0,-1 0 0,-1 0 0,1 0 0,0 1 1,0-1-1,0 0 0,-1 1 0,1-1 0,-1 0 0,1 1 0,0 2 1,0 3 3,0 1 0,0-1 1,-1 14-1,0-12 1,0-9 12,0 0 45,1-1 0,-1 1 0,1 0 0,-1-1 0,0 1 0,1-1 0,-1 1 0,0-1 0,0 1 0,1-1 0,-1 1 0,0-1 0,0 1-1,0-1 1,0 1 0,0-1 0,1 1 0,-1-1 0,0 1 0,0-1 0,0 0 0,0 1 0,-1-1 0,1 1 0,0-1 0,0-3 2015,4 13-1565,5 25-597,-1 1-1,-2 1 1,-1-1 0,-2 1 0,-1 0 0,-2 0 0,-7 56 0,7-174-317,-2 29 394,2 37 2,1-50-20,-3 1 1,-14-82 0,16 137-211,6 17-288,7 9 160,-12-15 299,1 0-1,0 0 1,0 0 0,0 0 0,0 0-1,0-1 1,0 1 0,0-1 0,0 1 0,0-1-1,0 0 1,1 0 0,-1 1 0,0-2 0,0 1-1,0 0 1,0 0 0,2-1 0,42-15-2630,-20 7 731,53-12-1502,-53 14 2360</inkml:trace>
</inkml:ink>
</file>

<file path=ppt/ink/ink4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6.062"/>
    </inkml:context>
    <inkml:brush xml:id="br0">
      <inkml:brushProperty name="width" value="0.05" units="cm"/>
      <inkml:brushProperty name="height" value="0.05" units="cm"/>
    </inkml:brush>
  </inkml:definitions>
  <inkml:trace contextRef="#ctx0" brushRef="#br0">175 21 15243,'0'-1'110,"0"0"-1,0 1 1,0-1-1,0 0 1,1 1-1,-1-1 0,0 0 1,0 1-1,0-1 1,0 0-1,-1 1 1,1-1-1,0 0 1,0 1-1,0-1 1,0 0-1,-1 1 1,1-1-1,0 1 0,-1-1 1,1 0-1,0 1 1,-1-1-1,1 1 1,-1-1-1,1 1 1,-1-1-1,0 0 1,0 1 30,0 0 0,-1-1 0,1 1 0,0 0 0,0 0 0,-1 0 1,1 0-1,0 0 0,-1 0 0,1 0 0,0 0 0,0 0 0,-3 1 1,-2 1 180,1 0 0,-1 0 0,0 1 0,1 0 0,-8 5 0,4 0-230,-1 0 0,1 1-1,1 0 1,-1 1 0,2 0 0,-1 0-1,2 0 1,-1 1 0,1 0 0,1 1 0,0-1-1,1 1 1,0 0 0,0 0 0,-2 19-1,6-29-85,0 1 0,-1-1 0,1 0 0,0 0 0,0 0 0,1 0 0,-1 0 0,0 0 0,1 0 0,-1 0 0,1 0 0,0 0 0,-1 0 0,1 0 0,0 0 0,0 0 0,0-1 0,1 1 0,-1 0 0,0-1 0,3 3 0,-2-3 1,0 0 0,0 0 0,0 0 0,0 0 0,1 0 0,-1 0 0,0 0 0,0-1 0,1 1 0,-1-1 0,0 0 1,1 0-1,-1 0 0,1 0 0,-1 0 0,0 0 0,1-1 0,-1 1 0,3-2 0,9-2 17,-1-1 1,1-1-1,-1 0 0,0 0 0,0-2 1,-1 0-1,15-12 0,75-71 267,-85 73-226,-12 12-26,1 1-1,-1-1 0,1 1 1,9-7-1,-15 12-34,0 0 0,1 0 0,-1 0 0,0 0 0,1 0 0,-1 0 0,0 0 1,0 0-1,1 0 0,-1 0 0,0 0 0,1 0 0,-1 0 0,0 0 0,0 1 0,1-1 0,-1 0 0,0 0 0,0 0 0,1 0 1,-1 0-1,0 1 0,0-1 0,0 0 0,1 0 0,-1 0 0,0 1 0,0-1 0,0 0 0,1 0 0,-1 1 0,0-1 0,0 0 0,0 0 1,0 1-1,0-1 0,0 0 0,0 0 0,0 1 0,0-1 0,0 0 0,0 1 0,0-1 0,0 0 0,0 0 0,0 1 0,0-1 1,0 0-1,0 1 0,0 14 39,-3 5-26,2-14-14,0 0 0,0-1 0,0 1 0,1 0 0,0 0 0,1 8 0,-1-13-1,0 0 0,0 0 0,0-1 0,1 1 0,-1 0 1,1 0-1,-1 0 0,0-1 0,1 1 0,-1 0 1,1-1-1,-1 1 0,1 0 0,0-1 0,-1 1 1,1-1-1,0 1 0,-1-1 0,2 2 0,0-2 3,0 0 0,-1 1 0,1-1 0,0 0 0,-1 0 0,1 1 0,0-1 0,-1-1-1,1 1 1,0 0 0,-1 0 0,1-1 0,3 0 0,9-5 15,1 0 0,-1-1 0,-1 0 0,1-1 0,23-19 0,-23 17-3,1-1 0,0 2 0,0 0-1,20-8 1,-33 16-17,-1 1 1,0-1-1,0 1 0,0-1 0,1 1 0,-1 0 0,0-1 0,0 1 0,1 0 0,-1 0 0,0 0 0,0 0 0,1 0 0,-1 0 0,0 0 0,1 0 0,-1 1 0,0-1 0,0 0 1,1 1-1,-1-1 0,0 1 0,0 0 0,1 0 0,0 1-3,-1 0 0,1 0 0,-1 0 1,0 0-1,0 0 0,0 1 0,0-1 0,0 0 1,1 5-1,3 11-5,-4-17 9,0 0 1,-1 1-1,1-1 1,0 0-1,-1 0 1,1 0 0,0 0-1,0 0 1,0 0-1,0 0 1,0 0-1,0 0 1,1 0-1,-1 0 1,0-1 0,0 1-1,0 0 1,1-1-1,1 1 1,1 0 5,-1-1-1,0 1 1,0-1 0,1 0 0,-1 0-1,0 0 1,0 0 0,5-2 0,6-1-7,-1-2 0,1 1-1,13-8 1,-18 8-43,-1 0-39,-4 2 13,0 0 0,-1 1 0,1-1 0,0 1 0,0 0 0,-1 0 0,1 0 0,0 0 0,0 1-1,0 0 1,5-1 0,-9 1 39,1 0 0,-1 1 0,1-1-1,-1 0 1,0 0 0,1 0 0,-1 0 0,0 0 0,1 0-1,-1 0 1,0 0 0,1 1 0,-1-1 0,0 0-1,1 0 1,-1 0 0,0 1 0,0-1 0,1 0-1,-1 0 1,0 1 0,0-1 0,1 0 0,-1 1 0,0-1-1,0 0 1,0 1 0,0-1 0,0 0 0,1 1-1,-1-1 1,0 0 0,0 1 0,0-1 0,0 1 0,0-1-1,-7 17-824,-16 10-10,5-13 473</inkml:trace>
</inkml:ink>
</file>

<file path=ppt/ink/ink4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16.790"/>
    </inkml:context>
    <inkml:brush xml:id="br0">
      <inkml:brushProperty name="width" value="0.05" units="cm"/>
      <inkml:brushProperty name="height" value="0.05" units="cm"/>
    </inkml:brush>
  </inkml:definitions>
  <inkml:trace contextRef="#ctx0" brushRef="#br0">159 76 17524,'1'-2'151,"-1"1"1,1 0 0,0-1 0,-1 1-1,1-1 1,-1 1 0,1 0-1,-1-1 1,0 1 0,1-1 0,-1 1-1,0-1 1,0 0 0,0 1-1,0-1 1,-1 1 0,1-1 0,0 1-1,-1-1 1,1 1 0,-1 0-1,1-1 1,-1 1 0,1-1 0,-1 1-1,-2-3 1,2 4-67,0-1 0,-1 1-1,1-1 1,0 1 0,-1 0 0,1 0 0,-1-1-1,1 1 1,0 0 0,-1 0 0,1 0 0,-1 0-1,1 1 1,0-1 0,-1 0 0,1 0 0,-1 1-1,1-1 1,0 1 0,-1-1 0,1 1-1,0 0 1,0 0 0,0-1 0,0 1 0,-1 0-1,1 0 1,0 0 0,-1 2 0,-10 9-14,0 1-1,1 0 1,1 1 0,0 0 0,1 1 0,1 0-1,0 0 1,1 1 0,0-1 0,2 2-1,0-1 1,-5 29 0,9-40-63,0 0-1,1 0 1,-1 0-1,1 0 1,0 0 0,1 0-1,-1 1 1,1-1-1,2 7 1,-2-10 2,0-1 0,0 1-1,0-1 1,-1 1 0,2-1 0,-1 1 0,0-1-1,0 0 1,0 1 0,1-1 0,-1 0 0,0 0-1,1 0 1,-1 0 0,1 0 0,-1 0 0,1-1 0,0 1-1,-1 0 1,1-1 0,0 1 0,-1-1 0,1 0-1,0 0 1,0 1 0,-1-1 0,1 0 0,0 0-1,0-1 1,1 1 0,6-2 38,0 0 0,0 0 0,-1-1-1,1 0 1,-1 0 0,0-1 0,0 0 0,0 0-1,8-7 1,8-7 173,31-28-1,-27 20-43,-2-1-1,-1-1 1,-2-2 0,0 0-1,24-45 1,-37 53-58,-10 22-118,1 0 0,-1 0 0,0 0 0,0 0 1,0-1-1,0 1 0,0 0 0,0 0 0,0 0 0,1 0 0,-1 0 1,0 0-1,0 0 0,0-1 0,0 1 0,0 0 0,0 0 0,0 0 1,0 0-1,0 0 0,0-1 0,0 1 0,0 0 0,0 0 0,0 0 1,0 0-1,0 0 0,0-1 0,0 1 0,0 0 0,0 0 1,0 0-1,0 0 0,0 0 0,0-1 0,0 1 0,0 0 0,-1 0 1,1 0-1,0 0 0,0 0 0,0 0 0,0-1 0,0 1 0,0 0 1,0 0-1,-1 0 0,1 0 0,0 0 0,0 0 0,0 0 0,0 0 1,0 0-1,0 0 0,-1 0 0,1 0 0,0 0 0,0 0 0,0 0 1,0 0-1,0 0 0,-1 0 0,1 0 0,0 0 0,-8 6 22,3 1-19,0 0 0,0 1 0,1-1 0,0 1 0,1 0-1,0 1 1,0-1 0,1 0 0,0 1 0,0 0 0,1-1 0,-1 10 0,2-12-52,0-1 1,0 0-1,0 1 1,0-1-1,1 0 1,0 1-1,0-1 1,0 0-1,1 0 1,0 1-1,0-1 1,0-1-1,0 1 1,1 0-1,0 0 1,0-1-1,0 0 1,0 0-1,1 0 1,7 7-1,-4-7-76,1 1 0,-1-1 0,1 0 0,0-1 0,0 0 0,0 0-1,1-1 1,-1 0 0,1-1 0,-1 1 0,1-2 0,9 1 0,30-5-354</inkml:trace>
</inkml:ink>
</file>

<file path=ppt/ink/ink4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6.939"/>
    </inkml:context>
    <inkml:brush xml:id="br0">
      <inkml:brushProperty name="width" value="0.05" units="cm"/>
      <inkml:brushProperty name="height" value="0.05" units="cm"/>
    </inkml:brush>
  </inkml:definitions>
  <inkml:trace contextRef="#ctx0" brushRef="#br0">0 0 15739,'6'41'5432,"2"38"-3717,0 9-1275,0-20-141,36 243 1260,-38-288-1191,-7-23-361,1 0 1,0 1-1,0-1 0,0 0 1,0 0-1,0 0 0,0 0 0,0 1 1,1-1-1,-1 0 0,0 0 0,0 0 1,0 0-1,0 0 0,0 1 1,0-1-1,0 0 0,0 0 0,0 0 1,0 0-1,0 0 0,0 0 0,1 1 1,-1-1-1,0 0 0,0 0 1,0 0-1,0 0 0,0 0 0,0 0 1,1 0-1,-1 0 0,0 0 0,0 0 1,0 0-1,0 0 0,1 0 1,-1 0-1,0 0 0,0 0 0,0 0 1,0 0-1,0 0 0,1 0 1,-1 0-1,0 0 0,0 0 0,0 0 1,0 0-1,0 0 0,1 0 0,-1 0 1,0 0-1,0 0 0,0 0 1,0 0-1,0-1 0,0 1 0,1 0 1,-1 0-1,0 0 0,4-11 230,10-50 281,7-85 0,-9 54-323,-6 51-140,1-16 4,28-103 1,-34 158-64,0-1 0,0 1 0,-1-1 1,1 1-1,1-1 0,-1 1 0,0 0 1,1 0-1,-1-1 0,1 1 0,-1 0 1,1 0-1,0 1 0,0-1 1,0 0-1,0 1 0,0-1 0,1 1 1,2-2-1,-2 2-7,-1 1-1,1 0 1,0-1 0,-1 1 0,1 0-1,-1 0 1,1 1 0,-1-1 0,1 0-1,0 1 1,-1 0 0,1 0 0,-1-1 0,0 1-1,1 1 1,-1-1 0,0 0 0,0 0-1,1 1 1,1 2 0,3 0-25,-1 1-1,0 1 1,0-1 0,0 1-1,0 0 1,8 13 0,-13-18 33,0 1 0,0 0 0,0 0 0,0 0 1,0 0-1,0 0 0,0 1 0,-1-1 0,1 0 1,-1 0-1,0 0 0,1 1 0,-1-1 0,0 0 0,0 0 1,-1 1-1,1-1 0,0 0 0,-1 0 0,1 0 0,-1 1 1,0-1-1,0 0 0,0 0 0,0 0 0,0 0 1,0 0-1,0 0 0,-3 2 0,-3 3-43,-1 0-1,1-1 1,-1 0 0,0-1-1,-1 1 1,1-2-1,-1 1 1,0-1 0,0-1-1,-1 1 1,1-2-1,-1 1 1,1-1 0,-1-1-1,0 1 1,0-2 0,0 1-1,1-2 1,-1 1-1,0-1 1,0-1 0,-12-3-1,18 4-158,0-1 0,1 1 1,-1-1-1,1 0 0,-1-1 0,1 1 0,0 0 0,-6-7 0,8 9 159,1-1 0,-1 0 0,0 1-1,0-1 1,1 0 0,-1 0 0,1 0 0,-1 1 0,1-1-1,-1 0 1,1 0 0,-1 0 0,1 0 0,0 0 0,0 0-1,-1 0 1,1 0 0,0 0 0,0 0 0,0 0 0,0 0 0,0 0-1,0 0 1,0 0 0,1 0 0,-1 0 0,0 0 0,0 0-1,1 0 1,-1 0 0,1 0 0,-1 0 0,1 0 0,-1 0-1,1 0 1,0 1 0,-1-1 0,1 0 0,0 0 0,1 0-1,13-9-595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3.525"/>
    </inkml:context>
    <inkml:brush xml:id="br0">
      <inkml:brushProperty name="width" value="0.05" units="cm"/>
      <inkml:brushProperty name="height" value="0.05" units="cm"/>
    </inkml:brush>
  </inkml:definitions>
  <inkml:trace contextRef="#ctx0" brushRef="#br0">59 1 17892,'-9'18'484,"0"0"0,1 1 0,1 0 0,1 0 0,1 1 0,1 0 0,-4 38 0,6-12 187,1 0 1,9 62-1,-2-43-176,4-2-1,2 1 1,23 68-1,-34-129-451,0 1 0,1 0-1,-1-1 1,1 1 0,0-1 0,0 1 0,0-1-1,1 0 1,3 4 0,-6-6-28,1-1-1,0 1 1,0-1 0,0 1 0,0-1-1,0 0 1,0 1 0,0-1-1,0 0 1,0 0 0,0 1 0,0-1-1,0 0 1,0 0 0,0 0-1,0 0 1,0-1 0,0 1 0,0 0-1,0 0 1,0-1 0,0 1-1,0 0 1,0-1 0,0 1 0,0-1-1,0 1 1,0-1 0,0 1-1,0-1 1,-1 0 0,1 0 0,0 1-1,0-1 1,-1 0 0,1 0-1,0-1 1,11-13 81,-1 0 0,0-1 1,-1-1-1,-1 1 0,9-26 0,7-10 11,5-9-15,15-27-41,-44 86-54,1-1 1,0 0-1,0 1 1,0-1-1,0 1 1,0-1-1,0 1 1,1 0-1,-1 0 1,5-2-1,-6 3 2,0 1 0,-1 0 0,1 0-1,0-1 1,0 1 0,0 0 0,0 0 0,0 0 0,-1 0-1,1 0 1,0 0 0,0 0 0,0 1 0,0-1 0,0 0-1,-1 0 1,1 1 0,0-1 0,0 0 0,0 1 0,-1-1 0,1 1-1,0-1 1,-1 1 0,1-1 0,0 1 0,-1 0 0,1-1-1,-1 1 1,1 0 0,-1-1 0,1 1 0,-1 0 0,1 0 0,-1-1-1,1 2 1,6 16-11,0 0-1,-1 0 0,-1 0 1,-1 0-1,4 37 0,-2-21 15,18 141-29,-24-173-22,1 0 1,-1 0-1,1 0 1,0 0-1,-1 0 1,1 0-1,0 0 1,0 0-1,0 0 1,1-1-1,-1 1 1,2 1-1,-3-2 41,0-1 0,1 0 0,-1 0 0,0 1 0,1-1 0,-1 0 0,0 0 0,1 0 0,-1 1 0,1-1 0,-1 0 0,0 0 0,1 0 0,-1 0 0,1 0 0,-1 0 0,0 0 0,1 0 0,-1 0 0,1 0 0,-1 0 0,1 0 0,0 0 0,-1-1 16,1 1-1,0-1 0,0 1 0,0-1 1,0 0-1,-1 0 0,1 1 0,0-1 1,-1 0-1,1 0 0,-1 1 1,1-1-1,0 0 0,-1-1 0,10-20-168,5-15-52</inkml:trace>
</inkml:ink>
</file>

<file path=ppt/ink/ink4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7.435"/>
    </inkml:context>
    <inkml:brush xml:id="br0">
      <inkml:brushProperty name="width" value="0.05" units="cm"/>
      <inkml:brushProperty name="height" value="0.05" units="cm"/>
    </inkml:brush>
  </inkml:definitions>
  <inkml:trace contextRef="#ctx0" brushRef="#br0">83 144 15883,'21'-8'1609,"-8"4"-446,-1-1 0,0 0 0,22-13 0,-31 16-1033,1-1 0,-1 1 0,0-1 0,0 0 0,0 0 0,-1 0 0,1-1 0,-1 1 0,1-1-1,-1 1 1,0-1 0,0 0 0,-1 1 0,1-1 0,-1 0 0,2-8 0,-3 11-100,1-1 0,-1 1 0,0 0 0,1-1 0,-1 1 0,0-1 0,0 1 0,0-1 0,0 1 0,0 0 0,-1-1 0,1 1 0,0-1 0,-1 1 0,1 0 0,-1-1 0,1 1 0,-1 0 0,0-1 0,1 1 0,-1 0 0,0 0 0,0 0-1,-1-2 1,1 2-4,-1 1-1,0-1 0,1 0 0,-1 1 0,0-1 1,1 1-1,-1 0 0,0-1 0,0 1 0,1 0 0,-1 0 1,0 0-1,0 0 0,0 1 0,1-1 0,-4 1 0,-4 1 18,1 1 0,-1 0 0,1 1 0,-1 0 0,1 0 0,-11 8 0,9-4-30,0 1 1,0 0-1,0 1 1,1 0-1,1 1 1,0-1-1,0 2 1,-9 17-1,15-23-15,-1 1-1,0-1 1,1 0 0,0 1-1,1 0 1,-1 0-1,1-1 1,0 10-1,1-12-15,1 0 0,-1 0-1,1 0 1,-1 0 0,1 0 0,0 0-1,1 0 1,-1 0 0,1-1 0,0 1-1,0 0 1,0-1 0,0 1-1,5 5 1,-4-6-29,0-1 0,0 1-1,0-1 1,0 1 0,1-1 0,-1 0 0,1 0-1,-1 0 1,1-1 0,0 1 0,0-1-1,-1 0 1,1 0 0,0-1 0,0 1 0,0-1-1,0 1 1,5-2 0,2 1 46,0-1 0,0-1-1,0 0 1,0-1 0,13-4 0,14-8-258</inkml:trace>
</inkml:ink>
</file>

<file path=ppt/ink/ink4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7.951"/>
    </inkml:context>
    <inkml:brush xml:id="br0">
      <inkml:brushProperty name="width" value="0.05" units="cm"/>
      <inkml:brushProperty name="height" value="0.05" units="cm"/>
    </inkml:brush>
  </inkml:definitions>
  <inkml:trace contextRef="#ctx0" brushRef="#br0">167 441 17940,'-5'0'178,"-1"0"1,0 0-1,0 0 0,1 1 1,-1 0-1,0 0 0,1 1 1,-1-1-1,1 1 0,-1 0 1,1 1-1,0-1 0,0 1 1,0 0-1,0 0 0,0 1 1,1 0-1,0-1 0,-5 6 1,3-4-71,1 1 1,0 0-1,0 1 0,0-1 1,0 1-1,1 0 0,0 0 1,1 0-1,0 0 0,0 1 1,0 0-1,1-1 0,-2 10 1,4-15-98,0-1 0,0 1-1,0-1 1,0 1 0,0-1 0,0 1 0,0-1 0,0 1 0,0-1 0,1 1 0,-1-1 0,1 1 0,-1-1 0,1 0 0,-1 1 0,1-1 0,0 0 0,0 1 0,0-1 0,0 0 0,0 0 0,0 0 0,1 1 0,0-1 2,0 0 0,0 0 0,0 0 0,0 0 0,0 0 0,0-1 0,1 1 0,-1-1 0,0 0 0,0 1 0,1-1 0,-1 0 0,4-1-1,4 0 23,0-1 0,0-1 0,0 1 0,-1-2 0,17-6 0,-4-2 41,1-1 0,-2-1 0,37-30 0,-47 35-51,-1 0-1,0-2 1,-1 1 0,0-1-1,0 0 1,-1-1 0,-1 0-1,9-18 1,-13 22 8,-6 7 3,-6 13 0,2 0-162,0 1 0,1 0-1,0 1 1,1-1 0,1 1-1,0 0 1,0 1 0,2-1-1,0 0 1,0 26 0,1-39 110,1 0 1,0 0-1,0-1 1,0 1 0,0 0-1,0 0 1,1 0-1,-1 0 1,0 0 0,0-1-1,0 1 1,1 0-1,-1 0 1,0 0 0,1-1-1,-1 1 1,1 0 0,-1 0-1,1-1 1,-1 1-1,1 0 1,0-1 0,-1 1-1,1-1 1,0 1-1,-1-1 1,1 1 0,0-1-1,0 1 1,-1-1-1,1 0 1,0 1 0,0-1-1,0 0 1,0 0 0,1 0-1,0 0-3,0 0 0,0-1 0,0 1 0,0-1 0,0 0-1,0 0 1,0 0 0,0 0 0,0 0 0,-1 0 0,1 0 0,0 0 0,-1-1-1,3-2 1,16-19-471</inkml:trace>
  <inkml:trace contextRef="#ctx0" brushRef="#br0" timeOffset="1">506 71 14531,'0'11'2613,"-11"47"-351,-23 137 1409,27-141-2834,1 90 1,6-139-763,0 0 0,1 0 0,0 0 0,0 0 0,0 0 0,0 0 1,4 8-1,-4-12-56,-1-1-1,0 1 1,1 0 0,-1-1 0,0 1 0,1-1 0,-1 1 0,1-1 0,-1 1 0,1-1 0,-1 1 0,1-1 0,-1 0 0,1 1 0,0-1 0,-1 0 0,1 1 0,0-1 0,-1 0 0,1 0 0,-1 0 0,1 1-1,0-1 1,1 0 0,-1-1 10,1 1-1,-1-1 1,0 1-1,1-1 1,-1 0-1,0 1 0,1-1 1,-1 0-1,0 0 1,0 0-1,0 0 1,0 0-1,0 0 0,0 0 1,0-1-1,1-1 1,11-16 173,0 0 0,-2-1 0,0-1 0,7-21 1,29-91 288,-42 115-438,0 4-49,18-57-615,24-119 1,-46 170-673,-1 20 1266,0-1 0,0 1 0,0 0 0,0 0 0,0-1 0,0 1 1,0 0-1,0 0 0,0 0 0,0-1 0,-1 1 0,1 0 0,0 0 0,0 0 0,0-1 0,0 1 0,0 0 0,0 0 0,0 0 0,0-1 0,-1 1 0,1 0 0,0 0 0,0 0 0,0 0 0,0 0 0,-1-1 0,1 1 0,0 0 0,0 0 0,0 0 0,-1 0 0,1 0 0,0 0 0,0 0 0,-1 0 0,1 0 0,0 0 1,0 0-1,0 0 0,-1 0 0,1 0 0,0 0 0,0 0 0,-1 0 0,1 0 0,0 0 0,0 0 0,0 0 0,-1 0 0,1 0 0,0 0 0,0 1 0,0-1 0,-1 0 0,1 0 0,0 0 0,0 0 0,0 0 0,0 1 0,-1-1 0,-7 8-731</inkml:trace>
</inkml:ink>
</file>

<file path=ppt/ink/ink4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8.336"/>
    </inkml:context>
    <inkml:brush xml:id="br0">
      <inkml:brushProperty name="width" value="0.05" units="cm"/>
      <inkml:brushProperty name="height" value="0.05" units="cm"/>
    </inkml:brush>
  </inkml:definitions>
  <inkml:trace contextRef="#ctx0" brushRef="#br0">1 0 15291,'13'40'1817,"1"-14"-1073,1-6-312,1-3 832,-1-6-448,-3-7 1265,2-4-1537,-5 0-272,0-9 8</inkml:trace>
</inkml:ink>
</file>

<file path=ppt/ink/ink4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8.740"/>
    </inkml:context>
    <inkml:brush xml:id="br0">
      <inkml:brushProperty name="width" value="0.05" units="cm"/>
      <inkml:brushProperty name="height" value="0.05" units="cm"/>
    </inkml:brush>
  </inkml:definitions>
  <inkml:trace contextRef="#ctx0" brushRef="#br0">1 148 15035,'4'8'504,"1"0"0,0-1-1,0 1 1,1-1 0,0 0-1,10 10 1,-14-16-363,1 1 0,-1-1 1,1 1-1,-1-1 0,1 0 0,-1 0 1,1 0-1,0 0 0,-1 0 0,1 0 0,0-1 1,0 0-1,0 1 0,0-1 0,-1 0 1,1 0-1,0-1 0,0 1 0,0-1 0,-1 1 1,1-1-1,0 0 0,0 0 0,-1 0 1,5-2-1,0-1 27,0-1 0,0 1-1,-1-1 1,0-1 0,0 1 0,0-1 0,0 0 0,-1 0 0,0-1 0,0 1-1,4-10 1,-5 10-112,-1 0 1,0 0-1,-1 0 0,1-1 0,-1 1 0,0-1 0,-1 0 0,1 1 1,-1-1-1,-1 0 0,1 0 0,-1 0 0,-2-12 0,2 18-52,0-1-1,0 1 1,0-1 0,0 1-1,-1-1 1,1 1-1,-1-1 1,1 1-1,-1-1 1,0 1-1,1 0 1,-1-1-1,0 1 1,0 0-1,0 0 1,0 0 0,0 0-1,0-1 1,0 1-1,0 1 1,0-1-1,-1 0 1,1 0-1,0 0 1,0 1-1,-1-1 1,1 0-1,-1 1 1,1-1 0,-1 1-1,1 0 1,-1 0-1,1-1 1,-1 1-1,1 0 1,-1 0-1,1 0 1,-1 1-1,1-1 1,-1 0 0,1 0-1,0 1 1,-1-1-1,1 1 1,-3 1-1,-3 1 8,-1 1 0,1 0 0,0 0 0,1 1 0,-1-1 0,1 2 0,-7 6 0,3-1 35,0 1 1,1-1-1,1 2 0,0-1 0,-8 17 0,13-22-25,-1 1-1,1 0 1,1 0-1,-1 0 0,1 0 1,1 0-1,-1 0 0,1 0 1,1 1-1,0 13 1,0-20-72,0 0 1,0 0-1,1-1 1,-1 1-1,1 0 1,-1-1 0,1 1-1,0 0 1,-1-1-1,1 1 1,0-1 0,0 1-1,0-1 1,0 1-1,1-1 1,-1 0 0,0 0-1,0 1 1,1-1-1,-1 0 1,1 0-1,-1 0 1,1 0 0,-1-1-1,1 1 1,0 0-1,-1-1 1,1 1 0,2 0-1,0-1-46,0 0 0,0 0 0,1 0 0,-1 0-1,0-1 1,0 1 0,0-1 0,0 0 0,0 0 0,0-1 0,0 1-1,4-3 1,28-17-476</inkml:trace>
</inkml:ink>
</file>

<file path=ppt/ink/ink4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29.130"/>
    </inkml:context>
    <inkml:brush xml:id="br0">
      <inkml:brushProperty name="width" value="0.05" units="cm"/>
      <inkml:brushProperty name="height" value="0.05" units="cm"/>
    </inkml:brush>
  </inkml:definitions>
  <inkml:trace contextRef="#ctx0" brushRef="#br0">165 247 17380,'0'-1'72,"0"0"1,0 1 0,0-1-1,-1 0 1,1 0-1,0 0 1,-1 1 0,1-1-1,0 0 1,-1 1-1,1-1 1,-1 0 0,1 1-1,-1-1 1,1 0 0,-1 1-1,0-1 1,1 1-1,-1-1 1,0 1 0,1-1-1,-1 1 1,0 0-1,1-1 1,-1 1 0,0 0-1,0 0 1,0-1-1,1 1 1,-1 0 0,0 0-1,0 0 1,0 0 0,1 0-1,-1 0 1,0 0-1,0 0 1,0 1 0,1-1-1,-1 0 1,-1 1-1,-2-1 88,0 1-1,0 0 1,1 0-1,-1 1 1,0-1-1,1 1 1,-1-1-1,-3 4 1,-2 3 24,0 0 1,1 1-1,-1 0 1,2 0 0,0 1-1,0 0 1,0 0-1,-5 14 1,7-14-51,1-1 1,0 1-1,1 0 1,0 0-1,1 0 1,0 0-1,0 1 1,1-1-1,1 20 1,-1-28-117,1-1 1,0 0 0,0 0 0,0 1 0,1-1-1,-1 0 1,0 1 0,0-1 0,1 0-1,-1 0 1,1 1 0,-1-1 0,1 0 0,-1 0-1,1 0 1,0 0 0,-1 0 0,1 0 0,0 0-1,0 0 1,0 0 0,0 0 0,0 0 0,0 0-1,0 0 1,0-1 0,0 1 0,1-1-1,-1 1 1,0-1 0,0 1 0,0-1 0,1 1-1,-1-1 1,0 0 0,1 0 0,-1 0 0,0 0-1,1 0 1,-1 0 0,0 0 0,0 0-1,1 0 1,-1-1 0,0 1 0,1 0 0,-1-1-1,2 0 1,5-3 22,-1 1-1,0-1 1,1 0-1,-1-1 1,0 1-1,9-10 1,15-16 23,0-1 0,-3-2 0,45-64 0,50-121 132,-120 213-183,-1-1 1,1 0-1,-1 0 0,1-9 1,-3 15-13,0 0 0,0 0 1,0-1-1,0 1 1,1 0-1,-1 0 0,0-1 1,0 1-1,0 0 0,0 0 1,0-1-1,0 1 0,0 0 1,0 0-1,0-1 0,0 1 1,0 0-1,0 0 0,-1-1 1,1 1-1,0 0 0,0 0 1,0-1-1,0 1 0,0 0 1,0 0-1,-1 0 1,1-1-1,0 1 0,0 0 1,0 0-1,0 0 0,-1 0 1,1-1-1,0 1 0,-1 0 1,-14 13 44,7 0-32,-1 1 0,2-1 1,0 1-1,1 1 0,0-1 1,1 1-1,0 0 0,2 0 1,0 1-1,0-1 0,2 1 0,-1-1 1,2 1-1,2 22 0,-1-29-106,1 0 0,0-1 0,1 1-1,0-1 1,6 13 0,-8-18-2,1 0 0,0 1 0,0-1 0,0 0 0,0 0 0,0 0 0,1 0 0,-1-1 1,1 1-1,0-1 0,0 1 0,0-1 0,0 0 0,0 0 0,5 2 0,-6-4 69,-1 0 1,0 1 0,0-1-1,1 0 1,-1 0-1,0 0 1,0 0-1,1 0 1,-1 0-1,0 0 1,0-1-1,1 1 1,0-1-1,16-9-427</inkml:trace>
</inkml:ink>
</file>

<file path=ppt/ink/ink4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0.435"/>
    </inkml:context>
    <inkml:brush xml:id="br0">
      <inkml:brushProperty name="width" value="0.05" units="cm"/>
      <inkml:brushProperty name="height" value="0.05" units="cm"/>
    </inkml:brush>
  </inkml:definitions>
  <inkml:trace contextRef="#ctx0" brushRef="#br0">134 433 12643,'4'-7'660,"0"0"0,0 0 0,-1 0 0,0-1 0,0 1 0,2-9 0,-5 14-506,1 1-1,-1-1 1,0 1-1,0-1 0,1 1 1,-1-1-1,0 0 1,0 1-1,-1-1 1,1 1-1,0-1 1,0 1-1,-1-1 0,1 1 1,-1-1-1,1 1 1,-1-1-1,0 1 1,1 0-1,-1-1 1,0 1-1,0 0 0,0 0 1,0 0-1,0 0 1,0-1-1,-1 1 1,1 1-1,0-1 1,0 0-1,-1 0 1,1 0-1,0 1 0,-1-1 1,1 0-1,-1 1 1,1 0-1,-3-1 1,0 0-97,0 1 1,1 0 0,-1 0-1,1 1 1,-1-1-1,1 1 1,-1-1 0,1 1-1,-1 0 1,1 0 0,0 1-1,0-1 1,-1 1 0,1-1-1,0 1 1,0 0-1,0 0 1,1 1 0,-1-1-1,1 0 1,-1 1 0,1 0-1,0 0 1,-3 3 0,-2 3 65,1 1 0,0 0 0,1 0 0,0 0 0,1 0-1,-5 16 1,7-16-128,-1-1 0,2 1 0,-1 0 0,2 0 0,0 17 0,0-24 3,0 0 1,0 0-1,1-1 0,0 1 0,0 0 0,-1-1 1,2 1-1,-1 0 0,0-1 0,0 1 0,3 2 1,-3-4 0,0 0 1,0 0-1,0 0 1,1 1-1,-1-1 1,1-1-1,-1 1 1,1 0-1,-1 0 1,1 0-1,-1-1 0,1 1 1,-1-1-1,1 1 1,0-1-1,-1 0 1,1 0-1,0 0 1,0 0-1,1 0 1,2-1 7,-1 0 1,1 0-1,-1 0 1,1-1-1,-1 0 0,0 0 1,0 0-1,0 0 1,0-1-1,0 1 1,0-1-1,-1 0 0,1-1 1,-1 1-1,0 0 1,0-1-1,3-4 1,4-6 72,-1 0 0,0 0 0,10-22 1,12-49 349,-30 99-544,0-1 0,1 0 0,0 0 0,1 0 0,0-1 0,7 17 0,-9-26 101,0 0-1,0-1 0,1 1 0,-1-1 0,1 1 0,-1-1 0,1 0 1,0 0-1,0 1 0,0-1 0,0 0 0,1-1 0,-1 1 0,0 0 1,1-1-1,-1 1 0,1-1 0,-1 0 0,1 0 0,0 0 0,0 0 1,-1 0-1,1-1 0,0 1 0,0-1 0,0 1 0,0-1 0,0 0 1,-1-1-1,1 1 0,0 0 0,0-1 0,0 1 0,5-3 0,3-2 15,1 0 0,-1 0 0,0-1-1,0-1 1,-1 1 0,0-2 0,0 0 0,-1 0-1,13-14 1,-2-1 39,-1-1-1,28-45 1,-25 32 38,26-62 0,-40 79-50,-1-1-1,0 1 1,-2-1-1,0 0 1,1-24-1,-6 19-1,0 26-26,0 0 0,0-1 0,0 1 0,0 0 1,0 0-1,0 0 0,-1-1 0,1 1 0,0 0 1,0 0-1,0 0 0,0 0 0,0-1 0,0 1 0,0 0 1,0 0-1,-1 0 0,1 0 0,0 0 0,0 0 0,0-1 1,0 1-1,-1 0 0,1 0 0,0 0 0,0 0 1,0 0-1,0 0 0,-1 0 0,1 0 0,0 0 0,0 0 1,0 0-1,-1 0 0,1 0 0,0 0 0,0 0 0,0 0 1,0 0-1,-1 0 0,1 0 0,0 0 0,0 0 1,0 0-1,-1 0 0,1 0 0,0 0 0,0 1 0,0-1 1,0 0-1,0 0 0,-1 0 0,1 0 0,0 0 0,0 0 1,0 1-1,0-1 0,0 0 0,0 0 0,-1 1 1,-8 11-2,0 13 4,1 1 0,1 0 0,2 0 0,0 1 0,-2 51 0,7-59 9,0-1 0,1 1 1,1 0-1,0-1 0,2 0 0,0 1 1,9 21-1,-10-32-2,0 0 1,1 0-1,0 0 1,0 0-1,1 0 1,0-1-1,0 0 1,1 0-1,0 0 1,0-1-1,0 0 1,1 0-1,0 0 1,1-1-1,-1 0 1,1-1-1,8 5 1,-2-7 5,-14-3-17,0 1-1,1 0 1,-1 0-1,0 0 1,0-1 0,0 1-1,1 0 1,-1 0-1,0-1 1,0 1-1,0 0 1,0 0 0,0-1-1,0 1 1,0 0-1,0-1 1,1 1-1,-1 0 1,0 0-1,0-1 1,0 1 0,0 0-1,-1-1 1,1 1-1,0 0 1,0 0-1,0-1 1,0 1 0,-1-3-13,0 1 1,0-1 0,0 1 0,-1-1-1,1 1 1,0 0 0,-1-1 0,-2-1 0,-38-36-227,-1 2 0,-53-34 0,83 62 197,-31-21-65,-53-44 152,96 75-38,1-1 0,-1 1 0,0-1 0,1 1-1,-1-1 1,1 1 0,-1-1 0,1 1 0,-1-1 0,1 0 0,0 1 0,-1-1 0,1 0 0,0 1 0,-1-1 0,1 0 0,0 0 0,0 0 0,0 0-2,0 1 0,0 0 0,0-1 0,1 1 0,-1 0 0,0-1 0,0 1 0,1 0 0,-1 0 0,0-1 0,1 1 0,-1 0 0,0 0 0,0-1 0,1 1 0,-1 0 0,1 0 0,-1 0 0,0 0 0,1 0 0,-1 0 0,0-1 0,1 1 0,-1 0 0,1 0 0,35 2 149,-26-2-125,141 13-641,-90-12 438</inkml:trace>
</inkml:ink>
</file>

<file path=ppt/ink/ink4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1.014"/>
    </inkml:context>
    <inkml:brush xml:id="br0">
      <inkml:brushProperty name="width" value="0.05" units="cm"/>
      <inkml:brushProperty name="height" value="0.05" units="cm"/>
    </inkml:brush>
  </inkml:definitions>
  <inkml:trace contextRef="#ctx0" brushRef="#br0">249 18 18588,'0'-1'65,"0"1"-1,0-1 1,0 1-1,0-1 1,0 0-1,0 1 1,0-1 0,0 1-1,0-1 1,-1 0-1,1 1 1,0-1-1,0 1 1,-1-1 0,1 0-1,0 1 1,0-1-1,-1 1 1,1-1-1,-1 1 1,1-1 0,0 1-1,-1 0 1,1-1-1,-1 1 1,1-1-1,-1 1 1,1 0 0,-1 0-1,1-1 1,-1 1-1,0 0 1,1 0-1,-1-1 1,1 1 0,-1 0-1,0 0 1,1 0-1,-1 0 1,1 0-1,-1 0 1,0 0 0,1 0-1,-1 0 1,1 0-1,-1 0 1,0 1-1,0-1 1,-3 2 117,0-1-1,0 1 0,0-1 1,1 1-1,-1 0 1,-4 4-1,-4 4 79,1 0-1,0 1 0,0 1 0,2 0 1,-1 0-1,2 1 0,-11 18 1,0 6-177,-21 57 1,28-62-71,1 1-1,-6 38 1,14-58-7,1 1-1,1 0 1,0 0 0,1 0 0,0-1 0,1 1 0,1 0 0,3 16 0,-4-28 5,-1 0 0,1 0 0,-1 0 0,1 0 0,0 0 0,-1 0 0,1 0 0,0 0 1,0 0-1,1-1 0,-1 1 0,0 0 0,1-1 0,-1 1 0,1-1 0,-1 1 0,1-1 0,0 0 0,-1 0 1,1 1-1,0-1 0,0 0 0,0-1 0,0 1 0,0 0 0,0-1 0,0 1 0,0-1 0,0 1 0,0-1 1,1 0-1,-1 0 0,0 0 0,0 0 0,0 0 0,3-1 0,1-1 45,-1 1-1,0-1 1,1-1 0,-1 1-1,0-1 1,0 1 0,0-2-1,0 1 1,-1 0-1,1-1 1,-1 0 0,6-7-1,-4 3 44,0 0 0,-1-1 0,0 1 0,0-1 0,-1 0 0,0-1-1,0 1 1,1-11 0,-4 15-65,0 1 0,0 0-1,-1 0 1,0-1-1,1 1 1,-2 0 0,1 0-1,0-1 1,-3-6 0,3 9-29,-1 0 0,0 0 1,0 0-1,0 0 0,0 0 1,-1 0-1,1 0 1,0 0-1,-1 0 0,1 1 1,-1-1-1,0 1 0,1-1 1,-1 1-1,0 0 0,0-1 1,0 1-1,0 0 1,-3-1-1,3 2-61,-1-1 0,0 0 0,0 1 0,0-1 0,1 1 0,-1 0 0,0 0 0,0 0 0,0 0 0,0 1 0,1-1 0,-1 1 0,0-1 0,0 1 0,1 0 0,-1 0 0,0 0 0,1 1 0,-1-1 0,1 1 0,0-1 0,-1 1 0,1 0 0,0 0 0,-2 2 0,2-2-143,0 0 1,1 0-1,-1 0 0,1 0 1,0 0-1,-1 0 0,1 0 0,0 0 1,0 1-1,0-1 0,1 0 1,-1 1-1,0-1 0,1 1 1,0-1-1,-1 1 0,1-1 1,0 1-1,0-1 0,1 0 1,-1 1-1,0-1 0,1 1 1,0-1-1,-1 1 0,1-1 1,0 0-1,0 0 0,2 4 1,12 12-785,4-3-204</inkml:trace>
</inkml:ink>
</file>

<file path=ppt/ink/ink4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2.284"/>
    </inkml:context>
    <inkml:brush xml:id="br0">
      <inkml:brushProperty name="width" value="0.05" units="cm"/>
      <inkml:brushProperty name="height" value="0.05" units="cm"/>
    </inkml:brush>
  </inkml:definitions>
  <inkml:trace contextRef="#ctx0" brushRef="#br0">36 60 16307,'2'25'4891,"1"57"-3980,-3-50-804,12 301 722,-8-316-597,-4-16-222,0-1 1,0 0-1,0 0 1,0 0-1,0 0 0,0 0 1,0 1-1,0-1 0,0 0 1,1 0-1,-1 0 1,0 0-1,0 0 0,0 0 1,0 1-1,0-1 0,0 0 1,0 0-1,1 0 1,-1 0-1,0 0 0,0 0 1,0 0-1,0 0 1,0 0-1,1 0 0,-1 0 1,0 0-1,0 0 0,0 0 1,0 0-1,0 0 1,1 0-1,-1 0 0,0 0 1,0 0-1,0 0 0,0 0 1,0 0-1,1 0 1,-1 0-1,0 0 0,0 0 1,1-2 36,0 1 0,0-1 0,0 0 0,0 1 0,0-1 1,0 0-1,-1 0 0,1 0 0,-1 0 0,0 0 0,1 1 0,-1-3 1,4-42 111,-2 0 0,-1-1 0,-3 1 1,-2 0-1,-2 0 0,-2 1 1,-2 0-1,-20-57 0,29 99-160,0-1 1,0 1-1,0 0 0,-1 0 0,0 0 1,1 0-1,-1 0 0,-4-5 1,11 36-61,-2-20 54,1 0-1,0-1 0,0 1 0,0-1 0,1 0 0,0 0 0,12 12 0,-16-17 26,1-1 0,0 1 0,0-1 1,0 1-1,0-1 0,0 0 0,0 0 0,0 0 0,0 0 0,0 0 0,0 0 0,1-1 0,-1 1 0,0-1 0,1 1 0,-1-1 0,0 0 0,1 0 0,-1 0 0,0 0 1,1-1-1,-1 1 0,0 0 0,1-1 0,-1 0 0,0 1 0,0-1 0,0 0 0,0 0 0,0 0 0,0-1 0,0 1 0,2-2 0,5-5 95,-1 0-1,0-1 1,-1 0-1,0 0 1,0-1-1,-1 0 0,-1 0 1,7-16-1,1 2 22,-13 24-133,0 0 0,0 0 0,0 0 0,0-1 0,0 1 0,0 0 0,0 0 0,0 0 0,0 0 0,0-1 0,0 1 0,0 0 0,0 0 0,0 0 0,0 0 0,0-1 0,0 1 0,0 0 0,0 0 0,1 0 0,-1 0 0,0 0 0,0-1 0,0 1 0,0 0 0,0 0 0,0 0 0,1 0 0,-1 0 0,0 0 0,0 0 0,0 0 0,0 0 0,1 0 0,-1 0 0,0 0 0,0-1 0,0 1 0,0 0 0,1 0 0,-1 0 1,0 0-1,0 0 0,0 1 0,0-1 0,1 0 0,-1 0 0,0 0 0,0 0 0,0 0 0,0 0 0,1 0 0,-1 0 0,0 0 0,0 0 0,3 15 10,-2 31-35,-1-38 24,-1 49-6,3 1 1,3-1-1,18 92 0,-22-142 7,2 0 0,-1 0 0,1 0-1,0 0 1,0-1 0,1 1 0,0-1 0,0 0 0,6 7-1,-8-11-10,-1-1-1,1 1 0,-1-1 1,1 0-1,-1 0 0,1 0 1,0 0-1,-1 0 0,1 0 1,0-1-1,0 1 0,0 0 1,0-1-1,0 1 0,-1-1 1,1 0-1,0 0 0,0 0 1,0 0-1,0 0 0,0 0 1,0 0-1,0-1 0,0 1 1,0-1-1,0 1 0,0-1 1,-1 0-1,1 0 0,0 0 0,0 0 1,-1 0-1,1 0 0,-1 0 1,1 0-1,-1-1 0,1 1 1,1-3-1,4-3-97,-1-1 1,-1 1-1,1-1 0,-1 0 1,0 0-1,-1 0 1,0-1-1,0 0 0,-1 0 1,0 0-1,3-18 0,-2 3-186,-1-1 1,-2 0-1,-1-32 0,-2 39 195,-1 5 60,1 13 41,-1 10 44,3-10-41,-2 18 147,1 0 1,2 24 0,-1-34-138,1-1-1,0 0 1,0 0-1,1 0 1,0 0-1,0 0 1,1 0-1,5 11 1,-8-17-46,1-1 1,-1 1-1,0-1 0,0 1 1,1-1-1,-1 0 0,0 1 0,0-1 1,1 1-1,-1-1 0,1 0 1,-1 1-1,0-1 0,1 0 0,-1 0 1,1 1-1,-1-1 0,1 0 1,-1 0-1,1 0 0,-1 1 1,0-1-1,1 0 0,-1 0 0,1 0 1,-1 0-1,1 0 0,0 0 1,-1 0-1,1 0 0,-1 0 0,1 0 1,-1 0-1,1 0 0,-1-1 1,0 1-1,1 0 0,-1 0 1,1 0-1,-1-1 0,1 1 0,-1 0 1,1-1-1,-1 1 0,0 0 1,1-1-1,-1 1 0,0 0 1,1-2-1,13-23-602,-6 3 170</inkml:trace>
</inkml:ink>
</file>

<file path=ppt/ink/ink4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2.786"/>
    </inkml:context>
    <inkml:brush xml:id="br0">
      <inkml:brushProperty name="width" value="0.05" units="cm"/>
      <inkml:brushProperty name="height" value="0.05" units="cm"/>
    </inkml:brush>
  </inkml:definitions>
  <inkml:trace contextRef="#ctx0" brushRef="#br0">0 1 14795,'10'28'5001,"8"48"-2547,-3-13-1486,4 12-269,-6-17-502,3-1 1,2-1-1,28 60 1,-38-104-594,-6-18-887,-9-26-757,0 16 1407,-16-28 0,1 9-125</inkml:trace>
</inkml:ink>
</file>

<file path=ppt/ink/ink4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3.219"/>
    </inkml:context>
    <inkml:brush xml:id="br0">
      <inkml:brushProperty name="width" value="0.05" units="cm"/>
      <inkml:brushProperty name="height" value="0.05" units="cm"/>
    </inkml:brush>
  </inkml:definitions>
  <inkml:trace contextRef="#ctx0" brushRef="#br0">1 77 12739,'0'3'1816,"1"3"-688,2-1-367,10 0 1975,0-2-1240,10-2-303,5 1-113,1-2-264,0-3-160,2-2-488,-2-3-360,-3-4-864,-3-3-24,-10 0 768,-5-4-256,-6-5-257</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4.243"/>
    </inkml:context>
    <inkml:brush xml:id="br0">
      <inkml:brushProperty name="width" value="0.05" units="cm"/>
      <inkml:brushProperty name="height" value="0.05" units="cm"/>
    </inkml:brush>
  </inkml:definitions>
  <inkml:trace contextRef="#ctx0" brushRef="#br0">126 75 21453,'-6'-28'2067,"6"25"-1970,0 0-1,-1 0 1,1 0-1,-1 0 1,0 0-1,0 0 1,0 0-1,0 0 1,-1 0-1,1 0 1,-1 0-1,-2-3 1,4 6-73,0-1 0,-1 1 0,1 0 0,-1-1 0,1 1 0,-1 0 0,1-1 1,0 1-1,-1 0 0,1-1 0,-1 1 0,0 0 0,1 0 0,-1 0 0,1-1 0,-1 1 1,1 0-1,-1 0 0,1 0 0,-1 0 0,1 0 0,-1 0 0,0 0 0,1 0 0,-1 0 1,1 1-1,-1-1 0,1 0 0,-1 0 0,0 1 0,-1 0 4,1 0 1,-1 0-1,1 0 0,-1 0 0,1 1 0,-1-1 1,1 1-1,0-1 0,-2 3 0,-19 40 36,20-41-44,-9 24-15,2 0-1,-8 34 1,13-45-4,1-1 0,1 2 0,0-1 0,2 0 0,1 22 0,-1-35 0,0 0 0,1 0 0,-1-1 0,1 1 0,0 0 0,-1 0 0,1 0 0,1-1 0,-1 1 0,0-1 0,1 1 0,-1-1 0,1 1 0,2 2 0,-3-5 1,0 1 1,1 0-1,-1 0 0,0-1 1,0 1-1,1-1 0,-1 1 0,1-1 1,-1 1-1,0-1 0,1 0 0,-1 0 1,1 0-1,-1 0 0,1 0 0,-1 0 1,0 0-1,1 0 0,-1 0 0,1-1 1,-1 1-1,0-1 0,1 1 0,-1-1 1,0 1-1,1-1 0,-1 0 0,0 0 1,2 0-1,3-4 7,0 0 1,0-1-1,0 1 1,0-1-1,-1 0 1,0 0-1,0-1 1,0 1-1,-1-1 0,0 0 1,5-13-1,1-8-1,14-51 0,-18 57-61,-1-1-1,-1 1 0,1-29 1,-7 37-21,1 14 73,1 0-1,0 0 0,0 0 0,0 0 0,0-1 0,0 1 1,0 0-1,0 0 0,0 0 0,0 0 0,-1 0 0,1 0 1,0 0-1,0 0 0,0 0 0,0 0 0,0 0 0,0 0 0,0 0 1,-1 0-1,1 0 0,0 0 0,0 0 0,0 0 0,0 0 1,0 0-1,0 0 0,-1 0 0,1 0 0,0 0 0,0 0 1,0 0-1,0 0 0,0 0 0,0 0 0,0 0 0,-1 0 0,1 0 1,0 0-1,0 0 0,0 0 0,0 0 0,0 0 0,0 1 1,-11 17-82,0 17 169,2 1 1,1 0-1,2 0 0,-3 50 1,9-76-42,-1-1 1,2 0-1,-1 0 1,1 0-1,1 0 0,4 17 1,-5-23-34,0-1-1,0 0 1,0 1 0,0-1-1,0 0 1,1 0 0,-1 0 0,1 0-1,-1 0 1,1 0 0,0 0-1,-1-1 1,1 1 0,0-1 0,0 1-1,1-1 1,-1 0 0,0 0-1,0 0 1,0 0 0,1 0 0,-1 0-1,1 0 1,-1-1 0,0 1 0,1-1-1,-1 0 1,1 0 0,4 0-1,1-1-9,1-1-1,-1 0 0,0 0 0,0-1 1,0 0-1,0 0 0,0-1 0,0 0 1,-1 0-1,0-1 0,12-10 0,7-7-58,34-39 0,-56 57 52,46-55-63,-33 37 23,1 1 0,25-23 1,-42 43 44,-1 1 0,1-1 1,0 0-1,0 0 0,0 1 0,0-1 1,0 0-1,0 1 0,0-1 1,0 1-1,0 0 0,0-1 0,0 1 1,0 0-1,0-1 0,1 1 1,-1 0-1,1 0 0,-1 0 3,-1 1 0,1-1 0,-1 0 0,1 1 0,-1-1 0,1 0 0,-1 1 0,1-1 0,-1 1 0,0-1 0,1 0 0,-1 1 0,1-1 0,-1 1 0,0-1 0,0 1 0,1 0 0,-1-1 0,0 1 0,0-1 0,0 1-1,1-1 1,-1 2 0,1 6 38,-1 0 0,0-1 0,0 1-1,-2 9 1,1-6 7,1-8-45,-1 5 43,1 1 0,0 0-1,0 0 1,1 0 0,0 0-1,3 9 1,-4-17-36,1 1 1,-1 0 0,1-1-1,0 1 1,0-1 0,0 1-1,0-1 1,0 0 0,0 1-1,0-1 1,0 0 0,0 0-1,1 0 1,-1 0 0,3 2-1,-2-2-6,0-1-1,0 1 0,0 0 0,1-1 1,-1 1-1,0-1 0,0 0 1,1 0-1,-1 0 0,0 0 0,0 0 1,1-1-1,-1 1 0,4-2 1,5-1-79,0-1 0,0-1 0,0 1 0,-1-2 0,15-9 1,48-40-475,-22 16 16,-48 36 475,1 1 0,-1-1 0,1 1 1,0 0-1,0 1 0,0-1 1,0 0-1,6 0 0,-9 1 57,0 1-1,1 0 0,-1 0 0,0 0 0,0 0 0,1 1 0,-1-1 1,0 0-1,0 0 0,1 1 0,-1-1 0,0 1 0,0-1 0,0 1 0,0-1 1,0 1-1,1 0 0,-1 0 0,0-1 0,-1 1 0,1 0 0,0 0 1,0 0-1,0 0 0,0 0 0,-1 0 0,1 0 0,-1 0 0,1 0 0,0 1 1,0 1-1,15 52 358,-15-45-244,2 0 1,-1-1-1,1 1 1,1-1-1,0 0 1,0 0-1,1 0 1,6 10-1,-10-18-167,-1 0 0,1 0 1,0 0-1,-1 0 0,1 0 0,0 0 1,0 0-1,0 0 0,0 0 0,-1-1 0,1 1 1,0 0-1,0-1 0,0 1 0,1-1 1,-1 1-1,0-1 0,0 1 0,0-1 1,0 0-1,0 0 0,0 0 0,1 1 0,-1-1 1,0 0-1,0 0 0,0 0 0,0-1 1,1 1-1,-1 0 0,0 0 0,0-1 0,0 1 1,0-1-1,0 1 0,0-1 0,0 1 1,0-1-1,0 1 0,2-3 0,-1 1-153,1-1 0,-1 0 0,0 0 0,0 0 0,-1 0 0,1 0 0,-1 0 0,1 0 0,-1 0 0,0-1 0,0 1 0,0-5 0,4-24-757</inkml:trace>
</inkml:ink>
</file>

<file path=ppt/ink/ink4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3.655"/>
    </inkml:context>
    <inkml:brush xml:id="br0">
      <inkml:brushProperty name="width" value="0.05" units="cm"/>
      <inkml:brushProperty name="height" value="0.05" units="cm"/>
    </inkml:brush>
  </inkml:definitions>
  <inkml:trace contextRef="#ctx0" brushRef="#br0">16 25 12251,'-4'-2'-2181,"-4"-8"3815,5-3 7122,2 13-8686,3 2 21,-1-1 0,0 1 0,0-1 1,1 1-1,-1-1 0,0 1 0,-1 0 0,1-1 0,0 1 1,0 0-1,-1 0 0,1 0 0,-1-1 0,1 1 1,-1 4-1,3 5 102,32 105 634,-12-36-389,4-1 0,57 119 1,-81-191-442,-2-4-12,0-1 1,1 1-1,-1-1 0,0 1 0,1-1 0,-1 0 0,1 1 0,0-1 0,4 4 0,-26-42-3974,-71-63-3339,31 37 9667,60 61-2213,-1 1 0,1 0 0,0-1 0,0 1 0,-1 0 0,1-1 0,0 1 0,-1 0 0,1-1 0,0 1 0,0-1 0,0 1-1,0-1 1,-1 1 0,1-1 0,0 1 0,0 0 0,0-1 0,0 1 0,0-1 0,0 1 0,0-1 0,0 1 0,0-1 0,0 1 0,1-1 0,-1 1 0,0 0 0,0-1 0,0 1 0,0-1 0,1 1 0,-1 0 0,0-1 0,0 1 0,1-1 0,-1 1 0,0 0 0,1-1 0,-1 1 0,0 0 0,1 0 0,-1-1 0,1 1-1,-1 0 1,0 0 0,1 0 0,-1-1 0,1 1 0,-1 0 0,1 0 0,0 0 0,29-7 1434,-25 6-1080,64-10 27,1 5-4429,-67 6 3087</inkml:trace>
</inkml:ink>
</file>

<file path=ppt/ink/ink4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5.093"/>
    </inkml:context>
    <inkml:brush xml:id="br0">
      <inkml:brushProperty name="width" value="0.05" units="cm"/>
      <inkml:brushProperty name="height" value="0.05" units="cm"/>
    </inkml:brush>
  </inkml:definitions>
  <inkml:trace contextRef="#ctx0" brushRef="#br0">25 140 13435,'-2'-5'509,"-3"-5"620,0 0 0,1 0 0,-4-19 0,8 29-1064,0 0-1,0 1 1,0-1-1,0 0 1,0 0 0,1 0-1,-1 0 1,0 0 0,0 0-1,0 0 1,0 0-1,0 1 1,1-1 0,-1 0-1,0 0 1,0 0 0,0 0-1,0 0 1,1 0-1,-1 0 1,0 0 0,0 0-1,0 0 1,0 0-1,1 0 1,-1 0 0,0 0-1,0 0 1,0 0 0,0 0-1,1 0 1,-1-1-1,0 1 1,0 0 0,0 0-1,0 0 1,0 0 0,0 0-1,1 0 1,-1 0-1,0 0 1,0-1 0,0 1-1,0 0 1,0 0 0,0 0-1,0 0 1,0 0-1,1-1 1,-1 1 0,0 0-1,0 0 1,0 0-1,0 0 1,0-1 0,0 1-1,0 0 1,0 0 0,0 0-1,0 0 1,0-1-1,0 1 1,0 0 0,10 9 929,13 20-306,-1 0 0,-2 2 0,28 54-1,35 105-176,-30-32-291,-25-65-388,-24-106-1067,-12-32-1149,-1 1-1,-25-71 0,-9-44-461,36 116 1384,1 0 1,2-62-1,14-24 12511,-7 135-9866,2 12-621,39 198 961,-33-174-1416,3 0 0,1-1-1,22 41 1,-37-80-100,1 0 0,0 0-1,0-1 0,0 1 1,0 0-1,0 0 0,0 0 1,0-1-1,0 1 0,1 0 1,-1-1-1,1 1 1,-1-1-1,1 0 0,0 0 1,-1 1-1,1-1 0,3 1 1,-4-2 0,0 0 0,-1-1 1,1 1-1,0-1 1,0 1-1,-1-1 1,1 1-1,0-1 1,-1 1-1,1-1 1,-1 1-1,1-1 0,-1 0 1,1 1-1,-1-1 1,1 0-1,-1 0 1,0 1-1,1-1 1,-1 0-1,0 0 1,0 0-1,1 1 0,-1-1 1,0 0-1,0-1 1,4-30 120,-4 25-89,3-19 6,-2 0 1,0 0-1,-2 0 1,-1 1-1,-1-1 1,-2 0-1,-13-47 1,4 49-120,14 23 72,0 1 0,0 0-1,0 0 1,0 0 0,-1-1 0,1 1 0,0 0-1,0 0 1,0 0 0,-1 0 0,1-1-1,0 1 1,0 0 0,0 0 0,-1 0-1,1 0 1,0 0 0,0 0 0,-1 0 0,1 0-1,0 0 1,0 0 0,-1-1 0,1 1-1,0 0 1,0 1 0,-1-1 0,1 0-1,0 0 1,-1 0 0,-2 13-69,3 4 40,1 0 0,0 0 0,2 0 0,8 32-1,28 67-9,-28-85 1,31 82-3494,-39-108 2954,-2-3-140</inkml:trace>
</inkml:ink>
</file>

<file path=ppt/ink/ink4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5.543"/>
    </inkml:context>
    <inkml:brush xml:id="br0">
      <inkml:brushProperty name="width" value="0.05" units="cm"/>
      <inkml:brushProperty name="height" value="0.05" units="cm"/>
    </inkml:brush>
  </inkml:definitions>
  <inkml:trace contextRef="#ctx0" brushRef="#br0">1 0 17508,'1'7'907,"0"0"0,1 0 0,0 0 0,4 8 0,0 4 176,-2-6-793,0 0-1,1 1 1,0-2 0,1 1-1,0-1 1,1 0-1,14 18 1,-21-29-287,1 0-1,0 0 1,-1 0 0,1 0 0,0 0-1,0-1 1,0 1 0,-1 0 0,1-1-1,0 1 1,0 0 0,0-1 0,0 1-1,0-1 1,0 0 0,0 1 0,0-1-1,0 0 1,0 1 0,0-1 0,1 0-1,-1 0 1,0 0 0,0 0 0,0 0-1,0 0 1,0 0 0,0-1 0,0 1-1,0 0 1,0 0 0,0-1 0,0 1-1,0-1 1,0 1 0,0-1 0,0 1-1,0-1 1,0 0 0,0 0 0,0 1-1,-1-1 1,1 0 0,0 0 0,0-1-1,2-2 4,0 0 0,-1 0 0,0-1 0,0 1 0,0-1 0,-1 0 0,1 1 0,1-10 0,-2 3 15,0 1 0,0-1 0,-2-17 0,0 24-15,1 0-1,-1-1 1,0 1-1,0 0 1,0 0-1,0 0 1,-1 0-1,0 0 1,0 0-1,0 1 1,-5-7 0,7 9-12,0 1 1,-1-1-1,1 1 1,-1-1-1,1 0 1,-1 1-1,1 0 1,-1-1-1,1 1 1,-1-1-1,0 1 1,1 0-1,-1-1 1,0 1-1,1 0 1,-1 0-1,0-1 1,1 1-1,-1 0 1,0 0 0,1 0-1,-1 0 1,0 0-1,1 0 1,-1 0-1,0 0 1,1 0-1,-1 0 1,-1 1-1,1-1-25,0 1-1,-1 0 0,1 0 1,0 0-1,0 0 1,0 0-1,0 1 0,0-1 1,0 0-1,0 0 1,0 1-1,-1 1 0,-1 4-181,0 1-1,0-1 0,1 1 0,-2 8 0,2-10-112,1 1 0,0-1-1,1 1 1,0 0 0,0 11-1,3-7-303</inkml:trace>
</inkml:ink>
</file>

<file path=ppt/ink/ink4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6.026"/>
    </inkml:context>
    <inkml:brush xml:id="br0">
      <inkml:brushProperty name="width" value="0.05" units="cm"/>
      <inkml:brushProperty name="height" value="0.05" units="cm"/>
    </inkml:brush>
  </inkml:definitions>
  <inkml:trace contextRef="#ctx0" brushRef="#br0">70 128 16516,'-3'-15'4396,"-14"-8"-1942,16 22-2358,1 0 0,-1 0 0,0 0 0,0 0 0,-1 0 1,1 0-1,0 1 0,0-1 0,0 0 0,0 0 1,-1 1-1,1-1 0,0 1 0,-1-1 0,1 1 1,0 0-1,-1 0 0,1-1 0,-1 1 0,1 0 0,0 0 1,-1 0-1,1 0 0,-1 1 0,1-1 0,0 0 1,-1 0-1,-1 1 0,2 0-84,1-1 1,-1 0 0,0 1-1,1-1 1,-1 0-1,1 1 1,-1-1-1,0 1 1,1-1 0,-1 1-1,1-1 1,-1 1-1,1 0 1,-1-1-1,1 1 1,0-1 0,-1 1-1,1 0 1,0 0-1,0-1 1,-1 1-1,1 0 1,0-1-1,0 1 1,0 0 0,0 0-1,0-1 1,0 1-1,0 0 1,0 0-1,0-1 1,0 1 0,0 0-1,0 0 1,1-1-1,-1 1 1,0 0-1,0-1 1,1 1-1,-1 0 1,1-1 0,-1 1-1,0-1 1,2 2-1,-1-1-20,0 1-1,1-1 1,-1 0-1,1 0 1,-1 0 0,1 0-1,0 0 1,-1 0-1,1 0 1,0 0-1,-1-1 1,1 1-1,0-1 1,0 1-1,0-1 1,3 1-1,2-2-8,1-1 0,-1 1 0,0-1 0,0 0-1,0 0 1,0-1 0,0 0 0,0-1 0,-1 1 0,12-10-1,-9 7 17,-1-1-1,0 0 1,0 0-1,0-1 0,-1 0 1,11-17-1,-10 9 421,-8 15-435,0 1-1,0 0 0,0 0 1,0 0-1,0 0 1,0 0-1,0 0 0,0 0 1,0 0-1,0 0 0,0-1 1,0 1-1,0 0 1,0 0-1,0 0 0,-1 0 1,1 0-1,0 0 0,0 0 1,0 0-1,0 0 1,0 0-1,0 0 0,0 0 1,0 0-1,0 0 0,0-1 1,-1 1-1,1 0 1,0 0-1,0 0 0,0 0 1,0 0-1,0 0 1,0 0-1,0 0 0,0 0 1,0 0-1,-1 0 0,1 0 1,0 0-1,0 0 1,0 0-1,0 1 0,0-1 1,0 0-1,0 0 0,0 0 1,-1 0-1,1 0 1,0 0-1,0 0 0,0 0 1,0 0-1,0 0 0,0 0 1,0 0-1,0 0 1,0 0-1,0 1 0,0-1 1,0 0-1,0 0 0,-26 22-3664,11-10 2395,-5 0 380,-2-4-268</inkml:trace>
</inkml:ink>
</file>

<file path=ppt/ink/ink4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9.361"/>
    </inkml:context>
    <inkml:brush xml:id="br0">
      <inkml:brushProperty name="width" value="0.05" units="cm"/>
      <inkml:brushProperty name="height" value="0.05" units="cm"/>
    </inkml:brush>
  </inkml:definitions>
  <inkml:trace contextRef="#ctx0" brushRef="#br0">0 27 14403,'0'0'114,"0"-1"0,0 0 0,0 1-1,1-1 1,-1 1 0,0-1 0,0 1 0,0-1 0,0 1-1,1-1 1,-1 1 0,0-1 0,1 1 0,-1-1 0,0 1-1,1-1 1,-1 1 0,1-1 0,-1 1 0,0 0 0,1-1-1,-1 1 1,1 0 0,0-1 0,5 12 1581,1 31-281,-6-36-1225,5 45 522,75 476 1611,-63-427-933,-24-145-882,1-1-1,2 0 1,4-60-1,23-149-746,-20 227 208,12-80-104,-13 93 98,1 1 0,0 0 0,1 1 1,0-1-1,8-13 0,-12 25 32,-1 1 0,1 0 0,0-1 0,-1 1-1,1 0 1,0 0 0,0 0 0,0 0 0,0 0 0,0 0-1,0 0 1,0 0 0,1 0 0,-1 1 0,0-1-1,0 0 1,1 1 0,-1-1 0,0 1 0,1-1 0,-1 1-1,0 0 1,1-1 0,1 1 0,-1 1-1,0-1 0,0 0 0,0 1 1,0 0-1,0 0 0,0-1 0,0 1 0,0 1 1,0-1-1,0 0 0,-1 0 0,1 1 1,3 2-1,3 5-14,-1 0 0,1 0 0,-2 1 1,9 14-1,-7-10 7,0 0 0,-1 1 0,-1 0 1,0 1-1,-1-1 0,-1 1 0,4 26 0,-8-39 21,0 0 0,0 1 0,0-1 0,-1 0 0,1 0 0,-1 0 0,0 0 0,1 0 0,-2 0 0,1 0 0,0 0-1,0 0 1,-1 0 0,0 0 0,-2 3 0,0-2 17,0 1 0,0-1 0,-1 0 0,1-1 0,-1 1 0,0-1-1,-10 5 1,2-1 44,-1-2 0,0 0 0,-1-1 0,1 0 0,-29 3 0,31-6-92,-1 0 0,-18-2 0,27 1-106,1 0 0,0-1 0,-1 1 0,1-1 0,-1 0 0,1 0 0,0 0 0,0-1 0,-1 1 0,1-1 1,0 0-1,1 0 0,-6-3 0,7 4 52,0-1-1,1 1 1,-1 0 0,0-1 0,0 1 0,1-1 0,-1 1 0,1 0 0,-1-1 0,1 1 0,0-1 0,0 0 0,0 1-1,0-1 1,0 1 0,0-1 0,0 1 0,0-1 0,0 1 0,1-1 0,-1 1 0,0-1 0,1 1 0,0-1 0,-1 1-1,1-1 1,0 1 0,0 0 0,-1 0 0,3-3 0,10-11-779</inkml:trace>
</inkml:ink>
</file>

<file path=ppt/ink/ink4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39.823"/>
    </inkml:context>
    <inkml:brush xml:id="br0">
      <inkml:brushProperty name="width" value="0.05" units="cm"/>
      <inkml:brushProperty name="height" value="0.05" units="cm"/>
    </inkml:brush>
  </inkml:definitions>
  <inkml:trace contextRef="#ctx0" brushRef="#br0">79 1 27478,'-9'9'48,"-7"11"-64,0 3 32,5-6-16,2 2 8,3-3-8,-1 16-48,3 0-88,7-6-344</inkml:trace>
</inkml:ink>
</file>

<file path=ppt/ink/ink4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40.227"/>
    </inkml:context>
    <inkml:brush xml:id="br0">
      <inkml:brushProperty name="width" value="0.05" units="cm"/>
      <inkml:brushProperty name="height" value="0.05" units="cm"/>
    </inkml:brush>
  </inkml:definitions>
  <inkml:trace contextRef="#ctx0" brushRef="#br0">0 1 25253</inkml:trace>
</inkml:ink>
</file>

<file path=ppt/ink/ink4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40.990"/>
    </inkml:context>
    <inkml:brush xml:id="br0">
      <inkml:brushProperty name="width" value="0.05" units="cm"/>
      <inkml:brushProperty name="height" value="0.05" units="cm"/>
    </inkml:brush>
  </inkml:definitions>
  <inkml:trace contextRef="#ctx0" brushRef="#br0">0 292 14491,'6'0'1672,"0"0"1,0-1-1,-1 0 0,1 0 1,0-1-1,9-3 0,-5 1-980,-1-1-1,0 0 0,10-8 0,5-5-1584,35-36 0,-48 42 1731,16-14-812,-1-1 0,37-51 1,-62 77-24,0 0 0,0 0 0,0 0 1,-1 0-1,1 0 0,0 0 1,-1 0-1,1-1 0,-1 1 0,0 0 1,1 0-1,-1 0 0,0-1 0,0 1 1,1 0-1,-1-1 0,0 1 1,0 0-1,0 0 0,-1-1 0,1 1 1,0 0-1,-1-3 0,0 4-2,0-1 1,0 0-1,0 0 0,0 0 1,-1 1-1,1-1 0,0 0 0,0 1 1,-1-1-1,1 1 0,0 0 1,0-1-1,-1 1 0,1 0 0,0 0 1,-1 0-1,1 0 0,-1 0 1,1 0-1,0 0 0,-1 0 0,1 1 1,-2-1-1,-10 3-23,0 1 0,0-1 0,0 2 0,0 0 1,1 1-1,0 0 0,0 0 0,0 2 0,1-1 0,-17 16 0,13-10 0,2 0 0,-1 1 0,2 1-1,0 0 1,0 1 0,-17 32 0,27-43 18,-1 1 0,1-1-1,1 1 1,-1 0 0,1-1 0,0 1 0,0 0-1,1 0 1,-1 0 0,1-1 0,1 1 0,-1 0-1,1 0 1,0 0 0,0-1 0,1 1 0,0 0-1,4 10 1,-1-6-77,1-1 1,0 1-1,0-1 0,1 0 1,0-1-1,0 0 0,1 0 0,0 0 1,10 7-1,-17-14 57,1 0 0,0 1 0,-1-1-1,1 0 1,0 0 0,0 0 0,-1 0 0,1-1 0,0 1-1,0 0 1,0-1 0,0 1 0,0-1 0,0 0 0,0 1-1,0-1 1,0 0 0,0 0 0,0-1 0,0 1 0,0 0-1,0-1 1,0 1 0,0-1 0,0 1 0,0-1 0,0 0-1,0 0 1,0 0 0,-1 0 0,1 0 0,0 0 0,-1-1-1,1 1 1,-1-1 0,0 1 0,1-1 0,-1 1 0,0-1-1,2-2 1,15-25-283</inkml:trace>
</inkml:ink>
</file>

<file path=ppt/ink/ink4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41.799"/>
    </inkml:context>
    <inkml:brush xml:id="br0">
      <inkml:brushProperty name="width" value="0.05" units="cm"/>
      <inkml:brushProperty name="height" value="0.05" units="cm"/>
    </inkml:brush>
  </inkml:definitions>
  <inkml:trace contextRef="#ctx0" brushRef="#br0">225 102 14259,'37'-31'3427,"-34"28"-3013,-1 1-1,1-1 1,-1 1-1,0-1 0,0 0 1,0 0-1,0 0 1,-1 0-1,1 0 1,-1 0-1,2-6 0,-3 8-340,0 0 0,0 0-1,-1 0 1,1 1-1,0-1 1,-1 0-1,1 1 1,0-1-1,-1 0 1,1 1-1,-1-1 1,1 0-1,-1 1 1,1-1-1,-1 1 1,0-1-1,1 1 1,-1-1-1,0 1 1,1 0-1,-1-1 1,0 1-1,1 0 1,-1-1-1,0 1 1,0 0-1,0 0 1,1 0-1,-1 0 1,0-1-1,0 1 1,1 0-1,-1 1 1,0-1-1,0 0 1,-1 0-1,-32 3 549,20 0-555,0 1-1,1 1 1,-1 0 0,1 0-1,0 1 1,1 1 0,0 0 0,0 1-1,-18 15 1,23-17-65,0 1 0,0 0 0,0-1 0,1 2-1,0-1 1,1 1 0,-1 0 0,2 0 0,-1 1 0,1-1-1,0 1 1,1 0 0,0 0 0,0 0 0,-1 13 0,4-19-1,-1 0 1,1 0 0,0 0 0,0 0-1,0 0 1,0 0 0,1 0-1,-1 0 1,1 0 0,0 0 0,0 0-1,0 0 1,0 0 0,0 0-1,1 0 1,-1-1 0,1 1 0,0-1-1,0 1 1,0-1 0,0 0-1,0 1 1,0-1 0,1 0 0,-1 0-1,1-1 1,-1 1 0,1 0-1,0-1 1,-1 0 0,1 0 0,0 0-1,0 0 1,0 0 0,6 1 0,0-1 5,-1 0 0,1-1 1,0 0-1,0 0 1,0-1-1,0 0 0,0-1 1,0 1-1,0-2 1,-1 1-1,13-7 0,-8 3 32,1-2 0,-1 0 0,0 0 0,-1-1-1,0-1 1,-1 0 0,0-1 0,13-15-1,-19 20 2,0 0-1,-1-1 0,0 1 0,0-1 1,0 0-1,-1 0 0,0 0 0,0 0 1,-1 0-1,0-1 0,0 1 0,-1-1 1,1 0-1,-2 1 0,1-1 1,-1 0-1,-1 1 0,0-10 0,0 13-110,0 1-1,-1 0 0,1 0 1,-1 0-1,1 0 0,-1 0 1,0 0-1,0 1 0,0-1 1,0 1-1,0-1 0,-1 1 1,1 0-1,-1 0 1,0 0-1,1 0 0,-1 0 1,0 0-1,0 1 0,0 0 1,0-1-1,-1 1 0,1 0 1,0 1-1,0-1 0,-1 0 1,1 1-1,0 0 0,-1 0 1,1 0-1,0 0 0,-1 0 1,1 1-1,0 0 1,-1-1-1,1 1 0,0 1 1,0-1-1,0 0 0,0 1 1,-4 1-1,2 4-460,4-1-93</inkml:trace>
</inkml:ink>
</file>

<file path=ppt/ink/ink4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42.407"/>
    </inkml:context>
    <inkml:brush xml:id="br0">
      <inkml:brushProperty name="width" value="0.05" units="cm"/>
      <inkml:brushProperty name="height" value="0.05" units="cm"/>
    </inkml:brush>
  </inkml:definitions>
  <inkml:trace contextRef="#ctx0" brushRef="#br0">1 42 13995,'0'18'2300,"0"106"4565,7 213-5377,-5-294-1370,-1-6 30,10 57-1,-10-93 35,0-5-114,2-8 4,24-289 536,-14 208-763,29-110 0,-40 194 130,0 1-25,1-1 0,-1 1 0,1-1 0,8-14 1,-10 22 38,0 0 1,-1 0 0,1 0-1,0 0 1,0 0 0,0 0-1,-1 0 1,1 0 0,0 0 0,0 0-1,0 0 1,1 1 0,-1-1-1,0 0 1,0 1 0,0-1-1,0 1 1,1 0 0,-1-1-1,0 1 1,0 0 0,1-1 0,-1 1-1,0 0 1,1 0 0,-1 0-1,0 0 1,1 1 0,-1-1-1,0 0 1,0 0 0,1 1-1,-1-1 1,0 1 0,0-1 0,0 1-1,1-1 1,-1 1 0,0 0-1,1 1 1,5 3-4,0 2 0,-1-1 0,1 1 0,-1 0 0,-1 0 0,1 0 0,-1 1 0,-1 0 0,1 0 0,-1 1 0,-1-1 0,1 1 0,-2-1 0,1 1 0,-1 0 0,0 0 0,0 13 0,-2-16 28,-1-1 1,0 1-1,0-1 1,0 1-1,-1-1 1,1 0-1,-1 1 1,-1-1-1,1 0 1,-1 0-1,0-1 1,0 1-1,0 0 0,-1-1 1,1 0-1,-1 0 1,0 0-1,0 0 1,-1-1-1,1 1 1,-8 3-1,5-3-17,0 0 0,0 0 0,0-1 0,0 1 0,-1-2 0,0 1 0,1-1 0,-1 0-1,0-1 1,0 0 0,0 0 0,0-1 0,0 0 0,-13-1 0,18 0-17,1 0 1,-1 1-1,1-1 1,-1 0-1,1 0 1,-1 0-1,1-1 1,0 1-1,0 0 1,-1-1-1,1 0 1,0 1-1,0-1 1,1 0-1,-1 0 1,0 0-1,1 0 1,-1 0-1,-1-5 1,1 3 7,0 0 0,1 0 1,-1-1-1,1 1 0,0-1 1,1 1-1,-1-1 0,1 1 1,0-1-1,0-7 0,6-23-172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4.676"/>
    </inkml:context>
    <inkml:brush xml:id="br0">
      <inkml:brushProperty name="width" value="0.05" units="cm"/>
      <inkml:brushProperty name="height" value="0.05" units="cm"/>
    </inkml:brush>
  </inkml:definitions>
  <inkml:trace contextRef="#ctx0" brushRef="#br0">5 11 17068,'-5'-7'2056,"5"4"-1256,2 3-536,7 0 1745,3 0-1329,4 7-552,2 2-176,11 4-264</inkml:trace>
</inkml:ink>
</file>

<file path=ppt/ink/ink4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42.856"/>
    </inkml:context>
    <inkml:brush xml:id="br0">
      <inkml:brushProperty name="width" value="0.05" units="cm"/>
      <inkml:brushProperty name="height" value="0.05" units="cm"/>
    </inkml:brush>
  </inkml:definitions>
  <inkml:trace contextRef="#ctx0" brushRef="#br0">8 1 17236,'3'36'1888,"-3"7"-1024,-3 2-328,-1 7 865,1 4-153,3 4-352,0-5-184,4-4-368,1-7-128,4-10-280,-4-8-176,5-13-624,4-8-376,-6-14 984,-1-10-216,3-7-200</inkml:trace>
</inkml:ink>
</file>

<file path=ppt/ink/ink4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43.229"/>
    </inkml:context>
    <inkml:brush xml:id="br0">
      <inkml:brushProperty name="width" value="0.05" units="cm"/>
      <inkml:brushProperty name="height" value="0.05" units="cm"/>
    </inkml:brush>
  </inkml:definitions>
  <inkml:trace contextRef="#ctx0" brushRef="#br0">36 131 16291,'8'2'402,"-1"0"-1,1-1 1,0 0-1,0-1 1,-1 1-1,1-1 1,0-1-1,0 1 1,0-2-1,-1 1 1,1-1-1,0 0 1,7-3-1,-1 0 119,0-1-1,0-1 1,0 0-1,-1 0 1,22-18-1,-33 24-470,-1-1-1,1 0 1,0 1-1,0-1 0,-1 0 1,1 0-1,-1 0 1,0 0-1,1 0 0,-1 0 1,0 0-1,0-1 1,1-4-1,-2 6-34,0 0-1,0 0 0,0 0 1,0 0-1,0 0 1,0 0-1,0 0 1,-1 0-1,1 0 1,0 0-1,-1 0 0,1 0 1,-1 0-1,1 0 1,-1 0-1,1 0 1,-1 0-1,0 0 1,1 1-1,-1-1 1,0 0-1,0 0 0,0 1 1,1-1-1,-1 0 1,0 1-1,0-1 1,0 1-1,0-1 1,0 1-1,0 0 0,-2-1 1,-4-1 26,0 0 0,0 1 0,-1-1 0,1 1 0,0 1 0,-1 0 0,1 0 0,-1 0 0,1 1 0,-1 0 1,1 0-1,-8 4 0,4-2-27,0 0-1,0 2 1,0-1 0,1 1 0,0 1 0,0 0 0,-10 8 0,14-10-9,1 1-1,1-1 1,-1 1 0,0 0-1,1 0 1,0 1 0,0-1-1,1 1 1,0 0 0,0 0-1,0 0 1,0 0 0,1 1-1,0-1 1,-1 11 0,2-12-4,1-1 1,0 1-1,0 0 1,1-1 0,-1 1-1,1 0 1,0-1-1,0 1 1,1-1-1,-1 1 1,1-1-1,0 0 1,0 0 0,1 0-1,-1 0 1,1 0-1,0 0 1,0 0-1,0-1 1,0 0-1,0 0 1,1 0 0,4 3-1,-2-1-175,1-1 0,0 0-1,-1 0 1,1 0 0,0-1-1,1 0 1,-1-1 0,0 0 0,1 0-1,0 0 1,-1-1 0,1 0-1,0-1 1,0 0 0,-1 0 0,1 0-1,0-1 1,-1 0 0,1-1 0,10-3-1,7-6-497</inkml:trace>
</inkml:ink>
</file>

<file path=ppt/ink/ink4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48.130"/>
    </inkml:context>
    <inkml:brush xml:id="br0">
      <inkml:brushProperty name="width" value="0.05" units="cm"/>
      <inkml:brushProperty name="height" value="0.05" units="cm"/>
    </inkml:brush>
  </inkml:definitions>
  <inkml:trace contextRef="#ctx0" brushRef="#br0">1 5 14675,'0'-1'53,"0"1"0,0 0 0,0 0 0,1-1 0,-1 1 0,0 0-1,0 0 1,0 0 0,0-1 0,1 1 0,-1 0 0,0 0 0,0 0 0,1-1 0,-1 1 0,0 0 0,0 0-1,1 0 1,-1 0 0,0 0 0,1 0 0,-1-1 0,0 1 0,0 0 0,1 0 0,-1 0 0,0 0 0,1 0-1,-1 0 1,0 0 0,1 0 0,-1 1 0,0-1 0,0 0 0,1 0 0,4 12 873,-2 29-263,-3-29-252,7 127 858,42 456 679,-43-555-1890,-4-22-24,1 0 1,0 0-1,1 0 1,9 21-1,-8-31-331,-2-12-542,-5-16 56,-7-2 447,-3-5-120</inkml:trace>
</inkml:ink>
</file>

<file path=ppt/ink/ink4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48.548"/>
    </inkml:context>
    <inkml:brush xml:id="br0">
      <inkml:brushProperty name="width" value="0.05" units="cm"/>
      <inkml:brushProperty name="height" value="0.05" units="cm"/>
    </inkml:brush>
  </inkml:definitions>
  <inkml:trace contextRef="#ctx0" brushRef="#br0">2 114 13947,'-1'45'718,"2"1"1,1 0-1,3-1 1,1 0-1,3 0 1,1-1-1,23 59 1,-31-96-562,1 1 0,1-1-1,-1 1 1,10 12 0,-12-18-106,0-1-1,0 1 1,1-1 0,-1 1-1,1-1 1,-1 0 0,1 0-1,-1 0 1,1 0 0,0 0-1,-1 0 1,1 0 0,0 0 0,0-1-1,0 1 1,0-1 0,0 1-1,0-1 1,0 0 0,-1 1-1,1-1 1,0 0 0,0-1-1,0 1 1,4-1 0,1-1 97,1-1 1,-1 0-1,0 0 0,0-1 1,0 0-1,0 0 1,-1-1-1,1 1 1,6-8-1,53-57 715,-46 47-616,63-74-57,133-199 1,-209 284-689,1 1-1,0-1 1,18-17-1,-11 14-146</inkml:trace>
</inkml:ink>
</file>

<file path=ppt/ink/ink4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0.315"/>
    </inkml:context>
    <inkml:brush xml:id="br0">
      <inkml:brushProperty name="width" value="0.05" units="cm"/>
      <inkml:brushProperty name="height" value="0.05" units="cm"/>
    </inkml:brush>
  </inkml:definitions>
  <inkml:trace contextRef="#ctx0" brushRef="#br0">221 156 13931,'3'-7'454,"0"0"-1,-1 1 1,0-1-1,-1 0 1,1 0-1,-2 0 1,1 0-1,0-8 1,-2 12-324,1 1 1,0 0-1,-1 0 0,1 0 0,-1-1 1,1 1-1,-1 0 0,0 0 0,0 0 1,0 0-1,0 0 0,-1 0 0,1 1 1,0-1-1,-1 0 0,1 0 0,-1 1 1,0-1-1,1 1 0,-1 0 0,0-1 1,0 1-1,0 0 0,0 0 0,0 0 1,0 0-1,0 1 0,0-1 0,-5 0 1,3 0-37,-1 1 0,1 0 0,-1 0 0,1 0-1,-1 0 1,1 1 0,-1 0 0,1 0 0,0 0 0,-1 0 0,1 1 0,0-1 0,0 1 0,0 0 0,0 1 0,0-1 0,1 1 0,-1 0 0,1-1 0,0 1 0,-1 1 0,-3 5 0,-2 2-54,0 0 0,1 0 0,1 1-1,0 0 1,1 0 0,-6 15 0,3-2-10,1-1 0,-5 31 1,11-45-21,0 0 0,1 0 0,0 0 0,1 1 0,0-1 0,1 0 0,0 0 0,4 15 1,-5-24-7,0 1 1,1 0 0,-1-1-1,1 1 1,0 0 0,0-1 0,-1 1-1,1-1 1,0 1 0,0-1 0,0 0-1,1 1 1,-1-1 0,0 0-1,0 0 1,3 2 0,-3-2 3,1-1 0,-1 0 1,0 1-1,0-1 0,0 0 0,0 0 0,1 0 1,-1 0-1,0 0 0,0 0 0,0 0 1,1 0-1,-1 0 0,0 0 0,0-1 1,0 1-1,0-1 0,2 0 0,2-2 23,-1 1-1,1-2 1,-1 1-1,0 0 1,0-1-1,0 0 1,0 0-1,-1 0 1,5-6-1,4-10 97,-1 0 0,0 0 1,-2-1-1,10-29 0,17-89 619,-32 127-583,-2 26-13,-2 4-97,1 12-7,5 32-1,-5-55-44,1 1 0,-1-1 0,1 1 0,1-1 0,0 0 0,0 0 0,0 0 0,1 0-1,7 10 1,-10-15-2,1 0 0,0 0 0,0-1 0,-1 1 0,1-1 0,0 1 0,1-1 0,-1 0 1,0 0-1,0 0 0,0 0 0,1 0 0,-1 0 0,0-1 0,1 1 0,-1-1 0,1 0 0,-1 1 0,1-1 0,-1 0 0,0-1 0,1 1 0,-1 0 0,1-1 0,-1 1 0,0-1 0,1 0 0,-1 0 0,4-1 0,2-2 0,0 0 1,0-1 0,0 0-1,-1 0 1,0-1 0,10-9-1,13-16 31,-2-2-1,25-36 0,-49 64-16,0-1-1,0 1 0,1 1 0,-1-1 0,8-5 1,-12 10-11,1-1 1,0 0 0,0 1 0,-1-1 0,1 1-1,0 0 1,0-1 0,0 1 0,0 0 0,-1-1-1,1 1 1,0 0 0,0 0 0,0 0 0,0 0 0,0 0-1,0 0 1,0 0 0,0 0 0,0 0 0,-1 0-1,1 0 1,0 0 0,0 1 0,0-1 0,0 0-1,0 1 1,-1-1 0,1 1 0,0-1 0,0 1 0,-1-1-1,1 1 1,0 0 0,-1-1 0,1 1 0,0 0-1,-1-1 1,1 1 0,-1 0 0,1 0 0,-1-1-1,0 1 1,1 0 0,-1 0 0,0 0 0,1 1-1,7 25 50,-7-22-49,-1-1 1,2 0 0,-1 0 0,0 0 0,1 0 0,0 0 0,0 0 0,0 0 0,5 6 0,-6-9-3,-1 0-1,1-1 1,0 0 0,0 1-1,0-1 1,0 1 0,0-1-1,0 0 1,-1 0 0,1 1-1,0-1 1,0 0 0,0 0-1,0 0 1,0 0 0,0 0-1,0 0 1,0-1 0,0 1-1,0 0 1,0 0 0,0-1-1,0 1 1,0 0 0,-1-1-1,1 1 1,0-1 0,0 1-1,0-1 1,-1 0 0,1 1-1,0-1 1,0 0-1,26-27 15,-25 25-15,36-47 12,-26 33-7,1 0 1,1 1-1,19-19 1,-32 34-6,-1 0 0,1 1 0,0-1 0,-1 0 0,1 1 0,0-1 0,0 0 0,0 1 0,0-1 0,0 1 0,0-1 0,0 1 0,0 0 0,0-1 0,0 1 0,0 0 0,0 0 0,0 0 0,0-1 0,0 1 0,0 0 0,0 1 0,0-1 0,2 0 0,-2 1-1,0 0 1,-1-1-1,1 1 1,0 0-1,0 0 1,-1 0 0,1 0-1,0 0 1,-1 0-1,1 0 1,-1 0-1,1 0 1,-1 0 0,0 0-1,1 0 1,-1 0-1,0 1 1,0 0-1,1 9-20,0-1 0,-1 1-1,-2 15 1,2-25 15,0 9-165,-5 31-461,5-39 389,-1 0 1,1 0-1,-1 0 0,0 0 0,1 0 1,-1 0-1,0 0 0,0 0 1,0 0-1,0 0 0,0-1 0,-1 1 1,1 0-1,-1-1 0,-1 3 0,-3-2-535,-1-2-243</inkml:trace>
</inkml:ink>
</file>

<file path=ppt/ink/ink4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0.746"/>
    </inkml:context>
    <inkml:brush xml:id="br0">
      <inkml:brushProperty name="width" value="0.05" units="cm"/>
      <inkml:brushProperty name="height" value="0.05" units="cm"/>
    </inkml:brush>
  </inkml:definitions>
  <inkml:trace contextRef="#ctx0" brushRef="#br0">1 12 22533,'2'8'389,"-1"0"0,0 0 0,0 0 0,0 0 0,-2 13 1,2 17 227,2-15-134,12 45 0,-12-58-445,0 0 0,1-1 0,0 1 1,0-1-1,1 0 0,11 16 0,-14-23-32,-1 0 0,1 0 0,-1-1 1,1 1-1,0 0 0,-1-1 0,1 0 1,0 1-1,0-1 0,0 0 0,0 0 1,0 0-1,0 0 0,1 0 0,-1-1 1,0 1-1,0-1 0,1 1 0,-1-1 1,0 0-1,1 0 0,-1 0 0,0 0 1,0 0-1,1-1 0,-1 1 0,0-1 0,0 1 1,1-1-1,-1 0 0,0 0 0,0 0 1,0 0-1,0 0 0,0 0 0,0 0 1,1-2-1,5-4 18,0 0 1,-1 0-1,0 0 1,0-1 0,-1 0-1,0 0 1,6-11-1,10-23 65,-2-1 0,16-49 0,-21 50-76,-15 42-13,0 0 0,0 0 0,0 0 1,0 0-1,0 0 0,0 0 0,0 0 0,0-1 0,0 1 0,0 0 0,0 0 0,0 0 0,0 0 1,0 0-1,0 0 0,0-1 0,0 1 0,0 0 0,0 0 0,0 0 0,0 0 0,0 0 0,0 0 0,0 0 1,0-1-1,0 1 0,1 0 0,-1 0 0,0 0 0,0 0 0,0 0 0,0 0 0,0 0 0,0 0 1,0 0-1,0 0 0,0 0 0,1-1 0,-1 1 0,0 0 0,0 0 0,0 0 0,0 0 0,0 0 0,0 0 1,0 0-1,1 0 0,-1 0 0,0 0 0,0 0 0,0 0 0,0 0 0,0 0 0,0 0 0,1 0 1,-1 0-1,0 0 0,0 0 0,0 1 0,0-1 0,0 0 0,0 0 0,0 0 0,1 0 0,1 12 2,-1 21-4,-2 28-13,-1-26-25,2 0 0,5 37 0,-5-71 3,0-1 1,0 1-1,0-1 1,0 1-1,0-1 1,0 1-1,0-1 1,0 1 0,0-1-1,0 1 1,0-1-1,1 1 1,-1-1-1,0 1 1,0-1-1,0 0 1,1 1-1,-1-1 1,0 1-1,1-1 1,-1 0-1,0 1 1,1-1-1,-1 1 1,0-1-1,1 0 1,0 1-1,5-16-511,-1-12 229</inkml:trace>
</inkml:ink>
</file>

<file path=ppt/ink/ink4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1.836"/>
    </inkml:context>
    <inkml:brush xml:id="br0">
      <inkml:brushProperty name="width" value="0.05" units="cm"/>
      <inkml:brushProperty name="height" value="0.05" units="cm"/>
    </inkml:brush>
  </inkml:definitions>
  <inkml:trace contextRef="#ctx0" brushRef="#br0">156 103 15579,'1'-3'310,"0"1"-1,-1-1 1,1 0-1,-1 1 0,1-1 1,-1 0-1,0 0 1,0 1-1,0-1 1,-1 0-1,1 0 0,-2-3 1,2 5-232,0 1 0,-1-1 0,1 0 0,0 1 0,-1-1 0,1 1 0,-1-1 0,1 1 0,0-1 0,-1 1 0,1-1 0,-1 1 0,0-1 0,1 1 0,-1 0 0,1-1 0,-1 1 0,0 0 0,1 0 0,-1-1 0,0 1 0,-1 0 38,1 0 0,-1 0 0,1 0 0,-1 0 0,1 0 0,-1 0-1,1 1 1,-1-1 0,1 1 0,-1-1 0,1 1 0,-4 1 0,-1 2 42,0 0 0,1 0 0,-1 0 0,1 1 0,-1 0 0,2 0 0,-1 1 0,0-1 0,1 1 0,-6 10 0,1 1-9,0 0 1,-11 32-1,15-33-71,0 0 1,1 1-1,-3 21 1,7-34-61,-1 0 1,1 0-1,-1 0 0,1 0 1,0 0-1,1 0 1,-1 0-1,1 0 0,0 0 1,0 0-1,0-1 0,0 1 1,0 0-1,1 0 0,0-1 1,0 1-1,0-1 0,0 1 1,5 4-1,-6-7-4,0 0 0,1-1-1,-1 1 1,0 0 0,1 0 0,-1-1-1,1 1 1,-1-1 0,1 0 0,-1 1 0,1-1-1,0 0 1,-1 0 0,1 0 0,-1 0-1,1 0 1,-1 0 0,1 0 0,0-1-1,-1 1 1,1 0 0,-1-1 0,1 1-1,-1-1 1,0 0 0,1 0 0,-1 1-1,0-1 1,1 0 0,1-2 0,3-2 50,1 0 1,-1-1-1,0 0 1,6-9 0,1-3 60,-2-1 0,0 0 0,-1 0 0,-1-1 0,-1-1 0,-1 1 0,0-1 0,-2 0 0,0-1 0,2-36 0,-7 21 50,0 35-163,-1 1-1,1-1 0,0 0 0,-1 1 0,1-1 0,-1 1 1,0-1-1,0 1 0,1-1 0,-1 1 0,0-1 0,0 1 1,0 0-1,0-1 0,0 1 0,-1 0 0,1 0 1,-2-1-1,2 1-7,0 1 1,1 0 0,-1 0-1,0-1 1,0 1 0,1 0-1,-1 0 1,0 0 0,0 0-1,1 0 1,-1 0 0,0 0-1,0 0 1,1 0 0,-1 1-1,0-1 1,0 0 0,1 0-1,-1 1 1,0-1 0,0 0-1,1 1 1,-1-1 0,0 1-1,1-1 1,-1 1 0,1-1-1,-1 1 1,1-1-1,-1 1 1,1-1 0,-1 1-1,1 0 1,-1-1 0,1 1-1,0 0 1,-1 1 0,-1 1 2,0 1 1,1-1 0,-1 1-1,1 0 1,0 0 0,-1 5-1,1-5-6,1 0-1,0 0 1,-1 0-1,2 0 1,-1-1-1,0 1 1,1 0-1,0 0 1,-1 0-1,2 0 1,-1 0-1,0-1 1,1 1-1,-1-1 1,1 1-1,0-1 1,1 1-1,-1-1 1,0 0-1,1 0 1,0 0-1,-1 0 1,6 3-1,-5-5-1,0 1 0,0 0 0,0-1 1,1 1-1,-1-1 0,0 0 0,1 0 0,-1-1 0,1 1 0,-1-1 1,1 1-1,0-1 0,-1 0 0,1 0 0,-1-1 0,1 1 0,-1-1 1,1 0-1,-1 0 0,1 0 0,-1 0 0,0 0 0,1-1 0,-1 0 1,6-3-1,-1-1 6,0 0 0,-1 0 0,1 0 0,-1-1 1,0 0-1,7-11 0,-1-1 21,-1 0-1,10-23 1,-25 51-29,0-1 1,1 1-1,0 0 0,1 0 1,-1 1-1,2-1 0,-1 0 1,1 0-1,1 0 0,2 15 1,-3-24 2,1 1-1,-1 0 1,0 0 0,1 0 0,-1-1 0,1 1 0,-1 0-1,1-1 1,-1 1 0,1 0 0,-1-1 0,1 1 0,0-1-1,-1 1 1,1-1 0,0 1 0,0-1 0,-1 0-1,1 1 1,0-1 0,0 0 0,0 1 0,-1-1 0,1 0-1,0 0 1,0 0 0,0 0 0,0 0 0,-1 0 0,1 0-1,0 0 1,0 0 0,0 0 0,0 0 0,-1-1 0,1 1-1,0 0 1,0 0 0,0-1 0,-1 1 0,1-1 0,0 1-1,-1-1 1,2 0 0,5-3-2,0-1 1,-1 1-1,9-9 0,-13 10 2,31-29 1,-24 23 0,0-1 0,1 1 1,0 1-1,21-15 0,-30 22-2,0 1 0,0-1 0,1 1 0,-1-1 0,0 1 0,0 0-1,0-1 1,1 1 0,-1 0 0,0 0 0,0-1 0,1 1 0,-1 0 0,0 0 0,0 1 0,1-1 0,-1 0 0,0 0 0,0 1 0,0-1 0,1 0 0,-1 1 0,0-1 0,0 1 0,0 0 0,2 1 0,1 1-1,-1 1 0,0-1 0,0 1 0,0 0 0,4 8 0,-5-9 1,0 1 0,0-1 1,0 0-1,1 0 0,-1 0 0,1 0 1,-1 0-1,7 4 0,-8-7 1,1 1 0,-1-1-1,1 1 1,-1-1-1,0 0 1,1 0 0,0 1-1,-1-1 1,1 0 0,-1-1-1,1 1 1,-1 0-1,1 0 1,-1-1 0,1 1-1,-1 0 1,0-1 0,1 0-1,-1 1 1,1-1-1,-1 0 1,0 0 0,0 1-1,1-1 1,-1 0 0,0 0-1,0-1 1,1 0-1,2-2-305,0 1 0,0-1 0,0 0 0,0 0 0,-1 0 0,0 0 0,0-1-1,0 0 1,0 1 0,3-10 0,-6 13-333</inkml:trace>
</inkml:ink>
</file>

<file path=ppt/ink/ink4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2.269"/>
    </inkml:context>
    <inkml:brush xml:id="br0">
      <inkml:brushProperty name="width" value="0.05" units="cm"/>
      <inkml:brushProperty name="height" value="0.05" units="cm"/>
    </inkml:brush>
  </inkml:definitions>
  <inkml:trace contextRef="#ctx0" brushRef="#br0">120 44 14851,'9'-11'1346,"-6"9"-894,-1-1-1,0 1 0,1-1 1,-1 0-1,-1 0 1,1 0-1,0 0 1,1-5-1,-3 8-396,0 0 1,0 0-1,0 0 0,0-1 0,0 1 0,-1 0 0,1 0 1,0 0-1,0 0 0,0 0 0,0-1 0,0 1 0,-1 0 0,1 0 1,0 0-1,0 0 0,0 0 0,0 0 0,-1 0 0,1 0 0,0 0 1,0 0-1,0 0 0,-1 0 0,1-1 0,0 1 0,0 0 0,0 1 1,-1-1-1,1 0 0,0 0 0,0 0 0,0 0 0,-1 0 1,1 0-1,0 0 0,0 0 0,0 0 0,0 0 0,-1 0 0,1 0 1,0 1-1,0-1 0,0 0 0,0 0 0,0 0 0,-1 0 0,1 0 1,0 1-1,0-1 0,-12 7 821,-2 4-390,0 1-1,1 0 1,0 1-1,-19 24 1,27-30-404,0 0 0,1 0 0,-1 0 0,2 1 0,-1 0 0,1 0 0,0 0 0,0 0 0,1 0 0,0 0 0,0 1 0,0 9 0,2-16-92,0 0-1,0 0 1,0 0 0,0 0-1,1 0 1,-1 0 0,0 0-1,1 0 1,-1 0-1,1 0 1,0-1 0,0 1-1,-1 0 1,1 0-1,1 0 1,-1-1 0,0 1-1,0-1 1,0 1 0,1-1-1,-1 1 1,1-1-1,-1 0 1,1 0 0,0 1-1,-1-1 1,1 0 0,0-1-1,0 1 1,0 0-1,0 0 1,0-1 0,0 1-1,0-1 1,0 0 0,0 0-1,0 1 1,0-1-1,0 0 1,0-1 0,3 1-1,4-2-433,1 1 0,-1-1 0,1-1 0,-1 1 0,0-2 0,0 1-1,12-7 1,-1-2-1117,-1 0-1,28-23 0,-23 12 157</inkml:trace>
</inkml:ink>
</file>

<file path=ppt/ink/ink4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2.732"/>
    </inkml:context>
    <inkml:brush xml:id="br0">
      <inkml:brushProperty name="width" value="0.05" units="cm"/>
      <inkml:brushProperty name="height" value="0.05" units="cm"/>
    </inkml:brush>
  </inkml:definitions>
  <inkml:trace contextRef="#ctx0" brushRef="#br0">6 164 14443,'-1'1'236,"0"0"0,1 0 0,-1 0 0,1 0-1,-1 0 1,1 0 0,-1 1 0,1-1 0,0 0 0,0 0 0,-1 0 0,1 1-1,0-1 1,0 0 0,0 0 0,0 1 0,1-1 0,-1 0 0,0 0 0,0 0 0,1 1-1,-1-1 1,2 2 0,-1-2-48,0 0 0,0 0 0,0 0 0,1 0-1,-1 0 1,0 0 0,1 0 0,-1-1 0,1 1 0,-1 0-1,1-1 1,-1 1 0,1-1 0,-1 0 0,3 1 0,5 0 129,-1-1 0,0 0-1,0 0 1,0-1 0,0 0 0,8-2 0,-5-1-137,-1 1 0,0-1 0,0-1-1,0 0 1,-1 0 0,1-1 0,14-12 0,-9 6-32,-1-1 1,0-1 0,17-24 0,-28 33-131,0 1 1,0 0-1,-1-1 1,0 0-1,0 1 0,0-1 1,1-9-1,-2 13-14,-1 0 1,0 0-1,0 0 0,0 0 0,0 0 0,1 0 0,-1 0 0,0 0 1,-1 0-1,1 0 0,0 1 0,0-1 0,0 0 0,0 0 0,-1 0 1,1 0-1,-1 0 0,1 0 0,0 1 0,-1-1 0,1 0 0,-1 0 0,0 1 1,1-1-1,-1 0 0,1 1 0,-1-1 0,0 0 0,0 1 0,1-1 1,-1 1-1,0-1 0,0 1 0,0 0 0,0-1 0,1 1 0,-1 0 1,0 0-1,0-1 0,0 1 0,0 0 0,0 0 0,0 0 0,0 0 1,0 0-1,0 0 0,0 0 0,1 1 0,-1-1 0,0 0 0,-2 1 1,-2 1 10,-1-1 0,1 2 1,-1-1-1,1 0 1,0 1-1,0 0 0,0 0 1,0 1-1,-7 7 1,-39 39 76,39-36-67,0 1 0,1-1 0,-15 29 0,21-34-21,1 0 1,0 0-1,1 0 1,0 1-1,0 0 1,1-1-1,0 1 1,-1 14-1,3-21-36,0-1-1,0 0 1,0 0 0,1 1-1,-1-1 1,0 0-1,1 1 1,0-1-1,-1 0 1,1 0 0,0 0-1,0 0 1,0 0-1,1 0 1,-1 0-1,0 0 1,1 0 0,-1 0-1,1-1 1,0 1-1,-1-1 1,1 1-1,0-1 1,0 0-1,0 1 1,0-1 0,0 0-1,0 0 1,1-1-1,-1 1 1,0 0-1,0-1 1,4 1 0,2 0-290,-1 0 1,0-1-1,1 0 1,-1 0 0,1 0-1,-1-1 1,0-1-1,1 1 1,10-5-1,-5 1 16,0-1 0,0-1 0,-1 0 0,13-10-1,18-13-703</inkml:trace>
</inkml:ink>
</file>

<file path=ppt/ink/ink4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3.135"/>
    </inkml:context>
    <inkml:brush xml:id="br0">
      <inkml:brushProperty name="width" value="0.05" units="cm"/>
      <inkml:brushProperty name="height" value="0.05" units="cm"/>
    </inkml:brush>
  </inkml:definitions>
  <inkml:trace contextRef="#ctx0" brushRef="#br0">93 176 18204,'-9'10'929,"0"0"1,1 1-1,0 0 1,0 0-1,1 1 1,-5 13-1,6-12-750,1 0 0,0 1 1,1 0-1,0 0 0,2 0 0,-1 0 0,2 1 0,0-1 1,1 21-1,0-31-164,0-1 1,1 1 0,-1 0 0,1-1-1,0 1 1,0-1 0,1 1-1,-1-1 1,1 0 0,-1 0 0,1 1-1,0-1 1,0 0 0,0 0 0,1-1-1,-1 1 1,6 4 0,-6-6-11,1 1 0,-1-1 0,1 0 0,-1 0-1,1 0 1,0 0 0,-1-1 0,1 1 0,0-1 0,0 1 0,-1-1 0,1 0 0,0 0 0,0 0 0,0-1 0,-1 1 0,1-1 0,0 1 0,-1-1 0,1 0 0,0 0 0,-1 0 0,1 0-1,2-3 1,7-3 5,0-1 1,-1 0-1,-1 0 0,1-2 0,-1 1 0,-1-1 0,0-1 0,0 1 0,-1-1 0,8-16 0,5-9 18,-3-2-1,16-41 1,-3-17 31,-27 83-45,-2 0 0,0 0 0,0 0 0,-1 0 0,-1-17-1,0 28-11,0 1 0,0 0 0,0-1 0,-1 1 0,1 0 0,0 0 0,0-1 0,-1 1 0,1 0 0,-1 0 0,1 0 0,-1-1 0,0 1 0,1 0 0,-1 0-1,0 0 1,-1-1 0,2 2 0,-1-1-1,1 1 0,-1 0 0,0 0 1,1 0-1,-1 0 0,1-1 0,-1 1 1,0 0-1,1 0 0,-1 0 0,1 0 1,-1 0-1,0 1 0,1-1 0,-1 0 1,1 0-1,-1 0 0,0 0 0,1 1 1,-1-1-1,1 0 0,-1 0 0,0 1 1,-3 2 1,1 0 0,0 0 1,0 0-1,0 0 0,0 0 1,0 1-1,0-1 0,-2 7 0,-5 8 7,2 1-1,0 1 1,1-1-1,2 1 0,0 1 1,-5 38-1,8-41-209,1-1-1,1 1 1,1 0 0,0-1-1,1 1 1,1-1-1,1 1 1,9 25 0,-12-38 140,1-1 0,-1 0 0,1 1 0,0-1 0,1 0 0,-1 0 0,1 0 1,0 0-1,0-1 0,0 1 0,6 5 0,8-2-379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1.719"/>
    </inkml:context>
    <inkml:brush xml:id="br0">
      <inkml:brushProperty name="width" value="0.05" units="cm"/>
      <inkml:brushProperty name="height" value="0.05" units="cm"/>
    </inkml:brush>
  </inkml:definitions>
  <inkml:trace contextRef="#ctx0" brushRef="#br0">139 342 10850,'18'-18'1358,"-2"-1"-1,0 0 0,0-2 0,-2 1 1,-1-2-1,15-31 0,-3-1 963,-24 51-2149,0 0-1,1-1 1,-1 1-1,-1-1 1,1 1 0,0-1-1,-1 1 1,0-1 0,0 1-1,0-1 1,0 1 0,0-1-1,-1 1 1,-1-5 0,2 7-123,-1 0 0,0-1 0,0 1 1,0 0-1,0 0 0,0 0 0,0 0 0,0 0 1,-1 0-1,1 0 0,0 0 0,0 0 0,-1 1 1,1-1-1,0 1 0,-1-1 0,1 1 0,-1-1 1,1 1-1,-1 0 0,1-1 0,-1 1 0,1 0 1,-1 0-1,1 0 0,-1 0 0,1 0 1,-1 1-1,1-1 0,-3 1 0,-2 1 19,-1 0 0,1 0-1,0 0 1,1 1 0,-1-1 0,-8 7-1,-2 3-48,0 1 0,0 1 0,1 0 0,1 1 0,1 1-1,0 0 1,1 1 0,0 0 0,2 1 0,0 0-1,1 0 1,1 1 0,0 1 0,2-1 0,0 1-1,-5 37 1,10-52-17,1-1-1,0 1 0,0 0 0,0 0 1,1 0-1,0 0 0,0 0 1,2 8-1,-2-11 0,0-1-1,0 1 1,0 0 0,0-1 0,0 1-1,0-1 1,0 1 0,1-1 0,-1 0-1,1 1 1,-1-1 0,1 0 0,-1 0-1,1 0 1,-1 0 0,1 0 0,0 0-1,0 0 1,0-1 0,-1 1 0,1-1-1,0 1 1,0-1 0,0 0-1,4 0 1,1 0-3,1 0 1,-1-1-1,1 0 0,-1-1 0,1 1 1,-1-1-1,13-6 0,50-27-17,-51 24 14,5-2-4,31-18-38,2 2 1,100-35-1,-147 61 33,0 1 0,0-1-1,0 2 1,0-1 0,1 1 0,-1 1 0,13 1 0,-19-1 7,0 1 1,0-1 0,0 1 0,0 0-1,0 1 1,0-1 0,-1 1 0,1-1-1,0 1 1,-1 0 0,1 0 0,-1 1-1,0-1 1,0 1 0,0 0 0,0 0-1,0 0 1,0 0 0,-1 0 0,4 6-1,-1 2 10,-1 0 0,-1 0 0,0 0-1,0 0 1,-1 1 0,-1-1 0,0 1-1,0 0 1,-2 19 0,0-15 67,1-16-64,0 0 0,0 0 0,0 0 0,0 0-1,0 0 1,0 1 0,0-1 0,0 0 0,0 0 0,0 0-1,0 0 1,0 0 0,0 1 0,0-1 0,0 0 0,0 0 0,0 0-1,0 0 1,0 0 0,0 0 0,0 1 0,0-1 0,0 0 0,0 0-1,0 0 1,0 0 0,0 0 0,0 1 0,0-1 0,1 0 0,-1 0-1,0 0 1,0 0 0,0 0 0,0 0 0,0 0 0,0 0-1,0 0 1,1 1 0,-1-1 0,0 0 0,0 0 0,0 0 0,0 0-1,0 0 1,0 0 0,1 0 0,-1 0 0,0 0 0,0 0 0,0 0-1,0 0 1,0 0 0,1 0 0,-1 0 0,0 0 0,0 0-1,0 0 1,9-10 127,8-18 8,-3-6-22,-2-1 1,-1 0 0,-2-1 0,-1 0 0,-1 0 0,1-52 0,-8 85-111,0-56 148,0 56-145,0 0 1,-1 0-1,1 0 0,-1 0 1,0 0-1,1 0 0,-2 0 1,1 0-1,0 0 0,0 1 1,-1-1-1,0 0 0,1 1 1,-1-1-1,-3-2 0,5 5-15,0-1 0,-1 1 0,1 0 0,0 0-1,-1-1 1,1 1 0,0 0 0,-1 0 0,1 0 0,0 0-1,-1 0 1,1 0 0,-1-1 0,1 1 0,0 0 0,-1 0 0,1 0-1,0 0 1,-1 0 0,1 0 0,0 0 0,-1 1 0,1-1-1,-1 0 1,1 0 0,0 0 0,-1 0 0,1 0 0,0 0-1,-1 1 1,1-1 0,0 0 0,0 0 0,-1 1 0,1-1 0,0 0-1,-1 0 1,1 1 0,0-1 0,0 0 0,0 1 0,-1-1-1,1 0 1,0 1 0,0-1 0,-1 1-22,1 0-1,0 0 1,-1 0 0,1-1-1,0 1 1,0 0-1,0 0 1,-1 0 0,1 0-1,0-1 1,0 1 0,0 0-1,0 0 1,1 0-1,-1 0 1,0 0 0,0-1-1,1 2 1,0 0-62,1-1 0,-1 1 0,1-1 0,-1 0 0,1 0 0,0 0 0,-1 0 1,1 0-1,0 0 0,0 0 0,0 0 0,0-1 0,0 1 0,0-1 0,0 0 0,0 1 0,0-1 0,0 0 0,0 0 0,0 0 0,2-1 0,46-6-3202,29-17 1187,-38 9 921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2.524"/>
    </inkml:context>
    <inkml:brush xml:id="br0">
      <inkml:brushProperty name="width" value="0.05" units="cm"/>
      <inkml:brushProperty name="height" value="0.05" units="cm"/>
    </inkml:brush>
  </inkml:definitions>
  <inkml:trace contextRef="#ctx0" brushRef="#br0">104 1 14531,'-4'86'2397,"-27"147"0,16-140-1888,-10 82 378,-4 242 1,34-427-307,19-75-278,203-645-1383,-220 711 1013,14-33-76,-19 49 136,0-1 0,0 1 0,0 0-1,0 0 1,1-1 0,-1 2 0,1-1 0,0 0 0,-1 0 0,8-3 0,-10 5 6,1 1 1,-1-1-1,1 1 1,0 0-1,-1 0 1,1-1 0,0 1-1,-1 0 1,1 0-1,0 0 1,0 0-1,-1 0 1,1 0 0,0 0-1,-1 0 1,1 0-1,0 0 1,-1 0 0,1 0-1,0 1 1,-1-1-1,1 0 1,0 0-1,-1 1 1,1-1 0,0 0-1,0 2 1,1-1-1,-1 1 0,1 0 0,-1 0 1,1-1-1,-1 1 0,0 0 0,0 0 1,0 0-1,1 3 0,1 3 0,0 0-1,-1 1 1,2 16-1,-3-17-3,-1 0 0,0 1-1,0-1 1,-1 0-1,0 1 1,0-1 0,-1 0-1,0 0 1,-1 0 0,1 0-1,-8 13 1,4-11 7,0-1-1,0 0 1,-1 0-1,0 0 1,-1-1-1,0 0 1,0-1-1,-10 7 1,-2-1 0,0-1 0,0 0 0,-2-2 0,1 0 0,-1-2 0,-1 0 0,-39 7 0,56-13-117,0-1 0,0 0 0,0 0 1,-1-1-1,-8 0 0,15 0 107,0 0-1,0 0 1,0 0-1,-1 0 1,1 0-1,0 0 0,0 0 1,0 0-1,0-1 1,-1 1-1,1 0 1,0 0-1,0 0 1,0 0-1,-1 0 0,1 0 1,0 0-1,0 0 1,0-1-1,0 1 1,0 0-1,-1 0 0,1 0 1,0 0-1,0 0 1,0-1-1,0 1 1,0 0-1,0 0 0,0 0 1,0-1-1,0 1 1,0 0-1,0 0 1,0 0-1,0-1 1,0 1-1,0 0 0,0 0 1,0 0-1,0-1 1,0 1-1,0 0 1,0 0-1,0 0 0,0 0 1,0-1-1,0 1 1,0 0-1,0 0 1,1-1-1,19-16-156,19-9-125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5.096"/>
    </inkml:context>
    <inkml:brush xml:id="br0">
      <inkml:brushProperty name="width" value="0.05" units="cm"/>
      <inkml:brushProperty name="height" value="0.05" units="cm"/>
    </inkml:brush>
  </inkml:definitions>
  <inkml:trace contextRef="#ctx0" brushRef="#br0">6 181 19652,'-6'6'2561,"12"-6"-1361,8-6-512,9-8 2337,4 0-1337,7-3-960,4 0-344,7-2-752,2-1-776,-12-6 984,-2 1-192,-3-4-160</inkml:trace>
</inkml:ink>
</file>

<file path=ppt/ink/ink5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3.591"/>
    </inkml:context>
    <inkml:brush xml:id="br0">
      <inkml:brushProperty name="width" value="0.05" units="cm"/>
      <inkml:brushProperty name="height" value="0.05" units="cm"/>
    </inkml:brush>
  </inkml:definitions>
  <inkml:trace contextRef="#ctx0" brushRef="#br0">260 14 17148,'0'-1'114,"0"1"0,0 0 1,1 0-1,-1-1 1,0 1-1,0 0 0,0-1 1,0 1-1,1 0 0,-1-1 1,0 1-1,0-1 1,0 1-1,0 0 0,0-1 1,0 1-1,0 0 0,0-1 1,0 1-1,0 0 1,0-1-1,-1 1 0,1 0 1,0-1-1,0 1 0,0-1 1,0 1-1,0 0 1,-1 0-1,1-1 0,0 1 1,0 0-1,-1-1 0,1 1 1,0 0-1,0 0 1,-1-1-1,1 1 0,0 0 1,-1 0-1,1 0 1,0 0-1,-1-1 0,0 1 1,-22 3 2322,-28 16-1059,-43 33-569,84-45-782,0-1-1,1 2 1,0-1-1,0 1 1,1 0-1,0 1 1,-8 11-1,16-19-25,-1 0 0,0 0-1,0 1 1,1-1 0,-1 0-1,0 0 1,1 1 0,-1-1 0,1 0-1,0 1 1,-1-1 0,1 0-1,0 1 1,0-1 0,0 1 0,0-1-1,0 3 1,1-4-3,-1 1 0,0 0 0,1 0 0,-1 0 1,1 0-1,0-1 0,-1 1 0,1 0 0,0 0 0,-1-1 0,1 1 0,0-1 0,0 1 1,-1 0-1,1-1 0,0 1 0,0-1 0,0 0 0,1 1 0,5 1-15,1 0-1,-1-1 1,1 0-1,-1-1 0,10 1 1,-13-1 12,71-2-92,34 2 7,-93 1 72,-1 1 0,1 0 0,-1 1 0,27 9 0,-38-11 15,0 0 0,0 1-1,-1 0 1,1-1 0,-1 2 0,1-1-1,-1 0 1,0 0 0,0 1 0,0 0 0,0 0-1,0 0 1,0 0 0,-1 0 0,0 0-1,4 8 1,-4-8 8,-1 1-1,0 0 0,-1 0 1,1 0-1,-1 0 0,1 0 1,-1 0-1,-1 0 0,1 0 0,0 0 1,-1 0-1,0 0 0,0 0 1,0 0-1,0 0 0,-4 6 1,-1 1 39,1-1 0,-2 0 0,1-1 0,-1 0 0,-1 0 0,0 0 0,0-1 0,-1 0 0,0-1 0,0 0 0,-14 9 0,13-10-45,1-1 1,0 0-1,-1-1 0,0 0 0,0 0 0,0-1 0,-1 0 0,1-1 1,-1 0-1,0-1 0,1 0 0,-19-1 0,27 0-72,1-1 1,-1 1-1,0 0 0,0-1 0,0 1 1,1-1-1,-1 1 0,0-1 1,0 0-1,1 0 0,-1 0 0,1 0 1,-1 0-1,1 0 0,-1 0 0,1 0 1,0-1-1,-1 1 0,1 0 0,-1-3 1,1 2-38,0-1 1,0 1-1,0-1 0,0 0 1,0 1-1,1-1 1,-1 0-1,1 0 1,0 0-1,0 1 1,0-1-1,1-3 0,1-6-182,0-1-1,1 1 0,1 0 0,10-23 1,13-20-599</inkml:trace>
</inkml:ink>
</file>

<file path=ppt/ink/ink5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4.033"/>
    </inkml:context>
    <inkml:brush xml:id="br0">
      <inkml:brushProperty name="width" value="0.05" units="cm"/>
      <inkml:brushProperty name="height" value="0.05" units="cm"/>
    </inkml:brush>
  </inkml:definitions>
  <inkml:trace contextRef="#ctx0" brushRef="#br0">1 1 18268,'0'0'80,"1"0"0,-1 0-1,1 0 1,-1 0 0,1 0 0,-1 0 0,1 0 0,-1 0 0,1 0 0,-1 0-1,1 0 1,-1 0 0,1 0 0,-1 1 0,1-1 0,-1 0 0,1 0-1,-1 1 1,1-1 0,-1 0 0,0 1 0,1-1 0,-1 0 0,1 1 0,-1-1-1,0 1 1,1-1 0,-1 0 0,0 1 0,0-1 0,1 1 0,-1-1-1,0 1 1,0-1 0,0 1 0,0-1 0,1 1 0,-1-1 0,0 2 0,-1 27 749,0-17 9,-3 51 842,-1 72-3,6-113-1425,0 1 0,2-1 0,9 43 0,-11-62-228,0 0-1,0 0 0,0 0 1,0 0-1,1 0 1,-1 0-1,1 0 0,0 0 1,0-1-1,0 1 1,0 0-1,0-1 1,4 3-1,-5-4-15,1 0 0,-1-1 1,1 1-1,-1 0 0,1-1 0,-1 0 0,1 1 1,0-1-1,-1 0 0,1 0 0,-1 0 0,1 0 1,0 0-1,-1 0 0,1 0 0,-1 0 0,1-1 1,-1 1-1,1-1 0,-1 1 0,1-1 0,-1 0 0,1 1 1,-1-1-1,0 0 0,1 0 0,-1 0 0,2-2 1,14-12 33,-1-1-1,0-1 1,-2 0 0,0-1 0,-1-1 0,14-24 0,-9 13 2,32-39 1,-48 67-46,-1 0 0,1 1 0,-1-1 0,1 0 0,0 1 0,-1 0 0,1-1 0,0 1-1,0 0 1,0 0 0,0 0 0,4-1 0,-6 2 0,1 0-1,0 0 1,0 0 0,0 0-1,0 0 1,-1 0 0,1 1-1,0-1 1,0 0 0,0 0-1,-1 1 1,1-1 0,0 1-1,0-1 1,-1 1 0,1-1-1,0 1 1,-1-1 0,1 1-1,-1 0 1,1-1 0,-1 1-1,1 0 1,-1 0 0,1-1-1,-1 1 1,0 0-1,1 0 1,-1-1 0,0 1-1,0 0 1,0 0 0,1 1-1,3 20-6,0 0 0,-2 0 0,0 0 0,-1 0 0,-4 39 0,1 1-550,4-52-703,4-13 481,4-15 91,-5-1 47</inkml:trace>
</inkml:ink>
</file>

<file path=ppt/ink/ink5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4.797"/>
    </inkml:context>
    <inkml:brush xml:id="br0">
      <inkml:brushProperty name="width" value="0.05" units="cm"/>
      <inkml:brushProperty name="height" value="0.05" units="cm"/>
    </inkml:brush>
  </inkml:definitions>
  <inkml:trace contextRef="#ctx0" brushRef="#br0">123 508 19468,'0'-1'134,"1"0"0,-1 0-1,0 0 1,0 0 0,0 0 0,0 1 0,0-1-1,0 0 1,0 0 0,0 0 0,0 0-1,0 0 1,-1 0 0,1 0 0,0 0-1,0 1 1,-1-1 0,1 0 0,-1-1-1,0 2-45,1-1 0,-1 1 0,1 0 0,-1-1-1,1 1 1,-1 0 0,0-1 0,1 1-1,-1 0 1,1 0 0,-1 0 0,0 0 0,1 0-1,-1-1 1,0 1 0,1 0 0,-1 0-1,0 0 1,1 1 0,-2-1 0,-1 1 63,0 0 1,-1 0-1,1 0 1,0 0-1,0 1 1,0 0-1,0-1 1,0 1-1,-3 3 0,-2 3 7,0 0-1,0 0 0,1 1 0,-10 15 0,14-19-91,-1 1 1,2-1-1,-1 1 1,0-1-1,1 1 1,0 0-1,1 0 0,-1 0 1,1 0-1,0 8 1,1-13-55,0 0 0,0 0 0,0 0 0,0 0 0,0-1 0,0 1-1,1 0 1,-1 0 0,0 0 0,1 0 0,-1 0 0,1 0 0,-1 0 0,1 0 0,-1 0 0,1-1 0,-1 1 0,1 0 0,0 0 0,0-1 0,-1 1 0,1-1 0,0 1 0,0-1 0,0 1 0,0-1 0,-1 1 0,1-1 0,0 1 0,0-1-1,0 0 1,0 0 0,0 0 0,0 1 0,0-1 0,0 0 0,2 0 0,2-1 16,1 1-1,-1 0 1,0-1-1,0 0 1,1 0-1,4-3 1,23-9 73,39-21 0,25-9-45,-96 42-60,1 0 1,-1 0-1,1 1 0,-1-1 0,1 0 0,0 1 0,-1 0 1,1-1-1,0 1 0,-1 0 0,1 0 0,0 0 1,0 0-1,-1 0 0,1 0 0,0 1 0,-1-1 0,1 0 1,0 1-1,-1-1 0,1 1 0,-1 0 0,1 0 0,-1-1 1,2 3-1,-1-1 14,-1 0 0,1 1 0,-1-1-1,0 1 1,0-1 0,0 1 0,-1 0 0,1-1 0,-1 1 0,1 0 0,-1 0 0,0-1 0,0 1 0,0 3 0,-1-46 418,0 0-593,2-1 0,11-69 0,-12 107 89,1 1 0,0 0 1,-1-1-1,1 1 0,0 0 0,1 0 0,-1 0 1,0 0-1,0 0 0,1 0 0,0 0 0,-1 0 1,1 1-1,3-4 0,31-15-1392,-5 4 523,-19 7 825,0 0 0,-1-1 0,0-1 1,0 0-1,-1 0 0,-1-1 0,0-1 0,-1 1 0,0-1 1,-1 0-1,0-1 0,-1 0 0,0 0 0,-2-1 0,1 1 1,-2-1-1,0 0 0,-1 0 0,1-21 0,-5 18 397,-5 12 156,6 7-405,0 0 0,0-1 0,0 1 0,0 0 0,0 0-1,0-1 1,0 1 0,0 0 0,1 0 0,-1 0 0,0 0 0,1 0-1,-1 0 1,0 0 0,1 1 0,-1-1 0,1 0 0,-1 0 0,1 0-1,0 3 1,-8 21 146,1 1-1,2 0 1,0 0-1,2 0 1,1 1-1,2 40 1,1-47-124,1-1 1,1 1-1,1-1 1,0 0-1,2 0 1,0 0-1,1-1 0,1 0 1,15 27-1,-18-39-231,-1 1-1,1-1 1,0 0-1,1 0 0,6 6 1,-26-23-1405,-31-15 0,-7-5 1382,29 15 259,-43-31 700,60 41-518,-1 1 0,1-1 0,1 0 0,-1 0 0,1-1 0,0 0 0,-5-8 0,10 15-204,0-1-1,0 1 1,0 0 0,-1-1-1,1 1 1,0 0-1,0-1 1,0 1-1,0 0 1,-1-1-1,1 1 1,0-1 0,0 1-1,0 0 1,0-1-1,0 1 1,0-1-1,0 1 1,0 0-1,0-1 1,1 1 0,-1-1-1,0 1 1,0 0-1,0-1 1,0 1-1,0 0 1,1-1-1,-1 1 1,0 0 0,0-1-1,1 1 1,-1 0-1,0-1 1,1 1-1,16-3 455,22 9-373,-39-5-112,22 4-307,98 19-897,-83-19 877</inkml:trace>
</inkml:ink>
</file>

<file path=ppt/ink/ink5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5.246"/>
    </inkml:context>
    <inkml:brush xml:id="br0">
      <inkml:brushProperty name="width" value="0.05" units="cm"/>
      <inkml:brushProperty name="height" value="0.05" units="cm"/>
    </inkml:brush>
  </inkml:definitions>
  <inkml:trace contextRef="#ctx0" brushRef="#br0">1 83 16628,'6'2'1928,"9"-2"-1024,1-6-384,1-2 1049,4 0-353,0-1-424,-1-1-480,-1 2-320,-2-1 96,-5-2-168,0-4-40</inkml:trace>
</inkml:ink>
</file>

<file path=ppt/ink/ink5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6.206"/>
    </inkml:context>
    <inkml:brush xml:id="br0">
      <inkml:brushProperty name="width" value="0.05" units="cm"/>
      <inkml:brushProperty name="height" value="0.05" units="cm"/>
    </inkml:brush>
  </inkml:definitions>
  <inkml:trace contextRef="#ctx0" brushRef="#br0">0 2 19116,'1'0'53,"-1"-1"0,0 1 0,0 0 0,0 0 0,1 0 0,-1 0 0,0 0 0,0 0 0,0 0 0,1 0 0,-1 0 0,0 0 0,0 0 0,0 0 0,1 0 0,-1 0 0,0 0 0,0 0 0,1 0 0,-1 0 0,0 0 0,0 0 0,0 0 0,1 0 0,-1 0 0,0 0 0,0 0 0,0 0 0,1 1 0,-1-1 0,0 0 0,0 0 0,0 0 0,0 0 0,1 1 0,-1-1 0,0 0 0,0 0 0,0 0 0,0 0 0,0 1 1,1-1-1,6 13 199,-6-11-137,13 31 729,-1 2-1,9 37 0,-8-23-500,27 96 228,26 80 402,-65-221-916,8 22 123,-10-25-159,1 0-1,-1 0 1,0-1 0,0 1 0,1 0 0,-1 0 0,1-1 0,-1 1 0,1-1 0,-1 1 0,1 0 0,-1-1 0,1 1 0,-1-1 0,1 1 0,0-1 0,-1 1 0,1-1 0,0 0 0,-1 1 0,1-1 0,0 0-1,0 1 1,1-1 0,-2 0-3,1-1-1,0 1 1,-1 0-1,1-1 1,-1 1-1,1 0 1,-1-1-1,0 1 1,1-1-1,-1 1 1,1-1-1,-1 1 1,0-1-1,1 0 1,-1 1-1,0-1 1,0 1-1,1-1 1,-1 0-1,0 1 1,0-1-1,0 1 1,0-1-1,0 0 1,0 1-1,0-1 1,0 0-1,0 1 1,0-1-1,0 0 1,0 1-1,-1-2 1,-6-24 279,-1 7-224,0 0 0,-2 0 0,0 1 0,-1 0 0,0 1 0,-2 0 0,0 1 0,-1 0 0,0 1 0,-33-25 0,22 27-145,25 12 70,0 1-1,-1 0 1,1 0-1,0 0 1,-1 0-1,1 0 1,0-1-1,-1 1 1,1 0 0,0 0-1,-1 0 1,1 0-1,0 0 1,-1 0-1,1 0 1,-1 0-1,1 0 1,0 0-1,-1 0 1,1 1-1,0-1 1,-1 0-1,1 0 1,0 0-1,-1 0 1,1 1-1,0-1 1,-1 0-1,1 0 1,0 0-1,0 1 1,-1-1-1,1 0 1,0 1 0,0-1-1,-1 0 1,1 0-1,0 1 1,0-1-1,0 0 1,0 1-1,-1-1 1,1 0-1,0 1 1,0-1-1,0 1 1,0-1-1,0 0 1,0 1-1,0-1 1,0 0-1,0 1 1,0-1-1,0 1 1,0-1-1,1 0 1,-1 1-1,0-1 1,0 0-1,0 1 1,0-1 0,1 1-1,0 2-8,0 0 0,1 0-1,-1 0 1,1 0 0,0 0 0,-1-1 0,1 1-1,1 0 1,-1-1 0,0 0 0,1 1-1,-1-1 1,1 0 0,0 0 0,-1 0 0,1-1-1,0 1 1,0-1 0,0 0 0,0 1-1,5 0 1,5 2-18,0-1 0,0-1 0,27 2 0,-29-3-8,0-1 0,0 0 0,1-1 0,-1 0 0,0-1 0,0 0 0,0-1-1,0 0 1,18-9 0,-22 8 4,0 1 1,-1-1-1,1-1 0,-1 1 0,0-1 0,-1 0 1,1-1-1,-1 1 0,0-1 0,0 0 0,-1 0 0,0 0 1,0-1-1,0 0 0,3-10 0,-2 5 10,0 0 0,-2 0 0,1-1 0,-2 0 0,1 1 0,-2-1 0,0 0 0,0 0 0,-1 0 0,-1 0 0,-3-19 0,4 31 26,0-1 0,-1 1 0,1 0 0,0-1 0,-1 1 1,0-1-1,1 1 0,-1 0 0,0-1 0,1 1 0,-1 0 0,0 0 0,0 0 0,0 0 0,0 0 0,0 0 0,0 0 0,-1 0 1,1 0-1,0 0 0,0 0 0,-1 1 0,-1-2 0,1 2 1,1 0-1,-1 0 1,0 0-1,1 0 1,-1 1-1,1-1 1,-1 0 0,1 1-1,-1-1 1,1 1-1,-1-1 1,1 1-1,-1 0 1,1 0 0,0-1-1,-1 1 1,1 0-1,0 0 1,0 0-1,-1 1 1,1-1 0,-1 1-1,-5 9 4,-1 0-1,1 0 1,1 0 0,0 1-1,1 0 1,0 0 0,1 0-1,0 1 1,1 0 0,1-1-1,0 1 1,0 0 0,1 0-1,1 0 1,1 16 0,-1-27-6,0 1-1,1-1 1,-1 0 0,1 1 0,-1-1-1,1 0 1,0 1 0,0-1 0,0 0-1,0 0 1,0 0 0,0 1 0,1-2-1,-1 1 1,1 0 0,-1 0 0,1 0 0,2 2-1,-2-3 2,0 0 0,1 0 0,-1-1 0,0 1 0,0 0 0,0-1-1,0 1 1,1-1 0,-1 0 0,0 0 0,1 0 0,-1 0 0,0 0-1,0 0 1,5-2 0,3-1 7,0 0-1,-1-1 0,1 0 0,-1-1 1,0 0-1,0 0 0,8-8 0,106-87 70,-98 79-62,-21 17-16,1 0 0,0 1-1,0-1 1,0 1 0,0 0 0,7-2 0,-11 5-1,0-1 1,0 1-1,1-1 1,-1 1-1,0 0 1,0 0-1,0 0 1,1 0-1,-1 0 1,0 0-1,0 0 1,0 0-1,1 0 1,-1 0-1,0 1 1,0-1-1,0 0 1,0 1-1,0-1 1,1 1-1,-1-1 1,0 1-1,0 0 1,0-1-1,0 1 1,-1 0 0,1 0-1,0 0 1,0 0-1,0 0 1,-1 0-1,1 0 1,0 0-1,-1 0 1,2 2-1,1 6 5,0 0 0,0 1 0,-1-1 0,0 1 0,1 16 0,-2-15 28,0 0 1,1 0 0,6 17 0,-8-27-25,0 0 0,0 0 0,1 0-1,-1-1 1,0 1 0,1 0 0,-1 0 0,1 0 0,-1-1 0,1 1 0,-1 0 0,1 0 0,0-1-1,-1 1 1,1-1 0,0 1 0,-1 0 0,1-1 0,0 0 0,0 1 0,0-1 0,0 1 0,-1-1-1,1 0 1,0 1 0,0-1 0,0 0 0,0 0 0,0 0 0,0 0 0,0 0 0,0 0 0,-1 0-1,1 0 1,0 0 0,0 0 0,0-1 0,0 1 0,0 0 0,0-1 0,0 1 0,-1 0-1,1-1 1,0 1 0,0-1 0,-1 1 0,1-1 0,0 0 0,0 0 0,7-5 40,-1-1-1,0 1 1,10-15 0,-11 14-13,42-49 130,48-52-52,-94 105-116,1 1 1,-1 0-1,1-1 1,-1 1-1,1 0 1,0 1-1,-1-1 1,1 0-1,0 1 1,0 0-1,4-2 1,-6 3 0,0 0 0,1 0 0,-1 0 0,0 0 0,0 1 0,0-1 0,0 0 1,0 1-1,0-1 0,0 0 0,0 1 0,0-1 0,0 1 0,0 0 0,0-1 0,0 1 1,0 0-1,-1-1 0,1 1 0,0 0 0,0 0 0,-1 0 0,1 0 0,0 0 1,-1 0-1,1 0 0,-1 0 0,1 0 0,-1 0 0,0 0 0,0 0 0,1 0 0,-1 0 1,0 2-1,1 2-5,1-1-1,-1 1 1,1-1 0,0 0 0,4 8 0,-5-11 7,0 0 0,-1 0 0,1 0 0,0-1 0,0 1 0,0 0 0,-1 0 0,1-1 1,0 1-1,0-1 0,0 1 0,0-1 0,0 1 0,0-1 0,0 1 0,0-1 0,0 0 0,1 0 0,-1 0 1,0 1-1,0-1 0,0 0 0,0 0 0,0-1 0,0 1 0,0 0 0,0 0 0,1 0 0,-1-1 1,0 1-1,2-1 0,9-6-1,0 0-1,0 0 1,-1-1 0,0 0 0,10-10 0,-13 10-45,0 1-1,0 0 1,1 1-1,0 0 1,0 0 0,1 1-1,-1 0 1,1 1-1,17-6 1,-26 10 5,1 0 0,-1 0-1,0-1 1,1 1 0,-1 0 0,1 0 0,-1 0-1,0 1 1,1-1 0,-1 0 0,0 0 0,1 1-1,-1-1 1,0 1 0,1-1 0,-1 1 0,0-1-1,0 1 1,0 0 0,0 0 0,1 0 0,-1-1-1,0 1 1,0 0 0,-1 0 0,1 0 0,0 1-1,0-1 1,0 0 0,-1 0 0,1 0 0,0 1-1,-1-1 1,0 0 0,1 3 0,2 2-735,-3-6 756,1 0 1,-1 0 0,0 0-1,0 0 1,0 0 0,1 0-1,-1 0 1,0 0 0,0 0-1,0 0 1,0 0 0,1 0-1,-1 0 1,0 0-1,0-1 1,0 1 0,1 0-1,-1 0 1,0 0 0,0 0-1,0 0 1,0 0 0,1 0-1,-1 0 1,0-1 0,0 1-1,0 0 1,0 0-1,0 0 1,0 0 0,1-1-1,-1 1 1,0 0 0,0 0-1,0 0 1,0-1 0,3-8-423</inkml:trace>
</inkml:ink>
</file>

<file path=ppt/ink/ink5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6.831"/>
    </inkml:context>
    <inkml:brush xml:id="br0">
      <inkml:brushProperty name="width" value="0.05" units="cm"/>
      <inkml:brushProperty name="height" value="0.05" units="cm"/>
    </inkml:brush>
  </inkml:definitions>
  <inkml:trace contextRef="#ctx0" brushRef="#br0">7 35 15347,'-5'3'1833,"4"3"-897,1-2-296,4-1 1072,4 0-263,9-3-265,4 0-168,7-3-336,4-4-136,3 0-288,0-2-184,0-1-640,-4 1-608,-5 3 976,-8 3-208,-5 3-144</inkml:trace>
</inkml:ink>
</file>

<file path=ppt/ink/ink5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7.389"/>
    </inkml:context>
    <inkml:brush xml:id="br0">
      <inkml:brushProperty name="width" value="0.05" units="cm"/>
      <inkml:brushProperty name="height" value="0.05" units="cm"/>
    </inkml:brush>
  </inkml:definitions>
  <inkml:trace contextRef="#ctx0" brushRef="#br0">1 7 18796,'0'65'4392,"1"-55"-4362,0-1 0,1 1 0,1 0 0,-1-1 0,8 16 0,-9-23-15,0 0 0,0 0 0,0 0 0,1 0 0,-1 0 0,0-1 0,1 1 0,-1 0-1,1-1 1,0 1 0,0-1 0,-1 0 0,1 1 0,0-1 0,0 0 0,0 0 0,0 0 0,0-1-1,1 1 1,-1 0 0,0-1 0,0 1 0,0-1 0,1 0 0,-1 0 0,0 0 0,0 0 0,0 0-1,1 0 1,-1-1 0,3 0 0,3-2 75,-1 0 0,1 0-1,-1 0 1,0-1 0,0-1-1,0 1 1,-1-1 0,0 0-1,1 0 1,-2-1 0,1 0-1,4-6 1,3-5 208,0 1 1,-2-2-1,14-25 0,-31 55-216,2 1 0,0-1-1,0 1 1,-3 22 0,5-27-78,1 0 0,1 0 1,-1 0-1,2 0 0,-1 0 1,1 0-1,0-1 0,0 1 1,1 0-1,3 10 0,-4-16 11,0 0 0,0 1-1,1-1 1,-1 0-1,0 0 1,1 0 0,-1 0-1,1 0 1,0-1-1,-1 1 1,1 0 0,0-1-1,0 0 1,0 1-1,0-1 1,0 0 0,1 0-1,3 2 1,-2-3 13,-1 1 0,1-1 1,-1 1-1,1-1 0,0 0 0,-1-1 1,1 1-1,-1 0 0,1-1 1,-1 0-1,6-2 0,3-2 75,0-1 0,0 0 0,-1-1-1,0 0 1,20-17 0,-18 13-19,0-1 0,-1 0 0,0-1 0,-1 0 0,-1 0 0,0-2 0,-1 1 0,8-17 0,-16 29-73,-1 1 0,1-1 0,-1 1 0,1-1-1,-1 1 1,1-1 0,-1 1 0,0-1 0,0 0 0,0 1 0,0-1-1,0 1 1,0-1 0,0 0 0,0 1 0,-1-1 0,1 1 0,-1-1 0,0-1-1,0 2-5,1 1 0,0-1 0,-1 1-1,1 0 1,-1-1 0,1 1-1,0 0 1,-1-1 0,1 1-1,-1 0 1,1 0 0,-1 0 0,1-1-1,-1 1 1,1 0 0,-1 0-1,1 0 1,-1 0 0,1 0 0,-1 0-1,0 0 1,-18 8-35,8-4-2582,23-5 558,5 1 1240</inkml:trace>
</inkml:ink>
</file>

<file path=ppt/ink/ink5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7.775"/>
    </inkml:context>
    <inkml:brush xml:id="br0">
      <inkml:brushProperty name="width" value="0.05" units="cm"/>
      <inkml:brushProperty name="height" value="0.05" units="cm"/>
    </inkml:brush>
  </inkml:definitions>
  <inkml:trace contextRef="#ctx0" brushRef="#br0">136 100 17796,'0'-1'117,"1"0"0,0 0 0,-1 0 0,0 0 0,1 0 0,-1 0 0,1 0 0,-1 0 0,0 0 0,0 0 0,0 0 0,1 0 0,-1 0 0,0 0 0,0 0 0,0 0 0,-1 0 0,1 0 0,0 0 0,0 0 0,-1 0 0,1 0 0,0 0 0,-1 0 0,1 0 0,-1 0 0,1 0 0,-1 0 0,1 1 0,-1-1 0,0 0 0,0 0 0,1 1 0,-1-1 0,0 0 1,0 1-1,0-1 0,0 0 0,0 1 0,1 0 0,-1-1 0,0 1 0,0-1 0,0 1 0,0 0 0,0 0 0,-1 0 0,1-1 0,0 1 0,0 0 0,0 0 0,0 0 0,0 1 0,0-1 0,0 0 0,0 0 0,0 1 0,0-1 0,0 0 0,0 1 0,0-1 0,-1 1 0,-3 2-41,-1 0 1,1 0-1,-1 0 1,1 1-1,0-1 0,0 1 1,0 0-1,1 1 0,0-1 1,0 1-1,-6 8 0,5-6-64,0 2 0,0-1 0,1 0 0,-1 1 0,2 0 0,-5 16 0,7-22-4,0-1 0,1 1 1,-1-1-1,1 1 0,0-1 0,0 1 0,0-1 0,0 1 0,0-1 0,1 1 0,-1-1 1,1 1-1,-1-1 0,1 1 0,0-1 0,0 0 0,2 3 0,-2-3 3,0-1 0,0 0 0,1 0 0,-1 0 1,0 0-1,1 0 0,-1-1 0,1 1 0,-1 0 0,1-1 0,-1 1 0,1 0 0,0-1 0,-1 0 0,1 1 0,0-1 0,-1 0 1,1 0-1,0 0 0,-1 0 0,1 0 0,-1-1 0,1 1 0,0 0 0,-1-1 0,1 1 0,1-2 0,8-2 43,-1 0 0,0 0 0,0-2 0,0 1 0,-1-1 0,0 0 0,0-1 0,9-9 0,-5 4-2,-2 0-1,0 0 0,0-1 1,15-25-1,-23 31-73,1 0-1,-2 0 1,1 0-1,-1 0 1,0 0-1,0-1 1,1-12-1,-3 19-19,0-1 0,0 0 1,0 1-1,0-1 0,0 1 0,0-1 1,0 1-1,-1-1 0,1 1 0,-1-1 0,1 1 1,-1-1-1,0 1 0,1 0 0,-1-1 0,0 1 1,-2-2-1,2 2-32,0 0 1,-1 0-1,1 1 0,0-1 0,-1 1 1,1-1-1,-1 1 0,1-1 1,-1 1-1,1 0 0,-1 0 1,1 0-1,-1 0 0,1 0 0,-1 0 1,1 0-1,-1 0 0,0 1 1,1-1-1,0 1 0,-1-1 1,-1 1-1,-2 1-135,0 0-1,0 1 1,0-1 0,0 1 0,1 0-1,-1 0 1,1 0 0,0 1 0,0 0-1,0-1 1,-7 10 0,-1 10-583</inkml:trace>
</inkml:ink>
</file>

<file path=ppt/ink/ink5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0:59.768"/>
    </inkml:context>
    <inkml:brush xml:id="br0">
      <inkml:brushProperty name="width" value="0.05" units="cm"/>
      <inkml:brushProperty name="height" value="0.05" units="cm"/>
    </inkml:brush>
  </inkml:definitions>
  <inkml:trace contextRef="#ctx0" brushRef="#br0">0 55 14603,'20'-47'3742,"-14"39"-1953,-2 13-638,0 14 35,-9 169 1886,0-5-2557,5-179-487,0-1 1,0 1-1,1-1 1,-1 1-1,1-1 1,0 1-1,0-1 1,0 0-1,2 5 1,-2-8-18,-1 0 0,0 0 0,0 1 0,0-1 0,1 0 0,-1 1 1,0-1-1,0 0 0,1 0 0,-1 0 0,0 1 0,0-1 0,1 0 0,-1 0 0,0 0 0,1 0 0,-1 1 0,0-1 0,0 0 1,1 0-1,-1 0 0,0 0 0,1 0 0,-1 0 0,1 0 0,-1 0 0,0 0 0,1 0 0,-1 0 0,0 0 0,1 0 0,-1 0 1,1-1-1,0 0 23,0 0 0,1 0 1,-1 0-1,0 0 1,0-1-1,0 1 0,0 0 1,0-1-1,0 1 1,0-1-1,1-2 0,8-20 247,-1 0-1,-1-1 0,-1 0 0,-1-1 1,-1 1-1,-2-1 0,1-29 0,-3 53-538,-1-1 1,1 0-1,0 1 0,0-1 0,-1 1 0,2-1 0,-1 1 0,0-1 0,0 1 1,1 0-1,-1 0 0,1 0 0,0 0 0,0 0 0,0 0 0,2-2 1,15-20-2022,-8 2 1265,-1-7-104</inkml:trace>
</inkml:ink>
</file>

<file path=ppt/ink/ink5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1:00.245"/>
    </inkml:context>
    <inkml:brush xml:id="br0">
      <inkml:brushProperty name="width" value="0.05" units="cm"/>
      <inkml:brushProperty name="height" value="0.05" units="cm"/>
    </inkml:brush>
  </inkml:definitions>
  <inkml:trace contextRef="#ctx0" brushRef="#br0">17 6 14475,'-1'-6'4038,"-1"29"-2041,-3 36-616,-3 266 642,8-320-1969,0 0 0,0 0 0,1 0 0,0 0 0,0-1 0,1 1 0,-1 0 0,3 4 0,-4-8-33,1 0 0,-1 0 0,1 0 1,0 0-1,0 0 0,-1-1 0,1 1 0,0 0 0,0 0 0,0-1 1,-1 1-1,1-1 0,0 1 0,0-1 0,0 1 0,0-1 0,0 1 0,0-1 1,0 0-1,1 0 0,-1 1 0,0-1 0,0 0 0,0 0 0,0 0 1,0 0-1,0 0 0,0 0 0,0-1 0,0 1 0,0 0 0,1 0 0,-1-1 1,0 1-1,0-1 0,0 1 0,-1-1 0,1 1 0,2-2 0,11-7 213,-1 0 0,0-1 0,0 0 0,21-24 0,39-52 470,-71 84-688,25-31-82,-1-1 0,-2-2 0,23-45 0,-46 78-111,1 1 0,-1-1 0,0 0 0,0 0 0,0 0 0,-1 0 0,1 0 0,-1 0 0,1-3 0,-1 5 126,-1 0-1,1 0 1,0 0-1,0 0 1,-1 0 0,1 0-1,0 1 1,-1-1-1,1 0 1,-1 0 0,1 0-1,-1 1 1,0-1-1,1 0 1,-1 1 0,0-1-1,1 0 1,-1 1-1,0-1 1,0 1 0,1-1-1,-1 1 1,0-1-1,0 1 1,0 0 0,0-1-1,0 1 1,0 0-1,0 0 1,-1 0 0,-19-4-764</inkml:trace>
  <inkml:trace contextRef="#ctx0" brushRef="#br0" timeOffset="1">193 291 16956,'17'23'1848,"1"-5"-1120,4-1-296,5 1 721,2-2-89,-1-1-648,-1-1-728,-4 0 392,-3-1-192,-6-3-136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5.577"/>
    </inkml:context>
    <inkml:brush xml:id="br0">
      <inkml:brushProperty name="width" value="0.05" units="cm"/>
      <inkml:brushProperty name="height" value="0.05" units="cm"/>
    </inkml:brush>
  </inkml:definitions>
  <inkml:trace contextRef="#ctx0" brushRef="#br0">12 1 15523,'-6'42'2649,"1"44"-1,5-66-2007,1-1-1,0 1 0,2 0 0,6 26 0,-8-42-558,0 0 0,1 0-1,-1 0 1,1-1 0,-1 1 0,1 0 0,0-1-1,1 1 1,-1-1 0,1 0 0,-1 0-1,1 0 1,0 0 0,0 0 0,0 0 0,1-1-1,-1 0 1,1 1 0,5 1 0,-4-2-40,0-1 0,0 1 1,0-2-1,0 1 1,0 0-1,1-1 0,-1 0 1,0 0-1,0-1 1,0 1-1,1-1 0,-1 0 1,0-1-1,0 1 1,6-3-1,10-6 24,0 0 1,0-1-1,-1-1 1,-1-1-1,27-24 0,83-85 0,-128 120-65,0 1 1,0 0-1,0 0 0,0 0 0,0 0 1,0 0-1,1 0 0,-1 0 0,0 0 1,1 0-1,-1 1 0,0-1 0,1 0 1,-1 1-1,1-1 0,-1 1 1,3-1-1,-3 2 4,0-1 1,0 1-1,-1-1 1,1 1-1,0-1 0,0 1 1,0 0-1,-1-1 1,1 1-1,0 0 1,0 0-1,-1-1 0,1 1 1,-1 0-1,1 0 1,-1 0-1,1 0 1,-1 0-1,1 0 1,-1 0-1,0 0 0,0 0 1,1 0-1,-1 0 1,0 1-1,4 14 66,-3-7-5,1 0 0,1 0-1,0 0 1,0-1 0,5 11-1,-7-17-59,0-1 0,1 1 0,-1 0 1,0-1-1,0 1 0,1-1 0,-1 0 0,1 1 0,-1-1 0,1 0 0,-1 0 0,1 0 0,0 0 0,0 0 0,-1 0 0,1-1 0,0 1 0,0 0 0,0-1 0,0 0 0,0 1 0,0-1 0,0 0 0,0 0 0,0 0 0,0 0 0,-1 0 0,1-1 0,0 1 0,2-1 0,4-2-98,0 1 0,-1-1 0,1-1 0,-1 0 0,0 0 0,0 0 0,11-10 0,43-43-1638,-37 33 462,-4 7-608,-12 14 418,-10 12-92,-5 3 754,-2 0-57</inkml:trace>
</inkml:ink>
</file>

<file path=ppt/ink/ink5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1:17.172"/>
    </inkml:context>
    <inkml:brush xml:id="br0">
      <inkml:brushProperty name="width" value="0.05" units="cm"/>
      <inkml:brushProperty name="height" value="0.05" units="cm"/>
    </inkml:brush>
  </inkml:definitions>
  <inkml:trace contextRef="#ctx0" brushRef="#br0">1 553 12987,'37'-7'5015,"108"-34"-3689,413-190 29,-191 70-1282,-342 152-63,-18 7 2,0 0 0,0-1 0,-1 1 0,1-2 0,0 1 0,11-9 0,-18 12-11,0 0-1,0 0 1,0 0 0,-1 0-1,1 0 1,0 0 0,0 0 0,0 0-1,0 0 1,0 0 0,0 0-1,0 0 1,0 0 0,0 0 0,0 0-1,0 0 1,0 0 0,0 0 0,-1 0-1,1 0 1,0 0 0,0 0-1,0 0 1,0 0 0,0 0 0,0 0-1,0 0 1,0 0 0,0 0 0,0 0-1,0 0 1,0 0 0,0 0-1,0 0 1,0 0 0,0-1 0,0 1-1,0 0 1,-1 0 0,1 0-1,0 0 1,0 0 0,0 0 0,0 0-1,0 0 1,0 0 0,0 0 0,0 0-1,0 0 1,0 0 0,0 0-1,0-1 1,0 1 0,0 0 0,0 0-1,0 0 1,0 0 0,0 0 0,0 0-1,1 0 1,-1 0 0,0 0-1,0 0 1,0 0 0,0 0 0,-12 0 19,-17 6-6,-241 82 11,4 23-57,189-77 35,-201 94 30,137-61-27,110-50-40,29-15 1,7-2-5,9-4 5,1 0-1,14-8 1,191-93-136,-61 27 106,-2 4 22,417-175-352,-1200 516 421,585-248 51,-12 5 115,1 2 0,-97 66 1,137-80-189,28-17-71,101-57-273,48-23 28,-113 60 253,187-84-195,8 20-214,-218 79 396,6-1-123,-70 17 218,2 2-1,-58 21 1,84-26-19,-83 31-190,1 3-1,2 5 0,2 3 0,-151 109 0,209-137-31,27-16 210,-1-1 0,1 0 0,0 0-1,0 0 1,-1 1 0,1-1 0,0 0-1,-1 0 1,1 0 0,0 0 0,-1 1 0,1-1-1,0 0 1,-1 0 0,1 0 0,0 0 0,-1 0-1,1 0 1,0 0 0,-1 0 0,1 0 0,0 0-1,-1 0 1,1 0 0,0 0 0,-1 0-1,1 0 1,0-1 0,-1 1 0,1 0 0,0 0-1,0 0 1,-1 0 0,1-1 0,4-14-290</inkml:trace>
</inkml:ink>
</file>

<file path=ppt/ink/ink5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1:19.500"/>
    </inkml:context>
    <inkml:brush xml:id="br0">
      <inkml:brushProperty name="width" value="0.05" units="cm"/>
      <inkml:brushProperty name="height" value="0.05" units="cm"/>
    </inkml:brush>
  </inkml:definitions>
  <inkml:trace contextRef="#ctx0" brushRef="#br0">38 530 10914,'19'-2'427,"0"-1"-1,0-1 0,0-1 0,0 0 1,0-1-1,-1-1 0,0-1 0,31-20 1,8-9 183,62-52 1,-92 67-516,198-142 183,-178 134-277,2 2 0,103-42-1,-101 48 3,-85 26 109,-66 32 64,1 4 0,-98 57 0,90-44-16,-189 105 356,201-105-393,66-37-94,23-11-17,9-4-9,17-8-14,167-84-103,-99 45 84,199-92-9,-199 101-184,124-34 0,-197 67 170,7-3-86,1 2 0,0 0 0,0 1 0,28-1 0,-151 29 522,39-8-298,1 2 1,2 3-1,0 3 1,1 2-1,-77 47 1,115-58-490,0-1 0,-18 20-1,28-26-286,9-8 681,0 0 0,0 0 0,0-1 0,0 1 1,0 0-1,0 0 0,0 0 0,0 0 0,0 0 0,0 0 1,0 0-1,0 0 0,-1-1 0,1 1 0,0 0 1,0 0-1,0 0 0,0 0 0,0 0 0,0 0 1,0 0-1,0 0 0,0 0 0,0 0 0,0 0 0,0 0 1,-1-1-1,1 1 0,0 0 0,0 0 0,0 0 1,0 0-1,0 0 0,0 0 0,0 0 0,0 0 0,-1 0 1,1 0-1,0 0 0,0 0 0,0 0 0,0 0 1,0 0-1,0 0 0,0 0 0,0 0 0,-1 0 1,1 0-1,0 1 0,0-1 0,0 0 0,0 0 0,0 0 1,0 0-1,0 0 0,0 0 0,0 0 0,0 0 1,-1 0-1,1 0 0,0 0 0,0 0 0,0 1 0,0-1 1,0 0-1,0 0 0,0 0 0,0 0 0,1-7-209,9-11-310</inkml:trace>
</inkml:ink>
</file>

<file path=ppt/ink/ink5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1:36.321"/>
    </inkml:context>
    <inkml:brush xml:id="br0">
      <inkml:brushProperty name="width" value="0.05" units="cm"/>
      <inkml:brushProperty name="height" value="0.05" units="cm"/>
    </inkml:brush>
  </inkml:definitions>
  <inkml:trace contextRef="#ctx0" brushRef="#br0">1979 414 11402,'0'-17'200,"0"0"-1,-1 0 0,-6-31 0,5 39-175,-1 0 0,0 0 0,0 0-1,-1 1 1,0-1 0,-1 1 0,1 0 0,-10-11-1,-3-1 71,-1 0-1,0 2 1,-2 0-1,0 1 1,-1 1-1,0 1 1,-1 1-1,-1 1 1,0 1-1,-1 1 1,0 1 0,-46-12-1,42 15-19,-1 2-1,0 1 1,0 1-1,-1 1 1,1 2 0,0 1-1,-1 2 1,1 0 0,0 2-1,1 1 1,-35 12-1,9 2 8,0 3-1,2 1 1,0 4-1,2 1 1,1 2-1,-63 53 1,56-34 14,1 2 0,2 3 0,3 2 0,-63 93 0,78-94-52,3 1 1,2 2-1,3 1 0,3 1 0,-27 101 0,-47 333 22,85-414-58,6-38-6,-99 649 24,53 9-75,56-528 18,34 235 0,60 168-35,-71-435 63,-11-57 4,88 415-11,-79-409 8,4-2 0,4-1 0,63 122-1,-59-144-1,4-2 1,2-1-1,50 56 0,-53-74 0,3-1 1,1-3 0,2-1-1,62 40 1,-48-40-11,2-3 0,123 52 0,-139-72 5,0-1-1,0-2 1,1-2-1,1-2 1,60 3-1,-51-11 11,-1-2 0,1-3 0,-1-2 0,0-3-1,98-28 1,-42 1 39,182-88 0,-149 49-3,181-124-1,-280 168-44,-1-2 0,-1-1 1,-2-3-1,-2-1 0,-1-2 0,-2-1 0,33-52 0,-28 27 3,-4-1 0,-3-2 0,-2-2 1,-4 0-1,21-84 0,-7-18 20,22-195 1,-27 46 53,-15-2 1,-25-443-1,-12 570-42,-9 1 0,-8 0 0,-8 3 1,-122-350-1,-49 49-2,173 422-28,-4 1 0,-2 3 1,-4 1-1,-85-93 0,101 128-53,-1 2 1,-1 1-1,-1 2 0,-2 1 0,-1 2 1,0 1-1,-2 2 0,-69-25 0,51 27-100,-1 3-1,-1 2 0,-118-11 1,64 18-52,-135 11 0,59 10-39</inkml:trace>
</inkml:ink>
</file>

<file path=ppt/ink/ink5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3:20.109"/>
    </inkml:context>
    <inkml:brush xml:id="br0">
      <inkml:brushProperty name="width" value="0.05" units="cm"/>
      <inkml:brushProperty name="height" value="0.05" units="cm"/>
    </inkml:brush>
  </inkml:definitions>
  <inkml:trace contextRef="#ctx0" brushRef="#br0">27 167 12195,'-27'13'2037,"148"-36"2601,3 8-3669,128 3-1148,67-10 357,-161 8-21,178 7 0,77 60-101,-287-31-45,239 11 1,-18-54 44,-215 9-17,188 7-1,-225 8-19,0-3 0,183-25-1,-228 20-1,90 2 0,-18 1-3,-107 0-11,1 0-1,-1-1 0,27-10 0,-24 7 2,37-7 1,113-7 0,90-14 4,-235 29-10,-14 3-13,0 0-1,1 1 0,10-1 0,18 4-118,-29-1 70,0 0-1,0 0 1,0-1-1,0-1 1,0 0-1,18-3 1,-10-9-1585,-10 7 1253</inkml:trace>
</inkml:ink>
</file>

<file path=ppt/ink/ink5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3:37.900"/>
    </inkml:context>
    <inkml:brush xml:id="br0">
      <inkml:brushProperty name="width" value="0.05" units="cm"/>
      <inkml:brushProperty name="height" value="0.05" units="cm"/>
    </inkml:brush>
  </inkml:definitions>
  <inkml:trace contextRef="#ctx0" brushRef="#br0">12 1 11306,'-1'0'69,"0"1"0,0 0-1,0 0 1,0-1-1,0 1 1,1 0-1,-1 0 1,0 0-1,1 0 1,-1 0 0,0 0-1,1 0 1,-1 2-1,1-3-41,0 1-1,0-1 0,0 0 1,0 1-1,0-1 0,0 0 1,0 1-1,0-1 0,0 0 1,1 0-1,-1 1 0,0-1 1,0 0-1,0 1 0,0-1 0,1 0 1,-1 0-1,0 0 0,0 1 1,1-1-1,-1 0 0,0 0 1,0 0-1,1 1 0,-1-1 1,0 0-1,1 0 0,-1 0 1,0 0-1,0 0 0,1 0 1,5 1 195,-1 0 1,1 0 0,0-1 0,8 0 0,-1 0-71,84 2 807,109 5-131,209 25-321,325 28 210,195-11-222,-767-60-419,23-1 43,-142 14-66,-48-4-95,-1 1-1,1 0 1,-1-1 0,0 1-1,0-1 1,0 1-1,0 0 1,0-1-1,0 1 1,0 0 0,-1-3-1,1 3 15,-3-18-59,-2-5-46</inkml:trace>
</inkml:ink>
</file>

<file path=ppt/ink/ink5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3:41.785"/>
    </inkml:context>
    <inkml:brush xml:id="br0">
      <inkml:brushProperty name="width" value="0.05" units="cm"/>
      <inkml:brushProperty name="height" value="0.05" units="cm"/>
    </inkml:brush>
  </inkml:definitions>
  <inkml:trace contextRef="#ctx0" brushRef="#br0">7 166 12331,'-6'3'899,"7"-2"-251,15 0 91,25-4-102,88-17 164,2 7-1,258 6 1,-138 18-652,314-26 1,326-56-50,-847 68-101,567-32 54,-1 45-153,-562-6 80,62 3 25,-106-9 178,-11-3-232,-16-4-36,20 8 173,-2-1 328,-3-2-63,-1 1 0,1 0-1,-12-1 1,6 2-121</inkml:trace>
</inkml:ink>
</file>

<file path=ppt/ink/ink5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3:43.496"/>
    </inkml:context>
    <inkml:brush xml:id="br0">
      <inkml:brushProperty name="width" value="0.05" units="cm"/>
      <inkml:brushProperty name="height" value="0.05" units="cm"/>
    </inkml:brush>
  </inkml:definitions>
  <inkml:trace contextRef="#ctx0" brushRef="#br0">19 135 12859,'-16'8'1481,"14"-8"-889,9-2 194,18-3-425,0 0-1,0 2 1,27 0-1,2 0-179,369-47 137,80-6-309,-246 42-4,1 13 0,434 52 1,-152 14 2,2-26 0,106-41-24,-423-14 21,61-4 6,-253 18-2,-14 0 17,1 2 0,0 0 0,23 3 0,-42-3-12,-1 0 0,0 0-1,0 0 1,1 1 0,-1-1 0,0 0-1,1 0 1,-1 0 0,0 0-1,1 0 1,-1 0 0,0 0 0,1 0-1,-1 0 1,0 0 0,1 0 0,-1 0-1,0 0 1,1 0 0,-1 0-1,0 0 1,1 0 0,-1-1 0,0 1-1,1 0 1,-1 0 0,0 0 0,1 0-1,-1-1 1,0 1 0,1-1 0,-7-9 538,3 7-608,-8-12-312,1-1 0,-16-29 0,15 21 119</inkml:trace>
</inkml:ink>
</file>

<file path=ppt/ink/ink5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5:04.793"/>
    </inkml:context>
    <inkml:brush xml:id="br0">
      <inkml:brushProperty name="width" value="0.05" units="cm"/>
      <inkml:brushProperty name="height" value="0.05" units="cm"/>
    </inkml:brush>
  </inkml:definitions>
  <inkml:trace contextRef="#ctx0" brushRef="#br0">0 250 12563,'1'-1'153,"-1"0"1,1 0-1,-1 0 0,1 0 1,0 0-1,-1 0 1,1 0-1,0 1 1,0-1-1,-1 0 1,1 1-1,0-1 1,0 1-1,0-1 0,1 0 1,18-5 290,1 1 1,0 1-1,0 1 1,42-1-1,87 11-167,-50-1-93,273 10 289,243 5-235,279 13-42,39-1-57,-166-18 49,-148-2-127,127-11-35,25 0-4,1060 29-6,-1110-56-16,-126-11 24,-349 17-17,338-34-11,-271 1-5,49-5 12,-13 8-77,294-21-105,-570 69 172,73-5-122,-124 1 458,-23 5-314,0 0 0,1 0-1,-1 0 1,1 0-1,-1 0 1,0-1-1,1 1 1,-1 0-1,0 0 1,1 0-1,-1-1 1,0 1-1,1 0 1,-1 0-1,0-1 1,1 1-1,-1 0 1,0-1-1,0 1 1,1 0-1,-1-1 1,0 1-1,0 0 1,0-1-1,1 1 1,-1 0-1,0-1 1,0 1-1,0-1 1,0 1-1,0 0 1,0-1-1,0 1 1,0-1-1,0 1 1,0 0-1,0-1 1,0 1-1,0-1 1,0 1-1,0 0 1,-1-1-1,1 1 1,0-1-1,0 1 1,0 0-1,0-1 1,-1 1-1,1-1 1,-7-5 138</inkml:trace>
</inkml:ink>
</file>

<file path=ppt/ink/ink5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6:26.682"/>
    </inkml:context>
    <inkml:brush xml:id="br0">
      <inkml:brushProperty name="width" value="0.05" units="cm"/>
      <inkml:brushProperty name="height" value="0.05" units="cm"/>
    </inkml:brush>
  </inkml:definitions>
  <inkml:trace contextRef="#ctx0" brushRef="#br0">0 120 12907,'3'-1'104,"-1"0"0,1 0 0,0 0 0,-1 1 0,1-1 0,0 1 0,0-1 1,3 1-1,-4 0-40,1054-87-2782,-190 61 2889,0 42 142,-781-14-276,957 41 1181,291 6-267,1368-72-716,-2388 11-102,603-8 597,-763 27-559,-190-6-1794,5 3 1316</inkml:trace>
</inkml:ink>
</file>

<file path=ppt/ink/ink5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6:33.821"/>
    </inkml:context>
    <inkml:brush xml:id="br0">
      <inkml:brushProperty name="width" value="0.05" units="cm"/>
      <inkml:brushProperty name="height" value="0.05" units="cm"/>
    </inkml:brush>
  </inkml:definitions>
  <inkml:trace contextRef="#ctx0" brushRef="#br0">7651 503 10570,'-598'-119'2930,"289"47"-2503,-5 22-295,-150 10-71,-208-25-43,410 28-13,-650-70 23,366 94-31,-1 24-4,47 0 1,248-10-4,-406 14-10,536-5 12,0 6 0,2 5-1,-162 49 1,106-12-1,3 8-1,-279 149 0,438-208 17,1 2-1,-1 0 1,1 0-1,1 1 1,0 1-1,0 0 1,1 1 0,-15 20-1,20-23-2,1 1-1,0 0 1,0 0-1,1 0 1,0 0 0,1 1-1,0 0 1,0-1-1,1 1 1,1 0 0,0 0-1,1 0 1,0 13-1,2-2-1,1 0 0,1 0 0,1 0 0,0-1 0,2 1 0,1-2 0,0 1 0,1-1 0,2 0 0,0-1 0,1 0 0,0-1 0,2 0 0,0-1 0,1-1 0,23 20 0,-3-7-12,0-2 1,2-1 0,1-3-1,1 0 1,1-3 0,0-1-1,54 16 1,80 19-95,221 40 1,189-13-53,320-38 113,1-53 98,-734 7-39,2504-167 486,-2441 145-478,402-50 8,-10-46-48,-546 99 10,146-59 0,-198 68 27,0-1 0,0-1 0,-2-1-1,0-2 1,0 0 0,-2-2 0,-1-1 0,25-28 0,-39 39 7,-1 0 0,-1-1 0,0 0 0,-1 0 0,0-1 0,0 1 0,-1-1 0,4-18 0,-7 23-10,0-1 0,-1 0 0,-1 1 0,1-1 0,-1 0 0,0 1 0,-1-1 0,0 0 1,0 1-1,0-1 0,-1 1 0,0-1 0,-1 1 0,0 0 0,-4-9 0,1 6 3,-1 0 0,0 0 0,0 0 0,-1 1 0,0 0 0,-1 1 0,-15-12 0,7 8-5,0 0-1,-1 2 0,-35-16 0,8 9-69,-1 2 0,-93-16 0,60 19-21,-1 4-1,0 3 1,0 4 0,-112 12 0,-22 13-44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5.996"/>
    </inkml:context>
    <inkml:brush xml:id="br0">
      <inkml:brushProperty name="width" value="0.05" units="cm"/>
      <inkml:brushProperty name="height" value="0.05" units="cm"/>
    </inkml:brush>
  </inkml:definitions>
  <inkml:trace contextRef="#ctx0" brushRef="#br0">5 19 19004,'-4'-19'1376,"5"24"-2008,13 6 1576,3 7-840,14 6-376</inkml:trace>
</inkml:ink>
</file>

<file path=ppt/ink/ink5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6:36.038"/>
    </inkml:context>
    <inkml:brush xml:id="br0">
      <inkml:brushProperty name="width" value="0.05" units="cm"/>
      <inkml:brushProperty name="height" value="0.05" units="cm"/>
    </inkml:brush>
  </inkml:definitions>
  <inkml:trace contextRef="#ctx0" brushRef="#br0">0 150 12147,'9'3'310,"0"1"1,0-1-1,0-1 1,0 0-1,1 0 1,9 0-1,27 3-324,0-3-1,84-5 1,93-24-48,-112 12 50,623-38 30,5 45 8,-422 8-22,965 21 44,138-1 15,376-89 101,-1753 66-144,513-31 316,-4 32 49,-531 2-380,-17-1-15,0 1 1,1 0-1,-1 0 1,0 0-1,1 0 1,-1 1-1,0 0 0,0 0 1,1 0-1,-1 0 1,0 1-1,0-1 0,4 3 1,-8-3-17,0-1 1,0 0-1,0 0 1,1 0-1,-1 1 0,0-1 1,0 0-1,0 0 1,0 1-1,1-1 1,-1 0-1,0 0 0,0 1 1,0-1-1,0 0 1,0 0-1,0 1 1,0-1-1,0 0 0,0 1 1,0-1-1,0 0 1,0 0-1,0 1 0,0-1 1,0 0-1,0 1 1,0-1-1,0 0 1,0 0-1,-1 1 0,1-1 1,0 0-1,-10 8-200,-19 2 95,-27-1-137</inkml:trace>
</inkml:ink>
</file>

<file path=ppt/ink/ink5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6:39.726"/>
    </inkml:context>
    <inkml:brush xml:id="br0">
      <inkml:brushProperty name="width" value="0.05" units="cm"/>
      <inkml:brushProperty name="height" value="0.05" units="cm"/>
    </inkml:brush>
  </inkml:definitions>
  <inkml:trace contextRef="#ctx0" brushRef="#br0">1 86 9994,'177'14'3113,"-115"-11"-3147,733 5 42,-112-6-6,-230 18 36,695 15 106,-75-65-58,-340 5-11,611-24 102,-415 22-133,-906 28-52,-14 0 6,0-1 1,-1 1 0,1-2 0,-1 1 0,1-1 0,0 0-1,-1-1 1,1 0 0,-1 0 0,16-8 0,6-10-6</inkml:trace>
</inkml:ink>
</file>

<file path=ppt/ink/ink5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6:52.171"/>
    </inkml:context>
    <inkml:brush xml:id="br0">
      <inkml:brushProperty name="width" value="0.05" units="cm"/>
      <inkml:brushProperty name="height" value="0.05" units="cm"/>
    </inkml:brush>
  </inkml:definitions>
  <inkml:trace contextRef="#ctx0" brushRef="#br0">7887 308 12011,'-36'-12'1198,"-58"-28"0,78 33-1202,-7-3 21,-1 1 0,-1 1-1,1 2 1,-29-5 0,-105-6-60,59 7-5,-90-5 187,-352 16 0,-521 13-336,2-50-76,283-21 275,27 0 2,-488 30-308,1076 28 98,1 8 1,-311 56-1,364-40 116,0 4-1,2 6 1,2 3-1,1 6 1,-112 65 0,195-98 85,0 1 0,1 1 0,0 1-1,-21 21 1,34-29 5,0 1-1,0-1 1,1 1-1,0 0 1,1 1-1,-1-1 1,1 1-1,1 0 1,-1 0-1,2 0 1,-1 1-1,1-1 0,0 0 1,-1 15-1,2-8-2,1 1 0,1-1 0,0 0-1,1 0 1,1 1 0,0-1 0,10 24 0,-5-19-2,1 1 0,1-1 0,1-1 0,23 31 0,-4-14 3,1-2-1,2 0 1,1-3-1,55 41 1,164 89 16,13-23 27,-188-98-31,92 40 8,4-7 1,3-8-1,2-7 0,3-9 0,342 49 0,449-39 13,1-79-20,-965 19-11,1266-57 8,-7-77-23,-395-52-23,-610 109-11,317-141 0,-382 121-1,-177 86 49,-1-1 1,-1 0-1,0-2 0,-1 0 1,-1-1-1,0-1 1,19-25-1,-32 37 16,0-1 0,-1 0-1,1 0 1,-1 0 0,-1 0-1,1-1 1,-1 1-1,0-1 1,-1 1 0,1-1-1,-1 0 1,-1 0 0,1 1-1,-1-1 1,0 0 0,-1 0-1,0 0 1,0 1-1,0-1 1,-1 0 0,0 1-1,0-1 1,0 1 0,-6-10-1,-2-1 51,-1 0 0,-1 1 0,0 0 0,-1 1 0,-1 1 0,0 0 0,-22-16 0,0 2 74,-1 2 0,-1 2 0,-77-35 0,-135-39 186,-264-46-253,168 53-62,189 43-45,2-2-5</inkml:trace>
</inkml:ink>
</file>

<file path=ppt/ink/ink5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01.999"/>
    </inkml:context>
    <inkml:brush xml:id="br0">
      <inkml:brushProperty name="width" value="0.05" units="cm"/>
      <inkml:brushProperty name="height" value="0.05" units="cm"/>
    </inkml:brush>
  </inkml:definitions>
  <inkml:trace contextRef="#ctx0" brushRef="#br0">9322 686 12339,'-65'-1'370,"-1"-2"1,-126-24 0,-124-57-727,212 53 211,-2 5 0,-1 5 1,-165-12-1,-126 18 796,-251-23 642,83-52-998,139 18-167,-76-5-314,-234-34-243,419 76-11,-1 14-1,-512 30 1,-840 166 481,640 19 159,904-167-17,-220 79 0,332-100-158,0 0 1,0 2-1,0 0 0,1 0 1,-25 21-1,34-24-25,0-1-1,0 1 0,1 1 0,-1-1 0,1 1 0,0-1 0,1 1 0,-1 0 0,1 1 0,1-1 0,-1 0 0,1 1 1,0 0-1,0-1 0,1 1 0,-1 13 0,2-8-24,0-1 0,1 1 0,0-1 0,1 1 0,1-1 1,0 0-1,0 0 0,1 0 0,0 0 0,1-1 0,0 0 0,1 0 0,0 0 0,0 0 0,1-1 1,1 0-1,10 10 0,0-2-24,1-1-1,0-1 1,2-1 0,-1-1 0,2 0 0,45 18 0,8-2-10,1-4 0,81 16 0,161 18 65,-166-34 18,776 154 83,-304-60-92,6-46-32,-81-39-9,440 30 118,633-11 12,-1587-53-103,1564 13 102,-519 1 513,-2-71-132,-274-43-396,-12-65-137,-390 41 19,-274 76 120,128-68-1,-247 111-74,1 0 35,0 0 0,0-1 0,0 0 0,16-14 1,-24 18-38,-1 1 1,1-1-1,-1 1 1,0-1-1,1 0 1,-1 1 0,0-1-1,0 0 1,0 0-1,0 0 1,0 0-1,-1 0 1,1 0-1,0 0 1,-1 0 0,0 0-1,1 0 1,-1 0-1,0 0 1,0 0-1,0-1 1,0 1 0,-1 0-1,1 0 1,-1 0-1,1 0 1,-1 0-1,0 0 1,1 0 0,-1 0-1,0 0 1,0 0-1,-2-1 1,-2-4 18,-1 1 0,1-1 0,-1 1-1,-1 1 1,1-1 0,-1 1 0,0 1 0,0-1 0,-14-5 0,-74-28 114,86 35-134,-48-15 55,-1 3-1,-94-13 0,-124 3 99,-450 6 40,161 8-606,-271-47-2379,617 37 2228</inkml:trace>
</inkml:ink>
</file>

<file path=ppt/ink/ink5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06.462"/>
    </inkml:context>
    <inkml:brush xml:id="br0">
      <inkml:brushProperty name="width" value="0.05" units="cm"/>
      <inkml:brushProperty name="height" value="0.05" units="cm"/>
    </inkml:brush>
  </inkml:definitions>
  <inkml:trace contextRef="#ctx0" brushRef="#br0">792 29 14619,'-8'-4'303,"-1"0"-1,0 0 1,1 0 0,-2 1 0,1 1-1,0 0 1,0 0 0,-1 1-1,1 0 1,-1 0 0,1 1-1,-1 0 1,-17 3 0,-9 4 300,1 0 1,-41 15 0,75-21-598,-31 9 256,1 2 1,0 1 0,0 1 0,2 2-1,0 1 1,-42 32 0,50-31-162,0 0-1,2 2 1,0 0 0,1 1 0,1 1-1,2 1 1,0 0 0,-17 36 0,19-31-52,2 0 0,1 0 0,2 1 1,-10 52-1,15-59-34,1-1 0,1 1 1,1 0-1,1 0 0,1 0 0,0 0 1,8 26-1,-9-41-14,2 1 1,-1-1 0,1 0-1,-1 0 1,2-1 0,-1 1-1,1-1 1,0 0-1,1 1 1,-1-2 0,1 1-1,0-1 1,1 1 0,-1-1-1,1-1 1,0 1-1,0-1 1,0 0 0,1 0-1,0-1 1,-1 0 0,1 0-1,0-1 1,1 0-1,-1 0 1,10 1 0,1-1 7,0-1 1,0-1-1,1 0 1,-1-1 0,0-1-1,0-1 1,0-1-1,-1 0 1,22-9 0,-25 8 1,0-1 0,0 0 0,-1-2 0,0 1 0,0-2 0,-1 1 0,0-2 1,0 0-1,-1 0 0,-1-1 0,14-16 0,-20 20 10,1-1-1,-1 1 0,0-1 1,-1 1-1,0-1 0,0 0 1,-1-1-1,0 1 1,2-12-1,-4 18-10,0 0-1,1-1 1,-1 1-1,0 0 1,0-1-1,0 1 1,0 0-1,-1-1 1,1 1 0,-1 0-1,0 0 1,1-1-1,-1 1 1,0 0-1,0 0 1,0 0-1,0 0 1,-1 0 0,1 0-1,-1 0 1,1 1-1,-1-1 1,1 0-1,-1 1 1,0-1-1,0 1 1,0 0-1,0-1 1,0 1 0,0 0-1,0 0 1,0 0-1,0 1 1,-1-1-1,1 0 1,0 1-1,-5-1 1,3 1-2,-1 0-1,1 1 1,0-1 0,-1 1 0,1 0 0,0 0-1,-1 0 1,1 1 0,0-1 0,0 1-1,0 0 1,0 0 0,0 1 0,1-1-1,-1 1 1,0 0 0,1 0 0,0 0-1,0 0 1,0 0 0,0 1 0,1 0-1,-1-1 1,1 1 0,0 0 0,0 0 0,-2 5-1,4-8-7,0-1 0,0 1 0,-1 0 0,1-1 0,0 1-1,0 0 1,0 0 0,0-1 0,0 1 0,0 0 0,0 0 0,0 0-1,0-1 1,1 1 0,-1 0 0,0-1 0,0 1 0,1 0 0,-1 0-1,0-1 1,1 1 0,-1 0 0,1-1 0,-1 1 0,1-1 0,-1 1-1,1 0 1,1 0-1,-1-1 1,1 1-1,-1 0 0,1-1 1,-1 0-1,1 1 0,-1-1 0,1 0 1,-1 0-1,1 0 0,-1 0 0,3 0 1,6-1-5,-1-1 0,0 0 0,14-4 0,12-8-3,45-24 0,-54 24 9,1 1-1,1 1 0,29-8 0,-54 19 0,0 0 0,0 0 0,1 1 0,-1-1 0,0 1 0,0 0 0,1 0 0,-1 0 0,0 0 0,1 1 0,-1-1 1,0 1-1,0 0 0,1 0 0,-1 0 0,0 0 0,4 2 0,-5-1 2,0 0 1,0 0-1,-1 0 1,1 0 0,-1 0-1,1 0 1,-1 0-1,0 0 1,1 0 0,-1 1-1,0-1 1,-1 1-1,1-1 1,0 1 0,-1-1-1,1 1 1,-1-1-1,0 1 1,0-1 0,0 1-1,0-1 1,-1 5-1,-4 24-17,-1-1-1,-2 0 1,-1-1 0,-2 1-1,0-2 1,-17 30-1,21-50-146,7-23 28</inkml:trace>
</inkml:ink>
</file>

<file path=ppt/ink/ink5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07.633"/>
    </inkml:context>
    <inkml:brush xml:id="br0">
      <inkml:brushProperty name="width" value="0.05" units="cm"/>
      <inkml:brushProperty name="height" value="0.05" units="cm"/>
    </inkml:brush>
  </inkml:definitions>
  <inkml:trace contextRef="#ctx0" brushRef="#br0">205 206 13275,'7'-1'301,"-1"0"0,0 0 1,0-1-1,1 0 0,-1 0 1,0 0-1,0-1 0,0 0 1,-1 0-1,1 0 0,-1-1 1,0 1-1,8-8 0,-5 4 33,-1 0-1,0 0 0,-1-1 1,0 1-1,0-1 1,0-1-1,-1 1 0,5-11 1,-9 17-282,0 0 1,0 0-1,0-1 1,-1 1-1,1 0 1,0 0 0,-1 0-1,0-1 1,1 1-1,-1 0 1,0 0-1,0-1 1,0 1-1,-1 0 1,1 0-1,0-1 1,-1 1 0,0 0-1,1 0 1,-1 0-1,0 0 1,0 0-1,0 0 1,0 0-1,-1 0 1,1 0-1,0 0 1,-1 1 0,1-1-1,-1 0 1,0 1-1,0-1 1,1 1-1,-1 0 1,0 0-1,0 0 1,0 0 0,0 0-1,0 0 1,-4-1-1,-1 0 18,0 0 0,0 1-1,-1 0 1,1 0 0,0 0 0,-1 1-1,1 0 1,-1 1 0,1-1 0,0 2-1,-13 2 1,8 1-36,0 0 1,0 1-1,1 0 1,0 0-1,0 2 1,1-1-1,0 1 1,0 1-1,1-1 1,0 2-1,0-1 0,1 1 1,0 1-1,-8 14 1,7-8-16,0 0 0,0 1 0,2 0 1,0 1-1,1-1 0,1 1 0,1 1 0,-3 32 1,6-47-15,1 0 0,0 0 0,0 0 0,0 0 0,1 0 0,-1 0 1,1 0-1,1 0 0,-1 0 0,4 7 0,-4-9-1,1-1-1,-1 0 0,1 0 0,0 0 0,0 0 1,0 0-1,0 0 0,0 0 0,0 0 0,0-1 1,1 0-1,-1 1 0,1-1 0,-1 0 0,1 0 1,-1 0-1,1 0 0,0 0 0,-1-1 0,5 1 1,3 0 3,-1-1 1,0 0 0,0-1 0,0 0 0,0 0 0,0-1-1,0 0 1,-1 0 0,13-6 0,10-6 22,34-19 0,12-14 29,81-66 0,-105 74-35,-48 35-23,1-1 0,-1 1 0,1 0 0,0 0 0,1 1 0,-1-1 0,0 1 0,1 1 0,7-3 0,-13 5-1,0 0 0,0-1 0,0 1 0,0 0-1,0 0 1,0 0 0,0 0 0,0 0 0,0 0 0,-1 1 0,1-1-1,0 0 1,0 0 0,0 1 0,0-1 0,0 0 0,-1 1-1,1-1 1,0 1 0,0-1 0,0 1 0,-1-1 0,1 1 0,1 1-1,-1 0 1,0 0 0,0 0-1,0-1 1,0 1 0,0 0-1,-1 0 1,1 1 0,-1-1 0,1 0-1,-1 3 1,1 6 1,-1-1 0,-1 1-1,-2 15 1,-3 7 32,-20 57 1,-1 6 95,27-95-127,-1-1 0,1 0 0,0 0 0,0 1 0,0-1 0,0 0-1,0 0 1,0 1 0,-1-1 0,1 0 0,0 0 0,0 1 0,0-1 0,0 0-1,0 1 1,0-1 0,0 0 0,0 0 0,0 1 0,0-1 0,1 0 0,-1 0-1,0 1 1,0-1 0,0 0 0,0 0 0,0 1 0,0-1 0,0 0 0,1 0-1,-1 1 1,0-1 0,0 0 0,0 0 0,1 0 0,-1 0 0,0 1 0,0-1-1,0 0 1,1 0 0,-1 0 0,12-6 47,12-17-3,27-38 13,34-38 24,-68 83-70,0-1 1,1 2-1,27-19 1,-39 30-9,-1 1 1,1 0 0,0 0-1,1 0 1,-1 0 0,0 1-1,1 0 1,-1 1 0,9-2-1,-13 3-4,1 0 0,-1 0 0,0 0 0,1 0 0,-1 1 0,0-1 0,0 1 1,1-1-1,-1 1 0,0 0 0,0 0 0,0 0 0,0 0 0,0 0 0,0 0 0,0 1 0,0-1 0,0 1 0,0-1 0,-1 1 0,1 0 0,-1-1 0,1 1 0,-1 0 0,0 0 0,0 0 0,0 0 0,2 4 0,6 26 13,-8-26-14,0-1 1,0 0-1,1 0 1,0 0-1,0 0 1,3 5-1,-4-9 1,0 1 0,0-1 0,0 0-1,0 0 1,1 1 0,-1-1-1,0 0 1,1 0 0,-1-1 0,0 1-1,1 0 1,-1 0 0,1-1-1,-1 1 1,1-1 0,0 1-1,-1-1 1,1 1 0,0-1 0,-1 0-1,1 0 1,0 0 0,-1 0-1,3-1 1,22-2 11,1-2 1,-1-1-1,0-1 0,29-13 1,-22 8-3,61-13 0,-83 23-12,0 0 0,-1 1 1,1 1-1,0 0 0,0 0 0,0 1 0,0 0 0,-1 1 0,21 6 0,-27-7 3,-1 0 0,0 0 0,1 0 0,-1-1 0,0 0 0,1 1 0,-1-1 0,1-1 0,-1 1 0,1 0 0,-1-1 0,0 0 0,1 1 0,4-4 0,3 0 7,0-2 0,-1 0 1,10-7-1,-13 8-5,1 0 1,-1 1 0,1-1-1,0 1 1,0 1-1,12-4 1,-18 6-17,-1 1 1,1 0-1,-1-1 0,1 1 1,0 0-1,-1 0 0,1 0 1,-1 0-1,1 1 0,-1-1 0,1 0 1,0 1-1,-1-1 0,1 1 1,-1-1-1,0 1 0,1 0 1,-1-1-1,1 1 0,-1 0 1,0 0-1,0 0 0,1 0 0,-1 0 1,0 0-1,0 1 0,0-1 1,0 0-1,0 1 0,-1-1 1,1 0-1,0 1 0,-1-1 1,1 1-1,-1-1 0,1 1 0,-1-1 1,1 1-1,-1-1 0,0 3 1,1 3-82,-1 0 1,1 0 0,-1-1 0,-1 1 0,1 0 0,-1 0-1,0 0 1,-3 7 0,-3-2-226,7-12 311,-1 0 0,1 0 0,0 0 0,-1 0 0,1 0 0,-1 0-1,1 0 1,-1 0 0,1 0 0,-1 0 0,1 0 0,0 0 0,-1 0 0,1-1-1,-1 1 1,1 0 0,0 0 0,-1 0 0,1-1 0,-1 1 0,1 0-1,0 0 1,-1-1 0,1 1 0,0 0 0,0-1 0,-1 1 0,1-1 0,0 1-1,-13-17-336</inkml:trace>
</inkml:ink>
</file>

<file path=ppt/ink/ink5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08.415"/>
    </inkml:context>
    <inkml:brush xml:id="br0">
      <inkml:brushProperty name="width" value="0.05" units="cm"/>
      <inkml:brushProperty name="height" value="0.05" units="cm"/>
    </inkml:brush>
  </inkml:definitions>
  <inkml:trace contextRef="#ctx0" brushRef="#br0">276 16 14171,'-5'-3'289,"-1"1"0,0 0 0,1 0 0,-1 0 0,0 0 0,0 1 0,0 0 0,0 1 0,0-1-1,-1 1 1,1 0 0,0 1 0,0-1 0,-11 4 0,9-2-96,-1 1-1,1 1 1,1-1-1,-1 1 1,0 0-1,1 1 1,0 0-1,0 0 1,-11 11 0,9-6-115,0-1 1,1 1-1,1 0 1,-1 1 0,1 0-1,1 0 1,0 1 0,1-1-1,0 1 1,1 0-1,0 1 1,1-1 0,0 1-1,-1 15 1,4-24-59,0-1 0,0 0 0,0 1 0,0-1 0,1 0 0,-1 0 0,1 1 0,0-1 0,0 0 0,2 4 0,-2-6-7,0 0 0,-1 0 0,1 1 0,0-1 0,0 0 0,1 0 0,-1 0 0,0 0 0,0 0 0,0 0 0,1-1 0,-1 1 0,0 0 0,1-1 0,-1 1 0,1 0 0,-1-1 0,1 0 0,-1 1 0,1-1 0,-1 0 0,1 0 0,-1 0 0,3 0 0,6-1 35,-1-1 0,0 0-1,-1 0 1,1-1 0,0 0 0,-1 0-1,1-1 1,-1 0 0,0 0-1,-1-1 1,1 0 0,7-8-1,12-9 258,41-46 0,-46 45-23,-2 0 1,-1-2-1,28-45 1,-94 172 535,42-89-808,0 1 0,1 0-1,0 0 1,2 1 0,-1-1 0,1 21-1,1-34-6,1 1 0,0-1-1,0 1 1,0 0-1,0-1 1,1 1-1,-1 0 1,0-1 0,1 1-1,-1-1 1,1 1-1,-1-1 1,1 1-1,0-1 1,-1 1 0,1-1-1,0 1 1,0-1-1,0 0 1,0 0-1,1 0 1,-1 1 0,0-1-1,0 0 1,1 0-1,-1-1 1,0 1-1,1 0 1,-1 0 0,1-1-1,-1 1 1,1-1-1,-1 1 1,1-1 0,0 1-1,-1-1 1,1 0-1,0 0 1,-1 0-1,1 0 1,-1 0 0,1 0-1,2-1 1,4-1 5,1 0-1,-1 0 1,0-1 0,0 0 0,-1-1 0,1 1 0,8-7-1,4-4 9,-1-1-1,-1-1 0,0 0 1,-1-1-1,-1-1 0,-1-1 1,23-36-1,-42 65-110,0 0 1,1 0-1,0 1 0,1-1 0,0 1 0,0-1 0,1 1 1,1 0-1,0 14 0,1-24 52,-1 0 0,0-1 0,0 1 0,0 0 0,1-1 0,-1 1 0,0 0 0,1-1 0,-1 1 0,0-1 0,1 1 0,-1-1 0,1 1 0,-1-1 0,1 1 0,-1-1-1,1 1 1,-1-1 0,1 0 0,-1 1 0,1-1 0,0 0 0,-1 1 0,1-1 0,0 0 0,-1 0 0,1 0 0,0 1 0,-1-1 0,1 0 0,0 0 0,-1 0 0,1 0 0,0 0 0,-1 0 0,1-1 0,0 1 0,-1 0 0,1 0 0,0 0 0,-1-1 0,1 1 0,0 0 0,-1-1 0,1 1 0,-1 0 0,1-1 0,0 0 0,29-23-1622,27-38 280,-23 22 611</inkml:trace>
</inkml:ink>
</file>

<file path=ppt/ink/ink5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08.815"/>
    </inkml:context>
    <inkml:brush xml:id="br0">
      <inkml:brushProperty name="width" value="0.05" units="cm"/>
      <inkml:brushProperty name="height" value="0.05" units="cm"/>
    </inkml:brush>
  </inkml:definitions>
  <inkml:trace contextRef="#ctx0" brushRef="#br0">44 68 12667,'-4'8'1122,"-10"20"445,14-27-1370,-1 1 0,0-1 0,1 0 1,-1 0-1,0 0 0,0-1 1,0 1-1,0 0 0,0 0 1,0 0-1,0-1 0,0 1 0,0 0 1,0-1-1,0 1 0,0-1 1,0 1-1,-1-1 0,1 0 1,-2 1-1,3-1-145,-1-1 0,1 1 0,0-1 0,-1 1 0,1-1 0,0 1-1,-1-1 1,1 1 0,0-1 0,0 1 0,0-1 0,-1 0 0,1 1 0,0-1 0,0 1 0,0-1 0,0 0 0,0 1 0,0-1 0,0 1 0,0-1 0,0 1 0,1-1 0,-1 0 0,0 0 0,4-23-144,-3 20 138,0-7-377,4-27 132,-7 14-4680,2 21 4039</inkml:trace>
</inkml:ink>
</file>

<file path=ppt/ink/ink5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09.338"/>
    </inkml:context>
    <inkml:brush xml:id="br0">
      <inkml:brushProperty name="width" value="0.05" units="cm"/>
      <inkml:brushProperty name="height" value="0.05" units="cm"/>
    </inkml:brush>
  </inkml:definitions>
  <inkml:trace contextRef="#ctx0" brushRef="#br0">21 0 15931,'-5'16'836,"1"0"1,0-1-1,1 1 0,1 1 0,-1 28 0,4-7 126,7 50 0,-6-70-767,1-1 0,1 1 0,1-1 0,0 0 1,13 28-1,-15-40-158,-1-1 0,1 1 0,0-1 0,0 0 1,0 0-1,1 0 0,-1-1 0,1 1 0,0-1 1,7 5-1,-8-6-30,1-1 1,-1 1-1,0-1 0,1 0 1,-1 0-1,0 0 1,1-1-1,-1 1 0,1-1 1,0 0-1,-1 0 1,1 0-1,-1 0 1,1-1-1,-1 1 0,1-1 1,3-1-1,-5 1-44,1 0 0,-1 0-1,1-1 1,-1 1 0,0-1 0,0 1-1,0-1 1,0 0 0,0 1-1,0-1 1,0 0 0,-1-1 0,1 1-1,-1 0 1,1 0 0,-1-1-1,0 1 1,0 0 0,0-1 0,0 1-1,-1-1 1,2-4 0,7-27-166</inkml:trace>
</inkml:ink>
</file>

<file path=ppt/ink/ink5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10.314"/>
    </inkml:context>
    <inkml:brush xml:id="br0">
      <inkml:brushProperty name="width" value="0.05" units="cm"/>
      <inkml:brushProperty name="height" value="0.05" units="cm"/>
    </inkml:brush>
  </inkml:definitions>
  <inkml:trace contextRef="#ctx0" brushRef="#br0">66 1 13755,'-10'29'5071,"-4"29"-3488,9-35-911,-4 16-169,0-7-87,3 0 0,-6 57 0,12-88-405,0 1 0,0-1 0,-1 0 0,1 1 0,1-1 0,-1 0 0,0 1 0,0-1 0,0 0 0,1 1 0,-1-1 0,1 0 0,-1 0 0,1 0 0,-1 1 0,1-1 0,0 0 0,0 0 0,1 2 0,-1-3-4,0 1 1,0-1 0,0 0-1,-1 1 1,1-1 0,0 0-1,0 0 1,0 0 0,0 1 0,0-1-1,0 0 1,0 0 0,0-1-1,0 1 1,0 0 0,0 0-1,0 0 1,0-1 0,0 1 0,1-1-1,5-2 18,0-1-1,-1 0 0,1 0 1,-1-1-1,9-7 1,71-80 90,-59 61-78,41-37 0,-67 67-36,0 0 0,0 0 0,0 0 0,0 0 0,0 0 0,1 1 0,-1-1 0,0 0 1,0 1-1,1-1 0,-1 0 0,0 1 0,1 0 0,-1-1 0,1 1 0,-1 0 0,0 0 0,1 0 0,-1 0 0,3 0 0,-3 0 1,0 1 0,0-1 0,0 1 0,0 0 0,0-1 0,0 1 0,0 0 0,-1 0 0,1 0 0,0 0-1,-1-1 1,1 1 0,0 0 0,-1 0 0,1 0 0,-1 1 0,1-1 0,-1 0 0,1 2 0,1 7 16,0 1 0,-1 0 1,0 0-1,-1 13 0,0-14-1,-1 23 42,0-23-34,1-1 1,0 0-1,0 0 1,1 1-1,0-1 1,0 0-1,1 0 1,3 10-1,-4-17-32,0-1 0,0 0-1,0 0 1,0 0-1,0 0 1,0 0-1,1 0 1,-1 0-1,0-1 1,0 1-1,1 0 1,-1-1-1,0 1 1,1-1-1,-1 1 1,1-1-1,-1 0 1,0 1-1,1-1 1,-1 0-1,1 0 1,1 0-1,39-2-1439,-29 0 549,-3 2 451,-1-2 1,0 1-1,1-1 1,-1 0 0,0-1-1,11-5 1,9-8-634</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6.463"/>
    </inkml:context>
    <inkml:brush xml:id="br0">
      <inkml:brushProperty name="width" value="0.05" units="cm"/>
      <inkml:brushProperty name="height" value="0.05" units="cm"/>
    </inkml:brush>
  </inkml:definitions>
  <inkml:trace contextRef="#ctx0" brushRef="#br0">180 319 16211,'-9'0'282,"0"1"0,0 0 0,0 1 0,0 0 0,0 0-1,1 1 1,-1 0 0,0 0 0,1 1 0,0 0 0,0 1-1,0 0 1,-12 11 0,15-13-155,2 1 0,-1-1 0,0 1 0,1 0 1,-1 0-1,1 1 0,0-1 0,1 1 0,-1 0 0,1-1 0,0 1 1,0 0-1,0 0 0,1 0 0,0 1 0,0-1 0,0 0 0,0 0 0,1 1 1,0-1-1,0 0 0,1 1 0,-1-1 0,1 0 0,2 6 0,-3-9-93,1 1 0,-1-1 0,1 1-1,0-1 1,0 1 0,0-1-1,1 1 1,-1-1 0,0 0 0,1 0-1,0 0 1,-1 0 0,1 0-1,0 0 1,0 0 0,0-1 0,0 1-1,0-1 1,1 1 0,-1-1 0,0 0-1,1 0 1,-1 0 0,1 0-1,-1 0 1,1-1 0,-1 1 0,1-1-1,-1 1 1,1-1 0,0 0 0,-1 0-1,1 0 1,0-1 0,-1 1-1,1-1 1,2 0 0,5-2 32,1-1-1,-1 1 1,0-2 0,-1 1-1,1-2 1,-1 1 0,16-13-1,-1-3 28,0-1-1,-2 0 1,0-2 0,-2-1-1,21-33 1,-4-1 88,39-84 0,-76 141-176,6-10 61,0 1 0,-1-2 0,0 1-1,-1 0 1,4-24 0,-8 34-54,0 1 0,0 0-1,0-1 1,0 1 0,0-1 0,0 1-1,0-1 1,0 1 0,-1 0 0,1-1-1,-1 1 1,0-3 0,1 4-6,-1 0 0,1-1 0,0 1 0,-1 0 0,1-1 0,0 1 0,-1 0 0,1-1 0,0 1 0,-1 0 0,1 0 0,-1 0 0,1-1 0,0 1 1,-1 0-1,1 0 0,-1 0 0,1 0 0,-1 0 0,1 0 0,-1 0 0,1 0 0,0 0 0,-1 0 0,1 0 0,-1 0 0,-2 1 14,1 0 0,-1 0 0,1 0 0,0 0 0,-1 1 0,1-1 0,0 1 0,0-1 0,0 1 0,0 0 0,0 0 0,1 0 0,-3 3 0,-11 17 48,2 0-1,0 1 1,1 0-1,2 1 1,0 0-1,2 1 1,1 0-1,0 0 1,2 1-1,-3 44 1,8-56-129,0 1-1,1 0 1,0-1 0,1 1-1,1-1 1,1 1 0,0-1-1,0 0 1,2 0 0,0-1-1,10 18 1,-13-25-31,0-1 0,1 0-1,0 0 1,0 0 0,0-1 0,0 1 0,1-1 0,-1 0-1,1 0 1,0 0 0,1-1 0,-1 0 0,0 0 0,1 0 0,0-1-1,0 0 1,0 0 0,0 0 0,0-1 0,0 0 0,0 0-1,0 0 1,0-1 0,1 0 0,-1 0 0,0 0 0,0-1 0,0 0-1,8-3 1,36-14-616</inkml:trace>
  <inkml:trace contextRef="#ctx0" brushRef="#br0" timeOffset="1">785 299 15187,'4'3'390,"0"1"-1,1-1 0,0 0 1,-1-1-1,1 1 0,0-1 1,0 0-1,0 0 0,1-1 1,-1 1-1,0-1 0,1 0 1,-1-1-1,1 1 0,-1-1 1,10-1-1,-2 0 108,0 0 0,0-1-1,-1-1 1,1 0 0,23-10 0,-27 9-366,-1 0 1,0-1 0,1 1 0,-2-2-1,1 1 1,-1-1 0,0-1-1,0 1 1,6-9 0,-11 13-117,0 0 1,0 0 0,-1-1-1,1 1 1,-1 0-1,0-1 1,1 1-1,-1-1 1,-1 0-1,1 1 1,0-1 0,0 0-1,-1 0 1,0 1-1,1-1 1,-1 0-1,0 0 1,-1 0-1,1 1 1,0-1 0,-1 0-1,1 0 1,-1 1-1,0-1 1,0 0-1,0 1 1,0-1-1,-1 1 1,1 0 0,-1-1-1,1 1 1,-1 0-1,0 0 1,-2-3-1,0 2-8,0-1-1,0 1 0,0 1 0,0-1 0,-1 0 1,1 1-1,-1 0 0,0 0 0,1 0 0,-1 1 1,0-1-1,0 1 0,0 0 0,0 1 0,0-1 1,0 1-1,-1 0 0,1 0 0,0 1 0,-8 1 1,0 1-4,-1 0-1,1 1 1,0 1 0,1 0 0,-1 1 0,-17 10 0,18-8 10,0 0-1,1 1 1,0 1-1,1-1 1,-1 2 0,2-1-1,-16 23 1,19-24-1,0 0 0,1 1 0,0-1 0,1 1 0,0 0 0,1 1 0,0-1 0,0 1 0,1-1 0,-2 22 0,4-28-51,0 0-1,0-1 1,1 1-1,-1 0 1,1 0-1,0 0 1,0-1-1,0 1 0,0-1 1,1 1-1,-1 0 1,1-1-1,0 0 1,0 0-1,0 1 0,0-1 1,1 0-1,-1-1 1,1 1-1,0 0 1,0-1-1,0 0 1,0 1-1,0-1 0,1 0 1,-1-1-1,0 1 1,1 0-1,6 1 1,2 0-167,0-1 1,0 1 0,0-2 0,1 0 0,-1 0-1,1-2 1,22-2 0,44-11-277,12-11-171</inkml:trace>
</inkml:ink>
</file>

<file path=ppt/ink/ink5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10.789"/>
    </inkml:context>
    <inkml:brush xml:id="br0">
      <inkml:brushProperty name="width" value="0.05" units="cm"/>
      <inkml:brushProperty name="height" value="0.05" units="cm"/>
    </inkml:brush>
  </inkml:definitions>
  <inkml:trace contextRef="#ctx0" brushRef="#br0">99 6 16179,'-1'-5'2182,"-6"11"-1436,-9 16 125,-2 7 167,-17 38 1,31-59-986,0-1 0,1 1-1,1 1 1,-1-1-1,1 0 1,1 1 0,-1-1-1,2 1 1,-1-1 0,1 15-1,1-22-46,-1 1-1,0-1 1,0 0-1,1 0 1,-1 1-1,1-1 1,-1 0-1,1 0 1,-1 0-1,1 0 1,0 0-1,-1 1 1,1-1-1,0 0 1,0-1-1,0 1 1,0 0-1,0 0 1,0 0-1,0-1 1,0 1 0,0 0-1,0-1 1,0 1-1,1-1 1,-1 1-1,0-1 1,0 0-1,1 1 1,-1-1-1,0 0 1,0 0-1,1 0 1,-1 0-1,0 0 1,1 0-1,-1 0 1,2-1-1,5-1 9,0 0-1,0 0 0,0 0 0,13-8 1,45-26 21,-52 27-32,1 0-1,0 1 1,1 0 0,0 2 0,0-1-1,31-6 1,-44 13-5,-1-1 0,1 1 1,0 0-1,0 0 0,-1 1 0,1-1 0,-1 0 0,1 1 0,0 0 0,-1-1 1,1 1-1,-1 0 0,1 0 0,-1 1 0,0-1 0,1 0 0,-1 1 1,0 0-1,0-1 0,0 1 0,0 0 0,0 0 0,0 0 0,-1 0 0,1 0 1,-1 0-1,1 1 0,-1-1 0,0 1 0,0-1 0,0 1 0,1 2 0,1 8-5,1 0-1,-2 0 0,0 0 1,1 26-1,-4 32 205,-3 0 0,-24 126 0,11-93 116,9-47-127,2-9 116,-22 83 1,27-128-256,0 1 0,0-1 0,-1 1 0,1-1 0,-1 0 0,0 0 0,0 0 0,0 0 0,-5 5 1,7-8-33,-1 1 1,1-1 0,-1 1 0,1-1 0,-1 0 0,0 1 0,1-1-1,-1 0 1,0 0 0,1 1 0,-1-1 0,0 0 0,1 0 0,-1 0 0,0 0-1,1 0 1,-1 0 0,0 0 0,1 0 0,-1 0 0,-1 0 0,1-1 5,-1 0 0,1 1 0,0-1-1,0 0 1,-1 0 0,1 0 0,0 0 0,0 0 0,0 0 0,0 0 0,0 0 0,0 0 0,1-1 0,-2-1 0,-6-12 87,1 0-1,0 0 1,2-1 0,0 0-1,0 0 1,-4-32 0,5 6 10,0-67 1,4 77-91,1 0 1,2 0 0,14-62 0,-14 83-117,1 0 0,-1 0 0,2 1 0,-1-1 1,2 1-1,-1 0 0,1 0 0,1 1 1,-1 0-1,2 0 0,-1 1 0,1 0 1,1 0-1,16-12 0,124-70-1867,-86 57 1371</inkml:trace>
</inkml:ink>
</file>

<file path=ppt/ink/ink5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13.434"/>
    </inkml:context>
    <inkml:brush xml:id="br0">
      <inkml:brushProperty name="width" value="0.05" units="cm"/>
      <inkml:brushProperty name="height" value="0.05" units="cm"/>
    </inkml:brush>
  </inkml:definitions>
  <inkml:trace contextRef="#ctx0" brushRef="#br0">15 49 14715,'-2'4'242,"0"-1"1,0 0-1,0 1 1,0-1-1,1 1 0,0 0 1,-2 6-1,3-9-193,0 0 0,1 0 0,-1 0 1,0 0-1,0 0 0,1 0 0,-1 0 0,0 0 0,1 0 1,-1-1-1,1 1 0,-1 0 0,1 0 0,-1 0 0,1 0 1,0-1-1,-1 1 0,1 0 0,0 0 0,0-1 0,0 1 1,-1-1-1,1 1 0,0-1 0,0 1 0,0-1 0,0 1 1,0-1-1,0 0 0,0 0 0,0 1 0,0-1 0,0 0 1,0 0-1,1 0 0,28 3 406,1-1 1,-1-2-1,0-1 1,57-9-1,-71 8-346,204-30 572,105-12-1684,-323 44 1004,9-1-65,0 0-1,0 0 0,-1-1 0,17-5 1,-4-4-266</inkml:trace>
</inkml:ink>
</file>

<file path=ppt/ink/ink5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13.850"/>
    </inkml:context>
    <inkml:brush xml:id="br0">
      <inkml:brushProperty name="width" value="0.05" units="cm"/>
      <inkml:brushProperty name="height" value="0.05" units="cm"/>
    </inkml:brush>
  </inkml:definitions>
  <inkml:trace contextRef="#ctx0" brushRef="#br0">1 1 14251,'8'1'310,"0"0"0,1 1 0,-1 0 0,0 0 0,0 1 0,0 0 0,11 6 0,5 2 409,3-1-283,0 2-1,-1 1 1,-1 1-1,35 26 1,-52-34-366,0 1 0,0 0 0,0 1 0,-1-1 0,0 2 0,-1-1 1,0 1-1,0 0 0,-1 0 0,0 0 0,0 1 0,-1 0 0,-1 0 0,1 0 1,2 17-1,-5-11-16,0 0 1,-1 1-1,0-1 0,-1 0 1,-1 0-1,-1 0 1,0 0-1,-1 0 0,-13 29 1,10-26-140,-2 0 0,-1-1 0,0-1 0,-1 1 0,-1-2 0,0 1 0,-22 20 0,26-30 41,1 0 0,-1-1 1,0 0-1,0-1 1,-1 1-1,-13 5 0,-5-5-164</inkml:trace>
</inkml:ink>
</file>

<file path=ppt/ink/ink5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12.552"/>
    </inkml:context>
    <inkml:brush xml:id="br0">
      <inkml:brushProperty name="width" value="0.05" units="cm"/>
      <inkml:brushProperty name="height" value="0.05" units="cm"/>
    </inkml:brush>
  </inkml:definitions>
  <inkml:trace contextRef="#ctx0" brushRef="#br0">9 115 14315,'-9'3'1392,"12"-4"-824,15-5-191,12-16 767,11-4-408,11 5-192,8 3-80,5 4-312,1 5-216,2 9-552,-6 4 1872,-7 2-1248,-4-3 0,-7-6 0</inkml:trace>
</inkml:ink>
</file>

<file path=ppt/ink/ink5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12.982"/>
    </inkml:context>
    <inkml:brush xml:id="br0">
      <inkml:brushProperty name="width" value="0.05" units="cm"/>
      <inkml:brushProperty name="height" value="0.05" units="cm"/>
    </inkml:brush>
  </inkml:definitions>
  <inkml:trace contextRef="#ctx0" brushRef="#br0">0 0 16524,'7'5'229,"1"-1"1,0-1-1,-1 1 1,1-1-1,0-1 1,1 1-1,11 1 1,61 4 39,-63-7-57,249 0 864,-43-1-977,-216 0-115,1 1 0,-1-1 0,0 2 0,0-1 0,1 1 1,13 6-1,-20-8 11,0 1 0,0 0 0,0 0 0,-1 0 0,1 1 1,0-1-1,-1 0 0,1 1 0,-1-1 0,0 1 0,1-1 0,-1 1 1,0 0-1,0-1 0,0 1 0,0 0 0,0 0 0,0 0 1,0 0-1,-1 0 0,1 0 0,-1 0 0,0 0 0,1 0 0,-1 0 1,0 0-1,0 0 0,0 0 0,0 0 0,-1 0 0,0 4 1,-2 7 3,-1-1 0,-1 1 0,1-1 0,-2 0 0,0 0 0,-10 15 0,-54 67 138,32-45-74,-2 2-104,20-26-57,-32 51 0,45-65 36</inkml:trace>
</inkml:ink>
</file>

<file path=ppt/ink/ink5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15.282"/>
    </inkml:context>
    <inkml:brush xml:id="br0">
      <inkml:brushProperty name="width" value="0.05" units="cm"/>
      <inkml:brushProperty name="height" value="0.05" units="cm"/>
    </inkml:brush>
  </inkml:definitions>
  <inkml:trace contextRef="#ctx0" brushRef="#br0">315 210 16003,'0'-2'164,"1"1"0,-1-1 0,0 0 0,1 1 0,-1-1 0,0 1 1,0-1-1,0 0 0,0 1 0,0-1 0,-1 1 0,1-1 0,0 1 0,-1-1 0,1 1 0,-1-1 0,1 1 0,-1-1 0,0 1 0,0-1 0,0 1 0,0 0 0,-2-3 0,1 3-11,0-1 0,-1 1 1,1 0-1,-1 0 0,1 0 1,-1 0-1,0 0 0,1 0 1,-1 1-1,0-1 0,0 1 0,1 0 1,-5 0-1,-3 0-39,0 1-1,-1 1 1,1 0 0,0 0 0,1 1-1,-1 0 1,0 1 0,1 0-1,-1 0 1,1 1 0,1 0-1,-1 1 1,1 0 0,0 0-1,0 1 1,-7 8 0,4-4-93,0 1 0,1-1 0,1 2-1,0 0 1,1 0 0,0 0 0,1 1 0,0 0 0,-9 29 0,15-37-11,-1 1 0,1-1 1,1 1-1,-1-1 0,1 9 1,0-14-8,0 1 0,0-1 0,0 0 0,0 0 0,0 1 0,1-1 1,-1 0-1,0 0 0,1 0 0,-1 1 0,1-1 0,-1 0 0,1 0 0,0 0 0,-1 0 0,1 0 1,0 0-1,0 0 0,0 0 0,-1 0 0,1-1 0,0 1 0,0 0 0,0 0 0,0-1 1,1 1-1,-1-1 0,0 1 0,0-1 0,0 1 0,0-1 0,1 0 0,-1 0 0,2 1 1,1-2 5,0 1 0,0-1 1,1 0-1,-1 0 0,0 0 1,0 0-1,0-1 1,0 1-1,0-1 0,-1 0 1,1-1-1,0 1 1,4-5-1,8-6 27,20-22 1,-34 33-35,36-42 129,-1-1-1,-2-2 0,30-55 1,-61 95-111,8-10 100,-8 16-40,-2 10 2,-3 47-19,0-30-17,2 31-1,-1-50-40,1-1-1,0 1 0,1-1 1,-1 1-1,1-1 0,1 0 1,-1 0-1,1 1 0,6 9 1,-7-13-5,1-1-1,-1 1 1,1 0 0,0-1-1,0 1 1,0-1 0,0 0-1,0 0 1,0 0 0,1-1-1,-1 1 1,0-1 0,1 0 0,-1 0-1,1 0 1,0 0 0,-1 0-1,1-1 1,0 0 0,0 0-1,5 0 1,5-1-1,0-1-1,-1-1 1,1 0 0,18-6-1,57-25 3,-60 21-7,1 2 0,0 1 0,34-6-1,-62 15 7,-1 1-1,0 0 0,0-1 0,1 1 1,-1 0-1,0 0 0,0 0 0,0 0 1,1 0-1,-1 1 0,0-1 0,0 0 0,1 1 1,-1-1-1,0 0 0,0 1 0,0-1 1,0 1-1,0 0 0,0-1 0,0 1 1,0 0-1,0 0 0,0 0 0,0-1 1,0 1-1,0 0 0,-1 0 0,1 0 0,0 0 1,-1 0-1,1 1 0,-1-1 0,1 2 1,0-1 19,-1 1 1,1-1 0,-1 1-1,0-1 1,0 1 0,0-1-1,0 1 1,-1-1 0,1 1-1,-1-1 1,1 1 0,-1-1-1,0 1 1,0-1 0,-2 5 0,2-7-3,1 1 0,0-1 1,0 0-1,0 1 0,0-1 1,0 0-1,-1 1 0,1-1 1,0 0-1,0 1 1,-1-1-1,1 0 0,0 1 1,0-1-1,-1 0 0,1 0 1,0 1-1,-1-1 0,1 0 1,0 0-1,-1 0 1,1 1-1,-1-1 0,1 0 1,0 0-1,-1 0 0,1 0 1,0 0-1,-1 0 0,0 0 1,-5-10 354,1-24 69,5 32-392,-2-17 163,0 11-164,1-1 1,0 0-1,0 1 1,1-1-1,1 0 0,-1 0 1,1 1-1,1-1 1,3-12-1,-5 20-51,1 0 0,-1 1 0,1-1 1,-1 0-1,1 0 0,0 0 0,-1 1 0,1-1 0,0 0 1,0 1-1,0-1 0,-1 0 0,1 1 0,0-1 1,0 1-1,0 0 0,0-1 0,0 1 0,0 0 0,0-1 1,0 1-1,0 0 0,0 0 0,0 0 0,0 0 0,0 0 1,0 0-1,0 0 0,0 0 0,0 0 0,0 1 0,1-1 1,36 16-182,-23-9 80,-3-3 25,1 0 1,-1-1 0,1-1 0,-1 0 0,1-1-1,0 0 1,0-1 0,-1 0 0,1-1-1,0 0 1,-1-1 0,25-7 0,-22 4 44,-1 0 0,0-1 0,0-1 0,-1 0 0,0-1 0,0 0 1,0-1-1,-1 0 0,-1-1 0,16-17 0,-23 22 38,0 0 1,0-1-1,0 1 0,-1-1 1,0 0-1,0 0 0,4-12 1,-7 17-3,1-1 1,-1 1 0,1 0 0,-1-1 0,0 1 0,1-1-1,-1 1 1,0 0 0,0-1 0,0 1 0,0-1-1,0 1 1,0-1 0,-1 1 0,1 0 0,0-1 0,-1 1-1,1 0 1,-1-1 0,0 1 0,1 0 0,-1-1 0,0 1-1,0 0 1,1 0 0,-1 0 0,0 0 0,0 0 0,0 0-1,-1 0 1,1 0 0,0 0 0,0 0 0,0 1 0,-1-1-1,1 1 1,0-1 0,-1 1 0,1-1 0,0 1-1,-3-1 1,1 1 1,0 0 0,0 0 0,0 0 0,0 0 0,0 1 0,0-1 0,-1 1 0,1 0 0,0 0 0,0 0 0,1 0 0,-1 0 0,0 1 0,0-1 0,1 1 0,-1 0 0,-3 3 0,-2 2 11,0 0 1,1 0-1,-13 17 1,13-14 9,0 1 0,1 0-1,0 1 1,0 0 0,1 0 0,1 0 0,0 0 0,0 1 0,-2 24 0,5-31-16,1 1 0,0-1 0,0 0 0,1 0 0,-1 0 0,1 0 1,1 0-1,-1-1 0,1 1 0,3 7 0,-3-9-11,0-1 1,0 1 0,1-1-1,-1 1 1,1-1-1,0 0 1,0 1 0,0-2-1,1 1 1,-1 0-1,1-1 1,-1 1 0,1-1-1,0 0 1,6 2-1,-2-1-123,0 0-1,-1-1 1,1 0-1,0-1 0,0 1 1,1-2-1,-1 1 1,0-1-1,0 0 0,0-1 1,0 0-1,0 0 0,0-1 1,0 0-1,12-5 1,11-8-277</inkml:trace>
</inkml:ink>
</file>

<file path=ppt/ink/ink5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18.374"/>
    </inkml:context>
    <inkml:brush xml:id="br0">
      <inkml:brushProperty name="width" value="0.05" units="cm"/>
      <inkml:brushProperty name="height" value="0.05" units="cm"/>
    </inkml:brush>
  </inkml:definitions>
  <inkml:trace contextRef="#ctx0" brushRef="#br0">25 47 16235,'11'-47'4124,"-18"76"-3060,2 0 1,-3 51-1,4-36-684,0-10-168,1-14-36,0 1 0,2-1 1,1 1-1,3 35 0,-3-55-162,0 0 0,0 0 0,0 0 1,0-1-1,0 1 0,1 0 0,-1 0 0,0 0 0,1 0 0,-1 0 0,1 0 0,-1-1 0,1 1 0,-1 0 0,1 0 0,-1-1 0,1 1 0,0 0 0,-1-1 0,1 1 0,0-1 0,-1 1 0,1-1 0,0 1 0,0-1 0,0 1 0,0-1 0,-1 0 1,1 1-1,0-1 0,0 0 0,0 0 0,0 0 0,0 0 0,0 0 0,0 0 0,0 0 0,0 0 0,-1 0 0,1 0 0,0 0 0,0-1 0,0 1 0,0 0 0,0 0 0,0-1 0,1 0 0,3-2 54,1 0 0,-1-1-1,1 1 1,-1-1 0,8-8 0,68-79 549,-59 65-450,0 0 1,1 2-1,29-23 1,-51 45-160,1 1 0,0 0 1,0-1-1,0 1 0,0 0 1,0 0-1,0 0 0,0 0 1,0 1-1,0-1 1,0 0-1,0 1 0,0-1 1,0 1-1,1 0 0,3 0 1,-5 0-4,1 1 0,-1 0 0,1-1 0,-1 1-1,0 0 1,1 0 0,-1 0 0,0 0 0,1 0 0,-1 0 0,0 0 0,0 0 0,0 1 0,0-1 0,0 0 0,0 1 0,-1-1 0,1 0 0,0 1 0,-1-1 0,1 1 0,0 2 0,3 9 12,-2 0 0,1 1 0,-2-1 0,1 25 1,2 16 34,-4-51-319,1-1-1,0 1 1,0 0-1,1-1 1,-1 1 0,0-1-1,1 1 1,-1-1-1,1 0 1,0 0-1,0 0 1,0 0-1,0 0 1,0 0 0,0 0-1,1 0 1,-1-1-1,1 1 1,-1-1-1,1 0 1,-1 0-1,1 0 1,0 0-1,0 0 1,-1-1 0,1 1-1,0-1 1,0 0-1,0 1 1,-1-1-1,1-1 1,3 1-1,17-5-1185</inkml:trace>
</inkml:ink>
</file>

<file path=ppt/ink/ink5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19.200"/>
    </inkml:context>
    <inkml:brush xml:id="br0">
      <inkml:brushProperty name="width" value="0.05" units="cm"/>
      <inkml:brushProperty name="height" value="0.05" units="cm"/>
    </inkml:brush>
  </inkml:definitions>
  <inkml:trace contextRef="#ctx0" brushRef="#br0">145 517 18924,'0'0'65,"0"0"-1,-1-1 1,1 1 0,0-1-1,0 1 1,-1 0 0,1-1-1,0 1 1,0 0 0,-1-1-1,1 1 1,0 0 0,-1-1-1,1 1 1,0 0 0,-1 0-1,1-1 1,-1 1 0,1 0-1,0 0 1,-1 0-1,1-1 1,-1 1 0,1 0-1,-1 0 1,1 0 0,-1 0-1,0 0 1,-15 6 625,-11 16 268,15-11-558,1 2-1,0-1 1,-15 24-1,21-29-342,2 0-1,-1 0 1,1 1-1,0-1 0,0 0 1,1 1-1,0 0 0,0 0 1,-1 14-1,3-21-43,0 0 1,0 0-1,0 1 0,0-1 0,0 0 0,0 0 0,0 0 0,1 0 0,-1 0 1,0 0-1,1 0 0,-1 0 0,1 0 0,-1 0 0,1 0 0,-1 0 0,1 0 1,0 0-1,-1 0 0,1 0 0,0 0 0,0-1 0,0 1 0,0 0 0,-1-1 1,1 1-1,0 0 0,0-1 0,0 1 0,0-1 0,0 0 0,1 1 0,-1-1 1,0 0-1,0 0 0,0 1 0,0-1 0,0 0 0,0 0 0,0 0 1,1 0-1,-1-1 0,0 1 0,0 0 0,1-1 0,5 0 50,-1 0 0,0-1 0,1 0 1,-1 0-1,0-1 0,10-6 0,-4 1 37,0 0 1,-1-1 0,-1 0-1,1-1 1,10-13 0,-16 16-54,0 1 0,0-1 1,0 0-1,-1 0 0,0 0 1,-1-1-1,1 1 0,-1-1 0,-1 0 1,3-9-1,-5 16-35,0-1-1,0 0 1,1 1 0,-1-1 0,0 1-1,0-1 1,-1 1 0,1-1 0,0 1-1,0-1 1,-1 0 0,1 1-1,-1-1 1,0-1 0,0 3-4,1-1-1,0 1 1,-1-1 0,1 1 0,-1-1 0,1 1-1,-1 0 1,1-1 0,-1 1 0,0 0 0,1-1-1,-1 1 1,1 0 0,-1 0 0,0-1 0,1 1-1,-1 0 1,0 0 0,1 0 0,-1 0 0,0 0-1,-1 0 1,-1 0 10,1 1-1,-1 0 0,0 0 1,0 0-1,0 0 1,0 0-1,1 1 0,-1-1 1,1 1-1,-1 0 1,1-1-1,-3 4 1,1-2-12,2-1 0,-1 1 1,0 0-1,0 0 0,1 1 1,0-1-1,0 0 0,0 1 1,0-1-1,0 1 0,-2 7 1,4-11-7,1 0 0,-1 1 0,0-1 0,1 0 0,-1 0 0,0 0 0,1 0 0,-1 1 0,0-1 0,1 0 0,-1 0 0,0 0 0,1 0 0,-1 0 0,0 0 0,1 0 0,-1 0 0,0 0 0,1 0 0,-1 0 0,1 0 0,-1 0 0,0-1 0,1 1 0,-1 0 0,0 0 0,1 0 0,-1 0 0,0-1 0,0 1 0,1 0 0,-1 0 0,1-1 0,13-6-39,6-6-171,-16 10-122,0 0-1,1 1 0,-1-1 1,0 1-1,1 0 0,-1 0 0,1 0 1,0 0-1,-1 1 0,1 0 0,9-1 1,-11 2 17,0-1 0,0 1 1,0-1-1,0 0 1,0 0-1,0 0 0,-1 0 1,1 0-1,0-1 0,0 1 1,-1-1-1,1 0 1,-1 0-1,4-3 0,30-36-1723,-31 35 1795,22-30-328,-2-2-1,37-74 0,21-90 3925,-61 120 1409,-22 82-4712,-5 10 445,-6 16-221,-4 26 212,3 2-1,-8 84 1,11 111 737,9-242-1188,6 114 550,-4-107-508,0-1-1,1 1 1,0 0 0,1-1 0,1 0-1,8 18 1,-11-28-56,0 0 1,0 0-1,0 0 0,0 0 0,1 0 0,0-1 1,-1 1-1,6 3 0,-7-5-18,-1-1-1,1 0 0,0 1 1,-1-1-1,1 0 1,-1 1-1,1-1 1,0 0-1,-1 0 1,1 1-1,0-1 0,-1 0 1,1 0-1,0 0 1,0 0-1,-1 0 1,1 0-1,0 0 1,-1 0-1,1 0 0,0 0 1,-1-1-1,1 1 1,0 0-1,-1 0 1,1-1-1,0 1 1,-1 0-1,1-1 1,-1 1-1,1-1 0,-1 1 1,1 0-1,-1-1 1,1 1-1,-1-1 1,1 0-1,-1 1 1,1-1-1,-1 1 0,0-1 1,1 0-1,-1 1 1,0-1-1,0 0 1,0 1-1,1-1 1,-1 0-1,0-1 1,1-3-15,0-1 1,-1 1 0,0-1 0,0 0 0,0 1 0,0-1 0,-1 0-1,0 1 1,0-1 0,-1 1 0,-1-6 0,-28-63-269,24 60 216,-49-95-615,-80-118-1,129 214 819,8 8 55,18 9 202,-6 1-265,24 4 179,50 6-1,-69-13-445,0-1 0,1-1 1,-1 0-1,33-5 0,-30-3-14,-11-3-62</inkml:trace>
</inkml:ink>
</file>

<file path=ppt/ink/ink5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0.147"/>
    </inkml:context>
    <inkml:brush xml:id="br0">
      <inkml:brushProperty name="width" value="0.05" units="cm"/>
      <inkml:brushProperty name="height" value="0.05" units="cm"/>
    </inkml:brush>
  </inkml:definitions>
  <inkml:trace contextRef="#ctx0" brushRef="#br0">16 1 18284,'1'22'957,"-1"0"0,-1 0 0,-5 31 1,-2 27 455,7-66-1247,0 12 232,4 44 0,-2-65-365,0 1-1,0 0 1,0 0-1,0-1 1,1 1 0,0 0-1,0-1 1,1 0-1,0 1 1,-1-1-1,2 0 1,-1 0-1,6 6 1,-6-9-21,-1 0 1,1-1-1,0 1 0,-1-1 0,1 1 1,0-1-1,0 0 0,0 0 0,0 0 1,0 0-1,1-1 0,-1 1 1,0-1-1,0 0 0,0 0 0,0 0 1,1 0-1,-1-1 0,0 1 1,0-1-1,0 0 0,0 0 0,0 0 1,3-1-1,8-4 51,-1 0 1,-1-1-1,24-16 0,-4-2 172,50-51-1,2-2 259,-83 76-480,1 1 1,-1-1 0,1 1 0,0 0-1,-1 0 1,1 0 0,0 0 0,-1 0-1,1 0 1,0 1 0,0-1 0,0 0-1,0 1 1,0 0 0,0-1 0,0 1-1,4 0 1,-5 1-4,0-1 0,1 1 0,-1 0 1,0 0-1,1 0 0,-1-1 0,0 2 0,0-1 0,0 0 0,0 0 0,0 0 0,0 0 1,0 1-1,0-1 0,-1 0 0,1 1 0,0-1 0,-1 0 0,1 1 0,-1-1 1,1 1-1,-1 2 0,6 26 80,-5-22-72,0-1 1,1-1-1,0 1 0,0 0 1,0 0-1,6 10 0,-8-17-15,1 1-1,-1 0 0,1-1 1,-1 1-1,1-1 0,-1 1 0,1-1 1,0 0-1,-1 1 0,1-1 0,0 0 1,-1 1-1,1-1 0,0 0 0,-1 0 1,1 1-1,0-1 0,0 0 0,-1 0 1,1 0-1,0 0 0,-1 0 1,1 0-1,0 0 0,0 0 0,-1-1 1,1 1-1,0 0 0,0 0 0,-1 0 1,1-1-1,0 1 0,-1-1 0,1 1 1,-1 0-1,1-1 0,0 1 0,-1-1 1,1 1-1,-1-1 0,1 1 1,0-2-1,25-27 43,-24 26-37,6-7 4,0 1-1,0 0 1,1 0-1,15-12 1,-21 20-12,-1-1 1,1 1 0,-1-1-1,1 1 1,-1 0 0,1 0-1,0 0 1,0 0-1,-1 0 1,1 1 0,4-1-1,-6 1 0,1 0-1,-1 0 1,1 1-1,-1-1 1,1 0-1,-1 1 0,1-1 1,-1 1-1,1-1 1,-1 1-1,0 0 0,1 0 1,-1 0-1,0 0 1,0-1-1,0 2 1,0-1-1,0 0 0,0 0 1,0 0-1,0 0 1,1 3-1,3 5-147,-2 1 0,1-1-1,-1 1 1,-1 0 0,1 0 0,-2 0 0,1 0-1,-2 0 1,1 1 0,-1-1 0,-1 0-1,-3 20 1,4-28 107,-1-1 0,1 1 0,0-1-1,-1 0 1,1 1 0,-1-1 0,1 1 0,-1-1-1,0 0 1,0 0 0,1 0 0,-1 1 0,-2 0-1,-2-3-202,0-11-55,-1-18-272</inkml:trace>
</inkml:ink>
</file>

<file path=ppt/ink/ink5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0.571"/>
    </inkml:context>
    <inkml:brush xml:id="br0">
      <inkml:brushProperty name="width" value="0.05" units="cm"/>
      <inkml:brushProperty name="height" value="0.05" units="cm"/>
    </inkml:brush>
  </inkml:definitions>
  <inkml:trace contextRef="#ctx0" brushRef="#br0">7 0 19580,'-5'6'1881,"4"10"-1449,1 3-256,0 0 928,3 4-848,4 1-104,1-4-144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6.916"/>
    </inkml:context>
    <inkml:brush xml:id="br0">
      <inkml:brushProperty name="width" value="0.05" units="cm"/>
      <inkml:brushProperty name="height" value="0.05" units="cm"/>
    </inkml:brush>
  </inkml:definitions>
  <inkml:trace contextRef="#ctx0" brushRef="#br0">376 1 19380,'-126'165'4081,"80"-110"-2829,-47 76 1,73-96-730,-30 68 1,42-82-663,1 0-1,0 0 1,2 1 0,-5 40-1,22-181-7784,-11-58 3858,-14 59 5299,11 111-947,0-19 2293,8 19-632,9 11 248,98 62 2309,-35-18-4096,-51-33-448,0 0 0,1-2 0,1-1 0,33 9 0,5-7-96</inkml:trace>
</inkml:ink>
</file>

<file path=ppt/ink/ink5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1.078"/>
    </inkml:context>
    <inkml:brush xml:id="br0">
      <inkml:brushProperty name="width" value="0.05" units="cm"/>
      <inkml:brushProperty name="height" value="0.05" units="cm"/>
    </inkml:brush>
  </inkml:definitions>
  <inkml:trace contextRef="#ctx0" brushRef="#br0">13 1 16243,'0'93'5098,"-5"-15"-3372,-3 26-60,10 145 0,-2-238-1613,1 0 0,1-1 1,0 1-1,1 0 0,0-1 0,0 1 0,7 13 1,-9-22-49,1 1 1,-1-1-1,1 1 1,0-1 0,0 0-1,0 1 1,0-1-1,0 0 1,1 0-1,-1-1 1,1 1 0,-1 0-1,1-1 1,-1 0-1,1 1 1,0-1-1,0 0 1,0 0 0,0-1-1,0 1 1,-1 0-1,1-1 1,0 0-1,0 0 1,0 0 0,0 0-1,0 0 1,0-1-1,0 1 1,0-1 0,4-1-1,12-4-4,-1-1 1,23-12-1,-21 9-26,43-15 0,-57 23 14,-1 1 1,1 0-1,0 0 1,0 0-1,0 1 0,0-1 1,0 1-1,-1 1 1,1-1-1,0 1 0,0 0 1,7 2-1,-10-1 5,0-1 1,0 1-1,0-1 0,0 1 0,0 0 0,0 0 1,-1 0-1,1 0 0,-1 1 0,1-1 1,-1 1-1,0-1 0,0 1 0,0 0 0,0 0 1,-1 0-1,1 0 0,-1 0 0,0 0 1,0 0-1,0 1 0,0-1 0,0 0 0,-1 1 1,1-1-1,-1 0 0,0 1 0,0 3 1,-1 1 30,1 0 0,-1 0 0,-1-1 0,1 1 0,-1 0 0,-1-1 0,1 1 0,-1-1 0,-1 0 0,1 0 0,-6 7 0,3-6 61,0-1 0,-1 0-1,0 0 1,0 0-1,0-1 1,-1 0 0,0-1-1,-1 0 1,1 0-1,-1 0 1,0-1 0,0-1-1,0 1 1,0-2-1,-20 5 1,22-6-96,1 0 1,-1-1 0,0 1-1,0-1 1,0-1-1,0 1 1,0-1-1,1 0 1,-1-1-1,0 1 1,1-1 0,-1-1-1,1 1 1,-1-1-1,1 0 1,0-1-1,0 1 1,1-1 0,-1-1-1,1 1 1,0-1-1,0 1 1,-5-7-1,9 9-111,-1 0 0,0 0 0,1-1 0,0 1 0,-1 0 0,1-1 0,0 1 0,0 0 0,0-1 0,1 1 0,-1-1 0,1 1 0,-1-1 0,1 0 0,0 1 0,0-1 0,0 1 0,0-1 0,0 0 0,1 1 0,-1-1 0,1 1 0,0-1 0,0 1 0,0-1 0,0 1 0,0 0 0,0-1 0,0 1 0,1 0 0,-1 0 0,1 0 0,0 0 0,0 0 0,0 0 0,0 1 0,0-1 0,0 0 0,0 1 0,0 0 0,0-1 0,1 1 0,-1 0 0,3-1 0,27-8-916</inkml:trace>
</inkml:ink>
</file>

<file path=ppt/ink/ink5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1.516"/>
    </inkml:context>
    <inkml:brush xml:id="br0">
      <inkml:brushProperty name="width" value="0.05" units="cm"/>
      <inkml:brushProperty name="height" value="0.05" units="cm"/>
    </inkml:brush>
  </inkml:definitions>
  <inkml:trace contextRef="#ctx0" brushRef="#br0">91 115 16436,'14'-23'2561,"-12"13"-1116,-3 9-1372,1 1 0,0 0 0,0 0-1,-1 0 1,1-1 0,0 1-1,-1 0 1,1 0 0,0 0 0,-1 0-1,1 0 1,0-1 0,0 1 0,-1 0-1,1 0 1,0 0 0,-1 0-1,1 0 1,-1 0 0,1 0 0,0 0-1,-1 0 1,1 1 0,0-1-1,0 0 1,-1 0 0,1 0 0,0 0-1,-1 0 1,1 0 0,0 1-1,-1-1 1,-1 1 126,-1 1-1,1-1 1,0 0 0,-1 1-1,1 0 1,0 0 0,0-1-1,0 1 1,1 0 0,-1 0-1,-3 5 1,-14 29 349,16-30-398,-7 15 9,2 1-1,-11 37 0,16-49-142,1 0 0,1 0-1,-1 0 1,2 0 0,-1 1-1,1-1 1,1 0 0,3 16-1,-4-24-8,0-1-1,0 0 1,0 1-1,1-1 0,-1 0 1,1 1-1,-1-1 0,1 0 1,0 1-1,-1-1 1,1 0-1,0 0 0,0 0 1,0 0-1,0 0 1,0 0-1,0 0 0,0 0 1,0 0-1,0 0 1,0-1-1,1 1 0,-1 0 1,0-1-1,0 1 0,1-1 1,-1 1-1,0-1 1,1 0-1,-1 1 0,1-1 1,-1 0-1,0 0 1,1 0-1,-1 0 0,1 0 1,1-1-1,2 0 17,0-1 1,0 0-1,0 0 0,0 0 0,-1 0 0,1-1 1,-1 0-1,1 0 0,5-5 0,8-9 50,-1-1-1,0-1 1,-2 0 0,0-1-1,13-24 1,-4 2 82,29-75 0,-33 56-95,-30 86-78,1 0 1,2 1 0,0 1 0,-4 45 0,10-67 4,-1 8 23,-6 58-762,8-65 624,0 0 0,0 1-1,0-1 1,1 0 0,0 0 0,0 0 0,0 0 0,1-1 0,2 7 0,-4-11 112,1-1 1,-1 1-1,0 0 1,0-1 0,1 1-1,-1-1 1,0 1-1,1-1 1,-1 1-1,1-1 1,-1 1-1,1-1 1,-1 1-1,1-1 1,-1 1-1,1-1 1,-1 0 0,1 1-1,0-1 1,-1 0-1,2 1 1,14-9-443</inkml:trace>
</inkml:ink>
</file>

<file path=ppt/ink/ink5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1.898"/>
    </inkml:context>
    <inkml:brush xml:id="br0">
      <inkml:brushProperty name="width" value="0.05" units="cm"/>
      <inkml:brushProperty name="height" value="0.05" units="cm"/>
    </inkml:brush>
  </inkml:definitions>
  <inkml:trace contextRef="#ctx0" brushRef="#br0">33 0 19804,'-9'40'1322,"1"1"-1,-5 73 0,11 84 1006,2-126-1604,8 300 1105,-7-358-1815,-1-2-110,0 0 0,2 0 1,-1-1-1,4 13 0,7-50-2246,-4-3 1860,0-16-165</inkml:trace>
</inkml:ink>
</file>

<file path=ppt/ink/ink5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2.763"/>
    </inkml:context>
    <inkml:brush xml:id="br0">
      <inkml:brushProperty name="width" value="0.05" units="cm"/>
      <inkml:brushProperty name="height" value="0.05" units="cm"/>
    </inkml:brush>
  </inkml:definitions>
  <inkml:trace contextRef="#ctx0" brushRef="#br0">185 150 11074,'-27'-22'1457,"24"21"-1401,0 0 0,1-1 0,0 1 0,-1-1 1,1 0-1,0 1 0,0-1 0,0 0 0,0 0 0,0-1 1,0 1-1,1 0 0,-1-1 0,1 1 0,0-1 0,-1 1 1,1-1-1,0 0 0,1 1 0,-1-1 0,0 0 0,1 0 1,0 1-1,-1-5 0,2-6 770,1-24 1747,-2 37-2464,0-1 0,1 1-1,-1-1 1,0 0-1,0 1 1,0-1-1,0 0 1,0 1 0,0-1-1,-1 1 1,1-1-1,0 0 1,0 1 0,0-1-1,-1 1 1,1-1-1,0 0 1,0 1-1,-1-1 1,1 1 0,-1-1-1,1 1 1,0-1-1,-1 1 1,1-1 0,-1 1-1,1 0 1,-1-1-1,1 1 1,-1 0-1,1-1 1,-1 1 0,0 0-1,1 0 1,-1-1-1,1 1 1,-2 0 0,0 1 25,1-1 1,-1 1 0,0 0 0,1-1-1,-1 1 1,1 0 0,0 0 0,-1 0 0,1 0-1,0 1 1,-1-1 0,1 0 0,0 0-1,0 1 1,0-1 0,-1 3 0,-14 28 634,13-26-567,-13 29 295,-18 64 0,30-82-483,0-1-1,1 1 1,0 0-1,2 0 1,0 0 0,1 22-1,0-37-12,0-1-1,1 0 0,-1 1 1,0-1-1,0 0 0,1 1 1,-1-1-1,0 0 1,1 0-1,-1 1 0,1-1 1,0 0-1,-1 0 0,1 0 1,0 0-1,0 0 1,1 1-1,-1-1 1,-1-1 0,1 0 0,0 0 0,-1 1 0,1-1 0,0 0 0,-1 0 0,1 0 0,0 0 0,0 0 0,-1 0 0,1 0 0,0 0 0,0 0 0,-1 0 0,1 0 0,0 0 0,-1-1 0,1 1 0,0 0 0,-1 0 0,2-1 0,2-2 6,1 0 0,-1 0 0,0 0 0,1-1 0,-2 0 0,7-7 0,13-18 66,23-42 0,17-22 109,-61 90-175,0 1 1,-1 0-1,1 0 0,0 0 0,0 1 1,0-1-1,0 0 0,0 1 1,1-1-1,-1 1 0,0 0 1,1 0-1,-1 0 0,1 0 1,3-1-1,-4 2-4,-1 0 1,1 0-1,-1 0 1,1 1-1,-1-1 0,1 0 1,-1 1-1,1 0 1,-1-1-1,1 1 1,-1 0-1,1-1 0,-1 1 1,0 0-1,0 0 1,1 0-1,-1 0 0,0 0 1,0 1-1,0-1 1,0 0-1,0 0 1,0 1-1,-1-1 0,1 0 1,0 3-1,20 42 29,-17-33-26,1 0 1,1-1-1,1 1 0,13 20 0,-18-31-2,0 1 1,0-1-1,0 0 0,0 0 0,0 0 1,0 0-1,1-1 0,-1 1 0,1 0 1,-1-1-1,1 0 0,0 0 0,-1 0 0,1 0 1,0 0-1,0 0 0,0-1 0,0 1 1,0-1-1,0 0 0,0 0 0,-1 0 1,1 0-1,0 0 0,0-1 0,0 1 0,5-3 1,0 0 16,0 0 1,0-1 0,0 0-1,-1 0 1,1-1 0,12-11-1,40-41 127,-35 32-78,-6 4-10,29-25 76,-45 43-126,0 1 0,0-1 0,0 1 0,1 0 0,-1 0 0,1 0 0,0 0 0,0 1 1,-1-1-1,1 1 0,0 0 0,5 0 0,-7 1-7,-1 0 0,0 0-1,1 1 1,-1-1 0,0 1 0,1-1 0,-1 1 0,0-1 0,1 1 0,-1 0 0,0 0-1,0-1 1,0 1 0,0 0 0,0 0 0,0 0 0,0 0 0,0 1 0,0-1 0,0 0-1,-1 0 1,1 0 0,0 1 0,-1-1 0,1 0 0,-1 1 0,1 1 0,10 42 45,-10-37-37,3 16 14,6 26 79,-10-49-100,0-1 0,0 0-1,0 1 1,0-1 0,1 1-1,-1-1 1,0 0-1,0 1 1,0-1 0,0 1-1,1-1 1,-1 0 0,0 1-1,0-1 1,1 0 0,-1 0-1,0 1 1,1-1 0,-1 0-1,0 0 1,1 1 0,-1-1-1,0 0 1,1 0 0,-1 0-1,1 1 1,-1-1 0,0 0-1,1 0 1,-1 0 0,1 0-1,-1 0 1,0 0 0,1 0-1,-1 0 1,1 0 0,-1 0-1,0 0 1,1 0 0,-1 0-1,1-1 1,-1 1 0,0 0-1,1 0 1,-1 0 0,1 0-1,-1-1 1,0 1 0,1 0-1,-1 0 1,0-1 0,0 1-1,1 0 1,-1-1 0,0 1-1,0 0 1,1-1 0,-1 1-1,0-1 1,20-25 115,-18 22-107,11-16 51,22-32 70,-32 48-133,-1 0-1,1 1 0,1 0 0,-1 0 1,0 0-1,1 0 0,-1 0 0,1 1 1,0-1-1,6-1 0,-10 3-3,1 1 0,0 0 0,0 0 0,-1 0 0,1-1 0,0 1 0,0 0 0,-1 0 0,1 0 0,0 0 0,0 0 0,-1 1 0,1-1 0,0 0 0,0 0 0,-1 0 0,1 1 0,0-1 0,-1 0 1,1 1-1,0-1 0,-1 1 0,1-1 0,0 1 0,-1-1 0,1 1 0,-1-1 0,1 1 0,-1-1 0,1 1 0,-1 0 0,0-1 0,1 1 0,-1 0 0,0-1 0,1 1 0,-1 0 0,0 0 0,0-1 0,1 2 0,3 34-338,-4-33 283,0 8-475,0-1 1,0 0 0,-1 1-1,-4 18 1,1-21 25,4-8 495,0 0 0,0 0 0,0 0 0,-1 0 1,1 0-1,0 0 0,0 0 0,0 0 0,0 0 0,-1 0 0,1 0 0,0 0 0,0-1 0,0 1 0,0 0 0,0 0 0,-1 0 1,1 0-1,0 0 0,0 0 0,0 0 0,0-1 0,0 1 0,0 0 0,0 0 0,0 0 0,-1 0 0,1 0 0,0-1 0,0 1 1,0 0-1,0 0 0,0 0 0,0 0 0,0-1 0,0 1 0,0 0 0,0 0 0,0 0 0,0 0 0,0-1 0,0 1 0,0 0 1,0 0-1,0 0 0,1-1 0,-3-14-734</inkml:trace>
</inkml:ink>
</file>

<file path=ppt/ink/ink5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3.196"/>
    </inkml:context>
    <inkml:brush xml:id="br0">
      <inkml:brushProperty name="width" value="0.05" units="cm"/>
      <inkml:brushProperty name="height" value="0.05" units="cm"/>
    </inkml:brush>
  </inkml:definitions>
  <inkml:trace contextRef="#ctx0" brushRef="#br0">260 9 16564,'-3'-2'361,"1"1"0,-1 0 0,0 0 0,0 0 0,1 0 0,-1 1 0,0-1 0,0 1 0,0 0 1,0 0-1,0-1 0,0 2 0,0-1 0,1 0 0,-1 1 0,0-1 0,0 1 0,0 0 1,1 0-1,-1 0 0,-4 2 0,-6 3 163,1 1 1,-24 16 0,23-14-371,2 1 0,-1 0 0,1 0 0,1 1 0,0 1 0,-11 16 0,15-19-112,0 0 0,1 0 0,0 1 0,1 0 0,0 0 0,1 0 0,0 0 0,0 1 0,-1 18 1,3-26-61,1-1 1,0 1 0,0 0 0,0-1 0,0 1 0,1 0 0,-1-1 0,1 1 0,-1 0 0,1-1-1,0 1 1,0-1 0,0 1 0,0-1 0,0 0 0,1 1 0,-1-1 0,1 0 0,0 0 0,-1 0-1,1 0 1,3 2 0,-1-1-140,0-1 1,0 0-1,0-1 0,0 1 0,0-1 0,0 0 1,1 0-1,-1 0 0,0 0 0,1-1 0,-1 0 1,0 0-1,8-1 0,3 0-388,1-2-1,-1 0 1,1-1-1,-1-1 1,0 0-1,18-9 1,12-7-577</inkml:trace>
</inkml:ink>
</file>

<file path=ppt/ink/ink5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3.622"/>
    </inkml:context>
    <inkml:brush xml:id="br0">
      <inkml:brushProperty name="width" value="0.05" units="cm"/>
      <inkml:brushProperty name="height" value="0.05" units="cm"/>
    </inkml:brush>
  </inkml:definitions>
  <inkml:trace contextRef="#ctx0" brushRef="#br0">69 87 15539,'-9'4'808,"1"1"0,-1 0 1,1 1-1,-13 12 0,20-17-716,0 0-1,0-1 1,0 1 0,0 0 0,0 0 0,0 1 0,0-1 0,0 0-1,1 0 1,-1 0 0,0 1 0,1-1 0,-1 0 0,1 0 0,-1 1-1,1-1 1,0 0 0,0 1 0,-1-1 0,1 1 0,0-1-1,0 0 1,0 1 0,1-1 0,-1 1 0,0-1 0,0 0 0,1 1-1,-1-1 1,1 0 0,-1 0 0,1 1 0,0-1 0,-1 0 0,1 0-1,0 0 1,0 1 0,0-1 0,0 0 0,0 0 0,0-1-1,0 1 1,0 0 0,2 1 0,1 0 7,0 0-1,0 0 1,0 0 0,0 0 0,1-1-1,-1 0 1,0 0 0,1 0-1,-1 0 1,1-1 0,-1 0-1,1 0 1,8-1 0,3-1 91,0 0 1,25-8 0,-3-2 264,72-32 1,-88 33-291,0-1 1,-1-1 0,0 0-1,25-24 1,-44 36-151,-1 0-1,1 0 1,-1 0 0,0 0 0,1-1 0,-1 1 0,0-1-1,0 1 1,0-1 0,0 1 0,0-1 0,0 1-1,0-1 1,-1 0 0,1 1 0,0-4 0,-1 4-9,0 1 1,-1-1 0,1 1 0,0-1-1,-1 0 1,1 1 0,-1-1-1,1 1 1,0-1 0,-1 1 0,1 0-1,-1-1 1,0 1 0,1 0-1,-1-1 1,1 1 0,-1 0 0,1-1-1,-1 1 1,0 0 0,1 0-1,-1 0 1,0 0 0,1 0 0,-1-1-1,0 1 1,1 0 0,-1 1-1,0-1 1,-8 0 27,1 0 1,0 1-1,0 0 0,-1 1 0,-11 3 1,0 2 19,0 1 0,1 2 0,0-1 0,0 2 0,1 1 1,0 0-1,1 1 0,1 1 0,0 0 0,1 1 0,0 1 0,2 1 1,0 0-1,-16 27 0,26-39-44,1 0 0,-1 0 0,1 0 0,1 1 0,-1-1 1,1 1-1,0-1 0,0 1 0,0-1 0,1 1 0,0 0 0,1 7 0,0-10-40,-1 1 0,1-1 0,0 1 0,1-1 0,-1 0 0,1 1-1,-1-1 1,1 0 0,0 0 0,0 0 0,0 0 0,1 0 0,-1-1-1,1 1 1,-1-1 0,1 0 0,0 1 0,0-1 0,0 0 0,5 2-1,-1-1-130,0 0-1,0-1 0,0 0 1,1 0-1,-1 0 0,1-1 0,-1 0 1,1 0-1,-1-1 0,1 0 1,0-1-1,13-2 0,-3 0-36,-1-2-1,1 0 0,-1-1 1,22-11-1,25-16-540</inkml:trace>
</inkml:ink>
</file>

<file path=ppt/ink/ink5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4.550"/>
    </inkml:context>
    <inkml:brush xml:id="br0">
      <inkml:brushProperty name="width" value="0.05" units="cm"/>
      <inkml:brushProperty name="height" value="0.05" units="cm"/>
    </inkml:brush>
  </inkml:definitions>
  <inkml:trace contextRef="#ctx0" brushRef="#br0">0 146 17156,'31'9'1680,"13"-6"-984,1-6-216,11-1 913,22-10-513,17-6-184,6-3-64,-1 0-392,-7 0-280,-9 5-608,-7 4-376,-20 5 808,-13 4-216,-21 4-161</inkml:trace>
</inkml:ink>
</file>

<file path=ppt/ink/ink5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4.955"/>
    </inkml:context>
    <inkml:brush xml:id="br0">
      <inkml:brushProperty name="width" value="0.05" units="cm"/>
      <inkml:brushProperty name="height" value="0.05" units="cm"/>
    </inkml:brush>
  </inkml:definitions>
  <inkml:trace contextRef="#ctx0" brushRef="#br0">0 0 17724,'56'12'4458,"28"6"-2770,21 6-739,-90-20-846,-1 1 1,1 1-1,-2 0 1,26 15-1,-35-18-88,1 0 0,-1 0-1,0 0 1,0 0 0,-1 1-1,1 0 1,-1 0 0,0 0 0,0 0-1,0 0 1,0 1 0,-1-1 0,0 1-1,0-1 1,0 1 0,0 0-1,-1 0 1,0 0 0,0 0 0,0 0-1,-1 0 1,0 9 0,-1 0-10,-1 0 1,0 0-1,-1 0 1,-1-1-1,0 1 1,-1-1-1,0 0 0,-10 16 1,2-4-121,-2-1 0,-1-1 0,-22 25 0,13-22 20,8-17-29</inkml:trace>
</inkml:ink>
</file>

<file path=ppt/ink/ink5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6.116"/>
    </inkml:context>
    <inkml:brush xml:id="br0">
      <inkml:brushProperty name="width" value="0.05" units="cm"/>
      <inkml:brushProperty name="height" value="0.05" units="cm"/>
    </inkml:brush>
  </inkml:definitions>
  <inkml:trace contextRef="#ctx0" brushRef="#br0">4 118 15483,'-2'-1'2001,"1"6"-1162,3 13 73,30 248 4139,-3-22-4150,-29-239-880,2 9 114,0 0 0,6 17 0,-5-36 200,-1-10-216,-5-46 90,-2 0 0,-2 0 0,-19-68 0,13 89-223,9 32-22,5 27-14,1-6 18,1-1-1,1 1 1,0-1 0,7 15-1,-10-24 23,1 1 0,0 0 0,0 0 1,0-1-1,0 1 0,1-1 0,-1 0 0,1 1 0,0-1 0,0-1 0,0 1 0,1 0 0,-1-1 1,0 1-1,1-1 0,0 0 0,3 1 0,-3-2 6,-1-1 0,1 0 0,-1 0 0,0 0 0,1-1 0,-1 1 0,1-1 0,-1 0 0,0 1 0,0-2 0,1 1 0,-1 0 0,0-1-1,0 1 1,0-1 0,0 0 0,-1 0 0,1 0 0,0 0 0,-1-1 0,0 1 0,3-4 0,7-7 23,-1 0-1,18-30 1,-15 18 66,-1-1 0,-1-1-1,-2 0 1,0 0 0,-2-1 0,-1 0 0,-1-1 0,-2 0 0,2-32 0,-6 56-60,0-40 166,0 44-183,0 0 0,0-1 0,0 1 0,0 0 0,-1 0 0,1-1 0,0 1 0,-1 0 0,1 0-1,-1 0 1,1-1 0,-1 1 0,1 0 0,-1 0 0,0 0 0,0 0 0,1 0 0,-1 0 0,0 0 0,0 1 0,0-1 0,0 0 0,0 0 0,0 1 0,0-1 0,0 0 0,-2 0 0,1 1-5,1 1-1,0-1 1,-1 0-1,1 1 1,0-1 0,-1 0-1,1 1 1,0 0-1,0-1 1,0 1-1,-1 0 1,1 0 0,0-1-1,0 1 1,0 0-1,0 0 1,0 0 0,1 0-1,-1 0 1,0 1-1,0-1 1,1 0 0,-1 0-1,0 0 1,1 1-1,-1-1 1,1 2 0,-14 41-13,14-43 11,-10 39-26,-4 57 0,12-80 21,2 0 1,-1-1-1,2 1 1,0 0-1,2 0 1,4 20-1,-7-34 5,1-1 0,0 1 0,0-1 1,0 1-1,0-1 0,0 1 0,1-1 0,-1 0 0,1 1 0,-1-1 0,1 0 0,0 0 0,0 0 0,0 0 0,0 0 0,0-1 1,1 1-1,-1-1 0,0 1 0,1-1 0,-1 0 0,1 0 0,-1 0 0,1 0 0,0 0 0,-1-1 0,1 1 0,0-1 0,-1 0 0,1 0 1,0 0-1,0 0 0,-1 0 0,1 0 0,4-2 0,10-1 7,-1-2 0,0 0 1,0 0-1,-1-2 0,19-9 0,-19 8-4,1 1 0,-1 0-1,1 1 1,0 1-1,22-4 1,-35 8-6,0 1 1,0 0 0,0 0 0,0 0 0,0 0-1,0 0 1,0 1 0,0-1 0,0 1-1,0 0 1,0 0 0,-1 0 0,1 0 0,0 0-1,-1 1 1,1-1 0,4 4 0,-4-1-2,1-1 0,-1 1 0,-1-1 0,1 1 0,0 0 0,-1 0 0,0 0 0,0 0 0,0 0 0,2 8 0,0 8-8,0 1-1,-1 0 1,-1 0-1,-1 24 1,0-30 7,-1 99-762,1-106-866,2-15 976,2-15 341,3-17-240,2-8-173</inkml:trace>
</inkml:ink>
</file>

<file path=ppt/ink/ink5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6.896"/>
    </inkml:context>
    <inkml:brush xml:id="br0">
      <inkml:brushProperty name="width" value="0.05" units="cm"/>
      <inkml:brushProperty name="height" value="0.05" units="cm"/>
    </inkml:brush>
  </inkml:definitions>
  <inkml:trace contextRef="#ctx0" brushRef="#br0">1 274 15443,'0'1'133,"1"1"-1,0-1 0,-1 0 1,1 1-1,0-1 0,0 0 1,0 1-1,0-1 1,0 0-1,0 0 0,0 0 1,0 0-1,0 0 0,1 0 1,-1 0-1,0-1 0,1 1 1,-1 0-1,0-1 0,3 1 1,-1 0 82,1 0 0,-1-1 0,1 0 0,-1 1 0,0-1 0,1-1 1,-1 1-1,7-1 0,4-3 353,-1 0 0,1-1 0,16-8 0,-28 12-522,21-11 628,0 0 0,0-2 0,37-29 0,-50 35-474,0-1 0,0-1-1,-1 0 1,0 0 0,-1 0-1,0-1 1,0 0 0,-1-1-1,6-15 1,-12 25-166,0 0 1,0-1-1,0 1 1,0 0 0,-1 0-1,1-1 1,-1 1-1,0 0 1,0-1-1,0 1 1,0-1-1,0 1 1,0 0-1,0-1 1,-1 1 0,1 0-1,-1 0 1,0-1-1,-1-3 1,0 5-15,1-1 0,-1 0 1,0 1-1,1-1 0,-1 1 0,0-1 1,0 1-1,0 0 0,0 0 0,0 0 1,0 0-1,0 0 0,-1 0 0,1 0 1,0 1-1,0-1 0,-1 1 1,1 0-1,-4 0 0,-2 0-7,0 0 1,0 1-1,0 0 1,0 0-1,0 1 1,1 0-1,-1 1 1,0-1-1,1 1 1,0 1-1,0-1 0,0 1 1,0 1-1,1-1 1,0 1-1,-7 6 1,3-1-19,0 0 1,0 0 0,1 1-1,1 0 1,0 1 0,0 0-1,1 0 1,-6 16-1,8-16 10,2 0-1,-1-1 0,2 1 0,0 0 0,0 0 0,1 1 1,0-1-1,1 0 0,1 0 0,0 0 0,0 1 0,1-1 1,6 17-1,-7-23-54,2 1 0,-1-1 0,1 0 0,0 0 1,0 0-1,0 0 0,1-1 0,0 1 0,0-1 0,1 0 1,0 0-1,-1 0 0,1-1 0,1 1 0,-1-1 0,1-1 0,0 1 1,0-1-1,0 0 0,0 0 0,0-1 0,0 1 0,1-2 1,0 1-1,10 1 0,-10-3-101,1 1 0,-1-2 0,1 1 0,-1-1 0,0 0 0,0 0 0,1-1 1,-1 0-1,10-5 0,-4 1-2,1-1-1,-1 0 1,20-16 0,15-16-482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39.398"/>
    </inkml:context>
    <inkml:brush xml:id="br0">
      <inkml:brushProperty name="width" value="0.05" units="cm"/>
      <inkml:brushProperty name="height" value="0.05" units="cm"/>
    </inkml:brush>
  </inkml:definitions>
  <inkml:trace contextRef="#ctx0" brushRef="#br0">145 269 14091,'7'-4'373,"0"0"1,1-1-1,-2 0 0,1 0 1,0 0-1,-1-1 0,0 1 0,-1-2 1,1 1-1,-1-1 0,0 1 1,-1-2-1,1 1 0,-1 0 1,-1-1-1,0 1 0,0-1 1,0 0-1,-1 0 0,0-1 0,-1 1 1,1 0-1,-2 0 0,1-15 1,-1 21-315,0 0 1,0 0 0,-1 0 0,1-1 0,0 1-1,-1 0 1,1 0 0,-1 0 0,0 0-1,1 0 1,-1 0 0,0 0 0,0 1 0,0-1-1,-1 0 1,1 0 0,0 1 0,-1-1-1,1 1 1,-1-1 0,0 1 0,1 0 0,-1-1-1,0 1 1,0 0 0,1 0 0,-1 0-1,0 1 1,0-1 0,0 0 0,0 1-1,0-1 1,-1 1 0,1-1 0,0 1 0,0 0-1,0 0 1,0 0 0,-4 1 0,-1 0-36,0 0 0,0 1 0,1 0 1,-1 0-1,0 1 0,1 0 1,0 0-1,-1 0 0,1 1 0,-11 8 1,6-1-27,0 0 0,1 0 1,0 1-1,0 0 0,2 0 1,-1 1-1,-11 27 1,16-32 1,0 0 0,1 0 0,0 1 0,1 0 0,0-1 0,0 1 0,1 0 0,0 0 0,0 0 0,1 0 0,0 0 0,1 0 0,0 0 0,5 16 1,-5-21-9,0 0-1,1 0 1,0 0 0,0-1 0,0 1 0,0-1 0,1 1 0,0-1 0,-1 0 0,1 0 0,0 0 0,0 0 0,1 0 0,-1-1 0,1 0 0,-1 0 0,1 0 0,0 0 0,-1 0-1,1-1 1,0 1 0,0-1 0,0 0 0,0 0 0,1-1 0,-1 1 0,0-1 0,5 0 0,13-1-110,0-1 0,0-1 1,-1-1-1,30-9 0,2 0-174,-45 12 234,-1 0 0,1 0-1,0 0 1,0 1 0,-1 0 0,1 1 0,0-1 0,8 3 0,-12-2 38,-1 0-1,1 1 1,-1-1-1,0 1 1,0 0 0,0 0-1,0 0 1,0 0-1,0 0 1,0 1 0,0-1-1,-1 1 1,0 0-1,1 0 1,-1-1-1,0 2 1,0-1 0,-1 0-1,3 5 1,0 4 14,0 0 1,-1 0-1,0 1 1,-1-1 0,-1 1-1,0-1 1,0 1-1,-1 0 1,-1-1-1,0 1 1,-4 14-1,-2 5 173,-1-1-1,-1 0 0,-17 36 0,23-59-91,-31 64 518,31-66-463,-1 1 0,0-1-1,-1 0 1,1 0-1,-1 0 1,-1-1 0,-9 9-1,14-13-114,1-1 0,0 0 0,-1 1 0,1-1 0,0 0 0,-1 1 0,1-1 0,0 0 0,-1 1 0,1-1 0,-1 0 0,1 0 0,-1 1 0,1-1 0,-1 0 0,1 0 0,-1 0 0,1 0 0,-1 0 0,1 0 0,-1 0 0,1 0 0,-1 0 0,1 0 0,-1 0 0,1 0 0,-1 0 0,1 0 0,-1 0 0,1 0 0,-1-1 0,1 1 0,-1 0 0,1 0 0,0-1 0,-1 1 0,1 0 0,-1-1 0,1 1 0,0 0 0,-1-1 0,1 1 0,0 0 0,-1-1 0,1 1 0,0-1 0,0 1 0,-1-1 0,1 1 0,0-1 0,0 1 0,0-1 0,0 0 0,-2-28 220,5-7-282,3 0 1,0 0-1,20-58 1,51-98-449,3 34 5,-63 130 392,0 1-1,2 0 1,29-31-1,-44 53 93,1 0-1,0 1 1,0 0 0,1 0-1,-1 0 1,1 1-1,12-6 1,-17 8 5,1 1 0,0-1 0,0 0 1,0 1-1,0-1 0,0 1 0,0 0 0,0-1 1,0 1-1,0 0 0,0 0 0,0 1 0,0-1 1,0 0-1,0 1 0,0-1 0,0 1 0,0-1 1,0 1-1,0 0 0,-1 0 0,1 0 0,0 0 1,0 0-1,-1 1 0,1-1 0,-1 0 0,2 2 0,4 8-7,-1 0 0,0 0 0,0 0 0,-2 1 0,1 0 0,-1 0 0,2 15 0,8 20 2,-11-38 13,14 32 1,-16-39 3,0 0 0,0 0 0,0 0 0,0 0 0,0 0 0,1-1 0,-1 1 0,0 0 0,1-1 0,0 1 0,-1-1 0,1 0 0,0 0 0,0 1 0,-1-1 0,4 1 1,-5-2-2,1 0 1,0 0 0,-1 0 0,1-1 0,0 1 0,0 0 0,-1 0 0,1 0 0,0 0 0,-1-1-1,1 1 1,0 0 0,-1 0 0,1-1 0,-1 1 0,1-1 0,0 1 0,-1-1 0,1 1 0,-1-1-1,1 1 1,-1-1 0,0 1 0,1-1 0,-1 1 0,1-1 0,-1 0 0,0 1 0,0-1 0,1 0-1,7-24 241,-7 24-241,2-14 111,-1 0 0,0 0 0,0-1-1,-2 1 1,0-1 0,-1 1 0,0 0 0,-5-22-1,-2 4 50,-2 0 0,-22-54 0,32 87-180,0-1 1,0 1-1,0 0 0,0 0 1,0 0-1,0 0 1,0-1-1,0 1 1,0 0-1,0 0 1,0 0-1,0 0 0,0-1 1,0 1-1,0 0 1,0 0-1,0 0 1,0 0-1,0 0 0,0-1 1,1 1-1,-1 0 1,0 0-1,0 0 1,0 0-1,0 0 1,0 0-1,0-1 0,1 1 1,-1 0-1,0 0 1,0 0-1,0 0 1,0 0-1,1 0 1,-1 0-1,0 0 0,0 0 1,0 0-1,0 0 1,1 0-1,-1 0 1,0 0-1,0 0 1,0 0-1,0 0 0,1 0 1,-1 0-1,0 0 1,0 0-1,0 0 1,0 0-1,1 1 1,12 1-444,-11-2 337,6 2-40,1 0-1,-1-1 0,1 0 0,0-1 0,-1 0 0,1 0 0,17-3 0,13-10-287</inkml:trace>
</inkml:ink>
</file>

<file path=ppt/ink/ink5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8.906"/>
    </inkml:context>
    <inkml:brush xml:id="br0">
      <inkml:brushProperty name="width" value="0.05" units="cm"/>
      <inkml:brushProperty name="height" value="0.05" units="cm"/>
    </inkml:brush>
  </inkml:definitions>
  <inkml:trace contextRef="#ctx0" brushRef="#br0">59 373 11899,'-2'1'170,"-4"2"702,1-1 0,0 2 0,0-1 0,1 0 1,-1 1-1,-4 4 0,9-7-711,-1 0 0,1-1 0,-1 1 0,1 0 0,-1-1 0,1 1-1,0 0 1,-1 0 0,1-1 0,0 1 0,0 0 0,-1 0 0,1 0 0,0-1 0,0 1 0,0 0 0,0 0 0,0 0 0,0-1 0,1 3 0,-1-2-35,1 0 0,0 1 1,-1-1-1,1 0 1,0 0-1,0 0 1,0 1-1,0-1 1,0 0-1,1 0 1,-1 0-1,0 0 1,0-1-1,1 1 1,1 1-1,1 0-20,1-1 0,-1 1 0,1-1 0,-1 0 0,1 0 0,-1 0 0,1-1-1,-1 1 1,1-1 0,0 0 0,-1-1 0,1 1 0,-1-1 0,1 0 0,0 0 0,-1 0 0,0 0 0,1-1 0,-1 0-1,7-4 1,0 0 4,-1 0 0,0-1 0,0-1 0,-1 1 0,1-1 0,13-17 0,-15 14-13,0 0-1,0 0 1,-1-1-1,-1 0 1,0-1-1,0 0 1,6-25-1,-11 33-66,0 0 0,0 0-1,0 0 1,-1 0 0,0-1-1,0 1 1,0 0 0,-1 0-1,1 0 1,-3-8-1,1 10-16,1 0-1,0 0 0,-1 0 0,1 0 0,-1 1 0,0-1 1,0 1-1,0-1 0,0 1 0,0 0 0,-1 0 0,1 0 1,-1 0-1,1 0 0,-1 0 0,0 1 0,1-1 0,-6-1 1,4 1-6,0 1 1,0 0 0,-1 0-1,1 0 1,0 0 0,0 1 0,-1 0-1,1 0 1,0 0 0,-1 0-1,1 1 1,0-1 0,0 1 0,-6 2-1,3-1-2,1 1 0,-1 0-1,1 1 1,-1 0 0,1 0 0,0 0-1,-10 10 1,5-3-12,1 0-1,1 1 1,0 0 0,0 0-1,1 1 1,1 0 0,-11 25-1,14-26-3,0 0 1,0 1-1,1-1 0,1 1 0,0 0 0,1 0 0,0 0 0,2 18 0,-1-27 7,0-1 0,1 1-1,-1 0 1,1 0 0,0-1-1,0 1 1,1 0 0,-1-1 0,1 0-1,-1 1 1,1-1 0,0 0-1,0 0 1,1 1 0,-1-2-1,1 1 1,-1 0 0,1-1 0,0 1-1,0-1 1,0 0 0,1 0-1,-1 0 1,0 0 0,1 0-1,-1-1 1,1 0 0,-1 1 0,1-1-1,0-1 1,-1 1 0,6 0-1,4-1-4,0 0 1,0-1-1,0 0 0,0-1 0,-1 0 0,1-1 0,-1-1 0,1 0 0,-1 0 1,0-2-1,-1 1 0,1-1 0,-1-1 0,17-13 0,-5 2 11,0-1-1,-2-1 1,0-1-1,-2-1 1,24-34-1,-37 47 7,0 0-1,-1-1 1,-1 0 0,6-16-1,1-1 9,-19 49-21,2 1 0,0 0 0,1 0 0,2 1 0,0-1 0,2 47 0,1-65 5,0 1-1,1-1 1,0 1-1,0-1 1,0 1 0,0-1-1,4 9 1,-4-13 2,0 0 0,-1 0 0,1 1 0,0-1 1,0 0-1,0 0 0,0 0 0,0 0 0,0 0 0,0 0 1,0 0-1,0-1 0,1 1 0,-1 0 0,0 0 0,1-1 0,-1 1 1,0-1-1,1 1 0,-1-1 0,0 0 0,1 0 0,-1 1 1,1-1-1,-1 0 0,1 0 0,-1 0 0,0-1 0,1 1 0,-1 0 1,1 0-1,2-2 0,1 0 9,0 0-1,1-1 1,-1 0 0,0 0 0,-1 0-1,1 0 1,0-1 0,-1 0 0,0 0-1,0 0 1,0 0 0,-1-1 0,6-8-1,2-4 37,-1-1-1,12-30 0,-5 0 20,-5 15-23,-9 24-30,-1 10-8,-5 32-10,2-21 1,-1 0 0,2-1 0,0 1 1,0 0-1,1 0 0,5 20 0,-6-31 4,0 0 0,1 1 0,-1-1 0,1 0 0,-1 0 0,1 0 0,-1 0 0,1 0 0,0 0 0,-1 0 0,1 0 0,0 0 0,0 0 0,0-1 0,0 1 0,0 0 0,0 0 0,0-1 0,0 1 0,0-1 0,0 1 0,0-1 0,0 1 0,0-1 0,1 0 0,-1 1 0,0-1 0,0 0 0,0 0 0,1 0 0,-1 0 0,0 0 0,0 0 0,0 0 0,1-1 0,-1 1 0,0 0 0,0 0 0,0-1 0,2 0 0,5-3 0,0 0 0,0 0 0,0-1 0,10-9 0,-6 6 0,4-3-9,1 1 0,1 0 1,-1 1-1,36-12 0,-46 19 3,-1 0 0,1 1 0,0 0 0,-1 0 0,1 1 0,0-1 0,12 3 0,-15-2 3,0 1 0,1 0 0,-1 1 0,0-1-1,0 1 1,-1-1 0,1 1 0,0 0 0,-1 1 0,1-1-1,-1 0 1,1 1 0,4 5 0,-2 0 4,0 0-1,0 1 1,-1 0-1,0 0 1,7 18 0,-1-3 100,-11-23-84,1 0-1,-1 0 0,0 0 0,1 0 0,0 0 0,-1 0 1,1 0-1,-1 0 0,1-1 0,0 1 0,0 0 0,-1 0 1,1-1-1,0 1 0,0-1 0,0 1 0,1 0 0,-2-1-2,1 0-1,0 0 0,-1 0 1,1 0-1,-1 0 0,1 0 1,-1 0-1,1 0 0,-1 0 1,1 0-1,-1-1 0,1 1 1,-1 0-1,1 0 1,-1-1-1,1 1 0,-1 0 1,1-1-1,-1 1 0,1 0 1,-1-1-1,0 1 0,1-1 1,1-2 42,1-1 0,-1 1 0,0-1 1,-1 1-1,1-1 0,0 0 1,0-5-1,3-9 34,-2 0 1,0 0-1,-1-1 0,-1 1 0,0 0 1,-3-22-1,1 37-111,1 0 1,-1 0-1,0 0 1,0 0-1,0 0 1,-2-6-1,4 12-36,1 0 0,0 1 0,0-1 0,0 0 0,0 0 0,1-1 0,-1 1 0,1 0 0,-1-1 0,1 1 0,0-1 0,0 0 0,0 0-1,1 0 1,-1-1 0,0 1 0,1-1 0,-1 0 0,1 1 0,-1-2 0,1 1 0,-1 0 0,1-1 0,0 1 0,5-1 0,1-2 39,1 1-1,-1-2 1,0 1-1,0-1 1,0-1 0,-1 0-1,1 0 1,-1-1 0,0 0-1,0-1 1,-1 0-1,10-8 1,5-6-34,-1-1-1,36-45 1,-52 59 52,24-33 11,-29 38-10,0 0 0,0 0 0,0-1-1,0 1 1,0 0 0,0 0 0,0 0 0,-1-1 0,1 1-1,-1 0 1,1-1 0,-1 1 0,0-1 0,0 1 0,0 0-1,-1-5 1,0 6 0,1 1 0,-1-1 0,1 0-1,-1 1 1,1-1 0,-1 0 0,1 1-1,-1-1 1,0 1 0,1-1 0,-1 1-1,0-1 1,0 1 0,1-1 0,-1 1-1,0 0 1,0-1 0,0 1 0,0 0-1,1 0 1,-1-1 0,0 1 0,0 0-1,0 0 1,0 0 0,0 0 0,0 0 0,1 1-1,-1-1 1,0 0 0,0 0 0,0 0-1,0 1 1,1-1 0,-1 0 0,-1 2-1,-31 15 31,23-9 11,1 1 1,0-1-1,0 2 0,1-1 1,0 2-1,0-1 1,1 1-1,1 0 0,0 0 1,0 0-1,1 1 1,1 0-1,0 0 0,0 0 1,2 1-1,-1-1 0,0 16 1,3-25-51,0-1 0,0 0 0,1 1 1,-1-1-1,1 0 0,-1 1 0,1-1 0,0 0 1,0 1-1,0-1 0,0 0 0,0 0 0,0 0 0,1 0 1,-1 0-1,1 0 0,0-1 0,-1 1 0,1 0 1,0-1-1,0 1 0,0-1 0,0 0 0,0 1 1,0-1-1,0 0 0,4 1 0,5 1-517,0 0 0,0 0 0,0-2 0,18 2 0,-21-2 133,7-2-166,-2-5-184</inkml:trace>
</inkml:ink>
</file>

<file path=ppt/ink/ink5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29.554"/>
    </inkml:context>
    <inkml:brush xml:id="br0">
      <inkml:brushProperty name="width" value="0.05" units="cm"/>
      <inkml:brushProperty name="height" value="0.05" units="cm"/>
    </inkml:brush>
  </inkml:definitions>
  <inkml:trace contextRef="#ctx0" brushRef="#br0">216 15 14915,'-6'-1'2589,"2"1"-2318,0 0 1,0 0 0,0 0-1,-1 0 1,1 1 0,0 0-1,0 0 1,0 0 0,0 0-1,1 1 1,-1 0 0,0-1-1,1 1 1,-1 1 0,1-1-1,-1 0 1,-5 7 0,-3 2 121,0 0 0,1 1 0,-11 15 0,11-11-131,0 0-1,2 0 1,-1 1-1,-8 23 0,15-30-175,-1 0-1,1-1 0,1 1 0,0 1 0,0-1 1,1 0-1,0 0 0,1 1 0,1 14 1,-1-22-66,1 1 0,0-1 0,-1 0 0,1 0 1,0 0-1,0 0 0,0 0 0,1 0 0,-1 0 1,1 0-1,0-1 0,0 1 0,0-1 0,0 1 1,0-1-1,0 0 0,1 1 0,-1-1 0,4 2 1,-2-2-2,0 0 0,0-1 0,1 1 0,-1-1 0,1 0 0,-1 0 0,1 0 0,-1 0 0,1-1 0,0 0 0,8-1 0,3-1 11,-1-1 0,0 0 1,-1-1-1,1-1 0,-1 0 1,1-1-1,12-8 0,-5 1 26,-1 0 0,0-2 0,-2 0 0,22-21 0,-31 26-8,-1 0 0,0 0 0,-1 0-1,0-1 1,-1 0 0,0-1 0,0 0-1,-2 0 1,8-19 0,-12 27-33,0 0 1,0 0 0,0 0-1,0 0 1,-1 0-1,1 0 1,-1 0-1,0 0 1,0 0 0,-1 0-1,1-1 1,-1 1-1,0 0 1,0 0-1,0 0 1,-1 1 0,1-1-1,-1 0 1,0 0-1,0 1 1,0-1-1,-1 1 1,1 0 0,-1 0-1,0 0 1,0 0-1,0 0 1,0 0-1,0 1 1,-1-1 0,1 1-1,-1 0 1,1 0-1,-1 1 1,0-1-1,0 1 1,0-1 0,0 1-1,0 0 1,0 1-1,0-1 1,0 1-1,0 0 1,0 0-1,0 0 1,-1 0 0,1 1-1,-7 1 1,2 1-26,0-1 1,-1 1 0,1 1 0,0 0-1,1 0 1,-1 1 0,1 0-1,-12 9 1,16-11-135,0 0-1,0 1 1,0-1 0,0 1-1,0 0 1,1 1 0,-1-1-1,1 1 1,0-1-1,1 1 1,-1 0 0,1 0-1,0 0 1,0 0 0,1 0-1,-2 7 1,3-11 58,0 8-118,0-9 194,0 0 1,0 0 0,0 0-1,0 0 1,0 0-1,0 0 1,0 0 0,0 0-1,0-1 1,0 1-1,0 0 1,0 0 0,0 0-1,0 0 1,0 0 0,0 0-1,0 0 1,0 0-1,0 0 1,0 0 0,1 0-1,-1 0 1,0 0 0,0-1-1,0 1 1,0 0-1,0 0 1,0 0 0,0 0-1,0 0 1,0 0-1,0 0 1,1 0 0,-1 0-1,0 0 1,0 0 0,0 0-1,0 0 1,0 0-1,0 0 1,0 0 0,0 0-1,0 0 1,1 0-1,-1 0 1,0 1 0,0-1-1,0 0 1,0 0 0,0 0-1,0 0 1,0 0-1,0 0 1,0 0 0,0 0-1,0 0 1,0 0 0,1 0-1,-1 0 1,0 0-1,0 1 1,0-1 0,0 0-1,0 0 1,0 0-1,0 0 1,9-12-634</inkml:trace>
</inkml:ink>
</file>

<file path=ppt/ink/ink5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0.004"/>
    </inkml:context>
    <inkml:brush xml:id="br0">
      <inkml:brushProperty name="width" value="0.05" units="cm"/>
      <inkml:brushProperty name="height" value="0.05" units="cm"/>
    </inkml:brush>
  </inkml:definitions>
  <inkml:trace contextRef="#ctx0" brushRef="#br0">3 0 17124,'-3'3'2032,"5"10"-1280,1 16-216,1 7 1177,4 12-721,1 4-168,0 3-272,1-1-88,-3-9-200,1-5-208,-2-18-416,2-13-288,-2-20-552,-2-15-192,-2-18 968,-4-10-297,-2-12-271</inkml:trace>
</inkml:ink>
</file>

<file path=ppt/ink/ink5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0.414"/>
    </inkml:context>
    <inkml:brush xml:id="br0">
      <inkml:brushProperty name="width" value="0.05" units="cm"/>
      <inkml:brushProperty name="height" value="0.05" units="cm"/>
    </inkml:brush>
  </inkml:definitions>
  <inkml:trace contextRef="#ctx0" brushRef="#br0">22 33 14611,'-8'-25'2073,"2"18"-945,3 7-480,0 12 1640,1 3-791,2 5-513,2-2-336,5-2-664,4-2-328,7-10-616,8-2-224,11-5 855,6-2-231,9-1-272</inkml:trace>
  <inkml:trace contextRef="#ctx0" brushRef="#br0" timeOffset="1">470 123 16155,'-1'4'275,"0"-1"0,1 0 0,-2 1 0,1-1 0,0 0 0,-1 0-1,0 1 1,1-1 0,-1 0 0,0-1 0,-1 1 0,1 0 0,0-1-1,-1 1 1,0-1 0,-2 2 0,-8 6 620,-1-1 0,-17 9 0,15-9-11,0 0-361,10-7-405,0 1-1,1 0 1,0 0-1,0 0 1,0 1-1,0 0 1,0 0-1,-4 5 1,9-9-118,0 1 1,0-1 0,0 0 0,0 0 0,0 1 0,0-1 0,0 0-1,0 1 1,0-1 0,0 0 0,0 1 0,0-1 0,0 0 0,0 0-1,0 1 1,0-1 0,0 0 0,1 0 0,-1 1 0,0-1 0,0 0 0,0 0-1,1 1 1,-1-1 0,0 0 0,0 0 0,0 0 0,1 1 0,-1-1-1,0 0 1,1 0 0,-1 0 0,0 0 0,0 0 0,1 0 0,-1 1-1,0-1 1,1 0 0,-1 0 0,0 0 0,0 0 0,1 0 0,-1 0 0,1 0-1,16 2-22,-16-2 22,31 4-49,-1 0 0,1 2 0,43 14 0,-66-16 36,0 0-1,1 0 1,-2 1-1,1 0 1,0 0-1,11 11 1,-16-12 9,0 0 0,0 0 0,0 0 0,-1 1 0,1 0 1,-1-1-1,0 1 0,-1 0 0,1 1 0,-1-1 0,0 0 0,2 9 0,-3-8 37,0-1-1,-1 1 0,0 0 1,0-1-1,0 1 0,-1-1 1,0 1-1,0-1 0,0 1 1,0-1-1,-1 1 0,0-1 1,0 0-1,-1 0 0,0 0 1,1 0-1,-1 0 1,-1-1-1,1 1 0,-1-1 1,0 0-1,0 0 0,-7 5 1,7-6-88,0 0 0,1 0 0,-1-1 0,-1 1 0,1-1 0,0 0 0,0-1 0,-1 1 0,1-1 0,-1 1 0,1-2 0,-1 1 0,0 0 0,1-1 0,-1 0 0,0 0 0,0 0 0,1-1 0,-1 1 1,1-1-1,-1 0 0,0 0 0,1-1 0,0 0 0,-1 1 0,1-1 0,0-1 0,-7-4 0,5 2-46,-1-1 1,1 1-1,1-1 1,-1-1-1,1 1 1,0-1-1,-7-13 1,-5-21-447</inkml:trace>
</inkml:ink>
</file>

<file path=ppt/ink/ink5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1.124"/>
    </inkml:context>
    <inkml:brush xml:id="br0">
      <inkml:brushProperty name="width" value="0.05" units="cm"/>
      <inkml:brushProperty name="height" value="0.05" units="cm"/>
    </inkml:brush>
  </inkml:definitions>
  <inkml:trace contextRef="#ctx0" brushRef="#br0">0 1 16043,'20'55'4873,"10"90"-1697,12 157-1,-40-286-3020,4 28 163,-6-42-289,0 0-1,1 0 1,-1 0 0,1 0 0,0 1-1,0-1 1,0 0 0,0 0 0,0 0-1,0-1 1,1 1 0,-1 0 0,1 0 0,2 2-1,-3-4-17,-1 0-1,1 1 1,0-1 0,0 0-1,0 1 1,0-1-1,0 0 1,0 0-1,0 0 1,0 0 0,0 0-1,0 0 1,0 0-1,0 0 1,0 0-1,0-1 1,0 1 0,0 0-1,0-1 1,0 1-1,-1 0 1,1-1-1,0 1 1,0-1 0,0 1-1,-1-1 1,1 0-1,1-1 1,19-21 82,-21 23-91,28-43 72,-20 31-53,0-1 0,0 1-1,16-16 1,-23 27-21,-1 0-1,1 0 1,0 1-1,0-1 1,-1 0-1,1 0 1,0 1 0,0-1-1,0 1 1,0-1-1,0 1 1,0-1-1,0 1 1,0-1-1,0 1 1,0 0 0,0 0-1,0-1 1,0 1-1,0 0 1,0 0-1,0 0 1,0 0-1,0 0 1,0 0 0,1 1-1,-1-1 1,0 0-1,0 0 1,0 1-1,0-1 1,0 1-1,0-1 1,-1 1 0,1-1-1,0 1 1,0 0-1,0-1 1,0 1-1,0 1 1,3 3-4,0 0 0,-1 0 0,0 0 0,0 1 0,4 9 0,-3-6 7,1 2-8,-1 0-1,1 0 1,1 0 0,0-1 0,0 0-1,10 11 1,-15-19 8,1 0-1,0 0 0,0 0 1,1-1-1,-1 1 1,0 0-1,1-1 1,-1 0-1,1 1 0,-1-1 1,1 0-1,-1 0 1,1 0-1,0-1 1,0 1-1,-1-1 0,1 1 1,0-1-1,0 0 1,-1 0-1,1 0 1,0-1-1,0 1 0,0-1 1,-1 1-1,1-1 1,3-1-1,4-3 17,-1 1 1,-1-1-1,1-1 0,-1 1 0,0-1 0,0-1 1,0 0-1,-1 0 0,0 0 0,10-16 1,1-3 106,-1 0 1,15-34 0,-21 33-20,-6 16 79,-7 30-111,-2 7-76,1 1 0,2-1-1,1 1 1,4 36 0,-4-61-5,0 1 0,1-1 0,-1 0 1,1 1-1,0-1 0,-1 0 0,1 1 1,1-1-1,-1 0 0,0 0 0,0 0 0,3 3 1,-4-5-17,1 1 1,0-1-1,-1 1 1,1-1-1,0 0 1,0 1-1,-1-1 1,1 0-1,0 0 1,0 1-1,0-1 1,-1 0-1,1 0 1,0 0-1,0 0 1,0 0-1,0 0 1,-1 0-1,1 0 1,0 0-1,0 0 1,0-1-1,-1 1 1,1 0-1,0-1 1,0 1-1,-1 0 1,1-1-1,0 1 1,0-1-1,-1 1 1,1-1-1,-1 1 1,1-1-1,0 0 1,-1 1-1,1-1 1,0 0-1,4-6-321,0 0 0,0 0 0,-1 0 0,1 0 0,-2-1 0,1 0-1,-1 1 1,0-1 0,-1 0 0,1-1 0,0-11 0,2-11-560,0-52 1,-7 13-285</inkml:trace>
</inkml:ink>
</file>

<file path=ppt/ink/ink5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1.516"/>
    </inkml:context>
    <inkml:brush xml:id="br0">
      <inkml:brushProperty name="width" value="0.05" units="cm"/>
      <inkml:brushProperty name="height" value="0.05" units="cm"/>
    </inkml:brush>
  </inkml:definitions>
  <inkml:trace contextRef="#ctx0" brushRef="#br0">0 0 16412,'0'37'1128,"5"0"-920,4-2-160,9-4 8,5-5-328,8-11 256,2-6-80,4-6-120</inkml:trace>
</inkml:ink>
</file>

<file path=ppt/ink/ink5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1.948"/>
    </inkml:context>
    <inkml:brush xml:id="br0">
      <inkml:brushProperty name="width" value="0.05" units="cm"/>
      <inkml:brushProperty name="height" value="0.05" units="cm"/>
    </inkml:brush>
  </inkml:definitions>
  <inkml:trace contextRef="#ctx0" brushRef="#br0">117 367 15579,'-38'57'4972,"26"-40"-3604,1 0 1,-15 29 0,21-36-1074,0 0-1,1 1 1,0-1 0,1 1-1,1 0 1,-1 0-1,0 15 1,3-26-285,0 1 0,0 0 1,0-1-1,0 1 0,0 0 1,0-1-1,1 1 0,-1-1 1,0 1-1,0 0 0,1-1 1,-1 1-1,0-1 0,1 1 1,-1-1-1,0 1 0,1-1 1,-1 1-1,1-1 0,-1 1 1,1-1-1,-1 1 0,1-1 1,-1 0-1,1 1 0,-1-1 1,1 0-1,0 0 0,-1 1 1,1-1-1,0 0 0,26 2 69,-8-2-47,-11 2-40,-1 1-1,1 0 1,0 0-1,-1 0 1,0 1-1,1 0 1,-1 0-1,-1 1 1,1 0-1,-1 0 1,0 1 0,0 0-1,0 0 1,-1 0-1,7 12 1,0 0-38,-1 1 0,0 0 1,-2 0-1,13 38 0,-17-42 43,-1 0 0,-1 1 0,0-1 0,-1 1 0,-1-1 0,0 19 0,-1-28 26,-1 0 0,1 0 0,-1 0 0,0 0 0,0 0-1,-1 0 1,0-1 0,0 1 0,0-1 0,-1 1 0,1-1 0,-1 0-1,-1 0 1,1 0 0,-1 0 0,0 0 0,0-1 0,-9 8 0,11-10-11,0 0 1,-1-1 0,0 1-1,1-1 1,-1 0 0,0 1-1,0-1 1,1 0 0,-1-1-1,0 1 1,0 0 0,0-1 0,0 0-1,0 0 1,0 0 0,0 0-1,0 0 1,0 0 0,0-1-1,0 1 1,0-1 0,0 0 0,0 0-1,1 0 1,-1 0 0,0-1-1,1 1 1,-1-1 0,1 0-1,-1 1 1,-2-4 0,0 0-40,-1-1-1,1 0 1,0 0 0,0-1 0,1 1-1,0-1 1,0 0 0,0 0 0,1-1-1,-4-12 1,3 2-224,0-1-1,1 0 1,1 0-1,1 0 1,0 0-1,2 0 0,0 0 1,1-1-1,7-28 1,8-15-1850,36-89 1,-22 70 460,-23 61 1216,66-198-3739,-54 151 3533,13-82-1,-33 141 2007,-3 12-750,-5 12 188,-5 28 110,2 0-1,3 1 1,1 0-1,2 0 0,1 1 1,3-1-1,5 46 0,-4-83-814,1 0-1,0 0 1,1 0-1,0-1 1,0 1-1,0-1 0,5 10 1,-6-14-81,1 1-1,-1-2 1,0 1 0,1 0-1,0 0 1,-1 0 0,1-1 0,0 1-1,0-1 1,0 1 0,0-1-1,0 0 1,0 0 0,0 1 0,0-2-1,0 1 1,1 0 0,-1 0-1,0-1 1,1 1 0,-1-1 0,0 0-1,1 0 1,3 0 0,4-1-14,0-2-1,0 1 1,0-1 0,0 0 0,-1-1 0,0 0-1,0-1 1,0 0 0,0 0 0,-1-1 0,11-9-1,-6 5-35,2 1-1,24-13 0,-38 21 22,0 1 1,0-1-1,0 1 0,0 0 0,0-1 0,0 1 1,0 0-1,0 0 0,0-1 0,0 1 1,0 0-1,0 0 0,0 0 0,0 0 0,0 1 1,0-1-1,0 0 0,0 0 0,0 1 1,0-1-1,0 0 0,0 1 0,0-1 1,0 1-1,0 0 0,0-1 0,0 1 0,-1-1 1,1 1-1,0 0 0,0 0 0,-1 0 1,1-1-1,0 1 0,-1 0 0,1 0 0,-1 0 1,1 0-1,-1 0 0,0 0 0,1 0 1,-1 0-1,0 0 0,0 0 0,1 2 0,1 8 49,-1 0 0,0 0-1,0 20 1,-1-9 58,1-10-46,5 38 198,-6-48-233,1 1 0,-1-1 0,1 1 1,0-1-1,0 0 0,0 1 1,0-1-1,0 0 0,0 0 0,1 0 1,-1 1-1,1-1 0,-1-1 0,1 1 1,2 2-1,-3-3-27,1-1 0,-1 1 0,0-1 0,0 0 0,0 1 0,0-1 0,1 0 0,-1 0 0,0 0 0,0 0 0,1 0 0,-1 0 0,0 0 0,0 0 0,0-1 0,1 1 0,-1 0 0,0-1 0,0 1 0,0-1 0,0 1 0,0-1 0,0 0 0,0 1 0,0-1 0,0 0 0,0 0 0,0 0 0,0 1 0,-1-1 0,1 0 0,1-2 0,2-2-213,0-1 0,0 1 0,-1-1 0,5-9-1,2-11-176,-2 1 0,0-2-1,5-36 1,-9 44 200,10-51-431</inkml:trace>
</inkml:ink>
</file>

<file path=ppt/ink/ink5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2.547"/>
    </inkml:context>
    <inkml:brush xml:id="br0">
      <inkml:brushProperty name="width" value="0.05" units="cm"/>
      <inkml:brushProperty name="height" value="0.05" units="cm"/>
    </inkml:brush>
  </inkml:definitions>
  <inkml:trace contextRef="#ctx0" brushRef="#br0">0 0 19308,'1'1'159,"0"0"-1,-1 0 1,1 0 0,0 1-1,-1-1 1,1 0 0,-1 0-1,1 0 1,-1 1-1,0-1 1,0 0 0,1 0-1,-1 1 1,0-1 0,0 0-1,0 0 1,-1 3-1,1-1 198,-2 171 2977,-1-116-2732,8 97 1,-4-146-551,0 1 0,1-1 1,0 1-1,0-1 0,5 9 0,-7-16-49,1-1 1,0 1-1,-1-1 0,1 1 1,0-1-1,0 1 0,0-1 1,0 0-1,0 0 0,0 1 1,1-1-1,-1 0 0,0 0 1,1 0-1,-1 0 0,1 0 1,-1-1-1,1 1 0,-1 0 1,1-1-1,-1 1 0,1-1 1,-1 1-1,1-1 0,0 0 1,-1 0-1,1 0 0,0 0 1,-1 0-1,1 0 0,0 0 1,-1 0-1,1-1 0,0 1 1,1-1-1,4-2-45,-1 0-1,0 0 1,0 0 0,0 0-1,0-1 1,-1 0 0,1 0 0,-1-1-1,0 0 1,0 1 0,4-7-1,7-10-296,21-37 0,-24 37-94,17-23 1,-30 44 428,0 0 0,0 0 0,0-1 0,0 1 0,0 0-1,1 0 1,-1 0 0,0-1 0,0 1 0,0 0 0,0 0 0,1 0 0,-1 0 0,0 0 0,0 0 0,0 0 0,1-1 0,-1 1 0,0 0 0,0 0 0,0 0 0,1 0 0,-1 0 0,0 0 0,0 0-1,1 0 1,-1 0 0,0 0 0,0 0 0,0 0 0,1 0 0,-1 0 0,0 0 0,0 0 0,0 1 0,1-1 0,-1 0 0,0 0 0,0 0 0,0 0 0,1 0 0,-1 0 0,0 0 0,0 1 0,0-1 0,0 0-1,1 0 1,-1 0 0,0 1 0,0-1 0,0 0 0,0 0 0,0 0 0,0 1 0,0-1 0,0 0 0,0 0 0,0 0 0,0 1 0,0-1 0,0 0 0,0 0 0,0 0 0,0 1 0,0-1 0,0 0 0,0 0-1,0 1 1,0-1 0,2 18 52,-4 16 163,3 0-1,4 35 1,-3-56-131,1-1 0,0 0-1,0 0 1,1 0 0,1 0 0,0-1 0,0 1 0,1-1 0,9 12 0,41 46 63,-39-50-94,-1 1-1,0 1 1,-2 0-1,21 41 1,-27-43 2,0 1 1,-2-1-1,-1 2 1,0-1 0,3 35-1,-7-45-20,-1-1 0,1 1 0,-2-1 1,1 1-1,-1-1 0,-1 0 0,0 1 0,0-1 0,-1 0 0,0 0 0,0 0 0,-1-1 0,-1 1 0,-8 14 1,11-21-2,1 0 1,-1 0-1,1 0 0,-1 0 1,0 0-1,0-1 1,0 1-1,0 0 1,0-1-1,0 1 1,0-1-1,-1 0 1,1 0-1,0 0 1,-1 0-1,1 0 1,-1-1-1,1 1 0,-1-1 1,1 1-1,-1-1 1,1 0-1,-1 0 1,1 0-1,-1 0 1,1-1-1,-1 1 1,1 0-1,-1-1 1,1 0-1,-1 0 1,1 0-1,0 0 0,-1 0 1,1 0-1,0-1 1,0 1-1,0-1 1,0 1-1,-2-3 1,-4-4 43,0 0-1,0 0 1,1-1 0,0 0 0,1 0 0,0-1 0,-9-18 0,9 13-53,0 0 1,1 0-1,1 0 1,0-1 0,1 1-1,1-1 1,0 0-1,1 0 1,1 0 0,2-23-1,-1 28-28,1 0 0,1-1-1,0 1 1,0 0 0,1 0-1,0 1 1,1-1 0,1 1-1,-1 0 1,1 0 0,1 1-1,0-1 1,0 1 0,1 1-1,10-9 1,0 3-264,1 1 0,1 0 0,26-12 0,-29 17 78,-1 0 0,0-1 0,-1-1-1,0-1 1,-1 0 0,20-20 0,5-22-286</inkml:trace>
</inkml:ink>
</file>

<file path=ppt/ink/ink5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3.745"/>
    </inkml:context>
    <inkml:brush xml:id="br0">
      <inkml:brushProperty name="width" value="0.05" units="cm"/>
      <inkml:brushProperty name="height" value="0.05" units="cm"/>
    </inkml:brush>
  </inkml:definitions>
  <inkml:trace contextRef="#ctx0" brushRef="#br0">37 143 11362,'0'-5'503,"0"5"-457,0-1 0,0 1 0,-1-1 0,1 0 0,0 1 1,0-1-1,0 1 0,0-1 0,0 1 0,0-1 0,0 0 1,0 1-1,0-1 0,0 1 0,0-1 0,0 0 0,1 1 0,-1-1 1,0 1-1,0-1 0,1 1 0,-1-1 0,0 1 0,1-1 1,-1 1-1,0-1 0,1 1 0,-1-1 0,1 1 0,-1 0 1,1-1-1,-1 1 0,1 0 0,0-1 0,0-3 471,0 1 1,0-1-1,0 1 0,0-1 0,-1 1 0,1-1 0,-1 0 0,0-6 1,0 7-76,3-70 5103,-3 73-5518,0 0-1,0 0 1,0 0-1,0-1 0,-1 1 1,1 0-1,0 0 1,0 0-1,0-1 0,0 1 1,0 0-1,0 0 1,0 0-1,0 0 0,-1-1 1,1 1-1,0 0 0,0 0 1,0 0-1,0 0 1,-1 0-1,1-1 0,0 1 1,0 0-1,0 0 1,0 0-1,-1 0 0,1 0 1,0 0-1,0 0 0,0 0 1,-1 0-1,1 0 1,0 0-1,0 0 0,0 0 1,-1 0-1,1 0 1,0 0-1,0 0 0,-1 0 1,1 0-1,0 0 0,0 0 1,0 0-1,0 0 1,-1 1-1,1-1 0,0 0 1,0 0-1,0 0 1,0 0-1,-1 1 0,-9 6 453,5 1-416,1 0 1,-1 1 0,1 0 0,1 0 0,0 0-1,0 0 1,1 0 0,0 1 0,1-1 0,0 1-1,0-1 1,2 19 0,1 7 61,2 1-1,9 38 0,8 12 88,3-1 0,51 120-1,-72-195-199,9 11 40,-19-48 98,-14-27-97,-3 1-1,-53-85 1,76 136-59,-1-1 1,1 1-1,-1 0 0,1-1 0,0 1 0,0-1 0,0 0 0,0 1 0,1-1 1,-1 0-1,1 0 0,-1-4 0,2 5 1,-1 0 0,1 0 0,-1 1 0,1-1 0,0 0 0,0 1 0,0-1 0,0 0-1,0 1 1,0-1 0,0 1 0,0 0 0,0-1 0,1 1 0,-1 0 0,1 0 0,-1-1 0,1 1 0,1-1 0,36-20-1709,51-24 1,-69 35 1095</inkml:trace>
</inkml:ink>
</file>

<file path=ppt/ink/ink5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4.464"/>
    </inkml:context>
    <inkml:brush xml:id="br0">
      <inkml:brushProperty name="width" value="0.05" units="cm"/>
      <inkml:brushProperty name="height" value="0.05" units="cm"/>
    </inkml:brush>
  </inkml:definitions>
  <inkml:trace contextRef="#ctx0" brushRef="#br0">0 0 16708,'11'42'4434,"-5"0"-3620,2 0 0,2 0 1,2-1-1,25 60 0,-35-96-764,1 0 0,0 0-1,0 0 1,0 0-1,0 0 1,1-1 0,0 0-1,0 0 1,0 0 0,0 0-1,7 5 1,-8-8-11,-1 0 0,1 0 0,0 0 0,-1 0 0,1 0 0,0-1 0,0 1 0,-1-1 0,1 1 0,0-1 0,0 0 0,0 0 0,-1 0 0,1-1 0,0 1 0,0-1 0,-1 1 0,1-1 0,0 0 0,-1 0 0,1 0 0,0-1 0,-1 1 0,0 0 0,4-3 0,0-1 65,0 0 0,0 0-1,-1 0 1,1-1 0,-1 0 0,-1 0 0,1-1-1,-1 1 1,5-9 0,2-9 339,12-33-1,-19 44-315,-4 13-125,0 0 1,0 0-1,0 0 1,0 0 0,0 0-1,0 0 1,0 0-1,0 1 1,0-1-1,0 0 1,0 0-1,1 0 1,-1 0-1,0 0 1,0 0-1,0 0 1,0 0 0,0 0-1,0 0 1,0 0-1,0 0 1,0 0-1,0 0 1,0 0-1,0 1 1,0-1-1,0 0 1,0 0 0,0 0-1,0 0 1,0 0-1,0 0 1,1 0-1,-1 0 1,0 0-1,0 0 1,0 0-1,0 0 1,0 0-1,0 0 1,0 0 0,0 0-1,0 0 1,0 0-1,0 0 1,0 0-1,1 0 1,-1 0-1,0 0 1,0 0-1,0 0 1,0 0-1,0 0 1,0 0 0,0 0-1,0-1 1,0 1-1,0 0 1,0 0-1,0 0 1,0 0-1,0 0 1,0 0-1,0 0 1,1 0 0,-1 0-1,4 12 67,5 28-81,-4-17 20,-3-16-11,0 1 1,1-1 0,0 1 0,0-1 0,0 0 0,5 7-1,-6-12 5,-1 0-1,0-1 1,0 1-1,1-1 0,-1 1 1,1-1-1,-1 0 0,1 1 1,-1-1-1,1 0 0,0 0 1,0 0-1,0 0 0,-1-1 1,1 1-1,0 0 0,0-1 1,0 1-1,0-1 0,0 0 1,0 0-1,0 0 0,0 0 1,0 0-1,0 0 0,0 0 1,0-1-1,0 1 1,2-1-1,5-3 10,-1 1 0,0-1 0,-1-1 0,1 1 0,-1-1 0,0 0 0,0-1 0,-1 0 0,1 0 0,-1-1 0,5-7 0,11-14 86,23-42 0,-39 60-71,6-12 29,-9 16-36,0 0 0,1 0 0,-1 1 0,1-1 0,7-7 0,-11 13-18,0 0 0,0 0 0,0 0 0,1 0 0,-1 0 0,0 0-1,0-1 1,0 1 0,0 0 0,0 0 0,0 0 0,0 0 0,0 0 0,1 0 0,-1 0-1,0 0 1,0 0 0,0 0 0,0 0 0,0 0 0,0 0 0,0 1 0,1-1-1,-1 0 1,0 0 0,0 0 0,0 0 0,0 0 0,0 0 0,0 0 0,0 0 0,0 0-1,0 0 1,0 0 0,1 0 0,-1 0 0,0 1 0,0-1 0,0 0 0,0 0-1,0 0 1,0 0 0,0 0 0,0 0 0,0 0 0,0 0 0,0 1 0,0-1-1,0 0 1,0 0 0,3 11 13,-2 9-7,0-10-12,-2 7-54,2 1 0,1-1 0,0 1 1,1-1-1,7 23 0,0-23-458,-9-17 448,-1 0 0,0 1 1,1-1-1,-1 0 0,1 0 0,-1 0 1,0 1-1,1-1 0,-1 0 0,1 0 1,-1 0-1,1 0 0,-1 0 0,0 0 1,1 0-1,-1 0 0,1 0 0,-1 0 1,1 0-1,-1 0 0,1 0 0,-1 0 1,0 0-1,1-1 0,1 0-68,-1 0-1,0 0 0,0 0 1,0 0-1,0 0 1,0 0-1,0 0 1,0-1-1,-1 1 1,1 0-1,0-1 1,-1 1-1,1 0 1,0-1-1,-1 1 1,0-1-1,1 1 1,-1-3-1,2-19-698,-2-10-156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0.525"/>
    </inkml:context>
    <inkml:brush xml:id="br0">
      <inkml:brushProperty name="width" value="0.05" units="cm"/>
      <inkml:brushProperty name="height" value="0.05" units="cm"/>
    </inkml:brush>
  </inkml:definitions>
  <inkml:trace contextRef="#ctx0" brushRef="#br0">178 188 18276,'1'-3'233,"0"1"0,0-1 0,0 1 0,0-1 0,-1 1 0,1-1 0,-1 1 0,1-1 0,-1 0 0,0 1 0,0-1 0,-1-4 0,1 6-182,0 0 1,0 0 0,-1 1-1,1-1 1,0 0 0,-1 0-1,1 1 1,-1-1-1,1 0 1,-1 0 0,1 1-1,-1-1 1,1 0-1,-1 1 1,1-1 0,-1 1-1,0-1 1,0 1-1,1-1 1,-1 1 0,0 0-1,0-1 1,1 1-1,-1 0 1,0-1 0,0 1-1,0 0 1,0 0 0,1 0-1,-1 0 1,0 0-1,0 0 1,0 0 0,0 0-1,0 0 1,1 0-1,-1 0 1,0 1 0,0-1-1,0 0 1,1 1-1,-1-1 1,-1 1 0,-3 1 52,1 1 1,-1-1 0,1 1-1,-1 0 1,1 0 0,0 0-1,0 1 1,0-1 0,1 1-1,-7 8 1,-28 46 41,36-53-124,-10 14 23,2 1 0,1 1 0,-10 30 0,16-43-28,1 1 1,-1 0-1,2-1 0,0 1 0,0 0 0,0 0 1,1 0-1,0 0 0,1 0 0,0 0 0,3 11 0,-4-18-10,1 0-1,0 1 0,0-1 0,0 0 0,0 0 0,0 0 0,0 0 0,1 0 0,-1 0 1,1 0-1,-1-1 0,1 1 0,0 0 0,0-1 0,-1 1 0,1-1 0,0 0 1,0 0-1,0 1 0,1-1 0,-1-1 0,0 1 0,0 0 0,1 0 0,-1-1 0,0 1 1,1-1-1,-1 0 0,0 0 0,1 0 0,-1 0 0,0 0 0,1 0 0,-1-1 1,3 0-1,3-1 6,0 0 0,-1-1 1,1 0-1,0 0 0,-1 0 0,0-1 1,0-1-1,12-8 0,-10 6 14,-1-1 0,0 0 1,0-1-1,-1 0 0,0 0 0,0-1 0,-1 1 0,8-19 1,-11 20-6,0 0 1,0 0 0,-1 1-1,0-2 1,0 1 0,-1 0-1,0 0 1,0-1 0,-1 1-1,0 0 1,-1-1 0,-2-14 0,3 21-19,0 1 0,-1-1 0,1 1 0,0-1 0,-1 1 0,1-1 0,-1 1 1,1-1-1,-1 1 0,0 0 0,1-1 0,-1 1 0,0 0 0,0 0 0,0 0 0,0 0 1,0-1-1,0 1 0,-1 1 0,1-1 0,0 0 0,0 0 0,-1 0 0,1 1 1,0-1-1,-1 0 0,1 1 0,-1-1 0,1 1 0,-1 0 0,1 0 0,-1-1 0,1 1 1,-3 0-1,1 1-4,1 0 1,0 0-1,-1 0 1,1 0 0,0 0-1,-1 0 1,1 0-1,0 1 1,0-1-1,0 1 1,0 0 0,0 0-1,1-1 1,-1 1-1,1 0 1,-1 1-1,1-1 1,-1 0-1,1 0 1,-1 4 0,0-2 0,0 1 1,0 0 0,1 0-1,0-1 1,0 1 0,0 0-1,1 0 1,-1 8 0,1-12 2,0 1 1,0 0 0,1-1 0,-1 1-1,0-1 1,1 1 0,-1 0-1,1-1 1,-1 1 0,1-1 0,0 0-1,0 1 1,0-1 0,-1 1-1,1-1 1,1 0 0,-1 0 0,0 0-1,0 0 1,0 1 0,0-2-1,1 1 1,-1 0 0,1 0 0,-1 0-1,0-1 1,1 1 0,0 0 0,-1-1-1,3 1 1,3 0 1,0 0 0,1 0-1,-1-1 1,1 0 0,-1-1 0,0 0 0,13-2-1,53-19-170,-48 13 95,38-13-122,-31 10-1,0 1 1,1 1-1,0 2 0,47-6 1,-77 14 174,1 0 1,-1 0-1,0 0 1,1 0-1,-1 0 1,1 1-1,-1 0 1,0-1-1,0 1 1,0 0-1,1 1 1,4 2 0,-6-3 20,0 1 1,-1-1 0,0 1 0,1-1 0,-1 1 0,0-1-1,0 1 1,1 0 0,-1 0 0,-1-1 0,1 1 0,0 0 0,0 0-1,-1 0 1,1 0 0,-1 0 0,1 0 0,-1 0 0,0 0-1,0 0 1,0 0 0,0 3 0,-4 33 149,0 15 281,4-52-420,0 0 0,1 0 0,-1 0-1,0-1 1,0 1 0,0 0-1,0 0 1,1 0 0,-1-1-1,0 1 1,1 0 0,-1 0 0,0-1-1,1 1 1,-1 0 0,1-1-1,-1 1 1,1-1 0,-1 1-1,1-1 1,0 1 0,-1-1 0,1 1-1,0-1 1,-1 1 0,1-1-1,0 0 1,0 1 0,-1-1 0,1 0-1,0 0 1,0 1 0,0-1-1,-1 0 1,1 0 0,0 0-1,0 0 1,0 0 0,-1 0 0,1 0-1,0-1 1,0 1 0,0 0-1,-1 0 1,1-1 0,0 1-1,1-1 1,4-1 28,-1 0 0,1-1 0,0 0 0,-1 0 1,6-4-1,-1-1-11,0-1 1,-1 0 0,0 0-1,0-1 1,-1 0 0,8-13 0,36-69-212,-47 85 42,-5 15 88,-1 2 45,1-4 11,1 0 0,0 0 0,0 0 0,0-1 0,1 1 0,0 0 1,0-1-1,0 1 0,1-1 0,0 0 0,0 1 0,0-1 0,1-1 0,0 1 0,0 0 0,0-1 0,0 0 0,0 0 0,1 0 0,0-1 0,0 1 0,0-1 0,0 0 0,1-1 0,-1 1 0,12 2 0,-12-3 28,0-1 0,-1 1 0,1-1-1,0 0 1,0-1 0,0 1 0,0-1-1,0 0 1,0 0 0,0-1 0,0 0 0,0 0-1,0 0 1,0 0 0,0-1 0,-1 1-1,1-1 1,-1 0 0,1-1 0,-1 1 0,0-1-1,1 0 1,-1 0 0,-1 0 0,1-1-1,0 1 1,-1-1 0,0 0 0,0 0-1,0 0 1,0 0 0,2-6 0,-1 0 64,0 0-1,-1 0 1,-1 0 0,1 0 0,-2 0-1,1-1 1,-2 1 0,1 0 0,-1-1-1,-1 1 1,-3-20 0,0 7 61,-2 0 1,-1 0-1,0 1 1,-12-23 0,15 38-143,4 10-218,9 14-562,-7-14 665,1 0 0,0 0 1,0 0-1,0 0 0,0-1 0,1 1 0,-1-1 0,1 0 1,0 0-1,-1 0 0,1-1 0,0 1 0,0-1 0,0 0 1,0 0-1,0 0 0,7 0 0,29-7-442</inkml:trace>
</inkml:ink>
</file>

<file path=ppt/ink/ink5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4.912"/>
    </inkml:context>
    <inkml:brush xml:id="br0">
      <inkml:brushProperty name="width" value="0.05" units="cm"/>
      <inkml:brushProperty name="height" value="0.05" units="cm"/>
    </inkml:brush>
  </inkml:definitions>
  <inkml:trace contextRef="#ctx0" brushRef="#br0">0 1 19172,'2'22'1945,"1"-2"-1457,0-4-216,5-1 984,1-3-1000,0-6-416,0-4 184,0-2-104,-7-11-128</inkml:trace>
</inkml:ink>
</file>

<file path=ppt/ink/ink5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5.314"/>
    </inkml:context>
    <inkml:brush xml:id="br0">
      <inkml:brushProperty name="width" value="0.05" units="cm"/>
      <inkml:brushProperty name="height" value="0.05" units="cm"/>
    </inkml:brush>
  </inkml:definitions>
  <inkml:trace contextRef="#ctx0" brushRef="#br0">139 64 20468,'3'-13'1734,"-2"9"-1405,0 1 0,-1 0 1,1-1-1,-1 0 0,1 1 1,-1-1-1,0 1 0,0-1 1,0 1-1,-2-6 0,2 9-278,0 0-1,0-1 0,0 1 0,-1-1 1,1 1-1,0 0 0,0-1 1,0 1-1,-1 0 0,1-1 1,0 1-1,-1 0 0,1 0 1,0-1-1,-1 1 0,1 0 1,0 0-1,-1-1 0,1 1 1,0 0-1,-1 0 0,1 0 1,-1 0-1,1 0 0,0 0 1,-1 0-1,1-1 0,-1 1 0,1 0 1,-1 0-1,1 1 0,0-1 1,-1 0-1,1 0 0,-1 0 1,1 0-1,0 0 0,-1 0 1,1 0-1,0 1 0,-1-1 1,1 0-1,-1 0 0,1 1 1,-17 12 537,4 0-504,1 1 0,1 1 1,1 0-1,0 0 1,1 1-1,1 0 0,0 1 1,1-1-1,1 2 0,0-1 1,-3 22-1,8-35-76,0 0 0,1 0 0,0 0 0,0 0 0,0 0 0,0 0 0,1 0 0,-1 0 0,1 0 1,0 0-1,2 4 0,-2-6-4,0-1 0,0 1 0,0-1 1,0 0-1,0 1 0,0-1 0,1 0 1,-1 0-1,0 0 0,1 0 0,-1 0 1,0 0-1,1 0 0,-1-1 0,1 1 1,0 0-1,-1-1 0,1 1 0,0-1 1,-1 0-1,1 0 0,0 1 1,-1-1-1,1 0 0,0 0 0,-1 0 1,1-1-1,3 0 0,6-1-45,0 0-1,0-1 0,-1-1 1,1 0-1,13-7 1,50-31-973,-66 37 821,0 1 90,1-2-1,-1 1 1,0-1 0,-1-1 0,14-13 0,-4-8-293</inkml:trace>
</inkml:ink>
</file>

<file path=ppt/ink/ink5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6.168"/>
    </inkml:context>
    <inkml:brush xml:id="br0">
      <inkml:brushProperty name="width" value="0.05" units="cm"/>
      <inkml:brushProperty name="height" value="0.05" units="cm"/>
    </inkml:brush>
  </inkml:definitions>
  <inkml:trace contextRef="#ctx0" brushRef="#br0">23 59 14971,'0'-3'527,"0"-2"82,0 0 0,0 0 1,0 0-1,-1 0 0,1 0 0,-1 1 0,0-1 0,-1 0 0,-2-6 0,4 38 3026,4 52-3032,4 1 0,21 90 0,-23-136-424,2 12 10,-3-16 13,0 0-1,3 0 1,19 55-1,-22-76 90,-6-13 46,-7-16 32,-55-137 200,17 35-592,50 131 6,1-1-1,0-1 0,0 1 0,1-1 1,0 0-1,0 0 0,1 0 0,0-1 0,0 0 1,1-1-1,-1 0 0,1 0 0,12 6 1,-14-8 15,1 0 1,-1-1-1,1 1 1,-1-1 0,1-1-1,0 1 1,0-1-1,0 0 1,0-1-1,0 1 1,0-2-1,0 1 1,0-1 0,0 0-1,0 0 1,-1 0-1,1-1 1,0-1-1,-1 1 1,7-4 0,-4 0-4,0 0 1,0 0 0,0-1-1,-1 0 1,-1-1 0,1 0-1,-1 0 1,11-17 0,-9 12-4,-2-1 0,0 1 1,0-1-1,-1-1 0,6-24 0,-10 27-21,-5 14-9,-7 21 0,5-2 34,0 0 0,2 1-1,0-1 1,1 1 0,1 0 0,1 0 0,1 0 0,7 39 0,-7-56 7,1-1 1,-1 1 0,1 0-1,0-1 1,5 9 0,-7-12-1,1 1-1,0-1 1,0 0 0,0 0-1,0 0 1,0 0 0,1 0 0,-1 0-1,0 0 1,0 0 0,1-1 0,-1 1-1,0 0 1,1-1 0,-1 1 0,0-1-1,1 1 1,-1-1 0,1 0 0,-1 0-1,1 1 1,-1-1 0,1 0 0,2-1-1,2 0 5,0-1 0,-1 1 0,1-1 0,-1-1 0,1 1 0,-1-1 0,0 0 0,0 0 0,0-1 0,0 1-1,7-8 1,7-8 14,21-26 0,-36 39-16,75-103 78,-68 91-64,-1 1 0,0-2-1,10-28 1,-26 74-27,1 0 0,0 1 0,3-1 0,0 1 0,4 56 0,-2-82 2,7 37 18,-7-37-29,0 0 1,1 0-1,0 0 0,-1 0 1,1 0-1,0 0 1,0-1-1,0 1 0,0 0 1,0 0-1,1-1 1,-1 1-1,0-1 0,1 1 1,2 1-1,-3-3-40,0 1-1,0-1 0,1 0 1,-1 0-1,0 1 1,0-1-1,0 0 1,1 0-1,-1 0 0,0-1 1,0 1-1,0 0 1,0 0-1,1-1 0,-1 1 1,0-1-1,0 1 1,0-1-1,0 1 1,0-1-1,0 1 0,0-1 1,0 0-1,0 0 1,0 0-1,0 1 0,-1-1 1,1 0-1,0 0 1,-1 0-1,1 0 0,0 0 1,0-2-1,19-38-1054,-5 6 567,2-3-181</inkml:trace>
</inkml:ink>
</file>

<file path=ppt/ink/ink5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6.653"/>
    </inkml:context>
    <inkml:brush xml:id="br0">
      <inkml:brushProperty name="width" value="0.05" units="cm"/>
      <inkml:brushProperty name="height" value="0.05" units="cm"/>
    </inkml:brush>
  </inkml:definitions>
  <inkml:trace contextRef="#ctx0" brushRef="#br0">155 113 13323,'2'-1'267,"0"0"0,0-1 0,0 1 1,0 0-1,0-1 0,0 0 0,0 1 0,-1-1 1,1 0-1,0 0 0,-1 0 0,0 0 0,1 0 1,-1 0-1,0 0 0,0 0 0,0-1 0,0-2 1,-1 5-130,0-1-1,0 0 1,0 0 0,1 1 0,-2-1 0,1 0 0,0 0 0,0 0 0,0 1 0,0-1 0,0 0 0,-1 0 0,1 1 0,0-1-1,-1 0 1,1 1 0,0-1 0,-1 0 0,1 1 0,-1-1 0,1 1 0,-2-2 0,1 1 29,0 1 0,-1-1 0,1 0 0,-1 0 0,1 1 0,-1-1 0,0 1 0,1 0 0,-1-1 0,0 1 0,1 0 0,-1 0 0,1 0 0,-4 0 0,0 1 2,0 0-1,0 0 1,-1 0-1,1 1 1,1 0-1,-1 0 1,0 0 0,0 1-1,1-1 1,-1 1-1,1 0 1,0 0-1,0 1 1,0-1-1,0 1 1,1 0 0,-5 7-1,0 0-92,0 0 0,1 0 0,1 1-1,0 0 1,-8 22 0,9-19-32,1 0 0,-3 25 0,6-36-36,0 0 1,1-1-1,0 1 0,0 0 1,0 0-1,0 0 0,0 0 1,1 0-1,0-1 0,0 1 1,0 0-1,0 0 0,0-1 1,1 1-1,3 5 0,-4-8-4,0 0 0,0 0 0,-1 0 0,1-1 0,0 1-1,0 0 1,0-1 0,0 1 0,0 0 0,0-1 0,1 1 0,-1-1-1,0 0 1,0 1 0,0-1 0,0 0 0,0 0 0,1 0 0,-1 0-1,0 0 1,2 0 0,0 0 2,0-1 0,-1 0 0,1 0-1,0 0 1,-1 0 0,1 0 0,-1 0 0,5-4 0,3-2 10,-1-1 0,0 0 1,10-13-1,19-27 29,-2-1 1,51-98 0,-66 111-52,-16 30-30,-3 10 17,-2 11-4,-2 2-18,-8 93 16,10-99-81,1 0 0,-1 0 0,2 0 0,-1 0 0,2 0 1,-1 0-1,9 20 0,-10-28 6,1 0 1,-1 0-1,1 0 0,0 0 1,0 0-1,0-1 0,1 1 1,-1 0-1,3 2 0,-4-5 87,0 1 0,0-1 0,0 1 0,0-1 0,0 1 0,0-1 0,0 1 0,1-1 0,-1 0 0,0 0 0,0 1 0,0-1 0,0 0 0,0 0 0,0 0 0,1 0 0,-1-1 0,0 1 0,0 0 0,0 0 0,0-1 0,0 1 0,0 0 0,0-1 0,0 1 0,0-1 0,0 0 0,0 1 0,0-1 0,1 0-1,23-21-355,12-11-126</inkml:trace>
</inkml:ink>
</file>

<file path=ppt/ink/ink5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7.596"/>
    </inkml:context>
    <inkml:brush xml:id="br0">
      <inkml:brushProperty name="width" value="0.05" units="cm"/>
      <inkml:brushProperty name="height" value="0.05" units="cm"/>
    </inkml:brush>
  </inkml:definitions>
  <inkml:trace contextRef="#ctx0" brushRef="#br0">0 1 16211,'1'2'1934,"6"32"268,2 37-1,3 12-374,1-9-930,-3-10-178,3-1 0,33 94 0,-45-153-671,1 0 0,0 0 0,0 0 0,0 0 0,0 0 0,1-1 0,0 1 0,3 3 0,-6-7-37,1 1 1,-1-1 0,1 0-1,-1 1 1,1-1 0,-1 0-1,1 1 1,-1-1-1,1 0 1,-1 0 0,1 0-1,0 1 1,-1-1 0,1 0-1,-1 0 1,1 0-1,0 0 1,-1 0 0,1 0-1,0 0 1,-1 0 0,1 0-1,0-1 1,0 1 2,0-1-1,1 0 1,-1 0 0,-1 0-1,1 0 1,0 1 0,0-1 0,0-1-1,0 1 1,-1 0 0,1 0 0,0 0-1,-1 0 1,1 0 0,0-3-1,3-9 54,0 0 1,-1 0-1,-1 0 0,0 0 0,-1-1 0,0 1 0,-3-23 0,0 9 14,-2 1-1,-12-49 1,1 42-78,7 26-15,7 8 10,1-1 0,-1 1 1,1-1-1,0 1 1,-1 0-1,1-1 1,0 1-1,0 0 0,0-1 1,-1 1-1,1 0 1,0-1-1,0 1 1,0 0-1,0 0 0,0-1 1,0 1-1,0 0 1,0-1-1,1 2 1,0 10-14,1 0 1,0-1 0,1 1 0,0-1 0,0 0 0,9 17-1,-9-21 14,1 0-1,-1 0 0,1-1 0,0 1 1,1-1-1,0 0 0,0-1 0,0 1 1,0-1-1,1 0 0,9 6 1,-12-9 4,1 0 0,0-1 1,0 0-1,0 0 0,-1 0 1,1 0-1,0-1 0,0 1 0,0-1 1,0 0-1,0 0 0,0-1 1,0 1-1,0-1 0,0 0 1,0 0-1,0 0 0,-1 0 1,1-1-1,0 0 0,-1 1 1,1-1-1,-1-1 0,5-3 1,5-4 20,0 0 0,-1-1-1,-1-1 1,17-20 0,-1-7 35,-21 28-31,1 1-1,0 0 1,15-14 0,-22 24-28,0 0 1,0 0 0,0-1-1,0 1 1,1 0 0,-1 0-1,0 0 1,0 0-1,1-1 1,-1 1 0,0 0-1,0 0 1,1 0 0,-1 0-1,0 0 1,0 0 0,1 0-1,-1 0 1,0 0 0,0 0-1,1 0 1,-1 0 0,0 0-1,0 0 1,1 0 0,-1 0-1,0 0 1,0 0 0,1 0-1,-1 0 1,0 1-1,0-1 1,1 0 0,-1 0-1,0 0 1,0 0 0,0 1-1,1-1 1,-1 0 0,0 0-1,0 0 1,0 1 0,0-1-1,0 0 1,1 0 0,-1 0-1,0 1 1,0-1 0,0 0-1,0 0 1,0 1 0,0-1-1,4 16 13,-4-14-11,4 18 5,13 61 59,-14-74-50,-1 0 0,1 0 1,0 0-1,0 0 1,1-1-1,0 1 0,0-1 1,7 9-1,-9-14-8,-1 1 0,1-1 0,-1 1 0,1-1 0,-1 0 0,1 1 0,0-1 1,-1 0-1,1 0 0,0-1 0,0 1 0,0 0 0,0-1 0,0 1 0,0-1 0,0 1 0,0-1 0,0 0 0,0 0 0,3 0 0,-2 0-16,0-1-1,-1 0 0,1 0 1,0 0-1,-1 0 0,1-1 1,-1 1-1,0-1 0,1 1 1,-1-1-1,0 0 0,0 0 0,3-3 1,0-1-147,0 0 1,-1 0-1,0-1 1,0 0 0,0 0-1,-1 0 1,0 0-1,0-1 1,0 1-1,1-9 1,-3 3-395,0 0 0,-1 0 0,-1 1 0,0-1 0,0 0 0,-1 0 1,-1 1-1,0-1 0,-1 1 0,0 0 0,-8-17 0,0 6-501,-1-1 1,-1 2-1,-1 0 1,-26-30-1,36 46 1040,0 0 0,0 0 0,0 0 0,-1 1 0,0 0-1,0 0 1,0 1 0,-1 0 0,1 0 0,-14-6-1,19 10 61,1 0-1,-1 0 0,0-1 1,1 1-1,-1 0 1,0 0-1,0 0 0,1 0 1,-1 0-1,0 0 0,1 0 1,-1 0-1,0 0 0,1 0 1,-1 1-1,0-1 0,1 0 1,-1 0-1,0 1 1,1-1-1,-1 0 0,1 1 1,-1-1-1,0 1 0,1-1 1,-1 1-1,1-1 0,-1 1 1,0 1 44,0-1 1,1 1 0,-1-1 0,1 1 0,-1 0-1,1-1 1,0 1 0,-1 0 0,1-1-1,0 1 1,0 2 0,1 3 155,-1 0 0,1 0 0,1 0 1,3 11-1,-1-10-221,0 0-1,0-1 1,0 1 0,1-1-1,11 12 1,2 1-116</inkml:trace>
</inkml:ink>
</file>

<file path=ppt/ink/ink5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38.307"/>
    </inkml:context>
    <inkml:brush xml:id="br0">
      <inkml:brushProperty name="width" value="0.05" units="cm"/>
      <inkml:brushProperty name="height" value="0.05" units="cm"/>
    </inkml:brush>
  </inkml:definitions>
  <inkml:trace contextRef="#ctx0" brushRef="#br0">129 167 18180,'-2'-2'204,"0"1"0,0-1 0,0 0 1,-1 1-1,1-1 0,-1 1 0,1 0 0,-1 0 0,0 0 1,1 0-1,-1 0 0,0 1 0,0-1 0,1 1 0,-1 0 1,0 0-1,0 0 0,0 0 0,0 0 0,1 0 0,-1 1 1,0-1-1,0 1 0,1 0 0,-1 0 0,0 0 1,1 0-1,-1 1 0,1-1 0,0 1 0,-1-1 0,1 1 1,0 0-1,0 0 0,-4 4 0,3-3-125,0 1 0,-1 0 0,1 0-1,1 1 1,-1-1 0,0 0 0,1 1 0,0 0 0,0 0 0,1-1-1,-1 1 1,1 0 0,0 0 0,0 0 0,1 0 0,-1 1 0,1-1-1,0 0 1,2 6 0,-2-10-65,0 0 1,0-1-1,0 1 1,0 0-1,1 0 0,-1-1 1,0 1-1,1 0 0,-1-1 1,0 1-1,1-1 0,-1 1 1,1 0-1,-1-1 0,1 1 1,-1-1-1,1 1 0,0-1 1,-1 1-1,1-1 0,-1 0 1,1 1-1,0-1 0,-1 0 1,3 1-1,-2-1 6,1 0 1,0 0-1,0 0 0,0 0 0,-1 0 0,1 0 0,0-1 1,0 1-1,-1 0 0,4-2 0,3-1 31,-1-1 0,1 0 0,12-9 0,51-44 107,12-9-76,-70 57-87,-1 1-1,1 1 1,1 0 0,26-10-1,-37 16 3,-1 0 1,1 0-1,0 0 0,0 0 0,0 1 0,0-1 0,0 1 0,0 0 0,0 0 1,0 0-1,0 0 0,0 0 0,0 1 0,0-1 0,0 1 0,0 0 0,0 0 1,0 0-1,0 0 0,-1 1 0,1-1 0,-1 1 0,1-1 0,-1 1 1,1 0-1,-1 0 0,0 0 0,0 0 0,0 1 0,0-1 0,0 0 0,0 1 1,-1 0-1,1-1 0,-1 1 0,0 0 0,0-1 0,2 5 0,1 5-2,7 12 50,-11-23-40,1 0 0,0-1-1,0 1 1,0 0-1,-1-1 1,1 1 0,0-1-1,0 1 1,0-1-1,0 1 1,0-1 0,0 0-1,0 1 1,0-1-1,0 0 1,0 0 0,0 0-1,0 0 1,0 0 0,0 0-1,0 0 1,0 0-1,2 0 1,2-2 11,0 1 0,0-1 1,0 0-1,0 0 0,-1 0 0,1-1 1,-1 0-1,7-5 0,35-33 41,-18 15-89,-21 19-10,1 1 1,0 0 0,-1 1 0,2 0-1,-1 0 1,15-5 0,-20 9 23,-1 0-1,1 0 1,0 1 0,-1-1-1,1 1 1,0 0-1,0 0 1,-1 0 0,1 0-1,0 0 1,0 1 0,-1-1-1,1 1 1,0 0 0,-1 0-1,1 0 1,-1 0-1,1 0 1,-1 0 0,1 1-1,-1-1 1,0 1 0,0-1-1,0 1 1,0 0 0,0 0-1,2 3 1,8 11 3,-2 0 0,0 1 0,-1 0 0,13 33 1,5 9 223,-12-29-92,46 94 241,-49-98-300,-2 1 1,11 48-1,-19-68-27,-1 1-1,0 0 0,0 0 0,0 0 0,-1 0 1,-1 0-1,0 0 0,0 0 0,-3 11 0,3-16-1,0 0 0,0-1 0,0 1 0,0-1-1,0 0 1,-1 1 0,1-1 0,-1 0 0,0 0-1,0 0 1,0 0 0,0 0 0,0 0 0,0-1-1,0 1 1,-1-1 0,1 1 0,0-1 0,-1 0-1,1 0 1,-1 0 0,0 0 0,1 0 0,-1-1-1,0 1 1,1-1 0,-1 0 0,0 0 0,0 0 0,-4 0-1,0-1 29,-1-1 0,1 1-1,0-1 1,0-1 0,0 1-1,0-1 1,0-1 0,1 1-1,0-1 1,-1 0 0,1 0-1,0-1 1,1 0 0,-1 0-1,1 0 1,0 0 0,-6-10-1,1 1-3,0-1 0,1 0 0,0 0-1,1-1 1,1 0 0,-7-22 0,11 27-45,0-1 0,0 1 0,1-1-1,1 1 1,0-1 0,1 0 0,0 1 0,0-1 0,1 0 0,5-21 0,-3 24-73,0 0 0,1 1 0,0-1 0,0 1 1,0-1-1,1 1 0,1 1 0,-1-1 1,1 1-1,1 0 0,-1 0 0,1 0 1,14-10-1,35-21-1691,-25 18 945,-1-2-1,30-28 1,-4-6-110</inkml:trace>
</inkml:ink>
</file>

<file path=ppt/ink/ink5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1.786"/>
    </inkml:context>
    <inkml:brush xml:id="br0">
      <inkml:brushProperty name="width" value="0.05" units="cm"/>
      <inkml:brushProperty name="height" value="0.05" units="cm"/>
    </inkml:brush>
  </inkml:definitions>
  <inkml:trace contextRef="#ctx0" brushRef="#br0">4 57 16339,'-3'20'1449,"6"-3"-857,7-14-192,10-1 544,6-2-112,10-4-127,3 1-65,7-1-176,3-2-160,-4-4-344,-3 1-248,-3 3-488,-6-3-225,-8-3 737,-10-2-176,-9-7-248</inkml:trace>
</inkml:ink>
</file>

<file path=ppt/ink/ink5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2.230"/>
    </inkml:context>
    <inkml:brush xml:id="br0">
      <inkml:brushProperty name="width" value="0.05" units="cm"/>
      <inkml:brushProperty name="height" value="0.05" units="cm"/>
    </inkml:brush>
  </inkml:definitions>
  <inkml:trace contextRef="#ctx0" brushRef="#br0">1 12 16532,'16'-4'526,"0"1"0,1 1 0,-1 1 1,1 0-1,0 1 0,-1 1 1,29 4-1,-40-4-502,1 0 0,-1 1 1,0-1-1,0 1 0,0 0 1,0 0-1,0 1 0,0-1 0,-1 1 1,1 0-1,-1 1 0,0-1 1,0 1-1,0 0 0,0-1 0,-1 2 1,0-1-1,1 0 0,-2 1 1,1-1-1,0 1 0,-1 0 0,0 0 1,0 0-1,0 0 0,-1 0 1,1 7-1,0 4 10,-1 1 1,0-1 0,-2 1-1,0-1 1,-1 1-1,-6 28 1,-2-10-185,-27 67 1,34-94 125,-1-1 1,0 1 0,-1-1 0,1 0 0,-8 8 0,3-8-86</inkml:trace>
</inkml:ink>
</file>

<file path=ppt/ink/ink5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3.065"/>
    </inkml:context>
    <inkml:brush xml:id="br0">
      <inkml:brushProperty name="width" value="0.05" units="cm"/>
      <inkml:brushProperty name="height" value="0.05" units="cm"/>
    </inkml:brush>
  </inkml:definitions>
  <inkml:trace contextRef="#ctx0" brushRef="#br0">335 66 15091,'1'-3'303,"0"-1"0,0 0 0,0 1 0,0-1 0,-1 0 0,1 0 0,-1 1 0,0-1 0,-1-5 0,1 8-202,-1 0 0,1-1 0,0 1 0,-1 0 1,1 0-1,-1 0 0,1 0 0,-1 0 0,0 0 0,0 0 0,1 0 0,-1 0 0,0 0 1,0 0-1,0 0 0,0 0 0,0 0 0,0 1 0,0-1 0,0 0 0,0 1 1,0-1-1,-1 1 0,1 0 0,0-1 0,0 1 0,0 0 0,-1-1 0,1 1 1,0 0-1,0 0 0,-2 0 0,-3 1 68,0 0-1,-1 0 1,1 0 0,0 0 0,0 1 0,0 0-1,1 1 1,-1-1 0,0 1 0,1 0-1,0 0 1,-1 1 0,-8 7 0,-4 5 33,1 0 0,-19 24 1,18-18-63,1 1 0,1 1 0,1 1 0,1 0 0,-12 31 0,17-35-45,2 0 0,0 1 0,2 0 0,0 0-1,2 0 1,0 1 0,1 24 0,2-38-59,0 0-1,1 0 1,0 0-1,1 0 1,0 0 0,0 0-1,1-1 1,0 1-1,1-1 1,7 14 0,-9-18-26,1-1 1,0 1 0,0 0-1,0-1 1,1 0 0,-1 0-1,1 0 1,0 0 0,-1-1-1,1 1 1,0-1 0,1 0 0,-1 0-1,0 0 1,1-1 0,-1 1-1,1-1 1,-1 0 0,1-1-1,-1 1 1,1-1 0,8 0-1,-1-1 0,0-1 0,-1 0-1,1-1 1,0 0-1,-1 0 1,0-1 0,0-1-1,0 0 1,19-12-1,-17 8 3,0-1-1,0 0 1,-1 0-1,0-1 1,-1-1-1,18-23 0,-27 32-5,1-1 1,-1 0-1,0 1 0,0-1 0,0 0 0,0 0 0,1-7 0,-3 10-4,0 0 0,0 0 1,0 0-1,0 0 0,0 0 0,0 0 1,0 0-1,0 0 0,0 0 0,0 0 1,-1 0-1,1 0 0,0 0 0,-1 0 0,1 0 1,-1 0-1,1 0 0,-1 0 0,0 0 1,1 0-1,-1 1 0,0-1 0,1 0 1,-1 0-1,0 1 0,0-1 0,0 1 0,0-1 1,0 1-1,0-1 0,0 1 0,0-1 1,0 1-1,-1-1 0,-5 0 6,0 0 1,0 0-1,1 1 0,-1 0 1,0 0-1,0 1 0,0 0 1,0 0-1,1 0 0,-1 1 1,1 0-1,-1 0 0,-7 4 1,-21 6 23,35-12-32,0 0 0,0 0 0,0 0 0,-1 0 0,1 0 0,0 0 0,0 0 0,0 0 0,-1 0 0,1 0 0,0-1 0,0 1 0,0 0 0,0 0 0,-1 0 0,1 0 0,0 0 0,0 0 0,0 0 0,0 0 0,-1-1 0,1 1 0,0 0 0,0 0 0,0 0 0,0 0 0,0-1 0,0 1 0,0 0 0,0 0 0,-1 0 0,1 0 0,0-1 0,0 1 0,0 0 0,0 0 0,0 0 0,0-1 0,0 1 0,0 0 0,0 0 0,0 0 0,0-1 0,0 1-1,0 0 1,1 0 0,-1 0 0,0-1 0,0 1 0,0 0 0,0 0 0,0 0 0,0 0 0,0 0 0,0-1 0,1 1 0,-1 0 0,0 0 0,0 0 0,6-13-4,2 1-6,0 1 1,1-1-1,0 1 0,0 1 0,1 0 1,1 0-1,21-15 0,-29 23 7,0 0 0,-1 1 0,1-1 0,0 0 0,1 1-1,-1 0 1,0 0 0,0 0 0,0 0 0,1 0 0,-1 1 0,0-1 0,1 1 0,-1 0 0,0 0 0,1 0-1,-1 0 1,1 1 0,-1-1 0,0 1 0,0 0 0,1 0 0,-1 0 0,0 1 0,0-1 0,0 1 0,0 0-1,0-1 1,-1 1 0,1 0 0,0 1 0,-1-1 0,1 0 0,-1 1 0,0 0 0,0-1 0,0 1-1,2 4 1,3 5 15,0 0 0,-1 1 0,-1 0 0,0 0 0,0 0 0,3 19 0,9 86 349,-15-102-287,-2-6-52,1 4-123,-1-14 60,0 1 0,0-1 1,0 0-1,0 1 0,1-1 1,-1 0-1,0 0 1,0 1-1,0-1 0,0 0 1,0 0-1,1 0 0,-1 1 1,0-1-1,0 0 0,0 0 1,1 0-1,-1 1 0,0-1 1,0 0-1,0 0 0,1 0 1,-1 0-1,0 0 0,1 0 1,-1 1-1,0-1 0,0 0 1,1 0-1,-1 0 0,0 0 1,0 0-1,1 0 0,-1 0 1,0 0-1,1 0 1,-1 0-1,0-1 19,1 1 0,-1 0 0,0 0 0,0 0 0,0-1 0,1 1 0,-1 0 0,0 0 0,0 0 0,0-1 0,0 1 0,0 0 0,1 0 0,-1-1 0,0 1 0,0 0 0,0 0 0,0-1 0,0 1 0,0 0 0,0 0 0,0-1 0,0 1 1,0 0-1,0-1 0,0 1 0,0 0 0,0-1 0,0 0-88,0-5-385</inkml:trace>
</inkml:ink>
</file>

<file path=ppt/ink/ink5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4.341"/>
    </inkml:context>
    <inkml:brush xml:id="br0">
      <inkml:brushProperty name="width" value="0.05" units="cm"/>
      <inkml:brushProperty name="height" value="0.05" units="cm"/>
    </inkml:brush>
  </inkml:definitions>
  <inkml:trace contextRef="#ctx0" brushRef="#br0">17 285 13035,'0'2'299,"-1"0"1,1 0 0,0 1-1,-1-1 1,1 0-1,0 0 1,0 0-1,1 0 1,-1 0 0,0 0-1,1 0 1,1 4-1,-1-5-158,0 0 0,0 1 0,0-1 0,0 0 0,0 0 0,0 0 0,1 0 0,-1 0 0,0-1 0,1 1-1,-1 0 1,1-1 0,-1 1 0,1-1 0,-1 1 0,1-1 0,-1 1 0,3-1 0,4 1 56,0 0 0,0 0 1,1-1-1,-1 0 0,0-1 0,0 0 0,1 0 1,-1-1-1,0 0 0,0 0 0,-1-1 1,1 0-1,0 0 0,-1-1 0,0 0 1,0 0-1,12-9 0,-14 9-146,0-1-1,0 1 1,0-1 0,-1 1-1,0-2 1,0 1 0,0 0-1,-1-1 1,1 1 0,-1-1-1,0 0 1,-1 0 0,0 0-1,0-1 1,0 1 0,-1-1-1,0 1 1,0-1 0,0 1-1,-1-1 1,0 1 0,-1-12 0,0 14-29,0 0 0,0 0 1,0-1-1,-1 1 0,1 1 1,-1-1-1,0 0 1,0 0-1,0 1 0,0-1 1,-1 1-1,0-1 0,0 1 1,1 0-1,-2 0 1,1 0-1,0 1 0,-1-1 1,1 1-1,-1 0 0,0 0 1,1 0-1,-1 0 1,0 1-1,0-1 0,0 1 1,-1 0-1,1 1 1,0-1-1,-5 0 0,2 1-13,1 0 0,0 0 0,0 0 0,-1 1 0,1 0 0,0 0 0,0 1 0,0 0 0,0 0 0,0 0 0,1 1 0,-1 0 0,1 0-1,-1 0 1,1 1 0,0-1 0,0 1 0,1 0 0,-1 1 0,-4 5 0,3-2-6,1 1 1,0 0-1,1 0 1,0 0-1,1 0 1,-1 0-1,2 1 0,-1 0 1,1-1-1,1 1 1,-1 11-1,1-9 3,1 1 1,1-1-1,0 0 0,0 0 0,1 1 1,1-1-1,0 0 0,7 17 0,-9-26-2,1 0-1,-1 1 1,1-1-1,0 0 1,0 0-1,0 0 1,0 0-1,0-1 1,1 1-1,-1-1 0,1 1 1,0-1-1,-1 0 1,1 0-1,0 0 1,0 0-1,1-1 1,-1 1-1,0-1 1,5 2-1,-4-3 1,0 1 0,1-1 0,-1 0-1,0 0 1,1-1 0,-1 1 0,0-1 0,1 0 0,-1 0 0,0 0 0,0-1 0,0 1-1,0-1 1,0 0 0,7-5 0,12-9 12,-1-2 0,0 0 1,18-22-1,-19 19-4,0 1-1,42-30 1,-60 48-11,1-1-1,0 1 1,0 0 0,0 0-1,0 0 1,1 1-1,-1 0 1,0-1 0,1 1-1,-1 1 1,1-1 0,-1 1-1,6 0 1,-7 0-1,0 1 0,0-1 1,1 1-1,-1 0 0,0 0 0,0 1 1,0-1-1,0 1 0,0-1 0,-1 1 0,1 0 1,0 0-1,-1 0 0,1 1 0,-1-1 1,0 0-1,0 1 0,3 4 0,7 12 6,0 1-1,-2 0 1,10 26-1,-7-15 4,-13-30-6,1-1-1,-1 1 1,0 0-1,1 0 1,-1 0-1,0-1 1,1 1-1,-1 0 1,1 0-1,0-1 1,-1 1-1,1 0 1,-1-1-1,1 1 1,0-1 0,0 1-1,-1-1 1,3 2-1,-3-2 0,1 0 0,-1-1 0,1 1 0,-1 0 0,1 0 0,-1 0-1,1 0 1,-1 0 0,1-1 0,-1 1 0,1 0 0,-1 0 0,1-1 0,-1 1 0,0 0 0,1-1-1,-1 1 1,1 0 0,-1-1 0,0 1 0,1-1 0,-1 1 0,1-1 0,2-6 16,1 0-1,-1 0 1,4-12 0,-3 7-4,6-14 17,18-44 22,-24 62-50,0 0 0,0 1 0,1 0 0,0 0 0,0 0 0,9-8 0,-12 13-2,-1 1 0,0 0 0,0 0-1,0 0 1,1 0 0,-1 0 0,0 0-1,1 0 1,-1 1 0,1-1 0,-1 0-1,1 1 1,-1-1 0,1 1 0,-1 0 0,1-1-1,0 1 1,-1 0 0,1 0 0,0 0-1,-1 0 1,1 0 0,-1 0 0,1 1 0,2 0-1,0 1 2,0 0-1,0 1 0,-1-1 0,1 1 0,-1 0 1,0 0-1,5 6 0,-5-6 3,-1 0 0,1 0-1,0 0 1,0-1 0,1 1 0,-1-1 0,0 1 0,1-1-1,6 3 1,-9-5-3,0 0 1,1 0-1,-1 0 0,0 0 0,0 0 1,0-1-1,0 1 0,1 0 0,-1-1 1,0 1-1,0-1 0,0 1 0,0-1 1,0 1-1,0-1 0,0 0 0,0 1 1,0-1-1,0 0 0,0 0 0,-1 0 1,1 0-1,1-1 0,20-30 23,-11 16-14,-9 13-10,0 0 0,0 1 0,1-1 0,-1 0 0,1 1 0,0 0 0,0-1 0,0 1 0,0 0 0,0 0 0,0 1 0,0-1 0,1 1 0,-1-1 0,1 1 0,-1 0 0,1 1 0,-1-1 0,1 0 0,0 1 0,-1 0 0,1 0 0,0 0 0,-1 0 0,1 1 0,-1-1 0,1 1 0,-1 0 0,1 0 0,-1 0 0,1 1 0,-1-1 0,0 1 0,1 0 0,-1 0 0,0 0 0,0 0 0,2 3 0,3 3-6,0 0 0,0 0 0,9 14 0,11 13 0,-28-35 6,1 1 0,-1-1 1,1 1-1,-1-1 0,1 1 1,-1-1-1,1 0 0,-1 1 0,1-1 1,-1 0-1,1 1 0,0-1 1,-1 0-1,1 0 0,0 0 1,-1 0-1,1 1 0,0-1 1,-1 0-1,1 0 0,0 0 1,-1 0-1,1 0 0,-1-1 1,1 1-1,0 0 0,-1 0 1,1 0-1,0 0 0,-1-1 1,1 1-1,-1 0 0,1-1 1,0 1-1,-1 0 0,1-1 1,-1 1-1,1-1 0,-1 1 1,1-1-1,-1 1 0,1-1 1,16-29 25,-14 23-18,17-36 24,-13 26-32,0 1 1,2 0 0,-1 0 0,2 1 0,19-24 0,-28 37-4,1 1 0,-1-1 0,0 1 0,1 0 0,-1-1 0,1 1 0,-1 0 0,1 0 0,0 0 0,0 0 0,-1 0 0,1 0 0,0 1 0,0-1 0,0 0 0,0 1 0,0 0 0,0-1-1,0 1 1,0 0 0,0 0 0,0 0 0,0 0 0,0 0 0,0 1 0,3 0 0,-2 1-22,-1-1-1,0 1 0,1-1 0,-1 1 0,0 0 1,0 0-1,0 0 0,0 0 0,0 1 1,-1-1-1,1 0 0,-1 1 0,1-1 1,-1 1-1,0 0 0,0-1 0,1 7 0,-1-5-159,4 12-66,-5-16 246,-1 1 1,1-1 0,0 0 0,0 0-1,0 0 1,0 0 0,0 0-1,0 1 1,0-1 0,0 0-1,0 0 1,0 0 0,0 0-1,0 0 1,0 1 0,0-1-1,0 0 1,0 0 0,0 0-1,1 0 1,-1 0 0,0 1-1,0-1 1,0 0 0,0 0-1,0 0 1,0 0 0,0 0-1,0 0 1,0 0 0,1 1-1,-1-1 1,0 0 0,0 0-1,0 0 1,0 0 0,0 0-1,0 0 1,1 0 0,-1 0-1,0 0 1,0 0 0,0 0-1,0 0 1,0 0 0,1 0 0,-1 0-1,0 0 1,0 0 0,0 0-1,0 0 1,0 0 0,1 0-1,-1 0 1,0 0 0,0 0-1,0 0 1,0 0 0,0 0-1,0 0 1,1 0 0,-1-1-1,0 1 1,3-9-191</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1.407"/>
    </inkml:context>
    <inkml:brush xml:id="br0">
      <inkml:brushProperty name="width" value="0.05" units="cm"/>
      <inkml:brushProperty name="height" value="0.05" units="cm"/>
    </inkml:brush>
  </inkml:definitions>
  <inkml:trace contextRef="#ctx0" brushRef="#br0">1 120 18284,'4'113'2463,"6"0"0,35 162 0,-42-259-2306,-3-11-95,0-1 0,0 0 0,1 0 0,0 0 0,0-1-1,0 1 1,0 0 0,1 0 0,0 0 0,-1-1 0,1 1 0,3 3 0,-5-6-54,1-1 1,-1 0-1,0 0 0,0 0 1,0 0-1,0 0 0,0 0 1,0 0-1,1 0 0,-1 0 1,0 0-1,0 1 0,0-1 1,0 0-1,0 0 0,0 0 1,1 0-1,-1 0 0,0 0 1,0 0-1,0 0 0,0 0 1,1 0-1,-1 0 0,0 0 1,0 0-1,0-1 0,0 1 1,0 0-1,0 0 0,1 0 1,-1 0-1,0 0 0,0 0 1,0 0-1,0 0 0,0 0 1,0 0-1,0 0 0,1-1 1,-1 1-1,0 0 0,0 0 1,0 0-1,3-10 210,-3-17 37,0 24-216,-10-152 555,1 34-739,8 119 130,1 0-1,0 0 1,0 0-1,0 0 1,0-1-1,0 1 1,0 0-1,0 0 1,1 0-1,-1 0 1,1 0-1,0 0 0,1-4 1,-1 5 10,-1 1-1,0 0 1,1 0 0,-1 0 0,0 0-1,1 0 1,-1-1 0,1 1 0,-1 0-1,0 0 1,1 0 0,-1 0 0,0 0-1,1 0 1,-1 0 0,1 0 0,-1 0-1,0 1 1,1-1 0,-1 0 0,1 0-1,-1 0 1,0 0 0,1 1 0,16 11-75,-10-7 72,0 0-1,0 0 0,1 0 1,-1-1-1,1 0 0,0 0 1,0-1-1,0 0 1,0 0-1,1-1 0,-1 0 1,1-1-1,0 0 0,-1 0 1,1-1-1,0 0 1,-1 0-1,11-3 0,-6 1 19,-1-1 0,0-1 0,1 0-1,-1-1 1,-1 0 0,1-1 0,-1 0-1,0-1 1,0 0 0,-1-1 0,17-16 0,-17 14 4,-1 0 0,0 0 0,-1-1 0,0 0 0,-1-1 0,0 0 0,-1 0 0,0 0 0,-1-1 0,5-18 0,-8 25-12,-1 0 0,1 0-1,-2 0 1,1 0 0,-1 0 0,1 0-1,-2 0 1,1 0 0,-1 0-1,0 0 1,0 0 0,0 0-1,-1 0 1,0 0 0,0 1-1,-1-1 1,1 1 0,-1 0-1,0-1 1,-1 1 0,1 0 0,-1 1-1,0-1 1,-1 1 0,-6-6-1,8 7-8,-1 1 0,0-1 0,1 1 0,-1 0 0,-1 0-1,1 0 1,0 0 0,0 1 0,-1 0 0,1 0 0,-1 0 0,1 0-1,-1 1 1,1 0 0,-1-1 0,1 2 0,-1-1 0,1 1 0,-1-1-1,1 1 1,-1 0 0,1 1 0,0-1 0,0 1 0,-1 0 0,1 0-1,-4 3 1,-1 1-5,1-1 0,0 2 0,0-1 0,1 1 0,0 0 0,0 1-1,1-1 1,-1 2 0,2-1 0,-1 0 0,-4 12 0,4-8 6,1 0 0,1 0 0,0 1 0,1-1 0,0 1 0,0 0 0,2 0 0,-1 18 0,2-25 7,0 0 0,1 0 0,0 1-1,0-1 1,0 0 0,1 0 0,0-1 0,0 1-1,0 0 1,1-1 0,0 1 0,0-1 0,0 0 0,1 0-1,0 0 1,0 0 0,0-1 0,0 1 0,10 6 0,-4-5-20,0 1 1,1-1-1,1-1 1,-1 0 0,0-1-1,1 0 1,0-1-1,15 3 1,15 0-119,46 0 0,26 4-177,-107-9 287,0 0-1,-1 1 1,1 0 0,-1 0-1,1 0 1,-1 1 0,0 0-1,8 5 1,-11-6 22,-1 0-1,1 1 0,0-1 1,-1 1-1,1 0 0,-1 0 1,0 0-1,0 0 1,0 0-1,0 0 0,0 1 1,-1-1-1,1 1 0,-1-1 1,0 1-1,1 4 1,-1 37 59,-1-37-365,-1 1 0,2-1 0,1 15 0,-2-22 303,0-1-1,0 0 1,0 1-1,0-1 1,0 0-1,0 1 1,0-1-1,1 0 1,-1 1-1,0-1 1,0 0-1,0 1 1,0-1-1,0 0 1,1 1-1,-1-1 1,0 0-1,0 0 1,0 1-1,1-1 1,-1 0-1,0 0 1,0 1-1,1-1 1,-1 0-1,0 0 1,1 0 0,-1 0-1,0 1 1,1-1-1,-1 0 1,0 0-1,1 0 1,-1 0-1,0 0 1,1 0-1,-1 0 1,0 0-1,1 0 1,-1 0-1,0 0 1,1 0-1,-1 0 1,0 0-1,1 0 1,-1 0-1,0 0 1,1-1-1,-1 1 1,0 0-1,1 0 1,-1 0-1,0 0 1,0-1-1,1 1 1,-1 0 0,0 0-1,0-1 1,1 1-1,-1-1 1,12-19-346</inkml:trace>
</inkml:ink>
</file>

<file path=ppt/ink/ink5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4.834"/>
    </inkml:context>
    <inkml:brush xml:id="br0">
      <inkml:brushProperty name="width" value="0.05" units="cm"/>
      <inkml:brushProperty name="height" value="0.05" units="cm"/>
    </inkml:brush>
  </inkml:definitions>
  <inkml:trace contextRef="#ctx0" brushRef="#br0">98 47 17772,'-7'4'309,"1"1"1,-1 0 0,1 0-1,-1 1 1,2 0-1,-1 0 1,1 0 0,-1 1-1,2 0 1,-1 0-1,1 0 1,0 0 0,-5 14-1,6-12-120,0 0 0,0 0 0,1 0 0,0 0-1,1 0 1,0 1 0,0-1 0,1 0 0,0 1 0,1-1 0,0 0-1,2 11 1,-3-18-169,1 1-1,0-1 1,-1 0 0,1 0-1,0 1 1,0-1 0,0 0-1,0 0 1,0 0-1,0 0 1,1 0 0,-1 0-1,1-1 1,-1 1-1,1 0 1,0-1 0,0 1-1,0-1 1,0 0-1,0 1 1,0-1 0,0 0-1,0 0 1,0 0 0,0-1-1,1 1 1,-1 0-1,0-1 1,0 0 0,1 1-1,-1-1 1,0 0-1,1 0 1,-1 0 0,0-1-1,1 1 1,-1 0 0,0-1-1,1 0 1,-1 1-1,0-1 1,0 0 0,0 0-1,0 0 1,0 0-1,0-1 1,0 1 0,0-1-1,0 1 1,2-3-1,6-6 27,-1 1-1,-1-1 0,1-1 0,-1 1 0,-1-1 0,0-1 0,-1 0 0,0 1 1,5-18-1,-3 9 63,-2 0 1,-1-1 0,0 0 0,3-43-1,-8 58-61,1 4-34,-1 1-1,0 0 1,0-1-1,1 1 0,-1 0 1,0-1-1,0 1 1,-1-1-1,1 1 0,0 0 1,0-1-1,-1 1 1,1 0-1,0 0 0,-1-1 1,0 1-1,1 0 1,-2-3-1,1 4-7,1 0 0,0 0-1,0 0 1,0 0 0,-1 0 0,1 0-1,0 0 1,0 0 0,-1 0 0,1 0-1,0 1 1,0-1 0,-1 0 0,1 0-1,0 0 1,0 0 0,-1 0 0,1 0-1,0 0 1,0 1 0,0-1 0,0 0-1,-1 0 1,1 0 0,0 0 0,0 1-1,0-1 1,0 0 0,-1 0 0,1 0-1,0 1 1,0-1 0,0 0 0,0 0-1,0 1 1,0-1 0,0 0 0,-5 12 41,4-11-28,-3 13 37,0 0-1,1 0 0,0 1 1,1-1-1,-1 29 0,3-33-33,1-1-1,-1 0 1,1 0-1,1 0 1,0 0-1,0 0 0,1 0 1,0-1-1,0 1 1,8 12-1,-8-16-46,1-1 0,-1 0 0,1-1 0,0 1-1,0-1 1,0 1 0,1-1 0,-1-1 0,1 1-1,0 0 1,0-1 0,-1 0 0,1 0 0,1-1 0,-1 1-1,6 0 1,6 0-153,-1 0 0,0 0 0,33-3 0,-12-3-73</inkml:trace>
</inkml:ink>
</file>

<file path=ppt/ink/ink5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5.988"/>
    </inkml:context>
    <inkml:brush xml:id="br0">
      <inkml:brushProperty name="width" value="0.05" units="cm"/>
      <inkml:brushProperty name="height" value="0.05" units="cm"/>
    </inkml:brush>
  </inkml:definitions>
  <inkml:trace contextRef="#ctx0" brushRef="#br0">2 142 13915,'-1'-1'3149,"1"1"-3074,2 10 1407,5 12-168,25 59 1444,-18-44-1969,1-1 0,28 49 0,-42-83-759,0-1 0,0 1 0,0 0 0,0-1 0,0 1 0,0-1 0,1 1 0,-1-1 0,0 0 0,1 1 1,0-1-1,-1 0 0,1 0 0,0 0 0,-1 0 0,3 0 0,-2-1-17,-1 0 1,0 0-1,0 0 1,0-1-1,0 1 0,0 0 1,0-1-1,0 1 1,0-1-1,0 1 0,0-1 1,0 0-1,0 0 1,0 1-1,0-1 1,0 0-1,-1 0 0,1 0 1,0 0-1,-1 0 1,1 1-1,-1-1 1,1-1-1,-1 1 0,1 0 1,-1 0-1,1 0 1,-1-2-1,11-28 202,11-52-1,-14 49-124,12-35 1,-20 68-92,1 0 0,-1 0 0,0 0 0,1 1 1,-1-1-1,0 0 0,1 0 0,0 0 0,-1 0 1,1 0-1,-1 0 0,1 1 0,0-1 0,-1 0 1,1 1-1,0-1 0,0 0 0,0 1 0,1-1 1,-2 1-1,1 0 1,-1 0-1,1 0 1,-1 0-1,1 0 1,-1 0-1,1 1 1,0-1 0,-1 0-1,1 0 1,-1 1-1,1-1 1,-1 0-1,0 1 1,1-1-1,-1 0 1,1 1-1,-1-1 1,0 1 0,1-1-1,-1 1 1,0-1-1,1 0 1,-1 2-1,4 5-3,0 1-1,-1 0 0,4 12 1,-4-10-4,4 9-5,-3-6 11,1 0-1,0-1 1,1 1 0,1-1 0,9 15 0,-15-27 3,-1 1 1,1 0 0,-1 0 0,1-1-1,-1 1 1,1 0 0,-1-1 0,1 1-1,-1-1 1,1 1 0,0-1 0,-1 1-1,1-1 1,0 1 0,0-1 0,-1 0-1,1 1 1,0-1 0,0 0 0,0 0-1,0 1 1,-1-1 0,1 0 0,0 0-1,0 0 1,0 0 0,0 0 0,-1 0-1,1 0 1,0-1 0,1 1 0,0-1-4,-1-1 0,1 1 1,-1 0-1,1-1 1,-1 1-1,0-1 1,0 1-1,1-1 1,-1 0-1,0 0 1,-1 1-1,3-5 1,1-6-179,0-1 1,4-26 0,-3-8-786,-4 33 10,0 1 0,1 0 0,0 0 0,7-23 0,-8 35 856,-1 0-1,0 1 1,1-1 0,-1 0-1,0 1 1,1-1-1,-1 1 1,1-1-1,-1 1 1,1-1-1,-1 1 1,1-1 0,-1 1-1,1-1 1,-1 1-1,1 0 1,0-1-1,-1 1 1,1 0-1,0 0 1,-1-1 0,1 1-1,0 0 1,-1 0-1,1 0 1,0 0-1,0 0 1,-1 0-1,1 0 1,0 0 0,-1 0-1,1 0 1,0 0-1,-1 0 1,1 1-1,0-1 1,-1 0 0,1 0-1,0 1 1,-1-1-1,1 1 1,0-1-1,-1 0 1,1 1-1,0 0 1,-1 0 92,1-1-1,0 1 1,0-1 0,0 1 0,0-1-1,-1 0 1,1 1 0,0-1 0,0 0 0,0 1-1,0-1 1,0 0 0,0 0 0,0 0-1,0 0 1,0 0 0,0 0 0,0 0-1,-1 0 1,1 0 0,0-1 0,0 1-1,0 0 1,0-1 0,0 1 0,0 0-1,0-1 1,-1 1 0,3-2 0,0-3 118,-1 1 1,1-1 0,-1-1-1,0 1 1,0 0 0,0 0-1,0-1 1,-1 1 0,0-1-1,-1 1 1,1-1 0,-1-9-1,0 7 212,1 0-1,0-1 1,5-15 0,-3 22 485,2 7-417,2 9 32,-7-14-397,77 158 2847,-63-135-2617,0-1 1,1-1-1,2 0 1,30 31-1,-3-11-64,-11-12-151,-2 1 0,37 48 0,-60-68-16,-1 1 0,0 0 0,0 0 0,-1 0 1,-1 1-1,0 0 0,0 0 0,-2 1 0,1-1 0,-2 1 1,1 0-1,0 18 0,-3-26 20,0-1-1,0 1 1,-1-1-1,1 1 1,-1-1 0,0 1-1,0-1 1,-1 0 0,1 1-1,-1-1 1,0 0-1,-4 5 1,5-7-14,0 0 0,-1-1 0,1 1-1,-1-1 1,1 1 0,-1-1 0,0 0 0,1 1 0,-1-1 0,0 0 0,0 0-1,0 0 1,0-1 0,0 1 0,0 0 0,0-1 0,0 0 0,0 1-1,0-1 1,0 0 0,-1 0 0,1 0 0,0 0 0,0 0 0,0-1 0,0 1-1,-3-1 1,-6-3 59,0 0 0,1 0-1,-1-1 1,1 0 0,0-1-1,0 0 1,1 0 0,0-1-1,-15-14 1,14 10-39,0 0 1,0 0 0,1-1-1,0 0 1,1-1-1,-13-26 1,19 33-46,0 0 0,0 1 0,0-1 0,1 0-1,-1 0 1,1 0 0,1 0 0,-1-1 0,2-9 0,-1 12-28,1-1 0,0 1 0,0 0 0,1-1 1,-1 1-1,1 0 0,0 0 0,0 0 0,0 0 0,1 1 0,-1-1 0,1 0 0,0 1 0,3-4 0,9-6-622,1 0 0,31-19 0,-31 22 212,0-1 1,0-1 0,22-21-1,-7-6-309</inkml:trace>
</inkml:ink>
</file>

<file path=ppt/ink/ink5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6.579"/>
    </inkml:context>
    <inkml:brush xml:id="br0">
      <inkml:brushProperty name="width" value="0.05" units="cm"/>
      <inkml:brushProperty name="height" value="0.05" units="cm"/>
    </inkml:brush>
  </inkml:definitions>
  <inkml:trace contextRef="#ctx0" brushRef="#br0">1 0 16556,'18'32'5110,"5"20"-3708,2-2 1,61 90 0,-84-137-1392,0 0 1,0-1 0,1 1-1,-1-1 1,1 0 0,-1 1-1,1-1 1,0 0 0,4 2-1,-7-4-23,0 0-1,1 0 1,-1 0-1,0 0 1,1 0-1,-1 0 1,0 1 0,0-1-1,1 0 1,-1 0-1,0 0 1,0 0-1,1 0 1,-1-1-1,0 1 1,1 0-1,-1 0 1,0 0-1,0 0 1,1 0-1,-1 0 1,0 0-1,0 0 1,1-1-1,-1 1 1,0 0-1,0 0 1,0 0-1,1 0 1,-1-1-1,0 1 1,0 0 0,0 0-1,0-1 1,1 1-1,-1 0 1,0-1-1,0-1-68,1 0-1,-1 1 0,0-1 1,0 0-1,0 0 1,0 0-1,0 0 0,-1 0 1,1 0-1,-1-2 1,-5-13-229,0 0 1,-1 0-1,-1 1 1,0-1 0,-22-28-1,-9-13-359</inkml:trace>
</inkml:ink>
</file>

<file path=ppt/ink/ink5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7.028"/>
    </inkml:context>
    <inkml:brush xml:id="br0">
      <inkml:brushProperty name="width" value="0.05" units="cm"/>
      <inkml:brushProperty name="height" value="0.05" units="cm"/>
    </inkml:brush>
  </inkml:definitions>
  <inkml:trace contextRef="#ctx0" brushRef="#br0">4 1 17148,'-3'0'1848,"3"12"-1112,0 2-304,4 3 1201,5-1-577,7-5-584,7-2-368,6-9-816,1-7-328,9-7 824,-1-4-209,3-1-159</inkml:trace>
</inkml:ink>
</file>

<file path=ppt/ink/ink5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7.400"/>
    </inkml:context>
    <inkml:brush xml:id="br0">
      <inkml:brushProperty name="width" value="0.05" units="cm"/>
      <inkml:brushProperty name="height" value="0.05" units="cm"/>
    </inkml:brush>
  </inkml:definitions>
  <inkml:trace contextRef="#ctx0" brushRef="#br0">41 1 12939,'2'3'276,"0"0"1,0 0-1,0 0 0,-1 0 1,1 1-1,-1-1 1,0 0-1,0 1 0,0-1 1,0 1-1,-1 0 1,0-1-1,1 1 0,-1 0 1,0-1-1,-1 1 1,1-1-1,-1 1 1,1 0-1,-3 4 0,-2 8 842,-1 0 0,-1-1 0,-10 19-1,1-4-230,16-30-879,0 1 0,0-1 0,-1 0 0,1 0 0,0 0 0,0 1 0,0-1 0,0 0 0,0 0 0,0 1 0,0-1-1,0 0 1,-1 0 0,1 1 0,0-1 0,0 0 0,0 0 0,0 1 0,0-1 0,0 0 0,0 0 0,1 1 0,-1-1 0,0 0 0,0 0 0,0 1 0,0-1 0,0 0 0,0 0-1,0 1 1,0-1 0,1 0 0,-1 0 0,0 0 0,0 1 0,0-1 0,1 0 0,-1 0 0,0 0 0,0 0 0,0 1 0,1-1 0,-1 0 0,0 0 0,0 0 0,1 0 0,-1 0 0,0 0-1,0 0 1,1 0 0,-1 0 0,0 0 0,0 0 0,1 0 0,-1 0 0,0 0 0,0 0 0,1 0 0,-1 0 0,21-4-46,-17 2 53,9 0-74,0-1 0,0 2 1,0 0-1,1 1 1,-1 0-1,0 0 1,0 2-1,0 0 1,0 0-1,21 7 1,-28-7 36,1 1 0,0-1 0,0 1 0,-1 1 1,0-1-1,0 1 0,0 0 0,0 0 1,0 1-1,-1-1 0,0 2 0,0-1 1,0 0-1,-1 1 0,0 0 0,0 0 1,0 0-1,0 0 0,-1 1 0,-1-1 0,4 9 1,-5-10 66,-1-1 0,1 1 1,-1 0-1,0 0 0,0 0 1,0 0-1,-1 0 0,0 0 1,0 0-1,0 0 0,0 0 1,-1-1-1,0 1 0,0 0 1,0-1-1,0 0 0,-1 1 1,0-1-1,0 0 0,0 0 1,0-1-1,-1 1 0,1-1 1,-6 5-1,4-4-28,0 0 1,0-1-1,-1 1 1,0-1-1,1 0 0,-1 0 1,0-1-1,0 0 1,-1 0-1,1 0 1,0-1-1,-1 1 0,1-2 1,-1 1-1,1-1 1,-1 0-1,1 0 1,-8-2-1,10 1-87,1 0 0,0 0-1,0 0 1,0-1 0,0 0 0,0 1-1,0-1 1,0 0 0,0-1 0,1 1 0,-1 0-1,1-1 1,0 1 0,0-1 0,0 0-1,0 1 1,0-1 0,0 0 0,1 0 0,-1-1-1,1 1 1,0 0 0,0 0 0,0-1-1,1 1 1,-1 0 0,1-1 0,-1-4 0,1-25-513</inkml:trace>
</inkml:ink>
</file>

<file path=ppt/ink/ink5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8.489"/>
    </inkml:context>
    <inkml:brush xml:id="br0">
      <inkml:brushProperty name="width" value="0.05" units="cm"/>
      <inkml:brushProperty name="height" value="0.05" units="cm"/>
    </inkml:brush>
  </inkml:definitions>
  <inkml:trace contextRef="#ctx0" brushRef="#br0">25 62 14203,'-24'-62'3818,"55"151"998,11 59-2716,22 66-949,-63-211-1132,1 4 74,1 1 0,0 0 0,1-1 0,8 12 0,-12-18-78,1 0 0,-1 0 0,1 0 0,0 0 0,0-1 0,0 1 0,-1 0 0,1-1 0,0 1 0,0-1 0,0 1 0,0-1 0,0 1 0,0-1 0,0 0 0,0 1 0,0-1 0,2 0 0,-2 0-1,0 0 0,0 0 0,1-1 0,-1 1 0,0-1 0,0 1 0,0-1 0,0 1 0,0-1 0,0 0 0,1 1 0,-1-1 0,-1 0-1,1 0 1,0 0 0,0 0 0,0 0 0,0 0 0,0-2 0,7-11 38,0 0-1,-1 0 0,-1-1 0,-1 0 0,0 0 0,-1-1 1,3-19-1,-3 13-5,2 0 0,12-34 1,-17 55-48,-1 1 0,0-1 0,0 0 0,0 0 0,1 1 0,-1-1 0,0 0 0,1 0 0,-1 1 0,0-1 0,1 0 0,-1 1 0,1-1 0,0 0 0,-1 1 0,1-1 0,-1 1 0,1-1 1,0 1-1,-1-1 0,1 1 0,0-1 0,0 1 0,-1 0 0,1 0 0,0-1 0,0 1 0,-1 0 0,1 0 0,0 0 0,0 0 0,0 0 0,-1 0 0,1 0 0,0 0 0,0 0 0,0 0 0,0 0 0,-1 0 1,1 0-1,0 1 0,1 0 0,2 2-5,0 0 0,-1 0-1,1 0 1,-1 0 0,0 1 0,4 4 0,-3-2 3,22 28-24,-7-9-2,34 35 0,-47-54 31,0 0-1,1-1 0,0 1 0,-1-2 1,2 1-1,-1-1 0,0 0 0,1 0 1,0-1-1,14 4 0,-19-6 2,0-1 0,0 1 0,0-1 0,0 0 0,1 0 0,-1 0 0,0-1 0,0 1-1,0-1 1,0 1 0,0-1 0,0 0 0,0 0 0,0 0 0,0-1 0,-1 1 0,1-1 0,0 0 0,-1 1 0,1-1-1,-1 0 1,0 0 0,0-1 0,1 1 0,-1 0 0,-1-1 0,1 1 0,0-1 0,-1 0 0,1 0 0,1-5 0,2-4 10,-1 0 1,0-1 0,-1 0-1,0 0 1,-1 0 0,1-16 0,-3-5 6,-6-63 0,4 82-35,7 42-1,1 0 0,2 0 0,12 31 1,-16-49 14,-3-4 1,19 42-17,-18-44 9,-1 0 0,1 0 0,-1-1 1,1 1-1,0-1 0,0 1 1,0-1-1,1 0 0,-1 0 0,0 0 1,1 0-1,-1 0 0,5 2 1,-5-4-39,-1 0 1,0 1-1,0-1 1,0 0-1,0 0 1,0 0-1,0 0 1,1 0-1,-1 0 1,0 0 0,0 0-1,0-1 1,0 1-1,0 0 1,0-1-1,0 1 1,0-1-1,0 1 1,0-1-1,0 1 1,0-1-1,0 0 1,0 1 0,0-1-1,0 0 1,0 0-1,-1 0 1,1 0-1,0 0 1,-1 0-1,1 0 1,0-2-1,2-1-114,-1-2 0,0 1 0,0 0 0,0 0 0,1-9 0,2-19-267,-3-8-145</inkml:trace>
</inkml:ink>
</file>

<file path=ppt/ink/ink5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8.934"/>
    </inkml:context>
    <inkml:brush xml:id="br0">
      <inkml:brushProperty name="width" value="0.05" units="cm"/>
      <inkml:brushProperty name="height" value="0.05" units="cm"/>
    </inkml:brush>
  </inkml:definitions>
  <inkml:trace contextRef="#ctx0" brushRef="#br0">6 1 18684,'-4'12'1552,"2"2"-1144,4 2-192,8 1 641,3-1-265,0-4-656,4 0-328,2-6-601,2-4 833,1-1-192,-1-2-120</inkml:trace>
</inkml:ink>
</file>

<file path=ppt/ink/ink5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9.338"/>
    </inkml:context>
    <inkml:brush xml:id="br0">
      <inkml:brushProperty name="width" value="0.05" units="cm"/>
      <inkml:brushProperty name="height" value="0.05" units="cm"/>
    </inkml:brush>
  </inkml:definitions>
  <inkml:trace contextRef="#ctx0" brushRef="#br0">19 1 13915,'0'10'831,"0"1"0,-1-1 0,1 1 0,-2-1 0,-3 17 0,-4 25 1204,8-32-1555,0 1 0,2 0-1,0-1 1,2 1 0,5 22-1,-5-29-381,2-1 0,-1 1 1,2-1-1,0 0 0,0-1 0,1 1 0,1-1 0,13 16 0,77 74-5,-7-8-67,-77-77 50,-1 0-1,0 1 1,19 36 0,-29-49-31,-1 1 0,0-1 1,0 0-1,-1 0 1,1 1-1,-1-1 0,0 1 1,-1-1-1,1 1 1,-2 8-1,1-12-22,0-1 1,-1 1-1,1 0 1,0 0-1,-1 0 1,0-1-1,1 1 1,-1 0-1,0-1 0,0 1 1,0-1-1,0 1 1,0-1-1,-1 1 1,1-1-1,0 0 0,-1 0 1,1 1-1,-1-1 1,1 0-1,-1 0 1,1 0-1,-1-1 0,0 1 1,1 0-1,-1-1 1,0 1-1,0-1 1,0 1-1,1-1 0,-1 0 1,0 0-1,0 0 1,0 0-1,-2 0 1,-4-1 22,0 0 1,0 0 0,1-1-1,-1 0 1,0 0 0,1-1-1,-1 0 1,1 0-1,0-1 1,0 0 0,0 0-1,1 0 1,-8-8 0,-3-2-23,2-1 0,0 0 0,-23-32 0,27 32-192,1 0-1,1-1 0,0-1 1,2 0-1,-1 0 1,2 0-1,0-1 1,2 0-1,-5-25 0,6 11-430,1 0-1,1-1 0,2 1 0,8-52 0,1 15-185</inkml:trace>
</inkml:ink>
</file>

<file path=ppt/ink/ink5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7:59.757"/>
    </inkml:context>
    <inkml:brush xml:id="br0">
      <inkml:brushProperty name="width" value="0.05" units="cm"/>
      <inkml:brushProperty name="height" value="0.05" units="cm"/>
    </inkml:brush>
  </inkml:definitions>
  <inkml:trace contextRef="#ctx0" brushRef="#br0">2 1 17356,'-2'41'730,"2"0"1,2 1 0,1-1-1,3 0 1,1 0 0,2 0-1,1-1 1,24 57 0,-31-89-654,1-1 1,-1 0-1,1 1 1,0-2 0,1 1-1,0 0 1,5 5-1,-8-10-57,0-1 1,0 1-1,0 0 0,0-1 0,0 0 0,0 1 0,0-1 0,0 0 0,1 0 0,-1 0 0,0 0 0,1-1 0,-1 1 1,0-1-1,1 1 0,-1-1 0,1 0 0,-1 0 0,1 0 0,-1 0 0,1 0 0,-1-1 0,1 1 0,-1-1 1,0 0-1,4-1 0,2-2 6,-1 0 1,1-1-1,-1 0 1,0 0 0,0-1-1,0 0 1,-1-1-1,0 1 1,9-12 0,-8 8-6,1 2 1,0-1 0,0 1 0,14-11-1,-20 18-21,-1 0 0,0 0 0,1 0 1,-1 1-1,1-1 0,-1 0 0,1 1 0,-1-1 0,1 1 0,-1-1 0,1 1 0,0 0 0,-1-1 0,1 1 0,0 0 0,-1 0 0,1 0 0,0 1 0,-1-1 0,1 0 0,-1 1 0,1-1 0,-1 1 0,1-1 0,0 1 0,-1-1 0,0 1 0,1 0 0,-1 0 0,1 0 0,-1 0 0,0 0 0,0 0 0,0 0 0,1 1 0,-1-1 0,0 0 0,-1 1 0,2 1 0,4 7 22,-1-1 0,-1 1 0,0 0 0,6 19 0,-8-21 7,16 57 174,-7-26 132,17 42 0,-21-71-414,-5-19-342,-3-20-645,-7-6 49,-12-38 0,15 57 785,-12-37-581</inkml:trace>
</inkml:ink>
</file>

<file path=ppt/ink/ink5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0.174"/>
    </inkml:context>
    <inkml:brush xml:id="br0">
      <inkml:brushProperty name="width" value="0.05" units="cm"/>
      <inkml:brushProperty name="height" value="0.05" units="cm"/>
    </inkml:brush>
  </inkml:definitions>
  <inkml:trace contextRef="#ctx0" brushRef="#br0">1 49 17324,'0'-9'753,"0"5"-515,0 0 1,0-1-1,0 1 1,0 0-1,1 0 0,-1 0 1,3-5-1,-3 9-213,0 0 1,0 0-1,0-1 0,0 1 0,0 0 0,0 0 1,0 0-1,0 0 0,0 0 0,0 0 0,0 0 1,0 0-1,1 0 0,-1 0 0,0 0 0,0 0 0,0 0 1,0 0-1,0-1 0,0 1 0,0 0 0,0 0 1,0 0-1,1 0 0,-1 0 0,0 0 0,0 0 1,0 0-1,0 0 0,0 0 0,0 0 0,0 0 1,0 0-1,1 0 0,-1 0 0,0 1 0,0-1 0,0 0 1,0 0-1,0 0 0,0 0 0,0 0 0,0 0 1,0 0-1,0 0 0,0 0 0,1 0 0,-1 0 1,0 0-1,0 0 0,0 0 0,0 1 0,0-1 0,0 0 1,0 0-1,5 9 619,2 10-122,14 90 675,-12-56-707,2 1 0,3-2 1,22 57-1,-34-103-445,1 0 0,0 0 0,0 0-1,0-1 1,1 0 0,0 1 0,7 6 0,-10-11-39,0-1 0,0 1 0,-1 0 0,1-1 0,0 1 0,0-1 0,0 1 0,0-1 0,0 1 0,0-1 0,0 0 0,0 1 0,0-1 0,0 0 0,0 0 0,0 0 0,1 0 0,-1 0-1,0 0 1,1 0 0,0-1-5,0 0 0,-1 0-1,1 0 1,-1 0 0,1 0-1,-1 0 1,1 0 0,-1 0 0,0-1-1,0 1 1,1 0 0,-1-1-1,0 1 1,0-1 0,-1 0-1,2-2 1,4-12-47,0 1 0,-2-1 0,0 0 0,-1 0 0,0-1 0,-1 1 0,-1-1 0,-1-19 1,-1 35-178,-1 8 158,0 12 22,3-14 30,-1 1 1,1-1-1,0 1 1,0-1-1,1 0 1,-1 0-1,5 8 1,-6-12 12,1 0-1,-1 0 1,1-1 0,-1 1-1,1 0 1,0 0 0,-1 0-1,1-1 1,0 1 0,0 0-1,-1-1 1,1 1 0,0-1 0,0 1-1,0-1 1,0 1 0,0-1-1,1 1 1,0-1 2,-1 0 0,0 0 0,0 0 0,1-1 0,-1 1 0,0 0 0,0-1 0,0 1 0,1-1 0,-1 1 0,0-1 0,0 1 0,0-1 0,0 0 0,0 1 0,0-1 0,0 0 0,0 0 0,1-2 0,6-8 14,1 0-1,-2 0 0,0-1 0,0 0 0,6-18 0,1 1 6,-13 28-20,-1 0 0,0 0-1,1 0 1,-1 0-1,0 1 1,1-1-1,-1 0 1,1 1-1,-1-1 1,1 0-1,0 1 1,-1-1-1,1 0 1,0 1 0,-1-1-1,1 1 1,0-1-1,0 1 1,0-1-1,0 1 0,-1 0 0,1 1-1,-1-1 1,0 0 0,1 0-1,-1 0 1,1 1 0,-1-1-1,1 0 1,-1 0 0,0 1-1,1-1 1,-1 0 0,0 1 0,1-1-1,-1 0 1,0 1 0,0-1-1,1 1 1,-1-1 0,0 0-1,0 1 1,1-1 0,-1 2-1,10 41-18,-7-30 29,4 16 45,1-1 1,1 0 0,24 50-1,-25-63-8,0-1-1,2 0 0,-1 0 0,2-1 1,0 0-1,0 0 0,1-2 0,18 15 1,17 5 70,-27-18-100,0 1 0,31 27-1,-47-37-12,0 0 0,0 1 0,0-1 0,-1 1 0,1-1 0,-1 1 0,0 0 0,-1 0 0,1 1 0,-1-1 0,0 0 1,-1 1-1,1-1 0,-1 1 0,0 0 0,0 8 0,0-13 1,-1 0 1,0 0-1,0 0 1,0 0-1,-1 0 1,1 0 0,0 0-1,0 0 1,0 0-1,-1 0 1,1 0-1,0 0 1,-1 0 0,1 0-1,-1-1 1,1 1-1,-1 0 1,0 0-1,1 0 1,-1-1 0,0 1-1,1 0 1,-1-1-1,0 1 1,-2 1-1,1-2 6,0 1 0,1-1 1,-1 1-1,0-1 0,0 0 0,-1 0 0,1 0 0,0 0 0,0 0 0,0 0 0,0-1 0,-2 0 0,-5-2 28,0 0 0,0 0 0,0-1 1,-15-9-1,3-1 4,0-1 0,0-2 0,2 0 0,0 0 0,1-2 0,1-1 0,0 0 0,-22-37-1,36 51-63,0 0 0,0 0 0,0 0 0,1-1 0,0 1 0,-2-9 0,3 12-3,1 0 0,0 0 0,0 0 0,0 0 0,0 0 0,0 0 0,1 0 0,-1 0 0,1 0 0,0 0 0,0 1 0,0-1 0,0 0 0,0 0-1,1 1 1,3-6 0,4-2-309,0 1 0,2 0-1,-1 0 1,1 1 0,15-9-1,6-6 46,15-12-172,6-4-151</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2.816"/>
    </inkml:context>
    <inkml:brush xml:id="br0">
      <inkml:brushProperty name="width" value="0.05" units="cm"/>
      <inkml:brushProperty name="height" value="0.05" units="cm"/>
    </inkml:brush>
  </inkml:definitions>
  <inkml:trace contextRef="#ctx0" brushRef="#br0">1 20 17828,'2'-4'498,"-2"3"-397,1 0-1,-1 0 1,0 0-1,1 0 1,-1 0 0,1 0-1,-1 1 1,1-1 0,0 0-1,-1 0 1,1 1-1,0-1 1,-1 0 0,1 1-1,0-1 1,0 1 0,0-1-1,-1 1 1,1-1-1,2 0 1,-2 6 671,0 45 1011,-6 51 1,0 1-1575,4-44-101,-1-25-73,1 0 0,2 0 0,1 0 1,8 39-1,-10-72-31,0 0 1,0 1-1,0-1 1,0 1-1,1-1 1,-1 0 0,0 1-1,0-1 1,0 1-1,0-1 1,0 0-1,0 1 1,1-1-1,-1 0 1,0 1 0,0-1-1,1 0 1,-1 1-1,0-1 1,0 0-1,1 1 1,-1-1-1,0 0 1,1 0-1,-1 1 1,0-1 0,1 0-1,-1 0 1,1 1-1,7-10 90,1-20 18,5-52 109,-4 0 0,-1-140 0,-9 202-207,1 5 2,-2-1-1,1 1 0,-6-28 0,9 57-47,-2-10-31,0 0 1,0-1-1,0 1 1,1 0-1,-1-1 1,5 8 0,-2-6-144,0 0 0,0 0 0,0 0-1,1-1 1,0 1 0,0-1 0,1 0 0,-1-1 0,1 1 0,0-1 0,0 0 0,0-1 0,11 5 0,-7-5-38,1 1 0,-1-2-1,1 0 1,0 0-1,-1-1 1,1 0 0,0-1-1,17-1 1,23-5-582</inkml:trace>
</inkml:ink>
</file>

<file path=ppt/ink/ink5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0.902"/>
    </inkml:context>
    <inkml:brush xml:id="br0">
      <inkml:brushProperty name="width" value="0.05" units="cm"/>
      <inkml:brushProperty name="height" value="0.05" units="cm"/>
    </inkml:brush>
  </inkml:definitions>
  <inkml:trace contextRef="#ctx0" brushRef="#br0">172 376 15683,'-4'-2'194,"1"0"0,-1 1 0,0-1 0,0 1 0,0 0 0,0 0 0,0 0 0,0 0 0,0 1 0,0-1 0,0 1 0,0 0 0,0 0 0,0 1 0,0-1 0,0 1 0,0 0 0,-4 1 0,3 1-7,0-1 0,0 1-1,0 0 1,1 0-1,-1 0 1,1 0-1,0 1 1,0 0-1,0 0 1,1 0-1,-1 0 1,-3 6-1,3-3-95,-1 1-1,1-1 0,1 1 1,-1-1-1,2 1 0,-1 0 1,1 0-1,0 0 1,0 0-1,1 1 0,0-1 1,1 0-1,0 1 1,0-1-1,1 0 0,0 1 1,3 12-1,-4-19-79,1-1 0,-1 1-1,1-1 1,-1 1 0,1-1 0,0 1 0,-1-1 0,1 0-1,0 1 1,0-1 0,0 0 0,0 0 0,0 1 0,0-1-1,1 0 1,-1 0 0,0 0 0,0 0 0,1-1 0,1 2-1,-2-2 2,0 0-1,1 0 1,-1 0-1,0 0 1,0 0-1,0 0 1,0-1-1,0 1 1,0 0-1,0-1 1,1 1-1,-1-1 1,0 1-1,0-1 1,-1 0-1,1 1 0,0-1 1,0 0-1,0 1 1,0-1-1,0-1 1,5-4 31,-2-1 0,1 1 1,-1-1-1,0 0 0,0 0 1,4-12-1,3-16 59,-1 0-1,-2-1 1,-1 0 0,2-38 0,-5-149 277,-4 222-377,-1-26 82,-5-32-1,3 53 12,3 17-43,4 27-11,5 23 58,3 1-1,3-2 0,3 0 0,40 94 0,-51-141-62,0 0 0,1 0 0,15 18 0,-21-28-76,0 0 0,0-1 0,0 1 0,0-1 0,1 0 0,-1 0 0,1 0 0,0 0 0,-1 0 0,1 0 0,0-1 0,0 1 0,0-1 0,0 0 0,1 0 0,-1 0 0,0 0 0,0-1 0,0 1 0,1-1 0,4 0 0,-7 0-4,1-1-1,-1 1 1,0 0-1,1-1 1,-1 1-1,0-1 1,1 0-1,-1 0 1,0 1-1,0-1 1,0 0-1,0 0 1,0 0-1,0 0 1,0 0-1,0 0 1,0 0-1,0 0 1,0-1 0,-1 1-1,1 0 1,-1 0-1,1-1 1,-1 1-1,1-1 1,-1-1-1,1-1-11,0-1 1,-1 1-1,1 0 0,-1-1 0,-1 1 1,1-1-1,-1-4 0,-7-30-456</inkml:trace>
</inkml:ink>
</file>

<file path=ppt/ink/ink5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1.353"/>
    </inkml:context>
    <inkml:brush xml:id="br0">
      <inkml:brushProperty name="width" value="0.05" units="cm"/>
      <inkml:brushProperty name="height" value="0.05" units="cm"/>
    </inkml:brush>
  </inkml:definitions>
  <inkml:trace contextRef="#ctx0" brushRef="#br0">1 200 13411,'7'5'399,"-1"0"-1,2 0 1,-1 0 0,0-1-1,1-1 1,0 1-1,13 3 1,-15-5-157,0-1 0,0-1 0,0 1 0,0-1 0,0 0 0,0 0 0,0-1 0,0 0 0,0 0 0,0 0 0,9-4 0,-3 0 51,0 0 0,0-1 0,0 0 0,-1-1 0,0 0 0,-1 0 0,13-12-1,-18 14-188,1-1 0,-1 1-1,0-1 1,0 0-1,-1 0 1,0 0-1,0-1 1,0 0-1,-1 0 1,0 0-1,0 0 1,-1 0-1,3-13 1,-5 18-79,1-1 0,-1 1 0,0-1 0,0 1 0,0-1 0,0 1 0,0-1 0,-1 1 0,1-1 1,-1 1-1,0 0 0,1-1 0,-1 1 0,0 0 0,0 0 0,-1-1 0,1 1 0,0 0 0,-1 0 0,1 0 0,-1 1 0,0-1 0,0 0 0,1 0 0,-1 1 0,0-1 0,0 1 0,-1 0 0,-3-2 1,3 2-14,-1 0 0,1 0 0,0 0 1,0 1-1,-1-1 0,1 1 0,0 0 1,-1 0-1,1 0 0,0 1 1,-1-1-1,1 1 0,0 0 0,0 0 1,0 0-1,-1 0 0,1 0 0,0 1 1,0-1-1,1 1 0,-6 4 1,1 0 4,0 1 0,0 0 0,1 1 1,0-1-1,0 1 0,1 0 0,0 1 1,0 0-1,1-1 0,0 1 1,1 1-1,0-1 0,0 0 0,-1 11 1,2-6 27,0 0 0,1 1 1,0-1-1,1 0 0,1 1 1,0-1-1,1 0 0,0 0 0,6 15 1,-7-24-23,1-1 0,-1 1 0,1 0-1,1-1 1,-1 0 0,1 1 0,-1-1 0,1 0 0,0 0 0,1-1 0,-1 1 0,1 0 0,0-1 0,6 5 0,-6-6-62,-1-1-1,1 1 1,0-1 0,-1 1 0,1-1-1,0 0 1,0-1 0,0 1-1,0-1 1,-1 0 0,1 1 0,0-2-1,0 1 1,0 0 0,0-1-1,0 0 1,0 0 0,-1 0 0,5-2-1,3-2-142,0 0-1,-1-1 1,1-1 0,-2 1-1,1-2 1,-1 1-1,0-1 1,11-13 0,8-13-313</inkml:trace>
</inkml:ink>
</file>

<file path=ppt/ink/ink5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1.818"/>
    </inkml:context>
    <inkml:brush xml:id="br0">
      <inkml:brushProperty name="width" value="0.05" units="cm"/>
      <inkml:brushProperty name="height" value="0.05" units="cm"/>
    </inkml:brush>
  </inkml:definitions>
  <inkml:trace contextRef="#ctx0" brushRef="#br0">8 43 15851,'-7'-32'2827,"6"22"-1448,7 21 106,8 30-291,14 77 0,-13-52-692,3 16 17,17 69 230,-27-122-597,2-1 0,1 0-1,15 28 1,-23-52-131,-3-2-11,1 0 0,0-1 0,-1 1-1,1-1 1,0 0 0,0 1 0,0-1-1,0 0 1,1 1 0,-1-1 0,0 0-1,0 0 1,1 0 0,-1 0 0,4 2-1,-5-4-5,0 1 0,1 0 0,-1 0-1,1-1 1,-1 1 0,1 0 0,-1 0 0,0-1-1,1 1 1,-1-1 0,0 1 0,1 0-1,-1-1 1,0 1 0,0-1 0,1 1 0,-1 0-1,0-1 1,0 1 0,0-1 0,1 1-1,-1-1 1,0 1 0,0-1 0,0 1 0,0-1-1,0 1 1,0-1 0,0 1 0,0-1-1,0 1 1,0-1 0,-1 1 0,1-1 0,0 0-1,-2-23 45,-31-124 102,-3-23-180,33 139-10,-1-41-1,4 65 27,0 0 0,1-1-1,0 1 1,0 0 0,1-1-1,0 1 1,1 0 0,0 0-1,0 0 1,5-7 0,-7 12 6,1 0-1,0 1 1,0-1 0,0 1 0,0-1 0,0 1 0,0 0 0,1 0 0,-1 0 0,1 0-1,-1 1 1,1-1 0,0 1 0,0-1 0,0 1 0,0 0 0,5-1 0,-4 2-1,0-1 1,0 1-1,0 0 1,1 0-1,-1 1 1,0-1-1,0 1 0,0 0 1,0 0-1,0 1 1,7 2-1,-2 0 0,-1 1 0,1 0 1,-1 1-1,-1 0 0,1 0 0,-1 0 0,0 1 0,0 0 0,-1 0 0,8 13 0,-9-13 15,-1 1 0,-1-1 0,0 1 0,0 0 0,0 0 0,-1 0 0,0 0 0,-1 0 0,0 0 0,0 0 0,-1 15 0,0-20-7,0 1 1,0-1-1,-1 1 0,0-1 1,0 1-1,0-1 0,0 0 1,0 1-1,-1-1 0,1 0 1,-1 0-1,0 0 0,0 0 1,0 0-1,0 0 0,-1-1 1,1 1-1,-1-1 0,1 1 1,-1-1-1,0 0 0,0 0 1,0 0-1,0-1 0,0 1 1,-1-1-1,1 1 0,0-1 1,-5 1-1,1-1-176,1 0 1,-1-1-1,1 1 1,-1-1-1,1-1 1,-1 1-1,1-1 1,-1 0-1,1 0 1,-11-5-1,13 5 33,1 0 0,-1 0 0,1-1-1,-1 0 1,1 0 0,0 0 0,0 0 0,0 0 0,0-1-1,0 1 1,1-1 0,-1 0 0,1 0 0,0 0 0,-1 0 0,1 0-1,1 0 1,-1 0 0,-2-7 0,2-9-786</inkml:trace>
</inkml:ink>
</file>

<file path=ppt/ink/ink5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2.257"/>
    </inkml:context>
    <inkml:brush xml:id="br0">
      <inkml:brushProperty name="width" value="0.05" units="cm"/>
      <inkml:brushProperty name="height" value="0.05" units="cm"/>
    </inkml:brush>
  </inkml:definitions>
  <inkml:trace contextRef="#ctx0" brushRef="#br0">1 146 13563,'36'-9'2347,"-21"6"-1252,-1-1 0,0 0 0,17-8 0,-28 11-959,-1 0 1,1 0 0,-1 0 0,1-1 0,-1 1-1,0-1 1,0 0 0,0 0 0,0 0 0,0 0-1,0 0 1,0 0 0,-1 0 0,1 0-1,-1-1 1,1 1 0,-1-1 0,0 1 0,0-1-1,0 1 1,-1-1 0,2-5 0,-2 6-103,0-1 0,0 1 0,0 0 1,0-1-1,0 1 0,-1-1 0,1 1 1,-1-1-1,0 1 0,0 0 1,1-1-1,-1 1 0,-1 0 0,1 0 1,0 0-1,-1 0 0,1 0 0,-1 0 1,1 0-1,-1 0 0,0 1 0,0-1 1,0 0-1,0 1 0,0 0 0,0-1 1,0 1-1,0 0 0,-1 0 0,1 0 1,0 1-1,-1-1 0,1 0 1,-1 1-1,1 0 0,0-1 0,-1 1 1,1 0-1,-1 0 0,1 1 0,-1-1 1,1 0-1,-1 1 0,1 0 0,0-1 1,-1 1-1,1 0 0,0 0 0,0 0 1,-1 0-1,1 1 0,0-1 0,0 1 1,0-1-1,1 1 0,-1 0 1,-2 3-1,-1 1-23,1 1 0,1 0 0,0 1 0,0-1 1,0 1-1,1-1 0,0 1 0,0 0 0,1 0 0,0 0 0,0 0 1,1 0-1,0 0 0,0-1 0,1 1 0,0 0 0,1 0 0,-1 0 1,1 0-1,1-1 0,0 1 0,0-1 0,0 0 0,8 12 0,-10-17-7,1 0 0,-1-1 0,1 1 0,-1 0 0,1 0 0,0-1 0,0 1 0,0-1 0,0 1 0,0-1 0,0 0 0,0 0 0,0 0 0,0 0 0,1 0 0,-1 0 0,0-1 0,1 1 0,-1-1 0,0 0 0,1 1 0,-1-1 0,0 0 0,1 0 0,-1-1-1,1 1 1,-1 0 0,0-1 0,1 0 0,-1 1 0,0-1 0,0 0 0,1 0 0,-1 0 0,0-1 0,0 1 0,3-3 0,7-5 13,0-1-1,-1 0 1,-1-1 0,17-21 0,-20 23-14,21-28 6,-21 26-14,1 0 0,0 1 0,0 0 0,1 0 0,1 1 0,-1 0 0,19-12 0,-26 20 2,1 0 0,-1 0 0,0 0 1,0 0-1,0 1 0,1-1 0,-1 1 0,0-1 0,0 1 0,1 0 0,-1 0 0,0 0 0,1 0 0,-1 1 0,0-1 0,0 0 0,1 1 1,-1 0-1,0-1 0,0 1 0,0 0 0,0 0 0,0 0 0,0 1 0,0-1 0,0 0 0,0 1 0,0-1 0,-1 1 0,1 0 1,2 3-1,4 6-2,-1 0 1,1 0-1,-2 1 1,8 16-1,-6-11 32,0 1 10,-6-13-18,0 0 1,0-1-1,0 0 1,0 1-1,1-1 1,0 0-1,0 0 1,0 0-1,6 5 1,-9-9-13,1 1 0,0-1 0,0 0 0,0 1 0,-1-1 0,1 0-1,0 0 1,0 1 0,0-1 0,0 0 0,0 0 0,-1 0 0,1 0 0,0 0 0,0 0 0,0 0 0,0-1 0,0 1 0,0 0 0,-1 0 0,1-1 0,0 1-1,0 0 1,0-1 0,-1 1 0,1-1 0,0 1 0,-1-1 0,1 1 0,0-1 0,-1 0 0,1 1 0,-1-1 0,1 0 0,-1 1 0,1-1 0,-1 0 0,1-1-1,21-38-23,-16 28-72,4-4-520,1 1 0,1 0 1,0 0-1,23-20 0,-24 24 434,3-3-496</inkml:trace>
</inkml:ink>
</file>

<file path=ppt/ink/ink5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2.850"/>
    </inkml:context>
    <inkml:brush xml:id="br0">
      <inkml:brushProperty name="width" value="0.05" units="cm"/>
      <inkml:brushProperty name="height" value="0.05" units="cm"/>
    </inkml:brush>
  </inkml:definitions>
  <inkml:trace contextRef="#ctx0" brushRef="#br0">138 262 12011,'0'-2'185,"-1"1"0,1 0 0,-1-1 1,0 1-1,1 0 0,-1-1 1,0 1-1,0 0 0,0 0 1,0 0-1,0 0 0,0 0 0,0 0 1,-1 0-1,1 0 0,0 1 1,0-1-1,-1 0 0,1 1 1,0-1-1,-1 1 0,1-1 0,-1 1 1,1 0-1,-1-1 0,1 1 1,-1 0-1,1 0 0,0 0 1,-1 0-1,1 0 0,-1 1 0,1-1 1,-1 0-1,1 1 0,-2 0 1,-1 0 122,-1 0 0,1 1 1,0 0-1,0 0 1,0 0-1,0 1 1,0-1-1,1 1 1,-1 0-1,-6 6 0,5-2-196,0 0-1,0 1 0,1 0 0,0 0 0,1 0 0,-1 0 0,1 1 0,1-1 0,0 1 0,0 0 0,1-1 0,0 1 0,0 14 0,5-7 12,-4-16-116,0 0 0,0 0 0,1 0 1,-1 0-1,0 1 0,1-1 1,-1 0-1,0 0 0,0 0 1,1 0-1,-1 0 0,0 0 1,0 0-1,1 0 0,-1 0 0,0 0 1,0 0-1,1 0 0,-1 0 1,0-1-1,0 1 0,1 0 1,-1 0-1,0 0 0,0 0 0,1 0 1,-1-1-1,0 1 0,0 0 1,0 0-1,1 0 0,-1-1 1,3-2 37,-1 1 0,0-1 0,1-1 1,-1 1-1,0 0 0,2-6 1,6-16 155,-1-1 0,-2 0 1,9-51-1,2-81 477,-13 90-372,-2 62-107,2 11-144,2 14-35,7 39-17,26 90 20,-30-119-54,1 0-1,28 53 1,-36-78-78,-1 1 0,1-1 0,0-1 0,1 1 0,-1 0 0,0-1 0,1 1 0,0-1 0,6 4 0,-9-7 39,0 1 0,0-1 0,0 1 1,-1-1-1,1 0 0,0 1 0,0-1 0,0 0 0,0 0 0,0 0 0,0 0 1,0 0-1,0 0 0,0 0 0,0 0 0,0 0 0,0 0 0,0 0 0,0-1 1,-1 1-1,3-1 0,-2 0-10,0 0 0,0 0 0,1-1 0,-1 1 0,0 0 1,0-1-1,0 1 0,0 0 0,0-1 0,-1 0 0,1 1 0,0-1 0,-1 1 0,1-1 1,-1 0-1,1-2 0,1-23-578,-1-3-233</inkml:trace>
</inkml:ink>
</file>

<file path=ppt/ink/ink5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3.270"/>
    </inkml:context>
    <inkml:brush xml:id="br0">
      <inkml:brushProperty name="width" value="0.05" units="cm"/>
      <inkml:brushProperty name="height" value="0.05" units="cm"/>
    </inkml:brush>
  </inkml:definitions>
  <inkml:trace contextRef="#ctx0" brushRef="#br0">0 105 15467,'3'2'194,"0"-1"0,0 1-1,1-1 1,-1 0 0,0 0 0,0 0-1,1 0 1,-1-1 0,1 1 0,-1-1-1,1 0 1,-1 0 0,1 0-1,-1 0 1,0-1 0,1 1 0,-1-1-1,1 0 1,-1 0 0,0 0 0,0-1-1,0 1 1,1-1 0,-1 0-1,3-2 1,-3 2-10,1-1 0,-1 1 0,0-1-1,0 0 1,0 0 0,0 0 0,0-1-1,-1 1 1,1-1 0,-1 0 0,0 1 0,0-1-1,0 0 1,-1 0 0,0 0 0,1 0-1,-1-1 1,-1 1 0,2-9 0,-2 12-147,0 0-1,0 0 1,0 0 0,0 0-1,0 0 1,0 0 0,-1 0-1,1 0 1,0 0 0,0 0-1,-1 0 1,1 0 0,-1 0 0,1 0-1,-1 1 1,1-1 0,-2-1-1,2 1-17,-1 1 0,1 0 0,-1-1 0,1 1-1,-1 0 1,1 0 0,-1 0 0,0 0 0,1-1-1,-1 1 1,1 0 0,-1 0 0,1 0 0,-1 0 0,0 0-1,1 0 1,-1 0 0,1 1 0,-1-1 0,1 0-1,-1 0 1,0 1 0,-1 0 7,-1 0-1,1 0 1,0 0 0,1 0 0,-1 1-1,0-1 1,0 1 0,0 0 0,1-1-1,-1 1 1,1 0 0,0 0 0,-2 3-1,-1 3-2,1 0 0,1 0 0,-1 0 0,1 1 0,1-1 0,0 0 0,0 1 0,0 10 0,1-12-20,1-1-1,-1 0 0,1 1 1,0-1-1,1 0 1,-1 0-1,1 0 1,0 0-1,1 0 1,-1 0-1,7 9 1,-7-13-1,-1 0 1,0-1-1,1 1 1,-1-1-1,1 1 1,-1-1 0,1 0-1,0 1 1,0-1-1,-1 0 1,1 0-1,0 0 1,0 0 0,0-1-1,0 1 1,0 0-1,0-1 1,0 1 0,1-1-1,-1 0 1,0 0-1,0 0 1,0 0-1,0 0 1,0 0 0,0-1-1,1 1 1,-1-1-1,0 1 1,0-1 0,0 0-1,0 0 1,0 0-1,2-2 1,8-4 13,-1-1 0,0 0 1,0-1-1,13-14 0,-9 8 2,-10 10-14,0 1 0,0-1 0,1 1 0,0 0 0,-1 1 0,1-1 0,1 1 0,11-4 0,-15 6-5,0 1 0,0 0 0,0-1 1,0 1-1,0 0 0,0 0 0,0 1 1,-1-1-1,1 1 0,0-1 1,0 1-1,0 0 0,0 0 0,0 0 1,-1 1-1,1-1 0,-1 0 0,1 1 1,-1 0-1,1 0 0,-1 0 0,4 4 1,20 29-6,-23-30 16,-1 0 0,2-1 1,-1 1-1,0 0 0,1-1 1,0 0-1,0 0 0,0 0 1,9 6-1,-12-10-22,0 0 0,0 0 0,-1 0 0,1 0 0,0 0 1,-1 0-1,1 0 0,0 0 0,0 0 0,-1 0 0,1 0 0,0-1 0,-1 1 0,1 0 0,0 0 0,-1-1 1,1 1-1,0 0 0,-1-1 0,1 1 0,-1-1 0,1 1 0,0-1 0,-1 1 0,0-1 0,1 1 1,-1-1-1,1 0 0,-1 1 0,0-1 0,1 0 0,-1 1 0,0-1 0,1 0 0,-1 1 0,0-1 0,0 0 1,0 0-1,0 0 0,8-35-1705,-7 31 1264,5-28-621,-5 21 352</inkml:trace>
</inkml:ink>
</file>

<file path=ppt/ink/ink5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3.780"/>
    </inkml:context>
    <inkml:brush xml:id="br0">
      <inkml:brushProperty name="width" value="0.05" units="cm"/>
      <inkml:brushProperty name="height" value="0.05" units="cm"/>
    </inkml:brush>
  </inkml:definitions>
  <inkml:trace contextRef="#ctx0" brushRef="#br0">10 0 16900,'6'8'546,"-1"0"-1,0 1 1,0 0 0,-1-1 0,0 1 0,4 15 0,4 8 618,19 47 373,47 108 526,-57-142-1560,55 85 1,-72-125-489,-2-1-19,0-1 1,1 1 0,-1-1-1,1 1 1,0-1-1,0 0 1,0 0 0,0 0-1,1-1 1,6 5 0,-9-10-270,-5-5 90,-9-10-99,-21-16-145,-3 1 0,-68-46 0,14 12 811,89 65-339,-1 1 0,1-1 0,0 0 0,0 0 0,0 0 0,0-1 0,0 1 0,0 0 0,-2-4 1,4 5-35,0 1 1,0-1 0,0 1 0,0 0 0,0-1-1,0 1 1,0-1 0,0 1 0,0-1 0,0 1-1,0 0 1,0-1 0,0 1 0,0-1 0,0 1 0,0 0-1,1-1 1,-1 1 0,0-1 0,0 1 0,1 0-1,-1-1 1,0 1 0,0 0 0,1-1 0,17-8 273,-14 8-245,61-20-342,-1-2 0,74-38 0,-84 30 63</inkml:trace>
</inkml:ink>
</file>

<file path=ppt/ink/ink5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4.523"/>
    </inkml:context>
    <inkml:brush xml:id="br0">
      <inkml:brushProperty name="width" value="0.05" units="cm"/>
      <inkml:brushProperty name="height" value="0.05" units="cm"/>
    </inkml:brush>
  </inkml:definitions>
  <inkml:trace contextRef="#ctx0" brushRef="#br0">159 90 17652,'1'-4'248,"0"0"1,-1 0-1,1 0 1,-1 0-1,1 0 0,-1 0 1,0 0-1,-1 0 1,1 0-1,-1 0 1,0 0-1,0 0 1,0 0-1,-3-7 0,3 10-159,0-1-1,-1 0 0,1 1 1,0-1-1,0 1 0,-1-1 1,1 1-1,-1 0 0,1 0 1,-1 0-1,0 0 0,0 0 1,1 0-1,-1 0 0,0 0 1,0 1-1,0-1 0,0 0 1,0 1-1,1 0 0,-1 0 1,0-1-1,0 1 0,0 0 1,0 1-1,0-1 0,0 0 1,0 0-1,0 1 0,0-1 1,0 1-1,-2 1 0,-1 0-24,0 0 0,0 1 0,1-1-1,-1 1 1,1 0 0,0 1 0,0-1-1,0 1 1,0-1 0,1 1 0,-1 0 0,1 1-1,0-1 1,0 1 0,1-1 0,-1 1 0,-3 9-1,1 0-35,1 0 0,0 0 0,0 0 0,2 1-1,-2 17 1,3-20-24,1 1-1,1-1 1,0 0-1,0 0 1,1 1 0,6 18-1,-7-27 0,0 0 0,1-1 0,-1 1 0,1 0 0,-1-1 1,1 1-1,0-1 0,0 0 0,1 1 0,-1-1 0,1 0 0,-1 0 0,1-1 0,0 1 0,0-1 0,0 1 0,1-1 0,-1 0 0,1 0 0,-1 0 0,1-1 0,-1 1 0,1-1 0,4 1 0,-4-1 4,-1-2-1,1 1 0,0 0 0,-1-1 1,1 1-1,0-1 0,-1 0 0,0 0 0,1 0 1,-1-1-1,1 1 0,-1-1 0,0 0 1,0 0-1,0 0 0,0 0 0,0-1 0,-1 1 1,4-5-1,5-5 27,-1-1 0,17-26 0,-26 38-31,34-64 84,-27 47-58,2 0-1,0 0 1,15-18 0,-25 35-26,1 0-1,0-1 0,0 1 1,0 0-1,0 0 0,1 0 1,-1 0-1,0 0 0,0 0 1,1 1-1,-1-1 0,0 0 1,1 1-1,-1-1 0,0 1 1,1-1-1,2 0 0,-3 2 0,0-1 1,0 0-1,0 0 0,1 0 0,-1 1 0,0-1 0,0 1 1,0-1-1,0 1 0,0-1 0,0 1 0,0-1 0,0 1 0,-1 0 1,1-1-1,0 1 0,0 0 0,1 1 0,2 6 4,1-1-1,-1 1 1,0 0-1,-1 0 1,3 9 0,0-3-4,-4-8-1,1 0 6,-1 0-1,1 0 1,0 0-1,0-1 1,6 8-1,-8-12-3,-1 0 1,1-1-1,0 1 0,-1 0 0,1-1 1,0 1-1,0-1 0,0 1 0,-1 0 1,1-1-1,0 0 0,0 1 0,0-1 0,0 0 1,0 1-1,0-1 0,0 0 0,0 0 1,0 0-1,0 0 0,0 0 0,0 0 1,0 0-1,0 0 0,0 0 0,0 0 1,0-1-1,0 1 0,0 0 0,0-1 1,0 1-1,-1-1 0,1 1 0,0-1 1,0 1-1,0-1 0,0 1 0,-1-1 1,1 0-1,0 0 0,-1 1 0,1-1 1,0-1-1,41-50 64,-30 35-46,1 1 1,21-21 0,-30 33-21,0 0 0,1 1 0,-1-1 0,1 1 0,0 0 1,0 1-1,0-1 0,0 1 0,0 0 0,0 0 0,1 1 0,-1-1 0,9 0 0,-9 2 0,0 0 0,-1 1 0,1-1 0,-1 1 0,1 0 0,-1 0 0,0 0 0,1 1 0,-1 0 0,0 0 0,0 0 0,0 0 0,0 1-1,0-1 1,-1 1 0,1 0 0,-1 0 0,0 0 0,0 1 0,4 4 0,1 3-110,0 0 0,-1 0 1,0 1-1,-1 0 0,7 20 0,-11-24-364,-5-9 170,-6-9 61,8 9 236,-16-21-304</inkml:trace>
</inkml:ink>
</file>

<file path=ppt/ink/ink5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5.484"/>
    </inkml:context>
    <inkml:brush xml:id="br0">
      <inkml:brushProperty name="width" value="0.05" units="cm"/>
      <inkml:brushProperty name="height" value="0.05" units="cm"/>
    </inkml:brush>
  </inkml:definitions>
  <inkml:trace contextRef="#ctx0" brushRef="#br0">160 81 17324,'-9'-45'2211,"9"42"-2095,-1 1 1,0 0 0,1 0 0,-1 0 0,0 0-1,-1 0 1,1 0 0,0 0 0,0 1 0,-1-1-1,1 0 1,-1 1 0,0-1 0,1 1 0,-1 0 0,0-1-1,0 1 1,-3-2 0,4 3-45,0 0 1,0 0-1,-1 0 1,1 0 0,0 0-1,-1 0 1,1 0-1,0 0 1,0 1-1,-1-1 1,1 0-1,0 1 1,0-1-1,0 1 1,-1-1-1,1 1 1,0 0-1,0 0 1,0-1-1,0 1 1,0 0-1,0 0 1,0 0-1,1 0 1,-1 0-1,0 0 1,0 0-1,1 0 1,-1 0-1,1 0 1,-1 2-1,-3 3 56,1 1-1,1-1 1,-1 1-1,-1 10 1,0 2-30,2 1 0,0 0 1,1-1-1,1 1 0,1 0 0,1 0 1,5 25-1,-1-20-4,0-1 1,2 0-1,0 0 0,2-1 1,16 30-1,-21-46-47,0 1 0,0-1 0,0 0 0,13 12 0,-15-16-37,0-1-1,0 0 1,0 0 0,0 0 0,0 0 0,0 0-1,0 0 1,0-1 0,1 1 0,-1-1 0,1 0-1,-1 0 1,1 0 0,5 0 0,-33-20 11,-179-129-18,203 148-1,0-1-1,0 1 1,0 0 0,-1 0 0,1 0 0,0 0 0,0-1 0,0 1 0,-1 0 0,1 0 0,0 0 0,0-1-1,0 1 1,0 0 0,-1 0 0,1-1 0,0 1 0,0 0 0,0 0 0,0-1 0,0 1 0,0 0 0,0 0-1,0-1 1,0 1 0,0 0 0,0 0 0,0-1 0,0 1 0,0 0 0,0 0 0,0-1 0,0 1 0,0 0-1,0 0 1,1-1 0,-1 1 0,0 0 0,0 0 0,0-1 0,0 1 0,0 0 0,1 0 0,-1 0 0,0-1-1,0 1 1,0 0 0,1 0 0,-1 0 0,0 0 0,0 0 0,1-1 0,-1 1 0,0 0 0,0 0 0,1 0-1,-1 0 1,0 0 0,0 0 0,1 0 0,-1 0 0,0 0 0,0 0 0,1 0 0,-1 0 0,1 0 0,26-4-25,-18 3-12,32-8-1149,-1-1 0,41-17-1,-57 19 924,3-1-452</inkml:trace>
</inkml:ink>
</file>

<file path=ppt/ink/ink5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6.092"/>
    </inkml:context>
    <inkml:brush xml:id="br0">
      <inkml:brushProperty name="width" value="0.05" units="cm"/>
      <inkml:brushProperty name="height" value="0.05" units="cm"/>
    </inkml:brush>
  </inkml:definitions>
  <inkml:trace contextRef="#ctx0" brushRef="#br0">81 30 15051,'0'-2'134,"0"1"1,-1-1-1,1 1 0,0 0 0,-1-1 0,1 1 1,-1 0-1,0-1 0,1 1 0,-1 0 0,0-1 1,0 1-1,0 0 0,0 0 0,0 0 1,0 0-1,0 0 0,0 0 0,0 0 0,-1 0 1,1 1-1,0-1 0,0 0 0,-1 1 0,1-1 1,-3 0-1,2 1-48,1 0 0,0 1-1,-1-1 1,1 0 0,-1 1 0,1-1 0,-1 1 0,1 0 0,0-1 0,0 1 0,-1 0-1,1 0 1,0 0 0,0 0 0,0 0 0,0 0 0,0 0 0,0 0 0,0 0 0,0 1-1,0-1 1,0 0 0,1 0 0,-1 1 0,1-1 0,-2 3 0,-2 8 124,-1 0 1,2 1-1,0-1 1,0 1-1,1-1 1,0 1-1,1 0 0,1 0 1,0-1-1,2 15 1,-1-21-174,0-1-1,0 1 1,0-1 0,1 1 0,0-1 0,0 0 0,0 0-1,1 0 1,0 0 0,0 0 0,0 0 0,0-1 0,1 1 0,0-1-1,0 0 1,0 0 0,0 0 0,0-1 0,1 0 0,0 1-1,0-2 1,0 1 0,0 0 0,0-1 0,6 2 0,-5-3-27,-1 1-1,0-1 1,1-1 0,-1 1 0,1-1 0,-1 0 0,1 0 0,-1 0 0,1-1 0,-1 0 0,0 0 0,1 0 0,-1-1 0,0 1 0,0-1 0,0-1 0,5-2 0,-6 3 22,-1 0 1,-1 0-1,1 0 0,0-1 0,-1 1 0,1-1 0,-1 0 0,1 0 0,-1 0 0,0 0 1,-1 0-1,1 0 0,0-1 0,-1 1 0,0 0 0,0-1 0,0 1 0,0-1 0,0 0 1,-1 1-1,1-1 0,-1 1 0,0-1 0,0 0 0,-1 1 0,0-8 0,-1 5 47,-1-1 0,1 1 0,-1-1 0,0 1 0,0 0-1,-1 0 1,0 1 0,0-1 0,0 1 0,-1 0 0,1 0 0,-1 0-1,-10-7 1,9 7-40,0 1 0,-1-1 0,1 1 0,-1 1 0,0-1 0,1 1 0,-2 1 0,1-1 0,0 1 0,0 0 0,-1 1 0,-9-2 0,17 3-39,0 1 0,0-1-1,0 0 1,0 0-1,0 0 1,0 0-1,0 0 1,0 0-1,0 0 1,1 0 0,-1 0-1,0 1 1,0-1-1,0 0 1,0 0-1,0 0 1,0 0 0,0 0-1,0 0 1,0 0-1,0 1 1,0-1-1,0 0 1,0 0-1,0 0 1,0 0 0,0 0-1,0 0 1,0 0-1,0 1 1,0-1-1,0 0 1,0 0-1,0 0 1,-1 0 0,1 0-1,0 0 1,0 0-1,0 0 1,0 1-1,0-1 1,0 0 0,0 0-1,0 0 1,0 0-1,0 0 1,-1 0-1,1 0 1,0 0-1,0 0 1,0 0 0,12 5-31,9-5-18,1-1 0,40-7 0,-43 4 8,0 1 1,0 1-1,0 1 0,26 2 1,-39 0 30,0 0 1,-1 0 0,1 0-1,0 1 1,-1 0 0,0 0-1,1 0 1,-1 1 0,0 0-1,0 0 1,0 0-1,-1 1 1,1-1 0,-1 1-1,0 0 1,0 0 0,0 1-1,5 7 1,3 11 82,-2 0 0,0 1 1,6 25-1,-16-49 3,-2-7 57,0 2-348,0 0-1,1 0 0,0 0 0,0 0 0,0-1 0,0 1 0,1 0 0,0 0 0,0 0 0,1-8 1,3 6-219</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3.641"/>
    </inkml:context>
    <inkml:brush xml:id="br0">
      <inkml:brushProperty name="width" value="0.05" units="cm"/>
      <inkml:brushProperty name="height" value="0.05" units="cm"/>
    </inkml:brush>
  </inkml:definitions>
  <inkml:trace contextRef="#ctx0" brushRef="#br0">183 424 15467,'-15'10'388,"1"1"-1,0 1 0,0 0 0,1 0 1,1 2-1,0 0 0,1 0 0,0 1 1,2 0-1,-1 0 0,2 2 0,0-1 1,1 1-1,1 0 0,-6 22 0,10-31-259,1-1 0,-1 1 1,2-1-1,-1 1 0,1 0 0,0-1 0,0 1 0,3 8 0,-3-14-102,0 0-1,1 0 0,0 1 1,0-1-1,0 0 1,0 0-1,0 0 0,0 0 1,0 0-1,0 0 1,1-1-1,-1 1 0,1 0 1,0-1-1,-1 1 1,1-1-1,0 1 0,0-1 1,0 0-1,0 0 1,0 0-1,0 0 0,0 0 1,0 0-1,0 0 1,1-1-1,-1 1 0,0-1 1,0 0-1,3 0 1,0 1-14,0-1 0,1-1 0,-1 1 0,0-1 0,0 0 0,0 0 0,0 0 0,-1-1 0,1 0 0,0 0 1,8-5-1,-5 2-2,-1 0 1,0-1 0,0 0 0,0 0 0,0 0 0,6-10 0,-2 2-5,-1-2 0,-1 1 1,0-1-1,0-1 0,-2 0 1,7-20-1,-9 20-46,0 0 0,-1-1 1,-1 1-1,0-1 0,-2 0 0,0 0 0,-1-19 0,0 36 31,0 0 0,0 0 0,0 0 0,0 0 0,0 0 0,0 1 0,0-1 0,-1 0 0,1 0 0,0 0 0,0 0 0,-1 1 0,1-1 0,-1 0 0,1 0 0,0 1 0,-1-1 0,1 0 0,-1 1 0,0-1 0,1 0 0,-1 1 0,0-1 0,1 1 0,-1-1 0,0 1 0,1-1 0,-1 1 0,0 0 0,0-1 0,-1 1 0,1 0-3,0 0 0,0 1 0,0-1 0,0 1-1,0-1 1,0 1 0,0-1 0,0 1 0,0 0 0,1-1 0,-1 1 0,0 0 0,0 0 0,1-1-1,-1 1 1,0 0 0,1 0 0,-1 0 0,1 0 0,-1 0 0,1 0 0,-1 0 0,1 2 0,-3 5-15,1 0 1,0 1 0,1-1 0,0 1 0,0-1-1,1 0 1,0 1 0,0-1 0,1 1-1,4 15 1,-5-22 25,0 0 1,1 1-1,0-1 0,-1 0 0,1 0 0,0 0 1,0 0-1,0 0 0,0 0 0,1 0 0,-1 0 0,0 0 1,1-1-1,-1 1 0,1 0 0,0-1 0,-1 0 0,1 1 1,0-1-1,0 0 0,0 0 0,0 0 0,0 0 1,0 0-1,0 0 0,1 0 0,-1-1 0,0 1 0,0-1 1,1 0-1,-1 0 0,0 0 0,0 0 0,1 0 0,-1 0 1,0 0-1,0-1 0,1 1 0,-1-1 0,0 0 0,0 0 1,0 1-1,0-1 0,2-2 0,6-2 10,0-1 1,-1 0-1,0 0 0,0-1 0,0 0 1,-1 0-1,0-1 0,0-1 0,-1 1 1,-1-1-1,8-12 0,3-8 38,0-1-1,15-43 1,-16 33 15,-2 0-1,-2-1 1,-1-1-1,8-75 1,-19 79 22,0 37-77,0-1 0,0 0 1,0 1-1,-1-1 0,1 0 0,-1 0 0,1 1 0,-1-1 0,1 1 0,-1-1 0,0 1 0,0-1 0,0 1 0,0-1 0,-2-1 0,3 2-4,-1 1 0,0 0 0,1 0 0,-1 0 0,0 0 0,1 0 0,-1 0 0,0 0 0,1 0 0,-1 0 0,0 0 0,1 1 0,-1-1 0,1 0 0,-1 0 0,0 1 0,1-1 0,-1 0-1,1 1 1,-1-1 0,1 0 0,-1 1 0,1-1 0,-1 1 0,1-1 0,-1 1 0,1-1 0,-1 1 0,1-1 0,0 1 0,-1 0 0,1-1 0,0 1 0,-14 25 51,1 9-25,2 1-1,2 0 1,1 1-1,2-1 1,1 2-1,1 70 1,4-87-18,1 0 0,2 1 0,8 35-1,-10-50 11,1 0 0,0-1 0,1 1-1,-1 0 1,1-1 0,1 0 0,-1 0-1,1 0 1,0 0 0,1 0 0,-1-1 0,1 0-1,0 0 1,12 9 0,-16-13 2,1 0 1,0 1 0,0-1-1,0 0 1,0 0 0,0-1-1,0 1 1,0 0-1,0-1 1,0 1 0,0-1-1,0 0 1,0 1 0,0-1-1,0 0 1,1 0 0,-1-1-1,0 1 1,0 0-1,0-1 1,0 1 0,0-1-1,0 0 1,0 1 0,0-1-1,0 0 1,0 0-1,0-1 1,-1 1 0,1 0-1,0 0 1,-1-1 0,1 1-1,-1-1 1,1 0-1,0-2 1,2-1 48,-1-1 1,0 1-1,0-1 0,0 0 1,-1 0-1,0 0 0,0 0 1,-1-1-1,1 1 0,0-13 1,-3 9-4,1 0 0,-1-1 0,0 1 0,-1 0 0,-4-13 0,5 18-63,-1 0 0,0 0 0,1 1 0,-2-1 0,1 1 0,0-1 0,-1 1 0,0 0 0,0 0 0,0 0 0,0 0 0,-7-5 0,10 8-9,-1 1 0,1 0 0,0-1 0,-1 1 0,1-1 0,0 1 0,-1 0 1,1 0-1,-1-1 0,1 1 0,-1 0 0,1-1 0,-1 1 0,1 0 0,-1 0 0,1 0 1,-1 0-1,1 0 0,-1-1 0,1 1 0,-1 0 0,1 0 0,-1 0 0,1 0 0,-1 1 1,0-1-1,1 0 0,-1 0 0,1 0 0,-1 0 0,1 0 0,-1 1 0,1-1 0,-1 0 1,1 0-1,0 1 0,-1-1 0,1 0 0,-1 1 0,0 1-2,1-1 1,0 0-1,0 0 0,0 0 1,0 0-1,0 0 0,0 1 1,0-1-1,0 0 0,1 0 1,-1 0-1,0 0 1,1 0-1,-1 0 0,1 0 1,-1 0-1,1 0 0,0 2 1,3 2-4,0 0 1,0-1 0,0 1 0,1-1 0,0 0-1,0 0 1,0 0 0,0 0 0,0-1 0,1 0-1,0 0 1,-1-1 0,1 1 0,0-1 0,11 2 0,0 0 6,1-1 1,0-1-1,0-1 1,24-1-1,-28-1 9,-1 0-1,1-1 1,0 0 0,-1-2-1,1 1 1,-1-2-1,20-8 1,-28 11 0,-1-1 0,1 1-1,-1-1 1,1 0 0,-1 0 0,0 0 0,0 0-1,0-1 1,-1 0 0,1 1 0,-1-2 0,0 1-1,0 0 1,0 0 0,-1-1 0,1 0 0,-1 1-1,0-1 1,-1 0 0,1 0 0,-1 0 0,0 0-1,1-7 1,-2 10-6,0 0 0,0 0-1,0 0 1,0 0 0,0 0-1,0 0 1,0 0 0,-1 0-1,1 0 1,-1 0 0,1 0-1,-1 0 1,0 0 0,0 0-1,0 1 1,0-1 0,0 0-1,0 1 1,0-1 0,-1 1-1,1-1 1,-1 1 0,1-1 0,-1 1-1,1 0 1,-1 0 0,0 0-1,1 0 1,-1 0 0,0 0-1,0 0 1,0 1 0,0-1-1,-3 0 1,0 1-5,0-1 1,1 2-1,-1-1 1,1 0 0,-1 1-1,0 0 1,1 0-1,-1 0 1,1 1-1,0-1 1,0 1-1,-1 0 1,1 0-1,-6 5 1,2-1-2,1 0 0,-1 1 0,1-1 1,0 2-1,1-1 0,-10 16 0,12-18-25,1 1-1,0 0 1,0 0-1,0 0 0,1 0 1,0 0-1,1 0 1,-1 0-1,1 1 0,0-1 1,0 10-1,1-14-37,0 0-1,1-1 0,-1 1 1,0 0-1,1 0 0,-1 0 1,1 0-1,0-1 0,-1 1 1,1 0-1,0-1 0,0 1 1,0 0-1,0-1 0,0 1 1,1-1-1,-1 0 0,0 1 1,4 1-1,-2-1-63,1 0 0,-1 0-1,1 0 1,0 0 0,0-1 0,0 0-1,0 0 1,7 1 0,5 0-182,0-2 1,0 1 0,28-5 0,13-5-460</inkml:trace>
</inkml:ink>
</file>

<file path=ppt/ink/ink5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6.956"/>
    </inkml:context>
    <inkml:brush xml:id="br0">
      <inkml:brushProperty name="width" value="0.05" units="cm"/>
      <inkml:brushProperty name="height" value="0.05" units="cm"/>
    </inkml:brush>
  </inkml:definitions>
  <inkml:trace contextRef="#ctx0" brushRef="#br0">1 169 16492,'0'0'72,"0"1"0,0 0 1,0-1-1,0 1 0,0-1 1,0 1-1,0 0 0,0-1 1,0 1-1,0-1 0,0 1 1,1-1-1,-1 1 0,0 0 1,0-1-1,0 1 0,1-1 1,-1 1-1,0-1 1,1 1-1,-1-1 0,0 0 1,1 1-1,-1-1 0,1 1 1,-1-1-1,1 0 0,-1 1 1,1-1-1,-1 0 0,1 1 1,-1-1-1,1 0 0,-1 0 1,1 0-1,0 1 1,-1-1-1,1 0 0,-1 0 1,1 0-1,-1 0 0,1 0 1,0 0-1,-1 0 0,1 0 1,-1 0-1,1-1 0,0 1 1,-1 0-1,1 0 0,-1 0 1,1-1-1,-1 1 0,1 0 1,-1-1-1,1 1 1,2-2 104,0 0 0,0 1 0,0-1 0,0 0 0,-1 0 1,1 0-1,-1-1 0,5-4 0,-3 0 7,-1 0-1,1 0 1,-1-1 0,-1 1-1,1-1 1,-1 1 0,1-14-1,-2 15-102,0 0 0,-1 0-1,0 1 1,0-1-1,0 0 1,-1 0 0,0 0-1,0 1 1,0-1-1,-1 1 1,-2-7 0,4 11-71,-1 0 1,1 0-1,0 1 1,-1-1-1,1 0 1,-1 0-1,1 1 1,-1-1 0,1 1-1,-1-1 1,1 0-1,-1 1 1,0-1-1,1 1 1,-1-1 0,0 1-1,0 0 1,-1-1-1,2 1-3,-1 0 0,1 0 0,-1 0 0,1 0 0,-1 0 0,1 0 0,-1 0 0,1 0 0,-1 0 0,1 1 0,-1-1 0,1 0 0,-1 0 0,1 1 0,0-1 0,-1 0 0,1 1 0,-1-1 0,1 1 0,0-1 0,-1 0 0,1 1 0,-2 2 11,0 1 0,0-1 0,1 0-1,-1 1 1,1-1 0,0 1 0,-1 5 0,0 7-6,0-1 0,1 1 1,1 0-1,1 0 0,5 29 0,-4-33-14,1 0 0,0 0 1,0 0-1,2-1 0,-1 0 0,2 1 0,-1-2 0,9 13 0,-13-21 3,0 0 0,1 0 0,-1-1 0,0 1 0,1 0 0,-1-1 1,1 1-1,0-1 0,0 1 0,-1-1 0,1 0 0,0 1 0,0-1 1,0 0-1,0 0 0,0-1 0,1 1 0,-1 0 0,0-1 0,0 1 0,1-1 1,-1 0-1,0 0 0,0 0 0,1 0 0,-1 0 0,0 0 0,0-1 0,1 1 1,-1-1-1,0 1 0,0-1 0,0 0 0,0 0 0,0 0 0,0 0 0,0 0 1,0 0-1,0-1 0,0 1 0,2-4 0,4-2 12,0-2 0,-1 1-1,0-1 1,0 0 0,-1-1 0,0 1-1,5-12 1,2-10 66,16-57-1,-18 52-31,-11 35-45,0 0-1,0 1 0,0-1 1,0 0-1,0 0 1,1 1-1,-1-1 0,0 0 1,1 1-1,-1-1 1,0 0-1,1 1 0,-1-1 1,1 1-1,-1-1 0,1 1 1,-1-1-1,1 1 1,-1-1-1,1 1 0,0-1 1,-1 1-1,2-1 1,-1 1-2,-1 1 1,1-1-1,0 0 1,-1 0 0,1 1-1,-1-1 1,1 0-1,0 1 1,-1-1-1,1 0 1,-1 1 0,1-1-1,-1 1 1,1-1-1,-1 1 1,1-1-1,-1 1 1,0-1 0,1 1-1,-1 0 1,19 42-4,-16-35 4,10 29-3,10 25 31,-21-57-10,0 0 1,1 0-1,0 0 1,0 0 0,0-1-1,1 1 1,0-1-1,6 6 1,-9-9-8,0-1 0,-1 1 0,1-1 0,0 1 0,0-1 0,0 1 0,0-1-1,0 0 1,0 1 0,0-1 0,0 0 0,0 0 0,0 0 0,0 0 0,0 0 0,0 0 0,1 0 0,-1 0 0,0 0 0,0-1 0,0 1 0,0 0 0,0-1 0,0 1 0,-1 0 0,1-1 0,0 0 0,0 1 0,0-1-1,0 1 1,0-1 0,-1 0 0,1 0 0,0 1 0,-1-1 0,2-1 0,3-4 47,0-1 0,-1 0 0,7-12-1,-5 8 9,-5 10-71,10-16-345,-1 0 1,0-1 0,-2 0 0,9-24-1,-17 40 226,0 0 0,1-1 1,-1 1-1,0-1 0,-1 1 0,1 0 0,0-1 0,-1 1 0,1 0 0,-1-1 0,0 1 0,1 0 1,-1 0-1,0 0 0,-1 0 0,1 0 0,0 0 0,-3-3 0,-9-16-622</inkml:trace>
</inkml:ink>
</file>

<file path=ppt/ink/ink5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7.424"/>
    </inkml:context>
    <inkml:brush xml:id="br0">
      <inkml:brushProperty name="width" value="0.05" units="cm"/>
      <inkml:brushProperty name="height" value="0.05" units="cm"/>
    </inkml:brush>
  </inkml:definitions>
  <inkml:trace contextRef="#ctx0" brushRef="#br0">1 0 15035,'9'14'1160,"0"-3"-911,2 0-97,4-2 216,3-3-352,2-2-104,3-2 128,0-2-152,-1-3-48</inkml:trace>
</inkml:ink>
</file>

<file path=ppt/ink/ink5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7.843"/>
    </inkml:context>
    <inkml:brush xml:id="br0">
      <inkml:brushProperty name="width" value="0.05" units="cm"/>
      <inkml:brushProperty name="height" value="0.05" units="cm"/>
    </inkml:brush>
  </inkml:definitions>
  <inkml:trace contextRef="#ctx0" brushRef="#br0">19 1 12995,'-2'3'226,"0"0"0,0 0 0,0 0 0,0 0 0,1 0 0,-1 1 0,1-1 0,0 0 0,0 1 0,0-1 0,0 1 0,1 0 0,-1-1 0,1 1 0,0-1 1,1 5-1,0 6 417,0 0 1,7 24-1,-5-24-445,2-1 1,-1 0-1,2 0 1,-1 0-1,2-1 1,0 1-1,0-2 1,1 1-1,1-1 0,0 0 1,0-1-1,1 0 1,0 0-1,23 16 1,0-3 57,52 52 1,-75-66-124,0 2 1,-1-1 0,-1 1 0,0 1-1,0 0 1,-1 0 0,-1 0-1,10 25 1,-15-33-29,0 1 1,0 0-1,0 0 1,0-1-1,-1 1 1,0 0-1,0 0 1,-1 5-1,1-9-70,0 0-1,-1 0 1,1 0 0,0 0-1,-1 0 1,1 0-1,0 0 1,-1 0 0,1 0-1,-1 0 1,0 0-1,1-1 1,-1 1 0,0 0-1,1 0 1,-1-1-1,0 1 1,-1 0-1,1 0-2,0-1 0,-1 1-1,1-1 1,0 0-1,-1 0 1,1 1-1,0-1 1,-1 0-1,1 0 1,0-1-1,-1 1 1,1 0 0,0 0-1,0-1 1,-1 1-1,1 0 1,0-1-1,-2 0 1,-3-3 33,-1 1 1,1-1-1,0 0 1,0-1-1,0 1 0,1-1 1,0 0-1,0-1 1,0 1-1,1-1 1,-8-12-1,3 2-24,0-1 1,0-1-1,-7-24 1,10 23-43,0 0 0,2 0 0,0-1 0,1 0 0,0-22 0,3 36-14,0-1 0,0 0 0,0 0 0,1 0 0,0 0 0,1 1 0,-1-1 0,1 1 0,1-1 0,-1 1 0,1-1 0,0 1 0,1 0 0,-1 0 0,1 1 0,0-1 0,0 1 0,8-7 0,-9 9-10,1 1 0,0 0 0,0 0 0,0 0 0,0 0 0,0 1 1,0-1-1,0 1 0,0 0 0,1 0 0,-1 1 0,0-1 0,1 1 0,-1 0 0,0 0 0,1 0 0,-1 1 1,0-1-1,1 1 0,-1 0 0,0 1 0,0-1 0,0 1 0,5 2 0,-7-3 23,-1-1 0,1 0-1,-1 1 1,1-1 0,-1 0 0,1 0-1,-1 0 1,1 0 0,-1 0 0,1 0-1,-1 0 1,1-1 0,-1 1-1,1 0 1,-1-1 0,1 1 0,-1-1-1,0 0 1,1 1 0,-1-1 0,0 0-1,1 0 1,-1 0 0,0 0 0,0 0-1,0 0 1,1-2 0,4-3 3,0-1 1,-1-1 0,7-12 0,-4 6-11,-4 8 10,0 0 0,0 0 0,1 0 1,0 1-1,0-1 0,0 1 0,9-6 0,-12 10 0,-1 0 0,1 0 0,0 0-1,0 0 1,-1 1 0,1-1 0,0 1-1,0-1 1,0 1 0,0 0 0,0 0-1,0-1 1,-1 1 0,1 1-1,0-1 1,0 0 0,0 0 0,0 1-1,0-1 1,0 1 0,0 0 0,-1-1-1,1 1 1,0 0 0,-1 0 0,1 0-1,0 0 1,-1 0 0,1 0 0,-1 1-1,0-1 1,1 1 0,1 2-1,7 8 19,-1 1-1,0 1 0,-1-1 0,-1 1 0,10 25 1,7 14 14,-21-49-593,-5-7 348,-11-19 115,-6-5-85</inkml:trace>
</inkml:ink>
</file>

<file path=ppt/ink/ink5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8.389"/>
    </inkml:context>
    <inkml:brush xml:id="br0">
      <inkml:brushProperty name="width" value="0.05" units="cm"/>
      <inkml:brushProperty name="height" value="0.05" units="cm"/>
    </inkml:brush>
  </inkml:definitions>
  <inkml:trace contextRef="#ctx0" brushRef="#br0">0 311 13371,'4'3'297,"-1"0"-1,1-1 1,0 1 0,0-1 0,0 0-1,0 0 1,0 0 0,0 0-1,1-1 1,-1 0 0,0 0 0,1 0-1,-1 0 1,1-1 0,-1 1 0,1-1-1,-1-1 1,1 1 0,-1 0 0,1-1-1,-1 0 1,8-3 0,2 0 179,0-1 0,-1-1 0,0 0 0,0 0 0,22-17 0,-19 12-119,1-2 0,-2 0 1,0-1-1,20-24 1,-31 33-310,0 1 1,-1-1-1,0 0 1,1 0-1,-2 0 1,1 0-1,0-1 1,-1 1-1,0-1 1,0 0 0,-1 0-1,0 1 1,0-1-1,0 0 1,-1 0-1,0 0 1,0 0-1,0 0 1,-2-11 0,0 13-31,1 0 0,-1 0 1,0 0-1,0 0 0,-1 0 1,1 1-1,-1-1 1,0 1-1,1-1 0,-2 1 1,1 0-1,0 0 0,0 1 1,-1-1-1,0 1 1,0-1-1,1 1 0,-1 0 1,0 1-1,-1-1 0,1 1 1,0-1-1,0 1 1,-1 0-1,1 1 0,0-1 1,-9 1-1,5 0-7,1 0 0,-1 1 1,1-1-1,0 1 0,-1 1 0,1-1 0,0 2 0,0-1 0,0 1 1,0-1-1,0 2 0,1-1 0,-1 1 0,1 0 0,0 1 0,-6 5 1,6-3-12,0 0 0,0 1 1,0 0-1,1 0 0,1 1 1,-1-1-1,2 1 1,-1 0-1,1 0 0,0 0 1,-2 15-1,2-2 0,1 0 0,0 0 0,4 43 0,-1-56 1,0 0 0,0 0 0,1 0 0,0 0 1,0-1-1,1 1 0,0-1 0,8 15 0,-9-20-15,0-1 0,0 1-1,0 0 1,0-1-1,0 0 1,1 1-1,-1-1 1,1 0-1,-1 0 1,1 0 0,0-1-1,0 1 1,0-1-1,0 1 1,0-1-1,0 0 1,0 0 0,0-1-1,0 1 1,1 0-1,-1-1 1,0 0-1,0 0 1,1 0 0,-1 0-1,0-1 1,5 0-1,2-2-181,0 1 0,0-2 0,0 0 0,0 0 0,-1 0 0,0-1 0,14-10 0,4-5-183,25-25-1,-9 4-124</inkml:trace>
</inkml:ink>
</file>

<file path=ppt/ink/ink5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8.802"/>
    </inkml:context>
    <inkml:brush xml:id="br0">
      <inkml:brushProperty name="width" value="0.05" units="cm"/>
      <inkml:brushProperty name="height" value="0.05" units="cm"/>
    </inkml:brush>
  </inkml:definitions>
  <inkml:trace contextRef="#ctx0" brushRef="#br0">92 49 16732,'2'-4'395,"-1"0"1,-1 0 0,1 0 0,-1-1 0,1 1-1,-1-6 1,0 9-329,-1 1 0,1-1 0,0 0 0,0 1 0,0-1 0,0 0 0,0 1 0,-1-1 0,1 0 0,0 1 0,-1-1 0,1 0 0,0 1 0,-1-1 0,1 1 0,-1-1 0,1 1 0,-1-1 0,0 0 0,0 1 25,0 0 1,1 0 0,-1-1-1,0 1 1,0 0-1,0 0 1,1 0-1,-1 0 1,0 1-1,0-1 1,0 0-1,1 0 1,-1 0-1,0 1 1,0-1-1,1 0 1,-1 1 0,0-1-1,0 1 1,1-1-1,-1 0 1,0 2-1,-3 1 80,1 0 0,-1 1 0,1-1 0,0 1 1,0 0-1,0 0 0,0 0 0,1 0 0,0 1 0,-3 7 0,-2 4 70,-6 31 0,8-27-212,1 2 0,0-1 0,2 0 0,0 1 0,2-1 0,0 1 0,2-1 0,0 1 0,6 22 0,-7-41-38,0 1-1,1 0 1,-1 0 0,1 0-1,0-1 1,0 1 0,0-1-1,0 0 1,0 1 0,4 2-1,-5-5-23,1 0 0,-1 0-1,0 0 1,0-1-1,0 1 1,1 0-1,-1-1 1,0 1-1,0-1 1,1 1-1,-1-1 1,1 0-1,-1 0 1,0 1-1,1-1 1,-1 0-1,1 0 1,-1 0 0,0-1-1,1 1 1,-1 0-1,0 0 1,1-1-1,-1 1 1,0-1-1,1 1 1,-1-1-1,0 0 1,0 1-1,0-1 1,1 0-1,0-1 1,6-5-142,0-1 1,-1 1-1,-1-1 0,1-1 1,-1 1-1,0-1 0,-1 0 1,0 0-1,3-11 1,11-22-370</inkml:trace>
</inkml:ink>
</file>

<file path=ppt/ink/ink5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09.269"/>
    </inkml:context>
    <inkml:brush xml:id="br0">
      <inkml:brushProperty name="width" value="0.05" units="cm"/>
      <inkml:brushProperty name="height" value="0.05" units="cm"/>
    </inkml:brush>
  </inkml:definitions>
  <inkml:trace contextRef="#ctx0" brushRef="#br0">70 6 15859,'0'-1'67,"0"1"-1,0 0 0,0 0 1,0-1-1,0 1 0,-1 0 0,1 0 1,0-1-1,0 1 0,0 0 1,0 0-1,-1-1 0,1 1 0,0 0 1,0 0-1,-1 0 0,1-1 1,0 1-1,0 0 0,-1 0 0,1 0 1,0 0-1,0 0 0,-1 0 1,1-1-1,0 1 0,-1 0 1,1 0-1,0 0 0,-1 0 0,1 0 1,0 0-1,0 0 0,-1 0 1,1 0-1,-1 1 0,-9 8 1388,-4 19 157,13-27-1517,-6 16 428,1 0 1,1 0-1,0 1 0,1 0 0,-3 36 1,6-45-450,1 0 0,0-1 1,0 1-1,1 0 1,0 0-1,1-1 0,0 1 1,0-1-1,1 1 1,0-1-1,0 0 0,1 0 1,0 0-1,8 11 0,-11-18-68,0 1-1,0-1 0,0 1 0,1-1 0,-1 0 0,0 1 1,1-1-1,-1 0 0,1 0 0,-1 0 0,1 0 0,0 0 1,0-1-1,-1 1 0,1 0 0,0-1 0,0 1 0,2 0 1,-2-2-2,0 1 0,-1 0 0,1 0 0,0-1 1,-1 1-1,1-1 0,0 0 0,-1 1 1,1-1-1,-1 0 0,1 0 0,-1 0 0,0 0 1,1 0-1,-1 0 0,2-2 0,2-3 6,-1 0 0,0 0-1,0 0 1,0-1-1,0 0 1,-1 0 0,4-13-1,-1-8 12,0 0 0,-3 0 0,0-1 0,-1 1 0,-5-56 0,3 84-20,-1 0-1,1 0 1,0-1-1,0 1 1,0 0-1,0 0 1,0-1-1,0 1 0,0 0 1,0 0-1,0 0 1,0-1-1,0 1 1,0 0-1,0 0 1,0 0-1,0-1 1,1 1-1,-1 0 1,0 0-1,0 0 1,0 0-1,0-1 1,0 1-1,0 0 1,0 0-1,1 0 0,-1 0 1,0-1-1,0 1 1,0 0-1,0 0 1,1 0-1,-1 0 1,0 0-1,9 3-15,15 19-9,-10-9 9,-10-10 17,0-1-1,0-1 1,0 1-1,0-1 1,0 1-1,1-1 1,-1-1-1,1 1 1,-1-1-1,1 1 1,-1-1-1,1 0 1,-1-1-1,0 1 1,1-1-1,-1 0 1,7-2-1,-4 1-11,-1 1-1,1 0 0,-1 1 0,1-1 0,11 2 0,-16-1 5,1 1 0,-1-1 0,1 1 0,0 0 0,-1 0 0,0 0 0,1 0 0,-1 1 0,0-1 0,1 1 0,-1-1 0,0 1 0,0 0 0,0 0 0,0 0 0,-1 0 0,1 0 0,1 3 0,4 8-49,5 5 82,-11-18-49,-1 0 1,1 0 0,-1 0-1,1 0 1,-1 0-1,1 0 1,-1 0 0,1 0-1,-1 0 1,1 0 0,-1 0-1,1 0 1,0-1 0,-1 1-1,1 0 1,-1 0 0,0 0-1,1-1 1,-1 1-1,1 0 1,-1-1 0,1 1-1,-1 0 1,0-1 0,1 1-1,-1-1 1,0 1 0,1-1-1,-1 1 1,0 0-1,0-1 1,1 1 0,-1-1-1,0 1 1,0-1 0,0 0-1,0 1 1,1-1 0,12-23-4422,-10 25 3629</inkml:trace>
</inkml:ink>
</file>

<file path=ppt/ink/ink5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10.375"/>
    </inkml:context>
    <inkml:brush xml:id="br0">
      <inkml:brushProperty name="width" value="0.05" units="cm"/>
      <inkml:brushProperty name="height" value="0.05" units="cm"/>
    </inkml:brush>
  </inkml:definitions>
  <inkml:trace contextRef="#ctx0" brushRef="#br0">41 276 13419,'-3'-17'2384,"3"17"-2308,0 0 1,0 0-1,0-1 0,-1 1 0,1 0 0,0 0 1,0 0-1,0 0 0,0-1 0,0 1 1,0 0-1,-1 0 0,1 0 0,0 0 0,0 0 1,0 0-1,0 0 0,-1-1 0,1 1 0,0 0 1,0 0-1,0 0 0,-1 0 0,1 0 1,0 0-1,0 0 0,0 0 0,-1 0 0,1 0 1,0 0-1,0 0 0,0 0 0,0 0 0,-1 0 1,1 0-1,0 0 0,0 1 0,-1-1 0,0 1 181,-1 1-1,1-1 0,0 1 0,-1-1 0,1 1 0,0 0 0,0-1 0,0 1 0,0 0 0,0 0 1,1 0-1,-2 3 0,-2 8 40,1 0 1,0 0 0,1 0-1,0 0 1,1 1-1,1-1 1,0 0 0,0 1-1,2-1 1,-1 0 0,7 20-1,-8-32-290,0-1 0,0 0-1,0 1 1,0-1 0,0 1 0,0-1-1,0 0 1,1 1 0,-1-1 0,0 1-1,0-1 1,0 0 0,1 1 0,-1-1-1,0 0 1,1 0 0,-1 1-1,0-1 1,0 0 0,1 1 0,-1-1-1,1 0 1,-1 0 0,0 0 0,1 1-1,-1-1 1,0 0 0,1 0 0,0 0-1,7-9 62,1-20-48,-9 27-14,2-3 27,0-4-41,0 1-1,0-1 1,-1 0-1,0-10 1,-1 17 41,0-1 0,0 1 0,0 0-1,-1-1 1,1 1 0,-1 0 0,0-1 0,0 1 0,0 0 0,0 0 0,0 0 0,0 0-1,0 0 1,-1 0 0,1 0 0,-1 0 0,1 0 0,-1 1 0,-3-3 0,4 2 7,0 1 0,0 0-1,0 0 1,0 0 0,0 0 0,0-1 0,0 1 0,1-1 0,-1 1 0,1 0 0,-1-1 0,1 1 0,-1-1 0,1 1 0,0-1 0,0 1-1,-1-3 1,3-30 105,-1 17-52,-1 13-70,0-3 23,0 0 0,0 0 0,1 0 0,0 1-1,3-12 1,-4 16-42,1 1 0,-1-1 0,1 1 0,0-1 0,0 1-1,0-1 1,0 1 0,0 0 0,0 0 0,0 0 0,0-1 0,0 1 0,1 0-1,-1 0 1,0 0 0,1 1 0,-1-1 0,1 0 0,-1 1 0,1-1 0,-1 0-1,1 1 1,-1 0 0,1-1 0,0 1 0,-1 0 0,1 0 0,3 0 0,2 0-6,1 0 1,-1 0-1,0 1 0,1 0 1,-1 1-1,12 3 1,-15-3 1,0 0 1,0 0-1,0 0 1,-1 1 0,1-1-1,-1 1 1,0 0-1,0 0 1,0 0-1,0 0 1,0 1 0,-1-1-1,3 5 1,3 8-2,0 1 1,-2-1-1,0 1 1,-1 0-1,6 34 1,-11-46 3,0-5-2,0 0 1,1-1 0,-1 1-1,0 0 1,0 0-1,0 0 1,0 0-1,0 0 1,0 0-1,0 0 1,0 0 0,0 0-1,0 0 1,0 0-1,0 0 1,0 0-1,0 0 1,1 0-1,-1 0 1,0 0 0,0 0-1,0 0 1,0 0-1,0 0 1,0 0-1,0 0 1,0 0-1,0 0 1,0 0-1,0 0 1,0 0 0,0 0-1,0 0 1,1 0-1,-1 0 1,0 0-1,0 1 1,0-1-1,0 0 1,0 0 0,0 0-1,0 0 1,0 0-1,0 0 1,0 0-1,0 0 1,0 0-1,0 0 1,0 0-1,0 0 1,0 0 0,0 0-1,0 1 1,0-1-1,0 0 1,0 0-1,0 0 1,0 0-1,0 0 1,0 0 0,0 0-1,4-10 15,2-17 7,-3 17-17,8-49-9,4 2-1,22-59 1,-18 82-65,-19 33 65,0 0 0,1 1 1,-1-1-1,0 0 1,1 1-1,-1-1 0,1 0 1,-1 1-1,1-1 0,0 1 1,-1-1-1,1 1 0,-1-1 1,1 1-1,0 0 0,-1-1 1,1 1-1,0-1 0,0 1 1,-1 0-1,1 0 1,0 0-1,0-1 0,-1 1 1,1 0-1,0 0 0,0 0 1,0 0-1,-1 0 0,1 0 1,0 1-1,0-1 0,0 0 1,-1 0-1,1 0 0,0 1 1,0-1-1,-1 0 0,1 1 1,0-1-1,-1 1 1,1-1-1,0 2 0,4 5-16,0 2-1,-1-1 1,0 0-1,-1 1 1,0 0-1,0 0 1,1 14-1,0-9 13,1 15 14,-5-23 4,1-1 1,0 1-1,0 0 1,1 0-1,-1-1 1,1 1-1,1-1 1,2 6-1,-5-10-8,1-1 0,-1 0 0,0 0 0,0 0 0,1 1 0,-1-1 0,0 0 0,1 0 0,-1 0 0,0 0 0,1 0 0,-1 0 0,0 0 0,1 0 0,-1 1 0,0-1 0,1 0 0,-1-1 0,0 1 0,1 0 0,-1 0 0,0 0 0,1 0 0,-1 0 0,0 0 0,1 0 0,-1 0 0,0-1-1,1 1 1,-1 0 0,0 0 0,0 0 0,1-1 0,-1 1 0,0 0 0,0 0 0,1-1 0,-1 1 0,0 0 0,0 0 0,0-1 0,1 1 0,-1 0 0,0-1 0,0 1 0,0 0 0,0-1 0,0 1 0,8-17 38,-8 17-39,24-67 80,-15 38-153,2-1 1,18-33-1,-29 62 66,0 1 0,1-1 0,-1 1-1,0 0 1,0-1 0,0 1 0,0-1 0,1 1-1,-1-1 1,0 1 0,1 0 0,-1-1 0,0 1-1,1-1 1,-1 1 0,0 0 0,1 0 0,-1-1-1,1 1 1,-1 0 0,1-1 0,-1 1 0,0 0-1,1 0 1,-1 0 0,1 0 0,-1 0 0,1-1-1,-1 1 1,1 0 0,-1 0 0,1 0 0,0 0-1,0 1 0,-1 0-1,1 0 0,0-1 1,0 1-1,-1 0 0,1 0 1,0 0-1,-1 0 0,1 0 1,-1 0-1,0 0 0,1 0 0,-1 0 1,1 1-1,7 39-54,-6-16 93,-2-14 13,1 0 1,0 1-1,0-1 0,2 0 0,-1 0 1,1 0-1,1 0 0,0-1 0,10 19 1,-3-19-154,-11-10 82,0 0 0,0 0 0,1 0 0,-1-1-1,0 1 1,0 0 0,1 0 0,-1 0 0,0 0-1,0 0 1,0 0 0,1 0 0,-1-1 0,0 1-1,0 0 1,0 0 0,1 0 0,-1-1 0,0 1-1,0 0 1,0 0 0,0 0 0,0-1 0,0 1-1,1 0 1,-1 0 0,0-1 0,0 1 0,0 0 0,0 0-1,0-1 1,0-27-1031,-4 4 725,-3-8-117</inkml:trace>
</inkml:ink>
</file>

<file path=ppt/ink/ink5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10.867"/>
    </inkml:context>
    <inkml:brush xml:id="br0">
      <inkml:brushProperty name="width" value="0.05" units="cm"/>
      <inkml:brushProperty name="height" value="0.05" units="cm"/>
    </inkml:brush>
  </inkml:definitions>
  <inkml:trace contextRef="#ctx0" brushRef="#br0">0 0 18404,'2'3'1824,"1"11"-1056,3 3-247,-3 7 935,-1 5-240,4 5-400,-2 4-184,1 1-223,1-4-65,-3-3-224,2-5-128,-1-5-280,1-7-225,0-9-631,-2-6-296,0-9 1040,-2-8-280,2-10-160</inkml:trace>
</inkml:ink>
</file>

<file path=ppt/ink/ink5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11.372"/>
    </inkml:context>
    <inkml:brush xml:id="br0">
      <inkml:brushProperty name="width" value="0.05" units="cm"/>
      <inkml:brushProperty name="height" value="0.05" units="cm"/>
    </inkml:brush>
  </inkml:definitions>
  <inkml:trace contextRef="#ctx0" brushRef="#br0">0 316 14339,'15'2'3804,"-14"-1"-3656,0-1 0,0 0 0,0 0 0,0 1 0,0-1 0,0 0 0,-1 0 0,1 0 0,0 0 0,0 0 0,0 0 0,0 0 0,0 0 0,0-1 0,0 1 0,0 0 0,0 0 0,0-1 0,0 1 0,0-1 0,-1 1 0,1-1 0,0 1 0,0-1-1,-1 1 1,1-1 0,0 0 0,-1 1 0,1-1 0,0 0 0,0-1 0,2-2-5,0-1 0,0 0-1,0 1 1,-1-1 0,0 0-1,0 0 1,0 0 0,1-6-1,-2 8-83,0 1-1,-1-1 1,1 0 0,-1 1-1,0-1 1,0 0 0,0 1-1,0-1 1,0 0-1,-1 1 1,1-1 0,-1 1-1,0-1 1,1 0 0,-1 1-1,0-1 1,-1 1-1,-1-3 1,3 4-43,0 1-1,0 0 1,-1-1-1,1 1 1,0 0-1,0-1 1,-1 1-1,1 0 1,-1-1-1,1 1 1,0 0-1,-1-1 1,1 1-1,-1 0 1,1 0-1,0 0 1,-1 0-1,1-1 1,-1 1-1,1 0 1,-1 0 0,1 0-1,-1 0 1,1 0-1,-1 0 1,1 0-1,-1 0 1,1 0-1,0 0 1,-1 0-1,1 0 1,-1 1-1,0-1 1,-11 15 239,-1 24-94,10-19-140,0-1-1,1 1 1,0-1-1,2 1 1,0 0-1,2-1 0,0 1 1,7 29-1,-8-47-24,-1-1 0,0 1 0,1-1-1,-1 1 1,1-1 0,0 0 0,-1 0 0,1 1-1,0-1 1,0 0 0,0 0 0,0 0-1,0 0 1,0 1 0,0-2 0,1 2 0,-1-1-26,0-1 0,-1 0 0,1 0 0,0 0 0,-1 0 1,1 0-1,0 0 0,-1 0 0,1 0 0,0 0 0,-1 0 0,1 0 1,0 0-1,-1 0 0,1 0 0,0-1 0,-1 1 0,1 0 1,-1-1-1,1 1 0,0 0 0,-1-1 0,2 0 0,1-3-271,1 1-1,-1-1 1,1 0-1,-1-1 0,0 1 1,4-9-1,25-57-3214,-4-1-1,27-97 1,-43 128 3001,-7 22 1797,0 1 0,3-27 0,-8 44-1171,0-1 0,0 0 0,0 1-1,0-1 1,0 0 0,0 1 0,0-1-1,0 1 1,0-1 0,0 0 0,0 1-1,0-1 1,0 0 0,0 1 0,-1-1-1,1 1 1,0-1 0,0 0 0,-1 1-1,1-1 1,0 1 0,-1-1 0,1 1-1,-1-1 1,0 0 0,1 1 31,-1 0-1,0 0 1,1 0 0,-1 0 0,0 0 0,1 0 0,-1 0 0,0 0-1,1 0 1,-1 0 0,0 1 0,1-1 0,-1 0 0,0 0-1,1 1 1,-1-1 0,0 0 0,0 1 0,-26 22 2408,23-18-2468,1-1-1,-1 1 1,1 0 0,0 0 0,1 0-1,-1 0 1,1 0 0,0 1 0,0-1-1,-2 9 1,4-12-95,0 0 0,0 0 1,-1 0-1,1 0 0,0 0 0,1 0 0,-1 0 0,0 1 1,1-1-1,-1 0 0,1-1 0,-1 1 0,1 0 0,0 0 0,0 0 1,0 0-1,0 0 0,0-1 0,0 1 0,1 0 0,-1-1 0,1 1 1,-1-1-1,1 0 0,-1 1 0,1-1 0,0 0 0,-1 0 1,1 0-1,0 0 0,3 1 0,22 8-291,-13-5 12,0 1-1,0 0 0,14 9 1,-23-12 272,-1 0 0,0 1 0,0-1 0,0 1 0,0 0-1,-1-1 1,1 2 0,-1-1 0,0 0 0,-1 1 0,1 0 0,3 9 0,-2-3 184,0 0 0,-2 0 0,1 0-1,-1 1 1,-1-1 0,0 18 0,-1-23-28,0 0 0,0 0 0,-1 0 0,0 1 1,0-1-1,-1-1 0,0 1 0,0 0 0,0 0 0,-1-1 0,0 1 0,0-1 0,-6 9 1,7-12-86,0 0 0,1 0-1,-1-1 1,0 1 0,0-1 0,0 1 0,0-1 0,0 0 0,0 1 0,0-1 0,0 0 0,0 0 0,-1-1 0,1 1 0,0 0 0,-1-1 0,1 0 0,0 1 0,-5-1 0,3-1-78,1 1 1,-1-1-1,0 0 1,0 0-1,1 0 0,-1-1 1,1 1-1,-1-1 1,1 0-1,-1 0 1,-2-3-1,-4-2-218,1-1-1,1-1 1,0 1-1,0-1 1,1 0-1,-13-20 1,3-5-171,3 2-147</inkml:trace>
</inkml:ink>
</file>

<file path=ppt/ink/ink5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11.875"/>
    </inkml:context>
    <inkml:brush xml:id="br0">
      <inkml:brushProperty name="width" value="0.05" units="cm"/>
      <inkml:brushProperty name="height" value="0.05" units="cm"/>
    </inkml:brush>
  </inkml:definitions>
  <inkml:trace contextRef="#ctx0" brushRef="#br0">4 5 19300,'0'-5'2097,"-2"11"-1433,1 13-256,1 5 1296,0 13-848,3 3-168,3 6-359,2-1-65,4 4-280,2-3-208,-1-1-761,3-5-119,-4-7 840,-1-5-232,-4-11-200</inkml:trace>
  <inkml:trace contextRef="#ctx0" brushRef="#br0" timeOffset="1">209 632 20372,'6'26'1689,"-3"-9"-1257,0-2-208,0-7 528,2 0-632,-13-2-120,-7-6-184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3.099"/>
    </inkml:context>
    <inkml:brush xml:id="br0">
      <inkml:brushProperty name="width" value="0.05" units="cm"/>
      <inkml:brushProperty name="height" value="0.05" units="cm"/>
    </inkml:brush>
  </inkml:definitions>
  <inkml:trace contextRef="#ctx0" brushRef="#br0">40 238 14155,'1'5'170,"1"-1"1,-1 0-1,1 0 0,0 0 1,0 0-1,1 0 0,-1 0 0,1 0 1,0-1-1,0 1 0,0-1 1,0 0-1,0 0 0,1 0 0,-1 0 1,1-1-1,0 1 0,0-1 1,0 0-1,0 0 0,1-1 1,5 3-1,1-1 31,0-1 0,0 0 0,0 0 1,0-1-1,0 0 0,0-1 0,0-1 0,0 0 0,0 0 1,0-1-1,0 0 0,-1-1 0,21-7 0,-24 7-172,-1 0 0,0-1 1,1 1-1,-1-1 0,0 0 0,-1-1 0,1 1 0,-1-1 0,0 0 0,0-1 1,-1 1-1,1-1 0,-1 0 0,0 0 0,-1 0 0,0-1 0,0 1 0,0-1 0,-1 1 1,1-1-1,-2 0 0,3-12 0,-4 12-22,1 0 1,-1 0-1,0 0 1,-1 0-1,0 0 1,0 0-1,0 0 1,-1 0-1,0 0 1,0 1-1,-1-1 1,0 1 0,0-1-1,0 1 1,-1 0-1,0 0 1,-7-8-1,7 10-4,0 0 0,0 1 0,0-1 1,0 1-1,-1 0 0,0 0 0,1 0 0,-1 1 0,0 0 1,0 0-1,-1 0 0,1 0 0,0 1 0,0 0 0,-1 0 0,1 0 1,-1 1-1,1 0 0,-1 0 0,1 0 0,-1 1 0,1-1 0,-8 3 1,1 1 9,1 0 1,0 1 0,-1 0 0,2 1 0,-1 0 0,1 0-1,0 1 1,0 1 0,0-1 0,-14 17 0,13-12 14,1 1 1,0 0-1,1 0 1,0 1-1,1 0 1,0 0-1,-9 27 1,15-34-12,0 0-1,0 0 1,0 0 0,1 1 0,0-1 0,1 0 0,0 16-1,1-20-7,-1 1-1,1 0 1,0 0-1,0-1 1,1 1-1,-1 0 1,1-1 0,-1 1-1,1-1 1,0 0-1,0 1 1,1-1-1,-1 0 1,1 0-1,-1-1 1,1 1-1,3 2 1,2 0-9,1 0 0,-1-1 1,1 1-1,0-2 0,0 1 1,0-2-1,0 1 0,0-1 1,1 0-1,-1-1 0,14 0 1,4 0-91,0-2 0,49-7 0,-17-4-120,-1-3 0,0-2 0,76-34 0,-105 42 152,-29 9 62,0 0-1,0-1 1,1 1 0,-1 0 0,0 0-1,1 0 1,-1 0 0,0 0-1,0 0 1,1 1 0,-1-1 0,0 0-1,0 0 1,1 0 0,-1 0 0,0 0-1,0 0 1,1 0 0,-1 1 0,0-1-1,0 0 1,1 0 0,-1 0 0,0 0-1,0 1 1,0-1 0,1 0 0,-1 0-1,0 1 1,0-1 0,-5 14 181,-1-5-52,-18 27 247,24-35-365,-1 0 1,1-1 0,-1 1-1,1 0 1,0 0 0,-1 0 0,1-1-1,0 1 1,0 0 0,-1 0-1,1 0 1,0-1 0,0 1-1,0 0 1,0 0 0,0 0-1,0 0 1,0-1 0,0 1-1,1 0 1,-1 0 0,0 0 0,0 0-1,1-1 1,-1 1 0,0 0-1,1 0 1,-1-1 0,1 1-1,-1 0 1,1-1 0,-1 1-1,1 0 1,0-1 0,-1 1-1,1-1 1,0 1 0,-1-1 0,2 1-1,11 2 18,0-1 0,0 0-1,0-1 1,1-1-1,-1 0 1,0 0 0,20-4-1,-9 1-94,2 1-26,-11 0-14,0 0 1,0 1-1,0 1 1,0 0-1,0 2 1,17 2-1,-31-4 70,-1 1-1,1-1 1,0 1 0,0-1-1,0 1 1,0-1 0,0 1-1,-1-1 1,1 1 0,0 0-1,-1-1 1,1 1-1,0 0 1,-1 0 0,1-1-1,-1 1 1,1 0 0,-1 0-1,1 0 1,-1 0 0,0 0-1,1 0 1,-1 0 0,0-1-1,0 1 1,0 0 0,0 0-1,0 0 1,0 0 0,0 0-1,0 0 1,0 0-1,0 0 1,0 0 0,-1 2-1,1-3 2,-1 1-1,1 0 1,0 0-1,0 0 0,0 0 1,0 0-1,0 0 1,0 0-1,0 0 0,0 0 1,0 0-1,0 0 1,0 0-1,0-1 1,1 1-1,-1 0 0,0 0 1,1 0-1,-1 0 1,1 0-1,-1-1 0,1 1 1,-1 0-1,1 0 1,0-1-1,-1 1 0,1 0 1,0-1-1,-1 1 1,1-1-1,0 1 0,1 0 1,15 2-248</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4.044"/>
    </inkml:context>
    <inkml:brush xml:id="br0">
      <inkml:brushProperty name="width" value="0.05" units="cm"/>
      <inkml:brushProperty name="height" value="0.05" units="cm"/>
    </inkml:brush>
  </inkml:definitions>
  <inkml:trace contextRef="#ctx0" brushRef="#br0">230 16 18436,'-9'-4'277,"1"2"0,-1-1 1,0 1-1,0 0 0,0 1 1,0 0-1,0 0 0,0 1 0,0 0 1,0 1-1,0 0 0,0 0 1,1 1-1,-1 0 0,0 1 0,1 0 1,-1 0-1,1 0 0,0 1 0,0 1 1,0-1-1,-9 9 0,15-12-272,0 0 0,1 0 0,-1 1 0,1-1 0,-1 0 0,1 1 0,0-1 0,-1 1 0,1 0 0,0-1 0,0 1 0,0 0 0,0-1 0,1 1 0,-1 0 0,0 0 1,1 0-1,-1 2 0,1-2-49,0-1 1,0 1 0,1-1 0,-1 1 0,1 0 0,-1-1 0,1 1 0,-1-1 0,1 1 0,0-1 0,-1 0 0,1 1 0,0-1 0,0 0 0,0 1 0,0-1 0,2 1-1,3 3-208,0 0-1,1 0 0,0-1 0,-1 0 0,1-1 0,1 1 0,9 2 0,49 13-1437,-47-15 1355,-1 1 0,-1 0-1,1 1 1,-1 1 0,0 1-1,25 15 1,-40-22 367,-1 0-1,0 0 0,1 1 0,-1-1 1,0 0-1,0 0 0,0 0 1,1 1-1,-1-1 0,-1 1 1,1-1-1,0 1 0,0-1 1,-1 1-1,1-1 0,0 1 1,-1 0-1,0-1 0,1 1 1,-1 0-1,0-1 0,0 4 1,0-3 38,-1 0 0,0 0 0,1 0 0,-1 0 0,0 0 1,0 0-1,0 0 0,0 0 0,0 0 0,-1-1 0,1 1 0,-1 0 1,1-1-1,-1 1 0,1-1 0,-1 0 0,-3 2 0,-5 4 127,0-1-1,-1-1 1,0 0-1,0 0 1,0-1-1,-19 4 1,4-3-42,-50 3 0,38-7-188</inkml:trace>
</inkml:ink>
</file>

<file path=ppt/ink/ink5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21.692"/>
    </inkml:context>
    <inkml:brush xml:id="br0">
      <inkml:brushProperty name="width" value="0.05" units="cm"/>
      <inkml:brushProperty name="height" value="0.05" units="cm"/>
    </inkml:brush>
  </inkml:definitions>
  <inkml:trace contextRef="#ctx0" brushRef="#br0">1569 1 10866,'-183'84'1536,"113"-50"-1329,-71 24-72,2-2-48,-146 107 266,150-80-167,-6-4-66,67-40-15,2 3 0,-111 86 1,165-113-37,1 1 0,0 0 1,0 2-1,-24 34 1,36-45-80,1 1 1,0 0 0,0 0 0,0 1-1,1-1 1,0 1 0,1-1-1,0 1 1,0 0 0,1 0 0,0 0-1,1 0 1,0 0 0,0 0 0,3 16-1,-1-17-9,-1 0-1,1-1 1,1 0-1,0 1 1,0-1-1,0 0 1,0 0-1,1-1 1,1 1-1,-1-1 1,1 0-1,0 0 0,11 10 1,-7-8 9,1-2 0,0 1 1,0-1-1,1-1 0,-1 0 0,1 0 0,1-1 1,16 4-1,17 2-43,0-2 0,83 4 1,96-11-89,-143-3 96,571 17-158,221-2 31,274 4-304,-602-3 287,-82-4 149,351 5 69,1-24 54,688-104-61,-1176 73-64,597-154-1,-904 189 40,19-6-12,45-18-1,-75 25 10,1-1-1,0 0 0,-1 0 1,0-1-1,0 0 1,-1-1-1,1 0 0,-1 0 1,11-14-1,-16 17-6,0-1 0,0 0 0,0 0 1,-1 0-1,0 0 0,0 0 0,0 0 0,-1-1 0,0 1 1,0 0-1,0-1 0,0 1 0,-1-1 0,0 1 0,0-1 1,-1 1-1,1-1 0,-1 1 0,-1-1 0,1 1 0,-1 0 0,0-1 1,0 1-1,0 0 0,-5-8 0,-4-4-64,0 1 0,-1 0 0,-1 0 0,0 1 0,-28-24 0,-10-3-147,-2 3 0,-1 2 0,-2 2 0,-117-52 0,83 47 86</inkml:trace>
</inkml:ink>
</file>

<file path=ppt/ink/ink5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22.096"/>
    </inkml:context>
    <inkml:brush xml:id="br0">
      <inkml:brushProperty name="width" value="0.05" units="cm"/>
      <inkml:brushProperty name="height" value="0.05" units="cm"/>
    </inkml:brush>
  </inkml:definitions>
  <inkml:trace contextRef="#ctx0" brushRef="#br0">2984 101 5529,'-168'-15'752,"-7"1"-488,-17 5-48,-15 0 705,-3 1-569,-6 2 64,-18 0-96,0 2-16,-16-1-24,-5 0 32,-21-1-208,4 0 176,-22-2 8</inkml:trace>
</inkml:ink>
</file>

<file path=ppt/ink/ink5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27.398"/>
    </inkml:context>
    <inkml:brush xml:id="br0">
      <inkml:brushProperty name="width" value="0.05" units="cm"/>
      <inkml:brushProperty name="height" value="0.05" units="cm"/>
    </inkml:brush>
  </inkml:definitions>
  <inkml:trace contextRef="#ctx0" brushRef="#br0">3759 561 8994,'-153'-70'835,"-2"6"0,-3 7 0,-216-48 1,94 35-227,-438-88-77,611 142-511,-1 4-1,0 6 1,0 4-1,-189 21 1,-66 46 76,284-46-44,2 4 0,-116 50 0,162-59-26,0 2 0,1 2 1,1 0-1,1 2 0,1 1 1,-46 46-1,53-45-10,1 0 0,2 2 0,0 0 0,1 1 0,2 1 0,0 0 0,2 1 0,-12 39 0,6-5-13,4 0 0,-9 78 0,2 128-96,18 33-35,6-258 109,1 0 1,3 0-1,1 0 0,2-1 0,16 42 1,-17-61 3,1-1 0,0 0 1,2 0-1,1-1 0,0-1 1,2 0-1,0 0 1,23 20-1,-15-18 0,2-1 0,0-2-1,1 0 1,1-2 0,46 21 0,-23-16-3,1-2 0,82 18 0,107 5-4,274 2-26,4-22-51,-381-17 59,598-7-115,-577-9 113,-1-7 0,250-62 0,-237 32 196,272-117-1,-331 113-58,-1-5 1,-4-4-1,126-96 0,-205 136-28,0-1 0,-2-2 1,-1 0-1,-1-1 0,30-43 0,-42 51-34,0 0 0,-1-1-1,-1-1 1,-1 0-1,-1 0 1,0 0 0,-1-1-1,-2 0 1,0 0-1,2-30 1,-5 24 36,-2 0-1,-1 0 1,-1-1 0,-1 2 0,-1-1 0,-2 0-1,0 1 1,-2 0 0,0 1 0,-2 0 0,-1 0 0,-1 2-1,-26-37 1,6 16 104,-2 2-1,-2 1 0,-2 2 1,-1 1-1,-74-50 1,55 48-186,-1 3 1,-2 3 0,-2 2 0,0 3 0,-2 3 0,-102-25-1,42 23-627,-2 5-1,-210-8 0,187 24 177</inkml:trace>
</inkml:ink>
</file>

<file path=ppt/ink/ink5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49.333"/>
    </inkml:context>
    <inkml:brush xml:id="br0">
      <inkml:brushProperty name="width" value="0.05" units="cm"/>
      <inkml:brushProperty name="height" value="0.05" units="cm"/>
    </inkml:brush>
  </inkml:definitions>
  <inkml:trace contextRef="#ctx0" brushRef="#br0">51 55 12075,'-28'4'1049,"27"-4"-1004,-1 1-1,1-1 1,0 0-1,0 1 1,0-1-1,-1 0 1,1 1-1,0-1 0,0 1 1,0 0-1,0-1 1,0 1-1,0 0 1,0 0-1,0 0 1,0 0-1,0 0 1,1 0-1,-2 1 1,2-1-16,0 0 1,0-1 0,1 1 0,-1 0-1,0 0 1,1-1 0,-1 1-1,1-1 1,-1 1 0,1 0 0,-1-1-1,1 1 1,-1-1 0,1 1 0,0-1-1,-1 1 1,1-1 0,0 1 0,-1-1-1,1 0 1,0 0 0,0 1-1,-1-1 1,1 0 0,0 0 0,0 0-1,1 1 1,26 5 273,-27-6-279,85 11 593,165-2 0,-194-9-503,639-16 427,2-25-397,34-1-57,-1 28 313,-347 33 200,-376-18-586,18 0-294,-26-1 277,0 0 0,0 0 0,0 0 0,0 0 0,0 0 0,0 0 0,0 0 0,0 0 0,0 0 0,0 0 0,0 0 0,0 0 0,-1 0 0,1 0 0,0 0 0,0 0 0,0 0 0,0 0 0,0 0 0,0 0 0,0 0 0,0 0 0,0 0 0,0 0 0,0 0 0,0 0 0,0 0 0,0 0 0,0-1 0,0 1-1,0 0 1,0 0 0,0 0 0,0 0 0,0 0 0,0 0 0,0 0 0,0 0 0,0 0 0,0 0 0,0 0 0,0 0 0,0 0 0,0 0 0,0 0 0,0 0 0,0-1 0,0 1 0,0 0 0,0 0 0,0 0 0,0 0 0,0 0 0,0 0 0,0 0 0,0 0 0,0 0 0,0 0 0,0 0 0,-15-7-70,-11-2-48</inkml:trace>
</inkml:ink>
</file>

<file path=ppt/ink/ink5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51.983"/>
    </inkml:context>
    <inkml:brush xml:id="br0">
      <inkml:brushProperty name="width" value="0.05" units="cm"/>
      <inkml:brushProperty name="height" value="0.05" units="cm"/>
    </inkml:brush>
  </inkml:definitions>
  <inkml:trace contextRef="#ctx0" brushRef="#br0">16 156 9186,'-14'1'1206,"14"-1"-1159,0 0 0,0 0 0,0 0 0,0 0 0,-1 0 0,1 1 0,0-1 0,0 0 0,0 0 0,0 0 0,0 0 0,0 1 0,0-1 0,-1 0 0,1 0 0,0 0 0,0 1 0,0-1 0,0 0 0,0 0 0,0 1 0,0-1 0,0 0 0,0 0 0,0 0 0,0 1 0,0-1 0,0 0 0,0 0 0,0 0 0,1 1 0,-1-1 0,1 2 92,0-1-1,0 1 1,0-1 0,0 1-1,0-1 1,0 0 0,1 0-1,-1 1 1,1-1 0,-1 0-1,4 1 1,3 2 13,1 0 0,0 0 0,0-1 0,1-1 1,-1 0-1,17 2 0,61 0 343,-70-4-392,288-12 956,-24-1-610,58 22-280,30 0-31,461-31 658,-346 7-485,1327 4-188,-380-9-87,-576 4-15,-220-3-13,318 0 8,-839 25-8,-59-1-9,65-4-1,-120-1-4,1-1-1,0 1 1,-1 0-1,1 0 1,-1 0-1,1 0 1,-1 0-1,1 0 1,-1-1-1,1 1 1,-1 0-1,1 0 1,-1-1-1,1 1 1,-1 0-1,1-1 1,-1 1-1,1 0 1,-1-1-1,0 1 1,1-1 0,-1 1-1,0-1 1,1 1-1,-1-1 1,0 1-1,0-1 1,1 1-1,-1-1 1,0 1-1,0-1 1,0 0-1,0 1 1,0-1-1,0 1 1,0-1-1,0 1 1,0-1-1,0 0 1,0 1-1,0-2 1,-9-26-72,6 22 72,-11-31-43</inkml:trace>
</inkml:ink>
</file>

<file path=ppt/ink/ink5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52.807"/>
    </inkml:context>
    <inkml:brush xml:id="br0">
      <inkml:brushProperty name="width" value="0.05" units="cm"/>
      <inkml:brushProperty name="height" value="0.05" units="cm"/>
    </inkml:brush>
  </inkml:definitions>
  <inkml:trace contextRef="#ctx0" brushRef="#br0">30 198 12339,'-15'-2'644,"1"0"338,25 1 55,637-14 1537,-5-47-2476,-575 52-81,170-30-374,-228 38 343,0 0-1,0 0 0,0-2 1,-1 1-1,1-1 0,-1 0 1,0-1-1,14-9 0,-1-12-87</inkml:trace>
</inkml:ink>
</file>

<file path=ppt/ink/ink5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53.672"/>
    </inkml:context>
    <inkml:brush xml:id="br0">
      <inkml:brushProperty name="width" value="0.05" units="cm"/>
      <inkml:brushProperty name="height" value="0.05" units="cm"/>
    </inkml:brush>
  </inkml:definitions>
  <inkml:trace contextRef="#ctx0" brushRef="#br0">88 177 12619,'-72'47'1891,"58"-35"-1400,14-12-472,-1 0 0,1 1 0,0-1 0,0 0 0,0 0 1,0 0-1,0 0 0,0 1 0,0-1 0,0 0 0,0 0 1,0 0-1,0 1 0,0-1 0,0 0 0,0 0 0,0 0 1,0 1-1,0-1 0,0 0 0,0 0 0,0 0 0,0 1 1,0-1-1,0 0 0,0 0 0,0 0 0,0 0 1,0 1-1,0-1 0,0 0 0,1 0 0,-1 0 0,0 0 1,0 0-1,0 1 0,0-1 0,0 0 0,1 0 0,-1 0 1,3 1 86,0 0 1,-1-1 0,1 1 0,0-1 0,0 1 0,0-1 0,0 0 0,4-1 0,31-2 596,65-13 0,-27 2-333,977-125 709,-479 88-617,-472 36-33,-75 8-280</inkml:trace>
</inkml:ink>
</file>

<file path=ppt/ink/ink5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57.118"/>
    </inkml:context>
    <inkml:brush xml:id="br0">
      <inkml:brushProperty name="width" value="0.05" units="cm"/>
      <inkml:brushProperty name="height" value="0.05" units="cm"/>
    </inkml:brush>
  </inkml:definitions>
  <inkml:trace contextRef="#ctx0" brushRef="#br0">26 83 15971,'12'-24'2841,"19"-32"0,-31 56-2811,0 0 0,0 0 1,0 0-1,0 0 1,0-1-1,0 1 0,0 0 1,0 0-1,0 0 0,0 0 1,0 0-1,0 0 1,0 0-1,1 0 0,-1-1 1,0 1-1,0 0 0,0 0 1,0 0-1,0 0 1,0 0-1,0 0 0,0 0 1,0 0-1,0 0 0,1 0 1,-1 0-1,0 0 1,0 0-1,0 0 0,0-1 1,0 1-1,0 0 0,0 0 1,1 0-1,-1 0 1,0 0-1,0 0 0,0 0 1,0 0-1,0 0 0,0 1 1,0-1-1,1 0 1,-1 0-1,0 0 0,0 0 1,0 0-1,0 0 0,0 0 1,0 0-1,0 0 1,0 0-1,0 0 0,1 0 1,-1 0-1,0 0 0,0 1 1,0-1-1,2 10 510,-2 18-327,-13 140 224,-1 13-371,14-175-81,-2 29-88,1-1 1,2 1-1,10 61 0,-10-94-460,-2-4-294,-4-14-49,0 1-1,-1 0 1,-13-23 0,16 32 681,-17-30-646</inkml:trace>
</inkml:ink>
</file>

<file path=ppt/ink/ink5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57.563"/>
    </inkml:context>
    <inkml:brush xml:id="br0">
      <inkml:brushProperty name="width" value="0.05" units="cm"/>
      <inkml:brushProperty name="height" value="0.05" units="cm"/>
    </inkml:brush>
  </inkml:definitions>
  <inkml:trace contextRef="#ctx0" brushRef="#br0">12 45 16107,'-7'-8'1881,"2"2"-801,11 5 160,13-1-215,3 1-129,14-2-304,7-2-136,7 0-136,5 1-112,-1-1-384,-1 1-296,-8 4-608,-7 1-1761,-18 10 2353,-8 3-432,-12-1-360</inkml:trace>
</inkml:ink>
</file>

<file path=ppt/ink/ink5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57.971"/>
    </inkml:context>
    <inkml:brush xml:id="br0">
      <inkml:brushProperty name="width" value="0.05" units="cm"/>
      <inkml:brushProperty name="height" value="0.05" units="cm"/>
    </inkml:brush>
  </inkml:definitions>
  <inkml:trace contextRef="#ctx0" brushRef="#br0">1 198 17148,'18'5'1880,"13"-16"-1072,4-6-296,14-9 721,3-1-161,7-4-320,3 2-400,-4 6-1000,-5 3-504,-14 9 928,-10 4-256,-14 7-153</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5.038"/>
    </inkml:context>
    <inkml:brush xml:id="br0">
      <inkml:brushProperty name="width" value="0.05" units="cm"/>
      <inkml:brushProperty name="height" value="0.05" units="cm"/>
    </inkml:brush>
  </inkml:definitions>
  <inkml:trace contextRef="#ctx0" brushRef="#br0">152 206 19100,'0'-2'131,"0"1"0,-1-1-1,1 0 1,0 1 0,0-1 0,-1 1 0,1-1-1,-1 1 1,1-1 0,-1 1 0,0 0-1,0-1 1,0 1 0,1 0 0,-1 0 0,0-1-1,-1 1 1,1 0 0,0 0 0,0 0-1,0 0 1,-1 0 0,-1-1 0,2 2-62,-1 0 1,1 0 0,-1 0-1,1-1 1,-1 1 0,1 1 0,-1-1-1,1 0 1,-1 0 0,1 0-1,-1 1 1,1-1 0,-1 1-1,1-1 1,-1 1 0,1 0 0,0 0-1,-1-1 1,1 1 0,0 0-1,0 0 1,0 0 0,0 0-1,-2 2 1,-8 9 12,1 1 0,0 1 0,1 0 0,0 0 0,1 1 0,1 0 0,0 1 0,1-1 0,1 1 0,1 0 0,-4 19 0,8-31-77,-1-1 0,1 1 0,-1 0 0,1-1 1,1 1-1,-1 0 0,0-1 0,2 6 0,-2-8-4,1 0 1,-1-1 0,0 1-1,1 0 1,-1 0 0,1-1-1,-1 1 1,1 0 0,0-1-1,-1 1 1,1 0 0,0-1-1,-1 1 1,1-1 0,0 1-1,-1-1 1,1 1 0,0-1-1,0 0 1,0 1 0,-1-1-1,1 0 1,0 0 0,0 0-1,0 0 1,0 1 0,0-1-1,-1 0 1,1 0 0,0-1-1,0 1 1,0 0 0,0 0-1,0 0 1,-1 0 0,1-1-1,0 1 1,0-1 0,1 0-1,5-2 10,-1 0-1,1-1 0,-1 1 0,0-2 1,0 1-1,0-1 0,0 0 0,-1 0 1,8-9-1,40-58 70,-46 61-68,49-90-119,-57 139-94,-1-24 178,1 0 1,0 0-1,1 0 1,0 0-1,1 1 0,4 13 1,-4-24 20,0 0 0,0-1 1,0 1-1,0-1 0,1 1 0,0-1 0,0 0 1,0 0-1,0 0 0,0 0 0,1 0 1,-1 0-1,1-1 0,0 1 0,0-1 1,0 0-1,0 1 0,0-1 0,0-1 1,1 1-1,-1 0 0,0-1 0,1 0 0,-1 0 1,1 0-1,0 0 0,-1 0 0,5-1 1,7 1-30,-1-1 1,1 0 0,0-2-1,-1 1 1,1-2 0,-1 0-1,0 0 1,0-2 0,0 0-1,-1 0 1,1-1 0,-1-1-1,0 0 1,-1-1 0,13-10-1,-24 17 25,1 0 0,-1-1-1,1 1 1,-1-1 0,1 0 0,-1 1-1,0-1 1,0 0 0,0 0-1,0 0 1,1-3 0,-1 4 8,-1 1-1,0-1 1,0 1-1,0-1 1,0 0 0,0 1-1,0-1 1,0 0 0,0 1-1,-1-1 1,1 1 0,0-1-1,0 0 1,0 1 0,-1-1-1,1 1 1,0-1-1,-1 1 1,1-1 0,0 1-1,-1-1 1,1 1 0,-1-1-1,1 1 1,-1-1 0,-1 0 23,-1-1 1,1 1 0,-1 0 0,1 0 0,-1 1 0,0-1 0,1 0 0,-1 1-1,0 0 1,1 0 0,-1-1 0,0 2 0,0-1 0,1 0 0,-5 1 0,6 0 15,0-1 0,-1 0 0,1 1 0,-1-1 0,1 0 0,-1 0 0,1 0 1,-1 0-1,1 0 0,-1 0 0,1 0 0,-1-1 0,-1 0 0,3 1-26,-1-1 1,1 0-1,0 0 0,0 0 0,0 1 0,0-1 1,0 0-1,0 0 0,0 0 0,0 0 0,0 1 1,0-1-1,0 0 0,1 0 0,-1 0 0,0 1 1,1-1-1,-1 0 0,0 0 0,1 1 0,-1-1 1,1 0-1,-1 1 0,1-1 0,1 0 0,14-29 24,-10 18-124,0 1 1,1 0-1,0 1 0,13-15 0,-20 25 76,1-1-1,-1 1 1,1-1-1,-1 1 1,1 0-1,-1-1 1,1 1-1,0 0 1,-1-1-1,1 1 1,-1 0-1,1 0 1,-1 0 0,1-1-1,0 1 1,-1 0-1,1 0 1,0 0-1,-1 0 1,1 0-1,-1 0 1,1 0-1,0 0 1,-1 1-1,1-1 1,-1 0-1,1 0 1,0 0-1,-1 1 1,1-1 0,-1 0-1,1 1 1,-1-1-1,1 0 1,-1 1-1,1-1 1,-1 1-1,1-1 1,-1 1-1,0-1 1,1 1-1,-1 0 1,19 30-102,-10-15 105,-7-13 18,0 0 1,0-1-1,0 1 1,0-1-1,1 1 1,-1-1-1,1 0 1,0 0-1,-1 0 1,1 0-1,0-1 0,0 1 1,0-1-1,0 0 1,0 0-1,5 1 1,-3-1 7,-1-1 0,1 1 0,0-1 1,-1-1-1,1 1 0,-1-1 0,1 0 1,-1 0-1,1 0 0,6-3 1,5-3 31,-1-1 0,-1-1 0,1 0 1,-1-1-1,17-16 0,46-45 152,-66 59-134,1-1-1,-2 0 1,1-1 0,8-16-1,-18 29-58,-1 0-1,1 0 0,0 0 1,-1 0-1,1-1 0,-1 1 1,1 0-1,-1 0 0,0-1 1,1 1-1,-1 0 0,0 0 1,0-1-1,0 1 0,0 0 1,0-1-1,0 1 0,-1-2 1,1 2-5,-1 1 0,1-1 0,-1 1 0,1-1 0,-1 1 0,1-1 0,-1 1 0,1-1 0,-1 1 0,1 0 0,-1 0 0,0-1 0,1 1 0,-1 0 0,0 0 0,1-1 0,-1 1 0,0 0 0,1 0 0,-1 0 0,0 0 0,1 0 0,-1 0 0,-1 1 0,-4-1 13,0 2-1,0-1 1,0 1 0,1-1 0,-1 2 0,-6 2 0,0 2-12,-1 0 0,1 2 1,0-1-1,0 1 0,1 1 0,1 0 0,0 1 1,-13 15-1,19-20-7,0-1 0,0 1 0,1-1 0,0 1 1,-1 0-1,2 0 0,-1 1 0,1-1 0,0 0 0,0 1 1,1 0-1,0-1 0,0 1 0,1 0 0,-1-1 0,1 1 0,1 0 1,-1 0-1,1-1 0,3 9 0,-3-11-29,1 0 0,-1 1 0,1-1-1,1 0 1,-1-1 0,0 1 0,1 0 0,0-1 0,0 1 0,0-1 0,0 0-1,1 0 1,-1 0 0,8 4 0,-6-4-36,1 0-1,0-1 1,0 1 0,0-2 0,0 1 0,1-1-1,-1 1 1,0-2 0,10 1 0,1-1-25,0-2 0,-1 0 1,1-1-1,-1 0 1,0-2-1,0 1 1,16-9-1,46-22-250</inkml:trace>
</inkml:ink>
</file>

<file path=ppt/ink/ink5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59.199"/>
    </inkml:context>
    <inkml:brush xml:id="br0">
      <inkml:brushProperty name="width" value="0.05" units="cm"/>
      <inkml:brushProperty name="height" value="0.05" units="cm"/>
    </inkml:brush>
  </inkml:definitions>
  <inkml:trace contextRef="#ctx0" brushRef="#br0">60 136 15835,'-2'-1'121,"0"0"-1,0 0 1,1 0-1,-1 0 1,1-1-1,-1 1 1,1 0-1,-1-1 0,1 0 1,0 1-1,0-1 1,-1 0-1,1 1 1,1-1-1,-1 0 1,0 0-1,0 0 1,1 0-1,-1 0 0,1 0 1,-1 0-1,1 0 1,0 0-1,0 0 1,0 0-1,0 0 1,0 0-1,1 0 0,-1 0 1,1 0-1,-1 0 1,1 0-1,-1 0 1,1 0-1,0 0 1,0 0-1,0 1 1,0-1-1,1 0 0,-1 1 1,3-3-1,1-2 91,0 0 0,1 0 0,0 1 1,0 0-1,0 0 0,1 1 0,0 0 0,0 0 0,11-5 0,-15 8-182,0 0 1,0 0-1,0 0 1,-1 0-1,1 1 0,0-1 1,0 1-1,0 0 1,0 0-1,0 0 1,0 0-1,0 1 0,0-1 1,0 1-1,0-1 1,0 1-1,0 0 1,-1 0-1,1 1 0,0-1 1,-1 0-1,1 1 1,-1 0-1,4 2 1,-3-1-13,0 1-1,0 0 1,-1-1 0,1 1 0,-1 0 0,1 1 0,-1-1 0,0 0 0,-1 1 0,1-1 0,-1 1 0,0-1 0,0 1 0,0 9-1,0 4-6,-1 1 0,-1-1 0,-1 0 0,-1 1 0,0-1 0,-2 0 0,1 0 0,-2-1 0,-16 34 0,-8 5 24,-56 82 1,42-71 25,41-63-53,0 0 1,1 0 0,0 0 0,0 0 0,0 1 0,0-1 0,1 1 0,0-1 0,-1 7 0,2-9-5,0-1 0,0 1 0,0-1 0,0 1 0,1-1-1,-1 1 1,1-1 0,-1 1 0,1-1 0,-1 0 0,1 1 0,0-1 0,0 0-1,-1 1 1,1-1 0,0 0 0,0 0 0,0 0 0,0 0 0,1 0 0,-1 0-1,0 0 1,0 0 0,1-1 0,-1 1 0,0 0 0,1-1 0,-1 1-1,1-1 1,-1 1 0,1-1 0,-1 0 0,2 1 0,15 2-317,0-1 0,0 0 0,0-2 0,0 0 0,0 0 0,0-2 0,0 0 0,0-1 0,-1-1 1,1-1-1,-1-1 0,0 0 0,0-1 0,22-13 0,1-3-541</inkml:trace>
</inkml:ink>
</file>

<file path=ppt/ink/ink5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8:59.587"/>
    </inkml:context>
    <inkml:brush xml:id="br0">
      <inkml:brushProperty name="width" value="0.05" units="cm"/>
      <inkml:brushProperty name="height" value="0.05" units="cm"/>
    </inkml:brush>
  </inkml:definitions>
  <inkml:trace contextRef="#ctx0" brushRef="#br0">266 14 16468,'-1'-1'70,"-1"-1"0,1 1 0,-1 0 0,0 0 0,1 0 0,-1 0 1,0 0-1,1 0 0,-1 1 0,0-1 0,0 0 0,0 1 0,0 0 1,0-1-1,0 1 0,0 0 0,0 0 0,1 0 0,-1 0 0,0 0 1,0 1-1,0-1 0,0 0 0,0 1 0,0 0 0,0-1 0,1 1 1,-1 0-1,0 0 0,1 0 0,-1 0 0,-1 1 0,-7 5 137,0 0 0,1 1 0,0 0-1,-8 9 1,-1 3 139,0 1 1,1 1-1,1 0 0,-22 42 0,31-50-267,0 0 0,1 1 0,1-1 0,1 1 1,0 0-1,0 0 0,2 0 0,0 1 0,0 27 0,2-39-49,0-1 0,1 1 0,-1-1 0,1 1 0,0-1 0,0 1 1,0-1-1,0 0 0,1 1 0,-1-1 0,1 0 0,0 0 0,0 0 0,0 0 0,0-1 0,1 1 0,-1 0 0,6 4 0,-4-5 20,0 1 0,0-1 1,1 0-1,-1 0 0,1-1 0,-1 1 0,1-1 0,0 0 0,-1 0 0,1 0 0,0-1 0,0 0 0,7 0 0,1-1 50,-1-1-1,1-1 0,-1 0 1,0 0-1,0-1 0,-1-1 1,1 0-1,-1 0 0,0-1 1,0-1-1,-1 0 0,1 0 0,-2-1 1,1 0-1,-1-1 0,0 0 1,-1 0-1,14-21 0,-17 23-194,-1-1-1,1 1 0,-1-1 0,0 0 0,-1 0 1,0-1-1,0 1 0,-1-1 0,0 1 1,-1-1-1,0 0 0,0 0 0,0 0 0,-1 1 1,-1-1-1,0 0 0,0 0 0,0 0 1,-1 1-1,-1-1 0,1 1 0,-1-1 0,-1 1 1,0 0-1,0 0 0,0 1 0,-8-11 1,6 12-96,1-1 0,-1 1 0,0 0 0,0 1 0,-13-9 0,-3 3-579</inkml:trace>
</inkml:ink>
</file>

<file path=ppt/ink/ink5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00.023"/>
    </inkml:context>
    <inkml:brush xml:id="br0">
      <inkml:brushProperty name="width" value="0.05" units="cm"/>
      <inkml:brushProperty name="height" value="0.05" units="cm"/>
    </inkml:brush>
  </inkml:definitions>
  <inkml:trace contextRef="#ctx0" brushRef="#br0">1 92 17708,'0'-6'2104,"1"4"-1200,4 1-367,5-2 1551,4 0-872,9-3-528,5 1-216,7-4-832,2 1-456,1-4 712,-3-2-160,-3-9-64</inkml:trace>
</inkml:ink>
</file>

<file path=ppt/ink/ink5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00.496"/>
    </inkml:context>
    <inkml:brush xml:id="br0">
      <inkml:brushProperty name="width" value="0.05" units="cm"/>
      <inkml:brushProperty name="height" value="0.05" units="cm"/>
    </inkml:brush>
  </inkml:definitions>
  <inkml:trace contextRef="#ctx0" brushRef="#br0">0 14 19036,'24'1'1497,"0"-2"0,40-5 1,20-1 467,-83 7-1952,1 0 0,0 0-1,-1 0 1,1 0 0,0 0-1,0 1 1,-1-1 0,1 0-1,0 1 1,-1-1 0,1 1-1,-1 0 1,1-1 0,-1 1-1,1 0 1,-1 0 0,1 0-1,-1 0 1,0 0 0,0 0 0,1 0-1,-1 1 1,1 1 0,-1 0-7,0-1 0,0 0 0,-1 1 0,1-1 0,-1 1 0,0 0 0,1-1 0,-1 1 0,-1-1 0,1 1 0,0-1 0,0 1 0,-1-1 0,0 1 0,-1 4 0,-5 10-7,0-1 0,0 1 0,-2-1 0,0-1 0,-20 26 0,-1-5-1,-34 33-1,66-68-4,6-2-9,9-4-14,-4 1 6,1 0 0,-1 1 0,1 1 0,-1 0 0,1 0 1,0 2-1,0 0 0,25 3 0,-34-2 9,1 0 0,0 0 0,-1 1 0,1 0 0,-1 0 0,1 0 0,-1 1 0,0 0-1,0 0 1,0 0 0,-1 0 0,1 1 0,-1 0 0,0 0 0,0 0 0,0 1 0,0-1 0,-1 1 0,0 0 0,0 0 0,0 0 0,0 0-1,2 9 1,-3-5 34,0-1 0,0 1 0,-1-1 0,0 1 0,-1 0 0,0 0 0,0-1 0,-1 1 0,0 0 0,0 0 0,-1-1 0,0 1 0,-1-1 0,0 0 0,0 0 0,-5 9 0,2-5 116,-1 0-1,0-1 0,-1 0 0,0 0 1,-1 0-1,0-1 0,-1 0 1,0-1-1,-19 14 0,25-21-174,1 0 0,0 0 0,-1 0 1,1-1-1,-1 1 0,1-1 0,-1 0 0,0 0 0,0 0 0,0-1 0,1 1 0,-1-1 1,0 0-1,-5 0 0,8-1-14,-1 1 1,1 0-1,-1-1 1,1 0-1,-1 1 1,1-1-1,-1 0 1,1 1-1,0-1 1,-1 0-1,1 0 1,0 0-1,0 0 1,0-1-1,0 1 1,0 0-1,0 0 1,0-1-1,0 1 1,0 0-1,0-1 1,1 1-1,-1-1 1,1 1-1,-1-1 1,1 1-1,0-1 1,-1 0-1,1 1 1,0-1-1,0 1 1,0-1-1,0 0 1,0 1-1,1-1 1,0-2-1,2-21-530</inkml:trace>
</inkml:ink>
</file>

<file path=ppt/ink/ink5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00.897"/>
    </inkml:context>
    <inkml:brush xml:id="br0">
      <inkml:brushProperty name="width" value="0.05" units="cm"/>
      <inkml:brushProperty name="height" value="0.05" units="cm"/>
    </inkml:brush>
  </inkml:definitions>
  <inkml:trace contextRef="#ctx0" brushRef="#br0">135 54 18924,'-1'-1'82,"1"1"-1,-1 0 1,0 0-1,0-1 0,0 1 1,1 0-1,-1 0 1,0 0-1,0 0 1,0 0-1,0 0 1,1 0-1,-1 1 1,0-1-1,0 0 1,0 0-1,1 1 1,-1-1-1,0 0 1,0 1-1,1-1 1,-1 1-1,0-1 1,1 1-1,-2 0 1,-20 14 170,13-6-137,0 1-1,0 1 1,1-1-1,1 1 1,0 1-1,0-1 1,1 1-1,1 0 1,0 1-1,0-1 1,2 1-1,-1 0 1,2 0-1,-1 0 1,2 0-1,0 1 1,0-1-1,2 0 1,2 25-1,-2-32-83,0 0 0,1 1 0,-1-1 0,1 0 0,1 0 0,-1 0 0,1 0 0,0-1 0,1 1 0,-1-1 0,1 0 0,0 0 0,0 0 0,0 0 0,1-1 0,0 1 0,0-1 0,0 0 0,0-1 0,1 1 0,-1-1 0,1 0 0,0-1 0,0 1 0,0-1 0,0 0 0,1-1 0,-1 1 0,0-1 0,1-1 0,-1 1 1,1-1-1,-1 0 0,0 0 0,1-1 0,-1 0 0,1 0 0,11-4 0,-11 2 25,0 1 0,0-1 0,0 0 0,0-1 0,0 0 1,0 0-1,-1 0 0,0-1 0,0 0 0,0 0 0,0 0 1,-1-1-1,0 0 0,6-9 0,-5 6-20,-1-1 0,0 1 0,-1-1 0,0 1 0,-1-1 0,0-1 0,0 1 0,-1 0 0,-1-1 0,1-10 0,-1 8-54,-2 0 1,1 1-1,-1-1 0,-1 0 1,-1 1-1,1 0 1,-2 0-1,-6-17 0,6 20-50,0 1 0,-1-1-1,1 1 1,-2 0 0,1 0 0,-1 1-1,-1-1 1,1 1 0,-1 1-1,0-1 1,-11-6 0,10 8 4,0 0 0,-1 1 1,-12-5-1,-30-7-299</inkml:trace>
</inkml:ink>
</file>

<file path=ppt/ink/ink5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01.965"/>
    </inkml:context>
    <inkml:brush xml:id="br0">
      <inkml:brushProperty name="width" value="0.05" units="cm"/>
      <inkml:brushProperty name="height" value="0.05" units="cm"/>
    </inkml:brush>
  </inkml:definitions>
  <inkml:trace contextRef="#ctx0" brushRef="#br0">305 1 17716,'6'0'587,"3"0"935,-15 14-983,-246 482 2150,249-488-2833,-13 25-419,15-31 442,1-1 1,-1 0-1,0 0 0,1 1 0,-1-1 0,0 0 1,0 0-1,0 0 0,0 0 0,0 0 0,0 0 1,0 0-1,0 0 0,0 0 0,-1 0 0,1-1 1,0 1-1,-3 0 0,4-1 87,-1 0 0,1-1 0,-1 1 0,1 0 0,-1 0 1,1-1-1,-1 1 0,1 0 0,-1-1 0,1 1 0,0-1 0,-1 1 0,1-1 0,0 1 1,-1-1-1,1 1 0,0-1 0,0 1 0,-1-1 0,1 1 0,0-1 0,0-1 0,-6-17-387,6 16 312,-8-39-796</inkml:trace>
</inkml:ink>
</file>

<file path=ppt/ink/ink5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02.414"/>
    </inkml:context>
    <inkml:brush xml:id="br0">
      <inkml:brushProperty name="width" value="0.05" units="cm"/>
      <inkml:brushProperty name="height" value="0.05" units="cm"/>
    </inkml:brush>
  </inkml:definitions>
  <inkml:trace contextRef="#ctx0" brushRef="#br0">157 34 16107,'-15'14'709,"1"0"0,0 1-1,1 0 1,-16 26-1,25-34-554,0 1 0,0-1 0,0 1 0,1 0 0,0 0 0,1 0-1,0 1 1,0-1 0,1 1 0,0-1 0,0 1 0,1-1 0,1 10 0,-1-16-129,0-1 1,0 1-1,0-1 1,1 1-1,-1-1 1,0 1-1,1 0 1,-1-1 0,1 0-1,0 1 1,-1-1-1,1 1 1,0-1-1,0 0 1,0 1-1,0-1 1,0 0-1,0 0 1,1 0 0,-1 0-1,0 0 1,0 0-1,1 0 1,-1 0-1,1 0 1,-1-1-1,0 1 1,1-1-1,0 1 1,-1-1 0,1 1-1,-1-1 1,1 0-1,-1 0 1,1 0-1,0 0 1,-1 0-1,1 0 1,-1 0 0,1-1-1,0 1 1,-1 0-1,3-2 1,3 0 54,1 0 0,-1-1 0,0 0 0,0 0 0,0-1 0,0 0 0,10-8 0,-7 3 17,-1 0 0,0-1 1,0 0-1,-1 0 0,0-1 0,-1 0 0,0 0 1,7-18-1,-11 23-60,-1 0-1,0-1 1,0 1 0,-1-1-1,0 1 1,0-1 0,0 1 0,-1-9-1,0 11-16,0 0 0,-1 0-1,0 0 1,0 1 0,0-1 0,0 0-1,0 1 1,-1-1 0,0 1-1,1-1 1,-1 1 0,-1 0-1,1 0 1,0 0 0,-4-4-1,4 5-8,0 0-1,0 1 0,0-1 1,-1 0-1,1 1 1,0-1-1,-1 1 0,1 0 1,-1-1-1,0 1 0,1 0 1,-1 1-1,0-1 1,0 0-1,1 1 0,-1 0 1,-5 0-1,3 0 0,1 1 0,0 0 0,-1 0 0,1 0-1,0 0 1,0 1 0,0 0 0,0 0 0,0 0 0,-5 4 0,-1 1-20,1 1 1,0 0 0,0 1 0,1-1-1,1 2 1,-1-1 0,-9 17 0,10-12-209,0 0 0,0 0 0,1 1 0,1 0 0,1 0 1,0 0-1,1 0 0,0 1 0,1 0 0,1-1 0,1 1 0,0 0 1,3 21-1,9 3-350</inkml:trace>
</inkml:ink>
</file>

<file path=ppt/ink/ink5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02.883"/>
    </inkml:context>
    <inkml:brush xml:id="br0">
      <inkml:brushProperty name="width" value="0.05" units="cm"/>
      <inkml:brushProperty name="height" value="0.05" units="cm"/>
    </inkml:brush>
  </inkml:definitions>
  <inkml:trace contextRef="#ctx0" brushRef="#br0">53 186 18292,'-6'6'471,"-1"0"0,1 0 0,0 1 0,1 0 0,0 0 0,-6 10 0,10-15-441,0-1 0,0 0 0,1 1-1,-1-1 1,1 1 0,-1-1 0,1 1 0,-1-1 0,1 1 0,0 0 0,0-1-1,0 1 1,0-1 0,0 1 0,0-1 0,0 1 0,1-1 0,-1 1 0,1-1-1,-1 1 1,1-1 0,-1 1 0,1-1 0,0 1 0,0-1 0,-1 0 0,1 1-1,0-1 1,0 0 0,0 0 0,1 0 0,-1 0 0,0 0 0,0 0 0,1 0 0,-1 0-1,0 0 1,1-1 0,-1 1 0,1 0 0,-1-1 0,1 0 0,1 1 0,5 1 26,0 0 0,0 0 1,0-1-1,0 0 1,1-1-1,-1 0 0,0 0 1,0-1-1,0 0 1,1 0-1,-1-1 0,0 0 1,-1 0-1,1-1 1,0 0-1,12-7 1,-11 6 65,0-1 1,-1-1 0,1 1-1,-1-2 1,0 1 0,-1-1-1,0 0 1,0 0 0,0-1-1,-1 0 1,0 0 0,-1 0-1,6-12 1,-8 15-66,-2-1 0,1 1 0,-1 0 0,1-1-1,-1 1 1,-1-1 0,1 1 0,-1-1 0,0 1 0,0-1 0,-1 1-1,0-1 1,1 1 0,-2-1 0,1 1 0,-1 0 0,0-1 0,0 1-1,0 0 1,-1 0 0,0 0 0,0 1 0,-4-6 0,4 7-56,0-1 0,-1 0 1,1 1-1,-1 0 1,0 0-1,0 0 0,0 1 1,0-1-1,-1 1 0,1 0 1,-1 0-1,1 0 1,-1 1-1,0 0 0,0 0 1,1 0-1,-1 0 0,0 1 1,0 0-1,0 0 1,0 0-1,0 0 0,0 1 1,1 0-1,-1 0 0,-5 2 1,6-2-6,0 1 0,0 0 1,0 0-1,0 0 0,1 1 0,-1-1 1,1 1-1,0 0 0,0 0 1,0 0-1,0 0 0,0 0 0,-2 5 1,-14 18-145</inkml:trace>
</inkml:ink>
</file>

<file path=ppt/ink/ink5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08.453"/>
    </inkml:context>
    <inkml:brush xml:id="br0">
      <inkml:brushProperty name="width" value="0.05" units="cm"/>
      <inkml:brushProperty name="height" value="0.05" units="cm"/>
    </inkml:brush>
  </inkml:definitions>
  <inkml:trace contextRef="#ctx0" brushRef="#br0">100 482 9610,'-8'2'574,"0"-1"0,1 0 0,-1 0 0,0-1 0,0 0 0,0 0 0,0-1 1,0 0-1,0-1 0,-13-3 0,21 5-549,1 0 0,-1 0 0,0 0 0,0 0 0,0 0-1,1 0 1,-1-1 0,0 1 0,0 0 0,1 0 0,-1 0 0,0 0 0,0 0 0,0 0 0,1 0 0,-1-1 0,0 1 0,0 0 0,0 0 0,0 0 0,1 0 0,-1-1 0,0 1 0,0 0 0,0 0 0,0 0 0,0-1-1,0 1 1,0 0 0,1 0 0,-1-1 0,0 1 0,0 0 0,0 0 0,0-1 0,0 1 0,0 0 0,0 0 0,0-1 0,0 1 0,0 0 0,-1 0 0,1 0 0,0-1 0,0 1 0,0 0 0,0 0 0,0-1 0,0 1 0,0 0-1,-1 0 1,1 0 0,0-1 0,0 1 0,0 0 0,0 0 0,-1 0 0,1 0 0,0 0 0,0-1 0,0 1 0,-1 0 0,1 0 0,0 0 0,22-5 207,-20 5-161,129-27 376,218-74-1,112-77-610,-308 117 120,-122 48 23,184-63-126,-188 71 108,-19 6 18,-13 5 6,-14 5 7,0 0 0,-1-2 0,-36 13 0,13-6 11,-241 84 35,115-44-6,-30 9 37,-79 29 114,214-71-120,87-32-85,0 0 0,35-19 0,16-8-28,162-58-529,389-98-1,-607 188 507,-13 3 28,-6 2-48,-263 92 349,134-51-12,-477 151 538,532-170-1114,47-15-203,0 1 0,0 1 0,-50 28-1,44-15-56</inkml:trace>
</inkml:ink>
</file>

<file path=ppt/ink/ink5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09.835"/>
    </inkml:context>
    <inkml:brush xml:id="br0">
      <inkml:brushProperty name="width" value="0.05" units="cm"/>
      <inkml:brushProperty name="height" value="0.05" units="cm"/>
    </inkml:brush>
  </inkml:definitions>
  <inkml:trace contextRef="#ctx0" brushRef="#br0">440 156 6801,'35'-32'2380,"-42"33"-572,-8 7-1155,-134 103 1319,86-61-1754,-178 146 1192,312-251-902,274-202-203,-297 224-270,172-110 239,-337 195 32,27-13-199,-314 166 796,380-188-763,24-17-138,0 0 0,0 0 0,0 0 0,1 0 0,-1 0 0,0 0 0,0 0 0,0 0 1,0 0-1,0 0 0,0 1 0,0-1 0,0 0 0,0 0 0,0 0 0,1 0 0,-1 0 0,0 0 0,0 0 1,0 0-1,0 0 0,0 1 0,0-1 0,0 0 0,0 0 0,0 0 0,0 0 0,0 0 0,0 0 0,0 0 0,0 1 1,0-1-1,0 0 0,0 0 0,0 0 0,0 0 0,0 0 0,0 0 0,0 0 0,0 0 0,0 1 0,0-1 0,-1 0 1,1 0-1,0 0 0,0 0 0,15-5 36,263-130-600,-27 11-64,-145 78 296,-88 37 213,-21 14 15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5.891"/>
    </inkml:context>
    <inkml:brush xml:id="br0">
      <inkml:brushProperty name="width" value="0.05" units="cm"/>
      <inkml:brushProperty name="height" value="0.05" units="cm"/>
    </inkml:brush>
  </inkml:definitions>
  <inkml:trace contextRef="#ctx0" brushRef="#br0">297 4 20380,'-5'-1'194,"0"0"0,0 0 0,1 1 0,-1 0 0,0 0-1,0 0 1,0 0 0,0 1 0,0 0 0,1 0 0,-1 0 0,0 0-1,1 1 1,-1 0 0,1 0 0,-1 0 0,-4 4 0,-10 6-22,2 0 1,-26 23-1,34-27-98,-6 5-47,-44 40 13,54-47-41,-1 0 0,1 0 0,0 1 0,1 0 0,0 0 0,0 0 0,-4 9 0,7-14-4,1-1 1,-1 0-1,1 0 1,-1 0-1,1 1 0,0-1 1,0 0-1,0 1 1,-1-1-1,1 0 1,0 0-1,0 1 0,1-1 1,-1 0-1,0 1 1,0-1-1,1 0 1,-1 0-1,0 1 0,1-1 1,0 0-1,-1 0 1,2 2-1,-1-2-10,1 0 0,-1 1-1,1-1 1,0 0 0,-1-1 0,1 1 0,0 0-1,-1 0 1,1-1 0,0 1 0,0-1 0,0 1-1,0-1 1,2 0 0,9 1-107,0-2 0,0 0-1,23-4 1,-27 3 66,38-6-199,-10 1 37,1 1 0,-1 2 0,1 2 0,44 2-1,-75 0 215,-1 1-1,0 0 0,0 1 0,0 0 0,0 0 0,0 0 0,11 6 0,-15-7 22,0 0 0,0 0-1,-1 0 1,1 1 0,-1-1 0,1 0 0,-1 1-1,0-1 1,1 1 0,-1 0 0,0-1 0,0 1-1,0 0 1,0 0 0,0 0 0,-1 0 0,1 0-1,0 0 1,-1 0 0,0 0 0,1 0-1,-1 0 1,0 0 0,0 0 0,0 0 0,0 0-1,-1 4 1,-1 1 60,-1 0 1,0-1-1,0 1 0,0 0 0,0-1 1,-1 0-1,0 0 0,-1 0 0,1 0 0,-1-1 1,0 0-1,-8 6 0,-7 6 235,-1-1 0,-24 14-1,27-19-34,-31 14-1,44-23-311,0 0 0,0 0 1,-1 0-1,1-1 0,0 1 0,-1-1 0,1-1 0,-1 1 0,1-1 1,-1 0-1,-8-1 0,13 1 1,-1-1 0,1 1 0,0-1 0,0 1 1,-1-1-1,1 1 0,0-1 0,0 0 0,0 0 0,0 1 0,0-1 1,0 0-1,0 0 0,0 0 0,0 0 0,0 0 0,1 0 0,-1 0 0,0-1 1,1 1-1,-1 0 0,1 0 0,-1-1 0,1 1 0,-1 0 0,1 0 0,0-1 1,0 1-1,0 0 0,0-2 0,0-6-31,0 1 1,1-1-1,0 1 0,3-9 1,-4 17 58,16-65-406</inkml:trace>
</inkml:ink>
</file>

<file path=ppt/ink/ink5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15.715"/>
    </inkml:context>
    <inkml:brush xml:id="br0">
      <inkml:brushProperty name="width" value="0.05" units="cm"/>
      <inkml:brushProperty name="height" value="0.05" units="cm"/>
    </inkml:brush>
  </inkml:definitions>
  <inkml:trace contextRef="#ctx0" brushRef="#br0">1338 125 11178,'-78'-14'977,"-3"0"-777,-3 2-112,1-1 408,-3 3-280,-1-1-32,-14 2-120,-3-2-64,-6 2-96,-2 0-112,-14 3 192,-10 0-48,-14 6-8</inkml:trace>
</inkml:ink>
</file>

<file path=ppt/ink/ink5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16.849"/>
    </inkml:context>
    <inkml:brush xml:id="br0">
      <inkml:brushProperty name="width" value="0.05" units="cm"/>
      <inkml:brushProperty name="height" value="0.05" units="cm"/>
    </inkml:brush>
  </inkml:definitions>
  <inkml:trace contextRef="#ctx0" brushRef="#br0">4338 318 8402,'-883'293'1244,"21"55"-932,439-145-119,19 35 133,38 19-7,262-176-192,-128 129-1,-129 192 81,296-321-181,4 4 1,3 2-1,-51 105 1,40-49-14,-70 208 0,91-200-13,7 3 1,-27 204-1,44-156 21,3 276-1,23-357 62,6-1-1,23 123 0,-16-167-13,3-1 1,4 0 0,3-1 0,42 86-1,-28-84-32,3-2-1,4-2 1,2-2-1,3-3 0,3-1 1,97 89-1,-46-64-67,4-4-1,3-5 1,4-6-1,158 79 1,-65-57-186,393 129-1,-303-142 10,4-13-1,3-13 0,345 21 1,-264-58 181,0-17 0,669-78 1,-550-3 144,782-224 1,-633 93-35,-17-44-48,-446 158-37,-4-8-1,224-160 0,-335 208 13,-3-4-1,-2-3 0,-3-3 1,72-84-1,-78 69 80,-4-2-1,58-102 1,-84 122 28,-3-2-1,-3-1 0,-2-1 1,18-71-1,-17 16 172,-4-2 0,-6 1 0,-5-2 0,-6 0 0,-14-176 0,-8 128-44,-8 2 1,-7 0-1,-72-218 1,34 185-173,-186-369 0,182 438-150,-5 4-1,-6 3 0,-5 4 1,-5 4-1,-6 5 1,-4 3-1,-4 6 1,-6 4-1,-3 6 1,-181-109-1,71 72 155,-5 9 0,-6 12 0,-452-143 0,371 165 41,-5 13 1,-527-50-1,558 99-133</inkml:trace>
</inkml:ink>
</file>

<file path=ppt/ink/ink5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3.263"/>
    </inkml:context>
    <inkml:brush xml:id="br0">
      <inkml:brushProperty name="width" value="0.05" units="cm"/>
      <inkml:brushProperty name="height" value="0.05" units="cm"/>
    </inkml:brush>
  </inkml:definitions>
  <inkml:trace contextRef="#ctx0" brushRef="#br0">9 922 16412,'-8'7'1279,"22"-16"-816,39-31-25,63-52 458,66-49 40,-17 24-395,234-173 113,-380 276-689,-2-1-1,0-1 0,0-1 0,-2 0 1,0-1-1,-1 0 0,-1-1 0,0-1 1,16-36-1,-24 35-548,-5 21 548,0-1 1,0 1-1,0-1 0,0 1 0,0 0 1,0-1-1,0 1 0,-1 0 0,1-1 0,0 1 1,0 0-1,0-1 0,0 1 0,-1 0 0,1-1 1,0 1-1,0 0 0,0 0 0,-1-1 0,1 1 1,0 0-1,0 0 0,-1-1 0,1 1 1,0 0-1,-1 0 0,1 0 0,-1-1 0,-1 1-55,0 0-1,-1 1 0,1-1 0,0 0 0,0 1 0,-1-1 0,1 1 1,0 0-1,0 0 0,0 0 0,0 0 0,0 0 0,-2 1 1,-17 10-500</inkml:trace>
</inkml:ink>
</file>

<file path=ppt/ink/ink5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3.871"/>
    </inkml:context>
    <inkml:brush xml:id="br0">
      <inkml:brushProperty name="width" value="0.05" units="cm"/>
      <inkml:brushProperty name="height" value="0.05" units="cm"/>
    </inkml:brush>
  </inkml:definitions>
  <inkml:trace contextRef="#ctx0" brushRef="#br0">666 0 15051,'-3'1'121,"0"0"-1,0 0 0,0 0 1,1 1-1,-1-1 1,0 1-1,1-1 0,-1 1 1,1 0-1,0 0 1,0 0-1,-4 5 0,0-2 48,-77 80 224,3 3 1,4 4 0,5 3 0,-116 205 0,156-244-309,3 1-1,-25 75 1,50-123-77,0 1 1,1-1-1,0 0 1,-1 19-1,3-25 1,0-1 0,0 0-1,0 1 1,0-1-1,1 0 1,-1 1-1,1-1 1,-1 0 0,1 0-1,0 0 1,0 1-1,0-1 1,0 0 0,0 0-1,0 0 1,1 0-1,-1-1 1,1 1-1,-1 0 1,1 0 0,0-1-1,-1 1 1,1-1-1,0 0 1,3 2-1,-1-1 28,1-1 0,0 1-1,0-1 1,0 0 0,0 0-1,1 0 1,-1-1 0,0 0-1,7 0 1,49-9 325,-48 7-286,110-26 508,0-6 1,128-54 0,-220 77-636</inkml:trace>
</inkml:ink>
</file>

<file path=ppt/ink/ink5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4.833"/>
    </inkml:context>
    <inkml:brush xml:id="br0">
      <inkml:brushProperty name="width" value="0.05" units="cm"/>
      <inkml:brushProperty name="height" value="0.05" units="cm"/>
    </inkml:brush>
  </inkml:definitions>
  <inkml:trace contextRef="#ctx0" brushRef="#br0">1 1 17220,'6'27'1424,"-3"15"-1080,3 2-136,-4 11 456,-1 14-272,1 0-280,1 0-168,0-11-480,0-9-208,-2-19 560,-1-11-168,0-18-152</inkml:trace>
</inkml:ink>
</file>

<file path=ppt/ink/ink5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5.284"/>
    </inkml:context>
    <inkml:brush xml:id="br0">
      <inkml:brushProperty name="width" value="0.05" units="cm"/>
      <inkml:brushProperty name="height" value="0.05" units="cm"/>
    </inkml:brush>
  </inkml:definitions>
  <inkml:trace contextRef="#ctx0" brushRef="#br0">12 202 16820,'-1'0'79,"0"-1"0,0 0 0,0 0 0,1 0 0,-1 0 0,0 0 0,0 0 0,1 0 0,-1 0 0,1 0 1,-1 0-1,1 0 0,-1 0 0,1 0 0,-1 0 0,1-1 0,0 1 0,0 0 0,0 0 0,0-1 0,0 1 0,0 0 1,0 0-1,0 0 0,0-1 0,0 1 0,1 0 0,-1 0 0,0 0 0,1 0 0,-1-1 0,1 1 0,-1 0 1,1 0-1,0 0 0,0 0 0,-1 0 0,1 0 0,2-1 0,3-4 226,1 0 1,0 0-1,0 1 1,11-7-1,-16 11-228,27-17 146,0 2 0,2 0-1,0 2 1,0 2-1,2 1 1,-1 1 0,49-8-1,-63 15-233,0 1 0,-1 1-1,1 1 1,0 0-1,0 1 1,-1 1-1,1 1 1,-1 0 0,1 1-1,-1 1 1,0 1-1,-1 0 1,0 2 0,0-1-1,0 2 1,15 11-1,-17-10-24,-1 1-1,0 1 1,-1 0 0,-1 1-1,0 0 1,-1 0-1,0 1 1,-1 1-1,0-1 1,-1 2 0,10 29-1,-14-35 36,-1 0 1,-1 0-1,0 0 0,0 0 0,-1 0 0,0 0 1,-1 0-1,0 0 0,-1 0 0,0 0 0,0 0 1,-1 0-1,-1 0 0,0 0 0,0-1 0,0 1 1,-1-1-1,-1 0 0,0 0 0,0 0 0,-9 10 1,5-8 70,-1-1 1,-1 0 0,0 0 0,0-1 0,-1-1-1,0 0 1,0-1 0,-1 0 0,0-1 0,0 0-1,-1-1 1,-19 5 0,14-6 39,0 0 0,-1-1 0,1 0 0,-1-2 0,0-1-1,0 0 1,0-1 0,-28-6 0,39 5-139,-1 0 0,1-1-1,0-1 1,-14-6 0,21 9-116,0 0 1,-1 0 0,1-1 0,0 1 0,0-1 0,0 1-1,0-1 1,0 0 0,0 0 0,0 0 0,0 0 0,1 0 0,-1 0-1,1-1 1,0 1 0,-1 0 0,1-1 0,0 1 0,1-1-1,-2-4 1,2 6 99,0 0-1,0 0 0,0-1 0,0 1 1,0 0-1,0 0 0,0 0 0,0 0 1,1 0-1,-1 0 0,1 0 0,-1 0 1,0 0-1,1 0 0,0 0 1,-1 0-1,1 0 0,0 0 0,-1 1 1,1-1-1,0 0 0,0 0 0,-1 1 1,1-1-1,0 0 0,0 1 1,0-1-1,0 1 0,0-1 0,2 0 1,19-7-893</inkml:trace>
</inkml:ink>
</file>

<file path=ppt/ink/ink5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5.701"/>
    </inkml:context>
    <inkml:brush xml:id="br0">
      <inkml:brushProperty name="width" value="0.05" units="cm"/>
      <inkml:brushProperty name="height" value="0.05" units="cm"/>
    </inkml:brush>
  </inkml:definitions>
  <inkml:trace contextRef="#ctx0" brushRef="#br0">46 1 21044,'-4'7'1561,"-5"24"-1289,-2 6-128,2 13 568,3 7-320,1 6-248,4 1-144,2-7-232,5-5-176,3-19-312,2-4-144,0-21-361,-2-6-455,-4-21 1072,-1-13-320,-2-20 16</inkml:trace>
</inkml:ink>
</file>

<file path=ppt/ink/ink5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6.121"/>
    </inkml:context>
    <inkml:brush xml:id="br0">
      <inkml:brushProperty name="width" value="0.05" units="cm"/>
      <inkml:brushProperty name="height" value="0.05" units="cm"/>
    </inkml:brush>
  </inkml:definitions>
  <inkml:trace contextRef="#ctx0" brushRef="#br0">22 44 16780,'-4'-16'2264,"-1"7"-1208,1 0-456,1 3 1825,1 3-385,-1 7-1800,3 3-968,1 2-504,3 0 976,3-3-240,4-4-168</inkml:trace>
</inkml:ink>
</file>

<file path=ppt/ink/ink5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7.130"/>
    </inkml:context>
    <inkml:brush xml:id="br0">
      <inkml:brushProperty name="width" value="0.05" units="cm"/>
      <inkml:brushProperty name="height" value="0.05" units="cm"/>
    </inkml:brush>
  </inkml:definitions>
  <inkml:trace contextRef="#ctx0" brushRef="#br0">59 155 15579,'1'-15'2121,"-4"14"-1235,-2 10 8,0 5-603,0 1-1,1 0 0,1 0 1,0 0-1,-1 20 0,3 81-273,1-88 45,4 93-17,32 189 1,56 114 117,-87-404-148,-1-2 14,1 1 0,1-2-1,0 1 1,10 18 0,-57-115-1043,4-2-1,-43-132 1,74 194 837,-6-15-278,-7-41 0,17 66 394,0 0 0,1 1 0,1-1 0,-1 0 0,1 0 0,1 0 0,0 1 0,0-1 0,0 0 0,4-10 0,-3 15 43,0 0-1,0 1 1,0-1 0,1 0-1,-1 1 1,1-1 0,0 1-1,0 0 1,0 0 0,0 0-1,1 0 1,4-3 0,7-3-128,29-13-1,-1 0-100,-31 14 182,-1-1 0,1-1 0,-1 0 0,-1-1 0,0 0 0,-1-1 0,0 0 0,0 0 0,-2 0 0,1-1 0,-2-1 0,1 1 0,5-22 0,2-11 41,-2 0 1,10-89 0,-16 90 427,-2 0 0,-2-1 0,-5-59 1,-3 82 139,6 23-527,0 0 1,0 0-1,-1 0 0,1-1 1,0 1-1,0 0 0,0 0 1,0 0-1,-1 0 0,1 0 1,0-1-1,0 1 0,-1 0 1,1 0-1,0 0 0,0 0 1,0 0-1,-1 0 0,1 0 0,0 0 1,0 0-1,-1 0 0,1 0 1,0 0-1,0 0 0,-1 0 1,1 0-1,0 0 0,0 0 1,-1 0-1,1 0 0,0 0 1,0 0-1,-1 0 0,1 0 1,0 0-1,0 1 0,0-1 1,-1 0-1,1 0 0,-2 3 70,0-1 0,0 1 0,1-1 0,-1 1 0,1 0 0,0 0 0,-1 0 0,1-1 0,0 1 0,0 6 0,-7 33 357,2 0 0,2 0 1,1 1-1,5 60 1,6-18 279,22 103 0,-4-72-325,6-1-1,69 164 1,-87-250-331,-11-28-10,-3-6 6,-11-49 90,-61-172-420,3 13-743,67 198 835,7 11 23,16 14 8,-18-9 146,8 5-1,0 0 0,0-1 0,1 0 1,-1-1-1,1 0 0,0-1 0,0 0 1,1-1-1,-1-1 0,1 0 0,21-1 0,-27 0 42,1-1 0,-1 0 0,0-1 0,0 0 1,-1 0-1,1 0 0,0-1 0,-1 0 0,1 0 0,-1-1 0,0 0 0,0 0 0,0 0 0,-1-1 0,0 1 0,0-1 0,0-1 0,0 1 0,-1-1 0,0 0 0,7-11 0,-8 9 26,1 1-1,-1-1 1,-1 1 0,1-1 0,0-10 0,-2 15-52,0 0-1,-1 0 1,0 1-1,0-1 1,0 0 0,0 0-1,0 0 1,-1 0-1,1 0 1,-1 0 0,0 0-1,0 0 1,0 0-1,0 1 1,0-1 0,0 0-1,-3-2 1,3 4-16,1 0 1,-1 1 0,0-1-1,0 0 1,0 0-1,0 1 1,0-1 0,0 1-1,0-1 1,0 1-1,0-1 1,0 1 0,0 0-1,0-1 1,0 1-1,0 0 1,0 0 0,-1 0-1,1 0 1,0 0 0,0 0-1,0 0 1,0 0-1,0 0 1,0 1 0,0-1-1,-1 0 1,1 1-1,0-1 1,0 1 0,0-1-1,0 1 1,0-1-1,1 1 1,-1 0 0,0 0-1,-1 0 1,-3 4-3,0-1 0,1 1 0,-1 0 0,1 0 1,-4 6-1,2-2-2,1 0 0,0 0 1,1 0-1,0 1 0,0-1 0,1 1 0,-3 11 1,6-18 1,-1 0 0,1-1 0,-1 1 0,1 0 0,0-1 0,0 1 0,0 0 0,0-1 0,1 1 0,-1 0 0,1-1 0,-1 1-1,1 0 1,0-1 0,0 1 0,0-1 0,0 0 0,1 1 0,-1-1 0,1 0 0,-1 0 0,1 1 0,0-1 0,0-1 0,0 1 0,0 0 0,0 0 0,0-1 0,1 1 0,-1-1 0,5 2 0,4 1 3,1-1 0,0 0-1,0-1 1,0 0 0,0-1 0,1 0-1,-1-1 1,24-2 0,-5-2 54,-1-2-1,42-12 1,-69 16-23,0 1 0,0 0 0,-1-1 0,1 0 1,-1 0-1,1 0 0,-1 0 0,1 0 0,-1 0 0,0 0 1,0-1-1,0 1 0,-1-1 0,1 0 0,0 1 0,-1-1 0,0 0 1,1-3-1,3-8 96,0 1 1,3-23 0,-6 28-79,2-18 142,0 0-1,0-40 1,-2 64-163,4 7-25,5 11-22,-9-14 15,1 2-3,0 0 0,0-1 0,0 1 0,0-1 1,1 0-1,0 0 0,0 0 0,0 0 1,0-1-1,0 0 0,0 0 0,0 0 0,1 0 1,-1-1-1,1 1 0,0-1 0,-1 0 1,1-1-1,0 1 0,-1-1 0,1 0 0,0 0 1,0 0-1,-1-1 0,1 0 0,0 0 0,-1 0 1,1 0-1,-1-1 0,1 1 0,-1-1 1,7-4-1,-5 3 12,-1 0 1,0-1-1,1 1 1,-1-1-1,0 0 1,-1-1-1,1 1 0,-1-1 1,0 0-1,0 0 1,0 0-1,-1 0 1,0-1-1,0 1 1,0-1-1,-1 0 1,0 0-1,0 0 1,0 0-1,-1 0 0,0-1 1,0 1-1,0 0 1,-1-9-1,0 14-6,0 1-1,0-1 0,0 1 0,0-1 1,0 0-1,0 1 0,0-1 1,0 1-1,0-1 0,0 1 0,0-1 1,0 1-1,0-1 0,0 0 1,-1 1-1,1-1 0,0 1 0,0-1 1,-1 1-1,1-1 0,0 1 1,-1 0-1,1-1 0,0 1 0,-1-1 1,1 1-1,-1 0 0,1-1 1,-1 1-1,1 0 0,-1-1 1,1 1-1,-1 0 0,1 0 0,-1 0 1,1-1-1,-1 1 0,1 0 1,-1 0-1,0 0 0,1 0 0,-1 0 1,1 0-1,-1 0 0,1 0 1,-1 0-1,1 0 0,-1 0 0,0 1 1,1-1-1,-1 0 0,1 0 1,-2 1-1,0 1 1,-1-1 0,0 1 0,1 0-1,-1 0 1,1 1 0,-1-1 0,1 0 0,-2 4 0,-3 5-3,1-1-1,0 2 1,0-1-1,2 1 1,-1 0-1,1 0 1,1 0-1,0 0 1,1 1-1,-1 19 1,3-30 1,-1 0 0,2 0 0,-1 0-1,0 0 1,0 0 0,1 0 0,-1 0 0,1 0 0,-1 0-1,1 0 1,0 0 0,0 0 0,0 0 0,0 0 0,0-1 0,0 1-1,1 0 1,-1-1 0,0 1 0,1-1 0,0 1 0,-1-1-1,1 0 1,0 0 0,-1 1 0,1-1 0,0 0 0,0-1 0,0 1-1,0 0 1,0-1 0,0 1 0,0-1 0,0 1 0,0-1-1,4 0 1,7 1-232,1-1-1,-1-1 1,0 0 0,21-5-1,-26 4-75,7 0-192,0-1 0,-1-1 0,24-9 1,-16 0-136</inkml:trace>
</inkml:ink>
</file>

<file path=ppt/ink/ink5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7.565"/>
    </inkml:context>
    <inkml:brush xml:id="br0">
      <inkml:brushProperty name="width" value="0.05" units="cm"/>
      <inkml:brushProperty name="height" value="0.05" units="cm"/>
    </inkml:brush>
  </inkml:definitions>
  <inkml:trace contextRef="#ctx0" brushRef="#br0">113 1 19172,'-13'15'1945,"1"6"-1385,-6 8-256,1 3 952,2 7-696,1 2-72,3-1-200,2-3-120,6-5-184,3-3-88,6-8-336,3-4-184,7-8-576,0-7-673,7-8 1409,2-8-336,2-11-168</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6.395"/>
    </inkml:context>
    <inkml:brush xml:id="br0">
      <inkml:brushProperty name="width" value="0.05" units="cm"/>
      <inkml:brushProperty name="height" value="0.05" units="cm"/>
    </inkml:brush>
  </inkml:definitions>
  <inkml:trace contextRef="#ctx0" brushRef="#br0">29 1 16932,'1'137'2742,"-2"-95"-1872,6 80 1,1-83-234,19 66 0,-19-86-584,1-1 0,1 0 0,0 0 0,1-1 0,17 26 1,-25-42-65,1 2-58,0 0 1,1 0-1,-1 0 0,1 0 1,0 0-1,0 0 1,0-1-1,0 1 0,0-1 1,5 2-1,-8-3 44,0-1-1,1 0 0,-1 0 1,0 0-1,1 0 1,-1 0-1,0 0 1,1 0-1,-1 0 0,0 0 1,1 0-1,-1 0 1,0 0-1,1 0 1,-1 0-1,0 0 1,1 0-1,-1 0 0,0 0 1,1 0-1,-1 0 1,0-1-1,1 1 1,-1 0-1,0 0 1,1 0-1,-1-1 0,0 1 1,0 0-1,1 0 1,-1-1-1,0 1 1,0 0-1,0-1 1,1 1-1,-1 0 0,0-1 1,0 1-1,0 0 1,0-1-1,0 1 1,0 0-1,1-1 0,-1 1 1,0 0-1,0-1 1,0 1-1,0 0 1,0-1-1,-1 1 1,1 0-1,0-1 0,0 1 1,0-1-1,0 1 1,0-1-1,-5-27-821,-8-19-399,-37-83 0,-33-42 1831,58 129 516,63 62 290,-22-13-1315,1 0 1,0-2-1,0 1 1,0-2-1,1-1 1,18 1-1,-5-2 100,0-1 0,49-8 0,-8-5-133</inkml:trace>
</inkml:ink>
</file>

<file path=ppt/ink/ink5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7.937"/>
    </inkml:context>
    <inkml:brush xml:id="br0">
      <inkml:brushProperty name="width" value="0.05" units="cm"/>
      <inkml:brushProperty name="height" value="0.05" units="cm"/>
    </inkml:brush>
  </inkml:definitions>
  <inkml:trace contextRef="#ctx0" brushRef="#br0">21 127 14187,'-1'1'159,"-1"0"1,1 0-1,-1 0 0,1 1 1,-1-1-1,1 0 0,0 1 1,0-1-1,0 1 0,0-1 1,0 1-1,0 0 0,0 0 1,0-1-1,1 1 0,-1 0 1,0 0-1,1 0 0,0 0 1,-1 0-1,1-1 0,0 1 1,0 0-1,0 0 0,0 0 1,1 0-1,-1 0 0,0 0 1,1 0-1,0 2 0,1-1 2,-1 0 0,0 0 0,1 0 0,0 0 0,0-1 0,0 1 0,0-1 1,0 1-1,0-1 0,0 0 0,1 0 0,-1 0 0,1 0 0,0 0 0,0 0 0,0-1 0,5 3 0,3-1 29,0-1 1,0 0 0,0-1 0,0 0 0,0-1-1,0 0 1,0 0 0,0-2 0,0 1 0,0-1-1,0-1 1,0 0 0,11-5 0,0 0 7,0-2 1,-1 0-1,0-2 1,-1 0-1,21-17 1,-28 19-77,-1 0 1,15-17-1,-24 25-99,-1-1 0,0 1 0,0-1 1,0 1-1,0-1 0,0 0 0,-1 0 0,1 0 0,-1 0 0,0 0 1,0 0-1,0 0 0,0 0 0,0-1 0,-1 1 0,0 0 0,1 0 1,-1-6-1,-1 8-14,1 0 1,0 0 0,-1 0 0,1 0-1,-1 0 1,1-1 0,-1 1 0,1 0-1,-1 0 1,0 0 0,0 0-1,1 1 1,-1-1 0,0 0 0,0 0-1,0 0 1,0 1 0,0-1 0,0 0-1,-2 0 1,0 0 5,0 0 0,0 0 0,1 0-1,-1 1 1,0-1 0,-1 1 0,1 0 0,-3 0-1,-5 1 30,0 0-1,0 1 0,-17 4 0,13-1-11,0 1 0,0 0 0,1 0 0,-1 2 0,1 0 0,-23 18 0,31-22-27,0 1-1,0 0 0,1 0 0,0 1 1,0 0-1,0 0 0,1 0 0,0 0 1,0 0-1,0 1 0,1 0 0,0 0 1,0 0-1,1 0 0,0 0 0,-2 13 1,4-16-42,0 1 1,0 0-1,1 0 1,-1 0 0,1 0-1,0 0 1,1 0-1,-1-1 1,1 1-1,0-1 1,0 1 0,0-1-1,1 1 1,0-1-1,-1 0 1,1 0 0,1-1-1,-1 1 1,1-1-1,-1 1 1,1-1 0,0 0-1,0 0 1,0-1-1,5 3 1,-1 0-92,1-1 0,0-1 1,0 1-1,0-1 0,0-1 1,0 0-1,0 0 0,1-1 0,-1 0 1,1 0-1,-1-1 0,13-2 0,34-11-296,-1-9-128</inkml:trace>
</inkml:ink>
</file>

<file path=ppt/ink/ink5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9.355"/>
    </inkml:context>
    <inkml:brush xml:id="br0">
      <inkml:brushProperty name="width" value="0.05" units="cm"/>
      <inkml:brushProperty name="height" value="0.05" units="cm"/>
    </inkml:brush>
  </inkml:definitions>
  <inkml:trace contextRef="#ctx0" brushRef="#br0">70 11 14443,'7'-10'1800,"-4"12"-490,-5 22 44,1-13-1210,-3 60 747,-3 19-291,3 0 1,11 107-1,-6-186-553,1-1-1,0 0 0,0 1 0,1-1 0,0 0 1,7 14-1,-9-21-37,0-1 0,1 0 0,-1 0 0,1 0 0,0 1 0,-1-2 0,1 1 0,0 0 0,0 0 0,0 0 0,0-1 0,1 1 0,-1-1 0,0 0 0,1 0 0,-1 0 0,0 0 0,1 0 0,0 0 0,-1-1 0,1 1 0,-1-1 0,1 0 0,0 1 0,-1-1 0,1 0 0,0-1 0,-1 1 0,1 0 0,2-2 0,7-1 12,-1-1 1,0 0-1,-1-1 0,20-10 1,-20 8-3,1 2 0,1-1 0,17-5 0,-28 11-18,0-1 1,1 1-1,-1 0 1,0 0-1,0-1 0,1 1 1,-1 0-1,1 0 1,-1 0-1,0 0 1,1 1-1,-1-1 0,0 0 1,1 0-1,-1 1 1,0-1-1,0 1 1,1-1-1,-1 1 0,0 0 1,0-1-1,0 1 1,2 1-1,-2 0 1,1 0-1,-1 0 1,0 0 0,0 0-1,0 0 1,0 0 0,0 0-1,0 0 1,-1 1 0,1-1-1,-1 0 1,1 4 0,-1 3 8,1 0 0,-2-1 0,1 1 0,-1-1 0,-1 1 0,-2 10 0,1-12 44,0 0 0,-1-1 0,1 0-1,-1 1 1,0-2 0,-1 1-1,0 0 1,0-1 0,0 0 0,0 0-1,-1 0 1,1-1 0,-1 0-1,-1 0 1,1 0 0,0-1 0,-1 0-1,0 0 1,-9 2 0,6-2 41,0 0-1,0 0 1,-1-1 0,1-1 0,0 0 0,-1 0 0,1-1-1,-1 0 1,0-1 0,1 0 0,0-1 0,-19-4 0,24 3-189,0 1 0,0-1 1,0 0-1,1 0 0,-1 0 1,1-1-1,0 0 0,0 1 1,0-2-1,0 1 0,-5-9 1,7 12 21,1-1 0,0 0-1,0 0 1,-1 0 0,2 0 0,-1 0 0,0-1 0,0 1 0,1 0 0,-1 0 0,1 0-1,-1-1 1,1 1 0,0 0 0,0-1 0,0 1 0,0 0 0,0 0 0,1-1 0,-1 1-1,1 0 1,0 0 0,-1 0 0,1-1 0,0 1 0,0 0 0,0 0 0,1 0 0,-1 1 0,0-1-1,2-2 1,18-11-647</inkml:trace>
</inkml:ink>
</file>

<file path=ppt/ink/ink5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29.789"/>
    </inkml:context>
    <inkml:brush xml:id="br0">
      <inkml:brushProperty name="width" value="0.05" units="cm"/>
      <inkml:brushProperty name="height" value="0.05" units="cm"/>
    </inkml:brush>
  </inkml:definitions>
  <inkml:trace contextRef="#ctx0" brushRef="#br0">56 217 16772,'20'13'1291,"-17"-10"-867,1 0 1,0 0 0,0-1-1,0 0 1,8 4 0,-10-6-319,-1 0-1,1 1 1,-1-1 0,1 0 0,-1 0-1,1 0 1,-1 0 0,1 0 0,-1 0 0,1-1-1,-1 1 1,1 0 0,-1-1 0,0 1-1,1-1 1,-1 0 0,1 1 0,-1-1-1,0 0 1,0 0 0,1 0 0,1-2 0,2-2 0,-1 0 1,0 0 0,0-1 0,0 0 0,0 1 0,-1-1 0,0-1 0,0 1-1,-1 0 1,0-1 0,0 1 0,0-1 0,-1 0 0,1-8 0,-1 8-71,-1-1 1,1 1 0,-2-1 0,1 1 0,-1 0 0,0 0 0,0-1 0,-1 1-1,0 0 1,0 0 0,-1 0 0,0 1 0,-4-8 0,6 12-27,0 0 1,-1-1 0,1 1 0,-1 0-1,1 0 1,-1 0 0,0 1 0,0-1-1,0 0 1,0 1 0,0-1-1,0 1 1,-1-1 0,1 1 0,0 0-1,-1 0 1,1 0 0,-1 0-1,1 1 1,-1-1 0,1 1 0,-1-1-1,1 1 1,-1 0 0,0 0 0,1 0-1,-1 1 1,1-1 0,-1 0-1,0 1 1,1 0 0,-1-1 0,1 1-1,0 0 1,-1 0 0,-2 3 0,-1-1-1,0 1 0,1 0 0,-1 0 0,1 1 1,0 0-1,1 0 0,-1 0 0,1 0 0,0 1 1,0 0-1,1 0 0,-6 12 0,6-11-30,1 0 0,-1 1 0,1-1 0,1 1 0,0 0 0,0-1 0,0 1 0,1 0-1,0 0 1,0 0 0,1-1 0,0 1 0,1 0 0,-1-1 0,2 1 0,-1-1 0,1 0 0,0 1 0,0-1 0,1-1 0,0 1-1,0 0 1,1-1 0,0 0 0,0 0 0,0 0 0,1-1 0,-1 0 0,1 0 0,1 0 0,-1-1 0,1 0 0,-1 0 0,1 0-1,10 3 1,-1-2-249,1 0-1,-1-1 0,1-1 0,0-1 0,-1 0 0,1-1 0,0-1 1,0 0-1,0-1 0,0-1 0,23-6 0,-30 4 25,0-1 0,17-9 0</inkml:trace>
</inkml:ink>
</file>

<file path=ppt/ink/ink5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2.249"/>
    </inkml:context>
    <inkml:brush xml:id="br0">
      <inkml:brushProperty name="width" value="0.05" units="cm"/>
      <inkml:brushProperty name="height" value="0.05" units="cm"/>
    </inkml:brush>
  </inkml:definitions>
  <inkml:trace contextRef="#ctx0" brushRef="#br0">17 48 15203,'-2'-35'1890,"1"23"-713,3 22 733,31 229 2053,57 348-2318,-10-237-1361,-96-371-93,-31-58-209,4-2 0,-44-115 1,81 183 0,2 5-5,1-1 0,0 1 0,0-1 0,-2-13 0,4 20 19,1 0 0,0 0-1,0 0 1,0 0 0,0 1 0,0-1-1,0 0 1,0 0 0,1 0-1,-1 0 1,1 1 0,-1-1 0,1 0-1,0 0 1,0 1 0,-1-1-1,1 0 1,0 1 0,1-1 0,-1 1-1,0 0 1,0-1 0,1 1 0,-1 0-1,0 0 1,1-1 0,0 1-1,1-1 1,21-8-29,0 1-1,45-11 1,-31 10 21,9-4 9,-8 1-10,1 3 0,-1 1 0,45-4 0,-81 12 8,-1 1 0,1 0 1,0 0-1,-1 0 1,1 0-1,-1 1 1,1-1-1,-1 1 0,1-1 1,-1 1-1,1 0 1,-1 0-1,0 0 1,1 0-1,-1 0 1,0 1-1,4 2 0,-4-2-1,0 1 0,-1-1 0,1 1 0,-1 0 0,1-1-1,-1 1 1,0 0 0,0-1 0,0 1 0,-1 0 0,1 0-1,-1 0 1,1 0 0,-1 0 0,0 4 0,-1 20-30,-1-1 0,-9 42 0,7-48 32,0 0 1,2 1-1,0 0 1,1-1-1,3 26 1,-2-45 5,0 0 1,0 0-1,0 0 1,0 0-1,1 0 1,-1 0-1,0 0 1,1 0-1,-1 0 1,0 0-1,1 0 1,-1-1 0,1 1-1,0 0 1,-1 0-1,1 0 1,-1-1-1,3 2 1,-3-1 0,1-1 0,0 0 0,-1 0 0,1 0 0,0 0 0,-1 0 0,1 0 0,0 0 1,-1 0-1,1 0 0,-1 0 0,1 0 0,0 0 0,-1 0 0,1 0 0,0-1 0,-1 1 1,1 0-1,-1 0 0,1-1 0,0 0 0,3-1 17,0-1 0,-1 0-1,0 0 1,1 0 0,-1-1 0,4-6 0,19-32 93,-2-1 1,-2-1 0,-2-1-1,21-66 1,-42 214-196,2-82 76,0-1-1,2 1 1,0-1 0,1 0 0,2 0 0,13 35 0,-15-46 13,0-1-1,0-1 1,1 1 0,0-1-1,0 1 1,1-1 0,0-1-1,7 7 1,-8-9 9,-1-1 0,0 0 0,1 0-1,-1-1 1,1 1 0,0-1 0,0 0 0,0 0-1,0-1 1,0 1 0,1-1 0,-1 0-1,0-1 1,9 1 0,-10-1 13,0-1-1,1 0 1,-1 1-1,0-2 1,0 1-1,0 0 1,1-1 0,-1 0-1,-1 0 1,1 0-1,0 0 1,0 0-1,-1-1 1,1 0 0,-1 0-1,0 0 1,0 0-1,0 0 1,0-1-1,-1 1 1,1-1-1,-1 0 1,0 1 0,3-8-1,-1 2 33,0-1 0,-1 0 0,0 0 0,-1 0 0,0 0 0,0-1 0,-1 1 0,0 0 0,-2-16 0,0 11-10,-1 1 1,-1-1-1,-1 1 0,0 0 0,-1 0 1,-10-21-1,12 29-53,0 1 1,1 0-1,-2-1 1,1 1-1,-1 0 1,1 1-1,-1-1 1,-1 1-1,1 0 1,-1 0-1,1 0 1,-1 0-1,0 1 1,0 0-1,-1 0 1,1 0-1,-1 1 1,-9-3-1,15 4-2,-1 1-1,1 0 1,-1 0-1,1-1 1,-1 1-1,0 0 1,1 0 0,-1 0-1,0 0 1,1 0-1,-1 0 1,0 0-1,1 0 1,-1 0-1,0 0 1,1 0 0,-1 0-1,1 0 1,-1 0-1,0 1 1,1-1-1,-1 0 1,0 0 0,1 1-1,-1-1 1,1 0-1,-1 1 1,1-1-1,-1 1 1,1-1-1,-1 1 1,1-1 0,0 1-1,-1-1 1,1 1-1,0-1 1,-1 1-1,1 0 1,-1 0-1,2 0-4,-1 1-1,0-1 0,0 0 0,1 0 0,-1 0 0,0 0 0,1 0 1,-1 0-1,1 0 0,0 0 0,-1 0 0,1 0 0,0 0 0,0-1 1,-1 1-1,1 0 0,0 0 0,0-1 0,0 1 0,0 0 0,0-1 1,1 1-1,9 4-59,-1-1 1,1 0-1,-1-1 0,1-1 1,0 1-1,0-2 1,20 1-1,-12-1-139,0-2 0,-1 0 0,34-7 0,-45 6 54,0 0 0,0-1 0,-1 0-1,1 0 1,-1-1 0,0 0 0,0 0-1,0 0 1,0-1 0,-1 0 0,1 0-1,-1 0 1,-1-1 0,1 0 0,-1 1-1,0-2 1,4-6 0,-3 3 170,0 0-1,-1 0 1,0 0 0,-1 0 0,0-1 0,0 1-1,-1-1 1,0 0 0,-1 0 0,-1-20-1,1 31 3,-1-1 0,0 1 0,0-1-1,0 0 1,0 1 0,0-1-1,0 1 1,0-1 0,-1 1 0,1-1-1,0 1 1,0-1 0,0 1-1,0-1 1,-1 0 0,1 1 0,0 0-1,0-1 1,-1 1 0,1-1-1,-1 1 1,1-1 0,0 1-1,-1 0 1,1-1 0,-1 1 0,1 0-1,-1-1 1,1 1 0,-1 0-1,1-1 1,-1 1 0,1 0 0,-1 0-1,0 0 1,-1 0 0,1 0 1,-1 1-1,1-1 1,-1 1-1,1-1 0,-1 1 1,1 0-1,-1 0 1,1 0-1,0 0 0,-1 0 1,0 1-1,-33 34 106,24-21-86,1 0 0,1 1 0,0 0 0,1 1 0,0-1 0,-6 24 0,11-29-21,0 1 0,0 0 0,1-1 0,1 1 0,0 0 0,0 0-1,1 0 1,1 0 0,0 0 0,4 19 0,-4-27-14,1 0 1,-1 0-1,0 1 1,1-1-1,0-1 1,0 1-1,0 0 1,1 0-1,-1-1 1,1 0 0,0 1-1,0-1 1,0 0-1,0 0 1,1-1-1,-1 1 1,1-1-1,-1 1 1,1-1-1,0 0 1,0-1-1,5 3 1,-3-3 0,-1 0-1,1-1 1,-1 1 0,0-1 0,1 0-1,-1 0 1,1-1 0,-1 1-1,1-1 1,-1-1 0,0 1 0,0-1-1,0 0 1,1 0 0,-2 0 0,1-1-1,6-4 1,4-3 15,-1-1 0,0-1 0,-1-1 0,0 0 0,-1 0 0,-1-1 0,0-1 1,10-18-1,-3 2 15,-2 0 1,-2-1 0,14-43 0,-25 66-27,0 3-9,-1 1 1,0-1 0,-1 0-1,1 1 1,-1-1 0,0 0 0,-1 0-1,1 0 1,-1 0 0,-1-11-1,1 16-1,-1 1 0,1-1 0,0 1 0,0-1 0,-1 1-1,1-1 1,0 1 0,-1 0 0,1-1 0,0 1 0,-1-1-1,1 1 1,-1 0 0,1-1 0,0 1 0,-1 0 0,1 0 0,-1-1-1,1 1 1,-1 0 0,1 0 0,-1 0 0,1-1 0,-1 1-1,0 0 1,1 0 0,-1 0 0,1 0 0,-1 0 0,1 0 0,-1 0-1,1 0 1,-1 0 0,1 1 0,-1-1 0,1 0 0,-1 0 0,1 0-1,-1 1 1,1-1 0,-1 0 0,1 0 0,-1 1 0,1-1-1,-1 0 1,1 1 0,0-1 0,-1 1 0,1-1 0,-1 1 0,-21 21-47,16-14 38,0 1 0,1-1 0,0 1 0,1 0 0,-1 0 0,2 1 0,-1-1 0,-2 15 0,5-20 6,0 1 0,1 0 0,-1-1 0,1 1 1,0-1-1,0 1 0,0 0 0,1-1 0,-1 1 0,1-1 0,1 1 0,-1-1 0,0 1 0,1-1 0,0 0 0,0 0 0,0 0 0,1 0 0,-1 0 0,7 7 1,-8-10-1,1 0 1,-1 1-1,1-1 1,-1 0 0,1 0-1,0 0 1,-1 0-1,1 0 1,0 0 0,0-1-1,0 1 1,0-1 0,0 1-1,-1-1 1,1 0-1,0 1 1,0-1 0,4 0-1,-2-1 0,-1 0 0,1 0 0,0 0 0,0 0 0,0 0 0,-1-1 0,1 0 0,6-3 0,2-4-8,0-1-1,0 0 1,17-18 0,-10 7 2,-1-1 0,18-27 0,-28 37 1,-1-1 1,0 0 0,0 0 0,-1-1-1,7-27 1,-13 26-10,0 15 17,0 0 0,0 0 0,0-1 0,0 1 0,0 0 0,-1 0 0,1 0 0,0 0 0,0 0 0,0 0 0,0-1 0,-1 1 0,1 0 1,0 0-1,0 0 0,-1 0 0,1 0 0,0 0 0,0 0 0,0 0 0,-1 0 0,1 0 0,0 0 0,0 0 0,0 0 0,-1 0 0,1 0 1,0 0-1,0 0 0,0 0 0,-1 0 0,1 1 0,0-1 0,0 0 0,-1 0 0,-1 2-6,0-1 0,-1 1 0,1 0 0,0 0 0,0 0 0,0 0 0,-3 4 0,-7 12-22,0 1-1,-18 38 1,26-48 27,0 1 1,1-1 0,0 1 0,1 0 0,0 0 0,1-1 0,0 2 0,0 16-1,1-25 5,0 0 1,0 0-1,1 0 0,-1 0 0,0 0 0,1 0 0,-1 0 0,1 0 0,0 0 0,0 0 0,0 0 0,0 0 0,0-1 0,0 1 0,0 0 0,1-1 0,-1 1 0,1-1 0,-1 1 0,1-1 0,2 2 0,-1-2 5,0 0-1,0 1 1,0-1-1,0 0 1,0-1 0,0 1-1,1-1 1,-1 1-1,0-1 1,0 0-1,1 0 1,3-1-1,5-1 23,0 0-1,0-1 1,0-1-1,0 0 0,21-10 1,0-6 55,0-2-1,-1 0 1,56-53 0,4-4 84,-88 75-159,1 1 0,-1 0 1,1 0-1,0 0 0,0 0 0,8-2 0,-12 4-9,0 1 0,-1 0 0,1 0 0,0 0 0,0 0 0,0 0 1,0 0-1,0 0 0,0 0 0,0 0 0,0 1 0,0-1 0,0 0 0,0 0 0,0 1 0,0-1 0,0 1 0,0-1 0,0 1 0,-1-1 0,1 1 0,0 0 0,0-1 0,-1 1 0,1 0 0,0 0 0,-1-1 0,1 1 0,-1 0 0,1 0 0,-1 0 0,1 0 0,-1 0 0,0-1 0,1 1 0,-1 0 0,0 0 0,0 0 1,0 0-1,0 0 0,0 2 0,2 6 0,1 0 0,-1 0 0,1 0 0,1-1 0,6 13 0,-7-17-2,-1 0 1,1-1-1,0 1 1,0-1-1,0 0 1,0 0 0,1 0-1,-1 0 1,1-1-1,-1 0 1,1 1 0,0-1-1,8 2 1,-11-3 109,23 11-1188,-23-12 1008,-1 0 1,0 0-1,0 1 1,1-1-1,-1 0 1,0 0-1,0 0 1,0 1-1,0-1 1,1 0-1,-1 1 1,0-1-1,0 0 1,0 0-1,0 1 1,0-1-1,0 0 1,0 1-1,0-1 1,0 0-1,0 0 1,0 1-1,0-1 1,0 0-1,0 1 1,0-1-1,0 1 1,-12 8-2185,0-5 1418,-1-3-265</inkml:trace>
</inkml:ink>
</file>

<file path=ppt/ink/ink5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3.171"/>
    </inkml:context>
    <inkml:brush xml:id="br0">
      <inkml:brushProperty name="width" value="0.05" units="cm"/>
      <inkml:brushProperty name="height" value="0.05" units="cm"/>
    </inkml:brush>
  </inkml:definitions>
  <inkml:trace contextRef="#ctx0" brushRef="#br0">126 239 19772,'3'5'312,"-1"0"0,0 1-1,0-1 1,-1 0 0,1 0 0,-1 1-1,0-1 1,0 1 0,-1-1 0,0 1-1,0 9 1,1 19 1074,5 19-1196,2-1 1,3 0-1,1 0 1,3-2-1,3 1 1,24 49-1,-36-88-663,-6-15-697,-12-20-554,-136-248-4951,67 83 5440,79 183 1351,-1-3 310,0-1 0,0 1 0,1-1 0,0 0 0,-1-13-1,3 20-291,0 0-1,0-1 0,0 1 1,1 0-1,-1 0 0,1 0 1,-1 0-1,1 0 0,0 0 1,0 1-1,-1-1 0,1 0 1,1 0-1,-1 0 0,0 1 1,0-1-1,1 1 0,-1-1 0,1 1 1,-1-1-1,1 1 0,-1 0 1,1 0-1,0 0 0,0 0 1,0 0-1,0 0 0,3-1 1,33-10 1467,1 2 0,77-9 1,-41 7-1009,-58 10-524,33-6-323,1-2 1,-2-2 0,79-30 0,-103 26-527,-15 5 505,-10 11 266,0-1 1,0 1 0,0 0-1,0-1 1,0 1 0,0 0-1,0-1 1,0 1 0,0 0-1,0-1 1,0 1 0,0 0-1,-1-1 1,1 1 0,0 0-1,0-1 1,0 1 0,0 0-1,0-1 1,-1 1-1,1 0 1,0 0 0,0-1-1,0 1 1,-1 0 0,1 0-1,0-1 1,-1 1 0,1 0-1,0 0 1,0 0 0,-1 0-1,1-1 1,-1 1 0,-17-2-449,-7 6-80</inkml:trace>
</inkml:ink>
</file>

<file path=ppt/ink/ink5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3.603"/>
    </inkml:context>
    <inkml:brush xml:id="br0">
      <inkml:brushProperty name="width" value="0.05" units="cm"/>
      <inkml:brushProperty name="height" value="0.05" units="cm"/>
    </inkml:brush>
  </inkml:definitions>
  <inkml:trace contextRef="#ctx0" brushRef="#br0">1 80 16468,'9'21'1960,"18"-10"-880,7-6-368,13-10 961,7-6-153,6-7-320,-2 0-184,-8-2-567,-2 1-305,-16 6-769,-8 2-535,-22 11 920,1-2-192,-15 15-192</inkml:trace>
  <inkml:trace contextRef="#ctx0" brushRef="#br0" timeOffset="1">63 484 16948,'-1'24'2352,"5"-5"-1304,15-18-231,5-2 1183,10-11-496,4-2-127,5-8-473,3-2-312,0-1-728,-2-2-440,-2 2-913,-3-1-223,0-1 1176,-3-4-384,3-6-297</inkml:trace>
</inkml:ink>
</file>

<file path=ppt/ink/ink5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4.007"/>
    </inkml:context>
    <inkml:brush xml:id="br0">
      <inkml:brushProperty name="width" value="0.05" units="cm"/>
      <inkml:brushProperty name="height" value="0.05" units="cm"/>
    </inkml:brush>
  </inkml:definitions>
  <inkml:trace contextRef="#ctx0" brushRef="#br0">290 8 19116,'14'-8'1856,"-16"16"-1127,-12 7-313,-7 19 1032,-3 7-368,-6 16-472,-2 3-176,-1 4-207,2 0-41,3-6-216,7-7-176,4-14-409,2-10-239,3-24-616,4-9 1144,0-26-288,1-8-224</inkml:trace>
  <inkml:trace contextRef="#ctx0" brushRef="#br0" timeOffset="1">5 124 16556,'16'-9'1776,"-1"12"-944,0 5-304,7 9 969,-1 3-257,7-1-432,-2 4-168,9-3-728,-5-3-648,7-8 688,1-3-128,-2-9-184</inkml:trace>
</inkml:ink>
</file>

<file path=ppt/ink/ink5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4.605"/>
    </inkml:context>
    <inkml:brush xml:id="br0">
      <inkml:brushProperty name="width" value="0.05" units="cm"/>
      <inkml:brushProperty name="height" value="0.05" units="cm"/>
    </inkml:brush>
  </inkml:definitions>
  <inkml:trace contextRef="#ctx0" brushRef="#br0">1 6 17268,'36'183'6046,"24"88"-3436,-34-151-1920,-24-114-652,6 28 117,-8-33-133,0 0 0,1 0 0,-1 0 0,0 0 1,1 1-1,-1-1 0,1 0 0,-1 0 0,1 0 1,0 0-1,-1 0 0,1 0 0,0 0 0,0 0 0,0 0 1,-1-1-1,1 1 0,0 0 0,0-1 0,2 2 1,-2-2-11,-1 0 1,1 0-1,-1 0 1,1-1-1,-1 1 1,1 0-1,-1 0 1,1-1 0,-1 1-1,1 0 1,-1 0-1,1-1 1,-1 1-1,0-1 1,1 1-1,-1 0 1,0-1 0,1 1-1,-1-1 1,0 1-1,1-1 1,-1 1-1,0-1 1,0 1 0,1-1-1,4-19 199,24-135 523,13-56-561,-37 193-191,2-11-48,2-1 0,17-40-1,-22 63 35,-1 0 1,1 0-1,0 0 0,0 1 0,1-1 0,0 1 1,0 0-1,1 0 0,0 1 0,0 0 0,0 0 1,0 0-1,1 1 0,11-6 0,-15 9 14,0 0 0,-1 0-1,1 0 1,0 1 0,0-1-1,0 1 1,0 0 0,0 0-1,1 0 1,-1 0-1,0 0 1,0 1 0,-1-1-1,1 1 1,0 0 0,0 0-1,0 0 1,0 0 0,-1 1-1,1-1 1,0 1 0,-1 0-1,5 3 1,-5-3 15,0-1 0,-1 1-1,1 0 1,-1 0 0,0-1 0,1 1 0,-1 0 0,0 0 0,0 0-1,0 0 1,0 1 0,0-1 0,-1 0 0,1 0 0,-1 0-1,1 1 1,-1-1 0,0 0 0,0 1 0,0-1 0,0 0-1,0 1 1,-1-1 0,1 0 0,-1 0 0,1 1 0,-1-1-1,0 0 1,0 0 0,0 0 0,-2 3 0,-2 2 33,0-1 0,0-1 0,-1 1 0,1-1 0,-1 0 0,0 0 0,-1-1 0,1 0 0,-1 0 0,0 0 0,0-1 0,-11 4 0,-8 2 41,0-2 0,-32 5 0,49-10-168,2 0-117,0-1 0,0 0 0,0 0 0,0 0 0,0-1 0,0 0 0,0 0 0,-12-3 0,19 3 179,-1 0 0,1 0 0,0 0 0,0 0 0,0 0 0,0 0 1,-1 0-1,1 0 0,0-1 0,0 1 0,0 0 0,0 0 1,0 0-1,-1 0 0,1 0 0,0 0 0,0 0 0,0-1 1,0 1-1,0 0 0,0 0 0,0 0 0,0 0 0,-1 0 0,1-1 1,0 1-1,0 0 0,0 0 0,0 0 0,0 0 0,0-1 1,0 1-1,0 0 0,0 0 0,0 0 0,0-1 0,0 1 0,0 0 1,0 0-1,0 0 0,0 0 0,0-1 0,1 1 0,6-8-535,15-5-55,11 1-327</inkml:trace>
</inkml:ink>
</file>

<file path=ppt/ink/ink5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5.108"/>
    </inkml:context>
    <inkml:brush xml:id="br0">
      <inkml:brushProperty name="width" value="0.05" units="cm"/>
      <inkml:brushProperty name="height" value="0.05" units="cm"/>
    </inkml:brush>
  </inkml:definitions>
  <inkml:trace contextRef="#ctx0" brushRef="#br0">73 216 14443,'12'-14'1860,"-6"8"2297,-10 23-1428,-13 23-1496,-24 45 0,22-48-713,18-34-469,-1 0 0,1 1-1,0-1 1,0 0 0,0 1 0,0-1 0,0 7 0,1-10-48,0 0 1,0 1 0,0-1 0,0 0-1,0 1 1,0-1 0,0 0 0,0 1-1,0-1 1,0 0 0,0 1 0,1-1-1,-1 0 1,0 1 0,0-1 0,0 0-1,0 0 1,1 1 0,-1-1-1,0 0 1,0 0 0,1 1 0,-1-1-1,0 0 1,1 0 0,-1 0 0,0 1-1,0-1 1,1 0 0,-1 0 0,2 0-2,-1 0 0,0 0 1,0 0-1,1 0 1,-1-1-1,0 1 0,0 0 1,1-1-1,-1 1 1,0-1-1,0 1 0,0-1 1,2-1-1,18-12 22,-1 0 0,-1-2 0,18-18-1,-16 14-2,41-29-1,-60 48-22,0-1 1,0 1-1,1-1 0,-1 1 0,1 0 1,0 0-1,-1 0 0,1 0 0,0 0 1,-1 1-1,5-1 0,-6 1 2,0 0-1,1 1 0,-1-1 0,0 0 1,1 1-1,-1-1 0,0 1 1,0-1-1,0 1 0,1-1 0,-1 1 1,0 0-1,0 0 0,0 0 1,0-1-1,0 1 0,0 0 0,0 0 1,-1 0-1,1 1 0,0-1 1,0 0-1,-1 0 0,2 2 0,19 51 144,-39-102 782,12 36-1071,1 0 1,0-1-1,1 0 0,0 0 1,1 0-1,1 0 1,0 0-1,1-1 1,0-16-1,2 28-31,-1-1 0,1 1-1,0-1 1,-1 1 0,1-1-1,0 1 1,1 0 0,-1-1-1,0 1 1,1 0 0,-1 0 0,1 0-1,0 0 1,0 0 0,-1 0-1,5-2 1,3-2-631,0 0-1,18-7 1,0-1 183,8-10-256,2-2-66</inkml:trace>
</inkml:ink>
</file>

<file path=ppt/ink/ink5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5.743"/>
    </inkml:context>
    <inkml:brush xml:id="br0">
      <inkml:brushProperty name="width" value="0.05" units="cm"/>
      <inkml:brushProperty name="height" value="0.05" units="cm"/>
    </inkml:brush>
  </inkml:definitions>
  <inkml:trace contextRef="#ctx0" brushRef="#br0">127 8 16436,'-1'-1'76,"0"0"1,-1 0-1,1 0 1,0 1 0,-1-1-1,1 1 1,-1-1 0,1 1-1,-1-1 1,1 1 0,-1 0-1,1 0 1,-1 0 0,1 0-1,-1 0 1,1 0-1,-1 0 1,1 0 0,-1 1-1,0-1 1,1 1 0,0-1-1,-1 1 1,1-1 0,-1 1-1,1 0 1,0 0 0,-1-1-1,1 1 1,0 0 0,0 0-1,0 1 1,0-1-1,0 0 1,0 0 0,0 0-1,-1 3 1,-3 3 127,1-1 1,0 1-1,0 0 0,1 0 0,0 1 1,-4 10-1,2 6 7,1-1 0,1 1 0,1-1 0,1 1 0,1 0 0,1-1 0,7 40 0,47 162 137,-45-191-290,25 74-389,-32-101 142,-1-10 110,-2-11 48,-8-29 497,-3 0 0,-1 2 0,-2-1 0,-2 2 1,-1 0-1,-3 1 0,-26-40 0,46 79-470,0 0 0,0-1 0,0 1 0,0 0 0,0 0 0,0 0 0,0 0 0,0 0 0,0 0 0,0 0 0,0-1 0,0 1 0,0 0 0,0 0 0,1 0 0,-1 0-1,0 0 1,0 0 0,0 0 0,0 0 0,0 0 0,0-1 0,0 1 0,0 0 0,0 0 0,0 0 0,0 0 0,0 0 0,1 0 0,-1 0 0,0 0 0,0 0 0,0 0 0,0 0 0,0 0 0,0 0 0,0 0 0,1 0 0,-1 0 0,0 0 0,0 0 0,0 0 0,0 0 0,0 0 0,0 0 0,0 0 0,0 0 0,1 0 0,-1 0 0,0 0 0,0 0 0,0 0 0,0 0 0,0 0 0,0 0 0,0 0 0,0 0 0,1 0 0,-1 1-1,0-1 1,0 0 0,0 0 0,0 0 0,0 0 0,0 0 0,0 0 0,1 0-33,6 2-214,12 4-649,1-1 0,0-1-1,1 0 1,-1-2 0,24 0 0,-24-3-2,1-1 1,-1-1-1,36-10 0,-46 11 813,-1-2 1,1 1 0,-1-1-1,0-1 1,0 0-1,0 0 1,-1 0-1,1-1 1,11-12 0,-19 17 154,0 0 0,0 0 0,0 0 1,0 0-1,0 0 0,0-1 1,-1 1-1,1 0 0,0 0 0,-1-1 1,1 1-1,-1-1 0,1 1 1,-1-2-1,0 2 2,0 1-1,0-1 1,0 1 0,0-1 0,0 1 0,0-1-1,0 1 1,0 0 0,-1-1 0,1 1 0,0-1-1,0 1 1,-1 0 0,1-1 0,0 1 0,-1-1 0,1 1-1,0 0 1,-1-1 0,1 1 0,0 0 0,-1 0-1,1-1 1,-1 1 0,1 0 0,0 0 0,-1 0-1,0-1 1,-1 1 122,-1-1 0,1 1 0,0 0 0,-1 0 0,1 0 0,0 0 0,-1 0 0,1 1 0,0-1 0,0 0 0,-1 1 0,1 0 0,0 0 0,0 0 0,-4 2 0,3-2-125,1 0 1,-1 1-1,1-1 1,0 1-1,0 0 1,0-1-1,0 1 1,0 0-1,0 0 1,0 1-1,1-1 0,-1 0 1,1 1-1,0-1 1,-1 0-1,1 1 1,0 0-1,0-1 1,1 1-1,-1-1 1,0 1-1,1 0 1,0 0-1,0 4 1,0-3-58,1-1 0,0 1-1,0-1 1,0 0 0,0 1 0,1-1 0,0 0 0,-1 0 0,1 0 0,0 0 0,0 0-1,1 0 1,-1 0 0,1-1 0,-1 1 0,1-1 0,0 0 0,4 3 0,70 37 2,-61-34-15,0 0 0,0 0 0,-1 1 0,-1 1 0,0 1-1,13 12 1,-25-22 4,0 1-1,-1-1 0,1 1 1,-1 0-1,0 0 1,1 0-1,-1-1 0,0 1 1,0 0-1,0 1 1,-1-1-1,1 0 0,0 0 1,-1 0-1,1 0 0,-1 1 1,0-1-1,0 0 1,0 0-1,0 0 0,0 1 1,-1 1-1,0-1 8,0 1 1,0-1-1,-1 0 0,1 0 1,-1 0-1,0-1 0,0 1 0,0 0 1,0-1-1,-1 1 0,1-1 1,-1 0-1,-3 3 0,-2 1-105,-1-1 0,0 0 0,0 0 0,0 0-1,0-1 1,-1-1 0,0 0 0,-18 4 0,25-7 79,0 1 0,0-1 1,0 0-1,-1 0 0,1 0 1,0-1-1,0 1 0,0-1 1,0 1-1,0-1 0,0 0 1,0 0-1,0-1 0,0 1 0,0 0 1,-3-3-1,-14-20-225</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6.855"/>
    </inkml:context>
    <inkml:brush xml:id="br0">
      <inkml:brushProperty name="width" value="0.05" units="cm"/>
      <inkml:brushProperty name="height" value="0.05" units="cm"/>
    </inkml:brush>
  </inkml:definitions>
  <inkml:trace contextRef="#ctx0" brushRef="#br0">178 0 17500,'-11'4'294,"0"1"0,1 0 1,-1 1-1,1 0 0,0 0 0,1 1 1,-1 0-1,1 1 0,1 0 0,0 0 1,0 1-1,-10 14 0,12-15-179,1-1-1,0 1 0,1 1 1,0-1-1,0 1 0,0-1 1,1 1-1,1 0 0,0 0 1,0 0-1,0 1 0,1-1 1,1 0-1,-1 1 0,2-1 1,0 10-1,0-16-93,-1 0 0,1 0 0,-1 0 0,1 0 0,0 0 0,0-1 0,1 1 0,-1 0 0,1-1 0,-1 1 0,1-1 0,0 1 0,-1-1 0,1 0 0,1 0 0,-1 0 1,0 0-1,0 0 0,1 0 0,-1 0 0,1-1 0,0 1 0,-1-1 0,1 0 0,0 0 0,3 1 0,-1-1-8,-1-1-1,0 0 1,1 0 0,-1 0-1,1 0 1,-1-1 0,1 1-1,-1-1 1,0 0 0,1-1-1,-1 1 1,0-1 0,0 0-1,0 0 1,0 0 0,0 0-1,4-4 1,8-8 16,-1 0-1,0-1 1,-1 0-1,-1-1 1,-1 0-1,0-1 1,-1-1-1,-1 0 1,0 0-1,-2-1 1,0 0-1,7-28 1,-13 42-23,-1 0 0,0 0 0,0 0 1,0 0-1,-1 0 0,0 0 0,-1-9 0,1 14-5,0 0-1,0-1 0,0 1 1,0 0-1,0 0 0,0 0 0,0-1 1,0 1-1,0 0 0,0 0 1,-1 0-1,1 0 0,0-1 1,0 1-1,0 0 0,0 0 1,-1 0-1,1 0 0,0 0 1,0-1-1,0 1 0,0 0 1,-1 0-1,1 0 0,0 0 1,0 0-1,-1 0 0,1 0 0,0 0 1,0 0-1,0 0 0,-1 0 1,1 0-1,0 0 0,0 0 1,0 0-1,-1 0 0,1 0 1,0 0-1,0 0 0,-1 0 1,1 0-1,0 0 0,0 1 1,0-1-1,-1 0 0,1 0 0,-9 8 3,3 1-1,0 1 1,1-1 0,0 1 0,0 0 0,1 1-1,1-1 1,-4 16 0,3-5-3,1-1-1,0 1 1,1 23 0,2-32-38,1 1 0,0-1 0,1 1-1,0-1 1,7 18 0,-8-27-43,0 1 0,1-1-1,-1 0 1,1 0 0,0 1 0,0-1-1,0-1 1,0 1 0,1 0 0,4 4-1,-6-6-29,1 0-1,0 0 1,0 0-1,-1 0 1,1-1-1,0 1 1,0 0-1,0-1 1,0 1-1,0-1 1,0 0-1,0 1 0,0-1 1,0 0-1,0 0 1,0-1-1,0 1 1,0 0-1,0-1 1,3 0-1,1-2-27,0 0 0,0-1 0,0 1 0,0-1 0,0-1 0,-1 1-1,0-1 1,0 0 0,8-10 0,22-28-757</inkml:trace>
</inkml:ink>
</file>

<file path=ppt/ink/ink5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6.525"/>
    </inkml:context>
    <inkml:brush xml:id="br0">
      <inkml:brushProperty name="width" value="0.05" units="cm"/>
      <inkml:brushProperty name="height" value="0.05" units="cm"/>
    </inkml:brush>
  </inkml:definitions>
  <inkml:trace contextRef="#ctx0" brushRef="#br0">248 126 18396,'-5'-5'290,"0"0"0,-1 1 0,0-1 0,0 1 0,0 1 0,0-1 0,-1 1 0,1 0 0,-1 0 0,0 1 0,0 0 0,0 0 0,-13-1 0,15 3-171,0 0 0,0 1 0,0-1 0,0 1-1,-1 0 1,1 0 0,0 1 0,0 0 0,1 0 0,-1 0 0,0 0-1,1 1 1,-1-1 0,1 1 0,0 0 0,0 1 0,0-1 0,0 1-1,-5 6 1,3-3-87,1 0 0,0 0 0,0 1 0,1 0-1,0 0 1,1 0 0,-1 0 0,1 0 0,1 1-1,0-1 1,0 1 0,1-1 0,0 1 0,0 0-1,1 0 1,0 0 0,1-1 0,-1 1 0,4 12-1,-3-18-15,0-1-1,0 1 1,0-1-1,1 0 0,-1 1 1,0-1-1,1 0 0,0 0 1,-1 0-1,1 0 0,0 0 1,0 0-1,0-1 0,0 1 1,0-1-1,1 1 1,-1-1-1,0 0 0,1 0 1,-1 0-1,1 0 0,-1 0 1,1-1-1,-1 1 0,1-1 1,0 1-1,-1-1 0,1 0 1,0 0-1,-1 0 1,4-1-1,4 0 49,0-1 0,0 0 0,-1-1 0,1 1 0,-1-2 0,0 1 1,12-8-1,0-1 39,0-2 0,-1 0 1,0-2-1,-2 0 0,0-1 1,0 0-1,-2-2 0,0 0 1,-1-1-1,-2 0 1,13-24-1,-29 53-115,0 0-1,0 0 1,1 0 0,0 0 0,-1 18 0,2-22 7,1 1 0,0 0 1,0 0-1,0 0 1,1-1-1,0 1 1,0 0-1,0 0 1,1-1-1,0 1 0,4 9 1,-5-13 7,1-1 0,-1 1 1,0-1-1,1 1 0,-1-1 0,1 1 0,0-1 1,-1 0-1,1 0 0,0 0 0,0 0 1,0 0-1,-1 0 0,1 0 0,0 0 1,4 0-1,-2 0 3,1-1 1,-1 0-1,1 0 1,-1 0-1,1 0 1,-1-1 0,7-1-1,2-1 12,0-2 1,0 1-1,-1-1 0,16-10 1,5-5 20,-2-2-1,0-2 1,-1 0 0,27-31 0,-55 53-45,0 0 0,0 0 0,1 0 0,-1 0 0,0 0-1,1 0 1,-1 0 0,1 1 0,4-3 0,-6 4 1,-1 0 0,0 0 1,1 0-1,-1 0 0,0 0 1,1 0-1,-1 0 0,0 0 1,1 1-1,-1-1 0,0 0 1,1 0-1,-1 0 0,0 0 1,0 0-1,1 1 0,-1-1 1,0 0-1,1 0 0,-1 1 1,0-1-1,0 0 0,0 0 1,1 1-1,-1-1 0,0 0 1,0 0-1,0 1 0,5 19-235,-5-16 137,0 0 1,1 0 0,0-1-1,0 1 1,0 0-1,0-1 1,0 1 0,0-1-1,1 1 1,0-1-1,4 6 1,-5-8-2,0 1-1,1-1 1,0 1 0,-1-1 0,1 0-1,0 0 1,0 0 0,0 0 0,0 0 0,-1 0-1,1 0 1,0-1 0,1 1 0,-1-1 0,0 0-1,0 1 1,0-1 0,0 0 0,0 0-1,0 0 1,0 0 0,4-2 0,3 0-290,0 0 0,0-1 1,0 0-1,-1 0 0,1-1 1,-1 0-1,0-1 0,9-6 1,3-4-401,33-32 0,-7 1-323</inkml:trace>
</inkml:ink>
</file>

<file path=ppt/ink/ink5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7.011"/>
    </inkml:context>
    <inkml:brush xml:id="br0">
      <inkml:brushProperty name="width" value="0.05" units="cm"/>
      <inkml:brushProperty name="height" value="0.05" units="cm"/>
    </inkml:brush>
  </inkml:definitions>
  <inkml:trace contextRef="#ctx0" brushRef="#br0">105 264 15051,'-2'1'193,"-1"1"0,0 0 0,0 0-1,1 0 1,-1 0 0,1 0 0,-1 1 0,1-1-1,0 1 1,-3 5 0,-17 32 365,17-28-224,-3 4 92,0 0 0,2 0 0,0 0 0,1 1 0,1 0 0,0 0 0,1 0 0,1 1-1,1 30 1,1-45-364,0-1 0,0 1 0,1 0-1,-1-1 1,1 1 0,-1 0 0,1-1-1,0 1 1,0-1 0,1 1 0,-1-1-1,0 0 1,1 1 0,0-1-1,-1 0 1,4 3 0,-3-4-23,0 1 0,0-1 0,0 0-1,0-1 1,0 1 0,0 0 0,0 0 0,0-1 0,0 0 0,0 1 0,0-1 0,0 0-1,1 0 1,-1 0 0,0 0 0,4-1 0,2-1 13,1 0 1,0-1-1,-1-1 1,0 1 0,1-1-1,-1 0 1,-1-1-1,11-8 1,6-6 17,-1-1 0,-1-2 0,-1 0 1,0-2-1,-2 0 0,26-44 0,-23 30 12,-1-1 0,-3 0-1,-1-2 1,12-44 0,-26 74-36,0 0 1,0-1-1,-1 1 1,-1 0-1,0-1 1,0-11-1,-1 22-36,0 0 0,0 0 0,-1 0 0,1-1 0,0 1 0,0 0 0,-1 0 0,1 0 0,0 0 0,-1-1 0,0 1 0,1 0 0,-1 0 0,1 0 0,-1 0 0,0 0 0,0 0 0,-1-1 0,2 2-4,-1 0 1,0 0 0,1-1 0,-1 1 0,0 0 0,0 0 0,1 0 0,-1 0 0,0 0 0,1 0 0,-1 0-1,0 0 1,1 0 0,-1 0 0,0 1 0,1-1 0,-1 0 0,0 0 0,1 1 0,-1-1 0,0 0 0,0 1-1,-2 2 16,0-1-1,0 0 0,0 1 0,0 0 0,0 0 1,1 0-1,0 0 0,-1 0 0,-2 6 0,-1 5 12,1-1 0,1 1-1,0 0 1,1 0 0,0 0-1,1 0 1,1 1 0,0-1-1,1 0 1,2 20-1,0-22-164,-1-1-1,2 1 0,-1-1 1,2 0-1,0 0 0,0 0 0,1 0 1,0 0-1,1-1 0,0 0 0,0 0 1,1-1-1,9 10 0,-13-16-3,0 1-1,1-1 1,-1 0-1,1 0 0,0 0 1,0-1-1,0 0 1,0 1-1,0-1 1,0 0-1,1-1 1,-1 1-1,0-1 0,1 0 1,0 0-1,-1 0 1,1-1-1,-1 0 1,1 0-1,0 0 0,-1 0 1,1-1-1,0 1 1,5-3-1,37-15-846</inkml:trace>
</inkml:ink>
</file>

<file path=ppt/ink/ink5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7.465"/>
    </inkml:context>
    <inkml:brush xml:id="br0">
      <inkml:brushProperty name="width" value="0.05" units="cm"/>
      <inkml:brushProperty name="height" value="0.05" units="cm"/>
    </inkml:brush>
  </inkml:definitions>
  <inkml:trace contextRef="#ctx0" brushRef="#br0">92 0 15947,'8'49'2217,"0"0"-1289,-1 3-272,4 3 1065,3 3-449,1-3-168,0-2-400,4-4-288,-4-10-592,2-3-336,-3-12-736,-4-7-1537,-10-16 2241,-1-1-392,-10-12-408</inkml:trace>
  <inkml:trace contextRef="#ctx0" brushRef="#br0" timeOffset="1">1 524 16620,'12'12'1912,"14"-11"-872,4-2-336,19-10 881,5-4-121,9-8-320,-2-3-216,2-6-415,-7 0-177,-13-4-616,-12 0-577,-27-4 705,-17-5-104,-26-10-120</inkml:trace>
</inkml:ink>
</file>

<file path=ppt/ink/ink5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7.879"/>
    </inkml:context>
    <inkml:brush xml:id="br0">
      <inkml:brushProperty name="width" value="0.05" units="cm"/>
      <inkml:brushProperty name="height" value="0.05" units="cm"/>
    </inkml:brush>
  </inkml:definitions>
  <inkml:trace contextRef="#ctx0" brushRef="#br0">21 141 17780,'-16'11'2272,"12"-10"-1376,16-9-287,11-5 1031,9-6-448,9 3-208,7-3-640,4 2-376,2 4-968,-4 2-224,-10-1 880,-3-1-232,-7 1-280</inkml:trace>
</inkml:ink>
</file>

<file path=ppt/ink/ink5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8.313"/>
    </inkml:context>
    <inkml:brush xml:id="br0">
      <inkml:brushProperty name="width" value="0.05" units="cm"/>
      <inkml:brushProperty name="height" value="0.05" units="cm"/>
    </inkml:brush>
  </inkml:definitions>
  <inkml:trace contextRef="#ctx0" brushRef="#br0">0 24 14515,'4'36'1432,"-4"-23"-997,1 0 0,0 1 1,1-1-1,0 0 0,1 0 1,1-1-1,10 25 0,-12-35-292,-1 0 0,0 0-1,1 0 1,-1 0-1,1 0 1,0 0 0,0-1-1,-1 1 1,1-1-1,0 1 1,1-1-1,-1 0 1,0 0 0,0 0-1,0 0 1,1 0-1,3 0 1,-2 0-12,0-1 1,0 1-1,0-1 1,0-1 0,0 1-1,0 0 1,0-1-1,1 0 1,5-2-1,2-2 32,-1 0-1,0 0 1,0-1-1,-1-1 1,20-14 0,-3-5 111,39-44 0,-40 41-217,-26 28-56,0 1 1,0 0-1,1 0 0,-1 0 1,0 0-1,0-1 1,0 1-1,0 0 0,0 0 1,0 0-1,0 0 0,1-1 1,-1 1-1,0 0 0,0 0 1,0 0-1,0 0 1,1 0-1,-1 0 0,0-1 1,0 1-1,0 0 0,0 0 1,1 0-1,-1 0 0,0 0 1,0 0-1,0 0 1,1 0-1,-1 0 0,0 0 1,0 0-1,0 0 0,1 0 1,-1 0-1,0 0 1,0 0-1,0 0 0,1 0 1,-1 1-1,0-1 0,0 0 1,0 0-1,1 0 0,-1 0 1,0 0-1,0 0 1,0 0-1,0 1 0,0-1 1,1 0-1,-1 0 0,0 0 1,0 0-1,0 1 0,0-1 1,0 0-1,0 0 1,0 0-1,0 1 0,0-1 1,0 0-1,0 0 0,0 0 1,0 1-1,1 12 54,-3 5 4,0-9-8,0 0-1,1 1 0,1-1 1,-1 0-1,2 1 0,-1-1 0,4 18 1,-3-26-39,-1 0 0,0 0 0,1 0 0,0 0 0,-1 0 0,1 0 0,-1-1 0,1 1 0,0 0 0,0 0 0,-1-1 0,1 1 1,0-1-1,0 1 0,0 0 0,0-1 0,0 0 0,0 1 0,0-1 0,0 1 0,0-1 0,0 0 0,0 0 0,0 0 0,0 0 0,0 0 0,0 0 0,0 0 0,0 0 1,0 0-1,0 0 0,2-1 0,1 0 22,1 0 0,-1 0-1,1-1 1,-1 0 0,8-4 0,9-8-7,-1-1-1,0-1 1,-1-1 0,22-25-1,-1 1-351,-38 39 289,0 0-1,0 0 1,0 1 0,0-1-1,0 1 1,0 0-1,0-1 1,0 1 0,3-1-1,-4 2 27,-1 0 0,0 0-1,0 0 1,1 0 0,-1 0 0,0 0-1,0 0 1,1 0 0,-1 0-1,0 0 1,1 0 0,-1 0 0,0 0-1,0 0 1,1 0 0,-1 0 0,0 1-1,0-1 1,1 0 0,-1 0-1,0 0 1,0 0 0,0 1 0,1-1-1,-1 0 1,0 0 0,0 1-1,1-1 1,1 16-177,-6 28-45,2-32 191,0-1 1,1 0 0,1 1 0,0-1-1,3 20 1,-3-29-19,0-1 0,1 1 1,-1-1-1,1 0 0,-1 1 0,1-1 0,-1 0 0,1 1 0,0-1 0,-1 0 1,1 0-1,0 1 0,0-1 0,0 0 0,0 0 0,0 0 0,0 0 0,0 0 0,0-1 1,1 1-1,-1 0 0,2 1 0,-1-2-35,0 0 0,0 1 0,0-1 0,0 0 0,0 0 0,0 0 0,0-1 0,0 1-1,0 0 1,0-1 0,-1 1 0,1-1 0,0 1 0,3-2 0,2-2-110,0 0-1,-1 0 1,1-1-1,-1 0 1,1 0-1,-2 0 1,7-8-1,15-22-655</inkml:trace>
</inkml:ink>
</file>

<file path=ppt/ink/ink5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8.788"/>
    </inkml:context>
    <inkml:brush xml:id="br0">
      <inkml:brushProperty name="width" value="0.05" units="cm"/>
      <inkml:brushProperty name="height" value="0.05" units="cm"/>
    </inkml:brush>
  </inkml:definitions>
  <inkml:trace contextRef="#ctx0" brushRef="#br0">22 0 13371,'-10'60'1846,"4"1"0,2 0 1,2 0-1,7 62 0,52 185-247,-24-150-1284,-29-142-99,-1-21 156,-2-27-23,-2-105 196,2-142-675,4 200-372,21-119 1,-23 183 364,0 0 0,1 1 0,0-1 0,9-19 0,-12 33 126,-1 1 0,0-1 0,0 0 1,1 1-1,-1-1 0,1 0 0,-1 0 0,1 1 1,-1-1-1,1 1 0,-1-1 0,1 0 0,-1 1 1,1-1-1,0 1 0,-1 0 0,1-1 0,0 1 1,-1-1-1,1 1 0,0 0 0,0 0 0,-1-1 1,1 1-1,0 0 0,0 0 0,1 0 0,-1 0 1,0 1-1,0-1 0,0 1 0,0 0 0,0-1 0,-1 1 0,1 0 0,0 0 0,0 0 1,-1-1-1,1 1 0,0 0 0,-1 0 0,1 0 0,-1 0 0,2 2 0,1 5-32,-1-1 0,1 1 0,-1 0 0,1 10 0,-1 1 6,-1 2 0,-1-1 0,-1 0 0,-1 0 0,0 0 0,-8 29 0,8-40 66,-1 1 0,0-1 0,0 0 0,-1-1 1,0 1-1,-1-1 0,0 0 0,0 0 0,0 0 0,-1 0 0,0-1 0,-1 0 0,0-1 1,0 1-1,-15 9 0,21-15-13,-1 0 0,0 0 1,0 0-1,0 0 0,0 0 1,0-1-1,0 1 1,0-1-1,0 0 0,0 1 1,-3-1-1,4 0-49,0 0 0,0 0 0,0-1 0,0 1 0,0 0 0,0 0 0,1-1 0,-1 1 0,0-1 0,0 1 0,0-1 0,1 1 0,-1-1 0,0 1 0,1-1 0,-1 0 0,0 1 0,0-2 0,0 0-27,0-1 0,0 1 0,0 0 0,0 0 0,1-1 0,-1 1 0,1 0 0,0 0 0,-1-1 0,1 1 0,0-1 0,1 1 0,-1 0 0,0-1 0,1 1 0,-1 0 0,1 0 0,1-3 0,13-27-256,8-8-156</inkml:trace>
</inkml:ink>
</file>

<file path=ppt/ink/ink5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9.218"/>
    </inkml:context>
    <inkml:brush xml:id="br0">
      <inkml:brushProperty name="width" value="0.05" units="cm"/>
      <inkml:brushProperty name="height" value="0.05" units="cm"/>
    </inkml:brush>
  </inkml:definitions>
  <inkml:trace contextRef="#ctx0" brushRef="#br0">136 498 16404,'-43'47'3047,"25"-28"-1584,-20 27 1,33-39-1249,0-1 1,1 2 0,0-1 0,1 0 0,-1 1-1,2 0 1,-1-1 0,-2 12 0,5-17-191,-1 0 0,1-1-1,0 1 1,0 0 0,0 0 0,0-1 0,0 1 0,0 0-1,0 0 1,0 0 0,1-1 0,-1 1 0,1 0-1,-1-1 1,1 1 0,0 0 0,-1-1 0,1 1 0,0-1-1,0 1 1,0-1 0,0 0 0,1 1 0,-1-1 0,0 0-1,1 0 1,-1 1 0,0-1 0,1 0 0,-1-1 0,1 1-1,0 0 1,-1 0 0,1-1 0,0 1 0,-1-1 0,1 1-1,0-1 1,-1 0 0,4 1 0,2-1-12,0 1-1,0-1 1,1-1 0,-1 1-1,0-1 1,0-1 0,1 1-1,11-5 1,5-3-31,-1-2 0,28-15 0,-44 21-3,0 1 0,0-1-1,0 0 1,0-1 0,-1 0-1,0 0 1,0 0 0,0-1 0,-1 0-1,7-10 1,-11 15 15,0 0-1,0 0 0,0-1 1,0 1-1,0 0 1,-1 0-1,1-1 1,0 1-1,-1 0 1,0-1-1,0 1 1,0 0-1,0-1 1,0 1-1,0 0 1,0-1-1,-1 1 1,0-4-1,0 5 15,0-1-1,-1 1 1,1-1-1,0 1 1,-1-1-1,1 1 1,-1 0-1,1 0 1,-1 0-1,0 0 1,1 0 0,-1 0-1,0 0 1,0 0-1,1 1 1,-1-1-1,0 1 1,0-1-1,0 1 1,0 0-1,0 0 1,-2 0-1,-4-2 123,12-1-133,4-2-117,8-6-411,-1-1 1,-1 0-1,0-1 0,0-1 1,-1 0-1,-1-1 0,-1 0 1,0-1-1,-1 0 0,0 0 1,6-19-1,4-16-501</inkml:trace>
  <inkml:trace contextRef="#ctx0" brushRef="#br0" timeOffset="1">430 0 15323,'-1'1'61,"1"-1"-1,-1 0 0,0 0 0,1 1 1,-1-1-1,0 0 0,1 1 0,-1-1 1,0 0-1,1 1 0,-1-1 0,1 1 1,-1-1-1,1 1 0,-1-1 0,1 1 1,-1 0-1,1-1 0,0 1 0,-1 0 1,1-1-1,0 1 0,0 0 0,-1-1 1,1 1-1,0 0 0,0-1 0,0 2 1,-3 26 288,3-27-265,0 26 512,1-1 1,1 0 0,1 0-1,13 47 1,41 99 605,-37-117-1216,51 96 1,-61-137-387,-8-22-226,-12-26 16,-47-77 562,5 9 1716,51 101-1618,1 0-1,-1-1 1,1 1 0,-1 0-1,1 0 1,0 0 0,-1-1-1,1 1 1,0 0-1,0 0 1,0-1 0,0 1-1,0 0 1,0-2 0,1 3-38,-1-1 0,0 1 0,0 0 0,1-1 0,-1 1 0,0-1 0,0 1 1,1 0-1,-1-1 0,0 1 0,1 0 0,-1 0 0,0-1 0,1 1 0,-1 0 0,1 0 0,-1-1 0,1 1 1,-1 0-1,0 0 0,1 0 0,-1 0 0,1 0 0,-1 0 0,2 0 0,3 0-73,0 1-1,0-1 1,0 1-1,1 0 0,6 4 1,5-1-440,22 3-645,1-2-1,75 0 1,-51-5 290</inkml:trace>
</inkml:ink>
</file>

<file path=ppt/ink/ink5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39.618"/>
    </inkml:context>
    <inkml:brush xml:id="br0">
      <inkml:brushProperty name="width" value="0.05" units="cm"/>
      <inkml:brushProperty name="height" value="0.05" units="cm"/>
    </inkml:brush>
  </inkml:definitions>
  <inkml:trace contextRef="#ctx0" brushRef="#br0">311 24 14843,'0'-1'121,"0"0"0,-1 0 0,1-1 0,-1 1 0,1 0 0,-1 0 0,0 0 0,1 0 0,-1 0 0,0 0 0,0 0 0,0 0-1,1 0 1,-1 0 0,0 1 0,0-1 0,0 0 0,0 0 0,-1 1 0,1-1 0,0 1 0,0-1 0,0 1 0,0-1 0,-1 1 0,1 0 0,0 0 0,0 0 0,-1-1 0,-1 2 0,-45-3 2047,46 2-1966,-11 1 406,0 1 0,-1 0 0,1 0-1,-14 5 1,21-5-467,0 1 1,-1-1-1,1 1 0,0 0 0,0 1 1,0-1-1,1 1 0,-1 0 0,-8 9 1,14-13-130,-1 1 0,0 0 1,0 0-1,0 0 0,1-1 0,-1 1 1,1 0-1,-1 0 0,0 0 0,1 0 1,0 0-1,-1 0 0,1 1 0,0-1 1,-1 0-1,1 0 0,0 0 0,0 0 1,0 0-1,0 0 0,0 0 0,0 1 1,1 0-1,-1 0-12,1-1 0,0 0-1,0 0 1,0 1 0,0-1 0,0 0 0,0 0 0,0 0 0,0 0 0,0 0-1,0 0 1,1-1 0,-1 1 0,0 0 0,2 0 0,7 3-109,0-1-1,0 0 1,21 2 0,-27-4 60,41 4-440,-31-4 297,0 0-1,0 1 1,0 0 0,0 2-1,-1-1 1,1 2-1,15 6 1,-28-10 190,0 0 0,1 0 0,-1-1-1,1 1 1,-1 0 0,0 1 0,0-1 0,0 0 0,1 0 0,-1 0-1,0 1 1,0-1 0,-1 0 0,1 1 0,0-1 0,0 1 0,-1-1 0,1 1-1,-1-1 1,1 1 0,-1 0 0,0-1 0,0 1 0,1 0 0,-1-1-1,0 1 1,-1-1 0,1 1 0,0 0 0,0-1 0,-1 1 0,1 0 0,-1-1-1,1 1 1,-1-1 0,0 1 0,1-1 0,-1 1 0,-2 1 0,-2 4 78,0 0 0,0 0 0,-1-1 0,0 1 1,0-1-1,-11 7 0,0 0-22,-1-1-1,-1-1 0,0 0 1,-23 8-1,30-14-93,0-1 1,0-1-1,0 0 0,-1 0 0,1-1 0,-1-1 0,0 0 0,-18-1 0,-16-6-120</inkml:trace>
</inkml:ink>
</file>

<file path=ppt/ink/ink5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0.797"/>
    </inkml:context>
    <inkml:brush xml:id="br0">
      <inkml:brushProperty name="width" value="0.05" units="cm"/>
      <inkml:brushProperty name="height" value="0.05" units="cm"/>
    </inkml:brush>
  </inkml:definitions>
  <inkml:trace contextRef="#ctx0" brushRef="#br0">222 528 18676,'0'-2'86,"0"1"0,0 0-1,-1 0 1,1-1 0,0 1 0,-1 0 0,1 0-1,0 0 1,-1-1 0,0 1 0,1 0 0,-1 0 0,0 0-1,1 0 1,-1 0 0,0 0 0,0 0 0,0 0-1,0 1 1,0-1 0,0 0 0,0 0 0,0 1-1,0-1 1,-1 1 0,1-1 0,0 1 0,0-1-1,0 1 1,-1 0 0,1-1 0,0 1 0,0 0 0,-1 0-1,1 0 1,0 0 0,-1 0 0,1 1 0,0-1-1,0 0 1,-2 1 0,-4 0 107,1 1 0,0 0 0,0 1 0,0 0 0,0-1-1,-10 8 1,5-3-121,1 1-1,0 0 1,1 1-1,0 0 1,0 0-1,1 1 1,0 0-1,1 1 0,0 0 1,0 0-1,2 0 1,-1 1-1,1-1 1,1 1-1,0 1 1,1-1-1,0 1 1,-1 14-1,3-24-52,1 1 0,0-1-1,1 1 1,-1-1 0,0 1 0,1-1 0,0 1-1,0-1 1,3 6 0,-4-8-10,1 1-1,0-1 1,0 0-1,-1 0 1,1 0-1,0 0 1,0 0-1,0 0 1,1-1-1,-1 1 1,0 0-1,0 0 1,0-1-1,0 1 1,1-1-1,-1 1 1,0-1-1,1 1 1,-1-1-1,0 0 1,1 0-1,-1 1 1,1-1-1,-1 0 1,0 0-1,1-1 1,-1 1-1,2 0 1,5-3 21,0 1-1,0-1 1,-1 0 0,0 0 0,1-1 0,-1 0-1,-1 0 1,1-1 0,-1 0 0,1 0-1,8-11 1,9-9 98,27-38 0,-28 31-11,-1-1 0,19-39-1,-31 52-67,-1-1 1,-1 0-1,0 0 0,-2-1 0,4-25 1,-8 19-6,-2 27-43,0 1 0,0 0 1,0-1-1,0 1 0,0 0 1,0-1-1,0 1 0,0 0 1,0-1-1,0 1 0,0 0 1,0 0-1,0-1 0,0 1 0,0 0 1,-1-1-1,1 1 0,0 0 1,0 0-1,0-1 0,0 1 1,-1 0-1,1 0 0,0 0 1,0-1-1,-1 1 0,1 0 1,0 0-1,0 0 0,-1 0 1,1-1-1,-1 1 0,-7 6 12,-5 12-16,7-4-9,2-1 0,0 1 0,0 0-1,2 0 1,-1 1 0,2-1 0,0 1 0,2 27 0,-1-38 11,0-1 0,0 0 0,1 1 1,0-1-1,-1 0 0,1 0 1,0 0-1,0 1 0,1-1 0,-1 0 1,1 0-1,0-1 0,-1 1 0,1 0 1,0-1-1,1 1 0,2 3 0,-2-5 5,-1 1-1,1-1 1,0 1-1,-1-1 1,1 0 0,0 0-1,0 0 1,0-1-1,0 1 1,-1 0-1,1-1 1,0 0-1,0 0 1,0 0-1,0 0 1,0 0-1,0-1 1,0 1 0,5-3-1,4-1 25,-1 0 0,1-1 0,-1 0 0,-1-1 0,1-1 0,-1 1 0,0-2 0,15-13 0,0-4 115,39-48-1,-41 43-26,-1-2 0,-1 0 0,23-51 0,-34 62-69,-1-1 0,-1 0-1,-1-1 1,-2 0 0,0 0 0,4-42-1,-9 62-48,0-16 0,0 19 1,0 0 0,0 0 0,0 0 0,0-1 0,0 1 0,0 0 0,0 0-1,0 0 1,0-1 0,0 1 0,0 0 0,0 0 0,0 0 0,0-1 0,0 1 0,0 0 0,0 0 0,-1 0 0,1 0 0,0-1 0,0 1 0,0 0 0,0 0-1,0 0 1,0 0 0,-1-1 0,1 1 0,0 0 0,0 0 0,0 0 0,0 0 0,0 0 0,-1 0 0,1 0 0,0 0 0,0-1 0,0 1 0,-1 0-1,1 0 1,0 0 0,0 0 0,0 0 0,-1 0 0,1 0 0,0 0 0,0 0 0,0 0 0,-1 0 0,1 0 0,0 0 0,0 1 0,0-1 0,0 0-1,-1 0 1,1 0 0,0 0 0,0 0 0,0 0 0,0 0 0,-1 0 0,1 1 0,0-1 0,0 0 0,0 0 0,-1 0 0,-1 4-11,-1-1 0,1 1 0,0 0 1,0-1-1,0 1 0,0 0 0,1 0 0,-1 0 1,1 0-1,-1 7 0,-1 1-9,-13 50-57,2 1 1,-10 129-1,23-156 82,1 0 1,2 0-1,2 0 1,1-1 0,1 1-1,23 68 1,36 58 13,-32-87-23,31 112 1,-60-165-5,-6-13 15,2-9-5,0 0 0,0 0 0,-1 0 1,1 0-1,0 0 0,0 0 0,-1 0 0,1 0 1,0 0-1,-1 0 0,1 0 0,0 0 0,0 0 0,-1-1 1,1 1-1,0 0 0,0 0 0,-1 0 0,1 0 0,0 0 1,0-1-1,0 1 0,-1 0 0,1 0 0,0 0 0,0-1 1,0 1-1,0 0 0,-1 0 0,1-1 0,0 1 1,-15-20 42,1-1 1,-15-29-1,9 15-4,-12-18-12,7 14-7,2-1 0,2-1 0,-18-50 0,36 84-33,1 0 1,0 0-1,1 0 1,-1-10-1,1 15 3,1 0-1,1 0 1,-1 1 0,0-1-1,0 0 1,1 0 0,-1 0 0,1 0-1,-1 1 1,1-1 0,0 0-1,-1 0 1,1 1 0,0-1-1,0 1 1,1-1 0,-1 1-1,0-1 1,0 1 0,1-1 0,-1 1-1,3-1 1,9-6-199,1 2 1,1 0-1,-1 1 1,1 0-1,0 1 1,16-2-1,-1-1 73,16-5-213</inkml:trace>
</inkml:ink>
</file>

<file path=ppt/ink/ink5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2.672"/>
    </inkml:context>
    <inkml:brush xml:id="br0">
      <inkml:brushProperty name="width" value="0.05" units="cm"/>
      <inkml:brushProperty name="height" value="0.05" units="cm"/>
    </inkml:brush>
  </inkml:definitions>
  <inkml:trace contextRef="#ctx0" brushRef="#br0">113 124 17300,'2'-7'610,"13"-38"1584,-14 42-1996,-1 0 0,1 0 1,-1 0-1,0-1 1,0 1-1,0 0 1,0 0-1,0 0 1,-1 0-1,1 0 1,-1 0-1,-2-5 1,3 7-141,0 1 1,0-1 0,-1 0 0,1 1 0,0-1-1,0 1 1,-1 0 0,1-1 0,-1 1 0,1-1-1,0 1 1,-1-1 0,1 1 0,-1 0 0,1-1 0,-1 1-1,1 0 1,-1-1 0,1 1 0,-1 0 0,1 0-1,-1 0 1,1-1 0,-1 1 0,1 0 0,-1 0-1,0 0 1,1 0 0,-1 0 0,1 0 0,-1 0 0,1 0-1,-2 0 1,0 1 32,1 0 0,-1 0 0,0 0 0,1 0 0,-1 0 0,0 0 0,1 1 0,-1-1 0,1 0 0,-2 3 0,-3 4 120,0 1 0,-10 16 1,6-4-174,0 0 0,1 0 0,1 1 0,1 1 1,2-1-1,0 1 0,-4 45 0,9-66-39,0-1 0,0 1 0,0-1 0,0 1 1,0 0-1,0-1 0,0 1 0,1-1 0,-1 1 0,1-1 0,-1 1 0,1-1 0,-1 0 0,1 1 1,1 1-1,-1-2 1,-1-1-1,1 0 1,-1 0 0,1 1 0,-1-1 0,1 0 0,-1 0-1,1 0 1,-1 1 0,1-1 0,-1 0 0,1 0 0,0 0 0,-1 0-1,1 0 1,-1 0 0,1 0 0,-1 0 0,1 0 0,0-1-1,-1 1 1,1 0 0,-1 0 0,1 0 0,-1-1 0,1 1 0,0-1-1,4-2 7,-1 0 0,1-1-1,-1 1 1,0-1 0,0 0-1,0-1 1,3-4 0,19-30 238,-2-2 1,-1-1 0,18-47-1,-14 29 162,-18 46-154,-9 14-249,0 0-1,0 0 1,1 0-1,-1 0 1,0 0-1,0-1 1,0 1-1,0 0 1,0 0-1,0 0 1,1 0 0,-1 1-1,0-1 1,0 0-1,0 0 1,0 0-1,0 0 1,1 0-1,-1 0 1,0 0-1,0 0 1,0 0-1,0 0 1,0 0-1,0 0 1,0 0-1,1 0 1,-1 1-1,0-1 1,0 0-1,0 0 1,0 0 0,0 0-1,0 0 1,0 0-1,0 0 1,0 1-1,0-1 1,0 0-1,0 0 1,0 0-1,0 0 1,0 0-1,0 1 1,0-1-1,0 0 1,0 0-1,0 0 1,0 0-1,0 1 1,1 31-37,-2-21-62,1 28-265,-1-7-733,1 0-1,7 47 1,-7-77 946,1 0 0,-1 1 0,1-1 0,-1 1-1,1-1 1,0 0 0,-1 0 0,1 1 0,0-1 0,1 0-1,-1 0 1,0 0 0,1 0 0,-1 0 0,1 0-1,-1-1 1,1 1 0,0 0 0,0-1 0,0 1 0,3 1-1,-4-3 64,0 0-1,0 1 1,1-1 0,-1 0-1,0 0 1,0 0-1,1 0 1,-1 0-1,0 0 1,0-1-1,1 1 1,-1 0-1,0-1 1,0 1-1,1-1 1,0 0-1,1 0-26,0-1-1,0 0 1,0-1-1,0 1 1,0 0-1,-1-1 1,4-3-1,24-34-1095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7.243"/>
    </inkml:context>
    <inkml:brush xml:id="br0">
      <inkml:brushProperty name="width" value="0.05" units="cm"/>
      <inkml:brushProperty name="height" value="0.05" units="cm"/>
    </inkml:brush>
  </inkml:definitions>
  <inkml:trace contextRef="#ctx0" brushRef="#br0">94 78 20460,'-4'22'626,"0"0"-1,1 0 0,2-1 1,0 1-1,4 40 0,-2-53-539,1-1 0,0 1 0,1-1-1,-1 1 1,2-1 0,-1 0 0,8 12 0,-8-15-111,0 0 1,1-1 0,0 0 0,0 1 0,0-1-1,0 0 1,1-1 0,0 1 0,-1-1 0,1 0-1,1 0 1,7 3 0,0-2-336,1 0 1,-1-1-1,21 2 1,-21-3-1,-1 0 1,0 0-1,0 1 1,20 8 0,-30-11 357,0 1 1,0 0-1,0 0 1,-1 0-1,1 1 1,0-1-1,-1 0 1,1 1-1,-1-1 1,1 1-1,-1-1 1,1 1-1,-1-1 1,0 1 0,0 0-1,0 0 1,0 0-1,0 0 1,1 3-1,-2-2 54,0 0 1,1-1-1,-1 1 0,0 0 0,-1 0 0,1 0 1,0 0-1,-1 0 0,0 0 0,1-1 0,-1 1 0,-2 4 1,-2 3 174,-1-1 0,0 0 1,0 0-1,0-1 0,-1 0 1,-15 13-1,11-11-18,-1-1 0,0 0 1,-1-1-1,0 0 0,-22 9 0,26-13-182,0-1 1,0 0-1,0 0 0,0-1 1,0-1-1,0 1 0,0-2 0,-1 1 1,1-1-1,-12-1 0,16 0-47,1-1 0,-1 1-1,1-1 1,0 0 0,-1 0-1,1-1 1,0 1 0,0-1 0,0 0-1,1 0 1,-1 0 0,1 0 0,0 0-1,-1-1 1,2 0 0,-1 0-1,0 0 1,1 0 0,-1 0 0,1 0-1,0 0 1,1-1 0,-1 1 0,0-6-1,-4-36-179</inkml:trace>
  <inkml:trace contextRef="#ctx0" brushRef="#br0" timeOffset="1">377 0 17564,'8'28'1904,"1"6"-1272,-6 8-200,2 3 969,-1 8-617,1-1 0,-2-3-216,2-3-128,1-10-144,1-4-96,3-14-352,2-6-352,0-13-968,-1-10 1256,-4-7-200,0-4-176</inkml:trace>
</inkml:ink>
</file>

<file path=ppt/ink/ink5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3.097"/>
    </inkml:context>
    <inkml:brush xml:id="br0">
      <inkml:brushProperty name="width" value="0.05" units="cm"/>
      <inkml:brushProperty name="height" value="0.05" units="cm"/>
    </inkml:brush>
  </inkml:definitions>
  <inkml:trace contextRef="#ctx0" brushRef="#br0">19 46 14027,'6'-45'3618,"-16"98"-2025,2 1-1,3 0 1,4 92 0,1-141-1533,0 1-1,1-1 1,0 0 0,0 0 0,1 0 0,-1-1 0,1 1-1,0 0 1,5 7 0,-6-10-42,0 0 1,1 0-1,0 0 1,-1-1-1,1 1 0,0-1 1,0 1-1,0-1 1,0 0-1,0 1 0,0-1 1,1 0-1,-1-1 1,0 1-1,1 0 0,-1 0 1,0-1-1,1 0 1,-1 1-1,0-1 1,1 0-1,2 0 0,6-2 1,0 1 0,0-2 0,0 1 0,0-2 0,13-5 0,-16 6-14,0-1 0,0 1-1,0 1 1,0 0 0,1 0 0,-1 0 0,0 1 0,1 1-1,-1-1 1,15 2 0,-21 0-5,1-1 0,-1 1 0,0 0 1,0-1-1,0 1 0,0 0 0,0 0 0,0 1 0,0-1 0,-1 0 0,1 1 0,0-1 1,-1 1-1,1-1 0,-1 1 0,1 0 0,1 2 0,-1-1 3,-1 1-1,1 0 1,0 0-1,-1 0 1,0 0 0,0 0-1,0 0 1,0 7-1,-1 0 47,0 0 0,0-1 0,-1 1 0,-1 0 0,0 0 0,-4 12 0,2-13 73,0 0 0,0 0 0,-1-1-1,0 0 1,-1 0 0,0 0 0,0-1 0,-1 0-1,0 0 1,-9 7 0,13-13-83,0 1 1,-1-1-1,1 1 0,-1-1 0,1 0 1,-1-1-1,0 1 0,0-1 1,1 1-1,-1-1 0,0 0 1,-6 0-1,7-1-67,-1 0-1,1 0 1,0-1-1,0 1 1,0-1-1,0 0 1,-1 0-1,1 0 1,0 0 0,1-1-1,-1 1 1,0-1-1,0 1 1,1-1-1,-1 0 1,1 0 0,-5-5-1,4 4-129,1 1 0,-1-2-1,1 1 1,0 0 0,0 0 0,0-1 0,1 1-1,-1-1 1,1 1 0,-1-1 0,1 0-1,1 1 1,-1-1 0,0 0 0,1 0 0,0 0-1,0 0 1,0 0 0,0 1 0,0-1-1,1 0 1,0 0 0,0 0 0,1-4 0,12-11-777</inkml:trace>
</inkml:ink>
</file>

<file path=ppt/ink/ink5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3.855"/>
    </inkml:context>
    <inkml:brush xml:id="br0">
      <inkml:brushProperty name="width" value="0.05" units="cm"/>
      <inkml:brushProperty name="height" value="0.05" units="cm"/>
    </inkml:brush>
  </inkml:definitions>
  <inkml:trace contextRef="#ctx0" brushRef="#br0">209 95 17180,'-2'-5'546,"0"0"0,-1 0 0,1 0 0,-1 0 1,0 1-1,-4-7 0,5 10-409,1-1 0,0 1 1,0 0-1,-1 0 0,1 0 1,-1 0-1,1 0 0,-1 0 0,1 1 1,-1-1-1,0 0 0,1 1 0,-1 0 1,0-1-1,1 1 0,-1 0 1,0 0-1,0-1 0,1 1 0,-1 1 1,0-1-1,0 0 0,1 0 0,-1 1 1,-2 0-1,-2 1 22,-1 1-1,0 1 1,0-1-1,1 1 1,0 0-1,0 0 1,0 1 0,0 0-1,1 0 1,0 0-1,0 1 1,0 0 0,-6 11-1,2-4-133,1 1-1,0 0 1,2 0-1,-1 1 1,-5 21-1,11-30-23,0 0-1,0 0 1,0 0-1,0 0 1,1 0-1,0 0 1,0 0-1,2 7 1,-2-12 1,1 1 0,-1 0 0,0 0-1,1 0 1,0-1 0,-1 1 0,1 0 0,0-1 0,0 1 0,0-1 0,0 1 0,0-1-1,0 1 1,1-1 0,-1 1 0,0-1 0,1 0 0,-1 0 0,1 0 0,-1 0-1,1 0 1,0 0 0,-1 0 0,1-1 0,0 1 0,0 0 0,-1-1 0,1 0 0,4 1-1,0-1 11,-1 0-1,1-1 0,0 0 0,0 0 0,0-1 1,-1 1-1,1-1 0,-1 0 0,1-1 0,-1 1 1,0-1-1,0 0 0,0 0 0,0-1 0,7-6 1,-1 0 27,0-1 0,-1 0 0,-1 0 0,0-1 0,9-14 0,-10 12 7,-1 0 0,0 0 0,-2-1 0,6-19 0,-9 27-29,0-1 0,0 1-1,-1-1 1,0 1-1,-1-1 1,1 0 0,-2 1-1,1-1 1,-1 0 0,-3-12-1,4 19-15,0 1-1,0-1 1,0 0-1,0 1 1,-1-1-1,1 1 1,0-1-1,0 0 0,-1 1 1,1-1-1,0 1 1,-1-1-1,1 0 1,-1 1-1,1-1 1,-1 1-1,1-1 1,-1 1-1,1 0 1,-1-1-1,1 1 0,-1 0 1,0-1-1,1 1 1,-1 0-1,1-1 1,-1 1-1,0 0 1,1 0-1,-1 0 1,0 0-1,1 0 1,-1 0-1,0 0 0,1 0 1,-1 0-1,0 0 1,0 0-1,1 0 1,-1 0-1,1 0 1,-1 1-1,0-1 1,1 0-1,-1 1 1,0-1-1,1 0 0,-1 1 1,1-1-1,-1 1 1,0 0-1,-2 1-3,0 1-1,0 0 0,1-1 0,-1 1 0,1 0 0,0 1 0,-4 5 1,3-2-6,0 1 1,1-1 0,0 0 0,0 1 0,1 0 0,0-1-1,0 1 1,1 0 0,0-1 0,1 12 0,-1-17 7,0 0-1,0 0 1,1 0 0,-1 1 0,1-1 0,0 0 0,-1 0-1,1 0 1,0 0 0,0 0 0,0 0 0,0 0 0,1 0 0,-1-1-1,0 1 1,1 0 0,-1-1 0,1 1 0,0-1 0,-1 0-1,1 1 1,0-1 0,0 0 0,0 0 0,0 0 0,0 0 0,0 0-1,0-1 1,0 1 0,0-1 0,0 1 0,1-1 0,-1 0-1,0 0 1,0 0 0,0 0 0,1 0 0,-1 0 0,3-1 0,4-1-1,1-1 1,0 0 0,-1 0 0,0-1-1,0 0 1,0 0 0,0-1 0,0 0-1,10-10 1,7-7-25,33-35 1,-35 32-34,-23 24 45,0 0 0,0 0 0,0-1 0,1 1 0,-1 0 0,0 0 0,1 0 0,-1 1 1,1-1-1,-1 0 0,1 0 0,2 0 0,-3 1 8,-1 0-1,0 0 1,1 0 0,-1 0 0,0 0 0,1 1 0,-1-1-1,0 0 1,1 0 0,-1 0 0,0 0 0,0 1-1,1-1 1,-1 0 0,0 0 0,0 1 0,1-1 0,-1 0-1,0 1 1,0-1 0,0 0 0,1 1 0,-1-1-1,0 0 1,0 1 0,0-1 0,0 0 0,0 1 0,0-1-1,0 0 1,0 1 0,0-1 0,0 0 0,0 1-1,0 7-69,0 0 0,-1 0 0,-4 14 0,3-12 71,0 2-19,0-5 32,1 0 1,0 0-1,0 0 0,1 0 0,0 0 0,0 8 0,1-14 5,-1 0 0,0 0 0,1 0 0,-1 0 0,0 0 0,1 0 0,-1-1 0,1 1 0,-1 0 0,1 0 0,-1 0-1,1-1 1,0 1 0,0 0 0,-1-1 0,1 1 0,0-1 0,0 1 0,-1-1 0,1 1 0,0-1 0,0 1 0,0-1-1,0 0 1,0 1 0,0-1 0,0 0 0,0 0 0,0 0 0,0 0 0,0 0 0,0 0 0,-1 0 0,1 0 0,0 0 0,0 0-1,0-1 1,2 0 0,4 0 74,0-1 0,0 0 0,12-6-1,107-63 553,-79 44-526,-47 26-113,5-2-33,1 0 0,-1 0-1,1 1 1,11-4-1,-16 5 29,0 1-1,0 0 1,0 0 0,0 0-1,0 0 1,0 0 0,-1 0-1,1 0 1,0 0 0,0 0-1,0 0 1,0 0 0,0 0-1,0 1 1,0-1-1,0 0 1,0 1 0,-1-1-1,1 1 1,0-1 0,0 1-1,0-1 1,-1 1 0,1 0-1,0-1 1,-1 1 0,1 0-1,-1 0 1,1-1 0,-1 1-1,1 0 1,-1 0-1,1 0 1,-1 0 0,0-1-1,1 1 1,-1 0 0,0 2-1,2 2-114,9 30 60,-11-34 30,0 0 0,0-1 0,1 1 0,-1-1 0,0 1 0,1-1 0,-1 1 0,0-1 0,1 1 0,-1-1 0,0 1 0,1-1 0,-1 0 0,1 1 0,-1-1 0,1 1 0,-1-1 0,1 0 0,-1 0 0,1 1 1,-1-1-1,1 0 0,0 0 0,-1 0 0,1 1 0,-1-1 0,1 0 0,-1 0 0,1 0 0,0 0 0,-1 0 0,1 0 0,-1 0 0,1 0 0,0-1 0,-1 1 0,1 0 0,-1 0 0,1 0 0,-1-1 0,1 1 0,0 0 0,-1 0 0,1-1 0,-1 1 0,0-1 0,1 1 0,-1 0 0,1-1 0,-1 1 0,1-1 0,27-20-570,-7 8 229</inkml:trace>
</inkml:ink>
</file>

<file path=ppt/ink/ink5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4.459"/>
    </inkml:context>
    <inkml:brush xml:id="br0">
      <inkml:brushProperty name="width" value="0.05" units="cm"/>
      <inkml:brushProperty name="height" value="0.05" units="cm"/>
    </inkml:brush>
  </inkml:definitions>
  <inkml:trace contextRef="#ctx0" brushRef="#br0">85 11 18124,'0'0'64,"0"-1"0,0 1 0,1-1 0,-1 1 0,0 0 1,0-1-1,0 1 0,0-1 0,1 1 0,-1-1 0,0 1 0,0 0 0,1-1 0,-1 1 1,0-1-1,1 1 0,-1 0 0,0-1 0,1 1 0,-1 0 0,0 0 0,1-1 0,-1 1 1,1 0-1,-1 0 0,1 0 0,-1-1 0,0 1 0,1 0 0,-1 0 0,1 0 0,-1 0 1,1 0-1,0 0-8,0 1 0,0 0-1,0-1 1,0 1 0,0 0 0,0 0 0,-1-1 0,1 1 0,0 0 0,-1 0 0,1 0 0,0 0-1,-1 0 1,1 0 0,-1 0 0,0 0 0,1 2 0,7 26 695,-1-1 0,-2 1 1,-1 1-1,1 39 0,-1-16-314,6 75 242,-2-8-75,30 149 0,-32-249-645,-4-13-333,-8-18-91,-58-125-1673,-56-125 405,116 252 1772,2 6 4,0 0-1,1-1 1,-1 1-1,1-1 1,0 1 0,0-1-1,1 0 1,-1 1-1,1-1 1,-1 0-1,1-4 1,1 7-18,-1 0 0,0 0 1,0 1-1,1-1 0,-1 0 0,0 0 1,1 1-1,-1-1 0,1 0 0,-1 1 1,1-1-1,-1 1 0,1-1 0,0 1 1,-1-1-1,1 1 0,0-1 0,-1 1 0,1-1 1,0 1-1,-1 0 0,1-1 0,0 1 1,0 0-1,-1 0 0,1 0 0,0 0 1,0-1-1,0 1 0,0 0 0,33 2 445,-22-1-262,42 2-398,-1-2 1,0-2-1,0-3 0,0-2 0,80-19 0,-72 5-203</inkml:trace>
</inkml:ink>
</file>

<file path=ppt/ink/ink5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5.267"/>
    </inkml:context>
    <inkml:brush xml:id="br0">
      <inkml:brushProperty name="width" value="0.05" units="cm"/>
      <inkml:brushProperty name="height" value="0.05" units="cm"/>
    </inkml:brush>
  </inkml:definitions>
  <inkml:trace contextRef="#ctx0" brushRef="#br0">15 671 17812,'-3'7'427,"1"0"1,-1 0 0,1 1-1,1-1 1,-2 11 0,3-18-394,0 0-1,0 1 1,0-1 0,0 1 0,0-1 0,0 1 0,0-1-1,0 0 1,0 1 0,0-1 0,0 1 0,0-1 0,0 0 0,0 1-1,0-1 1,0 0 0,1 1 0,-1-1 0,0 0 0,0 1 0,1-1-1,-1 0 1,0 1 0,0-1 0,1 0 0,-1 1 0,0-1 0,1 0-1,-1 0 1,1 1 0,12-4 1058,18-20 401,-10 2-1018,-1 0 0,-1-2 1,-1 0-1,-1-1 0,16-29 0,-2-4 212,30-78 0,-39 80-428,-3-1 0,-2-1 0,-3 0 1,9-70-1,-30 418-1234,7-243 818,0-29 83,-1 6-271,2 0-1,0 1 0,2-1 1,8 40-1,-10-63 261,-1 0-1,0-1 0,1 1 1,-1 0-1,1 0 1,0-1-1,-1 1 1,1-1-1,0 1 1,0-1-1,0 1 1,0-1-1,0 1 1,1-1-1,-1 0 1,0 0-1,1 1 1,-1-1-1,1 0 1,-1 0-1,1 0 1,-1-1-1,1 1 1,0 0-1,-1-1 1,1 1-1,0-1 1,-1 1-1,1-1 1,0 0-1,3 0 1,-1 0-20,0-1 0,0-1 0,0 1 0,0 0 1,-1-1-1,1 0 0,0 0 0,-1 0 0,0 0 1,1-1-1,-1 1 0,0-1 0,5-5 0,29-37-861</inkml:trace>
</inkml:ink>
</file>

<file path=ppt/ink/ink5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5.748"/>
    </inkml:context>
    <inkml:brush xml:id="br0">
      <inkml:brushProperty name="width" value="0.05" units="cm"/>
      <inkml:brushProperty name="height" value="0.05" units="cm"/>
    </inkml:brush>
  </inkml:definitions>
  <inkml:trace contextRef="#ctx0" brushRef="#br0">79 7 14459,'-16'48'1377,"4"1"1,1 0-1,2 1 1,-4 98-1,13-131-1080,1 0 0,1-1 1,0 1-1,1 0 0,0-1 0,12 31 1,-13-43-231,0 0 1,0 0 0,0 0-1,0 0 1,1 0 0,0-1 0,0 1-1,0-1 1,0 0 0,0 0-1,1 0 1,-1 0 0,5 2 0,-4-3-25,-1-1 0,1 1 0,0-1 0,-1-1 0,1 1 0,0 0 0,0-1 0,-1 0 0,1 1 1,0-2-1,0 1 0,0 0 0,-1-1 0,1 1 0,0-1 0,-1 0 0,1-1 0,3-1 0,1 0 30,-1-1-1,0 0 1,0 0-1,0-1 1,0 0 0,-1-1-1,0 1 1,0-1-1,0 0 1,-1 0-1,0-1 1,0 0-1,0 0 1,-1 0-1,0 0 1,-1-1-1,5-14 1,-2 5 69,-1 0 1,-1-1-1,-1 0 1,0 0 0,-1 0-1,-1 0 1,-2-22-1,0 23-67,-1 0 0,-1 0 1,-1 0-1,0 0 0,-1 1 0,-1 0 0,0 0 0,-16-28 0,18 37-103,0 1 1,0 0-1,0 0 0,-1 1 0,1-1 1,-1 1-1,-1 0 0,1 0 0,-1 1 0,0-1 1,0 1-1,0 1 0,-1-1 0,1 1 1,-1 0-1,0 1 0,0-1 0,1 1 0,-2 1 1,1-1-1,0 1 0,0 1 0,-10-1 1,13 1-77,0 1 0,0-1 0,0 1 1,0 0-1,0 0 0,0 1 0,0-1 1,0 1-1,0 0 0,1 0 0,-1 0 0,1 0 1,0 1-1,-1-1 0,1 1 0,0 0 1,0 0-1,1 0 0,-1 0 0,-2 5 1,3-6-42,1 1 0,0-1 0,0 1 0,0-1 0,0 1 0,0-1 0,1 1 0,-1 0 1,1 0-1,-1-1 0,1 1 0,0 0 0,0 0 0,1-1 0,-1 1 0,0 0 0,1 0 0,0-1 1,-1 1-1,1 0 0,0-1 0,0 1 0,1-1 0,-1 0 0,1 1 0,-1-1 0,1 0 0,-1 0 1,1 1-1,4 2 0,-2-2-5,0 0 1,0 0-1,0 0 1,1 0-1,0-1 1,-1 0-1,1 0 1,0 0 0,0 0-1,0-1 1,7 1-1,30 0-886</inkml:trace>
</inkml:ink>
</file>

<file path=ppt/ink/ink5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6.121"/>
    </inkml:context>
    <inkml:brush xml:id="br0">
      <inkml:brushProperty name="width" value="0.05" units="cm"/>
      <inkml:brushProperty name="height" value="0.05" units="cm"/>
    </inkml:brush>
  </inkml:definitions>
  <inkml:trace contextRef="#ctx0" brushRef="#br0">155 91 16876,'0'-2'226,"6"-22"1841,-6 23-2042,0 1 0,0 0 0,0-1-1,0 1 1,-1-1 0,1 1 0,0-1-1,0 1 1,-1-1 0,1 1-1,0 0 1,-1-1 0,1 1 0,0 0-1,-1-1 1,1 1 0,0 0 0,-1-1-1,1 1 1,-1 0 0,1 0 0,-1-1-1,1 1 1,0 0 0,-1 0 0,1 0-1,-1 0 1,1 0 0,-1 0 0,1 0-1,-1 0 1,1 0 0,-1 0 0,1 0-1,-1 0 1,1 0 0,-1 0 0,1 0-1,-1 0 1,1 0 0,-1 1 0,1-1-1,-1 0 1,1 0 0,0 1 0,-1-1-1,-4 2 166,-1 1 0,1-1 0,1 1 0,-1 0-1,0 0 1,1 0 0,-1 1 0,1-1-1,0 1 1,0 0 0,1 1 0,-1-1 0,1 0-1,-5 9 1,-1 4 25,0 0 1,2 0-1,-7 20 0,5-11-103,2 0 0,1 1 0,1 0 0,-1 36 0,5-49-79,1 0 0,0 0 1,1 0-1,1 0 0,0-1 0,0 1 0,2-1 1,0 1-1,0-1 0,9 16 0,-11-25-7,0 0 0,0 0 0,1 0 0,-1-1 0,1 1 0,0-1 0,0 0 0,0 1 0,0-1 0,1-1 0,-1 1 0,1 0 0,0-1 0,0 0 0,0 0 0,0 0 0,0 0 0,0-1 0,1 1 0,-1-1 0,0 0 0,1-1 0,-1 1 0,1-1 0,-1 1 0,1-1 0,-1-1 0,1 1 0,-1-1 0,1 0 0,-1 0 0,0 0 0,1 0 0,-1-1 0,0 0 0,0 1 0,0-2 0,6-3 0,5-4 101,-2-1 0,1 0 0,-1-1 0,-1-1 0,0 0 1,-1-1-1,0 0 0,-1 0 0,0-1 0,7-17 0,-7 11 28,0-1 1,-2 0-1,0 0 0,-2 0 1,0-1-1,-2 0 0,2-27 0,-5 36-84,-1 0 0,0 0 0,-1 0 0,-1 1-1,0-1 1,-1 0 0,-9-24 0,11 33-74,-1 0 1,0 0 0,-1 1-1,1-1 1,-1 1-1,0-1 1,0 1-1,0 0 1,-1 0 0,1 1-1,-1-1 1,0 1-1,0-1 1,0 1-1,0 0 1,-1 1 0,0-1-1,1 1 1,-1 0-1,0 0 1,0 0-1,0 1 1,-8-2 0,5 3-101,1-1 1,-1 2-1,0-1 1,1 1-1,-1 0 1,0 0-1,1 1 1,-1 0-1,1 1 1,0-1-1,0 1 1,0 1-1,0-1 1,1 1-1,-1 0 1,-11 11-1,10-9-15,1 1 0,0 1 0,0-1 0,1 1-1,0 1 1,0-1 0,1 1 0,0 0 0,1 0 0,0 0 0,0 1 0,-3 12 0,5 0-271</inkml:trace>
</inkml:ink>
</file>

<file path=ppt/ink/ink5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7.695"/>
    </inkml:context>
    <inkml:brush xml:id="br0">
      <inkml:brushProperty name="width" value="0.05" units="cm"/>
      <inkml:brushProperty name="height" value="0.05" units="cm"/>
    </inkml:brush>
  </inkml:definitions>
  <inkml:trace contextRef="#ctx0" brushRef="#br0">250 259 14515,'4'-36'2003,"-4"29"-1433,0-1 0,1 0 0,0 0-1,1 0 1,0 0 0,4-11 0,-6 19-537,0 0-1,0 0 1,0 0-1,0 0 1,0 0 0,1 0-1,-1 0 1,0 0-1,0-1 1,0 1-1,0 0 1,0 0 0,0 0-1,0 0 1,0 0-1,0 0 1,0 0-1,0 0 1,0 0 0,0 0-1,0 0 1,1 0-1,-1 0 1,0 0-1,0 0 1,0 0 0,0 0-1,0 0 1,0 0-1,0 0 1,0 0-1,0 0 1,0 0 0,0 0-1,0 0 1,0 0-1,0 0 1,1 1-1,-1-1 1,0 0 0,0 0-1,0 0 1,0 0-1,0 0 1,0 0-1,0 0 1,0 0 0,0 0-1,0 0 1,0 0-1,0 0 1,0 0-1,0 0 1,0 0 0,0 1-1,0-1 1,0 0-1,0 0 1,0 0-1,0 0 1,0 0 0,0 0-1,0 0 1,0 0-1,0 0 1,0 0-1,0 0 1,0 0 0,3 11 978,-1 14-36,3 141 585,1 23-3374,-5-176 1451,1 20-549,-1-31 751,-1 0 1,0 0 0,0-1-1,-1 1 1,1 0 0,0-1-1,0 1 1,-1 0 0,1-1-1,-1 1 1,0 0 0,1-1-1,-3 3 1,3-3 98,0-1 1,-1 0-1,1 0 1,-1 0-1,1 1 0,0-1 1,-1 0-1,1 0 0,-1 0 1,1 0-1,0 0 0,-1 0 1,1 0-1,-1 0 0,1 0 1,-1 0-1,1 0 0,0 0 1,-1 0-1,1 0 0,-1 0 1,1 0-1,-1-1 1,1 1-1,0 0 0,-1 0 1,1 0-1,0-1 0,-1 1 1,0-1-1,-12-10-1066,-20-26 219,2 0 1,1-2 0,2-2-1,2 0 1,1-2 0,-19-47-1,37 74 1290,0 0-1,1 0 1,1-1-1,1 0 1,-5-29-1,9 42-197,-1-1 1,1 0-1,0 1 0,1-1 0,-1 1 0,1-1 0,-1 1 1,1-1-1,1 1 0,-1-1 0,1 1 0,0 0 0,-1-1 0,2 1 1,-1 0-1,0 1 0,1-1 0,0 0 0,0 1 0,0-1 0,0 1 1,1 0-1,-1 0 0,1 0 0,0 1 0,5-4 0,6-1 354,1 0 0,0 1 0,0 1 0,1 0 0,-1 1 0,1 1 0,17-1-1,-21 3-268,0 0 0,0 1 0,0 0 0,0 1 0,0 1 0,0 0 0,-1 1 0,1 0 0,21 9 0,-30-10-216,0 0 1,0 0-1,-1 0 0,1 1 0,-1-1 0,0 1 1,0 0-1,0 0 0,0 0 0,0 0 0,0 0 1,-1 1-1,0-1 0,0 1 0,0-1 1,0 1-1,0 0 0,-1 0 0,2 6 0,-2-5-26,0 1-1,-1-1 0,0 1 0,0-1 0,0 0 0,-1 1 1,0-1-1,0 0 0,0 1 0,-1-1 0,1 0 0,-1 0 1,-1 0-1,-4 9 0,-1-3-65,0 1 1,-1-2-1,-1 1 1,1-1-1,-2-1 0,1 0 1,-1 0-1,-15 9 1,26-18 22,-1 0 0,1 0 0,0 0 0,-1 1 0,1-1 0,0 0 0,-1 0 0,1 1 0,0-1 0,0 0 0,0 0 0,-1 1 0,1-1 0,0 0 0,0 1 0,0-1 0,-1 0 0,1 1 0,0-1 0,0 0 0,0 1 0,0-1 0,0 1 0,0-1 0,0 0 0,0 1 0,0-1 0,0 0 0,0 1 0,0-1 0,0 1 0,0-1 0,0 0 0,0 1 0,1-1 0,-1 0 0,0 1 0,0-1 0,0 0 0,1 1 0,-1-1 0,0 0 0,0 0 0,1 1 0,-1-1 0,0 0 0,0 0 0,1 1 0,-1-1 0,0 0 0,1 0 0,-1 0 0,0 0 0,1 1 0,-1-1 0,0 0 0,1 0 0,-1 0 0,1 0 0,31 12-614,-21-9 437,2 2 75,0 1-1,-1 0 0,1 1 1,-1 0-1,-1 1 0,1 0 0,-1 1 1,-1 0-1,16 18 0,-22-22 143,0 0-1,0 0 0,-1 0 0,0 1 1,0 0-1,0-1 0,0 1 0,-1 0 1,0 0-1,-1 0 0,1 1 0,-1-1 1,0 0-1,-1 1 0,1-1 0,-1 0 1,-1 1-1,1-1 0,-1 0 1,0 1-1,0-1 0,-1 0 0,-4 11 1,2-9 102,0 0 0,0 0 0,-1-1 0,0 1 0,0-1 0,-1 0 0,0 0 1,0-1-1,0 0 0,-12 8 0,15-11-88,-1-1-1,1 0 1,-1 1 0,1-1-1,-1-1 1,0 1 0,0 0-1,0-1 1,0 0 0,0 0 0,0 0-1,0-1 1,-1 1 0,1-1-1,0 0 1,0 0 0,0 0-1,-1-1 1,1 0 0,0 1 0,0-1-1,0-1 1,0 1 0,-5-3-1,7 3-117,0-1 1,-1 1-1,1-1 0,0 0 0,0 0 0,0 0 0,0 0 0,0 0 0,0 0 0,1 0 1,-1-1-1,1 1 0,-1 0 0,1-1 0,0 0 0,0 1 0,0-1 0,1 1 0,-1-1 1,0 0-1,1 0 0,0 1 0,0-1 0,0 0 0,0-4 0,1 1-25,-1 1-1,2-1 1,-1 0 0,0 1-1,1-1 1,0 1 0,1 0-1,-1 0 1,1-1 0,0 2-1,6-10 1,24-19-662</inkml:trace>
</inkml:ink>
</file>

<file path=ppt/ink/ink5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8.144"/>
    </inkml:context>
    <inkml:brush xml:id="br0">
      <inkml:brushProperty name="width" value="0.05" units="cm"/>
      <inkml:brushProperty name="height" value="0.05" units="cm"/>
    </inkml:brush>
  </inkml:definitions>
  <inkml:trace contextRef="#ctx0" brushRef="#br0">102 550 17164,'3'20'2040,"-3"15"-1128,-3 2-408,0-1 1369,1 1-609,2-5-664,0-4-440,2-11-744,2-7-432,1-10 792,-1-10-192,-1-9-192</inkml:trace>
  <inkml:trace contextRef="#ctx0" brushRef="#br0" timeOffset="1">19 26 17812,'-6'-10'2456,"3"0"-1495,-2 6-425,2 2 1592,2 2-936,1 2-279,1 2-617,1 3-312,-1-3-504,2 1-217,-1-2-471,-4 0-744,2-2 1160,-1 2-137</inkml:trace>
</inkml:ink>
</file>

<file path=ppt/ink/ink5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8.559"/>
    </inkml:context>
    <inkml:brush xml:id="br0">
      <inkml:brushProperty name="width" value="0.05" units="cm"/>
      <inkml:brushProperty name="height" value="0.05" units="cm"/>
    </inkml:brush>
  </inkml:definitions>
  <inkml:trace contextRef="#ctx0" brushRef="#br0">41 0 18572,'0'10'470,"-1"-1"-1,-1 1 1,1-1 0,-7 17-1,-2 15-48,2 11 271,2 1 0,3-1 0,1 1 1,10 84-1,-1-88-771,1 0-1,3-1 1,2 0-1,2-1 1,23 48-1,-37-93-51,0-1 58,-1-1 1,0 1-1,1 0 0,-1-1 1,0 1-1,1 0 1,-1-1-1,0 1 0,0 0 1,1-1-1,-1 1 0,0 0 1,0 0-1,0-1 1,0 1-1,0 0 0,0-1 1,0 1-1,0 0 0,-1 1 1,-5-3-432</inkml:trace>
</inkml:ink>
</file>

<file path=ppt/ink/ink5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49.022"/>
    </inkml:context>
    <inkml:brush xml:id="br0">
      <inkml:brushProperty name="width" value="0.05" units="cm"/>
      <inkml:brushProperty name="height" value="0.05" units="cm"/>
    </inkml:brush>
  </inkml:definitions>
  <inkml:trace contextRef="#ctx0" brushRef="#br0">31 2 21012,'-3'-2'2233,"1"4"-1369,-1 1-392,0 0 1249,-2 2-481,2-2-656,-1 0-360,2-3-888,-4 0 1200,8-2-608,1-1-48,3-1-72</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7.646"/>
    </inkml:context>
    <inkml:brush xml:id="br0">
      <inkml:brushProperty name="width" value="0.05" units="cm"/>
      <inkml:brushProperty name="height" value="0.05" units="cm"/>
    </inkml:brush>
  </inkml:definitions>
  <inkml:trace contextRef="#ctx0" brushRef="#br0">1 104 15923,'22'8'719,"0"-1"0,0-2-1,1 0 1,0-1-1,0-1 1,0-1-1,34-1 1,-36-2-526,-1-1 1,1-1-1,-1 0 1,0-2-1,0 0 1,0-2-1,-1 0 1,30-15-1,-45 20-144,-1 0-1,0 0 1,0 0 0,-1 0-1,1-1 1,0 1 0,-1-1-1,1 1 1,-1-1 0,0 0 0,0 0-1,0 0 1,2-4 0,-4 6-25,0 0 1,1 0-1,-1 0 1,0 0 0,0 0-1,0 0 1,0 0-1,0 0 1,0 0 0,0 0-1,0 0 1,0 0-1,0 0 1,-1 0 0,1 0-1,0 0 1,-1 0-1,0-2 1,0 1 1,-1 1 1,1-1-1,0 1 1,-1 0 0,1 0-1,-1-1 1,1 1-1,-1 0 1,0 0-1,1 0 1,-1 0-1,0 1 1,-3-2-1,-3 0 11,0 1 0,1-1 0,-1 2 0,0-1 0,0 1 0,0 0 0,0 1 0,0-1 0,0 2 0,1-1 0,-1 1 0,0 0 0,1 1 0,-9 3 0,8-2-22,-1 0 0,1 0 0,-1 1 0,1 0 0,1 0 0,-1 1 0,1 0 0,0 1 0,0-1 0,1 1 0,-9 13 0,13-17-5,0 1 0,0 0 0,0 0 0,0 0 0,1 0-1,-1 0 1,1 0 0,0 0 0,1 0 0,-1 0 0,1 0 0,0 1 0,-1-1 0,2 0-1,-1 0 1,1 5 0,0-6-31,0 1 1,1-1-1,-1 0 0,1 0 0,-1 0 1,1 0-1,0 0 0,0 0 0,0 0 1,1-1-1,-1 1 0,0-1 0,1 0 0,0 1 1,0-1-1,0 0 0,-1-1 0,2 1 1,-1 0-1,4 1 0,5 0-117,1 1 1,-1-2-1,1 0 0,-1 0 1,1-1-1,0-1 0,-1 0 1,25-3-1,15-5-202</inkml:trace>
</inkml:ink>
</file>

<file path=ppt/ink/ink5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50.476"/>
    </inkml:context>
    <inkml:brush xml:id="br0">
      <inkml:brushProperty name="width" value="0.05" units="cm"/>
      <inkml:brushProperty name="height" value="0.05" units="cm"/>
    </inkml:brush>
  </inkml:definitions>
  <inkml:trace contextRef="#ctx0" brushRef="#br0">250 213 13411,'3'-9'582,"0"0"1,-1-1 0,0 1-1,0-1 1,-1 1-1,0-17 1,-1 25-570,0 1 0,0 0 0,-1 0 0,1 0 0,0 0 0,0 0-1,0-1 1,0 1 0,0 0 0,0 0 0,0 0 0,-1 0 0,1 0 0,0 0 0,0 0 0,0-1 0,0 1 0,-1 0-1,1 0 1,0 0 0,0 0 0,0 0 0,0 0 0,-1 0 0,1 0 0,0 0 0,0 0 0,0 0 0,-1 0-1,1 0 1,0 0 0,0 0 0,0 0 0,0 0 0,-1 0 0,1 1 0,0-1 0,0 0 0,0 0 0,0 0 0,0 0-1,-1 0 1,1 0 0,-13 6 4593,7-3-1422,7-5-2827,1 0-347,-1-21 39,-1 23-13,2-33-35,-2 29 1,1 1-1,-1 0 0,1 0 0,0 0 1,0 0-1,0 0 0,0 0 0,3-5 1,-3 7 6,0 0 1,0-1 0,0 1-1,0-1 1,-1 1 0,1-1 0,-1 0-1,1 1 1,-1-1 0,1 0-1,-1 1 1,0-1 0,0 0-1,0 0 1,0 1 0,0-1-1,0 0 1,0 0 0,-1 1 0,1-1-1,-1-2 1,0 4-1,1-1 1,-1 1-1,0-1 1,1 1-1,-1-1 1,0 1-1,0-1 1,1 1-1,-1-1 1,0 1-1,0 0 1,0 0-1,1-1 1,-1 1-1,0 0 0,0 0 1,0 0-1,0 0 1,0 0-1,1 0 1,-1 0-1,0 0 1,-1 1-1,-21 4 94,10 1-84,1-1-1,0 2 1,0 0-1,0 0 0,1 1 1,0 0-1,0 1 1,1 1-1,1-1 0,-1 1 1,1 1-1,1 0 1,0 0-1,1 1 0,0 0 1,-10 25-1,8-14 32,2 1 0,1 0-1,0 0 1,2 0 0,1 1 0,1-1 0,1 1-1,4 41 1,1-23-30,2 1-1,2-2 1,1 1-1,3-1 0,18 46 1,-29-85-18,1 0-1,-1 0 1,0-1 0,1 1-1,-1-1 1,1 0 0,0 1-1,0-1 1,0 0 0,0 0-1,0 0 1,0 0-1,0 0 1,1 0 0,-1-1-1,1 1 1,2 0 0,-2-1 0,1 0-1,-1 0 1,1-1 0,0 1 0,-1-1 0,1 0-1,-1 0 1,1-1 0,-1 1 0,1 0 0,-1-1-1,1 0 1,-1 0 0,5-2 0,31-14-107,-1-2 1,-1-2-1,60-43 0,-86 57 31,15-11-56,7-3-665,-2-2 0,0-1 0,45-45 0,-74 66 707,0 1 0,0-1 0,0 0 0,0 0 0,0 0 0,2-6 0,-3 8 22,-1-1 0,0 1 0,0-1 0,0 1 0,0-1 0,0 1-1,0-1 1,0 1 0,0 0 0,0-1 0,-1-1 0</inkml:trace>
</inkml:ink>
</file>

<file path=ppt/ink/ink5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50.867"/>
    </inkml:context>
    <inkml:brush xml:id="br0">
      <inkml:brushProperty name="width" value="0.05" units="cm"/>
      <inkml:brushProperty name="height" value="0.05" units="cm"/>
    </inkml:brush>
  </inkml:definitions>
  <inkml:trace contextRef="#ctx0" brushRef="#br0">14 261 14523,'-14'11'4214,"28"-18"-1029,-2 1-2934,255-131 4977,-50 24-7566,-209 107 1733,-15 4-49,-5 3-33</inkml:trace>
</inkml:ink>
</file>

<file path=ppt/ink/ink5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51.266"/>
    </inkml:context>
    <inkml:brush xml:id="br0">
      <inkml:brushProperty name="width" value="0.05" units="cm"/>
      <inkml:brushProperty name="height" value="0.05" units="cm"/>
    </inkml:brush>
  </inkml:definitions>
  <inkml:trace contextRef="#ctx0" brushRef="#br0">1 371 15939,'32'-6'2361,"9"-8"-1297,16-12-328,3-4 1361,10-6-673,0-3-136,1-3-736,-4 1-520,-13 3-2680,-8 1 2504,-16 5-448,-4 3-256</inkml:trace>
</inkml:ink>
</file>

<file path=ppt/ink/ink5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52.133"/>
    </inkml:context>
    <inkml:brush xml:id="br0">
      <inkml:brushProperty name="width" value="0.05" units="cm"/>
      <inkml:brushProperty name="height" value="0.05" units="cm"/>
    </inkml:brush>
  </inkml:definitions>
  <inkml:trace contextRef="#ctx0" brushRef="#br0">310 142 11843,'3'-3'231,"-1"0"0,0-1 0,0 1 0,-1-1 1,1 0-1,-1 1 0,1-1 0,-1 0 0,0-5 1,0 8-110,-1 0 0,0 0 1,0 0-1,0 0 0,0 0 1,0 0-1,0 0 0,-1-1 1,1 1-1,0 0 0,-1 0 1,1 0-1,0 0 0,-1 0 1,1 0-1,-1 0 0,0 0 1,1 0-1,-1 0 0,0 1 1,0-1-1,1 0 0,-1 0 1,0 0-1,0 1 0,0-1 1,0 1-1,0-1 0,0 1 1,0-1-1,0 1 0,0-1 1,0 1-1,0 0 0,-2-1 1,-4 0 140,0 1 1,1-1-1,-1 2 1,0-1 0,0 0-1,1 1 1,-1 1 0,1-1-1,-1 1 1,1 0-1,-1 0 1,1 1 0,0 0-1,0 0 1,0 0 0,0 1-1,1 0 1,-6 4-1,-6 7-38,1 0-1,0 0 1,2 1-1,-17 24 0,16-20-78,1 1-1,-17 36 0,27-48-110,0 0 0,0 0 0,1 0 0,0 0 0,1 1 0,0 0 0,1-1 0,0 1 0,0 16 0,1-25-29,0 1 1,0-1 0,0 0 0,1 1-1,-1-1 1,0 0 0,0 1-1,1-1 1,-1 0 0,1 0-1,-1 1 1,1-1 0,-1 0-1,1 0 1,0 0 0,0 0-1,0 0 1,-1 0 0,1 0 0,0 0-1,0 0 1,0 0 0,1 0-1,-1-1 1,0 1 0,0 0-1,2 0 1,0 0 8,-1-1 0,1 0 0,0 0 0,-1 0 0,1 0 0,0-1 1,-1 1-1,1-1 0,0 1 0,-1-1 0,1 0 0,-1 0 0,3-1 0,7-4 73,-1-1 0,1 0 0,-2-1 1,17-13-1,-13 7 22,-1-1 0,-1 0-1,0-1 1,-1 0 0,-1-1 0,0 0 0,-2-1 0,0 0 0,-1 0 0,0-1 0,-2 1 0,0-1 0,-1-1 0,-1 1 0,-1 0 0,0-1 0,-3-32 0,-1 42-98,-1 10-41,3 0 25,0 1 0,0-1 0,-1 1 0,1 0 0,0-1 0,0 1 0,1 0 0,-1-1 0,0 1 0,0-1 0,0 1 0,0 0 0,0-1 0,1 1 0,-1-1 0,0 1 0,1 0 0,-1-1 0,0 1 1,1-1-1,-1 1 0,1-1 0,-1 0 0,0 1 0,2 0 0,1 1-3,0 0 0,0-1 0,0 1 0,0-1 0,1 1 1,-1-1-1,0 0 0,1 0 0,-1-1 0,1 1 0,-1-1 0,1 1 1,-1-1-1,1 0 0,-1-1 0,1 1 0,-1-1 0,5 0 1,8-3-5,1-1 1,22-10 0,-24 10 4,-9 2 7,9-3-11,-1 1-1,1 1 1,0 0 0,24-3 0,-35 6 5,-1 1 1,0 0-1,1 0 0,-1 0 1,0 0-1,0 1 1,1-1-1,-1 1 1,0 0-1,0 0 1,0 0-1,0 0 1,0 1-1,0-1 1,0 1-1,0 0 0,0 0 1,-1 0-1,1 0 1,-1 0-1,0 0 1,1 1-1,-1-1 1,0 1-1,0 0 1,-1-1-1,4 6 1,-1 3-10,-1-1 0,0 1 1,0 0-1,-1 0 1,-1 0-1,1 17 0,-1-15 6,0 0-1,1 1 0,5 17 0,-7-29 10,1-1 1,-1 0-1,1 0 1,-1 1-1,1-1 1,0 0-1,-1 0 1,1 0-1,0 0 0,0 0 1,0 0-1,0 0 1,0 0-1,0 0 1,0 0-1,0-1 1,0 1-1,0 0 1,0-1-1,1 1 0,-1-1 1,0 1-1,1-1 1,-1 1-1,0-1 1,0 0-1,1 0 1,-1 0-1,0 0 1,1 0-1,-1 0 0,1 0 1,-1 0-1,0 0 1,0 0-1,1-1 1,-1 1-1,0-1 1,1 1-1,-1-1 1,1 0-1,7-3 9,-1 0-1,0-1 1,-1 1 0,12-10-1,119-102 83,-117 98-90,8-2-29,-28 19 25,-1 1 1,0 0-1,1-1 1,-1 1-1,1 0 1,-1 0-1,1 0 1,-1-1-1,1 1 1,0 0-1,-1 0 1,1 0-1,-1 0 1,1 0-1,-1 0 1,1 0-1,-1 0 1,1 0-1,-1 0 0,1 0 1,0 0-1,-1 0 1,1 1-1,-1-1 1,1 0-1,-1 0 1,1 1-1,-1-1 1,1 0-1,-1 0 1,0 1-1,1-1 1,-1 1-1,1-1 1,-1 0-1,0 1 1,1-1-1,-1 1 1,0-1-1,1 1 0,-1-1 1,0 1-1,0-1 1,0 1-1,1-1 1,-1 1-1,0-1 1,0 1-1,0-1 1,0 1-1,0 0 1,0-1-1,0 1 1,0-1-1,0 1 1,-1 10-76,0 0 1,0-1 0,-1 1-1,-1-1 1,-5 17 0,-1 3-1656,9-28 1494,-1-1 0,1 1-1,-1-1 1,0 0 0,1 1 0,-1-1 0,0 0 0,0 1 0,1-1 0,-1 0-1,-2 2 1,3-3 191,-1 0-1,1 1 0,-1-1 0,1 0 1,-1 1-1,0-1 0,1 0 1,-1 0-1,0 1 0,1-1 0,-1 0 1,0 0-1,1 0 0,-1 0 0,1 0 1,-1 0-1,0 0 0,1 0 1,-1 0-1,0 0 0,1 0 0,-1-1 1,0 1-1,1 0 0,-1 0 1,0-1-1,1 1 0,-1 0 0,1-1 1,-1 0-1,-12-13-1154</inkml:trace>
</inkml:ink>
</file>

<file path=ppt/ink/ink5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53.189"/>
    </inkml:context>
    <inkml:brush xml:id="br0">
      <inkml:brushProperty name="width" value="0.05" units="cm"/>
      <inkml:brushProperty name="height" value="0.05" units="cm"/>
    </inkml:brush>
  </inkml:definitions>
  <inkml:trace contextRef="#ctx0" brushRef="#br0">213 53 15979,'3'-4'380,"-1"0"1,1 0-1,-1 0 0,0-1 0,3-7 0,-5 12-336,0-1-1,1 1 1,-1-1 0,0 1 0,0-1-1,0 1 1,0-1 0,1 0 0,-1 1 0,0-1-1,0 1 1,0-1 0,0 1 0,-1-1-1,1 0 1,0 1 0,0-1 0,0 1 0,0-1-1,0 1 1,-1-1 0,1 1 0,0-1 0,-1 1-1,1-1 1,0 1 0,-1-1 0,1 1-1,0-1 1,-1 1 0,1 0 0,-1-1 0,1 1-1,-1 0 1,1-1 0,-1 1 0,1 0-1,-1 0 1,1-1 0,-1 1 0,0 0 0,1 0-1,-1 0 1,1 0 0,-1 0 0,1 0 0,-1 0-1,0 0 1,1 0 0,-1 0 0,1 0-1,-1 0 1,1 0 0,-1 0 0,0 1 0,1-1-1,-1 0 1,-4 2 166,-1-1 0,1 1-1,0 0 1,0 0 0,0 1 0,0-1-1,0 1 1,1 0 0,-1 1-1,1-1 1,0 1 0,-4 4 0,-6 7 267,-23 32 1,24-26-291,0 0-1,1 0 1,1 1-1,-12 35 1,18-42-117,0 1 1,1-1 0,1 1-1,1-1 1,0 1 0,1 0-1,1 0 1,1 16 0,0-30-63,-1 0 1,0 1 0,1-1 0,-1 0 0,1 0 0,-1-1-1,1 1 1,0 0 0,0 0 0,0 0 0,0 0 0,3 3 0,-3-5-7,-1 1 1,1-1-1,0 1 1,0-1-1,0 1 0,0-1 1,0 0-1,0 1 1,0-1-1,0 0 1,0 0-1,0 1 1,0-1-1,0 0 1,0 0-1,0 0 1,0 0-1,0 0 1,-1-1-1,1 1 1,0 0-1,0 0 1,0-1-1,0 1 1,0-1-1,0 1 1,0 0-1,0-1 1,0 0-1,-1 1 1,2-2-1,5-3 12,-1 0-1,0-1 1,0 1-1,0-2 1,-1 1-1,0-1 1,7-11 0,28-57 156,-36 66-142,13-26 235,-2-1-1,18-63 1,-31 145-13,-2-37-258,0 28-31,6 45 0,-5-71-74,1 0-1,1 0 1,0 0-1,0 0 1,1-1-1,0 1 1,1-1-1,9 15 1,-12-22-4,0 0 1,1 0-1,-1 0 1,0-1-1,1 1 1,0-1 0,-1 0-1,1 0 1,0 0-1,0 0 1,1 0-1,-1-1 1,0 1-1,0-1 1,1 0 0,-1 0-1,1 0 1,-1 0-1,1-1 1,-1 1-1,1-1 1,-1 0-1,1 0 1,-1-1 0,5 0-1,3-1-131,0-1 0,0 0 0,-1-1 0,1 0 0,-1-1 0,18-10 0,21-17-610</inkml:trace>
</inkml:ink>
</file>

<file path=ppt/ink/ink5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53.954"/>
    </inkml:context>
    <inkml:brush xml:id="br0">
      <inkml:brushProperty name="width" value="0.05" units="cm"/>
      <inkml:brushProperty name="height" value="0.05" units="cm"/>
    </inkml:brush>
  </inkml:definitions>
  <inkml:trace contextRef="#ctx0" brushRef="#br0">30 143 18772,'-1'1'87,"1"-1"0,-1 0 0,0 1 0,0-1 1,0 1-1,1-1 0,-1 1 0,0-1 0,0 1 0,1-1 0,-1 1 0,1 0 0,-1-1 1,0 1-1,1 0 0,-1 0 0,1-1 0,0 1 0,-1 0 0,1 0 0,0 0 0,-1 0 1,1 1-1,-6 28 294,5-22-90,-2 18 167,0 1-1,1 0 1,2-1 0,1 1-1,1 0 1,1-1-1,12 47 1,-14-70-427,0 1-1,0-1 1,0 1 0,1-1-1,-1 0 1,1 0 0,0 0-1,0 0 1,0 0 0,1 0-1,-1-1 1,1 1 0,-1-1-1,1 0 1,0 1 0,0-1-1,0 0 1,4 1 0,-5-2-9,1-1 1,-1 1 0,1-1 0,-1 1-1,1-1 1,-1 0 0,1 0 0,-1 0-1,1-1 1,-1 1 0,1-1-1,-1 1 1,1-1 0,-1 0 0,0 0-1,1 0 1,-1 0 0,0 0-1,0 0 1,0-1 0,0 1 0,0-1-1,0 0 1,0 1 0,0-1 0,1-2-1,5-6 54,0 1-1,0-1 1,-1 0-1,-1-1 1,0 0 0,0 0-1,-1 0 1,4-13-1,-7 16-38,1-1 0,-1 1 0,-1 0 0,1 0-1,-1-1 1,-1 1 0,0-1 0,0 1 0,0-1 0,-1 1 0,-1 0-1,-3-15 1,4 21-21,0-1-1,0 1 1,-1-1-1,1 1 0,-1 0 1,0 0-1,1 0 1,-1-1-1,0 2 1,0-1-1,0 0 1,-1 0-1,1 1 0,0-1 1,-4-1-1,5 3-12,0-1 0,0 1 0,0 0 0,1-1-1,-1 1 1,0 0 0,0 0 0,0 0 0,0 0 0,0 0-1,0 0 1,0 0 0,0 0 0,0 0 0,0 1 0,0-1-1,1 0 1,-1 0 0,0 1 0,0-1 0,0 1 0,0-1-1,1 1 1,-1-1 0,0 1 0,0-1 0,1 1 0,-1 0-1,0-1 1,1 1 0,-1 0 0,1 0 0,-1-1 0,1 1-1,-1 0 1,1 0 0,0 0 0,-1 0 0,1 0-1,0 0 1,0-1 0,-1 1 0,1 0 0,0 0 0,0 0-1,0 2 1,0 1-3,-1 0-1,1 0 0,0 0 0,0 0 0,1 0 1,-1 0-1,1 0 0,0 0 0,0 0 0,0 0 1,0 0-1,1 0 0,0 0 0,0-1 1,0 1-1,0-1 0,0 1 0,1-1 0,-1 0 1,1 0-1,0 0 0,0 0 0,0-1 1,0 1-1,6 3 0,-1-1-1,1-1 0,-1 1 0,1-1 0,0-1-1,0 0 1,0 0 0,1 0 0,-1-1 0,19 1 0,-11-3 8,-1 0 0,1-1 0,-1-1 0,1-1 0,-1 0 0,0-1 0,0 0 0,22-11 0,-31 13 1,0-2-1,-1 1 0,1-1 0,-1 0 1,1 0-1,-1 0 0,0-1 1,-1 0-1,1 0 0,-1-1 1,0 0-1,0 0 0,-1 0 1,0 0-1,0 0 0,0-1 0,-1 0 1,0 0-1,0 0 0,2-12 1,-4 16-6,0 0 0,-1 0 0,0 1 0,1-1 0,-1 0 0,0 0 1,0 1-1,-1-1 0,1 0 0,0 0 0,-1 0 0,0 1 0,0-1 1,0 1-1,0-1 0,0 0 0,0 1 0,0-1 0,-1 1 0,0 0 1,1 0-1,-1-1 0,0 1 0,0 0 0,0 1 0,0-1 0,0 0 1,-1 0-1,1 1 0,0 0 0,-1-1 0,1 1 0,-1 0 0,1 0 1,-1 0-1,0 0 0,0 1 0,1-1 0,-1 1 0,0 0 0,0 0 0,1 0 1,-1 0-1,0 0 0,0 0 0,0 1 0,-4 1 0,-2 0-5,1 1-1,-1 0 0,1 1 1,0-1-1,0 2 0,0-1 1,1 1-1,-1 0 0,1 1 1,1 0-1,-1 0 0,1 0 1,0 1-1,0 0 0,1 0 1,-1 1-1,2-1 0,-1 1 1,-5 14-1,9-20 3,0 0 0,1 0 1,-1 0-1,0 0 0,1 0 0,0 0 0,-1 0 1,1 0-1,0 0 0,0 0 0,0 0 0,0 0 1,0 0-1,1-1 0,-1 1 0,1 0 0,-1 0 1,1 0-1,-1 0 0,1 0 0,0 0 0,0-1 1,0 1-1,0 0 0,1-1 0,-1 1 0,0 0 1,1-1-1,-1 0 0,1 1 0,-1-1 0,1 0 1,-1 0-1,1 0 0,0 0 0,0 0 0,0 0 1,-1 0-1,3 0 0,8 1-4,-1 0 0,0 0 0,1-1 0,-1-1 0,1 0 0,11-1 0,74-13-38,-77 11 34,20-4-8,256-36-184,-296 43 213,1 0-1,-1 0 1,1 0-1,-1-1 1,1 1 0,0 0-1,-1-1 1,1 1-1,-1 0 1,1-1 0,-1 1-1,0-1 1,1 1 0,-1-1-1,1 1 1,-1-1-1,0 1 1,1-1 0,-1 1-1,0-1 1,1 1 0,-1-1-1,0 1 1,0-1-1,0 0 1,0 1 0,0-1-1,1 0 1,-1 1 0,0-1-1,0 1 1,-1-1-1,1 0 1,0 1 0,0-2-1,-5-24 280,4 23-241,-11-45 182,-3 0-1,-36-80 0,50 124-1543,7 10 177,-2-1 665,0-1-1,0 1 1,1-1 0,6 5 0,3-2-81,0 0 0,21 6 0,10-1-348</inkml:trace>
</inkml:ink>
</file>

<file path=ppt/ink/ink5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19:54.835"/>
    </inkml:context>
    <inkml:brush xml:id="br0">
      <inkml:brushProperty name="width" value="0.05" units="cm"/>
      <inkml:brushProperty name="height" value="0.05" units="cm"/>
    </inkml:brush>
  </inkml:definitions>
  <inkml:trace contextRef="#ctx0" brushRef="#br0">203 335 17892,'-10'2'243,"-1"1"-1,1-1 1,0 2 0,0-1-1,0 2 1,1-1 0,-1 1 0,1 0-1,0 1 1,1 0 0,-1 1-1,1 0 1,0 0 0,1 0 0,0 1-1,0 0 1,1 1 0,0-1-1,0 1 1,1 1 0,0-1 0,1 1-1,0-1 1,0 1 0,1 0 0,-3 14-1,5-20-201,1 0-1,-1 0 1,1 0 0,0-1-1,0 1 1,0 0 0,1 0-1,-1 0 1,1-1-1,0 1 1,0 0 0,0-1-1,1 1 1,2 5-1,-3-7-24,1 0-1,0 0 1,0 0-1,0 0 0,-1 0 1,2 0-1,-1-1 0,0 1 1,0-1-1,0 1 0,1-1 1,-1 0-1,1 0 0,-1 0 1,1 0-1,-1-1 0,1 1 1,-1-1-1,1 1 0,0-1 1,4 0-1,0 0-1,1-1 0,0 1 0,0-1 0,0-1 0,0 0 0,-1 0 0,1 0 0,-1-1 0,1 0 0,8-5 0,-5 1 2,-1 0 0,0 0 0,-1-1 1,0 0-1,0 0 0,9-12 0,-4 2 10,-1-1-1,0 0 1,-2-1 0,0 0-1,-1-1 1,12-38 0,-20 53-22,0 0-2,0 0-1,0 0 1,-1 0 0,0 0-1,0 0 1,0 0 0,-1-8-1,0 15-1,0-1 0,0 0 0,0 0 1,-1 1-1,1-1 0,0 0 0,0 0 0,0 0 0,-1 1 0,1-1 0,0 0 0,0 0 0,-1 0 0,1 0 0,0 0 0,0 0 1,-1 1-1,1-1 0,0 0 0,-1 0 0,1 0 0,0 0 0,0 0 0,-1 0 0,1 0 0,0 0 0,-1 0 0,1 0 1,0 0-1,0-1 0,-1 1 0,1 0 0,0 0 0,0 0 0,-1 0 0,1 0 0,0 0 0,0-1 0,-1 1 0,1 0 0,0 0 1,0 0-1,0-1 0,-1 1 0,1 0 0,0 0 0,0 0 0,0-1 0,0 1 0,-1 0 0,1-1 0,0 1 0,0 0 1,0 0-1,0-1 0,0 1 0,0 0 0,0 0 0,0-1 0,0 1 0,0 0 0,0-1 0,-15 26-25,5-2 3,2-1-1,-7 26 0,13-37-28,-1 0-1,2 0 0,-1 0 1,1 0-1,1 0 0,2 22 1,-2-32 29,0 0 0,0 0 1,0 1-1,0-1 0,1 0 0,-1 0 1,0 0-1,1 0 0,-1 0 0,0 0 1,1 0-1,-1 0 0,1 0 0,0 0 1,-1 0-1,1 0 0,0 0 0,0-1 1,-1 1-1,1 0 0,0 0 0,0-1 1,0 1-1,0-1 0,0 1 0,0-1 1,0 1-1,0-1 0,0 1 0,0-1 1,0 0-1,0 0 0,0 1 0,0-1 1,1 0-1,-1 0 0,0 0 0,0 0 1,0-1-1,0 1 0,2-1 0,3 0-128,-1-1 0,1 0 0,-1-1 0,0 0 0,0 1 0,0-1 0,6-6 0,8-7-368,0-2-1,-1 0 1,-1-1 0,-1-1 0,16-25-1,59-114-1724,-84 146 2073,-1 4 141,-2-1 0,1 1 1,-1 0-1,-1-1 0,1 0 1,1-14-1,-10 28 693,-3 6-314,-3 12 166,1-1 0,2 2 1,0-1-1,1 1 1,1 0-1,1 0 0,1 1 1,2-1-1,-1 46 0,3-64-466,0 1 0,1 0 0,0-1 0,0 1 0,0-1 0,0 1 0,1-1 0,0 0 0,0 1 0,0-1 0,1 0 0,0-1 0,0 1-1,0 0 1,0-1 0,1 1 0,-1-1 0,1 0 0,1 0 0,-1-1 0,0 1 0,1-1 0,0 0 0,5 3 0,62 30-267,-50-27 76,-1 2 0,0 0 0,-1 1 0,21 17 0,-35-24 118,0 0 0,-1 1 0,0-1 0,0 1 0,-1 0 0,1 0 0,-1 1 0,0-1 0,-1 1 0,0 0 0,0 0 0,-1 0 0,1 1 0,-1-1 0,-1 0-1,0 1 1,1 9 0,-2-6 47,0-1-1,0 1 1,-1 0-1,0 0 0,-1 0 1,-1-1-1,-4 14 1,6-19-3,-1-1 1,1 0-1,-1 0 1,0 0-1,-1 0 1,1 0 0,-1-1-1,0 1 1,1-1-1,-1 0 1,-1 1-1,1-1 1,0-1 0,-1 1-1,0 0 1,1-1-1,-1 0 1,0 0-1,0 0 1,-7 2 0,8-3-10,0-1 0,0 0 0,0 0 1,0 1-1,0-2 0,0 1 1,0 0-1,0-1 0,0 1 1,0-1-1,0 0 0,0 0 0,0 0 1,1 0-1,-1-1 0,0 1 1,1-1-1,-1 0 0,1 0 1,-1 0-1,1 0 0,0 0 0,0 0 1,0 0-1,0-1 0,0 1 1,0-1-1,-1-2 0,-2-4-29,0-1 1,0 0-1,1 1 0,0-2 0,1 1 0,-4-18 0,4 13-45,2 1 0,0-1-1,0 1 1,2-1-1,0 1 1,0-1 0,1 1-1,1 0 1,5-15 0,-1 7-28,2 1 0,0 0 0,2 0 0,0 1 0,15-20 0,15-13 204,3 2-1,92-84 0,-130 130-67,25-22 454,-2-2-1,-1 0 0,46-64 1,-72 89-410,1-1 0,-1 1 0,0 0 0,0-1 0,-1 1 0,1-1 0,-1 0 0,1-7 0,-2 10-72,0 1 0,0 0-1,0 0 1,0 0 0,0 0 0,0 0 0,-1 0 0,1 0-1,0 0 1,0 0 0,-1 0 0,1 0 0,-1 0-1,1 0 1,-1 0 0,0 0 0,1 0 0,-1 0 0,0 0-1,1 1 1,-1-1 0,0 0 0,0 0 0,0 1 0,0-1-1,0 1 1,0-1 0,1 1 0,-1-1 0,-1 1-1,1-1 1,0 1 0,0 0 0,0 0 0,0 0 0,0-1-1,0 1 1,0 0 0,0 0 0,0 0 0,-2 1 0,-3-1 1,-1 1 1,1 0 0,-1 1-1,1 0 1,-1 0 0,1 0 0,0 1-1,0-1 1,0 2 0,0-1 0,1 0-1,-1 1 1,1 0 0,0 1-1,0-1 1,1 1 0,-9 10 0,5-5-21,1 0 0,0 1 0,0-1 0,1 1 0,1 1 0,0-1 0,0 1 0,-4 21 0,7-23-1,0 0 0,1 0 0,1 0 0,0 0 0,0 0-1,1 0 1,0 0 0,1 0 0,0 0 0,0 0 0,6 13 0,-6-19-74,-1 0 1,1 0 0,0-1-1,0 1 1,1-1 0,-1 1-1,1-1 1,0 0 0,-1 0 0,1 0-1,1 0 1,-1 0 0,0-1-1,1 0 1,-1 0 0,1 1-1,0-2 1,-1 1 0,1 0-1,0-1 1,0 0 0,0 0-1,0 0 1,0 0 0,1-1-1,-1 0 1,0 0 0,0 0-1,0 0 1,6-1 0,0-2-36,0 1 1,0-2 0,0 1-1,0-2 1,0 1-1,9-7 1,-1 2-72,51-26-417</inkml:trace>
</inkml:ink>
</file>

<file path=ppt/ink/ink5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09.060"/>
    </inkml:context>
    <inkml:brush xml:id="br0">
      <inkml:brushProperty name="width" value="0.05" units="cm"/>
      <inkml:brushProperty name="height" value="0.05" units="cm"/>
    </inkml:brush>
  </inkml:definitions>
  <inkml:trace contextRef="#ctx0" brushRef="#br0">0 192 11114,'0'-1'81,"0"1"-1,0-1 1,1 1 0,-1-1-1,0 1 1,0 0-1,0-1 1,1 1-1,-1-1 1,0 1 0,0 0-1,1-1 1,-1 1-1,0 0 1,1-1-1,-1 1 1,0 0-1,1-1 1,-1 1 0,1 0-1,-1 0 1,0-1-1,1 1 1,-1 0-1,1 0 1,-1 0 0,1 0-1,-1-1 1,1 1-1,19-2 964,-13 1-142,125-8 1152,141 8 1,-122 2-1695,1544-107 1015,-1509 87-1245,337 11 1,-496 8-136,-20 0-96,0 0 0,1 0-1,-1 1 1,0-1 0,12 4 0,-29-21-755,3-8 586</inkml:trace>
</inkml:ink>
</file>

<file path=ppt/ink/ink5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07.735"/>
    </inkml:context>
    <inkml:brush xml:id="br0">
      <inkml:brushProperty name="width" value="0.05" units="cm"/>
      <inkml:brushProperty name="height" value="0.05" units="cm"/>
    </inkml:brush>
  </inkml:definitions>
  <inkml:trace contextRef="#ctx0" brushRef="#br0">1 214 13403,'0'1'39,"0"-1"0,0 1 1,0-1-1,0 1 0,0-1 0,0 0 0,0 1 1,0-1-1,0 1 0,0-1 0,0 1 1,0-1-1,0 0 0,0 1 0,0-1 1,1 1-1,-1-1 0,0 0 0,0 1 0,0-1 1,1 0-1,-1 1 0,0-1 0,1 0 1,-1 1-1,0-1 0,1 0 0,-1 1 0,0-1 1,1 0-1,-1 0 0,1 0 0,-1 1 1,0-1-1,1 0 0,-1 0 0,1 0 1,-1 0-1,0 0 0,1 0 0,-1 0 0,1 0 1,23-3 422,-22 3-420,260-74 3597,-166 43-2758,178-32 0,-150 49-652,187 5-1,126 29-130,-428-19-94,1577 53 173,-1095-76-113,-1-30 0,-458 49-62,147-17 36,-194 15-1256,-15 1 908,6 2 31</inkml:trace>
</inkml:ink>
</file>

<file path=ppt/ink/ink5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0.616"/>
    </inkml:context>
    <inkml:brush xml:id="br0">
      <inkml:brushProperty name="width" value="0.05" units="cm"/>
      <inkml:brushProperty name="height" value="0.05" units="cm"/>
    </inkml:brush>
  </inkml:definitions>
  <inkml:trace contextRef="#ctx0" brushRef="#br0">705 8 17940,'5'-7'1232,"-14"17"-842,-8 11-214,-208 279 1189,24 20-1121,137-208-170,-59 89-500,119-195 276,-1 0-1,1-1 0,-1 0 1,-8 8-1,12-13 132,1 1 0,-1-1 0,1 1 0,-1-1 0,0 1 0,1-1 0,-1 0-1,0 1 1,1-1 0,-1 1 0,0-1 0,0 0 0,1 0 0,-1 0 0,0 1 0,0-1-1,1 0 1,-1 0 0,0 0 0,0 0 0,1 0 0,-1 0 0,0 0 0,0-1 0,0 1-1,1 0 1,-1 0 0,0-1 0,1 1 0,-1 0 0,0-1 0,0 1 0,1 0 0,-1-1-1,1 1 1,-1-1 0,0 1 0,1-1 0,-1 0 0,1 1 0,-1-1 0,1 1 0,0-1-1,-1 0 1,1 0 0,0 1 0,-1-1 0,1 0 0,0 1 0,0-1 0,0 0 0,-1-1-1,-6-26-397</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49.699"/>
    </inkml:context>
    <inkml:brush xml:id="br0">
      <inkml:brushProperty name="width" value="0.05" units="cm"/>
      <inkml:brushProperty name="height" value="0.05" units="cm"/>
    </inkml:brush>
  </inkml:definitions>
  <inkml:trace contextRef="#ctx0" brushRef="#br0">210 338 13283,'-5'-3'827,"-1"1"-1,1 0 1,-1 0 0,0 0 0,0 1 0,0-1 0,-9 1-1,10 0-574,0 2 1,0-1-1,0 0 0,-1 1 0,1 0 0,0 0 0,0 1 0,-5 1 0,4 0-224,0 0-1,0 1 0,0 0 1,0 0-1,0 0 0,1 1 1,0-1-1,0 1 0,0 1 1,0-1-1,1 1 0,0 0 0,-6 10 1,6-9-18,1 1 1,-1-1-1,1 1 1,1 0 0,-1 0-1,1 0 1,-2 17-1,4-23-5,0 0 0,0 0 0,0 0-1,1 0 1,-1-1 0,0 1 0,1 0 0,-1 0 0,1 0-1,-1 0 1,1-1 0,0 1 0,0 0 0,0-1-1,0 1 1,2 2 0,-1-3 2,0 1-1,-1-1 1,1 0 0,0 0 0,0 0 0,0 0-1,0-1 1,0 1 0,0 0 0,0-1-1,1 1 1,-1-1 0,0 0 0,0 0-1,0 0 1,0 0 0,1 0 0,1-1 0,8-1 10,-1 0 1,1-1 0,-1 0 0,0-1-1,0 0 1,-1-1 0,1 0 0,-1-1-1,0 0 1,16-13 0,-4 1 41,-1-2 0,-1 0 0,22-27 1,-14 11 196,44-72 0,-62 90-145,-1 0 0,0-1 0,-1 0 0,-1 0 0,-1-1 0,5-29 0,-10 45-74,0 1-10,-1 1 0,1-1 1,-1 0-1,1 0 0,-1 0 1,0 1-1,0-1 0,0 0 0,-1 0 1,1 1-1,-1-1 0,1 0 0,-1 0 1,0 1-1,0-1 0,-2-3 0,3 6-21,-1 0 1,1-1-1,-1 1 0,1 0 0,0 0 0,-1 0 0,1 0 0,-1-1 0,1 1 0,-1 0 0,1 0 0,-1 0 0,1 0 0,-1 0 1,1 0-1,-1 0 0,1 1 0,-1-1 0,1 0 0,0 0 0,-1 0 0,1 0 0,-1 0 0,1 1 0,-1-1 0,1 0 0,0 0 1,-1 1-1,1-1 0,0 0 0,-1 1 0,1-1 0,0 0 0,-1 1 0,1-1 0,0 1 0,-1 0 0,-11 19 39,10-18-31,-13 26-3,2 0 0,0 1 0,2 1 0,1 0 0,2 0 0,0 1 0,2 0-1,-3 53 1,9-76-9,0-1-1,0 0 1,1 0-1,0 0 0,0 0 1,1 0-1,3 10 1,-4-15 0,0 0 1,0 0-1,0 0 1,0 0-1,1 0 1,-1-1 0,0 1-1,1 0 1,0-1-1,-1 1 1,1-1-1,0 1 1,0-1-1,0 0 1,0 0-1,0 0 1,0 0 0,0 0-1,0 0 1,0-1-1,0 1 1,0-1-1,1 1 1,-1-1-1,0 0 1,5 0-1,0 0 6,0-1 0,0-1 0,1 1 0,-1-1 0,0 0 0,0-1 0,-1 0 0,1 0 0,-1 0 0,1-1 0,-1 0 0,0 0 0,8-8 0,2-2 17,-1 0 1,-1-1-1,18-24 1,-19 20-15,-1 0 1,-1 0-1,0-1 1,9-25-1,-32 77-9,-10 48-1,18-64 7,1 0 0,1 1-1,1-1 1,0 1 0,3 20 0,-2-34-5,0 0 1,1 0 0,-1 0 0,1 0 0,0 0 0,0 0 0,0 0 0,0 0 0,0 0 0,1 0 0,-1-1 0,1 1 0,0-1 0,-1 1 0,1-1 0,0 0-1,1 1 1,-1-1 0,0 0 0,1-1 0,-1 1 0,1 0 0,2 1 0,-2-2 1,1 0-1,-1-1 1,0 1 0,0-1 0,0 1-1,1-1 1,-1 0 0,0 0 0,0-1-1,1 1 1,-1-1 0,0 0 0,0 1-1,0-1 1,0 0 0,0-1 0,0 1-1,0-1 1,0 1 0,0-1-1,4-4 1,2-1 4,-1-1 0,0 0 0,-1 0 0,0-1 0,0 0 0,0 0 0,-2-1 0,1 0 0,-1 0 0,0 0 0,4-15 0,-2 1-6,0 0 0,-2 0-1,0 0 1,0-29 0,-5 50-4,1 0 1,-2-1-1,1 1 1,0 0-1,-1 0 1,1 0 0,-1-1-1,0 1 1,-2-5-1,3 8 1,0-1 0,0 1 0,-1 0-1,1-1 1,0 1 0,0 0-1,-1-1 1,1 1 0,0 0 0,0 0-1,-1-1 1,1 1 0,0 0 0,0 0-1,-1 0 1,1-1 0,0 1-1,-1 0 1,1 0 0,0 0 0,-1 0-1,1 0 1,0 0 0,-1 0-1,1 0 1,-1 0 0,1 0 0,0 0-1,-1 0 1,1 0 0,-1 0 0,0 0-1,0 1-1,0 0 1,0 0 0,0 0 0,0 0 0,0 0 0,0 0 0,0 0 0,0 0 0,0 0 0,0 0 0,1 0 0,-2 2 0,-9 18 5,1 1 1,2 0-1,0 1 1,1-1-1,1 1 1,1 1-1,-3 37 1,7-57-3,1 1 0,0-1 0,0 1 0,1-1 0,0 1 1,-1-1-1,1 0 0,1 1 0,-1-1 0,1 0 0,-1 0 1,1 0-1,1 0 0,-1 0 0,0 0 0,1 0 0,0-1 1,4 5-1,-3-5 4,0 0 0,0 0 0,0 0 0,1 0 0,-1-1 0,1 0 0,0 0 0,0 0 1,0 0-1,0-1 0,0 0 0,0 0 0,0 0 0,0-1 0,8 0 0,-10 0 5,0-1-1,0 1 1,0-1-1,0 0 1,-1 0-1,1 0 1,0-1-1,-1 1 1,1-1-1,-1 1 1,5-4-1,26-25 9,-25 23-14,73-71-35,123-109-290,-200 184 303,2-1-16,-5 9 13,-1 3 2,0 13-9,-1 1 0,-1 0-1,-9 38 1,3-17 40,8-44-8,0 1 0,0 0 0,0 0 0,0 0 1,0 0-1,0 0 0,0 0 0,1 0 0,-1 0 0,0 0 0,0 0 0,0 0 0,0 0 0,0 0 0,0 0 0,0 0 0,0 0 0,0 0 0,1 0 0,-1 1 0,0-1 1,0 0-1,0 0 0,0 0 0,0 0 0,0 0 0,0 0 0,0 0 0,0 0 0,0 0 0,0 0 0,1 0 0,-1 0 0,0 0 0,0 1 0,0-1 0,0 0 0,0 0 1,0 0-1,0 0 0,0 0 0,0 0 0,0 0 0,0 0 0,0 0 0,0 1 0,0-1 0,0 0 0,0 0 0,0 0 0,0 0 0,0 0 0,0 0 0,0 0 1,0 0-1,0 0 0,0 1 0,0-1 0,9-12 289,9-17 143,-12 13-334,0 1 1,-2-1-1,0-1 1,-1 1-1,0 0 1,-1-1-1,-1 1 0,-1-1 1,0 0-1,-1 1 1,-4-21-1,24 60-166,35 32 0,-49-51 62,1 0 1,-1 0 0,1-1 0,0 0 0,0 0-1,0 0 1,0-1 0,0 1 0,0-2-1,1 1 1,-1-1 0,1 0 0,0 0-1,-1 0 1,1-1 0,-1 0 0,1-1 0,0 0-1,-1 1 1,1-2 0,-1 1 0,0-1-1,1 0 1,-1-1 0,0 1 0,0-1-1,0 0 1,-1-1 0,1 0 0,-1 1 0,0-2-1,0 1 1,0 0 0,4-6 0,-1 1-11,0 0 1,-1-1 0,-1 0 0,0 0-1,0 0 1,-1-1 0,0 1 0,0-1-1,-2-1 1,1 1 0,-1 0 0,1-15-1,-4 25 7,1 0 0,-1 0-1,0 1 1,0-1-1,0 0 1,0 0 0,0 0-1,0 0 1,0 0 0,0 0-1,-1 0 1,1 0 0,0 0-1,0 1 1,-1-1-1,1 0 1,0 0 0,-1 0-1,1 1 1,-1-1 0,0 0-1,1 0 1,-1 1-1,1-1 1,-1 0 0,0 1-1,0-1 1,0 1 0,0 0 0,0 0 0,0 0 0,0 0 0,0 0 1,0 0-1,0 0 0,0 1 0,1-1 0,-1 0 0,0 1 0,0-1 0,0 1 0,0-1 0,1 1 0,-1-1 0,0 1 1,0 0-1,1-1 0,-1 1 0,1 0 0,-1-1 0,0 1 0,1 0 0,-1 0 0,1 1 0,-6 7-11,0 1 1,1-1-1,0 1 0,1 1 0,0-1 0,1 1 0,0-1 0,1 1 1,0 0-1,0 0 0,1 0 0,1 0 0,1 22 0,0-31 14,-1 0 0,1-1 0,-1 1 0,1 0 0,0 0 0,0-1 0,-1 1 0,1 0-1,0-1 1,1 1 0,-1-1 0,0 1 0,0-1 0,1 0 0,-1 1 0,1-1 0,-1 0 0,1 0 0,-1 0 0,1 0-1,0 0 1,0 0 0,-1-1 0,1 1 0,0 0 0,0-1 0,0 0 0,0 1 0,-1-1 0,1 0 0,0 0 0,0 0 0,4-1-1,2 1-34,1-2 0,0 1 0,0-1 0,-1 0 0,17-7 0,6-6-176,35-22 0,-38 20-48,46-20 0,-72 36 243,0 0 0,0 1 0,1-1 0,-1 0-1,1 1 1,-1-1 0,0 1 0,1 0 0,-1 0 0,1 0 0,-1 0 0,3 1 0,-3-1 16,-1 0-1,0 1 1,0-1 0,0 1-1,0-1 1,0 1-1,0 0 1,1 0-1,-1-1 1,-1 1 0,1 0-1,0 0 1,0 0-1,0 0 1,0 0-1,-1 0 1,2 2 0,0 3 40,1 1 0,-2-1 0,1 1 1,-1 0-1,0 0 0,1 14 1,4 24 196,-5-43-216,-1 1 0,1-1 0,0 1 0,0-1 1,1 0-1,-1 1 0,0-1 0,1 0 0,-1 0 1,1 0-1,0 0 0,0 0 0,0 0 0,0-1 1,0 1-1,0-1 0,0 1 0,0-1 0,3 1 0,-1-1-7,-1 0 0,0 0 0,0-1 0,1 1 0,-1-1 0,0 0 0,1 0 0,-1-1 0,0 1 0,1 0 0,-1-1 0,0 0 0,4-1-1,5-3-31,1-1 0,-1 0-1,-1 0 1,1-2 0,-1 1-1,14-13 1,8-12-236,-1-1-1,-1-2 1,30-44 0,-61 79 254,0-1 0,0 1-1,0 0 1,0 0 0,0 0 0,0 0 0,0 0 0,0 0 0,0-1 0,0 1 0,0 0 0,0 0 0,0 0 0,0 0 0,0 0 0,1 0 0,-1 0 0,0-1 0,0 1 0,0 0 0,0 0 0,0 0 0,0 0 0,0 0 0,0 0 0,1 0 0,-1 0 0,0 0 0,0 0 0,0 0 0,0-1 0,0 1 0,0 0 0,0 0 0,1 0 0,-1 0 0,0 0 0,0 0 0,0 0 0,0 0 0,0 0 0,1 0 0,-1 0 0,0 0 0,0 1-1,0-1 1,0 0 0,0 0 0,0 0 0,0 0 0,1 0 0,-1 0 0,0 0 0,0 11 115,-8 26-544,4-21-1044,3-24 696,1-7 265</inkml:trace>
</inkml:ink>
</file>

<file path=ppt/ink/ink5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1.066"/>
    </inkml:context>
    <inkml:brush xml:id="br0">
      <inkml:brushProperty name="width" value="0.05" units="cm"/>
      <inkml:brushProperty name="height" value="0.05" units="cm"/>
    </inkml:brush>
  </inkml:definitions>
  <inkml:trace contextRef="#ctx0" brushRef="#br0">142 0 12219,'-22'50'2555,"-31"47"1,2-1 154,48-91-2570,1 0-1,0 0 1,0 1-1,0-1 0,1 1 1,-2 10-1,3-15-108,0 1-1,0-1 1,0 1-1,0-1 1,0 1-1,0-1 1,1 1-1,-1-1 1,1 1-1,-1-1 0,1 1 1,-1-1-1,1 0 1,0 1-1,0-1 1,0 0-1,0 0 1,0 1-1,0-1 1,0 0-1,0 0 1,0 0-1,0 0 0,1 0 1,-1-1-1,0 1 1,1 0-1,-1-1 1,0 1-1,3 0 1,5 2 78,-1-1 0,1-1 0,0 0 1,-1 0-1,1 0 0,0-1 0,0-1 0,13-1 1,74-19 597,-83 18-613,-11 3-76,290-84 188,-277 79-251,-1-1 0,0 0 0,0-1 0,-1 0-1,0-1 1,14-10 0,8-21-259</inkml:trace>
</inkml:ink>
</file>

<file path=ppt/ink/ink5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1.530"/>
    </inkml:context>
    <inkml:brush xml:id="br0">
      <inkml:brushProperty name="width" value="0.05" units="cm"/>
      <inkml:brushProperty name="height" value="0.05" units="cm"/>
    </inkml:brush>
  </inkml:definitions>
  <inkml:trace contextRef="#ctx0" brushRef="#br0">349 50 13491,'2'-2'352,"-1"0"0,1 0 0,-1-1 0,1 1 0,-1 0 0,0-1 0,0 1 0,0-1 0,0 1 0,1-4 0,-2 6-235,-1-1 1,1 0-1,0 0 0,0 0 1,0 0-1,0 0 1,-1 1-1,1-1 0,0 0 1,-1 0-1,1 0 1,-1 1-1,1-1 1,-1 0-1,1 1 0,-1-1 1,0 0-1,1 1 1,-1-1-1,0 1 1,1-1-1,-1 1 0,0-1 1,0 1-1,1 0 1,-1-1-1,0 1 1,0 0-1,0-1 0,1 1 1,-1 0-1,0 0 1,0 0-1,0 0 0,0 0 1,-1 0-1,-8-1 23,-1 0 0,0 1 1,0 0-1,0 1 0,1 0 0,-1 1 0,0 0 0,1 1 0,-1 0 0,1 0 0,0 1 0,0 1 1,0-1-1,1 2 0,0-1 0,0 1 0,0 1 0,-8 8 0,2-3-139,2 2 1,0 0-1,1 0 1,0 1-1,1 0 0,1 1 1,0 1-1,1 0 0,-10 26 1,15-33-7,1 0 1,0 0 0,1 0-1,0 0 1,1 0 0,0 0-1,0 0 1,2 17 0,0-23-45,-1 0 0,1 0 0,0 0 0,0-1 0,0 1 0,1-1 0,-1 1 0,1-1 0,0 1 0,0-1 0,0 0 0,0 0 0,0 0 0,1 0 0,0 0 0,-1 0 0,1-1 0,0 1 0,1-1 0,-1 0 0,0 0 0,0 0 0,1 0 0,-1-1 0,7 3 0,0-2-99,0 1 0,0-2-1,0 1 1,0-1-1,0-1 1,1 0 0,-1 0-1,0-1 1,0 0 0,0-1-1,16-5 1,25-13-410</inkml:trace>
</inkml:ink>
</file>

<file path=ppt/ink/ink5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2.864"/>
    </inkml:context>
    <inkml:brush xml:id="br0">
      <inkml:brushProperty name="width" value="0.05" units="cm"/>
      <inkml:brushProperty name="height" value="0.05" units="cm"/>
    </inkml:brush>
  </inkml:definitions>
  <inkml:trace contextRef="#ctx0" brushRef="#br0">188 125 18660,'-4'-3'351,"-1"0"-1,1 0 1,0 1-1,-1 0 1,0 0-1,1 0 1,-1 0 0,0 1-1,0-1 1,-8 0-1,12 2-321,-1 0-1,1 0 0,-1-1 0,1 1 0,0 0 1,-1 0-1,1 1 0,-1-1 0,1 0 0,-1 0 1,1 1-1,0-1 0,-1 1 0,1-1 0,0 1 1,-1-1-1,1 1 0,0 0 0,0 0 0,0 0 1,-1-1-1,1 1 0,0 0 0,0 0 0,0 1 1,1-1-1,-1 0 0,0 0 0,0 0 0,1 1 1,-1-1-1,0 0 0,1 1 0,-1-1 0,1 0 1,0 1-1,-1-1 0,1 1 0,0-1 0,0 0 1,0 1-1,0 1 0,5-21 852,-3 11-693,0 0-1,0-1 0,1-13 1,-3 20-188,0 1 1,0 0 0,0 0-1,0 0 1,0-1-1,0 1 1,0 0 0,-1 0-1,1-1 1,0 1-1,0 0 1,0 0 0,0 0-1,0-1 1,-1 1 0,1 0-1,0 0 1,0 0-1,0 0 1,0 0 0,-1-1-1,1 1 1,0 0-1,0 0 1,0 0 0,-1 0-1,1 0 1,0 0-1,0 0 1,-1 0 0,1 0-1,0 0 1,0 0-1,0 0 1,-1 0 0,1 0-1,0 0 1,0 0 0,-1 0-1,1 0 1,0 0-1,0 0 1,-1 0 0,1 0-1,0 0 1,0 0-1,-1 1 1,-10 6 61,1 7-49,2 0 0,0 0 0,0 1 0,2 0-1,-1 1 1,-5 25 0,5-11-16,1 0 0,-3 51 0,9-75 2,0 1-1,0-1 0,1 1 1,-1-1-1,4 12 1,-4-17 4,0 0 1,0 0 0,1-1 0,-1 1 0,0 0-1,1 0 1,-1-1 0,1 1 0,-1 0-1,1-1 1,-1 1 0,1 0 0,0-1 0,-1 1-1,1-1 1,-1 1 0,1-1 0,0 1-1,0-1 1,-1 1 0,2-1 0,0 0 7,-1 0 1,0 0 0,1 0 0,-1 0-1,0 0 1,1-1 0,-1 1 0,0-1-1,1 1 1,-1-1 0,0 1-1,0-1 1,0 1 0,0-1 0,1 0-1,-1 0 1,0 0 0,1-1-1,23-23 188,-1-1-1,-1-1 0,-1-1 0,20-36 0,29-36 64,-70 98-260,0 1-1,0-1 1,0 1-1,0-1 0,1 1 1,-1 0-1,0-1 0,1 1 1,-1 0-1,1 0 1,-1 0-1,1 0 0,0 0 1,-1 0-1,1 0 1,0 1-1,0-1 0,0 1 1,-1-1-1,1 1 0,0 0 1,0 0-1,0 0 1,0 0-1,0 0 0,0 0 1,0 0-1,-1 0 0,4 1 1,0 2-9,1 1 0,0-1 0,-1 1 0,0 0-1,0 0 1,0 0 0,5 6 0,-7-6 1,0-1 0,0 1 0,1-1 0,-1 0 0,1 0 0,0 0 0,0 0 0,0-1 0,0 0 0,0 0 0,1 0 0,-1 0 0,1 0 0,6 0 0,-4-3-1,1 0 0,0 0 0,-1-1 1,0-1-1,1 1 0,-1-1 0,12-6 0,-9 4 10,0 0-1,1 1 0,11-3 1,-19 6-4,0 1 0,0-1 1,-1 1-1,1 0 0,0 0 1,0 0-1,0 0 0,0 0 1,0 1-1,0-1 0,0 1 1,-1 0-1,1 0 0,0 0 1,0 0-1,2 2 0,1 0-76,-1 0 0,1-1-1,-1 0 1,1 0 0,0 0-1,-1-1 1,1 0 0,0 0-1,0 0 1,0-1 0,0 0-1,0 0 1,0-1 0,0 1-1,0-1 1,6-2 0,5-2-736,-1 0 1,0-1 0,-1-1-1,21-11 1,-32 15 230,0-1 1,0 1 0,0-1-1,0 0 1,-1 1-1,1-2 1,-1 1-1,0 0 1,4-8 0,15-19-350,-18 26 956,1 0-1,-1 0 1,1 0 0,0 1-1,0 0 1,1 0 0,-1 1 0,1-1-1,11-4 1,-16 8-7,-1 0 0,0 0 1,1 0-1,-1 0 0,0 0 0,1 0 0,-1 0 0,0 0 0,1 0 1,-1 0-1,0 1 0,1-1 0,-1 0 0,0 0 0,1 0 0,-1 0 1,0 0-1,0 1 0,1-1 0,-1 0 0,0 0 0,0 1 0,1-1 1,-1 0-1,0 0 0,0 1 0,0-1 0,1 0 0,-1 1 0,0-1 0,0 0 1,0 1-1,0-1 0,0 0 0,0 1 0,0-1 0,0 0 0,0 1 1,1 15 442,-1-12-345,-2 38 1275,-12 66-1,4-43-477,-17 253 1907,26-306-2774,1-7-25,-1 0 0,1-1-1,0 1 1,0 0 0,1 0 0,-1 0 0,4 9 0,0-11 160,2-9-55,4-13 45,-9 18-158,90-224 562,14-26-1007,-101 242 388,1 1-1,0-1 1,0 1 0,1 1 0,0-1-1,8-7 1,-13 14 39,1-1 1,-1 1-1,0 0 1,1 0-1,-1 0 1,1 0-1,-1 0 1,1 0-1,0 0 0,-1 1 1,1-1-1,0 0 1,0 1-1,-1 0 1,1-1-1,0 1 1,0 0-1,0 0 1,0 0-1,-1 0 0,1 0 1,0 1-1,0-1 1,0 0-1,-1 1 1,1-1-1,0 1 1,-1 0-1,1-1 1,0 1-1,-1 0 0,1 0 1,-1 0-1,1 0 1,-1 1-1,1-1 1,-1 0-1,2 3 1,-1-2 7,0 0 0,0 0 0,-1 1 1,1-1-1,0 1 0,-1-1 0,0 1 0,0 0 1,1-1-1,-2 1 0,1 0 0,0 0 1,0 0-1,-1 0 0,0-1 0,1 1 1,-1 0-1,-1 4 0,1-2 35,-1 0 0,-1-1 0,1 1 0,-1-1 0,1 0 0,-1 1 0,0-1-1,-1 0 1,1 0 0,-6 7 0,3-5 57,-1 0 0,0 0-1,0 0 1,0-1 0,-1 0 0,1 0-1,-1 0 1,0-1 0,-1 0-1,1-1 1,-1 1 0,-15 3 0,21-6-131,0-1 0,1 1 1,-1-1-1,0 1 0,0-1 1,0 0-1,0 0 0,0 0 1,1 0-1,-1 0 0,0-1 1,0 1-1,0-1 0,0 1 1,1-1-1,-1 1 1,0-1-1,1 0 0,-1 0 1,0 0-1,1 0 0,-1 0 1,1 0-1,0 0 0,-1-1 1,1 1-1,0 0 0,0-1 1,-1 1-1,1-1 0,0 0 1,1 1-1,-1-1 0,0 0 1,0 1-1,1-1 0,-1 0 1,1 0-1,-1 1 1,1-1-1,0 0 0,0 0 1,0 0-1,0 0 0,0 0 1,0 1-1,0-1 0,1 0 1,-1 0-1,1 0 0,-1 1 1,1-1-1,0 0 0,0 0 1,1-2-1,13-22-476</inkml:trace>
</inkml:ink>
</file>

<file path=ppt/ink/ink5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3.437"/>
    </inkml:context>
    <inkml:brush xml:id="br0">
      <inkml:brushProperty name="width" value="0.05" units="cm"/>
      <inkml:brushProperty name="height" value="0.05" units="cm"/>
    </inkml:brush>
  </inkml:definitions>
  <inkml:trace contextRef="#ctx0" brushRef="#br0">244 72 17780,'-4'1'1571,"-18"8"-701,-91 38 2243,100-40-2947,1-1 0,0 2 1,0 0-1,1 0 1,0 1-1,-16 16 1,27-24-165,-1-1 1,1 0 0,-1 1-1,1-1 1,-1 1 0,1-1-1,0 1 1,-1-1 0,1 1-1,0 0 1,-1-1 0,1 1-1,0-1 1,0 1 0,-1 0-1,1-1 1,0 1 0,0 0-1,0-1 1,0 1 0,0 0 0,0-1-1,0 1 1,0 0 0,0-1-1,0 1 1,0-1 0,1 2-1,0-1 1,0 0 0,0 0 0,-1-1 0,1 1 0,0 0 0,0-1 1,0 1-1,0-1 0,0 1 0,0-1 0,0 1 0,1-1 0,-1 0 0,2 1 0,7 0 19,0 0 0,18 0 0,-26-2-15,243-18 303,-117 7-170,-127 12-101,-1-1 0,1 1 0,-1 0 0,1-1 0,-1 1 0,1-1 0,-1 1 0,0-1 0,1 1 0,-1 0-1,0-1 1,1 1 0,-1-1 0,0 1 0,0-1 0,1 0 0,-1 1 0,0-1 0,0 1 0,0-1 0,0 1 0,0-1-1,0 0 1,0 1 0,0-1 0,0 1 0,0-1 0,0 1 0,0-1 0,0 0 0,-1 1 0,1-1 0,0 1 0,0-1-1,-1 0 1,-9-29 566,8 22-397,0 4-176,1 0-1,0 0 1,0 0 0,0-1-1,0 1 1,1 0-1,-1-6 1,1 9-37,1 1 0,-1-1-1,0 1 1,0-1 0,0 1 0,0-1-1,0 1 1,1 0 0,-1-1 0,0 1 0,0-1-1,1 1 1,-1-1 0,0 1 0,1 0-1,-1-1 1,1 1 0,-1 0 0,0-1-1,1 1 1,-1 0 0,1 0 0,-1-1-1,1 1 1,1 0-11,0-1 1,-1 1-1,1 0 0,0 0 0,-1 0 0,1 0 0,0 1 1,-1-1-1,1 0 0,0 1 0,1 0 0,42 12-427,1-1-1,0-3 1,57 4 0,-78-11 281,0-1 1,0-2-1,0-1 0,0 0 1,0-2-1,-1-1 1,42-13-1,-60 15 147,0 0 0,-1 0 0,1 0 0,-1 0 0,0-1 0,0 0 0,0 0 0,0 0 0,7-9-1,-11 12 23,0-1 0,0 1-1,0 0 1,0 0-1,-1 0 1,1-1-1,0 1 1,-1-1-1,1 1 1,-1 0 0,1-1-1,-1 1 1,0-1-1,1 1 1,-1-1-1,0 1 1,0-1-1,0 1 1,0-1 0,-1 1-1,1-1 1,0 1-1,0-1 1,-1 1-1,1-1 1,-1 1-1,0 0 1,1-1 0,-1 1-1,0 0 1,0-1-1,0 1 1,0 0-1,0 0 1,0 0-1,0 0 1,0 0 0,0 0-1,0 0 1,0 0-1,-1 0 1,1 1-1,0-1 1,-1 1-1,1-1 1,-2 0 0,-2-1 26,0 1 1,0-1-1,0 1 1,0 0 0,0 0-1,0 0 1,0 1-1,0 0 1,0 0 0,0 0-1,0 1 1,0-1 0,0 1-1,0 1 1,0-1-1,0 1 1,1-1 0,-1 1-1,-5 4 1,7-5-12,0 1 1,0-1 0,0 1-1,1 0 1,-1 0-1,0 0 1,1 0-1,0 1 1,-1-1 0,1 1-1,0-1 1,0 1-1,1 0 1,-1 0-1,1 0 1,-1 0 0,1 0-1,0 0 1,0 0-1,0 1 1,0-1 0,1 0-1,-1 0 1,1 1-1,0-1 1,0 0-1,0 1 1,0-1 0,2 6-1,0-5-63,0 0 0,-1 0 0,2 0 0,-1 0 0,0 0 0,1-1 0,0 1 0,0-1 0,0 0 0,0 0 0,0 0 0,1 0-1,-1 0 1,1-1 0,0 0 0,0 0 0,0 0 0,0 0 0,0 0 0,5 0 0,7 4-134,0-2 0,1 0 0,32 2 1,4-3-144</inkml:trace>
</inkml:ink>
</file>

<file path=ppt/ink/ink5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4.344"/>
    </inkml:context>
    <inkml:brush xml:id="br0">
      <inkml:brushProperty name="width" value="0.05" units="cm"/>
      <inkml:brushProperty name="height" value="0.05" units="cm"/>
    </inkml:brush>
  </inkml:definitions>
  <inkml:trace contextRef="#ctx0" brushRef="#br0">0 74 18172,'3'-4'365,"0"0"1,0 1 0,0 0-1,1-1 1,-1 1-1,1 0 1,0 1 0,0-1-1,0 1 1,0 0-1,0 0 1,7-3 0,7-1 591,32-6 1,-37 9-606,-11 3-321,14-4 250,1 1-1,25-1 1,-39 3-272,0 1 1,0 0-1,1 0 0,-1 0 1,0 0-1,0 1 1,0-1-1,0 1 0,0 0 1,0 0-1,0 0 0,0 0 1,0 0-1,0 1 0,-1-1 1,1 1-1,0 0 1,-1 0-1,0 0 0,1 0 1,2 4-1,-4-4-14,0 1 0,0-1-1,0 1 1,-1-1 0,1 1 0,-1-1 0,1 1 0,-1-1-1,0 1 1,0-1 0,0 1 0,0 0 0,-1-1 0,1 1-1,-2 3 1,-16 45-50,8-25 34,7-17 18,-6 29-12,9-37 16,-1 1 0,1-1 0,0 1-1,0-1 1,1 0 0,-1 1 0,0-1 0,0 0 0,1 1-1,-1-1 1,1 0 0,-1 1 0,1-1 0,-1 0 0,1 0-1,0 1 1,-1-1 0,1 0 0,0 0 0,0 0 0,0 0-1,0 0 1,0 0 0,2 1 0,1 0 8,0-1 0,0 1-1,0-1 1,1 0 0,-1 0 0,0-1 0,0 1 0,0-1-1,1 0 1,-1 0 0,0 0 0,0 0 0,1-1 0,-1 0-1,0 0 1,5-2 0,8-2 78,0-1 0,22-13 0,-26 13 6,-1 0 0,-1-1 0,1-1 1,-1 0-1,-1 0 0,1-1 0,-1 0 1,-1-1-1,0 0 0,9-13 0,-18 22-80,1 1-1,-1-1 1,1 1-1,-1-1 0,1 1 1,-1-1-1,0 0 1,1 1-1,-1-1 1,0 0-1,0 1 0,0-1 1,1 0-1,-1 1 1,0-1-1,0 0 1,0 0-1,0 1 0,0-1 1,0 0-1,0 1 1,0-1-1,-1 0 1,1 0-1,-1 0 0,1 0-6,-1 1 0,1 0 0,-1 0 0,1 0 0,-1 0 0,1 1 0,-1-1 0,0 0 0,1 0 0,-1 0 0,1 0-1,-1 0 1,1 1 0,-1-1 0,1 0 0,-1 1 0,1-1 0,-1 0 0,1 1 0,0-1 0,-1 0 0,1 1 0,-1-1 0,1 1-1,0-1 1,-1 1 0,1-1 0,0 1 0,0-1 0,-1 1 0,0 1-6,0 0 1,0-1-1,0 1 0,0 0 1,0 0-1,0-1 0,0 1 1,0 0-1,1 0 0,-1 0 1,1 0-1,0 0 0,-1 0 1,1 0-1,0 0 0,0 0 1,0 0-1,0 0 0,1 0 0,-1 0 1,1 0-1,0 3 0,0-3 10,0 0-1,0-1 0,1 1 0,-1-1 0,0 0 0,1 1 0,-1-1 0,0 0 0,1 0 0,0 0 0,-1 0 1,1 0-1,0 0 0,-1 0 0,1 0 0,0-1 0,0 1 0,0-1 0,-1 1 0,1-1 0,0 0 0,0 0 1,0 0-1,3 0 0,2 0 64,1-1 0,0 0 1,-1-1-1,1 0 0,-1 0 1,0 0-1,1-1 0,-1 0 1,-1-1-1,1 1 0,0-1 1,10-9-1,-9 7 11,0-1 0,0-1 0,0 1 0,-1-1-1,-1-1 1,1 1 0,-1-1 0,8-16 0,-9 14-99,-4 9-60,-1 3-58,-1 2-5,0-1 0,1 1 0,-1 0 0,1 0 0,-1 0 0,1 0 0,0-1 0,0 1 0,1 5 0,0-6-115,0 0 0,0 0 0,0 0 0,0-1 0,0 1 0,0 0 0,1-1 0,-1 1 0,0-1 0,1 1 0,-1-1 0,1 1 0,0-1 0,-1 0 0,1 0 0,3 1 0,0 0-241,-1 0 1,1 0-1,-1-1 1,1 0 0,0 0-1,7 1 1,10-2-962</inkml:trace>
</inkml:ink>
</file>

<file path=ppt/ink/ink5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4.814"/>
    </inkml:context>
    <inkml:brush xml:id="br0">
      <inkml:brushProperty name="width" value="0.05" units="cm"/>
      <inkml:brushProperty name="height" value="0.05" units="cm"/>
    </inkml:brush>
  </inkml:definitions>
  <inkml:trace contextRef="#ctx0" brushRef="#br0">32 1 16011,'-1'1'414,"0"-1"-1,1 1 0,-1 0 0,1 0 0,-1 0 1,1-1-1,0 1 0,-1 0 0,1 0 0,0 0 1,-1 0-1,1 0 0,0 0 0,0 0 0,0 0 1,0 0-1,0 0 0,0 1 0,-1 34 652,1-13-623,-2-8-306,-1 0-1,-4 15 0,4-18-620,0 0 0,1 0 0,-2 22-1,13-32-103,2-2 157</inkml:trace>
</inkml:ink>
</file>

<file path=ppt/ink/ink5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5.269"/>
    </inkml:context>
    <inkml:brush xml:id="br0">
      <inkml:brushProperty name="width" value="0.05" units="cm"/>
      <inkml:brushProperty name="height" value="0.05" units="cm"/>
    </inkml:brush>
  </inkml:definitions>
  <inkml:trace contextRef="#ctx0" brushRef="#br0">8 54 16524,'1'20'1237,"0"0"1,-2 0 0,-3 24 0,-1 9-32,13 376 1589,-5-353-2794,-3-75-1,0-1 0,0 1 0,0-1 0,0 1 0,0-1 0,0 1-1,0-1 1,0 1 0,0-1 0,0 1 0,0-1 0,0 1 0,0-1-1,0 0 1,0 1 0,0-1 0,1 1 0,-1-1 0,0 1 0,0-1-1,1 1 1,-1-1 0,0 0 0,0 1 0,1-1 0,0 1 0,5-12 17,6-29-4,-11 39-17,24-110-134,-15 64 11,1 1-1,22-58 1,-32 102 125,-1 0 0,1 0 0,0 0 0,0 0 0,0 0-1,0 1 1,0-1 0,0 0 0,0 0 0,1 1 0,-1-1 0,0 1 0,1-1 0,0 1 0,-1 0 0,1-1-1,0 1 1,0 0 0,-1 0 0,1 0 0,0 0 0,0 1 0,0-1 0,0 1 0,0-1 0,0 1 0,0-1-1,0 1 1,1 0 0,-1 0 0,0 0 0,0 0 0,0 1 0,0-1 0,0 0 0,3 2 0,6 0 18,-1 0 1,1 0-1,-1-1 1,1-1-1,-1 0 1,1 0-1,-1-1 1,1 0-1,-1-1 1,0 0-1,1-1 1,-1 0-1,0 0 1,0-1-1,-1-1 1,1 0-1,-1 0 1,0 0-1,-1-1 0,14-12 1,-9 6 44,0 0 0,-1-1-1,-1 0 1,0-1 0,0 0 0,-2-1 0,0 0 0,0-1-1,-2 0 1,0 0 0,9-28 0,-15 37-23,1 1 0,-1 0 0,0-1 1,-1 1-1,0-13 0,0 18-33,0 0 0,0 0 0,0 0 1,0 0-1,0-1 0,0 1 0,-1 0 0,1 0 0,-1 0 0,1 0 1,-1 0-1,1 0 0,-1 0 0,1 0 0,-1 0 0,0 0 0,1 0 1,-1 1-1,0-1 0,0 0 0,0 0 0,0 1 0,0-1 0,0 0 0,0 1 1,0-1-1,0 1 0,0 0 0,0-1 0,0 1 0,0 0 0,0-1 1,0 1-1,-1 0 0,1 0 0,0 0 0,0 0 0,0 0 0,-2 1 1,-2 0-3,-1 0 0,1 1 1,0 0-1,0 0 0,0 0 1,0 1-1,0-1 0,1 1 0,-1 1 1,1-1-1,0 1 0,0-1 1,0 1-1,0 0 0,-4 7 1,-3 3-3,1 1 1,1 0 0,-13 26 0,18-31-17,0 0 1,1 0 0,0 0-1,0 1 1,1-1 0,0 1-1,1 0 1,0-1 0,1 1-1,0 0 1,1 0-1,0-1 1,1 1 0,0 0-1,1-1 1,0 0 0,0 1-1,1-1 1,0-1 0,1 1-1,0 0 1,1-1 0,0 0-1,9 10 1,4 2-45,1-1 1,25 21 0,-22-22-109,32 36 1,-54-54 97,0 0 0,0 0 0,0 1 0,0-1 0,0 0-1,-1 0 1,1 0 0,-1 0 0,1 1 0,-1-1 0,1 0 0,-1 1 0,1 1 0,-1-2 35,0-1 1,-1 1-1,1-1 1,0 1-1,0-1 0,-1 1 1,1-1-1,0 1 0,-1-1 1,1 1-1,0-1 0,-1 0 1,1 1-1,-1-1 1,1 1-1,-1-1 0,1 0 1,-1 1-1,1-1 0,-1 0 1,1 0-1,-1 0 1,1 1-1,-1-1 0,0 0 1,1 0-1,-1 0 0,1 0 1,-1 0-1,1 0 1,-1 0-1,0 0 0,-14 1-379</inkml:trace>
</inkml:ink>
</file>

<file path=ppt/ink/ink5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5.705"/>
    </inkml:context>
    <inkml:brush xml:id="br0">
      <inkml:brushProperty name="width" value="0.05" units="cm"/>
      <inkml:brushProperty name="height" value="0.05" units="cm"/>
    </inkml:brush>
  </inkml:definitions>
  <inkml:trace contextRef="#ctx0" brushRef="#br0">8 1 19180,'-8'0'1216,"17"3"-1224,7-2-32,4-4 769</inkml:trace>
</inkml:ink>
</file>

<file path=ppt/ink/ink5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6.950"/>
    </inkml:context>
    <inkml:brush xml:id="br0">
      <inkml:brushProperty name="width" value="0.05" units="cm"/>
      <inkml:brushProperty name="height" value="0.05" units="cm"/>
    </inkml:brush>
  </inkml:definitions>
  <inkml:trace contextRef="#ctx0" brushRef="#br0">44 119 17708,'5'-54'3112,"-31"213"140,13-44-2843,3 153-1,10-260-382,2 31 101,-2-38-109,0 1 0,0-1 0,1 1 0,-1-1 0,0 1 0,1-1 0,-1 0 0,1 1 0,-1-1 0,1 0 0,0 1 0,-1-1 0,1 0 0,0 0 0,0 0 1,0 0-1,0 0 0,0 0 0,0 0 0,0 0 0,1 1 0,0-2 0,-1 0 0,0-1 1,0 1-1,1 0 0,-1-1 1,0 1-1,0-1 0,0 1 1,0-1-1,0 1 0,0-1 1,0 0-1,0 0 0,0 0 1,0 1-1,0-1 0,0 0 1,0 0-1,-1 0 0,1 0 1,0 0-1,-1-1 0,1 1 1,-1 0-1,1 0 0,0-2 1,8-24 109,0 0 0,-2 0 0,-1-1 0,-2 1 0,2-35 1,-3 40-102,1-18-109,-1-1 0,-2 0 1,-6-61-1,1 83-114,1 25-12,2 31-3,2-30 192,1 0 1,-1 0-1,1 0 0,0 0 1,0 0-1,1-1 0,0 0 1,0 1-1,1-1 0,0 0 1,0 0-1,0-1 0,8 8 1,-8-9 22,-1-1 1,1 0 0,1 0-1,-1 0 1,0-1 0,1 1-1,-1-1 1,1 0 0,0 0-1,0-1 1,-1 1 0,1-1-1,0 0 1,0-1 0,0 1-1,1-1 1,-1 0 0,0 0-1,8-2 1,-2 0 31,0-1 0,-1-1 0,1 0 0,-1 0 0,0-1 0,0 0 0,-1-1 0,1 0 0,-1-1 0,-1 0 0,1 0 0,-1-1 0,10-12-1,1-3 92,-1-1 0,-1 0 0,25-49 0,-36 62-102,0-1 1,0 0-1,-1 0 0,-1 0 1,0 0-1,0-1 0,2-23 1,-8 22-60,2 14 32,0 0 0,0 0 0,-1-1 1,1 1-1,0 0 0,0 0 0,0 0 1,0 0-1,-1 0 0,1 0 0,0 0 1,0-1-1,0 1 0,-1 0 0,1 0 1,0 0-1,0 0 0,0 0 0,-1 0 1,1 0-1,0 0 0,0 0 0,-1 0 1,1 0-1,0 0 0,0 0 0,0 0 1,-1 0-1,1 1 0,0-1 0,0 0 1,0 0-1,-1 0 0,1 0 0,-22 22-97,-4 15 46,1 2-1,1 1 1,2 1 0,-25 68-1,46-107 53,-6 16-3,1 1 0,-6 27 0,11-43 3,0 1-1,1-1 0,-1 1 1,1 0-1,0-1 1,-1 1-1,2 0 1,-1-1-1,0 1 1,1-1-1,0 1 1,0-1-1,0 1 1,0-1-1,0 1 1,1-1-1,-1 0 1,1 0-1,0 1 0,4 3 1,-3-5-2,0 0 1,0 0-1,0 0 1,1 0-1,-1-1 1,1 1-1,-1-1 1,1 0-1,0 0 1,-1-1-1,1 1 1,0-1-1,0 1 1,-1-1-1,1 0 1,0-1-1,0 1 1,-1-1-1,8-1 1,5-3-1,0 0 0,31-14 0,-28 10 6,-10 3-15,1 2 1,0-1-1,0 1 0,0 1 0,15-4 0,-23 7 8,0 0 0,0 0 0,0 0 0,-1 0 0,1 0 0,0 0 0,0 0 0,0 0 0,-1 1 0,1-1 0,0 1 0,-1-1 0,1 1 0,0 0 0,-1-1 0,1 1 0,-1 0 0,1 0 0,-1 0 0,1 1 0,-1-1 0,0 0 0,0 0 0,1 1 0,-1-1 0,0 1 0,0-1 0,0 1 0,0-1 0,-1 1 0,1-1 0,0 1 0,-1 0 0,1 0 0,-1-1 0,0 1 0,1 0 0,-1 3 0,2 9-259,-1 1 0,0 0 0,-1-1 0,-1 1 1,-3 21-1,4-36 230,0 0 1,0 0 0,0 0 0,0 1 0,0-1 0,0 0 0,0 0 0,0 0-1,0 0 1,0 1 0,0-1 0,0 0 0,0 0 0,0 0 0,1 1-1,-1-1 1,0 0 0,0 0 0,0 0 0,0 0 0,0 0 0,0 0 0,1 1-1,-1-1 1,0 0 0,0 0 0,0 0 0,0 0 0,1 0 0,-1 0-1,0 0 1,0 0 0,0 0 0,0 0 0,1 0 0,-1 0 0,0 0 0,0 0-1,0 0 1,1 0 0,-1 0 0,0 0 0,0 0 0,0 0 0,1 0-1,-1 0 1,0 0 0,0 0 0,0 0 0,0 0 0,1 0 0,9-4-321,5-5-309</inkml:trace>
</inkml:ink>
</file>

<file path=ppt/ink/ink5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7.379"/>
    </inkml:context>
    <inkml:brush xml:id="br0">
      <inkml:brushProperty name="width" value="0.05" units="cm"/>
      <inkml:brushProperty name="height" value="0.05" units="cm"/>
    </inkml:brush>
  </inkml:definitions>
  <inkml:trace contextRef="#ctx0" brushRef="#br0">1 151 17180,'1'3'306,"1"0"1,0 0 0,-1-1-1,1 1 1,0-1 0,1 1-1,-1-1 1,0 1 0,1-1-1,-1 0 1,1 0 0,-1 0 0,1-1-1,0 1 1,0-1 0,6 3-1,-1-2 101,-1-1 0,1 0-1,-1 0 1,1 0 0,-1-1-1,10-1 1,-6 0-275,-1 0 0,1-1 0,-1 0 0,0-1 0,0 0 0,0-1-1,0 0 1,-1 0 0,17-11 0,-21 12-122,-1 0 0,1 0 0,-1 0 0,0-1 0,0 0 0,0 0 0,-1 0 0,1 0 0,-1 0 0,0-1 0,0 0 1,0 1-1,-1-1 0,1 0 0,-1 0 0,-1-1 0,1 1 0,-1 0 0,0-1 0,1-5 0,-2 8-9,0 1-1,1 0 1,-1 0 0,-1 0 0,1-1 0,0 1 0,0 0-1,-1 0 1,1 0 0,-1 0 0,0-1 0,0 1 0,0 0-1,0 0 1,0 1 0,0-1 0,0 0 0,-1 0 0,1 0-1,-1 1 1,1-1 0,-1 1 0,1-1 0,-1 1 0,0 0-1,0-1 1,0 1 0,0 0 0,0 0 0,0 1 0,0-1-1,0 0 1,0 1 0,0-1 0,0 1 0,-1-1 0,1 1-1,0 0 1,-4 0 0,-1 1-2,0-1 0,1 1 0,-1 0 0,0 1 1,0-1-1,1 1 0,-1 1 0,1-1 0,0 1 0,-1 0 0,-8 7 0,6-3-7,1 0-1,0 1 1,1 0-1,-1 0 0,1 1 1,1 0-1,0 0 0,0 1 1,1 0-1,0 0 1,-4 13-1,7-17-28,0-1 0,1 1 0,0 0 0,0 0 0,0-1 0,1 1 0,0 0 0,0 0 0,0 0 0,2 7 0,-1-9-12,0 0-1,1-1 0,-1 1 0,1 0 0,0 0 0,0-1 0,0 1 0,0-1 0,1 1 0,-1-1 1,1 0-1,0 0 0,0 0 0,0 0 0,6 3 0,-3-2 8,1 0-1,-1 0 1,1-1-1,8 3 1,37 7-241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50.086"/>
    </inkml:context>
    <inkml:brush xml:id="br0">
      <inkml:brushProperty name="width" value="0.05" units="cm"/>
      <inkml:brushProperty name="height" value="0.05" units="cm"/>
    </inkml:brush>
  </inkml:definitions>
  <inkml:trace contextRef="#ctx0" brushRef="#br0">5 4 17300,'-5'-3'1376,"5"7"-1144,0 3-232,13 2 272,4 0 1024,15 3-1192,11 3-64,13 2-8</inkml:trace>
</inkml:ink>
</file>

<file path=ppt/ink/ink5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19.187"/>
    </inkml:context>
    <inkml:brush xml:id="br0">
      <inkml:brushProperty name="width" value="0.05" units="cm"/>
      <inkml:brushProperty name="height" value="0.05" units="cm"/>
    </inkml:brush>
  </inkml:definitions>
  <inkml:trace contextRef="#ctx0" brushRef="#br0">92 145 15963,'-6'-22'3041,"6"22"-2993,0 0 0,0 0-1,0 0 1,0 0 0,0 0-1,0 0 1,0-1 0,0 1 0,0 0-1,0 0 1,0 0 0,0 0-1,0 0 1,-1 0 0,1 0 0,0 0-1,0-1 1,0 1 0,0 0-1,0 0 1,0 0 0,0 0-1,0 0 1,0 0 0,0 0 0,0 0-1,-1 0 1,1 0 0,0-1-1,0 1 1,0 0 0,0 0 0,0 0-1,0 0 1,0 0 0,0 0-1,-1 0 1,1 0 0,0 0 0,0 0-1,0 0 1,0 0 0,0 0-1,0 0 1,-1 0 0,1 0 0,0 0-1,0 0 1,0 0 0,0 0-1,0 1 1,0-1 0,0 0 0,0 0-1,-1 0 1,1 0 0,0 0-1,0 0 1,-6 31 3346,3-11-3496,-14 91 830,-37 284-1104,76-728-3295,-11 148 2149,-11 171 1387,0 11 112,0 1-1,0-1 1,0 1-1,0 0 1,0-1-1,1 1 0,-1-1 1,1 1-1,-1 0 1,1 0-1,0-1 1,0 1-1,2-3 1,-3 4 23,0 1 0,0 0 0,0 0 0,0 0 0,0 0 0,0 0 0,0 0 0,0 0 0,0 0 0,0 0 0,1 0 0,-1 0 0,0 0 0,0 0 0,0 0 0,0 0 0,0 0 0,0 0 0,0 0 0,1 0 0,-1 0 0,0 0 0,0 0 0,0 0 0,0 0 0,0 0 0,0 0 0,0 0 0,0 0 0,1 0 0,-1 0 0,0 0 0,0 0 0,0 0 0,0 0 0,0 0 0,0 0 0,0 0 0,0 0 0,0 0 0,1 0 0,-1 0 0,0 1 0,0-1 0,0 0 0,0 0 0,0 0 1,0 0-1,0 0 0,0 0 0,0 0 0,0 0 0,0 1 0,0-1 0,0 0 0,0 0 0,0 0 0,0 0 0,0 0 0,0 0 0,0 0 0,0 1 0,0-1 0,0 0 0,10 23 276,10 35-1,5 14 151,-11-36-31,2-1 0,2-1 0,1 0-1,1-1 1,33 39 0,-50-68-285,1 0 1,0 0-1,0-1 0,0 1 1,0-1-1,7 4 1,-9-6-67,-1 0 0,1-1 0,0 1 0,-1-1 0,1 1 1,0-1-1,-1 1 0,1-1 0,0 0 0,0 0 0,-1 0 0,1 0 1,0 0-1,0 0 0,-1 0 0,1-1 0,0 1 0,-1-1 0,1 1 1,0-1-1,-1 1 0,1-1 0,-1 0 0,3-1 0,0-2 53,1 0 0,-1 0 0,0 0 0,0-1 0,-1 1 0,0-1 0,1 0 0,-1 0 0,2-7 0,20-51 520,-24 59-587,13-40 186,-1-1 0,-3-1 0,-2 0 1,-2-1-1,-2 0 0,-2-72 0,-2 117-249,0 0-1,-1 0 0,1 0 0,-1 1 1,1-1-1,-1 0 0,1 0 0,-1 0 1,-1-2-1,-3 3-497,3 11-186,1-7 433,0 11-405,0-1 0,2 22 1,4-8-35</inkml:trace>
</inkml:ink>
</file>

<file path=ppt/ink/ink5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0.133"/>
    </inkml:context>
    <inkml:brush xml:id="br0">
      <inkml:brushProperty name="width" value="0.05" units="cm"/>
      <inkml:brushProperty name="height" value="0.05" units="cm"/>
    </inkml:brush>
  </inkml:definitions>
  <inkml:trace contextRef="#ctx0" brushRef="#br0">171 293 18308,'2'-1'116,"-1"0"0,0 0 0,0 0 0,-1 0 0,1 0 1,0 0-1,0-1 0,0 1 0,-1 0 0,1 0 0,-1-1 0,1 1 0,-1 0 0,1-1 0,-1 1 1,0-1-1,1 0 0,-2 1-47,1 0 1,0 0-1,0 0 1,0 0-1,-1 0 1,1 1-1,0-1 1,-1 0-1,1 0 1,-1 0 0,1 1-1,-1-1 1,1 0-1,-1 1 1,1-1-1,-1 0 1,0 1-1,1-1 1,-1 1-1,-1-1 1,0 0 22,0-1 1,-1 1 0,1 1 0,-1-1 0,1 0-1,0 1 1,-1-1 0,1 1 0,-1 0-1,0-1 1,1 1 0,-1 1 0,1-1 0,-1 0-1,1 0 1,-1 1 0,-2 1 0,-2 1-41,0 0 0,1 1 0,-1 0 0,1 1 0,0 0 0,0 0 0,0 0 0,0 0 0,1 1 0,0 0 0,1 0 0,-8 12 0,5-6-40,1-1-1,1 1 1,-1 0-1,2 0 1,0 1 0,-4 22-1,7-30 7,0 1-1,1-1 1,0 1 0,0-1-1,0 0 1,0 1-1,1-1 1,2 9 0,-2-12 0,-1-1 1,1 1-1,0-1 1,-1 1-1,1-1 1,0 1-1,0-1 1,0 0-1,0 1 1,0-1-1,0 0 1,1 0-1,-1 0 1,0 0-1,0 0 1,1 0-1,-1 0 1,1 0-1,-1 0 1,1-1-1,-1 1 1,1-1-1,-1 1 1,1-1-1,0 1 1,-1-1-1,1 0 1,0 0-1,-1 0 1,1 0 0,2 0-1,4-2 64,-1 1 0,0-1 0,0 0 1,0-1-1,0 0 0,-1 0 0,1 0 0,-1-1 0,0 0 0,0 0 0,0-1 0,6-5 1,9-10 359,30-37 0,9-19 128,-60 77-570,0-1 0,0 0 0,0 0 0,0 0 0,0 1 0,0-1-1,0 0 1,0 0 0,0 0 0,0 1 0,0-1 0,0 0 0,0 0 0,0 0 0,1 1 0,-1-1 0,0 0 0,0 0 0,0 0 0,0 0 0,0 1 0,0-1 0,0 0-1,1 0 1,-1 0 0,0 0 0,0 0 0,0 1 0,0-1 0,1 0 0,-1 0 0,0 0 0,0 0 0,0 0 0,0 0 0,1 0 0,-1 0 0,0 0 0,0 0 0,0 0-1,1 0 1,-1 0 0,0 0 0,0 0 0,0 0 0,1 0 0,-1 0 0,0 0 0,0 0 0,0 0 0,1 0 0,-1 0 0,0 0 0,0 0 0,0-1 0,0 1 0,1 0-1,-1 0 1,0 0 0,0 0 0,0 0 0,0 0 0,0-1 0,1 1 0,-1 17-80,-1-4-21,-6 61-564,7-67 468,0 0 0,0 1-1,1-1 1,0 0 0,0 0 0,1 0 0,-1 0 0,4 7-1,-4-13 112,-1 0 0,1 1 0,-1-1 0,1 0 0,0 0 0,-1 0 0,1 0 0,0 0 0,0 0 0,0 0 0,0 0 0,0 0 0,0-1 0,0 1 0,0 0 0,0 0 0,0-1 0,0 1 0,0-1 0,1 1-1,-1-1 1,0 0 0,0 1 0,2-1 0,0 0-73,-1 0-1,1-1 1,-1 1-1,0-1 0,0 1 1,1-1-1,-1 0 1,0 0-1,0 0 1,0 0-1,0 0 0,3-3 1,4-3-340,-1 0 0,-1 0 1,1-1-1,-1 0 0,7-10 1,7-16-540,-1 0 1,-1-1-1,25-68 0,-23 40 1741,19-94-1,-36 135 238,-4 22-909,0 0 0,0 0-1,-1 0 1,1 0 0,0 0 0,0 0 0,0 0 0,0 0 0,0 0 0,0 0 0,0 0 0,0 0 0,0 0-1,0 0 1,0 0 0,0 0 0,0 0 0,-1 0 0,1 0 0,0 0 0,0 0 0,0 0 0,0 0 0,0 0-1,0 0 1,0 0 0,0 0 0,0 0 0,0 0 0,0 0 0,0-1 0,0 1 0,0 0 0,0 0 0,0 0-1,0 0 1,0 0 0,0 0 0,0 0 0,0 0 0,0 0 0,0 0 0,0 0 0,0 0 0,0 0 0,0-1 0,-11 33 2021,0 6-1568,3 0 0,1 1 0,2 0 0,1 1 0,3-1 0,1 1 0,1-1 0,3 1 0,1-1 0,13 48 0,-13-73-380,-1-13 160,-3-26 113,-9-36-44,-3 0-1,-27-89 1,32 131-368,6 22-28,1 1 47,0 1 1,0 0 0,0 0 0,1-1-1,3 9 1,0-5 11,0-1 0,1 1 0,0-1-1,0 0 1,0-1 0,1 1 0,0-1 0,0-1-1,0 1 1,1-1 0,0-1 0,0 1-1,0-1 1,1 0 0,-1-1 0,1 0 0,0-1-1,0 0 1,0 0 0,0 0 0,0-2 0,0 1-1,0-1 1,1 0 0,-1-1 0,0 0-1,0 0 1,0-1 0,0 0 0,16-7 0,-11 3 21,0 0 1,-1-1-1,22-16 1,-29 19-6,0-1 1,-1 0-1,1 0 0,-1 0 0,0-1 1,-1 1-1,1-1 0,-1 0 1,5-12-1,-5 4 12,-4 14-24,0-1 1,0 1-1,0 0 1,0 0-1,0 0 1,0-1-1,0 1 1,0 0-1,0 0 1,0 0-1,0 0 1,0-1-1,0 1 1,-1 0-1,1 0 1,0 0-1,0 0 1,0 0 0,0-1-1,0 1 1,0 0-1,-1 0 1,1 0-1,0 0 1,0 0-1,0 0 1,0 0-1,-1 0 1,1-1-1,0 1 1,0 0-1,0 0 1,0 0-1,-1 0 1,1 0-1,-2 1 1,1-1-1,0 1 1,-1-1 0,1 1-1,0-1 1,-1 1-1,1 0 1,0 0-1,0 0 1,-1-1-1,1 1 1,0 0 0,0 1-1,-1 0 1,-6 8-2,2 0 0,-1 0 0,1 0 0,0 1 0,1-1 0,0 1 0,1 1 0,1-1 0,-1 0 0,2 1 0,-1 0 0,2 0 0,0 0 0,0 0 1,1 0-1,2 17 0,-2-26-25,1 0 0,-1 0 0,1-1 0,0 1 1,0 0-1,0 0 0,1 0 0,-1-1 0,1 1 0,-1-1 1,1 1-1,0-1 0,0 0 0,0 0 0,0 0 0,0 0 1,0 0-1,1 0 0,-1 0 0,1-1 0,-1 1 1,1-1-1,-1 0 0,1 1 0,0-1 0,0-1 0,0 1 1,0 0-1,0-1 0,0 1 0,-1-1 0,1 0 1,0 0-1,0 0 0,0 0 0,0-1 0,0 1 0,0-1 1,0 0-1,0 0 0,0 0 0,-1 0 0,1 0 0,0-1 1,-1 1-1,5-4 0,2-3-174,-1-1 1,1 0-1,-2 0 0,1-1 1,-2 0-1,1-1 1,-1 1-1,-1-1 0,5-11 1,11-30-384</inkml:trace>
</inkml:ink>
</file>

<file path=ppt/ink/ink5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0.605"/>
    </inkml:context>
    <inkml:brush xml:id="br0">
      <inkml:brushProperty name="width" value="0.05" units="cm"/>
      <inkml:brushProperty name="height" value="0.05" units="cm"/>
    </inkml:brush>
  </inkml:definitions>
  <inkml:trace contextRef="#ctx0" brushRef="#br0">25 1 15971,'-9'20'1585,"1"0"-1161,3 1-352,2-1 496,5-3-184,5 4-72,10-1-336</inkml:trace>
</inkml:ink>
</file>

<file path=ppt/ink/ink5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1.065"/>
    </inkml:context>
    <inkml:brush xml:id="br0">
      <inkml:brushProperty name="width" value="0.05" units="cm"/>
      <inkml:brushProperty name="height" value="0.05" units="cm"/>
    </inkml:brush>
  </inkml:definitions>
  <inkml:trace contextRef="#ctx0" brushRef="#br0">188 1 14363,'-4'0'348,"-1"-1"-1,1 1 1,0 0 0,0 1 0,0-1-1,0 1 1,-1-1 0,1 1-1,0 1 1,0-1 0,1 0 0,-1 1-1,0 0 1,0 0 0,1 0-1,-1 0 1,1 1 0,0-1-1,-1 1 1,1 0 0,-5 6 0,-2 4 59,-1 0 1,2 1 0,-1 0 0,-6 16 0,6-10 10,-11 29 1,18-42-342,1-1 0,0 1 0,1 0 0,-1 0 0,1 0 0,1 1 0,-1-1 0,2 9-1,-1-15-66,0 0-1,0 0 0,0 0 0,0 0 0,1 0 1,-1 1-1,0-1 0,1 0 0,-1 0 0,0-1 1,1 1-1,-1 0 0,1 0 0,0 0 0,-1 0 1,1 0-1,0 0 0,-1-1 0,1 1 0,0 0 1,0-1-1,0 1 0,-1 0 0,1-1 0,0 1 1,0-1-1,0 1 0,0-1 0,0 0 0,0 1 1,0-1-1,0 0 0,0 0 0,0 0 0,1 0 1,-1 0-1,0 0 0,0 0 0,0 0 0,2-1 1,2 0 5,0 0 1,0-1-1,0 0 1,0 0-1,0-1 0,9-5 1,100-77 111,6-5-14,-119 89-113,5-3-6,0 1 0,1-1-1,11-4 1,-17 8 5,0 0 1,-1-1-1,1 1 0,0 0 0,-1-1 0,1 1 1,0 0-1,0 0 0,-1 0 0,1 0 0,0 0 1,0 0-1,-1 0 0,1 0 0,0 0 0,0 0 0,-1 0 1,1 0-1,0 0 0,-1 1 0,1-1 0,0 0 1,0 0-1,-1 1 0,1-1 0,-1 1 0,1-1 1,0 1-1,-1-1 0,1 1 0,-1-1 0,1 1 1,-1-1-1,1 1 0,-1-1 0,1 1 0,-1 0 1,0-1-1,1 1 0,-1 0 0,0 0 0,0-1 1,0 1-1,1 0 0,-1-1 0,0 3 0,0 5-10,0 0-1,-1 1 0,-2 13 1,2-15 11,0 0 0,0 0 1,0 0-1,1 0 1,0 1-1,2 9 0,-2-16 3,1 0 0,-1 1 0,0-1 0,1 0 0,-1 0 0,1 0 0,0 0-1,-1 0 1,1 1 0,0-1 0,0 0 0,-1-1 0,1 1 0,0 0 0,0 0 0,0 0 0,0 0-1,0-1 1,0 1 0,2 0 0,0 0-5,0 0 0,0 0 0,0 0 0,0-1 0,0 1 0,0-1 0,0 0 0,5 0 0,6-2-61,0 0 0,-1-1 0,15-5 0,-18 5-21,7-3-100,-7 3 57,0 0-1,0 0 1,1 1 0,19-2 0,-28 4 60,0 0 0,0 0 0,0 0 0,-1 0 0,1 0-1,0 1 1,0-1 0,0 1 0,0-1 0,-1 1-1,1 0 1,0 0 0,-1 0 0,1 0 0,0 0 0,-1 0-1,1 0 1,-1 0 0,0 0 0,1 1 0,-1-1 0,0 1-1,0-1 1,0 1 0,0-1 0,0 1 0,0 0 0,0-1-1,-1 1 1,1 0 0,0 0 0,-1-1 0,1 4 0,-1-4-16,0 0 1,0-1 0,0 1 0,1 0 0,-1 0 0,0 0-1,0-1 1,1 1 0,-1 0 0,1 0 0,-1-1 0,1 1-1,-1 0 1,1 0 0,-1-1 0,1 1 0,-1-1 0,1 1-1,0-1 1,0 1 0,-1-1 0,1 1 0,1 0 0,0-1 15,-1 0 0,1 0 0,-1 0 1,0 0-1,1 0 0,-1 0 1,1 0-1,-1 0 0,1-1 0,-1 1 1,0-1-1,1 1 0,-1-1 1,3-1-1,16-9-640</inkml:trace>
</inkml:ink>
</file>

<file path=ppt/ink/ink5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1.465"/>
    </inkml:context>
    <inkml:brush xml:id="br0">
      <inkml:brushProperty name="width" value="0.05" units="cm"/>
      <inkml:brushProperty name="height" value="0.05" units="cm"/>
    </inkml:brush>
  </inkml:definitions>
  <inkml:trace contextRef="#ctx0" brushRef="#br0">163 272 17828,'-6'0'289,"0"1"0,0 0 0,0 0 0,0 1 0,1 0 0,-1 0 0,0 0 0,1 0 0,-1 1 0,1 0 0,0 0 0,-5 5 0,1-1 60,0 0-1,0 1 1,1 0-1,1 0 0,-11 14 1,15-17-253,0 0 0,0 1 1,1-1-1,-1 0 0,1 1 1,0-1-1,0 1 0,1 0 1,0 0-1,-1 6 0,2-10-86,0-1-1,0 1 1,0-1 0,0 1-1,0 0 1,1-1-1,-1 1 1,0-1-1,1 1 1,-1-1 0,1 1-1,0-1 1,-1 0-1,1 1 1,0-1-1,0 0 1,0 1 0,0-1-1,0 0 1,0 0-1,0 0 1,0 0-1,1 0 1,-1 0 0,0 0-1,0 0 1,1 0-1,-1-1 1,1 1-1,-1 0 1,1-1 0,-1 0-1,1 1 1,-1-1-1,1 0 1,-1 0-1,1 1 1,0-1 0,-1-1-1,1 1 1,2 0-1,4-1-32,-1-1-1,0 1 0,1-1 0,-1 0 0,0-1 0,-1 1 0,1-1 0,0-1 1,-1 1-1,1-1 0,7-7 0,9-8-297,30-30 0,-50 46 280,7-9-94,8-7-311,-14 16 196,-7 11 35,-1-2 286,0 1 0,1 0 0,0 0 0,1 0 0,-1 0 0,2 0-1,-1 1 1,1-1 0,0 1 0,0 14 0,1-19-27,0 1 0,0-1 0,1 0 0,-1 0 1,1 0-1,0 1 0,0-1 0,0 0 0,0 0 0,1 0 0,-1-1 0,1 1 1,0 0-1,0 0 0,0-1 0,0 1 0,0-1 0,0 0 0,1 0 0,-1 0 1,1 0-1,0 0 0,-1 0 0,1 0 0,0-1 0,0 0 0,5 2 0,1-1 10,0 0-1,1-1 0,-1 0 0,0-1 0,0 0 1,0 0-1,0-1 0,0 0 0,0-1 0,0 0 1,0 0-1,0-1 0,-1 0 0,1-1 0,11-6 1,6-5 15,-1 0 0,0-1 0,33-31 1,-19 13-47,67-76 1,-89 90-70,-1-2 0,-1 0-1,-1 0 1,-1-1-1,16-41 1,-28 63 44,1-5-31,0-1 0,0 1 0,2-13 0,-4 18 27,0 0 0,1 0-1,-1 0 1,0 0 0,0 0 0,0 0 0,0 0 0,0 0 0,0 1 0,0-1 0,-1 0-1,1 0 1,0 0 0,0 0 0,-1 0 0,1 0 0,0 1 0,-1-1 0,1 0-1,-1 0 1,1 1 0,-1-1 0,0 0 0,1 1 0,-1-1 0,0 0 0,1 1 0,-1-1-1,0 1 1,1-1 0,-1 1 0,0-1 0,0 1 0,0 0 0,0-1 0,0 1 0,1 0-1,-1 0 1,-1-1 0,-3 2 6,1-1 0,-1 1 0,1-1 0,0 1 0,0 1 0,-1-1 1,1 0-1,0 1 0,0 0 0,0 0 0,1 0 0,-1 1 0,0-1 0,-3 4 0,-6 5 77,1 0 1,-16 18 0,21-20-8,-1 0 1,1 0 0,0 1 0,1 0 0,0 1-1,1-1 1,0 1 0,1 0 0,-5 18 0,8-24-89,0 0 1,0 1-1,1-1 1,-1 1 0,1-1-1,1 1 1,-1-1-1,1 0 1,0 1 0,0-1-1,0 0 1,1 1 0,0-1-1,0 0 1,0 0-1,0 0 1,1-1 0,0 1-1,0-1 1,0 1-1,1-1 1,6 7 0,-6-7-54,1-1 1,-1 1 0,1-1 0,0 1 0,-1-1 0,1-1 0,1 1 0,-1-1 0,0 0 0,1 0-1,-1 0 1,1-1 0,5 1 0,15-2-285</inkml:trace>
</inkml:ink>
</file>

<file path=ppt/ink/ink5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2.449"/>
    </inkml:context>
    <inkml:brush xml:id="br0">
      <inkml:brushProperty name="width" value="0.05" units="cm"/>
      <inkml:brushProperty name="height" value="0.05" units="cm"/>
    </inkml:brush>
  </inkml:definitions>
  <inkml:trace contextRef="#ctx0" brushRef="#br0">245 79 16355,'89'-76'3884,"-81"73"-1644,-9 12-1255,-10 12-303,-17 20-21,-49 54-1,37-48-530,-31 35 35,-39 49-172,106-120-179,4-11 175,1 0 1,-1 0-1,0 1 1,1-1-1,-1 0 0,0 0 1,1 0-1,-1 0 1,0 0-1,1 0 1,-1 0-1,0 0 1,1 0-1,-1 0 0,0 0 1,0 0-1,1 0 1,-1 0-1,0-1 1,1 1-1,-1 0 0,0 0 1,1 0-1,-1 0 1,0 0-1,0-1 1,1 1-1,-1 0 1,0 0-1,1-1 0,13-10-304,-1-1-1,1-1 1,-2 0-1,0 0 1,17-26-1,-4 6-116,130-174-1593,-155 206 2029,1 0 0,0 0 0,-1 0-1,1 0 1,0 0 0,0 0 0,0 0 0,0 0 0,0 0-1,0 1 1,0-1 0,0 0 0,0 1 0,0-1 0,2 0-1,-3 1 5,1 0 0,-1 1-1,0-1 1,0 0-1,1 1 1,-1-1 0,0 0-1,0 1 1,1-1-1,-1 0 1,0 1 0,0-1-1,0 0 1,1 1-1,-1-1 1,0 1 0,0-1-1,0 0 1,0 1-1,0-1 1,0 1 0,0-1-1,0 1 1,0-1-1,0 0 1,0 1 0,0-1-1,-1 1 1,-8 46 537,8-41-473,-7 29 550,1 0 0,-3 59 1,10-74-485,0-1 1,2 0 0,0 0 0,1 0-1,1 0 1,10 31 0,-14-50-154,1 0 0,-1 0 1,0 0-1,0 0 0,0 1 0,0-1 1,0 0-1,0 0 0,1 0 0,-1 0 0,0 0 1,0 0-1,0 1 0,0-1 0,0 0 1,0 0-1,0 0 0,0 0 0,0 0 1,0 1-1,0-1 0,0 0 0,0 0 1,0 0-1,0 0 0,0 1 0,0-1 0,0 0 1,0 0-1,0 0 0,0 0 0,0 1 1,0-1-1,0 0 0,0 0 0,0 0 1,0 0-1,0 0 0,0 1 0,0-1 0,0 0 1,0 0-1,-1 0 0,1 0 0,0 0 1,0 0-1,0 1 0,0-1 0,0 0 1,0 0-1,-1 0 0,1 0 0,0 0 1,0 0-1,0 0 0,0 0 0,-1 0 0,1 0 1,-11-8-725,-13-17-558,-34-39-1091,-25-34 2722,83 98-304,0 0 0,-1 0 1,1-1-1,0 1 0,0 0 0,0 0 1,0 0-1,0-1 0,0 1 0,0 0 0,-1 0 1,1-1-1,0 1 0,0 0 0,0-1 1,0 1-1,0 0 0,0 0 0,0-1 1,0 1-1,0 0 0,1 0 0,-1-1 1,0 1-1,0 0 0,0 0 0,0-1 1,0 1-1,0 0 0,0 0 0,1-1 0,-1 1 1,0 0-1,0 0 0,0 0 0,0-1 1,1 1-1,-1 0 0,0 0 0,0 0 1,1 0-1,-1 0 0,0-1 0,0 1 1,1 0-1,-1 0 0,0 0 0,0 0 1,1 0-1,-1 0 0,0 0 0,0 0 0,1 0 1,14-2 612,202 20-55,-172-16-778</inkml:trace>
</inkml:ink>
</file>

<file path=ppt/ink/ink5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2.868"/>
    </inkml:context>
    <inkml:brush xml:id="br0">
      <inkml:brushProperty name="width" value="0.05" units="cm"/>
      <inkml:brushProperty name="height" value="0.05" units="cm"/>
    </inkml:brush>
  </inkml:definitions>
  <inkml:trace contextRef="#ctx0" brushRef="#br0">192 2 18404,'-7'-2'1880,"-8"2"-1384,-6 3-215,-2 5 1023,-5 6-672,-1 3-192,5 4-256,4 2-56,4 0-56,7 2 0,9-4-40,3-3-32,11-4-272,4-2-312,8-9-136,4-3 568,6-6-144,7-3-128</inkml:trace>
</inkml:ink>
</file>

<file path=ppt/ink/ink5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3.351"/>
    </inkml:context>
    <inkml:brush xml:id="br0">
      <inkml:brushProperty name="width" value="0.05" units="cm"/>
      <inkml:brushProperty name="height" value="0.05" units="cm"/>
    </inkml:brush>
  </inkml:definitions>
  <inkml:trace contextRef="#ctx0" brushRef="#br0">312 13 20196,'-2'-2'198,"-1"1"1,1-1-1,0 1 0,-1 0 0,1 0 0,-1 0 0,1 0 0,-1 0 0,0 1 1,1-1-1,-1 1 0,0-1 0,1 1 0,-1 0 0,0 0 0,1 0 0,-1 1 0,-4 0 1,-6 2 200,0 0 1,-16 5 0,12-1-271,0 0 0,1 1 0,-1 0 0,2 1 0,-1 1 0,1 1 0,1 0 0,0 1 0,0 0 0,-12 15 0,24-23-110,-1-1 1,1 1-1,-1-1 1,1 1-1,0 0 0,0-1 1,1 1-1,-1 0 1,-1 8-1,3-11-66,0 0 0,0 0 0,0 1 0,0-1 0,0 0 0,0 0 0,0 0 0,1 0 0,-1 1 0,0-1 0,1 0 0,-1 0 0,0 0 0,1 0 0,0 0 0,-1 0 0,1 0 0,0 0 0,-1 0 0,1 0-1,0 0 1,0 0 0,0 0 0,0-1 0,0 1 0,0 0 0,0-1 0,0 1 0,0-1 0,0 1 0,0-1 0,0 1 0,0-1 0,1 0 0,-1 1 0,0-1 0,0 0 0,0 0 0,3 0 0,5 0-95,0 0 1,1-1-1,-1 0 1,0 0-1,12-4 0,21-5-407</inkml:trace>
</inkml:ink>
</file>

<file path=ppt/ink/ink5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3.782"/>
    </inkml:context>
    <inkml:brush xml:id="br0">
      <inkml:brushProperty name="width" value="0.05" units="cm"/>
      <inkml:brushProperty name="height" value="0.05" units="cm"/>
    </inkml:brush>
  </inkml:definitions>
  <inkml:trace contextRef="#ctx0" brushRef="#br0">227 17 13155,'-1'-1'216,"0"0"1,1 0-1,-1 0 1,0 0-1,0 0 0,0 0 1,1 0-1,-1 0 1,0 1-1,0-1 0,0 0 1,0 1-1,-1-1 1,1 1-1,0-1 1,0 1-1,0-1 0,0 1 1,-1 0-1,1-1 1,0 1-1,-2 0 1,-30-2 2258,27 2-1966,-3 0-181,0 1 0,0 0 0,0 1 0,1 0 0,-1 0 0,0 0 0,1 1 0,-1 1 0,1 0 0,0 0 0,-13 9 0,17-11-283,1 1 0,0-1 0,-1 1 1,1 0-1,0 0 0,0 0 0,0 1 0,1-1 0,-1 1 1,1 0-1,0-1 0,0 1 0,0 0 0,1 0 0,-1 0 1,1 1-1,0-1 0,0 0 0,0 0 0,1 1 0,0-1 0,-1 0 1,2 1-1,-1-1 0,0 0 0,2 5 0,-2-6-34,1 1 0,0-1 0,0 0 0,0 0 0,1 0-1,-1-1 1,1 1 0,0 0 0,-1 0 0,1-1 0,0 1 0,0-1-1,1 0 1,-1 1 0,0-1 0,1 0 0,0 0 0,-1-1-1,1 1 1,0 0 0,0-1 0,0 0 0,0 0 0,0 0 0,0 0-1,0 0 1,0 0 0,0-1 0,1 0 0,-1 1 0,0-1 0,0-1-1,0 1 1,4-1 0,3 0 9,-1-1-1,1 0 1,-1 0 0,0-1-1,0 0 1,0-1 0,-1 1-1,1-2 1,-1 0 0,11-7-1,-12 6 1,0 0 0,0-1 0,-1 1 0,0-1 0,6-9 0,-9 12-12,-1 0-1,1 0 0,-1 0 1,0-1-1,0 1 0,0-1 1,-1 0-1,0 1 0,0-1 1,0 0-1,0-7 0,-1 12-7,1-1-1,-1 0 0,0 1 0,0-1 0,0 1 0,0-1 0,0 1 0,0-1 1,0 0-1,-1 1 0,1-1 0,0 1 0,0-1 0,0 1 0,-1-1 1,1 0-1,0 1 0,0-1 0,-1 1 0,1-1 0,0 1 0,-1 0 0,1-1 1,-1 1-1,1-1 0,-1 1 0,1 0 0,-1-1 0,1 1 0,-1 0 0,1-1 1,-1 1-1,1 0 0,-1 0 0,1 0 0,-1 0 0,0-1 0,1 1 0,-1 0 1,1 0-1,-1 0 0,1 0 0,-1 0 0,0 0 0,1 0 0,-1 1 1,1-1-1,-1 0 0,1 0 0,-1 0 0,0 1 0,1-1 0,-1 1 0,0-1-1,0 0 0,0 1 1,1 0-1,-1-1 0,0 1 0,1-1 0,-1 1 0,1 0 0,-1 0 0,1-1 0,-1 1 0,1 0 0,-1 0 0,1 0 0,0-1 0,-1 1 0,1 0 0,0 0 0,0 0 0,-1 0 0,1 0 0,0 0 0,0-1 0,0 1 0,0 0 0,0 0 1,1 0-1,-1 0 0,0 0 0,0 0 0,1 0 0,-1-1 0,0 1 0,1 0 0,-1 0 0,0 0 0,1-1 0,0 1 0,0 1 0,2 1 2,-1-1 0,1 1 0,0-1 0,0 0 1,0 0-1,0 0 0,0 0 0,1 0 0,-1-1 0,1 1 0,-1-1 0,1 0 0,-1 0 0,1 0 0,6 0 1,7 1-21,34-1-1,-45-2 8,102-10-208,-11 0-186,-96 11 402,-1 0 0,1 0 0,0 0 0,0 0 0,0 0 0,0 0 0,0 0 0,-1 0 0,1 0 0,0 0 0,0 0 0,0 1 0,0-1-1,-1 0 1,1 1 0,0-1 0,0 1 0,-1-1 0,1 1 0,0-1 0,-1 1 0,1-1 0,0 1 0,-1 0 0,1-1 0,-1 1 0,1 0 0,-1-1 0,0 1 0,1 0 0,-1 0 0,1-1 0,-1 1 0,0 0 0,0 0 0,0 0 0,1 0 0,-1-1 0,0 1 0,0 0 0,0 0-1,-1 1 1,1 0 11,0-1 0,0 0-1,0 0 1,0 0 0,0 0-1,1 0 1,-1 0 0,0 0-1,0 0 1,1 0 0,-1-1-1,1 1 1,-1 0 0,0 0-1,1 0 1,0 0 0,-1 0-1,1 0 1,-1-1 0,1 1-1,0 0 1,0-1 0,0 1-1,-1 0 1,1-1 0,0 1-1,0-1 1,0 1 0,0-1-1,0 0 1,0 1 0,0-1-1,1 0 1,6 1-119,0 0-1,0-1 1,0 0-1,-1-1 1,1 0-1,0 0 1,0 0 0,-1-1-1,1 0 1,-1-1-1,11-5 1,9-5-1087,41-28-1,-47 28 1082,20-14-658</inkml:trace>
</inkml:ink>
</file>

<file path=ppt/ink/ink5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4.174"/>
    </inkml:context>
    <inkml:brush xml:id="br0">
      <inkml:brushProperty name="width" value="0.05" units="cm"/>
      <inkml:brushProperty name="height" value="0.05" units="cm"/>
    </inkml:brush>
  </inkml:definitions>
  <inkml:trace contextRef="#ctx0" brushRef="#br0">223 1 14931,'-12'30'809,"1"0"1,1 1-1,2 1 0,2-1 0,-5 51 1,10-61-643,0 1 0,2 0 0,1-1 1,0 1-1,2-1 0,0 0 0,2 0 1,0 0-1,11 25 0,-13-32-957,-4-14 761,0 0-1,0 0 1,0 0-1,0 0 1,0 0-1,0 0 1,0 1-1,0-1 1,0 0-1,0 0 1,0 0-1,0 0 0,0 0 1,0 0-1,0 0 1,0 0-1,0 0 1,-1 0-1,1 1 1,0-1-1,0 0 1,0 0-1,0 0 1,0 0-1,0 0 1,0 0-1,0 0 0,-1 0 1,1 0-1,0 0 1,0 0-1,0 0 1,0 0-1,0 0 1,0 0-1,-1 0 1,1 0-1,0 0 1,0 0-1,0 0 1,0 0-1,0 0 0,0 0 1,0 0-1,0 0 1,-1-1-1,1 1 1,0 0-1,0 0 1,0 0-1,-20-16-2177,15 13 2331,-41-35-689,-25-21 2003,62 51-810,0-1-1,1 0 1,0-1 0,1 0 0,-8-13-1,14 22-551,1 0 0,-1 0 0,0 0 0,1 0 0,-1 0 0,1 0 0,-1 0 0,1-1 0,-1 1 0,1 0 0,0 0 0,0-1-1,0 1 1,0 0 0,-1 0 0,2-1 0,-1 1 0,0 0 0,0 0 0,0-1 0,0 1 0,1 0 0,-1 0 0,1 0 0,-1 0 0,1-1 0,-1 1-1,1 0 1,0 0 0,-1 0 0,1 0 0,0 0 0,0 0 0,0 0 0,0 1 0,0-1 0,0 0 0,0 0 0,0 1 0,0-1 0,0 1 0,0-1-1,0 1 1,1-1 0,-1 1 0,0 0 0,3-1 0,7-1 72,-1 0-1,1 1 1,1 0 0,14 1-1,-20 0-157,43 0-202,-11 1 17,54-5-1,-52-4 8</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50.504"/>
    </inkml:context>
    <inkml:brush xml:id="br0">
      <inkml:brushProperty name="width" value="0.05" units="cm"/>
      <inkml:brushProperty name="height" value="0.05" units="cm"/>
    </inkml:brush>
  </inkml:definitions>
  <inkml:trace contextRef="#ctx0" brushRef="#br0">228 7 17988,'-9'-2'382,"0"0"0,0 1-1,0 0 1,0 1 0,0 0 0,0 0 0,0 1 0,0 0-1,1 0 1,-1 1 0,0 0 0,0 1 0,1 0 0,-12 6-1,14-7-281,1 1 1,0 0-1,0 0 0,0 1 0,0 0 0,0 0 0,0 0 0,1 0 0,0 0 0,0 1 0,0 0 1,1 0-1,0 0 0,-1 0 0,2 1 0,-1-1 0,1 1 0,0-1 0,0 1 0,0 0 0,-1 12 1,3-15-103,-1-1 1,1 1 0,0-1-1,1 1 1,-1-1 0,0 1-1,1 0 1,-1-1 0,1 1-1,0-1 1,0 0 0,0 1-1,0-1 1,0 0 0,1 1-1,-1-1 1,1 0 0,-1 0-1,1 0 1,0 0 0,0 0-1,0-1 1,0 1 0,0-1-1,0 1 1,0-1 0,0 0-1,1 1 1,-1-1 0,1 0-1,-1-1 1,5 2 0,-1 0-127,1-1 1,0 0 0,0-1 0,0 1 0,0-1 0,0-1 0,0 1-1,0-1 1,0 0 0,-1-1 0,10-2 0,3-5-479,0 0 0,23-14-1,-26 13 61,1 0-1,1 1 0,18-6 0,-35 15 539,0-1 0,0 1 0,1 0 0,-1 0 0,0-1 0,0 1 0,0 0 0,0 0 0,0 0 1,0 0-1,1 0 0,-1 0 0,0 1 0,0-1 0,0 0 0,0 0 0,0 1 0,0-1 0,0 1 0,0-1 1,0 1-1,0-1 0,0 1 0,0 0 0,0-1 0,0 1 0,0 0 0,-1 0 0,1 0 0,0 0 0,0 0 1,-1 0-1,1 0 0,-1 0 0,1 0 0,-1 0 0,1 0 0,-1 0 0,0 0 0,0 0 0,1 0 0,-1 2 0,1 5 110,0 1 0,0 0 0,0-1 0,-2 13 0,1-20-97,-21 237 2023,10-130-1414,10-101-579,-4 52 662,-23 105 0,27-159-607,0 0 1,-1 0 0,0 0 0,0 0 0,0 0-1,-1-1 1,0 1 0,0-1 0,-5 7-1,7-10-40,-1 0 0,1 1 0,0-1 0,-1 0 0,1-1 0,-1 1 0,1 0 0,-1 0 0,0-1-1,1 1 1,-1 0 0,0-1 0,1 0 0,-1 1 0,0-1 0,0 0 0,1 0 0,-1 0 0,0 0-1,0 0 1,1-1 0,-1 1 0,0 0 0,0-1 0,1 1 0,-1-1 0,1 0 0,-1 0-1,0 1 1,1-1 0,-2-2 0,-5-2 81,1-1-1,0 0 0,0-1 1,1 1-1,-1-1 1,2-1-1,-1 1 1,1-1-1,0 0 0,-7-17 1,2 3 52,1 0 0,-11-48 1,16 51-164,1-1 0,0 1 0,1-1 0,2 1 1,0-1-1,5-37 0,-4 47-79,1 0 0,1 0 0,0 0 0,1 0 0,0 0 0,0 1 0,1-1 0,0 1 0,0 0 0,1 1 0,1-1 0,-1 1 0,1 0-1,14-11 1,-6 8-389,1-1 0,1 2 1,0 0-1,32-13 0,-10 9-97,51-13 1,3 5-190</inkml:trace>
</inkml:ink>
</file>

<file path=ppt/ink/ink5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4.802"/>
    </inkml:context>
    <inkml:brush xml:id="br0">
      <inkml:brushProperty name="width" value="0.05" units="cm"/>
      <inkml:brushProperty name="height" value="0.05" units="cm"/>
    </inkml:brush>
  </inkml:definitions>
  <inkml:trace contextRef="#ctx0" brushRef="#br0">423 30 17276,'1'-1'93,"-1"0"0,0 0 0,0 0 0,0 0 0,0 0 0,-1 1 0,1-1 1,0 0-1,0 0 0,0 0 0,-1 1 0,1-1 0,0 0 0,-1 0 0,1 0 0,0 1 1,-1-1-1,1 0 0,-1 1 0,0-1 0,1 0 0,-1 1 0,0-1 0,-1-1-19,0 1 0,0 0-1,0 0 1,0 0 0,0 1-1,0-1 1,0 0 0,-1 1-1,-1-1 1,-4 0 137,1 1 0,-1-1 1,0 2-1,-13 1 0,3 2 10,0 0 1,1 1-1,0 1 0,0 1 0,0 1 1,1 0-1,0 1 0,1 1 0,-15 11 1,13-8-134,1 1 1,0 1 0,2 0 0,-1 1 0,2 0 0,0 1 0,-15 28-1,23-36-47,0 0 0,1 0 0,1 0 0,-5 13 0,8-21-36,-1 1-1,1-1 1,0 1-1,-1-1 1,1 1-1,0-1 1,0 1-1,0-1 1,0 1-1,0-1 1,0 1-1,0-1 1,1 1-1,-1-1 1,1 1-1,-1-1 1,1 1-1,-1-1 1,1 0 0,0 1-1,-1-1 1,1 0-1,0 1 1,0-1-1,0 0 1,0 0-1,0 0 1,0 0-1,1 0 1,-1 0-1,0 0 1,0 0-1,1-1 1,-1 1-1,1 0 1,-1-1-1,2 1 1,14 2-27,1 0 1,-1-2-1,1 0 1,0 0-1,22-4 1,41 2-141,-69 2 115,1 1-1,-2 1 1,1-1 0,0 2-1,0 0 1,-1 0 0,0 1 0,16 9-1,-23-11 26,0 0 0,0 0 0,0 0 0,0 0-1,0 1 1,-1 0 0,1 0 0,-1 0 0,0 0 0,2 5-1,-3-6 14,-1 0 0,0 1 1,0-1-1,0 0 0,0 1 0,0-1 0,-1 1 0,1-1 0,-1 1 0,0-1 0,0 1 0,-1-1 0,1 1 0,-1-1 0,1 0 0,-2 5 0,-1-3 59,1 0-1,-1 0 0,0 0 1,0 0-1,-1 0 0,1 0 1,-1-1-1,0 1 0,0-1 1,-1 0-1,1-1 0,-1 1 1,0-1-1,0 0 0,0 0 1,-8 3-1,-2 1 239,-1-1-1,0 0 1,-1-1-1,-24 4 1,26-6-23,0-2 0,0 1 0,-18-2 1,28 0-272,1-1 0,-1 1 0,1-1 0,-1 1 1,1-1-1,-1-1 0,1 1 0,0-1 0,0 1 0,-1-1 1,1-1-1,0 1 0,1 0 0,-8-7 0,10 9-32,1-1-1,-1 1 1,0-1-1,1 0 1,-1 1-1,1-1 1,-1 0-1,1 0 0,-1 1 1,1-1-1,0 0 1,-1 0-1,1 0 1,0 1-1,0-1 1,-1 0-1,1 0 0,0 0 1,0 0-1,0 0 1,0 1-1,0-1 1,0 0-1,0 0 1,1 0-1,-1 0 0,0 0 1,0 1-1,1-1 1,-1 0-1,0 0 1,1 0-1,-1 1 1,1-1-1,-1 0 1,1 1-1,-1-1 0,1 0 1,0 1-1,-1-1 1,1 1-1,0-1 1,-1 1-1,1-1 1,0 1-1,0-1 0,1 1 1,3-3-36,-1 1 1,1 0-1,0 0 0,1 0 1,-1 1-1,7-1 1,17-2-497</inkml:trace>
</inkml:ink>
</file>

<file path=ppt/ink/ink5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5.688"/>
    </inkml:context>
    <inkml:brush xml:id="br0">
      <inkml:brushProperty name="width" value="0.05" units="cm"/>
      <inkml:brushProperty name="height" value="0.05" units="cm"/>
    </inkml:brush>
  </inkml:definitions>
  <inkml:trace contextRef="#ctx0" brushRef="#br0">130 93 13779,'-1'-1'255,"-1"0"0,1-1 1,0 1-1,-1 0 0,1 0 0,-1 0 0,1 0 1,-1 0-1,0 0 0,1 0 0,-1 0 1,0 1-1,1-1 0,-1 1 0,0-1 0,0 1 1,0 0-1,0 0 0,0-1 0,1 1 1,-1 0-1,0 1 0,-3-1 0,1 2 74,0 0 0,1-1 1,-1 1-1,0 1 0,1-1 0,-1 0 0,1 1 0,0 0 0,-5 5 1,0 0 203,0 1 1,-10 15-1,16-23-497,1 1 0,0 0 0,-1 0 0,1 0 0,0 0 0,0 0-1,0 0 1,1 0 0,-1 0 0,0 0 0,1 1 0,0-1 0,-1 0 0,1 0-1,0 1 1,0-1 0,0 0 0,0 0 0,1 1 0,-1-1 0,1 3-1,0-4-33,0 0-1,1 0 1,-1 0-1,0 0 1,0 0-1,1 0 1,-1 0-1,0-1 1,1 1-1,-1 0 1,1-1-1,-1 1 0,1-1 1,-1 0-1,1 1 1,0-1-1,-1 0 1,1 0-1,2 0 1,32-2-41,-26 0 36,0 0-1,-1-1 1,1-1-1,-1 0 1,0 0 0,0 0-1,0-1 1,-1-1-1,1 0 1,-1 0 0,0 0-1,7-9 1,-5 6 20,-2-1 1,0 0-1,0 0 0,0-1 1,-2 0-1,1 0 0,-1 0 1,-1-1-1,4-12 0,-6 9 28,-3 15-43,0-1 0,0 1 0,0 0 0,0 0-1,0 0 1,0 0 0,0-1 0,-1 1 0,1 0 0,0 0 0,0 0 0,0 0 0,0 0 0,0 0 0,0-1 0,0 1 0,0 0 0,0 0 0,0 0 0,-1 0 0,1 0 0,0 0 0,0 0 0,0-1 0,0 1 0,0 0 0,-1 0 0,1 0 0,0 0 0,0 0 0,0 0 0,0 0 0,0 0 0,-1 0 0,1 0 0,0 0 0,0 0 0,0 0 0,0 0 0,-1 0-1,0 1 6,-1 0-1,1-1 1,0 1-1,-1 0 1,1 0-1,0 0 0,0 1 1,-1-1-1,1 0 1,0 0-1,0 1 0,0-1 1,0 2-1,-9 12-4,2 0 0,-1 1 0,2 0 1,0 0-1,1 1 0,-4 22 0,9-38-1,1 0-1,0 0 1,0 0-1,-1 1 1,1-1 0,0 0-1,0 0 1,0 0 0,1 0-1,-1 0 1,0 0-1,0 0 1,0 0 0,1 0-1,-1 0 1,1 0 0,-1 0-1,1 0 1,-1 0 0,1 0-1,-1 0 1,1 0-1,0 0 1,1 1 0,-1-1 0,1 0 0,0-1 0,-1 1 0,1 0 0,0-1 0,-1 1 0,1-1 0,0 1 1,0-1-1,0 0 0,0 0 0,-1 0 0,4 0 0,5-1 10,1-1 0,-1 0 0,19-6 0,-28 8-9,19-8 25,33-17 0,-43 21-25,-16 10-21,0 0 0,1 0 0,0 1-1,-7 12 1,4-8 9,-1 3 31,2 1 1,-1-1-1,2 1 1,0 1-1,0-1 0,2 1 1,-6 28-1,-4 119 115,9-82-110,1-36 52,-13 56 1,13-83-19,-1-1 1,-1 0 0,0 0 0,-1-1 0,-1 1 0,-11 16 0,16-29-22,1-1-1,-1 1 1,0-1 0,0 0 0,0 0 0,0 0-1,0 0 1,-1-1 0,1 1 0,-1-1 0,0 0-1,1 0 1,-1 0 0,-5 1 0,7-3-11,1 1-1,-1-1 1,0 0 0,1 0 0,-1 0-1,1 0 1,-1 0 0,0 0 0,1 0-1,-1-1 1,1 1 0,-1-1 0,0 1-1,1-1 1,-1 1 0,-1-2 0,1 0 1,0 1 1,0-1-1,0 0 1,1 1-1,-1-1 1,1 0-1,-1 0 1,1 0-1,0-1 1,-1 1-1,1 0 1,0 0-1,-1-5 1,-2-7 35,1 0 1,1 0 0,0 0 0,1 0-1,0-1 1,1 1 0,1 0-1,2-16 1,3-7-234,20-68 1,-20 82-375,2 1 1,0 0-1,2 0 0,0 0 1,1 1-1,2 1 1,0 0-1,1 1 1,0 0-1,19-17 1,-1 9-474</inkml:trace>
</inkml:ink>
</file>

<file path=ppt/ink/ink5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6.139"/>
    </inkml:context>
    <inkml:brush xml:id="br0">
      <inkml:brushProperty name="width" value="0.05" units="cm"/>
      <inkml:brushProperty name="height" value="0.05" units="cm"/>
    </inkml:brush>
  </inkml:definitions>
  <inkml:trace contextRef="#ctx0" brushRef="#br0">275 23 18756,'0'-1'83,"0"0"1,0 0-1,0 0 1,0 1-1,0-1 0,0 0 1,0 0-1,-1 0 0,1 0 1,0 0-1,-1 1 1,1-1-1,0 0 0,-1 0 1,1 1-1,-1-1 0,1 0 1,-1 0-1,0 1 1,1-1-1,-1 1 0,0-1 1,1 0-1,-1 1 0,0 0 1,0-1-1,1 1 1,-1-1-1,0 1 0,0 0 1,0-1-1,0 1 0,1 0 1,-1 0-1,0 0 1,0 0-1,0 0 0,0 0 1,0 0-1,0 0 1,0 0-1,1 0 0,-1 0 1,0 1-1,0-1 0,-1 1 1,-6 1 274,1 0 1,-1 1 0,1 0-1,-8 5 1,-87 52 975,89-50-1310,-1 0 0,2 0 0,0 1 0,0 1 0,-11 14 0,22-24-25,-1-1 0,1 0 1,0 1-1,0-1 1,0 1-1,0-1 1,1 1-1,-1-1 1,0 1-1,1 0 1,-1-1-1,1 1 1,-1 0-1,1-1 0,0 1 1,0 0-1,0 0 1,0-1-1,0 1 1,1 3-1,-1-3-4,1-1 0,0 0 0,0 1-1,0-1 1,0 0 0,0 1 0,0-1-1,1 0 1,-1 0 0,0 0 0,1 0-1,-1 0 1,1 0 0,-1 0 0,1-1-1,-1 1 1,4 0 0,8 3-47,0-1 1,1-1-1,-1-1 0,19 1 1,-15-1 4,21 1-53,-9-1 20,0 2-1,0 0 1,32 9-1,-59-11 76,0 0-1,1 0 1,-1 0 0,0 0-1,1 0 1,-1 0-1,0 0 1,4 4-1,-6-5 9,1 1-1,-1-1 0,1 1 1,-1-1-1,0 1 0,1-1 1,-1 1-1,0 0 0,1-1 1,-1 1-1,0-1 0,0 1 1,1 0-1,-1-1 0,0 1 1,0 0-1,0-1 0,0 1 1,0 0-1,0-1 0,0 1 1,0 1-1,-1 0 12,0 0 1,-1 0-1,1 0 1,0 0-1,-1 0 0,1-1 1,-1 1-1,0 0 1,1 0-1,-1-1 0,0 1 1,0-1-1,0 0 1,0 0-1,0 0 0,-4 2 1,-5 2 10,-1 1 1,0-2 0,-1 1 0,1-2-1,-1 0 1,0 0 0,1-1-1,-1-1 1,0 0 0,-18-1-1,30 0-97,0 0 0,-1-1-1,1 1 1,0 0-1,0 0 1,-1-1-1,1 1 1,0 0-1,0-1 1,0 1-1,-1-1 1,1 0-1,0 1 1,0-1-1,0 0 1,0 0-1,0 0 1,0 1-1,1-1 1,-1 0-1,0 0 1,0 0-1,1-1 1,-2 0-1,2 0 14,-1 0-1,1-1 0,0 1 1,0 0-1,0 0 0,0 0 1,0-1-1,0 1 0,1 0 1,-1 0-1,1 0 0,-1 0 1,1-1-1,1-1 0,14-28-561</inkml:trace>
</inkml:ink>
</file>

<file path=ppt/ink/ink5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26.866"/>
    </inkml:context>
    <inkml:brush xml:id="br0">
      <inkml:brushProperty name="width" value="0.05" units="cm"/>
      <inkml:brushProperty name="height" value="0.05" units="cm"/>
    </inkml:brush>
  </inkml:definitions>
  <inkml:trace contextRef="#ctx0" brushRef="#br0">151 0 19716,'1'3'175,"0"-1"-1,0 0 1,-1 0 0,1 0-1,-1 1 1,0-1-1,0 0 1,1 0-1,-2 1 1,1-1 0,0 0-1,0 0 1,-1 4-1,-12 31 254,7-20-35,-11 33 680,-18 52 898,-40 198-1,73-290-1919,-3 26 76,5-35-118,0 1 0,0-1 0,0 1 0,0-1 1,0 1-1,0-1 0,0 1 0,1-1 0,-1 1 1,1-1-1,-1 1 0,1-1 0,-1 0 0,1 1 1,0-1-1,0 0 0,-1 1 0,3 0 0,-3-2-4,1 1-1,-1-1 0,1 0 1,-1 0-1,1 0 0,0 1 1,-1-1-1,1 0 0,-1 0 0,1 0 1,0 0-1,-1 0 0,1 0 1,-1 0-1,1-1 0,-1 1 1,1 0-1,0 0 0,-1 0 1,1-1-1,-1 1 0,1 0 0,-1 0 1,1-1-1,-1 1 0,1 0 1,-1-1-1,1 1 0,-1-1 1,0 1-1,1-1 0,-1 1 1,0-1-1,1 1 0,-1-1 0,0 1 1,1-1-1,-1 0 0,12-23 65,-12 24-67,12-37-39,-2 1-1,-1-2 1,-2 1 0,4-75-1,-8 124-36,-1 0-1,2-1 1,-1 0-1,1 0 1,1 0-1,0 0 1,1 0-1,12 16 1,-13-20 73,0-1 1,0-1 0,1 1 0,0-1 0,0 0-1,1 0 1,-1-1 0,1 0 0,0 0 0,0-1 0,0 1-1,1-2 1,-1 1 0,1-1 0,-1 0 0,1 0 0,0-1-1,0 0 1,0-1 0,0 0 0,-1 0 0,1 0-1,0-1 1,0 0 0,9-3 0,-3 0 12,-1 0 0,0-1 0,0 0 0,0-1 0,-1-1 0,0 0 0,0 0 0,-1-1-1,0-1 1,0 0 0,-1 0 0,0-1 0,13-18 0,-12 16-9,-13 25 0,-2 3 9,3-11 3,0 0 0,0 0 0,0 0 1,1 0-1,0 0 0,0 0 1,0 0-1,1 0 0,0 1 0,2 6 1,-2-10-2,0 1 0,0-1 1,0 1-1,1-1 0,0 0 1,-1 1-1,1-1 0,0 0 1,0 0-1,0 0 1,0-1-1,0 1 0,1 0 1,-1-1-1,0 1 0,1-1 1,-1 0-1,1 0 0,0 0 1,4 1-1,7 2 27,0-2-1,0 0 1,0 0-1,1-2 1,-1 1-1,26-4 1,89-20 15,-89 15-77,25-7-54,-33 7-45,0 1 0,53-4 0,-84 11 114,0 0-1,1 0 1,-1 0-1,0-1 1,1 1 0,-1 0-1,1 1 1,-1-1-1,0 0 1,1 0-1,-1 0 1,0 1 0,1-1-1,-1 1 1,0-1-1,1 1 1,-1 0 0,0-1-1,0 1 1,0 0-1,0 0 1,0 0-1,0 0 1,0 0 0,0 0-1,0 0 1,1 1-1,-2 1 9,1 0 0,-1 0 0,0-1 0,0 1 0,0 0-1,0 0 1,0-1 0,-1 1 0,1 0 0,-2 3 0,-2 13 101,4-18-94,0 0-1,0 0 1,0-1-1,0 1 1,0 0 0,0 0-1,0 0 1,0-1-1,1 1 1,-1 0-1,0 0 1,0-1 0,0 1-1,1 0 1,-1-1-1,1 1 1,-1 0 0,0-1-1,1 1 1,-1 0-1,1-1 1,-1 1 0,1-1-1,0 1 1,-1-1-1,1 1 1,0-1-1,-1 1 1,1-1 0,0 0-1,-1 1 1,1-1-1,0 0 1,0 0 0,-1 1-1,1-1 1,0 0-1,0 0 1,-1 0 0,1 0-1,0 0 1,0 0-1,0 0 1,-1 0-1,2-1 1,6 0 18,-1 0 0,0 0 0,14-5-1,-16 4-19,86-29-236,-43 14-436,70-15 0,-111 31 550,-1 0 0,1 0 0,0 0 0,-1 1 0,13 1 0,-18-1 106,1 0 0,-1 1 0,0-1 0,0 0 0,0 0-1,0 1 1,0-1 0,0 1 0,0-1 0,0 1 0,0-1 0,0 1 0,0-1-1,0 1 1,-1 0 0,1 0 0,0-1 0,0 1 0,-1 0 0,1 0-1,0 0 1,-1 0 0,1 0 0,-1 0 0,1 0 0,-1 0 0,1 0 0,-1 0-1,0 0 1,0 0 0,1 0 0,-1 0 0,0 0 0,0 1 0,0-1 0,0 0-1,0 0 1,-1 0 0,1 0 0,0 0 0,0 0 0,-1 2 0,-2 4 48,1 0 1,-1 0-1,0 0 1,-6 8-1,7-12-88,0 1 0,0-1-1,0-1 1,0 1 0,-1 0 0,1 0-1,-1-1 1,1 0 0,-1 1 0,0-1-1,-4 2 1,-1-4-84,0-4-65</inkml:trace>
</inkml:ink>
</file>

<file path=ppt/ink/ink5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38.905"/>
    </inkml:context>
    <inkml:brush xml:id="br0">
      <inkml:brushProperty name="width" value="0.05" units="cm"/>
      <inkml:brushProperty name="height" value="0.05" units="cm"/>
    </inkml:brush>
  </inkml:definitions>
  <inkml:trace contextRef="#ctx0" brushRef="#br0">13 12 11787,'-13'2'1091,"13"6"-179,1-6-794,0 0 0,0-1 1,1 1-1,-1 0 0,0-1 0,1 1 0,-1-1 0,1 1 0,2 2 0,3-1 19,0 1 1,0-1-1,1 0 0,-1-1 1,0 0-1,1 0 0,-1 0 0,11 0 1,65 1 299,-70-3-376,705-15 405,-690 15-457,500-25 39,396-2 56,-845 31-96,0 3 1,122 27-1,-179-30-40,-1 0 0,1-2 0,-1 0 0,1-2 0,-1 0 0,1-1 0,0-2 0,-1 0 0,0-1 0,24-8 0,21-9-41</inkml:trace>
</inkml:ink>
</file>

<file path=ppt/ink/ink5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44.985"/>
    </inkml:context>
    <inkml:brush xml:id="br0">
      <inkml:brushProperty name="width" value="0.05" units="cm"/>
      <inkml:brushProperty name="height" value="0.05" units="cm"/>
    </inkml:brush>
  </inkml:definitions>
  <inkml:trace contextRef="#ctx0" brushRef="#br0">172 0 9322,'-43'6'1148,"28"-5"-598,-1 1 0,1 1 1,0 0-1,1 1 0,-1 0 0,-15 7 1,30-11-518,-1 1 1,1-1 0,-1 0-1,1 0 1,-1 0-1,1 1 1,-1-1 0,1 0-1,0 1 1,-1-1-1,1 0 1,-1 1 0,1-1-1,0 1 1,0-1-1,-1 1 1,1-1 0,0 1-1,0-1 1,-1 1-1,1-1 1,0 1-1,0-1 1,0 1 0,0-1-1,0 1 1,0-1-1,0 1 1,0-1 0,0 1-1,0-1 1,0 1-1,0 1 19,1-1 0,0 1 0,0-1 0,0 0 0,-1 1 0,1-1 0,0 0-1,1 0 1,-1 0 0,0 0 0,2 1 0,37 22 541,-15-13-369,0-2-1,1-1 1,54 10 0,83 1 147,-126-15-290,576 22 451,2-37-418,-561 9-100,644-26 148,-382 14-22,-293 14 124,-35 1-102,-32 2-719,-54-3 0,83-3 294</inkml:trace>
</inkml:ink>
</file>

<file path=ppt/ink/ink5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47.417"/>
    </inkml:context>
    <inkml:brush xml:id="br0">
      <inkml:brushProperty name="width" value="0.05" units="cm"/>
      <inkml:brushProperty name="height" value="0.05" units="cm"/>
    </inkml:brush>
  </inkml:definitions>
  <inkml:trace contextRef="#ctx0" brushRef="#br0">0 34 10706,'1'1'102,"-1"-1"0,1 1-1,0 0 1,0 0 0,-1-1 0,1 1-1,0-1 1,0 1 0,0-1 0,0 1-1,0-1 1,0 1 0,-1-1-1,1 0 1,0 1 0,0-1 0,0 0-1,0 0 1,0 0 0,0 0-1,1 0 1,-1 0 0,1 0 0,32-5 650,-19 2-516,151-10 771,182 9 0,-113 5-931,123-10-13,161-1 49,-2 22 49,137 63 54,-92-6-60,-377-53-95,131 10 247,-1-25 40,3-20-84,-286 20 1672,-47-25-3770,13 21 1747,0 0-1,1 0 0,0 0 1,0-1-1,0 1 0,0-1 1,0-3-1,0 3-17,-4-19-404</inkml:trace>
</inkml:ink>
</file>

<file path=ppt/ink/ink5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1:53.925"/>
    </inkml:context>
    <inkml:brush xml:id="br0">
      <inkml:brushProperty name="width" value="0.05" units="cm"/>
      <inkml:brushProperty name="height" value="0.05" units="cm"/>
    </inkml:brush>
  </inkml:definitions>
  <inkml:trace contextRef="#ctx0" brushRef="#br0">34 339 9442,'-5'-1'409,"3"1"-279,0-1 0,0 1 0,1 0 0,-1-1 0,0 1 0,0-1 0,0 0-1,1 0 1,-1 0 0,0 1 0,1-1 0,-1-1 0,1 1 0,-3-2 0,4 2-66,0 1 1,1 0-1,-1-1 1,0 1-1,1 0 0,-1-1 1,0 1-1,1 0 1,-1 0-1,0-1 1,1 1-1,-1 0 1,1 0-1,-1 0 0,1 0 1,-1 0-1,0-1 1,1 1-1,-1 0 1,1 0-1,-1 0 0,1 0 1,-1 0-1,1 0 1,-1 1-1,1-1 1,16 0 639,13 2 114,-9 0 59,43-1 1,-1-6-146,-26 1-457,73 1 0,429 46-186,-401-33-69,125 6 36,-195-16 7,126-14-1,249-57 165,69-11 170,-241 37-262,15-3-72,227 15 9,-161 17 80,-67-16-42,64-4-3,-271 32-97,0 3 0,0 3 0,0 4 0,104 21 0,-13 5 12,-136-27-18,0-3 1,0-1-1,40-3 1,230-10 168,-287 11-172,-1-1 1,1 0-1,29-9 1,-27 6-1,0 1 0,28-3 0,-15 5-9,63 7 0,-67-3-216,-1-1 0,1 0-1,41-6 1,-51 2-667,-1 0 0,1-1 0,28-11 0,-33 10 271</inkml:trace>
</inkml:ink>
</file>

<file path=ppt/ink/ink5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2:03.402"/>
    </inkml:context>
    <inkml:brush xml:id="br0">
      <inkml:brushProperty name="width" value="0.05" units="cm"/>
      <inkml:brushProperty name="height" value="0.05" units="cm"/>
    </inkml:brush>
  </inkml:definitions>
  <inkml:trace contextRef="#ctx0" brushRef="#br0">1 502 13043,'6'2'204,"0"-1"-1,1 1 1,-1-1 0,0-1 0,1 1 0,-1-1 0,1-1-1,7 0 1,52-13 233,-40 7-150,77-18 317,313-69 265,871-125-425,-1093 196-289,217 2 0,-1317 60-840,715-27 570,-127 13 95,-569 118 1,872-139 25,-16 2-1,0 2 1,-56 23 0,74-21-35,12-10 28,1 0-1,0 0 1,0 0-1,0 1 1,0-1 0,0 0-1,0 0 1,0 0-1,0 1 1,0-1 0,0 0-1,0 0 1,0 0-1,0 1 1,0-1 0,0 0-1,0 0 1,0 0-1,0 1 1,0-1 0,0 0-1,0 0 1,0 0-1,0 1 1,0-1 0,1 0-1,-1 0 1,0 0-1,0 0 1,0 1 0,0-1-1,0 0 1,1 0-1,-1 0 1,0 0 0,0 0-1,0 0 1,1 1-1,1 0-4,0-1 0,1 1 1,-1 0-1,1-1 0,-1 1 0,1-1 0,0 0 0,-1 0 0,5 0 0,51-6-22,0-2 0,59-18-1,-57 13 26,663-131-23,7 42 3,-106 52 12,-583 49-49,-37 2 41,-5 0-1,-18 4-14,-583 70-78,378-51 184,-1205 170 450,1414-191-526,-19 3-104,32-6 64,4 0-5,19-4-60,234-53-599,-110 23 359,837-203-1623,-933 222 1784,-41 11 84,-28 6 27,-781 194 444,241-51 127,461-126-409,21-16-10</inkml:trace>
</inkml:ink>
</file>

<file path=ppt/ink/ink5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2:11.271"/>
    </inkml:context>
    <inkml:brush xml:id="br0">
      <inkml:brushProperty name="width" value="0.05" units="cm"/>
      <inkml:brushProperty name="height" value="0.05" units="cm"/>
    </inkml:brush>
  </inkml:definitions>
  <inkml:trace contextRef="#ctx0" brushRef="#br0">4688 168 12835,'-28'1'948,"-32"6"1,-22 1-240,-398-8 476,388-4-1106,-95-17-1,-88-29-17,-196-21-52,-200 65-110,1 50 1,-362 56 116,968-93-43,0 4 0,-90 26 1,128-28 15,0 0 0,1 2 0,0 0 0,0 2 1,1 1-1,1 1 0,1 0 0,-30 27 0,41-31-5,1 1-1,0 0 1,0 1 0,1 0-1,1 0 1,0 1 0,1 0-1,0 0 1,1 1 0,1 0-1,0 0 1,1 0 0,-3 21-1,6-25-5,0 0-1,0 1 1,1-1-1,1 1 1,0-1-1,0 0 1,1 1-1,1-1 1,0 0-1,0 0 1,1 0-1,0-1 1,1 1-1,0-1 1,1 0-1,0-1 1,1 1-1,0-1 1,8 8-1,4 1-10,0-2 0,2 0-1,-1-1 1,2-1 0,0-2 0,1 0-1,42 16 1,3-5-29,108 23 0,206 11 30,5-35 14,669-54 25,-116-4 12,-91-10-29,-786 39 13,309-44 10,-293 36-15,-1-3 0,127-49 0,-178 56 3,-1-2 1,43-26 0,-56 30 2,-1 0-1,-1 0 1,0-1 0,0 0-1,-1-1 1,0 0 0,10-16-1,-17 23 4,-1 0 0,1-1 0,-1 1 0,0-1-1,-1 0 1,1 0 0,-1 0 0,0 0 0,0 1 0,0-1-1,-1-1 1,0 1 0,0 0 0,-1-5 0,0 2 6,-1 0 0,0 0 0,0 0-1,-1 1 1,0-1 0,0 1 0,-1-1 0,-4-6 0,-3-2 7,-1 0 0,-1 1 0,0 0 0,-1 1 0,0 1 0,-23-17 0,1 7 6,0 0 1,-2 3-1,-1 1 1,0 2-1,-1 1 1,0 2-1,-73-14 0,-304-24 24,402 51-50,-497-34 38,-359-34 36,209 12-741,502 53 416,0 7 0,-187 27 0,211-8 30,-3 4-58</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3.999"/>
    </inkml:context>
    <inkml:brush xml:id="br0">
      <inkml:brushProperty name="width" value="0.05" units="cm"/>
      <inkml:brushProperty name="height" value="0.05" units="cm"/>
    </inkml:brush>
  </inkml:definitions>
  <inkml:trace contextRef="#ctx0" brushRef="#br0">260 222 16964,'8'-14'631,"-1"0"1,0-1-1,5-16 1,-10 27-519,-1 0 1,0-1-1,0 1 1,0 0-1,-1-1 1,1 1-1,-1-1 1,0 0-1,0 1 1,-1-1-1,0 1 1,1 0-1,-1-1 1,-1 1-1,-2-7 1,4 10-60,-1-1 0,0 1 1,1 0-1,-1-1 0,0 1 1,0 0-1,0 0 0,0 0 0,0 0 1,-1 0-1,1 0 0,0 0 0,0 0 1,-1 0-1,1 0 0,0 0 1,-1 1-1,1-1 0,-1 1 0,1-1 1,-3 1-1,1-1 1,1 1 0,-1 0 0,0 0 0,0 1 1,0-1-1,0 1 0,0-1 0,0 1 0,1 0 0,-6 2 0,-1 2 13,-1 0-1,1 1 1,0 0 0,0 1-1,-9 9 1,-1 2-56,2 1 1,0 0 0,1 2 0,-22 36 0,29-41-19,1 0 1,0 1 0,1 0 0,1 0 0,0 1 0,2 0 0,-4 24-1,7-38 6,1 0-1,-1 0 0,1 0 0,1 0 0,-1 0 0,0 0 0,1 0 1,0 0-1,0-1 0,0 1 0,0 0 0,1 0 0,0-1 1,2 5-1,-2-5 1,0-1-1,0 1 1,1-1 0,-1 0 0,0 0-1,1 0 1,0 0 0,-1 0 0,1 0-1,0-1 1,0 0 0,0 1 0,0-1-1,0 0 1,0-1 0,1 1 0,-1 0-1,6-1 1,3 1 2,1-2 0,-1 0-1,0 0 1,1-1 0,-1 0 0,0-1-1,0-1 1,0 0 0,-1-1 0,12-5 0,6-5 16,-1-2-1,45-33 1,-44 26 11,-1 0 0,-1-2 1,34-42-1,-45 48-15,-1 0 1,-1-2 0,-1 0 0,-1 0 0,18-48 0,-20 30-23,-9 39 7,-1 1 0,0-1 1,0 0-1,0 1 1,0-1-1,0 1 0,0-1 1,0 0-1,0 1 0,0-1 1,0 0-1,0 1 0,0-1 1,0 1-1,0-1 1,-1 0-1,1 1 0,0-1 1,0 1-1,-1-1 0,1 1 1,0-1-1,-1 1 0,1-1 1,-1 0-1,0 1 0,1 0 0,-1 0 0,0 0 0,1 0 1,-1 0-1,0 0 0,1 1 0,-1-1 0,0 0 0,1 0 0,-1 0 0,1 1 0,-1-1 0,1 0 0,-1 1 0,0-1 1,1 0-1,-1 1 0,1-1 0,0 1 0,-1-1 0,1 1 0,-1 0 0,-10 12-11,0 0 1,1 0-1,1 1 0,-14 28 0,-26 67-42,42-92 53,1 1 1,0-1-1,1 1 1,1 0-1,-2 23 1,6-36 2,0 0 0,0 0 0,0 0 0,1-1 0,-1 1 0,1 0 0,0 0 0,1-1 0,-1 1 0,5 8 0,-4-10-1,0 0 0,0-1 0,0 1 0,1 0 0,-1-1 1,1 0-1,-1 1 0,1-1 0,0 0 0,0 0 0,0-1 1,0 1-1,0-1 0,0 1 0,0-1 0,1 0 1,3 1-1,5 0-9,1 0 1,0-1 0,0-1 0,1 0-1,-1 0 1,0-1 0,0-1 0,-1 0-1,1-1 1,0-1 0,-1 0 0,13-6-1,0 0-18,0-2 0,-1-1 0,-1-1 0,39-31-1,-57 41 19,1 0-11,-1 0-1,0-1 1,0 1-1,0-1 1,-1 0-1,1 0 1,5-10-1,-8 2-57,-9 10 22,4 4 48,0-1-1,1 1 1,-1 0-1,0 0 1,1 0-1,-1 0 1,-3 2-1,-7 6-24,2-1 0,-1 2 0,1-1-1,0 1 1,1 1 0,0 0 0,1 1-1,0 0 1,1 0 0,0 0 0,-8 19 0,16-30 7,0 0 1,-1-1 0,1 1 0,-1 0 0,1 0 0,0 0 0,0 0 0,0 0 0,-1 0 0,1 0 0,0 0 0,0 0 0,0 0 0,1 0 0,-1 0-1,0 0 1,0 0 0,0 0 0,1 0 0,-1-1 0,0 1 0,1 0 0,-1 0 0,1 0 0,-1 0 0,1 0 0,-1-1 0,1 1 0,0 0-1,-1-1 1,1 1 0,0 0 0,0-1 0,-1 1 0,1-1 0,0 1 0,0-1 0,0 1 0,0-1 0,0 0 0,0 1 0,-1-1 0,1 0 0,0 0-1,0 0 1,0 0 0,2 0 0,3 1-45,1-1 0,-1 0 1,1-1-1,-1 0 0,1 0 0,6-2 0,30-12-277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51.486"/>
    </inkml:context>
    <inkml:brush xml:id="br0">
      <inkml:brushProperty name="width" value="0.05" units="cm"/>
      <inkml:brushProperty name="height" value="0.05" units="cm"/>
    </inkml:brush>
  </inkml:definitions>
  <inkml:trace contextRef="#ctx0" brushRef="#br0">14 55 17876,'21'323'6566,"-6"-162"-5580,3 19-99,-28-284-732,-25-119 0,32 208-161,-16-61-141,20 83 145,1-1-1,0 1 1,1-1-1,-1 1 0,1-1 1,0 0-1,1 0 1,-1 0-1,10 9 0,-5-5 4,1 0-1,0-1 0,0 0 0,18 12 0,-17-15 4,1 0 0,0-1 0,-1 0 0,1 0 0,1-2 0,-1 1 0,1-1 0,-1-1 0,1 0 0,0-1 0,0 0 0,0-1 0,-1 0 0,1-1 0,22-4 0,-20 3-2,-1-2 0,0 1 0,-1-2 1,1 0-1,-1 0 0,0-1 1,0-1-1,-1 0 0,1-1 1,-2 0-1,1 0 0,-1-1 1,16-18-1,-15 11-1,0 1 0,0-2 0,-2 1 0,10-24 0,-14 28 0,0-1 0,-1 1 0,0-1 1,-1 0-1,-1 0 0,2-26 0,-4 38 0,0 0 0,0 0 0,1 0 0,-1 0 0,-1-1-1,1 1 1,0 0 0,0 0 0,0 0 0,-1 0 0,1 0-1,0-1 1,-1 1 0,1 0 0,-1 0 0,-1-1 0,2 1 0,-1 1-1,1 0 1,0 0 0,-1 0 0,1 0 0,-1 0 0,1 0 0,-1 0 0,1 1 0,0-1 0,-1 0 0,1 0 0,-1 0 0,1 0 0,0 0-1,-1 1 1,1-1 0,0 0 0,-1 0 0,1 1 0,0-1 0,-1 0 0,1 1 0,0-1 0,-1 0 0,1 1 0,0-1 0,-1 1 0,-2 4 10,-1 0 1,1 0 0,0 1 0,-5 11-1,-1 10 49,-9 49 0,15-62-43,1 0-1,1 1 1,0-1 0,1 0 0,3 23-1,-3-34-15,1 0 0,-1-1 0,1 1-1,-1 0 1,1-1 0,0 1 0,0 0-1,0-1 1,1 1 0,-1-1 0,0 0-1,1 1 1,0-1 0,-1 0 0,1 0-1,0 0 1,0 0 0,0 0 0,0 0-1,1-1 1,-1 1 0,0-1 0,1 0-1,-1 1 1,1-1 0,-1 0 0,1 0-1,0-1 1,-1 1 0,1-1 0,0 1-1,0-1 1,-1 0 0,1 0 0,0 0-1,3 0 1,5-2-24,-1 0 1,0 0-1,0-1 0,0 0 0,0-1 0,-1 0 1,0-1-1,14-8 0,5-6-73,-1-1-1,-1-1 1,42-46 0,59-81-212,-104 119 300,-15 22 132,-6 12-54,-7 13 41,-4 8 36,-17 52 223,24-68-315,-1 0-1,2 0 1,-1 1-1,1-1 1,1 16-1,0-24-50,0-1 0,0 1-1,0-1 1,1 1 0,-1-1 0,0 1 0,1-1-1,-1 0 1,1 1 0,-1-1 0,1 0 0,0 1-1,-1-1 1,1 0 0,0 0 0,0 1-1,0-1 1,0 0 0,0 0 0,0 0 0,0 0-1,1-1 1,-1 1 0,0 0 0,0 0 0,1-1-1,-1 1 1,0 0 0,1-1 0,-1 0 0,1 1-1,-1-1 1,1 0 0,-1 0 0,1 1-1,-1-1 1,0 0 0,1-1 0,-1 1 0,1 0-1,2-1 1,3 0-41,0-1 0,-1 0 1,1-1-1,0 1 0,-1-1 0,0 0 0,7-5 0,12-10-239,0-2 1,42-44-1,-9 8-244,-58 55 518,1 1 0,-1-1 1,1 1-1,-1-1 0,0 1 0,1-1 0,-1 1 1,1 0-1,-1-1 0,1 1 0,-1 0 0,1-1 0,-1 1 1,1 0-1,0 0 0,-1 0 0,1 0 0,-1-1 0,1 1 1,0 0-1,-1 0 0,1 0 0,-1 0 0,1 0 1,0 0-1,0 1 0,-1-1 7,1 1 0,-1-1-1,1 1 1,-1-1 0,1 1 0,-1 0 0,0-1 0,0 1 0,1 0-1,-1-1 1,0 1 0,0 0 0,0 0 0,1-1 0,-1 1-1,0 0 1,0 0 0,0 0 0,-5 44 303,4-37-255,-1-2-3,2 0-1,-1 1 0,1-1 1,0 0-1,0 1 1,1-1-1,0 0 0,0 1 1,0-1-1,3 7 1,-3-11-35,0-1 1,0 1-1,0 0 1,0-1 0,0 1-1,0-1 1,0 0-1,0 1 1,1-1-1,-1 0 1,1 0 0,-1 0-1,1 0 1,-1 0-1,4 2 1,-2-3-16,0 1 0,0 0 0,0-1 1,0 1-1,0-1 0,0 0 0,0 0 0,0 0 0,0-1 1,0 1-1,0-1 0,4-1 0,15-5-130,-1 0 0,0-2-1,-1 0 1,19-13 0,77-54-574,-79 51 435,25-17-222,85-54-491,-121 85 984,-26 11 3,0 0 0,1 0 0,-1 0 0,0 0 0,1 0 0,-1 0 0,0 0 0,1 0 0,-1 0 0,0 0 0,1 0 0,-1 0 0,0 0 0,1 0 0,-1 0 0,0 0 0,1 0 0,-1 1 0,0-1 0,1 0 0,-1 0 0,0 0 0,1 1 0,-1-1 0,0 0 0,0 0 0,1 1 0,-1-1 0,0 0 0,0 0 0,0 1 0,0-1 0,1 0 0,-1 1 0,0-1 0,0 0 0,0 1 0,0-1 0,0 0 0,0 1 0,0-1 0,0 1 0,-2 15 209,-11 21 371,-18 35 1,10-25-198,-20 47-891,41-94 481,0 1 0,0-1-1,0 0 1,-1 1-1,1-1 1,0 0-1,0 1 1,0-1-1,0 0 1,0 1 0,-1-1-1,1 0 1,0 1-1,0-1 1,0 0-1,-1 1 1,1-1-1,0 0 1,-1 0 0,1 1-1,0-1 1,0 0-1,-1 0 1,1 0-1,0 1 1,-1-1-1,1 0 1,-1 0 0,1 0-1,0 0 1,-1 0-1,1 0 1,0 0-1,-1 0 1,1 0-1,0 0 1,-1 0 0,1 0-1,-1 0 1,1 0-1,0 0 1,-1 0-1,1 0 1,0-1-1,-1 1 1,1 0 0,0 0-1,-1 0 1,1-1-1,0 1 1,-1 0-1,1 0 1,0-1 0,-13-21-432,13 21 431,-13-31-505</inkml:trace>
</inkml:ink>
</file>

<file path=ppt/ink/ink5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2:16.803"/>
    </inkml:context>
    <inkml:brush xml:id="br0">
      <inkml:brushProperty name="width" value="0.05" units="cm"/>
      <inkml:brushProperty name="height" value="0.05" units="cm"/>
    </inkml:brush>
  </inkml:definitions>
  <inkml:trace contextRef="#ctx0" brushRef="#br0">3607 491 11618,'0'-1'123,"1"1"0,-1 0 0,0 0 0,0-1 0,0 1 0,1 0 0,-1-1 0,0 1 0,0 0 0,0-1 0,0 1 0,0 0 0,0-1 0,0 1 0,0 0 0,0-1 0,0 1 0,0-1 0,0 1 0,0 0-1,0-1 1,0 1 0,0 0 0,0-1 0,0 1 0,0 0 0,-1-1 0,1 1 0,0 0 0,0 0 0,0-1 0,-1 1 0,1 0 0,0-1 0,0 1 0,-1 0 0,-8-15 103,-6-14-27,3 5-138,8 18-2,-1 1-1,0-1 0,-1 1 1,-10-9-1,0 1-47,-2-1 20,-1 0 1,0 2 0,-1 0-1,-1 1 1,-23-9-1,-30-15 124,19 5-23,-1 3-1,-1 3 1,-2 2-1,0 2 1,-119-22 0,-502-33 73,547 71-156,1 6 0,-1 6 0,-150 29 0,-158 37-32,204-32-9,190-30-11,1 2 0,-88 38 0,28 0-18,2 5-1,-130 93 1,224-142 13,-1 0 1,1 1-1,1 0 1,0 1-1,0 0 1,1 1-1,0 0 0,0 0 1,2 1-1,-1-1 1,2 1-1,-1 1 1,2-1-1,-1 1 1,2 0-1,0 0 0,0 0 1,1 0-1,1 1 1,0 14-1,0 50-9,13 110 0,-6-144 11,2-1 0,2 0 0,1-1 0,19 44 0,-21-64 4,1-1 0,1 0-1,1 0 1,1-1 0,16 20 0,-19-29 0,0 0 1,1-1 0,0 0 0,0 0 0,1-2 0,0 1-1,1-1 1,0-1 0,19 8 0,3-3-1,0-1 1,0-2-1,1-1 1,0-2-1,0-2 1,41 1-1,226-17-14,-177 3 14,265-35 29,-322 34-25,5 1 12,0 2 1,1 4-1,-1 3 1,1 3-1,93 16 1,-103-11 134,0-3 1,114-7 0,-84-1-14,-50 2-79,43 0 12,88-12 0,171-30 62,26-3 7,-319 37-130,-1-2 1,-1-3-1,0-2 0,68-31 0,-105 40-1,-1 0 0,0-1-1,-1-1 1,0 0 0,-1-1-1,1 0 1,-2-1 0,0 0-1,12-16 1,-16 18-1,-1 0 1,0 0-1,-1-1 1,0 0-1,0-1 1,-1 1-1,0-1 1,-1 1-1,0-1 1,-1 0-1,0 0 1,0-1-1,-1-17 1,-3 5 26,-1 1 0,0-1 0,-2 1 1,-1 0-1,-10-26 0,-55-108 201,63 141-220,-1 1-1,0 1 1,-1 0 0,-1 0-1,-1 0 1,-25-22-1,18 21 5,0 1 0,-1 1 0,-1 0 1,-33-14-1,-136-52 201,45 21-18,130 50-232,-1 2-1,1 0 1,-2 1 0,1 1 0,0 0-1,-1 1 1,0 1 0,0 1 0,1 0-1,-1 1 1,-25 3 0,26 0-261,-7 0-777,-28 1-1,44-4 908,-1 0-1,1-1 0,-1 1 0,1-2 0,0 1 0,-1-1 0,-12-5 0,-9-10-607</inkml:trace>
</inkml:ink>
</file>

<file path=ppt/ink/ink5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2:23.271"/>
    </inkml:context>
    <inkml:brush xml:id="br0">
      <inkml:brushProperty name="width" value="0.05" units="cm"/>
      <inkml:brushProperty name="height" value="0.05" units="cm"/>
    </inkml:brush>
  </inkml:definitions>
  <inkml:trace contextRef="#ctx0" brushRef="#br0">1 57 12739,'0'0'38,"0"0"0,1 0 0,-1 0 1,0 0-1,0 0 0,1 0 0,-1 0 1,0 0-1,0 0 0,0 0 0,1 0 1,-1 0-1,0 0 0,0 0 0,0 0 0,1 1 1,-1-1-1,0 0 0,0 0 0,0 0 1,1 0-1,-1 0 0,0 0 0,0 1 1,0-1-1,0 0 0,0 0 0,1 0 1,-1 1-1,0-1 0,0 0 0,0 0 0,0 0 1,0 1-1,0-1 0,0 0 0,0 0 1,0 0-1,0 1 0,0-1 0,0 0 1,0 0-1,0 1 0,0-1 0,0 0 0,0 0 1,0 0-1,0 1 0,0-1 0,0 0 1,0 0-1,0 0 0,-1 1 0,1-1 1,0 0-1,0 0 0,0 0 0,0 0 1,0 1-1,-1-1 0,1 0 0,0 0 0,0 0 1,0 0-1,0 0 0,-1 1 0,1-1 1,28-2 645,-7 1-413,198 27 606,24 1-674,-163-26-82,100-13 0,79-25 243,-184 26-244,8 0 16,1 5-1,0 3 1,0 3 0,146 21 0,-160-11-107,196 24 75,2-22 53,193-60 558,-43 2 80,147 63 168,-408-6-734,7-8 885,-178-11-1542,-55-19-1529,29 10 1373</inkml:trace>
</inkml:ink>
</file>

<file path=ppt/ink/ink5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2:28.534"/>
    </inkml:context>
    <inkml:brush xml:id="br0">
      <inkml:brushProperty name="width" value="0.05" units="cm"/>
      <inkml:brushProperty name="height" value="0.05" units="cm"/>
    </inkml:brush>
  </inkml:definitions>
  <inkml:trace contextRef="#ctx0" brushRef="#br0">21 192 14155,'-20'12'2106,"19"-6"-974,14-4-160,204-12 2663,-53 2-2929,126 3 33,161-7-151,-140 1-458,52-2-86,-5-28 26,-131-9 28,-43 7 238,-241 31-1062,39 9 180,1 1 0,-20 1 0,8 1 4</inkml:trace>
</inkml:ink>
</file>

<file path=ppt/ink/ink5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2:44.472"/>
    </inkml:context>
    <inkml:brush xml:id="br0">
      <inkml:brushProperty name="width" value="0.05" units="cm"/>
      <inkml:brushProperty name="height" value="0.05" units="cm"/>
    </inkml:brush>
  </inkml:definitions>
  <inkml:trace contextRef="#ctx0" brushRef="#br0">37 110 11610,'-36'-3'4409,"35"3"-3564,34 23 1794,-16-14-2602,0-2 1,0 0-1,1 0 1,0-2-1,0 0 1,0-1-1,1-1 0,-1-1 1,1-1-1,32-1 1,16-5 131,109-22 1,-119 16-76,155-20 166,-168 28-211,0 1-1,82 8 1,5 12-10,-51-6-10,1-3 0,90-2 0,55-22 108,-124 5-28,189 8 0,-290 2-109,194 10 28,-153-10-9,0-2 0,68-12 1,108-43 134,-36 8-26,-156 44-121,0 1 0,0 1 0,37 2 0,79 10 22,-37-1-20,-66-7-8,2 0 5,56 9 1,-84-7-6,0 0 0,-1 0 0,1 1 0,-1 1 0,0 0 0,0 0 0,0 2 1,16 10-1,-6 0-5,-4-4 3,0 1 1,23 10-1,-33-20 3,0 0 0,0-1 0,1-1 0,-1 1 0,0-1 0,1 0 0,0-1 0,-1 0 0,10-1 0,35-3 8,-38 2-10,-1 0-1,1 0 1,0 1-1,29 5 1,-39-4 1,-1 0 0,0 1 0,1-1 0,-1 1 1,0 0-1,0 0 0,0 0 0,-1 1 0,1-1 1,0 1-1,-1 0 0,0 0 0,0 0 0,0 1 0,0-1 1,0 1-1,-1-1 0,1 1 0,-1 0 0,0 0 0,2 5 1,2 3-525,-8-20-239,-9-22 106,0 9 284</inkml:trace>
</inkml:ink>
</file>

<file path=ppt/ink/ink5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2:59.073"/>
    </inkml:context>
    <inkml:brush xml:id="br0">
      <inkml:brushProperty name="width" value="0.05" units="cm"/>
      <inkml:brushProperty name="height" value="0.05" units="cm"/>
    </inkml:brush>
  </inkml:definitions>
  <inkml:trace contextRef="#ctx0" brushRef="#br0">2 122 13443,'0'0'23,"0"0"0,0 0 1,0 0-1,0 0 0,-1 0 1,1 0-1,0 1 0,0-1 0,0 0 1,0 0-1,0 0 0,0 0 0,0 0 1,0 1-1,0-1 0,0 0 1,0 0-1,0 0 0,0 0 0,0 1 1,0-1-1,0 0 0,0 0 0,0 0 1,0 0-1,0 0 0,0 1 1,0-1-1,0 0 0,1 0 0,-1 0 1,0 0-1,0 0 0,0 1 0,0-1 1,0 0-1,0 0 0,0 0 1,1 0-1,-1 0 0,0 0 0,0 0 1,0 0-1,0 0 0,0 1 0,1-1 1,-1 0-1,0 0 0,12-3 449,17-10-93,-25 11-204,38-18 229,2 3 1,0 1 0,0 2 0,1 2 0,1 2-1,72-6 1,-60 12-219,0 3 1,-1 3-1,1 1 0,111 23 0,-78-8 222,150 8-1,96-18-44,-204-6-306,61-6-19,-111 0-9,1 4-1,119 14 0,327 42 60,77-60 85,-472 0-72,36 2 18,-55 2-56,230-29 1,-302 23-55,1 2-1,-1 2 0,75 6 1,48-5 87,-65-1-1267,-101 2 563,-1-2 311,-1-9-25,-3-7-81</inkml:trace>
</inkml:ink>
</file>

<file path=ppt/ink/ink5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5.303"/>
    </inkml:context>
    <inkml:brush xml:id="br0">
      <inkml:brushProperty name="width" value="0.05" units="cm"/>
      <inkml:brushProperty name="height" value="0.05" units="cm"/>
    </inkml:brush>
  </inkml:definitions>
  <inkml:trace contextRef="#ctx0" brushRef="#br0">1 4 15875,'6'-3'1017,"-2"3"-1081,-5 1 8,-2 5 952,3 0-920</inkml:trace>
</inkml:ink>
</file>

<file path=ppt/ink/ink5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0.162"/>
    </inkml:context>
    <inkml:brush xml:id="br0">
      <inkml:brushProperty name="width" value="0.05" units="cm"/>
      <inkml:brushProperty name="height" value="0.05" units="cm"/>
    </inkml:brush>
  </inkml:definitions>
  <inkml:trace contextRef="#ctx0" brushRef="#br0">46 14 16043,'-4'1'523,"-22"7"1004,25-8-1473,0 1-1,0-1 1,1 0-1,-1 0 1,0 1-1,0-1 1,1 1-1,-1-1 1,0 0-1,1 1 1,-1-1-1,0 1 1,1 0-1,-1-1 1,1 1-1,-1-1 1,1 1-1,-1 0 1,1-1-1,0 1 1,-1 0-1,1 0 1,0-1-1,-1 1 1,1 1-1,0-1 35,1 0 1,0 0-1,0 0 0,0-1 0,0 1 0,-1-1 1,1 1-1,0 0 0,0-1 0,0 0 1,0 1-1,0-1 0,0 0 0,1 1 0,-1-1 1,0 0-1,0 0 0,0 0 0,0 0 1,0 0-1,0 0 0,0 0 0,0 0 0,2-1 1,0 1 152,60-1 645,-1-3 0,70-14 0,-66 8-1798,96-3 1,-158 13 817,0 0 0,1 0 0,-1 1 0,0 0 0,0-1 0,5 3 0,-8-3 98,-1 0-1,1 0 0,-1 1 1,1-1-1,-1 0 0,1 0 0,-1 1 1,0-1-1,1 0 0,-1 1 1,1-1-1,-1 1 0,0-1 0,1 0 1,-1 1-1,0-1 0,1 1 1,-1-1-1,0 1 0,0-1 0,1 1 1,-1-1-1,0 1 0,0 0 1,0-1-1,0 1 0,0-1 0,0 1 1,0-1-1,0 1 0,0-1 1,0 1-1,0 0 0,0-1 0,0 1 1,0-1-1,-1 1 0,1-1 1,0 1-1,0-1 0,-1 1 0,1-1 1,0 1-1,-1-1 0,1 0 1,0 1-1,-1-1 0,1 1 0,-1 0 1,-19 18-423,-12 2 10</inkml:trace>
</inkml:ink>
</file>

<file path=ppt/ink/ink5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0.606"/>
    </inkml:context>
    <inkml:brush xml:id="br0">
      <inkml:brushProperty name="width" value="0.05" units="cm"/>
      <inkml:brushProperty name="height" value="0.05" units="cm"/>
    </inkml:brush>
  </inkml:definitions>
  <inkml:trace contextRef="#ctx0" brushRef="#br0">0 540 14363,'0'18'1848,"8"-3"-1047,12-8-225,11-1 1040,14-6-648,7 0-120,8-5-351,6 0-345,1-4-841,-2 0 657,-9-2-120,-4-2-152,-15-13-104</inkml:trace>
  <inkml:trace contextRef="#ctx0" brushRef="#br0" timeOffset="1">712 16 16908,'6'-3'200,"0"1"1,0 0-1,1 0 1,-1 0-1,0 1 1,1 0-1,-1 0 1,1 0-1,-1 1 1,1 0 0,-1 0-1,1 1 1,-1 0-1,1 0 1,-1 0-1,11 4 1,-4 0-82,0 0 0,1 1 0,-2 0 1,1 1-1,-1 0 0,18 15 0,-23-17-103,-1 1 0,0 0 0,-1 1 0,1-1-1,-2 1 1,1 0 0,0 0 0,-1 1 0,-1-1 0,1 1-1,-1 0 1,-1 0 0,1 0 0,-1 1 0,-1-1 0,1 0-1,-2 1 1,1-1 0,-1 1 0,0-1 0,-1 1 0,-1 8-1,-3 9 80,-1 1-1,-1-1 0,-1 0 0,-1-1 0,-21 42 1,12-33-25,-1-1-1,-1 0 1,-30 36 0,37-54-140,0 0 0,-1-1 0,0-1 0,-1 0 0,0-1 0,-1 0 0,-1-2 0,-19 10 0,5-7-143</inkml:trace>
</inkml:ink>
</file>

<file path=ppt/ink/ink5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2.090"/>
    </inkml:context>
    <inkml:brush xml:id="br0">
      <inkml:brushProperty name="width" value="0.05" units="cm"/>
      <inkml:brushProperty name="height" value="0.05" units="cm"/>
    </inkml:brush>
  </inkml:definitions>
  <inkml:trace contextRef="#ctx0" brushRef="#br0">23 19 16379,'3'-12'1769,"0"8"-1073,2 1-312,-1 17 1144,-1 11-567,-1 13-385,-1 5-120,3 15-296,-3 5-64,1 4-24,-2-1-32,0-5-48,-2-1-96,-1-11-384,-2-6-328,-5-17 664,-6-10-96,1-17-137</inkml:trace>
</inkml:ink>
</file>

<file path=ppt/ink/ink5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2.542"/>
    </inkml:context>
    <inkml:brush xml:id="br0">
      <inkml:brushProperty name="width" value="0.05" units="cm"/>
      <inkml:brushProperty name="height" value="0.05" units="cm"/>
    </inkml:brush>
  </inkml:definitions>
  <inkml:trace contextRef="#ctx0" brushRef="#br0">0 155 16371,'2'-5'179,"1"-1"0,-1 1-1,1 0 1,0 0 0,0 1-1,1-1 1,-1 0 0,1 1-1,0 0 1,1 0 0,-1 0-1,0 1 1,1-1 0,0 1-1,0 0 1,0 1 0,7-4-1,12-4 412,1 0-1,35-7 0,-57 16-534,43-11 303,0 3 0,1 1 0,0 3 0,70 0 1,-91 5-334,-1 2 1,0 0 0,1 2-1,-1 1 1,0 1 0,-1 1 0,0 1-1,0 1 1,0 1 0,21 14 0,-37-19-23,-1 0 0,1 0 0,-2 0 0,1 1 0,0 1 0,-1-1 0,0 1 0,-1 0 0,0 0 0,0 0 0,0 1 0,-1 0 0,0 0 0,5 14 0,-6-11 30,-1 0 0,0 0 0,-1 0 0,0 0 0,0 0 0,-1 0-1,0 1 1,-1-1 0,-1 0 0,0 0 0,-4 13 0,-2 3 86,-2-1 0,0 0 1,-2 0-1,-1-2 0,-1 1 1,-1-2-1,-1 0 0,-1 0 1,-1-2-1,-1 0 0,-1-1 0,-28 21 1,40-35-137,0-1 0,-1 0 0,1-1 0,-1 0 0,0 0 1,0-1-1,0 0 0,-1 0 0,1-1 0,-1-1 0,1 1 0,-1-2 0,-18 0 1,23 0-24,1-1 0,-1 1 0,0-1 0,0-1 0,1 1 1,-1-1-1,1 1 0,-1-1 0,1 0 0,0-1 1,0 1-1,0-1 0,0 0 0,0 0 0,0 0 0,1-1 1,0 1-1,0-1 0,0 0 0,0 1 0,0-2 1,1 1-1,-1 0 0,1 0 0,0-1 0,1 1 0,-1-1 1,-1-8-1,-3-30-267,8-1-129</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51.921"/>
    </inkml:context>
    <inkml:brush xml:id="br0">
      <inkml:brushProperty name="width" value="0.05" units="cm"/>
      <inkml:brushProperty name="height" value="0.05" units="cm"/>
    </inkml:brush>
  </inkml:definitions>
  <inkml:trace contextRef="#ctx0" brushRef="#br0">0 5 19572,'2'-5'1440,"4"7"-1183,3 2-265,5 3-128,3 0-41,3 7 161,4 1-200,16 2-112</inkml:trace>
</inkml:ink>
</file>

<file path=ppt/ink/ink5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3.068"/>
    </inkml:context>
    <inkml:brush xml:id="br0">
      <inkml:brushProperty name="width" value="0.05" units="cm"/>
      <inkml:brushProperty name="height" value="0.05" units="cm"/>
    </inkml:brush>
  </inkml:definitions>
  <inkml:trace contextRef="#ctx0" brushRef="#br0">0 0 18668,'0'0'56,"0"0"0,0 1 0,0-1 0,0 0-1,0 0 1,0 0 0,0 0 0,0 0 0,0 0 0,0 1 0,0-1 0,1 0 0,-1 0-1,0 0 1,0 0 0,0 0 0,0 0 0,0 0 0,0 0 0,0 1 0,0-1 0,0 0 0,1 0-1,-1 0 1,0 0 0,0 0 0,0 0 0,0 0 0,0 0 0,0 0 0,1 0 0,-1 0-1,0 0 1,0 0 0,0 0 0,0 0 0,0 0 0,0 0 0,1 0 0,-1 0 0,0 0-1,0 0 1,0 0 0,0 0 0,0 0 0,1 0 0,-1 0 0,0 0 0,0 0 0,0 0 0,0 0-1,0-1 1,0 1 0,0 0 0,0 0 0,1 0 0,-1 0 0,0 0 0,0 0 0,0 0-1,0 0 1,0-1 0,0 1 0,0 0 0,0 0 0,3 20 1470,-3 28-668,0 221-1725,2-282 219,-2-6 251</inkml:trace>
</inkml:ink>
</file>

<file path=ppt/ink/ink5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3.870"/>
    </inkml:context>
    <inkml:brush xml:id="br0">
      <inkml:brushProperty name="width" value="0.05" units="cm"/>
      <inkml:brushProperty name="height" value="0.05" units="cm"/>
    </inkml:brush>
  </inkml:definitions>
  <inkml:trace contextRef="#ctx0" brushRef="#br0">204 157 14323,'13'-64'2681,"-12"57"-2269,0 0 0,-1-1 1,1 1-1,-2 0 0,1 0 0,-3-13 1,3 20-373,0-1 0,0 1 1,0 0-1,0 0 0,-1-1 0,1 1 1,0 0-1,0 0 0,0-1 1,0 1-1,0 0 0,0 0 1,-1-1-1,1 1 0,0 0 1,0 0-1,0-1 0,-1 1 1,1 0-1,0 0 0,0 0 0,0 0 1,-1-1-1,1 1 0,0 0 1,0 0-1,-1 0 0,1 0 1,0 0-1,-1 0 0,1 0 1,0 0-1,0 0 0,-1 0 0,1 0 1,-1 0-1,-8 7 818,3 2-626,1 1 0,0 0-1,0-1 1,1 2 0,-5 14-1,-12 63 174,16-61-284,-11 49 249,-9 150 0,23-171-202,3 1-1,2 0 1,15 83-1,-15-124-139,-1-9-11,-3-9-12,-11-34-76,-22-52-145,-33-95-359,65 176 544,0 4 9,1 0 1,0 0-1,0 0 0,0 0 1,1 0-1,-1-4 1,1 7 17,0 1 0,0-1 0,0 0 0,1 1 1,-1-1-1,0 0 0,0 1 0,1-1 0,-1 1 1,0-1-1,1 1 0,-1-1 0,1 0 1,-1 1-1,0 0 0,1-1 0,-1 1 0,1-1 1,-1 1-1,1-1 0,0 1 0,-1 0 0,1 0 1,-1-1-1,1 1 0,0 0 0,-1 0 1,1 0-1,0-1 0,-1 1 0,1 0 0,-1 0 1,1 0-1,0 0 0,-1 0 0,1 0 0,0 0 1,-1 1-1,1-1 0,0 0 0,-1 0 0,1 0 1,0 1-1,14 2-36,0-1 1,0-1-1,0 0 1,28-3-1,-33 0 26,-1 1 0,1-2-1,-1 1 1,0-1-1,1-1 1,-2 0 0,1 0-1,16-10 1,-13 4 6,1 0-1,-1 0 1,-1-2-1,0 1 1,0-1-1,-1-1 1,-1 0-1,0 0 1,-1-1-1,0 0 1,5-15-1,2-10 37,-1 0-1,-3-1 1,7-42-1,-15 65 3,0-1 0,1-24 0,-6 28 2,-1 18 3,-3 26 8,-7 63 160,4 1-1,5 0 0,8 112 1,-2-166-104,3 0 0,1 0 0,2-1 0,1 0 0,25 63 0,-26-91-442,-13-24-634,-28-55 398,13 24 186</inkml:trace>
</inkml:ink>
</file>

<file path=ppt/ink/ink5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4.863"/>
    </inkml:context>
    <inkml:brush xml:id="br0">
      <inkml:brushProperty name="width" value="0.05" units="cm"/>
      <inkml:brushProperty name="height" value="0.05" units="cm"/>
    </inkml:brush>
  </inkml:definitions>
  <inkml:trace contextRef="#ctx0" brushRef="#br0">0 219 13443,'2'2'304,"0"1"-1,0-1 1,-1 1 0,1-1 0,1 0-1,-1 0 1,0 0 0,0 0 0,1-1-1,-1 1 1,1-1 0,0 1 0,-1-1 0,1 0-1,0 0 1,0 0 0,5 1 0,-3-2-11,-1 1 0,1-1 1,-1-1-1,1 1 1,-1-1-1,1 0 1,-1 0-1,0 0 0,0 0 1,9-4-1,-4 0-52,-1 0 0,1 0-1,-1-1 1,0 0-1,0 0 1,-1-1 0,0 0-1,0 0 1,-1-1 0,8-9-1,-8 7-109,-1 0 0,0-1 0,0 1 0,-1-1 0,4-17-1,-7 25-109,0 1 0,-1-1 0,1 0 0,-1 0-1,1 0 1,-1 0 0,0 1 0,0-1 0,-1 0 0,1 0-1,0 0 1,-1 0 0,0 1 0,1-1 0,-1 0 0,0 0-1,0 1 1,-1-1 0,1 1 0,-1-1 0,1 1 0,-1 0-1,0-1 1,0 1 0,0 0 0,0 0 0,-3-2 0,2 3-12,1 0 0,-1 0 0,1 0 1,-1 0-1,0 1 0,1-1 1,-1 1-1,0 0 0,1-1 1,-1 1-1,0 1 0,1-1 0,-1 0 1,0 1-1,1-1 0,-1 1 1,0 0-1,1 0 0,-1 0 1,1 0-1,-1 0 0,1 1 1,0-1-1,-4 3 0,-2 2-3,0 1 1,0 0-1,1 0 1,-1 0-1,-6 10 0,5-5-2,1 0 0,0 1 0,-10 22 0,16-31-7,0 1 1,1 0-1,-1-1 1,1 1 0,-1 0-1,2 0 1,-1 0-1,0 0 1,1 0-1,0 0 1,0 0-1,1 0 1,-1 0-1,3 7 1,-2-10-3,0 1 0,0-1 0,1 0 0,0 0 1,-1 0-1,1 0 0,0 0 0,0 0 0,0-1 0,0 1 0,0 0 0,0-1 0,0 0 1,1 1-1,-1-1 0,0 0 0,1 0 0,-1-1 0,1 1 0,-1 0 0,1-1 0,-1 1 0,1-1 1,0 0-1,-1 0 0,6-1 0,7 1-17,0-2 0,0 0 0,18-5 0,-32 7 21,66-17-31,-38 8 18,1 2 0,0 1 0,32-2 0,-58 8 15,0 0 1,0 0 0,0 0 0,-1 0 0,1 1 0,0 0-1,0 0 1,0 0 0,0 0 0,0 1 0,-1-1 0,1 1-1,-1 0 1,1 0 0,-1 0 0,0 0 0,0 1 0,0 0 0,0-1-1,0 1 1,0 0 0,-1 0 0,0 1 0,1-1 0,-1 0-1,0 1 1,-1-1 0,1 1 0,-1 0 0,2 5 0,2 9 10,-2-1 1,0 1-1,0 0 1,-2 0-1,-1 22 1,11-76 243,-8 3-118,-1-1 1,-3-39 0,0 14 113,2 59-265,1-1 0,-1 1 0,1-1 0,0 1-1,-1-1 1,1 1 0,0 0 0,-1 0 0,1 0 0,0 0 0,-1 0 0,1 0 0,-1 1 0,1-1 0,2 1 0,5 0-249,-3 0-123,0-1 0,0 0 0,1 0 0,-1-1 0,0 1 0,0-1-1,11-4 1,-10-3-256</inkml:trace>
</inkml:ink>
</file>

<file path=ppt/ink/ink5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6.058"/>
    </inkml:context>
    <inkml:brush xml:id="br0">
      <inkml:brushProperty name="width" value="0.05" units="cm"/>
      <inkml:brushProperty name="height" value="0.05" units="cm"/>
    </inkml:brush>
  </inkml:definitions>
  <inkml:trace contextRef="#ctx0" brushRef="#br0">1 125 15867,'0'1'128,"0"0"0,0-1 0,0 1 0,0 0 0,0-1 0,0 1 0,0 0 0,0 0 0,0-1 0,0 1 0,0 0 0,1-1 0,-1 1 0,0 0 0,1-1 0,-1 1 0,0 0 0,1-1 0,-1 1 0,1-1 0,-1 1 0,1-1 0,0 1 0,18 2 1013,-18-3-1086,7-1 110,0 0 0,0 0 0,0-1 1,-1 0-1,1 0 0,0-1 0,-1 0 0,0 0 0,0-1 1,0 0-1,11-8 0,-9 6 26,-1-1 0,0 1 0,-1-2 0,1 1 0,-1-1 0,-1 0 0,1-1 0,6-12 0,-7 1 384,-8 14-203,-8 12-124,7-2-219,-1 0 0,1 0 0,0 1 0,0 0 0,0 0 0,1 0 0,-1 0 0,1 0 0,1 0 0,-1 0 0,-1 8 0,1-3-27,0 1 0,1 0 0,0-1-1,2 21 1,-1-29-4,0 0 1,0 0-1,1 0 0,-1-1 1,0 1-1,1 0 0,0 0 0,-1 0 1,1-1-1,0 1 0,0 0 0,0-1 1,0 1-1,0-1 0,0 1 1,0-1-1,1 1 0,-1-1 0,1 0 1,-1 0-1,1 0 0,-1 0 1,1 0-1,-1 0 0,1 0 0,0 0 1,0-1-1,-1 1 0,1 0 1,0-1-1,0 0 0,0 1 0,0-1 1,0 0-1,-1 0 0,5 0 1,6-1-6,-1-1 0,1 0 0,0-1 0,19-6 0,-20 5 10,4-1-5,13-4 18,0 1 0,1 1 0,41-4 0,-62 10-5,0 1 0,0 0 1,-1 0-1,1 1 1,0 0-1,-1 0 1,1 1-1,-1 0 1,1 0-1,-1 0 1,0 1-1,0 1 0,0-1 1,0 1-1,-1 0 1,1 0-1,-1 1 1,7 6-1,-12-9-11,2 1 17,0-1-1,-1 1 1,1 0-1,1-1 0,-1 1 1,6 2-1,-8-4-10,1-1-1,-1 0 1,0 0-1,0 1 1,0-1-1,1 0 1,-1 0-1,0 0 1,0 0-1,1 0 0,-1-1 1,0 1-1,0 0 1,0-1-1,1 1 1,-1 0-1,0-1 1,0 1-1,0-1 1,0 0-1,0 1 1,0-1-1,0 0 1,0 0-1,1-1 1,28-27 100,19-17 20,-46 43-119,2 0 0,-1 0 0,0 0 0,1 1 1,-1 0-1,1-1 0,-1 2 0,1-1 0,10-2 1,-13 4-7,-1 0 1,1 0 0,-1-1 0,1 1 0,0 1 0,-1-1-1,1 0 1,-1 0 0,1 1 0,0-1 0,-1 0 0,1 1-1,-1 0 1,1-1 0,-1 1 0,0 0 0,1 0 0,-1 0-1,0 0 1,1 0 0,-1 0 0,0 0 0,2 2 0,0 2-32,0 0 0,-1 0 0,1 0 1,-1 0-1,2 8 0,4 8-1052,-7-21 987,0-1 0,0 1-1,-1 0 1,1-1-1,0 1 1,0-1 0,-1 1-1,1-1 1,0 1 0,-1-1-1,1 0 1,0 1 0,-1-1-1,1 0 1,-1 1-1,1-1 1,0-1 0,-1 1-53,9-9-420</inkml:trace>
</inkml:ink>
</file>

<file path=ppt/ink/ink5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6.493"/>
    </inkml:context>
    <inkml:brush xml:id="br0">
      <inkml:brushProperty name="width" value="0.05" units="cm"/>
      <inkml:brushProperty name="height" value="0.05" units="cm"/>
    </inkml:brush>
  </inkml:definitions>
  <inkml:trace contextRef="#ctx0" brushRef="#br0">213 7 17508,'0'-1'88,"0"1"0,0 0 0,-1-1 1,1 1-1,0 0 0,0 0 0,0-1 1,0 1-1,-1 0 0,1-1 0,0 1 1,0 0-1,0 0 0,-1 0 0,1-1 0,0 1 1,0 0-1,-1 0 0,1 0 0,0-1 1,-1 1-1,1 0 0,0 0 0,0 0 1,-1 0-1,1 0 0,0 0 0,-1 0 1,1 0-1,-1 0 0,-14 2 1648,-19 13 479,29-12-1636,-13 5-164,1 2-1,1-1 0,-1 2 1,-22 20-1,34-27-413,0 1 0,1-1-1,0 1 1,0 0 0,1 0 0,-1 1 0,1-1 0,-3 7-1,5-8-44,0-1-1,0 0 0,0 1 0,1-1 1,-1 0-1,1 1 0,0-1 0,0 1 1,0-1-1,0 1 0,0-1 0,1 1 1,0-1-1,-1 1 0,4 5 0,-3-7-80,0 0-1,0 1 1,1-1-1,0 0 1,-1 0-1,1 0 1,0 0 0,0 0-1,0 0 1,0-1-1,0 1 1,0-1-1,0 1 1,1-1-1,-1 0 1,0 0-1,1 0 1,-1 0-1,1 0 1,-1-1 0,1 1-1,3 0 1,0-1-97,1 1 1,-1-1-1,1 0 1,0 0 0,-1-1-1,1 0 1,10-3-1,12-6-717</inkml:trace>
</inkml:ink>
</file>

<file path=ppt/ink/ink5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6.974"/>
    </inkml:context>
    <inkml:brush xml:id="br0">
      <inkml:brushProperty name="width" value="0.05" units="cm"/>
      <inkml:brushProperty name="height" value="0.05" units="cm"/>
    </inkml:brush>
  </inkml:definitions>
  <inkml:trace contextRef="#ctx0" brushRef="#br0">0 114 18068,'0'0'81,"1"-1"0,-1 1 1,0 0-1,0 0 0,0 0 1,0 0-1,0 0 0,0 0 1,0 0-1,1 0 0,-1 0 1,0 0-1,0 0 0,0 0 0,0 0 1,0 0-1,0 0 0,1 0 1,-1 0-1,0 0 0,0 0 1,0 0-1,0 0 0,0 0 0,0 0 1,0 0-1,1 0 0,-1 0 1,0 1 406,0-1-407,0 0 0,1 0 0,-1 0 1,0 0-1,0 0 0,0 1 1,0-1-1,0 0 0,0 0 1,0 0-1,0 0 0,0 0 0,0 0 1,0 1-1,0-1 0,0 0 1,0 0-1,0 0 0,0 0 1,0 0-1,0 1 0,1 14 1712,-1-12-1737,0 1 0,0-1-1,1 0 1,-1 1 0,1-1-1,-1 0 1,1 0 0,0 1-1,3 4 1,-1-5-44,1 0 0,-1 1 0,1-2 0,0 1 0,0 0 0,0-1 1,0 0-1,1 0 0,-1 0 0,1-1 0,-1 1 0,1-1 0,-1 0 0,1 0 0,0-1 0,0 1 0,8-1 0,7-1 32,0 0-1,36-7 1,-38 5-11,0-1 0,-1 0 0,0-2 0,0 0-1,0-1 1,-1 0 0,0-1 0,0-1 0,-1-1 0,20-16 0,-33 24-20,0 0 0,0 0 1,0 0-1,0 0 1,-1 0-1,1 0 0,-1 0 1,1-1-1,-1 1 1,0-1-1,0 1 0,0-1 1,0 1-1,0-1 1,-1 1-1,1-1 1,-1 0-1,1 0 0,-1 1 1,0-6-1,-1 6 0,0-1 0,0 1 0,0 0-1,0 0 1,0 0 0,0 0 0,-1 0 0,1 0-1,0 0 1,-1 0 0,0 0 0,1 1-1,-1-1 1,0 1 0,0-1 0,0 1 0,0 0-1,0-1 1,0 1 0,-1 0 0,1 1 0,0-1-1,0 0 1,-4 0 0,-6-2 12,-1 2 0,0-1 0,0 1 1,0 1-1,0 0 0,0 1 0,0 1 0,0 0 0,1 0 1,-1 1-1,1 1 0,-1 0 0,1 1 0,0 0 0,1 1 1,-1 0-1,1 1 0,1 0 0,-1 0 0,1 2 0,0-1 1,-9 12-1,16-17-17,0 1 1,0 1 0,0-1 0,1 0-1,-1 1 1,1-1 0,0 1-1,1-1 1,-1 1 0,1 0 0,0 0-1,0 0 1,0 0 0,1 8-1,0-9-5,1 0 0,-1 1 0,1-1 0,0 0 0,1 0 0,-1 0 0,1-1-1,-1 1 1,1 0 0,0-1 0,1 1 0,-1-1 0,1 1 0,-1-1 0,1 0-1,0 0 1,0 0 0,4 2 0,3 2-146,-1-1-1,1 0 1,0-1-1,0 0 0,0 0 1,1-1-1,-1-1 1,16 4-1,-6-4-118,0 0-1,0-1 1,38-1-1,-4-5-173</inkml:trace>
</inkml:ink>
</file>

<file path=ppt/ink/ink5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09.399"/>
    </inkml:context>
    <inkml:brush xml:id="br0">
      <inkml:brushProperty name="width" value="0.05" units="cm"/>
      <inkml:brushProperty name="height" value="0.05" units="cm"/>
    </inkml:brush>
  </inkml:definitions>
  <inkml:trace contextRef="#ctx0" brushRef="#br0">195 406 17356,'-1'-3'141,"1"1"-1,-1 0 1,0-1 0,0 1 0,0 0 0,0 0 0,0 0-1,-1 0 1,1 0 0,-1 0 0,1 0 0,-1 0 0,0 1-1,1-1 1,-1 1 0,0-1 0,0 1 0,0 0 0,0-1-1,-1 1 1,1 0 0,0 0 0,0 1 0,-1-1 0,1 0 0,0 1-1,-1 0 1,1-1 0,0 1 0,-1 0 0,-4 0 0,2 1-20,0-1 0,0 1 0,0-1 0,0 1 0,0 1 0,0-1 1,0 1-1,0 0 0,0 0 0,0 0 0,1 1 0,-1-1 0,1 1 1,-5 4-1,3 1-85,0-1 0,0 1 0,1 1 0,0-1 0,0 1 0,1 0 0,0 0 0,1 0 0,0 1 0,0-1 1,1 1-1,0 0 0,1 0 0,0-1 0,0 1 0,1 0 0,1 0 0,0 0 0,0 0 0,4 14 0,-5-21-23,1-1 0,0 1 0,0 0 0,0-1 0,0 1-1,0-1 1,1 1 0,-1-1 0,1 1 0,-1-1 0,1 0 0,0 0 0,0 0-1,0 0 1,0 0 0,0 0 0,1-1 0,-1 1 0,1-1 0,-1 1 0,1-1-1,-1 0 1,1 0 0,-1 0 0,1-1 0,5 2 0,-3-2 8,0 0 1,0 0-1,0 0 1,-1-1-1,1 0 1,0 0-1,0 0 0,0 0 1,0-1-1,-1 0 1,1 0-1,-1 0 1,1-1-1,5-3 1,3-4 63,-1-1 0,1 0 1,-2 0-1,0-1 1,0-1-1,15-24 0,-20 28-21,0 0-1,-1 0 1,-1-1-1,1 0 1,-2 0-1,1 0 0,-1 0 1,-1-1-1,0 1 1,0-1-1,-1-14 1,0 24-57,-1 0 0,-1 0 0,1 0 0,0 0 0,0 0 0,0 0 0,0 0 0,-1 0 0,1 0 0,0 0 0,-1 0 0,1 0 0,-1 0 0,1 0 0,-1 0 0,1 0 0,-1 1 0,0-1 0,1 0 0,-1 0 0,0 1 0,0-1 0,0 1 0,-1-2 0,1 2-4,1 0 0,-1 0-1,0 0 1,1 0-1,-1 0 1,1 1-1,-1-1 1,1 0 0,-1 0-1,0 0 1,1 1-1,-1-1 1,1 0-1,-1 1 1,1-1 0,-1 0-1,1 1 1,-1-1-1,1 1 1,0-1-1,-1 1 1,1-1 0,-1 1-1,1-1 1,0 1-1,0-1 1,-1 1 0,1-1-1,0 1 1,0-1-1,0 1 1,-1 0-1,1-1 1,0 1 0,0-1-1,0 1 1,0 0-1,0-1 1,0 1-1,1 1 1,-2-1-3,1 1 0,0 0-1,0-1 1,0 1 0,0-1-1,0 1 1,0 0 0,1-1 0,-1 1-1,0 0 1,1-1 0,-1 1 0,1-1-1,0 1 1,-1-1 0,1 1 0,0-1-1,0 0 1,0 1 0,0-1 0,2 2-1,-1-2 0,0 0 0,0 1 0,0-1 0,0 0 0,0 0 0,1 0 0,-1-1 0,0 1 0,1-1 0,-1 1 0,0-1 0,6 1 0,1-2-3,0 1 1,1-1-1,-1-1 1,0 0-1,0 0 1,14-5-1,3-4 3,-1-2 0,0 0-1,-1-1 1,0-2 0,-2 0 0,0-2 0,28-27-1,-27 21 12,0-2 0,-1-1 0,-2 0 0,-1-2 0,26-51-1,-22 24-3,-46 109 52,3 1 0,2 1-1,3 0 1,2 1 0,2 1 0,-4 79 0,15-107-11,1 0 0,2 0-1,1-1 1,10 41 0,43 107 98,-3-9-126,-51-153-16,0 1 1,0-1 0,-2 1 0,1 25 0,-2-36-4,0 0 1,-1 0-1,0 0 0,0 0 0,0 0 1,0 0-1,0 0 0,-1 0 0,-3 6 1,4-8-1,0-1 0,-1 1 0,1 0 0,-1-1 0,1 1 0,-1-1 0,0 1 0,1-1 0,-1 0 0,0 0 0,0 0 0,0 0 0,0 0 0,0 0 0,0-1 0,0 1 0,0-1 0,0 1 0,-4-1 0,1 0 1,0 0 0,0-1-1,0 1 1,0-1 0,0-1-1,1 1 1,-1-1 0,0 0 0,1 0-1,-1 0 1,1 0 0,-1-1-1,1 0 1,0 0 0,0 0-1,0 0 1,-5-8 0,-3-1-3,1-1 1,1-1-1,-18-28 1,20 28 0,0-1 0,1-1 1,0 1-1,1-1 0,1 0 0,1-1 1,-4-25-1,7 36-2,0 0 1,1 0-1,0 0 1,0 0-1,1 0 0,0 1 1,0-1-1,0 0 1,1 0-1,0 0 0,0 1 1,0-1-1,1 1 1,-1 0-1,1 0 0,1 0 1,-1 0-1,1 0 1,0 0-1,0 1 1,0 0-1,0 0 0,1 0 1,7-5-1,14-5-434,1 0 0,52-18 0,-10 5-14,-9-1 162,0 0-94</inkml:trace>
</inkml:ink>
</file>

<file path=ppt/ink/ink5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12.166"/>
    </inkml:context>
    <inkml:brush xml:id="br0">
      <inkml:brushProperty name="width" value="0.05" units="cm"/>
      <inkml:brushProperty name="height" value="0.05" units="cm"/>
    </inkml:brush>
  </inkml:definitions>
  <inkml:trace contextRef="#ctx0" brushRef="#br0">145 101 15627,'5'-6'562,"28"-33"1337,-32 37-1766,1 1-1,-1-2 1,0 1 0,1 0-1,-1 0 1,0 0 0,0 0-1,-1-1 1,1 1 0,0 0 0,-1-1-1,0 1 1,1-1 0,-1 1-1,0-1 1,0 1 0,-1-3-1,1 4-66,0 1-1,0-1 0,0 0 1,0 1-1,-1-1 0,1 1 1,0-1-1,-1 0 0,1 1 1,0-1-1,-1 1 0,1-1 1,-1 1-1,1-1 0,-1 1 0,1 0 1,-1-1-1,1 1 0,-1 0 1,1-1-1,-1 1 0,0 0 1,1-1-1,-1 1 0,1 0 1,-1 0-1,0 0 0,0 0 1,-2 0 40,1 0 0,0 0 0,0 0 0,0 1 0,0-1 0,0 1 0,0-1 0,0 1 0,-2 1 0,-36 24 751,28-16-756,2 0-1,-1 0 1,1 1 0,1 0-1,0 1 1,-11 19 0,14-22-83,1 1 0,1 0 0,-1 0 0,2 0 0,-1 1 0,1-1 0,1 1 0,0 0 0,0 13 0,1-22-12,1-1-1,0 1 0,0-1 0,0 1 1,0 0-1,0-1 0,0 1 1,1-1-1,-1 1 0,0-1 0,1 1 1,0-1-1,-1 1 0,1-1 0,0 1 1,-1-1-1,1 0 0,0 0 0,0 1 1,0-1-1,0 0 0,0 0 1,0 0-1,1 0 0,-1 0 0,0 0 1,0 0-1,1 0 0,-1-1 0,1 1 1,-1 0-1,1-1 0,-1 1 0,1-1 1,-1 0-1,1 1 0,-1-1 1,1 0-1,-1 0 0,1 0 0,2 0 1,3-1 21,-1 0 1,1 0 0,-1-1 0,1 0-1,-1 0 1,1 0 0,-1-1-1,10-5 1,6-8 179,0-1 1,0-1-1,-2 0 0,0-2 1,-2 0-1,31-43 0,-49 63-200,0 0 0,0 0 0,0 1 0,0-1 1,0 0-1,1 0 0,-1 1 0,0-1 0,0 0 0,0 0 0,0 0 0,0 1 0,0-1 0,0 0 0,1 0 0,-1 0 1,0 1-1,0-1 0,0 0 0,0 0 0,1 0 0,-1 0 0,0 0 0,0 1 0,0-1 0,1 0 0,-1 0 1,0 0-1,0 0 0,1 0 0,-1 0 0,0 0 0,0 0 0,0 0 0,1 0 0,-1 0 0,0 0 0,0 0 0,1 0 1,-1 0-1,0 0 0,0 0 0,1 0 0,-1 0 0,0 0 0,0 0 0,0-1 0,1 1 0,-1 0 0,0 0 0,0 0 1,0 0-1,1 0 0,-1-1 0,0 1 0,0 0 0,0 0 0,0-1 0,0 29-8,-1-23 26,0 10-245,1 0 1,0 0-1,1 0 1,4 19-1,-5-30 137,1-1 1,0 1-1,0-1 0,0 1 0,0-1 0,1 1 1,-1-1-1,1 0 0,0 0 0,0 0 0,0 0 1,1 0-1,-1 0 0,1-1 0,-1 1 0,1-1 1,0 1-1,0-1 0,0 0 0,0 0 0,0-1 1,0 1-1,1-1 0,3 2 0,31 2-497</inkml:trace>
</inkml:ink>
</file>

<file path=ppt/ink/ink5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13.762"/>
    </inkml:context>
    <inkml:brush xml:id="br0">
      <inkml:brushProperty name="width" value="0.05" units="cm"/>
      <inkml:brushProperty name="height" value="0.05" units="cm"/>
    </inkml:brush>
  </inkml:definitions>
  <inkml:trace contextRef="#ctx0" brushRef="#br0">226 97 13371,'1'-5'440,"1"0"0,-1 1 1,0-1-1,0 0 0,-1 0 0,0 0 1,1 0-1,-2 0 0,1 0 0,-1-5 1,0 8-280,1 0 0,-1 0 0,0 1 0,0-1 0,0 0 0,1 1 0,-2-1 0,1 1 0,0-1 0,0 1 0,0-1 0,-1 1 0,1 0 0,0 0 0,-1-1 0,0 1 0,1 0 0,-1 1 0,1-1 0,-1 0 0,0 0 1,0 1-1,0-1 0,1 1 0,-1-1 0,0 1 0,0 0 0,0 0 0,-2 0 0,-3 0-42,1 1 1,0 0-1,-1 0 1,1 0-1,0 1 1,0 0-1,0 0 1,0 1-1,0 0 0,1 0 1,-1 0-1,1 0 1,0 1-1,0 0 1,0 0-1,1 1 1,-1-1-1,1 1 1,-4 5-1,-1 2-101,0 0 1,1 0-1,0 0 1,1 1-1,1 0 1,0 1-1,-6 18 0,10-24-14,0 0-1,1 1 1,0-1-1,0 0 0,1 1 1,0 14-1,0-21-1,1-1 0,-1 1 0,0 0-1,0-1 1,1 1 0,-1-1 0,1 1 0,-1 0 0,1-1 0,0 1-1,0-1 1,-1 1 0,1-1 0,0 0 0,0 1 0,1-1-1,-1 0 1,0 0 0,0 1 0,0-1 0,1 0 0,-1 0 0,1-1-1,-1 1 1,1 0 0,-1 0 0,1-1 0,-1 1 0,1-1-1,0 1 1,-1-1 0,1 0 0,0 1 0,-1-1 0,1 0-1,0 0 1,-1 0 0,1-1 0,2 1 0,4-2 8,0 0 0,0-1 0,-1 0 0,1 0 0,-1 0 0,1-1 0,-1 0 0,0-1 0,-1 1 0,1-1 0,7-8 0,10-11 57,29-36 0,-38 43-22,17-23 151,37-60 1,-64 95-61,-3 10-97,-3 12-21,-2-1-70,-1 3 87,1 0 1,1 1-1,0-1 1,2 34-1,1-49-81,-1-1 0,0 1 0,1-1 0,0 1 0,0-1 0,0 1 1,0-1-1,0 1 0,1-1 0,-1 0 0,1 0 0,0 0 0,0 0 0,0 0 0,1 0 0,-1 0 0,1-1 0,-1 1 0,1-1 0,0 0 1,0 0-1,0 0 0,0 0 0,0 0 0,0-1 0,1 1 0,-1-1 0,0 0 0,1 0 0,-1 0 0,1-1 0,3 1 0,5 0-176,0 0 0,-1-2 0,1 1-1,-1-1 1,1-1 0,-1 0-1,1-1 1,12-4 0,19-11-426</inkml:trace>
</inkml:ink>
</file>

<file path=ppt/ink/ink5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2.116"/>
    </inkml:context>
    <inkml:brush xml:id="br0">
      <inkml:brushProperty name="width" value="0.05" units="cm"/>
      <inkml:brushProperty name="height" value="0.05" units="cm"/>
    </inkml:brush>
  </inkml:definitions>
  <inkml:trace contextRef="#ctx0" brushRef="#br0">55 1 18892,'-10'119'4790,"2"-43"-4152,-7 269 425,15-332-1042,-1-9-13,1 0 0,0 0 1,0 1-1,1-1 0,-1 0 0,1 0 0,0 0 0,0 0 0,0 0 0,1 0 0,1 4 0,-3-7-5,1-1-1,-1 1 0,0-1 0,1 1 1,-1-1-1,1 1 0,-1-1 1,0 0-1,1 1 0,-1-1 0,1 0 1,-1 1-1,1-1 0,0 0 0,-1 1 1,1-1-1,-1 0 0,1 0 0,-1 0 1,1 1-1,0-1 0,-1 0 0,1 0 1,0 0-1,0 0 0,18-8 36,17-25 13,-28 24-32,6-5 2,50-44 52,-58 53-69,0 0 0,1 1 0,-1 0 0,1 0 0,0 1 0,0 0 0,1 0 0,10-3 0,-15 6-6,0-1 1,0 1-1,1 0 1,-1 0-1,0 1 1,0-1-1,0 0 1,1 1-1,-1 0 1,0 0-1,0 0 1,0 0-1,0 0 1,0 1-1,0-1 1,-1 1-1,1 0 1,0 0-1,-1 0 1,0 0-1,1 0 1,-1 1-1,0-1 1,0 1-1,0-1 1,0 1-1,-1 0 1,1-1-1,-1 1 1,1 0-1,-1 0 1,1 6-1,0-4 21,0-1-1,-1 1 0,0 0 1,0 0-1,0 1 1,-1-1-1,1 0 0,-1 0 1,-1 0-1,1 0 1,-1 0-1,0 0 0,0 0 1,0 0-1,0 0 1,-1 0-1,0 0 0,0 0 1,-6 8-1,1-6 93,0 1-1,-1-2 0,0 1 1,-1-1-1,1 0 0,-1 0 1,0-1-1,0-1 0,-1 0 0,0 0 1,1 0-1,-20 3 0,15-4-47,0-1-1,0 0 1,0-1-1,0-1 1,0 0-1,0 0 1,0-2-1,0 0 1,-14-4-1,25 6-242,-1-1-1,1 0 0,-1 0 0,1-1 1,0 1-1,-1-1 0,1 1 0,0-1 1,0 0-1,0-1 0,0 1 0,-2-3 1,5 5 162,0 0 0,0 0 0,0 0 0,0-1 0,0 1 1,0 0-1,0 0 0,0-1 0,0 1 0,0 0 1,0 0-1,0 0 0,0-1 0,0 1 0,0 0 1,0 0-1,0 0 0,0-1 0,0 1 0,0 0 1,0 0-1,0 0 0,0 0 0,1-1 0,-1 1 1,0 0-1,0 0 0,0 0 0,0 0 0,0-1 0,1 1 1,-1 0-1,0 0 0,0 0 0,0 0 0,0 0 1,1 0-1,-1 0 0,0 0 0,0-1 0,0 1 1,1 0-1,-1 0 0,0 0 0,0 0 0,0 0 1,1 0-1,-1 0 0,0 0 0,0 0 0,0 0 1,1 1-1,-1-1 0,0 0 0,1 0-64,11-2-621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52.292"/>
    </inkml:context>
    <inkml:brush xml:id="br0">
      <inkml:brushProperty name="width" value="0.05" units="cm"/>
      <inkml:brushProperty name="height" value="0.05" units="cm"/>
    </inkml:brush>
  </inkml:definitions>
  <inkml:trace contextRef="#ctx0" brushRef="#br0">26 318 20036,'-1'0'216,"0"-1"0,-1 1 0,1 1-1,-1-1 1,1 0 0,0 0 0,-1 0-1,1 1 1,0-1 0,-1 1 0,1-1-1,0 1 1,-1-1 0,1 1 0,0 0-1,0 0 1,-2 1 0,3-2-172,0 0 0,0 0-1,0 1 1,0-1 0,0 0 0,0 0 0,0 0 0,0 0-1,0 0 1,0 1 0,0-1 0,0 0 0,0 0 0,0 0 0,0 0-1,0 1 1,0-1 0,0 0 0,0 0 0,0 0 0,0 0 0,0 0-1,0 1 1,0-1 0,0 0 0,0 0 0,1 0 0,-1 0 0,0 0-1,0 0 1,0 0 0,0 1 0,0-1 0,0 0 0,1 0 0,-1 0-1,0 0 1,0 0 0,0 0 0,0 0 0,0 0 0,1 0 0,17 1 964,13-4-655,-1-2 0,1-1 0,29-10 0,88-36-176,-119 39-135,52-28 0,-71 35-44,-1 0 1,1-1 0,-1 0 0,0-1-1,-1 0 1,0 0 0,0-1 0,9-14-1,-15 20-1,0 0-1,-1 0 1,1 0-1,-1 0 1,0 0-1,1 0 1,-1 0-1,-1 0 1,1-1-1,-1 1 1,1 0-1,-1-1 0,0 1 1,0-1-1,0 1 1,0 0-1,-1-1 1,0 1-1,1 0 1,-3-5-1,1 5-1,1 0 0,-1 0-1,0 1 1,0-1-1,0 1 1,0-1 0,0 1-1,0 0 1,-1 0 0,1 0-1,-1 0 1,0 1 0,1-1-1,-1 1 1,0-1 0,0 1-1,0 0 1,0 0-1,0 0 1,0 1 0,-6-2-1,-4 1-9,0 1-1,0 0 0,0 1 0,0 0 1,0 1-1,1 1 0,-1 0 0,1 0 1,-1 2-1,1-1 0,-13 8 0,3-1-1,1 2-1,-1 0 0,2 1 1,-35 32-1,36-28 6,1 1 1,1 1-1,-18 26 0,27-34 6,1-1 0,0 1 0,1 1 0,1-1 0,-1 1 0,2 0 0,-6 25 0,10-34 1,-1 1 0,1-1 0,-1 1 0,1-1 0,0 1 0,1-1 0,-1 1 0,1-1 0,0 0 0,0 1 0,1-1 0,-1 0 0,1 0 0,0 0 0,0 0 0,3 5 0,-1-4-50,0 0 1,0-1-1,1 0 1,-1 0-1,1 0 0,0-1 1,0 0-1,0 0 1,0 0-1,11 4 0,2-1-263,0-1 1,1-1-1,-1-1 0,1 0 0,0-1 0,33-2 0,-8-3-208,71-14 0,-41 1-185</inkml:trace>
</inkml:ink>
</file>

<file path=ppt/ink/ink5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2.677"/>
    </inkml:context>
    <inkml:brush xml:id="br0">
      <inkml:brushProperty name="width" value="0.05" units="cm"/>
      <inkml:brushProperty name="height" value="0.05" units="cm"/>
    </inkml:brush>
  </inkml:definitions>
  <inkml:trace contextRef="#ctx0" brushRef="#br0">15 13 17596,'8'-13'3660,"-8"23"-1018,0 9-2163,-16 480 1391,10-409-2505,6-89 535,0 6-825,2-9-45,1-9 374</inkml:trace>
</inkml:ink>
</file>

<file path=ppt/ink/ink5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3.220"/>
    </inkml:context>
    <inkml:brush xml:id="br0">
      <inkml:brushProperty name="width" value="0.05" units="cm"/>
      <inkml:brushProperty name="height" value="0.05" units="cm"/>
    </inkml:brush>
  </inkml:definitions>
  <inkml:trace contextRef="#ctx0" brushRef="#br0">175 23 18212,'0'-1'126,"0"-1"0,-1 1-1,1 0 1,-1 0 0,0 0 0,1 0 0,-1-1-1,0 1 1,0 0 0,1 0 0,-1 0 0,0 0-1,0 1 1,0-1 0,0 0 0,0 0 0,0 1 0,-1-1-1,1 0 1,0 1 0,0-1 0,0 1 0,-1 0-1,0-1 1,0 1-13,0 0 1,0 0-1,0 1 0,1-1 0,-1 1 0,0-1 0,0 1 0,1 0 0,-1 0 1,0-1-1,1 1 0,-1 0 0,1 1 0,-3 1 0,-6 6 126,1 0 1,1 1-1,-14 19 0,20-25-214,-9 12 55,1 0 0,1 1 0,0 0 0,2 1 0,-7 21 0,11-30-45,0 0 1,1 0 0,0 0-1,1 0 1,0 1-1,1-1 1,0 1 0,0-1-1,1 1 1,0-1-1,0 0 1,5 14 0,-5-21-26,0 1 1,0-1-1,0 0 1,0 1 0,0-1-1,1 0 1,-1 0-1,1 0 1,0 0 0,-1 0-1,1 0 1,0-1-1,0 1 1,0-1 0,0 1-1,0-1 1,1 0-1,-1 1 1,3 0 0,-1-1-3,0 0 1,0-1 0,0 1 0,1-1-1,-1 0 1,0 0 0,0 0 0,0 0-1,0-1 1,8-1 0,-1-2-3,0 0 1,0 0-1,-1-1 0,1 0 1,-1-1-1,-1 0 0,17-13 0,-4-2 29,38-48 0,-25 27-7,-35 42-28,0-1 1,1 1 0,-1 0-1,0 0 1,0-1 0,0 1-1,1 0 1,-1 0 0,0-1-1,0 1 1,1 0 0,-1 0-1,0-1 1,0 1 0,1 0-1,-1 0 1,0 0 0,1 0-1,-1 0 1,0-1 0,1 1-1,-1 0 1,0 0 0,1 0-1,-1 0 1,0 0 0,1 0-1,-1 0 1,0 0 0,1 0-1,-1 0 1,0 0 0,1 1-1,-1-1 1,5 12 28,-3 29 91,-2-31-36,0-7-53,0 0 0,0 0 0,0 0 1,1-1-1,-1 1 0,1 0 0,0 0 0,0 0 1,0-1-1,2 5 0,-3-7-18,1 1 1,0 0-1,0 0 0,0-1 1,0 1-1,-1-1 0,1 1 1,0-1-1,0 1 0,0-1 1,0 0-1,0 0 0,0 1 1,0-1-1,0 0 0,1 0 0,-1 0 1,0 0-1,0 0 0,0 0 1,0 0-1,0 0 0,0-1 1,0 1-1,0 0 0,0 0 1,0-1-1,0 1 0,0-1 1,0 1-1,1-2 0,75-39 317,-60 31-309,-1 0-1,1 1 1,0 1-1,1 1 1,0 0 0,0 1-1,21-3 1,-35 8-21,0 1-1,0 0 1,0 0-1,0 0 1,0 0 0,0 1-1,0 0 1,-1 0-1,1 0 1,0 0 0,0 0-1,-1 1 1,1 0-1,-1 0 1,1 0 0,-1 0-1,0 0 1,0 0-1,5 6 1,-5-5 4,0 1 1,0 0-1,0 0 0,0 0 0,-1 1 1,0-1-1,0 1 0,0-1 0,0 1 1,-1 0-1,0-1 0,0 1 0,0 0 1,0 0-1,-1 7 0,1-8-184,0-1 0,0 1 0,0-1 0,0 0 0,1 0 0,-1 1 1,1-1-1,0 0 0,0-1 0,0 1 0,0 0 0,3 2 0,3 5-291</inkml:trace>
</inkml:ink>
</file>

<file path=ppt/ink/ink5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3.718"/>
    </inkml:context>
    <inkml:brush xml:id="br0">
      <inkml:brushProperty name="width" value="0.05" units="cm"/>
      <inkml:brushProperty name="height" value="0.05" units="cm"/>
    </inkml:brush>
  </inkml:definitions>
  <inkml:trace contextRef="#ctx0" brushRef="#br0">313 40 18644,'0'-2'139,"0"1"0,0 0 1,0 0-1,0 0 0,0-1 0,-1 1 1,1 0-1,0 0 0,-1 0 0,1-1 1,-1 1-1,0 0 0,1 0 0,-1 0 1,0 0-1,1 0 0,-1 0 0,0 0 1,0 1-1,0-1 0,0 0 0,0 0 1,0 1-1,0-1 0,0 0 0,0 1 1,0-1-1,0 1 0,-1-1 0,1 1 0,0 0 1,-2-1-1,-5-1 394,0 0-1,0 0 1,-13 0-1,9 1-341,-1 0 0,0 1 0,1 1 0,-1 0 0,1 1 0,-1 0 0,1 1 0,-1 0 0,1 1-1,-20 10 1,26-11-155,0 0-1,1 0 1,-1 1-1,1 0 1,0 0-1,0 1 1,1-1-1,-1 1 1,1 0-1,0 0 1,0 0-1,1 1 1,-1 0-1,1-1 1,0 1-1,1 0 1,0 0 0,0 1-1,0-1 1,0 0-1,1 1 1,0 10-1,0-11-1,1 1 0,0 0-1,0-1 1,1 1 0,0 0 0,0-1 0,1 1-1,0-1 1,0 0 0,6 12 0,-7-15-52,1 0 0,1 0 0,-1 0 1,0 0-1,1 0 0,-1-1 0,1 1 1,0-1-1,0 1 0,0-1 0,0 0 1,0 0-1,1-1 0,-1 1 0,1-1 1,-1 1-1,1-1 0,-1 0 0,1 0 0,6 0 1,2 0-266,-1-1 0,0 0 0,0-1 0,0 0 0,0-1 0,0 0 0,0-1 0,-1 0 0,1-1 0,15-7 0,18-11-396</inkml:trace>
</inkml:ink>
</file>

<file path=ppt/ink/ink5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4.508"/>
    </inkml:context>
    <inkml:brush xml:id="br0">
      <inkml:brushProperty name="width" value="0.05" units="cm"/>
      <inkml:brushProperty name="height" value="0.05" units="cm"/>
    </inkml:brush>
  </inkml:definitions>
  <inkml:trace contextRef="#ctx0" brushRef="#br0">7 155 14851,'-1'1'178,"1"0"1,-1 1-1,0-1 0,0 1 1,1-1-1,-1 1 0,1-1 1,-1 1-1,1-1 0,0 1 0,-1-1 1,1 1-1,0 0 0,0-1 1,0 1-1,0-1 0,1 1 0,-1 0 1,0-1-1,1 1 0,-1-1 1,1 1-1,-1-1 0,1 1 1,0-1-1,-1 1 0,1-1 0,0 0 1,0 1-1,0-1 0,0 0 1,0 0-1,1 0 0,-1 0 1,0 0-1,0 0 0,1 0 0,-1 0 1,1 0-1,1 0 0,2 2 84,1-1 0,-1 0 0,1 0 0,-1 0-1,1-1 1,0 0 0,0 0 0,-1 0 0,1-1 0,6 0-1,-3-1-90,1-1 0,-1 0 1,0-1-1,0 0 0,0 0 0,0-1 0,-1 0 0,0 0 0,1-1 0,-1 0 0,10-9 0,-12 10-106,-1-1 0,1-1 1,-1 1-1,0-1 0,0 0 0,0 0 1,-1 0-1,0-1 0,0 1 0,-1-1 1,1 0-1,-2 0 0,1-1 0,2-9 1,-5 14-56,1 1 0,-1-1 0,0 1 0,1 0 0,-1-1 0,0 1 0,0-1 0,-1 1 0,1-1 0,-1 1 0,1 0 1,-1-1-1,0 1 0,1 0 0,-1-1 0,0 1 0,-1 0 0,1 0 0,0 0 0,-1 0 0,1 0 0,-1 0 0,1 1 0,-1-1 1,0 0-1,0 1 0,0-1 0,0 1 0,0 0 0,0-1 0,-4 0 0,1 0-8,1 1 0,0 0 0,-1 0 0,1 1 0,-1 0-1,1-1 1,0 2 0,-1-1 0,1 0 0,-1 1 0,1 0 0,0 0 0,-1 0 0,1 0 0,0 1 0,-8 3-1,4 1-7,-1 0 0,1 0 0,1 1 0,-1 0 0,1 0 0,1 1 0,-1 0-1,1 0 1,0 0 0,1 1 0,0 0 0,1 0 0,-1 0 0,2 1 0,-1-1-1,2 1 1,-1 0 0,1 0 0,0 0 0,1 0 0,0 12 0,1-19-44,0 1-1,0-1 1,1 0 0,-1 0 0,1 0 0,-1 1 0,1-1 0,0 0 0,0 0 0,1 0-1,-1 0 1,1 0 0,-1-1 0,1 1 0,0 0 0,0-1 0,0 1 0,0-1-1,1 0 1,-1 1 0,1-1 0,-1 0 0,1-1 0,0 1 0,0 0 0,4 1-1,3 1-156,1-1-1,0 0 0,0-1 1,0 0-1,0 0 0,17-1 0,10 0-312</inkml:trace>
</inkml:ink>
</file>

<file path=ppt/ink/ink5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5.114"/>
    </inkml:context>
    <inkml:brush xml:id="br0">
      <inkml:brushProperty name="width" value="0.05" units="cm"/>
      <inkml:brushProperty name="height" value="0.05" units="cm"/>
    </inkml:brush>
  </inkml:definitions>
  <inkml:trace contextRef="#ctx0" brushRef="#br0">111 9 17540,'9'-8'1916,"-6"8"20,-8 15 1007,-2 3-2598,-3 10 98,6-19-350,0 1-1,1-1 1,0 1 0,1 0 0,0 0-1,0 0 1,1 0 0,1 16 0,0-24-91,1 0 0,-1 1 1,1-1-1,0 0 1,0 0-1,0-1 1,0 1-1,0 0 1,1 0-1,-1 0 1,1-1-1,-1 1 1,1-1-1,-1 1 0,1-1 1,0 0-1,0 0 1,0 1-1,-1-1 1,1 0-1,0-1 1,3 2-1,6 2-20,1-1-1,-1 0 1,12 1 0,-2 0-15,-11-2 17,51 15-111,-59-17 118,1 1-1,0 1 1,0-1-1,0 0 1,-1 1-1,1-1 1,-1 1-1,1 0 1,-1 0 0,1 0-1,-1 0 1,0 0-1,0 0 1,0 1-1,-1-1 1,4 5-1,-5-5 16,0-1 1,0 1-1,1 0 1,-1 0-1,0-1 0,0 1 1,-1 0-1,1-1 0,0 1 1,0 0-1,-1 0 0,1-1 1,-1 1-1,0-1 0,1 1 1,-1 0-1,0-1 0,0 0 1,0 1-1,0-1 0,0 1 1,0-1-1,-1 0 0,1 0 1,0 0-1,-1 0 1,1 0-1,0 0 0,-3 1 1,-4 4 121,-1-1 1,0-1 0,-15 6 0,8-4 130,-1-1 1,0-1 0,0 0 0,-22 1 0,29-4-129,0 0 0,1-1 0,-1 0 0,0-1 0,0 0 0,0-1 0,0 0 0,-18-7-1,27 9-163,-1-1 0,1 0-1,-1 1 1,1-1-1,0 0 1,-1 0 0,1 0-1,0 0 1,0 0-1,0 0 1,-1 0-1,1-1 1,0 1 0,0 0-1,0-2 1,1 2-42,-1 0 0,1 1 0,0-1 0,0 0-1,0 0 1,0 1 0,0-1 0,1 0 0,-1 0 0,0 1 0,0-1 0,0 0 0,1 1 0,-1-1 0,0 0 0,1 1 0,-1-1 0,0 0 0,1 1-1,-1-1 1,1 1 0,-1-1 0,1 0 0,-1 1 0,1 0 0,0-1 0,-1 1 0,1-1 0,-1 1 0,1 0 0,0-1 0,-1 1 0,1 0 0,1-1-1,9-4-724,1 1-1,-1 0 0,17-3 0,-1 1-224</inkml:trace>
</inkml:ink>
</file>

<file path=ppt/ink/ink5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5.609"/>
    </inkml:context>
    <inkml:brush xml:id="br0">
      <inkml:brushProperty name="width" value="0.05" units="cm"/>
      <inkml:brushProperty name="height" value="0.05" units="cm"/>
    </inkml:brush>
  </inkml:definitions>
  <inkml:trace contextRef="#ctx0" brushRef="#br0">1 16 16091,'0'-1'143,"0"1"-1,0-1 1,1 0-1,-1 0 1,0 0-1,1 0 1,-1 1-1,0-1 1,1 0-1,-1 0 1,1 1-1,-1-1 1,1 0-1,-1 1 1,1-1-1,0 0 1,-1 1-1,1-1 1,0 1-1,0-1 1,-1 1-1,2-1 1,-1 2-36,0-1 1,-1 1-1,1-1 1,-1 1-1,1-1 1,-1 1-1,1 0 0,-1-1 1,0 1-1,1 0 1,-1 0-1,0-1 1,0 1-1,1 0 1,-1 0-1,0-1 0,0 1 1,0 2-1,4 50 1721,-4-50-1710,-4 196 2184,0-36-1221,4-154-1022,0-3-3,0 1 0,0-1-1,0 1 1,1 0 0,0-1 0,0 1 0,4 9-1,-5-15-49,1-1 0,-1 1 0,1 0-1,-1-1 1,0 1 0,1 0-1,-1-1 1,1 1 0,0 0-1,-1-1 1,1 1 0,-1-1-1,1 1 1,0-1 0,0 1-1,-1-1 1,1 0 0,0 1-1,0-1 1,-1 0 0,1 0-1,0 1 1,0-1 0,-1 0-1,1 0 1,0 0 0,0 0-1,0 0 1,0 0 0,-1 0-1,1 0 1,0 0 0,0-1-1,0 1 1,-1 0 0,1 0-1,0-1 1,0 1 0,-1-1-1,1 1 1,0 0 0,-1-1-1,1 1 1,0-1 0,0-1-1,6-3 6,-1-1 0,1 1-1,7-11 1,-9 11 0,15-19 12,-13 15-22,1 0-1,0 0 1,1 0 0,-1 1 0,2 1-1,17-13 1,-26 20-3,0-1 0,0 1 0,0-1 0,0 1-1,0-1 1,0 1 0,0 0 0,0-1 0,0 1 0,0 0 0,0 0-1,0 0 1,0 0 0,0 0 0,0 0 0,0 0 0,0 0 0,0 0-1,0 0 1,0 0 0,0 1 0,0-1 0,0 0 0,0 1-1,0-1 1,0 1 0,0-1 0,0 1 0,-1 0 0,1-1 0,0 1-1,0 0 1,-1 0 0,1-1 0,0 1 0,-1 0 0,1 0 0,-1 0-1,1 0 1,-1 0 0,1 0 0,-1 0 0,0 0 0,1 0-1,-1 0 1,0 0 0,0 0 0,0 1 0,2 7-10,-1 0 1,0-1-1,-1 1 1,-1 13 0,-2 1-94,0 0 0,-2 0 0,-13 41 1,31-117-2599,-4 21 2101</inkml:trace>
</inkml:ink>
</file>

<file path=ppt/ink/ink5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6.057"/>
    </inkml:context>
    <inkml:brush xml:id="br0">
      <inkml:brushProperty name="width" value="0.05" units="cm"/>
      <inkml:brushProperty name="height" value="0.05" units="cm"/>
    </inkml:brush>
  </inkml:definitions>
  <inkml:trace contextRef="#ctx0" brushRef="#br0">99 167 16948,'6'0'423,"1"-1"1,-1 1-1,1-1 1,-1 0 0,1-1-1,-1 1 1,1-1-1,-1-1 1,0 1 0,0-1-1,0 0 1,-1 0 0,9-7-1,-7 5-63,1-1 0,-1 0 0,-1-1 0,1 1 0,-1-1 0,0-1 0,-1 1 0,1-1 0,4-9 0,-9 15-330,0 1 1,-1-1-1,1 1 1,0-1-1,-1 0 1,1 1-1,-1-1 1,1 0-1,-1 1 1,0-1 0,0 0-1,0 0 1,0 1-1,0-1 1,0 0-1,0 1 1,-1-1-1,1 0 1,-1 0-1,1 1 1,-1-1-1,1 1 1,-1-1 0,0 1-1,0-1 1,-1-2-1,0 3-17,0 0 0,1 0 0,-1 0 0,0 0 0,0 0 0,0 0 0,0 0-1,0 1 1,0-1 0,0 0 0,0 1 0,0 0 0,0 0 0,0-1 0,0 1 0,0 0 0,0 1 0,-1-1 0,1 0-1,0 1 1,0-1 0,-4 2 0,-3 2 7,-1 0 0,1 0 0,0 1 0,0 1 0,0-1 0,0 1 0,1 1 0,-14 13 0,5-2 49,1 0 0,-24 35 0,34-43-25,0 0 0,0 1-1,1-1 1,1 1 0,0 0 0,-5 22 0,8-29-26,0-1 0,1 1 1,0 0-1,0 0 0,0-1 1,0 1-1,1 0 1,-1-1-1,1 1 0,0 0 1,2 3-1,-2-4-4,0-1 0,0 0-1,1 0 1,-1 0 0,1 0 0,-1 0-1,1 0 1,0-1 0,0 1-1,0 0 1,0-1 0,0 0 0,0 1-1,0-1 1,0 0 0,1 0 0,-1 0-1,4 1 1,3 0-72,1 0 1,-1-1-1,1 0 0,0 0 1,0-1-1,-1-1 0,1 1 0,0-1 1,-1-1-1,11-3 0,15-5-1100,45-19-1,-62 22 933,10-4-421</inkml:trace>
</inkml:ink>
</file>

<file path=ppt/ink/ink5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6.527"/>
    </inkml:context>
    <inkml:brush xml:id="br0">
      <inkml:brushProperty name="width" value="0.05" units="cm"/>
      <inkml:brushProperty name="height" value="0.05" units="cm"/>
    </inkml:brush>
  </inkml:definitions>
  <inkml:trace contextRef="#ctx0" brushRef="#br0">27 194 13147,'1'-2'236,"0"0"0,0-1 0,0 1-1,0 1 1,0-1 0,0 0 0,1 0 0,-1 0 0,1 1 0,-1-1 0,1 1 0,0-1 0,0 1 0,0-1 0,-1 1-1,5-2 1,-2 3 132,0-1-1,0 1 0,-1 0 0,1 0 1,0 0-1,0 0 0,0 1 0,-1 0 1,7 1-1,5 1 88,1 0-1,0-1 1,0-1 0,0-1 0,0 0-1,0-1 1,17-4 0,-27 4-413,0 0-1,0 0 1,0-1 0,-1 1 0,1-1-1,-1-1 1,1 1 0,-1-1 0,0 0-1,0 0 1,0-1 0,0 1 0,-1-1-1,0 0 1,1 0 0,-1-1 0,-1 1-1,1-1 1,-1 0 0,1 0 0,-1 0-1,3-7 1,-5 9-29,-1 1 0,1 0 0,0 0 0,0-1 0,-1 1 0,1 0 0,-1-1 0,0 1 0,0 0 0,0-1 0,0 1 0,0-1 0,0 1 0,-1 0 0,1-1 0,-1 1 0,0 0 0,1 0 0,-1-1 0,0 1 0,0 0 0,-1 0 0,1 0 0,0 0 0,-1 0 0,1 0 0,-1 1 0,0-1 0,1 0 0,-1 1 0,0-1 0,0 1 0,0 0 0,0-1 0,0 1 0,0 0 0,0 0 0,-1 1 0,-2-2 0,-2 0 14,-1 0 0,0 0-1,0 1 1,-1 0 0,1 1 0,0-1 0,0 2-1,0-1 1,0 1 0,-11 2 0,6 1-2,-1 1 1,1 0-1,0 0 1,0 2-1,1 0 0,0 0 1,0 1-1,0 0 1,1 1-1,-15 15 0,19-17-9,1 0 0,0 0-1,0 0 1,1 1-1,0 0 1,0 0-1,1 0 1,0 0 0,0 1-1,1 0 1,0-1-1,1 1 1,0 1-1,0-1 1,1 0-1,-1 18 1,2-23-21,1-1-1,-1 0 1,1 1-1,0-1 1,0 0 0,0 0-1,0 0 1,1 1-1,-1-1 1,1-1-1,-1 1 1,1 0 0,0 0-1,0-1 1,1 1-1,-1-1 1,1 1-1,-1-1 1,1 0 0,-1 0-1,1 0 1,0-1-1,0 1 1,0 0-1,0-1 1,0 0 0,0 0-1,1 0 1,5 1-1,3 0-227,0-1 0,1 0 0,-1 0 0,0-1 0,0-1 0,24-4 0,-17 1-15,-1 0 0,-1-2 0,1 0 0,-1-1-1,0-1 1,0 0 0,-1-1 0,0-1 0,27-22-1,20-29-561</inkml:trace>
</inkml:ink>
</file>

<file path=ppt/ink/ink5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6.970"/>
    </inkml:context>
    <inkml:brush xml:id="br0">
      <inkml:brushProperty name="width" value="0.05" units="cm"/>
      <inkml:brushProperty name="height" value="0.05" units="cm"/>
    </inkml:brush>
  </inkml:definitions>
  <inkml:trace contextRef="#ctx0" brushRef="#br0">305 0 18628,'-4'3'232,"0"0"0,1 0 0,-1 0 0,1 1 1,0-1-1,0 1 0,0 0 0,1 0 0,-1 0 0,1 0 0,-4 9 0,1-3 112,-6 15 100,0-1 0,1 2 0,2 0 0,1 0 0,1 0 1,1 1-1,-3 47 0,7-34-325,1 0 1,3 0 0,1-1 0,15 65-1,-15-90-141,-3-9-68,1 0 1,-1 0-1,0 0 1,0 1-1,0-1 1,-1 0-1,0 8 0,0-13 51,0 1-1,-1-1 0,1 0 1,0 0-1,-1 1 0,1-1 1,-1 0-1,1 0 0,0 0 1,-1 1-1,1-1 0,0 0 1,-1 0-1,1 0 0,-1 0 1,1 0-1,-1 0 1,1 0-1,0 0 0,-1 0 1,1 0-1,-1 0 0,1 0 1,0-1-1,-1 1 0,1 0 1,-1 0-1,1 0 0,0 0 1,-1-1-1,1 1 0,0 0 1,-1 0-1,1-1 0,0 1 1,-1 0-1,1 0 0,0-1 1,-1 0-1,-14-11-797,-11-15-838,-42-54-1,-12-38 1859,78 115-91,-3-2 204,2-1 0,-1 0 0,-5-13 0,9 19-232,-1 0-1,1 0 1,0 0-1,-1 0 1,1 0 0,0 0-1,0 0 1,0 0-1,-1 0 1,1-1-1,0 1 1,1 0 0,-1 0-1,0 0 1,0 0-1,0 0 1,1 0 0,-1 0-1,0 0 1,1 0-1,-1 0 1,1 0 0,0 0-1,-1 0 1,1 0-1,0 0 1,-1 0-1,1 0 1,0 1 0,0-1-1,0 0 1,0 1-1,0-1 1,1 0 0,8-2 223,0 0 0,1 1 0,-1 0 0,1 1 1,0 1-1,-1-1 0,19 3 0,5-1-119,-7-2-282,0-1 0,-1-1-1,48-12 1,-21-1-25</inkml:trace>
</inkml:ink>
</file>

<file path=ppt/ink/ink5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7.614"/>
    </inkml:context>
    <inkml:brush xml:id="br0">
      <inkml:brushProperty name="width" value="0.05" units="cm"/>
      <inkml:brushProperty name="height" value="0.05" units="cm"/>
    </inkml:brush>
  </inkml:definitions>
  <inkml:trace contextRef="#ctx0" brushRef="#br0">1 1 17596,'1'3'305,"1"0"0,-1 0 0,0 0 0,1 0 1,-2 1-1,1-1 0,0 0 0,-1 0 0,1 1 1,-1-1-1,0 1 0,0 4 0,0 7 777,1-1-540,1 0 0,0 0 0,1-1 1,0 1-1,9 20 0,-11-31-497,0 0 1,0 0-1,1 0 1,-1-1-1,1 1 0,0-1 1,0 1-1,0-1 0,0 1 1,0-1-1,0 0 0,1 0 1,-1 0-1,1 0 1,-1-1-1,1 1 0,0-1 1,-1 1-1,1-1 0,0 0 1,0 0-1,0 0 1,0-1-1,0 1 0,0-1 1,0 1-1,1-1 0,-1 0 1,0 0-1,0-1 0,6 0 1,1-2 13,0 0 0,1 0 0,-1-1-1,-1 0 1,1-1 0,14-9 0,51-42 232,-60 42-247,1 2-1,0 0 1,1 0-1,1 2 1,27-13-1,-43 22-43,0 0 1,-1 0-1,1 1 1,0-1-1,0 1 0,0-1 1,0 1-1,0 0 0,0 0 1,1 0-1,-1 0 1,0 0-1,0 0 0,0 1 1,0-1-1,0 1 0,0-1 1,0 1-1,-1 0 1,1-1-1,0 1 0,0 0 1,0 0-1,-1 1 1,1-1-1,0 0 0,-1 1 1,0-1-1,1 0 0,-1 1 1,0 0-1,1-1 1,-1 1-1,0 0 0,0 0 1,0-1-1,-1 1 0,1 0 1,0 0-1,0 4 1,3 8-6,-1 1 1,-1 0 0,0-1 0,0 24 0,-2-23 0,1-12 2,-1 2 9,0 0 1,0 0 0,1-1 0,0 1 0,0 0-1,2 5 1,-3-10-6,0 0 0,0 1 0,1-1 0,-1 1 0,0-1 0,0 1 0,1-1-1,-1 0 1,0 1 0,1-1 0,-1 0 0,1 1 0,-1-1 0,0 0 0,1 1 0,-1-1 0,1 0-1,-1 0 1,1 0 0,-1 1 0,1-1 0,-1 0 0,1 0 0,-1 0 0,1 0 0,1 0 0,-1 0 0,0-1 1,1 1-1,-1-1 0,0 1 1,0-1-1,1 0 0,-1 1 1,0-1-1,0 0 0,0 0 1,0 0-1,2-1 0,20-21 21,23-19-223,-42 40 119,0-1 0,0 0 0,0 1 0,0 0 0,1 0 0,-1 0 0,0 0 0,1 1 0,-1 0 0,8-2 0,-10 4-11,-1-1 0,1 0 1,0 0-1,-1 0 0,1 1 0,-1-1 0,1 1 0,-1-1 1,1 1-1,-1 0 0,1-1 0,-1 1 0,1 0 0,-1 0 0,0 0 1,0 0-1,1 0 0,-1 0 0,0 1 0,0-1 0,0 0 0,0 0 1,0 1-1,-1-1 0,1 1 0,0-1 0,0 1 0,-1-1 0,1 1 1,-1-1-1,0 1 0,1 0 0,-1-1 0,0 1 0,0-1 0,0 1 1,0 0-1,0-1 0,-1 4 0,1-5 52,0 1 0,0 0 0,-1-1 1,1 1-1,0-1 0,0 1 0,0-1 0,-1 1 0,1-1 0,0 1 0,-1-1 0,1 0 1,0 1-1,-1-1 0,1 1 0,0-1 0,-1 0 0,1 1 0,-1-1 0,1 0 1,-1 1-1,1-1 0,-1 0 0,1 0 0,-1 0 0,1 1 0,-1-1 0,1 0 0,-1 0 1,1 0-1,-1 0 0,1 0 0,-1 0 0,0 0 0,1 0 0,-1 0 0,1 0 0,-1 0 1,1-1-1,-1 1 0,1 0 0,-1 0 0,1 0 0,-1-1 0,1 1 0,-1 0 1,1 0-1,-1-1 0,1 1 0,0-1 0,-1 1 0,0-1 0,-9-12-579</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6:32:55.139"/>
    </inkml:context>
    <inkml:brush xml:id="br0">
      <inkml:brushProperty name="width" value="0.05" units="cm"/>
      <inkml:brushProperty name="height" value="0.05" units="cm"/>
    </inkml:brush>
  </inkml:definitions>
  <inkml:trace contextRef="#ctx0" brushRef="#br0">1309 6722 15563,'-290'68'2958,"278"-66"-2507,16-4-15,17-7-38,450-116 976,10 30-1163,-410 82-175,275-51-16,426-84 10,-189 26-20,546-112 28,-69 29-4,591-122-524,-1645 325 486,1685-350-950,-1621 340 944,-1 0 8,-1-3-1,106-36 1,-164 47 3,-8 3 0,1 0 0,0 0 0,0 0 0,-1 0 0,1 0 0,-1 0 0,1-1 0,-1 0 0,0 1 0,0-1 0,0 0 0,4-4 0,-6 6 0,0-1 0,0 1 0,0 0 0,0-1-1,0 1 1,0-1 0,0 1 0,0 0 0,0-1-1,0 1 1,0-1 0,0 1 0,0 0 0,-1-1-1,1 1 1,0-1 0,0 1 0,0 0 0,-1-1 0,1 1-1,0 0 1,0-1 0,-1 1 0,1 0 0,0 0-1,-1-1 1,1 1 0,0 0 0,-1 0 0,1 0-1,0-1 1,-1 1 0,1 0 0,0 0 0,-1 0 0,1 0-1,-1 0 1,1 0 0,0 0 0,-1 0 0,1 0-1,-1 0 1,1 0 0,0 0 0,-1 0 0,-22-3 32,22 3-32,-2 0 2,1 0 3,1 0 0,-1 0 0,1 0 0,-1-1 0,1 1 0,-1 0 1,0-1-1,1 1 0,-1-1 0,-2-1 0,4 2-5,-1-1 1,1 0-1,0 1 1,-1-1-1,1 0 1,0 0-1,-1 1 1,1-1-1,0 0 1,0 0-1,0 1 0,0-1 1,0 0-1,0 0 1,0 0-1,0 0 1,0 1-1,0-1 1,0 0-1,0 0 1,0 1-1,1-1 1,-1 0-1,0 0 1,1 1-1,-1-1 1,1-1-1,20-45 12,46-81-1,40-38-23,7-11 32,-89 134 22,-2-2 1,21-56-1,-19 21 71,-2-1-1,-5 0 1,-2-2-1,-5 0 1,2-97-1,-13 30-149,-6 2 0,-26-153-1,8 154-11,-7 2 0,-87-248 0,72 283 86,-71-123 0,31 68 167,82 157-190,0 0 1,0 0 0,1 0 0,0 0 0,1 0-1,-3-16 1,5 21-16,0 1 0,0-1 0,1 0 0,-1 1 0,1-1 0,-1 1 0,1-1 0,0 1 0,0-1 0,0 1 0,0 0 0,0-1 0,0 1 0,1 0-1,-1 0 1,1 0 0,0 0 0,-1 0 0,1 0 0,0 1 0,0-1 0,0 0 0,1 1 0,-1 0 0,0-1 0,0 1 0,4-1 0,23-11-40,0 2 0,1 1 0,0 1-1,40-6 1,131-9-42,-101 14 49,-72 6 25,0 2-4,0-2-1,0-1 1,45-14-1,-66 17 12,-1-1 0,1 1 0,-1-2 0,0 1 0,0 0 0,0-1 0,-1 0 0,1-1 0,-1 1 0,0-1 0,0 0 0,0 0 0,-1-1 0,0 0 0,0 1 0,0-1 0,-1 0 0,0-1 0,0 1 0,2-7 0,4-25 31,-2 0 1,-1 0-1,0-49 1,4-27 69,-8 104-91,0-1 1,0 1 0,2 0-1,-1 0 1,1 1 0,0-1-1,12-17 1,2 1-7,27-30 0,-27 36 12,-2-1-1,25-40 0,-31 41 65,-1-1 0,-1 0 0,-1-1 0,0 1 1,-2-1-1,4-33 0,-4-2 265,-3-78 0,-2 127-340,-1 1 1,1-1 0,-2 0-1,1 0 1,-1 0 0,0 1-1,0-1 1,-1 1 0,-4-9-1,4 11-7,1 1-1,-2 0 1,1 0-1,0 0 1,-1 0-1,0 0 1,0 1-1,0 0 1,0 0-1,0 0 1,-1 0-1,1 1 1,-1-1-1,0 1 1,-5-1-1,-16-5-29,0 1-1,-1 1 0,-34-3 0,-84 0-61,114 8 85,-984-6-222,394 10-74,2-24-217,-712-93-27,714 37 233,10 1-284,-1 29-56,-480 76-4,7 97-245,913-103 710,-792 132-61,834-129 286,0 6-1,2 5 1,-126 57 0,248-93-37,0 0 1,1 0-1,-1 0 1,0 0-1,1 1 1,-1-1-1,1 0 1,-1 1-1,1-1 1,0 1-1,-1 0 1,1-1-1,0 1 1,0 0-1,0 0 1,-1 2-1,-6 35-78,2-11 60,-57 185-20,-47 178 23,93-312 23,3 1 0,4 1 1,0 82-1,10-103 21,3-1 1,3 1-1,2-1 1,3-1 0,31 98-1,-27-114 17,2 0 0,2-2 0,1 0 0,2-1 0,2-1 0,2-1 0,1-1-1,39 39 1,-57-66-24,23 25 61,52 40-1,-81-72-47,-1 0-1,1 0 1,0 0 0,-1-1-1,1 1 1,0-1 0,0 0-1,0 0 1,0 0 0,4 1-1,-13 16 244,-19 34-243,13-25-51,-1-1 0,-31 48 1,29-56 19,0-1 1,0 0 0,-2-1-1,0-1 1,-1-1-1,-30 19 1,-125 57 81,22-13 13,128-64-79,1 2 0,1 0 0,0 2 0,-25 25 0,38-34-27,0 0-1,1 1 1,0 0-1,0 1 1,1 0-1,0-1 1,1 2-1,0-1 1,1 1-1,0 0 1,1 0-1,0 0 1,0 0-1,2 0 1,-1 1-1,1-1 1,1 1-1,0-1 1,0 1-1,1-1 1,1 0-1,0 1 1,1-1-1,0 0 1,0 0-1,1 0 1,1-1-1,6 13 1,-6-13 5,1 0 0,0 0 0,1-1 0,0 0 0,0 0 0,1-1 0,0 0 0,1 0 1,0-1-1,9 7 0,0-4-60,1 0-1,-1-1 1,1 0 0,35 9 0,60 12-215,-66-19 165,-1 2 0,0 2 0,46 22 1,-85-33 136,-1 0 1,0 0 0,0 0-1,0 1 1,0 0 0,-1 0-1,0 0 1,0 1 0,0 0-1,-1 0 1,0 1 0,0 0-1,0-1 1,-1 2 0,0-1-1,-1 0 1,0 1 0,0 0 0,0-1-1,-1 1 1,0 0 0,-1 0-1,1 1 1,-2-1 0,1 0-1,-2 12 1,-1-1 32,-1 0 0,-1-1-1,-1 1 1,0-1 0,-2 0 0,0-1 0,0 1 0,-2-1-1,-15 22 1,-9 9 67,-69 77-1,-97 70 11,-16-17-84,56-48-139,60-51-15,44-37-21,-76 75 1,120-106 133,1 1 1,1 0 0,0 1-1,1 0 1,0 0-1,1 1 1,0 0 0,1 0-1,-6 24 1,7-16-12,1 0-1,1 0 1,1 0 0,1 0 0,1 0-1,3 24 1,5 15-109,31 112-1,-23-118 183,-4 1 1,10 93-1,-21-29 458,-27 213 1,6-135-208,20-191-306,-3 27 32,1 1 0,5 58-1,-2-84-51,1 0 0,-1 0 0,2 0 0,-1 0 0,1-1 0,0 1 0,1 0 0,0-1 0,0 0 0,1 0 0,0 0 0,0-1 0,1 0 0,0 0 0,8 8 0,-5-9-31,0 1 0,0-1-1,1-1 1,0 0 0,0 0 0,0-1 0,0 0 0,1-1-1,-1 0 1,1 0 0,21 1 0,-3-2-20,0-2 1,-1-1-1,43-6 1,81-21-113,12-14-36</inkml:trace>
</inkml:ink>
</file>

<file path=ppt/ink/ink5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8.042"/>
    </inkml:context>
    <inkml:brush xml:id="br0">
      <inkml:brushProperty name="width" value="0.05" units="cm"/>
      <inkml:brushProperty name="height" value="0.05" units="cm"/>
    </inkml:brush>
  </inkml:definitions>
  <inkml:trace contextRef="#ctx0" brushRef="#br0">4 3 19108,'-2'-3'2457,"1"6"-2105,1-1 760,0 0-1048,0-1 32,0 5-128,1-6-224</inkml:trace>
</inkml:ink>
</file>

<file path=ppt/ink/ink5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28.447"/>
    </inkml:context>
    <inkml:brush xml:id="br0">
      <inkml:brushProperty name="width" value="0.05" units="cm"/>
      <inkml:brushProperty name="height" value="0.05" units="cm"/>
    </inkml:brush>
  </inkml:definitions>
  <inkml:trace contextRef="#ctx0" brushRef="#br0">232 57 16572,'0'-2'177,"0"0"1,0 0-1,0 0 1,0 0-1,0-1 1,0 1-1,0 0 1,-1 0-1,1 0 1,-1 0-1,0 0 1,1 0-1,-1 0 1,0 0-1,0 0 1,0 0-1,-1 0 1,1 0-1,0 1 1,-1-1-1,1 0 1,-1 1-1,0-1 1,1 1-1,-1 0 1,-2-2-1,1 2-38,0 0 1,1 0-1,-1 1 0,0-1 0,1 1 0,-1-1 1,0 1-1,0 0 0,1 0 0,-1 0 0,0 1 1,0-1-1,1 0 0,-1 1 0,0 0 0,1 0 1,-1 0-1,1 0 0,-1 0 0,1 0 0,-3 2 1,-5 4 34,0 1 1,1 0 0,0 0 0,1 1 0,0 0 0,0 0 0,1 1-1,0 0 1,-11 21 0,8-11-107,1 0-1,1 1 0,1 0 1,-7 34-1,13-51-52,0 0 0,0 1 0,1-1 1,-1 1-1,1-1 0,0 1 0,1-1 0,-1 1 0,1-1 0,0 1 0,0-1 0,3 8 0,-3-10-2,0 0 0,1 0-1,-1-1 1,1 1 0,-1 0 0,1-1-1,0 1 1,0-1 0,0 1 0,-1-1-1,1 0 1,1 0 0,-1 0 0,0 0-1,0 0 1,0 0 0,0-1 0,1 1-1,-1-1 1,0 1 0,1-1 0,-1 0-1,0 0 1,0 0 0,1 0 0,2-1-1,5 0 27,0-1-1,0 0 0,0-1 0,0 0 0,0-1 0,-1 0 0,0 0 1,1-1-1,12-9 0,5-5 158,41-37 0,-38 28 49,36-43 0,-53 55-130,-1 0 1,-1-1 0,-1 0-1,16-35 1,-22 42 33,-7 15-46,-8 19-28,2 5-97,-8 43 0,15-58-199,0-1 1,1 1-1,1 0 1,0-1-1,3 24 1,-3-34 201,1 0 0,-1 0 1,1 0-1,0 0 0,0 0 0,0 0 0,0-1 0,0 1 1,1 0-1,-1-1 0,1 1 0,0-1 0,0 1 1,0-1-1,0 0 0,0 0 0,0 0 0,0 0 0,1 0 1,-1 0-1,1-1 0,-1 1 0,1-1 0,0 0 1,0 0-1,-1 0 0,7 1 0,22-6-366</inkml:trace>
</inkml:ink>
</file>

<file path=ppt/ink/ink5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1.576"/>
    </inkml:context>
    <inkml:brush xml:id="br0">
      <inkml:brushProperty name="width" value="0.05" units="cm"/>
      <inkml:brushProperty name="height" value="0.05" units="cm"/>
    </inkml:brush>
  </inkml:definitions>
  <inkml:trace contextRef="#ctx0" brushRef="#br0">15 241 15811,'-2'5'422,"0"0"0,0 0 0,0-1 0,0 1 0,1 0-1,0 1 1,0-1 0,0 10 0,1-14-321,0 0 1,0 0-1,0 0 0,0 0 1,1 0-1,-1 0 0,0 0 1,1 0-1,-1 0 0,0 0 1,1 0-1,-1-1 0,1 1 1,0 0-1,-1 0 0,1 0 1,0-1-1,-1 1 0,1 0 1,1 0-1,0 0 17,-1 0-1,1-1 1,0 1 0,-1-1 0,1 0-1,0 1 1,0-1 0,-1 0 0,1 0-1,0 0 1,0 0 0,-1 0 0,1-1-1,0 1 1,3-2 0,2 0 102,1-1 0,-1 0 1,0-1-1,0 0 1,0 0-1,-1-1 0,1 1 1,-1-2-1,0 1 0,9-11 1,-1 0 125,-1 0 0,21-35 0,-27 37-201,1 0 0,-2 0 0,6-17 0,-10 25-109,0 1 0,-1-1 0,0 0 0,0 1 1,-1-1-1,1 0 0,-1 0 0,0 0 0,-1 1 0,1-1 0,-3-9 0,3 14-32,-1-1-1,1 1 1,0 0-1,-1-1 1,0 1-1,1 0 0,-1 0 1,0-1-1,1 1 1,-1 0-1,0 0 1,0 0-1,0 0 1,0 0-1,0 0 1,0 0-1,0 0 0,0 0 1,0 1-1,-1-1 1,1 0-1,0 1 1,-1-1-1,-1 0 1,1 1 3,0 0 0,0 0 0,0 0 0,-1 1 0,1-1 0,0 0 0,0 1 0,0 0 0,0-1 0,0 1 0,0 0 0,0 0 0,-4 2 0,-2 3 13,0 0-1,0 0 0,1 1 0,0 0 0,-11 13 0,4-1-27,1 1 0,0 0 0,-13 33 0,20-39 3,0 1-1,2 0 0,-1-1 1,2 2-1,0-1 0,-1 20 0,3-33 6,1 1 0,0-1 0,0 0-1,0 0 1,0 1 0,0-1-1,1 0 1,-1 0 0,1 0 0,-1 1-1,1-1 1,0 0 0,0 0-1,0 0 1,0 0 0,0 0 0,2 2-1,-2-3 1,0 0 0,0 0 0,1-1 0,-1 1 0,0-1 0,0 1 0,0-1 0,1 0 0,-1 1 0,0-1 0,0 0 0,1 0 0,-1 0 0,0 0 0,1 0 0,-1 0 0,0 0 0,0 0 0,1-1 0,-1 1 0,2-1 0,7-3 0,-1 0 0,0-1 0,-1 0 0,1 0 0,14-14 0,51-47 3,12-11 17,-81 74-20,-1-1 1,1 1 0,0 0-1,0 1 1,8-4 0,-12 5-1,1 1 0,-1-1 0,1 1 1,-1 0-1,1-1 0,0 1 0,-1 0 1,1 0-1,-1 0 0,1 0 1,-1 0-1,1 1 0,-1-1 0,1 0 1,0 1-1,-1-1 0,1 1 0,-1-1 1,0 1-1,1 0 0,-1 0 0,0-1 1,1 1-1,-1 0 0,2 2 0,2 5 4,0-1-1,-1 1 0,0 0 0,-1 0 0,1 1 0,-1-1 0,-1 1 0,0 0 1,2 12-1,6 21 15,-8-34 1,1 0 0,0 0 1,0 0-1,1-1 1,8 14-1,-11-20-9,0 1 1,0-1-1,0 0 1,0 0-1,0 0 1,0 0-1,1 0 1,-1 0-1,0 0 1,1 0-1,-1 0 1,1-1-1,-1 1 1,1-1-1,-1 1 1,1-1-1,0 1 1,-1-1-1,1 0 1,-1 0-1,1 0 1,0 0-1,-1 0 1,1 0-1,-1 0 1,1 0-1,0-1 1,-1 1-1,1-1 1,-1 1-1,1-1 1,-1 1-1,1-1 1,-1 0-1,0 0 1,1 0-1,-1 0 1,1-1-1,8-6 72,-1 0-1,-1-1 1,1 1-1,-2-2 1,1 1-1,10-20 1,12-13 166,-29 41-243,-1 0-1,1 0 1,0 0-1,-1 0 1,1 0-1,0 0 1,0 1 0,0-1-1,-1 0 1,1 1-1,0-1 1,0 0 0,0 1-1,0-1 1,0 1-1,0 0 1,0-1-1,2 1 1,-2 0-4,-1 0 0,1 0 1,-1 1-1,1-1 0,-1 0 0,1 1 1,-1-1-1,1 0 0,-1 1 0,0-1 1,1 1-1,-1-1 0,0 1 0,1-1 1,-1 1-1,0-1 0,0 1 0,1-1 1,-1 1-1,0-1 0,0 1 0,0-1 1,0 1-1,0-1 0,1 2 0,0 7-21,-1 0-1,0 0 1,-1 12-1,1-13-28,-5 41-679,4-40-2809,2-17 3229,-1-1 1,1 1-1,1-1 0,3-9 0,8-24-704</inkml:trace>
</inkml:ink>
</file>

<file path=ppt/ink/ink5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2.276"/>
    </inkml:context>
    <inkml:brush xml:id="br0">
      <inkml:brushProperty name="width" value="0.05" units="cm"/>
      <inkml:brushProperty name="height" value="0.05" units="cm"/>
    </inkml:brush>
  </inkml:definitions>
  <inkml:trace contextRef="#ctx0" brushRef="#br0">99 0 17860,'0'18'3071,"-29"77"813,6-20-2113,-16 104 395,36-158-2057,0 1 1,2 0-1,1-1 0,0 1 0,2 0 1,5 28-1,-6-48-104,-1 0-1,0-1 1,1 1-1,-1 0 1,1-1-1,-1 1 1,1 0-1,0-1 1,-1 1 0,1-1-1,0 1 1,0-1-1,2 3 1,-2-4-3,-1 0 0,1 0 0,-1 0 0,0 0 0,1 0 0,-1 0 0,0 0 0,1 0 0,-1 0 0,1 0 0,-1-1 0,0 1 0,1 0 0,-1 0 1,0 0-1,1 0 0,-1 0 0,0-1 0,1 1 0,-1 0 0,0 0 0,1-1 0,-1 1 0,0 0 0,0 0 0,1-1 0,-1 1 0,0 0 0,0-1 0,1 1 0,-1 0 0,0-1 0,0 1 0,0-1 0,3-5 13,0-1 0,-1 1 0,0 0 0,3-14-1,2-21-51,-2 1-1,-2-2 0,-2-45 1,0 94-66,-1 7 29,1 0-1,1 0 0,1 0 1,4 16-1,-6-26 73,0 0 1,1 0-1,-1-1 0,1 1 1,0-1-1,0 1 0,0-1 1,0 0-1,0 0 0,1 0 0,-1 0 1,1 0-1,0 0 0,0-1 1,0 0-1,0 1 0,1-1 1,-1 0-1,0 0 0,1-1 1,0 1-1,-1-1 0,7 2 1,-5-3 6,-1 0 0,0 0 0,1 0 0,-1-1 0,1 0 0,-1 0 0,0 0 0,1 0 1,-1-1-1,0 1 0,0-1 0,0 0 0,0 0 0,-1-1 0,1 1 0,0-1 1,-1 0-1,0 0 0,1 0 0,-1 0 0,0 0 0,4-7 0,-1 1 18,0 0-1,0 0 1,0-1 0,-1 0-1,-1 0 1,0 0 0,0 0-1,2-13 1,-5 21-19,-1 0 1,1 1-1,-1-1 0,0 1 1,0-1-1,0 0 0,0 1 0,0-1 1,0 0-1,0 1 0,-1-1 1,1 1-1,0-1 0,-2-2 1,2 4-5,0 0 1,0-1 0,-1 1 0,1 0-1,0 0 1,0 0 0,-1 0 0,1-1-1,0 1 1,0 0 0,-1 0 0,1 0 0,0 0-1,0 0 1,-1 0 0,1 0 0,0 0-1,0 0 1,-1 0 0,1 0 0,0 0-1,-1 0 1,1 0 0,0 0 0,0 0-1,-1 0 1,1 0 0,0 0 0,-1 1-1,-12 9 10,3 2-8,2 1-1,-1 0 0,2 1 1,-1-1-1,2 1 0,0 1 1,1-1-1,0 1 0,-3 21 1,7-32-4,0 0 1,0 0 0,1-1 0,0 1-1,0 0 1,0 0 0,0 0 0,0 0-1,2 5 1,-2-8 1,1 0-1,-1 1 1,1-1 0,0 0-1,-1 0 1,1 1 0,0-1-1,0 0 1,0 0 0,0 0 0,0 0-1,0 0 1,0 0 0,1 0-1,-1-1 1,0 1 0,0 0-1,1-1 1,-1 1 0,0-1-1,1 1 1,-1-1 0,0 1 0,1-1-1,-1 0 1,1 0 0,1 0-1,14 1 1,0-2 0,0 0 0,0-1 0,20-5 0,33-3 2,-22 10 4,-36 1 14,1 0 1,-1-2 0,1 1-1,-1-2 1,1 0 0,12-3-1,-21 3 14,-1 0-1,0 0 0,0 0 1,0 0-1,0-1 1,0 1-1,0-1 0,-1 0 1,1 0-1,-1 0 0,0 0 1,0 0-1,0 0 0,0-1 1,0 1-1,-1-1 1,0 1-1,0-1 0,0 0 1,0 1-1,1-8 0,0-5 124,-1 0-1,0 0 1,-2-28 0,0 33-185,0 1 0,0 0 1,-1 0-1,-1 0 0,0 0 1,0 0-1,-7-13 0,10 23-22,0 0-1,0 0 0,0-1 1,0 1-1,0 0 0,0 0 1,0 0-1,0-1 0,0 1 1,0 0-1,0 0 0,0 0 1,0-1-1,1 1 0,-1 0 1,0 0-1,0 0 0,0-1 1,0 1-1,0 0 0,0 0 1,0 0-1,1 0 0,-1-1 1,0 1-1,0 0 0,0 0 1,0 0-1,0 0 0,1 0 1,-1 0-1,0-1 1,0 1-1,0 0 0,1 0 1,-1 0-1,0 0 0,0 0 1,0 0-1,1 0 0,-1 0 1,0 0-1,0 0 0,1 0 1,-1 0-1,0 0 0,0 0 1,0 0-1,1 0 0,-1 0 1,0 0-1,0 0 0,0 1 1,1-1-1,-1 0 0,0 0 1,0 0-1,0 0 0,0 0 1,1 1-1,22 4-2254,-11-2 1950,17 2-678,1 0-284</inkml:trace>
</inkml:ink>
</file>

<file path=ppt/ink/ink5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2.894"/>
    </inkml:context>
    <inkml:brush xml:id="br0">
      <inkml:brushProperty name="width" value="0.05" units="cm"/>
      <inkml:brushProperty name="height" value="0.05" units="cm"/>
    </inkml:brush>
  </inkml:definitions>
  <inkml:trace contextRef="#ctx0" brushRef="#br0">1 0 18876,'2'2'211,"0"0"0,-1 0 0,1-1 0,0 1 0,-1 1 0,1-1 0,-1 0 0,1 0 0,-1 0 0,0 1 0,0-1 0,0 1 0,1 3 0,6 39 690,-7-33-335,8 65 1309,-2 97 0,-15 80-375,4-140-717,5-98-597,-1-16-182,0 0 0,0 0 0,0 0-1,0 0 1,0 1 0,0-1 0,0 0 0,0 0 0,1 0 0,-1 0 0,0 0 0,0 0 0,0 0-1,0 0 1,0 1 0,0-1 0,0 0 0,0 0 0,1 0 0,-1 0 0,0 0 0,0 0 0,0 0 0,0 0-1,0 0 1,0 0 0,1 0 0,-1 0 0,0 0 0,0 0 0,0 0 0,0 0 0,0 0 0,0 0-1,1 0 1,-1 0 0,0 0 0,0 0 0,0 0 0,0 0 0,0 0 0,0 0 0,1 0 0,-1 0-1,0 0 1,0 0 0,0-1 0,2-1 20,0 0-1,0-1 1,0 1-1,-1-1 1,1 1 0,-1-1-1,2-5 1,20-54 49,20-94 1,-17 58-145,-16 60 19,62-190-652,-69 221 634,0-1 0,1 1 1,0-1-1,6-8 1,-8 14 36,-1 1 1,0-1 0,1 0 0,-1 1 0,1-1-1,-1 1 1,1 0 0,0-1 0,-1 1 0,1 0-1,0 0 1,0 0 0,0 0 0,0 0 0,0 0-1,0 1 1,0-1 0,0 1 0,0 0 0,5-1-1,-7 1 20,1 0 0,0 0-1,-1 0 1,1 1-1,0-1 1,0 0 0,-1 0-1,1 1 1,0-1 0,-1 0-1,1 1 1,0-1-1,-1 0 1,1 1 0,-1-1-1,1 1 1,0-1-1,-1 1 1,1-1 0,-1 1-1,0 0 1,1-1 0,-1 1-1,1 0 1,-1 0-1,1 1-3,0 1-1,-1-1 0,0 0 0,1 0 0,-1 1 0,0-1 0,0 0 0,0 4 0,-1 1-1,-1 0 0,1 0 0,-1 0 0,0-1 1,-4 9-1,-7 8 15,-2 0 1,0 0-1,-1-2 1,-1 0-1,-1 0 1,-1-2-1,-36 28 1,52-44-98,0-1 0,-1 0 0,1 0 0,0 0 0,-1 0 1,1-1-1,-5 2 0,7-3 68,1 0-1,0 0 1,0 0 0,-1 0 0,1 1-1,0-1 1,0 0 0,-1 0 0,1 0 0,0 0-1,0 0 1,-1-1 0,1 1 0,0 0-1,0 0 1,0 0 0,-1 0 0,1 0 0,0 0-1,0 0 1,-1 0 0,1 0 0,0-1-1,0 1 1,0 0 0,-1 0 0,1 0 0,0 0-1,0-1 1,0 1 0,0 0 0,0 0-1,-1 0 1,1-1 0,0 1 0,0 0-1,0-1 1,0 0-70,0-1 1,0 1-1,0-1 0,1 1 0,-1 0 0,0-1 0,1 1 1,-1-1-1,1 1 0,0 0 0,1-2 0,6-11-304,1 1 1,20-22-1,6-3-481</inkml:trace>
</inkml:ink>
</file>

<file path=ppt/ink/ink5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3.376"/>
    </inkml:context>
    <inkml:brush xml:id="br0">
      <inkml:brushProperty name="width" value="0.05" units="cm"/>
      <inkml:brushProperty name="height" value="0.05" units="cm"/>
    </inkml:brush>
  </inkml:definitions>
  <inkml:trace contextRef="#ctx0" brushRef="#br0">4 1 17708,'2'29'2136,"-1"0"1,-4 38 0,0-43-1489,2 0 0,1-1 0,1 1 0,5 27 0,-6-49-646,0-1 0,1 0 1,-1 1-1,0-1 0,1 0 0,-1 1 0,1-1 1,-1 0-1,1 1 0,0-1 0,0 0 1,-1 0-1,1 0 0,0 0 0,0 1 0,0-1 1,0-1-1,0 1 0,0 0 0,1 0 1,-1 0-1,0 0 0,3 0 0,-4-1-41,1 0-1,-1 0 0,1 0 1,-1 0-1,1 0 1,-1 0-1,1 0 0,-1 0 1,1 0-1,-1 0 1,1 0-1,-1-1 0,1 1 1,-1 0-1,1 0 0,-1-1 1,1 1-1,-1 0 1,1-1-1,-1 1 0,0 0 1,1-1-1,-1 0 1,1 0-148,0-1 1,0 1-1,0-1 1,0 1-1,-1-1 1,1 0-1,-1 1 1,1-1-1,-1 0 1,0-2-1,-1-47-2811,1 30 2023</inkml:trace>
</inkml:ink>
</file>

<file path=ppt/ink/ink5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3.813"/>
    </inkml:context>
    <inkml:brush xml:id="br0">
      <inkml:brushProperty name="width" value="0.05" units="cm"/>
      <inkml:brushProperty name="height" value="0.05" units="cm"/>
    </inkml:brush>
  </inkml:definitions>
  <inkml:trace contextRef="#ctx0" brushRef="#br0">33 6 13667,'-2'-6'3388,"-1"10"-568,-2 9-110,-10 88 2266,10-56-4158,3 62 0,2-104-824,0 0-21,0-1 1,-1 0-1,2 0 0,-1 1 0,0-1 0,0 0 0,1 1 0,-1-1 0,1 0 0,0 0 1,-1 0-1,1 0 0,0 1 0,0-1 0,1 0 0,0 1 0,-1-3-27,-1 0-1,1 0 1,-1 0-1,0 0 1,1-1-1,-1 1 1,0 0-1,1 0 1,-1 0-1,1-1 1,-1 1-1,0 0 1,0-1-1,1 1 1,-1 0-1,0-1 1,1 1 0,-1 0-1,0-1 1,0 1-1,0-1 1,0 1-1,1 0 1,-1-1-1,0 1 1,0-1-1,0 1 1,0-1-1,0 1 1,0 0-1,0-1 1,4-18-1208,-1-35-72,-2 21 496</inkml:trace>
</inkml:ink>
</file>

<file path=ppt/ink/ink5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4.627"/>
    </inkml:context>
    <inkml:brush xml:id="br0">
      <inkml:brushProperty name="width" value="0.05" units="cm"/>
      <inkml:brushProperty name="height" value="0.05" units="cm"/>
    </inkml:brush>
  </inkml:definitions>
  <inkml:trace contextRef="#ctx0" brushRef="#br0">38 1 17948,'-3'3'381,"0"0"-1,1 1 1,-1-1 0,1 1 0,0 0 0,1-1-1,-1 1 1,1 0 0,-1 0 0,0 6-1,-6 44 1204,6-39-1140,-1 29 154,1 0 0,3 0 1,1 0-1,13 68 0,-8-83-127,-1-23-99,1-18 69,0-31-194,-2 0-1,-2 0 0,-3-79 0,0 114-234,-4-19 3,3 21-11,0-1 1,1 1-1,-1 0 0,1-1 1,1-6-1,-1 12-4,1 1 0,-1-1-1,0 0 1,1 1 0,-1-1 0,1 1 0,-1-1-1,1 1 1,-1-1 0,1 1 0,0 0 0,-1-1-1,1 1 1,-1 0 0,1-1 0,0 1 0,-1 0-1,1 0 1,0 0 0,-1-1 0,1 1 0,0 0-1,0 0 1,-1 0 0,1 0 0,1 0 0,27 0-31,-15 1 30,-2-2 6,-1 0 0,1-1 0,0 0 0,0 0 0,-1-1 0,0-1 0,1 0 0,-1-1 0,19-11 0,-29 16-18,0 0 0,-1 0-1,1-1 1,0 1-1,-1 0 1,1-1 0,-1 1-1,1-1 1,-1 1-1,1-1 1,-1 1 0,1-1-1,-1 1 1,1-1 0,-1 1-1,1-1 1,-1 1-1,0-1 1,0 0 0,1 1-1,-1-1 1,0 0 0,0 1-1,0-1 1,1 0-1,-1 1 1,0-1 0,0 0-1,0 1 1,0-1 0,0 0-1,0 0 1,-1 1-1,1-1 1,0 0 0,0 1-1,0-1 1,-1 0-1,1 1 1,0-1 0,-1 1-1,1-1 1,-1-1 0,0 1-113,-1 1 1,1-1-1,0 0 1,0 0 0,-1 1-1,1-1 1,0 0-1,-1 1 1,1-1 0,-1 1-1,1 0 1,0 0-1,-1-1 1,1 1 0,-1 0-1,1 0 1,-1 0-1,1 0 1,-1 1 0,-1-1-1,-1 2-307,0 0 0,0 0 0,0 0-1,1 0 1,-1 1 0,0-1 0,1 1 0,0 0-1,0 0 1,0 0 0,0 1 0,0-1-1,1 1 1,-1-1 0,1 1 0,0 0 0,0 0-1,-1 5 1,-1 2-568</inkml:trace>
</inkml:ink>
</file>

<file path=ppt/ink/ink5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5.526"/>
    </inkml:context>
    <inkml:brush xml:id="br0">
      <inkml:brushProperty name="width" value="0.05" units="cm"/>
      <inkml:brushProperty name="height" value="0.05" units="cm"/>
    </inkml:brush>
  </inkml:definitions>
  <inkml:trace contextRef="#ctx0" brushRef="#br0">1 52 11050,'1'0'283,"-1"-1"1,1 0-1,0 1 0,0-1 0,-1 0 0,1 0 0,-1 1 0,1-1 1,0 0-1,-1 0 0,1 0 0,-1 0 0,0 0 0,1 0 0,-1 0 0,0 0 1,1-1-1,-1 1-143,0 0 1,0-1 0,1 1-1,-1 0 1,0 0-1,1 0 1,-1 0 0,1 0-1,0 0 1,-1 0-1,1 0 1,0 0 0,0 0-1,-1 0 1,1 0-1,0 0 1,0 1 0,0-1-1,0 0 1,0 1 0,2-2-1,30-11 5441,-33 12-5139,8 3-161,-7 1-232,0 0 0,-1 0 0,1 0-1,-1 0 1,0 0 0,0 0 0,0 1 0,-1 3-1,1 7 193,-2 115 1176,0-87-946,4 72 0,-2-114-466,0 2 5,0 0 0,0 0-1,1 0 1,-1-1 0,0 1 0,0 0 0,1 0-1,-1-1 1,1 1 0,0 0 0,0 0 0,-1-1-1,1 1 1,0-1 0,0 1 0,0-1 0,1 1-1,1 1 1,-3-3-20,1 0-1,0-1 1,-1 1-1,1 0 1,-1 0-1,1-1 1,-1 1-1,1-1 1,-1 1-1,0 0 1,1-1-1,-1 1 1,1-1-1,-1 1 1,0-1 0,1 1-1,-1-1 1,0 1-1,0-1 1,1 1-1,-1-1 1,0 1-1,0-1 1,0 0-1,0 1 1,0-1-1,0 1 1,0-1-1,0 0 1,0 0-1,3-22-753,-2 3-104,-1 0 0,-1 0 0,-4-28 0,-2 17 52</inkml:trace>
</inkml:ink>
</file>

<file path=ppt/ink/ink5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5.943"/>
    </inkml:context>
    <inkml:brush xml:id="br0">
      <inkml:brushProperty name="width" value="0.05" units="cm"/>
      <inkml:brushProperty name="height" value="0.05" units="cm"/>
    </inkml:brush>
  </inkml:definitions>
  <inkml:trace contextRef="#ctx0" brushRef="#br0">1 10 17852,'7'-6'2296,"0"3"-1456,-1 3-335,1 3 1567,1 6-1000,1 5-248,3 1-688,1 3-432,2-1-888,2-1-256,3-3 1080,4 3-272,10 1-273</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3:52.600"/>
    </inkml:context>
    <inkml:brush xml:id="br0">
      <inkml:brushProperty name="width" value="0.05" units="cm"/>
      <inkml:brushProperty name="height" value="0.05" units="cm"/>
    </inkml:brush>
  </inkml:definitions>
  <inkml:trace contextRef="#ctx0" brushRef="#br0">7114 470 11234,'-2'0'247,"1"0"0,0 0 0,0 0-1,-1-1 1,1 1 0,0 0 0,0-1-1,0 1 1,0-1 0,0 1-1,0-1 1,0 0 0,0 1 0,0-1-1,-1-1 1,1 2-146,0-1 0,1 0 1,-1 1-1,0-1 0,0 1 0,0-1 0,1 1 0,-1-1 1,0 1-1,0 0 0,0-1 0,0 1 0,0 0 0,0 0 0,0 0 1,1-1-1,-1 1 0,0 0 0,0 0 0,0 1 0,0-1 1,0 0-1,0 0 0,0 0 0,0 0 0,0 1 0,-1 0 1,-1 0-64,1-1 0,-1 1 1,1-1-1,-1 1 1,1-1-1,-1 0 1,1 0-1,-1 0 1,0 0-1,1-1 0,-1 1 1,1-1-1,-5-1 1,-33-16 240,22 10-272,-68-32 57,16 6-50,-118-38 1,-139 1-71,-4 28 11,314 41 49,-467-71 60,111 14-118,-3 22-550,-992 58-569,965-4 851,-66 5-173,3 33 451,22 39 136,9 36 31,-74 99 105,361-157-290,95-46 32,1 3 1,-54 39 0,79-48 17,2 1 0,0 1 0,1 1 0,1 1 0,-25 37 0,35-44 17,1 1 1,0 1 0,2 0 0,0 1-1,1 0 1,2 0 0,-7 22 0,12-34-4,1 0 0,0-1 0,0 1 0,0 0 0,1 0 0,0 0 1,1 0-1,-1 0 0,2 0 0,-1 0 0,1 0 0,0 0 0,1-1 0,0 1 0,0-1 0,0 0 1,1 0-1,0 0 0,1 0 0,-1-1 0,1 1 0,8 6 0,4 3 0,1-1 0,1 0 0,1-2-1,0 0 1,1-1 0,0-1 0,23 8-1,163 47 2,-188-60-4,265 67-1,3-13 0,365 30 0,-575-83 1,612 49-7,0-33 1,393-5 48,48 20 110,-934-37-142,1074 3 47,-1100-8-51,-1-8 0,0-8 0,-1-7 0,-2-7 0,175-60 1,-182 33 33,-141 53-30,0-2-1,-1 0 0,0-1 0,0 0 0,-1-1 1,20-21-1,-31 27 5,0 1-1,0-1 1,-1-1 0,0 1 0,0 0 0,-1-1-1,0 0 1,0 0 0,0 0 0,-1 0-1,0 0 1,2-14 0,-3 9 6,-1 0-1,0 0 1,-1 0 0,0 0-1,0 0 1,-2 0 0,-4-15 0,-3-1 7,-1 0 1,-1 1 0,-1 1 0,-2 0-1,-30-41 1,15 31-37,-1 1-1,-1 1 1,-2 2 0,-1 2 0,-2 0-1,-1 3 1,-1 1 0,-79-38-1,8 15-71,-2 5 0,-147-38 0,72 36-178,-2 7 0,-1 10 0,-297-10 0,176 29-44,147 0 101</inkml:trace>
</inkml:ink>
</file>

<file path=ppt/ink/ink5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6.425"/>
    </inkml:context>
    <inkml:brush xml:id="br0">
      <inkml:brushProperty name="width" value="0.05" units="cm"/>
      <inkml:brushProperty name="height" value="0.05" units="cm"/>
    </inkml:brush>
  </inkml:definitions>
  <inkml:trace contextRef="#ctx0" brushRef="#br0">202 1 17724,'-3'1'392,"0"0"0,0 1 1,0-1-1,1 0 0,-1-1 1,0 1-1,0-1 0,0 1 0,0-1 1,-6 0-1,-6 1 927,-57 16 1911,65-15-3111,0 0 1,0 1-1,0 0 0,1 0 0,-1 1 0,1 0 1,-12 9-1,17-13-116,1 1-1,-1-1 1,0 1 0,0 0-1,1-1 1,-1 1 0,0 0 0,1 0-1,-1 0 1,0-1 0,1 1 0,0 0-1,-1 0 1,1 0 0,-1 0-1,1 0 1,0 0 0,-1 0 0,1 0-1,0 0 1,0 0 0,0 0-1,0 0 1,0 0 0,0 0 0,0 0-1,0 0 1,1 0 0,-1 0 0,0 0-1,0 0 1,1 0 0,-1-1-1,1 1 1,-1 0 0,1 0 0,-1 0-1,1 0 1,-1 0 0,1-1 0,0 1-1,0 0 1,-1-1 0,1 1-1,0 0 1,1 0 0,6 3-12,-1 1 1,1-2-1,-1 1 1,14 3-1,-10-3 4,15 6 13,-9-5-39,-2 1 0,1 1 0,-1 0 1,27 17-1,-38-21 51,-1-1 0,0 1 0,0 0 0,0 0 0,0 0 1,0 0-1,-1 1 0,1-1 0,-1 1 0,0-1 0,0 1 0,-1 0 1,1 0-1,-1 0 0,1 0 0,-1 0 0,-1 0 0,1 0 0,0 0 1,-1 0-1,0 1 0,0-1 0,0 0 0,-2 8 0,-1 0 103,-1 0-1,0-1 1,0 0-1,-2 0 0,1 0 1,-1-1-1,-1 0 1,0 0-1,0 0 0,-1-1 1,0 0-1,0 0 1,-19 13-1,26-21-120,0 0 0,-1 0 1,1 0-1,-1 0 0,1 0 0,-1-1 0,1 1 1,-1 0-1,0-1 0,1 1 0,-1-1 0,0 0 1,1 0-1,-1 1 0,0-1 0,0 0 0,1 0 1,-1-1-1,0 1 0,0 0 0,-1-1 0,2 0-51,-1 0-1,1 0 0,-1 0 1,1 0-1,0 0 0,-1 0 1,1-1-1,0 1 1,0 0-1,0-1 0,0 1 1,0-1-1,0 0 0,1 1 1,-1-1-1,-1-3 0,0-4-386,0 0 0,1-1 0,0 1 0,0 0 0,1-1 0,1-12 1,0 5-88,2 0 0,7-30 0,5 8-501</inkml:trace>
</inkml:ink>
</file>

<file path=ppt/ink/ink5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6.814"/>
    </inkml:context>
    <inkml:brush xml:id="br0">
      <inkml:brushProperty name="width" value="0.05" units="cm"/>
      <inkml:brushProperty name="height" value="0.05" units="cm"/>
    </inkml:brush>
  </inkml:definitions>
  <inkml:trace contextRef="#ctx0" brushRef="#br0">47 106 17764,'36'-7'1251,"0"-1"1,-1-1-1,0-3 0,-1 0 1,35-19-1,-64 28-1141,1 0 0,-1 0 1,-1-1-1,8-5 0,-12 6 248,-7 1-192,-9 4 39,-10 4 135,1 2 0,0 0 0,-43 22 0,52-22-172,1 1 0,-1 1 0,2 0 0,-1 1 0,2 0 0,-21 22 0,30-29-130,0 1 0,1-1 0,0 1 0,0 0 1,0 0-1,1 0 0,0 0 0,-1 0 1,2 0-1,-1 1 0,1-1 0,0 1 1,-1 5-1,2-8-33,0 0-1,0 0 1,1-1 0,-1 1-1,1 0 1,0 0 0,-1-1 0,1 1-1,0-1 1,1 1 0,-1-1-1,0 1 1,1-1 0,-1 0 0,1 1-1,0-1 1,0 0 0,0 0-1,0 0 1,0-1 0,0 1 0,0 0-1,0-1 1,1 0 0,-1 1 0,1-1-1,-1 0 1,5 1 0,5 2-232,1-1 1,0-1 0,0 0 0,0 0-1,0-1 1,0-1 0,0 0-1,0-1 1,0-1 0,0 0-1,0 0 1,0-1 0,-1-1 0,1 0-1,-1-1 1,0 0 0,-1-1-1,15-9 1,-5 0-557</inkml:trace>
</inkml:ink>
</file>

<file path=ppt/ink/ink5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8.286"/>
    </inkml:context>
    <inkml:brush xml:id="br0">
      <inkml:brushProperty name="width" value="0.05" units="cm"/>
      <inkml:brushProperty name="height" value="0.05" units="cm"/>
    </inkml:brush>
  </inkml:definitions>
  <inkml:trace contextRef="#ctx0" brushRef="#br0">252 92 9946,'5'-2'531,"-1"-1"-1,0 0 0,1 0 1,-1 0-1,-1-1 1,1 1-1,0-1 1,-1 0-1,4-6 1,-6 9-381,-1 0 1,1 0 0,0 0 0,-1 0 0,0 0 0,1 0 0,-1-1-1,0 1 1,1 0 0,-1 0 0,0-1 0,0 1 0,0 0 0,0 0 0,0 0-1,0-1 1,-1 1 0,1 0 0,0 0 0,0 0 0,-1-1 0,1 1-1,-1 0 1,1 0 0,-1 0 0,0 0 0,1 0 0,-1 0 0,0 0 0,0 0-1,0 0 1,0 0 0,1 1 0,-1-1 0,0 0 0,-1 0 0,1 1-1,0-1 1,0 1 0,0-1 0,0 1 0,0-1 0,-2 1 0,-2-2 58,0 0 0,-1 0-1,1 1 1,-1 0 0,1 0 0,-1 1 0,0-1 0,1 1 0,-1 0 0,1 1 0,-1-1 0,0 1 0,1 0 0,-1 1 0,1-1 0,0 1 0,0 0-1,-1 1 1,1-1 0,0 1 0,-8 6 0,2-1-129,0 0-1,1 1 1,1 0 0,-1 1-1,1 0 1,1 0 0,0 1-1,-8 14 1,6-7-57,1 1 1,1 0-1,0 1 1,-5 23-1,10-33-25,1 0 1,0 0-1,1 0 1,0 0-1,1 1 1,0-1-1,0 0 1,1 0-1,0 0 0,5 15 1,-6-23 0,0-1-1,1 1 1,-1-1 0,1 1-1,-1-1 1,1 0 0,0 1 0,0-1-1,-1 0 1,1 1 0,0-1-1,0 0 1,0 0 0,0 0 0,1 0-1,-1 0 1,0 0 0,0 0-1,1 0 1,-1 0 0,0-1-1,1 1 1,-1 0 0,1-1 0,-1 1-1,1-1 1,-1 0 0,1 1-1,-1-1 1,1 0 0,-1 0 0,1 0-1,-1 0 1,1 0 0,-1-1-1,1 1 1,-1 0 0,3-1 0,2-2-10,0 1 1,0-1-1,0 0 1,0-1-1,-1 1 1,1-1 0,-1 0-1,5-5 1,19-22-68,-1-1 1,-1 0 0,-2-2-1,-1-1 1,24-50 0,-38 67-26,-10 18 101,0 0 1,0 0-1,0 0 0,0 0 0,0 0 1,0 0-1,0-1 0,0 1 0,1 0 1,-1 0-1,0 0 0,0 0 0,0 0 1,0 0-1,0 0 0,0 0 0,0 0 1,0 0-1,0 0 0,0-1 0,0 1 1,0 0-1,1 0 0,-1 0 1,0 0-1,0 0 0,0 0 0,0 0 1,0 0-1,0 0 0,0 0 0,0 0 1,1 0-1,-1 0 0,0 0 0,0 0 1,0 0-1,0 0 0,0 0 0,0 0 1,0 0-1,0 0 0,1 0 0,-1 0 1,0 0-1,0 0 0,0 1 0,0-1 1,0 0-1,0 0 0,0 0 1,0 0-1,0 0 0,0 0 0,0 0 1,1 0-1,1 9-39,-2 11 5,-2 11-3,-1-1 68,3 40 1,0-63-6,1 1 0,0-1 1,0 0-1,0 0 0,1 0 0,0 0 0,1 0 0,0 0 0,0-1 0,0 1 0,5 5 0,-7-10-13,0 0 0,1-1-1,-1 0 1,0 1 0,1-1-1,-1 0 1,1 0 0,-1 1 0,1-1-1,0 0 1,0-1 0,-1 1-1,1 0 1,0-1 0,0 1-1,0-1 1,0 1 0,2-1-1,0 0 5,0 0 0,-1 0 0,1-1 0,0 1 0,-1-1 0,1 0 0,-1 0 1,1 0-1,4-3 0,6-4 19,0 0 0,-1-1 0,21-18 1,-23 18-35,19-16 1,29-23-76,-52 43 48,-1 1-1,1 0 1,0 0 0,0 1 0,0 0 0,0 0-1,9-1 1,-14 3 13,1 1 1,0 0-1,-1 0 1,1 0-1,-1 0 1,1 0-1,0 1 0,-1-1 1,1 1-1,-1 0 1,1-1-1,-1 1 0,0 0 1,1 1-1,-1-1 1,0 0-1,0 1 0,0-1 1,0 1-1,0-1 1,0 1-1,0 0 1,0 0-1,-1 0 0,1 0 1,-1 0-1,2 4 1,4 5-29,-1 1 0,-1 0 0,0 0 0,3 14 0,-6-21 33,4 19-14,-4-16 44,0-1 0,0 0 0,0 0 0,1 0 0,0-1 0,7 13 0,-10-19-14,1 1 0,-1 0 0,1-1-1,0 1 1,-1-1 0,1 1 0,0-1-1,-1 1 1,1-1 0,0 1 0,0-1-1,-1 1 1,1-1 0,0 0 0,0 0-1,0 1 1,0-1 0,-1 0 0,1 0 0,0 0-1,0 0 1,0 0 0,0 0 0,0 0-1,0 0 1,-1 0 0,1-1 0,0 1-1,0 0 1,0-1 0,0 1 0,-1 0-1,1-1 1,0 1 0,0-1 0,-1 1-1,1-1 1,0 1 0,-1-1 0,2-1-1,3-2 32,0-2-1,-1 1 1,9-12-1,-10 12-12,11-15 53,-4 4-16,19-23 1,-26 37-65,-1-1-1,1 0 1,-1 1 0,1 0-1,0-1 1,0 1 0,0 0 0,0 0-1,0 1 1,0-1 0,0 0-1,1 1 1,-1 0 0,7-1-1,-9 2-1,1 0 0,0 0 0,-1 1 0,1-1 0,0 1 0,-1-1 0,1 1 0,0-1 0,-1 1 0,1 0 0,-1 0 0,0 0 0,1 0 0,-1 0 0,0 0 0,1 0 0,-1 1 0,0-1 0,0 0 0,0 1 0,0-1 0,0 0 0,0 1 0,-1-1 0,1 1 0,0 1 0,3 7-17,0 0-1,4 20 0,-7-28 19,23 112-287,-21-106-224,0-10-258,-1-16 189,-2-14 247,-3-5-96</inkml:trace>
</inkml:ink>
</file>

<file path=ppt/ink/ink5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8.745"/>
    </inkml:context>
    <inkml:brush xml:id="br0">
      <inkml:brushProperty name="width" value="0.05" units="cm"/>
      <inkml:brushProperty name="height" value="0.05" units="cm"/>
    </inkml:brush>
  </inkml:definitions>
  <inkml:trace contextRef="#ctx0" brushRef="#br0">182 119 16179,'0'-1'203,"0"0"0,-1 0 0,1 0 0,0 0 0,-1 0-1,0 0 1,1 0 0,-1-1 0,0 2 0,1-1-1,-1 0 1,0 0 0,0 0 0,0 0 0,0 0-1,0 1 1,0-1 0,0 0 0,0 1 0,0-1-1,0 1 1,-2-1 0,1 1 18,0-1 0,0 1 0,0 0 0,0 0 1,0 0-1,0 1 0,0-1 0,0 0 0,0 1 0,0 0 0,0-1 0,-2 2 0,-3 1 34,1 1-1,0 0 0,0 0 0,0 0 0,0 1 0,-7 8 0,3-2-107,0 2 0,1-1 0,1 2-1,0-1 1,1 1 0,-7 17 0,10-22-74,1 1 0,0-1 0,0 1-1,1 0 1,1 0 0,-1 0 0,2 0 0,-1 1 0,1-1 0,2 15 0,-1-23-56,-1 0 0,0 0 0,1 0 0,-1 0 0,1 0 0,0 0 0,-1-1 0,1 1 0,0 0 0,0 0 0,1 0 0,-1-1 0,0 1 0,0-1 0,1 1 0,-1-1 0,1 1 0,-1-1 0,3 2 0,-2-3-7,0 1 0,-1-1 0,1 1-1,0-1 1,0 1 0,0-1 0,0 0 0,0 0-1,0 0 1,0 0 0,0 0 0,0-1 0,0 1-1,0 0 1,-1-1 0,4-1 0,3-1-10,1-2 0,-1 1 0,0-1 1,-1 0-1,1-1 0,12-12 0,10-12-60,-2-1 1,-1-1-1,-2-2 0,-1 0 0,-2-2 0,-1-1 0,21-51 1,-41 84 56,1 1 1,-1-1 0,0 0 0,0 0 0,-1 1 0,1-8 0,-1 11 2,0-1 0,0 1 0,0 0 0,0 0 0,0 0 0,0-1 0,0 1 0,0 0 0,0 0 0,0 0 0,0-1 0,0 1 0,0 0 0,0 0 0,0 0 0,0-1 0,0 1 0,-1 0 0,1 0 0,0 0 0,0 0 0,0 0 0,0-1 0,0 1 0,-1 0 0,1 0 0,0 0 0,0 0 0,0 0 0,0 0 0,-1 0 0,1-1 0,0 1 0,0 0 0,0 0 0,0 0 0,-1 0 0,1 0 0,0 0 0,0 0 0,-1 0 0,-13 12 1,5 0 9,1 0 0,0 1 0,1-1 0,0 2 0,1-1 0,0 1 0,-6 28 0,6-21-44,2 1 0,1 0 0,1 0 0,1 38-1,1-52-131,0-1-1,1 1 0,0-1 0,1 0 0,0 1 0,0-1 1,5 12-1,-6-17 127,0 0 0,0 0 0,1 0 0,-1-1 0,0 1 0,1 0 0,0 0 0,-1-1 0,1 1 0,0-1 0,0 0 0,-1 1 0,1-1 0,0 0 0,0 0 0,1 0 0,-1 0 0,0-1 0,0 1 0,0 0 0,0-1 0,1 0 0,-1 1 0,0-1 0,1 0 0,-1 0 1,0 0-1,0-1 0,4 0 0,35-11-490</inkml:trace>
</inkml:ink>
</file>

<file path=ppt/ink/ink5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39.487"/>
    </inkml:context>
    <inkml:brush xml:id="br0">
      <inkml:brushProperty name="width" value="0.05" units="cm"/>
      <inkml:brushProperty name="height" value="0.05" units="cm"/>
    </inkml:brush>
  </inkml:definitions>
  <inkml:trace contextRef="#ctx0" brushRef="#br0">20 6 18980,'3'-5'1826,"-2"11"-977,-1 16-189,-8 69 1734,-8 292 446,16-383-2837,0 7 38,0-1-1,1 0 1,0 0-1,0 1 1,0-1-1,3 8 1,-3-12-35,-1-1 1,1 0-1,0 1 0,0-1 0,0 0 1,0 0-1,0 0 0,0 0 1,0 0-1,0 0 0,0 0 1,1 0-1,-1-1 0,0 1 1,0 0-1,1-1 0,-1 1 1,1-1-1,-1 1 0,0-1 1,1 0-1,-1 0 0,1 1 0,-1-1 1,1 0-1,-1 0 0,1-1 1,-1 1-1,0 0 0,1 0 1,2-1-1,19-5 6,0 0-1,22-11 1,-21 8-43,40-10 1,-56 18 14,0-1 1,0 1-1,0 1 0,0 0 0,0 0 0,0 0 0,0 1 1,0 0-1,11 3 0,-15-3 9,-1 0 0,0 0-1,0 0 1,0 1 0,0-1 0,0 1-1,0 0 1,0 0 0,0 0 0,-1 0 0,1 0-1,-1 0 1,1 1 0,-1-1 0,0 1-1,0 0 1,0-1 0,0 1 0,-1 0 0,1 0-1,-1 0 1,0 0 0,1 1 0,-2-1 0,1 0-1,0 0 1,-1 1 0,1 3 0,-1-1 14,0-1 0,-1 1 0,0 0 0,0 0 0,0-1 1,-1 1-1,0-1 0,0 1 0,0-1 0,0 0 0,-1 1 1,0-1-1,0-1 0,-1 1 0,-6 7 0,3-5-41,0 0 1,-1-1-1,1 0 0,-2 0 0,1-1 1,-1 0-1,1 0 0,-2-1 0,1 0 0,0-1 1,-1 0-1,1 0 0,-1-1 0,0 0 1,0-1-1,0 0 0,0 0 0,0-1 0,0-1 1,1 0-1,-1 0 0,0-1 0,0 0 0,0 0 1,1-1-1,0-1 0,-1 0 0,1 0 1,-13-8-1,21 11-32,0 1 0,0 0 0,1 0 0,-1-1 0,0 1 0,0-1 0,1 1 0,-1-1 0,0 1 0,0-1 0,1 1 0,-1-1 0,1 0 0,-1 1 0,1-1-1,-1 0 1,1 0 0,-1 1 0,1-1 0,-1 0 0,1 0 0,0 1 0,0-1 0,-1 0 0,1 0 0,0 0 0,0 0 0,0 0 0,0 0 0,0 1 0,0-1 0,0 0 0,0 0 0,0 0 0,0 0 0,1 0 0,-1-1 0,8-11-718</inkml:trace>
</inkml:ink>
</file>

<file path=ppt/ink/ink5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0.156"/>
    </inkml:context>
    <inkml:brush xml:id="br0">
      <inkml:brushProperty name="width" value="0.05" units="cm"/>
      <inkml:brushProperty name="height" value="0.05" units="cm"/>
    </inkml:brush>
  </inkml:definitions>
  <inkml:trace contextRef="#ctx0" brushRef="#br0">158 67 13347,'33'-18'2717,"-31"17"-2544,-1 0-1,0 0 1,0 0-1,1 0 1,-1 0 0,0 0-1,0 0 1,0-1-1,0 1 1,-1 0-1,1-1 1,0 1 0,0-1-1,-1 1 1,1-1-1,-1 1 1,0-1 0,1 1-1,-1-1 1,0-2-1,0 3-36,0 0 1,-1 0-1,1 0 0,-1 0 1,1 0-1,-1 0 0,1 0 0,-1 0 1,0 0-1,0 0 0,1 1 0,-1-1 1,0 0-1,0 0 0,0 1 0,0-1 1,0 1-1,0-1 0,0 1 0,0-1 1,0 1-1,0-1 0,0 1 0,0 0 1,0 0-1,0 0 0,0-1 1,0 1-1,0 0 0,-1 0 0,0 1 1,-39 1 1649,33 0-1677,1 0 0,-1 0 0,1 1 0,-1 0 0,1 0 0,0 1 0,0 0 0,0 0 0,0 0 0,1 1 1,0 0-1,0 1 0,-9 9 0,12-11-108,-1 0 1,1 1-1,0-1 0,0 0 1,1 1-1,-1 0 1,1 0-1,0 0 0,0 0 1,1 0-1,-1 0 1,1 0-1,0 0 0,1 1 1,-1-1-1,1 0 1,0 1-1,0-1 0,1 0 1,0 0-1,2 9 1,-3-12-11,1 0 1,0 0 0,-1 1-1,1-1 1,0 0 0,1 0-1,-1 0 1,0 0 0,0 0 0,1 0-1,-1-1 1,1 1 0,0 0-1,0-1 1,-1 1 0,1-1-1,0 1 1,0-1 0,0 0 0,3 1-1,-1-1-7,-1 0 0,0-1 1,1 1-1,-1-1 0,0 0 0,0 0 0,1 0 0,-1-1 0,0 1 0,1-1 0,-1 1 0,6-3 1,2-2-30,0 0 0,-1 0 1,0-1-1,0 0 1,0-1-1,-1 0 1,10-9-1,-12 8 26,14-10-110,-20 17 126,-1 1-1,1 0 0,-1 0 1,0 0-1,1-1 0,-1 1 1,1 0-1,-1 0 0,1 0 0,-1 0 1,1 0-1,-1 0 0,1 0 1,-1 0-1,1 0 0,-1 0 1,1 1-1,-1-1 0,1 0 0,-1 0 1,1 0-1,-1 1 0,1-1 1,-1 0-1,0 0 0,1 1 1,-1-1-1,1 0 0,-1 1 0,0-1 1,1 0-1,-1 1 0,0-1 1,0 1-1,1-1 0,-1 1 1,0-1-1,0 0 0,1 1 1,-1-1-1,0 1 0,0-1 0,0 1 1,0-1-1,0 1 0,0 0 1,5 20-45,-2-1 1,0 0-1,0 26 1,-2-28-67,0-1 0,1 1 0,0-1 0,2 0 0,8 25 0,-11-39 54,0-1 0,0 1 0,0-1 0,0 1-1,1-1 1,-1 0 0,1 0 0,0 1 0,-1-1 0,1 0-1,0-1 1,5 4 0,-6-4 6,1 0-1,-1-1 1,1 1 0,-1-1-1,1 1 1,-1-1 0,1 0-1,0 0 1,-1 0 0,1 0-1,-1 0 1,1 0 0,0 0-1,-1-1 1,1 1 0,-1 0-1,1-1 1,-1 1-1,1-1 1,-1 0 0,1 1-1,-1-1 1,0 0 0,1 0-1,1-1 1,6-6-311,0 0 0,-1 0 0,1-1 0,-1 0 0,-1-1 0,0 0 0,9-15 0,35-82-1348,-26 37 1011,-3-5-32</inkml:trace>
</inkml:ink>
</file>

<file path=ppt/ink/ink5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0.604"/>
    </inkml:context>
    <inkml:brush xml:id="br0">
      <inkml:brushProperty name="width" value="0.05" units="cm"/>
      <inkml:brushProperty name="height" value="0.05" units="cm"/>
    </inkml:brush>
  </inkml:definitions>
  <inkml:trace contextRef="#ctx0" brushRef="#br0">43 0 15611,'-20'180'6423,"-1"31"-1695,20-189-4733,1 0 1,0-1 0,2 1 0,1-1-1,1 1 1,0-1 0,2 0-1,9 23 1,-8-35-1176,-7-9 1148,0 0 0,1 0 0,-1-1 0,1 1 0,-1 0 0,1 0 0,-1 0 0,0-1 0,1 1 0,-1 0 0,0-1 1,1 1-1,-1 0 0,0-1 0,1 1 0,-1 0 0,0-1 0,1 1 0,-1-1 0,0 1 0,0 0 0,0-1 0,1 0 0,7-14-603</inkml:trace>
</inkml:ink>
</file>

<file path=ppt/ink/ink5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0.991"/>
    </inkml:context>
    <inkml:brush xml:id="br0">
      <inkml:brushProperty name="width" value="0.05" units="cm"/>
      <inkml:brushProperty name="height" value="0.05" units="cm"/>
    </inkml:brush>
  </inkml:definitions>
  <inkml:trace contextRef="#ctx0" brushRef="#br0">170 9 16740,'12'-6'2321,"-11"6"-2282,-1 0 0,0 0 0,0 0 0,0 0 0,0 0 0,0 0 0,0 0 0,0 0 0,0-1 0,0 1 0,0 0 0,0 0-1,0 0 1,0 0 0,0 0 0,0 0 0,0 0 0,0 0 0,0 0 0,0 0 0,0 0 0,0 0 0,0 0 0,0 0 0,0-1 0,0 1 0,0 0-1,0 0 1,0 0 0,0 0 0,0 0 0,0 0 0,0 0 0,0 0 0,0 0 0,0 0 0,0 0 0,0 0 0,-1 0 0,1 0 0,0 0 0,0 0-1,0 0 1,0 0 0,0-1 0,0 1 0,0 0 0,0 0 0,0 0 0,0 0 0,0 0 0,0 0 0,0 0 0,0 0 0,-1 0 0,1 0 0,0 0 0,0 0-1,0 0 1,0 0 0,0 0 0,0 0 0,0 0 0,0 0 0,0 0 0,0 1 0,0-1 0,0 0 0,-24 4 3118,14 0-2952,1 1 0,-1 0 0,1 1 0,1 0 0,-1 0 0,1 1 0,0 0 0,1 0 0,0 1 0,-7 9 0,6-8-192,1 1 0,1 0 0,0 1 0,0-1 0,1 1 0,0 0 0,1 0 0,-4 18-1,7-26-7,0 0 0,1 0-1,0 1 1,-1-1-1,1 0 1,0 0-1,0 1 1,1-1-1,-1 0 1,1 0 0,0 1-1,0-1 1,0 0-1,2 5 1,-2-7-2,0 0-1,0 1 1,0-1 0,1 0 0,-1 0 0,0 0-1,1 0 1,-1 0 0,1 0 0,-1 0-1,1-1 1,0 1 0,-1 0 0,1-1 0,0 1-1,-1-1 1,1 0 0,0 0 0,-1 1 0,1-1-1,0 0 1,0 0 0,-1-1 0,1 1 0,0 0-1,-1-1 1,1 1 0,0-1 0,1 0 0,9-3 3,0-1 1,0 0 0,0-1 0,-1 0 0,1-1-1,-2 0 1,16-13 0,66-66 9,-70 63-15,-7 7-57,27-23 1,-41 38 47,-1 1 1,1-1-1,0 1 1,-1-1 0,1 1-1,0-1 1,0 1-1,0 0 1,-1-1 0,1 1-1,0 0 1,0 0-1,0-1 1,0 1 0,0 0-1,1 0 1,-2 0 3,0 0 0,1 1 0,-1-1 0,1 0 0,-1 0 0,0 0 0,1 1 0,-1-1 0,0 0 0,1 0 0,-1 1 0,0-1 0,0 0 0,1 1 0,-1-1 0,0 0 0,0 1 1,1-1-1,-1 1 0,0-1 0,0 0 0,0 1 0,0 0 0,2 31-98,-3-19 94,2-3-5,-1-1 51,0 1 0,1-1 0,1 1-1,4 14 1,-6-23-25,0 1 0,1-1 0,-1 1 0,1-1 1,-1 0-1,1 0 0,0 1 0,0-1 0,-1 0 0,1 0 0,0 0 0,0 0 1,0 0-1,0 0 0,0 0 0,0 0 0,1 0 0,-1-1 0,0 1 0,0 0 1,1-1-1,-1 1 0,0-1 0,1 1 0,-1-1 0,0 1 0,1-1 0,-1 0 1,1 0-1,-1 0 0,1 0 0,-1 0 0,0 0 0,1 0 0,-1-1 0,1 1 1,2-1-1,9-4 51,-1-1 1,1-1 0,-1 0-1,0 0 1,14-12 0,30-17-63,-52 33-15,1 1 0,0 0 0,-1 0 0,1 0 0,0 0 0,0 1 0,0 0 0,0 0 0,0 0 0,1 1-1,-1 0 1,0 0 0,6 1 0,-7 0 2,1 0 0,-1 1 0,0-1 0,0 1 0,0 0 0,0 0 0,0 1 0,0-1-1,-1 1 1,1 0 0,-1 0 0,0 0 0,0 0 0,5 8 0,4 5 43,-9-11 3,0-1 1,1 1-1,0-1 0,-1 0 1,1 1-1,5 2 1,-7-6-19,-1 0 0,1 0 0,0 0 1,0 0-1,-1-1 0,1 1 0,0-1 1,0 1-1,0-1 0,0 0 0,0 0 1,-1 1-1,1-1 0,0-1 0,0 1 0,0 0 1,0 0-1,0-1 0,0 1 0,-1-1 1,1 1-1,3-3 0,17-11 108,-20 12-273,1 0 1,0 0-1,0 0 1,0 0-1,0 0 0,0 0 1,0 1-1,1-1 1,-1 1-1,0 0 1,1 0-1,4 0 0,-8 1 102,0 0 0,0 0 0,1 0-1,-1 0 1,0 0 0,0 0 0,0 0 0,1 0-1,-1 0 1,0 0 0,0 0 0,0 0-1,1 1 1,-1-1 0,0 0 0,0 0 0,0 0-1,0 0 1,0 0 0,1 1 0,-1-1-1,0 0 1,0 0 0,0 0 0,0 1 0,0-1-1,0 0 1,0 0 0,0 0 0,0 1-1,0-1 1,0 0 0,1 0 0,-1 0 0,0 1-1,0-1 1,0 0 0,-1 0 0,1 1-1,0-1 1,0 0 0,0 0 0,0 0 0,0 1-1,0-1 1,0 0 0,0 0 0,0 0-1,0 0 1,-1 1 0,1-1 0,0 0 0,-2 2-796</inkml:trace>
</inkml:ink>
</file>

<file path=ppt/ink/ink5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1.432"/>
    </inkml:context>
    <inkml:brush xml:id="br0">
      <inkml:brushProperty name="width" value="0.05" units="cm"/>
      <inkml:brushProperty name="height" value="0.05" units="cm"/>
    </inkml:brush>
  </inkml:definitions>
  <inkml:trace contextRef="#ctx0" brushRef="#br0">135 3 19708,'-1'-1'123,"0"1"0,1 0 0,-1-1 0,1 1 0,-1 0 0,0 0 0,1-1 0,-1 1 0,0 0 0,1 0 0,-1 0 0,0 0 0,1 0 0,-1 0 0,0 0 0,1 0 0,-1 0 0,0 1 0,1-1 0,-1 0 0,1 0 0,-1 0 0,0 1 0,1-1 0,-1 0 0,0 1 0,-17 11 814,16-10-534,-7 6-226,1 0 0,-1 1 0,1 0 0,1 0 0,0 1 0,0 0 0,1 0 1,0 0-1,1 1 0,0 0 0,1 0 0,0 1 0,1-1 0,0 1 0,1-1 0,0 1 0,1 0 0,0 0 0,2 20 0,-1-30-167,0 1-1,1-1 1,-1 1-1,1-1 1,0 0-1,0 0 1,0 1-1,0-1 1,0 0 0,0 0-1,0 0 1,1 0-1,-1 0 1,1 0-1,0 0 1,1 1 0,-1-2-30,-1 0 0,1 0 0,0 0 0,-1-1 0,1 1 0,0 0 0,-1-1 0,1 0 0,0 1 0,0-1 0,-1 0 0,1 0 0,0 0 0,0 0 0,-1 0 0,1 0 1,0 0-1,0-1 0,-1 1 0,1-1 0,0 1 0,-1-1 0,3-1 0,14-8-666,-2 0 0,0-2-1,0 0 1,-1 0 0,23-26 0,3 0-130,-7 8-176</inkml:trace>
</inkml:ink>
</file>

<file path=ppt/ink/ink5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1.867"/>
    </inkml:context>
    <inkml:brush xml:id="br0">
      <inkml:brushProperty name="width" value="0.05" units="cm"/>
      <inkml:brushProperty name="height" value="0.05" units="cm"/>
    </inkml:brush>
  </inkml:definitions>
  <inkml:trace contextRef="#ctx0" brushRef="#br0">105 101 16548,'4'1'350,"-1"0"0,1 0 0,0-1 0,0 0 0,0 0 0,0 0 0,0 0 0,-1-1 0,1 1 1,0-1-1,0 0 0,-1 0 0,1 0 0,0-1 0,-1 1 0,1-1 0,-1 0 0,0 0 0,4-3 0,3-1 180,-1-2-1,0 1 0,-1-1 0,1 0 0,8-12 0,-16 19-488,-1 0 0,1 0-1,0 1 1,-1-1-1,1 0 1,-1 0-1,1 0 1,-1 0 0,1 0-1,-1 0 1,1 0-1,-1 0 1,0-1 0,0 1-1,0 0 1,1-2-1,-2 2-17,1 1-1,0-1 0,0 1 1,-1 0-1,1-1 0,0 1 0,-1-1 1,1 1-1,0-1 0,-1 1 0,1 0 1,0-1-1,-1 1 0,1 0 1,-1-1-1,1 1 0,-1 0 0,1 0 1,-1 0-1,1-1 0,-1 1 1,1 0-1,-1 0 0,0 0 0,-3-1 31,0 1 0,0 0 0,0 0 0,0 1 0,0-1 0,0 1 0,0-1 0,-5 3-1,-5 2-22,1 0-1,0 1 1,0 0-1,0 1 1,1 1-1,0 0 1,0 1-1,-13 12 1,18-15-28,0 2 0,1-1 0,-1 1 0,2 0 0,-1 0 0,1 0 0,0 1 0,1 0 0,-1 0 0,2 0 0,0 0 0,-5 20 0,8-25-53,-1 0-1,1 0 0,-1 0 0,1 0 0,0 0 0,1 0 1,-1 0-1,1 0 0,0 0 0,0-1 0,0 1 1,0 0-1,1 0 0,-1 0 0,1-1 0,0 1 0,0-1 1,0 0-1,1 1 0,-1-1 0,1 0 0,0 0 0,0-1 1,0 1-1,0-1 0,0 1 0,1-1 0,-1 0 0,1 0 1,-1 0-1,1-1 0,0 1 0,-1-1 0,1 0 0,0 0 1,0 0-1,0-1 0,0 1 0,0-1 0,0 0 0,0 0 1,0-1-1,6 0 0,4-2-102,-1 0-1,0 0 1,0-2 0,0 1 0,18-11-1,21-14-461</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09.140"/>
    </inkml:context>
    <inkml:brush xml:id="br0">
      <inkml:brushProperty name="width" value="0.05" units="cm"/>
      <inkml:brushProperty name="height" value="0.05" units="cm"/>
    </inkml:brush>
  </inkml:definitions>
  <inkml:trace contextRef="#ctx0" brushRef="#br0">2246 239 8018,'-8'-1'388,"-1"1"1,1-1 0,0-1-1,-1 1 1,1-1 0,0-1 0,-13-5-1,-1-3 401,-26-18-1,34 20-638,1 1 0,-1 0 0,-1 0 0,1 2 0,-1 0 0,-20-5 0,-6 4-38,0 2 1,-58 0-1,-84 12 73,103 2-63,0 4 0,1 3 0,1 4 0,0 3 0,2 3 0,1 3 0,1 4 0,-122 75 0,-307 175 735,483-272-849,-3 1-4,2 1-1,0 0 1,0 2-1,2 1 1,-27 26-1,34-28-7,0 0-1,1 1 1,0 0-1,1 1 1,1 0-1,1 1 0,0 0 1,-6 19-1,8-17-10,0 1-1,1 0 1,1 1-1,1-1 1,1 1-1,1-1 0,1 1 1,0 0-1,2-1 1,0 1-1,1-1 0,1 0 1,1 0-1,1 0 1,1 0-1,1-1 1,0 0-1,12 20 0,18 17-23,3-2-1,2-1 0,57 55 1,161 129 147,-231-212-99,27 24 3,2-2 1,3-3-1,116 62 0,203 80 22,-96-59-15,-220-103-26,2-4 0,101 19-1,-63-25 6,0-5 0,1-5 0,110-8 0,313-55 37,-257 17-29,404-116 1,-560 120-31,-1-5 0,-2-5 0,173-101 0,-259 132 18,-2-1 1,1-1-1,-2-1 0,-1-2 1,-1 0-1,0-1 0,-2-1 0,-1-1 1,0 0-1,22-45 0,-3-3 14,-4-2 0,48-152 0,-75 199 3,-2 0-1,-1-1 0,-1 1 0,-2-1 0,0 0 1,-2 0-1,-2 1 0,0-1 0,-2 1 0,-9-33 0,6 33 0,-2 0-1,0 0 1,-2 1-1,-1 1 1,-1 0-1,-2 1 1,0 0-1,-1 2 1,-39-42-1,33 45-14,0 1 0,-1 0-1,-1 2 1,-32-17 0,-115-48-15,71 35 34,-72-38 155,-226-104 355,307 152-440,-2 3-1,-141-30 1,97 39-10,-1 6-1,-1 6 1,-1 6 0,1 6-1,-194 24 1,219-7-146,0 5 1,-146 47-1,205-50 63,-138 40 1340,153-48-1118,0-2-1,-75 4 0,11-10 44</inkml:trace>
</inkml:ink>
</file>

<file path=ppt/ink/ink5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2.788"/>
    </inkml:context>
    <inkml:brush xml:id="br0">
      <inkml:brushProperty name="width" value="0.05" units="cm"/>
      <inkml:brushProperty name="height" value="0.05" units="cm"/>
    </inkml:brush>
  </inkml:definitions>
  <inkml:trace contextRef="#ctx0" brushRef="#br0">131 546 14235,'3'-7'991,"0"0"0,-1 0 0,0 0 0,-1 0 0,0-1 0,0 1 0,0-1 0,-1 1 0,-1-10 0,1 16-888,0 1 1,-1-1-1,1 0 0,0 1 1,-1-1-1,1 0 0,-1 1 1,1-1-1,-1 1 0,0-1 1,1 1-1,-1-1 0,1 1 0,-1-1 1,0 1-1,0-1 0,1 1 1,-1 0-1,0 0 0,0-1 1,1 1-1,-1 0 0,0 0 0,0 0 1,1 0-1,-1 0 0,0 0 1,0 0-1,0 0 0,1 0 1,-1 0-1,0 0 0,0 0 0,1 1 1,-1-1-1,0 0 0,0 1 1,0 0-1,-30 13 801,18-6-868,1 0-1,0 0 1,0 1-1,1 1 1,-12 13 0,20-22-122,3-8 23,5-9-44,-2 9 22,0 1 1,1 0 0,-1 1-1,8-10 1,-11 14 69,1 1 0,-1-1 0,1 0 0,0 0 0,0 0 0,-1 1 0,1-1 1,0 0-1,0 1 0,0-1 0,0 1 0,0-1 0,0 1 0,0-1 0,0 1 0,0 0 0,0-1 0,0 1 0,0 0 0,0 0 0,0 0 0,0 0 1,0 0-1,0 0 0,0 0 0,0 0 0,0 0 0,0 0 0,0 1 0,0-1 0,0 0 0,0 1 0,0-1 0,0 1 0,0-1 0,0 1 0,0-1 0,0 1 1,1 1-1,6 7-59,-1 0 0,1 1-1,8 15 1,-10-15 71,-1-1 0,2 0-1,-1-1 1,1 1-1,15 13 1,-19-20 8,-1-1 1,1 1-1,-1-1 0,1 1 0,0-1 1,0 0-1,-1 0 0,1 0 0,0 0 1,0-1-1,0 1 0,0-1 0,0 0 1,0 0-1,0 0 0,0 0 0,0 0 1,0-1-1,0 1 0,0-1 0,0 0 1,0 0-1,0 0 0,0 0 0,4-3 1,6-3 10,-1-1 1,0 0 0,-1-1 0,0 0 0,0-1 0,-1 0-1,0-1 1,-1 0 0,16-24 0,-12 14-1,-2 0 0,0-1 0,-1-1 1,-1 0-1,7-26 0,-7 6-57,-2-1-1,1-53 1,-3 35-123,-2 46 112,-2 11 40,-1 1-1,1 0 1,0-1-1,-1 1 1,0 0 0,0-1-1,-1 1 1,1 0-1,-2-8 1,2 12 11,0 0 1,-1-1-1,1 1 1,0 0-1,0 0 1,0-1-1,0 1 1,0 0-1,0 0 1,0 0-1,-1 0 1,1-1-1,0 1 1,0 0-1,0 0 1,0 0-1,-1 0 1,1-1-1,0 1 1,0 0-1,0 0 1,-1 0-1,1 0 1,0 0-1,0 0 1,-1 0-1,1 0 1,0 0-1,0 0 1,-1 0-1,1 0 1,0 0-1,0 0 1,0 0-1,-1 0 1,1 0-1,-1 0 1,-7 8-7,-5 13 1,2 6 58,2 1 1,0-1-1,-9 58 1,3 90 418,15-118-193,11 91 0,22 55 106,1 14-49,-31-198-282,-1 1-1,0 0 0,-2 0 0,-1 0 0,-3 25 1,4-44-48,0 0 1,0 0-1,0 0 1,0 0-1,-1 0 1,1 0-1,0 0 1,0 0-1,-1 0 1,1 0-1,-1 0 1,1-1-1,-1 1 1,1 0-1,-1 0 1,1 0-1,-1-1 1,0 1-1,1 0 1,-1 0-1,0-1 1,0 1-1,0-1 1,-1 2-1,1-3 1,0 1-1,0 0 1,1-1 0,-1 1 0,0 0-1,0-1 1,0 1 0,0-1-1,1 0 1,-1 1 0,0-1 0,0 1-1,1-1 1,-1 0 0,1 0-1,-1 1 1,1-1 0,-1 0 0,0-2-1,-5-7 31,1-1-1,-7-20 0,2-5-2,1 0-1,2 0 0,-5-66 1,10 74-81,2-1 0,2 1 0,0 0 0,2 0-1,11-43 1,-13 62-118,0 1 0,1 0 1,0 0-1,0 0 0,1 1 0,0-1 0,1 1 0,0 0 0,0 0 0,0 0 0,1 1 0,0 0 0,0 0 0,0 0 0,1 1 0,0 0 0,0 0 0,1 1 0,12-6 0,66-20-1112,-43 15 454</inkml:trace>
</inkml:ink>
</file>

<file path=ppt/ink/ink5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4.190"/>
    </inkml:context>
    <inkml:brush xml:id="br0">
      <inkml:brushProperty name="width" value="0.05" units="cm"/>
      <inkml:brushProperty name="height" value="0.05" units="cm"/>
    </inkml:brush>
  </inkml:definitions>
  <inkml:trace contextRef="#ctx0" brushRef="#br0">57 5 15435,'0'0'57,"0"0"-1,0 0 0,0 0 1,0-1-1,0 1 1,0 0-1,0 0 0,0 0 1,0 0-1,0 0 1,0-1-1,0 1 0,0 0 1,0 0-1,0 0 0,0 0 1,0 0-1,0-1 1,0 1-1,0 0 0,0 0 1,0 0-1,1 0 1,-1 0-1,0 0 0,0 0 1,0-1-1,0 1 0,0 0 1,0 0-1,0 0 1,0 0-1,1 0 0,-1 0 1,0 0-1,0 0 1,0 0-1,0 0 0,0 0 1,0 0-1,1 0 0,-1 0 1,0 0-1,0 0 1,0 0-1,0 0 0,0 0 1,1 0-1,-1 0 1,0 0-1,0 0 0,0 0 1,0 0-1,0 0 0,1 0 1,-1 0-1,0 0 1,0 0-1,0 0 0,0 0 1,0 0-1,0 0 1,0 0-1,1 1 0,-1-1 1,0 0-1,0 0 0,0 0 1,2 17 2040,-3 38-411,0-40-1063,0 18-99,-16 313 615,16-332-1292,1-8-100,0 0 1,0 0-1,-1-1 1,1 1-1,-1 0 1,-1 0-1,1-1 1,-1 1-1,-3 5 1,5-10 219,-1-1 0,1 0 1,-1 1-1,0-1 0,1 0 0,-1 0 1,1 0-1,-1 0 0,1 1 0,-1-1 1,0 0-1,1 0 0,-1 0 0,1 0 1,-1 0-1,1 0 0,-1 0 0,0-1 1,1 1-1,-1 0 0,1 0 0,-1 0 1,1 0-1,-1-1 0,1 1 0,-1 0 1,1-1-1,-1 1 0,1 0 0,-1-1 1,1 1-1,-1-1 0,1 1 0,0 0 1,-1-2-1,-11-15-749</inkml:trace>
</inkml:ink>
</file>

<file path=ppt/ink/ink5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4.626"/>
    </inkml:context>
    <inkml:brush xml:id="br0">
      <inkml:brushProperty name="width" value="0.05" units="cm"/>
      <inkml:brushProperty name="height" value="0.05" units="cm"/>
    </inkml:brush>
  </inkml:definitions>
  <inkml:trace contextRef="#ctx0" brushRef="#br0">0 242 15115,'0'-8'250,"1"1"0,0-1-1,0 0 1,0 1 0,1 0-1,0-1 1,1 1 0,0 0 0,0 0-1,0 0 1,5-7 0,-1 5 88,-1 0 0,1 0 0,1 1 0,0 0 0,0 1 0,0 0 0,11-7 0,-3 3 32,1 2 0,0 0 0,0 1 0,1 1 0,0 0 0,0 2 0,1 0 0,32-5 0,-24 8-124,-1 0 0,1 2 0,31 3 0,-48-3-211,0 2 0,0 0 1,-1 0-1,1 0 0,-1 1 0,1 1 0,-1 0 0,0 0 1,0 1-1,-1 0 0,15 11 0,-20-14-27,-1 0 0,1 1 1,-1-1-1,0 1 0,0 0 0,0 0 0,0 0 0,0 0 0,-1 0 1,0 0-1,1 0 0,-1 0 0,0 0 0,0 1 0,-1-1 0,1 4 1,-1-2 11,0 0 0,0 0 0,-1 0 0,1 0 0,-1 0 0,-1-1 1,1 1-1,-1 0 0,-4 8 0,-3 4 66,-2 0 1,0-1-1,-1 0 0,-19 19 1,28-33-75,-20 23 75,-2-1 0,-1-2 0,-1 0 0,-33 19 0,-18 3-2253,70-40 435,16-5 822,10-1 5</inkml:trace>
</inkml:ink>
</file>

<file path=ppt/ink/ink5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5.091"/>
    </inkml:context>
    <inkml:brush xml:id="br0">
      <inkml:brushProperty name="width" value="0.05" units="cm"/>
      <inkml:brushProperty name="height" value="0.05" units="cm"/>
    </inkml:brush>
  </inkml:definitions>
  <inkml:trace contextRef="#ctx0" brushRef="#br0">175 45 13835,'25'-3'3635,"-20"0"-944,-17 2-347,2 1-2044,1 0 0,0 1-1,0 0 1,0 1 0,0 0 0,0 0 0,0 1 0,0 0 0,1 0 0,-14 9-1,15-9-281,1 1-1,1 0 0,-1 0 0,1 0 0,-1 1 0,1 0 0,0 0 0,1 0 1,-1 1-1,1-1 0,0 1 0,1 0 0,-1 0 0,-3 11 0,6-15-12,0 0 0,1 0 1,-1 0-1,0 0 0,1 0 0,0 0 0,-1 0 0,1 0 0,0 0 1,0 0-1,0 0 0,1 0 0,-1 0 0,0 1 0,1-1 0,-1 0 0,1 0 1,0-1-1,0 1 0,1 3 0,-1-4 1,1 1-1,-1-1 1,1 0 0,-1 0 0,1 0-1,-1 0 1,1 0 0,0 0 0,0 0-1,0 0 1,-1-1 0,1 1 0,0-1-1,0 1 1,0-1 0,0 0 0,3 0-1,3 0 10,0 0 1,0-1-1,1 0 0,-1 0 0,0-1 0,0 0 0,0-1 0,13-6 0,-4-1 20,-1 0 0,0-2 0,0 0 0,-1 0 0,-1-2 0,0 0 0,-1 0 0,-1-1 0,0-1 0,-1 0 0,16-31 0,-33 61 9,1 0 0,1 0 0,0 0 0,1 0 0,0 1-1,2 0 1,-1-1 0,2 1 0,0 0 0,2 17 0,-2-30-89,1 0 0,-1 0-1,1 1 1,-1-1 0,1 0 0,0 0 0,-1 0 0,1 0 0,0 0 0,1 0-1,-1 0 1,0 0 0,0 0 0,1-1 0,-1 1 0,1 0 0,0-1 0,-1 1-1,1-1 1,0 0 0,0 0 0,0 1 0,0-1 0,0-1 0,0 1-1,0 0 1,0 0 0,0-1 0,1 1 0,-1-1 0,0 1 0,0-1 0,1 0-1,-1 0 1,0 0 0,0-1 0,0 1 0,3-1 0,7-1-304,-1-1 1,1-1 0,-1 0-1,0 0 1,19-11 0,1-1-379</inkml:trace>
</inkml:ink>
</file>

<file path=ppt/ink/ink5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5.497"/>
    </inkml:context>
    <inkml:brush xml:id="br0">
      <inkml:brushProperty name="width" value="0.05" units="cm"/>
      <inkml:brushProperty name="height" value="0.05" units="cm"/>
    </inkml:brush>
  </inkml:definitions>
  <inkml:trace contextRef="#ctx0" brushRef="#br0">88 0 14539,'-1'0'191,"0"0"0,0 0 0,-1 0 0,1 0 0,0 1 0,-1-1 0,1 0 0,0 0 0,0 1 0,0-1 0,-1 1 0,1-1 0,0 1 0,0 0 0,0-1 0,0 1 0,0 0 0,0 0 0,0 0 0,0-1 0,0 1 0,0 0 0,1 0 0,-1 0 0,0 1 0,0 0 0,-19 32 2122,17-26-2122,0 0 1,1 0-1,-1 1 0,1-1 1,1 0-1,0 1 1,0-1-1,1 1 1,0 12-1,0-19-169,0 1-1,1-1 0,-1 1 1,0-1-1,1 1 0,-1-1 1,1 1-1,0-1 0,0 0 1,0 1-1,0-1 0,0 0 1,1 0-1,-1 1 0,1-1 1,-1 0-1,1-1 1,0 1-1,0 0 0,-1 0 1,2-1-1,-1 1 0,0-1 1,0 0-1,0 1 0,0-1 1,1 0-1,-1 0 0,1 0 1,-1-1-1,1 1 1,-1-1-1,1 1 0,-1-1 1,4 0-1,1-1-6,-1 0 0,0 0 0,1 0 0,-1-1 0,0 0 1,0-1-1,0 1 0,0-1 0,0 0 0,0-1 0,-1 0 0,0 1 0,1-1 0,6-9 0,-2 5 8,-1 1 0,20-12 0,-28 19-24,-1-1 1,1 1 0,0-1 0,0 1 0,-1 0 0,1-1-1,0 1 1,0 0 0,0 0 0,-1 0 0,1 0 0,0 0-1,0 0 1,0 0 0,0 0 0,0 0 0,-1 0-1,1 0 1,0 0 0,0 0 0,0 1 0,-1-1 0,1 0-1,0 1 1,0-1 0,0 0 0,-1 1 0,1-1 0,0 1-1,-1-1 1,1 1 0,-1 0 0,1-1 0,0 1 0,-1 0-1,1-1 1,-1 1 0,0 0 0,1 0 0,-1-1-1,0 1 1,1 0 0,-1 0 0,0 0 0,0-1 0,0 1-1,1 0 1,-1 0 0,0 1 0,1 8-7,0-1-1,-1 1 1,0 15-1,0-16 11,-6 90 536,-3 1 1,-5-1 0,-40 149 0,50-233-351,-1-1 1,-12 28-1,15-39-155,1 0-1,0 0 1,-1 0-1,0 0 0,1-1 1,-1 1-1,0-1 1,-1 1-1,1-1 1,0 0-1,-1 0 1,1 0-1,-1 0 1,1 0-1,-1-1 0,0 1 1,0-1-1,0 0 1,0 0-1,-5 2 1,5-3-12,0-1 0,1 1 0,-1-1 0,0 1 1,1-1-1,-1 0 0,1 0 0,-1 0 0,1 0 0,0 0 1,-1 0-1,1-1 0,0 1 0,0-1 0,0 0 0,0 0 1,0 0-1,0 0 0,-2-4 0,-1 0 25,0-2-1,0 1 1,1 0-1,-7-17 1,7 12-84,0 0 0,1 0 0,1-1-1,-1 1 1,2-1 0,0 0 0,1 1 0,0-1 0,0 0 0,2 1 0,-1-1 0,2 0-1,0 1 1,0 0 0,6-13 0,-1 5-330,2 1 0,0-1 1,2 2-1,0-1 0,0 2 0,2-1 0,30-28 0,7-1-226,6 4-169</inkml:trace>
</inkml:ink>
</file>

<file path=ppt/ink/ink5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5.928"/>
    </inkml:context>
    <inkml:brush xml:id="br0">
      <inkml:brushProperty name="width" value="0.05" units="cm"/>
      <inkml:brushProperty name="height" value="0.05" units="cm"/>
    </inkml:brush>
  </inkml:definitions>
  <inkml:trace contextRef="#ctx0" brushRef="#br0">1 68 14107,'5'-6'576,"1"1"0,0 0 0,1 0 0,-1 1 0,1 0-1,0 0 1,0 1 0,0-1 0,13-3 0,-18 7-415,1-1-1,-1 0 1,0 1-1,1 0 1,-1-1-1,1 1 1,-1 0-1,0 1 1,1-1-1,-1 0 1,1 0 0,-1 1-1,0 0 1,1-1-1,-1 1 1,0 0-1,0 0 1,0 0-1,1 0 1,-1 1-1,0-1 1,-1 1-1,1-1 1,0 1 0,0 0-1,-1-1 1,1 1-1,-1 0 1,1 0-1,-1 0 1,0 0-1,0 0 1,0 1-1,0-1 1,1 3-1,0 1 83,-1 0 0,0 0-1,0 0 1,0 8 0,4 16 357,-5-29-592,0-1 0,0 1 0,0-1-1,0 1 1,1-1 0,-1 1 0,0-1-1,1 0 1,-1 1 0,0-1 0,1 1 0,-1-1-1,0 0 1,1 0 0,-1 1 0,1-1 0,-1 0-1,0 1 1,1-1 0,-1 0 0,1 0-1,-1 0 1,1 0 0,-1 1 0,1-1 0,-1 0-1,1 0 1,-1 0 0,1 0 0,-1 0 0,1 0-1,-1 0 1,1 0 0,-1 0 0,1-1-1,-1 1 1,1 0 0,-1 0 0,1 0 0,0-1-1,22-12 25,-17 9-8,47-32 38,-33 21-37,36-20-1,-51 32-29,1 0-1,0 1 1,0-1-1,1 1 0,-1 1 1,0-1-1,1 1 0,-1 0 1,1 0-1,-1 1 1,8 0-1,-13 0 3,1 0-1,-1 1 1,0-1-1,1 0 1,-1 1 0,0-1-1,1 0 1,-1 1-1,0 0 1,0-1 0,1 1-1,-1 0 1,0 0-1,0 0 1,0-1 0,0 1-1,0 0 1,0 0-1,0 1 1,0-1 0,0 0-1,1 2 1,-1 2-8,1-1 0,-1 1 0,1-1 0,-1 1 0,0 6 1,2 5-3,-3-15 15,1 0-1,-1-1 1,0 1-1,1-1 1,-1 1-1,1-1 1,-1 1 0,0-1-1,1 1 1,-1-1-1,1 0 1,-1 1 0,1-1-1,-1 1 1,1-1-1,0 0 1,-1 0 0,1 1-1,-1-1 1,1 0-1,0 0 1,-1 0 0,1 0-1,0 0 1,-1 1-1,1-1 1,-1 0-1,1-1 1,0 1 0,-1 0-1,1 0 1,0 0-1,-1 0 1,1 0 0,-1-1-1,1 1 1,0 0-1,-1 0 1,1-1 0,-1 1-1,2-1 1,29-17 17,-26 14-21,15-7-11,0 0 0,0 1 0,27-9 0,-40 17 0,1-1 0,-1 1 0,1 0 0,0 1 0,0 0 0,-1 0 0,1 1 0,0 0 0,0 0 0,0 1 0,0 0 0,14 4 0,-20-4 6,1 0-1,-1 0 1,1 1 0,-1-1 0,0 1 0,1-1 0,-1 1 0,0 0 0,0 0 0,0 0 0,0 0 0,-1 0 0,1 1 0,-1-1 0,1 0 0,-1 1 0,0-1 0,0 1 0,0-1 0,0 1-1,0 0 1,-1 0 0,1-1 0,0 5 0,-1-5-21,0 1 0,0-1 0,0 0 0,0 0 0,-1 0 1,1 1-1,0-1 0,-1 0 0,0 0 0,1 0 0,-1 0 0,0 0 0,0 0 0,0 0 0,0 0 0,-1-1 0,1 1 0,0 0 0,-1-1 0,1 1 0,-1-1 0,0 1 0,1-1 0,-1 0 0,0 1 0,0-1 0,0 0 1,0 0-1,0-1 0,0 1 0,-2 0 0,-10 1-136</inkml:trace>
</inkml:ink>
</file>

<file path=ppt/ink/ink5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6.720"/>
    </inkml:context>
    <inkml:brush xml:id="br0">
      <inkml:brushProperty name="width" value="0.05" units="cm"/>
      <inkml:brushProperty name="height" value="0.05" units="cm"/>
    </inkml:brush>
  </inkml:definitions>
  <inkml:trace contextRef="#ctx0" brushRef="#br0">103 193 16820,'-1'1'115,"1"-1"0,0 1-1,0-1 1,0 1 0,0 0 0,0-1 0,0 1 0,0-1 0,0 1 0,0 0 0,0-1 0,0 1 0,0-1 0,0 1 0,0-1 0,1 1 0,-1 0 0,0-1 0,0 1 0,1-1 0,-1 1 0,0-1 0,1 1 0,-1-1 0,1 0 0,-1 1 0,0-1 0,1 1 0,-1-1 0,1 0 0,-1 1 0,1-1 0,-1 0-1,1 0 1,-1 1 0,1-1 0,0 0 0,-1 0 0,1 0 0,-1 0 0,1 1 0,0-1 0,-1 0 0,1 0 0,-1 0 0,1 0 0,-1-1 0,1 1 0,0 0 0,-1 0 0,1 0 0,-1 0 0,1-1 0,-1 1 0,1 0 0,-1 0 0,1-1 0,-1 1 0,1 0 0,-1-1 0,2 0 0,4-3 276,0 0 1,-1-1 0,10-8 0,-8 5-232,0 1 0,-1-1 0,0 0 0,0 0 0,-1-1 1,7-14-1,-10 19-132,-1 0 0,1 0-1,-1-1 1,0 1 0,0 0 0,0-1 0,0 1 0,-1-1 0,0 1 0,0-1 0,0 1-1,0-1 1,-1 1 0,0-1 0,0 1 0,0 0 0,-2-5 0,2 7-21,0 1 1,0-1 0,0 0-1,0 1 1,0-1-1,0 1 1,0-1 0,-1 1-1,1 0 1,-1 0-1,1-1 1,-1 1 0,1 0-1,-1 0 1,0 0-1,1 1 1,-1-1-1,0 0 1,0 1 0,0-1-1,1 1 1,-1-1-1,0 1 1,0 0 0,0 0-1,0 0 1,0 0-1,0 0 1,0 0 0,0 1-1,1-1 1,-1 1-1,0-1 1,0 1 0,0 0-1,-2 1 1,-3 1 6,0 0 1,0 1-1,0 0 0,1 0 1,-1 1-1,1 0 0,-10 10 1,6-4-13,1 1 0,1 0 1,0 0-1,1 1 0,0 0 0,1 1 0,0-1 1,1 1-1,0 0 0,2 1 0,-1-1 1,2 1-1,0-1 0,0 17 0,2-28-1,0 1 1,0 0-1,0 0 0,1-1 0,0 1 0,0 0 0,0-1 0,0 1 0,0-1 1,0 1-1,1-1 0,0 0 0,3 6 0,-3-7 1,0 0-1,0 0 1,1 0-1,-1-1 1,0 1-1,0-1 0,1 1 1,-1-1-1,1 0 1,-1 0-1,1 0 1,0 0-1,-1-1 1,1 1-1,0-1 1,-1 1-1,1-1 1,0 0-1,5 0 1,4-1 4,1-1 1,-1 0 0,0-1 0,0 0 0,0-1 0,16-7 0,67-38 21,-74 35-24,2 2 0,0 0 0,0 2 0,33-10 0,-54 19-5,0 1 0,0-1 0,0 1 1,1-1-1,-1 1 0,0 0 1,0 0-1,0 0 0,1 0 0,-1 0 1,0 0-1,0 1 0,0-1 1,1 1-1,-1 0 0,3 1 0,-3-1 5,0 1 0,-1 0 0,1-1 0,-1 1 0,1 0-1,-1 0 1,0 0 0,0-1 0,0 1 0,0 1 0,0-1 0,0 0-1,-1 0 1,1 0 0,-1 0 0,1 4 0,-1-4 13,1 1 1,-1-1-1,1 0 0,-1 1 0,1-1 1,0 0-1,0 0 0,0 1 1,0-1-1,0 0 0,0 0 0,1 0 1,-1 0-1,3 2 0,-2-3-4,-1 0 0,1-1 0,0 1 0,-1-1 0,1 1 0,0-1-1,-1 0 1,1 1 0,0-1 0,0 0 0,-1 0 0,1 0 0,0-1 0,-1 1 0,1 0-1,0-1 1,-1 1 0,1-1 0,0 1 0,-1-1 0,4-1 0,18-9-5,-13 6-4,0 0-1,0 1 0,19-5 1,-27 9-119,1-1 0,0 1 1,0-1-1,0 1 1,0 0-1,-1 0 0,1 1 1,0-1-1,0 1 1,0-1-1,-1 1 1,1 0-1,0 0 0,-1 0 1,1 0-1,0 0 1,-1 1-1,0-1 0,4 3 1,-5-3 0,-1 0 0,1 0-1,0 0 1,0-1 0,0 1 0,0 0 0,-1-1-1,1 1 1,0 0 0,0-1 0,0 1 0,1-1-1,-1 0 1,0 1 0,0-1 0,0 0 0,0 1-1,0-1 1,0 0 0,0 0 0,1 0 0,-1 0-1,0 0 1,0-1 0,0 1 0,0 0 0,0 0-1,0-1 1,0 1 0,1 0 0,-1-1 0,0 1-1,0-1 1,0 0 0,-1 1 0,1-1 0,2-1-1,10-15-728</inkml:trace>
</inkml:ink>
</file>

<file path=ppt/ink/ink5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7.403"/>
    </inkml:context>
    <inkml:brush xml:id="br0">
      <inkml:brushProperty name="width" value="0.05" units="cm"/>
      <inkml:brushProperty name="height" value="0.05" units="cm"/>
    </inkml:brush>
  </inkml:definitions>
  <inkml:trace contextRef="#ctx0" brushRef="#br0">147 0 16067,'1'0'74,"-1"0"-1,0 0 0,1 0 0,-1 0 1,1 1-1,-1-1 0,0 0 0,1 0 0,-1 0 1,0 0-1,1 1 0,-1-1 0,0 0 0,1 0 1,-1 1-1,0-1 0,1 0 0,-1 0 1,0 1-1,0-1 0,1 0 0,-1 1 0,0-1 1,0 0-1,0 1 0,0-1 0,1 1 1,-1-1-1,0 0 0,0 1 0,0-1 0,0 1 1,0-1-1,0 0 0,0 1 0,0-1 1,0 1-1,0-1 0,0 0 0,0 1 0,-5 22 275,3-18 17,-35 136 3386,-18 71-901,44-158-1949,-8 106 0,19-158-891,0 28 181,0-29-194,1 0-1,-1 0 0,0 1 0,0-2 1,0 1-1,0 0 0,1 0 0,-1 0 1,1 0-1,-1 0 0,0 0 1,1 0-1,0 0 0,-1 0 0,1-1 1,-1 1-1,1 0 0,0 0 0,0-1 1,-1 1-1,1 0 0,0-1 0,2 2 1,-3-2-11,0 0 0,1 0 0,-1 0 0,0 0 0,1 0 0,-1 0 0,0 0 0,1 0-1,-1 0 1,1 0 0,-1 0 0,0 0 0,1 0 0,-1-1 0,0 1 0,1 0 0,-1 0 0,0 0 0,1 0 0,-1-1 0,0 1 0,0 0 0,1 0 0,-1 0 0,0-1 0,1 1 0,-1 0 0,0-1 0,0 1 0,0 0 0,1-1 0,4-15-350,-4-20-219,-1 35 540,-2-18-263,-1 0 1,0 0 0,-2 0 0,0 1-1,-10-24 1,-6-22 251,20 63 68,1 0-1,0 1 1,0-1-1,-1 1 1,1-1-1,0 0 1,0 1 0,-1-1-1,1 0 1,0 1-1,0-1 1,0 0-1,0 1 1,0-1-1,0 0 1,0 0 0,0 1-1,1-1 1,-1 0-1,0 1 1,0-1-1,0 1 1,1-1 0,-1 0-1,0 1 1,1-1-1,-1 1 1,1-1-1,-1 0 1,0 1 0,1-1-1,-1 1 1,1 0-1,0-2 1,2 2 33,-1 0 1,0 0 0,1-1-1,-1 1 1,0 1 0,1-1-1,-1 0 1,4 1 0,3 1-45,24 1-559,-1-1 0,1-2-1,-1-1 1,1-1 0,-1-2 0,0-1 0,36-11 0,-41 9-488,-1-2 0,-1-2 0,1 0 1,-2-1-1,27-18 0,-46 27 1114,-1 0 0,1 0-1,-1-1 1,1 1-1,-1-1 1,0 0 0,0 0-1,5-9 1,-31 29 3247,8-1-1631,-32 38 1607,42-48-3139,0 1-1,1-1 0,0 1 0,0 0 0,0 0 1,0 0-1,1 0 0,-2 7 0,4-11-158,0-1-1,0 0 0,0 1 0,0-1 0,0 1 0,0-1 0,1 1 1,-1-1-1,0 0 0,1 1 0,-1-1 0,1 0 0,0 1 0,-1-1 0,1 0 1,0 0-1,0 0 0,-1 0 0,1 1 0,0-1 0,0 0 0,1-1 1,-1 1-1,1 1 0,36 19-312,-19-11 146,22 11-142,-30-17 274,0 2 0,0 0 0,0 0 0,-1 1 0,0 0 0,15 13 0,-24-19 70,0 0 1,0 1-1,0-1 1,0 0-1,0 0 1,0 1-1,-1-1 1,1 1 0,0-1-1,-1 1 1,1-1-1,-1 1 1,1-1-1,-1 1 1,0-1 0,1 1-1,-1-1 1,0 1-1,0 0 1,0-1-1,0 1 1,-1 2 0,0-2 34,0 0 1,0 0-1,0 0 1,-1 0-1,1 0 1,0 0 0,-1-1-1,1 1 1,-1-1-1,0 1 1,1-1 0,-1 1-1,0-1 1,-2 1-1,-4 2 117,1 0-1,-1-1 0,0 0 0,0-1 0,0 0 1,0 0-1,-13 1 0,8-3-376,0 0 0,1-1-1,-1-1 1,1 0 0,-1 0 0,1-2-1,0 1 1,0-2 0,-19-9 0,19 8-343</inkml:trace>
</inkml:ink>
</file>

<file path=ppt/ink/ink5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49.428"/>
    </inkml:context>
    <inkml:brush xml:id="br0">
      <inkml:brushProperty name="width" value="0.05" units="cm"/>
      <inkml:brushProperty name="height" value="0.05" units="cm"/>
    </inkml:brush>
  </inkml:definitions>
  <inkml:trace contextRef="#ctx0" brushRef="#br0">39 17 11434,'-1'-4'745,"-1"1"-681,0 0-24,1 3 160,-1-2 112,1 2-136,-1 0 16,-2-2-8,-1 2-88,-3-3 40,-2 6 40</inkml:trace>
</inkml:ink>
</file>

<file path=ppt/ink/ink5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50.794"/>
    </inkml:context>
    <inkml:brush xml:id="br0">
      <inkml:brushProperty name="width" value="0.05" units="cm"/>
      <inkml:brushProperty name="height" value="0.05" units="cm"/>
    </inkml:brush>
  </inkml:definitions>
  <inkml:trace contextRef="#ctx0" brushRef="#br0">204 354 15155,'3'-5'393,"0"0"0,0 0 1,-1 0-1,1 0 0,-1 0 0,0-1 0,0 1 0,1-7 0,-3 10-289,0 1 0,0-1 0,1 1 0,-1 0 0,0-1 1,0 1-1,-1-1 0,1 1 0,0 0 0,0-1 0,-1 1 0,1 0 0,0-1 0,-1 1 0,0 0 0,1 0 0,-1-1 0,0 1 0,1 0 0,-1 0 0,0 0 1,0 0-1,0 0 0,0 0 0,0 0 0,0 0 0,0 0 0,0 0 0,-1 1 0,1-1 0,0 0 0,0 1 0,-1-1 0,1 1 0,0 0 0,-1-1 0,1 1 0,-3 0 1,-2-1 15,-1 1 0,1 0 0,0 1 1,0 0-1,-1 0 0,1 0 1,0 0-1,0 1 0,0 0 1,1 1-1,-1-1 0,0 1 0,1 0 1,0 0-1,-1 1 0,-7 7 1,3-3-76,1 1 0,0 0 0,0 0 0,1 1 0,0 0 0,1 0 0,-8 15 0,13-21-26,0 0 0,0 1 0,1-1 0,-1 0 0,1 1 0,0-1 0,0 1 0,1-1 0,-1 6 0,1-8-9,0 0-1,0-1 0,0 1 0,1-1 1,-1 1-1,0-1 0,1 1 1,-1-1-1,1 1 0,0-1 0,0 1 1,-1-1-1,1 0 0,0 1 0,0-1 1,0 0-1,0 0 0,0 0 0,0 0 1,1 0-1,-1 0 0,0 0 1,1 0-1,-1 0 0,0 0 0,1-1 1,-1 1-1,1-1 0,2 2 0,3-1 14,0 0-1,1-1 1,-1 0-1,0 0 0,0 0 1,0-1-1,1 0 1,-1 0-1,0-1 1,0 0-1,-1 0 0,1-1 1,6-3-1,4-2 15,-1 0 1,0-2-1,29-22 0,-34 24 0,-1-1-1,0 0 1,0-1 0,-1 0-1,0-1 1,0 1 0,-2-2-1,1 1 1,-1-1-1,5-14 1,-11 25-25,-1-1 1,1 1-1,-1 0 1,0-1-1,1 1 1,-1-1-1,0 1 0,0-1 1,0 1-1,0-1 1,0 1-1,-1-1 1,1 1-1,0-1 0,-1 1 1,0-2-1,1 3-8,0 0 0,0 0 0,0 0 0,0-1 0,0 1 0,-1 0 0,1 0 0,0 0-1,0 0 1,0 0 0,0 0 0,-1-1 0,1 1 0,0 0 0,0 0 0,0 0 0,0 0-1,-1 0 1,1 0 0,0 0 0,0 0 0,0 0 0,-1 0 0,1 0 0,0 0 0,0 0 0,0 0-1,-1 0 1,1 0 0,0 0 0,0 0 0,0 0 0,0 0 0,-1 1 0,1-1 0,0 0 0,-10 12 81,7-5-68,1 1 0,-1 0 0,1-1 0,0 1 0,1 0 0,0 0 0,0 0 0,1 0 0,1 15 0,-1-20-16,0 0-1,1 1 1,-1-1 0,1 0-1,0 0 1,0 0-1,1 0 1,-1 0 0,0 0-1,1 0 1,0-1-1,2 4 1,-3-5 0,1 1-1,-1-1 1,1 0 0,-1 0 0,1 0 0,0 0-1,0 0 1,-1 0 0,1 0 0,0-1-1,0 1 1,0 0 0,0-1 0,0 0 0,0 1-1,0-1 1,0 0 0,-1 0 0,1 0 0,0-1-1,4 1 1,1-2 2,-1 0 1,1 0-1,0-1 0,-1 0 0,1 0 0,-1-1 1,0 1-1,0-1 0,0 0 0,-1-1 1,8-6-1,5-8 24,28-36 0,-22 23 56,37-68-1,-51 80-35,0-1 0,-2 1 0,0-2 0,9-40 1,-18 55 30,-4 14-48,-6 16-20,-9 29-4,3 2-1,3 0 0,1 0 1,4 1-1,1 1 0,0 60 1,9-89 6,0 0 1,2 1-1,0-1 1,12 38-1,39 101 27,-51-158-39,1 2 3,-2-6 5,0 0-1,-1 0 1,1 0 0,-1 0 0,0 0-1,0 1 1,0-1 0,-1 0 0,0 1-1,0 4 1,0-9 4,-1 0-1,0-1 1,0 1 0,1 0 0,-1-1-1,0 1 1,1 0 0,-1-1 0,1 1-1,-1-1 1,0 1 0,1-1 0,-1 1-1,1-1 1,-1 0 0,1 1 0,0-1-1,-1 0 1,1 1 0,-1-2 0,-15-31 171,2 0 0,1-1 0,2-1 0,1 0 0,-8-49 1,15 68-179,0 1 63,0 0 0,1 0 0,-1-28 1,3 40-89,0 0 1,1 0-1,-1 0 1,0 0 0,1 0-1,0 0 1,-1 0-1,1 1 1,0-1-1,1 0 1,-1 0 0,0 1-1,1-1 1,0 1-1,-1-1 1,1 1 0,0 0-1,0 0 1,0-1-1,1 1 1,-1 1 0,0-1-1,1 0 1,-1 1-1,5-3 1,10-1-490,-1 0 0,1 1 0,0 1 0,23-1 0,6-1 124,16-6-261</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0.695"/>
    </inkml:context>
    <inkml:brush xml:id="br0">
      <inkml:brushProperty name="width" value="0.05" units="cm"/>
      <inkml:brushProperty name="height" value="0.05" units="cm"/>
    </inkml:brush>
  </inkml:definitions>
  <inkml:trace contextRef="#ctx0" brushRef="#br0">0 61 17364,'4'175'3022,"2"-75"-2772,4 0 0,24 103-1,-33-199-232,1 7 88,0-1-1,1 0 1,1 0 0,5 13 0,-8-22-76,0 1 0,-1-1-1,1 0 1,0 0 0,-1 1 0,1-1 0,0 0 0,0 0 0,0 0 0,0 0 0,0 0-1,0 0 1,0 0 0,1 0 0,-1 0 0,0-1 0,0 1 0,1 0 0,-1-1 0,0 1 0,1-1-1,-1 1 1,1-1 0,-1 0 0,1 0 0,-1 0 0,1 1 0,-1-1 0,0-1 0,1 1 0,-1 0-1,1 0 1,-1 0 0,1-1 0,-1 1 0,0-1 0,1 1 0,-1-1 0,2-1 0,3-1 75,0-2 0,0 1 0,0 0 0,-1-1 0,0 0 0,0-1 0,0 1 0,5-9 0,31-54 457,-32 51-426,54-108 302,-6-2 0,64-209 0,-135 398-4425,11-42 3253</inkml:trace>
</inkml:ink>
</file>

<file path=ppt/ink/ink5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51.368"/>
    </inkml:context>
    <inkml:brush xml:id="br0">
      <inkml:brushProperty name="width" value="0.05" units="cm"/>
      <inkml:brushProperty name="height" value="0.05" units="cm"/>
    </inkml:brush>
  </inkml:definitions>
  <inkml:trace contextRef="#ctx0" brushRef="#br0">285 134 16059,'1'-7'506,"1"-3"-44,0 1 0,-1-1 0,0 0 0,0-16 0,-1 24-378,0 1 1,0 0-1,-1-1 0,1 1 0,0-1 0,0 1 1,-1 0-1,1-1 0,-1 1 0,1 0 0,-1 0 1,0-1-1,1 1 0,-1 0 0,0 0 0,0 0 1,0 0-1,0 0 0,0 0 0,0 0 0,0 0 1,0 0-1,0 0 0,0 1 0,-1-1 0,1 0 1,0 1-1,0-1 0,-1 1 0,1-1 0,0 1 0,-1 0 1,1 0-1,-1-1 0,1 1 0,0 0 0,-1 0 1,1 0-1,0 1 0,-1-1 0,-1 1 0,-2 0 101,0 0-1,1 0 0,-1 1 0,1 0 0,-1 0 0,1 0 1,0 1-1,0-1 0,-4 5 0,-34 30 696,35-29-742,-11 10 72,0 0 0,2 1 1,0 1-1,1 1 0,2 0 0,0 1 1,1 0-1,-15 41 0,25-60-186,1 0 1,1 0-1,-1 0 0,0-1 1,1 2-1,-1-1 0,1 0 1,0 0-1,0 0 0,0 0 1,0 0-1,1 0 0,-1 0 1,1 0-1,0 0 0,2 5 1,-2-6-12,0-1 0,1 0 0,-1 1 0,1-1 0,0 0 1,-1 0-1,1 0 0,0 0 0,-1 0 0,1 0 0,0 0 0,0-1 0,0 1 1,0-1-1,0 1 0,0-1 0,0 0 0,0 0 0,0 0 0,0 0 1,-1 0-1,1 0 0,0 0 0,0-1 0,0 1 0,4-2 0,7-2 16,-1 0 0,1-1 0,-1 0 0,0-1 0,0 0 0,0-1 0,-1-1-1,0 1 1,13-14 0,7-7 63,46-56-1,-55 57-34,27-44-1,-41 57-32,0 0 0,0-1 0,-2 0 0,0-1 1,5-18-1,-32 88 58,12-27-48,1 1 0,1 0-1,2 0 1,1 1 0,1-1 0,1 1-1,2 29 1,0-54-103,1 0-1,-1 0 1,1-1 0,0 1 0,0 0 0,0-1-1,0 1 1,1-1 0,-1 1 0,1-1-1,0 0 1,0 0 0,0 1 0,0-1-1,1-1 1,-1 1 0,1 0 0,0-1 0,0 1-1,0-1 1,0 0 0,0 0 0,0 0-1,1 0 1,-1-1 0,1 1 0,-1-1 0,1 0-1,0 0 1,-1 0 0,1 0 0,0-1-1,0 0 1,-1 1 0,1-1 0,0-1 0,0 1-1,-1 0 1,1-1 0,0 0 0,-1 0-1,6-2 1,7-6-426,-5-2-193</inkml:trace>
</inkml:ink>
</file>

<file path=ppt/ink/ink5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52.223"/>
    </inkml:context>
    <inkml:brush xml:id="br0">
      <inkml:brushProperty name="width" value="0.05" units="cm"/>
      <inkml:brushProperty name="height" value="0.05" units="cm"/>
    </inkml:brush>
  </inkml:definitions>
  <inkml:trace contextRef="#ctx0" brushRef="#br0">274 100 18124,'0'-8'501,"0"0"-1,0 1 1,0-1 0,-1 1 0,0-1-1,0 1 1,-3-8 0,4 13-390,-1 0 1,0 0 0,0 1-1,0-1 1,0 0-1,0 1 1,0-1-1,0 0 1,0 1 0,-1 0-1,1-1 1,-1 1-1,1 0 1,-1-1 0,1 1-1,-1 0 1,0 0-1,0 0 1,1 1 0,-1-1-1,0 0 1,0 1-1,0-1 1,0 1-1,0 0 1,0-1 0,0 1-1,0 0 1,0 0-1,0 0 1,1 0 0,-3 1-1,-3 1-2,0-1 0,1 1-1,-1 0 1,1 1 0,0 0 0,0 0-1,0 0 1,0 1 0,0 0 0,1 0 0,-1 0-1,1 1 1,-8 9 0,-1 3-64,0-1 0,2 2 0,-13 21 0,15-21-22,0 1 0,2 1-1,-13 38 1,19-50-17,0 0 0,0 0 0,1 0-1,0 0 1,0 0 0,1 0 0,0 1 0,1-1-1,0 0 1,0 0 0,0 0 0,1 0-1,3 9 1,-3-14-20,0 1 0,1-1 0,-1 1-1,1-1 1,0 0 0,0 0 0,0 0 0,0 0-1,0 0 1,1-1 0,-1 0 0,1 1-1,-1-1 1,1-1 0,0 1 0,0 0 0,0-1-1,0 0 1,0 0 0,0 0 0,0 0 0,0-1-1,7 0 1,6 1-339,0-1-1,0-1 1,0-1-1,24-5 1,71-23-523,-62 10 306</inkml:trace>
</inkml:ink>
</file>

<file path=ppt/ink/ink5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52.909"/>
    </inkml:context>
    <inkml:brush xml:id="br0">
      <inkml:brushProperty name="width" value="0.05" units="cm"/>
      <inkml:brushProperty name="height" value="0.05" units="cm"/>
    </inkml:brush>
  </inkml:definitions>
  <inkml:trace contextRef="#ctx0" brushRef="#br0">98 1 18596,'-5'1'205,"0"0"0,1 0 0,0 1 0,-1 0 0,1 0 0,0 0 0,0 1 0,0-1 0,0 1 0,0 0 0,1 0 0,-1 0 0,-2 4 0,2-1-56,0-1 0,1 1 0,-1 0 0,2 0 0,-1 0 0,1 0-1,-1 0 1,-1 12 0,1-5 31,1 1 0,0 0 0,1-1 0,0 1 0,2 0 0,-1 0 0,1-1 0,4 16 0,-4-25-132,0 0 0,0 0 0,0 0 0,0 0 0,1 0 0,-1 0 0,1 0 0,0-1 0,1 1 0,-1-1 0,0 1 0,1-1 0,0 0 0,0 0 0,0 0 0,0-1 0,0 1 0,1 0 0,-1-1 0,1 0 0,0 0 0,-1 0 0,1-1 0,0 1 0,0-1 0,0 0 0,0 0 0,0 0 0,0 0 0,7-1 0,-5 0-6,-1 0 0,1 0 0,-1-1 0,0 0 0,1 0 0,-1 0 0,0-1 0,1 0 0,-1 0 0,0 0 0,0-1 0,-1 1 0,1-1 0,-1 0 0,9-8 0,-8 6 2,1-1 1,-1 0 0,-1 0-1,1 0 1,-1 0 0,0-1-1,-1 0 1,0 0 0,0 0-1,4-14 1,-5 13-14,0 0 1,-1 0-1,0 0 0,-1 0 0,1 0 1,-1 0-1,-1 0 0,0 0 0,0 0 0,-3-10 1,2 12-18,1 1 0,-1 0 1,-1-1-1,1 1 0,-1 0 1,0 0-1,0 0 0,-1 1 1,1-1-1,-1 1 0,0 0 1,0 0-1,-1 0 0,1 0 1,-6-2-1,8 4-8,0 1 0,0 0-1,0 0 1,0 0 0,-1 0 0,1 0 0,0 0 0,-1 0 0,1 1 0,-1-1-1,1 1 1,-1 0 0,1 0 0,0 0 0,-4 0 0,4 1-3,0-1 0,1 1 0,-1-1 0,0 1 0,1 0 0,-1 0 0,0 0 0,1 0 0,-1 0 0,1 0 0,-1 0 0,1 1 0,0-1 0,0 0 1,-1 1-1,0 1 0,0 1-1,0 0 1,0 0 0,0 1 0,0-1-1,1 0 1,0 1 0,0-1-1,0 1 1,0 0 0,1-1 0,0 1-1,0-1 1,0 1 0,2 8 0,-1-8-3,0 0 0,1 0 0,-1 0 0,1 0 0,0 0 0,1 0 0,-1 0 0,1-1 1,0 1-1,0-1 0,1 0 0,-1 0 0,1 0 0,0-1 0,0 1 0,0-1 0,0 0 0,1 0 1,-1 0-1,1 0 0,0-1 0,-1 0 0,1 0 0,0 0 0,1-1 0,-1 0 0,0 0 1,6 1-1,1-1-4,0 0 0,0-1 0,0 0 0,0-1-1,0 0 1,0-1 0,0 0 0,-1-1 0,1-1 0,-1 1 0,17-9 0,-13 3-12,0 0 0,26-22 0,2-2-56,-42 33 71,-1-1-1,1 1 0,-1-1 1,1 1-1,-1 0 1,1-1-1,-1 1 0,1 0 1,-1-1-1,1 1 1,-1 0-1,1 0 1,-1 0-1,1 0 0,0-1 1,-1 1-1,1 0 1,-1 0-1,1 0 0,-1 0 1,1 0-1,0 0 1,-1 0-1,1 1 0,-1-1 1,1 0-1,0 0 1,-1 0-1,1 1 0,-1-1 1,1 0-1,-1 0 1,1 1-1,-1-1 0,1 1 1,-1-1-1,0 0 1,1 1-1,-1-1 0,1 1 1,-1-1-1,0 1 1,1-1-1,-1 1 1,0-1-1,0 1 0,1-1 1,-1 1-1,0-1 1,0 1-1,0 0 0,0-1 1,0 1-1,0-1 1,0 2-1,1 5 4,0 1 1,-1-1-1,-1 13 1,0-12 0,1 2-1,-1 0 33,1 1-1,0-1 0,1 0 1,4 21-1,-5-30-22,0 1 1,1 0-1,-1 0 1,1-1-1,0 1 0,0 0 1,-1-1-1,1 1 0,0-1 1,0 1-1,1-1 0,-1 0 1,0 1-1,0-1 0,1 0 1,-1 0-1,0 0 1,1 0-1,0 0 0,-1 0 1,1 0-1,-1 0 0,1-1 1,0 1-1,0 0 0,-1-1 1,1 0-1,0 1 0,0-1 1,-1 0-1,1 0 1,0 0-1,0 0 0,0 0 1,2-1-1,17-4 80,0-1-1,0 0 1,0-2-1,22-12 1,25-8 23,-53 22-109,1 1-1,0 1 0,0 0 0,0 2 0,23-2 0,-33 3-8,0 1 0,0 1 1,0-1-1,0 1 0,-1 0 0,1 0 0,0 1 1,0 0-1,-1 0 0,1 0 0,-1 1 0,0-1 1,1 1-1,-1 1 0,-1-1 0,1 1 0,0 0 1,4 5-1,-1 0-86,-5-5 99,0-1 1,0 1 0,0-1-1,1 0 1,-1 0 0,1 0-1,5 3 1,-7-5-96,-1-1 0,0 0 0,0 1 0,1-1 0,-1 0 0,0 0 0,1 0 0,-1 0 0,0 0 0,1 0 0,-1 0 0,0-1 0,0 1 0,1 0 0,-1-1 0,0 1 0,0-1 0,1 1 0,-1-1 0,0 0-1,0 1 1,0-1 0,0 0 0,0 0 0,0 0 0,0 0 0,0 0 0,0 0 0,-1 0 0,1 0 0,1-2 0,28-39-1014,-14 10 371</inkml:trace>
</inkml:ink>
</file>

<file path=ppt/ink/ink5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53.758"/>
    </inkml:context>
    <inkml:brush xml:id="br0">
      <inkml:brushProperty name="width" value="0.05" units="cm"/>
      <inkml:brushProperty name="height" value="0.05" units="cm"/>
    </inkml:brush>
  </inkml:definitions>
  <inkml:trace contextRef="#ctx0" brushRef="#br0">25 115 13227,'41'-115'8495,"-44"132"-4658,-2 16-3325,-46 481 2369,48-473-2703,1-13-11,0 1-1,2 0 0,6 42 1,-6-71-161,0 1 1,0 0 0,0 0 0,0 0-1,1 0 1,-1 0 0,0-1-1,0 1 1,1 0 0,-1 0 0,1-1-1,-1 1 1,1 0 0,-1 0-1,1-1 1,-1 1 0,1-1 0,0 1-1,-1 0 1,2 0 0,-1-1-1,-1 0 0,1 0 0,0 0 0,0 1 0,-1-1 0,1 0 0,0-1 0,-1 1 0,1 0 0,0 0 0,0 0 0,-1 0 0,1-1 0,0 1 0,-1 0 0,1 0 0,0-1 0,-1 1 1,2-1-1,2-3 17,1 0 0,-1 0 1,1 0-1,5-8 0,16-21 37,3-5-23,1 2 0,2 0 0,56-46 0,-81 77-41,-1 0 0,1 1 0,0 0 0,0 0 0,1 1 0,-1 0 0,1 0 0,-1 0 0,14-1 0,-18 3 0,0 1-1,0 0 0,0 0 1,0 0-1,0 0 0,0 0 1,0 1-1,0-1 1,0 1-1,0 0 0,0 0 1,0 0-1,0 0 0,-1 1 1,1-1-1,0 1 0,-1-1 1,1 1-1,-1 0 1,0 0-1,0 0 0,1 0 1,-1 1-1,-1-1 0,1 1 1,0-1-1,-1 1 0,3 4 1,0 1 0,-1 0-1,0 1 1,-1-1 0,0 1 0,0 0-1,0-1 1,-1 1 0,-1 0 0,0 0-1,0 0 1,0 0 0,-1 0 0,-1 0-1,1-1 1,-1 1 0,-6 15 0,8-24 5,0 1 0,0-1 0,0 0 0,0 1 0,-1-1 0,1 0 0,0 1 0,0-1 0,0 0 0,0 0 0,0 1 0,0-1 0,-1 0 1,1 0-1,0 1 0,0-1 0,0 0 0,-1 0 0,1 1 0,0-1 0,0 0 0,-1 0 0,1 0 0,0 0 0,0 1 0,-1-1 0,1 0 0,0 0 0,-1 0 0,1 0 0,0 0 1,0 0-1,-1 0 0,1 0 0,0 0 0,-1 0 0,1 0 0,0 0 0,-1 0 0,1 0 0,-1 0 0,-4-14 29,2-22-8,2-2-10,6-125 28,0 148-52,-5 15 11,0 0 1,0 0-1,0 0 1,1-1-1,-1 1 1,0 0-1,0 0 1,0 0-1,1 0 1,-1 0 0,0-1-1,0 1 1,0 0-1,1 0 1,-1 0-1,0 0 1,0 0-1,1 0 1,-1 0-1,0 0 1,0 0-1,1 0 1,-1 0 0,0 0-1,0 0 1,1 0-1,-1 0 1,0 0-1,0 0 1,0 0-1,1 0 1,18 19-23,-10-9 22,-3-4-61,0 0-1,0-1 0,1 0 1,0 0-1,0 0 0,0-1 1,1 0-1,-1 0 1,1-1-1,0 0 0,11 3 1,-15-6-97,-1 1 0,1 0 0,0-1 1,0 0-1,0 0 0,-1 0 1,1 0-1,0-1 0,0 1 0,-1-1 1,1 0-1,0 0 0,-1-1 0,1 1 1,-1-1-1,1 1 0,-1-1 1,0 0-1,0 0 0,0-1 0,0 1 1,0-1-1,0 1 0,-1-1 1,1 0-1,-1 0 0,4-6 0,-2 2-73,-1 0-1,0-1 0,0 1 0,-1-1 0,0 0 0,2-11 1,1-16-771</inkml:trace>
</inkml:ink>
</file>

<file path=ppt/ink/ink5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54.349"/>
    </inkml:context>
    <inkml:brush xml:id="br0">
      <inkml:brushProperty name="width" value="0.05" units="cm"/>
      <inkml:brushProperty name="height" value="0.05" units="cm"/>
    </inkml:brush>
  </inkml:definitions>
  <inkml:trace contextRef="#ctx0" brushRef="#br0">0 31 18460,'1'0'113,"0"0"1,0 0-1,0-1 1,0 1-1,0 0 0,0 0 1,0 0-1,0 0 1,0 0-1,0 1 0,-1-1 1,1 0-1,0 0 1,0 1-1,0-1 0,0 0 1,0 1-1,0-1 1,-1 1-1,1-1 0,0 1 1,0-1-1,-1 1 1,1 0-1,0-1 0,-1 1 1,1 0-1,-1 0 1,1-1-1,-1 1 0,1 0 1,-1 0-1,1 0 1,-1 0-1,0 0 0,0-1 1,1 1-1,-1 0 1,0 1-1,3 9 293,0-1 0,1 19 0,-2-13-19,-1-14-363,0 5 93,0 0-1,1 0 1,0 0 0,0 0-1,6 12 1,-7-18-99,0 1-1,0-1 1,0 0 0,0 0-1,0 0 1,0 0 0,0 0-1,0 0 1,0 0 0,0 0-1,1 0 1,-1 0 0,0-1-1,0 1 1,1-1 0,-1 1 0,1-1-1,-1 1 1,1-1 0,-1 0-1,0 1 1,1-1 0,-1 0-1,1 0 1,-1 0 0,1 0-1,-1-1 1,1 1 0,-1 0-1,1 0 1,-1-1 0,0 1 0,1-1-1,-1 0 1,2 0 0,10-6 47,0-1 1,-1 0-1,0-1 1,0 0 0,-1-1-1,0 0 1,-1 0 0,16-21-1,-13 15-34,0 1 0,1 1 0,24-19 0,-38 33-31,1-1 0,-1 1 1,0 0-1,0-1 0,0 1 0,1 0 0,-1-1 0,0 1 0,1 0 0,-1 0 0,0 0 0,1-1 0,-1 1 0,0 0 0,1 0 0,-1 0 0,0 0 0,1-1 0,-1 1 0,1 0 1,-1 0-1,0 0 0,1 0 0,-1 0 0,1 0 0,-1 0 0,0 0 0,1 0 0,-1 0 0,0 0 0,1 1 0,-1-1 0,1 0 0,-1 0 0,0 0 0,1 0 0,-1 1 0,0-1 0,1 0 1,-1 0-1,0 1 0,0-1 0,1 0 0,-1 0 0,0 1 0,0-1 0,1 0 0,-1 1 0,0-1 0,0 0 0,0 1 0,1-1 0,-1 0 0,0 1 0,0-1 0,0 1 0,0 0 1,0 23 36,-1-22-34,-17 130 278,-9 82 596,26-182-665,1 1 0,1 0-1,1 0 1,12 52 0,9-2 24,-14-53-221,-1 0 0,-1 1 0,-1-1 0,-2 1 0,0 41 1,-4-69-8,0 1 0,0-1 1,-1 1-1,0 0 0,1-1 1,-2 0-1,1 1 0,0-1 1,0 0-1,-1 1 0,0-1 1,0 0-1,0 0 0,-2 3 1,3-5 3,-1 0 0,1 0 0,0 0 0,0-1 0,-1 1-1,1 0 1,0-1 0,-1 1 0,1 0 0,-1-1 0,1 0 0,-1 1 0,1-1 0,-1 0 0,1 0 0,-1 0 0,1 0 0,-1 0 0,1 0 0,-1 0 0,1-1 0,-1 1 0,1 0 0,-1-1 0,1 1 0,0-1 0,-1 0 0,1 1 0,0-1 0,-1 0 0,1 0 0,0 0 0,0 0 0,-2-2 0,-5-4 36,1-1 0,0 1 1,0-1-1,1 0 0,0-1 1,0 0-1,-7-16 0,-26-70-1,26 58-311,-15-70 1,26 93 57,-1-1 0,2 0 0,0 0 1,1 0-1,0 1 0,1-1 0,6-28 0,-6 40 53,0-1 1,1 0-1,-1 0 0,1 1 0,0-1 0,0 1 0,0-1 0,0 1 1,1 0-1,0 0 0,-1 0 0,1 0 0,0 1 0,0-1 1,0 1-1,1 0 0,-1-1 0,0 1 0,1 1 0,4-3 0,6 0-324,-1 0 0,1 1 0,-1 0-1,20 0 1,-20 1 324,12-1-584</inkml:trace>
</inkml:ink>
</file>

<file path=ppt/ink/ink5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3:54.800"/>
    </inkml:context>
    <inkml:brush xml:id="br0">
      <inkml:brushProperty name="width" value="0.05" units="cm"/>
      <inkml:brushProperty name="height" value="0.05" units="cm"/>
    </inkml:brush>
  </inkml:definitions>
  <inkml:trace contextRef="#ctx0" brushRef="#br0">45 96 19052,'-12'0'3169,"-21"1"-1609,89-31-6577,-23 19 7097,18-1-223,5 0-313,15 2-248,1 0-135,1 3-633,-2 3-560,-10 4 168,-8 1-104,-13 2-240</inkml:trace>
</inkml:ink>
</file>

<file path=ppt/ink/ink5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19.356"/>
    </inkml:context>
    <inkml:brush xml:id="br0">
      <inkml:brushProperty name="width" value="0.05" units="cm"/>
      <inkml:brushProperty name="height" value="0.05" units="cm"/>
    </inkml:brush>
  </inkml:definitions>
  <inkml:trace contextRef="#ctx0" brushRef="#br0">3451 291 4729,'-70'-16'1047,"0"-3"0,-69-28 0,37 6 162,-3 4 1,0 5-1,-164-27 1,98 39-910,0 6-1,0 9 1,-1 7-1,1 7 1,0 8-1,-221 50 0,279-41-213,-204 77-1,241-70-21,1 2 0,2 4 0,-96 67 0,8 15-43,129-93-18,0 1-1,-45 54 0,72-76-3,0 0 0,0 0-1,0 1 1,1 0 0,0-1 0,0 1-1,1 1 1,0-1 0,1 0-1,0 1 1,0 0 0,1-1 0,-1 11-1,2-9 0,1 1 0,0 0 0,1 0 0,0-1 0,0 1 0,2-1 0,-1 0 0,1 0 0,0 0 0,8 12 0,13 20-1,47 56-1,-23-32 3,185 277 8,-201-300-12,1-1 0,3-2 0,1-1 0,64 50 0,190 112 25,-162-127-4,3-6 0,276 99 0,-268-124-12,1-5 1,2-7-1,1-6 1,1-7-1,0-6 1,226-10-1,-172-15 1,0-10 0,-2-8 0,-2-9 0,239-80 0,-341 88-1,-2-3 0,124-68-1,-172 78-6,-2-1 0,0-3 0,-2-1 0,-1-2 0,-1-2 0,52-60 0,-76 77 2,-1-1 0,-1 0 0,0-1 0,-1 0 0,-1-1 0,-1 0-1,-1-1 1,8-32 0,-12 34 5,-1-1 0,0 1 0,-2-1-1,0 1 1,-1-1 0,-2 1 0,0-1 0,0 1-1,-11-37 1,-3 8 36,-2 0 0,-40-75 0,-64-83 75,81 141-81,-3 2 0,-3 2-1,-2 3 1,-78-74 0,97 105-48,-2 2-1,0 0 1,-2 2 0,-1 2 0,0 1-1,-1 2 1,-1 2 0,-1 1 0,-1 1-1,-40-8 1,4 9-63,0 4 1,0 3-1,-94 3 0,37 7-3</inkml:trace>
</inkml:ink>
</file>

<file path=ppt/ink/ink5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20.329"/>
    </inkml:context>
    <inkml:brush xml:id="br0">
      <inkml:brushProperty name="width" value="0.05" units="cm"/>
      <inkml:brushProperty name="height" value="0.05" units="cm"/>
    </inkml:brush>
  </inkml:definitions>
  <inkml:trace contextRef="#ctx0" brushRef="#br0">12 24 17052,'-11'-24'1795,"15"31"-694,20 41-178,60 156-228,-44-102-658,-6-15-25,78 179 18,-81-201-26,77 119 0,-92-161-5,0-1 1,31 30 0,-41-46 1,-1-1-1,1 0 1,0 0 0,0-1-1,1 1 1,0-1-1,-1-1 1,1 1 0,0-1-1,1-1 1,-1 1-1,0-1 1,14 2 0,-17-4-4,0 0 0,0-1 0,0 1 0,0-1 0,0 0 0,-1 0 0,1 0 0,0 0 0,0 0 0,-1-1 0,1 0 0,-1 0 0,1 0 0,-1 0 0,0-1 0,0 1 0,0-1 1,0 0-1,-1 1 0,1-1 0,0-1 0,-1 1 0,0 0 0,0 0 0,3-7 0,0-2-96,1 0 0,-2-1 0,1 0 0,-2 0 0,0 0 0,2-19 0,-4 19-89,0 0 0,-1 0 1,-1 0-1,0 0 0,0 0 0,-6-21 0,4 26 110,1-1 0,-1 1 0,-1 0 0,0 0 0,0 0 0,0 1 0,-1-1 0,0 1 0,0 0-1,-11-10 1,8 11-64,1 0 0,-1 1-1,-14-8 1</inkml:trace>
</inkml:ink>
</file>

<file path=ppt/ink/ink5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20.748"/>
    </inkml:context>
    <inkml:brush xml:id="br0">
      <inkml:brushProperty name="width" value="0.05" units="cm"/>
      <inkml:brushProperty name="height" value="0.05" units="cm"/>
    </inkml:brush>
  </inkml:definitions>
  <inkml:trace contextRef="#ctx0" brushRef="#br0">1 501 15595,'6'8'421,"1"0"-1,1 0 1,0-1-1,0 0 1,9 6-1,-15-11-348,0-1-1,0 0 1,0 1-1,0-1 1,0 0-1,0 0 1,1-1-1,-1 1 0,0 0 1,0-1-1,1 1 1,-1-1-1,0 0 1,1 0-1,-1 0 0,1 0 1,-1 0-1,0-1 1,1 1-1,-1-1 1,0 1-1,0-1 1,1 0-1,-1 0 0,0 0 1,0 0-1,0 0 1,0 0-1,4-4 1,-2 1-14,1-1 0,-1-1 0,0 1 0,0 0 0,-1-1 0,0 0-1,0 0 1,0 0 0,0 0 0,-1-1 0,2-7 0,2-14 31,4-37 0,-6 33 11,6-53 70,-7 46-518,3 0 0,15-60 1,-17 89 221,0 0 1,11-18 0,-10 18 14,11-19-256</inkml:trace>
</inkml:ink>
</file>

<file path=ppt/ink/ink5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1.492"/>
    </inkml:context>
    <inkml:brush xml:id="br0">
      <inkml:brushProperty name="width" value="0.05" units="cm"/>
      <inkml:brushProperty name="height" value="0.05" units="cm"/>
    </inkml:brush>
  </inkml:definitions>
  <inkml:trace contextRef="#ctx0" brushRef="#br0">5 23 16211,'4'-1'729,"-5"-2"-721,-2-8-8,-2 3 520</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1.161"/>
    </inkml:context>
    <inkml:brush xml:id="br0">
      <inkml:brushProperty name="width" value="0.05" units="cm"/>
      <inkml:brushProperty name="height" value="0.05" units="cm"/>
    </inkml:brush>
  </inkml:definitions>
  <inkml:trace contextRef="#ctx0" brushRef="#br0">211 27 17452,'1'-1'64,"-1"0"1,0 0-1,0 0 1,0 0-1,0 0 1,0 0-1,-1 0 0,1 0 1,0 0-1,0 0 1,-1 1-1,1-1 1,0 0-1,-1 0 1,1 0-1,-1 0 1,1 0-1,-1 1 1,0-1-1,1 0 0,-1 0 1,0 1-1,1-1 1,-1 1-1,0-1 1,0 0-1,0 1 1,1-1-1,-1 1 1,0 0-1,0-1 1,0 1-1,0 0 0,0-1 1,0 1-1,0 0 1,0 0-1,0 0 1,0 0-1,0 0 1,0 0-1,0 0 1,0 0-1,0 1 1,1-1-1,-1 0 0,-2 1 1,-2 1 77,-1-1 0,1 2-1,0-1 1,0 0 0,0 1 0,0 0 0,-6 5 0,-2 3-69,1 1 1,1 0 0,0 1 0,1 0-1,0 1 1,1 0 0,0 1 0,1 0 0,1 0-1,0 0 1,1 1 0,1 0 0,1 1-1,0-1 1,-2 20 0,6-31-59,-1 0-1,1 0 1,1-1 0,-1 1-1,1 0 1,1 7 0,-2-11-8,1 0 1,-1 0 0,1 0-1,-1 0 1,1 0 0,-1 1 0,1-1-1,0-1 1,-1 1 0,1 0-1,0 0 1,0 0 0,0 0-1,0 0 1,0-1 0,0 1-1,0 0 1,0-1 0,0 1-1,0-1 1,0 1 0,0-1-1,0 0 1,0 1 0,0-1 0,1 0-1,-1 0 1,0 0 0,0 0-1,0 0 1,1 0 0,-1 0-1,1 0 1,6-2 40,-1 0-1,0 0 1,0 0 0,0-1-1,0 0 1,0 0 0,0-1-1,-1 0 1,0 0 0,0-1-1,9-7 1,6-8 215,30-37 0,-28 29 15,-2 0 0,-1-1 1,-1-1-1,15-34 1,-29 46-8,-5 18-265,0 0-1,-1 0 1,1 0 0,0 0 0,0 0 0,0 0 0,-1 0-1,1 0 1,0 0 0,0 0 0,-1 0 0,1 0 0,0 0-1,0 0 1,0 0 0,-1 0 0,1 0 0,0 0-1,0 0 1,0 0 0,-1 1 0,1-1 0,0 0 0,0 0-1,0 0 1,-1 0 0,1 0 0,0 1 0,0-1 0,0 0-1,0 0 1,0 0 0,-1 0 0,1 1 0,0-1-1,0 0 1,-22 29 152,13-11-134,0 0 0,-10 37 1,15-44-77,2 0 0,-1 1 0,2-1 0,-1 1 0,1 0 0,2 15 0,-1-24-22,0 0 0,1 0 0,-1-1 0,1 1 0,0 0 0,0-1 0,0 1 0,0-1 0,0 1 0,1-1 0,-1 1 0,1-1 0,0 0 0,-1 0 0,1 0 0,0 0 0,0 0 0,1 0 1,2 2-1,-1-2-59,0 0 1,0 0 0,0 0-1,0-1 1,1 0 0,-1 0-1,0 0 1,1 0 0,-1 0 0,0-1-1,8 0 1,8-2-440</inkml:trace>
</inkml:ink>
</file>

<file path=ppt/ink/ink5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3.219"/>
    </inkml:context>
    <inkml:brush xml:id="br0">
      <inkml:brushProperty name="width" value="0.05" units="cm"/>
      <inkml:brushProperty name="height" value="0.05" units="cm"/>
    </inkml:brush>
  </inkml:definitions>
  <inkml:trace contextRef="#ctx0" brushRef="#br0">1 195 16980,'7'18'427,"1"-1"0,-2 1 0,-1 0 1,0 1-1,3 24 0,0-2-86,14 66 49,-7-29-149,38 120-1,-53-197-214,0 0 1,0-1-1,1 1 0,-1 0 1,0 0-1,0-1 1,0 1-1,1 0 0,-1-1 1,1 1-1,-1 0 0,0-1 1,1 1-1,-1-1 0,1 1 1,-1-1-1,1 1 0,-1-1 1,1 1-1,0 0 0,2-13 340,-4-29 106,-28-137 923,23 154-1264,0-1 0,-2 1 0,-1 0 0,-1 1 0,-13-24 0,17 39-62,4 9-24,7 13-35,-3-10-16,1 0 1,-1 0-1,1 0 1,0-1 0,1 1-1,-1-1 1,1 0-1,-1 0 1,1 0 0,0 0-1,0 0 1,0-1 0,7 3-1,-8-4 5,0 0 0,0 0-1,0-1 1,0 1 0,1-1-1,-1 1 1,0-1 0,1 0-1,-1 0 1,0-1 0,0 1 0,1-1-1,-1 1 1,0-1 0,0 0-1,0 0 1,0-1 0,0 1-1,0 0 1,3-3 0,20-16 9,0-1 0,-1-1 0,-2-1 1,0-1-1,-1-1 0,34-53 0,-51 71-1,-1 0 0,0-1-1,-1 1 1,0-1 0,0 1-1,3-15 1,-6 20-4,1-1 0,-1 1 1,1-1-1,-1 1 0,0 0 0,0-1 1,0 1-1,0-1 0,0 1 0,0-1 1,-1 1-1,1 0 0,-1-1 1,0 1-1,0 0 0,1-1 0,-2 1 1,1 0-1,0 0 0,0 0 0,-1 0 1,1 0-1,-1 0 0,1 0 0,-1 1 1,-3-4-1,3 5-3,1-1 0,0 1 1,0 0-1,-1-1 0,1 1 0,0 0 1,-1 0-1,1 0 0,0 0 0,0 0 1,-1 0-1,1 0 0,0 0 0,-1 0 0,1 1 1,0-1-1,0 1 0,0-1 0,-1 1 1,1-1-1,0 1 0,0 0 0,0-1 1,0 1-1,0 0 0,0 0 0,0 0 1,0 0-1,0 0 0,0 0 0,1 0 0,-1 0 1,0 0-1,0 2 0,-5 5-5,1 1 1,0 0-1,-4 10 0,9-17 4,-13 28-9,2 1-1,2 0 1,0 0 0,2 1-1,2 0 1,1 0 0,-1 65-1,6-92 9,-1 1 0,1 0 0,0 0 0,0-1-1,0 1 1,1 0 0,0-1 0,0 1 0,5 9-1,-5-13 2,-1 0-1,1 0 1,0 0-1,-1-1 1,1 1-1,0 0 1,0-1-1,0 0 1,0 1-1,0-1 1,0 0-1,1 0 1,-1 0-1,0 0 1,1 0-1,-1-1 1,0 1-1,1-1 1,-1 1-1,1-1 0,-1 0 1,1 0-1,-1 0 1,0 0-1,4-1 1,2-1 1,1 0 0,-1-1 0,0 1 0,0-1 0,0-1 1,-1 0-1,1 0 0,-1 0 0,10-9 0,4-3 10,31-34 0,105-134 37,-108 124-39,-46 55-6,1 1-5,-1 0 0,0 0 0,1 0 0,0 0 0,0 1 0,5-4 1,-9 7 1,1-1 0,-1 1 0,1 0 0,-1 0 0,1-1 1,-1 1-1,1 0 0,-1 0 0,1 0 0,0 0 1,-1 0-1,1 0 0,-1 0 0,1 0 0,-1 0 0,1 0 1,0 0-1,-1 0 0,1 0 0,-1 1 0,1-1 0,-1 0 1,1 1-1,1 0 0,-1 0-1,0 0 1,0 0 0,0 0 0,-1 0 0,1 0 0,0 0-1,0 1 1,-1-1 0,1 0 0,-1 1 0,1-1-1,0 2 1,12 58-16,-11-49 16,0 0 0,0 0 0,1 0 0,1 0 0,0-1 0,11 21 0,-15-31 1,0-1 0,1 1 0,-1-1 0,1 1 0,-1-1 0,0 1 0,1-1 0,-1 1 0,1-1 0,-1 0 0,1 1 0,-1-1 0,1 0 0,0 1 0,-1-1 0,1 0 0,-1 0 0,1 0 0,0 1 0,-1-1 0,1 0 0,-1 0 0,1 0 0,0 0 0,-1 0 0,1 0 0,0 0 0,-1 0 0,1-1 0,-1 1 0,1 0 0,0 0 0,-1 0 0,1-1 0,-1 1 0,1 0 0,0-1 0,18-16 0,-18 16 0,13-17 3,0-1 0,13-25 0,-20 30-1,2 1 1,-1-1-1,1 2 0,1-1 0,1 1 0,18-17 0,-29 28-2,1 0 0,0 1 0,0-1 0,0 0 0,1 0 0,-1 1 0,0-1 0,0 0 0,0 1 0,0 0 0,1-1 0,-1 1 0,0-1 0,0 1 0,1 0 0,-1 0 0,0 0 0,1 0 0,-1 0 0,0 0 0,0 0 0,1 0 0,-1 1 0,0-1 0,0 0 0,1 1 0,-1-1 0,2 1 0,-2 1 0,1 0 0,0 0 0,0 0 0,-1 0 0,1 0 1,-1 0-1,0 0 0,1 0 0,-1 0 0,0 0 0,0 1 0,-1-1 0,1 1 0,0 2 1,20 98 65,-21-102-63,0-1 0,1 1 0,-1-1 0,0 1 0,0 0 0,0-1 1,0 1-1,1-1 0,-1 1 0,0-1 0,1 1 0,-1-1 0,0 1 0,1-1 0,-1 1 0,0-1 0,1 0 0,-1 1 0,1-1 0,-1 0 0,1 1 0,-1-1 0,1 0 0,-1 1 0,1-1 0,-1 0 0,2 0 0,-1 0 2,0 0-1,0 0 1,0 0-1,0 0 1,0-1-1,0 1 1,1-1-1,-1 1 1,0 0-1,-1-1 1,1 0-1,0 1 1,2-2-1,28-31 72,-27 28-66,51-66 78,-37 46-69,0 1 0,2 1-1,0 0 1,2 2 0,24-20 0,-45 41-19,0-1-1,0 0 1,0 0-1,0 0 1,0 0-1,1 1 1,-1-1-1,0 1 1,0-1-1,1 1 1,-1-1-1,0 1 1,1 0-1,-1-1 1,0 1-1,1 0 1,-1 0-1,0 0 1,1 0-1,-1 0 1,0 0-1,1 1 1,-1-1-1,0 0 1,1 1-1,-1-1 1,0 1-1,1-1 1,0 2-1,1 0 2,-1 1 0,0 0 0,0-1 0,0 1 0,0 0 0,0 0 0,-1 0 0,1 0 0,-1 0 0,2 5 0,5 21 26,-7-23-13,0 0 1,0 0-1,1 0 1,0 0-1,1-1 1,-1 1-1,1-1 1,3 6-1,-5-10-9,0-1-1,-1 1 1,1-1-1,-1 1 1,1-1 0,0 0-1,-1 1 1,1-1-1,0 0 1,0 1-1,-1-1 1,1 0-1,0 0 1,0 0-1,-1 0 1,1 0-1,0 0 1,0 0 0,0 0-1,-1 0 1,1 0-1,0 0 1,0 0-1,-1 0 1,1-1-1,0 1 1,0 0-1,-1-1 1,1 1-1,0 0 1,-1-1 0,1 1-1,0-1 1,-1 1-1,1-1 1,-1 1-1,1-1 1,-1 0-1,2 0 1,24-33 100,-18 22-62,-7 11-51,0 0-1,0-1 1,0 1 0,0 0 0,0 0-1,0 0 1,1 0 0,-1 0 0,0 0-1,1 0 1,-1 0 0,0 0 0,3 0 0,-4 1-12,1 0 0,-1 0 0,1 0 1,-1 0-1,0 0 0,1 0 0,-1 0 1,1 0-1,-1 1 0,0-1 1,1 0-1,-1 0 0,1 0 0,-1 1 1,0-1-1,1 0 0,-1 0 0,0 1 1,0-1-1,1 0 0,-1 1 1,0-1-1,1 0 0,-1 1 0,0-1 1,0 0-1,0 1 0,0-1 0,1 1 1,-1 0-1,1 5-100,0 0-1,0 0 1,0 0-1,-1 0 1,0 7-1,1 19-126,0-4-106</inkml:trace>
</inkml:ink>
</file>

<file path=ppt/ink/ink5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4.353"/>
    </inkml:context>
    <inkml:brush xml:id="br0">
      <inkml:brushProperty name="width" value="0.05" units="cm"/>
      <inkml:brushProperty name="height" value="0.05" units="cm"/>
    </inkml:brush>
  </inkml:definitions>
  <inkml:trace contextRef="#ctx0" brushRef="#br0">24 363 9242,'1'1'347,"-1"0"0,0 1 0,1-1-1,-1 0 1,0 1 0,0-1 0,0 0 0,0 1 0,0-1 0,0 0-1,-1 1 1,1-1 0,-1 2 0,-1 15 2041,2-18-2332,0 0 0,0 0 0,0 1 0,0-1 0,0 0-1,0 1 1,0-1 0,0 0 0,0 1 0,0-1 0,1 0 0,-1 0 0,0 1-1,0-1 1,0 0 0,0 1 0,0-1 0,1 0 0,-1 0 0,0 0 0,0 1-1,0-1 1,1 0 0,-1 0 0,0 0 0,0 1 0,1-1 0,-1 0-1,0 0 1,0 0 0,1 0 0,-1 0 0,0 1 0,1-1 0,-1 0 0,0 0-1,1 0 1,1-1 68,0 0 0,0-1 0,-1 1 0,1 0-1,0-1 1,0 1 0,-1-1 0,1 0 0,-1 1-1,0-1 1,1 0 0,-1 0 0,0 0 0,0 0 0,1-4-1,1 1 95,10-18 67,-1 0-1,-1-1 0,-1-1 0,-1 0 0,-1 0 0,-1-1 0,-1 1 0,-2-1 0,2-48 0,-6 71-261,0-1-1,0 1 1,0 0 0,-1 0-1,0 0 1,0-1 0,0 1-1,0 0 1,0 0 0,0 0-1,-1 0 1,1 1 0,-1-1-1,0 0 1,-3-3 0,4 5-14,0 1 0,0-1 0,1 0 0,-1 1 0,0-1 0,0 1 0,0-1 0,0 1 0,-1-1 0,1 1 0,0 0 1,0-1-1,0 1 0,0 0 0,0 0 0,0 0 0,0 0 0,-3 0 0,2 1-2,0-1-1,0 1 0,0 0 1,0 0-1,0 0 1,0 0-1,0 0 1,0 0-1,0 1 1,1-1-1,-1 1 0,-2 2 1,-4 5 2,1 0 1,1 1-1,-1 0 0,2 0 1,-1 0-1,2 0 0,-1 1 1,1 0-1,-4 19 0,3-7-14,1 0 0,1 1 0,1 42 0,1-58 4,2-1 0,-1 1-1,1 0 1,1 0 0,-1-1-1,4 9 1,-5-15 1,1 1 0,0-1-1,-1 1 1,1-1 0,0 1 0,0-1 0,0 0 0,0 0-1,0 1 1,0-1 0,0 0 0,0 0 0,0 0-1,1 0 1,-1 0 0,0 0 0,1-1 0,-1 1-1,1 0 1,-1-1 0,1 1 0,-1-1 0,1 1 0,-1-1-1,1 0 1,-1 1 0,1-1 0,0 0 0,-1 0-1,1 0 1,-1-1 0,1 1 0,-1 0 0,1 0 0,0-1-1,2-1 1,8-2 3,1-2-1,-1 1 1,0-2-1,-1 1 1,12-10-1,56-47 25,-55 43-19,28-26 13,-30 25-11,2 1 0,0 1 0,35-20 0,-57 37-10,1 1 0,0-1 0,0 1 0,0 0 0,0 0 0,0 0 0,0 0 0,0 1 0,1-1 0,-1 1 0,0-1 0,0 1 1,6 1-1,-7 0 2,1-1 0,-1 1 1,1 0-1,-1 1 1,1-1-1,-1 0 1,1 1-1,-1-1 1,0 1-1,0 0 1,0 0-1,0 0 1,0 0-1,0 0 0,1 3 1,-2-4 1,0 1 1,0-1-1,0 1 0,0-1 0,0 1 1,0-1-1,1 0 0,-1 0 1,0 0-1,1 1 0,-1-1 1,0 0-1,1-1 0,0 1 1,-1 0-1,1 0 0,-1-1 0,1 1 1,0-1-1,-1 1 0,1-1 1,0 0-1,0 0 0,-1 0 1,1 1-1,0-2 0,0 1 1,0 0-1,-1 0 0,1-1 1,0 1-1,-1-1 0,1 1 0,0-1 1,-1 0-1,1 1 0,-1-1 1,1 0-1,-1 0 0,1 0 1,-1 0-1,3-3 0,29-26 66,-27 23-61,0 0 0,1 1 0,0 0 0,0 0 0,1 1 0,-1 0 0,1 0 0,9-3 0,-15 7-10,-1 1 1,1 0-1,0-1 0,0 1 0,-1 0 1,1 0-1,0 0 0,0 0 1,-1 1-1,1-1 0,0 0 1,0 1-1,-1-1 0,1 1 0,0 0 1,-1-1-1,1 1 0,-1 0 1,1 0-1,-1 0 0,1 0 0,-1 0 1,0 0-1,0 1 0,1-1 1,-1 0-1,0 1 0,0-1 1,0 1-1,0-1 0,-1 1 0,2 1 1,4 9-2,0 1 0,-2-1 0,6 19 0,-3-10 5,-5-14 3,0-1 0,1 0 0,0 0-1,0 0 1,8 10 0,-10-15-2,0 0-1,0 0 1,0 1-1,0-1 0,1 0 1,-1 0-1,0 0 1,1 0-1,-1-1 1,0 1-1,1 0 0,0-1 1,-1 1-1,1 0 1,-1-1-1,1 0 1,-1 1-1,1-1 0,0 0 1,-1 0-1,1 0 1,0 0-1,-1 0 1,1 0-1,0-1 0,-1 1 1,1-1-1,2 0 1,3-2 11,0-1 0,-1 1 1,1-1-1,-1-1 0,0 1 0,10-10 1,32-37 56,-31 32-46,8-10-5,-13 15-121,1 0 0,0 0 0,20-15 0,-32 28-7,0 0-1,0 0 0,-1 1 1,1-1-1,0 1 1,0-1-1,0 1 0,0-1 1,0 1-1,0-1 1,0 1-1,0 0 0,0 0 1,0-1-1,0 1 1,0 0-1,0 0 0,0 0 1,0 0-1,0 0 0,0 0 1,0 1-1,0-1 1,0 0-1,2 1 0,0-1-414,5-3-115</inkml:trace>
</inkml:ink>
</file>

<file path=ppt/ink/ink5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4.822"/>
    </inkml:context>
    <inkml:brush xml:id="br0">
      <inkml:brushProperty name="width" value="0.05" units="cm"/>
      <inkml:brushProperty name="height" value="0.05" units="cm"/>
    </inkml:brush>
  </inkml:definitions>
  <inkml:trace contextRef="#ctx0" brushRef="#br0">34 1 18716,'-2'3'300,"-1"1"0,1 0 0,0 0 0,0 0 0,1 0 0,-1 0 0,0 4 1,-3 12 58,1 0 0,0 1 0,2-1 1,0 1-1,2-1 0,2 32 1,-2-49-361,1-1 0,0 0 1,-1 0-1,1 0 0,0 0 1,0 0-1,0 0 0,0 0 1,1 0-1,-1 0 0,0 0 1,1-1-1,0 1 0,-1 0 0,1-1 1,0 0-1,0 1 0,-1-1 1,1 0-1,0 0 0,0 0 1,0 0-1,1 0 0,-1 0 1,0-1-1,0 1 0,3 0 1,8 1-23,0 0 0,0-1 0,22-1 0,-9 0 11,-12 0 5,5 1 3,0 0 0,21 5 0,-36-5 3,0 0 0,1 0-1,-1 0 1,0 1-1,0-1 1,0 1-1,0 0 1,-1 0 0,1 0-1,-1 1 1,1 0-1,-1-1 1,0 1 0,0 0-1,4 4 1,-6-5 13,0 1 0,0-1 0,0 0 1,0 0-1,0 0 0,0 1 1,-1-1-1,1 0 0,-1 1 0,0-1 1,1 0-1,-1 1 0,0-1 0,0 1 1,-1-1-1,1 0 0,0 1 0,-1-1 1,-1 4-1,1-2 56,-1 0 1,0 0 0,0 0-1,0-1 1,-1 1-1,1 0 1,-1-1-1,0 0 1,1 0-1,-7 5 1,7-6-31,-1 0 1,1 0-1,-1-1 0,1 1 1,-1-1-1,0 1 0,0-1 1,1 0-1,-1 0 1,0 0-1,0-1 0,0 1 1,0-1-1,-4 1 0,5-1-49,0-1 0,0 1 0,0 0 0,1-1 0,-1 0-1,0 1 1,0-1 0,1 0 0,-1 0 0,1 1 0,-1-1-1,0-1 1,1 1 0,0 0 0,-1 0 0,1 0-1,0-1 1,0 1 0,-1-1 0,1 1 0,0-1 0,1 1-1,-1-1 1,0 0 0,0-1 0,-1-1-93,2 1-1,-1 0 1,0 0-1,1-1 1,-1 1 0,1-1-1,0 1 1,0 0-1,0-1 1,1 1 0,-1 0-1,1-1 1,0 1 0,0 0-1,0 0 1,0-1-1,0 1 1,1 0 0,-1 0-1,1 0 1,0 1-1,0-1 1,0 0 0,0 1-1,1-1 1,-1 1-1,1 0 1,4-3 0,16-11-544</inkml:trace>
</inkml:ink>
</file>

<file path=ppt/ink/ink5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5.659"/>
    </inkml:context>
    <inkml:brush xml:id="br0">
      <inkml:brushProperty name="width" value="0.05" units="cm"/>
      <inkml:brushProperty name="height" value="0.05" units="cm"/>
    </inkml:brush>
  </inkml:definitions>
  <inkml:trace contextRef="#ctx0" brushRef="#br0">93 278 14731,'1'0'172,"0"0"-1,0 0 1,0 0-1,0 1 1,-1-1-1,1 0 1,0 1-1,0-1 1,0 0-1,-1 1 1,1-1-1,0 1 1,0 0 0,-1-1-1,1 1 1,0-1-1,-1 1 1,1 0-1,-1 0 1,1-1-1,-1 1 1,1 0-1,-1 0 1,0 0-1,1-1 1,-1 1-1,0 0 1,0 0-1,0 0 1,1 0-1,-1 0 1,0 0 0,0 1-1,0-12 1413,0-18-308,0 27-1258,-1 1 1,1-1-1,0 0 1,0 1-1,-1-1 1,1 0-1,0 1 1,-1-1-1,1 0 1,0 1-1,-1-1 1,1 1-1,-1-1 1,1 1-1,-1-1 1,1 1-1,-1-1 1,0 1-1,1 0 1,-1-1-1,0 1 1,1 0-1,-1-1 1,0 1-1,1 0 1,-1 0-1,0 0 1,1 0-1,-1-1 1,0 1-1,0 0 1,1 0-1,-1 0 1,-1 1-1,0-1 11,0 1-1,-1 0 1,1-1-1,0 1 1,0 0-1,0 1 1,1-1-1,-1 0 1,0 0-1,0 1 1,0-1-1,1 1 1,-1-1-1,1 1 1,-3 3-1,-19 32-22,20-31 5,-30 45-22,57-96 118,-23 41-57,1 0 0,-1 0 1,1-1-1,-1 1 0,-1 0 0,1 0 0,-1-1 0,1 1 0,-1-1 0,0 1 0,-2-8 0,2 12-45,0-1 1,0 1-1,-1 0 1,1-1-1,0 1 0,0-1 1,0 1-1,0 0 1,0-1-1,0 1 0,0-1 1,0 1-1,0 0 1,0-1-1,0 1 0,0-1 1,0 1-1,0-1 1,0 1-1,0 0 0,1-1 1,-1 1-1,0-1 1,0 1-1,0 0 0,1-1 1,-1 1-1,0 0 1,1-1-1,11 2 16,-1 0-27,7 0-3,0-2-1,-1 0 0,29-5 0,-38 4 18,1 0 1,-1 0-1,0-1 1,0 0-1,0 0 1,0-1-1,-1 0 1,1-1-1,9-7 1,-8-1 67,-9 13-73,0 0 1,0-1 0,0 1 0,0 0 0,0-1 0,0 1 0,0 0-1,0 0 1,0-1 0,0 1 0,0 0 0,0-1 0,0 1 0,0 0-1,0-1 1,-1 1 0,1 0 0,0 0 0,0-1 0,0 1 0,-1 0-1,1 0 1,0-1 0,0 1 0,0 0 0,-1 0 0,1-1 0,-2 1 5,1-1 0,-1 1 1,1-1-1,-1 1 0,0 0 1,1-1-1,-1 1 0,1 0 1,-1 0-1,0 0 0,1 0 1,-1 0-1,1 1 0,-4 0 1,-5 2 7,0 1 0,0 0 0,0 1 0,1 0 0,0 1 0,0-1 0,-14 13 0,7-5-3,1 2 0,-26 32-1,36-41-12,0 0-1,1 0 0,0 1 0,-3 7 1,6-13-1,1 0 0,-1 0 0,1 0 0,0 0 0,-1 0 0,1 0 0,-1 0-1,1 0 1,0 0 0,0 0 0,0 0 0,0 0 0,0 0 0,0 0 0,0 0 0,0 0 0,0 0 0,0 0 0,0 0 0,1 0 0,-1 0 0,0 0 0,1 0 0,-1-1 0,1 1 0,-1 0 0,1 0 0,-1 0 0,1 0 0,0-1 0,-1 1 0,1 0 0,0 0 0,0-1-1,-1 1 1,1-1 0,0 1 0,0-1 0,0 1 0,0-1 0,1 1 0,5 1-2,-1-1 0,1 0 0,-1 0 0,1-1 0,0 0 0,0 0 0,-1-1 0,12-1 0,57-17-3,-43 10 10,-21 6 1,109-25 37,-103 25-20,1 1 0,-1 1 1,1 0-1,33 4 0,-50-2-6,0-1 1,0 0-1,-1 0 0,1 0 1,0 0-1,0 0 1,-1 0-1,1 0 0,0 0 1,0-1-1,-1 1 0,1 0 1,0 0-1,-1 0 1,1-1-1,0 1 0,-1 0 1,1-1-1,0 1 1,-1-1-1,1 1 0,-1-1 1,1 1-1,0-1 0,-1 1 1,1-2-1,0 0 14,0 0 0,0 0-1,-1 1 1,1-1 0,-1 0 0,1 0-1,-1 0 1,0 0 0,0 0 0,0-3-1,-1-7 106,0 1 0,-6-22 1,5 27-85,-13-48 124,8 31-145,-7-33 0,14 55-53,0-1 0,0 1 0,-1-1 1,1 1-1,0-1 0,0 0 1,0 1-1,1-1 0,-1 1 0,0-1 1,1 1-1,-1-1 0,1 1 0,-1-1 1,1 1-1,0-1 0,-1 1 1,1 0-1,0-1 0,0 1 0,0 0 1,0 0-1,0-1 0,0 1 1,0 0-1,1 0 0,0-1 0,4 0-276,-1-1-1,1 1 0,0 0 0,0 0 0,11-1 1,15-6-331,-2-4 136,2-5-156</inkml:trace>
</inkml:ink>
</file>

<file path=ppt/ink/ink5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6.847"/>
    </inkml:context>
    <inkml:brush xml:id="br0">
      <inkml:brushProperty name="width" value="0.05" units="cm"/>
      <inkml:brushProperty name="height" value="0.05" units="cm"/>
    </inkml:brush>
  </inkml:definitions>
  <inkml:trace contextRef="#ctx0" brushRef="#br0">0 258 16043,'4'2'223,"0"0"-1,0 0 0,-1 0 1,1 0-1,-1 0 1,1 1-1,-1 0 0,0-1 1,0 1-1,0 0 0,0 1 1,3 4-1,27 48 1100,-30-50-1059,157 379 4367,-140-329-4354,-19-52-257,2 2 27,-1 1 1,0-1-1,1 1 0,1-1 0,-1 0 0,6 8 0,-8-14-43,-1 0 1,0 1 0,0-1-1,0 0 1,1 0-1,-1 0 1,0 1-1,0-1 1,1 0-1,-1 0 1,0 0 0,0 0-1,1 0 1,-1 1-1,0-1 1,1 0-1,-1 0 1,0 0-1,0 0 1,1 0 0,-1 0-1,0 0 1,1 0-1,-1 0 1,0 0-1,1 0 1,-1 0-1,0 0 1,0 0 0,1-1-1,-1 1 1,0 0-1,1 0 1,-1 0-1,0 0 1,0 0-1,1-1 1,-1 1 0,0 0-1,0 0 1,0-1-1,1 1 1,5-14 92,-4 1-46,0 0 0,-1 0 0,-1-1 0,0 1 0,-4-26 0,-18-69 132,21 104-176,-36-136 152,30 119-161,-1 0 0,0 0 0,-2 0 0,-16-25 0,25 46 1,1-1 0,0 0 0,-1 0-1,1 1 1,0-1 0,-1 0 0,1 1 0,-1-1 0,1 1-1,-1-1 1,1 1 0,-1-1 0,0 1 0,1-1 0,-1 1-1,0-1 1,1 1 0,-1-1 0,-1 1 0,2 12-43,12 26-19,-11-34 58,5 11-15,1 0 1,1-1-1,0 1 0,15 19 1,-21-31 18,1-1 0,0 1 1,-1 0-1,1-1 1,0 0-1,0 1 1,0-1-1,0-1 0,1 1 1,-1 0-1,5 1 1,-6-2 1,1-1 0,-1 0 1,1 1-1,0-1 0,-1 0 1,1 0-1,0 0 0,-1-1 1,1 1-1,-1-1 0,1 1 0,-1-1 1,1 0-1,-1 0 0,1 0 1,-1 0-1,4-3 0,15-9 14,-1 0-1,-1-2 1,-1 0 0,0-1-1,30-34 1,-39 37-11,-1 0 1,-1 0 0,0-1 0,-1 0 0,0 0-1,-1 0 1,-1-1 0,0 1 0,1-18 0,-2 9 14,-1 0 0,-1 0 1,-1 0-1,-1 0 0,-6-29 1,7 47-17,-8-29 8,7 32-10,1 1 1,0-1-1,-1 1 0,0 0 0,1-1 1,-1 1-1,0 0 0,0-1 0,0 1 1,1 0-1,-1 0 0,-1 0 0,1 0 1,0 0-1,0 0 0,0 0 0,0 0 1,-3-1-1,3 2-1,1 0 1,-1 0-1,1 0 1,-1 0-1,1 0 1,-1 0-1,0 0 1,1 0-1,-1 0 1,1 0-1,-1 1 1,1-1-1,-1 0 0,1 0 1,-1 1-1,1-1 1,-1 0-1,1 0 1,-1 1-1,1-1 1,-1 1-1,1-1 1,0 1-1,-1-1 0,1 0 1,0 1-1,-1-1 1,1 1-1,0-1 1,0 1-1,-1 0 1,1-1-1,0 1 1,0-1-1,0 1 1,0 0-1,-5 27-36,4-24 33,-6 55-6,2 1 0,3-1 0,3 1 0,10 74 0,-10-129 10,0 1-1,0-1 1,0 0-1,1 0 0,0 0 1,0 0-1,0 0 1,1 0-1,5 7 1,-7-10 0,0-1 0,1 1 0,-1-1 1,1 0-1,-1 0 0,1 0 0,-1 1 0,1-2 1,0 1-1,0 0 0,-1 0 0,1 0 1,0-1-1,0 1 0,0-1 0,0 0 1,0 1-1,0-1 0,0 0 0,0 0 1,0 0-1,0-1 0,0 1 0,-1 0 1,1-1-1,0 1 0,0-1 0,3-1 1,6-3 2,-1 0 0,0-1 0,0 0 0,0-1 0,-1 0 0,15-15 0,-13 11 6,1 1 1,0 1 0,16-10 0,-26 18-11,0 0 0,0 0 1,0 0-1,0 0 1,1 0-1,-1 1 0,0-1 1,1 1-1,-1 0 0,1 0 1,-1-1-1,0 1 1,1 1-1,-1-1 0,0 0 1,1 1-1,-1-1 0,0 1 1,1 0-1,-1-1 1,0 1-1,0 0 0,0 1 1,1-1-1,-1 0 0,-1 0 1,1 1-1,0-1 1,0 1-1,0 0 0,-1 0 1,1-1-1,2 5 1,4 7-19,0 0 0,0 0 0,-1 1 0,6 18 0,-4-12-47,-6-11 186,4 6-1199,-5-16 308,-2-10 119,-1-1 345,0 1 0,-6-20 0,-2-3-357</inkml:trace>
</inkml:ink>
</file>

<file path=ppt/ink/ink5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7.312"/>
    </inkml:context>
    <inkml:brush xml:id="br0">
      <inkml:brushProperty name="width" value="0.05" units="cm"/>
      <inkml:brushProperty name="height" value="0.05" units="cm"/>
    </inkml:brush>
  </inkml:definitions>
  <inkml:trace contextRef="#ctx0" brushRef="#br0">0 204 15459,'8'2'389,"0"-1"-1,0 0 1,0 0-1,0-1 0,0 0 1,0 0-1,0-1 1,-1 0-1,1 0 0,0-1 1,0 0-1,-1 0 1,1-1-1,-1 0 0,0 0 1,12-8-1,-4 1-88,0 0 1,-1-1-1,-1 0 0,0-1 0,0-1 1,15-19-1,-3-6 27,-24 37-304,0-1 1,-1 1-1,1-1 0,0 1 0,0-1 0,-1 1 1,1-1-1,-1 0 0,1 1 0,-1-1 1,0 0-1,0 1 0,0-1 0,0 0 1,0 1-1,0-1 0,0 0 0,0 0 0,-1 1 1,1-1-1,-1 0 0,0-2 0,0 4-11,0-1-1,0 1 0,1 0 1,-1-1-1,0 1 1,0 0-1,0 0 0,1 0 1,-1-1-1,0 1 0,0 0 1,0 0-1,0 0 0,1 0 1,-1 0-1,0 1 0,0-1 1,0 0-1,0 0 1,1 0-1,-1 1 0,0-1 1,0 1-1,1-1 0,-1 0 1,0 1-1,0-1 0,0 2 1,-24 16 149,24-17-150,-11 9 38,2 1-1,-1 0 1,1 1 0,1 0 0,-11 17 0,15-21-35,1-1 0,0 1-1,0 0 1,1 0 0,0 0 0,0 1 0,1-1 0,0 1 0,1 0-1,-1 14 1,2-21-16,0 1 0,0-1-1,1 0 1,-1 1 0,1-1-1,0 0 1,-1 0-1,1 1 1,0-1 0,0 0-1,0 0 1,1 0 0,-1 0-1,0 0 1,1 0 0,0-1-1,-1 1 1,1 0 0,0-1-1,0 1 1,0-1 0,0 0-1,0 1 1,0-1 0,0 0-1,0 0 1,0 0 0,0-1-1,1 1 1,-1-1 0,0 1-1,3-1 1,7 2-159,0-1 0,-1-1 0,1 0-1,22-3 1,-15 1 56,0-2 0,-1 0-1,20-7 1,12-7-182</inkml:trace>
</inkml:ink>
</file>

<file path=ppt/ink/ink5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7.871"/>
    </inkml:context>
    <inkml:brush xml:id="br0">
      <inkml:brushProperty name="width" value="0.05" units="cm"/>
      <inkml:brushProperty name="height" value="0.05" units="cm"/>
    </inkml:brush>
  </inkml:definitions>
  <inkml:trace contextRef="#ctx0" brushRef="#br0">157 53 14875,'7'-15'1578,"-6"12"-1330,1 0 0,-1 0 0,0 1-1,0-1 1,0 0 0,0 0 0,0-1-1,-1 1 1,1-4 0,-1 7-209,0-1 0,0 1 1,0 0-1,0 0 0,0 0 1,0 0-1,0 0 0,0 0 1,0 0-1,0 0 0,0-1 1,0 1-1,0 0 0,0 0 1,0 0-1,0 0 0,0 0 1,0 0-1,0 0 0,0 0 1,0 0-1,-1 0 0,1 0 1,0-1-1,0 1 0,0 0 1,0 0-1,0 0 0,0 0 1,0 0-1,0 0 0,0 0 1,0 0-1,0 0 1,-1 0-1,1 0 0,0 0 1,0 0-1,0 0 0,0 0 1,0 0-1,0 0 0,0 0 1,0 0-1,0 0 0,-1 0 1,1 0-1,0 0 0,0 0 1,0 0-1,0 0 0,0 0 1,0 0-1,0 0 0,0 0 1,-1 0-1,-6 7 897,-6 11-171,-13 27-241,2 2 0,-28 78 0,41-92-409,1 1 0,2 0 0,1 1-1,-4 63 1,11-85-51,0 0 0,1 1 0,0-1 0,5 22 0,-5-32-50,-1 1 0,1-1-1,0 0 1,0-1 0,0 1 0,1 0-1,-1 0 1,1 0 0,-1-1 0,1 1-1,0-1 1,0 1 0,0-1 0,0 0-1,1 0 1,-1 0 0,1 0 0,-1 0-1,1 0 1,-1-1 0,1 1 0,0-1-1,0 0 1,0 0 0,4 2-1,-1-3-22,0 0 0,0 0 0,0-1 0,0 1 0,0-1 0,-1-1-1,1 1 1,0-1 0,-1 0 0,1 0 0,-1 0 0,1-1 0,-1 0 0,5-4-1,8-5-481,0-2 0,22-20-1,-11 5-1303,47-60-1,-52 58 817</inkml:trace>
</inkml:ink>
</file>

<file path=ppt/ink/ink5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8.306"/>
    </inkml:context>
    <inkml:brush xml:id="br0">
      <inkml:brushProperty name="width" value="0.05" units="cm"/>
      <inkml:brushProperty name="height" value="0.05" units="cm"/>
    </inkml:brush>
  </inkml:definitions>
  <inkml:trace contextRef="#ctx0" brushRef="#br0">1 10 16500,'0'0'101,"0"-1"1,0 1 0,0 0 0,0-1 0,0 1 0,0 0 0,0-1 0,0 1 0,0 0 0,0-1-1,0 1 1,0 0 0,0-1 0,0 1 0,0 0 0,1 0 0,-1-1 0,0 1 0,0 0 0,0-1-1,0 1 1,1 0 0,-1 0 0,0-1 0,0 1 0,1 0 0,-1 0 0,0 0 0,1-1 0,-1 1 0,0 0-1,1 0 1,-1 0 0,3 12 2033,0 7-1313,18 64 650,15 51-740,-29-115-668,0 1-1,2-2 0,0 1 0,18 26 0,-25-42-53,0 0-1,1 0 0,-1 0 0,1 0 1,0 0-1,0-1 0,0 0 0,1 1 1,-1-1-1,0 0 0,1 0 0,-1-1 1,1 1-1,0-1 0,4 1 0,-6-1-46,-1-1-1,1 0 0,0 0 0,0 0 0,0 0 1,-1 0-1,1 0 0,0-1 0,0 1 0,0-1 1,-1 1-1,1-1 0,0 0 0,-1 1 0,1-1 1,-1 0-1,1 0 0,-1 0 0,1 0 0,-1-1 1,0 1-1,1 0 0,-1-1 0,0 1 1,0 0-1,0-1 0,0 1 0,0-1 0,0 0 1,-1 1-1,1-1 0,0 0 0,-1 1 0,1-4 1,10-59-2437,-6 38 1790</inkml:trace>
</inkml:ink>
</file>

<file path=ppt/ink/ink5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8.800"/>
    </inkml:context>
    <inkml:brush xml:id="br0">
      <inkml:brushProperty name="width" value="0.05" units="cm"/>
      <inkml:brushProperty name="height" value="0.05" units="cm"/>
    </inkml:brush>
  </inkml:definitions>
  <inkml:trace contextRef="#ctx0" brushRef="#br0">8 472 17564,'-5'15'1880,"3"-11"-569,4-11 145,0 0-1045,41-122 2583,-33 103-2826,1 1 0,27-44 0,-36 65-157,1 0-1,-1 1 1,1 0-1,0-1 1,0 1-1,0 0 1,0 0-1,0 1 1,1-1-1,-1 1 1,5-3-1,-6 4-7,0 1-1,-1-1 0,1 1 0,0 0 0,0 0 0,-1 0 1,1 0-1,0 0 0,0 0 0,-1 0 0,1 0 1,0 1-1,0-1 0,-1 1 0,1-1 0,0 1 0,-1 0 1,1-1-1,-1 1 0,1 0 0,-1 0 0,1 0 1,-1 0-1,1 1 0,-1-1 0,0 0 0,0 1 0,2 1 1,5 7-1,-1 0 1,0 0 0,0 0 0,-1 1-1,7 16 1,19 62 3,-5-13 68,-19-64 40,-8-12-108,1 0 0,-1 0 0,0 0 0,0 0-1,0 0 1,1 0 0,-1 0 0,0 0 0,0 0 0,0 0 0,1 0-1,-1 0 1,0 0 0,0 0 0,1 0 0,-1 0 0,0 0-1,0 0 1,0 0 0,0 0 0,1 0 0,-1-1 0,0 1 0,0 0-1,0 0 1,0 0 0,1 0 0,-1 0 0,0-1 0,0 1-1,0 0 1,0 0 0,0 0 0,0 0 0,1-1 0,5-25 254,-5-37-5,-2 0-1,-18-118 1,5 76-248,14 104-10,0 0 0,0 0 1,0 0-1,0 0 0,0 0 0,0 0 1,0 1-1,0-1 0,0 0 0,1 0 0,-1 0 1,0 0-1,0 0 0,1 1 0,0-2 1,-1 2-5,0-1 1,1 1 0,-1 0-1,0 0 1,1-1-1,-1 1 1,0 0 0,1 0-1,-1 0 1,0-1-1,1 1 1,-1 0 0,1 0-1,-1 0 1,1 0 0,-1 0-1,0 0 1,1 0-1,-1 0 1,1 0 0,-1 0-1,1 0 1,28 13-599,-11-4-46,-17-9 634,1 1-208,1 1 0,0-2 0,0 1 0,0 0 0,0 0 0,0-1 0,0 0 1,0 1-1,0-1 0,6-1 0,-12-3-362,-11-2-133</inkml:trace>
</inkml:ink>
</file>

<file path=ppt/ink/ink5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9.277"/>
    </inkml:context>
    <inkml:brush xml:id="br0">
      <inkml:brushProperty name="width" value="0.05" units="cm"/>
      <inkml:brushProperty name="height" value="0.05" units="cm"/>
    </inkml:brush>
  </inkml:definitions>
  <inkml:trace contextRef="#ctx0" brushRef="#br0">5 1 17412,'-5'3'1168,"13"5"-984,2-2-104,15 1-184,1-2 1992,6 4-1744,3 3 112,1 2 41</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2.414"/>
    </inkml:context>
    <inkml:brush xml:id="br0">
      <inkml:brushProperty name="width" value="0.05" units="cm"/>
      <inkml:brushProperty name="height" value="0.05" units="cm"/>
    </inkml:brush>
  </inkml:definitions>
  <inkml:trace contextRef="#ctx0" brushRef="#br0">127 15 15011,'7'-14'1347,"-8"14"-1323,1 0 1,0 0 0,0 0 0,0 0-1,0 0 1,0 0 0,0 0 0,0 0-1,0 1 1,0-1 0,0 0-1,0 0 1,0 0 0,0 0 0,0 0-1,0 0 1,0 0 0,0 0-1,0 0 1,0 0 0,1 0 0,-1 0-1,0 0 1,0 0 0,0 0-1,0 1 1,0-1 0,0 0 0,0 0-1,0 0 1,0 0 0,0 0 0,0 0-1,0 0 1,0 0 0,0 0-1,0 0 1,0 0 0,0 0 0,0 0-1,0 0 1,1 0 0,-1 0-1,0 0 1,0 0 0,0 0 0,0 0-1,0 0 1,0 0 0,0 0-1,0 0 1,0 0 0,0 0 0,0 0-1,0 0 1,0 0 0,0 0 0,0 0-1,1 0 1,-6 29 1968,-75 414 730,60-320-2484,7-47 33,-4 125 0,17-198-253,0 0 0,0-1 0,0 1 0,0 0 0,1 0 0,-1 0 1,1 0-1,0 0 0,0 0 0,0-1 0,0 1 0,1 0 0,1 2 1,-3-4-10,1-1 0,-1 1 0,1-1 0,-1 1 0,1-1 0,0 0 0,-1 1 0,1-1 0,0 1 1,-1-1-1,1 0 0,0 0 0,0 1 0,-1-1 0,1 0 0,0 0 0,0 0 0,-1 0 0,2 0 0,0 0 8,0 0 0,0-1 0,0 1 0,-1-1 0,1 1 0,0-1 0,0 0 0,-1 0 0,1 0 0,2-2-1,8-7 33,0 0 0,-1 0 0,-1-1 0,0-1 0,0 1 0,13-24 0,40-83-80,-56 105 15,-1 1-14,1-3-49,1-1 0,-2 1 1,0-1-1,7-26 0,-15 41-38,-3 6 77,-5 10 22,5-4 11,-1 0 0,2 1 0,-1 0 0,2-1 0,0 2 0,0-1 0,1 0 0,0 0 0,1 19 0,1-30 5,0 1 0,0-1 0,0 1 0,0-1 0,1 0 0,-1 1 0,1-1 1,-1 1-1,1-1 0,-1 0 0,1 1 0,0-1 0,0 0 0,-1 0 0,1 0 0,0 1 0,0-1 0,0 0 0,0 0 0,0 0 0,1-1 0,-1 1 0,2 1 0,0-1 2,-1 0-1,0-1 0,1 0 0,-1 1 0,1-1 1,-1 0-1,0 0 0,1 0 0,-1 0 0,1-1 1,-1 1-1,5-2 0,3-1 20,-1-1 0,0 0 1,0 0-1,-1-1 0,16-11 0,-9 4 114,22-22-1,-33 29-63,0 1 0,0-1 0,-1 0 1,1 1-1,-1-2 0,0 1 0,-1 0 0,1-1 0,2-8 1,-5 14-66,0 0 0,0 0 1,0 0-1,0 0 0,1-1 0,-1 1 1,0 0-1,0 0 0,0 0 1,0 0-1,0 0 0,0 0 1,0 0-1,0 0 0,0 0 0,0 0 1,0-1-1,0 1 0,0 0 1,0 0-1,0 0 0,0 0 1,0 0-1,0 0 0,0 0 0,0-1 1,0 1-1,0 0 0,0 0 1,0 0-1,0 0 0,0 0 0,0 0 1,0 0-1,0 0 0,0-1 1,0 1-1,0 0 0,0 0 1,0 0-1,0 0 0,0 0 0,0 0 1,0 0-1,-1 0 0,1 0 1,0 0-1,0 0 0,0 0 1,0-1-1,0 1 0,0 0 0,0 0 1,0 0-1,-1 0 0,1 0 1,0 0-1,0 0 0,0 0 1,0 0-1,0 0 0,0 0 0,0 0 1,0 0-1,-1 0 0,1 0 1,-8 8 194,-7 14-19,10-14-162,1 0 0,0 1 1,0-1-1,1 1 0,0 0 0,1 0 1,0 0-1,0 0 0,1 0 1,0 17-1,1-24-21,0-1 0,1 1 0,-1-1 0,1 1 0,-1-1 0,1 0 0,0 1-1,-1-1 1,1 0 0,0 1 0,0-1 0,0 0 0,0 0 0,0 0 0,0 0 0,0 0 0,0 0 0,0 0 0,1 0 0,1 1 0,0-1 7,1 1 1,-1-1 0,1 0-1,-1 0 1,1 0-1,-1-1 1,1 1 0,6-1-1,-6 1-73,0-1 1,0 0-1,1-1 0,-1 1 0,0-1 0,0 0 0,0 0 1,0 0-1,-1 0 0,1-1 0,0 0 0,0 0 1,-1 0-1,1 0 0,-1 0 0,4-4 0,-6 5-55,-1 0 0,1 0 0,-1 0 0,1 0 0,-1 0-1,0 0 1,0 0 0,1 0 0,-1-1 0,0 1 0,0 0 0,0 0-1,0 0 1,0 0 0,-1 0 0,1 0 0,0 0 0,0-1 0,-1 1 0,1 0-1,-1 0 1,1 0 0,-1 0 0,1 0 0,-1 0 0,1 0 0,-1 1-1,0-1 1,0 0 0,0 0 0,1 0 0,-3-1 0,-2-1-623</inkml:trace>
</inkml:ink>
</file>

<file path=ppt/ink/ink5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39.696"/>
    </inkml:context>
    <inkml:brush xml:id="br0">
      <inkml:brushProperty name="width" value="0.05" units="cm"/>
      <inkml:brushProperty name="height" value="0.05" units="cm"/>
    </inkml:brush>
  </inkml:definitions>
  <inkml:trace contextRef="#ctx0" brushRef="#br0">109 262 18372,'-1'-1'82,"1"1"0,-1-1 1,0 1-1,1-1 0,-1 1 1,1-1-1,-1 1 0,0 0 0,0-1 1,1 1-1,-1 0 0,0-1 1,0 1-1,1 0 0,-1 0 0,0 0 1,0 0-1,1 0 0,-1 0 1,0 0-1,0 0 0,0 0 0,1 0 1,-1 0-1,0 0 0,0 1 1,1-1-1,-1 0 0,0 0 0,1 1 1,-1-1-1,0 1 0,1-1 0,-1 0 1,0 1-1,1-1 0,-1 1 1,1 0-1,-2 0 0,-21 27 1256,15-15-1090,1 1-1,1-1 1,0 1-1,1 1 1,0-1 0,-3 19-1,4-9-60,0 0-1,2 0 1,1 27-1,1-44-133,0 0-1,1 0 1,0 1 0,0-1-1,1 0 1,3 8 0,-5-13-41,1 0 0,0-1 0,-1 1 0,1 0 0,0-1 0,0 1 0,0-1 0,0 1 0,1-1 0,-1 0 0,0 1 0,1-1 0,-1 0-1,1 0 1,-1 0 0,1 0 0,-1 0 0,1 0 0,0 0 0,-1-1 0,1 1 0,0-1 0,0 1 0,-1-1 0,1 0 0,0 1 0,0-1 0,3 0 0,1-1-3,-1-1 0,0 1 1,1-1-1,-1 1 0,0-2 0,0 1 0,0 0 0,-1-1 0,1 0 0,-1 0 0,1 0 0,-1-1 0,0 0 1,0 1-1,5-8 0,2-3-16,0-1 0,-1 1 0,13-26 0,-11 17-36,-1-1 1,-1 0-1,-1-1 1,-1 0-1,-2 0 1,0-1-1,3-44 1,-11 56-17,-4 21 34,-5 26 33,5-8 43,-4 47 0,9-62-25,0 1 1,1 0-1,1 0 0,0 0 0,0-1 0,6 21 0,-7-29-19,1 0 0,-1 0 0,1 0-1,0-1 1,0 1 0,0 0 0,0 0 0,0-1 0,0 1 0,0-1 0,0 1 0,1-1-1,-1 1 1,0-1 0,1 0 0,-1 1 0,1-1 0,0 0 0,-1 0 0,1 0 0,0 0-1,0-1 1,0 1 0,-1 0 0,1-1 0,0 0 0,0 1 0,0-1 0,0 0 0,0 0-1,0 0 1,0 0 0,0 0 0,0 0 0,0 0 0,0-1 0,2 0 0,4-2 9,-1 0 0,1 0 0,-1-1 0,1 0 0,-1 0 0,-1-1 1,10-8-1,1-2 2,-1-1 1,-1 0 0,0-1-1,-2-1 1,0-1 0,0 0 0,13-31-1,-12 21-11,-2 0-1,-1-2 1,-2 1 0,10-54-1,-17 72-6,-1 0-1,0 0 1,0 0-1,-2-14 1,1 25-1,0 1 0,0-1 0,0 1 0,0 0 0,0-1 0,0 1 0,-1-1 1,1 1-1,0-1 0,0 1 0,0-1 0,0 1 0,-1-1 0,1 1 0,0-1 0,0 1 1,-1 0-1,1-1 0,0 1 0,-1 0 0,1-1 0,-1 0 0,-6 7-4,-2 14 16,4-4 27,1 0-1,0 0 1,1 0-1,-1 29 1,3-33 0,1-1 0,1 1-1,0-1 1,0 1 0,1-1 0,1 0 0,5 18 0,-6-26-28,-1-1 1,1 1-1,-1-1 1,1 1-1,0-1 1,0 0-1,0 0 1,0 0-1,0 0 1,0 0-1,0-1 1,1 1-1,-1-1 1,1 1 0,-1-1-1,1 0 1,0 0-1,-1 0 1,1 0-1,0 0 1,0-1-1,-1 1 1,1-1-1,0 0 1,3 0-1,3 0-93,-1 0 0,0-1 0,0 0-1,1-1 1,-1 1 0,0-2 0,13-4 0,-21 6-24,1 1 0,-1 0 0,1 0 0,-1 0 0,1-1 0,-1 1 0,1 0 0,-1-1 0,0 1 0,1 0-1,-1-1 1,0 1 0,1 0 0,-1-1 0,0 1 0,0-1 0,1 1 0,-1-1 0,0 1 0,0 0 0,1-1 0,-1 1 0,0-1 0,0 1 0,0-1 0,0 1 0,0-1 0,0 1 0,0-1 0,0 1 0,0-1 0,0 1 0,0-1 0,0 1 0,0-1 0,-1 1 0,1-1 0,0 1 0,0-1 0,-1 1 0,1-1 0,0 1 0,0 0 0,-1-1 0,1 0 0,-3-6-55,-3-9-875</inkml:trace>
</inkml:ink>
</file>

<file path=ppt/ink/ink5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40.162"/>
    </inkml:context>
    <inkml:brush xml:id="br0">
      <inkml:brushProperty name="width" value="0.05" units="cm"/>
      <inkml:brushProperty name="height" value="0.05" units="cm"/>
    </inkml:brush>
  </inkml:definitions>
  <inkml:trace contextRef="#ctx0" brushRef="#br0">7 6 17516,'-3'-6'1345,"1"7"-441,0 12 9,3 25 343,36 222 1930,-30-218-2929,9 47 472,51 165-1,-64-245-841,0 0 0,1-1 0,0 1-1,9 13 1,-12-20 20,0-1-1,0 0 0,-1 0 0,1 0 1,0 0-1,0 0 0,0 0 0,0 0 1,0 0-1,1 0 0,-1-1 0,0 1 1,0 0-1,0-1 0,1 1 0,-1-1 1,0 1-1,1-1 0,-1 0 0,0 1 1,1-1-1,-1 0 0,1 0 0,-1 0 1,0 0-1,1 0 0,-1 0 0,0 0 1,1-1-1,-1 1 0,1 0 1,-1-1-1,0 1 0,0-1 0,1 0 1,-1 1-1,0-1 0,0 0 0,0 0 1,2-1-1,2-3-103,0 0 1,0 0-1,-1 0 1,0-1-1,0 0 1,-1 0-1,4-6 0,12-30-755</inkml:trace>
</inkml:ink>
</file>

<file path=ppt/ink/ink5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40.656"/>
    </inkml:context>
    <inkml:brush xml:id="br0">
      <inkml:brushProperty name="width" value="0.05" units="cm"/>
      <inkml:brushProperty name="height" value="0.05" units="cm"/>
    </inkml:brush>
  </inkml:definitions>
  <inkml:trace contextRef="#ctx0" brushRef="#br0">64 238 15771,'0'0'50,"0"0"0,0 0 0,0-1 0,0 1 0,0 0 0,0 0 0,0 0 0,0 0-1,0-1 1,1 1 0,-1 0 0,0 0 0,0 0 0,0 0 0,0 0 0,0 0 0,1-1 0,-1 1-1,0 0 1,0 0 0,0 0 0,0 0 0,1 0 0,-1 0 0,0 0 0,0 0 0,0 0 0,1 0 0,-1 0-1,0 0 1,0 0 0,0 0 0,0 0 0,1 0 0,-1 0 0,0 0 0,0 0 0,0 0 0,1 0-1,-1 0 1,0 0 0,0 1 0,0 9 1047,-10 21 93,9-26-730,-10 28 827,-1 1-494,1 1 0,2 0 1,-5 44-1,13-78-782,1 0 1,0 0-1,0 0 1,0 0-1,0 0 0,0 0 1,0 0-1,0 0 0,0 0 1,0 0-1,0 0 1,1 0-1,-1 0 0,0 0 1,1 0-1,-1 0 1,1 0-1,-1 0 0,1 0 1,-1 0-1,2 1 0,-1-2-4,0 1-1,-1-1 1,1 0-1,0 0 0,0 0 1,0 0-1,-1 0 0,1 0 1,0 0-1,0 0 1,0 0-1,0 0 0,-1 0 1,1 0-1,0 0 0,0-1 1,-1 1-1,1 0 1,0-1-1,0 1 0,0-1 1,9-5 14,-2 0 0,1-1 0,11-10 0,-12 9-16,37-32 15,-21 18-6,1 0 0,1 1 0,0 2 1,39-22-1,-58 37-12,0 1 0,0 1 0,1-1 0,-1 1 0,0 0 0,1 1 0,-1 0 0,1 0 0,12 1 0,-15 0 7,-1 0 0,0 1 0,0 0 0,0 0-1,0 0 1,0 0 0,0 1 0,0-1 0,0 1 0,-1 0 0,1 0-1,-1 1 1,1-1 0,-1 1 0,0-1 0,0 1 0,0 0-1,0 1 1,2 2 0,-4-4-34,15 17 508,-15-19-470,-1 0 0,0 0 1,0 0-1,0 0 0,0 0 0,0 0 1,1 1-1,-1-1 0,0 0 0,0 0 1,0 0-1,0 0 0,1 0 0,-1 0 1,0 0-1,0 0 0,0 0 0,0 0 1,1 0-1,-1 0 0,0 0 0,0 0 1,0 0-1,0 0 0,1 0 0,-1 0 1,0 0-1,0 0 0,0-1 0,0 1 1,1 0-1,-1 0 0,0 0 0,0 0 0,0 0 1,1 0-1,1-14 353,-3 2-218,0-1 1,-1 1-1,0 0 1,-1 0-1,0 0 1,-7-14-1,-34-67 142,42 88-280,-18-33-7,-19-40-705,39 78 650,-1-1-1,1 1 1,0-1-1,-1 1 1,1-1-1,0 1 1,0-1-1,0 1 1,-1-1 0,1 1-1,0-1 1,0 0-1,0 1 1,0-1-1,0 1 1,0-1 0,0 0-1,0 1 1,0-1-1,0 1 1,0-1-1,0 1 1,1-1-1,-1 0 1,0 1 0,0-1-1,1 1 1,-1-1-1,0 1 1,1-1-1,-1 1 1,0-1 0,1 1-1,-1 0 1,1-1-1,-1 1 1,1-1-1,-1 1 1,1 0-1,-1 0 1,1-1 0,0 1-1,2-1-141,1 1 1,0-1-1,-1 1 0,1 0 0,-1 0 0,5 1 1,9-1-138,9-2-440</inkml:trace>
</inkml:ink>
</file>

<file path=ppt/ink/ink5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41.126"/>
    </inkml:context>
    <inkml:brush xml:id="br0">
      <inkml:brushProperty name="width" value="0.05" units="cm"/>
      <inkml:brushProperty name="height" value="0.05" units="cm"/>
    </inkml:brush>
  </inkml:definitions>
  <inkml:trace contextRef="#ctx0" brushRef="#br0">0 1 15539,'3'0'158,"0"1"1,0 0-1,0 0 0,0 0 0,0 0 0,-1 0 0,1 1 0,-1-1 0,1 1 1,-1 0-1,1 0 0,-1 0 0,0 0 0,0 0 0,0 0 0,3 5 0,4 5 163,-2 1 0,9 15-1,-9-14 143,29 58 1391,37 106 0,10 81-121,-5-13-830,-64-211-740,-8-19 243,-16-38-101,-53-115 145,-75-190-303,136 321-153,0 0 1,0-1-1,1 0 0,-2-10 0,3 16 5,0 0 0,0 0 0,0 0 0,0 1 0,0-1-1,0 0 1,1 0 0,-1 0 0,0 1 0,0-1 0,1 0 0,-1 0 0,0 1 0,1-1 0,-1 0-1,1 1 1,-1-1 0,1 0 0,0 0 0,0 1 0,0-1 0,0 1-1,-1 0 1,1-1 0,0 1 0,0 0-1,0 0 1,0 0 0,0 0 0,0 0-1,0 0 1,0 0 0,0 0 0,0 0-1,0 0 1,0 0 0,0 1 0,0-1-1,2 1 1,26 10-29,-18-6-73,1-1 1,0 0-1,0-1 0,16 2 1,-24-4 3,0-1 1,0 0-1,0 0 1,0 0 0,0-1-1,0 1 1,0-1 0,-1 0-1,1 0 1,0-1 0,0 1-1,-1-1 1,1 0-1,-1 0 1,1 0 0,-1 0-1,0 0 1,4-4 0,-1 0-212,0 0 0,0-1 1,-1 0-1,0 0 1,0-1-1,-1 1 0,0-1 1,0 0-1,3-11 1,-2 3-19,-1 0 1,0 0-1,-1-1 1,1-18 0,-3-32-707</inkml:trace>
</inkml:ink>
</file>

<file path=ppt/ink/ink5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41.579"/>
    </inkml:context>
    <inkml:brush xml:id="br0">
      <inkml:brushProperty name="width" value="0.05" units="cm"/>
      <inkml:brushProperty name="height" value="0.05" units="cm"/>
    </inkml:brush>
  </inkml:definitions>
  <inkml:trace contextRef="#ctx0" brushRef="#br0">0 1 12875,'31'99'4732,"-13"-38"-2996,3-1 0,35 73 1,14-11-508,-61-108-1223,1 0 0,1 0 0,0-1 0,0-1 0,1 0 0,17 12-1,-27-22-90,0-1-1,0 1 0,0-1 0,0 0 1,0 0-1,0 0 0,1 0 0,-1 0 0,0 0 1,1-1-1,-1 1 0,1-1 0,-1 1 0,1-1 1,3 0-1,-4 0-5,0-1 1,-1 0-1,1 1 0,-1-1 1,1 0-1,-1 0 1,1 0-1,-1 0 0,1 0 1,-1 0-1,0 0 0,0 0 1,1-1-1,-1 1 1,0 0-1,0-1 0,0 1 1,-1-1-1,1 1 1,0-1-1,0 1 0,0-3 1,9-25-119,9-41 0,-15 55 45,8-33-312</inkml:trace>
</inkml:ink>
</file>

<file path=ppt/ink/ink5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42.025"/>
    </inkml:context>
    <inkml:brush xml:id="br0">
      <inkml:brushProperty name="width" value="0.05" units="cm"/>
      <inkml:brushProperty name="height" value="0.05" units="cm"/>
    </inkml:brush>
  </inkml:definitions>
  <inkml:trace contextRef="#ctx0" brushRef="#br0">57 403 16564,'-2'1'144,"1"0"0,-1-1 0,1 1 1,-1 0-1,1 1 0,0-1 1,-1 0-1,1 0 0,0 1 0,0-1 1,-1 0-1,1 1 0,0-1 1,1 1-1,-3 3 0,-8 27 340,9-27-282,-4 16 423,1 0 0,1 1 0,1-1 0,0 28 0,2-39-503,1-1 0,1 0 0,0 0 0,0 0 0,1 0 0,0 0 0,0 0-1,1-1 1,0 1 0,0-1 0,1 0 0,9 15 0,-12-21-101,0 0 1,1-1-1,-1 1 0,0 0 1,1-1-1,-1 1 1,1-1-1,-1 0 0,1 1 1,0-1-1,0 0 0,-1 0 1,1 0-1,0 0 1,0 0-1,0 0 0,0-1 1,0 1-1,0-1 1,1 1-1,-1-1 0,0 0 1,0 0-1,0 0 0,0 0 1,0 0-1,0-1 1,0 1-1,0 0 0,1-1 1,-1 0-1,0 1 0,0-1 1,-1 0-1,1 0 1,0 0-1,0 0 0,0 0 1,-1-1-1,1 1 1,0-1-1,2-2 0,2-3 38,1 0 0,-1-1 0,0 0-1,-1 0 1,0 0 0,0-1 0,7-18-1,-6 9 2,-1 0-1,-1-1 1,-1 0-1,0 0 1,-1 0-1,-2 0 0,1 0 1,-2 0-1,-1 0 1,-7-37-1,8 55-58,1 0 1,0-1 0,0 0 1,-1 0-1,1 0 0,-1 1 1,1-1-1,-1 0 0,0 0 1,1 1-1,-1-1 1,0 0-1,0 1 0,0-1 1,-1 1-1,1 0 0,0-1 1,0 1-1,-1 0 1,-2-2-1,4 3-2,0-1 0,-1 1 0,1 0 0,0 0-1,0 0 1,0 0 0,0 0 0,-1 0 0,1 0 0,0 0 0,0 0 0,0 0 0,-1 0-1,1 0 1,0 0 0,0 0 0,0 0 0,-1 0 0,1 0 0,0 0 0,0 0 0,0 0-1,0 1 1,-1-1 0,1 0 0,0 0 0,0 0 0,0 0 0,0 0 0,0 0 0,0 1-1,-1-1 1,1 0 0,0 0 0,0 0 0,0 0 0,0 0 0,0 1 0,0-1 0,0 0-1,0 0 1,0 0 0,0 0 0,0 1 0,0-1 0,-1 0 0,1 0 0,0 0 0,0 1-1,1-1 1,-1 0 0,0 0 0,0 0 0,0 1 0,0-1 0,0 0 0,0 0 0,0 0-1,0 0 1,0 1 0,0-1 0,9 10-29,-2-9 19,0 0 0,0 0 0,0 0 0,0-1 0,0 0 1,1 0-1,-1 0 0,0-1 0,0-1 0,9-2 0,11 0-54,-5 0 33,-4 1-13,-1 1 1,1 0-1,-1 1 1,22 2 0,-36-1 38,1 1 1,-1-1 0,0 1-1,0-1 1,1 1-1,-1 0 1,0 0 0,0 1-1,0-1 1,0 1 0,0-1-1,0 1 1,-1 0-1,1 0 1,0 0 0,-1 0-1,0 1 1,1-1 0,-1 1-1,0-1 1,0 1-1,0 0 1,-1 0 0,1 0-1,-1 0 1,0 0 0,1 0-1,0 5 1,-1-4 16,0 1 1,0-1-1,0 0 0,1 1 1,-1-1-1,1 0 1,4 6-1,-6-9-7,1-1 0,0 1 1,0 0-1,0 0 0,0-1 0,0 1 0,0 0 0,0-1 1,0 1-1,0-1 0,0 1 0,0-1 0,0 0 0,0 1 1,1-1-1,-1 0 0,0 0 0,0 0 0,0 0 0,0 0 1,1 0-1,-1 0 0,0 0 0,0 0 0,0-1 0,0 1 1,0 0-1,0-1 0,1 1 0,-1-1 0,0 1 0,0-1 1,0 0-1,1 0 0,8-6 25,-1 1 0,1-1 0,-1-1 0,0 0 0,-1 0 0,11-14 1,0-2 5,19-33 0,-38 57-40,0-1 0,1 0 1,-1 1-1,0-1 0,0 0 1,1 1-1,-1-1 1,0 0-1,1 1 0,-1-1 1,0 1-1,1-1 0,-1 1 1,1-1-1,-1 1 1,1-1-1,0 1 0,-1 0 1,1-1-1,-1 1 0,1 0 1,0-1-1,-1 1 1,2 0-1,-2 15-109,-1 8 82,2-19 34,-1 0 1,1 0 0,0 0-1,0 0 1,0 0-1,0 0 1,1 0-1,0 0 1,0-1-1,0 1 1,0-1-1,0 1 1,1-1-1,-1 0 1,1 0-1,0 0 1,0 0-1,0 0 1,0-1-1,1 1 1,-1-1 0,1 0-1,-1 0 1,1 0-1,0-1 1,0 1-1,0-1 1,0 0-1,6 1 1,-4-1 18,1 0 0,-1-1-1,1 0 1,-1 0 0,0-1 0,1 0 0,-1 0 0,0 0 0,1-1 0,-1 0-1,0 0 1,0-1 0,-1 1 0,1-1 0,0 0 0,-1-1 0,0 0 0,8-6-1,-6 3 9,-1-1-1,0 1 0,0-1 0,-1 0 1,0 0-1,0-1 0,-1 1 0,0-1 0,-1 0 1,0 0-1,0 0 0,-1-1 0,0 1 1,0-1-1,-1 1 0,-1-1 0,0 0 0,-1-11 1,0 7-2,-1-1 0,0 0 0,-2 1 0,1 0 0,-2-1 0,0 1 0,0 1 0,-2-1 0,1 1 0,-2 0 0,-10-14 1,14 22-26,-1-1 0,0 1 1,-1 0-1,-8-7 0,12 11-26,1 0 0,0 0 0,-1 0 0,1 0 0,-1 0-1,1 0 1,-1 0 0,1 1 0,-1-1 0,0 1 0,1-1 0,-1 1-1,0-1 1,1 1 0,-1 0 0,0 0 0,0 0 0,1 0-1,-1 0 1,0 0 0,0 1 0,1-1 0,-4 1 0,4 0-55,1 0 0,-1 0 0,0-1 0,0 1 0,1 0 0,-1 0 0,1 0 0,-1 0 0,1 0 0,-1 0 0,1 0 0,-1 0 0,1 0 0,0 0 0,0 0 0,-1 0 0,1 0-1,0 0 1,0 0 0,0 0 0,0 0 0,0 0 0,0 0 0,0 0 0,1 0 0,-1 0 0,0 0 0,1 0 0,-1 0 0,0 0 0,1 0 0,-1 0 0,1 0 0,0 0 0,-1 0 0,2 0 0,0 2-155,-1 0 0,2 0-1,-1 0 1,0-1 0,0 1-1,1-1 1,-1 1 0,1-1-1,5 3 1,-6-4 165,-1-1 0,0 1 0,0-1 0,1 1 0,-1-1 1,0 0-1,1 0 0,-1 0 0,1 0 0,-1 0 0,0 0 0,2 0 0,19-9-939</inkml:trace>
</inkml:ink>
</file>

<file path=ppt/ink/ink5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42.455"/>
    </inkml:context>
    <inkml:brush xml:id="br0">
      <inkml:brushProperty name="width" value="0.05" units="cm"/>
      <inkml:brushProperty name="height" value="0.05" units="cm"/>
    </inkml:brush>
  </inkml:definitions>
  <inkml:trace contextRef="#ctx0" brushRef="#br0">9 2 17356,'-7'-2'1912,"5"18"-1000,2 8-360,6 4 1745,6 4-1233,7 1-464,4 1-64,4-2-424,4 0-440,-2-4 888,-1-2-560,-15-2-72,0 1-24</inkml:trace>
  <inkml:trace contextRef="#ctx0" brushRef="#br0" timeOffset="1">282 692 22509,'7'23'1504,"47"81"-8473,-39-81 9617,-12-9-607,2-6-529,0-7-216,-2-2-376,-5-6-3648,-15 1 2744,-7 0-536,-4 0-296</inkml:trace>
</inkml:ink>
</file>

<file path=ppt/ink/ink5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45.843"/>
    </inkml:context>
    <inkml:brush xml:id="br0">
      <inkml:brushProperty name="width" value="0.05" units="cm"/>
      <inkml:brushProperty name="height" value="0.05" units="cm"/>
    </inkml:brush>
  </inkml:definitions>
  <inkml:trace contextRef="#ctx0" brushRef="#br0">0 1 11795,'22'2'7669,"26"9"-5662,-1 0-1373,106 16 403,283 12-1,-310-37-1633,0-7 0,209-33 0,-155 1-1163,-139 29 1169</inkml:trace>
</inkml:ink>
</file>

<file path=ppt/ink/ink5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46.849"/>
    </inkml:context>
    <inkml:brush xml:id="br0">
      <inkml:brushProperty name="width" value="0.05" units="cm"/>
      <inkml:brushProperty name="height" value="0.05" units="cm"/>
    </inkml:brush>
  </inkml:definitions>
  <inkml:trace contextRef="#ctx0" brushRef="#br0">3 14 12699,'0'0'120,"-1"0"0,1 0 0,0-1 0,0 1 0,0 0 0,-1-1 1,1 1-1,0 0 0,0-1 0,0 1 0,0-1 0,0 1 0,0 0 0,0-1 0,0 1 1,0 0-1,0-1 0,0 1 0,0 0 0,0-1 0,0 1 0,0-1 0,0 1 0,0 0 1,1-1-1,-1 1 0,0 0 0,0-1 0,0 1 0,1 0 0,-1-1 0,13-2 1539,25 9-882,-31-5-350,422 66 2759,-216-46-3007,225-7 1,114-56-554,-116 4-415,-420 38 720,100-1-147,-106 1 78,1 1 0,-1 1 0,0 0 0,1 0 0,-1 1 0,0 0 0,0 1 0,13 7 0,-6 1-318,-12-12 152</inkml:trace>
</inkml:ink>
</file>

<file path=ppt/ink/ink5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4:58.153"/>
    </inkml:context>
    <inkml:brush xml:id="br0">
      <inkml:brushProperty name="width" value="0.05" units="cm"/>
      <inkml:brushProperty name="height" value="0.05" units="cm"/>
    </inkml:brush>
  </inkml:definitions>
  <inkml:trace contextRef="#ctx0" brushRef="#br0">4 218 12627,'-4'3'1253,"14"-1"-801,16-1-16,125-23 1134,147-17-426,524-30-757,209 19-237,411 48 2053,-905-19-1840,-249 5-108,-268 15-235,0-1-2,0 1 0,0 1-1,0 1 1,0 0 0,0 2 0,27 6-1,-46-9-31,0 1 0,0-1 0,0 0 0,0 1 0,0-1 0,0 1 0,0-1-1,0 1 1,0-1 0,0 1 0,-1 0 0,1-1 0,0 1 0,0 0 0,-1 0-1,1-1 1,0 1 0,-1 0 0,1 0 0,-1 0 0,1 0 0,-1 0 0,1 0-1,-1 0 1,0 0 0,0 0 0,1 0 0,-1 0 0,0 0 0,0 0 0,0 0-1,0 0 1,0 0 0,0 0 0,0 0 0,-1 0 0,1 0 0,0 0-1,-1 0 1,1 0 0,0 0 0,-1 0 0,1 0 0,-1 0 0,1 0 0,-1 0-1,0-1 1,1 1 0,-1 0 0,0 0 0,0-1 0,0 1 0,1 0 0,-1-1-1,0 1 1,0-1 0,0 1 0,0-1 0,0 0 0,0 1 0,0-1 0,0 0-1,-2 1 1,3-1 9,0 0-1,-1 0 0,1 0 1,-1 0-1,1 0 0,0 0 0,-1 0 1,1 0-1,-1 0 0,1 0 1,0 0-1,-1 0 0,1 0 1,-1 0-1,1 0 0,0 0 1,-1 0-1,1-1 0,-1 1 0,1 0 1,0 0-1,-1 0 0,1-1 1,0 1-1,-1-1 0,-7-15-186</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2.914"/>
    </inkml:context>
    <inkml:brush xml:id="br0">
      <inkml:brushProperty name="width" value="0.05" units="cm"/>
      <inkml:brushProperty name="height" value="0.05" units="cm"/>
    </inkml:brush>
  </inkml:definitions>
  <inkml:trace contextRef="#ctx0" brushRef="#br0">1 220 16676,'4'15'2544,"-3"-13"-2186,-1 0 0,1 0 0,-1 0 0,1 0 0,0 0 0,0 0 0,0-1 0,0 1-1,2 2 1,-2-3-301,0 0 0,0-1 0,0 1 0,0-1 0,0 1 0,0-1 0,0 0 0,0 1 0,0-1 0,0 0 0,0 0 0,0 0 0,1 1 0,-1-1 0,0 0 0,0-1 0,0 1 0,0 0 0,0 0 0,0 0 0,0-1 0,0 1 0,2-1 0,3-1-4,0-1 0,0 0 0,0 0 0,0-1 0,-1 1 0,1-1 0,-1 0 0,0-1 1,7-7-1,3-5-27,18-26-1,-24 30 8,-1-1 1,13-26-1,-19 34-16,0 1 0,0-1 0,0 0 0,-1 1 1,1-1-1,-1 0 0,-1 0 0,1 0 0,-1 0 0,-1-11 0,1 17-13,0-1 0,0 1 0,0-1 0,0 1 0,0-1 0,0 1 0,0-1 0,0 0 0,-1 1 0,1-1 0,0 1 0,0-1 0,-1 1 0,1-1 0,0 1 0,-1 0 0,1-1 0,0 1 0,-1-1 0,1 1 0,0 0 0,-1-1 0,1 1 0,-1 0 0,1-1 0,-1 1 0,1 0 0,-1 0 0,1-1 0,-1 1 0,1 0 0,-1 0 0,0 0 0,1 0 0,-2 0 0,0 0 5,1 1 0,-1-1-1,0 1 1,0 0-1,1 0 1,-1 0-1,0 0 1,1 0-1,-1 0 1,1 0-1,-2 2 1,-5 4 44,1 1 0,-13 17 0,10-10 35,0 1 1,-12 28-1,19-36-61,0 0-1,1 0 1,0 0-1,0 0 1,0 1-1,1-1 1,0 0-1,1 11 1,0-17-62,1 0 0,-1 0 0,0-1 0,1 1 1,-1 0-1,1 0 0,0-1 0,-1 1 0,1 0 0,0-1 0,0 1 1,0-1-1,0 1 0,0-1 0,1 0 0,-1 1 0,0-1 0,1 0 1,-1 0-1,1 0 0,-1 0 0,1 0 0,-1 0 0,1 0 0,0 0 1,-1-1-1,1 1 0,0-1 0,0 1 0,-1-1 0,4 0 0,3 1-90,1 0 0,-1-1 0,0 0-1,0-1 1,0 0 0,8-2-1,18-6-279</inkml:trace>
</inkml:ink>
</file>

<file path=ppt/ink/ink5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00.860"/>
    </inkml:context>
    <inkml:brush xml:id="br0">
      <inkml:brushProperty name="width" value="0.05" units="cm"/>
      <inkml:brushProperty name="height" value="0.05" units="cm"/>
    </inkml:brush>
  </inkml:definitions>
  <inkml:trace contextRef="#ctx0" brushRef="#br0">1 305 13323,'0'0'52,"0"-1"0,0 1 0,0 0 0,0 0 0,0-1 0,0 1 0,0 0 1,0 0-1,0 0 0,0-1 0,0 1 0,0 0 0,0 0 0,0 0 0,0 0 0,0-1 0,0 1 0,1 0 0,-1 0 1,0 0-1,0 0 0,0-1 0,0 1 0,0 0 0,1 0 0,-1 0 0,0 0 0,0 0 0,0 0 0,1-1 0,-1 1 1,0 0-1,0 0 0,0 0 0,1 0 0,-1 0 0,0 0 0,0 0 0,0 0 0,1 0 0,-1 0 0,0 0 0,1 0 1,14-5 437,56-7 1425,112-6 0,-91 11-1364,661-39 829,-342 25-1213,832-60 23,-1238 81-189,446-27 119,-1 28 33,-436 0-116,15 0-809,-29-1 756,1-1 0,-1 1 0,1 0 0,-1 0 0,1-1 0,0 1 0,-1 0-1,0-1 1,1 1 0,-1 0 0,1-1 0,-1 1 0,1-1 0,-1 1 0,0-1 0,1 1-1,-1-1 1,0 1 0,0-1 0,1 1 0,-1-1 0,0 1 0,0-1 0,0 0 0,0 1-1,1-1 1,-1 1 0,0-1 0,0 0 0,0 1 0,0-1 0,-1 1 0,1-1 0,0 1-1,0-1 1,0 0 0,0 1 0,-1-1 0,1 1 0,-1-2 0,-7-24-235,-4-12-60</inkml:trace>
</inkml:ink>
</file>

<file path=ppt/ink/ink5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09.512"/>
    </inkml:context>
    <inkml:brush xml:id="br0">
      <inkml:brushProperty name="width" value="0.05" units="cm"/>
      <inkml:brushProperty name="height" value="0.05" units="cm"/>
    </inkml:brush>
  </inkml:definitions>
  <inkml:trace contextRef="#ctx0" brushRef="#br0">1 61 13283,'148'-13'4130,"-61"15"-3697,141 21 0,-137-12-339,216 2 275,-201-12-275,-32 4-54,0 3-1,74 19 1,40 5 7,-149-28-39,0-1 1,76-6-1,174-31 56,125-11 32,712-14-55,-879 62-33,-50 3-9,-147-8 10,96-14-1,-108 10-7,0 2 1,1 2-1,-1 1 0,76 8 1,-95-7-77,-18-2-138,-10-3 101,-3-1 48,0-2-39</inkml:trace>
</inkml:ink>
</file>

<file path=ppt/ink/ink5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1.185"/>
    </inkml:context>
    <inkml:brush xml:id="br0">
      <inkml:brushProperty name="width" value="0.05" units="cm"/>
      <inkml:brushProperty name="height" value="0.05" units="cm"/>
    </inkml:brush>
  </inkml:definitions>
  <inkml:trace contextRef="#ctx0" brushRef="#br0">276 0 14155,'-4'2'211,"0"1"0,0-1-1,0 1 1,1 0 0,-1 0 0,1 0 0,0 0-1,0 1 1,0-1 0,-2 5 0,-25 42 605,22-36-474,-39 79 771,-55 154 1,96-231-1517,-1-1 0,-10 18-1,17-33 398,0 1 0,0-1 0,0 0 0,0 0 0,0 0 0,0 0 0,0 0 0,0 0 0,0 0 1,0 0-1,0 1 0,-1-1 0,1 0 0,0 0 0,0 0 0,0 0 0,0 0 0,0 0 0,0 0 0,0 0 0,0 0 0,-1 0 0,1 0 0,0 0 0,0 0 0,0 0 0,0 0 0,0 0 0,0 0 0,0 0 0,-1 0 0,1 0 0,0 0 0,0 0 0,0 0 0,0 0 0,0 0 0,0 0 0,0 0 0,-1 0 0,1 0 0,0 0 0,0 0 0,0 0 0,0 0 0,0 0 0,0 0 0,0 0 0,0 0 0,0-1 0,-1 1 0,1 0 0,0 0 0,0 0 0,0 0 0,0 0 0,-4-9-100,3 7 32,-8-18-282</inkml:trace>
</inkml:ink>
</file>

<file path=ppt/ink/ink5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1.588"/>
    </inkml:context>
    <inkml:brush xml:id="br0">
      <inkml:brushProperty name="width" value="0.05" units="cm"/>
      <inkml:brushProperty name="height" value="0.05" units="cm"/>
    </inkml:brush>
  </inkml:definitions>
  <inkml:trace contextRef="#ctx0" brushRef="#br0">23 306 15683,'-2'-4'688,"0"0"1,0 0-1,-1 0 0,1 0 0,-1 1 0,-6-7 0,20 15-513,0 0-1,0-1 0,0 0 1,1-1-1,-1 0 1,1-1-1,-1-1 0,1 0 1,0 0-1,13-1 0,-8-2-91,0 0 0,0-2 0,0 1 0,0-2 0,-1 0 0,19-9 0,9-9 11,-2-1 0,-1-2-1,71-58 1,-66 43 20,-33 29-61,1 0 1,0 0-1,24-14 0,-37 25-50,-1 1 0,1-1 0,0 0 0,0 1 0,0-1 0,0 1 0,0-1 0,1 1 1,-1 0-1,0-1 0,0 1 0,0 0 0,0 0 0,0-1 0,0 1 0,1 0 0,-1 0 0,0 0 0,0 1 0,0-1 0,0 0 0,2 1 0,-2 0-1,0 0-1,-1 0 0,1 0 0,-1 1 1,1-1-1,-1 0 0,1 0 1,-1 1-1,0-1 0,1 0 0,-1 0 1,0 1-1,0-1 0,0 0 1,0 1-1,0-1 0,0 0 1,-1 1-1,1-1 0,-1 2 0,-33 147-264,6-34-100,14-41 264,12-46-41</inkml:trace>
</inkml:ink>
</file>

<file path=ppt/ink/ink5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3.280"/>
    </inkml:context>
    <inkml:brush xml:id="br0">
      <inkml:brushProperty name="width" value="0.05" units="cm"/>
      <inkml:brushProperty name="height" value="0.05" units="cm"/>
    </inkml:brush>
  </inkml:definitions>
  <inkml:trace contextRef="#ctx0" brushRef="#br0">285 95 17748,'2'-22'1382,"0"12"-971,-1 0 1,-1 0-1,1-1 1,-2-9-1,-4 9 561,-2 10-59,6 2-831,-1 1 0,1-1 0,0 0 0,-1 1 0,1-1-1,0 1 1,0-1 0,0 1 0,0 0 0,0-1 0,-1 3-1,-12 33 134,1 1-1,2 0 0,1 0 0,-4 42 1,-9 159 68,27 78 339,-7-331-460,0 1-1,-2-1 1,-8-20 0,-27-59-61,35 83-65,-93-188-101,89 180 46,4 4-11,8 9-6,-1 5 25,0 0-1,0 0 1,0 1 0,0-1 0,0 1 0,1-1 0,-1 1 0,0 0 0,2 1 0,15 6-425,0-2 0,0 0 0,1 0 0,0-2 0,0-1 0,0 0 0,0-2 0,0 0 0,0-1 0,1-1 0,24-5 0,-9-1-466</inkml:trace>
</inkml:ink>
</file>

<file path=ppt/ink/ink5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3.746"/>
    </inkml:context>
    <inkml:brush xml:id="br0">
      <inkml:brushProperty name="width" value="0.05" units="cm"/>
      <inkml:brushProperty name="height" value="0.05" units="cm"/>
    </inkml:brush>
  </inkml:definitions>
  <inkml:trace contextRef="#ctx0" brushRef="#br0">195 47 17524,'0'0'69,"0"0"1,0 0-1,0-1 0,0 1 1,0 0-1,0 0 1,0 0-1,1-1 0,-1 1 1,0 0-1,0 0 1,0 0-1,0-1 0,0 1 1,0 0-1,0 0 1,0 0-1,0-1 0,0 1 1,0 0-1,-1 0 1,1 0-1,0-1 0,0 1 1,0 0-1,0 0 1,0 0-1,0 0 0,0-1 1,0 1-1,-1 0 1,1 0-1,0 0 0,0 0 1,0-1-1,0 1 1,0 0-1,-1 0 0,1 0 1,0 0-1,-1 0 1,-10 1 1334,-14 12 15,5-1-997,1 1 0,0 1 1,1 1-1,0 0 0,-29 36 0,45-49-376,0 0 0,1 0 0,-1 0 0,1 0 0,0 0-1,0 1 1,0-1 0,0 0 0,-1 5 0,2-6-32,0-1 0,0 1-1,0 0 1,0-1 0,0 1-1,0 0 1,1-1 0,-1 1-1,0 0 1,0-1 0,1 1 0,-1-1-1,0 1 1,1 0 0,-1-1-1,1 1 1,-1-1 0,1 1-1,-1-1 1,1 0 0,-1 1-1,1-1 1,-1 1 0,1-1-1,-1 0 1,1 1 0,0-1 0,-1 0-1,1 0 1,0 0 0,-1 1-1,1-1 1,0 0 0,-1 0-1,1 0 1,0 0 0,-1 0-1,1 0 1,1-1 0,28 2 124,0-2 0,0-1 0,36-8 0,31-2-18,-60 12-85,-28 1-18,0-1 0,1 0 0,-1-1-1,0 0 1,0 0 0,0-1-1,0 0 1,0 0 0,9-4 0,-16 4 14,1 0 1,-1 0 0,0 0 0,0 0 0,0-1 0,0 1 0,-1-1 0,1 1 0,-1-1-1,1 1 1,-1-1 0,0 0 0,0 0 0,0 0 0,0 1 0,-1-1 0,1 0-1,0-6 1,0-6 142,-1 0 0,-1-20 0,1 34-153,-9-56 410,27 64-1278,34 9 0,-26-16 563,0-13-84</inkml:trace>
</inkml:ink>
</file>

<file path=ppt/ink/ink5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4.588"/>
    </inkml:context>
    <inkml:brush xml:id="br0">
      <inkml:brushProperty name="width" value="0.05" units="cm"/>
      <inkml:brushProperty name="height" value="0.05" units="cm"/>
    </inkml:brush>
  </inkml:definitions>
  <inkml:trace contextRef="#ctx0" brushRef="#br0">108 139 16147,'0'0'103,"0"0"-1,-1 0 0,1 0 1,-1 0-1,1 0 0,-1 0 0,1 1 1,0-1-1,-1 0 0,1 0 1,-1 0-1,1 1 0,0-1 0,-1 0 1,1 1-1,0-1 0,0 0 0,-1 1 1,1-1-1,0 0 0,-1 1 1,1-1-1,0 0 0,0 1 0,0-1 1,0 1-1,-1-1 0,1 1 1,0-1-1,0 0 0,0 1 0,0-1 1,0 1-1,0-1 0,0 1 1,0-1-1,0 0 0,0 1 0,0-1 1,1 1-1,-1-1 0,0 1 1,0 0-17,0-1 1,0 1 0,0-1 0,0 1 0,1 0-1,-1-1 1,0 1 0,0-1 0,1 1 0,-1 0-1,0-1 1,1 1 0,-1-1 0,0 1-1,1-1 1,-1 1 0,1-1 0,-1 0 0,0 1-1,1-1 1,-1 1 0,1-1 0,0 0 0,-1 0-1,1 1 1,-1-1 0,1 0 0,-1 0 0,1 1-1,0-1 1,-1 0 0,1 0 0,0 0 0,-1 0-1,1 0 1,1 0 0,0-1-15,1 0-1,-1 0 1,1 0-1,0-1 1,-1 1 0,0 0-1,1-1 1,-1 0-1,0 1 1,0-1-1,0 0 1,0 0 0,0-1-1,0 1 1,-1 0-1,1 0 1,-1-1-1,1 1 1,-1-1 0,0 1-1,0-1 1,1-4-1,0 1 38,0-1 0,-1 0-1,1 0 1,-1 0-1,-1 0 1,1-1 0,-2-12-1,1 18-84,0-1-1,0 1 0,-1 0 1,1 0-1,-1-1 1,0 1-1,1 0 0,-1 0 1,0 0-1,0 0 1,0 0-1,-1 0 0,1 0 1,0 0-1,-1 0 1,1 1-1,-1-1 0,0 1 1,1-1-1,-1 1 1,0-1-1,0 1 0,0 0 1,0 0-1,0 0 1,-2-1-1,1 2-14,0 0 1,1-1-1,-1 1 0,0 0 0,1 0 1,-1 1-1,0-1 0,1 1 0,-1-1 0,0 1 1,1 0-1,-1 0 0,1 0 0,-1 0 1,1 0-1,0 0 0,-1 1 0,1 0 1,0-1-1,0 1 0,0 0 0,-2 2 0,-4 5-7,0 1-1,0 0 1,1 0-1,0 0 1,1 1-1,0 0 1,-6 17-1,9-21-2,1 0-1,-1 0 1,2 1 0,-1-1 0,1 0-1,0 0 1,0 1 0,1-1-1,0 1 1,1-1 0,-1 1-1,1-1 1,4 14 0,-3-18-47,-1 0 1,1 0-1,0 0 1,0 0-1,1 0 1,-1 0-1,1 0 0,-1-1 1,1 1-1,0-1 1,0 0-1,0 0 1,0 0-1,0 0 1,0-1-1,1 1 0,-1-1 1,0 0-1,1 0 1,-1 0-1,1 0 1,0 0-1,-1-1 1,6 0-1,4 1-408,0-1 0,0 0-1,0-1 1,-1-1 0,22-5 0,-11 1-251</inkml:trace>
</inkml:ink>
</file>

<file path=ppt/ink/ink5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5.015"/>
    </inkml:context>
    <inkml:brush xml:id="br0">
      <inkml:brushProperty name="width" value="0.05" units="cm"/>
      <inkml:brushProperty name="height" value="0.05" units="cm"/>
    </inkml:brush>
  </inkml:definitions>
  <inkml:trace contextRef="#ctx0" brushRef="#br0">271 25 14691,'5'-3'907,"-1"0"0,0-1 0,1 1 0,-1-1 1,3-4-1,-28 30 3585,-24 16-3365,5-4-805,7-3-179,5-5-160,-51 38 0,78-63-52,0 0 0,-1 0 1,1 0-1,-1-1 0,1 1 0,-1 0 0,1-1 0,-1 1 0,1-1 0,-1 1 0,0-1 0,1 0 0,-1 0 0,-3 0 0,5 0 39,-1 0 0,0 0 0,0-1 0,0 1 0,0 0 0,1-1 0,-1 1-1,0-1 1,0 1 0,1-1 0,-1 0 0,0 1 0,1-1 0,-1 1-1,0-1 1,1 0 0,-1 0 0,1 1 0,-1-3 0,-1-3-49,0 1 0,0-2 1,1 1-1,0 0 0,0 0 0,0-7 1,0 6 19,-2-27-402</inkml:trace>
</inkml:ink>
</file>

<file path=ppt/ink/ink5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5.430"/>
    </inkml:context>
    <inkml:brush xml:id="br0">
      <inkml:brushProperty name="width" value="0.05" units="cm"/>
      <inkml:brushProperty name="height" value="0.05" units="cm"/>
    </inkml:brush>
  </inkml:definitions>
  <inkml:trace contextRef="#ctx0" brushRef="#br0">0 1 15347,'11'3'1913,"1"9"-865,2 2-328,4 4 1040,4 2-231,4 2-289,-5-1-248,7-1-432,-2 0-248,0-2-864,0-1-584,-3-3 952,-3-2-224,-2-3-144</inkml:trace>
</inkml:ink>
</file>

<file path=ppt/ink/ink5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5.928"/>
    </inkml:context>
    <inkml:brush xml:id="br0">
      <inkml:brushProperty name="width" value="0.05" units="cm"/>
      <inkml:brushProperty name="height" value="0.05" units="cm"/>
    </inkml:brush>
  </inkml:definitions>
  <inkml:trace contextRef="#ctx0" brushRef="#br0">208 44 18948,'1'-3'239,"-1"0"0,1 0 0,0 1 0,-1-1 0,0 0 0,1 0 0,-1 0-1,0 0 1,-1 1 0,1-4 0,0 5-207,-1 1 0,1-1 0,0 1 0,0-1 0,0 1 0,-1-1 0,1 1 0,0 0 0,-1-1 0,1 1 0,0-1 0,-1 1 0,1 0 0,0-1 0,-1 1 0,1 0 0,-1 0 0,1-1 0,0 1 0,-1 0 0,1 0 0,-1-1 0,0 1 0,0 0 28,-1 0 0,1 0 0,0 0 0,-1 0 0,1 0 0,0 0 0,-1 1 0,1-1 0,0 1 0,-1-1 0,1 1 0,-3 0 0,-8 6 114,0 1 0,0 0 1,1 0-1,-1 1 0,2 1 0,-19 21 1,14-13 56,0 0 1,2 2-1,-16 29 0,27-46-185,1 0 0,-1 0 0,1 0 0,0 0 0,-1 0 0,2 1 0,-1-1 0,0 0 0,1 1 0,-1-1 0,1 6 0,0-8-36,1 0 1,-1 0 0,0-1 0,0 1-1,1 0 1,-1 0 0,0-1-1,1 1 1,-1 0 0,1-1-1,-1 1 1,1 0 0,-1-1 0,1 1-1,-1-1 1,1 1 0,-1-1-1,1 1 1,0-1 0,0 1 0,1 0-6,0-1 1,0 1 0,-1-1 0,1 1-1,0-1 1,0 0 0,0 0 0,0 0 0,0 0-1,0 0 1,3-1 0,5-1-8,1 0 0,0-1 0,0-1 0,-1 0 0,0 0 0,17-10 0,57-43-124,-32 20 23,-34 30 23,-18 7 79,0 0 0,1 0 0,-1 0 1,0 0-1,0 0 0,1 0 0,-1 0 0,0 0 0,0 0 0,1 1 0,-1-1 0,0 0 0,0 0 0,1 0 0,-1 0 1,0 1-1,0-1 0,0 0 0,0 0 0,1 1 0,-1-1 0,0 0 0,0 0 0,0 1 0,0-1 0,0 0 1,0 0-1,0 1 0,0-1 0,0 0 0,1 0 0,-1 1 0,0-1 0,-1 1 0,1 3 5,0 1-1,-1 0 1,0-1-1,0 1 1,-3 5-1,0 3 18,3-10-12,0 0 1,1 0 0,-1-1 0,1 1 0,0 0 0,-1 0 0,1 0 0,0-1-1,1 1 1,-1 0 0,0 0 0,1 0 0,0-1 0,1 5 0,-1-5-3,1-1 0,-1 1 0,0-1 0,1 1 0,-1-1 0,1 0 0,-1 0 0,1 0 0,0 0 0,0 0 0,-1 0 0,1 0 1,0-1-1,0 1 0,0-1 0,0 1 0,0-1 0,0 0 0,0 0 0,0 1 0,0-1 0,2-1 0,20 0 21,0-2-1,0 0 1,0-1-1,-1-2 1,43-15 0,-33 10-43,59-12 0,-90 23 12,1-1 1,-1 1-1,0-1 0,0 1 0,0 0 0,1 0 0,-1 0 1,0 0-1,0 1 0,1-1 0,-1 1 0,0-1 0,0 1 0,0 0 1,3 1-1,-2 0 4,0 1 1,-1 0 0,0-1-1,1 1 1,-1 0 0,0 0-1,-1 1 1,3 3 0,-3-5 3,0-1 0,0 1 1,1-1-1,-1 1 1,0-1-1,1 0 0,-1 0 1,0 0-1,1 0 1,0 0-1,-1 0 0,1 0 1,0 0-1,-1-1 1,1 1-1,0-1 0,0 1 1,-1-1-1,1 1 1,0-1-1,0 0 0,0 0 1,-1 0-1,1 0 1,0 0-1,0-1 0,0 1 1,2-1-1,8-2-5,1-1 0,-1 0 0,14-7 0,-2 2-114,43-10-1054,-22 13-2794,-27 9 1173,-10-4 1820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5.036"/>
    </inkml:context>
    <inkml:brush xml:id="br0">
      <inkml:brushProperty name="width" value="0.05" units="cm"/>
      <inkml:brushProperty name="height" value="0.05" units="cm"/>
    </inkml:brush>
  </inkml:definitions>
  <inkml:trace contextRef="#ctx0" brushRef="#br0">228 1 17892,'-5'1'163,"-1"1"0,1 0 0,0 1 0,0-1 0,0 1 0,0 0 0,0 0 0,1 1 0,-1-1 0,1 1 0,0 0 0,0 0 0,0 1 0,1-1 1,-6 9-1,-2 6 85,1 1 0,-13 34 0,22-53-226,-19 56 228,2 1 1,-11 69-1,-9 122 348,50-293 125,-1 8-614,0-9-2,3-8-228,-3-1-1,6-69 0,-18 131-116,0 4 168,0-1 0,1 23 0,2-25 51,-1 0-1,1 0 1,0 0 0,1 0-1,0 0 1,0-1-1,1 1 1,0-1 0,1 0-1,0 0 1,10 13-1,-11-17 17,1 1 0,0-1 0,-1 0 0,2 0-1,-1 0 1,0-1 0,1 0 0,0 0-1,-1 0 1,1-1 0,0 0 0,1 0 0,-1 0-1,0-1 1,0 0 0,1 0 0,12 0-1,-9-2 20,0 0-1,0 0 1,0-1-1,0 0 0,0-1 1,0 0-1,0-1 0,-1 0 1,0 0-1,1-1 0,-2 0 1,12-8-1,-14 9 18,0-1 0,-1 0 0,1 0 0,-1-1 0,0 1 0,0-1-1,0 0 1,-1-1 0,0 1 0,0-1 0,-1 1 0,0-1 0,0 0 0,0-1 0,-1 1 0,0 0 0,1-9 0,-3 15-25,0 0 0,0 0 0,1 0 0,-1 0 0,0 1 1,0-1-1,0 0 0,0 0 0,0 0 0,0 0 0,0 0 0,0 1 1,-1-1-1,1 0 0,0 0 0,0 0 0,-1 0 0,1 1 0,0-1 1,-1 0-1,1 0 0,-1 1 0,1-1 0,-1 0 0,1 1 0,-1-1 1,0 1-1,1-1 0,-1 1 0,0-1 0,1 1 0,-1-1 1,0 1-1,0-1 0,0 1 0,1 0 0,-1-1 0,0 1 0,0 0 1,0 0-1,0 0 0,-1 0 0,0 0 8,-1 0-1,1 1 0,0 0 1,-1-1-1,1 1 1,0 0-1,0 0 1,-1 0-1,1 0 1,0 1-1,0-1 1,0 1-1,0-1 1,-2 4-1,-3 2 2,2 0 0,-1 0 0,1 1 0,0 0 0,0 0 0,1 0 0,0 0 0,1 1-1,0 0 1,0 0 0,1 0 0,-2 13 0,3-18-14,1 0-1,0 0 1,0 0 0,0 0-1,0 1 1,0-1 0,1 0-1,0 0 1,0 0-1,0 0 1,0 0 0,1 0-1,-1 0 1,1-1 0,0 1-1,0 0 1,1-1 0,-1 0-1,1 1 1,-1-1-1,1 0 1,0 0 0,0-1-1,1 1 1,-1 0 0,0-1-1,1 0 1,-1 0 0,7 2-1,-1-1 4,0 0 0,0-1-1,0 0 1,0 0 0,1-1-1,-1 0 1,0-1 0,1 0 0,-1-1-1,0 0 1,1 0 0,-1-1 0,0 0-1,16-7 1,-16 7-8,-1-2-1,-1 1 1,1-2 0,0 1 0,-1-1-1,0 0 1,0 0 0,0 0-1,-1-1 1,0 0 0,0-1-1,0 1 1,-1-1 0,0 0-1,0-1 1,3-7 0,-7 14-3,-1 0 1,1 0-1,-1 0 1,1 0-1,-1 0 1,0 0-1,1 0 1,-1 0-1,0 0 1,0 0-1,0 0 0,0 0 1,0 0-1,0 0 1,0 0-1,0-1 1,0 1-1,0-1 1,-1 2 1,1 0 1,-1-1-1,1 1 0,0 0 1,-1 0-1,1-1 1,-1 1-1,1 0 1,-1 0-1,1 0 1,-1 0-1,1 0 0,-1 0 1,1 0-1,0 0 1,-1 0-1,1 0 1,-1 0-1,1 0 0,-1 0 1,1 0-1,-1 1 1,1-1-1,0 0 1,-1 0-1,0 1 1,-3 1-10,0 0 0,0 1 0,0-1 0,0 1 0,0 0 0,-4 4 0,5-3 1,0 0 0,0 0-1,0 0 1,0 0 0,1 0-1,0 1 1,0-1 0,-3 9 0,5-12 9,0 1 0,-1-1 0,1 0 0,0 1 0,0-1 0,0 0 0,0 0 0,0 1 0,0-1 0,1 0 0,-1 1 1,0-1-1,1 0 0,-1 0 0,1 1 0,-1-1 0,1 0 0,0 0 0,-1 0 0,1 0 0,0 0 0,0 0 0,0 0 0,0 0 0,0 0 1,0 0-1,0 0 0,0 0 0,0-1 0,0 1 0,0 0 0,0-1 0,1 1 0,-1-1 0,0 0 0,0 1 0,2-1 0,16 4-193,1 0 0,-1-2 0,1 0-1,-1-1 1,24-3 0,-21 1-189,0 1 1,0 1 0,43 8 0,-36 2-61,-27-10 459,-1-1 1,0 1-1,0 0 1,0 0-1,0 0 1,0 0-1,0 0 0,0 0 1,0 0-1,0 0 1,0 0-1,-1 0 1,1 0-1,0 0 1,-1 1-1,1-1 1,-1 0-1,1 0 1,0 3-1,-1-3 21,-1-1 0,1 0 0,1 1 0,-1-1 0,0 1 0,0-1 0,0 1 0,0-1 0,0 0 0,0 1-1,0-1 1,0 1 0,1-1 0,-1 0 0,0 1 0,0-1 0,1 0 0,-1 1 0,0-1 0,1 0 0,-1 1 0,0-1 0,1 0 0,-1 1 0,0-1-1,1 0 1,-1 0 0,0 0 0,1 1 0,-1-1 0,1 0 0,-1 0 0,1 0 0,17-5 620,15-20-84,-32 24-540,21-20 121,-1-1 0,-1-1 0,18-28 0,1 0-210,-39 50 53,1 1 0,0-1 0,-1 0 0,1 1 0,0-1 0,0 1 0,-1-1 0,1 1 0,0 0 0,0-1 0,0 1 0,-1 0 0,1-1 0,0 1 0,0 0-1,0 0 1,0 0 0,0 0 0,-1 0 0,1 0 0,0 0 0,0 0 0,0 0 0,0 0 0,0 1 0,0-1 0,-1 0 0,1 1 0,0-1 0,1 1 0,29 20-69,-13-9 27,-6-6 27,0 0 0,0-2 0,1 1 1,0-1-1,0-1 0,0-1 0,0 0 0,15 1 1,-22-3 13,1 1 1,-1-1 0,1-1 0,-1 1-1,1-1 1,-1 0 0,1-1 0,-1 0 0,0 0-1,0 0 1,0 0 0,0-1 0,0 0-1,-1 0 1,1-1 0,-1 0 0,0 0 0,7-7-1,-10 10 8,0-1-1,-1 0 0,1-1 1,-1 1-1,1 0 0,-1 0 0,0 0 1,0-1-1,0 1 0,0-1 1,-1 1-1,1-1 0,-1 1 0,1-1 1,-1 1-1,0-1 0,0 0 1,0 1-1,0-1 0,0 1 0,-1-1 1,1 1-1,-1-1 0,0 1 1,0-1-1,0 1 0,0-1 0,0 1 1,0 0-1,0 0 0,-4-4 1,2 2 9,0 1 0,0-1 1,-1 1-1,0 0 0,0 0 1,0 0-1,0 0 0,0 1 0,0-1 1,-1 1-1,1 0 0,-1 0 1,0 1-1,1 0 0,-1-1 1,-5 1-1,1 1 14,0 0 1,0 0-1,1 1 0,-1 1 1,0 0-1,1 0 0,-1 0 0,1 1 1,0 0-1,0 1 0,0 0 1,0 0-1,1 0 0,-1 1 0,1 1 1,-9 8-1,11-10-12,1 0 1,0 1-1,0 0 1,0 0 0,1 0-1,0 0 1,0 0-1,0 1 1,0-1-1,1 1 1,-2 6-1,3-8-6,1 1 0,-1 0 1,1-1-1,-1 1 0,2 0 0,-1-1 0,0 1 0,1 0 0,0-1 0,0 1 0,0-1 0,0 1 1,1-1-1,0 1 0,4 6 0,0-3-28,0 0 0,0 0 0,1 0 0,0-1 0,0 0 0,1-1 0,0 1 0,0-2 0,0 1 0,1-1 0,15 7 0,1-1-344,1-1-1,0-2 1,29 6-1,-28-8 96,-6-5-103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3.360"/>
    </inkml:context>
    <inkml:brush xml:id="br0">
      <inkml:brushProperty name="width" value="0.05" units="cm"/>
      <inkml:brushProperty name="height" value="0.05" units="cm"/>
    </inkml:brush>
  </inkml:definitions>
  <inkml:trace contextRef="#ctx0" brushRef="#br0">194 11 16940,'9'-10'2945,"-21"25"-971,-8 14-1329,2 1 0,1 1 0,-22 52-1,-25 106-425,54-154-180,-10 66 0,19-92-41,0 1-1,1-1 0,-1 1 0,2-1 1,-1 1-1,1 0 0,1-1 1,0 0-1,0 1 0,1-1 0,0 0 1,5 10-1,-6-16-46,0 0 0,0-1-1,0 1 1,0 0 0,0 0 0,1-1 0,-1 0 0,1 1 0,-1-1-1,1 0 1,0 0 0,0 0 0,0-1 0,0 1 0,1-1-1,-1 0 1,0 1 0,1-1 0,-1-1 0,0 1 0,1 0 0,-1-1-1,1 0 1,-1 0 0,1 0 0,-1 0 0,1-1 0,-1 1-1,1-1 1,-1 0 0,4-1 0,3-1-117,-1-1 0,0 0 0,0 0 0,0-1 0,0 0 0,-1-1 0,1 0 0,-2 0 0,12-11 0,-7 4-16,-1-1 1,11-14-1,20-44-512</inkml:trace>
</inkml:ink>
</file>

<file path=ppt/ink/ink5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6.305"/>
    </inkml:context>
    <inkml:brush xml:id="br0">
      <inkml:brushProperty name="width" value="0.05" units="cm"/>
      <inkml:brushProperty name="height" value="0.05" units="cm"/>
    </inkml:brush>
  </inkml:definitions>
  <inkml:trace contextRef="#ctx0" brushRef="#br0">74 0 14155,'-15'31'7053,"-15"47"-4717,23-50-1970,0 0 0,1 0 0,2 0 0,1 1 0,1 36 0,17 141 37,-12-192-462,-3-14 58,0 0-1,0 0 1,0 0-1,0 0 1,0 0-1,0 0 1,0 0-1,0 0 1,0 1-1,1-1 1,-1 0 0,0 0-1,0 0 1,0 0-1,0 0 1,0 0-1,0 0 1,0 0-1,0 0 1,0 0-1,0 0 1,0 0 0,0 0-1,1 0 1,-1 0-1,0 0 1,0 0-1,0 0 1,0 0-1,0 0 1,0 0-1,0 0 1,0 0 0,0 0-1,0 0 1,0 0-1,1 0 1,-1 0-1,0 0 1,0-1-1,0 1 1,0 0-1,0 0 1,0 0 0,0 0-1,0 0 1,0 0-1,0 0 1,0 0-1,0 0 1,0 0-1,0 0 1,0 0-1,0 0 1,0-1 0,0 1-1,0 0 1,0 0-1,0 0 1,0 0-1,0 0 1,0 0-1,7-25-151,-5 17 146,17-74-397,27-99-517,-37 156 747,0 0 0,1 1 0,2 1 1,0 0-1,17-23 0,-27 42 161,1 1 1,-1-1-1,1 1 1,0 0 0,0 0-1,0 0 1,0 0-1,1 1 1,-1-1 0,1 1-1,0 0 1,0 0-1,-1 0 1,1 1 0,0-1-1,0 1 1,1 0-1,-1 0 1,0 1 0,8-1-1,-8 1 25,0 1-1,-1-1 0,1 1 1,0 0-1,0 1 1,0-1-1,-1 1 1,1-1-1,-1 1 0,1 0 1,-1 1-1,0-1 1,0 0-1,0 1 0,0 0 1,0 0-1,0 0 1,-1 0-1,1 0 1,-1 0-1,3 7 0,-3-8-2,-1 0 0,0 0 0,0 0-1,0 0 1,0 1 0,-1-1 0,1 0-1,0 0 1,-1 1 0,0-1 0,1 0 0,-1 1-1,0-1 1,0 0 0,-1 0 0,1 1-1,0-1 1,-1 0 0,-1 5 0,1-4 16,-1-1 0,1 1 0,-1 0 0,0-1 1,0 1-1,-1-1 0,1 1 0,0-1 0,-1 0 1,0 0-1,1 0 0,-5 2 0,-8 3 128,-1 0-1,1-1 1,-1-1-1,-23 4 0,34-7-111,-14 2 39,1 0 1,-1 0-1,0-2 1,1 0-1,-1-2 0,-23-1 1,41 1-143,-1 0 1,1 0 0,0 0-1,-1-1 1,1 1-1,0 0 1,-1-1 0,1 1-1,0-1 1,-1 0-1,1 1 1,0-1-1,0 0 1,0 0 0,0 0-1,0 1 1,0-1-1,0-1 1,0 1 0,0 0-1,0 0 1,0 0-1,1 0 1,-1 0 0,-1-3-1,2 2 5,0-1 0,0 1-1,0 0 1,0 0 0,0-1-1,0 1 1,0 0 0,1 0-1,0-1 1,-1 1 0,1 0-1,0 0 1,0 0 0,0 0-1,0 0 1,1-2 0,20-26-562</inkml:trace>
</inkml:ink>
</file>

<file path=ppt/ink/ink5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6.766"/>
    </inkml:context>
    <inkml:brush xml:id="br0">
      <inkml:brushProperty name="width" value="0.05" units="cm"/>
      <inkml:brushProperty name="height" value="0.05" units="cm"/>
    </inkml:brush>
  </inkml:definitions>
  <inkml:trace contextRef="#ctx0" brushRef="#br0">84 1 19436,'0'27'2385,"-5"10"-1489,-9 7-328,0 7 1136,-1 7-591,0 0-73,4-1-464,3-7-192,7-8-312,1-7-160,3-9-432,0-8-176,2-12-833,-2-6-279,-2-6 1288,-1-5-400,0-11-169</inkml:trace>
</inkml:ink>
</file>

<file path=ppt/ink/ink5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37.141"/>
    </inkml:context>
    <inkml:brush xml:id="br0">
      <inkml:brushProperty name="width" value="0.05" units="cm"/>
      <inkml:brushProperty name="height" value="0.05" units="cm"/>
    </inkml:brush>
  </inkml:definitions>
  <inkml:trace contextRef="#ctx0" brushRef="#br0">0 135 12779,'14'3'543,"133"20"4764,-133-22-4812,0-1-1,0 0 0,0 0 0,1-2 0,-1 0 0,0 0 1,-1-1-1,18-7 0,-24 7-348,-1 0 0,1-1 0,-1 0-1,0 0 1,-1-1 0,1 0 0,-1 0 0,1 0 0,-2-1 0,7-8 0,-9 12-105,-1 0 0,1-1-1,-1 1 1,0-1 0,0 1 0,0-1 0,0 1 0,0-1 0,-1 0 0,1 1 0,-1-1-1,0 0 1,0-3 0,0 4-20,0 0 1,-1 0-1,1 0 0,-1 0 0,0 0 1,0 0-1,0 1 0,0-1 0,0 0 1,0 1-1,0-1 0,0 1 0,-1-1 1,1 1-1,-1-1 0,1 1 0,-1 0 0,1 0 1,-1 0-1,-3-2 0,1 1-5,-1 0 0,0 1 0,0-1 0,0 1 0,0 0 0,0 1 0,0-1 0,0 1 0,0 0 0,0 0 0,0 0 0,0 1 0,0 0 0,0 0 0,0 0 0,0 0 0,0 1 0,1 0 0,-1 0 0,0 0 0,-7 6 0,1-1 50,0 0 0,1 1 0,-1 0 0,2 1-1,-1 0 1,1 0 0,-10 15 0,14-17 5,0 0 0,1 1 0,0-1 0,0 1 0,1 0 0,0 0 0,0 0 0,1 0 0,0 0 0,-1 15 0,3-19-36,0 0-1,0 0 1,0 0-1,0-1 1,1 1 0,0 0-1,0 0 1,0 0-1,0 0 1,0 0-1,1-1 1,0 1 0,-1-1-1,2 1 1,-1-1-1,0 0 1,1 0 0,-1 0-1,1 0 1,0 0-1,0 0 1,0-1 0,0 0-1,6 4 1,0-2-66,-1 0 1,1 0 0,0-1-1,0-1 1,1 0 0,-1 0-1,0 0 1,1-1 0,14-1-1,-3 0-260,0-2-1,0 0 0,27-7 0,-6-4 22,-5-10-120</inkml:trace>
</inkml:ink>
</file>

<file path=ppt/ink/ink5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0.192"/>
    </inkml:context>
    <inkml:brush xml:id="br0">
      <inkml:brushProperty name="width" value="0.05" units="cm"/>
      <inkml:brushProperty name="height" value="0.05" units="cm"/>
    </inkml:brush>
  </inkml:definitions>
  <inkml:trace contextRef="#ctx0" brushRef="#br0">64 107 12123,'-5'2'510,"0"1"0,1-1-1,-1 1 1,1 0 0,0 0 0,0 0 0,0 1 0,0-1 0,0 1 0,1 0 0,-1 0 0,-3 6 0,6-8-364,0 0 0,0 1 0,1-1 1,-1 0-1,0 0 0,1 0 0,-1 1 0,1-1 0,0 0 0,0 1 0,0-1 0,0 0 0,0 1 0,0-1 1,1 0-1,-1 0 0,1 1 0,0-1 0,-1 0 0,1 0 0,0 0 0,0 0 0,0 0 0,1 0 0,-1 0 1,0 0-1,1 0 0,-1-1 0,1 1 0,3 2 0,-3-2-61,1 0 0,-1 0-1,0 0 1,1 0 0,0-1 0,-1 1 0,1-1-1,0 0 1,0 0 0,0 0 0,-1 0-1,1 0 1,0 0 0,0-1 0,0 0 0,1 1-1,4-2 1,-2 0-7,0 0 0,-1 0 0,1 0 0,0-1 0,-1 0 0,0-1 0,0 1 0,1-1 0,3-3 0,4-3 20,0-1 1,-1 0-1,-1-1 0,0 0 0,0 0 1,10-16-1,-15 18-54,-1 0 0,0 0 0,-1 0 0,0 0 0,6-19 0,-10 26-34,1-1 0,-1 0 1,1 0-1,-1 0 0,0 1 0,0-1 0,0 0 1,0 0-1,-1 0 0,1 0 0,-2-3 0,2 4-4,-1 1-1,0 0 0,0-1 0,1 1 0,-1 0 0,0 0 0,0 0 0,0-1 0,0 1 1,-1 0-1,1 0 0,0 1 0,0-1 0,0 0 0,-1 0 0,1 1 0,-1-1 0,1 0 1,0 1-1,-1-1 0,1 1 0,-3-1 0,-1 1-2,0 0 0,0 0 1,0 0-1,1 1 0,-1 0 0,0 0 1,1 0-1,-1 0 0,0 1 0,1 0 0,0-1 1,-1 2-1,1-1 0,0 0 0,0 1 0,-6 5 1,-3 3-4,1 0 0,0 0 1,-15 20-1,17-18-2,1 0 0,1 0 1,0 1-1,1 0 0,-7 17 0,11-21-2,-1-1 0,2 1 0,0 0 0,0 0 0,0 0 0,1 0 0,1 0 0,0 0 0,1 11 0,-1-18-48,1 1 0,-1-1-1,1 0 1,0 0-1,0 0 1,0 0 0,0 1-1,0-1 1,1-1-1,-1 1 1,1 0 0,0 0-1,0-1 1,0 1 0,0-1-1,0 1 1,1-1-1,-1 0 1,1 0 0,0 0-1,-1 0 1,1-1-1,0 1 1,0-1 0,0 1-1,0-1 1,0 0-1,0 0 1,1-1 0,-1 1-1,4 0 1,1-1-161,0 0-1,0 0 1,-1-1 0,1 0 0,0 0-1,0-1 1,0 0 0,0 0 0,-1-1-1,0 0 1,12-6 0,14-10-563</inkml:trace>
</inkml:ink>
</file>

<file path=ppt/ink/ink5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0.985"/>
    </inkml:context>
    <inkml:brush xml:id="br0">
      <inkml:brushProperty name="width" value="0.05" units="cm"/>
      <inkml:brushProperty name="height" value="0.05" units="cm"/>
    </inkml:brush>
  </inkml:definitions>
  <inkml:trace contextRef="#ctx0" brushRef="#br0">339 54 17732,'-1'-2'182,"-1"-1"1,1 1 0,-1 0-1,1 0 1,-1-1-1,0 1 1,0 0 0,0 1-1,0-1 1,0 0-1,-1 1 1,1-1-1,0 1 1,-1-1 0,1 1-1,-1 0 1,0 0-1,1 1 1,-1-1 0,0 0-1,1 1 1,-1-1-1,0 1 1,0 0 0,-4 0-1,-3 1 129,0-1-1,1 1 1,-1 0-1,1 1 1,-1 0 0,-9 4-1,6-1-239,0 1-1,1 0 1,0 1-1,1 1 1,-1-1-1,1 2 1,1 0-1,-1 0 1,2 1-1,-1 0 1,1 0-1,1 1 1,0 0-1,0 1 1,2 0-1,-1 0 1,1 0-1,1 1 1,0 0-1,-5 24 1,9-33-52,0 0 0,1 0 0,0-1 0,0 1 1,0 0-1,0 0 0,1-1 0,-1 1 0,1 0 1,2 5-1,-3-7-11,1-1-1,0 0 1,-1 0 0,1 0 0,0 0 0,0 0 0,0 0 0,-1 0 0,1 0-1,0-1 1,0 1 0,0 0 0,1 0 0,-1-1 0,0 1 0,0-1 0,0 1-1,0-1 1,1 1 0,-1-1 0,0 0 0,0 0 0,1 0 0,-1 1 0,0-1-1,0 0 1,1 0 0,-1-1 0,0 1 0,1 0 0,-1 0 0,0-1 0,0 1-1,3-1 1,11-6 50,0 0 0,0-1 0,-1 0 0,0-1 0,26-21 0,-9 6 44,-3 3-9,-17 12-59,0 1 0,0 0 0,1 0 0,0 1 0,0 1 0,1 0 0,20-7 0,-31 12-30,0 1 1,-1 0-1,1-1 0,0 1 0,0 0 0,0 0 1,0 0-1,-1 1 0,1-1 0,0 0 1,0 1-1,0-1 0,-1 1 0,1 0 0,0-1 1,-1 1-1,1 0 0,0 0 0,-1 0 0,3 2 1,-1 0-2,-1-1 1,0 1-1,0 0 0,0 0 1,0 0-1,-1 0 1,1 0-1,-1 1 0,0-1 1,2 4-1,0 7 5,-1 1-1,0-1 0,-1 0 1,0 16-1,2 0 60,-3-30-65,0 0-1,0 0 1,0 0-1,0 0 1,0 0-1,0 0 1,0 0-1,0 0 1,0 1-1,0-1 0,0 0 1,0 0-1,0 0 1,0 0-1,0 0 1,0 0-1,0 0 1,0 0-1,0 0 1,0 0-1,0 1 1,0-1-1,0 0 0,0 0 1,1 0-1,-1 0 1,0 0-1,0 0 1,0 0-1,0 0 1,0 0-1,0 0 1,0 0-1,0 0 0,0 0 1,0 0-1,0 0 1,1 0-1,-1 0 1,0 0-1,0 0 1,0 0-1,0 0 1,0 0-1,0 0 1,0 0-1,0 0 0,0 0 1,1 0-1,-1 0 1,0 0-1,0 0 1,0 0-1,0 0 1,0 0-1,0 0 1,0 0-1,0 0 1,0 0-1,0 0 0,0 0 1,0 0-1,1-1 1,-1 1-1,0 0 1,5-17 102,4-29 362,-2-1 1,2-94-1,-8 141-576,0 0-1,1-1 1,-1 1-1,1 0 1,-1 0 0,1 0-1,-1 0 1,0 0-1,1 1 1,-1-1-1,1 0 1,-1 1 0,0-1-1,1 1 1,1 0-1,3 1-604,1 0 0,-1-1-1,1 0 1,9 0-1,-11-1 372,0-1-1,0 0 1,0 0 0,0 0-1,0-1 1,0 1-1,0-1 1,0-1 0,0 1-1,-1-1 1,1 1-1,-1-1 1,0 0 0,0-1-1,0 1 1,5-7 0,11-14-783</inkml:trace>
</inkml:ink>
</file>

<file path=ppt/ink/ink5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1.482"/>
    </inkml:context>
    <inkml:brush xml:id="br0">
      <inkml:brushProperty name="width" value="0.05" units="cm"/>
      <inkml:brushProperty name="height" value="0.05" units="cm"/>
    </inkml:brush>
  </inkml:definitions>
  <inkml:trace contextRef="#ctx0" brushRef="#br0">57 0 20820,'-10'23'603,"1"0"0,1 1 0,1 0-1,1 0 1,1 0 0,-3 38-1,6-23-340,1 0-1,2 0 1,9 56 0,-9-84-258,0-6-4,-1 0 1,1 0-1,0 0 1,0 0-1,0 0 1,1 0-1,0 0 1,0 0-1,4 6 1,-6-11-1,0 0 1,0 1-1,0-1 0,0 0 1,1 0-1,-1 0 0,0 0 1,0 0-1,0 0 0,0 1 1,0-1-1,1 0 0,-1 0 1,0 0-1,0 0 0,0 0 1,0 0-1,1 0 0,-1 0 1,0 0-1,0 0 0,0 0 1,0 0-1,1 0 0,-1 0 0,0 0 1,0 0-1,0 0 0,1 0 1,-1 0-1,0 0 0,0 0 1,0 0-1,0 0 0,1-1 1,-1 1-1,0 0 0,0 0 1,0 0-1,6-9 4,0-10 0,-6 18-4,12-75 13,-9 54 0,0 0-1,9-29 1,-11 43-4,0 7-28,30-38 237,56-81 824,-89 124-1038,0 0 0,0 0 0,1 0 0,-1 0 0,1 1 0,0-1 0,0 0 0,0 1 0,0 4 0,4 3 9</inkml:trace>
</inkml:ink>
</file>

<file path=ppt/ink/ink5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4.288"/>
    </inkml:context>
    <inkml:brush xml:id="br0">
      <inkml:brushProperty name="width" value="0.05" units="cm"/>
      <inkml:brushProperty name="height" value="0.05" units="cm"/>
    </inkml:brush>
  </inkml:definitions>
  <inkml:trace contextRef="#ctx0" brushRef="#br0">64 12 16460,'8'-12'2478,"-8"13"-2444,0-1 1,-1 0-1,1 0 1,0 0-1,0 0 1,0 0 0,0 0-1,0 0 1,0 0-1,0 0 1,0 0-1,0 0 1,0 0-1,0 0 1,0 0-1,0 0 1,0 0-1,0 1 1,0-1-1,0 0 1,0 0 0,0 0-1,0 0 1,0 0-1,0 0 1,0 0-1,0 0 1,0 0-1,1 0 1,-1 0-1,0 0 1,0 0-1,0 0 1,0 0-1,0 0 1,0 0 0,0 0-1,0 0 1,0 1-1,0-1 1,0 0-1,0 0 1,0 0-1,0 0 1,0 0-1,0 0 1,0 0-1,0 0 1,1 0-1,-1 0 1,0 0-1,0 0 1,0 0 0,0 0-1,0 0 1,0 0-1,0 0 1,0 0-1,0 0 1,0 0-1,0 0 1,0 0-1,0 0 1,0-1-1,0 1 1,-5 25 3189,1-8-2677,-22 119 1637,-11 79-1467,37-212-711,-1 0 1,1-1 0,0 1 0,0 0 0,0 0-1,1-1 1,-1 1 0,1 0 0,-1 0 0,1-1-1,0 1 1,0-1 0,1 4 0,-1-5-4,-1-1 0,1 1 0,-1-1 0,1 1 1,-1-1-1,1 1 0,0-1 0,-1 1 0,1-1 0,0 0 1,-1 1-1,1-1 0,0 0 0,-1 0 0,1 1 0,0-1 0,0 0 1,-1 0-1,2 0 0,0 0 1,0 0 0,0 0 1,0-1-1,0 1 0,0-1 1,0 1-1,0-1 0,0 0 0,0 0 1,1-1-1,19-12 40,-2 0 0,0-2 0,23-22 0,-27 22-26,1 1-1,0 1 1,2 0 0,26-15-1,-44 29-17,0-1 0,0 0 1,0 1-1,0-1 0,0 1 0,0-1 0,0 1 1,0-1-1,0 1 0,1 0 0,-1 0 0,0-1 1,0 1-1,0 0 0,0 0 0,0 0 0,0 0 1,1 0-1,-1 1 0,0-1 0,0 0 0,0 0 1,0 1-1,0-1 0,0 1 0,0-1 0,0 1 1,0-1-1,0 1 0,0 0 0,0-1 0,0 1 1,0 0-1,0 0 0,-1-1 0,1 1 0,0 0 0,-1 0 1,1 0-1,0 0 0,-1 0 0,1 0 0,-1 0 1,0 0-1,1 0 0,-1 1 0,0-1 0,0 1 1,2 7 2,-1 1 0,0-1-1,-1 1 1,-1 15 0,1-16 0,0 6-84,-5 39-1099,26-68-608,-7 4 1209</inkml:trace>
</inkml:ink>
</file>

<file path=ppt/ink/ink5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4.893"/>
    </inkml:context>
    <inkml:brush xml:id="br0">
      <inkml:brushProperty name="width" value="0.05" units="cm"/>
      <inkml:brushProperty name="height" value="0.05" units="cm"/>
    </inkml:brush>
  </inkml:definitions>
  <inkml:trace contextRef="#ctx0" brushRef="#br0">251 74 14571,'1'-3'366,"-1"1"-1,0 0 1,0-1 0,1 1-1,-1 0 1,-1-1-1,1 1 1,0 0 0,-1-1-1,1 1 1,-1 0 0,1 0-1,-1-1 1,0 1-1,0 0 1,0 0 0,0 0-1,-1 0 1,1 0 0,0 0-1,-1 1 1,0-1-1,1 0 1,-1 1 0,-3-3-1,3 2-169,-1 0-1,0 0 1,0 1 0,0-1-1,0 1 1,0 0-1,0-1 1,-1 1 0,1 1-1,0-1 1,-1 0-1,1 1 1,0 0 0,-1 0-1,1 0 1,0 0-1,-6 1 1,1 2-120,1-1-1,-1 2 1,0-1 0,1 1 0,-1 0-1,1 0 1,0 1 0,1 0-1,-1 0 1,1 1 0,-11 12 0,8-7-72,0 1 1,0 0 0,1 0 0,1 1 0,0 0 0,-5 14 0,10-22-4,0 0-1,1-1 1,0 1 0,0 0-1,0 0 1,0 0 0,1 0 0,0 0-1,0 5 1,1-8 0,-1-1 1,0 1-1,1-1 0,-1 1 1,0-1-1,1 0 0,0 1 0,-1-1 1,1 0-1,0 1 0,0-1 0,0 0 1,0 0-1,0 0 0,0 1 1,0-1-1,0 0 0,0 0 0,0-1 1,1 1-1,-1 0 0,0 0 0,1-1 1,-1 1-1,0 0 0,1-1 1,-1 0-1,1 1 0,-1-1 0,1 0 1,-1 0-1,1 1 0,2-2 0,5 1 4,0-1-1,0 0 0,0-1 0,0 0 0,-1-1 0,1 0 0,-1 0 0,1-1 0,-1 0 0,0 0 1,7-6-1,16-11 5,34-31 1,-62 50-9,117-104-69,-109 99 6,-17 22 1,-2-1 66,-118 225 565,98-180-334,3 1 1,-20 74-1,41-119-244,-4 16-496,-19 49 0,19-66-172,8-14 658,0 0-1,0 0 1,0 0-1,0 0 1,0 0-1,0 0 1,0 0-1,0 0 1,0 0-1,-1-1 0,1 1 1,0 0-1,0 0 1,0 0-1,0 0 1,0 0-1,0 0 1,0 0-1,0 0 1,0 0-1,0 0 1,0 0-1,0 0 1,0 0-1,0 0 0,0 0 1,0 0-1,0 0 1,0 0-1,0-1 1,0 1-1,0 0 1,-1 0-1,1 0 1,0 0-1,0 0 1,0 0-1,0 0 1,0 0-1,0 0 0,0 0 1,0 0-1,0 0 1,0 0-1,0 0 1,0 0-1,0 0 1,0 0-1,-1 0 1,1 0-1,0 1 1,0-1-1,0 0 1,0 0-1,0 0 0,0 0 1,0 0-1,0 0 1,0 0-1,0 0 1,0 0-1,0 0 1,7-28-2288,58-128-742,-32 84 2135</inkml:trace>
</inkml:ink>
</file>

<file path=ppt/ink/ink5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6.899"/>
    </inkml:context>
    <inkml:brush xml:id="br0">
      <inkml:brushProperty name="width" value="0.05" units="cm"/>
      <inkml:brushProperty name="height" value="0.05" units="cm"/>
    </inkml:brush>
  </inkml:definitions>
  <inkml:trace contextRef="#ctx0" brushRef="#br0">20 238 2465,'0'0'28,"0"0"1,1 0 0,-1 0 0,0-1 0,0 1 0,1 0 0,-1 0 0,0 0 0,1 0 0,-1 0 0,0 0 0,0-1 0,0 1 0,1 0 0,-1 0 0,0 0 0,0-1 0,0 1 0,1 0 0,-1 0 0,0 0 0,0-1 0,0 1 0,0 0-1,0-1 1,1 1 0,-1 0 0,0 0 0,0-1 0,0 1 0,0 0 0,0-1 0,0 1 0,0 0 0,0 0 0,0-1 0,0 1 0,0 0 0,0-1 0,0 1 0,-1 0 0,1 0 0,0-1 0,-6-18-276,3 7 602,2 5-410,1 1-1,0-1 0,0 0 0,1 1 0,0-1 0,0 0 0,4-11 1,21-47 4271,-3-2 11263,-37 89-13472,-15 37-1749,28-57-247,-21 63 177,21-59-178,-1 0-1,1 0 1,0 1-1,1-1 1,-1 0-1,1 0 1,0 1-1,2 10 0,-1-16-7,-1 0-1,0 0 0,1 0 0,-1 0 1,1 0-1,0 0 0,-1 0 0,1-1 1,0 1-1,-1 0 0,1 0 0,0-1 0,0 1 1,0 0-1,-1-1 0,1 1 0,0-1 1,0 1-1,0-1 0,0 0 0,0 1 1,0-1-1,0 0 0,0 0 0,0 0 0,0 1 1,0-1-1,0 0 0,1 0 0,-1-1 1,0 1-1,0 0 0,0 0 0,0 0 1,0-1-1,1 0 0,5-1 4,1 0-1,-1 0 1,12-7-1,43-23 28,-24 12 8,51-20 1,-88 39-42,-1 1 1,1-1 0,-1 1 0,1 0 0,0-1 0,-1 1-1,1 0 1,0 0 0,-1 0 0,1-1 0,0 1 0,0 0-1,-1 0 1,1 0 0,0 0 0,-1 0 0,1 0 0,0 0 0,0 0-1,-1 0 1,1 1 0,0-1 0,-1 0 0,1 0 0,0 1-1,-1-1 1,1 0 0,0 1 0,0 0 0,-1 0-4,0 1 1,1-1-1,-1 1 0,0-1 1,0 1-1,0-1 1,0 1-1,0-1 0,-1 1 1,1-1-1,-1 2 1,-1 11-51,2-8 57,-1-1-178,0 0 0,1 1 1,0-1-1,0 0 1,2 6-1,-2-10 127,0 0 0,0 0 0,0 0 1,1 0-1,-1 0 0,1 0 0,-1 0 0,0 0 0,1-1 0,-1 1 0,1 0 0,0 0 0,-1-1 0,1 1 0,0 0 0,-1 0 0,1-1 0,0 1 0,0-1 0,0 1 0,0-1 0,-1 1 0,1-1 0,0 0 0,0 1 1,0-1-1,0 0 0,0 0 0,0 1 0,0-1 0,0 0 0,0 0 0,2 0 0,20-3-403,6-6-138</inkml:trace>
</inkml:ink>
</file>

<file path=ppt/ink/ink5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7.489"/>
    </inkml:context>
    <inkml:brush xml:id="br0">
      <inkml:brushProperty name="width" value="0.05" units="cm"/>
      <inkml:brushProperty name="height" value="0.05" units="cm"/>
    </inkml:brush>
  </inkml:definitions>
  <inkml:trace contextRef="#ctx0" brushRef="#br0">126 51 14363,'0'-3'253,"0"1"-1,0-1 1,0 1-1,0-1 1,-1 1 0,1 0-1,-1-1 1,0 1-1,1-1 1,-1 1-1,0 0 1,-1-1 0,1 1-1,0 0 1,-3-3-1,3 4-179,-1 0 0,1 0 0,-1 0-1,1 0 1,0 0 0,-1 1 0,0-1 0,1 1-1,-1-1 1,1 1 0,-1-1 0,1 1-1,-1 0 1,0 0 0,1 0 0,-1 0-1,0 0 1,1 0 0,-1 1 0,1-1 0,-1 0-1,0 1 1,1-1 0,-1 1 0,-2 1-1,0 0-50,0 0 0,0 1 1,0-1-1,0 1 0,0 0 0,1 0 0,-1 0 0,1 1 0,0-1 0,0 1 0,0 0 0,0 0 0,1 0 0,-1 0 0,-2 7 0,2-5-24,1 0-1,0 1 1,0-1-1,1 0 1,-1 1-1,1-1 1,1 1-1,-1-1 1,1 1-1,2 12 1,-2-18 2,0 1 0,0-1 0,0 1 1,1-1-1,-1 1 0,0-1 0,1 0 1,0 1-1,-1-1 0,1 0 0,0 1 0,-1-1 1,1 0-1,0 0 0,0 0 0,0 0 1,0 0-1,0 0 0,1 0 0,-1 0 1,0 0-1,0 0 0,3 1 0,-2-2 2,0 1-1,1-1 0,-1 0 1,0 0-1,0 0 1,1 0-1,-1 0 0,0 0 1,1-1-1,-1 1 1,0-1-1,0 1 0,4-3 1,6-2 26,-1-1 1,1-1 0,-1 0 0,10-8-1,-20 14-26,73-64 351,-47 39-149,-27 26-200,0-1 0,0 1 1,0 0-1,0 0 0,0 0 1,0 0-1,0 0 1,0-1-1,1 1 0,-1 0 1,0 0-1,0 0 1,0 0-1,0 0 0,0 0 1,0 0-1,0 0 1,1-1-1,-1 1 0,0 0 1,0 0-1,0 0 0,0 0 1,0 0-1,1 0 1,-1 0-1,0 0 0,0 0 1,0 0-1,0 0 1,0 0-1,1 0 0,-1 0 1,0 0-1,0 0 0,0 0 1,0 0-1,1 0 1,-1 0-1,0 0 0,0 0 1,0 1-1,0-1 1,0 0-1,0 0 0,1 0 1,-1 0-1,0 0 0,0 0 1,0 12 84,-9 21-85,7-26 8,1-6-38,1 0 0,0 0 0,-1-1 1,1 1-1,0 0 0,-1 0 0,1-1 1,0 1-1,0 0 0,0 0 0,0 0 1,0-1-1,0 1 0,0 0 0,0 0 1,0 0-1,0 0 0,0-1 0,1 1 1,-1 0-1,0 0 0,1-1 0,-1 1 1,0 0-1,1-1 0,-1 1 0,1 0 1,-1-1-1,1 1 0,-1 0 0,1-1 1,0 1-1,0 0 0,1-1-32,0 0 0,0 0-1,0 0 1,0 0 0,-1 0 0,1 0-1,0-1 1,0 1 0,-1-1 0,1 1-1,0-1 1,0 0 0,-1 0 0,1 0-1,-1 0 1,2-1 0,22-15-257,3-1-93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3.791"/>
    </inkml:context>
    <inkml:brush xml:id="br0">
      <inkml:brushProperty name="width" value="0.05" units="cm"/>
      <inkml:brushProperty name="height" value="0.05" units="cm"/>
    </inkml:brush>
  </inkml:definitions>
  <inkml:trace contextRef="#ctx0" brushRef="#br0">150 1 18196,'-24'64'1713,"2"1"1,-22 115-1,37-132-1516,1 1 0,2 0 0,3 0 0,7 76 0,1-81-297,-22-114-430,-23-137 809,38 204-231,-1 1-1,1-1 0,0 0 0,0 1 1,0-1-1,0 1 0,0-1 0,0 0 0,0 1 1,1-1-1,1-3 0,-1 5-24,0 0 0,0 0-1,0 1 1,0-1 0,1 0 0,-1 0 0,0 0-1,1 1 1,-1-1 0,0 1 0,1-1 0,-1 1-1,1 0 1,-1 0 0,1-1 0,-1 1 0,1 0-1,-1 0 1,0 0 0,1 0 0,1 1 0,16-1-455,5 0-490,0 0 1,47-8-1,-38 1 269</inkml:trace>
</inkml:ink>
</file>

<file path=ppt/ink/ink5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7.937"/>
    </inkml:context>
    <inkml:brush xml:id="br0">
      <inkml:brushProperty name="width" value="0.05" units="cm"/>
      <inkml:brushProperty name="height" value="0.05" units="cm"/>
    </inkml:brush>
  </inkml:definitions>
  <inkml:trace contextRef="#ctx0" brushRef="#br0">171 0 18052,'-10'12'512,"1"0"-1,1 1 1,0-1 0,1 1 0,-11 27 0,8-17 107,-51 119 1388,51-114-1728,1 0 1,2 1-1,-5 35 1,11-61-273,1-1 1,0 1 0,-1 0 0,1 0 0,1 0-1,-1 0 1,0 0 0,1 0 0,-1-1 0,1 1 0,0 0-1,0 0 1,0-1 0,1 4 0,0-5-7,-1 0 0,0 0 1,0 0-1,0 0 0,0 0 1,1 0-1,-1 0 0,0 0 1,1-1-1,-1 1 1,1-1-1,-1 1 0,1-1 1,-1 1-1,1-1 0,-1 0 1,1 0-1,-1 1 0,1-1 1,0 0-1,-1-1 0,1 1 1,-1 0-1,1 0 0,-1-1 1,1 1-1,-1-1 0,3 0 1,6-3 16,1 0-1,-1 0 1,0-1 0,0-1 0,-1 0 0,14-10 0,51-49 180,-54 47-136,26-27 188,50-63 0,-94 105-1098,-4 6-38,-14 14-843,-21 25-437,23-23 1275</inkml:trace>
</inkml:ink>
</file>

<file path=ppt/ink/ink5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8.385"/>
    </inkml:context>
    <inkml:brush xml:id="br0">
      <inkml:brushProperty name="width" value="0.05" units="cm"/>
      <inkml:brushProperty name="height" value="0.05" units="cm"/>
    </inkml:brush>
  </inkml:definitions>
  <inkml:trace contextRef="#ctx0" brushRef="#br0">7 32 14587,'-5'15'2017,"4"7"-921,1-1-448,1-3 1800,4 2-1199,4-6-505,3-2-344,8-7-1120,2-4 896,7-5-296,-2-2-136,4-4-120</inkml:trace>
  <inkml:trace contextRef="#ctx0" brushRef="#br0" timeOffset="1">338 96 15379,'-2'-1'3274,"7"0"-976,18-1 73,5 0-1767,28-6-1,-48 6-529,1-1 0,-1 0 0,-1-1 0,15-8 0,-20 11-62,0-1 1,1 1-1,-1-1 0,0 0 1,0 0-1,-1 0 0,1 0 0,0 0 1,1-3-1,-2 4-7,-1 0 0,0 0 0,1 0 0,-1 0 0,0 0 0,1 0 0,-1 0 0,0 0 0,0 0 0,0 0 0,0 0 0,0-1 0,0 1 0,0 0 0,0 0 0,-1 0 0,1 0 0,0 0 0,-1 0-1,1 0 1,-1 0 0,1 0 0,-1-1 0,0 1-1,0 0-1,0 0 1,0 0-1,0 1 0,0-1 1,0 0-1,-1 0 1,1 1-1,0-1 0,0 1 1,0-1-1,-1 1 1,1-1-1,0 1 1,-1 0-1,1 0 0,0-1 1,-1 1-1,1 0 1,-2 1-1,-30 2 21,33-3-24,-17 4 4,0 1 0,1 1-1,0 0 1,0 1-1,1 1 1,0 0-1,0 1 1,1 1-1,0 0 1,0 1 0,-18 20-1,30-29-16,1 0 1,-1-1-1,0 2 0,1-1 1,-1 0-1,1 0 0,-1 0 1,1 1-1,0-1 0,0 1 1,-1 3-1,2-5-4,0-1 0,0 1 0,0-1 0,0 1 0,0-1 1,0 0-1,0 1 0,1-1 0,-1 1 0,0-1 0,0 1 0,0-1 0,0 0 0,1 1 0,-1-1 0,0 0 0,0 1 1,1-1-1,-1 0 0,0 1 0,1-1 0,-1 0 0,0 1 0,1-1 0,0 0 0,1 1-52,-1 0-1,1-1 1,0 1-1,0-1 1,-1 0-1,1 1 1,0-1-1,0 0 1,0 0-1,1-1 1,23-3-505,-1-1 0,0-1 0,0-1 0,-1-2-1,32-14 1,-37 15 334,51-22-667</inkml:trace>
</inkml:ink>
</file>

<file path=ppt/ink/ink5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8.797"/>
    </inkml:context>
    <inkml:brush xml:id="br0">
      <inkml:brushProperty name="width" value="0.05" units="cm"/>
      <inkml:brushProperty name="height" value="0.05" units="cm"/>
    </inkml:brush>
  </inkml:definitions>
  <inkml:trace contextRef="#ctx0" brushRef="#br0">217 0 16876,'-9'2'414,"0"-1"0,0 2 0,0-1 0,0 1 0,0 1 0,1-1 0,0 1 0,-12 8 0,17-10-190,-12 6 153,1 0 0,1 0 0,-1 2-1,1 0 1,1 0 0,0 1 0,-12 15 0,23-26-371,0 1 0,1 0 0,-1 0-1,1-1 1,-1 1 0,1 0 0,-1 0 0,1 0 0,0 0-1,-1-1 1,1 1 0,0 0 0,0 0 0,0 0 0,0 0-1,-1 0 1,1 0 0,0 0 0,1 0 0,-1 0 0,0 0-1,0-1 1,0 1 0,1 2 0,0-2-5,0 0 1,0 0-1,0 0 0,0 0 1,0 0-1,0 0 1,0 0-1,0 0 0,1 0 1,-1-1-1,0 1 0,0 0 1,1-1-1,1 1 1,8 2-18,0-1 0,-1 0 1,18 0-1,-19-1 27,23 2-27,54 7-53,-78-9 53,-1 1 0,1 0-1,-1 0 1,0 1 0,1 0 0,-1 0 0,-1 1-1,11 6 1,-16-9 20,1-1-1,-1 1 1,0 0-1,0 0 1,0 0-1,0 0 1,0 0 0,0 0-1,0 0 1,0 0-1,-1 0 1,1 0-1,0 0 1,-1 1 0,1-1-1,-1 0 1,1 1-1,-1-1 1,1 0-1,-1 1 1,0-1-1,0 0 1,0 1 0,0-1-1,0 0 1,0 1-1,0-1 1,0 1-1,0-1 1,-1 0 0,1 1-1,0-1 1,-1 0-1,1 1 1,-1-1-1,0 0 1,1 0-1,-1 0 1,0 0 0,0 1-1,0-1 1,0 0-1,0 0 1,0-1-1,0 1 1,0 0 0,-2 1-1,-5 4 123,0-1-1,0 0 1,0-1-1,-1 0 1,-15 6-1,9-5 62,-1 0-1,1-2 1,-1 1 0,0-2-1,0 0 1,0-1-1,0-1 1,-23-1-1,38 0-232,-1 1 0,0 0 0,0-1 0,1 1 0,-1-1 0,0 1 0,0-1 0,1 0 0,-1 0 0,1 0 0,-1 0 0,1 0 0,-1 0 0,-1-2 0,2 2-43,1 0 1,-1 1-1,1-1 0,0 0 1,-1 0-1,1 0 0,0 1 1,0-1-1,-1 0 0,1 0 1,0 0-1,0 0 0,0 1 1,0-1-1,0 0 0,0 0 1,0 0-1,1 0 0,-1 0 1,0 1-1,1-3 0,1 0-157,0-1 0,0 1 0,0-1-1,1 1 1,-1 0 0,1 0 0,0 0 0,0 0 0,0 0-1,6-3 1,13-9-801</inkml:trace>
</inkml:ink>
</file>

<file path=ppt/ink/ink5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49.225"/>
    </inkml:context>
    <inkml:brush xml:id="br0">
      <inkml:brushProperty name="width" value="0.05" units="cm"/>
      <inkml:brushProperty name="height" value="0.05" units="cm"/>
    </inkml:brush>
  </inkml:definitions>
  <inkml:trace contextRef="#ctx0" brushRef="#br0">137 29 23325,'1'-17'-2937,"-1"7"2777,-7 8 808,-1 8-111,-4 11-169,-2 6 768,0 8-456,1 7-120,2 11-184,0 1-176,8 4-512,2 0-344,1-5 544,7-3-104,7-7-96</inkml:trace>
  <inkml:trace contextRef="#ctx0" brushRef="#br0" timeOffset="1">37 770 17796,'-18'12'1840,"6"-2"-1144,6-3 873,7-13-1177,13-2-232,1-1-120,2-1-256</inkml:trace>
</inkml:ink>
</file>

<file path=ppt/ink/ink5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53.596"/>
    </inkml:context>
    <inkml:brush xml:id="br0">
      <inkml:brushProperty name="width" value="0.05" units="cm"/>
      <inkml:brushProperty name="height" value="0.05" units="cm"/>
    </inkml:brush>
  </inkml:definitions>
  <inkml:trace contextRef="#ctx0" brushRef="#br0">27 0 14547,'-2'2'700,"-14"8"1447,15-9-2056,1-1 1,-1 0 0,0 1-1,1-1 1,-1 0 0,1 1-1,-1-1 1,1 1 0,0-1-1,-1 1 1,1-1 0,-1 1 0,1-1-1,0 1 1,-1 0 0,1-1-1,0 1 1,0 0 0,0-1-1,-1 1 1,1 1 0,27 1 1398,-17-3-1250,32 8 273,-1 2 0,70 26 0,-74-22-453,1-2-1,1-2 1,59 10-1,84-7-28,-91-8-20,0 4-1,128 29 1,110 56 16,157 37-14,236 46 19,200 29-16,-905-202-16,29 5 9,-2 1 0,1 3 0,-2 2 0,46 22 0,-87-37-87,-4-4 174,-8-8 138,10 11-334,-1 0 1,0 0-1,0 1 1,0-1-1,1 0 1,-1 0-1,0 1 1,0-1 0,0 0-1,0 1 1,0-1-1,-1 1 1,1-1-1,0 1 1,0 0-1,0-1 1,0 1-1,0 0 1,-1 0 0,1 0-1,0 0 1,0 0-1,0 0 1,0 0-1,-1 0 1,-1 1-1,3 6-2963,3-10 2466</inkml:trace>
</inkml:ink>
</file>

<file path=ppt/ink/ink5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54.651"/>
    </inkml:context>
    <inkml:brush xml:id="br0">
      <inkml:brushProperty name="width" value="0.05" units="cm"/>
      <inkml:brushProperty name="height" value="0.05" units="cm"/>
    </inkml:brush>
  </inkml:definitions>
  <inkml:trace contextRef="#ctx0" brushRef="#br0">12 660 10882,'-11'-2'2474,"22"12"-975,58 67 727,17 17-886,-74-83-1189,1 0 1,0 0-1,0-1 1,1-1-1,21 10 0,-31-16-89,1-1 0,-1 0 0,1-1 0,-1 1-1,1-1 1,0 0 0,-1 0 0,1-1-1,0 1 1,0-1 0,0 0 0,-1 0 0,1-1-1,0 1 1,0-1 0,-1 0 0,1 0-1,0-1 1,-1 1 0,0-1 0,1 0 0,-1 0-1,0-1 1,0 1 0,0-1 0,0 0-1,0 0 1,-1 0 0,1-1 0,-1 1 0,0-1-1,0 0 1,3-4 0,3-8 158,-1 1 1,0-2-1,-1 1 0,0-1 1,-2 0-1,0 0 0,0-1 1,2-34-1,-2-3 422,-5-90 0,-8 60-870,-4 0-1,-33-124 1,31 150-1482,10 36 1199,-1-1-155</inkml:trace>
</inkml:ink>
</file>

<file path=ppt/ink/ink5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5:57.810"/>
    </inkml:context>
    <inkml:brush xml:id="br0">
      <inkml:brushProperty name="width" value="0.05" units="cm"/>
      <inkml:brushProperty name="height" value="0.05" units="cm"/>
    </inkml:brush>
  </inkml:definitions>
  <inkml:trace contextRef="#ctx0" brushRef="#br0">2 327 12931,'0'0'27,"-1"0"0,1-1-1,0 1 1,0 0 0,0 0 0,0-1 0,0 1 0,0 0 0,0 0 0,0-1 0,0 1 0,0 0 0,0-1-1,0 1 1,0 0 0,0 0 0,0-1 0,0 1 0,0 0 0,0 0 0,0-1 0,1 1 0,-1 0 0,0 0-1,0 0 1,0-1 0,0 1 0,0 0 0,1 0 0,-1 0 0,0-1 0,0 1 0,0 0 0,1 0 0,-1 0-1,0 0 1,0 0 0,1-1 0,-1 1 0,0 0 0,0 0 0,1 0 0,-1 0 0,0 0 0,0 0 0,1 0-1,-1 0 1,17-3 169,-15 3-106,63-4 107,82 7-1,-68-1-134,-57-1-47,857-2 232,1750-143 65,-464 44 1215,-2146 99-1597,1 1-4,35-5 0,-50 4 68,-1 0-1,1 0 1,0 0 0,-1-1-1,1 0 1,-1 0 0,0 0-1,0 0 1,0-1 0,0 1-1,0-1 1,6-6 0,-7 6-13,0-1 1,-1 0 0,1-1-1,-1 1 1,0 0 0,2-6 0</inkml:trace>
</inkml:ink>
</file>

<file path=ppt/ink/ink5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10.150"/>
    </inkml:context>
    <inkml:brush xml:id="br0">
      <inkml:brushProperty name="width" value="0.05" units="cm"/>
      <inkml:brushProperty name="height" value="0.05" units="cm"/>
    </inkml:brush>
  </inkml:definitions>
  <inkml:trace contextRef="#ctx0" brushRef="#br0">6483 251 11650,'-83'-13'580,"-165"-36"-345,52-13-129,-15-3-41,145 48-34,-88-12 1,40 19 50,0 4 1,-180 15 0,-232 52 431,290-29-260,-695 59 111,248-28-491,-164 77 71,644-88 86,3 8 0,-213 96 0,335-122-15,-63 26 34,-132 80 1,232-116-45,2 1 1,1 2 0,1 2 0,2 2 0,1 0-1,1 3 1,-49 64 0,64-71-6,2 1 0,1 1 1,1 0-1,1 1 0,2 0 0,1 1 0,-11 55 0,15-46-2,1 0-1,2 0 0,2 0 0,2 0 0,10 73 1,-7-89-5,2-2 0,0 1 0,1-1 0,1 0 1,1 0-1,1-1 0,1 0 0,1-1 0,16 20 0,-11-18-2,1-1 1,1-1-1,1-1 0,1-1 0,0 0 0,1-2 0,36 20 0,-15-14-6,1-1-1,1-3 1,1-2-1,0-1 1,57 9-1,244 25-31,224-14 3,3-34 22,690-79-4,-6-80 41,-611 51-192,739-221 1,-908 173-41,-24-39 53,-385 158 209,-3-2-1,-1-3 1,113-95 0,-163 121-8,1 0 0,-2 0 0,0-1 0,-1-1 0,-1-1-1,0 1 1,-2-2 0,12-26 0,-16 30 1,-1 1 0,-1-2 0,0 1 0,-1 0 0,-1-1 0,0 1 0,-1-1 0,-1 0 0,0 1 0,-1-1 0,-7-29 0,3 25-7,-1 2 0,-1-1 1,0 1-1,-2 0 0,0 0 0,-1 1 0,-1 0 0,0 1 0,-2 1 0,1-1 0,-2 2 0,0 0 0,-22-17 0,-9-3-9,-1 2 1,-2 2-1,-75-34 0,-208-66-150,307 122 123,-110-39-44</inkml:trace>
</inkml:ink>
</file>

<file path=ppt/ink/ink5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14.650"/>
    </inkml:context>
    <inkml:brush xml:id="br0">
      <inkml:brushProperty name="width" value="0.05" units="cm"/>
      <inkml:brushProperty name="height" value="0.05" units="cm"/>
    </inkml:brush>
  </inkml:definitions>
  <inkml:trace contextRef="#ctx0" brushRef="#br0">0 70 13187,'3'2'80,"-1"-1"0,0 1 0,1-1 1,-1 0-1,1 0 0,-1 0 0,1 0 0,0 0 1,-1-1-1,1 1 0,0-1 0,0 0 0,-1 0 1,1 0-1,0 0 0,0 0 0,3-1 0,9-2-103,-1-1-1,17-5 0,1-1 99,72-10-33,1 4 1,186-2-1,212 32-2,-360-6-30,5-2-7,473 27 19,-4 30-7,231 14 11,-654-73-2,489 1 61,-575-9-59,1-5 0,-1-4-1,0-6 1,122-36 0,-194 42-5,-28 9-38,1 0-1,0 1 1,0 1-1,0 0 1,1 0-1,12-1 1,-15 3-163,-7 0 172,1 1 0,-1-1 0,1 0 0,-1 0 0,0 0 0,1 0 0,-1 0 0,1 0 0,-1 0 0,0 0 0,1 0 0,-1 0 0,1-1 0,-1 1 0,0 0 0,1 0 0,-1 0 0,0 0 0,1 0 0,-1-1 0,0 1 0,1 0 0,-1 0 0,0-1 0,1 1 0,-1 0 0,0-1 0,0 1 0,1 0 0,-1-1 0,0 1 0,0 0 0,0-1 0,1 1 0,-1 0 0,0-1 0,0 1 0,0-1 0,0 1 0,0 0 0,0-1 0,0 1 0,0-1 0,0 1 0,0 0 0,0-1 0,0 1 0,0-1 0,0 1 0,0-1 0,0-16-119</inkml:trace>
</inkml:ink>
</file>

<file path=ppt/ink/ink5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15.888"/>
    </inkml:context>
    <inkml:brush xml:id="br0">
      <inkml:brushProperty name="width" value="0.05" units="cm"/>
      <inkml:brushProperty name="height" value="0.05" units="cm"/>
    </inkml:brush>
  </inkml:definitions>
  <inkml:trace contextRef="#ctx0" brushRef="#br0">2 178 12659,'0'0'15,"0"0"1,0 0-1,0 0 1,-1 0-1,1 0 1,0 0-1,0 0 1,0 0-1,0 0 1,0 0-1,0 1 1,0-1-1,0 0 1,0 0-1,0 0 1,0 0-1,0 0 1,0 0-1,0 0 0,0 1 1,0-1-1,0 0 1,0 0-1,0 0 1,0 0-1,0 0 1,0 0-1,0 0 1,0 0-1,0 1 1,0-1-1,0 0 1,0 0-1,0 0 1,0 0-1,0 0 1,1 0-1,-1 0 1,0 0-1,0 0 1,0 1-1,0-1 1,0 0-1,0 0 1,0 0-1,0 0 1,0 0-1,0 0 1,1 0-1,-1 0 1,0 0-1,0 0 1,0 0-1,0 0 1,0 0-1,0 0 1,0 0-1,1 0 1,-1 0-1,15 6 327,31 5-437,-26-6 174,266 63-34,-192-50-27,103 5 0,-54-17 19,237-22 0,142-49 14,-442 54-47,1004-127 84,-168 56-46,3 76-24,-548 36 145,-283-18-65,-1 4 0,100 32-1,-179-45-120,0-1 0,-1 1 0,1 0 0,-1 0-1,0 1 1,0 0 0,0 0 0,-1 1-1,1 0 1,-1 0 0,0 1 0,-1-1 0,1 1-1,-1 1 1,0-1 0,7 13 0,-10-19-51,1-9-31</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4.221"/>
    </inkml:context>
    <inkml:brush xml:id="br0">
      <inkml:brushProperty name="width" value="0.05" units="cm"/>
      <inkml:brushProperty name="height" value="0.05" units="cm"/>
    </inkml:brush>
  </inkml:definitions>
  <inkml:trace contextRef="#ctx0" brushRef="#br0">117 13 16420,'0'0'10,"-24"29"2407,-29 45 0,48-65-2116,-1 0-1,2 0 0,-1 1 0,1-1 0,1 1 0,0 0 0,0 1 0,1-1 0,-2 21 0,4-29-280,0 0-1,-1 0 0,1 1 1,1-1-1,-1 0 0,0 0 1,0 0-1,1 1 1,-1-1-1,1 0 0,0 0 1,-1 0-1,1 0 0,0 0 1,0 0-1,1 0 1,-1 0-1,0 0 0,0 0 1,1-1-1,0 1 0,-1-1 1,1 1-1,0-1 1,-1 1-1,1-1 0,0 0 1,0 0-1,0 0 1,0 0-1,0 0 0,0-1 1,1 1-1,-1 0 0,0-1 1,0 0-1,0 1 1,1-1-1,3 0 0,1-1-15,1 1-1,0-2 0,0 1 0,-1-1 1,1 0-1,-1 0 0,1-1 0,-1 0 1,0 0-1,10-7 0,-6 2 16,-1 0 0,0 0 0,0-1 0,-1 0 0,0 0 0,-1-1 0,0 0 0,0-1 0,6-12 0,-10 16-14,-1-1-1,1 1 1,-1 0-1,-1-1 1,1 1-1,-1-1 0,0 0 1,-1 0-1,0 0 1,0 0-1,-1 0 0,0 0 1,-1 0-1,1 0 1,-1 0-1,-3-8 0,4 15-24,0 1 0,0-1 0,0 0 0,0 0 0,-1 0 0,1 0 0,0 0 0,0 1 0,-1-1-1,1 0 1,-1 0 0,1 1 0,-1-1 0,1 0 0,-1 1 0,1-1 0,-1 0 0,0 1-1,1-1 1,-1 1 0,0-1 0,0 1 0,1-1 0,-1 1 0,0-1 0,0 1 0,0 0 0,1-1-1,-1 1 1,0 0 0,0 0 0,0 0 0,0 0 0,0 0 0,0 0 0,1 0 0,-1 0 0,0 0-1,0 0 1,0 0 0,0 1 0,0-1 0,1 0 0,-1 0 0,0 1 0,0-1 0,0 1 0,1-1-1,-2 2 1,-1 0-156,0 0-1,1 0 1,-1 0-1,1 0 0,0 1 1,0-1-1,0 1 1,0 0-1,0 0 0,0 0 1,1 0-1,-2 3 1,2-2 75,0-1 1,0 0 0,0 1-1,1-1 1,-1 0 0,1 1-1,0-1 1,0 1 0,0-1-1,1 0 1,0 5-1,13 8-619</inkml:trace>
</inkml:ink>
</file>

<file path=ppt/ink/ink5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20.663"/>
    </inkml:context>
    <inkml:brush xml:id="br0">
      <inkml:brushProperty name="width" value="0.05" units="cm"/>
      <inkml:brushProperty name="height" value="0.05" units="cm"/>
    </inkml:brush>
  </inkml:definitions>
  <inkml:trace contextRef="#ctx0" brushRef="#br0">1 335 11370,'21'3'387,"0"-2"0,0 0 0,0-2 0,32-4 0,-9 1-232,208-26-289,60-3-157,134 2 268,-111-4 178,-12 1 24,-299 31-182,406-51 209,2 24-31,767 17 96,-947 28-182,-160-7-54,175-6 1,465-36 316,-688 32-221,86-16-1,-3 0-8,-63 21-264,-63-3 141,0 0 0,-1 0-1,1 0 1,-1 0 0,1 0-1,0 0 1,-1 0 0,1-1-1,-1 1 1,1 0 0,-1 0-1,1 0 1,-1-1 0,1 1-1,-1 0 1,1-1 0,-1 1-1,1 0 1,-1-1 0,1 0-1,-1-17-11</inkml:trace>
</inkml:ink>
</file>

<file path=ppt/ink/ink5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28.773"/>
    </inkml:context>
    <inkml:brush xml:id="br0">
      <inkml:brushProperty name="width" value="0.05" units="cm"/>
      <inkml:brushProperty name="height" value="0.05" units="cm"/>
    </inkml:brush>
  </inkml:definitions>
  <inkml:trace contextRef="#ctx0" brushRef="#br0">8 1129 12403,'0'0'38,"0"0"0,0 0 0,-1 0 0,1 0 0,0 0 0,-1 0 0,1 0 0,0 0 0,0 0 0,-1 0 0,1 0 0,0-1 0,0 1 1,-1 0-1,1 0 0,0 0 0,0 0 0,-1 0 0,1 0 0,0-1 0,0 1 0,-1 0 0,1 0 0,0 0 0,0-1 0,0 1 0,0 0 0,-1 0 0,1-1 0,0 1 1,0 0-1,0 0 0,0-1 0,0 1 0,0 0 0,0 0 0,0-1 0,0 1 0,4-14 713,14-14 561,-8 17-1103,0 0-1,1 1 0,0 0 1,1 1-1,0 0 1,1 1-1,0 1 1,0-1-1,15-4 1,22-8 53,62-15 0,-70 23-170,135-46-8,233-110 1,411-182-44,-286 171-2,-425 148-25,191-27 1,115 25 29,-410 33-43,105-8 52,-96 6-46,0-1 1,-1 0-1,0-1 0,1 0 0,19-10 1,-30 11 68,-7 3 118,-12 2 351,-3 0-95,3-3-230</inkml:trace>
</inkml:ink>
</file>

<file path=ppt/ink/ink5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29.194"/>
    </inkml:context>
    <inkml:brush xml:id="br0">
      <inkml:brushProperty name="width" value="0.05" units="cm"/>
      <inkml:brushProperty name="height" value="0.05" units="cm"/>
    </inkml:brush>
  </inkml:definitions>
  <inkml:trace contextRef="#ctx0" brushRef="#br0">8 1 16604,'-1'0'50,"1"0"0,-1 0 1,1 0-1,0 1 0,-1-1 1,1 0-1,-1 1 1,1-1-1,0 0 0,-1 1 1,1-1-1,0 0 1,0 1-1,-1-1 0,1 0 1,0 1-1,0-1 1,-1 1-1,1-1 0,0 1 1,0-1-1,0 1 0,0-1 1,0 0-1,0 1 1,0-1-1,0 1 0,0-1 1,0 1-1,0 0 1,10 12 793,23 5-110,28 2-353,-41-15-317,-1 1 0,34 16 0,-48-19-61,0 0 1,0 0 0,0 0 0,-1 1-1,1-1 1,-1 1 0,0 0-1,0 1 1,0-1 0,-1 1 0,1-1-1,-1 1 1,0 0 0,3 7-1,-2 1 14,0 1 0,-1-1 1,-1 1-1,0-1 0,-1 1 0,0 0 0,-1 0 0,0-1 0,-1 1 0,-5 22 0,-5 13 121,-25 70 0,1-21-320,-84 163 0,106-242 73,13-19 105,0 0 1,0 0-1,-1 1 0,1-1 0,0 0 1,0 0-1,0 0 0,0 0 0,0 0 1,0 0-1,-1 0 0,1 0 0,0 0 1,0 0-1,0 0 0,0 0 0,0 0 1,-1 0-1,1 0 0,0 0 0,0 0 1,0-1-1,0 1 0,0 0 1,0 0-1,-1 0 0,1 0 0,0 0 1,0 0-1,0 0 0,0 0 0,0 0 1,0 0-1,0-1 0,0 1 0,0 0 1,-1 0-1,1 0 0,0 0 0,0 0 1,0 0-1,0-1 0,0 1 0,0 0 1,0 0-1,0 0 0,0 0 0,0 0 1,0 0-1,0-1 0</inkml:trace>
</inkml:ink>
</file>

<file path=ppt/ink/ink5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0.138"/>
    </inkml:context>
    <inkml:brush xml:id="br0">
      <inkml:brushProperty name="width" value="0.05" units="cm"/>
      <inkml:brushProperty name="height" value="0.05" units="cm"/>
    </inkml:brush>
  </inkml:definitions>
  <inkml:trace contextRef="#ctx0" brushRef="#br0">189 34 15051,'-2'-14'1037,"-2"-5"1397,3 19-2386,1 0 1,-1 0-1,0 0 1,1 0-1,-1 0 0,1-1 1,-1 1-1,1 0 0,-1 0 1,1 0-1,-1 1 1,0-1-1,1 0 0,-1 0 1,1 0-1,-1 0 0,1 0 1,-1 1-1,1-1 0,-1 0 1,1 0-1,-1 1 1,1-1-1,-1 0 0,1 1 1,-1-1-1,1 1 0,0-1 1,-1 1-1,1-1 1,0 0-1,-1 1 0,1-1 1,0 2-1,-14 12 164,2 2-1,0-1 1,1 1 0,1 1 0,0 0 0,-11 27-1,4-1-106,-18 74 0,28-88-56,1 1 1,1 0-1,0 31 0,5-49-37,0 1 0,0-1 0,2 1 0,-1-1 0,1 0 0,1 0 0,0 0-1,1 0 1,1 0 0,5 11 0,-8-19-15,0-1-1,0 0 1,0 1-1,1-1 1,-1 0-1,1 0 0,0 0 1,0-1-1,0 1 1,0-1-1,0 0 1,0 0-1,1 0 0,-1 0 1,1 0-1,0-1 1,0 1-1,-1-1 1,1 0-1,0 0 0,0-1 1,0 1-1,0-1 1,0 0-1,0 0 1,0 0-1,0 0 1,0-1-1,0 1 0,-1-1 1,6-2-1,2-1-124,1 0 1,-1-1-1,0 0 0,-1-1 0,0 0 0,1-1 1,-2 0-1,1-1 0,10-11 0,-9 7 48,0 0 0,-1-2 0,0 1 0,-1-1 0,-1 0 0,9-21 0,15-36-271</inkml:trace>
</inkml:ink>
</file>

<file path=ppt/ink/ink5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0.733"/>
    </inkml:context>
    <inkml:brush xml:id="br0">
      <inkml:brushProperty name="width" value="0.05" units="cm"/>
      <inkml:brushProperty name="height" value="0.05" units="cm"/>
    </inkml:brush>
  </inkml:definitions>
  <inkml:trace contextRef="#ctx0" brushRef="#br0">0 238 14163,'0'2'113,"0"2"78,1-1-1,-1 0 1,0 0-1,1 1 0,0-1 1,0 0-1,2 7 0,-2-10-148,-1 1 0,1 0-1,0 0 1,-1-1 0,1 1-1,0 0 1,0-1 0,0 1-1,0-1 1,-1 1-1,1-1 1,0 0 0,0 1-1,0-1 1,0 0 0,0 1-1,0-1 1,0 0-1,0 0 1,0 0 0,0 0-1,0 0 1,0 0 0,0 0-1,0 0 1,0-1 0,0 1-1,0 0 1,0-1-1,0 1 1,2-1 0,16-6 233,-1 0 1,0-2 0,0 0-1,0-1 1,28-21-1,-34 21-141,0 0-1,0-1 0,-1 0 1,0 0-1,-1-1 1,0-1-1,15-26 0,-23 36-83,-1-1 1,1 0-1,-1 1 0,0-1 0,1 0 1,-2 0-1,1 0 0,0 0 0,-1 0 1,0 0-1,0-7 0,0 9-24,-1 0 0,1 0-1,-1 1 1,1-1-1,-1 0 1,0 1 0,0-1-1,1 1 1,-1-1 0,0 1-1,0-1 1,-1 1 0,1 0-1,0-1 1,0 1 0,-1 0-1,1 0 1,-1 0 0,1 0-1,-1 0 1,1 0 0,-1 1-1,1-1 1,-1 0 0,0 1-1,1-1 1,-1 1 0,-3-1-1,1 1 7,0 0-1,1 0 1,-1 0-1,0 1 1,0-1-1,0 1 1,0 0-1,1 0 1,-1 1-1,0-1 0,1 1 1,-1-1-1,1 1 1,0 0-1,0 0 1,-1 1-1,1-1 1,1 1-1,-6 5 1,-4 4 18,1 1 0,1 1 1,-11 18-1,9-12-38,1 2 1,1 0-1,1 0 0,1 0 1,0 1-1,2 1 0,1-1 0,-4 47 1,8-64-12,0-1 0,1 1 0,0 0 0,0-1 0,0 1 1,1-1-1,0 1 0,0-1 0,0 1 0,1-1 0,-1 1 0,1-1 1,5 9-1,-6-12 0,0-1 0,1 0 0,-1 0 0,0 1 0,0-1 1,1 0-1,-1 0 0,0 0 0,1 0 0,-1-1 0,1 1 0,0 0 1,-1-1-1,1 1 0,-1-1 0,1 1 0,0-1 0,-1 0 0,1 0 1,0 0-1,0 0 0,-1 0 0,1 0 0,0 0 0,-1 0 0,1-1 1,0 1-1,-1 0 0,1-1 0,-1 0 0,3-1 0,5-2 13,0-1 0,0 0 0,-1 0 0,11-9 0,22-23 112,-1-1-1,54-69 0,-26 29 96,-35 46-85,-32 31-129,0 0 0,0 1 0,0-1 0,0 0 1,0 1-1,0-1 0,0 1 0,0-1 0,0 1 1,0-1-1,0 1 0,0 0 0,1 0 0,-1-1 1,0 1-1,1 0 0,-1 0-3,0 1 1,-1-1-1,1 0 1,0 0-1,-1 1 1,1-1-1,-1 0 1,1 1-1,-1-1 0,1 0 1,-1 1-1,1-1 1,-1 1-1,1-1 1,-1 1-1,1-1 1,-1 1-1,0-1 0,1 1 1,-1 0-1,2 4 10,-1-1-1,0 0 0,0 0 1,0 0-1,0 1 0,-1 4 0,0-8-12,2 92 91,-3-64-70,1-1-1,1 1 1,6 28 0,-7-55-21,1-1 1,-1 0 0,0 1 0,1-1 0,-1 1-1,0-1 1,1 0 0,0 0 0,-1 1-1,1-1 1,0 0 0,0 0 0,-1 0 0,1 1-1,0-1 1,0 0 0,2 1 0,-3-2 0,1 0 0,-1 0 0,1 0 0,0 0 0,-1 0 1,1 0-1,0 0 0,0 0 0,-1 0 0,1 0 0,0 0 1,-1 0-1,1 0 0,-1 0 0,1-1 0,0 1 0,-1 0 0,1 0 1,0-1-1,-1 1 0,1 0 0,-1-1 0,1 1 0,0-1 1,5-5 16,-1 0 1,0 0 0,0 0-1,6-12 1,-9 16-16,29-48 81,52-74 104,-80 120-182,0 0-1,0 1 0,0 0 1,0-1-1,1 1 0,0 0 1,-1 1-1,1-1 0,0 1 1,6-3-1,-9 4-9,1 1 0,-1 0 1,1 0-1,0-1 0,-1 1 0,1 0 0,-1 0 1,1 0-1,0 1 0,-1-1 0,1 0 0,-1 0 1,1 1-1,-1-1 0,1 1 0,-1 0 0,1-1 1,-1 1-1,0 0 0,1 0 0,-1 0 0,0 0 1,0 0-1,0 0 0,0 0 0,1 0 1,-1 0-1,-1 1 0,1-1 0,0 0 0,0 1 1,0 1-1,5 8-179,-1 0 0,0 1 0,3 14 0,-5-15-327,1 0 0,0-1 0,9 18 1,-12-28 488,-1 1 1,0-1 0,0 1-1,1-1 1,-1 1-1,0-1 1,1 0 0,-1 1-1,0-1 1,1 1 0,-1-1-1,1 0 1,-1 1 0,0-1-1,1 0 1,-1 0 0,1 1-1,-1-1 1,1 0 0,-1 0-1,1 0 1,-1 0 0,1 0-1,-1 1 1,1-1 0,0 0-1,-1 0 1,1 0 0,-1 0-1,1-1 1,-1 1 0,1 0-1,-1 0 1,1 0 0,-1 0-1,1 0 1,-1-1 0,1 1-1,-1 0 1,1 0 0,-1-1-1,0 1 1,1 0 0,-1-1-1,1 1 1,-1-1 0,0 1-1,1 0 1,-1-1 0,0 1-1,1-1 1,-1 1 0,0-1-1,13-25-684</inkml:trace>
</inkml:ink>
</file>

<file path=ppt/ink/ink5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1.241"/>
    </inkml:context>
    <inkml:brush xml:id="br0">
      <inkml:brushProperty name="width" value="0.05" units="cm"/>
      <inkml:brushProperty name="height" value="0.05" units="cm"/>
    </inkml:brush>
  </inkml:definitions>
  <inkml:trace contextRef="#ctx0" brushRef="#br0">52 1 13035,'-11'29'786,"1"1"0,2 0 0,0 0 0,3 1 0,0 0 0,2 0 0,2 57 1,3-38-300,3 0 0,3-1 1,1 0-1,18 54 1,-26-97-451,1 1 3,0 0-1,1-1 1,0 1 0,4 7 0,-7-13-33,0-1 0,1 1 1,-1 0-1,0 0 1,1-1-1,-1 1 1,1 0-1,-1-1 1,1 1-1,0-1 1,-1 1-1,1-1 1,0 1-1,-1-1 1,1 1-1,0-1 1,-1 1-1,1-1 0,0 0 1,0 0-1,0 1 1,-1-1-1,1 0 1,0 0-1,0 0 1,0 0-1,0 0 1,-1 0-1,1 0 1,0 0-1,0 0 1,0 0-1,-1 0 1,1-1-1,0 1 1,0 0-1,0-1 0,-1 1 1,1 0-1,0-1 1,-1 1-1,1-1 1,0 1-1,0-1 1,7-8 53,0 0-1,-1 0 1,0 0 0,0-1 0,9-18 0,11-17 66,-21 37-104,0 0 0,1 1 0,0-1-1,12-9 1,-17 15-20,0 1-1,0-1 1,0 1-1,0 0 1,0-1-1,0 1 1,0 0-1,0 0 1,0 1-1,0-1 1,1 0-1,-1 1 0,0-1 1,0 1-1,1 0 1,-1 0-1,0 0 1,1 0-1,-1 0 1,0 0-1,1 1 1,-1-1-1,0 1 1,0 0-1,5 1 1,-4 1 0,1 0 1,0 0-1,0 0 0,-1 1 1,0-1-1,0 1 1,0 0-1,0 0 1,3 6-1,20 43 35,-2 11-8,-13-33 43,15 31 0,-25-61-59,0 1 1,-1-1-1,1 1 1,0-1 0,0 0-1,0 1 1,0-1 0,0 0-1,0 0 1,0 1-1,1-1 1,-1 0 0,0 0-1,1 0 1,-1 0-1,0-1 1,1 1 0,-1 0-1,1-1 1,2 2 0,-3-3 2,1 1 1,-1 0 0,1 0 0,-1-1 0,1 1-1,-1 0 1,0-1 0,1 1 0,-1-1-1,0 0 1,1 0 0,-1 1 0,0-1 0,0 0-1,0 0 1,1 0 0,-1 0 0,0 0 0,0 0-1,-1-1 1,1 1 0,1-3 0,35-61 505,-28 47-419,0 2 0,0-1 0,17-20 0,-24 36-102,-1-1 0,1 1 0,0-1 1,-1 1-1,1 0 0,0-1 0,0 1 1,0 0-1,0 0 0,0 1 0,0-1 0,0 0 1,0 1-1,0-1 0,1 1 0,-1 0 1,0-1-1,0 1 0,5 1 0,-4-1-141,0-1 1,0 1-1,0 0 0,0-1 0,0 1 1,0-1-1,0 0 0,0 0 0,3-1 1,-5 1 90,-1 1 1,1 0-1,-1-1 0,1 1 1,0-1-1,-1 1 1,0-1-1,1 1 1,-1-1-1,1 1 0,-1-1 1,0 1-1,1-1 1,-1 0-1,0 1 1,1-1-1,-1 1 0,0-1 1,0 0-1,0 1 1,0-1-1,0 0 1,0 1-1,0-1 0,0 0 1,0 0-1,0-1 4,0 0-1,-1 0 0,0 0 0,1 0 0,-1 1 1,0-1-1,1 0 0,-1 1 0,0-1 1,0 1-1,-2-3 0,-22-20-556</inkml:trace>
</inkml:ink>
</file>

<file path=ppt/ink/ink5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1.658"/>
    </inkml:context>
    <inkml:brush xml:id="br0">
      <inkml:brushProperty name="width" value="0.05" units="cm"/>
      <inkml:brushProperty name="height" value="0.05" units="cm"/>
    </inkml:brush>
  </inkml:definitions>
  <inkml:trace contextRef="#ctx0" brushRef="#br0">7 174 16187,'-6'-2'1793,"6"-5"-1161,21-9-152,10-2 744,16-2-335,5-1-193,8-1-632,0 2-464,-2 1 464,-2 2-120,-13 6-224</inkml:trace>
</inkml:ink>
</file>

<file path=ppt/ink/ink5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2.344"/>
    </inkml:context>
    <inkml:brush xml:id="br0">
      <inkml:brushProperty name="width" value="0.05" units="cm"/>
      <inkml:brushProperty name="height" value="0.05" units="cm"/>
    </inkml:brush>
  </inkml:definitions>
  <inkml:trace contextRef="#ctx0" brushRef="#br0">86 589 16732,'-2'-6'651,"1"1"-258,-1-1 0,0 1-1,0 0 1,-5-8-1,6 12-361,1 1 1,0-1-1,-1 1 0,1-1 1,0 1-1,-1 0 0,1-1 0,-1 1 1,1-1-1,-1 1 0,1 0 1,-1-1-1,1 1 0,-1 0 0,1 0 1,-1-1-1,1 1 0,-1 0 0,0 0 1,1 0-1,-1 0 0,1 0 1,-1 0-1,1 0 0,-1 0 0,0 0 1,1 0-1,-1 0 0,1 0 0,-1 0 1,0 0-1,1 1 0,-1-1 1,1 0-1,-1 0 0,1 1 0,-1-1 1,1 0-1,-1 1 0,1-1 1,-1 0-1,1 1 0,0-1 0,-1 1 1,1-1-1,-1 1 0,1-1 0,0 1 1,0-1-1,-1 1 0,1-1 1,0 1-1,-1 0 0,-4 8 100,0 0 0,1 1 0,0-1 0,0 1 0,1 0 0,0 0 0,-3 21-1,2 3-51,-1 37-1,5-45-44,3 37-1,-3-56-20,1 0 1,0-1-1,1 1 0,-1-1 0,1 0 0,1 0 0,-1 1 0,1-1 0,0-1 0,0 1 0,5 6 0,-7-10 0,1-1 0,-1 0 0,0 0 0,1 0 0,-1 0 0,1 0 0,-1 0 0,1 0 0,0 0 0,-1-1 0,1 1 0,0-1 0,-1 1 0,1-1 0,0 1 0,0-1 0,-1 0 0,1 0 0,0 0 0,0 0 0,0 0 0,-1-1 0,1 1 0,0 0 0,0-1-1,-1 1 1,1-1 0,0 0 0,-1 1 0,1-1 0,-1 0 0,3-2 0,3-1 40,-1-1 0,0 0 0,0 0 0,0 0 0,-1-1 0,6-7 0,6-11 99,0-1 0,-2 0-1,-1-1 1,-1 0 0,-1-1-1,-1-1 1,9-37 0,-24 83-114,1 0 0,0 34-1,2-43-36,1 0 0,1 0 0,0 0 0,0 0 0,0 0 0,1 0 0,1 0-1,4 12 1,-6-19 0,0-1-1,0 1 1,0-1-1,0 1 1,0-1 0,0 0-1,0 1 1,0-1-1,1 0 1,-1 0-1,0 0 1,1 0-1,-1 0 1,1 0-1,-1 0 1,1 0-1,-1-1 1,1 1 0,0-1-1,-1 1 1,1-1-1,0 1 1,0-1-1,-1 0 1,1 0-1,0 0 1,-1 0-1,1 0 1,0 0-1,0-1 1,-1 1 0,1-1-1,2 0 1,2-1 3,1-1 0,-1 0 1,0-1-1,0 1 0,0-1 1,-1 0-1,8-7 1,9-10 19,-1-1 0,-2-1 0,0 0 0,25-43 0,-14 15 38,32-78 0,-42 79 5,23-84 0,-36 102-26,-1-1-1,-1 1 1,1-62 0,-10 43 25,4 48-59,-1 0-1,0 0 0,1 0 1,-1 0-1,-1 0 1,1 0-1,0 1 1,-1-1-1,1 0 0,-1 1 1,0-1-1,0 1 1,-3-4-1,4 5-4,0 0 1,1 1-1,-1-1 0,0 1 0,0 0 1,0-1-1,1 1 0,-1-1 1,0 1-1,0 0 0,0 0 0,0 0 1,0-1-1,0 1 0,0 0 0,1 0 1,-1 0-1,0 0 0,0 0 0,0 1 1,0-1-1,0 0 0,0 0 1,-1 1-1,-1 1 1,1-1 1,-1 0-1,1 1 0,0 0 1,0 0-1,0-1 0,0 1 1,-3 4-1,-2 4 6,0 0 0,-11 21-1,3 4 3,0 1 0,3 1 0,0 0 0,3 1-1,1 0 1,2 0 0,2 0 0,1 1 0,2 0-1,4 39 1,-2-55 2,2 1 1,1 0-1,12 37 0,-14-53-24,1-1 0,0 1 0,0-1-1,0 0 1,1 0 0,0 0 0,1 0 0,0-1 0,0 1-1,0-1 1,1 0 0,-1-1 0,1 0 0,10 7-1,-13-10-39,0-1 0,1 1 0,-1-1 0,0 1 0,1-1 0,-1-1 0,1 1 0,-1 0 0,1-1 0,-1 1 0,1-1 0,0 0 0,-1-1 0,1 1 0,-1 0 0,1-1 0,-1 0 0,1 0 0,-1 0 0,1 0 0,-1 0 0,0-1 0,0 0 0,0 0 0,0 1 0,5-6 0,1 0-25,-1 0 1,-1-1-1,1 0 1,-1-1-1,-1 0 1,1 0-1,6-15 1,19-39-324</inkml:trace>
</inkml:ink>
</file>

<file path=ppt/ink/ink5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3.169"/>
    </inkml:context>
    <inkml:brush xml:id="br0">
      <inkml:brushProperty name="width" value="0.05" units="cm"/>
      <inkml:brushProperty name="height" value="0.05" units="cm"/>
    </inkml:brush>
  </inkml:definitions>
  <inkml:trace contextRef="#ctx0" brushRef="#br0">4 4 16412,'0'-4'1518,"-1"6"-504,-1 13-41,1 30-66,2 69 202,12 232 138,-13-343-1231,7 36 150,-7-38-158,1 0 1,-1 0-1,1 0 0,-1 0 1,1 0-1,-1 0 0,1 0 1,-1 0-1,1 0 0,0 0 1,0 0-1,-1-1 0,2 2 0,-1-2-2,-1 0-1,1 1 0,-1-1 0,1 0 0,-1 0 0,1 0 0,0 0 0,-1 0 0,1 0 0,-1 0 0,1 0 0,-1 0 0,1 0 0,-1 0 0,1 0 0,0 0 0,-1-1 0,1 1 0,-1 0 0,1 0 0,-1 0 0,1-1 0,-1 1 1,1 0-1,-1-1 0,0 1 0,1-1 0,10-9 23,-1-1 0,-1 1 0,0-2 1,9-14-1,14-17 15,-6 12-6,31-29 0,-49 52-35,1 1 1,0 0 0,0 0 0,0 1-1,1 0 1,0 0 0,0 2 0,20-8-1,-26 11-2,0 0 0,0 0 0,0 0 0,1 1 0,-1-1-1,0 1 1,0 0 0,0 0 0,1 1 0,-1-1 0,0 1 0,0 0-1,0 0 1,0 0 0,0 1 0,0-1 0,5 4 0,-5-2-4,0 0 0,0 1 1,0-1-1,0 1 1,-1 0-1,1 0 1,-1 0-1,0 1 0,0-1 1,-1 1-1,1-1 1,1 7-1,1 2 40,-1 0 0,-1 0-1,0 0 1,-1 0-1,-1 0 1,0 0 0,0 1-1,-1-1 1,-1 0 0,-3 17-1,1-19 74,0-1 0,-1 1 1,0-1-1,-1 0 0,0 0 0,0 0 0,-1-1 0,-1 0 0,1 0 1,-1 0-1,-1-1 0,0 0 0,0 0 0,0-1 0,-18 11 0,19-13-78,1-1 0,-1 0 0,0-1 0,0 1 0,0-1 0,-1-1-1,1 1 1,-1-1 0,1-1 0,-1 1 0,0-1 0,0 0 0,1-1 0,-1 0-1,0 0 1,0-1 0,1 0 0,-1-1 0,0 1 0,1-1 0,-1-1 0,1 1-1,-9-5 1,11 4-170,1 0-1,0 0 0,0 0 0,0 0 1,1-1-1,-1 1 0,1-1 1,0 0-1,0 0 0,0 0 0,1-1 1,-1 1-1,1-1 0,0 1 1,0-1-1,0 0 0,1 0 0,0 0 1,0 0-1,0 1 0,1-1 0,-1-1 1,1 1-1,0 0 0,1-7 1,4-3-556</inkml:trace>
</inkml:ink>
</file>

<file path=ppt/ink/ink5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3.859"/>
    </inkml:context>
    <inkml:brush xml:id="br0">
      <inkml:brushProperty name="width" value="0.05" units="cm"/>
      <inkml:brushProperty name="height" value="0.05" units="cm"/>
    </inkml:brush>
  </inkml:definitions>
  <inkml:trace contextRef="#ctx0" brushRef="#br0">135 67 16836,'-2'-1'130,"1"0"0,-1 1 0,1 0 1,-1-1-1,1 1 0,-1 0 1,0 0-1,1 0 0,-1 0 0,1 0 1,-1 0-1,1 0 0,-1 1 1,0-1-1,1 0 0,-1 1 1,1-1-1,-1 1 0,1 0 0,-1-1 1,1 1-1,0 0 0,-1 0 1,1 0-1,0 0 0,-2 2 0,-2 2 101,1 0 0,-1 0 0,1 0-1,1 0 1,-5 9 0,-4 9-110,2 1 0,1 0 0,2 0 0,0 1 0,1 0 1,1 1-1,2-1 0,0 1 0,2 32 0,1-54-111,0 0 0,0 1-1,1-1 1,0 0 0,-1 0 0,1 0 0,1 1 0,-1-1-1,4 6 1,-5-9-4,1 0-1,-1-1 1,1 1-1,-1-1 1,1 1-1,-1 0 1,1-1 0,-1 1-1,1-1 1,0 0-1,-1 1 1,1-1-1,0 1 1,-1-1-1,1 0 1,0 0-1,0 1 1,-1-1 0,1 0-1,0 0 1,0 0-1,0 0 1,1 0 6,0-1-1,0 1 1,-1-1 0,1 1 0,0-1 0,0 0 0,-1 1 0,1-1 0,-1 0-1,1 0 1,-1 0 0,1-1 0,1-1 0,17-19 112,0 0-1,-2-2 1,-1 0-1,21-38 1,32-44 292,-68 103-398,1 0 0,-1 0 1,1 0-1,0 1 1,-1-1-1,1 1 1,6-3-1,-9 4-14,1 1 0,-1 0 0,1 0 0,0 0 0,-1-1 0,1 1 0,-1 0 0,1 0-1,0 0 1,-1 0 0,1 0 0,0 0 0,-1 0 0,1 0 0,-1 0 0,1 0 0,0 1 0,-1-1 0,1 0 0,-1 0 0,1 1 0,0-1-1,-1 0 1,1 1 0,-1-1 0,1 0 0,-1 1 0,1-1 0,-1 1 0,0-1 0,1 1 0,-1-1 0,1 1 0,-1-1 0,0 1-1,1-1 1,-1 1 0,0-1 0,0 1 0,0 0 0,1-1 0,-1 1 0,0-1 0,0 1 0,0 0 0,0 0 0,3 17 49,0-1 0,-1 1 0,-1 18 1,0-19-16,0 1 1,1-1 0,4 21 0,-5-37-35,-1 1 0,0-1 0,1 0 0,-1 1 0,1-1 0,-1 0 0,1 1 0,0-1 0,-1 0 0,1 0 0,0 1 1,0-1-1,0 0 0,0 0 0,0 0 0,2 1 0,-2-1-2,0-1 0,-1 0 1,1 0-1,0 0 0,0 0 0,-1 0 1,1 0-1,0 0 0,0 0 0,-1 0 1,1 0-1,0 0 0,0 0 0,-1 0 1,1-1-1,0 1 0,-1 0 0,1 0 1,0-1-1,-1 1 0,1-1 0,1 0 1,3-4 8,0 0 1,0 0 0,0 0 0,0-1 0,4-7-1,-7 10-6,63-96 99,-36 52-45,37-46-1,-65 92-57,3-3 1,-1-1 0,1 1 1,1 0-1,-1 0 1,6-3-1,-10 6-2,1 0 0,0 1 1,0-1-1,0 0 0,0 1 0,1-1 1,-1 1-1,0 0 0,0-1 0,0 1 0,0 0 1,0 0-1,0 0 0,0 0 0,1 0 1,-1 0-1,0 0 0,0 0 0,0 0 0,0 0 1,0 1-1,1-1 0,-1 0 0,0 1 1,0-1-1,0 1 0,0-1 0,0 1 0,0 0 1,0-1-1,-1 1 0,1 0 0,0 0 1,1 1-1,1 3 0,1 0 0,-1 0 0,0 0 0,-1 0 0,0 1 0,1-1 0,-2 1-1,3 9 1,7 54 5,-7-41-7,-1-4 3,-3-18 2,1 0-1,-1 0 1,1-1-1,0 1 1,1 0 0,-1 0-1,1 0 1,1-1-1,3 10 1,-5-15-4,-1 0 0,0 0 1,0 0-1,0 1 0,0-1 0,0 0 0,1 0 0,-1 0 0,0 0 1,0 0-1,0 1 0,1-1 0,-1 0 0,0 0 0,0 0 0,0 0 0,1 0 1,-1 0-1,0 0 0,0 0 0,1 0 0,-1 0 0,0 0 0,0 0 1,0 0-1,1 0 0,-1 0 0,0 0 0,0 0 0,1 0 0,-1 0 1,0 0-1,0 0 0,0 0 0,1-1 0,-1 1 0,0 0 0,0 0 1,0 0-1,1 0 0,-1 0 0,0-1 0,9-12-103,3-17-291,-12 29 390,49-173-2594,-41 142 2390,6-22-405</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5.200"/>
    </inkml:context>
    <inkml:brush xml:id="br0">
      <inkml:brushProperty name="width" value="0.05" units="cm"/>
      <inkml:brushProperty name="height" value="0.05" units="cm"/>
    </inkml:brush>
  </inkml:definitions>
  <inkml:trace contextRef="#ctx0" brushRef="#br0">119 166 17668,'-17'27'1131,"-7"10"427,-24 46-1,43-73-1341,0 1 1,1-1-1,1 1 0,-1 0 1,2 0-1,-1 0 0,2 0 1,-1 0-1,1 21 0,1-30-195,0-1-1,0 1 1,1 0 0,-1 0-1,0-1 1,1 1-1,-1 0 1,1 0 0,-1-1-1,1 1 1,0-1-1,-1 1 1,1-1-1,0 1 1,0-1 0,0 1-1,1-1 1,-1 0-1,0 1 1,3 1 0,-2-3-16,-1 1 0,1 0 0,0-1-1,0 1 1,-1-1 0,1 0 0,0 0 0,0 1 0,0-1 0,-1 0 0,1-1 0,0 1 0,0 0 0,0 0 0,-1-1 0,4 0 0,2-2-18,0 0 0,0 0 0,0-1 0,-1 0 0,1 0 0,-1-1 0,0 0 0,6-5 0,2-6-1,-1 0-1,-1-1 0,-1 0 0,0-1 1,-1 0-1,14-37 0,-10 17 47,-2 0 0,12-65-1,-22 91 6,0-1-1,-1 1 0,0 0 0,-1-20 1,0 31-33,0 0 0,0 0 0,0 1 0,0-1 0,0 0 0,0 0 0,0 1 0,0-1 0,0 0 0,-1 0 0,1 1 1,0-1-1,0 0 0,-1 1 0,1-1 0,0 0 0,-1 1 0,1-1 0,-1 1 0,1-1 0,-1 1 0,1-1 0,-1 1 1,1-1-1,-1 1 0,0-1 0,1 1 0,-1-1 0,0 1 0,-1 0 4,1 0-1,0 1 1,0-1 0,0 0-1,0 1 1,0-1-1,0 1 1,0-1 0,0 1-1,0 0 1,0 0 0,0-1-1,0 1 1,0 0 0,1 0-1,-2 1 1,-4 6 52,-1 0 0,2 1 0,-7 11 0,1 1 26,1 1 1,1-1-1,1 2 1,1-1-1,1 1 1,1 0-1,1 1 1,-2 37 0,6-56-105,0-1 1,1 1 0,-1-1 0,1 1 0,0-1 0,1 0 0,-1 0 0,0 1 0,1-1-1,4 7 1,-5-10-35,0 1 0,0-1 0,0 0 0,1 1 0,-1-1 0,0 0-1,1 0 1,-1 0 0,1 0 0,-1 0 0,1 0 0,-1 0 0,1 0-1,0-1 1,0 1 0,-1-1 0,1 1 0,0-1 0,0 0 0,-1 0-1,1 1 1,0-1 0,0 0 0,0-1 0,-1 1 0,1 0 0,0 0-1,0-1 1,1 0 0,7-3-394,0 0-1,-1 0 0,0-1 1,0 0-1,0-1 1,-1 0-1,1 0 0,13-15 1,56-67-3289,-66 74 3069,2-2 37,-20 26 1029,-7 13 287,6-9-214,-7 11 785,-15 38 0,27-56-1052,-1-1 0,1 1 0,1-1 0,-1 1 0,1 0 0,0 0 0,0 0 0,1 0-1,0 0 1,1-1 0,1 13 0,-1-17-160,-1 0-1,1 0 0,0 0 0,0 0 1,-1 0-1,1 0 0,1-1 1,-1 1-1,0 0 0,0-1 1,1 1-1,-1-1 0,1 1 0,-1-1 1,1 0-1,-1 0 0,1 1 1,0-1-1,2 1 0,0-1-30,0 0-1,0 0 1,0 0-1,0 0 0,0-1 1,0 1-1,0-1 1,0 0-1,6-1 0,1 0-144,0-1-1,-1-1 0,1 0 0,-1 0 1,1-1-1,14-8 0,-11 4-190,1-1 1,-2-1-1,1 0 0,-1-1 1,-1-1-1,0 0 1,-1 0-1,0-1 0,-1-1 1,0 1-1,11-22 1,-20 32 309,0 1 1,0 0 0,-1 0-1,1-1 1,0 1 0,-1-1 0,0 1-1,1-1 1,-1 1 0,0-4 0,0 6 22,0 0 0,-1 0 0,1-1 0,0 1 0,0 0 0,0 0 0,0-1 0,0 1 0,0 0 0,0 0 0,0 0 0,0 0 0,0-1 0,-1 1 0,1 0 0,0 0 0,0 0 0,0 0 0,0-1 0,0 1 0,-1 0 0,1 0 0,0 0 0,0 0 0,0 0 0,-1 0 0,1 0 0,0-1 0,0 1 0,0 0 0,-1 0 1,1 0-1,0 0 0,0 0 0,0 0 0,-1 0 0,-13 10 696,-28 38 1981,38-43-2375,0 1 0,1-1 0,0 0-1,-1 1 1,2 0 0,-1 0 0,-3 11 0,6-17-304,0 0 1,0 0-1,0 0 1,0 1 0,0-1-1,0 0 1,0 0 0,0 0-1,0 0 1,0 0-1,0 0 1,0 0 0,0 0-1,0 0 1,0 1 0,0-1-1,0 0 1,0 0 0,0 0-1,0 0 1,0 0-1,1 0 1,-1 0 0,0 0-1,0 0 1,0 0 0,0 1-1,0-1 1,0 0-1,0 0 1,0 0 0,0 0-1,0 0 1,0 0 0,1 0-1,-1 0 1,0 0 0,0 0-1,0 0 1,0 0-1,0 0 1,0 0 0,0 0-1,0 0 1,1 0 0,-1 0-1,0 0 1,0 0 0,0 0-1,0 0 1,0 0-1,0 0 1,0 0 0,0 0-1,0 0 1,1 0 0,-1 0-1,0 0 1,0 0-1,0 0 1,0 0 0,0-1-1,11-5 187,9-9-286,-5 0-232,0 0-1,19-27 1,-34 43 314,0-1 1,0 0-1,0 0 1,0 0-1,-1 0 1,1 0-1,0 0 1,0 0-1,0 0 1,0 0-1,-1 0 1,1 0 0,0 0-1,0-1 1,0 1-1,0 0 1,0 0-1,-1 0 1,1 0-1,0 0 1,0 0-1,0 0 1,0 0-1,0 0 1,0 0-1,-1-1 1,1 1-1,0 0 1,0 0-1,0 0 1,0 0-1,0 0 1,0 0-1,0-1 1,0 1-1,0 0 1,0 0-1,0 0 1,0 0 0,0-1-1,0 1 1,0 0-1,0 0 1,0 0-1,0 0 1,0 0-1,0-1 1,0 1-1,0 0 1,0 0-1,-21 11 291,11-6-81,9-5-200,1 0 0,0 0 0,0 1 0,-1-1 0,1 0 0,0 0 0,0 0-1,-1 0 1,1 0 0,0 0 0,-1 0 0,1 0 0,0 0 0,0 0 0,-1 0 0,1 0 0,0 0 0,-1 0 0,1 0 0,0 0 0,0 0 0,-1 0 0,1 0 0,0 0 0,-1 0 0,1 0 0,0 0 0,0-1 0,-1 1 0,1 0-1,0 0 1,3-9-324,16-15-1405,-15 19 636,-5 5 1005,1 0 118,-1 0-1,1 0 0,-1 1 1,0-1-1,1 0 0,-1 0 1,1 0-1,-1 1 1,1-1-1,-1 0 0,1 1 1,0-1-1,-1 0 0,1 1 1,-1-1-1,1 1 1,0-1-1,-1 1 0,1-1 1,0 1-1,-1-1 1,1 1-1,0-1 0,0 1 1,0-1-1,-1 1 0,1-1 1,0 1-1,0-1 1,0 1-1,0 0 0,0-1 1,0 1-1,0-1 1,0 1-1,0-1 0,0 1 1,0-1-1,1 2 0,-2-2 45,0 1 0,1-1-1,-1 1 1,0-1 0,0 0 0,0 0-1,0 1 1,1-1 0,-1 0-1,0 0 1,0 0 0,0 0-1,0 0 1,0 0 0,0 0-1,0 0 1,1 0 0,-1 0-1,0-1 1,0 1 0,-1-1-1,-14 42 300,11-28-245,0-1 0,0 1 0,2 0 0,-4 20 0,3 21 25,3-33 146,-4 30 1,5-51-300,0 0 1,0 0-1,0 0 1,0 0 0,0 0-1,0 0 1,0 0 0,0 0-1,0 0 1,0 0-1,0 0 1,0-1 0,0 1-1,0 0 1,1 0 0,-1 0-1,0 0 1,0 0-1,0 0 1,0 0 0,0 0-1,0 0 1,0 0 0,0 0-1,0 0 1,1 0-1,-1 0 1,0 0 0,0 0-1,0 0 1,0 0 0,0 0-1,0 0 1,0 0-1,0 0 1,0 0 0,1 0-1,-1 0 1,0 0 0,0 0-1,0 1 1,0-1-1,0 0 1,0 0 0,0 0-1,0 0 1,0 0 0,0 0-1,0 0 1,0 0-1,0 0 1,0 0 0,0 0-1,1 1 1,-1-1 0,0 0-1,0 0 1,0 0-1,0 0 1,0 0 0,0 0-1,0 0 1,0 1 0,6-9-24,1-11-646,-1-1 0,-1 1 0,0-1 0,-2 0 0,1-22 0,-3 41 659,2-27-735</inkml:trace>
</inkml:ink>
</file>

<file path=ppt/ink/ink5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4.373"/>
    </inkml:context>
    <inkml:brush xml:id="br0">
      <inkml:brushProperty name="width" value="0.05" units="cm"/>
      <inkml:brushProperty name="height" value="0.05" units="cm"/>
    </inkml:brush>
  </inkml:definitions>
  <inkml:trace contextRef="#ctx0" brushRef="#br0">0 1 19068,'2'2'154,"-1"0"0,0 0 1,1 1-1,-1-1 0,0 1 0,-1-1 0,1 1 1,0-1-1,-1 1 0,1 0 0,-1-1 0,0 1 1,0-1-1,0 5 0,1 6 191,8 60 1149,39 233 790,-46-300-2265,-1 3 30,1-1 0,0 1 0,1-1-1,0 1 1,0-1 0,6 8 0,-9-15-41,1 0 1,-1 0-1,1 0 0,0-1 0,0 1 1,-1 0-1,1 0 0,0-1 0,0 1 1,0 0-1,0-1 0,0 1 0,0-1 1,0 0-1,0 1 0,0-1 0,0 1 0,0-1 1,0 0-1,0 0 0,0 0 0,2 0 1,-1 0 0,0-1 0,1 0 0,-1 0 0,0 0 0,0 0 0,0 0 0,0 0 0,0 0 0,0-1 0,0 1 0,0-1 0,0 0 0,-1 1 0,3-4 0,16-22 47,-1 0 1,-2-1-1,0 0 1,11-32-1,-4 13 0,-23 45-57,117-248-403,-113 232-419,-5 18 781,0-1 1,0 1 0,0 0 0,0 0-1,0 0 1,0 0 0,0-1 0,0 1-1,0 0 1,0 0 0,0 0 0,0 0-1,0-1 1,0 1 0,0 0 0,0 0-1,0 0 1,0 0 0,0-1 0,-1 1-1,1 0 1,0 0 0,0 0 0,0 0-1,0 0 1,0-1 0,0 1 0,0 0-1,-1 0 1,1 0 0,0 0 0,0 0-1,0 0 1,0 0 0,0 0 0,-1 0-1,1 0 1,0 0 0,0-1 0,0 1-1,0 0 1,-1 0 0,-1 1-121,-1 1 1,1-1-1,0 0 0,0 1 0,0-1 1,0 1-1,0 0 0,0-1 1,0 1-1,-2 3 0,-16 20-701</inkml:trace>
  <inkml:trace contextRef="#ctx0" brushRef="#br0" timeOffset="1">261 299 15211,'13'28'2033,"6"-1"-889,-1 1-416,2-7 1489,5-2-753,-4-7-512,-1-5-256,-2-7-824,1-4-608,-7-8 640,2-1-208,-4-2-128</inkml:trace>
</inkml:ink>
</file>

<file path=ppt/ink/ink5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4.841"/>
    </inkml:context>
    <inkml:brush xml:id="br0">
      <inkml:brushProperty name="width" value="0.05" units="cm"/>
      <inkml:brushProperty name="height" value="0.05" units="cm"/>
    </inkml:brush>
  </inkml:definitions>
  <inkml:trace contextRef="#ctx0" brushRef="#br0">132 68 17788,'2'-2'210,"-1"-1"1,1 0 0,0 1-1,-1-1 1,1 0 0,-1 0-1,0 0 1,0 0 0,0 0-1,-1 0 1,1-1 0,-1 1-1,1 0 1,-1 0-1,0-1 1,0 1 0,-1 0-1,0-5 1,1 8-175,0-1 0,-1 1 0,1 0 1,0-1-1,0 1 0,-1 0 0,1-1 0,0 1 0,-1 0 1,1 0-1,0-1 0,-1 1 0,1 0 0,0 0 0,-1 0 0,1-1 1,-1 1-1,1 0 0,0 0 0,-1 0 0,1 0 0,-1 0 1,1 0-1,0 0 0,-1 0 0,1 0 0,-1 0 0,1 0 0,-1 0 1,1 0-1,0 0 0,-1 0 0,1 1 0,-1-1 0,1 0 1,0 0-1,-1 0 0,1 1 0,0-1 0,-1 0 0,1 0 1,0 1-1,-1-1 0,1 0 0,0 1 0,0-1 0,-1 1 0,-17 17 571,-1 7-122,-28 50-1,39-60-397,0 0-1,1 1 1,1 0-1,-8 30 0,14-45-80,-1 0 0,1 0 0,0 0-1,0 0 1,0 0 0,0 0-1,0-1 1,0 1 0,0 0-1,0 0 1,0 0 0,0 0-1,0 0 1,1 0 0,-1-1-1,0 1 1,1 0 0,-1 0 0,1 1-1,0-2-2,-1 1-1,1-1 0,-1 0 0,1 0 1,-1 1-1,1-1 0,0 0 0,-1 0 1,1 0-1,-1 1 0,1-1 1,0 0-1,-1 0 0,1 0 0,-1 0 1,1 0-1,0 0 0,-1-1 1,1 1-1,-1 0 0,2 0 0,4-3 0,0 1 0,0-1 0,0 0 0,7-5-1,-7 4 1,24-14-11,78-40-43,-98 53 16,1 0-1,0 2 0,0-1 1,0 1-1,1 1 0,-1 0 1,0 0-1,16 1 0,-23 1 15,0 0-1,0 1 0,0-1 0,0 1 1,0 0-1,0 0 0,0 0 1,-1 0-1,1 1 0,0-1 0,-1 1 1,1 0-1,-1 0 0,0 1 0,1-1 1,-1 1-1,0-1 0,-1 1 1,1 0-1,0 0 0,-1 0 0,0 1 1,3 4-1,-3-3 19,0 0 0,0-1 0,-1 1 0,0 0 0,0 0-1,-1 0 1,1 0 0,-1 0 0,0 0 0,0 0 0,-1 0 0,1 0 0,-1-1 0,0 1 0,-1 0 0,1 0 0,-1 0 0,-3 6 0,-1 0 91,-1 0 1,0-1 0,-1 1-1,0-1 1,0-1 0,-1 0 0,-1 0-1,1-1 1,-15 10 0,12-10-7,0 0 0,-1-1 0,0 0 1,0-1-1,-1 0 0,0-1 0,-25 6 1,35-11-170,-1 1 0,1-1 0,0 1 0,-1-1 0,1 0 1,-1-1-1,1 1 0,-5-2 0,7 1 42,0 1 0,0-1 0,0 0 1,0 0-1,0 0 0,0 0 0,0-1 0,0 1 0,0-1 0,0 1 0,1-1 0,-1 1 0,1-1 0,-1 0 0,1 0 1,-2-3-1,-5-10-344</inkml:trace>
</inkml:ink>
</file>

<file path=ppt/ink/ink5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5.758"/>
    </inkml:context>
    <inkml:brush xml:id="br0">
      <inkml:brushProperty name="width" value="0.05" units="cm"/>
      <inkml:brushProperty name="height" value="0.05" units="cm"/>
    </inkml:brush>
  </inkml:definitions>
  <inkml:trace contextRef="#ctx0" brushRef="#br0">7 13 15211,'-4'-12'984,"2"14"-220,3 27-146,179 609 416,-166-596-986,387 1068 921,-399-1106-903,1 3-487,-3-22 60,-4-22 210,-2-13-62</inkml:trace>
</inkml:ink>
</file>

<file path=ppt/ink/ink5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6:37.002"/>
    </inkml:context>
    <inkml:brush xml:id="br0">
      <inkml:brushProperty name="width" value="0.05" units="cm"/>
      <inkml:brushProperty name="height" value="0.05" units="cm"/>
    </inkml:brush>
  </inkml:definitions>
  <inkml:trace contextRef="#ctx0" brushRef="#br0">1 1695 13779,'11'0'183,"0"0"0,0-1 0,0-1 0,0 0 0,0 0 0,0-1 1,17-7-1,75-40 148,-43 20-184,119-51 31,149-72-73,-174 76-83,324-164 9,90-12-30,20 47 5,-519 183-4,156-59 21,-3-10 0,263-151-1,-446 222-6,90-49 49,-105 59-16,2 0 0,-1 2 1,32-8-1,-53 16-25,-1 0 0,1 0 1,0 1-1,0-1 0,0 1 0,0 0 0,0 0 1,0 0-1,0 1 0,0-1 0,0 1 1,0 0-1,0 0 0,0 0 0,0 1 1,-1-1-1,1 1 0,0 0 0,-1 0 0,6 5 1,-4-2 39,0 1 0,0 0 1,0 1-1,-1-1 0,0 1 1,0 0-1,-1-1 0,0 2 1,4 11-1,81 186 464,-18-50-489,48 211 17,-28 8-24,36 131 39,-103-436-33,4 0 1,2-2 0,4-1 0,2-1 0,3-2 0,91 114 0,-52-84 33,-27-35-3,-2 3 1,66 110 0,-109-161-73,-2-6 12,-1 0 0,1 1 0,-1-1 0,0 1 0,-1 0 0,2 7 0,-2-11-5,-1 1 1,0-1 0,0 1 0,-1 0-1,1-1 1,0 1 0,-1-1 0,1 1 0,-1-1-1,1 1 1,-1-1 0,1 1 0,-1-1-1,0 1 1,0-1 0,0 0 0,0 0-1,0 1 1,0-1 0,0 0 0,0 0-1,-1 0 1,1 0 0,-2 1 0,-38 24 54,-1-2 0,-66 28-1,15-8-33,-139 75 33,-662 318 81,-368 29 447,163-177 305,791-224-122,225-53-394,-145 3 0,130-19-304,87 2-115,-1 0-1,1 0 0,0-1 1,0 0-1,0-1 0,-12-6 0,20 9-14,1 0 0,0 0 1,0 0-1,0 0 0,1-1 0,-1 1 0,0-1 0,0 1 0,1-1 0,-1 0 0,1 0 0,-1 1 0,1-1 0,0 0 0,0 0 0,0 0 0,0 0 0,0-1 0,0 1 0,0 0 0,1 0 0,-1-1 0,1 1 0,0 0 0,0 0 0,-1-1 0,1 1 0,1 0 0,-1-1 0,0 1 0,2-4 1,1-5-290,1 1 1,1-1 0,0 1 0,0 0 0,10-13 0,3-5 35,-5 3 22</inkml:trace>
</inkml:ink>
</file>

<file path=ppt/ink/ink5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7:55.349"/>
    </inkml:context>
    <inkml:brush xml:id="br0">
      <inkml:brushProperty name="width" value="0.05" units="cm"/>
      <inkml:brushProperty name="height" value="0.05" units="cm"/>
    </inkml:brush>
  </inkml:definitions>
  <inkml:trace contextRef="#ctx0" brushRef="#br0">5 66 11434,'0'-1'64,"-1"1"0,1 0 0,0 0 0,0 0-1,-1 0 1,1 0 0,0 0 0,0 0 0,0 0-1,-1-1 1,1 1 0,0 0 0,0 0 0,0 0-1,0 0 1,0-1 0,-1 1 0,1 0 0,0 0-1,0 0 1,0-1 0,0 1 0,0 0 0,0 0-1,0-1 1,0 1 0,0 0 0,0 0 0,0 0-1,0-1 1,0 1 0,0 0 0,0 0 0,0-1 0,0 1-1,0 0 1,0 0 0,0-1 0,0 1 0,0 0-1,0 0 1,0 0 0,0-1 0,1 1 0,-1 0-1,0 0 1,0 0 0,0 0 0,0-1 0,1 1-1,-1 0 1,0 0 0,0 0 0,0 0 0,0 0-1,1-1 1,-1 1 0,0 0 0,0 0 0,1 0-1,-1 0 1,0 0 0,72-5 2062,140 8 0,-114 1-1728,94 1-68,633 3 31,-768-12-361,-45 2 2,-38 4 13,-393-5 47,-2-28 40,22 0-52,384 30-53,-25 1-34,32 4-14,14 0 6,20 3-50,29-1-301,0-2 1,91-6-1,-55-6 184</inkml:trace>
</inkml:ink>
</file>

<file path=ppt/ink/ink5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7:56.872"/>
    </inkml:context>
    <inkml:brush xml:id="br0">
      <inkml:brushProperty name="width" value="0.05" units="cm"/>
      <inkml:brushProperty name="height" value="0.05" units="cm"/>
    </inkml:brush>
  </inkml:definitions>
  <inkml:trace contextRef="#ctx0" brushRef="#br0">5 53 12475,'0'0'17,"0"0"0,-1 0 0,1-1 1,0 1-1,0 0 0,0 0 0,0 0 0,0 0 1,0 0-1,-1 0 0,1 0 0,0 0 1,0 1-1,0-1 0,0 0 0,0 0 0,0 0 1,-1 0-1,1 0 0,0 0 0,0 0 1,0 0-1,0 0 0,0 0 0,0 0 0,-1 0 1,1 0-1,0 1 0,0-1 0,0 0 1,0 0-1,0 0 0,0 0 0,0 0 1,0 0-1,0 0 0,0 1 0,0-1 0,0 0 1,0 0-1,0 0 0,0 0 0,0 0 1,0 1-1,0-1 0,0 0 0,0 0 0,0 0 1,0 0-1,0 0 0,0 0 0,0 1 1,0-1-1,0 0 0,0 0 0,0 0 0,0 0 1,0 0-1,0 0 0,0 1 0,1-1 1,11 1 338,20-2-4,588-34 1952,2 24-2089,-115 3-135,469 4-51,0 72 9,-47 31 6,6-82 12,-144-105 131,-762 83-175,103-17 73,227-10 0,-552 50 295,192-18-397,-2 1-1,0-1-1,1 0 1,-1 0-1,1 0 0,-1 0 1,1 0-1,-1 0 1,1-1-1,-1 1 1,1-1-1,-4-1 0,3-3-151</inkml:trace>
</inkml:ink>
</file>

<file path=ppt/ink/ink5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05.507"/>
    </inkml:context>
    <inkml:brush xml:id="br0">
      <inkml:brushProperty name="width" value="0.05" units="cm"/>
      <inkml:brushProperty name="height" value="0.05" units="cm"/>
    </inkml:brush>
  </inkml:definitions>
  <inkml:trace contextRef="#ctx0" brushRef="#br0">883 72 10322,'-35'-4'372,"-1"2"-1,1 1 1,-1 2 0,1 1-1,0 2 1,0 1 0,0 2-1,0 2 1,1 0 0,1 3-1,-56 26 1,69-26-351,1 0 1,0 1-1,1 0 0,0 2 1,1 0-1,1 1 0,1 1 1,0 0-1,1 1 0,1 1 1,-20 36-1,-1 14-22,3 1-1,-24 84 1,52-144 5,-15 42 32,4 2 1,1 0-1,-7 67 1,17-83 29,1 0 0,2 0 0,2 0 0,2 0 0,12 61 1,-4-56-12,1-1 0,3 0 0,1-1 0,2-1 0,1-1 1,3-1-1,1 0 0,31 37 0,-13-26-49,3 0 0,1-3 0,3-2 0,99 70 0,-106-88-24,1-2-1,1-2 0,0-2 0,2-1 0,0-3 0,1-2 0,1-2 1,0-1-1,0-3 0,1-3 0,0-1 0,0-2 0,52-5 0,-67-1 6,-1 0 0,0-2-1,0-1 1,0-2 0,59-24-1,-50 13-2,-1-2 0,-1-1 0,64-50 0,-34 18-10,-3-4-1,59-66 0,-84 78-1,-3-2 0,-1-1 0,51-94 0,-78 122 15,-1 0-1,-1-1 1,-1 0-1,0-1 1,-2 0-1,-1 0 1,-1 0-1,2-47 1,-7 40 62,-1-1 0,-1 1 1,-1 0-1,-2 0 1,-1 0-1,-15-38 0,1 18 40,-2 1-1,-2 0 0,-2 3 0,-3 0 0,-1 2 0,-2 1 1,-66-66-1,44 54-3,-3 3 0,-2 2 1,-132-83-1,155 112-162,-2 2 0,0 1 0,-1 2 0,-1 2 1,0 2-1,-1 1 0,-1 3 0,-78-9 0,96 17 18,0 1 0,0 2 0,0 0 0,-26 6 0,-19 10-145</inkml:trace>
</inkml:ink>
</file>

<file path=ppt/ink/ink5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13.107"/>
    </inkml:context>
    <inkml:brush xml:id="br0">
      <inkml:brushProperty name="width" value="0.05" units="cm"/>
      <inkml:brushProperty name="height" value="0.05" units="cm"/>
    </inkml:brush>
  </inkml:definitions>
  <inkml:trace contextRef="#ctx0" brushRef="#br0">34 223 11058,'-29'-5'1186,"24"7"-582,20 3-120,24 4-111,1-2 1,69 3-1,85-8-4,-109-3-313,511 21 224,445 19 52,-88-91-191,-459 19-105,887-41 55,-605 33-5,-597 32-50,832-32 937,-796 44-315,121-5 121,-330 2-666,1 0 0,-1-1 0,1 0 0,11-4-1,-26-8-218,6 0 42,-8-15-111</inkml:trace>
</inkml:ink>
</file>

<file path=ppt/ink/ink5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29.175"/>
    </inkml:context>
    <inkml:brush xml:id="br0">
      <inkml:brushProperty name="width" value="0.05" units="cm"/>
      <inkml:brushProperty name="height" value="0.05" units="cm"/>
    </inkml:brush>
  </inkml:definitions>
  <inkml:trace contextRef="#ctx0" brushRef="#br0">0 1 11987,'5'1'113,"-1"0"0,0 0 0,1 1 0,-1 0 0,0-1 0,0 1 0,0 1 0,0-1 0,5 5 0,14 6-51,8 0-35,0-2 0,1-1 0,0-2 0,0-1 0,1-1 0,38 1 0,202-8 39,-190-2-56,377 13 68,-153 9-22,347-22 1,167-26-14,392 19 295,169 13-215,-146-18-123,-1013 8 0,235 10 1518,-455-4-68,-13-1-307,-27-6 190,7 2-1230,-7-1 159</inkml:trace>
</inkml:ink>
</file>

<file path=ppt/ink/ink5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34.162"/>
    </inkml:context>
    <inkml:brush xml:id="br0">
      <inkml:brushProperty name="width" value="0.05" units="cm"/>
      <inkml:brushProperty name="height" value="0.05" units="cm"/>
    </inkml:brush>
  </inkml:definitions>
  <inkml:trace contextRef="#ctx0" brushRef="#br0">24 182 11482,'-12'4'660,"0"1"-403,12-5-256,0 0 1,1 1 0,-1-1 0,0 0-1,0 1 1,0-1 0,0 0 0,0 1-1,0-1 1,0 0 0,0 1-1,1-1 1,-1 0 0,0 0 0,0 1-1,0-1 1,1 0 0,-1 0 0,0 1-1,0-1 1,1 0 0,-1 0 0,0 1-1,0-1 1,1 0 0,-1 0 0,0 0-1,1 0 1,-1 0 0,0 0 0,1 0-1,-1 1 1,0-1 0,1 0 0,0 0-1,12 4-5,0 0-1,1-1 0,-1 0 1,1-1-1,23 0 0,-8 1 0,84 2 38,138-9 1,-105-2 11,315 4 80,-93 1-25,156 5 211,916 13 249,-712-10 71,-82 44 25,28 0-393,916-31-147,-1391-20-104,676-32-10,-69 0-3,242-5 41,-1036 37-40,103-5 0,538-43-8,-535 33 5,323-49-32,-282 33-2,-39 7 7,189-15 1,-153 34 1042,-162 7 556,4-1-1464,0 0 1,0 0-1,0 0 1,0 0-1,-1-1 1,1 1-1,0-1 1,-1 1 0,1-1-1,0 0 1,-1 0-1,1 0 1,0 0-1,-1 0 1,1-1-1,0 1 1,-1-1-1,1 1 1,-4-3 0,-17-11 50,-4-5 50</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5.969"/>
    </inkml:context>
    <inkml:brush xml:id="br0">
      <inkml:brushProperty name="width" value="0.05" units="cm"/>
      <inkml:brushProperty name="height" value="0.05" units="cm"/>
    </inkml:brush>
  </inkml:definitions>
  <inkml:trace contextRef="#ctx0" brushRef="#br0">321 31 19116,'-1'-2'180,"-1"0"0,1 0 0,-1 0 0,0 0 0,0 0-1,0 0 1,0 0 0,0 0 0,0 1 0,0-1 0,-1 1 0,1 0 0,0-1 0,-1 1-1,1 0 1,-1 1 0,0-1 0,1 0 0,-1 1 0,1-1 0,-1 1 0,0 0 0,0 0-1,1 0 1,-1 0 0,0 0 0,1 1 0,-5 0 0,-4 2-14,-1 0 1,0 0-1,1 1 1,-21 10-1,18-7-128,0 1 0,1 0-1,0 0 1,1 1 0,0 1-1,0 0 1,1 1-1,1 0 1,-1 1 0,2 0-1,0 0 1,0 1 0,-7 16-1,14-26-27,1-1 0,1 1-1,-1-1 1,0 1 0,0-1-1,1 1 1,0-1 0,-1 1-1,1-1 1,0 1 0,0 0-1,0-1 1,1 1 0,0 2-1,-1-3-5,1-1-1,0 1 0,0-1 0,-1 0 0,1 1 1,0-1-1,0 0 0,0 1 0,1-1 1,-1 0-1,0 0 0,0 0 0,1 0 1,-1 0-1,0 0 0,1 0 0,-1-1 0,1 1 1,-1 0-1,1-1 0,0 1 0,-1-1 1,3 1-1,2 0-19,1-1-1,0 0 1,0 0 0,0 0 0,0 0 0,0-1-1,0 0 1,0-1 0,-1 0 0,1 0 0,-1 0-1,1-1 1,-1 0 0,0 0 0,6-4 0,0-1-61,0 0 1,-1 0 0,0-2 0,0 1 0,-1-1 0,12-15 0,-15 15-3,-1 0 0,0 0 1,-1 0-1,0 0 0,-1-1 1,3-11-1,-22 55-57,13-28 110,1 0 1,0 1-1,1-1 1,-1 0-1,1 1 1,0-1-1,0 1 1,3 10-1,-3-14-25,0-1-1,1 1 0,-1-1 0,1 0 1,-1 1-1,1-1 0,0 0 0,0 1 0,0-1 1,-1 0-1,1 0 0,0 1 0,1-1 1,-1 0-1,0 0 0,0 0 0,0-1 1,1 1-1,-1 0 0,0 0 0,1-1 1,-1 1-1,0 0 0,1-1 0,-1 0 1,1 1-1,-1-1 0,1 0 0,-1 0 1,1 0-1,-1 0 0,1 0 0,0 0 1,-1 0-1,1 0 0,2-1 0,1-1-162,1 0 0,-1 0-1,0 0 1,0-1-1,0 1 1,0-1-1,0 0 1,-1-1 0,1 1-1,-1-1 1,0 0-1,0 0 1,0 0-1,3-6 1,-1 2 8,0 0-1,-1-1 1,0 1-1,0-1 1,-1 0 0,-1 0-1,5-15 1,-7 11 362,-4 10 488,2 4-571,0 0 0,0 0 1,0 0-1,0 0 1,0 0-1,1 0 0,-1 0 1,0 0-1,1 0 0,-1 0 1,1 0-1,-1 1 0,1-1 1,-1 2-1,-9 38 935,10-40-996,0 0-1,-1 0 1,1-1-1,0 1 1,0 0 0,0 0-1,0 0 1,0 0-1,0 0 1,0 0 0,0 0-1,0 0 1,0 0-1,1 0 1,-1-1-1,0 1 1,0 0 0,1 0-1,-1 0 1,1 0-1,-1-1 1,1 1 0,-1 0-1,1 0 1,0-1-1,-1 1 1,1 0-1,0-1 1,-1 1 0,1-1-1,0 1 1,0-1-1,-1 1 1,1-1 0,0 0-1,0 1 1,0-1-1,0 0 1,0 0 0,1 1-1,1-1-37,-1 0 0,1 0-1,-1 0 1,1 1 0,-1-1 0,1 1 0,-1 0-1,0-1 1,1 1 0,-1 0 0,0 1 0,0-1-1,1 0 1,-1 1 0,0-1 0,0 1-1,0-1 1,1 3 0,0 0 1,0 0 0,0 0 1,-1 0-1,0 0 0,0 1 0,0-1 1,0 1-1,-1-1 0,2 6 0,0 9 49,0 1-1,-2 0 1,0 32-1,-1-50-18,-1 35 599,-1 1 0,-2-1-1,-2 0 1,-13 48-1,18-82-518,0-1 0,0 0 0,0 1 0,0-1-1,0 0 1,0 0 0,0 1 0,-1-1 0,-2 3-1,3-5-70,1 0 0,-1 1-1,1-1 1,-1 0 0,1 0-1,-1 1 1,1-1 0,-1 0-1,0 0 1,1 0 0,-1 0-1,1 0 1,-1 0 0,0 0-1,1 0 1,-1 0 0,1 0-1,-1 0 1,0 0-1,1 0 1,-1 0 0,1 0-1,-1-1 1,0 1 0,1 0-1,-1 0 1,1-1 0,-1 1-1,1 0 1,-1-1 0,1 1-1,0-1 1,-1 1 0,1-1-1,-1 1 1,1-1 0,0 1-1,-1-1 1,1 1 0,0-1-1,-1 0 1,-9-13-38,1-1-1,1 0 1,0 0-1,-6-17 1,10 21-24,1 1 0,0-1 1,0 0-1,1 0 0,0 0 0,1 0 1,0-15-1,2 21 31,-1 1 0,1-1 0,0 1-1,0-1 1,1 1 0,-1-1 0,1 1 0,0 0 0,0 0 0,1 0 0,-1 0 0,1 0 0,0 0 0,0 1 0,0-1-1,5-3 1,6-4-271,1 0-1,-1 1 0,19-8 0,24-18-467,-18 1 452,0-4-113</inkml:trace>
</inkml:ink>
</file>

<file path=ppt/ink/ink5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0.088"/>
    </inkml:context>
    <inkml:brush xml:id="br0">
      <inkml:brushProperty name="width" value="0.05" units="cm"/>
      <inkml:brushProperty name="height" value="0.05" units="cm"/>
    </inkml:brush>
  </inkml:definitions>
  <inkml:trace contextRef="#ctx0" brushRef="#br0">16 421 15547,'-4'4'287,"-7"8"1470,15-15-229,27-19-297,252-132 991,11 16-2268,-207 99-133,-51 23-95,-17 8-376,1-1 0,33-21 0,-44 21 295,-9 9 340,1 0 1,-1 0 0,0 0-1,0 0 1,0-1 0,0 1-1,0 0 1,0 0 0,1 0-1,-1 0 1,0-1 0,0 1-1,0 0 1,0 0 0,0 0-1,0-1 1,0 1 0,0 0-1,0 0 1,0 0 0,0-1-1,0 1 1,0 0 0,0 0-1,0 0 1,0-1 0,0 1-1,0 0 1,0 0 0,0 0-1,0 0 1,0-1 0,0 1-1,0 0 1,-1 0-1,1 0 1,0 0 0,0-1-1,0 1 1,0 0 0,0 0-1,0 0 1,-1 0 0,1 0-1,0-1 1,-13 0-634</inkml:trace>
</inkml:ink>
</file>

<file path=ppt/ink/ink5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0.507"/>
    </inkml:context>
    <inkml:brush xml:id="br0">
      <inkml:brushProperty name="width" value="0.05" units="cm"/>
      <inkml:brushProperty name="height" value="0.05" units="cm"/>
    </inkml:brush>
  </inkml:definitions>
  <inkml:trace contextRef="#ctx0" brushRef="#br0">668 0 14387,'-14'0'363,"0"1"1,1 0-1,-1 1 0,0 0 1,1 1-1,0 0 0,0 1 1,0 1-1,0 0 0,0 0 1,1 2-1,0-1 0,0 2 1,1 0-1,-14 12 0,-67 64 243,-149 180 1,223-243-583,-2 1 30,2 1 1,-30 47 0,47-67-50,-1 1 1,0-1 0,1 0-1,0 1 1,-1-1 0,0 6-1,2-8-3,0 0 0,0 0-1,0 0 1,0 0-1,0 0 1,0 0-1,0 0 1,0-1 0,1 1-1,-1 0 1,0 0-1,1 0 1,-1 0-1,0-1 1,1 1 0,-1 0-1,1 0 1,-1-1-1,1 1 1,-1 0-1,1-1 1,0 1 0,-1 0-1,1-1 1,0 1-1,-1-1 1,1 1 0,0-1-1,0 1 1,0-1-1,-1 0 1,1 1-1,1-1 1,9 2 16,-1-1-1,0 0 1,1 0 0,-1-1-1,0-1 1,1 0-1,17-3 1,-8 1 14,145-22 244,66-8-263,-158 26-454,88 3 0,-87 7 257,-6 0-62</inkml:trace>
</inkml:ink>
</file>

<file path=ppt/ink/ink5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1.216"/>
    </inkml:context>
    <inkml:brush xml:id="br0">
      <inkml:brushProperty name="width" value="0.05" units="cm"/>
      <inkml:brushProperty name="height" value="0.05" units="cm"/>
    </inkml:brush>
  </inkml:definitions>
  <inkml:trace contextRef="#ctx0" brushRef="#br0">111 4 14467,'0'0'28,"0"0"0,0 0 0,0 0-1,0 0 1,0 0 0,0 0 0,0 0 0,0 0-1,0 0 1,0 0 0,0-1 0,0 1 0,0 0-1,0 0 1,0 0 0,0 0 0,1 0 0,-1 0 0,0 0-1,0 0 1,0-1 0,-1 1 0,1 0 0,0 0-1,0 0 1,0 0 0,0 0 0,0 0 0,0 0-1,0 0 1,0 0 0,0-1 0,0 1 0,0 0 0,0 0-1,0 0 1,0 0 0,0 0 0,0 0 0,0 0-1,0 0 1,-1 0 0,1 0 0,0 0 0,0 0 0,0 0-1,0 0 1,0 0 0,0 0 0,0-1 0,0 1-1,0 0 1,-1 0 0,1 0 0,0 0 0,0 0-1,0 0 1,0 0 0,0 0 0,0 1 0,0-1 0,0 0-1,-1 0 1,1 0 0,0 0 0,0 0 0,0 0-1,0 0 1,-10 7 694,-10 13 370,7-1-273,0 1 0,-16 31 1,25-42-698,0 0 0,1 0 0,0 0 0,1 1 0,-1-1 0,2 1 0,-1-1 1,1 19-1,1-25-85,0-1 1,0 1 0,1 0-1,-1 0 1,1 0 0,0 0-1,-1-1 1,1 1 0,1 0-1,-1-1 1,0 1 0,1-1-1,-1 1 1,1-1 0,-1 0-1,1 1 1,0-1 0,0 0 0,5 3-1,-3-2 8,0-1 0,0 0 0,0-1 0,1 1 0,-1-1 1,0 1-1,1-1 0,-1-1 0,1 1 0,-1 0 0,8-1 0,5-1 55,-1-1 1,1 0-1,0-1 0,-1-1 1,28-10-1,-15 3 11,0-1 0,-1-1 0,-1-1-1,0-2 1,-1 0 0,-1-2 0,-1-1 0,25-24 0,-52 46-105,1 1 0,-1 0 0,0 0 0,1 0 0,0 0 1,0 0-1,0 0 0,1 1 0,-1-1 0,1 1 0,0-1 0,0 1 1,1 0-1,-1-1 0,1 1 0,1 6 0,-1-7-4,0-1 0,0 1 0,1 0 0,-1 0 0,1-1 0,0 1 0,1 0 0,-1-1 0,0 1 0,1-1 0,0 1 0,0-1-1,0 0 1,0 0 0,0 0 0,1 0 0,-1 0 0,1 0 0,0-1 0,3 3 0,1-2 18,0 0 0,-1 0 0,1-1 0,0 0 1,0 0-1,0-1 0,1 0 0,-1 0 0,0-1 0,0 1 0,1-2 0,-1 1 1,0-1-1,0 0 0,10-3 0,-7 2 27,-1-1 0,1 0 0,-1-1 0,1 0 0,-1-1 0,0 0 0,-1 0 0,1-1 0,-1 0 0,11-10 0,-17 13-29,0 1 1,1-1 0,-1 1-1,-1-1 1,1 0 0,0 0-1,-1 0 1,1 0 0,-1-1-1,0 1 1,0 0-1,0 0 1,0-1 0,-1 1-1,1 0 1,-1-1 0,0 1-1,0-1 1,0 1 0,-1 0-1,1-1 1,-1 1-1,0 0 1,-1-6 0,-1 4-185,1-1 1,-1 1-1,0 0 1,0 0-1,0 0 1,-1 0-1,1 0 1,-1 1-1,0 0 1,-1 0-1,1 0 1,-10-6-1,20 13-2992,20 10 2101,2-2 103</inkml:trace>
</inkml:ink>
</file>

<file path=ppt/ink/ink5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1.713"/>
    </inkml:context>
    <inkml:brush xml:id="br0">
      <inkml:brushProperty name="width" value="0.05" units="cm"/>
      <inkml:brushProperty name="height" value="0.05" units="cm"/>
    </inkml:brush>
  </inkml:definitions>
  <inkml:trace contextRef="#ctx0" brushRef="#br0">136 19 15587,'0'-1'66,"1"1"0,-1-1 0,0 1 0,1 0-1,-1-1 1,0 1 0,0-1 0,1 1 0,-1-1-1,0 1 1,0 0 0,0-1 0,0 1 0,0-1-1,0 1 1,1-1 0,-1 1 0,0-1 0,-1 1-1,1-1 1,0 1 0,0-1 0,0 1 0,0-1-1,0 1 1,0-1 0,0 1 0,-1-1 0,1 1-1,0-1 1,0 1 0,-1-1 0,0 1 17,0-1 1,0 1-1,0-1 1,0 1-1,0 0 1,0 0 0,0-1-1,0 1 1,0 0-1,0 0 1,0 0-1,-1 0 1,1 0-1,-1 1 1,-4-1 291,1 2 1,-1-1 0,0 0-1,-10 6 1,8-3-158,0 1-1,0-1 1,1 2 0,0-1 0,0 1-1,-8 9 1,13-13-197,0 0-1,0 0 1,1 0-1,-1 1 1,0-1 0,1 1-1,-1 0 1,1-1-1,0 1 1,0 0-1,0 0 1,0 0 0,1-1-1,-1 1 1,1 0-1,0 0 1,-1 0 0,1 0-1,1 0 1,-1 0-1,0 0 1,2 6 0,-1-8-15,0 1 0,-1-1-1,1 0 1,0 1 0,0-1 0,0 0 0,0 0 0,1 0 0,-1 0 0,0 0 0,0 0 0,1 0 0,-1 0 0,0 0 0,1 0 0,-1-1 0,1 1 0,-1-1 0,1 1 0,0-1 0,-1 0 0,1 1 0,-1-1 0,1 0 0,-1 0 0,3 0 0,4 0 19,0-1 1,0 1-1,0-2 0,8-1 1,-3-1 43,0 0 1,-1 0 0,1-2 0,-1 1 0,0-2 0,0 0 0,-1 0-1,0-1 1,0 0 0,0-1 0,-2 0 0,15-17 0,-17 12 152,-7 14-216,0-1 0,0 1 1,0 0-1,0 0 1,0 0-1,0-1 1,0 1-1,0 0 1,-1 0-1,1 0 0,0-1 1,0 1-1,0 0 1,0 0-1,0 0 1,-1 0-1,1 0 1,0 0-1,0-1 0,0 1 1,-1 0-1,1 0 1,0 0-1,0 0 1,0 0-1,-1 0 1,1 0-1,0 0 0,0 0 1,0 0-1,-1 0 1,1 0-1,0 0 1,0 0-1,0 0 1,-1 0-1,1 0 1,-2 1 12,-1-1 0,1 1 0,0-1 1,0 1-1,0 0 0,0 0 0,0 0 1,0 0-1,0 1 0,-2 1 1,-2 1-17,1 1 1,1 0 0,-1 0 0,1 0 0,0 1 0,0 0 0,0-1-1,1 1 1,0 1 0,0-1 0,0 0 0,1 1 0,0-1-1,0 1 1,1 0 0,-1 7 0,2-13-42,0 0 0,0 1 0,0-1 0,0 0 0,0 0 0,0 1 0,0-1 0,1 0 0,-1 0 0,0 1 0,1-1 0,-1 0 0,1 0-1,-1 0 1,1 0 0,0 0 0,-1 0 0,1 0 0,0 0 0,0 0 0,0 0 0,0 0 0,1 1 0,0-1-57,0-1 0,0 1-1,0 0 1,0 0 0,0-1-1,0 1 1,0-1 0,0 0-1,0 0 1,0 0 0,0 0-1,4 0 1,5-2-170,-1 0 0,1 0-1,0-2 1,9-3 0,27-11-317,6-4-214</inkml:trace>
</inkml:ink>
</file>

<file path=ppt/ink/ink5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2.132"/>
    </inkml:context>
    <inkml:brush xml:id="br0">
      <inkml:brushProperty name="width" value="0.05" units="cm"/>
      <inkml:brushProperty name="height" value="0.05" units="cm"/>
    </inkml:brush>
  </inkml:definitions>
  <inkml:trace contextRef="#ctx0" brushRef="#br0">151 1 14875,'-12'4'694,"1"0"0,-1 1 1,1 1-1,-16 10 0,5-4 446,17-9-958,0-1 0,0 1 1,0 0-1,1 1 0,-1-1 1,1 1-1,0 0 0,0 0 1,0 0-1,-4 7 0,8-11-171,-1 0-1,1 1 0,0-1 1,0 0-1,-1 1 0,1-1 1,0 1-1,0-1 0,0 1 1,0-1-1,0 0 0,0 1 1,0-1-1,0 1 1,0-1-1,0 1 0,0-1 1,0 1-1,0-1 0,0 1 1,0-1-1,0 0 0,0 1 1,0-1-1,1 1 0,-1-1 1,0 0-1,0 1 1,1-1-1,-1 1 0,1 0 1,16 7 75,29-3-159,-40-4 90,17 0-36,47 6-72,-62-6 79,-1 1 0,0 0 0,1 0 1,-1 0-1,0 1 0,0 0 0,6 4 1,-12-6 19,0-1 1,0 0 0,0 1 0,-1-1 0,1 1-1,0-1 1,0 1 0,-1 0 0,1-1 0,-1 1 0,1 0-1,0-1 1,-1 1 0,1 0 0,-1 0 0,0-1-1,1 1 1,-1 0 0,0 0 0,1 0 0,-1 0-1,0 0 1,0-1 0,0 1 0,0 0 0,0 1 0,0-1 16,-1 1-1,1-1 1,-1 0 0,1 0 0,-1 0 0,0 0 0,0 0 0,1 0 0,-1 0 0,0 0 0,0 0 0,0 0 0,0 0 0,0 0 0,-2 0 0,-4 3 115,-1 0-1,1 0 1,-1-1-1,-10 3 1,5-3-106,0 0 0,1-1 0,-1-1 1,0 0-1,0 0 0,0-1 0,0-1 1,0 0-1,-15-4 0,10-1-126,13-6-89</inkml:trace>
</inkml:ink>
</file>

<file path=ppt/ink/ink5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5.047"/>
    </inkml:context>
    <inkml:brush xml:id="br0">
      <inkml:brushProperty name="width" value="0.05" units="cm"/>
      <inkml:brushProperty name="height" value="0.05" units="cm"/>
    </inkml:brush>
  </inkml:definitions>
  <inkml:trace contextRef="#ctx0" brushRef="#br0">11 7 17500,'-10'0'2208,"19"-3"-2344,3 2 568,2-1-176,-10 2-24</inkml:trace>
</inkml:ink>
</file>

<file path=ppt/ink/ink5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2.739"/>
    </inkml:context>
    <inkml:brush xml:id="br0">
      <inkml:brushProperty name="width" value="0.05" units="cm"/>
      <inkml:brushProperty name="height" value="0.05" units="cm"/>
    </inkml:brush>
  </inkml:definitions>
  <inkml:trace contextRef="#ctx0" brushRef="#br0">14 1 17540,'-4'20'4239,"-3"32"-3541,6-44-665,0 0 0,0 0-1,1 0 1,1 0 0,-1 0 0,3 12 0,-2-18-13,-1 0 1,1 0-1,0-1 0,-1 1 0,1 0 1,0 0-1,0 0 0,0 0 1,1-1-1,-1 1 0,0 0 1,1-1-1,-1 0 0,1 1 1,-1-1-1,1 0 0,0 1 1,-1-1-1,1 0 0,0 0 1,0 0-1,0-1 0,0 1 1,0 0-1,0-1 0,0 1 1,0-1-1,0 0 0,0 0 1,3 0-1,5 0 72,-1-1 1,1 0-1,-1-1 1,1 0-1,-1-1 1,0 0-1,0 0 1,0-1-1,0 0 0,-1 0 1,12-9-1,5-4 205,-1-1-1,28-29 1,-42 39-109,-13 16 18,-5 9-188,7-11-18,-1 0-1,1 0 0,0 0 1,0 0-1,0 0 0,1 0 1,0 0-1,0 0 0,1 1 1,0-1-1,0 0 0,3 9 1,-3-12 10,0 0 0,1 0 0,-1-1 1,1 1-1,0 0 0,0-1 1,0 1-1,0-1 0,0 0 1,1 0-1,-1 0 0,0 0 0,1 0 1,0 0-1,-1-1 0,1 1 1,0-1-1,0 0 0,0 0 0,0 0 1,0 0-1,0 0 0,0-1 1,0 1-1,0-1 0,4 0 1,0 0 48,-1-1 0,1 1 0,0-1 0,-1-1 0,1 1 0,-1-1 0,1-1 0,-1 1 0,0-1 0,0 0 0,0 0 0,0-1 0,-1 0 0,1 0 0,-1 0 0,7-7 0,-8 7-8,0 0 0,-1 0-1,1 0 1,-1-1-1,0 1 1,0-1-1,0 0 1,0 0 0,-1 0-1,0 0 1,0 0-1,0 0 1,-1-1-1,0 1 1,0-1 0,0 1-1,-1-1 1,0 1-1,0-1 1,-1-7-1,1 12-60,0 0 0,0 0 0,0-1 0,-1 1 0,1 0 0,-1 0 0,1 0 0,-1 0 0,1 0 1,-1 0-1,1 0 0,-1 0 0,0 0 0,0 0 0,1 1 0,-1-1 0,0 0 0,0 0 0,0 1 0,0-1 0,0 0 0,-2 0 0,3 1-35,-1 0 1,1 0-1,0 0 1,-1 0-1,1 0 1,0 0 0,-1 0-1,1 0 1,0 0-1,-1 0 1,1 0-1,0 0 1,-1 0-1,1 0 1,0 1-1,-1-1 1,1 0 0,0 0-1,-1 0 1,1 1-1,0-1 1,0 0-1,-1 0 1,1 1-1,-1-1 1,-2 17-2235,3-17 2220,0 1 0,0 0 0,0 0 0,0-1 1,0 1-1,0 0 0,0 0 0,0-1 0,1 1 1,-1 0-1,0 0 0,1-1 0,-1 1 0,0 0 1,1-1-1,-1 1 0,1-1 0,-1 1 0,1 0 1,-1-1-1,1 1 0,0 0 0,12 7-818</inkml:trace>
</inkml:ink>
</file>

<file path=ppt/ink/ink5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3.463"/>
    </inkml:context>
    <inkml:brush xml:id="br0">
      <inkml:brushProperty name="width" value="0.05" units="cm"/>
      <inkml:brushProperty name="height" value="0.05" units="cm"/>
    </inkml:brush>
  </inkml:definitions>
  <inkml:trace contextRef="#ctx0" brushRef="#br0">29 1 15651,'0'0'179,"1"0"0,-1 1-1,0-1 1,0 1 0,1-1-1,-1 1 1,0-1 0,0 1-1,0-1 1,1 1 0,-1-1-1,0 1 1,0-1-1,0 1 1,0-1 0,0 1-1,0-1 1,0 1 0,0-1-1,0 1 1,0-1 0,0 1-1,-1-1 1,1 1 0,-3 18 523,2-16-299,-10 60 669,3 1 0,0 109 0,8-172-1063,2 27 66,2-15 67,-4-13-134,0 0 1,0 0 0,1 0 0,-1 1-1,0-1 1,0 0 0,0 0 0,0 0-1,0 1 1,1-1 0,-1 0 0,0 0-1,0 0 1,0 0 0,0 0 0,1 1 0,-1-1-1,0 0 1,0 0 0,1 0 0,-1 0-1,0 0 1,0 0 0,0 0 0,1 0-1,-1 0 1,0 0 0,0 0 0,1 0-1,-1 0 1,0 0 0,0 0 0,1 0-1,-1 0 1,0 0 0,1-1 22,0 0 1,0 0-1,0 0 1,0 0-1,0 0 1,0 0-1,0-1 1,-1 1-1,1 0 1,0 0-1,-1-1 1,1 1-1,-1 0 1,1-1-1,-1 1 0,0-2 1,6-27 262,-5 22-184,4-37 207,-2-1-1,-1 1 1,-6-50 0,4 85-367,3 12-32,11 8 0,-9-8 71,0 0-1,0-1 0,0 0 0,0 0 1,0 0-1,0 0 0,0-1 0,0 0 0,0 0 1,0 0-1,0-1 0,0 0 0,9-2 1,-1-2-32,0 0 0,-1-1 0,20-12 0,-9 5-102,-23 13 141,0 0-1,1-1 1,-1 1 0,0 0-1,0 0 1,0 0 0,1 0-1,-1 0 1,0 0 0,0 0-1,0 0 1,1 0 0,-1 0-1,0 0 1,0 0-1,1 0 1,-1 0 0,0 0-1,0 0 1,0 0 0,1 0-1,-1 0 1,0 0 0,0 0-1,1 0 1,-1 0 0,0 0-1,0 0 1,0 0 0,1 0-1,-1 1 1,0-1 0,0 0-1,0 0 1,0 0 0,1 0-1,-1 1 1,0-1 0,0 0-1,0 0 1,0 0-1,0 0 1,0 1 0,0-1-1,0 0 1,1 0 0,-1 1-1,0-1 1,0 0 0,0 0-1,0 0 1,0 1 0,0-1-1,0 0 1,0 0 0,0 1-1,0-1 1,0 0 0,-1 0-1,1 0 1,0 1 0,0-1-1,0 0 1,-3 17-75,2-15 57,-2 12-10,-7 29-67,10-40 95,-1-1 0,1 1 0,0 0 0,0 0 0,0-1 0,0 1 0,0 0 0,1-1-1,0 1 1,-1 0 0,1-1 0,2 5 0,-3-6 0,1 0-1,0 0 0,0 0 1,0 0-1,0 0 1,0 0-1,0-1 0,0 1 1,0 0-1,1 0 1,-1-1-1,0 1 0,0-1 1,1 1-1,-1-1 0,0 1 1,1-1-1,-1 0 1,0 0-1,1 0 0,-1 0 1,0 0-1,1 0 1,-1 0-1,0 0 0,1 0 1,-1 0-1,1-1 1,0 0-1,6-1-88,0-1 0,0 0 0,11-7 0,-12 7-16,-19 4-4059,8 0 3351</inkml:trace>
</inkml:ink>
</file>

<file path=ppt/ink/ink5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4.133"/>
    </inkml:context>
    <inkml:brush xml:id="br0">
      <inkml:brushProperty name="width" value="0.05" units="cm"/>
      <inkml:brushProperty name="height" value="0.05" units="cm"/>
    </inkml:brush>
  </inkml:definitions>
  <inkml:trace contextRef="#ctx0" brushRef="#br0">70 59 20244,'-1'1'136,"0"-1"-1,1 1 0,-1-1 0,0 1 1,1-1-1,-1 1 0,1 0 0,-1-1 1,1 1-1,-1 0 0,1-1 1,0 1-1,-1 0 0,1 0 0,0-1 1,-1 1-1,1 0 0,0 0 0,0 1 1,-6 21 209,5-19 52,-16 70 151,3 1 1,-8 147-1,25-207-463,3-20 84,5-27 47,-4-6-172,-2-1 1,0-77-1,-3 116-65,0 0 1,0 0-1,0 0 0,1 0 0,-1 0 1,0 0-1,0 1 0,0-1 0,0 1 0,0-1 1,0 1-1,4 2 0,20 4-49,-18-7 65,1 0-1,0 0 1,-1-1 0,1 0-1,-1 0 1,1-1 0,-1 0 0,0-1-1,1 1 1,-1-2 0,-1 1-1,1-1 1,0 0 0,-1-1-1,0 0 1,0 0 0,0-1-1,9-9 1,-6 4 19,0 0 0,0 0-1,-1-1 1,-1 0 0,0-1 0,-1 0 0,0 0-1,-1 0 1,0-1 0,3-14 0,-4-4 19,-5 31-32,0 0 0,0 0 0,1 1 0,-1-1 0,0 0 0,0 0 0,0 0 0,0 1 0,0-1 0,-1 0 0,1 0 0,0 0 0,0 1 0,0-1 0,-1 0 0,1 0 0,0 1-1,-1-1 1,1 0 0,-1 0 0,1 1 0,-1-1 0,1 1 0,-1-1 0,1 0 0,-1 1 0,0-1 0,1 1 0,-1-1 0,0 1 0,1 0 0,-2-1 0,0 1 0,1 0 0,0 1 0,-1-1 0,1 1 0,0-1 0,-1 1 0,1 0-1,0-1 1,0 1 0,-1 0 0,1 0 0,0 0 0,0 0 0,0 0 0,0 0 0,0 0 0,1 0 0,-1 1 0,0-1-1,0 0 1,1 0 0,-2 3 0,-1 2 4,-13 20 50,1 1 0,1 0 0,-12 36 0,19-45-3,2 0-1,0 1 1,1 0-1,1 0 1,0 0-1,1 24 1,3-35-25,0 0-1,0-1 1,0 1 0,1 0 0,1 0-1,-1-1 1,6 13 0,-6-17-78,-1 0 1,1 0-1,-1-1 1,1 1-1,0 0 0,0-1 1,0 1-1,0-1 1,0 0-1,1 1 1,-1-1-1,1 0 0,-1-1 1,1 1-1,0 0 1,0-1-1,-1 1 0,1-1 1,0 0-1,1 0 1,2 0-1,-4-1-82,0 0 0,-1 0 0,1 0 0,0 0 0,0 0 0,0-1 1,0 1-1,-1-1 0,1 0 0,0 1 0,0-1 0,-1 0 0,1 0 0,-1 0 0,1 0 0,0 0 0,-1 0 0,0-1 0,1 1 0,-1 0 0,0-1 0,0 1 1,0-1-1,0 1 0,0-1 0,1-2 0,2-4-258,-1 0 1,0 0-1,0-1 1,1-8-1,-3 17 388,5-29-1072</inkml:trace>
</inkml:ink>
</file>

<file path=ppt/ink/ink5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4.595"/>
    </inkml:context>
    <inkml:brush xml:id="br0">
      <inkml:brushProperty name="width" value="0.05" units="cm"/>
      <inkml:brushProperty name="height" value="0.05" units="cm"/>
    </inkml:brush>
  </inkml:definitions>
  <inkml:trace contextRef="#ctx0" brushRef="#br0">0 15 14891,'5'5'332,"-1"0"0,1-1-1,0 1 1,0-1 0,1 0 0,-1 0-1,1 0 1,0-1 0,-1 0 0,2 0 0,-1-1-1,0 1 1,0-1 0,1-1 0,-1 1-1,1-1 1,0 0 0,-1-1 0,14 0-1,-10 0-115,0 0-1,0-1 1,-1-1 0,1 0-1,0 0 1,-1 0-1,0-1 1,1-1-1,-1 0 1,-1 0-1,1-1 1,0 0-1,8-7 1,-4 0 23,-13 12-234,0-1 1,0 1-1,1 0 0,-1 0 0,0 0 1,0 0-1,1 0 0,-1-1 1,0 1-1,0 0 0,0 0 0,1 0 1,-1 0-1,0-1 0,0 1 0,0 0 1,0 0-1,1-1 0,-1 1 1,0 0-1,0 0 0,0-1 0,0 1 1,0 0-1,0-1 0,0 1 1,0 0-1,0 0 0,0-1 0,0 1 1,0 0-1,0 0 0,0-1 1,0 1-1,0 0 0,0-1 0,0 1 1,0 0-1,-1 0 0,1-1 1,0 1-1,0 0 0,0 0 0,0 0 1,-1-1-1,1 1 0,0 0 0,0 0 1,0 0-1,-1-1 0,1 1 1,0 0-1,0 0 0,-1 0 0,1 0 1,-1 0-2,0 0 0,0 0-1,1 1 1,-1-1 0,0 1 0,0-1 0,1 1 0,-1-1 0,0 1 0,1-1 0,-1 1 0,0-1 0,1 1-1,-1 0 1,1-1 0,-1 1 0,1 0 0,-1 0 0,1-1 0,0 1 0,-1 0 0,1 0 0,0 0 0,-1-1-1,1 1 1,0 0 0,0 0 0,0 1 0,-1 0-1,1-1 0,0 1 1,-1 0-1,1 0 0,0-1 0,0 1 0,0 0 1,0 0-1,0-1 0,0 1 0,1 0 0,-1 0 1,1-1-1,0 3 0,1-2 3,0 0 1,1 0-1,-1-1 1,0 1-1,1 0 0,-1-1 1,1 0-1,0 1 1,0-1-1,-1 0 0,1-1 1,0 1-1,0 0 0,0-1 1,5 1-1,49-1 64,-51-1-62,129-18 102,-19 2-108,-113 16-6,0 1 0,-1 0 1,1 0-1,0 0 0,-1 0 0,1 0 0,0 0 0,-1 1 0,1-1 1,0 1-1,-1 0 0,1 0 0,3 2 0,-4-2-1,-1 1 0,1 0 0,0 0 0,-1-1 0,0 1 0,1 0 0,-1 0 0,0 0 0,0 0 1,0 0-1,0 1 0,-1-1 0,1 0 0,-1 0 0,1 4 0,-1-6-17,0 0 0,0 0 0,0 1 0,0-1 0,0 0 0,0 1 0,0-1 0,1 0 0,-1 0 0,0 1 0,0-1 0,0 0 0,0 0 0,0 1 0,0-1 0,1 0 0,-1 0 0,0 1 0,0-1 0,0 0 0,1 0 0,-1 0 0,0 1 0,0-1 0,1 0 0,-1 0 0,0 0 0,0 0 0,1 0 0,-1 1 0,0-1 0,0 0 0,1 0 0,-1 0 0,0 0 0,1 0 0,-1 0 0,1 0-38,-1-1 1,0 1-1,0 0 0,0 0 0,0-1 1,0 1-1,1 0 0,-1-1 0,0 1 0,0 0 1,0-1-1,0 1 0,0 0 0,0-1 1,0 1-1,0 0 0,0 0 0,0-1 0,0 1 1,0 0-1,0-1 0,0 1 0,0 0 1,0-1-1,-1 1 0,1 0 0,0-1 0,0 1 1,0 0-1,0 0 0,-1-1 0,1 1 1,0 0-1,0 0 0,0-1 0,-1 1 0,-23-21-1054,4 4 329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6.402"/>
    </inkml:context>
    <inkml:brush xml:id="br0">
      <inkml:brushProperty name="width" value="0.05" units="cm"/>
      <inkml:brushProperty name="height" value="0.05" units="cm"/>
    </inkml:brush>
  </inkml:definitions>
  <inkml:trace contextRef="#ctx0" brushRef="#br0">107 1 19196,'0'16'1985,"3"12"-1209,7 3-304,2 8 1008,5 4-504,0 9-240,-4 2-191,-5 7-401,-8 2-96,-14 1-368,-13 0-273,-16-5 497,-6-4-104,-5-12-80</inkml:trace>
</inkml:ink>
</file>

<file path=ppt/ink/ink5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5.871"/>
    </inkml:context>
    <inkml:brush xml:id="br0">
      <inkml:brushProperty name="width" value="0.05" units="cm"/>
      <inkml:brushProperty name="height" value="0.05" units="cm"/>
    </inkml:brush>
  </inkml:definitions>
  <inkml:trace contextRef="#ctx0" brushRef="#br0">234 293 15739,'1'-1'76,"-1"1"-1,0-1 0,1 1 0,-1 0 0,0-1 0,0 1 1,0-1-1,1 1 0,-1-1 0,0 1 0,0-1 1,0 1-1,0-1 0,0 1 0,0-1 0,0 1 1,0-1-1,0 1 0,0-1 0,0 1 0,-1-1 0,1 1 1,0-1-1,0 1 0,0-1 0,0 1 0,-1-1 1,1 1-1,0-1 0,-1 1 0,1 0 0,0-1 0,-1 0 1,-1 1 49,1-1 0,-1 0 1,1 1-1,-1-1 0,1 1 0,-1-1 1,0 1-1,1 0 0,-1 0 1,-3-1-1,-38 6 1271,33-2-1272,-1 0 0,1 0-1,0 1 1,1 1 0,-1-1 0,1 2 0,-1-1 0,2 1 0,-1 0 0,1 1 0,0 0-1,0 1 1,0-1 0,1 1 0,1 1 0,-1-1 0,-6 15 0,12-22-116,0 0-1,0 1 1,0-1 0,1 1 0,-1-1 0,0 1 0,1-1 0,-1 1 0,1 0 0,0-1-1,0 1 1,0 0 0,-1-1 0,1 1 0,1 0 0,-1-1 0,0 1 0,0-1 0,1 1-1,-1 0 1,1-1 0,-1 1 0,1-1 0,1 3 0,-1-3 8,1 1 0,0-1 0,-1 0 0,1 0 1,0 0-1,0 0 0,0-1 0,0 1 0,0 0 0,0-1 0,0 1 1,0-1-1,0 0 0,0 0 0,0 0 0,0 0 0,0 0 0,0 0 1,4-1-1,7-1 55,1-1 0,-1-1 0,0 0 1,0-1-1,0 0 0,-1-1 0,1 0 0,-2-1 1,15-10-1,-4 0 105,0 0 0,-2-2 0,30-33 0,-31 31-32,-2-1-1,-1 0 1,0-1-1,-2-1 1,-1-1-1,0 0 1,13-43-1,-24 62-98,-1 0-1,0 1 1,0-1-1,-1-10 1,0 16-42,0-1 0,0 1 1,1-1-1,-1 1 0,0-1 1,0 1-1,0-1 0,0 1 1,0-1-1,0 1 0,0-1 1,-1 1-1,1-1 0,0 1 1,0-1-1,0 1 0,0-1 0,-1 1 1,1 0-1,0-1 0,0 1 1,-1-1-1,1 1 0,0 0 1,-1-1-1,1 1 0,0-1 1,-1 1-1,1 0 0,-1 0 1,1-1-1,-1 1 0,1 0 1,0 0-1,-1-1 0,1 1 1,-1 0-1,1 0 0,-1 0 1,1 0-1,-1 0 0,1 0 1,-1 0-1,1 0 0,-1 0 1,1 0-1,-1 0 0,1 0 1,-1 0-1,1 0 0,-1 0 1,1 1-1,-1-1 0,1 0 1,-1 0-1,1 1 0,-1-1 1,1 0-1,0 0 0,-1 1 1,1-1-1,-1 1 0,-4 3 4,1 0-1,0 1 1,0-1-1,1 1 1,-1 0-1,1 0 1,0 0-1,-5 11 1,2-3-4,-8 12-15,1 1-1,1 0 1,2 1 0,0 0 0,2 1 0,1-1 0,-5 46-1,12-70-42,0 0 1,-1 1-1,1-1 0,1 0 0,-1 0 0,0 0 0,1 0 0,-1 0 0,1 0 0,0 0 1,0 0-1,0 0 0,1 0 0,-1 0 0,1-1 0,-1 1 0,1 0 0,0-1 0,3 4 1,-2-4-53,0 0 1,0-1 0,-1 1 0,1-1 0,0 0 0,0 0 0,0 0 0,0 0 0,1-1-1,-1 1 1,0-1 0,0 0 0,0 1 0,0-2 0,1 1 0,-1 0 0,0-1 0,5-1-1,24-6-421,4-5-149</inkml:trace>
</inkml:ink>
</file>

<file path=ppt/ink/ink5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6.958"/>
    </inkml:context>
    <inkml:brush xml:id="br0">
      <inkml:brushProperty name="width" value="0.05" units="cm"/>
      <inkml:brushProperty name="height" value="0.05" units="cm"/>
    </inkml:brush>
  </inkml:definitions>
  <inkml:trace contextRef="#ctx0" brushRef="#br0">165 17 15139,'-2'1'377,"-1"0"0,1-1 0,0 1 1,-1-1-1,1 1 0,-1-1 0,1 0 0,-1 0 0,1 0 0,0 0 0,-1 0 0,1 0 0,-4-2 0,2 2-62,0-1 0,0 1 0,1 0 0,-1 0-1,0 0 1,-5 1 0,3 1-233,0 1 0,0 0 0,0 0 0,0 1 0,1-1 0,0 1 0,0 1 0,0-1-1,0 1 1,0-1 0,1 1 0,0 0 0,0 1 0,0-1 0,1 1 0,0 0 0,0 0 0,0 0 0,1 0 0,-3 10 0,5-14-72,0-1 0,0 0 0,0 0 0,0 1 0,0-1 0,0 0 0,0 0 0,0 1 0,0-1 0,1 0 0,-1 0 0,1 0 0,-1 1 0,1-1 0,-1 0 0,1 0 0,-1 0 1,1 0-1,0 0 0,0 0 0,0 0 0,1 1 0,0-1 1,0 0 0,0 0 1,0 0-1,-1 0 0,1-1 0,0 1 1,0-1-1,0 1 0,0-1 0,0 0 1,0 0-1,4 0 0,2-1 14,0 0 0,-1 0-1,1-1 1,0 0 0,-1 0 0,9-4-1,-7 1 7,-1 1 0,0-1 1,0-1-1,0 0 0,0 0 0,-1 0 0,10-12 0,-13 13 0,0 1-1,-1-1 1,0 1-1,0-1 1,0 0 0,0-1-1,-1 1 1,0 0 0,0-1-1,0 1 1,0-1 0,-1 1-1,1-12 1,-2 16-30,0 1 1,1-1-1,-1 1 0,0 0 1,1-1-1,-1 1 1,1 0-1,-1-1 0,0 1 1,1 0-1,-1-1 1,1 1-1,-1 0 0,1 0 1,-1-1-1,1 1 0,-1 0 1,1 0-1,-1 0 1,1 0-1,-1 0 0,1 0 1,-1 0-1,1 0 1,-1 0-1,1 0 0,-1 0 1,1 0-1,-1 0 1,1 0-1,-1 0 0,2 1 1,19 3-15,-19-4 14,103 16-41,-67-12 20,50 13-1,-87-17 17,1 1 0,0-1 0,-1 0 0,1 1 0,-1-1 0,1 1 0,-1 0 0,1-1 0,-1 1 0,0 0 0,1 0 0,-1 0 0,0 0 0,0 0 0,1 0 0,-1 0 0,0 1 0,0-1 0,0 0 0,-1 1 0,1-1 0,0 1 0,0-1 0,-1 1 0,1-1 0,-1 1 0,1 1 0,-1 0-7,0 1 0,0-1 1,-1 0-1,1 0 0,-1 0 0,0 0 0,0 0 0,0 0 0,0 0 0,-1 0 0,1 0 1,-4 5-1,4-8 10,1 0 1,0 1 0,-1-1-1,1 1 1,-1-1 0,1 1-1,0-1 1,-1 1-1,1-1 1,0 1 0,0-1-1,0 1 1,-1 0 0,1-1-1,0 1 1,0-1-1,0 1 1,0 0 0,0-1-1,0 1 1,0-1 0,0 1-1,0 0 1,0-1-1,0 1 1,0-1 0,1 1-1,-1-1 1,0 1 0,0 0-1,1-1 1,-1 1-1,0-1 1,1 1 0,-1 0-1,2-1 0,-1 1 0,1 0 0,0-1-1,-1 0 1,1 1 0,-1-1 0,1 0-1,0 1 1,-1-1 0,1 0 0,0 0-1,2-1 1,8 0-5,-1-2-1,19-4 0,78-37 14,-83 32-12,-25 12 3,1 0 1,-1 0-1,0 0 1,0 0-1,1 0 1,-1 0-1,0 0 1,0 0-1,1 0 1,-1 0-1,0 0 1,0 0-1,1 0 1,-1 0-1,0 0 1,0 0-1,1 0 1,-1 0-1,0 0 1,0 0 0,1 0-1,-1 0 1,0 1-1,0-1 1,1 0-1,-1 0 1,0 0-1,0 0 1,0 1-1,0-1 1,1 0-1,-1 0 1,0 0-1,0 1 1,0-1-1,0 0 1,0 0-1,1 1 1,-1-1-1,0 0 1,0 0-1,0 1 1,0-1-1,0 0 1,0 0-1,0 1 1,0-1-1,0 0 1,0 0-1,0 1 1,0-1-1,0 0 1,0 0-1,0 1 1,-1-1 0,1 0-1,0 0 1,0 1-1,0-1 1,-5 25-47,2-14 27,2-9 23,1 0 0,0 0-1,0 0 1,-1 0 0,1-1-1,1 1 1,-1 0-1,0 0 1,0 0 0,1 0-1,-1 0 1,1-1 0,-1 1-1,1 0 1,0 0 0,-1-1-1,1 1 1,0-1 0,0 1-1,1 0 1,-1-1-1,0 0 1,0 1 0,1-1-1,-1 0 1,1 0 0,-1 0-1,1 1 1,-1-2 0,1 1-1,0 0 1,-1 0-1,1 0 1,0-1 0,0 1-1,-1-1 1,1 0 0,0 1-1,0-1 1,0 0 0,0 0-1,0 0 1,2 0 0,4-1 33,-1 0 0,1 0 1,-1-1-1,0 1 0,1-1 0,-1-1 1,0 0-1,0 0 0,11-7 1,-13 7-4,0-1 1,-1 0 0,1 0 0,-1 0-1,0-1 1,0 1 0,-1-1-1,1 0 1,-1 0 0,0-1-1,3-6 1,-5 10-25,0-1 0,-1 1 0,1 0-1,0 0 1,-1 0 0,1-1 0,-1 1 0,0 0 0,0-1-1,0 1 1,0 0 0,0 0 0,0-1 0,-1 1 0,1 0-1,-1 0 1,1-1 0,-1 1 0,0 0 0,0 0 0,0 0-1,0 0 1,0 0 0,-1 0 0,1 0 0,-1 0 0,1 1-1,-1-1 1,1 1 0,-1-1 0,0 1 0,-2-2 0,2 2-7,1 0 1,-1 0-1,0 1 1,0-1-1,0 0 1,0 1-1,1 0 1,-1-1-1,-4 1 1,6 0-3,0 0 1,-1 0 0,1 0 0,-1 0 0,1 0 0,-1 0-1,1 0 1,-1 0 0,1 0 0,-1 0 0,1 0 0,-1 0-1,1 1 1,0-1 0,-1 0 0,1 0 0,-1 1 0,1-1 0,0 0-1,-1 0 1,1 1 0,-1-1 0,1 0 0,0 1 0,0-1-1,-1 1 1,1-1 0,0 0 0,0 1 0,-1-1 0,1 1-1,0-1 1,0 1 0,0-1 0,0 0 0,0 1 0,0-1-1,-1 1 1,1-1 0,0 1 0,0-1 0,1 2 0,-1-1 0,1 0 0,-1 0-1,1-1 1,-1 1 0,1 0 0,0 0 0,-1 0 0,1 0 0,0-1 0,0 1 0,-1 0 0,1 0 0,0-1 0,0 1 0,0-1 0,0 1 0,0-1 0,0 1 0,0-1 0,0 0 0,0 0 0,0 1 0,0-1 0,0 0 0,2 0 0,31 3-3,-31-3 1,128-7-273,-92 3-102,78 2 0,-114 2 348,-1 1 1,1-1-1,-1 0 0,0 1 1,1-1-1,-1 1 1,1 0-1,-1 0 1,0 0-1,4 2 0,-5-2 19,0 0-1,-1-1 1,1 1 0,0 0-1,-1-1 1,1 1-1,0 0 1,-1 0-1,1 0 1,-1-1-1,0 1 1,1 0-1,-1 0 1,0 0-1,1 0 1,-1 0-1,0 0 1,0 0-1,0 1 1,0 3-1,-1 0 1,0 0 0,-1 0-1,1 0 1,-1-1 0,0 1-1,0 0 1,-3 4 0,-5 13 123,9-21-104,1-1 0,-1 1 1,1 0-1,0 0 0,-1-1 1,1 1-1,0 0 0,0 0 1,-1-1-1,1 1 0,0 0 1,0 0-1,0-1 0,0 1 1,0 0-1,0 0 0,0 0 1,0-1-1,1 1 0,-1 0 1,0 0-1,0-1 0,1 1 1,-1 0-1,0 0 1,1-1-1,-1 1 0,1 0 1,-1-1-1,1 1 0,-1-1 1,1 1-1,-1-1 0,1 1 1,-1-1-1,1 1 0,0-1 1,-1 1-1,1-1 0,0 0 1,0 1-1,-1-1 0,1 0 1,0 0-1,0 1 0,-1-1 1,1 0-1,0 0 0,1 0 1,5 0 43,-1 0 0,1 0 0,0-1-1,11-2 1,-15 2-46,89-22 204,-66 14-208,1 2-1,1 1 0,37-3 0,-64 9-6,-1 0-1,1 0 1,0 0-1,-1-1 1,1 1-1,-1 0 1,1 0-1,0 0 1,-1 0-1,1 0 0,-1 1 1,1-1-1,-1 0 1,1 0-1,0 0 1,-1 0-1,1 1 1,-1-1-1,1 0 1,-1 1-1,1-1 0,-1 0 1,1 1-1,-1-1 1,1 1-1,-1-1 1,0 0-1,1 1 1,-1-1-1,0 1 1,1 0-1,0 0 0,-1 1 15,-1-1 0,1 0 0,0 1 0,0-1 0,0 1 0,-1-1 0,1 0 0,-1 1 0,1-1 0,-1 0 0,0 1 0,1-1 0,-2 2 0,-4 6-574,-1-1 0,-14 15 1,19-20 276</inkml:trace>
</inkml:ink>
</file>

<file path=ppt/ink/ink5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7.611"/>
    </inkml:context>
    <inkml:brush xml:id="br0">
      <inkml:brushProperty name="width" value="0.05" units="cm"/>
      <inkml:brushProperty name="height" value="0.05" units="cm"/>
    </inkml:brush>
  </inkml:definitions>
  <inkml:trace contextRef="#ctx0" brushRef="#br0">2 1 17204,'-1'19'1588,"1"-12"-1140,0 0-1,0 0 0,0 0 1,1 0-1,0 0 0,2 7 1,-2-12-380,0 1 1,0-1-1,0 0 1,0 0-1,0 0 1,1 0-1,-1 0 1,1 0-1,-1-1 1,1 1-1,0 0 0,0-1 1,0 0-1,0 1 1,0-1-1,0 0 1,0 0-1,0 0 1,0 0-1,1 0 1,3 1-1,6 0 33,0 0 0,0 0 0,0-1 0,-1-1-1,1 0 1,17-2 0,73-16 103,-73 12-133,23-5 14,-36 6-74,0 1-1,1 0 0,0 1 0,0 1 1,0 1-1,0 1 0,21 1 1,-35 0-4,0 0 0,0 0 0,0 0 0,-1 1 1,1-1-1,0 1 0,0 0 0,-1 0 0,1 0 0,-1 0 1,0 0-1,1 0 0,-1 1 0,0-1 0,0 1 1,-1 0-1,1-1 0,2 5 0,-3-4 10,0 0 0,1-1 1,-1 1-1,1-1 0,0 1 0,0-1 0,0 0 1,0 1-1,0-1 0,0 0 0,1-1 0,-1 1 1,1 0-1,-1-1 0,1 1 0,0-1 0,-1 0 1,1 1-1,0-2 0,0 1 0,5 1 0,12-2-314,-1-2 0,0 0 0,0 0 0,0-2 0,0-1 0,-1 0 0,32-14 0,-47 18 82,-2 1 176,-1 0 1,1 0 0,-1 0-1,1 0 1,-1-1 0,0 1 0,1 0-1,-1 0 1,1 0 0,-1-1-1,1 1 1,-1 0 0,0-1 0,1 1-1,-1 0 1,0-1 0,1 1-1,-1-1 1,0 1 0,1 0 0,-1-1-1,1-6-688</inkml:trace>
</inkml:ink>
</file>

<file path=ppt/ink/ink5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8.031"/>
    </inkml:context>
    <inkml:brush xml:id="br0">
      <inkml:brushProperty name="width" value="0.05" units="cm"/>
      <inkml:brushProperty name="height" value="0.05" units="cm"/>
    </inkml:brush>
  </inkml:definitions>
  <inkml:trace contextRef="#ctx0" brushRef="#br0">5 26 18692,'-4'0'2136,"7"-3"-2016,4 0 385,3-2-49,-1-2-376,0-1-176</inkml:trace>
</inkml:ink>
</file>

<file path=ppt/ink/ink5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8.623"/>
    </inkml:context>
    <inkml:brush xml:id="br0">
      <inkml:brushProperty name="width" value="0.05" units="cm"/>
      <inkml:brushProperty name="height" value="0.05" units="cm"/>
    </inkml:brush>
  </inkml:definitions>
  <inkml:trace contextRef="#ctx0" brushRef="#br0">57 116 17076,'-23'146'2773,"-6"45"-220,26-157-2102,2 1 0,1 0 0,6 51 1,-5-79-369,0-1 1,1 1-1,0-1 1,0 0-1,0 1 1,0-1-1,7 10 1,-8-15-68,-1 0 0,1 0 0,0 0 0,0 0 0,0 0 0,0 0 0,0 0 0,0 0 0,0 0 0,0 0 0,0-1 0,0 1 0,0 0 0,1-1 0,-1 1 0,0-1 0,0 1 0,1-1 0,-1 0 0,0 1 0,1-1 0,-1 0 0,0 0 0,1 0 0,-1 0 0,0 0 0,1 0 0,-1-1 0,0 1 0,1 0 0,-1-1 0,0 1 0,1-1 0,-1 1 0,0-1 0,0 0 0,0 1 0,0-1 0,1 0 0,-1 0 0,0 0 0,1-1 0,4-4 26,0 0 0,-1 0 1,1-1-1,-1 1 0,-1-1 1,1 0-1,-1-1 0,0 1 0,-1-1 1,4-12-1,3-12 54,7-42-1,-11 45-71,21-139-95,-23 132 15,2 17-5,-6 19 60,0 0-1,0-1 0,1 1 1,-1 0-1,0 0 0,0 0 1,0 0-1,0 0 0,1-1 1,-1 1-1,0 0 0,0 0 0,0 0 1,1 0-1,-1 0 0,0 0 1,0 0-1,1 0 0,-1 0 1,0 0-1,0 0 0,0 0 1,1 0-1,-1 0 0,0 0 1,0 0-1,0 0 0,1 0 0,-1 0 1,0 0-1,0 0 0,0 0 1,1 1-1,-1-1 0,0 0 1,0 0-1,0 0 0,1 0 1,-1 1-1,3 2-14,0 1 0,-1 0 0,1-1 0,-1 1 1,3 6-1,-2-4 11,3 5-5,1 1 0,0-1 0,0 0 0,2 0 0,-1-1 0,1 0 0,1-1 0,-1 0 0,13 8 0,-16-12 14,0-2-1,1 1 1,-1-1 0,1 0-1,0 0 1,0-1-1,0 0 1,0 0-1,1 0 1,-1-1 0,0 0-1,1-1 1,-1 0-1,0 0 1,1 0-1,-1-1 1,0 0 0,8-2-1,-4-1 14,-1 0 1,1 0-1,-1-1 0,0-1 1,-1 1-1,1-1 0,-1-1 0,0 0 1,-1 0-1,0-1 0,0 0 1,0 0-1,11-18 0,-7 8 18,0 0 0,-2-2 0,0 1 0,-1-1 0,-1 0 0,7-27 0,-11 34-19,-1 0 1,-1 0-1,0 0 0,-1-1 1,-2-26-1,1 37-15,0-1 0,-1 1 0,0 0 0,1-1 0,-1 1 0,-1 0 0,1 0 1,0 0-1,-1 0 0,0 0 0,1 0 0,-5-5 0,4 7-3,0-1 1,0 1 0,0-1-1,0 1 1,0 0-1,0 0 1,-1 0 0,1 0-1,0 0 1,-1 0-1,1 1 1,-1-1 0,1 1-1,-1-1 1,1 1 0,-1 0-1,1 0 1,0 0-1,-5 1 1,-1 1-2,0 0 1,0 1-1,0-1 1,1 1-1,0 1 1,-1 0-1,1 0 1,0 0-1,1 1 1,-1 0-1,1 0 1,-8 8-1,-4 6-4,1 0 1,-24 36-1,27-34 14,1 0 0,2 0 1,-12 30-1,18-40-2,2 0 0,-1 1 0,1-1 0,1 1 0,0 0-1,1-1 1,0 1 0,1 20 0,1-26-2,-1-1 1,1 0-1,1 0 1,-1 0-1,1 0 0,-1 0 1,2-1-1,-1 1 0,0 0 1,1-1-1,0 0 1,0 1-1,0-1 0,6 6 1,-3-6-2,-1 1 1,1-1-1,0 0 1,0-1-1,1 1 1,-1-1-1,1 0 1,0-1-1,9 3 1,11 0-5,0-1-1,0-2 1,1 0 0,37-4 0,-52 2-2,19-2-9,-13 1-7,0 1 1,33 3-1,-51-3 20,0 0-1,0 0 0,1 0 1,-1 0-1,0 0 0,0 0 1,0 0-1,0 1 0,0-1 1,0 1-1,0-1 0,0 0 1,0 1-1,0 0 0,0-1 1,0 1-1,0 0 0,-1-1 1,1 1-1,0 0 0,0 0 1,-1 0-1,1-1 0,0 1 1,-1 0-1,1 0 0,-1 0 1,1 0-1,-1 0 0,0 0 1,1 0-1,-1 1 0,0-1 1,0 0-1,1 0 0,-1 0 1,0 0-1,0 0 0,0 0 1,-1 0-1,1 0 0,0 1 1,0-1-1,-1 0 0,1 0 1,0 0-1,-1 0 0,0 1 1,-3 7-48,-1-1 0,0 1 0,0-1 0,-11 12 0,5-6-468,7-10-1225,1-7 615,5-2 446</inkml:trace>
</inkml:ink>
</file>

<file path=ppt/ink/ink5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9.380"/>
    </inkml:context>
    <inkml:brush xml:id="br0">
      <inkml:brushProperty name="width" value="0.05" units="cm"/>
      <inkml:brushProperty name="height" value="0.05" units="cm"/>
    </inkml:brush>
  </inkml:definitions>
  <inkml:trace contextRef="#ctx0" brushRef="#br0">96 215 13083,'1'0'175,"-1"-1"1,1 1-1,0-1 1,0 1-1,0-1 1,-1 0-1,1 1 1,0-1-1,-1 0 1,1 1-1,-1-1 1,1 0-1,0 0 1,-1 1-1,0-1 1,1 0-1,-1 0 1,0 0-1,1-1 1,-3-1 1940,-7 13-893,-2 4 409,2-2 159,19-19-1068,23-22-384,-22 20-302,0 0 0,-1 0 0,0-1 0,-1 0 0,13-19 0,5-19 6,-25 44-39,-1-1 1,1 1 0,-1 0 0,0-1 0,0 1 0,0-1-1,-1 1 1,1-1 0,-1 1 0,0-5 0,0 8-4,0 0 1,0 0 0,0 0 0,0 1 0,-1-1 0,1 0-1,0 0 1,0 1 0,0-1 0,-1 0 0,1 0 0,0 1-1,-1-1 1,1 0 0,-1 1 0,1-1 0,0 1-1,-1-1 1,0 0 0,1 1 0,-1-1 0,1 1 0,-1-1-1,0 1 1,1 0 0,-1-1 0,0 1 0,1 0 0,-1-1-1,0 1 1,0 0 0,1 0 0,-1-1 0,0 1 0,0 0-1,1 0 1,-1 0 0,0 0 0,0 0 0,0 0-1,1 0 1,-1 1 0,0-1 0,0 0 0,1 0 0,-1 1-1,0-1 1,1 0 0,-1 1 0,0-1 0,0 1 0,-5 2 26,0 1 1,0 0-1,1 0 1,-9 8-1,-5 5 120,0 2-1,2 0 1,0 1-1,1 1 1,1 1 0,1 0-1,1 0 1,-15 38-1,27-57-121,0 0 0,0 0 0,0 0 0,0 1 0,1-1 0,-1 1 0,1-1-1,0 0 1,0 1 0,0-1 0,1 1 0,0 2 0,-1-4-20,1 0 1,0-1-1,0 1 1,-1-1-1,1 1 0,0-1 1,0 0-1,1 1 1,-1-1-1,0 0 1,0 0-1,1 0 0,-1 0 1,0 0-1,1 0 1,-1 0-1,1 0 1,-1 0-1,1-1 1,0 1-1,-1-1 0,1 1 1,0-1-1,3 1 1,5 0-6,1 0 1,-1-1-1,0-1 0,1 1 1,-1-1-1,1-1 1,-1 0-1,0 0 1,11-5-1,14-7-13,39-20 1,-53 24 1,22-13-24,-29 15 25,0 0-1,1 1 1,27-9-1,-42 16 10,1 0 0,-1-1-1,1 1 1,-1 0 0,1 0 0,0 0 0,-1 0-1,1-1 1,-1 1 0,1 0 0,0 0 0,-1 0-1,1 0 1,-1 1 0,1-1 0,-1 0-1,1 0 1,0 0 0,-1 0 0,1 0 0,-1 1-1,1-1 1,-1 0 0,1 1 0,-1-1 0,1 0-1,-1 1 1,1-1 0,-1 0 0,0 1 0,1-1-1,-1 1 1,0-1 0,1 1 0,-1-1 0,0 1-1,1-1 1,-1 1 0,0-1 0,0 1-1,0-1 1,0 1 0,1 1 0,-4 30 43,1-7-2,3-23-37,-1 0-1,1 0 1,-1-1 0,1 1 0,0 0 0,0 0 0,0 0 0,0 0 0,0-1 0,0 1 0,1-1-1,-1 1 1,0-1 0,1 1 0,-1-1 0,1 0 0,0 0 0,-1 1 0,1-1 0,0 0 0,0-1-1,0 1 1,0 0 0,0 0 0,0-1 0,3 1 0,7 1 3,-1 0 1,0-1 0,18-1-1,-23 0-10,20-1-32,32-6-1,-37 4-74,0 0 1,38 2-1,-59 1 105,1 0 1,-1 0 0,0 0-1,0 0 1,1 0 0,-1 0 0,0 0-1,0 0 1,0 0 0,1 0-1,-1 0 1,0 0 0,0 0-1,0 0 1,1 0 0,-1 0-1,0 0 1,0 1 0,0-1 0,0 0-1,1 0 1,-1 0 0,0 0-1,0 0 1,0 1 0,0-1-1,0 0 1,0 0 0,1 0-1,-1 0 1,0 1 0,0-1 0,0 0-1,0 0 1,0 0 0,0 1-1,0-1 1,-4 9-104,-10 6-384,-32 19-1025,25-22 1161</inkml:trace>
</inkml:ink>
</file>

<file path=ppt/ink/ink5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49.951"/>
    </inkml:context>
    <inkml:brush xml:id="br0">
      <inkml:brushProperty name="width" value="0.05" units="cm"/>
      <inkml:brushProperty name="height" value="0.05" units="cm"/>
    </inkml:brush>
  </inkml:definitions>
  <inkml:trace contextRef="#ctx0" brushRef="#br0">34 397 13507,'-3'6'470,"-3"4"44,1 1 0,0-1-1,0 1 1,-2 13 0,6-21-355,0-1 0,1 0 0,0 1 0,0-1 1,-1 1-1,2-1 0,-1 0 0,0 1 0,0-1 0,1 1 1,0 3-1,0-4-2,0-1 0,0 0 0,-1 0 0,1 1 0,0-1 1,0 0-1,0 0 0,0 0 0,0 0 0,1 0 0,-1 0 0,0 0 0,0-1 1,1 1-1,-1 0 0,0-1 0,1 1 0,-1-1 0,1 1 0,2 0 0,4 0 67,1 0-1,-1-1 1,1 0-1,-1 0 1,0-1-1,1 0 1,-1-1-1,1 1 1,-1-1-1,0-1 1,13-6 0,9-4 295,48-32 1,-13 2-103,-1-3 0,74-70-1,93-125 100,-238 250-507,1 2-1,-9 17 1,5-6-8,-75 163 1,75-156-25,0 0 0,2 0 0,2 1 0,-6 50-1,12-75-23,0-1-1,0 1 0,0 0 1,0-1-1,1 1 0,0-1 1,0 1-1,0-1 0,0 0 1,1 1-1,-1-1 0,3 4 1,-2-6-35,-1 0 0,0-1 0,1 1 0,-1 0 0,1-1 0,0 1 0,0-1 0,-1 0 0,1 0 0,0 0 0,0 0 0,0 0 0,0 0 0,0 0 0,0 0 0,1-1 0,-1 1 0,0-1 0,0 0 0,0 0 0,1 1 0,-1-1 0,0-1 0,0 1 0,0 0 0,4-1 0,3-2-59,1 1 1,0-1 0,-1-1 0,0 0 0,0 0-1,0-1 1,10-7 0,32-23-632</inkml:trace>
</inkml:ink>
</file>

<file path=ppt/ink/ink5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50.442"/>
    </inkml:context>
    <inkml:brush xml:id="br0">
      <inkml:brushProperty name="width" value="0.05" units="cm"/>
      <inkml:brushProperty name="height" value="0.05" units="cm"/>
    </inkml:brush>
  </inkml:definitions>
  <inkml:trace contextRef="#ctx0" brushRef="#br0">292 15 18700,'0'-1'61,"0"0"-1,0 0 1,-1 1 0,1-1 0,0 0-1,-1 1 1,1-1 0,0 0 0,-1 1-1,1-1 1,-1 1 0,1-1 0,-1 1-1,1-1 1,-1 1 0,0-1 0,1 1-1,-1-1 1,0 1 0,1 0 0,-1-1-1,0 1 1,1 0 0,-1-1 0,0 1-1,0 0 1,1 0 0,-1 0 0,0 0-1,0 0 1,1 0 0,-1 0 0,-1 0-1,-33-1 215,32 1-164,-17 1 276,-1 0 0,1 2-1,0 0 1,-21 7 0,33-8-321,0 0-1,1 1 1,-1 0 0,1 0 0,0 1 0,0 0 0,0 0-1,1 1 1,-1 0 0,1 0 0,0 0 0,1 1 0,-8 8-1,12-12-53,0 0-1,0-1 0,0 1 0,0 0 0,0 0 0,0-1 0,0 1 0,1 0 0,-1 0 0,1 0 0,0 0 0,-1 0 0,1 0 0,0 2 0,0-2-5,0-1 0,1 0 0,-1 0 0,0 0 0,1 0 0,-1 1 0,1-1-1,-1 0 1,1 0 0,0 0 0,-1 0 0,1 0 0,0 0 0,0 0 0,0 0-1,-1-1 1,3 2 0,0 0 2,0 0-1,1-1 1,-1 1-1,0-1 0,1 0 1,-1 0-1,1 0 1,0 0-1,-1-1 1,1 1-1,-1-1 1,1 0-1,5-1 1,0 0 4,0-1 0,0 1 0,-1-2 0,1 1 0,-1-2 0,1 1 0,-1-1 0,14-9 1,0-2 14,32-29 0,-23 17-42,-37 38-26,0 0 0,0 0 0,1 0 0,1 0 1,-4 13-1,6-15 24,-10 22-5,2 2-1,1-1 1,2 1-1,-5 60 1,11-83 24,1 1 1,0-1-1,1 0 1,0 0 0,1 0-1,0 0 1,0 0 0,1 0-1,0-1 1,1 1 0,0-1-1,0 0 1,1 0-1,1 0 1,-1-1 0,1 0-1,1 0 1,-1 0 0,2-1-1,8 8 1,-12-12 14,-2-2-5,-1 0-1,1 0 0,-1 0 1,1 0-1,-1 0 1,0 0-1,1 0 1,-1 1-1,0-1 1,0 0-1,0 1 1,0-1-1,0 1 1,0-1-1,-1 1 0,2 1 1,-3-2 12,0-1 1,0 1 0,0-1-1,1 1 1,-1-1-1,0 0 1,0 1-1,0-1 1,0 0-1,1 0 1,-1 0 0,0 0-1,0 1 1,0-1-1,0 0 1,0-1-1,0 1 1,0 0-1,-1 0 1,-1-1 55,-34-2 562,0-3 1,-52-13 0,37 7-568,49 11-223,1 1 1,-1-1 0,0 0-1,1 1 1,-1-1 0,1 0-1,-1-1 1,1 1 0,0 0-1,-3-2 1,5 2 80,0 1 0,-1 0 1,1 0-1,0-1 0,0 1 1,0 0-1,0 0 0,0-1 1,-1 1-1,1 0 1,0-1-1,0 1 0,0 0 1,0-1-1,0 1 0,0 0 1,0 0-1,0-1 0,0 1 1,0 0-1,0-1 0,0 1 1,0 0-1,0-1 0,1 1 1,-1 0-1,0 0 0,0-1 1,0 1-1,0 0 0,15-12-992,6 0 218,9-8-173</inkml:trace>
</inkml:ink>
</file>

<file path=ppt/ink/ink5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50.999"/>
    </inkml:context>
    <inkml:brush xml:id="br0">
      <inkml:brushProperty name="width" value="0.05" units="cm"/>
      <inkml:brushProperty name="height" value="0.05" units="cm"/>
    </inkml:brush>
  </inkml:definitions>
  <inkml:trace contextRef="#ctx0" brushRef="#br0">327 50 16788,'-10'-1'332,"0"-1"0,0 1 1,-1 1-1,1 0 0,0 0 0,0 1 1,-1 1-1,1-1 0,0 2 1,-10 2-1,3 1 0,1 0 1,-1 1-1,1 1 0,-29 19 1,41-25-298,0 1 0,1 0 0,-1 0 0,0 0 0,1 0 0,0 1 0,0 0 0,0-1 0,0 1 0,1 0 0,0 0 0,-3 5 0,5-7-30,-1 0 0,1 0-1,0 1 1,-1-1 0,1 0-1,0 1 1,0-1 0,0 0-1,1 0 1,-1 1 0,1-1-1,-1 0 1,1 0 0,0 1-1,-1-1 1,1 0 0,0 0-1,0 0 1,1 0 0,-1 0-1,0-1 1,1 1 0,-1 0-1,1 0 1,0-1 0,2 3-1,17 12 11,0 0 0,25 14 0,-19-13 0,31 25-1,-51-37-23,-1 1 1,1 0 0,-2 1 0,1-1-1,0 1 1,-1 0 0,-1 1-1,1-1 1,3 10 0,-7-14 2,1 0 0,-2 0 1,1 0-1,0 0 0,0 0 0,-1 0 1,0 0-1,0 0 0,0 0 0,0 0 1,0 0-1,0 0 0,-1 0 0,1 0 1,-1 0-1,0 0 0,-2 5 0,0-3-5,1-1 0,-1 1 0,-1-1 0,1 0 0,0 0-1,-1 0 1,0 0 0,0-1 0,-7 6 0,-3 0 22,-1-1 1,0 0 0,0-1-1,-1-1 1,-26 8-1,-23 0 346,59-13-289,0 0 0,1 0-1,-1-1 1,0 0 0,1 0 0,-1-1 0,0 1 0,1-1 0,-9-3-1,14 4-47,-1 0 0,0-1-1,0 1 1,0-1-1,0 0 1,0 1-1,1-1 1,-1 1 0,0-1-1,1 0 1,-1 0-1,0 1 1,1-1 0,-1 0-1,1 0 1,-1 0-1,1 0 1,-1 0-1,1 0 1,0 0 0,-1 0-1,1 0 1,0 1-1,0-1 1,0 0 0,0 0-1,0 0 1,0 0-1,0 0 1,0 0 0,0 0-1,0 0 1,1 0-1,-1 0 1,0 0-1,1-2 1,1-1 35,0-1-1,1 0 1,-1 1-1,1 0 1,0-1 0,3-3-1,25-26-2,44-37-1,10-10-302,-56 51-21,36-50-1,-58 70 216,-1 0 0,1-1-1,-2 0 1,1 0-1,-2 0 1,1 0 0,-2-1-1,1 0 1,2-20-1,-6 29 47,1-1 0,-1 1-1,0 0 1,0-1 0,-1 1 0,1 0-1,-1-1 1,1 1 0,-1 0-1,0 0 1,0 0 0,-1 0-1,1 0 1,0 0 0,-1 0 0,0 0-1,0 0 1,0 1 0,0-1-1,0 1 1,-1-1 0,1 1-1,-1 0 1,1 0 0,-1 0 0,0 0-1,0 0 1,-3-1 0,1 2-28,1-1 0,-1 1 0,1 0 1,-1 0-1,0 0 0,1 1 0,-1-1 1,0 1-1,1 0 0,-1 1 0,0-1 1,0 1-1,1 0 0,-1 0 0,1 1 0,-1-1 1,1 1-1,0 0 0,-5 3 0,3-2-378,1 0-1,0 1 0,0 0 0,1 0 0,-9 9 0,11-11 282,0 0 0,1 0 0,-1 1 0,1-1-1,0 0 1,-1 1 0,1-1 0,0 1 0,1 0 0,-1-1 0,0 1 0,1 0 0,-1-1 0,1 1 0,0 5-1,3 10-813</inkml:trace>
</inkml:ink>
</file>

<file path=ppt/ink/ink5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51.462"/>
    </inkml:context>
    <inkml:brush xml:id="br0">
      <inkml:brushProperty name="width" value="0.05" units="cm"/>
      <inkml:brushProperty name="height" value="0.05" units="cm"/>
    </inkml:brush>
  </inkml:definitions>
  <inkml:trace contextRef="#ctx0" brushRef="#br0">364 3 15547,'-12'-1'255,"-1"0"0,1 1 0,0 0 0,-1 1 0,1 1-1,0 0 1,0 1 0,0 0 0,0 0 0,1 1 0,-1 1 0,1 0-1,0 1 1,0 0 0,1 1 0,-1 0 0,2 0 0,-11 10-1,7-5-43,0 0 0,1 1-1,0 1 1,1 0 0,1 0-1,0 1 1,1 0-1,0 1 1,2 0 0,-1 0-1,2 1 1,-4 17 0,8-27-159,1 1 1,0-1 0,0 0-1,0 1 1,1-1 0,0 1-1,1-1 1,0 0 0,0 1-1,1-1 1,-1 0 0,5 10-1,-4-12-20,1 0-1,0 0 1,0-1 0,0 1-1,0-1 1,1 0 0,-1 0-1,1 0 1,0 0-1,0-1 1,0 1 0,1-1-1,0 0 1,-1-1-1,1 1 1,0-1 0,10 4-1,-6-4 35,1 1 0,0-1 0,0-1 0,0 1 0,0-2 0,0 1 0,0-2 0,0 1 0,0-1 0,16-4 0,-13 1 27,1 0 1,-1-1 0,0 0 0,0-1-1,0-1 1,-1 0 0,14-10 0,-14 8-19,-1 0 0,0 0-1,0-1 1,-1-1 0,-1 0 0,0 0 0,0 0 0,-1-1 0,-1-1 0,0 1 0,-1-1 0,0 0-1,0-1 1,-2 1 0,6-29 0,-9 35-114,0 1 1,-1 0-1,1-1 0,-2 1 1,1 0-1,-1-1 0,0 1 1,0 0-1,0 0 0,-1 0 1,0 0-1,-1 0 0,1 0 0,-1 0 1,0 1-1,0-1 0,-1 1 1,0 0-1,0 0 0,0 0 1,0 1-1,-1-1 0,-10-6 1,10 7-240,-1 1 1,0 0-1,0 0 1,0 1-1,-1 0 1,1 0-1,-1 0 1,1 1 0,-1 0-1,1 0 1,-1 1-1,0 0 1,1 0-1,-1 0 1,-6 2-1,-15 6-613,4 2-253</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6.834"/>
    </inkml:context>
    <inkml:brush xml:id="br0">
      <inkml:brushProperty name="width" value="0.05" units="cm"/>
      <inkml:brushProperty name="height" value="0.05" units="cm"/>
    </inkml:brush>
  </inkml:definitions>
  <inkml:trace contextRef="#ctx0" brushRef="#br0">1 80 18716,'9'16'2425,"8"-3"-1513,15-13-376,9-3 2136,19-1-1911,10-1-297,10-4-896,6-3-921,6-11 1161,-2-3-240,-11 0-256</inkml:trace>
</inkml:ink>
</file>

<file path=ppt/ink/ink5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52.687"/>
    </inkml:context>
    <inkml:brush xml:id="br0">
      <inkml:brushProperty name="width" value="0.05" units="cm"/>
      <inkml:brushProperty name="height" value="0.05" units="cm"/>
    </inkml:brush>
  </inkml:definitions>
  <inkml:trace contextRef="#ctx0" brushRef="#br0">35 0 13435,'4'0'1784,"-4"19"-888,-1 5-335,-5 13 2199,-1 7-1672,0 7-503,1 1-145,0 3-120,1-5-56,5-11-160,5-7-72,1-15-336,6-8-320,-3-12 440,2-10 39,1-16-87,3-9-112</inkml:trace>
</inkml:ink>
</file>

<file path=ppt/ink/ink5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53.185"/>
    </inkml:context>
    <inkml:brush xml:id="br0">
      <inkml:brushProperty name="width" value="0.05" units="cm"/>
      <inkml:brushProperty name="height" value="0.05" units="cm"/>
    </inkml:brush>
  </inkml:definitions>
  <inkml:trace contextRef="#ctx0" brushRef="#br0">0 265 14299,'1'3'153,"0"-1"-1,1 1 0,-1 0 1,0 0-1,1-1 1,-1 1-1,1-1 1,0 1-1,0-1 1,0 0-1,0 0 1,0 0-1,1 0 1,-1 0-1,1 0 1,-1 0-1,1-1 0,0 0 1,-1 1-1,1-1 1,0 0-1,0 0 1,0 0-1,0-1 1,0 1-1,0-1 1,0 0-1,0 0 1,0 0-1,0 0 1,0 0-1,0 0 0,0-1 1,0 0-1,0 1 1,0-1-1,0 0 1,-1-1-1,5-1 1,8-5 123,-1-1 0,0 0 0,-1-1 0,1 0 0,-2-1 1,0-1-1,0 0 0,-1 0 0,-1-2 0,0 1 0,0-1 1,-2 0-1,14-29 0,-20 38-268,-1 1 1,1-1 0,-1 0-1,0 0 1,0 0 0,-1 0-1,1 0 1,-1 0 0,0 0-1,0 0 1,-1 0-1,0 0 1,0 0 0,0 1-1,-3-9 1,3 11-8,1 1 0,-1-1 0,-1 0 0,1 1 0,0-1 1,0 0-1,-1 1 0,1-1 0,0 1 0,-1 0 0,0 0 0,1-1 0,-1 1 0,0 0 0,1 0 1,-4-1-1,2 2-2,0-1 1,0 1-1,0-1 1,-1 1-1,1 0 1,0 0 0,0 0-1,0 0 1,0 1-1,0-1 1,0 1-1,0 0 1,-5 2 0,-1 1 4,1 0 1,-1 1 0,1 0 0,0 0 0,0 1 0,1 0 0,0 1 0,0-1-1,0 1 1,-10 16 0,3-3 34,1 0-1,0 1 1,-11 29 0,18-36-4,0 0-1,1 0 1,1 1 0,-5 23 0,9-35-31,-1 1 0,1-1-1,-1 1 1,1-1 0,0 0-1,0 1 1,1-1 0,-1 1 0,1-1-1,0 0 1,0 1 0,0-1-1,0 0 1,0 0 0,1 0 0,-1 0-1,1 0 1,0 0 0,0 0-1,0 0 1,0-1 0,1 1-1,-1-1 1,1 0 0,-1 1 0,6 2-1,1-1-166,-1-1 0,1 0-1,0 0 1,-1-1 0,1-1-1,0 1 1,0-1 0,1-1-1,-1 0 1,0 0 0,0 0-1,12-3 1,6-2-434,-1-1 1,48-17-1,-9-5-77,-1-10-208</inkml:trace>
</inkml:ink>
</file>

<file path=ppt/ink/ink5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8:53.599"/>
    </inkml:context>
    <inkml:brush xml:id="br0">
      <inkml:brushProperty name="width" value="0.05" units="cm"/>
      <inkml:brushProperty name="height" value="0.05" units="cm"/>
    </inkml:brush>
  </inkml:definitions>
  <inkml:trace contextRef="#ctx0" brushRef="#br0">755 397 16388,'-1'-2'161,"-1"1"0,1-1 1,-1 0-1,1 1 0,-1 0 1,1-1-1,-1 1 0,0 0 1,0 0-1,1 0 0,-1 0 1,0 0-1,0 0 1,0 0-1,0 1 0,0-1 1,0 1-1,0-1 0,0 1 1,-1 0-1,1 0 0,0 0 1,0 0-1,0 0 0,0 1 1,0-1-1,-3 1 1,-5 1 338,0 1 0,0 0 1,0 0-1,-12 7 1,19-9-428,0 1-1,0-1 1,0 1 0,1 0 0,-1 0 0,1 0 0,-1 0-1,-2 4 1,5-6-62,-1 1 0,0 0-1,1 0 1,0 0 0,-1-1-1,1 1 1,-1 0 0,1 0-1,0 0 1,0 0 0,-1 0-1,1 0 1,0 0 0,0 0-1,0 0 1,0 0 0,0-1 0,0 1-1,0 0 1,0 0 0,1 0-1,-1 0 1,0 0 0,0 0-1,1 0 1,-1 0 0,1-1-1,-1 1 1,1 0 0,-1 0-1,1-1 1,-1 1 0,1 0 0,0 0-1,13 10-142,-1 0 0,2-2 0,-1 1-1,1-2 1,26 11 0,-6-2-128,-10-4 80,47 27-372,-65-36 507,-1 0-1,0 1 1,0 0-1,0 0 1,0 1 0,-1 0-1,0 0 1,4 6-1,-8-10 54,0-1 0,0 1 0,0 0 0,-1-1 0,1 1 0,0 0 0,-1-1 0,1 1 0,-1 0 0,0 0-1,0 0 1,0-1 0,0 1 0,0 0 0,0 0 0,0 0 0,0-1 0,-1 1 0,0 2 0,0-1 18,-1 0 0,1 0 0,-1 0 1,0 0-1,0-1 0,0 1 1,0-1-1,0 0 0,-1 1 1,-2 1-1,-6 4 93,0-1 1,0 0-1,-1-1 0,-13 5 1,-6 3 215,-1-2 0,-61 14 1,76-23-454,-1 0 0,0-1-1,0 0 1,0-2 0,0 0 0,0-1 0,-21-4 0,31 3 68,-1 0 0,1-1 0,0 0 0,0 0 0,1-1 0,-1 0-1,1 0 1,-1-1 0,1 0 0,-7-6 0,-27-29-335</inkml:trace>
  <inkml:trace contextRef="#ctx0" brushRef="#br0" timeOffset="1">11 13 20316,'-9'9'1825,"9"-8"-1337,-2 1-176,5-2 552,5 0-560,6 0-16,-1-6-152,6-13-240</inkml:trace>
</inkml:ink>
</file>

<file path=ppt/ink/ink5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9:01.858"/>
    </inkml:context>
    <inkml:brush xml:id="br0">
      <inkml:brushProperty name="width" value="0.05" units="cm"/>
      <inkml:brushProperty name="height" value="0.05" units="cm"/>
    </inkml:brush>
  </inkml:definitions>
  <inkml:trace contextRef="#ctx0" brushRef="#br0">0 307 10802,'10'-7'169,"1"-1"-1,0 1 1,1 1-1,-1 0 1,1 1-1,0 0 1,18-5-1,93-15 168,-86 19-135,133-15 25,-111 16-180,0-3 1,95-24-1,-111 19 23,1 3-1,0 1 1,1 2-1,-1 2 1,1 3-1,1 1 1,47 5-1,221 36-22,9 1 26,2-22-35,438-46 2,-320-12-38,98-4-33,617 9 48,-808 22-59,462 1-149,-678 16 85,338 15-51,-4 30 154,-302-23 15,294 10 1,80-49-11,-192 3-1,251-27-137,-2-33-12,-321 36 132,482 6 0,-446 40 12,177 5 98,-415-17-29,-1 4-1,0 3 1,0 3 0,79 23 0,-139-30-47,-4-2 34,1 1 0,-1-1 0,0 0 0,14 0 0,-22-2 31,-2 0-142,-1-1 0,0 1 0,1-1-1,-1 0 1,1 0 0,-1 0 0,1 0 0,-1 0-1,1 0 1,0-1 0,-1 1 0,-1-2-1,-2-17-108,-1-4-72</inkml:trace>
</inkml:ink>
</file>

<file path=ppt/ink/ink5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9:34.077"/>
    </inkml:context>
    <inkml:brush xml:id="br0">
      <inkml:brushProperty name="width" value="0.05" units="cm"/>
      <inkml:brushProperty name="height" value="0.05" units="cm"/>
    </inkml:brush>
  </inkml:definitions>
  <inkml:trace contextRef="#ctx0" brushRef="#br0">8 246 12179,'0'0'60,"-1"0"0,1-1 0,0 1 0,-1 0 1,1 0-1,0 0 0,-1 0 0,1 0 1,0-1-1,-1 1 0,1 0 0,0 0 1,-1-1-1,1 1 0,0 0 0,0 0 0,-1-1 1,1 1-1,0 0 0,0-1 0,0 1 1,0 0-1,-1-1 0,1 1 0,0 0 0,0-1 1,0 1-1,0-1 0,0 1 0,0 0 1,0-1-1,0 1 0,0 0 0,0-1 0,0 1 1,0 0-1,0-1 0,0 1 0,0-1 1,1 1-1,-1 0 0,0-1 0,0 1 0,1-1 1,0 0 68,1 0 1,0-1-1,-1 1 1,1 0-1,0 0 1,0 0-1,0 0 1,4-1-1,51-12 533,-54 13-534,40-5 113,0 3 1,0 1 0,70 6 0,-2 0-97,252-16 66,-74 0-103,2 14-10,39 0 5,-35-14-42,431-1 85,-71 29-66,0-27-46,-641 10-33,516-17 18,0 37 16,-13 12-11,-1-54-7,-197-25 22,-122 17-15,103-8 16,-298 38 93,-11-2-124,-26-3-247,2 0-157,29 5 369,-1-1 0,1 1 0,0-1 1,0 0-1,0 0 0,0-1 0,0 1 0,-4-4 0,-10-9-154</inkml:trace>
</inkml:ink>
</file>

<file path=ppt/ink/ink5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29:57.705"/>
    </inkml:context>
    <inkml:brush xml:id="br0">
      <inkml:brushProperty name="width" value="0.05" units="cm"/>
      <inkml:brushProperty name="height" value="0.05" units="cm"/>
    </inkml:brush>
  </inkml:definitions>
  <inkml:trace contextRef="#ctx0" brushRef="#br0">1 209 12027,'17'-1'559,"0"-1"0,1-1 0,26-8 0,18-3 372,100-7 51,0 7 0,1 7 0,208 17-1,-203 3-815,303-17-1,398-65 109,-572 40-183,235-12-49,-202 46-13,18-1-9,-86-4 19,282-16 37,-479 10-66,0 3 0,93 8 1,157 5-10,-113-7 22,203-1-25,-117-2 108,-26 2-18,174 4 84,-155-1-14,-197-8-405,111-18 0,-188 22-1025,-12 4-1945,-3 2 2235,4 1 142</inkml:trace>
</inkml:ink>
</file>

<file path=ppt/ink/ink5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11.367"/>
    </inkml:context>
    <inkml:brush xml:id="br0">
      <inkml:brushProperty name="width" value="0.05" units="cm"/>
      <inkml:brushProperty name="height" value="0.05" units="cm"/>
    </inkml:brush>
  </inkml:definitions>
  <inkml:trace contextRef="#ctx0" brushRef="#br0">0 403 9474,'105'-22'1170,"53"-7"-386,452 10-114,-431 21-588,1554-33 633,-893 11-671,-481 13-53,668-16 266,-3-25 36,-31-61-217,-474 44-37,-209 38 0,526 23 1,-151 29-42,-119-6 41,30 25 382,-585-43-403,22 3-11,-31-4-15,-1 0-1,1 1 1,0-1-1,0 0 1,-1 1-1,1 0 1,-1-1-1,1 1 1,0 0-1,-1 0 1,1 0-1,2 2 1,-4-3 7,0 1 1,0-1-1,0 0 1,0 1-1,0-1 1,0 0-1,0 1 0,0-1 1,0 0-1,0 1 1,0-1-1,0 0 0,0 1 1,0-1-1,0 0 1,0 0-1,-1 1 1,1-1-1,0 0 0,0 1 1,0-1-1,0 0 1,-1 1-1,1-1 0,0 0 1,0 0-1,-1 0 1,1 1-1,0-1 1,0 0-1,-1 0 0,1 0 1,0 1-1,0-1 1,-1 0-1,1 0 0,0 0 1,-1 0-1,1 0 1,0 0-1,-1 0 1,-16 4-23,-14-12-22</inkml:trace>
</inkml:ink>
</file>

<file path=ppt/ink/ink5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12.679"/>
    </inkml:context>
    <inkml:brush xml:id="br0">
      <inkml:brushProperty name="width" value="0.05" units="cm"/>
      <inkml:brushProperty name="height" value="0.05" units="cm"/>
    </inkml:brush>
  </inkml:definitions>
  <inkml:trace contextRef="#ctx0" brushRef="#br0">2208 133 9778,'-19'-15'163,"-1"1"1,0 0-1,-1 1 0,-1 2 1,0 0-1,0 1 0,-1 1 0,0 1 1,-1 2-1,0 0 0,0 1 1,-38-2-1,0 4-83,0 3 0,-1 2 0,-109 19 0,-104 28-176,-306 96-1,531-129 114,1 3 1,0 2 0,2 3-1,-73 46 1,87-47 7,1 2 0,1 1 0,2 2 0,0 1 1,2 1-1,-39 54 0,55-66-12,1 0 0,1 1 0,0 1 0,1 0 0,1 0 0,1 1 0,1-1 1,1 1-1,1 1 0,0-1 0,2 1 0,0 0 0,2-1 0,0 1 0,2 0 0,0-1 0,1 1 0,2-1 0,0 0 0,1 0 0,1 0 0,1-1 1,0 0-1,14 21 0,-6-14-2,2 0 1,1 0-1,2-2 1,0 0-1,1-2 1,39 32-1,-26-28-9,1-2 0,1-2-1,0-1 1,54 22 0,-27-19-11,2-2 0,70 15 0,136 11-15,-167-37 13,1-4 0,193-11 0,-242-2 36,1-3 0,-1-2 0,0-3-1,-1-2 1,-1-2 0,94-44-1,-120 46 52,-1-2-1,0-1 1,-2-1-1,0-2 0,-1 0 1,-2-1-1,0-2 1,-1 0-1,36-54 0,-45 58 16,-1-1-1,-1 0 0,0-1 1,-2 0-1,-1 0 0,0-1 1,-2 0-1,0 0 0,-2-1 0,-1 0 1,-1 0-1,0 1 0,-2-1 1,-4-32-1,-1 26-8,-2 0 0,0 1 0,-3-1 0,0 2-1,-2-1 1,-1 2 0,-19-31 0,11 23-61,-3 2-1,-1 0 1,-1 2-1,-56-52 0,62 66-13,-1 0 0,-1 2-1,0 0 1,-1 1 0,-1 2 0,0 0-1,-41-13 1,26 14 11,0 1 1,0 3-1,-1 1 0,-64-1 1,-39 6-9</inkml:trace>
</inkml:ink>
</file>

<file path=ppt/ink/ink5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3.570"/>
    </inkml:context>
    <inkml:brush xml:id="br0">
      <inkml:brushProperty name="width" value="0.05" units="cm"/>
      <inkml:brushProperty name="height" value="0.05" units="cm"/>
    </inkml:brush>
  </inkml:definitions>
  <inkml:trace contextRef="#ctx0" brushRef="#br0">1 2528 14099,'155'-143'3288,"-6"5"-2466,525-380 856,-395 322-1370,252-167-153,192-89-94,253-95-4,-958 538-68,325-152-234,-383 179-1663,-55 22 228,49-28 1141,-4-1-55</inkml:trace>
</inkml:ink>
</file>

<file path=ppt/ink/ink5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4.038"/>
    </inkml:context>
    <inkml:brush xml:id="br0">
      <inkml:brushProperty name="width" value="0.05" units="cm"/>
      <inkml:brushProperty name="height" value="0.05" units="cm"/>
    </inkml:brush>
  </inkml:definitions>
  <inkml:trace contextRef="#ctx0" brushRef="#br0">2 126 14291,'-1'-2'107,"1"0"0,0 0 0,-1 0 1,1-1-1,0 1 0,0 0 0,0 0 0,1 0 0,-1 0 0,0 0 0,1 0 1,-1 0-1,1 0 0,0 0 0,0 0 0,0 1 0,0-1 0,0 0 0,0 0 1,0 1-1,0-1 0,1 0 0,-1 1 0,1 0 0,1-2 0,3-1 118,1 0 0,0 0 0,0 1 1,0 0-1,14-4 0,34-7 128,2 2 0,0 2 1,0 3-1,81 0 1,-123 7-348,-1 0 1,1 0-1,0 1 1,-1 1-1,0 1 1,18 5-1,-29-7-4,0 0 1,1 0-1,-1 1 0,0-1 1,0 1-1,0 0 0,0 0 1,0 0-1,0 0 0,0 1 1,-1-1-1,1 1 0,-1-1 1,0 1-1,0 0 0,0 0 0,0 0 1,0 0-1,-1 0 0,1 1 1,-1-1-1,0 0 0,0 1 1,0-1-1,0 1 0,-1-1 1,1 1-1,-1-1 0,0 1 1,-1 4-1,0 5 34,-1-1 0,0 0-1,-1-1 1,-1 1 0,0 0 0,-7 14-1,-41 68 239,36-66-194,-66 109 281,-92 173-685,154-263 192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7.330"/>
    </inkml:context>
    <inkml:brush xml:id="br0">
      <inkml:brushProperty name="width" value="0.05" units="cm"/>
      <inkml:brushProperty name="height" value="0.05" units="cm"/>
    </inkml:brush>
  </inkml:definitions>
  <inkml:trace contextRef="#ctx0" brushRef="#br0">10 0 19076,'-1'20'1710,"-4"41"-1214,2 1 1,2 0-1,9 63 1,-7-118-466,0-1 1,0 1 0,1-1 0,-1 1 0,1-1 0,1 0-1,3 7 1,-6-12-18,1 0 0,0 1 0,0-1 0,0 0 0,0 0 0,0 0 0,0 0 0,0 0 0,0 0 0,0 0-1,1 0 1,-1-1 0,0 1 0,1 0 0,-1-1 0,0 1 0,1-1 0,-1 1 0,1-1 0,-1 0 0,1 0 0,-1 1 0,1-1 0,-1 0 0,1-1-1,-1 1 1,1 0 0,-1 0 0,0 0 0,1-1 0,-1 1 0,1-1 0,-1 1 0,0-1 0,1 0 0,-1 1 0,2-3 0,12-7 114,0-1 0,-1-1 0,-1 0 0,0-1-1,21-26 1,-18 21-11,184-222 1026,-195 234-1096,-3 3-34,0 1-1,0-1 1,0 1 0,0 0-1,0 0 1,1-1 0,-1 2 0,1-1-1,-1 0 1,1 0 0,0 1-1,3-2 1,-5 3-8,-1 0-1,1 0 1,-1 0 0,1 0 0,-1 0-1,0 0 1,1 0 0,-1 0 0,1 0-1,-1 0 1,1 1 0,-1-1 0,0 0-1,1 0 1,-1 0 0,1 1 0,-1-1-1,0 0 1,1 0 0,-1 1 0,0-1-1,1 0 1,-1 1 0,0-1 0,0 1-1,1-1 1,-1 0 0,0 1 0,1 0 0,3 8-33</inkml:trace>
</inkml:ink>
</file>

<file path=ppt/ink/ink5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6.164"/>
    </inkml:context>
    <inkml:brush xml:id="br0">
      <inkml:brushProperty name="width" value="0.05" units="cm"/>
      <inkml:brushProperty name="height" value="0.05" units="cm"/>
    </inkml:brush>
  </inkml:definitions>
  <inkml:trace contextRef="#ctx0" brushRef="#br0">815 49 14099,'32'-48'3750,"-68"89"-376,5-6-3242,-89 97 311,-5-5-1,-222 174 0,325-284-402,-6 4-103,1 2 0,-46 48 0,73-70 33,0 0 0,-1-1-1,1 1 1,-1-1 0,1 1 0,-1-1 0,1 1 0,-1-1 0,1 1-1,-1-1 1,1 0 0,-1 1 0,1-1 0,-1 0 0,0 1 0,1-1-1,-1 0 1,1 0 0,-1 0 0,0 1 0,1-1 0,-1 0 0,0 0-1,1 0 1,-1 0 0,0 0 0,1 0 0,-1 0 0,0-1 0,1 1-1,-1 0 1,0 0 0,1 0 0,-1-1 0,0 1 0,1 0 0,-1-1 0,1 1-1,-2-1 1,-11-7-309</inkml:trace>
</inkml:ink>
</file>

<file path=ppt/ink/ink5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6.988"/>
    </inkml:context>
    <inkml:brush xml:id="br0">
      <inkml:brushProperty name="width" value="0.05" units="cm"/>
      <inkml:brushProperty name="height" value="0.05" units="cm"/>
    </inkml:brush>
  </inkml:definitions>
  <inkml:trace contextRef="#ctx0" brushRef="#br0">86 8 19204,'-5'-7'1552,"5"13"-1103,0 17-177,-1 18 640,-1 14-168,-1 14-312,2 8-176,-2 8-120,0 3-48,-2-7-248,0-5-120,-1-12-440,0-8-312,-5-15 768,-4-10-160,-5-19-201</inkml:trace>
</inkml:ink>
</file>

<file path=ppt/ink/ink5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7.421"/>
    </inkml:context>
    <inkml:brush xml:id="br0">
      <inkml:brushProperty name="width" value="0.05" units="cm"/>
      <inkml:brushProperty name="height" value="0.05" units="cm"/>
    </inkml:brush>
  </inkml:definitions>
  <inkml:trace contextRef="#ctx0" brushRef="#br0">1 177 17188,'2'-8'224,"0"-1"0,1 0-1,1 1 1,-1 0 0,1 0 0,0 0 0,1 0 0,0 1 0,0 0 0,1 0 0,9-10 0,-7 11-42,0-1 0,1 1 0,-1 0 0,1 1 1,1 0-1,-1 0 0,1 1 0,0 0 0,16-3 1,-2 1-81,0 2 1,0 0 0,1 2 0,-1 1-1,1 0 1,-1 2 0,0 1 0,1 1-1,-1 1 1,0 1 0,-1 1-1,26 11 1,-35-12-114,0 1 1,0 1-1,-1 0 0,0 0 0,-1 2 1,0-1-1,0 2 0,-1 0 0,0 0 1,-1 1-1,0 0 0,0 0 0,-1 1 1,-1 1-1,0 0 0,-1 0 0,0 0 0,-1 1 1,-1 0-1,8 28 0,-10-24 46,0 0-1,-2 1 1,0-1 0,-1 0-1,-1 1 1,-1-1 0,0 1-1,-1-1 1,-1 0 0,-1 0-1,-1-1 1,-10 24 0,5-16 129,-2-2 1,0 1 0,-2-2 0,0 0-1,-1 0 1,-2-2 0,-38 37 0,48-51-95,1 1 0,-2-1 0,1 0 0,-1-1 0,0 0 0,0-1 1,0 0-1,-1 0 0,-13 3 0,19-6-81,-1 0 0,0 0-1,0-1 1,0 1 0,0-1 0,0-1 0,0 1-1,0-1 1,0 1 0,0-1 0,0-1-1,0 1 1,1-1 0,-1 0 0,0 0 0,1 0-1,0-1 1,-1 1 0,1-1 0,0 0 0,-3-4-1,1 1-180,0 0-1,0-1 1,1 0-1,1 0 1,-1 0-1,1 0 1,-6-15 0,8 17 101,0 0 0,0-1 1,0 0-1,1 1 0,0-1 1,0 0-1,1 0 1,-1 1-1,1-1 0,1 0 1,1-11-1,-1 13-2,0 1 1,1-1-1,-1 1 0,1-1 0,0 1 1,4-5-1,-6 8 89</inkml:trace>
</inkml:ink>
</file>

<file path=ppt/ink/ink5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7.875"/>
    </inkml:context>
    <inkml:brush xml:id="br0">
      <inkml:brushProperty name="width" value="0.05" units="cm"/>
      <inkml:brushProperty name="height" value="0.05" units="cm"/>
    </inkml:brush>
  </inkml:definitions>
  <inkml:trace contextRef="#ctx0" brushRef="#br0">45 254 20076,'7'-1'242,"-1"0"-1,1 0 0,-1 0 0,1 0 1,-1-1-1,0 0 0,1-1 0,-1 0 1,0 1-1,-1-2 0,1 1 0,0-1 1,-1 0-1,0 0 0,0 0 0,0-1 1,-1 0-1,9-10 0,-8 8-204,1-1-1,-1-1 1,0 1 0,0-1-1,-1 0 1,-1 0-1,1 0 1,-2-1 0,1 1-1,-1-1 1,0 1-1,0-12 1,-2 18-6,0-1-1,-1 1 1,1-1-1,0 1 1,-1-1-1,0 1 1,0 0-1,0-1 1,0 1-1,-1 0 1,-2-5-1,3 7-16,1-1 0,-1 1 0,0 0 0,0 0 0,0 0 0,-1 0 0,1 0 0,0 0 0,0 0 0,0 0 0,-1 1 0,1-1 0,0 0 0,-1 1-1,1-1 1,-1 1 0,1 0 0,-1-1 0,1 1 0,-1 0 0,1 0 0,-1 0 0,1 0 0,-1 0 0,1 0 0,-1 0 0,1 0 0,-3 2 0,-1-1 9,0 2-1,0-1 1,0 1 0,0 0 0,1 0 0,-1 0-1,1 0 1,0 1 0,0 0 0,0 0-1,0 0 1,-6 9 0,-1 3-7,1 0 1,-12 25-1,11-17-5,0 1 0,-8 35 0,16-50-8,0 0 0,2 0 0,-1 0 0,1 0 0,0 0 0,1 0 0,0 0 0,1 0 0,3 15 0,-3-22-18,-1 0 1,1-1 0,0 1-1,0-1 1,0 1-1,1-1 1,-1 0-1,1 1 1,-1-1-1,1 0 1,0 0-1,-1 0 1,1 0-1,0 0 1,0-1-1,1 1 1,-1-1-1,0 1 1,1-1-1,2 1 1,-1 0-168,0-1-1,1 0 1,-1 0-1,0-1 1,1 1 0,-1-1-1,1 0 1,-1 0-1,1-1 1,-1 1 0,7-2-1,-1-1-149,0 0 0,-1 0 0,1-1 0,-1 0-1,1-1 1,-1 0 0,0 0 0,-1-1 0,1 0-1,8-10 1,18-28-824</inkml:trace>
</inkml:ink>
</file>

<file path=ppt/ink/ink5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8.309"/>
    </inkml:context>
    <inkml:brush xml:id="br0">
      <inkml:brushProperty name="width" value="0.05" units="cm"/>
      <inkml:brushProperty name="height" value="0.05" units="cm"/>
    </inkml:brush>
  </inkml:definitions>
  <inkml:trace contextRef="#ctx0" brushRef="#br0">125 2 17892,'0'0'46,"-1"0"0,1 0 0,0-1 0,0 1 0,-1 0 0,1 0 0,0 0 0,0 0 0,-1 0 0,1 0 0,0 0 0,-1-1 0,1 1 0,0 0 0,-1 0 0,1 0 0,0 0 0,0 0 0,-1 0 0,1 0 0,0 1 0,-1-1 0,1 0 0,0 0 0,0 0 0,-1 0 0,1 0 0,0 0 0,-1 0 0,1 1 0,0-1 0,0 0 0,0 0 0,-1 0-1,1 1 2,-11 13 466,-7 23-119,1 14 405,1 1-1,3 0 0,-12 101 1,11 167 491,41 155-382,-26-463-891,-1-10-10,0 1 1,0-1-1,0 1 0,0 0 0,0-1 1,1 1-1,-1-1 0,1 0 1,0 1-1,0-1 0,0 1 1,0-1-1,0 0 0,2 4 1,-2-6-7,-1 0 0,0 0 1,0 0-1,0 0 0,0 0 1,1 0-1,-1 1 1,0-1-1,0 0 0,0 0 1,1 0-1,-1 0 1,0 0-1,0 0 0,0 0 1,0 0-1,1 0 0,-1 0 1,0 0-1,0 0 1,0-1-1,1 1 0,-1 0 1,0 0-1,0 0 1,0 0-1,0 0 0,1 0 1,-1 0-1,0 0 0,0-1 1,0 1-1,0 0 1,0 0-1,1 0 0,-1 0 1,0 0-1,0-1 0,0 1 1,0 0-1,0 0 1,0 0-1,0 0 0,0-1 1,0 1-1,0 0 1,0 0-1,0 0 0,0-1 1,0 1-1,0 0 0,0 0 1,0 0-1,0-1 1,3-14 20,0 0 1,-2 0-1,0 0 1,0 0-1,-3-18 1,2-7-36,-9-367-556,9 394 533,-1 0-39,0 1 0,1-1 0,3-19 0,-3 32 68,0-1 0,0 0 0,0 1 1,0-1-1,0 0 0,1 1 0,-1-1 1,0 1-1,0-1 0,1 0 0,-1 1 1,0-1-1,1 1 0,-1-1 0,1 1 1,-1-1-1,0 1 0,1-1 0,-1 1 1,2-1-1,-2 1 4,1 0 0,-1 0 0,1 0 0,-1 0 0,0 0 0,1 0 0,-1 0 0,1 0 1,-1 0-1,1 0 0,-1 0 0,1 1 0,-1-1 0,1 0 0,-1 0 0,0 0 0,1 1 0,-1-1 0,1 0 1,-1 1-1,1-1 0,20 27-21,-14-17 3,0-3 22,-1 0 1,1 0-1,1 0 0,-1-1 0,1 0 1,0-1-1,0 0 0,1 0 1,0-1-1,0 0 0,0 0 1,0-1-1,0 0 0,1-1 0,-1 0 1,1 0-1,0-1 0,-1 0 1,1-1-1,0 0 0,0-1 0,-1 0 1,1 0-1,0-1 0,-1 0 1,1-1-1,-1 0 0,0-1 1,0 0-1,0 0 0,-1 0 0,1-1 1,-1-1-1,13-10 0,-11 6 13,0 0-1,-1 0 1,0-1-1,0 0 1,-1 0-1,9-19 1,31-76 217,-43 94-189,-6 47 252,-3-6-183,0-5-43,2 1 0,0 1 0,1-1 1,2 0-1,3 29 0,-3-51-109,0 1 1,0-1-1,0 1 1,0-1-1,1 1 1,0-1-1,-1 0 0,1 1 1,0-1-1,5 5 1,-6-7-24,0 0 0,0 0 0,0-1 0,0 1 0,0 0 1,0 0-1,0-1 0,0 1 0,1-1 0,-1 1 0,0-1 0,0 0 0,1 1 0,-1-1 1,0 0-1,0 0 0,1 0 0,-1 0 0,0 0 0,0 0 0,1 0 0,-1 0 1,0-1-1,0 1 0,1 0 0,-1-1 0,0 1 0,0-1 0,0 1 0,0-1 1,1 0-1,-1 1 0,0-1 0,1-1 0,2-3-35,0 1-1,0 0 1,0-1 0,-1 0 0,0 0-1,0 0 1,0 0 0,0 0-1,-1-1 1,2-6 0,10-40-653</inkml:trace>
</inkml:ink>
</file>

<file path=ppt/ink/ink5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8.712"/>
    </inkml:context>
    <inkml:brush xml:id="br0">
      <inkml:brushProperty name="width" value="0.05" units="cm"/>
      <inkml:brushProperty name="height" value="0.05" units="cm"/>
    </inkml:brush>
  </inkml:definitions>
  <inkml:trace contextRef="#ctx0" brushRef="#br0">47 10 13859,'-8'-10'1856,"-1"15"-1007,0 6-393,3 3 1560,-1 1-1232,3 0-504,1-1-136</inkml:trace>
</inkml:ink>
</file>

<file path=ppt/ink/ink5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9.144"/>
    </inkml:context>
    <inkml:brush xml:id="br0">
      <inkml:brushProperty name="width" value="0.05" units="cm"/>
      <inkml:brushProperty name="height" value="0.05" units="cm"/>
    </inkml:brush>
  </inkml:definitions>
  <inkml:trace contextRef="#ctx0" brushRef="#br0">247 6 19348,'-3'-2'216,"-1"2"0,1-1 0,0 0 0,-1 1 0,1-1 0,0 1 0,-1 0 0,1 0-1,0 0 1,-1 1 0,1-1 0,0 1 0,-6 1 0,3 1 50,-1 0 0,1 0 0,0 0 1,0 0-1,0 1 0,-6 6 0,-4 4 142,1 0 1,1 1 0,-17 24-1,19-24-289,2 1-1,0-1 1,-13 29-1,21-38-99,-1 0 1,1 0-1,0 0 0,1 0 0,-1 0 1,1 0-1,0 1 0,1-1 0,0 0 1,0 0-1,0 1 0,0-1 0,1 0 1,2 10-1,-2-14-12,1 0-1,-1 1 1,0-1-1,1 0 1,-1 0-1,1 1 1,0-1 0,0 0-1,0-1 1,0 1-1,0 0 1,0-1-1,0 1 1,0-1-1,1 1 1,-1-1 0,1 0-1,-1 0 1,1 0-1,-1-1 1,1 1-1,-1 0 1,1-1 0,3 1-1,5-1-10,0 1 0,-1-1-1,1-1 1,20-2 0,-9-2-281,1-1 0,-1 0 0,-1-2 0,1-1 0,-1 0 1,-1-1-1,0-2 0,0 0 0,33-27 0,-19 4-275</inkml:trace>
  <inkml:trace contextRef="#ctx0" brushRef="#br0" timeOffset="1">539 59 15931,'12'-5'2113,"-4"-1"-921,-2 2 1497,-6 11-1169,-4 12-424,-3 4-184,0 10-447,-2 3-153,1 3-216,0 3-72,4-7-192,2-3-256,4-14 1144,1-2-728,0-13-16,1-11 0</inkml:trace>
</inkml:ink>
</file>

<file path=ppt/ink/ink5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19.635"/>
    </inkml:context>
    <inkml:brush xml:id="br0">
      <inkml:brushProperty name="width" value="0.05" units="cm"/>
      <inkml:brushProperty name="height" value="0.05" units="cm"/>
    </inkml:brush>
  </inkml:definitions>
  <inkml:trace contextRef="#ctx0" brushRef="#br0">164 14 14595,'3'-2'226,"-1"0"1,0 1-1,0-1 1,1 1-1,-1 0 0,0 0 1,1 0-1,5-1 0,-7 2-169,-1 0 0,1 0-1,0 0 1,0 0 0,0 0-1,0 0 1,0 0 0,0 1 0,0-1-1,-1 0 1,1 1 0,0-1-1,0 1 1,0-1 0,-1 1-1,1-1 1,0 1 0,-1 0 0,1-1-1,0 1 1,-1 0 0,1-1-1,-1 1 1,1 0 0,-1 0-1,0-1 1,1 1 0,-1 0-1,0 0 1,1 0 0,-1 0 0,0 0-1,0 1 1,4 17 672,-2-1 0,0 1 0,-1 0 0,-1 0 0,-1 0 0,-4 22 0,2 0-39,-2 35 127,-9 110-10,13 189 0,1-373-816,0 1-1,0-1 0,0 0 0,0 0 1,0 0-1,0 0 0,-1 0 0,1 0 1,-2 3-1,2-5 3,0 0-1,0 0 1,0 1 0,0-1-1,0 0 1,-1 0 0,1 0-1,0 0 1,0 0 0,0 1-1,-1-1 1,1 0 0,0 0-1,0 0 1,0 0 0,-1 0-1,1 0 1,0 0 0,0 0 0,-1 0-1,1 0 1,0 0 0,0 0-1,0 0 1,-1 0 0,1 0-1,0 0 1,0 0 0,-1 0-1,1 0 1,0 0 0,0 0-1,0-1 1,-1 1 0,1 0-1,0 0 1,0 0 0,0 0-1,-1 0 1,1-1 0,0 1-1,0 0 1,0 0 0,-24-33-678,20 27 634,-42-67-965,-49-103 0,93 172 1048,0 0 1,1-1-1,-1 1 0,1-1 0,0 0 1,0 1-1,0-1 0,0-6 1,2 10-5,-1-1 1,0 0-1,0 1 1,1-1 0,-1 1-1,1-1 1,-1 1-1,1-1 1,-1 1-1,1-1 1,0 1 0,0 0-1,0-1 1,0 1-1,0 0 1,0 0 0,0 0-1,0 0 1,1 0-1,-1 0 1,0 0-1,1 0 1,-1 0 0,0 0-1,1 1 1,-1-1-1,3 0 1,23-6 259,1 0 1,-1 2-1,32-2 1,6-1-395,-45 5-153,-14 3 88,0 0 0,1-1 0,-1 0 0,0-1 0,0 1 0,0-1 0,-1 0 0,1-1 0,0 1 0,7-6 0,-4-4-267,-11-2-155</inkml:trace>
</inkml:ink>
</file>

<file path=ppt/ink/ink5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0.063"/>
    </inkml:context>
    <inkml:brush xml:id="br0">
      <inkml:brushProperty name="width" value="0.05" units="cm"/>
      <inkml:brushProperty name="height" value="0.05" units="cm"/>
    </inkml:brush>
  </inkml:definitions>
  <inkml:trace contextRef="#ctx0" brushRef="#br0">0 0 17652,'8'19'1664,"6"2"-1304,1-9-504,7-3-272,14-6 400,3-6-192,5-6-216</inkml:trace>
</inkml:ink>
</file>

<file path=ppt/ink/ink5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0.823"/>
    </inkml:context>
    <inkml:brush xml:id="br0">
      <inkml:brushProperty name="width" value="0.05" units="cm"/>
      <inkml:brushProperty name="height" value="0.05" units="cm"/>
    </inkml:brush>
  </inkml:definitions>
  <inkml:trace contextRef="#ctx0" brushRef="#br0">80 41 19884,'1'-38'2254,"-1"38"-2244,0 0 1,0 0-1,0 0 1,0 0-1,0 0 1,0-1-1,0 1 1,0 0-1,0 0 0,0 0 1,0 0-1,0 0 1,0 0-1,0 0 1,0 0-1,0 0 0,0 0 1,0 0-1,0 0 1,0 0-1,0-1 1,0 1-1,0 0 0,0 0 1,0 0-1,0 0 1,0 0-1,0 0 1,0 0-1,0 0 0,0 0 1,0 0-1,0 0 1,-1 0-1,1 0 1,0 0-1,0 0 1,0 0-1,0 0 0,0 0 1,0 0-1,0 0 1,0 0-1,0 0 1,0 0-1,0 0 0,0 0 1,-1 0-1,1 0 1,0 0-1,0 0 1,0 0-1,0 0 0,0 0 1,0 0-1,0 0 1,0 0-1,0 0 1,0 0-1,0 0 0,0 0 1,0 0-1,0 0 1,0 0-1,0 0 1,-1 1-1,1-1 1,0 0-1,-5 8 559,-3 14 137,-12 66-120,4 1 0,-5 123 0,14-129 187,9 167 1,-2-248-761,5 29 181,-5-31-189,0 1 0,0-1 0,1 1 0,-1-1 0,0 1-1,0-1 1,0 1 0,0-1 0,0 1 0,1-1 0,-1 1-1,0-1 1,1 1 0,-1-1 0,0 0 0,0 1 0,1-1-1,-1 1 1,1-1 0,-1 0 0,0 1 0,1-1 0,-1 0-1,1 0 1,-1 1 0,1-1 0,-1 0 0,1 0 0,-1 0-1,1 1 1,-1-1 0,1 0 0,-1 0 0,1 0-1,-1 0 1,1 0 0,-1 0 0,1 0 0,0 0 0,-1 0-1,1-1 1,-1 1 0,1 0 0,-1 0 0,1 0 0,-1 0-1,0-1 1,1 1 0,-1 0 0,1-1 0,0 1 0,5-7 9,-1 0 1,0 1 0,0-2-1,0 1 1,-1 0 0,0-1-1,-1 0 1,0 0 0,3-10 0,3-4 3,39-104 72,21-50-53,-69 175-39,0 1 0,0-1 1,0 0-1,1 1 0,-1-1 1,0 0-1,1 1 0,-1-1 1,0 0-1,1 1 0,-1-1 1,1 0-1,-1 1 0,1-1 1,-1 1-1,1-1 0,0 1 1,-1 0-1,1-1 0,-1 1 1,2-1-1,-1 1 0,-1 1 0,0-1 0,1 1 0,-1-1 0,1 1 0,-1-1 0,0 1 0,1-1 1,-1 1-1,0-1 0,0 1 0,1-1 0,-1 1 0,0-1 0,0 1 0,0 0 0,0-1 0,0 1 0,0 1 0,2 43-62,-2-41 57,0 37-7,-1 4-8,1 1 1,3-1-1,14 76 1,-16-116 23,1 0-1,0 0 1,-1 0 0,1-1 0,1 1 0,-1-1-1,1 1 1,0-1 0,0 0 0,5 6-1,-6-8 1,0-1-1,0 1 0,0-1 1,0 1-1,1-1 0,-1 0 1,0 0-1,1 1 1,-1-2-1,1 1 0,-1 0 1,1 0-1,-1-1 0,1 0 1,-1 1-1,1-1 0,0 0 1,-1 0-1,1 0 1,-1-1-1,1 1 0,3-2 1,2 0 4,1-1-1,-1-1 1,0 0 0,0 0 0,0-1 0,0 0 0,-1 0 0,0 0 0,8-9 0,9-9 13,22-30 0,-41 47-15,35-46 22,43-75 0,-69 107-55,-14 20 28,0 0 0,0 0 0,0-1 1,0 1-1,0 0 0,0 0 0,0 0 1,1 0-1,-1 0 0,0-1 0,0 1 1,0 0-1,0 0 0,0 0 0,0 0 1,0 0-1,1 0 0,-1 0 0,0 0 1,0-1-1,0 1 0,0 0 0,0 0 1,1 0-1,-1 0 0,0 0 0,0 0 1,0 0-1,0 0 0,1 0 0,-1 0 1,0 0-1,0 0 0,0 0 0,0 0 1,0 0-1,1 0 0,-1 0 0,0 0 1,0 0-1,0 0 0,0 1 0,1-1 1,-1 0-1,0 0 0,0 0 0,0 0 1,0 0-1,0 0 0,0 0 0,1 0 1,-1 1-1,0-1 0,0 0 0,0 0 1,0 0-1,0 0 0,0 0 0,0 1 1,0-1-1,2 12-20,-2-11 18,-3 59-39,2-46 38,0 1-1,0 0 0,2-1 0,0 1 0,4 24 1,-4-36 7,-1-1 0,1 0 1,0 1-1,0-1 0,0 0 0,0 0 1,0 1-1,1-1 0,-1 0 1,0 0-1,1-1 0,0 1 1,-1 0-1,1 0 0,0-1 0,0 1 1,0-1-1,4 3 0,-3-3 1,1 0-1,-1 0 0,0 0 1,1-1-1,-1 1 0,0-1 1,1 0-1,-1 0 0,1 0 1,-1 0-1,0-1 1,5 0-1,9-4 6,-1-1 1,0 0-1,1-1 0,19-13 1,-19 11-5,62-35 20,-51 26-27,2 2-1,-1 1 1,55-20-1,-81 34 1,0 0-1,0 0 1,0 1 0,0-1 0,0 1-1,0-1 1,0 1 0,0 0 0,0 0-1,0 1 1,1-1 0,-1 0-1,0 1 1,5 2 0,-5-1-1,0 0 0,1 0-1,-2 1 1,1-1 0,0 1 0,0 0 0,-1 0 0,0 0-1,1 0 1,-1 0 0,2 5 0,-3-7 4,0 1-1,0 0 1,0-1-1,1 1 1,-1-1-1,1 1 1,-1-1-1,1 0 1,0 0-1,-1 0 1,1 0-1,0 0 1,0 0-1,0 0 1,0 0-1,-1-1 1,1 1-1,0-1 1,0 1 0,0-1-1,1 0 1,-1 0-1,0 0 1,0 0-1,0 0 1,0 0-1,0-1 1,0 1-1,0-1 1,3 0-1,7-4-24,0 0 1,0 0-1,21-14 0,-10 6-113,-9 5-58,0 1-1,1 1 1,0 0 0,31-6 0,-43 11 132,1 0-1,-1 1 1,1 0 0,-1 0 0,1 0-1,-1 0 1,1 1 0,-1-1 0,0 1 0,1 0-1,-1 0 1,6 3 0,-7-3 17,0 1 1,1-1-1,-1 1 1,0 0-1,0 0 0,0 0 1,-1 0-1,1 0 1,0 1-1,-1-1 0,0 0 1,1 1-1,-1-1 0,0 1 1,0-1-1,0 1 1,-1 0-1,2 3 0,-1 14-353,-1-20 341,1 1 0,-1-1 0,0 1 0,0-1 0,0 1 0,0 0 0,0-1 0,0 1 0,0-1 0,0 1 1,0 0-1,-1-1 0,1 1 0,0-1 0,0 1 0,0-1 0,-1 1 0,1-1 0,0 1 0,-1-1 0,1 1 0,0-1 0,-1 1 0,1-1 0,-1 1 1,1-1-1,-1 1 0,0-2 32,0 1 0,1-1 1,-1 1-1,0-1 0,1 1 1,-1-1-1,1 1 0,-1-1 1,0 1-1,1-1 0,-1 0 1,1 1-1,-1-1 0,1 0 1,0 0-1,-1 1 1,1-1-1,0 0 0,0 0 1,-1 0-1,1 1 0,0-1 1,0 0-1,0-1 0,-1 0-58,-4-20-361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7.997"/>
    </inkml:context>
    <inkml:brush xml:id="br0">
      <inkml:brushProperty name="width" value="0.05" units="cm"/>
      <inkml:brushProperty name="height" value="0.05" units="cm"/>
    </inkml:brush>
  </inkml:definitions>
  <inkml:trace contextRef="#ctx0" brushRef="#br0">121 291 18300,'-11'14'1374,"-23"20"0,21-22-851,2 0-1,-18 23 1,26-31-509,0 0-1,1 0 0,-1 1 0,1-1 1,0 1-1,1 0 0,-1-1 1,1 1-1,0 0 0,0 0 0,1 0 1,-1 0-1,1 7 0,0-10-13,0 0-1,0 0 1,0-1-1,0 1 1,1 0-1,-1-1 1,1 1-1,-1 0 1,1-1-1,-1 1 1,1 0 0,0-1-1,0 1 1,0-1-1,0 1 1,0-1-1,0 0 1,0 1-1,0-1 1,1 0-1,-1 0 1,0 0-1,1 0 1,-1 0-1,1 0 1,-1 0-1,1-1 1,-1 1-1,1 0 1,0-1 0,-1 1-1,1-1 1,0 0-1,2 1 1,0-1 1,1 0 0,-1-1 0,1 1 0,-1-1 0,1 0 1,-1 0-1,1 0 0,-1-1 0,0 1 0,0-1 1,0 0-1,4-3 0,9-7 73,-2-1 0,0 0-1,0-1 1,-1-1 0,-1 0 0,0-1 0,-1 0 0,-1-1-1,-1-1 1,11-23 0,-15 27 90,-11 18 31,-10 22-62,10-15-120,1-1 0,1 1-1,0 0 1,0 0 0,1 0 0,0 1-1,0 18 1,2-27-8,0 0 0,0 0 0,1 1 0,-1-1 1,1 0-1,-1 0 0,1 0 0,0 1 0,0-1 0,1 0 0,-1 0 0,1 0 0,-1-1 0,1 1 0,0 0 0,0-1 0,0 1 0,0-1 0,1 1 0,-1-1 0,0 0 0,1 0 0,0 0 1,0 0-1,-1-1 0,1 1 0,0-1 0,0 0 0,0 0 0,4 1 0,2 0 9,0-1 1,0-1-1,0 1 1,0-1-1,0-1 0,0 0 1,0 0-1,0-1 1,0 0-1,-1-1 0,1 1 1,-1-2-1,1 1 1,-1-1-1,8-5 0,6-5 16,0 0 0,-2-1 0,1-1 0,17-19 0,-12 7-15,-2 0 1,-1-1-1,-1-1 0,-1-2 1,-2 0-1,-1-1 0,22-57 1,-37 83-22,0-1 1,0 1-1,-1-1 1,0 0-1,0 0 0,0-14 1,-2 22 4,0-1 0,1 1 0,-1 0 0,0-1 0,0 1 1,0-1-1,0 1 0,0-1 0,0 1 0,0 0 0,0-1 0,0 1 0,0-1 0,0 1 0,-1-1 1,1 1-1,0 0 0,0-1 0,0 1 0,0 0 0,-1-1 0,1 1 0,0-1 0,-1 1 0,1 0 0,0-1 1,0 1-1,-1 0 0,1 0 0,0-1 0,-1 1 0,1 0 0,-1 0 0,1 0 0,0-1 0,-1 1 1,1 0-1,-1 0 0,1 0 0,0 0 0,-1 0 0,1 0 0,-1 0 0,1 0 0,-1 0 0,1 0 0,0 0 1,-1 0-1,1 0 0,-1 0 0,1 0 0,0 0 0,-1 0 0,1 1 0,-1-1 0,-24 18-12,3 2 74,1 2 0,1 1 0,-17 25 0,26-31-11,0 1 0,0 0 1,2 0-1,0 1 0,-8 27 0,15-37-39,0 0 0,0 0 0,1 0 0,0 1-1,1-1 1,0 0 0,1 1 0,-1-1-1,2 0 1,-1 0 0,1 0 0,7 17 0,-7-20-25,1 0 0,0 0 0,0 0 0,1-1 0,-1 1-1,1-1 1,0 0 0,1 0 0,-1-1 0,1 1 0,0-1 0,0 0 0,0 0 0,1 0 0,0-1 0,-1 0 0,1 0 0,0-1 0,7 3 0,-8-4 3,0 0 0,0-1-1,1 1 1,-1-1-1,0 0 1,1-1-1,-1 1 1,0-1 0,0 0-1,0 0 1,0-1-1,0 1 1,0-1-1,0 0 1,0 0 0,0-1-1,-1 0 1,5-3-1,7-5 8,-1-2 0,0 0 0,19-22 0,5-7 27,-1-3 0,52-82 0,-84 113-23,-6 10-1,-2 5 0,0 0 0,1 0 1,-1 0-1,1 0 0,0 0 0,-1 1 1,1-1-1,0 0 0,0 1 0,0-1 0,-2 3 1,-12 19-5,1 0 0,1 1 1,1 0-1,2 1 0,0 0 1,1 1-1,-9 48 0,17-67 6,0-1 0,0 1 0,1-1 0,0 1 0,0-1 0,1 1 0,0-1-1,0 1 1,0-1 0,4 10 0,-4-14-1,1 1 1,-1 0-1,1 0 0,-1-1 0,1 1 0,0-1 1,0 0-1,0 1 0,1-1 0,-1 0 0,0 0 1,1 0-1,0-1 0,-1 1 0,1 0 0,0-1 1,0 0-1,0 0 0,-1 0 0,1 0 0,0 0 1,1 0-1,4 0 0,-1-1-1,1 0 0,0-1-1,-1 1 1,1-1 0,-1-1 0,1 0 0,-1 0 0,0 0-1,0-1 1,0 0 0,0 0 0,0-1 0,0 1-1,-1-2 1,8-5 0,6-6-2,-1-1 0,0-1-1,18-23 1,-25 27 0,-1-1 0,0 0-1,0 0 1,-2-1 0,0 0 0,12-32-1,-21 44 31,-5 12-9,-7 17 28,-13 50 30,23-68-117,1 0 1,-1 0-1,2 0 1,-1 0-1,1 0 1,0 0-1,0 0 1,1 0-1,1 8 1,-1-14 36,-1 0 0,0 1 0,1-1 0,-1 0 0,1 0 0,-1 0 0,1 0 0,0 0 0,-1 0 0,1 0 1,0 0-1,0 0 0,0 0 0,-1 0 0,3 0 0,-2 0-5,1 0 0,0-1 0,0 1 0,-1-1 0,1 0 0,0 1-1,0-1 1,0 0 0,2 0 0</inkml:trace>
</inkml:ink>
</file>

<file path=ppt/ink/ink5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1.269"/>
    </inkml:context>
    <inkml:brush xml:id="br0">
      <inkml:brushProperty name="width" value="0.05" units="cm"/>
      <inkml:brushProperty name="height" value="0.05" units="cm"/>
    </inkml:brush>
  </inkml:definitions>
  <inkml:trace contextRef="#ctx0" brushRef="#br0">1 6 18044,'6'-6'1808,"3"15"-1192,2 2-256,3 0 857,2 2-1033,6 0 40,1 2-32,-2 0-344</inkml:trace>
  <inkml:trace contextRef="#ctx0" brushRef="#br0" timeOffset="1">325 231 20204,'-3'23'2217,"-3"3"-1353,1-1-400,2-4 1136,0 1-487,6-7-777,2-6-536,4-7-1017,3-7 1009,2-9-264,3-4-168</inkml:trace>
</inkml:ink>
</file>

<file path=ppt/ink/ink5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1.873"/>
    </inkml:context>
    <inkml:brush xml:id="br0">
      <inkml:brushProperty name="width" value="0.05" units="cm"/>
      <inkml:brushProperty name="height" value="0.05" units="cm"/>
    </inkml:brush>
  </inkml:definitions>
  <inkml:trace contextRef="#ctx0" brushRef="#br0">46 0 17508,'1'0'101,"0"1"1,0-1-1,0 0 1,0 0-1,0 1 1,-1-1-1,1 1 1,0-1-1,0 1 1,-1-1-1,1 1 1,0-1-1,0 1 0,-1-1 1,1 1-1,-1 0 1,1 0-1,-1-1 1,1 1-1,-1 0 1,1 0-1,-1-1 1,0 1-1,1 0 1,-1 0-1,0 0 1,0 0-1,1 0 1,-1 0-1,0 0 1,0 1-1,1 36 1018,-1-29-434,-13 271 2362,1-27-2541,12-224-481,-1-4-10,1-1 0,1 1 0,1-1 0,6 28 0,-8-52-28,0 1 0,0 0-1,0 0 1,0-1-1,0 1 1,0 0 0,1-1-1,-1 1 1,0 0-1,0-1 1,1 1 0,-1 0-1,1-1 1,-1 1 0,1-1-1,-1 1 1,1 0-1,-1-1 1,1 1 0,0-1-1,4-9-675,0-26-748,-6 16 927,-1 1 1,0 0-1,-2 1 1,0-1-1,-1 0 0,-1 1 1,-14-30-1,-3-1-478</inkml:trace>
</inkml:ink>
</file>

<file path=ppt/ink/ink5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2.282"/>
    </inkml:context>
    <inkml:brush xml:id="br0">
      <inkml:brushProperty name="width" value="0.05" units="cm"/>
      <inkml:brushProperty name="height" value="0.05" units="cm"/>
    </inkml:brush>
  </inkml:definitions>
  <inkml:trace contextRef="#ctx0" brushRef="#br0">6 68 15859,'-5'-3'1713,"8"0"-881,6-2-256,13-1 896,4-2-135,10-1-273,7 2-176,3 1-368,3-2-256,-6 2-808,-5 0 1440,-15 6-896,-9 0-40,-12 0-88</inkml:trace>
</inkml:ink>
</file>

<file path=ppt/ink/ink5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2.679"/>
    </inkml:context>
    <inkml:brush xml:id="br0">
      <inkml:brushProperty name="width" value="0.05" units="cm"/>
      <inkml:brushProperty name="height" value="0.05" units="cm"/>
    </inkml:brush>
  </inkml:definitions>
  <inkml:trace contextRef="#ctx0" brushRef="#br0">13 13 22229,'-7'-6'2112,"4"1"-1664,0 4 993,3 2-1049,2 2-248,1 2-728,3-2-513,3 2 865,5 1-144,0-3-176</inkml:trace>
</inkml:ink>
</file>

<file path=ppt/ink/ink5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6.015"/>
    </inkml:context>
    <inkml:brush xml:id="br0">
      <inkml:brushProperty name="width" value="0.05" units="cm"/>
      <inkml:brushProperty name="height" value="0.05" units="cm"/>
    </inkml:brush>
  </inkml:definitions>
  <inkml:trace contextRef="#ctx0" brushRef="#br0">57 1 18452,'15'21'1536,"-5"10"-1096,-9 7-208,-1 11 561,-3 5-233,-3 1-208,-3-3-144,1-8-320,-1-7-128,0-13-248,0-7-281,1-20-791,0-11 1216,2-21-256,-1-18-152</inkml:trace>
</inkml:ink>
</file>

<file path=ppt/ink/ink5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6.496"/>
    </inkml:context>
    <inkml:brush xml:id="br0">
      <inkml:brushProperty name="width" value="0.05" units="cm"/>
      <inkml:brushProperty name="height" value="0.05" units="cm"/>
    </inkml:brush>
  </inkml:definitions>
  <inkml:trace contextRef="#ctx0" brushRef="#br0">2 1 20220,'5'3'1793,"-7"4"-1209,-1 4-272,1 1 776,2-1-248,4 1-576,0 0-384,7-5-864,4-6-288,13-1 816,4-3 72,6-2-296,3 2-281</inkml:trace>
</inkml:ink>
</file>

<file path=ppt/ink/ink5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6.913"/>
    </inkml:context>
    <inkml:brush xml:id="br0">
      <inkml:brushProperty name="width" value="0.05" units="cm"/>
      <inkml:brushProperty name="height" value="0.05" units="cm"/>
    </inkml:brush>
  </inkml:definitions>
  <inkml:trace contextRef="#ctx0" brushRef="#br0">62 1 13747,'2'9'454,"0"0"0,0 0 1,-1 0-1,0 1 0,-1-1 1,0 0-1,-1 1 0,0-1 0,0 0 1,-3 10-1,-3 8 1777,-23 51 1,7-18-172,22-59-2046,1 0 0,0 0 0,-1 0 1,1 1-1,0-1 0,0 0 0,0 0 0,0 0 1,0 0-1,0 1 0,0-1 0,0 0 0,0 0 1,0 0-1,1 0 0,-1 1 0,0-1 0,1 0 1,-1 0-1,1 0 0,-1 0 0,1 0 0,0 0 1,0 0-1,-1 0 0,1 0 0,2 1 0,1 1-27,0 0 0,0-1 0,1 1-1,-1-1 1,7 2 0,5 4 5,18 8-80,-11-5 17,0 0 0,-2 2 0,1 0 0,34 29-1,-55-41 79,1 1 0,-1-1 0,1 1 0,-1-1 0,0 1 0,1-1 0,-1 1 0,0 0 0,0 0 0,0-1-1,0 1 1,-1 0 0,1 0 0,0 0 0,-1 0 0,0 0 0,1 0 0,-1 0 0,0 0 0,0 0 0,0 0 0,0 3 0,-1-3 36,0 1-1,0 0 1,0-1 0,-1 1 0,1-1 0,-1 0 0,1 0 0,-1 1 0,0-1 0,0 0 0,0 0 0,0 0 0,0-1 0,-3 3 0,-5 2 137,1-1 0,-1 1 0,0-2 0,-1 0 0,1 0 0,-1-1 0,-11 3 0,15-5-178,1 0 0,-1-1 1,0 0-1,1 0 1,-1 0-1,0-1 0,1 1 1,-14-5-1,18 5-58,0-1 0,0 0 0,0 0-1,0 0 1,0 0 0,0 0 0,0 0 0,1-1-1,-1 1 1,0 0 0,1-1 0,-1 0 0,1 1-1,-1-1 1,1 0 0,0 0 0,0 1 0,-1-1-1,2 0 1,-1 0 0,0 0 0,0-1 0,0 1-1,1 0 1,0 0 0,-1 0 0,1 0 0,0-1 0,0 1-1,0-4 1,4-21-499</inkml:trace>
</inkml:ink>
</file>

<file path=ppt/ink/ink5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7.384"/>
    </inkml:context>
    <inkml:brush xml:id="br0">
      <inkml:brushProperty name="width" value="0.05" units="cm"/>
      <inkml:brushProperty name="height" value="0.05" units="cm"/>
    </inkml:brush>
  </inkml:definitions>
  <inkml:trace contextRef="#ctx0" brushRef="#br0">246 78 19796,'0'-3'149,"0"0"-1,0 0 0,0 1 1,0-1-1,0 0 0,-1 0 1,0 0-1,1 0 0,-1 0 1,0 0-1,0 1 0,0-1 0,-1 0 1,1 1-1,-1-1 0,1 1 1,-1-1-1,0 1 0,0 0 1,0 0-1,0 0 0,0 0 1,-1 0-1,1 0 0,0 1 1,-1-1-1,0 1 0,-3-2 1,2 2-50,0-1 0,-1 1 0,1 0 0,-1 1 0,1-1 0,0 1 0,-1 0 0,1 0 0,-1 0 0,1 0 1,-1 1-1,1 0 0,-1 0 0,1 0 0,0 1 0,-1-1 0,1 1 0,-6 3 0,2 1-76,0 0-1,1 0 1,0 1-1,0 0 1,0 0-1,1 0 1,-1 1 0,2 0-1,-1 0 1,1 1-1,1-1 1,0 1-1,0 0 1,-4 16-1,2-6-25,1 1-1,2-1 0,0 1 0,1 0 1,0-1-1,3 28 0,0-36-4,0 1 0,1-1-1,0 0 1,1 0 0,0 0 0,8 19-1,-9-26 5,0 0-1,0-1 1,0 1-1,0-1 1,1 1-1,0-1 1,-1 0-1,1 0 1,0 0-1,1 0 1,-1-1-1,0 1 1,1-1-1,-1 0 1,1 0-1,0 0 1,0 0-1,0 0 0,0-1 1,0 0-1,5 1 1,-2-2-2,1 0 1,-1 0-1,0-1 1,0 1 0,0-2-1,0 1 1,0-1-1,0 0 1,-1-1-1,1 1 1,0-1-1,-1-1 1,0 1-1,9-8 1,6-4 23,0-2 0,28-30 0,-28 26 34,-1-2-1,21-30 1,-34 43-66,-1 0 0,0 0 0,-1-1 1,0 0-1,0 0 0,-1 0 0,-1 0 0,4-21 1,-8 20-335,-6 14-303,-11 19-618,8-3 757,-14 34 0,8-8-161</inkml:trace>
  <inkml:trace contextRef="#ctx0" brushRef="#br0" timeOffset="1">639 440 21181,'0'33'1712,"-1"2"-1288,-3 4-216,3-1 560,-2 0-312,1-9-848,1-6-512,1-10 736,0-12-168,7 1-176</inkml:trace>
</inkml:ink>
</file>

<file path=ppt/ink/ink5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7.876"/>
    </inkml:context>
    <inkml:brush xml:id="br0">
      <inkml:brushProperty name="width" value="0.05" units="cm"/>
      <inkml:brushProperty name="height" value="0.05" units="cm"/>
    </inkml:brush>
  </inkml:definitions>
  <inkml:trace contextRef="#ctx0" brushRef="#br0">37 10 19340,'5'-2'221,"-1"0"0,1 1-1,-1 0 1,1-1 0,0 2-1,0-1 1,0 0 0,-1 1-1,9 1 1,-10-1-118,0 1 1,0 0-1,0 0 0,0 0 1,0 0-1,-1 0 0,1 0 1,0 1-1,-1 0 0,1-1 1,-1 1-1,0 0 0,0 0 1,1 0-1,-1 1 0,3 4 1,-1-2 27,-1 1 1,0 0 0,0 0 0,0 0 0,-1 0 0,1 0-1,-2 0 1,1 1 0,-1-1 0,0 1 0,0-1-1,0 1 1,-1 0 0,0-1 0,-1 1 0,1-1 0,-1 1-1,-1-1 1,1 1 0,-1-1 0,-4 11 0,0-2-41,-2-1 0,1 1 1,-2-1-1,0 0 1,0-1-1,-1 0 1,-18 17-1,28-29-95,-1-1-1,1 0 1,0 0 0,0 0-1,0 0 1,0 0-1,0 0 1,-1 0 0,1 0-1,0 1 1,0-1-1,0 0 1,0 0 0,0 0-1,0 0 1,0 0-1,0 1 1,0-1 0,0 0-1,-1 0 1,1 0-1,0 0 1,0 1 0,0-1-1,0 0 1,0 0-1,0 0 1,0 0 0,0 1-1,0-1 1,0 0-1,0 0 1,1 0 0,-1 0-1,0 1 1,0-1 0,0 0-1,0 0 1,0 0-1,0 0 1,0 1 0,0-1-1,0 0 1,1 0-1,-1 0 1,0 0 0,0 0-1,0 0 1,0 0-1,1 1 1,13 2-180,27-4-101,-32 0 201,2 1 23,-1 1 0,1-1 0,0 2 0,-1-1 0,1 1 0,-1 1 0,0 0 0,19 8 1,-26-9 64,0-1 1,0 1 0,-1-1 0,1 1 0,0 0 0,-1 0 0,1 0 0,-1 1 0,1-1-1,-1 1 1,0-1 0,0 1 0,0 0 0,-1-1 0,1 1 0,-1 0 0,1 0 0,-1 1-1,0-1 1,0 0 0,0 0 0,-1 0 0,1 1 0,-1-1 0,1 0 0,-1 1 0,0-1-1,-1 0 1,1 0 0,-1 1 0,1-1 0,-2 4 0,-1 3 75,-1-1 0,0 1 0,-1-1 0,0 0 1,0 0-1,-1-1 0,0 0 0,0 0 0,-1 0 0,0-1 0,0 0 0,-16 12 1,15-13-55,0-1 1,-1 0 0,1 0 0,-1 0 0,0-1 0,0 0 0,0-1-1,-1 0 1,1-1 0,-1 0 0,0 0 0,1-1 0,-15 0-1,22-1-85,-1 0 0,1 0-1,-1 0 1,1-1-1,-1 1 1,1-1-1,0 0 1,-1 0 0,1 0-1,0 0 1,-1 0-1,1 0 1,0 0-1,0-1 1,0 1-1,0-1 1,0 0 0,-2-2-1,2 1 49,1 0-1,-1 0 1,0 0-1,1 0 1,0-1-1,0 1 1,0 0-1,0-1 1,0 1-1,1-1 1,-1 1-1,1-7 1,0 5-42,0 0 1,1 0-1,-1-1 1,1 1-1,2-8 1,17-31-354</inkml:trace>
</inkml:ink>
</file>

<file path=ppt/ink/ink5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8.295"/>
    </inkml:context>
    <inkml:brush xml:id="br0">
      <inkml:brushProperty name="width" value="0.05" units="cm"/>
      <inkml:brushProperty name="height" value="0.05" units="cm"/>
    </inkml:brush>
  </inkml:definitions>
  <inkml:trace contextRef="#ctx0" brushRef="#br0">82 59 17564,'0'0'53,"0"0"0,0 0 0,0 0 0,1-1 1,-1 1-1,0 0 0,0 0 0,0 0 0,0 0 1,0 0-1,1 0 0,-1 0 0,0-1 0,0 1 0,0 0 1,0 0-1,1 0 0,-1 0 0,0 0 0,0 0 0,0 0 1,0 0-1,1 0 0,-1 0 0,0 0 0,0 0 1,0 0-1,0 0 0,1 0 0,-1 0 0,0 0 0,0 0 1,0 0-1,0 0 0,1 1 0,-1-1 0,0 0 1,0 0-1,0 0 0,0 0 0,0 0 0,1 0 0,-1 0 1,0 1-1,0-1 0,0 0 0,0 0 0,0 0 0,0 0 1,0 1-1,0-1 0,0 0 0,0 0 0,1 0 1,-6 14 1209,-12 16 927,17-30-2180,-12 19 1137,4-8-825,1 0-1,0 1 1,1 0-1,0 0 1,1 0-1,-5 18 1,9-29-327,1 0 1,0 1 0,0-1-1,0 0 1,0 0 0,0 0-1,0 0 1,0 0-1,0 0 1,1 0 0,-1 0-1,0 0 1,1 0 0,-1 0-1,0 0 1,1 0 0,0 0-1,-1-1 1,1 1-1,-1 0 1,1 0 0,0 0-1,-1-1 1,1 1 0,0 0-1,0-1 1,0 1-1,0 0 1,0-1 0,0 1-1,-1-1 1,1 0 0,0 1-1,0-1 1,0 0-1,2 1 1,3 0-68,1 0 1,-1 0-1,1 0 1,10-1-1,-12 0 33,16 0-109,80 2-509,-87 0 546,0 0 1,0 0-1,0 1 1,0 1-1,13 6 1,-24-9 107,0 0-1,0 0 1,0 0 0,0 1 0,-1-1 0,1 1-1,-1 0 1,1 0 0,-1 0 0,0 0 0,1 0 0,-1 1-1,0-1 1,-1 1 0,1-1 0,0 1 0,-1 0-1,1 0 1,-1-1 0,0 1 0,0 0 0,0 0-1,0 0 1,-1 0 0,1 0 0,-1 1 0,0-1 0,0 0-1,0 0 1,0 0 0,0 0 0,-1 0 0,1 0-1,-1 0 1,-2 5 0,-4 8 89,0 0 0,-2 0-1,1-1 1,-2-1 0,0 0 0,-1 0 0,0-1-1,-1 0 1,-1-1 0,0 0 0,0-1 0,-1-1-1,-1 0 1,-18 9 0,28-17-174,1 0 1,-1 0 0,0 0-1,0-1 1,0 0-1,0 0 1,0 0-1,0-1 1,-5 1-1,7-2 39,0 1 0,0 0-1,0-1 1,0 0 0,0 0 0,0 0 0,0 0 0,0 0-1,0-1 1,1 1 0,-1-1 0,1 1 0,-1-1-1,1 0 1,-1 0 0,-2-3 0,1-1-24,-1-1-1,0 1 1,1 0 0,-4-10-1,-14-34-410</inkml:trace>
  <inkml:trace contextRef="#ctx0" brushRef="#br0" timeOffset="1">88 1 19876,'42'3'1937,"2"6"-1281,2-1-312,3 1 872,-2-1-328,-2-4-1248,1 2 560,-4-4-280,-3-2-120</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8.471"/>
    </inkml:context>
    <inkml:brush xml:id="br0">
      <inkml:brushProperty name="width" value="0.05" units="cm"/>
      <inkml:brushProperty name="height" value="0.05" units="cm"/>
    </inkml:brush>
  </inkml:definitions>
  <inkml:trace contextRef="#ctx0" brushRef="#br0">69 164 16307,'2'5'321,"1"0"-1,-1-1 0,1 1 0,0 0 1,1-1-1,-1 0 0,1 0 0,0 0 1,0 0-1,0-1 0,1 1 0,8 4 1,-9-6-116,1-1 1,-1 1-1,0-1 1,1 0-1,-1 0 1,1 0-1,0-1 1,-1 1-1,1-1 0,-1 0 1,1-1-1,-1 1 1,1-1-1,-1 0 1,10-2-1,-7 0-38,1-1 0,-1 0-1,0 0 1,0 0-1,0-1 1,-1 0 0,1 0-1,-1 0 1,0-1-1,-1 0 1,0 0 0,1-1-1,6-12 1,-9 15-124,-1-1 1,0 1 0,0 0 0,-1-1-1,1 0 1,-1 0 0,0 1 0,0-1-1,0 0 1,0-9 0,-2 11-29,1-1-1,-1 1 1,1-1 0,-1 1 0,0 0 0,0 0 0,-1 0 0,1-1-1,-1 1 1,1 0 0,-1 1 0,0-1 0,0 0 0,0 0-1,0 1 1,-1-1 0,-2-1 0,1 1-6,0 0-1,0 0 1,-1 0 0,1 1-1,-1-1 1,1 1 0,-1 0-1,0 1 1,0-1 0,0 1-1,0 0 1,0 0 0,0 1-1,0 0 1,0-1 0,-1 2-1,1-1 1,0 0 0,0 1-1,0 0 1,0 0 0,0 1-1,0 0 1,-7 3 0,2 0-5,0 0 0,0 0 1,1 1-1,0 0 0,0 1 1,1 0-1,-1 1 0,1-1 0,1 1 1,-11 15-1,11-12-6,1 0-1,-1 0 0,2 0 1,0 1-1,0 0 1,1 0-1,0 1 1,1-1-1,1 1 1,0 0-1,1-1 1,0 17-1,1-24-27,0 1 0,1-1 1,0 1-1,0-1 0,0 1 0,0-1 1,1 0-1,0 0 0,0 0 0,1 0 0,-1 0 1,1 0-1,0 0 0,0-1 0,1 0 1,0 1-1,-1-1 0,1-1 0,0 1 0,1 0 1,-1-1-1,1 0 0,-1 0 0,1 0 1,0-1-1,0 0 0,0 0 0,1 0 0,-1 0 1,8 1-1,-5-2 4,-1 0-1,1 0 1,0 0 0,0-1 0,13-1 0,-2-2-87,31-10 1,-48 12 104</inkml:trace>
</inkml:ink>
</file>

<file path=ppt/ink/ink5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8.750"/>
    </inkml:context>
    <inkml:brush xml:id="br0">
      <inkml:brushProperty name="width" value="0.05" units="cm"/>
      <inkml:brushProperty name="height" value="0.05" units="cm"/>
    </inkml:brush>
  </inkml:definitions>
  <inkml:trace contextRef="#ctx0" brushRef="#br0">327 0 18156,'0'2'181,"1"0"1,-1-1-1,1 1 0,-1-1 0,1 1 1,-1 0-1,0-1 0,0 1 1,0-1-1,0 1 0,0 0 1,0-1-1,0 1 0,-1 0 1,1-1-1,-1 1 0,1-1 0,-1 1 1,1 0-1,-1-1 0,-1 3 1,-77 144 4155,41-82-3821,-102 206-262,139-271-275,0 2-103,-1 1 1,1-1-1,-1 0 1,0-1-1,0 1 1,0 0-1,0 0 1,0-1-1,-1 1 1,1-1-1,-1 0 0,0 0 1,-4 3-1,6-5 77,0 1-1,1-1 1,-1 0-1,0 0 1,0 0-1,1 0 1,-1 0-1,0-1 0,0 1 1,1 0-1,-1 0 1,0 0-1,1-1 1,-1 1-1,0 0 0,0-1 1,1 1-1,-1-1 1,1 1-1,-1 0 1,0-1-1,1 1 1,-1-1-1,1 0 0,-1 1 1,1-1-1,0 1 1,-1-1-1,1 0 1,-1 1-1,1-1 1,0 0-1,0 0 0,-1 1 1,1-1-1,0 0 1,0 0-1,0 1 1,0-2-1,-7-37-410,7 35 295,-3-46-714</inkml:trace>
</inkml:ink>
</file>

<file path=ppt/ink/ink5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29.242"/>
    </inkml:context>
    <inkml:brush xml:id="br0">
      <inkml:brushProperty name="width" value="0.05" units="cm"/>
      <inkml:brushProperty name="height" value="0.05" units="cm"/>
    </inkml:brush>
  </inkml:definitions>
  <inkml:trace contextRef="#ctx0" brushRef="#br0">225 0 16916,'-7'1'349,"-1"0"0,0 1-1,1-1 1,-1 1 0,1 1 0,0 0 0,0 0 0,0 0 0,0 1 0,1-1 0,-1 2 0,1-1 0,0 1 0,0 0 0,0 0 0,-5 8 0,-5 4 134,2 1 0,0 0 0,1 1 0,-12 23 0,22-36-440,0 0-1,0 0 1,0 1 0,1-1 0,0 0 0,0 1-1,1 0 1,0-1 0,-1 8 0,2-11-41,0-1 0,1 0 0,-1 0 1,0 0-1,1 0 0,-1-1 0,1 1 0,0 0 0,0 0 1,0 0-1,0 0 0,0-1 0,0 1 0,0 0 0,0-1 1,1 1-1,-1-1 0,1 1 0,-1-1 0,1 0 0,0 0 1,-1 0-1,1 0 0,0 0 0,0 0 0,-1 0 0,1 0 1,0-1-1,0 1 0,0-1 0,0 1 0,0-1 1,0 0-1,4 0 0,10 1 7,0 0 0,-1-1 0,1-1 0,0-1 0,-1 0 0,0-1 0,1-1 0,20-7 0,-17 3 22,0 0-1,0-1 1,0 0 0,-2-2 0,33-24-1,-44 30-8,0-1 0,-1 1 0,1-1-1,-1 0 1,0 0 0,-1-1 0,0 1-1,0-1 1,6-14 0,-9 19-13,0-1-1,0 1 1,-1 0 0,1-1 0,-1 1 0,0-1-1,0 1 1,1-1 0,-2 1 0,1-1-1,0 1 1,0-1 0,-1 1 0,1-1 0,-1 1-1,0-1 1,0 1 0,0 0 0,0-1-1,0 1 1,-1 0 0,1 0 0,0 0 0,-1 0-1,0 0 1,1 0 0,-1 0 0,0 1-1,0-1 1,0 1 0,0-1 0,0 1 0,-5-2-1,2 0 3,-1 1-1,1 0 1,-1 0-1,1 0 1,-1 1-1,0 0 0,0 0 1,0 0-1,0 1 1,1 0-1,-1 0 1,-9 1-1,6 1-68,-1 0-1,1 0 1,0 1-1,0 0 1,1 1-1,-1 0 1,-12 8-1,13-7-109,0 0 1,0 1-1,1 0 0,0 0 1,0 0-1,0 1 0,1 0 0,0 1 1,1-1-1,-1 1 0,1 0 1,1 0-1,0 1 0,0-1 0,0 1 1,-3 16-1,5 15-388,7 0-120</inkml:trace>
  <inkml:trace contextRef="#ctx0" brushRef="#br0" timeOffset="1">1009 678 18892,'-2'4'300,"-1"-1"1,1-1-1,-1 1 0,0 0 0,0-1 1,0 1-1,0-1 0,0 0 0,0 0 1,-5 2-1,-15 11 923,13-6-1007,0 0 0,1 0 0,0 1 0,0 1-1,1 0 1,0 0 0,1 0 0,0 1 0,1 0-1,-6 17 1,11-28-207,1 0 0,-1 0 0,1 0 0,0 0 0,-1 0 0,1 0 1,0 0-1,-1 0 0,1 0 0,0 0 0,0 1 0,0-1 0,0 0 0,0 0 0,0 0 0,0 0 0,1 0 0,-1 0 0,0 0 0,1 0 0,-1 0 0,0 0 0,1 0 0,-1 0 0,1 0 0,0 0 0,-1 0 0,1 0 1,0 0-1,-1 0 0,1-1 0,0 1 0,2 1 0,-1-2 3,0 1 0,0-1 0,0 1 0,1-1 0,-1 0 0,0 0 0,0 0 0,1 0 0,-1 0 0,0 0 0,0-1 0,0 1 0,1-1 0,-1 0 0,0 0 0,0 1 0,2-3 0,7-2 22,0-2 0,-1 0-1,1 0 1,-1-1-1,-1 0 1,14-15 0,0-3 91,22-34 1,-34 45-56,-1-1-1,-1 0 1,13-31-1,-19 40-48,0 0 0,-1-1 0,0 1 0,-1-1 0,0 0 0,0 0 0,0 1 0,-1-1 0,0 0 0,-1 0 0,-2-12 0,3 17-27,-1 1 1,1 0 0,-1-1 0,0 1 0,0 0 0,0 0 0,0 0-1,0 0 1,0 0 0,-1 0 0,1 0 0,-1 0 0,1 0 0,-1 1 0,0-1-1,0 1 1,1-1 0,-1 1 0,0-1 0,0 1 0,0 0 0,-1 0 0,1 0-1,0 0 1,0 1 0,-1-1 0,-1 0 0,-1 1-90,0 0 0,1 0 0,-1 0 0,0 1-1,1-1 1,-1 1 0,1 0 0,-1 1 0,1-1 0,-1 1 0,1 0 0,0 0 0,-6 4 0,-10 7-253,0 2 0,2 1 0,0 0 1,0 1-1,2 1 0,0 0 0,-14 22 1,-20 34-476</inkml:trace>
</inkml:ink>
</file>

<file path=ppt/ink/ink5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4:33.370"/>
    </inkml:context>
    <inkml:brush xml:id="br0">
      <inkml:brushProperty name="width" value="0.05" units="cm"/>
      <inkml:brushProperty name="height" value="0.05" units="cm"/>
    </inkml:brush>
  </inkml:definitions>
  <inkml:trace contextRef="#ctx0" brushRef="#br0">43 371 13987,'-6'2'299,"4"0"-201,-1-1-1,0 0 0,0 1 0,0-1 0,0-1 0,0 1 1,0 0-1,0-1 0,0 0 0,-4 0 0,33 11 129,1-3 1,1 0-1,-1-1 0,57 5 0,117-7 160,159-29 273,1-23 132,-168 21-400,909-102 771,5 56-533,-618 80-449,-483-8-173,-4 1-1,0-1 0,0 1-1,0-1 1,0 0 0,0 0 0,0 0-1,0 0 1,0 0 0,0-1-1,-1 1 1,1 0 0,0-1 0,0 0-1,0 1 1,0-1 0,2-1-1,-4 1-2,-1 1 0,1-1-1,0 1 1,0-1-1,0 0 1,-1 1-1,1-1 1,0 1-1,0-1 1,-1 1 0,1-1-1,-1 1 1,1-1-1,0 1 1,-1 0-1,1-1 1,-1 1-1,1 0 1,-1-1 0,1 1-1,-1 0 1,1-1-1,-1 1 1,1 0-1,-1 0 1,0 0-1,1-1 1,-1 1-1,1 0 1,-1 0 0,0 0-1,-24-7 0,-228-34-95,-7 18-43,151 14 107,-103-5 11,-1 8 1,1 10-1,-1 9 0,-213 41 1,-212 82-51,70-13 55,-4-42 47,312-73-5,238-9-73,25 0-20,39 1-22,947-42-182,65-103 53,79-9-1055,-506 76 189,-448 53 813</inkml:trace>
</inkml:ink>
</file>

<file path=ppt/ink/ink5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30.322"/>
    </inkml:context>
    <inkml:brush xml:id="br0">
      <inkml:brushProperty name="width" value="0.05" units="cm"/>
      <inkml:brushProperty name="height" value="0.05" units="cm"/>
    </inkml:brush>
  </inkml:definitions>
  <inkml:trace contextRef="#ctx0" brushRef="#br0">2780 126 10002,'-2'-2'285,"1"0"-1,-1 0 1,0 0 0,0 1-1,0-1 1,0 0 0,-1 1-1,1-1 1,0 1 0,0 0-1,-5-2 1,-29-10 929,35 12-1187,-49-12 508,0 2 0,-100-9 1,99 15-353,-243-22 679,-347 13 0,566 18-837,0 2 0,0 5 0,1 2 1,1 4-1,0 2 0,2 4 0,-91 42 0,129-48-34,1 1 0,0 2-1,2 1 1,0 1 0,2 1-1,0 2 1,2 0 0,-28 37-1,-68 80-46,-143 186-85,249-304 126,1 0-1,1 1 1,1 1-1,2 0 1,0 0 0,2 1-1,1 1 1,1-1 0,1 1-1,-2 40 1,6-50 5,2 1 1,1-1-1,0 1 0,1-1 0,1 1 1,0-1-1,2 0 0,0 0 0,1-1 0,1 1 1,0-1-1,2-1 0,0 1 0,0-2 1,2 1-1,22 25 0,-13-21 0,0 0-1,2-2 1,0-1-1,1-1 0,43 24 1,-29-22 4,1-1 1,1-2-1,51 12 1,14-5 14,1-4 1,120 3 0,-144-14-2,1-5 1,0-3-1,-1-4 0,120-21 0,-91 2 76,-1-5 0,154-62-1,-208 68-36,-1-3-1,-1-3 1,-1-2-1,-2-2 1,-1-2-1,59-56 1,-45 28 260,97-127 1,26-92 413,-176 265-698,0 0 1,-1-1-1,-2 0 0,1-1 1,-2 1-1,-1-1 0,6-31 1,-10 40-12,0 1-1,-1-1 1,0 0 0,-1 0 0,0 0 0,0 0 0,-1 0-1,0 1 1,-1-1 0,0 1 0,-1-1 0,0 1 0,0 0-1,-1 0 1,0 1 0,-12-16 0,5 11 5,-1 0 0,-1 0 0,0 1 0,0 1 0,-1 1 0,-1 0 0,-26-13 0,-124-44-52,164 66 31,-24-8 6,-130-41-765,138 46 519,0 0 0,0 2-1,0 0 1,0 0 0,-1 2-1,-32 3 1,21 5-168,10 5-41</inkml:trace>
</inkml:ink>
</file>

<file path=ppt/ink/ink5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37.098"/>
    </inkml:context>
    <inkml:brush xml:id="br0">
      <inkml:brushProperty name="width" value="0.05" units="cm"/>
      <inkml:brushProperty name="height" value="0.05" units="cm"/>
    </inkml:brush>
  </inkml:definitions>
  <inkml:trace contextRef="#ctx0" brushRef="#br0">494 49 11915,'-10'-6'532,"0"-1"1,0 1-1,-1 1 1,0-1 0,0 2-1,-19-6 1,23 9-302,-1-1 1,0 1-1,-1 1 0,1-1 1,0 1-1,0 1 0,0 0 1,0 0-1,0 0 1,-14 5-1,8 0-21,0-1 1,0 2-1,0 0 1,1 0-1,0 1 1,1 1-1,-1 0 1,-16 17-1,14-10-69,1 0-1,1 1 0,0 0 0,1 1 1,-16 32-1,16-25-94,1 2 0,1 0 1,2 0-1,0 0 0,2 1 0,1 0 0,1 1 1,2-1-1,1 43 0,2-45-21,2 0 1,1 1 0,11 38-1,-12-55-22,1 0 0,-1 0 0,1-1 0,1 1 0,0-1 0,0-1 0,1 1 0,0 0-1,0-1 1,1-1 0,15 15 0,-17-19-1,0 0-1,0 0 1,0-1-1,0 0 0,1 0 1,-1 0-1,1 0 1,-1-1-1,1 0 0,-1 0 1,1 0-1,0-1 1,0 0-1,-1 0 1,1 0-1,0-1 0,0 0 1,-1 0-1,9-3 1,8-3 24,-1-1-1,0-1 1,30-18 0,19-13 176,-1-3 0,-2-3 0,-2-3 0,-3-3-1,69-72 1,-121 112-117,1-1 0,-2 0 0,1 0 0,-2-1 0,0 0 0,0 0 0,-2-1 0,8-23-1,-12 32-40,-1 1-1,0-1 0,0 0 1,-1 0-1,1 0 0,-1 0 0,-1 0 1,1 0-1,-1 0 0,0 0 0,-2-7 1,1 9-11,0-1 1,0 1-1,0 0 1,-1 0-1,1 0 0,-1 0 1,0 0-1,0 1 1,0-1-1,-1 1 1,0 0-1,1 0 1,-1 0-1,0 0 1,-7-3-1,-3-1 27,1 2 0,-1 0 1,0 0-1,0 1 0,0 1 0,-21-3 0,-90 0 53,91 5-103,-124 4 18,133-1-30,0 1 0,1 1 0,-1 1 0,-31 12 0,50-14-11,-1 0 0,1 0 0,0 1 0,0 0 0,0 0 0,0 1 0,1-1 0,0 1 0,0 0 0,0 1 0,1-1 0,-1 1 0,1 0 0,1 0 0,-1 0 0,1 1 0,-5 12 0,0 8-151,0 0-1,2 0 0,-3 34 1,8-56 144,-5 42-90,2 0 0,3 1 0,1-1 0,8 55 0,-7-93 61,0-1 0,1 0 0,0 0-1,0 0 1,1 0 0,0 0 0,7 12 0,-9-17 30,1-1 1,0 1-1,0-1 0,1 1 0,-1-1 1,0 0-1,1 0 0,0 0 1,-1 0-1,1 0 0,0-1 1,0 1-1,0-1 0,0 0 1,0 0-1,0 0 0,0 0 1,0 0-1,1-1 0,-1 1 1,0-1-1,5 0 0,4-1-1,0 0 0,1-1 0,-1 0 0,0-1 0,-1 0-1,1-1 1,22-11 0,76-48 0,-83 46 12,-26 16 9,50-30-19,-2-1 1,65-58-1,-100 77 35,0-2 0,0 0 0,-2-1-1,17-25 1,-23 30 26,0 0 1,-1 0-1,0-1 0,0 0 0,-2 0 1,1 0-1,-2 0 0,3-15 0,-5 22-9,1 0-1,-1 0 0,0 0 1,0 0-1,-1 0 1,1 0-1,-1 0 0,0 0 1,-1 0-1,1 0 0,-1 0 1,0 1-1,0-1 1,0 1-1,-1 0 0,1-1 1,-5-4-1,1 4-2,1 0 0,-1 0 0,1 1-1,-2 0 1,1 0 0,0 0 0,-1 1 0,1 0 0,-1 0-1,0 0 1,-10-1 0,-25-7-64,0 3 1,0 1-1,-1 2 0,0 2 1,1 2-1,-1 2 0,-77 11 1,111-10-107,0 0 1,1 0 0,-1 1-1,1 0 1,-1 1-1,1 0 1,0 0-1,0 0 1,0 1 0,-9 8-1,13-9 42,-1 1-1,1 0 1,0 0-1,0 0 1,0 0-1,1 0 1,-1 1 0,1 0-1,1-1 1,-1 1-1,1 0 1,0 1-1,1-1 1,-1 0-1,0 10 1,2 31-505</inkml:trace>
</inkml:ink>
</file>

<file path=ppt/ink/ink5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4.317"/>
    </inkml:context>
    <inkml:brush xml:id="br0">
      <inkml:brushProperty name="width" value="0.05" units="cm"/>
      <inkml:brushProperty name="height" value="0.05" units="cm"/>
    </inkml:brush>
  </inkml:definitions>
  <inkml:trace contextRef="#ctx0" brushRef="#br0">413 34 13115,'2'-7'417,"-1"6"-277,0-1 0,0 0 1,-1 0-1,1 1 0,-1-1 0,1 0 0,-1 0 0,0 0 0,1 0 1,-1 0-1,-1-3 0,1 5-122,0 0 1,0 0-1,0 0 0,0 0 1,0 0-1,0 0 0,0 0 1,0 0-1,0-1 1,0 1-1,0 0 0,0 0 1,0 0-1,0 0 0,0 0 1,0 0-1,0 0 0,0 0 1,0 0-1,0 0 0,0 0 1,0 0-1,0 0 1,0 0-1,0 0 0,-1 0 1,1-1-1,0 1 0,0 0 1,0 0-1,0 0 0,0 0 1,0 0-1,0 0 1,0 0-1,0 0 0,0 0 1,0 0-1,-1 0 0,1 0 1,0 0-1,0 0 0,0 0 1,0 0-1,0 0 0,0 0 1,0 1-1,0-1 1,0 0-1,0 0 0,0 0 1,-1 0-1,1 0 0,0 0 1,0 0-1,0 0 0,0 0 1,0 0-1,0 0 1,0 0-1,0 0 0,0 0 1,0 0-1,0 1 0,-7 7 679,-6 14 48,-48 126 590,-42 163 0,80-240-1171,-131 455-569,151-514 715,-9 26 399,11-36-701,0 0 1,0 0-1,0 0 1,0-1-1,0 1 1,0-1-1,0 1 1,-1 0-1,1-1 1,-1 0-1,1 1 1,-1-1-1,0 0 1,1 0-1,-5 2 1,-9 1 43</inkml:trace>
</inkml:ink>
</file>

<file path=ppt/ink/ink5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5.124"/>
    </inkml:context>
    <inkml:brush xml:id="br0">
      <inkml:brushProperty name="width" value="0.05" units="cm"/>
      <inkml:brushProperty name="height" value="0.05" units="cm"/>
    </inkml:brush>
  </inkml:definitions>
  <inkml:trace contextRef="#ctx0" brushRef="#br0">0 3140 12139,'1'-11'1580,"4"-9"-1488,14-25 580,47-80-1,-42 82-559,39-64 92,123-157 1,106-81-102,99-56-67,-189 202-16,-41 44 37,229-168 0,210-93 218,-110 120 329,-278 172-211,172-73 411,-335 175-727,-28 11-73,1 1 0,0 2 0,32-9 0,-48 17-291,-11 6 134,-11 5 68,-11 6-9,-8 2-40</inkml:trace>
</inkml:ink>
</file>

<file path=ppt/ink/ink5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5.669"/>
    </inkml:context>
    <inkml:brush xml:id="br0">
      <inkml:brushProperty name="width" value="0.05" units="cm"/>
      <inkml:brushProperty name="height" value="0.05" units="cm"/>
    </inkml:brush>
  </inkml:definitions>
  <inkml:trace contextRef="#ctx0" brushRef="#br0">9 0 16227,'0'1'52,"1"-1"0,-1 0 0,1 0 0,-1 1-1,0-1 1,1 0 0,-1 0 0,0 1-1,1-1 1,-1 0 0,0 1 0,0-1-1,1 1 1,-1-1 0,0 0 0,0 1 0,0-1-1,0 1 1,1-1 0,-1 0 0,0 1-1,0-1 1,0 1 0,0-1 0,0 1-1,0-1 1,0 0 0,0 1 0,0-1 0,0 1-1,0-1 1,-1 1 0,1-1 0,0 1-1,0 4 129,-7 238 1866,0-112-1707,18 212 0,-9-327-319,0 0 1,0-1-1,2 0 0,10 29 0,-13-40-1,0-1 1,1 0-1,0 0 0,0 0 0,0 0 0,0 0 0,0 0 1,1 0-1,-1-1 0,1 1 0,0-1 0,-1 0 1,1 0-1,0 0 0,0 0 0,1 0 0,-1-1 0,0 1 1,1-1-1,-1 0 0,0 0 0,1 0 0,0 0 0,-1-1 1,1 1-1,6-1 0,0-1 46,-1 0 1,1 0-1,0-1 1,-1 0-1,1-1 1,-1 0-1,0 0 1,11-6-1,7-6 156,34-24 0,-39 24-108,307-220 764,5-3-986,-235 174-8</inkml:trace>
</inkml:ink>
</file>

<file path=ppt/ink/ink5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6.774"/>
    </inkml:context>
    <inkml:brush xml:id="br0">
      <inkml:brushProperty name="width" value="0.05" units="cm"/>
      <inkml:brushProperty name="height" value="0.05" units="cm"/>
    </inkml:brush>
  </inkml:definitions>
  <inkml:trace contextRef="#ctx0" brushRef="#br0">273 77 13483,'7'-6'542,"1"-1"-61,1 0-1,-2-1 0,1 1 1,-1-2-1,9-13 1,-13 11 783,-11 12-225,-14 14 124,7 3-800,0 0 0,1 1 0,1 1-1,1 0 1,-15 33 0,-37 114 274,49-123-455,2 1 1,2 0 0,2 0-1,2 1 1,2 1 0,1 69 0,6-94-66,-2-22-109,0 1 0,0 0 0,1-1 0,-1 1 1,0 0-1,0 0 0,0-1 0,1 1 0,-1 0 0,0-1 0,0 1 0,1 0 0,-1-1 0,1 1 1,-1-1-1,1 1 0,-1 0 0,1-1 0,-1 1 0,1-1 0,-1 1 0,1-1 0,0 0 0,-1 1 1,2 0-1,-2-2-3,1 1 0,-1 0 1,1-1-1,-1 1 1,1 0-1,-1-1 0,0 1 1,1-1-1,-1 1 0,0-1 1,1 1-1,-1 0 1,0-1-1,0 1 0,0-1 1,1 1-1,-1-1 0,0 0 1,0 1-1,0-1 1,0 1-1,0-1 0,0 1 1,0-1-1,0 1 0,0-1 1,0 0-1,0-19 16,0 19-20,-5-31-136,-1 0 0,-2 0-1,-1 1 1,-19-46 0,5 14-108,14 40 179,6 16 58,1 1 0,-1-1 0,1 1 0,1-1 0,-2-9 0,3 15 8,0 1 0,0 0 1,0 0-1,0-1 0,0 1 1,0 0-1,0 0 1,0 0-1,0-1 0,0 1 1,0 0-1,0 0 0,0 0 1,0-1-1,0 1 0,0 0 1,0 0-1,1 0 0,-1-1 1,0 1-1,0 0 0,0 0 1,0 0-1,1 0 0,-1-1 1,0 1-1,0 0 0,0 0 1,0 0-1,1 0 0,-1 0 1,0 0-1,0 0 0,0 0 1,1 0-1,11 1 55,18 11 16,-22-8-43,11 2-39,0 0 1,1-2-1,-1 0 1,36 3-1,-41-6-101,0-1-1,0 0 1,0-1 0,0-1-1,0 0 1,0 0 0,20-8-1,4-10-54,-12-3-51</inkml:trace>
</inkml:ink>
</file>

<file path=ppt/ink/ink5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7.483"/>
    </inkml:context>
    <inkml:brush xml:id="br0">
      <inkml:brushProperty name="width" value="0.05" units="cm"/>
      <inkml:brushProperty name="height" value="0.05" units="cm"/>
    </inkml:brush>
  </inkml:definitions>
  <inkml:trace contextRef="#ctx0" brushRef="#br0">20 50 15307,'5'-14'1563,"-5"10"-1219,1 1-1,1-1 0,-1 1 1,0-1-1,1 1 0,0 0 1,-1-1-1,5-4 0,-5 9-210,-1 0-1,0 0 1,1 0-1,-1-1 1,1 1 0,-1 0-1,0 0 1,0 0-1,0 0 1,1 0-1,-1 0 1,0 0-1,0 0 1,0 0-1,-1 0 1,1 0 0,0 1-1,-21 134 2140,12-91-2049,-4 60 0,13-103-216,0 1 1,0-1-1,0 1 1,0 0-1,0-1 0,0 1 1,1-1-1,0 1 1,-1-1-1,1 1 0,0-1 1,0 1-1,3 3 0,-3-5-4,0 0 0,0 0 0,0-1 0,0 1 0,0 0 0,0-1 0,0 1 0,0-1 0,0 1-1,1-1 1,-1 0 0,0 1 0,0-1 0,0 0 0,1 0 0,-1 0 0,0 0 0,0 0 0,1 0-1,-1 0 1,0 0 0,0-1 0,1 1 0,-1 0 0,0-1 0,0 1 0,0-1 0,0 1 0,0-1-1,2-1 1,15-8 27,0-2 0,-1 0-1,0-1 1,18-18-1,-5 5 2,3-3-2,-15 12-20,1 1-1,40-26 1,-58 42-11,1-1 0,-1 0 1,1 0-1,0 1 0,-1-1 1,1 0-1,-1 1 0,1 0 1,0-1-1,-1 1 0,1 0 1,0 0-1,0 0 0,1 0 1,-2 0-1,0 1 1,0-1-1,0 0 1,0 1-1,0-1 1,-1 1 0,1-1-1,0 1 1,0-1-1,-1 1 1,1 0-1,0-1 1,-1 1 0,1 0-1,0-1 1,-1 1-1,1 0 1,0 1-1,1 5-4,0-1 0,0 0 0,-1 1 0,0-1-1,0 0 1,0 8 0,3 18 0,-3-31 7,-1 1-1,1 0 1,0 0-1,-1-1 1,1 1-1,0-1 0,0 1 1,0-1-1,0 1 1,0-1-1,1 0 1,-1 1-1,0-1 1,1 0-1,-1 0 0,0 0 1,1 0-1,-1 0 1,1 0-1,0 0 1,-1-1-1,1 1 0,0 0 1,-1-1-1,1 0 1,0 1-1,0-1 1,0 0-1,-1 0 0,1 0 1,0 0-1,0 0 1,0 0-1,-1-1 1,1 1-1,0 0 1,-1-1-1,4-1 0,6-2 8,0 0-1,0-1 0,0-1 1,14-9-1,-24 14-7,51-37 4,-42 28-3,1 1-1,0 1 0,1 0 1,0 1-1,0 0 0,14-5 0,-26 12-1,1 0 0,-1 0 0,1-1 0,-1 1-1,1 0 1,-1 0 0,1 0 0,-1 0-1,1-1 1,-1 1 0,1 0 0,-1 0-1,1 0 1,-1 0 0,1 0 0,-1 0-1,1 0 1,-1 1 0,1-1 0,-1 0 0,1 0-1,-1 0 1,1 0 0,-1 1 0,1-1-1,-1 0 1,1 1 0,-1-1 0,0 0-1,1 1 1,-1-1 0,1 0 0,-1 1 0,0-1-1,1 1 1,-1-1 0,0 0 0,0 1-1,1-1 1,-1 1 0,0-1 0,0 1-1,0-1 1,0 1 0,1-1 0,-1 1 0,0-1-1,0 1 1,0-1 0,0 1 0,0 0-1,-1 0 1,-6 32-11,6-29 11,-3 9-39,-13 41-216,16-50 55,-1 0-1,0 0 1,0-1 0,0 1 0,0 0-1,0-1 1,-1 0 0,0 1-1,1-1 1,-6 4 0,8-7 188,0 0 0,0 0 0,0 0-1,0 1 1,-1-1 0,1 0 0,0 0 0,0 0 0,0 0 0,-1 0 0,1 0 0,0 1 0,0-1-1,0 0 1,-1 0 0,1 0 0,0 0 0,0 0 0,-1 0 0,1 0 0,0 0 0,0 0 0,-1 0-1,1 0 1,0 0 0,0 0 0,-1 0 0,1 0 0,0 0 0,0 0 0,0 0 0,-1 0-1,1-1 1,0 1 0,0 0 0,0 0 0,-1 0 0,1 0 0,0 0 0,0-1 0,-2-10-392,1-11-245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5.441"/>
    </inkml:context>
    <inkml:brush xml:id="br0">
      <inkml:brushProperty name="width" value="0.05" units="cm"/>
      <inkml:brushProperty name="height" value="0.05" units="cm"/>
    </inkml:brush>
  </inkml:definitions>
  <inkml:trace contextRef="#ctx0" brushRef="#br0">19 13 16660,'-18'-2'952,"26"1"-976,8-5-48,12 2 1216</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8.948"/>
    </inkml:context>
    <inkml:brush xml:id="br0">
      <inkml:brushProperty name="width" value="0.05" units="cm"/>
      <inkml:brushProperty name="height" value="0.05" units="cm"/>
    </inkml:brush>
  </inkml:definitions>
  <inkml:trace contextRef="#ctx0" brushRef="#br0">185 6 17268,'6'-6'1784,"-13"17"-1120,-7 3-296,-7 10 1273,-4 5-617,-2 16-440,-4 8-144,5 19-184,3 6-24,12 5-40,5-2 0,11-7-192,10-6-136,17-14-688,13-14-280,17-29 864,12-21-176,8-33-184</inkml:trace>
</inkml:ink>
</file>

<file path=ppt/ink/ink5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7.950"/>
    </inkml:context>
    <inkml:brush xml:id="br0">
      <inkml:brushProperty name="width" value="0.05" units="cm"/>
      <inkml:brushProperty name="height" value="0.05" units="cm"/>
    </inkml:brush>
  </inkml:definitions>
  <inkml:trace contextRef="#ctx0" brushRef="#br0">1 0 15723,'5'3'865,"1"-1"-857,1-2-8,6 1 184</inkml:trace>
</inkml:ink>
</file>

<file path=ppt/ink/ink5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8.336"/>
    </inkml:context>
    <inkml:brush xml:id="br0">
      <inkml:brushProperty name="width" value="0.05" units="cm"/>
      <inkml:brushProperty name="height" value="0.05" units="cm"/>
    </inkml:brush>
  </inkml:definitions>
  <inkml:trace contextRef="#ctx0" brushRef="#br0">185 93 13699,'5'-5'684,"0"-1"0,0 0 0,-1 1 0,0-1 0,0-1 0,-1 1 0,0-1 0,0 1 0,0-1 0,-1 0 0,0 0 0,1-7 0,-3 13-651,0 1 0,0 0-1,0 0 1,0 0 0,0 0-1,0 0 1,0 0 0,0-1-1,0 1 1,0 0-1,0 0 1,0 0 0,0 0-1,0 0 1,0 0 0,0 0-1,0-1 1,-1 1 0,1 0-1,0 0 1,0 0-1,0 0 1,0 0 0,0 0-1,0 0 1,0 0 0,0 0-1,-1 0 1,1 0 0,0 0-1,0 0 1,0-1-1,0 1 1,0 0 0,0 0-1,0 0 1,-1 0 0,1 0-1,0 0 1,0 0 0,0 0-1,0 0 1,0 0-1,0 0 1,-1 1 0,-8 2 575,-6 8-236,-10 10-289,1 2 0,0 1 0,2 1 0,1 1 0,1 1 0,1 1 0,-15 29 1,32-52-80,0-1 0,0 1 1,0 0-1,1 0 1,-1-1-1,0 10 1,2-13-4,0 0 0,0-1 1,0 1-1,0 0 1,0 0-1,0 0 1,0-1-1,0 1 0,0 0 1,0 0-1,1-1 1,-1 1-1,0 0 1,1 0-1,-1-1 1,0 1-1,1 0 0,-1-1 1,1 1-1,-1-1 1,1 1-1,0 0 1,-1-1-1,1 1 0,-1-1 1,1 0-1,0 1 1,-1-1-1,1 1 1,0-1-1,0 0 0,-1 0 1,1 1-1,0-1 1,0 0-1,-1 0 1,1 0-1,0 0 0,0 0 1,0 0-1,-1 0 1,1 0-1,0 0 1,0 0-1,0-1 0,-1 1 1,1 0-1,0 0 1,1-1-1,5-2-1,1 1 1,-1-1-1,0 0 0,1-1 1,-2 0-1,1 0 0,0 0 0,6-7 1,51-47-39,-58 52 31,18-17-33,-2 0 1,0-1-1,-2-1 1,-1-1 0,22-38-1,-40 60 2,-3 5 13,-8 12 5,-14 26 10,-26 69-6,45-95 16,1 0-1,0 0 1,1 0 0,1 0-1,0 1 1,-1 21-1,3-33-57,0-1-1,0 1 0,0 0 0,0 0 0,0 0 0,0-1 0,1 1 0,-1 0 0,0 0 0,1-1 0,-1 1 0,1 0 0,0-1 0,0 1 0,-1-1 0,1 1 1,0-1-1,0 1 0,1-1 0,-1 0 0,0 1 0,0-1 0,1 0 0,-1 0 0,1 0 0,-1 0 0,1 0 0,-1 0 0,1 0 0,-1 0 0,1-1 1,0 1-1,-1-1 0,1 1 0,0-1 0,2 0 0,1 0-59,-1 0 0,1-1 0,-1 1-1,0-1 1,1 0 0,-1-1 0,0 1 0,0-1 0,0 0 0,0 0 0,0 0 0,0 0-1,4-4 1,27-26-589</inkml:trace>
</inkml:ink>
</file>

<file path=ppt/ink/ink5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8.970"/>
    </inkml:context>
    <inkml:brush xml:id="br0">
      <inkml:brushProperty name="width" value="0.05" units="cm"/>
      <inkml:brushProperty name="height" value="0.05" units="cm"/>
    </inkml:brush>
  </inkml:definitions>
  <inkml:trace contextRef="#ctx0" brushRef="#br0">95 1 16331,'0'0'51,"0"0"0,0 0-1,1 0 1,-1 0 0,0 0-1,0 0 1,0 0 0,0 0-1,0 0 1,1 0 0,-1 1-1,0-1 1,0 0-1,0 0 1,0 0 0,0 0-1,0 0 1,0 0 0,1 1-1,-1-1 1,0 0 0,0 0-1,0 0 1,0 0-1,0 0 1,0 1 0,0-1-1,0 0 1,0 0 0,0 0-1,0 0 1,0 1 0,0-1-1,0 0 1,0 0-1,0 0 1,0 0 0,0 0-1,0 1 1,0-1 0,0 0-1,0 0 1,0 0 0,0 0-1,0 1 1,0-1 0,-1 0-1,1 0 1,0 0-1,0 0 1,-4 16 194,4-13 1,-30 103 2698,7-24-1923,-13 84 1,36-164-1017,-2 6 35,1 0 0,1 0 0,-1 0 0,1 0 0,1 8 0,-1-15-36,1 0-1,-1 0 1,0 0-1,0 0 0,1 0 1,-1 0-1,0 0 1,1 0-1,-1 0 1,1 0-1,-1 0 1,1 0-1,0 0 1,-1 0-1,1 0 1,0 0-1,0-1 1,0 1-1,0 0 1,-1-1-1,1 1 1,0-1-1,0 1 1,0-1-1,0 1 1,0-1-1,0 1 1,0-1-1,0 0 1,1 0-1,-1 0 1,0 1-1,0-1 0,0 0 1,0 0-1,0 0 1,0-1-1,0 1 1,0 0-1,0 0 1,1-1-1,-1 1 1,0 0-1,0-1 1,1 0-1,10-4-25,0-1-1,0 0 0,-1-1 1,0 0-1,0-1 0,17-16 1,-6 6-25,217-187-515,-236 203 555,-1 0 4,0 0 1,1 0 0,-1 0-1,0 0 1,1 1 0,-1-1-1,1 1 1,-1 0-1,1 0 1,0 0 0,0 0-1,-1 0 1,1 0 0,0 1-1,5-1 1,-7 1 5,-1 0 0,1 0 0,0 1 0,-1-1 0,1 0 0,0 1 0,-1-1 0,1 1 0,-1-1 0,1 0 0,-1 1 0,1-1 0,-1 1 0,1-1 0,-1 1 0,1 0 0,-1-1 0,0 1 0,1-1-1,-1 1 1,0 0 0,0-1 0,1 1 0,-1 0 0,0 0 0,0-1 0,0 1 0,0 0 0,0-1 0,0 1 0,0 0 0,0-1 0,0 1 0,0 1 0,-5 30 75,3-26-57,-40 143 434,29-110-447,11-30-1267,4-21 657,1-10 225</inkml:trace>
</inkml:ink>
</file>

<file path=ppt/ink/ink5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9.388"/>
    </inkml:context>
    <inkml:brush xml:id="br0">
      <inkml:brushProperty name="width" value="0.05" units="cm"/>
      <inkml:brushProperty name="height" value="0.05" units="cm"/>
    </inkml:brush>
  </inkml:definitions>
  <inkml:trace contextRef="#ctx0" brushRef="#br0">100 0 11154,'9'2'5530,"-4"7"-4002,-5 5-552,-8 5-352,-3 12 1841,-4 4-1273,-2 3-256,0 4-352,1 2-160,2-4-296,3-6-200,7-11-440,4-13-144,3-8-616,4-7-552,1-16 1311,1-13-375,0-13-144</inkml:trace>
</inkml:ink>
</file>

<file path=ppt/ink/ink5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09.824"/>
    </inkml:context>
    <inkml:brush xml:id="br0">
      <inkml:brushProperty name="width" value="0.05" units="cm"/>
      <inkml:brushProperty name="height" value="0.05" units="cm"/>
    </inkml:brush>
  </inkml:definitions>
  <inkml:trace contextRef="#ctx0" brushRef="#br0">8 0 19356,'2'0'1592,"-4"3"-1223,-1 3-137,0 0 424,2 1-392,1 0-960,3-2-1169,3-1 1569,-3 3-312,9-4-224</inkml:trace>
</inkml:ink>
</file>

<file path=ppt/ink/ink5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10.299"/>
    </inkml:context>
    <inkml:brush xml:id="br0">
      <inkml:brushProperty name="width" value="0.05" units="cm"/>
      <inkml:brushProperty name="height" value="0.05" units="cm"/>
    </inkml:brush>
  </inkml:definitions>
  <inkml:trace contextRef="#ctx0" brushRef="#br0">315 0 18020,'-32'8'4256,"-10"4"-2716,23-4-1390,1 2 0,0 0 1,0 1-1,1 0 0,1 2 0,0 0 1,1 1-1,0 0 0,1 1 1,1 1-1,0 0 0,-12 20 1,22-30-133,-1 1 0,1 0 0,1 0 0,-1 0 0,1 0 0,0 0 1,1 1-1,-2 13 0,3-19-17,0 0 0,0 1 0,0-1 0,0 0 0,0 1-1,1-1 1,-1 0 0,1 0 0,0 1 0,0-1 0,0 0 0,0 0 0,0 0 0,0 0 0,0 0 0,1 0 0,-1 0 0,1 0 0,-1-1 0,1 1 0,0-1-1,-1 1 1,1-1 0,0 1 0,0-1 0,0 0 0,0 0 0,1 0 0,-1 0 0,0 0 0,4 0 0,4 1-188,-1-1-1,1 0 1,0 0 0,0-1 0,0 0-1,-1-1 1,1 0 0,0-1 0,-1 0-1,1-1 1,13-5 0,-1-1-283,0 0 0,-1-2 0,31-21 1,-9 2-307</inkml:trace>
  <inkml:trace contextRef="#ctx0" brushRef="#br0" timeOffset="1">748 65 15707,'-7'0'478,"0"1"-1,1 0 1,-1 1-1,0-1 0,0 2 1,0-1-1,1 1 1,0-1-1,-1 2 1,1-1-1,0 1 0,0 0 1,-7 7-1,-3 3-190,0 1 0,2 0 0,-15 20-1,14-16-66,-15 25 0,27-40-185,1 1 0,-1 0-1,1-1 1,0 1 0,0 0 0,0 0 0,1 0 0,0 0-1,0 0 1,0 1 0,0-1 0,1 7 0,0-11-26,1 1 1,-1-1-1,1 0 1,-1 1-1,1-1 1,-1 1-1,1-1 1,0 0-1,0 1 1,0-1 0,0 0-1,0 0 1,0 0-1,0 1 1,0-1-1,0 0 1,0-1-1,1 1 1,-1 0-1,0 0 1,1 0-1,-1-1 1,0 1 0,1-1-1,-1 1 1,1-1-1,-1 0 1,1 1-1,-1-1 1,1 0-1,0 0 1,1 0-1,4 0 0,0 0 0,1-1-1,-1 0 1,0 0 0,13-4-1,-5-1-36,1-1 0,-1 0 0,0-1 0,0-1 0,-1 0 0,-1-1 0,1-1 0,-2 0 0,1-1 0,-2 0 0,1-1 0,-2 0 0,15-23 0,-22 32 27,-1 0-1,0 0 0,0 0 1,0 0-1,0 0 0,-1 0 1,0 0-1,0-1 0,0 1 1,0-1-1,0-7 0,-1 11 4,0 1 0,0 0 0,0 0 1,0 0-1,0 0 0,0 0 0,0 0 0,0-1 0,0 1 0,0 0 0,0 0 0,-1 0 0,1 0 0,0 0 0,0 0 1,0 0-1,0-1 0,0 1 0,0 0 0,0 0 0,0 0 0,0 0 0,0 0 0,0 0 0,-1 0 0,1 0 0,0 0 1,0 0-1,0 0 0,0 0 0,0-1 0,0 1 0,0 0 0,-1 0 0,1 0 0,0 0 0,0 0 0,0 0 0,0 0 0,0 0 1,0 0-1,0 0 0,-1 0 0,1 0 0,0 0 0,0 1 0,0-1 0,0 0 0,0 0 0,0 0 0,0 0 0,-1 0 1,1 0-1,0 0 0,0 0 0,0 0 0,0 0 0,0 0 0,0 0 0,0 1 0,0-1 0,-11 10 109,-7 16 107,7 7-4,7-19-36,4-11-40,0-5 45,3-11-811,0 0 1,-1 0-1,1-25 0,-2 21 132</inkml:trace>
</inkml:ink>
</file>

<file path=ppt/ink/ink5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11.444"/>
    </inkml:context>
    <inkml:brush xml:id="br0">
      <inkml:brushProperty name="width" value="0.05" units="cm"/>
      <inkml:brushProperty name="height" value="0.05" units="cm"/>
    </inkml:brush>
  </inkml:definitions>
  <inkml:trace contextRef="#ctx0" brushRef="#br0">181 0 16932,'0'3'2080,"-3"7"-1312,-12 8-280,-2 8 1073,-1 9-457,-2 5-176,-2 10-408,2 6-128,4 2-168,2-2-40,5-5-88,1-4-72,2-10-256,1-5-280,1-9-696,1-8 1024,3-7-184,1-3-152</inkml:trace>
</inkml:ink>
</file>

<file path=ppt/ink/ink5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11.944"/>
    </inkml:context>
    <inkml:brush xml:id="br0">
      <inkml:brushProperty name="width" value="0.05" units="cm"/>
      <inkml:brushProperty name="height" value="0.05" units="cm"/>
    </inkml:brush>
  </inkml:definitions>
  <inkml:trace contextRef="#ctx0" brushRef="#br0">144 15 14747,'12'-14'4915,"-16"24"-771,-5 10-3703,-28 80 207,4 3 0,-34 183 0,65-275-760,1-5-89,0 0 0,0-1 0,1 1-1,-1 9 1,1-15 182,1 0 0,-1 0-1,0-1 1,0 1-1,0 0 1,0 0 0,0 0-1,0 0 1,1 0-1,-1 0 1,0 0-1,0 0 1,0-1 0,0 1-1,1 0 1,-1 0-1,0 0 1,0 0 0,0 0-1,0 0 1,1 0-1,-1 0 1,0 0 0,0 0-1,0 0 1,1 0-1,-1 0 1,0 0 0,0 0-1,0 0 1,0 1-1,1-1 1,-1 0 0,0 0-1,0 0 1,0 0-1,0 0 1,0 0 0,1 0-1,-1 0 1,0 1-1,0-1 1,0 0 0,0 0-1,0 0 1,0 0-1,0 0 1,1 1-1,-1-1 1,0 0 0,0 0-1,0 0 1,0 1-1,0-1 1,0 0 0,0 0-1,0 0 1,0 0-1,0 1 1,0-1 0,0 0-1,0 0 1,0 0-1,0 0 1,0 1 0,-1-1-1,11-14-443,-1-11-146</inkml:trace>
</inkml:ink>
</file>

<file path=ppt/ink/ink5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12.406"/>
    </inkml:context>
    <inkml:brush xml:id="br0">
      <inkml:brushProperty name="width" value="0.05" units="cm"/>
      <inkml:brushProperty name="height" value="0.05" units="cm"/>
    </inkml:brush>
  </inkml:definitions>
  <inkml:trace contextRef="#ctx0" brushRef="#br0">55 21 16436,'7'-21'4001,"-7"32"-590,-7 37-1385,-12 50-1501,-17 126-660,36-222 136,0 29-2030,1-30 1975,-1 0-1,0 0 0,0-1 0,0 1 1,1 0-1,-1-1 0,0 1 0,1 0 0,-1-1 1,0 1-1,1 0 0,-1-1 0,1 1 1,-1-1-1,1 1 0,-1-1 0,1 1 1,0-1-1,-1 1 0,1-1 0,-1 0 1,1 1-1,0-1 0,0 0 0,-1 1 0,1-1 1,0 0-1,-1 0 0,1 0 0,0 0 1,0 0-1,-1 0 0,1 0 0,0 0 1,0 0-1,0 0 0,12-4-806</inkml:trace>
</inkml:ink>
</file>

<file path=ppt/ink/ink5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13.123"/>
    </inkml:context>
    <inkml:brush xml:id="br0">
      <inkml:brushProperty name="width" value="0.05" units="cm"/>
      <inkml:brushProperty name="height" value="0.05" units="cm"/>
    </inkml:brush>
  </inkml:definitions>
  <inkml:trace contextRef="#ctx0" brushRef="#br0">318 41 17436,'1'-1'109,"-1"1"0,1-1 1,-1 0-1,0 1 0,1-1 0,-1 0 1,0 0-1,1 1 0,-1-1 0,0 0 1,0 0-1,0 1 0,0-1 0,0 0 1,0 0-1,0 0 0,0 1 1,0-1-1,0 0 0,0 0 0,0 0 1,-1 1-1,1-1 0,0 0 0,0 0 1,-1 1-1,1-1 0,-1 0 0,1 1 1,-1-2-1,-1 1 68,0-1 1,1 1-1,-1 0 1,0 0-1,0 0 1,0 0-1,0 0 1,0 0-1,-1 0 1,-3 0-1,-2-1 150,0 1 0,1 0-1,-1 1 1,0 0-1,-13 1 1,10 1-251,1 1 0,-1 1 1,1 0-1,0 0 1,0 1-1,0 1 1,0-1-1,1 2 0,0-1 1,0 1-1,1 0 1,0 1-1,-10 11 1,8-5-63,-1-1 0,2 1 0,-1 0 0,2 1 1,0 0-1,1 0 0,1 1 0,-6 17 0,10-27-5,1 1 0,-1-1 1,1 1-1,0-1 0,1 1 0,-1 0 0,1-1 0,1 1 0,1 12 1,-1-16-18,0-1 0,0 0 0,0 1 1,0-1-1,1 0 0,-1 0 1,0 0-1,1 0 0,0 0 0,-1 0 1,1-1-1,0 1 0,0 0 1,0-1-1,0 0 0,0 1 0,0-1 1,0 0-1,1 0 0,-1 0 1,0 0-1,1-1 0,-1 1 0,1 0 1,-1-1-1,0 0 0,1 0 1,-1 0-1,6 0 0,7 0-298,0-2 0,0 1 1,0-2-1,0 0 0,0-1 0,28-11 0,-18 4-48,0-1 0,-1-1 0,23-17 0,7-9-356</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9.406"/>
    </inkml:context>
    <inkml:brush xml:id="br0">
      <inkml:brushProperty name="width" value="0.05" units="cm"/>
      <inkml:brushProperty name="height" value="0.05" units="cm"/>
    </inkml:brush>
  </inkml:definitions>
  <inkml:trace contextRef="#ctx0" brushRef="#br0">22 48 16676,'-3'2'146,"1"1"0,0 0 0,0 0 1,0 0-1,1-1 0,-1 2 1,1-1-1,0 0 0,-1 0 1,1 0-1,1 1 0,-1-1 1,0 0-1,1 1 0,0-1 1,0 1-1,0-1 0,0 0 0,1 4 1,-1-4-93,1-1 1,0 1-1,0-1 1,1 0 0,-1 1-1,0-1 1,1 0-1,-1 0 1,1 0-1,0 0 1,0 0 0,0-1-1,0 1 1,0 0-1,0-1 1,0 1-1,0-1 1,1 0 0,-1 0-1,0 0 1,1 0-1,-1 0 1,1-1-1,-1 1 1,1-1 0,2 1-1,6 0-24,0 0-1,0-1 1,0-1 0,0 0-1,0 0 1,-1-1 0,1 0-1,0-1 1,-1-1 0,0 1-1,15-9 1,13-7 99,54-37-1,-91 55-125,80-52 283,-88 63 71,-34 45 150,3 1 0,-45 85-1,-38 134 335,119-267-1145,-1-1 1,1 1 0,-2-1-1,1 0 1,-1 0 0,0 0-1,0-1 1,-1 0 0,0 1-1,0-2 1,-1 1 0,1 0-1,-1-1 1,0 0 0,-1-1-1,1 1 1,-12 4 0,8-3-133,6-2 105</inkml:trace>
</inkml:ink>
</file>

<file path=ppt/ink/ink5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13.613"/>
    </inkml:context>
    <inkml:brush xml:id="br0">
      <inkml:brushProperty name="width" value="0.05" units="cm"/>
      <inkml:brushProperty name="height" value="0.05" units="cm"/>
    </inkml:brush>
  </inkml:definitions>
  <inkml:trace contextRef="#ctx0" brushRef="#br0">83 21 15203,'-56'143'6260,"49"-119"-5622,1 0-1,1 1 1,1 0-1,0 26 1,7-16-241,-2-35-388,-1 1 0,0-1 1,0 1-1,0-1 0,0 1 1,0-1-1,1 0 0,-1 1 0,0-1 1,0 1-1,1-1 0,-1 0 1,0 1-1,1-1 0,-1 0 0,0 1 1,1-1-1,-1 0 0,0 1 1,1-1-1,-1 0 0,1 0 0,-1 0 1,1 1-1,0-1 0,0-1 0,-1 1 0,1 0-1,0-1 1,-1 1 0,1-1 0,0 1 0,0 0 0,-1-1 0,1 1 0,-1-1-1,1 0 1,-1 1 0,1-1 0,-1 0 0,1 1 0,-1-1 0,1 0 0,0-1-1,6-11 72,0-1-1,-1 0 0,0-1 1,-1 1-1,5-27 0,-3 3 22,3-40 0,-9 59-76,0 5 7,3 30-18,-3-8-19,1-1 1,0 0 0,0 0 0,0 1-1,1-2 1,0 1 0,5 8 0,-6-13 2,-1 0 1,1 0-1,-1 0 1,1 0-1,0-1 1,0 1-1,0 0 1,0-1-1,0 0 1,1 1 0,-1-1-1,0 0 1,1 0-1,-1 0 1,0 0-1,1-1 1,-1 1-1,1-1 1,-1 1-1,1-1 1,-1 0-1,1 0 1,0 0-1,-1 0 1,3-1 0,4-1-6,0 0 1,-1-1 0,1 0 0,-1 0 0,0 0 0,0-1 0,0-1 0,11-7 0,58-51-62,-56 45 53,5-6-9,-12 12-39,29-22 1,-43 34 60,0 0 1,0 0-1,0-1 1,0 1-1,1 0 1,-1 0-1,0 0 1,0-1-1,1 1 1,-1 0-1,0 0 1,0 0 0,1 0-1,-1 0 1,0-1-1,0 1 1,1 0-1,-1 0 1,0 0-1,0 0 1,1 0-1,-1 0 1,0 0-1,1 0 1,-1 0-1,0 0 1,1 0-1,-1 0 1,0 0-1,0 0 1,1 0-1,-1 1 1,0-1-1,0 0 1,1 0-1,-1 0 1,0 0-1,0 0 1,1 1-1,-1-1 1,0 0-1,0 0 1,1 1-1,-3 15-7,-13 26 52,14-40-40,-77 205 546,77-204-525,0 1 1,0 0-1,0 0 0,1 0 1,0 0-1,0 6 0,0-9-25,0-1-1,0 1 1,0-1-1,1 1 1,-1-1-1,0 1 1,0-1-1,0 0 1,0 1-1,1-1 1,-1 1-1,0-1 1,0 1-1,1-1 1,-1 0-1,0 1 1,1-1-1,-1 0 1,0 1-1,1-1 1,-1 0-1,1 0 1,0 1-1,-1-1-17,1 0 0,0 0 0,0 0 0,0 0 0,0 0 0,0 0 0,0-1 0,-1 1 0,1 0 0,0 0-1,0-1 1,0 1 0,-1-1 0,1 1 0,0-1 0,0 1 0,-1-1 0,2 0 0,3-4-234,0 0 1,0 0-1,0-1 0,-1 1 1,1-1-1,-2 0 0,1-1 1,5-10-1,19-59-526,-11 21 106</inkml:trace>
</inkml:ink>
</file>

<file path=ppt/ink/ink5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14.128"/>
    </inkml:context>
    <inkml:brush xml:id="br0">
      <inkml:brushProperty name="width" value="0.05" units="cm"/>
      <inkml:brushProperty name="height" value="0.05" units="cm"/>
    </inkml:brush>
  </inkml:definitions>
  <inkml:trace contextRef="#ctx0" brushRef="#br0">20 0 16363,'-1'1'121,"-1"-1"-1,1 1 0,0 0 0,0-1 0,0 1 0,0 0 0,0 0 0,0 0 0,0 0 0,0 0 0,0 0 0,0 0 0,1 0 0,-1 0 0,0 0 1,1 0-1,-1 0 0,1 0 0,-1 1 0,1-1 0,-1 0 0,1 0 0,0 1 0,0-1 0,0 0 0,0 1 0,0-1 0,0 0 0,0 1 0,0-1 1,0 0-1,0 0 0,1 1 0,-1-1 0,1 0 0,0 2 0,0-1-168,1 1 1,-1-1-1,1 0 0,0 0 0,0 0 1,0 0-1,0 0 0,0 0 1,1 0-1,-1-1 0,0 1 1,1-1-1,-1 0 0,1 1 1,4 0-1,19 4-1894,1-1 1,1-2-1,48 1 1,-23-2 704,-53-2 1331,1 0 1,-1 0-1,0 0 1,1 0 0,-1 0-1,1 0 1,-1 0-1,0 0 1,1 0 0,-1 0-1,0 1 1,1-1-1,-1 0 1,0 0 0,1 0-1,-1 0 1,0 0-1,1 1 1,-1-1 0,0 0-1,1 0 1,-1 1-1,0-1 1,1 0-1,-1 0 1,0 1 0,0-1-1,0 0 1,1 1-1,-1-1 1,0 0 0,0 1-1,-6 10 2762,-26 15 1156,25-21-3388,-8 6-44,1 1 0,0 0 1,1 1-1,1 1 0,0 0 1,-15 24-1,26-37-598,1 0 1,-1 0-1,1 1 1,0-1-1,-1 0 1,1 0-1,0 0 1,0 0-1,0 0 1,0 0-1,0 1 1,0-1-1,0 0 1,0 0-1,1 0 1,-1 0-1,0 0 1,1 0-1,-1 1 1,0-1-1,1 0 1,0 0-1,-1 0 1,1 0-1,0-1 1,-1 1 0,1 0-1,0 0 1,0 0-1,0 0 1,0-1-1,-1 1 1,1 0-1,0-1 1,0 1-1,0-1 1,1 1-1,0-1 1,8 5-269,0-1 0,0 0 0,15 2 1,-9-2-89,9 5-367,39 16 0,-58-22 700,0 0 0,0 0 0,-1 1 0,1-1 0,-1 1 0,0 0 0,0 1 0,0-1 0,0 1 0,-1 0 0,0 0 0,5 8 0,-8-11 86,-1 1 0,1-1 0,0 0 0,-1 0 0,0 1 0,0-1 0,0 0 0,0 1 0,0-1 1,0 0-1,0 1 0,-1-1 0,1 0 0,-1 1 0,0-1 0,1 0 0,-1 0 0,0 0 0,-1 0 1,1 0-1,0 0 0,0 0 0,-1 0 0,1 0 0,-1 0 0,0-1 0,-2 3 0,-4 4 187,-1-1-1,0 0 1,0-1 0,-13 8-1,-23 8 406,41-21-705,0 0 1,1 1 0,-1-1 0,0-1 0,0 1 0,1 0 0,-1-1 0,0 0 0,0 0 0,-6-1 0,9 1 30,0 0 0,0-1 0,1 1 0,-1 0 0,0-1 0,1 1 0,-1 0 0,0-1 0,1 1 0,-1-1 0,1 1 0,-1-1 0,1 1 0,-1-1 0,1 0 0,-1 1 0,1-1-1,-1 0 1,1 1 0,0-1 0,-1 0 0,1 1 0,0-1 0,0 0 0,0 0 0,-1 1 0,1-1 0,0 0 0,0 0 0,0 0 0,0 1 0,1-3 0,6-27-390,7-3-115</inkml:trace>
</inkml:ink>
</file>

<file path=ppt/ink/ink5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14.546"/>
    </inkml:context>
    <inkml:brush xml:id="br0">
      <inkml:brushProperty name="width" value="0.05" units="cm"/>
      <inkml:brushProperty name="height" value="0.05" units="cm"/>
    </inkml:brush>
  </inkml:definitions>
  <inkml:trace contextRef="#ctx0" brushRef="#br0">117 151 17164,'0'33'2112,"-8"9"-1328,-12 2-296,3 2 1033,-1 2-505,-2-3-168,5-8-440,0-6-296,11-16-512,4-10-336,8-14 584,1-10-128,2-21-120</inkml:trace>
  <inkml:trace contextRef="#ctx0" brushRef="#br0" timeOffset="0.11">137 1 18100,'-3'0'1808,"-7"6"-1208,3 0-256,-1 0 793,4-1-593,-3-2-720,6-2 408,-8 4-304,4-2-152</inkml:trace>
</inkml:ink>
</file>

<file path=ppt/ink/ink5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15.006"/>
    </inkml:context>
    <inkml:brush xml:id="br0">
      <inkml:brushProperty name="width" value="0.05" units="cm"/>
      <inkml:brushProperty name="height" value="0.05" units="cm"/>
    </inkml:brush>
  </inkml:definitions>
  <inkml:trace contextRef="#ctx0" brushRef="#br0">179 0 19660,'-3'2'657,"-1"-1"0,0 0 0,0 0-1,0-1 1,1 1 0,-1-1 0,0 0-1,-6 0 1,5-1-357,0 1 0,0 0 0,0 1-1,0-1 1,-6 3 0,1 0-198,1 1 1,1 0 0,-1 1-1,1 0 1,-1 0-1,-11 11 1,17-13-125,0 0 0,0 0 0,0 0 1,1 0-1,-1 1 0,1-1 0,0 1 0,-2 4 1,3-6-7,0 0 1,0 0 0,1 0 0,-1 0 0,1 0-1,0 0 1,0 0 0,0 0 0,0 0 0,0 0-1,0 0 1,0 1 0,1-1 0,-1 0-1,1 0 1,-1 0 0,2 2 0,-1-2-16,0 0 0,1-1 0,-1 1 0,0 0 0,1-1 0,0 1 0,-1-1 0,1 1 0,0-1 0,0 0 0,0 0 0,-1 0 0,1 0 0,1 0 0,-1 0 0,0 0 0,0-1 0,0 1 0,3 0 0,48 3-642,-38-4 505,18 1-153,-23-2 262,-1 1 0,0 0 0,0 0 0,1 1 0,-1 1 0,0-1 0,0 1 0,9 4 0,-17-6 72,0 1-1,0-1 1,0 1 0,0 0-1,0 0 1,0-1-1,0 1 1,0 0-1,0 0 1,0 0-1,0 0 1,0 0 0,-1 0-1,1 0 1,-1 0-1,1 0 1,0 0-1,-1 0 1,0 0-1,1 1 1,-1-1 0,0 0-1,1 0 1,-1 0-1,0 1 1,0-1-1,0 0 1,0 0-1,0 1 1,-1-1 0,1 0-1,0 0 1,0 0-1,-1 1 1,1-1-1,-1 0 1,1 0 0,-1 0-1,1 0 1,-1 0-1,0 0 1,0 0-1,0 1 1,-4 5 64,-1 0-1,1-1 1,-1 0 0,-12 10-1,0-1 309,-37 23 0,50-35-433,-1 1 0,0-1 1,0 0-1,0-1 0,-1 0 1,1 0-1,-1 0 0,1-1 1,-1 0-1,1 0 0,-10 0 1,15-1 24,1 0 1,0 0 0,0 0 0,-1 0-1,1 0 1,0 0 0,-1 0 0,1 0-1,0 0 1,-1 0 0,1-1 0,0 1 0,0 0-1,-1 0 1,1 0 0,0 0 0,-1 0-1,1-1 1,0 1 0,0 0 0,0 0-1,-1 0 1,1-1 0,0 1 0,0 0-1,0 0 1,-1-1 0,1 1 0,0 0-1,0 0 1,0-1 0,0 1 0,0 0-1,0 0 1,-1-1 0,1 1 0,0 0-1,0-1 1,0 1 0,6-14-501,5-2-86</inkml:trace>
</inkml:ink>
</file>

<file path=ppt/ink/ink5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2:50.794"/>
    </inkml:context>
    <inkml:brush xml:id="br0">
      <inkml:brushProperty name="width" value="0.05" units="cm"/>
      <inkml:brushProperty name="height" value="0.05" units="cm"/>
    </inkml:brush>
  </inkml:definitions>
  <inkml:trace contextRef="#ctx0" brushRef="#br0">2575 40 9930,'-18'-7'479,"-1"0"-1,0 0 1,0 2-1,0 1 1,-1 0 0,1 1-1,-1 2 1,0 0-1,-37 3 1,-7 4 25,-107 26-1,24 1-270,1 8 0,-245 102 0,78 28-105,122-61-76,125-75-43,-201 118 28,229-127-31,1 1-1,1 2 0,1 1 0,-51 59 0,-172 271 18,219-301-11,29-45-1,1 0-1,0 0 1,2 1 0,-12 30 0,17-41-7,1 1 0,0 0 0,0 0 0,1-1 0,0 1 0,-1 0 0,2 0 0,-1 0 0,0-1 0,1 1 0,0 0 0,0 0-1,1-1 1,-1 1 0,1-1 0,0 1 0,0-1 0,0 0 0,1 0 0,0 0 0,3 5 0,4 2 9,0-1-1,1 0 0,0 0 1,0-2-1,1 1 1,0-1-1,21 10 0,-8-6 3,1-1 0,0-2 0,29 8 0,-35-13 10,1-1 1,-1 0-1,1-2 1,0 0-1,-1-2 1,1 0-1,30-6 1,143-43 345,-95 21-210,122-26 60,128-36-103,-276 67-115,-1-3-1,117-61 1,160-145 28,-88 52 85,-37 26 142,-186 123-135,-1-2 0,-2 0 0,45-59 0,6-22 518,78-141-1,-161 251-616,3-4 49,-1-1 1,0 0 0,-1 1 0,5-15 0,-9 22-60,1 0 0,-1 0 0,1 0 0,-1-1 0,0 1 0,0 0 0,0 0 0,0 0 0,0 0 0,0 0 0,0 0 0,-1 0 0,1 0 0,-1 0 0,0 0 0,1 0 0,-1 0 0,0 0 0,0 0 0,0 0 0,0 1 0,-1-1 0,1 0 0,0 1 0,-1-1 0,1 1 0,-1-1 0,0 1 0,-1-1 0,-5-3 17,-1 1 0,1 0 1,-1 1-1,0 0 0,0 0 0,-18-2 0,-60-3-11,57 6-68,-9-2-20,-3 0-721,1 2 1,-83 5 0,97 2 387,6 2-18</inkml:trace>
</inkml:ink>
</file>

<file path=ppt/ink/ink5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3:09.753"/>
    </inkml:context>
    <inkml:brush xml:id="br0">
      <inkml:brushProperty name="width" value="0.05" units="cm"/>
      <inkml:brushProperty name="height" value="0.05" units="cm"/>
    </inkml:brush>
  </inkml:definitions>
  <inkml:trace contextRef="#ctx0" brushRef="#br0">1859 90 10258,'-21'-10'506,"-1"1"0,0 1-1,0 0 1,-1 2-1,0 1 1,-36-4 0,-3-2 51,54 9-489,-33-7 338,-44-2 0,72 10-367,-1 1-1,1 0 1,-1 1-1,1 0 1,-1 1-1,1 1 1,-18 5-1,-38 20-17,-124 70 1,68-31-3,76-43-5,-148 79 69,160-81-58,1 2 0,1 2 0,-35 33 0,-77 73 7,-119 121-64,252-237 27,1 1-1,0 0 1,1 0-1,0 2 1,2-1 0,-16 38-1,21-41 4,1-1-1,0 1 1,1 0 0,1 1-1,0-1 1,1 0 0,1 0-1,0 1 1,1-1-1,4 22 1,-1-18-1,1 1 0,1-2 0,0 1 1,1-1-1,1 0 0,1 0 0,1-1 0,21 29 0,-14-25 4,1-1 0,0-1 0,2-1 1,1 0-1,37 25 0,-12-15 2,1-2 0,52 21 1,102 31-19,-105-42-12,24 12-94,-12-5-131,151 42 0,-222-76 224,0-2 0,1-1 0,-1-2 0,1-2 1,0-1-1,0-2 0,-1-1 0,49-10 0,-30-2 40,-1-2 0,-1-3 0,82-39-1,147-96 51,-219 117-59,-30 18 8,-2-1 1,0-2-1,-1-2 0,-2 0 0,0-2 0,-2-1 1,-1-2-1,-1 0 0,38-59 0,-43 56 0,-2 0 0,-1-2-1,-2 0 1,-1-1-1,-1 0 1,10-51 0,-20 70-15,-1 1 1,-1-1 0,-1 0 0,0 1-1,0-1 1,-2 0 0,-5-25-1,4 30 0,-1-1-1,0 1 0,-1-1 0,0 1 1,-1 0-1,0 1 0,-1 0 0,0 0 1,-1 0-1,-16-16 0,3 7 7,-1 2 0,0 0-1,-1 2 1,-1 0 0,-35-15 0,16 11-4,-1 1 1,-61-14 0,78 27-91,-1 0 0,0 2 0,1 1 0,-50 3 0,50 2 5</inkml:trace>
</inkml:ink>
</file>

<file path=ppt/ink/ink5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3:19.464"/>
    </inkml:context>
    <inkml:brush xml:id="br0">
      <inkml:brushProperty name="width" value="0.05" units="cm"/>
      <inkml:brushProperty name="height" value="0.05" units="cm"/>
    </inkml:brush>
  </inkml:definitions>
  <inkml:trace contextRef="#ctx0" brushRef="#br0">972 79 10714,'-7'-8'416,"-1"0"0,0 0 0,0 1 0,0 0 0,-1 0 0,0 1 0,-18-9 0,21 13-302,-1-1 1,0 1-1,0 1 0,0-1 1,0 1-1,0 0 0,0 1 0,0-1 1,0 2-1,0-1 0,0 1 0,0 0 1,-8 2-1,-2 2-28,0 0 0,0 2 0,0 0-1,1 1 1,0 0 0,-21 16 0,-85 72 129,93-72-164,-164 148 290,153-131-196,2 1-1,-52 72 1,72-84-84,1 1 0,1 0 0,2 1 0,2 0 0,0 1 0,2 1 0,2 0 0,-7 54 0,8-16-1,4 1 1,2 0-1,10 78 1,-2-80-39,3 1 0,3-2 1,33 100-1,-36-139-23,2-1-1,1 0 0,1-1 1,2 0-1,0-1 0,2-1 1,1-1-1,2-1 1,45 46-1,-52-60-7,-1 0 1,2-1-1,-1 0 1,2-2-1,-1 1 1,1-2-1,0 0 1,0-1-1,1 0 0,26 4 1,-29-8-1,1 0 1,-1-1-1,0-1 1,1 0-1,-1-1 1,1-1-1,-1 0 1,0-1-1,0 0 1,0-2-1,0 1 1,-1-1-1,17-10 0,0-3 19,-1-1-1,0-1 0,-2-2 0,0 0 1,-2-2-1,33-40 0,118-176 243,-136 178-202,-3-1 1,-2-3-1,-4-1 1,33-100 0,-48 116-75,-3-2 0,-1 0 0,-3-1 1,-3 1-1,-2-1 0,-4-95 0,-2 128 21,0-1 1,-2 1-1,0 0 0,-2 0 0,0 1 1,-1-1-1,-11-22 0,11 31-29,0 0 0,-1 0 0,0 1-1,-1 0 1,0 0 0,0 1 0,-1 0 0,-1 1 0,0 0-1,0 0 1,-24-13 0,15 13-221,-1 0-1,0 2 1,-38-10-1,-24-7-344,50 8 276</inkml:trace>
</inkml:ink>
</file>

<file path=ppt/ink/ink5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3:38.607"/>
    </inkml:context>
    <inkml:brush xml:id="br0">
      <inkml:brushProperty name="width" value="0.05" units="cm"/>
      <inkml:brushProperty name="height" value="0.05" units="cm"/>
    </inkml:brush>
  </inkml:definitions>
  <inkml:trace contextRef="#ctx0" brushRef="#br0">862 14 10898,'-3'-2'241,"-1"1"0,1 0 0,0-1 0,-1 1-1,0 1 1,1-1 0,-7 0 0,-1-1 294,2 1-407,1 0-1,-1 0 1,0 1-1,0 0 1,0 1-1,1 0 0,-1 0 1,0 1-1,1 0 1,-1 0-1,1 1 1,0 0-1,-16 8 1,-4 6-135,0 1 0,-37 30 0,14-9 152,-32 18-71,-69 52 74,136-95-142,0 1 1,1 1 0,0 0 0,2 1-1,0 0 1,-18 32 0,9-3-13,2 0 0,2 1 0,-15 60 0,-16 152 33,42-209 33,3 1 1,2 1 0,3-1 0,9 74 0,-5-94-25,1 0 0,2 0 0,1-1 0,2 0 0,0-1 0,2 0 0,2-1 0,24 38 0,-22-42-37,0-2 1,1 0-1,2-1 0,0-1 1,1-1-1,1-1 1,0-1-1,2-1 0,38 21 1,-44-29-10,-1 0-1,2-1 1,-1-1 0,1 0 0,0-2 0,0 0 0,0-1-1,0-1 1,1-1 0,-1 0 0,0-2 0,1 0-1,-1-1 1,36-9 0,-24 1 13,-1 0 0,0-3 0,0 0 0,-2-2 0,1-1 0,-2-1 1,0-1-1,-2-2 0,0-1 0,-1 0 0,0-2 0,-2-1 0,-1-1 0,22-33 0,-19 20 14,-2-1 0,-1 0 1,-2-2-1,-1 0 0,-3-1 0,-1-1 0,-3 0 0,-1-1 0,8-80 0,-15 70 18,-1 0 0,-3 0-1,-3-1 1,-1 1-1,-19-77 1,13 91-9,-1 1-1,-2 0 1,-2 1-1,-1 1 1,-2 1-1,-1 0 1,-46-60 0,-20-3-294,71 85-77,0-1 0,-2 2 0,0 0 0,-20-11 0,18 13-11</inkml:trace>
</inkml:ink>
</file>

<file path=ppt/ink/ink5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43.767"/>
    </inkml:context>
    <inkml:brush xml:id="br0">
      <inkml:brushProperty name="width" value="0.05" units="cm"/>
      <inkml:brushProperty name="height" value="0.05" units="cm"/>
    </inkml:brush>
  </inkml:definitions>
  <inkml:trace contextRef="#ctx0" brushRef="#br0">842 21 13323,'2'-18'1917,"-3"16"-1036,-4 12 138,-12 52-207,2 0 0,-13 126 0,18-108-522,-11 77-2,-104 669 345,-65-3-502,36-184-63,-57 312 819,203-910-874,2-10-21,-1-1 1,-1 1 0,-13 29 0,21-60-2,0 1 0,1-1 0,-1 0 0,0 0 0,0 1 0,0-1 0,-1 0 1,1 0-1,0 0 0,0 1 0,0-1 0,0 0 0,0 0 0,0 1 0,0-1 1,0 0-1,0 0 0,0 0 0,-1 0 0,1 1 0,0-1 0,0 0 0,0 0 0,0 0 1,0 0-1,-1 1 0,1-1 0,0 0 0,0 0 0,0 0 0,-1 0 0,1 0 0,0 0 1,0 0-1,0 0 0,-1 0 0,1 0 0,0 0 0,0 0 0,-1 0 0,1 0 1,0 0-1,0 0 0,0 0 0,-1 0 0,1 0 0,0 0 0,0 0 0,-1 0 0,1 0 1,0 0-1,0 0 0,0 0 0,-1 0 0,1-1 0,0 1 0,0 0 0,0 0 0,0 0 1,0 0-1,-1-1 0,1 1 0,0 0 0,0 0 0,0 0 0,0-1 0,-5-14-550,3-16-9,2-37-1,1 29 305,0-44-193</inkml:trace>
</inkml:ink>
</file>

<file path=ppt/ink/ink5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44.375"/>
    </inkml:context>
    <inkml:brush xml:id="br0">
      <inkml:brushProperty name="width" value="0.05" units="cm"/>
      <inkml:brushProperty name="height" value="0.05" units="cm"/>
    </inkml:brush>
  </inkml:definitions>
  <inkml:trace contextRef="#ctx0" brushRef="#br0">17 306 13835,'-1'1'67,"0"0"-1,0-1 1,0 1 0,0 0 0,-1 0-1,2 0 1,-1 0 0,0 0 0,0 0-1,0 0 1,0 0 0,1 0 0,-1 0-1,0 1 1,1-1 0,-1 0 0,1 0-1,-1 1 1,1-1 0,0 0 0,0 1-1,-1-1 1,1 0 0,0 1 0,0-1-1,0 0 1,0 1 0,1-1 0,-1 0-1,0 1 1,1-1 0,-1 0-1,0 1 1,1-1 0,1 2 0,-1 0 13,1-1 1,0 1 0,0 0-1,0-1 1,0 0 0,1 0-1,-1 0 1,1 0 0,-1 0-1,1 0 1,0 0 0,0-1-1,-1 1 1,5 0 0,2 0 7,-1 0 0,0-1 0,0-1-1,0 1 1,1-1 0,-1-1 0,0 1 0,1-2 0,-1 1 0,0-1 0,0 0 0,0 0 0,-1-1 0,1-1 0,0 1 0,-1-1 0,10-6-1,5-5 56,-1 0-1,0-1 0,-1-1 0,21-23 1,-2-5 188,-2-2 0,37-62 0,-47 67 52,-26 42-365,-1-1 1,0 1 0,0-1-1,0 1 1,1 0 0,-1-1-1,0 1 1,0-1-1,1 1 1,-1 0 0,1-1-1,-1 1 1,0-1 0,1 1-1,-1 0 1,1 0-1,-1-1 1,0 1 0,1 0-1,-1 0 1,1 0-1,-1-1 1,1 1 0,0 0-1,1 11 212,-7 33-43,3-32-82,-5 45 71,2 1 0,6 111 1,1-139-115,2 1 1,2 0-1,0-1 0,2-1 1,2 1-1,0-1 1,17 32-1,-13-38 167,-14-22-226,0-1 0,1 1 0,-1 0 0,0-1 0,0 1 0,1-1 1,-1 1-1,0-1 0,1 1 0,-1-1 0,1 0 0,-1 1 0,1-1 1,-1 1-1,1-1 0,-1 0 0,1 1 0,-1-1 0,1 0 0,-1 0 0,1 1 1,0-1-1,-1 0 0,1 0 0,-1 0 0,1 0 0,0 0 0,-1 0 1,2 0-1,2-15 90</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19.869"/>
    </inkml:context>
    <inkml:brush xml:id="br0">
      <inkml:brushProperty name="width" value="0.05" units="cm"/>
      <inkml:brushProperty name="height" value="0.05" units="cm"/>
    </inkml:brush>
  </inkml:definitions>
  <inkml:trace contextRef="#ctx0" brushRef="#br0">96 38 16371,'0'-1'119,"1"1"-1,0 0 1,0-1-1,0 1 1,0 0-1,0 0 1,0-1-1,0 1 1,0 0-1,0 0 0,0 0 1,0 0-1,0 1 1,0-1-1,0 0 1,0 0-1,0 0 1,-1 1-1,1-1 0,0 1 1,0-1-1,0 0 1,0 1-1,0 0 1,-1-1-1,1 1 1,0-1-1,-1 1 1,1 0-1,0-1 0,-1 1 1,1 0-1,-1 0 1,1 0-1,-1 0 1,1-1-1,-1 1 1,1 0-1,-1 0 0,0 0 1,0 0-1,1 0 1,-1 1-1,0-1-58,0 0 0,1-1-1,-1 1 1,0 0-1,1-1 1,-1 1 0,0 0-1,1-1 1,-1 1 0,1-1-1,-1 1 1,1-1 0,0 1-1,-1-1 1,1 1-1,-1-1 1,1 0 0,0 1-1,-1-1 1,1 0 0,0 0-1,0 1 1,-1-1 0,2 0-1,20-3 624,-14 0-568,-1-1-1,1 0 0,9-6 1,-15 8-93,3 0 17,-1-1 1,0 0-1,1 0 1,-1-1 0,-1 1-1,1-1 1,6-8-1,-10 12-37,0 0 0,0 0 0,1 0-1,-1-1 1,0 1 0,0 0 0,0 0-1,0 0 1,0 0 0,0-1 0,0 1-1,0 0 1,0 0 0,0 0 0,0 0-1,0-1 1,0 1 0,0 0 0,0 0-1,0 0 1,0-1 0,0 1 0,0 0-1,0 0 1,0 0 0,0 0 0,0-1-1,0 1 1,0 0 0,-1 0 0,1 0-1,0 0 1,0 0 0,0-1 0,0 1 0,0 0-1,0 0 1,-1 0 0,1 0 0,-9-1 29,-11 5-6,6 2-18,-1 0 1,1 2-1,0-1 0,1 2 0,-1-1 1,2 2-1,-1 0 0,2 0 1,-1 2-1,1-1 0,1 1 0,0 0 1,1 1-1,0 1 0,1-1 1,-7 16-1,13-24-44,0 0 1,1 1-1,-1-1 1,1 0-1,0 1 1,0 8-1,1-13-1,0 0 0,0 0 0,0 0 0,0 0 0,0 1 0,0-1 0,0 0 0,0 0 0,1 0 0,-1 0 1,0 0-1,1 0 0,-1 0 0,1 0 0,-1-1 0,1 1 0,-1 0 0,1 0 0,-1 0 0,1 0 0,0-1 0,0 1 0,-1 0 0,1 0 0,0-1 0,0 1 0,0-1 0,0 1 1,0-1-1,0 1 0,0-1 0,0 0 0,0 1 0,0-1 0,0 0 0,0 0 0,0 1 0,0-1 0,0 0 0,0 0 0,2-1 0,3 0-43,0-1 0,0 0 0,1 0 0,-1 0 0,-1-1 0,1 0 0,0 0 0,6-5 0,28-20-419</inkml:trace>
</inkml:ink>
</file>

<file path=ppt/ink/ink5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04.546"/>
    </inkml:context>
    <inkml:brush xml:id="br0">
      <inkml:brushProperty name="width" value="0.05" units="cm"/>
      <inkml:brushProperty name="height" value="0.05" units="cm"/>
    </inkml:brush>
  </inkml:definitions>
  <inkml:trace contextRef="#ctx0" brushRef="#br0">6 0 15283,'0'5'224,"1"-1"0,-1 1 0,0-1 0,-1 0-1,1 1 1,-2 6 0,1-7-177,0-1 0,0 1 0,1-1 0,0 1 0,0 0 0,0-1 0,0 1 0,0-1 0,1 1 0,-1 0 0,1-1 0,2 7 0,30 65 346,39 138-1,2 87 287,-13-46-281,3-10-322,45 166 132,25-7-91,6-60-112,50 132 5,-68-119 15,131 334-1,140 356 0,-112-250 219,-137-402-92,-22-18 715,-25-70-32,-92-293-778,7 22-279,-10-29 62,-6-19 45,-2-9 231,1 4-147,-1 1 0,-8-20 1,-24-31-70</inkml:trace>
</inkml:ink>
</file>

<file path=ppt/ink/ink5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05.279"/>
    </inkml:context>
    <inkml:brush xml:id="br0">
      <inkml:brushProperty name="width" value="0.05" units="cm"/>
      <inkml:brushProperty name="height" value="0.05" units="cm"/>
    </inkml:brush>
  </inkml:definitions>
  <inkml:trace contextRef="#ctx0" brushRef="#br0">2 747 13723,'-1'31'694,"0"73"337,2-89-704,0 1 1,1-1-1,1 1 1,6 20-1,-9-35-275,1 0-1,-1 0 1,0 0-1,1 0 1,-1 0 0,1 0-1,-1 0 1,1 0-1,-1 0 1,1-1 0,0 1-1,0 0 1,-1 0 0,3 1-1,-3-2-26,0 0-1,1 0 0,-1 0 1,1 0-1,-1 0 0,0 0 1,1 0-1,-1 0 1,0 0-1,1 0 0,-1 0 1,1 0-1,-1 0 1,0 0-1,1 0 0,-1 0 1,0 0-1,1-1 0,-1 1 1,0 0-1,1 0 1,-1 0-1,0-1 0,1 1 1,-1 0-1,1-1 1,1-2 62,0 1 1,0-1 0,0 0-1,-1 0 1,1 0-1,-1 0 1,2-4 0,12-37 448,-3-1-1,11-65 1,2-96 186,-23 178-644,25-480 401,-27 507-479,-1-1 1,1 1-1,0 0 1,0-1 0,0 1-1,0 0 1,0-1-1,1 1 1,-1-1-1,0 1 1,1 0-1,-1 0 1,1-1 0,-1 1-1,1 0 1,0-2-1,0 3 1,0 1-1,0-1 1,0 0-1,0 0 1,0 1-1,1-1 1,-2 0-1,1 1 1,0-1-1,0 1 1,0-1-1,0 1 1,0 0-1,0-1 0,0 1 1,-1 0-1,1 0 1,0 0-1,186 141-58,-18-16-347,-133-96-22,-1 2 0,44 51 0,-66-66 159,0 0 1,-1 0-1,-1 1 1,-1 1-1,0 0 0,-1 1 1,-2-1-1,10 34 1,-9-12-228</inkml:trace>
</inkml:ink>
</file>

<file path=ppt/ink/ink5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15.883"/>
    </inkml:context>
    <inkml:brush xml:id="br0">
      <inkml:brushProperty name="width" value="0.05" units="cm"/>
      <inkml:brushProperty name="height" value="0.05" units="cm"/>
    </inkml:brush>
  </inkml:definitions>
  <inkml:trace contextRef="#ctx0" brushRef="#br0">174 92 12203,'0'-1'134,"0"0"0,0 0 0,0 0 0,-1 1 0,1-1 0,0 0 0,-1 0 0,1 0 0,-1 1 0,1-1 0,-1 0 0,1 0 0,-1 1 0,1-1 0,-1 0 0,0 1 0,1-1 0,-1 1 0,0-1 0,0 1 0,1-1 0,-1 1 0,0 0 0,0-1 0,0 1 0,1 0 0,-1-1 0,0 1 1,0 0-1,0 0 0,0 0 0,0 0 0,0 0 0,0 0 0,1 0 0,-1 0 0,0 0 0,0 1 0,-1-1 0,-2 1 187,-1-1 0,1 1 1,0 0-1,0 0 0,0 1 0,0-1 0,-4 3 1,-1 2-46,1 1 0,0 0-1,1 1 1,-1 0 0,2 0 0,-1 0 0,1 1 0,0 0 0,1 0 0,0 0 0,-4 11 0,4-8-121,0 0-1,1 0 1,1 1 0,0-1 0,1 1-1,0-1 1,1 1 0,0 24-1,1-35-141,0 0-1,1 1 0,-1-1 0,0 0 1,1 0-1,-1 0 0,1 0 0,0 0 1,0 1-1,0-1 0,0 0 0,0-1 0,0 1 1,0 0-1,1 0 0,-1 0 0,3 2 1,-3-4-3,1 1 1,0 0 0,-1 0 0,1-1-1,-1 1 1,1 0 0,0-1 0,-1 0-1,1 1 1,0-1 0,0 0 0,-1 0-1,1 0 1,0 0 0,-1 0 0,1-1-1,2 0 1,4-1 35,0-1 1,-1 0-1,0 0 0,0-1 1,0 0-1,0 0 0,0-1 1,6-5-1,-2 0 31,0-1-1,0 0 0,-1-1 1,0 0-1,-1-1 1,-1 0-1,0 0 0,-1 0 1,0-1-1,-1-1 1,0 1-1,-1-1 1,-1 1-1,0-1 0,-2-1 1,1 1-1,-2 0 1,0-1-1,-1-16 0,0 29-48,-1 0-1,1 0 1,-1 0-1,0 0 1,0 0-1,0 0 1,0 0-1,0 0 1,-1 1-1,1-1 1,-1 0-1,-3-3 1,4 5-22,1 1 0,0 0 0,-1-1 0,1 1 0,0 0 0,-1 0 0,1-1-1,-1 1 1,1 0 0,-1 0 0,1-1 0,-1 1 0,1 0 0,-1 0 0,1 0 0,-1 0 0,1 0 0,-1 0 0,1 0 0,-1 0 0,1 0 0,-1 0 0,1 0-1,-1 0 1,1 0 0,-1 0 0,1 0 0,-1 1 0,0 0-1,-1 0 0,1 0 1,0 0-1,0 0 0,0 0 0,0 1 0,0-1 0,1 0 0,-1 1 1,0-1-1,0 0 0,1 1 0,-1-1 0,0 3 0,-2 9-1,0 0-1,1 0 0,0 1 0,1-1 0,1 0 1,0 1-1,0-1 0,2 0 0,0 1 1,0-1-1,1 0 0,0 0 0,11 24 1,-13-35-83,0 0 1,0 0-1,0 0 1,0 0-1,0 0 1,0-1-1,0 1 1,1 0-1,-1-1 1,1 1 0,-1-1-1,1 1 1,-1-1-1,1 1 1,0-1-1,0 0 1,0 0-1,0 0 1,0 0-1,0 0 1,0-1-1,0 1 1,3 0 0,-4-1 64,-1 0 1,0 0 0,0 0 0,0 0 0,1 0 0,-1 0 0,0 0 0,0 0 0,0 0 0,0 0-1,1 0 1,-1 0 0,0 0 0,0 0 0,0 0 0,0 0 0,1 0 0,-1 0 0,0 0-1,0 0 1,0 0 0,0-1 0,1 1 0,-1 0 0,0 0 0,0 0 0,0 0 0,0 0 0,0 0-1,0-1 1,0 1 0,1 0 0,-1 0 0,0 0 0,0 0 0,0-1 0,0 1 0,0 0 0,0 0-1,0 0 1,0 0 0,0-1 0,0 1 0,0 0 0,0 0 0,0 0 0,0-1 0,0 1-1,0 0 1,0 0 0,0 0 0,0 0 0,0-1 0,0 1 0,0 0 0,-1 0 0,-3-7-481</inkml:trace>
</inkml:ink>
</file>

<file path=ppt/ink/ink5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7.276"/>
    </inkml:context>
    <inkml:brush xml:id="br0">
      <inkml:brushProperty name="width" value="0.05" units="cm"/>
      <inkml:brushProperty name="height" value="0.05" units="cm"/>
    </inkml:brush>
  </inkml:definitions>
  <inkml:trace contextRef="#ctx0" brushRef="#br0">240 268 15227,'-2'-5'244,"0"1"0,-1 1 0,0-1 0,0 0 0,0 1 0,-1-1-1,1 1 1,-1 0 0,0 0 0,0 0 0,0 1 0,-7-4 0,8 4-104,0 1 1,-1 0 0,1 1-1,0-1 1,-1 1-1,1-1 1,0 1 0,-1 0-1,1 0 1,0 0-1,-1 1 1,1-1 0,0 1-1,-1 0 1,1 0-1,0 0 1,0 0 0,0 1-1,-4 1 1,-1 3 71,0-1-1,0 2 1,0-1-1,1 1 1,0 0 0,0 0-1,1 1 1,0 0 0,0 0-1,-7 17 1,7-14-122,0 1 1,1 0 0,1 0-1,0 1 1,0-1-1,2 1 1,-3 24 0,4-34-85,1 1 1,0-1 0,1 1 0,-1-1-1,0 0 1,1 1 0,0-1 0,0 0-1,0 0 1,0 1 0,0-1 0,1 0-1,0 0 1,-1 0 0,1-1 0,2 4-1,-2-4-2,0-1 0,0 1 0,0-1 0,0 0-1,0 1 1,0-1 0,0 0 0,0 0-1,1 0 1,-1-1 0,0 1 0,1 0-1,-1-1 1,0 1 0,1-1 0,-1 0 0,1 0-1,-1 0 1,0 0 0,1-1 0,-1 1-1,1 0 1,2-2 0,6-2 18,0 0 0,0-1-1,-1 0 1,0-1 0,0 0 0,-1 0 0,1-1-1,-1-1 1,-1 1 0,0-1 0,11-13 0,0-2 112,-1-1 1,-1-1-1,16-33 1,-15 23 171,24-68 0,-37 85-164,1 0 0,-2-1-1,-1 1 1,0-1 0,0-32 0,-3 50-132,0 0-1,0 1 1,0-1-1,0 0 1,0 0 0,0 1-1,0-1 1,0 0-1,0 0 1,-1 1 0,1-1-1,0 0 1,-1 1-1,1-1 1,0 1-1,-1-1 1,0-1 0,1 2-8,-1 0 1,1 0 0,-1 0 0,1 0 0,0 0 0,-1 0 0,1 0-1,0 0 1,-1 0 0,1 0 0,0 0 0,-1 0 0,1 1-1,0-1 1,-1 0 0,1 0 0,0 0 0,-1 0 0,1 1 0,0-1-1,0 0 1,-1 0 0,1 0 0,0 1 0,0-1 0,-1 0 0,1 1-1,0-1 1,0 0 0,0 1 0,-1-1 0,1 0 0,0 1-1,-5 9 6,0 1-1,0-1 1,1 1-1,0 0 1,1 0-1,-2 12 1,-9 74 7,12-68-12,0 50 0,2-71-3,1 0 1,0 0-1,0 0 0,1 0 1,0 0-1,0 0 0,1-1 1,0 1-1,1-1 0,-1 0 0,6 7 1,-7-11-1,0 0 1,1 0 0,0-1-1,-1 1 1,1-1-1,0 0 1,0 0 0,0 0-1,1 0 1,-1 0-1,0-1 1,1 1 0,-1-1-1,1 0 1,-1 0-1,1 0 1,0-1 0,-1 1-1,1-1 1,0 0-1,-1 0 1,1 0 0,0-1-1,0 1 1,-1-1-1,1 0 1,-1 0 0,1 0-1,5-3 1,3-1 3,0-1 0,0 0 1,-1-1-1,0 0 0,0-1 1,17-15-1,53-64 70,-81 87-73,0 0-1,0 0 1,0 0-1,0 0 1,0 0-1,0 0 1,1-1-1,-1 1 1,0 0-1,0 0 1,0 0-1,0 0 1,0 0-1,0 0 1,0 0-1,0 0 1,0 0-1,0 0 1,0 0-1,0 0 1,1 0-1,-1 0 1,0 0-1,0 0 1,0 0-1,0 0 1,0 0-1,0 0 1,0 0-1,0 0 1,0 0-1,0 0 1,0 0-1,1 0 1,-1 0-1,0 0 1,0 0-1,0 0 1,0 1-1,0-1 1,0 0-1,0 0 1,0 0-1,0 0 1,0 0-1,0 0 1,0 0-1,0 0 1,0 0-1,0 0 1,0 0-1,0 0 1,0 0-1,0 1 1,0-1-1,0 0 1,0 0-1,0 0 1,0 0-1,0 0 1,0 0-1,1 10 16,-4 9 5,3-16-17,-15 86 114,14-82-100,1 1 0,0-1-1,0 1 1,0-1-1,1 1 1,0-1-1,1 1 1,-1-1-1,6 12 1,-7-18-54,1 1 0,-1-1 0,1 0 1,0 0-1,-1 1 0,1-1 0,0 0 0,0 0 0,0 0 1,0 0-1,0 0 0,0 0 0,0 0 0,0 0 0,0 0 1,0-1-1,0 1 0,1 0 0,-1-1 0,0 1 0,0-1 1,1 1-1,-1-1 0,1 0 0,-1 0 0,0 1 0,1-1 1,-1 0-1,0 0 0,1 0 0,-1 0 0,1-1 1,-1 1-1,0 0 0,1-1 0,-1 1 0,0-1 0,1 1 1,-1-1-1,0 1 0,2-2 0,0 0-159,1-1 1,0 0-1,-1 0 0,1 0 1,-1 0-1,0 0 0,0-1 1,0 1-1,-1-1 0,1 0 1,-1 0-1,2-4 0,7-28-486,-6-12-227</inkml:trace>
</inkml:ink>
</file>

<file path=ppt/ink/ink5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7.702"/>
    </inkml:context>
    <inkml:brush xml:id="br0">
      <inkml:brushProperty name="width" value="0.05" units="cm"/>
      <inkml:brushProperty name="height" value="0.05" units="cm"/>
    </inkml:brush>
  </inkml:definitions>
  <inkml:trace contextRef="#ctx0" brushRef="#br0">0 1 18316,'3'0'1968,"2"5"-1216,2 1-335,1 4 1263,1 1-704,-3-2-1264,-3-1 520,-6-5-264,-4-3-120</inkml:trace>
</inkml:ink>
</file>

<file path=ppt/ink/ink5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8.123"/>
    </inkml:context>
    <inkml:brush xml:id="br0">
      <inkml:brushProperty name="width" value="0.05" units="cm"/>
      <inkml:brushProperty name="height" value="0.05" units="cm"/>
    </inkml:brush>
  </inkml:definitions>
  <inkml:trace contextRef="#ctx0" brushRef="#br0">195 247 13907,'1'-3'287,"-1"1"0,1-1 0,-1 0 0,1 0 0,-1 1 0,0-1 0,0 0 0,-1 0 0,1 1 0,0-1 0,-1 0 0,0 1 0,1-1 0,-1 0 0,-3-4 0,3 6-154,0 0 0,0 0 0,0 0 1,0 0-1,0 0 0,0 0 0,-1 0 0,1 1 0,0-1 0,-1 0 0,1 1 0,0-1 0,-1 1 1,1 0-1,-1-1 0,1 1 0,-1 0 0,1 0 0,-1 0 0,1 0 0,-1 0 0,1 0 0,-1 0 0,1 1 1,0-1-1,-1 0 0,1 1 0,-1-1 0,1 1 0,0 0 0,-3 1 0,-4 2 49,-1 1-1,1 0 1,0 0 0,0 1-1,1 0 1,0 0 0,0 1-1,0 0 1,1 0-1,0 1 1,1 0 0,-6 9-1,4-5-168,0 1 0,1 0 0,0 1 0,1-1 0,0 1 0,1 0 0,-2 18 0,6-29-11,-1 1 1,1-1 0,0 1 0,0-1-1,0 0 1,0 1 0,1-1 0,0 1-1,-1-1 1,1 0 0,0 1 0,3 3-1,-4-6 2,1 0 0,0 1 0,0-1 0,0 0-1,0-1 1,0 1 0,0 0 0,0 0 0,0 0-1,0-1 1,0 1 0,0 0 0,1-1 0,-1 1 0,0-1-1,0 1 1,1-1 0,-1 0 0,0 1 0,1-1-1,-1 0 1,0 0 0,1 0 0,-1 0 0,0 0 0,1 0-1,-1-1 1,0 1 0,0 0 0,1-1 0,-1 1-1,0-1 1,3 0 0,4-3 13,0-1 1,0 1-1,-1-2 0,1 1 0,-1-1 1,0 0-1,0 0 0,-1 0 1,7-10-1,48-70 181,-36 45-80,-3 0 0,-1-1 0,-2-1-1,21-69 1,-34 83-27,-7 19-31,-5 17-28,-5 21-27,2 1 0,0 0-1,-6 48 1,11-58-7,-3 14-410,2 0 0,2 0 0,1 1 0,1-1 0,5 41 0,-4-67-32,2-1 1,-1 1-1,1-1 1,0 0 0,4 10-1,-5-14 341,0 0 1,1 0-1,-1 0 0,1 1 0,-1-1 1,1 0-1,0-1 0,0 1 0,-1 0 1,1 0-1,1-1 0,-1 1 0,0-1 0,0 0 1,5 2-1,14 2-1168</inkml:trace>
</inkml:ink>
</file>

<file path=ppt/ink/ink5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8.607"/>
    </inkml:context>
    <inkml:brush xml:id="br0">
      <inkml:brushProperty name="width" value="0.05" units="cm"/>
      <inkml:brushProperty name="height" value="0.05" units="cm"/>
    </inkml:brush>
  </inkml:definitions>
  <inkml:trace contextRef="#ctx0" brushRef="#br0">51 1 14307,'-6'21'2261,"-11"28"-1,12-37-1641,0 0 0,1 0 0,1 1-1,0-1 1,0 1 0,1 0 0,0 13-1,2-25-596,0-1-1,0 1 1,0 0 0,0 0-1,0 0 1,0 0-1,0-1 1,0 1-1,0 0 1,0 0-1,1 0 1,-1-1-1,0 1 1,1 0-1,-1 0 1,0-1-1,1 1 1,-1 0-1,1-1 1,-1 1 0,1 0-1,-1-1 1,1 1-1,0-1 1,-1 1-1,1-1 1,0 1-1,-1-1 1,1 1-1,0-1 1,-1 0-1,1 1 1,0-1-1,0 0 1,0 0 0,-1 1-1,1-1 1,0 0-1,0 0 1,0 0-1,0 0 1,-1 0-1,1 0 1,0 0-1,0-1 1,0 1-1,-1 0 1,1 0-1,0-1 1,0 1-1,0 0 1,-1-1 0,2 0-1,4-2-3,0 0 1,1-1-1,-1 0 0,-1 0 0,7-5 1,51-54 40,3-3 14,-63 64-64,-1 0 0,1-1 0,0 1 1,0 0-1,0 1 0,0-1 0,0 0 1,0 1-1,1 0 0,3-1 0,-7 2-3,1-1 0,0 1 0,0 0 0,-1 0 0,1 0 0,0 1 0,0-1 0,-1 0 0,1 0 0,0 0 0,0 0 0,-1 1 0,1-1-1,0 0 1,-1 1 0,1-1 0,-1 1 0,1-1 0,0 0 0,0 2 0,0-1 6,0 0 1,0 1-1,0-1 0,0 1 0,-1 0 0,1-1 1,0 1-1,-1 0 0,1-1 0,-1 1 1,0 0-1,1 2 0,0 21 245,-1 0 0,-1 0 0,-7 48 0,3-39-199,5-34-120,0 0 1,0 0-1,0 1 1,0-1-1,0 0 0,0 1 1,0-1-1,0 0 1,0 1-1,0-1 1,0 0-1,0 1 1,0-1-1,0 0 1,0 0-1,0 1 1,0-1-1,0 0 0,0 1 1,0-1-1,0 0 1,1 0-1,-1 1 1,0-1-1,0 0 1,0 0-1,1 1 1,-1-1-1,0 0 1,0 0-1,1 0 0,-1 1 1,0-1-1,0 0 1,1 0-1,-1 0 1,0 0-1,0 0 1,1 1-1,2 0 7,6 3-493</inkml:trace>
</inkml:ink>
</file>

<file path=ppt/ink/ink5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9.029"/>
    </inkml:context>
    <inkml:brush xml:id="br0">
      <inkml:brushProperty name="width" value="0.05" units="cm"/>
      <inkml:brushProperty name="height" value="0.05" units="cm"/>
    </inkml:brush>
  </inkml:definitions>
  <inkml:trace contextRef="#ctx0" brushRef="#br0">88 11 18700,'12'-10'2016,"-7"10"-1247,-7 4-297,-5 15 1208,-4 5-464,-3 13-472,-3 3-247,2 6-297,1 3-112,3-4-328,4-3-361,4-10-783,0-9 1152,4-28-816</inkml:trace>
</inkml:ink>
</file>

<file path=ppt/ink/ink5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9.417"/>
    </inkml:context>
    <inkml:brush xml:id="br0">
      <inkml:brushProperty name="width" value="0.05" units="cm"/>
      <inkml:brushProperty name="height" value="0.05" units="cm"/>
    </inkml:brush>
  </inkml:definitions>
  <inkml:trace contextRef="#ctx0" brushRef="#br0">196 2 18484,'1'0'73,"-1"0"0,0 0 0,0 0 0,0-1 0,0 1 1,0 0-1,1 0 0,-1 0 0,0 0 0,0 0 0,0 0 0,0 0 0,1 0 0,-1 0 0,0 0 1,0 0-1,0 0 0,0 0 0,1 0 0,-1 0 0,0 0 0,0 0 0,0 0 0,1 0 0,-1 0 0,0 0 1,0 0-1,0 0 0,0 0 0,1 0 0,-1 0 0,0 0 0,0 0 0,0 0 0,0 1 0,0-1 1,1 0-1,-1 0 0,0 0 0,0 0 0,0 0 0,0 1 0,0-1 0,0 0 0,0 0 0,1 0 1,-1 0-1,0 0 0,0 1 0,0-1 0,-1 16 1838,-9 26-695,8-35-886,-21 84 328,4 0 0,4 1 0,-3 102 0,18-184-641,1 59 93,-1-64-109,1 0 0,0 0 0,0 0 0,0-1 1,0 1-1,1 0 0,0 0 0,0-1 0,0 1 1,5 6-1,-6-10-22,-1 0 0,0-1 0,0 1 0,1-1 0,-1 1 0,1 0 0,-1-1 0,0 1 0,1-1 0,-1 1 1,1-1-1,-1 0 0,1 1 0,-1-1 0,1 1 0,0-1 0,-1 0 0,1 1 0,-1-1 0,1 0 0,0 0 0,-1 0 0,1 1 0,0-1 0,-1 0 1,1 0-1,0 0 0,0 0 0,-1 0 0,1 0 0,0 0 0,-1 0 0,1-1 0,0 1 0,-1 0 0,1 0 0,-1-1 0,1 1 0,0 0 1,-1 0-1,1-1 0,-1 1 0,1-1 0,-1 1 0,1-1 0,-1 1 0,1-1 0,-1 1 0,1-1 0,-1 1 0,0-1 0,1 1 0,-1-1 0,0 0 1,1 0-1,1-3-254,-1 0 0,1 0 0,-1 0 0,0 0 0,0 0 0,0 0 0,0-7 0,-1-3-481,-1 0 0,-1 0 0,0 0 0,-1 0-1,-1 1 1,0-1 0,0 1 0,-11-21 0,2 10-184,0 0 0,-2 1 0,-26-32 0,14 26 1061,-4-5 3255,30 34-3330,1 0 0,0 0 0,0 0 0,0 0 0,0-1 0,0 1 1,0 0-1,0 0 0,0 0 0,0 0 0,0 0 0,0 0 0,0 0 0,0 0 0,0 0 0,0-1 0,0 1 0,0 0 0,0 0 0,0 0 0,0 0 0,0 0 0,0 0 0,0 0 1,0 0-1,0 0 0,0-1 0,0 1 0,0 0 0,0 0 0,0 0 0,0 0 0,0 0 0,0 0 0,1 0 0,-1 0 0,0 0 0,0 0 0,0 0 0,0 0 0,0-1 0,0 1 0,0 0 1,0 0-1,0 0 0,0 0 0,0 0 0,1 0 0,-1 0 0,0 0 0,0 0 0,0 0 0,10-1 1554,19 1 253,-20 1-1195,11-1 281,13 2-45,58-6 1,-83 3-990,0 0 0,1-1 1,-1 0-1,0 0 0,-1 0 0,1-1 0,0-1 0,-1 1 1,1-1-1,-1 0 0,0-1 0,9-7 0,0-7-308</inkml:trace>
</inkml:ink>
</file>

<file path=ppt/ink/ink5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0.188"/>
    </inkml:context>
    <inkml:brush xml:id="br0">
      <inkml:brushProperty name="width" value="0.05" units="cm"/>
      <inkml:brushProperty name="height" value="0.05" units="cm"/>
    </inkml:brush>
  </inkml:definitions>
  <inkml:trace contextRef="#ctx0" brushRef="#br0">2 13 14211,'-1'-10'1788,"3"7"-209,-1 4-1452,-1 0 0,1 0 0,0 0 0,-1 0 0,1 0 0,-1 1 0,1-1 0,-1 0 0,1 0 0,-1 0 0,0 0 0,0 0 0,1 1 0,-1 0 0,4 38 2012,-1 56 1,-4-54-1433,8 50 1,-7-90-694,1 4 43,0 0 0,0 1-1,1-1 1,3 9-1,-5-14-45,1 1 0,0-1 0,-1 0 0,1 0 0,0 1-1,0-1 1,-1 0 0,1 0 0,0 0 0,0 0 0,0 0-1,1 0 1,-1 0 0,0 0 0,0-1 0,0 1 0,1 0-1,-1-1 1,0 1 0,1-1 0,-1 1 0,0-1 0,1 0-1,-1 1 1,1-1 0,2 0 0,1-1 7,0 0 0,0 0 0,0 0 0,-1-1 1,1 1-1,0-1 0,-1-1 0,1 1 0,-1-1 0,0 1 1,5-5-1,46-41 123,-43 37-103,29-32 76,-29 29-83,1 0 0,1 1 0,0 1-1,20-14 1,-33 25-30,1 0 1,-1 0-1,0 0 0,1 0 0,-1 0 0,1 1 0,-1-1 1,1 0-1,-1 1 0,1-1 0,-1 1 0,1 0 0,-1-1 1,1 1-1,0 0 0,-1 0 0,1 0 0,-1 0 0,1 0 1,0 1-1,-1-1 0,1 0 0,-1 1 0,1-1 0,-1 1 1,1-1-1,-1 1 0,1 0 0,-1 0 0,0 0 0,1 0 1,-1 0-1,0 0 0,0 0 0,0 0 0,1 0 0,-1 0 1,0 1-1,-1-1 0,1 0 0,0 1 0,1 1 0,2 7 8,-1 1 0,0-1 0,0 1-1,-1-1 1,2 14 0,-1-3 20,-2-17-14,-1 0-1,1 0 1,0 0-1,1-1 1,-1 1-1,1 0 1,-1-1-1,1 1 0,4 5 1,-5-8-9,-1-1 1,1 1-1,0 0 1,0-1-1,-1 1 1,1-1-1,0 1 1,0-1-1,0 0 0,-1 1 1,1-1-1,0 0 1,0 1-1,0-1 1,0 0-1,0 0 1,0 0-1,1 0 1,0 0 1,0 0 1,0-1-1,0 1 1,0-1-1,0 0 1,0 0-1,0 0 1,0 1-1,0-2 1,-1 1-1,3-1 1,15-13 58,-2-1 0,24-26 1,-26 25-85,1 1 1,35-27 0,-50 42 8,0 0 0,0 0-1,0 0 1,1 0 0,-1 0-1,0 0 1,0 1 0,1-1-1,-1 1 1,1-1 0,-1 1-1,0-1 1,1 1 0,-1 0 0,1-1-1,-1 1 1,1 0 0,-1 0-1,1 0 1,-1 0 0,1 1-1,2-1 1,-3 1-5,0 0 0,0 0 0,0 0 0,0 0 0,-1 0-1,1 1 1,0-1 0,-1 0 0,1 0 0,-1 0 0,1 0 0,-1 1-1,0-1 1,0 0 0,1 0 0,-1 1 0,0-1 0,0 0 0,0 1 0,0 1-1,-1 8-142,0 0 0,-1 1-1,-1-1 1,-4 16 0,2-15-582,0 0 0,-1-1 0,0 0 0,-10 14 0,19-30 82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0.317"/>
    </inkml:context>
    <inkml:brush xml:id="br0">
      <inkml:brushProperty name="width" value="0.05" units="cm"/>
      <inkml:brushProperty name="height" value="0.05" units="cm"/>
    </inkml:brush>
  </inkml:definitions>
  <inkml:trace contextRef="#ctx0" brushRef="#br0">144 1 18628,'-35'20'2037,"16"-10"-1109,-23 18 0,37-25-781,1 1 0,-1 0 0,1 0 0,0 0 0,0 0 0,0 1 0,1 0 0,0 0 0,-5 9-1,7-13-140,1 1 0,-1 0 0,1-1 0,0 1 0,-1 0-1,1-1 1,0 1 0,0 0 0,0 0 0,0-1 0,0 1-1,0 0 1,1 0 0,-1-1 0,1 1 0,-1 0-1,1-1 1,-1 1 0,1-1 0,0 1 0,0-1 0,0 1-1,0-1 1,0 1 0,0-1 0,0 0 0,1 0 0,-1 1-1,0-1 1,3 1 0,4 4-182,1 0 1,0-1-1,0-1 0,11 5 0,-8-4-42,29 13-597,-19-9 242,-1 1-1,-1 0 1,33 22 0,-51-31 554,-1 0 1,0 0 0,0 0-1,0 0 1,1 0-1,-1 0 1,0 0 0,0 1-1,0-1 1,0 0 0,-1 1-1,1-1 1,0 0 0,-1 1-1,1-1 1,0 1-1,-1-1 1,0 1 0,1-1-1,-1 1 1,0-1 0,0 3-1,0-3 38,-1 1-1,1-1 0,-1 1 1,0-1-1,0 1 1,0-1-1,1 0 1,-1 1-1,-1-1 0,1 0 1,0 0-1,0 0 1,0 0-1,-1 0 0,1 0 1,0 0-1,-1 0 1,1 0-1,-1-1 0,1 1 1,-2 0-1,-9 4 160,1-2-1,-1 1 0,1-1 1,-1-1-1,0 0 1,0-1-1,0 0 0,-19-1 1,27 0-206,0 0 1,0-1-1,0 1 1,0-1-1,-1 0 1,1 0-1,0 0 1,1-1-1,-1 1 1,0-1-1,0 0 1,1 0-1,-1 0 1,1-1-1,-1 1 1,1-1-1,0 0 1,0 0-1,0 0 1,1 0-1,-1-1 1,1 1-1,0-1 1,0 1-1,0-1 1,0 0-1,0 0 1,-1-5-1,2 1-39,0-1-1,0 1 1,1-1-1,0 1 1,1-1 0,-1 0-1,2 1 1,3-15-1,14-32-420</inkml:trace>
</inkml:ink>
</file>

<file path=ppt/ink/ink5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0.892"/>
    </inkml:context>
    <inkml:brush xml:id="br0">
      <inkml:brushProperty name="width" value="0.05" units="cm"/>
      <inkml:brushProperty name="height" value="0.05" units="cm"/>
    </inkml:brush>
  </inkml:definitions>
  <inkml:trace contextRef="#ctx0" brushRef="#br0">191 299 18196,'0'-1'70,"1"1"1,-1 0-1,1 0 0,-1 0 1,1 0-1,-1-1 1,1 1-1,-1 0 0,1 0 1,-1-1-1,1 1 0,-1 0 1,0-1-1,1 1 1,-1 0-1,0-1 0,1 1 1,-1-1-1,0 1 0,1-1 1,-1 1-1,0-1 1,0 1-1,1-1 0,-1 1 1,0-1-1,0 1 0,0-1 1,0 1-1,0-1 1,0 1-1,0-1 0,0 1 1,0-1-1,0 1 1,0-1-1,0 1 0,0-1 1,0 1-1,0-1 0,-1 0 1,1 1-1,0 0 1,0-1-1,-1 1 0,1-1 1,0 1-1,-1-1 0,1 1 1,0 0-1,-1-1 1,1 1-1,-1-1 0,-1 0 116,0 0-1,1 0 0,-1 0 0,0 0 0,0 0 1,0 1-1,0-1 0,0 1 0,0-1 1,0 1-1,0 0 0,0 0 0,0 0 0,-3 0 1,-2 2-19,0-1 1,0 2 0,1-1 0,-1 1-1,1 0 1,0 0 0,0 1 0,0 0 0,0 0-1,1 0 1,0 1 0,-8 8 0,4-3-95,0 0 0,1 1 0,0 0 1,1 0-1,-10 21 0,14-24-41,0 0-1,0 0 1,1 0-1,0 0 1,0 0-1,0 9 1,2-15-26,-1-1 0,1 0 0,0 1 0,0-1 0,0 1 0,0-1 0,0 1 0,0-1 0,1 0 0,-1 1 0,0-1 0,1 1 0,-1-1 0,1 0 0,0 1 0,-1-1 0,1 0 0,0 0 0,0 0 0,0 0 0,0 1 0,0-1 0,0 0 0,0 0 0,0-1 0,0 1 0,0 0 0,0 0 0,1 0 0,-1-1 0,0 1 0,1-1 0,-1 1 0,0-1 0,1 1 0,-1-1 0,1 0 0,-1 0 0,0 0 0,1 0 0,-1 0 0,2 0 0,5-1 0,-1 0 0,0-1 1,0 0-1,0 0 0,0 0 0,-1-1 1,1 0-1,-1 0 0,1-1 0,-1 0 0,10-8 1,4-5-2,-1 0 0,16-20 1,8-13-14,-39 44-13,0 1-1,-1-1 1,1 0 0,-1 0-1,0 0 1,-1-1-1,3-7 1,-11 20-256,-2 8 182,3-3-19,1 0 1,1 0 0,0 0-1,-3 19 1,5-24 40,1-1 1,-1 1-1,1-1 1,0 1-1,1-1 0,-1 1 1,1 0-1,0-1 1,1 0-1,-1 1 1,4 6-1,-4-10 38,-1-1 1,1 1-1,0-1 0,0 0 0,0 1 0,0-1 1,0 0-1,0 1 0,1-1 0,-1 0 0,0 0 1,1 0-1,-1 0 0,0 0 0,1-1 1,-1 1-1,1 0 0,0-1 0,-1 1 0,4 0 1,-3-1-10,1 0 0,0 0 1,-1 0-1,1 0 1,0-1-1,-1 1 1,1-1-1,-1 0 1,1 0-1,-1 0 1,1 0-1,1-1 1,6-4-106,0-1 1,-1 0-1,0 0 1,14-15-1,3-6-7,-2-1 1,-1-2-1,32-55 0,40-107-281,-90 183 453,-1 0 1,6-23-1,-10 33-15,0 0 0,0 0 0,0 0 0,0 0 0,1 0 0,-1 0 0,0 0 0,0-1 0,0 1 0,0 0 0,0 0 0,0 0 0,0 0 0,0 0 0,0 0 0,0 0 0,0-1 0,0 1 0,0 0 0,1 0 0,-1 0 0,0 0 0,0 0 0,0-1 0,0 1 0,0 0 0,0 0 0,0 0 0,0 0 0,-1 0 0,1 0 0,0-1 0,0 1 0,0 0 0,0 0 0,0 0 0,0 0 0,0 0 0,0 0 0,0 0 0,0-1 0,0 1 0,0 0 0,-1 0 0,1 0 0,0 0 1,0 0-1,0 0 0,0 0 0,0 0 0,0 0 0,0 0 0,-1 0 0,1 0 0,0 0 0,0-1 0,0 1 0,0 0 0,0 0 0,0 0 0,-1 0 0,1 0 0,0 0 0,0 0 0,0 1 0,-7 6 79,-2 10 73,0 1 1,2 0-1,0 0 1,-6 26-1,-12 81 723,21-97-590,1-1 1,1 38-1,2-56-199,0 0 0,1 0-1,0-1 1,1 1 0,0 0-1,0-1 1,1 1-1,0-1 1,0 0 0,1 1-1,6 9 1,-9-17-72,0 0-1,0 0 1,0 1 0,0-1-1,0 0 1,0 0 0,0 0-1,0 0 1,0 0 0,1-1-1,-1 1 1,0 0 0,0-1-1,1 1 1,-1 0 0,2 0-1,-2-1-3,0 0-1,0 0 1,0 0 0,0-1-1,0 1 1,0 0-1,0 0 1,-1 0-1,1-1 1,0 1-1,0 0 1,0-1-1,0 1 1,-1-1-1,1 1 1,0-1-1,0 1 1,-1-1 0,2 0-1,0-2 9,0 1-1,-1-1 1,1 1-1,0-1 0,-1 1 1,0-1-1,0 0 1,1 0-1,-2 0 1,1 0-1,0 0 1,-1 0-1,1-3 1,-1-4-3,-1 1 0,0-1-1,0 0 1,-1 1 0,0-1 0,-1 1 0,0-1 0,0 1 0,-8-14-1,-1 2-30,0 1 0,-27-34 0,36 50 9,-25-28-36,27 31 34,-1-1 0,0 0 0,1 1 0,-1-1 0,0 1 0,0 0 0,0 0 1,0-1-1,0 1 0,-1 1 0,1-1 0,0 0 0,0 0 0,-3 0 0,5 1 7,0 0-1,0 0 1,0 0-1,0 1 1,0-1-1,0 0 1,0 0-1,0 0 1,0 0-1,0 0 1,0 0-1,0 0 1,0 0-1,0 0 1,1 0-1,-1 0 1,0 0-1,0 0 1,0 0-1,0 0 1,0 0-1,0 1 1,0-1-1,0 0 1,0 0-1,0 0 0,0 0 1,0 0-1,0 0 1,0 0-1,0 0 1,0 0-1,0 0 1,0 0-1,0 1 1,0-1-1,0 0 1,0 0-1,0 0 1,0 0-1,0 0 1,0 0-1,-1 0 1,1 0-1,0 0 1,0 0-1,0 0 1,0 0-1,0 0 1,0 0-1,0 0 0,0 0 1,0 1-1,0-1 1,0 0-1,0 0 1,0 0-1,0 0 1,0 0-1,-1 0 1,1 0-1,0 0 1,0 0-1,0 0 1,0 0-1,0 0 1,0 0-1,0 0 1,0 0-1,8 7-119,12 6-242,-7-8-80,0 0 0,0-1 0,1 0 1,-1-1-1,1 0 0,0-2 0,-1 1 1,18-2-1,2-2-321</inkml:trace>
</inkml:ink>
</file>

<file path=ppt/ink/ink5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1.260"/>
    </inkml:context>
    <inkml:brush xml:id="br0">
      <inkml:brushProperty name="width" value="0.05" units="cm"/>
      <inkml:brushProperty name="height" value="0.05" units="cm"/>
    </inkml:brush>
  </inkml:definitions>
  <inkml:trace contextRef="#ctx0" brushRef="#br0">198 15 16780,'1'0'71,"-1"0"0,0 0 0,1 0 0,-1 0 0,0-1 0,0 1 0,0 0 0,1 0 0,-1 0 0,0 0 0,0 0 0,1 0 0,-1-1 0,0 1 0,0 0 0,0 0 0,1 0 0,-1-1 0,0 1 0,0 0 0,0 0 0,0 0 0,0-1 0,0 1 1,1 0-1,-1 0 0,0-1 0,0 1 0,0 0 0,0 0 0,0-1 0,0 1 0,0 0 0,0-1 0,0 1 0,0 0 0,0 0 0,0-1 0,0 1 0,0 0 0,-1 0 0,1-1 0,0 1 0,0 0 0,0 0 0,0-1 0,0 1 0,0 0 0,-1 0 0,1 0 0,0-1 1,0 1-1,0 0 0,-1 0 0,1 0 0,0 0 0,0 0 0,-1-1 0,1 1 0,0 0 0,0 0 0,0 0 0,-1 0 0,1 0 0,0 0 0,-1 0 0,0-1 150,-1 1 1,0 0-1,1-1 0,-1 1 0,0 0 1,1 0-1,-1 0 0,0 0 1,1 0-1,-1 1 0,-3 0 1,-5 3 71,1 0 0,-1 2 1,1-1-1,0 1 1,1 0-1,-1 1 0,1 0 1,0 0-1,1 1 0,-9 11 1,6-6-209,1 0 0,0 0 0,1 1 1,0 0-1,2 0 0,-8 21 0,12-31-62,1 1 0,0 0 0,0-1 0,0 1 0,0 0 0,1-1 0,0 1 0,0 0 0,0 0 0,1-1 0,-1 1 0,3 7 0,-2-9-26,0-1-1,0 0 0,1 0 0,-1-1 1,0 1-1,1 0 0,-1 0 0,1-1 1,0 1-1,-1 0 0,1-1 0,0 0 1,0 1-1,0-1 0,0 0 0,0 0 1,0 0-1,0 0 0,1-1 0,-1 1 1,0-1-1,0 1 0,1-1 0,-1 0 1,0 0-1,0 0 0,1 0 0,3 0 1,3-1-168,0-1 1,1 0 0,-1 0-1,0-1 1,0 0 0,0 0-1,0-1 1,-1 0 0,1-1-1,7-6 1,4-2-559,0-2-1,31-31 0,-15 7 36,0-1-153</inkml:trace>
</inkml:ink>
</file>

<file path=ppt/ink/ink5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1.713"/>
    </inkml:context>
    <inkml:brush xml:id="br0">
      <inkml:brushProperty name="width" value="0.05" units="cm"/>
      <inkml:brushProperty name="height" value="0.05" units="cm"/>
    </inkml:brush>
  </inkml:definitions>
  <inkml:trace contextRef="#ctx0" brushRef="#br0">105 0 17460,'-3'3'284,"-1"-1"0,1 1 0,0 0 0,1 0 1,-1 0-1,0 0 0,1 0 0,0 1 0,-1-1 1,1 1-1,-2 6 0,-17 48 1303,17-47-855,-8 30 731,-15 83 0,24-99-1135,1 0 0,0 0 0,2 0 0,6 45 0,-5-65-286,0 0 0,0 0-1,0 0 1,1 0 0,0-1-1,0 1 1,1 0 0,4 7-1,-6-11-36,0 0-1,0 1 1,0-1-1,0 0 1,0 0-1,0 0 0,1 0 1,-1 0-1,0 0 1,0-1-1,1 1 1,-1 0-1,1-1 0,-1 1 1,1-1-1,-1 1 1,1-1-1,-1 0 1,1 0-1,-1 1 0,1-1 1,-1 0-1,1 0 1,-1-1-1,1 1 1,-1 0-1,1 0 1,-1-1-1,1 1 0,-1-1 1,0 1-1,3-2 1,9-7-35,-1 0-1,0 0 1,-1-2 0,0 1 0,0-1 0,12-18 0,-1 3-38,-5 7 14,21-25-98,-34 41 135,-1 0 0,1 0-1,-1 0 1,1 0-1,0 1 1,0 0-1,0-1 1,0 1-1,5-1 1,-8 3 17,0-1 1,0 1 0,0 0-1,0 0 1,0 0-1,0 0 1,-1 0 0,1 0-1,0 0 1,0 1-1,0-1 1,0 0-1,0 0 1,0 1 0,-1-1-1,1 0 1,0 1-1,0-1 1,-1 1-1,1-1 1,0 1 0,0 0-1,-1-1 1,1 1-1,-1-1 1,1 1-1,0 0 1,-1 0 0,0-1-1,1 1 1,-1 0-1,1 0 1,-1 0-1,0-1 1,1 1 0,-1 0-1,0 0 1,0 0-1,0 0 1,0 0-1,0 0 1,0 1 0,1 5 18,-1 0 1,0 0 0,-1 1 0,0 6 0,-2 3-97,0-1 0,0 0 0,-2 0 1,0-1-1,-1 1 0,0-1 0,-15 24 0,21-38 6,-1 1 1,0-1-1,0 0 0,0 0 0,0 0 1,0 0-1,0 0 0,0 0 0,0-1 0,0 1 1,-1 0-1,1 0 0,0-1 0,-1 1 1,-1 0-1,2-1 48,0 0 1,1 0 0,-1 0-1,0 0 1,0 0-1,0-1 1,0 1-1,0 0 1,1 0 0,-1-1-1,0 1 1,0 0-1,1-1 1,-1 1 0,0-1-1,0 1 1,1-1-1,-1 0 1,0 1-1,1-1 1,-1 1 0,1-1-1,-1 0 1,1 0-1,-1 1 1,0-3-1,-8-18-481</inkml:trace>
</inkml:ink>
</file>

<file path=ppt/ink/ink5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3.974"/>
    </inkml:context>
    <inkml:brush xml:id="br0">
      <inkml:brushProperty name="width" value="0.05" units="cm"/>
      <inkml:brushProperty name="height" value="0.05" units="cm"/>
    </inkml:brush>
  </inkml:definitions>
  <inkml:trace contextRef="#ctx0" brushRef="#br0">8 60 17580,'-3'19'224,"1"-1"0,0 1 1,2-1-1,0 1 0,1 0 1,1-1-1,1 1 0,1-1 1,0 0-1,1 0 0,1 0 1,1-1-1,15 30 0,-20-44-184,0 1 0,0-1 0,0 0 0,0 0 0,1 0-1,-1 0 1,1-1 0,0 1 0,-1-1 0,1 1 0,1-1-1,-1 0 1,0 0 0,0 0 0,1-1 0,-1 1-1,1-1 1,-1 0 0,1 1 0,0-2 0,-1 1 0,1 0-1,0-1 1,0 0 0,-1 0 0,1 0 0,0 0 0,0-1-1,-1 1 1,1-1 0,0 0 0,-1 0 0,1 0 0,0-1-1,-1 1 1,0-1 0,1 0 0,-1 0 0,0 0 0,0 0-1,0 0 1,0-1 0,2-3 0,6-5 194,0-1 0,-2 0 0,1-1 0,-2 0-1,0 0 1,0-1 0,-1 0 0,5-15 0,-3 4 197,-1-1-1,-2 1 1,7-50-1,-13 89-388,1 1-1,1-1 0,5 27 0,-4-28-35,-2-5-13,1 0 0,1 0 0,-1 0-1,1 0 1,0-1 0,1 1 0,8 13 0,-10-19 5,-1 0 0,1 0 1,0 0-1,0 0 0,0-1 1,0 1-1,0 0 0,0-1 0,0 1 1,0-1-1,0 0 0,1 0 1,-1 0-1,1 0 0,-1 0 1,1 0-1,-1 0 0,1-1 1,-1 0-1,1 1 0,0-1 0,-1 0 1,1 0-1,0 0 0,-1-1 1,1 1-1,-1-1 0,1 1 1,2-2-1,2-1 29,0 0 0,0-1 0,-1 0 0,1 0 0,-1 0 1,0-1-1,0 0 0,-1 0 0,1 0 0,-1-1 0,5-7 0,-4 5 47,-1 0-1,0 0 1,0 0 0,-1-1-1,0 0 1,0 0 0,-1 0 0,3-15-1,-5 16-3,0 1 0,0-1 0,-1 1 0,0-1 0,-1 1 0,0-1 0,-2-10 0,2 15-61,0 0-1,1 0 0,-2 0 1,1 0-1,0 0 1,0 1-1,-1-1 0,0 0 1,1 1-1,-1 0 0,0-1 1,0 1-1,0 0 0,0 0 1,-1 0-1,1 0 1,-1 0-1,1 1 0,-1-1 1,0 1-1,-3-2 0,5 3-51,1-1 0,-1 1 0,0 0-1,0-1 1,0 1 0,1 0 0,-1 0 0,0 0-1,0 0 1,0 0 0,0 0 0,0 0-1,1 0 1,-1 0 0,0 0 0,0 0 0,0 0-1,0 1 1,1-1 0,-1 0 0,0 1-1,0-1 1,1 0 0,-1 1 0,0-1-1,0 1 1,1-1 0,-1 1 0,1 0 0,-1-1-1,0 1 1,1 0 0,-1-1 0,1 1-1,0 0 1,-1-1 0,1 1 0,-1 0 0,1 1-1,0-1-103,-1 0 0,1 1 0,0-1 0,0 0 0,0 0 0,0 1 0,0-1 0,0 0 0,1 0 0,-1 1 0,0-1 0,1 0 0,-1 0 0,0 0 0,1 1 0,0-1 0,-1 0 0,1 0 0,0 0 0,-1 0 0,1 0 0,0 0 0,0 0 0,0 0 0,2 1-1,1 0-113,1 0 0,0 0-1,0 0 1,0-1-1,0 1 1,0-1-1,0-1 1,0 1-1,0-1 1,1 1-1,-1-1 1,0-1-1,7 0 1,26-3-914</inkml:trace>
</inkml:ink>
</file>

<file path=ppt/ink/ink5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4.373"/>
    </inkml:context>
    <inkml:brush xml:id="br0">
      <inkml:brushProperty name="width" value="0.05" units="cm"/>
      <inkml:brushProperty name="height" value="0.05" units="cm"/>
    </inkml:brush>
  </inkml:definitions>
  <inkml:trace contextRef="#ctx0" brushRef="#br0">78 33 15595,'12'-20'2603,"-12"20"-2553,0 0-1,1-1 1,-1 1-1,0 0 1,0 0 0,0-1-1,0 1 1,1 0-1,-1-1 1,0 1-1,0 0 1,0-1-1,0 1 1,0 0 0,0-1-1,0 1 1,0 0-1,0-1 1,0 1-1,0 0 1,0-1-1,0 1 1,0 0-1,0-1 1,-1 1 0,1 0-1,0-1 1,0 1-1,0 0 1,0 0-1,-1-1 1,1 1-1,0 0 1,0 0 0,0-1-1,-1 1 1,1 0-1,0 0 1,-1-1-1,1 1 1,0 0-1,0 0 1,-1 0-1,1 0 1,0 0 0,-1 0-1,1-1 1,0 1-1,-1 0 1,1 0-1,0 0 1,-1 0-1,1 0 1,0 0-1,-1 0 1,1 0 0,0 0-1,-1 0 1,1 1-1,0-1 1,-1 0-1,1 0 1,0 0-1,0 0 1,-1 1 0,-2 0 169,0 0 0,1 1 1,-1-1-1,1 1 1,-1 0-1,1 0 0,0 0 1,0 0-1,0 0 1,0 0-1,0 0 1,0 1-1,0-1 0,-2 6 1,-19 40 589,19-39-772,1 1 0,0 0 0,0 0 0,0 0-1,2 0 1,-1 1 0,1-1 0,1 1 0,0-1-1,0 0 1,3 14 0,-3-23-36,0 1 1,0-1-1,0 0 0,0 1 1,1-1-1,-1 0 0,1 1 1,-1-1-1,1 0 0,-1 0 1,1 0-1,0 1 1,-1-1-1,1 0 0,0 0 1,0 0-1,0 0 0,0 0 1,0 0-1,0 0 0,0-1 1,0 1-1,1 0 0,-1-1 1,2 2-1,-1-2 1,0 0 0,0 0 0,0 0-1,0 0 1,0 0 0,0-1 0,-1 1 0,1-1-1,0 1 1,0-1 0,0 0 0,0 1 0,0-1-1,-1 0 1,3-2 0,4-3 16,1 0 1,-2 0-1,1-1 1,-1 0-1,10-13 1,-6 5 46,-1 0 0,-1 0 0,0-1 0,-1-1 0,-1 1 0,-1-1 0,0-1 0,3-17 0,-16 68 10,-9 53-32,15-75-59,0 0-1,1 0 1,0 0 0,1 0-1,3 20 1,-4-29-16,1 0 1,-1 0-1,1 0 1,-1-1-1,1 1 0,0 0 1,0 0-1,0-1 1,0 1-1,0-1 0,0 1 1,0-1-1,0 1 1,3 1-1,-3-2-40,0-1 1,0 1-1,0-1 0,0 1 0,0-1 1,0 0-1,1 1 0,-1-1 0,0 0 1,0 0-1,0 0 0,0 0 0,1 0 1,-1 0-1,0 0 0,0 0 0,2-1 1,2 0-123,0-1 1,0 0 0,-1-1 0,1 1 0,-1-1 0,1 0 0,-1 0 0,7-8 0,10-12-474</inkml:trace>
</inkml:ink>
</file>

<file path=ppt/ink/ink5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4.822"/>
    </inkml:context>
    <inkml:brush xml:id="br0">
      <inkml:brushProperty name="width" value="0.05" units="cm"/>
      <inkml:brushProperty name="height" value="0.05" units="cm"/>
    </inkml:brush>
  </inkml:definitions>
  <inkml:trace contextRef="#ctx0" brushRef="#br0">88 0 17372,'-1'0'248,"-1"0"1,1 1-1,-1-1 0,1 0 1,-1 1-1,1-1 0,0 1 1,-1-1-1,1 1 1,-1 0-1,1 0 0,0-1 1,0 1-1,-2 2 1,2-3-201,-5 5 569,-1 1-1,1 0 1,0 0 0,0 1-1,-7 11 1,10-14-569,1-1 0,0 1 0,0 0 0,0 0 0,0 0 0,1 0 0,-1 0 0,1 0 0,0 0 0,0 0 0,0 0 0,1 1-1,0 4 1,0-8-58,0 0 0,1 1-1,0-1 1,-1 0-1,1 0 1,-1 0-1,1 0 1,0 0-1,0 0 1,0 0-1,0 0 1,0 0-1,0 0 1,0 0-1,0 0 1,0-1 0,0 1-1,0 0 1,0-1-1,1 1 1,-1-1-1,0 1 1,1-1-1,-1 0 1,0 0-1,0 1 1,3-1-1,41 1-239,-39-1 216,26-1-126,-7-1-19,31 3 0,-50-1 161,-1 1-1,1-1 1,-1 1 0,1 0-1,-1 1 1,0 0 0,1-1 0,-1 2-1,0-1 1,0 1 0,6 4 0,-10-6 22,0 0 0,1 0 1,-1 0-1,0 1 1,-1-1-1,1 1 1,0-1-1,0 1 0,-1-1 1,1 1-1,0-1 1,-1 1-1,0-1 1,1 1-1,-1 0 1,0-1-1,0 1 0,0 0 1,0-1-1,0 1 1,0-1-1,0 1 1,-1 0-1,1-1 1,0 1-1,-1-1 0,0 1 1,1 0-1,-1-1 1,0 0-1,0 1 1,0-1-1,-2 3 0,-1 3 48,-1-1-1,-1 1 0,1-1 1,-1 0-1,-9 7 0,8-8 31,0 0 1,0 0-1,-1-1 0,1 1 0,-1-2 0,0 1 0,-10 1 0,15-3-35,-1-2 0,1 1-1,-1 0 1,1-1 0,-1 1-1,0-1 1,1 0 0,-1 0 0,1-1-1,-1 1 1,0-1 0,1 0-1,-1 0 1,1 0 0,-1 0-1,1 0 1,0-1 0,0 0 0,-5-2-1,-12-15 172</inkml:trace>
</inkml:ink>
</file>

<file path=ppt/ink/ink5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5.572"/>
    </inkml:context>
    <inkml:brush xml:id="br0">
      <inkml:brushProperty name="width" value="0.05" units="cm"/>
      <inkml:brushProperty name="height" value="0.05" units="cm"/>
    </inkml:brush>
  </inkml:definitions>
  <inkml:trace contextRef="#ctx0" brushRef="#br0">146 37 16948,'0'-1'133,"1"0"0,-1 0 0,0 0 0,0 0 0,0 0 0,0-1 0,0 1 0,0 0 0,0 0 0,0 0 0,0-1 0,0 1 0,-1 0 1,1 0-1,-1 0 0,1 0 0,0 0 0,-1 0 0,0 0 0,1 0 0,-1 0 0,0 0 0,1 0 0,-1 0 0,0 0 0,0 0 0,0 1 0,0-1 0,0 0 1,0 1-1,0-1 0,0 1 0,0-1 0,0 1 0,0-1 0,0 1 0,-1 0 0,1-1 0,0 1 0,0 0 0,0 0 0,-2 0 0,0-1 47,-1 1-1,0-1 0,0 1 0,0 0 0,1 0 0,-1 0 1,0 1-1,0 0 0,0-1 0,1 1 0,-1 0 1,-5 3-1,4 0-137,0 0 1,1 0 0,-1 0 0,1 1 0,0 0-1,0 0 1,1 0 0,-1 0 0,1 1-1,0-1 1,1 1 0,-1 0 0,1 0 0,0-1-1,1 2 1,-2 9 0,0 0-30,1 1 0,0 0 0,2 0 0,2 33 0,-2-48-12,1 1 0,-1-1 0,1 1-1,-1-1 1,1 1 0,0-1 0,0 1 0,0-1 0,2 3 0,-2-4-1,0 0 0,-1 0 0,1 0 1,0-1-1,-1 1 0,1 0 1,0-1-1,0 1 0,0-1 0,0 1 1,-1-1-1,1 1 0,0-1 0,0 0 1,0 1-1,0-1 0,2 0 0,0 0 1,-1 0 0,1 0-1,0-1 1,0 0-1,-1 1 1,1-1-1,-1 0 1,1 0-1,-1-1 1,1 1-1,-1 0 1,0-1-1,1 1 1,-1-1-1,0 0 1,2-2 0,18-18 12,34-45 1,-39 45 6,2 0 0,31-30 1,-47 50-20,0-1 1,1 1-1,-1-1 1,0 1 0,1 0-1,-1 0 1,1 1-1,0-1 1,6-1 0,-8 3-2,0 0 0,-1-1 1,1 1-1,0 0 0,0 1 1,-1-1-1,1 0 0,0 0 1,-1 1-1,1-1 0,0 1 1,-1-1-1,1 1 0,-1 0 1,1 0-1,-1-1 0,1 1 1,-1 0-1,1 0 0,-1 1 1,0-1-1,0 0 0,3 3 1,3 6-5,0 0 1,-1 1 0,0 0 0,-1 0 0,6 15 0,14 30-9,-24-55 12,-1 0 0,1-1 0,0 1 1,-1 0-1,1 0 0,0 0 0,0 0 0,0-1 1,0 1-1,0 0 0,0-1 0,0 1 0,0-1 0,0 1 1,0-1-1,0 1 0,0-1 0,0 0 0,0 0 1,0 1-1,0-1 0,0 0 0,1 0 0,-1 0 0,0 0 1,0 0-1,0-1 0,0 1 0,0 0 0,0 0 1,0-1-1,1 1 0,-1-1 0,0 1 0,0-1 0,1 0 1,6-4-1,0 0-1,0 0 1,11-11 0,-3 4 1,-10 7-2,1 1 0,0-1 0,1 1 0,-1 0 0,1 1 0,14-5 0,-19 8-1,-1-1-1,0 1 1,1 0-1,-1 0 0,0 0 1,1 0-1,-1 0 1,0 0-1,1 1 0,-1-1 1,0 1-1,0 0 1,1 0-1,-1 0 0,0 0 1,0 0-1,0 0 1,0 0-1,0 1 0,0-1 1,-1 1-1,1-1 1,0 1-1,-1 0 0,1 0 1,-1-1-1,1 1 1,-1 0-1,1 3 1,4 8 127,0-4-859,-6-9 730,1 0 0,-1-1 0,1 1 0,-1 0 0,0 0 0,1-1 0,-1 1 0,0-1 0,0 1 0,1 0 0,-1-1 0,0 1 0,0-1 0,1 1 0,-1 0 0,0-1 0,0 1 0,0-1 0,0 1 0,0-1 0,0 1 0,1-1 0,-1 1 0,-1-2 0,5-9-118,1-3-52</inkml:trace>
</inkml:ink>
</file>

<file path=ppt/ink/ink5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6.019"/>
    </inkml:context>
    <inkml:brush xml:id="br0">
      <inkml:brushProperty name="width" value="0.05" units="cm"/>
      <inkml:brushProperty name="height" value="0.05" units="cm"/>
    </inkml:brush>
  </inkml:definitions>
  <inkml:trace contextRef="#ctx0" brushRef="#br0">13 49 15515,'9'0'1194,"0"1"-1,0 0 1,14 5-1,-17-4-909,1-1-1,-1 1 1,0-1-1,0 0 1,1-1-1,-1 0 0,1 0 1,-1 0-1,10-2 1,-10 1-197,0-1 1,1 0-1,-1-1 1,9-4 0,-13 6-54,0 0 1,0-1-1,0 1 1,-1 0-1,1-1 1,0 1 0,0-1-1,-1 0 1,1 0-1,-1 0 1,0 1-1,1-1 1,-1 0-1,0-1 1,2-3-1,-3 6-22,0-1-1,0 1 0,0 0 1,0-1-1,0 1 0,0-1 0,0 1 1,0-1-1,0 1 0,0 0 0,0-1 1,0 1-1,0-1 0,0 1 1,0-1-1,-1 1 0,1 0 0,0-1 1,0 1-1,0-1 0,-1 1 0,1 0 1,0-1-1,0 1 0,-1 0 0,1 0 1,0-1-1,-1 1 0,1 0 1,0-1-1,-1 1 0,0 0 0,-18-4 239,-21 9 39,30-1-230,0 0-1,0 1 1,1 0-1,-1 1 0,1 0 1,0 0-1,0 1 0,1 0 1,-12 13-1,16-16-28,0 1 0,1 0 0,0 0-1,-1 0 1,1 0 0,1 1 0,-1-1 0,-2 9-1,4-11-13,1 1-1,-1-1 0,1 1 0,-1-1 0,1 1 0,0-1 1,0 1-1,1-1 0,-1 1 0,1-1 0,0 1 1,0-1-1,0 0 0,0 1 0,2 3 0,-1-4-41,0 0 0,0-1-1,-1 1 1,2-1 0,-1 1-1,0-1 1,0 0-1,1 1 1,-1-1 0,1-1-1,0 1 1,-1 0 0,1-1-1,0 1 1,0-1 0,0 0-1,6 2 1,-2-2-12,1 0-1,-1 0 1,1 0 0,-1-1-1,1 0 1,14-2-1,25-8-149</inkml:trace>
</inkml:ink>
</file>

<file path=ppt/ink/ink5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6.985"/>
    </inkml:context>
    <inkml:brush xml:id="br0">
      <inkml:brushProperty name="width" value="0.05" units="cm"/>
      <inkml:brushProperty name="height" value="0.05" units="cm"/>
    </inkml:brush>
  </inkml:definitions>
  <inkml:trace contextRef="#ctx0" brushRef="#br0">210 383 16468,'-1'-3'272,"0"-1"1,0 1-1,0-1 1,-1 1-1,0 0 1,1-1 0,-1 1-1,0 0 1,-1 0-1,1 0 1,0 0-1,-1 1 1,0-1 0,1 1-1,-1-1 1,0 1-1,0 0 1,0 0-1,-1 0 1,1 1 0,0-1-1,-1 1 1,-5-2-1,5 2-146,-1 0 0,1 0-1,-1 1 1,1-1-1,-1 1 1,1 0 0,-1 1-1,1-1 1,-1 1 0,1 0-1,-1 0 1,1 0-1,-1 0 1,1 1 0,0 0-1,0 0 1,0 0-1,-7 5 1,6-2-93,0-1 0,0 1 0,0 0 0,1 0 0,0 1 0,0 0 0,0-1 0,1 1 0,-6 12 0,8-14-31,-1 0 0,1 0 0,0 0 1,0 0-1,0 1 0,0-1 0,1 0 0,0 0 1,0 0-1,0 0 0,0 1 0,1-1 0,-1 0 1,1 0-1,0 0 0,1 0 0,1 6 0,-2-8-1,1-1-1,-1 1 0,1 0 1,-1 0-1,1-1 0,0 1 1,0-1-1,-1 0 0,1 1 0,0-1 1,0 0-1,0 0 0,1 0 1,-1 0-1,0-1 0,0 1 0,0 0 1,1-1-1,-1 0 0,0 1 1,1-1-1,-1 0 0,0 0 0,0 0 1,1-1-1,-1 1 0,0 0 1,3-2-1,5 0 0,-1 0 1,0-1 0,0-1-1,0 1 1,13-8 0,-8 2 4,-2 0 1,1 0 0,-1-1 0,0-1-1,13-15 1,46-65 35,-64 81-34,7-4-5,-14 14-3,0-1 0,1 1 0,-1 0 0,0 0 0,1 0 0,-1 0 1,0-1-1,1 1 0,-1 0 0,0 0 0,1 0 0,-1 0 0,1 0 0,-1 0 0,0 0 0,1 0 0,-1 0 0,0 0 0,1 0 0,-1 0 1,0 1-1,1-1 0,-1 0 0,0 0 0,1 1 0,1 0-4,-1 1 0,1 0-1,-1 0 1,0 0 0,0 0 0,0 1 0,0-1 0,0 0 0,1 4-1,1 3 7,0 0-11,0-1 0,1 0 0,0 0 0,0 0 0,1-1 0,0 1-1,11 11 1,-14-17 10,-1-1 0,1 1-1,0-1 1,0 1 0,-1-1-1,1 0 1,0 0 0,0 0-1,1 0 1,-1 0 0,0 0-1,0-1 1,0 1-1,0-1 1,1 1 0,-1-1-1,0 0 1,0 0 0,1 0-1,-1 0 1,0 0 0,1 0-1,-1-1 1,0 1 0,0-1-1,0 0 1,0 0 0,1 0-1,-1 0 1,0 0 0,0 0-1,-1 0 1,1 0 0,0-1-1,0 1 1,1-3-1,5-3 10,-1-1-1,0 0 1,0 0-1,-1-1 0,0 0 1,0 0-1,-1-1 0,-1 1 1,1-1-1,-1 0 1,3-16-1,1-7 41,-1 1 0,2-47 1,-7 62-32,-1 6-3,0 0-1,0-1 1,-1 1-1,0 0 1,-1-1-1,-5-20 1,6 31-15,0 1 1,0-1-1,0 0 0,0 1 1,0-1-1,-1 0 1,1 1-1,0-1 1,0 1-1,-1-1 1,1 1-1,0-1 1,-1 1-1,1-1 1,-1 1-1,1-1 0,-1 1 1,1 0-1,-1-1 1,0 0-1,0 1 0,1 0 0,0 0-1,-1 0 1,1 1 0,-1-1-1,1 0 1,0 0 0,-1 0-1,1 0 1,-1 1 0,1-1-1,0 0 1,-1 0 0,1 1-1,0-1 1,0 0 0,-1 1-1,1-1 1,0 0 0,0 1-1,-1-1 1,1 1 0,-14 31-24,3 5 27,2 0 0,1 1 0,2 0 0,-3 73 1,9-81 4,2 0 1,0-1 0,2 0 0,1 0-1,1 0 1,2 0 0,12 30 0,11 12-97,19 47-141,-43-99 151,-1 1-1,-1 0 1,5 41 0,-9-58 73,-1 1-1,0 0 1,0 0 0,-1-1-1,1 1 1,-2 6 0,2-10 7,-1 1 1,1-1 0,0 1-1,0-1 1,0 1 0,-1-1-1,1 1 1,0-1 0,-1 0-1,1 1 1,0-1 0,-1 1-1,1-1 1,0 0 0,-1 1-1,1-1 1,-1 0-1,1 0 1,-1 1 0,1-1-1,-1 0 1,0 0 4,0 0 0,0 0 0,0 0 0,0 0 0,1 0-1,-1 0 1,0 0 0,0-1 0,0 1 0,1 0 0,-1-1 0,0 1 0,0-1 0,1 1 0,-1-1-1,0 1 1,1-1 0,-2 0 0,-4-5 35,0-1-1,1 0 0,-1 0 1,1 0-1,1 0 1,-1-1-1,1 0 0,-5-15 1,-1-4 88,-8-40-1,14 51-83,1 0 0,1-1-1,0 1 1,1-1 0,2-22-1,-1 31-140,1 1 0,1 0 0,-1 0 1,1 0-1,1 0 0,-1 0 0,1 1 0,0-1 0,1 1 0,-1 0 0,1 0 0,1 0 0,-1 0 1,10-9-1,45-33-504,-28 27 232</inkml:trace>
</inkml:ink>
</file>

<file path=ppt/ink/ink5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7.776"/>
    </inkml:context>
    <inkml:brush xml:id="br0">
      <inkml:brushProperty name="width" value="0.05" units="cm"/>
      <inkml:brushProperty name="height" value="0.05" units="cm"/>
    </inkml:brush>
  </inkml:definitions>
  <inkml:trace contextRef="#ctx0" brushRef="#br0">1 7 17268,'0'0'57,"0"-1"1,0 1-1,1 0 0,-1 0 1,0-1-1,0 1 1,1 0-1,-1 0 1,0-1-1,0 1 0,1 0 1,-1 0-1,0 0 1,1 0-1,-1 0 1,0-1-1,1 1 0,-1 0 1,0 0-1,1 0 1,-1 0-1,0 0 1,1 0-1,-1 0 1,0 0-1,1 0 0,-1 0 1,0 0-1,1 1 1,-1-1-1,0 0 1,1 0-1,-1 0 0,0 0 1,1 0-1,-1 1 1,0-1-1,0 0 1,1 0-1,-1 1 0,0-1 1,0 0-1,1 0 1,-1 1-1,0-1 1,0 0-1,0 0 1,1 1-1,-1-1 0,0 0 1,0 1-1,0-1 1,0 0-1,0 1 1,0-1-1,0 0 0,0 1 1,10 30 644,-8-23-106,58 305 2216,-27-117-2209,-32-190-548,0 0-1,1 0 1,0 1-1,0-1 1,0 0-1,5 9 0,-7-15-48,0 0-1,1 1 0,-1-1 0,0 0 0,0 0 0,0 0 0,0 1 0,1-1 0,-1 0 0,0 0 0,0 0 0,0 0 0,1 0 0,-1 1 0,0-1 0,0 0 0,1 0 0,-1 0 0,0 0 0,0 0 0,1 0 0,-1 0 0,0 0 0,0 0 0,1 0 0,-1 0 0,0 0 0,0 0 0,1 0 0,-1 0 0,0 0 0,0 0 1,1 0-1,-1 0 0,0 0 0,0-1 0,0 1 0,1 0 0,-1 0 0,0 0 0,0 0 0,1-1 0,5-11 145,-2-3-84,-1-1-1,-1 0 0,-1 1 1,0-31-1,-11-68 72,7 80-113,-15-99-37,20 130-53,3 10 22,13 22-5,1 2-4,-14-24 40,1-1 0,-1 1 0,1-1 0,0 0-1,1 0 1,-1-1 0,15 9 0,-18-12 12,0-1-1,0 1 1,0-1-1,0 0 1,0 0-1,0 0 1,0-1-1,1 1 0,-1-1 1,0 0-1,1 1 1,-1-1-1,0-1 1,1 1-1,-1-1 1,0 1-1,0-1 1,0 0-1,1 0 1,-1 0-1,0 0 1,0-1-1,3-2 1,2-1 8,0-1 1,-1 0-1,0-1 1,0 0-1,0 0 1,-1-1-1,0 1 1,-1-1-1,1 0 1,-2-1-1,1 0 1,-1 1-1,0-1 1,2-11-1,-1 4 22,-1 0-1,-1-1 0,0 1 0,-2-1 1,1 0-1,-2 0 0,-2-22 0,2 36-25,-1-1 0,1 1 0,-1-1 0,0 1 0,0-1 0,0 1-1,-1 0 1,1 0 0,-1-1 0,0 1 0,-2-3 0,3 5-4,0 0 1,0 0-1,1 1 1,-1-1-1,0 1 1,0-1-1,0 1 0,0-1 1,0 1-1,0-1 1,0 1-1,0 0 1,0 0-1,0-1 1,0 1-1,0 0 0,0 0 1,0 0-1,0 0 1,0 0-1,0 0 1,0 0-1,0 1 1,0-1-1,0 0 1,0 1-1,0-1 0,0 0 1,0 1-1,0-1 1,0 1-1,0-1 1,1 1-1,-1 0 1,0-1-1,0 1 1,1 0-1,-1 0 0,0-1 1,0 3-1,-5 3-6,1 1 0,0 0 0,0 0 0,1 1 0,0-1 0,0 1 0,1 0 0,-3 10 0,-17 70-6,21-77 15,-4 15 15,-3 41 1,9-60-15,-1-1 1,1 1-1,1 0 1,-1-1-1,1 1 0,0 0 1,0-1-1,1 1 1,0-1-1,0 0 0,6 11 1,-6-14-6,0-1 0,0 1 0,1-1 1,-1 0-1,1 0 0,-1 0 0,1 0 1,0 0-1,0 0 0,0-1 0,0 1 1,0-1-1,0 0 0,0 0 0,0 0 1,1-1-1,-1 1 0,0-1 0,0 1 1,6-2-1,9 1-130,0-1 0,30-7 1,-15 3-189,-27 4 237,0 1 1,-1 0-1,1 0 1,0 0 0,0 0-1,0 1 1,-1 0 0,1 0-1,0 1 1,5 2 0,-7-3-124,-1 1 1,1 1 0,0-1-1,-1 0 1,0 1 0,0 0-1,0 0 1,0 0-1,0 0 1,0 0 0,-1 0-1,1 1 1,-1-1 0,3 7-1,-4-8-123,-1-1 269,0 0-1,0 0 1,0-1 0,1 1-1,-1 0 1,0-1 0,0 1-1,1 0 1,-1-1-1,0 1 1,1-1 0,-1 1-1,1 0 1,-1-1-1,1 1 1,-1-1 0,1 1-1,-1-1 1,1 0-1,0 1 1,-1-1 0,1 1-1,-1-1 1,1 0-1,0 0 1,-1 1 0,1-1-1,1 0 1,4-7-643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0.687"/>
    </inkml:context>
    <inkml:brush xml:id="br0">
      <inkml:brushProperty name="width" value="0.05" units="cm"/>
      <inkml:brushProperty name="height" value="0.05" units="cm"/>
    </inkml:brush>
  </inkml:definitions>
  <inkml:trace contextRef="#ctx0" brushRef="#br0">161 1 14043,'-1'10'437,"0"1"0,0-1 0,-1 0-1,0 1 1,-1-1 0,-6 15 0,-31 58 1819,13-31-790,8-10-500,-14 46 0,28-70-742,0 1 0,1-1 0,1 1 0,0 0 0,1 24-1,2-38-194,0-1-1,1 0 0,-1 1 0,1-1 0,0 0 0,0 1 0,2 3 0,-3-7-26,1 0 0,-1 0 0,1 0 1,0 0-1,-1 0 0,1 0 0,0 0 0,-1 0 0,1-1 0,0 1 0,0 0 0,0 0 0,0-1 1,0 1-1,0 0 0,0-1 0,0 1 0,0-1 0,0 0 0,0 1 0,0-1 0,0 0 1,0 1-1,0-1 0,0 0 0,1 0 0,-1 0 0,0 0 0,0 0 0,0 0 0,2-1 1,2 0-9,0-1 1,-1 0-1,0 0 0,1-1 1,-1 1-1,0-1 1,0 0-1,0 0 1,0 0-1,-1-1 1,0 1-1,1-1 1,-1 0-1,3-5 1,7-10-33,17-34 1,-28 49 32,7-13-19,0-1 0,-2 0 0,0-1 1,0 1-1,-2-1 0,6-39 0,-11 57 26,0-1-1,0 1 1,0 0 0,0-1-1,0 1 1,0 0-1,0-1 1,0 1 0,0 0-1,-1-1 1,1 1 0,-1 0-1,1-1 1,-1 1-1,1 0 1,-1 0 0,-1-2-1,2 3 2,-1-1 0,1 1-1,-1 0 1,1 0-1,-1-1 1,0 1 0,1 0-1,-1 0 1,1 0 0,-1 0-1,0 0 1,1 0 0,-1 0-1,1 0 1,-1 0-1,0 0 1,1 0 0,-1 0-1,1 1 1,-1-1 0,0 0-1,1 0 1,-1 1 0,1-1-1,-2 1 1,-2 1 15,0 1 0,0 1 0,0-1 0,0 0 0,1 1 0,-1 0 0,-2 4 0,0 0 30,0 1 1,0 0 0,1 0-1,0 0 1,-5 17 0,9-24-49,0 0 1,1 0-1,-1 0 1,1 0 0,0 0-1,0 0 1,0 0 0,0 0-1,0 0 1,0 0-1,0 0 1,1 0 0,-1 0-1,1 0 1,-1 0-1,1 0 1,0-1 0,0 1-1,0 0 1,0 0-1,0-1 1,0 1 0,0 0-1,1-1 1,-1 1 0,0-1-1,1 0 1,-1 1-1,1-1 1,0 0 0,-1 0-1,1 0 1,0 0-1,0 0 1,0 0 0,3 0-1,27 10-348,47 9 1,-55-15 189,1 1 1,-1 1-1,0 1 1,35 18-1,-28-7 444,33 26 0,-64-45-250,1 1-1,-1-1 1,1 1-1,0-1 1,-1 1-1,1-1 1,-1 0-1,1 1 1,0-1-1,0 0 1,-1 0-1,1 1 1,0-1-1,0 0 1,-1 0-1,1 0 1,0 0-1,0 0 1,-1 0-1,1 0 1,0 0-1,0 0 1,-1 0-1,1 0 1,0 0-1,0-1 1,-1 1-1,1 0 1,0-1-1,-1 1 1,1 0-1,0-1 1,-1 1-1,1-1 1,0 1-1,-1-1 1,1 1-1,-1-1 1,1 1-1,-1-1 1,1 0-1,-1 1 1,0-1-1,1 0 1,-1 1-1,0-1 1,1 0-1,-1 0 1,0 1-1,0-1 1,0 0-1,0-1 1,3-6 157,-2-1 1,1 1-1,0-16 0,-2 20-132,0-98 481,-1 2-1148,2 98 522,-1 0 0,0 0 1,0 1-1,1-1 0,-1 0 1,1 0-1,-1 1 0,1-1 1,0 1-1,0-1 0,0 1 1,0-1-1,0 1 0,0-1 1,0 1-1,0 0 0,1-1 1,-1 1-1,0 0 0,1 0 1,-1 0-1,1 0 0,-1 0 1,1 0-1,0 1 0,-1-1 1,1 1-1,0-1 1,-1 1-1,1-1 0,0 1 1,2 0-1,7-1-496,1 1 1,-1 0 0,0 0-1,13 4 1,-10-2 450,29 3-680,2 2-85</inkml:trace>
</inkml:ink>
</file>

<file path=ppt/ink/ink5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8.213"/>
    </inkml:context>
    <inkml:brush xml:id="br0">
      <inkml:brushProperty name="width" value="0.05" units="cm"/>
      <inkml:brushProperty name="height" value="0.05" units="cm"/>
    </inkml:brush>
  </inkml:definitions>
  <inkml:trace contextRef="#ctx0" brushRef="#br0">0 99 15459,'3'1'296,"0"1"-1,0-1 0,0 1 1,0-1-1,0 0 0,0 0 1,0 0-1,1-1 0,-1 1 1,0-1-1,0 1 0,1-1 1,-1 0-1,0-1 0,1 1 1,5-2-1,-5 1-3,0-1 1,0 0 0,0 0-1,-1 0 1,1-1 0,0 1-1,-1-1 1,0 0-1,1 0 1,-1 0 0,0-1-1,2-3 1,15-23 1117,-19 28-1332,0 0 0,0 0 0,0 0 0,0 0 0,0 0 0,-1 0 0,1 0 0,-1 0 1,0 0-1,1 0 0,-1-1 0,0 1 0,-1-4 0,1 6-68,0-1 0,0 1 0,0-1 1,0 1-1,0 0 0,0-1 0,0 1 0,-1 0 0,1 0 0,0-1 0,0 1 1,0 0-1,-1-1 0,1 1 0,0 0 0,0 0 0,-1-1 0,1 1 0,0 0 0,0 0 1,-1 0-1,1-1 0,0 1 0,-1 0 0,1 0 0,0 0 0,-1 0 0,1 0 1,0-1-1,-1 1 0,1 0 0,0 0 0,-1 0 0,0 0 0,-13 7 134,-9 16-67,14-10-60,0 0 0,1 0 0,1 1 0,0 0 0,-7 21 0,11-28-46,1 1-1,0-1 1,1 1 0,-1-1-1,1 1 1,1 0 0,0-1 0,0 1-1,0 0 1,1-1 0,0 1-1,0 0 1,4 8 0,-5-14-1,1-1 1,0 1-1,-1 0 0,1 0 1,0 0-1,0-1 1,0 1-1,1 0 0,-1-1 1,0 1-1,1-1 1,-1 0-1,0 1 1,1-1-1,0 0 0,-1 0 1,1 0-1,0 0 1,0 0-1,-1 0 0,1 0 1,0-1-1,0 1 1,0-1-1,0 1 0,0-1 1,0 0-1,0 0 1,0 0-1,0 0 1,3 0-1,19-10-207</inkml:trace>
</inkml:ink>
</file>

<file path=ppt/ink/ink5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9.098"/>
    </inkml:context>
    <inkml:brush xml:id="br0">
      <inkml:brushProperty name="width" value="0.05" units="cm"/>
      <inkml:brushProperty name="height" value="0.05" units="cm"/>
    </inkml:brush>
  </inkml:definitions>
  <inkml:trace contextRef="#ctx0" brushRef="#br0">15 20 16075,'-4'-14'1157,"2"8"-423,0 7 549,-1 30-262,1-1 0,1 1 0,5 45 0,-1-25-594,-3-45-391,5 113 847,25 146-1,-29-256-838,-1-7-34,0 0 1,0 0-1,0 0 0,1 0 1,-1 0-1,0 0 0,1 0 1,0 0-1,-1 0 0,1 0 1,0-1-1,0 1 0,0 0 1,0 0-1,0-1 0,1 1 1,-1-1-1,2 3 0,-2-4-7,-1 0-1,1 0 1,-1 0-1,0 0 0,1 0 1,-1 0-1,0 0 1,1 0-1,-1 0 0,1 0 1,-1 0-1,0 0 0,1-1 1,-1 1-1,0 0 1,1 0-1,-1 0 0,0 0 1,1-1-1,-1 1 1,0 0-1,1 0 0,-1-1 1,0 1-1,0 0 0,1 0 1,-1-1-1,0 1 1,0 0-1,0-1 0,1 1 1,-1 0-1,0-1 1,0 1-1,0-1 0,5-16 35,-4 14-23,4-23 51,-2 1 1,-1-1 0,-1 0 0,-4-42-1,1 34-1,-14-120 166,20 168-244,2 1 0,-1-1 0,2 0 0,0 0 0,0-1 0,2 0 0,10 14 0,-17-24 20,1-1-1,-1 1 0,1-1 0,-1 1 1,1-1-1,0 0 0,0 0 0,0 0 1,0 0-1,0 0 0,1-1 0,-1 1 1,0-1-1,1 0 0,-1 0 0,1-1 1,-1 1-1,1-1 0,-1 1 0,1-1 1,0 0-1,-1 0 0,7-2 1,-3 1 21,-1-2 0,0 1 0,0 0 0,0-1 0,-1 0 0,1-1 0,-1 1 0,1-1 1,-1 0-1,0 0 0,0-1 0,5-6 0,-1 0 35,0 0-1,-1 0 1,0-1 0,-1 0-1,0-1 1,-1 1-1,0-1 1,-1-1 0,5-19-1,-10 23-16,-3 14-19,-6 17-25,-9 73 53,17-86-35,0 1 1,1 0-1,0-1 0,0 1 0,1 0 0,0 0 1,0-1-1,5 15 0,-6-22-14,1 0-1,-1 0 1,1 0 0,-1 0 0,0 0-1,1 0 1,0 0 0,-1 0 0,1 0-1,0 0 1,-1-1 0,1 1-1,0 0 1,0-1 0,0 1 0,-1 0-1,1-1 1,0 1 0,0-1 0,0 1-1,0-1 1,0 0 0,2 1 0,-1-1 0,0 0 0,-1 0 1,1 0-1,0-1 1,0 1-1,-1 0 1,1-1-1,0 1 1,-1-1-1,1 0 1,-1 0-1,1 1 1,1-2-1,5-4 8,0 0 1,-1-1-1,13-13 0,-19 18-13,35-41-12,-26 29-21,1 1-1,1 0 1,0 1-1,19-17 1,-29 29 24,-1-1 1,0 0-1,0 0 1,1 0 0,-1 0-1,0 1 1,1-1-1,-1 1 1,1-1-1,-1 1 1,1-1-1,-1 1 1,1 0-1,-1 0 1,1 0-1,-1 0 1,1 0-1,-1 0 1,1 0-1,-1 0 1,1 1-1,-1-1 1,3 2-1,-1-1 0,-1 1-1,0-1 1,0 1-1,0 0 1,0 0-1,0 0 1,0 0-1,-1 0 1,1 0-1,-1 0 1,1 1 0,0 3-1,3 4-2,-1 0-1,-1 1 1,0 0-1,-1-1 1,3 17 0,-6-27 12,1 0 1,0 0-1,0 0 1,0 0 0,0 0-1,1 0 1,-1 0-1,0 0 1,0 0 0,0-1-1,0 1 1,0 0-1,0 0 1,0 0 0,0 0-1,0 0 1,0 0-1,0 0 1,0 0 0,0 0-1,0 0 1,0 0-1,0 0 1,0 0 0,0-1-1,0 1 1,0 0-1,1 0 1,-1 0 0,0 0-1,0 0 1,0 0-1,0 0 1,0 0 0,0 0-1,0 0 1,0 0-1,0 0 1,0 0 0,0 0-1,1 0 1,-1 0-1,0 0 1,0 0 0,0 0-1,0 0 1,0 0-1,0 0 1,0 0 0,0 0-1,0 0 1,0 0-1,0 1 1,1-1 0,-1 0-1,0 0 1,0 0-1,0 0 1,0 0 0,0 0-1,0 0 1,0 0-1,0 0 1,0 0 0,0 0-1,0 0 1,0 1-1,8-13 17,4-15 3,-8 16-7,0 0 0,-1 0 1,-1-1-1,0 1 0,-1-1 0,0 1 1,-1-14-1,0 19-89,-1 0-1,1 1 1,-1-1-1,-1 0 1,1 1-1,-1-1 1,0 1-1,0-1 1,0 1-1,-1 0 1,0 0 0,0 0-1,0 0 1,-1 1-1,0-1 1,-4-3-1,7 7-129,0 0 0,0 0-1,-1 1 1,1-1-1,0 0 1,0 1 0,0-1-1,0 1 1,-1 0 0,1-1-1,0 1 1,-1 0-1,1 0 1,0 0 0,-2 0-1,2 0-514</inkml:trace>
</inkml:ink>
</file>

<file path=ppt/ink/ink5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9.563"/>
    </inkml:context>
    <inkml:brush xml:id="br0">
      <inkml:brushProperty name="width" value="0.05" units="cm"/>
      <inkml:brushProperty name="height" value="0.05" units="cm"/>
    </inkml:brush>
  </inkml:definitions>
  <inkml:trace contextRef="#ctx0" brushRef="#br0">15 10 16011,'-7'-8'1937,"2"6"-1313,2 2 1096,9 7-1224,7 2-408,5 1-728,0 3 568,10 1-248,7-4-96</inkml:trace>
</inkml:ink>
</file>

<file path=ppt/ink/ink5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59.999"/>
    </inkml:context>
    <inkml:brush xml:id="br0">
      <inkml:brushProperty name="width" value="0.05" units="cm"/>
      <inkml:brushProperty name="height" value="0.05" units="cm"/>
    </inkml:brush>
  </inkml:definitions>
  <inkml:trace contextRef="#ctx0" brushRef="#br0">112 291 19460,'-2'-1'227,"1"1"-1,-1 0 1,1 0 0,-1 0-1,1 0 1,-1 0-1,1 0 1,0 0 0,-1 1-1,1-1 1,-1 0 0,1 1-1,-2 0 1,-7 3 480,1 0 1,-1 0-1,-15 12 1,22-15-659,1 1-1,-1 0 1,0 0 0,1 0 0,0 0 0,-1 1-1,1-1 1,0 0 0,0 1 0,0 0 0,1-1-1,-1 1 1,1 0 0,-1 0 0,1 0-1,-2 6 1,3-9-57,0 0 0,0 1 0,0-1 0,0 1 0,0-1 0,1 1 0,-1-1-1,0 1 1,0-1 0,0 0 0,0 1 0,0-1 0,1 1 0,-1-1 0,0 0 0,0 1 0,1-1-1,-1 0 1,0 1 0,1-1 0,-1 0 0,0 1 0,1-1 0,-1 0 0,0 0 0,1 1 0,0-1-1,16 4-252,24-7-271,-33 2 407,-1 0 22,81-4-714,-80 5 785,0 1 0,0-1 0,0 2 1,0-1-1,0 1 0,-1 0 0,1 0 0,12 6 0,-19-7 45,0-1 0,0 1 1,0 0-1,0-1 1,0 1-1,0 0 0,0-1 1,0 1-1,-1 0 0,1 0 1,0 0-1,0-1 0,-1 1 1,1 0-1,-1 0 0,1 0 1,-1 0-1,1 0 0,-1 1 1,1-1-1,-1 0 1,0 0-1,0 1 0,0 0 15,0 0 0,0 0 0,-1-1 0,1 1 0,-1 0 0,1 0 0,-1-1 0,0 1 0,0 0 0,1-1 0,-1 1 0,0-1-1,-2 2 1,-2 3 86,-1 0-1,1-1 0,-1 0 0,0 0 1,-11 6-1,11-7-136,-1-1 0,1 0 1,-1 0-1,0-1 0,0 0 0,0 0 1,0-1-1,0 0 0,0 0 1,0 0-1,-9-1 0,13 0-77,1 0 0,-1-1 1,1 1-1,-1 0 0,1-1 0,-1 0 0,1 0 0,0 0 0,-1 0 1,1 0-1,0 0 0,-1 0 0,1-1 0,0 1 0,0-1 0,0 1 1,1-1-1,-1 0 0,0 0 0,0 0 0,1 0 0,0 0 1,-1 0-1,1-1 0,0 1 0,0 0 0,0-1 0,0 1 0,0 0 1,1-1-1,-1 1 0,1-1 0,0 1 0,-1-4 0,2-17-771</inkml:trace>
  <inkml:trace contextRef="#ctx0" brushRef="#br0" timeOffset="1">319 3 18204,'0'0'47,"0"0"-1,0-1 1,0 1 0,0 0 0,0 0 0,0 0-1,0 0 1,1 0 0,-1-1 0,0 1-1,0 0 1,0 0 0,0 0 0,1 0 0,-1 0-1,0 0 1,0 0 0,0 0 0,1 0 0,-1 0-1,0 0 1,0 0 0,0 0 0,1 0-1,-1 0 1,0 0 0,0 0 0,0 0 0,1 0-1,-1 0 1,0 0 0,0 0 0,0 0-1,0 0 1,1 0 0,-1 0 0,0 0 0,0 0-1,0 1 1,0-1 0,1 0 0,-1 0 0,0 0-1,0 0 1,0 0 0,0 1 0,0-1-1,0 0 1,1 0 0,-1 1 0,2 16 1379,-7 36 73,3-34-669,0 18-251,1 0 1,2 0-1,10 71 0,-7-88-568,1-2 0,0 1 0,1 0 1,1-1-1,1 0 0,0-1 0,1 0 0,1 0 1,15 19-1,-15-26-239,-6-10-219,-4-2 376,0 1 1,0-1 0,0 1-1,-1-1 1,1 1-1,-1 0 1,1-1-1,-1 1 1,1-1-1,-1 1 1,0 0-1,-1-3 1,-10-13-377,-1 0 0,0 1 0,-24-23 0,-54-41-165,38 35 991,50 43-289,0-1 0,1 1 0,0 0 0,-1-1 1,1 0-1,-3-4 0,5 7-75,0-1 1,0 1-1,0 0 1,-1 0 0,1-1-1,0 1 1,0 0-1,0 0 1,0-1-1,0 1 1,0 0 0,0 0-1,0-1 1,0 1-1,0 0 1,0 0 0,0-1-1,0 1 1,1 0-1,-1 0 1,0-1 0,0 1-1,0 0 1,0 0-1,0-1 1,0 1-1,1 0 1,-1 0 0,0 0-1,1-1 1,13-2 381,190 9-701,-143 0 108</inkml:trace>
</inkml:ink>
</file>

<file path=ppt/ink/ink5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0.475"/>
    </inkml:context>
    <inkml:brush xml:id="br0">
      <inkml:brushProperty name="width" value="0.05" units="cm"/>
      <inkml:brushProperty name="height" value="0.05" units="cm"/>
    </inkml:brush>
  </inkml:definitions>
  <inkml:trace contextRef="#ctx0" brushRef="#br0">273 80 17508,'5'-4'519,"-1"-1"1,1 1-1,0-1 1,-1 0-1,6-7 1,-10 11-431,1 0 1,0 0 0,-1 1 0,1-1 0,-1 0 0,1 0-1,-1 0 1,1 0 0,-1 0 0,0 0 0,1 0-1,-1 0 1,0 0 0,0 0 0,0 0 0,0 0 0,1 0-1,-2 0 1,1 0 0,0 0 0,0 0 0,0 0 0,0 0-1,-1 0 1,1 0 0,0 0 0,-1 0 0,1 0-1,-1 0 1,1 0 0,-1 0 0,0 0 0,1 1 0,-1-1-1,0 0 1,1 0 0,-1 1 0,0-1 0,0 0-1,0 1 1,0-1 0,1 1 0,-1-1 0,-2 1 0,-1-2 58,0 1 0,0 0 0,0 1 1,-1-1-1,1 1 0,0 0 0,-1 0 1,1 0-1,0 0 0,0 1 0,-1 0 1,1 0-1,0 0 0,0 0 0,0 1 1,0 0-1,0-1 0,-4 4 0,-8 4 10,0 1 0,-25 20 0,28-19-138,1 0 0,0 1 0,0 0 1,2 0-1,-1 1 0,2 1 1,0 0-1,0 0 0,2 1 0,0-1 1,0 2-1,1-1 0,1 1 0,-4 19 1,9-31-23,-1-1 1,1 1-1,-1 0 0,1-1 1,0 1-1,0 0 1,1-1-1,-1 1 1,1 0-1,0-1 0,0 1 1,0-1-1,0 1 1,1-1-1,-1 0 1,5 7-1,-4-8-26,0 1-1,1-1 1,-1 0 0,1 0 0,0 0-1,0 0 1,0 0 0,0-1-1,0 1 1,0-1 0,0 0 0,0 0-1,0 0 1,1 0 0,-1-1-1,0 1 1,1-1 0,5 0 0,4-1-270,-1 0 0,0 0 0,1-1 0,-1-1 1,0 0-1,0-1 0,-1 0 0,20-10 1,-1-2-716,54-39 1,-40 23 73</inkml:trace>
</inkml:ink>
</file>

<file path=ppt/ink/ink5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1.150"/>
    </inkml:context>
    <inkml:brush xml:id="br0">
      <inkml:brushProperty name="width" value="0.05" units="cm"/>
      <inkml:brushProperty name="height" value="0.05" units="cm"/>
    </inkml:brush>
  </inkml:definitions>
  <inkml:trace contextRef="#ctx0" brushRef="#br0">82 9 17876,'-9'10'574,"1"-1"-1,-1 1 1,2 1 0,-1 0 0,2 0-1,-1 0 1,1 1 0,-5 15 0,9-20-483,0 0 0,0 0 0,0 0 0,1 1 0,0-1 1,1 0-1,-1 0 0,1 1 0,1-1 0,-1 0 0,1 0 1,1 1-1,-1-1 0,1 0 0,0 0 0,5 8 0,-6-12-70,-1-1 0,2 0 1,-1 1-1,0-1 0,0 0 0,1 0 0,-1 0 0,1 0 0,-1 0 0,1-1 0,0 1 0,0 0 0,0-1 0,0 1 1,0-1-1,0 0 0,0 1 0,1-1 0,-1 0 0,0-1 0,1 1 0,-1 0 0,0-1 0,1 1 0,-1-1 0,1 0 1,-1 1-1,1-1 0,-1 0 0,1-1 0,-1 1 0,1 0 0,-1-1 0,0 0 0,1 1 0,-1-1 0,1 0 0,3-2 0,2-2 45,-1 1-1,1-2 0,-1 1 0,0-1 0,-1 0 0,1 0 0,-1 0 0,0-1 0,8-13 0,-7 9 50,-1 0 1,0-1-1,-1 1 1,8-25-1,-11 29-50,-1 0 0,1-1 0,-1 1 0,-1 0 0,1-1 1,-1 0-1,-1 1 0,1 0 0,-4-14 0,4 19-54,0 1 0,0-1-1,-1 1 1,1-1 0,0 1 0,-1 0 0,0-1 0,1 1 0,-1 0 0,0-1 0,0 1-1,1 0 1,-1 0 0,0 0 0,0 0 0,0-1 0,0 1 0,-1 1 0,1-1 0,0 0-1,0 0 1,-1 0 0,1 1 0,0-1 0,-1 1 0,1-1 0,0 1 0,-1-1 0,1 1-1,-1 0 1,1 0 0,-1 0 0,1 0 0,-2 0 0,0 0-7,1 1 1,0 0-1,0-1 1,0 1 0,0 0-1,0 0 1,0 0-1,0 1 1,0-1-1,1 0 1,-1 1-1,0-1 1,1 1-1,-1 0 1,1 0-1,0-1 1,-1 1 0,1 0-1,0 0 1,0 0-1,0 0 1,-1 3-1,1-1-2,0 0 0,0 1 0,0-1 0,0 1 0,0-1 0,1 0 0,0 1 0,0-1 0,0 1-1,1 4 1,0-7-2,-1-1-1,0 1 1,1 0-1,0 0 1,-1-1-1,1 1 1,0 0-1,0-1 1,0 1-1,0-1 1,0 1-1,0-1 0,0 1 1,1-1-1,-1 0 1,1 0-1,-1 1 1,1-1-1,-1 0 1,1-1-1,-1 1 1,1 0-1,0 0 1,-1-1-1,1 1 1,3 0-1,3 0-5,0-1-1,0 0 1,0 0 0,0-1-1,0 0 1,-1 0 0,1-1-1,0 0 1,-1 0 0,1-1-1,-1 0 1,1 0 0,-1-1-1,12-8 1,-4 2-24,0-1-1,0-1 1,-1 0 0,0-1 0,13-17 0,-14 16-166,-22 30 125,-7 10 84,13-20 15,0 1 0,1-1-1,-1 1 1,1-1-1,1 1 1,-1 0-1,1 0 1,0 0 0,1-1-1,0 1 1,1 11-1,-1-17-19,1 0 0,-1 0 0,1 0 0,-1 0 0,1 0 0,-1 0 0,1 0 0,0 0 0,0 0 0,-1-1 0,1 1 0,0 0 0,0-1 0,0 1 0,0 0 0,0-1 0,0 1 0,0-1 0,0 1 0,0-1 0,0 0 0,0 0 0,0 1 0,0-1 0,0 0 0,0 0 0,0 0 0,1 0 0,-1 0 0,0 0 0,0 0 0,0 0 0,0-1-1,1 1 1,39-13 110,-39 13-115,48-23-39,-34 15-23,-1 1 0,1 0 1,0 1-1,1 1 0,-1 0 0,1 2 0,18-3 1,-30 6 40,-1 1 0,0-1 0,0 1 1,0 0-1,-1 0 0,1 0 0,0 0 0,0 1 1,-1 0-1,1 0 0,0 0 0,-1 0 1,0 0-1,1 1 0,-1-1 0,0 1 1,4 5-1,-3-4 34,0 0 0,1 0 0,-1 0 0,1-1 0,-1 0 1,1 0-1,0 0 0,7 2 0,-8-4-14,0-1 1,1 1 0,-1-1-1,1 0 1,-1 0-1,0 0 1,1-1-1,-1 0 1,1 1 0,-1-2-1,0 1 1,0 0-1,0-1 1,5-2 0,-2 1-240,-1 0 1,0-1-1,1 0 1,-1 0 0,-1 0-1,1-1 1,8-9-1,-11 8-108,-3 2-114</inkml:trace>
</inkml:ink>
</file>

<file path=ppt/ink/ink5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2.310"/>
    </inkml:context>
    <inkml:brush xml:id="br0">
      <inkml:brushProperty name="width" value="0.05" units="cm"/>
      <inkml:brushProperty name="height" value="0.05" units="cm"/>
    </inkml:brush>
  </inkml:definitions>
  <inkml:trace contextRef="#ctx0" brushRef="#br0">0 3 19364,'0'0'42,"0"0"-1,0 0 0,0 0 1,0 0-1,0-1 1,0 1-1,0 0 1,1 0-1,-1 0 1,0 0-1,0 0 1,0 0-1,0-1 0,0 1 1,0 0-1,0 0 1,0 0-1,0 0 1,1 0-1,-1 0 1,0 0-1,0 0 1,0 0-1,0 0 0,0-1 1,0 1-1,1 0 1,-1 0-1,0 0 1,0 0-1,0 0 1,0 0-1,0 0 1,1 0-1,-1 0 0,0 0 1,0 0-1,0 0 1,0 0-1,1 0 1,-1 0-1,0 0 1,0 1-1,0-1 1,0 0-1,0 0 0,0 0 1,1 0-1,-1 0 1,0 0-1,0 0 1,4 11 784,1 19-26,-5-29-660,11 312 3070,-11-154-2349,0-158-850,0 1 0,0-1 1,0 0-1,0 0 1,0 1-1,0-1 0,0 0 1,0 0-1,1 1 1,-1-1-1,0 0 0,1 0 1,-1 0-1,1 1 1,-1-1-1,1 0 0,-1 0 1,1 0-1,0 0 1,0 0-1,0 0 0,-1 0 1,1 0-1,0 0 1,2 0-1,-2-1-3,1 0-1,-1 0 1,1 0-1,-1-1 1,1 1 0,-1 0-1,1-1 1,-1 1-1,1-1 1,-1 0 0,0 1-1,1-1 1,-1 0-1,0 0 1,0 0 0,1 0-1,-1 0 1,0 0-1,0 0 1,1-3 0,43-51 81,-36 43-87,0-1 0,1 1 1,0 1-1,1 0 0,0 1 1,20-16-1,-30 26-4,0-1 0,0 1 0,0-1-1,0 1 1,0-1 0,0 1 0,0-1 0,0 1 0,0 0 0,0 0-1,0-1 1,0 1 0,0 0 0,0 0 0,0 0 0,0 0 0,0 0 0,0 1-1,0-1 1,0 0 0,0 0 0,0 1 0,0-1 0,0 0 0,2 2-1,-2-1 0,1 0 0,-1 1 0,1-1 0,-1 1 0,0 0 0,0-1 0,0 1 0,0 0 0,0 0 0,0-1 0,0 1 0,0 3 0,2 6-10,-1 0 1,0 1-1,1 17 0,-3-27 11,2 90 103,7-110 66,-3-3-141,-1 0 1,-1 0-1,-1-1 0,0 0 0,-2 1 1,-2-29-1,-1 35-39,1 22-4,5 24-29,-3-27 44,0-1 1,1 1-1,-1-1 0,1 0 0,0 0 1,0 0-1,0 0 0,0 0 1,0 0-1,1 0 0,-1-1 0,1 1 1,0-1-1,0 0 0,0 0 0,0 0 1,4 2-1,-2-2 1,-1-1 0,1 1 0,-1-1 0,1 0 0,-1-1-1,1 1 1,0-1 0,-1 0 0,1 0 0,0-1 0,9-1 0,-3-1-5,1 0 0,-1-1 1,0-1-1,0 0 0,-1 0 1,1-1-1,-1 0 0,-1-1 0,17-14 1,-19 15-6,-1 1-1,0-2 1,0 1 0,-1-1 0,0 0 0,0 0 0,0 0 0,-1-1 0,0 0 0,-1 1-1,4-12 1,-8 5-30,1 14 39,0 0 1,0 0-1,0-1 0,0 1 1,0 0-1,-1 0 0,1 0 0,0 0 1,0 0-1,0-1 0,0 1 0,-1 0 1,1 0-1,0 0 0,0 0 0,0 0 1,-1 0-1,1 0 0,0 0 1,0 0-1,-1 0 0,1 0 0,0 0 1,0 0-1,0 0 0,-1 0 0,1 0 1,0 0-1,0 0 0,-1 0 0,1 0 1,-2 1-4,1 0 1,-1 0 0,1 0 0,-1 0 0,1 0 0,0 0-1,-1 0 1,1 0 0,0 1 0,0-1 0,-2 3 0,-3 7 0,0-1 1,0 1-1,2 0 1,-8 22-1,11-27 13,-1 0 0,1 0 0,0 1 0,0-1 0,1 0 0,0 0-1,0 0 1,0 1 0,1-1 0,0 0 0,2 8 0,-2-12-4,0 0-1,-1-1 1,1 1 0,0-1 0,0 1-1,0 0 1,0-1 0,0 0 0,0 1-1,1-1 1,-1 0 0,0 1-1,1-1 1,-1 0 0,1 0 0,-1 0-1,1 0 1,3 1 0,-2-1 1,1 0-1,-1 0 1,1-1 0,-1 1 0,1-1 0,0 0-1,-1 0 1,1 0 0,4-1 0,2-1-8,-1 0 1,1-1-1,-1 0 1,1-1-1,-1 0 1,12-7-1,-9 4-21,0-1-1,-1-1 1,0 0-1,-1 0 1,0-1-1,10-13 0,-14 16-4,-1-1-1,0 1 0,0-1 0,-1 1 1,0-1-1,-1 0 0,1-1 0,-1 1 0,-1-1 1,3-16-1,-6 12-27,-6 17 30,-7 18 49,10-13 13,1-1 0,1 1 0,0 0-1,0 0 1,0 0 0,1 0 0,0 0 0,1 0 0,0 0-1,1 0 1,0 0 0,4 18 0,-4-24-54,0 1 1,0 0-1,0-1 1,1 1 0,-1-1-1,1 1 1,0-1-1,0 0 1,0 0-1,1 0 1,-1 0-1,1 0 1,-1 0-1,1-1 1,0 1-1,0-1 1,0 0 0,1 0-1,-1 0 1,0 0-1,1 0 1,-1-1-1,1 0 1,0 0-1,-1 0 1,1 0-1,0 0 1,0-1-1,-1 1 1,1-1 0,0 0-1,0 0 1,4-1-1,-5 0-18,0 0 0,0 1 0,0-1 0,0 0 0,0 0 0,0-1 0,0 1-1,-1-1 1,1 1 0,0-1 0,-1 0 0,1 0 0,-1 0 0,0 0 0,0-1 0,0 1 0,0-1-1,0 1 1,0-1 0,0 1 0,-1-1 0,0 0 0,1 0 0,-1 0 0,0 0 0,0 0 0,-1 0-1,1 0 1,0-5 0,3-36-342</inkml:trace>
</inkml:ink>
</file>

<file path=ppt/ink/ink5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2.727"/>
    </inkml:context>
    <inkml:brush xml:id="br0">
      <inkml:brushProperty name="width" value="0.05" units="cm"/>
      <inkml:brushProperty name="height" value="0.05" units="cm"/>
    </inkml:brush>
  </inkml:definitions>
  <inkml:trace contextRef="#ctx0" brushRef="#br0">11 0 19908,'-11'5'2129,"11"1"-1529,9-1-256,0-1 1064,8 1-1016,0 1-528,6-3 240,2-1-168,1 1-160</inkml:trace>
</inkml:ink>
</file>

<file path=ppt/ink/ink5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3.119"/>
    </inkml:context>
    <inkml:brush xml:id="br0">
      <inkml:brushProperty name="width" value="0.05" units="cm"/>
      <inkml:brushProperty name="height" value="0.05" units="cm"/>
    </inkml:brush>
  </inkml:definitions>
  <inkml:trace contextRef="#ctx0" brushRef="#br0">228 2 21701,'-12'-1'318,"0"0"0,0 1 0,0 1 0,-1 0 0,1 1 0,0 0 0,-18 6 0,23-5-253,1 0 0,-1 0 1,1 0-1,0 1 1,0 0-1,0 0 0,0 1 1,1 0-1,-1 0 0,1 0 1,1 1-1,-1-1 1,-7 13-1,8-12-46,1 1-1,0-1 1,0 1-1,0 0 1,1-1-1,0 1 1,0 0-1,1 0 1,-1 8 0,2-12-16,0-1 0,0 1 0,0 0 0,0-1 0,0 1 0,1 0 0,-1-1 0,1 1 0,0-1 0,0 1 0,0 0 0,0-1 0,1 0 0,-1 1 0,0-1 0,1 0 0,0 0 0,-1 0 0,1 0 0,0 0 0,0 0 0,0 0 0,0-1 0,1 1 0,-1-1 0,4 3 0,12 2-22,0 0 0,1-1 0,-1-1 0,1 0 0,0-1 1,38 0-1,40 6-131,-94-9 150,-1 1-1,0-1 1,1 1-1,-1-1 1,0 1-1,0 0 1,0 0-1,1 0 1,-1 0-1,0 0 1,0 0-1,0 1 1,0-1-1,-1 1 1,1-1-1,2 4 1,-4-5 4,1 1 1,-1 0 0,0-1-1,0 1 1,0 0 0,1-1-1,-1 1 1,0 0 0,0-1-1,0 1 1,0 0 0,0-1-1,0 1 1,0 0-1,0-1 1,-1 1 0,1 0-1,0-1 1,0 1 0,-1 0-1,1 0 1,-1 1 11,-1 0-1,1 0 1,-1 0-1,1-1 1,-1 1-1,1 0 1,-1-1 0,0 1-1,-2 0 1,-6 5 36,-1-1 0,1-1 1,-1 0-1,0 0 1,0-1-1,-1 0 0,-20 3 1,-5-2-624,-43 1 1,42-4 118,15-1 84</inkml:trace>
</inkml:ink>
</file>

<file path=ppt/ink/ink5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4.113"/>
    </inkml:context>
    <inkml:brush xml:id="br0">
      <inkml:brushProperty name="width" value="0.05" units="cm"/>
      <inkml:brushProperty name="height" value="0.05" units="cm"/>
    </inkml:brush>
  </inkml:definitions>
  <inkml:trace contextRef="#ctx0" brushRef="#br0">0 1 12611,'0'0'2544,"2"1"-1848,-1 4 1057,-1 5-409,2 6-32,-2 8-143,0 4-185,0 8-240,1 7-136,1-1-696,-1 0-664,2-14 696,3-13-160,2-15-128</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2.205"/>
    </inkml:context>
    <inkml:brush xml:id="br0">
      <inkml:brushProperty name="width" value="0.05" units="cm"/>
      <inkml:brushProperty name="height" value="0.05" units="cm"/>
    </inkml:brush>
  </inkml:definitions>
  <inkml:trace contextRef="#ctx0" brushRef="#br0">228 126 19220,'-5'-2'144,"0"0"1,-1 1-1,1 0 0,0 0 0,-1 1 0,1 0 1,-1-1-1,1 2 0,-1-1 0,1 1 0,-1 0 1,1 0-1,-1 0 0,1 1 0,0 0 1,0 0-1,0 0 0,0 0 0,0 1 0,-7 5 1,2-1-49,0 0 1,0 1-1,1 0 1,0 1 0,0 0-1,1 0 1,0 1 0,-6 11-1,11-15-67,-1 0 0,2 0 0,-1 1 0,1-1 0,0 1 0,0 0-1,-1 10 1,2-15-24,1 0 0,0 0 0,0-1 0,0 1 0,0 0 0,0 0 0,0 0 0,0 0 0,0-1 0,1 1 0,-1 0 0,1 0 0,-1-1 0,1 1 0,0 0 0,0-1 0,0 1 0,0-1 0,0 1 0,0-1 0,0 1 0,0-1 0,0 0 0,1 1 0,-1-1 0,1 0 0,-1 0 0,1 0 0,-1 0 0,1 0 0,0 0 0,3 0 0,0 0 0,-1 0 0,1-1-1,0 1 1,0-1-1,0-1 1,0 1 0,0-1-1,0 0 1,0 0 0,0 0-1,-1 0 1,7-3-1,5-4 14,0 0 0,17-10 0,-3-2 90,-1-1-1,0-1 1,-2-1 0,-1-2 0,0 0 0,-2-2 0,31-44 0,-52 67-72,-1 0 0,1 0 0,0-1 0,-1 1 0,0-1 0,0 0 0,-1 0 0,1 0 0,-1 0 0,1-7 0,-2 11-29,0 1 1,0 0-1,0-1 1,0 1-1,0-1 1,0 1-1,0 0 1,0-1-1,0 1 1,0-1-1,0 1 1,0 0-1,0-1 1,-1 1-1,1 0 1,0-1-1,0 1 1,0 0-1,-1-1 1,1 1-1,0 0 1,0-1-1,-1 1 1,1 0-1,0 0 0,-1-1 1,1 1-1,0 0 1,-1 0-1,0-1 1,-12 5 111,-9 14-45,13-6-65,-1 1 0,2 0-1,-1 0 1,2 1 0,0 0 0,0 0-1,2 0 1,0 1 0,0 0 0,1 0 0,1 1-1,1-1 1,0 1 0,1-1 0,0 1-1,2-1 1,0 1 0,3 17 0,-3-27-23,0-1 1,1 1-1,0-1 1,0 0-1,0 1 1,0-1-1,1 0 1,0 0-1,0-1 1,1 1-1,-1-1 1,1 1-1,5 4 1,-5-6-35,-1-1-1,1 1 1,0-1 0,-1 0 0,1 0-1,0 0 1,0-1 0,0 0 0,0 1-1,1-1 1,-1 0 0,0-1 0,0 1-1,1-1 1,-1 0 0,0 0 0,1 0-1,4-2 1,3 0-209,0-2 0,0 0 0,-1 0 0,0-1 1,0 0-1,0-1 0,0 0 0,-1-1 0,19-15 0,6-10-1090,38-44 0,-48 50 706,99-116-1100,-139 158 3354,-61 71 2242,64-73-3496,2 0 1,0 1-1,0 1 1,-9 22-1,18-37-326,0 1 0,1 0-1,-1 0 1,0 0 0,1 0 0,-1-1 0,1 1-1,0 0 1,0 0 0,0 0 0,0 0 0,0 0-1,0 0 1,1 3 0,-1-4-27,0-1 0,1 1 1,-1-1-1,0 1 0,1-1 1,-1 1-1,1-1 0,-1 1 0,1-1 1,-1 1-1,1-1 0,-1 1 0,1-1 1,0 0-1,-1 1 0,1-1 0,0 0 1,-1 0-1,1 1 0,0-1 0,-1 0 1,1 0-1,0 0 0,-1 0 1,1 0-1,1 0 0,2 0-24,0-1 0,0 0 0,0 0 0,1 0 1,-1-1-1,0 1 0,0-1 0,-1 0 0,1 0 0,6-4 0,0-3-61,0 0 0,0-1 0,-1 0 1,0 0-1,-1-1 0,0 0 0,0-1 0,-1 0 0,-1 0 0,10-25 0,-16 35 72,1 0 0,-1 0 1,1 0-1,-1 0 0,0 0 0,0 0 0,0 0 0,0 0 1,0-1-1,0-1 0,0 4 9,0-1-1,0 1 1,-1 0 0,1 0 0,0 0 0,0 0-1,0-1 1,0 1 0,0 0 0,0 0 0,0 0-1,0 0 1,0 0 0,0-1 0,-1 1-1,1 0 1,0 0 0,0 0 0,0 0 0,0 0-1,0 0 1,-1-1 0,1 1 0,0 0-1,0 0 1,0 0 0,0 0 0,-1 0 0,1 0-1,0 0 1,0 0 0,0 0 0,0 0-1,-1 0 1,1 0 0,0 0 0,-10 9 138,7-3-85,0-1 0,0 1 0,1-1 1,0 1-1,0 0 0,0 0 0,1 0 0,-1 0 1,1 0-1,0 10 0,1-13-35,0 0 0,0 0 0,0 0-1,0 0 1,1 0 0,-1 0 0,1-1 0,0 1 0,0 0 0,0 0 0,0-1 0,0 1-1,1 0 1,-1-1 0,1 1 0,-1-1 0,1 0 0,0 0 0,0 1 0,0-1 0,0 0-1,0-1 1,1 1 0,-1 0 0,4 1 0,2 0-14,0-1 0,0 1 1,0-2-1,0 1 0,0-1 0,0-1 1,1 1-1,-1-1 0,0-1 0,0 1 1,1-2-1,10-2 0,3-1-110,0-2-1,0 0 0,26-13 1,-24 8-187,1-1 0,-2-1 0,0-1 0,36-30 0,-63 49 344,0 0 0,0 1 0,0 0 0,1 0 0,0 0 0,0 0 0,0 0 0,1 1 0,-1-1 0,1 1 0,1 0 0,-1-1 0,-1 11 0,3-12-28,-1 0 0,1 0 0,0 0-1,0 0 1,0 0 0,1 0 0,-1 0 0,1-1 0,0 1 0,0 0 0,0 0 0,1 0 0,-1-1 0,1 1 0,0-1 0,0 1 0,0-1 0,1 0 0,-1 0 0,1 0 0,-1 0 0,7 4 0,27 20-335,-15-13-160,37 34-1,-51-41 380,-1 1 0,1-1-1,-1 1 1,-1 1-1,0-1 1,0 1-1,0 0 1,4 14-1,-4-8 75,-2 0 0,0 0 0,0 0 0,-2 0 0,0 0 0,0 0 0,-2 0-1,0 1 1,-5 24 0,4-28 119,-1 0-1,0-1 0,0 1 0,-2-1 1,1 0-1,-1 0 0,-1-1 0,0 1 1,-1-1-1,0-1 0,0 1 0,-16 15 1,20-23-43,1 0 1,-1 0-1,0 0 1,0 0-1,0 0 1,0-1-1,0 1 1,-1-1-1,1 0 0,0 0 1,-1 0-1,1 0 1,-1-1-1,1 1 1,-6-1-1,8 0-35,-1 0 0,0-1-1,0 1 1,0 0 0,1-1-1,-1 0 1,0 1 0,1-1-1,-1 0 1,1 0 0,-1 0 0,1 0-1,-1 0 1,1 0 0,0 0-1,-1-1 1,1 1 0,0-1-1,0 1 1,0 0 0,0-1-1,0 0 1,0 1 0,0-1-1,1 1 1,-1-1 0,1 0-1,-1 0 1,1 1 0,-1-4-1,-1-11 15,0-1-1,1 1 0,1-1 0,1 0 1,3-23-1,21-83-190,-14 77-55,2 0 0,2 1 1,1 0-1,30-55 0,-42 93 173,0 0-1,1 0 1,0 1-1,0-1 1,0 1-1,1 0 1,0 0-1,0 1 1,0 0-1,1 0 1,0 0-1,0 1 1,0 0-1,0 0 1,1 1-1,0 0 1,-1 0-1,1 1 1,0 0-1,8-1 1,20-2-76,2-1-33</inkml:trace>
</inkml:ink>
</file>

<file path=ppt/ink/ink5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4.936"/>
    </inkml:context>
    <inkml:brush xml:id="br0">
      <inkml:brushProperty name="width" value="0.05" units="cm"/>
      <inkml:brushProperty name="height" value="0.05" units="cm"/>
    </inkml:brush>
  </inkml:definitions>
  <inkml:trace contextRef="#ctx0" brushRef="#br0">0 83 15587,'3'-10'811,"1"-1"0,0 0-1,6-12 1,-8 20-647,-1 1 1,1-1-1,-1 1 0,1 0 1,0 0-1,0 0 1,0 0-1,3-3 1,-4 5-83,0-1 1,0 1 0,0-1 0,0 1 0,0-1 0,-1 1 0,1 0 0,0-1 0,0 1 0,0 0 0,0 0 0,0 0 0,0 0 0,1 0 0,-1 0 0,0 0 0,0 0 0,0 0 0,0 1 0,0-1 0,0 0 0,-1 1 0,2-1 0,1 2-20,-1-1 0,0 1 0,0 0 1,-1 0-1,1-1 0,0 1 0,-1 0 1,1 0-1,-1 1 0,0-1 0,1 0 1,-1 0-1,0 1 0,0-1 0,-1 0 1,1 1-1,0-1 0,0 4 0,4 50 130,-5-53-170,-1 158 128,1-157-141,0-1-1,0 1 0,1-1 1,-1 1-1,1-1 1,-1 0-1,1 1 1,0-1-1,0 0 0,1 0 1,-1 1-1,1-1 1,0 0-1,2 4 1,-2-6 5,-1 0 0,1 1 0,0-1 0,0 0 0,-1 0 0,1 0 0,0 0 0,0 0 0,0 0 0,0-1 0,0 1 0,0-1 1,0 1-1,1-1 0,-1 0 0,0 0 0,0 0 0,0 0 0,0 0 0,0 0 0,0-1 0,0 1 0,1-1 0,-1 1 0,2-2 1,4-1 53,0 0 0,1-1 1,-1 0-1,-1 0 0,1-1 1,-1 0-1,0 0 1,11-11-1,4-6 253,21-29 0,-14 17-25,-29 34-294,0-1 0,0 1-1,0 0 1,0 0 0,0 0 0,0 0-1,1 0 1,-1 0 0,0 0 0,0 0-1,0-1 1,0 1 0,0 0 0,0 0-1,0 0 1,0 0 0,1 0 0,-1 0-1,0 0 1,0 0 0,0 0-1,0 0 1,0 0 0,0 0 0,1 0-1,-1 0 1,0 0 0,0 0 0,0 0-1,0 0 1,0 0 0,0 0 0,1 0-1,-1 0 1,0 0 0,0 0 0,0 0-1,0 0 1,0 1 0,0-1-1,0 0 1,1 0 0,-1 0 0,0 0-1,0 0 1,3 9 42,2 17-58,-4-18 26,-1-5-9,1 0-1,-1 0 1,1 0 0,0 0 0,0-1-1,0 1 1,0 0 0,1-1 0,-1 1-1,1-1 1,-1 1 0,1-1 0,0 0-1,0 0 1,0 1 0,0-1 0,0-1-1,1 1 1,4 3 0,-4-4 20,0 0 0,1 0 1,0 0-1,-1 0 0,1-1 1,-1 1-1,1-1 0,0 0 1,-1 0-1,1 0 0,0-1 1,-1 1-1,7-3 0,2-1 83,0 0-1,0-1 0,-1 0 0,0-1 0,0 0 0,-1-1 1,0 0-1,13-12 0,-15 11 1,0 0 0,-1 0 0,0-1-1,-1 0 1,0-1 0,6-10 0,-10 16-74,0 0 0,0 1 0,-1-1 0,1 0 0,-1 0 0,0 0 0,0 0 0,-1 0 0,1 0 0,-1 0 0,1 0 0,-1 0 0,-1 0 0,1 0 0,-1 0 0,1 0 0,-1 0 0,0 0 0,-3-7 0,3 9-32,0 1 0,0-1 0,-1 1-1,1-1 1,0 1 0,-1-1 0,1 1-1,-1 0 1,0 0 0,1-1 0,-1 1 0,0 0-1,0 1 1,1-1 0,-1 0 0,0 0-1,0 1 1,0-1 0,0 1 0,0 0 0,0 0-1,0 0 1,0-1 0,0 2 0,0-1-1,0 0 1,-4 1 0,4 0-233,-1-1-1,1 1 1,-1 0 0,1-1-1,-1 2 1,1-1 0,0 0-1,-1 0 1,1 1 0,0-1-1,0 1 1,0-1 0,0 1-1,0 0 1,0 0 0,1 0-1,-1 0 1,1 0 0,-1 1-1,-1 2 1,4 0-577,9-3-158</inkml:trace>
</inkml:ink>
</file>

<file path=ppt/ink/ink5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5.638"/>
    </inkml:context>
    <inkml:brush xml:id="br0">
      <inkml:brushProperty name="width" value="0.05" units="cm"/>
      <inkml:brushProperty name="height" value="0.05" units="cm"/>
    </inkml:brush>
  </inkml:definitions>
  <inkml:trace contextRef="#ctx0" brushRef="#br0">1 0 16652,'1'2'167,"1"0"0,-1 0 1,0 0-1,0 0 0,1 0 0,-1 0 1,-1 0-1,1 0 0,0 0 1,0 1-1,-1-1 0,1 0 1,-1 0-1,0 1 0,0-1 1,0 5-1,1 2 195,6 215 3386,-3-37-2738,-4-186-1000,1 9 63,0 1-1,1-1 1,3 14 0,-4-22-60,-1-1 1,1 1 0,0 0-1,0 0 1,0-1 0,0 1-1,0 0 1,0-1 0,0 1-1,3 2 1,-3-4-8,0 1 0,-1-1 1,1 1-1,0-1 0,0 0 0,0 1 1,0-1-1,-1 0 0,1 0 0,0 1 0,0-1 1,0 0-1,0 0 0,0 0 0,0 0 1,0 0-1,-1 0 0,1 0 0,0-1 1,0 1-1,0 0 0,0 0 0,0-1 0,0 0 1,7-3 4,-1-1 0,0 0 0,-1 0-1,1 0 1,-1-1 0,0 0 0,-1-1 0,1 1 0,-1-1 0,-1 0 0,5-8 0,-3 5-5,0 1 0,1-1 0,0 2 0,1-1 0,11-10-1,-18 19-4,-1-1-1,0 1 0,1 0 0,-1 0 0,0-1 1,1 1-1,-1 0 0,0 0 0,1 0 0,-1 0 0,0-1 1,1 1-1,-1 0 0,0 0 0,1 0 0,-1 0 1,1 0-1,-1 0 0,0 0 0,1 0 0,-1 0 1,0 0-1,1 0 0,-1 0 0,1 0 0,-1 0 0,0 0 1,1 1-1,-1-1 0,0 0 0,1 0 0,0 1 1,5 13 0,-2 25 5,-3-34-2,-1-1-5,0 4 24,1 0 0,0 0 0,0 0 0,5 15 1,-5-22-18,-1 0 0,0 0 1,1 0-1,-1 0 0,1 0 1,0 0-1,-1 0 0,1 0 1,0-1-1,0 1 0,-1 0 1,1 0-1,0-1 0,0 1 1,0 0-1,0-1 0,0 1 1,1 0-1,-1-1 1,1 0 0,-1 0 1,0 0-1,1 0 0,-1 0 0,0 0 0,1 0 0,-1-1 1,0 1-1,1 0 0,-1-1 0,0 1 0,1-1 0,-1 0 1,0 1-1,0-1 0,0 0 0,0 0 0,1-1 1,7-5 9,-1-1 1,-1 0-1,1-1 1,-2 0-1,1 0 1,-1 0-1,0-1 1,4-11 0,22-33 2,-32 54-20,0 0 0,0-1 0,1 1-1,-1-1 1,0 1 0,0 0 0,1-1-1,-1 1 1,0 0 0,0-1 0,1 1 0,-1 0-1,0-1 1,1 1 0,-1 0 0,0 0 0,1 0-1,-1-1 1,1 1 0,-1 0 0,0 0-1,1 0 1,-1 0 0,1 0 0,-1-1 0,1 1-1,-1 0 1,0 0 0,1 0 0,0 1 0,4 11 5,-3 28 17,-2-35-20,-1 20 20,0-15-12,1 1-1,0 0 1,0-1-1,1 1 1,0 0-1,1-1 1,1 0-1,-1 1 1,7 12-1,-9-21-60,1-1 0,0 1 0,0-1 0,0 1 0,0-1-1,0 0 1,0 1 0,0-1 0,1 0 0,-1 0 0,0 0 0,1 0-1,-1 0 1,0 0 0,1 0 0,-1-1 0,1 1 0,0-1 0,-1 1 0,1-1-1,-1 1 1,1-1 0,0 0 0,-1 0 0,1 1 0,0-1 0,0-1 0,-1 1-1,1 0 1,0 0 0,-1-1 0,1 1 0,-1-1 0,1 1 0,0-1-1,2-1 1,0 0-74,-1 0 0,1-1-1,0 1 1,-1-1 0,1 0 0,-1 0-1,0 0 1,0 0 0,0-1-1,0 1 1,-1-1 0,1 1-1,2-7 1,5-25-544</inkml:trace>
</inkml:ink>
</file>

<file path=ppt/ink/ink5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6.056"/>
    </inkml:context>
    <inkml:brush xml:id="br0">
      <inkml:brushProperty name="width" value="0.05" units="cm"/>
      <inkml:brushProperty name="height" value="0.05" units="cm"/>
    </inkml:brush>
  </inkml:definitions>
  <inkml:trace contextRef="#ctx0" brushRef="#br0">19 1 17420,'-10'4'1816,"4"10"-1176,3 3-280,5 3 1065,2 3-753,10 1-872,3 2-440,7-4 520,9-1-201,13-3-143</inkml:trace>
</inkml:ink>
</file>

<file path=ppt/ink/ink5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06.429"/>
    </inkml:context>
    <inkml:brush xml:id="br0">
      <inkml:brushProperty name="width" value="0.05" units="cm"/>
      <inkml:brushProperty name="height" value="0.05" units="cm"/>
    </inkml:brush>
  </inkml:definitions>
  <inkml:trace contextRef="#ctx0" brushRef="#br0">151 355 16900,'-10'5'564,"0"-1"-1,1 2 1,-1-1 0,1 1 0,1 1 0,-1 0 0,1 0 0,0 0 0,0 1 0,1 0 0,-8 12 0,10-13-388,0 0 0,1 0 0,0 0 0,0 1 0,1 0 0,0-1 0,0 1 1,1 0-1,0 1 0,0-1 0,1 0 0,0 0 0,0 1 0,2 15 0,-1-22-156,0 0-1,1 1 0,-1-1 0,1 0 0,-1 0 1,1 0-1,0 0 0,-1 0 0,1 0 0,0 0 1,0-1-1,1 1 0,-1 0 0,0 0 1,1-1-1,-1 1 0,1-1 0,-1 1 0,1-1 1,2 2-1,-2-2-9,1 0 1,-1 0-1,1-1 0,0 1 1,-1-1-1,1 1 1,-1-1-1,1 0 0,0 0 1,-1 0-1,1 0 0,0-1 1,-1 1-1,4-1 1,3-2-4,1-1 0,-1 1 1,0-1-1,0-1 1,-1 0-1,1 0 1,12-11-1,-1-2 1,-2-1 1,0 0-1,-1-1 0,-1-1 1,-1-1-1,14-26 0,-12 17 1,-2-1 0,-2 0 0,0-1 0,8-39 0,-17 53-12,0 0 0,-1 0 0,0-31-1,-2 45 3,-1 1 0,0-1 0,-1 1-1,1-1 1,-1 1 0,1-1 0,-2 1-1,1-1 1,0 1 0,-1 0 0,0 0-1,0 0 1,0 0 0,0 0 0,-1 0-1,1 0 1,-1 1 0,0-1 0,0 1-1,-7-6 1,7 8-1,0-1 0,-1 1 0,0-1 0,1 1 0,-1 0 0,0 1 0,0-1 0,1 0 0,-1 1 0,0 0 0,0 0 0,0 0 0,0 1 0,1-1 0,-1 1-1,0 0 1,0 0 0,1 0 0,-1 1 0,-6 2 0,0 2 1,0-1 0,0 1 0,1 0 0,0 1 0,-16 15 0,16-12 2,-1 1 1,1 0-1,1 0 1,-11 20-1,15-24 3,1 0 0,-1 1 0,1 0 0,1-1 0,-1 1 0,1 0 0,1 0 0,0 0-1,-1 10 1,2-15-5,1 0 0,-1 0 0,1 0 0,-1 0 0,1 0-1,0 1 1,0-1 0,1-1 0,-1 1 0,0 0 0,1 0-1,0 0 1,0-1 0,0 1 0,0-1 0,0 1 0,0-1-1,0 0 1,1 0 0,-1 0 0,1 0 0,0-1-1,3 3 1,7 2-46,0 0-1,1-1 1,25 7-1,-23-7 1,9 3-41,0 0 0,-1 2 0,37 19 0,-55-25 40,0-1 0,1 1 1,-2 1-1,1-1 0,0 1 0,-1 0 1,0 0-1,0 0 0,0 1 1,-1 0-1,0 0 0,0 0 1,0 0-1,-1 1 0,0-1 0,0 1 1,3 12-1,-5-16-8,-1 0 0,0 0-1,1 0 1,-1 0 0,0 0-1,0 0 1,-1 0 0,1 0-1,-1-1 1,1 1 0,-1 0-1,0 0 1,0 0 0,0-1 0,0 1-1,-1 0 1,1-1 0,-1 1-1,1-1 1,-1 0 0,0 1-1,-4 2 1,-14 11-276</inkml:trace>
</inkml:ink>
</file>

<file path=ppt/ink/ink5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47.087"/>
    </inkml:context>
    <inkml:brush xml:id="br0">
      <inkml:brushProperty name="width" value="0.05" units="cm"/>
      <inkml:brushProperty name="height" value="0.05" units="cm"/>
    </inkml:brush>
  </inkml:definitions>
  <inkml:trace contextRef="#ctx0" brushRef="#br0">307 261 10906,'19'-34'1526,"17"-40"0,-32 65-1050,0-1 1,-1 0-1,0 0 0,0 0 1,-1-1-1,-1 1 0,0-1 1,0 1-1,-1-15 0,0 23-394,-1 1 1,1-1-1,0 1 0,0-1 0,-1 1 0,1-1 0,-1 1 1,1-1-1,-1 1 0,1-1 0,-1 1 0,0-1 0,0 1 1,0 0-1,0 0 0,0-1 0,0 1 0,0 0 0,0 0 1,0 0-1,-1 0 0,1 0 0,0 0 0,-1 1 0,1-1 1,-1 0-1,1 1 0,-1-1 0,1 1 0,-1-1 0,1 1 0,-1 0 1,1-1-1,-1 1 0,0 0 0,1 0 0,-1 0 0,1 1 1,-3-1-1,-2 1 36,0 1 1,0-1 0,0 1-1,0 0 1,1 1 0,-1-1-1,0 1 1,1 0 0,-7 6-1,-4 4-32,1 1 0,0 1-1,1 1 1,0 0 0,2 0 0,-20 34-1,9-8-12,-34 86 0,40-78-24,1 1 0,2 1 0,-6 53 0,15-68-18,2 0-1,1 0 0,2 1 0,2-1 0,7 43 0,-6-63-23,1 0 0,0 0 0,2-1 1,0 1-1,11 19 0,-14-30-5,0-1 0,0 0 1,1 0-1,0 0 1,0 0-1,0-1 0,1 0 1,5 5-1,-7-7 1,0 0 1,0-1-1,0 1 0,0-1 0,0 1 0,0-1 0,1 0 1,-1 0-1,0-1 0,1 1 0,-1-1 0,1 1 0,-1-1 1,1 0-1,5-1 0,-6 0 6,1 1 1,-1-1-1,1 0 0,-1-1 1,0 1-1,1 0 0,-1-1 1,0 0-1,0 0 0,0 0 1,0 0-1,0 0 0,3-4 1,-1 1 14,-1-1 0,1 0-1,-1 1 1,0-2 0,-1 1 0,4-8 0,1-5 74,-2-1 1,0 0-1,5-34 1,-9 40-47,0 0 0,-1-1 0,0 1 0,-1 0 0,-1 0-1,0-1 1,-1 1 0,-1 0 0,0 0 0,-1 0 0,0 1 0,-10-20 0,14 32-54,0 1 0,0 0 0,0-1 0,0 1 0,-1 0 0,1-1 0,0 1 0,0 0 0,0 0 0,0-1 0,0 1 0,0 0 0,0-1 0,0 1 0,1 0 0,-1-1 0,0 1 0,0 0 0,0-1 0,0 1 0,0 0 0,0-1 1,1 1-1,-1 0 0,0 0 0,0-1 0,0 1 0,1 0 0,-1 0 0,0-1 0,0 1 0,1 0 0,-1 0 0,0 0 0,1 0 0,-1-1 0,0 1 0,0 0 0,1 0 0,-1 0 0,0 0 0,1 0 0,-1 0 0,0 0 0,1 0 0,21-4-99,-15 3 75,10-3-48,-1-1 0,1 0 0,30-16 0,15-5 6,-61 25 67,1 1 0,-1 0 0,0-1-1,0 1 1,0 0 0,1 0-1,-1 0 1,0 0 0,0 0-1,0 0 1,1 0 0,-1 0 0,0 0-1,0 1 1,0-1 0,0 0-1,1 1 1,-1-1 0,0 1 0,0 0-1,0-1 1,0 1 0,0 0-1,0-1 1,0 1 0,0 0 0,-1 0-1,1 0 1,0 0 0,0 0-1,-1 0 1,1 0 0,-1 0 0,1 0-1,-1 0 1,1 0 0,-1 0-1,1 1 1,-1 1 0,3 6 12,-1 1 0,-1-1 0,0 1 0,0 10 0,0-8 5,1 80-141,-17 174 0,15-266 96,0 0 0,0 0 1,0 0-1,0-1 1,0 1-1,0 0 1,0 0-1,1 0 0,-1 0 1,0 0-1,0 0 1,0 0-1,0 0 0,0 0 1,0 0-1,0 0 1,0 0-1,1 0 0,-1 0 1,0 0-1,0 0 1,0 0-1,0 0 0,0 0 1,0 0-1,0 0 1,1 0-1,-1 0 0,0 0 1,0 0-1,0 0 1,0 0-1,0 0 1,0 0-1,0 0 0,0 0 1,1 0-1,-1 0 1,0 0-1,0 0 0,0 0 1,0 0-1,0 0 1,0 1-1,0-1 0,0 0 1,0 0-1,0 0 1,1 0-1,5-19-382,3-15-138</inkml:trace>
</inkml:ink>
</file>

<file path=ppt/ink/ink5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48.315"/>
    </inkml:context>
    <inkml:brush xml:id="br0">
      <inkml:brushProperty name="width" value="0.05" units="cm"/>
      <inkml:brushProperty name="height" value="0.05" units="cm"/>
    </inkml:brush>
  </inkml:definitions>
  <inkml:trace contextRef="#ctx0" brushRef="#br0">17 238 14115,'3'2'292,"-1"0"0,0 0-1,1 0 1,-1 0 0,1-1 0,0 1-1,0-1 1,0 1 0,0-1 0,0 0-1,0 0 1,0 0 0,0-1 0,0 1 0,5-1-1,-2 0-13,-1 0 0,1-1 0,-1 1 0,1-1 0,-1-1 0,0 1 0,1-1 0,6-3 0,0-1 49,-1 0-1,0-1 1,0-1-1,0 0 0,-1 0 1,17-17-1,-19 15-130,0 1-1,-1-1 0,0-1 0,11-20 0,-16 27-151,0-1 0,0 1 0,-1 0 0,1-1 0,-1 0 0,0 1 0,0-1 0,0 0 0,-1 1 0,0-1 0,0 0 0,0 1 0,0-1-1,-1 0 1,-2-8 0,3 11-33,-1 1 0,1-1 0,-1 1 0,0 0-1,1-1 1,-1 1 0,0 0 0,0 0 0,0-1-1,0 1 1,0 0 0,0 0 0,0 0 0,-1 0-1,1 0 1,0 1 0,0-1 0,-1 0 0,1 0-1,0 1 1,-3-1 0,2 0 0,-1 1 0,1 0 0,-1 0 0,1 0 0,-1 0 0,1 0 0,0 1 0,-1-1 1,1 1-1,-1 0 0,1-1 0,-3 2 0,-3 3 14,-1-1 0,1 2 1,0-1-1,0 1 0,-13 12 1,5-1-13,0 1 0,1 0 0,1 1 1,1 1-1,-19 38 0,24-41-15,0 1 0,2 0 0,0 0 0,1 0 1,0 1-1,2 0 0,-2 32 0,4-46-1,1 0 0,1 0 0,-1 1 0,1-1 0,2 9 0,-3-13 1,1 0 0,-1 1 0,1-1 0,-1 0 1,1 0-1,0 1 0,0-1 0,0 0 0,-1 0 0,1 0 0,0 0 0,0 0 0,0 0 0,1 0 0,-1 0 0,0 0 0,0-1 0,0 1 0,1 0 0,-1-1 0,0 1 0,1-1 0,-1 0 0,0 1 0,1-1 0,2 0 0,1 0-3,0 0 0,1-1 0,-1 0 0,1 0 0,-1 0 0,0-1 0,0 0 0,0 0-1,0 0 1,0-1 0,0 0 0,8-6 0,9-7-16,25-25 1,-37 32 15,60-57-14,31-27 19,-96 89 3,0 0-1,0 0 0,1 0 0,-1 1 0,1 0 0,0 0 1,0 0-1,6-1 0,-10 3-1,-1 1 0,1 0 0,0-1 0,-1 1 0,1 0 0,0 0 0,-1 0 0,1 1 1,0-1-1,0 0 0,-1 0 0,1 1 0,-1-1 0,1 1 0,0 0 0,-1-1 0,1 1 0,-1 0 0,1 0 0,-1 0 1,0 0-1,1 0 0,-1 0 0,0 1 0,0-1 0,0 0 0,0 0 0,0 1 0,0-1 0,0 1 0,0-1 0,-1 1 0,2 2 0,4 13 10,-1 0-1,0 0 1,-1 0-1,-1 1 1,-1 0-1,0 23 0,0-13 9,6 35 0,-8-62-20,0 0 0,1 0 0,-1 0 0,0 0 0,0 0 0,0 0 0,1 0 0,-1 0-1,1 0 1,-1 0 0,1 0 0,-1-1 0,1 1 0,-1 0 0,1 0 0,0-1 0,-1 1 0,1 0 0,0-1-1,0 1 1,-1 0 0,2 0 0,-1-1 0,0 0-1,0 0 1,0 0 0,0 0-1,0 0 1,0 0 0,0 0-1,0-1 1,-1 1-1,1 0 1,0 0 0,0-1-1,0 1 1,0-1 0,0 1-1,-1-1 1,1 1-1,1-2 1,5-4-7,0-1 0,0 0-1,9-13 1,-9 11 8,4-4 2,7-10 38,0 1 0,2 0 0,1 2 1,0 0-1,26-16 0,-45 34-33,1 0 1,0 0-1,0 1 0,0 0 1,1-1-1,-1 1 1,0 0-1,0 1 0,1-1 1,-1 1-1,0-1 0,6 1 1,-8 0-7,1 0 0,-1 1 0,1-1 1,-1 1-1,1-1 0,-1 1 0,1-1 1,-1 1-1,1 0 0,-1 0 0,0-1 1,1 1-1,-1 0 0,0 0 0,0 1 1,1-1-1,-1 0 0,0 0 0,0 1 1,-1-1-1,1 0 0,0 1 0,0-1 1,-1 1-1,1-1 0,0 1 0,0 2 1,0 3 3,0 0 1,0 0 0,0 1-1,-1 8 1,3 23 15,-3-38-21,1 0 0,-1 0 0,0 0 0,1 0 0,-1 0 0,0 0 0,1-1 0,-1 1 0,1 0 0,-1 0 0,1-1 0,0 1 0,-1 0 0,1-1 0,0 1 1,-1 0-1,1-1 0,0 1 0,0-1 0,-1 1 0,1-1 0,0 1 0,1-1 0,0 1 0,0-1 0,0 0 0,0 0 0,1 0 0,-1 0 0,0 0 0,0 0 0,0 0-1,0-1 1,3 0 0,5-3 0,0 0 0,0-1-1,11-7 1,-14 9 0,-4 1 0,2-2 2,0 1 0,0 0 0,0 0 0,0 1 0,1 0 0,-1 0 1,1 0-1,0 0 0,-1 1 0,1 0 0,0 0 0,0 1 0,-1-1 0,12 2 1,-11-1-15,-1 0 0,0 0 1,0 0-1,0-1 0,0 1 0,0-1 1,0-1-1,-1 1 0,1-1 1,0 0-1,0 0 0,4-2 1,-4 1-3,0 0 1,1 1 0,-1 0-1,1 0 1,0 1 0,-1-1-1,1 1 1,6 0 0,-11 1-42,0 0 0,0 0 0,0 0 0,0 0 0,0 1 0,0-1 0,0 0 0,0 0 0,0 1 0,-1-1 0,1 1 0,0-1 0,0 1 0,0-1 0,-1 1 0,1-1 0,0 1 0,-1 0 0,1-1 0,0 1 0,-1 0 0,1-1 0,-1 1 1,1 0-1,-1 0 0,1 0 0,-1 0 0,0-1 0,1 1 0,-1 0 0,0 0 0,0 0 0,0 0 0,0 0 0,0 0 0,0 0 0,0 1 0,0 0-313</inkml:trace>
</inkml:ink>
</file>

<file path=ppt/ink/ink5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0:49.678"/>
    </inkml:context>
    <inkml:brush xml:id="br0">
      <inkml:brushProperty name="width" value="0.05" units="cm"/>
      <inkml:brushProperty name="height" value="0.05" units="cm"/>
    </inkml:brush>
  </inkml:definitions>
  <inkml:trace contextRef="#ctx0" brushRef="#br0">196 26 17532,'0'-1'88,"0"0"0,0-1 0,0 1 0,-1 0 0,1 0 1,0 0-1,-1 0 0,1 0 0,-1 0 0,1 0 0,-1 0 0,1 0 1,-1 0-1,0 0 0,1 0 0,-1 1 0,0-1 0,0 0 1,0 0-1,0 1 0,0-1 0,0 0 0,0 1 0,0-1 0,-1 0 1,-1 1 27,1-1 0,0 1 0,-1 0 0,1 0 0,-1 0 1,1 0-1,-1 0 0,1 0 0,-1 1 0,1-1 1,-4 2-1,-2 1 67,1 0 0,-1 0-1,0 1 1,1 0 0,0 1 0,-8 5 0,6-1-48,-1 0 0,2 0-1,-1 1 1,2 0 0,-12 18-1,15-22-83,1-1 0,0 1-1,1 0 1,-1 0 0,1 1-1,0-1 1,1 0 0,-1 1-1,1-1 1,1 1 0,-1-1-1,1 13 1,0-18-43,1 0 1,-1 1-1,0-1 0,0 0 0,1 1 1,-1-1-1,1 0 0,-1 1 0,1-1 1,-1 0-1,1 0 0,0 0 0,0 1 1,0-1-1,-1 0 0,1 0 0,0 0 1,0 0-1,0-1 0,1 1 0,-1 0 0,0 0 1,0-1-1,0 1 0,1 0 0,-1-1 1,0 1-1,0-1 0,1 0 0,-1 1 1,1-1-1,-1 0 0,0 0 0,1 0 1,-1 0-1,0 0 0,1 0 0,-1 0 1,1 0-1,-1-1 0,0 1 0,3-2 1,4 0 8,0-1 0,0 0 1,-1-1-1,1 1 1,10-9-1,59-49 172,-7 6 47,-68 53-224,0 1-1,0 0 1,0 0-1,0 0 1,0 0-1,0 0 1,0 0-1,0 0 1,1 1-1,-1-1 1,0 1-1,3 0 1,-4 0-6,1 0 0,-1 0 0,0 0 0,1 1 0,-1-1 0,0 0 0,1 1 0,-1-1 0,0 1 0,0 0 0,0-1 0,0 1 0,1 0 0,-1 0 0,0 0 0,1 1 0,2 3 10,0 1 0,-1 0 0,1 0 0,-1 0 0,0 0 0,3 12 0,-4-12-4,1 1-1,-1-1 0,1 0 1,0-1-1,7 11 0,-9-15-9,0 0 0,1 0 0,-1 0 0,0 0 0,1 0 0,-1-1 0,0 1 0,1 0 0,-1-1 0,1 1 0,-1-1 0,1 0 0,-1 1 0,1-1 0,-1 0 0,1 0 0,-1 0 0,1 0 0,-1 0 0,1 0 0,0-1 0,-1 1 0,1 0 0,-1-1 0,0 1 0,1-1 0,-1 1 0,1-1 0,-1 0 0,0 0 0,2-1 0,6-3 7,-1-2 0,1 1-1,11-12 1,-11 8-6,9-6 11,-14 11-13,0 0 1,1 0-1,0 1 1,0 0-1,0 0 1,0 0-1,1 1 1,-1-1-1,1 1 1,10-3-1,-16 6-1,1 0 0,0 0-1,-1 0 1,1 0 0,0 0-1,0 1 1,-1-1-1,1 0 1,0 0 0,-1 1-1,1-1 1,-1 0 0,1 1-1,0-1 1,-1 1 0,1-1-1,-1 0 1,1 1-1,-1 0 1,1-1 0,-1 1-1,1-1 1,-1 1 0,0-1-1,1 1 1,-1 0-1,1 1 1,8 24-55,-4-12-57,-5-14 95,0 1-1,1 0 1,-1-1 0,1 1-1,-1 0 1,0-1-1,1 1 1,0-1 0,-1 1-1,1-1 1,-1 1 0,1-1-1,-1 1 1,1-1-1,0 0 1,0 1 0,-1-1-1,1 0 1,0 0 0,-1 1-1,1-1 1,0 0-1,0 0 1,-1 0 0,1 0-1,0 0 1,0 0 0,-1 0-1,1 0 1,0 0-1,0 0 1,-1 0 0,1-1-1,0 1 1,0 0-1,-1-1 1,1 1 0,0 0-1,-1-1 1,1 0 0,28-22-752,-22 16 546,15-15-348,-16 14 370,1 1 1,0 0-1,1 1 0,0 0 0,0 0 1,0 0-1,17-8 0,-24 14 201,-1 0-1,1 0 1,-1-1-1,0 1 1,1 0-1,-1 0 1,1 0-1,-1 0 1,0 0-1,1 0 0,-1 0 1,1 0-1,-1 0 1,1 0-1,-1 0 1,1 0-1,-1 0 1,0 0-1,1 0 1,-1 0-1,1 0 1,-1 0-1,0 1 1,1-1-1,-1 0 1,1 0-1,-1 1 1,0-1-1,1 0 1,-1 0-1,0 1 0,1-1 1,1 14 260,1 2 157,-3-16-405,1 1 0,-1-1 0,1 0 0,-1 1 0,1-1 0,-1 0 0,1 0 0,0 1 0,-1-1 0,1 0 0,-1 0 0,1 0 0,-1 0 0,1 0 0,0 0 0,-1 0 0,1 0 0,-1 0 0,1 0 0,0 0 0,-1 0 0,1 0 0,-1 0 0,1 0 0,0-1 0,-1 1 0,1 0 0,-1-1 0,1 1 0,22-10 94,-17 7-94,0 0 1,0 0-1,0 1 0,1 0 1,11-2-1,-16 4-11,0 0 1,0 0-1,1 0 1,-1 0-1,0 1 1,0-1-1,0 1 1,0-1-1,1 1 1,-1 0-1,0 0 1,0 0-1,0 0 1,-1 0-1,1 0 1,0 0-1,0 1 0,-1-1 1,1 1-1,0-1 1,-1 1-1,2 2 1,2 3 6,0 1-1,0 0 1,0 0 0,-1 1-1,-1-1 1,5 14 0,11 59 76,-10-43-37,46 231 258,-45-205 159,-4 0 1,-1 80-1,-5-138-325,-1 0-1,1 0 1,-1-1 0,-3 10-1,4-14-118,0-1-1,0 1 1,0-1-1,0 1 1,0-1-1,-1 1 1,1 0-1,0-1 1,0 1-1,-1-1 1,1 0-1,0 1 1,-1-1-1,1 1 1,0-1-1,-1 1 1,1-1-1,-1 0 1,1 1-1,-1-1 1,1 0-1,-1 1 1,1-1-1,-1 0 1,1 0-1,-1 0 1,1 1-1,-1-1 1,1 0-1,-1 0 1,1 0-1,-1 0 1,1 0-1,-1 0 1,0 0-1,1 0 1,-1 0-1,1 0 1,-1 0-1,1 0 1,-1-1-1,1 1 1,-1 0-1,1 0 1,-1-1-1,1 1 1,-1 0-1,1-1 1,-1 1-1,1 0 1,-1-1-1,1 1 1,0 0-1,-1-1 1,1 1-1,0-1 1,-1 1-1,1-1 1,-1 0-1,-4-6 68,0 1 0,1-1 0,-1 0 0,1 0 0,1-1 0,-1 1 0,-2-11 0,-1-6 54,-5-28 1,6 22-106,2-1 0,1 1 0,2-1 0,3-49 0,1 57-227,0 1-1,2 0 1,0 0-1,1 0 1,2 1-1,19-40 1,-11 30 233,33-45 1,-28 47-300</inkml:trace>
</inkml:ink>
</file>

<file path=ppt/ink/ink5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3.512"/>
    </inkml:context>
    <inkml:brush xml:id="br0">
      <inkml:brushProperty name="width" value="0.05" units="cm"/>
      <inkml:brushProperty name="height" value="0.05" units="cm"/>
    </inkml:brush>
  </inkml:definitions>
  <inkml:trace contextRef="#ctx0" brushRef="#br0">187 245 14051,'3'-10'955,"0"0"-1,-1 0 1,0 0-1,0-19 1,-2 27-783,0 0-1,0 0 1,0 0 0,-1 0-1,1 0 1,-1 0-1,1 0 1,-1 0 0,0 0-1,1 1 1,-1-1 0,0 0-1,0 0 1,-2-1 0,2 2-56,0 0 0,0 1 0,0-1 1,0 0-1,0 1 0,0-1 0,-1 0 0,1 1 1,0 0-1,0-1 0,-1 1 0,1 0 0,0 0 1,-1-1-1,1 1 0,0 0 0,-1 0 1,1 0-1,0 1 0,-1-1 0,1 0 0,0 0 1,-3 2-1,0-1-35,0 1-1,0 0 1,-1 0 0,1 0-1,1 1 1,-1 0 0,0 0-1,1 0 1,-1 0 0,1 0-1,0 0 1,0 1 0,-3 4 0,-5 9 25,-16 29 0,25-42-88,-10 21 9,1 0-1,-13 43 1,20-52-27,0 0 1,1 0-1,1 0 0,0 0 0,1 27 0,1-41 0,0 0 0,0 0 0,1-1 0,-1 1 0,0 0 0,1 0 0,0-1 0,-1 1 0,1 0 0,0-1 0,-1 1 0,1 0 0,2 1 0,-3-2 0,1-1 0,0 1 0,-1-1 0,1 1 0,0-1 0,-1 1 0,1-1 0,0 0 0,0 1 0,-1-1 0,1 0 0,0 0 0,0 0 0,0 1 0,-1-1 0,1 0 0,0 0 0,0 0 0,0 0 0,1 0 0,2-1 0,-1-1 0,0 1 0,0 0 0,0-1 0,0 1 0,0-1 0,0 0 0,0 0 0,0 0 0,0-1 0,-1 1 0,4-5 0,5-7 2,0 0-1,-1-1 0,-1 0 0,14-31 1,22-70 43,-27 52 30,-2 1 0,7-71 0,-18 120-12,-3 37-29,0 28-71,8 92 150,-7-121-269,1-1 0,0 1-1,2-1 1,12 31-1,-17-49 98,1 0-1,-1-1 0,0 1 0,0 0 1,1-1-1,0 1 0,-1-1 0,1 0 0,0 1 1,0-1-1,0 0 0,1 0 0,-1 0 1,0-1-1,1 1 0,-1 0 0,1-1 1,0 0-1,-1 1 0,1-1 0,4 1 0,9-3-317</inkml:trace>
</inkml:ink>
</file>

<file path=ppt/ink/ink5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4.806"/>
    </inkml:context>
    <inkml:brush xml:id="br0">
      <inkml:brushProperty name="width" value="0.05" units="cm"/>
      <inkml:brushProperty name="height" value="0.05" units="cm"/>
    </inkml:brush>
  </inkml:definitions>
  <inkml:trace contextRef="#ctx0" brushRef="#br0">1 17 15003,'2'-16'4011,"-2"16"-3914,0 0-1,1 0 1,-1 0 0,0 0 0,0 0 0,1 0 0,-1 0 0,0 0 0,0 0 0,0 0 0,1 0 0,-1 0 0,0 0 0,0 0-1,0 1 1,1-1 0,-1 0 0,0 0 0,0 0 0,0 0 0,0 0 0,0 1 0,1-1 0,-1 0 0,0 0 0,0 0 0,0 0 0,0 1-1,0-1 1,0 0 0,0 0 0,0 1 0,0-1 0,1 0 0,-1 1 0,12 32 2538,-11-30-2836,24 87 802,-4 2-1,11 113 0,-6-30-3452,-24-170 2251</inkml:trace>
</inkml:ink>
</file>

<file path=ppt/ink/ink5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5.896"/>
    </inkml:context>
    <inkml:brush xml:id="br0">
      <inkml:brushProperty name="width" value="0.05" units="cm"/>
      <inkml:brushProperty name="height" value="0.05" units="cm"/>
    </inkml:brush>
  </inkml:definitions>
  <inkml:trace contextRef="#ctx0" brushRef="#br0">20 50 12563,'0'-11'938,"0"7"-516,0 0 0,0 0 0,-1 0 0,1 0 0,-1-1 0,0 1 0,-2-6 0,3 10-366,0 0-1,0 1 1,0-1 0,0 0-1,0 0 1,0 0-1,0 0 1,0 0 0,0 1-1,-1-1 1,1 0 0,0 0-1,0 0 1,0 0 0,0 0-1,0 1 1,0-1 0,0 0-1,0 0 1,0 0-1,0 0 1,-1 0 0,1 0-1,0 1 1,0-1 0,0 0-1,0 0 1,0 0 0,-1 0-1,1 0 1,0 0 0,0 0-1,0 0 1,0 0 0,0 0-1,-1 0 1,1 0-1,0 0 1,0 0 0,0 0-1,0 0 1,-1 0 0,1 0-1,0 0 1,0 0 0,0 0-1,0 0 1,0 0 0,-1 0-1,1 0 1,0 0-1,0 0 1,0 0 0,0-1-1,0 1 1,-1 0 0,1 0-1,0 0 1,0 0 0,0 0-1,0 0 1,0-1 0,0 1-1,0 0 1,0 0 0,0 0-1,0 0 1,0 0-1,-1-1 1,-2 13 1031,1 11-478,1 1-1,1-1 1,5 34 0,16 72-325,-13-81-79,14 76 369,63 209 0,-79-320-500,-6-13-73,0 0 0,0 0-1,0 0 1,0 0 0,0 0-1,0 0 1,0 0 0,0 0 0,0 0-1,0 0 1,0 0 0,0 0 0,0-1-1,0 1 1,0 0 0,0 0 0,0 0-1,0 0 1,0 0 0,0 0-1,0 0 1,0 0 0,0 0 0,0 0-1,0 0 1,0 0 0,0 0 0,1 0-1,-1 0 1,0 0 0,0 0-1,0 0 1,0 0 0,0 0 0,0 0-1,0 0 1,0 0 0,0 0 0,0 0-1,0 0 1,0 0 0,0 0-1,0 0 1,0 0 0,1 0 0,-1 0-1,0 0 1,0 0 0,0 0 0,0 0-1,0 0 1,0 0 0,0 0-1,0 0 1,0 0 0,0 0 0,0 0-1,0 0 1,0 0 0,0 0 0,0 0-1,-4-26-325,-61-209-6739,57 198 6039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2.580"/>
    </inkml:context>
    <inkml:brush xml:id="br0">
      <inkml:brushProperty name="width" value="0.05" units="cm"/>
      <inkml:brushProperty name="height" value="0.05" units="cm"/>
    </inkml:brush>
  </inkml:definitions>
  <inkml:trace contextRef="#ctx0" brushRef="#br0">390 0 16139,'11'32'1937,"6"8"-1201,0 12-176,3 6 936,-4 10-519,1 3-17,-12 4-224,-7 4-136,-19-3-240,-8 1-80,-20-4-128,-8 1-40,-13-9-216,-4-3-296,2-15 352,5-9-40,15-30-48</inkml:trace>
</inkml:ink>
</file>

<file path=ppt/ink/ink5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6.598"/>
    </inkml:context>
    <inkml:brush xml:id="br0">
      <inkml:brushProperty name="width" value="0.05" units="cm"/>
      <inkml:brushProperty name="height" value="0.05" units="cm"/>
    </inkml:brush>
  </inkml:definitions>
  <inkml:trace contextRef="#ctx0" brushRef="#br0">7 25 15099,'-7'-22'2759,"7"19"-1112,6 14-514,23 65 822,25 103 1,5 17-917,-57-189-987,1 1 0,0-1-1,1 0 1,0 0 0,8 12 0,-11-17-45,0-1 0,0 0 0,0 0 0,0 0 0,0 0 0,1 0 0,-1 0 0,0-1 0,0 1 1,1 0-1,-1-1 0,1 1 0,-1-1 0,0 1 0,1-1 0,-1 1 0,1-1 0,-1 0 0,1 0 1,-1 0-1,1 0 0,-1 0 0,1 0 0,-1 0 0,1-1 0,-1 1 0,1 0 0,-1-1 0,1 1 1,-1-1-1,0 0 0,1 1 0,-1-1 0,0 0 0,1 0 0,-1 0 0,1-1 0,13-11 25,-1-1-1,0 0 1,-1-1-1,-1 0 1,17-26-1,16-21 23,-40 55-50,0 1 0,1 0-1,-1 1 1,1-1 0,0 1 0,13-8 0,-17 12-4,-1 0 1,1 1-1,-1-1 1,1 1-1,-1-1 0,1 1 1,0 0-1,-1-1 1,1 1-1,-1 0 1,1 0-1,0 0 0,-1 0 1,1 0-1,-1 1 1,4 0-1,-3 0 0,0 0 0,0 0 0,0 0 0,-1 1 0,1-1 0,0 1 0,-1-1 0,1 1 0,-1-1 0,1 1 1,-1 0-1,0 0 0,1 0 0,-1 0 0,1 3 0,5 12 1,-1-1 0,0 1 0,-2 1 1,0-1-1,-1 1 0,2 21 1,-3 9 53,-4 52 1,32-281-8973,-23 159 7888</inkml:trace>
</inkml:ink>
</file>

<file path=ppt/ink/ink5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7.026"/>
    </inkml:context>
    <inkml:brush xml:id="br0">
      <inkml:brushProperty name="width" value="0.05" units="cm"/>
      <inkml:brushProperty name="height" value="0.05" units="cm"/>
    </inkml:brush>
  </inkml:definitions>
  <inkml:trace contextRef="#ctx0" brushRef="#br0">1 214 11947,'24'0'1554,"0"-2"1,0-1 0,0-1-1,30-9 1,-30 6-699,0-1 0,-1-2 1,0 0-1,23-15 0,-32 17-410,0-2-1,20-17 1,-31 25-363,0-1 0,0 1-1,0-1 1,-1 0 0,1 0 0,-1 0 0,0-1-1,0 1 1,0 0 0,0-1 0,0 1 0,-1-1-1,0 0 1,1 0 0,-1 1 0,-1-1 0,2-4-1,-3 7-60,1-1-1,0 1 1,0 0 0,0 0-1,0 0 1,-1 0-1,1 0 1,-1 0-1,1 0 1,-1 0-1,1 0 1,-1 1 0,1-1-1,-1 0 1,0 0-1,1 0 1,-1 1-1,0-1 1,0 0-1,0 1 1,0-1-1,1 0 1,-1 1 0,0-1-1,0 1 1,0 0-1,0-1 1,0 1-1,0 0 1,0-1-1,0 1 1,0 0-1,-1 0 1,1 0 0,0 0-1,0 0 1,0 0-1,-1 1 1,-4-1 38,1 1 1,-1 0 0,1 0 0,0 0-1,0 1 1,-8 3 0,2 1-12,0 1-1,0 0 1,0 0-1,1 1 1,1 1 0,-1 0-1,1 0 1,-15 20-1,15-17-39,1 1-1,0-1 0,1 1 1,0 1-1,1-1 0,1 1 1,-6 21-1,10-28-23,-1 0 0,1 0 0,0 1 0,1-1 0,0 0 0,0 0 0,0 0 0,1 0 0,0 0 0,3 10 0,-3-14-36,1 1 1,-1-1-1,1 0 0,0 0 0,0-1 0,0 1 0,0 0 0,0 0 0,0-1 0,1 0 0,-1 1 0,1-1 0,0 0 1,0 0-1,0 0 0,-1-1 0,2 1 0,-1-1 0,0 0 0,0 1 0,0-2 0,1 1 0,-1 0 0,4 0 0,2 0-12,-1 0-1,1-1 1,-1 0-1,1 0 1,-1 0-1,1-2 0,-1 1 1,15-5-1,33-18-310</inkml:trace>
</inkml:ink>
</file>

<file path=ppt/ink/ink5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7.680"/>
    </inkml:context>
    <inkml:brush xml:id="br0">
      <inkml:brushProperty name="width" value="0.05" units="cm"/>
      <inkml:brushProperty name="height" value="0.05" units="cm"/>
    </inkml:brush>
  </inkml:definitions>
  <inkml:trace contextRef="#ctx0" brushRef="#br0">0 46 16996,'2'53'4652,"4"38"-2731,1 10-1402,15 106 82,-22-204-580,0-1 0,1 1 1,-1-1-1,1 1 0,0 0 0,0-1 0,0 1 0,0-1 0,0 0 0,3 4 0,-4-6-16,0 0 0,0 0-1,0 1 1,1-1-1,-1 0 1,0 0-1,0 0 1,0 0 0,1 0-1,-1 0 1,0 0-1,0 1 1,0-1-1,1 0 1,-1 0-1,0 0 1,0 0 0,1 0-1,-1 0 1,0 0-1,0 0 1,0 0-1,1 0 1,-1 0-1,0 0 1,0 0 0,1-1-1,-1 1 1,0 0-1,0 0 1,0 0-1,1 0 1,-1 0 0,0 0-1,0 0 1,0-1-1,1 1 1,7-17 120,-2-4-23,-2 1 0,0-1 0,-2-1 0,0 1 0,-1-21 0,-12-107 245,10 138-326,0-6 13,-1 0 1,-1-1-1,0 1 1,-1 0-1,-1 1 1,-9-21 0,11 36-24,2 8-9,2 10-3,1-9-1,0-1 0,0-1-1,1 1 1,-1 0 0,2 0 0,-1-1 0,1 0 0,0 0 0,0 0 0,1 0 0,7 7 0,-10-11 7,1 1 0,-1-1 0,1 0 0,0-1 0,0 1 0,0 0 0,0-1 0,0 0 0,0 1 0,0-1-1,1-1 1,-1 1 0,0 0 0,1-1 0,-1 1 0,0-1 0,1 0 0,-1 0 0,0-1 0,1 1 0,-1-1 0,0 0 0,1 1 0,-1-1 0,0-1 0,6-2 0,-1 0 35,0-1-1,-1 0 1,1 0-1,-1-1 1,0 0 0,-1 0-1,0-1 1,0 0-1,10-13 1,1-8 231,19-40 0,-31 58-201,-5 9-66,0 1-1,1 0 0,-1-1 1,0 1-1,0 0 0,0-1 1,0 1-1,0 0 0,0-1 1,0 1-1,0 0 0,1 0 1,-1-1-1,0 1 0,0 0 1,0-1-1,1 1 1,-1 0-1,0 0 0,0 0 1,1-1-1,-1 1 0,0 0 1,0 0-1,1 0 0,-1-1 1,0 1-1,1 0 0,-1 0 1,0 0-1,1 0 0,-1 0 1,0 0-1,1 0 0,-1 0 1,3 16 49,-3 108-132,1 31 157,1-127-1055,1 1 1,1 0 0,11 36-1,-15-64 866,6 15-439,-6-16 533,0 1 1,0-1-1,0 0 0,0 0 0,0 1 0,1-1 0,-1 0 1,0 0-1,0 0 0,0 0 0,0 1 0,0-1 0,0 0 1,0 0-1,0 0 0,0 1 0,1-1 0,-1 0 1,0 0-1,0 0 0,0 0 0,0 0 0,1 1 0,-1-1 1,0 0-1,0 0 0,0 0 0,1 0 0,-1 0 1,0 0-1,0 0 0,0 0 0,1 0 0,-1 0 0,0 0 1,0 0-1,0 0 0,1 0 0,-1 0 0,0 0 1,0 0-1,0 0 0,1 0 0,-1 0 0,0 0 0,0 0 1,0 0-1,1 0 0,-1 0 0,0-1 0,0 1 1,0 0-1,0 0 0,1 0 0,-1 0 0,0 0 0,0-1 1,0 1-1,6-12-1003</inkml:trace>
</inkml:ink>
</file>

<file path=ppt/ink/ink5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8.950"/>
    </inkml:context>
    <inkml:brush xml:id="br0">
      <inkml:brushProperty name="width" value="0.05" units="cm"/>
      <inkml:brushProperty name="height" value="0.05" units="cm"/>
    </inkml:brush>
  </inkml:definitions>
  <inkml:trace contextRef="#ctx0" brushRef="#br0">111 197 13579,'6'-9'752,"-1"0"0,0 0 0,0-1 0,-1 0-1,4-13 1,-6 18-366,-1 1-1,0-1 1,0 1-1,0-1 1,-1 1-1,0-1 1,0 0-1,0 1 1,0-1 0,-1 0-1,1 1 1,-1-1-1,-1 1 1,-2-8-1,4 11-331,-1 0 0,1 0 1,-1 0-1,0 0 0,1 0 0,-1 1 0,0-1 0,0 0 0,0 0 1,0 1-1,0-1 0,0 1 0,0-1 0,0 1 0,0-1 1,0 1-1,0-1 0,0 1 0,0 0 0,0 0 0,0-1 0,0 1 1,0 0-1,0 0 0,0 0 0,-1 0 0,1 0 0,0 1 1,0-1-1,0 0 0,0 0 0,0 1 0,0-1 0,0 1 0,0-1 1,0 1-1,0-1 0,-1 2 0,-3 0 26,0 1-1,1 1 1,-1-1 0,1 0 0,-1 1-1,-4 6 1,1 0-53,0 1-1,1 0 1,1 0-1,0 1 1,0 0-1,1 0 1,0 0-1,2 0 1,-1 1 0,1 0-1,-2 21 1,5-32-26,0 0 0,0 1 0,0-1 0,0 0 0,0 0 0,0 0 0,1 1 0,-1-1 0,1 0 0,-1 0 0,1 0 0,0 0 0,0 0-1,0 0 1,0 0 0,0 0 0,2 2 0,-2-3 0,0 0-1,1 0 1,-1-1-1,0 1 0,0 0 1,1-1-1,-1 1 0,0-1 1,1 1-1,-1-1 0,0 0 1,1 0-1,-1 1 1,1-1-1,-1 0 0,0 0 1,1 0-1,-1 0 0,1-1 1,-1 1-1,0 0 1,1-1-1,-1 1 0,0-1 1,1 1-1,-1-1 0,2-1 1,5-2 4,-1-1 0,0 0 0,0 0 0,-1 0 0,1-1 0,-1-1 0,0 1 0,-1-1 0,7-9 0,40-70 52,-50 82-52,12-25 100,19-59 0,-31 85-52,-1 4-19,0 11-3,-2 19-7,0-14-32,0 109 0,1-111-95,2 0 0,0 0 0,0 1 0,2-2 0,0 1-1,6 15 1,-9-28 40,-1 0 0,1 0 0,0 0 0,1 1 0,-1-2 0,0 1 0,1 0-1,-1 0 1,1 0 0,-1 0 0,1-1 0,0 1 0,0-1 0,0 0 0,0 1 0,3 1-1,-3-3-84,0 1 0,0-1 0,0 0 0,-1 1 0,1-1 0,0 0 0,0 0 0,0 0 0,0-1 0,0 1 0,0 0 0,-1-1 0,1 1 0,0-1 0,0 0 0,2-1 0,3-2-299,-1 0 1,0 0-1,0-1 0,-1 0 0,1 0 1,-1 0-1,0-1 0,0 0 1,3-6-1,12-22-673,-3-2-229</inkml:trace>
</inkml:ink>
</file>

<file path=ppt/ink/ink5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9.369"/>
    </inkml:context>
    <inkml:brush xml:id="br0">
      <inkml:brushProperty name="width" value="0.05" units="cm"/>
      <inkml:brushProperty name="height" value="0.05" units="cm"/>
    </inkml:brush>
  </inkml:definitions>
  <inkml:trace contextRef="#ctx0" brushRef="#br0">171 59 15851,'0'-1'135,"1"1"-1,-1-1 1,0 1-1,0-1 0,1 0 1,-1 1-1,0-1 0,0 1 1,0-1-1,0 1 1,0-1-1,0 0 0,0 1 1,0-1-1,0 1 1,0-1-1,-1 0 0,1 1 1,0-1-1,0 1 0,0-1 1,-1 1-1,1-1 1,0 1-1,-1-1 0,1 1 1,0-1-1,-1 1 1,1-1-1,-1 1 0,1 0 1,0-1-1,-1 1 0,1 0 1,-1-1-1,1 1 1,-1 0-1,1 0 0,-1-1 1,0 1-1,0 0 1,-26-12 2547,24 12-2583,0 0-1,-1 0 0,1 0 0,0 0 0,-1 1 0,1-1 0,0 1 0,0 0 0,-1 0 1,1 0-1,0 1 0,0-1 0,0 1 0,0 0 0,0-1 0,1 1 0,-1 0 0,1 1 1,-1-1-1,1 0 0,-4 6 0,-2 1-41,1 0 1,0 1-1,1 0 1,-10 21-1,11-21-36,1 1 0,1 0 0,-3 15 0,5-23-17,0 0 1,1 0 0,-1 0 0,1 0 0,0 0 0,0 1 0,0-1 0,1 0 0,-1 0 0,1 0 0,-1 0-1,1 0 1,0 0 0,0 0 0,1 0 0,2 5 0,-3-7-1,1 0-1,-1 0 1,1 0 0,-1 0-1,1 0 1,-1 0-1,1-1 1,0 1 0,0-1-1,-1 1 1,1-1 0,0 1-1,0-1 1,0 0 0,-1 0-1,1 0 1,0 0-1,0 0 1,0 0 0,-1-1-1,1 1 1,0 0 0,0-1-1,-1 0 1,1 1-1,0-1 1,-1 0 0,4-1-1,4-3 10,0 0 0,0-1 0,14-10 0,3-8 23,-1-1 0,-1 0-1,-1-2 1,-2-1-1,22-36 1,-40 57-27,6-6 19,-8 17-23,-1 1 1,1 0-1,-1 0 0,0-1 1,-1 1-1,-1 7 0,-1 11-35,-1 4 27,-1 33-1,5-52-161,0 0 0,1 0 0,0 1 0,0-1 0,1 0 1,0 0-1,0 0 0,5 11 0,-6-18 124,0 1-1,-1-1 1,1 1 0,0-1 0,0 0 0,-1 1-1,1-1 1,0 0 0,1 0 0,-1 0 0,0 0-1,0 0 1,0 0 0,1 0 0,-1 0 0,0 0-1,1-1 1,-1 1 0,0-1 0,1 1 0,-1-1-1,1 1 1,-1-1 0,1 0 0,-1 1 0,1-1-1,0 0 1,-1 0 0,1 0 0,-1-1 0,1 1 0,-1 0-1,1 0 1,-1-1 0,1 1 0,1-2 0,20-6-553</inkml:trace>
</inkml:ink>
</file>

<file path=ppt/ink/ink5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19.822"/>
    </inkml:context>
    <inkml:brush xml:id="br0">
      <inkml:brushProperty name="width" value="0.05" units="cm"/>
      <inkml:brushProperty name="height" value="0.05" units="cm"/>
    </inkml:brush>
  </inkml:definitions>
  <inkml:trace contextRef="#ctx0" brushRef="#br0">231 43 15635,'-1'-3'170,"-1"1"-1,1-1 1,-1 0-1,0 1 0,0-1 1,0 1-1,-1-1 1,1 1-1,0 0 0,-1 0 1,0 0-1,1 0 1,-1 0-1,0 1 0,0 0 1,0-1-1,0 1 1,0 0-1,0 0 0,-1 0 1,1 1-1,0-1 1,0 1-1,0 0 0,-1 0 1,1 0-1,0 0 1,0 1-1,-1-1 0,1 1 1,0 0-1,0-1 1,0 2-1,0-1 0,0 0 1,0 1-1,0-1 1,0 1-1,0 0 0,-2 2 1,-5 4-11,0 1-1,0 0 1,1 0 0,0 1-1,1 0 1,0 0 0,0 1-1,1 0 1,1 0 0,0 1 0,0 0-1,1 0 1,1 0 0,-3 14-1,6-25-146,1 0-1,0 1 0,0-1 0,-1 0 0,1 1 1,0-1-1,0 1 0,0-1 0,1 0 0,-1 1 1,0-1-1,0 0 0,1 1 0,-1-1 0,1 0 1,-1 1-1,1-1 0,0 1 0,0-1-6,0 0 0,0 0 0,-1-1 0,1 1 0,0-1 0,0 1 0,0-1 0,0 1 1,0-1-1,0 0 0,0 1 0,0-1 0,0 0 0,0 0 0,0 1 0,0-1 0,0 0 0,2 0 0,4-1-3,0-1 1,1 1-1,-1-1 0,0 0 0,8-4 1,-12 5-4,26-10-21,100-34-52,-112 41 55,1 0 0,-1 0-1,1 2 1,0 0-1,26 1 1,-41 1 18,-1 1 0,1-1 0,0 0 0,-1 1 0,1-1 0,0 1 0,-1 0 0,1 0 0,-1 0 1,1 0-1,2 2 0,-5-2 6,1-1 0,-1 1-1,1 0 1,0-1 0,-1 1 0,1 0 0,-1 0 0,1-1 0,-1 1 0,0 0 0,1 0 0,-1 0-1,0-1 1,0 1 0,1 0 0,-1 0 0,0 0 0,0 0 0,0 0 0,0 0 0,0-1-1,0 1 1,0 0 0,-1 0 0,1 0 0,0 0 0,0 0 0,-1-1 0,1 1 0,0 0 0,-1 0-1,1 0 1,-1-1 0,1 1 0,-2 1 0,-5 7 86,1-1-1,-2 0 1,1 0-1,-1-1 1,0 0-1,0 0 1,-1-1-1,-10 6 1,-10 5 275,-39 15 0,57-26-442,-1-1 1,0 0-1,0-1 0,-1-1 1,1 0-1,-1 0 0,-20 0 1,32-2 25,0-1 1,1 0 0,-1 0-1,0 0 1,0 0 0,0-1-1,0 1 1,0 0 0,0 0 0,0 0-1,0-1 1,1 1 0,-1 0-1,0-1 1,0 1 0,0-1-1,1 1 1,-1-1 0,0 1-1,0-1 1,1 0 0,-1 1-1,1-1 1,-1 0 0,0 1 0,1-1-1,-1 0 1,1 0 0,0 0-1,-1 1 1,1-1 0,0 0-1,-1 0 1,1 0 0,0 0-1,0 0 1,0-2 0,-1-10-538</inkml:trace>
</inkml:ink>
</file>

<file path=ppt/ink/ink5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0.756"/>
    </inkml:context>
    <inkml:brush xml:id="br0">
      <inkml:brushProperty name="width" value="0.05" units="cm"/>
      <inkml:brushProperty name="height" value="0.05" units="cm"/>
    </inkml:brush>
  </inkml:definitions>
  <inkml:trace contextRef="#ctx0" brushRef="#br0">0 2 16363,'1'-2'2034,"0"9"-595,2 21 139,3 41-254,-2 177 803,-1-47-1110,-4-198-1013,1-1 1,0 1 0,0 0 0,0-1 0,0 1 0,0-1 0,0 1 0,0 0 0,0-1 0,0 1 0,1 0 0,-1-1 0,0 1 0,0 0 0,1-1-1,-1 1 1,0-1 0,1 1 0,-1-1 0,0 1 0,1-1 0,-1 1 0,1-1 0,-1 1 0,1-1 0,-1 1 0,1-1 0,-1 0 0,2 1 0,-1-1-2,0 0 1,0 0-1,0 0 1,0-1 0,1 1-1,-1 0 1,0-1-1,0 1 1,0-1 0,0 1-1,0-1 1,0 0 0,0 1-1,0-1 1,1-1-1,8-8 1,0 0 0,9-14 0,-12 16 9,1-3-11,2 1 1,-1 0-1,2 1 0,11-9 0,-19 16-7,0 0-1,-1 1 1,1-1-1,0 1 1,0 0 0,0 0-1,0 0 1,0 0-1,0 0 1,6 0-1,-7 1 1,-1 0-1,1 0 0,0 0 0,-1 1 0,1-1 1,-1 1-1,1-1 0,-1 1 0,1-1 0,-1 1 0,1 0 1,-1 0-1,0 0 0,1 0 0,-1 0 0,0 0 0,0 0 1,0 0-1,0 0 0,0 1 0,0-1 0,1 3 1,3 4-27,-1 1 0,0 0 1,5 16-1,-6-15 13,1 0-1,8 17 0,-11-26 21,-1 1 0,1-1 0,0 0 0,-1 0 0,1 0 0,0 0 0,0 0 0,0 0 0,0 0 0,0-1 0,0 1 0,0 0 0,1 0 0,-1-1 0,0 1 0,0-1 0,0 1 0,1-1 0,-1 1 0,0-1 0,1 0 0,1 0 0,0 0 4,0 0 1,0-1-1,0 1 0,-1-1 1,1 0-1,0 1 1,-1-1-1,1-1 1,-1 1-1,4-2 0,4-4 28,0 0-1,-1-1 1,0 0-1,8-9 0,-7 6 54,-1 0-1,13-19 0,-20 27-48,0-1-1,0 1 0,0-1 1,-1 0-1,1 1 1,-1-1-1,0 0 0,0 0 1,0 0-1,-1 0 1,1 0-1,-1 0 0,0-8 1,0 12-32,0 0 0,0-1 1,0 1-1,-1 0 1,1-1-1,0 1 0,0-1 1,0 1-1,0 0 0,0-1 1,0 1-1,-1 0 1,1-1-1,0 1 0,0 0 1,0 0-1,-1-1 1,1 1-1,0 0 0,-1 0 1,1-1-1,0 1 0,0 0 1,-1 0-1,1 0 1,0-1-1,-1 1 0,1 0 1,-1 0-1,1 0 0,0 0 1,-1 0-1,1 0 1,0 0-1,-1 0 0,1 0 1,0 0-1,-1 0 0,1 0 1,-1 0-1,1 0 1,0 0-1,-1 0 0,1 0 1,0 0-1,-1 0 1,1 1-1,0-1 0,-1 0 1,1 0-1,0 0 0,-1 1 1,1-1-1,0 0 1,0 0-1,-1 1 0,1-1 1,0 0-1,0 1 0,0-1 1,-1 0-1,1 1 1,0 0-6,-1-1 1,1 0 0,0 1 0,-1-1 0,1 1 0,0-1 0,0 0 0,-1 1-1,1-1 1,0 1 0,0-1 0,0 1 0,0-1 0,-1 1 0,1-1-1,0 1 1,0-1 0,0 1 0,0-1 0,0 1 0,0-1 0,0 1 0,1-1-1,-1 1 1,0-1 0,0 0 0,0 1 0,0-1 0,1 1 0,-1-1 0,0 1-1,0-1 1,1 0 0,-1 1 0,0-1 0,1 1 0,-1-1 0,0 0 0,1 0-1,-1 1 1,1-1 0,-1 0 0,0 1 0,1-1 0,-1 0 0,1 0-1,-1 0 1,1 0 0,-1 1 0,1-1 0,-1 0 0,1 0 0,-1 0 0,1 0-1,2 0 0,0 0-1,0-1 1,0 1-1,0-1 0,0 1 1,0-1-1,-1 0 0,1 0 1,0 0-1,-1 0 0,1 0 1,0-1-1,-1 1 1,4-4-1,31-26-7,-24 17 9,-1-1-1,16-23 1,-12 15 0,-16 23-1,0-1 0,0 1 0,0 0 0,0 0 0,0 0 0,0 0 0,0 0 0,0 0 0,0-1 0,0 1 0,1 0-1,-1 0 1,0 0 0,0 0 0,0 0 0,0 0 0,0 0 0,0 0 0,0 0 0,0-1 0,1 1 0,-1 0 0,0 0 0,0 0 0,0 0 0,0 0 0,0 0 0,0 0 0,1 0 0,-1 0 0,0 0 0,0 0 0,0 0 0,0 0 0,0 0 0,1 0 0,-1 0 0,0 0 0,0 0 0,0 0 0,0 0 0,0 0 0,0 0 0,1 0 0,-1 0 0,0 1 0,0-1 0,0 0 0,0 0 0,0 0-1,0 0 1,0 0 0,0 0 0,1 0 0,-1 0 0,0 1 0,0-1 0,3 13-3,-2 21-7,-1-30 9,-1 20-18,1-6-106,0 0 0,1 0 1,5 30-1,-6-48 72,0 1-1,0 0 1,1 0 0,-1 0-1,0-1 1,1 1-1,-1 0 1,0 0-1,1 0 1,-1-1-1,1 1 1,-1 0 0,1-1-1,-1 1 1,1 0-1,0 0 1,0-1 48,-1 0 0,0 0 0,1 0 1,-1 0-1,0 0 0,1 0 0,-1 0 0,0 0 0,1 0 1,-1 0-1,0 0 0,1 0 0,-1 0 0,0 0 0,0 0 1,1 0-1,-1-1 0,0 1 0,1 0 0,-1 0 0,0 0 1,0-1-1,1 1 0,-1 0 0,0 0 0,1-1 0,13-23-223,-4 1-124</inkml:trace>
</inkml:ink>
</file>

<file path=ppt/ink/ink5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1.156"/>
    </inkml:context>
    <inkml:brush xml:id="br0">
      <inkml:brushProperty name="width" value="0.05" units="cm"/>
      <inkml:brushProperty name="height" value="0.05" units="cm"/>
    </inkml:brush>
  </inkml:definitions>
  <inkml:trace contextRef="#ctx0" brushRef="#br0">9 1 16444,'-6'9'1824,"5"0"-1128,-1 0-296,2 0 1136,2 1-975,1-3-241,4-2 16,4-7-320</inkml:trace>
</inkml:ink>
</file>

<file path=ppt/ink/ink5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1.652"/>
    </inkml:context>
    <inkml:brush xml:id="br0">
      <inkml:brushProperty name="width" value="0.05" units="cm"/>
      <inkml:brushProperty name="height" value="0.05" units="cm"/>
    </inkml:brush>
  </inkml:definitions>
  <inkml:trace contextRef="#ctx0" brushRef="#br0">198 44 15427,'1'-1'250,"1"0"-1,0 0 0,-1 0 0,1 0 1,-1 0-1,1-1 0,-1 1 0,0 0 1,1-1-1,-1 1 0,0-1 0,0 0 1,2-3-1,-3 5-151,0-1-1,0 0 1,0 1 0,0-1 0,0 0-1,0 0 1,0 1 0,0-1 0,0 0-1,0 1 1,0-1 0,0 0 0,-1 1 0,1-1-1,0 0 1,0 1 0,-1-1 0,1 1-1,0-1 1,-1 0 0,1 1 0,-1-1-1,1 1 1,-1-1 0,1 1 0,-1-1-1,1 1 1,-1 0 0,1-1 0,-1 1-1,0 0 1,1-1 0,-1 1 0,1 0-1,-1 0 1,0-1 0,1 1 0,-1 0-1,0 0 1,0 0 0,1 0 0,-1 0 0,0 0-1,-5-1 64,1 1-1,0 0 1,0 0-1,0 0 1,-1 1-1,1 0 1,0 0-1,0 0 1,0 0-1,0 1 1,0 0-1,1 0 1,-1 0-1,0 1 1,1-1-1,0 1 1,-1 0-1,-6 7 1,1-1-151,0 1 1,1 0 0,0 0 0,1 1 0,0 0 0,-7 14 0,9-14-6,1 0 0,0 1 0,-6 22 0,9-29-4,1 0-1,0 0 1,0 0 0,1 1-1,-1-1 1,1 0-1,1 0 1,-1 1-1,1-1 1,0 0-1,2 9 1,-2-12-10,0 1 1,1-1-1,-1 0 1,1 0-1,-1 0 1,1 0-1,0 0 1,-1 0-1,1-1 1,0 1-1,0-1 1,0 1-1,0-1 1,1 0-1,-1 1 1,0-1-1,1 0 0,-1-1 1,0 1-1,1 0 1,-1-1-1,1 1 1,-1-1-1,1 0 1,4 0-1,3 0-168,1 0-1,-1-1 1,1-1-1,19-5 0,-9 1-278,-1-1-1,0-1 0,-1-1 0,1 0 0,-2-2 0,0 0 0,0-1 0,-1-1 1,0-1-1,-1 0 0,26-30 0,-9-4-630</inkml:trace>
</inkml:ink>
</file>

<file path=ppt/ink/ink5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2.248"/>
    </inkml:context>
    <inkml:brush xml:id="br0">
      <inkml:brushProperty name="width" value="0.05" units="cm"/>
      <inkml:brushProperty name="height" value="0.05" units="cm"/>
    </inkml:brush>
  </inkml:definitions>
  <inkml:trace contextRef="#ctx0" brushRef="#br0">10 152 14067,'-2'-8'461,"-1"-8"810,-1-32 0,3 45-1039,1 0-1,0-1 1,0 1-1,1 0 1,-1 0 0,1-1-1,-1 1 1,1 0-1,0 0 1,0 0 0,1 0-1,-1 0 1,0 0-1,1 1 1,0-1 0,3-4-1,-4 6-170,0 0-1,1 0 1,-1 0 0,0 0-1,1 0 1,-1 0 0,1 0-1,-1 0 1,1 1 0,-1-1-1,1 0 1,0 1 0,-1 0-1,1-1 1,-1 1 0,1 0-1,0 0 1,0 0 0,-1 0-1,1 0 1,0 0 0,-1 0-1,1 1 1,-1-1 0,1 1-1,0-1 1,-1 1 0,1-1-1,-1 1 1,1 0-1,-1 0 1,1 0 0,-1 0-1,0 0 1,1 0 0,1 2-1,0 1-24,0-1-1,0 1 0,-1-1 0,1 1 0,-1 0 0,1 0 0,-1 0 0,0 1 0,-1-1 0,1 0 1,-1 1-1,1 5 0,-1 4 64,0-1 1,-2 0 0,1 1 0,-2-1 0,0 0-1,0 0 1,-1 0 0,-1 0 0,-8 19-1,12-32-80,0 1-1,0-1 1,0 1-1,0-1 1,0 1-1,0-1 1,-1 1-1,1-1 1,0 1-1,0-1 1,-1 1-1,1-1 1,0 0-1,0 1 1,-1-1-1,1 1 1,0-1-1,-1 0 1,1 1-1,-1-1 1,1 0-1,0 0 1,-1 1-1,1-1 1,-1 0-1,-2-11 252,6-23-115,37-124-3773,-28 117 2918</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4.637"/>
    </inkml:context>
    <inkml:brush xml:id="br0">
      <inkml:brushProperty name="width" value="0.05" units="cm"/>
      <inkml:brushProperty name="height" value="0.05" units="cm"/>
    </inkml:brush>
  </inkml:definitions>
  <inkml:trace contextRef="#ctx0" brushRef="#br0">31 1 19060,'-3'29'2311,"2"-3"-2005,-24 164 1918,24-160-2121,1 0 0,1-1 0,1 1 0,9 42 0,-9-65-71,0 1 0,0-1 0,1 1 0,0-1 0,0 0 0,1 0 0,0-1 0,7 11-1,-9-15-9,0 0-1,0 0 1,0 0-1,0 0 1,0 0-1,0-1 0,1 1 1,-1-1-1,1 0 1,-1 1-1,1-1 0,-1 0 1,1-1-1,0 1 1,-1 0-1,1-1 0,0 1 1,0-1-1,-1 0 1,1 0-1,0 0 0,0 0 1,-1-1-1,1 1 1,0-1-1,3-1 0,3-1 54,-1-1-1,1 0 1,-1-1-1,0 0 1,-1 0-1,1 0 0,-1-1 1,0-1-1,-1 1 1,9-11-1,8-11 328,24-39 0,-6-3 385,55-127 0,-91 189-1378,-1 11-815,-4-3 1344,0 1-1,0-1 1,0 0-1,0 0 1,1 0-1,-1 1 1,0-1-1,0 0 1,0 0-1,0 0 1,1 1-1,-1-1 1,0 0-1,0 0 1,0 0-1,1 0 1,-1 0-1,0 1 1,0-1-1,0 0 1,1 0-1,-1 0 1,0 0-1,0 0 1,1 0-1,-1 0 1,0 0-1,0 0 1,1 0-1,-1 0 1,0 0-1,1 0 1,4-4-728</inkml:trace>
</inkml:ink>
</file>

<file path=ppt/ink/ink5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3.004"/>
    </inkml:context>
    <inkml:brush xml:id="br0">
      <inkml:brushProperty name="width" value="0.05" units="cm"/>
      <inkml:brushProperty name="height" value="0.05" units="cm"/>
    </inkml:brush>
  </inkml:definitions>
  <inkml:trace contextRef="#ctx0" brushRef="#br0">71 10 16003,'-1'-9'4851,"-3"25"-2647,-5 40-1213,8-44-541,-49 448 2015,48-440-2387,1-15-56,0 1 0,0-1 0,1 1 0,-1 0 0,1-1 0,1 1 1,-1 0-1,1-1 0,0 1 0,0-1 0,4 10 0,-5-15-20,0 1 0,1-1 0,-1 0 0,0 1 0,0-1 0,1 0 0,-1 0 0,0 1 1,1-1-1,-1 0 0,0 0 0,1 1 0,-1-1 0,0 0 0,1 0 0,-1 0 0,0 0 0,1 0 0,-1 0 0,1 1 0,-1-1 0,0 0 0,1 0 0,-1 0 0,1 0 0,-1 0 0,0 0 0,1-1 0,-1 1 0,1 0 0,-1 0 0,0 0 1,1 0-1,-1 0 0,0-1 0,1 1 0,-1 0 0,0 0 0,1 0 0,-1-1 0,0 1 0,0 0 0,1 0 0,-1-1 0,0 1 0,0 0 0,1-1 0,-1 0 0,14-19 41,-13 19-40,13-27 33,12-33 0,-15 35-50,24-44 0,-35 69 9,1 0 1,-1 0-1,0 1 1,1-1 0,-1 0-1,1 1 1,-1-1 0,0 0-1,1 1 1,0-1 0,-1 1-1,1-1 1,-1 1 0,1-1-1,0 1 1,-1-1 0,1 1-1,0 0 1,-1-1 0,1 1-1,0 0 1,0 0-1,-1-1 1,1 1 0,0 0-1,1 0 1,-2 0-1,1 1 0,0-1 0,0 1 0,-1 0 0,1-1 0,0 1 0,-1 0 0,1-1 0,-1 1 0,1 0 0,-1-1 0,1 1 0,-1 0 0,1 0 0,-1 0 0,0 0 0,1 0 0,-1 0 0,8 47-139,-7-46 135,8 118-1051,-9-119 1010,0 0 0,0 0 0,0 0 0,0 0-1,0 0 1,1 0 0,-1 0 0,0-1 0,1 1 0,-1 0 0,0 0 0,1 0 0,-1 0 0,1 0 0,-1 0-1,1 0 1,0-1 0,-1 1 0,2 1 0,-1-2-16,0 0 0,-1 0 1,1 1-1,0-1 0,-1 0 0,1 0 0,0 0 0,-1 0 1,1-1-1,0 1 0,-1 0 0,1 0 0,-1 0 0,1 0 1,0-1-1,-1 1 0,1 0 0,-1 0 0,1-1 0,-1 1 1,1-1-1,0 0 0,5-3-403,-1-2-1,0 1 1,0 0 0,5-9 0,13-20-745,-2 0 1,26-59 0,25-82 517,-45 106 984,-4 8 299,23-52 1993,-43 108-1742,-1 6-224,-2 15 108,-4 24-134,-20 182 415,23-187-901,1 0 0,2 0 0,2 0 0,10 48 0,-13-78-102,0 0 0,0 0 1,1 0-1,0-1 0,0 1 1,0 0-1,0 0 1,1-1-1,-1 0 0,1 1 1,0-1-1,1 0 1,4 5-1,-8-9-12,1 0 1,-1 1-1,0-1 0,0 0 0,1 0 1,-1 1-1,0-1 0,1 0 1,-1 0-1,0 0 0,1 1 0,-1-1 1,0 0-1,1 0 0,-1 0 1,0 0-1,1 0 0,-1 0 0,0 0 1,1 0-1,-1 0 0,0 0 1,1 0-1,-1 0 0,0 0 0,1 0 1,-1 0-1,0 0 0,1 0 1,-1 0-1,0-1 0,1 1 0,-1 0 1,0 0-1,1 0 0,-1-1 1,0 1-1,0 0 0,1 0 1,-1 0-1,0-1 0,0 1 0,1 0 1,-1-1-1,0 1 0,0 0 1,0-1-1,0 1 0,1 0 0,-1-1 1,0 1-1,0 0 0,0-1 1,0 1-1,0 0 0,0-1 0,0 1 1,0 0-1,0-1 0,0 1 1,0 0-1,0-1 0,-4-25-688,-7-2 173,-2 1-1,-1 0 1,-1 1 0,-30-38-1,-20-35 1801,64 98-1185,0-1-1,0 1 1,1 0-1,-1-1 1,0 1-1,1-1 1,-1 0-1,1 1 1,-1-1-1,1 1 1,0-1-1,0 0 1,0 1-1,0-3 1,0 3-37,1 0 0,-1 0 0,1 0 0,-1 0 0,1 1 0,0-1 1,-1 0-1,1 1 0,0-1 0,-1 0 0,1 1 0,0-1 0,0 1 0,0-1 1,0 1-1,0-1 0,-1 1 0,1 0 0,0-1 0,0 1 0,0 0 0,0 0 1,0 0-1,0 0 0,1 0 0,113-12-150,-46 6-107,-18 1-12</inkml:trace>
</inkml:ink>
</file>

<file path=ppt/ink/ink5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3.533"/>
    </inkml:context>
    <inkml:brush xml:id="br0">
      <inkml:brushProperty name="width" value="0.05" units="cm"/>
      <inkml:brushProperty name="height" value="0.05" units="cm"/>
    </inkml:brush>
  </inkml:definitions>
  <inkml:trace contextRef="#ctx0" brushRef="#br0">208 89 13707,'5'-5'664,"-1"-1"1,0 0-1,0 1 1,0-1-1,-1-1 1,4-7-1,-7 13-529,1 1 0,-1-1 0,1-1-1,-1 1 1,1 0 0,-1 0 0,0 0-1,0 0 1,1 0 0,-1 0 0,0 0-1,0 0 1,0 0 0,0-1 0,0 1-1,-1 0 1,1 0 0,0 0 0,0 0-1,-1 0 1,1 0 0,0 0 0,-1 0-1,1 0 1,-1 0 0,0 0 0,1 0-1,-1 0 1,0 0 0,0 0 0,1 1 0,-1-1-1,0 0 1,0 1 0,0-1 0,0 0-1,0 1 1,0-1 0,0 1 0,0-1-1,0 1 1,0 0 0,0-1 0,0 1-1,0 0 1,0 0 0,-3 0 0,-1 0-20,0 0 0,0 0 0,0 1 0,0 0 0,-1 0 0,1 0 0,0 1 0,1 0 0,-1 0 0,0 0 0,0 0 0,1 1 0,-1-1 0,1 1 0,0 1 0,0-1 0,0 0 0,-6 8 0,-2 3-101,0 0 1,1 0-1,0 2 1,-8 16-1,9-14-5,1 0-1,1 1 1,1 0-1,-6 23 1,11-32-32,0-1-1,0 1 1,1-1-1,0 1 1,1-1 0,0 1-1,1 0 1,-1-1 0,2 1-1,4 17 1,-4-23-90,-1-1 1,1 1-1,0 0 1,0-1 0,0 1-1,1-1 1,-1 0-1,1 0 1,0 0 0,0 0-1,0 0 1,0 0-1,0-1 1,1 0-1,-1 1 1,1-1 0,0-1-1,-1 1 1,1 0-1,0-1 1,0 0-1,0 0 1,0 0 0,0 0-1,0-1 1,7 1-1,-2-1-118,0-1 0,-1 1 0,1-1 0,0-1 0,-1 1-1,1-2 1,-1 1 0,0-1 0,0 0 0,0-1 0,13-7-1,20-22-840</inkml:trace>
</inkml:ink>
</file>

<file path=ppt/ink/ink5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4.063"/>
    </inkml:context>
    <inkml:brush xml:id="br0">
      <inkml:brushProperty name="width" value="0.05" units="cm"/>
      <inkml:brushProperty name="height" value="0.05" units="cm"/>
    </inkml:brush>
  </inkml:definitions>
  <inkml:trace contextRef="#ctx0" brushRef="#br0">41 1 18340,'-1'0'79,"1"0"-1,-1 0 1,1 0-1,-1 0 1,1 0-1,-1 1 1,1-1 0,-1 0-1,1 0 1,-1 0-1,1 0 1,-1 1 0,1-1-1,-1 0 1,1 0-1,-1 1 1,1-1 0,0 0-1,-1 1 1,1-1-1,-1 1 1,1-1 0,0 0-1,0 1 1,-1-1-1,1 1 1,0-1-1,0 1 1,-1-1 0,1 1-1,-7 19 407,-1 25 414,2 1 1,1-1-1,4 80 1,1-91-703,0-14-109,-1-3 22,2 0-1,0 0 0,5 26 0,-6-42-100,0 0-1,0 0 0,0 0 1,0-1-1,1 1 0,-1 0 0,0 0 1,1-1-1,-1 1 0,0 0 0,1 0 1,-1-1-1,1 1 0,-1 0 0,1-1 1,-1 1-1,1 0 0,1 0 0,-2-1-2,1 0 0,-1 0-1,0 0 1,1 0-1,-1 0 1,1 0-1,-1 0 1,1 0-1,-1 0 1,0 0-1,1-1 1,-1 1 0,1 0-1,-1 0 1,0 0-1,1 0 1,-1-1-1,0 1 1,1 0-1,-1-1 1,0 1 0,1 0-1,-1 0 1,0-1-1,1 0 1,1-2 22,1-1 0,-1 0 0,1 0 1,-1 0-1,2-7 0,7-24 63,-3-1 0,-1 0-1,-1 0 1,-2-1 0,-2-43-1,-4 27-18,1 52-58,1 3-7,-1 13-6,3 22-9,-1-33 5,0 0 0,0 0 0,0 0 0,1 0 0,-1 0 0,1 0 0,0-1 0,0 1 0,4 4-1,-5-7 5,0 0-1,0 0 0,0 0 0,0 0 0,0-1 0,0 1 0,0 0 0,1 0 0,-1-1 0,0 1 0,0-1 0,1 1 0,-1-1 0,0 0 0,0 1 0,1-1 0,-1 0 0,0 0 0,1 0 0,-1 0 0,1 0 0,-1 0 0,0 0 0,1-1 0,-1 1 0,0 0 0,0-1 0,1 1 0,-1-1 0,0 0 0,0 1 0,2-2 0,5-3 2,1-1-1,-2 0 0,1-1 0,-1 1 0,0-1 0,0-1 0,6-8 1,38-62 37,-43 64-30,1-2 0,-7 11-8,1 0 0,-1 1 0,1-1 0,0 1 0,0 0 0,7-7 0,-7 12-6,-1 8-2,-4 10-8,2-18 14,-4 41-27,-4 65 45,8-98-45,0 1 0,1 0 0,1-1 0,-1 1 0,1 0 0,1-1 0,0 0 0,6 14 0,-8-21-46,0 0 0,0 0 1,0 0-1,0 0 0,0-1 0,0 1 1,1 0-1,-1-1 0,1 1 0,-1-1 1,1 0-1,-1 1 0,1-1 0,0 0 1,0 0-1,0 0 0,-1 0 0,1 0 1,0 0-1,0-1 0,0 1 0,0-1 1,0 1-1,1-1 0,-1 0 0,0 0 1,0 1-1,0-2 0,0 1 0,0 0 1,0 0-1,0-1 0,0 1 0,0-1 1,0 0-1,3-1 0,3-2-180,0 0 0,-1 0 0,1-1 0,-1-1 0,0 1 0,0-1 0,7-9 0,18-20-600</inkml:trace>
</inkml:ink>
</file>

<file path=ppt/ink/ink5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4.922"/>
    </inkml:context>
    <inkml:brush xml:id="br0">
      <inkml:brushProperty name="width" value="0.05" units="cm"/>
      <inkml:brushProperty name="height" value="0.05" units="cm"/>
    </inkml:brush>
  </inkml:definitions>
  <inkml:trace contextRef="#ctx0" brushRef="#br0">46 1 17540,'-3'2'186,"1"1"-1,-1 0 1,1-1 0,0 1 0,0 0 0,0 0 0,0 0-1,0 1 1,1-1 0,0 0 0,-1 1 0,1-1 0,0 4-1,-8 52 670,7-44-282,-3 31-16,2 0 1,2 0-1,2 1 0,2-1 1,2 0-1,21 85 1,-24-125-541,-1-2-3,0 0 0,0 0 0,1 0 0,0 0 0,3 5 0,-5-9-14,0 0 1,0 1-1,0-1 0,0 0 1,0 0-1,0 0 1,0 0-1,0 0 0,0 0 1,0 0-1,0 0 0,0 0 1,0 0-1,0 0 0,0 0 1,0 0-1,0 0 0,1 0 1,-1 0-1,0 1 0,0-1 1,0 0-1,0 0 0,0 0 1,0 0-1,0 0 0,0 0 1,0 0-1,0 0 0,0 0 1,0 0-1,0 0 0,1 0 1,-1 0-1,0 0 0,0 0 1,0 0-1,0 0 0,0 0 1,0 0-1,0 0 0,0 0 1,0-1-1,0 1 0,0 0 1,0 0-1,1 0 0,-1 0 1,0 0-1,0 0 0,0 0 1,0 0-1,0 0 0,0 0 1,0 0-1,0 0 0,0 0 1,0 0-1,0 0 0,0 0 1,0-1-1,0 1 0,0 0 1,0 0-1,0 0 0,0 0 1,2-10-4,-1-12-30,-3-2-46,0 1 1,-2-1-1,-1 1 1,0 0-1,-17-42 1,16 53 36,6 12 41,0 1 1,0-1-1,0 0 0,0 0 1,0 0-1,0 0 0,0 0 1,0 0-1,0 0 0,0 0 1,0 0-1,0 0 0,0 0 1,0 0-1,0 0 0,0 0 1,0 0-1,0 1 0,0-1 1,0 0-1,0 0 0,0 0 1,0 0-1,0 0 0,0 0 1,0 0-1,0 0 0,0 0 1,0 0-1,0 0 0,0 0 1,-1 0-1,1 0 0,0 0 1,0 0-1,0 0 0,0 0 1,0 0-1,0 0 0,0 0 1,0 0-1,0 0 0,0 0 1,0 1-1,0-1 0,0 0 1,0 0-1,0 0 0,0 0 1,-1 0-1,1 0 0,0 0 1,0-1-1,0 1 0,0 0 1,0 0-1,0 0 0,0 0 1,0 0-1,0 0 0,0 0 1,0 0-1,0 0 0,0 0 1,0 0-1,0 0 0,0 0 1,0 2-5,0 0-1,1 0 1,-1 0 0,1 0 0,-1 0 0,1 0 0,0 0 0,0 0-1,1 2 1,1 1 11,1 0-1,0 0 0,0 0 0,0-1 1,0 0-1,1 1 0,0-2 0,-1 1 1,1 0-1,1-1 0,-1 0 0,0 0 1,1-1-1,0 1 0,8 1 0,-6-2 12,1 0 0,0-1 0,-1-1 0,1 1 0,0-1 0,0-1 0,0 1 0,-1-2 0,1 1-1,8-3 1,-5 1 0,-1-1 0,0 0-1,-1-1 1,1 0-1,-1 0 1,0-1 0,0 0-1,-1-1 1,0 0-1,0-1 1,0 0-1,-1 0 1,0-1 0,-1 0-1,0 0 1,9-16-1,-16 24-15,1 0 0,0 0-1,-1-1 1,1 1-1,-1 0 1,1-1-1,-1 1 1,0-1-1,1 1 1,-1-1 0,0 1-1,0-1 1,0-2-1,-1 4 0,1 0 0,0-1 0,0 1 0,0 0 0,0-1 0,-1 1 0,1 0 0,0-1 0,-1 1 0,1 0 0,0 0 0,0-1 0,-1 1 0,1 0 0,0 0 1,-1-1-1,1 1 0,-1 0 0,1 0 0,0 0 0,-1 0 0,1 0 0,0 0 0,-1 0 0,1-1 0,-1 1 0,1 0 0,0 0 0,-1 1 0,0-1 0,-2 0-1,1 1-1,-1 0 1,0-1 0,1 1 0,-1 1-1,0-1 1,1 0 0,-1 0 0,1 1-1,0 0 1,-4 2 0,-1 4-2,-1 0 0,2 0 0,-1 0 1,1 1-1,-9 17 0,13-23 5,0 1 1,0 0-1,0 0 0,1 1 1,-1-1-1,1 0 0,0 0 1,0 1-1,1-1 0,-1 0 1,1 1-1,0-1 0,0 1 1,1-1-1,-1 0 0,3 8 0,-2-11-1,0 1 0,0 0 0,0-1 0,0 0 0,0 1 0,1-1 0,-1 0 0,1 1 0,-1-1 0,1 0 0,-1 0-1,1 0 1,0 0 0,-1-1 0,1 1 0,0 0 0,0-1 0,0 1 0,0-1 0,-1 0 0,1 1 0,0-1 0,0 0-1,0 0 1,3-1 0,8 1 7,0-2-1,21-3 1,-21 2-7,38-6 118,103-3 0,-153 11-65,-1 0 0,1-1 1,-1 1-1,1 0 0,-1 0 1,1 0-1,-1 0 0,0 0 1,0-1-1,1 1 0,-1 0 1,0 0-1,0 0 0,0-1 1,-1 1-1,1 0 0,0-2 1,-3-27 414,-7-79 180,10 108-649,0 1 1,0-1-1,0 1 0,0 0 0,0-1 0,0 1 1,0-1-1,0 1 0,0-1 0,0 1 0,1-1 0,-1 1 1,0 0-1,0-1 0,0 1 0,1-1 0,-1 1 1,0 0-1,1-1 0,-1 1 0,0 0 0,1-1 0,-1 1 1,0 0-1,1-1 0,-1 1 0,1 0 0,-1 0 1,0 0-1,1-1 0,-1 1 0,1 0 0,-1 0 0,1 0 1,-1 0-1,1 0 0,-1 0 0,1 0 0,-1 0 1,1 0-1,-1 0 0,1 0 0,-1 0 0,0 0 0,1 0 1,-1 1-1,1-1 0,30 10-17,-22-6 12,2-1-86,1 1 1,-1-2-1,0 1 0,1-2 0,0 0 1,-1 0-1,1-1 0,0 0 1,-1-1-1,16-3 0,-22 3-161,1 0 0,-1-1 0,0 0 0,0 0 0,0 0 0,0-1 0,-1 0 0,1 0 0,0 0 0,-1 0 0,0-1 0,0 1 0,0-1 0,0 0 0,-1 0 0,1-1 0,-1 1 0,0-1 0,-1 0 0,1 0 0,-1 0 0,0 0 0,0 0 0,1-5 0,-1 4-8,-1 0 0,0 0 0,0-1-1,-1 1 1,0 0 0,0-7 0,-4-9-703</inkml:trace>
</inkml:ink>
</file>

<file path=ppt/ink/ink5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5.348"/>
    </inkml:context>
    <inkml:brush xml:id="br0">
      <inkml:brushProperty name="width" value="0.05" units="cm"/>
      <inkml:brushProperty name="height" value="0.05" units="cm"/>
    </inkml:brush>
  </inkml:definitions>
  <inkml:trace contextRef="#ctx0" brushRef="#br0">2 0 16540,'3'20'1506,"-1"0"1,-1-1-1,-1 1 1,-3 31-1,0 12 380,2-44-1477,1 2 246,3 32 1,-2-48-649,-1 0 0,1 0 0,0-1-1,1 1 1,-1-1 0,1 1 0,0-1 0,0 1 0,0-1 0,1 0 0,-1 0-1,6 6 1,-8-10-63,1 1 1,-1-1-1,0 1 0,1-1 0,-1 1 1,0-1-1,1 1 0,-1-1 0,1 1 0,-1-1 1,1 0-1,-1 1 0,1-1 0,-1 0 1,1 1-1,-1-1 0,1 0 0,0 0 1,-1 0-1,1 1 0,-1-1 0,1 0 0,0 0 1,-1 0-1,1 0 0,0 0 0,-1 0 1,1 0-1,-1 0 0,1-1 0,0 1 0,-1 0 1,1 0-1,-1 0 0,1-1 0,-1 1 1,1 0-1,0 0 0,-1-1 0,1 1 0,-1-1 1,0 1-1,1 0 0,-1-1 0,1 1 1,-1-1-1,0 1 0,1-1 0,1-2-113,-1 0 0,0 0-1,0 0 1,0 0 0,-1 0-1,1 0 1,0 0 0,-1-6-1,0-18-671</inkml:trace>
</inkml:ink>
</file>

<file path=ppt/ink/ink5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5.799"/>
    </inkml:context>
    <inkml:brush xml:id="br0">
      <inkml:brushProperty name="width" value="0.05" units="cm"/>
      <inkml:brushProperty name="height" value="0.05" units="cm"/>
    </inkml:brush>
  </inkml:definitions>
  <inkml:trace contextRef="#ctx0" brushRef="#br0">23 38 18532,'-10'-22'2024,"2"12"-1215,3 5-353,5 8 984,0 6-264,5 6-536,1 4-432,2 1-1128,1 3 896,3 0-136,-1 0-120,4-5-120</inkml:trace>
  <inkml:trace contextRef="#ctx0" brushRef="#br0" timeOffset="1">389 304 21421,'-4'4'358,"-11"7"536,0 1-1,2 1 1,-15 16 0,26-26-777,-1 0 0,1 0-1,0 0 1,-1 0 0,1 1 0,1-1-1,-1 1 1,0-1 0,1 1 0,0-1-1,0 1 1,0 0 0,0-1 0,1 1-1,-1 0 1,1 0 0,0 0 0,0 0-1,0-1 1,1 1 0,0 0 0,0 4-1,0-6-95,0 0 0,0-1 0,-1 1 0,1 0 0,0-1 0,0 1 0,1-1 0,-1 1 0,0-1 0,0 0 0,1 1 0,-1-1 0,1 0 0,-1 0 0,1 0 0,-1 0 0,1 0 0,3 1 0,-2-1-7,0 0-1,0-1 1,1 1-1,-1-1 1,0 0-1,1 0 1,-1 0 0,0 0-1,7-2 1,-1 0-5,0 0 1,-1-1-1,1 0 0,0-1 1,-1 0-1,14-9 0,-13 6-1,0 0 0,0-1 0,-1 0 0,0 0 0,0-1 0,-1 0 0,0 0 0,-1-1 0,0 0 0,0 0 0,-1 0 0,0-1-1,-1 0 1,-1 0 0,1 0 0,1-11 0,-5 21-6,0 0 0,1 0 0,-1 0 0,0 0 0,0 1 0,0-1-1,0 0 1,0 0 0,0 0 0,0 0 0,0 0 0,0 1 0,0-1 0,0 0 0,0 0-1,-1 0 1,1 0 0,0 1 0,-1-1 0,1 0 0,-1 0 0,1 1 0,0-1 0,-1 0 0,0 1-1,1-1 1,-1 0 0,1 1 0,-1-1 0,0 1 0,-1-2 0,1 2 1,0 0-1,-1 0 1,1 1 0,0-1 0,0 0 0,0 0-1,-1 1 1,1-1 0,0 1 0,0-1 0,0 1 0,0-1-1,0 1 1,0 0 0,0-1 0,0 1 0,0 0-1,0 0 1,0 0 0,0 0 0,1 0 0,-2 1 0,-4 6 12,-1 1 1,2 1 0,-1-1 0,1 1 0,1 0-1,0 0 1,-4 16 0,5-18-8,1 0 1,1 1-1,-1-1 0,2 0 0,-1 1 1,1-1-1,0 0 0,1 1 0,0-1 1,3 12-1,-3-16-39,0-1 0,0 0 0,1 1 1,0-1-1,0 0 0,0 0 0,0 1 0,0-2 1,1 1-1,-1 0 0,1 0 0,0-1 0,0 0 1,-1 1-1,2-1 0,-1 0 0,0 0 0,0-1 1,1 1-1,-1-1 0,1 1 0,4 0 0,-2-1-27,0 0 0,0 0 0,-1-1 0,1 0 0,0 0 0,0 0 0,0 0 0,0-1 0,0 0 0,0-1-1,0 1 1,-1-1 0,8-3 0,4-4-259</inkml:trace>
</inkml:ink>
</file>

<file path=ppt/ink/ink5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6.205"/>
    </inkml:context>
    <inkml:brush xml:id="br0">
      <inkml:brushProperty name="width" value="0.05" units="cm"/>
      <inkml:brushProperty name="height" value="0.05" units="cm"/>
    </inkml:brush>
  </inkml:definitions>
  <inkml:trace contextRef="#ctx0" brushRef="#br0">1 0 20428,'3'0'1881,"1"5"-1017,1-2 616,0-1-840,2-1-976,1 1 720,-3-5-400,-2-2-72,0 0-64</inkml:trace>
</inkml:ink>
</file>

<file path=ppt/ink/ink5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7.033"/>
    </inkml:context>
    <inkml:brush xml:id="br0">
      <inkml:brushProperty name="width" value="0.05" units="cm"/>
      <inkml:brushProperty name="height" value="0.05" units="cm"/>
    </inkml:brush>
  </inkml:definitions>
  <inkml:trace contextRef="#ctx0" brushRef="#br0">162 343 19116,'-4'-1'191,"0"0"0,0-1 0,0 1 0,0 1-1,-1-1 1,1 0 0,0 1 0,0 0 0,0 0 0,-1 0 0,1 1-1,0 0 1,0-1 0,0 1 0,0 0 0,0 1 0,0-1 0,0 1-1,0 0 1,0 0 0,1 0 0,-1 0 0,1 1 0,-1 0 0,1-1-1,0 1 1,-5 7 0,3-5-145,0 1-1,1 0 0,-1 0 1,1 1-1,1-1 1,-1 1-1,1 0 0,0 0 1,1 0-1,-1 0 1,1 0-1,1 1 1,0-1-1,-1 15 0,2-21-44,0 0-1,0 1 1,0-1-1,0 0 1,0 0-1,0 0 1,0 0-1,0 1 1,1-1-1,-1 0 1,0 0-1,1 0 0,-1 0 1,1 0-1,0 0 1,-1 0-1,1 0 1,0 0-1,-1 0 1,1 0-1,0 0 1,0-1-1,0 1 1,0 0-1,0-1 1,0 1-1,0 0 1,0-1-1,0 1 0,0-1 1,0 0-1,0 1 1,0-1-1,0 0 1,0 1-1,1-1 1,-1 0-1,0 0 1,0 0-1,0 0 1,0 0-1,3-1 1,-1 0 5,1 1 0,-1-1 0,1-1 0,0 1 0,-1 0 0,0-1 0,1 0-1,-1 0 1,0 0 0,0 0 0,5-5 0,3-6 52,0 0 0,-1-1 0,-1 0 0,0 0 0,-1-1 0,-1 0-1,0-1 1,-1 0 0,0 0 0,-2 0 0,0-1 0,3-30 0,-7 52-68,1 0 1,-1 1-1,1-1 1,-1 0 0,2 1-1,-1-1 1,1 0 0,-1 0-1,1 0 1,1 0 0,-1 0-1,1 0 1,3 5 0,-4-8-1,-1 1 0,1-1 1,0 0-1,0 1 0,0-1 1,0 0-1,0 0 0,0-1 1,0 1-1,1 0 1,-1-1-1,1 1 0,-1-1 1,1 0-1,-1 0 0,1 0 1,0 0-1,0 0 0,-1-1 1,1 1-1,0-1 1,0 0-1,0 0 0,0 0 1,0 0-1,-1 0 0,1-1 1,0 1-1,3-2 0,2-1 2,1-2 0,-1 1 0,0-1 0,0-1 0,-1 1 0,1-1 0,-1 0 0,0-1 0,-1 0 0,10-12 0,1-4 68,-1-1 0,16-32 0,-17 25 29,13-33-1,-24 55-66,-1 1 0,-1-1 0,0 0 0,0 0 0,0 0 0,-1 0 0,-1 0 0,1 0 0,-2-11 0,1 20-22,0-1 0,0 1 1,0 0-1,0 0 1,0-1-1,0 1 1,0 0-1,0 0 0,0 0 1,0-1-1,0 1 1,-1 0-1,1 0 1,0 0-1,0-1 1,0 1-1,0 0 0,0 0 1,0 0-1,0 0 1,-1-1-1,1 1 1,0 0-1,0 0 0,0 0 1,0 0-1,-1 0 1,1 0-1,0 0 1,0-1-1,0 1 0,0 0 1,-1 0-1,1 0 1,0 0-1,0 0 1,0 0-1,-1 0 0,1 0 1,0 0-1,0 0 1,-1 0-1,1 0 1,0 0-1,0 0 1,0 0-1,-1 0 0,1 0 1,-9 8-8,2 3 0,1 1 0,-1 0-1,2 0 1,0 0 0,-5 18-1,-16 71-27,25-95 34,-9 41 22,2 0-1,2 1 1,3-1-1,1 1 0,5 50 1,1-64-15,1 0 1,1 0-1,2-1 0,2 1 1,0-2-1,3 0 0,28 55 1,-33-72-17,-5-8 2,1 0 1,0 0-1,0 0 0,1 0 1,0-1-1,0 1 1,12 10-1,-17-17 9,0 0 0,0 0 1,0 0-1,0 0 0,0 0 0,1 0 0,-1 1 1,0-1-1,0 0 0,0 0 0,0 0 0,0 0 1,0 0-1,0 0 0,1 0 0,-1 0 0,0 0 1,0 0-1,0 0 0,0 0 0,0 0 0,0 0 1,1 0-1,-1 0 0,0 0 0,0 0 0,0 0 1,0 0-1,0 0 0,0-1 0,1 1 0,-1 0 1,0 0-1,0 0 0,0 0 0,0 0 0,0 0 1,0 0-1,0 0 0,0 0 0,0 0 1,1-1-1,-1 1 0,0 0 0,0 0 0,0 0 1,0 0-1,0 0 0,0 0 0,0-1 0,0 1 1,0 0-1,0 0 0,0 0 0,0 0 0,0 0 1,0 0-1,0-1 0,0 1 0,0 0 0,0 0 1,0 0-1,-2-11 62,-27-79 307,5 17-151,5 15-64,10 32-111,0 0 0,2-1 0,2 1 0,-5-43 0,10 67-79,0 1-1,0-1 1,0 0 0,0 0 0,0 1 0,0-1 0,1 0-1,-1 1 1,0-1 0,1 0 0,0 1 0,-1-1-1,1 1 1,0-1 0,0 1 0,0-1 0,0 1-1,0 0 1,0-1 0,0 1 0,0 0 0,1 0 0,-1 0-1,0 0 1,1 0 0,-1 0 0,1 0 0,-1 0-1,3 0 1,3-1-133,0 0 0,0 1 0,0 0 0,0 0 1,13 1-1,-5 0 209,29-3-424</inkml:trace>
</inkml:ink>
</file>

<file path=ppt/ink/ink5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7.713"/>
    </inkml:context>
    <inkml:brush xml:id="br0">
      <inkml:brushProperty name="width" value="0.05" units="cm"/>
      <inkml:brushProperty name="height" value="0.05" units="cm"/>
    </inkml:brush>
  </inkml:definitions>
  <inkml:trace contextRef="#ctx0" brushRef="#br0">0 63 18340,'5'-6'347,"1"1"0,0 0 1,0 0-1,0 0 0,1 1 0,0 0 1,0 0-1,0 1 0,0 0 0,0 0 1,0 0-1,1 1 0,14-2 0,-7 1 89,1 1 0,0 1 0,-1 1 0,1 0-1,30 4 1,-41-3-374,0 0 0,0 0 1,0 0-1,-1 1 0,1 0 0,0 0 0,-1 0 0,1 1 0,-1-1 0,0 1 0,0 0 0,0 0 1,0 0-1,0 1 0,3 4 0,-5-5-37,0 0 0,0 0 0,0 1 0,0-1 1,-1 1-1,0 0 0,1-1 0,-1 1 0,0 0 0,-1 0 0,1 0 1,-1-1-1,0 1 0,0 0 0,0 0 0,0 0 0,-1 0 0,1 0 1,-1-1-1,-1 5 0,-3 4-6,0 1 0,0-2 0,-1 1 1,-1-1-1,0 0 0,0 0 0,-1-1 1,-1 0-1,1 0 0,-2-1 0,1 0 0,-1-1 1,0 0-1,-1-1 0,0 0 0,-20 10 1,36-17-94,0 0 0,1 0 0,-1 0 0,0 1-1,8 2 1,0-1-28,13 3-156,-1 0 0,32 11 1,-45-11 149,0 0 1,0 0 0,0 1-1,-1 0 1,0 1 0,16 13-1,-25-17 106,1-1-1,0 0 1,-1 1-1,1 0 0,-1 0 1,0 0-1,0 0 0,0 0 1,0 0-1,0 0 1,-1 1-1,1-1 0,-1 0 1,0 1-1,0-1 0,-1 1 1,1 0-1,0 6 1,-2-5 66,1 0 0,-1-1 0,0 1 1,-1 0-1,1-1 0,-1 1 1,0-1-1,0 1 0,0-1 1,0 0-1,-1 0 0,-5 6 1,0-1 125,0 0 1,0-1 0,-1 0 0,-1-1-1,1 0 1,-1 0 0,0-1 0,0 0 0,-1-1-1,-20 7 1,15-7-62,0-2 0,-18 3 1,30-5-242,-1-1 1,0 0-1,1 0 1,-1 0 0,1 0-1,-1-1 1,0 0-1,1 0 1,-1 0-1,1 0 1,-9-5 0,13 6 22,-1 0 0,0-1 0,1 1 1,-1 0-1,0-1 0,1 1 1,-1-1-1,1 1 0,-1-1 0,1 1 1,-1-1-1,1 1 0,0-1 1,-1 1-1,1-1 0,0 0 0,-1 1 1,1-1-1,0 0 0,0 1 1,-1-1-1,1 0 0,0 1 0,0-1 1,0 0-1,0 0 0,0 1 1,0-1-1,0 0 0,0 1 0,0-1 1,0 0-1,1 0 0,0-1-13,-1 1-1,1 0 0,0 0 0,0-1 1,0 1-1,0 0 0,0 0 1,0 0-1,0 0 0,0 0 0,0 0 1,0 1-1,1-1 0,-1 0 1,3-1-1,21-7-929</inkml:trace>
</inkml:ink>
</file>

<file path=ppt/ink/ink5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8.135"/>
    </inkml:context>
    <inkml:brush xml:id="br0">
      <inkml:brushProperty name="width" value="0.05" units="cm"/>
      <inkml:brushProperty name="height" value="0.05" units="cm"/>
    </inkml:brush>
  </inkml:definitions>
  <inkml:trace contextRef="#ctx0" brushRef="#br0">291 0 20244,'4'0'1929,"-8"11"-1225,-5 6-256,-8 10 912,-2 7-352,-7 12-319,-2 4-193,-4 5-232,-2 0-56,2-2-160,4-8-120,4-11-368,6-5-256,5-17-761,12-10 265,-7-8 752,7-13-320,4-17-200</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5.112"/>
    </inkml:context>
    <inkml:brush xml:id="br0">
      <inkml:brushProperty name="width" value="0.05" units="cm"/>
      <inkml:brushProperty name="height" value="0.05" units="cm"/>
    </inkml:brush>
  </inkml:definitions>
  <inkml:trace contextRef="#ctx0" brushRef="#br0">287 94 17276,'1'-2'167,"-1"0"0,1 0 0,0 1 0,-1-1 0,1 0 0,-1 0 0,0 0 0,1 0 0,-1 0 0,0 0 0,0 0 0,-1 0 0,1 0 0,0 1 0,-1-1 0,1 0 0,-1 0 0,1 0 0,-1 0 0,0 1 0,0-1 0,0 0 0,0 0 0,0 1 0,0-1 0,0 1 0,0-1 0,-1 1 0,1 0 0,-1-1 0,1 1 0,-1 0 0,1 0 0,-1 0 0,0 0 0,0 0 0,-2 0 0,-1-2-25,0 1 0,-1 1-1,1-1 1,-1 1 0,1 0 0,0 0 0,-1 0-1,0 1 1,1 0 0,-1 0 0,1 0 0,-8 2-1,1 2-127,1 0-1,0 1 0,1 1 0,-1-1 0,1 2 0,0-1 0,1 1 1,0 1-1,0 0 0,0 0 0,1 1 0,0 0 0,1 0 0,0 1 1,0 0-1,1 0 0,1 0 0,-1 1 0,2 0 0,-7 19 1,11-26-16,-1-1 1,0 0-1,1 1 1,0-1-1,0 0 1,0 1-1,0-1 1,0 0-1,1 1 1,0-1-1,1 5 1,-2-7 0,1 1 1,0 0 0,0-1 0,0 1-1,0-1 1,0 0 0,0 1 0,1-1-1,-1 0 1,0 0 0,1 1 0,-1-1-1,1 0 1,-1 0 0,1-1 0,-1 1-1,1 0 1,0 0 0,-1-1 0,1 1-1,0-1 1,-1 0 0,5 1-1,3-1 4,-1 0 0,1 0-1,0-1 1,0 0-1,0-1 1,-1 0 0,1 0-1,-1-1 1,0 0-1,0-1 1,9-4 0,9-7 35,48-34 1,32-36 198,-91 70-153,0 0-1,-1-1 1,-1 0-1,17-25 0,-41 63 121,-12 33 0,17-39-228,1 0 0,1-1 0,0 2-1,-2 26 1,5-40 11,1-1-1,0 1 1,0 0-1,0 0 1,1-1-1,-1 1 1,1 0-1,-1-1 1,1 1-1,0 0 1,0-1-1,0 1 1,0-1-1,1 0 1,-1 1-1,1-1 0,-1 0 1,1 0-1,0 0 1,0 0-1,0 0 1,0 0-1,0 0 1,0-1-1,1 1 1,-1-1-1,0 1 1,1-1-1,-1 0 1,1 0-1,0 0 1,-1-1-1,1 1 1,0 0-1,-1-1 1,1 0-1,0 0 1,0 0-1,4 0 1,20-2-136</inkml:trace>
</inkml:ink>
</file>

<file path=ppt/ink/ink5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8.565"/>
    </inkml:context>
    <inkml:brush xml:id="br0">
      <inkml:brushProperty name="width" value="0.05" units="cm"/>
      <inkml:brushProperty name="height" value="0.05" units="cm"/>
    </inkml:brush>
  </inkml:definitions>
  <inkml:trace contextRef="#ctx0" brushRef="#br0">147 1 18436,'-5'0'239,"0"0"0,0 0 0,1 0 0,-1 0 0,0 1 0,0 0 0,1 0 0,-1 0 0,0 0 0,1 1 0,-1 0 0,1 0 0,0 0 0,0 0 0,-5 4 0,3-1-56,1 0-1,0 0 1,0 1 0,0-1-1,0 1 1,1 0 0,0 1-1,0-1 1,-3 8-1,4-6-101,0 0-1,0-1 0,1 1 0,0 0 0,0 1 0,1-1 1,0 0-1,0 0 0,1 0 0,1 12 0,-1-17-65,0-1 0,0 1 0,1-1 1,0 0-1,-1 1 0,1-1 0,0 0 0,0 0 0,0 1 0,0-1 0,0 0 0,1 0 1,-1 0-1,1 0 0,-1-1 0,1 1 0,0 0 0,0 0 0,-1-1 0,1 0 0,0 1 1,1-1-1,-1 0 0,0 0 0,0 0 0,0 0 0,1 0 0,-1 0 0,0-1 0,1 1 1,-1-1-1,0 0 0,1 0 0,-1 0 0,1 0 0,-1 0 0,1 0 0,3-1 0,4-1 22,-1-1-1,1 1 1,-1-2-1,1 1 0,-1-1 1,0-1-1,0 1 0,-1-2 1,16-11-1,-13 9-1,-1-1 1,-1 0-1,0 0 1,0-1-1,-1-1 0,0 1 1,7-14-1,-13 22-29,-1 0 0,0-1 0,0 1 0,0 0 0,0-1 0,0 1-1,-1-1 1,1 0 0,-1 1 0,1-1 0,-1 0 0,0 1 0,0-1 0,0 1 0,-1-1 0,1 0-1,-1 1 1,1-1 0,-1 1 0,0-1 0,-1-2 0,1 3-7,-1 0 0,1 1 1,-1-1-1,1 0 0,-1 1 0,0-1 1,0 1-1,1-1 0,-1 1 0,0 0 1,0 0-1,0 0 0,-1 0 0,1 0 1,0 1-1,0-1 0,0 0 0,-1 1 1,1 0-1,0-1 0,-1 1 0,1 0 0,0 0 1,-5 1-1,0 0-73,0 1-1,0-1 1,0 1 0,0 0 0,0 1-1,0-1 1,1 2 0,0-1 0,-1 1-1,1-1 1,0 2 0,1-1 0,-1 1-1,1 0 1,0 0 0,0 0 0,-7 10-1,7-8 8,1 0-1,0-1 1,0 2 0,1-1-1,-1 0 1,2 1-1,-1-1 1,1 1 0,0 0-1,0 0 1,1 0-1,0 0 1,1 0 0,0 0-1,1 14 1,7 6-204</inkml:trace>
</inkml:ink>
</file>

<file path=ppt/ink/ink5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28.969"/>
    </inkml:context>
    <inkml:brush xml:id="br0">
      <inkml:brushProperty name="width" value="0.05" units="cm"/>
      <inkml:brushProperty name="height" value="0.05" units="cm"/>
    </inkml:brush>
  </inkml:definitions>
  <inkml:trace contextRef="#ctx0" brushRef="#br0">101 0 15091,'1'5'367,"-1"-1"1,0 1-1,0-1 0,0 1 0,-1-1 0,0 1 0,0-1 1,0 0-1,0 1 0,-1-1 0,1 0 0,-1 0 1,0 0-1,-1 0 0,1 0 0,-4 4 0,-7 15 754,1 2-556,1 1-1,0-1 0,2 1 1,-11 54-1,20-79-543,-1 1 1,1-1-1,-1 1 0,1-1 0,0 1 0,0-1 1,0 1-1,0 0 0,0-1 0,0 1 1,0-1-1,1 1 0,-1-1 0,1 1 0,-1-1 1,1 1-1,-1-1 0,1 0 0,0 1 1,-1-1-1,1 0 0,0 1 0,0-1 1,0 0-1,0 0 0,0 0 0,1 0 0,-1 0 1,0 0-1,0 0 0,2 1 0,0-2 9,0 1 0,-1-1 1,1 0-1,0 0 0,-1 0 0,1 0 0,0 0 0,0-1 0,-1 1 0,1-1 0,-1 0 0,1 0 0,0 0 0,-1 0 0,0 0 0,1 0 0,2-3 0,10-5 112,-1-1-1,-1 0 0,1-1 1,-2-1-1,1 0 1,-2-1-1,0 0 0,0 0 1,-1-2-1,-1 1 0,0-1 1,9-22-1,-16 33-99,-1 0 1,0 0-1,0-1 1,-1 1-1,1 0 1,-1 0-1,0 0 0,0 0 1,0 0-1,0-1 1,-1 1-1,1 0 1,-1 0-1,-2-4 0,2 6-33,0 0 0,0 0 0,0 0 0,0 0 0,0 1 0,-1-1 0,1 1 0,0-1-1,-1 1 1,0-1 0,1 1 0,-1 0 0,0-1 0,0 1 0,0 0 0,1 0-1,-1 0 1,0 1 0,0-1 0,0 0 0,-1 1 0,1-1 0,0 1 0,0 0-1,0 0 1,0 0 0,0 0 0,0 0 0,-3 1 0,-2-1-130,1 1 1,0 1-1,0-1 0,0 1 1,0 0-1,0 1 1,0-1-1,0 1 0,0 0 1,1 0-1,0 1 0,0 0 1,0 0-1,0 0 0,-8 9 1,6-4-100,1 0 1,0 0-1,0 0 1,1 1-1,0-1 0,0 1 1,1 1-1,-4 14 1,-1 18-507</inkml:trace>
</inkml:ink>
</file>

<file path=ppt/ink/ink5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2.512"/>
    </inkml:context>
    <inkml:brush xml:id="br0">
      <inkml:brushProperty name="width" value="0.05" units="cm"/>
      <inkml:brushProperty name="height" value="0.05" units="cm"/>
    </inkml:brush>
  </inkml:definitions>
  <inkml:trace contextRef="#ctx0" brushRef="#br0">166 4 18580,'10'-4'1563,"-24"10"-533,-27 12 404,32-12-1296,1 1-1,0 0 0,1 1 1,0 0-1,0 0 0,0 0 1,1 1-1,1 0 0,-1 0 1,-6 17-1,5-9-108,0 1 0,1 0-1,1 0 1,1 1 0,-2 19 0,5-35-19,-1 36 56,2-37-53,0 0 1,0 0 0,0-1-1,0 1 1,1 0-1,-1 0 1,0-1 0,1 1-1,0 0 1,-1 0 0,1-1-1,0 1 1,0 0-1,0-1 1,0 1 0,0-1-1,1 2 1,-1-2-1,0-1 0,0 0 0,0 0 1,0 1-1,0-1 0,0 0 0,0 0 0,0 0 0,0 0 1,0 0-1,0 0 0,0 0 0,0 0 0,0 0 1,0-1-1,0 1 0,0 0 0,0-1 0,0 1 0,0-1 1,0 1-1,-1-1 0,1 1 0,0-1 0,0 1 0,0-1 1,-1 0-1,1 0 0,0 1 0,-1-1 0,1-1 0,22-27 277,-6-1 1,-2 0 0,0 0 0,-2-1 0,-1-1 1,14-63-1,-24 72-82,-3 19-85,-2 12-24,-5 21-89,1 0 0,2 0-1,1 0 1,1 1 0,1-1-1,4 44 1,-2-68-25,1 0 0,0-1 0,-1 1 1,1 0-1,1-1 0,-1 1 0,1-1 0,0 0 1,0 1-1,0-1 0,4 5 0,-4-7-7,-1 0-1,1 0 0,0-1 1,0 1-1,0-1 1,0 0-1,0 0 0,0 1 1,0-1-1,0 0 1,0-1-1,1 1 0,-1 0 1,0-1-1,1 1 1,-1-1-1,0 0 0,1 0 1,-1 1-1,1-2 1,-1 1-1,0 0 0,5-1 1,14-5-352,-1-1 0,0-1 1,0-1-1,-1 0 0,0-1 1,26-19-1,4-3-139</inkml:trace>
</inkml:ink>
</file>

<file path=ppt/ink/ink5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3.035"/>
    </inkml:context>
    <inkml:brush xml:id="br0">
      <inkml:brushProperty name="width" value="0.05" units="cm"/>
      <inkml:brushProperty name="height" value="0.05" units="cm"/>
    </inkml:brush>
  </inkml:definitions>
  <inkml:trace contextRef="#ctx0" brushRef="#br0">198 60 18020,'-2'-10'664,"-1"1"1,0-1-1,-6-9 0,9 18-612,0 0-1,-1 1 1,1-1-1,0 0 0,-1 1 1,1-1-1,0 1 0,-1-1 1,1 1-1,-1-1 1,1 1-1,-1-1 0,1 1 1,-1 0-1,1-1 1,-1 1-1,1-1 0,-1 1 1,0 0-1,1 0 0,-1-1 1,1 1-1,-1 0 1,0 0-1,0 0 0,0 0 36,0 1 0,0 0 0,0 0 0,0 0 0,0 0 0,0 0 0,0 0 0,0 0 0,1 0 0,-1 0 0,0 0 0,1 0 0,-1 0 0,1 1 0,-1-1 0,1 0 0,0 0 0,-1 1 0,1 0 0,-8 27 479,2 1 0,-5 51-1,4 62-303,7-116-160,1 175 324,2-154-222,2 0 0,13 56 0,-16-96-157,-2-6-37,0-1 0,0 1 0,0-1 0,1 1 0,-1-1 0,0 1 0,1-1 0,-1 0 0,1 1 0,0-1 0,-1 0 0,1 1 1,0-1-1,0 0 0,0 0 0,2 2 0,-3-3-8,0 0-1,0 0 1,0 0 0,0 0 0,0 1 0,0-1-1,0 0 1,0 0 0,0 0 0,1 0 0,-1 0-1,0 0 1,0 0 0,0 0 0,0 0-1,0 0 1,0 0 0,0 0 0,0 0 0,1 0-1,-1 0 1,0 0 0,0 0 0,0 0 0,0 0-1,0 0 1,0 0 0,0 0 0,1 0 0,-1 0-1,0 0 1,0 0 0,0 0 0,0-1 0,0 1-1,0 0 1,0 0 0,0 0 0,0 0-1,0 0 1,1 0 0,-1 0 0,0 0 0,0 0-1,0 0 1,0-1 0,0 1 0,0 0 0,0 0-1,1-9 41,-3-13 1,-5-4-22,-1-1 0,-1 2-1,-1-1 1,-21-38-1,4 17-14,-45-58-1,97 115-27,0-1-1,0-2 1,45 8-1,-62-13-49,0-2-1,0 1 1,-1-1-1,1 0 0,0 0 1,0-1-1,0 0 0,-1-1 1,1 0-1,-1 0 0,1-1 1,-1 1-1,0-1 1,0-1-1,0 0 0,8-5 1,7-10-196</inkml:trace>
</inkml:ink>
</file>

<file path=ppt/ink/ink5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3.893"/>
    </inkml:context>
    <inkml:brush xml:id="br0">
      <inkml:brushProperty name="width" value="0.05" units="cm"/>
      <inkml:brushProperty name="height" value="0.05" units="cm"/>
    </inkml:brush>
  </inkml:definitions>
  <inkml:trace contextRef="#ctx0" brushRef="#br0">0 0 18196,'2'1'104,"-1"-1"-1,1 1 1,-1 0 0,0-1-1,1 1 1,-1 0 0,0 0-1,0 0 1,0 0 0,0 0-1,0 0 1,0 0 0,0 0-1,0 0 1,0 1 0,0-1-1,-1 0 1,1 1 0,0-1-1,-1 0 1,1 1 0,-1-1-1,1 3 1,7 42 537,-6-35-173,5 68 1056,-2 121 0,-4-68-479,1-115-786,-2-17-254,1 1 1,-1-1 0,0 0-1,0 0 1,0 0 0,0 0-1,0 0 1,0 0-1,0 0 1,0 0 0,0 0-1,1 0 1,-1 0 0,0 0-1,0 0 1,0 0-1,0 1 1,0-1 0,0 0-1,1 0 1,-1 0 0,0 0-1,0 0 1,0 0 0,0 0-1,0 0 1,0-1-1,1 1 1,-1 0 0,0 0-1,0 0 1,0 0 0,0 0-1,0 0 1,0 0-1,0 0 1,1 0 0,-1 0-1,0 0 1,0 0 0,0 0-1,0-1 1,0 1 0,0 0-1,0 0 1,0 0-1,0 0 1,0 0 0,0 0-1,0 0 1,0-1 0,1 1-1,-1 0 1,1-3 31,1-1 1,-1 1-1,1-1 1,-1 0-1,0 1 1,1-5-1,1-18 10,-1-1-1,-1 1 1,-2-1-1,0 1 1,-2 0-1,0-1 1,-11-36-1,20 78-55,1 0-1,16 23 1,-18-29 4,1 1 2,0 0 1,1-1-1,0 0 1,1 0-1,-1-1 1,2 0 0,-1 0-1,12 7 1,-17-13 9,0 0 0,0 0 0,1 0 0,-1-1 1,0 1-1,1-1 0,0 0 0,-1 0 1,1 0-1,0 0 0,0 0 0,-1-1 0,1 0 1,0 0-1,0 0 0,0 0 0,-1-1 1,1 1-1,0-1 0,0 0 0,-1 0 1,1 0-1,-1-1 0,1 1 0,-1-1 0,1 0 1,5-4-1,-3 1 15,-1 1 1,1-2-1,-1 1 1,0 0-1,0-1 1,-1 0 0,1 0-1,-2-1 1,1 1-1,0-1 1,-1 0-1,0 1 1,-1-1-1,0-1 1,0 1-1,0 0 1,-1 0-1,1-11 1,-2 18-23,0-1 1,0 1-1,0 0 0,0 0 1,0 0-1,0-1 0,0 1 1,0 0-1,0 0 0,0-1 1,0 1-1,0 0 0,0 0 1,0 0-1,-1-1 0,1 1 1,0 0-1,0 0 1,0 0-1,0-1 0,0 1 1,0 0-1,0 0 0,-1 0 1,1 0-1,0-1 0,0 1 1,0 0-1,0 0 0,-1 0 1,1 0-1,0 0 0,0 0 1,0 0-1,-1-1 0,1 1 1,0 0-1,0 0 0,0 0 1,-1 0-1,1 0 1,0 0-1,0 0 0,-1 0 1,1 0-1,0 0 0,0 0 1,0 0-1,-1 0 0,1 1 1,0-1-1,0 0 0,0 0 1,-1 0-1,1 0 0,0 0 1,0 0-1,0 0 0,0 0 1,-1 1-1,1-1 0,0 0 1,0 0-1,0 0 1,0 0-1,0 1 0,-1-1 1,-9 12 8,2 1-13,1 1-1,0 0 0,-5 19 1,9-26 2,1 1-1,0-1 1,1 1 0,-1-1 0,2 1 0,-1 0 0,1 0 0,1 10 0,-1-17 2,0 0 0,0 0 0,0 1 0,1-1 1,-1 0-1,1 0 0,-1 0 0,1 0 0,-1 0 0,1 0 0,0 0 1,-1 0-1,1 0 0,0 0 0,0 0 0,0 0 0,0-1 0,-1 1 1,1 0-1,3 1 0,-2-1 0,0 0 0,1-1 1,-1 1-1,0-1 0,1 1 0,-1-1 1,1 0-1,-1 0 0,6 0 1,5-2 0,0 0 1,0-1-1,16-6 1,-11 3 2,49-9 2,39-11 91,-104 25-76,0 1 0,0-1 0,-1 1 1,1-1-1,0 0 0,-1 0 0,1 1 1,-1-1-1,1 0 0,-1-1 0,1 1 1,-1 0-1,0 0 0,0 0 0,1-1 1,-1 1-1,0-1 0,0 1 0,0-1 1,0 1-1,-1-1 0,2-2 0,-2 2 25,0-1-1,0 1 1,0-1-1,0 1 1,0-1 0,-1 1-1,1-1 1,-1 1-1,1 0 1,-1-1-1,0 1 1,0 0-1,0-1 1,0 1 0,-3-3-1,-3-7 86,0 2 0,-1-1 1,0 1-1,-1 0 0,0 0 0,0 1 0,-1 1 0,-12-10 0,13 15-720,13 9-470,11 9-981,-12-13 1840,0 1 1,0-1 0,0 0 0,1-1-1,-1 1 1,5 1 0,12 4-691</inkml:trace>
</inkml:ink>
</file>

<file path=ppt/ink/ink5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4.952"/>
    </inkml:context>
    <inkml:brush xml:id="br0">
      <inkml:brushProperty name="width" value="0.05" units="cm"/>
      <inkml:brushProperty name="height" value="0.05" units="cm"/>
    </inkml:brush>
  </inkml:definitions>
  <inkml:trace contextRef="#ctx0" brushRef="#br0">0 42 17820,'0'-9'2067,"0"30"-1128,6 261 3420,-1-191-3679,20 98-1,-24-182-632,-1-4-21,1 0 0,-1 0 0,1 0 0,-1 0 1,1 0-1,0 0 0,0 0 0,0 0 0,0-1 1,1 1-1,-1 0 0,1-1 0,0 1 0,0-1 1,2 3-1,-4-5-19,1 0 0,-1 1 0,1-1 0,-1 0 0,1 0 0,-1 1 0,0-1 0,1 0 0,-1 0 0,1 0 0,-1 0 0,1 0 0,-1 0 0,1 0 0,-1 0 1,1 0-1,-1 0 0,1 0 0,-1 0 0,0 0 0,1 0 0,-1 0 0,1-1 0,-1 1 0,1 0 0,-1 0 0,0-1 0,1 1 0,10-14 106,3-22 38,-8 10-90,-1-2 0,-1 1 0,-2-1-1,0 1 1,-2-1 0,-1 1 0,-2-1 0,-9-46 0,11 69-63,-8-26-3,9 30 0,-1-1 1,0 1-1,1-1 0,-1 1 1,0-1-1,0 1 1,0-1-1,0 1 1,0 0-1,0-1 0,0 1 1,-1 0-1,1 0 1,-3-2-1,4 3 2,-1 0 0,1 0-1,0 0 1,-1 0 0,1 0 0,0 0-1,-1 1 1,1-1 0,-1 0 0,1 0 0,0 0-1,-1 0 1,1 0 0,0 1 0,0-1 0,-1 0-1,1 0 1,0 1 0,-1-1 0,1 0-1,0 0 1,0 1 0,0-1 0,-1 0 0,1 1-1,0-1 1,0 0 0,0 1 0,0-1 0,-1 0-1,1 1 1,0-1 0,0 0 0,0 1-1,0-1 1,0 1 0,0-1 0,0 0 0,0 1-1,0-1 1,0 0 0,0 1 0,1-1 0,-1 0-1,0 1 1,0 0 0,3 20-101,-2-18 98,0-1-1,0 0 1,1 1-1,-1-1 1,1 0 0,-1 0-1,1 0 1,0 0-1,0 0 1,-1-1-1,2 1 1,-1 0 0,0-1-1,0 0 1,0 1-1,1-1 1,-1 0-1,0 0 1,1 0-1,-1-1 1,1 1 0,0 0-1,-1-1 1,1 0-1,-1 1 1,1-1-1,4-1 1,3 1 1,1 0 0,-1-1 0,1-1 0,-1 0 0,15-4 0,-9 0 5,-1 0 0,-1-1 1,1 0-1,-1-1 1,0 0-1,-1-2 1,0 1-1,0-2 1,20-22-1,-24 24 4,-1-1-1,0-1 0,-1 1 1,0-1-1,-1-1 0,0 1 1,0-1-1,-1 0 0,-1 0 1,0-1-1,-1 1 0,3-24 1,-6 36-4,-1-34-12,1 34 11,0-1 0,0 0 0,0 0 0,0 0 0,0 1 0,0-1 0,0 0-1,-1 0 1,1 1 0,0-1 0,-1 0 0,1 1 0,0-1 0,-1 0 0,1 1-1,-1-1 1,1 0 0,-1 1 0,1-1 0,-1 1 0,1-1 0,-1 1-1,0-1 1,1 1 0,-1-1 0,0 1 0,0 0 0,1-1 0,-1 1 0,0 0-1,0 0 1,1 0 0,-1 0 0,0-1 0,0 1 0,1 0 0,-1 0 0,0 0-1,0 0 1,-1 1 0,-2 0-4,0 1-1,0 0 1,1 0-1,-1 0 0,0 0 1,1 0-1,0 1 1,-1-1-1,1 1 1,0 0-1,-3 4 1,-30 40-40,32-40 39,-19 24 2,2 2 0,2 0 1,1 1-1,2 1 0,-25 74 0,40-105 7,0 0 1,0 0-1,0 0 0,1 1 0,0-1 1,0 0-1,0 1 0,0-1 0,0 0 1,1 1-1,0-1 0,1 4 0,-1-6-1,0 0 0,0-1-1,0 1 1,0-1 0,0 1-1,1-1 1,-1 0 0,0 1-1,1-1 1,-1 0 0,1 0-1,0 0 1,-1 0 0,1 0-1,0-1 1,-1 1 0,1 0-1,0-1 1,0 1 0,0-1-1,0 0 1,-1 1 0,1-1 0,0 0-1,0 0 1,0 0 0,0-1-1,3 0 1,5 0-6,-1 0 1,1-1-1,0-1 0,-1 0 1,19-8-1,45-28-70,-49 25 10,32-14 1,-52 27 50,0-1-1,-1 1 0,1 0 1,0 0-1,0 0 1,-1 1-1,1-1 1,0 1-1,8 0 0,-11 1 9,1-1-1,0 1 1,-1-1 0,1 1-1,0-1 1,-1 1-1,1 0 1,0 0-1,-1 0 1,1 0-1,-1 0 1,0 0-1,1 0 1,-1 1 0,0-1-1,0 0 1,0 1-1,0-1 1,0 1-1,0-1 1,0 1-1,0 0 1,0 2-1,3 11 47,0 0-1,-1 1 0,0-1 0,-1 31 0,-2 36-3297,0-81 3201,6-55-1111,-1 21 355</inkml:trace>
</inkml:ink>
</file>

<file path=ppt/ink/ink5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5.400"/>
    </inkml:context>
    <inkml:brush xml:id="br0">
      <inkml:brushProperty name="width" value="0.05" units="cm"/>
      <inkml:brushProperty name="height" value="0.05" units="cm"/>
    </inkml:brush>
  </inkml:definitions>
  <inkml:trace contextRef="#ctx0" brushRef="#br0">1 85 16756,'11'2'498,"1"-1"1,0-1-1,0 0 1,0 0 0,-1-1-1,1-1 1,0 0 0,-1-1-1,1 0 1,-1 0-1,0-1 1,0-1 0,0 0-1,-1 0 1,0-1-1,13-10 1,-22 16-474,-1 0 0,1-1 1,0 1-1,0-1 0,0 0 0,-1 1 0,1-1 0,0 0 1,0 1-1,-1-1 0,1 0 0,-1 0 0,1 0 0,-1 1 1,1-1-1,-1 0 0,1 0 0,-1 0 0,0 0 0,0 0 1,1 0-1,-1 0 0,0 0 0,0 0 0,0 0 0,0 0 1,0 0-1,0-1 0,-1 1-10,0 1 0,1-1 0,-1 0-1,0 1 1,0-1 0,0 0 0,0 1 0,1-1 0,-1 1 0,0-1 0,0 1 0,0 0 0,0-1 0,0 1-1,0 0 1,0 0 0,0 0 0,0 0 0,-1 0 0,1 0 0,0 0 0,0 0 0,0 0 0,0 0-1,0 0 1,-1 1 0,-7 1 8,0 1-1,0 0 1,0 0-1,0 1 1,1 0 0,-1 0-1,1 1 1,0 0-1,1 1 1,-1 0-1,1 0 1,0 1-1,1-1 1,-7 10-1,7-10-26,1 0-1,1 1 0,-1-1 1,1 1-1,1 0 1,-1 1-1,1-1 0,0 0 1,1 1-1,0 0 0,0-1 1,0 1-1,1 0 1,0 0-1,1 0 0,0 0 1,1 9-1,-1-14-78,1 0 0,-1 0 1,1 0-1,0 0 0,0 0 0,0 0 0,0 0 1,1 0-1,-1 0 0,1-1 0,0 1 0,0-1 1,0 1-1,0-1 0,0 1 0,0-1 1,1 0-1,-1 0 0,1 0 0,-1-1 0,1 1 1,0-1-1,3 2 0,0-1-38,-1-1-1,1 0 1,0 0 0,-1 0 0,1-1-1,0 0 1,0 0 0,-1 0 0,1-1-1,0 0 1,-1 0 0,9-3 0,40-14-578</inkml:trace>
</inkml:ink>
</file>

<file path=ppt/ink/ink5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5.967"/>
    </inkml:context>
    <inkml:brush xml:id="br0">
      <inkml:brushProperty name="width" value="0.05" units="cm"/>
      <inkml:brushProperty name="height" value="0.05" units="cm"/>
    </inkml:brush>
  </inkml:definitions>
  <inkml:trace contextRef="#ctx0" brushRef="#br0">0 0 18140,'3'12'839,"0"1"1,-2-1-1,1 0 1,-1 0-1,-2 18 1,1-20-626,-1 0 1,2 0-1,-1 0 0,1-1 1,1 1-1,0 0 1,0-1-1,6 16 1,-7-24-198,-1 0 0,1 0 0,-1 0 1,1 0-1,0-1 0,0 1 0,-1 0 1,1 0-1,0 0 0,0-1 0,0 1 1,0 0-1,0-1 0,0 1 0,0-1 0,0 1 1,0-1-1,0 1 0,0-1 0,0 0 1,0 1-1,0-1 0,0 0 0,1 0 1,-1 0-1,0 0 0,0 0 0,0 0 1,0 0-1,0-1 0,0 1 0,1 0 0,-1-1 1,2 0-1,4-2 38,-1 0-1,1-1 1,-1 1 0,9-7 0,-9 5-12,66-50 268,15-10 5,-76 58-291,0 0 1,1 1 0,0 0 0,0 1 0,22-7-1,-32 12-23,1-1-1,-1 1 1,0-1-1,1 1 1,-1 0-1,0 0 0,1 0 1,-1 0-1,0 0 1,1 0-1,-1 1 1,0-1-1,1 1 0,-1-1 1,0 1-1,0 0 1,1 0-1,-1 0 1,0 0-1,0 1 0,0-1 1,0 1-1,-1-1 1,1 1-1,0-1 1,-1 1-1,1 0 1,-1 0-1,1 0 0,-1 0 1,0 0-1,0 0 1,0 0-1,1 3 1,2 7 5,0 1 0,-1 0 0,0 0 0,-1 0 1,0 13-1,0-8-1,0 19 11,-2-25-3,1 0-1,1 0 1,3 16 0,-5-27-12,0 0 0,0 0 0,0 0 0,1 0 0,-1 0 0,0 0 0,1 0 0,-1-1 0,0 1 0,1 0 0,-1 0 0,1 0 0,-1-1 0,1 1 0,0 0 0,-1-1 0,1 1 0,0 0 0,-1-1 0,1 1 0,0-1 0,0 1 0,0-1 0,-1 1 0,2-1 0,-1 0 1,0 0-1,0 0 1,1 0-1,-1-1 1,0 1-1,0 0 1,0-1-1,0 1 1,0-1-1,0 1 0,0-1 1,0 1-1,0-1 1,-1 0-1,1 1 1,0-1-1,1-1 1,4-6 1,1 0 0,-2 0 0,8-13-1,8-18-165,-13 23-489,1-1 0,1 1-1,21-27 1,-24 38-763,-5 13 273,-2-5 1001,2 10-742</inkml:trace>
</inkml:ink>
</file>

<file path=ppt/ink/ink5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6.410"/>
    </inkml:context>
    <inkml:brush xml:id="br0">
      <inkml:brushProperty name="width" value="0.05" units="cm"/>
      <inkml:brushProperty name="height" value="0.05" units="cm"/>
    </inkml:brush>
  </inkml:definitions>
  <inkml:trace contextRef="#ctx0" brushRef="#br0">81 1 18316,'-22'124'7022,"0"85"-6116,19-178-430,-1 2-267,2-19-74,0 0 0,1 0 0,1 1 0,0-1 0,3 20 0,-3-54-35,1 14-12,-1 0 1,1 0-1,-2-1 1,0-8-1,1 13-320,-1 0 0,1 1 0,-1-1 0,1 0 0,-1 0 0,0 0 0,0 1 0,0-1 1,0 0-1,0 1 0,0-1 0,0 1 0,-1-1 0,1 1 0,0 0 0,-1-1 0,0 1 0,1 0 0,-1 0 0,-1-1 0,0 1-521</inkml:trace>
</inkml:ink>
</file>

<file path=ppt/ink/ink5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6.888"/>
    </inkml:context>
    <inkml:brush xml:id="br0">
      <inkml:brushProperty name="width" value="0.05" units="cm"/>
      <inkml:brushProperty name="height" value="0.05" units="cm"/>
    </inkml:brush>
  </inkml:definitions>
  <inkml:trace contextRef="#ctx0" brushRef="#br0">52 183 18516,'-8'-5'1503,"0"-1"0,1-1 1,0 1-1,-11-15 0,17 20-1439,1 0 0,-1 0 0,1 1 0,0-1 0,-1 0 0,1 0-1,0 0 1,0 0 0,0 0 0,-1 0 0,1 0 0,0 0 0,0 0 0,0 0-1,1 1 1,-1-1 0,0 0 0,0 0 0,0 0 0,1 0 0,-1 0 0,1 0-1,-1 0 1,1-1 0,17-21 44,-12 16-14,-3 2-64,35-41 246,-35 42-234,0 1-1,0 0 0,1 0 1,0 0-1,-1 0 1,1 0-1,0 1 0,0 0 1,0 0-1,6-2 1,-9 4-31,0-1 1,0 1 0,0 0 0,0 0-1,0 1 1,0-1 0,0 0-1,0 0 1,0 0 0,0 1-1,0-1 1,0 0 0,0 1-1,0-1 1,0 1 0,-1-1-1,1 1 1,0-1 0,0 1-1,0 0 1,-1-1 0,1 1 0,0 0-1,-1 0 1,1 0 0,0 0-1,-1-1 1,1 1 0,-1 0-1,1 0 1,-1 0 0,0 0-1,0 0 1,1 0 0,-1 1-1,7 40 114,-6-40-121,0 25 112,-5 48 0,1-3-532,16-110-3038,-6 16 2691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6.143"/>
    </inkml:context>
    <inkml:brush xml:id="br0">
      <inkml:brushProperty name="width" value="0.05" units="cm"/>
      <inkml:brushProperty name="height" value="0.05" units="cm"/>
    </inkml:brush>
  </inkml:definitions>
  <inkml:trace contextRef="#ctx0" brushRef="#br0">148 6 15371,'2'-6'1479,"-5"9"-661,-11 13-74,0 5-281,1 1-1,1 0 1,0 0 0,2 1-1,1 1 1,-7 24-1,3 4-302,-13 97 0,22-124-110,2-1 0,0 0 1,2 1-1,1-1 0,1 0 0,1 1 0,6 25 0,-8-45-27,1 0 0,-1-1 0,1 1 0,0 0 0,0-1 0,1 0 0,-1 1 0,1-1 0,0 0 0,0 0 0,1-1 0,-1 1 0,1-1 0,-1 1 0,1-1 0,0 0 0,1-1 0,-1 1 0,0-1 0,1 0 0,-1 0 0,1 0 0,0 0 0,-1-1 0,1 0 0,0 0 0,0 0 0,0-1 0,0 1-1,0-1 1,0 0 0,0-1 0,0 1 0,0-1 0,6-2 0,3 0 62,-1-2 1,1 0-1,-1-1 0,0 0 0,0-1 0,0 0 0,-1-1 1,0-1-1,-1 0 0,0 0 0,15-17 0,-12 11 70,-2 0 1,0-1-1,0 0 0,-2-1 0,0 0 0,-1-1 0,13-35 0,-16 24 128,-7 18-117,1 11-162,-1 0 0,1 0 0,0 0 0,0 0 1,-1 0-1,1 0 0,0 0 0,0 0 0,-1 0 1,1 0-1,0 0 0,0 0 0,0 0 0,-1 0 1,1 0-1,0 0 0,0 0 0,-1 0 0,1 0 1,0 0-1,0 0 0,-1 0 0,1 1 1,0-1-1,0 0 0,0 0 0,-1 0 0,1 0 1,0 0-1,0 1 0,0-1 0,0 0 0,0 0 1,-1 0-1,1 1 0,0-1 0,0 0 0,0 1 1,-4 3 14,1 1 1,0-1 0,0 1 0,1 0-1,-1 0 1,1 1 0,0-1 0,-2 10-1,-8 48 29,12-61-47,-1 3 0,0 0 0,1 0 0,0 0 0,0 0 1,0 0-1,1 0 0,0 1 0,0-1 0,0 0 0,0 0 0,4 8 0,-4-12 0,0 1 0,0-1 1,0 1-1,0-1 0,0 0 1,0 1-1,0-1 0,1 0 1,-1 0-1,0 0 0,1 0 1,-1 0-1,1 0 0,-1 0 0,4 1 1,-2-2 1,-1 1 1,1-1-1,0 0 0,-1 0 1,1 1-1,0-2 1,0 1-1,-1 0 1,1-1-1,0 1 0,-1-1 1,1 0-1,2-1 1,7-3 14,-1 0 0,0-2 0,0 1 0,-1-1 0,0-1 1,0 0-1,-1 0 0,0-1 0,12-15 0,-4 3 41,0-2 0,-2 1-1,16-35 1,-23 46-38,-7 19-16,-8 25-26,7-31 17,-15 59-31,4-17-312,-6 51 0,17-92 203,-1 0 1,1 0 0,0 0 0,0 0 0,1 0 0,-1 0 0,1 0 0,0 4-1,-1-7 114,0 1 0,1-1 0,-1 0 0,0 1 0,0-1-1,0 0 1,0 1 0,1-1 0,-1 0 0,0 0 0,0 1-1,1-1 1,-1 0 0,0 0 0,1 1 0,-1-1 0,0 0-1,1 0 1,-1 0 0,0 0 0,1 0 0,-1 1 0,0-1-1,1 0 1,-1 0 0,1 0 0,0 0-6,0-1 1,0 1-1,0 0 1,0-1-1,0 1 1,0 0-1,0-1 1,0 1-1,-1-1 1,1 0-1,0 1 1,0-1-1,0 0 1,0 0-1,14-18-593</inkml:trace>
</inkml:ink>
</file>

<file path=ppt/ink/ink5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7.277"/>
    </inkml:context>
    <inkml:brush xml:id="br0">
      <inkml:brushProperty name="width" value="0.05" units="cm"/>
      <inkml:brushProperty name="height" value="0.05" units="cm"/>
    </inkml:brush>
  </inkml:definitions>
  <inkml:trace contextRef="#ctx0" brushRef="#br0">2 28 10538,'-2'-3'496,"2"-6"-352,2-7-128</inkml:trace>
</inkml:ink>
</file>

<file path=ppt/ink/ink5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7.835"/>
    </inkml:context>
    <inkml:brush xml:id="br0">
      <inkml:brushProperty name="width" value="0.05" units="cm"/>
      <inkml:brushProperty name="height" value="0.05" units="cm"/>
    </inkml:brush>
  </inkml:definitions>
  <inkml:trace contextRef="#ctx0" brushRef="#br0">147 1 16996,'0'1'2951,"-2"10"-2191,-5 56 2934,8 37-2291,0-56-1029,0-14-313,-1 66 466,26 186 1,-26-284-556,1 0 0,-1 0 0,1 0 0,-1 0 0,1 0 0,0 0 0,0 0 0,0-1-1,2 4 1,-3-5 24,0 0-1,0 0 0,0 0 1,0 0-1,0 0 0,0 0 0,0 0 1,0 0-1,0 0 0,0 0 0,0 0 1,1 0-1,-1 0 0,0 0 0,0 0 1,0 1-1,0-1 0,0 0 1,0 0-1,0 0 0,0 0 0,1 0 1,-1 0-1,0-1 0,0 1 0,0 0 1,0 0-1,0 0 0,0 0 1,0 0-1,0 0 0,0 0 0,1 0 1,-1 0-1,0 0 0,0 0 0,0 0 1,0 0-1,0 0 0,0 0 0,0 0 1,0 0-1,0-1 0,0 1 1,0 0-1,0 0 0,0 0 0,0 0 1,0 0-1,0 0 0,0 0 0,0-1 1,2-13-232,-3 1-386,0 1 0,-1-1 0,0 1 0,-1-1 0,-1 1 0,0 0 0,0 0 0,-1 0 0,-1 1 0,-13-21 0,6 13-432,-1 0-1,0 1 1,-2 1 0,0 1-1,-22-18 1,24 25 2325,10 6 1588,14 6 171,10 1-2037,0-1 1,0 0-1,1-2 1,-1 0-1,30-3 1,100-19-2249,-125 19 563,-23 4 132</inkml:trace>
</inkml:ink>
</file>

<file path=ppt/ink/ink5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8.456"/>
    </inkml:context>
    <inkml:brush xml:id="br0">
      <inkml:brushProperty name="width" value="0.05" units="cm"/>
      <inkml:brushProperty name="height" value="0.05" units="cm"/>
    </inkml:brush>
  </inkml:definitions>
  <inkml:trace contextRef="#ctx0" brushRef="#br0">1 22 20724,'2'18'812,"-1"0"-1,0-1 1,-3 24 0,2 28 217,0-48-825,0-15-160,0 0 0,0 0 0,0 0 0,1 0 0,0 0 0,0 0 0,0 0 0,1 0 0,2 6 0,-4-12-37,0 0 0,1 0 0,-1 1 0,0-1 0,0 0 0,0 0 0,0 0 0,0 0 0,0 0 0,0 1 0,0-1 0,1 0 0,-1 0 0,0 0 0,0 0 0,0 0 0,0 0-1,1 1 1,-1-1 0,0 0 0,0 0 0,0 0 0,0 0 0,1 0 0,-1 0 0,0 0 0,0 0 0,0 0 0,1 0 0,-1 0 0,0 0 0,0 0 0,0 0 0,0 0 0,1 0 0,-1 0 0,0 0 0,0 0 0,0 0 0,1 0 0,-1-1 0,0 1 0,0 0 0,5-10 176,1-17 21,-6 25-182,3-23 95,-1 0 0,-1 0 0,-1 0 0,-1 0 0,-8-42 0,9 67-118,0-1-1,0 1 1,0-1 0,0 1 0,0 0 0,0-1-1,0 1 1,0-1 0,0 1 0,0 0-1,0-1 1,0 1 0,0 0 0,-1-1 0,1 1-1,0 0 1,0-1 0,0 1 0,-1 0 0,1-1-1,0 1 1,0 0 0,-1-1 0,1 1 0,0 0-1,-1 0 1,1-1 0,0 1 0,-1 0 0,1 0-1,-1 0 1,1 0-15,0 1-1,0-1 0,0 1 1,0 0-1,0-1 1,0 1-1,0 0 0,0-1 1,0 1-1,0-1 1,0 1-1,1 0 1,-1-1-1,0 1 0,0-1 1,1 1-1,-1-1 1,1 1-1,-1-1 1,1 2-1,3 3-269,1 1 0,0-1 1,0 0-1,1 0 0,-1 0 0,1-1 0,0 0 0,0 0 1,1 0-1,-1-1 0,1 0 0,-1 0 0,1-1 0,0 0 1,0 0-1,0 0 0,1-1 0,6 0 0,5 1-312,0-2-1,-1 0 0,1-1 0,-1-1 1,37-8-1,-53 10 594,33-11 10,-34 10 67,1 1 1,-1-1-1,0 0 1,1 1-1,-1-1 1,0 0 0,0 1-1,0-1 1,0 0-1,0 0 1,0 0-1,0 0 1,0 0 0,0 0-1,0-1 1,0 1-1,-1 0 1,1 0-1,-1-1 1,1 1 0,0-3-1,-1 4-22,0-1 0,0 1 0,0-1 0,0 1 0,0-1 0,0 1 0,0-1 0,-1 1 0,1-1 0,0 1 1,0-1-1,0 1 0,-1-1 0,1 1 0,0-1 0,-1 1 0,1 0 0,0-1 0,-1 1 0,1 0 0,-1-1 0,1 1 0,-1 0 0,1-1 0,0 1 0,-1 0 0,1 0 0,-1-1 0,1 1 0,-1 0 0,1 0 0,-1 0 0,0 0 0,1 0 0,-1 0 0,1 0 0,-1 0 1,1 0-1,-1 0 0,1 0 0,-1 0 0,1 0 0,-1 0 0,1 0 0,-1 1 0,0-1 0,-26 10 1226,21-6-1162,0 0 0,0 1 1,1 0-1,0 0 1,-1 1-1,2-1 1,-1 1-1,1 0 1,0 1-1,0-1 1,1 1-1,-1-1 1,2 1-1,-1 0 0,1 0 1,0 0-1,0 0 1,1 1-1,0-1 1,0 1-1,1-1 1,1 15-1,-1-20-87,0 0 0,0 0 1,1 0-1,-1 0 0,1-1 0,0 1 0,0 0 1,0 0-1,-1 0 0,1-1 0,1 1 0,-1-1 0,0 1 1,0-1-1,1 1 0,-1-1 0,1 0 0,-1 1 0,1-1 1,-1 0-1,4 1 0,-2-1 9,0 0-1,0 0 1,0 0-1,0-1 1,0 0 0,1 0-1,-1 1 1,0-2-1,0 1 1,0 0 0,0-1-1,4 0 1,4-2 47,-1-1 0,0 0 0,1 0 1,-2-1-1,1 0 0,15-11 0,-9 4 53,0-1 0,-1 0-1,16-20 1,-27 30-126,-1-1 0,0 0 0,0 0 0,0 0 0,-1 0 0,0 0 0,1-1 0,-1 1 0,-1-1 0,1 1 0,-1-1 0,1 0 0,-2 1 0,1-1 0,0 0 0,-1 0 0,0 0 0,0 0 0,-1-6 0,0 8-58,0 0 0,0 0 0,0 1 0,0-1 0,-1 0 0,1 1 0,-1 0 0,0-1 0,0 1 0,0 0 0,0 0 0,0 0 0,0 0 0,-1 0 0,1 0 0,-1 0 0,1 1 0,-1 0 0,1-1 0,-5 0 0,2 0-432,0 0-1,-1 1 1,1 0 0,0 0-1,-1 0 1,1 1 0,-1-1-1,1 1 1,0 1-1,-7 0 1,10-1 313,1 1 0,-1 0 0,0-1 0,0 1 0,0 0 1,0 0-1,1 0 0,-1 0 0,0 1 0,1-1 0,-1 0 0,1 1 0,-3 2 0,-1 6-1214</inkml:trace>
</inkml:ink>
</file>

<file path=ppt/ink/ink5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8.918"/>
    </inkml:context>
    <inkml:brush xml:id="br0">
      <inkml:brushProperty name="width" value="0.05" units="cm"/>
      <inkml:brushProperty name="height" value="0.05" units="cm"/>
    </inkml:brush>
  </inkml:definitions>
  <inkml:trace contextRef="#ctx0" brushRef="#br0">1 25 20188,'0'0'2257,"1"0"-1569,1-5-416,4 2 1344,1 2-1976,1-1 768,-2-4-512,0-2-192</inkml:trace>
</inkml:ink>
</file>

<file path=ppt/ink/ink5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39.776"/>
    </inkml:context>
    <inkml:brush xml:id="br0">
      <inkml:brushProperty name="width" value="0.05" units="cm"/>
      <inkml:brushProperty name="height" value="0.05" units="cm"/>
    </inkml:brush>
  </inkml:definitions>
  <inkml:trace contextRef="#ctx0" brushRef="#br0">238 237 14043,'1'-1'133,"1"-3"478,1 0 0,-1-1 0,0 0 0,-1 1 0,3-9 0,-4 13-498,0-1 1,0 0-1,0 0 1,0 0-1,0 0 1,0 0-1,0 1 0,0-1 1,0 0-1,0 0 1,0 0-1,-1 0 1,1 1-1,0-1 1,-1 0-1,1 0 1,-1 0-1,1 1 1,-1-1-1,1 0 1,-1 1-1,1-1 1,-1 1-1,1-1 1,-1 0-1,0 1 1,0-1-1,1 1 0,-1 0 1,0-1-1,0 1 1,1-1-1,-1 1 1,0 0-1,0 0 1,0 0-1,0-1 1,1 1-1,-1 0 1,-2 0-1,-2 0 81,-1 0-1,1 1 1,-1-1-1,1 1 1,0 0 0,-1 0-1,1 1 1,0-1-1,0 1 1,-1 1 0,2-1-1,-1 1 1,-6 3-1,-5 5-39,1 1 0,-20 18-1,25-21-142,1 1 0,0 0 0,0 0 0,1 1 0,0 0-1,1 1 1,0-1 0,-10 26 0,17-35-13,-1-1 1,1 0-1,-1 1 1,1-1-1,0 1 1,-1-1-1,1 1 1,0-1-1,0 0 1,0 1-1,1 2 1,-1-3 2,0-1 1,0 0-1,0 1 0,1-1 1,-1 1-1,0-1 0,0 0 1,1 1-1,-1-1 0,0 0 1,0 1-1,1-1 0,-1 0 1,0 1-1,1-1 0,-1 0 1,1 0-1,-1 1 0,0-1 1,1 0-1,-1 0 0,1 0 1,-1 0-1,1 0 0,0 1 1,1-1 7,1-1-1,-1 1 1,0 0 0,1-1 0,-1 1 0,1-1 0,-1 0 0,0 0 0,0 0 0,1 0-1,-1 0 1,0 0 0,2-2 0,8-6 53,0-1 0,-1 0 0,0-1 0,-1 0 0,0 0 1,-1-1-1,9-16 0,6-10 218,18-45-1,-22 38 185,22-76-1,-43 129-461,-9 66-21,3 0 0,2 78-1,5-145 20,1 1-1,0 0 1,0 0-1,1 0 1,-1-1-1,2 1 1,5 13-1,-7-19 2,0 0 0,0-1 0,0 1 1,1 0-1,-1 0 0,1-1 0,-1 1 0,1-1 0,-1 1 0,1-1 0,0 0 0,0 1 0,-1-1 0,1 0 0,0 0 0,0-1 0,0 1 0,0 0 0,1-1 0,-1 1 0,0-1 0,0 1 0,0-1 0,0 0 1,1 0-1,-1 0 0,0 0 0,0 0 0,0-1 0,0 1 0,0-1 0,4-1 0,3-1 4,0 0 1,0-1-1,-1 0 1,1-1-1,-1 0 1,0 0-1,14-13 0,46-52 45,-5 5-24,-76 113-80,10-39 53,1-1-1,0 1 0,1-1 1,0 1-1,0 0 1,1 0-1,2 16 0,-2-23 8,0 0 0,1 0 0,-1 1 0,1-1-1,0 0 1,0 0 0,0 0 0,0 0 0,0 0-1,0-1 1,0 1 0,0 0 0,1 0 0,-1-1-1,1 1 1,-1-1 0,1 1 0,0-1-1,0 0 1,-1 1 0,1-1 0,0 0 0,0 0-1,0-1 1,0 1 0,1 0 0,-1-1 0,0 1-1,0-1 1,0 1 0,0-1 0,0 0 0,1 0-1,-1 0 1,0 0 0,4-1 0,3-1 19,0 0 0,-1 0 0,1-1 0,0 0 0,-1 0 0,1-1 0,-1 0 0,0-1 1,-1 0-1,11-7 0,7-9 65,33-33 1,-49 45-80,-1 0 0,0 0 0,10-15 0,-25 35-22,0 1 0,1 1-1,-5 17 1,8-24-137,2 0 0,-1 0 0,1 1 0,0-1 0,0 0 0,1 0 0,-1 0 0,1 1 0,1-1-1,1 11 1,-1-15 36,-1-1-1,1 0 0,-1 1 0,1-1 0,-1 0 1,1 0-1,0 0 0,0 0 0,0 0 0,0 0 0,0 0 1,0 0-1,0 0 0,0 0 0,0 0 0,0-1 1,0 1-1,0 0 0,0-1 0,1 1 0,-1-1 0,0 1 1,3 0-1,0-1-102,0 1 0,0-1 0,1 1 0,-1-1 0,0 0 0,6-2 0,14-3-780</inkml:trace>
</inkml:ink>
</file>

<file path=ppt/ink/ink5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0.256"/>
    </inkml:context>
    <inkml:brush xml:id="br0">
      <inkml:brushProperty name="width" value="0.05" units="cm"/>
      <inkml:brushProperty name="height" value="0.05" units="cm"/>
    </inkml:brush>
  </inkml:definitions>
  <inkml:trace contextRef="#ctx0" brushRef="#br0">137 18 18844,'0'0'123,"0"0"0,0-1 0,0 1 0,0-1 0,1 1 0,-1-1 0,0 0 0,0 1 0,0-1-1,0 1 1,0-1 0,0 1 0,0-1 0,0 1 0,0-1 0,0 1 0,-1-1 0,1 1 0,0-1 0,0 1 0,0-1 0,-1 1 0,1-1 0,0 1 0,0 0 0,-1-1 0,1 1 0,-1-1 0,1 1-1,0 0 1,-1-1 0,1 1 0,-1 0 0,1-1 0,0 1 0,-1 0 0,1 0 0,-1-1 0,1 1 0,-1 0 0,1 0 0,-1 0 0,1 0 0,-1 0 0,0 0 0,1 0 0,-1 0 0,1 0-1,-1 0 1,1 0 0,-1 0 0,1 0 0,-1 0 0,0 1 0,-2-1 180,-1 1 0,0-1 0,1 1-1,-1 0 1,1 0 0,-7 4 0,2 0-122,-1 0 0,2 1 0,-1 0 0,1 0 0,-13 15 0,17-17-166,-1 0 1,1 0 0,1 0-1,-1 0 1,1 0-1,-1 1 1,1-1 0,1 1-1,-1-1 1,1 1-1,-1 0 1,1 0 0,0 7-1,1-11-23,0 1-1,0-1 0,0 0 1,0 1-1,0-1 0,1 0 0,-1 1 1,0-1-1,1 0 0,-1 0 1,1 0-1,-1 1 0,1-1 1,0 0-1,0 0 0,-1 0 1,1 0-1,0 0 0,0 0 1,0 0-1,1 1 0,0-1-30,1 0 0,-1 0 0,0 0 0,1 0 1,-1 0-1,0-1 0,1 1 0,-1-1 0,1 1 0,3-1 0,5 0-362,0-1 1,0 0 0,20-5 0,63-23-1645,-52 14 1452,9 0-214</inkml:trace>
</inkml:ink>
</file>

<file path=ppt/ink/ink5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0.710"/>
    </inkml:context>
    <inkml:brush xml:id="br0">
      <inkml:brushProperty name="width" value="0.05" units="cm"/>
      <inkml:brushProperty name="height" value="0.05" units="cm"/>
    </inkml:brush>
  </inkml:definitions>
  <inkml:trace contextRef="#ctx0" brushRef="#br0">40 0 18468,'-16'221'7354,"7"-148"-6524,4 0-1,5 113 1,1-181-781,-1 0-1,1 0 1,1-1-1,-1 1 1,3 5-1,-4-9-42,0-1 0,0 1-1,0-1 1,0 1 0,1-1-1,-1 1 1,0-1 0,0 1-1,1-1 1,-1 1 0,0-1-1,1 1 1,-1-1 0,1 1-1,-1-1 1,1 1 0,-1-1-1,0 0 1,1 1 0,-1-1-1,1 0 1,0 0 0,-1 1-1,1-1 1,-1 0-1,1 0 1,-1 0 0,1 1-1,0-1 1,-1 0 0,1 0-1,-1 0 1,1 0 0,-1 0-1,1 0 1,0 0 0,-1-1-1,1 1 1,-1 0 0,1 0-1,0 0 1,-1-1 0,1 1-1,-1 0 1,1 0 0,-1-1-1,1 1 1,-1-1 0,1 1-1,-1 0 1,0-1-1,1 0 1,2-2 7,-1 0 0,-1-1 1,1 1-1,0-1 0,-1 1 0,0-1 0,1 0 0,-1 0 0,-1 1 1,1-1-1,-1 0 0,1 0 0,-1 0 0,0 0 0,0 0 1,-2-5-1,0-11 38,-8-32 0,-4 6-29,13 43-25,-1 0 0,1 0 0,0 0 0,-1 0 0,0 1 0,0-1 0,0 1 0,0-1 0,0 1 0,0-1 0,-5-3 0,7 6 2,0 0 1,0 0-1,-1 0 0,1 0 0,0 0 0,0 0 0,0 0 0,0 0 1,0 0-1,0 0 0,0 0 0,-1-1 0,1 1 0,0 0 0,0 0 1,0 0-1,0 0 0,0 0 0,0 0 0,-1 0 0,1 0 1,0 0-1,0 0 0,0 0 0,0 1 0,0-1 0,0 0 0,0 0 1,-1 0-1,1 0 0,0 0 0,0 0 0,0 0 0,0 0 0,0 0 1,0 0-1,0 0 0,0 0 0,-1 1 0,1-1 0,0 0 0,0 0 1,0 0-1,0 0 0,0 0 0,0 0 0,0 0 0,0 1 1,0 8-30,3 9-5,-1-14 32,-1 1 0,1-1 1,0 1-1,1-1 1,-1 0-1,1 0 1,0 0-1,0 0 1,0 0-1,1-1 1,-1 1-1,1-1 1,-1 0-1,1 0 0,0-1 1,1 1-1,-1-1 1,0 0-1,1 0 1,-1 0-1,1 0 1,-1-1-1,1 0 1,0 0-1,0 0 1,0-1-1,-1 1 1,1-1-1,8-1 0,-2 0 3,1 0 0,-1-1 0,0-1 0,0 0 0,-1 0 0,1-1 0,-1-1 0,0 1 1,0-2-1,0 1 0,17-14 0,-17 11 2,0 0 1,-1 0 0,0-1-1,0-1 1,-1 0 0,12-17-1,-17 17-21,-11 21 4,-1 8 8,0 0 1,0 1 0,-5 22 0,11-32 11,1-1-1,0 0 0,0 1 1,1 0-1,1-1 1,-1 1-1,2 0 1,-1-1-1,3 13 1,-2-20-26,-1 0 1,0-1 0,1 1 0,-1-1 0,1 1 0,0-1-1,-1 1 1,1-1 0,0 1 0,0-1 0,0 0 0,0 1-1,0-1 1,0 0 0,0 0 0,1 0 0,-1 0 0,0 0 0,1 0-1,-1 0 1,1 0 0,-1 0 0,1-1 0,-1 1 0,1-1-1,-1 1 1,1-1 0,0 1 0,-1-1 0,1 0 0,0 0 0,-1 0-1,1 0 1,-1 0 0,1 0 0,2-1 0,1 0-115,-1 0 0,0 0 0,0-1 0,0 0 0,0 1 0,0-1 1,0 0-1,0-1 0,0 1 0,-1-1 0,0 0 0,6-5 0,10-17-279,-1-6-143</inkml:trace>
</inkml:ink>
</file>

<file path=ppt/ink/ink5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1.112"/>
    </inkml:context>
    <inkml:brush xml:id="br0">
      <inkml:brushProperty name="width" value="0.05" units="cm"/>
      <inkml:brushProperty name="height" value="0.05" units="cm"/>
    </inkml:brush>
  </inkml:definitions>
  <inkml:trace contextRef="#ctx0" brushRef="#br0">44 0 16460,'-7'3'2224,"0"7"-1160,-1 3-488,4 4 1985,0 0-1289,3 1-1240,1-1-648,-3-6 576,-2-6-216,1-5-224</inkml:trace>
</inkml:ink>
</file>

<file path=ppt/ink/ink5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1.916"/>
    </inkml:context>
    <inkml:brush xml:id="br0">
      <inkml:brushProperty name="width" value="0.05" units="cm"/>
      <inkml:brushProperty name="height" value="0.05" units="cm"/>
    </inkml:brush>
  </inkml:definitions>
  <inkml:trace contextRef="#ctx0" brushRef="#br0">152 28 15795,'0'-1'188,"1"0"0,0 0-1,-1 0 1,1 0 0,-1 0-1,0 0 1,1-1 0,-1 1-1,0 0 1,0 0-1,1 0 1,-1-1 0,0 1-1,0 0 1,-1 0 0,1-2-1,0 2-77,0 1-1,-1-1 1,1 1-1,0 0 1,-1-1-1,1 1 1,0 0-1,-1-1 1,1 1-1,-1 0 1,1-1-1,0 1 1,-1 0-1,1 0 1,-1-1-1,1 1 1,-1 0-1,1 0 1,-1 0-1,1 0 1,-1 0-1,1 0 1,-1 0-1,1 0 1,-1 0-1,0 0 1,-2 0 135,0 1 0,0-1 0,0 1 0,0 0 0,0 0 0,0 0 0,0 1 0,0-1 0,0 1 0,0-1 1,-2 4-1,-6 4-72,1 0 0,0 1 0,1 1 0,0-1 0,1 2 0,0-1 0,1 1 0,1 0 0,-1 1 0,2-1 0,-8 24 0,13-35-168,-1 0 0,1 1 0,0-1 0,-1 0 0,1 0 0,0 0 0,0 1 0,0-1 0,0 0 0,0 0 0,0 0 0,0 1 0,0-1 0,1 0 0,-1 0 0,0 0 0,1 0-1,-1 1 1,1-1 0,-1 0 0,1 0 0,0 0 0,-1 0 0,1 0 0,0 0 0,0 0 0,0-1 0,-1 1 0,1 0 0,0 0 0,0 0 0,0-1 0,0 1 0,0-1 0,1 1 0,-1-1 0,0 1 0,0-1 0,0 0 0,0 1 0,1-1 0,-1 0 0,0 0 0,0 0 0,0 0 0,3 0 0,3-1 12,0 1-1,1-2 1,-1 1 0,0-1 0,0 0 0,9-4 0,8-5 35,-1-1-1,28-20 1,-29 18-9,45-23 1,-64 36-44,-1 0 0,0 0 0,1 0 1,-1 0-1,1 1 0,-1-1 0,1 1 1,-1-1-1,1 1 0,-1 0 1,1 0-1,0 0 0,-1 0 0,1 1 1,-1-1-1,1 1 0,-1-1 1,1 1-1,3 2 0,-3-1 0,-1-1 1,0 1-1,0 0 1,0 0-1,0 1 0,0-1 1,0 0-1,-1 1 1,1-1-1,-1 1 0,1-1 1,-1 1-1,0 0 0,0 0 1,0-1-1,0 7 1,5 26 8,-5-25 22,0 0 1,1-1-1,0 0 1,7 19-1,-8-27-20,-1 0-1,1 0 1,0 0-1,-1 0 1,1 0-1,0 0 1,0-1-1,0 1 1,-1 0-1,1 0 1,0-1-1,0 1 0,0 0 1,1-1-1,-1 1 1,0-1-1,0 1 1,0-1-1,0 0 1,0 1-1,0-1 1,1 0-1,-1 0 1,0 0-1,0 0 1,0 0-1,1 0 1,-1 0-1,0 0 1,0-1-1,0 1 1,0 0-1,1-1 1,0 0-1,6-2 52,0 0-1,0-1 1,12-9-1,-12 8-24,18-11 70,-5 2-36,31-14 1,-46 25-76,1 1 0,-1-1 1,1 1-1,0 0 0,0 1 1,0-1-1,0 2 0,0-1 1,10 1-1,-15 0 0,0 0 0,0 1-1,0-1 1,0 1 0,0 0-1,0-1 1,0 1 0,0 0 0,0 0-1,-1 0 1,1 0 0,0 1 0,-1-1-1,1 0 1,-1 1 0,1-1 0,-1 1-1,0-1 1,0 1 0,0 0-1,0 0 1,0-1 0,0 1 0,0 0-1,0 0 1,0 2 0,0-2 3,-1 1 0,1-1 1,-1 1-1,1 0 0,-1-1 1,0 1-1,0-1 0,0 1 1,0-1-1,-1 1 0,1-1 1,-1 1-1,1-1 0,-1 1 1,0-1-1,0 1 0,0-1 1,0 0-1,0 0 0,-3 4 1,4-6 37,-1 0-74,1 1 0,0-1 0,0 0 0,-1 1 0,1-1 0,0 0 0,-1 1 0,1-1 0,0 0 0,-1 0 0,1 1 0,0-1-1,-1 0 1,1 0 0,-1 0 0,1 0 0,0 0 0,-1 1 0,1-1 0,-1 0 0,1 0 0,-1 0 0,1 0 0,0 0 0,-1 0 0,1 0 0,-1-1 0,-10-3-158</inkml:trace>
</inkml:ink>
</file>

<file path=ppt/ink/ink5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3.015"/>
    </inkml:context>
    <inkml:brush xml:id="br0">
      <inkml:brushProperty name="width" value="0.05" units="cm"/>
      <inkml:brushProperty name="height" value="0.05" units="cm"/>
    </inkml:brush>
  </inkml:definitions>
  <inkml:trace contextRef="#ctx0" brushRef="#br0">242 438 17004,'1'-2'215,"0"1"1,0-1 0,0 1 0,-1-1-1,1 0 1,-1 1 0,1-1-1,-1 0 1,0 0 0,1 1 0,-1-1-1,0 0 1,0 0 0,0 0 0,-1 1-1,1-1 1,0 0 0,-1 0-1,1 1 1,-2-4 0,1 3-56,0 1 0,-1-1 1,1 1-1,0 0 0,-1-1 1,1 1-1,-1 0 0,1 0 1,-1 0-1,0 0 0,0 0 1,1 1-1,-1-1 0,0 0 0,0 1 1,0-1-1,0 1 0,0 0 1,-3-1-1,-3 1 26,-1 0 1,0 1-1,1-1 1,-1 2-1,0-1 1,1 1-1,-1 0 1,1 1-1,0 0 1,0 0-1,-13 8 0,12-6-149,1 0 0,-1 1 0,1 0-1,0 1 1,0-1 0,1 2-1,0-1 1,0 1 0,-9 14 0,15-21-35,1 0 0,-1 0 0,0 0 0,0 0 0,1 1 0,-1-1 0,0 0 0,1 1 0,0-1 0,-1 0 0,1 1 0,0-1 0,-1 1 0,1-1 0,0 0 0,0 1 0,1 2 0,-1-4-2,0 1 1,1-1-1,-1 1 1,1-1-1,-1 1 1,1-1-1,-1 0 1,1 1-1,-1-1 1,1 0-1,0 1 1,-1-1-1,1 0 1,-1 0-1,1 0 1,0 1-1,-1-1 1,1 0-1,-1 0 1,1 0-1,0 0 1,-1 0-1,1 0 1,0 0-1,-1-1 1,2 1-1,4-1 1,0-1-1,1 0 0,-1 0 0,0 0 0,11-7 0,14-11-9,-2-2 0,0-1-1,-1-2 1,25-28 0,-36 36-6,-17 16 12,1 1 1,-1-1 0,1 1-1,-1-1 1,1 1 0,-1-1-1,1 1 1,0 0-1,-1-1 1,1 1 0,-1 0-1,1-1 1,0 1-1,-1 0 1,1 0 0,0-1-1,-1 1 1,1 0-1,1 0 1,-1 0 0,-1 0 1,1 1-1,-1-1 0,1 0 1,-1 1-1,0-1 0,1 0 1,-1 1-1,0-1 0,1 0 1,-1 1-1,0-1 0,1 1 0,-1-1 1,0 0-1,1 1 0,-1-1 1,0 1-1,0-1 0,0 1 1,1 0-1,3 39-53,-3-18 24,1-13 14,0 0 0,1 0 1,-1 0-1,2 0 0,-1 0 0,1 0 0,1-1 0,8 13 0,-11-18 15,0-1 0,0 1 0,1-1 0,-1 0-1,1 1 1,-1-1 0,1 0 0,0-1 0,0 1-1,0 0 1,0-1 0,0 0 0,0 1 0,0-1-1,1-1 1,-1 1 0,0 0 0,1-1 0,-1 0-1,0 1 1,1-1 0,-1-1 0,1 1 0,-1 0-1,0-1 1,0 0 0,6-1 0,4-3 9,0-1 1,-1 0-1,0-1 1,0 0-1,-1-1 1,0 0-1,-1 0 1,1-1-1,-1-1 1,-1 0-1,0 0 1,-1-1-1,11-17 1,4-8 43,-2-2 1,31-78 0,-48 106-49,28-78 7,-28 76-24,-1 0 0,-1 0 0,0 0-1,0 0 1,-1-16 0,-1 27 10,1 0 1,-1 1-1,0-1 0,0 0 1,-1 0-1,1 1 1,0-1-1,0 0 1,0 1-1,0-1 0,-1 0 1,1 1-1,0-1 1,0 0-1,-1 1 1,1-1-1,-1 0 0,0 0 1,1 1 0,-1 0 0,1 0 1,0 0-1,-1 0 0,1 0 1,0 0-1,-1 0 0,1 0 0,-1 0 1,1 0-1,0 0 0,-1 0 1,1 0-1,0 0 0,-1 0 1,1 0-1,0 1 0,-1-1 0,1 0 1,0 0-1,-1 0 0,1 1 1,0-1-1,0 0 0,-1 1 0,-19 24-84,2 10 99,2 0 0,1 1 0,1 0 0,3 1 0,1 1 0,1 0 0,-3 44 0,10-64 16,1-1-1,2 0 0,-1 0 0,2 0 1,0 0-1,7 25 0,5 3 24,20 43-1,-7-19-72,-23-56 16,6 12-9,7 34 1,-16-53 8,1 0 1,-1 0 0,-1 0-1,1 0 1,-1 0 0,0 0 0,0 1-1,-1-1 1,0 0 0,0 0-1,-3 9 1,4-14 6,0 0 0,-1 0 0,1 0-1,-1 0 1,1 0 0,-1 0 0,1-1 0,-1 1 0,1 0-1,-1 0 1,0 0 0,1-1 0,-1 1 0,0 0 0,0-1-1,0 1 1,1 0 0,-1-1 0,0 1 0,0-1-1,0 0 1,0 1 0,0-1 0,0 0 0,-1 1 0,0-1 3,0-1 1,1 1 0,-1 0 0,1-1 0,-1 1 0,1-1 0,-1 1 0,1-1 0,-1 0 0,1 0 0,-1 1 0,1-1-1,0 0 1,-2-2 0,-4-4 32,0 0-1,0 0 1,-9-16-1,16 23-35,-18-26 83,2-1 1,-16-36-1,25 47-44,0-1 1,2 0-1,0 0 0,1 0 0,-3-26 0,6 40-39,0 0-1,1 0 1,0 1-1,0-1 1,0 0-1,0 0 1,0 0-1,1 1 1,-1-1-1,1 0 1,-1 0-1,1 1 1,0-1-1,0 1 1,0-1-1,1 1 1,-1-1-1,1 1 0,-1 0 1,1-1-1,0 1 1,0 0-1,0 0 1,0 0-1,0 0 1,0 1-1,0-1 1,1 1-1,-1-1 1,1 1-1,-1 0 1,1 0-1,-1 0 1,1 0-1,5-1 1,16-2-382,0 1 0,0 1 0,0 0 0,31 4 0,-7-1 81,-10-2-143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5.968"/>
    </inkml:context>
    <inkml:brush xml:id="br0">
      <inkml:brushProperty name="width" value="0.05" units="cm"/>
      <inkml:brushProperty name="height" value="0.05" units="cm"/>
    </inkml:brush>
  </inkml:definitions>
  <inkml:trace contextRef="#ctx0" brushRef="#br0">418 104 14515,'2'-2'193,"-1"-1"-1,1 1 1,-1-1 0,0 0-1,0 1 1,0-1 0,0 0-1,0 0 1,0 1 0,-1-1-1,1 0 1,-1 0 0,0 0-1,0 0 1,0 0-1,0 0 1,-1 0 0,1 1-1,-1-1 1,0 0 0,1 0-1,-1 0 1,-1 1 0,-1-5-1,1 4-76,0 1 1,0-1-1,0 1 0,-1 0 0,1 0 0,-1 0 0,1 0 0,-1 0 0,1 1 0,-1-1 1,0 1-1,0 0 0,0 0 0,0 0 0,0 0 0,0 0 0,0 1 0,0-1 0,-1 1 1,1 0-1,0 0 0,0 0 0,-5 1 0,-3 1 15,0 0-1,0 1 1,0 0-1,0 1 1,0 1 0,1-1-1,-1 2 1,-17 12 0,2 0-66,1 1 1,-24 25-1,29-24-65,0 1-1,-26 39 1,39-51-2,1 0-1,0 1 1,1 0-1,0 0 1,1 0 0,0 0-1,1 1 1,0 0-1,-3 17 1,6-26 4,0 1 0,0-1 0,0 0 0,0 0 0,0 0 0,0 1 0,1-1 0,-1 0 0,1 0 0,-1 0 0,1 0 0,0 0 1,0 0-1,0 0 0,0 0 0,0 0 0,1 0 0,-1 0 0,0 0 0,1-1 0,0 1 0,-1-1 0,1 1 0,0-1 0,0 0 0,-1 0 0,1 1 0,0-1 0,0-1 0,0 1 0,0 0 0,4 1 0,2-1 11,0 1 0,0-1 0,0-1 0,-1 0-1,1 0 1,0 0 0,0-1 0,9-2 0,4-2 30,-1-1 0,0-1 0,0-1 0,-1 0 1,0-1-1,-1-2 0,31-21 0,-28 16 23,0-1-1,-2-1 1,0 0-1,-1-1 1,29-41 0,-39 44-17,-19 32-26,-10 20-56,-19 50 0,34-72-44,1 0 0,0 0 0,2 0 1,-1 0-1,2 0 0,0 1 0,0 19 0,2-31 8,0 0-1,0 0 0,0 0 0,1-1 0,0 1 0,-1 0 0,1 0 0,0 0 0,0-1 0,0 1 1,1-1-1,-1 1 0,1-1 0,-1 1 0,1-1 0,0 0 0,0 1 0,0-1 0,0 0 0,0-1 1,1 1-1,-1 0 0,1-1 0,-1 1 0,1-1 0,-1 0 0,1 1 0,0-1 0,-1-1 1,1 1-1,0 0 0,0-1 0,4 1 0,16-1-480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6.588"/>
    </inkml:context>
    <inkml:brush xml:id="br0">
      <inkml:brushProperty name="width" value="0.05" units="cm"/>
      <inkml:brushProperty name="height" value="0.05" units="cm"/>
    </inkml:brush>
  </inkml:definitions>
  <inkml:trace contextRef="#ctx0" brushRef="#br0">114 121 17420,'11'2'632,"-1"0"0,1-1 0,0 0 0,0-1-1,0 0 1,0-1 0,19-4 0,-26 5-552,0-1-1,0-1 0,-1 1 0,1 0 1,0-1-1,-1 0 0,1 0 1,-1 0-1,0 0 0,0 0 0,0-1 1,0 1-1,0-1 0,0 0 0,-1 0 1,1 0-1,-1 0 0,0 0 1,0-1-1,0 1 0,0-1 0,-1 1 1,1-1-1,1-6 0,-2 8-44,-1-1 0,1 1-1,-1 0 1,0 0 0,0 0-1,1 0 1,-1 0 0,-1 0-1,1 0 1,0 0 0,0 0-1,-1 0 1,1 0 0,-1 0-1,0 0 1,1 0 0,-3-3 0,2 3-10,0 1 0,0 0 1,-1 0-1,1 0 0,0 0 1,0 1-1,-1-1 0,1 0 1,0 0-1,-1 1 0,1-1 1,-1 1-1,1-1 0,-1 1 1,1 0-1,-1-1 0,1 1 1,-3 0-1,-3 0 19,0 1 0,0 0 0,0 0 0,1 0 0,-1 1 0,0 0 0,1 1 0,0-1 0,-7 4 0,-3 4-27,0 0 1,1 0 0,0 2-1,1 0 1,0 0-1,-15 18 1,22-21-18,-1 0 1,2 0 0,-1 1-1,1-1 1,0 1-1,1 1 1,0-1-1,1 1 1,0 0-1,1 0 1,-3 13-1,6-20-1,-1 0 1,1 0-1,0 0 0,0 0 0,0 0 0,1-1 0,-1 1 0,1 0 0,0 0 1,0 0-1,0-1 0,1 1 0,-1 0 0,1-1 0,0 0 0,0 1 0,0-1 1,4 4-1,-2-3-70,0 0 0,1 0 0,0 0 1,0-1-1,0 0 0,0 0 0,0 0 1,0-1-1,1 0 0,0 0 0,6 2 0,3-1-86,1-1 0,0 0 0,0 0 0,1-2 0,-1 0 0,0-1 0,0-1 0,18-3 0,22-14-275</inkml:trace>
</inkml:ink>
</file>

<file path=ppt/ink/ink5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4.792"/>
    </inkml:context>
    <inkml:brush xml:id="br0">
      <inkml:brushProperty name="width" value="0.05" units="cm"/>
      <inkml:brushProperty name="height" value="0.05" units="cm"/>
    </inkml:brush>
  </inkml:definitions>
  <inkml:trace contextRef="#ctx0" brushRef="#br0">1 147 16716,'2'-17'1486,"-2"17"-1465,0 0-1,0 0 1,0 0-1,0 1 1,0-1 0,0 0-1,0 0 1,1 0-1,-1 0 1,0 0 0,0 0-1,0 0 1,0 0-1,0 0 1,0 0 0,0 0-1,0 0 1,0 0-1,0 0 1,0 0 0,0 0-1,0 0 1,0 0-1,0 0 1,0 0 0,1 0-1,-1 0 1,0 0 0,0 0-1,0 0 1,0 0-1,0 0 1,0 0 0,0 0-1,0 0 1,0 0-1,0 0 1,0 0 0,0-1-1,0 1 1,0 0-1,0 0 1,0 0 0,0 0-1,0 0 1,0 0-1,0 0 1,0 0 0,0 0-1,1 0 1,-1 0-1,0 0 1,0 0 0,0 0-1,0 0 1,0 0 0,0-1-1,5 28 1619,-4-23-1521,86 430 3445,-85-424-3536,-1-2 22,1-1 0,0 1 0,1 0 0,4 9 0,-7-18-44,0 1 0,0 0-1,0 0 1,0-1 0,0 1 0,0 0-1,0 0 1,1-1 0,-1 1-1,0 0 1,0 0 0,0 0 0,0-1-1,0 1 1,1 0 0,-1 0-1,0 0 1,0 0 0,0-1 0,1 1-1,-1 0 1,0 0 0,0 0-1,1 0 1,-1 0 0,0 0 0,0 0-1,1 0 1,-1 0 0,0 0-1,0 0 1,1 0 0,-1 0 0,0 0-1,0 0 1,1 0 0,-1 0-1,0 0 1,0 0 0,1 0-1,-1 0 1,0 0 0,0 0 0,1 0-1,-1 1 1,0-1 0,0 0-1,0 0 1,1 0 0,-1 0 0,0 1-1,0-1 1,0 0 0,0 0-1,1 0 1,-1 1 0,0-1 0,0 0-1,0 0 1,0 1 0,0-1-1,0 0 1,0 0 0,0 1 0,5-27 179,-4-6-82,-1 0-1,-1 1 1,-2-1 0,-1 0-1,-2 1 1,0-1 0,-3 2-1,-21-56 1,19 68-71,10 32-31,11 32-20,-6-28 9,2-1 1,0 1 0,13 25-1,-15-38 9,-1 1 0,1 0 0,0-1 0,0 0 0,9 9-1,-11-12 4,0 0 0,1 0 0,-1-1 0,1 1 0,-1-1 0,1 1 0,-1-1 0,1 0 0,0 0 0,0 0 0,-1 0 0,1-1 0,0 1 0,3-1 0,-1 0 1,-1-1 1,0 1-1,0-1 1,1 0 0,-1-1-1,0 1 1,0-1 0,0 0-1,-1 1 1,1-2-1,0 1 1,-1 0 0,1-1-1,-1 0 1,5-5-1,3-3 14,0 0 0,16-26 0,-11 9 4,-1 0 0,-1 0 0,-2-1 0,0-1 1,-3 0-1,0 0 0,-2-1 0,-1 0 0,-2-1 0,2-59 0,-6 91-20,0 0 0,0 0-1,0 0 1,0 0 0,0 0 0,0-1-1,0 1 1,0 0 0,0 0-1,0 0 1,0 0 0,0 0 0,0-1-1,0 1 1,0 0 0,0 0-1,0 0 1,0 0 0,0 0 0,0-1-1,0 1 1,0 0 0,0 0-1,0 0 1,0 0 0,0 0 0,0-1-1,0 1 1,0 0 0,0 0-1,0 0 1,-1 0 0,1 0-1,0 0 1,0-1 0,0 1 0,0 0-1,0 0 1,0 0 0,0 0-1,-1 0 1,1 0 0,0 0 0,0 0-1,0 0 1,0 0 0,0 0-1,-1 0 1,1 0 0,0 0 0,0 0-1,-5 5-13,2 5 4,1 1 0,-1-1-1,2 0 1,-1 1 0,1 20-1,-1 0-10,-2 16-6,-1-10 30,2 1 1,2 0-1,4 48 1,-2-82-1,-1 0 0,1 0 1,0 0-1,0 0 0,0 0 0,1 0 1,-1-1-1,1 1 0,0 0 0,0-1 0,0 0 1,0 1-1,1-1 0,0 0 0,2 3 0,-2-4-2,0 0-1,0 0 0,0-1 0,0 1 0,0-1 1,1 1-1,-1-1 0,0 0 0,1-1 0,-1 1 0,0 0 1,1-1-1,-1 0 0,1 0 0,-1 0 0,1 0 1,5-1-1,1-2-12,0 1 1,0-1 0,0-1 0,12-6-1,-14 6-21,0 1-1,0-1 0,1 1 0,-1 1 0,1 0 0,9-2 0,-17 5 19,0-1 0,0 0-1,1 0 1,-1 0 0,0 1-1,0-1 1,0 0 0,0 1-1,0-1 1,1 1 0,-1 0-1,0-1 1,0 1 0,0 0-1,0 0 1,-1-1 0,1 1-1,0 0 1,0 0 0,0 0-1,-1 0 1,1 0 0,0 0-1,-1 0 1,1 1 0,-1-1-1,1 0 1,-1 0 0,0 0-1,1 0 1,-1 2 0,2 6-257,-1-1 0,0 1 0,0 10 1,-1-14-36,0-2 85,1-1 2,-1 0-1,0 0 1,0 0 0,0 0 0,0 0 0,0 1-1,0-1 1,-1 0 0,1 0 0,-1 0 0,1 0 0,-1 0-1,-1 3 1,-1-6-469,3-4-213</inkml:trace>
</inkml:ink>
</file>

<file path=ppt/ink/ink5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5.206"/>
    </inkml:context>
    <inkml:brush xml:id="br0">
      <inkml:brushProperty name="width" value="0.05" units="cm"/>
      <inkml:brushProperty name="height" value="0.05" units="cm"/>
    </inkml:brush>
  </inkml:definitions>
  <inkml:trace contextRef="#ctx0" brushRef="#br0">0 170 18692,'10'5'489,"0"0"0,0-1 0,1 0 0,-1-1 0,1-1 0,0 1 0,0-2 0,0 1 0,0-1 0,14-1 0,-16-1-378,0-1 1,0 1-1,0-1 0,0-1 0,0 0 1,0 0-1,-1-1 0,1 0 0,-1 0 1,0-1-1,0 0 0,10-9 0,-10 7-21,0-1 0,-1 1-1,0-1 1,-1 0-1,0-1 1,6-10-1,-10 15-47,0 1 1,-1-1-1,1 1 0,-1-1 1,0 0-1,0 0 0,0 1 1,0-9-1,-1 10-20,0 1 0,0-1 0,0 0 0,-1 0 1,1 0-1,-1 1 0,1-1 0,-1 0 0,0 1 0,1-1 0,-1 0 0,0 1 0,0-1 0,0 1 1,0-1-1,-1 1 0,1 0 0,0-1 0,-3-1 0,2 2-8,0 0 0,0 0 0,0 0 0,0 1 0,0-1 0,0 0 0,0 1 0,0-1 0,0 1-1,0 0 1,-1 0 0,1 0 0,0 0 0,0 0 0,0 0 0,0 1 0,-1-1 0,1 1 0,0-1 0,0 1 0,0 0 0,0 0 0,0 0 0,0 0 0,1 0-1,-4 2 1,-3 2 6,0 1 0,0 0-1,1 1 1,-9 9 0,7-6 12,1 0 1,0 0 0,1 1-1,1 0 1,-1 0-1,2 1 1,0 0 0,0 0-1,1 0 1,0 0-1,1 0 1,1 1 0,0 0-1,0 0 1,1 14-1,1-23-10,0 0-1,1-1 0,-1 1 0,1-1 1,0 1-1,0-1 0,0 1 0,0-1 0,1 0 1,-1 0-1,1 1 0,0-1 0,0 0 1,0 0-1,0-1 0,0 1 0,1 0 1,5 4-1,-4-5-86,0 1-1,1-1 1,-1 0 0,1 0 0,0 0-1,0-1 1,-1 0 0,1 0-1,0 0 1,0 0 0,10-1 0,3 0-240,0-2 0,-1-1 0,1 0 0,-1-1 0,0 0 0,24-11 0,-7-1-243</inkml:trace>
</inkml:ink>
</file>

<file path=ppt/ink/ink5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6.666"/>
    </inkml:context>
    <inkml:brush xml:id="br0">
      <inkml:brushProperty name="width" value="0.05" units="cm"/>
      <inkml:brushProperty name="height" value="0.05" units="cm"/>
    </inkml:brush>
  </inkml:definitions>
  <inkml:trace contextRef="#ctx0" brushRef="#br0">2 82 16764,'-1'-1'213,"1"-1"1,0 0 0,0 0-1,-1 0 1,2 1 0,-1-1-1,0 0 1,0 0 0,0 1-1,1-4 1,0 5-195,-1 0 0,0 0 0,0 0 0,0 0 0,0 0 0,0 0 0,0 0 0,0 0 0,0-1 0,0 1 0,0 0 0,0 0 0,0 0 0,0 0 0,0 0-1,1 0 1,-1 0 0,0 0 0,0 0 0,0 0 0,0 0 0,0 0 0,0 0 0,0 0 0,0 0 0,0 0 0,1 0 0,-1 0 0,0 0 0,0 0 0,0 0 0,0 0 0,0 0 0,0 0 0,0 0 0,0 0 0,0 0 0,1 0 0,-1 0 0,0 0 0,0 0 0,0 0-1,0 0 1,0 0 0,0 0 0,0 0 0,0 1 0,0-1 0,0 0 0,0 0 0,0 0 0,1 0 0,5 13 804,8 46 1066,15 114-1,-2-3-1118,-18-147-848,-9-23 70,1 0 0,-1 1-1,0-1 1,0 0 0,0 0-1,0 0 1,0 0 0,0 0-1,0 0 1,0 0 0,0 0-1,0 1 1,1-1 0,-1 0-1,0 0 1,0 0-1,0 0 1,0 0 0,0 0-1,0 0 1,0 0 0,1 0-1,-1 0 1,0 0 0,0 0-1,0 0 1,0 0 0,0 0-1,1 0 1,-1 0 0,0 0-1,0 0 1,0 0 0,0 0-1,0 0 1,0 0 0,0 0-1,1 0 1,-1 0 0,0 0-1,0-1 1,0 1 0,0 0-1,0 0 1,4-13-608,-4-5-209,0 1 1,-1-1-1,0 1 0,-2-1 1,-5-22-1,-32-88-2665,25 82 2595,6 21 804,6 19 400,0-1-1,0 1 0,1-1 1,0 0-1,0 0 0,1 0 1,0 0-1,0 0 1,1-12-1,1 18-68,1 0 1,0 0-1,-1 0 1,1 0-1,0 0 1,0 0-1,-1 1 1,1-1-1,0 1 1,0-1-1,0 1 1,0 0-1,2 0 1,1-1 229,129-34 3718,-47 6-4878,-79 24-439,-16 6 191,-5 4 283</inkml:trace>
</inkml:ink>
</file>

<file path=ppt/ink/ink5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7.149"/>
    </inkml:context>
    <inkml:brush xml:id="br0">
      <inkml:brushProperty name="width" value="0.05" units="cm"/>
      <inkml:brushProperty name="height" value="0.05" units="cm"/>
    </inkml:brush>
  </inkml:definitions>
  <inkml:trace contextRef="#ctx0" brushRef="#br0">0 72 16404,'3'8'2016,"14"-5"-912,2-3-360,7-8 1089,6-1-353,0-6-280,2 1-175,-2 0-569,-3 2-336,-8 4-825,-4 5-519,-12 3 976,-8 5-224,-11 7-192</inkml:trace>
  <inkml:trace contextRef="#ctx0" brushRef="#br0" timeOffset="1">60 207 15891,'3'15'2041,"9"-2"-929,4-6-400,5-4 1297,2-1-609,8-7-376,1-4-256,2-6-840,1-2-432,3-4-736,-1-4-208,-2-1 976,2-2-329,-8-7-263</inkml:trace>
</inkml:ink>
</file>

<file path=ppt/ink/ink5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7.596"/>
    </inkml:context>
    <inkml:brush xml:id="br0">
      <inkml:brushProperty name="width" value="0.05" units="cm"/>
      <inkml:brushProperty name="height" value="0.05" units="cm"/>
    </inkml:brush>
  </inkml:definitions>
  <inkml:trace contextRef="#ctx0" brushRef="#br0">50 0 16404,'-10'21'1774,"0"1"1,-11 43-1,19-57-1515,0 0 1,0 0-1,1 0 0,0 0 1,1 1-1,0-1 0,0 0 0,0 0 1,1 1-1,1-1 0,3 12 1,-5-18-235,1-1 1,0 1 0,0-1 0,-1 1 0,1-1 0,0 1 0,0-1-1,0 0 1,1 0 0,-1 1 0,0-1 0,0 0 0,1 0-1,-1 0 1,1 0 0,-1 0 0,0-1 0,1 1 0,0 0-1,-1-1 1,1 1 0,-1-1 0,1 0 0,0 1 0,-1-1 0,1 0-1,0 0 1,-1 0 0,1 0 0,0 0 0,-1 0 0,1-1-1,0 1 1,-1-1 0,1 1 0,-1-1 0,1 1 0,2-3-1,4 0-3,-1-1 0,0 0 0,0 0 0,0-1-1,-1 1 1,11-11 0,-5 2 15,-1-1 0,15-23 1,-16 21-29,23-26 1,-32 41-13,-1 1 0,1-1 0,-1 0 0,1 1 0,0-1 0,0 0 0,-1 1 0,1-1 0,0 1 0,0-1 0,0 1 1,0-1-1,0 1 0,0 0 0,-1-1 0,1 1 0,0 0 0,0 0 0,2 0 0,-2 0 0,0 0 0,-1 0 0,1 1 0,0-1 0,-1 0 0,1 1 0,0-1 0,-1 1 0,1-1 0,-1 1 0,1-1 0,-1 1 0,1-1 0,-1 1 0,1 0 0,-1-1-1,1 1 1,-1 0 0,1 0 0,1 6-16,0 0-1,0 0 1,0 0-1,0 9 0,0-6 4,0 7-10,6 23 9,-7-37 22,0-1 1,-1 0-1,1 1 0,0-1 0,0 0 1,0 0-1,1 0 0,-1 0 0,0 0 1,1 0-1,-1 0 0,1 0 1,2 1-1,-2-2 0,-1 0 0,0-1 1,1 0-1,-1 1 0,1-1 0,-1 0 1,1 0-1,-1 1 0,0-1 0,1 0 1,-1 0-1,1-1 0,-1 1 0,1 0 1,-1 0-1,0-1 0,1 1 0,-1-1 1,1 1-1,-1-1 0,0 0 0,0 1 1,1-1-1,-1 0 0,0 0 0,0 0 1,2-1-1,29-32 97,-32 34-99,10-12 21,-2 0 0,1-1 0,6-14 0,-11 20-3,-1 1-1,-1-1 1,1 0-1,-1 0 1,0 0 0,-1-1-1,0 1 1,1-11-1,-2 17-15,0 0-1,0 1 0,0-1 0,0 0 0,0 0 1,0 0-1,0 0 0,0 0 0,0 1 1,-1-1-1,1 0 0,0 0 0,-1 0 1,1 1-1,0-1 0,-1 0 0,1 1 0,-1-1 1,1 0-1,-2 0 0,2 0-1,-1 1 0,1 0 0,0 0 0,-1 0 1,1 0-1,-1 0 0,1 0 0,0 0 0,-1 0 0,1 0 0,-1 0 0,1 0 0,0 0 0,-1 0 0,1 0 1,-1 0-1,1 0 0,0 0 0,-1 1 0,1-1 0,0 0 0,-1 0 0,1 0 0,0 1 0,-1-1 0,1 0 1,0 0-1,-1 1 0,0 0-6,1 0 1,-1 0-1,0 0 1,1-1-1,-1 1 1,1 0-1,0 0 1,-1 0-1,1 0 1,0 0-1,-1 0 1,1 0-1,0 0 1,0 1-1,0-1 1,0 0-1,0 0 1,0 0-1,0 0 0,0 0 1,0 0-1,1 0 1,-1 0-1,0 0 1,1 0-1,-1 0 1,1 0-1,-1 0 1,1 0-1,-1-1 1,1 1-1,0 0 1,-1 0-1,1 0 1,1 0-1,0 1-94,0-1-1,0 1 1,0-1-1,1 0 1,-1 0-1,1 0 0,-1 0 1,0 0-1,1 0 1,0-1-1,-1 1 1,1-1-1,-1 0 1,1 1-1,4-2 0,1 1-52,0-1 0,0 0-1,-1 0 1,10-4 0,15-7-281</inkml:trace>
</inkml:ink>
</file>

<file path=ppt/ink/ink5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8.063"/>
    </inkml:context>
    <inkml:brush xml:id="br0">
      <inkml:brushProperty name="width" value="0.05" units="cm"/>
      <inkml:brushProperty name="height" value="0.05" units="cm"/>
    </inkml:brush>
  </inkml:definitions>
  <inkml:trace contextRef="#ctx0" brushRef="#br0">185 10 17764,'-10'4'463,"0"0"-1,0 0 1,0 1 0,1 0-1,0 1 1,0 0 0,0 0 0,1 1-1,0 0 1,0 1 0,0 0 0,-8 11-1,9-9-281,0 0 0,0 0 0,1 0 0,1 1 0,-1 0 0,2 0 0,-1 1 0,2-1 0,0 1 0,-3 20 0,5-29-158,1-1 0,0 1 0,-1 0 0,2 0 0,-1 0 0,0 0 0,0 0 1,1 0-1,0 0 0,-1 0 0,1-1 0,0 1 0,1 0 0,-1 0 0,0-1 1,1 1-1,-1-1 0,1 1 0,0-1 0,0 0 0,0 0 0,0 0 0,0 0 1,1 0-1,-1 0 0,0-1 0,1 1 0,3 1 0,-1-1-6,-1-1 0,1 1 0,0-1-1,0 0 1,0-1 0,0 1 0,0-1 0,-1 0-1,1 0 1,0-1 0,0 1 0,0-1 0,0 0-1,0-1 1,-1 1 0,8-4 0,-3 0 9,1 0 0,-1-1 1,0-1-1,0 1 0,-1-1 1,0-1-1,0 1 0,0-2 1,-1 1-1,-1-1 1,1 0-1,-1 0 0,6-15 1,-8 17 15,-1-1 1,0 0 0,-1 1 0,1-1 0,-2 0 0,1 0 0,-1-1 0,0-10 0,-1 14-7,0-1 0,-1 1 0,0 0 1,0-1-1,0 1 0,0 0 1,-1 0-1,0 0 0,0 0 1,-1 0-1,1 1 0,-1-1 0,-5-6 1,5 8-50,1 0 0,-1 1 1,-1-1-1,1 1 1,0-1-1,-1 1 0,1 0 1,-1 1-1,0-1 1,1 1-1,-1-1 0,0 1 1,0 0-1,0 0 0,0 1 1,0-1-1,0 1 1,0 0-1,0 0 0,0 0 1,0 1-1,0-1 1,-6 3-1,7-3-41,0 1 0,1 0 0,-1 0 0,0 0 0,0 0 0,0 0 0,1 1 1,-1-1-1,1 1 0,-1 0 0,1-1 0,0 1 0,-1 0 0,1 1 0,0-1 0,0 0 0,0 1 0,1-1 0,-1 1 0,1-1 0,-1 1 1,1 0-1,0-1 0,0 1 0,0 0 0,0 0 0,1 0 0,-1 0 0,1 0 0,0 0 0,0 5 0,3 12-413</inkml:trace>
</inkml:ink>
</file>

<file path=ppt/ink/ink5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9.351"/>
    </inkml:context>
    <inkml:brush xml:id="br0">
      <inkml:brushProperty name="width" value="0.05" units="cm"/>
      <inkml:brushProperty name="height" value="0.05" units="cm"/>
    </inkml:brush>
  </inkml:definitions>
  <inkml:trace contextRef="#ctx0" brushRef="#br0">6 1 18132,'-1'0'116,"1"1"-1,-1 0 1,1-1 0,-1 1-1,1 0 1,-1 0 0,1 0 0,0-1-1,0 1 1,-1 0 0,1 0 0,0 0-1,0 0 1,0 0 0,0 0-1,0-1 1,0 1 0,0 0 0,0 0-1,0 0 1,0 0 0,1 1-1,7 25 417,-5-17 56,13 59 867,11 37-799,-27-105-645,1 1 1,-1-1-1,1 1 1,-1-1-1,1 1 1,-1-1-1,1 1 1,0-1-1,0 0 1,0 1-1,-1-1 1,1 0 0,1 0-1,-1 0 1,0 0-1,0 0 1,0 0-1,1 0 1,-1 0-1,0 0 1,2 0-1,-1-1 1,-1 0 0,1 0 0,-1 0 0,1-1 0,-1 1 0,1-1 0,-1 1 0,0-1 0,1 1 0,-1-1 0,1 0 0,-1 0-1,0 0 1,0 0 0,0 0 0,0 0 0,1 0 0,-1 0 0,0 0 0,-1 0 0,1-1 0,1 0 0,12-18 159,14-26 0,15-23 225,-38 63-352,-1 0 0,1 1 0,0-1-1,1 1 1,-1 0 0,1 1 0,0-1-1,8-4 1,-12 8-28,1 0-1,-1 0 1,0 0 0,1 0-1,-1 0 1,1 1-1,-1-1 1,1 1 0,-1-1-1,1 1 1,-1 0-1,1 0 1,-1 0 0,1 0-1,-1 1 1,1-1-1,-1 0 1,1 1 0,-1 0-1,1 0 1,-1 0-1,0 0 1,1 0-1,-1 0 1,0 1 0,0-1-1,0 1 1,0-1-1,0 1 1,0 0 0,-1 0-1,4 3 1,2 6 31,0 0 1,0 0 0,-1 1-1,-1 0 1,5 13 0,-3-7 30,-7-17-70,1-1 0,-1 1 0,0 0 0,1-1 0,-1 1 0,0-1 0,1 1 0,-1-1 0,1 0 0,-1 1 0,1-1 0,-1 1 0,1-1 0,-1 0 0,1 1 0,-1-1 0,1 0 0,0 0 0,-1 1 1,1-1-1,-1 0 0,1 0 0,0 0 0,-1 0 0,1 0 0,0 0 0,-1 0 0,1 0 0,-1 0 0,1 0 0,0 0 0,-1 0 0,1 0 0,0-1 0,-1 1 0,1 0 0,-1 0 0,1-1 0,-1 1 0,1 0 0,-1-1 0,1 1 0,-1-1 0,1 1 0,-1 0 0,1-1 0,0 0 0,30-31 126,-21 21-70,-5 6-73,0 1 1,0 0 0,0 0-1,0 1 1,1-1-1,0 1 1,0 1 0,0-1-1,0 1 1,0 0-1,0 0 1,0 1 0,1-1-1,-1 1 1,1 1-1,-1-1 1,1 1-1,-1 1 1,1-1 0,-1 1-1,0 0 1,13 4-1,-13-3-239,-1 0-1,0 1 0,0 0 0,0 0 1,0 0-1,0 0 0,-1 1 0,0 0 0,1 0 1,3 5-1,-24-38-655,1 5 341</inkml:trace>
</inkml:ink>
</file>

<file path=ppt/ink/ink5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49.747"/>
    </inkml:context>
    <inkml:brush xml:id="br0">
      <inkml:brushProperty name="width" value="0.05" units="cm"/>
      <inkml:brushProperty name="height" value="0.05" units="cm"/>
    </inkml:brush>
  </inkml:definitions>
  <inkml:trace contextRef="#ctx0" brushRef="#br0">4 1 19948,'6'1'2129,"-4"4"-1521,-2 1-352,0-1 1280,1-1-1144,-4 2 16,-6 1-264</inkml:trace>
</inkml:ink>
</file>

<file path=ppt/ink/ink5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50.192"/>
    </inkml:context>
    <inkml:brush xml:id="br0">
      <inkml:brushProperty name="width" value="0.05" units="cm"/>
      <inkml:brushProperty name="height" value="0.05" units="cm"/>
    </inkml:brush>
  </inkml:definitions>
  <inkml:trace contextRef="#ctx0" brushRef="#br0">3 456 17380,'-1'0'121,"0"30"2029,1-30-2104,0 1 0,0-1 0,0 1 0,0-1 0,0 1 0,0-1 0,0 1 0,1-1 0,-1 1 0,0-1-1,0 0 1,0 1 0,1-1 0,-1 1 0,0-1 0,1 1 0,-1-1 0,0 0 0,1 1 0,-1-1 0,0 0 0,1 1 0,-1-1 0,1 0 0,-1 0 0,1 1 0,-1-1 0,0 0 0,1 0 0,-1 0 0,1 0 0,-1 1 0,1-1-1,-1 0 1,1 0 0,-1 0 0,1 0 0,-1 0 0,1 0 0,-1 0 0,1 0 0,-1-1 0,1 1 0,-1 0 0,1 0 0,-1 0 0,1 0 0,-1-1 0,1 1 0,-1 0 0,1-1 0,7-4 273,-1 0 0,0 0 0,0-1 0,-1 0 0,0 0 0,0 0-1,0-1 1,5-8 0,5-5 170,24-28 138,-3-1 0,-1-3-1,-3 0 1,-2-2 0,42-104 0,-86 285-423,-4 121-994,17-241 493,0 0-1,1-1 0,-1 1 1,3 7-1,-3-14 268,0 1 0,0 0 0,0-1 0,0 1 0,1-1 0,-1 1 0,0 0 0,0-1 0,1 1 0,-1-1 0,0 1 0,1-1 0,-1 1 0,0-1 0,1 1 0,-1-1 0,1 0 0,-1 1 0,0-1 0,1 1 0,-1-1 0,1 0 0,0 1 0,-1-1 0,1 0 0,-1 0 0,1 0 0,-1 1 0,1-1 0,0 0 0,-1 0 0,1 0 0,-1 0 0,1 0 0,0 0 0,-1 0 0,1 0 0,-1 0 0,1 0 0,0-1 0,-1 1 0,1 0 0,-1 0 0,1 0 0,-1-1 0,1 1 0,-1 0 0,1-1 0,-1 1 0,1 0 0,-1-1 0,1 1 0,-1-1 0,1 1 0,-1-1 0,0 1 0,1-1 0,-1 0 0,15-14-730</inkml:trace>
</inkml:ink>
</file>

<file path=ppt/ink/ink5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50.617"/>
    </inkml:context>
    <inkml:brush xml:id="br0">
      <inkml:brushProperty name="width" value="0.05" units="cm"/>
      <inkml:brushProperty name="height" value="0.05" units="cm"/>
    </inkml:brush>
  </inkml:definitions>
  <inkml:trace contextRef="#ctx0" brushRef="#br0">292 32 17716,'0'-2'107,"-1"1"0,0-1 0,1 0 0,-1 1 0,0-1 0,0 1 0,0-1 0,0 1 0,0-1 0,-1 1 0,1 0 0,0-1 1,-1 1-1,1 0 0,-1 0 0,1 0 0,-1 0 0,1 0 0,-1 0 0,-3 0 0,2 0 22,-1 0 0,0 1-1,0-1 1,1 1 0,-1 0 0,0 0 0,0 0-1,1 1 1,-8 1 0,1 1 175,-1 1 0,0 0 0,1 0 1,0 1-1,0 0 0,-12 9 0,9-4-98,1 0-1,0 1 1,0 0-1,1 1 1,1 1 0,-17 23-1,22-27-165,0-1-1,0 2 0,1-1 1,0 0-1,1 1 0,0-1 0,0 1 1,1 0-1,0 0 0,1 0 1,0 19-1,1-28-34,0 1-1,-1-1 0,1 1 1,0-1-1,0 0 1,1 1-1,-1-1 1,0 0-1,0 1 1,1-1-1,-1 0 1,1 1-1,-1-1 0,1 0 1,0 0-1,-1 0 1,1 1-1,0-1 1,0 0-1,0 0 1,0 0-1,0 0 1,0 0-1,0 0 0,0-1 1,0 1-1,0 0 1,0-1-1,0 1 1,1 0-1,-1-1 1,0 1-1,1-1 1,-1 0-1,0 1 0,1-1 1,-1 0-1,0 0 1,1 0-1,-1 0 1,1 0-1,-1 0 1,0 0-1,1-1 1,-1 1-1,3-1 0,3-2 4,0 1 0,1-1 0,-1-1 0,0 1 0,-1-1-1,12-9 1,7-8-38,-2-2 0,0-1-1,-2 0 1,29-44 0,-42 57-44,-8 11 69,0 0 0,0-1 1,0 1-1,0 0 1,0 0-1,0-1 0,0 1 1,0 0-1,0 0 0,1 0 1,-1-1-1,0 1 1,0 0-1,0 0 0,0 0 1,0 0-1,0-1 0,1 1 1,-1 0-1,0 0 1,0 0-1,0 0 0,1 0 1,-1-1-1,0 1 1,0 0-1,0 0 0,1 0 1,-1 0-1,0 0 0,0 0 1,0 0-1,1 0 1,-1 0-1,0 0 0,0 0 1,1 0-1,-1 0 0,0 0 1,0 0-1,0 0 1,1 0-1,-1 0 0,0 0 1,0 0-1,0 1 0,1-1 1,-1 0-1,0 0 1,0 0-1,0 0 0,0 0 1,1 0-1,-1 1 0,0-1 1,0 0-1,0 0 1,0 0-1,0 1 0,1-1 1,-1 0-1,0 0 0,0 0 1,0 1-1,0-1 1,0 0-1,0 0 0,2 16-111,-3 17 129,1 0-1,2-1 1,1 1 0,2-1-1,1 0 1,1 0 0,2-1-1,1 0 1,18 37 0,-27-64-5,2 1 96,0 0 0,-1 1 0,0-1 0,0 1 0,0 0 0,0 5 0,-2-9-48,0 0-1,0-1 0,0 1 0,0 0 0,0-1 1,0 1-1,-1 0 0,1-1 0,-1 1 1,0 0-1,1-1 0,-1 1 0,0-1 0,0 1 1,0-1-1,0 0 0,0 1 0,0-1 1,0 0-1,0 0 0,-1 0 0,1 1 0,0-1 1,-1 0-1,-1 0 0,-7 6 139,0-2 0,0 1 1,0-1-1,-1-1 0,0 0 0,1-1 0,-2 1 0,1-2 1,0 0-1,0 0 0,-17-1 0,26-1-262,1 0 1,-1 0-1,1-1 1,-1 1-1,0-1 1,1 1-1,-1-1 1,1 1-1,-1-1 0,1 0 1,0 0-1,-1 0 1,1 0-1,0 0 1,-1 0-1,1 0 1,0 0-1,0-1 0,0 1 1,0 0-1,0-1 1,0 1-1,1-1 1,-1 1-1,0-1 1,1 1-1,-1-1 0,1 1 1,-1-1-1,1 1 1,0-1-1,0 0 1,0-1-1,-1-6-306,1 0 1,1 0-1,-1 0 1,4-15-1,3 1-457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7.264"/>
    </inkml:context>
    <inkml:brush xml:id="br0">
      <inkml:brushProperty name="width" value="0.05" units="cm"/>
      <inkml:brushProperty name="height" value="0.05" units="cm"/>
    </inkml:brush>
  </inkml:definitions>
  <inkml:trace contextRef="#ctx0" brushRef="#br0">330 28 15907,'0'-1'87,"0"0"-1,0 0 0,0-1 0,0 1 1,0 0-1,-1 0 0,1 0 0,0 0 1,-1 0-1,1 0 0,-1 0 0,1 0 1,-1 0-1,1 0 0,-1 0 0,0 0 1,1 0-1,-1 0 0,0 0 0,0 0 1,0 1-1,0-1 0,0 0 0,0 1 1,-1-2-1,0 2 22,-1-1 0,1 1 0,0 0 0,0 0 0,0 0 0,0 0 0,0 0 0,-1 0 0,1 1 0,0-1 0,0 1 0,0 0 0,0-1 0,-3 3 0,-4 1 126,-1 2 0,1-1 0,0 1 0,0 1 0,1 0 0,-15 15 0,-40 54 344,44-49-419,2 1-1,0 0 1,2 2 0,1-1-1,-14 43 1,21-50-76,1 1-1,1 0 0,0 0 1,2 0-1,1 0 1,1 1-1,1-1 0,3 31 1,-1-45-122,-1 0 1,1 0-1,1 0 1,0-1-1,0 1 1,1 0 0,0-1-1,0 0 1,1 0-1,0 0 1,0-1-1,12 13 1,-13-16-54,0-1 0,1 1 0,-1-1 0,1 0 0,-1 0 0,1-1 0,0 1 0,0-1 0,0 0 0,0 0 0,1-1 0,-1 0 0,0 0 0,1 0 0,-1 0 0,1-1 0,-1 0 0,1 0 0,-1 0 0,1-1 0,-1 0 0,0 0 0,7-2 0,-3 0-5,-1-1 0,1 1-1,-1-2 1,12-7 0,34-27-553</inkml:trace>
</inkml:ink>
</file>

<file path=ppt/ink/ink5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51.518"/>
    </inkml:context>
    <inkml:brush xml:id="br0">
      <inkml:brushProperty name="width" value="0.05" units="cm"/>
      <inkml:brushProperty name="height" value="0.05" units="cm"/>
    </inkml:brush>
  </inkml:definitions>
  <inkml:trace contextRef="#ctx0" brushRef="#br0">195 117 16652,'3'-12'1058,"-2"-1"1,1 1 0,-2-21 0,0 30-860,0 0 0,0 0 1,-1 0-1,0 0 1,1 0-1,-1 0 0,0 1 1,-1-1-1,-1-3 1,2 4-72,1 1 1,-1 0 0,0 0-1,0 0 1,0 0 0,0 0-1,0 1 1,0-1 0,0 0 0,-1 0-1,1 1 1,0-1 0,0 0-1,-1 1 1,1 0 0,0-1 0,0 1-1,-1 0 1,1-1 0,-1 1-1,0 0 1,-2 0-30,1 1 1,0-1-1,0 1 0,0 0 1,0 0-1,0 0 0,0 0 0,0 0 1,0 1-1,1-1 0,-1 1 0,0 0 1,1 0-1,0 0 0,-1 0 1,1 0-1,-3 3 0,-5 7 25,1 0 0,-10 16 0,17-25-90,-8 12-31,0 1 1,2-1 0,0 1-1,1 1 1,0 0 0,1 0 0,1 0-1,-5 36 1,10-53-8,-1 1 0,1-1-1,0 1 1,0 0 0,0-1 0,0 1-1,0 0 1,-1-1 0,1 1 0,0-1 0,1 1-1,-1 0 1,0-1 0,0 1 0,0 0 0,0-1-1,0 1 1,1-1 0,-1 1 0,0 0-1,0-1 1,1 1 0,-1-1 0,0 1 0,1-1-1,-1 1 1,1-1 0,-1 1 0,1-1 0,-1 0-1,1 1 1,1-1-3,-1 0 1,0-1-1,0 1 1,0 0-1,0-1 1,0 1-1,0-1 0,0 0 1,0 1-1,0-1 1,0 0-1,0 0 1,0 1-1,1-3 0,29-36-122,16-43-87,-18 30-33,-28 49 223,0 1 0,1 0-1,0-1 1,-1 1 0,1 0 0,0 0 0,0 0 0,0 0 0,0 0-1,1 1 1,3-3 0,-5 3 16,0 1 0,0 0 0,0 0 0,0 0-1,-1-1 1,1 1 0,0 0 0,0 0 0,0 0 0,0 1-1,0-1 1,0 0 0,0 0 0,0 0 0,0 1 0,0-1-1,0 0 1,0 1 0,-1-1 0,1 1 0,0-1 0,0 1 0,0 0-1,-1-1 1,1 1 0,0 0 0,-1-1 0,1 1 0,-1 0-1,1 0 1,-1-1 0,1 1 0,-1 0 0,1 0 0,-1 0-1,1 1 1,11 27-105,-1 0 0,14 55 0,-8-22 179,5-1 495,35 70 1,-57-130-530,1 0 0,-1 0 0,0 0 0,1-1 0,-1 1 0,0 0 0,0 0 0,1 0 0,-1 0 0,0 0 1,0 0-1,0 0 0,0-1 0,0 1 0,0 0 0,-1 0 0,1 0 0,0 0 0,0 0 0,-1 0 0,1 0 0,0-1 0,-1 1 0,1 0 0,-1 0 0,1 0 0,-1-1 1,1 1-1,-1 0 0,1-1 0,-1 1 0,0 0 0,0-1 0,1 1 0,-1-1 0,0 1 0,0-1 0,1 0 0,-1 1 0,0-1 0,0 0 0,0 1 0,0-1 1,0 0-1,0 0 0,-1 0 0,-7 2 211,-1-1 0,1 0 0,-17-1 0,18 0-86,-5 0-110,0 0 0,0-1 0,0 0-1,1-1 1,-1 0 0,1-1 0,-1 0-1,-20-10 1,33 13-136,0 0 0,-1 0 0,1-1 0,-1 1 0,1 0 0,0-1-1,-1 1 1,1 0 0,0-1 0,-1 1 0,1-1 0,0 1 0,0-1 0,-1 1 0,1 0-1,0-1 1,0 1 0,0-1 0,0 1 0,0-1 0,0 1 0,0-1 0,0 1 0,0-1 0,0 1-1,0-1 1,0 1 0,0-1 0,0 1 0,0-1 0,0 1 0,0-1 0,1 1 0,-1-1 0,0 1-1,0 0 1,1-1 0,-1 1 0,0-1 0,0 1 0,1 0 0,-1-1 0,1 1 0,-1 0-1,0-1 1,1 1 0,-1 0 0,1 0 0,0-1 0,27-19-1828,-23 17 1574,14-10-768</inkml:trace>
</inkml:ink>
</file>

<file path=ppt/ink/ink5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52.170"/>
    </inkml:context>
    <inkml:brush xml:id="br0">
      <inkml:brushProperty name="width" value="0.05" units="cm"/>
      <inkml:brushProperty name="height" value="0.05" units="cm"/>
    </inkml:brush>
  </inkml:definitions>
  <inkml:trace contextRef="#ctx0" brushRef="#br0">338 74 18388,'1'-1'120,"-1"-1"0,1 0 0,-1 1 0,0-1 1,0 1-1,1-1 0,-1 0 0,0 1 0,0-1 0,0 1 0,-1-1 1,1 0-1,0 1 0,-1-1 0,1 1 0,-1-1 0,1 1 0,-1-1 1,0 1-1,0-1 0,1 1 0,-1 0 0,0-1 0,0 1 0,0 0 1,-1 0-1,1 0 0,0 0 0,0 0 0,-1 0 0,1 0 0,0 0 1,-1 0-1,1 0 0,-1 1 0,1-1 0,-1 1 0,1-1 0,-1 1 1,1 0-1,-1-1 0,0 1 0,1 0 0,-1 0 0,-1 0 0,-7 0 112,0 1 0,1-1 0,-1 1 0,0 1 0,1 0 0,0 0 0,-1 1 0,1 1 0,0-1 0,0 1 0,1 1 0,-1-1 0,-8 8 0,-2 1-152,0 1 0,1 2 0,1-1 0,-20 25 0,33-35-71,-30 39 30,32-42-40,1 0 0,-1 0 0,1 1 0,0-1 0,0 0 0,0 1 0,0-1 0,0 0 0,1 1 1,-1-1-1,1 1 0,-1-1 0,1 1 0,0-1 0,0 1 0,0-1 0,0 1 0,1 2 1,-1-4-1,1-1 0,-1 1 1,1-1-1,-1 1 1,0-1-1,1 1 0,-1-1 1,1 0-1,-1 1 1,1-1-1,0 0 0,-1 1 1,1-1-1,-1 0 1,1 1-1,0-1 0,-1 0 1,1 0-1,-1 0 0,1 0 1,0 0-1,-1 0 1,1 0-1,0 0 0,-1 0 1,1 0-1,0 0 1,-1 0-1,1 0 0,-1 0 1,1-1-1,0 1 1,-1 0-1,1 0 0,-1-1 1,2 0-1,22-13-64,-1-5-43,-1 0 0,-1-2 0,-2-1 1,0 0-1,-1-2 0,-1 0 1,24-44-1,-39 64 81,0 0 1,0 1-1,0-1 1,1 1-1,-1-1 1,5-3-1,-6 6 24,-1 1 0,0 0 1,0 0-1,0 0 0,1 0 0,-1-1 1,0 1-1,0 0 0,0 0 0,1 0 0,-1 0 1,0 0-1,0 0 0,1 0 0,-1 0 1,0 0-1,1 0 0,-1 0 0,0 0 0,0 0 1,1 0-1,-1 0 0,0 0 0,0 0 1,1 0-1,-1 0 0,0 0 0,0 0 0,1 0 1,-1 0-1,0 1 0,0-1 0,0 0 1,1 0-1,-1 0 0,0 1 0,6 18-25,-2 26 16,-4-23 3,2 1 0,1-1 1,1 0-1,0 0 1,2 0-1,8 21 1,-13-40 9,1-1 0,-1 1 0,1 0 1,-1-1-1,1 1 0,0-1 0,0 0 0,0 1 1,0-1-1,1 0 0,-1 0 0,0-1 1,1 1-1,4 2 0,0-1 5,-1-1 0,1 0-1,0-1 1,13 2 0,-10-2-3,-9 0 4,1-1 0,-1 1-1,0-1 1,0 1-1,1-1 1,-1 1 0,0 0-1,0 0 1,0-1 0,0 1-1,0 0 1,0 0 0,0 0-1,0 0 1,-1 0 0,1 0-1,0 0 1,-1 1-1,1-1 1,0 0 0,-1 0-1,1 0 1,-1 1 0,0-1-1,1 2 1,4 42 153,-3-26-87,0-4-3,4 46 157,-5-55-137,-1 0-1,0 0 1,-1 0-1,0 0 1,0 0-1,0 0 1,-3 10-1,3-14-22,0 0 0,-1 0 0,1 0 0,0 0-1,-1 0 1,1 0 0,-1 0 0,1-1 0,-1 1 0,0 0 0,0-1-1,0 0 1,0 1 0,0-1 0,-4 2 0,0-1 53,1 0 1,0-1 0,0 0 0,-1 0-1,1 0 1,-10 0 0,-4-2 136,0 0 1,-36-9-1,54 10-256,-11-2-153,6 1-270,1 0 0,-1 0-1,1-1 1,0 1 0,0-1-1,-9-4 1,11 3-905,6 4 490,9 3-261,2 2-10</inkml:trace>
</inkml:ink>
</file>

<file path=ppt/ink/ink5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53.021"/>
    </inkml:context>
    <inkml:brush xml:id="br0">
      <inkml:brushProperty name="width" value="0.05" units="cm"/>
      <inkml:brushProperty name="height" value="0.05" units="cm"/>
    </inkml:brush>
  </inkml:definitions>
  <inkml:trace contextRef="#ctx0" brushRef="#br0">2 5 18620,'-2'-5'1976,"8"8"-1167,2 6-297,4 11 1064,2 8-496,1 6-304,2-1-175,1 4-529,-1 1-248,-3-7-809,-2-4 857,-4-11-128,-2-3-144</inkml:trace>
</inkml:ink>
</file>

<file path=ppt/ink/ink5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1:53.424"/>
    </inkml:context>
    <inkml:brush xml:id="br0">
      <inkml:brushProperty name="width" value="0.05" units="cm"/>
      <inkml:brushProperty name="height" value="0.05" units="cm"/>
    </inkml:brush>
  </inkml:definitions>
  <inkml:trace contextRef="#ctx0" brushRef="#br0">1 10 21597,'7'1'2368,"-1"4"-1656,-4-5-352,3-3 1393,-2 0-1233,3 0-344,-3 0-1344,-5 0 728,-5 3-81</inkml:trace>
</inkml:ink>
</file>

<file path=ppt/ink/ink5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0.229"/>
    </inkml:context>
    <inkml:brush xml:id="br0">
      <inkml:brushProperty name="width" value="0.05" units="cm"/>
      <inkml:brushProperty name="height" value="0.05" units="cm"/>
    </inkml:brush>
  </inkml:definitions>
  <inkml:trace contextRef="#ctx0" brushRef="#br0">5 194 14139,'-1'0'112,"1"1"0,-1 0 0,1 0 0,-1 0 0,1 0 0,0 0 0,-1 0 0,1 0 0,0 0 0,0 0 0,0 0 0,-1 0 0,1 0 0,0 0 0,0 0 0,1 0 0,-1 0 0,0 0 0,0 0 0,0 0 0,1 0 0,-1 0 0,0 0 0,1 0 0,0 1 0,1 0 71,-1 0 1,1 0-1,0-1 1,-1 1-1,1-1 1,0 1 0,0-1-1,0 1 1,1-1-1,2 1 1,4 2 277,0-1-1,0 0 1,1-1 0,14 2 0,-4-2-178,1-2 0,-1-1 1,0 0-1,1-1 0,-1-1 1,0-1-1,0-1 0,-1-1 0,0-1 1,0 0-1,0-1 0,-1-2 0,0 1 1,-1-2-1,0 0 0,28-25 1,-41 32-240,0 0 0,-1-1 0,1 1 1,-1-1-1,0 0 0,0 0 0,0 0 0,-1-1 1,0 1-1,0 0 0,2-7 0,-4 9-33,1 1 0,-1 0 0,0-1 0,0 1-1,0 0 1,0-1 0,0 1 0,0 0 0,-1-1-1,1 1 1,-1 0 0,0 0 0,0 0 0,1-1-1,-1 1 1,-1 0 0,1 0 0,0 0 0,0 0-1,-1 1 1,1-1 0,-1 0 0,0 0 0,1 1-1,-1-1 1,0 1 0,0 0 0,0 0 0,-4-3-1,2 3-6,-1-1 0,0 1-1,1 0 1,-1 0 0,0 0-1,0 1 1,1 0-1,-1-1 1,0 2 0,0-1-1,0 1 1,1-1-1,-1 1 1,0 1 0,1-1-1,-1 1 1,1-1 0,-5 4-1,-5 1-4,1 1 1,0 1-1,1 0 0,-19 16 1,21-16-1,0 1 0,1 1-1,0 0 1,1 0 0,0 1 0,1 0 0,0 0 0,0 1 0,-5 15-1,10-23 0,0 1-1,1 0 1,-1 0-1,1 1 1,0-1-1,1 0 1,-1 0-1,1 1 1,0-1-1,0 0 1,1 0-1,-1 0 0,1 1 1,0-1-1,1 0 1,-1 0-1,1 0 1,0 0-1,0-1 1,1 1-1,-1 0 1,1-1-1,0 0 1,0 1-1,7 5 0,-1-2-205,1 0-1,-1-1 0,1 0 1,1 0-1,-1-1 0,1-1 1,0 0-1,1 0 0,-1-1 1,1-1-1,0 0 0,0 0 1,0-1-1,0-1 0,0 0 1,0 0-1,0-2 0,24-2 1,6-7-551</inkml:trace>
</inkml:ink>
</file>

<file path=ppt/ink/ink5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0.647"/>
    </inkml:context>
    <inkml:brush xml:id="br0">
      <inkml:brushProperty name="width" value="0.05" units="cm"/>
      <inkml:brushProperty name="height" value="0.05" units="cm"/>
    </inkml:brush>
  </inkml:definitions>
  <inkml:trace contextRef="#ctx0" brushRef="#br0">235 13 18588,'10'-13'1832,"-11"24"-1208,-8 9-271,-5 12 991,-1 8-336,-7 7-544,-1 5-208,0 2-176,0-2-24,5-11-72,0-5-112,4-17-424,1-8-352,6-17-144,-1-11 776,1-15-216,-1-9-193</inkml:trace>
  <inkml:trace contextRef="#ctx0" brushRef="#br0" timeOffset="1">0 48 14915,'7'-5'1785,"5"13"-833,3 7-280,8 7 1088,5 1-319,8 4-433,6 1-112,1-1-280,4-1-216,-3-4-712,-4-4-536,-8-9 752,0 0-160,-9-4-136</inkml:trace>
</inkml:ink>
</file>

<file path=ppt/ink/ink5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1.063"/>
    </inkml:context>
    <inkml:brush xml:id="br0">
      <inkml:brushProperty name="width" value="0.05" units="cm"/>
      <inkml:brushProperty name="height" value="0.05" units="cm"/>
    </inkml:brush>
  </inkml:definitions>
  <inkml:trace contextRef="#ctx0" brushRef="#br0">21 0 18100,'-10'82'1129,"3"-1"0,4 1 1,3 0-1,12 90 0,-11-165-1098,3 23 64,-4-28-85,1-1 1,-1 0-1,0 0 1,0 0-1,1 0 1,-1 0-1,1 0 0,-1 0 1,1 0-1,-1 0 1,1 0-1,-1 0 1,1 0-1,0 0 1,0 0-1,0 0 1,-1 0-1,3 1 0,-2-4 8,0 1 0,0-1 0,0 1 0,0-1 0,-1 0 0,1 1 0,-1-1 0,1 0 0,-1 0-1,1 1 1,-1-4 0,19-110 234,11-53-149,-21 129-99,1 1 1,20-46-1,-27 76-4,0 1-1,1 0 1,0 0 0,8-11-1,-11 17 1,0 0-1,-1 0 1,1 0 0,0 0-1,0 0 1,0 0-1,0 0 1,1 0-1,-1 0 1,0 0 0,0 1-1,0-1 1,1 0-1,-1 1 1,0-1-1,1 1 1,-1 0 0,0-1-1,1 1 1,-1 0-1,0 0 1,1 0-1,-1 0 1,1 0 0,-1 0-1,0 0 1,1 1-1,-1-1 1,1 0-1,-1 1 1,0-1 0,0 1-1,1-1 1,-1 1-1,2 1 1,1 1 6,0 0 0,0 0 0,-1 1 0,1-1 0,-1 1 0,0 0 0,0 0 0,0 0 0,-1 0-1,1 1 1,-1-1 0,0 1 0,0-1 0,-1 1 0,0 0 0,1 0 0,-1-1 0,-1 1 0,1 0 0,-1 0 0,0 0 0,0 0 0,0 0 0,-1 0 0,0 0 0,-2 9 0,0-2 57,0-1 0,-2 0 0,1 1 0,-1-1 0,0-1 0,-1 1 0,-1-1 1,0 0-1,0 0 0,-9 8 0,9-10 9,-1-1 1,0-1 0,0 1-1,0-1 1,-14 6 0,19-10-111,0 0 1,0-1-1,0 0 1,0 0-1,0 0 1,0 0-1,0 0 0,0 0 1,-1-1-1,1 0 1,0 1-1,0-1 1,-1 0-1,1-1 1,0 1-1,0-1 1,-1 1-1,1-1 1,0 0-1,0 0 1,-3-2-1,4 2-18,0 0-1,1-1 1,-1 1 0,1-1-1,-1 0 1,1 1-1,-1-1 1,1 0-1,0 0 1,0 1-1,0-1 1,0 0-1,0 0 1,1 0 0,-1-1-1,0 1 1,1 0-1,0 0 1,-1 0-1,1 0 1,0 0-1,0-1 1,0 1-1,0 0 1,1 0-1,-1 0 1,0 0 0,1-1-1,1-1 1,12-20-475</inkml:trace>
</inkml:ink>
</file>

<file path=ppt/ink/ink5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1.603"/>
    </inkml:context>
    <inkml:brush xml:id="br0">
      <inkml:brushProperty name="width" value="0.05" units="cm"/>
      <inkml:brushProperty name="height" value="0.05" units="cm"/>
    </inkml:brush>
  </inkml:definitions>
  <inkml:trace contextRef="#ctx0" brushRef="#br0">0 143 15259,'6'4'343,"0"-1"-1,0-1 0,0 1 0,0-1 1,0 0-1,0 0 0,0-1 0,1 1 1,-1-2-1,1 1 0,-1-1 0,1 0 1,-1 0-1,1 0 0,-1-1 0,1 0 1,-1-1-1,0 1 0,1-1 0,-1 0 1,0-1-1,9-4 0,-9 4-233,1 0 1,-1-1-1,0 0 0,0 0 0,0 0 1,-1-1-1,1 1 0,-1-2 0,0 1 1,-1 0-1,1-1 0,-1 0 0,0 0 1,-1 0-1,1 0 0,-1-1 0,0 1 1,-1-1-1,1 0 0,1-9 0,-4 16-97,0-1 0,0 0 0,0 0 0,1 0-1,-1 1 1,0-1 0,0 0 0,0 0 0,0 0-1,0 0 1,0 1 0,-1-1 0,1 0-1,0 0 1,0 0 0,0 1 0,-1-1 0,1 0-1,0 0 1,-1 1 0,1-1 0,-1 0 0,1 1-1,-1-1 1,1 0 0,-1 1 0,0-1-1,1 1 1,-1-1 0,0 1 0,1-1 0,-1 1-1,0 0 1,1-1 0,-1 1 0,0 0 0,0-1-1,0 1 1,1 0 0,-1 0 0,0 0-1,0 0 1,0 0 0,0 0 0,-3 0 16,1 0-1,0 1 1,0 0 0,-1 0 0,1 0 0,0 0-1,0 0 1,0 1 0,0-1 0,-3 3 0,-7 6 2,2 0 0,-1 0-1,1 1 1,1 0 0,0 1 0,1 0 0,0 1 0,1 0 0,0 0 0,1 1 0,0 0 0,1 0 0,1 1 0,-4 18 0,8-31-22,1 1-1,-1-1 1,1 0-1,0 1 1,0-1-1,0 1 1,0-1-1,0 0 1,0 1-1,1-1 1,-1 1-1,1-1 1,0 0-1,0 0 1,0 1-1,0-1 1,2 4-1,-1-5 1,0 1-1,-1-1 1,1 0 0,0 0-1,0 0 1,0 0-1,0 0 1,0 0-1,0 0 1,0-1-1,0 1 1,0-1-1,0 1 1,0-1-1,0 0 1,0 0-1,0 0 1,0 0-1,1 0 1,1-1-1,8-1 5,-1 0 0,0 0 0,0-1 0,0-1 0,0 0 0,15-8-1,58-39 88,-7 3-55,-75 47-45,0 0 0,-1 0 0,1 0 0,0 0 0,0 1 0,0-1 0,0 0 0,0 1 0,0-1 1,0 1-1,0 0 0,0 0 0,0 0 0,0 0 0,0 0 0,0 0 0,3 1 0,-4 0 0,1 0 0,-1 0 0,0 0 0,1 0 0,-1 1 0,0-1 0,0 0 0,0 1 0,0-1 0,-1 1 0,1-1 0,0 1 0,0-1 0,-1 1 0,1 0 0,-1-1 0,0 1 0,1 0 0,-1-1 0,0 3 0,1 2-3,0-1 10,0 1-1,0-1 1,0 1-1,1-1 1,4 10-1,-6-14-1,1 0 0,0 0-1,-1 0 1,1 0-1,0 0 1,0 0-1,-1-1 1,1 1 0,0 0-1,0 0 1,0-1-1,0 1 1,0-1-1,0 1 1,0-1-1,0 1 1,0-1 0,0 0-1,0 1 1,0-1-1,1 0 1,-1 0-1,0 0 1,0 0 0,0 0-1,0 0 1,0 0-1,1 0 1,-1 0-1,0-1 1,0 1 0,0 0-1,0-1 1,0 1-1,1-1 1,9-4 21,-1-1 1,0 0-1,18-13 0,-23 14-26,1 0 0,0 1 0,0-1-1,0 2 1,0-1 0,1 1 0,0 0-1,0 0 1,-1 1 0,1-1 0,1 2-1,9-3 1,-16 4 3,1 0-1,-1 0 1,0 0-1,0 1 0,0-1 1,0 0-1,0 0 1,0 0-1,0 1 1,-1-1-1,1 1 1,0-1-1,0 1 0,0-1 1,0 1-1,0-1 1,0 1-1,-1 0 1,1-1-1,0 1 1,-1 0-1,1 0 0,0 0 1,-1-1-1,1 1 1,0 1-1,0 1-61,-1-1-1,1 1 1,0-1 0,-1 1-1,0 0 1,1-1-1,-1 1 1,0-1-1,-1 1 1,1 3 0,-1 0-128,0-1 0,0 1 0,-1 0 0,0-1 0,0 0 0,0 1 0,0-1 1,-7 10-1,3-11-190</inkml:trace>
</inkml:ink>
</file>

<file path=ppt/ink/ink5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2.400"/>
    </inkml:context>
    <inkml:brush xml:id="br0">
      <inkml:brushProperty name="width" value="0.05" units="cm"/>
      <inkml:brushProperty name="height" value="0.05" units="cm"/>
    </inkml:brush>
  </inkml:definitions>
  <inkml:trace contextRef="#ctx0" brushRef="#br0">249 309 17428,'-4'-7'507,"-1"0"1,0 0-1,-1 1 1,1 0-1,-1 0 1,0 0-1,-1 1 1,-8-6-1,12 9-397,0 1 0,0-1-1,-1 1 1,1-1 0,-1 1-1,1 0 1,-1 1 0,1-1-1,-1 0 1,1 1 0,-1 0-1,1 0 1,-1 0 0,0 0-1,1 1 1,-1-1 0,1 1-1,-1 0 1,1 0 0,-1 0-1,-5 4 1,2-1-61,-1 1 0,0 0 0,1 1 0,0-1 0,1 2 0,-1-1 0,1 1 0,0 0 0,1 0 0,0 0 0,0 1-1,-5 11 1,6-13-42,1 0-1,1 1 0,-1-1 0,1 1 0,0-1 0,1 1 0,-1 0 0,1 0 0,1 0 0,-1 0 0,1 0 1,0 0-1,1 0 0,0-1 0,0 1 0,4 13 0,-5-19-3,1 1 1,0 0-1,0-1 0,0 1 0,0-1 0,0 1 1,0-1-1,0 1 0,1-1 0,-1 0 1,0 0-1,1 1 0,-1-1 0,1 0 1,-1 0-1,1 0 0,-1-1 0,1 1 0,0 0 1,0-1-1,-1 1 0,1-1 0,0 1 1,0-1-1,0 0 0,-1 0 0,1 0 1,0 0-1,0 0 0,0 0 0,-1 0 0,4-1 1,2-1 12,-1 0 0,1 0 1,0-1-1,-1 1 0,0-1 1,1-1-1,7-5 0,2-3 33,-1-1-1,-1 0 0,0-1 0,-1 0 1,-1-2-1,0 1 0,-1-1 0,15-29 1,-10 13 74,-2-1-1,-1 0 1,17-64 0,-26 82-48,-1-1-1,-1 0 1,1-30 0,-6 28 25,3 18-98,-1 0 0,1 0 0,0 0 0,0 0 0,-1 0 0,1 0 1,0-1-1,0 1 0,-1 0 0,1 0 0,0 0 0,0 0 0,-1 0 0,1 0 0,0 1 0,0-1 0,0 0 0,-1 0 0,1 0 0,0 0 0,0 0 0,-1 0 1,1 0-1,0 0 0,0 0 0,0 1 0,-1-1 0,1 0 0,0 0 0,0 0 0,0 0 0,0 1 0,0-1 0,-1 0 0,1 0 0,0 0 0,0 1 1,-3 4 8,0-1 1,0 1-1,1 0 1,0 0-1,-2 6 1,-7 26 0,1 1 0,2-1 0,1 2 0,3-1 0,1 1 0,2 55 0,2-83-7,0-1 0,0 0 0,1 0 1,0 0-1,1 0 0,4 9 0,-6-16-2,0-1 0,0 1 0,0-1 0,1 1 0,-1-1 0,1 0 0,0 0 1,-1 0-1,1 0 0,0 0 0,0 0 0,0-1 0,0 1 0,1 0 0,-1-1 0,0 0 0,1 0 0,-1 1 0,1-1 0,-1-1 0,1 1 0,-1 0 0,1-1 0,0 1 0,-1-1 0,1 0 0,4 0 0,1-1 4,0 0 0,0-1 0,0-1 0,0 1 0,-1-1 0,1 0 0,-1-1 0,0 0 0,0 0 0,0 0 0,0-1 0,-1 0 0,0-1 0,0 1 0,7-10 0,9-10 22,-1-2 0,23-37 0,-38 54-26,-1 4-3,-1-1 0,1-1-1,-1 1 1,-1-1 0,1 1-1,2-13 1,-30 68-17,19-35 15,-23 70 19,26-75-5,0 0 0,1 0 0,0 0 0,0 1 1,0-1-1,1 0 0,1 0 0,1 11 0,-2-17-5,1 0 1,-1 0-1,1 0 1,-1 0 0,1 0-1,0-1 1,0 1-1,0 0 1,0-1-1,0 1 1,0 0-1,1-1 1,-1 1-1,0-1 1,1 0-1,-1 1 1,1-1-1,-1 0 1,1 0-1,3 2 1,-1-2-86,-1 0 1,0 0 0,1-1-1,-1 1 1,1-1-1,-1 1 1,1-1-1,0 0 1,-1-1-1,8 0 1,-2-1-132,1-1 1,-1 0-1,0 0 0,0-1 1,0 0-1,0-1 0,13-9 1,2-7-250</inkml:trace>
</inkml:ink>
</file>

<file path=ppt/ink/ink5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3.363"/>
    </inkml:context>
    <inkml:brush xml:id="br0">
      <inkml:brushProperty name="width" value="0.05" units="cm"/>
      <inkml:brushProperty name="height" value="0.05" units="cm"/>
    </inkml:brush>
  </inkml:definitions>
  <inkml:trace contextRef="#ctx0" brushRef="#br0">19 0 18284,'0'0'88,"1"0"0,-1 0 0,1 0-1,-1 0 1,0 0 0,1 1 0,-1-1 0,1 0 0,-1 0 0,0 0-1,1 1 1,-1-1 0,1 0 0,-1 0 0,0 1 0,1-1 0,-1 0 0,0 1-1,0-1 1,1 0 0,-1 1 0,0-1 0,0 0 0,1 1 0,-1-1-1,0 1 1,0-1 0,0 0 0,0 1 0,0-1 0,1 1 0,0 17 167,-1-15 48,-15 250 4219,0-7-3283,20-208-1017,-5-38-217,0 1 1,0-1-1,0 1 1,0-1 0,0 1-1,0-1 1,1 1 0,-1-1-1,0 1 1,0-1-1,1 0 1,-1 1 0,0-1-1,1 1 1,-1-1 0,0 0-1,1 1 1,-1-1-1,0 0 1,1 1 0,0-1-1,0 0 0,-1 0 0,1 0 0,0-1 0,-1 1 0,1-1 0,0 1 0,-1-1 0,1 1 0,-1-1 0,1 1 0,-1-1 0,1 1 0,-1-1 0,0 0 0,1 1 0,-1-1 0,0 0 0,1 1 0,-1-1 0,0 0 0,0 0 0,4-14 21,0 0-1,-1 1 1,-1-1 0,-1 0-1,0 0 1,-3-29 0,2 24-19,0 5-28,-1 1 0,0-1 1,-1 0-1,0 1 0,-6-18 1,2 19-73,3 23-11,4 26 7,1-25 88,1 0-1,0 0 1,1 0-1,0-1 1,0 0-1,1 0 1,0 0-1,1 0 1,1-1-1,7 10 1,-12-16 10,1 0 0,0 0 0,-1-1 1,1 1-1,0-1 0,0 0 0,0 0 0,1 0 1,-1 0-1,1-1 0,-1 1 0,1-1 0,-1 0 0,1 0 1,-1 0-1,1 0 0,0-1 0,0 0 0,-1 1 1,1-1-1,0-1 0,0 1 0,-1 0 0,1-1 1,0 0-1,0 0 0,-1 0 0,1 0 0,-1-1 0,1 1 1,-1-1-1,0 0 0,4-3 0,1-1 4,0 0 0,0-1 1,-1 1-1,0-2 0,0 1 0,0-1 0,-1 0 0,-1-1 0,1 1 0,4-11 0,-3 3 0,0 0 0,-1 0 0,-1 0 0,0 0 0,2-21 0,-6 35-7,-1 0 0,0 0 1,0-1-1,0 1 1,0 0-1,0-1 0,0 1 1,-1 0-1,1-1 1,-1 1-1,1 0 0,-2-4 1,1 6 0,1 0 0,0 0 0,0-1 1,0 1-1,0 0 0,-1 0 0,1 0 1,0-1-1,0 1 0,-1 0 0,1 0 1,0 0-1,0 0 0,0 0 0,-1 0 0,1-1 1,0 1-1,-1 0 0,1 0 0,0 0 1,0 0-1,-1 0 0,1 0 0,0 0 1,0 0-1,-1 0 0,1 0 0,0 0 0,-1 0 1,1 0-1,0 0 0,0 1 0,-1-1 1,1 0-1,-13 15-23,5 0 28,2 0 0,-1 0 0,2 1 1,0 0-1,2 0 0,-1 0 0,2 1 1,0-1-1,1 32 0,1-45 3,0 0 0,0 1 1,0-1-1,1 0 0,-1 0 0,1 0 0,0 0 0,0 0 0,0 0 0,0-1 0,1 1 0,-1 0 1,1-1-1,0 1 0,-1 0 0,1-1 0,0 0 0,5 5 0,-5-6 0,1 0-1,-1 0 0,1 0 1,0 0-1,-1 0 1,1 0-1,0 0 0,-1-1 1,1 0-1,0 1 1,0-1-1,-1 0 0,1 0 1,0 0-1,0-1 1,-1 1-1,1-1 0,0 0 1,-1 1-1,6-4 1,0 1-2,0-1 0,0-1 1,-1 1-1,0-1 0,0 0 0,0-1 1,0 0-1,-1 0 0,0-1 1,-1 1-1,6-8 0,0-3-9,0 0 0,-1-1 1,13-31-1,-21 44-2,-1 3 2,0-1 0,0 1 0,0 0 0,0-1 0,-1 1 0,1 0 0,-1-1-1,1 1 1,-1-1 0,0 1 0,0-4 0,0 6 3,0 0 0,0 0 0,-1 0 1,1 0-1,0 0 0,0-1 0,0 1 0,0 0 0,0 0 1,0 0-1,-1 0 0,1 0 0,0 0 0,0 0 0,0 0 1,0 0-1,-1 0 0,1 0 0,0 0 0,0 0 0,0 0 1,0 0-1,0 0 0,-1 0 0,1 0 0,0 0 0,0 1 1,0-1-1,0 0 0,0 0 0,0 0 0,-1 0 0,1 0 1,0 0-1,0 0 0,0 0 0,0 1 0,0-1 0,0 0 1,0 0-1,0 0 0,0 0 0,-1 0 0,1 0 0,0 1 1,0-1-1,0 0 0,0 0 0,0 0 0,0 0 0,0 1 1,-6 9-12,-5 12 17,0 0 0,-10 36 0,18-46 19,-1 0 0,2 0 1,0 1-1,0-1 0,1 0 0,1 25 0,0-36-18,0 1 0,0-1 0,1 1 0,-1-1 0,0 0 0,1 1 0,-1-1 0,1 1 0,0-1 0,-1 0 0,1 1 0,0-1 0,0 0 0,0 0 0,0 0 0,0 0 0,0 0 0,0 0 0,0 0 0,0 0 0,2 1 0,-1-1 2,0 0 0,1 0 0,-1-1 0,0 1 0,0-1 0,1 0 0,-1 1 0,0-1 0,1 0 0,-1 0 0,1-1 0,2 0 0,6-1 13,-1-1 1,1-1 0,-1 0 0,16-8-1,35-21 5,-40 20-28,2 1 0,0 0-1,0 2 1,27-8 0,-47 17-1,0 0 0,0 1 0,0-1 0,-1 1 0,1 0 0,0-1 0,0 1 0,0 1 0,0-1 0,0 0 0,-1 1 0,1-1 0,0 1 0,0 0 0,4 2 0,-5-2 1,-1 1 0,1-1 0,0 1 0,-1-1 0,1 1 0,-1 0 0,1-1 0,-1 1 0,0 0 0,0 0 0,0 0 0,0 0 0,0 0 0,0 0 0,0 1 0,-1-1 0,1 0 0,-1 0 0,1 4 0,0 10 18,3 12 80,-4-28-92,0 0 1,0 0-1,0 0 0,0 0 0,0 0 0,0 0 1,0 0-1,0 1 0,0-1 0,0 0 1,0 0-1,0 0 0,0 0 0,0 0 1,0 0-1,0 0 0,1 0 0,-1 0 0,0 0 1,0 0-1,0 0 0,0 1 0,0-1 1,0 0-1,0 0 0,0 0 0,0 0 1,0 0-1,1 0 0,-1 0 0,0 0 0,0 0 1,0 0-1,0 0 0,0 0 0,0 0 1,0 0-1,0 0 0,1 0 0,-1 0 1,0 0-1,0 0 0,0 0 0,0 0 0,0 0 1,0-1-1,0 1 0,0 0 0,0 0 1,0 0-1,1 0 0,-1 0 0,0 0 1,0 0-1,0 0 0,5-8 118,3-10-1,-4 2-83,0-1-1,-1 0 0,0 0 1,-2 0-1,0 0 0,-1 0 1,0 0-1,-2 0 0,-6-33 1,-2 31-95,6 17-18,3 13-9,2-7-48,-1 0 1,1 0 0,0 0 0,0 0 0,0 0 0,0 0 0,1 0 0,0 0 0,0 0 0,0-1 0,0 1 0,0-1 0,1 1-1,-1-1 1,1 0 0,0 0 0,0 0 0,0 0 0,1-1 0,5 5 0,-8-7 96,0 0 1,0 0-1,0 1 0,0-1 1,-1 0-1,1 0 1,0 0-1,0 0 0,0 0 1,0 0-1,0 0 0,-1 0 1,1 0-1,0-1 1,0 1-1,0 0 0,0 0 1,-1-1-1,1 1 0,0 0 1,0-1-1,0 1 1,-1-1-1,1 1 0,0-1 1,0-1-1,10-13-556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7.728"/>
    </inkml:context>
    <inkml:brush xml:id="br0">
      <inkml:brushProperty name="width" value="0.05" units="cm"/>
      <inkml:brushProperty name="height" value="0.05" units="cm"/>
    </inkml:brush>
  </inkml:definitions>
  <inkml:trace contextRef="#ctx0" brushRef="#br0">10 98 15763,'-3'11'821,"2"-6"-497,-1 0-1,1 0 1,0 0-1,1 0 1,-1 0-1,1 6 1,0-10-239,0 1 0,1-1 0,-1 1 1,0-1-1,1 1 0,-1-1 0,1 0 0,0 1 1,0-1-1,-1 1 0,1-1 0,0 0 1,0 0-1,0 0 0,0 1 0,0-1 0,1 0 1,-1 0-1,0 0 0,0-1 0,1 1 1,-1 0-1,1 0 0,2 0 0,2 1 60,1 0-1,0-1 1,-1 0-1,1 0 0,0 0 1,0-1-1,0 0 1,0 0-1,0-1 1,0 0-1,-1 0 1,1-1-1,12-4 0,10-5 265,47-25-1,-62 29-296,39-23 218,72-54-1,-124 83-325,0 0-1,1 0 1,-1 0-1,0 1 1,1-1-1,-1 0 1,1 0-1,-1 1 1,1-1-1,-1 1 0,3-1 1,-3 1-3,-1 0 1,0 0-1,0 0 1,1 0-1,-1 1 1,0-1-1,0 0 1,1 0-1,-1 0 1,0 0-1,0 0 1,0 1-1,1-1 1,-1 0-1,0 0 1,0 0-1,0 1 1,0-1-1,1 0 1,-1 0-1,0 1 1,0-1-1,0 0 1,0 0-1,0 1 1,0-1-1,0 0 1,0 0-1,0 1 1,0-1-1,0 0 1,0 1-1,0-1 1,0 0-1,0 0 1,0 1-1,0-1 1,-1 6 19,0 0 0,-1-1 0,0 1 0,-4 9 0,-37 75 137,-4-2 0,-4-3 0,-4-1 0,-73 85 0,121-161-706,-2 2 607,9-8-46,7-5-261,4-3-126</inkml:trace>
</inkml:ink>
</file>

<file path=ppt/ink/ink5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4.311"/>
    </inkml:context>
    <inkml:brush xml:id="br0">
      <inkml:brushProperty name="width" value="0.05" units="cm"/>
      <inkml:brushProperty name="height" value="0.05" units="cm"/>
    </inkml:brush>
  </inkml:definitions>
  <inkml:trace contextRef="#ctx0" brushRef="#br0">18 259 13011,'-2'1'286,"1"0"-1,0 0 1,0 0 0,-1 0 0,1 0 0,0 0 0,0 0-1,0 0 1,1 1 0,-1-1 0,0 0 0,0 1-1,1-1 1,-1 0 0,0 1 0,1-1 0,-1 1 0,1-1-1,0 0 1,0 1 0,-1-1 0,1 1 0,0 0-1,0-1 1,0 1 0,1-1 0,-1 1 0,1 2 0,-1-2-78,1 0 1,-1 0 0,1 0 0,0 0 0,-1 0 0,1-1 0,0 1 0,0 0 0,0 0 0,1-1 0,-1 1 0,0 0-1,1-1 1,-1 1 0,0-1 0,1 0 0,0 1 0,-1-1 0,1 0 0,3 2 0,0-2-59,-1-1 1,1 1 0,0 0-1,-1-1 1,1 0-1,0 0 1,-1-1-1,1 1 1,-1-1 0,1 0-1,0 0 1,8-4-1,2-1 62,0-1 0,19-12-1,-13 6-153,0 0-1,-1-2 0,-1-1 0,0 0 0,-1-1 1,-1-1-1,-1-1 0,0 0 0,13-23 0,-27 38-55,0 0 0,0-1-1,0 1 1,0-1-1,-1 1 1,1-1-1,-1 0 1,-1 0-1,1 0 1,-1 1-1,1-1 1,-2-10-1,1 14-1,-1-1 0,1 0 0,-1 0 0,1 0 0,-1 0-1,0 0 1,1 0 0,-1 1 0,0-1 0,0 0 0,-1 1 0,1-1 0,0 1 0,0-1-1,-1 1 1,1-1 0,-1 1 0,1 0 0,-1 0 0,0 0 0,1 0 0,-1 0 0,0 0 0,0 0-1,0 1 1,0-1 0,1 1 0,-1-1 0,0 1 0,0 0 0,0 0 0,0-1 0,-2 2-1,-3-1 0,0 1-1,-1 0 1,1 0-1,1 1 1,-1 0-1,0 0 1,0 1-1,1 0 0,-1 0 1,1 0-1,0 1 1,0 0-1,0 0 1,1 1-1,-7 5 1,-4 6 0,0 0 1,2 2 0,-19 25 0,18-20 14,0 0-1,2 1 1,-12 28-1,21-42-6,1 0 0,-1 1 0,1-1 0,1 1 0,0-1 0,1 1 0,0 0 0,0 0 0,1 0 0,2 18 0,-1-26-20,-1-1 0,1 1 0,0 0 0,0-1 0,0 1 0,0-1 0,0 1 0,0-1 0,0 0-1,1 0 1,0 1 0,-1-1 0,1 0 0,0 0 0,0 0 0,0-1 0,0 1 0,0 0 0,3 1 0,-2-1-62,1-1 0,0 1 0,0-1 0,0 0 0,0 0 0,1 0 0,-1-1 0,0 1 0,0-1 0,0 0 0,6-1 0,3-1-353,0 0-1,1-1 1,-1-1 0,0 0-1,0 0 1,20-12-1,-7 1-707,0-1-1,-1-1 1,-1-2-1,-1 0 1,0-1-1,36-44 1,-38 38 717,-1-1 0,-2-1 1,20-39-1,-34 61 753,-1 0 0,-1 1-1,1-1 1,-1-1-1,0 1 1,0 0 0,-1 0-1,0-1 1,0 1 0,0-10-1,-1 15-252,0 1 0,0-1 0,-1 1-1,1-1 1,0 0 0,0 1-1,0-1 1,-1 1 0,1-1 0,0 1-1,0-1 1,-1 0 0,1 1-1,0-1 1,-1 1 0,1 0 0,-1-1-1,1 1 1,-1-1 0,1 1-1,-1 0 1,1-1 0,-1 1 0,1 0-1,-1-1 1,1 1 0,-1 0-1,0 0 1,1 0 0,-1-1 0,1 1-1,-1 0 1,0 0 0,1 0 0,-1 0-1,1 0 1,-1 0 0,0 0-1,1 0 1,-1 1 0,1-1 0,-1 0-1,0 0 1,1 0 0,-1 1-1,-3 0 215,1 1 0,-1-1-1,1 1 1,0-1 0,0 1 0,-4 3-1,0 1-109,1 0-1,0 0 0,0 1 0,1 0 1,0 0-1,0 0 0,0 0 0,-3 10 1,6-12-173,0 0 0,0 0 0,0 0 0,0 1 0,1-1 0,0 1 0,0-1 0,1 1 0,-1 0 0,1-1 0,0 1 0,1-1 0,1 10 0,-1-13-11,0 1 0,0-1 0,0 0 0,1 0 0,-1 0 0,1 0-1,-1 0 1,1 0 0,0 0 0,-1 0 0,1 0 0,0-1 0,0 1 0,0-1 0,1 0-1,-1 1 1,0-1 0,0 0 0,1 0 0,-1 0 0,1-1 0,-1 1 0,0-1-1,5 1 1,9 1-4,-1-1 0,0 0 1,16-2-1,-8 0-10,-17 1 8,0 0 0,0 1 1,0-1-1,1 1 1,-1 0-1,0 1 1,0 0-1,-1 0 0,1 0 1,0 0-1,-1 1 1,6 3-1,-8-3 14,0-1 0,-1 0 0,1 1-1,-1-1 1,0 1 0,1 0 0,-1 0 0,-1 0 0,1 0 0,0 0-1,-1 0 1,1 0 0,-1 0 0,0 1 0,0-1 0,-1 1 0,1-1-1,-1 1 1,1-1 0,-1 0 0,0 1 0,-1 6 0,0-2-5,0 0 1,-1 0 0,0 0-1,0 0 1,-1 0 0,0-1-1,0 1 1,-1-1 0,0 0 0,0 0-1,-1 0 1,1 0 0,-2-1-1,1 0 1,-1 0 0,0 0-1,0-1 1,0 0 0,-1 0-1,0 0 1,0-1 0,0 0-1,0-1 1,-1 1 0,1-1 0,-1-1-1,0 0 1,0 0 0,0 0-1,0-1 1,0 0 0,-1-1-1,1 1 1,-15-3 0,10-1-106,-1-1 0,1 0 0,0-1 0,0 0 0,1-1 0,0 0 0,-17-12 0,-18-15-376</inkml:trace>
</inkml:ink>
</file>

<file path=ppt/ink/ink5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4.743"/>
    </inkml:context>
    <inkml:brush xml:id="br0">
      <inkml:brushProperty name="width" value="0.05" units="cm"/>
      <inkml:brushProperty name="height" value="0.05" units="cm"/>
    </inkml:brush>
  </inkml:definitions>
  <inkml:trace contextRef="#ctx0" brushRef="#br0">0 0 23461,'8'10'1640,"4"0"-1488,-6-4-416,-3 2 616,-3 3-112,-3-1-144</inkml:trace>
</inkml:ink>
</file>

<file path=ppt/ink/ink5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08.269"/>
    </inkml:context>
    <inkml:brush xml:id="br0">
      <inkml:brushProperty name="width" value="0.05" units="cm"/>
      <inkml:brushProperty name="height" value="0.05" units="cm"/>
    </inkml:brush>
  </inkml:definitions>
  <inkml:trace contextRef="#ctx0" brushRef="#br0">28 292 10914,'-14'-111'2875,"0"-8"4779,21 170-6792,2-1-1,18 56 0,-19-75-747,49 173 26,10 37 950,-64-229-731,-4-12 68,-7-19 0,-32-92 273,-54-157-333,93 267-366,-1-4-11,1 0 0,-1 0 0,1 0 0,-1-11 0,2 16 9,0 0-1,0-1 1,0 1-1,0 0 1,0 0-1,0 0 1,0 0-1,0-1 1,0 1-1,0 0 1,0 0-1,0 0 0,0 0 1,0-1-1,1 1 1,-1 0-1,0 0 1,0 0-1,0 0 1,0 0-1,0-1 1,0 1-1,1 0 1,-1 0-1,0 0 1,0 0-1,0 0 1,0 0-1,1 0 1,-1 0-1,0 0 1,0 0-1,0-1 0,0 1 1,1 0-1,-1 0 1,0 0-1,0 0 1,0 0-1,1 0 1,-1 1-1,0-1 1,0 0-1,1 0 1,16 10-87,0 4-15,-3-1-9,1-2 1,0 0 0,0-1-1,25 13 1,-36-21 102,-1-1 1,1 1-1,-1-1 1,1 0-1,-1 0 1,1 0-1,0-1 1,-1 1-1,1-1 1,0 0-1,0 0 1,-1 0-1,1 0 1,0-1-1,-1 1 1,1-1-1,0 0 1,-1 0-1,1 0 1,-1-1-1,1 1 1,-1-1-1,0 0 1,0 0-1,0 0 1,0 0-1,0-1 1,5-4-1,0-4 42,0 0 0,-1 0 0,0 0 0,-1-1 0,0 0 0,0-1 1,-2 1-1,1-1 0,3-23 0,0-7 149,4-71 1,-11 94-139,-2-37 0,-3 43-41,3 14-3,1 0 0,0-1 0,0 1 0,0 0 0,0 0 0,0 0 0,0 0-1,0 0 1,-1 0 0,1 0 0,0 0 0,0 0 0,0 0 0,0 0 0,0-1 0,-1 1 0,1 0 0,0 0 0,0 0 0,0 0 0,0 0 0,0 0 0,-1 0 0,1 0 0,0 0 0,0 0 0,0 0 0,0 1 0,0-1 0,-1 0 0,1 0 0,0 0 0,0 0 0,0 0 0,0 0 0,0 0 0,0 0 0,-1 0 0,1 0 0,0 1-1,-1 0 1,0 1 0,0-1-1,0 1 1,0-1-1,0 1 1,1-1-1,-1 1 1,0 0-1,1-1 1,-1 4-1,-5 31-3,1 1-1,2 0 0,2 0 1,1 1-1,7 55 0,-6-90 5,-1 0 0,1 0-1,0 1 1,0-1 0,0 0 0,0 0-1,0 0 1,1 0 0,-1-1 0,4 6-1,-4-8 2,0 1-1,0 0 0,0-1 1,-1 1-1,1-1 0,0 1 1,0-1-1,0 0 0,0 1 1,0-1-1,0 0 0,0 0 1,0 0-1,0 0 0,0 0 1,0 1-1,0-2 0,0 1 1,0 0-1,0 0 0,0 0 1,0 0-1,0-1 0,0 1 1,0 0-1,0-1 0,-1 1 1,1-1-1,0 1 0,0-1 1,0 1-1,0-1 0,-1 0 0,1 1 1,0-1-1,0-1 1,22-20-1,-15 15 1,0-1 1,0 1 0,0 1-1,1-1 1,14-7 0,-21 13-3,1 0 1,-1 0-1,1 0 0,-1 0 1,1 1-1,-1-1 1,1 1-1,-1 0 0,1 0 1,-1 0-1,1 0 1,0 0-1,-1 0 1,1 1-1,-1-1 0,1 1 1,-1 0-1,1-1 1,-1 1-1,0 1 0,1-1 1,-1 0-1,0 0 1,0 1-1,0-1 1,0 1-1,0 0 0,3 3 1,3 5-11,-1 0 0,0 1 0,0 0 0,-1 0 0,0 0 0,-1 1 0,0 0 0,-1 0 0,2 13 0,17 40-2157,-21-95-285,-3 2 1575</inkml:trace>
</inkml:ink>
</file>

<file path=ppt/ink/ink5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08.702"/>
    </inkml:context>
    <inkml:brush xml:id="br0">
      <inkml:brushProperty name="width" value="0.05" units="cm"/>
      <inkml:brushProperty name="height" value="0.05" units="cm"/>
    </inkml:brush>
  </inkml:definitions>
  <inkml:trace contextRef="#ctx0" brushRef="#br0">38 207 16708,'3'2'262,"0"0"1,1 0 0,-1 0 0,1 0-1,-1 0 1,1-1 0,-1 1 0,1-1 0,0 0-1,0 0 1,0-1 0,5 1 0,-6-1-117,-1-1-1,1 1 1,0-1 0,-1 1 0,1-1 0,0 0 0,-1 0-1,1 0 1,-1-1 0,1 1 0,-1-1 0,0 1 0,1-1 0,-1 0-1,0 0 1,0 0 0,3-4 0,-1 0 7,1 0 1,-1-1-1,-1 1 0,1-1 1,-1 0-1,0 0 0,-1 0 1,0 0-1,0 0 1,0-1-1,-1 1 0,0-1 1,0 1-1,-1-10 0,0 14-120,0-1-1,-1 0 0,1 1 0,0-1 0,-1 1 0,0-1 0,0 1 0,0 0 1,0-1-1,-1 1 0,1 0 0,-1 0 0,0 0 0,0 0 0,0 0 1,0 0-1,0 0 0,-1 1 0,1-1 0,-1 1 0,0 0 0,0-1 0,0 1 1,0 1-1,0-1 0,0 0 0,0 1 0,-1-1 0,1 1 0,0 0 0,-5 0 1,5 0-11,0 1 0,0-1-1,0 1 1,0 0 0,1 0 0,-1 1 0,0-1 0,0 0 0,0 1 0,1 0 0,-1 0 0,0 0 0,1 0 0,-1 0 0,1 0 0,-5 3 0,3-1-5,1 0 1,-1 1-1,1-1 0,0 1 0,0-1 1,1 1-1,-1 0 0,1 0 1,-4 6-1,2 1-3,0 0-1,1 1 1,0-1 0,0 1 0,1-1-1,1 1 1,-1 15 0,2-18-14,1 0 0,0 0 0,0 0 0,1 0 0,0-1 0,1 1 0,0 0 0,0-1 0,1 0 0,0 1 0,7 9 0,-8-13-56,2 1 1,-1-1 0,1 1-1,-1-1 1,1-1-1,1 1 1,-1-1-1,1 0 1,-1 0-1,1 0 1,1-1 0,-1 0-1,0 0 1,1-1-1,9 3 1,-4-2 1,0-2 0,1 0 0,-1 0-1,0-1 1,1-1 0,15-2 0,23-10-193</inkml:trace>
</inkml:ink>
</file>

<file path=ppt/ink/ink5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09.669"/>
    </inkml:context>
    <inkml:brush xml:id="br0">
      <inkml:brushProperty name="width" value="0.05" units="cm"/>
      <inkml:brushProperty name="height" value="0.05" units="cm"/>
    </inkml:brush>
  </inkml:definitions>
  <inkml:trace contextRef="#ctx0" brushRef="#br0">22 205 17212,'-3'6'383,"0"0"0,0 0 0,0 0 0,1 0 0,0 0 0,1 1 0,-1-1 0,1 1 1,0-1-1,1 1 0,-1-1 0,1 1 0,2 10 0,-2-14-275,0 1 0,1-1-1,-1 0 1,1 1 0,0-1 0,0 1-1,1-1 1,-1 0 0,0 0 0,1 0-1,0 0 1,0 0 0,0 0-1,0 0 1,0-1 0,1 1 0,-1-1-1,1 1 1,0-1 0,0 0 0,-1 0-1,1 0 1,1-1 0,-1 1 0,0-1-1,5 2 1,-5-2-65,0-1 0,0 0 0,-1 0 0,1 0 0,0 0 0,0 0 0,0-1 0,0 1 0,0-1 0,-1 0 0,1 0 0,0 0 1,0 0-1,-1 0 0,1-1 0,-1 1 0,1-1 0,-1 0 0,0 1 0,0-1 0,4-4 0,1-2 54,0 1 1,-1-2-1,0 1 0,9-17 1,-7 11-12,-2 0 0,0 0 0,-1-1 0,0 1 0,-1-1 0,-1-1 1,0 1-1,-1 0 0,-1-1 0,0 1 0,-1 0 0,-1-1 0,-4-27 0,4 39-70,0 0 1,-1 0-1,1 0 0,-1 0 0,0 0 0,0 1 0,0-1 0,0 1 0,-1-1 0,0 1 1,-5-6-1,7 8-14,-1 0 1,1 0 0,-1 0 0,1 0 0,-1 0 0,0 0 0,1 1-1,-1-1 1,0 0 0,1 1 0,-1-1 0,0 1 0,0 0-1,1 0 1,-1 0 0,0 0 0,0 0 0,0 0 0,1 0 0,-1 0-1,0 1 1,0-1 0,1 1 0,-1-1 0,0 1 0,1 0-1,-1-1 1,0 1 0,-1 2 0,-3 1-5,1 1-1,0 0 1,0 0-1,1 0 1,-1 0-1,1 1 1,0 0 0,1 0-1,-1 0 1,1 0-1,-4 14 1,-2 5-16,-9 48 0,13-47 17,1 0 1,-2 51-1,6-70-21,0 0 0,1 0 0,-1 0 0,1 0 0,1 0 0,-1 0 1,1 0-1,0 0 0,1-1 0,-1 1 0,2-1 0,-1 0 0,0 0 0,1 0 0,0 0 0,6 6 0,-8-10-46,1-1 1,-1 1-1,1 0 1,-1-1-1,1 0 1,0 1-1,0-1 1,-1 0-1,1 0 1,0-1-1,0 1 1,0-1-1,0 1 1,0-1-1,0 0 1,0 0-1,0 0 1,0-1-1,0 1 1,0-1-1,0 1 1,0-1-1,0 0 1,-1 0-1,1-1 1,0 1-1,0 0 1,2-3-1,5-2-187,-1 0 0,0-1 0,0 0 0,-1 0 0,1-1 0,8-12 0,14-22-360,-2-6-136</inkml:trace>
</inkml:ink>
</file>

<file path=ppt/ink/ink5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10.046"/>
    </inkml:context>
    <inkml:brush xml:id="br0">
      <inkml:brushProperty name="width" value="0.05" units="cm"/>
      <inkml:brushProperty name="height" value="0.05" units="cm"/>
    </inkml:brush>
  </inkml:definitions>
  <inkml:trace contextRef="#ctx0" brushRef="#br0">251 0 18780,'0'13'389,"0"-1"-1,0 0 1,-1 1 0,0-1-1,-1 0 1,-1 0 0,0 0 0,-8 20-1,0 7 602,-6 30 299,10-33-976,-3-1-1,-16 44 1,25-78-352,1 0-1,0 0 1,-1 0 0,1 0 0,0-1 0,-1 1-1,0 0 1,1 0 0,-1 0 0,1-1 0,-1 1-1,0 0 1,1 0 0,-1-1 0,0 1 0,0-1 0,0 1-1,0-1 1,1 1 0,-3 0 0,2-1-21,0 0-1,1 0 1,-1 0 0,0-1 0,0 1 0,0 0 0,1 0 0,-1-1-1,0 1 1,1 0 0,-1-1 0,0 1 0,1-1 0,-1 1 0,0-1-1,1 1 1,-1-1 0,1 1 0,-1-1 0,0 0 0,-4-6-560,1 0 0,0 0 0,-7-16 0,8 15 241,-23-46-2051,3 0 1,-29-104 0,52 148 4528,8 12-978,11 16 348,-15-14-731,26 23 824,2-1 0,1-1 0,55 31-1,117 46-1789,-175-90-11</inkml:trace>
</inkml:ink>
</file>

<file path=ppt/ink/ink5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10.746"/>
    </inkml:context>
    <inkml:brush xml:id="br0">
      <inkml:brushProperty name="width" value="0.05" units="cm"/>
      <inkml:brushProperty name="height" value="0.05" units="cm"/>
    </inkml:brush>
  </inkml:definitions>
  <inkml:trace contextRef="#ctx0" brushRef="#br0">1 1 18268,'30'48'3249,"35"65"47,-26-18-1876,48 177 0,-65-195-1203,-22-74-211,2 3 31,0 1-1,0-1 1,1 0 0,5 12-1,-7-18-31,-1 0 0,0 1 0,0-1 0,1 1 0,-1-1 0,0 0 0,1 1 0,-1-1 0,0 0 0,1 1 0,-1-1 0,1 0 0,-1 0 0,1 1 0,-1-1 0,0 0 0,1 0 0,-1 0 0,1 0 0,-1 0 0,1 1 0,-1-1 0,1 0 0,-1 0 0,1 0 0,-1 0 0,2-1 0,-1 1 5,0-1 0,0 0 0,1 0 0,-1 0 0,0 0 0,0 0 0,0 0 0,0 0 0,0 0 0,0 0 0,-1-1 0,1 1 0,0 0 0,0-3 0,27-56 210,15-30 19,-38 81-225,0 0-1,1 0 1,1 1-1,-1 0 0,1 0 1,16-13-1,-21 19-13,0 0-1,0 1 1,0-1-1,1 1 1,-1-1-1,1 1 1,-1 0 0,1 0-1,-1 0 1,1 0-1,0 1 1,0-1-1,-1 1 1,1-1-1,0 1 1,0 0 0,-1 0-1,6 1 1,-5 0-2,1 0 0,-1 0 1,0 1-1,0-1 0,0 1 1,0 0-1,-1 0 0,1 0 1,0 0-1,-1 0 0,0 0 1,1 1-1,2 3 0,3 6-8,-1-1-1,0 1 0,-1 1 1,0-1-1,-1 1 0,4 16 0,-1 5 5,-7-26 15,1 1-1,0 0 0,7 16 0,-9-25-7,1-1 0,-1 1 0,0 0 0,1 0 0,-1 0 0,1 0 0,-1 0 0,1 0 0,-1-1 0,0 1 0,1 0-1,-1 0 1,0 0 0,1-1 0,-1 1 0,1 0 0,-1-1 0,0 1 0,0 0 0,1-1 0,-1 1 0,0 0 0,0-1 0,1 1 0,-1-1 0,0 1 0,0-1 0,11-14 11,-11 14-9,6-8-25,-1 0 1,2 0 0,-1 1-1,1 0 1,0 0 0,1 1 0,-1 0-1,2 0 1,-1 1 0,1 0 0,0 1-1,0-1 1,0 2 0,1-1 0,0 1-1,10-2 1,-10 4-170,-7 1 35,0 1 0,-1 0 0,1-1 0,0 1 0,-1-1 0,1 0 0,0 0-1,-1 0 1,1 0 0,-1 0 0,0 0 0,1-1 0,-1 0 0,0 1 0,3-4 0,-5 4 70,0 1 0,0-1 0,0 1 0,0-1 0,0 0 0,0 1 0,0-1 0,0 0 0,0 1 0,0-1 1,0 0-1,-1 1 0,1-1 0,0 1 0,-1-1 0,1 0 0,0 1 0,-1-1 0,1 1 0,-1-1 1,1 1-1,0 0 0,-1-1 0,1 1 0,-1-1 0,0 1 0,1 0 0,-1-1 0,1 1 0,-2-1 0,-20-9-642,-15-2-51,-11 1-140</inkml:trace>
</inkml:ink>
</file>

<file path=ppt/ink/ink5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11.183"/>
    </inkml:context>
    <inkml:brush xml:id="br0">
      <inkml:brushProperty name="width" value="0.05" units="cm"/>
      <inkml:brushProperty name="height" value="0.05" units="cm"/>
    </inkml:brush>
  </inkml:definitions>
  <inkml:trace contextRef="#ctx0" brushRef="#br0">12 103 20172,'-11'-6'2089,"18"-5"-1209,7 0-368,11-3 1000,4 2-231,8-3-761,1-2-480,5 6-1176,0 5 1096,-7 9-313,0 3-151</inkml:trace>
</inkml:ink>
</file>

<file path=ppt/ink/ink5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11.616"/>
    </inkml:context>
    <inkml:brush xml:id="br0">
      <inkml:brushProperty name="width" value="0.05" units="cm"/>
      <inkml:brushProperty name="height" value="0.05" units="cm"/>
    </inkml:brush>
  </inkml:definitions>
  <inkml:trace contextRef="#ctx0" brushRef="#br0">105 52 20356,'-1'0'100,"0"-1"-1,-1 1 0,1 0 1,0-1-1,-1 1 0,1 0 1,-1 0-1,1 0 0,0 0 1,-1 0-1,1 0 0,0 0 1,-1 1-1,1-1 0,0 0 1,-1 1-1,1-1 0,0 1 1,-1-1-1,1 1 1,0 0-1,0 0 0,0-1 1,0 1-1,0 0 0,0 0 1,0 0-1,0 0 0,0 0 1,-1 2-1,-3 3 209,0 1 0,0 0 0,-7 12 0,6-6-156,0 1-1,0 0 1,1 0 0,1 0-1,0 1 1,1 0 0,1-1-1,0 1 1,1 0 0,2 26-1,-1-38-128,0 0 0,0-1 0,0 1 0,1-1 0,0 1 0,-1-1 0,1 1 0,0-1 0,0 1 0,0-1 0,0 0 0,1 1 0,-1-1 0,1 0 0,-1 0 0,1 0 0,0 0-1,3 2 1,-3-3-8,0 0-1,0 0 1,0 0-1,0-1 1,0 1-1,0-1 1,0 0-1,0 1 0,0-1 1,0 0-1,0 0 1,0 0-1,0 0 1,0-1-1,0 1 1,0 0-1,0-1 0,0 0 1,0 1-1,0-1 1,0 0-1,0 0 1,2-2-1,10-5 22,-1-1 1,0-1-1,0 0 0,-1-1 1,-1 0-1,15-19 0,-4 2 39,33-56-1,-50 76-65,1-1 4,0-1 1,-1 0-1,0-1 0,0 1 1,-1-1-1,-1 0 1,5-20-1,-8 30-11,0 0-1,0 0 1,0 0 0,0 0 0,1 0 0,-2 0-1,1 0 1,0 0 0,0 1 0,0-1-1,0 0 1,0 0 0,-1 0 0,1 0 0,0 0-1,-1 0 1,0-1 0,0 2-1,1 0 0,0 0 0,-1-1 1,1 1-1,0 0 0,-1 0 0,1 0 0,-1 0 0,1 0 1,0 0-1,-1 0 0,1 0 0,-1 0 0,1 0 1,-1 0-1,1 0 0,0 0 0,-1 0 0,1 0 1,-1 0-1,1 0 0,0 1 0,-1-1 0,1 0 0,0 0 1,-1 1-1,-2 1 3,0 0 1,1 0 0,-1 0-1,1 1 1,-1-1-1,1 1 1,0-1 0,-3 6-1,-1 3-10,1 1 0,1-1 0,0 1 0,0 0 0,1 0 0,1 0-1,0 0 1,0 1 0,1 11 0,1-17-90,0-1 0,0 0 0,1 1 0,-1-1 0,1 0 0,1 1-1,-1-1 1,1 0 0,0 0 0,1 0 0,-1-1 0,1 1 0,0-1 0,1 1 0,-1-1 0,1 0-1,0 0 1,0 0 0,7 5 0,-9-9 60,0 0 1,0 0-1,0 1 0,0-1 1,0-1-1,0 1 0,1 0 0,2 0 1,22 3-407</inkml:trace>
</inkml:ink>
</file>

<file path=ppt/ink/ink5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6.285"/>
    </inkml:context>
    <inkml:brush xml:id="br0">
      <inkml:brushProperty name="width" value="0.05" units="cm"/>
      <inkml:brushProperty name="height" value="0.05" units="cm"/>
    </inkml:brush>
  </inkml:definitions>
  <inkml:trace contextRef="#ctx0" brushRef="#br0">23 28 12059,'-1'-11'872,"-2"2"-776,-4 3-88,3 4 232,-2 2-72,4 7-80</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8.160"/>
    </inkml:context>
    <inkml:brush xml:id="br0">
      <inkml:brushProperty name="width" value="0.05" units="cm"/>
      <inkml:brushProperty name="height" value="0.05" units="cm"/>
    </inkml:brush>
  </inkml:definitions>
  <inkml:trace contextRef="#ctx0" brushRef="#br0">56 125 16323,'0'4'289,"0"-1"1,0 1-1,0 0 0,0-1 0,1 1 0,0-1 0,0 1 0,0-1 0,0 0 0,3 6 0,-4-8-246,1 0 0,1 0 1,-1 0-1,0 0 1,0 0-1,0 0 1,0 0-1,1 0 0,-1-1 1,0 1-1,1 0 1,-1-1-1,1 0 0,-1 1 1,0-1-1,1 0 1,-1 1-1,1-1 1,-1 0-1,1 0 0,-1 0 1,1 0-1,-1-1 1,1 1-1,-1 0 1,1-1-1,-1 1 0,3-2 1,5-1 89,1-1 0,-1 0 0,0-1 0,0 0 0,-1 0 0,0-1 0,0 0 0,0 0 0,0-1 0,-1 0 0,0 0 0,-1-1 0,0 0 0,0 0 0,0-1 0,-1 1 0,7-18 0,-12 25-100,1-1 0,0 0 0,-1 0 0,0 1 1,1-1-1,-1 0 0,0 0 0,0 0 0,0 0 1,0 0-1,0 1 0,-1-1 0,1 0 0,-1 0 1,0-2-1,0 3-10,1 0 1,-1 0 0,0 0 0,0 0-1,1 0 1,-1 0 0,0 0 0,0 1-1,0-1 1,0 0 0,0 1-1,0-1 1,0 1 0,0-1 0,0 1-1,0-1 1,0 1 0,-2-1 0,-2 1 10,1 0 1,0 0 0,0 0 0,-1 0 0,1 1 0,0-1 0,0 1-1,0 0 1,0 0 0,0 1 0,-8 3 0,0 3-29,-1 1 0,1 0-1,0 1 1,1 0 0,0 0 0,1 2 0,0-1-1,0 1 1,1 1 0,1-1 0,0 1 0,1 1-1,1 0 1,0 0 0,0 0 0,2 0 0,0 1-1,0 0 1,-2 26 0,6-39-27,0 0 1,0-1-1,0 1 1,0 0-1,0 0 0,0-1 1,1 1-1,-1 0 1,1-1-1,-1 1 0,1-1 1,-1 1-1,1 0 1,0-1-1,0 1 0,0-1 1,2 3-1,-2-3 33,0-1-1,0 1 1,1 0-1,-1 0 1,0-1-1,0 1 0,1-1 1,-1 1-1,0-1 1,1 0-1,-1 0 1,1 1-1,-1-1 1,0 0-1,1 0 1,-1 0-1,3-1 0,3 0 55,1-1-1,-1 0 1,0-1-1,0 0 1,0 0-1,12-7 0,34-24-58,6-6 26</inkml:trace>
</inkml:ink>
</file>

<file path=ppt/ink/ink5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29.067"/>
    </inkml:context>
    <inkml:brush xml:id="br0">
      <inkml:brushProperty name="width" value="0.05" units="cm"/>
      <inkml:brushProperty name="height" value="0.05" units="cm"/>
    </inkml:brush>
  </inkml:definitions>
  <inkml:trace contextRef="#ctx0" brushRef="#br0">234 80 14995,'3'-9'1132,"5"-30"666,-8 38-1654,1-1 0,-1 1 0,0 0 0,0 0 0,0-1 0,0 1 0,0 0 0,-1-1 0,1 1 0,0 0 0,-1 0 1,1-1-1,0 1 0,-1 0 0,1 0 0,-1 0 0,0 0 0,1 0 0,-1-1 0,0 1 0,0 0 0,0 1 0,0-1 0,-1-2 0,1 3-69,0 0 1,0 0-1,0 0 0,0 0 0,1 0 1,-1 0-1,0 0 0,0 0 1,0 0-1,0 0 0,1 0 1,-1 0-1,0 1 0,0-1 0,0 0 1,0 0-1,1 1 0,-1-1 1,0 1-1,1-1 0,-1 1 1,0-1-1,1 1 0,-1-1 0,0 1 1,1 0-1,-1-1 0,1 1 1,-1 0-1,0 1 0,-14 24 522,9-12-470,1-1 1,1 1-1,1 0 0,-1 0 0,-1 26 0,2 75 241,4-86-256,10 204 570,-4-184-489,1 0 0,25 81-1,-33-126-31,-5-10-99,-8-10-13,-194-289 222,207 305-271,1 0 1,-1 1-1,0-1 0,0 0 0,1 0 0,-1 0 1,0 0-1,0 0 0,1 0 0,-1 0 0,0 0 0,0 0 1,1 0-1,-1 0 0,0 0 0,0 0 0,0 0 1,1 0-1,-1-1 0,0 1 0,0 0 0,1 0 0,-1 0 1,0 0-1,0 0 0,0 0 0,1-1 0,-1 1 1,0 0-1,0 0 0,0 0 0,0-1 0,1 1 1,-1 0-1,0 0 0,0 0 0,0-1 0,0 1 0,0 0 1,0 0-1,0-1 0,0 1 0,0 0 0,0 0 1,0 0-1,0-1 0,0 1 0,0 0 0,0 0 0,0-1 1,0 1-1,0 0 0,0 0 0,0-1 0,0 1 1,0 0-1,0 0 0,0-1 0,-1 1 0,1 0 1,0 0-1,0 0 0,0-1 0,29 10 15,-17-6-8,4 1-106,1-2 0,0 0 0,-1 0 0,1-2 1,0 0-1,0-1 0,0-1 0,-1 0 1,1-1-1,-1-1 0,1-1 0,-1 0 0,-1-1 1,17-9-1,-28 13 40,-1 1-1,0-1 1,0 0 0,0 0-1,0-1 1,0 1 0,0 0 0,-1-1-1,1 0 1,3-5 0,5-10-371</inkml:trace>
</inkml:ink>
</file>

<file path=ppt/ink/ink5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0.384"/>
    </inkml:context>
    <inkml:brush xml:id="br0">
      <inkml:brushProperty name="width" value="0.05" units="cm"/>
      <inkml:brushProperty name="height" value="0.05" units="cm"/>
    </inkml:brush>
  </inkml:definitions>
  <inkml:trace contextRef="#ctx0" brushRef="#br0">158 157 11666,'4'-9'1072,"-1"-1"0,0 0-1,-1 0 1,3-18 0,-5 25-804,0 1 0,0-1 1,0 0-1,0 1 0,-1-1 1,1 1-1,-1-1 0,1 1 1,-1-1-1,0 1 0,-1-3 1,1 4-137,0 0 0,1 0 1,-1 0-1,0 0 0,0 0 0,0 0 1,0 0-1,0 0 0,0 1 1,0-1-1,0 0 0,0 1 1,-1-1-1,1 1 0,0-1 0,0 1 1,0 0-1,-1-1 0,1 1 1,0 0-1,-1 0 0,1 0 0,-2 0 1,1 0-51,-1 1 0,0-1 0,1 1 0,-1 0 0,1 0 0,-1 0 0,1 0 1,-1 0-1,1 0 0,0 1 0,-1-1 0,1 1 0,0 0 0,0 0 0,0-1 0,1 1 1,-1 0-1,0 1 0,-1 1 0,-5 8-28,1 0 0,-9 17 0,11-18 15,-5 9-32,0 1-1,1 1 1,2-1-1,0 1 1,-7 43-1,13-64-33,1-1 0,0 1 0,0-1 0,0 1 0,0 0 0,0-1 0,0 1 0,0-1 0,0 1 0,0-1 0,0 1 0,0 0 0,1-1 0,-1 1 0,0-1 0,0 1 0,0-1 0,1 1 0,-1-1 0,0 1 0,1-1 0,-1 1 0,0-1 0,1 0 0,-1 1 0,1-1 0,-1 1 0,0-1 0,1 0 0,-1 1 0,1-1 0,-1 0 1,1 0-1,-1 1 0,1-1 0,0 0 0,-1 0 0,1 0 0,-1 0 0,1 0 0,-1 0 0,1 0 0,-1 0 0,1 0 0,0 0 0,-1 0 0,1 0 0,-1 0 0,1 0 0,-1 0 0,1-1 0,-1 1 0,1 0 0,-1 0 0,1-1 0,0 1 0,35-20 92,-31 17-87,19-12 28,1 0 0,1 2 0,29-11 0,-43 20-25,-1 0 0,1 1 0,0 1-1,0 0 1,1 0 0,-1 1 0,0 0-1,1 2 1,22 2 0,-30-2 0,-1 0 0,1 1 0,-1-1 1,1 1-1,-1 0 0,0 1 0,0-1 0,0 1 1,5 4-1,22 11 466,-30-18-444,0-1 0,-1 0 0,1 1 0,-1-1 0,1 0 0,-1 0-1,1 1 1,-1-1 0,1 0 0,-1 0 0,1 0 0,-1 0 0,0 1-1,0-1 1,1 0 0,-1-2 0,0 3-14,3-15 241,-1-1 0,-1 1 0,0-1 0,-2-23 0,-10-60 430,-1 55-297,13 47-440,0 0-1,0 0 1,0 0 0,1 0 0,0 0-1,-1 0 1,1 0 0,0-1 0,0 1-1,0-1 1,1 1 0,-1-1 0,1 0-1,-1 0 1,1 0 0,0 0 0,-1-1-1,1 1 1,0-1 0,0 1 0,0-1-1,1 0 1,-1 0 0,0-1 0,0 1-1,0-1 1,7 1 0,-1-1-288,-1 0 1,1 0-1,-1-1 0,0 0 1,1 0-1,-1-1 1,0 0-1,0 0 1,14-7-1,5-7-385,-1-1-171</inkml:trace>
</inkml:ink>
</file>

<file path=ppt/ink/ink5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1.268"/>
    </inkml:context>
    <inkml:brush xml:id="br0">
      <inkml:brushProperty name="width" value="0.05" units="cm"/>
      <inkml:brushProperty name="height" value="0.05" units="cm"/>
    </inkml:brush>
  </inkml:definitions>
  <inkml:trace contextRef="#ctx0" brushRef="#br0">0 142 16644,'10'73'5397,"-2"14"-3624,20 148-688,-22-217-857,-6-18-220,0-1-1,0 1 1,0 0-1,0 0 1,0-1 0,0 1-1,0 0 1,0 0-1,0 0 1,0-1-1,0 1 1,1 0 0,-1 0-1,0 0 1,0 0-1,0-1 1,0 1-1,1 0 1,-1 0 0,0 0-1,0 0 1,0 0-1,0 0 1,1 0 0,-1 0-1,0-1 1,0 1-1,0 0 1,1 0-1,-1 0 1,0 0 0,0 0-1,1 0 1,-1 0-1,0 0 1,0 0-1,0 0 1,1 0 0,-1 0-1,0 0 1,0 1-1,0-1 1,1 0 0,-1 0-1,0 0 1,0 0-1,0 0 1,1 0-1,-1 0 1,0 1 0,0-1-1,0 0 1,0 0-1,1 0 1,-1 0 0,0 1-1,0-1 1,0 0-1,0 0 1,0 1-1,4-16 142,-1 0 0,0 0 0,-1 0 0,-1 0 0,-1 0 0,-2-28-1,-18-91 441,18 122-541,1 5-19,0 0 0,-1 0 0,0-1 1,0 1-1,-1 0 0,-5-10 1,9 49-97,2-18 39,0 0-1,1-1 1,1 1 0,0-1 0,0 0 0,8 13-1,-12-25 27,0 0 0,-1 0 1,1 0-1,0 0 0,0 0 0,0 0 0,0 0 0,0 0 0,0 0 0,0 0 0,0 0 0,0-1 0,0 1 0,0 0 0,0-1 0,1 1 0,-1-1 0,0 1 0,1-1 0,-1 1 0,0-1 0,0 0 0,1 0 0,-1 0 0,1 0 0,-1 0 0,0 0 0,1 0 0,-1 0 0,0-1 0,0 1 0,1 0 0,-1-1 0,0 1 0,1-1 0,-1 1 0,0-1 0,0 0 0,0 1 0,0-1 0,0 0 0,2-1 0,4-4 0,-1 0 0,0-1 0,0 0 0,-1 1 0,7-11 0,18-34 5,35-80 0,-15 28-6,-34 79-32,-8 20 1,-8 5 32,1-1 0,-1 0 0,1 1-1,-1-1 1,0 1 0,1-1 0,-1 1 0,0-1-1,0 1 1,1-1 0,-1 1 0,0-1 0,0 1-1,0-1 1,0 1 0,0-1 0,0 1 0,0-1 0,0 1-1,0 0 1,1 36-43,-2 0-1,-10 60 1,3-28 29,3-33 15,3-24 7,0-1-1,1 1 0,1 0 0,0 0 1,2 18-1,-2-29-4,0 0 1,0 0-1,0 0 1,0 1-1,1-1 1,-1 0-1,0 0 1,1 0-1,-1 0 1,1 0-1,0 0 1,-1 0-1,1 0 1,-1 0-1,1 0 1,0-1-1,0 1 1,0 0-1,-1 0 1,1-1-1,0 1 1,0 0-1,0-1 1,0 1-1,0-1 1,0 1-1,0-1 1,0 0-1,1 1 1,-1-1-1,0 0 1,0 0-1,0 0 1,0 1-1,0-1 1,0-1-1,1 1 1,-1 0-1,0 0 1,0 0-1,0 0 1,0-1-1,0 1 1,2-1-1,6-3-39,0 0-1,0-1 0,-1 1 1,11-9-1,-4 3-195,-9 7 221,28-14-1393,-33 16 1325,0 1 1,0-1 0,1 1 0,-1 0-1,0 0 1,0-1 0,0 1-1,0 0 1,0 0 0,0 0 0,0 0-1,0 0 1,0 0 0,0 0-1,0 1 1,0-1 0,0 0 0,0 1-1,0-1 1,0 0 0,0 1-1,0-1 1,0 1 0,0 0 0,0-1-1,0 1 1,0 0 0,-1-1-1,3 3 1,0 6-701</inkml:trace>
</inkml:ink>
</file>

<file path=ppt/ink/ink5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1.692"/>
    </inkml:context>
    <inkml:brush xml:id="br0">
      <inkml:brushProperty name="width" value="0.05" units="cm"/>
      <inkml:brushProperty name="height" value="0.05" units="cm"/>
    </inkml:brush>
  </inkml:definitions>
  <inkml:trace contextRef="#ctx0" brushRef="#br0">1 150 12483,'6'1'786,"0"-1"1,0 0-1,0 0 0,0-1 1,0 1-1,0-2 1,0 1-1,0 0 1,0-1-1,10-5 1,-9 4-478,-1 0 0,1-1 1,-1 0-1,0 0 1,0 0-1,-1-1 1,1 0-1,-1 0 0,0 0 1,-1-1-1,1 0 1,-1 1-1,0-2 0,5-9 1,-8 13-260,0 1 0,-1 0 1,1-1-1,0 1 0,-1 0 0,0-1 0,0 1 1,1-1-1,-1 1 0,-1-1 0,1 1 1,0 0-1,-1-1 0,1 1 0,-2-3 1,2 4-41,-1 0 1,1 0-1,-1 0 0,1 1 1,-1-1-1,0 0 1,1 0-1,-1 1 1,0-1-1,1 0 1,-1 1-1,0-1 0,0 1 1,0-1-1,0 1 1,0 0-1,0-1 1,0 1-1,1 0 1,-1-1-1,0 1 0,0 0 1,0 0-1,0 0 1,0 0-1,0 0 1,0 0-1,0 0 1,0 0-1,0 1 0,0-1 1,0 0-1,0 0 1,0 1-1,0-1 1,0 1-1,0-1 1,0 1-1,0 0 0,-6 3 11,0 0-1,0 1 1,0 0-1,1 0 0,0 0 1,0 1-1,0 0 1,1 0-1,0 1 0,-5 7 1,1 0-10,1 0 1,1 0-1,0 1 0,-6 19 1,11-28-6,1-1 0,0 1 0,0 0-1,0 0 1,0-1 0,1 1 0,0 0 0,0 0 0,2 6 0,-2-10-9,1 0 0,-1 0 0,1 0 0,-1 0 0,1 0 0,0 0 0,0 0 0,0-1 0,0 1 0,0 0 0,0 0 0,1-1 1,-1 1-1,0-1 0,1 1 0,0-1 0,-1 0 0,1 1 0,0-1 0,-1 0 0,1 0 0,0 0 0,0 0 0,0-1 0,0 1 0,0-1 0,0 1 0,4 0 0,5-1-290,0 0 0,0-1 0,0 0 0,0 0-1,0-2 1,0 1 0,-1-1 0,1-1 0,-1 0 0,18-9-1,-11 1-343</inkml:trace>
</inkml:ink>
</file>

<file path=ppt/ink/ink5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2.231"/>
    </inkml:context>
    <inkml:brush xml:id="br0">
      <inkml:brushProperty name="width" value="0.05" units="cm"/>
      <inkml:brushProperty name="height" value="0.05" units="cm"/>
    </inkml:brush>
  </inkml:definitions>
  <inkml:trace contextRef="#ctx0" brushRef="#br0">0 2 16428,'1'0'72,"-1"0"1,0-1 0,0 1 0,1 0 0,-1 0-1,0 0 1,1 0 0,-1 0 0,0 0 0,1 0 0,-1 0-1,0 0 1,1 0 0,-1 0 0,0 0 0,1 0 0,-1 0-1,0 0 1,0 0 0,1 0 0,-1 0 0,0 0-1,1 1 1,-1-1 0,0 0 0,1 0 0,-1 0 0,0 0-1,0 1 1,1-1 0,-1 0 0,0 0 0,0 1 0,0-1-1,1 0 1,-1 0 0,0 1 0,0-1 0,0 0-1,0 1 1,0-1 0,1 0 0,-1 0 0,0 1 0,0-1-1,0 1 1,5 21 636,-5-17-191,29 226 3401,-20-136-3315,25 116 0,-33-210-664,-1 1 0,1 0 1,-1 0-1,1 0 0,0-1 0,-1 1 0,1 0 0,0-1 0,0 1 0,0-1 1,3 4-1,-4-5 40,0 0 0,0 0 0,1 0-1,-1 0 1,0 0 0,0 0 0,0 0 0,0 0 0,0 0 0,1 0 0,-1 0 0,0 0 0,0 1 0,0-1 0,0 0 0,1 0 0,-1 0 0,0 0 0,0-1 0,0 1 0,0 0 0,1 0 0,-1 0 0,0 0-1,0 0 1,0 0 0,0 0 0,0 0 0,1 0 0,-1 0 0,0 0 0,0 0 0,0-1 0,0 1 0,0 0 0,0 0 0,1 0 0,-1 0 0,0 0 0,0-1 0,3-14-397,-3-1 7</inkml:trace>
</inkml:ink>
</file>

<file path=ppt/ink/ink5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3.833"/>
    </inkml:context>
    <inkml:brush xml:id="br0">
      <inkml:brushProperty name="width" value="0.05" units="cm"/>
      <inkml:brushProperty name="height" value="0.05" units="cm"/>
    </inkml:brush>
  </inkml:definitions>
  <inkml:trace contextRef="#ctx0" brushRef="#br0">6 88 15827,'-6'-34'2926,"15"157"2299,2 20-4988,-11-143-238,8 26 122,-8-25-115,0-1 0,1 1 1,-1-1-1,0 1 0,1-1 1,-1 0-1,1 1 1,-1-1-1,1 0 0,-1 1 1,1-1-1,-1 0 0,1 1 1,-1-1-1,1 0 1,-1 0-1,1 0 0,0 1 1,-1-1-1,1 0 0,-1 0 1,1 0-1,-1 0 1,1 0-1,0 0 0,-1 0 1,1 0-1,-1 0 0,1-1 1,0 1-1,-1 0 1,1 0-1,-1 0 0,1-1 1,-1 1-1,1 0 1,-1-1-1,1 1 0,-1 0 1,1-1-1,-1 1 0,1 0 1,-1-1-1,0 1 1,1-1-1,10-11 87,-1 0 1,0 0-1,0 0 0,-2-1 1,10-19-1,6-7 110,-10 17-75,22-31 143,-33 49-250,1 0 1,-1 0-1,1 0 1,0 1 0,0 0-1,0-1 1,0 2-1,1-1 1,6-3 0,-10 5-18,1 1 1,-1 0 0,0-1 0,1 1-1,-1 0 1,1 0 0,-1 0 0,1 0 0,-1 0-1,1 0 1,-1 1 0,0-1 0,1 0 0,-1 1-1,1-1 1,-1 1 0,0-1 0,1 1-1,-1 0 1,0-1 0,0 1 0,0 0 0,1 0-1,-1 0 1,0 0 0,0 0 0,0 0-1,0 0 1,-1 0 0,1 1 0,0-1 0,1 2-1,2 5 6,0 0 0,-1 0 0,6 16 0,-9-22-9,2 6 3,-1-3 2,1 0 0,-1 0 0,1-1 0,0 1 1,3 5-1,-5-9-3,1-1 0,-1 1 1,0-1-1,1 1 0,-1-1 0,1 1 1,-1-1-1,1 1 0,-1-1 1,1 0-1,-1 1 0,1-1 1,0 0-1,-1 1 0,1-1 0,-1 0 1,1 0-1,0 0 0,-1 1 1,1-1-1,0 0 0,-1 0 1,1 0-1,0 0 0,-1 0 0,1 0 1,0 0-1,-1 0 0,1-1 1,-1 1-1,1 0 0,0 0 1,-1 0-1,1-1 0,0 1 0,-1 0 1,1-1-1,-1 1 0,1-1 1,-1 1-1,1 0 0,-1-1 0,1 1 1,-1-1-1,0 1 0,1-1 1,0 0-1,15-18 78,-1-1 0,24-37 0,0-1 21,-38 56-97,5-6 4,0 1 0,0-1 0,0 2 0,1-1 0,8-6 0,-14 12-10,0 0 1,0 1-1,0-1 0,1 0 1,-1 1-1,0-1 1,1 1-1,-1-1 1,0 1-1,1 0 1,-1-1-1,0 1 1,1 0-1,-1 0 1,1 0-1,-1 0 1,3 0-1,-3 1 0,1 0-1,-1 0 1,0-1-1,1 1 1,-1 0-1,1 0 1,-1 0-1,0 1 1,0-1-1,0 0 1,0 0-1,0 0 1,0 1-1,0-1 1,0 1-1,0-1 0,-1 1 1,2 2-1,6 19-6,-1-1 0,-1 1-1,3 31 1,-4-28 26,0 0 0,11 30-1,-16-55-10,1 1-1,-1 0 0,1-1 0,-1 1 0,1-1 0,0 1 0,0-1 0,0 1 0,0-1 1,0 1-1,0-1 0,1 0 0,-1 0 0,0 0 0,0 0 0,3 2 0,-3-3 0,0 0-1,0 0 1,-1 0 0,1 1-1,0-1 1,0 0-1,0 0 1,0 0-1,0 0 1,0-1-1,0 1 1,0 0-1,-1 0 1,1-1 0,0 1-1,0 0 1,0-1-1,0 1 1,-1-1-1,1 1 1,0-1-1,0 0 1,4-3 19,0-1 1,0-1-1,-1 1 1,0 0-1,0-1 0,4-8 1,47-98 196,-12 21-167,-43 90-56,0 1 0,0 0 0,0 0 0,0 0 0,0 0 0,0-1 0,0 1 0,0 0-1,0 0 1,0 0 0,0-1 0,0 1 0,0 0 0,1 0 0,-1 0 0,0 0 0,0-1 0,0 1 0,0 0 0,0 0 0,0 0-1,0 0 1,1 0 0,-1-1 0,0 1 0,0 0 0,0 0 0,0 0 0,1 0 0,-1 0 0,0 0 0,0 0 0,0 0-1,0 0 1,1 0 0,-1 0 0,0 0 0,0 0 0,0 0 0,1 0 0,-1 0 0,0 0 0,1 10-18,-4 17 0,-7 22-15,6-31 8,0-1 0,1 1-1,1 0 1,1 23 0,1-41 4,0 0 1,0 0-1,-1 0 0,1 0 1,0 1-1,1-1 1,-1 0-1,0 0 0,0 0 1,0 1-1,0-1 1,0 0-1,0 0 0,0 0 1,0 0-1,0 1 1,0-1-1,0 0 0,0 0 1,1 0-1,-1 0 1,0 1-1,0-1 0,0 0 1,0 0-1,0 0 0,0 0 1,1 0-1,-1 0 1,0 0-1,0 0 0,0 1 1,1-1-1,-1 0 1,0 0-1,0 0 0,0 0 1,0 0-1,1 0 1,-1 0-1,0 0 0,0 0 1,0 0-1,1 0 1,-1 0-1,0 0 0,0 0 1,0 0-1,0-1 1,1 1-1,-1 0 0,0 0 1,0 0-1,15-11-1153,14-21-365,-28 30 1486,12-12-695</inkml:trace>
</inkml:ink>
</file>

<file path=ppt/ink/ink5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4.621"/>
    </inkml:context>
    <inkml:brush xml:id="br0">
      <inkml:brushProperty name="width" value="0.05" units="cm"/>
      <inkml:brushProperty name="height" value="0.05" units="cm"/>
    </inkml:brush>
  </inkml:definitions>
  <inkml:trace contextRef="#ctx0" brushRef="#br0">117 115 15011,'2'-15'1675,"0"0"-1,1 1 0,0-1 1,1 1-1,9-19 0,-13 32-1629,0 1 0,0 0-1,0 0 1,0-1 0,0 1-1,0 0 1,1 0-1,-1 0 1,0-1 0,0 1-1,0 0 1,0 0 0,0-1-1,-1 1 1,1 0 0,0 0-1,0-1 1,0 1 0,0 0-1,0 0 1,0 0-1,0-1 1,0 1 0,0 0-1,-1 0 1,1 0 0,0-1-1,0 1 1,0 0 0,0 0-1,-1 0 1,1 0-1,0-1 1,0 1 0,0 0-1,-1 0 1,1 0 0,0 0-1,0 0 1,-1 0 0,1 0-1,0 0 1,0 0-1,0 0 1,-1 0 0,1 0-1,0 0 1,0 0 0,-1 0-1,1 0 1,0 0 0,-1 0-1,4 11-19,0 0 0,-1 0 0,-1 0 0,1 22 0,-6 52-25,1-42 11,-21 238 331,24-280-335,0 0 1,-1 1-1,1-1 1,0 0-1,0 0 1,0 1-1,0-1 1,1 0-1,-1 1 1,0-1-1,0 0 1,1 0-1,-1 1 1,1-1 0,-1 0-1,1 0 1,-1 0-1,1 0 1,0 0-1,0 1 1,-1-1-1,1 0 1,0-1-1,0 1 1,0 0-1,0 0 1,2 1-1,-2-2-6,-1 0 0,0 0 0,0 0 0,0 0 0,1 0 0,-1 0 0,0 0 0,0-1-1,0 1 1,1 0 0,-1 0 0,0 0 0,0 0 0,0 0 0,0 0 0,0-1 0,1 1-1,-1 0 1,0 0 0,0 0 0,0 0 0,0-1 0,0 1 0,0 0 0,0 0 0,0 0 0,0-1-1,0 1 1,0 0 0,1 0 0,-1 0 0,0-1 0,0 1 0,0 0 0,-1 0 0,1 0 0,0-1-1,0 1 1,0 0 0,0 0 0,0 0 0,0-1 0,0 1 0,0 0 0,0 0 0,-1-1-1,-2-10 0,-9-11-249,-1 0 0,-1 1 0,0 0 0,-2 1 0,-1 1 0,-27-25 0,50 48 334,0 0 0,0-1 1,0 0-1,1 0 0,0 0 1,-1-1-1,1 0 0,0 0 0,12 1 1,0 0-126,1-2 0,28-1 0,-47 1-70,1-1 0,-1 0 0,0 0 0,0-1-1,0 1 1,0 0 0,0 0 0,0 0 0,0-1 0,0 1 0,0-1 0,0 1-1,0-1 1,0 1 0,0-1 0,0 1 0,0-1 0,0 0 0,0 0 0,-1 1-1,1-1 1,1-2 0,-1 1-217,0 0 0,-1-1-1,1 1 1,-1-1 0,1 1 0,-1-1-1,0 1 1,0-3 0,1-5 336,2-9-1095</inkml:trace>
</inkml:ink>
</file>

<file path=ppt/ink/ink5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5.303"/>
    </inkml:context>
    <inkml:brush xml:id="br0">
      <inkml:brushProperty name="width" value="0.05" units="cm"/>
      <inkml:brushProperty name="height" value="0.05" units="cm"/>
    </inkml:brush>
  </inkml:definitions>
  <inkml:trace contextRef="#ctx0" brushRef="#br0">14 50 17652,'8'-50'5376,"-13"84"-1846,1 29-2921,1-10-354,-6 57 515,8 209 0,1-317-753,1 1-1,-1-1 1,0 0 0,1 1-1,0-1 1,-1 0-1,1 0 1,0 0-1,0 1 1,0-1 0,2 2-1,-2-3-11,-1-1 0,0 0 0,0 1 0,1-1 0,-1 0 0,0 0 0,1 1-1,-1-1 1,0 0 0,1 0 0,-1 0 0,1 0 0,-1 1 0,0-1 0,1 0 0,-1 0 0,1 0 0,-1 0-1,0 0 1,1 0 0,-1 0 0,1 0 0,-1 0 0,1 0 0,0-1 2,0 1 0,0-1-1,0 0 1,0 1 0,0-1 0,0 0 0,0 1 0,0-1 0,0 0-1,-1 0 1,1 0 0,1-2 0,-1 2-4,1-2-4,-1-1-1,1 1 1,0 1 0,0-1-1,1 0 1,-1 0-1,1 1 1,-1-1 0,1 1-1,0 0 1,0 0 0,0 0-1,0 0 1,0 0 0,0 1-1,0-1 1,1 1 0,-1 0-1,1 0 1,3-1 0,28-1-404,-19 2-402,32-7 0,-45 8 491,0-1 1,1 0 0,-1-1-1,0 1 1,0 0-1,0-1 1,0 0-1,0 1 1,0-1-1,0 0 1,0-1-1,-1 1 1,1 0-1,3-6 1,0-2-533</inkml:trace>
</inkml:ink>
</file>

<file path=ppt/ink/ink5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5.768"/>
    </inkml:context>
    <inkml:brush xml:id="br0">
      <inkml:brushProperty name="width" value="0.05" units="cm"/>
      <inkml:brushProperty name="height" value="0.05" units="cm"/>
    </inkml:brush>
  </inkml:definitions>
  <inkml:trace contextRef="#ctx0" brushRef="#br0">1 305 16604,'3'-12'1848,"0"5"-1040,-1 6-312,1 10 937,0 3-201,1 14-360,1 6-192,-2 5-320,2 1-72,-1-1-120,-1-2-8,0-9-160,0-4-112,0-14-416,-1-8-400,-1-14 760,1-11-160,-2-11-112</inkml:trace>
  <inkml:trace contextRef="#ctx0" brushRef="#br0" timeOffset="1">50 2 20852,'0'-2'1793,"0"4"-1289,-2 4-224,1 3 912,1 2-424,-2 1-760,1 0-464,-2-4 224,-2-2 152,-1 5-136,0-5-96</inkml:trace>
</inkml:ink>
</file>

<file path=ppt/ink/ink5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6.188"/>
    </inkml:context>
    <inkml:brush xml:id="br0">
      <inkml:brushProperty name="width" value="0.05" units="cm"/>
      <inkml:brushProperty name="height" value="0.05" units="cm"/>
    </inkml:brush>
  </inkml:definitions>
  <inkml:trace contextRef="#ctx0" brushRef="#br0">1 5 19260,'1'-4'1817,"7"5"-1257,-2 1-256,3 3 824,2-1-448,-1 4-1112,1-2-1448,-3 8 1600,-2-1-281,0 1-239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8.604"/>
    </inkml:context>
    <inkml:brush xml:id="br0">
      <inkml:brushProperty name="width" value="0.05" units="cm"/>
      <inkml:brushProperty name="height" value="0.05" units="cm"/>
    </inkml:brush>
  </inkml:definitions>
  <inkml:trace contextRef="#ctx0" brushRef="#br0">232 1 15923,'-69'53'2601,"-69"57"1050,121-93-2780,17-17-860,-1 0 0,1 0 0,0 0 0,0 1 0,0-1 0,0 0 0,0 0-1,0 0 1,-1 0 0,1 0 0,0 0 0,0 1 0,0-1 0,0 0 0,0 0 0,0 0-1,0 0 1,0 1 0,0-1 0,0 0 0,0 0 0,0 0 0,0 0 0,0 1 0,0-1-1,0 0 1,0 0 0,0 0 0,0 0 0,0 1 0,0-1 0,0 0 0,0 0 0,0 0-1,0 0 1,0 1 0,0-1 0,0 0 0,0 0 0,1 0 0,-1 0 0,0 0 0,0 1 0,0-1-1,0 0 1,0 0 0,1 0 0,-1 0 0,0 0 0,0 0 0,0 0 0,0 0 0,0 0-1,1 0 1,-1 1 0,12-2 117,81-25-1170,-75 19 686,0 1 1,1 1 0,0 0 0,-1 2 0,2 0 0,-1 1-1,32 1 1,-47 1 302,-1 1-1,1-1 0,0 1 1,-1 0-1,1 0 0,-1 1 1,1-1-1,-1 1 0,1-1 1,-1 1-1,0 0 0,4 4 0,-6-5 71,1 0 0,-1 1-1,0-1 1,0 0 0,0 1-1,0-1 1,-1 1 0,1 0-1,0-1 1,-1 1-1,1 0 1,-1-1 0,1 1-1,-1 0 1,0-1 0,0 1-1,0 0 1,0 0 0,0-1-1,0 1 1,0 0-1,0 0 1,-1-1 0,1 1-1,-1 0 1,1-1 0,-1 1-1,0 0 1,-1 2 0,-4 5 214,1-1 1,-2 1-1,1-1 1,-1-1-1,0 1 1,0-1-1,-1 0 1,-11 7-1,-73 44 1552,87-55-1708,-73 37 1136,71-37-1213,0 0 0,-1-1 0,1 1 0,-1-1 0,1-1 0,-1 0 0,0 0 0,-14 0 0,21-1-26,0 0 1,0 0-1,0 0 0,0-1 0,0 1 1,0 0-1,1-1 0,-1 1 0,0 0 1,0-1-1,0 1 0,0-1 1,0 1-1,1-1 0,-1 0 0,0 1 1,0-1-1,1 0 0,-1 0 1,0 1-1,1-1 0,-1 0 0,1 0 1,-1 0-1,1 0 0,0 0 1,-1 0-1,1 0 0,0 0 0,0 0 1,-1 0-1,1 1 0,0-1 0,0 0 1,0 0-1,0-2 0,1-2-16,-1 1-1,1-1 1,0 1-1,0-1 1,1 1-1,-1 0 1,5-9-1,25-32-436</inkml:trace>
</inkml:ink>
</file>

<file path=ppt/ink/ink5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6.639"/>
    </inkml:context>
    <inkml:brush xml:id="br0">
      <inkml:brushProperty name="width" value="0.05" units="cm"/>
      <inkml:brushProperty name="height" value="0.05" units="cm"/>
    </inkml:brush>
  </inkml:definitions>
  <inkml:trace contextRef="#ctx0" brushRef="#br0">1 2 17748,'0'0'41,"0"0"0,0 0 0,0 0 1,0 0-1,0-1 0,0 1 0,0 0 0,1 0 1,-1 0-1,0 0 0,0 0 0,0 0 0,0 0 1,0 0-1,1 0 0,-1 0 0,0 0 0,0 0 1,0 0-1,0 0 0,0 0 0,1 0 0,-1 0 1,0 0-1,0 0 0,0 0 0,0 0 0,0 0 1,1 0-1,-1 0 0,0 0 0,0 0 1,0 0-1,0 1 0,0-1 0,0 0 0,1 0 1,-1 0-1,0 0 0,0 0 0,0 0 0,0 0 1,0 0-1,0 1 0,0-1 0,0 0 0,0 0 1,0 0-1,0 0 0,0 0 0,0 1 0,1-1 1,-1 0-1,0 0 0,0 0 0,0 0 0,0 0 1,0 1-1,0-1 0,-1 0 0,1 0 0,0 0 1,0 0-1,0 1 0,5 20 1194,1 27-244,-6-48-986,17 198 1402,8 67-420,-24-258-947,-1-1 4,1-1-1,0 1 1,0-1-1,1 0 1,-1 1 0,4 6-1,-5-12-39,0 0 0,0 0 1,0 0-1,0 1 0,0-1 0,0 0 0,0 0 0,1 0 0,-1 0 1,0 1-1,0-1 0,0 0 0,0 0 0,0 0 0,0 0 0,1 1 0,-1-1 1,0 0-1,0 0 0,0 0 0,0 0 0,0 0 0,1 0 0,-1 0 1,0 0-1,0 1 0,0-1 0,1 0 0,-1 0 0,0 0 0,0 0 1,0 0-1,1 0 0,-1 0 0,0 0 0,0 0 0,0 0 0,1 0 1,-1-1-1,5-7 87,0-17-3,-3 0-73,-2-1-1,-1 1 1,-1-1-1,-1 1 1,-1-1-1,-1 1 0,-1 1 1,-1-1-1,-15-31 1,20 52-15,-10-20 0,12 24 0,-1-1 0,1 0 0,-1 0 0,1 0 0,-1 1 0,1-1 0,-1 0 0,0 1 0,1-1 0,-1 0 0,0 1 0,1-1 0,-1 1 0,0-1 0,0 1 0,0-1 0,1 1 0,-1 0 0,0-1 0,0 1 0,-1 0 0,2 0 0,-1 0 0,1 0 0,-1 1 0,1-1 0,0 0 0,-1 1 0,1-1 0,0 1 0,-1-1 0,1 0 0,0 1 0,0-1 0,-1 1 0,1-1 0,0 1 0,0-1 0,0 1 0,0-1 0,0 1 0,0-1 0,0 1 0,-1-1 0,1 1 0,1-1 0,-1 1 0,0-1 0,0 1 0,0-1 0,0 1 0,0-1 0,0 1 0,4 16-2,-2-12-31,0 0 0,1-1-1,-1 0 1,1 0-1,-1 1 1,1-1 0,0-1-1,1 1 1,-1 0 0,1-1-1,-1 0 1,1 0 0,0 0-1,0 0 1,1 0 0,-1-1-1,0 0 1,1 0 0,0 0-1,6 1 1,-1 0-166,0-1-1,-1-1 1,1 0 0,0 0 0,0-1-1,0 0 1,0-1 0,0 0 0,11-2 0,11-5-292</inkml:trace>
</inkml:ink>
</file>

<file path=ppt/ink/ink5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7.479"/>
    </inkml:context>
    <inkml:brush xml:id="br0">
      <inkml:brushProperty name="width" value="0.05" units="cm"/>
      <inkml:brushProperty name="height" value="0.05" units="cm"/>
    </inkml:brush>
  </inkml:definitions>
  <inkml:trace contextRef="#ctx0" brushRef="#br0">196 64 14027,'-2'-2'623,"0"0"-1,0 0 1,0 0-1,0 0 1,1 0 0,-1 0-1,0-1 1,1 1 0,0-1-1,-2-3 1,2 3-349,0 1 0,0-1 1,-1 1-1,1-1 0,-1 1 0,1 0 1,-1 0-1,-3-3 0,4 4-210,0 0 0,-1 0-1,1 1 1,0-1 0,-1 1 0,1-1-1,-1 1 1,1-1 0,-1 1 0,1 0-1,-1 0 1,1 0 0,-1 0 0,1 0-1,-1 0 1,1 0 0,-1 0 0,1 1-1,-1-1 1,1 1 0,-2 0 0,-3 1-3,1 1 1,-1 0-1,1 0 1,0 0-1,0 1 1,0-1-1,0 1 1,0 0 0,1 1-1,0-1 1,0 1-1,0 0 1,1 0-1,-4 6 1,-1 3-27,1 0 0,0 0 0,1 1 0,-5 18 1,7-20-23,1 0 0,0 1 0,0 14 0,2-24-12,1 0 1,0 0 0,0 0 0,0 0 0,1 0 0,0 0 0,-1 0-1,1-1 1,1 1 0,-1 0 0,0 0 0,1-1 0,0 1 0,4 5 0,-5-8-3,0 1 1,0-1 0,0 0 0,0 0 0,1 0 0,-1 0 0,0 0 0,1 0 0,-1 0 0,1 0 0,-1 0 0,1-1 0,0 1 0,-1 0-1,1-1 1,0 0 0,-1 1 0,1-1 0,3 0 0,-2 0 0,1-1 0,-1 1-1,0-1 1,1 0 0,-1 0-1,0 0 1,0 0 0,0-1 0,5-2-1,2-3 1,0 0-1,0-1 1,0-1-1,11-13 1,-7 7 20,-2-1 0,0 0-1,-1-1 1,-1-1 0,-1 1 0,0-2 0,-1 1 0,8-29 0,-16 47-19,0 0 0,0 0 1,-1 0-1,1 0 0,0 0 1,0 0-1,0 0 1,0 0-1,0 0 0,0 0 1,-1 0-1,1 0 1,0-1-1,0 1 0,0 0 1,0 0-1,0 0 0,-1 0 1,1 0-1,0 0 1,0 1-1,0-1 0,0 0 1,0 0-1,0 0 1,-1 0-1,1 0 0,0 0 1,0 0-1,0 0 0,0 0 1,0 0-1,0 0 1,-1 0-1,1 0 0,0 1 1,0-1-1,0 0 1,0 0-1,0 0 0,0 0 1,0 0-1,0 0 0,0 1 1,0-1-1,0 0 1,0 0-1,0 0 0,0 0 1,0 0-1,0 0 0,0 1 1,0-1-1,0 0 1,-8 17 26,2 1 0,1 0 0,0-1 1,1 2-1,-3 34 0,5-44-11,1-6-7,1 0 0,-1 0 0,1 1 0,-1-1 0,1 0 0,0 0 0,0 0 0,0 1 0,1-1 0,-1 0 0,1 0 0,0 0 0,-1 0 0,4 5 0,-4-7-7,1-1 1,-1 0 0,1 0 0,0 0 0,-1 1-1,1-1 1,0 0 0,-1 0 0,1 0-1,0 0 1,-1 0 0,1 0 0,0 0-1,-1-1 1,1 1 0,-1 0 0,1 0 0,0 0-1,-1-1 1,1 1 0,-1 0 0,1 0-1,-1-1 1,1 1 0,-1-1 0,1 1-1,-1-1 1,1 1 0,-1 0 0,1-1 0,0 0-1,17-20 47,-16 18-36,26-32 53,-16 19-52,-1 2 0,2-1 0,-1 2 0,26-21 0,-37 33-15,1-1 0,-1 1 0,1 0 0,0 0 0,0 0 0,-1 1 0,1-1 0,0 0-1,0 1 1,0-1 0,0 1 0,0 0 0,0-1 0,0 1 0,2 0 0,-3 0 0,0 1 0,1-1 0,-1 1 0,0-1 0,0 1 0,1-1 0,-1 1 0,0 0 0,0-1 0,0 1 0,0 0 1,0 0-1,0 0 0,0 0 0,0 0 0,0 0 0,1 1 0,2 6 3,-1 0 0,1 0 1,-1 0-1,-1 0 0,4 16 1,5 12 27,-11-35-24,0 0 1,1 0-1,-1 0 1,1 0-1,-1 0 0,1 0 1,0 0-1,-1-1 0,1 1 1,0 0-1,-1 0 1,1-1-1,0 1 0,0 0 1,0-1-1,0 1 0,0-1 1,1 1-1,-2-1 4,1 0 0,0 0-1,0 0 1,-1 0 0,1 0 0,0 0-1,0 0 1,-1 0 0,1 0 0,0-1-1,-1 1 1,1 0 0,0 0 0,-1-1-1,1 1 1,-1 0 0,1-1-1,0 1 1,0-2 0,2 0 31,-1-1 1,0 0 0,1 0-1,-1 0 1,0 0-1,-1 0 1,1 0-1,1-5 1,2-8 111,-1 1 0,-1-1 0,-1 0 1,0 1-1,-1-31 0,-3 31-89,2 15-65,0-1 0,0 1 1,0 0-1,0-1 1,0 1-1,0 0 0,0-1 1,0 1-1,0 0 0,0 0 1,0-1-1,0 1 1,-1 0-1,1-1 0,0 1 1,0 0-1,0 0 0,0-1 1,0 1-1,-1 0 1,1 0-1,0-1 0,0 1 1,-1 0-1,1 0 1,0 0-1,0-1 0,-1 1 1,1 0-1,0 0 0,0 0 1,-1 0-1,1 0 1,0-1-1,-1 1 0,1 0 1,-1 1-6,1-1 1,0 1 0,0 0 0,-1-1-1,1 1 1,0 0 0,0-1-1,0 1 1,0 0 0,0-1-1,0 1 1,0 0 0,0-1-1,0 1 1,0 0 0,0-1 0,0 1-1,1-1 1,-1 1 0,0 0-1,0-1 1,1 1 0,-1-1-1,0 1 1,1 0 0,-1-1-1,1 1 1,-1-1 0,1 1-1,14 16-201,-13-14 166,1-1 0,0 0 0,0 0 0,0 0 0,0-1 0,0 1 0,0-1 1,0 0-1,1 0 0,-1 0 0,0 0 0,1 0 0,-1-1 0,1 0 0,5 1 1,-3-2-30,1 0 0,-1 0 0,0 0 1,1-1-1,-1 0 0,0 0 0,11-5 1,1-4-164,1-1-1,-2 0 1,32-28 0,-48 39 218,-1 0-1,1 0 1,0 0 0,1 0-1,-1 1 1,0-1-1,0 0 1,0 1-1,0-1 1,1 1-1,-1-1 1,0 1 0,1-1-1,1 1 1,-3 0 8,1 0 0,-1 0 1,0 0-1,1 0 0,-1 0 1,1 1-1,-1-1 0,0 0 1,1 0-1,-1 1 0,0-1 1,1 0-1,-1 0 1,0 1-1,1-1 0,-1 0 1,0 1-1,1-1 0,-1 0 1,0 1-1,0-1 0,1 1 1,-1-1-1,0 0 0,0 1 1,0-1-1,0 1 0,1 5-8,0 0 0,-1-1-1,0 1 1,0 0-1,-1 6 1,1-4 46,-2 15 59,2 1-1,2 25 1,0-39-58,-1 0 0,2 0 0,-1 0 0,2 0 0,-1-1 0,1 0 0,8 14 0,-2-6-36,2 2-32,-1 0 1,-1 1 0,0 0 0,-2 1 0,0 0-1,6 27 1,-14-47 34,4 21-48,-1 0 0,1 34 0,-4-52 70,0 1 1,0-1-1,0 1 0,-1-1 1,1 1-1,-1-1 0,0 1 0,-1-1 1,1 0-1,-1 1 0,1-1 0,-1 0 1,-1 0-1,1 0 0,-1-1 1,1 1-1,-1 0 0,0-1 0,-5 5 1,7-7 8,-1-1 1,0 1 0,0 0-1,0 0 1,1-1 0,-1 1 0,0-1-1,0 0 1,0 1 0,0-1-1,0 0 1,0 0 0,0 0 0,0-1-1,1 1 1,-1 0 0,0-1-1,0 1 1,0-1 0,0 0 0,1 1-1,-1-1 1,0 0 0,1 0-1,-1 0 1,0 0 0,1 0 0,-1-1-1,0-1 1,-6-3 75,1-1-1,0-1 1,0 1-1,-5-10 1,4 6-38,1 0 1,1-1 0,0 0-1,1 0 1,0 0-1,-3-14 1,6 20-80,0-1 0,1 0-1,0 1 1,0-1 0,1 0 0,-1 0 0,2 0 0,-1 0 0,1 1 0,0-1 0,0 0 0,1 0-1,2-8 1,1 9-239,0-1 0,0 1 0,0 0 0,1 0 0,0 0 0,0 1 0,0 0-1,1 0 1,-1 1 0,9-5 0,26-21-498,-11 2 76</inkml:trace>
</inkml:ink>
</file>

<file path=ppt/ink/ink5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8.458"/>
    </inkml:context>
    <inkml:brush xml:id="br0">
      <inkml:brushProperty name="width" value="0.05" units="cm"/>
      <inkml:brushProperty name="height" value="0.05" units="cm"/>
    </inkml:brush>
  </inkml:definitions>
  <inkml:trace contextRef="#ctx0" brushRef="#br0">255 83 10650,'28'-32'3532,"-27"30"-3249,0 1-1,0-1 0,0 1 0,0-1 0,0 1 0,-1-1 1,1 1-1,0-1 0,-1 0 0,1 0 0,-1 1 0,0-1 0,1 0 1,-1 0-1,0 1 0,0-1 0,0 0 0,-1 0 0,1 1 0,0-1 1,-1-3-1,0 5-145,0-1 1,1 0-1,-1 0 0,0 0 1,0 1-1,0-1 1,0 0-1,0 1 1,0-1-1,0 0 0,0 1 1,0 0-1,0-1 1,0 1-1,0-1 0,0 1 1,0 0-1,0 0 1,0 0-1,0 0 1,-1 0-1,1 0 0,0 0 1,0 0-1,-1 0 1,-31 8 1228,7 0-1179,1 2-1,0 1 0,1 1 0,0 0 0,1 2 1,1 1-1,-23 19 0,44-33-190,-1 1 0,0-1 0,1 1 0,0-1 0,-1 1 0,1 0 0,0-1 0,0 1 0,0 0 0,0 0 0,-1 2 0,2-3 3,0-1-1,0 1 0,0 0 0,0-1 0,0 1 1,0 0-1,0-1 0,1 1 0,-1-1 0,0 1 0,0 0 1,1-1-1,-1 1 0,0-1 0,1 1 0,-1-1 0,1 1 1,-1-1-1,0 1 0,1-1 0,-1 0 0,1 1 1,-1-1-1,1 0 0,0 1 0,-1-1 0,1 0 0,-1 0 1,1 1-1,0-1 0,-1 0 0,1 0 0,-1 0 0,1 0 1,0 0-1,-1 0 0,1 0 0,0 0 0,23 3-36,-1-1-1,1-1 0,-1-2 1,25-2-1,-27 0-9,0 2-1,1 0 0,-1 2 0,0 0 1,28 6-1,-47-7 43,0 0-1,0 1 1,0-1 0,0 1 0,0 0-1,0-1 1,-1 1 0,1 0-1,0 0 1,0 0 0,-1 0 0,1 0-1,-1 1 1,1-1 0,-1 1-1,1-1 1,-1 1 0,0-1 0,0 1-1,1-1 1,-1 1 0,0 0-1,-1 0 1,1 0 0,0 0 0,0 2-1,-1-1 7,0 0 0,0 1-1,0-1 1,-1 0 0,1 1-1,-1-1 1,0 0 0,0 0-1,0 0 1,0 0 0,-1 1 0,1-2-1,-1 1 1,0 0 0,-3 3-1,-3 4 1,0 0 0,-1 0-1,0-1 1,-1-1-1,1 1 1,-2-2 0,1 1-1,-1-1 1,-1-1 0,1 0-1,-1-1 1,0 0 0,0-1-1,0 0 1,-1-1-1,1 0 1,-1-1 0,0 0-1,0-1 1,0-1 0,-14-1-1,24 1-172,0-1-1,-1 0 1,1 0 0,0 0-1,0 0 1,0-1-1,-4-1 1,6 3 121,1-1 1,-1 1 0,1 0-1,-1-1 1,1 1-1,-1 0 1,1-1-1,-1 1 1,1 0 0,0-1-1,-1 1 1,1-1-1,-1 1 1,1-1 0,0 1-1,0-1 1,-1 1-1,1-1 1,0 0-1,0 1 1,0-1 0,-1 1-1,1-1 1,0 0-1,0 1 1,0-1 0,0 1-1,0-1 1,0 0-1,0 1 1,0-1-1,1 1 1,-1-1 0,0 0-1,0 1 1,0-1-1,1 1 1,-1-1 0,0 1-1,0-1 1,1 1-1,-1-1 1,1 1-1,-1-1 1,0 1 0,1-1-1,0 0 1,17-11-688,5-3-207</inkml:trace>
</inkml:ink>
</file>

<file path=ppt/ink/ink5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8.957"/>
    </inkml:context>
    <inkml:brush xml:id="br0">
      <inkml:brushProperty name="width" value="0.05" units="cm"/>
      <inkml:brushProperty name="height" value="0.05" units="cm"/>
    </inkml:brush>
  </inkml:definitions>
  <inkml:trace contextRef="#ctx0" brushRef="#br0">36 87 15875,'16'-1'1646,"1"-1"0,-2-1 0,30-10 0,-37 10-1256,0 0 1,-1 0 0,1-1-1,-1-1 1,1 1 0,-1-1-1,-1 0 1,13-12 0,-11 4 177,-8 13-551,0 0 0,0 0 0,0 0 0,0 0 0,0-1 0,0 1 0,0 0 0,0 0 0,1 0 0,-2-1 0,1 1 0,0 0 0,0 0 0,0 0 0,0-1 0,0 1 0,0 0 0,0 0 0,0 0 0,0-1 0,0 1 0,0 0 0,0 0 0,0 0 0,-1 0 0,1-1 0,0 1 0,0 0 0,0 0 0,0 0 0,0 0 0,-1 0 0,1 0 0,0-1 0,-2 1 13,1 0-1,-1 0 1,1 0-1,-1 0 1,1 0-1,-1 0 1,1 1-1,-1-1 1,1 1-1,-1-1 1,1 1-1,0-1 0,-1 1 1,1 0-1,-2 0 1,-14 9-10,1 1 1,0 0-1,1 0 0,0 2 1,1 0-1,1 1 0,0 0 1,0 1-1,2 0 0,0 1 1,-13 25-1,22-38-25,1 0 1,0 0-1,0 0 1,0 0-1,0 0 1,0 0-1,1 0 1,-1 0-1,1 0 1,0 1-1,0-1 0,0 0 1,0 0-1,2 6 1,-1-7-23,-1-1 0,1 1 0,0 0-1,0-1 1,0 1 0,0-1 0,0 1 0,0-1 0,1 1 0,-1-1 0,0 0-1,1 0 1,-1 0 0,1 0 0,-1 0 0,1 0 0,0 0 0,-1 0 0,1-1 0,0 1-1,0 0 1,-1-1 0,1 0 0,0 1 0,0-1 0,2 0 0,6 1-266,-1-1 0,1-1-1,-1 0 1,1 0 0,-1-1 0,1 0 0,16-6 0,1-3-234,32-17 1,-7 1-253</inkml:trace>
</inkml:ink>
</file>

<file path=ppt/ink/ink5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39.452"/>
    </inkml:context>
    <inkml:brush xml:id="br0">
      <inkml:brushProperty name="width" value="0.05" units="cm"/>
      <inkml:brushProperty name="height" value="0.05" units="cm"/>
    </inkml:brush>
  </inkml:definitions>
  <inkml:trace contextRef="#ctx0" brushRef="#br0">120 331 18700,'-5'-8'2096,"-4"5"-1439,-8 8-289,-3 7 1192,0 11-648,0 6-216,7 8-392,2 1-72,6 0-96,5-2-39,11-12-146,6-9-103,6-13-496,3-8-320,4-14-488,1-8 1088,-3-10-256,-1-6-233</inkml:trace>
  <inkml:trace contextRef="#ctx0" brushRef="#br0" timeOffset="1">296 0 16371,'-5'12'574,"1"-1"0,1 1 0,0 0 0,0 0 0,-1 24 0,0 0 423,-4 15-199,2 1-1,3 0 0,2-1 0,2 1 0,14 96 0,-13-141-754,-2-3-24,0 0-1,1 0 1,0 0 0,0 0 0,0-1-1,0 1 1,1 0 0,-1-1 0,1 1-1,0-1 1,0 1 0,3 3 0,-4-8-17,-1 0 0,1 0 0,-1 0 1,1 1-1,-1-1 0,1 0 0,-1 0 1,0 0-1,1 0 0,-1 0 1,0 0-1,0 0 0,0 0 0,0 0 1,0 0-1,0-2 0,-1-11 9,0 0 0,-1 0 0,0 1 0,-1-1 0,0 1 0,-1-1 0,-1 1 0,0 1 0,-1-1 0,-1 1 0,-11-18 0,3 12-1,15 17-9,-1 0-1,0 1 1,1-1-1,-1 0 1,0 1 0,1-1-1,-1 1 1,0-1-1,0 1 1,1-1-1,-1 1 1,0 0 0,0-1-1,0 1 1,0 0-1,1-1 1,-1 1 0,0 0-1,0 0 1,0 0-1,0 0 1,0 0 0,-1 0-1,2 0-1,-1 1-1,1-1 0,0 0 1,0 1-1,-1-1 0,1 0 1,0 1-1,0-1 0,0 1 1,0-1-1,-1 0 0,1 1 1,0-1-1,0 1 1,0-1-1,0 0 0,0 1 1,0-1-1,0 1 0,0-1 1,0 0-1,0 1 0,0-1 1,0 1-1,0-1 0,1 0 1,-1 1-1,0-1 0,0 1 1,0-1-1,0 0 1,1 1-1,-1-1 0,0 0 1,1 1-1,9 13-213,-8-11 72,1-1 1,-1 1 0,1-1-1,0 0 1,0 0 0,0 0 0,0-1-1,0 1 1,0-1 0,0 1-1,1-1 1,-1 0 0,0 0 0,1-1-1,-1 1 1,1-1 0,-1 1 0,1-1-1,-1 0 1,7-1 0,-1-1-261,0 0 0,0-1 0,0 0-1,0 0 1,-1-1 0,15-9 0,8-4-465</inkml:trace>
</inkml:ink>
</file>

<file path=ppt/ink/ink5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0.073"/>
    </inkml:context>
    <inkml:brush xml:id="br0">
      <inkml:brushProperty name="width" value="0.05" units="cm"/>
      <inkml:brushProperty name="height" value="0.05" units="cm"/>
    </inkml:brush>
  </inkml:definitions>
  <inkml:trace contextRef="#ctx0" brushRef="#br0">137 110 14795,'0'12'1725,"3"4"604,-3-15-2259,0-1 0,0 0 0,0 1-1,1-1 1,-1 0 0,0 1 0,0-1 0,1 0 0,-1 0 0,0 1 0,1-1 0,-1 0 0,0 0 0,1 0 0,-1 1 0,0-1 0,1 0 0,-1 0 0,1 0 0,-1 0-1,0 0 1,1 0 0,-1 0 0,1 0 0,-1 0 0,0 0 0,1 0 0,-1 0 0,1 0 0,-1 0 0,0 0 0,1 0 0,-1 0 0,0 0 0,1-1 0,0 1 0,5-20 2686,4 7-2391,-9 12-256,0-1 0,0 1 1,0 0-1,0 0 1,0 0-1,0-1 1,-1 1-1,1 0 0,0-1 1,-1 1-1,1-1 1,-1-1-1,0 3-95,0-1-1,0 1 0,0-1 0,0 1 1,0 0-1,0-1 0,-1 1 1,1-1-1,0 1 0,0 0 1,-1-1-1,1 1 0,0 0 1,-1-1-1,1 1 0,0 0 1,-1-1-1,1 1 0,0 0 1,-1 0-1,1-1 0,-1 1 1,1 0-1,-1 0 0,1 0 0,0 0 1,-1-1-1,1 1 0,-1 0 1,1 0-1,-1 0 0,1 0 1,-1 0-1,1 0 0,-1 0 1,1 0-1,0 1 0,-1-1 1,1 0-1,-1 0 0,0 0 1,-17 6 157,4 3-97,1 0 0,1 1 1,0 0-1,0 1 0,-13 16 0,17-19-18,2 1 0,-1 0 0,1 0 0,1 0 0,0 1 0,0 0-1,1 0 1,-5 16 0,9-24-41,-1 1-1,1-1 1,-1 1-1,1-1 1,0 1-1,0-1 1,0 1-1,0-1 1,0 1 0,1-1-1,0 3 1,0-3-6,-1-1-1,1 0 1,-1 0 0,1 0 0,-1 0 0,1 0 0,0 0 0,0 0 0,0 0 0,0 0 0,0 0 0,0 0 0,0 0 0,0-1 0,0 1 0,2 1-1,0-1-1,0 0 0,1-1 0,-1 1 0,0-1 0,1 0 0,-1 0-1,0 0 1,1 0 0,-1 0 0,0-1 0,0 1 0,1-1 0,-1 0-1,0 0 1,0 0 0,4-2 0,14-9-7,-1 0 0,0-1 1,-1 0-1,0-2 0,19-19 0,32-25-130,-68 58 116,0-1 0,0 0 1,1 1-1,-1 0 0,0-1 1,1 1-1,-1 0 0,1 0 1,0 0-1,-1 1 1,1-1-1,4 0 0,-6 1 8,0 1-1,0-1 0,0 0 1,0 1-1,0-1 1,0 1-1,0-1 0,0 1 1,0-1-1,-1 1 0,1-1 1,0 1-1,0 0 0,0 0 1,-1-1-1,1 1 1,0 0-1,-1 0 0,1 0 1,0 0-1,-1 0 0,1 0 1,-1 0-1,0 0 1,1 0-1,-1 0 0,0 0 1,0 0-1,0 0 0,1 0 1,-1 0-1,0 0 1,-1 2-1,2 9-31,0 1 0,-2 17 0,-1 3 155,19-83 336,-9-14-58,-6 41-14,7-30-1,-9 52-360,0-1 0,1 1-1,0 0 1,-1-1 0,1 1 0,0 0 0,-1-1-1,1 1 1,0 0 0,0 0 0,0 0-1,0 0 1,0 0 0,0 0 0,0 0-1,1 0 1,-1 0 0,0 0 0,1 0-1,-1 1 1,0-1 0,1 1 0,-1-1-1,1 1 1,-1-1 0,0 1 0,3 0-1,4-1 3,0 1-1,0 0 0,0 0 1,9 2-1,1 0-126,-10-1 93,7 1-247,0-1 0,0-1 0,0 0 0,1-1 0,-1-1-1,22-5 1,-35 7 226,0-1 0,0 0 0,0 0 1,-1 0-1,1 0 0,0 0 0,0 0 0,-1 0 0,4-3 0,6-16-415</inkml:trace>
</inkml:ink>
</file>

<file path=ppt/ink/ink5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0.615"/>
    </inkml:context>
    <inkml:brush xml:id="br0">
      <inkml:brushProperty name="width" value="0.05" units="cm"/>
      <inkml:brushProperty name="height" value="0.05" units="cm"/>
    </inkml:brush>
  </inkml:definitions>
  <inkml:trace contextRef="#ctx0" brushRef="#br0">75 17 16764,'0'-1'119,"0"0"0,0 0 0,0 1 0,0-1 0,0 0 0,0 0 0,0 0 0,-1 1 1,1-1-1,0 0 0,-1 1 0,1-1 0,0 0 0,-1 1 0,1-1 0,-1 0 0,1 1 1,-1-1-1,1 1 0,-1-1 0,1 1 0,-1-1 0,-1 0 0,2 1-33,-1 1 0,0-1 0,1 0 0,-1 1 0,1-1 0,-1 0 0,0 1 0,1-1 0,-1 1 0,1-1 0,-1 1 0,1-1 0,0 1 0,-1-1 0,1 1 0,-1 0 0,1-1 0,0 1 0,0-1 0,-1 2 0,-13 42 1715,-2 35-1128,4 1 1,3 1-1,4 0 1,7 106-1,-2-184-666,2 23 172,9 49 0,-10-70-232,0 1 0,1-1 0,0 0 0,0 1 1,0-1-1,0 0 0,1 0 0,0 0 0,0-1 0,0 1 0,0-1 0,1 1 1,0-1-1,0 0 0,6 4 0,-8-6-39,1-1 0,0 1 0,0-1 1,0 0-1,0 0 0,0 0 0,0 0 0,0-1 0,0 1 0,0-1 1,1 0-1,-1 0 0,6 0 0,-1-2-24,0 1 1,-1-1-1,1-1 0,12-4 1,22-13-459</inkml:trace>
</inkml:ink>
</file>

<file path=ppt/ink/ink5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1.191"/>
    </inkml:context>
    <inkml:brush xml:id="br0">
      <inkml:brushProperty name="width" value="0.05" units="cm"/>
      <inkml:brushProperty name="height" value="0.05" units="cm"/>
    </inkml:brush>
  </inkml:definitions>
  <inkml:trace contextRef="#ctx0" brushRef="#br0">5 563 15387,'0'0'47,"0"0"-1,0 0 1,0 0-1,0 1 1,0-1-1,-1 0 0,1 0 1,0 0-1,0 0 1,0 0-1,0 0 1,0 0-1,0 0 1,0 0-1,0 0 1,0 0-1,-1 0 1,1 0-1,0 0 0,0 0 1,0 0-1,0 0 1,0 0-1,0 0 1,0 0-1,-1 0 1,1 0-1,0 0 1,0 0-1,0 0 0,0 0 1,0 0-1,0 0 1,0 0-1,0 0 1,0 0-1,-1 0 1,1 0-1,0 0 1,0-1-1,0 1 0,0 0 1,0 0-1,0 0 1,0 0-1,0 0 1,0 0-1,0 0 1,0 0-1,0 0 1,0-1-1,0 1 1,0 0-1,0 0 0,-1 0 1,1 0-1,3-10 925,8-11 82,115-226 3777,-99 184-4120,-3-1 0,15-67 0,-34 111-496,-4 14-35,-1 9-23,-7 38 61,-5 71-353,6 193 1,6-300 78,0-1-79,0 1 0,0 0 0,0-1 0,1 1 0,0-1-1,0 0 1,0 1 0,0-1 0,4 8 0,-4-11 100,-1-1-1,0 1 1,1-1 0,-1 1-1,0-1 1,1 1-1,-1-1 1,1 0-1,-1 1 1,0-1 0,1 0-1,-1 1 1,1-1-1,-1 0 1,1 1-1,-1-1 1,1 0 0,0 0-1,-1 0 1,1 0-1,-1 0 1,1 0-1,-1 1 1,1-1 0,0 0-1,-1-1 1,1 1-1,-1 0 1,1 0-1,-1 0 1,1 0 0,-1 0-1,1 0 1,0-1-1,-1 1 1,1 0-1,-1-1 1,1 1 0,-1 0-1,0-1 1,1 1-1,-1 0 1,1-1-1,-1 1 1,0-1 0,1 1-1,-1-1 1,1 0-1,18-28-562,2-13-156</inkml:trace>
</inkml:ink>
</file>

<file path=ppt/ink/ink5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1.656"/>
    </inkml:context>
    <inkml:brush xml:id="br0">
      <inkml:brushProperty name="width" value="0.05" units="cm"/>
      <inkml:brushProperty name="height" value="0.05" units="cm"/>
    </inkml:brush>
  </inkml:definitions>
  <inkml:trace contextRef="#ctx0" brushRef="#br0">129 54 16323,'-49'99'3308,"-3"7"-1051,46-91-2032,1 0 0,1 0 0,0 0-1,1 1 1,-2 24 0,5-34-163,0-1-1,0 1 1,0 0 0,1 0-1,0-1 1,2 8 0,-3-11-45,1 0 1,-1 0-1,1-1 1,0 1-1,0 0 0,0-1 1,0 1-1,0-1 1,1 1-1,-1-1 1,0 1-1,1-1 1,-1 0-1,1 1 1,-1-1-1,1 0 1,-1 0-1,1 0 1,0 0-1,0-1 1,-1 1-1,5 1 0,-2-2 6,1 0-1,0 1 0,-1-2 1,1 1-1,-1 0 0,1-1 1,-1 0-1,1 0 0,-1 0 0,1-1 1,-1 1-1,0-1 0,0 0 1,0 0-1,0-1 0,0 1 1,4-5-1,6-3 72,-1-2 1,0 0-1,14-17 0,-14 14 47,-1-1 0,-1-1 0,0 1 0,-2-2 0,0 1 1,12-33-1,-18 42-84,0-1 1,0 0 0,-1-1 0,-1 1 0,1 0 0,-1-1 0,-1 1 0,0 0-1,0-1 1,-1 1 0,0 0 0,-1-1 0,0 1 0,0 0 0,-1 0-1,-4-10 1,5 16-57,1 0-1,-1 0 1,1 0 0,-1 0-1,0 0 1,0 0-1,0 1 1,-1-1-1,1 1 1,-1-1 0,1 1-1,-1 0 1,0 0-1,1 0 1,-1 1-1,0-1 1,0 0-1,-1 1 1,1 0 0,0 0-1,0 0 1,-1 0-1,1 1 1,0-1-1,-1 1 1,1 0 0,-1 0-1,1 0 1,0 0-1,-1 1 1,1-1-1,0 1 1,-1 0-1,1 0 1,-6 2 0,3 0-150,-1 1 0,1-1 0,0 1 0,0 0 0,0 1 0,0-1 0,1 1 1,0 0-1,0 1 0,0-1 0,1 1 0,-1 0 0,1 0 0,1 0 0,-6 12 1,6-10-306,1 1 0,-1-1 1,2 1-1,-2 13 1,2-21 387,1 1 0,0-1 1,0 1-1,0-1 1,0 1-1,0 0 1,0-1-1,0 1 0,0-1 1,0 1-1,1-1 1,-1 1-1,1-1 1,-1 1-1,1-1 0,0 1 1,-1-1-1,1 0 1,0 1-1,0-1 1,0 0-1,0 0 0,0 0 1,0 0-1,0 1 1,1-2-1,-1 1 1,0 0-1,1 0 0,-1 0 1,3 0-1,17 1-886</inkml:trace>
</inkml:ink>
</file>

<file path=ppt/ink/ink5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2.078"/>
    </inkml:context>
    <inkml:brush xml:id="br0">
      <inkml:brushProperty name="width" value="0.05" units="cm"/>
      <inkml:brushProperty name="height" value="0.05" units="cm"/>
    </inkml:brush>
  </inkml:definitions>
  <inkml:trace contextRef="#ctx0" brushRef="#br0">117 11 17292,'7'-11'1478,"-10"12"-113,-15 20 153,4 2-1209,0 0 0,2 1 0,0 1 0,2 0 0,1 1 1,1 0-1,1 0 0,2 1 0,0-1 0,-1 41 0,6-56-222,0 0-1,0 0 1,1 0 0,4 18-1,-4-27-67,-1-1-1,0 1 1,1 0-1,-1 0 0,1-1 1,-1 1-1,1-1 1,0 1-1,0-1 1,0 1-1,0-1 1,0 1-1,0-1 1,0 0-1,0 1 1,0-1-1,1 0 1,-1 0-1,0 0 1,1 0-1,-1 0 1,1 0-1,-1 0 1,1-1-1,0 1 1,-1-1-1,1 1 0,0-1 1,-1 1-1,1-1 1,0 0-1,0 0 1,-1 0-1,1 0 1,0 0-1,0 0 1,1-1-1,4-1 36,-1 0-1,1-1 1,-1 0-1,0 0 0,0-1 1,0 0-1,0 0 1,-1 0-1,0-1 1,0 0-1,0 0 0,0 0 1,-1 0-1,6-9 1,1-3 113,-1 0 0,0 0 0,12-35 0,-18 40-95,0-1 1,-1 0-1,0 0 0,-1 0 1,-1-1-1,0 1 0,-2-22 1,1 30-71,-1 1 0,1 0 1,-1 0-1,0 0 0,-1 0 0,1 0 1,-1 0-1,1 0 0,-1 0 1,0 1-1,-1-1 0,-2-3 1,3 5-34,0 0 1,0 0 0,-1 0 0,1 1-1,0-1 1,-1 1 0,1 0 0,-1 0-1,1 0 1,-1 0 0,0 0-1,1 0 1,-1 1 0,0-1 0,1 1-1,-1 0 1,0 0 0,0 0 0,1 0-1,-5 1 1,0 0-92,0 0 0,1 1 0,-1 0 0,1 1 0,-1-1 0,1 1 0,0 0 0,0 1 0,-8 6 0,-1 2-275</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9.045"/>
    </inkml:context>
    <inkml:brush xml:id="br0">
      <inkml:brushProperty name="width" value="0.05" units="cm"/>
      <inkml:brushProperty name="height" value="0.05" units="cm"/>
    </inkml:brush>
  </inkml:definitions>
  <inkml:trace contextRef="#ctx0" brushRef="#br0">293 1 18788,'-84'169'2694,"21"-49"-1613,28-43-106,-33 105 0,59-152-926,1-1 1,2 2-1,1-1 1,1 1-1,2-1 0,1 1 1,3 34-1,2-43-45,-2-21 9,0-9-12,0-12-2,-11-161-251,-1 21-162,10 160 412,0 0 0,0-1 0,0 1 0,0 0 0,0 0 0,0 0 0,0 0 0,0 0 0,0-1 1,0 1-1,0 0 0,0 0 0,0 0 0,0 0 0,0 0 0,0 0 0,0-1 0,0 1 0,1 0 1,-1 0-1,0 0 0,0 0 0,0 0 0,0 0 0,0-1 0,0 1 0,0 0 0,0 0 0,1 0 1,-1 0-1,0 0 0,0 0 0,0 0 0,0 0 0,0 0 0,0 0 0,1 0 0,-1 0 0,0 0 1,0 0-1,0 0 0,1 0 0,7 4-26,15 15 46,-11-9-20,2 0 4,1-1 0,0 0 0,0-1-1,1-1 1,0 0 0,1-2 0,-1 1 0,1-2-1,0 0 1,30 2 0,-35-5 4,0 0-1,1-1 1,-1-1-1,0 0 1,0-1 0,0 0-1,0 0 1,0-1-1,-1-1 1,1 0-1,-1-1 1,0 0 0,0-1-1,-1 0 1,0 0-1,11-10 1,-16 12 7,-1 0 0,0-1 1,0 0-1,0 0 0,0 0 0,-1-1 1,0 1-1,3-7 0,-5 10-9,-1 1 0,1 0-1,-1 0 1,1 0 0,-1-1 0,1 1-1,-1 0 1,0-1 0,0 1 0,1 0 0,-1-1-1,0 1 1,0 0 0,-1-1 0,1 1-1,0 0 1,0-1 0,-1 1 0,1 0 0,0 0-1,-1-1 1,1 1 0,-1 0 0,0 0-1,1 0 1,-1 0 0,0 0 0,0 0 0,0 0-1,0 0 1,0 0 0,0 0 0,0 0-1,0 0 1,0 1 0,0-1 0,0 0 0,0 1-1,-1-1 1,1 1 0,0-1 0,0 1-1,-3-1 1,-2 1 3,0-1-1,0 1 0,0 0 1,0 0-1,0 1 0,0 0 0,0 0 1,0 0-1,1 1 0,-1-1 1,0 2-1,1-1 0,-1 0 1,1 1-1,0 0 0,0 1 1,-6 4-1,4-3-3,1 0 0,0 0 0,0 1 0,0-1 0,0 2 0,1-1 0,0 0 0,1 1 0,-1 0 0,1 0 1,1 1-1,-4 8 0,6-14-10,0 0-1,1-1 1,-1 1 0,1 0 0,0-1 0,-1 1 0,1 0 0,0 0 0,0-1 0,0 1 0,0 0-1,1 0 1,-1 0 0,0-1 0,1 1 0,-1 0 0,1-1 0,0 1 0,0 0 0,-1-1 0,1 1 0,0-1-1,0 1 1,0-1 0,0 0 0,1 1 0,-1-1 0,0 0 0,1 0 0,-1 0 0,0 0 0,1 0-1,0 0 1,-1 0 0,1 0 0,-1-1 0,1 1 0,2 0 0,5 1-130,1 0 1,-1 0-1,1-1 1,-1 0-1,16-2 0,58-5-831,20-2-271,-93 8 1197,1 1 1,-1 0-1,1 0 1,-1 1 0,1 0-1,-1 1 1,12 5-1,-3 1 2896,-19-9-2784,-5-15 1024,-13-50 2,5 25-1879,-9-61 0,22 101 779,0-1-28,0 0 0,-1 0 0,1 0 0,0 0 1,0 1-1,0-1 0,0 0 0,0 0 1,0 0-1,0 0 0,0 0 0,0 0 0,1 0 1,-1 0-1,0 0 0,0 1 0,1-1 1,-1 0-1,1 0 0,-1 0 0,1 1 1,0-2-1,10 1-451</inkml:trace>
</inkml:ink>
</file>

<file path=ppt/ink/ink5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2.714"/>
    </inkml:context>
    <inkml:brush xml:id="br0">
      <inkml:brushProperty name="width" value="0.05" units="cm"/>
      <inkml:brushProperty name="height" value="0.05" units="cm"/>
    </inkml:brush>
  </inkml:definitions>
  <inkml:trace contextRef="#ctx0" brushRef="#br0">122 113 19100,'4'6'310,"0"0"1,0-1-1,-1 2 0,0-1 1,0 0-1,0 1 0,-1-1 1,3 11-1,8 58 635,-10-51-446,4 22-268,-2 0 0,-2 80 0,-2-125-283,-1 0 0,0 0 0,0 1 0,0-1 0,0 0 0,0 0 0,-1 0 0,1 0-1,0 0 1,0 0 0,-1 0 0,1 0 0,-1 0 0,1 0 0,-1 0 0,1 0-1,-1 0 1,1 0 0,-1 0 0,-1 1 0,1-2-25,1-1 0,-1 1 0,0 0 0,1 0-1,-1 0 1,0 0 0,1 0 0,-1-1 0,0 1 0,1 0 0,-1-1 0,1 1 0,-1 0-1,1-1 1,-1 1 0,0-1 0,1 1 0,0-1 0,-1 1 0,1-1 0,-1 1 0,1-1-1,-1 0 1,-6-9-834,1 0-1,-7-15 1,4 7 203,-54-113-2744,10-5 3295,50 128 453,1 0 1,0 0 0,0 0 0,1-1 0,0 1-1,0-1 1,1-15 0,1 20-112,0 1 1,-1-1-1,1 0 1,0 1-1,1-1 1,-1 1-1,0 0 1,1-1-1,0 1 1,0 0-1,0 0 1,0 0-1,0 0 1,1 1-1,-1-1 1,1 1-1,0-1 1,0 1-1,0 0 1,4-3-1,4 0 205,0 0 1,0 1-1,0 0 0,1 0 1,0 1-1,-1 1 0,1 0 1,0 1-1,20-1 0,-25 2-273,0 0-1,1 1 0,-1 0 0,1 0 0,-1 0 0,0 1 0,0 0 0,0 0 0,0 1 1,0 0-1,0 0 0,-1 1 0,1-1 0,-1 2 0,0-1 0,9 9 0,-13-11-99,0-1-1,-1 1 0,1 0 1,-1 0-1,1 0 0,-1 0 1,0 0-1,0 0 0,0 0 1,0 0-1,0 0 0,0 1 1,-1-1-1,1 0 0,-1 1 1,1-1-1,-1 1 0,0-1 1,0 0-1,0 1 0,0-1 1,0 0-1,-1 1 0,1-1 1,-1 1-1,0-1 0,1 0 1,-1 0-1,0 0 0,0 1 1,-1-1-1,1 0 1,0 0-1,-1 0 0,1-1 1,-1 1-1,1 0 0,-1 0 1,-3 1-1,-4 5-15,-1-1 1,0-1-1,0 0 0,-1 0 0,1-1 1,-18 5-1,27-9-14,1-1 1,0 0-1,-1 0 0,1 0 0,-1 1 0,1-1 1,-1 0-1,1 0 0,0 1 0,-1-1 1,1 0-1,0 1 0,-1-1 0,1 0 1,0 1-1,-1-1 0,1 1 0,0-1 0,0 1 1,-1-1-1,1 0 0,0 1 0,0-1 1,0 1-1,0-1 0,0 1 0,0-1 1,0 1-1,0-1 0,0 1 0,0-1 0,0 1 1,0-1-1,0 1 0,0-1 0,0 1 1,0-1-1,0 1 0,1-1 0,-1 1 1,0-1-1,0 0 0,1 1 0,-1-1 0,0 1 1,0-1-1,1 1 0,21 24-395,-13-17 247,3 6 41,-1 0-1,-1 0 0,0 1 0,-1 1 0,0-1 1,10 27-1,-17-37 145,-1 1-1,1-1 1,-1 1 0,0 0 0,0-1 0,0 1-1,-1 0 1,0 0 0,0-1 0,-1 1 0,1 0-1,-1 0 1,-1-1 0,1 1 0,-1-1 0,0 1-1,0-1 1,0 0 0,-1 1 0,0-1 0,0 0-1,0-1 1,-1 1 0,-4 5 0,0-3 113,0 1 1,0-1-1,-1-1 1,-17 11-1,21-14-79,1-1 0,-1 0-1,1 0 1,-1 0 0,0 0 0,0-1 0,0 0 0,0 0-1,0 0 1,0-1 0,0 1 0,-8-2 0,12 1-84,0 0 1,-1 0 0,1 0-1,0-1 1,0 1 0,-1 0-1,1-1 1,0 1-1,0-1 1,0 0 0,-1 1-1,1-1 1,0 0 0,0 0-1,0 1 1,0-1 0,0 0-1,1 0 1,-1 0-1,0 0 1,0-1 0,1 1-1,-2-2 1,1 1-69,1-1 0,-1 1 0,1-1 1,0 1-1,0 0 0,0-1 0,0 1 0,0-1 0,1 1 1,-1 0-1,1-1 0,0-2 0,4-7-340,0-1-1,1 1 1,12-19-1,-16 27 457,20-30-762</inkml:trace>
</inkml:ink>
</file>

<file path=ppt/ink/ink5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3.198"/>
    </inkml:context>
    <inkml:brush xml:id="br0">
      <inkml:brushProperty name="width" value="0.05" units="cm"/>
      <inkml:brushProperty name="height" value="0.05" units="cm"/>
    </inkml:brush>
  </inkml:definitions>
  <inkml:trace contextRef="#ctx0" brushRef="#br0">19 356 16484,'5'18'2104,"-5"12"-1040,-5 0-392,-2 7 1529,4-2-777,-2 0-512,4 1-232,1-12-736,-2-4-416,5-11-720,3-6-184,0-7 960,3-7-312,2-14-265</inkml:trace>
  <inkml:trace contextRef="#ctx0" brushRef="#br0" timeOffset="1">119 1 17972,'11'31'1768,"-5"4"-1088,-2 5-264,-2 10 737,1 5-97,-3 5-424,1 1-184,-1-4-344,3-5-192,2-12-560,1-13-336,3-18 272,1-9 432,-1-21-217,0-10-239</inkml:trace>
</inkml:ink>
</file>

<file path=ppt/ink/ink5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3.672"/>
    </inkml:context>
    <inkml:brush xml:id="br0">
      <inkml:brushProperty name="width" value="0.05" units="cm"/>
      <inkml:brushProperty name="height" value="0.05" units="cm"/>
    </inkml:brush>
  </inkml:definitions>
  <inkml:trace contextRef="#ctx0" brushRef="#br0">400 302 14643,'4'-4'1672,"-1"17"-831,-3 12-273,-1 12 1376,-2 4-640,1 8-375,2 4-113,0 1-160,2-3-104,2-9-256,1-3-184,1-13-576,-1-6-424,-5-19 720,1-4-152,-2-12-120</inkml:trace>
  <inkml:trace contextRef="#ctx0" brushRef="#br0" timeOffset="1">37 45 19452,'-5'-11'2313,"2"-1"-1681,-3-2-288,3 10 792,0 1-256,1 7-736,2 5-504,0 2 296,-4-3-144,-7-4-80</inkml:trace>
</inkml:ink>
</file>

<file path=ppt/ink/ink5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4.115"/>
    </inkml:context>
    <inkml:brush xml:id="br0">
      <inkml:brushProperty name="width" value="0.05" units="cm"/>
      <inkml:brushProperty name="height" value="0.05" units="cm"/>
    </inkml:brush>
  </inkml:definitions>
  <inkml:trace contextRef="#ctx0" brushRef="#br0">291 78 15427,'0'0'100,"3"-5"433,-1 1 0,1 0-1,-1-1 1,0 0-1,0 0 1,-1 0-1,1 0 1,-1 0-1,0 0 1,0 0-1,-1-10 1,0 15-462,0 0 1,0-1-1,0 1 0,0-1 1,0 1-1,0 0 0,0-1 1,0 1-1,0-1 0,-1 1 1,1 0-1,0-1 0,0 1 1,0 0-1,-1-1 1,1 1-1,0 0 0,0-1 1,-1 1-1,1 0 0,0 0 1,-1-1-1,1 1 0,0 0 1,-1 0-1,1 0 0,0-1 1,-1 1-1,1 0 0,-1 0 1,1 0-1,-1 0 0,-15 4 984,-13 15-475,-4 9-449,2 1 1,0 2 0,2 1-1,2 1 1,-32 49-1,51-70-87,0 1 0,1 0 1,0 1-1,-6 20 0,12-31-33,0 1 1,0-1-1,1 1 1,-1-1-1,1 1 1,0 0-1,0-1 1,0 1-1,0 0 1,2 5 0,-1-7-6,0 0 0,0 1 0,0-1 1,0 0-1,0 0 0,0 0 1,1-1-1,-1 1 0,0 0 0,1 0 1,0-1-1,-1 1 0,1-1 1,0 1-1,0-1 0,0 0 1,0 0-1,3 2 0,2-1-8,1 0 0,-1 0 0,1 0 0,0-1 1,-1 0-1,1 0 0,0-1 0,-1 0 0,1 0 0,0-1 0,0 0 0,9-3 0,6-2-268,0-1-1,38-17 1,-42 16-754,34-21 0,-49 26 815,1 0 0,-1 0 0,0-1 0,0 1 0,0-1 0,0 0 0,-1 0 0,0 0 0,0 0 0,0 0 0,0-1 0,-1 0 0,3-5 0,-3-3-732</inkml:trace>
</inkml:ink>
</file>

<file path=ppt/ink/ink5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4.542"/>
    </inkml:context>
    <inkml:brush xml:id="br0">
      <inkml:brushProperty name="width" value="0.05" units="cm"/>
      <inkml:brushProperty name="height" value="0.05" units="cm"/>
    </inkml:brush>
  </inkml:definitions>
  <inkml:trace contextRef="#ctx0" brushRef="#br0">171 54 19548,'4'2'2025,"12"-2"-1089,8-5-336,10-1 912,3-2-207,4-1-393,0 0-280,-4 0-568,-3 3-408,-14 3-1064,-5 3 1111,-14 6-23,-5 3-224,-22 3-200</inkml:trace>
  <inkml:trace contextRef="#ctx0" brushRef="#br0" timeOffset="1">1 169 16291,'9'6'2225,"8"0"-1297,15-6-352,8-1 1521,7-4-1009,5-2-256,3-6-856,2 1-528,-5-3 536,-4-1-168,-9 0-176</inkml:trace>
</inkml:ink>
</file>

<file path=ppt/ink/ink5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4.979"/>
    </inkml:context>
    <inkml:brush xml:id="br0">
      <inkml:brushProperty name="width" value="0.05" units="cm"/>
      <inkml:brushProperty name="height" value="0.05" units="cm"/>
    </inkml:brush>
  </inkml:definitions>
  <inkml:trace contextRef="#ctx0" brushRef="#br0">126 1 20108,'8'30'1729,"5"8"-1185,4 7-184,2 8 568,2 6-56,-3 3-208,-1 3-184,-8 2-183,-2 0-49,-9 8-72,-7 3-56,-10 7-200,-7-4-200,-9-5-673,-2-2 833,-24-7-136,-5-6-88</inkml:trace>
</inkml:ink>
</file>

<file path=ppt/ink/ink5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6.034"/>
    </inkml:context>
    <inkml:brush xml:id="br0">
      <inkml:brushProperty name="width" value="0.05" units="cm"/>
      <inkml:brushProperty name="height" value="0.05" units="cm"/>
    </inkml:brush>
  </inkml:definitions>
  <inkml:trace contextRef="#ctx0" brushRef="#br0">222 18 17620,'-3'-2'107,"0"0"-1,0 0 1,0 0 0,0 1-1,0-1 1,0 1 0,-1 0 0,1 0-1,0 0 1,-1 0 0,1 1 0,-1-1-1,1 1 1,-1 0 0,1 0 0,-1 0-1,1 1 1,-1-1 0,1 1 0,-1 0-1,1-1 1,0 2 0,0-1 0,-1 0-1,1 1 1,0-1 0,0 1 0,0 0-1,0 0 1,-4 4 0,-2 2 92,0 0 0,1 1 1,0 0-1,0 0 0,1 1 1,0 0-1,-11 20 0,11-14-137,0 0 0,1 0 0,1 0 0,0 1 0,1 0-1,1 0 1,1 1 0,0-1 0,1 0 0,1 1 0,0-1-1,2 0 1,5 30 0,-6-43-54,1 0 0,-1 0 0,0-1 0,1 1 0,0 0 0,0 0 0,0-1 0,1 1 0,-1-1 0,1 0 0,5 6 0,-7-8-4,1 0-1,-1 0 1,1-1 0,-1 1 0,1 0-1,-1 0 1,1-1 0,-1 1-1,1-1 1,-1 0 0,1 1 0,0-1-1,-1 0 1,1 0 0,0 0-1,-1 0 1,1 0 0,-1-1 0,1 1-1,0 0 1,-1-1 0,1 1 0,-1-1-1,1 1 1,-1-1 0,1 0-1,-1 0 1,0 0 0,1 0 0,-1 0-1,0 0 1,2-2 0,6-5 28,-1 0 0,0-1 0,-1-1 0,0 1 0,0-1 0,-1 0 0,-1 0 0,1-1 0,6-22 0,-5 12 82,-1-1 1,-1 0 0,-1 0 0,1-29-1,-4 46-81,-1-30 136,0 33-157,0 1 0,-1 0 0,1-1 1,0 1-1,0 0 0,-1-1 0,1 1 1,0 0-1,-1 0 0,0-1 0,1 1 1,-1 0-1,0 0 0,1 0 0,-1 0 1,0 0-1,0 0 0,0 0 1,0 0-1,-2-1 0,2 1-7,1 1 0,-1 0 0,1 0-1,-1 0 1,0 0 0,1 0 0,-1 0 0,1 0 0,-1 0 0,0 0-1,1 1 1,-1-1 0,1 0 0,-1 0 0,0 0 0,1 1 0,-1-1-1,1 0 1,-1 1 0,1-1 0,-1 0 0,1 1 0,0-1 0,-1 1-1,1-1 1,-1 1 0,1-1 0,0 1 0,-1-1 0,1 1 0,0-1-1,0 1 1,-1-1 0,1 1 0,0 0 0,0 0 0,-8 26 39,8-27-44,-3 15 6,1 0 0,0 1 1,1 26-1,1-35-1,1 0 0,0 0 0,0 0 0,0 0 0,1 0 0,0 0 0,0 0 0,1 0 0,0-1 0,4 8 0,-5-12-1,-1 0-1,1 0 1,0 0 0,0 0-1,-1-1 1,1 1 0,0-1-1,0 0 1,1 1-1,-1-1 1,0 0 0,0 0-1,1 0 1,-1-1 0,0 1-1,1 0 1,-1-1-1,1 0 1,-1 1 0,0-1-1,1 0 1,-1 0 0,1 0-1,-1-1 1,1 1 0,2-1-1,4-2 13,0 1-1,1-2 1,-2 1 0,1-1-1,12-7 1,9-9 54,42-35 0,-46 35-19,51-33 1,-76 52-51,1 0 0,-1 0 0,1 0 0,0 0 1,-1 1-1,1-1 0,0 0 0,0 1 0,-1 0 0,1-1 0,0 1 1,0 0-1,0 0 0,0 0 0,-1 0 0,1 0 0,3 1 0,-4 0-1,1 0 1,-1-1-1,1 1 0,-1 0 0,0 0 0,0 0 0,0 0 0,0 0 1,1 0-1,-1 1 0,-1-1 0,1 0 0,0 0 0,0 1 0,0-1 1,0 3-1,2 6 3,0 0 0,-1 0 0,0 0 1,0 0-1,-1 13 0,1-3 27,-2-20-30,6 29 143,-6-29-136,0 0 0,0 1 0,1-1 0,-1 1 0,0-1 0,0 0 0,1 1 0,-1-1 0,0 0 0,1 1 0,-1-1 0,0 0 0,1 1 0,-1-1 0,0 0 0,1 0 0,-1 1 0,1-1 0,-1 0 0,0 0 0,2 1 0,-2-2 1,1 1 0,0 0-1,-1 0 1,1 0 0,0 0 0,-1-1-1,1 1 1,0 0 0,-1-1 0,1 1-1,-1 0 1,1-1 0,0 1-1,-1-1 1,1 1 0,-1-1 0,1 1-1,-1-1 1,1 0 0,36-47 321,-24 29-209,28-29 1,-36 43-117,-1 1 0,1 0 0,0 0 0,1 0-1,-1 0 1,1 1 0,-1 0 0,1 0 0,0 0 0,11-2 0,-14 4-7,0 0 0,0 1 0,0-1 0,-1 1 0,1 0 0,0 0 0,0 0 0,0 0-1,0 1 1,0-1 0,0 1 0,-1-1 0,1 1 0,0 0 0,0 0 0,-1 0 0,1 1-1,-1-1 1,1 1 0,-1-1 0,4 4 0,0 2-4,0 0 0,0 0 1,-1 0-1,0 1 0,5 11 0,-4-9 63,-1 0-1,13 15 1,-17-24-81,0 0 1,0 1-1,1-1 1,-1 1 0,0 0-1,0-1 1,-1 1-1,1 0 1,0-1-1,-1 1 1,1 0-1,-1 0 1,1 3 0,-1-4 5,0 0 1,0 0 0,0 0-1,-1 0 1,1 0 0,0 0-1,-1 0 1,1 0 0,0 0-1,-1 0 1,0-1 0,1 1-1,-1 0 1,1 0 0,-1 0-1,0-1 1,1 1 0,-1 0-1,0-1 1,0 1 0,0-1-1,0 1 1,1-1 0,-1 1 0,0-1-1,0 0 1,0 1 0,-1-1-1,-9 4-219</inkml:trace>
</inkml:ink>
</file>

<file path=ppt/ink/ink5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6.890"/>
    </inkml:context>
    <inkml:brush xml:id="br0">
      <inkml:brushProperty name="width" value="0.05" units="cm"/>
      <inkml:brushProperty name="height" value="0.05" units="cm"/>
    </inkml:brush>
  </inkml:definitions>
  <inkml:trace contextRef="#ctx0" brushRef="#br0">89 191 15971,'0'-5'819,"1"-39"2070,-1 43-2730,0-1 0,0 1-1,0-1 1,0 1 0,-1-1 0,1 1 0,0-1 0,-1 1 0,1 0-1,-1-1 1,0 1 0,1-1 0,-1 1 0,0 0 0,0 0 0,0 0 0,0-1-1,0 1 1,0 0 0,0 0 0,0 0 0,0 0 0,-3-1 0,3 2-85,-1 0 0,1 0 0,0 0 1,-1 0-1,1 0 0,0 0 0,-1 1 0,1-1 1,0 0-1,-1 1 0,1-1 0,0 1 0,0 0 1,0-1-1,0 1 0,-1 0 0,1 0 0,0-1 1,0 1-1,0 0 0,1 0 0,-1 0 0,0 0 1,0 0-1,0 1 0,1-1 0,-1 0 0,0 0 1,1 0-1,-1 2 0,-16 40 353,11-20-345,1-1 0,-3 27 0,7-40-90,0 0 0,1 0 0,0 0 0,0 0 0,1 0 0,1 0 0,-1 0-1,4 11 1,-5-19 4,1 0 0,-1 0 0,1 0 0,-1 0 0,0 0 0,1 1 0,0-1 0,-1 0 0,1 0 0,0 0 0,-1-1 0,1 1 0,0 0 0,0 0 0,0 0 0,0 0 0,0-1 0,0 1 0,0 0 0,0-1 0,0 1 0,0-1 0,1 1 0,0-1 0,-1 0 1,0 0-1,0-1 1,0 1-1,1 0 0,-1-1 1,0 1-1,0 0 1,0-1-1,0 0 1,0 1-1,0-1 0,0 0 1,0 1-1,0-1 1,0 0-1,0 0 0,1-1 1,3-4-8,0 0 1,0-1-1,-1 1 0,0-1 1,5-10-1,9-29 100,-2 0-1,-2-1 1,-2 0-1,11-89 1,-29 253 318,6-100-723,0-1 0,1 1-1,1-1 1,1 0 0,0 0 0,11 31 0,-13-45 251,-1 0-1,2 0 1,-1 0-1,0 0 1,0 0-1,1 0 0,-1 0 1,1-1-1,-1 1 1,1 0-1,0-1 1,3 3-1,6-1-486</inkml:trace>
</inkml:ink>
</file>

<file path=ppt/ink/ink5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7.387"/>
    </inkml:context>
    <inkml:brush xml:id="br0">
      <inkml:brushProperty name="width" value="0.05" units="cm"/>
      <inkml:brushProperty name="height" value="0.05" units="cm"/>
    </inkml:brush>
  </inkml:definitions>
  <inkml:trace contextRef="#ctx0" brushRef="#br0">4 0 16540,'0'4'2124,"-4"101"2450,5-53-4088,-2 15-206,4 1 0,20 119 0,-23-186-357,0 1 0,0-1-1,1 1 1,-1-1 0,1 1 0,-1-1 0,1 0-1,0 1 1,-1-1 0,1 0 0,0 0 0,0 1-1,0-1 1,0 0 0,0 0 0,2 2 0,-3-3 37,0 0 0,1 0 0,-1 0 0,0 0 0,0 0 0,1 0 0,-1 0 0,0 0 0,0 0 0,1 0 0,-1 0 0,0 0 0,0 0 0,1 0 0,-1 0 0,0-1 0,0 1 0,1 0 0,-1 0 0,0 0 0,0 0 0,1 0 0,-1-1 0,0 1 0,0 0 0,0 0 0,0 0 0,1-1 0,-1 1 0,0 0 0,6-17-379,-2-11-132,-4-10-183</inkml:trace>
</inkml:ink>
</file>

<file path=ppt/ink/ink5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7.878"/>
    </inkml:context>
    <inkml:brush xml:id="br0">
      <inkml:brushProperty name="width" value="0.05" units="cm"/>
      <inkml:brushProperty name="height" value="0.05" units="cm"/>
    </inkml:brush>
  </inkml:definitions>
  <inkml:trace contextRef="#ctx0" brushRef="#br0">9 110 13411,'-3'-9'1003,"-3"-27"1304,6 35-2130,0 0 0,0 0-1,0 0 1,0 0-1,0 0 1,1 0 0,-1 0-1,0 0 1,0 0 0,1 0-1,-1 0 1,0 1 0,1-1-1,-1 0 1,1 0 0,-1 0-1,1 0 1,0 1 0,-1-1-1,1 0 1,0 0 0,-1 1-1,1-1 1,0 1 0,0-1-1,0 0 1,0 1-1,0 0 1,-1-1 0,1 1-1,2-1 1,18-3 1103,1 2 0,37-1 0,-12 1-852,-41 1-421,50-2-805,102-20 0,-158 23 780,0 0-1,0 0 1,0 0-1,0 0 0,0 0 1,0 0-1,0 0 1,0 0-1,0 0 0,0 0 1,0 0-1,0 0 1,0 0-1,0 0 0,0 0 1,0 0-1,0 0 1,0 0-1,0 0 0,0 0 1,0 0-1,-1-1 1,1 1-1,0 0 1,0 0-1,0 0 0,0 0 1,0 0-1,0 0 1,0 0-1,0 0 0,0 0 1,0 0-1,0 0 1,-8 0-212,-14 2-354</inkml:trace>
  <inkml:trace contextRef="#ctx0" brushRef="#br0" timeOffset="1">38 272 18988,'12'17'1752,"16"-17"-1151,7-4-217,17-7 560,4 0-104,4-4-280,0 1-248,-5 3-720,-8 2-480,-18 9 752,-16 3-192,-24 2-104</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29.815"/>
    </inkml:context>
    <inkml:brush xml:id="br0">
      <inkml:brushProperty name="width" value="0.05" units="cm"/>
      <inkml:brushProperty name="height" value="0.05" units="cm"/>
    </inkml:brush>
  </inkml:definitions>
  <inkml:trace contextRef="#ctx0" brushRef="#br0">272 219 17324,'1'-2'133,"-2"0"1,1 0 0,0 0-1,0 0 1,-1 0 0,1 0-1,-1 0 1,0 0 0,1 0-1,-1 0 1,0 1 0,0-1-1,0 0 1,0 0 0,-1 1-1,1-1 1,0 1 0,-3-3 0,2 3-48,0 0 1,-1 0-1,1 0 1,0 0-1,0 1 1,-1-1 0,1 1-1,0-1 1,-1 1-1,1 0 1,0 0-1,-1 0 1,1 0 0,0 0-1,-1 1 1,1-1-1,-3 2 1,-7 1 59,1 1 0,0 0 1,0 1-1,0 1 0,0 0 1,1 0-1,0 1 0,1 0 0,-1 1 1,-11 11-1,11-9-109,1 1 0,0-1 0,1 1 0,0 1 1,1 0-1,0 0 0,0 0 0,-7 22 0,13-31-27,0-1 1,0 1-1,1 0 1,-1-1-1,1 1 1,-1 0-1,1-1 1,0 1-1,0 0 0,0 0 1,0 0-1,0-1 1,1 1-1,-1 0 1,1-1-1,0 1 1,0 0-1,0-1 1,0 1-1,0-1 0,1 1 1,1 2-1,-1-4 4,0 1-1,1 0 1,-1-1-1,1 1 1,-1-1-1,1 0 0,-1 0 1,1 0-1,0 0 1,0 0-1,-1 0 1,1-1-1,0 0 1,0 1-1,0-1 0,0 0 1,-1 0-1,1-1 1,0 1-1,0 0 1,4-2-1,13-3 61,-1-1 0,0-1 0,0-1 0,-1 0 0,0-1 0,0-1 0,29-23 0,-8 3 171,-2-2 1,37-41-1,-45 42-10,-1-1-1,-2-2 1,25-42-1,-34 37 30,-17 22-110,0 17-150,0 0 0,-1-1 0,1 1-1,0 0 1,-1 0 0,1-1 0,0 1 0,-1 0 0,1 0 0,0 0 0,-1-1 0,1 1 0,0 0 0,-1 0 0,1 0-1,-1 0 1,1 0 0,0 0 0,-1 0 0,1 0 0,-1 0 0,1 0 0,0 0 0,-1 0 0,1 0 0,0 0 0,-1 0-1,1 0 1,-1 0 0,1 0 0,0 1 0,-1-1 0,1 0 0,0 0 0,-1 1 0,-4 1 2,0 1 1,1 0-1,-1 0 1,1 0-1,0 0 1,0 1-1,0 0 1,1-1 0,-5 6-1,-27 43 6,30-43-9,-14 22 10,2 1 0,-18 45 1,29-61-32,1 0 0,0 0 0,1 0 0,1 1 0,0 0 0,2 0 0,-1 22 0,2-35-49,0 0 0,1-1 0,-1 1 1,1 0-1,-1 0 0,1 0 0,0 0 1,1-1-1,-1 1 0,1 0 0,-1-1 1,1 1-1,0-1 0,0 0 0,1 0 1,-1 0-1,1 0 0,-1 0 1,1 0-1,0-1 0,0 1 0,0-1 1,1 0-1,-1 0 0,0 0 0,1 0 1,0 0-1,-1-1 0,1 0 0,0 0 1,-1 0-1,1 0 0,0 0 0,0-1 1,0 1-1,0-1 0,0 0 0,0-1 1,5 0-1,37-10-385,5-8-163</inkml:trace>
</inkml:ink>
</file>

<file path=ppt/ink/ink5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8.297"/>
    </inkml:context>
    <inkml:brush xml:id="br0">
      <inkml:brushProperty name="width" value="0.05" units="cm"/>
      <inkml:brushProperty name="height" value="0.05" units="cm"/>
    </inkml:brush>
  </inkml:definitions>
  <inkml:trace contextRef="#ctx0" brushRef="#br0">0 102 16668,'11'3'2008,"8"0"-1264,8-7-320,5-1 1017,10-6-625,-1-1-176,5-3-824,-3-1-544,-7-1 648,-2 4-216,-8-1-121</inkml:trace>
</inkml:ink>
</file>

<file path=ppt/ink/ink5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8.726"/>
    </inkml:context>
    <inkml:brush xml:id="br0">
      <inkml:brushProperty name="width" value="0.05" units="cm"/>
      <inkml:brushProperty name="height" value="0.05" units="cm"/>
    </inkml:brush>
  </inkml:definitions>
  <inkml:trace contextRef="#ctx0" brushRef="#br0">4 0 18068,'-1'38'1154,"-2"62"435,4-88-1350,0 0 0,1 0 0,0 0 0,1 0 0,0-1 0,5 13-1,-8-22-202,1-1 0,-1 0-1,1 1 1,0-1 0,-1 0-1,1 1 1,0-1 0,0 0-1,0 0 1,0 0 0,0 1-1,0-1 1,0 0-1,0 0 1,0-1 0,0 1-1,1 0 1,-1 0 0,0-1-1,1 1 1,-1 0 0,1-1-1,-1 1 1,0-1-1,2 0 1,0 0-2,-1 0 1,0-1-1,0 1 0,0-1 0,0 1 0,1-1 1,-1 0-1,0 0 0,0 0 0,-1 0 0,1-1 1,0 1-1,0 0 0,-1-1 0,1 1 1,2-4-1,11-13 93,0 0 1,-1-2-1,11-22 1,-11 20-47,0 0-1,21-24 1,-34 45-75,1-1 0,-1 0 0,1 0 0,0 1 0,0-1 0,0 1 0,-1 0-1,2-1 1,-1 1 0,0 0 0,0 0 0,3-1 0,-4 2-3,0 0 0,0 0 0,0 0 0,0 0 0,0 1 1,0-1-1,0 0 0,0 0 0,0 1 0,-1-1 0,1 0 0,0 1 0,0-1 0,0 1 0,-1-1 0,1 1 0,0-1 0,-1 1 0,1 0 0,0-1 0,-1 1 1,1 0-1,-1 0 0,1-1 0,-1 1 0,1 0 0,-1 0 0,1 0 0,-1-1 0,0 1 0,0 0 0,1 0 0,-1 1 0,3 12 50,0-1 0,-1 0-1,0 1 1,-1 24 0,-1-20 73,1-1 1,4 21-1,-4-36-203,-1-1 0,0 0 1,1 0-1,-1 0 0,1 0 0,0 0 0,-1 0 0,1 0 0,0 0 0,-1-1 1,1 1-1,0 0 0,0 0 0,0 0 0,0-1 0,0 1 0,0-1 1,0 1-1,0 0 0,0-1 0,0 0 0,0 1 0,0-1 0,0 0 1,0 1-1,1-1 0,-1 0 0,0 0 0,0 0 0,0 0 0,0 0 0,2-1 1,3 0-431</inkml:trace>
</inkml:ink>
</file>

<file path=ppt/ink/ink5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9.159"/>
    </inkml:context>
    <inkml:brush xml:id="br0">
      <inkml:brushProperty name="width" value="0.05" units="cm"/>
      <inkml:brushProperty name="height" value="0.05" units="cm"/>
    </inkml:brush>
  </inkml:definitions>
  <inkml:trace contextRef="#ctx0" brushRef="#br0">217 32 16972,'0'-1'99,"0"0"0,0-1 1,0 1-1,0 0 0,0-1 1,-1 1-1,1 0 0,-1 0 1,1-1-1,-1 1 0,1 0 0,-1 0 1,0 0-1,1-1 0,-1 1 1,0 0-1,0 0 0,0 0 1,0 0-1,0 0 0,0 1 1,0-1-1,0 0 0,0 0 1,0 1-1,-1-1 0,1 1 1,0-1-1,0 1 0,-1-1 1,1 1-1,0 0 0,-1-1 1,1 1-1,0 0 0,-1 0 1,1 0-1,0 0 0,-1 0 0,1 1 1,0-1-1,-1 0 0,1 1 1,0-1-1,0 1 0,-1-1 1,0 1-1,-6 3 214,1 0-1,0-1 1,1 2 0,-1-1-1,1 1 1,-11 10 0,2 1-63,0 1 0,2 0 0,-16 24 0,23-31-232,1 0-1,-1 0 0,1 1 0,1-1 1,0 1-1,1 1 0,-4 19 1,6-30-18,1 0 0,0 0 0,0 0 0,0-1 0,0 1 0,0 0 0,0 0 0,0 0 0,0-1 0,0 1 0,1 0 0,-1 0 0,0-1 0,0 1 0,1 0 0,-1 0 0,1 1 0,0-2 0,-1 0 0,0 0 0,1 0 0,-1 1-1,0-1 1,1 0 0,-1 0 0,0 0 0,1 0-1,-1 0 1,1 0 0,-1 0 0,0 0-1,1 0 1,-1 0 0,1 0 0,-1 0 0,0 0-1,1 0 1,-1 0 0,0 0 0,1 0 0,-1-1-1,1 1 1,2-2-2,0 0 0,0 0 0,0 0-1,-1 0 1,1 0 0,4-5 0,4-7 8,-1 0 1,0-1-1,-1 0 1,0-1-1,-1 1 1,-1-2 0,0 1-1,-2-1 1,0 0-1,4-21 1,-11 33 33,-3 9-12,-5 10 22,-10 29 183,16-31 220,-1-1 0,-11 18-1,14-42 351,-4-18-4514,-13 4 2076,7 13 603</inkml:trace>
</inkml:ink>
</file>

<file path=ppt/ink/ink5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49.621"/>
    </inkml:context>
    <inkml:brush xml:id="br0">
      <inkml:brushProperty name="width" value="0.05" units="cm"/>
      <inkml:brushProperty name="height" value="0.05" units="cm"/>
    </inkml:brush>
  </inkml:definitions>
  <inkml:trace contextRef="#ctx0" brushRef="#br0">1 323 13043,'0'1'211,"0"1"0,0-1-1,1 0 1,-1 0 0,0 0 0,1 0 0,-1 1 0,0-1-1,1 0 1,0 0 0,-1 0 0,1 0 0,0 0 0,-1 0 0,1 0-1,0 0 1,0 0 0,0-1 0,0 1 0,0 0 0,0 0 0,0-1-1,0 1 1,0-1 0,0 1 0,2 0 0,1 0 162,0 0-1,0-1 1,0 1 0,0-1 0,0 0-1,0 0 1,0-1 0,7 0 0,6-3 483,1-1 0,30-12 0,-33 10-729,1-1 0,-2 0 0,1-1 0,-1-1 1,0 0-1,-1-1 0,0-1 0,-1 0 0,0 0 0,-1-2 1,0 1-1,-1-1 0,-1 0 0,0-1 0,-1 0 1,-1-1-1,0 0 0,6-23 0,-12 35-105,0-1 1,0 0-1,-1 0 0,0 0 0,0 0 1,0 0-1,0 0 0,-3-9 0,3 13-17,0 0-1,0 0 0,-1 1 1,1-1-1,0 0 0,-1 0 1,1 0-1,-1 0 0,1 1 1,-1-1-1,0 0 0,1 1 1,-1-1-1,0 0 0,1 1 1,-1-1-1,0 1 0,0-1 1,1 1-1,-1-1 0,-1 0 1,0 1-2,1 0 1,-1 0 0,1 0 0,-1 0-1,1 0 1,-1 1 0,1-1-1,-1 0 1,1 1 0,-1-1 0,1 1-1,-1 0 1,1-1 0,0 1 0,-1 0-1,1 0 1,-2 1 0,-8 7 7,0 0 0,1 0-1,1 1 1,-1 1 0,2-1 0,-1 1 0,2 1 0,-8 13 0,0 4-4,1 1 1,-13 40-1,22-57-5,-9 31 4,14-41-7,-1 0-1,1 0 1,-1 0 0,1 0-1,0 0 1,0 0 0,0-1-1,0 1 1,1 0 0,-1 0-1,1 0 1,1 4 0,-1-7-1,-1 1 1,1 0 0,-1 0 0,1-1-1,-1 1 1,1 0 0,0-1 0,-1 1 0,1 0-1,0-1 1,-1 1 0,1-1 0,0 0 0,0 1-1,0-1 1,-1 1 0,1-1 0,0 0-1,0 0 1,0 0 0,0 1 0,0-1 0,0 0-1,0 0 1,-1 0 0,1 0 0,0 0-1,0-1 1,0 1 0,0 0 0,0 0 0,0 0-1,1-1 1,30-15-30,-31 15 29,64-44-88,10-6-12,-66 45 88,0 1 1,0 1-1,1 0 1,-1 0-1,1 1 1,14-3-1,-20 5 9,0 1 0,0-1-1,0 1 1,0 0 0,0 0-1,0 1 1,0-1 0,0 1 0,0 0-1,0 0 1,0 0 0,-1 0 0,1 1-1,0-1 1,-1 1 0,1 0-1,-1 0 1,1 0 0,2 4 0,3 2 0,-1 1 1,0 1-1,-1-1 1,12 21-1,-13-22 6,-6-7 1,0 0-1,1 0 0,-1 0 0,1 0 0,-1-1 0,1 1 0,-1 0 0,1-1 0,0 1 0,-1 0 0,1-1 1,0 1-1,-1-1 0,1 1 0,0-1 0,0 1 0,0-1 0,0 1 0,-1-1 0,1 0 0,0 0 0,0 1 1,0-1-1,2 0 0,-2 0 1,0-1 0,0 1 0,0-1 0,0 1 0,0-1 0,0 1 0,0-1 0,0 0 0,0 0 0,-1 1 0,1-1 1,0 0-1,0 0 0,-1 0 0,1 0 0,1-2 0,2-5 12,-1 0-1,1 0 1,3-17 0,-1 3 8,-1-1-1,-1 0 1,-1 0 0,-1 0 0,-1-27 0,-1 46-71,-1 0 1,0 0 0,0 0 0,0 0 0,0 0-1,-3-3 1,4 6 30,0 0-1,0 1 1,0-1-1,0 1 1,0-1-1,-1 1 1,1-1-1,0 1 1,0-1-1,-1 1 1,1-1-1,0 1 0,-1 0 1,1-1-1,-1 1 1,1-1-1,0 1 1,-1 0-1,1-1 1,-1 1-1,1 0 1,-1 0-1,1-1 1,-1 1-1,1 0 1,-1 0-1,1 0 1,-1 0-1,0 0 1,1-1-1,-1 1 1,1 0-1,-1 0 1,1 0-1,-1 1 1,1-1-1,-1 0 0,0 0 1,1 0-1,-1 0 1,1 0-1,-1 1 1,1-1-1,-1 0 1,1 0-1,-1 1 1,1-1-1,0 0 1,-1 1-1,1-1 1,-1 1-1,-2 8-277,4-6-11</inkml:trace>
</inkml:ink>
</file>

<file path=ppt/ink/ink5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0.323"/>
    </inkml:context>
    <inkml:brush xml:id="br0">
      <inkml:brushProperty name="width" value="0.05" units="cm"/>
      <inkml:brushProperty name="height" value="0.05" units="cm"/>
    </inkml:brush>
  </inkml:definitions>
  <inkml:trace contextRef="#ctx0" brushRef="#br0">53 34 17316,'-8'14'796,"0"1"0,1 0 0,0 0-1,2 1 1,-8 28 0,12-38-674,0 1 0,0 0 0,0 0 0,1 0 0,0-1 0,1 1 0,0 0 0,0 0 0,0 0 0,0-1 0,1 1 0,1-1 0,-1 1 0,1-1 0,0 0 0,7 11 0,40 50 11,32 48-57,-74-101-45,0 0-1,-1 1 1,0-1-1,-1 1 1,-1 1-1,5 23 1,-9-36 12,0 1 0,-1 0 0,0 0 0,1 0 0,-1 0 0,-1 0 0,1 0 0,-1 0 0,1 0 0,-1 0 0,0 0 1,0 0-1,-1 0 0,1-1 0,-1 1 0,0 0 0,0-1 0,0 0 0,0 1 0,-1-1 0,-5 5 0,5-5 2,0-1 1,0 0-1,-1 0 0,1 0 0,-1 0 1,0-1-1,1 1 0,-1-1 0,0 0 1,0 0-1,0-1 0,0 1 1,0-1-1,0 1 0,0-1 0,0-1 1,0 1-1,0 0 0,0-1 0,0 0 1,-7-2-1,6 1-58,-1-1-1,0 1 1,1-1 0,0 0-1,-1 0 1,1-1-1,1 1 1,-1-1 0,0 0-1,1 0 1,0-1 0,0 1-1,0-1 1,1 0-1,-1 0 1,1 0 0,0-1-1,1 1 1,-1-1 0,1 0-1,0 1 1,1-1 0,-1 0-1,1 0 1,0 0-1,1 0 1,-1 0 0,1 0-1,0 0 1,1 0 0,0-1-1,0 1 1,0 1 0,0-1-1,1 0 1,0 0-1,0 0 1,1 1 0,0-1-1,0 1 1,5-8 0,74-84-761,-2 3 226,-51 53 302,28-49 1,-45 69 301,-2 0 1,-1 0 0,0-1-1,8-37 1,-19 68 390,-12 54 241,12-56-634,1 0-1,1 0 0,-1 0 0,1-1 0,0 1 0,1 0 0,0 0 0,2 11 1,-3-18-45,0 1 0,0-1-1,1 1 1,-1 0 0,0-1 0,0 1 0,1-1 0,-1 1 0,0-1 0,1 1 0,-1-1 0,0 1 0,1-1 0,-1 1 0,1-1 0,-1 1 0,1-1 0,-1 0 0,1 1 0,-1-1 0,1 0 0,0 0 0,-1 1 0,1-1 0,-1 0 0,1 0 0,0 0 0,-1 0 0,1 1 0,1-1 0,-1-1 5,1 1 1,-1-1-1,1 1 1,-1-1-1,1 0 1,-1 1 0,1-1-1,-1 0 1,0 0-1,1 0 1,1-2-1,27-33 130,-30 35-143,23-34 68,-15 21-61,1 1-1,0 0 1,20-21 0,-29 33-9,1 1 0,-1 0-1,0 0 1,0-1 0,1 1 0,-1 0 0,0 0 0,0-1-1,1 1 1,-1 0 0,0 0 0,1 0 0,-1 0-1,0 0 1,1-1 0,-1 1 0,0 0 0,1 0-1,-1 0 1,1 0 0,-1 0 0,0 0 0,1 0 0,-1 0-1,0 0 1,1 0 0,-1 1 0,0-1 0,1 0-1,-1 0 1,0 0 0,1 0 0,-1 0 0,0 1-1,1-1 1,-1 0 0,0 0 0,1 0 0,-1 1 0,0-1-1,0 0 1,0 1 0,1-1 0,-1 0 0,0 0-1,0 1 1,0-1 0,1 0 0,-1 1 0,0-1-1,0 0 1,0 1 0,0-1 0,0 1 0,0-1 0,0 0-1,0 1 1,0-1 0,0 1 0,3 28-28,-2-24 22,-1 0 2,3 50 63,3-1-1,2 0 1,20 74 0,-8-77 44,1 0 0,3-2 0,48 74 0,-48-82-75,-16-27-23,1-2 5,-1 2-1,0-1 1,-1 1 0,-1 0 0,-1 0 0,0 1-1,4 17 1,-9-31-5,1 1 1,-1-1-1,0 1 0,0 0 0,0-1 1,0 1-1,0 0 0,-1-1 0,1 1 0,0 0 1,-1-1-1,1 1 0,-1-1 0,0 1 1,1-1-1,-1 1 0,-1 1 0,1-2 6,0 0-1,0-1 1,0 1 0,0 0-1,0 0 1,0-1-1,0 1 1,0-1-1,-1 1 1,1-1-1,0 1 1,0-1-1,0 0 1,-1 0-1,1 0 1,0 1 0,-3-1-1,0-1 21,-1 1 0,1-1-1,-1 0 1,1 0 0,-1-1-1,1 1 1,0-1 0,0 0 0,0 0-1,-7-4 1,-5-7 15,1 0 1,1-1-1,0-1 1,0 0 0,2-1-1,0-1 1,1 1-1,0-2 1,1 0-1,1 0 1,1 0-1,1-1 1,1 0-1,0-1 1,-5-31-1,11 46-75,0 0 0,0-1 0,0 1-1,0-1 1,1 1 0,0-1 0,0 1 0,1 0-1,-1-1 1,1 1 0,0 0 0,1 0 0,-1 0-1,1 1 1,0-1 0,0 1 0,0-1 0,1 1-1,4-5 1,9-6-447,0 0 0,0 2 0,30-18 0,-9 6 270,14-12-303</inkml:trace>
</inkml:ink>
</file>

<file path=ppt/ink/ink5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1.023"/>
    </inkml:context>
    <inkml:brush xml:id="br0">
      <inkml:brushProperty name="width" value="0.05" units="cm"/>
      <inkml:brushProperty name="height" value="0.05" units="cm"/>
    </inkml:brush>
  </inkml:definitions>
  <inkml:trace contextRef="#ctx0" brushRef="#br0">134 56 16251,'7'-36'3455,"-10"19"-1274,3 16-2114,-1 1 1,1 0 0,0 0 0,-1-1 0,1 1 0,0 0 0,-1 0 0,1 0 0,0 0-1,-1 0 1,1-1 0,-1 1 0,1 0 0,0 0 0,-1 0 0,1 0 0,-1 0 0,1 0 0,0 0-1,-1 0 1,1 0 0,-1 0 0,1 1 0,0-1 0,-1 0 0,1 0 0,0 0 0,-1 0-1,1 0 1,-1 1 0,1-1 0,0 0 0,0 0 0,-1 1 0,1-1 0,0 0 0,-1 1 0,-3 2 114,1 0 1,-1 1 0,1-1 0,0 1 0,0 0 0,0-1 0,1 1 0,-4 7 0,-16 39 239,15-34-246,-6 19 52,1 0-1,1 1 1,-8 56-1,15-66-131,1 1-1,2 0 1,1-1 0,1 1 0,7 44-1,-6-61-137,0 0 0,1 0 0,1 0 0,-1 0 0,2-1 0,-1 0-1,1 1 1,1-2 0,-1 1 0,2-1 0,-1 0 0,1 0 0,0 0-1,1-1 1,-1 0 0,2-1 0,-1 0 0,1 0 0,-1-1 0,1 0-1,1 0 1,-1-1 0,1 0 0,0-1 0,0 0 0,0-1 0,0 0-1,0 0 1,15 0 0,-8-3-47,0 0 1,0 0-1,0-2 0,0 0 0,0-1 0,29-10 1,28-20-312</inkml:trace>
</inkml:ink>
</file>

<file path=ppt/ink/ink5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1.705"/>
    </inkml:context>
    <inkml:brush xml:id="br0">
      <inkml:brushProperty name="width" value="0.05" units="cm"/>
      <inkml:brushProperty name="height" value="0.05" units="cm"/>
    </inkml:brush>
  </inkml:definitions>
  <inkml:trace contextRef="#ctx0" brushRef="#br0">1 129 16420,'1'-5'279,"0"0"0,1-1 0,0 1 0,0 0 0,0 0 0,0 1 0,1-1 0,0 0 0,0 1 0,0 0 0,0-1 0,1 1 0,0 0 0,0 1 0,0-1 0,0 1 0,6-4 0,1 0 104,-1 1-1,1 0 1,0 1 0,1 0 0,-1 0-1,18-3 1,-25 7-323,0 0 0,-1 0 0,1 1 0,0-1 0,-1 1 0,1 0 0,0 0 0,-1 1 0,1-1 0,-1 1 0,1 0 0,0 0 0,-1 0 0,1 0 0,-1 0 0,0 1 0,1-1 0,-1 1 0,0 0 0,0 0 0,5 5 0,-5-3-20,1 0 0,-1 0 0,0 0-1,-1 0 1,1 1 0,-1 0 0,0-1 0,0 1 0,0 0 0,-1 0-1,1 0 1,-1 0 0,-1 0 0,2 10 0,-2 1 3,-1 0 0,0-1 0,-1 1 0,0-1 0,-1 1 0,-7 18 0,-38 86 102,16-46-76,30-70-71,1-1 0,0 0 0,0 1 0,0-1 0,0 1 0,1-1 0,-1 1 0,1-1 0,0 7 0,1-9-5,-1 0 0,0 1 1,1-1-1,-1 0 0,1 0 1,-1 0-1,1 0 1,-1 0-1,1 1 0,0-1 1,0 0-1,-1-1 0,1 1 1,0 0-1,0 0 1,0 0-1,0 0 0,0-1 1,0 1-1,0 0 1,0-1-1,1 1 0,-1-1 1,0 1-1,0-1 0,0 0 1,1 1-1,-1-1 1,2 0-1,6 1-185,-1-1 0,1 0 0,0 0 0,-1-1 0,1 0 0,14-3-1,53-20-1011,-61 19 1196,104-41-788,-58 19 187</inkml:trace>
</inkml:ink>
</file>

<file path=ppt/ink/ink5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2.171"/>
    </inkml:context>
    <inkml:brush xml:id="br0">
      <inkml:brushProperty name="width" value="0.05" units="cm"/>
      <inkml:brushProperty name="height" value="0.05" units="cm"/>
    </inkml:brush>
  </inkml:definitions>
  <inkml:trace contextRef="#ctx0" brushRef="#br0">170 107 15371,'-2'-2'228,"0"0"-1,0 1 0,0 0 1,0-1-1,0 1 0,0 0 1,0 0-1,-1 0 0,1 0 1,0 0-1,-1 1 0,1-1 1,0 1-1,-1 0 0,1-1 1,-1 1-1,1 0 0,-1 0 1,1 1-1,-4 0 0,2 0-24,1 0-1,-1 1 0,0 0 1,0 0-1,1 0 1,-1 0-1,1 0 0,0 1 1,0 0-1,0-1 1,-4 5-1,-1 3-5,0 1 1,0 0-1,1 0 0,1 0 0,0 1 0,-8 20 0,10-20-106,1-1 0,0 1 0,1-1 0,0 1 0,1 0 0,0 0 0,1-1 0,0 1 0,2 16 0,-1-25-58,0 1 0,-1-1-1,1 1 1,0-1 0,1 1 0,-1-1 0,1 1-1,-1-1 1,1 0 0,0 0 0,0 0-1,1 0 1,-1 0 0,1 0 0,-1-1 0,1 1-1,0-1 1,0 0 0,0 0 0,0 0 0,0 0-1,0 0 1,0-1 0,1 1 0,-1-1 0,1 0-1,-1 0 1,1 0 0,0-1 0,-1 1 0,1-1-1,0 0 1,4 0 0,1-1 17,1 0 0,-1 0 1,1-1-1,-1-1 0,0 0 0,0 0 0,0 0 1,0-1-1,0-1 0,-1 1 0,0-1 0,0-1 1,13-11-1,-10 7 17,0 0 1,-1-1 0,0 0 0,0-1-1,-1 0 1,-1-1 0,0 0-1,7-15 1,-12 19-24,1 1 0,-2-1 1,1 1-1,-1-1 0,-1 0 0,1 0 0,-2 0 0,1 0 1,-1 0-1,0 1 0,-1-1 0,0 0 0,-1 0 0,0 0 0,-4-12 1,4 15-39,-1 0 1,1 0-1,-2 1 1,1-1-1,0 1 1,-1 0 0,0 0-1,0 0 1,-1 1-1,1-1 1,-1 1-1,0 0 1,0 1 0,0-1-1,-1 1 1,1 0-1,-1 0 1,0 0-1,0 1 1,0 0 0,0 0-1,-10-1 1,8 2-115,1 0 0,0 1 0,-1 0 0,1 1 0,-1 0 0,1 0 0,0 0 0,0 1-1,0 0 1,0 0 0,0 1 0,0 0 0,0 0 0,-6 5 0,10-7-61,0 1-1,0 0 0,1 0 0,-1 0 1,1 0-1,-1 1 0,1-1 0,0 1 1,0-1-1,0 1 0,0 0 1,0 0-1,0 0 0,1 0 0,0 0 1,-1 0-1,1 0 0,0 1 0,1-1 1,-1 0-1,1 1 0,-1-1 0,1 0 1,0 1-1,0-1 0,0 1 1,1-1-1,-1 0 0,1 1 0,0-1 1,0 0-1,2 5 0,-2-4 22,1 0-1,0-1 0,0 1 1,1 0-1,-1-1 1,4 4-1,25 19-1078</inkml:trace>
</inkml:ink>
</file>

<file path=ppt/ink/ink5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2.598"/>
    </inkml:context>
    <inkml:brush xml:id="br0">
      <inkml:brushProperty name="width" value="0.05" units="cm"/>
      <inkml:brushProperty name="height" value="0.05" units="cm"/>
    </inkml:brush>
  </inkml:definitions>
  <inkml:trace contextRef="#ctx0" brushRef="#br0">265 69 18564,'-2'-2'119,"0"0"1,1 0-1,-1 0 0,0 0 1,0 0-1,0 1 0,-1-1 1,1 0-1,0 1 0,-1 0 1,1 0-1,-1 0 0,1 0 1,-1 0-1,1 0 0,-1 0 1,0 1-1,1-1 0,-1 1 1,0 0-1,0 0 0,1 0 1,-1 0-1,0 1 0,1-1 1,-1 1-1,0-1 0,-4 3 1,-3 0 100,1 1 0,0 1 0,0-1 0,0 1 0,0 1 0,-11 9 0,9-5-110,0 0 0,1 1 1,0 1-1,0-1 0,1 1 0,1 1 0,0-1 1,-10 24-1,15-28-88,0-1 0,0 1 0,0 0 1,1 1-1,0-1 0,1 0 0,-1 0 1,2 1-1,-1-1 0,1 1 0,1-1 0,-1 1 1,1-1-1,1 0 0,0 1 0,4 13 1,-3-18-7,-1 0 0,0-1 0,1 1 0,-1 0 0,1-1 0,0 1 0,0-1 0,1 0 0,-1 0 0,1 0 0,-1-1 0,1 1 1,0-1-1,0 0 0,0 0 0,0 0 0,0 0 0,0-1 0,1 0 0,-1 0 0,1 0 0,-1 0 0,1-1 0,-1 0 0,5 0 0,6 0 41,-1-1 0,1 0-1,-1-1 1,1-1-1,-1-1 1,21-7-1,-13 2 68,0 0-1,-1-2 0,0 0 1,-1-2-1,37-29 1,-46 33-50,-1 0 1,0-1-1,-1 0 1,0-1-1,-1 0 1,0 0 0,0-1-1,-1 0 1,-1 0-1,0 0 1,7-22-1,-12 29-52,0 1-1,0-1 1,0 0-1,0 0 1,-1 0-1,0 0 1,0 0-1,0 1 1,-1-1-1,1 0 1,-1 0-1,0 0 1,-1 1-1,1-1 1,-1 0-1,0 1 1,0-1-1,0 1 1,-5-6-1,3 5-56,0 1 0,0-1-1,-1 1 1,0 0 0,1 1-1,-1-1 1,-1 1 0,1 0 0,0 0-1,-1 1 1,1-1 0,-1 1-1,0 1 1,0-1 0,-6 0 0,-18-2-294,0 2 1,-35 1 0,28 0 119,-14 0-177</inkml:trace>
</inkml:ink>
</file>

<file path=ppt/ink/ink5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3.091"/>
    </inkml:context>
    <inkml:brush xml:id="br0">
      <inkml:brushProperty name="width" value="0.05" units="cm"/>
      <inkml:brushProperty name="height" value="0.05" units="cm"/>
    </inkml:brush>
  </inkml:definitions>
  <inkml:trace contextRef="#ctx0" brushRef="#br0">16 167 14819,'-16'20'3617,"24"-32"54,27-33-935,-19 25-2203,-7 10-298,0-1 0,0 1-1,1 0 1,0 1 0,13-9-1,-22 17-216,0 0 0,0 1 0,0-1 0,1 0 0,-1 1 0,0-1 0,0 1 0,0-1 0,1 1 0,-1 0 0,0-1 0,0 1 0,1 0 0,-1 0 0,0 0 0,0 0 0,1 0 0,-1 0 0,0 0 0,1 1 0,-1-1 0,0 0 0,0 1 0,0-1 0,1 1 0,-1-1 0,0 1 0,0 0-1,0-1 1,0 1 0,0 0 0,0 0 0,0 0 0,1 1 0,2 4 11,0-1 0,-1 1 0,1 0-1,-2 1 1,5 9 0,3 7-4,-7-17-18,0 0 0,0-1 0,1 0 0,0 1 0,0-1 0,9 8 0,-12-12-5,0 0-1,0 0 0,0-1 0,0 1 0,1 0 0,-1-1 0,0 1 0,0-1 0,1 1 0,-1-1 0,0 0 1,1 1-1,-1-1 0,0 0 0,1 0 0,-1 0 0,1 0 0,-1 0 0,0 0 0,1-1 0,-1 1 1,0 0-1,1-1 0,-1 1 0,0-1 0,0 1 0,1-1 0,-1 0 0,0 1 0,0-1 0,0 0 1,0 0-1,0 0 0,0 0 0,0 0 0,0 0 0,0 0 0,1-2 0,0 0-14,1-1 1,-1 1-1,1-1 0,-1 0 0,0 0 0,-1 0 0,1 0 1,-1 0-1,1 0 0,-1 0 0,-1 0 0,1-1 0,0 1 1,-1 0-1,0 0 0,0-1 0,0 1 0,-1 0 0,1-1 1,-1 1-1,0 0 0,0 0 0,-1 0 0,1 0 0,-1 0 1,0 0-1,0 0 0,0 0 0,-1 1 0,1-1 0,-4-3 0,-13-15-81</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30.635"/>
    </inkml:context>
    <inkml:brush xml:id="br0">
      <inkml:brushProperty name="width" value="0.05" units="cm"/>
      <inkml:brushProperty name="height" value="0.05" units="cm"/>
    </inkml:brush>
  </inkml:definitions>
  <inkml:trace contextRef="#ctx0" brushRef="#br0">166 111 18956,'-56'20'2445,"29"-12"-1313,-31 16-1,57-24-1125,0 1 1,-1-1-1,1 1 1,-1 0-1,1-1 1,0 1-1,0 0 1,-1 0-1,1 0 1,0 0-1,0 0 1,0 0-1,0 0 1,0 0-1,0 0 1,0 1-1,1-1 1,-1 0-1,0 1 1,1-1-1,-1 0 1,1 1-1,-1-1 1,1 1-1,0-1 1,-1 1-1,1-1 1,0 1-1,0-1 1,0 1-1,0-1 1,0 1-1,1-1 1,-1 1-1,0-1 1,1 0-1,0 3 1,1-1-37,0 0 0,-1-1 0,1 1 0,0-1 0,1 1-1,-1-1 1,0 0 0,1 0 0,-1 0 0,1 0 0,-1-1 0,1 1 0,0 0 0,0-1 0,0 0 0,6 2 0,-4-2-29,1 0 1,-1-1 0,1 0 0,0 0 0,-1 0-1,1-1 1,-1 1 0,1-1 0,-1-1 0,1 1-1,-1-1 1,0 0 0,1 0 0,-1-1 0,0 1-1,8-6 1,-10 5 50,1 1 0,0-1 0,-1 0 1,1 0-1,-1 0 0,0 0 0,0-1 0,0 1 0,-1-1 0,1 0 0,-1 0 1,0 0-1,0 0 0,0 0 0,-1 0 0,1 0 0,-1-1 0,0 1 0,0-1 1,-1 1-1,1-6 0,-1 9 20,0 0 0,0 0 0,0 0 0,0 0 1,0 0-1,0 0 0,0 0 0,-1 0 0,1 0 1,0 0-1,-1 0 0,1 0 0,-1 0 0,1 0 0,-1 0 1,0 0-1,1 0 0,-1 0 0,0 1 0,1-1 1,-1 0-1,0 0 0,0 1 0,0-1 0,0 1 0,0-1 1,0 1-1,0-1 0,0 1 0,0-1 0,0 1 0,0 0 1,0 0-1,0-1 0,0 1 0,0 0 0,0 0 1,0 0-1,0 0 0,0 0 0,0 0 0,0 1 0,0-1 1,0 0-1,-2 1 0,-1 0 19,0 0 1,0 1-1,0 0 1,0-1-1,0 1 0,0 1 1,1-1-1,-1 0 1,1 1-1,-6 5 0,7-6-24,0 0-1,1 0 1,-1 0-1,1 1 1,-1-1-1,1 0 1,0 0-1,0 1 1,0-1-1,0 1 1,0-1-1,1 1 1,-1-1-1,1 1 1,-1 0-1,1-1 1,0 1-1,0 0 1,0-1-1,1 1 1,0 4-1,0-5-12,0 0 0,0 0 0,0-1-1,0 1 1,1 0 0,-1-1-1,0 1 1,1-1 0,-1 0 0,1 1-1,0-1 1,-1 0 0,1 0 0,0 0-1,0 0 1,0 0 0,-1-1-1,1 1 1,0-1 0,0 1 0,0-1-1,0 1 1,0-1 0,0 0-1,0 0 1,0 0 0,0 0 0,0 0-1,4-2 1,8 0-268,-1 0 0,1-2-1,-1 0 1,1 0 0,-1-1 0,0-1-1,16-9 1,83-60-2214,-75 48 1658,-6 5 127,-13 8 343,0 2 0,32-17 0,-50 29 374,0 0 0,0 0-1,0 0 1,1 0 0,-1 0 0,0 0 0,0 0-1,0 0 1,0 0 0,0 0 0,0 0 0,0 0-1,0 0 1,0 0 0,0 0 0,1 0 0,-1 0 0,0 0-1,0 0 1,0 0 0,0 0 0,0 0 0,0 1-1,0-1 1,0 0 0,0 0 0,0 0 0,0 0-1,0 0 1,0 0 0,0 0 0,0 0 0,0 0-1,0 0 1,0 0 0,0 1 0,0-1 0,0 0-1,0 0 1,0 0 0,0 0 0,0 0 0,0 0-1,0 0 1,0 0 0,0 0 0,0 1 0,0-1-1,0 0 1,0 0 0,0 0 0,0 0 0,0 0-1,0 0 1,0 0 0,0 0 0,0 0 0,0 0-1,0 0 1,0 0 0,0 0 0,-1 1 0,1-1 0,0 0-1,0 0 1,0 0 0,0 0 0,0 0 0,-5 8 455,-12 18 785,-16 24 804,31-45-1836,-1 0 1,1 0 0,0 0 0,0 1 0,1-1-1,-1 0 1,1 1 0,0 7 0,1-12-179,0 0 0,0 0 0,0 0 0,0 1 0,0-1 1,0 0-1,0 0 0,1 0 0,-1 0 0,0 1 0,1-1 0,-1 0 0,1 0 1,-1 0-1,1 0 0,0 0 0,0 0 0,-1 0 0,1 0 0,0-1 0,0 1 1,0 0-1,0 0 0,0-1 0,1 2 0,1-1-3,0 0 1,0 0-1,0 0 0,0 0 1,0-1-1,0 1 0,0-1 0,0 0 1,5 0-1,5-1-105,1-1 1,-1 0-1,21-7 0,-13 1-314,0-1-1,31-18 0,14-6-1238,-60 32 1009,-5 5 408,-9 7 240,7-9-73,-17 25 496,1 1-1,2 1 1,0 0 0,2 1-1,-17 59 1,19-43 47,2 0 1,2 1-1,-2 69 0,8-98-478,0-1 0,0 1 0,-2 0-1,0-1 1,-1 1 0,-8 18-1,10-31-26,0 0 0,0 0 0,-1 0-1,0 0 1,0-1 0,0 0 0,0 1-1,-1-1 1,0 0 0,1-1-1,-2 1 1,1-1 0,0 1 0,-1-1-1,1-1 1,-1 1 0,0-1-1,0 1 1,0-1 0,0-1 0,0 1-1,0-1 1,-1 0 0,-5 1-1,8-2 1,0 0 0,0 0 0,1 0 0,-1 0 0,0 0 0,1-1 0,-1 1 0,0-1 0,1 0 0,-1 1 0,0-1-1,1 0 1,-1-1 0,1 1 0,0 0 0,-1-1 0,1 0 0,0 1 0,0-1 0,0 0 0,0 0 0,0 0 0,1 0-1,-1 0 1,1 0 0,-1-1 0,1 1 0,0-1 0,0 1 0,0-1 0,-2-3 0,1-3-9,0 0-1,0 0 1,1 0 0,0 0 0,0 0 0,1-1 0,0 1 0,2-11-1,1 3-39,1-1 0,1 1-1,1 0 1,0 0-1,1 1 1,1 0 0,0 0-1,1 0 1,1 1-1,22-26 1,-11 18-453,1 1 0,0 1 0,2 1 0,0 0 0,41-23 0,-25 20-145,71-28 0,-40 23-97</inkml:trace>
</inkml:ink>
</file>

<file path=ppt/ink/ink5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3.990"/>
    </inkml:context>
    <inkml:brush xml:id="br0">
      <inkml:brushProperty name="width" value="0.05" units="cm"/>
      <inkml:brushProperty name="height" value="0.05" units="cm"/>
    </inkml:brush>
  </inkml:definitions>
  <inkml:trace contextRef="#ctx0" brushRef="#br0">14 202 17148,'-1'-1'179,"0"0"0,0 0 0,0 0 0,0 0 0,0 0 0,0 0 0,0 0 1,1 0-1,-1 0 0,0 0 0,1-1 0,-1 1 0,1 0 0,-1 0 0,1-1 0,-1 1 0,1 0 1,0-1-1,0 1 0,0 0 0,0-1 0,0-1 0,0 0 14,1 1 0,0-1 0,0 1 0,-1-1 0,2 1 0,-1-1 0,0 1 0,0 0 0,1 0 0,0 0 0,1-3 0,3-1 85,0 0-1,1 0 1,0 0-1,0 1 1,0 0-1,10-5 0,-8 6-169,0 1-1,-1-1 0,1 1 0,1 1 0,-1 0 0,0 0 1,0 1-1,1 0 0,-1 0 0,1 1 0,9 1 0,7 3-13,0 1 0,40 13 0,-42-11-65,-21-6-17,-1 0 0,0-1 0,1 1 0,-1-1 0,0 0 0,1 0 1,-1 0-1,0 0 0,1 0 0,-1 0 0,0-1 0,1 1 0,-1-1 0,0 1 0,0-1 0,1 0 1,-1 0-1,0 0 0,0 0 0,0 0 0,0-1 0,0 1 0,0-1 0,3-3 0,0-2 39,0 0 0,0 0-1,0-1 1,-1 0 0,5-10 0,10-19-287,-18 37 196,-1 0 1,0-1-1,0 1 1,0 0 0,0 0-1,0 0 1,0 0-1,0 0 1,0-1 0,0 1-1,0 0 1,1 0 0,-1 0-1,0 0 1,0 0-1,0 0 1,0 0 0,0 0-1,1-1 1,-1 1-1,0 0 1,0 0 0,0 0-1,0 0 1,0 0 0,1 0-1,-1 0 1,0 0-1,0 0 1,0 0 0,0 0-1,1 0 1,-1 0 0,0 0-1,0 0 1,0 0-1,0 0 1,1 0 0,-1 1-1,0-1 1,0 0-1,0 0 1,5 7-208,-2-2-18,6 4-233</inkml:trace>
</inkml:ink>
</file>

<file path=ppt/ink/ink5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5.745"/>
    </inkml:context>
    <inkml:brush xml:id="br0">
      <inkml:brushProperty name="width" value="0.05" units="cm"/>
      <inkml:brushProperty name="height" value="0.05" units="cm"/>
    </inkml:brush>
  </inkml:definitions>
  <inkml:trace contextRef="#ctx0" brushRef="#br0">140 44 19260,'1'0'90,"-1"-1"-1,1 1 1,-1 0 0,1 0 0,0 0-1,-1 0 1,1 0 0,-1 1-1,1-1 1,0 0 0,-1 0-1,1 0 1,-1 0 0,1 1-1,0-1 1,-1 0 0,1 0-1,-1 1 1,1-1 0,-1 1-1,1-1 1,-1 0 0,0 1-1,1 0 1,10 19 1054,0 31-356,-9-40-474,20 91 165,29 164-1378,-51-266 828,1 0 1,-1 1-1,0-1 1,0 0-1,0 1 1,0-1-1,0 1 1,0-1-1,0 0 1,0 1 0,0-1-1,0 0 1,0 1-1,0-1 1,0 1-1,0-1 1,0 0-1,0 1 1,0-1-1,0 0 1,-1 1 0,1-1-1,0 0 1,0 1-1,0-1 1,-1 0-1,1 1 1,0-1-1,-1 1 1,-8-7-1541,-7-14-1003,-40-65-2578,4-4 3368,-39-94 5951,87 174-3391,0 0 19,1 1 1,-1-1-1,1 0 0,-2-13 1,4 20-619,1 1 0,0-1 1,0 0-1,0 1 0,0-1 1,0 0-1,0 0 0,0 1 1,0-1-1,1 0 0,-1 1 1,1-1-1,-1 1 0,1-1 1,0 0-1,-1 1 0,1 0 1,0-1-1,0 1 1,0-1-1,0 1 0,0 0 1,1 0-1,-1-1 0,0 1 1,0 0-1,1 0 0,-1 0 1,1 0-1,2-1 0,6-1 174,0 0-1,0 0 1,0 1-1,0 1 0,1 0 1,-1 0-1,21 1 1,-14 2-153,0 0 0,0 0 1,-1 2-1,18 5 1,-27-7-122,0 1 1,0 0-1,0 1 1,-1 0-1,1 0 1,-1 0-1,0 1 1,6 5-1,-11-9-33,0 0 0,1 0 0,-1 0 0,0 0 0,0 1 0,0-1 0,0 0 0,-1 1 0,1-1 0,0 0 0,-1 1 0,1-1 0,0 1-1,-1-1 1,0 1 0,1 0 0,-1-1 0,0 1 0,0-1 0,0 1 0,0 0 0,0-1 0,0 1 0,0-1 0,-1 1 0,1-1 0,0 1-1,-1-1 1,0 1 0,1-1 0,-1 1 0,0-1 0,1 1 0,-1-1 0,0 0 0,0 1 0,0-1 0,0 0 0,-1 0 0,1 0 0,0 0 0,0 0-1,-3 1 1,2 0-6,0-1-1,0 0 1,-1 1-1,1-1 1,-1 0-1,1 0 1,-1 0-1,1 0 1,-4 0-1,6-1-11,-1 1 1,1-1-1,0 0 1,0 1-1,0-1 0,0 0 1,0 1-1,0-1 1,0 0-1,0 1 0,0-1 1,0 0-1,1 1 1,-1-1-1,0 0 1,0 1-1,0-1 0,0 0 1,0 1-1,1-1 1,-1 0-1,0 0 0,0 1 1,0-1-1,1 0 1,-1 0-1,0 0 0,0 1 1,1-1-1,-1 0 1,0 0-1,0 0 0,1 1 1,11 11-123,-10-11 94,16 17-130,0 1 0,-1 0-1,27 42 1,-39-53 175,0 1 1,0 0-1,0 0 0,-1 0 0,-1 0 0,0 1 0,0 0 1,-1-1-1,0 1 0,0 0 0,-2 0 0,1 0 1,-1 11-1,-2-13 72,0-1 1,-1 1 0,1-1 0,-1 0-1,-1 0 1,1 0 0,-1 0-1,-1-1 1,1 1 0,-1-1 0,0 0-1,-1 0 1,1-1 0,-1 0 0,0 0-1,0 0 1,-10 5 0,11-7 5,1-1 0,-1 1 0,0-1 0,0 0 0,0-1 0,0 1 1,-1-1-1,1 0 0,0 0 0,-1 0 0,-8-1 0,10 0-59,1-1 0,-1 1 0,1-1 0,-1 0 0,0 0 0,1-1 0,0 1-1,-1-1 1,1 1 0,0-1 0,0 0 0,0 0 0,0-1 0,0 1 0,0-1 0,1 1 0,-1-1-1,-2-4 1,3 5-211,0-1 0,1 0 0,-1 1 0,1-1 0,0 0 0,-1 0 0,1 0 0,0 0 0,1 0 0,-1 0 0,0-1 0,1 1 0,0 0 0,0 0 0,0 0 0,0-1-1,0 1 1,1 0 0,-1 0 0,1 0 0,0 0 0,0 0 0,0 0 0,1 0 0,-1 0 0,0 0 0,1 0 0,2-2 0,6-3-759</inkml:trace>
</inkml:ink>
</file>

<file path=ppt/ink/ink5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6.173"/>
    </inkml:context>
    <inkml:brush xml:id="br0">
      <inkml:brushProperty name="width" value="0.05" units="cm"/>
      <inkml:brushProperty name="height" value="0.05" units="cm"/>
    </inkml:brush>
  </inkml:definitions>
  <inkml:trace contextRef="#ctx0" brushRef="#br0">2 1 17788,'-2'0'2352,"4"4"-1440,-2 12-415,3 5 1967,0 11-1432,-2 0-263,4 7-433,-1 0-192,1 0-352,-2-4-249,2-8-679,-2-4-272,0-12 1064,1 0-288,3-7-224</inkml:trace>
</inkml:ink>
</file>

<file path=ppt/ink/ink5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6.555"/>
    </inkml:context>
    <inkml:brush xml:id="br0">
      <inkml:brushProperty name="width" value="0.05" units="cm"/>
      <inkml:brushProperty name="height" value="0.05" units="cm"/>
    </inkml:brush>
  </inkml:definitions>
  <inkml:trace contextRef="#ctx0" brushRef="#br0">1 5 16227,'0'0'149,"1"0"0,0 1 0,0-1 0,0 1 0,0-1 0,0 1-1,0-1 1,-1 1 0,1-1 0,0 1 0,0 0 0,-1 0 0,1-1-1,0 1 1,-1 0 0,1 0 0,-1 0 0,1 0 0,-1-1-1,0 1 1,1 0 0,-1 1 0,9 26 885,-7-24-486,18 78 1470,10 86 1,-1-4-1697,-28-158-339,0-1 0,1 0 0,0 1 0,0-1 0,5 10 0,-7-15 9,1 0 0,-1 1 0,0-1 0,1 1 0,-1-1 0,0 1 0,1-1 0,-1 0 0,1 1 0,-1-1-1,0 0 1,1 1 0,-1-1 0,1 0 0,-1 0 0,1 1 0,-1-1 0,1 0 0,-1 0 0,1 0 0,-1 0 0,1 0 0,0 1-1,-1-1 1,1 0 0,1-1-8,-1 0-1,0 1 0,0-1 0,0 0 1,0 1-1,0-1 0,0 0 1,-1 0-1,1 0 0,0 0 0,0 0 1,-1 0-1,1 0 0,0 0 0,-1 0 1,2-2-1,7-21-192,-1 0 0,-1 0 0,-1-1 0,-1 0 0,2-29-1,-5 34 103,7-47-13,-3 1-1,-5-96 1,-3 155 347,0 8-109,-2 14 6,3 52-399,2-1-1,4 1 0,2-1 0,17 69 0,-24-136 265,0 1 0,-1 0 0,1 0 0,0 0 0,0 0 0,0 0 0,0-1 0,0 1 0,-1 0 0,1 0 0,0 0 0,0 0 0,0 0 0,0 0 0,-1 0 0,1 0 0,0 0 0,0 0 0,0 0 0,-1 0 0,1-1 0,0 1 0,0 0 0,0 1 0,-1-1 0,1 0 0,0 0 0,0 0 0,0 0 0,0 0 0,-1 0 0,1 0 0,0 0 0,0 0 0,0 0 0,0 0 0,-1 0 0,1 1 0,0-1 0,0 0 0,0 0 0,0 0 0,0 0 0,-1 0-1,1 1 1,0-1 0,0 0 0,0 0 0,0 0 0,0 0 0,0 1 0,0-1 0,0 0 0,0 0 0,0 0 0,0 1 0,0-1 0,0 0 0,0 0 0,0 0 0,0 0 0,0 1 0,0-1 0,0 0 0,0 0 0,0 0 0,0 1 0,-13-17-494</inkml:trace>
</inkml:ink>
</file>

<file path=ppt/ink/ink5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6.928"/>
    </inkml:context>
    <inkml:brush xml:id="br0">
      <inkml:brushProperty name="width" value="0.05" units="cm"/>
      <inkml:brushProperty name="height" value="0.05" units="cm"/>
    </inkml:brush>
  </inkml:definitions>
  <inkml:trace contextRef="#ctx0" brushRef="#br0">2 8 18044,'-2'-7'2216,"10"7"-1367,1 0-337,2 1 1552,3 2-1072,-4-1-216,4 1-624,0 0-424,-8 3 320,-6 2-104,-8-1-128</inkml:trace>
</inkml:ink>
</file>

<file path=ppt/ink/ink5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7.502"/>
    </inkml:context>
    <inkml:brush xml:id="br0">
      <inkml:brushProperty name="width" value="0.05" units="cm"/>
      <inkml:brushProperty name="height" value="0.05" units="cm"/>
    </inkml:brush>
  </inkml:definitions>
  <inkml:trace contextRef="#ctx0" brushRef="#br0">132 40 15955,'6'-12'1504,"4"-12"916,-10 24-2374,0 0-1,0-1 1,0 1-1,0 0 1,0 0-1,0 0 1,0 0 0,0 0-1,0 0 1,0 0-1,0 0 1,0-1-1,0 1 1,0 0 0,0 0-1,0 0 1,0 0-1,0 0 1,0 0-1,0 0 1,0 0 0,0 0-1,0 0 1,0-1-1,0 1 1,0 0 0,0 0-1,0 0 1,0 0-1,0 0 1,-1 0-1,1 0 1,0 0 0,0 0-1,0 0 1,0 0-1,0 0 1,0 0-1,0 0 1,0 0 0,0 0-1,-1 0 1,1 0-1,0 0 1,0 0 0,0 0-1,0 0 1,0 0-1,0 0 1,0 0-1,0 0 1,0 0 0,-1 0-1,1 0 1,0 0-1,0 0 1,0 0-1,0 0 1,0 0 0,-9 6 1011,-8 8-452,4 1-435,1 0 0,0 1 0,1 1 0,0 0 0,2 0 0,0 1 0,-11 31 0,15-34-119,1 0 0,0 0 0,1 0 0,1 0 0,0 0 0,1 0-1,0 1 1,2-1 0,0 0 0,4 23 0,-5-34-39,1 0-1,1 0 0,-1 0 0,1 1 1,-1-1-1,1 0 0,0-1 0,0 1 1,1 0-1,-1-1 0,1 1 0,0-1 1,0 0-1,0 0 0,0 0 0,1 0 1,-1 0-1,1-1 0,0 0 0,7 4 1,-5-4-30,0 0 0,0-1 0,0 0 0,0 0 0,0 0 0,0-1 0,1 0 0,-1 0 0,0-1 0,0 0 0,0 0 0,0 0 0,0 0 0,6-3 0,-3 1-253,0-1 0,-1 0 0,0 0 0,0 0 0,0-1 0,14-11-1,-20 15 170,-1-1-1,1 0 1,0 1-1,0-1 1,0 0-1,-1 0 1,1 0-1,-1 0 1,0 0-1,0-1 1,0 1-1,0 0 1,0 0-1,0-1 1,0 1-1,-1-1 1,1 1-1,-1-1 1,1 1-1,-1-1 1,0 1-1,0-1 0,-1 1 1,1-1-1,0 1 1,-1-1-1,1 1 1,-1 0-1,-2-5 1,-11-13-748</inkml:trace>
</inkml:ink>
</file>

<file path=ppt/ink/ink5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7.935"/>
    </inkml:context>
    <inkml:brush xml:id="br0">
      <inkml:brushProperty name="width" value="0.05" units="cm"/>
      <inkml:brushProperty name="height" value="0.05" units="cm"/>
    </inkml:brush>
  </inkml:definitions>
  <inkml:trace contextRef="#ctx0" brushRef="#br0">19 89 15531,'-11'8'1857,"11"-2"-921,3-1-296,13-5 1176,5-5-375,10-4-297,2 0-176,7-4-360,1 0-112,1-1-328,-2 0-176,-8 3-632,0 4-368,-17 0 960,-4 3-224,-11 2-152,-8 2-176</inkml:trace>
  <inkml:trace contextRef="#ctx0" brushRef="#br0" timeOffset="1">2 241 15955,'-1'4'1969,"4"-5"-977,6-5-304,5-4 1081,2-2-241,7 0-352,0-2-208,6 0-472,4 2-207,-3 3-706,-1 0-583,-4 1 848,-2 0-200,-5-2-128</inkml:trace>
</inkml:ink>
</file>

<file path=ppt/ink/ink5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5:58.481"/>
    </inkml:context>
    <inkml:brush xml:id="br0">
      <inkml:brushProperty name="width" value="0.05" units="cm"/>
      <inkml:brushProperty name="height" value="0.05" units="cm"/>
    </inkml:brush>
  </inkml:definitions>
  <inkml:trace contextRef="#ctx0" brushRef="#br0">0 1 15715,'62'21'4009,"-37"-13"-3143,0 1 0,0 1 0,-1 1-1,27 17 1,-38-20-683,0 2-1,0-1 0,-1 2 1,-1 0-1,0 0 1,0 1-1,-1 0 1,13 21-1,-17-22-117,0 0 1,-1 1-1,0 0 1,-1 0-1,0 0 1,-1 0-1,-1 1 1,0 0-1,0-1 0,-1 1 1,-1 16-1,-3 6-210,-2 0 1,-1 0-1,-1-1 0,-2 0 0,-2-1 0,0 0 0,-3 0 0,0-1 0,-3-1 0,0-1 1,-2 0-1,-1-1 0,-1-1 0,-1-1 0,-2-1 0,-44 38 0,18-30-419</inkml:trace>
</inkml:ink>
</file>

<file path=ppt/ink/ink5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6:00.250"/>
    </inkml:context>
    <inkml:brush xml:id="br0">
      <inkml:brushProperty name="width" value="0.05" units="cm"/>
      <inkml:brushProperty name="height" value="0.05" units="cm"/>
    </inkml:brush>
  </inkml:definitions>
  <inkml:trace contextRef="#ctx0" brushRef="#br0">16 239 16179,'-2'-3'266,"0"0"-1,0 0 0,1 0 0,-1 0 0,1-1 0,0 1 1,0 0-1,0-1 0,0 1 0,1-1 0,-1 1 0,1-1 0,0 1 1,0-1-1,1-5 0,0 5-67,1-1 1,-1 0-1,1 1 0,0-1 1,0 1-1,1 0 0,-1 0 1,1 0-1,0 0 0,6-6 1,4-4 393,25-22 0,-34 33-540,-1 0 0,1 1 0,-1-1 0,1 1 0,0 0 0,0 0 0,0 0 0,0 0 0,1 1 0,-1-1 0,0 1 0,1 0 0,7 0 0,-10 1-46,-1 0 0,0 1 0,1-1 0,-1 1 0,0-1 0,1 1 0,-1-1 1,0 1-1,0 0 0,1 0 0,-1 0 0,0 0 0,0-1 0,0 1 0,0 0 0,0 1 0,0-1 0,-1 0 0,1 0 0,0 0 0,0 1 1,-1-1-1,1 0 0,-1 0 0,1 1 0,-1-1 0,0 1 0,1-1 0,-1 0 0,0 1 0,0-1 0,0 1 0,0 1 0,0 9 0,0 1 0,-3 23-1,1-20 13,-2 25-3,1-17-10,1-1 0,1 1 0,1 0 0,4 24 0,-4-46-5,0 0-1,1-1 0,-1 1 1,1 0-1,-1 0 0,1-1 1,-1 1-1,1 0 0,0-1 1,0 1-1,0-1 0,0 1 1,0-1-1,0 1 1,1-1-1,1 2 0,-2-3 0,0 1 0,0 0 0,0-1 0,1 1 0,-1-1 0,0 0 0,0 1 0,1-1 0,-1 0 0,0 0 0,1 0 0,-1 0 0,0 0 0,1 0 0,-1 0 0,0 0 0,3-1 0,1-1 1,0 1-1,-1-2 0,1 1 0,0 0 0,-1-1 0,1 0 1,-1 0-1,0-1 0,7-6 0,6-9 90,0 0 1,-2-1-1,-1 0 0,0-1 1,-2 0-1,0-2 0,-1 1 1,9-30-1,-16 36 159,-6 17 102,-8 28-53,10-27-290,-7 55 57,6-52-62,1-1 0,0 0 0,0 1 0,1-1 0,-1 1 0,1-1 0,0 0 0,0 1 0,0-1 0,3 6 0,-3-9 5,-1 0-1,1-1 0,-1 1 0,1 0 1,-1 0-1,1-1 0,-1 1 1,1-1-1,0 1 0,-1 0 1,1-1-1,0 1 0,0-1 0,-1 0 1,1 1-1,0-1 0,0 0 1,0 1-1,0-1 0,-1 0 0,1 0 1,0 0-1,2 1 0,-1-2 12,0 1-1,-1 0 0,1-1 0,0 1 1,0-1-1,0 0 0,0 1 0,0-1 1,-1 0-1,3-2 0,4-3 79,0 0 0,0-1-1,8-10 1,-13 14-57,14-15 218,0-2 1,15-23-1,-28 36-185,1 0 0,-1 0 1,-1 0-1,0 0 0,0-1 1,0 1-1,-1-1 0,0 0 1,0 0-1,1-15 0,-3 22-62,0-1 0,0 0 0,0 1-1,0-1 1,0 0 0,-1 1 0,1-1 0,-1 1 0,1-1 0,-1 0-1,1 1 1,-1-1 0,0 1 0,0 0 0,0-1 0,0 1-1,0 0 1,0-1 0,0 1 0,0 0 0,0 0 0,-1 0-1,1 0 1,0 0 0,-1 0 0,1 0 0,-1 0 0,1 1-1,-1-1 1,1 1 0,-1-1 0,1 1 0,-1-1 0,0 1-1,1 0 1,-1 0 0,0 0 0,1 0 0,-1 0 0,0 0-1,-1 1 1,0-1-67,0 0-1,1 1 1,-1 0-1,0-1 1,1 1 0,-1 0-1,0 0 1,1 1-1,0-1 1,-1 0-1,1 1 1,0-1 0,-1 1-1,1 0 1,0 0-1,0 0 1,1 0-1,-1 0 1,0 0-1,1 1 1,-1-1 0,1 0-1,0 1 1,-2 4-1,3-7 7,0 1-1,-1 0 0,1 0 1,0 0-1,0-1 0,0 1 1,0 0-1,0 0 0,1 0 1,-1 0-1,0-1 0,0 1 1,0 0-1,1 0 0,-1-1 1,0 1-1,1 0 0,-1 0 1,1-1-1,-1 1 0,1 0 1,-1-1-1,1 1 0,-1-1 1,1 1-1,0-1 1,-1 1-1,1-1 0,0 1 1,-1-1-1,1 0 0,0 1 1,0-1-1,1 1 0,31 5-348,-27-5 166,13 1-226</inkml:trace>
</inkml:ink>
</file>

<file path=ppt/ink/ink5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6:00.673"/>
    </inkml:context>
    <inkml:brush xml:id="br0">
      <inkml:brushProperty name="width" value="0.05" units="cm"/>
      <inkml:brushProperty name="height" value="0.05" units="cm"/>
    </inkml:brush>
  </inkml:definitions>
  <inkml:trace contextRef="#ctx0" brushRef="#br0">0 9 18172,'5'-6'2136,"1"4"-1400,-3 11-327,2 10 1287,-1 10-736,1 6-216,-1 11-416,0 1-144,-1 1-80,1-2-128,-1-10-456,-1-5-448,2-16 792,4-9-136,7-9-104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31.762"/>
    </inkml:context>
    <inkml:brush xml:id="br0">
      <inkml:brushProperty name="width" value="0.05" units="cm"/>
      <inkml:brushProperty name="height" value="0.05" units="cm"/>
    </inkml:brush>
  </inkml:definitions>
  <inkml:trace contextRef="#ctx0" brushRef="#br0">519 0 15619,'22'39'1537,"5"17"-857,-1 7-240,-4 13 512,-11 12-64,-21 17-144,-11 1-111,-25 6-337,-12-2-224,-26-5-600,-14 1 288,-11-14 135,2-13-95,13-26-80</inkml:trace>
</inkml:ink>
</file>

<file path=ppt/ink/ink5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6:01.078"/>
    </inkml:context>
    <inkml:brush xml:id="br0">
      <inkml:brushProperty name="width" value="0.05" units="cm"/>
      <inkml:brushProperty name="height" value="0.05" units="cm"/>
    </inkml:brush>
  </inkml:definitions>
  <inkml:trace contextRef="#ctx0" brushRef="#br0">0 87 17644,'4'184'4832,"17"87"-2363,-20-257-2436,4 26 17,-5-38-63,1 0-1,-1 0 0,1 0 1,-1 0-1,1 0 0,0-1 0,0 1 1,0 0-1,0 0 0,0 0 1,1-1-1,-1 1 0,0-1 0,4 3 1,-4-3-5,-1-1 0,1 0 1,0 0-1,0 1 1,-1-1-1,1 0 1,0 0-1,0 0 0,0 0 1,-1 0-1,1 0 1,0 0-1,0 0 0,-1 0 1,1-1-1,0 1 1,0 0-1,0 0 0,-1-1 1,1 1-1,0 0 1,-1-1-1,1 1 1,0-1-1,-1 1 0,1-1 1,-1 1-1,1-1 1,0 1-1,-1-1 0,1 0 1,0 0-1,16-26-516,-4 1 108,-2 0 0,-1 0 0,9-35 0,12-86-535,-21 90 1051,-2 1 0,-3-1 0,-2-58 0,-7 95 451,3 20-526,1 0 0,0 0 1,-1 0-1,1 0 0,0 1 0,0-1 0,-1 0 0,1 0 0,0 0 0,-1 0 1,1 0-1,0 0 0,0 1 0,0-1 0,-1 0 0,1 0 0,0 0 0,0 1 1,0-1-1,-1 0 0,1 0 0,0 1 0,0-1 0,0 0 0,0 0 0,0 1 1,-1-1-1,1 0 0,0 1 0,0-1 0,0 0 0,0 0 0,0 1 0,-10 39 587,4 27-126,2 0 1,7 92-1,0-124-976,2 0-1,0-1 1,3 1-1,1-1 1,1 0-1,20 41 1,-28-71 167,-2-4 264,1 1 0,-1 0 0,1-1 0,-1 1 0,0 0 0,1 0 0,-1-1 0,0 1 0,1 0 0,-1 0 0,0-1 0,0 1 0,0 0 0,0 0 0,0 0 0,0 1 0,-4 2-887</inkml:trace>
</inkml:ink>
</file>

<file path=ppt/ink/ink5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6:01.446"/>
    </inkml:context>
    <inkml:brush xml:id="br0">
      <inkml:brushProperty name="width" value="0.05" units="cm"/>
      <inkml:brushProperty name="height" value="0.05" units="cm"/>
    </inkml:brush>
  </inkml:definitions>
  <inkml:trace contextRef="#ctx0" brushRef="#br0">3 3 20908,'-3'-3'1633,"3"5"-1289,0 1-120,9 1 64,2 1-592,-7 1 424,-2 0-200,-5-3-176</inkml:trace>
</inkml:ink>
</file>

<file path=ppt/ink/ink5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7:52.206"/>
    </inkml:context>
    <inkml:brush xml:id="br0">
      <inkml:brushProperty name="width" value="0.05" units="cm"/>
      <inkml:brushProperty name="height" value="0.05" units="cm"/>
    </inkml:brush>
  </inkml:definitions>
  <inkml:trace contextRef="#ctx0" brushRef="#br0">26 26 15427,'-7'-9'1571,"6"7"-1337,-1 1 1,1-1-1,0 0 0,-1 1 0,0-1 0,1 1 1,-1-1-1,0 1 0,-2-2 0,8 27 1952,29 116-1582,23 80-239,-55-217-360,0 3 45,1 0 0,1-1 0,-1 1-1,4 6 1,-5-12-40,-1 1 0,0-1-1,0 1 1,1-1-1,-1 0 1,0 1 0,1-1-1,-1 1 1,1-1-1,-1 0 1,1 1 0,-1-1-1,1 0 1,-1 1 0,1-1-1,-1 0 1,1 0-1,-1 1 1,1-1 0,-1 0-1,1 0 1,-1 0 0,1 0-1,-1 0 1,1 0-1,0 0 1,-1 0 0,1 0-1,-1 0 1,1 0-1,-1 0 1,1 0 0,-1-1-1,1 1 1,0 0 0,-1 0-1,1 0 1,-1-1-1,0 1 1,1 0 0,-1-1-1,1 1 1,-1-1-1,1 1 1,-1 0 0,0-1-1,1 1 1,-1-1 0,0 1-1,1-1 1,-1 1-1,0-1 1,0 1 0,1-2-1,8-14 128,0-2 0,-1 1 0,-1-1 0,7-25 0,0 2 16,1-4 4,15-40 61,-26 74-198,1 1 0,0 0 0,1 1 0,0-1 1,11-13-1,-16 22-18,0 0-1,0 0 1,0 0 0,0 0-1,0 0 1,0 1 0,0-1-1,0 0 1,1 0 0,-1 1 0,0-1-1,0 1 1,1-1 0,-1 1-1,0-1 1,1 1 0,-1 0-1,0 0 1,1 0 0,-1 0 0,1 0-1,0 0 1,1 0-1,-1 1 0,0 0 0,0 0-1,0 0 1,0 0 0,0 0 0,0 0 0,0 0 0,-1 1-1,1-1 1,0 1 0,1 2 0,5 4-1,-2 1 0,1 0 0,-1 1 0,5 11 1,-11-21-1,11 24 41,15 48 1,-19-49-127,1 0 0,13 26 0,-21-49 57,0 0 0,0 0 1,0 0-1,0-1 1,0 1-1,1 0 1,-1 0-1,0 0 0,0-1 1,0 1-1,0 0 1,0 0-1,0 0 1,1 0-1,-1-1 0,0 1 1,0 0-1,0 0 1,0 0-1,1 0 0,-1 0 1,0 0-1,0-1 1,0 1-1,1 0 1,-1 0-1,0 0 0,0 0 1,0 0-1,1 0 1,-1 0-1,0 0 1,0 0-1,0 0 0,1 0 1,-1 0-1,0 0 1,0 0-1,1 0 1,-1 0-1,0 0 0,0 1 1,0-1-1,0 0 1,1 0-1,-1 0 1,0 0-1,0 0 0,0 0 1,1 1-1,-1-1 1,0 0-1,0 0 1,0 0-1,0 0 0,0 1 1,2-23-262,-2-5-96</inkml:trace>
</inkml:ink>
</file>

<file path=ppt/ink/ink5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7:52.762"/>
    </inkml:context>
    <inkml:brush xml:id="br0">
      <inkml:brushProperty name="width" value="0.05" units="cm"/>
      <inkml:brushProperty name="height" value="0.05" units="cm"/>
    </inkml:brush>
  </inkml:definitions>
  <inkml:trace contextRef="#ctx0" brushRef="#br0">158 13 15779,'-3'-2'163,"1"1"0,-1-1 0,1 1 0,-1 0 0,1 0 0,-1 0 0,0 0 0,0 0 0,1 1 0,-1-1 0,0 1 0,0 0 0,0 0 0,0 0 0,1 0 0,-1 0 0,0 1 0,0-1 0,0 1 0,1 0 0,-1-1 0,0 1 0,1 1 0,-1-1-1,1 0 1,-1 1 0,1-1 0,-1 1 0,-2 2 0,-1 1-53,0 0 0,0 1 0,1 0-1,0 0 1,0 0 0,0 0 0,1 1-1,-1 0 1,-3 10 0,4-6-35,0 0 1,1 0-1,0 1 0,1-1 1,0 1-1,1-1 0,1 1 1,0 13-1,0-18-43,1 0 0,-1 0 1,2 0-1,-1 0 0,1 0 0,0 0 0,0-1 0,1 1 0,0 0 1,0-1-1,1 0 0,0 0 0,0 0 0,6 8 0,-8-12-19,0-1 1,0 1-1,-1 0 0,1 0 0,0-1 0,1 1 0,-1-1 1,0 0-1,0 0 0,1 0 0,-1 0 0,0 0 0,1 0 1,-1-1-1,1 1 0,-1-1 0,1 1 0,-1-1 0,1 0 1,-1 0-1,1 0 0,0 0 0,-1-1 0,1 1 0,-1-1 1,0 1-1,1-1 0,-1 0 0,1 0 0,-1 0 0,0 0 1,4-3-1,-1 0 43,0 0 0,0-1 0,0 0-1,0 0 1,-1 0 0,0 0 0,0-1 0,0 1 0,-1-1 0,0 0 0,3-8 0,0-1 110,-1-1 0,-1 0 0,-1 0 0,3-24 0,-5 33-98,-1 0 0,1 0 0,-1-1 0,-1 1 0,0 0 0,0 0 0,0 0 0,-1 0 0,0 0 0,0 0 0,0 0 0,-5-8-1,6 14-57,1 0-1,0 0 0,-1 1 0,1-1 0,-1 0 0,1 0 0,-1 1 1,1-1-1,-1 0 0,0 1 0,1-1 0,-1 0 0,0 1 0,1-1 1,-1 1-1,0-1 0,0 1 0,0 0 0,1-1 0,-1 1 0,0 0 1,0-1-1,-2 1 0,3 0-2,-1 1 1,0-1-1,1 1 1,-1-1-1,0 1 0,1-1 1,-1 1-1,1-1 1,-1 1-1,1-1 0,-1 1 1,1 0-1,-1-1 1,1 1-1,0 0 1,-1 0-1,1-1 0,0 1 1,0 0-1,-1 1 1,0 3-30,-1 1 0,1 0 1,1 0-1,-1-1 1,1 11-1,0-15-38,0 1-1,0-1 1,0 0 0,0 0-1,0 0 1,1 0 0,-1 1-1,0-1 1,0 0 0,1 0-1,-1 0 1,1 0-1,-1 0 1,1 0 0,-1 0-1,1 0 1,0 0 0,0 0-1,-1 0 1,1 0 0,0-1-1,0 1 1,0 0 0,0 0-1,0-1 1,0 1 0,0-1-1,0 1 1,0-1 0,0 1-1,0-1 1,0 0 0,0 1-1,0-1 1,3 0 0,-2 0-65,1-1 0,-1 1 0,0-1 1,1 0-1,-1 0 0,0 0 0,0 0 1,0 0-1,0-1 0,0 1 0,0-1 1,0 1-1,0-1 0,0 0 0,-1 1 1,2-3-1,18-23-619,1-4-166</inkml:trace>
</inkml:ink>
</file>

<file path=ppt/ink/ink5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7:56.623"/>
    </inkml:context>
    <inkml:brush xml:id="br0">
      <inkml:brushProperty name="width" value="0.05" units="cm"/>
      <inkml:brushProperty name="height" value="0.05" units="cm"/>
    </inkml:brush>
  </inkml:definitions>
  <inkml:trace contextRef="#ctx0" brushRef="#br0">36 39 16323,'0'-2'400,"-4"-27"1275,3 22-574,2 19 665,7 33-918,1-1 1,24 69-1,-19-68-558,9 31 200,3-2 0,70 138-1,-91-204-449,-2-2 1,1 1 0,-1-1 0,2 0 1,5 7-1,-72-85-2620,-59-41-1466,34 42 6273,91 68-1648,1-1 0,0 1-1,0 1 1,1-1 0,6-2 0,4-2-241,-13 5-272,40-19-551,58-21 0,-96 40 153</inkml:trace>
</inkml:ink>
</file>

<file path=ppt/ink/ink5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7:58.924"/>
    </inkml:context>
    <inkml:brush xml:id="br0">
      <inkml:brushProperty name="width" value="0.05" units="cm"/>
      <inkml:brushProperty name="height" value="0.05" units="cm"/>
    </inkml:brush>
  </inkml:definitions>
  <inkml:trace contextRef="#ctx0" brushRef="#br0">272 49 15651,'1'-1'184,"-1"0"-1,0-1 1,1 1-1,-1 0 1,0-1-1,0 1 0,0-1 1,0 1-1,0-1 1,0 1-1,-1 0 1,1-1-1,0 1 0,-1 0 1,1-1-1,-1 1 1,1 0-1,-1-1 1,1 1-1,-1 0 1,0 0-1,0 0 0,0 0 1,-1-2-1,0 2 51,-1-1 0,1 0 0,-1 1 0,1 0-1,-1 0 1,1 0 0,-1 0 0,0 0 0,0 0-1,1 1 1,-6-1 0,0 0-29,0 1 1,0 0-1,-1 0 1,1 1-1,0 0 1,0 0-1,0 1 1,-8 3-1,6-1-150,1 1-1,0 1 1,0-1-1,0 1 1,1 1 0,0 0-1,0 0 1,1 0 0,0 1-1,0 0 1,0 1-1,1-1 1,-6 13 0,7-12-39,1-1 0,0 1 0,1 0 0,-1 0 0,2 0 1,-1 1-1,1-1 0,1 0 0,0 1 0,0-1 0,1 1 0,0 0 1,1-1-1,3 18 0,-3-22-95,0-1 1,0 0-1,1 0 1,0 0-1,0 0 1,0 0-1,0 0 1,1 0-1,-1-1 1,1 1-1,0-1 1,0 0-1,0 0 1,1 0-1,-1 0 1,1 0-1,-1-1 1,1 0-1,0 0 1,0 0-1,0 0 1,0 0-1,0-1 1,8 2-1,-2-1-104,0-1 0,0 0-1,0-1 1,1 0 0,-1 0 0,0-1-1,0 0 1,0-1 0,17-5-1,18-8-546</inkml:trace>
</inkml:ink>
</file>

<file path=ppt/ink/ink5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7:59.758"/>
    </inkml:context>
    <inkml:brush xml:id="br0">
      <inkml:brushProperty name="width" value="0.05" units="cm"/>
      <inkml:brushProperty name="height" value="0.05" units="cm"/>
    </inkml:brush>
  </inkml:definitions>
  <inkml:trace contextRef="#ctx0" brushRef="#br0">67 16 16363,'0'-1'107,"0"0"0,0 1 0,0-1-1,0 0 1,0 1 0,-1-1-1,1 0 1,0 1 0,0-1-1,0 0 1,-1 1 0,1-1-1,0 0 1,-1 1 0,1-1-1,0 1 1,-1-1 0,1 1-1,-1-1 1,1 1 0,-1-1-1,1 1 1,-1-1 0,-1 0-1,2 1-19,-1 1-1,0-1 1,1 0 0,-1 0-1,0 0 1,1 1-1,-1-1 1,1 0-1,-1 1 1,1-1-1,-1 1 1,0-1 0,1 0-1,-1 1 1,1-1-1,0 1 1,-1 0-1,1-1 1,-1 2-1,-18 34 1435,12-12-1396,1 1 0,1 0 0,1 0 0,1 1 0,1-1 0,2 1 0,0 0-1,6 40 1,-5-62-107,0 0 0,0-1 0,0 1-1,0 0 1,0-1 0,1 1 0,-1-1 0,1 0-1,0 1 1,3 2 0,-4-5-10,-1-1 0,0 1 0,1-1 1,-1 1-1,1-1 0,0 1 0,-1-1 0,1 0 1,-1 1-1,1-1 0,-1 0 0,1 1 0,0-1 1,-1 0-1,1 0 0,0 0 0,-1 0 0,1 0 1,0 0-1,-1 0 0,1 0 0,0 0 0,1 0 1,-1-1 5,0 1 0,1-1 1,-1 0-1,0 0 1,0 0-1,1 0 0,-1 0 1,0 0-1,0 0 1,0 0-1,0 0 0,0-1 1,-1 1-1,1 0 1,1-3-1,3-7 98,0 0-1,-1-1 0,0 0 1,0 0-1,-2 0 1,3-19-1,-3 6 147,0 1-1,-4-34 0,2 56-235,-3-28 184,2 29-191,1-1-1,0 1 0,0-1 0,-1 1 0,1 0 1,-1-1-1,1 1 0,-1 0 0,0 0 0,1-1 1,-1 1-1,0 0 0,0 0 0,0 0 0,0 0 1,-2-2-1,3 3-11,0 0-1,0 0 1,0 0 0,-1 0-1,1 0 1,0 0 0,0 0-1,0 0 1,-1 0 0,1 0-1,0 0 1,0 0 0,-1 0-1,1 0 1,0 0 0,0 0-1,0 0 1,-1 0 0,1 0-1,0 0 1,0 0 0,0 0-1,0 1 1,-1-1-1,1 0 1,0 0 0,0 0-1,0 0 1,0 0 0,-1 0-1,1 1 1,0-1 0,0 0-1,0 0 1,0 0 0,0 1-1,0-1 1,0 0 0,-1 0-1,1 0 1,0 1 0,-2 13 31,2 14-25,1-20-9,0 0 0,1-1 0,-1 1 0,2 0 0,-1 0 0,5 9 0,-6-16-2,-1 1 0,1-1 0,0 0 0,0 0 0,-1 1 0,1-1 0,0 0 0,0 0 0,0 0 0,0 0 0,0 0 0,0 0 0,1 0 0,-1-1 0,0 1 0,0 0 0,1-1 0,-1 1 0,0-1 0,1 1 0,-1-1 0,0 1 0,1-1 0,-1 0 0,1 0 0,-1 0 0,1 0 0,-1 0 0,0 0 0,1 0 0,-1 0 0,1-1 0,-1 1 0,0 0 0,1-1 0,-1 1 0,0-1 0,1 0 0,-1 1 0,0-1 0,0 0 0,1 0 0,0-1 0,6-4-9,-1-1 0,0 1 0,-1-1 0,1-1 1,-1 1-1,5-9 0,-7 9-12,1 0 0,0 0 0,1 1 1,-1 0-1,1 0 0,1 0 0,-1 1 0,8-5 0,-13 9 13,1 0 0,-1 1 0,1-1 0,0 1-1,-1-1 1,1 1 0,0 0 0,-1-1 0,1 1 0,0 0-1,0 0 1,-1 0 0,1 1 0,0-1 0,-1 0 0,1 1 0,0-1-1,-1 1 1,1-1 0,-1 1 0,1 0 0,-1 0 0,1 0-1,-1 0 1,1 0 0,-1 0 0,0 0 0,0 0 0,1 0-1,-1 1 1,0-1 0,0 0 0,1 3 0,5 6-42,-1 1 0,0-1 1,8 21-1,-7-17 15,2 7 11,-4-7 16,1 0-1,9 12 1,-14-23 11,0-1-1,1 0 1,-1 0 0,1 0 0,0 0 0,-1 0 0,1 0 0,0 0 0,0 0-1,1-1 1,-1 1 0,0-1 0,0 0 0,1 1 0,-1-1 0,1 0 0,4 1-1,-5-2 3,0 0 0,1-1 0,-1 1 0,1 0 0,-1-1-1,0 1 1,1-1 0,-1 0 0,0 0 0,0 0-1,1 0 1,-1 0 0,0-1 0,0 1 0,0-1 0,0 1-1,-1-1 1,1 1 0,0-1 0,1-2 0,6-7 8,-1 0-1,10-17 1,-9 14 1,-1 0 1,-5 9-12,-1 1 0,1-1 0,0 1-1,0-1 1,0 1 0,1 0 0,-1 0-1,1 1 1,0-1 0,0 1 0,0-1-1,9-3 1,-12 6-1,0 1 0,0 0-1,0 0 1,0 0 0,0 0-1,0 0 1,0 0 0,0 0 0,0 0-1,0 0 1,0 1 0,-1-1 0,1 0-1,0 1 1,0-1 0,0 0 0,0 1-1,0-1 1,0 1 0,-1-1 0,1 1-1,0 0 1,0-1 0,-1 1 0,2 1-1,17 25-1,-4-5-2,-14-22 5,-1 1 0,1-1 1,0 1-1,-1-1 0,1 0 1,-1 1-1,1-1 1,0 0-1,-1 0 0,1 1 1,0-1-1,-1 0 0,1 0 1,0 0-1,0 0 0,-1 0 1,1 0-1,0 0 0,-1 0 1,1 0-1,0-1 0,-1 1 1,1 0-1,0 0 0,-1 0 1,1-1-1,0 1 0,-1 0 1,1-1-1,-1 1 0,1-1 1,-1 1-1,1-1 0,-1 1 1,2-2-1,16-24 32,-9 12-21,-8 13-24,-1 0 0,1 0-1,0-1 1,0 1 0,0 0-1,0 0 1,0 0 0,0 1 0,1-1-1,-1 0 1,0 0 0,0 0-1,1 1 1,-1-1 0,0 1-1,1-1 1,-1 1 0,0 0 0,1-1-1,-1 1 1,1 0 0,-1 0-1,0 0 1,1 0 0,-1 0 0,1 0-1,-1 0 1,1 1 0,1 0-1,-1 0-88,0 1 0,0-1 0,0 1 0,0 0-1,0-1 1,0 1 0,0 0 0,-1 1-1,1-1 1,-1 0 0,1 0 0,-1 1-1,0-1 1,0 0 0,1 4 0,2 4-221,1-2-111</inkml:trace>
</inkml:ink>
</file>

<file path=ppt/ink/ink5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0.211"/>
    </inkml:context>
    <inkml:brush xml:id="br0">
      <inkml:brushProperty name="width" value="0.05" units="cm"/>
      <inkml:brushProperty name="height" value="0.05" units="cm"/>
    </inkml:brush>
  </inkml:definitions>
  <inkml:trace contextRef="#ctx0" brushRef="#br0">68 0 17780,'-1'48'1754,"3"1"0,3-2 0,13 66 1,-13-91-1716,1-1 0,1 0 1,1-1-1,1 0 1,1 0-1,0-1 0,2 0 1,0-1-1,25 29 1,-21-26-666,-15-15-183,-13-11 154,-44-35 666,-68-63 1,120 100 66,-1-1 123,1 0 1,0 1-1,1-1 0,-7-9 1,9 13-172,1-1 1,0 0-1,-1 1 0,1-1 1,0 1-1,0-1 1,0 1-1,-1-1 1,1 0-1,0 1 0,0-1 1,0 1-1,0-1 1,0 0-1,0 1 1,0-1-1,0 0 1,0 1-1,0-1 0,1 0 1,-1 0-2,1 0-1,0 1 1,-1-1 0,1 0-1,0 1 1,-1-1 0,1 0 0,0 1-1,0-1 1,0 1 0,-1 0-1,1-1 1,0 1 0,0 0 0,0-1-1,0 1 1,0 0 0,1 0-1,60-8-51,-52 8-169,1 0-1,-1-1 1,0-1 0,0 1-1,0-2 1,0 1 0,0-1-1,0-1 1,16-8-1,2-11-240</inkml:trace>
</inkml:ink>
</file>

<file path=ppt/ink/ink5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0.896"/>
    </inkml:context>
    <inkml:brush xml:id="br0">
      <inkml:brushProperty name="width" value="0.05" units="cm"/>
      <inkml:brushProperty name="height" value="0.05" units="cm"/>
    </inkml:brush>
  </inkml:definitions>
  <inkml:trace contextRef="#ctx0" brushRef="#br0">4 1 16347,'0'0'52,"0"0"0,0 1 0,0-1 0,0 0 0,0 0 0,0 0 0,0 0 0,0 0 0,0 0 0,0 0 0,0 0 0,-1 0-1,1 0 1,0 0 0,0 0 0,0 0 0,0 0 0,0 1 0,0-1 0,0 0 0,0 0 0,0 0 0,0 0 0,0 0 0,-1 0-1,1 0 1,0 0 0,0 0 0,0 0 0,0 0 0,0 0 0,0 0 0,0 0 0,0 0 0,0 0 0,0 0 0,-1 0 0,1 0-1,0 0 1,0 0 0,0 0 0,0-1 0,0 1 0,0 0 0,0 0 0,0 0 0,0 0 0,0 0 0,0 0 0,0 0 0,-1 0-1,1 0 1,0 0 0,0 0 0,0 0 0,0 0 0,0-1 0,0 1 0,0 0 0,0 0 0,0 0 0,0 0 0,0 0-1,0 13 1391,5 16-224,-1-9-634,21 83 869,-21-87-1328,2-1 0,0 0 1,0 0-1,12 19 0,-17-32-101,0-1-1,0 0 0,0 1 1,0-1-1,0 0 0,0 0 1,0 0-1,0 0 1,0 0-1,1 0 0,-1 0 1,0 0-1,1 0 0,-1 0 1,0-1-1,1 1 0,-1-1 1,1 1-1,-1-1 0,1 1 1,2-1-1,-2 0 9,0 0-1,0-1 1,1 1-1,-1-1 1,0 1 0,0-1-1,0 0 1,0 0-1,0 0 1,0 0-1,0 0 1,0-1-1,2-2 1,6-5 99,0-1 0,-1-1 0,0 0 0,7-13 0,-8 13-25,8-13 79,20-26 154,-32 45-316,0 1-1,0 0 1,0 0 0,0 1-1,1-1 1,0 1 0,-1 0-1,8-3 1,-10 5-20,0 0 0,1 0 0,-1 1 1,0-1-1,1 1 0,-1 0 0,0 0 0,1-1 0,-1 2 0,0-1 1,1 0-1,-1 0 0,0 1 0,1-1 0,-1 1 0,0 0 1,1 0-1,-1 0 0,0 0 0,0 0 0,0 0 0,0 0 1,0 1-1,0-1 0,2 3 0,5 5-6,0 1 0,-1 0 0,13 19-1,5 5-44,-26-32 45,1-1-1,0 0 1,0 0-1,0-1 1,0 1 0,0 0-1,0 0 1,0 0-1,0 0 1,0-1-1,0 1 1,0-1 0,0 1-1,0-1 1,0 1-1,1-1 1,-1 1-1,0-1 1,0 0-1,1 0 1,-1 0 0,0 0-1,0 0 1,1 0-1,1 0 1,-1-1-7,0-1 1,1 1 0,-1-1-1,0 1 1,0-1-1,-1 0 1,1 0 0,0 0-1,2-4 1,7-6-24,-10 11 23,0 0 1,-1 0-1,1 0 0,0 0 0,0 0 1,0 0-1,0 0 0,0 1 0,1-1 0,-1 1 1,0-1-1,0 0 0,0 1 0,0 0 1,1-1-1,-1 1 0,0 0 0,2-1 0,-2 2-69,0-1-1,0 0 1,0 0-1,0 1 1,-1-1-1,1 0 1,0 1-1,0-1 1,0 1-1,0-1 1,-1 1-1,1-1 1,0 1-1,-1 0 1,1-1-1,0 1 1,-1 0-1,1-1 1,0 2-1,0 1-196,1 1 0,-1-1 0,1 0-1,-1 1 1,0-1 0,0 1 0,-1-1 0,1 1-1,-1-1 1,1 1 0,-1 4 0,-2-1-576</inkml:trace>
</inkml:ink>
</file>

<file path=ppt/ink/ink5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1.331"/>
    </inkml:context>
    <inkml:brush xml:id="br0">
      <inkml:brushProperty name="width" value="0.05" units="cm"/>
      <inkml:brushProperty name="height" value="0.05" units="cm"/>
    </inkml:brush>
  </inkml:definitions>
  <inkml:trace contextRef="#ctx0" brushRef="#br0">2 13 17700,'-1'1'1664,"1"1"-840,1-4-168,1-1-728,-2-1 320,0 1-167,0-1-346</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4.117"/>
    </inkml:context>
    <inkml:brush xml:id="br0">
      <inkml:brushProperty name="width" value="0.05" units="cm"/>
      <inkml:brushProperty name="height" value="0.05" units="cm"/>
    </inkml:brush>
  </inkml:definitions>
  <inkml:trace contextRef="#ctx0" brushRef="#br0">17058 507 8562,'-28'-3'468,"1"-2"-1,0-1 1,0-1 0,-31-13 0,-100-51 987,-16-6-866,110 56-545,-1 3 1,-1 4-1,-89-10 0,-208 2-6,223 16 69,-1057-70 342,287 16-143,-998-13 523,159 70-498,798 25-271,-5 0-4,-1679 46-355,284 78 24,2278-140 269,-588 59 159,159 13 157,389-54-287,-462 107 47,469-104-70,-135 36 31,170-41 53,-91 42 0,133-49-51,2 1 1,-1 1 0,2 2-1,0 0 1,2 2 0,0 0-1,1 2 1,1 1 0,-22 32-1,5-1-9,3 2-1,2 2 0,-35 85 0,54-106-82,1 0 0,3 1 0,-11 60 0,-2 123-298,16-104 295,14 206 0,-1-277 89,2 0 0,1-1 1,3 0-1,2-1 0,1 0 1,3-1-1,30 57 0,10-6 5,134 170 0,-149-216-25,2-2 0,2-1 0,2-3 0,2-2 0,1-2 0,3-2-1,0-2 1,2-4 0,2-1 0,1-3 0,0-3 0,77 21 0,-11-13-2,164 20 1,134-6 9,-163-21-11,366 58-309,251 25-289,200-73 386,5-58-50,-125 1 151,140 30 145,0 22 36,163 3-17,1063-71 303,-1837 3-336,-2-22 0,692-171 0,-717 96-33,-328 86 6,174-89-1,-243 103 18,-2-4-1,-1-2 0,-2-2 0,-1-3 0,63-64 0,-86 73 17,-2-1-1,-2-2 1,-1 0-1,-2-2 1,-1-1-1,-2-1 1,-3-1-1,30-82 1,-36 74-18,-2 0 0,-2-1 0,-3 0 0,-2-1 0,-2 1 0,-2-1 0,-2 0 0,-3 1 0,-2-1 0,-2 1 0,-3 1 1,-2 0-1,-1 0 0,-3 1 0,-3 1 0,-36-66 0,7 35-22,-3 2 0,-89-100 1,91 124 14,-1 2 1,-3 3 0,-2 2 0,-78-49 0,34 33-142,-201-89 1,164 97 87,-149-37-1,48 27-14</inkml:trace>
</inkml:ink>
</file>

<file path=ppt/ink/ink5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1.961"/>
    </inkml:context>
    <inkml:brush xml:id="br0">
      <inkml:brushProperty name="width" value="0.05" units="cm"/>
      <inkml:brushProperty name="height" value="0.05" units="cm"/>
    </inkml:brush>
  </inkml:definitions>
  <inkml:trace contextRef="#ctx0" brushRef="#br0">0 21 16908,'3'3'222,"0"-1"0,0 0 0,-1 1 0,1-1 0,-1 1 0,0 0 0,1 0 0,-1 0 0,-1 0 0,3 4 0,14 38 541,-10-23 44,109 276 1982,-113-288-2727,-3-7-24,0 0 0,0 0 1,1 0-1,-1 0 0,1 0 0,-1 0 1,1 0-1,0-1 0,3 4 0,-5-6-30,0 1-1,0-1 0,0 0 1,1 0-1,-1 0 0,0 0 1,0 0-1,0 0 1,0 0-1,0 0 0,0 1 1,1-1-1,-1 0 0,0 0 1,0 0-1,0 0 1,0 0-1,0 0 0,1 0 1,-1 0-1,0 0 0,0 0 1,0 0-1,0 0 1,1 0-1,-1 0 0,0 0 1,0 0-1,0 0 0,0 0 1,1 0-1,-1 0 1,0 0-1,0 0 0,0-1 1,0 1-1,0 0 0,0 0 1,1 0-1,-1 0 1,0 0-1,0 0 0,0 0 1,0 0-1,0-1 0,0 1 1,3-11 191,-2-18 31,-1 28-216,-4-52 315,-3 0 0,-27-99 1,31 136-316,3 12-11,-1-1 0,0 0 1,0 0-1,-1 1 0,1-1 0,-1 0 0,0 1 1,0 0-1,0-1 0,-4-4 0,20 53-19,-7-27 7,1-2-1,0 1 1,18 23-1,-24-35 8,0-1-1,0 0 0,1 0 1,0 0-1,-1-1 1,1 1-1,0-1 1,0 0-1,0 1 1,0-1-1,1 0 1,-1-1-1,1 1 1,-1-1-1,1 1 1,-1-1-1,1 0 1,0 0-1,-1-1 1,1 1-1,0-1 1,0 0-1,6 0 1,-7-1 6,1-1 0,0 0 1,0 1-1,-1-1 1,1 0-1,-1 0 0,0-1 1,1 1-1,-1-1 1,0 0-1,-1 0 0,1 0 1,0 0-1,-1 0 1,0 0-1,0-1 0,0 1 1,0-1-1,2-6 1,3-5 34,-2-1 1,0 1 0,4-25-1,-1-21 110,-7 56-128,-1-1-1,0 1 1,0-1-1,-1 1 1,1-1-1,-1 1 1,0-1-1,-3-6 1,4 12-21,0 0 0,0-1 1,0 1-1,0 0 1,0 0-1,0 0 0,0 0 1,0 0-1,0 0 1,0 0-1,0 0 1,0-1-1,0 1 0,-1 0 1,1 0-1,0 0 1,0 0-1,0 0 0,0 0 1,0 0-1,0 0 1,0 0-1,0 0 0,0 0 1,-1 0-1,1 0 1,0 0-1,0-1 0,0 1 1,0 0-1,0 0 1,0 0-1,0 0 0,-1 0 1,1 0-1,0 0 1,0 0-1,0 0 0,0 1 1,0-1-1,0 0 1,0 0-1,-1 0 0,1 0 1,0 0-1,0 0 1,0 0-1,0 0 0,0 0 1,0 0-1,0 0 1,0 0-1,0 0 0,-1 0 1,1 0-1,0 1 1,0-1-1,0 0 1,0 0-1,0 0 0,0 0 1,0 0-1,0 0 1,0 0-1,0 1 0,-4 9 6,1 18-6,0 0 0,2 0 0,1 0 0,2 0 0,0 0 0,2 0 0,10 36 0,-13-59 0,0 0 0,1-1 0,0 1 0,0 0 0,0-1 0,0 0 0,1 1 0,5 6 0,-7-10 0,0 0 0,0 0 0,0 0 0,0 0 0,0 0 0,1 0 0,-1 0 0,0-1 0,1 1 0,-1 0-1,0-1 1,1 1 0,-1-1 0,0 0 0,1 1 0,-1-1 0,1 0 0,-1 0 0,1 0 0,-1 0 0,0 0 0,1 0 0,-1 0 0,1-1 0,-1 1 0,1 0 0,-1-1 0,0 1 0,1-1 0,-1 0-1,0 1 1,0-1 0,2-1 0,4-3-1,-1 1-1,-1-1 0,1 0 1,-1-1-1,1 1 1,-2-1-1,1 0 0,5-9 1,3-8 4,11-27-1,-16 31 4,1 1-1,19-30 0,-28 48-5,0-1-1,0 1 1,1-1-1,-1 1 1,0-1-1,0 1 1,0 0-1,1-1 1,-1 1-1,0 0 1,0-1-1,1 1 1,-1 0-1,0-1 1,1 1-1,-1 0 1,0 0-1,1-1 1,-1 1-1,1 0 1,-1 0-1,0-1 1,1 1-1,-1 0 1,1 0-1,-1 0 1,1 0-1,-1 0 1,0 0-1,1 0 1,-1 0-1,1 0 1,-1 0-1,1 0 1,-1 0-1,0 0 1,1 0-1,-1 0 1,1 1-1,-1-1 1,1 0-1,-1 0 1,0 0-1,1 1 1,-1-1-1,0 0 1,1 0-1,-1 1 1,0-1-1,1 0 1,-1 1-1,0-1 1,1 0-1,-1 1 1,0-1-1,0 1 1,0-1-1,1 0 1,-1 1-1,0-1 1,0 1-1,0-1 1,0 0 0,0 1-1,0-1 1,0 1-1,0 0 1,7 41-41,-6-33 35,2 25-19,-3-22-52,1 0-1,1 0 1,0-1-1,4 16 1,-6-26 50,0-1 0,0 1 0,0-1 0,0 1 1,1-1-1,-1 0 0,0 1 0,0-1 0,0 1 0,0-1 0,0 1 1,1-1-1,-1 0 0,0 1 0,0-1 0,1 1 0,-1-1 0,0 0 1,1 1-1,-1-1 0,0 0 0,1 1 0,-1-1 0,0 0 0,1 0 1,-1 1-1,1-1 0,-1 0 0,1 0 0,-1 0 0,0 0 0,1 0 0,-1 1 1,1-1-1,-1 0 0,1 0 0,-1 0 0,1 0 0,-1 0 0,1 0 1,-1-1-1,1 1 0,-1 0 0,0 0 0,1 0 0,-1 0 0,1 0 1,-1-1-1,1 1 0,1-2-34,0 0 1,-1 1-1,1-1 0,-1 0 1,0 0-1,1 0 1,-1 0-1,1-4 0,5-16-356</inkml:trace>
</inkml:ink>
</file>

<file path=ppt/ink/ink5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2.408"/>
    </inkml:context>
    <inkml:brush xml:id="br0">
      <inkml:brushProperty name="width" value="0.05" units="cm"/>
      <inkml:brushProperty name="height" value="0.05" units="cm"/>
    </inkml:brush>
  </inkml:definitions>
  <inkml:trace contextRef="#ctx0" brushRef="#br0">0 1 18556,'0'6'1576,"3"12"-1144,5 3-208,7 4 633,5-1-529,6-1-616,5-3-377,4-7 858,3-6-354,0-5-159,-1-2-120</inkml:trace>
</inkml:ink>
</file>

<file path=ppt/ink/ink5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2.826"/>
    </inkml:context>
    <inkml:brush xml:id="br0">
      <inkml:brushProperty name="width" value="0.05" units="cm"/>
      <inkml:brushProperty name="height" value="0.05" units="cm"/>
    </inkml:brush>
  </inkml:definitions>
  <inkml:trace contextRef="#ctx0" brushRef="#br0">73 1 16612,'-28'40'3389,"21"-31"-2741,0 0 1,1 0 0,0 1 0,0 0-1,-7 19 1,15-26-240,4-5-275,9-8-171,-13 8 63,5-2-60,1 0 0,0 0-1,-1 1 1,1 0 0,1 0-1,-1 1 1,0 0 0,1 0 0,-1 1-1,1 0 1,12 1 0,-18-1 24,0 1 1,0 1-1,0-1 1,0 0-1,0 1 1,0-1-1,0 1 1,0 0-1,-1 0 0,1 0 1,0 1-1,-1-1 1,1 1-1,0-1 1,-1 1-1,0 0 1,1 0-1,-1 0 1,0 0-1,0 0 1,0 0-1,0 1 1,-1-1-1,1 1 0,-1-1 1,1 1-1,-1 0 1,0-1-1,0 1 1,0 0-1,0 0 1,-1 0-1,1 0 1,-1 0-1,0 0 1,1 3-1,-2 0-6,1 0 0,-1 0 1,-1 0-1,1 0 0,-1 0 0,0 0 0,0 0 0,0 0 1,-1-1-1,0 1 0,0-1 0,-1 0 0,1 0 1,-1 0-1,0 0 0,0-1 0,-1 1 0,1-1 0,-1 0 1,0-1-1,0 1 0,-1-1 0,1 0 0,-1 0 1,1-1-1,-1 1 0,0-1 0,-11 2 0,-1-5-136,5-4-69</inkml:trace>
</inkml:ink>
</file>

<file path=ppt/ink/ink5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3.668"/>
    </inkml:context>
    <inkml:brush xml:id="br0">
      <inkml:brushProperty name="width" value="0.05" units="cm"/>
      <inkml:brushProperty name="height" value="0.05" units="cm"/>
    </inkml:brush>
  </inkml:definitions>
  <inkml:trace contextRef="#ctx0" brushRef="#br0">143 75 13971,'2'-3'369,"-1"0"1,1-1-1,0 1 0,-1 0 1,1-1-1,-1 1 0,0-1 0,0 0 1,-1 1-1,1-1 0,-1 0 1,0 1-1,0-8 0,0 10-237,0 0 0,-1 0 0,1 1 0,0-1 0,0 0 0,-1 0 0,1 0 0,-1 0-1,1 0 1,-1 1 0,1-1 0,-1 0 0,1 1 0,-1-1 0,0 0 0,1 1 0,-1-1 0,0 0-1,0 1 1,0-1 0,-1 0 0,0 1-10,0-1 0,0 1 0,0 0 1,0 0-1,0 0 0,0 0 0,0 0 0,0 0 0,0 0 0,0 1 0,0-1 0,0 1 0,0-1 0,-2 2 0,-4 2-15,0 0-1,0 0 0,0 0 1,1 1-1,-1 1 0,1-1 0,-11 13 1,14-14-102,0 0 0,1 0 0,-1 0 0,1 1 1,0-1-1,0 1 0,0 0 0,1 0 0,-1 0 1,1 0-1,1 1 0,-1-1 0,-1 9 0,3-14-9,0 1 0,0 0 0,1 0 0,-1-1 0,0 1 0,0 0 0,0 0-1,1-1 1,-1 1 0,0 0 0,0-1 0,1 1 0,-1 0 0,1-1 0,-1 1 0,1 0 0,-1-1-1,1 1 1,-1-1 0,1 1 0,-1-1 0,1 1 0,0-1 0,-1 1 0,1-1 0,0 0-1,-1 1 1,1-1 0,0 0 0,0 0 0,-1 1 0,1-1 0,0 0 0,0 0 0,0 0 0,-1 0-1,1 0 1,0 0 0,0 0 0,-1 0 0,1-1 0,1 1 0,41-9-201,-33 6 162,-4 1 20,17-4-75,1 1-1,-1 1 1,29-1-1,-47 4 96,1 1 0,-1 0 1,0 0-1,1 1 0,-1-1 0,0 1 0,0 0 1,0 1-1,0-1 0,0 1 0,0 0 0,0 0 1,0 1-1,-1-1 0,1 1 0,-1 0 0,0 1 1,1-1-1,-2 0 0,8 9 0,-9-10 17,-1 1 1,1 0-1,0 0 0,-1 0 1,1 1-1,-1-1 0,0 0 1,0 0-1,-1 1 0,1-1 0,-1 0 1,1 1-1,-1-1 0,0 1 1,0-1-1,-1 5 0,0-2 40,-1-1-1,0 1 1,0-1-1,0 1 1,0-1-1,-1 0 1,0 0-1,0 0 1,-4 5-1,-1-1 99,0 0 0,0 0 0,-1-1 0,0 0 0,0-1 0,-1 0 0,0 0 0,-20 9 0,25-14-100,0 0 1,0 0 0,0-1-1,-1 1 1,1-1-1,0-1 1,-1 1-1,1-1 1,0 0-1,-11-1 1,14 1-117,0-1 1,0 1 0,0-1-1,0 1 1,0-1-1,0 0 1,0 0-1,0 0 1,1 0 0,-1 0-1,0 0 1,1-1-1,-1 1 1,1-1-1,-1 1 1,1-1 0,-1 1-1,1-1 1,0 0-1,0 0 1,0 1-1,0-1 1,0 0 0,0 0-1,1 0 1,-1 0-1,1 0 1,-1 0-1,1 0 1,0-3 0,-1-1-151,1 0 0,0 0 1,0 0-1,1 0 1,0 0-1,0 0 0,0 0 1,1 0-1,-1 0 1,2 0-1,2-6 0,12-17-656</inkml:trace>
</inkml:ink>
</file>

<file path=ppt/ink/ink5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4.120"/>
    </inkml:context>
    <inkml:brush xml:id="br0">
      <inkml:brushProperty name="width" value="0.05" units="cm"/>
      <inkml:brushProperty name="height" value="0.05" units="cm"/>
    </inkml:brush>
  </inkml:definitions>
  <inkml:trace contextRef="#ctx0" brushRef="#br0">68 0 17452,'1'1'133,"0"-1"0,0 1 1,-1-1-1,1 0 0,0 1 1,0 0-1,-1-1 0,1 1 0,-1-1 1,1 1-1,0 0 0,-1-1 1,1 1-1,-1 0 0,0 0 1,1 0-1,-1-1 0,0 1 0,1 0 1,-1 0-1,0 0 0,0 0 1,0-1-1,1 3 0,4 32 1200,-2-18-745,51 215 717,-39-184-1117,2 0 1,39 76-1,-42-103-5,-11-17-59,-10-13-30,-58-72 213,-100-97 1,155 167-90,15 13-202,9 5-190,10 2-713,0-2 0,1 0 0,0-2 0,-1 0 1,2-2-1,-1-1 0,27-1 0,-10-1-433</inkml:trace>
</inkml:ink>
</file>

<file path=ppt/ink/ink5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4.565"/>
    </inkml:context>
    <inkml:brush xml:id="br0">
      <inkml:brushProperty name="width" value="0.05" units="cm"/>
      <inkml:brushProperty name="height" value="0.05" units="cm"/>
    </inkml:brush>
  </inkml:definitions>
  <inkml:trace contextRef="#ctx0" brushRef="#br0">35 56 14587,'-1'-9'2639,"-4"10"-981,-6 15 316,7-2-1491,0 0 0,1 0-1,1 0 1,-2 28 0,4-34-445,0 0 0,0 0 0,1 0 0,0 0 0,1 0 0,-1 0 0,1-1 0,1 1 0,0 0 0,4 8 0,-6-15-27,-1 0 0,1 1 0,-1-1 0,1 0 0,0 0-1,0 0 1,-1 0 0,1 0 0,0-1 0,0 1 0,0 0 0,0 0-1,0-1 1,0 1 0,0 0 0,0-1 0,1 1 0,-1-1-1,0 1 1,0-1 0,0 0 0,1 1 0,-1-1 0,0 0 0,0 0-1,3 0 1,-2-1 5,0 1 0,1-1 1,-1 0-1,0 0 0,0-1 0,1 1 0,-1 0 0,0-1 0,0 1 0,-1-1 1,1 1-1,3-4 0,2-4 41,0 0 1,0 0 0,-1-1 0,9-18-1,-9 13 10,-1 0-1,0 0 0,-1-1 1,0 1-1,-1-1 1,-1 0-1,-1 0 1,0 0-1,-2-24 0,-3 30 0,-1 10-7,-4 15 2,7-1-61,0-1 0,1 1 1,0 0-1,1 0 1,1 0-1,0-1 0,1 1 1,0 0-1,1-1 0,7 19 1,-9-29-35,0 0 1,1 0 0,-1 0-1,1 0 1,0 0 0,-1 0-1,1 0 1,1 0 0,-1-1-1,0 1 1,5 2-1,-6-4-30,0 0 0,1 0 0,-1 0 0,1-1 0,-1 1 0,1-1 0,-1 1 0,1-1 0,-1 1 0,1-1 0,-1 0 0,1 0 0,0 0 0,-1 0 0,1 0 0,-1 0 0,1 0-1,0-1 1,-1 1 0,1 0 0,-1-1 0,1 0 0,-1 1 0,1-1 0,-1 0 0,3-1 0,3-4-92,-1 0 0,1 0 0,-1 0 0,0-1 0,-1 0 0,0 0 1,0 0-1,-1-1 0,1 1 0,-2-1 0,6-14 0,11-33-574</inkml:trace>
</inkml:ink>
</file>

<file path=ppt/ink/ink5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5.018"/>
    </inkml:context>
    <inkml:brush xml:id="br0">
      <inkml:brushProperty name="width" value="0.05" units="cm"/>
      <inkml:brushProperty name="height" value="0.05" units="cm"/>
    </inkml:brush>
  </inkml:definitions>
  <inkml:trace contextRef="#ctx0" brushRef="#br0">18 0 15515,'-4'17'575,"0"-1"-1,0 1 1,2 0 0,0-1-1,1 1 1,1 21-1,2-10 60,1-1-1,2 0 0,7 28 0,-7-39-525,0 0 0,1 0 0,1-1 0,0 1 0,1-2 0,1 1 0,0-1 0,1-1 0,1 1 0,0-2 0,0 0 0,1 0 0,1-1 0,0 0 0,1-1 0,19 11 0,-10-6-60,-17-11 59,-16-9 39,-13-8-57,2-1 0,-1 0 1,2-2-1,0 0 0,-22-24 1,40 37-82,4 6-7,1 0 1,-1-1-1,1 0 1,0 1-1,0-1 1,0 0-1,0 0 1,0 0-1,1-1 1,-1 1-1,0-1 0,1 0 1,-1 0-1,1 0 1,-1 0-1,1-1 1,0 1-1,-1-1 1,1 0-1,0 0 1,-1 0-1,1-1 1,-1 1-1,1-1 1,4-1-1,-1-2 3,1 0 0,-1-1 0,0 0 0,0 0 0,0-1-1,-1 0 1,0 0 0,0 0 0,0-1 0,-1 0 0,0 0 0,-1 0-1,1-1 1,3-10 0,-4 9 53,0 0 1,-1 0-1,0 0 0,-1 0 0,0 0 0,-1-1 1,0 1-1,0-1 0,-1 1 0,0-1 1,0 1-1,-1-1 0,-3-8 0,4 16-15,-1 0 1,1 0-1,-1 0 1,0 0-1,1 1 0,-1-1 1,0 0-1,0 1 0,-1-1 1,0-1-1,2 3-34,0 0 0,-1-1 0,1 1 0,0 0 0,0 0 0,0 0 0,0 0 1,0 0-1,0 0 0,-1 0 0,1 0 0,0 0 0,0 0 0,0 0 0,0 0 0,0 0 0,-1 0 0,1 0 0,0 0 1,0 0-1,0 0 0,0 0 0,0 0 0,-1 0 0,1 0 0,0 0 0,0 0 0,0 0 0,0 0 0,0 0 0,-1 0 1,1 0-1,0 0 0,0 0 0,0 0 0,0 0 0,0 0 0,0 1 0,0-1 0,-1 0 0,1 0 0,-3 14 151,4 6-139,0 0-1,1-1 0,1 1 0,0-1 0,2 0 0,0 0 1,1 0-1,1-1 0,1 0 0,1 0 0,0-1 1,13 18-1,-18-30-34,0-1 0,0 0 0,0 0 1,1 0-1,-1-1 0,1 1 0,0-1 1,0 0-1,0-1 0,9 4 0,-12-5-70,-1-1-1,1 1 0,-1 0 1,1-1-1,-1 0 0,1 1 1,0-1-1,-1 0 0,1 0 1,0 0-1,-1 0 0,1 0 1,-1 0-1,1-1 0,0 1 0,-1 0 1,1-1-1,-1 1 0,1-1 1,-1 0-1,1 0 0,-1 1 1,1-1-1,-1 0 0,0 0 1,0 0-1,1 0 0,-1 0 1,0-1-1,0 1 0,0 0 1,0-1-1,0 1 0,0 0 0,-1-1 1,1 1-1,0-1 0,-1 1 1,1-1-1,0-2 0,0-3-141,0 1 0,0-1 0,0 0 1,-1 0-1,-1-12 0,-3-17-698</inkml:trace>
</inkml:ink>
</file>

<file path=ppt/ink/ink5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5.392"/>
    </inkml:context>
    <inkml:brush xml:id="br0">
      <inkml:brushProperty name="width" value="0.05" units="cm"/>
      <inkml:brushProperty name="height" value="0.05" units="cm"/>
    </inkml:brush>
  </inkml:definitions>
  <inkml:trace contextRef="#ctx0" brushRef="#br0">2 1 16508,'-1'0'1840,"2"4"-1296,2 6-232,2 0 1080,6 4-831,-1-2-425,6-1-809,1-2-263,-2-4 720,3-5-184,2-2-200</inkml:trace>
</inkml:ink>
</file>

<file path=ppt/ink/ink5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5.800"/>
    </inkml:context>
    <inkml:brush xml:id="br0">
      <inkml:brushProperty name="width" value="0.05" units="cm"/>
      <inkml:brushProperty name="height" value="0.05" units="cm"/>
    </inkml:brush>
  </inkml:definitions>
  <inkml:trace contextRef="#ctx0" brushRef="#br0">74 1 15883,'-2'6'689,"0"-1"0,-1 1 0,1-1-1,-1 1 1,0-1 0,-8 9-1,-6 13 934,-6 27-64,21-49-1487,1 0 1,-1 0 0,1 0-1,0 0 1,1 0-1,-1 0 1,1 0 0,0 0-1,1 8 1,0-12-72,-1 0 0,1 0 1,-1 0-1,1 0 0,0 0 0,-1 0 1,1 0-1,0 0 0,-1 0 0,1-1 1,0 1-1,0 0 0,0 0 0,0-1 1,0 1-1,0 0 0,0-1 0,0 1 1,0-1-1,0 1 0,0-1 0,1 0 1,-1 1-1,0-1 0,0 0 0,0 0 1,0 0-1,1 0 0,-1 0 0,0 0 0,2-1 1,7 1-40,0-2 1,19-4 0,-12 2-3,1 2 7,0 0 0,0 1 0,0 0 0,24 4 0,-36-3 32,-1 1 0,0 0 0,1 0 0,-1 0 0,0 1-1,0-1 1,0 1 0,0 1 0,0-1 0,0 1 0,0 0-1,-1 0 1,1 0 0,-1 1 0,0-1 0,0 1 0,-1 0-1,6 7 1,-7-8 14,-1-1-1,1 1 0,-1 0 1,0-1-1,0 1 1,0 0-1,0 0 0,-1 0 1,1 0-1,-1 0 0,0 0 1,0 0-1,0 0 1,0 0-1,0 0 0,-1 0 1,-1 5-1,1-4 6,-1 1 0,0-1-1,0 0 1,-1 1 0,1-1-1,-1 0 1,0-1 0,0 1-1,0 0 1,-6 4 0,4-3-40,-1-1 0,0 1 0,0-1 0,0 0 0,-1-1 0,1 0 0,-1 0 0,0 0 0,0 0 0,0-1 0,0 0 0,0-1 0,-1 0 0,-9 1 0,14-2 14,0-1-1,0 1 0,0-1 1,0 1-1,0-1 0,0 0 1,-3-1-1,-15-14-129</inkml:trace>
</inkml:ink>
</file>

<file path=ppt/ink/ink5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6.305"/>
    </inkml:context>
    <inkml:brush xml:id="br0">
      <inkml:brushProperty name="width" value="0.05" units="cm"/>
      <inkml:brushProperty name="height" value="0.05" units="cm"/>
    </inkml:brush>
  </inkml:definitions>
  <inkml:trace contextRef="#ctx0" brushRef="#br0">32 30 14579,'2'-5'312,"-1"2"227,0 0 0,0 1 0,0 0-1,0-1 1,1 1 0,-1 0 0,3-4 0,5 4 1845,2 13-1037,11 25-664,-1 2 1,-2 0-1,23 66 1,-36-88-553,19 53 129,-10-25-86,31 62 0,-45-105-172,-1 0 0,0 0 1,1 0-1,-1-1 1,0 1-1,1 0 0,-1-1 1,1 1-1,-1 0 0,1-1 1,-1 1-1,1 0 1,0-1-1,-1 1 0,1-1 1,0 1-1,1 0 1,1-11-12,-7-24-85,-4 14-5,0 0 0,-1 0 1,-1 1-1,-1 0 1,0 1-1,-2 0 0,0 1 1,-1 0-1,0 2 1,-2-1-1,0 2 1,0 0-1,-26-17 0,38 28 96,-1 0 0,1 0-1,-1 1 1,1-1 0,-1 1-1,0 0 1,0 0 0,0 1-1,0 0 1,0-1 0,-10 0-1,15 2 8,-1 0-1,1 0 1,0 0 0,0 0-1,0 0 1,0 0-1,0 0 1,0 0-1,0 0 1,-1 0-1,1 0 1,0 0-1,0 0 1,0 0 0,0 0-1,0 1 1,0-1-1,0 0 1,-1 0-1,1 0 1,0 0-1,0 0 1,0 0 0,0 0-1,0 0 1,0 0-1,0 0 1,0 0-1,0 1 1,0-1-1,0 0 1,-1 0 0,1 0-1,0 0 1,0 0-1,0 0 1,0 0-1,0 1 1,0-1-1,0 0 1,0 0-1,0 0 1,0 0 0,0 0-1,0 0 1,0 0-1,0 1 1,5 5 108,7 4 59,-2-5-61,0 0 0,1-1 0,0 0 0,0-1 0,0 0 0,0-1 0,17 2 0,2-1-150,49-3 0,-69-1-285,1 0 1,-1 0-1,0-1 1,1 0-1,-1-1 1,0 0-1,17-8 0,-14 3-268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6.449"/>
    </inkml:context>
    <inkml:brush xml:id="br0">
      <inkml:brushProperty name="width" value="0.05" units="cm"/>
      <inkml:brushProperty name="height" value="0.05" units="cm"/>
    </inkml:brush>
  </inkml:definitions>
  <inkml:trace contextRef="#ctx0" brushRef="#br0">217 18 16355,'-13'36'914,"2"1"0,1 0-1,2 1 1,-6 64 0,1-10-647,-35 144 376,35-186-310,-3 0 1,-35 77-1,32-97 563,145-303-403,-84 191-505,-7 10-43,138-245-595,-166 307 612,35-48-222,-38 54 228,-1 0-1,1 0 1,-1 1 0,1 0-1,0-1 1,0 1-1,0 1 1,1-1 0,-1 1-1,1-1 1,6-1 0,-10 4 22,1-1 0,0 1 1,-1 0-1,1 0 0,-1 0 1,1 0-1,-1 0 1,1 0-1,-1 1 0,1-1 1,0 0-1,-1 1 0,0-1 1,1 1-1,-1 0 1,1-1-1,-1 1 0,0 0 1,1 0-1,-1 0 1,0 0-1,0 0 0,0 0 1,0 0-1,0 0 0,0 1 1,0-1-1,0 0 1,0 1-1,0-1 0,-1 0 1,1 1-1,-1-1 0,1 1 1,0 2-1,0 1-6,1-1 0,-1 1-1,-1-1 1,1 1 0,-1 0-1,1 0 1,-2-1 0,1 1 0,0 0-1,-2 6 1,0-5 11,-1 0 1,0 0-1,0-1 0,0 0 0,0 1 1,-1-1-1,0 0 0,0-1 1,-1 1-1,1-1 0,-1 0 0,0 0 1,-9 6-1,-8 3-3,1-1 1,-26 9-1,43-19 4,-21 8-408,-47 15 0,67-24 278,9-6-48</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5.813"/>
    </inkml:context>
    <inkml:brush xml:id="br0">
      <inkml:brushProperty name="width" value="0.05" units="cm"/>
      <inkml:brushProperty name="height" value="0.05" units="cm"/>
    </inkml:brush>
  </inkml:definitions>
  <inkml:trace contextRef="#ctx0" brushRef="#br0">539 35 16011,'0'-2'246,"0"0"-1,-1 0 0,1 0 0,0 0 1,-1 0-1,0 0 0,1 0 1,-1 0-1,0 0 0,0 0 0,-2-2 1,2 3-165,0 0 0,1 0 1,-1 1-1,0-1 0,-1 0 1,1 1-1,0-1 0,0 1 1,0-1-1,0 1 1,0 0-1,0-1 0,-1 1 1,1 0-1,0 0 0,0 0 1,-1 0-1,1 0 0,0 0 1,0 0-1,0 0 0,-2 1 1,-3 0 132,1 0 1,-1 1-1,1 0 1,-1 0-1,1 0 1,0 1-1,0 0 1,0 0-1,0 0 1,-6 6-1,-6 6 154,-20 24-1,33-34-313,-41 49 106,1 2-1,4 2 1,2 2-1,2 2 1,4 1-1,2 1 1,3 1-1,-24 87 0,41-114-139,0 0 0,-5 62-1,14-86-16,0-1-1,1 1 0,0 0 1,1 0-1,1-1 0,0 1 0,1-1 1,0 0-1,1 1 0,11 22 0,-13-32-1,0 0-1,0 0 0,0-1 0,1 1 0,0 0 0,-1-1 0,1 1 0,1-1 0,-1 0 0,0 0 0,1 0 0,0-1 0,-1 1 1,1-1-1,0 0 0,0 0 0,0 0 0,1-1 0,-1 1 0,0-1 0,1 0 0,-1-1 0,1 1 0,-1 0 0,1-1 0,-1 0 1,1 0-1,-1-1 0,1 1 0,-1-1 0,0 0 0,1 0 0,7-4 0,3-1 26,-2-2 0,1 1 0,-1-2 1,0 0-1,-1 0 0,0-2 0,0 1 0,-1-1 0,-1-1 0,11-13 0,-4 1 98,0-1-1,-2-1 1,0 0-1,15-40 0,-24 50-23,-1 0-1,0 0 1,-1-1 0,2-21-1,-5 33-65,0 1-1,-1 0 1,0-1-1,0 1 0,0 0 1,0-1-1,-1 1 1,0 0-1,0 0 1,0-1-1,0 1 1,-1 0-1,1 0 0,-1 0 1,0 0-1,0 1 1,-1-1-1,1 0 1,-1 1-1,1-1 0,-6-4 1,5 6-13,0 1 1,0-1-1,0 1 1,0-1-1,0 1 1,0 0-1,0 0 1,-1 0-1,1 0 1,0 1-1,0-1 0,-1 1 1,-6 0-1,4 1 1,0 0 0,-1 0 0,1 0 0,0 1-1,0 0 1,-11 5 0,4 0-4,0 0 1,1 1-1,0 0 0,1 1 0,-19 18 1,23-20-23,0 0 0,0 1 0,0-1 1,1 1-1,0 1 0,1-1 0,0 1 0,0 0 1,1 0-1,0 1 0,-3 10 0,7-19 2,0 0 0,0 0 0,-1 0-1,1 0 1,0 0 0,0 0 0,0 1-1,0-1 1,0 0 0,0 0 0,0 0-1,0 0 1,1 0 0,-1 1 0,0-1-1,1 0 1,-1 0 0,1 0 0,-1 0-1,1 0 1,-1 0 0,1 0 0,0 0-1,0-1 1,0 2 0,1-1-1,-1-1 0,1 1 0,-1-1 0,1 1 0,-1-1 0,1 0 0,-1 1 0,1-1 0,-1 0 0,1 0 0,-1 0 1,1 0-1,0-1 0,-1 1 0,3-1 0,7-2-9,-2-1-1,1 0 1,0 0 0,12-8 0,15-13-31,65-57 1,-10 7 31,-90 73 8,0 0 0,0 1 0,0-1 1,1 1-1,-1-1 0,0 1 1,1 0-1,-1 0 0,1 0 1,-1 0-1,1 1 0,-1-1 0,1 1 1,4-1-1,-6 1 2,0 0 0,-1 1 0,1-1 0,0 0-1,-1 0 1,1 1 0,0-1 0,-1 1 0,1-1 0,-1 1 0,1-1 0,-1 1 0,1-1-1,-1 1 1,1-1 0,-1 1 0,1-1 0,-1 1 0,0 0 0,1 0 0,4 24-13,-5 30 6,-10 77 0,-1 42-230,14-145-279,-3-29 489,0 1 0,0-1 0,0 0 0,0 0 0,0 1 0,0-1 0,0 0-1,0 1 1,1-1 0,-1 0 0,0 0 0,0 1 0,0-1 0,0 0 0,1 0 0,-1 1-1,0-1 1,0 0 0,0 0 0,1 0 0,-1 1 0,0-1 0,0 0 0,1 0-1,-1 0 1,0 0 0,1 0 0,-1 0 0,0 0 0,0 1 0,1-1 0,-1 0 0,0 0-1,1 0 1,-1 0 0,0 0 0,0 0 0,1 0 0,-1-1 0,0 1 0,1 0-1,-1 0 1,0 0 0,0 0 0,1 0 0,-1-1 0,12-10-879,-6-2 589,1-1 0,7-26 0,-11 29 161,14-39-603</inkml:trace>
</inkml:ink>
</file>

<file path=ppt/ink/ink5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6.725"/>
    </inkml:context>
    <inkml:brush xml:id="br0">
      <inkml:brushProperty name="width" value="0.05" units="cm"/>
      <inkml:brushProperty name="height" value="0.05" units="cm"/>
    </inkml:brush>
  </inkml:definitions>
  <inkml:trace contextRef="#ctx0" brushRef="#br0">59 156 15491,'15'0'1673,"3"8"-897,-1 1-304,6 9 1104,3 2-487,2 8-393,-1 1-120,-1 3-200,-3-1-88,-4-2-184,-4-5-112,-7-10-456,-7-12-328,-2 1-753,-12-17 1257,-10-12-272,-4-6-208</inkml:trace>
  <inkml:trace contextRef="#ctx0" brushRef="#br0" timeOffset="1">1 0 19004,'3'0'1728,"1"5"-1175,2-4-265,4 7 816,2 0-304,3-1-872,3 1-664,1-2 656,-1 5-128,2-1-168</inkml:trace>
</inkml:ink>
</file>

<file path=ppt/ink/ink5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07.130"/>
    </inkml:context>
    <inkml:brush xml:id="br0">
      <inkml:brushProperty name="width" value="0.05" units="cm"/>
      <inkml:brushProperty name="height" value="0.05" units="cm"/>
    </inkml:brush>
  </inkml:definitions>
  <inkml:trace contextRef="#ctx0" brushRef="#br0">97 0 19004,'-19'29'5037,"-15"27"-4586,25-36-264,1 0 0,1 1 0,-6 23 0,11-35-100,1 0-1,-1 0 1,1 0-1,1 0 1,0 0-1,0 0 1,1-1 0,0 1-1,0 0 1,3 10-1,-3-16-55,0 0-1,0-1 0,0 1 1,1-1-1,-1 1 1,0-1-1,1 0 0,0 0 1,-1 0-1,1 0 1,0 0-1,0 0 0,0 0 1,0 0-1,1-1 1,-1 1-1,0-1 0,4 2 1,-2-2-32,-1 0 0,1 0 0,-1 0 1,1-1-1,0 0 0,-1 1 0,1-1 0,0-1 0,-1 1 1,1 0-1,0-1 0,4-1 0,1-1-79,0 0-1,0-1 1,-1 0 0,1-1-1,-1 1 1,0-1-1,0-1 1,-1 0-1,12-11 1,1-7-83,-8 1-64</inkml:trace>
</inkml:ink>
</file>

<file path=ppt/ink/ink5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0.495"/>
    </inkml:context>
    <inkml:brush xml:id="br0">
      <inkml:brushProperty name="width" value="0.05" units="cm"/>
      <inkml:brushProperty name="height" value="0.05" units="cm"/>
    </inkml:brush>
  </inkml:definitions>
  <inkml:trace contextRef="#ctx0" brushRef="#br0">4 50 12715,'-3'-48'5977,"3"47"-4795,5 18 657,21 70-633,-10-25-1044,4-2 1,42 92-1,-60-147-155,1 0 0,0 0 0,0-1-1,0 1 1,1-1 0,-1 0-1,7 6 1,-9-9-3,0-1-1,0 1 0,0 0 0,1 0 1,-1 0-1,0-1 0,1 1 1,-1-1-1,1 1 0,-1-1 1,1 0-1,-1 1 0,1-1 1,-1 0-1,1 0 0,-1 0 1,1 0-1,-1 0 0,1 0 1,-1-1-1,1 1 0,-1 0 1,0-1-1,1 1 0,-1-1 0,1 0 1,-1 1-1,0-1 0,0 0 1,1 0-1,0-1 0,12-10 67,24-26-1,-28 27-44,0 0 0,0 1 0,1 0 0,1 1 0,19-13 0,-27 20-22,-1 1-1,0-1 0,1 1 1,0 0-1,-1 0 0,1 0 1,0 0-1,-1 1 0,1 0 1,0-1-1,0 1 0,-1 1 1,1-1-1,0 0 0,0 1 1,-1 0-1,1 0 0,0 0 1,-1 0-1,1 1 0,-1-1 1,0 1-1,1 0 0,-1 0 1,0 0-1,5 5 0,-4-4 0,0 0 0,0 1-1,-1 0 1,1 0 0,-1 0-1,1 0 1,-1 1 0,-1-1-1,1 1 1,-1 0 0,1 0-1,-1-1 1,1 8 0,-2-9 12,-1-1 0,1 1 0,-1-1 1,0 0-1,0 1 0,0-1 1,-1 1-1,1-1 0,0 1 0,-1-1 1,0 1-1,1-1 0,-1 0 0,0 0 1,0 1-1,0-1 0,-1 0 0,1 0 1,0 0-1,-1 0 0,1 0 1,-1 0-1,0 0 0,0-1 0,0 1 1,0-1-1,0 1 0,0-1 0,0 0 1,-3 1-1,-7 4 83,-1-1 1,0 0 0,0-1-1,0 0 1,0-1-1,-21 1 1,-86 2 391,79-6-394,8 0-771,31-1-643,19 1-63,-1 0 655,0-1 0,0 0 0,24-5-1,4-4-201</inkml:trace>
</inkml:ink>
</file>

<file path=ppt/ink/ink5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1.182"/>
    </inkml:context>
    <inkml:brush xml:id="br0">
      <inkml:brushProperty name="width" value="0.05" units="cm"/>
      <inkml:brushProperty name="height" value="0.05" units="cm"/>
    </inkml:brush>
  </inkml:definitions>
  <inkml:trace contextRef="#ctx0" brushRef="#br0">15 420 17388,'-3'8'1857,"0"3"-1658,0 0 0,1 0 0,1 0 0,0 0 0,0 0-1,1 0 1,0 0 0,1 0 0,0 0 0,6 22 0,-7-33-191,0 1 0,0-1 1,0 0-1,0 0 0,0 1 1,0-1-1,1 0 1,-1 1-1,0-1 0,0 0 1,0 0-1,0 1 1,0-1-1,0 0 0,0 0 1,1 1-1,-1-1 0,0 0 1,0 0-1,0 1 1,1-1-1,-1 0 0,0 0 1,0 0-1,1 0 0,-1 1 1,0-1-1,0 0 1,1 0-1,-1 0 0,0 0 1,0 0-1,1 0 1,-1 0-1,0 0 0,1 0 1,-1 0-1,0 0 0,0 0 1,1 0-1,-1 0 1,0 0-1,1 0 0,-1 0 1,0 0-1,0 0 0,1 0 1,8-17 319,1-24 146,-3-31 228,2-16 55,-4 79-652,0 13-50,5 13-26,-2 3-14,40 85 12,-42-95-21,0-1-1,0 1 1,1-1-1,0 0 1,0-1 0,1 0-1,17 14 1,-22-20 3,0 1 0,0-2-1,1 1 1,-1 0 0,0-1 0,1 1 0,-1-1 0,1 0 0,-1 0-1,1 0 1,-1-1 0,1 1 0,0-1 0,-1 0 0,1 0 0,0 0-1,-1 0 1,6-2 0,-3 0 7,0 0 0,-1 0 0,0-1 0,1 1 0,-1-1-1,0-1 1,0 1 0,-1-1 0,1 0 0,5-6 0,4-6 31,-1 0-1,-1-1 1,-1-1-1,0 0 1,12-28 0,-11 17-13,-1-2 1,-2 1-1,0-1 1,-2 0-1,-2-1 1,0 0-1,-3 0 1,0 0 0,-4-37-1,1 60-30,0 1 0,0 0 1,-1 0-1,0 0 0,0 0 0,-6-12 0,-1 11 2,2 12 0,0 18 0,6-2-7,1 1 0,0-1 0,1 0 0,1 1 0,1-1 0,0 0 0,2 0 0,0 0 0,1 0 0,14 28 0,-9-27-7,0-1 0,1 0-1,1-1 1,1 0 0,1-1 0,0 0 0,1-1 0,35 26 0,-38-32-75,-4-3-258,0-1 1,19 11 0,-31-24-1298,-7-5 1128,-19-13-340,-2 1-1,-42-26 1,-73-32 1533,118 67-220,26 14-469,-24-16 1192,26 16-1161,0 1 0,-1 0 0,1 0 0,0 0 0,0 0 0,0-1 0,0 1 1,0 0-1,0 0 0,-1-1 0,1 1 0,0 0 0,0 0 0,0 0 0,0-1 0,0 1 0,0 0 0,0 0 0,0-1 0,0 1 0,0 0 0,0 0 0,0-1 1,0 1-1,0 0 0,0 0 0,1 0 0,-1-1 0,0 1 0,0 0 0,0 0 0,0-1 0,1 1 0,14-7 466,48-7 189,47-12-1490,-93 20 654,0 0 0,0-1 1,-1 0-1,20-13 1,-4-4-173</inkml:trace>
</inkml:ink>
</file>

<file path=ppt/ink/ink5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2.100"/>
    </inkml:context>
    <inkml:brush xml:id="br0">
      <inkml:brushProperty name="width" value="0.05" units="cm"/>
      <inkml:brushProperty name="height" value="0.05" units="cm"/>
    </inkml:brush>
  </inkml:definitions>
  <inkml:trace contextRef="#ctx0" brushRef="#br0">235 0 21613,'9'154'2392,"-7"-125"-2313,2 1-34,-2-1 0,-1 1-1,-2-1 1,-6 45 0,7-72-43,0-1 0,0 1 0,-1-1 0,1 1 0,0-1 0,-1 1 0,1-1 0,-1 1 0,0-1 0,1 0 0,-1 0 0,0 1-1,0-1 1,0 0 0,0 0 0,0 0 0,0 0 0,0 0 0,0 0 0,-1 0 0,-1 1 0,2-2-2,0 0 1,0 0-1,0 0 0,0-1 0,0 1 0,0 0 0,0-1 1,0 1-1,0 0 0,0-1 0,0 1 0,0-1 0,0 0 1,0 1-1,0-1 0,0 0 0,0 0 0,1 1 0,-1-1 0,0 0 1,0 0-1,1 0 0,-1 0 0,1 0 0,-1 0 0,1 0 1,-1 0-1,0-2 0,-10-20-80,1 0 1,1-2-1,-9-36 1,-9-79-335,21 109 296,4 12-25,8 29 112,9 35 65,-13-40-43,36 98 91,-33-90-44,2-1 1,-1 1-1,2-1 0,-1-1 1,18 20-1,-23-29-28,0 0 0,-1 0-1,1-1 1,0 1 0,0-1 0,0 1-1,0-1 1,0 0 0,0 1-1,0-1 1,0 0 0,0-1 0,1 1-1,-1 0 1,0-1 0,1 1 0,-1-1-1,0 0 1,1 0 0,-1 0 0,1 0-1,-1 0 1,0 0 0,4-1 0,-3 0-3,-1-1 0,1 1-1,0-1 1,-1 1 0,0-1 0,1 0 0,-1 0 0,0 0 0,0 0 0,0 0 0,0 0 0,0-1 0,-1 1 0,1 0 0,-1-1 0,1 0 0,-1 1 0,0-1 0,1-5 0,0 1-2,0-1 0,-1 1 0,0-1 0,0 0 0,-1 0 0,1 1 0,-2-1 0,0 0 0,0 0 0,0 1 0,-5-16 0,4 17-2,0 0 1,0 0-1,-1 0 1,0 0-1,-1 0 1,1 0-1,-1 1 1,0 0-1,0 0 0,-1 0 1,1 0-1,-1 1 1,0-1-1,-7-4 1,10 8-4,1 1 1,0-1-1,-1 0 1,1 0-1,0 1 0,-1-1 1,1 1-1,-1-1 1,1 1-1,-1-1 1,1 1-1,-1 0 1,0 0-1,1 0 1,-1 0-1,1 0 0,-1 0 1,-2 1-1,3-1 0,0 1 1,0 0-1,0-1 0,0 1 0,0 0 0,0 0 0,0-1 0,0 1 0,0 0 0,1 0 1,-1 0-1,0 0 0,1 0 0,-1 0 0,1 0 0,-1 0 0,1 1 0,-1 1 0,0 2 0,0 0-1,0 0 0,1 0 0,0 0 0,0 0 0,0 0 1,0 0-1,1 0 0,0 0 0,2 6 0,4 7-97,1-1 0,1 0 0,0 0 0,1-1 0,1 0-1,0-1 1,2 0 0,-1-1 0,2 0 0,0-1 0,26 19 0,-40-32 68,0 0 1,0 0-1,0 0 1,1 0 0,-1 0-1,0 0 1,0 0 0,0 0-1,0 0 1,0 0 0,0 0-1,0 0 1,0 0 0,0 0-1,0 0 1,1 0-1,-1 0 1,0 0 0,0 0-1,0 0 1,0 0 0,0 1-1,0-1 1,0 0 0,0 0-1,0 0 1,0 0-1,0 0 1,0 0 0,0 0-1,0 0 1,0 0 0,0 0-1,0 1 1,0-1 0,0 0-1,0 0 1,0 0-1,0 0 1,0 0 0,0 0-1,0 0 1,0 0 0,0 0-1,0 1 1,0-1 0,0 0-1,0 0 1,0 0-1,0 0 1,0 0 0,0 0-1,0 0 1,0 0 0,0 0-1,0 0 1,-1 0 0,1 0-1,0 1 1,0-1-1,0 0 1,0 0 0,0 0-1,0 0 1,0 0 0,-10 0-881,-13-2-57,-76-20-1670,41 11 3154,-101-35 0,156 45-376,0 0 0,0 0 0,1-1 0,-1 1 0,0-1 0,1 0 0,-1 1 0,1-1 0,-1 0 0,1-1 0,-2-1 0,3 3-81,1 0 0,0 0 0,-1 0 0,1 0 0,-1 0 0,1 0 0,0 0 0,0 0 0,0 0 0,0 0 0,0 0 0,0 0 0,0 0 0,0 0-1,0 0 1,0 0 0,0 0 0,1 0 0,-1 0 0,0 0 0,1 0 0,-1 0 0,1 0 0,-1 0 0,1 0 0,-1 0 0,1 0 0,0 0 0,-1 1 0,1-1 0,0 0 0,0 1 0,-1-1 0,1 0 0,1 0 0,11-8 282,-1-1 1,2 2-1,-1 0 0,1 0 1,24-8-1,77-21 315,-73 27-695,67-6-1,-26 6-936,-83 10 967,0 0 1,0 0 0,1 0 0,-1 0 0,0 0 0,0 0 0,0 0 0,1 0-1,-1 0 1,0 0 0,0 0 0,0 0 0,1-1 0,-1 1 0,0 0 0,0 0-1,0 0 1,0 0 0,1 0 0,-1 0 0,0 0 0,0-1 0,0 1 0,0 0-1,1 0 1,-1 0 0,0 0 0,0 0 0,0-1 0,0 1 0,0 0 0,0 0-1,0 0 1,1-1 0,-2-9-322</inkml:trace>
</inkml:ink>
</file>

<file path=ppt/ink/ink5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2.563"/>
    </inkml:context>
    <inkml:brush xml:id="br0">
      <inkml:brushProperty name="width" value="0.05" units="cm"/>
      <inkml:brushProperty name="height" value="0.05" units="cm"/>
    </inkml:brush>
  </inkml:definitions>
  <inkml:trace contextRef="#ctx0" brushRef="#br0">672 55 13875,'-13'-8'449,"0"1"1,0 1-1,0 0 0,-1 1 1,0 1-1,0 0 1,0 0-1,-26-2 0,0 3 363,1 2 0,-40 4 0,58-2-636,0 1 0,0 1 0,0 1 0,1 1 0,0 1 0,0 1 0,1 1 0,-1 0 0,-20 13 0,29-14-108,0 0 0,1 1 0,0 0 0,1 1 0,0-1 0,0 2 0,1-1 0,0 2 0,0-1 0,1 1 0,1 0 0,0 0 0,0 0 0,1 1 1,1 0-1,-5 17 0,6-15-28,1 1 0,1 0 0,0-1 0,1 1 0,1 0 0,0 0 0,1 0 0,0-1 0,1 1 0,1-1 0,1 0 0,0 0 0,0 0 0,1 0 0,1-1 0,1 0 0,12 18 0,-6-13-26,0 0 0,2-1 1,-1 0-1,2-1 0,0-1 1,1-1-1,1 0 0,0-2 1,0 0-1,37 16 0,-35-20-7,0 0 1,1-2-1,0-1 0,0 0 0,0-2 1,0 0-1,1-2 0,-1 0 0,1-2 1,-1 0-1,1-1 0,-1-2 0,0 0 1,0-1-1,0-2 0,-1 0 0,0-1 1,-1-1-1,1-1 0,-2-1 0,1 0 1,31-26-1,-29 18 48,0 0 0,-2-1 0,0-1 0,-1-1 0,-1-1 0,28-47-1,-39 57-18,-1-1-1,0 1 1,-1-1-1,0-1 1,-2 1-1,5-23 1,-7 27-13,-1 0 1,0 0 0,0-1 0,-1 1 0,0 0 0,0 0-1,-1 0 1,-1 0 0,0 0 0,-5-12 0,2 11-25,1 2 0,-2-1 0,1 1 0,-1-1 0,-1 2 1,1-1-1,-1 1 0,-1 1 0,0-1 0,0 1 0,0 1 0,-1 0 1,0 0-1,0 1 0,-22-8 0,15 6-152,0 2 0,-1 0-1,0 1 1,0 1 0,0 1 0,0 0 0,-1 1-1,1 2 1,-25 2 0,33-2-12,0 1 0,0 0 0,0 1 0,0 0 0,0 0 1,0 1-1,1 1 0,0 0 0,0 0 0,0 0 0,-12 11 0,4 4-412</inkml:trace>
</inkml:ink>
</file>

<file path=ppt/ink/ink5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3.742"/>
    </inkml:context>
    <inkml:brush xml:id="br0">
      <inkml:brushProperty name="width" value="0.05" units="cm"/>
      <inkml:brushProperty name="height" value="0.05" units="cm"/>
    </inkml:brush>
  </inkml:definitions>
  <inkml:trace contextRef="#ctx0" brushRef="#br0">341 54 15739,'20'-47'2810,"-20"47"-2786,0 0 0,0 0-1,0 0 1,0 0 0,1 0-1,-1 0 1,0-1 0,0 1 0,0 0-1,0 0 1,0 0 0,0 0-1,0 0 1,0-1 0,0 1-1,1 0 1,-1 0 0,0 0 0,0 0-1,0-1 1,0 1 0,0 0-1,0 0 1,0 0 0,0-1-1,0 1 1,0 0 0,0 0 0,0 0-1,0 0 1,-1-1 0,1 1-1,0 0 1,0 0 0,0 0-1,0 0 1,0 0 0,0-1 0,0 1-1,0 0 1,-1 0 0,1 0-1,0 0 1,0 0 0,0 0-1,0-1 1,0 1 0,-1 0 0,1 0-1,-9 7 790,-10 17 55,-20 40-196,3 2 0,-39 98 0,59-127-607,-51 133 79,42-101-87,16-50-39,9-19-18,0-1 0,0 1 0,0 0 0,0 0-1,0 0 1,0 0 0,0 0 0,0 0 0,0 0 0,0 0-1,0 0 1,0 0 0,0-1 0,0 1 0,0 0 0,0 0-1,-1 0 1,1 0 0,0 0 0,0 0 0,0 0 0,0 0-1,0 0 1,0 0 0,0 0 0,0 0 0,0 0-1,0-1 1,0 1 0,0 0 0,-1 0 0,1 0 0,0 0-1,0 0 1,0 0 0,0 0 0,0 0 0,0 0 0,0 0-1,0 0 1,0 0 0,0 0 0,-1 0 0,1 0 0,0 0-1,0 0 1,0 0 0,0 0 0,0 0 0,0 0-1,0 0 1,0 1 0,0-1 0,0 0 0,-1 0 0,1 0-1,0 0 1,0 0 0,0 0 0,0 0 0,0 0 0,0 0-1,0 0 1,0 0 0,0 0 0,0 0 0,0 1 0,0-1-1,0 0 1,0-33-81,0 23 55,4-89-252,2-157-683,-4 239 874,-2 17 86,0 0 0,0 0 0,0 0 0,0 0 0,0 0 0,0 0 0,0 0 0,1 0 0,-1 0-1,0 0 1,0 0 0,0 0 0,0 0 0,0 0 0,0 0 0,0 0 0,1 0 0,-1 0 0,0 0 0,0 0 0,0 0 0,0 0 0,0 0 0,0 0-1,0 0 1,1 0 0,-1 0 0,0 0 0,0 0 0,0 0 0,0 0 0,0 0 0,0 0 0,0 0 0,0 0 0,0 0 0,1 0 0,-1 1-1,0-1 1,0 0 0,0 0 0,0 0 0,0 0 0,0 0 0,0 0 0,0 0 0,0 0 0,0 1 0,0-1 0,0 0 0,0 0 0,0 0 0,0 0-1,0 0 1,11 27-7,-2 2 25,1 0-1,1-1 0,1 0 1,18 26-1,-24-43-5,1 0 0,1-1 1,0 1-1,0-2 0,1 1 0,0-2 1,0 1-1,1-1 0,1 0 1,-1-1-1,1 0 0,14 6 0,-11-10 36,-9-6-15,-5 1-36,-1 1 0,1-1 0,-1 1 0,0 0-1,1-1 1,-1 1 0,0 0 0,0 0 0,1-1-1,-1 1 1,0 0 0,0 0 0,0 0 0,-2-1-1,-37-32-159,-2 1 0,-2 3 0,-1 1-1,-63-31 1,91 54 240,20 10 61,26 15 54,-8-9-159,1-1 0,0-1-1,0-1 1,41 7 0,-49-12-86,0-1 0,0 0 1,0 0-1,0-2 0,0 1 0,0-2 1,0 0-1,-1-1 0,18-5 0,4-8-88</inkml:trace>
</inkml:ink>
</file>

<file path=ppt/ink/ink5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4.192"/>
    </inkml:context>
    <inkml:brush xml:id="br0">
      <inkml:brushProperty name="width" value="0.05" units="cm"/>
      <inkml:brushProperty name="height" value="0.05" units="cm"/>
    </inkml:brush>
  </inkml:definitions>
  <inkml:trace contextRef="#ctx0" brushRef="#br0">513 0 16580,'-55'31'627,"1"2"0,2 3 0,-58 50 0,83-61-441,1 1 1,1 1-1,1 1 0,2 0 0,1 2 0,-34 64 0,48-80-168,1 0 1,0 0-1,1 1 0,1-1 1,0 1-1,0 0 0,2 0 1,0 0-1,1 1 1,0-1-1,1 0 0,1 1 1,1-1-1,0 0 0,1 0 1,0 0-1,1 0 0,1 0 1,0-1-1,9 17 0,-5-14-21,1-1-1,1 0 1,0-1-1,1 0 1,0-1-1,1 0 1,1-1-1,0 0 0,1-1 1,0-1-1,1-1 1,0 0-1,0 0 1,1-2-1,1 0 1,-1-1-1,1-1 0,0-1 1,1 0-1,-1-1 1,1-1-1,0-1 1,0-1-1,0 0 1,0-2-1,21-2 0,-15-2 38,-1-1-1,1-1 0,-1-1 1,-1-1-1,0-1 0,0-2 0,-1 0 1,0-1-1,-1-1 0,0-1 1,19-19-1,-16 12 67,-1-1 0,-1-1 0,-1 0 0,-2-2 0,0-1 0,-2 0-1,-1-1 1,16-38 0,-25 50-34,-2-1 0,0 1-1,0-1 1,-2 0 0,0 0-1,-1 0 1,0 0 0,-2 0-1,0-1 1,-1 1 0,-6-33-1,4 36-51,-1 1 0,-1 0 0,0 0 0,0 0 0,-1 1 0,-1 0 0,0 0 0,-1 1 0,0-1 1,0 2-1,-1-1 0,-1 1 0,0 1 0,0-1 0,-15-9 0,14 12-104,0 1 1,0 0 0,0 1 0,-1 0 0,0 0 0,0 1-1,0 1 1,0 0 0,-1 1 0,1 0 0,-1 1-1,0 0 1,1 1 0,-21 3 0,17-1-23,0 1 0,0 0 0,1 2 0,-1 0 0,1 0 0,0 2 0,0 0 0,1 0 0,0 1 0,-24 19 0,25-15-57,0 0 1,-15 20 0,27-31 159</inkml:trace>
</inkml:ink>
</file>

<file path=ppt/ink/ink5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5.155"/>
    </inkml:context>
    <inkml:brush xml:id="br0">
      <inkml:brushProperty name="width" value="0.05" units="cm"/>
      <inkml:brushProperty name="height" value="0.05" units="cm"/>
    </inkml:brush>
  </inkml:definitions>
  <inkml:trace contextRef="#ctx0" brushRef="#br0">140 377 12091,'7'-18'990,"-1"1"1,7-36 0,-12 48-768,0 0 1,0 1 0,0-1-1,-1 0 1,0 0-1,0 0 1,-1 0 0,1 0-1,-1 0 1,0 0-1,0 0 1,-1 1 0,1-1-1,-1 0 1,0 1-1,-3-5 1,4 8-157,0-1-1,0 1 1,0 0-1,0 0 1,-1 0-1,1-1 1,-1 1 0,1 1-1,-1-1 1,1 0-1,-1 0 1,1 0 0,-1 1-1,1-1 1,-1 1-1,0-1 1,0 1-1,1 0 1,-1 0 0,0 0-1,1 0 1,-1 0-1,0 0 1,0 0-1,1 0 1,-1 1 0,0-1-1,1 1 1,-1-1-1,0 1 1,1 0-1,-1-1 1,1 1 0,-1 0-1,-1 1 1,-2 2 18,0 0 0,0 0 1,0 0-1,0 0 0,1 1 1,-1 0-1,1 0 0,-5 8 1,1 2-50,1-1 0,1 1 0,0 1 0,1-1 0,0 1 1,1 0-1,1 0 0,-1 24 0,3-26-32,0 0 1,2 0-1,-1 0 0,2 0 1,0-1-1,1 1 1,0 0-1,1-1 0,0 0 1,8 16-1,-10-24 17,1 0-1,0-1 1,0 1 0,0-1 0,0 0-1,1 0 1,0 0 0,0-1-1,0 1 1,0-1 0,0 0-1,0 0 1,7 3 0,-8-5 5,1 0-1,-1 0 1,1 0 0,-1 0 0,1 0 0,-1-1 0,1 1-1,0-1 1,-1 0 0,1 0 0,0-1 0,-1 1 0,1-1-1,-1 1 1,1-1 0,-1 0 0,1-1 0,-1 1 0,0-1-1,4-1 1,2-3 47,0-1 1,-1 1-1,0-1 0,0-1 0,0 0 0,-1 0 0,0 0 0,-1-1 0,0 0 0,0 0 0,4-10 1,1-5 117,0-1 1,-2 0 0,9-35 0,-3-17 117,-14 71-285,0 0 0,-1 0 0,0 0 0,0 0 0,0 0 0,-1 0-1,0 0 1,0 0 0,-1 0 0,-3-9 0,5 15-22,0-1 0,0 1 0,0-1 0,0 1 0,-1-1 0,1 1-1,0-1 1,0 1 0,-1 0 0,1-1 0,0 1 0,-1-1 0,1 1 0,-1 0 0,1-1 0,0 1 0,-1 0 0,1 0 0,-1-1 0,1 1 0,-1 0 0,1 0 0,-1-1 0,-5 8 5,1 20-64,5-25 50,0 0 0,1 0 0,-1 0 0,0 0 0,1 1 0,-1-1 0,1 0 1,0 0-1,0 0 0,0-1 0,0 1 0,0 0 0,0 0 0,0 0 0,1-1 0,-1 1 0,0-1 0,1 1 0,-1-1 0,1 1 0,0-1 0,0 0 0,-1 0 0,1 0 0,0 0 0,0 0 0,0 0 1,0 0-1,0-1 0,0 1 0,0-1 0,0 1 0,0-1 0,1 0 0,-1 0 0,0 0 0,0 0 0,0 0 0,4-1 0,3-1-8,1 0 0,-1 0 0,0-1 0,0 0 0,0 0 0,-1-1-1,15-8 1,-5 1 15,0-2-1,-1 0 1,-1-1-1,0-1 1,25-30-1,-33 35 21,0 0-1,-1-1 1,0 0-1,-1 0 1,0-1 0,-1 0-1,0 0 1,-1 0-1,0 0 1,3-24-1,-6 36-17,-1-1-1,0 0 0,0 0 0,0 1 0,1-1 0,-1 0 0,0 0 0,0 1 1,0-1-1,0 0 0,-1 0 0,1 1 0,0-1 0,0 0 0,0 1 0,0-1 1,-1 0-1,1 0 0,0 1 0,-1-2 0,-8 10 25,-9 29 4,7-2-38,2 0 0,-10 72 0,8 76-16,12-134 25,2 0 0,2 0 0,2-1 0,2 0-1,3 0 1,1-1 0,2-1 0,3 0 0,25 47-1,-39-84 0,0-3 3,-1 0 1,0 0-1,-1 0 0,1 0 1,-1 1-1,-1-1 1,2 10-1,-3-16-2,0 0-1,0 0 1,0 0-1,0 0 1,0 1 0,0-1-1,0 0 1,0 0-1,0 0 1,0 0-1,0 0 1,0 0 0,-1 1-1,1-1 1,0 0-1,0 0 1,0 0 0,0 0-1,0 0 1,0 0-1,0 0 1,0 1-1,-1-1 1,1 0 0,0 0-1,0 0 1,0 0-1,0 0 1,0 0 0,-1 0-1,1 0 1,0 0-1,0 0 1,0 0-1,0 0 1,0 0 0,-1 0-1,1 0 1,0 0-1,0 0 1,0 0 0,0 0-1,0 0 1,-1 0-1,1 0 1,0 0-1,0 0 1,0 0 0,0-1-1,0 1 1,0 0-1,-1 0 1,1 0 0,-8-6 23,1-2-2,0 0-1,1 0 1,0 0-1,1-1 1,-8-16-1,-18-54 72,30 75-88,-16-41 47,3 0-1,2-1 1,1 0 0,-6-81 0,16 121-48,1 0 1,0-1 0,1 1 0,-1 0 0,3-9 0,-3 13-20,1 1-1,0-1 1,-1 0-1,1 1 1,0-1 0,0 0-1,0 1 1,0-1-1,0 1 1,0 0 0,0-1-1,0 1 1,1 0-1,-1-1 1,1 1 0,-1 0-1,1 0 1,-1 0-1,1 1 1,-1-1 0,1 0-1,0 0 1,2 0-1,1 1-122,-1-1 0,1 1 0,-1 0 0,1 0 0,-1 0-1,1 1 1,4 1 0,15 1-292,-9-2 250,0-2 0,0 0-1,29-5 1,4-5-320</inkml:trace>
</inkml:ink>
</file>

<file path=ppt/ink/ink5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5.558"/>
    </inkml:context>
    <inkml:brush xml:id="br0">
      <inkml:brushProperty name="width" value="0.05" units="cm"/>
      <inkml:brushProperty name="height" value="0.05" units="cm"/>
    </inkml:brush>
  </inkml:definitions>
  <inkml:trace contextRef="#ctx0" brushRef="#br0">222 85 14587,'5'-6'530,"-1"-1"-1,1 0 1,-1 0-1,5-11 1,-9 17-440,1 0 0,-1 0 0,1 0 0,-1 0 0,1 0 0,-1 0 0,0 0 1,0 0-1,1 0 0,-1 0 0,0 0 0,0 0 0,0 0 0,0 0 0,0-1 1,0 1-1,0 0 0,-1 0 0,1 0 0,0 0 0,-1 0 0,1 0 0,-1 0 0,1 0 1,-1 0-1,1 0 0,-1 0 0,1 0 0,-1 0 0,0 1 0,0-1 0,0 0 1,1 0-1,-1 1 0,0-1 0,0 0 0,0 1 0,0-1 0,0 1 0,0-1 0,0 1 1,0 0-1,0-1 0,-2 1 0,0 0 56,-1-1 1,1 1-1,0 1 0,-1-1 1,1 0-1,-1 1 0,1 0 1,0 0-1,-1 0 1,1 0-1,0 0 0,0 1 1,0-1-1,0 1 0,-4 3 1,-7 4 172,-22 21 1,22-17-262,1 1 1,0 0-1,1 1 1,1 0-1,-13 22 1,18-27-54,1 1 1,0 0-1,1 0 0,0 0 1,0 0-1,1 1 1,1-1-1,0 1 1,-1 20-1,3-28-18,0 0 0,0 0 0,1 0 0,-1-1 0,1 1 0,0 0 0,0 0 0,0 0 0,0 0 0,1-1 0,-1 1 0,1-1 0,0 1 0,0-1 0,0 0 0,1 0 0,-1 0 0,1 0 0,0 0 0,0 0 0,0-1 0,0 1 0,0-1 0,0 0 0,1 0 0,-1 0 0,6 2 0,-1-2 7,0 1 1,0-2-1,1 1 0,-1-1 1,0 0-1,1-1 1,-1 0-1,0 0 1,1-1-1,-1 0 1,0-1-1,10-2 1,3-3 23,-1-1 0,38-21 1,-9 2-93</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6.261"/>
    </inkml:context>
    <inkml:brush xml:id="br0">
      <inkml:brushProperty name="width" value="0.05" units="cm"/>
      <inkml:brushProperty name="height" value="0.05" units="cm"/>
    </inkml:brush>
  </inkml:definitions>
  <inkml:trace contextRef="#ctx0" brushRef="#br0">165 21 19084,'-2'-19'1897,"2"19"-1876,0 0 0,0 0-1,0 0 1,0-1 0,-1 1 0,1 0-1,0 0 1,0 0 0,0 0 0,0 0-1,0 0 1,0 0 0,0 0 0,0 0-1,-1 0 1,1 0 0,0 0 0,0 0-1,0 0 1,0 0 0,0 0 0,0 0-1,0 0 1,-1 0 0,1 0 0,0 0-1,0 0 1,0 0 0,0 0 0,0 0-1,0 0 1,-1 0 0,1 0 0,0 0-1,0 0 1,0 0 0,0 0 0,0 0-1,0 0 1,0 0 0,0 0 0,-1 0-1,1 0 1,0 1 0,0-1 0,0 0 0,0 0-1,-9 14 581,-1 12 340,1-1 0,-10 42-1,-6 64 167,21-107-979,-15 99-89,6 2-1,5 0 1,16 246 0,-6-358-747,-3-18-392,-2-26-430,-23-81 27,4 39 631</inkml:trace>
</inkml:ink>
</file>

<file path=ppt/ink/ink5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6.459"/>
    </inkml:context>
    <inkml:brush xml:id="br0">
      <inkml:brushProperty name="width" value="0.05" units="cm"/>
      <inkml:brushProperty name="height" value="0.05" units="cm"/>
    </inkml:brush>
  </inkml:definitions>
  <inkml:trace contextRef="#ctx0" brushRef="#br0">193 40 17732,'0'-2'162,"0"1"1,0-1-1,0 0 1,0 1-1,-1-1 0,1 1 1,-1-1-1,1 1 1,-1-1-1,0 1 1,1-1-1,-1 1 0,0-1 1,0 1-1,0 0 1,0 0-1,0-1 1,0 1-1,0 0 1,-1 0-1,-1-1 0,1 1-39,1 1-1,-1-1 0,0 1 0,1 0 1,-1 0-1,0-1 0,1 1 0,-1 0 1,0 1-1,0-1 0,1 0 0,-1 0 1,0 1-1,1-1 0,-1 1 0,-2 1 1,-4 1 3,1 1 1,0 1-1,0-1 1,1 1-1,-1 0 1,1 0-1,-6 8 1,1 0-105,1 0 0,1 0 1,0 1-1,1 0 0,-13 30 1,18-36-22,0 0 1,0 1-1,1 0 1,0-1 0,0 1-1,1 0 1,1 0 0,-1 0-1,1 0 1,1 0-1,0 0 1,2 13 0,-2-20 0,-1 0 1,1 0-1,0 1 1,0-1-1,0 0 1,0 0 0,0 0-1,0 0 1,1 0-1,-1 0 1,1 0 0,-1-1-1,1 1 1,0 0-1,0-1 1,0 1-1,-1-1 1,1 0 0,1 0-1,2 2 1,-3-2 2,1-1 1,-1 1 0,1-1-1,0 0 1,-1 0-1,1 0 1,0 0-1,0 0 1,-1 0 0,1-1-1,-1 1 1,1-1-1,0 0 1,-1 0-1,1 0 1,-1 0-1,0 0 1,4-2 0,3-3 28,-1-1 0,1 0 0,-1 0 0,0-1 0,-1 0 0,0 0 1,0-1-1,10-18 0,-4 4 132,-1 0 0,14-39 0,-22 53-95,-1 0 0,0 0 0,-1-1 1,0 1-1,0-1 0,-1 0 0,0 0 0,-1-11 0,0 20-62,0 0 0,0 1 0,0-1 0,0 0 1,0 1-1,0-1 0,0 0 0,-1 1 0,1-1 0,0 1 0,0-1 0,0 0 0,-1 1 0,1-1 0,0 1 0,-1-1 0,1 1 0,-1-1 0,1 1 0,0-1 0,-1 1 0,1-1 1,-2 0-1,2 1-2,-1 0 0,0 0 0,1 0 0,-1 0 0,1 0 0,-1 0 0,0 0 0,1 0 0,-1 1 0,1-1 0,-1 0 0,0 0 0,1 1 0,-1-1 0,1 0 0,-1 0 0,1 1 0,-1-1 0,0 1 0,-2 2 9,-1 1 0,1-1 1,0 1-1,0-1 0,-3 6 0,2-1-12,0 1 0,0-1 0,1 1 0,0 0-1,-2 13 1,4-17-9,0 0-1,0 0 0,1 0 1,0 0-1,-1 0 1,2 0-1,-1 0 0,1 0 1,0 0-1,0 0 1,2 6-1,-2-10 4,-1 0 0,1 0 0,-1 0 0,1 0 0,0 0 0,-1 0 0,1 0 0,0 0 0,0 0 0,0 0 0,-1 0 0,1 0 0,0-1-1,0 1 1,0 0 0,0-1 0,1 1 0,-1-1 0,0 1 0,0-1 0,0 0 0,2 1 0,-1-1-1,1 0 0,-1 0 0,0 0 0,1-1 0,-1 1 0,0 0 0,1-1 0,-1 0 0,0 1-1,4-3 1,2-1-3,0-1 0,0 0 0,0 0-1,10-11 1,5-7 25,-2-1 1,28-39-1,-19 24-13,-38 65-84,-8 47 0,15-71 77,0 1 0,1-1 0,0 1 1,0-1-1,-1 1 0,1-1 0,1 1 0,-1 0 0,0-1 0,1 1 1,-1-1-1,1 1 0,0-1 0,0 1 0,1 2 0,-1-4 0,0 0 0,0 0 0,0 0 1,0 0-1,0-1 0,1 1 0,-1 0 0,0 0 0,1-1 0,-1 1 0,0-1 0,1 1 0,-1-1 0,1 1 0,-1-1 0,0 0 0,1 0 0,-1 0 0,1 0 0,-1 0 1,1 0-1,-1 0 0,1 0 0,-1 0 0,1-1 0,-1 1 0,3-2 0,15-5-8,-1-1 1,0 0-1,-1-2 0,1 0 1,-2-1-1,0 0 0,24-22 1,-40 33 7,0 0 0,0 0 0,-1 0 0,1 0 1,0 1-1,0-1 0,0 0 0,0 0 0,0 0 1,0 0-1,0 0 0,0 0 0,0 1 0,0-1 1,0 0-1,0 0 0,0 0 0,0 0 0,0 0 1,0 0-1,0 1 0,0-1 0,0 0 0,0 0 1,0 0-1,0 0 0,0 0 0,1 0 0,-1 0 1,0 1-1,0-1 0,0 0 0,0 0 0,0 0 1,0 0-1,0 0 0,0 0 0,0 0 0,1 0 1,-1 0-1,0 0 0,0 0 0,0 1 0,0-1 1,0 0-1,0 0 0,1 0 0,-1 0 0,0 0 1,0 0-1,0 0 0,0 0 0,0 0 0,0 0 1,1 0-1,-1 0 0,0 0 0,0 0 0,0 0 1,0-1-1,0 1 0,0 0 0,1 0 0,-1 0 1,0 0-1,0 0 0,-2 10-21,1-6 15,-1 0 1,1 1-1,0-1 0,0 0 1,1 1-1,-1-1 1,1 1-1,0-1 1,0 1-1,2 7 1,-2-9 5,1-1 1,0 0-1,0 0 0,0 1 1,0-1-1,1 0 1,-1 0-1,1 0 1,-1 0-1,1 0 1,0-1-1,0 1 0,-1 0 1,1-1-1,0 1 1,1-1-1,-1 0 1,0 0-1,0 1 1,0-2-1,4 2 1,3 1 2,1-1 0,0 0 0,-1 0 0,1-1 0,0 0 1,0-1-1,-1 0 0,1-1 0,11-2 0,90-22 4,-90 20-3,-11 2 14,-6 3 7,0-1 0,1 0 0,-1 0-1,0-1 1,1 1 0,-1-1 0,0 0 0,0 0-1,0 0 1,5-4 0,-10 4-1,1 1 0,0-1 0,0 1 0,0-1 0,-1 1 0,1 0 0,-1-1 0,1 1 0,-1-1 0,1 1 0,-1 0 0,0 0 0,-1-3 0,-1-1 51,-8-19 115,4 10-403,1 0 1,-6-19-1,12 32 143,0 1 0,0 0 1,0 0-1,0-1 0,0 1 0,0 0 1,0-1-1,0 1 0,0 0 0,0 0 1,0-1-1,0 1 0,0 0 0,1 0 1,-1-1-1,0 1 0,0 0 0,0 0 1,1-1-1,-1 1 0,0 0 0,0 0 1,0 0-1,1 0 0,-1-1 0,0 1 1,0 0-1,1 0 0,-1 0 0,0 0 1,0 0-1,1 0 0,-1 0 0,0 0 1,1 0-1,-1-1 0,0 1 0,0 0 0,1 1 1,-1-1-1,0 0 0,1 0 0,-1 0 1,0 0-1,1 0 0,18 3-1579,-15-2 1028,52 6-1499,-19-2 834</inkml:trace>
</inkml:ink>
</file>

<file path=ppt/ink/ink5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6.908"/>
    </inkml:context>
    <inkml:brush xml:id="br0">
      <inkml:brushProperty name="width" value="0.05" units="cm"/>
      <inkml:brushProperty name="height" value="0.05" units="cm"/>
    </inkml:brush>
  </inkml:definitions>
  <inkml:trace contextRef="#ctx0" brushRef="#br0">218 2 17228,'-4'-1'246,"0"1"0,1-1 0,-1 1 1,0 0-1,0 1 0,0-1 0,1 0 0,-1 1 1,0 0-1,0 0 0,1 0 0,-1 1 1,-5 2-1,-4 2 363,1 1 1,-16 12-1,15-10-283,1 1 0,0 1 0,-17 19 0,24-25-260,1 1 0,-1 0 0,1 1 0,1-1 1,-1 1-1,1-1 0,0 1 0,1 0 0,-1 0 0,0 8 1,2-13-74,1 1 1,-1-1-1,1 1 0,0 0 1,0-1-1,0 1 1,1-1-1,-1 1 1,1-1-1,-1 1 1,1-1-1,0 1 1,0-1-1,0 0 0,0 1 1,0-1-1,0 0 1,1 0-1,-1 0 1,1 0-1,0 0 1,-1 0-1,1 0 1,0-1-1,0 1 0,0-1 1,0 1-1,0-1 1,1 0-1,-1 0 1,0 1-1,1-2 1,-1 1-1,4 1 1,3 0-204,1 0 0,0 0 0,0-1 0,0 0 0,0 0 0,0-1 0,16-3 0,11-2-150,0-3-133</inkml:trace>
</inkml:ink>
</file>

<file path=ppt/ink/ink5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7.316"/>
    </inkml:context>
    <inkml:brush xml:id="br0">
      <inkml:brushProperty name="width" value="0.05" units="cm"/>
      <inkml:brushProperty name="height" value="0.05" units="cm"/>
    </inkml:brush>
  </inkml:definitions>
  <inkml:trace contextRef="#ctx0" brushRef="#br0">19 90 16019,'0'0'181,"-1"0"-1,0 0 0,0 0 0,1 0 0,-1 0 0,0 0 0,0 0 1,1 0-1,-1 0 0,0 1 0,0-1 0,1 0 0,-1 1 0,0-1 0,1 0 1,-1 1-1,0-1 0,1 1 0,-1-1 0,1 1 0,-1-1 0,1 1 1,-1 0-1,1-1 0,-1 1 0,1-1 0,0 1 0,-1 1 0,1-1-100,0-1-1,0 1 1,0 0-1,0 0 1,0-1-1,0 1 1,0 0-1,1-1 1,-1 1-1,0 0 1,0 0-1,1-1 1,-1 1-1,1-1 1,-1 1-1,0 0 1,1-1-1,-1 1 1,1-1-1,0 1 1,-1-1-1,1 1 1,-1-1-1,1 0 1,0 1-1,-1-1 1,1 0-1,0 1 1,-1-1-1,1 0 0,0 0 1,0 1-1,9 1 24,-1 0-1,0 0 1,1-1-1,-1 0 1,1-1-1,-1 0 1,1 0-1,-1-1 1,13-3-1,14-3-27,35-14-1,-63 19-58,51-20 72,-56 21-78,-1 0-1,1 0 1,0-1 0,-1 1-1,0-1 1,1 1 0,-1-1-1,0 0 1,0 0-1,0 0 1,0 0 0,0 0-1,0-1 1,-1 1 0,1 0-1,-1-1 1,2-4-1,-3 6-4,0 0 0,0 0 0,0 0 1,0 0-1,0 0 0,0 0 0,0 0 0,-1-1 0,1 1 0,0 0 0,-1 0 0,1 0 0,-1 0 0,0 0 0,1 1 0,-1-1 0,1 0 0,-1 0 0,0 0 0,0 0 0,0 1 0,1-1 0,-1 0 0,0 1 0,0-1 0,0 0 0,0 1 0,0 0 0,0-1 0,0 1 0,0-1 0,0 1 0,-1 0 0,1 0 0,-2 0 0,-3-2 16,-1 1-1,0 0 0,0 1 1,-10-1-1,1 3-7,1-1 1,0 2-1,-1 0 0,1 1 1,1 0-1,-25 12 0,29-12-13,1 1 0,0 0 0,0 1 0,0 0 0,1 0 0,0 1 0,0 0 0,0 0 0,1 1 0,-11 15 0,17-22-37,0 0-1,0 0 0,0 0 0,0 1 1,0-1-1,1 0 0,-1 0 0,0 1 1,1-1-1,-1 1 0,1-1 0,0 0 0,-1 1 1,1-1-1,0 1 0,0-1 0,0 1 1,0-1-1,0 1 0,0-1 0,0 1 0,1-1 1,-1 1-1,0-1 0,1 0 0,-1 1 1,1-1-1,0 0 0,-1 1 0,1-1 0,0 0 1,0 0-1,0 1 0,0-1 0,0 0 1,0 0-1,0 0 0,0 0 0,2 1 0,2 1-168,1-1 0,0 1 0,-1-1-1,1 0 1,0-1 0,0 1 0,0-1-1,10 0 1,20 1-419</inkml:trace>
</inkml:ink>
</file>

<file path=ppt/ink/ink5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18.635"/>
    </inkml:context>
    <inkml:brush xml:id="br0">
      <inkml:brushProperty name="width" value="0.05" units="cm"/>
      <inkml:brushProperty name="height" value="0.05" units="cm"/>
    </inkml:brush>
  </inkml:definitions>
  <inkml:trace contextRef="#ctx0" brushRef="#br0">422 73 13275,'8'-18'1713,"-6"13"-1033,0 0 1,0-1-1,0 1 1,0-1-1,-1 1 0,2-12 1,-3 17-623,0 0 0,0 0 0,0-1 0,0 1-1,0 0 1,0 0 0,-1-1 0,1 1 0,0 0 0,0 0 0,0 0 0,0-1 0,0 1 0,0 0 0,0 0 0,-1 0-1,1-1 1,0 1 0,0 0 0,0 0 0,0 0 0,-1-1 0,1 1 0,0 0 0,0 0 0,-1 0 0,1 0 0,0 0-1,0 0 1,0 0 0,-1 0 0,1 0 0,0-1 0,0 1 0,-1 0 0,-13 2 1012,-15 10-231,26-11-676,-32 16 451,-56 36 0,73-41-587,1 0 0,1 2-1,0 0 1,-25 29-1,40-42-27,0 1 1,0-1-1,0 0 0,0 1 0,0-1 0,0 1 0,0 0 0,1-1 0,-1 1 0,0 0 0,1-1 0,0 1 1,-1 3-1,1-4-3,0 0 1,0 0 0,0 0 0,1 0-1,-1 0 1,0-1 0,1 1 0,-1 0 0,0 0-1,1 0 1,-1 0 0,1-1 0,-1 1-1,1 0 1,0 0 0,-1-1 0,1 1 0,0-1-1,0 2 1,5 1-16,0 0-1,0-1 1,0 1 0,0-1-1,0 0 1,8 1-1,-12-3 19,12 4-24,50 13-72,-58-15 84,1 0 0,-1 1 1,0 0-1,0 0 0,0 0 0,0 1 0,6 6 1,-11-9 14,0 0 0,0 0 0,0 0 0,0 0 0,0 0 0,0 1 0,0-1 1,-1 0-1,1 1 0,0-1 0,-1 1 0,1-1 0,-1 1 0,0-1 0,1 1 0,-1-1 1,0 1-1,0-1 0,0 1 0,0-1 0,0 1 0,0-1 0,-1 1 0,1-1 0,0 1 1,-1-1-1,1 0 0,-1 1 0,1-1 0,-1 1 0,0-1 0,0 0 0,0 0 0,0 1 1,0-1-1,0 0 0,0 0 0,0 0 0,-1 1 0,-6 5 98,1 0 0,-1-1 1,-1 0-1,-12 7 0,3-3 52,-1 0 1,0-1-1,0-1 0,-1-1 1,0-1-1,-1 0 0,1-2 1,-1 0-1,0-2 0,0 0 1,0-1-1,-25-3 1,59 3-3520,32-4 1960,-10 1 453</inkml:trace>
</inkml:ink>
</file>

<file path=ppt/ink/ink5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2.938"/>
    </inkml:context>
    <inkml:brush xml:id="br0">
      <inkml:brushProperty name="width" value="0.05" units="cm"/>
      <inkml:brushProperty name="height" value="0.05" units="cm"/>
    </inkml:brush>
  </inkml:definitions>
  <inkml:trace contextRef="#ctx0" brushRef="#br0">106 76 17444,'-6'-21'2299,"-6"-33"0,-2 322 461,12-188-2567,0-37-134,0 57 78,3-87-110,0 0 0,1-1 0,0 1-1,0-1 1,8 20 0,-9-30-25,0 0 0,-1 0 1,1 0-1,0 0 0,0 0 0,1-1 0,-1 1 1,0 0-1,1 0 0,-1-1 0,1 1 0,-1-1 0,1 1 1,0-1-1,0 0 0,0 0 0,-1 0 0,1 0 1,0 0-1,0 0 0,0 0 0,1-1 0,-1 1 1,0-1-1,0 1 0,0-1 0,0 0 0,1 0 0,-1 0 1,0 0-1,4-1 0,5-1-4,0-1 1,-1 0-1,1-1 0,0 0 1,10-7-1,13-4-17,-31 14 14,1 0-1,-1 0 0,0 0 1,0 0-1,0 1 1,0-1-1,1 1 0,-1 0 1,0 0-1,0 0 0,1 0 1,-1 1-1,0-1 0,0 1 1,0 0-1,1 0 0,-1 0 1,0 0-1,0 1 0,3 1 1,-3 0-2,0 0 0,0 0 0,0 0 0,0 0 0,-1 1 0,1-1 0,-1 1 0,0-1 0,0 1 0,0 0 0,-1 0 0,1 0 0,-1 0 0,0 0 0,1 5 0,-1-3 22,0 0 0,0 0 1,-1 0-1,1 0 0,-1 0 1,-1 0-1,1 0 0,-1 0 1,0 0-1,0 0 0,-1 0 1,1 0-1,-2-1 0,1 1 1,0-1-1,-1 1 0,0-1 0,0 0 1,-1 0-1,1 0 0,-1 0 1,0-1-1,-1 0 0,1 0 1,-1 0-1,1 0 0,-1 0 1,-1-1-1,1 0 0,0 0 1,-1-1-1,1 1 0,-1-1 1,0 0-1,1-1 0,-1 1 1,0-1-1,0 0 0,0-1 1,-9 0-1,5 0-124,-1-1 1,0-1 0,1 1-1,-1-2 1,1 1-1,0-2 1,0 1-1,0-1 1,0-1-1,1 0 1,0 0-1,0-1 1,0 0 0,1-1-1,-1 0 1,2 0-1,-1 0 1,1-1-1,0 0 1,0-1-1,-8-16 1,13 22 32,0 0 0,1 0 0,0 0 0,0 0 0,0-1 0,0 1 0,0 0 0,1-1 0,0 1 0,-1-1 0,1 1 0,0 0 0,1-1 0,0-5 0,0 6-22,0 1-1,1 0 1,-1 0 0,1 0-1,-1 0 1,1 0 0,3-3 0,-5 5 96</inkml:trace>
</inkml:ink>
</file>

<file path=ppt/ink/ink5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3.402"/>
    </inkml:context>
    <inkml:brush xml:id="br0">
      <inkml:brushProperty name="width" value="0.05" units="cm"/>
      <inkml:brushProperty name="height" value="0.05" units="cm"/>
    </inkml:brush>
  </inkml:definitions>
  <inkml:trace contextRef="#ctx0" brushRef="#br0">48 192 18588,'7'0'344,"1"1"-1,-1-1 1,0-1-1,1 1 1,-1-1-1,1-1 1,-1 1-1,0-1 1,0-1 0,0 1-1,0-1 1,12-7-1,-13 5-234,0 0-1,0-1 1,0 0-1,0 0 1,-1-1-1,0 1 0,-1-1 1,1 0-1,3-9 1,-6 12-105,0-1 1,-1 1 0,1 0-1,-1-1 1,0 1 0,0 0-1,-1-1 1,1-5 0,-1 8 1,0-1 1,-1 1 0,1 0-1,0 0 1,-1 0-1,1-1 1,-1 1 0,0 0-1,0 0 1,0 0 0,0 0-1,0 0 1,0 1-1,-1-1 1,1 0 0,0 0-1,-3-1 1,2 1-1,-1 1 0,1-1 0,-1 1 0,1-1 0,-1 1 1,1 0-1,-1 0 0,0 1 0,0-1 0,1 0 0,-1 1 0,0 0 0,0 0 0,0-1 1,0 2-1,1-1 0,-1 0 0,0 1 0,0-1 0,0 1 0,1 0 0,-1 0 0,0 0 1,1 0-1,-1 0 0,-3 3 0,-3 1 10,0 0 1,1 1-1,0 0 1,0 0-1,1 1 0,-9 10 1,8-8 1,1 1 0,0 0 0,1 0 0,0 1-1,1 0 1,0 0 0,-5 17 0,8-20-37,0-1 0,0 1 0,1 0 0,0 0 0,0-1-1,1 1 1,0 0 0,0 0 0,1 0 0,0 0 0,0-1 0,4 12 0,-4-16-14,0 0 0,1-1 0,-1 1 0,0-1 0,1 0 0,0 1 0,-1-1 0,1 0 0,0 0 0,0 0 0,0 0 0,1 0 0,-1 0 0,0-1 0,1 1 0,-1-1 0,3 2 0,1-1 11,-1-1 0,0 1 0,1-1 0,-1 0 0,1 0 0,0-1 0,-1 0 0,7 0-1,33-6-182</inkml:trace>
</inkml:ink>
</file>

<file path=ppt/ink/ink5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3.896"/>
    </inkml:context>
    <inkml:brush xml:id="br0">
      <inkml:brushProperty name="width" value="0.05" units="cm"/>
      <inkml:brushProperty name="height" value="0.05" units="cm"/>
    </inkml:brush>
  </inkml:definitions>
  <inkml:trace contextRef="#ctx0" brushRef="#br0">12 1 18140,'13'200'3944,"-10"101"-2264,-3-260-1491,0-24-140,1 40 123,-3 1-1,-11 70 0,12-124-152,1-3-12,0 0-1,0 0 1,0 0-1,0 0 1,0 0-1,0 0 1,0 0-1,-1 0 1,1 0-1,0-1 1,-1 1-1,1 0 0,0 0 1,-1 0-1,1 0 1,-1-1-1,0 1 1,1 0-1,-1 0 1,1-1-1,-1 1 1,0 0-1,-1 0 1,-1-7 85,3-20-70,1 0-1,1 0 1,1 0 0,12-45 0,-5 24-90,44-186-435,-38 180 293,2 0 0,33-65-1,-46 108 173,1 0 0,-1 0 0,2 1 0,0 0 0,0 0 0,0 1 0,1 0 0,0 0 0,17-12-1,-21 17 38,0 1 0,0 0 0,0 0 0,1 0 0,-1 0 0,0 1 0,1-1 0,-1 1 0,1 0 0,0 1 0,-1-1 0,1 1 0,-1 0 0,1 0 0,0 0 0,-1 1 0,1-1-1,0 1 1,-1 0 0,1 1 0,-1-1 0,0 1 0,1 0 0,-1 0 0,0 0 0,5 4 0,-7-5 3,1 1 0,-1-1 0,0 1 0,0 0 0,1 0-1,-1 0 1,0 0 0,-1 0 0,1 0 0,0 1 0,-1-1 0,1 0 0,-1 1 0,0 0 0,0-1 0,0 1 0,0 0-1,0-1 1,0 1 0,-1 0 0,1 0 0,-1 0 0,0-1 0,0 1 0,0 0 0,0 0 0,0 0 0,-1 0 0,0-1-1,1 1 1,-1 0 0,0 0 0,0-1 0,0 1 0,-1-1 0,1 1 0,0-1 0,-4 5 0,-4 3 42,-1 1 0,0-1 0,-1-1 1,1 1-1,-2-2 0,1 0 1,-22 11-1,-8 2-24,-44 15 0,72-31-153,10-3-13,-1 0 0,0 0 0,0 0 0,1-1 0,-1 0 0,0 0 0,0 0 0,0 0 0,-8 0 0,7-4-174,8-3-128</inkml:trace>
</inkml:ink>
</file>

<file path=ppt/ink/ink5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4.360"/>
    </inkml:context>
    <inkml:brush xml:id="br0">
      <inkml:brushProperty name="width" value="0.05" units="cm"/>
      <inkml:brushProperty name="height" value="0.05" units="cm"/>
    </inkml:brush>
  </inkml:definitions>
  <inkml:trace contextRef="#ctx0" brushRef="#br0">42 1 17708,'-1'0'1443,"-3"4"-328,-6 17 352,-10 28-63,18-43-1294,1 0 0,0 1 0,0-1 0,0 1 0,1-1-1,0 1 1,0 7 0,0-13-90,1 0 0,-1 0 0,0 0 1,1 0-1,-1 0 0,0 0 0,1 0 0,-1 0 0,1 0 0,0 0 0,-1 0 0,1 0 0,0 0 0,-1 0 0,1 0 0,0 0 1,0-1-1,2 2 0,-2-1-4,1-1 0,-1 1 1,1-1-1,0 0 0,-1 1 0,1-1 1,-1 0-1,1 0 0,0 0 1,-1 0-1,1-1 0,0 1 0,-1 0 1,1-1-1,0 1 0,2-2 1,4-1 16,-1 0 1,0-1 0,0 0-1,0-1 1,-1 1 0,1-1-1,-1 0 1,10-11 0,0-3 21,21-29 0,-35 50-150,-2 10 44,-1 21-15,0-18-11,1-11-27,0 0 0,0 1 0,0-1 0,0 0 0,1 0 0,0 0 0,0 0 0,0 0 0,1 0 0,-1 0 0,4 7 0,-4-10 34,0 0 1,1 1-1,-1-1 0,0 0 0,0 0 1,1 0-1,-1 0 0,0-1 0,1 1 1,-1 0-1,1 0 0,-1-1 0,1 1 1,-1-1-1,1 1 0,-1-1 0,1 0 1,0 0-1,-1 0 0,1 0 0,0 0 1,-1 0-1,1 0 0,-1 0 0,1-1 1,0 1-1,-1 0 0,1-1 0,-1 1 1,1-1-1,-1 0 0,1 0 0,-1 1 1,2-3-1,22-12-522,4-5-194</inkml:trace>
</inkml:ink>
</file>

<file path=ppt/ink/ink5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4.782"/>
    </inkml:context>
    <inkml:brush xml:id="br0">
      <inkml:brushProperty name="width" value="0.05" units="cm"/>
      <inkml:brushProperty name="height" value="0.05" units="cm"/>
    </inkml:brush>
  </inkml:definitions>
  <inkml:trace contextRef="#ctx0" brushRef="#br0">76 0 15595,'-1'12'495,"-1"-1"0,0 1-1,0-1 1,-1 0 0,-7 18 0,-5 19 696,8-19-675,1 0 1,2 0-1,1 0 0,1 1 1,3 32-1,-1-58-467,1 1 0,-1-1-1,1 1 1,0-1 0,1 1 0,-1-1 0,1 0-1,0 0 1,0 0 0,0 0 0,0 0 0,4 5 0,-4-7-60,1 0 0,-1 0 0,1 0 0,-1 0 1,1 0-1,0 0 0,-1-1 0,1 1 0,0-1 1,0 0-1,0 0 0,0 0 0,0 0 0,0-1 1,1 1-1,-1-1 0,0 0 0,4 0 0,25-1-383,-21 0 192,-1 1 0,0-1 0,1 2-1,-1 0 1,17 3 0,-24-3 193,0 0-1,-1 0 0,1 0 1,0 0-1,-1 1 0,1-1 1,-1 1-1,1 0 0,-1-1 1,0 1-1,0 0 0,0 1 1,0-1-1,0 0 0,0 0 1,-1 1-1,1-1 1,-1 1-1,1 0 0,-1-1 1,0 1-1,0 0 0,0 0 1,0 5-1,0-5 50,-1 0-1,0-1 1,0 1 0,0 0-1,0 0 1,0 0 0,-1 0-1,1-1 1,-1 1 0,0 0-1,0-1 1,0 1 0,0 0-1,0-1 1,-1 1 0,1-1-1,-1 0 1,1 1 0,-1-1-1,0 0 1,0 0 0,0 0-1,0 0 1,0 0 0,-1-1-1,1 1 1,0-1 0,-1 1-1,-4 1 1,-1 0 38,1 1 0,-1-2 1,-1 1-1,1-1 0,0 0 0,-1 0 0,1-1 0,-15 0 1,13-1-206,1-1 1,0 0 0,0 0-1,0-1 1,0 0-1,0-1 1,0 0 0,1-1-1,-1 1 1,1-1 0,-10-8-1,4-1-215</inkml:trace>
</inkml:ink>
</file>

<file path=ppt/ink/ink5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5.231"/>
    </inkml:context>
    <inkml:brush xml:id="br0">
      <inkml:brushProperty name="width" value="0.05" units="cm"/>
      <inkml:brushProperty name="height" value="0.05" units="cm"/>
    </inkml:brush>
  </inkml:definitions>
  <inkml:trace contextRef="#ctx0" brushRef="#br0">72 1 16748,'-4'12'390,"-47"161"3042,45-149-3168,2 0-1,1 0 1,1 1-1,1-1 1,3 33-1,-2-51-223,1 0 0,0 0 0,0 0 1,1-1-1,0 1 0,0 0 0,0-1 0,0 1 0,1-1 0,0 1 0,0-1 0,5 5 0,-5-7-24,0 1 0,1-1 1,0 0-1,0 0 0,0 0 0,0 0 0,0-1 1,1 0-1,-1 0 0,1 0 0,-1 0 1,1-1-1,0 0 0,0 0 0,5 1 1,0-1-3,0-1 1,0 0-1,0 0 1,0-1-1,0 0 1,-1-1-1,1 0 0,-1 0 1,1-1-1,-1 0 1,0-1-1,0 0 1,16-10-1,-9 3 42,-1-1-1,0 0 0,0-1 0,-1 0 1,-1-1-1,13-18 0,-26 32-50,1-1 0,-1 1 0,0-1 1,0 1-1,0 0 0,0-1 0,1 1 0,-1 0 0,0-1 0,1 1 0,-1 0 1,0 0-1,0-1 0,1 1 0,-1 0 0,0 0 0,1-1 0,-1 1 0,1 0 1,-1 0-1,0 0 0,1 0 0,-1 0 0,0 0 0,1 0 0,-1-1 0,1 1 1,-1 0-1,0 0 0,1 0 0,-1 1 0,1-1 0,4 13 120,-6 31 38,1-37-131,-1 5-6,0 1 10,0 1 0,1-1 0,0 0 0,1 0 0,1 0 0,6 25 0,-8-37-42,0 0 0,1 0 0,-1 0 0,0 0 0,1 1 0,-1-1 0,1 0 1,0 0-1,-1 0 0,1 0 0,0 0 0,-1 0 0,1 0 0,0-1 0,0 1 0,0 0 0,0 0 0,0-1 0,0 1 1,0 0-1,0-1 0,0 1 0,0-1 0,0 1 0,1-1 0,-1 0 0,0 0 0,0 1 0,0-1 0,1 0 0,-1 0 1,0 0-1,2 0 0,-1-1-33,0 0 0,1 0 1,-1 0-1,0 0 0,-1 0 1,1 0-1,0-1 0,0 1 1,0-1-1,-1 1 0,1-1 0,-1 0 1,1 1-1,-1-1 0,0 0 1,2-3-1,8-21-121,-5-11-48</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6.662"/>
    </inkml:context>
    <inkml:brush xml:id="br0">
      <inkml:brushProperty name="width" value="0.05" units="cm"/>
      <inkml:brushProperty name="height" value="0.05" units="cm"/>
    </inkml:brush>
  </inkml:definitions>
  <inkml:trace contextRef="#ctx0" brushRef="#br0">13 334 13731,'-4'-21'1010,"0"-1"1,-1-35-1,5 50-779,1 0 0,-1 1-1,1-1 1,0 0 0,1 1 0,-1-1-1,1 0 1,1 1 0,-1 0-1,1 0 1,0 0 0,7-11 0,-1 7 144,-1 1 0,1 0 0,1 1 0,-1 0 0,2 0 0,-1 1 0,1 0 0,0 1 0,13-5 0,1 0 4,0 1 1,1 2-1,31-6 0,-39 10-273,-1 1-1,1 0 0,0 2 0,-1 0 0,32 3 1,-45-2-92,0 0-1,0 1 1,0 0 0,-1 0 0,1 0 0,0 0 0,0 0 0,-1 1-1,1 0 1,-1 0 0,1 0 0,-1 0 0,0 0 0,0 1 0,0-1-1,0 1 1,0 0 0,-1 0 0,1 0 0,-1 0 0,0 0 0,0 1 0,0-1-1,0 1 1,-1-1 0,1 1 0,-1 0 0,0-1 0,0 1 0,0 0-1,0 8 1,0 2 94,-2 1 1,0-1-1,0 1 0,-1 0 0,-1-1 0,-1 0 0,0 0 1,0 0-1,-12 23 0,-1-4 220,-1-1 1,-37 50-1,41-63-168,0-1 0,-25 23-1,36-38-189,-1 1 0,0-1 0,0 1 0,0-1 0,0-1 0,-1 1 0,1-1 0,-1 1-1,1-1 1,-1 0 0,0-1 0,0 1 0,0-1 0,0 0 0,0 0 0,0-1 0,-6 1 0,10-2-32,-1 1 0,1 0 1,0 0-1,0-1 0,-1 1 1,1-1-1,0 1 0,0-1 1,0 0-1,0 1 0,0-1 1,0 0-1,0 0 0,0 1 1,0-1-1,0 0 0,0 0 1,0 0-1,0 0 1,1-1-1,-1 1 0,1 0 1,-1 0-1,1 0 0,-1 0 1,1-1-1,-1 1 0,1 0 1,0 0-1,0-1 0,0 1 1,0 0-1,0-1 0,0-1 1,0-4-97,1 0-1,0 1 1,0-1 0,4-12 0,-2 9-52,1 0 0,8-17 1,21-23-669</inkml:trace>
</inkml:ink>
</file>

<file path=ppt/ink/ink5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5.662"/>
    </inkml:context>
    <inkml:brush xml:id="br0">
      <inkml:brushProperty name="width" value="0.05" units="cm"/>
      <inkml:brushProperty name="height" value="0.05" units="cm"/>
    </inkml:brush>
  </inkml:definitions>
  <inkml:trace contextRef="#ctx0" brushRef="#br0">6 0 17548,'-4'28'1272,"2"-2"-1096,2-2-208,8-1-176,4-5-104,5-8 336,3-4-168,12-2-192</inkml:trace>
  <inkml:trace contextRef="#ctx0" brushRef="#br0" timeOffset="1">550 280 14675,'-59'5'6296,"0"8"-3427,43-8-2700,1 0 0,-1 1 0,2 1 0,-1 0 0,1 1 0,0 1 0,1 0-1,-1 1 1,-11 12 0,23-21-150,0 1 0,1 0-1,-1 0 1,0 0-1,1 0 1,-1 0-1,1 0 1,0 0-1,0 1 1,0-1-1,0 0 1,0 1 0,0-1-1,0 1 1,1-1-1,-1 5 1,1-6-15,1 1 1,-1 0-1,1-1 0,-1 1 1,1-1-1,0 1 1,-1-1-1,1 1 0,0-1 1,0 0-1,0 1 0,0-1 1,0 0-1,1 0 1,-1 1-1,0-1 0,0 0 1,1 0-1,-1 0 1,1-1-1,-1 1 0,1 0 1,-1-1-1,1 1 0,2 0 1,10 3-144,-1 0 0,1-1 1,0-1-1,0 0 0,1-1 0,22-1 1,87-11-1282,-115 9 1406,31-4-439</inkml:trace>
</inkml:ink>
</file>

<file path=ppt/ink/ink5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0.160"/>
    </inkml:context>
    <inkml:brush xml:id="br0">
      <inkml:brushProperty name="width" value="0.05" units="cm"/>
      <inkml:brushProperty name="height" value="0.05" units="cm"/>
    </inkml:brush>
  </inkml:definitions>
  <inkml:trace contextRef="#ctx0" brushRef="#br0">94 66 13931,'2'-11'679,"2"-15"1237,-5 23-748,-3 16 95,-17 66 446,-13 93-1,3 83-930,29-238-637,-1 1-23,2-14-57,0 1-1,1 0 1,-1 0 0,1 0-1,0 0 1,0 0-1,0 0 1,1 0 0,1 7-1,-2-12-54,0 0 0,0 0 0,1 0 0,-1 0 0,0 1 0,0-1 0,0 0 0,0 0 0,0 0 0,0 0 0,0 0 0,0 0 0,0 0 0,0 0 0,1 0 0,-1 1 0,0-1 0,0 0 0,0 0 0,0 0 0,0 0 0,0 0 0,1 0 0,-1 0 0,0 0 0,0 0 0,0 0 0,0 0 0,0 0 0,1 0 0,-1 0-1,0 0 1,0 0 0,0 0 0,0 0 0,0 0 0,0 0 0,1 0 0,-1 0 0,0 0 0,0 0 0,0-1 0,0 1 0,0 0 0,0 0 0,0 0 0,1 0 0,-1 0 0,0 0 0,8-10 157,4-13 30,0-13-46,-2 0 1,12-72-1,-4-78-273,-16 133-33,1 61 127,0 0-1,1 0 1,0 0-1,0-1 0,0 0 1,1 0-1,0 0 1,1-1-1,0 1 1,0-1-1,10 8 1,-11-12 30,0 0 1,0 0 0,0 0-1,0-1 1,0 1 0,1-1-1,-1 0 1,0-1 0,1 1 0,-1-1-1,1 0 1,-1-1 0,0 1-1,1-1 1,-1 0 0,0 0-1,0-1 1,1 1 0,-1-1-1,0 0 1,6-5 0,2 1 20,-2-2 0,1 1 0,-1-1 0,0-1 0,0 0 0,-1-1 0,11-13 1,-12 12 27,0-1 0,0 0 1,-1-1-1,-1 0 0,0 0 1,-1-1-1,0 0 0,-1 0 1,6-29-1,-10 40-32,-1 0-1,0 0 1,0 1-1,0-1 1,0 0-1,-1 0 1,0-4-1,1 7-10,0 0-1,0-1 0,-1 1 1,1-1-1,0 1 0,0 0 1,0-1-1,-1 1 0,1 0 1,0-1-1,0 1 1,-1 0-1,1-1 0,0 1 1,-1 0-1,1-1 0,0 1 1,-1 0-1,1 0 0,0 0 1,-1-1-1,1 1 1,-1 0-1,0 0 0,0 0 1,0 0-1,1 0 1,-1 1-1,0-1 1,0 0-1,1 0 1,-1 1-1,0-1 1,0 1 0,1-1-1,-1 0 1,0 1-1,1-1 1,-1 1-1,0-1 1,0 2-1,-4 3 6,1 1 0,0-1-1,0 1 1,0 0 0,1 0 0,0 1 0,-4 8 0,-15 52 19,19-56-26,-8 28 7,2 0-1,-5 48 0,12-73-5,1 0-1,1 0 1,0 1 0,1-1 0,0 0-1,1 0 1,1-1 0,0 1 0,10 23-1,-11-32 3,0 1-1,1-1 0,0-1 1,0 1-1,1 0 0,0-1 0,-1 0 1,1 1-1,0-2 0,1 1 1,-1 0-1,1-1 0,0 0 1,0 0-1,0 0 0,0-1 0,0 1 1,1-1-1,-1 0 0,0-1 1,1 0-1,0 0 0,-1 0 0,1 0 1,6-1-1,-3 0 7,0-1 0,0 0 1,0 0-1,0-1 0,-1 0 0,1 0 0,-1-1 1,1 0-1,-1-1 0,0 0 0,0 0 0,-1-1 1,1 0-1,-1 0 0,9-9 0,-7 4 13,1 0-1,-2-1 0,1 0 1,-1 0-1,-1-1 0,0 0 1,-1 0-1,0-1 0,-1 1 1,-1-1-1,5-19 0,-10 27 49,-4 14-44,-6 18-2,7-5-12,-4 32 0,8-47-14,-1-1 0,1 1 0,0 0 0,1 0 0,0-1 1,0 1-1,0-1 0,1 1 0,3 8 0,-4-14-49,-1 1 0,1-1 0,0 1 0,-1-1 0,1 1 1,0-1-1,0 0 0,0 1 0,0-1 0,0 0 0,1 0 0,-1 0 0,0 0 0,0 0 1,1 0-1,-1 0 0,1 0 0,-1 0 0,1-1 0,-1 1 0,1-1 0,-1 1 0,1-1 0,-1 1 1,1-1-1,0 0 0,-1 0 0,1 0 0,3 0 0,-3-1-45,1 0-1,-1 0 1,0 0-1,1 0 1,-1 0 0,0-1-1,0 1 1,0-1-1,0 1 1,0-1 0,0 0-1,0 0 1,0 0-1,-1 0 1,1 0-1,-1 0 1,0 0 0,3-5-1,8-22-502</inkml:trace>
</inkml:ink>
</file>

<file path=ppt/ink/ink5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0.612"/>
    </inkml:context>
    <inkml:brush xml:id="br0">
      <inkml:brushProperty name="width" value="0.05" units="cm"/>
      <inkml:brushProperty name="height" value="0.05" units="cm"/>
    </inkml:brush>
  </inkml:definitions>
  <inkml:trace contextRef="#ctx0" brushRef="#br0">19 0 16371,'-8'15'1681,"0"4"-1257,5-4-208,3 5 864,9-2-1232,8 4-304,11-7 456,8-1-168,13-5-200</inkml:trace>
  <inkml:trace contextRef="#ctx0" brushRef="#br0" timeOffset="1">429 175 17916,'-19'10'1090,"0"0"0,0 0 0,-30 8 0,32-12-655,0 0-1,0 2 0,1-1 1,0 2-1,-22 15 1,37-23-435,1-1 0,-1 0 0,1 1 1,-1-1-1,1 0 0,-1 1 1,1-1-1,-1 1 0,1-1 0,0 1 1,-1-1-1,1 1 0,0-1 0,-1 1 1,1-1-1,0 1 0,0-1 1,0 1-1,-1-1 0,1 1 0,0 0 1,0-1-1,0 1 0,0-1 0,0 1 1,0 0-1,0-1 0,0 1 0,0-1 1,0 2-1,1-1-23,0 0 1,0 0-1,0 0 0,0 0 0,0 0 1,0 0-1,0-1 0,0 1 1,0 0-1,0 0 0,0-1 0,0 1 1,2 0-1,9 4-280,0-1 0,18 3 0,-17-4 101,11 4-347,35 15 0,-53-19 495,1 0 0,-1 0 1,0 1-1,0 0 1,0 0-1,0 1 0,-1 0 1,0 0-1,0 0 1,5 6-1,-9-9 61,0-1 0,0 0 0,0 1 0,0-1 0,-1 1 0,1 0 1,0-1-1,-1 1 0,1 0 0,-1-1 0,1 1 0,-1 0 0,0-1 0,0 1 0,0 0 0,0 0 0,0-1 0,0 1 0,0 0 0,-1 0 1,0 2-1,0-2 24,0 1 0,-1-1-1,1 0 1,-1 0 0,1 0 0,-1 0 0,0-1 0,0 1 0,0 0 0,0-1 0,0 1 0,0-1 0,-3 2 0,-1 0-18,0 0 0,0-1 0,0 1 0,-1-1 0,1-1 0,0 0 0,-1 1 0,0-2 0,1 1 0,-1-1 0,-6 0 0,-11-7 567,23 7-575,1 0 0,-1 0 0,1 0 0,-1 0 0,0-1 0,1 1 0,-1 0 0,1 0 0,-1-1 0,0 1 0,1 0 0,-1 0 0,1-1 0,-1 1 1,1-1-1,0 1 0,-1-1 0,1 1 0,-1-1 0,1 1 0,0-1 0,-1 1 0,1-1 0,0 1 0,-1-1 0,1 1 0,0-1 0,0 0 0,0 1 0,0-1 0,0 1 0,-1-1 0,1-1 0,13-8 10</inkml:trace>
</inkml:ink>
</file>

<file path=ppt/ink/ink5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1.262"/>
    </inkml:context>
    <inkml:brush xml:id="br0">
      <inkml:brushProperty name="width" value="0.05" units="cm"/>
      <inkml:brushProperty name="height" value="0.05" units="cm"/>
    </inkml:brush>
  </inkml:definitions>
  <inkml:trace contextRef="#ctx0" brushRef="#br0">1 121 15547,'1'-11'549,"1"0"1,0 0-1,0 0 0,7-17 0,-8 25-399,1 0 0,-1 0 0,0 1 0,1-1 0,-1 0 0,1 0 0,0 1 0,0-1 0,0 1 0,0 0 0,1 0 0,-1-1 0,1 1 0,-1 1 0,1-1 0,0 0 0,-1 1 0,1-1 0,0 1 0,5-2 0,-6 3-103,-1 0 1,1 0-1,0 0 0,-1 0 0,1 0 1,-1 0-1,0 1 0,1-1 0,-1 0 0,1 1 1,-1 0-1,1-1 0,-1 1 0,0 0 1,1-1-1,-1 1 0,0 0 0,0 0 0,0 0 1,1 0-1,-1 0 0,0 0 0,0 0 1,-1 1-1,1-1 0,0 0 0,0 0 1,-1 1-1,1-1 0,0 1 0,-1-1 0,1 0 1,-1 1-1,1 2 0,1 5 52,0 1-1,0-1 1,0 20-1,-2-8-53,-4 30-1,2-33-20,1-1-1,0 1 1,2 20-1,-1-36-12,1 0 0,-1 1 0,1-1 0,-1 0 0,1 0 0,0 1 1,0-1-1,0 0 0,0 0 0,0 0 0,0 0 0,1 0 0,-1 0 0,0 0 0,1-1 0,0 1 0,-1 0 0,1-1 0,2 2 0,-1-1 10,1-1 0,-1 1-1,0-1 1,1 0 0,-1 0-1,1 0 1,-1-1-1,1 1 1,-1-1 0,1 0-1,5 0 1,2-1 26,0 0 0,-1-1 0,1-1 0,0 1-1,-1-2 1,1 0 0,13-7 0,-11 4-6,0-1 0,-1-1 0,0 0 0,0-1 0,17-19 0,45-62-8,-73 90-33,-5 52-69,2-41 67,1 1 0,0 0 0,1 0 0,0 0 0,4 20 1,-4-29 11,0 1 1,1-1-1,0 1 1,-1-1-1,1 0 1,0 0-1,0 1 1,0-1-1,1 0 1,-1 0-1,0 0 1,1 0-1,0 0 1,-1 0-1,1-1 1,0 1-1,0-1 1,0 1-1,0-1 1,0 1-1,0-1 1,0 0-1,0 0 1,1 0 0,-1 0-1,0-1 1,1 1-1,-1-1 1,1 1-1,-1-1 1,0 0-1,5 0 1,-1 0 26,1-1-1,0 0 1,0-1 0,-1 1 0,1-1 0,-1-1 0,1 1-1,-1-1 1,0 0 0,0 0 0,0-1 0,0 0 0,-1 0-1,1 0 1,-1-1 0,0 0 0,-1 0 0,1 0 0,6-10-1,-6 8-11,0-1 0,-1 0-1,1 1 1,-2-2 0,1 1-1,-1 0 1,0-1 0,-1 1 0,0-1-1,0 0 1,-1 0 0,0 0-1,-1 0 1,-1-15 0,0 20-18,0 1 1,0-1-1,0 1 1,-1-1-1,0 1 1,-3-6 0,-6 1 14,11 8-22,-1 0 0,1 0 0,0 0 1,-1 0-1,1 0 0,-1 0 1,1 0-1,0 0 0,-1 0 0,1 1 1,0-1-1,-1 0 0,1 0 1,0 0-1,-1 1 0,1-1 0,0 0 1,-1 0-1,1 1 0,0-1 1,-1 0-1,1 1 0,0-1 0,0 0 1,0 1-1,-1-1 0,1 1 0,0-1 1,0 0-1,0 1 0,0 0 1,-1 1-48,1 0 1,0 0 0,0 1-1,0-1 1,0 0 0,0 0-1,0 1 1,0-1 0,1 0-1,-1 0 1,1 0 0,0 0-1,0 0 1,0 0-1,0 0 1,0 0 0,1 2-1,-1-2 17,-1-1-1,1 0 0,0 0 1,-1 0-1,1 0 0,0 0 1,0 0-1,0 0 0,0 0 0,0 0 1,0-1-1,0 1 0,0 0 1,0-1-1,0 1 0,0 0 1,0-1-1,1 1 0,-1-1 1,0 0-1,0 1 0,1-1 0,-1 0 1,0 0-1,0 0 0,1 0 1,-1 0-1,0 0 0,1 0 1,-1 0-1,2-1 0,7-8-297</inkml:trace>
</inkml:ink>
</file>

<file path=ppt/ink/ink5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1.720"/>
    </inkml:context>
    <inkml:brush xml:id="br0">
      <inkml:brushProperty name="width" value="0.05" units="cm"/>
      <inkml:brushProperty name="height" value="0.05" units="cm"/>
    </inkml:brush>
  </inkml:definitions>
  <inkml:trace contextRef="#ctx0" brushRef="#br0">69 1 18668,'-9'23'1648,"-5"3"-1096,2 5-207,1 5 583,2-2-208,1 0-136,2-2-88,8-8-344,1-2-232,8-10-624,1-4-408,-1-10 896,5-3-176,4-7-193</inkml:trace>
</inkml:ink>
</file>

<file path=ppt/ink/ink5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2.178"/>
    </inkml:context>
    <inkml:brush xml:id="br0">
      <inkml:brushProperty name="width" value="0.05" units="cm"/>
      <inkml:brushProperty name="height" value="0.05" units="cm"/>
    </inkml:brush>
  </inkml:definitions>
  <inkml:trace contextRef="#ctx0" brushRef="#br0">132 273 16379,'-18'77'2455,"-12"54"230,26-106-2244,1-1 0,1 1 0,2 35 1,1-54-381,-1-1 1,1 1-1,0-1 1,0 0-1,1 1 0,-1-1 1,1 0-1,0 0 1,1 0-1,-1 0 1,7 8-1,-8-11-60,1 0-1,0-1 0,0 1 1,0-1-1,-1 1 0,1-1 1,1 0-1,-1 0 0,0 0 1,0 0-1,0 0 0,0 0 1,1 0-1,-1-1 1,0 1-1,1-1 0,-1 0 1,1 0-1,-1 0 0,0 0 1,1 0-1,-1 0 0,0 0 1,1-1-1,-1 0 0,0 1 1,1-1-1,-1 0 0,4-2 1,3-2-47,0 0 0,-1 0 1,1-1-1,-1-1 0,0 0 1,-1 0-1,0 0 0,0-1 1,0 0-1,-1 0 0,8-13 1,5-12-187,25-60 0,-4-10-102,-36 88 309,0-1-1,0 1 0,-2-1 1,2-29-1,-4 44 30,0-1 1,1 1-1,-1 0 0,0-1 0,0 1 0,-1 0 1,1-1-1,0 1 0,0-1 0,-1 1 0,1 0 0,-1 0 1,1-1-1,-1 1 0,-1-2 0,2 3 2,-1 0-1,1 0 1,0 0 0,-1 0-1,1 0 1,-1 0-1,1 0 1,-1 0-1,1 0 1,0 0-1,-1 0 1,1 0 0,-1 0-1,1 0 1,-1 1-1,1-1 1,0 0-1,-1 0 1,1 1 0,0-1-1,-1 0 1,1 0-1,0 1 1,-1-1-1,1 0 1,0 1-1,0-1 1,-1 0 0,1 1-1,0 0 1,-5 5 54,1 1 0,0-1 0,1 1 0,-4 9 0,-3 16-4,1 0-1,1 0 0,2 0 1,1 1-1,2 0 0,1 0 1,2 0-1,1 0 0,6 36 1,4-24-76,-12-43 84,-3-9-162,-10-19-95</inkml:trace>
  <inkml:trace contextRef="#ctx0" brushRef="#br0" timeOffset="1">4 0 21004,'-3'0'1505,"4"6"-1217,6 0-152,0 2 72,1-2-656,1 6 448,-3-6-160,-3-9-144</inkml:trace>
</inkml:ink>
</file>

<file path=ppt/ink/ink5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6.619"/>
    </inkml:context>
    <inkml:brush xml:id="br0">
      <inkml:brushProperty name="width" value="0.05" units="cm"/>
      <inkml:brushProperty name="height" value="0.05" units="cm"/>
    </inkml:brush>
  </inkml:definitions>
  <inkml:trace contextRef="#ctx0" brushRef="#br0">346 452 14579,'6'-11'831,"-1"-1"0,1 1 0,-2-1 0,0 0 0,4-16 0,-7 24-631,-1 1-1,0-1 1,1 0 0,-1 0 0,-1 0 0,1 0 0,0 1-1,-1-1 1,0 0 0,0 0 0,0 1 0,0-1 0,-1 1-1,1-1 1,-1 1 0,0-1 0,0 1 0,0 0 0,-1 0-1,1 0 1,-6-5 0,3 4-96,0 0-1,-1 1 1,0-1-1,0 1 1,1 0-1,-2 1 1,1-1-1,0 1 1,0 1-1,-1-1 1,1 1-1,-1 0 1,0 0-1,1 1 1,-1 0-1,1 0 1,-1 1-1,-12 2 1,4 0-82,1 0 0,0 1 0,0 1 0,1 0 0,-1 1 0,1 0 0,-20 13 0,25-14-25,1 0-1,-1 1 0,1 0 1,0 0-1,1 0 1,0 1-1,0 0 1,0 0-1,1 1 0,0-1 1,0 1-1,-6 15 1,10-22 0,1 1 1,-1-1 0,1 0 0,-1 1-1,1-1 1,0 0 0,0 1 0,0-1-1,0 1 1,0-1 0,0 0 0,0 1 0,0-1-1,0 1 1,1-1 0,-1 0 0,1 1-1,-1-1 1,1 0 0,-1 1 0,1-1-1,0 0 1,0 0 0,-1 1 0,1-1-1,0 0 1,0 0 0,0 0 0,0 0 0,0 0-1,1-1 1,-1 1 0,0 0 0,0 0-1,0-1 1,1 1 0,-1-1 0,0 1-1,1-1 1,-1 1 0,1-1 0,-1 0-1,0 0 1,1 0 0,1 0 0,5 1-7,0-1 0,0 0-1,0-1 1,1 0 0,-1 0 0,14-4 0,-4-2 0,0 0-1,-1-1 1,0 0 0,0-2-1,-1 0 1,-1-1 0,0-1-1,15-13 1,-5 1 12,-2-1-1,0-1 1,30-44 0,-38 47 20,-2 0 0,12-28 0,-20 40-10,0-1-1,-1 0 0,0 0 0,-1-1 0,-1 1 0,1-15 0,-3 27-11,0 0-1,0 0 1,0 0-1,0 1 1,0-1-1,-1 0 1,1 0 0,0 0-1,0 0 1,0 0-1,0 0 1,0 0-1,-1 0 1,1 0-1,0 0 1,0 0-1,0 0 1,0 0-1,0 0 1,-1 0 0,1 0-1,0 0 1,0 0-1,0-1 1,0 1-1,0 0 1,0 0-1,-1 0 1,1 0-1,0 0 1,0 0-1,0 0 1,0 0 0,0 0-1,0-1 1,0 1-1,-1 0 1,1 0-1,0 0 1,0 0-1,0 0 1,0 0-1,0-1 1,0 1-1,0 0 1,0 0 0,0 0-1,0 0 1,0 0-1,0-1 1,0 1-1,0 0 1,0 0-1,0 0 1,0 0-1,0 0 1,0-1-1,0 1 1,0 0 0,0 0-1,0 0 1,-7 12 11,-3 11-11,2 0 0,1 1 0,1 0 0,-6 48 0,9-37-40,1 1 0,6 67 0,-3-89-99,1-1 1,1 1 0,0-1 0,1 1-1,9 20 1,-12-30 49,1-1-1,-1 0 1,1 0-1,0 1 1,0-1 0,0 0-1,1-1 1,-1 1 0,1 0-1,-1-1 1,1 1-1,0-1 1,0 0 0,0 0-1,0 0 1,0 0-1,1-1 1,-1 1 0,0-1-1,1 0 1,-1 0-1,1 0 1,0 0 0,-1-1-1,1 1 1,3-1 0,14-3-515</inkml:trace>
</inkml:ink>
</file>

<file path=ppt/ink/ink5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7.007"/>
    </inkml:context>
    <inkml:brush xml:id="br0">
      <inkml:brushProperty name="width" value="0.05" units="cm"/>
      <inkml:brushProperty name="height" value="0.05" units="cm"/>
    </inkml:brush>
  </inkml:definitions>
  <inkml:trace contextRef="#ctx0" brushRef="#br0">151 198 14867,'0'1'118,"0"0"0,-1 0 0,2 0 0,-1 0 0,0 0 0,0 0 0,0 0 0,0 0 0,1 0 1,-1 0-1,0 0 0,1 0 0,-1 0 0,1 0 0,-1 0 0,1 0 0,0-1 0,-1 1 0,1 0 0,0 0 0,-1 0 0,1-1 0,0 1 0,0 0 0,0-1 0,0 1 0,0-1 0,0 1 0,1 0 0,0-1 77,0 0 1,1-1-1,-1 1 0,0 0 1,0-1-1,0 1 0,0-1 0,0 1 1,0-1-1,0 0 0,0 0 0,0 0 1,3-2-1,5-5 362,0 1 0,0-2 0,17-18 0,-17 16-225,-1-1-1,14-22 1,-20 29-266,-1 0-1,1 0 1,-1 0 0,0-1 0,-1 1-1,1-1 1,-1 1 0,0-1 0,0 0-1,-1-7 1,0 11-52,0 1 1,0-1-1,0 1 0,0-1 1,-1 0-1,1 1 1,-1-1-1,1 1 0,-1-1 1,0 1-1,1-1 0,-1 1 1,0 0-1,0-1 0,0 1 1,0 0-1,0-1 0,0 1 1,0 0-1,-1 0 1,1 0-1,0 0 0,-1 0 1,1 0-1,0 1 0,-1-1 1,1 0-1,-1 1 0,0-1 1,1 1-1,-1 0 1,1-1-1,-1 1 0,-2 0 1,-2 0 17,0-1 1,1 2-1,-1-1 1,0 1-1,0 0 0,0 0 1,1 0-1,-10 5 1,-2 1-16,2 1-1,-1 1 1,2 0 0,-1 1 0,1 1 0,0 0-1,-13 15 1,18-16-21,0-1 1,1 1-1,0 0 0,0 1 0,2 0 0,-1 0 0,1 1 0,1-1 1,0 1-1,-5 19 0,9-28-42,0 1 1,0 0-1,1-1 0,-1 1 1,1 0-1,0-1 1,0 1-1,0 0 1,0-1-1,1 1 0,0 0 1,-1-1-1,1 1 1,1-1-1,-1 1 0,0-1 1,1 1-1,0-1 1,-1 0-1,1 0 0,1 0 1,-1 0-1,0 0 1,1 0-1,-1-1 0,1 1 1,0-1-1,0 0 1,0 1-1,0-2 0,0 1 1,1 0-1,-1 0 1,0-1-1,1 0 0,4 2 1,3-1-131,-1 0-1,1-1 1,0 0 0,-1 0 0,1-1-1,0-1 1,-1 1 0,1-2 0,0 0-1,-1 0 1,17-6 0,31-16-496</inkml:trace>
</inkml:ink>
</file>

<file path=ppt/ink/ink5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7.439"/>
    </inkml:context>
    <inkml:brush xml:id="br0">
      <inkml:brushProperty name="width" value="0.05" units="cm"/>
      <inkml:brushProperty name="height" value="0.05" units="cm"/>
    </inkml:brush>
  </inkml:definitions>
  <inkml:trace contextRef="#ctx0" brushRef="#br0">135 49 17420,'-34'59'2810,"17"-32"-1677,-24 54-1,32-58-940,1 1-1,1 0 0,1 0 0,1 1 0,2 0 1,0 0-1,1 0 0,2 0 0,1 0 0,4 32 1,5 13-72,0 82 0,-6-199 459,16-83 1,-9 71-420,6-46-194,56-184 1,-69 276 7,1 0 0,0 1 0,1 0 0,10-16 0,-15 26 20,1-1-1,0 1 1,-1 0-1,1 0 1,0 0-1,0 0 1,0 0-1,0 1 1,0-1-1,1 0 1,-1 1-1,0 0 1,1 0-1,-1-1 0,1 1 1,-1 1-1,1-1 1,0 0-1,-1 1 1,1-1-1,0 1 1,-1 0-1,1 0 1,0 0-1,0 0 1,-1 0-1,1 1 1,3 0-1,5 3-11,0 0-1,0 1 1,-1 0-1,0 1 1,0 0-1,0 1 1,-1 0 0,15 14-1,-13-10 4,-1 0 0,0 1 0,0 0 0,-2 0 0,1 1 0,8 17 0,-16-27 15,1 1 0,-1-1 0,1 1 0,-1 0-1,0-1 1,0 1 0,-1 0 0,1 0-1,-1 0 1,0-1 0,0 1 0,0 0 0,0 0-1,-1 0 1,1 0 0,-1-1 0,0 1 0,-3 7-1,2-7 14,-1 0-1,0 0 0,0 0 1,0 0-1,-1 0 1,1-1-1,-1 0 0,1 1 1,-1-1-1,0-1 0,-1 1 1,1-1-1,0 1 0,-7 1 1,-3 2 33,1-2 0,-1 1 0,0-2 0,-1 0 0,1-1 1,0 0-1,-1-1 0,1-1 0,-1 0 0,1-1 0,-20-3 0,31 3-129,0 0-1,0 0 0,0 0 0,1-1 1,-1 1-1,0-1 0,0 1 1,1-1-1,-1 0 0,-2-3 0,5 5 38,-1-1 0,0 0 0,1 1 0,-1-1 0,1 0 0,-1 1 0,1-1 0,0 0 0,-1 0 0,1 0 0,0 1 0,-1-1 0,1 0 0,0 0 0,0 0-1,0 0 1,0 0 0,0 1 0,0-1 0,0 0 0,0 0 0,0 0 0,0 0 0,1 0 0,-1 1 0,0-1 0,0 0 0,1 0 0,-1 0 0,1 1 0,-1-1 0,0 0 0,1 0-1,0 1 1,-1-1 0,1 0 0,-1 1 0,1-1 0,0 1 0,-1-1 0,2 0 0,8-5-546</inkml:trace>
</inkml:ink>
</file>

<file path=ppt/ink/ink5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8.064"/>
    </inkml:context>
    <inkml:brush xml:id="br0">
      <inkml:brushProperty name="width" value="0.05" units="cm"/>
      <inkml:brushProperty name="height" value="0.05" units="cm"/>
    </inkml:brush>
  </inkml:definitions>
  <inkml:trace contextRef="#ctx0" brushRef="#br0">63 1 18396,'4'19'716,"0"0"0,-2 0 1,-1 1-1,0-1 0,-1 0 0,-4 22 0,2-12-161,-31 304 2191,-2 36-1278,37-356-1227,-2-12-233,1-1 0,-1 0 0,0 0 0,0 0 1,0 0-1,1 0 0,-1 0 0,0 0 0,0 0 0,1 0 0,-1 0 0,0 0 0,0 0 0,1 0 1,-1 0-1,0 0 0,0 0 0,0 0 0,1-1 0,-1 1 0,0 0 0,0 0 0,0 0 0,1 0 0,-1 0 1,0 0-1,0-1 0,0 1 0,0 0 0,0 0 0,1 0 0,-1-1 0,16-24 296,80-190 159,-48 99-528,-24 60-7,77-169-481,-99 221 526,18-30-182,-20 33 200,1 1 1,-1-1-1,1 0 0,-1 1 1,1-1-1,-1 1 0,1-1 1,-1 0-1,1 1 0,-1-1 0,1 1 1,0 0-1,-1-1 0,1 1 1,0 0-1,0-1 0,-1 1 1,1 0-1,0 0 0,0-1 1,-1 1-1,1 0 0,0 0 1,0 0-1,0 0 0,-1 0 0,1 0 1,0 0-1,0 1 0,-1-1 1,1 0-1,0 0 0,0 0 1,-1 1-1,1-1 0,0 0 1,-1 1-1,1-1 0,0 1 0,-1-1 1,1 1-1,0-1 0,0 2 1,3 4-34,0 2 0,0-1 0,0 1 0,-1-1 1,0 1-1,-1 0 0,0 0 0,2 11 0,1 0-7,0 2 28,0 0 0,-1 0-1,-1 1 1,-1-1 0,-2 1-1,0-1 1,-4 32 0,3-44 36,-1 0 0,0 0 1,0 0-1,-1 0 1,-1-1-1,1 1 1,-1-1-1,-1 0 0,1 0 1,-2-1-1,1 1 1,-1-1-1,0 0 1,0-1-1,-1 1 0,1-1 1,-1-1-1,-1 1 1,1-1-1,-9 4 1,1-2 37,0 0 1,0-1-1,-1-1 0,-22 5 1,28-8-84,1 0 1,-1-1-1,0 0 1,0-1-1,1 0 1,-1-1-1,0 0 1,-15-3-1,23 3-104,-1 0 0,1 0 0,-1 0 1,1 0-1,-1 0 0,1 0 0,0 0 0,0-1 0,-1 1 0,1-1 1,0 0-1,0 0 0,0 0 0,1 0 0,-1 0 0,0 0 0,1 0 1,0 0-1,-1-1 0,1 1 0,0 0 0,0-1 0,0 1 0,0-1 1,1 0-1,-1 1 0,1-1 0,-1 1 0,1-1 0,0 0 0,0 1 1,0-1-1,1 0 0,-1 1 0,1-1 0,-1 0 0,3-4 1,5-20-898</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7.103"/>
    </inkml:context>
    <inkml:brush xml:id="br0">
      <inkml:brushProperty name="width" value="0.05" units="cm"/>
      <inkml:brushProperty name="height" value="0.05" units="cm"/>
    </inkml:brush>
  </inkml:definitions>
  <inkml:trace contextRef="#ctx0" brushRef="#br0">74 34 15867,'9'-14'1721,"-6"3"-841,1 2 1088,-6 9-679,-3 6-249,-1 4-192,-3 0-280,1 3-128,-1-1-184,2-1-88,-1-2-288,2-2-184,0-7-744,-2 0-736,5-3 1432,-2-1-257,-2-2-287</inkml:trace>
</inkml:ink>
</file>

<file path=ppt/ink/ink5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28.618"/>
    </inkml:context>
    <inkml:brush xml:id="br0">
      <inkml:brushProperty name="width" value="0.05" units="cm"/>
      <inkml:brushProperty name="height" value="0.05" units="cm"/>
    </inkml:brush>
  </inkml:definitions>
  <inkml:trace contextRef="#ctx0" brushRef="#br0">201 0 17788,'-8'62'1588,"2"0"0,5 108 0,6-99-1023,4 0 0,2-1 0,4-1 0,27 82 0,-38-140-524,20 56 156,-21-61-182,1 1 1,-1-1-1,1 0 0,0 0 0,0 0 0,1 0 0,7 6 0,-53-72-647,-35-51-59,-123-196-129,198 305 821,-2-2 53,0-1 0,1 0 0,0 0-1,0 0 1,-3-8 0,5 12-39,0 0-1,0 0 0,0 0 0,0 0 0,0 0 0,0 0 0,0 0 0,0 0 0,0 0 0,1 1 0,-1-1 0,0 0 1,0 0-1,1 0 0,-1 0 0,1 0 0,-1 1 0,1-1 0,-1 0 0,1 0 0,-1 1 0,1-1 0,0 0 0,-1 1 0,1-1 1,0 1-1,0-1 0,-1 1 0,1-1 0,0 1 0,0-1 0,0 1 0,-1 0 0,1 0 0,0-1 0,0 1 0,0 0 1,2 0-1,23-4 22,0 2 1,49 1 0,-14 1-678,96-7 174,-73 3 187</inkml:trace>
</inkml:ink>
</file>

<file path=ppt/ink/ink5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33.139"/>
    </inkml:context>
    <inkml:brush xml:id="br0">
      <inkml:brushProperty name="width" value="0.05" units="cm"/>
      <inkml:brushProperty name="height" value="0.05" units="cm"/>
    </inkml:brush>
  </inkml:definitions>
  <inkml:trace contextRef="#ctx0" brushRef="#br0">144 24 14275,'0'-1'80,"-5"-21"1957,5 22-2019,0 0 0,-1 0 0,1 0 0,0 0 0,0 0 0,0 0 1,0 0-1,0 0 0,0 0 0,0 0 0,0 1 0,0-1 0,0 0 0,0 0 0,0 0 0,0 0 0,0 0 0,0 0 0,0 0 0,0 0 0,0 0 1,0 0-1,-1 0 0,1 0 0,0 0 0,0 0 0,0 0 0,0 0 0,0 0 0,0 0 0,0 0 0,0 0 0,0 0 0,0 0 0,0 0 0,0 0 1,0 0-1,0 0 0,0 0 0,0 0 0,-1 0 0,1 0 0,0-1 0,0 1 0,0 0 0,0 0 0,0 0 0,0 0 0,0 0 0,0 0 0,0 0 1,0 0-1,0 0 0,0 0 0,0 0 0,0 0 0,0 0 0,0 0 0,0 0 0,0 0 0,0 0 0,0-1 0,0 1 0,0 0 0,0 0 1,0 0-1,-2 14 991,-12 184 2081,-4 55-2095,-50 202 381,66-445-1254,1-6-26,1-1-1,-1 1 1,0-1-1,0 1 1,0-1 0,0 0-1,0 0 1,-1 0-1,-3 6 1,9-30 813,45-100-191,-25 65-662,64-129-34,-69 151-30,1 1 1,2 1 0,32-36 0,-49 63 2,-1 1 0,1-1 0,0 1 0,0 0 1,0 0-1,0 1 0,1-1 0,0 1 0,-1 0 0,1 1 0,1 0 0,7-3 0,-10 4 1,0 1 0,0-1-1,1 1 1,-1 0 0,0 0-1,1 1 1,-1-1 0,0 1-1,1 0 1,-1 0-1,0 0 1,0 1 0,0-1-1,0 1 1,0 0 0,0 0-1,-1 1 1,1-1 0,5 5-1,2 4-2,0 0-1,0 1 0,-1 0 0,-1 1 0,0 0 1,-1 0-1,0 1 0,-1 0 0,0 1 1,-2-1-1,1 1 0,-2 0 0,0 1 0,-1-1 1,0 1-1,-1-1 0,-1 25 0,-1-32 8,-1-1 0,0 1 0,-1 0 0,0 0-1,0-1 1,-1 1 0,0-1 0,0 0 0,-1 0-1,-6 10 1,2-7 6,1 0 1,-2 0-1,1-2 0,-1 1 0,-1-1 0,-10 8 1,-7 1 34,0-1 0,0-2 0,-2-1 0,-44 15 0,37-16 58,-38 7-1,61-17-63,0 1-1,0-2 1,0 0-1,-1 0 1,1-2-1,-20-2 1,29 3-69,0-1 0,1 0 0,-1-1 0,0 1 0,1-1 0,-1 1 0,1-1 0,-1 0 0,1 0 1,0-1-1,0 1 0,0-1 0,0 1 0,0-1 0,1 0 0,-1 0 0,1 0 0,0-1 0,0 1 0,0 0 0,0-1 0,-2-6 0,3 6-138,0 1 0,0-1 0,1 1 0,-1-1 0,1 1 0,0-1 0,0 0 0,0 1 0,0-1 0,1 1 0,0-1-1,-1 1 1,1-1 0,1 1 0,-1-1 0,0 1 0,1 0 0,-1 0 0,1 0 0,0 0 0,0 0 0,1 0 0,-1 0-1,6-4 1,8-7-560,1-1-95</inkml:trace>
</inkml:ink>
</file>

<file path=ppt/ink/ink5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33.915"/>
    </inkml:context>
    <inkml:brush xml:id="br0">
      <inkml:brushProperty name="width" value="0.05" units="cm"/>
      <inkml:brushProperty name="height" value="0.05" units="cm"/>
    </inkml:brush>
  </inkml:definitions>
  <inkml:trace contextRef="#ctx0" brushRef="#br0">50 27 10434,'-3'-21'1822,"2"16"-332,2 15 886,3 201 1269,-24 106-2768,10-226-747,0-10 20,0 111 1,10-190-141,0-1 0,0 0 1,0 1-1,0-1 0,0 0 0,0 1 0,0-1 0,1 0 0,-1 1 0,0-1 1,1 0-1,-1 0 0,1 0 0,-1 1 0,1-1 0,-1 0 0,1 0 0,0 0 0,0 0 1,0 0-1,0 0 0,0 0 0,0 0 0,1 1 0,-1-2 5,1 0 0,-1 0-1,1 0 1,-1 0 0,1 0-1,-1 0 1,0 0 0,1 0 0,-1 0-1,1-1 1,-1 1 0,0-1-1,1 1 1,-1-1 0,0 1 0,1-1-1,-1 0 1,1-1 0,10-6 79,-1-1 1,0 0-1,13-15 1,-19 19-84,69-83 234,-57 64-248,1 2 0,2 0-1,0 1 1,34-27 0,-52 46-4,1 0 0,0 0-1,0 1 1,0-1 0,0 0 0,1 1 0,-1 0 0,0 0-1,0 0 1,1 0 0,-1 0 0,1 1 0,-1 0-1,5-1 1,-5 2 2,-1-1 0,0 1 0,0 0-1,1-1 1,-1 1 0,0 0 0,0 0 0,0 0 0,0 1 0,0-1-1,0 0 1,0 1 0,-1-1 0,1 1 0,0 0 0,-1 0-1,0-1 1,1 1 0,-1 0 0,0 0 0,2 4 0,0 0-3,1 1 0,-1 1 0,0-1 0,-1 0 0,0 1 0,0-1 0,-1 1 0,0 0 0,0-1 0,-1 1 0,1 0 0,-2 0 0,1-1 1,-1 1-1,-1 0 0,1-1 0,-4 9 0,2-8 9,-1 1 1,0-1 0,0 0-1,-1 0 1,0 0 0,-1-1-1,1 0 1,-1 0 0,-1 0-1,0-1 1,1 0-1,-2 0 1,-15 9 0,-2-1-153,-1-1 0,0-2-1,-1 0 1,0-2 0,-1-1 0,-56 8 0,40-11-48</inkml:trace>
</inkml:ink>
</file>

<file path=ppt/ink/ink5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35.182"/>
    </inkml:context>
    <inkml:brush xml:id="br0">
      <inkml:brushProperty name="width" value="0.05" units="cm"/>
      <inkml:brushProperty name="height" value="0.05" units="cm"/>
    </inkml:brush>
  </inkml:definitions>
  <inkml:trace contextRef="#ctx0" brushRef="#br0">159 281 16644,'0'1'62,"1"-1"1,-1 1 0,0-1-1,0 1 1,1-1 0,-1 1-1,0-1 1,0 1 0,0-1-1,1 1 1,-1-1 0,0 1-1,0-1 1,0 1 0,0-1-1,0 1 1,0-1 0,0 1-1,0-1 1,0 1 0,-1-1-1,1 1 1,0-1 0,0 1-1,0-1 1,-1 1 0,1-1-1,0 1 1,-6 27 296,-7 37 442,3 1 0,3 1 0,2 84-1,5-149-791,0 28 185,5 40 0,-5-63-151,1 0 0,1 0 0,0 0 0,0 0 0,0-1-1,0 1 1,1 0 0,0-1 0,1 0 0,0 0-1,6 9 1,-9-14-25,1 1 0,-1-1 0,1 1-1,0-1 1,-1 0 0,1 0 0,0 0 0,0 0-1,0 0 1,0 0 0,0 0 0,0-1 0,0 1-1,0-1 1,0 1 0,0-1 0,0 0 0,0 0-1,0 0 1,0 0 0,0 0 0,0 0 0,0-1-1,1 1 1,-1-1 0,0 1 0,0-1-1,-1 0 1,1 0 0,0 0 0,0 0 0,0 0-1,2-2 1,5-4 52,0 0 0,-1-1 0,0 0 0,0 0 0,7-11-1,1-3 27,0-1-1,-2 0 1,0-1-1,-2-1 0,-1 0 1,-1-1-1,8-29 1,-13 34-82,0 0 0,-1-1 0,-1 1 1,-2-1-1,0 0 0,-1 0 0,-1 0 1,-1 1-1,-7-34 0,7 46-42,-1 1 0,0 0 0,0 0 0,0 0 0,-1 0 0,-1 0 0,1 1 0,-1-1 0,0 1-1,-1 1 1,-10-11 0,13 14-84,-1 0-1,0 0 1,0 0 0,0 1-1,-1-1 1,1 1-1,-1 0 1,1 0-1,-1 1 1,0 0-1,1-1 1,-1 1-1,0 1 1,0-1-1,0 1 1,0 0-1,0 0 1,1 0 0,-1 1-1,0 0 1,0-1-1,-6 3 1,2 1-413,1 0 1,-1 0 0,-10 7 0,12-6-17,-1 0 1,0-1-1,0 0 0,0-1 1,-13 4-1,19-6 451,0-1 1,0 0-1,0 0 0,-1 0 1,1 0-1,0 0 0,0 0 0,-1 0 1,1-1-1,0 1 0,0-1 0,0 0 1,0 1-1,0-1 0,0 0 1,0 0-1,0-1 0,0 1 0,0 0 1,0 0-1,1-1 0,-1 1 1,1-1-1,-1 0 0,1 1 0,-2-4 1,-4-5 73,0-1 1,1-1-1,0 1 1,1-1 0,0 0-1,-4-19 1,-13-78 1262,19 86-889,3 23-350,-1-1-1,1 1 0,0 0 1,0 0-1,0 0 0,0-1 1,0 1-1,0 0 0,0 0 1,0 0-1,-1-1 0,1 1 1,0 0-1,0 0 0,0-1 1,0 1-1,0 0 0,0 0 1,0-1-1,0 1 0,0 0 1,1 0-1,-1-1 0,0 1 1,0 0-1,0 0 0,0 0 1,0-1-1,0 1 0,0 0 1,1 0-1,-1 0 0,0-1 0,0 1 1,0 0-1,0 0 0,1 0 1,-1 0-1,0-1 0,0 1 1,0 0-1,1 0 0,-1 0 1,0 0-1,0 0 0,1 0 1,-1 0-1,0 0 0,0 0 1,0 0-1,1 0 0,-1 0 1,0 0-1,0 0 0,1 0 1,-1 0-1,0 0 0,0 0 1,1 0-1,-1 0 0,0 0 1,0 0-1,0 0 0,1 0 1,-1 1-1,0-1 0,18 12-21,-14-9 44,18 13 53,2-1-1,0-1 1,0-1 0,1-1 0,1-2-1,0 0 1,0-2 0,1 0-1,0-2 1,0-1 0,55 2-1,-71-7 1,-1 0-1,0-1 0,0 0 1,11-3-1,-18 3-55,0 1-1,0-1 1,-1 0-1,1 0 0,0 0 1,0 0-1,-1-1 1,1 1-1,-1-1 1,0 0-1,1 0 1,-1 1-1,0-1 1,0-1-1,0 1 1,0 0-1,2-5 1,-3 6 38,-1 0 0,0 0 1,1 1-1,-1-1 0,0 0 1,0 0-1,0 0 1,0 0-1,0 0 0,0 0 1,0 0-1,0 1 0,0-1 1,0 0-1,-1 0 1,1 0-1,0 0 0,0 0 1,-1 1-1,1-1 0,-1 0 1,1 0-1,-1 0 1,1 1-1,-1-2 0,-17-13 218,17 14-260,-16-10 297</inkml:trace>
</inkml:ink>
</file>

<file path=ppt/ink/ink5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36.129"/>
    </inkml:context>
    <inkml:brush xml:id="br0">
      <inkml:brushProperty name="width" value="0.05" units="cm"/>
      <inkml:brushProperty name="height" value="0.05" units="cm"/>
    </inkml:brush>
  </inkml:definitions>
  <inkml:trace contextRef="#ctx0" brushRef="#br0">26 51 13867,'0'0'62,"0"0"1,-1 0-1,1 0 1,0 0-1,-1 0 1,1 0-1,0 1 0,0-1 1,-1 0-1,1 0 1,0 0-1,0 1 1,-1-1-1,1 0 0,0 0 1,0 1-1,0-1 1,0 0-1,-1 0 1,1 1-1,0-1 0,0 0 1,0 1-1,0-1 1,0 0-1,0 0 1,0 1-1,0-1 0,0 0 1,0 1-1,0-1 1,0 0-1,0 1 1,0-1-1,0 1 1,9 8 1479,19 5 499,-11-9-1623,1 0 0,0-1 0,0-1 0,0-1 0,36 0 1,-38-2-909,1-1 0,-1-1 1,0-1-1,0 0 0,0-1 0,28-10 1,-38 11 47,0 0 0,0-1 1,0 1-1,-1-1 1,7-6-1,-11 9 355,1 0-1,-1 0 1,0 0 0,0 0-1,1-1 1,-1 1 0,0 0-1,0-1 1,0 1 0,-1-1-1,1 1 1,0-1 0,0 0-1,-1 1 1,1-1 0,-1 0-1,1 0 1,-1 1 0,0-1-1,0 0 1,0 0 0,0 1-1,0-1 1,-1-2 0,1 3 122,-1 0 1,0 0 0,0 0-1,1 1 1,-1-1-1,0 0 1,0 1 0,0-1-1,0 1 1,0-1 0,0 1-1,0-1 1,0 1-1,0 0 1,0 0 0,0-1-1,0 1 1,0 0 0,0 0-1,-1 0 1,1 0 0,0 0-1,0 0 1,0 1-1,-1-1 1,-32 5 934,32-4-877,-133 32 2971,115-26-2704,0 0 0,1 1 0,0 1 0,-28 18 0,41-23-331,0 1-1,0 0 1,1 0-1,-1 0 1,1 0-1,1 1 1,-1 0 0,1 0-1,0 0 1,0 1-1,1-1 1,-1 1-1,2 0 1,-1 0-1,1 0 1,0 0 0,0 0-1,1 1 1,0-1-1,0 1 1,1-1-1,0 0 1,0 1-1,1-1 1,0 1 0,0-1-1,0 0 1,1 0-1,1 1 1,-1-1-1,1-1 1,0 1-1,6 10 1,-6-14-4,-1 1-1,1 0 1,0-1-1,0 1 1,0-1-1,1 0 1,-1 0-1,1 0 1,-1-1-1,1 1 1,0-1-1,0 0 1,0 0 0,1 0-1,-1-1 1,0 1-1,6 0 1,-4-1 26,1-1-1,-1 0 1,0 0 0,0 0 0,1-1 0,-1 0-1,0 0 1,0-1 0,0 1 0,0-1 0,8-4-1,-3 0 64,0 0 0,0 0 0,-1-1 0,0 0 0,0-1-1,-1 0 1,0-1 0,0 0 0,-1 0 0,0-1 0,-1 0-1,8-13 1,-12 16-52,0 0 0,0 0 0,0 0 0,-1-1 0,0 1 0,-1-1-1,0 0 1,0 1 0,0-1 0,-1 0 0,0 0 0,-1 1 0,0-1 0,0 0 0,0 1 0,-1-1-1,-4-9 1,4 12-137,-1-1 0,1 1 0,-1 0 0,-1-1 0,1 1 0,-1 1 0,1-1 0,-2 0 0,1 1 0,0 0 0,-1 0 0,0 0 0,1 1 0,-2 0 0,1 0-1,0 0 1,0 0 0,-1 1 0,0 0 0,1 0 0,-1 0 0,-11-1 0,-4 3 381,21 0-316,-1 0-1,0 0 1,1 0-1,-1 0 0,0 0 1,1 1-1,-1-1 1,1 0-1,-1 0 0,1 1 1,-1-1-1,0 0 0,1 1 1,-1-1-1,1 1 1,-1-1-1,1 1 0,0-1 1,-1 1-1,1-1 1,0 1-1,-1-1 0,1 1 1,0-1-1,-1 1 1,1 0-1,0-1 0,0 2 1,1 8-265</inkml:trace>
</inkml:ink>
</file>

<file path=ppt/ink/ink5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36.594"/>
    </inkml:context>
    <inkml:brush xml:id="br0">
      <inkml:brushProperty name="width" value="0.05" units="cm"/>
      <inkml:brushProperty name="height" value="0.05" units="cm"/>
    </inkml:brush>
  </inkml:definitions>
  <inkml:trace contextRef="#ctx0" brushRef="#br0">133 0 16860,'-4'29'914,"-1"0"0,-11 33 0,3-11-130,-3 21-27,-35 160 817,40-166-1249,-4 103-1,15-159-305,-1 3 7,1 0-1,2 20 1,-1-31-19,-1 1 1,0-1-1,1 1 1,0-1-1,-1 1 1,1-1-1,0 0 1,0 1-1,1-1 1,-1 0 0,0 0-1,1 0 1,-1 0-1,1 0 1,0 0-1,-1 0 1,1-1-1,4 4 1,-4-5-1,0 1 0,0 0-1,0-1 1,0 1 0,0-1 0,0 0-1,0 0 1,0 0 0,-1 0 0,1 0-1,0 0 1,0 0 0,0-1 0,0 1-1,0-1 1,0 1 0,0-1 0,0 0-1,-1 0 1,1 0 0,0 0 0,-1 0 0,1 0-1,0 0 1,1-3 0,6-4 31,0 0 0,15-19 0,-23 25-32,31-39 39,-1-2-1,-3-1 0,-2-1 1,-1-1-1,-3-2 1,-2 0-1,-2-1 1,18-76-1,-32 103-392,0-1 0,1-45 0,-6 54-364,1 0 1,-2-1-1,0 1 0,0 0 0,-2 0 0,-4-14 1,-1 7-360</inkml:trace>
</inkml:ink>
</file>

<file path=ppt/ink/ink5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37.092"/>
    </inkml:context>
    <inkml:brush xml:id="br0">
      <inkml:brushProperty name="width" value="0.05" units="cm"/>
      <inkml:brushProperty name="height" value="0.05" units="cm"/>
    </inkml:brush>
  </inkml:definitions>
  <inkml:trace contextRef="#ctx0" brushRef="#br0">1 0 12067,'5'11'1544,"5"3"-856,9 2-136,4 4 880,9 5-375,6 1-73,2 0-136,3-2-256,-4-2-808,0-8-376,-7-13 592,-6-7-192,-22-8-176</inkml:trace>
</inkml:ink>
</file>

<file path=ppt/ink/ink5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37.539"/>
    </inkml:context>
    <inkml:brush xml:id="br0">
      <inkml:brushProperty name="width" value="0.05" units="cm"/>
      <inkml:brushProperty name="height" value="0.05" units="cm"/>
    </inkml:brush>
  </inkml:definitions>
  <inkml:trace contextRef="#ctx0" brushRef="#br0">256 498 14779,'2'-11'469,"-1"0"0,0-1 0,-1 1 0,0-1 0,-1 1-1,0 0 1,-1-1 0,0 1 0,-1 0 0,-5-12 0,7 20-397,0 0-1,0-1 1,-1 1-1,1 0 1,-1 0 0,0 0-1,0 0 1,0 0 0,-1 0-1,1 1 1,-1-1-1,1 1 1,-1 0 0,0-1-1,0 1 1,0 1 0,0-1-1,0 0 1,0 1-1,-1-1 1,1 1 0,0 0-1,-1 0 1,1 0 0,-1 1-1,1-1 1,-1 1-1,1 0 1,-1 0 0,0 0-1,1 0 1,-1 1 0,1-1-1,-1 1 1,-4 2-1,1 0-52,0 0-1,0 0 0,0 1 0,0 0 0,1 0 0,0 1 0,0 0 1,0 0-1,0 0 0,1 1 0,0-1 0,0 1 0,0 1 0,1-1 1,-6 13-1,4-7-13,0-1 0,1 1 1,0 1-1,1-1 1,1 1-1,0 0 0,1 0 1,-2 20-1,4-29 0,0 0-1,1 0 1,-1 0-1,0 0 1,1 0-1,0-1 1,0 1-1,0 0 0,1-1 1,-1 1-1,1-1 1,0 1-1,-1-1 1,2 1-1,-1-1 1,4 5-1,-3-6 3,-1 0-1,1 0 1,0 0 0,-1-1-1,1 1 1,0-1-1,0 1 1,0-1 0,0 0-1,0 0 1,0 0-1,1-1 1,-1 1 0,0-1-1,0 0 1,1 1-1,-1-2 1,0 1 0,0 0-1,5-1 1,4-2 10,0-1 1,-1 0-1,1-1 1,-1 0-1,0 0 1,0-1-1,-1-1 1,0 0-1,0 0 1,0-1-1,11-13 1,-5 5-52,-1-1 1,0-1-1,-1-1 0,-1 1 1,13-28-1,-13 16-221,-2 0 0,-1 0 1,-1-1-1,-1 0 0,-2 0 1,-1-1-1,-2 0 0,-1-47 0,-4 6-229</inkml:trace>
</inkml:ink>
</file>

<file path=ppt/ink/ink5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37.956"/>
    </inkml:context>
    <inkml:brush xml:id="br0">
      <inkml:brushProperty name="width" value="0.05" units="cm"/>
      <inkml:brushProperty name="height" value="0.05" units="cm"/>
    </inkml:brush>
  </inkml:definitions>
  <inkml:trace contextRef="#ctx0" brushRef="#br0">163 215 15035,'8'-24'1280,"-8"17"-556,-6 15-201,-12 23 264,1 2-1,1 0 0,2 0 0,-17 60 0,-21 149 405,45-204-1098,2 0 0,2 0 0,2 1 0,1-1 0,5 42 0,-4-77-85,-1 1 0,1-1 0,0 1 0,0-1 0,0 1-1,1-1 1,-1 0 0,4 6 0,-4-9-2,-1 1 0,1 0 1,0 0-1,0 0 0,0-1 0,0 1 0,0 0 1,0-1-1,0 1 0,0-1 0,0 1 0,0-1 1,0 1-1,0-1 0,0 0 0,0 1 1,1-1-1,-1 0 0,0 0 0,0 0 0,0 0 1,0 0-1,1 0 0,-1-1 0,0 1 0,0 0 1,0 0-1,0-1 0,0 1 0,0-1 0,2 0 1,5-3 24,-1-1 1,0 0 0,-1 0 0,1 0-1,-1-1 1,0 0 0,0 0-1,-1-1 1,0 1 0,6-11-1,43-78 232,-52 92-253,21-45 131,-2-1 0,19-67 0,-31 81-222,-1 0-1,-1-1 1,-2 0 0,0-49-1,-5 77-411,0 0 0,-1-1 0,0 1 0,-1 0 0,0 0 0,0 0-1,-4-8 1,3 7-267</inkml:trace>
  <inkml:trace contextRef="#ctx0" brushRef="#br0" timeOffset="1">19 2 14555,'0'-1'1384,"6"1"-879,6 1-161,10 4 576,4 1-104,8 0-208,5 0-88,6-1-520,-2-2-384,-5-8 424,-4-5-88,-13-6-112</inkml:trace>
</inkml:ink>
</file>

<file path=ppt/ink/ink5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38.365"/>
    </inkml:context>
    <inkml:brush xml:id="br0">
      <inkml:brushProperty name="width" value="0.05" units="cm"/>
      <inkml:brushProperty name="height" value="0.05" units="cm"/>
    </inkml:brush>
  </inkml:definitions>
  <inkml:trace contextRef="#ctx0" brushRef="#br0">172 111 13835,'-6'-7'2288,"5"6"-2220,1 1-1,0-1 1,-1 0-1,1 1 1,0 0-1,-1-1 1,1 1-1,-1-1 1,1 1-1,-1-1 1,1 1-1,-1 0 1,1-1-1,-1 1 1,1 0-1,-1 0 0,1-1 1,-1 1-1,0 0 1,1 0-1,-1 0 1,1 0-1,-1 0 1,0 0-1,1 0 1,-1 0-1,1 0 1,-1 0-1,0 0 1,1 0-1,-1 0 1,1 0-1,-1 1 1,0-1-1,-4 2 129,0 0 0,0 0 0,1 0 0,-1 1 0,1-1 0,0 1 0,0 0 0,0 0 0,0 1 0,0-1 0,-5 8 0,-3 3 276,-18 29 1,21-28-250,0 1-1,-10 25 1,17-36-190,0-1 0,1 0-1,-1 1 1,1-1 0,0 1 0,1 0 0,-1-1 0,1 1 0,0 0-1,0-1 1,0 1 0,1 0 0,-1-1 0,1 1 0,2 4 0,-2-7-24,0 0 1,0 0-1,0 0 1,1 0-1,-1 0 1,1 0-1,-1-1 1,1 1-1,0-1 1,-1 1-1,1-1 1,0 0-1,0 1 1,0-1-1,0 0 1,0 0-1,1-1 1,-1 1-1,0 0 1,0-1-1,1 1 1,-1-1-1,0 0 1,0 1-1,1-1 1,-1 0-1,0-1 1,1 1-1,3-1 1,3-1-3,1 0 1,-1 0-1,0-1 1,0 0 0,17-9-1,-10 3-4,-1-1-1,1 0 0,-2-1 1,1-1-1,-2 0 1,1-1-1,14-19 0,-21 24-21,0-1 0,-1 1 0,0-2 0,-1 1 0,0-1 1,0 0-1,-1 0 0,-1 0 0,1 0 0,-2-1 0,1 1 0,-1-1 0,0-19 0,-2 27-16,0-1 1,0 1 0,-1 0 0,1-1 0,-1 1-1,0-1 1,0 1 0,0 0 0,0-1-1,-1 1 1,1 0 0,-1 0 0,0 0 0,0 0-1,0 1 1,0-1 0,-1 0 0,1 1-1,-1 0 1,1-1 0,-1 1 0,0 0 0,0 0-1,0 0 1,0 1 0,0-1 0,0 1 0,-1 0-1,-4-2 1,2 2-73,0 0 1,0 0-1,1 1 0,-1 0 0,0 0 0,0 0 1,0 0-1,0 1 0,1 0 0,-1 0 0,0 1 1,1 0-1,-1 0 0,1 0 0,0 0 1,-1 1-1,-5 4 0,-1 4-280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7.586"/>
    </inkml:context>
    <inkml:brush xml:id="br0">
      <inkml:brushProperty name="width" value="0.05" units="cm"/>
      <inkml:brushProperty name="height" value="0.05" units="cm"/>
    </inkml:brush>
  </inkml:definitions>
  <inkml:trace contextRef="#ctx0" brushRef="#br0">40 467 15571,'-7'11'331,"1"0"0,1 1-1,0-1 1,1 1 0,-6 25 0,9-35-289,1 0-1,-1 1 1,1-1 0,0 0 0,0 0 0,0 1 0,0-1-1,0 0 1,0 0 0,1 1 0,-1-1 0,1 0 0,0 0 0,-1 0-1,1 0 1,0 0 0,0 0 0,0 0 0,1 0 0,-1 0 0,0 0-1,1 0 1,-1-1 0,1 1 0,0-1 0,-1 1 0,1-1 0,0 1-1,0-1 1,0 0 0,0 0 0,0 0 0,0 0 0,0 0-1,0-1 1,0 1 0,1-1 0,-1 1 0,0-1 0,0 0 0,5 0-1,7 0 157,1-2-1,-1 0 1,1 0-1,-1-1 0,0-1 1,0 0-1,0-1 0,16-9 1,49-23 272,-1-3 0,-2-4 1,93-71-1,189-182 223,-331 273-652,-38 37-28,-18 17-14,-130 159 12,-142 223 1,185-226-136,157-238-202,23-34 140,98-104 0,90-64 143,-245 247 45,36-34 4,34-34 16,-68 65-10,-1 0 0,0 0 0,-1-1 0,0 0 0,10-22 0,-16 30-6,0 0 1,0 0-1,0-1 1,0 1-1,0 0 1,-1 0-1,1 0 1,-1-1-1,0 1 1,0 0-1,0 0 1,-1-1-1,1 1 1,-2-6-1,1 7-3,0 1 1,0 0-1,0-1 0,1 1 0,-1 0 1,-1 0-1,1 0 0,0 0 0,0 0 1,0 0-1,-1 0 0,1 0 0,0 0 1,-1 1-1,1-1 0,0 0 0,-1 1 0,1-1 1,-1 1-1,1 0 0,-1-1 0,0 1 1,1 0-1,-1 0 0,1 0 0,-1 0 1,1 0-1,-1 1 0,1-1 0,-1 0 0,1 1 1,-3 0-1,-8 2 10,0 1 0,0 1 0,1-1 0,0 2 0,0 0 0,-19 13 0,-61 54 16,80-63-25,-101 95 5,-119 147-1,206-223-8,14-17-1,7-7-9,1 0 1,-1-1-1,0 0 0,0 0 0,-1 0 1,-8 7-1,10-13-51,6-6-26,12-25-360,3 0 1,0 2-1,30-39 1,-17 26-65,76-112-375,-48 78 320</inkml:trace>
</inkml:ink>
</file>

<file path=ppt/ink/ink5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55.258"/>
    </inkml:context>
    <inkml:brush xml:id="br0">
      <inkml:brushProperty name="width" value="0.05" units="cm"/>
      <inkml:brushProperty name="height" value="0.05" units="cm"/>
    </inkml:brush>
  </inkml:definitions>
  <inkml:trace contextRef="#ctx0" brushRef="#br0">1 930 12443,'46'-38'3186,"1"-5"-2600,343-344 1536,-245 208-1788,28-32 84,-101 143-264,-71 65-546,-7 4 60,-7 6-305,-31 17-669,29-13 829</inkml:trace>
</inkml:ink>
</file>

<file path=ppt/ink/ink5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8:55.693"/>
    </inkml:context>
    <inkml:brush xml:id="br0">
      <inkml:brushProperty name="width" value="0.05" units="cm"/>
      <inkml:brushProperty name="height" value="0.05" units="cm"/>
    </inkml:brush>
  </inkml:definitions>
  <inkml:trace contextRef="#ctx0" brushRef="#br0">1 154 13459,'0'-4'173,"0"0"0,0 0 0,1 0 0,-1 0 0,1 0 0,0 1 0,0-1 0,1 0 0,-1 0 0,1 1 0,0-1 0,0 0-1,0 1 1,5-6 0,-2 4-4,-1 1 0,1 0 0,-1 0 0,1 1 0,1-1-1,-1 1 1,0 0 0,12-4 0,5 0 28,0 2-1,0 0 1,1 1 0,25-1 0,-47 5-195,263-27 179,-261 26-180,-1 1 1,1 0-1,0-1 0,0 1 0,0 0 1,0 0-1,0 1 0,-1-1 1,1 1-1,0-1 0,5 3 0,-7-2 0,0 0-1,0 0 0,0 0 1,0 0-1,-1 0 0,1 0 1,0 0-1,-1 0 0,1 0 0,-1 0 1,1 1-1,-1-1 0,1 0 1,-1 0-1,0 1 0,0-1 1,0 0-1,1 1 0,-1-1 1,0 0-1,-1 0 0,1 1 0,0-1 1,0 0-1,-1 1 0,1-1 1,-1 2-1,-8 26-71,-1-1 0,-2 0 0,-1 0-1,0-2 1,-21 30 0,20-33-114,-1 2 29,0 0 0,-2-1 0,-29 31 0,15-26-72</inkml:trace>
</inkml:ink>
</file>

<file path=ppt/ink/ink5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9:08.097"/>
    </inkml:context>
    <inkml:brush xml:id="br0">
      <inkml:brushProperty name="width" value="0.05" units="cm"/>
      <inkml:brushProperty name="height" value="0.05" units="cm"/>
    </inkml:brush>
  </inkml:definitions>
  <inkml:trace contextRef="#ctx0" brushRef="#br0">13 16 10778,'0'0'75,"-9"12"1178,8-12-1177,1 0-1,0 0 0,0 1 1,0-1-1,-1 0 1,1 0-1,0 0 0,0 0 1,0 1-1,-1-1 0,1 0 1,0 0-1,0 1 1,0-1-1,0 0 0,0 0 1,0 1-1,-1-1 0,1 0 1,0 0-1,0 1 1,0-1-1,0 0 0,0 0 1,0 1-1,0-1 0,0 0 1,0 0-1,0 1 1,0-1-1,0 0 0,1 1 1,-1-1-1,0 0 0,0 0 1,0 1-1,7 0 173,-1 1-1,1 0 0,-1 0 1,0 0-1,0 1 0,0 0 1,0 0-1,0 0 1,6 5-1,7 4 106,0-1-144,0-2-1,1-1 0,0 0 0,42 10 1,-47-15-149,0-2 0,0 1 0,0-2 0,0 0 0,0 0 0,0-1 0,0-1 0,15-4 0,-6 0 46,19-6 171,1 3 0,1 1 1,87-3-1,-12 17-64,49-1-101,-142-6-106,1-1 1,-1-2 0,0 0 0,31-10 0,5-7 19,-35 11 21,0 1 0,1 1 0,0 1 1,1 1-1,49-2 0,-39 10 18,-1 2 0,62 14 0,42 5 14,-129-23-67,0-1 0,0 0 1,-1 0-1,1-2 1,-1 0-1,0 0 1,18-8-1,11-2 66,-25 10-30,0 1-1,0 1 1,-1 0-1,1 1 1,0 1-1,0 0 1,22 6-1,44 1 4,60 4 113,-35-2 196,-97-10-317,-9-1-47,-1 1-1,0 0 1,0 0-1,0 0 0,1 0 1,-1 0-1,0 0 1,0 0-1,1 0 0,-1 0 1,0 1-1,0-1 0,0 0 1,0 1-1,0-1 1,1 1-1,-1 0 0,1 0 1,-18 8-1316,-2-9 1066,-7-7-101</inkml:trace>
</inkml:ink>
</file>

<file path=ppt/ink/ink5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9:09.746"/>
    </inkml:context>
    <inkml:brush xml:id="br0">
      <inkml:brushProperty name="width" value="0.05" units="cm"/>
      <inkml:brushProperty name="height" value="0.05" units="cm"/>
    </inkml:brush>
  </inkml:definitions>
  <inkml:trace contextRef="#ctx0" brushRef="#br0">24 1 11955,'-10'7'669,"-4"4"781,15-7-587,10-4 58,82 0 828,158 18-1,-188-11-1655,-17-3 175,-1-2 0,1-1 0,0-3 0,-1-1 0,83-18 0,-111 16-107,0 1 0,0 1-1,1 1 1,-1 0-1,0 1 1,1 1 0,-1 1-1,1 0 1,-1 2-1,0 0 1,23 7 0,-26-6-141,0 0 1,-1-1-1,1-1 1,1 0-1,-1-1 1,0 0-1,0-1 1,0-1-1,23-3 1,-25 0 41,4 0-206,-15 8-260,-6 8-357,5-11 737,-1 0 0,1 0 0,-1 0 0,1-1 0,-1 1 0,1 0 0,-1 0 0,0 0 0,0-1 0,1 1-1,-1 0 1,0-1 0,0 1 0,0 0 0,1-1 0,-1 1 0,0-1 0,0 0 0,0 1 0,0-1 0,0 0 0,0 1 0,0-1 0,0 0 0,0 0 0,0 0 0,0 0 0,0 0 0,-2 0 0,-15-1-409</inkml:trace>
</inkml:ink>
</file>

<file path=ppt/ink/ink5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9:14.885"/>
    </inkml:context>
    <inkml:brush xml:id="br0">
      <inkml:brushProperty name="width" value="0.05" units="cm"/>
      <inkml:brushProperty name="height" value="0.05" units="cm"/>
    </inkml:brush>
  </inkml:definitions>
  <inkml:trace contextRef="#ctx0" brushRef="#br0">0 66 12939,'8'-16'2438,"-8"16"-2396,0 0 1,0 0-1,0 0 0,0 0 1,0 0-1,1 0 1,-1 0-1,0 0 1,0 0-1,0 0 0,0 0 1,0 0-1,0-1 1,0 1-1,1 0 1,-1 0-1,0 0 1,0 0-1,0 0 0,0 0 1,0 0-1,0 0 1,1 1-1,-1-1 1,0 0-1,0 0 0,0 0 1,0 0-1,0 0 1,0 0-1,0 0 1,1 0-1,-1 0 1,0 0-1,0 0 0,0 0 1,0 0-1,0 1 1,0-1-1,0 0 1,0 0-1,0 0 0,0 0 1,1 0-1,-1 0 1,0 0-1,0 1 1,0-1-1,0 0 1,0 0-1,0 0 0,5 30 2210,-4-24-2315,14 147 1708,-15-151-1635,1-1 1,-1 0-1,0 1 1,0-1-1,1 0 1,-1 1-1,0-1 1,1 0-1,0 0 1,-1 1-1,1-1 1,0 0-1,-1 0 1,1 0-1,0 0 1,1 2-1,-1-3-5,-1 0 0,1 0 0,-1 0 0,1 0 0,0 0 0,-1 0 0,1 0 0,-1 0-1,1 0 1,-1 0 0,1 0 0,-1 0 0,1 0 0,-1 0 0,1 0 0,-1 0 0,1-1 0,-1 1-1,1 0 1,-1 0 0,1-1 0,-1 1 0,1 0 0,-1-1 0,1 1 0,0-1 0,4-5 22,0 1 1,0-1 0,-1-1 0,5-8-1,-5 9-18,26-45 83,-17 28-64,0 1 0,2 0 0,0 1 0,1 0 0,24-22 0,-39 42-24,0 0 0,0 0 0,0 0 0,0 0-1,0 0 1,1 0 0,-1 1 0,0-1 0,1 0 0,-1 1-1,0-1 1,1 1 0,-1 0 0,1-1 0,-1 1-1,1 0 1,-1 0 0,2 0 0,-2 0 1,0 0 1,0 1-1,0-1 0,0 1 0,0-1 1,0 1-1,0 0 0,0-1 1,0 1-1,-1 0 0,1 0 1,0 0-1,-1-1 0,1 1 1,0 0-1,-1 0 0,1 0 1,-1 0-1,0 0 0,1 0 1,-1 0-1,0 0 0,1 0 0,-1 2 1,4 14 129,-2 1 1,0 0-1,-1 1 1,-1 20-1,0-21 72,1-17-324,-1 0 0,1 0 0,-1 0 0,1 0 0,0 0 0,-1 0 0,1 0 0,0 0 0,0-1 1,0 1-1,0 0 0,0 0 0,0-1 0,0 1 0,0-1 0,0 1 0,0-1 0,0 1 0,0-1 0,0 0 0,0 1 0,0-1 0,1 0 0,-1 0 0,0 0 0,0 0 1,0 0-1,0 0 0,1 0 0,-1 0 0,2-1 0,2-1-642</inkml:trace>
</inkml:ink>
</file>

<file path=ppt/ink/ink5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9:15.663"/>
    </inkml:context>
    <inkml:brush xml:id="br0">
      <inkml:brushProperty name="width" value="0.05" units="cm"/>
      <inkml:brushProperty name="height" value="0.05" units="cm"/>
    </inkml:brush>
  </inkml:definitions>
  <inkml:trace contextRef="#ctx0" brushRef="#br0">109 42 14643,'0'-1'112,"-1"0"-1,0 0 0,1 0 1,-1 0-1,0 1 0,0-1 1,0 0-1,0 0 1,0 1-1,0-1 0,0 1 1,0-1-1,0 1 1,0-1-1,0 1 0,0-1 1,0 1-1,0 0 0,0 0 1,0 0-1,0-1 1,-1 1-1,1 0 0,0 0 1,0 1-1,0-1 1,0 0-1,0 0 0,0 0 1,0 1-1,-1-1 1,1 1-1,0-1 0,0 1 1,0-1-1,0 1 0,-1 1 1,-3 0 74,1 1 0,-1 0 0,1 0 0,0 0 1,0 1-1,-7 7 0,7-5-96,0 1-1,0-1 1,1 0 0,0 1-1,0 0 1,0 0 0,1 0 0,0 0-1,1 0 1,0 0 0,0 1-1,0-1 1,1 0 0,0 1 0,0-1-1,1 0 1,0 1 0,2 7-1,-3-14-68,0 1 0,0-1 0,1 0 0,-1 0 0,1 1 0,-1-1 0,1 0 0,-1 0 0,1 0 0,0 0 0,-1 0-1,1 0 1,0 0 0,0 0 0,0 0 0,0 0 0,0 0 0,0 0 0,0 0 0,0-1 0,0 1 0,0-1 0,3 2 0,-3-2 2,1 0 0,-1 0 0,1-1 0,-1 1 0,0 0 0,1 0 0,-1-1 0,1 1 0,-1-1 0,0 0 0,1 1 0,-1-1 0,0 0 0,1 0 1,-1 1-1,0-1 0,1-2 0,5-3 51,-1-1 1,1 0 0,-2 0 0,1-1-1,4-9 1,2-7 93,-1 0 0,-1-1 1,9-35-1,-10 28 3,-9 32-168,0 0 0,0 0 0,0 0 0,0 0 1,0-1-1,1 1 0,-1 0 0,0 0 0,0 0 0,0 0 0,0 0 0,0 0 0,0 0 0,0 0 0,0 0 1,0 0-1,0-1 0,0 1 0,0 0 0,0 0 0,0 0 0,0 0 0,0 0 0,1 0 0,-1 0 0,0 0 0,0 0 1,0 0-1,0 0 0,0 0 0,0 0 0,0 0 0,0 0 0,0 0 0,0 0 0,1 0 0,-1 0 0,0 0 0,0 0 1,0 0-1,0 0 0,0 0 0,0 0 0,0 0 0,0 0 0,1 0 0,-1 0 0,0 0 0,0 0 0,0 0 1,0 0-1,0 0 0,0 0 0,0 0 0,0 0 0,0 0 0,0 1 0,1-1 0,5 9 78,9 25-75,-5-11 12,-10-22-18,1 0 1,-1 0-1,1 0 1,-1 0-1,1 0 0,-1 0 1,1 0-1,0-1 1,0 1-1,0 0 1,-1 0-1,1 0 0,0-1 1,0 1-1,0 0 1,0-1-1,0 1 0,0-1 1,0 1-1,0-1 1,1 0-1,-1 1 1,0-1-1,0 0 0,0 0 1,0 0-1,2 0 1,1-1 1,0 0-1,0 0 1,0 0 0,-1-1 0,1 1 0,6-5 0,-6 4-2,1-1 0,-1 1 0,1 0 0,0 0 0,5-1 0,-8 3-1,-1-1 0,1 1 0,-1 0 0,1 0 0,-1 0 0,1 0 0,-1 1 0,1-1 0,-1 0 0,1 0 0,-1 1 0,1-1 0,-1 1 0,0 0 0,1-1 0,-1 1 0,0 0 0,1 0 0,-1 0 0,0 0 0,2 2 0,1 1-3,-1 0 0,0 1 0,0 0 0,0-1 1,-1 1-1,0 0 0,0 0 0,2 8 0,7 15-1,-10-28 5,-1 1 1,0-1 0,0 1 0,1-1 0,-1 1 0,0-1 0,1 1 0,-1-1 0,1 1 0,-1-1 0,0 0 0,1 1 0,-1-1 0,1 0 0,-1 1 0,1-1 0,-1 0 0,1 0 0,-1 1 0,1-1 0,0 0 0,-1 0-1,1 0 1,-1 0 0,1 0 0,-1 0 0,1 0 0,0 0 0,-1 0 0,1 0 0,-1 0 0,1 0 0,-1 0 0,1 0 0,0-1 0,-1 1 0,1 0 0,-1 0 0,1-1 0,-1 1 0,1 0 0,-1-1 0,0 1 0,1 0 0,0-1-1,22-24 41,-18 20-39,2-3 4,32-34 28,-35 38-35,0 0 1,0 1 0,0 0 0,1 0 0,-1 0-1,1 0 1,0 1 0,5-3 0,-9 5-2,0-1 0,0 1 1,0 0-1,1 0 1,-1-1-1,0 1 1,0 0-1,0 0 1,0 0-1,0 0 1,1 0-1,-1 0 0,0 0 1,0 1-1,0-1 1,0 0-1,0 1 1,0-1-1,0 1 1,0-1-1,0 1 0,0-1 1,0 1-1,0 0 1,0-1-1,1 2 1,0 1-4,0 0 0,0 0 0,-1 0 1,1 0-1,-1 0 0,2 7 0,8 14-11,-10-23 16,-1 0 0,1 0 0,-1-1-1,1 1 1,0 0 0,0 0 0,-1-1 0,1 1 0,0-1 0,0 1 0,0-1 0,0 1 0,-1-1 0,1 1 0,0-1 0,0 0 0,0 1-1,0-1 1,0 0 0,0 0 0,2 0 0,-1 0 1,-1 0 1,1-1-1,-1 1 0,1-1 0,-1 1 0,0-1 1,1 0-1,-1 1 0,1-1 0,-1 0 0,0 0 1,0 0-1,0 0 0,1 0 0,-1 0 0,0 0 1,0-1-1,0 1 0,-1 0 0,1-1 0,1-2 1,-1 3-3,0 0 0,-1-1 0,1 1-1,0 0 1,0 0 0,0 0 0,0-1 0,0 1 0,0 0 0,0 0 0,0 1 0,1-1 0,-1 0 0,0 0 0,0 0 0,1 1 0,1-1 0,-2 2-14,0 0-1,1 0 0,-1 0 0,0 0 1,0 0-1,1 1 0,-1-1 1,0 0-1,-1 1 0,1-1 1,0 1-1,0 0 0,-1-1 1,1 1-1,0-1 0,-1 1 0,1 2 1,4 8-218,-5-11 195,0-1-1,1 1 1,-1 0-1,0-1 1,0 1-1,1-1 1,-1 1-1,1-1 0,-1 1 1,0-1-1,1 1 1,-1-1-1,1 1 1,-1-1-1,1 0 1,-1 1-1,1-1 0,0 0 1,-1 1-1,1-1 1,-1 0-1,2 1 1,5-10-1988,0-2 1523,3 5-8</inkml:trace>
</inkml:ink>
</file>

<file path=ppt/ink/ink5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9:16.128"/>
    </inkml:context>
    <inkml:brush xml:id="br0">
      <inkml:brushProperty name="width" value="0.05" units="cm"/>
      <inkml:brushProperty name="height" value="0.05" units="cm"/>
    </inkml:brush>
  </inkml:definitions>
  <inkml:trace contextRef="#ctx0" brushRef="#br0">50 165 14243,'3'33'4807,"8"27"-3710,-3-15-789,-5-29-258,7 33 4,-17-107-3857,5 34 3066</inkml:trace>
  <inkml:trace contextRef="#ctx0" brushRef="#br0" timeOffset="1">19 11 16772,'-8'-9'1816,"4"7"-1168,-1 4-280,4 4 960,1 0-367,0 3-777,3 0-488,1-1 232,1-1-48,6 6-88,-1-1-104</inkml:trace>
</inkml:ink>
</file>

<file path=ppt/ink/ink5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9:16.716"/>
    </inkml:context>
    <inkml:brush xml:id="br0">
      <inkml:brushProperty name="width" value="0.05" units="cm"/>
      <inkml:brushProperty name="height" value="0.05" units="cm"/>
    </inkml:brush>
  </inkml:definitions>
  <inkml:trace contextRef="#ctx0" brushRef="#br0">143 405 14619,'-35'17'1869,"22"-11"-1374,0 0-1,1 1 1,-1 0-1,-11 11 1,21-16-441,0 0 0,0 1 0,1-1 0,0 1 0,-1 0-1,1 0 1,0 0 0,0 0 0,1 0 0,-1 0 0,1 1 0,-1-1 0,1 0 0,0 1 0,0-1 0,1 1-1,-1-1 1,1 1 0,0-1 0,-1 1 0,2 4 0,-1-7-43,0 0 0,0 0 0,0 0-1,0 0 1,0 0 0,0 0 0,0 0 0,0 0 0,0 0 0,1 0 0,-1 0-1,0 0 1,1 0 0,-1 0 0,1 0 0,-1-1 0,1 1 0,-1 0 0,1 0-1,0 0 1,-1-1 0,1 1 0,0 0 0,0-1 0,-1 1 0,1-1 0,0 1-1,0-1 1,0 1 0,0-1 0,0 1 0,0-1 0,0 0 0,0 0 0,0 1-1,0-1 1,0 0 0,0 0 0,-1 0 0,1 0 0,0 0 0,0 0 0,0-1-1,0 1 1,0 0 0,0 0 0,0-1 0,0 1 0,0 0 0,0-1 0,0 1-1,0-1 1,1 0 0,4-3 30,-1 1-1,1-1 1,-1 0-1,0 0 1,0-1-1,8-9 1,0-4 125,-1-1 0,18-39-1,2-3 301,-32 62-462,0-1 1,0 0 0,0 0-1,0 0 1,0 0 0,0 0 0,0 1-1,0-1 1,0 0 0,0 0-1,0 0 1,0 0 0,0 0-1,0 1 1,0-1 0,0 0-1,0 0 1,1 0 0,-1 0 0,0 0-1,0 0 1,0 0 0,0 1-1,0-1 1,0 0 0,0 0-1,1 0 1,-1 0 0,0 0-1,0 0 1,0 0 0,0 0 0,0 0-1,1 0 1,-1 0 0,0 0-1,0 0 1,0 0 0,0 0-1,0 0 1,1 0 0,-1 0-1,0 0 1,0 0 0,0 0 0,0 0-1,0 0 1,1 0 0,-1 0-1,0 0 1,0 0 0,0 0-1,0 0 1,0 0 0,0-1 0,0 1-1,1 0 1,-1 0 0,0 0-1,0 0 1,0 0 0,0 0-1,0 0 1,0-1 0,0 1-1,0 0 1,3 13 76,-3-12-63,2 17 40,-1-4 13,1 0-1,1-1 0,0 1 0,0-1 0,7 16 0,-8-26-48,-1 0-1,1 0 1,0 0-1,0 0 1,0 0-1,0-1 1,0 1-1,1-1 1,-1 1-1,1-1 1,0 0-1,-1 0 0,1 0 1,0 0-1,0-1 1,0 1-1,0-1 1,1 1-1,-1-1 1,0 0-1,1-1 1,-1 1-1,1 0 1,-1-1-1,0 0 1,5 0-1,-1 0-3,-1 0 1,1-1-1,0 1 0,0-1 0,0-1 1,0 0-1,0 0 0,-1 0 0,1 0 1,-1-1-1,0 0 0,0-1 0,0 1 1,0-1-1,0 0 0,-1-1 0,0 1 1,8-10-1,-5 4 3,-1-2 0,1 1 0,-2-1-1,0 0 1,0 0 0,-1-1 0,-1 1 0,6-25 0,-1-12 56,-2-1 0,-2 0 0,-2-80 0,-4 124-70,-1-37 16,2 42-23,0-1 1,0 0 0,-1 1-1,1-1 1,0 0 0,-1 1 0,1-1-1,-1 1 1,0-1 0,1 1-1,-1-1 1,0 1 0,0-1 0,0 1-1,0 0 1,0-1 0,0 1-1,-1 0 1,-1-2 0,2 3-1,0 0 0,-1 0 0,1 0 0,0 0 0,0 1 0,0-1 0,0 0 0,0 1 0,0-1 0,0 0 0,0 1 0,0-1 0,0 1 0,1 0 0,-1-1 0,0 1 0,0 0 0,0-1 0,1 1 0,-1 0 0,0 0 0,1 0 0,-1 0 0,0 0 0,1-1 0,-1 1 0,1 0 0,-1 2 0,-14 32-8,14-34 7,-7 23-9,0 1 1,2 0 0,1 0-1,-3 34 1,7-43 7,0 0 1,2 0-1,0-1 0,0 1 1,1 0-1,1-1 1,1 0-1,7 19 0,-9-29-55,0 0-1,0-1 1,1 0-1,-1 1 1,1-1-1,0 0 1,1 0 0,-1 0-1,1-1 1,0 1-1,-1-1 1,10 6-1,-11-8 8,0 0 1,0 0-1,0 0 0,0-1 0,0 1 1,1 0-1,-1-1 0,0 1 0,0-1 1,0 0-1,1 0 0,-1 0 0,0 0 1,0 0-1,1 0 0,-1-1 0,0 1 1,0-1-1,1 1 0,-1-1 0,0 0 1,0 0-1,0 0 0,0 0 0,0 0 1,0 0-1,-1-1 0,1 1 0,0-1 1,-1 1-1,3-3 0,12-20-379</inkml:trace>
</inkml:ink>
</file>

<file path=ppt/ink/ink5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8T07:39:41.751"/>
    </inkml:context>
    <inkml:brush xml:id="br0">
      <inkml:brushProperty name="width" value="0.05" units="cm"/>
      <inkml:brushProperty name="height" value="0.05" units="cm"/>
    </inkml:brush>
  </inkml:definitions>
  <inkml:trace contextRef="#ctx0" brushRef="#br0">6 186 11186,'0'0'24,"0"0"-1,-1 0 0,1 0 0,0 1 1,-1-1-1,1 0 0,0 0 0,0 1 1,-1-1-1,1 0 0,0 0 0,0 1 1,-1-1-1,1 0 0,0 1 0,0-1 1,0 0-1,0 1 0,-1-1 0,1 0 1,0 1-1,0-1 0,0 0 0,0 1 1,0-1-1,0 0 0,0 1 0,0-1 1,0 0-1,0 1 0,0-1 0,0 1 1,0-1-1,0 0 0,0 1 0,1-1 1,-1 0-1,0 1 0,0-1 0,0 0 1,0 0-1,1 1 0,-1-1 0,0 0 1,0 1-1,1-1 0,-1 0 0,0 0 1,1 1-1,-1-1 0,0 0 0,0 0 1,1 0-1,-1 0 0,0 1 0,1-1 1,-1 0-1,1 0 0,-1 0 0,0 0 1,1 0-1,33 8 441,-18-6-133,82 19 567,166 12 1,107-25-401,32-37 39,0-24-10,-201 25-315,1067-89 572,-905 98-735,161-6 68,0 23-52,277 20-38,-382-12 78,-436-6-386,2-1-124,0 1-1,-22 4 1,32-4 108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8.047"/>
    </inkml:context>
    <inkml:brush xml:id="br0">
      <inkml:brushProperty name="width" value="0.05" units="cm"/>
      <inkml:brushProperty name="height" value="0.05" units="cm"/>
    </inkml:brush>
  </inkml:definitions>
  <inkml:trace contextRef="#ctx0" brushRef="#br0">37 27 12283,'-9'-5'80,"0"-1"-64,-2-1 8,4-1 104</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8.477"/>
    </inkml:context>
    <inkml:brush xml:id="br0">
      <inkml:brushProperty name="width" value="0.05" units="cm"/>
      <inkml:brushProperty name="height" value="0.05" units="cm"/>
    </inkml:brush>
  </inkml:definitions>
  <inkml:trace contextRef="#ctx0" brushRef="#br0">467 1 16412,'-23'6'479,"0"1"0,1 1 0,0 2 1,0 0-1,1 1 0,1 1 1,0 1-1,1 0 0,0 2 1,1 0-1,-26 28 0,21-17-276,1 1 0,1 1-1,1 0 1,2 2 0,1 0 0,1 1-1,-14 42 1,24-57-139,1 1-1,0 0 1,1 0 0,1 0-1,1 1 1,1-1-1,0 33 1,2-45-56,-1 1-1,1-1 1,0 0 0,0 1-1,0-1 1,1 0 0,0 0-1,0 0 1,0 0-1,1 0 1,0 0 0,0-1-1,0 1 1,0-1 0,1 0-1,-1 0 1,1 0 0,0 0-1,1-1 1,-1 1 0,0-1-1,1 0 1,0-1 0,0 1-1,0-1 1,0 0 0,0 0-1,9 2 1,0-2-10,-1 0 1,1 0 0,0-2-1,0 1 1,0-2-1,-1 0 1,1-1-1,0 0 1,-1-1-1,1 0 1,-1-1-1,0-1 1,13-6-1,-10 3 38,-1 0 0,0-1 0,0 0 0,-1-1-1,0-1 1,-1 0 0,0-1 0,-1-1 0,20-26-1,-28 33 6,0 0 0,-1 0 0,1 0 0,-1 0 0,-1 0 0,0-1 0,1 1 0,-2-1-1,1 1 1,0-12 0,-2 15-17,0 0-1,0 0 0,0 0 0,0-1 1,-1 1-1,1 0 0,-1 0 1,0 0-1,0 0 0,0 0 0,-1 0 1,1 0-1,-1 0 0,1 0 1,-1 1-1,0-1 0,0 1 0,0-1 1,0 1-1,-1 0 0,1 0 1,-1 0-1,1 0 0,-5-2 1,2 1 8,-1 1 1,0-1-1,0 1 1,0 1-1,0-1 1,0 1 0,-1 0-1,1 1 1,0-1-1,0 1 1,-1 1 0,1-1-1,0 1 1,0 0-1,0 0 1,0 1 0,0 0-1,-11 4 1,1 1-2,1 0-1,1 1 1,-1 1 0,1 0 0,-25 22 0,33-25-32,-1-1 1,1 1 0,1 0-1,-1 1 1,1-1 0,0 1-1,1 0 1,0 1-1,0-1 1,0 0 0,1 1-1,0 0 1,1 0 0,-4 15-1,6-22 0,0 1-1,0 0 1,0-1-1,0 1 1,0-1 0,0 1-1,0 0 1,1-1-1,-1 1 1,1-1-1,-1 1 1,1-1-1,0 1 1,-1-1-1,1 1 1,0-1-1,0 0 1,0 0-1,0 1 1,0-1-1,0 0 1,0 0-1,0 0 1,1 0-1,-1 0 1,0 0 0,1 0-1,-1 0 1,1-1-1,-1 1 1,0-1-1,1 1 1,0-1-1,-1 1 1,1-1-1,-1 0 1,1 0-1,-1 0 1,1 0-1,0 0 1,2 0-1,6-1-7,0 0 0,0 0 0,-1-1-1,1 0 1,14-6 0,21-12-66,-1-1 1,73-49-1,19-10-141,-109 71 144,-26 9 69,-1 0 0,1 0 0,0 0 1,-1 0-1,1 0 0,-1 0 0,1 0 0,0 1 1,-1-1-1,1 0 0,0 0 0,-1 0 0,1 1 0,-1-1 1,1 0-1,-1 1 0,1-1 0,-1 0 0,1 1 1,-1-1-1,1 1 0,0 0 0,0 2-1,0 0-1,-1-1 1,1 1-1,-1 0 1,1 0 0,-1 0-1,0 0 1,0 0-1,0 0 1,-1 0-1,1 0 1,-1-1 0,-1 7-1,-5 15 8,-18 46 1,17-53-145,1 0 1,1 1-1,1-1 1,0 1-1,-3 28 1,8-46 120,0 0 0,0 0 0,0 0-1,0 1 1,0-1 0,0 0 0,0 0 0,0 0 0,0 1-1,0-1 1,0 0 0,0 0 0,-1 0 0,1 1 0,0-1-1,1 0 1,-1 0 0,0 0 0,0 1 0,0-1 0,0 0-1,0 0 1,0 0 0,0 0 0,0 1 0,0-1 0,0 0-1,0 0 1,0 0 0,1 1 0,-1-1 0,0 0 0,0 0-1,0 0 1,0 0 0,1 0 0,-1 0 0,0 1 0,0-1-1,0 0 1,0 0 0,1 0 0,-1 0 0,0 0 0,0 0-1,0 0 1,1 0 0,-1 0 0,9-9-246,12-22-58,5-14-105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8.865"/>
    </inkml:context>
    <inkml:brush xml:id="br0">
      <inkml:brushProperty name="width" value="0.05" units="cm"/>
      <inkml:brushProperty name="height" value="0.05" units="cm"/>
    </inkml:brush>
  </inkml:definitions>
  <inkml:trace contextRef="#ctx0" brushRef="#br0">78 1 19484,'-12'12'1753,"2"14"-1209,-3 5-240,3 11 680,2 7-248,2 7-344,3 0-208,3-4-488,1 0-176,2-10-216,0-6-152,-3-14-329,-3-12 705,-4-17-160,-6-9-72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9.344"/>
    </inkml:context>
    <inkml:brush xml:id="br0">
      <inkml:brushProperty name="width" value="0.05" units="cm"/>
      <inkml:brushProperty name="height" value="0.05" units="cm"/>
    </inkml:brush>
  </inkml:definitions>
  <inkml:trace contextRef="#ctx0" brushRef="#br0">6 129 15851,'-1'-2'114,"0"-1"-1,0 1 1,1 0-1,-1-1 1,1 1-1,-1-1 0,1 1 1,0-1-1,0 1 1,0 0-1,0-1 0,0 1 1,1-1-1,-1 1 1,2-5-1,0 5-52,-1-1-1,1 1 1,-1-1-1,1 1 1,0 0-1,0 0 1,0-1-1,1 2 1,-1-1-1,0 0 1,1 0-1,-1 1 1,6-3-1,13-6 340,-1 2 0,2 0 0,-1 2 0,1 0 0,0 2 1,36-4-1,-16 5-78,0 2-1,67 7 1,-98-5-294,0 0 0,1 1-1,-1 1 1,0 0-1,0 0 1,-1 1-1,1 0 1,-1 1-1,0 1 1,15 9-1,-21-12-11,0 1-1,1 0 0,-2 0 0,1 0 1,0 1-1,-1 0 0,0-1 0,0 1 1,0 0-1,-1 0 0,1 1 0,-1-1 1,-1 0-1,1 1 0,-1-1 0,0 1 0,0-1 1,0 1-1,-1 0 0,0-1 0,0 1 1,-1 9-1,-2 1 90,0-1 0,-1 1 0,-1 0 0,0-1 1,-15 28-1,-45 70 650,64-112-741,-76 111 878,62-95-669,0 0 0,-1 0 0,-34 26 1,45-39-192,-1 0 1,-1 0-1,1-1 0,0 0 1,-1 0-1,0 0 1,-12 3-1,17-6-64,0 0 0,0 1 0,0-1-1,0 0 1,0 0 0,0 0 0,0 0-1,0 0 1,0 0 0,0 0 0,0-1-1,0 1 1,0-1 0,0 0 0,1 1-1,-1-1 1,0 0 0,0 0 0,0 0-1,1 0 1,-1 0 0,1-1 0,-1 1-1,1 0 1,-1-1 0,1 1 0,0-1-1,0 0 1,0 1 0,0-1 0,-2-3-1,1-2-228,0-1-1,0 0 0,1 0 0,0 1 0,0-1 0,1 0 1,-1 0-1,2 0 0,2-14 0,-1 4-61,2 1 0,0 0 0,10-24 0,13-13-628</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2:59.758"/>
    </inkml:context>
    <inkml:brush xml:id="br0">
      <inkml:brushProperty name="width" value="0.05" units="cm"/>
      <inkml:brushProperty name="height" value="0.05" units="cm"/>
    </inkml:brush>
  </inkml:definitions>
  <inkml:trace contextRef="#ctx0" brushRef="#br0">281 210 20804,'0'-1'48,"1"1"-1,-1 0 1,1 0-1,-1 0 1,0 0-1,1-1 0,-1 1 1,1 0-1,-1 0 1,1 0-1,-1 0 1,1 0-1,-1 0 1,1 0-1,-1 0 0,1 0 1,-1 1-1,0-1 1,1 0-1,-1 0 1,1 0-1,-1 0 0,1 1 1,-1-1-1,0 0 1,1 0-1,-1 1 1,0-1-1,1 0 1,-1 1-1,0-1 0,1 0 1,-1 1-1,0-1 1,0 1-1,1-1 1,-1 0-1,0 1 0,0-1 1,0 1-1,0-1 1,0 1-1,1-1 1,-1 1-1,0-1 1,0 0-1,0 1 0,0-1 1,0 1-1,0-1 1,0 1-1,-1 0 1,-4 34 570,3-24-167,-15 129 326,0 167 1,17-302-834,0 0-44,0-1 0,0 0 0,-1 1 1,1-1-1,-1 0 0,0 1 1,0-1-1,0 0 0,-3 5 0,4-8 62,-1-1 0,1 1 0,0-1 0,0 1 0,-1-1 1,1 0-1,-1 1 0,1-1 0,0 0 0,-1 1 0,1-1 0,-1 0 0,1 0 0,-1 1 0,1-1 0,0 0 0,-1 0 0,1 0 0,-1 0 0,1 1 0,-1-1 0,1 0 0,-1 0 0,0 0 0,1 0 0,-1 0 0,1 0 0,-1 0 0,1-1 0,-1 1 0,1 0 0,-1 0 1,1 0-1,0 0 0,-1-1 0,1 1 0,-1 0 0,1 0 0,-1-1 0,1 1 0,0 0 0,-1-1 0,1 1 0,0-1 0,-1 1 0,1 0 0,0-1 0,-1 0 0,-19-25-1204,-16-34 195,3-1 1,2-1-1,3-2 0,-20-70 0,41 111 1227,0 1-1,2-1 1,-3-29 0,7 44-45,1 1 1,-1-1 0,2 1-1,-1-1 1,1 1 0,0-1-1,1 1 1,0-1 0,0 1-1,1 0 1,-1 0 0,1 0-1,1 0 1,4-6 0,-1 3 112,2 1 0,0 0 0,0 0 0,0 1 0,1 0 0,0 0 0,1 1 0,-1 1 0,2 0 0,-1 0 0,0 1 0,1 0 0,23-5 0,-9 4 30,-1 1 0,1 1 0,-1 2 0,1 0 0,47 4 0,-53 0-196,1 1 0,0 0 1,-1 2-1,0 0 0,24 11 0,-38-14-73,1 1 1,-1 0-1,0 0 0,0 0 0,0 1 0,0 0 0,-1 0 0,1 1 0,-1 0 0,0-1 0,-1 2 0,1-1 0,-1 0 0,0 1 0,0 0 0,-1 0 0,0 0 0,5 13 0,-7-14-1,0-1 0,0 1 0,-1-1-1,0 1 1,1-1 0,-2 1 0,1-1 0,0 1-1,-1-1 1,0 1 0,0-1 0,-3 8 0,1-5 15,-1 0 1,0 0-1,0 0 1,0 0-1,-1-1 0,-9 10 1,-3 0 52,1-1 0,-2-2 0,0 1 0,-23 11 0,22-13-146,-1-2 1,0 0 0,0-1 0,0-1-1,-1-1 1,-1-1 0,1-1 0,-1-1 0,-22 1-1,18-7-134,25 2 196,0 0-1,1-1 0,-1 1 0,0 0 0,1 0 0,-1-1 0,0 1 0,0 0 1,1-1-1,-1 1 0,1 0 0,-1-1 0,0 1 0,1-1 0,-1 1 0,1-1 1,-1 1-1,1-1 0,-1 0 0,1 1 0,0-1 0,-1 1 0,1-1 0,0 0 0,-1-1 1,1 1-25,1-1 1,-1 1 0,0-1 0,1 1 0,-1-1 0,1 1 0,0-1 0,0 1-1,-1 0 1,3-3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6.902"/>
    </inkml:context>
    <inkml:brush xml:id="br0">
      <inkml:brushProperty name="width" value="0.05" units="cm"/>
      <inkml:brushProperty name="height" value="0.05" units="cm"/>
    </inkml:brush>
  </inkml:definitions>
  <inkml:trace contextRef="#ctx0" brushRef="#br0">182 1 14195,'-28'57'862,"2"2"-1,3 0 1,2 2 0,3 0-1,2 2 1,4-1 0,-9 128 0,5 26 131,16-206-869,31-83 1623,227-559-1928,-256 627 111,0 1 1,0 0-1,0 0 0,0 0 1,0 0-1,1 1 1,3-5-1,-6 8 53,0 0 1,0 0-1,1-1 0,-1 1 1,0 0-1,0 0 0,1 0 0,-1 0 1,0 0-1,1 0 0,-1-1 1,0 1-1,0 0 0,1 0 0,-1 0 1,0 0-1,1 0 0,-1 0 1,0 0-1,1 0 0,-1 0 1,0 0-1,0 0 0,1 1 0,-1-1 1,0 0-1,1 0 0,-1 0 1,0 0-1,0 0 0,1 1 1,-1-1-1,0 0 0,0 0 0,1 1 1,9 20-520,-9-17 485,0 0 0,-1 0 0,1 0-1,-1 0 1,0 0 0,0 0 0,0-1 0,0 1 0,-1 0 0,1 0-1,-1 0 1,0 0 0,0-1 0,-1 1 0,1 0 0,-4 4-1,2-2 20,-2 0 1,1 0-1,0-1 0,-1 0 0,0 0 0,-1 0 0,1 0 0,-9 5 0,-5 1-82,0-1 0,-1 0 0,0-1 0,-40 11 0,8-9 846,48-11-692,7-1 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3:15.981"/>
    </inkml:context>
    <inkml:brush xml:id="br0">
      <inkml:brushProperty name="width" value="0.05" units="cm"/>
      <inkml:brushProperty name="height" value="0.05" units="cm"/>
    </inkml:brush>
  </inkml:definitions>
  <inkml:trace contextRef="#ctx0" brushRef="#br0">377 29 16660,'-2'-2'126,"1"0"1,-1 0 0,1 0 0,-1 0 0,0 0 0,1 1 0,-1-1 0,0 0 0,0 1-1,0 0 1,0-1 0,-1 1 0,1 0 0,0 0 0,-1 0 0,1 0 0,0 1 0,-1-1-1,1 0 1,-1 1 0,1 0 0,-1 0 0,1 0 0,-1 0 0,1 0 0,-1 0 0,1 1-1,-1-1 1,-3 2 0,-3 0 96,0 1 1,1 0-1,0 0 0,0 0 0,0 1 0,0 1 0,-9 6 0,4-1-48,0 2-1,2-1 1,-1 1-1,1 1 0,1 0 1,0 1-1,-9 18 1,-3 8 135,-22 61 1,29-60-166,1 1 1,3 1 0,-10 63-1,18-79-99,0 1 1,2 0-1,1 0 0,1 0 0,2-1 0,9 45 0,-10-64-42,0 0 0,1 1-1,0-1 1,1 0 0,0-1 0,0 1-1,11 14 1,-13-20-3,0 1 1,0-1 0,0 0-1,1 0 1,-1 0-1,1 0 1,-1 0-1,1 0 1,0-1-1,-1 1 1,1-1-1,0 0 1,0 0-1,0 0 1,0 0 0,1 0-1,-1-1 1,0 1-1,0-1 1,0 0-1,0 0 1,1 0-1,-1 0 1,4-1-1,0-2 8,0 1 0,-1-1 0,1 0 0,-1 0 0,0-1 0,0 0 0,0 0 0,-1 0 0,1-1-1,-1 1 1,0-2 0,5-5 0,4-7 70,-1 0-1,17-29 0,-20 29 51,-1 0-1,13-37 1,-19 45-55,-1 1-1,0-1 1,0 1 0,-1-1 0,0 0 0,0 0 0,-2-17-1,1 25-53,0 0-1,-1 0 0,1 0 0,0 1 0,-1-1 0,1 0 0,-1 0 1,0 1-1,0-1 0,1 0 0,-1 1 0,0-1 0,0 1 1,-1-1-1,1 1 0,0-1 0,0 1 0,-3-2 0,3 2-3,-1 1 0,1-1 0,-1 1 0,1-1 0,-1 1 0,1-1 0,-1 1 0,0 0 0,1 0-1,-1 0 1,1 0 0,-1 0 0,1 0 0,-1 1 0,1-1 0,-1 0 0,-2 2 0,-1 0 12,-1 1 1,0-1 0,1 1 0,0 1 0,-1-1 0,1 1 0,1 0-1,-1 0 1,-4 6 0,2-3-21,1 1 1,0 0-1,0 0 0,1 0 0,1 1 0,-1-1 1,1 1-1,0 0 0,1 0 0,0 1 0,1-1 1,-3 18-1,5-25-8,0-1 0,0 0 1,0 0-1,0 0 0,0 1 0,0-1 1,1 0-1,-1 0 0,0 0 0,1 0 1,-1 0-1,1 1 0,-1-1 0,1 0 1,-1 0-1,1 0 0,0 1 0,0-2 0,0 1 0,-1-1-1,1 0 1,0 1 0,-1-1-1,1 0 1,0 1 0,-1-1 0,1 0-1,0 0 1,0 1 0,-1-1-1,1 0 1,0 0 0,0 0-1,0 0 1,-1 0 0,1 0-1,1-1 1,2 0-2,0 0 1,0-1-1,0 1 1,0-1-1,-1 0 1,1 0-1,0 0 0,4-5 1,12-11-2,-1 0 0,17-23-1,21-19-46,-56 58 45,0 1-1,0 0 1,0 1 0,0-1 0,0 0-1,0 0 1,1 0 0,-1 1 0,0-1-1,0 0 1,1 1 0,-1 0 0,0-1-1,1 1 1,1-1 0,-3 1 0,1 1 1,-1-1 0,1 0 0,-1 0 0,1 0-1,-1 0 1,1 1 0,-1-1 0,1 0-1,-1 1 1,1-1 0,-1 0 0,0 1 0,1-1-1,-1 0 1,1 1 0,-1-1 0,0 1-1,1-1 1,-1 1 0,0-1 0,0 0 0,0 1-1,1-1 1,-1 2 0,1 4-45,1 0 0,-2 1 0,1-1 0,-1 0 0,0 8 0,0-2-57,-1 21-280,0-22-85,1 0 1,0 0-1,1 0 1,0-1-1,4 17 0,-5-27 441,0 0 1,0 0-1,0 0 0,0 0 0,0 1 0,0-1 0,0 0 0,0 0 0,0 0 0,0 0 0,0 0 0,0 1 0,0-1 0,0 0 0,0 0 0,1 0 0,-1 0 0,0 0 0,0 0 0,0 0 0,0 1 0,0-1 1,0 0-1,1 0 0,-1 0 0,0 0 0,0 0 0,0 0 0,0 0 0,0 0 0,1 0 0,-1 0 0,0 0 0,0 0 0,0 0 0,0 0 0,1 0 0,-1 0 0,0 0 0,0 0 0,0 0 0,0 0 0,0 0 1,1 0-1,-1 0 0,8-8-573,7-17 61,-13 22 356,18-33-708</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3:16.450"/>
    </inkml:context>
    <inkml:brush xml:id="br0">
      <inkml:brushProperty name="width" value="0.05" units="cm"/>
      <inkml:brushProperty name="height" value="0.05" units="cm"/>
    </inkml:brush>
  </inkml:definitions>
  <inkml:trace contextRef="#ctx0" brushRef="#br0">27 38 14875,'0'-31'3198,"1"24"-1322,-1 23 84,-14 186 1256,7-147-2905,2 1 0,3 0 0,8 86 1,-6-138-400,0 1 1,1 0 0,0-1-1,0 1 1,0-1 0,0 1-1,1-1 1,-1 1-1,1-1 1,1 0 0,-1 0-1,0 0 1,6 6 0,-8-10 73,1 1 1,-1-1 0,0 0-1,0 0 1,1 0-1,-1 1 1,0-1 0,1 0-1,-1 0 1,0 0 0,1 0-1,-1 0 1,0 0-1,1 0 1,-1 0 0,0 0-1,1 0 1,-1 0-1,0 0 1,1 0 0,-1 0-1,0 0 1,0 0 0,1 0-1,-1 0 1,0 0-1,1-1 1,-1 1 0,0 0-1,1 0 1,-1 0 0,0 0-1,0-1 1,1 1-1,-1 0 1,0 0 0,0-1-1,0 1 1,1 0-1,-1 0 1,0-1 0,0 1-1,0 0 1,0-1 0,1 1-1,5-18-38,-5 13-144,4-15-170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3:16.922"/>
    </inkml:context>
    <inkml:brush xml:id="br0">
      <inkml:brushProperty name="width" value="0.05" units="cm"/>
      <inkml:brushProperty name="height" value="0.05" units="cm"/>
    </inkml:brush>
  </inkml:definitions>
  <inkml:trace contextRef="#ctx0" brushRef="#br0">8 204 13587,'-2'-9'437,"0"1"1,1-1-1,-1 0 1,2 0-1,-1 0 1,1 1-1,1-1 1,-1 0-1,4-13 1,-3 17-229,1 0 0,0 1 1,0-1-1,0 0 1,1 1-1,-1-1 1,1 1-1,0 0 0,1 0 1,-1 0-1,1 0 1,-1 1-1,1-1 1,0 1-1,1 0 0,-1 0 1,9-4-1,-4 3-128,0 0-1,1 0 0,0 0 0,0 2 1,0-1-1,0 1 0,0 1 0,1-1 1,-1 2-1,0 0 0,1 0 0,-1 1 1,0 0-1,1 0 0,-1 1 0,0 1 1,0 0-1,0 0 0,-1 1 0,1 0 1,-1 1-1,0 0 0,0 0 0,0 1 1,-1 0-1,0 0 0,0 1 0,-1 1 1,1-1-1,-2 1 0,1 0 0,-1 0 1,0 1-1,-1 0 0,0 0 0,0 0 1,-1 1-1,0-1 0,4 20 0,-5-11-25,-1 0-1,-1 0 0,0 0 0,-1 1 1,-1-1-1,-1 0 0,-1 0 1,0 0-1,-2 0 0,0-1 1,0 1-1,-2-1 0,-15 30 0,14-32 18,-1-1-1,0 0 0,-1-1 1,0 0-1,-1-1 1,0 0-1,-1 0 0,0-1 1,-1-1-1,0 0 0,-1-1 1,0 0-1,0-1 0,-1-1 1,-24 9-1,3-8-157,34-7 39,0-1 0,0 0 0,0 1 0,-1-1 0,1 0 0,0-1 0,0 1 0,0 0 0,0-1 0,0 1 0,0-1 0,0 1 0,0-1 0,-3-1 0,5 1 7,-1 1-1,1 0 1,0 0 0,-1-1-1,1 1 1,0 0-1,-1-1 1,1 1 0,0 0-1,-1-1 1,1 1-1,0 0 1,0-1-1,0 1 1,-1-1 0,1 1-1,0 0 1,0-1-1,0 1 1,0-1 0,0 1-1,0-1 1,0 1-1,0-1 1,0 1 0,0 0-1,0-1 1,0 1-1,0-1 1,0 1-1,0-1 1,1 0 0,11-14-1183,23-6 4,2 8 519,7 1-121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3:17.321"/>
    </inkml:context>
    <inkml:brush xml:id="br0">
      <inkml:brushProperty name="width" value="0.05" units="cm"/>
      <inkml:brushProperty name="height" value="0.05" units="cm"/>
    </inkml:brush>
  </inkml:definitions>
  <inkml:trace contextRef="#ctx0" brushRef="#br0">159 89 20988,'0'-14'1421,"-3"20"-519,-3 25-77,-7 135-708,8 0 0,15 168 0,-8-326-369,-2-7 141,0 1 0,1-1 1,-1 0-1,0 0 0,0 0 0,0 1 1,0-1-1,0 0 0,0 0 1,0 0-1,0 1 0,-1-1 1,0 2-1,0-4-110,0 0 1,0-1 0,1 1-1,-1 0 1,0 0 0,0-1-1,0 1 1,1 0-1,-1-1 1,1 1 0,-1-4-1,-28-75-1468,10 24 710</inkml:trace>
  <inkml:trace contextRef="#ctx0" brushRef="#br0" timeOffset="1">0 245 12755,'1'-17'611,"0"-1"1,2 1-1,0 0 0,10-32 1,-10 42-351,0 0-1,0 0 1,0 1 0,1-1-1,0 1 1,0 0 0,1 0 0,0 0-1,0 1 1,0 0 0,0 0 0,1 0-1,0 1 1,8-6 0,-2 4 6,-1 1 0,1 1-1,0-1 1,0 2 0,0 0 0,0 0 0,1 1 0,-1 0 0,1 1 0,-1 1-1,1 0 1,13 2 0,-16-1-207,1 1 1,-1 0-1,1 0 0,-1 1 1,0 0-1,0 1 0,0 0 1,0 1-1,-1 0 0,1 1 1,-2-1-1,1 2 0,0-1 1,9 11-1,-14-13-32,-1 0 0,-1-1 0,1 1-1,0 0 1,-1 0 0,0 1 0,0-1 0,0 0 0,-1 1-1,1-1 1,-1 1 0,0-1 0,0 1 0,-1 0 0,1-1 0,-1 1-1,0 0 1,0 0 0,-1-1 0,1 1 0,-1 0 0,0-1-1,-1 1 1,1-1 0,-1 1 0,0-1 0,0 0 0,-4 7-1,-3 3 84,0 0 0,-2 0-1,1-1 1,-2-1 0,1 0-1,-24 18 1,15-14-71,0 0 1,-2-2 0,1 0-1,-1-2 1,-1 0-1,-39 13 1,24-18-971,37-6 870,-1-1 1,1 0-1,0 0 0,-1 0 0,1 0 0,0 0 1,-1-1-1,1 1 0,0 0 0,-1-1 0,1 1 0,0 0 1,0-1-1,0 0 0,-1 1 0,1-1 0,0 0 1,0 1-1,0-1 0,0 0 0,0 0 0,0 0 0,0 0 1,1 0-1,-1 0 0,0 0 0,-1-2 0,1-23-433,3-9-159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5:52.895"/>
    </inkml:context>
    <inkml:brush xml:id="br0">
      <inkml:brushProperty name="width" value="0.05" units="cm"/>
      <inkml:brushProperty name="height" value="0.05" units="cm"/>
    </inkml:brush>
  </inkml:definitions>
  <inkml:trace contextRef="#ctx0" brushRef="#br0">1084 607 11578,'-4'-10'158,"1"0"-1,-1 1 1,-1 0-1,0 0 1,0 0-1,-1 0 1,0 1-1,0 0 1,-1 0-1,0 0 1,-14-10-1,9 9-40,0 1-1,-1 0 1,1 1-1,-2 0 0,1 2 1,-1-1-1,-20-4 1,-3 2-77,0 2 1,0 2-1,0 1 1,0 2 0,-62 6-1,66-2-34,0 1 0,0 2-1,1 2 1,-43 15 0,58-17 2,0 2 1,0 0-1,1 0 1,0 2-1,0 0 1,1 1-1,1 0 1,0 2-1,-17 18 0,8-3 1,2 1-1,1 1 0,2 1 0,1 1 0,1 0 0,2 1 0,-15 54 1,12-27-7,4 2 1,2-1 0,-5 95 0,14-98-20,2-1 1,3 1 0,3 0 0,2-1 0,23 85-1,-19-100-11,3 0-1,1-1 1,3 0-1,1-1 1,1-2-1,3 0 1,47 59-1,-39-61 0,2-1 1,1-2-1,1-2 0,2-1 1,1-2-1,1-1 0,1-2 1,1-3-1,71 29 0,-75-38 35,0 0-1,1-3 1,0-1 0,1-2-1,-1-2 1,1-1-1,1-2 1,-1-2-1,0-1 1,0-3-1,71-14 1,-64 5 33,-1-2 1,0-2-1,-1-2 0,0-2 1,-2-2-1,-1-2 0,-1-1 0,-1-3 1,-2-1-1,0-1 0,-2-2 1,-2-2-1,-1-1 0,41-60 1,-40 46 27,-2-1 1,-3-1 0,-1-2 0,-3-1 0,-3-1 0,-2-1 0,-2 0 0,15-92 0,-27 104 9,-1-1 0,-3 0 0,-1 0 0,-3 1 0,-1-1 0,-3 0 0,-1 1 1,-2 0-1,-3 1 0,-1 0 0,-34-74 0,24 71-1,-2 2 0,-3 0 0,-1 2 1,-2 1-1,-2 2 0,-1 1 0,-67-57 0,57 60-106,-2 1-1,-2 3 0,-1 2 1,-1 2-1,-2 2 0,-99-34 1,76 37-4,-1 3 1,0 3 0,-2 4-1,-129-7 1,-96 33-92</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9:07.015"/>
    </inkml:context>
    <inkml:brush xml:id="br0">
      <inkml:brushProperty name="width" value="0.05" units="cm"/>
      <inkml:brushProperty name="height" value="0.05" units="cm"/>
      <inkml:brushProperty name="color" value="#AB008B"/>
    </inkml:brush>
  </inkml:definitions>
  <inkml:trace contextRef="#ctx0" brushRef="#br0">7910 273 14283,'-37'-22'214,"-1"1"0,-1 1 0,0 3 0,-2 1 0,-46-12 0,-217-37-435,302 65 221,-637-71-963,-5 59 444,-731 53 977,529-9-289,148 10-91,497-18-40,-285 73-1,268-36 8,4 10 0,2 8 0,-251 135 1,353-154 17,2 6 0,-110 86 0,152-98-29,2 2 1,3 4-1,2 2 1,-53 73-1,49-46-31,3 3 1,5 3-1,-57 131 1,58-92-80,6 2 0,-32 146 1,62-200 35,3 0 1,3 1-1,0 122 1,13-146 38,3 0 1,2 0 0,3-1-1,2 0 1,33 98 0,-25-101 13,3-2 1,3 0 0,1-1 0,3-2-1,2-1 1,2-1 0,2-2 0,52 53 0,-3-19-13,4-4 0,3-3 0,3-4 0,3-5 0,136 68 0,-65-53-25,3-6-1,286 79 1,-199-89 23,2-11-1,363 26 1,540-37 172,-159-56 115,-1-58-100,-11-84-130,-22-110-160,-777 194 75,-4-9 0,-4-8 1,273-179-1,-369 209 16,-3-3 0,105-101-1,-141 114 15,-1-2-1,-3-2 1,-3-2-1,57-95 1,-75 103 9,-3 0 1,-2-1 0,-1-1 0,-3-1 0,-3-1-1,12-83 1,-15 45 9,-4 0 0,-3-1 1,-12-97-1,0 90-16,-5 1 1,-5 0 0,-3 2-1,-65-173 1,55 193-15,-3 0 0,-4 2 1,-2 2-1,-4 2 0,-3 2 0,-67-74 0,27 50 6,-4 3 0,-3 4-1,-4 5 1,-3 4 0,-3 5 0,-3 4-1,-124-54 1,106 65-260,-3 5-1,-1 6 1,-2 6-1,-2 5 1,-1 7-1,-192-14 1,26 30-26,-8 13-111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9:12.057"/>
    </inkml:context>
    <inkml:brush xml:id="br0">
      <inkml:brushProperty name="width" value="0.05" units="cm"/>
      <inkml:brushProperty name="height" value="0.05" units="cm"/>
      <inkml:brushProperty name="color" value="#AB008B"/>
    </inkml:brush>
  </inkml:definitions>
  <inkml:trace contextRef="#ctx0" brushRef="#br0">11 150 14371,'-9'24'1414,"9"-23"-1389,0-1 1,0 0-1,-1 1 1,1-1 0,0 0-1,0 1 1,0-1 0,0 0-1,0 1 1,0-1-1,0 0 1,0 1 0,0-1-1,0 0 1,0 1-1,0-1 1,0 0 0,0 1-1,0-1 1,0 0-1,0 1 1,0-1 0,0 0-1,0 1 1,1-1 0,-1 0-1,0 1 1,0-1-1,0 0 1,1 0 0,-1 1-1,0-1 1,0 0-1,1 0 1,-1 1 0,0-1-1,0 0 1,1 0-1,-1 0 1,0 0 0,1 1-1,-1-1 1,0 0 0,1 0-1,-1 0 1,0 0-1,1 0 1,-1 0 0,0 0-1,1 0 1,-1 0-1,0 0 1,1 0 0,-1 0-1,0 0 1,1 0-1,-1 0 1,0 0 0,1-1-1,-1 1 1,0 0-1,1 0 1,-1-1 0,141-62 2507,-77 33-1669,92-32 0,-133 55-799,1 1 1,-1 0-1,1 2 1,1 1-1,-1 1 1,0 1-1,1 1 0,-1 1 1,30 5-1,12 5-10,91 3 0,67-10-4,-206-4-50,92 7 37,-110-7-40,0 0-1,0 0 0,1 0 0,-1 0 0,0 0 1,0 0-1,1-1 0,-1 1 0,0 0 0,0 0 1,0 0-1,1 0 0,-1-1 0,0 1 0,0 0 1,0 0-1,1 0 0,-1-1 0,0 1 0,0 0 1,0 0-1,0-1 0,0 1 0,0 0 0,0 0 1,0-1-1,0 1 0,1 0 0,-1 0 0,0-1 1,0 1-1,0 0 0,0-1 0,-1 1 0,1 0 1,0 0-1,0-1 0,0 1 0,0 0 0,0 0 1,0-1-1,0 1 0,0 0 0,0 0 0,-1 0 1,1-1-1,0 1 0,0 0 0,-1-1 0,-9-11-1095,-16 8-524,14 2 1083</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9:15.676"/>
    </inkml:context>
    <inkml:brush xml:id="br0">
      <inkml:brushProperty name="width" value="0.05" units="cm"/>
      <inkml:brushProperty name="height" value="0.05" units="cm"/>
      <inkml:brushProperty name="color" value="#AB008B"/>
    </inkml:brush>
  </inkml:definitions>
  <inkml:trace contextRef="#ctx0" brushRef="#br0">22 56 13467,'-12'1'1533,"2"0"993,10 0-2468,0-1 0,0 0 0,0 1 0,0-1 0,0 0 0,0 1 0,1-1 0,-1 0 0,0 1 0,0-1 0,0 0 0,0 1 0,0-1 0,1 0 0,-1 1 0,0-1 0,0 0 0,1 0 0,-1 1 0,0-1 0,0 0 0,1 0 0,-1 1 0,0-1 0,0 0 0,1 0 0,-1 0 0,0 0 0,1 0 0,0 1 0,7 4 149,0-1 0,0 1 1,0-1-1,1-1 0,0 0 0,0 0 0,0 0 0,0-1 1,0-1-1,19 2 0,-2-3 93,0 0 0,44-7 0,58-15 405,-65 10-505,0 3 0,80-2 0,-93 11-217,-16 2-53,0-2 1,-1-2-1,1-1 0,57-12 0,-75 6-1458,-15 9 1501,-1 0 0,0 0 0,0 0 0,1 0-1,-1-1 1,0 1 0,0 0 0,0 0 0,1 0 0,-1 0-1,0 0 1,0-1 0,0 1 0,0 0 0,1 0 0,-1 0-1,0-1 1,0 1 0,0 0 0,0 0 0,0-1 0,0 1-1,0 0 1,0 0 0,1-1 0,-1 1 0,0 0 0,0 0-1,0-1 1,0 1 0,0 0 0,0 0 0,-1-1 0,1 1-1,0 0 1,0 0 0,0-1 0,0 1 0,0 0 0,0 0-1,0-1 1,0 1 0,-1 0 0,1 0 0,0 0 0,0-1-1,0 1 1,0 0 0,-1 0 0,1 0 0,0 0 0,0-1-1,0 1 1,-1 0 0,1 0 0,0 0 0,0 0 0,-1 0-1,1 0 1,0 0 0,0 0 0,-1 0 0,1 0 0,0 0-1,0 0 1,-1 0 0,1 0 0,-15-3-540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27.280"/>
    </inkml:context>
    <inkml:brush xml:id="br0">
      <inkml:brushProperty name="width" value="0.05" units="cm"/>
      <inkml:brushProperty name="height" value="0.05" units="cm"/>
    </inkml:brush>
  </inkml:definitions>
  <inkml:trace contextRef="#ctx0" brushRef="#br0">2472 253 9826,'-279'-89'1701,"177"58"-1339,73 22-214,-1 1-1,1 1 0,-1 2 1,0 1-1,-1 1 1,1 2-1,0 1 1,-1 1-1,1 1 0,-41 10 1,-60 22 33,2 5 1,-191 87-1,213-76-31,2 5 1,-163 112-1,202-118-71,3 2-1,2 3 1,2 3 0,-91 114-1,119-126-76,1 1 0,2 2 0,3 1-1,1 1 1,3 1 0,2 1 0,3 0-1,-15 80 1,15-33 2,4 0 0,5 1 0,9 179 0,5-197-4,3-1 0,4 0 0,3-1 1,3-1-1,5 0 0,2-2 0,4-1 0,3-1 0,3-2 0,4-2 0,2-2 0,4-1 0,65 73 1,-70-97 25,1-2 0,2-2 0,1-1 0,3-3 0,0-2 0,3-2 0,0-2 0,2-3 0,88 32 0,15-10 17,233 40 1,172-14-33,-405-62-27,1-8 0,1-6 0,-2-8 0,179-31 0,263-94-115,-11-43 0,-339 90 65,380-188 1,-560 239 52,-2-4-1,-2-2 1,61-53 0,-78 54 15,-2-2 0,-2-3 0,-1-1 0,41-62 0,-61 73 27,-1-2-1,-2-1 0,-1 0 1,-2-2-1,-2 1 0,-2-2 1,9-50-1,-8 14 36,-3-1-1,-4-1 1,-3-83 0,-6 84-41,-4 1 0,-3 0 0,-28-119 0,23 147-43,-2 0 0,-3 1 0,-1 0 1,-2 2-1,-3 0 0,-40-56 0,23 47-19,-2 1-1,-2 3 1,-3 1 0,-2 3 0,-2 2-1,-86-57 1,19 28 32,-3 6-1,-3 5 1,-2 6-1,-270-82 1,198 88 59,-3 9 1,-364-30-1,353 63 626,-1 9 1,1 10-1,-385 64 0,397-35-202</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42.789"/>
    </inkml:context>
    <inkml:brush xml:id="br0">
      <inkml:brushProperty name="width" value="0.05" units="cm"/>
      <inkml:brushProperty name="height" value="0.05" units="cm"/>
    </inkml:brush>
  </inkml:definitions>
  <inkml:trace contextRef="#ctx0" brushRef="#br0">8 1124 12883,'-1'-1'53,"1"1"1,-1-1 0,0 1 0,1-1-1,-1 1 1,1-1 0,-1 0 0,1 1-1,0-1 1,-1 0 0,1 1-1,0-1 1,-1 0 0,1 1 0,0-1-1,0 0 1,-1 0 0,1 1-1,0-1 1,0 0 0,0 0 0,0 1-1,0-1 1,0-1 0,1 0 17,0 0 1,-1 0-1,1 0 1,0 0-1,0 0 1,0 0-1,0 0 1,2-3-1,3-2 37,0 0 0,0 1 1,9-8-1,4-1-59,1 1 1,0 0-1,1 2 1,22-10-1,93-34 5,-81 36-39,597-226 61,15 44-9,73 64-68,12 52-15,-573 68 13,1916-156-37,10 140 118,-116 140 230,-312-11-224,40-39 77,-439-16 285,-1141-35-396,435 12 237,-3-25-268,-459 2-153,0-4-1,184-42 0,-208 26 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7.500"/>
    </inkml:context>
    <inkml:brush xml:id="br0">
      <inkml:brushProperty name="width" value="0.05" units="cm"/>
      <inkml:brushProperty name="height" value="0.05" units="cm"/>
    </inkml:brush>
  </inkml:definitions>
  <inkml:trace contextRef="#ctx0" brushRef="#br0">157 0 16500,'-4'16'395,"0"-1"0,-1 1 1,-1-1-1,-1 0 0,0-1 1,-12 19-1,-7 15 465,15-27-523,-33 75 1027,39-83-1166,1 0-1,0 0 1,1 1 0,0-1 0,-1 22-1,4-34-178,0 1-1,-1-1 0,1 0 1,0 0-1,1 0 0,-1 1 1,0-1-1,0 0 0,0 0 0,1 0 1,-1 1-1,1-1 0,-1 0 1,1 0-1,-1 0 0,1 0 1,0 0-1,0 1 0,0-1-4,0-1 0,0 1 1,-1-1-1,1 0 0,0 1 0,-1-1 0,1 0 0,0 0 0,0 0 0,0 1 0,-1-1 0,1 0 0,0 0 0,0 0 0,0 0 0,-1 0 0,1-1 0,0 1 0,0 0 0,1-1 0,1 0 20,0 0-1,0 0 1,0-1-1,0 0 0,-1 1 1,1-1-1,-1 0 1,1 0-1,-1-1 1,1 1-1,3-5 0,-1-3 23,1 0-1,-1-1 0,-1 0 0,0 1 0,-1-1 0,1-1 0,-2 1 0,2-20 1,-1 5-99,-2 0 1,-5-48 0,-4 17-1330,21 69 758,2 0 1,-1-1 0,1-1 0,1 0 0,0-1 0,0 0-1,1-1 1,0-2 0,24 8 0,-11-6-281,-1-2 0,2-1 0,-1-1-1,57 0 1,-77-5 919,0 1 0,0-1-1,18-5 1,-25 6 165,-1-1-1,1 0 1,-1 1 0,0-1 0,1 0-1,-1 0 1,0-1 0,0 1-1,0 0 1,0-1 0,0 1-1,0-1 1,0 0 0,-1 1-1,1-1 1,-1 0 0,1 0-1,-1 0 1,1 0 0,0-3 0,-2 4-150,1 1 0,-1-1 0,0 1 0,0-1 0,0 1 0,0-1 0,0 1 0,0-1 0,0 1 0,0-1 0,0 1 0,0-1 0,0 0 0,0 1 0,0-1 0,0 1 0,0-1 0,0 1 0,0-1 0,-1 1 0,1 0 0,0-1 0,0 1 0,-1-1 0,1 1 0,0-1 0,-1 1 0,1 0 0,0-1 0,-1 1 0,1 0 0,-1-1 0,1 1 0,-1 0 0,1-1 0,0 1 0,-1 0 0,1 0 0,-1 0 0,1 0 0,-1-1 0,1 1 0,-1 0 0,0 0 0,-25 1 1466,17 2-1232,0 0 0,0 0 0,0 1-1,0 1 1,0-1 0,1 1 0,0 1 0,0-1 0,0 1 0,1 1 0,-12 12 0,13-12-220,1-1-1,0 0 1,0 1 0,1 0-1,0 0 1,0 1-1,0-1 1,1 1 0,0-1-1,1 1 1,0 0-1,0 0 1,1 0 0,-1 12-1,2-18-43,0 1-1,0-1 1,0 1 0,1-1-1,-1 0 1,1 1 0,-1-1-1,1 0 1,0 0-1,0 0 1,0 1 0,1-1-1,-1 0 1,0 0 0,1 0-1,-1-1 1,1 1 0,-1 0-1,1-1 1,0 1 0,0-1-1,0 1 1,0-1-1,0 0 1,0 0 0,0 0-1,0 0 1,1 0 0,-1 0-1,0-1 1,1 1 0,-1-1-1,0 1 1,1-1-1,-1 0 1,1 0 0,2 0-1,0 0 3,1 0-1,-1-1 1,0 1-1,1-1 1,-1 0 0,0-1-1,0 1 1,0-1-1,0 0 1,0 0-1,0-1 1,0 1-1,-1-1 1,1 0-1,7-7 1,-8 4-25,0 0 0,0 0-1,-1-1 1,1 1 0,-2-1 0,1 0 0,-1 0-1,0 0 1,0 0 0,0-1 0,-1 1 0,-1 0-1,1-1 1,-1 1 0,-1-14 0,-1 3-538,0 1-1,-2-1 1,0 0 0,0 1 0,-10-22 0,12 31-939,5 6 961,7 8 7,7 9-179</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43.615"/>
    </inkml:context>
    <inkml:brush xml:id="br0">
      <inkml:brushProperty name="width" value="0.05" units="cm"/>
      <inkml:brushProperty name="height" value="0.05" units="cm"/>
    </inkml:brush>
  </inkml:definitions>
  <inkml:trace contextRef="#ctx0" brushRef="#br0">696 135 13059,'39'-35'769,"-12"10"-250,49-34 1,-73 57-416,0-1-1,1 1 1,0 1-1,0-1 1,-1 0-1,9-1 0,-12 3-83,0 0-1,1 0 1,-1 0-1,1-1 1,-1 1-1,0 0 0,1 0 1,-1 1-1,1-1 1,-1 0-1,1 0 1,-1 0-1,0 0 0,1 0 1,-1 0-1,1 0 1,-1 1-1,0-1 0,1 0 1,-1 0-1,0 1 1,1-1-1,-1 0 1,0 1-1,1-1 0,-1 1 11,1 0 0,-1 0-1,0 0 1,0 0 0,0 0 0,0 0-1,0 0 1,0 0 0,0 0-1,0 0 1,0 0 0,0 0-1,0 0 1,-1 0 0,0 2 0,-7 19 163,-2-1 0,0 0 1,-1 0-1,-2-1 0,-25 33 1,28-39-120,-259 311 947,191-237-808,-198 221 534,259-290-696,-61 69 184,69-76-191,0 1 1,0 0-1,1 1 0,1-1 1,-7 18-1,13-29-36,0 1-1,0-1 1,1 0 0,-1 0-1,1 1 1,-1-1 0,1 0 0,0 1-1,0-1 1,0 0 0,0 1-1,0-1 1,1 0 0,-1 1-1,1-1 1,-1 0 0,2 4-1,-1-5-2,0 1 0,1 0 0,-1-1 0,0 1-1,1-1 1,-1 1 0,1-1 0,0 0 0,-1 0-1,1 0 1,0 0 0,0 0 0,-1 0 0,1 0-1,0-1 1,3 2 0,6 0 5,0-1 1,1 1-1,-1-2 1,1 0-1,20-2 1,221-42 76,-113 15-234,28 2-547,121-24-146,-195 25 520</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45.677"/>
    </inkml:context>
    <inkml:brush xml:id="br0">
      <inkml:brushProperty name="width" value="0.05" units="cm"/>
      <inkml:brushProperty name="height" value="0.05" units="cm"/>
    </inkml:brush>
  </inkml:definitions>
  <inkml:trace contextRef="#ctx0" brushRef="#br0">45 46 14035,'13'-41'3792,"-13"41"-3748,0 0-1,0 0 1,0 0-1,0 0 1,0-1-1,0 1 1,0 0-1,0 0 1,0 0-1,0 0 0,0-1 1,0 1-1,0 0 1,0 0-1,0 0 1,0 0-1,0 0 1,1-1-1,-1 1 1,0 0-1,0 0 0,0 0 1,0 0-1,0 0 1,0 0-1,0 0 1,1-1-1,-1 1 1,0 0-1,0 0 1,0 0-1,0 0 1,0 0-1,1 0 0,-1 0 1,0 0-1,0 0 1,0 0-1,0 0 1,1 0-1,-1 0 1,0 0-1,0 0 1,0 0-1,0 0 0,1 0 1,-1 0-1,0 0 1,0 0-1,0 0 1,0 0-1,0 1 1,1-1-1,-1 0 1,0 0-1,0 0 0,3 25 1740,-5 331 1129,-2-106-2946,5-223-91,-1-10-353,0 0 1,-4 32 0,4-48 410,0-1 1,0 1-1,0-1 1,0 0 0,-1 1-1,1-1 1,0 1 0,0-1-1,0 1 1,0-1-1,0 1 1,-1-1 0,1 0-1,0 1 1,0-1-1,0 1 1,-1-1 0,1 0-1,0 1 1,-1-1-1,1 0 1,0 1 0,-1-1-1,1 0 1,-1 0 0,1 1-1,0-1 1,-1 0-1,0 0 1,-9-8-779,-9-25 238,17 29 425,-17-37-676</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46.156"/>
    </inkml:context>
    <inkml:brush xml:id="br0">
      <inkml:brushProperty name="width" value="0.05" units="cm"/>
      <inkml:brushProperty name="height" value="0.05" units="cm"/>
    </inkml:brush>
  </inkml:definitions>
  <inkml:trace contextRef="#ctx0" brushRef="#br0">2 303 13283,'-1'-15'474,"0"0"0,1 0-1,1 1 1,5-29 0,-4 35-206,1 0 0,-1-1-1,1 1 1,1 0 0,0 1-1,0-1 1,0 1 0,1-1 0,11-11-1,-6 9 15,1 0 0,0 0-1,1 2 1,0-1 0,0 1 0,1 1-1,0 0 1,0 1 0,1 1-1,0 0 1,24-5 0,-14 4-106,0 2 0,0 2-1,1 0 1,-1 1 0,0 1 0,31 5 0,-40-4-134,-1 2 0,1 0 0,0 1 0,-1 1 1,0 0-1,0 1 0,0 0 0,-1 1 0,19 13 0,-26-15-26,0-1 0,-1 1-1,1 0 1,-1 0 0,0 1 0,-1 0 0,1 0-1,-1 0 1,-1 0 0,1 1 0,-1-1-1,0 1 1,0 0 0,-1 0 0,0 0-1,0 0 1,-1 0 0,1 0 0,-2 1 0,1-1-1,-1 9 1,-2-1 59,0 0 0,-2 0 0,1-1 0,-2 1 0,0-1 0,0 0 0,-2 0 0,1-1 1,-2 0-1,0 0 0,0 0 0,-12 11 0,-9 10 246,-1-1 1,-63 51-1,1-14-67,83-64-427,-1 0-1,-1 0 0,1-1 0,-1 0 1,0-1-1,0-1 0,-20 5 0,30-8 168,0 1 0,0-1 0,0 0-1,0 0 1,-1 0 0,1 0 0,0 0 0,0 0-1,0 0 1,0 0 0,0 0 0,0-1 0,0 1-1,0 0 1,0-1 0,0 1 0,0 0 0,0-1-1,0 0 1,0 1 0,0-1 0,0 1 0,0-1-1,1 0 1,-1 0 0,0 1 0,0-2 0,0-1-23,0 1 0,1 0 0,-1 0 0,1 0 0,0-1 0,0 1 0,0 0 0,0 0 0,0 0 0,0-1 0,1 1 0,-1 0 0,1 0 0,0-3 0,14-33-455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46.590"/>
    </inkml:context>
    <inkml:brush xml:id="br0">
      <inkml:brushProperty name="width" value="0.05" units="cm"/>
      <inkml:brushProperty name="height" value="0.05" units="cm"/>
    </inkml:brush>
  </inkml:definitions>
  <inkml:trace contextRef="#ctx0" brushRef="#br0">65 1 16404,'0'17'498,"1"0"1,-2-1 0,0 1 0,-2 0 0,1 0-1,-7 19 1,2-4 400,-8 37-92,4 1-1,-5 113 1,16-177-776,2 36 83,-2-41-104,0 1-1,1-1 1,-1 0-1,0 0 0,0 0 1,1 0-1,-1 1 1,1-1-1,-1 0 1,1 0-1,0 0 1,-1 0-1,1 0 1,0 0-1,-1 0 0,1 0 1,0 0-1,0-1 1,0 1-1,0 0 1,0 0-1,0-1 1,0 1-1,0-1 0,0 1 1,2 0-1,-1-1 4,-1 0 0,0 0 0,0-1 0,1 1 0,-1 0 0,0-1 0,1 1 0,-1-1 0,0 1 0,0-1 0,0 1 0,0-1 0,0 0 0,1 0 0,-1 0 0,0 1 0,-1-1 0,1 0-1,0 0 1,0 0 0,0-1 0,-1 1 0,1 0 0,0 0 0,0-2 0,15-36 197,-7-4-58,-2 0 1,-2 0-1,-2 0 0,-4-79 1,1 116-148,0 0 2,0 0-1,-1-1 0,1 1 1,-1 0-1,-1 0 0,1 0 0,-4-9 1,5 15-7,0 0 0,0 0 0,0 0 0,0-1 0,0 1 0,0 0 0,0 0 0,0 0 0,0 0 0,0 0 0,0-1 0,0 1 0,-1 0 0,1 0 0,0 0 0,0 0 0,0 0 0,0 0 0,0 0 0,0-1 1,0 1-1,0 0 0,0 0 0,-1 0 0,1 0 0,0 0 0,0 0 0,0 0 0,0 0 0,0 0 0,0 0 0,-1 0 0,1 0 0,0 0 0,0 0 0,0 0 0,0 0 0,0 0 0,-1 0 0,1 0 0,0 0 0,0 0 0,0 0 0,0 0 1,0 0-1,0 0 0,-1 0 0,1 0 0,0 0 0,0 0 0,0 0 0,0 0 0,0 0 0,0 0 0,0 0 0,-1 1 0,1-1 0,0 0 0,-4 13 1,1 20-3,2-22 1,1 1 0,0-1 1,1 1-1,1-1 0,0 0 0,0 1 0,1-1 0,8 21 1,-9-28 1,1 1 1,-1-1 0,1 0-1,0 0 1,0 0 0,0 0-1,0 0 1,1-1 0,0 1 0,0-1-1,0 0 1,0 0 0,0-1-1,0 1 1,1-1 0,-1 0-1,1 0 1,0 0 0,-1-1 0,1 1-1,0-1 1,0 0 0,6 0-1,1-1 5,-1 0 0,1-1 0,-1-1 0,1 0 0,-1 0 0,0-1 0,0 0 0,0-1 0,0 0 0,-1-1 0,0 0 0,0-1 0,14-10 0,-3 1 9,-1-1-1,-1-1 1,0-1 0,31-39 0,-36 38-2,15-30 0,-27 47-13,6-10 7,-8 12-7,0 0 0,1 0 0,-1 0 0,0 0 0,0 0 1,0 0-1,0 0 0,0 0 0,0 0 0,0 0 1,0 0-1,1 0 0,-1 0 0,0 0 0,0 0 1,0 0-1,0 0 0,0 0 0,0 0 0,0 0 0,0 0 1,1 0-1,-1 0 0,0 0 0,0 1 0,0-1 1,0 0-1,0 0 0,0 0 0,0 0 0,0 0 0,0 0 1,0 0-1,0 0 0,0 0 0,0 1 0,1-1 1,-1 0-1,0 0 0,0 0 0,0 0 0,0 0 0,0 0 1,0 0-1,0 1 0,0-1 0,0 0 0,0 0 1,0 0-1,-1 0 0,0 24 27,-20 136 189,18-129-141,2 1 0,2-1 0,4 36 0,-3-60-47,0 1 0,0 0 0,0-1 0,1 1 0,0-1 0,8 14-1,-10-19-37,0-1 0,1 1 0,-1 0 0,1 0 0,-1-1 0,1 1 0,-1-1 0,1 0 0,0 1 0,0-1 0,0 0 0,-1 0 0,4 1 0,-4-2-25,0 1-1,1-1 0,-1 0 1,1 0-1,-1 0 0,1 0 1,-1 0-1,1 0 0,-1 0 1,0-1-1,1 1 0,-1 0 1,1-1-1,-1 1 0,0-1 1,1 0-1,-1 1 0,0-1 1,0 0-1,0 0 0,3-2 1,-2 1-103,1-1 0,0 0 1,-1 0-1,0 0 0,0 0 1,0 0-1,0 0 0,0-1 1,-1 1-1,1 0 1,-1-1-1,0 0 0,1-6 1,0-4-86,0-1 1,-1-17-1,-1 27 204,-2-72-580,-5-11-195</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47.035"/>
    </inkml:context>
    <inkml:brush xml:id="br0">
      <inkml:brushProperty name="width" value="0.05" units="cm"/>
      <inkml:brushProperty name="height" value="0.05" units="cm"/>
    </inkml:brush>
  </inkml:definitions>
  <inkml:trace contextRef="#ctx0" brushRef="#br0">10 0 16812,'-3'0'1752,"-2"2"-1296,4 5-328,1 1 744,4 0 953,5-2-1417,8 3-128,5-1-16</inkml:trace>
  <inkml:trace contextRef="#ctx0" brushRef="#br0" timeOffset="1">471 139 18956,'-1'3'159,"1"-1"-1,0 1 1,0-1 0,-1 1 0,1-1-1,-1 1 1,0-1 0,0 0-1,0 1 1,0-1 0,0 0-1,-1 0 1,1 0 0,0 0 0,-1 0-1,-2 2 1,-36 34 700,19-19-150,-13 16-119,-33 44 0,53-61-441,1 1 1,0 1-1,2 0 1,-14 34-1,22-45-71,0 0-1,1 0 1,0 0-1,0 0 0,1 1 1,-1 10-1,2-16-44,0-1 0,1 1 0,-1 0 0,0-1 0,1 1 0,0-1 0,0 1 0,0-1 0,0 1 0,1-1 0,-1 0 0,1 1 0,0-1 0,0 0 0,0 0 0,0 0 0,1 0 0,4 3 0,0-1-6,1 0 1,-1-1-1,1 0 0,1-1 1,-1 0-1,0 0 1,1-1-1,-1 0 1,1 0-1,0-1 1,-1 0-1,18-1 1,7-1-557,66-11 0,-58 5-391,76-22-1,-80 13 350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48.839"/>
    </inkml:context>
    <inkml:brush xml:id="br0">
      <inkml:brushProperty name="width" value="0.05" units="cm"/>
      <inkml:brushProperty name="height" value="0.05" units="cm"/>
    </inkml:brush>
  </inkml:definitions>
  <inkml:trace contextRef="#ctx0" brushRef="#br0">1 94 9874,'0'1'193,"1"0"0,-1-1 0,1 1-1,0-1 1,-1 1 0,1 0 0,-1-1 0,1 1 0,0-1 0,0 0-1,-1 1 1,1-1 0,0 0 0,0 1 0,0-1 0,-1 0-1,1 0 1,0 0 0,1 1 0,27 4 1642,-14-2-669,-6 1-395,0 0 3236,-9-4-3939,1 0 0,-1 0 1,0 0-1,0 0 0,0-1 1,1 1-1,-1 0 0,0 0 1,0 0-1,0 0 0,0 0 1,1 0-1,-1-1 0,0 1 1,0 0-1,0 0 0,0 0 1,0 0-1,1-1 0,-1 1 1,0 0-1,0 0 0,0 0 1,0-1-1,0 1 0,0 0 1,0 0-1,0 0 0,0-1 1,0 1-1,0 0 0,0 0 1,0-1-1,0 1 0,0 0 1,0 0-1,0 0 0,0-1 0,1-2 784,3 10-756,1 2-163,-5-9 79,0 0-1,0 0 1,0 0-1,0 1 1,0-1-1,0 0 1,0 0-1,0 0 1,1 0-1,-1 0 1,0 0-1,0 0 1,0 0-1,0 0 1,0 1-1,0-1 1,0 0 0,0 0-1,0 0 1,0 0-1,1 0 1,-1 0-1,0 0 1,0 0-1,0 0 1,0 0-1,0 0 1,0 0-1,0 0 1,0 0-1,1 0 1,-1 0-1,0 0 1,0 0-1,0 0 1,0 0-1,0 0 1,0 0-1,0 0 1,1 0-1,-1 0 1,0 0-1,0 0 1,0 0-1,0 0 1,0 0-1,0-1 1,0 1-1,0 0 1,0 0-1,1 0 1,-1 0-1,0 0 1,0 0-1,0 0 1,0 0-1,0-1 1,2 0 36,0 0 1,0 0 0,0 0-1,0 0 1,0 1-1,0-1 1,1 0-1,-1 1 1,0 0 0,4-1-1,4-1 123,4-3-125,-2 1 26,-1 1 0,1-1 1,18-1-1,-21 4-82,-2 0-42,1 1 0,-1-2 0,1 1 0,7-3 0,-14 3 41,1 1 0,0-1-1,-1 0 1,1 0 0,-1 0 0,1 0-1,-1 0 1,1 0 0,-1 0 0,1-1-1,-1 1 1,0 0 0,0-1 0,0 1-1,0-1 1,0 1 0,0-1 0,0 1-1,0-1 1,-1 0 0,2-3 0,-1 2-20,-1 1 22,1 1 0,0-1 1,-1 1-1,1-1 0,-1 1 0,0-1 0,0 1 0,1-1 0,-1 1 0,0-1 1,0 1-1,0-1 0,-1 1 0,1-1 0,0 0 0,0 1 0,-1-1 0,1 1 0,-1 0 1,0-1-1,1 1 0,-1-1 0,0 1 0,0 0 0,0-1 0,0 1 0,0 0 0,-1-1 1,1 1-7,-27-5-70,-3 5 74,1 1 0,-43 6 0,63-5 24,8 0-14,1-1 1,-1 1 0,1-1-1,0 1 1,-1 0 0,1-1 0,0 1-1,0 0 1,0 0 0,0 0-1,-1 0 1,1 0 0,0 0 0,1 0-1,-1 0 1,0 0 0,0 1-1,0 1 1,-14 26-22,13-23 19,-8 17 5,0 0 0,2 1 0,1 0 0,0 1 0,2 0 0,-3 43 1,8-67 0,0 0 1,0 0 0,0 0-1,0 0 1,0 1 0,1-1 0,-1 0-1,1 0 1,-1 0 0,0 0 0,1 0-1,0 0 1,-1 0 0,1 0 0,0 0-1,-1 0 1,1 0 0,0 0-1,0-1 1,0 1 0,0 0 0,0-1-1,0 1 1,0 0 0,0-1 0,0 1-1,0-1 1,0 1 0,0-1 0,0 0-1,0 0 1,0 1 0,1-1-1,-1 0 1,0 0 0,0 0 0,0 0-1,0 0 1,2-1 0,-3 2 34,3 5-10,0 1-1,0-1 0,-1 1 0,0 0 0,2 12 0,-31-16-3841,20-10 3093</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54.980"/>
    </inkml:context>
    <inkml:brush xml:id="br0">
      <inkml:brushProperty name="width" value="0.05" units="cm"/>
      <inkml:brushProperty name="height" value="0.05" units="cm"/>
    </inkml:brush>
  </inkml:definitions>
  <inkml:trace contextRef="#ctx0" brushRef="#br0">22 1 14075,'-2'1'336,"0"1"1,1 0-1,-1-1 0,0 1 0,0 0 1,1 0-1,-1 0 0,1 0 1,0 0-1,0 0 0,0 0 1,-2 5-1,3-6-259,0 0 1,0 0-1,0 0 0,0 0 1,0 0-1,0 0 1,0 0-1,1 0 1,-1 0-1,0 0 0,0 0 1,1 0-1,-1 0 1,1-1-1,-1 1 1,1 0-1,-1 0 0,1 0 1,0 0-1,-1-1 1,1 1-1,0 0 1,0-1-1,0 1 0,-1 0 1,1-1-1,0 1 1,0-1-1,0 0 1,0 1-1,0-1 0,2 1 1,10 3 171,1-1 0,-1-1 1,1 0-1,0-1 0,0 0 0,0-1 1,23-2-1,-8 0-33,63 0-1307,105 10 1,-170-6 567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55.444"/>
    </inkml:context>
    <inkml:brush xml:id="br0">
      <inkml:brushProperty name="width" value="0.05" units="cm"/>
      <inkml:brushProperty name="height" value="0.05" units="cm"/>
    </inkml:brush>
  </inkml:definitions>
  <inkml:trace contextRef="#ctx0" brushRef="#br0">1 68 16323,'4'5'1713,"7"-2"-1241,3-3-176,3 0 768,4-3-1088,0-3-352,-2-10 472,-4-5-104,-4-8-272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56.268"/>
    </inkml:context>
    <inkml:brush xml:id="br0">
      <inkml:brushProperty name="width" value="0.05" units="cm"/>
      <inkml:brushProperty name="height" value="0.05" units="cm"/>
    </inkml:brush>
  </inkml:definitions>
  <inkml:trace contextRef="#ctx0" brushRef="#br0">16 5 15667,'2'-5'2089,"-1"5"-1281,-1 9-352,-4 11 1833,1 16-1409,-3 2-232,4 9-296,-1 4-144,3-2-128,5-2-88,2-13-232,2-7-128,7-16-440,1-8-233,1-15 769,-1-10-224,-2-10-144</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56.683"/>
    </inkml:context>
    <inkml:brush xml:id="br0">
      <inkml:brushProperty name="width" value="0.05" units="cm"/>
      <inkml:brushProperty name="height" value="0.05" units="cm"/>
    </inkml:brush>
  </inkml:definitions>
  <inkml:trace contextRef="#ctx0" brushRef="#br0">0 0 14427,'3'13'720,"-1"0"1,1-1-1,1 1 1,0-1-1,1 0 1,8 15-1,-10-23-636,-1-1 1,1 0-1,-1 0 1,1 0-1,0 0 1,0 0-1,1 0 0,-1-1 1,0 1-1,1-1 1,0 0-1,-1 0 1,1-1-1,0 1 0,0-1 1,0 1-1,0-1 1,0-1-1,0 1 0,0 0 1,1-1-1,-1 0 1,0 0-1,5-1 1,4 0-23,0-1 0,0 0 0,0-1 1,0-1-1,0 0 0,15-8 0,72-41 107,-26 13 7,-70 37-149,1 1 0,-1 0 1,1 0-1,-1 1 0,1-1 1,0 1-1,-1 0 1,11 0-1,-14 1-8,1 0-1,0 0 1,-1 1 0,1-1 0,-1 1-1,1-1 1,-1 1 0,1 0 0,-1-1-1,1 1 1,-1 0 0,1 0-1,-1 0 1,0 0 0,0 0 0,1 1-1,-1-1 1,0 0 0,0 0 0,0 1-1,0-1 1,0 1 0,-1-1 0,1 1-1,0-1 1,-1 1 0,1-1 0,0 3-1,3 12 196,-1-1-1,2 18 0,6 25 349,-11-56-542,0-1-1,0 0 1,1 0 0,-1 0 0,1 1 0,-1-1-1,1 0 1,-1 0 0,1 0 0,0 0 0,-1 0-1,1 0 1,0 0 0,0 0 0,0 0 0,0 0-1,0 0 1,0-1 0,0 1 0,0 0-1,0-1 1,0 1 0,1 0 0,0-1-6,-1 0-1,1 0 1,-1 0 0,1 0 0,-1 0 0,1-1 0,-1 1-1,0 0 1,1-1 0,-1 1 0,0-1 0,1 0-1,-1 1 1,0-1 0,0 0 0,2-1 0,5-5-25,0 0 0,-1-1 0,0 0 0,6-10 0,-13 18 11,9-11-179,-4 5-149,0 1 0,-1-1 1,0 0-1,0 0 0,-1 0 1,1-1-1,3-12 0,-7 19 296,0 0 0,0 0 0,0-1 0,0 1 0,0 0 0,0-1 0,0 1 0,-1 0 0,1-1 0,0 1 0,0 0 0,0 0 0,0-1 0,-1 1 0,1 0 0,0 0 0,0-1 0,-1 1 0,1 0 0,0 0 0,0 0 0,-1 0 0,1-1 0,0 1 0,-1 0 0,1 0 0,-3-1-237,-3-5-448</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8.033"/>
    </inkml:context>
    <inkml:brush xml:id="br0">
      <inkml:brushProperty name="width" value="0.05" units="cm"/>
      <inkml:brushProperty name="height" value="0.05" units="cm"/>
    </inkml:brush>
  </inkml:definitions>
  <inkml:trace contextRef="#ctx0" brushRef="#br0">225 554 16716,'0'-1'101,"0"-1"1,0 1 0,0-1 0,-1 1 0,1-1 0,0 1 0,-1-1 0,1 1-1,-1 0 1,1-1 0,-1 1 0,1-1 0,-1 1 0,0 0 0,0 0 0,0 0-1,0-1 1,0 1 0,0 0 0,0 0 0,0 0 0,-2-1 0,1 1 41,-1 0 0,0-1 1,0 1-1,1 1 1,-1-1-1,0 0 0,0 1 1,0-1-1,0 1 1,-5 0-1,-1 0 39,0 1 0,0 0 0,0 1 0,1 0 0,-1 0 0,-15 7 0,16-4-142,-1-1-1,1 1 1,0 1 0,1-1-1,-1 1 1,-10 11-1,15-14-28,1 1-1,-1-1 1,0 0-1,1 1 1,0-1-1,0 1 1,0 0-1,0-1 0,0 1 1,1 0-1,0 0 1,0 0-1,0 1 1,0-1-1,0 0 1,1 0-1,0 5 0,0-7 0,1 1-1,0 0 0,0-1 0,0 1 0,0-1 0,0 1 0,0-1 1,1 1-1,-1-1 0,1 0 0,0 0 0,-1 0 0,1 0 0,0 0 1,0 0-1,0 0 0,1-1 0,-1 1 0,0-1 0,1 1 1,-1-1-1,1 0 0,-1 0 0,4 1 0,4 1 26,1 0 0,-1 0 0,1-1-1,20 1 1,-7-3 12,0-1 0,0-1 0,0-1 0,-1-1 0,1-2 0,-1 0-1,0-1 1,-1-1 0,1-1 0,-2-1 0,1-1 0,-2-1 0,1-1 0,-2-1 0,0-1-1,29-28 1,-31 26-8,0-2 0,-1 0 0,-1 0 0,-1-2 0,-1 0 0,0 0 0,9-25 0,-15 28-19,0-1 0,-1 1 0,-1-1-1,-1-1 1,-1 1 0,0-1 0,-2 1 0,0-1-1,-2-24 1,0 36-19,0 1 1,0-1-1,0 0 0,-1 1 0,0-1 1,-1 1-1,0 0 0,0-1 1,0 2-1,-1-1 0,0 0 0,-9-11 1,8 14-2,0-1 1,1 1 0,-2 0 0,1 0 0,0 1-1,-1-1 1,1 1 0,-1 0 0,0 1 0,0 0-1,0 0 1,-1 0 0,1 0 0,0 1 0,-11-1-1,4 2 2,-1 0-1,1 0 0,-1 2 1,1-1-1,0 2 1,0 0-1,0 0 0,0 1 1,0 1-1,1 0 0,-14 8 1,17-8-1,0 0 0,0 1 0,1-1 1,0 2-1,0-1 0,0 1 0,1 1 1,0-1-1,1 1 0,0 0 0,0 0 0,0 1 1,1 0-1,1 0 0,-5 12 0,7-16-17,1 0 0,0 0 0,1 0-1,-1 0 1,1 0 0,0 0-1,0 0 1,0 0 0,1 0-1,0 0 1,0-1 0,0 1-1,0 0 1,1 0 0,0-1-1,0 1 1,0-1 0,1 1-1,-1-1 1,1 0 0,0 0-1,0 0 1,1 0 0,4 4-1,6 4-193,1 0-1,0-1 1,0 0-1,1-1 1,19 8-1,77 30-1101,-84-38 877,0 1 1,-1 1-1,-1 2 0,44 28 0,-65-37 410,-1-1 0,1 0 0,-1 1 0,0 0 0,0 0 0,0 0 0,-1 1 0,1-1 0,-1 1 0,-1 0 0,1-1 0,2 11 1,-4-13 77,0 1 0,0 0 0,-1 0 1,1 0-1,-1 0 0,0 0 0,0 0 1,-1 0-1,1 0 0,-1 0 0,0 0 1,0-1-1,0 1 0,0 0 0,-1 0 1,1-1-1,-1 1 0,0-1 0,0 1 1,-4 4-1,-6 0 294,10-7-245</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57.153"/>
    </inkml:context>
    <inkml:brush xml:id="br0">
      <inkml:brushProperty name="width" value="0.05" units="cm"/>
      <inkml:brushProperty name="height" value="0.05" units="cm"/>
    </inkml:brush>
  </inkml:definitions>
  <inkml:trace contextRef="#ctx0" brushRef="#br0">5 5 19388,'-4'-4'1320,"5"4"-1200,7 1-256,3 4-88,4-1 392,5 6-280,1 0-96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57.627"/>
    </inkml:context>
    <inkml:brush xml:id="br0">
      <inkml:brushProperty name="width" value="0.05" units="cm"/>
      <inkml:brushProperty name="height" value="0.05" units="cm"/>
    </inkml:brush>
  </inkml:definitions>
  <inkml:trace contextRef="#ctx0" brushRef="#br0">231 300 16163,'-10'-1'422,"-1"0"-1,1 1 0,-1 0 0,1 0 0,-1 2 0,-17 3 1,21-3-257,0 0 1,1 1 0,-1 0-1,1 0 1,0 1 0,0 0-1,0 0 1,0 0-1,1 1 1,-9 9 0,6-6 30,1 1 1,0 1 0,1-1 0,0 1-1,1 0 1,0 0 0,-5 14-1,8-18-131,0 0-1,0-1 0,1 1 0,0 0 1,0 0-1,0 1 0,1-1 1,0 0-1,0 0 0,1 0 1,-1 0-1,1 0 0,1 0 0,3 11 1,-4-15-51,-1 0 1,1 0 0,1 0-1,-1 0 1,0-1 0,0 1-1,1 0 1,-1-1 0,0 1 0,1-1-1,0 0 1,-1 1 0,1-1-1,0 0 1,0 0 0,0 0-1,-1 0 1,1 0 0,0-1-1,0 1 1,0-1 0,0 1-1,0-1 1,1 0 0,-1 1-1,0-1 1,0 0 0,0 0 0,0-1-1,0 1 1,4-1 0,0-1 10,1 0 0,0 0 0,-1-1 0,1 0 0,-1 0 0,0 0 1,0-1-1,9-7 0,1-3 10,-1 0 0,-1-1 0,0-1 0,-1-1 0,-1 1 0,0-2 0,-1 0 0,11-27 0,-6 8 16,-1-1-1,-2 0 0,10-55 0,-21 83-42,1-2 1,0 0 1,-1 0-1,0-1 0,-1 1 0,0-1 0,-1 1 0,0-1 0,-5-22 1,5 34-9,0 1 0,0-1 0,0 0 0,0 0 1,0 1-1,-1-1 0,1 0 0,0 0 0,-1 1 1,1-1-1,0 0 0,-1 1 0,1-1 0,-1 0 1,1 1-1,-1-1 0,0 1 0,1-1 0,-1 1 0,1-1 1,-1 1-1,0-1 0,1 1 0,-1 0 0,0-1 1,0 1-1,1 0 0,-1 0 0,0-1 0,0 1 1,1 0-1,-3 0 0,2 0 1,0 1 0,-1 0 0,1-1 0,0 1 0,0 0 0,-1-1 0,1 1 0,0 0 0,0 0 0,0 0 0,0 0 0,0 0 0,0 0 0,0 0 0,0 0 1,1 1-1,-1-1 0,0 0 0,0 2 0,-3 7 8,0 0 0,1 1 0,0 0 0,1-1 0,0 1 0,0 0 0,1 0 0,1 0 0,0 0 0,0 0 0,1 0 0,1 0 0,0 0 0,0 0 0,1-1 0,0 1 0,1-1 0,0 1 0,1-2 0,7 14 0,-6-14-73,0 0 0,0 0 0,1-1 1,0 0-1,1 0 0,-1 0 0,2-1 0,-1-1 0,12 9 1,-13-11-66,1 0 1,-1-1-1,0 0 1,1 0 0,0-1-1,0 1 1,0-2-1,0 1 1,0-1-1,0 0 1,0-1 0,0 0-1,8-1 1,-10 1 58,-1-1 0,1-1 1,0 1-1,-1-1 0,7-3 1,22-13-488</inkml:trace>
  <inkml:trace contextRef="#ctx0" brushRef="#br0" timeOffset="1">649 225 15083,'3'6'355,"-1"0"-17,1 0-1,0 0 0,0-1 0,7 10 0,-8-14-258,0 1 1,0 0-1,0-1 0,0 1 0,0-1 0,0 0 1,0 1-1,0-1 0,0 0 0,1 0 1,-1-1-1,0 1 0,1 0 0,-1-1 1,5 1-1,2-1 74,0 0 1,1 0-1,-1-1 1,0-1-1,0 1 1,-1-2-1,1 1 1,0-1-1,-1 0 0,1-1 1,-1 0-1,0 0 1,0-1-1,10-7 1,-13 8-122,1 0 1,-1-1 0,0 1-1,0-1 1,0 0-1,-1 0 1,0-1 0,0 1-1,0-1 1,-1 0-1,1 0 1,-2 0 0,1 0-1,0-1 1,-1 1-1,-1-1 1,1 0 0,-1 1-1,1-12 1,-2 15-29,0 1 0,0 0 1,0 0-1,-1 0 0,1 0 0,0-1 0,-1 1 1,0 0-1,0 0 0,1 0 0,-1 0 1,0 0-1,0 0 0,-1 1 0,1-1 0,0 0 1,-1 1-1,1-1 0,-1 0 0,-2-1 0,1 1 6,-1 0 0,1 1 0,0 0 0,0 0 0,0 0 0,-1 0 0,1 0 0,0 0 0,-1 1 0,1 0 0,-1 0 0,-3 0 0,-3 1 40,-1 0-1,1 1 1,0 0-1,0 1 1,-1 0 0,2 1-1,-17 8 1,13-5 52,0 2 0,1 0 1,1 0-1,0 1 0,0 1 1,1 0-1,0 0 1,0 1-1,2 0 0,-12 20 1,17-25-45,-1 0 0,1 0 0,1 0 1,-1 1-1,1 0 0,0-1 0,1 1 0,0 0 1,0 12-1,1-15-39,0 1 0,1-1 1,0 0-1,0 0 0,1 0 1,-1 0-1,1 0 0,0 0 0,0 0 1,1-1-1,0 1 0,-1-1 0,1 0 1,1 1-1,4 4 0,-3-4-112,0-1-1,0 1 1,1-1-1,-1-1 1,1 1 0,-1-1-1,1 0 1,0 0-1,1 0 1,-1-1 0,0 0-1,1-1 1,-1 1-1,1-1 1,-1 0 0,1-1-1,0 0 1,-1 0-1,1 0 1,0-1-1,10-2 1,-1-1-208,-1 0 1,0-1-1,0-1 0,-1-1 1,0 0-1,0 0 0,0-2 1,12-9-1,14-14-519</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4:58.124"/>
    </inkml:context>
    <inkml:brush xml:id="br0">
      <inkml:brushProperty name="width" value="0.05" units="cm"/>
      <inkml:brushProperty name="height" value="0.05" units="cm"/>
    </inkml:brush>
  </inkml:definitions>
  <inkml:trace contextRef="#ctx0" brushRef="#br0">363 0 16476,'-14'9'1648,"-12"19"-816,-6 4-256,-3 12 969,1 5-369,-2 5-264,5 3-88,8-5-200,6-2-112,8-12-432,4-7-232,5-23-920,2-10 1328,-4-24-400,-2-9-128,-7-11-88</inkml:trace>
  <inkml:trace contextRef="#ctx0" brushRef="#br0" timeOffset="1">0 113 17172,'9'14'2224,"8"5"-1360,12-1-368,11-1 1401,11 1-953,2 1-368,2-3-864,1 1-600,-1-1 752,-2-4-224,-7-3-176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0.503"/>
    </inkml:context>
    <inkml:brush xml:id="br0">
      <inkml:brushProperty name="width" value="0.05" units="cm"/>
      <inkml:brushProperty name="height" value="0.05" units="cm"/>
    </inkml:brush>
  </inkml:definitions>
  <inkml:trace contextRef="#ctx0" brushRef="#br0">0 166 12947,'6'-19'1422,"1"1"0,0 0-1,1 1 1,13-21 0,-20 37-1282,-1 0-1,1 0 0,-1 0 1,1 0-1,-1 0 0,1 1 1,0-1-1,0 0 0,-1 0 1,1 1-1,0-1 0,0 0 1,0 1-1,0-1 0,1 0 1,-1 1-91,-1 0-1,0 0 1,1 1 0,-1-1 0,0 0 0,0 0 0,1 0-1,-1 0 1,0 1 0,1-1 0,-1 0 0,0 0 0,0 1 0,1-1-1,-1 0 1,0 0 0,0 1 0,0-1 0,0 0 0,1 1-1,-1-1 1,0 0 0,0 1 0,0-1 0,0 0 0,0 1-1,0-1 1,0 0 0,0 1 0,1 38 1145,-1-32-1156,0 10 73,-1 156 321,3-136-353,2 0-1,13 59 1,-17-95-63,0 1 1,0-1 0,0 0 0,1 0 0,-1 1-1,1-1 1,-1 0 0,1 0 0,-1 0 0,1 1 0,0-1-1,-1 0 1,2 1 0,-1-2-3,-1 0 1,1 0-1,-1 0 1,0-1-1,0 1 1,1 0-1,-1 0 1,0-1-1,1 1 1,-1 0-1,0 0 1,0-1-1,1 1 1,-1 0-1,0-1 1,0 1-1,0 0 1,0-1-1,1 1 1,-1 0-1,0-1 0,0 1 1,0-1-1,0 1 1,0 0-1,0-1 1,0 0-1,5-44 487,-15-122 236,7 131-735,2 36-3,1 0 0,0-1 0,0 1 0,0-1 0,0 1-1,0 0 1,-1-1 0,1 1 0,0-1 0,0 1 0,0-1 0,0 1 0,0 0 0,0-1 0,0 1 0,0-1 0,1 1 0,-1 0-1,0-1 1,0 1 0,0-1 0,0 1 0,0 0 0,1-1 0,-1 1 0,0 0 0,0-1 0,1 1 0,-1 0 0,0-1 0,1 1-1,-1 0 1,0-1 0,1 1 0,-1 0 0,0 0 0,1 0 0,-1-1 0,0 1 0,1 0 0,-1 0 0,1 0 0,-1 0 0,0 0-1,1 0 1,0 0 0,20 9-43,-7-1 22,-4-5 17,1 0 1,-1-1-1,1 0 1,0 0-1,0-1 1,0-1-1,-1 0 1,1 0-1,0-1 1,0 0-1,0-1 1,-1 0-1,1-1 1,-1 0-1,1-1 1,-1 0-1,14-8 1,-16 8 9,-1-1 0,1 0 0,-1 0 1,1 0-1,-2-1 0,1 0 0,-1 0 0,1-1 1,-2 0-1,1 0 0,-1 0 0,0-1 0,-1 0 0,0 0 1,0 0-1,0 0 0,-1-1 0,0 1 0,-1-1 1,0 0-1,1-11 0,-3 18-4,0 0 0,0 0 0,0 0-1,0 0 1,0 0 0,0 1 0,0-1 0,-1 0 0,1 0 0,-1 0 0,0 1-1,1-1 1,-3-3 0,2 4 0,1 0 0,-1 1 0,1-1 0,-1 1 0,0-1 0,1 1-1,-1-1 1,0 1 0,0-1 0,1 1 0,-1 0 0,0-1 0,0 1 0,0 0-1,0 0 1,1-1 0,-1 1 0,0 0 0,0 0 0,0 0 0,-1 0 0,-1 1 1,0-1 0,0 1 0,1 0 0,-1 0 0,0 0 0,1 1-1,-1-1 1,0 1 0,1-1 0,0 1 0,-1 0 0,1 0 0,0 0 0,0 0 0,0 0 0,-2 3 0,-2 4 8,-1 1 0,2 0-1,-1 0 1,1 1 0,1-1 0,0 1-1,0 0 1,-3 20 0,6-26-14,0-1 0,1 0 0,-1 1 1,1-1-1,0 1 0,0-1 0,1 0 0,-1 1 1,1-1-1,0 0 0,0 1 0,0-1 1,1 0-1,-1 0 0,1 0 0,0 0 0,0 0 1,1 0-1,-1-1 0,1 1 0,0-1 0,0 0 1,0 1-1,0-1 0,0-1 0,5 4 1,1-1-222,1 0 1,1-1 0,-1-1 0,0 1 0,1-2 0,0 1 0,0-1 0,0-1 0,0 0 0,18-1-1,-2-1-291,-1-2 0,1-1 1,33-8-1,-14-3-335</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0.965"/>
    </inkml:context>
    <inkml:brush xml:id="br0">
      <inkml:brushProperty name="width" value="0.05" units="cm"/>
      <inkml:brushProperty name="height" value="0.05" units="cm"/>
    </inkml:brush>
  </inkml:definitions>
  <inkml:trace contextRef="#ctx0" brushRef="#br0">62 1 19300,'-2'0'110,"1"1"0,0-1 0,0 1-1,-1 0 1,1-1 0,0 1 0,0 0 0,0 0-1,0 0 1,0 0 0,0 0 0,0 0 0,0 0 0,1 0-1,-1 1 1,0-1 0,1 0 0,-1 0 0,0 3-1,-11 31 198,11-29-97,-7 27 558,2 0 1,-4 53 0,6 72 3,4-143-710,11 210 403,-2 47 84,-12-250-278,3-21-265,0-1 0,0 0 0,0 0 1,0 0-1,0 0 0,1 0 0,-2 1 1,1-1-1,0 0 0,0 0 1,0 0-1,0 0 0,0 0 0,0 1 1,0-1-1,0 0 0,0 0 0,0 0 1,0 0-1,0 0 0,0 1 0,0-1 1,0 0-1,0 0 0,-1 0 1,1 0-1,0 0 0,0 0 0,0 0 1,0 0-1,0 0 0,0 1 0,-1-1 1,1 0-1,0 0 0,0 0 0,0 0 1,0 0-1,0 0 0,-1 0 0,1 0 1,0 0-1,0 0 0,0 0 1,0 0-1,0 0 0,-1 0 0,1 0 1,0 0-1,0 0 0,0 0 0,0-1 1,0 1-1,-1 0 0,-2-10 282,0-29 18,2 0 0,6-56-1,-2 50-229,21-201-263,-14 187 14,2 2-1,23-67 0,-32 114 137,1 1 0,0 0 0,0 0 0,1 0 0,6-8 0,-10 15 33,0 1 1,0-1-1,0 1 0,1-1 1,-1 1-1,0 0 0,1-1 1,-1 1-1,1 0 0,-1 0 1,1 0-1,-1 0 0,1 0 1,0 0-1,0 0 0,-1 1 1,1-1-1,0 1 1,0-1-1,0 1 0,0 0 1,0 0-1,0 0 0,-1 0 1,1 0-1,0 0 0,0 0 1,0 1-1,0-1 0,0 0 1,-1 1-1,3 1 0,2 1-1,-1 0-1,-1 1 0,1 0 1,0 0-1,-1 0 0,0 1 1,0-1-1,0 1 0,-1 0 1,1 0-1,-1 0 0,0 1 1,3 8-1,0 0-8,-1 0 0,-1 1 0,0 0 0,3 19 0,-6-22 18,0 0 0,-1 0 0,-1-1 0,0 1 0,0 0 0,-1-1-1,0 1 1,-1-1 0,-1 1 0,0-1 0,-5 11 0,6-16 8,1-1 0,-1 0 1,0 0-1,0 0 0,-1-1 0,1 1 0,-1-1 0,0 0 0,0 0 1,-1 0-1,1 0 0,-1-1 0,0 0 0,0 0 0,0 0 0,0 0 1,0-1-1,-1 0 0,1 0 0,-1-1 0,1 1 0,-1-1 1,0 0-1,-8 0 0,13-1-47,-1 0 0,1 0 1,-1 0-1,1 0 0,-1 0 0,1-1 1,-1 1-1,1 0 0,-1-1 1,1 1-1,-1-1 0,1 1 0,-1-1 1,1 0-1,0 0 0,-1 0 0,1 1 1,0-1-1,0 0 0,0-1 0,0 1 1,0 0-1,0 0 0,0 0 1,0-1-1,0 1 0,0 0 0,1-1 1,-1 1-1,1-1 0,-1 1 0,1-1 1,-1 1-1,1-1 0,0 1 1,0-1-1,0-1 0,0-5-98,0 0 0,1 0 0,0-1 1,0 1-1,1 0 0,3-8 0,16-45-280,11-9-157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1.462"/>
    </inkml:context>
    <inkml:brush xml:id="br0">
      <inkml:brushProperty name="width" value="0.05" units="cm"/>
      <inkml:brushProperty name="height" value="0.05" units="cm"/>
    </inkml:brush>
  </inkml:definitions>
  <inkml:trace contextRef="#ctx0" brushRef="#br0">27 52 13907,'3'10'530,"-1"0"0,0 0 0,0 0 0,-2 0 0,1 0 0,-2 18 0,-11 62 2160,5-44-1154,1-11-746,2-15-421,1 0 0,1 1 0,1-1-1,0 1 1,2 0 0,4 33 0,-5-53-357,1 1 1,-1 0-1,1-1 1,-1 1 0,1-1-1,0 1 1,-1-1-1,1 0 1,0 1-1,0-1 1,0 0 0,0 1-1,0-1 1,0 0-1,1 0 1,-1 0-1,0 0 1,0 0 0,2 1-1,-2-2-7,0 0 0,0 0 0,0 0 0,0 0 1,0 0-1,0 0 0,0 0 0,-1 0 0,1-1 0,0 1 0,0 0 0,0-1 0,0 1 0,0 0 0,-1-1 0,1 1 0,0-1 0,0 1 0,-1-1 0,1 1 1,0-1-1,-1 0 0,1 1 0,-1-1 0,1 0 0,-1 0 0,1 1 0,-1-1 0,1 0 0,-1 0 0,1 0 0,-1 0 0,0 1 0,0-1 0,0 0 0,1-1 0,2-9 21,0 0 0,0-1 0,-1 1 0,0 0 0,0-14 0,-3-63 22,-1 46-35,2 29-12,-7-117-89,9 138 86,0 0 1,1-1-1,0 1 0,0-1 1,1 1-1,0-1 0,1 0 1,-1-1-1,1 1 0,0-1 1,1 0-1,-1 0 0,1 0 1,1-1-1,-1 0 1,1 0-1,0-1 0,0 0 1,0 0-1,0 0 0,1-1 1,-1 0-1,1-1 0,0 0 1,0 0-1,0 0 0,0-1 1,0 0-1,14-1 1,-14-1 5,-1-1 1,1 0 0,0 0 0,-1 0 0,1-1 0,-1-1 0,0 1-1,0-1 1,0 0 0,0-1 0,-1 1 0,1-1 0,-1-1 0,-1 1 0,1-1-1,-1 0 1,8-11 0,-6 6 6,-1 1 0,0-1 0,0 0-1,-1-1 1,-1 1 0,0-1 0,0 0 0,-1 0 0,-1 0-1,2-23 1,-4 31-7,0 1 0,0 0 0,0-1 0,-1 1 0,1-1 0,-1 1 0,0 0-1,0-1 1,0 1 0,0 0 0,-1 0 0,-1-4 0,3 7-2,-1-1 1,1 0-1,-1 1 0,0-1 0,1 1 1,-1-1-1,0 0 0,1 1 1,-1-1-1,0 1 0,0 0 1,1-1-1,-1 1 0,0 0 1,0-1-1,0 1 0,1 0 0,-1 0 1,-2-1-1,2 2 2,-1-1 0,1 0 0,-1 0 0,0 1 0,1-1 0,-1 1 0,1 0 0,-1-1 0,1 1 0,0 0-1,-1 0 1,1 0 0,0 0 0,-2 1 0,-3 4 18,1 0 1,0 0-1,0 0 0,1 1 0,0-1 0,0 1 0,0 0 0,1 0 0,-4 12 1,-2 11 76,-5 31 1,12-53-81,-1 11 42,0 0-1,0 0 0,2 0 0,2 31 0,-1-42-105,1 0-1,0-1 0,1 1 0,-1 0 0,2-1 1,-1 1-1,1-1 0,0 1 0,1-1 0,-1 0 1,1 0-1,1-1 0,8 11 0,-11-15-60,1 0 0,-1 1 0,1-1 0,-1-1 0,1 1 0,0 0 0,0-1 0,0 1 0,0-1 0,0 0 0,0 0 0,0 0 0,0-1 0,0 1 0,1-1 0,-1 1 0,0-1 0,0 0 0,1 0 0,2-1 0,0 0 13,-1 0 1,1-1 0,-1 0-1,0 0 1,0 0-1,0 0 1,0-1 0,0 0-1,0 0 1,0 0-1,3-4 1,29-33-700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1.897"/>
    </inkml:context>
    <inkml:brush xml:id="br0">
      <inkml:brushProperty name="width" value="0.05" units="cm"/>
      <inkml:brushProperty name="height" value="0.05" units="cm"/>
    </inkml:brush>
  </inkml:definitions>
  <inkml:trace contextRef="#ctx0" brushRef="#br0">285 12 17388,'0'0'89,"-1"-1"1,1 1-1,0-1 1,0 1-1,0-1 1,0 1-1,0 0 1,0-1-1,-1 1 1,1-1-1,0 1 1,0 0 0,-1-1-1,1 1 1,0 0-1,-1-1 1,1 1-1,0 0 1,-1-1-1,1 1 1,-1 0-1,1 0 1,0-1-1,-1 1 1,1 0-1,-1 0 1,1 0-1,-1-1 1,-20-1 1030,-21 7 1013,23-1-1351,-1 1 0,1 0 0,-31 14 0,41-15-685,0 1 0,0 0 0,1 0 0,-1 1 0,1 0 0,0 0 0,1 1 0,-1 0 0,-6 9 0,12-14-117,1 1 1,-1-1-1,1 0 0,-1 0 1,1 1-1,0-1 0,0 1 1,0-1-1,0 1 0,1 0 1,-1-1-1,1 1 0,-1 0 0,1-1 1,0 1-1,0 0 0,0 0 1,0-1-1,1 1 0,-1 0 1,1-1-1,0 1 0,-1-1 1,1 1-1,0 0 0,1-1 0,-1 0 1,0 1-1,1-1 0,-1 0 1,1 0-1,0 0 0,0 0 1,-1 0-1,5 3 0,6 5-303,1 0 0,0-1 0,1 0 1,25 11-1,-35-18 260,9 4-157,59 33-811,-65-34 920,1 0 0,-1 0 0,0 1 0,0 0 0,0 0 0,8 11 0,-14-15 117,0-1 1,0 1 0,0-1-1,0 1 1,0-1-1,0 1 1,0 0 0,-1-1-1,1 1 1,-1 0-1,1-1 1,-1 1 0,0 0-1,1 0 1,-1-1-1,0 1 1,0 0 0,0 0-1,-1 0 1,1-1-1,0 1 1,-1 0 0,1 0-1,-1-1 1,1 1-1,-1 0 1,0-1 0,0 1-1,0-1 1,0 1-1,0-1 1,0 1-1,0-1 1,0 0 0,-1 1-1,1-1 1,0 0-1,-1 0 1,1 0 0,-1 0-1,1 0 1,-1 0-1,-2 0 1,0 2-39,-1-1 0,0 0 0,0 0 0,-1-1 0,1 1 0,0-1 0,0 0 0,-1-1-1,1 1 1,0-1 0,-1 0 0,1 0 0,-8-2 0,10 1 2,0 0 0,0 0-1,0-1 1,0 0 0,1 1-1,-1-1 1,0 0 0,1 0-1,0-1 1,-1 1 0,1 0-1,0-1 1,0 1 0,1-1-1,-1 0 1,0 0 0,1 0 0,-1 1-1,1-1 1,0-1 0,0 1-1,1 0 1,-1 0 0,0 0-1,1-5 1,-2-28-339</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2.812"/>
    </inkml:context>
    <inkml:brush xml:id="br0">
      <inkml:brushProperty name="width" value="0.05" units="cm"/>
      <inkml:brushProperty name="height" value="0.05" units="cm"/>
    </inkml:brush>
  </inkml:definitions>
  <inkml:trace contextRef="#ctx0" brushRef="#br0">24 559 14523,'10'2'395,"-1"-1"-1,1 0 1,-1-1 0,1 1 0,0-2-1,-1 0 1,1 0 0,-1 0-1,1-1 1,9-4 0,-14 4-187,0 0 0,0 0 0,0 0 0,-1-1 0,1 0 0,-1 0 0,0 0 0,0 0 0,0-1 0,0 0 0,0 0 0,-1 0 0,0 0 0,0 0 0,0-1 0,0 1 0,-1-1 0,1 0 0,2-9 0,-4 10-145,0 1 0,0 0-1,0-1 1,-1 1 0,1 0 0,-1-1-1,0 1 1,0-1 0,0 1 0,0-1 0,-1 1-1,1 0 1,-1-1 0,0 1 0,0 0 0,0-1-1,-1 1 1,1 0 0,-1 0 0,0 0-1,1 0 1,-1 0 0,-1 1 0,1-1 0,0 1-1,-4-4 1,2 3-26,1 1-1,-1 0 0,0 0 1,0 0-1,0 0 0,-1 0 1,1 1-1,0 0 0,0 0 1,-1 0-1,1 0 0,-1 1 0,1-1 1,-1 1-1,1 0 0,0 1 1,-1-1-1,1 1 0,-9 2 1,7-1 22,0 1 0,0 0-1,0 0 1,0 0 0,0 1 0,1-1 0,0 1 0,-1 1 0,1-1 0,1 1 0,-1 0 0,1 0-1,0 0 1,0 1 0,0-1 0,1 1 0,-5 10 0,7-13-45,0-1 1,0 1 0,0 0-1,0 0 1,0 0-1,1 0 1,-1 0-1,1 0 1,0 1-1,0-1 1,0 0-1,0 0 1,1 0-1,-1 0 1,1 0 0,0 0-1,0 0 1,0 0-1,0 0 1,0-1-1,0 1 1,1 0-1,0-1 1,-1 1-1,1-1 1,0 1-1,0-1 1,1 0-1,-1 0 1,0 0 0,1 0-1,-1 0 1,1 0-1,-1-1 1,1 1-1,0-1 1,0 0-1,5 2 1,0-1-90,0 1 0,1-2 1,-1 1-1,0-1 0,1 0 1,-1-1-1,1 0 0,-1 0 0,1-1 1,-1 0-1,1 0 0,-1-1 1,14-5-1,7-4-514,-2-1-1,39-23 1,-46 25 197,-19 8 337,1 1 1,0 0 0,0 0-1,-1 1 1,1-1 0,0 0-1,0 0 1,0 1 0,0-1-1,0 1 1,0 0-1,3 0 1,-5 0 52,1 1-1,0-1 1,-1 1-1,1-1 1,-1 1 0,1-1-1,-1 1 1,1 0-1,-1-1 1,1 1 0,-1 0-1,0 0 1,1-1-1,-1 1 1,0 0 0,1 0-1,-1-1 1,0 1-1,0 0 1,0 0 0,0 0-1,0 0 1,0-1-1,0 1 1,0 0 0,0 0-1,0 0 1,-1-1-1,1 2 1,-4 28 292,3-22-166,-1 0-1,1-1 1,1 1-1,-1 0 1,1 0-1,1 0 0,0 0 1,0-1-1,0 1 1,3 9-1,-3-16-103,0 1-1,-1-1 1,1 0-1,0 0 0,0 0 1,0 0-1,0 0 1,0 0-1,0 0 1,0 0-1,0 0 1,0-1-1,1 1 0,-1 0 1,0-1-1,0 1 1,1-1-1,-1 1 1,0-1-1,1 1 1,-1-1-1,0 0 0,1 0 1,-1 0-1,1 0 1,-1 0-1,0 0 1,1 0-1,-1 0 1,0-1-1,1 1 0,1-1 1,4-1 4,0 0 0,0-1 1,0 0-1,12-8 0,6-5-175,-1-2 1,0-1-1,-1-1 0,-1 0 0,-1-2 0,-1-1 1,24-35-1,-18 19-176,-2 0 1,-2-2-1,-2 0 0,18-52 1,-29 70 432,-1-1 1,-1 0-1,-2 0 1,5-41-1,-11 58 531,-4 17-385,-4 21-75,3 21-138,2 1 0,2-1 0,9 94 0,3-66-31,37 139 0,-28-162 58,-19-57-64,0 0-1,0 0 1,0 0-1,-1 0 1,1 0 0,0 0-1,0 0 1,0 1-1,0-1 1,0 0-1,0 0 1,0 0 0,0 0-1,0 0 1,0 0-1,0 0 1,0 0-1,0 1 1,0-1 0,0 0-1,0 0 1,0 0-1,0 0 1,1 0-1,-1 0 1,0 0-1,0 0 1,0 1 0,0-1-1,0 0 1,0 0-1,0 0 1,0 0-1,0 0 1,0 0 0,0 0-1,0 0 1,1 0-1,-1 0 1,0 0-1,0 0 1,0 0 0,0 0-1,0 0 1,0 1-1,0-1 1,0 0-1,1 0 1,-1 0-1,0 0 1,0 0 0,0 0-1,0 0 1,0 0-1,0-1 1,0 1-1,0 0 1,1 0 0,-1 0-1,0 0 1,0 0-1,0 0 1,0 0-1,0 0 1,0 0-1,0 0 1,0 0 0,1 0-1,-1-7 51,-5-16 21,0 0-1,-2 1 1,-1 0 0,-13-27-1,17 40-53,-15-30 90,-2 1 0,-1 0 1,-39-49-1,45 73-18,10 7 59,14 11-71,7 3-408,1-1-1,0 0 1,0-1 0,0-1-1,1-1 1,-1 0-1,24 1 1,-4-3-1126,0-1 1,51-7-1,-54 3-107,55-16 0,-77 17 1459,-1 0 1,0-1-1,0 0 1,0-1-1,-1 0 1,1-1 0,-1 0-1,-1 0 1,13-11-1,-20 16 188,0 0-1,0 0 1,0 0-1,0 0 1,0 0-1,-1 0 0,1-1 1,0 1-1,0 0 1,-1 0-1,1-1 0,-1 1 1,1-1-1,-1 1 1,0 0-1,1-1 1,-1 1-1,0-1 0,0 1 1,0-1-1,0-1 1,-1 2 17,1 0 0,-1 0 0,1 1 1,-1-1-1,0 0 0,1 0 1,-1 0-1,0 0 0,0 1 0,0-1 1,0 0-1,0 1 0,0-1 1,0 1-1,0-1 0,0 1 0,0-1 1,0 1-1,0 0 0,0-1 1,0 1-1,0 0 0,0 0 0,0 0 1,0 0-1,0 0 0,-2 0 0,-3 0 192,0 1 0,0 0 0,0 0-1,0 0 1,1 1 0,-1-1 0,0 2-1,1-1 1,-1 0 0,1 1 0,0 0-1,0 0 1,0 1 0,-7 6 0,10-9-272,0 1 1,0 0-1,1-1 1,-1 1-1,0 0 1,1 0-1,0 0 1,-1 0-1,1 0 1,0 0 0,0 0-1,0 1 1,1-1-1,-1 0 1,0 1-1,1-1 1,-1 0-1,1 1 1,0-1-1,0 0 1,0 1-1,0-1 1,0 1 0,1-1-1,-1 0 1,1 1-1,-1-1 1,1 0-1,0 0 1,0 1-1,0-1 1,0 0-1,0 0 1,1 0-1,-1 0 1,0 0 0,1 0-1,2 2 1,41 34-947,-35-30 694,0 0 0,-1 1 1,1 0-1,8 12 1,-15-17 230,-1-1 1,0 1 0,1 0 0,-1 0-1,-1 1 1,1-1 0,-1 0-1,1 0 1,-1 1 0,-1-1-1,1 1 1,-1-1 0,1 1-1,-1-1 1,0 1 0,-1 4-1,0-2 93,-1-1-1,0 1 0,0-1 1,0 1-1,0-1 0,-1 0 1,0 1-1,-1-2 0,1 1 1,-1 0-1,0-1 0,-1 1 0,1-1 1,-1-1-1,0 1 0,0 0 1,0-1-1,-9 5 0,10-6-36,-1-1-1,1 0 0,-1 0 1,1 0-1,-1 0 0,0-1 1,1 0-1,-1 0 0,0 0 1,0 0-1,0-1 1,0 0-1,0 0 0,0 0 1,0 0-1,0-1 0,1 0 1,-1 0-1,0 0 0,0-1 1,1 0-1,-1 0 0,1 0 1,-1 0-1,-6-6 1,-16-16 59</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3.952"/>
    </inkml:context>
    <inkml:brush xml:id="br0">
      <inkml:brushProperty name="width" value="0.05" units="cm"/>
      <inkml:brushProperty name="height" value="0.05" units="cm"/>
    </inkml:brush>
  </inkml:definitions>
  <inkml:trace contextRef="#ctx0" brushRef="#br0">0 64 19124,'5'22'2058,"31"330"2009,-9-70-2485,-25-308-912,-26-146-202,-3-48-936,62 298 99,-31-70 366,1 0 1,-1 0-1,1-1 0,1 1 0,0-1 0,0 0 0,0 0 0,1-1 0,-1 0 0,11 7 0,-12-10 8,0-1 1,1 1 0,-1-1 0,1 0-1,-1 0 1,1 0 0,0-1 0,0 0-1,0 0 1,-1-1 0,1 1 0,0-1-1,0 0 1,0-1 0,0 0 0,0 0-1,6-2 1,4-2 12,0 0 0,-1-2 0,1 0 0,-2-1 0,1 0 0,-1-1 0,0-1 0,24-21 0,-17 10 16,0 0 1,-1-2-1,-1 0 0,18-30 1,-23 30-19,-1-1 1,13-33 0,-21 45-35,-1 0 0,0-1 0,-1 1 0,0-1 0,-1 1 0,0-26 0,-2 36 7,0 0 1,0 0 0,-1-1 0,1 1 0,-1 0 0,1 0 0,-1 0 0,0 0 0,0 0 0,-2-3 0,3 4 6,0 1 0,-1 0 0,1-1 1,0 1-1,-1 0 0,1-1 1,0 1-1,-1 0 0,1 0 1,-1-1-1,1 1 0,0 0 0,-1 0 1,1 0-1,-1-1 0,1 1 1,-1 0-1,1 0 0,-1 0 1,1 0-1,-2 0 0,1 0-3,0 1 1,0-1-1,0 0 0,0 1 1,0-1-1,1 1 0,-1-1 0,0 1 1,0-1-1,0 1 0,0 0 0,0-1 1,1 1-1,-2 1 0,-4 7-11,-1-1-1,2 1 0,-1 0 1,1 0-1,1 1 1,0 0-1,-4 13 1,0 4 53,-7 45-1,13-54 0,0-1-1,1 1 0,0 0 0,2-1 1,0 1-1,1-1 0,1 1 0,0-1 0,9 24 1,-10-35-24,1 1 0,0-1 0,0 1 0,0-1 0,1 0 0,0 0 0,0 0 0,1-1 1,0 1-1,0-1 0,0 0 0,0 0 0,1-1 0,0 0 0,0 0 0,0 0 0,0-1 0,0 0 1,1 0-1,0 0 0,-1-1 0,1 0 0,0 0 0,0-1 0,11 1 0,-7-2-11,-1 0 0,1-1 0,-1 0 0,1-1 0,-1 0 0,0-1-1,0 0 1,0 0 0,0-1 0,-1 0 0,1-1 0,-1 0 0,16-12 0,-14 9-12,-1-1 0,0 1 0,-1-2 0,0 1 0,0-1 0,-1-1 0,0 1 1,-1-1-1,0-1 0,9-20 0,-15 28 5,1 1 1,-1-1-1,0 0 1,0 0-1,-1 0 0,1 0 1,-1 0-1,0 0 1,0 0-1,0 0 1,-1 0-1,0-5 0,0 8 6,1-1-1,-1 1 1,1 0-1,-1 0 1,0-1-1,1 1 0,-1 0 1,0 0-1,0 0 1,0 0-1,0 0 1,0 0-1,0 0 1,0 0-1,0 0 0,0 0 1,-1 0-1,1 1 1,0-1-1,-1 1 1,1-1-1,0 1 0,-1-1 1,1 1-1,0 0 1,-1-1-1,1 1 1,-1 0-1,1 0 1,-1 0-1,1 0 0,0 1 1,-1-1-1,1 0 1,-3 1-1,-1 1 12,-1 0-1,1 0 1,0 0 0,1 0-1,-1 1 1,0 0-1,1 0 1,-1 0 0,1 0-1,0 1 1,0 0-1,0 0 1,1 0 0,-1 0-1,1 0 1,0 1-1,0 0 1,1-1 0,-1 1-1,1 0 1,-2 6-1,2-4 23,-1 1 0,1 0 0,0 0 0,0 0 0,1 0 0,0 0-1,1 0 1,0 0 0,0 0 0,0 0 0,1 0 0,1 0 0,3 13 0,-3-14-83,1-1 0,1 0 0,-1 0 0,1-1 0,0 1 0,0-1 1,1 1-1,0-1 0,0-1 0,0 1 0,0-1 0,1 0 0,0 0 0,-1 0 1,1-1-1,1 0 0,-1 0 0,0 0 0,1-1 0,-1 0 0,1-1 1,0 1-1,0-1 0,0 0 0,-1-1 0,1 0 0,0 0 0,0 0 0,0-1 1,0 0-1,-1 0 0,1-1 0,0 0 0,-1 0 0,1-1 0,11-5 1,26-25-382</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4.724"/>
    </inkml:context>
    <inkml:brush xml:id="br0">
      <inkml:brushProperty name="width" value="0.05" units="cm"/>
      <inkml:brushProperty name="height" value="0.05" units="cm"/>
    </inkml:brush>
  </inkml:definitions>
  <inkml:trace contextRef="#ctx0" brushRef="#br0">1 1 17596,'1'4'334,"0"0"0,0 1 0,0-1 0,0 0 0,-1 1 0,1-1 0,-1 1 0,0-1 0,-2 9 0,1 10 516,2 4-323,0 0 0,2 0 0,9 34 0,-11-53-467,1 0 1,1 0 0,0 0 0,0-1 0,0 1-1,1-1 1,0 0 0,0 0 0,1 0 0,0 0 0,0-1-1,1 0 1,-1 0 0,1-1 0,9 7 0,-11-9-41,0-1 0,0 0 1,0-1-1,-1 1 0,2 0 0,-1-1 1,0 0-1,0 0 0,0-1 1,0 1-1,1-1 0,-1 0 0,0 0 1,0 0-1,6-1 0,-4-1-1,0 1-1,0-1 1,0 0-1,0-1 1,0 0-1,0 0 1,0 0-1,-1-1 1,7-4-1,-1-2 7,-1 0-1,1-1 0,-1 0 0,-1 0 0,0-1 0,-1 0 0,0-1 0,6-13 0,-4 4 15,11-36 0,-19 51-37,0-1 0,0 1-1,-1-1 1,0 0-1,0 1 1,-1-1-1,0 0 1,-2-11-1,-3 9-3,-1 15-1,-1 16 2,5-6 19,1-1 0,0 1 0,2 0 0,-1-1 0,2 1 0,0 0 0,0-1 0,2 1 0,0-1 0,9 23 0,-10-30 10,1-1-1,-1 0 0,1 1 0,0-1 1,0 0-1,1-1 0,-1 1 0,1-1 1,1 0-1,8 7 0,-10-10 3,0 0 0,0 1-1,0-1 1,1-1 0,-1 1-1,1-1 1,-1 1-1,1-1 1,-1-1 0,1 1-1,0-1 1,-1 1 0,1-1-1,0-1 1,-1 1 0,1-1-1,6-1 1,-3 0 21,0-1 1,0 0-1,-1-1 0,1 0 0,-1 0 1,0 0-1,0-1 0,-1 0 0,1 0 1,-1-1-1,0 0 0,-1 0 0,1 0 1,-1-1-1,-1 0 0,1 0 1,-1 0-1,4-8 0,-4 6-29,0 0 1,0-1-1,-1 1 1,0-1-1,0 0 0,-1 0 1,-1 0-1,0 0 0,0 0 1,-1 0-1,0 0 1,0-1-1,-1 1 0,-3-12 1,2 18-80,1 0 0,0 1 0,-1-1-1,0 0 1,1 1 0,-1 0 0,-1-1 0,1 1 0,0 0 0,-1 0 0,0 0 0,-3-2 0,5 4-39,0 0 1,-1 0-1,1 0 0,0 0 0,-1 1 1,1-1-1,0 1 0,-1-1 0,1 1 1,-1-1-1,1 1 0,-1 0 1,1 0-1,-1 0 0,1-1 0,-1 2 1,0-1-1,1 0 0,-1 0 0,1 0 1,-1 1-1,1-1 0,0 1 0,-1-1 1,1 1-1,-1-1 0,1 1 0,0 0 1,-1 0-1,1 0 0,0 0 1,-2 2-1,-1 3-500,4 0-139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3.086"/>
    </inkml:context>
    <inkml:brush xml:id="br0">
      <inkml:brushProperty name="width" value="0.05" units="cm"/>
      <inkml:brushProperty name="height" value="0.05" units="cm"/>
    </inkml:brush>
  </inkml:definitions>
  <inkml:trace contextRef="#ctx0" brushRef="#br0">191 248 11066,'1'-15'188,"1"0"-1,1 1 0,0-1 0,0 1 0,2 0 0,9-22 0,-8 21 556,0 0-1,-1-1 0,-1 1 0,0-1 0,1-20 0,-5 36-669,1 0 0,-1-1 0,0 1 0,0 0 0,0-1 0,0 1 0,0-1 0,0 1 0,0 0 0,0-1 0,0 1 0,0 0 0,0-1 0,0 1 0,0 0 0,0-1 0,0 1 0,0 0 0,-1-1 0,1 1 0,0 0 0,0-1 0,0 1 0,0 0 1,-1-1-1,1 1 0,0 0 0,0 0 0,-1-1 0,1 1 0,0 0 0,-1 0 0,1 0 0,0-1 0,0 1 0,-1 0 0,1 0 0,-1 0 0,-14 8 1184,-17 26-689,29-31-409,-27 33-3,2 1 1,-26 44-1,39-55-157,1 0 1,2 0-1,1 1 0,-12 43 0,20-59 2,1 0 0,0 0 0,0 0-1,2 0 1,-1 1 0,2 17 0,-1-27 5,1 1-1,-1-1 1,0 1 0,1-1 0,0 1-1,-1-1 1,1 0 0,0 1 0,0-1-1,0 0 1,1 0 0,-1 0 0,0 0-1,1 0 1,0 0 0,-1 0 0,1 0-1,0-1 1,0 1 0,0 0 0,0-1-1,0 0 1,0 1 0,0-1 0,1 0-1,-1 0 1,0 0 0,1-1 0,-1 1-1,0-1 1,1 1 0,-1-1 0,1 0-1,-1 1 1,1-1 0,4-1 0,1-1 40,1 1 1,0-2-1,-1 1 1,1-1 0,-1-1-1,0 1 1,0-1-1,-1-1 1,1 0-1,-1 0 1,0 0-1,0-1 1,0 0-1,-1 0 1,10-12 0,6-9 231,-2-1 0,29-50 0,-36 55-38,-1-1 0,16-49 0,-23 58-145,-2 1 0,1-1 0,-2 1 0,0-1 0,-1 0 0,-1-26 0,0 37-85,-1 1-1,1 0 1,-1 0-1,1-1 0,-1 1 1,0 0-1,-1 0 1,1 0-1,0 0 1,-1 0-1,0 0 0,1 1 1,-1-1-1,0 0 1,0 1-1,-1-1 0,-4-3 1,5 5-56,0 0 1,0 0-1,0 0 0,0 0 1,0 1-1,0-1 0,0 1 1,0-1-1,0 1 1,-1 0-1,1-1 0,0 1 1,0 1-1,0-1 0,0 0 1,-1 0-1,1 1 0,0-1 1,0 1-1,0 0 1,0-1-1,0 1 0,0 0 1,0 0-1,0 1 0,0-1 1,-3 3-1,2-2-93,-1 1 0,1-1-1,0 1 1,0 0 0,0 0 0,0 0-1,1 1 1,-1-1 0,1 1-1,0-1 1,0 1 0,0 0 0,-3 7-1,5 1-490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8.464"/>
    </inkml:context>
    <inkml:brush xml:id="br0">
      <inkml:brushProperty name="width" value="0.05" units="cm"/>
      <inkml:brushProperty name="height" value="0.05" units="cm"/>
    </inkml:brush>
  </inkml:definitions>
  <inkml:trace contextRef="#ctx0" brushRef="#br0">2 113 17036,'0'0'47,"0"0"0,0 0 0,0 0 1,0 0-1,0 0 0,-1 0 0,1 0 1,0 0-1,0 0 0,0 0 0,0 0 0,0 0 1,0 1-1,0-1 0,0 0 0,0 0 1,0 0-1,0 0 0,0 0 0,-1 0 1,1 0-1,0 1 0,0-1 0,0 0 0,0 0 1,0 0-1,0 0 0,0 0 0,0 0 1,0 1-1,0-1 0,0 0 0,0 0 1,0 0-1,1 0 0,-1 0 0,0 0 0,0 1 1,0-1-1,0 0 0,0 0 0,0 0 1,0 0-1,0 0 0,0 0 0,0 0 1,0 0-1,0 0 0,1 1 0,-1-1 1,0 0-1,0 0 0,0 0 0,0 0 0,0 0 1,0 0-1,0 0 0,1 0 0,-1 0 1,0 0-1,0 0 0,0 0 0,0 0 1,0 0-1,0 0 0,1 0 0,-1 0 0,0 0 1,17-1 1452,18-6-571,-27 6-880,-1-2 0,1 1 1,-1-1-1,0-1 1,0 1-1,0-1 1,0 0-1,-1-1 1,1 1-1,-1-1 0,0-1 1,5-5-1,-10 10-45,-1 0 0,1 0 0,-1 0 0,1 0 0,-1 0 0,1 0 0,-1 0 0,0-1 1,1 1-1,-1 0 0,0 0 0,0 0 0,0 0 0,0 0 0,0-1 0,0 1 0,0 0 0,0 0 0,0 0 0,-1 0 0,1 0 0,0 0 0,-1 0 0,1 0 0,-1 0 0,1 0 0,-1 0 0,0 0 0,1 0 0,-1 0 0,0 0 0,1 0 0,-1 0 0,0 1 0,0-1 0,0 0 0,0 1 0,0-1 0,0 0 0,0 1 0,0-1 0,0 1 0,0 0 0,-2-1 0,-1-1 21,1 1-1,-1 0 1,0 0-1,0 0 1,0 0-1,0 1 1,0-1-1,0 1 1,0 0-1,0 1 1,-7 0-1,0 6-455,0-2 600,11-5-160,0 0 0,-1 0-1,1 0 1,0 0 0,-1 0-1,1 0 1,0-1 0,-1 1 0,1 0-1,0 0 1,-1 0 0,1-1-1,0 1 1,0 0 0,-1 0-1,1-1 1,0 1 0,0 0 0,-1 0-1,1-1 1,0 1 0,0 0-1,0-1 1,0 1 0,-1 0 0,1-1-1,0 1 1,0 0 0,0-1-1,0 1 1,0 0 0,0-1-1,-3-9-45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5.177"/>
    </inkml:context>
    <inkml:brush xml:id="br0">
      <inkml:brushProperty name="width" value="0.05" units="cm"/>
      <inkml:brushProperty name="height" value="0.05" units="cm"/>
    </inkml:brush>
  </inkml:definitions>
  <inkml:trace contextRef="#ctx0" brushRef="#br0">81 0 18892,'-7'8'357,"0"0"1,0 1-1,1-1 1,0 1-1,0 0 0,1 1 1,1 0-1,-1-1 1,2 2-1,-6 16 0,4-4 271,1 0-1,1 1 1,-1 41-1,5-55-485,-1 1 0,2-2-1,-1 1 1,1 0 0,1 0 0,-1 0-1,2-1 1,-1 0 0,2 0-1,-1 0 1,7 10 0,-9-16-130,0 0 1,0 0 0,1 0-1,-1 0 1,1 0-1,0 0 1,0-1-1,0 1 1,0-1 0,0 0-1,1 0 1,-1 0-1,1 0 1,-1-1 0,1 1-1,-1-1 1,1 0-1,0 0 1,0 0 0,0-1-1,-1 1 1,1-1-1,0 0 1,0 0-1,0-1 1,0 1 0,0-1-1,-1 1 1,1-1-1,0 0 1,5-3 0,0-1-34,0 0 1,0-1 0,-1 0 0,0 0 0,0-1 0,0 0 0,-1-1 0,0 0-1,11-16 1,1 1-80,-18 22 93,-1 0 0,1 1 0,-1-1 0,1 0 0,-1 1 0,1-1-1,0 0 1,-1 1 0,1-1 0,0 1 0,-1-1 0,1 1 0,0-1 0,0 1 0,0-1-1,-1 1 1,1 0 0,0 0 0,0-1 0,0 1 0,0 0 0,1 0 0,-2 0 4,1 1 1,-1-1-1,1 1 0,-1-1 1,1 1-1,-1-1 1,1 1-1,-1-1 0,0 1 1,1-1-1,-1 1 1,0-1-1,1 1 0,-1 0 1,0-1-1,0 1 1,1 0-1,-1-1 0,0 1 1,0 0-1,0 1 1,1 8 6,-1 1 0,-1 19 1,1-21-13,-2 14-19,1-17-63,1 0 1,-1 1 0,1-1-1,0 0 1,0 1-1,1-1 1,0 1 0,0-1-1,0 0 1,5 11 0,-6-16 53,0-1 1,1 1 0,-1-1 0,1 1 0,-1-1 0,1 1-1,-1-1 1,1 1 0,-1-1 0,1 0 0,-1 1 0,1-1-1,-1 0 1,1 0 0,0 1 0,-1-1 0,1 0 0,-1 0 0,1 0-1,0 0 1,-1 1 0,1-1 0,0 0 0,-1 0 0,1 0-1,0-1 1,-1 1 0,1 0 0,0 0 0,-1 0 0,1 0-1,-1-1 1,1 1 0,0 0 0,0-1 0,22-15-406,-1-7-93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5.638"/>
    </inkml:context>
    <inkml:brush xml:id="br0">
      <inkml:brushProperty name="width" value="0.05" units="cm"/>
      <inkml:brushProperty name="height" value="0.05" units="cm"/>
    </inkml:brush>
  </inkml:definitions>
  <inkml:trace contextRef="#ctx0" brushRef="#br0">131 18 19340,'-13'7'696,"0"0"-1,0 1 1,0 1-1,-20 18 1,29-23-532,0 0 0,0 0 0,0 0 0,1 1 1,-1 0-1,1 0 0,0 0 0,0 0 1,1 0-1,0 0 0,0 1 0,0-1 1,0 1-1,1 0 0,-1 7 0,2-10-132,0-1 0,0 1 0,0 0 0,0-1 0,1 1 0,-1 0 0,1-1 0,0 1 0,0-1 0,0 1 0,0-1-1,0 1 1,0-1 0,1 0 0,-1 1 0,1-1 0,0 0 0,0 0 0,-1 0 0,1 0 0,1 0 0,-1-1 0,0 1 0,0-1-1,0 1 1,1-1 0,-1 0 0,1 0 0,-1 0 0,1 0 0,0 0 0,-1-1 0,6 1 0,-3 0-31,0 0 0,0-1 0,0 0 0,0 0 0,0 0 0,0-1 0,0 1 0,0-1 0,0 0 0,0-1-1,0 1 1,-1-1 0,1 0 0,0 0 0,-1-1 0,0 1 0,8-7 0,-5 3-5,-2-1-1,1-1 0,-1 1 0,0-1 0,0 1 1,-1-1-1,0-1 0,-1 1 0,0-1 0,4-15 0,-6 19 0,0 0-1,0 0 0,-1 0 0,0 0 0,0 0 0,0 1 0,0-1 0,-1 0 0,-2-8 0,2 10 2,0 1 0,0-1 0,0 1 0,-1-1 0,1 1 0,-1-1 0,1 1 0,-1 0 0,0 0 0,0 0 0,0 0 0,0 0 0,0 0 0,0 1 0,-1-1 0,1 1 0,-5-3 0,4 3 2,-1 0-1,0 0 1,1 0-1,-1 0 1,0 0-1,0 1 1,1 0-1,-1 0 1,0 0-1,-7 1 1,9-1-5,-1 1 0,1-1 0,-1 1 0,1 0 1,-1 0-1,1-1 0,0 2 0,-1-1 1,1 0-1,0 0 0,0 1 0,0-1 1,-1 1-1,2 0 0,-1 0 0,-3 2 1,5-3-20,0-1 0,-1 1 0,1-1 0,-1 1 0,1 0 0,0-1 1,-1 1-1,1-1 0,0 1 0,0 0 0,0-1 0,-1 1 0,1 0 0,0-1 1,0 1-1,0 0 0,0 0 0,0-1 0,0 1 0,0 0 0,0-1 0,1 1 1,-1 0-1,0-1 0,0 1 0,0 0 0,1 0 0,0 0-22,0 0 1,0 0-1,0-1 0,0 1 0,0 0 0,0 0 1,0-1-1,0 1 0,0-1 0,1 1 1,-1-1-1,0 1 0,2-1 0,6 2-129,-1-1-1,1 0 1,11-1 0,-18 0 176,29 0-416</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6.116"/>
    </inkml:context>
    <inkml:brush xml:id="br0">
      <inkml:brushProperty name="width" value="0.05" units="cm"/>
      <inkml:brushProperty name="height" value="0.05" units="cm"/>
    </inkml:brush>
  </inkml:definitions>
  <inkml:trace contextRef="#ctx0" brushRef="#br0">11 1 17332,'3'10'1728,"-3"15"-944,-3 4-272,0 14 1265,-1 6-569,2 7-320,1 2-152,2 1-160,2-4-55,6-9-241,2-8-160,3-11-328,1-5-457,0-11-631,2-7 1048,-4-7-224,-3-6-168</inkml:trace>
  <inkml:trace contextRef="#ctx0" brushRef="#br0" timeOffset="1">305 379 17692,'14'3'433,"-1"0"1,1 0 0,-1-1-1,1-1 1,0 0-1,0-1 1,-1-1-1,1 0 1,0-1 0,-1 0-1,1-1 1,-1 0-1,0-1 1,0-1 0,0 0-1,23-14 1,-33 17-412,0 0 0,0 0 0,0 0 0,0-1 0,-1 0 0,1 1 0,-1-1 0,0 0 0,1 0 0,-1-1 0,-1 1 0,4-7 0,-5 8-15,1 1-1,-1-1 0,0 1 0,0-1 0,0 1 0,0-1 1,0 1-1,0-1 0,0 1 0,0-1 0,-1 1 0,1 0 0,-1-1 1,1 1-1,-1-1 0,1 1 0,-1 0 0,0-1 0,0 1 0,0 0 1,0 0-1,0-1 0,0 1 0,0 0 0,0 0 0,0 0 0,0 0 1,0 1-1,-1-1 0,1 0 0,0 0 0,-1 1 0,1-1 0,-1 1 1,-1-1-1,-4-2 11,0 1 1,-1 0 0,1 1-1,-1 0 1,1 0-1,-1 0 1,0 1-1,1 0 1,-1 1 0,1-1-1,-1 2 1,0-1-1,1 1 1,0 0-1,-1 0 1,-6 4 0,5-2 29,-1 1 0,1-1 1,0 2-1,0-1 0,1 1 1,0 0-1,0 1 0,0 0 1,1 0-1,0 1 0,-8 11 1,12-15-29,1 0 1,-1 0-1,1 0 1,0 0-1,0 0 1,1 0-1,-1 0 0,1 1 1,0-1-1,0 0 1,1 1-1,-1-1 1,1 1-1,0-1 1,0 1-1,1-1 1,-1 1-1,1-1 1,0 1-1,0-1 1,0 0-1,1 1 1,0-1-1,-1 0 1,1 0-1,1 0 1,-1 0-1,1-1 1,-1 1-1,1-1 0,0 1 1,0-1-1,1 0 1,-1 0-1,1 0 1,-1-1-1,7 4 1,2 0-160,-1 0 1,1-2 0,0 1 0,0-1-1,0-1 1,1 0 0,-1-1-1,1-1 1,-1 1 0,1-2-1,0 0 1,17-2 0,15-6-271</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6.783"/>
    </inkml:context>
    <inkml:brush xml:id="br0">
      <inkml:brushProperty name="width" value="0.05" units="cm"/>
      <inkml:brushProperty name="height" value="0.05" units="cm"/>
    </inkml:brush>
  </inkml:definitions>
  <inkml:trace contextRef="#ctx0" brushRef="#br0">23 239 18084,'8'0'3032,"12"0"84,-7 0-2549,0-1 0,19-3 1,-4-3-309,0 0 0,-1-2 0,0-1 0,0-1 0,-1-1 0,0-1 0,29-21 0,-49 29-246,-1 1-1,0-1 1,0 0-1,0 0 1,-1 0 0,0 0-1,0-1 1,0 0-1,0 0 1,3-9 0,-6 13-12,-1 0 0,1 0 0,-1 1 0,1-1 0,-1 0 0,0 0 0,0 0 0,0 0 0,0 0 0,0 1 0,0-1 0,0 0 0,-1 0 0,1 0 0,-1 0 0,1 1 0,-2-4 0,0 3-2,1 0 0,-1 0 0,1 1 0,-1-1 0,0 0 0,0 1 0,0-1 0,0 1 0,0 0 0,0-1 0,0 1 0,-1 0 0,1 0 0,0 0 0,-1 1 0,-4-2 0,-1 1-6,-1 0-1,0 0 1,0 1-1,1 0 1,-1 0-1,0 1 1,0 0-1,1 1 1,-1 0-1,1 0 1,-1 1-1,1 0 1,-11 6-1,0 1-6,1 0 0,0 1-1,1 1 1,-24 22 0,25-20 6,1 1-1,1 1 1,0 0-1,-15 25 1,24-34 7,1-1 0,0 1 0,1 0 0,-1 0 0,2 1 0,-1-1 0,1 0 0,0 1 0,0 0 0,1-1 0,0 1 0,0 0 0,1 0 0,1 15 0,0-20-23,0 0 0,1 0 0,-1 0 0,1 0 0,-1 0 0,1-1 0,0 1 0,0 0 0,0-1 0,0 1 0,0-1 0,1 0 0,-1 0 0,1 0 0,0 0 0,-1 0 0,1-1 0,0 1 0,0-1 0,0 1 0,0-1 0,0 0 0,0 0 0,0-1 0,7 2 0,8 0-340,0 0 0,0-1 0,24-2 1,-42 1 352,49-3-416,61-12 0,-25-3-121</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7.234"/>
    </inkml:context>
    <inkml:brush xml:id="br0">
      <inkml:brushProperty name="width" value="0.05" units="cm"/>
      <inkml:brushProperty name="height" value="0.05" units="cm"/>
    </inkml:brush>
  </inkml:definitions>
  <inkml:trace contextRef="#ctx0" brushRef="#br0">404 13 19820,'-10'-4'501,"-1"2"0,0 0-1,0 0 1,0 0 0,0 2 0,0-1-1,0 2 1,0-1 0,0 1 0,0 1-1,0 0 1,0 1 0,-18 6-1,8-1-348,1 1 0,0 0 0,1 2-1,0 0 1,-34 28 0,41-30-127,2 1 1,-1 1 0,-12 15 0,20-22-23,1-1 1,-1 1-1,1 0 1,0 0-1,0 0 1,0 0 0,0 0-1,0 0 1,1 1-1,0-1 1,0 0-1,0 1 1,1-1-1,-1 1 1,1 4 0,1-6-6,-1-1 0,1 1 0,0-1 1,0 1-1,0-1 0,0 0 1,1 1-1,-1-1 0,0 0 0,1 0 1,0 0-1,-1 0 0,1 0 0,0 0 1,0-1-1,0 1 0,0-1 1,0 1-1,1-1 0,-1 0 0,0 0 1,1 1-1,-1-2 0,3 2 0,6 1-109,1 0-1,-1 0 0,1-1 1,12 0-1,14-1-489,0-1-1,0-2 1,-1-2-1,70-15 1,-39 2-54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7.775"/>
    </inkml:context>
    <inkml:brush xml:id="br0">
      <inkml:brushProperty name="width" value="0.05" units="cm"/>
      <inkml:brushProperty name="height" value="0.05" units="cm"/>
    </inkml:brush>
  </inkml:definitions>
  <inkml:trace contextRef="#ctx0" brushRef="#br0">167 54 18316,'0'-4'252,"0"1"1,-1 0-1,1 0 0,-1-1 0,0 1 1,0 0-1,0 0 0,0 0 1,-1 0-1,1 0 0,-1 0 0,-2-3 1,3 5-168,0 0 1,0 0-1,0 0 0,-1 0 1,1 1-1,0-1 1,0 0-1,0 1 1,-1-1-1,1 1 0,0-1 1,-1 1-1,1 0 1,0-1-1,-1 1 0,1 0 1,0 0-1,-1 0 1,1 0-1,-1 0 1,1 0-1,0 1 0,-1-1 1,1 0-1,0 1 1,-1-1-1,1 1 0,0-1 1,0 1-1,-1 0 1,1-1-1,-2 3 1,-3 1 64,-1 1 1,1 1 0,0-1 0,0 1-1,1 0 1,0 1 0,0-1 0,0 1-1,1 0 1,-1 0 0,-2 8 0,0 2-32,0 0 1,1 1-1,-8 35 1,12-41-62,0 1 0,1 0-1,0 1 1,1-1 0,0 0 0,4 17 0,-4-27-41,1 1-1,-1-1 1,1 1-1,0-1 1,0 0-1,0 1 1,1-1 0,-1 0-1,1 0 1,0 0-1,0 0 1,0 0-1,0 0 1,1-1-1,-1 1 1,1-1 0,-1 1-1,1-1 1,0 0-1,0 0 1,0 0-1,0-1 1,0 1-1,0-1 1,1 1 0,-1-1-1,0 0 1,6 0-1,-4 0 0,0 0 0,-1-1 0,1 0-1,0 0 1,0-1 0,0 1 0,0-1-1,-1 0 1,1-1 0,0 1 0,-1-1-1,1 1 1,-1-2 0,0 1 0,5-3 0,-3 1 1,0-1 1,0-1 0,0 1 0,-1-1 0,0 0-1,0 0 1,0 0 0,5-11 0,0-3 2,0-1 0,-2 0 0,0-1-1,-2 1 1,6-34 0,-3-42-25,-9 97 3,0-1 0,0 1 0,0 0 0,0-1 0,1 1 1,-1 0-1,0 0 0,0-1 0,1 1 0,-1 0 0,0 0 0,1 0 0,-1-1 0,0 1 0,0 0 0,1 0 0,-1 0 1,0 0-1,1 0 0,-1-1 0,0 1 0,1 0 0,-1 0 0,0 0 0,1 0 0,-1 0 0,0 0 0,1 0 0,-1 0 1,1 0-1,-1 1 0,0-1 0,1 0 0,-1 0 0,0 0 0,0 0 0,1 1 0,13 4-40,12 5-33,1 0 0,42 9 0,-37-11-32,50 19-1,-80-26 101,0 0 0,1 0 0,-1 1 0,0-1 0,1 0 0,-1 1 0,0 0 0,0-1 0,0 1-1,-1 0 1,1 0 0,0 0 0,-1 0 0,1 0 0,1 3 0,-2 0-7,1-1 0,-1 1 0,0 0 1,0 0-1,1 9 0,1 13 26,-2-25-8,-1-1 1,0 0-1,1 1 0,-1-1 0,0 0 0,1 1 0,0-1 1,-1 0-1,1 0 0,0 0 0,-1 0 0,1 0 1,0 0-1,0 0 0,0 0 0,0 0 0,0 0 0,0 0 1,0 0-1,1 0 0,-1-1 0,2 2 0,-1-2-3,1 1 0,-1-1 0,1 1 0,0-1 0,-1 0 0,1 0 0,0 0 0,-1 0 0,1 0 0,5-2 0,5-2-72,0 0-1,0-1 0,20-11 0,-25 12-33,33-20-364,-32 18 188,1 0 1,0 1-1,21-9 1,-31 14 255,1 0 0,0-1 0,0 1 0,0 0 0,0 0 0,-1 0 1,1 0-1,0 0 0,0 0 0,0 0 0,0 0 0,-1 1 0,1-1 0,0 0 1,0 0-1,0 1 0,-1-1 0,1 0 0,0 1 0,-1-1 0,1 1 0,0-1 0,-1 1 1,1-1-1,0 1 0,-1-1 0,1 1 0,-1 0 0,1-1 0,-1 1 0,1 0 0,-1 0 1,0-1-1,1 1 0,-1 0 0,0 0 0,1-1 0,-1 1 0,0 0 0,0 0 1,0 0-1,0 0 0,0-1 0,0 1 0,0 0 0,0 1 0,0 8 14,0 0-1,-1-1 1,-1 13 0,0-7-28,2-14 0,-1 0 1,1 0-1,0 0 0,0 0 0,0-1 1,0 1-1,0 0 0,0 0 1,0 0-1,0 0 0,0 0 0,0-1 1,0 1-1,0 0 0,1 0 0,-1 0 1,0 0-1,1-1 0,-1 1 0,1 0 1,-1 0-1,1-1 0,-1 1 0,1 0 1,-1-1-1,1 1 0,0-1 0,-1 1 1,1-1-1,0 1 0,1 0 0,0-1-14,-1 0 0,1-1-1,0 1 1,0-1 0,-1 1-1,1-1 1,-1 0-1,1 0 1,0 0 0,-1 0-1,1 0 1,-1 0 0,0 0-1,1 0 1,-1 0-1,1-2 1,19-18-392</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8.906"/>
    </inkml:context>
    <inkml:brush xml:id="br0">
      <inkml:brushProperty name="width" value="0.05" units="cm"/>
      <inkml:brushProperty name="height" value="0.05" units="cm"/>
    </inkml:brush>
  </inkml:definitions>
  <inkml:trace contextRef="#ctx0" brushRef="#br0">255 189 16932,'-23'0'1388,"5"-1"59,-1 2 0,-32 4 0,43-4-1200,0 1 1,1 1-1,0-1 0,-1 1 1,1 1-1,0-1 1,1 1-1,-1 0 0,-11 10 1,12-9-116,0 1 0,0 0 0,0 0 0,1 1 0,0 0 0,0-1 1,-4 11-1,7-13-86,0-1 0,0 1 0,1 0-1,0 0 1,0 0 0,0 1 0,0-1 0,0 0 0,1 0 0,0 0 0,0 1 0,0-1 0,0 0 0,1 0 0,0 1 0,1 4-1,-1-8-38,-1 1 0,1 0-1,0-1 1,0 1-1,0 0 1,0-1 0,0 1-1,0-1 1,0 0 0,0 1-1,1-1 1,-1 0-1,0 0 1,1 0 0,-1 0-1,1 0 1,-1 0-1,1 0 1,0 0 0,-1-1-1,1 1 1,0 0 0,0-1-1,-1 0 1,1 1-1,0-1 1,0 0 0,0 0-1,-1 0 1,1 0-1,0 0 1,0-1 0,0 1-1,-1 0 1,1-1 0,2 0-1,2-1-28,0 0-1,0-1 1,0 1 0,0-1-1,0 0 1,-1-1 0,0 0-1,0 1 1,6-7 0,-4 3-37,0 0 1,-1-1-1,0 0 1,-1 0-1,6-13 1,-8 17 20,-1-1 0,0 0 0,0 0 0,-1 0 0,1 0 0,-1-1 0,0 1 0,-1 0 0,1 0 0,-1-1 0,0-6 0,0 12 35,0-1 0,0 0-1,0 1 1,0-1 0,0 1 0,0-1 0,0 0-1,0 1 1,-1-1 0,1 1 0,0-1 0,0 1 0,0-1-1,-1 0 1,1 1 0,0-1 0,-1 1 0,1-1 0,0 1-1,-1-1 1,1 1 0,0 0 0,-1-1 0,1 1-1,-1-1 1,1 1 0,-1 0 0,1-1 0,-1 1 0,1 0-1,-1 0 1,0 0 0,1-1 0,-1 1 0,1 0-1,-1 0 1,0 0 0,1 0 0,-1 0 0,1 0 0,-1 0-1,0 0 1,1 0 0,-1 0 0,1 0 0,-1 0-1,1 1 1,-1-1 0,0 0 0,1 0 0,-1 1 0,1-1-1,-1 0 1,1 1 0,-1-1 0,1 0 0,-1 2-1,-3 0 24,1 0 0,0 1-1,0 0 1,1 0-1,-1-1 1,1 2-1,-4 4 1,5-7-1,0 1 0,0 0 0,0 0 0,0 0 0,0 1 0,1-1 0,-1 0 0,1 0 0,-1 0 0,1 1 0,0-1 0,0 0 0,0 0 0,0 0 0,0 1 0,0-1 1,2 4-1,-1-5-9,-1 1 1,1-1 0,0 0 0,0 0 0,0 0-1,0 0 1,0 0 0,0 0 0,0-1 0,1 1-1,-1 0 1,0 0 0,0-1 0,1 1 0,-1-1-1,0 1 1,1-1 0,-1 0 0,0 1 0,1-1-1,-1 0 1,1 0 0,-1 0 0,0 0 0,1 0-1,-1 0 1,1-1 0,-1 1 0,0 0 0,3-1-1,13-3-68,-1 0 1,1-2-1,-1 1 0,25-14 0,60-39-453,15-7-178,-113 64 682,0 0 0,0-1 0,0 1 0,0 0 0,0 0 0,0 1 0,1-1 0,-1 1 0,0 0 0,5 0 1,-7 0 14,0 0 1,0 0-1,0 1 1,0-1 0,0 1-1,0-1 1,0 1 0,-1-1-1,1 1 1,0 0 0,0-1-1,0 1 1,-1 0-1,1 0 1,0-1 0,-1 1-1,1 0 1,0 0 0,-1 0-1,1 0 1,-1 0 0,0 0-1,1 0 1,-1 0-1,0 0 1,0 0 0,1 0-1,-1 0 1,0 0 0,0 0-1,0 0 1,0 0-1,-1 2 1,0 35 307,0-28-205,0 0 1,1 0-1,0 0 0,1 0 1,3 16-1,-3-23-95,0-1 0,0 0 0,0 1 0,0-1 1,0 0-1,0 0 0,0 0 0,1 0 0,-1 0 0,1 0 0,0 0 0,0 0 0,-1-1 1,1 1-1,0-1 0,0 1 0,1-1 0,-1 0 0,0 1 0,0-1 0,1-1 0,-1 1 1,0 0-1,1 0 0,-1-1 0,1 0 0,4 1 0,3 0-71,1-1-1,0 0 0,0-1 1,-1 0-1,1-1 1,0 0-1,-1-1 1,1 0-1,-1 0 0,0-1 1,0-1-1,13-7 1,8-8-305,0-1 1,35-32 0,-26 20 223,-37 38 641,-2-3-455,1 1 0,-1-1 0,1 1 1,-1-1-1,1 0 0,0 0 0,-1 1 0,1-1 0,0-1 1,1 1-1,-1 0 0,0 0 0,0-1 0,4 2 0,-1-2-70,1 0 0,0-1 0,-1 0 0,1 0 0,-1 0 0,1-1 0,-1 0 0,1 0 0,-1 0 0,7-3 0,53-24-708,-49 20 535,81-48-1129,-40 21 694,-46 30 720,-8 9 186,-11 17 490,0-3-307,8-17-442,0 1 0,0-1-1,0 0 1,0 0 0,1 0 0,-1 1-1,0-1 1,1 0 0,-1 0 0,0 0-1,1 1 1,-1-1 0,1 0 0,0 0 0,-1 0-1,1 0 1,0 0 0,0 0 0,-1 0-1,1-1 1,0 1 0,0 0 0,0 0 0,0-1-1,0 1 1,0 0 0,0-1 0,0 1-1,1-1 1,-1 1 0,0-1 0,0 0-1,0 1 1,1-1 0,-1 0 0,0 0 0,0 0-1,0 0 1,1 0 0,1 0 0,5-1-67,1 1 1,0-1-1,0 0 1,10-3-1,10-5-598,0-1 0,-1-1 1,0-2-1,-1-1 0,0 0 0,-1-2 0,25-21 1,-49 37 832,-4 7 107,-8 16 438,1-3-133,4-3-379,0 1 0,1 1 0,1-1 0,1 0 0,0 1 0,1 0-1,2-1 1,2 29 0,7 15-748,21 74-1,3 16-925,-31-131 1265,0 0-1,-1 0 1,-3 34-1,1-49 289,0-1 1,-1 1-1,0-1 0,0 1 0,-1-1 0,1 0 0,-1 0 0,0 0 0,-1 0 0,1 0 1,-1 0-1,0 0 0,0-1 0,0 1 0,-1-1 0,0 0 0,0 0 0,-7 6 0,9-9-12,0 0 0,0 1 0,0-1 0,0 0 0,0 0-1,0-1 1,0 1 0,0 0 0,0-1 0,0 1 0,0-1-1,0 0 1,0 1 0,-1-1 0,1 0 0,0 0-1,0-1 1,0 1 0,0 0 0,-1-1 0,1 1 0,0-1-1,0 0 1,0 0 0,0 0 0,0 0 0,0 0-1,0 0 1,1 0 0,-1-1 0,0 1 0,1 0 0,-1-1-1,1 0 1,-1 1 0,1-1 0,-2-3 0,-2-3 98,0 0-1,0-1 1,1 0 0,0 1 0,1-1 0,0-1 0,-2-12 0,1-3-140,2 1 1,0 0 0,2-1-1,0 1 1,2 0 0,1 0-1,1-1 1,11-38 0,-7 36-162,2 0 1,1 0-1,0 1 1,2 0 0,2 1-1,0 1 1,20-25 0,-12 25-470,0 1 0,1 1 1,1 1-1,30-17 0,-7 2-23,-17 13-33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09.368"/>
    </inkml:context>
    <inkml:brush xml:id="br0">
      <inkml:brushProperty name="width" value="0.05" units="cm"/>
      <inkml:brushProperty name="height" value="0.05" units="cm"/>
    </inkml:brush>
  </inkml:definitions>
  <inkml:trace contextRef="#ctx0" brushRef="#br0">2 1 19860,'-1'9'2201,"4"11"-1505,3 10-264,2 9 1144,-1 14-824,1 5-223,0 11-529,1 0-649,5 3 601,1-3-152,3-9-160</inkml:trace>
  <inkml:trace contextRef="#ctx0" brushRef="#br0" timeOffset="1">62 959 16764,'-17'24'2024,"16"-11"-1168,4-9-552,5-7 1209,2-6-609,9-8-592,-3-1-208</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5:56.900"/>
    </inkml:context>
    <inkml:brush xml:id="br0">
      <inkml:brushProperty name="width" value="0.05" units="cm"/>
      <inkml:brushProperty name="height" value="0.05" units="cm"/>
    </inkml:brush>
  </inkml:definitions>
  <inkml:trace contextRef="#ctx0" brushRef="#br0">2239 1 14131,'-16'4'124,"-129"33"68,12 8-118,2 6 1,-137 74-1,161-68-60,3 6 1,-111 86 0,-297 274 26,416-337-30,-130 152 0,194-199-8,1 2-1,3 1 1,1 1-1,2 1 1,2 2 0,-33 92-1,39-72-6,1 0 0,4 2 0,3-1 1,3 1-1,2 0 0,9 100 0,6-58-2,5-1 0,5 0 0,42 130 0,-42-177 11,2-1-1,2-2 1,3 0-1,3-2 1,2-1-1,69 88 1,-64-99-10,1-2 1,3-1 0,1-3-1,2-1 1,1-2-1,2-3 1,87 46-1,-31-30-3,2-4-1,134 36 0,232 38 10,-416-105-2,777 128-32,-608-123-4,396-17 0,-68-56 19,-3-25 23,-220 29 12,-203 32-9,472-76-27,-432 59-16,250-85 0,-355 97 31,-2-3 1,-1-2-1,-1-2 1,-1-4-1,84-64 0,-123 82 5,-1 0 0,-1 0-1,0-2 1,-1 0-1,-1-1 1,22-40-1,-22 31 7,-1-1-1,-1 0 1,-2-1 0,10-50-1,-10 22 12,-4 0 0,-2-1 0,-2 0 0,-3 1 0,-10-69-1,2 62 2,-2 0-1,-3 1 1,-26-71-1,22 87-8,-2 2 0,-1 0 0,-3 2 0,-50-72 0,4 27 14,-3 4-1,-4 3 1,-94-77-1,-279-193 280,143 148-29,-13 18-50,217 127-178,-26-11-11,-2 5 0,-3 7 0,-198-60 0,208 85-40,0 5 0,-2 5 0,0 6 0,-154 0-1,80 20-482,-242 37-1,159-13 83,160-25 153</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6:00.627"/>
    </inkml:context>
    <inkml:brush xml:id="br0">
      <inkml:brushProperty name="width" value="0.05" units="cm"/>
      <inkml:brushProperty name="height" value="0.05" units="cm"/>
    </inkml:brush>
  </inkml:definitions>
  <inkml:trace contextRef="#ctx0" brushRef="#br0">2454 116 10970,'-139'-19'654,"-382"-44"-626,399 55-24,0 5 0,-174 20 0,141-5 213,-55 7 193,151-11-223,-86 23 0,106-19-143,1 2-1,-47 25 1,-69 45 20,98-52-13,18-11 26,2 2 0,-52 40 0,77-53-45,0 0-1,1 0 1,1 1 0,-1 0 0,2 0-1,-1 1 1,2 1 0,0-1 0,0 1-1,1 0 1,-6 19 0,-1 22 26,2-1 0,3 2 0,1-1 0,3 82 1,4-117-57,0 1 0,2-1-1,0 1 1,2-1 0,7 25 0,-7-32-2,1 0-1,0-1 0,0 0 1,2 0-1,-1 0 0,1-1 1,1 0-1,0 0 1,13 12-1,1-3 2,0-1 0,2-1-1,0-1 1,0-2 0,2 0 0,0-1 0,48 16 0,-13-11 8,0-2 0,94 12 1,428 12 307,-299-27-236,804-1 149,-841-28-201,395-16-9,263-10-12,-30-83 24,-519 32 16,-338 87-46,0-1 0,0-1 0,-1 0 0,0-1 0,0-1 0,-1 0 0,24-21 0,-32 24 5,-1-1 0,0 0 1,0 0-1,-1 0 0,0-1 0,-1 0 0,1 0 0,-2-1 0,1 1 0,-1-1 0,-1 0 0,0 0 0,0 0 0,-1 0 0,1-16 0,-2 12 5,-1-1 0,0 0 0,-1 0-1,-1 0 1,0 1 0,-1-1 0,-1 1 0,-6-15-1,2 8 8,-1 0-1,-2 1 0,0 0 1,-23-30-1,3 12 7,-2 2-1,-1 1 1,-2 2-1,-47-35 1,37 37-6,-1 1 0,0 2 1,-3 2-1,0 3 0,-1 1 1,-65-17-1,-23 3 47,-168-22 1,-548-26-144,-4 71-12,199 51 95,8 43 4,-146 47-204,766-121 156,17-1-2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8:39.208"/>
    </inkml:context>
    <inkml:brush xml:id="br0">
      <inkml:brushProperty name="width" value="0.05" units="cm"/>
      <inkml:brushProperty name="height" value="0.05" units="cm"/>
    </inkml:brush>
  </inkml:definitions>
  <inkml:trace contextRef="#ctx0" brushRef="#br0">221 75 13355,'2'-1'233,"-1"1"-1,1-1 1,-1-1 0,1 1 0,-1 0 0,1 0-1,-1 0 1,0-1 0,0 1 0,1-1 0,-1 1-1,0-1 1,0 1 0,-1-1 0,1 0 0,0 1-1,0-1 1,-1 0 0,1 0 0,-1 1 0,0-1-1,1 0 1,-1-2 0,-1 2-97,1 0 0,0 1 0,-1-1 0,0 0 0,1 1 0,-1-1 0,0 1 0,0-1 0,0 1 0,0-1-1,0 1 1,0 0 0,0-1 0,0 1 0,-1 0 0,1 0 0,0 0 0,-1 0 0,1 0 0,-1 0 0,1 0 0,-1 1 0,0-1 0,-2 0 0,-3-1-60,1 1 0,0 0 0,-1 0 0,1 1 1,-1-1-1,0 2 0,1-1 0,-1 1 0,1 0 1,0 0-1,-1 0 0,1 1 0,0 0 0,0 1 0,0-1 1,0 1-1,0 0 0,-8 6 0,7-4-56,0 0 0,0 0 0,1 0 0,-1 1 0,1 0-1,0 0 1,1 1 0,-1 0 0,1 0 0,1 0 0,-1 0 0,1 1 0,-4 12-1,7-19-8,0 1-1,1-1 1,0 0-1,-1 1 0,1 0 1,0-1-1,-1 1 0,1-1 1,0 1-1,0-1 0,0 1 1,0-1-1,1 1 0,-1-1 1,0 1-1,1 0 0,-1-1 1,1 0-1,-1 1 1,1-1-1,0 1 0,-1-1 1,1 0-1,1 2 0,0-2 4,-1 0-1,1 0 1,0 0-1,0 0 1,0 0-1,0 0 1,-1-1-1,1 1 1,0-1 0,0 0-1,0 1 1,0-1-1,0 0 1,0 0-1,4 0 1,6-2 43,0 0 0,-1 0 0,1-1 0,21-9 0,-10 1 24,0-1 1,37-27 0,-7 5-70,-70 74-155,12-28 135,0 0-1,1 1 1,-5 22-1,8-32 9,1 1-1,-1 0 0,1 0 0,0 0 0,0 0 1,0 0-1,0-1 0,1 1 0,0 0 1,0 0-1,0 0 0,0-1 0,0 1 0,1-1 1,0 1-1,-1-1 0,4 5 0,7 1 4,5-5 10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6:02.291"/>
    </inkml:context>
    <inkml:brush xml:id="br0">
      <inkml:brushProperty name="width" value="0.05" units="cm"/>
      <inkml:brushProperty name="height" value="0.05" units="cm"/>
    </inkml:brush>
  </inkml:definitions>
  <inkml:trace contextRef="#ctx0" brushRef="#br0">2784 18 5865,'-314'-7'3649,"-271"-3"-260,2 25-3137,477-6-156,1 4 1,0 5 0,-191 59-1,223-52-14,1 4 0,1 3-1,2 2 1,1 4-1,2 3 1,-64 51-1,114-80-79,1 2 0,1-1-1,0 2 1,0 0 0,2 0-1,-16 24 1,24-32-4,0 0-1,1 0 1,0 0-1,0 0 1,0 1 0,1-1-1,0 1 1,1 0 0,0 0-1,0-1 1,0 1-1,1 0 1,1 0 0,-1 0-1,1-1 1,0 1-1,1 0 1,0-1 0,3 11-1,4 1-3,1 1-1,0-1 0,2-1 1,0 0-1,1 0 0,21 22 1,101 88-52,-120-115 52,34 30-5,1-3 1,2-2 0,2-2-1,1-2 1,2-3 0,78 31 0,-41-30 21,1-4 0,1-5 0,1-3 0,137 9 0,400-10 81,-575-19-83,120 0 5,924 7 42,-316-5-44,-1-48 2,421-104-13,-887 98 1,-219 30 1,108-38-1,-178 50-1,-1-3 0,0 0 0,-1-2 0,0-1 0,-1-1 0,-1-2 0,-1 0 0,36-36 1,-50 43 1,-1-1 0,-1 0 1,0-1-1,0 0 1,-2-1-1,0 0 1,11-29-1,-14 31 2,-2 0 0,0-1 1,0 1-1,-1-1 0,-1 0 0,-1 0 1,0 1-1,0-1 0,-1 0 0,-5-22 0,2 22-1,-1 0 0,0 0 1,-1 1-1,0 0 0,-1 0 0,-1 0 0,0 1 0,0 0 0,-2 0 0,1 1 0,-1 0 0,-1 1 0,-15-12 0,-5-2 0,-1 2 0,-1 1 1,-65-30-1,47 29-3,-1 2 0,-1 3 1,-101-19-1,-170-2 62,-191 16 144,190 11-58,-505-17 5,-1 46-35,371 20-247,-72 5-183,407-37 9,-241-18-1,201-12 131</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7:53.074"/>
    </inkml:context>
    <inkml:brush xml:id="br0">
      <inkml:brushProperty name="width" value="0.05" units="cm"/>
      <inkml:brushProperty name="height" value="0.05" units="cm"/>
    </inkml:brush>
  </inkml:definitions>
  <inkml:trace contextRef="#ctx0" brushRef="#br0">2818 161 9834,'-19'-9'863,"1"-2"1,-31-23-1,33 22-680,-1 1-1,0 0 1,-24-11 0,11 11-34,-1 1-1,0 2 1,0 1 0,-1 1 0,0 2 0,0 1 0,0 1-1,-40 4 1,-36 7 240,-118 27 0,65-8-170,-137 5 38,-123 22-183,-22 55 175,309-67-9,-158 76 1,274-111-228,1 1 0,0 1 0,0 1 0,1 0 0,1 1 0,0 1 0,-27 29 0,34-31-14,-1 0 0,1 1 0,1 0 0,0 0-1,1 1 1,0 0 0,1 0 0,1 0 0,0 1 0,0-1-1,-2 27 1,4-16-20,1 0 1,1 0-1,1 0 0,1 0 0,1 0 0,2 0 0,0-1 1,13 36-1,-11-40 2,2 0 0,0-1-1,1 0 1,0 0 0,2-1 0,0 0 0,1-1 0,1-1 0,0 0 0,23 18 0,-3-8 3,0-1 0,2-2 0,40 18 0,121 42 6,-89-46 11,169 33-1,119-4 9,779 50 42,7-126 64,-960-9-95,-1-10 0,384-104-1,-288 41-5,332-87 24,-623 174-34,183-51-4,-184 48 26,0-1 0,-1-1 1,-1-1-1,0-1 0,0-1 1,22-18-1,-36 24 12,0-1-1,-1 0 1,0 0-1,0 0 1,-1-1-1,0 0 1,-1-1-1,0 1 1,0-1-1,4-13 1,-5 8 12,-1 0 0,0 0 0,-1 0 0,0 0 0,-2-1 0,0 1-1,-1-18 1,-1 13-27,-2 0 0,0 0 0,-1 0 0,-1 0-1,-1 0 1,-1 1 0,-1 0 0,-1 1-1,0-1 1,-1 2 0,-26-35 0,15 28-19,-1 2 0,-2 0 1,0 2-1,-1 0 0,-2 2 0,0 1 1,0 1-1,-2 1 0,0 2 0,-62-22 1,41 21 13,0 1-1,-1 3 1,-1 3 0,0 1 0,0 3 0,-60 2 0,9 9-31,1 4 0,-134 31 0,-198 73-408,322-84 203,88-24 194,-299 77-201,163-52 76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3T08:27:54.639"/>
    </inkml:context>
    <inkml:brush xml:id="br0">
      <inkml:brushProperty name="width" value="0.05" units="cm"/>
      <inkml:brushProperty name="height" value="0.05" units="cm"/>
    </inkml:brush>
  </inkml:definitions>
  <inkml:trace contextRef="#ctx0" brushRef="#br0">746 292 8274,'-59'-59'1365,"-119"-93"0,167 144-1176,-1 0-1,0 1 1,0 0 0,-1 1 0,1 1 0,-21-7 0,28 11-137,-1 0 0,1 0 0,-1 0-1,1 1 1,-1 0 0,1 0 0,0 0 0,-1 1 0,1-1 0,-1 1 0,1 1 0,0-1 0,-1 1 0,1 0 0,0 0 0,0 0-1,0 1 1,1 0 0,-7 4 0,-11 11-6,1 1-1,1 1 1,1 0 0,0 2-1,2 0 1,0 1 0,-17 34-1,15-21-40,1 2 0,2 0 0,2 0 0,-13 60 0,15-33-7,3 1 1,3-1 0,3 2-1,10 118 1,-4-153-1,1 1 1,2-1-1,1 0 0,22 57 0,-21-70 5,0-1 0,1 0-1,1 0 1,1-1-1,0-1 1,2 0 0,-1 0-1,2-1 1,18 16-1,-2-9 7,0-1-1,1-2 1,1-1-1,1-1 1,0-2-1,56 18 1,5-6 12,121 19 0,375 23-46,5-49-61,-296-27 45,451-67 1,283-124 322,-1009 193-270,434-106 172,-351 79-119,-3-4 1,125-62-1,-199 83-28,-1-1-1,-1-2 1,0-1-1,25-23 0,-36 27 2,-2-1-1,1-1 0,-2 0 0,0 0 1,-2-2-1,0 0 0,10-20 1,-13 19 9,-1 0 1,-1-1-1,-1 1 1,-1-1-1,-1-1 1,-1 1-1,0 0 1,-2-1-1,0 0 1,-2 1-1,0-1 1,-2 1-1,0-1 1,-1 1-1,-1 0 1,-14-35-1,9 31-12,-1 1 0,-1 0 0,-1 0 0,-1 2 0,-1-1 0,-1 2-1,0 0 1,-2 1 0,-1 1 0,0 1 0,-1 0 0,-1 2 0,-29-18 0,17 16-58,0 1 1,-1 2 0,0 2 0,-1 1-1,-1 1 1,-48-7 0,23 9-3,1 3 1,-1 3 0,-67 4-1,-68 14-43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18.650"/>
    </inkml:context>
    <inkml:brush xml:id="br0">
      <inkml:brushProperty name="width" value="0.05" units="cm"/>
      <inkml:brushProperty name="height" value="0.05" units="cm"/>
    </inkml:brush>
  </inkml:definitions>
  <inkml:trace contextRef="#ctx0" brushRef="#br0">912 120 13395,'-4'-10'382,"-1"0"1,0 1-1,0-1 0,-10-12 1,12 18-281,-1 0 1,0 0 0,1 0 0,-1 1-1,-1-1 1,1 1 0,0 0 0,-1 1-1,0-1 1,1 1 0,-8-3 0,-3 0 54,0 2 0,-1-1 0,1 2 1,-1 0-1,0 1 0,1 1 1,-1 0-1,0 1 0,1 1 1,-1 0-1,1 1 0,-1 1 1,-16 6-1,10-2-96,0 2 0,0 0 1,1 2-1,0 0 0,1 1 1,1 1-1,-35 32 0,18-8-47,2 0 0,2 3 0,2 0 0,1 2 1,3 1-1,1 1 0,-31 80 0,30-54-6,4 0 1,2 1-1,4 2 0,-12 121 1,24-134-8,2 1 1,3 0-1,17 113 0,-13-142 1,3 0-1,0 0 1,2-1-1,2 0 1,0-1-1,3-1 1,0 0-1,32 45 0,-36-60 3,0-1-1,2-1 0,-1 0 0,2-1 1,-1 0-1,2-1 0,-1-1 0,2 0 1,29 14-1,-30-18 11,0 0 1,0-1-1,0-1 1,1-1 0,-1 0-1,1-1 1,0-1-1,0 0 1,0-1-1,0-1 1,22-3-1,-13-1 37,0-1 0,0-2 1,0 0-1,-1-2 0,39-21 0,-12 1 96,68-54-1,-60 36-42,-3-2 0,-1-2 0,-4-3 0,-1-2 0,53-81-1,-59 70-37,-3-2-1,-3-1 0,-3-2 1,46-141-1,-70 179-75,-2 0 1,-1-1-1,-2-1 1,-2 1-1,0-45 0,-4 64-11,-1 0 0,-1 0 0,-1 0 0,0 0 0,-1 0 0,0 1 0,-2-1 0,0 1 0,0 0 0,-2 1 0,0 0 0,-1 0 0,-11-14 0,11 17-36,-1 1 0,0 1-1,-1 0 1,0 1 0,-1 0 0,0 0 0,0 1 0,0 1 0,-1 0-1,-1 1 1,1 0 0,-1 1 0,1 1 0,-2 0 0,-22-3 0,-9 2-177,0 3 1,-1 2-1,-70 8 1,20-1 86,54-5-88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19.525"/>
    </inkml:context>
    <inkml:brush xml:id="br0">
      <inkml:brushProperty name="width" value="0.05" units="cm"/>
      <inkml:brushProperty name="height" value="0.05" units="cm"/>
    </inkml:brush>
  </inkml:definitions>
  <inkml:trace contextRef="#ctx0" brushRef="#br0">876 31 12275,'-37'7'190,"1"1"1,0 2 0,0 2 0,1 1-1,0 2 1,2 1 0,0 2 0,-54 37-1,40-19 16,1 3 0,1 1 0,2 2 0,-63 82 0,78-85-96,2 1 0,1 2 0,3 0 0,1 1 0,2 2 0,2 0 0,2 1 0,2 0 0,2 1 0,3 0 0,1 1 0,2 0 0,2 0 0,3 0 0,10 91 0,-6-111-88,2 0 0,0 0 0,2-1 0,1 0-1,1 0 1,1-1 0,26 43 0,-28-55-16,0 0 1,2-1-1,-1 0 0,2-1 1,0 0-1,0-1 0,1-1 0,0 0 1,1 0-1,0-1 0,0-1 0,1 0 1,0-1-1,26 7 0,-24-9 13,0-2 0,0 0 0,0-1 0,1 0 0,-1-2 0,1 0 0,-1-1 0,1-1 0,-1 0 0,0-1 0,0-1 0,0-1 0,0 0 0,-1-2 0,29-14 0,-12 2 75,0-1 0,-1-2-1,-2-1 1,0-2 0,-1-1 0,26-31 0,-12 8 105,-3-1 1,-2-3 0,-2-1 0,32-65 0,-22 23 298,58-173 0,-83 204-238,-2-2 0,17-123 0,-33 165-210,-1-1-1,-1 1 0,-1-1 0,-2 1 0,0 0 0,-2-1 1,0 1-1,-2 0 0,-1 1 0,-18-44 0,20 58-67,1 1 0,-1 0 0,-1 0 1,1 1-1,-2 0 0,1 0 0,-1 0 0,0 0 0,0 1 0,-1 1 0,0-1 0,-1 1 0,1 1 0,-1-1 0,0 1 0,0 1 0,-1 0 0,1 0 1,-1 1-1,0 0 0,0 1 0,0 0 0,0 0 0,-1 1 0,1 1 0,-15 0 0,3 2-61,-1 1-1,1 1 0,0 0 1,-1 2-1,2 1 1,-1 0-1,-37 20 1,-134 92 299,177-109-280,-33 23-39</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27.221"/>
    </inkml:context>
    <inkml:brush xml:id="br0">
      <inkml:brushProperty name="width" value="0.05" units="cm"/>
      <inkml:brushProperty name="height" value="0.05" units="cm"/>
    </inkml:brush>
  </inkml:definitions>
  <inkml:trace contextRef="#ctx0" brushRef="#br0">503 28 14459,'-2'-2'118,"0"-1"-1,1 1 1,-1 0-1,0 0 1,-1 0-1,1 1 1,0-1-1,0 0 1,-1 1-1,1-1 1,-1 1-1,1 0 1,-1 0-1,0 0 1,1 0-1,-1 1 1,0-1-1,0 1 1,1-1-1,-1 1 1,0 0-1,0 0 1,0 0-1,1 1 1,-5 0-1,-6 0 173,1 2 0,-1 0 0,0 0 0,-13 6 0,9-1-150,0 1 0,0 0 0,1 1 0,1 0 1,0 2-1,0-1 0,1 2 0,0 0 0,-14 19 0,4-2-17,1 1-1,2 0 1,-28 55-1,36-58-66,1-1 1,1 1-1,1 1 0,-11 58 0,19-75-49,0-1 0,1 0 0,0 0 0,1 0 0,0 1 0,1-1 0,1 0 0,-1 0 0,2 0 0,0 0-1,0 0 1,1 0 0,0-1 0,0 1 0,1-1 0,10 13 0,-10-17 10,0 0 1,1-1-1,0 0 0,0 0 1,1 0-1,0-1 0,-1 0 1,1-1-1,0 1 0,1-1 1,-1 0-1,1-1 0,-1 0 1,1 0-1,0-1 0,-1 0 1,1 0-1,0-1 1,0 1-1,11-3 0,-12 2 58,0-1 0,0 0 0,0 0 0,0 0 0,0-1 0,0 0 0,0-1 0,0 1 0,-1-1 0,1-1 0,-1 1 0,0-1 0,0 0 1,0-1-1,0 1 0,-1-1 0,0 0 0,0-1 0,0 1 0,-1-1 0,0 0 0,5-8 0,-8 12-34,0-1 0,0 1 0,0-1 0,0 1 1,-1-1-1,1 1 0,-1-1 0,0 0 0,1 1 0,-1-1 1,0 1-1,-1-1 0,1 0 0,0 1 0,-1-1 1,1 1-1,-1-1 0,0 1 0,-1-4 0,0 3-1,-1-1 0,1 1-1,-1-1 1,0 1-1,1 0 1,-1 0 0,-1 0-1,1 0 1,0 1 0,-8-5-1,2 2-8,-1 0-1,0 1 0,0 0 0,0 1 1,0 0-1,0 1 0,-1 0 1,-17-1-1,20 3-26,0 0 0,0 0 1,1 1-1,-10 3 0,15-4-5,1 0 0,-1 0 0,1 1-1,0-1 1,-1 0 0,1 1 0,0-1 0,-1 1-1,1 0 1,0-1 0,0 1 0,0 0 0,-1 0-1,1 0 1,0 0 0,0 0 0,0 0 0,0 0-1,1 0 1,-1 0 0,0 0 0,0 1 0,1-1-1,-1 0 1,1 1 0,-1-1 0,1 0 0,-1 1-1,1-1 1,-1 3 0,2-3-1,-1 0 0,0 0-1,1 0 1,-1 0 0,1 0 0,-1 0 0,1 0 0,0 1-1,-1-1 1,1-1 0,0 1 0,0 0 0,-1 0-1,1 0 1,0 0 0,0-1 0,0 1 0,0 0 0,0-1-1,0 1 1,0 0 0,1-1 0,-1 0 0,0 1-1,0-1 1,0 0 0,0 1 0,3-1 0,2 1-6,1 0-1,0-1 1,0 1 0,8-2 0,3-1-9,0-1 0,0-1 0,0 0 0,-1-1-1,1-1 1,28-15 0,94-62-234,-86 49 77,-53 33 165,0 0 1,0 1-1,0-1 1,0 0 0,1 1-1,-1-1 1,0 1 0,0-1-1,0 1 1,1 0-1,-1-1 1,0 1 0,1 0-1,-1 0 1,2 0 0,-3 0 2,0 0 1,1 1 0,-1-1-1,0 0 1,1 0 0,-1 1-1,0-1 1,1 0 0,-1 1-1,0-1 1,0 0 0,0 1 0,1-1-1,-1 0 1,0 1 0,0-1-1,0 0 1,0 1 0,0-1-1,0 1 1,0-1 0,1 0 0,-1 1-1,0-1 1,0 1 0,-1-1-1,1 0 1,0 1 0,0-1-1,0 1 1,-2 6-32,0 0-1,0 0 1,-6 13-1,-102 220 253,108-237-224,-10 28 123,11-29-154,1-1 1,-1 0 0,1 0 0,0 0 0,-1 1 0,1-1-1,0 0 1,0 0 0,0 1 0,0-1 0,0 0-1,0 0 1,0 1 0,0-1 0,1 0 0,-1 0 0,0 1-1,1-1 1,-1 0 0,1 0 0,1 2 0,-2-2 62,1-1 0,0 0 0,0 1 0,0-1 1,0 0-1,0 0 0,0 0 0,0 0 1,0 0-1,0 0 0,0 0 0,0 0 0,0 0 1,0 0-1,0-1 0,0 1 0,0 0 0,0-1 1,0 1-1,0 0 0,-1-1 0,1 1 1,0-1-1,0 0 0,0 1 0,0-2 0,10-6-104</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27.749"/>
    </inkml:context>
    <inkml:brush xml:id="br0">
      <inkml:brushProperty name="width" value="0.05" units="cm"/>
      <inkml:brushProperty name="height" value="0.05" units="cm"/>
    </inkml:brush>
  </inkml:definitions>
  <inkml:trace contextRef="#ctx0" brushRef="#br0">231 43 14763,'0'-3'235,"-1"0"0,0 0-1,0 0 1,0 0 0,0 0 0,-1 0-1,1 0 1,-1 0 0,1 1 0,-4-5-1,4 6-146,0 0-1,0 1 0,0-1 0,-1 1 0,1-1 0,0 1 0,0-1 0,0 1 0,0 0 0,0-1 0,-1 1 0,1 0 0,0 0 0,0 0 0,0 0 0,-1 0 0,1 0 1,0 0-1,0 0 0,0 0 0,-1 1 0,1-1 0,0 0 0,0 1 0,0-1 0,0 1 0,0-1 0,0 1 0,0 0 0,-1 0 0,-8 6 147,0 0 0,1 1 0,0 0 0,0 1 0,1-1 0,0 2 0,0-1 0,-6 12 0,-2 4-130,2 1 1,-13 30-1,18-35-75,-12 43-1,19-59-25,1 0 0,-1 1 0,2-1-1,-1 1 1,0-1 0,1 1 0,0-1 0,1 1 0,-1 0 0,1-1 0,0 1 0,0-1 0,4 9 0,-4-12 2,0 0 0,1 0 1,-1 0-1,1 0 0,-1-1 1,1 1-1,0 0 0,0-1 0,-1 0 1,1 1-1,0-1 0,1 0 1,-1 0-1,0 0 0,0 0 0,0 0 1,1 0-1,-1-1 0,0 1 1,1-1-1,-1 0 0,0 1 1,1-1-1,-1 0 0,0 0 0,1-1 1,-1 1-1,0-1 0,1 1 1,-1-1-1,0 1 0,3-2 0,3-1 31,-1 0-1,1 0 1,-1-1-1,0 1 1,0-2-1,-1 1 0,1-1 1,7-6-1,-7 2 29,1 1 0,-1-1 0,-1 0 0,1-1 0,-2 1 0,1-1 0,-1-1 0,-1 1 0,0-1-1,0 1 1,2-17 0,-4 20-28,-1 0 0,0 0 0,0 0-1,-1 0 1,0 0 0,0 0 0,-1 0 0,0 0-1,0 0 1,0 0 0,-1 0 0,0 0 0,-1 1-1,0-1 1,1 1 0,-2-1 0,1 1 0,-1 0-1,-6-7 1,9 11-75,-1 0 0,0 0 0,1 1 0,-1-1 0,0 1 0,0-1-1,0 1 1,0 0 0,0 0 0,0 0 0,0 0 0,0 0 0,0 0 0,-1 0-1,1 1 1,0-1 0,-1 1 0,1 0 0,0 0 0,-1-1 0,1 2 0,0-1-1,-1 0 1,1 0 0,0 1 0,-1-1 0,1 1 0,0 0 0,0-1 0,0 1 0,0 0-1,-1 1 1,1-1 0,1 0 0,-1 0 0,0 1 0,0-1 0,0 1 0,1 0-1,-1-1 1,1 1 0,-1 0 0,1 0 0,0 0 0,0 0 0,0 0 0,0 0-1,0 1 1,0-1 0,0 0 0,1 0 0,-1 1 0,1-1 0,0 0 0,-1 1 0,1-1-1,0 0 1,1 1 0,-1-1 0,0 0 0,1 1 0,-1-1 0,1 0 0,0 0-1,-1 1 1,1-1 0,0 0 0,2 3 0,-1-3-3,-1-1 0,0 1 0,1-1-1,-1 1 1,1-1 0,-1 0 0,1 0 0,-1 0 0,1 0 0,0 0-1,0 0 1,0 0 0,-1 0 0,1-1 0,0 1 0,0-1 0,0 1-1,0-1 1,0 0 0,0 0 0,0 0 0,0 0 0,0 0 0,3-1-1,28-4-713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28.178"/>
    </inkml:context>
    <inkml:brush xml:id="br0">
      <inkml:brushProperty name="width" value="0.05" units="cm"/>
      <inkml:brushProperty name="height" value="0.05" units="cm"/>
    </inkml:brush>
  </inkml:definitions>
  <inkml:trace contextRef="#ctx0" brushRef="#br0">217 0 15251,'-1'3'144,"0"0"0,0 0-1,0-1 1,-1 1 0,1 0-1,-1-1 1,1 1 0,-1-1-1,0 1 1,0-1 0,0 0-1,0 0 1,0 0 0,-1 0-1,1 0 1,-6 2 0,-8 10 321,-10 12 562,2 1 0,-24 33 0,38-46-793,1 0 0,0 1-1,1 0 1,1 0 0,0 1 0,-8 28 0,14-40-203,1-1 0,-1 1 0,1-1 0,-1 1 0,1-1 0,0 1 0,1 0 1,-1-1-1,1 1 0,-1-1 0,2 4 0,-1-5-16,0 0 0,0 0-1,0 0 1,0 0 0,0 0 0,0 0 0,0-1-1,1 1 1,-1-1 0,1 1 0,-1-1 0,1 1-1,0-1 1,3 2 0,-1-1-1,0-1-1,0 1 1,0-1-1,0 0 1,0-1-1,0 1 1,0-1-1,0 1 1,0-1-1,1-1 1,-1 1-1,0 0 1,0-1-1,0 0 1,0 0 0,0 0-1,0-1 1,4-1-1,1-1 36,-1 0-1,0-1 1,0 0-1,-1 0 1,0 0-1,0-1 1,0 0-1,0-1 1,-1 1-1,0-1 1,-1 0-1,1-1 1,-1 0 0,-1 1-1,0-2 1,0 1-1,4-11 1,-6 12-20,0 1 1,0-1 0,-1 0-1,0 0 1,0 0-1,-1 0 1,0 0 0,0 0-1,0 1 1,-1-1-1,0 0 1,0 0 0,-1 0-1,0 0 1,0 1 0,-1-1-1,1 1 1,-2 0-1,1 0 1,-1 0 0,1 0-1,-2 0 1,-5-6-1,6 8-38,1 1-1,-1 0 0,0 0 1,1 1-1,-2-1 0,1 1 1,0 0-1,0 0 0,-1 0 1,1 0-1,-1 1 0,1 0 1,-1 0-1,0 0 1,-5 0-1,8 1-46,0 0 1,0 0-1,0 0 1,1 1-1,-1-1 1,0 0-1,0 1 1,0-1-1,1 1 1,-1 0-1,0 0 1,0 0-1,1 0 0,-1 0 1,1 0-1,-1 0 1,1 0-1,-1 0 1,1 1-1,0-1 1,0 1-1,-1-1 1,1 1-1,0-1 1,0 1-1,1 0 1,-1-1-1,0 1 1,0 0-1,1 0 1,-1 0-1,1-1 0,0 1 1,-1 0-1,1 0 1,0 0-1,0 0 1,0 0-1,1 0 1,-1 1-1,1 2-66,-1-1 0,1 1 0,0-1 0,0 1 0,0-1 0,1 1 1,-1-1-1,1 0 0,0 0 0,0 0 0,1 0 0,-1 0 0,1-1 0,0 1 0,0-1 0,0 1 0,0-1 0,1 0 0,6 4 0,29 14-677</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28.643"/>
    </inkml:context>
    <inkml:brush xml:id="br0">
      <inkml:brushProperty name="width" value="0.05" units="cm"/>
      <inkml:brushProperty name="height" value="0.05" units="cm"/>
    </inkml:brush>
  </inkml:definitions>
  <inkml:trace contextRef="#ctx0" brushRef="#br0">251 265 16227,'-7'2'217,"0"1"-1,0-1 0,1 1 0,-1 1 1,1-1-1,0 1 0,0 1 0,0-1 0,-10 10 1,-4 7 279,-19 23-1,15-14 182,-21 34-1,37-51-495,0 0 1,2 0 0,0 1-1,0 0 1,-6 25-1,11-35-139,1 0 0,-1-1 0,1 1 0,-1 0 0,1-1 0,0 1 0,1 0 0,-1 0-1,1-1 1,1 6 0,-2-7-29,1-1 1,0 1-1,0-1 0,-1 1 0,1-1 0,0 1 0,1-1 0,-1 0 1,0 1-1,0-1 0,0 0 0,1 0 0,-1 0 0,0 0 1,1 0-1,-1 0 0,1-1 0,-1 1 0,1 0 0,0-1 0,-1 1 1,1-1-1,0 0 0,-1 1 0,3-1 0,1 0 3,1 0 0,0 0 0,-1 0 0,1-1 0,-1 0 0,1 0-1,-1-1 1,0 1 0,0-1 0,1 0 0,7-5 0,3-2 16,-1-1-1,19-15 1,-5-1 55,0-1 0,-2-1 0,-1-1 1,43-64-1,-28 28 214,50-108 0,-89 169-288,7-15 74,0 0 1,-2-1-1,8-29 0,-14 48-77,-1-1 0,1 0 0,-1 0 1,0 0-1,0 0 0,0 0 0,0 1 0,0-1 0,0 0 1,-1 0-1,1 0 0,0 0 0,-1 1 0,0-4 0,0 5-7,1 0 0,0 0-1,0-1 1,-1 1-1,1 0 1,0 0-1,0 0 1,-1-1 0,1 1-1,0 0 1,-1 0-1,1 0 1,0 0 0,0 0-1,-1 0 1,1 0-1,0-1 1,-1 1 0,1 0-1,0 0 1,-1 0-1,1 0 1,0 0-1,-1 1 1,1-1 0,0 0-1,-1 0 1,1 0-1,-1 0 1,-15 12 48,7-1-37,0 1 0,0 0-1,1 0 1,1 1-1,0 0 1,0 0 0,-4 17-1,3-6 10,0 0-1,2 1 1,-4 36-1,8-47-119,1 1 0,1-1 0,0 0 0,1 0 0,1 0 0,0 0 0,1-1 0,0 1-1,1 0 1,0-1 0,1 0 0,1 0 0,0 0 0,1-1 0,0 0 0,1 0 0,9 10 0,9 9-191,-1-5-120</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29.077"/>
    </inkml:context>
    <inkml:brush xml:id="br0">
      <inkml:brushProperty name="width" value="0.05" units="cm"/>
      <inkml:brushProperty name="height" value="0.05" units="cm"/>
    </inkml:brush>
  </inkml:definitions>
  <inkml:trace contextRef="#ctx0" brushRef="#br0">4 587 18804,'-4'17'1184,"5"-17"-1163,-1 0 1,0 0 0,0 0-1,0 1 1,0-1-1,0 0 1,0 0-1,0 0 1,1 0 0,-1 1-1,0-1 1,0 0-1,0 0 1,0 0-1,1 0 1,-1 0 0,0 0-1,0 0 1,0 1-1,1-1 1,-1 0-1,0 0 1,0 0 0,0 0-1,1 0 1,-1 0-1,0 0 1,0 0-1,1 0 1,-1 0 0,0 0-1,0 0 1,0 0-1,1 0 1,-1-1-1,0 1 1,0 0 0,1 0-1,3-2 136,1-1 0,-1 1 0,0-1-1,0 0 1,4-4 0,44-39 588,82-100 0,-122 133-676,198-255 593,-134 168-384,-64 88-192,-17 32-4,2-13-72,-60 219 141,58-200-182,0 2 0,2-1 1,1 0-1,1 0 0,2 1 0,6 44 1,-6-63 21,1-1 1,0 1 0,1-1-1,5 13 1,-5-17-5,0 1 0,0 0-1,1-1 1,-1 0 0,9 7 0,-12-10 12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19.631"/>
    </inkml:context>
    <inkml:brush xml:id="br0">
      <inkml:brushProperty name="width" value="0.05" units="cm"/>
      <inkml:brushProperty name="height" value="0.05" units="cm"/>
    </inkml:brush>
  </inkml:definitions>
  <inkml:trace contextRef="#ctx0" brushRef="#br0">138 0 17612,'-6'13'410,"1"0"0,1 0 0,0 1 0,1-1 0,-3 25 0,0 0 153,-67 494 1106,54-371-1051,9-101 22,9-57-360,0-5-70,1-9 55,5-22 21,85-324 244,-61 269-689,79-167 0,-101 241 138,1 0 1,0 1 0,0 0 0,2 1-1,15-17 1,-24 27 17,1 0 0,0 0 0,1 0 0,-1 0-1,0 0 1,1 1 0,-1-1 0,0 1 0,1-1 0,0 1 0,-1 0 0,1 0-1,0 0 1,0 1 0,-1-1 0,1 1 0,0-1 0,0 1 0,0 0-1,0 0 1,0 0 0,0 1 0,-1-1 0,1 1 0,0-1 0,0 1 0,-1 0-1,1 0 1,0 0 0,-1 0 0,1 1 0,-1-1 0,1 1 0,-1 0 0,0-1-1,3 3 1,0 1-7,0 0 1,-1 0-1,1 0 0,-1 1 0,0 0 1,0 0-1,-1 0 0,0 0 0,0 0 0,0 1 1,-1-1-1,0 1 0,0 0 0,-1-1 1,1 1-1,-2 0 0,1 0 0,-1 0 0,0 0 1,0 0-1,-2 7 0,1-3 5,-2 1 1,1-1-1,-2 0 0,1 0 0,-1 0 1,-1 0-1,0-1 0,-1 0 0,0 0 1,0 0-1,-15 17 0,11-17-2,-1 0 1,1 0-1,-2-1 0,1 0 0,-1-1 0,0 0 0,-1-1 0,0 0 1,0-1-1,-1-1 0,1 0 0,-1-1 0,0 0 0,-28 3 1,39-7-36,0 1 0,0-1 1,0 0-1,0 0 1,0-1-1,0 1 1,0-1-1,0 1 0,1-1 1,-1 0-1,0 0 1,0 0-1,1 0 1,-1-1-1,0 1 1,1-1-1,-4-2 0,5 2 21,-1 0-1,1-1 0,-1 1 0,1 0 0,0-1 0,-1 1 0,1-1 0,1 1 0,-1-1 0,0 1 0,1-1 0,-1 0 0,1 1 0,0-1 0,-1 0 0,1 1 0,1-1 0,-1 0 1,1-3-1,6-33-277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30.003"/>
    </inkml:context>
    <inkml:brush xml:id="br0">
      <inkml:brushProperty name="width" value="0.05" units="cm"/>
      <inkml:brushProperty name="height" value="0.05" units="cm"/>
    </inkml:brush>
  </inkml:definitions>
  <inkml:trace contextRef="#ctx0" brushRef="#br0">620 64 17140,'-3'-5'97,"0"1"0,0-1 0,-1 1 0,1 0 1,-1 0-1,0 0 0,0 0 0,0 1 0,0 0 0,-1 0 1,1 0-1,-1 0 0,0 1 0,0-1 0,0 1 0,0 0 1,0 1-1,-1 0 0,1-1 0,0 2 0,-1-1 0,1 0 1,-1 1-1,1 0 0,0 1 0,-1-1 0,1 1 0,-9 2 1,-1 2 40,0 0 1,0 1 0,1 0 0,0 2-1,0-1 1,0 2 0,1 0-1,-23 21 1,4-1 54,1 3 0,-27 35 0,32-33-73,1 1 0,2 1 0,1 1 0,2 1 0,-17 47 0,26-54-49,1 0 0,1 1-1,2 0 1,1 0 0,1 1 0,2 0 0,2 41 0,2-60-62,0-1 1,1 0 0,0 0 0,2 0 0,-1 0-1,2 0 1,-1-1 0,2 1 0,8 14 0,-11-23-9,-1 0 0,1 0 0,0 0 0,0-1 0,1 0 0,-1 1 0,1-1 0,-1 0 0,1-1 0,0 1 0,0-1 0,8 4 0,-9-5 5,1 0-1,0 0 1,0-1-1,0 1 1,0-1-1,0 0 0,0 0 1,0 0-1,0-1 1,0 1-1,0-1 0,0 0 1,-1 0-1,1 0 1,0-1-1,-1 1 1,5-3-1,3-2 29,-1-1-1,0 0 1,0 0-1,-1-1 1,0 0-1,0-1 1,-1 0 0,0 0-1,12-20 1,-14 20 11,0-1-1,-1 0 1,0-1 0,0 1 0,-1-1-1,-1 1 1,0-1 0,0 0 0,-1-1-1,1-18 1,-3 28-37,1 0 0,-1-1 0,0 1 0,0 0 0,-1 0-1,1 0 1,0 0 0,-1 0 0,1 0 0,-1-1 0,0 1 0,0 0 0,1 0 0,-1 1-1,-1-1 1,1 0 0,0 0 0,0 0 0,-1 1 0,1-1 0,-1 1 0,1-1 0,-1 1 0,0 0-1,1-1 1,-1 1 0,0 0 0,0 0 0,0 0 0,0 0 0,0 1 0,0-1 0,0 0-1,0 1 1,0 0 0,-1-1 0,1 1 0,0 0 0,0 0 0,0 0 0,0 0 0,0 1-1,-1-1 1,1 0 0,0 1 0,0 0 0,-3 1 0,-1 0-3,-1 1 0,0 0 0,1 0 0,0 1 1,0 0-1,0 0 0,0 1 0,0-1 0,-7 9 0,10-10-6,1 0 1,-1 0-1,0 0 0,1 1 0,0-1 0,0 1 1,0-1-1,0 1 0,1 0 0,-1-1 0,1 1 1,0 0-1,0 0 0,0 0 0,1 0 0,-1 0 1,1 0-1,1 5 0,-1-7-1,0 0 0,1-1 0,-1 1 0,1-1 1,0 1-1,-1-1 0,1 1 0,0-1 0,0 0 0,0 1 0,0-1 0,0 0 0,0 0 1,0 1-1,1-1 0,-1 0 0,0 0 0,0 0 0,1-1 0,-1 1 0,1 0 1,-1 0-1,1-1 0,-1 1 0,1-1 0,0 1 0,-1-1 0,3 0 0,3 1-6,0 0 0,1-1 0,-1 0 0,13-2 0,2-2-4,-1-1-1,0-1 1,0 0-1,0-2 1,-1 0-1,37-23 1,-3-2 15,53-44 0,-107 77-3,0-1 0,1 1 0,-1 0 0,0-1 1,1 1-1,-1 0 0,0-1 0,1 1 0,-1 0 0,0 0 0,1-1 1,-1 1-1,1 0 0,-1 0 0,1 0 0,-1 0 0,0 0 0,1-1 1,-1 1-1,1 0 0,-1 0 0,1 0 0,-1 0 0,1 0 0,-3 11 1,-18 27 3,13-26 4,-11 23-17,1 1 1,1 0-1,-14 54 0,29-86-89,0 0-1,1 0 0,-1 0 1,1 0-1,0 1 1,0-1-1,1 5 0,-1-9 71,0 1 0,0-1 0,0 1 0,0-1 0,0 1 0,1-1 0,-1 1 0,0-1 0,0 1 0,1-1 0,-1 1 0,0-1 0,0 1 0,1-1 0,-1 0-1,1 1 1,-1-1 0,0 0 0,1 1 0,-1-1 0,1 0 0,-1 0 0,2 1 0,-1-1 2,0 0 1,0 0-1,0 0 0,0 0 1,0 0-1,0-1 0,0 1 0,1 0 1,-1 0-1,0-1 0,0 1 1,0-1-1,0 1 0,0-1 1,-1 0-1,3 0 0,19-18-295,2-5-119</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30.451"/>
    </inkml:context>
    <inkml:brush xml:id="br0">
      <inkml:brushProperty name="width" value="0.05" units="cm"/>
      <inkml:brushProperty name="height" value="0.05" units="cm"/>
    </inkml:brush>
  </inkml:definitions>
  <inkml:trace contextRef="#ctx0" brushRef="#br0">251 91 14787,'6'-6'525,"-1"-1"-1,-1 0 0,0 0 1,7-14-1,-10 19-422,0 1 0,-1-1 0,1 0 0,-1 0 1,1 0-1,-1 0 0,0 0 0,0 0 0,0 1 0,0-1 0,0-4 0,-1 5-42,1 0 0,0 0-1,-1 0 1,1 1 0,-1-1-1,1 0 1,-1 0 0,0 1-1,1-1 1,-1 0 0,0 0-1,1 1 1,-1-1 0,0 1-1,0-1 1,1 1 0,-1-1-1,0 1 1,0-1 0,0 1-1,0 0 1,0 0 0,0-1-1,1 1 1,-3 0 0,-5-1 128,0 1 1,0 0-1,0 0 1,0 1-1,0 0 0,0 0 1,0 1-1,0 0 1,1 0-1,-11 5 1,4-1-28,1 0 1,-1 1-1,1 1 1,-19 14-1,25-15-119,-1 0 1,1 0-1,0 1 0,1 0 0,0 1 1,0-1-1,1 1 0,0 0 0,0 0 1,1 1-1,0-1 0,-4 20 0,7-25-35,0-1-1,0 1 1,1 0 0,-1 0-1,1 0 1,0 0-1,0 0 1,1 0 0,-1 0-1,1 0 1,0 0-1,0-1 1,0 1 0,0 0-1,1-1 1,-1 1 0,1 0-1,0-1 1,0 0-1,0 1 1,1-1 0,-1 0-1,1 0 1,0 0-1,-1-1 1,1 1 0,1-1-1,-1 0 1,0 1-1,1-1 1,-1-1 0,1 1-1,-1 0 1,1-1 0,0 0-1,4 1 1,2 0-4,1 0 1,-1-1 0,1 0 0,-1 0-1,1-2 1,-1 1 0,1-1-1,-1-1 1,0 0 0,1 0 0,-1-1-1,19-8 1,-10 3 37,-1-1 1,0-1-1,-1 0 0,0-1 1,28-24-1,-39 28 5,0 1 0,0-1 0,0 0 0,-1 0 0,0 0 0,0-1 0,-1 0-1,5-12 1,-8 18-31,0 0-1,0 0 0,0 0 0,-1 0 0,1 0 0,-1 0 0,0 0 1,1 0-1,-1 0 0,0 0 0,0 0 0,0 0 0,0 0 0,-1 0 1,1 0-1,-1 0 0,1 0 0,-1 0 0,0 0 0,1 0 0,-1 0 1,0 0-1,0 1 0,0-1 0,-1 0 0,1 1 0,0-1 0,-1 1 0,1-1 1,-1 1-1,1-1 0,-1 1 0,0 0 0,1 0 0,-1 0 0,0 0 1,0 0-1,0 0 0,0 1 0,0-1 0,0 1 0,-2-1 0,-3 0-27,0 0-1,-1 0 0,1 0 1,0 1-1,0 1 0,0-1 0,-1 1 1,1 0-1,0 1 0,-8 2 1,11-3-107,-1 0 0,1 1 0,1-1 0,-1 1 0,0 0 0,0 0 0,1 1 0,-1-1 0,1 1 0,-1-1 0,1 1 0,0 0 0,0 0 0,1 1 0,-1-1 0,1 0 0,-1 1 0,-2 7 1,4-10 38,1 0 1,-1 0-1,1 0 1,0 0-1,-1 0 1,1 0-1,0 1 1,0-1-1,0 0 1,0 0-1,0 0 1,0 0 0,0 0-1,0 0 1,1 1-1,-1-1 1,0 0-1,1 0 1,-1 0-1,1 0 1,-1 0-1,1 0 1,-1 0-1,1 0 1,0 0 0,-1-1-1,1 1 1,0 0-1,0 0 1,0 0-1,0-1 1,0 1-1,-1 0 1,1-1-1,0 1 1,1-1-1,-1 0 1,0 1 0,0-1-1,0 1 1,1-1-1,6 2-208,0-1-1,0 0 1,0 0 0,13-1-1,-19 0 245,44-1-1003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30.898"/>
    </inkml:context>
    <inkml:brush xml:id="br0">
      <inkml:brushProperty name="width" value="0.05" units="cm"/>
      <inkml:brushProperty name="height" value="0.05" units="cm"/>
    </inkml:brush>
  </inkml:definitions>
  <inkml:trace contextRef="#ctx0" brushRef="#br0">183 6 16484,'0'0'47,"-1"0"1,1 0-1,0 0 1,0 0-1,0 0 1,0 0-1,0 0 1,-1 0-1,1 0 1,0 0-1,0-1 1,0 1-1,0 0 1,0 0-1,0 0 1,-1 0-1,1 0 1,0 0-1,0-1 1,0 1-1,0 0 1,0 0-1,0 0 1,0 0-1,0 0 1,0-1-1,0 1 1,0 0-1,0 0 1,0 0-1,0 0 1,0 0-1,0-1 1,0 1-1,0 0 1,0 0-1,0 0 1,0 0-1,0-1 1,0 1-1,0 0 1,0 0-1,0 0 1,0 0-1,0-1 1,-20 7 566,9 0-274,-1-1 1,1 2 0,1 0-1,-1 0 1,1 1-1,0 0 1,1 1 0,-10 10-1,13-12-257,0 1 1,0-1-1,1 1 0,0 0 1,1 0-1,-1 0 0,1 1 0,1-1 1,0 1-1,0 0 0,-2 17 1,4-24-73,1 0 0,0 0 0,-1 0 0,1 0 0,0 0 0,0 0 1,1-1-1,-1 1 0,0 0 0,1 0 0,-1 0 0,1 0 0,-1 0 1,1 0-1,0 0 0,0-1 0,0 1 0,0 0 0,0-1 0,0 1 0,1-1 1,-1 1-1,0-1 0,1 1 0,-1-1 0,1 0 0,0 0 0,-1 0 0,1 0 1,0 0-1,-1 0 0,1 0 0,0 0 0,0-1 0,0 1 0,0-1 1,0 0-1,0 1 0,0-1 0,0 0 0,0 0 0,0 0 0,0 0 0,0-1 1,3 0-1,3 0 45,0-2 0,-1 1 1,1-1-1,-1 0 0,1-1 1,-1 1-1,0-1 0,0-1 1,0 1-1,-1-1 0,0-1 0,9-8 1,-11 9 2,1 0 0,-1 0 0,1 0 0,-2 0-1,1-1 1,-1 0 0,1 1 0,-2-2 0,1 1 0,-1 0 0,1 0 0,-2-1 0,1 1 0,-1-1 0,1-10 0,-2 14-81,-1 0 1,1 1 0,-1-1 0,0 0-1,1 1 1,-1-1 0,0 1-1,-1-1 1,1 1 0,0-1-1,-1 1 1,0 0 0,1 0-1,-1-1 1,0 1 0,0 0 0,0 1-1,0-1 1,0 0 0,-1 1-1,1-1 1,0 1 0,-1 0-1,1-1 1,-1 1 0,1 1-1,-1-1 1,0 0 0,1 0 0,-4 1-1,3-1-94,1 1-1,-1-1 1,1 1 0,-1 0-1,1 0 1,0 0-1,-1 0 1,1 1 0,-1-1-1,1 1 1,-1-1-1,1 1 1,0 0 0,-1 0-1,1 0 1,0 0-1,0 0 1,0 0 0,0 1-1,0-1 1,0 1-1,0-1 1,0 1 0,1 0-1,-1 0 1,1 0-1,-1 0 1,1 0 0,0 0-1,-1 0 1,1 0-1,0 1 1,0 2-1,0-3 48,1 0-1,0 0 1,-1-1-1,1 1 0,0 0 1,0 0-1,0 0 0,1 0 1,-1 0-1,0 0 1,1-1-1,-1 1 0,1 0 1,0 0-1,-1-1 0,1 1 1,0 0-1,2 1 1,14 16-641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31.544"/>
    </inkml:context>
    <inkml:brush xml:id="br0">
      <inkml:brushProperty name="width" value="0.05" units="cm"/>
      <inkml:brushProperty name="height" value="0.05" units="cm"/>
    </inkml:brush>
  </inkml:definitions>
  <inkml:trace contextRef="#ctx0" brushRef="#br0">392 415 11594,'1'-4'268,"-1"0"1,1 1-1,-1-1 0,0 1 0,0-1 0,-1 0 0,1 1 0,-1-1 0,0 1 0,0-1 0,0 1 0,0-1 0,0 1 0,-1-1 0,0 1 0,-2-3 0,3 3-113,-1 1-1,-1 0 1,1 0 0,0 0-1,0 0 1,-1 0 0,1 1 0,-1-1-1,0 1 1,1-1 0,-1 1 0,0 0-1,0 0 1,0 0 0,0 1-1,0-1 1,0 1 0,0-1 0,0 1-1,-3 0 1,-4 1-9,0 0 0,0 1 0,0 0 0,0 1 0,1 0 0,-1 0 0,1 1 0,0 0 0,0 1-1,0 0 1,1 0 0,-16 13 0,6-3 36,1 1 0,0 1 0,1 0-1,-20 28 1,23-26-25,1 1 1,0 0-1,-13 32 1,22-43-114,-1 0 1,2 0-1,-1 1 1,1-1-1,0 0 1,1 1 0,0-1-1,1 1 1,0 0-1,1-1 1,1 11-1,-2-16-33,1-1 1,0 0-1,0 0 0,0 1 0,0-1 0,0 0 0,1 0 0,-1 0 0,1 0 0,0 0 0,0-1 0,0 1 1,0-1-1,0 1 0,1-1 0,-1 0 0,1 1 0,3 1 0,-2-2 0,0-1 0,-1 0 0,1 1 0,-1-2 0,1 1 0,0 0 0,0-1 0,0 1 0,-1-1 0,1 0 0,0-1 0,0 1 1,7-2-1,1-1 14,1-1 1,-1-1 0,0 0 0,0-1 0,0 0-1,-1-1 1,1 0 0,12-11 0,-2-2 38,0-1 1,-2-1-1,0-1 1,27-42-1,53-108 266,-65 102-118,-2-1 1,37-121-1,-61 154-130,-8 38-76,-1-1 1,1 1-1,-1-1 0,1 1 1,-1-1-1,0 1 1,0-1-1,0 0 0,0 1 1,0-1-1,0 1 1,0-1-1,-1 1 1,1-1-1,-1-1 0,-1 4-1,1 0 0,0 0 0,0 0 0,0 0 0,0 1-1,0-1 1,0 0 0,0 1 0,0-1 0,1 0-1,-1 1 1,0-1 0,0 4 0,-13 29 20,14-33-24,-79 243 24,70-207-47,1 0 1,3 0-1,0 1 1,3 69-1,2-92-169,2 1 1,4 18-1,-6-31 175,1 0 0,0 0 0,0 0 0,0 0 0,0 0 0,0 0 0,1 0 0,-1 0 0,1-1 1,-1 1-1,1-1 0,0 1 0,0-1 0,1 0 0,-1 0 0,0 0 0,1 0 0,2 2 0,-4-3 11,0-1-1,0 0 0,0 1 0,0-1 1,0 0-1,0 0 0,0 1 0,0-1 1,0 0-1,0 0 0,0 0 0,0 0 1,0 0-1,0 0 0,-1-1 0,1 1 1,0 0-1,0 0 0,0-1 0,0 1 1,0-1-1,1 0 0,4-7-234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31.944"/>
    </inkml:context>
    <inkml:brush xml:id="br0">
      <inkml:brushProperty name="width" value="0.05" units="cm"/>
      <inkml:brushProperty name="height" value="0.05" units="cm"/>
    </inkml:brush>
  </inkml:definitions>
  <inkml:trace contextRef="#ctx0" brushRef="#br0">79 112 17532,'6'-9'403,"0"1"0,1-1 0,0 1 0,0 0 1,1 1-1,0 0 0,0 0 0,0 0 0,13-6 1,-14 9-203,0 0 0,1 0 0,0 1 0,-1 0 0,1 1 0,0-1 0,0 2 0,1-1 0,-1 1 0,0 0 0,0 1 0,11 0 0,-15 0-175,-1 1-1,-1 0 1,1-1 0,0 1 0,0 0-1,0 0 1,0 1 0,-1-1-1,1 1 1,0-1 0,-1 1-1,1 0 1,-1 0 0,0 0-1,0 0 1,0 0 0,0 1-1,0-1 1,0 0 0,0 1-1,-1 0 1,1-1 0,-1 1-1,0 0 1,0 0 0,0 0-1,0 0 1,0 0 0,-1 0-1,1 5 1,0 6 2,0-1 0,-1 0-1,-1 1 1,0-1 0,-5 22 0,-2-2 62,-1-1 0,-2 0 0,-1 0 0,-2-2 0,-1 1-1,-20 30 1,-8 3 351,-78 91 0,98-132-320,18-19-93,1 1 0,-1-1 1,1 1-1,0 0 0,0 0 1,1 0-1,-1 0 0,1 1 1,-4 8-1,7-14-26,0 1 0,0 0 0,0-1 0,0 1 0,0 0 0,0-1 0,0 1 0,0 0 0,0-1 0,0 1 0,0 0 0,0-1 0,1 1 0,-1 0 0,0-1 0,0 1-1,1 0 1,-1-1 0,0 1 0,1-1 0,-1 1 0,0-1 0,1 1 0,0 0 0,18 10 1,29-2-137,-43-8 89,33 4-581,1-2-1,52-3 0,-55-2 240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35.294"/>
    </inkml:context>
    <inkml:brush xml:id="br0">
      <inkml:brushProperty name="width" value="0.05" units="cm"/>
      <inkml:brushProperty name="height" value="0.05" units="cm"/>
    </inkml:brush>
  </inkml:definitions>
  <inkml:trace contextRef="#ctx0" brushRef="#br0">586 52 13619,'-2'-3'67,"1"0"-1,-1-1 1,0 1 0,0 0-1,0 0 1,0 0 0,-1 1-1,1-1 1,-1 0 0,0 1-1,0 0 1,0-1 0,0 1-1,0 1 1,0-1 0,0 0-1,-1 1 1,1-1 0,-1 1 0,1 0-1,-1 0 1,1 1 0,-1-1-1,1 1 1,-1-1 0,0 1-1,1 0 1,-1 1 0,0-1-1,1 0 1,-1 1 0,0 0-1,1 0 1,-7 3 0,-1 1 41,1 0 1,0 0 0,0 1-1,1 0 1,-1 1 0,1 0-1,1 1 1,-1 0 0,-8 11 0,1 1 22,1 0 1,1 1 0,-14 27-1,-1 11 46,3 2 0,3 0-1,-22 88 1,-26 198 211,69-336-378,-43 272 35,-11 417 0,90 287-190,-31-955 151,78 580 103,-72-570-99,2 0 0,2-1 0,33 72 0,-37-94-11,1-2 1,1 0-1,1 0 0,0-1 0,1 0 1,1-1-1,0 0 0,1-2 0,0 1 0,21 12 1,46 22-29,2-4 1,150 56-1,-222-95 30,1 0-1,24 5 1,-32-10 7,-1 1 1,0-1-1,1 0 1,-1 0-1,0 0 1,1 0-1,-1-1 1,0 1-1,0-1 1,0 0-1,1-1 0,-1 1 1,4-3-1,1-1 33,-1-1-1,1 0 1,-1 0-1,0-1 1,-1 0-1,13-15 0,34-54 294,-47 65-281,42-68 532,74-165-1,8-102 215,-85 196-590,-6-2-1,31-236 1,-57 261-283,-6 0 0,-5 0 0,-22-201 0,10 261 23,-3 0 1,-3 1 0,-3 0 0,-2 2-1,-4 0 1,-2 1 0,-3 2 0,-53-85 0,-9 11 67,-37-59-618,96 141 375,-42-99 1,43 69 31</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4:36.304"/>
    </inkml:context>
    <inkml:brush xml:id="br0">
      <inkml:brushProperty name="width" value="0.05" units="cm"/>
      <inkml:brushProperty name="height" value="0.05" units="cm"/>
    </inkml:brush>
  </inkml:definitions>
  <inkml:trace contextRef="#ctx0" brushRef="#br0">564 11 12931,'-2'-2'93,"-1"1"1,1 0-1,-1 0 1,1 0-1,-1 0 1,1 0-1,-1 0 1,1 1-1,-1-1 1,0 1-1,1 0 1,-1 0-1,0 0 0,0 0 1,1 0-1,-1 0 1,0 1-1,1-1 1,-1 1-1,1 0 1,-1 0-1,1 0 1,-1 0-1,1 0 1,0 1-1,-1-1 1,1 1-1,0-1 1,0 1-1,0 0 1,0 0-1,-3 4 1,-4 5 60,1 0 0,0 0 0,0 1 0,-10 25 0,-49 113 506,-90 300 1,21 178 67,103-378-648,10 1 1,11 0 0,31 383-1,-10-537-78,5-1 0,4-1 0,34 107-1,-37-156-17,2-2-1,2 1 0,2-2 1,2-1-1,1 0 1,2-2-1,2-1 0,45 48 1,-58-72-13,0 0 1,0-2-1,1 0 1,1-1-1,0 0 1,1-2-1,35 17 1,-43-24 17,0 1 0,0-1 0,0-1 0,1 0 0,-1 0 0,1-1 1,-1-1-1,1 1 0,-1-2 0,1 0 0,-1 0 0,1 0 0,-1-2 0,0 1 0,0-1 0,0-1 1,10-4-1,-2-2 39,-1 0 0,0-1 0,-1-1 0,0-1 0,-1 0 0,-1-1 0,0-1 0,-1 0 0,0-1 0,18-30 0,2-11 221,51-121 0,-19 12 311,64-262 0,-2-187 214,-50 120-569,-38-2-340,-38 402 26,-12-97 0,3 130 14,-2 0 0,-30-98 0,28 122-13,-3 1 0,-1 0 0,-1 1 0,-2 0 0,-24-32 0,25 43-55,-1 1-1,-1 1 1,-1 1 0,-1 1-1,-1 1 1,-1 1-1,-35-22 1,-13 1-119,6 10-47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5:01.932"/>
    </inkml:context>
    <inkml:brush xml:id="br0">
      <inkml:brushProperty name="width" value="0.05" units="cm"/>
      <inkml:brushProperty name="height" value="0.05" units="cm"/>
    </inkml:brush>
  </inkml:definitions>
  <inkml:trace contextRef="#ctx0" brushRef="#br0">1486 183 11266,'0'-1'49,"-2"-13"567,0 0 0,-1 1 0,-8-24 1,9 32-517,0 1 1,0 0 0,-1 0 0,1 0 0,-1 1 0,0-1 0,0 1 0,0-1 0,-1 1 0,1 0-1,-1 0 1,1 0 0,-1 1 0,0-1 0,-6-2 0,-10-3 88,1 2 0,-1 0-1,0 0 1,0 2 0,-21-2 0,-104-3 300,65 7-324,0 3 0,0 4 0,-103 19 0,151-18-152,1 2 1,0 1-1,0 1 0,1 2 0,0 1 0,2 1 1,-1 1-1,2 2 0,0 1 0,1 1 0,-26 25 0,18-8-8,1 1 0,2 2-1,2 1 1,1 1 0,3 1-1,1 2 1,2 1 0,2 0-1,2 1 1,2 1 0,2 1-1,3 0 1,-11 89 0,20-110-5,0 0 1,2 1-1,1-1 0,2 1 1,0-1-1,2 0 0,10 34 1,-11-49-2,0-1 1,1 1-1,0-1 0,1 0 1,0-1-1,0 1 0,1-1 1,1 0-1,0-1 0,0 0 1,1 0-1,0-1 0,0 0 1,1 0-1,0-1 0,1-1 1,-1 1-1,20 7 0,-8-7 4,0-1 0,1-1 0,-1-1 0,1 0 0,0-2 0,0-1 0,0-1 0,0-1 0,41-6 0,-1-5 31,-1-3 0,78-28-1,-48 8 55,146-78 0,71-75 123,80-104 110,-373 279-260,-1-1 0,-1 0 0,0-1 0,-1 0-1,-1-1 1,16-28 0,-24 37-26,-1 1-1,0-1 1,0 0 0,-1 0 0,0 0 0,0 0-1,-1 0 1,0 0 0,0-1 0,-1 1 0,1 0-1,-2-1 1,1 1 0,-1 0 0,0 0 0,-1-1-1,1 1 1,-1 0 0,-1 0 0,1 1-1,-5-9 1,-2 0 17,-1 1-1,0 0 0,-1 0 1,-1 1-1,0 0 0,-1 1 1,0 1-1,-1 0 0,0 0 0,0 2 1,-31-16-1,9 8-65,-1 2 0,0 1 0,-1 2 0,-45-8 0,12 8 345,1 4 1,-97 0 0,117 7-196</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5:04.328"/>
    </inkml:context>
    <inkml:brush xml:id="br0">
      <inkml:brushProperty name="width" value="0.05" units="cm"/>
      <inkml:brushProperty name="height" value="0.05" units="cm"/>
    </inkml:brush>
  </inkml:definitions>
  <inkml:trace contextRef="#ctx0" brushRef="#br0">1346 145 2601,'0'0'-7,"0"0"-1,0 0 1,0 0 0,0 1 0,0-1 0,0 0 0,0 0 0,0 0 0,0 0 0,0 1 0,0-1 0,0 0 0,0 0 0,0 0 0,0 0 0,0 1 0,0-1 0,0 0 0,0 0 0,0 0 0,0 0 0,0 0 0,0 1-1,0-1 1,1 0 0,-1 0 0,0 0 0,0 0 0,0 0 0,0 1 0,0-1 0,0 0 0,1 0 0,-1 0 0,0 0 0,0 0 0,0 0 0,0 0 0,0 0 0,1 0 0,-1 0 0,12 3 188,12-4 1014,-12-1-313,0 0 1,0-1-1,0 0 1,0-1-1,-1-1 1,1 0-1,-1 0 1,0-1-1,-1 0 1,16-12-1,-25 17-805,0 1 0,-1-1 0,1 0 0,0 0 0,0 1 0,-1-1 0,1 0 0,0 0 0,-1 0 0,1 1 0,-1-1 0,1 0 0,-1 0 0,1 0 0,-1 0 0,0 0 0,1 0-1,-1 0 1,0 0 0,0 0 0,0-2 0,0 2-17,0 0-1,-1 0 1,1 0-1,0 0 0,-1 1 1,0-1-1,1 0 1,-1 0-1,1 0 1,-1 1-1,0-1 1,1 0-1,-1 1 0,0-1 1,0 0-1,0 1 1,0-1-1,-1 0 1,-5-2 141,-1 0 1,1 1-1,-1-1 1,-10-1-1,17 4-197,-96-17 401,0 4-1,-2 4 1,-143 6-1,194 6-386,1 2-1,-1 1 1,1 3-1,1 2 1,0 2-1,-53 22 1,67-21-10,0 1 0,2 2 0,-1 1 0,2 1 1,1 2-1,0 0 0,1 2 0,2 2 0,-25 29 0,18-14-19,2 1 1,1 2-1,3 1 0,1 0 1,3 2-1,1 1 0,3 1 1,-19 73-1,35-111 4,0 0 0,1 0-1,0 0 1,0 0 0,1 0 0,0 0 0,1 0-1,1 0 1,-1-1 0,1 1 0,1 0 0,0-1 0,0 1-1,6 11 1,-4-14 1,-1 0 1,1 0-1,0 0 0,1-1 0,0 0 0,0 0 1,0 0-1,0-1 0,1 1 0,0-2 0,0 1 1,1-1-1,-1 0 0,1 0 0,0-1 1,0 0-1,11 2 0,7 0 16,0 0 1,0-2-1,0-1 1,0-2-1,46-4 1,134-30 238,580-168 1106,-666 168-1243,-49 14-106,86-37 0,-126 43-15,-1-1 1,0-2-1,-1-1 0,52-42 0,-72 52 1,1-1 1,-1-1-1,-1 1 1,0-1-1,0-1 1,-1 0-1,0 0 0,-1 0 1,-1-1-1,7-17 1,-10 22-5,0 1-1,-1-1 1,1 1 0,-1-1 0,-1 0 0,1 0 0,-1 1-1,-1-1 1,1 0 0,-1 0 0,0 1 0,-1-1 0,1 0 0,-1 1-1,-1-1 1,1 1 0,-1 0 0,0 0 0,-1 0 0,1 0-1,-7-6 1,0 0-27,-1 1 0,-1 0-1,0 1 1,0 0 0,-1 1-1,-1 1 1,1 0 0,-23-9-1,12 7 238,-1 0 0,-1 2 0,1 1-1,-34-4 1,19 7-57</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5:08.200"/>
    </inkml:context>
    <inkml:brush xml:id="br0">
      <inkml:brushProperty name="width" value="0.05" units="cm"/>
      <inkml:brushProperty name="height" value="0.05" units="cm"/>
    </inkml:brush>
  </inkml:definitions>
  <inkml:trace contextRef="#ctx0" brushRef="#br0">1451 117 12963,'-28'-7'513,"-484"-93"4638,457 95-5124,0 2 0,-1 2 0,1 2 0,-1 4 1,1 1-1,0 3 0,-75 22 0,110-23-29,1 0-1,0 1 1,0 1 0,1 0-1,1 2 1,0 0 0,0 1 0,1 0-1,1 2 1,0 0 0,1 0-1,1 1 1,-19 29 0,10-8-5,2 0 1,1 1 0,2 0-1,2 2 1,-18 73-1,28-93 4,1 0 0,1 0 0,1 1-1,0-1 1,2 1 0,0-1 0,2 0-1,0 1 1,8 33 0,-5-40 2,-1 0 0,2-1 0,-1 1 0,2-2 0,0 1 0,1-1 0,0 0 0,0 0 0,1-1-1,1 0 1,0-1 0,0 0 0,1 0 0,20 12 0,-11-10 31,2 0 0,-1-2 0,1-1-1,0 0 1,1-2 0,0 0 0,0-2-1,1 0 1,36 1 0,-1-3 98,0-3 0,103-13 0,184-48 306,1-20-115,-62 13-252,-248 60-64,75-20-37,-96 23 35,0-1 1,0 0 0,0-1 0,22-14-1,-34 18 18,-1 1-1,1-1 0,-1 0 0,1 0 1,-1-1-1,0 1 0,0-1 0,0 1 1,0-1-1,-1 0 0,0 0 0,0 0 1,0-1-1,0 1 0,0 0 1,-1-1-1,0 1 0,0-1 0,0 1 1,-1-1-1,1 1 0,-1-1 0,0 0 1,-1 1-1,1-1 0,-1 0 0,0 1 1,0-1-1,-2-6 0,-3-5 52,0 1 0,-1 0 0,0 1 0,-1 0 0,-1 0-1,0 1 1,-14-16 0,-3 1-71,-1 2 0,0 1 0,-2 1-1,-1 1 1,-1 2 0,0 1 0,-60-28 0,6 12-1055,-174-49 1,202 69 604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0.060"/>
    </inkml:context>
    <inkml:brush xml:id="br0">
      <inkml:brushProperty name="width" value="0.05" units="cm"/>
      <inkml:brushProperty name="height" value="0.05" units="cm"/>
    </inkml:brush>
  </inkml:definitions>
  <inkml:trace contextRef="#ctx0" brushRef="#br0">62 0 18068,'2'4'2580,"-4"9"-1656,-3 13 116,-7 22 88,-1 8-783,1-1 0,3 1 0,-1 65 0,10-115-341,0 0 0,1 0 0,0 0 0,3 11 1,-4-16-5,0-1 0,0 1 1,0 0-1,0-1 0,0 1 1,0-1-1,1 1 0,-1 0 1,0-1-1,0 1 0,1 0 1,-1-1-1,0 1 0,1-1 1,-1 1-1,1-1 0,-1 1 1,1-1-1,-1 1 0,1-1 0,-1 0 1,1 1-1,-1-1 0,1 0 1,-1 1-1,1-1 0,0 0 1,-1 0-1,1 1 0,-1-1 1,1 0-1,0 0 0,-1 0 1,1 0-1,0 0 0,-1 0 1,1 0-1,0 0 0,-1 0 1,1 0-1,0 0 0,-1 0 1,1-1-1,0 1 0,-1 0 1,1 0-1,-1-1 0,1 1 1,-1 0-1,1-1 0,-1 1 1,1-1-1,-1 1 0,2-1 1,1-3 4,0 1 0,0-1 0,-1 0 0,1 0-1,-1 0 1,1 0 0,-1 0 0,-1 0 0,1-1 0,2-6 0,8-51 61,-11 53-52,3-18 21,-1 0 0,-2-1 0,0 1 0,-5-36 0,1 57-58,1 12 5,-1 14-13,2-14 22,1-1 0,1 0 0,-1 0 0,1 0 0,0 0-1,0 0 1,3 9 0,-3-12-11,0 0-1,0-1 1,0 1-1,0-1 1,0 1 0,1-1-1,-1 0 1,0 1-1,1-1 1,-1 0-1,1 0 1,-1 0-1,1 0 1,0 0-1,-1 0 1,1-1 0,0 1-1,0 0 1,-1-1-1,1 0 1,0 1-1,0-1 1,0 0-1,2 0 1,0 1-126,-1-1-1,0 0 1,1 0 0,-1-1-1,0 1 1,1 0 0,-1-1 0,0 0-1,0 0 1,0 0 0,0 0-1,0-1 1,0 1 0,0-1-1,0 1 1,4-4 0,6-8-366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6:03.337"/>
    </inkml:context>
    <inkml:brush xml:id="br0">
      <inkml:brushProperty name="width" value="0.05" units="cm"/>
      <inkml:brushProperty name="height" value="0.05" units="cm"/>
    </inkml:brush>
  </inkml:definitions>
  <inkml:trace contextRef="#ctx0" brushRef="#br0">25 377 15787,'-24'17'3713,"107"-71"-1683,60-41-1213,-113 73-718,223-181 899,-251 202-971,-1 0 1,0 0 0,0 0-1,0 0 1,0 0 0,0 0-1,0-1 1,0 1-1,0 0 1,0-1 0,0 1-1,-1-1 1,2-1 0,-3 3-10,0 0 0,0 0 0,0 0 0,0 1 0,0-1 0,0 0 0,0 1 0,0-1 0,0 0 0,0 1 0,1-1 0,-1 1 0,0 0 0,0-1 0,0 1 0,1-1 0,-1 1 0,-1 1 0,-23 22 94,0 1-1,1 1 1,2 1-1,-22 33 1,38-52-195,0 1 1,0 0 0,1 0 0,0 0 0,0 1 0,1 0 0,0 0-1,1 0 1,-2 12 0,5-21-2,0 0-1,0 0 1,0 0 0,0 0 0,0 0-1,1 0 1,-1 0 0,0 0-1,0 0 1,1 0 0,-1 0-1,1 0 1,-1-1 0,1 1-1,-1 0 1,1 0 0,0 0 0,-1-1-1,1 1 1,0 0 0,-1-1-1,1 1 1,0 0 0,0-1-1,0 1 1,0-1 0,0 1-1,0-1 1,-1 0 0,1 1 0,0-1-1,0 0 1,0 0 0,0 0-1,1 1 1,4-1-179,-1 1 0,1-1-1,-1 0 1,1-1 0,5 0 0,10-3-716</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6:03.766"/>
    </inkml:context>
    <inkml:brush xml:id="br0">
      <inkml:brushProperty name="width" value="0.05" units="cm"/>
      <inkml:brushProperty name="height" value="0.05" units="cm"/>
    </inkml:brush>
  </inkml:definitions>
  <inkml:trace contextRef="#ctx0" brushRef="#br0">254 1 16500,'-5'1'154,"1"0"1,0 1 0,0 0-1,0-1 1,0 2 0,1-1-1,-1 0 1,0 1 0,1 0-1,0 0 1,-1 0 0,1 0-1,-3 5 1,-3 0 120,-13 14-28,1 0 0,0 1 1,2 2-1,1 0 0,1 0 0,1 2 0,1 0 0,-15 37 1,28-56-233,0-1 0,0 1 0,0-1 0,1 1 0,0 0 0,0 0 1,1 8-1,0-14-13,0 0 1,0 0-1,1 0 1,-1 0 0,0 0-1,1-1 1,0 1-1,-1 0 1,1 0 0,0 0-1,0-1 1,0 1-1,0 0 1,0-1 0,0 1-1,0-1 1,1 1-1,-1-1 1,1 0 0,-1 0-1,1 1 1,-1-1-1,1 0 1,-1 0-1,1-1 1,0 1 0,0 0-1,0 0 1,-1-1-1,1 1 1,0-1 0,3 1-1,0-1 34,1 0-1,0 0 1,-1-1 0,1 1-1,0-1 1,-1 0 0,1-1-1,-1 0 1,1 0 0,-1 0-1,0 0 1,0-1-1,0 1 1,0-1 0,0-1-1,0 1 1,-1-1 0,6-6-1,1-1 118,0-1 0,-1 0 0,0 0 0,-1-1 0,10-21 0,-8 14 123,-2-1 0,12-36 0,-18 48-191,-1 0 0,0 0-1,-1-1 1,0 1 0,0 0 0,-1-1-1,0 1 1,0-1 0,-3-9-1,3 16-72,0 1 0,-1 0 0,1 0 0,-1 0 0,0 0 0,0 0 0,0 0-1,0 0 1,0 0 0,0 0 0,0 0 0,-1 0 0,1 1 0,-1-1 0,1 1 0,-1-1 0,1 1 0,-1-1-1,0 1 1,0 0 0,0 0 0,0 0 0,0 0 0,0 0 0,0 0 0,0 1 0,-3-2 0,2 2-35,1 0 1,0 0 0,-1 1-1,1-1 1,0 0 0,-1 1-1,1 0 1,0-1 0,0 1-1,-1 0 1,1 0 0,0 0 0,0 1-1,0-1 1,0 0 0,0 1-1,1-1 1,-1 1 0,0-1-1,1 1 1,-1 0 0,1 0-1,-1 0 1,1 0 0,-1 2 0,0 0-136,0 0 0,0 0 0,1 0 0,-1 0 0,1 0 0,0 0 0,0 1 0,1-1 0,-1 6 0,1-8 110,0 0 0,0 0 1,0 0-1,1 0 0,-1 0 0,0 0 1,1-1-1,-1 1 0,1 0 0,0 0 1,0 0-1,0-1 0,0 1 0,0-1 1,0 1-1,0 0 0,0-1 0,1 0 0,-1 1 1,0-1-1,1 0 0,-1 0 0,3 2 1,21 5-570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06:04.167"/>
    </inkml:context>
    <inkml:brush xml:id="br0">
      <inkml:brushProperty name="width" value="0.05" units="cm"/>
      <inkml:brushProperty name="height" value="0.05" units="cm"/>
    </inkml:brush>
  </inkml:definitions>
  <inkml:trace contextRef="#ctx0" brushRef="#br0">156 47 17772,'-47'50'1507,"29"-33"-1069,1 1-1,1 1 0,-27 40 0,41-55-319,0 1 0,0-1-1,0 1 1,0-1 0,1 1-1,-2 4 1,3-7-94,0-1 1,0 1-1,0-1 1,0 0-1,0 1 1,0-1-1,0 0 1,0 1-1,0-1 1,1 0-1,-1 1 1,0-1-1,1 0 1,-1 1-1,1-1 1,0 0-1,-1 0 1,1 0-1,0 0 0,0 0 1,0 1-1,0-2 1,0 1-1,0 0 1,0 0-1,2 1 1,2 1-7,0-1 1,1 0 0,0 0-1,-1 0 1,1-1 0,0 1-1,0-1 1,0-1 0,0 1-1,0-1 1,9-1 0,1-1 27,0 0 0,-1 0 0,22-8 0,-21 5 79,1-2 0,-1 0 0,0-1 0,-1 0 0,0-1 0,22-18 0,-31 23-41,0-1 1,0 0-1,-1 0 1,0-1-1,0 0 1,0 0-1,-1 0 1,1 0 0,-1-1-1,-1 0 1,0 1-1,0-1 1,0-1-1,0 1 1,-1 0-1,-1 0 1,2-13-1,-2 17-47,-1 0 0,-1 0 0,1 0-1,0 0 1,-1 0 0,1 0-1,-1 0 1,0 0 0,0 0-1,0 0 1,-1 0 0,1 0 0,0 0-1,-1 1 1,0-1 0,0 1-1,0-1 1,0 1 0,-3-3-1,1 2-6,0 1 0,0-1 0,0 1 0,0 0 0,-1 0-1,1 0 1,-1 1 0,1-1 0,-1 1 0,0 0 0,-8 0-1,5 0-158,-1 1 0,0 0 0,0 1 1,1-1-1,-1 2 0,0-1 0,1 1 0,0 1 0,-1 0 0,1 0 0,0 0 0,0 1 0,-11 7 0,17-9 88,0-1-1,-1 1 1,1 0-1,0 0 1,0 0-1,0 0 1,1 0 0,-1 1-1,0-1 1,1 0-1,0 1 1,-1-1 0,1 1-1,0 0 1,0-1-1,1 1 1,-1 0-1,0 4 1,1 16-443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09.710"/>
    </inkml:context>
    <inkml:brush xml:id="br0">
      <inkml:brushProperty name="width" value="0.05" units="cm"/>
      <inkml:brushProperty name="height" value="0.05" units="cm"/>
    </inkml:brush>
  </inkml:definitions>
  <inkml:trace contextRef="#ctx0" brushRef="#br0">66 111 13827,'20'-34'1967,"-13"20"-618,1 1 0,0 0 0,20-23 0,-28 36-1321,0 0 0,0 0 0,0 0 0,0 0 0,0 0 1,0 1-1,0-1 0,0 0 0,0 0 0,0 0 0,0 0 0,0 0 0,0 0 0,0 1 1,0-1-1,0 0 0,0 0 0,0 0 0,0 0 0,0 0 0,0 1 0,0-1 0,0 0 0,0 0 1,0 0-1,0 0 0,0 0 0,0 0 0,1 0 0,-1 0 0,0 1 0,0-1 0,0 0 1,0 0-1,0 0 0,0 0 0,0 0 0,1 0 0,-1 0 0,0 0 0,0 0 0,0 0 1,0 0-1,0 0 0,0 0 0,1 0 0,-1 0 0,0 0 0,0 0 0,0 0 0,0 0 1,0 0-1,1 0 0,-1 0 0,0 0 0,0 0 0,0 0 0,0 0 0,0 0 0,0 0 0,0 0 1,1 0-1,-1 0 0,0-1 0,0 1 0,0 0 0,0 0 0,0 0 0,0 0 0,0 11 281,-14 41-55,-1-2-1,-28 59 0,13-35-187,19-45-48,5-16-4,0 1-1,2 0 1,-1 0 0,-2 22 0,7-35-12,0 0 0,0 1 0,0-1 0,0 1 1,0-1-1,1 1 0,-1-1 0,1 0 0,-1 1 1,1-1-1,-1 0 0,1 1 0,0-1 0,0 0 1,0 0-1,-1 0 0,1 0 0,0 0 0,0 0 1,1 0-1,-1 0 0,0 0 0,0 0 1,0 0-1,1-1 0,-1 1 0,0 0 0,1-1 1,-1 0-1,0 1 0,1-1 0,-1 0 0,1 1 1,-1-1-1,2 0 0,8 1-112,1 0 0,-1 0 0,16-3 0,-21 2-55,3 0-51,-1-1-1,0 0 0,0-1 1,0 1-1,0-2 1,0 1-1,0-1 1,0 0-1,-1-1 1,0 1-1,1-2 0,7-5 1,5-11-450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0.138"/>
    </inkml:context>
    <inkml:brush xml:id="br0">
      <inkml:brushProperty name="width" value="0.05" units="cm"/>
      <inkml:brushProperty name="height" value="0.05" units="cm"/>
    </inkml:brush>
  </inkml:definitions>
  <inkml:trace contextRef="#ctx0" brushRef="#br0">81 0 14011,'-9'16'1728,"-3"2"-1088,-2 6-207,0 4 911,2 3-560,1-1-128,7-1-192,-1-3-248,8-4-592,8-4-312,6-12 568,6-4-120,7-7-120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0.555"/>
    </inkml:context>
    <inkml:brush xml:id="br0">
      <inkml:brushProperty name="width" value="0.05" units="cm"/>
      <inkml:brushProperty name="height" value="0.05" units="cm"/>
    </inkml:brush>
  </inkml:definitions>
  <inkml:trace contextRef="#ctx0" brushRef="#br0">120 39 16379,'0'-2'124,"1"-1"-1,-1 1 0,0 0 0,0 0 0,0-1 1,0 1-1,0 0 0,-1 0 0,1 0 0,-1-1 1,0-2-1,0 5-102,1-1 1,-1 0-1,1 1 1,-1-1-1,1 1 0,-1-1 1,1 1-1,-1-1 1,0 1-1,1-1 1,-1 1-1,0-1 0,1 1 1,-1 0-1,0 0 1,1-1-1,-1 1 1,0 0-1,0 0 0,0 0 1,1-1-1,-1 1 1,0 0-1,0 0 1,1 0-1,-1 1 0,0-1 1,0 0-1,1 0 1,-1 0-1,0 0 1,0 1-1,1-1 0,-1 0 1,-1 1-1,-2 1 41,0 1 0,-1-1 1,1 1-1,0-1 0,0 1 0,1 1 0,-1-1 0,1 0 0,-1 1 0,1 0 0,0 0 0,-3 4 0,-3 8 62,-14 29 0,22-43-98,-1 1 0,1 0 0,0 0 0,0 1 0,1-1 0,-1 0 1,0 0-1,1 0 0,0 0 0,0 1 0,0-1 0,0 0 0,0 0 0,2 7 0,-1-9-2,0 0-1,-1 1 1,1-1 0,0 0 0,0 0 0,0 0-1,0 1 1,0-1 0,0 0 0,0 0-1,0 0 1,0-1 0,0 1 0,1 0-1,-1 0 1,0-1 0,1 1 0,-1 0 0,1-1-1,-1 0 1,0 1 0,1-1 0,-1 0-1,1 0 1,-1 1 0,1-1 0,-1 0 0,1-1-1,-1 1 1,1 0 0,-1 0 0,1-1-1,1 0 1,6-1 77,0-1-1,0 0 0,-1-1 1,1 0-1,-1 0 1,0-1-1,0 0 1,10-8-1,-6 3 44,0-1 0,0 0 0,-1-1 0,11-14 0,-11 9-27,-8 11-54,-7 13-42,-3 4-31,2 0 1,0 1 0,0 0 0,1-1-1,0 2 1,1-1 0,1 0 0,0 1-1,0-1 1,2 1 0,-1 12 0,2-22 9,0 0 0,-1 0 0,1 0-1,0 0 1,0 0 0,1 0 0,-1 0 0,0-1 0,1 1 0,0 0 0,3 4 0,-2-5 0,-1 1 1,0 0 0,0 0 0,0 1 0,-1-1 0,3 7 0,-3-9 18,-1 1-1,0-1 1,0 1 0,-1 0-1,1-1 1,0 1 0,0-1-1,-1 1 1,1-1-1,-1 0 1,1 1 0,-1-1-1,0 1 1,0-1-1,1 0 1,-1 0 0,0 1-1,0-1 1,0 0 0,0 0-1,0 0 1,-1 0-1,1 0 1,0 0 0,0 0-1,-1-1 1,-1 2 0,-6 3 156,1-1 0,0 0 0,-11 3 0,-30 6 601,45-12-754,0 0 1,-1-1-1,1 1 0,0-1 0,-1 0 0,1-1 0,-1 1 0,1-1 0,-7-1 0,11 2-56,-1 0 0,1 0 0,-1-1 0,1 1 0,0 0 0,-1 0 0,1 0 0,-1-1-1,1 1 1,-1 0 0,1 0 0,0-1 0,-1 1 0,1 0 0,0-1 0,-1 1 0,1 0 0,0-1-1,-1 1 1,1 0 0,0-1 0,0 1 0,-1-1 0,1 1 0,0-1 0,0 1 0,0-1 0,0 1 0,0-1-1,0 1 1,0-1 0,-1 1 0,1 0 0,1-1 0,-1 1 0,0-1 0,0 1 0,0-1 0,0 1 0,0-1-1,0 1 1,0-1 0,1 1 0,-1-1 0,0 1 0,0 0 0,1-1 0,-1 1 0,1-1 0,0-1-48,1 0 1,0 0 0,-1 0 0,1 1 0,0-1 0,0 1-1,0-1 1,5-1 0,15-6-484</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0.973"/>
    </inkml:context>
    <inkml:brush xml:id="br0">
      <inkml:brushProperty name="width" value="0.05" units="cm"/>
      <inkml:brushProperty name="height" value="0.05" units="cm"/>
    </inkml:brush>
  </inkml:definitions>
  <inkml:trace contextRef="#ctx0" brushRef="#br0">117 13 17332,'-12'5'452,"2"1"0,-1 0 0,1 1 0,0 0 0,0 0 0,1 1 0,-9 10 0,15-16-414,1 0 0,0 1 0,-1 0 0,1 0 0,0-1 0,1 1 0,-1 0 0,0 0 0,1 1 0,0-1 0,0 0 0,0 0 0,0 1 0,0-1 0,1 1 0,-1-1 1,1 0-1,0 1 0,0-1 0,0 1 0,0-1 0,1 1 0,0-1 0,-1 0 0,1 1 0,0-1 0,1 0 0,-1 0 0,3 5 0,-2-5 1,0 0 1,1 0-1,-1 0 1,1-1-1,-1 1 1,1-1-1,0 1 1,0-1-1,0 0 1,1 0-1,-1 0 1,0-1-1,1 1 1,-1-1-1,1 0 1,-1 0-1,1 0 1,0 0-1,-1 0 1,1-1-1,0 0 1,0 0-1,-1 0 1,1 0-1,0-1 1,-1 1 0,1-1-1,6-2 1,-1 1 103,0-1 0,-1-1 1,1 1-1,-1-1 1,0-1-1,-1 1 0,1-1 1,-1-1-1,0 1 1,12-14-1,-13 13-3,-1-1 1,0 0 0,-1 0-1,0-1 1,0 1-1,0-1 1,-1 0-1,0 0 1,2-13-1,-4 19-159,-1 0 1,1 0-1,-1 0 0,0 0 0,0 0 0,0-1 1,0 1-1,0 0 0,0 0 0,0 0 0,-1 0 1,1 0-1,-1 0 0,0 0 0,1 0 1,-1 0-1,0 0 0,0 0 0,0 1 0,-1-1 1,1 0-1,0 1 0,-1-1 0,1 1 1,-1-1-1,1 1 0,-1-1 0,1 1 0,-1 0 1,0 0-1,0 0 0,0 0 0,0 0 0,0 1 1,0-1-1,0 0 0,0 1 0,0-1 1,0 1-1,0 0 0,0 0 0,-4 0 0,-1 0-160,1 1 0,-1-1-1,1 1 1,-1 1-1,1-1 1,0 1-1,-1 0 1,1 1 0,0-1-1,-8 6 1,-18 9-476</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4.360"/>
    </inkml:context>
    <inkml:brush xml:id="br0">
      <inkml:brushProperty name="width" value="0.05" units="cm"/>
      <inkml:brushProperty name="height" value="0.05" units="cm"/>
    </inkml:brush>
  </inkml:definitions>
  <inkml:trace contextRef="#ctx0" brushRef="#br0">222 0 18340,'-18'29'2934,"-17"30"-1434,-13 20-754,-50 111 1,94-180-723,0 1 0,0-1 1,1 1-1,0 0 0,-1 17 1,3-25-15,1-1-1,0 0 1,0 1 0,0-1 0,0 0-1,1 0 1,-1 1 0,1-1-1,-1 0 1,1 0 0,0 0 0,0 1-1,-1-1 1,2 0 0,-1 0 0,0 0-1,0-1 1,1 1 0,-1 0 0,1 0-1,-1-1 1,1 1 0,0-1 0,-1 1-1,1-1 1,0 0 0,0 1 0,0-1-1,0 0 1,0-1 0,1 1-1,-1 0 1,3 0 0,6 1 38,0-1 0,0 0 0,0 0 0,0-1 0,0-1 0,1 0 0,-1 0 0,16-5 0,86-30-183,-104 32-3,81-33-1168,-81 32 1146,-1 1 0,1-1 0,-1-1 0,0 0 0,-1 0 0,1 0 0,10-13 0,-6 1-496</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4.760"/>
    </inkml:context>
    <inkml:brush xml:id="br0">
      <inkml:brushProperty name="width" value="0.05" units="cm"/>
      <inkml:brushProperty name="height" value="0.05" units="cm"/>
    </inkml:brush>
  </inkml:definitions>
  <inkml:trace contextRef="#ctx0" brushRef="#br0">64 0 16139,'-8'25'1793,"-3"16"-977,-1 6-272,1 15 792,0 0-119,4 3-337,4-3-304,6-10-784,9-6-400,5-27 560,6-16-176,0-28-128</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5.158"/>
    </inkml:context>
    <inkml:brush xml:id="br0">
      <inkml:brushProperty name="width" value="0.05" units="cm"/>
      <inkml:brushProperty name="height" value="0.05" units="cm"/>
    </inkml:brush>
  </inkml:definitions>
  <inkml:trace contextRef="#ctx0" brushRef="#br0">195 10 15915,'0'0'39,"1"-1"-1,-1 1 0,0 0 1,0 0-1,0 0 0,0-1 1,0 1-1,0 0 0,0 0 0,0-1 1,0 1-1,1 0 0,-1 0 1,0-1-1,0 1 0,0 0 1,0 0-1,0 0 0,-1-1 1,1 1-1,0 0 0,0 0 0,0-1 1,0 1-1,0 0 0,0 0 1,0 0-1,0-1 0,0 1 1,-1 0-1,1 0 0,0 0 0,0-1 1,0 1-1,0 0 0,-1 0 1,1 0-1,0 0 0,0 0 1,0-1-1,-1 1 0,1 0 1,0 0-1,0 0 0,-1 0 0,-13 6 770,-19 21-25,29-23-505,-21 19 811,-27 30 0,43-42-852,-1 1-1,2-1 1,0 2-1,0-1 1,-7 18 0,14-29-214,1 1 1,-1 0-1,0-1 1,1 1-1,-1 0 1,1-1-1,-1 1 1,1 0-1,0 0 1,0 0-1,0-1 1,0 1-1,0 0 1,0 0 0,0-1-1,0 1 1,1 0-1,-1 0 1,1-1-1,0 3 1,0-3-11,0 0 1,0 0 0,0 0 0,0 0-1,0-1 1,0 1 0,1 0 0,-1 0-1,0-1 1,0 1 0,1-1 0,-1 1-1,0-1 1,1 0 0,-1 1 0,0-1-1,1 0 1,-1 0 0,3 0 0,4 0 5,-1-1 0,1 0 0,0-1 1,-1 0-1,1 0 0,-1 0 0,12-6 0,4-5-15,-1 0-1,0-2 0,-1-1 0,-1 0 0,0-2 0,-1 0 0,-1-1 0,21-29 0,-58 102-97,11-33 110,1 1 1,1 1 0,0-1-1,-2 32 1,6-44 5,2 1 1,0-1-1,0 0 0,1 0 1,0 0-1,1 1 0,0-1 1,0 0-1,1-1 0,0 1 1,1 0-1,7 12 0,9 8 70,-13-22-70,-1 2 1,0-1-1,8 19 1,-13-25-18,1 0 1,-1 0 0,-1 1-1,1-1 1,0 0 0,-1 1-1,0-1 1,0 1-1,0-1 1,0 0 0,0 1-1,-1-1 1,1 1 0,-1-1-1,0 0 1,-2 6 0,0-4 22,0 0 0,0 0 0,0 0 0,0-1 0,-1 1 0,0-1 0,0 0 0,0 0 0,0 0 0,-1-1 0,1 1 0,-1-1 0,0 0 0,0 0 0,0-1 0,0 0 0,-1 0 0,1 0 0,-1 0 0,1-1 0,-1 0 0,0 0 0,1 0 0,-1-1 0,0 0 0,1 0 0,-11-2 0,11 2-96,-1-1 1,0 0-1,1 0 0,-1-1 0,1 1 0,0-1 1,-1-1-1,1 1 0,0-1 0,0 0 1,0 0-1,1 0 0,-1-1 0,1 1 0,0-1 1,-1 0-1,2-1 0,-1 1 0,1-1 0,-1 1 1,1-1-1,0 0 0,1 0 0,-1 0 0,1-1 1,0 1-1,-2-10 0,4 10-12,-1-1 0,1 1 0,-1-1-1,1 1 1,1-1 0,-1 1 0,1-1 0,0 1 0,1 0 0,2-8 0,13-16-531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0.431"/>
    </inkml:context>
    <inkml:brush xml:id="br0">
      <inkml:brushProperty name="width" value="0.05" units="cm"/>
      <inkml:brushProperty name="height" value="0.05" units="cm"/>
    </inkml:brush>
  </inkml:definitions>
  <inkml:trace contextRef="#ctx0" brushRef="#br0">78 1 18436,'-4'12'1648,"-7"9"-1088,0 4-216,-1 10 689,1 2-209,1 5-304,-1 1-136,6-3-208,2-6-104,6-8-248,5-9-192,3-10-496,1-5-272,-1-10 832,-2-13-209,-3-14-127</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5.539"/>
    </inkml:context>
    <inkml:brush xml:id="br0">
      <inkml:brushProperty name="width" value="0.05" units="cm"/>
      <inkml:brushProperty name="height" value="0.05" units="cm"/>
    </inkml:brush>
  </inkml:definitions>
  <inkml:trace contextRef="#ctx0" brushRef="#br0">172 1 19828,'-5'2'203,"0"-1"1,0 2-1,0-1 0,0 1 0,0-1 0,0 1 1,1 1-1,-1-1 0,1 1 0,-4 4 0,-38 43 596,37-38-610,0 0 1,1 0-1,0 1 0,1 0 0,-10 28 0,14-34-142,1 0-1,0 0 1,0 0-1,1 0 1,0 0-1,1 1 1,-1-1-1,2 0 0,-1 0 1,1 0-1,0 1 1,5 14-1,-5-19-24,0-1 0,1 0-1,-1 0 1,1 0 0,0 0-1,-1 0 1,1 0 0,1 0 0,-1-1-1,0 1 1,1-1 0,-1 0-1,1 0 1,0 1 0,0-2-1,-1 1 1,7 3 0,-4-4 4,0 1 0,-1-1-1,1 0 1,0-1 0,0 1 0,-1-1 0,1 0 0,0 0 0,0-1 0,0 1 0,7-3 0,0 0 18,-1-1-1,1 0 1,-1-1 0,0 0 0,0-1 0,0 0 0,-1-1 0,0 0 0,12-11 0,-8 4 38,0-1 1,-1 0 0,0-1 0,14-23 0,-23 32-57,0 0 1,-1 0 0,1 0 0,-1 0-1,-1-1 1,1 1 0,-1-1-1,-1 1 1,1-1 0,-1 0 0,-1 0-1,0 1 1,0-1 0,-1-10-1,0 14-19,0 0 0,0 1 0,0-1 0,-1 1 0,1-1 0,-1 1 0,0 0 0,0 0 1,0 0-1,-1 0 0,1 0 0,-1 0 0,0 0 0,1 1 0,-1-1 0,0 1 0,0 0 0,-1 0 0,1 0 0,0 1 0,-1-1 0,1 1 0,-1-1 0,1 1 0,-1 0 0,0 1 0,1-1 0,-1 0 0,0 1 0,0 0 0,-4 0 0,3 0-14,0 0-1,1 1 1,-1-1-1,0 1 1,0 0 0,0 0-1,0 1 1,1-1 0,-1 1-1,1 0 1,-1 0 0,1 1-1,0-1 1,0 1 0,0 0-1,0 0 1,0 1-1,1-1 1,-1 1 0,1-1-1,0 1 1,0 0 0,-4 8-1,6-10 11,0 0 0,1 0-1,-1 0 1,0 0-1,1 0 1,0 0 0,-1 0-1,1 0 1,0 0-1,0 1 1,0-1 0,0 0-1,0 0 1,1 0-1,-1 0 1,1 0 0,0 0-1,1 4 1,9 12-67</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5.960"/>
    </inkml:context>
    <inkml:brush xml:id="br0">
      <inkml:brushProperty name="width" value="0.05" units="cm"/>
      <inkml:brushProperty name="height" value="0.05" units="cm"/>
    </inkml:brush>
  </inkml:definitions>
  <inkml:trace contextRef="#ctx0" brushRef="#br0">0 19 19612,'3'4'1841,"20"1"-1137,12-2-280,17-3 880,11 0-528,6-5-200,1-1-128,-1-3-536,-6 3-344,-19 1-528,-10 5-264,-29 2-304,-13 4-1089,-26 3 1777,-8 0-392,-15 2-145</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6.343"/>
    </inkml:context>
    <inkml:brush xml:id="br0">
      <inkml:brushProperty name="width" value="0.05" units="cm"/>
      <inkml:brushProperty name="height" value="0.05" units="cm"/>
    </inkml:brush>
  </inkml:definitions>
  <inkml:trace contextRef="#ctx0" brushRef="#br0">3 1 14403,'-3'16'2185,"3"1"-1161,19-1-304,7-4 1648,17-1-1087,4-4-169,11-2-328,-1-4-208,0-1-512,-5-1-448,-3-5 360,-11-2-80,-11 0-96</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6.802"/>
    </inkml:context>
    <inkml:brush xml:id="br0">
      <inkml:brushProperty name="width" value="0.05" units="cm"/>
      <inkml:brushProperty name="height" value="0.05" units="cm"/>
    </inkml:brush>
  </inkml:definitions>
  <inkml:trace contextRef="#ctx0" brushRef="#br0">316 94 16155,'-1'-3'230,"1"0"-1,-1-1 0,0 1 0,0-1 0,0 1 0,-1 0 0,1 0 0,-1 0 0,0 0 0,0 0 0,0 0 1,0 0-1,-5-4 0,5 5-110,0 1 1,-1 0-1,1 0 1,0 0 0,-1 0-1,1 0 1,-1 1-1,0-1 1,1 1 0,-1 0-1,1-1 1,-1 1-1,0 0 1,1 0 0,-1 1-1,1-1 1,-1 1-1,0-1 1,1 1-1,-4 1 1,-4 2 110,-1 0 1,1 1-1,1 1 1,-1-1-1,1 1 1,0 1-1,0 0 1,-10 10-1,-2 4-55,2 0 0,-18 25 0,27-32-143,0 0 0,-14 31 0,21-38-29,0 0 0,0 1 0,1 0 0,0-1 0,0 1 0,1 0 0,0 0 0,1 12 0,-1-17-3,2-1 1,-1 1-1,0 0 1,0-1-1,1 1 1,0-1-1,-1 1 1,1-1-1,0 1 1,0-1-1,0 1 1,1-1-1,-1 0 1,0 1-1,1-1 1,0 0-1,-1 0 1,1 0-1,0 0 0,0-1 1,0 1-1,0 0 1,0-1-1,1 0 1,-1 1-1,0-1 1,1 0-1,-1 0 1,1 0-1,-1-1 1,1 1-1,0 0 1,-1-1-1,1 0 1,0 1-1,4-2 1,2 1 4,1 0 0,-1-2 1,0 1-1,1-1 1,-1 0-1,0-1 1,0 0-1,0 0 0,11-7 1,-5 1 35,-1 0-1,-1-1 1,0 0-1,0-1 1,-1-1-1,0 0 1,-1 0 0,0-1-1,11-20 1,-14 21 22,-1 0 1,-1 0-1,0-1 0,-1 0 1,0 0-1,-1-1 1,0 1-1,-1-1 1,-1 0-1,0 0 0,-1-21 1,-1 31-36,0 0 0,0 0 1,-1 0-1,0 0 0,0 0 1,0 0-1,0 0 0,-1 0 1,1 0-1,-1 1 0,0-1 0,0 0 1,-4-4-1,5 7-20,0 0 1,0 0 0,-1 0-1,1 0 1,0 0-1,-1 0 1,1 0-1,-1 1 1,1-1-1,-1 0 1,0 1-1,1-1 1,-1 1-1,1 0 1,-1 0-1,0-1 1,1 1-1,-1 0 1,0 0-1,1 1 1,-1-1-1,0 0 1,1 0-1,-1 1 1,0-1-1,1 1 1,-1-1-1,1 1 1,-1 0-1,1 0 1,-1 0-1,1 0 1,-3 2-1,-1 1-68,0 0-1,0 1 0,1 0 0,-1 0 0,1 1 0,0-1 1,1 1-1,-1 0 0,1 0 0,0 0 0,1 0 1,-1 0-1,1 1 0,0-1 0,1 1 0,-2 10 1,2-9-58,0 1 0,0 0 1,1-1-1,0 1 1,1 0-1,0 0 1,0-1-1,0 1 1,1-1-1,1 1 1,0-1-1,5 12 0,16 11-363</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7.209"/>
    </inkml:context>
    <inkml:brush xml:id="br0">
      <inkml:brushProperty name="width" value="0.05" units="cm"/>
      <inkml:brushProperty name="height" value="0.05" units="cm"/>
    </inkml:brush>
  </inkml:definitions>
  <inkml:trace contextRef="#ctx0" brushRef="#br0">22 1 17324,'0'49'1792,"-8"7"-1128,-3-5-264,8-10 529,5-7-353,14-22-536,4-13-432,14-30 352,3-9-257,9-15-183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7.638"/>
    </inkml:context>
    <inkml:brush xml:id="br0">
      <inkml:brushProperty name="width" value="0.05" units="cm"/>
      <inkml:brushProperty name="height" value="0.05" units="cm"/>
    </inkml:brush>
  </inkml:definitions>
  <inkml:trace contextRef="#ctx0" brushRef="#br0">145 18 16275,'3'-5'795,"5"-5"549,-7 8-654,-5 5 33,-19 20 304,1 1 0,1 1 0,1 1-1,-30 53 1,47-73-976,1-1-1,-1 1 0,1 0 0,1 0 0,-1 0 1,1 0-1,-1 7 0,1-12-44,1 1 1,0-1-1,0 1 0,0 0 1,1-1-1,-1 1 0,0-1 1,0 1-1,1-1 0,-1 1 1,1-1-1,-1 1 0,1-1 1,0 0-1,0 1 0,-1-1 1,1 0-1,0 1 0,0-1 1,0 0-1,0 0 0,1 0 1,-1 0-1,0 0 0,0 0 1,1 0-1,-1 0 0,0-1 1,1 1-1,-1 0 0,1-1 1,2 1-1,2 0-24,1 0-1,0 0 1,0-1-1,0 0 1,0 0-1,0-1 1,0 0-1,0 0 1,0 0-1,0-1 1,-1 0-1,1-1 1,6-2 0,5-4-84,-1 0 1,-1 0 0,24-19 0,-16 7-347,39-44-1,-71 82 500,1 0 0,1 0 0,0 1 0,1 0 0,1 0 0,1 0 0,0 0 0,0 24 0,3-33-3,0 0 0,1 1 0,0-1 1,0 0-1,1 0 0,0 0 0,0 0 0,1 0 1,1 0-1,-1-1 0,1 1 0,1-1 1,0 0-1,0 0 0,0 0 0,1-1 0,0 0 1,9 8-1,-15-15-46,0 0-1,0 0 1,0 0 0,-1 0 0,1 0-1,0 0 1,0 0 0,0 0 0,0 0 0,0 0-1,0 0 1,-1 0 0,1 0 0,0 0 0,0 0-1,0 0 1,0 0 0,0 0 0,0 0-1,-1 0 1,1 0 0,0 1 0,0-1 0,0 0-1,0 0 1,0 0 0,0 0 0,0 0 0,0 0-1,0 0 1,-1 0 0,1 1 0,0-1 0,0 0-1,0 0 1,0 0 0,0 0 0,0 0-1,0 0 1,0 1 0,0-1 0,0 0 0,0 0-1,0 0 1,0 0 0,0 0 0,0 1 0,0-1-1,0 0 1,0 0 0,0 0 0,0 0-1,0 0 1,0 0 0,0 1 0,1-1 0,-1 0-1,0 0 1,0 0 0,0 0 0,0 0 0,0 0-1,0 0 1,0 0 0,0 1 0,0-1-1,1 0 1,-1 0 0,-21 0 45,-25-5-15,-126-20-1138,171 25 1025,0 0 0,0 0 1,0 0-1,0 0 1,0-1-1,0 1 0,0 0 1,1 0-1,-1-1 0,0 1 1,0-1-1,0 1 1,1-1-1,-1 1 0,0-1 1,0 1-1,1-1 1,-1 1-1,0-1 0,1 0 1,-2-1-1,3 1 34,-1 1-1,0-1 0,0 0 1,1 1-1,-1-1 1,0 1-1,1-1 0,-1 0 1,0 1-1,1-1 1,-1 1-1,1-1 0,-1 1 1,1-1-1,-1 1 0,1-1 1,-1 1-1,1 0 1,0-1-1,-1 1 0,1 0 1,-1-1-1,1 1 1,0 0-1,-1 0 0,1 0 1,0 0-1,0-1 1,18-5-710</inkml:trace>
  <inkml:trace contextRef="#ctx0" brushRef="#br0" timeOffset="1">811 333 21853,'0'0'1976,"3"6"-1576,0-6-232,3 0 776,5-6-1288,0-5-560,4-5 784,0 0-208,4-5-184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8.084"/>
    </inkml:context>
    <inkml:brush xml:id="br0">
      <inkml:brushProperty name="width" value="0.05" units="cm"/>
      <inkml:brushProperty name="height" value="0.05" units="cm"/>
    </inkml:brush>
  </inkml:definitions>
  <inkml:trace contextRef="#ctx0" brushRef="#br0">1 245 18036,'0'1'96,"0"-1"1,0 1 0,0 0-1,0-1 1,-1 1-1,1 0 1,0-1-1,0 1 1,0 0 0,0-1-1,1 1 1,-1 0-1,0-1 1,0 1-1,0 0 1,0-1-1,1 1 1,-1 0 0,0-1-1,1 1 1,-1-1-1,0 1 1,1 0-1,-1-1 1,1 1 0,-1-1-1,1 0 1,-1 1-1,1-1 1,-1 1-1,1-1 1,0 1 0,1-1 34,0 0 1,-1 1-1,1-1 1,0 0-1,0 0 1,0-1-1,-1 1 1,1 0-1,0 0 1,0-1-1,-1 1 1,3-2-1,7-2 317,0-1-1,17-11 1,0-4-148,0 0 0,41-42 0,42-54-789,-101 105 415,0 3-129,-6 13 20,-6 16 13,-11 20 183,-20 48 0,20-61 78,2 0 1,1 1-1,2 0 0,-7 40 1,15-69-114,0 1 1,0-1 0,0 1-1,0 0 1,-1-1 0,1 1-1,0-1 1,0 1 0,0-1 0,0 1-1,0 0 1,0-1 0,0 1-1,0-1 1,1 1 0,-1-1 0,0 1-1,0 0 1,0-1 0,1 1-1,-1-1 1,0 1 0,1-1-1,-1 1 1,0-1 0,1 0 0,-1 1-1,0-1 1,1 1 0,-1-1-1,1 0 1,-1 1 0,1-1-1,-1 0 1,1 1 0,-1-1 0,1 0-1,-1 0 1,1 0 0,0 1-1,-1-1 1,1 0 0,0 0-1,28-8-577,-26 6 617,23-9-401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8.519"/>
    </inkml:context>
    <inkml:brush xml:id="br0">
      <inkml:brushProperty name="width" value="0.05" units="cm"/>
      <inkml:brushProperty name="height" value="0.05" units="cm"/>
    </inkml:brush>
  </inkml:definitions>
  <inkml:trace contextRef="#ctx0" brushRef="#br0">202 1 17004,'-17'19'1322,"-30"26"1,27-28-636,-20 25 0,27-27-156,2 1 0,-19 31 1,26-41-410,1 1 0,0 0 0,0 0 0,1 0 1,0 0-1,0 1 0,0-1 0,1 1 1,0-1-1,1 10 0,0-15-100,0-1 0,0 1 1,0 0-1,1-1 0,-1 1 0,0-1 0,1 1 1,0-1-1,-1 1 0,1-1 0,0 1 0,-1-1 0,1 1 1,0-1-1,0 0 0,0 0 0,1 1 0,-1-1 1,0 0-1,0 0 0,0 0 0,2 1 0,0-1-7,0 0-1,1 1 1,-1-1-1,0 0 0,0-1 1,0 1-1,1-1 1,-1 1-1,0-1 0,6 0 1,1-1-47,1-1 1,-1 1-1,0-2 1,1 1-1,-1-1 1,13-6-1,-9 2-34,-1-1-1,1 0 1,-2-1 0,1 0-1,-1-1 1,0-1-1,10-12 1,-16 17 30,-1 0 0,0 0 1,-1 0-1,1 0 0,-1-1 1,-1 0-1,1 0 0,-1 0 0,0 0 1,-1-1-1,1 1 0,-2-1 0,1 0 1,-1 1-1,1-16 0,-2 21 35,0-1 0,-1 0 0,1 1 0,0-1 0,-1 1 0,0-1 0,1 1 0,-1-1 0,0 1 0,0 0 0,-1-1 0,1 1 0,0 0 0,-1 0 0,1 0 1,-1 0-1,0 0 0,0 0 0,0 1 0,0-1 0,0 0 0,0 1 0,0-1 0,0 1 0,0 0 0,-1 0 0,1 0 0,-1 0 0,1 0 0,0 1 0,-1-1 0,0 1 0,1-1 0,-1 1 0,1 0 0,-1 0 0,-3 1 0,-3-1 15,1 1 1,-1 1-1,0-1 1,1 2 0,0-1-1,-1 1 1,1 0-1,0 1 1,-14 8-1,-15 17 79,35-26-94,0-1-1,0 0 1,0 1-1,0-1 1,0 1-1,1 0 1,-1 0-1,1-1 1,0 1-1,0 0 1,0 0-1,-1 6 1,2-8-21,-1-1 0,1 1 1,0 0-1,0 0 0,0-1 0,0 1 1,0 0-1,0 0 0,0 0 1,1-1-1,-1 1 0,0 0 1,0-1-1,1 1 0,-1 0 0,0 0 1,1-1-1,-1 1 0,0 0 1,1-1-1,-1 1 0,1-1 1,-1 1-1,1-1 0,-1 1 0,1-1 1,0 1-1,-1-1 0,1 1 1,0-1-1,-1 0 0,1 1 1,0-1-1,-1 0 0,1 0 0,0 1 1,0-1-1,1 0 0,2 0-34,1 0-1,-1 0 0,0 0 0,1 0 0,-1-1 0,7-2 0,37-13-156,5-10-84</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8.919"/>
    </inkml:context>
    <inkml:brush xml:id="br0">
      <inkml:brushProperty name="width" value="0.05" units="cm"/>
      <inkml:brushProperty name="height" value="0.05" units="cm"/>
    </inkml:brush>
  </inkml:definitions>
  <inkml:trace contextRef="#ctx0" brushRef="#br0">170 1 17020,'-59'57'2398,"41"-40"-1632,0 0-1,2 1 0,-29 39 0,43-55-674,1 1-1,-1-1 1,1 1-1,-1 0 1,1-1-1,0 1 1,0 0-1,1 0 1,-1 0-1,0 0 0,1 0 1,0 0-1,0 0 1,0 0-1,0 0 1,0 4-1,1-5-56,0 1-1,0-1 1,0 0 0,1 0-1,-1 0 1,0 0-1,1 0 1,-1 0-1,1-1 1,0 1 0,-1 0-1,1-1 1,0 1-1,0-1 1,0 0 0,0 1-1,0-1 1,0 0-1,1 0 1,3 1 0,6 2-11,0-1 1,1 0-1,-1-1 1,1-1-1,-1 0 0,1 0 1,0-1-1,-1-1 1,1 0-1,-1-1 1,14-3-1,-17 3-6,0 0 0,0-1-1,0 0 1,0-1 0,-1 0-1,1-1 1,-1 1 0,0-2-1,0 1 1,-1-1-1,1 0 1,-1 0 0,-1-1-1,1 0 1,7-11 0,-12 15 8,0 0 1,0-1 0,-1 1-1,1 0 1,-1-1 0,0 1-1,0-1 1,0 0-1,0 1 1,0-1 0,-1 0-1,0 1 1,0-1 0,0 0-1,0 0 1,0 1-1,-1-1 1,0 0 0,1 1-1,-2-1 1,1 1 0,-3-7-1,2 6 5,-1 0-1,0 0 0,1 0 0,-1 1 1,-1-1-1,1 1 0,0 0 0,-1 0 1,0 0-1,1 1 0,-1-1 0,0 1 1,-1 0-1,1 0 0,0 0 0,-1 1 1,-8-3-1,0 2-217,-1 1 0,0 0 0,1 1-1,-1 0 1,0 1 0,1 1 0,-1 0 0,1 1 0,-1 0-1,1 1 1,-18 9 0,6-5-205,9-7-146</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29.339"/>
    </inkml:context>
    <inkml:brush xml:id="br0">
      <inkml:brushProperty name="width" value="0.05" units="cm"/>
      <inkml:brushProperty name="height" value="0.05" units="cm"/>
    </inkml:brush>
  </inkml:definitions>
  <inkml:trace contextRef="#ctx0" brushRef="#br0">262 0 19348,'5'6'1937,"-5"17"-1225,-2 8-304,-10 13 1160,0 7-504,0 7-480,1 0-247,6-3-169,4-6-104,5-15-208,7-10-160,1-11-489,2-9-359,-3-11-464,-7-6 1168,-8-10-313,-10-1-223</inkml:trace>
  <inkml:trace contextRef="#ctx0" brushRef="#br0" timeOffset="1">17 213 16676,'-17'-11'1800,"22"4"-992,10-1-272,27 2 865,8 3-161,14 1-344,7 1-288,5-4-600,1 2-464,-16-2 456,-10-4-120,-24-5-160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0.817"/>
    </inkml:context>
    <inkml:brush xml:id="br0">
      <inkml:brushProperty name="width" value="0.05" units="cm"/>
      <inkml:brushProperty name="height" value="0.05" units="cm"/>
    </inkml:brush>
  </inkml:definitions>
  <inkml:trace contextRef="#ctx0" brushRef="#br0">70 13 18892,'-8'-12'1792,"-6"12"-1231,0 3-241,4 6 1040,-3 1-560,7 3-1032,3-1-624,3 2 744,-1 1-168,4-1-128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30.553"/>
    </inkml:context>
    <inkml:brush xml:id="br0">
      <inkml:brushProperty name="width" value="0.05" units="cm"/>
      <inkml:brushProperty name="height" value="0.05" units="cm"/>
    </inkml:brush>
  </inkml:definitions>
  <inkml:trace contextRef="#ctx0" brushRef="#br0">9 37 14571,'11'-6'739,"0"1"-1,1 0 0,-1 1 1,1 0-1,0 1 1,1 0-1,-1 0 1,13 1-1,-17 1-517,0 0 0,0 1 0,0 1 0,0-1 0,0 1 0,0 0 0,0 1 1,0 0-1,-1 0 0,1 1 0,-1 0 0,1 0 0,8 7 0,-12-8-190,-1 0 1,0 1-1,1 0 1,-2 0-1,1 0 0,0 0 1,0 0-1,-1 1 1,0-1-1,0 1 1,0-1-1,0 1 0,0 0 1,-1 0-1,2 5 1,-2-3-18,0 0 0,-1 0 0,1 0 1,-1 0-1,-1 0 0,1 0 0,-1 0 1,0 0-1,-3 9 0,-3 3-11,0 0 0,-1-1-1,-1 0 1,-1 0 0,-19 24-1,-6 3 144,-74 69-1,65-71 15,41-39-136,0 0-1,1 0 1,-1 1-1,0-1 1,1 0 0,0 1-1,-3 5 1,5-8-17,0 0 0,-1-1 0,1 1 0,0 0-1,0 0 1,0 0 0,0 0 0,0 0 0,0-1 0,0 1 0,0 0 0,0 0 0,0 0 0,0 0 0,1 0 0,-1-1 0,0 1 0,1 0 0,-1 0 0,0 0 0,1-1 0,-1 1 0,1 0 0,-1-1 0,1 1 0,-1 0-1,1-1 1,0 1 0,-1-1 0,1 1 0,0-1 0,0 1 0,-1-1 0,1 1 0,0-1 0,0 0 0,0 1 0,-1-1 0,2 0 0,10 4 4,0-1 0,0 0 1,0-1-1,24 2 0,53-4-868,-70 0 440,130-13-1528,-102 6 1286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30.993"/>
    </inkml:context>
    <inkml:brush xml:id="br0">
      <inkml:brushProperty name="width" value="0.05" units="cm"/>
      <inkml:brushProperty name="height" value="0.05" units="cm"/>
    </inkml:brush>
  </inkml:definitions>
  <inkml:trace contextRef="#ctx0" brushRef="#br0">34 8 23117,'-7'29'2056,"-2"-8"-1680,-4-12-183,9-4 791,7-5-984,8-5-488,4-10 440,2-8-128,-2-6-121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31.418"/>
    </inkml:context>
    <inkml:brush xml:id="br0">
      <inkml:brushProperty name="width" value="0.05" units="cm"/>
      <inkml:brushProperty name="height" value="0.05" units="cm"/>
    </inkml:brush>
  </inkml:definitions>
  <inkml:trace contextRef="#ctx0" brushRef="#br0">94 36 18132,'0'0'68,"-1"-1"1,1 1-1,-1-1 0,1 1 1,0-1-1,-1 1 0,1-1 1,0 1-1,-1-1 1,1 1-1,0-1 0,-1 1 1,1-1-1,0 1 0,0-1 1,0 0-1,-1 1 1,1-1-1,0 0 0,0 1 1,0-1-1,0 1 0,0-1 1,0 0-1,0 1 0,1-1 1,-1 0-1,0 1 1,0-1-1,0 1 0,1-1 1,-1 1-1,0-1 0,0 0 1,1 1-1,-1-1 1,1 1-1,-1-1 0,0 1 1,1 0-1,-1-1 0,1 1 1,-1-1-1,1 1 0,-1 0 1,1-1-1,-1 1 1,1 0-1,0 0 0,-1-1 1,2 1-1,2-2 156,-1 1-1,1-1 1,0 1 0,0 0 0,0 0-1,8 0 1,-7 1-121,1 0 0,0 0 0,-1 0 1,1 1-1,-1 0 0,1 0 0,-1 0 0,1 1 0,-1 0 0,0 0 1,0 0-1,6 4 0,-9-4-95,0 0-1,1 0 1,-1 0 0,0 0 0,0 0 0,0 0-1,-1 1 1,1-1 0,0 1 0,-1-1-1,0 1 1,1 0 0,-1-1 0,0 1-1,-1 0 1,1 0 0,0 0 0,-1 0-1,1 0 1,-1 0 0,0 0 0,0 0-1,0 0 1,-2 5 0,0 4 9,-1-1 0,0 0 0,0 0 0,-1 0 0,-1 0 0,0-1 0,-1 0 0,1 0 0,-9 10 0,-11 13 151,-35 35 0,24-29 10,19-20-81,9-11-26,1 0 1,0 0-1,0 0 1,1 1-1,-7 13 1,13-22-72,-1 1 0,1-1-1,0 1 1,0-1 0,0 1 0,0-1 0,0 1 0,0-1 0,0 1 0,0-1 0,0 1 0,0-1 0,0 1 0,0-1 0,0 1 0,0 0 0,0-1 0,0 1 0,1-1 0,-1 1 0,0-1 0,0 1 0,1-1 0,-1 0 0,0 1 0,1-1 0,-1 1 0,0-1 0,1 0 0,-1 1 0,1-1 0,-1 0 0,0 1 0,1-1 0,-1 0 0,1 0 0,-1 1 0,1-1 0,-1 0 0,1 0 0,-1 0 0,1 0 0,0 0 0,-1 0 0,1 0 0,-1 0 0,1 0 0,0 0-1,27 0-427,-13-3 284,0 0 0,0-1 1,0-1-1,-1 0 0,0-1 0,0-1 0,19-12 0,26-18-204</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31.811"/>
    </inkml:context>
    <inkml:brush xml:id="br0">
      <inkml:brushProperty name="width" value="0.05" units="cm"/>
      <inkml:brushProperty name="height" value="0.05" units="cm"/>
    </inkml:brush>
  </inkml:definitions>
  <inkml:trace contextRef="#ctx0" brushRef="#br0">187 81 18292,'-11'6'492,"-17"11"444,1 1-1,-29 25 1,50-38-812,0 0 1,1 0 0,0 0 0,0 1-1,1 0 1,-1 0 0,1 0 0,1 0-1,-1 1 1,1 0 0,0-1-1,1 1 1,-1 0 0,1 0 0,-1 12-1,2-17-105,1 0-1,0 0 0,0 0 1,0 1-1,0-1 0,1 0 1,-1 0-1,0 0 0,1 0 1,0 0-1,-1 0 0,1 0 1,0 0-1,0 0 0,0 0 1,0 0-1,1 0 0,-1-1 1,0 1-1,3 2 0,-1-2-21,0 0 1,0-1-1,0 1 0,0-1 0,0 0 0,0 1 0,0-1 1,0-1-1,0 1 0,0 0 0,1-1 0,3 1 0,4-1-67,0-1 1,0 0-1,0 0 0,0-1 0,0-1 0,19-6 0,-14 2-25,-1 0 1,0-1-1,0-1 1,-1 0-1,-1-1 0,1-1 1,-1 0-1,18-20 1,-25 23 71,0 0 1,0 0-1,-1 0 0,0-1 1,0 0-1,-1 0 1,4-10-1,-6 13 39,-1 0 0,1 0 0,-1 0 0,0-1 0,-1 1 0,0-1 0,0 1 0,0 0 0,-1-1 0,1 1 0,-4-11 0,3 14 4,1 1 1,-1-1-1,0 1 0,0-1 1,0 1-1,0 0 1,-1-1-1,1 1 0,-1 0 1,1 0-1,-1 0 0,0 0 1,0 0-1,0 0 1,0 0-1,0 1 0,0-1 1,0 1-1,0-1 0,-1 1 1,1 0-1,-1 0 1,1 0-1,-1 0 0,1 1 1,-1-1-1,1 1 0,-1-1 1,0 1-1,1 0 1,-1 0-1,0 0 0,-2 0 1,-1 1 4,0 1-1,0-1 1,1 1 0,-1 0 0,1 0-1,-1 0 1,1 1 0,0 0 0,0 0-1,0 0 1,0 1 0,0 0 0,1 0-1,-5 4 1,4-1-32,0-1 0,0 1 0,0 0 0,1 1 0,0-1-1,-3 9 1,6-13-48,-1 0-1,1 1 0,0-1 1,1 1-1,-1-1 0,0 1 1,1 0-1,0-1 0,0 1 1,0 0-1,0-1 0,1 1 1,-1-1-1,1 1 0,0 0 1,1 3-1,-1-6 41,0 1 0,0-1 0,0 0 0,0 0 0,0 0 0,0 1 1,0-1-1,1 0 0,-1 0 0,0-1 0,1 1 0,-1 0 0,0 0 0,1-1 0,-1 1 0,1-1 1,-1 1-1,1-1 0,-1 1 0,1-1 0,0 0 0,-1 0 0,1 0 0,-1 0 0,1 0 0,0 0 1,-1 0-1,3-1 0,36-9-285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32.164"/>
    </inkml:context>
    <inkml:brush xml:id="br0">
      <inkml:brushProperty name="width" value="0.05" units="cm"/>
      <inkml:brushProperty name="height" value="0.05" units="cm"/>
    </inkml:brush>
  </inkml:definitions>
  <inkml:trace contextRef="#ctx0" brushRef="#br0">87 1 18228,'-12'16'706,"0"0"0,1 1 0,1 0 0,0 0 0,-10 29 1,18-38-607,-1 0 1,1 1-1,0-1 1,1 1-1,0-1 1,1 1-1,-1 0 1,2 0-1,-1-1 1,1 1-1,0 0 1,1-1 0,0 1-1,1-1 1,3 9-1,-2-9-79,1 1 0,0-1 0,0 0 0,1 0 0,0 0 0,0-1-1,1 0 1,0 0 0,0 0 0,0-1 0,1-1 0,0 1 0,1-1 0,-1 0 0,1-1 0,0 0-1,0 0 1,0-1 0,0 0 0,0-1 0,12 2 0,-13-3 31,-1 0 0,1 0 1,0-1-1,-1 0 0,1 0 0,-1-1 0,1 0 1,-1 0-1,1-1 0,-1 0 0,1 0 0,-1-1 1,0 0-1,0 0 0,-1-1 0,1 0 1,-1 0-1,1 0 0,-1-1 0,-1 0 0,1 0 1,-1 0-1,1-1 0,-2 0 0,1 0 0,-1 0 1,5-9-1,-6 9 2,0 1 1,-1 0-1,0-1 0,0 0 1,-1 1-1,0-1 1,0 0-1,0 0 0,0 0 1,-1 0-1,0 0 1,-1 0-1,1 1 0,-1-1 1,0 0-1,0 0 1,-1 0-1,0 1 0,0-1 1,0 1-1,0-1 1,-1 1-1,0 0 0,0 0 1,-1 0-1,1 0 1,-1 1-1,0 0 0,-6-5 1,0-1-65,0 2 0,-1 0 1,0 0-1,-1 1 1,0 0-1,0 1 0,0 0 1,-1 1-1,1 0 0,-1 1 1,-24-4-1,28 6-179,0 1-1,0 0 1,0 0 0,0 1-1,0 0 1,0 1 0,0 0-1,0 0 1,0 1-1,0 0 1,1 0 0,-1 1-1,-8 4 1,4 3-410</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07.370"/>
    </inkml:context>
    <inkml:brush xml:id="br0">
      <inkml:brushProperty name="width" value="0.05" units="cm"/>
      <inkml:brushProperty name="height" value="0.05" units="cm"/>
    </inkml:brush>
  </inkml:definitions>
  <inkml:trace contextRef="#ctx0" brushRef="#br0">0 1 14787,'3'6'1024,"6"11"-816,-1 4-96,7 11 257,7 7-113,4 0-40,1 0 16,2-4-24,-1-3-8,-5-8 0,-2-2 8,-8-10-8,-4-4 40,-9-11-456,-14-5 216,-3-4 0,-9-5-80</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07.803"/>
    </inkml:context>
    <inkml:brush xml:id="br0">
      <inkml:brushProperty name="width" value="0.05" units="cm"/>
      <inkml:brushProperty name="height" value="0.05" units="cm"/>
    </inkml:brush>
  </inkml:definitions>
  <inkml:trace contextRef="#ctx0" brushRef="#br0">1 301 14771,'13'8'1432,"15"-16"-783,4-10-209,12-13 576,2-4-136,5-8-104,-4 0-72,-4 3-263,-5 4-193,-12 10-368,-4 6-233,-16 14-367,-3 4-144,-8 8-944,-4 5 1360,-4 1-361,-4 2-151</inkml:trace>
  <inkml:trace contextRef="#ctx0" brushRef="#br0" timeOffset="1">210 145 11306,'-7'3'953,"2"-3"-857,7-3-240,4-5 144,0-1-40,8-8-136</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08.235"/>
    </inkml:context>
    <inkml:brush xml:id="br0">
      <inkml:brushProperty name="width" value="0.05" units="cm"/>
      <inkml:brushProperty name="height" value="0.05" units="cm"/>
    </inkml:brush>
  </inkml:definitions>
  <inkml:trace contextRef="#ctx0" brushRef="#br0">285 11 12955,'0'-9'1304,"-4"7"-776,-1 2-248,-4 13 664,-3 6-263,-5 12-217,-1 6-104,-5 12-208,0 1-72,-2 4-96,1-2-24,5-8-128,2-5-96,5-13-216,5-10-121,4-17 401,-1-10-88,4-13-64</inkml:trace>
  <inkml:trace contextRef="#ctx0" brushRef="#br0" timeOffset="1">1 103 13131,'12'6'1296,"2"0"-704,1 2-240,10-1 729,2 1-433,7 3-128,2-1-32,3 3-240,-1 1-192,-1-1-416,-4 3-176,-8-4 416,-1-3-72,-8-9-104</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14.979"/>
    </inkml:context>
    <inkml:brush xml:id="br0">
      <inkml:brushProperty name="width" value="0.05" units="cm"/>
      <inkml:brushProperty name="height" value="0.05" units="cm"/>
    </inkml:brush>
  </inkml:definitions>
  <inkml:trace contextRef="#ctx0" brushRef="#br0">243 34 18092,'27'-30'1855,"-27"30"-1840,0 0 0,0 0 0,0-1 0,0 1 0,0 0 0,0 0 0,0 0 0,0 0 0,0-1 0,0 1 0,0 0 0,1 0 0,-1 0 0,0 0 0,0 0 0,0 0 0,0 0 0,0-1 0,0 1 0,1 0 0,-1 0 0,0 0 0,0 0 0,0 0 1,0 0-1,0 0 0,1 0 0,-1 0 0,0 0 0,0 0 0,0 0 0,0 0 0,1 0 0,-1 0 0,0 0 0,0 0 0,0 0 0,0 0 0,1 0 0,-1 0 0,0 0 0,0 0 0,0 0 0,0 0 0,0 0 0,1 0 0,-1 0 0,0 1 0,0-1 0,0 0 0,0 0 0,0 0 0,1 0 0,-3 13 630,-9 14-69,-18 21 36,-48 59-1,52-75-307,1 1 0,1 2 1,-34 70-1,53-96-256,-2 6 32,0 0-1,-3 16 0,8-29-69,0 1 0,1 0 1,-1-1-1,1 1 0,-1 0 1,1-1-1,0 1 0,0 0 1,1-1-1,-1 1 0,0 0 0,1-1 1,0 1-1,-1-1 0,1 1 1,0-1-1,0 1 0,1-1 0,1 3 1,-1-3-9,0-1 1,0 1 0,0-1 0,0 0 0,0 0-1,1 0 1,-1 0 0,0 0 0,0-1 0,1 1-1,-1-1 1,1 1 0,-1-1 0,1 0 0,-1 0-1,0 0 1,1 0 0,-1 0 0,1-1 0,-1 1-1,3-2 1,9-1-58,0-1 0,16-8 1,-29 12 42,33-15-534,-2 0 1,0-3-1,-1 0 0,0-2 1,33-29-1,-25 15-108</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15.393"/>
    </inkml:context>
    <inkml:brush xml:id="br0">
      <inkml:brushProperty name="width" value="0.05" units="cm"/>
      <inkml:brushProperty name="height" value="0.05" units="cm"/>
    </inkml:brush>
  </inkml:definitions>
  <inkml:trace contextRef="#ctx0" brushRef="#br0">131 0 16716,'-20'26'1632,"-3"12"-1064,2 4-192,-2 8 680,4 5-199,4 0-289,6-1-288,9-10-632,4-5-288,9-15-233,4-12 641,2-18-184,0-12-176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1.251"/>
    </inkml:context>
    <inkml:brush xml:id="br0">
      <inkml:brushProperty name="width" value="0.05" units="cm"/>
      <inkml:brushProperty name="height" value="0.05" units="cm"/>
    </inkml:brush>
  </inkml:definitions>
  <inkml:trace contextRef="#ctx0" brushRef="#br0">0 17 13043,'10'-2'455,"0"1"-1,0 1 1,0 0 0,0 0 0,0 1 0,0 0 0,0 1-1,11 3 1,-18-4-318,0 1-1,1-1 0,-1 1 1,0 0-1,0 0 1,0 0-1,0 1 1,0-1-1,0 1 0,-1-1 1,1 1-1,-1 0 1,0 0-1,0 0 0,0 0 1,0 0-1,0 1 1,-1-1-1,0 1 1,1-1-1,-1 1 0,0-1 1,-1 1-1,1 0 1,-1 4-1,2 18 331,-2 1 0,-1 0 0,-2 0 0,-6 34 0,-3 30 368,11-89-809,1 0-1,0 1 1,0-1 0,0 0-1,0 1 1,0-1 0,1 0 0,-1 0-1,1 1 1,-1-1 0,1 0-1,0 0 1,0 0 0,0 0-1,2 4 1,-2-6-16,0 1 0,0 0 1,0-1-1,0 1 0,0-1 0,0 1 0,1-1 1,-1 1-1,0-1 0,0 0 0,1 0 1,-1 1-1,0-1 0,0 0 0,1 0 0,-1 0 1,0-1-1,0 1 0,1 0 0,-1 0 1,0-1-1,0 1 0,0 0 0,1-1 0,-1 1 1,0-1-1,0 0 0,0 1 0,1-2 1,8-4 30,0-1 1,0 0-1,-1-1 1,0 1 0,0-2-1,-1 1 1,11-16-1,-3 1 47,0 0-1,14-29 0,-23 37-21,0-1 0,-1 0 0,8-32-1,-12 41-41,-1 0 0,1 1 0,-2-1 0,1 0 0,-1 0 0,0 0 0,-1 0 0,1 0 0,-1 0 0,-1 0 0,1 0 0,-4-8 0,3 12-8,0 0 0,0 1 0,0-1 0,-1 1 0,1-1 0,0 1 0,-5-3 0,7 5-30,-1-1 0,1 1 0,-1-1 0,1 1 0,-1-1 0,1 1 0,-1-1-1,1 1 1,-1 0 0,1-1 0,-1 1 0,0 0 0,1 0 0,-1-1 0,1 1 0,-1 0 0,0 0 0,1 0 0,-1 0-1,0 0 1,1 0 0,-1 0 0,0 0 0,1 0 0,-1 0 0,0 0 0,1 0 0,-1 0 0,0 1 0,1-1 0,-1 0 0,1 0-1,-1 1 1,0-1 0,1 0 0,-1 1 0,1-1 0,-1 1 0,1-1 0,-1 1 0,1 0-51,-1 0 0,1 1-1,0-1 1,0 0 0,0 0 0,0 0 0,0 0 0,0 0 0,0 0 0,1 0-1,-1 0 1,0 0 0,1 0 0,-1 0 0,1 0 0,-1 0 0,1 0 0,-1 0-1,1 0 1,-1 0 0,1 0 0,0-1 0,0 1 0,-1 0 0,2 1 0,23 17-1210,-16-15 1088,-1 1-1,1-2 0,-1 1 1,1-1-1,0 0 0,16 2 1,29 3-683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15.811"/>
    </inkml:context>
    <inkml:brush xml:id="br0">
      <inkml:brushProperty name="width" value="0.05" units="cm"/>
      <inkml:brushProperty name="height" value="0.05" units="cm"/>
    </inkml:brush>
  </inkml:definitions>
  <inkml:trace contextRef="#ctx0" brushRef="#br0">152 9 14499,'-1'-1'175,"-1"-1"-1,-1 1 0,1 0 1,0 1-1,0-1 1,0 0-1,0 1 0,-1-1 1,1 1-1,0 0 1,0-1-1,-1 1 1,1 0-1,0 0 0,0 1 1,-1-1-1,-3 1 1,2 1 63,-1 0 0,1-1 1,0 2-1,0-1 0,1 0 1,-1 1-1,0-1 0,-5 6 0,2 0-69,0 0 0,0 0-1,1 0 1,0 1 0,0 0-1,1 0 1,-5 11 0,9-17-140,0 0 0,0 0 0,0 0 1,1 0-1,-1 0 0,1 0 1,-1 0-1,1 5 0,0-7-21,0-1 0,0 1 0,1 0 0,-1-1-1,0 1 1,0-1 0,1 1 0,-1 0 0,0-1 0,1 1-1,-1-1 1,0 1 0,1-1 0,-1 1 0,1-1 0,-1 1-1,1-1 1,-1 1 0,1-1 0,-1 0 0,1 1-1,0-1 1,-1 0 0,1 1 0,0-1 0,-1 0 0,1 0-1,-1 0 1,1 0 0,0 1 0,-1-1 0,1 0 0,0 0-1,-1 0 1,1 0 0,0-1 0,0 1 0,-1 0 0,1 0-1,-1 0 1,1 0 0,0-1 0,0 1 0,10-4 15,0-1 1,-1 0-1,0 0 1,0-1-1,0 0 1,-1-1 0,0 0-1,0 0 1,8-9-1,-3 3 1,29-20 1,-42 33-28,-1-1 0,0 1 0,0 0 0,0 0 0,1 0 0,-1-1 0,0 1 0,0 0 0,1 0 0,-1 0 0,0 0 0,1 0 0,-1 0 0,0 0 0,0 0 0,1 0 0,-1 0 0,0-1 0,1 1 0,-1 1 0,0-1 0,1 0 0,-1 0 0,0 0 0,0 0 0,1 0 0,-1 0 0,0 0 0,1 0 0,-1 0 0,0 1 0,0-1 0,1 0 0,-1 0 0,0 0 0,3 13-69,-8 25-6,3-28 57,-2 20 28,1 0 1,2 1-1,3 49 1,1-61 47,0 1-1,1-1 1,1 1-1,1-1 1,0-1-1,16 31 1,-21-46-44,1 0 0,-1 0-1,1 0 1,-1 0 0,0 0 0,0 1 0,0-1-1,-1 0 1,1 6 0,-1-7-1,0-1 0,0 0 0,-1 0 0,1 0 0,-1 0 0,1 0 0,-1 0 0,1 0 0,-1 0 0,0 0 0,1 0 0,-1 0 0,0-1 0,0 1 0,0 0 0,1 0 0,-1-1 0,0 1 0,0 0 0,0-1 0,0 1 0,0-1 0,0 0 0,-1 1 0,1-1 0,0 0 0,0 1 0,0-1 0,0 0 0,0 0 0,0 0 0,-2 0 0,-10 1 102,1-1 1,0-1 0,0 0 0,0 0 0,0-1 0,-23-7 0,14 2 64,1 0 0,-1-1-1,-20-13 1,28 10-231,12 10 8,1 1-1,0-1 1,0 1 0,0-1 0,0 1 0,-1-1 0,1 1-1,0 0 1,0-1 0,0 1 0,0-1 0,0 1 0,0-1-1,0 1 1,0-1 0,1 1 0,-1-1 0,0 1 0,0-1-1,0 1 1,0 0 0,1-1 0,1-2-254,0 1 0,0-1 0,1 1 0,-1 0 1,0 0-1,1 0 0,5-2 0,4-5 245,15-11-580,4-4-129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16.197"/>
    </inkml:context>
    <inkml:brush xml:id="br0">
      <inkml:brushProperty name="width" value="0.05" units="cm"/>
      <inkml:brushProperty name="height" value="0.05" units="cm"/>
    </inkml:brush>
  </inkml:definitions>
  <inkml:trace contextRef="#ctx0" brushRef="#br0">153 1 18500,'-2'0'133,"-1"0"0,0 1 0,1 0 0,-1-1 0,1 1 1,-1 0-1,1 1 0,0-1 0,-1 0 0,1 1 0,0-1 0,0 1 0,0-1 0,-2 3 1,-27 31 202,26-29-67,-6 7-106,1 1 1,1 0-1,0 0 0,1 1 1,-10 28-1,15-36-139,0 0 0,1 0-1,0 1 1,1-1 0,0 1 0,0 0-1,0-1 1,1 1 0,0 0-1,0-1 1,1 1 0,0-1 0,1 1-1,4 14 1,-5-19-10,0 0 1,1 0-1,0-1 0,-1 1 1,1 0-1,0 0 0,0-1 1,0 0-1,1 1 0,-1-1 1,0 0-1,1 0 0,0 0 1,-1 0-1,1 0 0,0-1 1,0 1-1,0-1 0,0 0 1,0 0-1,0 0 1,1 0-1,-1-1 0,0 1 1,0-1-1,0 0 0,1 0 1,-1 0-1,0 0 0,1 0 1,-1-1-1,0 0 0,0 1 1,3-2-1,6-2 74,-1 0 0,0-1 0,0 0 0,0 0 0,-1-1 0,0-1 0,0 0 0,10-9 0,-10 7 41,-1-1 0,0 1 0,0-1 0,-1-1 0,-1 0 1,0 0-1,7-15 0,-11 22-84,-1 0-1,0-1 1,-1 1-1,1-1 1,-1 1-1,0-1 1,0 0 0,0 1-1,-1-1 1,1 0-1,-1 0 1,-1 1-1,1-1 1,0 0 0,-1 0-1,0 1 1,0-1-1,-1 0 1,1 1 0,-1 0-1,0-1 1,0 1-1,-4-6 1,2 6-31,0 0 0,0 0-1,0 0 1,-1 1 0,0 0 0,1 0 0,-1 0 0,-1 0-1,1 1 1,0-1 0,0 1 0,-1 1 0,1-1 0,-1 1-1,0 0 1,1 0 0,-9 0 0,1 1-409,-1 0 1,0 0-1,1 1 0,-1 1 0,1 0 1,-16 5-1,29-7 376,0 0 1,0 0-1,-1 0 1,1 0-1,0 0 0,0 0 1,0 0-1,0 0 1,-1 0-1,1 0 0,0 0 1,0 0-1,0 0 1,0 0-1,-1 0 0,1 1 1,0-1-1,0 0 1,0 0-1,0 0 0,0 0 1,0 0-1,-1 0 1,1 0-1,0 1 0,0-1 1,0 0-1,0 0 1,0 0-1,0 0 0,0 0 1,0 1-1,0-1 1,-1 0-1,1 0 0,0 0 1,0 0-1,0 1 1,0-1-1,0 0 0,0 0 1,0 0-1,0 0 1,0 1-1,0-1 1,0 0-1,0 0 0,1 0 1,-1 0-1,0 1 1,0-1-1,0 0 0,0 0 1,10 4-638</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16.695"/>
    </inkml:context>
    <inkml:brush xml:id="br0">
      <inkml:brushProperty name="width" value="0.05" units="cm"/>
      <inkml:brushProperty name="height" value="0.05" units="cm"/>
    </inkml:brush>
  </inkml:definitions>
  <inkml:trace contextRef="#ctx0" brushRef="#br0">22 0 15443,'-2'1'342,"0"1"0,0-1 0,0 0 0,1 0 0,-1 1 0,0-1-1,0 1 1,1 0 0,-1-1 0,-1 3 0,3-3-269,0-1 0,0 0 0,0 1 0,0-1 0,0 0 0,0 1 0,-1-1 0,1 0 0,0 1 0,0-1 0,0 0 0,0 1 0,0-1 0,1 0 0,-1 1 0,0-1 0,0 0 0,0 0 0,0 1 1,0-1-1,0 0 0,0 1 0,1-1 0,-1 0 0,0 0 0,0 1 0,1-1 0,14 7 1231,14-2-743,1-2 1,0-1 0,35-1-1,-6-1-264,1 0-123,-27 0-582,0 0 0,-1 3-1,1 0 1,39 10 0,-77-14-117,-10-2 58</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17.112"/>
    </inkml:context>
    <inkml:brush xml:id="br0">
      <inkml:brushProperty name="width" value="0.05" units="cm"/>
      <inkml:brushProperty name="height" value="0.05" units="cm"/>
    </inkml:brush>
  </inkml:definitions>
  <inkml:trace contextRef="#ctx0" brushRef="#br0">2 36 14651,'-2'29'1464,"11"-10"-711,11-9-201,19-7 688,8-4-128,10-8-176,4-4-111,2 0-225,-4-3-152,-7 3-544,-7 3-344,-18 4 1712,-8 3-1264,-10-3 16,-6 0-24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17.469"/>
    </inkml:context>
    <inkml:brush xml:id="br0">
      <inkml:brushProperty name="width" value="0.05" units="cm"/>
      <inkml:brushProperty name="height" value="0.05" units="cm"/>
    </inkml:brush>
  </inkml:definitions>
  <inkml:trace contextRef="#ctx0" brushRef="#br0">2 363 17340,'-2'1'2438,"8"0"-1583,13-1 109,6-5-501,-1-2 1,0 0 0,-1-1-1,1-2 1,-2 0 0,1-1 0,24-18-1,-11 5-222,-1-2 0,-1-2 0,38-40 0,-56 51-178,0-1 0,-2 0 0,0-1 0,20-39 1,-31 57-84,0 6 12,-1 9-4,-1-2-26,0 16-164,2 0 0,7 31 1,-8-51 185,0 0 1,1-1-1,0 1 1,0 0-1,1-1 1,0 0 0,0 0-1,0 0 1,1 0-1,0-1 1,11 12-1,6-1-128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19.587"/>
    </inkml:context>
    <inkml:brush xml:id="br0">
      <inkml:brushProperty name="width" value="0.05" units="cm"/>
      <inkml:brushProperty name="height" value="0.05" units="cm"/>
    </inkml:brush>
  </inkml:definitions>
  <inkml:trace contextRef="#ctx0" brushRef="#br0">1 304 16484,'3'-1'246,"1"1"0,0 0 0,-1-1 0,1 0 0,-1 0 1,0 0-1,1 0 0,-1-1 0,0 1 0,0-1 1,1 0-1,2-2 0,34-33 852,-21 20-527,87-94 1045,-5 5-700,-84 92-785,-17 14-128,0-1 0,1 1 0,-1 0 0,0 0 0,0 0 0,1 0 0,-1 0 1,0 0-1,0 0 0,0 0 0,1 0 0,-1 0 0,0 0 0,0 0 0,1 0 0,-1 0 0,0 0 0,0 0 0,1 0 1,-1 0-1,0 0 0,0 0 0,1 0 0,-1 0 0,0 0 0,0 0 0,0 1 0,1-1 0,-1 0 0,0 0 1,0 0-1,0 0 0,0 0 0,1 1 0,-1-1 0,0 0 0,0 0 0,0 0 0,0 1 0,0-1 0,0 0 0,1 0 1,-1 1-1,0-1 0,0 0 0,0 0 0,0 1 0,0-1 0,0 0 0,0 0 0,0 1 0,0-1 0,0 0 1,0 0-1,0 0 0,0 1 0,0-1 0,-1 0 0,1 0 0,0 1 0,0-1 0,0 0 0,-3 20 44,2-19-39,-22 94 60,12-57-234,2 0 0,-8 73-1,17-109 160,1 27-870,-1-29 880,1 1 1,-1-1 0,0 1 0,0-1-1,0 0 1,0 1 0,0-1 0,0 0-1,1 1 1,-1-1 0,0 1 0,0-1-1,1 0 1,-1 1 0,0-1 0,1 0-1,-1 0 1,0 1 0,1-1-1,-1 0 1,0 0 0,1 1 0,-1-1-1,0 0 1,1 0 0,-1 0 0,1 0-1,-1 0 1,0 1 0,1-1 0,-1 0-1,1 0 1,-1 0 0,1 0 0,-1 0-1,0 0 1,1 0 0,-1-1 0,1 1-1,-1 0 1,0 0 0,1 0 0,-1 0-1,1 0 1,-1-1 0,0 1-1,1 0 1,-1 0 0,0-1 0,1 1-1,-1 0 1,0-1 0,1 1 0,5-5-25,1-1 1,-2 1 0,10-11 0,-3 3-61,19-18-144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0.017"/>
    </inkml:context>
    <inkml:brush xml:id="br0">
      <inkml:brushProperty name="width" value="0.05" units="cm"/>
      <inkml:brushProperty name="height" value="0.05" units="cm"/>
    </inkml:brush>
  </inkml:definitions>
  <inkml:trace contextRef="#ctx0" brushRef="#br0">143 0 14075,'-22'25'1500,"-51"63"2194,66-78-3451,1-1 0,1 1 0,-1 0-1,1 0 1,1 0 0,0 1-1,-4 18 1,7-27-233,1-1 0,0 1 0,-1-1 0,1 1 0,0-1-1,0 0 1,0 1 0,0-1 0,0 1 0,0-1 0,0 1 0,0-1 0,1 1-1,-1-1 1,1 0 0,-1 1 0,1-1 0,-1 1 0,1-1 0,0 0 0,0 0-1,-1 1 1,1-1 0,0 0 0,0 0 0,0 0 0,0 0 0,1 0 0,-1 0 0,0 0-1,0-1 1,1 1 0,-1 0 0,0-1 0,1 1 0,-1-1 0,0 1 0,1-1-1,-1 0 1,1 1 0,-1-1 0,1 0 0,-1 0 0,1 0 0,-1 0 0,0 0-1,3-1 1,5 0 32,1 0 0,-1-1-1,0 0 1,1 0 0,15-7-1,-7 1 168,0-1 0,-1-1-1,26-18 1,-34 21-29,0 0 0,0-1-1,-1 0 1,0 0 0,-1-1-1,1 0 1,7-13 0,-14 20-131,0 0 0,0 1 0,0-1-1,0 0 1,-1 0 0,1 0 0,0 0 0,-1 0 0,1 0 0,-1 0 0,0 0 0,0 0-1,0 0 1,0 0 0,0 0 0,0 0 0,-1-3 0,1 4-18,-1-1 1,0 1-1,0 0 0,0-1 1,0 1-1,1 0 0,-2 0 1,1 0-1,0-1 0,0 1 0,0 0 1,0 1-1,-1-1 0,1 0 1,0 0-1,-1 0 0,-2 0 1,-2-1-3,-1 0 0,0 1 0,0 0 1,0 0-1,1 0 0,-1 1 0,0 0 1,-11 2-1,6 0-296,0 1 0,-1 0 0,1 0 0,0 2 0,0 0 0,1 0-1,-21 12 1,33-17 198,-1 0-1,0 0 0,0 0 0,0 0 0,0 0 0,0 0 0,0 0 0,1 0 0,-1 0 0,0 0 0,0 0 0,0 1 1,0-1-1,0 0 0,0 0 0,1 0 0,-1 0 0,0 0 0,0 0 0,0 0 0,0 0 0,0 0 0,0 0 0,0 0 1,0 0-1,0 1 0,1-1 0,-1 0 0,0 0 0,0 0 0,0 0 0,0 0 0,0 0 0,0 1 0,0-1 1,0 0-1,0 0 0,0 0 0,0 0 0,0 0 0,0 0 0,0 1 0,0-1 0,0 0 0,0 0 0,0 0 0,0 0 1,0 0-1,0 0 0,0 1 0,0-1 0,0 0 0,0 0 0,-1 0 0,1 0 0,0 0 0,0 0 0,0 0 0,0 1 1,12-1-668,8-5-242,5-1-253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0.405"/>
    </inkml:context>
    <inkml:brush xml:id="br0">
      <inkml:brushProperty name="width" value="0.05" units="cm"/>
      <inkml:brushProperty name="height" value="0.05" units="cm"/>
    </inkml:brush>
  </inkml:definitions>
  <inkml:trace contextRef="#ctx0" brushRef="#br0">65 1 16948,'-3'4'241,"-7"11"660,1 0-1,0 1 1,0 1-1,-11 33 1,19-47-845,0 0-1,1 0 1,-1 0-1,0 0 1,1 0 0,0 0-1,-1 0 1,1 0-1,1 1 1,-1-1 0,0 0-1,1 0 1,-1 0-1,1 0 1,0 0 0,0 0-1,0 0 1,1 0-1,-1-1 1,1 1 0,-1 0-1,1-1 1,0 1-1,0-1 1,0 1-1,0-1 1,1 0 0,-1 0-1,0 0 1,1 0-1,0 0 1,-1-1 0,1 1-1,0-1 1,0 0-1,5 2 1,2 0 26,0-1 0,0 0 0,1-1 0,-1 0 0,0-1 0,1 1 0,-1-2 0,0 0 0,0 0 0,1-1 0,-1 0 0,0-1 0,-1 0 0,1 0 0,0-1 0,-1-1 0,0 1-1,0-1 1,0-1 0,-1 0 0,1 0 0,-1-1 0,-1 0 0,1 0 0,5-8 0,-11 12-51,0 1 0,-1 0 0,1-1 0,-1 1-1,0 0 1,0-1 0,0 0 0,0 1 0,0-1 0,-1 1 0,1-1-1,-1 0 1,1 0 0,-1 1 0,0-1 0,0 0 0,0 0-1,-1-3 1,0 5-19,0-1 1,0 0-1,1 1 0,-1-1 0,0 1 0,-1-1 0,1 1 0,0-1 0,0 1 1,-1 0-1,1-1 0,0 1 0,-1 0 0,1 0 0,-1 0 0,0 0 0,1 0 1,-1 0-1,0 1 0,1-1 0,-1 1 0,0-1 0,0 1 0,0 0 0,0-1 0,1 1 1,-4 0-1,-6 0 9,0 0 0,0 1 0,0 0 0,1 1 0,-1 0 1,0 1-1,0 0 0,-12 6 0,9-3-278,0 1-1,0 0 1,0 1 0,1 0-1,-15 14 1,28-22 224,-16 17-1067,15-16 1079,1-1-1,0 0 1,0 1 0,-1-1-1,1 1 1,0-1 0,0 1-1,0-1 1,0 1 0,0-1-1,0 0 1,0 1-1,0-1 1,0 1 0,0-1-1,0 1 1,0-1 0,0 1-1,0-1 1,0 1 0,0-1-1,0 1 1,0-1 0,1 0-1,-1 1 1,0-1 0,0 1-1,1-1 1,-1 0 0,0 1-1,1-1 1,-1 1 0,0-1-1,1 0 1,-1 0-1,0 1 1,1-1 0,-1 0-1,1 0 1,-1 1 0,1-1-1,-1 0 1,1 0 0,-1 0-1,0 0 1,1 0 0,-1 0-1,1 0 1,21 4-679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2.045"/>
    </inkml:context>
    <inkml:brush xml:id="br0">
      <inkml:brushProperty name="width" value="0.05" units="cm"/>
      <inkml:brushProperty name="height" value="0.05" units="cm"/>
    </inkml:brush>
  </inkml:definitions>
  <inkml:trace contextRef="#ctx0" brushRef="#br0">278 25 14771,'29'-24'6730,"-29"24"-6632,0 1 1,1-1 0,-1 1-1,0-1 1,0 1 0,1-1-1,-1 1 1,0-1 0,0 1-1,0-1 1,0 1 0,1-1 0,-1 1-1,0-1 1,0 1 0,0 0-1,0-1 1,0 1 0,0-1-1,-1 1 1,1 0 0,-4 24 456,-1 0 0,-16 44 0,9-32-433,-14 41 6,8-23-165,-13 61-1,30-91-162,2-25 187,-1 0-1,0 1 0,0-1 1,0 1-1,0-1 1,1 1-1,-1-1 1,0 0-1,0 1 0,1-1 1,-1 1-1,0-1 1,1 0-1,-1 1 0,0-1 1,1 0-1,-1 1 1,1-1-1,-1 0 1,0 0-1,1 0 0,-1 1 1,1-1-1,-1 0 1,1 0-1,3 0-61,-1 0-1,0-1 1,1 1 0,-1-1-1,0 0 1,0 0 0,1 0-1,5-3 1,-3 1 25,4-1-117,1 0 0,0 1 0,0 0 1,0 1-1,0 0 0,19 0 0,-27 2 153,-1-1-1,0 1 1,0 0-1,1 1 1,-1-1-1,0 0 1,0 1-1,0-1 1,0 1-1,0 0 1,1-1-1,-1 1 1,0 0-1,-1 0 1,1 0-1,0 1 1,0-1-1,0 0 1,-1 1-1,1-1 1,-1 1-1,1 0 1,-1-1-1,1 1 1,-1 0-1,0 0 1,0 0-1,0 0 1,0 0-1,0 0 1,-1 0-1,1 0 1,0 0-1,-1 1 1,0-1-1,1 0 1,-1 0-1,0 0 1,0 1-1,-1-1 1,1 2-1,-1 2 83,-1 1 0,1-1 0,-1 0-1,0 0 1,-1 0 0,1-1 0,-1 1 0,0 0 0,-1-1-1,1 0 1,-1 0 0,0 0 0,0 0 0,-1-1-1,1 1 1,-10 5 0,3-2 101,1 0-1,-1-1 1,-1-1 0,1 0-1,-1 0 1,-1-1-1,-15 4 1,18-7-164,-1 0 0,1 0 0,-1-1 0,0-1 0,1 1-1,-1-2 1,0 1 0,1-2 0,-1 1 0,0-2 0,-15-4 0,21 5-120,0 0-1,0 0 1,1 0-1,-1-1 1,1 0-1,0 0 1,0 0 0,0 0-1,0 0 1,0-1-1,1 0 1,-1 0-1,1 0 1,0 0 0,0 0-1,1-1 1,-1 1-1,1-1 1,0 0 0,0 1-1,1-1 1,-1 0-1,1 0 1,0 0-1,0-10 1,0 10 8,1-1-1,1 1 1,-1-1 0,1 1-1,2-10 1,16-30-723</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2.460"/>
    </inkml:context>
    <inkml:brush xml:id="br0">
      <inkml:brushProperty name="width" value="0.05" units="cm"/>
      <inkml:brushProperty name="height" value="0.05" units="cm"/>
    </inkml:brush>
  </inkml:definitions>
  <inkml:trace contextRef="#ctx0" brushRef="#br0">0 48 19756,'8'-7'1897,"0"1"-1281,-1 1-288,6 2 944,0 3-312,9 0-664,4 0-448,7 0-1040,6-3 1056,4-8-192,4-1-112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1.706"/>
    </inkml:context>
    <inkml:brush xml:id="br0">
      <inkml:brushProperty name="width" value="0.05" units="cm"/>
      <inkml:brushProperty name="height" value="0.05" units="cm"/>
    </inkml:brush>
  </inkml:definitions>
  <inkml:trace contextRef="#ctx0" brushRef="#br0">177 191 17332,'-6'-1'231,"1"1"-1,-1 0 1,1 0 0,0 0 0,-1 1 0,1-1 0,-1 1 0,1 1 0,0-1 0,0 1 0,-1 0-1,1 0 1,0 0 0,1 1 0,-7 3 0,3 0 7,-1 0 0,1 0 0,0 1 0,1 0 0,-1 0 0,1 0 0,-6 11 0,10-15-201,1 0 0,0 1-1,0-1 1,1 1 0,-1-1-1,1 1 1,-1 0 0,1 0-1,0-1 1,0 1-1,1 0 1,-1 0 0,1 0-1,0 0 1,0 0 0,0 0-1,1 0 1,1 6 0,-1-8-40,0 1 0,0 0 1,0-1-1,1 1 0,-1-1 1,1 0-1,0 1 0,0-1 1,0 0-1,0 0 0,0 0 1,0 0-1,1-1 0,-1 1 1,0 0-1,1-1 0,-1 0 0,1 1 1,0-1-1,0 0 0,-1-1 1,1 1-1,0 0 0,0-1 1,0 1-1,3-1 0,4 0-60,0 0 0,0 0-1,0-1 1,0-1 0,0 0-1,-1 0 1,1 0 0,0-2-1,-1 1 1,0-1 0,0 0-1,16-11 1,-11 6-31,-1 0 0,-1-1 0,0-1 0,0 0 0,-1 0 0,0-1 0,11-17 0,0-10-71,-21 36 155,0 1 0,0-1 0,0 1 1,-1-1-1,1 1 0,-1-1 0,1 0 0,-1 1 1,0-1-1,0 1 0,0-1 0,0 0 0,-2-5 1,2 8 9,0-1 0,0 1 0,0-1 0,-1 1 1,1 0-1,0-1 0,0 1 0,-1-1 0,1 1 1,0-1-1,-1 1 0,1 0 0,0-1 0,-1 1 1,1 0-1,-1-1 0,1 1 0,-1 0 0,1 0 0,-1 0 1,1-1-1,-1 1 0,1 0 0,-1 0 0,1 0 1,-1 0-1,1 0 0,-1 0 0,1 0 0,-1 0 1,1 0-1,-1 0 0,1 0 0,-1 0 0,1 0 1,-1 0-1,1 0 0,-1 1 0,1-1 0,-1 0 1,1 0-1,-1 1 0,1-1 0,-1 1 0,-20 16 49,16-10-32,1 1 0,-1 0 0,1-1 0,1 1 1,-1 0-1,1 1 0,1-1 0,0 1 0,-2 10 0,3-15-8,1-1-1,0 1 1,0 0-1,0-1 1,0 1-1,1 0 1,-1 0-1,1-1 1,0 1-1,3 6 1,-3-8-4,0 0 1,0 0-1,0 0 1,1 0-1,-1 0 1,1-1 0,-1 1-1,1-1 1,0 1-1,0-1 1,0 0-1,-1 1 1,1-1 0,0 0-1,0 0 1,1 0-1,-1-1 1,0 1-1,3 0 1,2 0 5,0 0 1,0-1-1,0 0 1,-1 0-1,1-1 1,0 0-1,0 0 0,0 0 1,-1-1-1,1 0 1,-1 0-1,12-6 0,4-4 6,0 0-1,24-20 0,-22 15-5,-1-2-1,-1-1 0,33-37 1,-44 43-21,0 0 0,-1-1 0,0 0 0,-1-1 1,-1 0-1,-1 0 0,8-24 0,-15 40 10,1-1 0,-1 0 0,0 0-1,1 0 1,-1 0 0,0 0 0,0 0 0,1 0 0,-1 0-1,0 0 1,0 0 0,0 0 0,-1 0 0,1 0 0,0 0-1,0 0 1,0 0 0,-1 0 0,0-1 0,1 1 1,-1 1 0,1 0 1,-1 0-1,1 0 0,-1 0 0,1 0 0,-1-1 1,1 1-1,-1 0 0,1 0 0,-1 0 1,1 0-1,-1 0 0,1 1 0,-1-1 0,1 0 1,-1 0-1,1 0 0,-1 0 0,1 0 1,0 1-1,-1-1 0,1 0 0,-1 0 0,0 1 1,-3 2 11,0-1 1,1 1-1,-1 0 1,1 0 0,0 1-1,-1-1 1,-2 5-1,-5 12 68,0 1 0,2 0 0,0 0-1,2 1 1,0 0 0,2 0 0,0 0-1,1 1 1,2 0 0,0 41 0,3-50-39,0-1 1,1 0-1,1 0 1,0 0-1,1 0 1,10 23 0,-12-31-35,0 0 0,1 0 1,0 0-1,0-1 0,0 1 0,0 0 1,1-1-1,-1 0 0,1 0 1,0 0-1,1-1 0,-1 1 1,1-1-1,-1 0 0,1 0 1,0-1-1,0 1 0,0-1 0,7 2 1,-9-4-8,-1 1 0,1-1 0,0 1 0,0-1 0,-1 0 1,1 0-1,0-1 0,0 1 0,-1-1 0,1 1 0,0-1 0,-1 0 1,1 0-1,0 0 0,-1 0 0,1 0 0,2-2 0,-2 0 2,0 0-1,1 0 0,-1 0 1,-1 0-1,1 0 0,0-1 1,-1 1-1,0-1 1,0 0-1,2-4 0,1-4 25,-1-1 0,0 1 0,-1-1 1,-1 0-1,0 0 0,1-17 0,-5-81 604,2 110-624,0 1 0,0 0 0,0-1 0,1 1 0,-1-1 0,0 1-1,0 0 1,0-1 0,1 1 0,-1 0 0,0-1 0,0 1 0,1 0 0,-1 0 0,0-1 0,1 1 0,-1 0 0,0 0 0,1-1 0,-1 1 0,1 0 0,-1 0 0,0 0 0,1 0 0,-1 0 0,1-1 0,-1 1 0,0 0 0,1 0 0,-1 0 0,1 0 0,-1 0 0,0 0 0,1 1 0,-1-1 0,1 0 0,18 4 74,-14-3-55,24 4-72,0-2-1,0-1 1,0-1 0,1-1-1,-1-1 1,0-2-1,0-1 1,0-2 0,-1 0-1,1-2 1,-1-1 0,30-15-1,-54 23 25,1-1 0,-1 0 0,1-1 0,-1 1 0,0-1 0,0 0 0,0 0 0,0 0 0,-1-1 0,1 1 0,3-5 0,-7 8 20,0-1 0,0 1-1,1-1 1,-1 1 0,0 0 0,0-1-1,1 1 1,-1-1 0,0 1 0,0-1 0,0 1-1,0 0 1,1-1 0,-1 1 0,0-1-1,0 1 1,0-1 0,0 1 0,0-1-1,0 1 1,-1-1 0,1 1 0,0-1-1,0 1 1,0-1 0,0 1 0,0 0-1,-1-1 1,1 1 0,0-1 0,0 1-1,-1 0 1,1-1 0,0 1 0,-1-1 0,1 1-1,0 0 1,-1 0 0,1-1 0,-1 1-1,1 0 1,0 0 0,-1-1 0,1 1-1,-1 0 1,1 0 0,-1 0 0,1 0-1,0 0 1,-1-1 0,1 1 0,-2 0-1,-1 0 3,0 0-1,0 0 0,0 0 1,-1 0-1,1 0 0,0 1 1,-4 0-1,-4 3 24,2-1 0,-1 2-1,0 0 1,1 0 0,0 0 0,0 1-1,1 0 1,-1 1 0,1 0-1,1 1 1,-1-1 0,1 1 0,1 1-1,-1-1 1,-7 16 0,11-18-9,0 0 1,0 1-1,0-1 1,1 1-1,0 0 1,1-1-1,-1 1 1,1 0-1,1 0 1,-1 0-1,2 7 1,-1-8-10,1-1 1,0 1-1,0-1 0,1 0 1,0 1-1,0-1 1,0 0-1,1 0 0,-1 0 1,1-1-1,0 1 1,1-1-1,-1 1 0,1-1 1,5 5-1,-4-5 42,1 1 0,0-1 0,0-1-1,0 1 1,1-1 0,-1 0 0,1 0 0,-1-1-1,1 0 1,0 0 0,0-1 0,0 0 0,0 0-1,0 0 1,0-1 0,0 0 0,0-1 0,1 1-1,-1-1 1,0-1 0,8-2 0,47-14 96</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2.844"/>
    </inkml:context>
    <inkml:brush xml:id="br0">
      <inkml:brushProperty name="width" value="0.05" units="cm"/>
      <inkml:brushProperty name="height" value="0.05" units="cm"/>
    </inkml:brush>
  </inkml:definitions>
  <inkml:trace contextRef="#ctx0" brushRef="#br0">78 0 19732,'1'2'184,"1"0"0,-1 0 0,1-1 0,0 1 0,0 0 0,0-1 1,0 1-1,0-1 0,0 0 0,0 0 0,0 0 0,0 0 0,1 0 0,2 0 0,18 11 577,-19-8-725,0-1 0,0 1 0,-1 0 0,1 0 0,-1 0 0,0 0 0,0 1 0,-1-1-1,1 1 1,-1 0 0,0 0 0,0 0 0,0 0 0,1 8 0,-2-5 2,0 1-1,-1-1 1,0 1 0,0-1-1,-1 1 1,0 0 0,-1-1-1,-2 11 1,-4 3 129,-1 1 0,0-1 0,-2-1 0,0 0 1,-22 29-1,-50 56 1105,82-106-1266,1 0 0,-1 1 0,1-1 0,-1 0 0,1 1 0,-1-1 0,1 1 0,0-1 0,-1 1 0,1-1 0,0 1 0,0-1 0,-1 1 0,1-1 0,0 1 0,0-1 0,0 1 0,-1 0 0,1-1 0,0 1 0,0-1 0,0 1 0,0 0 0,0-1 1,0 1-1,1 0 0,-1 0-32,1-1 0,-1 1 0,1-1 0,0 0 0,-1 0 0,1 1 0,0-1 0,-1 0 0,1 0 0,0 0 0,-1 1 1,1-1-1,0 0 0,0 0 0,-1 0 0,1 0 0,0 0 0,0-1 0,6 1-312,-1-2 1,1 1-1,-1-1 1,7-2-1,51-23-566,-25 10 320</inkml:trace>
  <inkml:trace contextRef="#ctx0" brushRef="#br0" timeOffset="1">551 58 21173,'-17'9'339,"1"0"0,0 0 0,1 2 0,0 0 1,1 1-1,0 0 0,1 1 0,-14 18 0,19-22-295,2-1-1,-1 2 1,1-1-1,1 1 1,0 0-1,0 0 1,1 0-1,0 1 1,1-1-1,0 1 0,0 0 1,2 0-1,-1 0 1,1 20-1,1-28-42,0 0 0,0-1 0,1 1 0,0 0-1,-1 0 1,1 0 0,0 0 0,0 0 0,0-1-1,1 1 1,-1 0 0,1-1 0,0 1 0,-1-1 0,1 0-1,0 1 1,0-1 0,5 3 0,-3-2-3,0-1-1,1 1 1,-1-1 0,1 0 0,-1-1 0,1 1 0,0-1-1,-1 0 1,1 0 0,9 0 0,-1-1-1,1 0 1,-1-1-1,1 0 0,-1-1 1,0-1-1,1 0 1,20-9-1,-22 7 43,0 0 0,-1-1 0,1-1 0,-2 0-1,1 0 1,-1-1 0,0-1 0,0 1 0,-1-1 0,11-15 0,-15 17 7,0 0 1,-1 0-1,0 0 1,-1 0-1,0-1 1,0 1-1,0-1 1,-1 0-1,0 0 1,-1 0-1,1 0 1,-2 0-1,1 0 1,-1-1-1,0 1 1,-1 0-1,-2-13 1,2 17-61,1 1 0,-1-1 1,0 1-1,0-1 0,0 1 1,-1 0-1,1 0 0,-1 0 1,0 0-1,0 0 1,0 0-1,0 0 0,0 0 1,-1 1-1,1-1 0,-1 1 1,1 0-1,-1-1 0,0 1 1,0 1-1,0-1 0,0 0 1,-4-1-1,-2 1-331,-1 0 0,0 0-1,1 1 1,-1 0 0,0 1-1,0 0 1,-10 1 0,-9-1-215,1-4-137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3.833"/>
    </inkml:context>
    <inkml:brush xml:id="br0">
      <inkml:brushProperty name="width" value="0.05" units="cm"/>
      <inkml:brushProperty name="height" value="0.05" units="cm"/>
    </inkml:brush>
  </inkml:definitions>
  <inkml:trace contextRef="#ctx0" brushRef="#br0">8 0 18692,'-7'17'1696,"8"-8"-1048,10-6-239,17-1 743,5-1-248,13 1-256,5-2-136,5 1-232,2-1-128,-5 2-312,-6-1-176,-10 1-400,-8 1-320,-14-2-312,-13 1 951,-1 4-295,-10 0-152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4.262"/>
    </inkml:context>
    <inkml:brush xml:id="br0">
      <inkml:brushProperty name="width" value="0.05" units="cm"/>
      <inkml:brushProperty name="height" value="0.05" units="cm"/>
    </inkml:brush>
  </inkml:definitions>
  <inkml:trace contextRef="#ctx0" brushRef="#br0">1 54 15787,'9'16'1537,"15"-9"-841,7-1-232,13-3 560,7-3-96,6-6-159,-2-1-321,-2-4-824,-4-4 1448,-7-1-1016,-7 1-24,-12 0-96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4.667"/>
    </inkml:context>
    <inkml:brush xml:id="br0">
      <inkml:brushProperty name="width" value="0.05" units="cm"/>
      <inkml:brushProperty name="height" value="0.05" units="cm"/>
    </inkml:brush>
  </inkml:definitions>
  <inkml:trace contextRef="#ctx0" brushRef="#br0">1 266 17188,'0'1'44,"0"-1"0,0 0 1,0 1-1,0-1 0,-1 0 0,1 0 1,0 1-1,0-1 0,0 0 0,0 1 1,0-1-1,0 0 0,0 1 1,1-1-1,-1 0 0,0 0 0,0 1 1,0-1-1,0 0 0,0 1 1,0-1-1,0 0 0,1 0 0,-1 1 1,0-1-1,0 0 0,0 0 1,1 0-1,-1 1 0,0-1 0,0 0 1,1 0-1,-1 0 0,0 0 1,0 1-1,1-1 0,-1 0 0,0 0 1,1 0-1,-1 0 0,0 0 1,0 0-1,1 0 0,-1 0 0,0 0 1,1 0-1,-1 0 0,0 0 0,1 0 1,-1 0-1,0 0 0,0 0 1,1 0-1,-1 0 0,0-1 0,1 1 1,-1 0-1,0 0 0,0 0 1,1 0-1,-1-1 0,0 1 0,1 0 1,23-16 725,-17 11-308,341-208 3012,-332 202-3460,-12 8-16,0 0 0,0 0 0,0 0-1,0 1 1,1-1 0,-1 1-1,0 0 1,1 0 0,0 1-1,-1-1 1,9 0 0,-12 2 0,-1 0 1,1 1 0,-1-1 0,0 1 0,1-1 0,-1 0 0,1 1-1,-1-1 1,0 1 0,1-1 0,-1 1 0,0-1 0,1 1-1,-1-1 1,0 1 0,0-1 0,0 1 0,1-1 0,-1 1-1,0-1 1,0 1 0,0-1 0,0 1 0,0 0 0,0-1-1,0 1 1,0-1 0,0 1 0,0-1 0,-1 1 0,1 0 0,-4 24-15,3-21 11,-4 19-109,1 0-1,2 0 1,0 0-1,1 0 1,3 34-1,-2-56 80,0 0 0,0 0-1,1 0 1,-1 0-1,0 0 1,0-1 0,0 1-1,1 0 1,-1 0-1,1 0 1,-1 0-1,1 0 1,-1 0 0,1-1-1,-1 1 1,1 0-1,-1 0 1,1-1 0,0 1-1,0 0 1,-1-1-1,1 1 1,0-1-1,0 1 1,0-1 0,1 1-1,0-1 12,-1 0-1,1 0 0,0 0 1,-1 0-1,1 0 0,0-1 1,-1 1-1,1-1 1,-1 1-1,1-1 0,-1 0 1,1 1-1,-1-1 0,1 0 1,-1 0-1,3-2 1,19-19-375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5.517"/>
    </inkml:context>
    <inkml:brush xml:id="br0">
      <inkml:brushProperty name="width" value="0.05" units="cm"/>
      <inkml:brushProperty name="height" value="0.05" units="cm"/>
    </inkml:brush>
  </inkml:definitions>
  <inkml:trace contextRef="#ctx0" brushRef="#br0">0 106 16572,'3'-6'248,"0"1"1,0 0-1,0 0 1,0 0 0,1 1-1,0-1 1,0 1 0,0 0-1,0 0 1,1 0 0,0 1-1,-1-1 1,12-4 0,-2 0 308,2 1 0,-1 1 0,28-8 0,-38 13-451,-1 0 1,1 0 0,0 0-1,0 1 1,0 0 0,0 0-1,0 0 1,0 0 0,6 2-1,-11-2-90,1 1 0,0-1 1,0 0-1,-1 0 0,1 1 0,0-1 0,0 0 0,-1 1 0,1-1 0,-1 1 0,1-1 0,0 1 0,-1-1 0,1 1 0,-1 0 0,1-1 0,-1 1 0,1-1 1,-1 1-1,0 0 0,1 0 0,-1-1 0,0 1 0,1 1 0,-1-1-5,0 1 0,-1 0 0,1 0 0,0 0 0,-1-1 0,1 1 1,-1 0-1,1-1 0,-1 1 0,0 0 0,1-1 0,-1 1 0,0-1 0,0 1 0,-2 1 0,-20 27 100,-33 30 0,39-43-83,1 0-1,1 1 1,0 0-1,1 1 1,1 1 0,-12 25-1,23-42-22,1 1 0,-1 0 0,1-1 0,0 1 0,0 0 0,0 0 0,1 0 0,-1 0 0,1-1 0,0 1 0,1 5 0,-1-7-3,1 0 1,-1-1-1,1 1 1,-1-1 0,1 1-1,0-1 1,0 0-1,0 1 1,0-1-1,0 0 1,0 0-1,0 1 1,0-1-1,0 0 1,1 0-1,-1 0 1,0-1 0,1 1-1,-1 0 1,1 0-1,-1-1 1,1 1-1,-1-1 1,1 1-1,-1-1 1,1 1-1,-1-1 1,4 0 0,9 1-120,0 0 0,0-1 0,0-1 0,1 0 0,22-5 0,66-24-472,-61 15 362</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25.946"/>
    </inkml:context>
    <inkml:brush xml:id="br0">
      <inkml:brushProperty name="width" value="0.05" units="cm"/>
      <inkml:brushProperty name="height" value="0.05" units="cm"/>
    </inkml:brush>
  </inkml:definitions>
  <inkml:trace contextRef="#ctx0" brushRef="#br0">2 19 21549,'-2'23'1696,"2"-9"-1344,6-8-152,7-4 160,1-4-728,-4-6 472,-2-7-192,3-23-216</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26.553"/>
    </inkml:context>
    <inkml:brush xml:id="br0">
      <inkml:brushProperty name="width" value="0.05" units="cm"/>
      <inkml:brushProperty name="height" value="0.05" units="cm"/>
    </inkml:brush>
  </inkml:definitions>
  <inkml:trace contextRef="#ctx0" brushRef="#br0">8 0 16788,'-1'1'160,"1"0"0,-1 0 0,0 0 0,1 0 0,-1 0 0,0 0 0,1 0 0,-1 0 0,1 0 0,0 0 0,-1 0 0,1 0 0,0 0 0,0 0 0,-1 1 0,1 1 0,0-3-81,1 1-1,-1-1 0,0 0 1,1 1-1,-1-1 1,0 0-1,1 1 1,-1-1-1,0 0 1,1 1-1,-1-1 1,0 0-1,1 0 1,-1 1-1,1-1 1,-1 0-1,1 0 1,-1 0-1,1 1 1,-1-1-1,0 0 1,1 0-1,-1 0 1,1 0-1,-1 0 1,2 0-1,6-1 534,1 0 0,-1 0 1,14-4-1,-6 1-289,15-1-14,0 1 0,0 2 0,0 1 1,0 1-1,47 7 0,-57-4-576,0 2 0,0 0 0,-1 1 0,1 1 0,-1 1 0,-1 1 0,0 1 0,35 23-1,-54-33 203,1 0-1,-1 0 0,0 0 0,1 1 0,-1-1 0,1 0 1,-1 0-1,1 1 0,-1-1 0,0 0 0,1 0 0,-1 1 0,0-1 1,1 0-1,-1 1 0,0-1 0,1 0 0,-1 1 0,0-1 1,0 1-1,1-1 0,-1 0 0,0 1 0,0-1 0,0 1 0,0-1 1,0 1-1,1-1 0,-1 1 0,0-1 0,0 1 0,0-1 1,0 0-1,0 1 0,-1-1 0,1 1 0,0 0 0,-20 5-1356,-3-1 500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27.016"/>
    </inkml:context>
    <inkml:brush xml:id="br0">
      <inkml:brushProperty name="width" value="0.05" units="cm"/>
      <inkml:brushProperty name="height" value="0.05" units="cm"/>
    </inkml:brush>
  </inkml:definitions>
  <inkml:trace contextRef="#ctx0" brushRef="#br0">0 37 17948,'3'10'1928,"14"-6"-968,7-4-319,12-7 831,7 1-176,4-3-328,8 0-231,0 3-489,2-2-344,-10 7-809,1 1-423,-4 0 1016,-3-2-256,-1-1-224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27.431"/>
    </inkml:context>
    <inkml:brush xml:id="br0">
      <inkml:brushProperty name="width" value="0.05" units="cm"/>
      <inkml:brushProperty name="height" value="0.05" units="cm"/>
    </inkml:brush>
  </inkml:definitions>
  <inkml:trace contextRef="#ctx0" brushRef="#br0">48 0 15507,'54'39'2903,"-30"-22"-2002,-1 0-1,23 22 0,-39-32-839,-1 0 0,1 0 0,-1 1 0,-1 0 0,0 0 0,0 0 0,0 1 0,-1 0 0,0 0 0,2 11 0,-2-5 10,-2 1 0,0-1 0,0 0 0,-2 1 0,0 0 0,0-1 0,-2 1 0,0-1 0,0 0 0,-2 0 0,-9 28 0,4-20-70,-1-1-1,-1 0 1,-1 0-1,0-1 1,-2-1 0,-29 35-1,36-48-98,1 0 1,-1-1-1,0 1 0,0-1 1,-1-1-1,0 1 0,0-1 1,0-1-1,-1 0 0,0 0 1,-11 4-1,-6-5-283</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29.973"/>
    </inkml:context>
    <inkml:brush xml:id="br0">
      <inkml:brushProperty name="width" value="0.05" units="cm"/>
      <inkml:brushProperty name="height" value="0.05" units="cm"/>
    </inkml:brush>
  </inkml:definitions>
  <inkml:trace contextRef="#ctx0" brushRef="#br0">88 140 15187,'9'-38'1704,"12"-64"3075,-39 141-2799,-49 164-1510,57-165-499,2 1 1,2 0 0,-2 56-1,8-87 15,0 1 0,0 0 0,1-1 0,1 0-1,-1 1 1,1-1 0,1 0 0,-1 0 0,1 0 0,6 11-1,-7-15-8,1-1-1,-1 1 1,1-1 0,-1 0-1,1 0 1,0 0-1,0 0 1,1-1-1,-1 1 1,0-1-1,1 0 1,0 0 0,-1 0-1,1 0 1,0-1-1,0 1 1,0-1-1,0 0 1,0 0-1,0-1 1,0 1 0,1-1-1,3 0 1,0-1-187,-1 0 0,1 0 0,-1 0 1,0-1-1,1 0 0,-1-1 0,0 0 1,0 0-1,0 0 0,-1-1 0,1 0 1,-1 0-1,0-1 0,0 0 0,9-9 1,-8 7-173,-1 0-1,1-1 1,-2 0 0,1 0 0,-1 0 0,0-1 0,-1 1 0,1-1-1,-2 0 1,0 0 0,4-17 0,-7 26 358,1-1-1,-1 0 1,0 1-1,0-1 1,0 0-1,0 1 1,0-1 0,0 0-1,0 0 1,0 1-1,0-1 1,0 0 0,0 1-1,0-1 1,-1 0-1,1 0 1,0 1-1,0-1 1,-1 1 0,1-1-1,-1-1 1,0 2 31,1 0 0,-1 0 0,1 0-1,-1 0 1,1 0 0,-1-1 0,1 1 0,-1 0 0,1 0 0,-1 0 0,1 0 0,-1 0 0,1 0 0,-1 1 0,1-1 0,-1 0 0,1 0 0,-1 0-1,1 0 1,0 1 0,-1-1 0,0 0 0,-2 2 126,0 0-1,0 0 1,0 1-1,0-1 1,0 0 0,1 1-1,-3 3 1,-3 5 266,1 0 1,0 1 0,1 0-1,1 1 1,0-1-1,0 1 1,1 0 0,1 0-1,0 0 1,-1 19-1,4-30-393,0 0-1,-1 1 0,1-1 0,0 1 1,1-1-1,-1 0 0,0 1 0,1-1 0,-1 0 1,1 1-1,0-1 0,-1 0 0,1 0 1,0 0-1,1 1 0,-1-1 0,0 0 1,1 0-1,-1-1 0,1 1 0,-1 0 0,1 0 1,0-1-1,0 1 0,-1-1 0,1 0 1,1 1-1,-1-1 0,0 0 0,0 0 1,0 0-1,0 0 0,1-1 0,-1 1 0,4 0 1,2 0-134,1-1 1,-1 0-1,0 0 1,0-1 0,0 0-1,0 0 1,0-1 0,0 0-1,11-5 1,27-14-228,4-9-137</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2.334"/>
    </inkml:context>
    <inkml:brush xml:id="br0">
      <inkml:brushProperty name="width" value="0.05" units="cm"/>
      <inkml:brushProperty name="height" value="0.05" units="cm"/>
    </inkml:brush>
  </inkml:definitions>
  <inkml:trace contextRef="#ctx0" brushRef="#br0">325 37 18364,'0'-1'158,"0"0"1,0-1 0,0 1-1,-1 0 1,1-1-1,0 1 1,0 0-1,-1-1 1,1 1-1,-1 0 1,1 0-1,-1-1 1,0 1 0,0 0-1,1 0 1,-1 0-1,0 0 1,0 0-1,0 0 1,0 0-1,0 0 1,0 0-1,-2 0 1,1-1 57,-1 1 0,0 0-1,0 0 1,0 0 0,0 0 0,0 1 0,0-1 0,0 1-1,0 0 1,-4 0 0,-2 1-3,0-1-1,-1 2 1,1 0-1,0 0 1,0 0-1,-9 5 1,4 0-166,0 0 0,0 2 0,0-1 0,1 2 0,1 0 0,0 0 0,0 1 0,-15 20 0,19-22-55,1 0-1,0 1 0,1 0 1,0 1-1,0-1 0,1 1 1,1 0-1,-1 0 0,2 1 1,0-1-1,0 1 0,-1 13 1,4-20-37,0 0-1,0-1 1,0 1 0,1 0 0,-1-1 0,1 1 0,0-1 0,1 1 0,-1-1-1,1 0 1,0 1 0,0-1 0,0 0 0,0 0 0,1 0 0,-1 0 0,1-1 0,0 1-1,0-1 1,1 0 0,-1 0 0,1 0 0,-1 0 0,1 0 0,0-1 0,0 1-1,0-1 1,1 0 0,-1-1 0,0 1 0,9 1 0,-1 0-144,0-1 0,1 0 0,-1-1 0,0-1 0,1 0 0,-1 0-1,0-1 1,0-1 0,1 0 0,22-7 0,19-12-400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0.387"/>
    </inkml:context>
    <inkml:brush xml:id="br0">
      <inkml:brushProperty name="width" value="0.05" units="cm"/>
      <inkml:brushProperty name="height" value="0.05" units="cm"/>
    </inkml:brush>
  </inkml:definitions>
  <inkml:trace contextRef="#ctx0" brushRef="#br0">181 20 18244,'0'-1'67,"0"0"0,0 1 0,-1-1 0,1 0 0,0 0 1,0 0-1,-1 0 0,1 0 0,0 1 0,-1-1 0,1 0 0,-1 0 0,1 1 0,-1-1 0,0 0 1,1 1-1,-1-1 0,1 0 0,-1 1 0,0-1 0,0 1 0,1-1 0,-1 1 0,0 0 0,-1-1 1,0 0 5,0 1 0,0 0 0,0-1 0,0 1 0,0 0 0,0 0 0,-1 0 0,1 0 1,0 1-1,-3 0 0,-2 1 111,0 0 1,1 0-1,-1 1 0,0 0 1,-9 6-1,12-6-149,-1 0-1,1 0 0,-1 1 1,1 0-1,0-1 0,0 2 1,1-1-1,-1 0 0,1 1 1,0-1-1,0 1 0,1 0 1,-1 0-1,1 0 0,0 1 1,1-1-1,-1 0 0,0 6 0,2-10-34,0 0-1,0 0 0,0 0 0,0 0 0,0 0 0,0 0 0,0 0 0,0 0 0,0-1 0,1 1 0,-1 0 0,0 0 0,1 0 0,-1 0 0,0 0 1,1-1-1,-1 1 0,1 0 0,0 0 0,-1-1 0,1 1 0,0 0 0,-1-1 0,1 1 0,0-1 0,-1 1 0,1-1 0,0 1 0,0-1 0,0 1 0,0-1 1,0 0-1,-1 0 0,1 1 0,0-1 0,0 0 0,0 0 0,0 0 0,0 0 0,0 0 0,0 0 0,0 0 0,0 0 0,1-1 0,4 1-13,0-1 0,0-1 0,1 1 0,-1-1 0,7-3 0,7-5-45,0-1 1,0-1-1,23-19 1,-8 7-32,-33 22 74,0 1 0,0-1 1,1 0-1,-1 1 0,1 0 0,-1 0 1,1 0-1,-1 0 0,1 0 1,0 0-1,0 1 0,5-1 1,-8 1 9,1 0 0,-1 0 1,1 0-1,-1 0 0,1 0 1,0 1-1,-1-1 0,1 0 1,-1 1-1,1-1 0,-1 0 1,1 1-1,-1-1 0,1 1 1,-1-1-1,0 0 0,1 1 1,-1-1-1,0 1 1,1-1-1,-1 1 0,1 0 1,-1 1-4,1 1 0,0-1 0,-1 0 0,0 1 0,1-1 0,-1 0 0,0 1 0,0 3 0,-16 126-15,9-91 237,2 1-1,0 57 0,5-98-189,1 1-1,-1 0 0,0-1 0,0 1 0,0-1 1,0 1-1,0 0 0,-1-1 0,1 1 1,0-1-1,-1 1 0,1-1 0,-1 1 0,1-1 1,-1 1-1,0-1 0,0 1 0,-1 0 0,0 0 3,0-2 0,0 1 0,0 0 0,0 0 0,-1-1 0,1 1-1,0-1 1,0 1 0,-1-1 0,1 0 0,-5 0 0,-114-3 482,22 0-1173,157-13-1755,-22 7 1817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0.804"/>
    </inkml:context>
    <inkml:brush xml:id="br0">
      <inkml:brushProperty name="width" value="0.05" units="cm"/>
      <inkml:brushProperty name="height" value="0.05" units="cm"/>
    </inkml:brush>
  </inkml:definitions>
  <inkml:trace contextRef="#ctx0" brushRef="#br0">162 1 18700,'-7'1'149,"-1"1"0,1 1 0,0 0 0,0 0 0,0 0 0,0 1 0,0 0 0,1 0 0,0 1 0,-1-1 0,2 2 0,-1-1 0,1 0 0,0 1 0,-5 7 0,3-4-92,0 0 1,1 1-1,1 0 1,0 0-1,0 0 0,1 1 1,0 0-1,1-1 1,-4 19-1,7-26-54,-1 0 0,1 0 0,-1 0 0,1 0 0,0 1 0,0-1 0,1 0 0,-1 0 0,1 0 0,0 0 0,-1 1 0,1-1 0,0 0 0,1 0 0,-1-1 0,1 1 0,-1 0 0,1 0 1,0-1-1,0 1 0,0-1 0,0 1 0,0-1 0,1 0 0,-1 0 0,1 0 0,-1 0 0,4 1 0,-1-1 17,0 0 0,0 0 1,0-1-1,0 0 0,0 0 0,0 0 1,1-1-1,-1 0 0,0 0 0,0 0 1,0-1-1,0 1 0,1-1 0,-1 0 1,0-1-1,8-2 0,-6 0 66,-1 0-1,1 0 1,-1 0-1,1-1 1,-1 0-1,-1 0 1,1 0-1,-1-1 1,0 0-1,0 0 1,0-1-1,-1 1 1,0-1-1,5-11 1,-7 14-17,-1-1 1,1 0-1,-1 1 1,1-1-1,-1 0 1,-1 0-1,1 0 1,-1 0-1,0 0 1,0-8-1,-1 10-38,0 0 1,0-1-1,1 2 0,-2-1 0,1 0 1,0 0-1,-1 0 0,1 0 0,-1 1 1,0-1-1,1 1 0,-1-1 0,-1 1 0,1 0 1,0 0-1,0 0 0,-1 0 0,-2-2 1,2 3-93,0-1 0,0 1 1,0 0-1,0 0 0,0 0 0,0 0 1,0 1-1,0-1 0,0 1 1,0 0-1,0 0 0,-1 0 1,1 0-1,0 0 0,0 1 1,0-1-1,0 1 0,0 0 1,0 0-1,0 0 0,0 0 1,0 1-1,-3 1 0,-1 1-171,0 1-1,1-1 1,-1 1-1,1 1 1,0-1-1,0 1 0,-8 11 1,-1 4-418</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1.207"/>
    </inkml:context>
    <inkml:brush xml:id="br0">
      <inkml:brushProperty name="width" value="0.05" units="cm"/>
      <inkml:brushProperty name="height" value="0.05" units="cm"/>
    </inkml:brush>
  </inkml:definitions>
  <inkml:trace contextRef="#ctx0" brushRef="#br0">1 1 14243,'0'2'82,"-1"1"0,1-1 1,0 1-1,0-1 0,0 0 0,1 1 1,-1-1-1,1 1 0,-1-1 0,1 0 0,0 1 1,0-1-1,0 0 0,0 0 0,0 0 0,0 0 1,1 0-1,-1 0 0,1 0 0,-1 0 1,1 0-1,0-1 0,0 1 0,0-1 0,0 1 1,0-1-1,0 0 0,0 0 0,0 0 0,0 0 1,0 0-1,1 0 0,3 0 0,14 4 543,0 0 0,0-2 0,33 1 0,69-5 1071,-98 1-1400,418-35 2267,-53 2-3003,-374 32 269,-10 0 0,-1 0-1,1 1 1,0-1-1,0 1 0,0 1 1,0-1-1,0 1 1,0-1-1,0 1 0,0 1 1,5 1-1,-10-2 129,0-1-1,-1 0 0,1 0 1,-1 1-1,1-1 1,-1 0-1,1 0 1,-1 1-1,1-1 0,-1 0 1,1 0-1,-1 0 1,0 0-1,1 0 0,-1 0 1,1 0-1,-1 0 1,1 0-1,-1 0 1,1 0-1,-2-1 0,-12-2-536</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1.677"/>
    </inkml:context>
    <inkml:brush xml:id="br0">
      <inkml:brushProperty name="width" value="0.05" units="cm"/>
      <inkml:brushProperty name="height" value="0.05" units="cm"/>
    </inkml:brush>
  </inkml:definitions>
  <inkml:trace contextRef="#ctx0" brushRef="#br0">115 124 16371,'0'0'146,"1"0"-1,-1 0 0,1 0 0,-1-1 0,1 1 0,-1 0 0,0 0 0,1 0 1,-1 0-1,1 0 0,-1 0 0,1 0 0,-1 0 0,1 0 0,-1 0 0,1 0 0,-1 0 1,0 1-1,1-1 0,-1 0 0,1 0 0,-1 0 0,0 0 0,1 1 0,-1-1 0,1 0 1,-1 1-1,1-1 0,14 9 1024,-12-5-1131,0-1-1,0 0 1,1 0 0,-1 0 0,1 0 0,0-1 0,0 1 0,0-1 0,0 0 0,1 0 0,-1 0 0,7 1 0,-4-2-119,1 0 1,-1-1 0,0 1-1,1-2 1,-1 1 0,0-1 0,10-2-1,-1 0-124,0 0-54,0 0 0,-1 1 1,32 0-1,-44 2 238,0 0 0,0 0 1,0 0-1,0 1 0,-1-1 1,1 1-1,0 0 0,0-1 1,-1 1-1,1 1 0,0-1 1,-1 0-1,1 1 0,-1-1 1,0 1-1,0 0 0,1 0 0,-1 0 1,0 0-1,0 0 0,-1 0 1,1 0-1,0 1 0,-1-1 1,1 0-1,-1 1 0,0 0 1,1 4-1,0 1 116,-1 0-1,0 0 1,-1 0-1,0 0 1,0 1 0,-1-1-1,0 0 1,0 0 0,-1 0-1,0 0 1,0 0-1,-1 0 1,0-1 0,0 1-1,-1-1 1,0 0 0,0 0-1,-1 0 1,-10 11-1,8-9 72,-1-1 0,0 0 0,0 0 0,-1-1 0,0 0-1,0 0 1,-1-1 0,0 0 0,0-1 0,0 0 0,-1 0-1,0-1 1,-20 4 0,24-7-181,-1 0 0,1-1 0,0 0 0,0 0 0,-1-1 0,1 0 0,0 0 0,0-1 0,0 0 1,0 0-1,0 0 0,0-1 0,1 0 0,-1-1 0,1 1 0,0-1 0,0 0 0,0-1 0,0 0 0,-9-10 0,5 3-6,0-1-1,0 1 1,1-2 0,1 1 0,0-1-1,1-1 1,1 1 0,-8-26 0,1-9-266</inkml:trace>
  <inkml:trace contextRef="#ctx0" brushRef="#br0" timeOffset="1">46 51 13707,'11'-3'1696,"4"1"-872,1 1-311,8-1 1303,5 2-768,12-1-264,5-2-280,6-2-736,2 0-360,0-5 544,-2-1-144,-3 3-168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2.091"/>
    </inkml:context>
    <inkml:brush xml:id="br0">
      <inkml:brushProperty name="width" value="0.05" units="cm"/>
      <inkml:brushProperty name="height" value="0.05" units="cm"/>
    </inkml:brush>
  </inkml:definitions>
  <inkml:trace contextRef="#ctx0" brushRef="#br0">43 1 13283,'-1'7'409,"0"0"1,0 0 0,-1 0-1,1-1 1,-2 1-1,1 0 1,-5 7-1,-8 32 618,11-32-880,2 0-1,0 1 0,1-1 0,0 1 0,2-1 0,-1 0 0,4 20 1,-3-30-114,0 1 0,0-1 0,1 0 1,-1 1-1,1-1 0,0 0 0,0 0 1,0 0-1,1 0 0,0 0 0,-1-1 1,1 1-1,0-1 0,1 0 0,-1 1 1,1-1-1,-1-1 0,1 1 1,0-1-1,0 1 0,0-1 0,0 0 1,0-1-1,1 1 0,-1-1 0,9 2 1,-6-2 34,-1-1 1,0 0-1,0 0 1,0-1 0,0 0-1,0 0 1,0 0 0,0 0-1,0-1 1,-1 0 0,1-1-1,0 1 1,-1-1 0,0 0-1,0 0 1,0-1 0,0 0-1,0 1 1,-1-2-1,1 1 1,-1 0 0,6-9-1,-7 9-1,0 0 0,0 0 0,-1 0 0,1 0 0,-1 0 0,0-1-1,0 1 1,0-1 0,-1 1 0,0-1 0,0 1 0,0-1 0,0 0 0,-1 0-1,1 0 1,-1 1 0,-1-1 0,1 0 0,-1 0 0,1 1 0,-1-1 0,-1 0-1,1 1 1,-1-1 0,0 1 0,0-1 0,0 1 0,-5-7 0,2 5-10,-1 0 0,0 0 0,0 1 1,0 0-1,-1 0 0,0 1 0,0 0 0,0 0 1,0 1-1,-14-5 0,15 5-161,0 2 0,0-1-1,0 0 1,-1 1 0,1 1 0,0-1 0,-1 1-1,1 0 1,0 0 0,-1 0 0,1 1 0,0 0-1,0 1 1,-8 2 0,8 1-826,15-1 176,4-3 244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2.912"/>
    </inkml:context>
    <inkml:brush xml:id="br0">
      <inkml:brushProperty name="width" value="0.05" units="cm"/>
      <inkml:brushProperty name="height" value="0.05" units="cm"/>
    </inkml:brush>
  </inkml:definitions>
  <inkml:trace contextRef="#ctx0" brushRef="#br0">56 81 11330,'-1'0'342,"-1"0"-1,1 0 1,0 0-1,0 0 0,-1 0 1,1 0-1,0-1 0,0 1 1,-1 0-1,1-1 0,0 1 1,0-1-1,0 0 0,-2 0 1,3 0-172,0 1 1,-1 0 0,1-1-1,-1 1 1,1-1-1,0 1 1,0-1-1,-1 1 1,1-1 0,0 1-1,0-1 1,0 1-1,-1-1 1,1 1-1,0-1 1,0 0 0,0 1-1,0-1 1,0 1-1,0-1 1,0 1-1,1-2 1,-1 0 43,1 0 0,0 0 0,0 0 0,0 0 0,0 0-1,0 0 1,1 0 0,-1 0 0,1 1 0,-1-1 0,1 1 0,-1-1 0,1 1-1,3-3 1,4-1-12,0 0-1,0 1 1,0 0-1,0 1 1,0 0-1,14-3 0,-19 5-189,-1 0 0,0 1-1,0-1 1,0 1 0,1-1-1,-1 1 1,0 0 0,0 1-1,1-1 1,-1 1-1,0-1 1,0 1 0,0 0-1,0 0 1,0 0 0,0 0-1,0 1 1,0 0 0,0-1-1,0 1 1,-1 0-1,5 4 1,-6-4-12,0 0-1,0 0 0,0 0 1,0 0-1,-1 0 1,1 1-1,0-1 1,-1 0-1,0 0 1,0 1-1,1-1 1,-1 0-1,-1 1 1,1-1-1,0 0 0,0 1 1,-1-1-1,1 0 1,-1 0-1,0 0 1,0 1-1,0-1 1,0 0-1,0 0 1,-3 3-1,-4 8 12,0-1-1,-20 21 1,19-23 6,-37 41 62,26-30-16,0 1 0,2 0 0,-15 25-1,31-44-54,0-1 0,1 1 0,0-1 0,-1 1 0,1 0 0,0 0-1,1-1 1,-1 1 0,0 0 0,1 0 0,-1 0 0,1 0 0,0 0-1,0 0 1,0 0 0,1 3 0,0-4-5,0 0 0,0 0 0,0 0 0,0-1-1,0 1 1,1 0 0,-1 0 0,0-1 0,1 1 0,-1-1 0,1 1 0,0-1 0,0 0-1,-1 0 1,1 0 0,0 1 0,0-2 0,0 1 0,0 0 0,0 0 0,0-1 0,4 1 0,21 4-127,-1-2 0,0 0 0,1-2 0,-1-1 0,1-1 0,-1-2 0,0 0 0,31-8 1,-50 9-73,0 1 1,0-1-1,-1 0 1,1 0 0,-1-1-1,1 0 1,-1 0-1,0 0 1,0-1-1,0 0 1,0 0 0,-1 0-1,0-1 1,0 0-1,0 0 1,6-8 0,3-11-550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3.343"/>
    </inkml:context>
    <inkml:brush xml:id="br0">
      <inkml:brushProperty name="width" value="0.05" units="cm"/>
      <inkml:brushProperty name="height" value="0.05" units="cm"/>
    </inkml:brush>
  </inkml:definitions>
  <inkml:trace contextRef="#ctx0" brushRef="#br0">113 48 20060,'-1'-1'82,"-1"-1"-1,1 1 1,0 0-1,-1-1 1,1 1-1,-1 0 0,0 0 1,1 0-1,-1 1 1,0-1-1,1 0 1,-1 1-1,0-1 1,0 1-1,0-1 1,1 1-1,-1 0 1,0 0-1,0 0 0,0 0 1,0 0-1,0 0 1,0 0-1,1 1 1,-1-1-1,0 1 1,0-1-1,0 1 1,1 0-1,-1-1 0,0 1 1,1 0-1,-1 0 1,1 1-1,-1-1 1,1 0-1,-1 0 1,1 1-1,-2 1 1,-1 2-33,-1 1 1,0 0-1,1 0 1,0 0 0,1 1-1,-1-1 1,1 1-1,-4 12 1,6-14-47,0 1 1,0-1-1,0 0 0,0 0 1,1 1-1,0-1 0,0 0 1,0 0-1,1 1 0,0-1 1,0 0-1,0 0 0,4 10 1,-4-12-1,1-1 0,-1 1 1,1-1-1,0 0 0,-1 1 1,1-1-1,0 0 0,0 0 1,1 0-1,-1-1 0,0 1 0,1 0 1,-1-1-1,1 1 0,-1-1 1,1 0-1,0 0 0,-1 0 1,1 0-1,0-1 0,0 1 1,0-1-1,0 1 0,0-1 0,-1 0 1,6-1-1,1 0 20,-1 0-1,1-1 1,-1 0 0,0 0-1,0-1 1,0 0 0,0-1-1,0 0 1,-1 0-1,0 0 1,1-1 0,7-7-1,-6 5 53,-1-1 0,0-1-1,0 1 1,0-1-1,-1 0 1,0-1-1,-1 0 1,8-15 0,-13 21-37,1 0 1,-1 1 0,0-1 0,0 0-1,0 0 1,0 0 0,-1 0 0,1 0 0,-1 0-1,0 0 1,0 0 0,-1 0 0,-1-7-1,2 9-20,-1 0-1,0 1 1,0-1-1,0 0 0,0 0 1,0 0-1,0 1 1,-1-1-1,1 0 1,0 1-1,-1-1 1,1 1-1,-1 0 0,0-1 1,0 1-1,1 0 1,-1 0-1,0 0 1,0 0-1,0 0 0,0 1 1,0-1-1,0 1 1,0-1-1,0 1 1,0 0-1,0 0 0,-3 0 1,-2 0-48,-1 0 1,0 1-1,1 0 1,-1 0-1,1 1 0,-1 0 1,1 0-1,-9 5 1,11-5-96,0 0-1,0 0 1,1 1 0,-1 0 0,1 0 0,0 0 0,0 0 0,0 1 0,0-1 0,1 1-1,-1 0 1,1 0 0,-3 5 0,6-8 110,-1-1-1,1 1 1,0-1-1,0 1 1,0-1-1,-1 1 1,1-1 0,0 1-1,0-1 1,0 1-1,0-1 1,0 1-1,0-1 1,0 1 0,0-1-1,0 1 1,0-1-1,0 1 1,0-1-1,1 1 1,-1-1-1,0 0 1,0 1 0,0-1-1,1 1 1,-1-1-1,0 1 1,0-1-1,1 0 1,-1 1 0,0-1-1,1 1 1,-1-1-1,1 0 1,-1 0-1,0 1 1,1-1-1,-1 0 1,1 1 0,12 0-476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3.973"/>
    </inkml:context>
    <inkml:brush xml:id="br0">
      <inkml:brushProperty name="width" value="0.05" units="cm"/>
      <inkml:brushProperty name="height" value="0.05" units="cm"/>
    </inkml:brush>
  </inkml:definitions>
  <inkml:trace contextRef="#ctx0" brushRef="#br0">0 19 14883,'3'14'1769,"11"-5"-857,8-2-296,8-3 1456,8-3-999,18-1-353,3 0-16,3-3-344,-1-2-256,-6-2-528,-8-1-272,-12 0-425,-8 1-1791,-24 1 2320,-14 0-472,-21 2-201</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4.438"/>
    </inkml:context>
    <inkml:brush xml:id="br0">
      <inkml:brushProperty name="width" value="0.05" units="cm"/>
      <inkml:brushProperty name="height" value="0.05" units="cm"/>
    </inkml:brush>
  </inkml:definitions>
  <inkml:trace contextRef="#ctx0" brushRef="#br0">1 0 13171,'4'20'1744,"12"-6"-936,16-8-184,12 0 1081,13-4-705,5-2-152,6 0-696,-2-4 16,1 0 24,-4-1-144,-13-4-240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4.867"/>
    </inkml:context>
    <inkml:brush xml:id="br0">
      <inkml:brushProperty name="width" value="0.05" units="cm"/>
      <inkml:brushProperty name="height" value="0.05" units="cm"/>
    </inkml:brush>
  </inkml:definitions>
  <inkml:trace contextRef="#ctx0" brushRef="#br0">5 534 16484,'0'1'68,"-1"-1"1,1 0-1,0 1 1,-1-1-1,1 1 1,0-1-1,-1 1 1,1-1 0,0 0-1,-1 1 1,1-1-1,0 1 1,0 0-1,0-1 1,0 1-1,0-1 1,-1 1 0,1-1-1,0 1 1,0-1-1,0 1 1,0-1-1,0 1 1,1 0-1,-1 0-33,1-1 0,0 0-1,-1 1 1,1-1-1,0 0 1,0 0 0,-1 0-1,1 1 1,0-1 0,0 0-1,-1 0 1,1 0-1,0 0 1,0 0 0,0 0-1,-1 0 1,1-1-1,0 1 1,0 0 0,-1 0-1,1-1 1,0 1-1,1-1 1,12-4 277,0-1 1,-1-1-1,1 0 1,-1-1-1,20-15 0,61-58 381,-75 64-551,62-56 198,-4-4 1,97-124-1,-147 164-234,-26 32-21,-4 7-57,-8 10-5,-33 53-13,4 2 0,-48 106 0,82-162-18,-22 61-89,26-67 45,0 1-1,0 0 1,1 0 0,0 0 0,0 0-1,1 0 1,0 0 0,0 0-1,1 11 1,0-16 20,-1 0 0,1 0 0,-1 0 0,0 0 0,1 0 0,0 0 0,-1 0 1,1 0-1,0 0 0,-1-1 0,1 1 0,0 0 0,0 0 0,-1-1 0,1 1 0,0-1 0,0 1 0,0 0 0,0-1 0,0 0 0,0 1 0,0-1 0,0 0 0,0 1 0,0-1 1,0 0-1,0 0 0,0 0 0,1 0 0,-1 0 0,0 0 0,0 0 0,0 0 0,0 0 0,0-1 0,0 1 0,0 0 0,0-1 0,0 1 0,0-1 0,0 1 0,1-2 0,10-4-74,-1-1 0,0-1 0,0 0-1,-1 0 1,0-1 0,12-14-1,33-36-413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2.816"/>
    </inkml:context>
    <inkml:brush xml:id="br0">
      <inkml:brushProperty name="width" value="0.05" units="cm"/>
      <inkml:brushProperty name="height" value="0.05" units="cm"/>
    </inkml:brush>
  </inkml:definitions>
  <inkml:trace contextRef="#ctx0" brushRef="#br0">153 0 18692,'-19'16'530,"0"0"0,2 1 1,-28 35-1,39-44-457,0 1 1,0 0-1,1 0 1,0 0-1,0 1 0,1-1 1,1 1-1,-1 0 1,2 1-1,-1-1 1,0 13-1,3-21-61,-1 1 0,1-1 0,0 1 0,1 0 0,-1-1-1,0 1 1,1-1 0,-1 1 0,1-1 0,0 1 0,0-1 0,0 0 0,0 1 0,0-1 0,1 0 0,-1 0-1,3 3 1,-2-3-14,1 0-1,-1 0 0,1 0 0,0 0 1,0-1-1,-1 1 0,1-1 0,1 0 1,-1 0-1,0 0 0,0 0 0,0 0 1,6 0-1,3 0-75,0-1 0,-1 0 1,1-1-1,0 0 0,-1-1 0,1 0 0,0 0 1,-1-2-1,19-7 0,10-7-131,48-29 0,-49 25 335,-37 21-80,0 0 0,-1 0 0,1 0 0,0 0 0,0 0 0,0 0 0,0 1 0,0-1 0,0 1 0,0-1 0,0 1 0,0 0 0,0 0 0,4 0 0,-5 1 9,0-1 0,0 1 0,-1 0 0,1-1 0,0 1 0,0 0 0,0 0 0,0 0 0,-1-1 0,1 1 0,0 0 0,-1 0 0,1 0 0,-1 0 0,1 0-1,-1 0 1,1 0 0,-1 0 0,0 0 0,0 1 0,1-1 0,-1 0 0,0 0 0,0 0 0,0 0 0,0 0 0,-1 2 0,1 1 64,1 0-1,-1 0 1,0 0 0,1 0 0,0 0-1,0 0 1,3 7 0,-3-10-107,0 0 1,-1 0 0,1 0-1,0 0 1,0 0 0,0 0-1,0 0 1,0 0-1,1 0 1,-1-1 0,0 1-1,0 0 1,0-1 0,1 1-1,-1-1 1,0 1 0,1-1-1,-1 0 1,0 0-1,1 1 1,-1-1 0,0 0-1,1 0 1,-1 0 0,1-1-1,0 1 1,11-1-218,-1-1 0,0-1 0,0 0 0,0 0 1,15-7-1,57-31-780,-55 26 908,27-14-395</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5.285"/>
    </inkml:context>
    <inkml:brush xml:id="br0">
      <inkml:brushProperty name="width" value="0.05" units="cm"/>
      <inkml:brushProperty name="height" value="0.05" units="cm"/>
    </inkml:brush>
  </inkml:definitions>
  <inkml:trace contextRef="#ctx0" brushRef="#br0">53 114 16307,'-3'6'237,"-33"77"1241,33-74-1364,0 0 1,1 0-1,0 0 1,0 0-1,1 0 0,1 1 1,0 13-1,0-20-64,0 0 0,0-1 0,1 1 0,0-1 0,-1 1 0,1-1 0,0 1 0,0-1 0,1 1 0,-1-1 0,0 0 0,1 0 0,-1 1 0,1-1 0,0 0 0,3 3 0,-1-3-18,0 1 0,-1-1 0,1 0 0,0 0 0,0 0 0,0-1 0,0 1 0,0-1 1,7 1-1,3 0-18,1-1 0,-1-1 0,0 0 0,0-1 0,21-4 0,-27 4 58,0 0-1,-1-1 0,1 0 1,0 0-1,-1-1 0,0 0 1,0-1-1,14-7 0,-19 8-4,1 1-1,0-1 0,-1 1 1,1-1-1,-1 0 0,0 0 1,0 0-1,0 0 0,0 0 1,0-1-1,-1 1 1,0 0-1,0-1 0,1 1 1,-2-1-1,1 0 0,0 1 1,-1-1-1,0 0 0,0 1 1,0-6-1,-1-1 40,-1 1-1,1 0 1,-2 0 0,1 1-1,-1-1 1,0 0 0,-1 1-1,0 0 1,0 0 0,-1 0-1,0 0 1,-10-10 0,10 12-121,1 1 1,-1-1-1,-1 2 1,1-1-1,-1 0 1,0 1-1,0 0 1,0 1-1,0-1 1,-1 1-1,1 0 1,-1 1-1,0-1 1,0 2-1,0-1 1,-11-1-1,16 3-38,-1 0 0,0 0 0,1 0-1,-1 0 1,1 0 0,-1 1 0,0-1 0,1 1 0,-1 0-1,1-1 1,-1 1 0,1 0 0,0 1 0,-1-1 0,1 0-1,0 1 1,0-1 0,0 1 0,0 0 0,0-1 0,0 1 0,1 0-1,-1 0 1,0 0 0,1 1 0,0-1 0,-1 0 0,1 1-1,0-1 1,0 0 0,0 1 0,1-1 0,-1 4 0,0-2 27,1-1 1,-1 1 0,1-1 0,1 1 0,-1 0 0,0-1-1,1 1 1,-1-1 0,1 0 0,0 1 0,1-1 0,-1 1-1,0-1 1,1 0 0,0 0 0,0 0 0,0 0 0,0 0-1,0 0 1,0-1 0,1 1 0,-1-1 0,1 1 0,4 2-1,0-2 11,0 1-1,0-1 0,0-1 0,1 1 1,-1-1-1,1 0 0,0-1 0,-1 0 1,1 0-1,15-1 0,48-5-87</inkml:trace>
  <inkml:trace contextRef="#ctx0" brushRef="#br0" timeOffset="1">691 0 16307,'-22'19'730,"0"1"0,1 0-1,-23 31 1,37-42-583,0 0 1,1 0 0,0 1 0,1 0 0,0 0-1,1 0 1,0 0 0,0 1 0,1 0 0,1 0-1,-3 18 1,5-26-125,-1 0-1,1 0 1,0 0 0,0 0-1,1 0 1,-1 1 0,0-1-1,1 0 1,0 0 0,0 0-1,0 0 1,0 0 0,0 0-1,1-1 1,-1 1-1,1 0 1,0 0 0,-1-1-1,1 1 1,1-1 0,-1 0-1,0 0 1,0 0 0,1 0-1,-1 0 1,1 0 0,3 1-1,-1-1-8,0-1 0,0 1 0,0-1 0,0 0 0,0-1 0,1 1 1,-1-1-1,0 0 0,0-1 0,0 1 0,1-1 0,-1 0 0,0 0 0,0-1 0,8-3 0,-3 1 31,-1-1 0,1 0 1,-1-1-1,-1 0 0,1-1 0,-1 1 1,0-2-1,-1 1 0,1-1 0,-1 0 1,8-13-1,-12 15 0,1 0-1,-1 0 1,0 0-1,0 0 1,-1 0 0,0-1-1,0 1 1,1-12 0,-3 14-17,1 0 1,-1 0 0,0 0-1,-1-1 1,1 1 0,-1 0-1,0 0 1,0 0 0,0 0-1,-1 0 1,1 0 0,-1 0 0,0 0-1,-4-5 1,4 6-32,0 0 0,0 0 0,-1 0 0,1 0 0,-1 1-1,0-1 1,0 1 0,0 0 0,0 0 0,0 0 0,-1 0 0,1 0 0,-1 1 0,1-1 0,-1 1 0,1 0 0,-1 0-1,0 1 1,1-1 0,-1 1 0,0 0 0,0 0 0,-5 0 0,-5 2-62,0 1-1,0 0 1,0 1-1,-22 10 1,15-6 446,16-7-405</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5.718"/>
    </inkml:context>
    <inkml:brush xml:id="br0">
      <inkml:brushProperty name="width" value="0.05" units="cm"/>
      <inkml:brushProperty name="height" value="0.05" units="cm"/>
    </inkml:brush>
  </inkml:definitions>
  <inkml:trace contextRef="#ctx0" brushRef="#br0">0 117 17044,'262'-18'3743,"-101"3"-2409,336-2 227,-7 1-1801,-466 15 164,0 0-221,-1 0 0,0-2 0,-1 0 0,1-2 1,35-11-1,-48 9 7,-10 7 282,0 0 0,1-1 0,-1 1 1,0 0-1,0 0 0,0 0 0,0-1 0,0 1 1,0 0-1,0 0 0,0-1 0,0 1 0,0 0 0,0 0 1,0-1-1,0 1 0,0 0 0,0 0 0,0 0 1,0-1-1,0 1 0,0 0 0,-1 0 0,1 0 0,0-1 1,0 1-1,0 0 0,0 0 0,0 0 0,-1-1 1,1 1-1,0 0 0,0 0 0,0 0 0,0 0 0,-1 0 1,1 0-1,0-1 0,0 1 0,0 0 0,-1 0 1,1 0-1,0 0 0,-1 0 0,-17-5-387</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6.211"/>
    </inkml:context>
    <inkml:brush xml:id="br0">
      <inkml:brushProperty name="width" value="0.05" units="cm"/>
      <inkml:brushProperty name="height" value="0.05" units="cm"/>
    </inkml:brush>
  </inkml:definitions>
  <inkml:trace contextRef="#ctx0" brushRef="#br0">156 2 18076,'0'-1'57,"-1"1"1,1 0-1,-1 0 1,0 0-1,1-1 1,-1 1-1,1 0 0,-1 0 1,0 0-1,1 0 1,-1 0-1,1 0 1,-1 0-1,0 0 0,1 0 1,-1 1-1,1-1 1,-1 0-1,0 0 1,1 0-1,-1 1 1,1-1-1,-1 0 0,1 1 1,-1-1-1,1 0 1,-1 1-1,1-1 1,0 1-1,-1-1 0,1 1 1,-1-1-1,1 1 1,0-1-1,-1 1 1,1 0-1,-1 1 53,1 1 0,0-1 0,-1 1 0,1-1 0,0 0 0,0 1 1,0-1-1,1 1 0,0 4 0,3 7 375,0 0 1,8 19-1,2-3-249,2-1 0,0-1 0,2 0 0,32 38 0,98 89-312,-124-133-9,-6-6-149,0 0 0,-1 2 0,-1 0-1,24 36 1,-38-52 155,-1 0 0,0 0-1,0 0 1,0 0 0,-1 0 0,1 0 0,0 0-1,-1 0 1,1 0 0,-1 0 0,0 1 0,0-1-1,0 0 1,0 0 0,0 0 0,0 0-1,-1 4 1,0-4-56,0-1 0,0 1 0,0 0 0,0-1-1,0 1 1,0-1 0,0 0 0,0 1 0,-1-1-1,1 0 1,0 0 0,-1 0 0,0 0 0,1 0 0,-1 0-1,-2 1 1,-4 1-239,1-1-1,-1 0 1,0 0 0,0-1-1,0 0 1,0 0-1,0-1 1,-9 0 0,-30-6-589,-8-5-48</inkml:trace>
  <inkml:trace contextRef="#ctx0" brushRef="#br0" timeOffset="1">25 530 15115,'-25'-25'1625,"28"-4"-833,15-4-232,28-6 1032,11-1-288,20-1-351,7 0-129,8 1-544,-1 2-360,0 4 232,-2 2-80,-13-14-152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9.306"/>
    </inkml:context>
    <inkml:brush xml:id="br0">
      <inkml:brushProperty name="width" value="0.05" units="cm"/>
      <inkml:brushProperty name="height" value="0.05" units="cm"/>
    </inkml:brush>
  </inkml:definitions>
  <inkml:trace contextRef="#ctx0" brushRef="#br0">0 28 19244,'5'0'2089,"7"0"-1393,17-3-280,16 0 1248,13-1-944,5-1-152,5 1-272,1 0-119,-4 1-330,-7 2-215,-18 1-424,-13 3-232,-18 0 720,-9 0-216,-13 3-48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39.706"/>
    </inkml:context>
    <inkml:brush xml:id="br0">
      <inkml:brushProperty name="width" value="0.05" units="cm"/>
      <inkml:brushProperty name="height" value="0.05" units="cm"/>
    </inkml:brush>
  </inkml:definitions>
  <inkml:trace contextRef="#ctx0" brushRef="#br0">0 0 12475,'0'32'5257,"22"-4"-3993,13-4-440,22-8-280,5-4 1017,6-3-497,1-1-136,-2-5-456,-6-2-368,-12-1-912,-10 0-1945,-18-9 2361,-6-4-392,-7-9-288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0.357"/>
    </inkml:context>
    <inkml:brush xml:id="br0">
      <inkml:brushProperty name="width" value="0.05" units="cm"/>
      <inkml:brushProperty name="height" value="0.05" units="cm"/>
    </inkml:brush>
  </inkml:definitions>
  <inkml:trace contextRef="#ctx0" brushRef="#br0">3 59 18068,'1'-3'205,"-1"1"0,1-1 0,0 0 0,-1 1 0,1-1 0,1 1 0,-1-1 0,0 1 0,1-1 0,-1 1 0,1 0 0,-1 0 0,1-1 0,0 1 0,0 1 0,0-1 0,0 0 0,1 0 0,3-1 0,-2 1-22,1 0 0,-1 0 0,1 1 0,0 0 0,-1 0 0,1 0 0,0 0 0,0 1 0,0 0 0,7 1 0,3 0-46,1 2 1,-1 0-1,0 1 0,0 1 0,0 0 0,16 8 0,-8-3-127,-1 2 0,0 0 0,0 2 0,-2 0 0,1 1 0,-2 2 0,0-1 0,24 30 0,-41-43-11,1 1 0,0-1 0,-1 1 1,0 0-1,0 0 0,0 0 0,0 0 0,-1 1 1,0-1-1,0 0 0,0 1 0,0-1 0,-1 1 0,1-1 1,-1 5-1,-1-2 5,0 0 0,-1-1 0,1 1 0,-1-1 0,-1 0 0,1 0 0,-1 1-1,0-2 1,-6 10 0,-38 50 232,-2-2-1,-88 86 1,7-9-529,78-76-503,43-47 570,9-17 220,0 0 0,0 0-1,0 0 1,0 0-1,0 0 1,0 1 0,0-1-1,0 0 1,0 0 0,0 0-1,0 0 1,0 0 0,0 0-1,0 0 1,0 1 0,0-1-1,0 0 1,0 0 0,0 0-1,0 0 1,1 0-1,-1 0 1,0 0 0,0 0-1,0 1 1,0-1 0,0 0-1,0 0 1,0 0 0,0 0-1,0 0 1,1 0 0,-1 0-1,0 0 1,0 0-1,0 0 1,0 0 0,0 0-1,0 0 1,0 0 0,1 0-1,-1 0 1,0 0 0,0 0-1,0 0 1,0 0 0,0 0-1,0 0 1,0 0 0,1 0-1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0.892"/>
    </inkml:context>
    <inkml:brush xml:id="br0">
      <inkml:brushProperty name="width" value="0.05" units="cm"/>
      <inkml:brushProperty name="height" value="0.05" units="cm"/>
    </inkml:brush>
  </inkml:definitions>
  <inkml:trace contextRef="#ctx0" brushRef="#br0">433 24 20468,'10'-9'694,"7"-6"692,-17 15-1375,0 0 0,0 0-1,0 0 1,0 0-1,0 0 1,0 0-1,0 0 1,0 1-1,0-1 1,0 0 0,0 0-1,0 0 1,0 0-1,0 0 1,0 0-1,0 0 1,0 0-1,0 0 1,0 0 0,0 0-1,0 0 1,0 0-1,0 0 1,0 0-1,0 0 1,0 0 0,0 0-1,0 0 1,1 0-1,-1 0 1,0 0-1,0 1 1,0-1-1,0 0 1,0 0 0,0 0-1,0 0 1,0 0-1,0 0 1,0 0-1,0 0 1,0 0-1,0 0 1,0 0 0,0 0-1,0 0 1,0 0-1,0 0 1,0 0-1,1 0 1,-1 0-1,0 0 1,0 0 0,0 0-1,0 0 1,0-1-1,0 1 1,0 0-1,0 0 1,0 0 0,-6 12 488,-47 72 538,-180 304-297,202-331-692,-35 58-446,64-112 295,0 1-1,0-1 1,0 0 0,0-1 0,-1 1 0,1 0 0,-1-1 0,0 1 0,1-1-1,-1 0 1,0 0 0,0 0 0,-5 2 0,7-4 73,0 0-1,1 1 1,-1-1 0,0 0-1,1 0 1,-1 0 0,0 0 0,1 0-1,-1-1 1,0 1 0,0 0-1,1 0 1,-1 0 0,1-1-1,-1 1 1,0 0 0,1-1 0,-1 1-1,0 0 1,1-1 0,-1 1-1,1-1 1,-1 1 0,0-2-1,-1 0-6,1 0-1,0-1 0,0 1 0,-1-1 0,1 1 1,1-1-1,-1 0 0,0 1 0,0-6 0,-3-36-552</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1.309"/>
    </inkml:context>
    <inkml:brush xml:id="br0">
      <inkml:brushProperty name="width" value="0.05" units="cm"/>
      <inkml:brushProperty name="height" value="0.05" units="cm"/>
    </inkml:brush>
  </inkml:definitions>
  <inkml:trace contextRef="#ctx0" brushRef="#br0">1 0 16572,'6'11'1576,"8"15"-1024,0 3-200,9 6 720,4 3-360,8 7-143,4-2-49,10-2-320,-2-4-208,0-8-568,1-9 552,-10-13-96,-7-7-88</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3.981"/>
    </inkml:context>
    <inkml:brush xml:id="br0">
      <inkml:brushProperty name="width" value="0.05" units="cm"/>
      <inkml:brushProperty name="height" value="0.05" units="cm"/>
    </inkml:brush>
  </inkml:definitions>
  <inkml:trace contextRef="#ctx0" brushRef="#br0">0 0 19212,'14'12'1576,"15"2"-1063,5-2-169,7-4 448,13 0-168,5-2-128,3-3-104,-1 0-464,-6 0-328,-12 0-704,-9-1 912,-16 1-184,-7 3-160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4.410"/>
    </inkml:context>
    <inkml:brush xml:id="br0">
      <inkml:brushProperty name="width" value="0.05" units="cm"/>
      <inkml:brushProperty name="height" value="0.05" units="cm"/>
    </inkml:brush>
  </inkml:definitions>
  <inkml:trace contextRef="#ctx0" brushRef="#br0">0 25 16796,'33'6'1512,"16"-4"-1016,4-2-208,11-3 432,1-3-104,-1-1-800,-4 0 456,-13 1-248,-7 3-96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3.751"/>
    </inkml:context>
    <inkml:brush xml:id="br0">
      <inkml:brushProperty name="width" value="0.05" units="cm"/>
      <inkml:brushProperty name="height" value="0.05" units="cm"/>
    </inkml:brush>
  </inkml:definitions>
  <inkml:trace contextRef="#ctx0" brushRef="#br0">296 62 15363,'10'-10'1247,"-7"7"-1029,0 1 0,-1 0 0,1-1-1,-1 0 1,0 1 0,0-1 0,0 0-1,0 0 1,0 0 0,-1 0 0,1-1-1,-1 1 1,1-4 0,-2 7-134,0-1 0,-1 1 0,1-1 1,0 1-1,-1-1 0,1 1 0,-1-1 0,1 1 1,-1 0-1,1-1 0,0 1 0,-1 0 0,1-1 1,-1 1-1,0 0 0,1-1 0,-1 1 0,1 0 1,-1 0-1,1 0 0,-1 0 0,1 0 0,-1 0 1,0 0-1,1 0 0,-1 0 0,1 0 0,-1 0 1,0 0-1,1 0 0,-1 0 0,1 0 0,-1 0 1,1 1-1,-1-1 0,1 0 0,-2 1 0,-24 8 1003,-1 3-694,1 1 0,0 1-1,-38 29 1,52-33-388,-1 0 0,2 1 0,-1 0 0,2 1 0,0 0 0,0 1 0,1 0 0,-11 20 0,18-29-13,0-1 0,0 1-1,1 0 1,0 0-1,0 0 1,0 0-1,0 0 1,0 0-1,1 1 1,0-1-1,0 4 1,0-6 2,0 0 0,1 0 0,0-1-1,-1 1 1,1 0 0,0-1 0,0 1 0,-1-1 0,1 1 0,0-1 0,1 1 0,-1-1-1,0 0 1,0 1 0,1-1 0,-1 0 0,0 0 0,1 0 0,-1 0 0,1 0-1,0 0 1,-1-1 0,1 1 0,0 0 0,-1-1 0,5 1 0,23 5-91,58 5 0,-55-8 61,43 9-1,-59-9 26,-1 1-1,0 1 1,0 1-1,0 0 1,27 16 0,-39-20 9,0 0 0,0 1 0,0-1 0,0 1 0,0 0 0,0 0 0,-1 0 0,1 0 0,-1 1 0,0-1 0,0 1 0,2 5 0,-3-6 0,0 0 1,0 0-1,-1 0 0,0 1 1,0-1-1,0 0 0,0 0 1,0 1-1,0-1 0,-1 0 1,0 0-1,1 1 0,-1-1 1,0 0-1,-1 0 0,1 0 1,-3 4-1,-3 4 9,-1 0-1,0 0 1,0-1 0,-1-1 0,0 1-1,-1-1 1,0-1 0,-13 9 0,-2 0 47,-1-2 0,-43 20 0,49-27-31,-1 0 0,-23 6 0,37-12-126,0-1 1,0 1 0,-1-1 0,1-1 0,0 1 0,-1-2-1,1 1 1,0-1 0,0 1 0,-10-4 0,14 3 44,1 0 0,-1-1 0,0 1-1,1 0 1,-1-1 0,1 0 0,0 0 0,0 0 0,-1 0 0,1 0 0,0 0 0,1 0-1,-1-1 1,0 1 0,1-1 0,-1 1 0,1-1 0,0 0 0,0 1 0,0-1 0,0 0 0,0 0-1,1 0 1,-1 0 0,1 0 0,0 1 0,0-1 0,0 0 0,0-5 0,6-39-514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3.218"/>
    </inkml:context>
    <inkml:brush xml:id="br0">
      <inkml:brushProperty name="width" value="0.05" units="cm"/>
      <inkml:brushProperty name="height" value="0.05" units="cm"/>
    </inkml:brush>
  </inkml:definitions>
  <inkml:trace contextRef="#ctx0" brushRef="#br0">229 10 18924,'-11'-3'371,"-1"1"-1,1 0 1,-1 1 0,0 0-1,1 1 1,-1 0 0,0 0-1,1 2 1,-1-1 0,0 2-1,1-1 1,0 2 0,0-1-1,0 2 1,0-1 0,-13 9-1,23-12-375,-1-1-1,1 1 1,-1 0-1,1 0 1,0 0-1,-1 0 1,1 1-1,0-1 1,0 0-1,0 1 1,0-1-1,0 0 1,0 1-1,0-1 1,1 1-1,-1-1 1,0 1-1,1 0 1,-1-1 0,1 1-1,0 0 1,-1 1-1,2-1-40,-1 0-1,1-1 1,-1 1-1,1-1 1,0 1 0,0-1-1,0 1 1,0-1 0,0 1-1,0-1 1,0 0-1,0 1 1,0-1 0,1 0-1,-1 0 1,0 0-1,1 0 1,-1 0 0,1-1-1,-1 1 1,3 1-1,101 40-2890,-78-34 2298,0 2-1,-1 2 0,0 0 0,37 25 1,-61-36 682,0 0 0,-1 0 1,1 1-1,0-1 1,-1 1-1,1-1 0,-1 1 1,0 0-1,1 0 1,-1 0-1,0-1 0,0 1 1,0 0-1,0 0 1,-1 0-1,1 1 0,0 1 1,-1-2 30,0 0 1,0-1 0,0 1-1,-1 0 1,1-1 0,-1 1-1,1-1 1,-1 1 0,1-1-1,-1 1 1,0-1-1,0 1 1,1-1 0,-1 0-1,0 1 1,-1-1 0,1 0-1,0 0 1,0 0 0,0 0-1,-1 0 1,1 0-1,-2 1 1,-14 9 164,1-1 0,-1-1 0,-1-1 0,0 0 0,0-1 0,-1-1 0,1-1 0,-1-1 0,0 0 0,-32 1 0,46-5-259,0 0 1,0 0 0,-1-1 0,-9-3 0,12 3-15,-1-1 1,1 1-1,0-1 0,0 0 1,0-1-1,-3-1 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4.877"/>
    </inkml:context>
    <inkml:brush xml:id="br0">
      <inkml:brushProperty name="width" value="0.05" units="cm"/>
      <inkml:brushProperty name="height" value="0.05" units="cm"/>
    </inkml:brush>
  </inkml:definitions>
  <inkml:trace contextRef="#ctx0" brushRef="#br0">0 482 19532,'15'-7'490,"0"1"0,-1-2 0,0 0 0,0-1 0,-1 0 0,0-1 0,22-22 0,-27 25-177,39-40 311,-2-1-1,73-103 1,-107 137-586,0-1 0,-2 0-1,1-1 1,-2 0 0,0 0-1,7-25 1,-15 35 11,-6 16-24,-9 22-5,-13 42-28,3 1 1,-19 98 0,42-165-113,1 0-1,0 1 1,1 16-1,0-25 76,-1 1 1,1 0-1,0 0 0,0-1 1,0 1-1,1 0 0,-1 0 1,0-1-1,0 1 1,0 0-1,0-1 0,1 1 1,-1 0-1,0-1 0,1 1 1,-1 0-1,1-1 0,-1 1 1,1 0-1,-1-1 0,1 1 1,-1-1-1,1 1 0,-1-1 1,1 1-1,-1-1 0,1 0 1,0 1-1,-1-1 1,1 0-1,0 1 0,0-1 1,-1 0-1,1 0 0,0 0 1,-1 0-1,1 0 0,0 1 1,0-1-1,-1-1 0,1 1 1,0 0-1,0 0 0,-1 0 1,1 0-1,0 0 0,0-1 1,-1 1-1,1 0 0,0 0 1,-1-1-1,1 1 1,-1-1-1,1 1 0,0-1 1,0 0-1,14-8-438,3-1-158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5.328"/>
    </inkml:context>
    <inkml:brush xml:id="br0">
      <inkml:brushProperty name="width" value="0.05" units="cm"/>
      <inkml:brushProperty name="height" value="0.05" units="cm"/>
    </inkml:brush>
  </inkml:definitions>
  <inkml:trace contextRef="#ctx0" brushRef="#br0">170 12 17788,'0'0'67,"0"-1"1,1 1 0,-1 0-1,0-1 1,0 1-1,0 0 1,0-1 0,0 1-1,1 0 1,-1-1 0,0 1-1,0 0 1,0-1-1,0 1 1,0 0 0,0-1-1,0 1 1,0 0-1,0-1 1,0 1 0,0 0-1,0-1 1,-1 1 0,1 0-1,0-1 1,0 1-1,0 0 1,0-1 0,0 1-1,-1 0 1,1-1-1,0 1 1,-1-1 0,-9 10 652,-14 24 112,-1 6-53,-38 82 0,54-102-738,1 1 0,1 1 0,1-1 0,1 1 1,1 0-1,-3 32 0,7-50-20,0 1 0,0 0 0,0-1 0,0 1 0,1-1 0,-1 1 0,1-1 0,0 1 0,0-1 0,0 1 0,1-1 0,-1 0 0,1 1-1,0-1 1,0 0 0,0 0 0,3 3 0,-3-4 12,1 0-1,0 0 0,0 0 0,-1 0 0,1 0 0,0-1 1,1 0-1,-1 1 0,0-1 0,0 0 0,0-1 1,1 1-1,-1-1 0,0 1 0,5-1 0,2 0 53,0-1-1,0-1 1,0 1 0,-1-1-1,1-1 1,0 0-1,-1 0 1,0-1-1,0 0 1,0-1 0,11-7-1,-7 2 39,-1 0 1,0-1-1,0 0 0,-1-1 0,-1 0 1,0-1-1,-1 0 0,0 0 0,8-17 1,-12 20-67,-1 0-1,1 0 1,-1-1 0,-1 1 0,0-1 0,-1 0 0,0 0-1,0 0 1,-1 0 0,-1 0 0,0-1 0,-1 1 0,-3-21 0,4 28-49,-1 1 1,0-1-1,0 1 1,0 0-1,-1-1 1,1 1-1,-1 0 1,1 0-1,-1 0 1,0 0-1,-1 0 1,1 0-1,0 0 1,-1 1-1,1-1 1,-1 1-1,0 0 1,0 0 0,0 0-1,0 0 1,0 0-1,0 1 1,-1-1-1,1 1 1,-1 0-1,1 0 1,-1 0-1,1 1 1,-1-1-1,1 1 1,-1-1-1,-6 2 1,-1 0-53,0 1 1,1 0-1,-1 0 0,0 1 1,1 1-1,0 0 1,0 0-1,0 1 0,-14 9 1,17-10-250,0 0 0,0 0 0,1 1 0,-1 0 1,1 1-1,0-1 0,0 1 0,1 1 0,-6 8 0,11-15 254,0 0 0,0 0-1,0 0 1,0 0 0,0 0-1,0 0 1,0 0 0,0 0-1,0 0 1,0 0 0,0 0-1,0 0 1,1 0 0,-1 0-1,0 0 1,0 0 0,0 0-1,0 0 1,0 0 0,0 0-1,0 0 1,0 0 0,0 0-1,0 0 1,0 0 0,0 0-1,0 1 1,0-1 0,0 0 0,0 0-1,0 0 1,0 0 0,0 0-1,0 0 1,0 0 0,0 0-1,0 0 1,0 0 0,0 0-1,0 1 1,0-1 0,0 0-1,0 0 1,0 0 0,0 0-1,0 0 1,0 0 0,0 0-1,0 0 1,0 0 0,0 0-1,0 0 1,0 0 0,0 1-1,0-1 1,0 0 0,0 0-1,0 0 1,0 0 0,0 0-1,0 0 1,0 0 0,-1 0 0,10-6-845,13-12 49,10-9-407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5.750"/>
    </inkml:context>
    <inkml:brush xml:id="br0">
      <inkml:brushProperty name="width" value="0.05" units="cm"/>
      <inkml:brushProperty name="height" value="0.05" units="cm"/>
    </inkml:brush>
  </inkml:definitions>
  <inkml:trace contextRef="#ctx0" brushRef="#br0">199 65 17180,'2'-6'516,"-1"0"1,1 0-1,-1 0 1,0-1-1,0-9 1,-1 15-446,0 0 0,0 1 0,0-1 1,0 0-1,0 0 0,0 0 0,0 1 0,-1-1 1,1 0-1,0 0 0,0 1 0,-1-1 1,1 0-1,-1 1 0,1-1 0,-1 0 1,1 1-1,-1-1 0,1 0 0,-1 1 1,-1-2-1,1 2 22,0 0 0,0 0 0,0 0-1,-1-1 1,1 1 0,0 1 0,0-1 0,-1 0 0,1 0 0,0 0 0,0 1 0,0-1 0,0 0 0,-1 1 0,1-1-1,0 1 1,0-1 0,0 1 0,0 0 0,-1 0 0,-8 7 164,0-1-1,1 1 0,0 1 1,0-1-1,1 2 1,0-1-1,1 1 1,-12 19-1,4-3-137,1 2 1,-14 40-1,22-52-102,1 0-1,0 1 1,2-1-1,0 1 1,-2 29 0,5-41-14,0-1 1,0 1-1,0 0 1,1-1 0,-1 1-1,1-1 1,0 0 0,0 1-1,1-1 1,0 0-1,-1 1 1,1-1 0,0 0-1,1-1 1,-1 1 0,1 0-1,0 0 1,0-1-1,0 0 1,0 0 0,1 0-1,-1 0 1,1 0-1,0 0 1,-1-1 0,7 3-1,-2-2 3,2-1 0,-1 0 0,0 0 0,0 0 0,1-1 0,-1-1 0,0 0 0,1 0 0,-1-1 0,0 0 0,1 0 0,-1-1 0,0 0 0,18-7 0,-14 3 13,1 1 1,-1-2-1,0 0 1,0 0-1,-1-1 0,0-1 1,-1 0-1,20-20 0,-27 25-10,0 0 0,-1-1 0,0 1 0,0-1 0,0 0 0,-1 0 0,0 0 0,0 0 0,0 0 0,0-1 0,-1 1 0,0-1 0,0 1 0,0-1 0,-1 1 0,0-1 0,0 1 0,0-1 0,-2-7 0,1 9-62,0 0 0,0 1 1,0-1-1,-1 1 0,0-1 0,0 1 0,1 0 0,-2 0 0,1 0 0,0 0 1,-1 0-1,1 0 0,-1 1 0,0-1 0,0 1 0,0 0 0,0 0 0,0 0 1,-1 0-1,1 0 0,0 1 0,-1-1 0,0 1 0,1 0 0,-1 0 0,0 1 1,1-1-1,-8 0 0,-45 4-1395,22 0 883,8-5-52</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6.150"/>
    </inkml:context>
    <inkml:brush xml:id="br0">
      <inkml:brushProperty name="width" value="0.05" units="cm"/>
      <inkml:brushProperty name="height" value="0.05" units="cm"/>
    </inkml:brush>
  </inkml:definitions>
  <inkml:trace contextRef="#ctx0" brushRef="#br0">1 11 22525,'20'7'1744,"-6"0"-1392,-1-4-144,6-1 264,-2-1-520,-4-1 264,-4-4-104,-1-22-216</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6.598"/>
    </inkml:context>
    <inkml:brush xml:id="br0">
      <inkml:brushProperty name="width" value="0.05" units="cm"/>
      <inkml:brushProperty name="height" value="0.05" units="cm"/>
    </inkml:brush>
  </inkml:definitions>
  <inkml:trace contextRef="#ctx0" brushRef="#br0">200 0 19812,'-1'6'384,"0"0"0,-1 0-1,1-1 1,-1 1 0,0-1-1,-1 0 1,1 1 0,-1-1-1,-5 6 1,-4 11 306,8-14-547,0 0-80,0 0 0,0 0 0,1 0 0,0 1 0,0-1-1,1 1 1,0 0 0,0 0 0,0 9 0,3-17-63,-1 1 1,0-1 0,1 0-1,-1 1 1,1-1-1,-1 0 1,1 1 0,-1-1-1,1 0 1,0 0-1,0 1 1,0-1 0,0 0-1,0 0 1,0 0-1,0 0 1,0 0 0,0 0-1,0-1 1,0 1-1,1 0 1,1 1 0,38 12-26,-16-6 1,-17-4 15,1 0 0,-1 1 0,-1-1 0,1 2-1,-1-1 1,1 1 0,-2 0 0,1 1 0,-1 0 0,0 0 0,8 11 0,-11-12 4,0-1 0,0 1 0,0 0 1,-1-1-1,0 1 0,0 0 0,0 0 1,-1 0-1,0 1 0,0-1 0,-1 0 1,1 0-1,-1 1 0,-1-1 1,1 0-1,-1 0 0,-3 12 0,2-12 12,0-1-1,0 0 0,-1 0 0,0 0 1,1 0-1,-2 0 0,1 0 0,-1-1 1,1 0-1,-1 1 0,0-2 1,-1 1-1,1 0 0,-1-1 0,-6 4 1,3-2-1,1-2-1,-1 1 1,0-1 0,0-1 0,-1 1 0,1-1 0,0-1 0,-1 0 0,-16 1 0,17-2-55,-1-1-1,0 1 1,1-2 0,-1 1 0,1-1 0,-1 0 0,1-1 0,0 0-1,-14-7 1,17 7-48,0 0 0,1 0 0,-1 0 1,1-1-1,-1 0 0,1 0 0,0 0 0,1 0 0,-1-1 0,1 1 0,0-1 0,0 0 0,0 0 0,1 0 0,-3-7 0,2 4 6,1 0 0,0 0-1,-1-15 1,4-36-417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7.042"/>
    </inkml:context>
    <inkml:brush xml:id="br0">
      <inkml:brushProperty name="width" value="0.05" units="cm"/>
      <inkml:brushProperty name="height" value="0.05" units="cm"/>
    </inkml:brush>
  </inkml:definitions>
  <inkml:trace contextRef="#ctx0" brushRef="#br0">0 142 16708,'23'-6'2152,"3"1"-1328,6-1-392,2 0 1497,6 0-1145,1 0-360,0-1-1056,-1 0 48,3-1 408,0 0-216,-3-2-153</inkml:trace>
  <inkml:trace contextRef="#ctx0" brushRef="#br0" timeOffset="1">573 1 17724,'2'1'147,"1"-1"0,-1 1 0,1 0 1,-1 0-1,1 1 0,-1-1 0,0 0 0,0 1 1,1-1-1,-1 1 0,0 0 0,0 0 1,0 0-1,-1 0 0,1 0 0,-1 0 0,1 0 1,-1 1-1,1-1 0,-1 0 0,0 1 0,0-1 1,0 1-1,-1 0 0,1-1 0,-1 1 1,1 0-1,-1-1 0,0 1 0,0 0 0,0-1 1,0 1-1,0 0 0,-1-1 0,0 5 0,-3 7-47,-1-1 0,0 0-1,0 0 1,-1-1-1,-13 19 1,-49 73 149,-25 41 157,90-140-379,0 0 1,0 1 0,1-1-1,0 1 1,0 0-1,1 0 1,-1-1 0,1 1-1,1 0 1,-1 12-1,1-16-22,0 0 0,1 0 0,-1 0 0,1 0 0,-1 0-1,1 0 1,0-1 0,0 1 0,0 0 0,0 0 0,0-1 0,0 1-1,0 0 1,3 2 0,-2-2-26,1-1 0,-1 1 0,1 0 0,0-1-1,0 1 1,0-1 0,0 0 0,-1 0 0,2 0 0,-1 0 0,6 0 0,2 0-199,1 0 1,0-1 0,0-1 0,0 1 0,0-2 0,0 0 0,13-4 0,4-3-154,48-21-1,-9-3-160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7.456"/>
    </inkml:context>
    <inkml:brush xml:id="br0">
      <inkml:brushProperty name="width" value="0.05" units="cm"/>
      <inkml:brushProperty name="height" value="0.05" units="cm"/>
    </inkml:brush>
  </inkml:definitions>
  <inkml:trace contextRef="#ctx0" brushRef="#br0">208 30 19532,'-4'-1'138,"1"0"0,0 0 0,-1 1 0,1 0 0,0 0 0,-1 0 0,1 0 0,-1 0 0,1 0 1,0 1-1,-1 0 0,1 0 0,0 0 0,-1 0 0,1 0 0,0 1 0,0-1 0,-5 4 0,-1 1 94,0 1 0,0 0 0,0 1-1,-9 10 1,7-6 57,0 0 0,1 1-1,0 1 1,-10 19 0,16-25-236,1-1 1,-1 1-1,2 0 0,-1 0 1,1 1-1,0-1 1,1 0-1,0 1 1,0-1-1,1 11 0,0-15-38,0-1-1,1 1 1,-1 0-1,1-1 0,0 1 1,0 0-1,1-1 1,-1 1-1,1-1 0,-1 1 1,1-1-1,0 0 1,0 0-1,1 0 0,-1 0 1,1 0-1,-1 0 1,1-1-1,0 1 0,0-1 1,0 0-1,0 0 1,0 0-1,1 0 0,-1-1 1,1 1-1,-1-1 1,7 2-1,-1-1 2,0-1 0,0 1-1,-1-2 1,1 1 0,0-1 0,0-1-1,0 0 1,0 0 0,0 0 0,-1-1-1,14-5 1,-7 1 37,0-1 0,-1 0 0,0-1-1,0-1 1,-1 0 0,0-1 0,-1 0-1,0-1 1,18-21 0,-24 23-6,1 1 1,-1-1-1,-1 0 0,1-1 1,-2 1-1,8-20 0,-11 22-25,1 1-1,0-1 1,-1 0-1,-1 0 1,1 1-1,-1-1 0,0 0 1,0 0-1,-1 0 1,0 0-1,-3-9 0,3 13-29,0 0-1,0-1 1,0 1-1,-1 0 1,0 0-1,1 0 1,-1 0-1,0 0 1,0 0-1,-1 1 1,1-1-1,-1 1 1,1 0-1,-1-1 1,-4-2-1,2 3-83,0-1 1,1 1-1,-1 1 1,0-1-1,0 1 1,0-1-1,0 2 1,-1-1-1,-7 0 1,-2 1-186,0 1-1,0 1 1,-1 1 0,1 0-1,1 0 1,-19 8 0,1 1-210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7.841"/>
    </inkml:context>
    <inkml:brush xml:id="br0">
      <inkml:brushProperty name="width" value="0.05" units="cm"/>
      <inkml:brushProperty name="height" value="0.05" units="cm"/>
    </inkml:brush>
  </inkml:definitions>
  <inkml:trace contextRef="#ctx0" brushRef="#br0">0 253 17500,'47'1'1624,"41"-15"-936,14-7-224,27-5 681,12-2-129,13 1-240,1-1-168,-7 7-192,-11 1-128,-30 8-280,-11 3-112,-27 4-224,-15 2-96,-24-3-208,-8-2-200,-18-1 512,-4 0-128,-9 1 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9.173"/>
    </inkml:context>
    <inkml:brush xml:id="br0">
      <inkml:brushProperty name="width" value="0.05" units="cm"/>
      <inkml:brushProperty name="height" value="0.05" units="cm"/>
    </inkml:brush>
  </inkml:definitions>
  <inkml:trace contextRef="#ctx0" brushRef="#br0">115 1 17284,'-2'0'173,"0"0"0,-1 0 0,1 0 0,0 0 0,0 0 0,-1 1 0,1-1 0,0 1 0,0 0 0,0 0 0,0 0 0,0 0 0,0 0 0,0 0 0,0 0 0,0 1 0,0-1 0,1 1 0,-1-1 0,0 1 0,1-1 0,0 1 0,-1 0 0,-1 4 0,-5 5 349,2 0 0,-11 22 1,10-16-227,1 0 1,-9 34-1,13-42-217,1 0-1,0 1 0,0-1 1,1 1-1,0-1 0,0 0 1,3 14-1,-3-21-49,1 1-1,0 0 1,0-1 0,0 1-1,0-1 1,0 0-1,0 1 1,0-1 0,1 0-1,-1 0 1,1 0 0,0 0-1,0 0 1,-1 0 0,1 0-1,0-1 1,5 4 0,-4-4 16,1 1 0,-1-1-1,1 1 1,0-1 0,0 0 0,0-1 0,0 1 0,0-1 0,-1 1 0,9-2 0,1 0-61,-1-1 0,1-1 0,0 0 0,0 0 1,-1-2-1,14-5 0,-17 6-322,-1 0-1,1 0 1,-1-1 0,0 0-1,0-1 1,0 0 0,-1 0-1,0 0 1,0-1 0,-1 0 0,7-9-1,1-5-532</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49.610"/>
    </inkml:context>
    <inkml:brush xml:id="br0">
      <inkml:brushProperty name="width" value="0.05" units="cm"/>
      <inkml:brushProperty name="height" value="0.05" units="cm"/>
    </inkml:brush>
  </inkml:definitions>
  <inkml:trace contextRef="#ctx0" brushRef="#br0">47 0 18420,'-14'43'1624,"-3"11"-1128,6 1-224,7 0 625,4-3-169,12-11-576,9-7-376,18-26-696,2-18 808,11-25-201,1-12-119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3.696"/>
    </inkml:context>
    <inkml:brush xml:id="br0">
      <inkml:brushProperty name="width" value="0.05" units="cm"/>
      <inkml:brushProperty name="height" value="0.05" units="cm"/>
    </inkml:brush>
  </inkml:definitions>
  <inkml:trace contextRef="#ctx0" brushRef="#br0">96 0 20308,'-5'0'166,"1"1"0,0-1-1,-1 1 1,1 0 0,0 1-1,0-1 1,0 1 0,0-1-1,0 1 1,0 0 0,0 1-1,1-1 1,-1 1 0,1-1-1,-1 1 1,1 0 0,0 0-1,0 1 1,1-1 0,-1 1-1,1-1 1,-1 1 0,1 0-1,0 0 1,1 0 0,-1 0-1,1 0 1,-1 0 0,1 1-1,0-1 1,0 5-1,1-7-163,0-1 0,0 1 0,1 0 0,-1-1 0,0 1-1,1-1 1,-1 1 0,1-1 0,-1 1 0,1-1-1,0 1 1,-1-1 0,1 1 0,0-1 0,0 0-1,0 1 1,0-1 0,0 0 0,1 0 0,1 2-1,0-1 3,0 0-1,1-1 0,-1 1 0,1-1 1,-1 1-1,1-1 0,-1 0 0,8 0 0,4 1 4,1-2-1,0 0 0,20-2 0,5-4 25,68-19-1,-21 4 12,-85 20-35,1 0-1,0 1 1,0-1-1,0 1 0,0 0 1,0 0-1,0 0 1,-1 0-1,1 1 1,0 0-1,4 1 1,-6-1-1,0 0 0,0 0 0,0 0 0,0 1 0,0-1 0,0 1 0,0 0 0,-1-1 1,1 1-1,-1 0 0,1 0 0,-1 0 0,1 0 0,-1 0 0,0 0 0,0 1 0,0-1 0,0 4 1,1-2 1,-1 1 0,1-1 0,0 0 0,0 0 1,0 0-1,1 0 0,-1 0 0,5 5 0,-5-7-5,0-1 0,0 1 0,0-1 0,0 0 0,0 0 0,0 0 0,0 0 0,1 0 0,-1 0 0,0-1 0,0 1 0,1-1 0,-1 1 0,1-1 0,-1 0 0,0 0 0,1 0 0,3-1 0,14-2-53,0-1-1,-1-1 0,35-13 1,-7 2-167,-34 12 119,87-23-585,-90 25 460,0 1-1,0-1 1,-1 2-1,1 0 1,0 0-1,0 0 1,0 2-1,12 2 1,-15-1-232,-6-2 385,-1-1 0,1 1 1,0-1-1,0 1 1,0-1-1,0 1 1,0-1-1,0 1 0,0-1 1,0 0-1,0 0 1,0 1-1,0-1 0,2 0 1,7-5-288</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50.033"/>
    </inkml:context>
    <inkml:brush xml:id="br0">
      <inkml:brushProperty name="width" value="0.05" units="cm"/>
      <inkml:brushProperty name="height" value="0.05" units="cm"/>
    </inkml:brush>
  </inkml:definitions>
  <inkml:trace contextRef="#ctx0" brushRef="#br0">244 1 17508,'-4'0'164,"0"0"1,1 0 0,-1 0 0,0 0-1,0 0 1,1 1 0,-1 0 0,0 0-1,1 0 1,-1 0 0,0 0-1,1 1 1,-4 1 0,-43 29 550,45-28-473,-8 4 74,-1 1-64,1 0 0,-1 1 0,2 1 0,0 0-1,0 0 1,-16 21 0,28-32-244,0 1 1,-1-1-1,1 0 0,0 1 0,-1-1 1,1 0-1,0 1 0,-1-1 0,1 1 0,0-1 1,0 1-1,0-1 0,-1 0 0,1 1 0,0-1 1,0 1-1,0-1 0,0 1 0,0-1 1,0 1-1,0-1 0,0 1 0,0-1 0,0 1 1,0-1-1,0 0 0,0 1 0,1-1 0,-1 1 1,0-1-1,0 1 0,1 0 0,14-3 141,22-14-99,55-45-141,-12 7-130,-79 53 207,1 0 0,-1 0 1,1 0-1,0 1 1,-1-1-1,1 0 1,0 1-1,-1-1 1,1 1-1,0 0 0,0 0 1,-1-1-1,4 1 1,-4 1 5,0-1 1,0 0-1,-1 0 0,1 1 1,0-1-1,-1 0 0,1 1 1,0-1-1,-1 1 0,1-1 1,-1 1-1,1-1 0,-1 1 1,1-1-1,-1 1 0,1-1 1,-1 1-1,1 0 0,-1-1 1,0 1-1,1 0 1,-1 0-1,2 5-19,-1 0 0,-1 0 1,1 0-1,-1-1 0,0 1 0,-1 9 1,1-7 29,-4 59 38,0 74 485,4-121-353,2-1-1,0 0 0,1 1 0,2-1 0,6 20 0,3-9 263,-14-30-429,0 0 1,0 0-1,0 1 0,0-1 0,0 0 0,0 0 1,0 0-1,0 0 0,0 0 0,0 1 0,0-1 1,0 0-1,0 0 0,0 0 0,0 0 1,0 1-1,0-1 0,0 0 0,-1 0 0,1 0 1,0 0-1,0 0 0,0 0 0,0 1 0,0-1 1,0 0-1,0 0 0,0 0 0,0 0 0,-1 0 1,1 0-1,0 0 0,0 0 0,0 0 0,0 1 1,0-1-1,-1 0 0,1 0 0,0 0 0,0 0 1,0 0-1,0 0 0,0 0 0,-1 0 0,1 0 1,0 0-1,0 0 0,0 0 0,0 0 0,0 0 1,-1 0-1,1 0 0,0 0 0,0 0 1,0-1-1,0 1 0,0 0 0,-1 0 0,1 0 1,0 0-1,-13-2 72,12 1-48,-43-6 69,-1 2 1,0 1-1,0 3 1,-45 4-1,89-3-161,0 1-1,0-1 0,0 0 0,0 0 0,0 0 0,0 0 1,1 0-1,-1 0 0,0-1 0,0 1 0,0 0 0,0 0 1,0-1-1,0 1 0,1 0 0,-1-1 0,0 1 0,0-1 1,0 0-1,0 0 15,1 1 0,0 0-1,0-1 1,0 1 0,0-1 0,0 1 0,0-1 0,0 1 0,0-1 0,0 1 0,0-1 0,0 1 0,0-1 0,0 1 0,1-1 0,-1 1-1,0-1 1,0 1 0,0-1 0,1 1 0,-1-1 0,0 1 0,1 0 0,-1-1 0,31-29-1338,-25 25 1407,25-21-685,8-4-170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3:50.433"/>
    </inkml:context>
    <inkml:brush xml:id="br0">
      <inkml:brushProperty name="width" value="0.05" units="cm"/>
      <inkml:brushProperty name="height" value="0.05" units="cm"/>
    </inkml:brush>
  </inkml:definitions>
  <inkml:trace contextRef="#ctx0" brushRef="#br0">260 27 19188,'-1'-1'100,"-1"-1"0,1 1 0,0-1 0,-1 1 0,1-1 0,-1 1 0,0 0 0,0 0 0,1 0-1,-1 0 1,0 0 0,0 0 0,0 1 0,0-1 0,0 1 0,0-1 0,0 1 0,0-1 0,0 1 0,0 0 0,0 0 0,0 0 0,0 1 0,0-1 0,-3 1-1,-5 1 183,0 0 0,0 1 0,-17 7 0,16-5-90,0 0 0,0 1 0,0 0 0,1 1 0,0 1 0,0-1 0,-12 15 0,16-16-158,0 0-1,1 1 0,0 0 1,0 0-1,1 0 0,-1 0 1,2 1-1,-1 0 1,1 0-1,0 0 0,-2 13 1,4-18-26,1 0 1,-1 0 0,1 0-1,0 0 1,0 0 0,0 0-1,0 0 1,1 0 0,-1-1-1,1 1 1,0 0 0,-1 0-1,1 0 1,0-1 0,1 1-1,-1 0 1,1-1 0,-1 1-1,4 3 1,-2-3 2,0 0-1,0-1 1,1 0-1,-1 0 1,0 0 0,1 0-1,0 0 1,-1-1-1,1 1 1,0-1 0,0 0-1,-1 0 1,6 0-1,3 0 26,0 0-1,0-1 1,0-1 0,0 0-1,0 0 1,0-1-1,0-1 1,20-7-1,-18 5 56,0-2-1,0 0 1,0-1-1,0 0 1,21-19-1,-29 23-45,-1-1 0,0 0 0,-1 0-1,1 0 1,-1-1 0,0 1 0,0-1 0,-1 0 0,1 0-1,-1-1 1,-1 1 0,1-1 0,-1 1 0,0-1 0,1-10-1,-3 13-25,1 1 0,-1 0 1,-1 0-1,1-1 0,0 1 0,-1 0 0,0 0 0,1 0 0,-1 0 0,0 0 0,-1 0 0,1 0 0,-1 0 0,1 0 0,-1 0 0,0 1 0,0-1 0,0 1 0,0-1 0,-4-2 1,2 1-92,-1 1 1,0 0 0,0 0 0,0 0 0,-1 1 0,1-1 0,-1 1 0,1 1 0,-1-1 0,-11-1 0,9 2-120,0 0 1,-1 1-1,1 0 0,0 0 0,0 1 0,0 0 0,-15 4 1,19-3 67,-1-1 1,1 1-1,0-1 1,0 1 0,0 0-1,1 0 1,-1 1 0,0-1-1,1 1 1,-1 0-1,1 0 1,0 0 0,0 0-1,-3 5 1,-2 9-586</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15.162"/>
    </inkml:context>
    <inkml:brush xml:id="br0">
      <inkml:brushProperty name="width" value="0.05" units="cm"/>
      <inkml:brushProperty name="height" value="0.05" units="cm"/>
      <inkml:brushProperty name="color" value="#E71224"/>
    </inkml:brush>
  </inkml:definitions>
  <inkml:trace contextRef="#ctx0" brushRef="#br0">0 0 18484,'1'14'258,"0"0"0,1-1 0,0 1 0,1-1 0,1 0 0,0 0 0,1 0 0,0 0-1,1-1 1,0 1 0,1-2 0,0 1 0,13 14 0,-7-10-236,1 0 0,1-1 0,1-1 0,0 0 0,1-2 0,0 0 0,36 19 0,-100-44-2249,19 10 1803</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15.515"/>
    </inkml:context>
    <inkml:brush xml:id="br0">
      <inkml:brushProperty name="width" value="0.05" units="cm"/>
      <inkml:brushProperty name="height" value="0.05" units="cm"/>
      <inkml:brushProperty name="color" value="#E71224"/>
    </inkml:brush>
  </inkml:definitions>
  <inkml:trace contextRef="#ctx0" brushRef="#br0">1 273 16412,'0'3'1944,"3"-3"-1232,8-7-136,5-4 792,9-8-255,4 0-129,5-6-304,4 2-120,-3-4-320,-1 2-176,-5 2-520,-5 2-416,-10-2 680,-6-3-112,-8 0-152</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28.766"/>
    </inkml:context>
    <inkml:brush xml:id="br0">
      <inkml:brushProperty name="width" value="0.05" units="cm"/>
      <inkml:brushProperty name="height" value="0.05" units="cm"/>
      <inkml:brushProperty name="color" value="#E71224"/>
    </inkml:brush>
  </inkml:definitions>
  <inkml:trace contextRef="#ctx0" brushRef="#br0">38 55 12595,'-2'-1'465,"-1"0"1,1 1-1,0-1 1,-1 1-1,1-1 1,-1 1-1,1 0 1,-1 0-1,-4 0 1,-2 2 2459,16 0-557,103 5-1119,114-7-1,-114-3-973,171-4-454,-281 7 179,33-4-690,-21-2 397,-12 6 302,0-1 1,0 1 0,1-1-1,-1 1 1,0 0 0,0-1-1,0 1 1,-1 0-1,1-1 1,0 1 0,0 0-1,0-1 1,0 1-1,0-1 1,0 1 0,0 0-1,-1-1 1,1 1-1,0 0 1,0 0 0,0-1-1,-1 1 1,1 0 0,0-1-1,0 1 1,-1 0-1,1 0 1,0 0 0,-1-1-1,1 1 1,0 0-1,-1 0 1,1 0 0,-1-1-1,-14-10-202,-3-9-34</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32.675"/>
    </inkml:context>
    <inkml:brush xml:id="br0">
      <inkml:brushProperty name="width" value="0.05" units="cm"/>
      <inkml:brushProperty name="height" value="0.05" units="cm"/>
      <inkml:brushProperty name="color" value="#E71224"/>
    </inkml:brush>
  </inkml:definitions>
  <inkml:trace contextRef="#ctx0" brushRef="#br0">1 5 15819,'0'0'48,"0"0"-1,0-1 0,0 1 0,0 0 0,0 0 1,0 0-1,0 0 0,0 0 0,0 0 0,0-1 0,0 1 1,0 0-1,0 0 0,0 0 0,0 0 0,0 0 1,0 0-1,0-1 0,0 1 0,0 0 0,0 0 1,0 0-1,0 0 0,0 0 0,0 0 0,0 0 1,0 0-1,0-1 0,1 1 0,-1 0 0,0 0 0,0 0 1,0 0-1,0 0 0,0 0 0,0 0 0,0 0 1,1 0-1,-1 0 0,0 0 0,0 0 0,0 0 1,0 0-1,0 0 0,0 0 0,1 0 0,-1 0 1,0 0-1,0 0 0,0 0 0,0 0 0,0 0 0,0 0 1,1 0-1,-1 0 0,0 0 0,0 0 0,0 0 1,0 0-1,0 0 0,11 9 1562,8 16-349,44 48-362,-22-27-1120,-40-45 141,-1 0-1,1-1 0,0 1 1,-1 0-1,0-1 0,1 1 0,-1 0 1,1 0-1,-1-1 0,0 1 1,1 0-1,-1 0 0,0 0 0,0-1 1,0 1-1,1 2 0,-1-3 12,-1 0 0,1 1 0,0-1 0,0 1-1,0-1 1,-1 0 0,1 1 0,0-1 0,0 0-1,-1 1 1,1-1 0,0 0 0,0 0 0,-1 1 0,1-1-1,0 0 1,-1 0 0,1 1 0,-1-1 0,1 0 0,0 0-1,-1 0 1,0 1 0,-28 1-1610,8-4 810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33.072"/>
    </inkml:context>
    <inkml:brush xml:id="br0">
      <inkml:brushProperty name="width" value="0.05" units="cm"/>
      <inkml:brushProperty name="height" value="0.05" units="cm"/>
      <inkml:brushProperty name="color" value="#E71224"/>
    </inkml:brush>
  </inkml:definitions>
  <inkml:trace contextRef="#ctx0" brushRef="#br0">7 246 14899,'-3'0'1977,"0"-2"-1185,3-1-280,6-3 1104,5 0-576,4-3-119,3-2-273,4-4-192,1-1-408,1 1-152,-2 1-432,-2 2-264,-7 0 1152,1 1-552,-8-1-112,-3 4-121</inkml:trace>
  <inkml:trace contextRef="#ctx0" brushRef="#br0" timeOffset="1.02">182 1 12611,'-5'6'1448,"-1"6"-952,-2 7-240,-3 2 1737,-1 5-1569,-3 0-96,0 5-72,-2-2-16,3-3-16,2-5-40,1-4-328,3-8-184,13-26-2417,4-4 2041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33.515"/>
    </inkml:context>
    <inkml:brush xml:id="br0">
      <inkml:brushProperty name="width" value="0.05" units="cm"/>
      <inkml:brushProperty name="height" value="0.05" units="cm"/>
      <inkml:brushProperty name="color" value="#E71224"/>
    </inkml:brush>
  </inkml:definitions>
  <inkml:trace contextRef="#ctx0" brushRef="#br0">225 0 10954,'-7'12'1249,"-4"8"-785,0 3-208,0 8 1632,-1 1-1520,3-1-224,1-4-16,4-4-56,1-3-8,1-6-48,2-3-56,0-10-248,-3 1-824,-1-4 984,-4-6-152,-3 1-88</inkml:trace>
  <inkml:trace contextRef="#ctx0" brushRef="#br0" timeOffset="1">5 129 12979,'-5'-9'1520,"5"4"-952,14 3-200,4 2 1129,10 4-817,3-1-112,5 1-520,3 4-272,-4-2 280,-5 2-64,-8 4-120</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34.966"/>
    </inkml:context>
    <inkml:brush xml:id="br0">
      <inkml:brushProperty name="width" value="0.05" units="cm"/>
      <inkml:brushProperty name="height" value="0.05" units="cm"/>
      <inkml:brushProperty name="color" value="#E71224"/>
    </inkml:brush>
  </inkml:definitions>
  <inkml:trace contextRef="#ctx0" brushRef="#br0">221 1 9698,'-5'3'720,"1"1"1,-1-1-1,0 0 0,0 0 1,0-1-1,-9 4 0,-21 12 649,22-7-1239,1 0 1,0 1 0,0 0-1,2 1 1,0 0 0,0 1-1,1 0 1,1 1 0,0 0-1,1 0 1,0 0 0,-6 25-1,10-26-97,0-1-1,1 1 1,0-1-1,1 1 0,0 0 1,3 26-1,0-31-11,-1 0-1,1 0 0,1 0 1,0 0-1,0 0 1,0-1-1,1 1 0,1-1 1,-1 0-1,11 13 1,-13-18-10,1 1 1,0-1 0,0 0-1,0 0 1,1 0 0,-1-1 0,1 1-1,-1-1 1,1 1 0,0-1 0,0-1-1,0 1 1,0 0 0,0-1 0,0 0-1,8 1 1,-7-1 27,-1-2 1,1 1-1,0 0 1,0-1-1,0 0 1,0 0-1,0 0 0,-1-1 1,1 0-1,-1 1 1,1-2-1,-1 1 1,0 0-1,7-6 0,5-3 111,-1-2 0,0 0 0,0-1-1,-2-1 1,1 0 0,-2 0 0,0-2-1,-1 1 1,-1-1 0,15-35-1,-23 49-127,-1-1 0,0 0-1,1 0 1,-2-1 0,1 1-1,0 0 1,-1 0-1,0 0 1,0 0 0,0-1-1,0 1 1,-1 0-1,0 0 1,1 0 0,-2 0-1,-1-7 1,0 6-87,0 0 1,-1 1-1,0-1 1,1 1-1,-1-1 1,-1 1-1,1 0 0,-1 0 1,1 1-1,-11-6 1,1 0-1039,0-1 1,-21-19-1,19 16 415,4 10-171</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16.629"/>
    </inkml:context>
    <inkml:brush xml:id="br0">
      <inkml:brushProperty name="width" value="0.05" units="cm"/>
      <inkml:brushProperty name="height" value="0.05" units="cm"/>
      <inkml:brushProperty name="color" value="#E71224"/>
    </inkml:brush>
  </inkml:definitions>
  <inkml:trace contextRef="#ctx0" brushRef="#br0">6 5 14643,'-6'-5'2591,"16"14"-1429,141 172 2666,-121-150-3945,0-2-1,2-1 1,56 37-1,-81-59-548,-9-5-403,-17-5-871,8 0 1893,-16-1-701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4.176"/>
    </inkml:context>
    <inkml:brush xml:id="br0">
      <inkml:brushProperty name="width" value="0.05" units="cm"/>
      <inkml:brushProperty name="height" value="0.05" units="cm"/>
    </inkml:brush>
  </inkml:definitions>
  <inkml:trace contextRef="#ctx0" brushRef="#br0">118 0 16732,'-15'29'917,"1"0"1,1 1 0,2 0 0,1 1 0,-11 59-1,12-23-123,-3 117 0,12-165-784,0-1-28,0 0 1,-1 0-1,-1 0 0,-8 32 1,63-229 659,-32 98-888,4 1 0,53-119 0,-75 193 208,1-1 1,-1 1 0,1 0-1,1 0 1,-1 0 0,1 1-1,9-10 1,-11 14 24,-1-1 1,1 0-1,0 1 1,-1-1 0,1 1-1,0 0 1,0 0-1,0 0 1,0 0-1,0 1 1,0-1-1,0 1 1,0 0-1,0-1 1,0 1-1,0 1 1,1-1 0,-1 0-1,5 2 1,0 1-25,-1 0 0,1 0 0,-1 0 1,0 1-1,0 0 0,-1 0 0,1 1 0,-1 0 1,0 0-1,10 11 0,-13-14 25,-1 1 0,0 0 0,0 0 0,0 0 0,0 0 0,-1 0 1,1 1-1,-1-1 0,0 0 0,0 1 0,1 5 0,-1-7 19,-1 1 0,0-1 0,-1 0 0,1 1 0,0-1 0,-1 0 0,1 0 0,-1 1 0,0-1 0,1 0 0,-1 0 0,0 0 0,-1 0 1,1 0-1,0 0 0,0 0 0,-1 0 0,1 0 0,-3 2 0,-3 2 64,-1-1 0,1 1 1,-1-1-1,0-1 0,0 1 0,0-1 0,-1 0 1,0-1-1,-10 3 0,-1-1 171,0-1 1,-42 4-1,57-8-257,-1 0 0,1 0-1,0 0 1,-1 0 0,1-1 0,0 0 0,0 0 0,-9-3 0,13 3 9,0 1 0,-1-1 0,1 0 1,0 0-1,0 0 0,0 0 0,-1 0 1,1 0-1,0 0 0,0 0 0,1 0 1,-1-1-1,0 1 0,0 0 0,1-1 1,-1 1-1,0 0 0,1-1 0,-1 1 0,1-1 1,0 1-1,0-1 0,-1 1 0,1-1 1,0 1-1,0-1 0,0 1 0,1-1 1,-1 1-1,0-1 0,0 1 0,1-1 1,0-2-1,14-27-153,8-4-81</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17.069"/>
    </inkml:context>
    <inkml:brush xml:id="br0">
      <inkml:brushProperty name="width" value="0.05" units="cm"/>
      <inkml:brushProperty name="height" value="0.05" units="cm"/>
      <inkml:brushProperty name="color" value="#E71224"/>
    </inkml:brush>
  </inkml:definitions>
  <inkml:trace contextRef="#ctx0" brushRef="#br0">1 310 16155,'3'0'1713,"8"0"-1129,13-6-160,5-5 792,11-12-432,5-5-127,0-5-297,4 1-232,-7-5-704,-7 0-217,-14-1 625,-5 3-216,-13 6-128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35.869"/>
    </inkml:context>
    <inkml:brush xml:id="br0">
      <inkml:brushProperty name="width" value="0.05" units="cm"/>
      <inkml:brushProperty name="height" value="0.05" units="cm"/>
      <inkml:brushProperty name="color" value="#E71224"/>
    </inkml:brush>
  </inkml:definitions>
  <inkml:trace contextRef="#ctx0" brushRef="#br0">83 108 14331,'7'-15'910,"1"0"0,1 0 0,1 0 0,0 1 0,14-15 0,-23 29-870,-1-1 0,0 1 0,0 0 0,0-1 0,1 1 0,-1 0 0,0 0 0,0-1-1,1 1 1,-1 0 0,0 0 0,0-1 0,1 1 0,-1 0 0,0 0 0,1 0 0,-1 0 0,0 0 0,1-1 0,-1 1 0,0 0 0,1 0 0,-1 0 0,1 0 0,-1 0 0,0 0 0,1 0 0,-1 0 0,0 0-1,1 0 1,-1 0 0,0 1 0,1-1 0,-1 0 0,0 0 0,1 0 0,3 14 663,-5 22-212,-10 39-460,-4 0 0,-2-2 0,-32 82 0,43-137-279,-10 26-451,15-41 508,0 0 0,-1-1 0,1 1 0,-1 0 0,0-1 0,1 0 0,-1 1 0,-1-1 0,1 0 0,0 0 0,-4 3 0,6-5 148,-1 0-1,0 0 1,1 1-1,-1-1 1,0 0 0,1 0-1,-1 0 1,0 0-1,0 0 1,1 0 0,-1 0-1,0 0 1,1 0-1,-1 0 1,0 0-1,1-1 1,-1 1 0,0 0-1,1 0 1,-1-1-1,1 1 1,-1 0 0,0-1-1,1 1 1,-1-1-1,0 0 1,-8-7-673</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36.577"/>
    </inkml:context>
    <inkml:brush xml:id="br0">
      <inkml:brushProperty name="width" value="0.05" units="cm"/>
      <inkml:brushProperty name="height" value="0.05" units="cm"/>
      <inkml:brushProperty name="color" value="#E71224"/>
    </inkml:brush>
  </inkml:definitions>
  <inkml:trace contextRef="#ctx0" brushRef="#br0">344 1 13699,'-9'-1'213,"-1"1"0,0 0 0,0 1 0,0 0 1,1 1-1,-1 0 0,1 0 0,-1 1 0,1 0 0,0 1 0,0 0 0,0 0 0,1 1 1,-12 8-1,7-3-92,1 1 0,0 1 0,1-1 0,0 2 1,1 0-1,0 0 0,-15 28 0,11-12-81,0 0-1,2 1 0,1 0 1,1 1-1,-8 47 1,14-56-37,1-1 0,1 1 0,2 0 0,0 0 0,1 0 0,1 0 0,1-1 0,11 43 0,-11-55 1,0-1 0,0 1 0,1-1 0,1 0 1,-1 0-1,1 0 0,0-1 0,1 0 0,0 0 0,0 0 0,1-1 0,-1 1 0,1-2 0,1 1 0,-1-1 0,1 0 0,0 0 0,14 5 0,-11-6 39,1-1 0,0 0 0,0 0 0,0-1-1,0-1 1,0 0 0,0-1 0,1 0-1,-1-1 1,0 0 0,0-1 0,0 0 0,17-6-1,-9 1 84,0-2 0,-1 1 0,0-2 0,0-1-1,-2 0 1,1-1 0,-1-1 0,-1 0 0,0-2-1,-1 0 1,-1 0 0,0-1 0,18-28 0,-21 26-27,0 0 0,-1 0 1,-1-1-1,-1 0 1,0-1-1,-2 0 0,0 0 1,-1-1-1,-1 1 0,-1-1 1,-1 0-1,-1 0 1,-2-35-1,0 46-134,-1 0 1,1 1-1,-2-1 0,1 1 1,-1 0-1,-1 0 1,0 0-1,0 0 0,-1 1 1,-7-12-1,8 15-50,-1 0-1,1 0 1,-1 1 0,0-1 0,0 1-1,0 0 1,0 1 0,-1-1-1,1 1 1,-1 0 0,0 1-1,0-1 1,0 1 0,0 0 0,0 1-1,-11-2 1,3 2-23,0 1-1,0 0 1,0 1 0,0 0-1,0 1 1,0 1-1,-22 7 1,-37 19-468</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0.165"/>
    </inkml:context>
    <inkml:brush xml:id="br0">
      <inkml:brushProperty name="width" value="0.05" units="cm"/>
      <inkml:brushProperty name="height" value="0.05" units="cm"/>
      <inkml:brushProperty name="color" value="#E71224"/>
    </inkml:brush>
  </inkml:definitions>
  <inkml:trace contextRef="#ctx0" brushRef="#br0">243 5 15091,'-2'-1'211,"-1"0"-1,0 0 1,0 1-1,0-1 1,0 1-1,0 0 1,1 0-1,-1 0 1,0 0-1,0 1 1,0-1-1,0 1 1,0-1-1,-3 2 1,-1 1 17,0-1 1,0 1 0,0 1-1,-9 4 1,5 1-81,0 0 0,1 0 0,-1 1 0,2 0 0,-1 1 0,2 0-1,-1 0 1,2 1 0,-1 0 0,-6 16 0,6-10-81,0 1-1,2 0 1,0 0 0,1 1 0,1-1-1,-3 32 1,7-45-48,-1 1 0,1-1 0,1 0 0,-1 0 0,1 0 0,2 8 0,-2-12-9,0 1 0,-1-1 0,1 0 0,0 0 0,0 0 0,1 0 0,-1 0-1,0-1 1,1 1 0,-1 0 0,1-1 0,-1 1 0,1 0 0,0-1 0,0 0 0,-1 1 0,1-1 0,0 0 0,0 0-1,4 1 1,0 0 22,1-1-1,-1 0 1,1-1 0,-1 1-1,1-1 1,-1-1-1,1 1 1,-1-1-1,1 0 1,-1 0-1,0-1 1,1 0 0,5-3-1,7-3 145,0 0-1,33-22 1,-32 16 55,1 0 0,-2-2 0,27-27 0,-39 37-150,-1 0 0,-1-1 0,1 0 1,-1 0-1,-1 0 0,1-1 0,-1 0 0,0 0 0,-1 0 0,0 0 1,0 0-1,-1-1 0,2-13 0,-3 19-96,-1 0 1,0 0-1,0-1 0,0 1 1,-1 0-1,1 0 1,-1 0-1,0 0 0,1 0 1,-1 0-1,-1 0 0,1 0 1,0 0-1,-1 0 0,1 0 1,-1 1-1,0-1 0,0 0 1,0 1-1,0 0 1,-1-1-1,1 1 0,0 0 1,-1 0-1,0 1 0,1-1 1,-1 0-1,0 1 0,0 0 1,0-1-1,0 1 1,0 1-1,0-1 0,0 0 1,0 1-1,-1-1 0,1 1 1,0 0-1,0 0 0,0 0 1,0 0-1,-1 1 0,1 0 1,-5 1-1,3 0-249,0 1-1,-1-1 1,2 1 0,-1 1-1,0-1 1,1 0-1,-1 1 1,1 0 0,0 0-1,0 1 1,1-1-1,-1 1 1,1 0 0,0-1-1,0 1 1,1 1 0,-1-1-1,1 0 1,-2 11-1,-1 17-848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0.628"/>
    </inkml:context>
    <inkml:brush xml:id="br0">
      <inkml:brushProperty name="width" value="0.05" units="cm"/>
      <inkml:brushProperty name="height" value="0.05" units="cm"/>
      <inkml:brushProperty name="color" value="#E71224"/>
    </inkml:brush>
  </inkml:definitions>
  <inkml:trace contextRef="#ctx0" brushRef="#br0">39 1 16299,'-2'20'1577,"-3"15"-1081,-2 0-184,-1 5 424,2 1-568,0-7-944,1-7 872,8-13-368,5-8-192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1.060"/>
    </inkml:context>
    <inkml:brush xml:id="br0">
      <inkml:brushProperty name="width" value="0.05" units="cm"/>
      <inkml:brushProperty name="height" value="0.05" units="cm"/>
      <inkml:brushProperty name="color" value="#E71224"/>
    </inkml:brush>
  </inkml:definitions>
  <inkml:trace contextRef="#ctx0" brushRef="#br0">104 48 16355,'0'-1'63,"0"0"0,0 1-1,-1-1 1,1 1 0,0-1-1,-1 1 1,1-1 0,0 0-1,-1 1 1,1 0 0,-1-1-1,1 1 1,-1-1-1,1 1 1,-1 0 0,1-1-1,-1 1 1,0 0 0,1-1-1,-1 1 1,1 0 0,-1 0-1,0 0 1,1-1 0,-1 1-1,0 0 1,1 0-1,-1 0 1,0 0 0,1 0-1,-1 0 1,1 1 0,-1-1-1,0 0 1,1 0 0,-1 0-1,0 0 1,1 1 0,-1-1-1,1 0 1,-2 1 0,-1 1 84,-1-1 1,1 1 0,0 0 0,0 0 0,0 0 0,-3 3 0,0 2-67,0 0 0,0 0 0,1 1 0,1-1 0,-1 1 1,1 0-1,1 1 0,-1-1 0,1 1 0,1-1 0,-1 1 1,2 0-1,-1 0 0,1 0 0,1 0 0,-1 0 0,2 0 0,-1 0 1,1 0-1,3 14 0,-3-20-81,0 0 0,0-1 0,0 1 0,0-1 0,1 1 0,-1-1 0,1 1 0,-1-1 0,1 0 0,0 0 0,0 1 0,0-1 0,0-1 0,0 1 0,1 0 0,-1 0 1,1-1-1,2 2 0,-2-2 8,1 0 0,0 0 0,0 0 1,-1 0-1,1-1 0,0 1 0,0-1 1,0 0-1,0-1 0,0 1 1,7-2-1,0-1 44,0 0 1,0-1-1,0-1 0,-1 0 1,1 0-1,-1-1 0,18-14 1,-12 8 108,-1-2 1,-1 1-1,25-32 1,-33 37-87,-1 0 0,0 0 0,0-1 0,0 0-1,-1 0 1,0 0 0,-1 0 0,0 0 0,3-19 0,-6 26-62,1 0 1,-1 0-1,0 0 1,0 0-1,0 0 0,0 0 1,0 0-1,0 0 1,0 0-1,-1 0 1,1 0-1,-1 0 1,0 0-1,1 0 1,-1 0-1,0 0 0,0 1 1,0-1-1,0 0 1,-2-1-1,1 2-12,1 0 1,-1 0-1,1 0 0,-1 0 0,0 0 0,1 1 0,-1-1 1,0 1-1,0-1 0,1 1 0,-1 0 0,0 0 1,0 0-1,0 0 0,1 0 0,-1 0 0,0 0 0,-2 1 1,-6 2-104,0 0 0,0 0 1,1 1-1,-1 0 0,1 1 1,-12 7-1,5-1-607,1 2 0,-22 20 0,15-12 102,19-19 24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1.476"/>
    </inkml:context>
    <inkml:brush xml:id="br0">
      <inkml:brushProperty name="width" value="0.05" units="cm"/>
      <inkml:brushProperty name="height" value="0.05" units="cm"/>
      <inkml:brushProperty name="color" value="#E71224"/>
    </inkml:brush>
  </inkml:definitions>
  <inkml:trace contextRef="#ctx0" brushRef="#br0">167 0 15875,'-49'82'3192,"32"-56"-2260,1 1-1,-18 40 1,31-59-862,0 0 0,0 0-1,1 1 1,0-1 0,1 1 0,0-1-1,0 1 1,0 0 0,1 0-1,1-1 1,0 1 0,0 0 0,2 9-1,-1-13-73,0-1 0,0 1 0,0 0 0,1-1 0,-1 0 0,1 1-1,0-1 1,0 0 0,1-1 0,-1 1 0,7 5 0,-8-8 12,-1 1-1,1-1 1,-1 0 0,1 0 0,-1 0-1,1 0 1,-1-1 0,1 1 0,0 0-1,-1-1 1,1 1 0,0-1 0,0 1-1,0-1 1,-1 0 0,1 0 0,0 0-1,0 0 1,0 0 0,-1 0-1,1-1 1,0 1 0,0 0 0,-1-1-1,1 1 1,0-1 0,0 0 0,-1 0-1,1 0 1,-1 1 0,1-2 0,-1 1-1,1 0 1,-1 0 0,2-2 0,-2 2 16,0 0 0,0 0 0,0 0 0,0 1 0,-1-1 0,1 0 1,0 0-1,-1 0 0,1 0 0,0 0 0,-1-1 0,1 1 0,-1 0 0,0 0 1,1 0-1,-1 0 0,0 0 0,0-1 0,0 1 0,0 0 0,0 0 0,0 0 1,0-1-1,0 1 0,0 0 0,-1 0 0,1 0 0,0 0 0,-1-1 1,1 1-1,-1 0 0,1 0 0,-1 0 0,1 0 0,-1 0 0,0 0 0,0 0 1,0 0-1,1 1 0,-1-1 0,0 0 0,0 0 0,0 1 0,0-1 0,0 0 1,0 1-1,0-1 0,-2 0 0,-2-1 36,0 0 0,0 0 0,-1 0 0,1 1 0,0-1 0,-1 1 0,1 0 1,-1 1-1,-6-1 0,-26 9 55,36-7-139,-1-1 0,1 1 0,0 0 0,0 0 0,0 0 1,0 1-1,0-1 0,0 0 0,0 1 0,0 0 0,1-1 0,-1 1 0,-2 3 0,4-5-6,-1 0 0,1 1 0,0-1 0,-1 0 0,1 1 0,0-1 0,0 0 0,0 1 0,-1-1 0,1 0 0,0 1 0,0-1 0,0 1 0,0-1 0,0 0 1,-1 1-1,1-1 0,0 1 0,0-1 0,0 0 0,0 1 0,0-1 0,1 1 0,-1-1 0,0 0 0,0 1 0,0-1 0,0 1 0,0-1 0,0 0 0,1 1 0,-1-1 0,0 0 1,0 1-1,0-1 0,1 0 0,-1 1 0,0-1 0,1 0 0,-1 0 0,0 1 0,1-1 0,-1 0 0,0 0 0,1 1 0,-1-1 0,0 0 0,1 0 0,-1 0 0,1 0 1,-1 0-1,0 0 0,1 0 0,-1 0 0,1 0 0,-1 0 0,0 0 0,1 0 0,-1 0 0,1 0 0,-1 0 0,0 0 0,1 0 0,-1 0 0,1 0 0,-1-1 0,31-8-901,-2-10 395,2-8-137</inkml:trace>
  <inkml:trace contextRef="#ctx0" brushRef="#br0" timeOffset="1">381 342 15651,'-12'61'2674,"12"-60"-2627,0-1 0,0 1-1,0-1 1,-1 1 0,1-1 0,0 1-1,0-1 1,0 1 0,0-1 0,0 1-1,1-1 1,-1 1 0,0-1-1,0 1 1,0-1 0,0 1 0,0-1-1,1 1 1,-1-1 0,0 0-1,0 1 1,1-1 0,-1 1 0,0-1-1,1 0 1,-1 1 0,0-1 0,1 1-1,-1-1 1,1 0 0,-1 0-1,0 1 1,1-1 0,-1 0 0,1 0-1,0 1 1,1-1 68,-1-1 1,1 1-1,-1 0 1,1 0-1,0-1 0,-1 1 1,1-1-1,-1 1 0,1-1 1,-1 0-1,3-1 0,37-29 958,8-17-1000,-3-2 0,63-88 0,-108 141-170,-2 7 71,-27 65 13,-6 21 327,31-85-321,0-1 0,1 0 1,1 1-1,0 0 0,0-1 1,1 1-1,1 11 0,0-20 6,-1-1 0,0 0 0,0 0-1,1 0 1,-1 0 0,1 0 0,-1 0-1,1 0 1,-1 0 0,1 0 0,-1 0-1,1 0 1,0 0 0,0-1 0,-1 1 0,1 0-1,0 0 1,0-1 0,0 1 0,0 0-1,0-1 1,0 1 0,0-1 0,0 1-1,1-1 1,17 3-72</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1.923"/>
    </inkml:context>
    <inkml:brush xml:id="br0">
      <inkml:brushProperty name="width" value="0.05" units="cm"/>
      <inkml:brushProperty name="height" value="0.05" units="cm"/>
      <inkml:brushProperty name="color" value="#E71224"/>
    </inkml:brush>
  </inkml:definitions>
  <inkml:trace contextRef="#ctx0" brushRef="#br0">0 0 16764,'25'12'1816,"1"-3"-1232,13-9-208,7-1 768,14-2-431,3 0-73,1 1-408,0 1-272,-12 1-464,-4 4-233,-19 7-127,-12 1 560,-20 2-216,-11 0-232</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2.322"/>
    </inkml:context>
    <inkml:brush xml:id="br0">
      <inkml:brushProperty name="width" value="0.05" units="cm"/>
      <inkml:brushProperty name="height" value="0.05" units="cm"/>
      <inkml:brushProperty name="color" value="#E71224"/>
    </inkml:brush>
  </inkml:definitions>
  <inkml:trace contextRef="#ctx0" brushRef="#br0">10 14 16420,'-9'20'1648,"16"-8"-976,10-4-240,15-7 800,8-1-263,7-4-481,2-1-440,0-1 112,-6-8-80,-9-12-120</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2.802"/>
    </inkml:context>
    <inkml:brush xml:id="br0">
      <inkml:brushProperty name="width" value="0.05" units="cm"/>
      <inkml:brushProperty name="height" value="0.05" units="cm"/>
      <inkml:brushProperty name="color" value="#E71224"/>
    </inkml:brush>
  </inkml:definitions>
  <inkml:trace contextRef="#ctx0" brushRef="#br0">297 10 17844,'-3'-1'169,"0"-1"1,-1 1 0,1 0-1,0 0 1,-1 0 0,1 0-1,0 1 1,-1-1 0,1 1-1,-1 0 1,1 0-1,-1 0 1,-4 1 0,-2 1 51,-1-1-1,1 2 1,-11 4 0,9-3-118,0 2 0,0 0 0,1 0 1,0 1-1,0 1 0,1-1 0,0 2 0,1-1 1,-1 2-1,2-1 0,-1 1 0,1 0 0,-10 18 0,12-18-105,0 1 0,1-1-1,1 1 1,-1 0 0,2 0-1,-1 0 1,2 0 0,0 1-1,0-1 1,1 1 0,0 0-1,1-1 1,0 1 0,1 0-1,3 15 1,-3-22 4,0 0 0,0 0 0,1 0 0,0 0 0,0 0 0,0-1 0,1 1 0,0-1 0,0 1 0,0-1 0,0 0 0,0 0 0,1 0 0,0-1 0,0 1 0,0-1 0,0 0 0,0 0 1,1-1-1,-1 1 0,1-1 0,0 0 0,0 0 0,0 0 0,0-1 0,0 1 0,0-1 0,0-1 0,0 1 0,0-1 0,0 0 0,1 0 0,-1 0 0,0-1 0,9-2 0,-2 0 70,-1 0 0,1-1 0,-1-1-1,0 0 1,19-13 0,-25 16-17,-1-1-1,1-1 1,-1 1-1,0 0 1,-1-1 0,1 0-1,0 0 1,-1 0-1,0 0 1,0-1-1,0 1 1,-1-1 0,1 1-1,-1-1 1,3-10-1,-5 14-29,1-1 0,-1 0-1,0 0 1,0 1 0,0-1-1,0 0 1,0 0 0,0 1-1,0-1 1,-1 0 0,1 0-1,-1 1 1,1-1 0,-1 0-1,0 1 1,1-1 0,-1 0-1,0 1 1,0-1 0,0 1-1,0 0 1,-2-2 0,1 1 4,-1 0 1,0 0 0,1 1 0,-1-1 0,0 1 0,0 0 0,0 0 0,0 0 0,0 0 0,0 0-1,-6 0 1,1 0-45,-1 0 0,1 1 0,-1 1 0,1-1 0,-1 1-1,1 1 1,0 0 0,-15 4 0,16-2-198,-1-1 0,1 1-1,0 0 1,-11 8 0,17-10 129,-1-1-1,0 1 1,0-1 0,1 1-1,-1 0 1,1-1 0,-1 1-1,1 0 1,0 0 0,0 0 0,-1 0-1,2 0 1,-1 0 0,0 0-1,0 1 1,1-1 0,-1 0-1,1 0 1,-1 1 0,1 3-1,4 5-461,8-9-111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4.654"/>
    </inkml:context>
    <inkml:brush xml:id="br0">
      <inkml:brushProperty name="width" value="0.05" units="cm"/>
      <inkml:brushProperty name="height" value="0.05" units="cm"/>
    </inkml:brush>
  </inkml:definitions>
  <inkml:trace contextRef="#ctx0" brushRef="#br0">141 1 18196,'-29'44'1291,"2"1"0,-23 55 0,43-86-1110,2 1-1,-1 0 0,2 0 1,0 1-1,1-1 0,0 1 1,2 0-1,-1 0 0,2-1 1,0 1-1,4 23 0,-2-32-152,0 1 0,0-1 0,1 0 0,0 0 0,0 0 0,8 12 0,-10-18-24,0 0 0,0 1 0,0-1-1,0 0 1,0 0 0,0 0 0,0 0 0,1 0 0,-1 0 0,0 0-1,1-1 1,-1 1 0,0 0 0,1-1 0,-1 1 0,4 0 0,-4-1 0,0 0 1,1 0 0,-1-1-1,0 1 1,1 0 0,-1-1-1,0 1 1,1-1 0,-1 0-1,0 1 1,0-1 0,0 0-1,0 0 1,0 0 0,1 0-1,-2 0 1,1 0 0,0 0-1,0 0 1,0 0 0,0 0-1,-1 0 1,2-2 0,3-6 26,-1-1 0,1 1 1,-1-1-1,-1 0 1,0 0-1,-1-1 1,0 1-1,2-17 0,-3 12 8,-1 1 0,0-1-1,0 1 1,-2 0 0,-5-27-1,6 38-32,0-1 0,-1 0 0,1 1 0,-1-1 0,0 1 0,-4-6 0,6 9-7,0-1 1,-1 1 0,1 0 0,0-1 0,-1 1 0,1 0-1,0-1 1,-1 1 0,1 0 0,0 0 0,-1-1-1,1 1 1,-1 0 0,1 0 0,0 0 0,-1 0 0,1-1-1,-1 1 1,1 0 0,-1 0 0,1 0 0,-1 0-1,0 0 1,1 0-1,-1 1 0,0-1 0,1 1 0,-1-1 0,1 1 0,-1-1 0,1 1 0,-1 0 0,1-1 0,0 1 0,-1 0 0,1-1 0,0 1 0,-1 0 0,1-1 0,0 1 0,0 0 0,0-1 0,0 1 0,-1 1 0,1 2-5,0 1 0,0-1-1,0 1 1,0-1-1,1 0 1,-1 1-1,1-1 1,0 0-1,0 1 1,1-1 0,-1 0-1,1 0 1,0 0-1,0 0 1,1 0-1,-1-1 1,5 6 0,1 0-9,0 0 1,0 0 0,1-1 0,0 0-1,14 9 1,-13-10 6,1-1 0,0-1 0,0 0 0,0 0 0,0-1 0,1-1 0,-1 0 0,1 0 0,0-1 0,0-1 0,0 0 0,0 0 0,0-1 0,14-2 0,-17 1 20,-1-1 0,0 0 0,1 0-1,-1-1 1,0 1 0,0-2 0,-1 1 0,1-1 0,-1-1 0,0 1 0,0-1-1,0 0 1,-1-1 0,1 1 0,-1-1 0,-1-1 0,1 1 0,-1-1 0,0 0-1,7-14 1,-11 18 9,1 0-1,-1 0 1,0 0-1,0-1 0,0 1 1,-1 0-1,1-5 1,-1 8-17,0-1 1,0 1-1,0-1 0,0 1 1,0-1-1,0 1 1,0-1-1,0 1 0,0 0 1,0-1-1,-1 1 1,1-1-1,0 1 0,0-1 1,0 1-1,-1 0 1,1-1-1,0 1 0,-1 0 1,1-1-1,0 1 1,-1 0-1,1-1 1,-1 1-1,0 0 1,0 0 0,1 0 0,-1 0 0,0 0 0,0 0 0,1 0 0,-1 0 0,0 0 0,0 0 0,1 0 0,-1 0 0,0 1 0,0-1 0,1 0 0,-1 1 0,0-1 0,1 0 0,-2 2-1,-3 1 10,0 1 0,0 1 0,0-1 0,0 1 0,1 0 0,-1 0 0,1 0 0,0 1 0,1 0-1,0-1 1,0 1 0,-4 10 0,4-9-9,0 1 0,1 0 1,0 0-1,0 0 0,1 0 0,0 0 0,0 0 0,1 0 1,0 0-1,1 9 0,-1-14-57,1 0 0,-1 0 0,1 0 0,0 1 0,0-1 0,0 0 0,0 0 0,0-1 0,1 1 0,-1 0 1,1 0-1,0-1 0,0 1 0,0-1 0,0 1 0,0-1 0,1 0 0,-1 0 0,1 0 0,-1 0 0,1 0 0,0 0 0,-1-1 0,1 0 0,0 1 0,0-1 1,0 0-1,0 0 0,1-1 0,-1 1 0,0-1 0,0 1 0,0-1 0,1 0 0,-1 0 0,0-1 0,0 1 0,0-1 0,0 1 0,1-1 0,-1 0 0,0 0 1,0 0-1,0-1 0,-1 1 0,1-1 0,0 0 0,-1 1 0,1-1 0,0 0 0,-1-1 0,0 1 0,0 0 0,4-5 0,16-23-485</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3.234"/>
    </inkml:context>
    <inkml:brush xml:id="br0">
      <inkml:brushProperty name="width" value="0.05" units="cm"/>
      <inkml:brushProperty name="height" value="0.05" units="cm"/>
      <inkml:brushProperty name="color" value="#E71224"/>
    </inkml:brush>
  </inkml:definitions>
  <inkml:trace contextRef="#ctx0" brushRef="#br0">66 346 18132,'-18'52'1728,"4"-4"-1312,-2-4-352,7 1 488,2-12-904,5-8 560,17-13-248,5-7-184</inkml:trace>
  <inkml:trace contextRef="#ctx0" brushRef="#br0" timeOffset="1">335 143 18796,'0'1'134,"-2"3"332,1 1 0,0 0 0,0-1 0,0 1 0,0 7 0,1-11-427,0-1 1,1 1 0,-1 0-1,0-1 1,0 1 0,0 0-1,0-1 1,1 1 0,-1-1-1,0 1 1,0 0-1,1-1 1,-1 1 0,1-1-1,-1 1 1,0-1 0,1 1-1,-1-1 1,1 1 0,-1-1-1,1 1 1,0-1 0,-1 0-1,1 1 1,-1-1-1,1 0 1,0 0 0,-1 1-1,1-1 1,-1 0 0,1 0-1,0 0 1,-1 0 0,1 0-1,0 0 1,-1 0 0,1 0-1,0 0 1,-1 0 0,1 0-1,0 0 1,-1 0-1,1-1 1,0 1 0,-1 0-1,2-1 1,19-6 138,-1-1 1,0-1-1,-1-1 0,0-1 0,28-20 0,-32 21-120,40-28 36,44-27 27,-99 65-121,1-1 0,-1 1 0,0 0 0,0 0 0,1-1 0,-1 1 0,0 0 0,1 0 0,-1 0 0,1 0 0,-1 0 1,0-1-1,1 1 0,-1 0 0,0 0 0,1 0 0,-1 0 0,1 0 0,-1 0 0,0 0 0,1 0 0,-1 0 0,0 1 0,1-1 1,0 0-1,-1 8-4,-9 12-14,-16 23-636,2 1 0,2 1 0,-29 93 0,50-130 184,7-16 143,-6 6 276,15-17-472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3.668"/>
    </inkml:context>
    <inkml:brush xml:id="br0">
      <inkml:brushProperty name="width" value="0.05" units="cm"/>
      <inkml:brushProperty name="height" value="0.05" units="cm"/>
      <inkml:brushProperty name="color" value="#E71224"/>
    </inkml:brush>
  </inkml:definitions>
  <inkml:trace contextRef="#ctx0" brushRef="#br0">228 1 18372,'-41'27'1992,"1"8"-1352,1 5-271,3 1 1327,7-1-1056,5 0-152,10-8-240,9-6-96,15-15-192,2-6-144,2-13-392,1-4-168,0-8-328,-3-3-121,-2-2 769,-3-1-296,-5-1-80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4.085"/>
    </inkml:context>
    <inkml:brush xml:id="br0">
      <inkml:brushProperty name="width" value="0.05" units="cm"/>
      <inkml:brushProperty name="height" value="0.05" units="cm"/>
      <inkml:brushProperty name="color" value="#E71224"/>
    </inkml:brush>
  </inkml:definitions>
  <inkml:trace contextRef="#ctx0" brushRef="#br0">173 0 16115,'-9'3'280,"0"-1"1,0 1-1,0 1 0,0 0 0,1 0 0,-1 1 0,1 0 0,0 0 0,1 1 0,-1 0 0,1 0 0,0 1 0,0 0 0,-6 9 0,8-9-117,0-1 0,0 1 0,1 0 0,0 0 0,0 1-1,1-1 1,0 1 0,0 0 0,0-1 0,1 1 0,1 0 0,-1 1-1,1-1 1,1 0 0,-1 0 0,3 16 0,-2-21-143,1 0 0,0 1-1,1-1 1,-1 0 0,1 0 0,-1 0 0,1 0 0,0 0 0,0-1-1,0 1 1,0 0 0,0-1 0,1 0 0,-1 1 0,1-1 0,0 0-1,-1 0 1,1-1 0,0 1 0,0 0 0,0-1 0,1 0 0,-1 0-1,0 0 1,0 0 0,5 1 0,6 0 1,0 0-1,0-1 1,0 0 0,0-1-1,15-2 1,-14 0-8,0-1 0,0 0 1,-1 0-1,1-2 0,-1 0 0,20-9 0,-24 9 0,-1 0 0,0-1 0,0 0 0,0 0 0,-1-1 0,0 0 0,0-1 0,-1 1 0,13-18-1,-18 23-7,-1 0 0,0 0-1,1-1 1,-1 1 0,0-1-1,0 0 1,0 1 0,-1-1-1,1 0 1,-1 1 0,1-1-1,-1 0 1,0-4 0,0 5-4,-1 1 0,1-1 0,-1 0 1,1 0-1,-1 1 0,0-1 1,1 0-1,-1 1 0,0-1 0,0 1 1,0-1-1,0 1 0,-1-1 1,1 1-1,0 0 0,-1-1 0,1 1 1,-1 0-1,1 0 0,-1 0 1,-2-1-1,-2 0-6,0 0 0,-1 0 1,1 0-1,0 1 0,0 0 1,-1 0-1,1 1 0,0 0 1,-1 0-1,1 0 0,-1 1 0,1 0 1,0 0-1,0 1 0,-1 0 1,1 0-1,0 0 0,-7 5 1,-2-1-90,1 2 1,1 0-1,-1 1 1,2 0 0,-1 1-1,-15 15 1,1 9-729,25-31 842,1-1 0,0 0 0,0 1 0,0-1 0,0 0 0,0 1 0,0-1-1,1 1 1,-1-1 0,1 1 0,0 0 0,-1-1 0,1 1 0,1 2 0,-1-4-22,0 0 0,1 0 0,-1 0 0,0 0 0,1 0 0,-1 0-1,1 0 1,-1 0 0,1 0 0,0 0 0,-1-1 0,1 1 0,0 0 0,-1 0 0,1-1 0,0 1-1,0 0 1,0-1 0,0 1 0,0-1 0,0 1 0,0-1 0,0 0 0,0 1 0,1-1 0,16 5-149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5:44.454"/>
    </inkml:context>
    <inkml:brush xml:id="br0">
      <inkml:brushProperty name="width" value="0.05" units="cm"/>
      <inkml:brushProperty name="height" value="0.05" units="cm"/>
      <inkml:brushProperty name="color" value="#E71224"/>
    </inkml:brush>
  </inkml:definitions>
  <inkml:trace contextRef="#ctx0" brushRef="#br0">61 1 17204,'-11'17'935,"2"1"0,0 0 1,-9 27-1,15-35-579,0-1-1,1 1 1,0 0-1,0 0 1,1 1 0,0-1-1,1 0 1,2 17-1,-1-23-339,-1-1-1,1 1 1,0 0 0,0 0-1,1-1 1,-1 1-1,1 0 1,0-1 0,0 0-1,0 1 1,0-1 0,0 0-1,1 0 1,0 0-1,-1 0 1,1-1 0,0 1-1,0-1 1,1 0-1,-1 0 1,0 0 0,1 0-1,-1 0 1,1-1 0,0 1-1,0-1 1,-1 0-1,1 0 1,0-1 0,0 1-1,0-1 1,0 0-1,0 0 1,0 0 0,-1 0-1,1-1 1,0 0 0,0 0-1,0 0 1,-1 0-1,1 0 1,0-1 0,-1 1-1,1-1 1,-1 0-1,0 0 1,5-4 0,-3 1-19,0-2 0,0 1-1,0 0 1,-1-1 0,1 0 0,-2 0 0,1 0 0,-1 0 0,0-1 0,-1 0 0,1 1 0,-2-1 0,1 0 0,-1 0 0,0 0 0,-1-14 0,0 17 3,0 0-1,-1 0 1,1 0 0,-1 0 0,-1 0 0,1 0 0,-1 0 0,0 0 0,0 0 0,0 1 0,0-1-1,-4-4 1,4 7-3,-1-1 0,0 0 0,1 1 0,-1-1 0,0 1 0,0 0 0,0 0-1,-1 0 1,1 0 0,0 0 0,-1 1 0,1-1 0,-1 1 0,1 0 0,-1 0 0,0 1-1,-6-1 1,5 0-49,1 1-1,0 1 1,0-1-1,-1 1 0,1-1 1,0 1-1,0 0 1,0 1-1,0-1 0,0 1 1,0 0-1,1 0 1,-1 0-1,0 0 0,1 1 1,0-1-1,-1 1 1,1 0-1,0 0 0,0 0 1,1 0-1,-3 4 1,1 3-167,12-8-53</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07.677"/>
    </inkml:context>
    <inkml:brush xml:id="br0">
      <inkml:brushProperty name="width" value="0.05" units="cm"/>
      <inkml:brushProperty name="height" value="0.05" units="cm"/>
      <inkml:brushProperty name="color" value="#E71224"/>
    </inkml:brush>
  </inkml:definitions>
  <inkml:trace contextRef="#ctx0" brushRef="#br0">50 349 14907,'-7'8'1000,"-23"28"1544,28-34-2335,1-1 1,-1 1 0,1 0-1,0 0 1,0 0-1,0 0 1,0 0 0,1 1-1,-1-1 1,0 0-1,1 0 1,0 0 0,-1 1-1,1-1 1,0 0-1,0 3 1,1-4-159,-1-1 0,0 1 0,0-1 0,1 1-1,-1-1 1,0 1 0,1-1 0,-1 1 0,1-1 0,-1 1 0,0-1-1,1 1 1,-1-1 0,1 0 0,-1 1 0,1-1 0,0 0 0,-1 1 0,1-1-1,-1 0 1,1 0 0,0 1 0,-1-1 0,1 0 0,-1 0 0,1 0-1,0 0 1,-1 0 0,1 0 0,0 0 0,-1 0 0,1 0 0,0 0 0,0-1-1,25-7 576,-3-4-418,0 0 0,-1-2 0,-1-1 1,29-24-1,72-78 118,-118 113-313,173-199 194,-165 188-192,-12 15-15,0 0 0,0 0 0,0 0 1,0 0-1,0 0 0,0 0 0,0 0 1,0 0-1,0 0 0,1 0 0,-1 0 1,0 0-1,0 0 0,0 1 0,0-1 1,0 0-1,0 0 0,0 0 0,0 0 1,0 0-1,0 0 0,0 0 0,0 0 1,0 0-1,0 0 0,0 0 0,0 0 1,0 0-1,0 0 0,0 0 0,0 0 1,0 0-1,1 0 0,-1 0 0,0 0 1,0 0-1,0 0 0,0 0 0,-15 29 8,4-8-11,-28 56-25,4-8-283,-27 73-1,60-139 155,1 0 0,0 1 0,0-1-1,0 0 1,1 1 0,-1-1 0,1 1-1,0 5 1,0-9 119,0 0-1,0 1 0,0-1 1,0 0-1,0 0 0,0 1 1,0-1-1,0 0 0,1 0 1,-1 0-1,0 1 1,0-1-1,0 0 0,0 0 1,1 0-1,-1 1 0,0-1 1,0 0-1,1 0 1,-1 0-1,0 0 0,0 0 1,0 0-1,1 0 0,-1 0 1,0 1-1,0-1 0,1 0 1,-1 0-1,0 0 1,1 0-1,-1 0 0,0 0 1,0 0-1,1 0 0,-1-1 1,20-9-574,8-13-54,9-10-137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08.124"/>
    </inkml:context>
    <inkml:brush xml:id="br0">
      <inkml:brushProperty name="width" value="0.05" units="cm"/>
      <inkml:brushProperty name="height" value="0.05" units="cm"/>
      <inkml:brushProperty name="color" value="#E71224"/>
    </inkml:brush>
  </inkml:definitions>
  <inkml:trace contextRef="#ctx0" brushRef="#br0">173 17 16203,'0'0'41,"0"-1"0,1 1 0,-1 0 0,0 0 0,0 0-1,1 0 1,-1 0 0,0 0 0,1-1 0,-1 1-1,0 0 1,0 0 0,1 0 0,-1-1 0,0 1 0,0 0-1,0 0 1,1-1 0,-1 1 0,0 0 0,0-1-1,0 1 1,0 0 0,0 0 0,1-1 0,-1 1-1,0 0 1,0-1 0,0 1 0,0 0 0,0-1 0,0 1-1,0 0 1,0-1 0,0 1 0,0 0 0,0-1-1,-1 1 1,1 0 0,0-1 0,0 1 0,0 0 0,0 0-1,0-1 1,-1 1 0,1 0 0,0 0 0,0-1-1,0 1 1,-1 0 0,1 0 0,0-1 0,0 1-1,-1 0 1,0-1 46,-1 1-1,1 0 1,-1-1 0,1 1-1,0 0 1,-1 0-1,1 0 1,-1 0-1,1 0 1,-1 0 0,1 0-1,0 1 1,-2 0-1,-1 0 33,0 1 0,0 0 0,0 0 0,0 0 0,0 1 0,1-1 0,0 1 0,-1 0 0,1 0 0,0 0 0,0 0 0,-4 7 0,-3 5 136,-14 27 0,21-35-193,-11 19 169,2 0 0,-15 49 0,24-63-150,0 1 0,0 0 0,1 0-1,1 0 1,0 0 0,1 0 0,0 0 0,3 17 0,-3-27-54,1 0 1,-1 0-1,1 0 0,0-1 1,0 1-1,0 0 1,0-1-1,0 1 1,1 0-1,-1-1 0,1 0 1,0 1-1,0-1 1,0 0-1,0 0 1,0 0-1,0 0 1,0 0-1,1 0 0,-1-1 1,1 1-1,-1-1 1,1 0-1,0 0 1,-1 0-1,1 0 0,0 0 1,0 0-1,0-1 1,0 1-1,-1-1 1,1 0-1,0 0 1,0 0-1,0 0 0,0-1 1,3 0-1,6-1 51,-1-1-1,1 0 0,-1 0 0,0-1 0,0-1 1,0 0-1,18-12 0,-8 4 51,-1-2 0,-1 0 0,0-1 1,-1-1-1,-1 0 0,0-2 0,-2 0 0,0 0 0,16-29 1,-28 43-95,-1-1 0,0 1 0,0 0 0,0-1 0,0 0 0,-1 1 1,0-1-1,0 0 0,-1 0 0,1 0 0,-2-7 0,1 11-23,0 0-1,-1 0 0,1 0 1,-1 0-1,0 0 0,1 0 1,-1 0-1,0 0 1,0 0-1,0 0 0,-1 0 1,1 0-1,0 1 0,-1-1 1,1 1-1,-1-1 1,0 1-1,1-1 0,-1 1 1,0 0-1,0 0 0,0 0 1,0 0-1,0 0 0,0 0 1,0 0-1,0 1 1,0-1-1,0 1 0,-1 0 1,-3-1-1,-4 1-42,-1 0 0,1 1 0,0 0 0,-1 1 0,1 0-1,0 0 1,0 1 0,0 0 0,-18 9 0,0 2-2138,-49 34 0,76-48 2130,1 1 0,0-1 0,0 0 1,-1 1-1,1-1 0,0 0 0,-1 0 0,1 1 0,0-1 0,-1 0 1,1 0-1,0 0 0,-1 0 0,1 1 0,-1-1 0,1 0 0,0 0 1,-1 0-1,1 0 0,-1 0 0,1 0 0,0 0 0,-1 0 0,1 0 0,-1 0 1,1 0-1,0 0 0,-1-1 0,1 1 0,0 0 0,-1 0 0,1 0 1,-1 0-1,1-1 0,0 1 0,-1 0 0,1 0 0,0-1 0,0 1 1,-1 0-1,1 0 0,0-1 0,0 1 0,-1 0 0,1-1 0,0-12-1096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08.668"/>
    </inkml:context>
    <inkml:brush xml:id="br0">
      <inkml:brushProperty name="width" value="0.05" units="cm"/>
      <inkml:brushProperty name="height" value="0.05" units="cm"/>
      <inkml:brushProperty name="color" value="#E71224"/>
    </inkml:brush>
  </inkml:definitions>
  <inkml:trace contextRef="#ctx0" brushRef="#br0">274 118 13387,'2'-3'308,"0"-1"0,0 0 1,0 0-1,0 0 0,0 0 0,-1 0 1,0 0-1,0-1 0,0 1 1,0-7-1,-2-44 3629,1 55-3879,0-1-1,0 1 1,0-1-1,0 1 1,0-1-1,0 1 1,0-1 0,0 1-1,-1-1 1,1 1-1,0-1 1,0 1-1,-1-1 1,1 1-1,0 0 1,-1-1 0,1 1-1,0-1 1,-1 1-1,1 0 1,0 0-1,-1-1 1,1 1-1,-1 0 1,1 0 0,-1-1-1,1 1 1,-1 0-1,-17 0 770,-16 14-117,20-7-560,0 2 0,0 0 0,1 1 0,0 0 0,0 1 0,1 0 0,1 1 0,-11 14 0,6-4-17,0 1 0,2 1 0,0 0 0,-9 27 0,19-43-122,0 1-1,1 1 0,1-1 1,-1 0-1,2 1 1,-1-1-1,1 1 0,1-1 1,0 1-1,0-1 1,1 1-1,3 15 0,-3-19-8,1-1 0,0 1 0,0-1-1,0 0 1,1 0 0,-1 0-1,1 0 1,0-1 0,1 1 0,-1-1-1,1 0 1,0 0 0,0 0-1,1 0 1,-1-1 0,1 1 0,-1-1-1,1 0 1,0-1 0,0 1-1,0-1 1,10 3 0,-7-3 0,0-1 0,1 0 0,-1 0 1,0 0-1,0-1 0,0-1 0,1 1 0,-1-1 1,10-3-1,-13 3 16,0 0 1,0 0-1,0-1 0,0 0 1,0 0-1,-1 0 1,1-1-1,-1 1 0,1-1 1,-1 0-1,0 0 0,0-1 1,0 1-1,-1-1 1,6-7-1,-8 10-1,0 0-1,-1 0 1,1 0-1,0 0 1,-1 0 0,1 0-1,-1 0 1,1 0 0,-1-1-1,0 1 1,1 0-1,-1 0 1,0 0 0,0-1-1,0 1 1,0 0 0,0 0-1,0-1 1,0 1-1,-1 0 1,1 0 0,0 0-1,-1 0 1,1-1-1,0 1 1,-2-2 0,1 2 7,-1-1 1,0 1 0,0-1 0,1 1-1,-1 0 1,0 0 0,0 0 0,0 0-1,0 0 1,0 0 0,0 0-1,0 1 1,-4-2 0,-5 0 67,0 1 1,-1 0-1,1 0 1,-18 2 0,19 0-244,1 0 1,0 0-1,0 1 1,0 0 0,0 1-1,0 0 1,0 0 0,0 1-1,1 0 1,0 0 0,-14 11-1,22-13-1511,6-2 1171,6-2 76,6-8-452</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09.129"/>
    </inkml:context>
    <inkml:brush xml:id="br0">
      <inkml:brushProperty name="width" value="0.05" units="cm"/>
      <inkml:brushProperty name="height" value="0.05" units="cm"/>
      <inkml:brushProperty name="color" value="#E71224"/>
    </inkml:brush>
  </inkml:definitions>
  <inkml:trace contextRef="#ctx0" brushRef="#br0">9 1 20692,'-6'0'1777,"5"4"-1457,1 9-168,1 3 712,-1 7-704,0 2-120,0 7-560,0 2-360,-1-5 712,-1-5-168,7-8-120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09.533"/>
    </inkml:context>
    <inkml:brush xml:id="br0">
      <inkml:brushProperty name="width" value="0.05" units="cm"/>
      <inkml:brushProperty name="height" value="0.05" units="cm"/>
      <inkml:brushProperty name="color" value="#E71224"/>
    </inkml:brush>
  </inkml:definitions>
  <inkml:trace contextRef="#ctx0" brushRef="#br0">0 295 17996,'3'-1'143,"-1"1"1,0-1-1,1 1 1,-1-1-1,0 0 1,0 0-1,1 0 1,-1 0 0,0 0-1,0-1 1,0 1-1,0-1 1,-1 1-1,1-1 1,0 0-1,-1 1 1,1-1-1,-1 0 1,2-3-1,7-6 254,95-103 2734,16-17-1813,-110 121-1128,-15 20 43,-3 1-152,-77 158 452,75-145-558,0-1-1,2 1 0,0 0 0,2 0 1,-5 41-1,10-61-28,0-1 26,-1 0-1,1-1 0,0 1 1,0-1-1,0 1 1,0-1-1,0 1 0,0-1 1,1 1-1,0-1 1,-1 1-1,1-1 0,0 1 1,0-1-1,0 0 0,3 5 1,-4-7 25,0 0-1,0 0 1,1 0 0,-1 0 0,0 1-1,0-1 1,1 0 0,-1 0-1,0 0 1,0 0 0,1 0 0,-1 0-1,0 1 1,0-1 0,1 0 0,-1 0-1,0 0 1,0 0 0,1 0-1,-1 0 1,0 0 0,1 0 0,-1 0-1,0 0 1,0-1 0,1 1 0,-1 0-1,0 0 1,0 0 0,1 0-1,-1 0 1,0 0 0,0 0 0,0-1-1,1 1 1,-1 0 0,0 0 0,0 0-1,0-1 1,1 1 0,-1 0 0,14-23-182</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1.734"/>
    </inkml:context>
    <inkml:brush xml:id="br0">
      <inkml:brushProperty name="width" value="0.05" units="cm"/>
      <inkml:brushProperty name="height" value="0.05" units="cm"/>
      <inkml:brushProperty name="color" value="#E71224"/>
    </inkml:brush>
  </inkml:definitions>
  <inkml:trace contextRef="#ctx0" brushRef="#br0">10 0 18084,'-8'16'1856,"7"-3"-1064,2-2-263,10 1 927,7-1-288,15-3-304,6-2-144,15-6-279,4 0-97,2-3-216,-1-3-160,-3-4-496,-7 6-321,-14-2 1626,-9-2-914,-9-3-31,-4-4-128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5.091"/>
    </inkml:context>
    <inkml:brush xml:id="br0">
      <inkml:brushProperty name="width" value="0.05" units="cm"/>
      <inkml:brushProperty name="height" value="0.05" units="cm"/>
    </inkml:brush>
  </inkml:definitions>
  <inkml:trace contextRef="#ctx0" brushRef="#br0">66 1 17084,'-9'6'1272,"-6"5"-1200,2 1-384,3 5 624,-1 1-40,3 1-224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2.104"/>
    </inkml:context>
    <inkml:brush xml:id="br0">
      <inkml:brushProperty name="width" value="0.05" units="cm"/>
      <inkml:brushProperty name="height" value="0.05" units="cm"/>
      <inkml:brushProperty name="color" value="#E71224"/>
    </inkml:brush>
  </inkml:definitions>
  <inkml:trace contextRef="#ctx0" brushRef="#br0">1 316 17908,'0'3'244,"0"0"-1,0 0 1,0 0 0,0 0 0,1-1-1,-1 1 1,1 0 0,1 3 0,-2-6-223,0 0 1,0 0-1,0 1 1,0-1 0,1 0-1,-1 0 1,0 0 0,0 1-1,1-1 1,-1 0-1,0 0 1,0 0 0,1 0-1,-1 1 1,0-1 0,0 0-1,1 0 1,-1 0-1,0 0 1,0 0 0,1 0-1,-1 0 1,0 0 0,1 0-1,-1 0 1,0 0-1,1 0 1,-1 0 0,15-9 414,149-128 2535,28-22-2703,-183 152-249,-1 0-1,2 1 1,-1 0 0,0 0-1,12-4 1,-21 10-18,0 0 0,1 0 0,-1 0 1,0 0-1,0 0 0,0-1 0,1 1 0,-1 0 1,0 0-1,0 0 0,1 0 0,-1 0 0,0 0 1,0 0-1,1 0 0,-1 0 0,0 0 0,0 0 1,1 0-1,-1 0 0,0 0 0,0 1 0,0-1 1,1 0-1,-1 0 0,0 0 0,0 0 0,0 0 1,1 0-1,-1 1 0,0-1 0,0 0 0,0 0 0,0 0 1,1 0-1,-1 1 0,0-1 0,0 0 0,0 0 1,0 0-1,0 1 0,0-1 0,0 0 0,1 0 1,-1 1-1,0-1 0,0 0 0,0 0 0,0 1 1,0-1-1,0 0 0,0 0 0,0 0 0,0 1 1,0-1-1,-1 0 0,1 0 0,0 1 0,-6 15 38,-46 92 56,25-56-101,3 1-1,-19 58 0,40-103-109,1 0 0,0 0-1,0 0 1,1 0 0,0 1 0,1-1 0,0 14-1,0-22 86,0 1-1,0-1 1,0 1-1,1 0 1,-1-1-1,0 1 1,0-1-1,0 1 1,1-1-1,-1 1 0,0-1 1,0 1-1,1-1 1,-1 0-1,1 1 1,-1-1-1,0 1 1,1-1-1,-1 0 1,1 1-1,-1-1 0,1 0 1,-1 1-1,1-1 1,-1 0-1,1 0 1,-1 0-1,1 0 1,-1 1-1,1-1 1,1 0 5,-1 0 1,0-1 0,1 1 0,-1 0 0,0 0 0,0-1 0,0 1 0,1-1-1,-1 1 1,0-1 0,0 1 0,0-1 0,1-1 0,29-26-351,5-11-140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2.522"/>
    </inkml:context>
    <inkml:brush xml:id="br0">
      <inkml:brushProperty name="width" value="0.05" units="cm"/>
      <inkml:brushProperty name="height" value="0.05" units="cm"/>
      <inkml:brushProperty name="color" value="#E71224"/>
    </inkml:brush>
  </inkml:definitions>
  <inkml:trace contextRef="#ctx0" brushRef="#br0">155 0 17892,'-19'16'994,"2"1"0,-1 1 0,2 0 0,-27 40 0,37-49-913,1 0 0,0 0 0,1 1 0,0-1-1,0 1 1,1 0 0,0 0 0,1 0 0,0 1 0,0-1 0,1 0 0,1 1 0,1 19-1,-1-25-75,1-1 0,0 0-1,0 0 1,0 0 0,1 0-1,-1-1 1,1 1-1,0 0 1,0-1 0,0 1-1,0-1 1,1 1 0,-1-1-1,1 0 1,0 0-1,0 0 1,4 2 0,-2-1-7,0-1 1,1 0 0,0-1-1,-1 1 1,1-1 0,0 0-1,0-1 1,0 1-1,0-1 1,10 0 0,-2 0 14,1-2 1,0 1-1,0-2 1,0 0-1,-1-1 0,1 0 1,-1-2-1,25-9 1,-21 5 103,0-1 0,-1 0 0,29-24 0,-39 28-38,0 0 0,0-1 0,0 0 0,-1 0 0,0-1 0,0 1 0,-1-1 0,0 0 0,0-1 0,3-8 0,-7 13-37,0 1 0,0-1 0,0 0 0,0 1 0,-1-1 0,0 0 0,1 1 0,-1-1 0,-1 0 0,1 0 0,0 1 0,-1-1 0,0 0 0,0 1 0,0-1 0,0 1 0,-1-1 0,1 1-1,-1 0 1,0 0 0,0-1 0,0 1 0,0 0 0,0 0 0,-1 1 0,0-1 0,1 1 0,-1-1 0,0 1 0,0 0 0,0 0 0,-7-3 0,-1-1 19,-1 1 0,0 0 1,1 1-1,-2 1 0,1 0 1,0 0-1,-1 1 1,-18 0-1,15 2-107,-1 1 0,-31 5 1,41-5-49,0 0 0,0 1 0,0 0 0,0 1 0,1-1 0,-1 1 0,1 1 0,0-1 1,-7 6-1,13-9 65,-1 0 1,1 0 0,0 0-1,-1 0 1,1 0-1,-1 1 1,1-1 0,0 0-1,-1 0 1,1 1 0,0-1-1,-1 0 1,1 0-1,0 1 1,0-1 0,-1 0-1,1 1 1,0-1 0,0 1-1,0-1 1,-1 0-1,1 1 1,0-1 0,0 0-1,0 1 1,0-1 0,0 1-1,0-1 1,0 1 0,0-1-1,0 0 1,0 1-1,0-1 1,0 1 0,0-1-1,0 0 1,0 1 0,0-1-1,1 1 1,-1-1-1,0 0 1,0 1 0,0-1-1,1 0 1,-1 1 0,0-1-1,0 0 1,1 1 0,-1-1-1,0 0 1,1 0-1,-1 1 1,0-1 0,1 0-1,-1 0 1,0 1 0,1-1-1,-1 0 1,1 0-1,-1 0 1,1 0 0,25 4-1222,-3-4 950,-1-2 0,1-1-1,39-10 1,-48 10 153,49-12-401</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2.895"/>
    </inkml:context>
    <inkml:brush xml:id="br0">
      <inkml:brushProperty name="width" value="0.05" units="cm"/>
      <inkml:brushProperty name="height" value="0.05" units="cm"/>
      <inkml:brushProperty name="color" value="#E71224"/>
    </inkml:brush>
  </inkml:definitions>
  <inkml:trace contextRef="#ctx0" brushRef="#br0">37 0 14947,'-1'11'731,"0"1"-1,-1-1 1,0 0-1,-1-1 1,-4 14-1,-7 27 1059,11-39-1545,2 0 1,-1 1-1,1 0 0,1-1 1,0 1-1,1-1 0,4 21 1,-4-29-222,0 0 1,1 0-1,-1 0 0,1 0 1,0 0-1,0-1 1,0 1-1,0-1 1,1 0-1,-1 1 0,1-1 1,0 0-1,0 0 1,0-1-1,0 1 1,1-1-1,-1 1 0,1-1 1,-1 0-1,1-1 1,0 1-1,0 0 1,0-1-1,0 0 1,0 0-1,8 1 0,-2-2 75,0 0-1,0 0 1,0-1-1,0-1 0,0 1 1,0-2-1,-1 1 1,1-1-1,-1-1 1,1 0-1,-1 0 0,0-1 1,-1 0-1,1 0 1,-1-1-1,13-11 0,-16 12 18,-1 1-1,1-1 1,0 0-1,-1-1 1,0 1-1,-1-1 1,1 0 0,-1 0-1,0 0 1,0 0-1,2-10 1,-4 12-49,0-1 0,-1 1 0,1-1 0,-1 0 0,0 1 0,0-1 0,-1 0 0,1 1 0,-1-1 0,0 1 0,0-1 0,-1 1 0,1-1 0,-1 1 0,0 0 0,0 0 0,-5-7 0,0 2-158,0 1 0,0 1 0,-1-1 1,1 1-1,-2 0 0,1 1 1,-1 0-1,0 1 0,0-1 0,-1 2 1,1-1-1,-1 1 0,0 1 1,0 0-1,0 0 0,-1 1 0,-14-1 1,23 2-12,0 1 0,0 0 0,0 0 1,0 0-1,0 0 0,0 0 0,1 0 1,-1 0-1,0 0 0,0 1 1,0-1-1,0 1 0,0 0 0,1-1 1,-1 1-1,0 0 0,0 0 0,1 0 1,-1 0-1,1 0 0,-1 1 0,1-1 1,-1 0-1,1 1 0,0-1 1,0 1-1,0-1 0,0 1 0,-2 3 1,2 4-581</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3.523"/>
    </inkml:context>
    <inkml:brush xml:id="br0">
      <inkml:brushProperty name="width" value="0.05" units="cm"/>
      <inkml:brushProperty name="height" value="0.05" units="cm"/>
      <inkml:brushProperty name="color" value="#E71224"/>
    </inkml:brush>
  </inkml:definitions>
  <inkml:trace contextRef="#ctx0" brushRef="#br0">49 60 14051,'-5'3'283,"0"0"-1,-1 1 1,1-1 0,0 1-1,1 0 1,-8 8 0,11-11-244,1 0 0,-1 0 1,0 0-1,1 0 1,-1 0-1,1 0 1,-1 0-1,1 0 0,-1 0 1,1 0-1,0 0 1,0 1-1,-1-1 1,1 0-1,0 0 0,0 0 1,0 0-1,0 1 1,0-1-1,1 0 1,-1 0-1,0 0 0,0 0 1,1 0-1,-1 0 1,1 1-1,-1-1 1,1 0-1,-1 0 0,1 0 1,0 0-1,-1-1 1,1 1-1,0 0 1,0 0-1,0 0 0,0-1 1,0 1-1,0 0 1,0-1-1,0 1 1,0-1-1,0 1 0,1 0 1,6 3 38,-1-1 1,1 0-1,-1 0 1,1-1-1,0 0 1,11 2-1,54 3 582,46-6 993,204-23-1,-238 13-1238,752-61 1825,4 39-1705,-40 44 256,251-4 1025,-423-64-3017,-747 68-4020,81-13 4340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4.146"/>
    </inkml:context>
    <inkml:brush xml:id="br0">
      <inkml:brushProperty name="width" value="0.05" units="cm"/>
      <inkml:brushProperty name="height" value="0.05" units="cm"/>
      <inkml:brushProperty name="color" value="#E71224"/>
    </inkml:brush>
  </inkml:definitions>
  <inkml:trace contextRef="#ctx0" brushRef="#br0">10 313 13971,'0'0'64,"0"1"-1,-1-1 1,1 0-1,0 0 1,-1 0-1,1 0 1,0 0-1,-1 0 1,1 0 0,0 0-1,-1-1 1,1 1-1,0 0 1,-1 0-1,1 0 1,0 0-1,0 0 1,-1 0 0,1-1-1,0 1 1,-1 0-1,1 0 1,0 0-1,0-1 1,0 1-1,-1 0 1,1 0 0,0-1-1,0 1 1,0 0-1,-1-1 1,1 1-1,0-1 1,5-11 1277,20-17 658,-21 24-1329,65-62 1802,128-95 1,-192 158-2462,1-1-6,0 0 1,0 1 0,1 0 0,10-5 0,-16 8-7,-1 1 0,1 0-1,-1 0 1,1 0 0,-1-1 0,1 1 0,-1 0 0,1 0 0,-1 0 0,1 0 0,-1 0 0,1 0 0,-1 0 0,1 0 0,-1 0-1,1 0 1,0 0 0,-1 1 0,1-1 0,-1 0 0,1 0 0,-1 0 0,0 1 0,1-1 0,-1 0 0,1 1 0,-1-1 0,1 1 0,0 0-1,-1 0 1,1 0-1,-1 0 1,1 0 0,-1 0-1,1 1 1,-1-1-1,0 0 1,0 0 0,1 0-1,-1 1 1,0 0 0,-6 39-15,6-37 14,-19 79-31,8-37-182,-8 74-1,18-117 103,1 0 0,0 0-1,0 0 1,0 0 0,0 0 0,1 0 0,-1 0 0,1 0-1,-1 0 1,3 5 0,-2-7 56,-1-1-1,0 1 0,1-1 1,-1 1-1,1-1 1,-1 1-1,1-1 1,-1 1-1,1-1 1,-1 0-1,1 1 0,-1-1 1,1 0-1,-1 1 1,1-1-1,0 0 1,-1 0-1,1 0 0,-1 1 1,2-1-1,0 0-55,0 0-1,-1-1 0,1 1 0,0 0 1,-1-1-1,1 1 0,0-1 0,-1 1 1,1-1-1,2-2 0,61-44-1352,-21 16 589</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4.620"/>
    </inkml:context>
    <inkml:brush xml:id="br0">
      <inkml:brushProperty name="width" value="0.05" units="cm"/>
      <inkml:brushProperty name="height" value="0.05" units="cm"/>
      <inkml:brushProperty name="color" value="#E71224"/>
    </inkml:brush>
  </inkml:definitions>
  <inkml:trace contextRef="#ctx0" brushRef="#br0">151 4 16684,'-2'2'1222,"-13"11"-948,2 0 0,0 1 0,0 0-1,1 1 1,1 1 0,1-1-1,0 2 1,1 0 0,0 0-1,2 0 1,0 1 0,1 0-1,-5 23 1,10-35-214,0 0 0,1 0 1,0 0-1,0-1 0,0 1 0,1 8 0,-1-12-38,1-1 0,-1 1-1,1 0 1,-1 0 0,1-1-1,0 1 1,0-1 0,0 1-1,0 0 1,0-1 0,0 1-1,0-1 1,0 0 0,0 1-1,1-1 1,-1 0 0,1 0-1,-1 0 1,1 0 0,-1 0-1,1 0 1,-1 0 0,1-1-1,2 2 1,1-1 23,0 0-1,0-1 1,0 0 0,0 0 0,0 0-1,0 0 1,0-1 0,0 1 0,0-1 0,0-1-1,0 1 1,0-1 0,0 1 0,-1-2-1,8-3 1,2-2 111,0-1 0,0-1-1,19-18 1,-18 15 55,-2-1 0,1-1-1,-2 0 1,17-27 0,-25 36-126,0-1 0,-1 0 0,1 1 0,-1-1-1,-1-1 1,1 1 0,-1 0 0,-1-1 0,1 1 0,-1-1 0,-1 1-1,1-1 1,-1 1 0,-2-15 0,2 20-61,-1-1-1,1 1 1,-1 0 0,1 0 0,-1 0-1,0 0 1,0 0 0,0 1-1,0-1 1,0 0 0,0 0 0,-1 0-1,1 1 1,-1-1 0,1 1 0,-1-1-1,1 1 1,-1 0 0,0 0-1,-3-2 1,2 2-13,0 0 0,0 0 0,0 1-1,0-1 1,0 1 0,0 0 0,0 0 0,0 0-1,0 0 1,0 0 0,0 1 0,0-1 0,-3 2-1,-3 1-84,1 0 0,-1 0 0,1 1-1,0 0 1,0 1 0,1 0-1,-1 0 1,1 1 0,-6 6 0,7-6-176,0 0 0,1 1 1,0 0-1,-4 7 1,8-12 232,0-1 0,0 1 0,0 0 0,0-1 0,1 1 0,-1 0 0,1-1 0,-1 1 0,1 0 0,-1 0 0,1-1 0,0 1 0,0 0 0,0 0 0,0 0 0,0-1 0,0 1 0,0 0 0,1 0 0,-1 0 0,1-1 0,-1 1 0,1 0 0,0-1 0,1 3 0,10 4-366,8-6-5</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5.007"/>
    </inkml:context>
    <inkml:brush xml:id="br0">
      <inkml:brushProperty name="width" value="0.05" units="cm"/>
      <inkml:brushProperty name="height" value="0.05" units="cm"/>
      <inkml:brushProperty name="color" value="#E71224"/>
    </inkml:brush>
  </inkml:definitions>
  <inkml:trace contextRef="#ctx0" brushRef="#br0">303 66 18532,'0'-4'227,"0"1"0,0-1-1,0 1 1,0 0 0,0-1 0,-1 1-1,1-1 1,-1 1 0,0 0 0,0-1 0,-1 1-1,1 0 1,-3-4 0,3 5-133,0 1 1,-1 0-1,1 0 1,-1 0-1,1 0 1,-1 0-1,0 0 1,1 0-1,-1 0 1,0 0-1,0 1 1,0-1 0,1 1-1,-1 0 1,0-1-1,0 1 1,0 0-1,0 0 1,0 0-1,0 0 1,1 0-1,-1 1 1,0-1-1,0 0 1,0 1-1,0 0 1,-1 0-1,-8 3 27,1 0 0,0 0 0,1 1 0,-1 1 0,1-1 0,0 2 0,0-1 0,1 1 0,-12 12 0,4-2-101,1 1 1,0 0-1,-16 30 0,19-29-23,1 1 0,-12 34 0,20-47 1,1 1-1,0-1 1,0 0 0,0 1-1,1 0 1,0-1 0,1 1-1,0-1 1,0 1-1,1 0 1,2 10 0,-3-15 2,1-1 1,0 1-1,0-1 0,0 0 1,1 1-1,-1-1 1,0 0-1,1 0 0,0 0 1,-1 0-1,1 0 1,0 0-1,0 0 0,0 0 1,0-1-1,0 1 1,1-1-1,-1 0 0,0 0 1,1 1-1,-1-2 1,1 1-1,-1 0 0,1 0 1,-1-1-1,1 1 1,-1-1-1,1 0 0,0 0 1,3 0-1,6-1 9,-1 0-1,1 0 0,-1-1 1,0-1-1,20-6 0,-1-3 73,0-2 0,-1 0 0,-1-2 0,0-1 0,-1-2-1,-1 0 1,0-2 0,-2 0 0,36-43 0,-56 59-49,0 0 0,0 0 0,0 0 0,-1-1 0,0 0 0,0 0 0,-1 0 0,1 0 0,0-7 0,-2 11-25,-1 0-1,0 1 0,0-1 0,0 0 0,0 1 0,0-1 0,0 0 1,0 1-1,0-1 0,-1 1 0,1-1 0,-1 0 0,1 1 0,-1-1 1,0 1-1,0-1 0,1 1 0,-1-1 0,0 1 0,0 0 0,0 0 0,-1-1 1,1 1-1,0 0 0,0 0 0,-1 0 0,1 0 0,0 0 0,-1 0 1,1 1-1,-1-1 0,1 0 0,-1 1 0,0-1 0,1 1 0,-1 0 1,0-1-1,-2 1 0,-8-1-161,0 0 0,-1 1 0,1 1 0,0 0 0,0 0 1,0 1-1,0 1 0,0 0 0,0 1 0,1 0 0,-1 0 0,1 2 0,0-1 0,-19 14 1,11-2-273,12-5-56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5.625"/>
    </inkml:context>
    <inkml:brush xml:id="br0">
      <inkml:brushProperty name="width" value="0.05" units="cm"/>
      <inkml:brushProperty name="height" value="0.05" units="cm"/>
      <inkml:brushProperty name="color" value="#E71224"/>
    </inkml:brush>
  </inkml:definitions>
  <inkml:trace contextRef="#ctx0" brushRef="#br0">1 28 15947,'4'5'2345,"10"1"-1265,20-5-360,5 1 2585,24-2-2233,3-3-168,12-2-167,2-2-153,-2-3-232,-6 3-120,-19 2-376,-7 0-272,-23 5-456,-8 2-305,-16 6-431,-11-2 1136,-13 1-328,-4 4-305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6.061"/>
    </inkml:context>
    <inkml:brush xml:id="br0">
      <inkml:brushProperty name="width" value="0.05" units="cm"/>
      <inkml:brushProperty name="height" value="0.05" units="cm"/>
      <inkml:brushProperty name="color" value="#E71224"/>
    </inkml:brush>
  </inkml:definitions>
  <inkml:trace contextRef="#ctx0" brushRef="#br0">0 45 16468,'34'19'2016,"7"-4"-1176,14-12-280,7-1 937,6-6-481,1-3-240,-4-4-800,-9-4-552,-16-1 600,-8 0-232,-17 2-216</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6.989"/>
    </inkml:context>
    <inkml:brush xml:id="br0">
      <inkml:brushProperty name="width" value="0.05" units="cm"/>
      <inkml:brushProperty name="height" value="0.05" units="cm"/>
      <inkml:brushProperty name="color" value="#E71224"/>
    </inkml:brush>
  </inkml:definitions>
  <inkml:trace contextRef="#ctx0" brushRef="#br0">2 572 16059,'-1'3'2380,"8"-6"-1706,11-9-240,36-33 1436,66-76 0,38-62-528,-152 176-1304,36-44 396,47-72 0,-76 97-206,-13 23-21,-5 6-132,-8 10-1,-6 12-33,2 0-1,1 2 1,1-1-1,-13 35 1,9-12-120,-21 82 0,40-130 76,-5 13-101,2 0-1,0 1 1,0 0 0,1-1 0,1 1-1,1 0 1,1 18 0,-1-31 39,0-1 0,0 0 0,0 0 0,1 0 0,-1 1 0,0-1 0,1 0 0,-1 0 0,0 0 0,1 0 0,-1 0 0,1 0 0,0 0 0,-1 0 0,1 0 0,0 0 0,0 0 0,-1 0 0,1 0 0,0-1 0,0 1 0,0 0 0,0-1 0,0 1 0,0 0 0,0-1 0,2 1 0,-2-1 13,0 0 0,1 0 0,-1-1 0,0 1 0,1 0 0,-1-1 0,0 1 0,0-1 0,0 1 0,1-1 0,-1 1 0,0-1 0,0 0 0,0 0 0,0 0 0,0 0 0,0 0 0,0 1 0,0-2 0,-1 1 0,1 0 0,0 0 0,0-2 0,9-18-570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5.558"/>
    </inkml:context>
    <inkml:brush xml:id="br0">
      <inkml:brushProperty name="width" value="0.05" units="cm"/>
      <inkml:brushProperty name="height" value="0.05" units="cm"/>
    </inkml:brush>
  </inkml:definitions>
  <inkml:trace contextRef="#ctx0" brushRef="#br0">125 84 16892,'1'-7'590,"-2"-1"1,1 1-1,-1 0 1,0 0-1,-1 0 1,-3-11-1,5 17-518,-1 0 0,1-1 0,-1 1 0,0 0-1,1 0 1,-1-1 0,0 1 0,0 0 0,0 0-1,0 0 1,0 0 0,0 0 0,0 0 0,0 0-1,0 1 1,0-1 0,0 0 0,-1 1 0,1-1-1,0 0 1,0 1 0,-1 0 0,1-1 0,0 1-1,-1 0 1,1 0 0,-1-1 0,1 1 0,0 0-1,-1 0 1,1 1 0,0-1 0,-1 0 0,1 0 0,0 1-1,-1-1 1,1 1 0,0-1 0,-1 1 0,1-1-1,-2 2 1,-2 1-25,1 0-1,-1 1 1,1-1 0,0 1-1,0 0 1,0 0 0,1 0-1,-1 1 1,1-1-1,0 1 1,1 0 0,-1 0-1,1 0 1,-1 0 0,-1 8-1,2-6-37,0 0-1,0-1 0,1 1 1,0 0-1,0 0 0,0 0 1,1 0-1,0 0 1,1 0-1,0 0 0,0 0 1,2 7-1,-2-10-3,1 0 0,-1-1 0,1 1 0,0-1 0,0 0 0,0 0 0,0 1 0,1-1-1,-1-1 1,1 1 0,0 0 0,0-1 0,0 1 0,0-1 0,6 4 0,-3-4-1,0 1 0,1-1 0,-1 0 0,0 0 0,1-1-1,-1 0 1,1 0 0,10 0 0,5-2-10,0-1 1,0-1-1,-1-1 0,32-10 0,24-13-25,-51 17-51,47-12 1,-73 22 77,1 0 1,-1 0 0,1-1 0,-1 1 0,1 0 0,-1 0-1,1 0 1,0 0 0,-1 0 0,1 0 0,-1 0-1,1 0 1,-1 0 0,1 0 0,0 0 0,-1 0 0,1 0-1,-1 0 1,1 1 0,-1-1 0,1 0 0,-1 0-1,1 1 1,-1-1 0,1 0 0,-1 1 0,1-1 0,-1 0-1,1 1 1,-1-1 0,0 1 0,1-1 0,-1 1 0,0-1-1,1 1 1,-1-1 0,0 1 0,0-1 0,1 1-1,-1-1 1,0 1 0,0-1 0,0 1 0,0-1 0,0 1-1,0 0 1,0-1 0,0 1 0,0-1 0,0 1-1,0-1 1,0 1 0,0 0 0,0-1 0,-1 1 0,1-1-1,0 1 1,-3 7 7,1-1 0,-1 1 0,-6 10 0,4-8-9,4-9 5,-1 5 8,-1 0 0,1 0 0,0 0 0,-1 13 0,2-18-6,1 0 1,0 0 0,0 0 0,0 0 0,0 0 0,0 0 0,0 0-1,1 1 1,-1-1 0,0 0 0,0 0 0,1 0 0,-1 0 0,1 0 0,-1 0-1,1 0 1,-1 0 0,1 0 0,0-1 0,-1 1 0,1 0 0,0 0-1,0 0 1,0-1 0,-1 1 0,1 0 0,0-1 0,0 1 0,0-1 0,0 1-1,0-1 1,0 1 0,0-1 0,0 0 0,0 0 0,2 1 0,5 0-3,-1-1 1,1 0 0,0 0 0,0-1 0,-1 1 0,1-2-1,0 1 1,7-3 0,62-24-172,-57 20 113,28-12-131,-15 6-142,1 2 0,37-9-1,-70 20 312,0 1 0,0-1-1,0 1 1,1 0 0,-1 0 0,0-1-1,0 1 1,1 0 0,-1 0 0,0 0-1,0 0 1,1 1 0,-1-1-1,0 0 1,0 0 0,0 1 0,1-1-1,-1 1 1,0-1 0,0 1 0,0 0-1,0-1 1,0 1 0,0 0-1,0-1 1,0 1 0,1 2 0,-1-1-3,0 0 1,0 0-1,-1 0 0,1 1 1,-1-1-1,0 0 1,1 0-1,-1 0 1,0 1-1,0-1 1,-1 0-1,1 0 1,0 1-1,-2 2 1,-13 36-105,12-35 112,0-1 1,0 1-1,1 0 1,0 0 0,0 0-1,0 7 1,2-13 14,0 1 0,0-1 0,0 0 0,0 0 0,-1 0 0,1 0 0,0 1 0,0-1 0,0 0 0,0 0 0,1 0 0,-1 0 0,0 1 0,0-1 0,0 0 0,0 0 0,0 0 0,0 0 0,0 1 0,0-1 0,0 0 0,0 0 0,0 0 0,0 0 0,1 0 0,-1 1 0,0-1 0,0 0 0,0 0 0,0 0 0,0 0 0,0 0 0,1 0 0,-1 0 0,0 0 0,0 0 0,0 0 0,0 1 0,1-1 0,-1 0 0,0 0 0,0 0 0,0 0 0,0 0 0,1 0 0,-1 0 0,12-9 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7.603"/>
    </inkml:context>
    <inkml:brush xml:id="br0">
      <inkml:brushProperty name="width" value="0.05" units="cm"/>
      <inkml:brushProperty name="height" value="0.05" units="cm"/>
      <inkml:brushProperty name="color" value="#E71224"/>
    </inkml:brush>
  </inkml:definitions>
  <inkml:trace contextRef="#ctx0" brushRef="#br0">247 23 17068,'0'-1'101,"-1"0"1,1 0 0,0-1 0,0 1 0,-1 0 0,1 0 0,-1 0-1,1 0 1,-1 0 0,1 0 0,-1 0 0,0 1 0,1-1-1,-1 0 1,0 0 0,0 0 0,0 1 0,1-1 0,-1 0 0,0 1-1,0-1 1,0 0 0,0 1 0,-2-1 0,2 1-4,-1 0 1,1 0-1,-1 0 1,0 0 0,1 1-1,-1-1 1,1 0-1,-1 1 1,1-1-1,-1 1 1,1 0-1,0-1 1,-1 1 0,1 0-1,-2 1 1,-7 6 246,1 0 1,0 1-1,-13 15 1,16-17-214,-21 26 182,-31 46 1,48-63-301,0 1 0,1 0 1,1 0-1,0 1 0,-5 20 1,12-35-12,0 0-1,0-1 1,1 1 0,-1 0 0,1-1 0,0 1-1,0 0 1,0-1 0,0 1 0,0 0 0,0 0 0,1-1-1,-1 1 1,1-1 0,0 1 0,0 0 0,0-1 0,0 1-1,3 3 1,-2-4 0,0 0 0,-1-1 0,1 0 0,0 1 0,1-1 0,-1 0 0,0 0 0,0 0 0,0-1 0,0 1 0,1 0 0,-1-1 0,0 1 0,1-1 0,-1 0 0,0 0 0,1 0 0,-1 0 0,1 0 0,-1-1 0,0 1 0,3-1 0,6-2 7,-1 0 0,0 0 0,0-1 0,0-1 0,0 1 0,-1-2 0,0 1 0,0-1 0,0-1 0,9-8 0,-9 7 31,0 0 1,-1-1-1,0 0 0,-1 0 1,0-1-1,0 0 1,-1 0-1,-1-1 1,5-11-1,-9 20-25,0 0 0,0 0 0,0 0 1,0 0-1,-1 0 0,1-1 0,-1 1 0,1 0 0,-1 0 0,0 0 0,0-1 0,0 1 1,0 0-1,-1 0 0,1-1 0,0 1 0,-1 0 0,0 0 0,1 0 0,-1 0 0,0-1 1,0 1-1,0 1 0,-1-1 0,1 0 0,0 0 0,-1 0 0,1 1 0,-3-3 0,1 2-30,-1 0-1,0 0 1,0 1-1,0-1 0,0 1 1,0 0-1,0 0 1,0 0-1,0 1 0,0-1 1,0 1-1,0 0 0,-1 0 1,-6 1-1,2 1-374,-1 0 1,1 0-1,0 0 0,0 1 0,0 0 1,1 1-1,-15 8 0,16-4-207,4-1-147</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8.051"/>
    </inkml:context>
    <inkml:brush xml:id="br0">
      <inkml:brushProperty name="width" value="0.05" units="cm"/>
      <inkml:brushProperty name="height" value="0.05" units="cm"/>
      <inkml:brushProperty name="color" value="#E71224"/>
    </inkml:brush>
  </inkml:definitions>
  <inkml:trace contextRef="#ctx0" brushRef="#br0">84 14 10394,'21'-7'8098,"-6"1"-6530,-6 6-808,-12 12-367,-12 15 1775,0 9-1240,-5 14-528,0 5-136,2 5-256,1 0-112,5-8-280,4-6-200,8-16-480,1-13-176,2-25 840,1-13-241,0-19-167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8.717"/>
    </inkml:context>
    <inkml:brush xml:id="br0">
      <inkml:brushProperty name="width" value="0.05" units="cm"/>
      <inkml:brushProperty name="height" value="0.05" units="cm"/>
      <inkml:brushProperty name="color" value="#E71224"/>
    </inkml:brush>
  </inkml:definitions>
  <inkml:trace contextRef="#ctx0" brushRef="#br0">332 62 12467,'5'-6'722,"-2"2"-389,0 1 1,0 0-1,-1-1 0,1 0 0,-1 0 0,0 1 1,0-1-1,0 0 0,-1-1 0,2-4 0,-3 9-258,0 0-1,0-1 0,0 1 1,0 0-1,0-1 1,0 1-1,0 0 0,0-1 1,0 1-1,0 0 1,0-1-1,-1 1 0,1 0 1,0-1-1,0 1 1,0 0-1,0-1 0,-1 1 1,1 0-1,0 0 1,0-1-1,-1 1 0,1 0 1,0 0-1,0 0 1,-1-1-1,1 1 0,0 0 1,-1 0-1,1 0 1,0 0-1,-1 0 0,1-1 1,0 1-1,-1 0 1,1 0-1,0 0 0,-1 0 1,1 0-1,-1 0 1,1 0-1,0 0 0,-1 0 1,1 1-1,0-1 1,-1 0-1,0 0 0,-20 7 947,-8 12-644,1 2-1,1 0 1,0 2 0,-24 27 0,39-37-286,-8 6 47,2 2-1,0 0 1,1 1 0,1 1-1,-14 28 1,24-40-81,1-1 0,0 1 0,0 0 1,2 1-1,-1-1 0,1 1 0,1-1 0,0 1 0,1 0 0,0 0 0,1 0 1,0-1-1,1 1 0,3 18 0,-2-25-44,-1 1 0,1-1 0,0 1 0,0-1 0,1 0 1,-1 0-1,1 0 0,0 0 0,1 0 0,-1-1 0,1 1 0,0-1 0,0 0 0,0 0 0,1 0 0,0-1 1,-1 0-1,1 0 0,0 0 0,0 0 0,1-1 0,-1 0 0,0 0 0,1 0 0,0-1 0,-1 1 0,1-1 1,0-1-1,7 1 0,1-1 7,0 0 0,0-2 1,0 1-1,0-2 0,0 0 1,0 0-1,-1-1 0,1-1 1,-1 0-1,24-14 0,-20 9 33,0-2 0,-1 1 0,17-17 0,-26 22-9,-1 0 1,0-1-1,0 0 1,-1 0-1,0 0 1,0-1-1,-1 1 0,0-1 1,5-14-1,-8 20-24,0-1-1,0 1 0,0-1 1,-1 1-1,1-1 0,-1 1 0,0-1 1,1 0-1,-1 1 0,-1-1 1,1 0-1,0 1 0,-1-1 1,1 1-1,-1-1 0,0 1 0,1-1 1,-1 1-1,-1 0 0,1-1 1,0 1-1,0 0 0,-1 0 1,1-1-1,-1 1 0,0 1 0,0-1 1,0 0-1,0 0 0,0 1 1,0-1-1,0 1 0,0-1 1,-1 1-1,1 0 0,0 0 0,-4-1 1,-2 0 15,0-1 0,-1 2 0,0-1 0,1 1 1,-1 0-1,0 1 0,0 0 0,1 0 0,-1 1 0,-8 2 1,2 0-39,1 1 0,0 1 1,0 0-1,0 0 0,-21 13 0,28-14-186,0 1-1,0 0 0,1 0 0,-1 0 0,1 0 0,1 1 0,-1 0 0,1 0 0,0 1 0,0 0 0,-6 11 0,11-18 141,-1 1-1,1-1 0,0 0 0,-1 1 0,1-1 0,0 1 0,0-1 0,0 1 1,-1-1-1,1 1 0,0-1 0,0 1 0,0-1 0,0 1 0,0-1 1,0 1-1,0-1 0,0 1 0,0-1 0,0 1 0,0-1 0,0 0 1,0 1-1,0-1 0,0 1 0,1-1 0,-1 1 0,0-1 0,0 1 1,1 0-1,0-1-28,1 0 1,-1 0 0,0 1-1,1-1 1,-1 0 0,1 0-1,-1 0 1,0-1 0,1 1-1,-1 0 1,0 0 0,3-2-1,23-5-751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19.876"/>
    </inkml:context>
    <inkml:brush xml:id="br0">
      <inkml:brushProperty name="width" value="0.05" units="cm"/>
      <inkml:brushProperty name="height" value="0.05" units="cm"/>
      <inkml:brushProperty name="color" value="#E71224"/>
    </inkml:brush>
  </inkml:definitions>
  <inkml:trace contextRef="#ctx0" brushRef="#br0">60 0 13419,'0'0'1696,"0"6"-952,-3 8-344,-5 13 2121,1 7-1825,-4 12-376,2 3-72,0 2-136,1 2-48,5-7-32,1-2 24,2-13-392,2-8-248,2-17 504,4-4-72,-2-15-72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20.463"/>
    </inkml:context>
    <inkml:brush xml:id="br0">
      <inkml:brushProperty name="width" value="0.05" units="cm"/>
      <inkml:brushProperty name="height" value="0.05" units="cm"/>
      <inkml:brushProperty name="color" value="#E71224"/>
    </inkml:brush>
  </inkml:definitions>
  <inkml:trace contextRef="#ctx0" brushRef="#br0">2 384 16932,'-1'0'51,"1"0"1,0 1 0,0-1-1,0 0 1,0 0 0,0 0 0,0 0-1,0 0 1,0 0 0,0 1-1,-1-1 1,1 0 0,0 0-1,0 0 1,0 0 0,0 1 0,0-1-1,0 0 1,0 0 0,0 0-1,0 0 1,0 0 0,0 1-1,0-1 1,0 0 0,1 0 0,-1 0-1,0 0 1,0 1 0,0-1-1,0 0 1,0 0 0,0 0-1,0 0 1,0 0 0,0 0 0,0 1-1,1-1 1,-1 0 0,0 0-1,0 0 1,0 0 0,0 0-1,0 0 1,1 0 0,-1 0 0,0 0-1,10-4 948,14-13-228,-22 16-513,61-53 879,-3-2 1,-2-2 0,90-119 0,-130 154-1015,-18 24-122,0-1 1,0 0-1,0 0 0,0 0 1,0 0-1,0 0 0,0 0 1,0 0-1,0 0 0,0 0 1,0 0-1,0 0 0,0 0 1,0 0-1,0 0 1,0 0-1,1 0 0,-1 1 1,0-1-1,0 0 0,0 0 1,0 0-1,0 0 0,0 0 1,0 0-1,0 0 0,0 0 1,0 0-1,0 0 0,0 0 1,0 0-1,0 0 1,0 0-1,1 0 0,-1 0 1,0 0-1,0 0 0,0 0 1,0 0-1,0 0 0,0 0 1,0 0-1,0 0 0,0 0 1,0 0-1,0 0 0,0 0 1,0-1-1,0 1 0,0 0 1,0 0-1,1 0 1,-1 0-1,0 0 0,0 0 1,0 0-1,0 0 0,0 0 1,0 0-1,0 0 0,0 0 1,0 0-1,0 0 0,0 0 1,0 0-1,0-1 0,0 1 1,0 0-1,-1 9 16,-4 11-31,-34 98-96,15-49-268,-18 89-1,41-156 331,0 15-523,1-16 559,0-1-1,1 1 0,-1-1 0,0 0 1,0 1-1,1-1 0,-1 1 0,0-1 1,0 0-1,1 1 0,-1-1 1,1 0-1,-1 1 0,0-1 0,1 0 1,-1 0-1,1 1 0,-1-1 0,1 0 1,-1 0-1,0 0 0,1 0 1,-1 0-1,1 1 0,-1-1 0,1 0 1,-1 0-1,1 0 0,-1 0 0,1 0 1,-1 0-1,1-1 0,-1 1 1,1 0-1,17-4-278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21.681"/>
    </inkml:context>
    <inkml:brush xml:id="br0">
      <inkml:brushProperty name="width" value="0.05" units="cm"/>
      <inkml:brushProperty name="height" value="0.05" units="cm"/>
      <inkml:brushProperty name="color" value="#E71224"/>
    </inkml:brush>
  </inkml:definitions>
  <inkml:trace contextRef="#ctx0" brushRef="#br0">9 239 17268,'-9'0'1839,"13"4"-699,16 6 235,-2-4-938,0-1 1,1-1-1,-1-1 1,28 1-1,79-3 459,-93-1-638,397-32 1638,-2-30-1263,-62 8-551,-171 30-360,197 2 1,-390 22 265,1 0 1,-1 0-1,0-1 0,0 1 0,0 0 0,0 0 1,0-1-1,0 1 0,0 0 0,0-1 0,0 1 1,0-1-1,0 1 0,0-1 0,0 0 0,-1 1 1,1-1-1,0 0 0,0 0 0,-1 0 1,1 1-1,0-1 0,-1 0 0,1 0 0,-1 0 1,2-2-1,4-30 228,-5 30-286,1-25 61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24.995"/>
    </inkml:context>
    <inkml:brush xml:id="br0">
      <inkml:brushProperty name="width" value="0.05" units="cm"/>
      <inkml:brushProperty name="height" value="0.05" units="cm"/>
      <inkml:brushProperty name="color" value="#E71224"/>
    </inkml:brush>
  </inkml:definitions>
  <inkml:trace contextRef="#ctx0" brushRef="#br0">30 324 18332,'-9'9'1110,"6"-7"-907,1 0 1,0 0-1,0 0 1,0 0 0,0 1-1,0-1 1,0 1-1,-2 4 1,4-7-179,0 0 0,0 0 1,0 0-1,0 1 0,0-1 0,0 0 0,0 0 1,0 0-1,0 0 0,0 0 0,1 0 0,-1 1 1,0-1-1,0 0 0,0 0 0,0 0 0,0 0 1,0 0-1,0 0 0,0 0 0,0 1 0,0-1 1,0 0-1,0 0 0,0 0 0,1 0 1,-1 0-1,0 0 0,0 0 0,0 0 0,0 0 1,0 0-1,0 0 0,0 0 0,1 0 0,-1 0 1,0 0-1,0 0 0,0 0 0,0 0 0,0 0 1,0 0-1,1 0 0,-1 0 0,0 0 0,0 0 1,0 0-1,0 0 0,0 0 0,0 0 1,1 0-1,-1 0 0,0 0 0,0 0 0,0 0 1,0 0-1,10-4 638,22-19-237,-1-1 0,-1-1 1,-1-2-1,31-36 0,-50 52-334,145-161 698,-141 160-661,-14 12-126,0 0 1,1 0-1,-1 0 0,0 1 1,0-1-1,0 0 1,0 0-1,0 0 0,1 0 1,-1 0-1,0 1 1,0-1-1,0 0 0,0 0 1,0 0-1,0 0 1,0 1-1,0-1 0,0 0 1,0 0-1,0 0 1,0 0-1,1 1 0,-1-1 1,0 0-1,0 0 1,-1 0-1,1 1 0,0-1 1,0 0-1,0 0 1,0 0-1,0 1 0,0-1 1,0 0-1,0 0 0,0 0 1,0 0-1,0 0 1,0 1-1,-1-1 0,1 0 1,-17 37 192,12-26-203,-109 217-298,111-221 78,0-1-1,1 0 1,-1 1 0,1-1 0,-2 13 0,4-18 203,0-1 0,1 0 0,-1 0 1,0 1-1,0-1 0,0 0 0,0 0 0,0 1 1,0-1-1,0 0 0,0 0 0,0 1 0,1-1 1,-1 0-1,0 0 0,0 0 0,0 1 0,0-1 1,1 0-1,-1 0 0,0 0 0,0 0 0,1 1 1,-1-1-1,0 0 0,0 0 0,1 0 0,-1 0 1,0 0-1,0 0 0,1 0 0,-1 0 0,0 0 1,0 0-1,1 0 0,-1 0 0,0 0 0,1 0 1,-1 0-1,0 0 0,0 0 0,1 0 0,-1 0 1,0 0-1,1 0 0,13-6 177,-1-3-346,0 0 1,23-23-1,-31 28 147,42-39-438</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25.387"/>
    </inkml:context>
    <inkml:brush xml:id="br0">
      <inkml:brushProperty name="width" value="0.05" units="cm"/>
      <inkml:brushProperty name="height" value="0.05" units="cm"/>
      <inkml:brushProperty name="color" value="#E71224"/>
    </inkml:brush>
  </inkml:definitions>
  <inkml:trace contextRef="#ctx0" brushRef="#br0">107 1 16331,'-4'4'313,"-14"16"1095,1 0-1,-25 38 1,38-52-1299,1 0 0,0 0 1,0 0-1,0 1 0,1-1 0,0 1 0,0-1 1,1 1-1,0-1 0,0 1 0,0 0 0,1 0 1,0 0-1,0 0 0,3 13 0,-2-18-92,0 1 1,-1-1-1,1 0 0,1 1 0,-1-1 0,0 0 1,1 0-1,-1 1 0,1-1 0,-1 0 0,1-1 1,0 1-1,0 0 0,0 0 0,0-1 1,0 1-1,0-1 0,1 0 0,-1 0 0,0 1 1,1-1-1,-1-1 0,1 1 0,-1 0 0,1-1 1,-1 1-1,1-1 0,-1 0 0,1 0 0,0 0 1,-1 0-1,1 0 0,3-1 0,2 0 96,0-1 0,0 0 0,0 0 0,0 0 0,0-1 0,-1 0 0,1-1 0,-1 1 0,12-9 0,-14 8 27,-1 0 0,1 0 0,-1-1 0,0 1-1,0-1 1,-1 0 0,1 0 0,-1-1 0,0 1 0,0 0-1,-1-1 1,0 0 0,0 0 0,0 0 0,-1 1 0,1-2-1,-2 1 1,2-7 0,-2 9-75,0 0-1,-1 0 0,1 0 1,-1 0-1,1 0 1,-1 0-1,-1 0 1,1 0-1,0 0 1,-1 1-1,0-1 1,0 0-1,0 1 1,0-1-1,0 1 1,-1 0-1,1 0 0,-1 0 1,0 0-1,0 0 1,0 1-1,-1-1 1,1 1-1,0 0 1,-1 0-1,0 0 1,1 0-1,-5 0 1,2 0-88,-1 0 1,1 1 0,0 0 0,-1 0 0,1 0 0,-1 1 0,1 0 0,-1 1 0,1-1 0,-10 3 0,12-2-131,1 0 1,-1-1-1,1 2 0,0-1 0,0 0 0,-1 1 1,1-1-1,0 1 0,0 0 0,1 0 0,-1 0 0,0 0 1,1 1-1,-1-1 0,1 1 0,0-1 0,-1 1 1,1 0-1,1 0 0,-4 6 0,5-9 89,-1 1 0,1 0 1,-1 0-1,1-1 0,0 1 0,0 0 0,-1 0 0,1 0 0,0-1 1,0 1-1,0 0 0,0 0 0,0 0 0,0 0 0,0-1 0,0 1 1,0 0-1,1 0 0,-1 0 0,0 0 0,0-1 0,1 1 0,-1 0 1,0 0-1,1-1 0,-1 1 0,1 0 0,-1-1 0,1 1 0,0 0 1,-1-1-1,1 1 0,-1-1 0,1 1 0,0-1 0,0 1 0,-1-1 1,1 0-1,0 1 0,0-1 0,-1 0 0,1 1 0,0-1 0,0 0 1,0 0-1,-1 0 0,1 0 0,0 0 0,0 0 0,1 0 0,25-3-894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25.836"/>
    </inkml:context>
    <inkml:brush xml:id="br0">
      <inkml:brushProperty name="width" value="0.05" units="cm"/>
      <inkml:brushProperty name="height" value="0.05" units="cm"/>
      <inkml:brushProperty name="color" value="#E71224"/>
    </inkml:brush>
  </inkml:definitions>
  <inkml:trace contextRef="#ctx0" brushRef="#br0">155 71 16668,'-3'0'172,"-1"0"1,1 0 0,0 0-1,0 0 1,0 1-1,0-1 1,0 1 0,0 0-1,0 0 1,0 0 0,0 0-1,0 1 1,0-1 0,0 1-1,1 0 1,-4 2 0,-2 2 97,1 1 1,0-1-1,0 1 1,-6 8-1,5-4-95,1 0 1,0 0-1,1 0 0,0 1 1,1 0-1,-6 19 0,9-25-138,0 0 0,1 0 0,0 0 0,0 0 0,0 1 0,1-1 0,0 0 0,0 0 0,0 0 0,1 0 0,0 1 0,0-1 0,1 0 0,0 0 0,4 9 0,-4-12-5,-1-1 0,1 1-1,0-1 1,0 0 0,0 1-1,0-1 1,1 0 0,-1-1-1,1 1 1,-1 0 0,1-1 0,-1 1-1,1-1 1,0 0 0,0 0-1,0 0 1,0 0 0,-1 0-1,1-1 1,0 1 0,0-1-1,0 0 1,0 0 0,0 0 0,1 0-1,-1-1 1,-1 1 0,1-1-1,0 0 1,3-1 0,6-1 145,-1-1 0,0 0 0,-1-1 1,1-1-1,-1 1 0,14-11 0,-12 6 62,0 0 0,0-1 0,-1 0 0,0-1 0,-1 0 0,-1 0 0,0-1 0,11-20-1,-17 27-128,0-1-1,0 0 1,-1 0-1,0 0 1,0 0-1,-1 0 1,0-1-1,1-13 1,-2 16-69,-1 0 1,1 1 0,-1-1 0,0 0 0,0 1-1,-1-1 1,1 0 0,-1 1 0,0 0-1,-1-1 1,1 1 0,0 0 0,-1 0 0,-6-6-1,5 5-60,-1 1 0,0 0 0,0 0-1,-1 0 1,1 0 0,-1 1 0,0 0-1,0 0 1,0 1 0,0 0 0,0 0-1,0 0 1,-13-1 0,16 2-158,-1 1 1,1 0-1,0-1 1,-1 1-1,1 1 1,0-1-1,0 0 1,-1 1-1,1 0 0,0 0 1,0 0-1,0 0 1,0 0-1,0 1 1,0-1-1,0 1 1,0 0-1,0 0 1,1 0-1,-1 0 1,1 0-1,-1 0 1,1 1-1,0-1 0,0 1 1,0 0-1,1 0 1,-3 4-1,2-1-796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26.796"/>
    </inkml:context>
    <inkml:brush xml:id="br0">
      <inkml:brushProperty name="width" value="0.05" units="cm"/>
      <inkml:brushProperty name="height" value="0.05" units="cm"/>
      <inkml:brushProperty name="color" value="#E71224"/>
    </inkml:brush>
  </inkml:definitions>
  <inkml:trace contextRef="#ctx0" brushRef="#br0">2 1 19844,'-1'11'1745,"10"1"-1153,8-3-184,17-1 704,9-2-232,13-1-256,4-4-79,6-1-289,-2 2-160,-7-2-481,-8 0-351,-11 0 600,-4 0-160,-13 0-72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8.637"/>
    </inkml:context>
    <inkml:brush xml:id="br0">
      <inkml:brushProperty name="width" value="0.05" units="cm"/>
      <inkml:brushProperty name="height" value="0.05" units="cm"/>
    </inkml:brush>
  </inkml:definitions>
  <inkml:trace contextRef="#ctx0" brushRef="#br0">39 268 15843,'-2'0'185,"-1"1"0,0-2-1,1 1 1,-1 0-1,1 0 1,-1-1-1,1 0 1,-5-1 0,6 2-150,0-1 1,0 0 0,1 1-1,-1-1 1,0 0 0,0 0 0,1 0-1,-1 0 1,0 1 0,1-1-1,-1 0 1,1 0 0,-1 0 0,1 0-1,0 0 1,-1 0 0,1 0 0,0 0-1,0-1 1,-1 1 0,1 0-1,0 0 1,0 0 0,0 0 0,1-2-1,0-4 149,0-1-1,1 1 0,0-1 0,0 1 0,1 0 1,-1 0-1,2 0 0,-1 0 0,1 0 1,0 1-1,10-12 0,7-7 5,34-31 0,-51 52-175,5-5 20,1 0-1,0 1 1,21-14 0,-29 21-25,0 0 0,0 0 1,0 0-1,1 0 0,-1 0 0,1 0 0,-1 1 1,0-1-1,1 1 0,-1 0 0,1 0 1,2 0-1,-4 0-1,1 0 0,-1 1 0,0-1 0,1 1 0,-1-1 0,0 1 0,1 0 0,-1-1 0,0 1 0,0 0 0,0 0 0,0 0-1,0 0 1,0 0 0,0 0 0,0 0 0,0 0 0,0 1 0,-1-1 0,1 0 0,0 0 0,0 3 0,18 55 126,-15-45-99,0-1-1,0 0 1,12 22 0,-14-30-12,1 0 0,0-1 1,0 0-1,1 0 0,-1 0 1,1 0-1,0-1 0,0 1 1,0-1-1,1 0 1,-1 0-1,1-1 0,-1 1 1,6 1-1,-1-1 28,-1-1 0,1 0-1,0 0 1,0-1 0,0 0 0,1-1-1,-1 0 1,0 0 0,0-1 0,0 0 0,0-1-1,0 1 1,9-5 0,13-4 167,0-2 1,35-18 0,-51 22-169,0 0 0,0-1 0,0 0 0,-1-1 0,13-13 0,-26 23-40,0-1-1,-1 1 0,1-1 0,0 1 0,-1-1 0,1 0 0,0 1 0,-1-1 0,1 0 1,-1 1-1,0-1 0,1 0 0,-1 0 0,1 0 0,-1 1 0,0-1 0,0 0 1,1 0-1,-1 0 0,0 0 0,0 0 0,0 1 0,0-1 0,0 0 0,0 0 1,0 0-1,-1 0 0,1 0 0,0 1 0,0-1 0,-1 0 0,0-1 0,-1-1 54,1 1-1,-2 0 1,1 1 0,0-1-1,0 0 1,-1 1-1,-4-4 1,4 4-149,-12-8 136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27.220"/>
    </inkml:context>
    <inkml:brush xml:id="br0">
      <inkml:brushProperty name="width" value="0.05" units="cm"/>
      <inkml:brushProperty name="height" value="0.05" units="cm"/>
      <inkml:brushProperty name="color" value="#E71224"/>
    </inkml:brush>
  </inkml:definitions>
  <inkml:trace contextRef="#ctx0" brushRef="#br0">1 668 21541,'8'-1'341,"1"0"0,-1-1 0,0 0 0,0-1 0,0 1 1,0-2-1,12-5 0,51-37 228,-57 36-243,60-45 110,-3-3-1,-3-3 0,-2-3 1,109-139-1,-160 185-413,-2 0 0,0-1 0,18-38 0,-30 56-20,6-21 17,-7 22-19,0-1 1,0 1-1,0 0 1,1-1-1,-1 1 1,0 0-1,0-1 1,0 1-1,0 0 1,0-1-1,0 1 1,0 0-1,0-1 1,0 1-1,0 0 1,0-1-1,0 1 1,0 0-1,-1 0 1,1-1-1,0 1 1,0 0-1,0-1 1,0 1-1,-1 0 1,1 0-1,0-1 1,0 1-1,0 0 1,-1 0-1,1-1 1,0 1-1,0 0 1,-1 0-1,1 0 1,0-1-1,-1 1 1,1 0-1,0 0 1,0 0-1,-1 0 1,1 0-1,0 0 1,-1 0-1,1 0 1,0 0-1,-1 0 1,1 0-1,0 0 1,-1 0-1,0 0 1,-1 1-2,-1 0 1,0 0-1,0 1 1,1-1 0,-1 1-1,1 0 1,-1 0 0,1 0-1,0 0 1,-1 0 0,1 0-1,0 1 1,1-1-1,-1 0 1,0 1 0,-1 3-1,-2 1-3,-8 14 3,0 1-1,1 1 1,1 0 0,1 1-1,1-1 1,1 2 0,1-1-1,-5 45 1,6-17-525,3 1 0,2 0 1,7 63-1,-3-52-162,-6-40 190</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36.870"/>
    </inkml:context>
    <inkml:brush xml:id="br0">
      <inkml:brushProperty name="width" value="0.05" units="cm"/>
      <inkml:brushProperty name="height" value="0.05" units="cm"/>
      <inkml:brushProperty name="color" value="#E71224"/>
    </inkml:brush>
  </inkml:definitions>
  <inkml:trace contextRef="#ctx0" brushRef="#br0">8 34 21028,'-7'8'1793,"8"-4"-1217,5 3-192,19-6 608,8-1-168,22-3-191,8-3-129,14-3-208,2-1-96,1 0-200,-5 1-120,-12 4-400,-10 3-328,-22 2 1504,-14 2-800,-19 3-56,-10-1-72</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6:37.228"/>
    </inkml:context>
    <inkml:brush xml:id="br0">
      <inkml:brushProperty name="width" value="0.05" units="cm"/>
      <inkml:brushProperty name="height" value="0.05" units="cm"/>
      <inkml:brushProperty name="color" value="#E71224"/>
    </inkml:brush>
  </inkml:definitions>
  <inkml:trace contextRef="#ctx0" brushRef="#br0">1 57 17844,'15'27'2032,"11"-8"-1288,12-13-223,10-5 863,15-4-424,2-6-160,1-5-584,-1 2-384,-9-3-1376,-4-2 1416,-12-3-328,-9 0-240</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8:13.232"/>
    </inkml:context>
    <inkml:brush xml:id="br0">
      <inkml:brushProperty name="width" value="0.05" units="cm"/>
      <inkml:brushProperty name="height" value="0.05" units="cm"/>
      <inkml:brushProperty name="color" value="#008C3A"/>
    </inkml:brush>
  </inkml:definitions>
  <inkml:trace contextRef="#ctx0" brushRef="#br0">28 1 17252,'0'0'66,"-1"0"1,0 0 0,0 0-1,0-1 1,0 1 0,0 0 0,0 0-1,0 0 1,0 0 0,1 1-1,-1-1 1,0 0 0,0 0-1,0 0 1,0 1 0,0-1 0,0 1-1,1-1 1,-1 0 0,0 1-1,0-1 1,1 1 0,-1 0-1,0-1 1,1 1 0,-1 0-1,0-1 1,1 1 0,-1 0 0,1 0-1,-1-1 1,1 1 0,-1 0-1,1 0 1,0 0 0,0 0-1,-1-1 1,1 1 0,0 0-1,0 0 1,0 0 0,0 0 0,0 0-1,0 0 1,0 0 0,0 1-1,1 7 84,0 0-1,1 0 1,0-1 0,3 10-1,-2-8-58,8 28 4,1-1 1,2 0-1,1 0 0,38 62 1,-51-95-205,1 0 0,-1 0 0,1-1 0,0 1 0,0-1 0,0 0 1,0 0-1,1 0 0,-1 0 0,1 0 0,4 2 0,-8-5 94,0-1 0,0 1-1,0 0 1,0 0 0,0 0-1,0 0 1,0 0 0,0 0 0,0 0-1,0 0 1,0-1 0,0 1 0,0 0-1,0 0 1,0 0 0,0 0 0,0 0-1,0 0 1,0 0 0,0 0 0,0 0-1,0-1 1,0 1 0,0 0 0,0 0-1,0 0 1,0 0 0,0 0 0,1 0-1,-1 0 1,0 0 0,0 0 0,0 0-1,0 0 1,0-1 0,0 1 0,0 0-1,0 0 1,0 0 0,0 0-1,1 0 1,-1 0 0,0 0 0,0 0-1,0 0 1,0 0 0,0 0 0,0 0-1,0 0 1,0 0 0,1 0 0,-1 0-1,0 0 1,0 0 0,0 0 0,0 0-1,0 0 1,0 0 0,0 0 0,0 1-1,1-1 1,-1 0 0,0 0 0,0 0-1,0 0 1,0 0 0,0 0 0,-6-8-498,-5-2-32</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8:13.593"/>
    </inkml:context>
    <inkml:brush xml:id="br0">
      <inkml:brushProperty name="width" value="0.05" units="cm"/>
      <inkml:brushProperty name="height" value="0.05" units="cm"/>
      <inkml:brushProperty name="color" value="#008C3A"/>
    </inkml:brush>
  </inkml:definitions>
  <inkml:trace contextRef="#ctx0" brushRef="#br0">0 229 15531,'9'0'1545,"13"-6"-889,1-6-216,6-2 568,4-2-136,1-2-192,0 0-175,-5-7-858,-2 1-1175,-5-10 1368,-4 3-272,-4 1-168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8:27.099"/>
    </inkml:context>
    <inkml:brush xml:id="br0">
      <inkml:brushProperty name="width" value="0.05" units="cm"/>
      <inkml:brushProperty name="height" value="0.05" units="cm"/>
      <inkml:brushProperty name="color" value="#008C3A"/>
    </inkml:brush>
  </inkml:definitions>
  <inkml:trace contextRef="#ctx0" brushRef="#br0">0 85 16299,'87'-14'3543,"243"-21"-533,-84 12-2397,-153 11-972,-93 12 342,0 0 1,0 0-1,0 0 0,-1 0 0,1 0 1,0 0-1,0 0 0,0 1 0,0-1 1,0 0-1,0 0 0,0 0 0,0 0 0,0 0 1,0 0-1,0 0 0,0 0 0,0 0 1,0 1-1,0-1 0,0 0 0,0 0 1,0 0-1,0 0 0,0 0 0,0 0 0,0 0 1,0 0-1,0 1 0,0-1 0,0 0 1,0 0-1,0 0 0,0 0 0,0 0 1,0 0-1,0 0 0,0 0 0,0 0 0,0 1 1,0-1-1,0 0 0,1 0 0,-1 0 1,0 0-1,0 0 0,0 0 0,0 0 0,0 0 1,0 0-1,0 0 0,0 0 0,0 0 1,1 0-1,-1 0 0,0 0 0,-9 6-719,-54 6-1147,41-10 1332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00.719"/>
    </inkml:context>
    <inkml:brush xml:id="br0">
      <inkml:brushProperty name="width" value="0.05" units="cm"/>
      <inkml:brushProperty name="height" value="0.05" units="cm"/>
      <inkml:brushProperty name="color" value="#008C3A"/>
    </inkml:brush>
  </inkml:definitions>
  <inkml:trace contextRef="#ctx0" brushRef="#br0">985 99 13427,'2'-2'267,"1"-1"1,-1 1-1,1 0 1,-1-1-1,0 1 0,0-1 1,0 0-1,-1 0 1,1 1-1,-1-1 0,1 0 1,0-5-1,-1 7-135,-1-1 0,-1 1 0,1-1 0,0 1 0,0-1-1,0 1 1,-1-1 0,1 1 0,-1-1 0,1 1 0,-1-1 0,0 1-1,0 0 1,1-1 0,-1 1 0,0 0 0,0 0 0,0-1 0,0 1 0,-1 0-1,1 0 1,0 0 0,0 1 0,0-1 0,-1 0 0,1 0 0,-1 1-1,1-1 1,-3 0 0,-7-4 48,0 1-1,0 0 1,0 1-1,-1 1 1,1 0-1,-1 0 1,0 1-1,-18 0 1,-98 12-153,110-8 30,-36 3-58,1 3 0,1 3 0,-1 1-1,-63 27 1,93-30 7,-1 1-1,2 1 1,0 1 0,0 1 0,1 1 0,1 0-1,0 2 1,2 0 0,0 2 0,0 0-1,-16 24 1,16-16 28,2 0 1,1 1-1,0 1 0,3 0 1,0 1-1,-9 38 0,15-43-8,1 0-1,2 0 1,0 0-1,2 0 1,1 0-1,1 0 1,1 0-1,7 36 1,0-21 1,2 0 1,29 69-1,-33-93-10,1 1 0,1-1 1,0-1-1,1 1 0,1-2 0,1 0 1,0 0-1,24 21 0,-29-30 4,0 1 1,1-1 0,0-1-1,0 0 1,1 0-1,-1 0 1,1-1-1,-1 0 1,1-1-1,0 0 1,15 1-1,-10-2 19,0-1-1,1 0 1,-1-2-1,0 1 1,1-2 0,22-6-1,3-6 58,-1-1 0,-1-2-1,0-2 1,35-24 0,6-7 136,141-117-1,-188 139-234,-1-1 0,-2-2-1,-1-1 1,-1-1 0,-2-1 0,32-61-1,-51 85-28,0-1 1,-2 0-1,1 0 0,-1 0 0,-1-1 0,0 1 0,-1-1 0,-1 0 0,0 0 0,0 0 1,-3-21-1,1 27-36,0-1 0,-1 1 0,0 0 0,-1 0 0,0-1 0,0 2 0,0-1 0,-1 0 0,0 1 0,0-1 0,0 1 0,-1 1 0,0-1 0,0 0 0,-1 1 0,1 0 0,-1 1 0,0-1 0,-1 1 0,-11-6 0,-2 1-435,0 1 0,0 2 0,-28-7 0,-24-7-396,40 6 300</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01.888"/>
    </inkml:context>
    <inkml:brush xml:id="br0">
      <inkml:brushProperty name="width" value="0.05" units="cm"/>
      <inkml:brushProperty name="height" value="0.05" units="cm"/>
      <inkml:brushProperty name="color" value="#008C3A"/>
    </inkml:brush>
  </inkml:definitions>
  <inkml:trace contextRef="#ctx0" brushRef="#br0">1132 221 14099,'1'-2'227,"1"1"0,-1-1-1,1 1 1,-1-1 0,0 0 0,1 0-1,-1 1 1,0-1 0,0 0 0,0 0-1,-1 0 1,1 0 0,1-4 0,-2 5-124,-1-1 1,1 1 0,0 0-1,0 0 1,-1-1 0,1 1-1,-1 0 1,1 0 0,-1 0-1,1 0 1,-1-1 0,0 1 0,1 0-1,-1 0 1,0 0 0,0 1-1,0-1 1,0 0 0,0 0-1,0 0 1,0 1 0,0-1 0,0 0-1,0 1 1,-2-1 0,-33-17 819,-41-13 0,13 5-737,19 7-49,-1 2 0,0 2 0,-91-17 0,115 28-74,0 2-1,-1 1 1,1 1-1,0 0 1,-1 2 0,1 1-1,0 0 1,0 2-1,0 1 1,-38 15-1,23-4 59,0 1 0,2 2 0,0 2 0,2 1 0,0 2-1,2 1 1,-37 38 0,59-53-91,-1 0 0,1 1-1,1 0 1,0 0 0,1 1 0,0 0 0,1 0-1,-6 20 1,9-22-25,0 0 0,1-1 0,1 1 0,0 0 0,0 0 0,1 0 0,1 0 0,-1 0 0,2 0 0,0 0 0,5 19 0,-1-14-4,0-1 0,0 0 0,2-1 0,-1 1-1,2-2 1,0 1 0,1-1 0,0 0 0,1-1-1,0 0 1,23 18 0,-18-19-2,0 0 0,0-1 0,1-1 0,0 0 0,0-2 0,1 0 0,0 0 0,1-2 0,36 6 0,0-5 7,0-3 0,0-3-1,0-1 1,0-4 0,77-15-1,264-86 89,-365 96-80,88-32 15,-106 36-15,0 0-1,-1-1 0,1 0 0,-1-1 1,-1 0-1,16-15 0,-25 21-8,0 0-1,0 0 0,0 0 1,0-1-1,-1 1 0,1 0 0,-1-1 1,1 0-1,-1 1 0,0-1 1,0 1-1,0-1 0,0 0 1,-1 0-1,1 0 0,-1 1 1,0-1-1,0-3 0,0 1 0,-1 1 0,0 0 0,0 0-1,0 0 1,-1 0 0,1 0 0,-1 0 0,0 0-1,0 1 1,-1-1 0,-2-3 0,-8-8-22,0 1 0,-1 1 1,-1 0-1,-21-14 0,25 18-21,-44-32-116,-10-6-1511,-95-92 1,137 114 1030</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05.518"/>
    </inkml:context>
    <inkml:brush xml:id="br0">
      <inkml:brushProperty name="width" value="0.05" units="cm"/>
      <inkml:brushProperty name="height" value="0.05" units="cm"/>
      <inkml:brushProperty name="color" value="#008C3A"/>
    </inkml:brush>
  </inkml:definitions>
  <inkml:trace contextRef="#ctx0" brushRef="#br0">978 244 13507,'2'-6'177,"1"1"0,-2-1 0,1 1 0,0-1 0,-1 0 0,0 0 0,-1 1 0,1-1 0,-1 0 0,0 0 0,-1 0 0,1 0-1,-1 0 1,0 1 0,-1-1 0,1 0 0,-1 1 0,0-1 0,-1 1 0,1 0 0,-1-1 0,0 1 0,0 0 0,-1 1 0,-5-7 0,1 3 52,0-1-1,-1 2 0,-1-1 1,1 2-1,-1-1 1,0 1-1,-1 0 1,1 1-1,-1 0 1,0 1-1,-22-5 1,8 4-146,0 1 1,-1 2-1,1 0 1,-1 2-1,0 1 1,1 1-1,-1 1 1,1 1-1,0 1 1,0 1-1,-26 11 1,24-6-79,1 0 0,0 2 0,1 0 0,0 2 0,1 1 1,1 0-1,1 2 0,0 1 0,-33 38 0,29-25 1,1 1 0,2 1 0,2 1 0,-31 70 1,39-74-8,2-1 1,2 1 0,1 0 0,1 1 0,2 0 0,-3 55 0,7-74-1,1 1 1,1-1-1,0 1 1,1-1-1,1 0 0,0 1 1,0-1-1,1 0 1,1-1-1,0 1 1,1-1-1,0 0 1,1 0-1,15 18 1,-9-15 3,0-1 1,2-1-1,-1 0 0,2-1 1,-1-1-1,2 0 1,0-1-1,0-1 1,0-1-1,1 0 0,30 8 1,-23-9 21,0-2 1,0 0-1,0-2 0,0-1 1,1-1-1,-1-1 0,0-1 1,40-7-1,-19-2 51,-1-2 0,0-2 1,0-2-1,50-27 0,-25 6 142,113-78-1,-137 83-104,-2-3-1,53-53 0,-84 75-91,-1 1-1,-1-2 0,-1 0 0,0 0 1,0-1-1,-2 0 0,0 0 0,0-1 1,-2 0-1,0-1 0,7-30 0,-12 39-37,0 0-1,-1-1 0,0 1 0,0 0 1,-1-1-1,0 1 0,0 0 1,-1 0-1,0 0 0,-1 0 0,0 0 1,0 1-1,0-1 0,-1 1 0,0-1 1,-1 1-1,1 1 0,-2-1 0,1 1 1,-1 0-1,1 0 0,-2 0 1,-11-8-1,-2 0-183,0 1 0,-1 2 0,-1 0 0,0 1 0,0 1 0,-47-12 0,-90-10-2904,34 8 1153,82 11 1022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06.802"/>
    </inkml:context>
    <inkml:brush xml:id="br0">
      <inkml:brushProperty name="width" value="0.05" units="cm"/>
      <inkml:brushProperty name="height" value="0.05" units="cm"/>
      <inkml:brushProperty name="color" value="#008C3A"/>
    </inkml:brush>
  </inkml:definitions>
  <inkml:trace contextRef="#ctx0" brushRef="#br0">1222 116 9834,'1'-1'183,"1"0"0,-1 0 0,1 0 0,-1-1 0,0 1 0,1 0 0,-1-1 0,0 0 0,0 1 0,0-1 0,0 0 0,0 1 1,0-1-1,-1 0 0,1 0 0,0 0 0,-1 0 0,0 1 0,1-1 0,-1 0 0,0 0 0,0 0 0,0 0 0,0 0 0,0 0 0,-1-3 0,-1 2-16,1 0 1,-1 1-1,1-1 0,-1 1 1,0-1-1,0 1 0,0 0 1,0 0-1,0 0 0,-1 0 1,1 0-1,-1 1 0,1-1 1,-1 1-1,1-1 0,-1 1 0,-3-1 1,-15-5 136,1 1 0,-1 0 0,0 2-1,-1 1 1,-34-1 0,-112 7-45,150-2-213,-54 5-14,1 3 1,1 3-1,0 3 0,1 3 0,-133 54 1,177-61-25,0 1 1,1 0 0,0 2 0,1 1 0,1 1 0,1 1 0,-23 22 0,35-29 0,0 0 0,1 1 0,0 0 0,1 0 0,0 0 0,0 1 0,1 0 0,1 0 0,0 1 0,1 0 0,0 0 0,1 0 0,0 0 0,1 0 0,1 0 0,0 19 0,2-16 3,0-1 0,1 0 1,1 0-1,1 0 0,0 0 1,1-1-1,1 1 0,0-1 1,1 0-1,0-1 1,1 0-1,1 0 0,15 19 1,-9-16-1,0 0 0,1-1 0,0-1 0,2-1 1,-1 0-1,1-1 0,1-1 0,0 0 0,24 8 0,-4-5 8,1-3 0,0-1-1,1-1 1,0-3-1,0-1 1,43-1 0,-8-4 17,-1-4 0,108-19 1,-118 11-13,-1-3 0,-1-3 0,0-2 0,70-34 0,-101 39-10,-1-1 0,-1-2 0,0-1 0,-2-1 0,0-2 0,-1-1 0,-1-1 0,-2-1 0,34-43 0,-49 55-17,-1 1 1,-1-1 0,0 0-1,0-1 1,-1 0 0,-1 0-1,6-24 1,-10 28-13,1 1 0,-1-1 1,-1 0-1,1 1 0,-2-1 0,1 0 1,-2 0-1,1 1 0,-1-1 0,0 1 1,-1-1-1,-6-13 0,1 8-34,0 1 0,-1 1 0,0-1 0,-1 1 0,-1 1 0,0 0 0,-1 1 0,0 0 0,0 0 0,-1 1 0,-1 1-1,1 0 1,-1 1 0,-25-10 0,14 8-156,-1 1 0,0 1 0,0 1 0,-1 1 0,1 1 0,-1 2-1,-54 0 1,54 4 92,0 2 0,1 1 0,0 1 0,-27 9 0,-28 11-237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9.319"/>
    </inkml:context>
    <inkml:brush xml:id="br0">
      <inkml:brushProperty name="width" value="0.05" units="cm"/>
      <inkml:brushProperty name="height" value="0.05" units="cm"/>
    </inkml:brush>
  </inkml:definitions>
  <inkml:trace contextRef="#ctx0" brushRef="#br0">319 0 19332,'-15'8'156,"2"0"1,-1 0-1,1 1 0,0 1 0,1 0 0,0 1 0,1 0 1,0 0-1,0 2 0,2-1 0,-1 1 0,2 1 1,0-1-1,0 1 0,1 1 0,-8 25 0,13-35-163,1 0-1,0-1 0,1 1 0,-1 0 0,1 0 1,0-1-1,0 1 0,0 0 0,1 5 0,0-8-5,0 1-1,-1-1 0,1 0 1,0 0-1,0 0 1,0 0-1,0 0 0,1 0 1,-1 0-1,0 0 0,1 0 1,0-1-1,-1 1 1,1 0-1,0-1 0,0 0 1,0 1-1,0-1 1,0 0-1,3 2 0,6 0-38,-1-1 0,1 0-1,-1 0 1,1-1-1,0 0 1,-1-1 0,1-1-1,0 1 1,19-5 0,-15 3 8,0 0 1,0 1 0,0 1 0,18 2 0,-29-1 49,1 0 0,0 0 0,-1 0 0,1 1 0,-1-1 0,1 1 0,-1 0 1,0 1-1,0-1 0,0 1 0,0 0 0,0 0 0,-1 0 0,1 0 0,-1 0 1,0 1-1,4 5 0,-1 1 33,-1-1 0,0 1 0,-1 0 0,0 0-1,0 1 1,-1-1 0,-1 1 0,0-1 0,0 1 0,0 15 0,-1-6 66,-2-1-1,0 1 1,0-1-1,-10 37 1,9-49-49,0 0 1,0 0 0,-1 0 0,0 0 0,0 0-1,0 0 1,-1-1 0,0 0 0,-1 0 0,1 0-1,-1 0 1,0 0 0,-1-1 0,1 0 0,-1-1-1,0 1 1,0-1 0,-1 0 0,1 0 0,-1-1-1,0 0 1,0 0 0,0-1 0,0 1 0,0-2-1,-1 1 1,1-1 0,-14 1 0,3-1-123,1-1 1,-1 0-1,1-2 1,-1 0-1,1-1 1,0 0-1,-32-12 1,41 12 56,-1 0 1,1-1 0,0 0 0,0-1-1,1 0 1,-1 0 0,1 0-1,0-1 1,1 0 0,-1-1-1,1 1 1,0-1 0,1-1-1,0 1 1,0-1 0,1 1 0,-5-10-1,5 6-58,1 1 0,0-1 0,-3-17 0,2-38-258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08.838"/>
    </inkml:context>
    <inkml:brush xml:id="br0">
      <inkml:brushProperty name="width" value="0.05" units="cm"/>
      <inkml:brushProperty name="height" value="0.05" units="cm"/>
      <inkml:brushProperty name="color" value="#008C3A"/>
    </inkml:brush>
  </inkml:definitions>
  <inkml:trace contextRef="#ctx0" brushRef="#br0">200 131 10058,'9'-21'1406,"0"0"0,1 0 0,1 1 0,19-25 0,-26 42 918,-7 13-1254,-8 16-253,-16 18-111,-1-2 1,-2 0-1,-56 57 0,77-89-666,3-3-18,-1 1 1,0-1-1,0 0 0,-1-1 0,0 0 0,0 0 0,-11 6 0,19-12-24,0 0 1,0 0-1,0 0 0,-1 0 0,1 0 0,0-1 0,0 1 0,0 0 1,0 0-1,0 0 0,0 0 0,0-1 0,0 1 0,0 0 0,0 0 1,0 0-1,0 0 0,-1-1 0,1 1 0,0 0 0,0 0 1,0 0-1,0 0 0,1-1 0,-1 1 0,0 0 0,0 0 0,0 0 1,0 0-1,0 0 0,0-1 0,0 1 0,0 0 0,0 0 1,0 0-1,0 0 0,0 0 0,1-1 0,-1 1 0,0 0 0,0 0 1,0 0-1,0 0 0,0 0 0,0 0 0,1 0 0,-1 0 1,0-1-1,0 1 0,7-11-201,28-45-697,27-62 0,-55 104 768,18-50-489,-28 96 389,-2-10 210,-16 78 53,19-85 39,1 0 0,0 0 0,1 0-1,3 26 1,-3-39-55,1 0 0,-1 0 1,1 0-1,-1 0 0,1 0 0,0 0 0,0-1 0,0 1 0,0 0 0,0 0 0,1-1 0,-1 1 1,0-1-1,1 1 0,-1-1 0,1 0 0,-1 1 0,1-1 0,0 0 0,2 1 0,-4-2-7,1 0-1,-1 1 1,1-1-1,-1 0 1,1 0-1,-1 0 1,1 0-1,-1 0 1,1 0-1,-1 0 1,1 0-1,0 0 1,-1 0-1,1 0 1,-1 0-1,1 0 1,-1 0-1,1-1 1,-1 1-1,1 0 1,-1 0-1,0 0 1,1-1-1,-1 1 1,1 0-1,-1-1 1,1 0 0,0 0 0,0 0 1,-1-1 0,1 1 0,-1 0 0,1-1 0,-1 1 0,0 0 0,1-1 0,-1 1-1,0-1 1,0 1 0,0-1 0,0 1 0,0 0 0,-1-3 0,0-1-20,0 0 0,-1 0 1,1 0-1,-1 0 1,-1 1-1,1-1 0,0 1 1,-1 0-1,0-1 0,0 1 1,0 0-1,-1 1 0,1-1 1,-1 0-1,0 1 0,-6-4 1,3 2-31,0 0 0,0 1 1,0 0-1,-1 1 0,1-1 0,-1 1 1,0 1-1,0 0 0,-12-2 1,3 6 16,16-2 24,1 0 0,0 0-1,-1 0 1,1 1-1,0-1 1,0 0-1,0 0 1,-1 1 0,1-1-1,0 0 1,0 0-1,0 1 1,-1-1-1,1 0 1,0 1-1,0-1 1,0 0 0,0 1-1,0-1 1,0 0-1,0 1 1,0-1-1,0 0 1,0 1 0,0-1-1,0 0 1,0 1-1,0-1 1,0 2 0,1-1 0,0 0 1,-1 0-1,1 0 0,0 1 1,0-1-1,0 0 0,0 0 1,-1 0-1,2 0 0,-1 0 1,0-1-1,0 1 0,0 0 1,0 0-1,0-1 0,1 1 1,-1-1-1,2 1 0,18 5 21,0-2 0,0 0 0,0-2 1,29 0-1,-24-1-301,52 9 1,-76-10 262,1 1 0,0 0 0,-1-1 0,1 1 0,0 0 0,-1 1 0,1-1 0,-1 0 0,1 1 0,-1-1 0,0 1 0,0 0 0,3 2 0,1 8-135</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0.430"/>
    </inkml:context>
    <inkml:brush xml:id="br0">
      <inkml:brushProperty name="width" value="0.05" units="cm"/>
      <inkml:brushProperty name="height" value="0.05" units="cm"/>
      <inkml:brushProperty name="color" value="#008C3A"/>
    </inkml:brush>
  </inkml:definitions>
  <inkml:trace contextRef="#ctx0" brushRef="#br0">253 3 16163,'1'0'58,"-1"0"-1,0-1 0,1 1 0,-1 0 0,1 0 1,-1-1-1,1 1 0,-1 0 0,1 0 0,-1 0 1,1 0-1,-1 0 0,1 0 0,-1 0 0,1 0 0,0 0 1,-1 0-1,1 0 0,-1 0 0,1 0 0,-1 0 1,1 1-1,-1-1 0,1 0 0,-1 0 0,0 0 1,1 1-1,-1-1 0,1 0 0,-1 1 0,0-1 1,1 0-1,-1 1 0,1-1 0,-1 1 0,0-1 0,0 0 1,1 1-1,-1-1 0,0 1 0,0-1 0,1 1 1,-1-1-1,0 1 0,0-1 0,0 1 0,0-1 1,0 1-1,0-1 0,0 1 0,0-1 0,0 1 1,0-1-1,0 1 0,0-1 0,0 2 0,-15 32 1197,12-27-1007,-41 75 1336,-80 113-1,119-189-1537,4-3-24,-1-1 0,1 0 1,-1 1-1,0-1 0,1 0 0,-1 0 0,0 0 0,-1 0 1,1 0-1,0-1 0,0 1 0,-3 1 0,4-3-18,1 0-1,-1 0 0,1 0 1,-1 0-1,1 0 0,-1 0 1,1 0-1,0 0 0,-1 0 1,1 0-1,-1 0 0,1 0 1,-1 0-1,1-1 0,-1 1 1,1 0-1,0 0 0,-1 0 1,1-1-1,-1 1 0,1 0 1,0-1-1,-1 1 0,1 0 1,0-1-1,0 1 1,-1 0-1,1-1 0,0 1 1,0 0-1,-1-1 0,1 1 1,0-1-1,0 1 0,0-1 1,0 1-1,0-1 0,-1 1 1,1 0-1,0-1 0,0 1 1,0-1-1,0 1 0,0-1 1,1 1-1,-1-1 0,0 0 1,2-26-66,4 3-46,0-1 0,2 2 0,0-1 0,2 1 0,0 0 0,25-38 0,-34 60 102,-1-1-1,1 1 1,0 0 0,0 0 0,0-1-1,0 1 1,0 0 0,0 0 0,0 0-1,0 0 1,0 1 0,1-1 0,-1 0 0,0 0-1,0 1 1,1-1 0,-1 1 0,0-1-1,1 1 1,-1-1 0,3 1 0,-3 0 2,0 1 1,0-1-1,0 1 0,0-1 1,0 1-1,-1-1 0,1 1 1,0 0-1,0 0 1,0-1-1,-1 1 0,1 0 1,0 0-1,-1 0 0,1 0 1,-1 0-1,1 0 1,-1 0-1,1 0 0,-1 0 1,1 1-1,2 11-17,0-1 1,-1 0-1,1 21 0,-2-27 18,3 55-15,11 81 35,-15-140-14,1 1-1,-1-1 1,1 0 0,0-1-1,-1 1 1,1 0 0,0 0 0,0 0-1,2 2 1,3-3 24,0-11 10,-3-3-110,-1 0 0,0 1 1,-1-1-1,0 0 0,-1 0 1,0 0-1,-1 0 0,-1 0 1,0 0-1,0 1 0,-1-1 0,-1 1 1,0 0-1,-1 0 0,-7-13 1,11 24 14,0-1-1,0 0 1,-1 0 0,1 1 0,0-1 0,-1 1 0,1-1 0,-1 1-1,1 0 1,-1 0 0,-2-2 0,3 3 43,1 0 0,-1 0 0,0-1 0,1 1-1,-1 0 1,1 0 0,-1 0 0,1 0 0,-1 0 0,1 0 0,-1 1 0,0-1-1,1 0 1,-1 0 0,1 0 0,-1 0 0,1 1 0,-1-1 0,1 0 0,-1 1-1,1-1 1,-1 0 0,1 1 0,0-1 0,-1 0 0,1 1 0,0-1 0,-1 1 0,1-1-1,0 1 1,-1-1 0,1 1 0,0-1 0,0 1 0,-1-1 0,1 1 0,0-1-1,0 1 1,0-1 0,0 1 0,0-1 0,0 2 0,-2 8-41,0-1 0,1 1 1,1 0-1,-1 0 0,1-1 1,1 1-1,0 0 0,1-1 1,-1 1-1,5 12 1,-2-11 46,0 1 0,0-1 0,1 0 0,1-1 0,0 1 0,0-1 0,1 0 1,8 9-1,-12-17 21,0 1 1,0 0-1,0-1 1,0 0 0,0 0-1,1 0 1,-1 0-1,1-1 1,5 3-1,-9-4 1,1 0 0,-1 0 0,1 0-1,0 0 1,-1 1 0,1-1 0,0 0-1,-1 0 1,1 0 0,0 0-1,-1 0 1,1-1 0,0 1 0,-1 0-1,1 0 1,0 0 0,-1-1 0,1 1-1,-1 0 1,1 0 0,0-1-1,-1 1 1,1-1 0,0 0 11,-1 0 1,1 0-1,-1 0 0,0 0 1,1 0-1,-1 0 0,0 0 1,0-1-1,0 1 0,0 0 1,0 0-1,0 0 0,0 0 1,0 0-1,0 0 0,0 0 1,-1 0-1,1-1 0,-1 0 1,-1-5 58,-1 1 1,0-1 0,-1 1-1,0-1 1,0 1-1,0 0 1,0 1 0,-1-1-1,0 1 1,0 0-1,-7-5 1,-6-4 9,0 1 1,-26-15-1,35 23-82,-52-26-32,57 29 19,-1 0 0,1 0 1,-1 1-1,0 0 0,0 0 0,0 0 0,1 0 0,-1 1 0,0 0 0,-9 0 0,13 0 5,1 0 0,0 0 0,-1 0-1,1 0 1,0 0 0,-1 1 0,1-1 0,0 0 0,-1 0 0,1 0-1,0 0 1,-1 0 0,1 1 0,0-1 0,0 0 0,-1 0-1,1 0 1,0 1 0,0-1 0,-1 0 0,1 0 0,0 1-1,0-1 1,0 0 0,0 1 0,-1-1 0,1 0 0,0 1-1,0-1 1,0 0 0,0 1 0,0-1 0,0 0 0,0 1 0,0-1-1,0 0 1,0 1 0,0-1 0,0 0 0,0 1 0,0-1-1,0 0 1,0 1 0,1-1 0,-1 0 0,0 0 0,0 1-1,0-1 1,0 0 0,1 1 0,-1-1 0,0 0 0,0 0 0,0 1-1,1-1 1,-1 0 0,14 14 76,4-2-256,1-2 1,-1 0-1,1-1 1,1-1-1,0 0 0,39 8 1,-52-14 112,0-1-1,0 0 1,0 0-1,0-1 1,0 1 0,0-1-1,0-1 1,0 0 0,11-2-1,15-14-326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7.197"/>
    </inkml:context>
    <inkml:brush xml:id="br0">
      <inkml:brushProperty name="width" value="0.05" units="cm"/>
      <inkml:brushProperty name="height" value="0.05" units="cm"/>
      <inkml:brushProperty name="color" value="#008C3A"/>
    </inkml:brush>
  </inkml:definitions>
  <inkml:trace contextRef="#ctx0" brushRef="#br0">856 129 11138,'0'-2'259,"0"-1"0,0 0 0,0 1-1,0-1 1,-1 0 0,1 1-1,-1-1 1,1 0 0,-1 1 0,0-1-1,0 1 1,0-1 0,-1 1-1,1 0 1,-1-1 0,1 1 0,-1 0-1,0 0 1,1 0 0,-1 0-1,0 0 1,0 0 0,-1 1 0,1-1-1,-3-1 1,-5-3 205,-1-1 1,0 2-1,0 0 1,-15-5-1,-1 1-104,0 2 0,-1 1-1,0 2 1,-46-3 0,22 6-171,-85 10-1,101-5-165,0 3-1,-66 19 1,85-20-15,0 0-1,1 2 1,0 0 0,0 0 0,0 2-1,1 0 1,-25 21 0,35-24 4,-1-1 1,1 1-1,0 0 0,0 0 1,1 0-1,0 1 1,1 0-1,-1 0 1,1 0-1,1 0 0,0 0 1,0 0-1,0 1 1,1-1-1,0 1 0,1 11 1,1 8 28,1-1 0,2 1 1,11 46-1,-6-38 17,1 0 0,2 0-1,23 47 1,-30-72-37,1 0 0,0-1 0,1 1 0,0-1 0,1-1-1,0 1 1,1-1 0,0-1 0,0 0 0,0 0 0,1 0-1,1-2 1,-1 1 0,15 6 0,-4-6 9,1 0 0,-1-2-1,1 0 1,0-1 0,1-2 0,-1 0-1,0-1 1,39-4 0,4-5 32,107-27 0,-115 20-28,1-2 0,94-44 0,-120 45-11,-1 0 0,-1-3 0,-1 0 0,-1-1 0,0-2 0,26-28 0,-48 44 2,0-1-1,0 0 1,0-1 0,-1 0 0,0 1-1,-1-1 1,1-1 0,3-12 0,-6 16-11,-1 1 1,0 0 0,0-1-1,-1 1 1,1-1 0,-1 1-1,0-1 1,0 1 0,-1-1-1,1 1 1,-1 0 0,0-1-1,0 1 1,-1 0 0,1-1-1,-1 1 1,0 0 0,0 0-1,-3-5 1,-3-1 17,-1 1-1,1 0 1,-1 0-1,-1 0 1,1 1 0,-2 1-1,1 0 1,-22-11 0,-95-36-16,126 53-18,-42-15-280,0 2 0,-1 1 0,0 3 1,-1 2-1,0 1 0,-79-1 0,64 13-127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0.051"/>
    </inkml:context>
    <inkml:brush xml:id="br0">
      <inkml:brushProperty name="width" value="0.05" units="cm"/>
      <inkml:brushProperty name="height" value="0.05" units="cm"/>
      <inkml:brushProperty name="color" value="#008C3A"/>
    </inkml:brush>
  </inkml:definitions>
  <inkml:trace contextRef="#ctx0" brushRef="#br0">654 61 14595,'-5'-6'207,"-1"1"0,0 0 0,0 0 0,-1 0 0,1 1 0,-1 0 0,0 0 0,0 0 0,-1 1 0,-14-4-1,11 4-24,-1 1 0,0 0 0,0 1-1,0 1 1,0 0 0,-20 2-1,8 2-62,0 1 0,0 1 0,1 1-1,0 1 1,0 1 0,-31 17 0,32-14-43,1 2-1,0 0 1,1 1 0,1 1 0,0 1 0,1 0-1,1 2 1,1 0 0,-16 23 0,23-29-10,1 0 0,1 1 1,0 0-1,1 0 0,0 0 1,1 1-1,1 0 0,0 0 1,1 0-1,1 0 0,0 1 1,1-1-1,1 1 0,0-1 0,5 30 1,1-21-2,1 1-1,1-2 1,1 1 0,0-1-1,2 0 1,17 26 0,-7-18 27,1-1 0,1-1 0,42 41 0,-55-60-16,1 0 0,0-1 0,0-1 0,1 1 0,0-2 0,1 0 0,-1 0 0,21 7 0,-24-12-17,0 1 0,0-2 1,0 1-1,1-1 0,-1 0 1,0-1-1,1 0 0,-1-1 1,0 0-1,1 0 1,-1-1-1,0 0 0,0-1 1,10-4-1,17-9 54,-1-2-1,0-1 1,-2-2-1,0-1 1,-2-1-1,-1-2 1,0-1-1,-2-2 1,-1 0-1,-2-2 1,0-1-1,34-58 1,-47 68-96,-2 0-1,0-1 1,-1 0 0,-1-1-1,-1 0 1,-2 0 0,7-47-1,-11 61-16,-1-1 0,0 0-1,0 0 1,-1 1-1,0-1 1,0 0-1,-1 1 1,-1-1 0,0 1-1,0 0 1,0 0-1,-1 0 1,-1 0-1,0 1 1,0 0 0,0 0-1,-1 0 1,0 0-1,-1 1 1,0 0-1,-14-12 1,14 15-30,0-1 0,-1 1 0,0 0 0,1 0 0,-1 1 0,0 0 0,-1 0 0,1 1 0,0 0 0,-1 1 0,1 0 0,-1 0 0,0 1 0,1 0 0,-1 0 0,-10 2 0,-10 4-220,1 1 0,0 1-1,-38 17 1,45-17 186,-15 5-196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1.165"/>
    </inkml:context>
    <inkml:brush xml:id="br0">
      <inkml:brushProperty name="width" value="0.05" units="cm"/>
      <inkml:brushProperty name="height" value="0.05" units="cm"/>
      <inkml:brushProperty name="color" value="#008C3A"/>
    </inkml:brush>
  </inkml:definitions>
  <inkml:trace contextRef="#ctx0" brushRef="#br0">1229 257 9954,'1'0'137,"0"0"1,0 0-1,-1-1 1,1 1-1,0-1 0,-1 1 1,1-1-1,0 1 0,-1-1 1,1 1-1,-1-1 0,1 1 1,-1-1-1,1 0 1,-1 1-1,1-1 0,-1 0 1,1 1-1,-1-1 0,0 0 1,0 0-1,1 0 0,-1 1 1,0-1-1,0 0 1,0 0-1,0 0 0,0 1 1,0-1-1,0 0 0,0 0 1,0 0-1,0 1 0,0-1 1,-1 0-1,1 0 1,0 1-1,-1-1 0,1 0 1,0 0-1,-1 1 0,1-1 1,-1 0-1,1 1 0,-1-1 1,0 0-1,-2-3 199,-1 0 0,1 1 0,-1 0 0,0-1 0,0 1-1,-4-2 1,-21-10 223,-1 1 0,-45-15-1,28 13-323,37 12-191,-178-64 547,138 53-445,-98-17 1,121 29-136,1 0 0,-1 2 0,1 1 0,-1 2 0,-36 5 0,44-3-21,0 1-1,1 0 1,0 2-1,0 0 1,1 0 0,0 2-1,0 0 1,-23 18 0,20-12-1,1 1 0,0 1 0,1 1 0,1 0 0,1 1 1,0 1-1,2 0 0,0 1 0,1 1 0,2 0 0,0 1 1,1 0-1,1 0 0,2 1 0,-7 32 0,6-16-18,2 1 0,-1 57 0,7-77 17,0 1-1,2 0 0,1-1 0,0 0 0,1 0 0,10 27 0,-11-41 16,0-1 1,0 0 0,0-1-1,1 1 1,0-1-1,0 1 1,1-1-1,-1 0 1,1-1-1,0 1 1,0-1 0,1 0-1,-1 0 1,1-1-1,0 1 1,0-1-1,0-1 1,0 1 0,0-1-1,1 0 1,10 2-1,11 0 55,0 0 0,1-2 0,48-2 0,-62 0-37,90-4 72,0-4 0,-1-6 0,0-3 0,-1-5 1,-2-5-1,0-4 0,-2-4 0,166-85 0,-226 98-121,58-40 0,-88 55 11,0 0 0,0-1 0,0 0-1,-1 0 1,0-1 0,0-1 0,-1 1 0,-1-1-1,1 0 1,8-22 0,-13 28 7,-1 0 0,0 0-1,-1 0 1,1-1 0,-1 1-1,1 0 1,-1 0 0,-1-1 0,1 1-1,-1 0 1,1-1 0,-1 1 0,0 0-1,-1 0 1,1 0 0,-1 0-1,0 0 1,1 0 0,-2 1 0,1-1-1,0 0 1,-1 1 0,0 0 0,0-1-1,0 1 1,-4-3 0,-9-7-16,-1 0 1,0 1-1,0 1 0,-22-9 1,29 14 21,-343-159-242,335 157 397,-1 0-1,-1 0 1,0 2-1,1 1 1,-2 0-1,-38-3 1,37 10-11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1.652"/>
    </inkml:context>
    <inkml:brush xml:id="br0">
      <inkml:brushProperty name="width" value="0.05" units="cm"/>
      <inkml:brushProperty name="height" value="0.05" units="cm"/>
      <inkml:brushProperty name="color" value="#008C3A"/>
    </inkml:brush>
  </inkml:definitions>
  <inkml:trace contextRef="#ctx0" brushRef="#br0">180 133 14971,'3'-2'209,"-1"1"-1,0-1 1,1 0 0,-1 1-1,0-1 1,0 0 0,0 0-1,0-1 1,-1 1 0,1 0-1,0-1 1,-1 1-1,2-4 1,15-38 1765,-13 31-945,-4 11-853,0 0-1,0 0 1,-1 0-1,1-1 1,-1 1 0,0 0-1,1 0 1,-1-1-1,0-2 1,0 4-93,-1 0 1,1 0-1,0 0 0,0 1 1,0-1-1,-1 0 0,1 0 1,0 1-1,-1-1 0,1 0 1,-1 1-1,1-1 0,-1 0 1,1 1-1,-1-1 0,1 1 1,-1-1-1,0 1 0,0-1 1,-2 0 19,0 0 0,1 0 0,-1 0 0,0 1 0,0 0 0,1-1 0,-1 1 0,0 0 1,0 0-1,0 0 0,0 1 0,1-1 0,-1 1 0,-3 1 0,-3 0-68,0 2-1,0-1 0,0 1 1,0 1-1,1-1 1,0 1-1,0 1 0,0 0 1,1 0-1,0 0 1,0 1-1,0 0 0,1 0 1,0 1-1,-8 14 0,6-10-44,1 1 0,1 0-1,0 1 1,1-1 0,0 1-1,1 0 1,1 0 0,0 0-1,-1 26 1,3-34 7,2-1-1,-1 1 1,0 0 0,1 0-1,0-1 1,0 1 0,4 8-1,-4-12 3,0 1 0,0-1 0,0 0 0,1 1 0,-1-1-1,1 0 1,-1 0 0,1 0 0,0 0 0,0 0 0,0-1 0,0 1 0,0-1-1,0 1 1,1-1 0,-1 0 0,0 1 0,1-1 0,2 0 0,2 1 1,0-1 1,1-1 0,-1 1-1,0-1 1,0-1 0,1 1-1,-1-1 1,0 0 0,0-1-1,0 0 1,0 0 0,0 0-1,-1-1 1,1 0 0,-1 0-1,13-9 1,7-5 22,-1-2 1,34-33-1,-3-5 38,-50 50-51,-1 0 1,0 0-1,0-1 0,0 1 1,-1-1-1,6-16 0,-10 23-10,1-1-1,-1 0 1,1 0-1,-1 1 1,0-1-1,1 0 0,-1 0 1,0 0-1,0 0 1,-1 0-1,1 1 1,0-1-1,0 0 0,-2-2 1,2 3-5,-1 0 0,1 0 0,-1 0 0,1 0 0,-1 1 0,0-1 0,1 0 0,-1 0 0,0 1 0,0-1 0,0 0 0,1 1 0,-1-1 0,0 1 0,0-1 0,0 1 0,0 0 0,-2-1 0,0 0-21,0 1 1,-1 0-1,1-1 1,0 2-1,0-1 1,0 0-1,-1 1 1,1-1 0,0 1-1,0 0 1,0 0-1,0 0 1,0 0-1,-4 3 1,-2 1-45,0 1 1,1 0 0,0 0-1,1 1 1,-1 0-1,1 0 1,1 0 0,-1 1-1,1 0 1,1 1-1,-1-1 1,1 1 0,1 0-1,0 0 1,0 1-1,1-1 1,0 1-1,0 0 1,-1 10 0,4 13-193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2.081"/>
    </inkml:context>
    <inkml:brush xml:id="br0">
      <inkml:brushProperty name="width" value="0.05" units="cm"/>
      <inkml:brushProperty name="height" value="0.05" units="cm"/>
      <inkml:brushProperty name="color" value="#008C3A"/>
    </inkml:brush>
  </inkml:definitions>
  <inkml:trace contextRef="#ctx0" brushRef="#br0">70 0 18172,'-22'48'1488,"4"-4"-1112,4-6-176,3-4-112,7-5 1705,8-14-1473,12-2 48,8-13-96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2.453"/>
    </inkml:context>
    <inkml:brush xml:id="br0">
      <inkml:brushProperty name="width" value="0.05" units="cm"/>
      <inkml:brushProperty name="height" value="0.05" units="cm"/>
      <inkml:brushProperty name="color" value="#008C3A"/>
    </inkml:brush>
  </inkml:definitions>
  <inkml:trace contextRef="#ctx0" brushRef="#br0">112 42 15347,'1'-2'140,"-1"0"-1,0 1 1,0-1-1,0 0 0,0 1 1,0-1-1,0 0 1,0 1-1,0-1 0,0 0 1,-1 1-1,1-1 1,-1 1-1,0-1 1,1 0-1,-1 1 0,0 0 1,0-1-1,-2-2 1,2 3-40,0 1 1,0-1 0,-1 0 0,1 1 0,0-1 0,-1 0 0,1 1 0,0 0 0,-1-1-1,1 1 1,-1 0 0,1 0 0,-1 0 0,1 0 0,-1 0 0,1 0 0,-1 0 0,1 0-1,-1 0 1,1 1 0,0-1 0,-1 1 0,1-1 0,-2 2 0,-2 0 64,1 0-1,-1 1 1,1 0 0,0 0-1,0 0 1,0 1 0,0-1 0,0 1-1,1 0 1,-1 0 0,1 0 0,-3 6-1,4-8-108,0 1 0,1 0 0,-1-1 0,1 1-1,0 0 1,0 0 0,0 0 0,0 0-1,1 0 1,-1 0 0,1 0 0,-1 0 0,1 0-1,0 0 1,0 0 0,1 0 0,-1 0-1,1 0 1,-1 0 0,1 0 0,2 5-1,-2-6-37,0-1 0,0 0 0,1 1 0,-1-1 0,0 0 0,1 0 0,-1 0 0,0 0 0,1 0 0,-1 0 0,1-1 0,-1 1 0,1-1 0,0 1 0,-1-1 0,1 1 0,0-1 0,-1 0 0,1 1 0,0-1 0,0 0 0,-1 0 0,1-1 0,3 1 0,2-1-5,0-1 0,1 1 0,-1-1 0,10-4 0,4-4-24,0-1-1,31-22 0,2-1-133,-37 28 18,-16 6 123,-1 0 1,0 0-1,0 0 0,1 0 0,-1 0 1,0 0-1,0 0 0,1 0 1,-1 1-1,0-1 0,0 0 0,1 0 1,-1 0-1,0 0 0,0 1 0,1-1 1,-1 0-1,0 0 0,0 0 1,0 1-1,0-1 0,1 0 0,-1 0 1,0 1-1,0-1 0,0 0 1,0 0-1,0 1 0,0-1 0,0 0 1,0 0-1,0 1 0,0 3-20,0 0-1,-1-1 1,1 1-1,-1 0 0,0 0 1,-2 3-1,-1 6 6,1-2 41,1 0-1,0 0 1,0 0 0,1 1 0,0-1 0,1 0 0,0 1 0,1-1 0,1 0-1,-1 0 1,2 0 0,-1 0 0,2 0 0,-1 0 0,2-1 0,-1 1-1,1-1 1,1 0 0,0-1 0,0 1 0,1-1 0,8 8 0,2 2 64,21 24 9,-35-39-81,-1-1-1,1 1 1,-1 0 0,0 0-1,0 0 1,0 0 0,-1 0 0,0 0-1,1 0 1,-1 5 0,-1-7 6,1-1 1,-1 0 0,-1 0 0,1 1 0,0-1-1,0 0 1,0 1 0,-1-1 0,1 0 0,0 0-1,-1 0 1,1 1 0,-1-1 0,0 0-1,1 0 1,-1 0 0,0 0 0,0 0 0,1 0-1,-3 1 1,1 0 27,-1 0 0,1-1 0,-1 1 0,0-1 1,0 1-1,1-1 0,-1 0 0,-4 1 0,-5 0 142,0 0 0,-1-1-1,-14 1 1,26-2-174,-42-2 324,-1-2-1,-69-14 1,106 17-469,-4-2-1068,10 0 484,13-2 30,-3 3 331,11-6-395</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2.886"/>
    </inkml:context>
    <inkml:brush xml:id="br0">
      <inkml:brushProperty name="width" value="0.05" units="cm"/>
      <inkml:brushProperty name="height" value="0.05" units="cm"/>
      <inkml:brushProperty name="color" value="#008C3A"/>
    </inkml:brush>
  </inkml:definitions>
  <inkml:trace contextRef="#ctx0" brushRef="#br0">2 66 20084,'0'15'2401,"-2"-2"719,7-15-2191,1-2-273,3-6-728,2-3-688,-3-7 656,-2-3-200,-3 1-105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4.804"/>
    </inkml:context>
    <inkml:brush xml:id="br0">
      <inkml:brushProperty name="width" value="0.05" units="cm"/>
      <inkml:brushProperty name="height" value="0.05" units="cm"/>
      <inkml:brushProperty name="color" value="#008C3A"/>
    </inkml:brush>
  </inkml:definitions>
  <inkml:trace contextRef="#ctx0" brushRef="#br0">10 430 12139,'-9'20'3588,"9"-13"-695,10-11-79,1-7-2315,0 1 0,-1-2 0,-1 1-1,0-2 1,0 1 0,7-16 0,1 1-70,112-191 974,-67 113-1357,-59 100-163,-4 9 34,-9 23-13,-3 5 26,-1 7-135,3 1 1,0 0 0,3 0-1,-4 45 1,12-83 97,0-1-1,0 0 1,0 0-1,0 0 1,0 0 0,0 0-1,0 1 1,0-1-1,0 0 1,1 0 0,-1 0-1,0 0 1,1 0-1,-1 0 1,1 0 0,0 0-1,0 2 1,0-3 67,-1 0 0,1 0 0,0 0 0,-1 0 0,1 0 0,-1 0 0,1 0 0,0 0 0,-1 0 0,1 0 0,-1-1 0,1 1 1,-1 0-1,1 0 0,-1-1 0,1 1 0,-1 0 0,1-1 0,-1 1 0,1 0 0,-1-1 0,1 1 0,-1-1 0,0 1 0,1 0 0,-1-1 0,1 1 0,-1-1 1,0 1-1,0-1 0,1 0 0,-1 0 0,11-16-720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29.721"/>
    </inkml:context>
    <inkml:brush xml:id="br0">
      <inkml:brushProperty name="width" value="0.05" units="cm"/>
      <inkml:brushProperty name="height" value="0.05" units="cm"/>
    </inkml:brush>
  </inkml:definitions>
  <inkml:trace contextRef="#ctx0" brushRef="#br0">1 55 16852,'27'-15'2080,"-7"3"-1328,-1 3-328,-2 2 1073,4 6-513,0-1-272,5 2-736,2 2-440,6-2 568,1-3-200,2 0-96,1-2-64</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5.253"/>
    </inkml:context>
    <inkml:brush xml:id="br0">
      <inkml:brushProperty name="width" value="0.05" units="cm"/>
      <inkml:brushProperty name="height" value="0.05" units="cm"/>
      <inkml:brushProperty name="color" value="#008C3A"/>
    </inkml:brush>
  </inkml:definitions>
  <inkml:trace contextRef="#ctx0" brushRef="#br0">87 1 15627,'-4'2'376,"0"1"-1,0 0 0,0 0 0,0 0 1,1 0-1,0 1 0,-1-1 1,1 1-1,1 0 0,-1 0 0,-2 5 1,-21 49 1756,22-47-2024,1 1-1,0-1 1,0 1-1,1 0 1,1 0-1,0 0 1,1 0-1,0 0 1,3 23-1,-2-31-95,-1 0-1,1 0 1,1 1 0,-1-1-1,0 0 1,1 0 0,0 0-1,0 0 1,0 0 0,1-1-1,-1 1 1,1-1 0,0 1-1,0-1 1,0 0 0,0 0-1,0 0 1,1-1 0,-1 1-1,1-1 1,0 0 0,0 0-1,0 0 1,0 0 0,0-1-1,0 1 1,0-1 0,1 0-1,-1-1 1,6 1 0,-3-1 6,1 0 1,0-1 0,-1 0-1,1 0 1,-1-1 0,0 0-1,1 0 1,-1-1-1,0 1 1,0-2 0,0 1-1,-1-1 1,1 0 0,-1-1-1,0 1 1,0-1 0,-1 0-1,10-10 1,-9 7 51,1 1 0,-1-1 0,-1-1 0,1 1 0,-1-1 0,-1 0 0,1 0 0,-2 0 0,1-1 0,-1 1 1,-1-1-1,0 0 0,2-19 0,-4 25-31,0 0 1,0 0-1,0 0 0,-1 0 1,1 0-1,-1-1 1,0 1-1,-1 0 1,1 1-1,-1-1 1,1 0-1,-1 0 1,0 1-1,-1-1 0,1 1 1,0-1-1,-1 1 1,0 0-1,0 0 1,0 0-1,0 1 1,-6-5-1,4 5-9,0-1 0,0 1 0,0 0 0,-1 0 0,1 1 0,0-1 0,-1 1 0,0 0 0,1 1 0,-1-1 0,1 1 0,-1 1 0,0-1 0,1 1 0,-1-1 0,-7 4 0,3-2-24,1 2-1,0-1 1,1 1-1,-1 0 0,1 1 1,-11 7-1,15-10-29,1 1 0,-1 0 0,1 0-1,0 0 1,0 0 0,0 1 0,0-1 0,0 1-1,1-1 1,-1 1 0,1 0 0,0 0 0,0 0-1,1 1 1,-2 5 0,3-10-5,-1 1 0,1 0 0,0 0 0,0 0 0,0 0 0,0 0 0,0 0 0,0-1 0,0 1 0,0 0 0,0 0-1,1 0 1,-1 0 0,0 0 0,0-1 0,1 1 0,-1 0 0,1 0 0,-1 0 0,1-1 0,-1 1 0,1 0 0,-1-1 0,1 1 0,-1 0 0,1-1 0,0 1 0,0-1 0,-1 1 0,1-1 0,0 1 0,0-1 0,-1 0 0,1 1 0,0-1 0,0 0 0,0 0 0,0 1-1,0-1 1,-1 0 0,1 0 0,0 0 0,0 0 0,0 0 0,0 0 0,1-1 0,4 1-238,0-1 0,0 0 0,0-1 0,0 1 0,10-5 0,71-39-912,-41 18 499</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5.665"/>
    </inkml:context>
    <inkml:brush xml:id="br0">
      <inkml:brushProperty name="width" value="0.05" units="cm"/>
      <inkml:brushProperty name="height" value="0.05" units="cm"/>
      <inkml:brushProperty name="color" value="#008C3A"/>
    </inkml:brush>
  </inkml:definitions>
  <inkml:trace contextRef="#ctx0" brushRef="#br0">30 0 15787,'-5'9'372,"1"1"0,0-1 0,0 1 0,1 0 0,0 0 0,1 0 0,0 0 0,1 0 0,0 1 0,1-1 0,0 0 0,0 1 0,1-1 0,4 18 0,-3-20-244,0 1-1,1 0 0,0-1 0,0 1 1,1-1-1,0 0 0,0 0 0,1 0 1,0-1-1,0 0 0,1 0 0,0 0 0,1-1 1,-1 1-1,1-1 0,15 9 0,-19-12-94,1-1-1,0 0 1,0-1-1,-1 1 1,1-1-1,0 1 0,0-1 1,1-1-1,-1 1 1,0 0-1,0-1 1,0 0-1,0 0 0,1 0 1,-1 0-1,0-1 1,0 0-1,0 0 1,0 0-1,0 0 0,5-2 1,-4 0 43,0 0 0,-1 0 1,1-1-1,0 0 0,-1 1 0,0-1 1,0-1-1,0 1 0,-1 0 0,1-1 1,-1 0-1,0 0 0,-1 0 0,3-6 1,-2 4 32,0 0 0,-1 0 0,0-1 0,0 1 0,-1-1 0,0 1 0,0-1 0,-1 1 0,0-1 0,-1-15 0,0 18-60,0 0 0,0 1-1,-1-1 1,1 0 0,-1 1 0,0-1 0,-1 0 0,1 1-1,-1 0 1,1 0 0,-1 0 0,0 0 0,-1 0 0,1 1-1,-1-1 1,0 1 0,-5-4 0,2 3-34,1 1 1,-1 0 0,0 0-1,1 1 1,-1 0 0,0 0-1,-1 0 1,1 1 0,0 0-1,0 1 1,-15 0-1,17 0-171,-1 1-1,0 0 0,1-1 0,-1 2 1,1-1-1,-1 1 0,1 0 0,-1 0 1,1 0-1,0 1 0,0 0 0,0 0 1,1 0-1,-1 0 0,-6 7 0,10-9 110,1 0-1,-1-1 0,0 1 0,1 0 0,-1 0 1,0 0-1,1 0 0,-1 0 0,1 0 0,0 0 0,-1 0 1,1 0-1,0 0 0,-1 0 0,1 0 0,0 0 1,0 0-1,0 0 0,0 2 0,6 2-568</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8.453"/>
    </inkml:context>
    <inkml:brush xml:id="br0">
      <inkml:brushProperty name="width" value="0.05" units="cm"/>
      <inkml:brushProperty name="height" value="0.05" units="cm"/>
      <inkml:brushProperty name="color" value="#008C3A"/>
    </inkml:brush>
  </inkml:definitions>
  <inkml:trace contextRef="#ctx0" brushRef="#br0">1 52 13715,'10'-20'2452,"-9"17"-1905,0 0 0,1 0-1,-1 0 1,1 0 0,0 0 0,0 0 0,0 1 0,0-1-1,4-3 1,-4 19 1627,-2 22-1328,-6 49-1,0-2-726,6-59-183,-1 111 340,3-112-620,0-1 1,1 1 0,2-1 0,6 23-1,-23-64-1635,-2-10 1361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8.897"/>
    </inkml:context>
    <inkml:brush xml:id="br0">
      <inkml:brushProperty name="width" value="0.05" units="cm"/>
      <inkml:brushProperty name="height" value="0.05" units="cm"/>
      <inkml:brushProperty name="color" value="#008C3A"/>
    </inkml:brush>
  </inkml:definitions>
  <inkml:trace contextRef="#ctx0" brushRef="#br0">0 46 20236,'9'5'1801,"10"-5"-1225,7-3-232,11-2 568,5 0-144,7 1-320,0-2-296,2 1-944,-1 1-392,-2-1 936,-5-3-224,-5 2-176</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19.314"/>
    </inkml:context>
    <inkml:brush xml:id="br0">
      <inkml:brushProperty name="width" value="0.05" units="cm"/>
      <inkml:brushProperty name="height" value="0.05" units="cm"/>
      <inkml:brushProperty name="color" value="#008C3A"/>
    </inkml:brush>
  </inkml:definitions>
  <inkml:trace contextRef="#ctx0" brushRef="#br0">69 16 19652,'7'-3'319,"0"1"0,0-1 0,0 1 0,0 0 0,1 1 0,-1 0 0,0 0 0,1 0 0,-1 1 0,0 0-1,1 1 1,12 2 0,-16-3-266,-1 1 0,0 0-1,0-1 1,0 2 0,0-1 0,0 0-1,-1 0 1,1 1 0,0 0-1,-1 0 1,1-1 0,-1 1-1,1 1 1,-1-1 0,0 0 0,0 1-1,0-1 1,0 1 0,0-1-1,-1 1 1,1 0 0,-1 0-1,0 0 1,1 0 0,-2 0 0,1 0-1,0 0 1,0 0 0,-1 0-1,0 0 1,1 0 0,-2 5-1,0 1-1,0 0 0,-1 0-1,0 0 1,0-1 0,-1 1-1,0-1 1,-1 1 0,0-1-1,-5 9 1,-53 72 291,43-64-245,-19 25 43,16-23-42,-32 52 0,53-76-94,-1-1 0,1 1 0,-1 0-1,1 0 1,0 0 0,0 0 0,1 0 0,-1 0 0,0 0 0,1 1-1,0 3 1,0-5-2,0-1 1,1 0-1,-1 1 0,1-1 0,-1 0 1,1 1-1,-1-1 0,1 0 0,0 0 1,0 0-1,-1 1 0,1-1 0,0 0 1,0 0-1,0 0 0,0 0 0,1-1 1,-1 1-1,0 0 0,0 0 0,0-1 1,1 1-1,-1 0 0,0-1 0,1 0 0,2 1 1,13 4-65,1-1 0,1-1 0,-1-1 0,34 0 1,-17-4-466,57-9 1,-44 0 301,-6-8-93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1.982"/>
    </inkml:context>
    <inkml:brush xml:id="br0">
      <inkml:brushProperty name="width" value="0.05" units="cm"/>
      <inkml:brushProperty name="height" value="0.05" units="cm"/>
      <inkml:brushProperty name="color" value="#008C3A"/>
    </inkml:brush>
  </inkml:definitions>
  <inkml:trace contextRef="#ctx0" brushRef="#br0">3 14 17500,'-3'0'6729,"8"-6"-5393,2 3-655,1 2-321,1-1-896,3 2-497,-2 0 825,-1 0-200,-3-2-136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2.382"/>
    </inkml:context>
    <inkml:brush xml:id="br0">
      <inkml:brushProperty name="width" value="0.05" units="cm"/>
      <inkml:brushProperty name="height" value="0.05" units="cm"/>
      <inkml:brushProperty name="color" value="#008C3A"/>
    </inkml:brush>
  </inkml:definitions>
  <inkml:trace contextRef="#ctx0" brushRef="#br0">11 94 19804,'11'-11'522,"1"0"-1,0 1 0,1 1 1,0-1-1,1 2 0,28-14 1,-38 20-471,1 0 0,0 0 0,0 1 0,0-1 0,1 1 0,-1 0 0,0 1 0,0-1-1,1 1 1,-1 0 0,0 0 0,0 1 0,1-1 0,-1 1 0,0 0 0,0 1 0,0-1 0,0 1 0,0 0 0,0 0 0,0 1 0,-1-1 0,1 1 0,5 5 0,-7-5-48,-1-1-1,1 1 1,-1-1 0,1 1-1,-1 0 1,0 0-1,0 0 1,-1 1 0,1-1-1,-1 0 1,1 0 0,-1 1-1,0-1 1,0 1 0,-1-1-1,1 6 1,-1-3 6,0 1-1,0-1 1,-1 1 0,0-1-1,0 1 1,-1-1 0,0 0-1,-3 9 1,-5 6 51,-1-1 0,0 0 0,-2-1 0,-14 18 0,-65 67 370,58-69-115,-37 51-1,70-85-309,1-1 0,-1 1 0,1 0 1,-1 0-1,1-1 0,-1 1 0,1 0 1,-1 0-1,1 0 0,0 0 0,-1 0 1,1 0-1,0 0 0,0 0 0,0 0 1,0 0-1,-1 0 0,1 0 0,1 0 1,-1 1-1,0-1-3,1-1 0,0 1 0,0 0 1,-1-1-1,1 1 0,0 0 0,0-1 0,0 1 1,0-1-1,0 1 0,0-1 0,0 0 0,0 1 1,0-1-1,0 0 0,0 0 0,0 0 0,0 1 1,0-1-1,0 0 0,2-1 0,11 1-164,1 0-1,-1-2 0,0 0 1,0 0-1,20-7 0,69-27-1125,-53 13 918,-6-3-119</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2.862"/>
    </inkml:context>
    <inkml:brush xml:id="br0">
      <inkml:brushProperty name="width" value="0.05" units="cm"/>
      <inkml:brushProperty name="height" value="0.05" units="cm"/>
      <inkml:brushProperty name="color" value="#008C3A"/>
    </inkml:brush>
  </inkml:definitions>
  <inkml:trace contextRef="#ctx0" brushRef="#br0">7 441 18260,'0'2'362,"-5"13"764,5-15-1098,0 0-1,0 0 1,-1 1 0,1-1-1,0 0 1,0 0 0,0 0 0,0 0-1,0 0 1,0 0 0,0 1-1,0-1 1,-1 0 0,1 0 0,0 0-1,0 0 1,0 1 0,0-1-1,0 0 1,0 0 0,0 0-1,0 0 1,0 1 0,0-1 0,0 0-1,0 0 1,0 0 0,0 0-1,0 1 1,0-1 0,0 0 0,1 0-1,-1 0 1,0 0 0,0 1-1,0-1 1,0 0 0,0 0 0,0 0-1,0 0 1,1 0 0,-1 0-1,0 1 1,0-1 0,0 0-1,0 0 1,0 0 0,1 0 0,-1 0-1,0 0 1,0 0 0,0 0-1,0 0 1,1 0 0,-1 0 0,0 0-1,22-12 739,-1-2-1,0 0 1,35-33 0,-33 27-501,81-76 405,132-158 1,-227 247-630,-7 11-31,-9 22-33,5-20 18,-12 37-42,-19 63 48,-20 113 0,51-211-144,1 0 0,1 1 1,-1-1-1,2 14 1,-1-21 110,0-1-1,0 1 1,0-1 0,0 1 0,1-1-1,-1 1 1,0 0 0,0-1 0,0 1 0,1-1-1,-1 1 1,0-1 0,0 1 0,1-1 0,-1 1-1,0-1 1,1 1 0,-1-1 0,1 0 0,-1 1-1,0-1 1,1 1 0,-1-1 0,1 0 0,-1 0-1,1 1 1,-1-1 0,2 1 0,0-2-1,-1 1 0,1-1 0,-1 0 0,1 1 0,-1-1 0,0 0 0,1 0-1,-1 0 1,0 1 0,1-2 0,-1 1 0,0 0 0,0 0 0,0 0 0,0 0 0,1-3 0,15-19-391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3.297"/>
    </inkml:context>
    <inkml:brush xml:id="br0">
      <inkml:brushProperty name="width" value="0.05" units="cm"/>
      <inkml:brushProperty name="height" value="0.05" units="cm"/>
      <inkml:brushProperty name="color" value="#008C3A"/>
    </inkml:brush>
  </inkml:definitions>
  <inkml:trace contextRef="#ctx0" brushRef="#br0">59 59 15435,'-4'7'1376,"-1"0"0,1 0 0,1 0-1,-6 15 1,-11 50 298,15-49-1526,1 0 0,1 0-1,1 1 1,2 36 0,1-55-98,-1-1 1,1 0-1,0 0 1,0 0 0,0 0-1,0-1 1,1 1-1,0 0 1,-1 0 0,1-1-1,1 1 1,-1-1-1,4 5 1,-4-6-24,0 0 1,0-1-1,1 1 1,-1 0-1,0-1 0,1 0 1,-1 0-1,1 1 1,-1-2-1,1 1 0,-1 0 1,1 0-1,0-1 0,-1 1 1,1-1-1,0 0 1,0 0-1,-1 0 0,1 0 1,0-1-1,3 0 1,3-1 10,1-1 1,0-1 0,-1 1 0,0-2 0,0 1-1,0-1 1,0-1 0,-1 0 0,0 0 0,0 0 0,8-10-1,3-3 17,-2-1 0,0 0 0,14-25 0,-23 34-31,-2-1-1,0 1 1,0-1 0,-1-1 0,0 1-1,-1-1 1,-1 0 0,0 0-1,1-19 1,-3 28-19,-1 1 0,0-1 0,0 0 0,0 1-1,0-1 1,-1 0 0,1 1 0,-1-1 0,0 1 0,0-1 0,-1 1-1,1 0 1,0-1 0,-1 1 0,0 0 0,0 0 0,0 0 0,0 0 0,-1 0-1,1 1 1,-1-1 0,1 1 0,-1 0 0,0-1 0,0 1 0,0 0-1,0 1 1,-1-1 0,1 0 0,0 1 0,-1 0 0,1 0 0,-1 0-1,1 0 1,-1 1 0,1-1 0,-1 1 0,-4 0 0,0-1-49,0 1 1,-1 1-1,1-1 0,-1 1 1,1 1-1,0 0 1,-1 0-1,-13 6 0,7-1-587,-1 1 0,1 0 0,-16 13 0,26-19 156,0-3-126</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4.485"/>
    </inkml:context>
    <inkml:brush xml:id="br0">
      <inkml:brushProperty name="width" value="0.05" units="cm"/>
      <inkml:brushProperty name="height" value="0.05" units="cm"/>
      <inkml:brushProperty name="color" value="#008C3A"/>
    </inkml:brush>
  </inkml:definitions>
  <inkml:trace contextRef="#ctx0" brushRef="#br0">29 0 16211,'-19'9'1801,"9"2"-881,12 0-312,10-1 1225,16 1-505,16-6-320,5-2-80,12-5-288,5-2-119,0-4-265,-3 0-128,-13-1-424,-8 3-313,-20 3-655,-18 3-40,5 0 888,-18 2-288,-11 1-201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0.142"/>
    </inkml:context>
    <inkml:brush xml:id="br0">
      <inkml:brushProperty name="width" value="0.05" units="cm"/>
      <inkml:brushProperty name="height" value="0.05" units="cm"/>
    </inkml:brush>
  </inkml:definitions>
  <inkml:trace contextRef="#ctx0" brushRef="#br0">238 32 15363,'-3'9'469,"-1"1"0,0-1-1,-1 0 1,0 0-1,0 0 1,-1 0 0,-14 15-1,-16 25 867,30-37-1102,-1 1 0,-5 18-1,10-28-241,1 1 0,0-1 0,0 1-1,1-1 1,-1 1 0,1-1 0,-1 1 0,1-1-1,0 1 1,1-1 0,-1 1 0,1 0 0,-1-1-1,3 6 1,-2-7-27,0 0 0,1 0-1,-1 0 1,1-1 0,-1 1-1,1 0 1,0-1 0,-1 1 0,1-1-1,0 0 1,0 0 0,0 1-1,0-1 1,0 0 0,0-1-1,5 2 1,40 8-444,-33-8 302,-6-1 137,0 0 0,-1 1 0,1 0 0,0 1 0,-1 0 0,0 0 0,0 0 0,0 1 0,0 0 0,0 1 0,-1-1 0,0 1 0,0 1 1,6 5-1,-7-5 84,-1 0 0,0 0 1,0 1-1,-1 0 1,0-1-1,0 1 1,0 0-1,-1 0 1,0 1-1,0-1 1,-1 0-1,0 1 1,0-1-1,-1 16 1,-1-13 75,0 0 1,0 0-1,-1 0 1,-1 0 0,1 0-1,-2-1 1,1 1 0,-1-1-1,-1 0 1,0 0 0,0 0-1,-1-1 1,0 0-1,0 0 1,-1 0 0,0-1-1,-10 9 1,9-9-88,0-1 0,-1 1 0,0-2 0,0 1 1,-1-1-1,1-1 0,-1 0 0,0 0 0,-1-1 0,1 0 0,0 0 0,-1-2 0,0 1 0,1-1 1,-1-1-1,-14 0 0,21-1-82,0 1-1,0-1 1,0 0 0,0 0 0,-1 0-1,1-1 1,1 1 0,-1-1 0,0 0-1,0 0 1,1-1 0,-1 1 0,1-1 0,0 1-1,-1-1 1,1 0 0,1 0 0,-1-1-1,0 1 1,1-1 0,0 1 0,-1-1-1,1 0 1,1 1 0,-1-1 0,-1-7 0,-10-47-395</inkml:trace>
  <inkml:trace contextRef="#ctx0" brushRef="#br0" timeOffset="1">276 4 15571,'25'-3'1713,"-8"5"-1209,-8 10-232,-3 2 1536,12 2-1872,2 0-384,11-4 448,0-4-136,10-4-120</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4.899"/>
    </inkml:context>
    <inkml:brush xml:id="br0">
      <inkml:brushProperty name="width" value="0.05" units="cm"/>
      <inkml:brushProperty name="height" value="0.05" units="cm"/>
      <inkml:brushProperty name="color" value="#008C3A"/>
    </inkml:brush>
  </inkml:definitions>
  <inkml:trace contextRef="#ctx0" brushRef="#br0">0 83 15427,'17'26'1721,"14"-9"-809,1-11-360,11-10 1056,6-5-655,6-7-505,-2-5-448,-5-7 208,-6 1-112,-9 1-312</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8.194"/>
    </inkml:context>
    <inkml:brush xml:id="br0">
      <inkml:brushProperty name="width" value="0.05" units="cm"/>
      <inkml:brushProperty name="height" value="0.05" units="cm"/>
      <inkml:brushProperty name="color" value="#008C3A"/>
    </inkml:brush>
  </inkml:definitions>
  <inkml:trace contextRef="#ctx0" brushRef="#br0">239 21 20932,'0'-1'83,"0"0"0,0 0 0,0 0 0,0 0 0,0 0 0,0 1 0,0-1-1,-1 0 1,1 0 0,0 0 0,-1 0 0,1 0 0,-1 0 0,1 1-1,-1-1 1,1 0 0,-1 0 0,0 1 0,1-1 0,-1 0 0,0 1 0,1-1-1,-3 0 1,2 1-25,0 0 0,1 0 0,-1 0 0,0 0 0,0 0 1,0 0-1,0 0 0,0 1 0,0-1 0,0 0 0,0 1 0,0-1 0,0 0 0,1 1 0,-1-1 0,0 1 0,0 0 0,-1 0 0,-5 6 154,0 1 1,0-1-1,-7 12 0,10-14-94,-23 37 269,26-39-363,-1-1 0,1 1 0,0 0 0,0 0 0,0-1-1,0 1 1,1 0 0,-1 0 0,1 0 0,-1 0 0,1 0-1,0 0 1,1 5 0,-1-7-17,1 0 1,-1 0-1,1 0 0,-1 0 0,1 0 1,-1 0-1,1-1 0,-1 1 1,1 0-1,0 0 0,-1-1 0,1 1 1,0-1-1,0 1 0,-1 0 0,1-1 1,0 0-1,0 1 0,0-1 0,0 1 1,0-1-1,0 0 0,1 1 1,25 1 40,-20-2-36,-5 0-8,22 0-18,-1 1 1,1 1-1,-1 1 1,39 10-1,-56-11-2,-1 0 0,1 1 0,-1-1 0,1 1 0,-1 0-1,0 1 1,0-1 0,-1 1 0,1 0 0,5 6 0,-7-7 1,-1 1 0,1 0 1,-1 0-1,0 0 0,0 0 0,0 1 1,0-1-1,-1 0 0,0 1 1,0-1-1,0 1 0,0-1 1,-1 1-1,1 0 0,-2 4 1,1 0 18,-2 0 0,1 0 0,-1-1 0,-1 0 0,1 1 0,-1-1 0,-1 0 0,0 0 0,0 0 0,0-1 1,-1 1-1,0-1 0,0 0 0,-10 8 0,7-6 42,0-1 0,-1 0 0,-1 0 0,1-1 0,-1-1 0,0 0 1,-1 0-1,1-1 0,-1 0 0,-12 4 0,15-8-65,1 1 0,0-1-1,-1 0 1,1 0 0,-1-1 0,1 0 0,-1-1 0,1 0-1,0 0 1,-1 0 0,1-1 0,0 0 0,0 0-1,0-1 1,0 0 0,0 0 0,1-1 0,-1 1 0,-10-9-1,9 5-97,0-1 0,0 0 0,0 0 0,1 0 0,0-1 0,0 0 0,1-1 0,1 1 0,-1-1-1,1 0 1,1-1 0,-6-18 0,2-29-339</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8.657"/>
    </inkml:context>
    <inkml:brush xml:id="br0">
      <inkml:brushProperty name="width" value="0.05" units="cm"/>
      <inkml:brushProperty name="height" value="0.05" units="cm"/>
      <inkml:brushProperty name="color" value="#008C3A"/>
    </inkml:brush>
  </inkml:definitions>
  <inkml:trace contextRef="#ctx0" brushRef="#br0">8 0 21725,'-6'31'1864,"5"-10"-1312,2-1-248,8-2 680,5-2-191,8-10-449,4-6-344,6-5-776,3-9-473,6-2 993,-3-9-216,-2-4-192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9.060"/>
    </inkml:context>
    <inkml:brush xml:id="br0">
      <inkml:brushProperty name="width" value="0.05" units="cm"/>
      <inkml:brushProperty name="height" value="0.05" units="cm"/>
      <inkml:brushProperty name="color" value="#008C3A"/>
    </inkml:brush>
  </inkml:definitions>
  <inkml:trace contextRef="#ctx0" brushRef="#br0">9 430 19172,'-8'19'1763,"8"-19"-1735,0 1 1,0-1-1,0 0 1,0 1-1,0-1 1,0 0-1,0 1 1,0-1-1,0 0 1,0 1-1,0-1 1,0 1-1,0-1 1,0 0-1,0 1 1,0-1-1,0 0 1,0 1-1,1-1 1,-1 0-1,0 1 1,0-1-1,0 0 1,1 1-1,-1-1 1,0 0-1,0 0 1,1 1-1,-1-1 1,0 0-1,1 0 1,-1 0-1,0 1 1,0-1-1,1 0 1,-1 0-1,1 0 1,-1 0-1,0 0 1,1 0-1,-1 0 1,0 0-1,1 1 0,-1-1 1,0 0-1,1-1 1,-1 1-1,0 0 1,1 0-1,-1 0 1,1 0-1,-1 0 1,0 0-1,1 0 1,-1 0-1,0-1 1,1 1-1,-1 0 1,0 0-1,1-1 1,9-3 381,0 0 1,-1 0-1,0-1 1,1-1-1,-2 0 1,15-12-1,50-50 465,-71 67-845,62-68 216,-2-2 0,58-88-1,-97 120-279,-22 36 4,-1 4 1,-12 21-12,-20 42-42,2 2 0,4 1 0,-35 136 0,59-195-159,0 0 1,1 0 0,0 0-1,0-1 1,2 16-1,-1-23 196,0 1-1,0-1 1,0 0-1,0 1 0,0-1 1,0 1-1,0-1 1,0 0-1,0 1 1,1-1-1,-1 0 0,0 1 1,0-1-1,0 0 1,0 0-1,1 1 0,-1-1 1,0 0-1,0 1 1,1-1-1,-1 0 1,0 0-1,1 0 0,-1 1 1,0-1-1,1 0 1,-1 0-1,0 0 1,1 0-1,-1 0 0,0 1 1,1-1-1,-1 0 1,0 0-1,1 0 0,-1 0 1,1 0-1,-1 0 1,0 0-1,1 0 1,-1-1-1,0 1 0,1 0 1,-1 0-1,0 0 1,1 0-1,-1 0 0,0 0 1,1-1-1,-1 1 1,0 0-1,1 0 1,-1-1-1,0 1 0,1 0 1,15-15-464,-16 15 426,17-20-806</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29.429"/>
    </inkml:context>
    <inkml:brush xml:id="br0">
      <inkml:brushProperty name="width" value="0.05" units="cm"/>
      <inkml:brushProperty name="height" value="0.05" units="cm"/>
      <inkml:brushProperty name="color" value="#008C3A"/>
    </inkml:brush>
  </inkml:definitions>
  <inkml:trace contextRef="#ctx0" brushRef="#br0">156 1 17364,'-12'10'453,"0"0"0,1 1 0,1 0 0,0 1 0,0 0 1,1 0-1,1 1 0,0 0 0,-11 27 0,16-32-315,0 0 0,0 0-1,1 0 1,0 0 0,1 0 0,0 1 0,0-1-1,1 1 1,0-1 0,0 0 0,1 1-1,0-1 1,0 1 0,1-1 0,0 0 0,1 0-1,0 0 1,0 0 0,6 9 0,-6-12-105,0 0 0,0-1 0,1 1 0,0-1 0,0 0 0,0 0 0,0 0 0,1 0 0,-1-1 0,1 0 0,0 0 0,0 0 0,0 0 0,0-1 0,1 0 0,-1 0 0,1-1 0,-1 1 0,1-1 0,0 0 0,-1-1 0,1 1 0,0-1 0,0 0 0,-1-1 0,1 1 0,8-3 0,-3 1 22,1-1 0,-2-1 0,1 0 0,0 0 0,-1-1 0,1-1 0,-2 1 0,1-2 0,0 1 0,-1-1-1,-1-1 1,1 1 0,7-10 0,-10 9 19,1 0-1,-1 0 0,-1-1 0,0 0 0,0 0 1,-1 0-1,0 0 0,0-1 0,2-13 0,-5 18-40,0 0-1,0 0 0,-1 0 0,0 0 0,0 0 0,0 0 0,0 0 1,-1 0-1,0 0 0,0 0 0,-1 0 0,1 0 0,-1 0 0,0 0 0,0 1 1,0-1-1,-1 1 0,0 0 0,0-1 0,-4-4 0,-2 1-63,0 0 0,0 1 0,0 0 0,-1 0 0,0 1-1,0 0 1,0 1 0,-1 0 0,0 1 0,0 0 0,0 0 0,-24-3-1,21 5-107,0 0-1,0 1 0,0 1 1,0 0-1,-1 1 0,1 0 0,0 1 1,0 1-1,0 0 0,-18 8 1,-12 9-298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0:57.454"/>
    </inkml:context>
    <inkml:brush xml:id="br0">
      <inkml:brushProperty name="width" value="0.05" units="cm"/>
      <inkml:brushProperty name="height" value="0.05" units="cm"/>
    </inkml:brush>
  </inkml:definitions>
  <inkml:trace contextRef="#ctx0" brushRef="#br0">1094 120 9034,'-9'-12'719,"0"0"0,-2 0 1,1 1-1,-2 0 0,1 1 0,-21-14 0,26 20-563,-1 1 0,-1-1 0,1 1 0,0 0 1,-1 1-1,1-1 0,-1 1 0,0 1 0,0 0 0,0 0 0,0 0 0,1 1 0,-1 1 0,-13 1 0,-135 32 102,48-9-213,91-22-20,-46 10 209,-60 20 0,103-26-154,0 1 0,1 1 1,0 1-1,0 0 0,1 1 0,-33 27 0,24-12-66,1 0 0,2 2-1,1 1 1,1 1 0,2 0-1,0 2 1,-20 47 0,33-63-18,0 1 0,1-1 0,1 1 0,1 0-1,0 0 1,2 0 0,-2 21 0,4-28-1,0 0-1,1-1 0,0 1 1,1 0-1,0-1 0,0 1 1,1-1-1,0 0 0,1 0 1,0 0-1,0 0 0,1-1 1,0 0-1,9 12 0,1-4 4,0-1-1,1 0 1,0-1-1,1-1 0,1-1 1,0 0-1,1-1 0,26 11 1,23 7 121,76 20 0,-112-39-55,221 56 698,-204-57-591,0-3 0,1-2 0,63-2 0,13-13-58,0-4 1,202-54-1,-258 52-36,0-4 1,-2-3-1,-1-2 0,107-60 1,-162 79-67,0-1 1,0 0 0,-1-1-1,-1 0 1,16-17-1,-24 24-7,0-1 0,0 1 0,-1-1-1,1 0 1,0 1 0,-1-1 0,0 0-1,0 0 1,0 0 0,0-1 0,0 1-1,0 0 1,-1-4 0,0 4-1,0 1 1,0 0 0,-1-1-1,0 1 1,1 0-1,-1 0 1,0-1-1,0 1 1,0 0 0,0 0-1,0 0 1,-1 0-1,1 0 1,-1 0 0,1 0-1,-1 1 1,0-1-1,0 1 1,0-1-1,-3-1 1,-14-8 17,-1 0-1,0 2 1,0 0-1,-1 1 1,-23-5 0,-5-2 19,-190-79-8,201 76-276,1-2 0,1-2 1,1-1-1,-37-33 0,20 11 37,0 0-86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1:19.731"/>
    </inkml:context>
    <inkml:brush xml:id="br0">
      <inkml:brushProperty name="width" value="0.05" units="cm"/>
      <inkml:brushProperty name="height" value="0.05" units="cm"/>
    </inkml:brush>
  </inkml:definitions>
  <inkml:trace contextRef="#ctx0" brushRef="#br0">17 117 11242,'-2'-2'266,"0"-1"0,0 1-1,1 0 1,0-1 0,-1 1-1,1-1 1,0 0 0,0 1-1,0-1 1,0 0 0,1 0-1,-1-4 1,0 6-223,1 0 0,0 0-1,0 0 1,0 0 0,0 0 0,0 1 0,0-1-1,0 0 1,0 0 0,1 0 0,-1 0 0,0 1-1,0-1 1,1 0 0,-1 0 0,0 0 0,1 1-1,-1-1 1,1 0 0,-1 1 0,1-1 0,-1 0-1,1 1 1,0-1 0,-1 1 0,1-1 0,0 0 0,-1 1-1,1 0 1,0-1 0,0 1 0,-1-1 0,1 1-1,0 0 1,0 0 0,0-1 0,0 1 0,-1 0-1,1 0 1,0 0 0,0 0 0,0 0 0,0 0-1,0 0 1,45 8 249,-35-5-269,0-1-1,0 0 1,0-1 0,14-1 0,11-3-14,-1-3 0,38-10 0,-37 7-3,68-7-1,-71 15 6,1 2 0,33 6 0,38 1 183,-91-8-158,0-1-1,-1 0 1,1-1-1,0 0 1,19-7-1,16-9-352,-42 16 248,-10 5-118,-21 10-361,-3 1 5,26-13 312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44.308"/>
    </inkml:context>
    <inkml:brush xml:id="br0">
      <inkml:brushProperty name="width" value="0.05" units="cm"/>
      <inkml:brushProperty name="height" value="0.05" units="cm"/>
      <inkml:brushProperty name="color" value="#004F8B"/>
    </inkml:brush>
  </inkml:definitions>
  <inkml:trace contextRef="#ctx0" brushRef="#br0">61 42 18524,'0'-1'76,"1"1"0,0-1 1,0 1-1,-1 0 0,1-1 0,0 1 0,-1 0 0,1 0 1,0-1-1,0 1 0,0 0 0,-1 0 0,1 0 0,0 0 1,0 0-1,0 0 0,-1 0 0,1 0 0,0 0 1,0 1-1,-1-1 0,1 0 0,0 0 0,0 1 0,-1-1 1,1 0-1,0 1 0,-1-1 0,1 1 0,0-1 1,-1 1-1,1-1 0,-1 1 0,1-1 0,0 2 0,24 31 1126,-11-13-781,88 85 218,7 8 397,-108-112-1030,11 12 391,-6-10-123,-7-10-78,-1 2-215,-1 0 0,1 0-1,-1 1 1,0-1-1,-1 1 1,1-1-1,-1 1 1,0 0 0,0 1-1,0-1 1,-9-5-1,-1-1-227,-1 1 0,-24-10 0,25 13 55,-1 1 0,0 0 1,-1 1-1,1 1 0,-19-2 1,25 4 129,0 0 0,0 1 0,0 0 0,0 1 1,0 0-1,0 0 0,0 1 0,0 0 0,1 1 1,-13 4-1,5 6 106,14-8 77,11-5 61,10-6 52,1-1 0,-2-1 0,1 0 0,32-21 0,-17 9 31,155-90 555,-221 139-1975,-39 23 784,-181 140 146,323-249-713,170-150 533,-218 179 411,-38 45-41,-1 0 0,-27 24 0,41-39 31,-217 187-1004,219-189 979,0 0 1,0 0 0,1 0-1,-1-1 1,0 1-1,0 0 1,0 0 0,0 0-1,0 0 1,0 0-1,0 0 1,0 0 0,0-1-1,0 1 1,0 0-1,0 0 1,0 0-1,0 0 1,0 0 0,0 0-1,0 0 1,0-1-1,0 1 1,-1 0 0,1 0-1,0 0 1,0 0-1,0 0 1,0 0 0,0 0-1,0 0 1,0 0-1,0-1 1,0 1 0,0 0-1,0 0 1,-1 0-1,1 0 1,0 0-1,0 0 1,0 0 0,0 0-1,0 0 1,0 0-1,0 0 1,0 0 0,-1 0-1,1 0 1,0 0-1,0 0 1,0 0 0,0 0-1,0 0 1,0 0-1,0 0 1,-1 0-1,1 0 1,0 0 0,0 0-1,0 0 1,0 0-1,2-10-666,4-9-136,-1 0 1,-1 0-1,-1 0 0,-1-1 0,0-25 0,-3 7 1054,-9-65 0,12 108 209,0 0 1,1 0 0,-1 0 0,1-1 0,0 1 0,0-1-1,5 5 1,38 43-128,-30-34 91,-3-4-175,144 155 1900,-152-164-2046,0-1-1,0 1 1,1-1 0,-1 0-1,1-1 1,0 1 0,8 2 0,11 3 193</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49.955"/>
    </inkml:context>
    <inkml:brush xml:id="br0">
      <inkml:brushProperty name="width" value="0.05" units="cm"/>
      <inkml:brushProperty name="height" value="0.05" units="cm"/>
      <inkml:brushProperty name="color" value="#004F8B"/>
    </inkml:brush>
  </inkml:definitions>
  <inkml:trace contextRef="#ctx0" brushRef="#br0">1544 169 11947,'1'-1'264,"0"-1"0,1 0 1,-1 1-1,0-1 1,0 0-1,-1 0 1,1 0-1,0 0 0,0 0 1,-1 0-1,0 0 1,1 0-1,-1 0 1,0 0-1,0-3 1,0 3-139,-1 1 1,0-1 0,0 1-1,1-1 1,-1 1 0,0 0 0,0-1-1,0 1 1,-1 0 0,1-1 0,0 1-1,0 0 1,-1 0 0,1 0-1,0 0 1,-1 0 0,1 1 0,-1-1-1,-2-1 1,-13-5 158,-1 0 0,0 2 0,0 0 0,-22-4 0,-78-4 318,59 7-241,-85-11 412,-273-24 272,393 41-1048,1 0-1,-1 2 1,1 0-1,0 2 1,0 0-1,0 2 1,1 0-1,-1 2 1,-27 12 0,33-11-1,0 1 1,0 0-1,1 1 1,0 1 0,1 0-1,0 1 1,1 1-1,1 0 1,0 1 0,1 0-1,-15 26 1,-81 184 39,38-71-13,57-130-21,6-11-5,-1 1 0,2 0 0,-8 24 0,13-35-1,0 0 0,0 0 1,1 0-1,-1 0 0,1 0 1,0 0-1,-1 0 0,2 0 1,-1 0-1,0 0 1,0 0-1,1 0 0,0 0 1,0 0-1,0 0 0,0 0 1,0 0-1,0 0 0,1-1 1,-1 1-1,1 0 0,0-1 1,4 5-1,66 52-1,-45-37 33,31 30 1,-32-25-20,2-1 0,42 32 1,-57-50-11,0 0 1,0 0-1,1-1 0,-1-1 1,2 0-1,-1-1 0,0-1 1,30 5-1,-7-5 8,1-2 0,0-2 0,0-1 0,-1-2-1,39-8 1,186-50 76,-202 45-64,31-8 2,198-55 41,-7-24-19,-213 74-38,-34 15 6,1-1 0,-2-2 1,55-36-1,-85 50-2,-1 1 0,0-1 1,0 0-1,0 0 0,0 0 0,0 0 0,-1 0 1,0 0-1,1-1 0,2-6 0,-4 8-3,-1 0 0,1 0 0,-1-1 0,0 1 0,1 0 0,-1 0 0,0 0 0,0 0 0,-1-1 0,1 1 0,0 0 0,-1 0 0,1 0 0,-1 0-1,0 0 1,1 0 0,-1 0 0,0 0 0,0 0 0,-1 0 0,1 1 0,-2-4 0,-15-14 44,-1 0 0,-1 2 0,-1 0 0,-42-27 0,36 26-25,-84-57 125,-176-88-1,232 137-401,-1 2 0,-2 2 1,0 3-1,-1 3 0,-96-15 0,149 31 65,2-1 77,1 0 1,-1 0-1,0 1 0,0 0 0,0 0 1,0 0-1,0 0 0,0 1 0,0-1 1,0 1-1,0 0 0,1 0 1,-6 3-1,4 2-477</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52.468"/>
    </inkml:context>
    <inkml:brush xml:id="br0">
      <inkml:brushProperty name="width" value="0.05" units="cm"/>
      <inkml:brushProperty name="height" value="0.05" units="cm"/>
      <inkml:brushProperty name="color" value="#004F8B"/>
    </inkml:brush>
  </inkml:definitions>
  <inkml:trace contextRef="#ctx0" brushRef="#br0">1291 330 12499,'1'-1'183,"1"-1"0,0 1 1,-1-1-1,0 0 1,1 0-1,-1 0 0,0 0 1,0 0-1,0 0 1,0 0-1,0 0 0,-1-1 1,1 1-1,-1 0 1,1 0-1,-1-1 0,0 1 1,0 0-1,0 0 0,0-1 1,0 1-1,0 0 1,-1-1-1,1 1 0,-1 0 1,0 0-1,1 0 1,-1-1-1,0 1 0,0 0 1,-1 0-1,1 0 1,0 1-1,-1-1 0,1 0 1,-1 0-1,1 1 0,-4-3 1,-7-3-59,-1 0 1,1 1-1,-1 1 0,-17-5 1,-28-12 102,-46-35 301,75 39-381,0 2 0,-1 1 0,0 1 0,-47-14 0,46 20-29,-13-4 160,-70-9 1,98 20-265,1 0 0,-1 1 0,0 0 0,1 1 0,-1 1 1,0 1-1,1 0 0,-20 7 0,10 0-9,0 1 1,1 2 0,0 0 0,1 1-1,-41 34 1,-94 101 91,115-106-37,32-30-43,0 0 1,1 0-1,0 1 1,1 1-1,1 0 1,0 0 0,1 0-1,1 1 1,0 0-1,-7 32 1,7-15-4,1 1 0,2 0 0,1 0 0,4 50 1,-1-71 4,1 0 0,0-1 0,0 1 1,2 0-1,0-1 0,0 0 1,1 0-1,0 0 0,1 0 1,1-1-1,15 21 0,-17-25 4,2 0 1,-1 0-1,1-1 0,0 0 0,1 0 1,-1 0-1,1-1 0,0 0 0,0-1 1,1 0-1,0 0 0,-1-1 0,1 0 1,0 0-1,0-1 0,1 0 0,10 0 1,27-1 124,1-3 1,63-10-1,-5 1-50,-58 8-66,-5 1-20,0-2-1,0-1 0,75-21 0,283-114 42,-385 133-48,0 0 1,-1-2 0,0 0 0,-1-1 0,0 0 0,0-1 0,-1 0 0,23-27-1,-13 11 10,-2-2 0,0-1 0,20-40 0,-39 66-16,1-1 1,-1 0 0,0 0-1,0 0 1,0 0-1,-1 0 1,0 0-1,0-1 1,0 1-1,0 0 1,-1-7-1,-1 9 1,1-1 0,-1 1 0,0-1 0,0 1 0,0 0-1,-1-1 1,1 1 0,-1 0 0,0 0 0,0 0-1,0 0 1,0 0 0,0 1 0,-1-1 0,1 1 0,-1-1-1,-4-2 1,-19-12 11,-1 1 1,0 2-1,-1 1 0,0 1 0,-32-8 1,6 0-11,-295-107-2146,311 114 1736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4.153"/>
    </inkml:context>
    <inkml:brush xml:id="br0">
      <inkml:brushProperty name="width" value="0.05" units="cm"/>
      <inkml:brushProperty name="height" value="0.05" units="cm"/>
    </inkml:brush>
  </inkml:definitions>
  <inkml:trace contextRef="#ctx0" brushRef="#br0">54 0 17108,'-2'50'2760,"-7"26"-1394,-22 208 262,20 1-1065,11-273-509,0-7-13,0 1-1,0-1 1,0 0 0,1 0-1,-1 0 1,1 0-1,0 0 1,1 0 0,-1 0-1,1 0 1,4 7-1,-6-11-28,1 0 0,-1-1 0,0 0 0,1 1 0,-1-1 0,1 1 0,-1-1 0,1 1 0,-1-1 0,1 0 0,-1 1 0,1-1 0,-1 0 0,1 1 0,-1-1 0,1 0 0,-1 0 0,1 0 0,0 0 0,-1 1 0,1-1 0,-1 0 0,1 0 0,0 0 0,-1 0 0,2-1 0,0 1 7,-1-1-1,1 1 1,-1-1 0,1 0 0,-1 0-1,0 0 1,1 0 0,-1 0 0,0 0-1,2-2 1,27-37 223,-26 33-193,38-58 174,-21 29-161,2 0-1,2 2 0,1 1 0,32-31 0,-55 60-60,1 1 0,-1 0-1,1 0 1,0 0 0,0 1-1,1 0 1,5-3 0,-9 5 0,0-1 1,0 1-1,0 0 0,0 0 1,1-1-1,-1 1 1,0 0-1,0 0 0,0 0 1,0 1-1,0-1 0,1 0 1,-1 0-1,0 1 1,0-1-1,0 0 0,0 1 1,0-1-1,0 1 1,0 0-1,0-1 0,0 1 1,0 0-1,0-1 1,-1 1-1,1 0 0,0 0 1,0 0-1,-1 0 1,1 0-1,0 0 0,-1 0 1,1 0-1,-1 0 1,1 0-1,-1 0 0,0 0 1,1 1-1,2 10 12,0-1 1,-1 0-1,-1 1 0,0 0 1,0-1-1,-1 1 0,0-1 0,-4 23 1,-3 4 49,-15 51 1,16-68 5,-12 39-347,17-56 217,-1 1-1,-1 0 1,1-1 0,0 1 0,-1-1 0,0 0 0,0 0 0,0 0 0,-5 4 0,7-7 55,1-1 0,0 0 1,-1 1-1,1-1 0,-1 0 1,1 1-1,0-1 0,-1 0 1,1 0-1,-1 1 0,1-1 1,-1 0-1,1 0 0,-1 0 1,1 0-1,-1 1 0,0-1 1,1 0-1,-1 0 0,1 0 1,-1 0-1,1 0 0,-2-1 1,-9-13-185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0.589"/>
    </inkml:context>
    <inkml:brush xml:id="br0">
      <inkml:brushProperty name="width" value="0.05" units="cm"/>
      <inkml:brushProperty name="height" value="0.05" units="cm"/>
    </inkml:brush>
  </inkml:definitions>
  <inkml:trace contextRef="#ctx0" brushRef="#br0">510 280 14747,'-26'39'1424,"-18"22"-839,-7 8-217,-5 10 496,-1 5-152,6-1-120,4-3-88,12-13-360,7-7-280,14-25-424,7-15-112,7-22 504,1-8-136,4-27-128</inkml:trace>
  <inkml:trace contextRef="#ctx0" brushRef="#br0" timeOffset="1">299 17 16708,'-14'6'333,"1"0"0,-1 1 1,1 0-1,1 1 1,0 1-1,0 0 0,-15 15 1,6-5 88,-35 43 0,48-53-372,1 1-1,1-1 1,0 2 0,0-1-1,1 0 1,0 1 0,-4 14-1,9-24-42,-1 1 0,1-1 0,-1 0 0,1 1-1,0-1 1,0 1 0,0-1 0,0 1 0,0-1-1,0 0 1,0 1 0,0-1 0,0 1-1,1-1 1,-1 0 0,0 1 0,1-1 0,0 0-1,-1 1 1,1-1 0,0 0 0,0 2 0,1-2-1,-1-1 1,0 1-1,0 0 1,1 0-1,-1-1 1,1 1 0,-1-1-1,0 1 1,1-1-1,-1 0 1,1 1-1,-1-1 1,1 0 0,-1 0-1,1 0 1,-1 0-1,2-1 1,6 0 11,-1-1 0,1 0 1,-1 0-1,0-1 0,14-7 0,-7 2 8,0 0 0,-1-2 0,0 1-1,-1-2 1,0 0 0,-1-1-1,0 0 1,0 0 0,-2-1-1,1-1 1,-2 0 0,0 0 0,0-1-1,8-21 1,-16 32-10,0 0-1,0 0 1,0 0-1,0 0 1,0 0 0,-1 0-1,0 0 1,0 0 0,0 0-1,0 0 1,-1 0-1,1 0 1,-1 1 0,0-1-1,-2-6 1,2 9-8,0-1 0,1 1 0,-1 0 0,0 0 1,0-1-1,0 1 0,0 0 0,-1 0 0,1 0 0,0 0 0,0 0 0,-1 1 1,1-1-1,0 0 0,-1 0 0,-2 0 0,2 0 0,-1 1 1,0 0-1,0-1 0,0 1 1,1 0-1,-1 0 0,0 1 0,0-1 1,1 1-1,-1-1 0,0 1 1,-2 1-1,-7 3 10,0 0 0,1 1 1,-1 1-1,1 0 0,1 0 0,-1 1 1,-15 16-1,6-4-52,2 0 1,-27 38-1,27-31-208,-19 38 0,32-55 4,0 0 1,1 0-1,0 1 0,1-1 1,0 1-1,1 0 0,-1 14 1,3-24 209,-1 0 1,1 0 0,0 0 0,0 0 0,0 0 0,1 0 0,-1-1 0,0 1 0,0 0 0,0 0 0,1 0 0,-1 0 0,0 0-1,1-1 1,-1 1 0,1 0 0,-1 0 0,1-1 0,-1 1 0,1 0 0,-1-1 0,1 1 0,0 0 0,-1-1 0,1 1 0,0-1-1,0 1 1,-1-1 0,1 1 0,0-1 0,0 0 0,1 1 0,18 0-545</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2:55.378"/>
    </inkml:context>
    <inkml:brush xml:id="br0">
      <inkml:brushProperty name="width" value="0.05" units="cm"/>
      <inkml:brushProperty name="height" value="0.05" units="cm"/>
      <inkml:brushProperty name="color" value="#004F8B"/>
    </inkml:brush>
  </inkml:definitions>
  <inkml:trace contextRef="#ctx0" brushRef="#br0">1434 159 12043,'0'-3'259,"-1"0"1,1 1 0,-1-1 0,1 1 0,-1-1 0,0 0 0,0 1-1,0-1 1,-1 1 0,1 0 0,-1-1 0,1 1 0,-1 0 0,0 0-1,0 0 1,1 0 0,-2 0 0,1 0 0,0 1 0,0-1 0,0 1-1,-1-1 1,-4-1 0,-6-3-95,0 1-1,-1 0 1,-17-3-1,20 5 74,-85-21 41,0 4 0,-104-8-1,148 24-178,-1 3 0,1 1 0,0 3 0,-1 3 0,-80 18 0,115-19-69,-1 1 1,1 1-1,1 0 1,-1 1-1,1 1 0,1 1 1,0 1-1,0 0 1,1 1-1,0 0 0,1 1 1,1 1-1,0 0 0,-21 31 1,-18 36 79,3 1-1,-70 164 1,110-226-66,1 0-1,0 1 1,2-1-1,-6 36 1,11-48-19,0-1-1,1 1 1,0 0-1,0 0 0,1 0 1,0 0-1,1-1 1,-1 1-1,2 0 1,-1-1-1,1 1 1,0-1-1,0 0 1,1 0-1,0 0 1,6 7-1,2 1 49,1-1 0,1-1 1,0-1-1,0 0 0,1 0 0,1-2 0,0 0 1,1-1-1,-1 0 0,2-1 0,33 10 0,1-4 104,0-1-1,103 9 1,-83-17-151,1-3 0,-1-3 0,1-3 0,136-27-1,-102 6 24,-1-5-1,160-67 1,-216 75 57,0-3 0,-1-1 1,85-63-1,-110 71-69,-2-1 0,0-1 1,-2-1-1,0-1 0,-1-1 0,-1 0 0,-2-1 0,0-1 0,13-28 1,-25 43-30,0-1 0,0 1 0,-1-1 0,0 0 1,0 0-1,-2 0 0,1 0 0,-1-15 1,-1 20-6,-1 0 0,1 0 0,-1 0 0,-1 0 0,1 0 0,-1 0 1,0 0-1,0 1 0,-1-1 0,1 0 0,-1 1 0,-1 0 0,1 0 1,-1 0-1,0 0 0,-7-7 0,0 4 3,0 0 0,0 1 1,0 0-1,-1 1 0,0 0 0,0 1 1,-1 0-1,0 1 0,0 1 0,0 0 1,-25-3-1,-15 2-14,-84 3 0,129 1 1,-383 17-1676,338-17 1362</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20.122"/>
    </inkml:context>
    <inkml:brush xml:id="br0">
      <inkml:brushProperty name="width" value="0.05" units="cm"/>
      <inkml:brushProperty name="height" value="0.05" units="cm"/>
      <inkml:brushProperty name="color" value="#004F8B"/>
    </inkml:brush>
  </inkml:definitions>
  <inkml:trace contextRef="#ctx0" brushRef="#br0">49 17 16564,'-2'-14'2113,"2"14"-2088,0 0 0,0 0 0,0 0 0,0 0 0,0 0 0,0-1 0,0 1 0,0 0 0,0 0 0,0 0 1,0 0-1,0 0 0,0 0 0,0 0 0,0 0 0,1 0 0,-1 0 0,0 0 0,0 0 0,0 0 0,0 0 0,0-1 0,0 1 0,0 0 0,0 0 0,0 0 0,0 0 0,0 0 0,0 0 0,0 0 0,0 0 0,0 0 0,0 0 0,0 0 0,0 0 0,1 0 0,-1 0 0,0 0 0,0 0 0,0 0 0,0 0 0,0 0 0,0 0 0,0 0 0,0 0 0,0 0 0,0 0 0,0 0 1,0 0-1,0 0 0,1 0 0,-1 0 0,0 0 0,0 0 0,0 0 0,0 0 0,0 0 0,0 0 0,0 0 0,0 0 0,0 0 0,0 1 0,0-1 0,0 0 0,0 0 0,0 0 0,0 0 0,14 21 1919,-8-11-1790,67 121 1375,80 124-780,-149-249-734,20 26 18,-23-31-29,0 0 0,0 0-1,0 0 1,0 0 0,0 0-1,0 0 1,1 0 0,-1 0 0,0 0-1,1 0 1,-1-1 0,0 1-1,1 0 1,-1-1 0,1 1-1,-1-1 1,1 0 0,-1 0 0,4 1-1,-4-2 2,0 1-1,0-1 1,0 1-1,0-1 1,0 0-1,-1 1 1,1-1-1,0 0 1,0 0-1,0 1 1,-1-1-1,1 0 1,-1 0-1,1 0 1,0 0-1,-1 0 1,1 0-1,-1 0 1,0 0-1,1 0 1,-1 0-1,0 0 1,0 0-1,0-3 1,3-30 64,-3 32-64,-1-15 11,0 0 0,0-1 0,-2 1 1,0 0-1,-1 0 0,-1 1 0,0-1 0,-16-30 0,21 46-20,-1-1 0,0 1 0,0-1-1,0 1 1,0 0 0,0-1-1,0 1 1,0 0 0,0 0 0,-1 0-1,1 0 1,0 0 0,-1 0-1,1 0 1,-1 0 0,1 0 0,-1 1-1,1-1 1,-3 0 0,3 1-2,0 0 0,-1 0 0,1 0 0,0 1 1,-1-1-1,1 0 0,0 1 0,-1-1 1,1 1-1,0-1 0,0 1 0,-1-1 0,1 1 1,0 0-1,0 0 0,0 0 0,0-1 0,-1 3 1,-3 2-18,0 1 0,1 0 0,0 0 0,0 1 0,0-1 0,1 1 1,-3 7-1,-5 14-50,2 1 0,-8 40 0,14-54 52,1 0 0,1 0 0,0 0 0,1 0 0,0 0 0,6 26 0,-6-39 20,0-1 0,0 1-1,0-1 1,0 1 0,1-1-1,-1 0 1,1 1 0,-1-1-1,1 0 1,0 1 0,-1-1-1,1 0 1,0 0 0,0 0-1,0 1 1,0-1 0,0 0-1,0 0 1,0 0 0,1 0-1,-1-1 2,0 0 0,0 0 0,0 0-1,0 0 1,0 0 0,-1 0 0,1 0 0,0 0-1,0 0 1,0-1 0,0 1 0,0 0-1,-1-1 1,1 1 0,0-1 0,0 1 0,-1-1-1,1 1 1,0-1 0,-1 1 0,1-1 0,0 0-1,0 0 1,4-6 1,0 0 1,0 0-1,0 0 0,6-16 1,16-41 27,-4-1 1,28-118 0,-51 182-98,0 0 0,1 0 0,-1 1 0,0-1 0,0 0 0,1 0 0,-1 0 0,0 0 0,0 0 1,0 0-1,0 0 0,0 0 0,0 0 0,-1 0 0,1 0 0,0 0 0,0 0 0,-1 1 0,1-1 0,0 0 0,-1 0 0,1 0 0,-1 0 0,1 1 0,-1-1 1,1 0-1,-1 0 0,0 1 0,1-1 0,-1 1 0,0-1 0,0 0 0,-1 0 0,-1 0-212,-1 1 1,1-1-1,0 1 1,-1 0-1,1 0 0,-1 0 1,-5 1-1,-2-1 301,-55 12-369,66-12 347,-1 0 1,1 1 0,0-1 0,0 0 0,-1-1-1,1 1 1,0 0 0,0 0 0,-1 0 0,1 0 0,0 0-1,0 0 1,-1 0 0,1 0 0,0 0 0,0 0-1,-1-1 1,1 1 0,0 0 0,0 0 0,0 0 0,-1 0-1,1-1 1,0 1 0,0 0 0,0 0 0,0-1 0,-1 1-1,1 0 1,0 0 0,0-1 0,0 1 0,0 0-1,0 0 1,0-1 0,0 1 0,0 0 0,0 0 0,0-1-1,0 1 1,0 0 0,0 0 0,0-1 0,0 1-1,0 0 1,0 0 0,0-1 0,0 1 0,0 0 0,0 0-1,1-1 1,-1 1 0,0 0 0,0-1 0,0 1 5,1 0 0,-1-1 1,0 1-1,0 0 0,0-1 1,0 1-1,0 0 0,0-1 1,0 1-1,0 0 1,0-1-1,0 1 0,0 0 1,0-1-1,0 1 0,0 0 1,0-1-1,0 1 0,0 0 1,0-1-1,0 1 0,-1 0 1,1-1-1,0 1 1,0 0-1,-1-1 0,0 1 1,0 1-1,0 0 1,0-1-1,-1 1 1,1 0-1,0-1 1,0 1-1,0 0 1,0 0-1,0 0 0,1 0 1,-1 0-1,0 0 1,0 0-1,0 1 1,0-1 0,-111 161 79,52-70 44,55-85-128,0 0-1,0-1 1,0 0-1,0 0 1,-8 5-1,13-10-5,0-1 0,-1 0 1,1 0-1,0 0 0,0 1 0,0-1 1,-1 0-1,1 0 0,0 0 0,-1 1 1,1-1-1,0 0 0,0 0 0,-1 0 1,1 0-1,0 0 0,-1 0 0,1 0 1,0 0-1,-1 0 0,1 1 0,0-1 0,-1-1 1,1 1-1,0 0 0,0 0 0,-1 0 1,1 0-1,0 0 0,-1 0 0,1 0 1,0 0-1,-1 0 0,1-1 0,0 1 1,0 0-1,-1 0 0,1-1 0,-4-15-202,7-27-152,-2 39 320,8-47-256,2 1-1,26-74 0,-37 123 307,1 0-1,-1 0 1,0 0 0,1 0-1,-1 0 1,1 0 0,-1 0-1,1 0 1,-1 0-1,1 1 1,-1-1 0,1 0-1,0 0 1,0 0-1,-1 1 1,1-1 0,0 0-1,1 0 1,-1 1-3,0 0 0,-1 0 0,1 0 0,-1 0 0,1 0 0,0 0 0,-1 0 0,1 0 0,0 0 0,-1 1 0,1-1 1,-1 0-1,1 0 0,-1 0 0,1 1 0,0-1 0,-1 0 0,1 1 0,-1-1 0,1 1 0,-1-1 0,1 1 0,4 6 43,0-1 0,0 1 0,-1-1 1,4 9-1,1 1-15,-4-8-199,1-1 0,0 1-1,0-1 1,1-1 0,0 1 0,0-1-1,10 7 1,-13-11 56,0 0 0,0 1 0,0-1 0,1-1 0,-1 1 0,1-1 0,-1 1 0,1-1 0,0-1-1,0 1 1,-1-1 0,1 1 0,0-1 0,0-1 0,-1 1 0,6-2 0,23-9-488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22.911"/>
    </inkml:context>
    <inkml:brush xml:id="br0">
      <inkml:brushProperty name="width" value="0.05" units="cm"/>
      <inkml:brushProperty name="height" value="0.05" units="cm"/>
      <inkml:brushProperty name="color" value="#004F8B"/>
    </inkml:brush>
  </inkml:definitions>
  <inkml:trace contextRef="#ctx0" brushRef="#br0">109 54 9066,'4'-13'491,"2"-15"4540,-4 16-61,-6 28-2354,-20 102-1742,-13 209 0,34-288-822,2-30-142,1-5-21,0 0 0,-1 0 0,1 0-1,-1 0 1,0 0 0,0 0 0,0 0 0,-4 7 0,5-11 78,0 0 0,0 0 1,0 1-1,0-1 1,0 0-1,0 0 1,0 0-1,0 0 1,0 0-1,0 0 1,-1 0-1,1 0 1,0 0-1,0 1 0,0-1 1,0 0-1,0 0 1,0 0-1,-1 0 1,1 0-1,0 0 1,0 0-1,0 0 1,0 0-1,0 0 0,0 0 1,-1 0-1,1 0 1,0 0-1,0 0 1,0 0-1,0 0 1,0 0-1,0 0 1,-1 0-1,1 0 1,0 0-1,0 0 0,0 0 1,0-1-1,0 1 1,0 0-1,-1 0 1,1 0-1,0 0 1,0 0-1,0 0 1,0 0-1,-6-10-916,-1-11-655,-12-39-1665,15 41 2421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26.096"/>
    </inkml:context>
    <inkml:brush xml:id="br0">
      <inkml:brushProperty name="width" value="0.05" units="cm"/>
      <inkml:brushProperty name="height" value="0.05" units="cm"/>
      <inkml:brushProperty name="color" value="#004F8B"/>
    </inkml:brush>
  </inkml:definitions>
  <inkml:trace contextRef="#ctx0" brushRef="#br0">58 272 13243,'-16'9'1454,"12"-7"-1047,0 1 1,0-1-1,-1 1 1,2 0-1,-1 0 1,0 0-1,0 0 1,1 0-1,-4 6 1,24-21 2746,116-94-328,72-66-1961,-184 147-794,-21 49-122,-8 0-328,5-14-135,0-1 1,0 1 0,1 0 0,0 0-1,-1 11 1,4-12-116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26.558"/>
    </inkml:context>
    <inkml:brush xml:id="br0">
      <inkml:brushProperty name="width" value="0.05" units="cm"/>
      <inkml:brushProperty name="height" value="0.05" units="cm"/>
      <inkml:brushProperty name="color" value="#004F8B"/>
    </inkml:brush>
  </inkml:definitions>
  <inkml:trace contextRef="#ctx0" brushRef="#br0">213 1 14587,'-10'2'2263,"-2"2"-1951,-1 1-1,2 0 1,-1 0-1,1 2 1,0-1-1,0 1 1,0 1-1,1 0 1,1 0-1,-1 1 1,-9 11-1,13-12-226,-1 0 1,1 0-1,0 1 0,1 0 0,0 0 1,0 1-1,1-1 0,0 1 1,1 0-1,0 0 0,0 0 0,1 0 1,1 1-1,-1 11 0,2-19-51,-1 0 0,2 0 0,-1 0 0,0-1 0,1 1 0,-1 0 0,1 0 0,0 0 0,0 0 0,0-1 0,0 1 0,0 0 0,1-1 0,-1 1-1,1-1 1,2 4 0,-2-5 1,0 1 1,0-1-1,0 1 0,1-1 0,-1 0 0,0 0 0,0 0 0,1 0 0,-1 0 0,1 0 0,-1-1 1,1 1-1,-1-1 0,1 0 0,3 1 0,2-2 35,0 0 0,0 0 0,0-1 1,0 0-1,-1 0 0,1-1 0,-1 1 0,0-2 0,1 1 0,-1-1 1,6-5-1,2-2 94,0 0 1,-1-1 0,-1-1-1,14-16 1,-22 22-53,1 1 1,-1-1-1,-1-1 1,1 1-1,-1-1 1,0 0-1,-1 0 1,0 0-1,0 0 1,3-17-1,-6 23-81,0 0 0,0 0-1,0 0 1,0 0 0,0 0-1,0 0 1,0 0 0,-1 0 0,1 0-1,-1 0 1,0 0 0,0 0-1,1 0 1,-1 0 0,0 0-1,0 1 1,-1-1 0,1 0 0,0 1-1,-1-1 1,1 1 0,-1 0-1,1-1 1,-1 1 0,1 0-1,-1 0 1,0 0 0,0 0 0,0 0-1,1 0 1,-1 0 0,0 1-1,0-1 1,0 1 0,0 0-1,0-1 1,-3 1 0,-5-1 36,0 1 0,0-1 0,0 2 0,0 0-1,1 0 1,-16 4 0,9-1-299,0 0-1,1 1 1,-1 1-1,1 0 1,1 1 0,-19 12-1,33-19 178,0 0 1,0 0-1,0 0 0,0 0 0,0 0 1,0 1-1,1-1 0,-1 0 0,0 0 1,0 0-1,0 0 0,0 0 0,0 0 0,0 0 1,0 0-1,0 1 0,1-1 0,-1 0 1,0 0-1,0 0 0,0 0 0,0 0 1,0 0-1,0 1 0,0-1 0,0 0 1,0 0-1,0 0 0,0 0 0,0 0 0,0 1 1,0-1-1,0 0 0,0 0 0,0 0 1,0 0-1,0 0 0,0 1 0,0-1 1,0 0-1,-1 0 0,1 0 0,0 0 1,0 0-1,0 0 0,0 0 0,0 1 0,0-1 1,0 0-1,-1 0 0,15-2-838,43-12-667,-15 5 590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27.098"/>
    </inkml:context>
    <inkml:brush xml:id="br0">
      <inkml:brushProperty name="width" value="0.05" units="cm"/>
      <inkml:brushProperty name="height" value="0.05" units="cm"/>
      <inkml:brushProperty name="color" value="#004F8B"/>
    </inkml:brush>
  </inkml:definitions>
  <inkml:trace contextRef="#ctx0" brushRef="#br0">74 0 16452,'-15'20'4675,"-14"32"-3408,23-37-1150,1 1 1,0-1-1,1 1 1,1 0-1,0 0 0,1 0 1,1 0-1,1 1 0,0-1 1,3 22-1,-2-35-92,-1 0-1,0 0 1,1 0 0,-1-1 0,1 1-1,0 0 1,0-1 0,0 1-1,1 0 1,-1-1 0,0 1-1,1-1 1,0 0 0,0 1 0,-1-1-1,1 0 1,0 0 0,1 0-1,-1-1 1,0 1 0,1 0 0,-1-1-1,0 1 1,1-1 0,0 0-1,-1 0 1,1 0 0,0 0-1,0 0 1,-1-1 0,1 1 0,0-1-1,0 0 1,0 0 0,0 0-1,-1 0 1,1 0 0,0-1-1,0 1 1,0-1 0,-1 0 0,1 0-1,3-1 1,9-4 85,-1-1 0,1 0 0,-1-1 0,-1-1 0,1 0 0,22-21 0,-9 5 307,44-55 0,-71 80-416,8-9 128,-1-1 1,0-1-1,10-18 1,-16 27-110,0 1 0,0-1 1,0 0-1,0 0 0,-1 1 0,1-1 0,-1 0 1,1 0-1,-1 0 0,0 0 0,0 0 0,1 0 1,-1 0-1,-1 0 0,1 0 0,0 0 1,0 0-1,-1 1 0,1-1 0,-1 0 0,0 0 1,1 0-1,-1 0 0,0 1 0,0-1 0,0 0 1,0 1-1,0-1 0,-1 1 0,1-1 0,0 1 1,-2-2-1,-3 0 11,0 0 1,0 0-1,-1 1 0,1-1 1,0 1-1,-1 1 0,1-1 1,-1 1-1,0 0 0,0 1 1,-12 0-1,-5 1-108,1 1-1,-25 6 1,25-4-637,0 2 0,1 0-1,-22 10 1,37-13 158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27.577"/>
    </inkml:context>
    <inkml:brush xml:id="br0">
      <inkml:brushProperty name="width" value="0.05" units="cm"/>
      <inkml:brushProperty name="height" value="0.05" units="cm"/>
      <inkml:brushProperty name="color" value="#004F8B"/>
    </inkml:brush>
  </inkml:definitions>
  <inkml:trace contextRef="#ctx0" brushRef="#br0">47 53 16636,'0'0'144,"-1"0"0,1 0 0,-1 0 0,1 1 0,0-1 0,-1 0 0,1 0 1,-1 0-1,1 1 0,0-1 0,-1 0 0,1 0 0,0 1 0,-1-1 0,1 0 1,0 1-1,0-1 0,-1 0 0,1 1 0,0-1 0,0 0 0,0 1 0,-1-1 1,1 1-1,0-1 0,0 0 0,0 1 0,0 0 0,0 0 2,1-1-1,-1 1 1,1 0-1,0-1 1,-1 1-1,1-1 1,0 1-1,0-1 1,-1 1-1,1-1 1,0 0-1,0 1 1,0-1-1,-1 0 1,1 0-1,1 1 1,2-1-60,-1 1 1,0-1-1,0 0 0,0 0 1,0 0-1,0 0 1,0-1-1,0 1 0,0-1 1,0 0-1,0 0 0,0 0 1,0 0-1,0 0 0,0-1 1,-1 1-1,1-1 1,-1 0-1,1 0 0,-1 0 1,1 0-1,-1 0 0,0 0 1,0 0-1,0-1 0,0 1 1,-1-1-1,1 0 0,-1 1 1,1-1-1,-1 0 1,1-3-1,-2 5-72,0 0 0,0 1 0,0-1-1,0 0 1,0 1 0,0-1 0,0 0 0,0 1 0,0-1 0,0 0 0,-1 1-1,1-1 1,0 0 0,0 1 0,-1-1 0,1 0 0,-1 1 0,1-1 0,0 1-1,-1-1 1,1 1 0,-1-1 0,1 1 0,-1-1 0,1 1 0,-1 0 0,0-1-1,1 1 1,-1 0 0,1-1 0,-1 1 0,0 0 0,1 0 0,-1-1 0,0 1-1,1 0 1,-1 0 0,0 0 0,1 0 0,-1 0 0,0 0 0,1 0 0,-1 0-1,0 0 1,0 0 0,1 1 0,-1-1 0,0 0 0,-4 1 28,0 0 0,1 0 1,-1 1-1,0-1 0,-7 5 0,2 0 15,-1 1-1,-15 14 0,23-20-57,1 2 0,-1-1-1,1 0 1,0 0-1,0 1 1,0-1 0,0 1-1,0 0 1,0-1 0,1 1-1,0 0 1,-1 0-1,1 0 1,0 0 0,-1 6-1,5-11-169,0 0 1,0 0-1,0 0 0,0 0 1,0-1-1,4-4 0,25-32-333,-19 18 189</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37.972"/>
    </inkml:context>
    <inkml:brush xml:id="br0">
      <inkml:brushProperty name="width" value="0.05" units="cm"/>
      <inkml:brushProperty name="height" value="0.05" units="cm"/>
      <inkml:brushProperty name="color" value="#004F8B"/>
    </inkml:brush>
  </inkml:definitions>
  <inkml:trace contextRef="#ctx0" brushRef="#br0">117 24 16516,'1'-3'429,"1"-16"2545,-1 17-1484,0 12-409,-10 114 1233,5-82-2113,1 74-1,2-115-199,1 0 0,0 1 0,0-1-1,1 0 1,-1 0 0,0 0 0,0 0-1,0 0 1,1 0 0,-1 0-1,1 0 1,-1 0 0,1 0 0,-1 0-1,1 0 1,-1 0 0,1 0 0,0-1-1,0 1 1,-1 0 0,1 0-1,0-1 1,1 2 0,0-2-3,0 1 1,-1-1-1,1 0 0,0 1 0,-1-1 1,1 0-1,0 0 0,-1-1 1,1 1-1,0 0 0,-1 0 1,1-1-1,0 1 0,2-2 0,6-2-7,1 0-1,-1 1 1,1 1-1,0-1 1,0 2-1,12-1 1,-20 2 3,0 0 0,-1 0 0,1 1 0,0-1 0,0 1 0,0 0 0,0 0 0,-1 0 0,1 0 0,0 1 0,-1-1 0,1 1 0,-1-1 0,0 1 0,1 0 0,-1 0 0,0 0 0,0 0 0,0 0 0,-1 1 0,1-1 0,0 0 0,-1 1 0,1-1 0,-1 1 0,0 0 0,0 0 0,1 3 0,-1-2-5,1 0-1,-1 1 1,0-1 0,0 1-1,0-1 1,-1 1-1,0-1 1,0 1-1,0 0 1,0-1 0,-1 1-1,0-1 1,0 1-1,-3 8 1,2-8 32,-1 1 0,0-1-1,0 0 1,-1 0 0,1 0 0,-1 0 0,0-1 0,-1 1 0,1-1-1,-6 4 1,-5 2 134,-1 0-1,0-1 1,-1-1 0,0 0-1,0-1 1,-24 6 0,35-11-190,1-1 0,-1 1 0,0-1 0,0 0 0,1-1 0,-1 1 0,0-1 0,0 0 0,0-1 1,-8-1-1,11 1-14,1 0 0,0 0 0,0 0 0,0 0 0,0 0 0,0-1 0,0 1 0,0-1 0,0 0 0,0 1-1,1-1 1,-1 0 0,1 0 0,-1 0 0,1 0 0,0 0 0,0 0 0,-1 0 0,2-1 0,-1 1 0,0 0 0,0-1 0,1 1 0,-1-1 0,1 1 0,0 0 0,0-5 0,-1-32-391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38.373"/>
    </inkml:context>
    <inkml:brush xml:id="br0">
      <inkml:brushProperty name="width" value="0.05" units="cm"/>
      <inkml:brushProperty name="height" value="0.05" units="cm"/>
      <inkml:brushProperty name="color" value="#004F8B"/>
    </inkml:brush>
  </inkml:definitions>
  <inkml:trace contextRef="#ctx0" brushRef="#br0">0 74 18188,'0'0'1728,"8"0"-1088,2-3-216,7-1 809,3-3-329,9-2-336,5 0-96,3-2-248,2 4-160,0-1-384,-3 2-296,0 3-536,-7 0 904,-8 1-152,-6 1-216</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38.837"/>
    </inkml:context>
    <inkml:brush xml:id="br0">
      <inkml:brushProperty name="width" value="0.05" units="cm"/>
      <inkml:brushProperty name="height" value="0.05" units="cm"/>
      <inkml:brushProperty name="color" value="#004F8B"/>
    </inkml:brush>
  </inkml:definitions>
  <inkml:trace contextRef="#ctx0" brushRef="#br0">4 396 17300,'-1'5'339,"0"0"1,1 0 0,-1-1-1,1 1 1,0 6 0,0-10-310,0-1 0,0 0 0,0 1 0,0-1 0,0 0 0,0 1 0,0-1 0,0 0 0,1 0 1,-1 1-1,0-1 0,0 0 0,0 1 0,0-1 0,0 0 0,1 1 0,-1-1 0,0 0 0,0 0 0,1 1 0,-1-1 0,0 0 1,0 0-1,1 0 0,-1 0 0,0 1 0,0-1 0,1 0 0,-1 0 0,1 0 0,0 0 36,0 0 0,0-1 1,0 1-1,0-1 0,0 1 0,0-1 0,0 1 0,0-1 1,0 0-1,0 1 0,0-1 0,-1 0 0,1 0 0,0 0 0,0-1 1,22-28 381,-2-1 0,-1-2 1,-1 0-1,15-38 0,-13 28-274,63-142 382,-82 183-341,-1 8-157,-3 11-18,-12 50 58,-6 26-145,-10 134-1,32-203-406,-2-23 428,1-1 0,-1 1 0,0-1 0,0 1 0,1-1 0,-1 0-1,0 1 1,1-1 0,-1 0 0,0 1 0,1-1 0,-1 0 0,0 1 0,1-1 0,-1 0 0,1 0-1,-1 1 1,0-1 0,1 0 0,-1 0 0,1 0 0,-1 0 0,1 0 0,-1 0 0,1 0-1,-1 0 1,1 0 0,-1 0 0,1 0 0,-1 0 0,1 0 0,-1 0 0,0 0 0,1 0 0,-1 0-1,1 0 1,-1-1 0,1 1 0,-1 0 0,0 0 0,1-1 0,-1 1 0,1 0 0,-1-1-1,0 1 1,1 0 0,-1-1 0,0 1 0,1-1 0,7-6-118,0-1 1,0-1-1,-1 1 1,7-10-1,-13 17 128,30-43-478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0.962"/>
    </inkml:context>
    <inkml:brush xml:id="br0">
      <inkml:brushProperty name="width" value="0.05" units="cm"/>
      <inkml:brushProperty name="height" value="0.05" units="cm"/>
    </inkml:brush>
  </inkml:definitions>
  <inkml:trace contextRef="#ctx0" brushRef="#br0">44 26 16412,'-7'18'392,"0"-1"-142,0 0 0,2 1 0,0-1 0,1 1 0,0 0-1,-1 27 1,5-43-188,0 1 1,1-1-1,-1 1 0,0-1 0,1 0 0,0 1 1,-1-1-1,1 0 0,0 1 0,0-1 0,0 0 1,0 0-1,1 0 0,-1 0 0,1 0 0,-1 0 1,1 0-1,3 2 0,-2-1 10,1-1 1,-1 0-1,1 0 0,-1-1 1,1 1-1,0-1 0,0 1 1,0-1-1,0-1 0,6 2 1,0-1 46,0-1 1,0 0 0,0-1 0,0 0 0,-1 0 0,1-1 0,0 0 0,13-6 0,-15 5-6,-1-1 1,0 0-1,1-1 0,-1 0 1,-1 0-1,1 0 0,-1-1 0,0 0 1,0 0-1,0 0 0,-1-1 1,0 0-1,6-12 0,-9 15-59,0 0 0,0 0 0,0 0 0,-1 0-1,0 0 1,0 0 0,0 0 0,0-1 0,0 1-1,-1 0 1,0-1 0,0 1 0,0 0 0,-1-1 0,1 1-1,-1 0 1,0 0 0,0 0 0,-1-1 0,1 1-1,-1 0 1,0 1 0,0-1 0,0 0 0,0 0 0,-1 1-1,1-1 1,-5-2 0,4 2-91,-1 1 1,-1 0-1,1 0 1,0 0-1,-1 0 1,1 1-1,-1 0 1,0 0-1,0 0 0,0 1 1,0-1-1,0 1 1,0 0-1,0 1 1,-1-1-1,1 1 1,0 0-1,-7 1 0,1 0-181,-1 1-1,1 0 0,-1 1 0,1 0 0,0 1 0,0 0 0,-11 7 0,3-3-366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39.284"/>
    </inkml:context>
    <inkml:brush xml:id="br0">
      <inkml:brushProperty name="width" value="0.05" units="cm"/>
      <inkml:brushProperty name="height" value="0.05" units="cm"/>
      <inkml:brushProperty name="color" value="#004F8B"/>
    </inkml:brush>
  </inkml:definitions>
  <inkml:trace contextRef="#ctx0" brushRef="#br0">118 20 16860,'-23'52'1437,"-20"56"85,39-95-1303,1 0 1,0-1 0,1 1-1,0 0 1,1 1 0,1 22 0,0-34-195,0 0 1,0 1 0,0-1 0,0 0 0,0 0 0,1 0 0,-1 0 0,1 0 0,0 1 0,0-1 0,0 0-1,0 0 1,0-1 0,0 1 0,0 0 0,0 0 0,1 0 0,-1-1 0,1 1 0,-1-1 0,1 1-1,0-1 1,-1 0 0,1 1 0,0-1 0,0 0 0,0 0 0,0 0 0,0-1 0,0 1 0,0 0 0,0-1-1,1 1 1,-1-1 0,0 0 0,0 0 0,0 0 0,1 0 0,2 0 0,5-2 36,-1 0-1,0 0 1,0-1 0,0 0 0,0 0 0,0-1 0,0 0-1,-1 0 1,0-1 0,0-1 0,0 1 0,11-12 0,-6 5 132,0-1 0,-1 0 0,0-1 0,-1-1 0,16-27 0,-24 36-109,0 0-1,0 0 1,0 0-1,-1-1 1,0 1-1,0-1 1,-1 1-1,1-1 1,-1 0-1,-1 0 1,0 1-1,0-10 1,-1 12-66,1 0 1,-1 1-1,0-1 1,-1 1-1,1-1 1,-1 1-1,1-1 0,-1 1 1,0 0-1,-1 0 1,1 0-1,0 0 1,-1 0-1,1 0 1,-1 1-1,0-1 1,0 1-1,0 0 1,0 0-1,-1 0 0,1 0 1,0 0-1,-6-1 1,0 0-232,-1 0 0,0 0 0,1 1 0,-1 0-1,0 1 1,0 0 0,0 1 0,0 0 0,-20 2 0,14 1-153,0 0 0,1 1 0,-1 1 0,1 0-1,-21 11 1,-1 4-390</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39.749"/>
    </inkml:context>
    <inkml:brush xml:id="br0">
      <inkml:brushProperty name="width" value="0.05" units="cm"/>
      <inkml:brushProperty name="height" value="0.05" units="cm"/>
      <inkml:brushProperty name="color" value="#004F8B"/>
    </inkml:brush>
  </inkml:definitions>
  <inkml:trace contextRef="#ctx0" brushRef="#br0">1 229 17908,'6'-1'394,"-1"1"-1,1-1 1,0-1 0,0 1-1,-1-1 1,1 1 0,-1-2 0,9-3-1,17-7 521,62-17-404,1 5 1,1 4-1,1 3 1,0 5 0,143 0-1,-164 14-503,-33 1 8,-1-2-1,1-1 1,67-12-1,-72 2 27,-35 10-57,-1 0-1,1 1 0,0-1 0,-1 0 0,1 0 0,-1 0 0,1 0 0,-1 0 0,1 0 0,-1 0 1,0-1-1,1 1 0,-1-1 0,0 1 0,0 0 0,0-1 0,0 0 0,1-1 0,-2 2-40,0 0-1,-1 0 0,1 0 1,0 0-1,0 0 0,0 0 1,-1 1-1,1-1 0,0 0 1,-1 0-1,1 0 0,-1 1 1,1-1-1,-1 0 0,1 0 1,-1 1-1,0-1 0,1 1 1,-1-1-1,0 0 0,1 1 1,-1-1-1,0 1 0,0 0 1,0-1-1,1 1 0,-1-1 1,0 1-1,0 0 0,0 0 1,0 0-1,0-1 0,-1 1 1,-34-6-839,33 5 894,-33-2-527,-5 2-148</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40.189"/>
    </inkml:context>
    <inkml:brush xml:id="br0">
      <inkml:brushProperty name="width" value="0.05" units="cm"/>
      <inkml:brushProperty name="height" value="0.05" units="cm"/>
      <inkml:brushProperty name="color" value="#004F8B"/>
    </inkml:brush>
  </inkml:definitions>
  <inkml:trace contextRef="#ctx0" brushRef="#br0">62 17 18324,'1'-1'145,"-1"0"0,0 0 0,1 0 0,-1 0 0,0 0 0,1 0 0,-1 0 0,1 0 0,0 0 0,-1 0 0,1 1 0,0-1 0,-1 0 0,1 0 0,0 1 0,0-1 0,1 0 0,-2 1-49,1 1 0,-1-1 1,0 1-1,1-1 0,-1 1 1,0-1-1,1 1 1,-1-1-1,0 1 0,0 0 1,0-1-1,0 1 0,1-1 1,-1 1-1,0 0 0,0-1 1,0 1-1,0 0 0,-1 0 1,-3 45 1374,-25 68-783,-11 60-477,39-170-200,0 0 1,0 0 0,1 0-1,0 1 1,0-1 0,0 0-1,0 0 1,1 1-1,1 5 1,-1-9-7,-1 0 0,0-1-1,1 1 1,-1 0 0,1 0 0,-1-1 0,1 1-1,-1-1 1,1 1 0,-1 0 0,1-1 0,-1 1-1,1-1 1,0 0 0,-1 1 0,1-1 0,0 1-1,0-1 1,-1 0 0,1 1 0,1-1 0,0 0 1,0 0 1,0 0-1,0 0 1,0 0-1,0 0 1,0-1-1,0 1 1,-1-1-1,1 1 1,0-1-1,0 0 1,2-1-1,12-6-278,0-2 0,-1 0 0,0 0 0,-1-2 0,-1 0-1,1 0 1,-2-1 0,0-1 0,0 0 0,11-19-1,-7 4-329</inkml:trace>
  <inkml:trace contextRef="#ctx0" brushRef="#br0" timeOffset="1">232 147 16836,'-6'37'1832,"2"6"-1184,-4 7-240,3 5 888,2 5-439,2 0-185,1-4-256,1-4-152,4-12-544,3-3-360,-2-19 560,1-7-144,-1-22-56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40.637"/>
    </inkml:context>
    <inkml:brush xml:id="br0">
      <inkml:brushProperty name="width" value="0.05" units="cm"/>
      <inkml:brushProperty name="height" value="0.05" units="cm"/>
      <inkml:brushProperty name="color" value="#004F8B"/>
    </inkml:brush>
  </inkml:definitions>
  <inkml:trace contextRef="#ctx0" brushRef="#br0">142 36 16772,'3'-28'2200,"-3"28"-2161,0-1 0,0 1 0,0 0 0,0-1 0,0 1 0,0 0 0,0-1 0,0 1 0,0 0 0,-1-1 0,1 1 0,0 0 0,0 0 0,0-1 0,-1 1 0,1 0 0,0-1 0,0 1 0,-1 0 0,1 0 0,0 0-1,0-1 1,-1 1 0,1 0 0,0 0 0,-1 0 0,1 0 0,-1 0 41,0 0-1,0 0 1,0 0-1,0 0 1,0 0-1,0 0 1,0 1-1,0-1 1,0 0-1,0 1 1,0-1-1,0 1 1,-2 0 0,-7 7 157,-1 1 0,2 0 0,-1 0 0,1 1 0,0 0 0,1 0 0,0 1 0,1 0 0,1 0 0,-1 1 0,-7 20 0,13-28-217,0 0-1,-1-1 1,1 1-1,1 0 1,-1 0 0,1 0-1,-1 4 1,1-7-15,0 0 0,0-1 1,0 1-1,0 0 1,1-1-1,-1 1 0,0 0 1,0-1-1,1 1 0,-1 0 1,0-1-1,0 1 1,1 0-1,-1-1 0,1 1 1,-1-1-1,1 1 1,-1-1-1,1 1 0,-1-1 1,1 1-1,-1-1 0,1 0 1,-1 1-1,1-1 1,0 0-1,-1 1 0,1-1 1,0 0-1,-1 0 0,1 0 1,0 1-1,-1-1 1,1 0-1,0 0 0,0 0 1,-1 0-1,1 0 1,0 0-1,-1-1 0,1 1 1,0 0-1,-1 0 0,1 0 1,0-1-1,0 1 1,5-3 23,0 1 0,0-1 0,0 0 0,0 0 1,-1-1-1,0 1 0,0-1 0,0 0 1,0-1-1,6-7 0,7-9 70,16-23 0,-32 42-86,39-62 140,-41 63-153,0 1-1,1 0 1,-1 0-1,0 0 1,0 0 0,1 0-1,-1 0 1,0 0-1,0 0 1,0 0 0,1 0-1,-1 0 1,0 0-1,0 0 1,0 0 0,1 1-1,-1-1 1,0 0-1,0 0 1,0 0 0,1 0-1,-1 0 1,0 0-1,0 0 1,0 1 0,0-1-1,1 0 1,-1 0-1,0 0 1,0 0 0,0 1-1,0-1 1,0 0-1,0 0 1,0 0 0,0 1-1,1-1 1,-1 0-1,0 0 1,0 0 0,0 1-1,0-1 1,0 0-1,0 0 1,0 0 0,0 1-1,0-1 1,0 0-1,-1 1 1,3 13-15,-1 1 1,-1 0-1,-2 17 0,1 8 2,1-18 63,1 0 1,2 0-1,0 0 1,1 0-1,1 0 0,1-1 1,1 1-1,1-2 1,16 30-1,-23-47-2,1-1 1,-1 1-1,0-1 0,1 1 1,-1 0-1,0-1 0,-1 1 1,1 0-1,0 0 0,-1 0 1,0-1-1,1 1 0,-1 0 0,0 0 1,-1 0-1,1 0 0,0 0 1,-1-1-1,-1 4 0,1-3 17,-1-1 0,1 0-1,-1 0 1,0 0 0,0 0-1,0-1 1,0 1-1,0 0 1,0-1 0,0 1-1,0-1 1,-1 0 0,1 0-1,-1 0 1,1 0 0,-1 0-1,1 0 1,-1-1 0,1 1-1,-1-1 1,-3 0 0,-11 2-19,0-1 0,0-1-1,-1-1 1,1 0 0,0-1 0,0-1 0,0-1 0,0 0 0,1-1 0,-20-9 0,35 14-92,1 0 1,-1 0-1,1-1 0,-1 1 1,1 0-1,-1 0 0,1 0 1,-1-1-1,1 1 0,-1 0 1,1 0-1,-1-1 0,1 1 1,-1 0-1,1-1 0,0 1 1,-1 0-1,1-1 0,0 1 1,-1-1-1,1 1 0,0-1 1,-1 1-1,1-1 0,0 1 1,0-1-1,0 1 0,0-1 1,-1 1-1,1-1 0,0 1 1,0-1-1,0 0 0,0 1 1,0-1-1,0 1 0,0-1 1,0 1-1,1-1 0,-1 1 1,0-1-1,0 1 0,0-1 1,0 1-1,1-1 1,-1 1-1,0-1 0,1 1 1,-1-1-1,1 0 0,3-3-292,0 1 0,0 0 0,0-1 0,8-3-1,-2 1 268,18-12-655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3:41.053"/>
    </inkml:context>
    <inkml:brush xml:id="br0">
      <inkml:brushProperty name="width" value="0.05" units="cm"/>
      <inkml:brushProperty name="height" value="0.05" units="cm"/>
      <inkml:brushProperty name="color" value="#004F8B"/>
    </inkml:brush>
  </inkml:definitions>
  <inkml:trace contextRef="#ctx0" brushRef="#br0">156 19 18420,'0'-1'79,"1"1"0,-1-1 1,0 1-1,1-1 0,-1 1 0,0-1 1,1 0-1,-1 1 0,0-1 0,0 0 1,0 1-1,0-1 0,0 0 0,1 1 1,-1-1-1,0 0 0,-1 1 0,1-1 1,0 0-1,0 1 0,0-1 0,0 0 1,0 1-1,-1-1 0,1 0 0,-1 0 1,1 1-11,-1 0 0,0 0 1,0 0-1,0 0 0,1 0 1,-1 0-1,0 0 1,0 0-1,0 0 0,1 0 1,-1 1-1,0-1 1,0 0-1,1 1 0,-1-1 1,0 0-1,-1 2 0,-34 26 1320,25-16-1267,0 1 1,1 0-1,1 1 1,0 0-1,0 1 1,2-1-1,0 2 0,0-1 1,2 1-1,0 0 1,0 0-1,2 0 0,0 1 1,-1 25-1,3-39-100,1 0 0,1 0 0,-1 1 0,0-1 0,1 0 0,-1 0 0,1 0 0,0 0-1,0 0 1,0 0 0,1 0 0,-1 0 0,1-1 0,-1 1 0,1 0 0,0-1 0,3 4 0,-3-5 5,1 1 0,-1-1-1,0 1 1,1-1 0,-1 0 0,1 0 0,-1 0 0,1 0 0,0 0 0,-1-1 0,1 1 0,0-1 0,-1 0 0,1 0 0,0 0 0,3 0 0,4-2 42,0 0 1,-1 0-1,1-1 0,-1 0 1,1-1-1,-1 0 0,0-1 0,-1 1 1,15-11-1,-4 0 115,-1 0 0,0-1 0,22-28 0,-32 35-120,-1 0 1,0-1 0,-1 0-1,0 0 1,0 0-1,-1-1 1,-1 0-1,0 0 1,3-13 0,-6 21-52,0-1 0,0 0 1,-1 1-1,0-1 0,0 0 1,0 0-1,0 1 1,0-1-1,-1 0 0,1 1 1,-1-1-1,0 0 0,-1 1 1,1-1-1,0 1 0,-1 0 1,0-1-1,0 1 1,-3-4-1,3 5-44,-1-1 1,0 1-1,0 0 0,0 0 0,0 0 1,0 0-1,0 1 0,0-1 1,-1 1-1,1 0 0,-1 0 1,1 0-1,-1 0 0,1 0 0,-1 1 1,1 0-1,-1 0 0,1 0 1,-1 0-1,-4 1 0,-4 1-261,1 0 0,-1 1 0,1 0 0,0 1 0,0 0 0,-17 9 0,2 2-204,-34 25 1,14-4-208</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4.282"/>
    </inkml:context>
    <inkml:brush xml:id="br0">
      <inkml:brushProperty name="width" value="0.05" units="cm"/>
      <inkml:brushProperty name="height" value="0.05" units="cm"/>
    </inkml:brush>
  </inkml:definitions>
  <inkml:trace contextRef="#ctx0" brushRef="#br0">1 133 16259,'3'-7'393,"0"0"-1,1 1 0,-1-1 1,2 1-1,-1 0 0,1 0 0,0 1 1,0-1-1,0 1 0,1 0 0,0 1 1,0-1-1,0 1 0,0 0 0,10-4 1,0 1-286,1 0 0,0 0 0,0 2 0,0 0 0,23-3 0,-34 7-102,1 0 0,-1 0-1,0 1 1,0 0 0,0 0 0,1 1-1,-1 0 1,7 2 0,-10-3-2,-1 1 0,1 1 1,-1-1-1,1 0 0,-1 1 1,1-1-1,-1 1 0,0-1 1,0 1-1,0 0 0,0 0 1,0 0-1,-1 0 1,1 1-1,0-1 0,-1 0 1,0 1-1,1-1 0,-1 1 1,0-1-1,1 5 0,6 29 49,-7-27-28,1 0-1,0 0 1,0 0-1,1-1 0,0 1 1,7 11-1,-9-18-17,0-1 1,0 1-1,1-1 0,-1 1 1,0-1-1,1 0 0,-1 1 1,1-1-1,-1 0 0,1 0 0,0 0 1,-1 0-1,1 0 0,3 0 0,-2 0 1,0-1 0,0 1 0,-1-1 0,1 0 0,0 0 0,0-1 0,0 1 0,0 0 0,0-1 0,-1 0 0,1 1-1,4-3 1,9-5-199,0-1 0,-1-1 0,0 0-1,0-1 1,-1-1 0,24-25 0,-32 30-1989,-11 12 1489,-2 1 152,-5 4-288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4.747"/>
    </inkml:context>
    <inkml:brush xml:id="br0">
      <inkml:brushProperty name="width" value="0.05" units="cm"/>
      <inkml:brushProperty name="height" value="0.05" units="cm"/>
    </inkml:brush>
  </inkml:definitions>
  <inkml:trace contextRef="#ctx0" brushRef="#br0">19 0 14779,'-17'20'1876,"17"-20"-1856,0 0 0,0 0 1,0 0-1,0 0 0,0 0 0,-1 0 1,1 0-1,0 0 0,0 0 0,0 0 1,0 0-1,0 0 0,0 1 0,0-1 1,0 0-1,0 0 0,0 0 0,0 0 1,0 0-1,0 0 0,0 0 0,0 0 0,0 0 1,0 1-1,0-1 0,0 0 0,0 0 1,0 0-1,0 0 0,0 0 0,0 0 1,0 0-1,0 0 0,0 0 0,0 1 1,0-1-1,0 0 0,0 0 0,0 0 1,0 0-1,0 0 0,0 0 0,1 0 1,-1 0-1,0 0 0,0 0 0,0 0 1,0 0-1,0 0 0,0 0 0,0 1 1,0-1-1,0 0 0,0 0 0,0 0 1,1 0-1,12-5 756,-10 4-742,-1-1-1,1 1 1,0 0 0,-1 0-1,1 0 1,0 0-1,0 0 1,0 1-1,0-1 1,0 1-1,0 0 1,-1 0 0,1 0-1,0 0 1,0 0-1,0 1 1,0-1-1,0 1 1,0 0-1,0 0 1,-1 0 0,1 0-1,0 0 1,-1 1-1,1-1 1,-1 1-1,0 0 1,1-1-1,2 4 1,2 4-23,0 0 0,-1 1 0,0 0 0,-1 0 0,0 0 0,5 14 0,15 30 38,-24-53-42,0 0 1,-1 0-1,1 0 1,0 0 0,0 0-1,0 0 1,0 0-1,0 0 1,0 0 0,0-1-1,0 1 1,0 0 0,0-1-1,0 1 1,1-1-1,-1 1 1,0-1 0,0 1-1,1-1 1,-1 0-1,0 0 1,0 1 0,1-1-1,-1 0 1,0 0 0,1 0-1,-1-1 1,0 1-1,0 0 1,1 0 0,-1-1-1,0 1 1,0-1-1,1 1 1,-1-1 0,0 1-1,0-1 1,0 0 0,0 0-1,2-1 1,5-5 80,0 0 0,0 0 1,-1-1-1,7-10 0,-3 5 4,5-3-63,-11 11-51,0 0 0,0 0 0,-1 0 1,0-1-1,0 1 0,6-11 0,-8 6-85</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5.249"/>
    </inkml:context>
    <inkml:brush xml:id="br0">
      <inkml:brushProperty name="width" value="0.05" units="cm"/>
      <inkml:brushProperty name="height" value="0.05" units="cm"/>
    </inkml:brush>
  </inkml:definitions>
  <inkml:trace contextRef="#ctx0" brushRef="#br0">4 495 16243,'-4'16'1443,"4"-16"-1421,0 0 1,0 0-1,0 0 0,0 0 0,0 0 0,0 0 0,1 0 1,-1 0-1,0 0 0,0 0 0,0 0 0,0 0 0,0 0 1,0 0-1,0 0 0,0 0 0,0 0 0,0 0 0,0 0 1,0 0-1,0 0 0,1 0 0,-1 0 0,0 0 0,0 0 0,0 0 1,0 0-1,0 0 0,0 0 0,0 0 0,0 0 0,0 0 1,0 0-1,0 0 0,0 0 0,0 0 0,0 0 0,0 0 1,0 0-1,1 0 0,-1 1 0,0-1 0,0 0 0,0 0 1,0 0-1,0 0 0,0 0 0,0 0 0,0 0 0,0 0 1,0 0-1,0 0 0,0 0 0,0 0 0,0 0 0,0 0 1,0 1-1,0-1 0,0 0 0,0 0 0,0 0 0,18-27 1641,188-309 1100,-171 280-2652,-18 30-58,19-41-1,-111 289 70,66-188-398,2 0 0,2 0 0,1 1 1,0 61-1,4-89 20,0-6 203,0 1 1,0-1 0,0 1 0,0-1-1,0 1 1,0-1 0,0 0-1,0 1 1,1-1 0,-1 1 0,0-1-1,1 0 1,-1 1 0,1-1-1,0 0 1,-1 0 0,1 1-1,1 0 1,3-2-353,0-9-149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5.913"/>
    </inkml:context>
    <inkml:brush xml:id="br0">
      <inkml:brushProperty name="width" value="0.05" units="cm"/>
      <inkml:brushProperty name="height" value="0.05" units="cm"/>
    </inkml:brush>
  </inkml:definitions>
  <inkml:trace contextRef="#ctx0" brushRef="#br0">184 37 17260,'0'-2'160,"-1"0"0,1 0 1,-1 0-1,1 0 1,-1 0-1,1 0 0,-1 0 1,0 0-1,0 0 1,0 1-1,0-1 0,-1 0 1,1 1-1,0-1 1,-3-2-1,3 4-84,0-1-1,-1 0 1,1 1-1,0-1 1,-1 1-1,1-1 1,-1 1 0,1 0-1,-1 0 1,1 0-1,0-1 1,-1 1 0,1 1-1,-1-1 1,1 0-1,-1 0 1,1 0 0,0 1-1,-1-1 1,1 1-1,-1-1 1,1 1 0,0-1-1,0 1 1,-2 1-1,-6 4 12,1 0-1,0 0 0,0 1 0,1 0 1,0 0-1,0 1 0,1 0 0,-1 0 1,2 1-1,-1-1 0,1 1 0,1 0 1,-5 13-1,2-3-89,0 0 0,2 0 0,0 0 0,1 1 0,-2 37 0,6-51 6,0-1 0,0 1 0,1-1 0,-1 0 0,1 1 0,0-1-1,1 0 1,-1 0 0,1 0 0,3 7 0,-4-10 0,0-1 0,0 1 1,1-1-1,-1 1 0,0-1 0,0 0 0,1 0 0,-1 1 0,1-1 0,-1 0 0,1 0 0,-1 0 1,1 0-1,0-1 0,-1 1 0,1 0 0,0-1 0,0 1 0,-1-1 0,1 0 0,0 1 0,0-1 1,0 0-1,0 0 0,-1 0 0,1-1 0,0 1 0,0 0 0,0-1 0,0 1 0,-1-1 0,4 0 1,3-3 11,0 0 0,-1 0 1,1 0-1,-1-1 1,0 0-1,0 0 1,0-1-1,-1 0 0,0 0 1,0-1-1,0 0 1,4-7-1,2-3 80,-1-1 1,-1 0-1,14-38 0,-19 44-20,-1 0 0,-1-1-1,0 1 1,1-17 0,-4 25-50,1 1 0,-1-1 1,-1 0-1,1 1 0,0-1 1,-1 0-1,0 1 0,-2-7 1,2 8-14,1 1 0,-1 0 0,0-1-1,0 1 1,0 0 0,0-1 0,0 1 0,0 0 0,0 0 0,0 0 0,-1 0 0,1 0 0,0 0 0,-1 1 0,1-1 0,0 0 0,-1 0-1,1 1 1,-1-1 0,-2 0 0,0 1-37,1 0-1,0 0 1,0 0 0,-1 0-1,1 1 1,0-1-1,0 1 1,0 0 0,-1-1-1,1 2 1,0-1 0,0 0-1,1 0 1,-1 1-1,0 0 1,0 0 0,-4 3-1,4-2-151,-1 0-1,1 1 1,-1-1 0,1 1-1,0 0 1,0 0-1,1 0 1,-1 0 0,1 0-1,0 0 1,-2 6-1,2 1-260,8-3-123</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6.378"/>
    </inkml:context>
    <inkml:brush xml:id="br0">
      <inkml:brushProperty name="width" value="0.05" units="cm"/>
      <inkml:brushProperty name="height" value="0.05" units="cm"/>
    </inkml:brush>
  </inkml:definitions>
  <inkml:trace contextRef="#ctx0" brushRef="#br0">72 0 16444,'2'1'142,"-1"0"1,1 1-1,-1-1 1,1 0-1,-1 0 1,0 1-1,0-1 1,0 1-1,0-1 1,0 1-1,0-1 1,0 1-1,0 0 1,-1-1-1,1 1 1,0 0-1,-1 0 1,0-1-1,1 1 1,-1 0 0,0 0-1,0 0 1,0-1-1,0 1 1,0 0-1,-1 0 1,1 0-1,-1 2 1,-1 8 489,-1 0-1,-7 22 1,10-34-629,-29 67 1033,21-51-938,1 0 0,0 1 0,1 1 0,0-1 0,2 1 0,-3 20 0,7-37-91,-1 1-1,1-1 0,0 1 1,0-1-1,0 0 0,1 1 1,-1-1-1,0 1 0,0-1 1,1 1-1,-1-1 0,1 1 1,-1-1-1,1 0 0,0 1 1,-1-1-1,1 0 0,0 0 1,0 1-1,0-1 0,0 0 1,0 0-1,2 1 0,-1-1-3,0 0-1,0 0 0,0 0 0,0-1 1,1 1-1,-1 0 0,0-1 0,1 0 1,-1 0-1,0 0 0,1 0 0,-1 0 1,4 0-1,8-3-104,-1 0 0,1-1 0,24-11 0,-32 13 14,27-10-997,-1-2 1,-1-1-1,0-2 0,-1-1 1,38-30-1,-50 26-817,-18 22 1883,1 0 1,-1-1-1,0 1 0,1 0 0,-1-1 0,0 1 0,0-1 0,0 1 0,1 0 0,-1-1 0,0 1 0,0-1 0,0 1 0,0-1 0,0 1 0,0-1 0,1 1 0,-1 0 0,0-1 0,-1 1 0,1-1 0,0 1 0,0-1 0,0 1 0,0-1 1,0 1-1,0-1 0,0 1 0,-1 0 0,1-1 0,0 1 0,0-1 0,-1 1 0,1 0 0,0-1 0,-1 1 0,1 0 0,0-1 0,-1 1 0,1 0 0,0-1 0,-1 1 0,1 0 0,-1 0 0,1 0 0,0-1 0,-1 1 0,1 0 0,-1 0 1,1 0-1,-1 0 0,1 0 0,-1 0 0,1 0 0,-1 0 0,0 0 116,-1 0 0,1 0 0,0 1 0,0-1 0,0 0 0,-1 1 0,1-1 0,0 1 0,0 0 0,0-1 0,0 1 0,0 0 0,0-1 0,0 1 0,0 0 0,0 0 0,0 0 0,1 0 0,-2 2 0,-13 22 1441,1 15-425,1 0 0,3 1 0,-8 53-1,15-74-1217,0 0 0,1 0 0,1 0 0,1 0 0,3 20 0,2-21-97,-5-18 194,0-1-1,0 1 1,1-1-1,-1 0 1,0 1 0,0-1-1,1 1 1,-1-1-1,0 0 1,1 1-1,-1-1 1,0 1-1,1-1 1,-1 0-1,0 0 1,1 1-1,-1-1 1,1 0-1,-1 0 1,1 1-1,-1-1 1,0 0-1,1 0 1,-1 0-1,1 0 1,-1 0 0,1 0-1,-1 0 1,1 0-1,-1 0 1,1 0-1,-1 0 1,2 0-1,16-12-346</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6.504"/>
    </inkml:context>
    <inkml:brush xml:id="br0">
      <inkml:brushProperty name="width" value="0.05" units="cm"/>
      <inkml:brushProperty name="height" value="0.05" units="cm"/>
    </inkml:brush>
  </inkml:definitions>
  <inkml:trace contextRef="#ctx0" brushRef="#br0">1 161 15171,'16'-16'422,"1"1"-1,0 0 0,1 1 0,1 1 1,0 1-1,0 1 0,2 0 0,-1 1 1,1 2-1,0 0 0,1 1 1,0 1-1,0 1 0,1 1 0,-1 1 1,1 1-1,30 1 0,-46 2-363,-1 0 0,1 0 0,0 0 0,-1 1 0,1 0 0,-1 0 0,7 3 0,-11-4-41,1 0-1,-1 1 1,0-1 0,0 1 0,0-1 0,0 1-1,0-1 1,-1 1 0,1 0 0,0 0-1,-1 0 1,1 0 0,-1 0 0,0 0 0,1 1-1,-1-1 1,0 0 0,-1 1 0,1-1-1,0 1 1,-1-1 0,1 4 0,-1-1 4,0 0 1,-1 1-1,1-1 1,-1 1-1,-1-1 1,1 0-1,-1 1 1,0-1-1,0 0 1,0 0-1,-6 7 1,-5 8 71,-20 25 1,29-40-78,-81 93 319,-37 52 192,118-146-510,2 0 0,-1 1 0,0-1 0,1 1 0,0 0 0,0-1 1,0 1-1,1 0 0,-1 1 0,1-1 0,1 0 0,-2 8 0,3-9-18,-1 0-1,1-1 0,0 1 0,0 0 1,0-1-1,0 1 0,1-1 0,-1 0 0,1 1 1,0-1-1,0 0 0,0 0 0,1 0 0,-1 0 1,1-1-1,-1 1 0,6 3 0,-1 0-161,0-1-1,0 0 1,1-1-1,-1 0 1,1 0-1,0-1 1,0 1-1,0-2 1,0 1-1,1-1 1,-1-1-1,1 1 1,-1-1-1,1-1 1,0 0-1,-1 0 1,14-2-1,11-6-413</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6.825"/>
    </inkml:context>
    <inkml:brush xml:id="br0">
      <inkml:brushProperty name="width" value="0.05" units="cm"/>
      <inkml:brushProperty name="height" value="0.05" units="cm"/>
    </inkml:brush>
  </inkml:definitions>
  <inkml:trace contextRef="#ctx0" brushRef="#br0">3 1 14571,'-3'41'1600,"3"8"-863,0 2-297,0-1 888,2 1-520,-1-5-552,4-7-368,-1-16 304,2-7-192,2-19-232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37.212"/>
    </inkml:context>
    <inkml:brush xml:id="br0">
      <inkml:brushProperty name="width" value="0.05" units="cm"/>
      <inkml:brushProperty name="height" value="0.05" units="cm"/>
    </inkml:brush>
  </inkml:definitions>
  <inkml:trace contextRef="#ctx0" brushRef="#br0">0 376 17244,'1'0'52,"-1"0"1,0 0-1,0 1 0,0-1 1,0 0-1,0 0 1,1 0-1,-1 0 1,0 0-1,0 0 0,0 0 1,1 0-1,-1 0 1,0 0-1,0 0 1,0 0-1,1 0 1,-1 0-1,0 0 0,0 0 1,0 0-1,1 0 1,-1 0-1,0 0 1,0 0-1,0 0 0,1 0 1,-1 0-1,0 0 1,0 0-1,0 0 1,0 0-1,1 0 1,-1-1-1,0 1 0,0 0 1,0 0-1,0 0 1,0 0-1,1 0 1,-1-1-1,0 1 0,0 0 1,0 0-1,0 0 1,0-1-1,0 1 1,0 0-1,12-14-112,-8 9 390,127-139 1920,-62 70-1996,-51 54-228,43-45 0,-52 56-33,1 1 0,0 0 0,0 0 0,18-9-1,-28 17 8,0 0-1,0 0 1,0-1-1,1 1 0,-1 0 1,0 0-1,0 0 0,0 0 1,1 0-1,-1 0 0,0 0 1,0 0-1,0 0 0,1 0 1,-1-1-1,0 1 0,0 0 1,1 0-1,-1 0 0,0 0 1,0 1-1,0-1 0,1 0 1,-1 0-1,0 0 0,0 0 1,0 0-1,1 0 0,-1 0 1,0 0-1,0 0 0,0 0 1,1 1-1,-1-1 0,0 0 1,0 0-1,0 0 0,0 0 1,1 1-1,-1 10-1,-8 16 27,7-24-22,-17 47 90,1-7 61,3 0 1,1 1 0,2 1 0,-5 52 0,17-70 169,-2-26-320,1-1-1,0 1 0,0-1 1,0 1-1,0-1 1,0 1-1,1-1 1,-1 0-1,0 1 0,0-1 1,0 1-1,0-1 1,0 0-1,1 1 1,-1-1-1,0 1 0,0-1 1,0 0-1,1 1 1,-1-1-1,0 0 1,1 1-1,-1-1 0,0 0 1,1 0-1,-1 1 1,0-1-1,1 0 1,-1 0-1,1 0 0,-1 1 1,0-1-1,1 0 1,-1 0-1,1 0 1,-1 0-1,1 0 0,-1 0 1,0 0-1,1 0 1,-1 0-1,1 0 1,-1 0-1,1 0 1,-1 0-1,0 0 0,1 0 1,-1-1-1,1 1 1,0 0-1,8-8 49</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47.208"/>
    </inkml:context>
    <inkml:brush xml:id="br0">
      <inkml:brushProperty name="width" value="0.05" units="cm"/>
      <inkml:brushProperty name="height" value="0.05" units="cm"/>
    </inkml:brush>
  </inkml:definitions>
  <inkml:trace contextRef="#ctx0" brushRef="#br0">713 40 9170,'-6'2'297,"-1"-1"0,0 0 0,0 0 0,1 0 0,-1-1 0,0 0 0,0 0 0,-10-2-1,-57-15 550,13 3 80,13 7-509,-1 3 1,-60 2 0,100 3-366,-1-1 0,1 2 0,-1-1-1,1 1 1,-1 1 0,1 0 0,0 0 0,0 0-1,1 1 1,-1 1 0,1 0 0,-14 10 0,12-6-35,0 0 0,0 1 0,1 0 1,0 1-1,1 0 0,0 0 1,1 1-1,-6 12 0,-3 14-28,1 0 1,3 1-1,1 1 1,-12 78-1,19-90 3,0 55-1,4-70 13,1 0-1,0 0 0,1 0 1,1 0-1,0 0 1,6 16-1,-6-24-2,-1 0 0,1 0-1,1-1 1,-1 1 0,0-1 0,1 0 0,0 0-1,0 0 1,1 0 0,4 3 0,53 31 5,-46-29 4,4 2 2,1 0-1,-1-2 0,1 0 0,1-1 1,0-2-1,35 7 0,-42-11-5,0-1 0,0 0 0,-1-1 0,1-1 0,0 0 0,0-1 0,-1-1 0,1 0 0,-1-1 0,0 0 0,17-9 0,17-11 10,-1-3-1,59-45 1,38-23 4,-74 59 8,40-25 100,-95 51-79,-1 0 0,0 0 0,-1-1 0,0-1 0,12-14 0,-21 21-22,0-1 0,0 1 0,0-1-1,-1 1 1,0-1 0,0 0-1,-1 0 1,0-1 0,0 1-1,0 0 1,0-1 0,-1 1-1,0-1 1,-1-7 0,0 9-13,0 0 1,-1-1-1,0 1 1,0-1-1,0 1 1,-1 0-1,0 0 1,0 0-1,0 0 1,-1 0-1,1 0 1,-1 0-1,-1 1 1,1 0-1,0-1 1,-1 1-1,-5-4 1,-10-9 39,-2 1 0,0 1 0,-1 0 0,0 2-1,-1 0 1,-1 2 0,-40-14 0,31 15-232,0 2 0,0 1 0,-1 1 0,0 2 0,-46 0-1,71 4-33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48.041"/>
    </inkml:context>
    <inkml:brush xml:id="br0">
      <inkml:brushProperty name="width" value="0.05" units="cm"/>
      <inkml:brushProperty name="height" value="0.05" units="cm"/>
    </inkml:brush>
  </inkml:definitions>
  <inkml:trace contextRef="#ctx0" brushRef="#br0">709 65 11602,'-16'-10'468,"0"1"-1,-1 1 1,0 1-1,0 0 1,-1 1-1,-18-3 1,21 6-412,-1 0-1,1 2 1,0 0 0,-1 0-1,1 2 1,-1 0 0,1 0 0,-1 2-1,1 0 1,0 0 0,0 2 0,-19 7-1,10 0-13,1 0 0,1 2 0,0 0-1,0 1 1,2 1 0,0 2 0,1 0-1,1 0 1,0 2 0,2 0 0,0 1-1,2 1 1,0 0 0,-14 31 0,18-30 13,0 0 0,2 1-1,1 0 1,0 0 0,2 0 0,1 1 0,1 0 0,1 0 0,1 0-1,1 0 1,1 0 0,2 0 0,0 0 0,2 0 0,7 24 0,-7-36-54,0 0 1,0 0 0,1-1 0,1 0-1,0 0 1,1-1 0,0 1 0,1-2-1,0 1 1,0-1 0,1-1 0,1 0-1,0 0 1,0-1 0,0-1 0,1 1-1,0-2 1,1 0 0,-1 0 0,1-1-1,0-1 1,0 0 0,1-1 0,-1 0-1,1-1 1,0-1 0,-1 0 0,1 0-1,0-2 1,0 0 0,18-3 0,-19 1 3,0 0 0,1-1 1,-1 0-1,0-1 0,-1 0 1,1-1-1,-1-1 0,0 0 0,13-11 1,-9 5 23,-1 0 0,0-2 1,-2 1-1,1-2 0,18-28 0,-9 4 68,-1-1 0,-2-2-1,-2 0 1,22-79 0,-5-26 122,-31 125-208,-1 0 0,-1-1 0,-1 1 0,-3-32 1,2 52-30,0-1 0,-1 1 0,0-1 1,1 1-1,-1-1 0,0 1 1,-1 0-1,1 0 0,0-1 1,-1 1-1,0 0 0,0 0 1,0 1-1,0-1 0,0 0 1,-4-3-1,4 5-17,-1-1-1,1 1 1,-1-1 0,0 1 0,0 0-1,1 0 1,-1 0 0,0 0-1,0 1 1,0-1 0,0 1 0,0 0-1,0 0 1,0 0 0,-4 0 0,-9 3-137,1 1 1,0 0 0,0 1-1,0 1 1,-23 12 0,22-10 108,-29 12-170,-5-2 30</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54.611"/>
    </inkml:context>
    <inkml:brush xml:id="br0">
      <inkml:brushProperty name="width" value="0.05" units="cm"/>
      <inkml:brushProperty name="height" value="0.05" units="cm"/>
    </inkml:brush>
  </inkml:definitions>
  <inkml:trace contextRef="#ctx0" brushRef="#br0">516 72 12515,'-97'20'1821,"-1"-1"-704,87-15-950,0-1 0,1 1 0,-1 1 0,1 0 0,0 1 0,-16 11 0,5 2-101,0 0-1,2 2 1,0 0-1,1 1 1,2 1 0,0 0-1,1 2 1,2-1-1,0 2 1,2 0-1,1 0 1,1 1-1,1 0 1,1 0 0,1 1-1,2 0 1,1 0-1,1 34 1,3-35-24,2-1 0,1 0 1,2 0-1,0 0 0,18 45 1,-19-58-27,1 0 1,0 0-1,1-1 1,0 0-1,1-1 1,0 1-1,1-1 1,0-1-1,1 0 0,0 0 1,0-1-1,21 13 1,-26-18-2,1-1 0,0-1 0,0 1 0,1-1 0,-1 0 0,0 0 0,1-1 0,-1 0 0,1 0 0,0-1 1,-1 1-1,12-2 0,-8-1 7,0 0 0,1 0 1,-1-1-1,0 0 1,0-1-1,-1 0 0,12-7 1,10-9 57,-1-2 0,0 0 0,39-42 0,-49 46-35,44-43 188,87-106 0,-126 134-135,-1 0-1,-2-2 1,-1 0-1,-2-2 1,23-61-1,-38 86-55,0 0-1,-1 0 1,-1 0-1,0 0 1,-1 0-1,0 0 1,-1-1-1,0 1 1,-2-13 0,0 16-14,1 1 0,-2-1 0,1 1 0,-1-1 0,-1 1 0,1 0 1,-1 0-1,-1 1 0,1-1 0,-1 1 0,-1 0 0,1 0 0,-10-8 0,3 5-7,0 0 0,-1 0 0,0 1 0,-1 1 0,0 1 0,0 0 0,0 0 0,-1 1 0,0 1 0,-21-4 0,3 3 99,-1 1 1,0 2-1,-59 1 1,85 2 28,-22-2 42,24-2-103</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55.303"/>
    </inkml:context>
    <inkml:brush xml:id="br0">
      <inkml:brushProperty name="width" value="0.05" units="cm"/>
      <inkml:brushProperty name="height" value="0.05" units="cm"/>
    </inkml:brush>
  </inkml:definitions>
  <inkml:trace contextRef="#ctx0" brushRef="#br0">504 19 14059,'-4'-3'90,"0"1"0,1 0 0,-1 0 0,0 0 0,0 1 0,0 0 0,0-1 0,0 1 0,0 0 0,0 1 0,-1-1 0,1 1 0,0 0 0,0 0 0,0 0 0,-1 0 0,1 1 0,-7 2 0,-2 0 52,1 1 0,0 0 1,0 1-1,0 0 0,-12 8 0,-2 3-15,1 1 0,1 2 0,0 0-1,2 1 1,0 2 0,1 0 0,1 1-1,1 1 1,2 1 0,0 0 0,2 1-1,0 1 1,2 1 0,1 0 0,2 0 0,-14 56-1,21-69-112,1 0 0,0 0 0,1 1-1,1-1 1,0 1 0,1-1-1,1 1 1,1-1 0,0 0 0,0 0-1,11 26 1,-11-33-7,1-1 0,-1 0 0,1 1 0,1-1 0,-1-1 0,1 1-1,1-1 1,-1 1 0,1-2 0,0 1 0,0-1 0,1 1 0,-1-2 0,1 1 0,0-1 0,1 0 0,-1 0 0,1-1-1,-1 0 1,1-1 0,0 0 0,0 0 0,15 2 0,-9-4 16,1 0 0,-1-1 0,0 0 0,1-1 0,-1-1 0,0 0 0,0-1 0,0-1 0,0 0 0,-1-1 0,0 0 0,15-10 0,6-6 57,-2-1 0,-1-1 0,37-37 0,-37 30 21,-1-1 0,-1-1 0,25-39 0,-44 58-68,-1 0 0,-1-1 1,0 0-1,-1-1 0,0 0 0,-2 0 1,0 0-1,-1-1 0,0 0 0,2-29 0,-6 38-24,-1 1 0,0 0 0,0-1-1,0 1 1,-1 0 0,0 0 0,0 0-1,-1 0 1,0 1 0,0-1 0,-1 1-1,1-1 1,-2 1 0,1 0-1,0 1 1,-1-1 0,0 1 0,-1 0-1,1 0 1,-1 0 0,-6-4 0,-2 1-46,1 0 1,-1 0 0,-1 2-1,1-1 1,-1 2 0,0 0-1,0 1 1,-27-4 0,33 6-77,0 2 0,-1-1 1,1 2-1,0-1 0,0 1 1,-15 3-1,19-2 65,0-1 0,1 0 0,-1 1 0,1 0 0,-1 0 0,1 1 0,0-1-1,0 1 1,0 0 0,0 0 0,0 0 0,1 0 0,-6 7 0,-1 10-272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0.538"/>
    </inkml:context>
    <inkml:brush xml:id="br0">
      <inkml:brushProperty name="width" value="0.05" units="cm"/>
      <inkml:brushProperty name="height" value="0.05" units="cm"/>
    </inkml:brush>
  </inkml:definitions>
  <inkml:trace contextRef="#ctx0" brushRef="#br0">42 304 14963,'-8'9'863,"0"1"1,0 1-1,-10 18 0,44-73 212,2 1 0,67-78 1,-72 93-839,-11 14-187,5-8 91,0 2-1,2 0 1,35-30-1,-67 80 165,-12 14-252,-25 66 0,42-88-49,1 0-1,0 0 1,2 0 0,1 0 0,-3 34 0,7-56-20,0 1 1,0 0-1,0 0 0,-1 0 1,1-1-1,0 1 1,0 0-1,0 0 0,0 0 1,0 0-1,1-1 0,-1 1 1,0 0-1,0 0 1,0 0-1,1-1 0,-1 1 1,0 0-1,1 0 0,-1-1 1,1 1-1,-1 0 1,1-1-1,-1 1 0,1 0 1,-1-1-1,1 1 0,0-1 1,-1 1-1,1-1 1,1 1-1,-1-1-21,0 0 1,0-1-1,0 1 0,0 0 1,0-1-1,0 1 0,-1-1 0,1 1 1,0-1-1,0 0 0,-1 1 1,1-1-1,0 0 0,-1 0 1,1 1-1,-1-1 0,1 0 1,-1 0-1,1 0 0,-1 0 1,1 0-1,-1 0 0,0 0 1,1 0-1,-1-1 0,5-16-207,-2-3-59</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1.281"/>
    </inkml:context>
    <inkml:brush xml:id="br0">
      <inkml:brushProperty name="width" value="0.05" units="cm"/>
      <inkml:brushProperty name="height" value="0.05" units="cm"/>
    </inkml:brush>
  </inkml:definitions>
  <inkml:trace contextRef="#ctx0" brushRef="#br0">242 23 14779,'6'-11'2494,"-13"8"-715,-17 6-76,13 1-1532,1 1 0,0 0 0,1 0 0,-1 1 0,1 1 1,0-1-1,0 1 0,1 1 0,-10 11 0,2-1-106,2 1 1,0 0-1,-16 29 1,23-33-42,0 0 0,0 0 1,-6 23-1,12-35-16,0 1 0,0-1-1,0 1 1,0-1 0,1 1-1,-1-1 1,1 1 0,0 0-1,0-1 1,1 1 0,-1 0-1,1-1 1,-1 1 0,1-1-1,0 1 1,0-1 0,1 0 0,-1 1-1,1-1 1,0 0 0,3 5-1,-4-7 1,0 0 0,1 0 0,-1 0 0,1 1 0,0-2 0,-1 1 0,1 0 0,0 0 0,-1 0 0,1-1-1,0 1 1,0-1 0,-1 1 0,1-1 0,0 0 0,0 0 0,0 0 0,2 0 0,0 0 9,0-1 0,0 0-1,0 0 1,0 0 0,0 0 0,0-1 0,7-3 0,1-3 44,-1 1 0,0-2 1,0 1-1,10-12 0,-7 5 54,0 0 0,-1-1-1,0-1 1,14-26 0,-20 31-40,-1-1 1,0 1 0,-1-1-1,-1 0 1,0-1 0,0 1 0,1-22-1,-4 33-61,-1-1 0,0 0 0,1 0-1,-1 0 1,-1 0 0,1 0 0,0 0 0,-1 0-1,0 0 1,1 0 0,-1 0 0,0 1 0,-1-1-1,1 0 1,0 1 0,-1-1 0,1 1 0,-1-1-1,0 1 1,-2-3 0,2 4-39,0 0 0,0 0 0,0 0 1,0 0-1,0 1 0,0-1 0,0 0 0,0 1 0,0-1 0,-1 1 1,1 0-1,0 0 0,0 0 0,0 0 0,-1 0 0,1 0 0,0 1 1,0-1-1,0 1 0,0 0 0,0-1 0,0 1 0,0 0 0,0 0 1,0 0-1,-3 3 0,-24 18-1154,27-21 1155,1 0-1,-1 1 1,1-1-1,0 0 1,-1 1 0,1 0-1,0-1 1,0 1-1,0-1 1,1 1 0,-1 0-1,0 0 1,0 0-1,1-1 1,-1 1 0,1 3-1,5 2-299,6-3-81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1.758"/>
    </inkml:context>
    <inkml:brush xml:id="br0">
      <inkml:brushProperty name="width" value="0.05" units="cm"/>
      <inkml:brushProperty name="height" value="0.05" units="cm"/>
    </inkml:brush>
  </inkml:definitions>
  <inkml:trace contextRef="#ctx0" brushRef="#br0">107 3 14555,'0'0'89,"0"0"-1,0 0 1,0 0 0,0 0-1,0 0 1,0-1 0,0 1-1,0 0 1,0 0 0,1 0 0,-1 0-1,0 0 1,0 0 0,0 0-1,0-1 1,0 1 0,0 0-1,0 0 1,1 0 0,-1 0-1,0 0 1,0 0 0,0 0-1,0 0 1,0 0 0,1 0-1,-1 0 1,0 0 0,0 0-1,0 0 1,0 0 0,0 0-1,1 0 1,-1 0 0,0 0-1,0 0 1,0 0 0,0 0-1,0 0 1,1 0 0,-1 0-1,0 0 1,0 0 0,0 0-1,0 0 1,0 0 0,0 1-1,1-1 1,-1 0 0,0 10 2157,-5 12-1195,-43 111-204,32-95-598,1 0 1,-11 53-1,25-89-233,1 0 0,-1 0 0,1 0-1,0 0 1,0 1 0,0-1 0,0 0 0,0 0 0,0 1-1,1-1 1,-1 0 0,2 3 0,-2-4-13,0-1 0,0 1 1,1-1-1,-1 0 0,0 1 0,1-1 1,-1 0-1,0 0 0,1 1 0,-1-1 0,0 0 1,1 0-1,-1 1 0,0-1 0,1 0 1,-1 0-1,1 0 0,-1 0 0,1 0 1,-1 1-1,0-1 0,1 0 0,-1 0 0,1 0 1,17-7-39,10-12-823,-1 0-1,-1-2 0,-1-1 1,-1-1-1,23-28 0,-33 32-38</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2.157"/>
    </inkml:context>
    <inkml:brush xml:id="br0">
      <inkml:brushProperty name="width" value="0.05" units="cm"/>
      <inkml:brushProperty name="height" value="0.05" units="cm"/>
    </inkml:brush>
  </inkml:definitions>
  <inkml:trace contextRef="#ctx0" brushRef="#br0">89 0 11779,'-1'3'1624,"-1"2"-968,-1 3-312,-2 1 1777,2 4-1569,-1 6-88,-2 8-96,-2 6-80,-1 6-80,-2 3 0,0-1-144,2-3-272,0-10 264,3-11-16,4-23-72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6.909"/>
    </inkml:context>
    <inkml:brush xml:id="br0">
      <inkml:brushProperty name="width" value="0.05" units="cm"/>
      <inkml:brushProperty name="height" value="0.05" units="cm"/>
    </inkml:brush>
  </inkml:definitions>
  <inkml:trace contextRef="#ctx0" brushRef="#br0">220 133 19012,'0'-1'57,"0"0"-1,0 0 1,-1 0 0,1 1 0,0-1-1,-1 0 1,1 0 0,-1 0-1,1 0 1,-1 1 0,0-1-1,1 0 1,-1 0 0,0 1 0,1-1-1,-1 1 1,0-1 0,0 1-1,0-1 1,1 1 0,-1-1-1,0 1 1,0-1 0,0 1 0,0 0-1,0 0 1,0 0 0,0-1-1,0 1 1,0 0 0,0 0-1,0 0 1,0 0 0,0 0-1,0 1 1,0-1 0,1 0 0,-3 1-1,-2 0 45,0 0 1,1 1-1,-1-1 0,1 1 0,-1 0 0,-7 5 0,0 2 17,1 1 1,1 0-1,-1 0 0,2 1 0,0 0 0,0 1 0,1 0 0,0 0 0,-8 19 0,7-13-85,2 1 0,0-1 0,1 1 0,1 1 0,0-1-1,-2 27 1,7-38-11,-1 0 0,1-1 0,0 1 0,1 0-1,0-1 1,0 1 0,1 0 0,0-1 0,5 14 0,-5-17 2,0-1 0,0 1 0,0-1 0,0 0 0,1 0 0,0 0 0,0 0 0,-1 0 0,2 0 0,-1-1 1,0 1-1,0-1 0,1 0 0,-1 0 0,1-1 0,0 1 0,0-1 0,-1 1 0,1-1 0,6 1 0,4-1 62,-1 0-1,1 0 1,-1-1-1,0-1 0,1 0 1,-1-1-1,0-1 0,0 0 1,0-1-1,0 0 0,0 0 1,-1-2-1,22-12 1,-14 6 48,-1 0 1,0-2 0,-1 0-1,0-1 1,-2-1 0,0 0-1,19-25 1,-25 27-63,0-1 0,-1-1 0,-1 1 0,0-1 1,-1-1-1,0 1 0,5-27 0,-9 32-94,-1 0 0,-1-1 0,0 1 1,0 0-1,-1 0 0,0-1 0,-1 1 0,-1 0 1,1 0-1,-2 0 0,0 0 0,-7-19 0,8 26-78,0 0 0,0 0 0,0 0 0,-1 0-1,1 1 1,-1-1 0,0 1 0,0 0 0,0 0-1,0 0 1,-1 0 0,1 0 0,-1 1 0,0 0 0,0-1-1,0 2 1,0-1 0,0 0 0,0 1 0,0-1-1,-1 1 1,-5-1 0,6 2 1,1 0-1,0 1 1,0-1 0,-1 0 0,1 1-1,0 0 1,0 0 0,0 0-1,0 0 1,0 0 0,0 1-1,0-1 1,0 1 0,0 0 0,1 0-1,-1 0 1,1 0 0,-1 0-1,1 0 1,0 1 0,0-1 0,0 1-1,0-1 1,1 1 0,-1 0-1,0 0 1,1 0 0,0 0-1,0 0 1,-1 5 0,-4 27-747</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2.576"/>
    </inkml:context>
    <inkml:brush xml:id="br0">
      <inkml:brushProperty name="width" value="0.05" units="cm"/>
      <inkml:brushProperty name="height" value="0.05" units="cm"/>
    </inkml:brush>
  </inkml:definitions>
  <inkml:trace contextRef="#ctx0" brushRef="#br0">65 0 17772,'0'20'1552,"-8"0"-1256,0 1-160,2 4 632,0 4-728,1 0-240,1 2-528,1-4-1120,-3 7 1520,-2-4-272,-3-1-241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5.204"/>
    </inkml:context>
    <inkml:brush xml:id="br0">
      <inkml:brushProperty name="width" value="0.05" units="cm"/>
      <inkml:brushProperty name="height" value="0.05" units="cm"/>
    </inkml:brush>
  </inkml:definitions>
  <inkml:trace contextRef="#ctx0" brushRef="#br0">2 367 15427,'-2'8'1539,"8"-11"-751,11-13-163,254-331 4446,-263 339-4827,-16 22-14,-3 5-157,-6 19-7,1 1 0,-14 56 0,24-68-201,0 1 1,2 0 0,1-1 0,1 43 0,2-66 12,0-1 0,0 0 1,0 1-1,1-1 1,0 0-1,0 0 1,0 1-1,0-1 0,0 0 1,0 0-1,3 4 1,-4-7 93,1 0 1,-1 1 0,0-1 0,0 0 0,1 0 0,-1 1 0,0-1 0,1 0 0,-1 0 0,0 0-1,1 1 1,-1-1 0,0 0 0,1 0 0,-1 0 0,0 0 0,1 0 0,-1 0 0,0 0 0,1 0 0,-1 0-1,1 0 1,-1 0 0,0 0 0,1 0 0,-1 0 0,0 0 0,1 0 0,-1 0 0,0 0 0,1 0 0,0-1-1,0 0-11,0 0 0,1 0 0,-1-1-1,0 1 1,0 0 0,0-1 0,0 1-1,0-1 1,0 0 0,0 1-1,0-3 1,9-24-600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7.875"/>
    </inkml:context>
    <inkml:brush xml:id="br0">
      <inkml:brushProperty name="width" value="0.05" units="cm"/>
      <inkml:brushProperty name="height" value="0.05" units="cm"/>
    </inkml:brush>
  </inkml:definitions>
  <inkml:trace contextRef="#ctx0" brushRef="#br0">0 601 14659,'3'-2'203,"1"1"0,-1-1 0,0 0 0,0 0 0,-1 0 0,1 0 0,0 0 0,-1-1 0,1 1 0,2-4 0,22-33 370,-12 18 9,248-361 2714,-194 278-2856,-52 80-300,-17 23-137,0 1 0,0 0 0,0 0 0,0 0 0,0 0 0,0-1 0,0 1 0,0 0 0,0 0-1,0 0 1,0 0 0,0-1 0,0 1 0,0 0 0,1 0 0,-1 0 0,0 0 0,0 0 0,0-1 0,0 1 0,0 0-1,0 0 1,1 0 0,-1 0 0,0 0 0,0 0 0,0 0 0,0 0 0,0 0 0,1-1 0,-1 1 0,0 0-1,0 0 1,0 0 0,0 0 0,1 0 0,-1 0 0,0 0 0,0 0 0,0 0 0,0 0 0,1 0 0,-1 0-1,0 0 1,0 0 0,0 1 0,0-1 0,1 0 0,-1 0 0,0 0 0,0 0 0,0 0 0,1 0 0,-2 10 101,1-9-95,-36 158 506,13-68-379,20-77-118,-10 42 132,-8 82-1,20-131-148,1-5-9,-1-1 0,1 0 0,0 1 0,0-1 0,-1 1 0,1-1 0,0 0 0,1 1 0,-1-1 0,0 1 0,0-1 0,1 0 0,-1 1 0,0-1 0,1 0-1,-1 1 1,1-1 0,0 0 0,0 2 0,0-3-18,-1 0 1,1 0-1,-1 0 0,0 0 0,1 0 1,-1 0-1,0 0 0,1 0 0,-1 0 0,0 0 1,1-1-1,-1 1 0,0 0 0,1 0 1,-1 0-1,0 0 0,1-1 0,-1 1 0,0 0 1,0 0-1,1-1 0,-1 1 0,0 0 0,0 0 1,0-1-1,1 1 0,-1 0 0,0-1 1,0 1-1,0 0 0,0-1 0,1 1 0,-1 0 1,0-1-1,0 0 0,7-17-211,-6 16 209,9-26-199,-1-5-78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8.404"/>
    </inkml:context>
    <inkml:brush xml:id="br0">
      <inkml:brushProperty name="width" value="0.05" units="cm"/>
      <inkml:brushProperty name="height" value="0.05" units="cm"/>
    </inkml:brush>
  </inkml:definitions>
  <inkml:trace contextRef="#ctx0" brushRef="#br0">0 367 15603,'42'-48'4262,"-22"25"-3569,192-220 1282,-205 235-1946,0-1 23,2 0 1,-1 1 0,14-11 0,-22 19-51,0 0 0,0 0 0,0 1 0,0-1 0,0 0 0,0 0 0,0 0 1,0 0-1,0 0 0,0 0 0,0 0 0,0 1 0,1-1 0,-1 0 0,0 0 0,0 0 0,0 0 1,0 0-1,0 0 0,0 0 0,0 0 0,0 1 0,0-1 0,0 0 0,0 0 0,0 0 0,0 0 0,1 0 1,-1 0-1,0 0 0,0 0 0,0 0 0,0 0 0,0 0 0,0 0 0,0 0 0,0 0 0,1 0 0,-1 0 1,0 0-1,0 0 0,0 0 0,0 0 0,0 0 0,0 0 0,0 0 0,1 0 0,-1 0 0,0 0 0,0 0 1,0 0-1,0 0 0,0 0 0,0 0 0,0 0 0,0 0 0,1 0 0,-1 0 0,0 0 0,0 0 0,0 0 1,0-1-1,0 1 0,0 0 0,0 0 0,0 0 0,0 0 0,0 0 0,-4 14 78,-13 22 17,-18 30-100,4 1 0,3 2 0,-25 90 0,51-150-129,0 1 0,0-1 0,1 1 0,0 0 0,1 16 0,0-25 133,0-1 1,0 1-1,0 0 1,0-1-1,0 1 0,0-1 1,0 1-1,0 0 1,0-1-1,0 1 0,1 0 1,-1-1-1,0 1 1,0-1-1,1 1 0,-1-1 1,0 1-1,0-1 1,1 1-1,-1-1 0,1 1 1,-1-1-1,0 1 1,1-1-1,-1 1 0,1-1 1,-1 0-1,1 1 1,0-1-1,-1 0 0,1 0 1,-1 1-1,1-1 1,-1 0-1,1 0 0,0 0 1,-1 0-1,1 0 0,-1 0 1,1 1-1,0-2 1,-1 1-1,1 0 0,0 0 1,-1 0-1,1 0 1,-1 0-1,1 0 0,-1-1 1,1 1-1,0 0 1,-1 0-1,1-1 0,-1 1 1,1 0-1,-1-1 1,1 1-1,-1-1 0,1 0 1,3-2 5,-1 1 0,0-1 0,0 0 0,0 0 0,-1-1 0,1 1 0,3-7 0,7-24-136</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8.897"/>
    </inkml:context>
    <inkml:brush xml:id="br0">
      <inkml:brushProperty name="width" value="0.05" units="cm"/>
      <inkml:brushProperty name="height" value="0.05" units="cm"/>
    </inkml:brush>
  </inkml:definitions>
  <inkml:trace contextRef="#ctx0" brushRef="#br0">57 24 15915,'8'-4'497,"-1"1"0,1 0-1,0 0 1,0 0-1,0 1 1,0 0-1,1 0 1,9 0-1,-16 2-427,-1 0-1,1 0 0,0 0 1,0 0-1,-1 1 0,1-1 1,0 0-1,-1 1 0,1 0 0,0-1 1,-1 1-1,1 0 0,-1 0 1,1-1-1,-1 1 0,1 0 1,-1 1-1,2 1 0,-2-2-55,0 1 0,0 1 0,0-1 0,0 0 0,0 0 0,0 0 0,-1 0 0,1 1 0,-1-1 0,0 0 0,0 0 0,0 1 0,0-1 0,0 0 0,0 0 0,-1 1 0,1-1 0,-1 3 0,-8 22 200,0 0 0,-2-1 0,-1 0 0,-22 36 0,12-21 66,7-14-98,1-2-13,1 0-1,1 1 1,-11 36 0,23-60-159,-1 0-1,1 0 1,-1 1-1,1-1 1,0 0-1,-1 1 1,1-1 0,1 0-1,-1 1 1,0-1-1,0 0 1,1 0-1,-1 1 1,2 2-1,-1-3-33,0-1-1,0 1 0,0-1 1,1 0-1,-1 1 0,0-1 1,0 0-1,1 0 0,-1 0 1,0 0-1,1 0 0,-1 0 1,1-1-1,-1 1 0,1 0 1,0-1-1,-1 1 0,1-1 1,0 0-1,1 1 0,7 0-132,-1-1 0,0 0 0,1 0-1,-1-1 1,0 0 0,0-1-1,1 0 1,-1-1 0,14-5-1,9-5-279</inkml:trace>
  <inkml:trace contextRef="#ctx0" brushRef="#br0" timeOffset="1">330 401 16035,'-8'32'2025,"-2"-1"-1281,-3-1-336,1 1 1168,4 0-767,2-5-249,5-8-712,1-7-416,1-10 448,5-1-136,1-4-113</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4:29.298"/>
    </inkml:context>
    <inkml:brush xml:id="br0">
      <inkml:brushProperty name="width" value="0.05" units="cm"/>
      <inkml:brushProperty name="height" value="0.05" units="cm"/>
    </inkml:brush>
  </inkml:definitions>
  <inkml:trace contextRef="#ctx0" brushRef="#br0">18 326 15627,'-4'7'757,"2"-4"-536,1-1 0,-1 1 0,1 0 1,-1 0-1,1 0 0,0 0 0,0 0 1,0 0-1,1 0 0,-1 7 0,8-11 1020,5-8-906,0 0 1,-1 0-1,0-2 1,-1 1 0,0-1-1,0-1 1,10-17 0,-5 9-122,143-222 730,-153 233-919,-21 75 173,11-51-223,-11 41-181,3 0 1,-9 71-1,22-124 185,-1-1-1,1 1 1,0 0 0,0-1-1,0 1 1,0 0-1,1-1 1,-1 1-1,1-1 1,-1 1 0,1 0-1,1 2 1,5-3-154</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5:04.499"/>
    </inkml:context>
    <inkml:brush xml:id="br0">
      <inkml:brushProperty name="width" value="0.05" units="cm"/>
      <inkml:brushProperty name="height" value="0.05" units="cm"/>
    </inkml:brush>
  </inkml:definitions>
  <inkml:trace contextRef="#ctx0" brushRef="#br0">1821 55 11578,'1'-1'85,"0"-1"-1,0 1 0,0-1 0,0 1 0,-1-1 1,1 1-1,0-1 0,-1 1 0,1-1 0,-1 1 0,0-1 1,0 0-1,1 1 0,-1-1 0,0 0 0,0 1 0,-1-4 1,1 4-58,-1 1 0,1-1 0,-1 0 0,1 0 0,-1 0 0,0 0 0,1 1 0,-1-1 0,0 0 0,1 1 0,-1-1 0,0 0 0,0 1 0,0-1 0,0 1 0,1-1 0,-1 1 0,0 0 0,0-1 0,0 1 0,0 0 0,0 0 0,0-1 0,0 1 0,0 0 1,0 0-1,0 0 0,-2 1 0,-18 0 311,1 1 1,-41 9-1,41-6-124,0-1 0,-41 2 0,50-7-59,0 0-1,1-1 0,-1-1 1,1 1-1,-18-8 0,16 6-45,0 0-1,-1 0 1,-19-2 0,-10 4 65,-65 5 0,35 1-22,-101-3 174,151 1-297,1 0 0,-1 1 0,1 2 0,0 0 0,-26 10 0,2-1-27,12-6 11,-53 5 0,15-2-15,-37 4-3,-19 4-7,105-14 10,-1 0 0,1 2 0,-34 16 0,-50 32-22,92-45 14,0 0-1,0 1 0,1 0 1,-23 25-1,10-8 5,12-12-11,0 0 0,-16 24 0,26-33 10,0 0 1,1 0 0,0 0-1,0 0 1,0 0 0,1 1-1,0-1 1,1 1 0,0 0-1,-1 9 1,2 5 1,0 0 0,1 0 1,1 0-1,6 25 0,-7-39 4,1-1 1,1 1-1,-1-1 1,1 0-1,0 0 0,1 0 1,0 0-1,0 0 1,0-1-1,1 0 1,0 0-1,0 0 0,1-1 1,-1 1-1,9 5 1,161 93 96,-157-95-91,1-2 1,0 0 0,0-1 0,1-1-1,0 0 1,22 1 0,125 3 54,-66-6 15,-37 4-17,-50-4-42,1-1 0,0 0 0,0-1 0,0-1-1,0 0 1,0-1 0,0-1 0,26-6 0,-3-3 57,1 3 1,0 0-1,62-3 0,-59 8-58,0-2 0,0-2-1,41-12 1,-36 2 87,-1-3 1,-1-2-1,0-2 1,55-39-1,-58 37 212,51-21-1,-59 31-285,0-2-1,-1-1 1,33-25 0,-61 39-14,-1 0 1,1 0 0,-1 0-1,0 0 1,0-1 0,-1 1 0,1-1-1,-1 0 1,4-12 0,-1 1 13,-1 0-1,4-26 1,-9 39-22,0 0 0,0 0-1,0 0 1,0 0 0,-1 0-1,0 0 1,1 0 0,-2 0-1,1 0 1,0 0 0,-1 1-1,1-1 1,-1 0 0,0 1-1,0-1 1,-1 1 0,1 0-1,-1 0 1,1 0 0,-1 0-1,0 0 1,0 0 0,-1 1 0,1-1-1,-6-2 1,-7-5 19,-2 1 0,1 1 0,-35-12 0,11 8-9,-1 3 1,-72-9-1,10 3-301,74 5 490,30 10-186,-1 0 0,1 0-1,-1-1 1,1 1 0,-1 0 0,1-1 0,-1 1 0,1 0 0,-1-1 0,1 1 0,0 0-1,-1-1 1,1 1 0,0-1 0,-1 1 0,1-1 0,0 1 0,-1-1 0,1 1-1,0-1 1,0 1 0,0-1 0,-1 1 0,1-1 0,0 1 0,0-1 0,0 0 0,0 1-1,0-1 1,0 1 0,0-1 0,0 1 0,0-1 0,0 0 0,1 1 0,-1-1-1,0 1 1,0-1 0,0 1 0,1-1 0,-1 1 0,0-1 0,1 1 0,-1-1 0,0 1-1,1 0 1,0-2 0,10-6 123</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5:12.170"/>
    </inkml:context>
    <inkml:brush xml:id="br0">
      <inkml:brushProperty name="width" value="0.05" units="cm"/>
      <inkml:brushProperty name="height" value="0.05" units="cm"/>
    </inkml:brush>
  </inkml:definitions>
  <inkml:trace contextRef="#ctx0" brushRef="#br0">1898 187 9818,'-4'-1'207,"1"0"-1,-1 0 1,1 0 0,-1 1 0,1 0-1,-1-1 1,1 1 0,-1 0-1,0 1 1,1-1 0,-1 1-1,1-1 1,-5 3 0,3-2 67,-1 0 1,0 0-1,0 0 1,-10-1-1,7-2-161,1-1 0,-1 1-1,1-2 1,0 1-1,-1-1 1,2-1 0,-1 1-1,0-1 1,1 0 0,-8-8-1,-24-15 28,22 18-105,-1 1-1,0 0 0,-1 1 1,0 1-1,-33-7 1,12 6 147,-74-3 0,-23-7 530,-7 0-152,129 18-557,0 0-1,0 2 0,1 0 0,-1 0 0,0 2 0,1 0 1,0 0-1,0 1 0,0 1 0,-14 8 0,-16 12-16,-65 49-1,90-61 12,-72 59-8,54-42 9,-76 51 1,-60 3-3,121-62-16,1 2 0,-88 58 0,131-78 10,1 1 0,0 0 0,0 1 0,1 0 1,-1 0-1,2 0 0,-1 1 0,1 0 0,0 0 1,0 0-1,1 0 0,0 1 0,-4 15 0,6-14-2,0 0-1,1 0 0,0 1 0,0-1 0,2 0 0,-1 0 1,1 1-1,0-1 0,1 0 0,0 0 0,1 0 0,6 14 1,-4-12 9,1 0-1,1-1 1,0 0 0,0-1 0,1 0 0,1 0 0,-1 0 0,2-1 0,-1 0-1,1-1 1,1 0 0,-1-1 0,1 0 0,0-1 0,21 9 0,-3-3 32,2-1 0,-1-1 0,1-2 0,0-1 0,41 3 0,38-3 246,153-10-1,-66-3-133,-33 5-109,0-8 0,300-56 0,-436 59-30,-1-1 0,0-2 0,-1-1 0,0 0 0,0-2-1,-1-1 1,-1-1 0,0-1 0,-1-2 0,27-23-1,104-111 27,-87 83-8,-59 60-10,-1 0-1,0 0 1,0 0-1,0-1 0,-1 0 1,8-17-1,-13 23 5,1-1-1,-1 0 1,0 0 0,0 1-1,0-1 1,-1 0 0,1 0 0,-1 0-1,0 0 1,0 0 0,0 0-1,-1 0 1,1 0 0,-1 0-1,0 0 1,0 1 0,-1-1-1,1 0 1,-1 0 0,0 1 0,-2-4-1,-19-26 149,-1 2 0,-2 1 0,-58-53-1,0-1-710,46 45-90,16 17 94,1-1 0,-20-29 0,27 29 167</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17.333"/>
    </inkml:context>
    <inkml:brush xml:id="br0">
      <inkml:brushProperty name="width" value="0.05" units="cm"/>
      <inkml:brushProperty name="height" value="0.05" units="cm"/>
      <inkml:brushProperty name="color" value="#FFC114"/>
    </inkml:brush>
  </inkml:definitions>
  <inkml:trace contextRef="#ctx0" brushRef="#br0">15 1 13283,'0'0'96,"-1"0"0,0 0 0,1-1 0,-1 1 0,0 1 0,1-1 0,-1 0 0,0 0 0,1 0 0,-1 0 0,0 0 0,1 1 0,-1-1 0,1 0 0,-1 0 0,0 1 0,1-1 0,-1 0 0,1 1 0,-1-1 0,0 2 0,1-2-17,0 1 1,0-1 0,-1 1 0,1-1-1,0 1 1,0-1 0,0 1-1,0-1 1,0 1 0,0-1 0,1 1-1,-1-1 1,0 1 0,0-1-1,0 1 1,0-1 0,1 1-1,-1-1 1,0 0 0,0 1 0,1 0-1,1 1 82,-1 0-1,1 0 0,0 0 1,0 0-1,0 0 0,0-1 1,0 1-1,0-1 0,0 1 1,3 0-1,7 2 148,0 0 1,0-2-1,1 1 0,-1-2 0,1 1 1,13-2-1,78-5 746,-89 4-905,367 1 1214,-73 5-1298,-231-12-54,15-1-87,-77 12-25,-9 0-45,-12 0-93,2-3 228,-1-1 1,0 0-1,0 0 0,1 0 0,-1 0 0,0 0 0,1-1 0,-1 0 0,0 0 1,1 0-1,-5-2 0,-7-1 4,-39-7-13,-1 3-1,-61-2 1,-113 7-161,96 3 71,64-3 60,40 1 40,1 1 1,-1 1-1,1 2 1,-47 8-1,70-9 5,0 1-1,0 0 0,1 0 0,-10 5 0,14-7 4,-1 0 1,0 0-1,1 1 1,-1-1 0,1 0-1,-1 1 1,1-1-1,-1 0 1,1 1-1,-1-1 1,1 1 0,-1-1-1,1 1 1,0-1-1,-1 1 1,1-1-1,0 1 1,-1-1 0,1 1-1,0 0 1,-1-1-1,1 1 1,0-1-1,0 1 1,0 0 0,0-1-1,0 1 1,0 0-1,0-1 1,0 1 0,0 0-1,0-1 1,0 1-1,0-1 1,0 1-1,0 0 1,1-1 0,-1 1-1,0-1 1,1 1-1,-1 0 1,0-1-1,1 1 1,-1-1 0,0 1-1,1-1 1,-1 1-1,1-1 1,-1 0-1,1 1 1,-1-1 0,2 1-1,1 1-3,1 0 0,0 0 0,-1 0-1,1-1 1,0 0 0,0 0 0,0 0 0,0 0-1,8 0 1,43 0-25,-35-1 15,283-26-175,-193 13-6,154-16-2283,-258 29 2028,-8 1 185,-11 7-85</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25.080"/>
    </inkml:context>
    <inkml:brush xml:id="br0">
      <inkml:brushProperty name="width" value="0.05" units="cm"/>
      <inkml:brushProperty name="height" value="0.05" units="cm"/>
      <inkml:brushProperty name="color" value="#FFC114"/>
    </inkml:brush>
  </inkml:definitions>
  <inkml:trace contextRef="#ctx0" brushRef="#br0">116 131 16187,'17'39'666,"2"-2"0,1 0 0,2-1 0,45 55 1,-54-75-534,1-1 1,0 0 0,1-1 0,18 13 0,-26-21-60,0-1 0,0-1 0,1 0 1,0 0-1,-1 0 0,1-1 0,1 0 0,-1 0 0,0-1 1,1 0-1,-1-1 0,12 1 0,-17-2-26,0 0 0,0 0 0,0-1 0,0 1 0,0-1-1,1 0 1,-1 1 0,-1-2 0,1 1 0,0 0 0,0 0 0,0-1-1,-1 0 1,1 1 0,-1-1 0,1 0 0,-1 0 0,0-1 0,4-4 0,-3 3 17,0 0 0,-1 0 1,0-1-1,0 1 0,0-1 0,0 1 1,-1-1-1,0 0 0,0 0 1,0 1-1,0-1 0,-1-6 1,0 6-13,0-1 0,-1 0 0,1 1 1,-1-1-1,0 0 0,-1 1 0,1 0 1,-1-1-1,0 1 0,-5-8 1,6 10-45,-1 0 0,0 0 1,0 1-1,-1-1 0,1 1 1,0-1-1,-1 1 0,1 0 1,-1 0-1,0 0 0,0 0 1,0 0-1,0 0 0,0 1 1,0 0-1,0-1 0,-6 0 1,6 2-12,0-1 1,1 1-1,-1 1 1,0-1-1,0 0 1,1 0-1,-1 1 1,1 0 0,-1-1-1,0 1 1,1 0-1,0 0 1,-1 0-1,1 1 1,-1-1-1,1 1 1,0-1-1,0 1 1,0 0-1,0 0 1,0 0-1,0 0 1,1 0-1,-1 0 1,1 0 0,-1 0-1,0 4 1,-2 0-19,1 0 0,0 0 0,1 0 1,0 1-1,0-1 0,0 1 0,0 0 1,1 0-1,0 9 0,3-12-272,2-10 95,4-10-170,25-75-1220,-4-1 0,20-109 0,-51 194 1833,-2 8-112,-1 7-18,-1 0 0,1 1 0,0-1 0,0 1 0,-5 15 0,-5 10 145,-42 67 525,-5-2 0,-80 98 0,142-196-780,-11 14 104,-1 0-1,0 0 1,-1-2-1,-1 1 1,-21 15-1,35-29-110,0 0 0,-1 0 0,1 1 0,0-1 0,0 0 0,-1 0 0,1 1 0,0-1-1,-1 0 1,1 0 0,0 0 0,-1 0 0,1 0 0,0 0 0,-1 1 0,1-1 0,0 0 0,-1 0 0,1 0 0,0 0 0,-1 0 0,1 0-1,0 0 1,-1 0 0,1-1 0,0 1 0,-1 0 0,1 0 0,0 0 0,-1 0 0,1 0 0,0 0 0,-1-1 0,1 1 0,-1 0 0,1-13-110,3 3 43,0-1 1,1 1 0,0 0 0,1 0-1,6-10 1,36-50-250,-33 50 208,40-56-542,65-70-1,-117 143 609,1 0-1,-1-1 0,0 1 0,1-1 1,-1 1-1,-1-1 0,1 0 1,2-7-1,-5 11 39,0 0 1,0 0-1,0 0 1,0 0-1,0 0 1,0 1-1,1-1 0,-1 0 1,0 0-1,0 0 1,0 1-1,0-1 1,1 1-1,-1-1 1,0 0-1,-1 2 0,-14 13 0,0 0-1,2 2 1,-1 0-1,-19 32 0,9-14-3,-28 42-9,29-40-43,-1-1-1,-2-2 1,-43 44-1,33-45 10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7.327"/>
    </inkml:context>
    <inkml:brush xml:id="br0">
      <inkml:brushProperty name="width" value="0.05" units="cm"/>
      <inkml:brushProperty name="height" value="0.05" units="cm"/>
    </inkml:brush>
  </inkml:definitions>
  <inkml:trace contextRef="#ctx0" brushRef="#br0">179 0 16844,'11'2'2000,"-8"7"-1312,-15 15-312,-5 8 2057,-6 13-1825,-3 5-176,0 7-240,-5 0-32,10-7-72,1-3-72,9-14-184,5-9-152,6-22-656,0 2-641,6-21 1281,3-7-248,4-20-208</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28.440"/>
    </inkml:context>
    <inkml:brush xml:id="br0">
      <inkml:brushProperty name="width" value="0.05" units="cm"/>
      <inkml:brushProperty name="height" value="0.05" units="cm"/>
      <inkml:brushProperty name="color" value="#FFC114"/>
    </inkml:brush>
  </inkml:definitions>
  <inkml:trace contextRef="#ctx0" brushRef="#br0">72 325 12795,'-22'14'1761,"17"-11"-1284,1-1 0,0 1 0,0 0 0,0 0 0,0 0 0,0 0 0,1 1-1,-1-1 1,1 1 0,0 0 0,-5 8 0,8-12-443,0 0 1,0 0-1,1 0 1,-1 1-1,0-1 1,0 0-1,0 0 0,0 0 1,0 0-1,0 0 1,1 0-1,-1 1 0,0-1 1,0 0-1,0 0 1,0 0-1,1 0 1,-1 0-1,0 0 0,0 0 1,0 0-1,1 0 1,-1 0-1,0 0 1,0 0-1,0 0 0,0 0 1,1 0-1,-1 0 1,0 0-1,0 0 0,0 0 1,1 0-1,-1 0 1,0 0-1,0 0 1,0 0-1,0-1 0,1 1 1,-1 0-1,0 0 1,0 0-1,0 0 1,0 0-1,0 0 0,0-1 1,1 1-1,-1 0 1,13-7 370,22-29 342,44-57-1,-39 44-528,22-31 4,27-31-91,-88 110-132,-1 1 1,1-1 0,0 0 0,0 0 0,-1 0 0,1 1 0,0-1 0,0 1 0,0-1 0,0 0-1,0 1 1,0 0 0,0-1 0,1 0 0,-2 2-1,1-1 1,-1 0-1,0 0 0,0 0 0,1 0 1,-1 0-1,0 0 0,0 1 1,1-1-1,-1 0 0,0 0 0,0 0 1,0 0-1,0 1 0,1-1 0,-1 0 1,0 0-1,0 1 0,0-1 1,0 0-1,0 0 0,0 1 0,1-1 1,-1 0-1,0 0 0,0 1 0,0-1 1,0 0-1,0 0 0,0 1 1,0-1-1,0 0 0,0 1 0,-6 31-36,-86 279-877,89-303-196,4-14 76,2-15 219,3-6 97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28.937"/>
    </inkml:context>
    <inkml:brush xml:id="br0">
      <inkml:brushProperty name="width" value="0.05" units="cm"/>
      <inkml:brushProperty name="height" value="0.05" units="cm"/>
      <inkml:brushProperty name="color" value="#FFC114"/>
    </inkml:brush>
  </inkml:definitions>
  <inkml:trace contextRef="#ctx0" brushRef="#br0">198 30 13443,'1'-1'301,"0"-1"1,0 1-1,0 0 0,0-1 1,0 1-1,0-1 1,-1 0-1,1 1 0,-1-1 1,1 0-1,-1 1 0,1-4 1,-1 4-229,0 1 1,0 0 0,0 0 0,0-1-1,0 1 1,0 0 0,0-1 0,0 1-1,0 0 1,0 0 0,-1 0 0,1-1-1,0 1 1,0 0 0,0 0 0,0-1-1,0 1 1,-1 0 0,1 0 0,0 0-1,0 0 1,0-1 0,-1 1-1,1 0 1,0 0 0,0 0 0,-1 0-1,1 0 1,0 0 0,-1-1 0,-14 5 1246,9-1-1133,0 1 0,0 0-1,0 0 1,1 1 0,-1-1-1,1 1 1,0 0 0,-6 9-1,-31 47 187,26-34-285,1 1 0,-17 46 0,26-58-68,1 0-1,1 0 0,0 1 1,1-1-1,1 1 0,0 23 1,2-36-16,0 0 0,0 0-1,1 0 1,0 0 0,-1 0 0,1 0 0,1 0 0,-1 0 0,1 0 0,-1 0 0,1-1 0,0 1 0,0-1-1,3 4 1,-3-5 0,0-1 0,-1 1 0,1-1-1,0 1 1,0-1 0,0 0 0,0 0-1,0 0 1,0 0 0,0 0 0,1 0-1,-1-1 1,0 1 0,0-1 0,1 0-1,-1 1 1,0-1 0,1 0-1,-1 0 1,0 0 0,1-1 0,-1 1-1,0-1 1,0 1 0,4-2 0,1-1 23,0 0 0,0-1 1,-1 0-1,1 0 0,-1 0 1,0-1-1,0 0 0,-1 0 0,1-1 1,-1 1-1,0-1 0,6-10 1,-1 1 109,-1-1 0,0 0 1,0-1-1,5-18 0,-11 25-17,0 1 0,0 0-1,-1-1 1,-1 0 0,0 1-1,0-1 1,-1 0 0,-1-16-1,1 23-121,0 1 0,-1-1-1,1 1 1,-1-1-1,0 1 1,0-1 0,0 1-1,0-1 1,0 1 0,0 0-1,-1 0 1,1 0 0,-1-1-1,1 1 1,-1 1-1,0-1 1,0 0 0,0 0-1,0 1 1,0-1 0,0 1-1,-1-1 1,1 1 0,0 0-1,-1 0 1,1 0-1,-1 0 1,1 1 0,-1-1-1,1 1 1,-1-1 0,1 1-1,-1 0 1,0 0 0,1 0-1,-5 1 1,1-1-89,-6 1-2253,12-2 2294,0 1 0,0-1 0,0 1 1,0 0-1,0-1 0,1 1 1,-1 0-1,0-1 0,0 1 0,0 0 1,0-1-1,0 1 0,1 0 0,-1-1 1,0 1-1,0 0 0,0-1 0,1 1 1,-1 0-1,0 0 0,1-1 0,-1 1 1,0 0-1,1 0 0,-1 0 0,0-1 1,1 1-1,-1 0 0,0 0 1,1 0-1,-1 0 0,0 0 0,1 0 1,13-9-732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29.401"/>
    </inkml:context>
    <inkml:brush xml:id="br0">
      <inkml:brushProperty name="width" value="0.05" units="cm"/>
      <inkml:brushProperty name="height" value="0.05" units="cm"/>
      <inkml:brushProperty name="color" value="#FFC114"/>
    </inkml:brush>
  </inkml:definitions>
  <inkml:trace contextRef="#ctx0" brushRef="#br0">149 7 17948,'8'-7'3251,"-17"20"-1208,0 2-1623,-20 34 64,3 1 0,-36 98-1,59-139-440,-11 37 136,13-43-147,0 1 1,0-1-1,1 1 0,-1-1 1,1 1-1,0-1 1,0 1-1,0 0 0,2 6 1,-2-10-26,1 1-1,-1 0 1,1 0 0,-1-1 0,1 1 0,0-1 0,-1 1-1,1 0 1,-1-1 0,1 1 0,0-1 0,0 0 0,-1 1-1,1-1 1,0 1 0,0-1 0,0 0 0,-1 0 0,1 0-1,0 1 1,0-1 0,0 0 0,0 0 0,0 0 0,-1 0-1,1 0 1,0 0 0,0-1 0,0 1 0,0 0 0,-1 0-1,1-1 1,1 1 0,30-13-159,-14 4-344,-1-2 0,0 0 0,-1-1 0,-1 0 1,0-1-1,0-1 0,-1-1 0,-1 0 0,13-19 0,-8 5-424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29.849"/>
    </inkml:context>
    <inkml:brush xml:id="br0">
      <inkml:brushProperty name="width" value="0.05" units="cm"/>
      <inkml:brushProperty name="height" value="0.05" units="cm"/>
      <inkml:brushProperty name="color" value="#FFC114"/>
    </inkml:brush>
  </inkml:definitions>
  <inkml:trace contextRef="#ctx0" brushRef="#br0">75 1 13323,'-5'18'1976,"-2"5"-1088,-2 11-279,-1 4 1495,-2 7-1048,3 4-112,-2-5-287,4 0-201,2-7-536,5-3-392,2-14-1681,-1-8 1905,7-11-312,-2-7-192</inkml:trace>
  <inkml:trace contextRef="#ctx0" brushRef="#br0" timeOffset="1">243 289 14307,'2'18'1376,"-1"7"-768,4 2-263,-5 4 871,2 4-488,-2 0-232,0-3-176,0-9-584,1-3-192,-1-12 368,2-7-96,7-7-104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0.298"/>
    </inkml:context>
    <inkml:brush xml:id="br0">
      <inkml:brushProperty name="width" value="0.05" units="cm"/>
      <inkml:brushProperty name="height" value="0.05" units="cm"/>
      <inkml:brushProperty name="color" value="#FFC114"/>
    </inkml:brush>
  </inkml:definitions>
  <inkml:trace contextRef="#ctx0" brushRef="#br0">1 271 17940,'0'1'112,"0"0"0,-1-1 0,1 1 0,0 0 0,0 0 0,0-1 0,0 1 0,0 0 0,1 0 0,-1-1 1,0 1-1,0 0 0,0-1 0,1 1 0,-1 0 0,0 0 0,0-1 0,1 1 0,-1-1 0,1 1 0,-1 0 0,1-1 0,-1 1 0,2 0 0,-2-1-31,1 0-1,0 0 0,0 0 0,-1-1 0,1 1 1,0 0-1,0 0 0,-1-1 0,1 1 0,0 0 0,-1-1 1,1 1-1,0-1 0,-1 1 0,1-1 0,-1 1 0,1-1 1,-1 0-1,1 0 0,32-45 1174,-27 35-980,24-33 259,4-9-304,46-52 1,-78 103-231,0-1 0,0 1 0,1 0 0,-1 0 0,0 0 0,1 0 0,-1 0 0,6-2 0,-7 4 0,-1 0 0,0 0 0,0 0 0,1 0 0,-1 0 1,0 0-1,1-1 0,-1 1 0,0 0 0,1 1 1,-1-1-1,0 0 0,1 0 0,-1 0 0,0 0 1,1 0-1,-1 0 0,0 0 0,1 0 0,-1 0 0,0 1 1,0-1-1,1 0 0,-1 0 0,0 0 0,0 1 1,1-1-1,-1 0 0,3 16-26,-6 12 14,-1 0 0,-1 0 0,-13 38 0,5-19 8,-7 23-9,8-27-204,-12 68 1,30-160-1112,-1 1 1004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0.747"/>
    </inkml:context>
    <inkml:brush xml:id="br0">
      <inkml:brushProperty name="width" value="0.05" units="cm"/>
      <inkml:brushProperty name="height" value="0.05" units="cm"/>
      <inkml:brushProperty name="color" value="#FFC114"/>
    </inkml:brush>
  </inkml:definitions>
  <inkml:trace contextRef="#ctx0" brushRef="#br0">14 1 13411,'-8'12'1888,"2"-6"2529,14-6-3081,9 0-263,3-2-169,12 2-312,6 3-88,8 2-176,5 0-128,2-1-392,-1-1-328,-3-1-664,-4-4 992,-1-10-200,-9-8-152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1.179"/>
    </inkml:context>
    <inkml:brush xml:id="br0">
      <inkml:brushProperty name="width" value="0.05" units="cm"/>
      <inkml:brushProperty name="height" value="0.05" units="cm"/>
      <inkml:brushProperty name="color" value="#FFC114"/>
    </inkml:brush>
  </inkml:definitions>
  <inkml:trace contextRef="#ctx0" brushRef="#br0">0 329 15419,'1'22'1639,"-1"-22"-1605,0 0 0,0 0-1,0 1 1,0-1-1,0 0 1,0 0 0,0 0-1,0 1 1,0-1 0,0 0-1,0 0 1,0 0-1,1 1 1,-1-1 0,0 0-1,0 0 1,0 0 0,0 0-1,0 1 1,1-1-1,-1 0 1,0 0 0,0 0-1,0 0 1,0 0-1,1 1 1,-1-1 0,0 0-1,0 0 1,1 0 0,-1 0-1,0 0 1,0 0-1,0 0 1,1 0 0,-1 0-1,0 0 1,1 0 0,9-5 778,10-14 354,-19 18-1000,110-123 2482,60-61-1857,-146 164-809,-15 20-5,-10 1 22,1 1-1,-1-1 1,0 1 0,1-1 0,-1 1 0,0-1 0,0 1 0,0-1-1,1 1 1,-1 0 0,0-1 0,0 1 0,0-1 0,0 1-1,0-1 1,0 1 0,0 0 0,0-1 0,0 1 0,0-1 0,0 2-1,-4 20-11,-1 1 0,-14 36 0,3-8 6,13-39-4,-42 173-90,45-184 68,0-1 1,-1 1 0,1 0 0,0-1-1,0 1 1,0-1 0,0 1-1,0 0 1,0-1 0,0 1 0,0 0-1,0-1 1,0 1 0,0-1-1,0 1 1,1 0 0,-1-1 0,0 1-1,0-1 1,1 2 0,7-7 234,11-19 174,0-9-438,6-5-27</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1.593"/>
    </inkml:context>
    <inkml:brush xml:id="br0">
      <inkml:brushProperty name="width" value="0.05" units="cm"/>
      <inkml:brushProperty name="height" value="0.05" units="cm"/>
      <inkml:brushProperty name="color" value="#FFC114"/>
    </inkml:brush>
  </inkml:definitions>
  <inkml:trace contextRef="#ctx0" brushRef="#br0">104 1 14915,'-22'37'3350,"-32"74"-1,48-96-3261,1-1 0,1 1-1,0 0 1,1 0 0,0 0-1,2 1 1,0-1 0,1 26-1,0-38-76,0 0 0,1 0 0,-1 0 0,1 0-1,0 0 1,-1-1 0,2 1 0,-1 0 0,0 0 0,0-1-1,1 1 1,-1-1 0,1 1 0,0-1 0,0 0-1,0 0 1,0 0 0,3 3 0,-3-4-3,0 0-1,0 0 1,0 0 0,1-1 0,-1 1-1,0 0 1,1-1 0,-1 0 0,0 1-1,1-1 1,-1 0 0,0 0 0,1 0 0,-1-1-1,0 1 1,1 0 0,-1-1 0,0 0-1,1 1 1,-1-1 0,0 0 0,4-3 0,8-4 28,-1 0 0,0-1 0,0-1 0,-1 0 0,0-1 0,15-18 1,-7 4 156,0-1 1,18-34-1,-32 51-101,-1 0 0,-1-1 0,0 0 0,0 0-1,3-14 1,-7 22-66,1 0 0,-1 0-1,0 0 1,0 0-1,0 0 1,0 0-1,0 1 1,0-1-1,0 0 1,-1 0 0,1 0-1,-1 0 1,1 0-1,-1 0 1,-1-1-1,1 1-4,0 1 0,0 0 0,0 0 0,0 0 0,-1 0 0,1 1 0,0-1-1,0 0 1,-1 0 0,1 1 0,0-1 0,-1 1 0,1-1 0,-1 1-1,1 0 1,-1-1 0,1 1 0,-1 0 0,1 0 0,-1 0 0,1 0 0,-3 1-1,-6 0-24,1 1 0,-1 1 0,1-1-1,0 2 1,-1-1 0,2 1 0,-1 1-1,0-1 1,1 1 0,0 1 0,0 0 0,0 0-1,1 0 1,0 1 0,0 0 0,-6 9-1,9-5-686,12-15-412,15-14 153,0-5 440,4-4-116</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2.011"/>
    </inkml:context>
    <inkml:brush xml:id="br0">
      <inkml:brushProperty name="width" value="0.05" units="cm"/>
      <inkml:brushProperty name="height" value="0.05" units="cm"/>
      <inkml:brushProperty name="color" value="#FFC114"/>
    </inkml:brush>
  </inkml:definitions>
  <inkml:trace contextRef="#ctx0" brushRef="#br0">58 29 15547,'-8'24'1903,"4"-15"-1351,1 0 0,0-1-1,0 1 1,1 0-1,0 1 1,1-1-1,0 0 1,1 0 0,0 18-1,2-18-413,-1 0-1,1 0 1,1-1-1,-1 1 0,2-1 1,-1 1-1,1-1 1,0 0-1,1 0 1,0-1-1,6 8 1,-9-12-114,1 0 0,0 0 0,0 0 0,0 0 0,0-1 0,0 1 0,1-1 0,-1 0 1,1 0-1,-1-1 0,1 1 0,0-1 0,0 1 0,0-1 0,0 0 0,0-1 1,0 1-1,0-1 0,0 1 0,0-1 0,0-1 0,0 1 0,0 0 0,0-1 0,0 0 1,6-2-1,1-1 13,0-1 0,-1-1 0,1 1 1,-1-2-1,0 1 0,-1-2 0,0 1 0,0-1 1,12-14-1,-12 12 12,-1 0 1,0-1-1,0 0 0,-1 0 1,-1 0-1,0-1 0,-1 0 1,6-17-1,-10 26-37,0 0 0,0 0 0,0 0 0,-1 1-1,1-1 1,-1 0 0,0 0 0,0 0 0,0 0 0,0 0 0,0 0 0,-1 0 0,1 0 0,-1 0-1,0 0 1,0 0 0,0 1 0,0-1 0,0 0 0,-1 1 0,1-1 0,-1 1 0,0-1 0,0 1-1,0 0 1,0 0 0,0-1 0,0 1 0,0 1 0,-1-1 0,1 0 0,-1 1 0,1-1 0,-1 1-1,0 0 1,0 0 0,1 0 0,-6-1 0,-6-1-80,1 0 0,-1 1 1,1 1-1,-1 0 0,1 1 0,-1 1 0,-26 4 1,-93 27-1602,114-26 1471,-4 0-255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2.429"/>
    </inkml:context>
    <inkml:brush xml:id="br0">
      <inkml:brushProperty name="width" value="0.05" units="cm"/>
      <inkml:brushProperty name="height" value="0.05" units="cm"/>
      <inkml:brushProperty name="color" value="#FFC114"/>
    </inkml:brush>
  </inkml:definitions>
  <inkml:trace contextRef="#ctx0" brushRef="#br0">13 288 13427,'-12'11'1079,"12"-11"-1058,0 0 1,0 0-1,0 0 1,0 0-1,0 1 0,0-1 1,0 0-1,0 0 1,0 0-1,0 0 0,0 0 1,0 0-1,0 0 1,0 1-1,0-1 0,0 0 1,0 0-1,0 0 1,0 0-1,0 0 1,0 0-1,0 0 0,0 0 1,0 1-1,0-1 1,0 0-1,0 0 0,1 0 1,-1 0-1,0 0 1,0 0-1,0 0 0,0 0 1,0 0-1,0 0 1,0 0-1,0 0 0,0 1 1,1-1-1,-1 0 1,0 0-1,0 0 0,0 0 1,0 0-1,0 0 1,0 0-1,0 0 0,1 0 1,-1 0-1,0 0 1,0 0-1,0 0 1,0 0-1,0-1 0,30-5 1257,90-32 1016,-16 4-1085,125-24 1,-117 41-982,0 6 0,132 3-1,226 30-152,-39-1-28,227-49 329,-4-45 185,-130 13-465,-485 55-206,-6 2-272,0 0 0,38 2-1,-59 3 239,-25 0 384,-26 0-300,3-2-186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7.779"/>
    </inkml:context>
    <inkml:brush xml:id="br0">
      <inkml:brushProperty name="width" value="0.05" units="cm"/>
      <inkml:brushProperty name="height" value="0.05" units="cm"/>
    </inkml:brush>
  </inkml:definitions>
  <inkml:trace contextRef="#ctx0" brushRef="#br0">282 1 18892,'-19'4'386,"0"0"1,-1 2-1,2 0 0,-1 2 0,1 0 0,0 0 1,1 2-1,0 0 0,0 1 0,1 1 1,1 0-1,-17 18 0,26-24-303,1-1-1,1 1 0,-1 0 1,-6 11-1,10-16-77,1-1 0,-1 1 0,1 0 0,-1-1-1,1 1 1,-1 0 0,1 0 0,0-1 0,-1 1 0,1 0 0,0 0-1,0 0 1,-1 0 0,1-1 0,0 1 0,0 0 0,0 0 0,0 0 0,0 0-1,0 0 1,1-1 0,-1 1 0,0 0 0,0 0 0,1 0 0,-1-1-1,0 1 1,1 0 0,-1 0 0,1-1 0,-1 1 0,1 0 0,-1-1-1,1 1 1,-1 0 0,1-1 0,0 1 0,-1-1 0,1 1 0,0-1 0,-1 1-1,1-1 1,0 0 0,0 1 0,0-1 0,-1 0 0,1 1 0,0-1-1,0 0 1,1 0 0,8 1-9,-1 0-1,0-1 0,0-1 1,0 1-1,0-1 1,0-1-1,0 0 0,0 0 1,14-6-1,-8 2-21,-1 0 0,0-1 0,0-1 0,22-15 0,-30 18 8,-1 1 0,0-1 0,-1 0 0,1 0-1,6-11 1,-10 14 10,0 1-1,0-1 0,0 0 1,-1 0-1,1 1 1,0-1-1,-1 0 0,1 0 1,-1 0-1,0 1 0,0-4 1,0 4 0,0 0 1,0 0-1,0 0 1,-1 1 0,1-1-1,0 0 1,-1 0-1,1 0 1,-1 0-1,1 0 1,-1 1 0,1-1-1,-1 0 1,1 1-1,-1-1 1,0 0-1,1 1 1,-1-1 0,0 0-1,0 1 1,1-1-1,-1 1 1,-2-1-1,1 0-20,0 1 0,0-1 0,0 1 0,0 0 0,0-1-1,-1 1 1,1 0 0,0 0 0,0 1 0,0-1-1,0 0 1,0 1 0,0-1 0,0 1 0,0 0-1,0 0 1,0-1 0,0 1 0,0 0 0,0 1 0,-2 1-1,-4 2-153,1 1-1,-1 0 0,-8 11 1,9-10 4,1 1 0,0 1 0,0-1 1,0 1-1,1 0 0,1 1 0,0-1 0,0 1 1,0 0-1,2 0 0,-1 0 0,1 0 1,-1 18-1,2 9-345</inkml:trace>
  <inkml:trace contextRef="#ctx0" brushRef="#br0" timeOffset="1">553 674 17172,'-38'38'2182,"26"-27"-1696,0 1 0,0 0 0,1 1 0,-9 13 1,20-25-444,-1 0 1,0 0-1,1-1 0,-1 1 1,1 0-1,-1 0 1,1 0-1,0 0 1,-1-1-1,1 1 1,0 0-1,-1 0 0,1 0 1,0 0-1,0 0 1,0 0-1,0 0 1,0 0-1,0 0 1,0 0-1,0 0 0,0 0 1,1 1-1,0-1-20,-1-1 0,1 1-1,0-1 1,0 0 0,-1 1 0,1-1-1,0 0 1,0 0 0,-1 1 0,1-1-1,0 0 1,0 0 0,0 0-1,0 0 1,-1 0 0,1 0 0,0 0-1,0 0 1,0-1 0,1 1-1,6-2 18,-1-1 0,1 1-1,-1-1 1,8-4-1,-6 1 7,1 0-1,-1-1 0,0 0 1,0-1-1,-1 0 1,0 0-1,-1 0 0,0-1 1,12-19-1,-16 24-59,-1 0 1,1-1-1,-1 1 0,0-1 1,-1 1-1,1-1 0,-1 0 1,0 1-1,0-1 1,0 0-1,-1 0 0,1 0 1,-1 0-1,-1 0 0,1 1 1,-1-1-1,1 0 0,-1 0 1,-1 0-1,1 1 0,-1-1 1,0 0-1,0 1 0,0 0 1,-4-6-1,4 7-136,-1 0 0,0 0-1,-1 0 1,1 0 0,0 1 0,-1-1-1,1 1 1,-1 0 0,0 0 0,0 0-1,0 0 1,0 1 0,0 0 0,0 0-1,0 0 1,-1 0 0,1 1 0,0-1 0,0 1-1,-1 0 1,1 0 0,0 1 0,0-1-1,-1 1 1,-4 2 0,0 6-661</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3.279"/>
    </inkml:context>
    <inkml:brush xml:id="br0">
      <inkml:brushProperty name="width" value="0.05" units="cm"/>
      <inkml:brushProperty name="height" value="0.05" units="cm"/>
      <inkml:brushProperty name="color" value="#FFC114"/>
    </inkml:brush>
  </inkml:definitions>
  <inkml:trace contextRef="#ctx0" brushRef="#br0">42 198 10106,'-4'3'831,"-1"-1"0,1 1 1,0 0-1,1 0 0,-8 6 0,10-8-643,0 0-1,1 0 1,-1 0-1,0 0 1,0 0 0,0 0-1,1 0 1,-1 0-1,0 0 1,1 1-1,-1-1 1,1 0 0,0 0-1,-1 1 1,1-1-1,0 0 1,0 0 0,-1 1-1,1-1 1,0 0-1,0 1 1,1-1 0,-1 0-1,0 0 1,0 1-1,1-1 1,0 2 0,-1-2-122,1-1 1,0 1-1,-1-1 1,1 1-1,0-1 1,-1 1-1,1-1 1,0 1-1,0-1 1,-1 0-1,1 0 1,0 1-1,0-1 1,0 0-1,0 0 1,-1 0-1,1 0 0,0 0 1,0 0-1,0 0 1,0 0-1,-1 0 1,1 0-1,0 0 1,0-1-1,0 1 1,-1 0-1,1-1 1,0 1-1,0 0 1,1-2-1,24-13 730,17-19-208,-1-2-1,47-54 1,-37 37-481,-48 49-105,23-19-48,-27 23 44,1-1 0,-1 1 0,0 0 0,1 0-1,-1 0 1,1-1 0,-1 1 0,1 0 0,-1 0-1,1 0 1,-1 0 0,1 0 0,-1 0-1,0 0 1,1 0 0,-1 0 0,1 0 0,-1 0-1,1 0 1,-1 0 0,1 0 0,-1 1 0,1-1-1,0 1 0,-1-1-1,1 1 1,-1 0-1,1-1 1,-1 1-1,0 0 1,1 0-1,-1-1 1,0 1-1,0 0 1,1 0-1,-1 0 1,0-1-1,0 1 1,0 0 0,0 0-1,0 0 1,0 1-1,-2 26-31,-1 1 0,-10 42 0,6-38-195,-3 42 1,10-74 202,0-1 0,0 0 1,0 0-1,0 1 0,0-1 0,0 0 1,0 0-1,0 1 0,0-1 1,0 0-1,0 0 0,0 1 0,0-1 1,0 0-1,0 0 0,0 1 0,0-1 1,0 0-1,0 0 0,0 1 1,0-1-1,1 0 0,-1 0 0,0 1 1,0-1-1,0 0 0,0 0 0,1 0 1,-1 1-1,0-1 0,0 0 1,0 0-1,1 0 0,-1 0 0,0 1 1,0-1-1,1 0 0,-1 0 0,0 0 1,0 0-1,1 0 0,-1 0 0,0 0 1,0 0-1,1 0 0,-1 0 1,0 0-1,1 0 0,-1 0 0,0 0 1,0 0-1,1 0 0,-1 0 0,0 0 1,0 0-1,1-1 0,-1 1 1,0 0-1,0 0 0,0 0 0,1 0 1,-1 0-1,0-1 0,0 1 0,0 0 1,1 0-1,-1 0 0,0-1 1,0 1-1,19-18-314,-16 15 166,15-13-365</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3.787"/>
    </inkml:context>
    <inkml:brush xml:id="br0">
      <inkml:brushProperty name="width" value="0.05" units="cm"/>
      <inkml:brushProperty name="height" value="0.05" units="cm"/>
      <inkml:brushProperty name="color" value="#FFC114"/>
    </inkml:brush>
  </inkml:definitions>
  <inkml:trace contextRef="#ctx0" brushRef="#br0">82 7 17580,'0'-1'36,"0"1"-1,0 0 1,0 0 0,0 0 0,0-1 0,0 1-1,0 0 1,0 0 0,0 0 0,0 0 0,0-1-1,0 1 1,0 0 0,0 0 0,0 0 0,0-1-1,0 1 1,0 0 0,0 0 0,0 0 0,-1 0 0,1-1-1,0 1 1,0 0 0,0 0 0,0 0 0,0 0-1,0 0 1,-1 0 0,1-1 0,0 1 0,0 0-1,0 0 1,0 0 0,-1 0 0,1 0 0,0 0-1,0 0 1,0 0 0,0 0 0,-1 0 0,1 0-1,0 0 1,0 0 0,0 0 0,-1 0 0,1 0-1,-11 7 695,-8 14-18,15-13-624,1 1 0,-1-1-1,1 1 1,1 0 0,0 0-1,-2 10 1,3-14-60,1-1 1,0 1-1,-1 0 0,2-1 0,-1 1 1,0 0-1,1-1 0,0 1 1,0-1-1,0 1 0,1-1 0,-1 1 1,5 7-1,-5-11-4,0 1 0,0-1 0,0 0-1,0 1 1,1-1 0,-1 0 0,0 0 0,1 1 0,-1-1 0,1 0-1,-1-1 1,1 1 0,-1 0 0,1 0 0,0-1 0,-1 1 0,1-1 0,0 1-1,0-1 1,-1 0 0,1 1 0,0-1 0,0 0 0,0 0 0,-1 0-1,1-1 1,0 1 0,0 0 0,-1-1 0,1 1 0,0-1 0,0 0-1,-1 1 1,1-1 0,-1 0 0,1 0 0,-1 0 0,3-2 0,2-1 98,0-1-1,0 0 1,-1 0 0,0 0 0,0-1 0,0 1 0,7-12 0,-8 9 49,0 0 0,0 0 0,-1-1 0,0 1 0,-1-1 0,3-14 0,-4 21-131,-1-1 1,0 1-1,0 0 1,0 0-1,0 0 1,0 0-1,-1 0 1,1 0-1,0 0 1,-1 0-1,0 0 1,1 0-1,-1 0 1,-2-3-1,2 4-19,0 0-1,0 0 0,0 0 1,0 0-1,-1 0 0,1 0 1,0 0-1,-1 1 0,1-1 1,0 1-1,-1-1 0,1 1 1,-1-1-1,1 1 0,-1 0 1,1 0-1,-1-1 0,1 1 1,-1 0-1,1 0 0,-1 1 1,1-1-1,-3 1 0,-4 1-127,0 0 0,-1 1-1,1 0 1,0 1-1,1 0 1,-1 0 0,1 1-1,0 0 1,0 0 0,0 1-1,0-1 1,1 1 0,0 1-1,1-1 1,-1 1-1,1 0 1,-7 14 0,11-21 31,1 1 0,0-1 0,0 1 0,-1-1-1,1 1 1,0-1 0,0 1 0,0-1 0,0 1 0,0 0 0,-1-1 0,1 1 0,0-1 0,0 1 0,0-1 0,1 1 0,-1-1 0,0 1 0,0-1 0,0 1-1,0 0 1,0-1 0,1 1 0,-1-1 0,1 1 0,-1 0 21,1-1 0,-1 0 0,1 0 0,-1 0 0,1 0 0,0 1 0,-1-1 0,1 0 0,0 0 0,-1 0-1,1 0 1,-1 0 0,1 0 0,0-1 0,-1 1 0,1 0 0,-1 0 0,2-1 0,28-14-833,-2-5 100,5-4-124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4.186"/>
    </inkml:context>
    <inkml:brush xml:id="br0">
      <inkml:brushProperty name="width" value="0.05" units="cm"/>
      <inkml:brushProperty name="height" value="0.05" units="cm"/>
      <inkml:brushProperty name="color" value="#FFC114"/>
    </inkml:brush>
  </inkml:definitions>
  <inkml:trace contextRef="#ctx0" brushRef="#br0">20 0 13083,'2'2'109,"-1"-1"1,1 1-1,-1-1 1,1 1-1,-1 0 0,0-1 1,1 1-1,-1 0 1,0 0-1,0 0 1,0 0-1,0 0 1,-1 0-1,1 0 0,-1 0 1,1 0-1,-1 0 1,0 0-1,1 0 1,-1 1-1,0-1 1,-1 4-1,0 5 253,-1 1 0,-1 0 1,-4 12-1,1-1 475,1-1-275,-7 33 626,11-50-1041,0 0 1,1 0-1,0-1 1,0 1-1,0 0 1,1 0-1,-1 0 1,4 8-1,-4-11-92,1 0 0,0-1 0,0 1 0,0-1 0,0 0 0,0 1 0,0-1 0,0 0 0,0 1 0,0-1 0,1 0 0,-1 0 0,1 0 0,-1 0 0,1 0 0,-1 0 0,3 0 0,0 1 28,0-1 0,1 0 0,-1 0 1,1 0-1,-1-1 0,7 1 0,6-1 84,0-2 0,26-4-1,-40 5-145,98-22 336,-87 19-169,-1-1 1,-1 0 0,1-1 0,-1 0-1,18-12 1,-29 18-156,0-1-1,0 1 1,-1-1-1,1 1 0,0-1 1,0 0-1,-1 1 1,1-1-1,0 0 1,-1 0-1,1 1 1,-1-1-1,1 0 1,-1 0-1,0 0 0,1 0 1,-1 0-1,0 0 1,1 0-1,-1 1 1,0-1-1,0 0 1,0 0-1,0 0 1,0 0-1,0 0 0,0 0 1,0 0-1,0 0 1,0 0-1,-1 0 1,1 0-1,0 0 1,-1 0-1,1 0 1,-1 1-1,1-1 0,-1 0 1,1 0-1,-1 0 1,1 1-1,-1-1 1,0 0-1,-1 0 1,-3-4 98,-1 0 0,0 1 1,0 0-1,-10-5 0,14 8-109,-11-6-10,0 1 1,0 1-1,-25-8 0,30 11-190,1 1 0,-1 0 0,1 0 0,-1 0 0,0 1 0,0 0 0,1 1 0,-12 1 0,17-1 143,0-1 1,0 1 0,0-1 0,1 1-1,-1 0 1,0 0 0,1 0 0,-1 0-1,0 0 1,1 0 0,-1 0-1,1 0 1,0 1 0,-1-1 0,1 1-1,0-1 1,0 1 0,0-1 0,0 1-1,0 0 1,0-1 0,0 3 0,0 17-488</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4.605"/>
    </inkml:context>
    <inkml:brush xml:id="br0">
      <inkml:brushProperty name="width" value="0.05" units="cm"/>
      <inkml:brushProperty name="height" value="0.05" units="cm"/>
      <inkml:brushProperty name="color" value="#FFC114"/>
    </inkml:brush>
  </inkml:definitions>
  <inkml:trace contextRef="#ctx0" brushRef="#br0">11 33 16524,'-8'0'1552,"5"3"-920,5-1-200,11-2 912,9 0-335,18 0-369,7-3-96,14-2-136,2-1-144,4 0-456,-1-2-256,-9 3-288,-8 1-120,-20 4-249,-12 0-127,-20 3 592,-11 2-216,-18 1 176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5.052"/>
    </inkml:context>
    <inkml:brush xml:id="br0">
      <inkml:brushProperty name="width" value="0.05" units="cm"/>
      <inkml:brushProperty name="height" value="0.05" units="cm"/>
      <inkml:brushProperty name="color" value="#FFC114"/>
    </inkml:brush>
  </inkml:definitions>
  <inkml:trace contextRef="#ctx0" brushRef="#br0">50 0 14219,'-33'15'1384,"21"1"-792,8-1-199,17-1 751,10-2-144,19-4-168,4-5-120,10-2-192,4-1-280,1-4-696,-4-2 592,-4-2-152,-5 0-112</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5.549"/>
    </inkml:context>
    <inkml:brush xml:id="br0">
      <inkml:brushProperty name="width" value="0.05" units="cm"/>
      <inkml:brushProperty name="height" value="0.05" units="cm"/>
      <inkml:brushProperty name="color" value="#FFC114"/>
    </inkml:brush>
  </inkml:definitions>
  <inkml:trace contextRef="#ctx0" brushRef="#br0">183 14 16115,'8'-13'2570,"-7"16"-265,-10 25-435,-56 118-114,28-67-1598,-35 110 0,70-183-152,0 0 0,0 1 0,1-1 1,0 0-1,1 1 0,-1 8 0,1-14-4,1 1-1,-1-1 1,0 0 0,0 1-1,1-1 1,-1 1 0,1-1-1,-1 0 1,1 0-1,-1 1 1,1-1 0,0 0-1,0 0 1,0 0 0,-1 0-1,1 0 1,0 0 0,0 0-1,1 0 1,-1 0-1,0 0 1,0 0 0,0-1-1,1 1 1,-1 0 0,0-1-1,0 1 1,1-1 0,-1 0-1,0 1 1,1-1-1,-1 0 1,3 0 0,4 0-95,-1 0 0,0 0 0,0-1-1,1 0 1,-1-1 0,0 0 0,0 0 0,0 0 0,0-1 0,0 0 0,-1 0 0,1-1 0,-1 0 0,10-8 0,-2 1 57,-1-1 1,0 0-1,-1-1 0,0 0 1,9-16-1,3-9-263,-7-1-90</inkml:trace>
  <inkml:trace contextRef="#ctx0" brushRef="#br0" timeOffset="1">276 256 12859,'-6'19'1896,"-2"17"-848,2 2-423,-2 5 2167,1 3-1560,2 3-431,1-3-137,4-7-488,1-2-288,7-15 584,1-10-416,8-12-88,1-6-16</inkml:trace>
  <inkml:trace contextRef="#ctx0" brushRef="#br0" timeOffset="2">582 574 18300,'-6'27'1520,"-6"7"-1128,-7 0-192,9 0 641,1-4-489,4-4-864,5-4 584,-5-24-441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5.972"/>
    </inkml:context>
    <inkml:brush xml:id="br0">
      <inkml:brushProperty name="width" value="0.05" units="cm"/>
      <inkml:brushProperty name="height" value="0.05" units="cm"/>
      <inkml:brushProperty name="color" value="#FFC114"/>
    </inkml:brush>
  </inkml:definitions>
  <inkml:trace contextRef="#ctx0" brushRef="#br0">17 474 16227,'-3'4'907,"1"-3"-687,1 1 0,0-1 0,-1 1 0,1 0 0,0-1 0,0 1 0,0 0 0,0 0 0,1 0 0,-1 0 0,0 0 0,0 2 0,6-6 1445,60-64-90,68-90-1,-69 77-1333,81-98-87,-144 176-154,16-17 2,-11 14-5,-5 10-7,-5 10 11,-1 0 0,-1 0 0,0 0-1,-2-1 1,-9 16 0,-6 13-2,-117 285-213,110-255-373,21-51-541,9-19-20,4-12 483,6-12-49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6.436"/>
    </inkml:context>
    <inkml:brush xml:id="br0">
      <inkml:brushProperty name="width" value="0.05" units="cm"/>
      <inkml:brushProperty name="height" value="0.05" units="cm"/>
      <inkml:brushProperty name="color" value="#FFC114"/>
    </inkml:brush>
  </inkml:definitions>
  <inkml:trace contextRef="#ctx0" brushRef="#br0">240 4 15051,'20'-3'1553,"-10"6"-1041,-13 17-32,-12 9 536,-9 12-200,-4 10 32,-6 7 33,-1 5-17,3-2-240,0 0-80,7-12-200,4-6-176,9-14-560,4-11-408,8-15 664,6-7-144,3-18-120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6.902"/>
    </inkml:context>
    <inkml:brush xml:id="br0">
      <inkml:brushProperty name="width" value="0.05" units="cm"/>
      <inkml:brushProperty name="height" value="0.05" units="cm"/>
      <inkml:brushProperty name="color" value="#FFC114"/>
    </inkml:brush>
  </inkml:definitions>
  <inkml:trace contextRef="#ctx0" brushRef="#br0">301 20 14587,'-1'-2'118,"-1"0"0,0 1 1,0-1-1,0 1 0,0-1 0,0 1 0,0 0 1,0-1-1,0 1 0,-1 0 0,1 1 0,0-1 0,-1 0 1,1 1-1,-1-1 0,1 1 0,-1 0 0,1 0 0,0 0 1,-1 0-1,1 0 0,-1 0 0,1 1 0,-1-1 1,1 1-1,0 0 0,-4 1 0,-5 2 333,1 0-1,0 1 0,0 0 1,-17 12-1,10-5 166,1 0 0,-28 29 0,38-34-458,0 0-1,1 1 0,-1-1 0,1 1 1,0 0-1,1 0 0,0 1 0,-5 15 1,9-22-130,-1 0 1,1 0 0,-1 0-1,1 0 1,0 0 0,0 0 0,0 0-1,0 0 1,0 0 0,0 0-1,1 0 1,0 2 0,-1-3-20,1 0-1,-1 0 1,1 0 0,-1-1 0,1 1-1,-1 0 1,1-1 0,0 1 0,-1 0-1,1-1 1,0 1 0,0-1 0,0 1-1,-1-1 1,1 1 0,0-1 0,0 0 0,0 1-1,0-1 1,0 0 0,0 0 0,0 0-1,0 0 1,-1 1 0,1-1 0,0-1-1,0 1 1,0 0 0,2 0 0,6-2 10,-1 1-1,1-2 1,0 1 0,-1-1 0,0 0 0,0-1 0,13-7 0,54-40 29,-61 41-32,-1 1-4,8-6 8,0-1-1,0-1 1,25-27-1,-45 43-19,0-1 1,0 1-1,0 0 0,0-1 0,0 1 1,0-1-1,0 1 0,0-1 0,-1 1 0,1-1 1,0 0-1,-1 1 0,1-1 0,-1 0 1,0 1-1,1-4 0,-2 5 0,1-1 0,0 1 0,0 0 0,0-1 0,0 1-1,-1-1 1,1 1 0,0 0 0,0-1 0,-1 1 0,1 0 0,0-1 0,-1 1 0,1 0-1,0 0 1,-1-1 0,1 1 0,0 0 0,-1 0 0,1 0 0,0-1 0,-1 1 0,1 0 0,-1 0-1,0 0 1,-19 1-5,4 4-4,1 0 0,0 1 0,0 1 1,0 0-1,1 1 0,0 0 0,-23 19 0,10-4-99,1 1 1,-37 43 0,54-57-260,0 2 1,0-1-1,1 1 1,1 0-1,0 1 1,0-1-1,2 2 1,-1-1-1,2 0 1,-6 27-1,9-38 303,1-1 0,0 1 0,-1 0-1,1 0 1,0 0 0,0 0-1,1 0 1,-1-1 0,0 1 0,0 0-1,1 0 1,-1 0 0,1-1 0,0 1-1,-1 0 1,1 0 0,0-1 0,0 1-1,0-1 1,0 1 0,0-1 0,1 1-1,-1-1 1,0 0 0,1 0 0,-1 1-1,3 0 1,21 0-1017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37.316"/>
    </inkml:context>
    <inkml:brush xml:id="br0">
      <inkml:brushProperty name="width" value="0.05" units="cm"/>
      <inkml:brushProperty name="height" value="0.05" units="cm"/>
      <inkml:brushProperty name="color" value="#FFC114"/>
    </inkml:brush>
  </inkml:definitions>
  <inkml:trace contextRef="#ctx0" brushRef="#br0">193 37 16147,'-9'5'643,"0"0"-1,0 0 1,1 0-1,0 1 1,0 0-1,0 1 1,1 0-1,-9 11 1,11-13-463,1 0 0,0 1 0,0 0 0,0 0 1,1 0-1,0 0 0,0 1 0,0-1 0,1 1 0,0 0 1,1 0-1,-2 11 0,3-18-169,0 1 1,0-1 0,-1 1-1,1-1 1,0 1 0,1 0-1,-1-1 1,0 1 0,0-1-1,0 1 1,0 0 0,0-1-1,1 1 1,-1-1-1,0 1 1,0-1 0,1 1-1,-1-1 1,0 1 0,1-1-1,-1 1 1,1-1 0,-1 0-1,0 1 1,1-1-1,-1 0 1,1 1 0,-1-1-1,1 0 1,0 1 0,1-1 0,-1 1 1,1-1 0,0 0 0,-1 0 0,1 0-1,0 0 1,-1 0 0,1-1 0,-1 1-1,1 0 1,1-1 0,5-2 7,-1 0 1,0 0-1,13-8 1,-4 0-8,-1 0 0,-1-1 1,0 0-1,0-1 0,-1-1 0,-1 0 0,-1-1 0,18-28 1,-28 42-14,0 0 1,-1 0-1,1 0 0,-1-1 1,1 1-1,-1 0 1,1 0-1,-1 0 1,0-1-1,1 1 1,-1 0-1,0-1 1,0 1-1,0 0 1,0 0-1,0-1 0,0 1 1,-1 0-1,1-1 1,0 1-1,-1 0 1,1 0-1,-1-2 1,0 2-3,0 0 1,0 0 0,0 1 0,0-1-1,-1 0 1,1 0 0,0 0 0,0 1-1,-1-1 1,1 1 0,0-1-1,-1 1 1,1 0 0,0-1 0,-1 1-1,1 0 1,-2 0 0,-7 0-68,0 0 0,0 1 0,0 0 0,-14 4 1,-3 3-109,0 1 0,0 1-1,-33 19 1,7-2-28</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8.163"/>
    </inkml:context>
    <inkml:brush xml:id="br0">
      <inkml:brushProperty name="width" value="0.05" units="cm"/>
      <inkml:brushProperty name="height" value="0.05" units="cm"/>
    </inkml:brush>
  </inkml:definitions>
  <inkml:trace contextRef="#ctx0" brushRef="#br0">0 61 19364,'4'-15'2370,"0"-2"-825,-2 16-472,-1 7 558,0 34-1153,0-17-408,0 0 0,1 0 0,9 39 0,-10-57-68,1 0-1,-1 0 0,1 0 1,0 0-1,0-1 1,1 1-1,-1-1 1,1 1-1,0-1 1,0 0-1,1 0 1,-1 0-1,1-1 1,0 1-1,0-1 1,0 0-1,0 0 1,1 0-1,-1-1 1,1 0-1,-1 1 1,7 0-1,0 0 14,0-1 0,0-1 0,0 0 0,1-1 0,-1 0-1,0 0 1,0-1 0,1-1 0,-1 0 0,0 0 0,0-1 0,20-9 0,-4 0 31,0-1 0,-1-1 1,41-30-1,-54 35-19,-1 0 1,0-1 0,0-1-1,12-15 1,-21 23-77,0-1-1,-1 1 1,0-1 0,0 1-1,0-1 1,0 0 0,-1 0-1,0 0 1,2-6-1,-3 8-63,1-1 0,-1 1 0,0-1-1,0 1 1,-1 0 0,1-1 0,0 1-1,-1-1 1,1 1 0,-1 0 0,0 0-1,0-1 1,0 1 0,0 0 0,0 0-1,-1 0 1,-2-4 0,-28-29-3652,25 29 2646</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22.578"/>
    </inkml:context>
    <inkml:brush xml:id="br0">
      <inkml:brushProperty name="width" value="0.05" units="cm"/>
      <inkml:brushProperty name="height" value="0.05" units="cm"/>
      <inkml:brushProperty name="color" value="#FFC114"/>
    </inkml:brush>
  </inkml:definitions>
  <inkml:trace contextRef="#ctx0" brushRef="#br0">5 9 16660,'-5'-8'1770,"10"13"-280,11 10-341,10 2-513,0-2 1,2-1 0,38 14-1,-34-15-689,0 1-1,32 21 0,-64-35 3,0 0 0,1 0 0,-1 0 0,0 0-1,0 0 1,0 0 0,0 0 0,0 0-1,1 0 1,-1 0 0,0 0 0,0 0 0,0 0-1,0 0 1,0 0 0,0 0 0,1 0 0,-1 1-1,0-1 1,0 0 0,0 0 0,0 0 0,0 0-1,0 0 1,0 0 0,1 0 0,-1 1 0,0-1-1,0 0 1,0 0 0,0 0 0,0 0 0,0 0-1,0 0 1,0 1 0,0-1 0,0 0-1,0 0 1,0 0 0,0 0 0,0 0 0,0 1-1,0-1 1,0 0 0,0 0 0,0 0 0,0 0-1,0 0 1,0 1 0,0-1 0,0 0 0,0 0-1,0 0 1,0 0 0,0 0 0,-1 1 0,-11-1-1067,-18-4 387,30 4 657,-32-6-943</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23.285"/>
    </inkml:context>
    <inkml:brush xml:id="br0">
      <inkml:brushProperty name="width" value="0.05" units="cm"/>
      <inkml:brushProperty name="height" value="0.05" units="cm"/>
      <inkml:brushProperty name="color" value="#FFC114"/>
    </inkml:brush>
  </inkml:definitions>
  <inkml:trace contextRef="#ctx0" brushRef="#br0">9 193 13555,'9'-3'6741,"65"-30"-4494,28-25-1206,48-23-2816,-171 87-2560,-39 11 4650,34-5-4,1 1-1,0 2 1,-39 30 0,-59 64 865,155-141-1130,171-161-134,-188 184 86,-19 17 2,-22 24-1,-20 14-3,12-12 9,-53 66-1,96-127-1032,10-55 0,-18 73 887,0 0 1,0 1-1,-1-13 0,0 19 129,-1 0 0,1 0 0,0 0 0,-1-1 0,0 1 0,1 0 0,-1 0 0,0 0 0,-1-2 0,2 4 21,-1-1 0,1 1 0,-1-1 0,1 0 0,-1 1-1,0-1 1,1 1 0,-1-1 0,1 1 0,-1 0 0,0-1 0,1 1-1,-1 0 1,0-1 0,0 1 0,1 0 0,-1 0 0,0 0 0,1-1 0,-1 1-1,0 0 1,0 0 0,0 0 0,1 0 0,-2 1 0,1-1-3,1 0-1,-1 1 1,1-1 0,-1 0 0,1 1 0,-1-1-1,1 1 1,-1-1 0,1 1 0,0-1 0,-1 1 0,1-1-1,0 1 1,0-1 0,-1 1 0,1 0 0,0-1-1,0 1 1,0-1 0,0 1 0,-1 0 0,1-1 0,0 1-1,0-1 1,0 1 0,0 0 0,1-1 0,-1 2-1,3 20 24,-1-11-54,1-1 1,0 1-1,1-1 0,0 0 0,1-1 1,0 1-1,0-1 0,1 1 0,1-2 0,-1 1 1,1-1-1,1 0 0,14 13 0,5-7-41</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41.838"/>
    </inkml:context>
    <inkml:brush xml:id="br0">
      <inkml:brushProperty name="width" value="0.05" units="cm"/>
      <inkml:brushProperty name="height" value="0.05" units="cm"/>
      <inkml:brushProperty name="color" value="#FFC114"/>
    </inkml:brush>
  </inkml:definitions>
  <inkml:trace contextRef="#ctx0" brushRef="#br0">128 23 16035,'11'-22'5204,"-16"32"-4329,-42 69 418,33-59-1051,1 1 0,1 1 1,1 0-1,1 0 0,-13 43 0,22-63-227,0 0 1,1 0-1,-1 0 0,1 0 0,-1 0 1,1 0-1,0 0 0,0 0 1,0 0-1,0 0 0,0 0 0,1 0 1,-1 0-1,0 0 0,1 0 1,0 0-1,-1 0 0,1 0 0,0 0 1,0-1-1,0 1 0,0 0 0,0-1 1,1 1-1,-1 0 0,0-1 1,1 0-1,1 2 0,1-1-20,-1-1 0,1 0 0,-1 0 0,1 0 0,-1 0 0,1-1 0,0 1 0,-1-1 0,1 0 0,0 0 0,0-1 0,-1 1 0,1-1 0,6-1 0,-2 0-191,1 0 0,-1-1-1,0 0 1,0 0 0,0 0 0,0-1 0,-1-1-1,0 1 1,1-1 0,-2 0 0,1-1 0,-1 1-1,1-1 1,-1-1 0,4-6 0,0-5-464</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42.280"/>
    </inkml:context>
    <inkml:brush xml:id="br0">
      <inkml:brushProperty name="width" value="0.05" units="cm"/>
      <inkml:brushProperty name="height" value="0.05" units="cm"/>
      <inkml:brushProperty name="color" value="#FFC114"/>
    </inkml:brush>
  </inkml:definitions>
  <inkml:trace contextRef="#ctx0" brushRef="#br0">61 0 15851,'-7'26'1585,"-5"8"-1025,-2 2-208,3 10 616,0-1-152,7 1-520,2-3-432,7-7-592,4-7 640,6-18-168,2-11-168</inkml:trace>
  <inkml:trace contextRef="#ctx0" brushRef="#br0" timeOffset="1">354 196 15059,'-19'38'1481,"-7"10"-937,3 1-216,-1 1 728,6-2-344,2-7-552,6-7-400,7-13 304,-2 1-128,5-15-128</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42.993"/>
    </inkml:context>
    <inkml:brush xml:id="br0">
      <inkml:brushProperty name="width" value="0.05" units="cm"/>
      <inkml:brushProperty name="height" value="0.05" units="cm"/>
      <inkml:brushProperty name="color" value="#FFC114"/>
    </inkml:brush>
  </inkml:definitions>
  <inkml:trace contextRef="#ctx0" brushRef="#br0">0 188 13875,'17'-15'5481,"0"-1"-4103,14-13 360,96-89 690,-113 109-2385,-14 9-43,0 0 0,0 0 0,0 0 0,1 0 0,-1 0 0,0 0 0,0 0 0,0 0 0,0 0 0,0 0 1,0 0-1,0 0 0,0 0 0,0 0 0,0 1 0,1-1 0,-1 0 0,0 0 0,0 0 0,0 0 0,0 0 0,0 0 0,0 0 0,0 0 0,0 0 0,0 1 0,0-1 0,0 0 0,0 0 0,0 0 0,0 0 0,0 0 0,0 0 0,0 0 0,0 0 0,0 1 0,0-1 0,0 0 0,0 0 0,0 0 0,0 0 0,0 0 0,0 0 0,0 0 0,0 0 0,0 0 0,0 1 0,0-1 0,0 0 0,0 0 0,-1 0 0,1 0 0,0 0 0,0 0 0,0 0 0,0 0 0,0 0 0,0 0 0,0 0 0,-18 28-53,9-14 37,-13 26-155,1 2 1,2 0 0,2 1 0,2 1-1,-12 59 1,26-91-856,3-13-205,8-17 181,1-10 212</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43.464"/>
    </inkml:context>
    <inkml:brush xml:id="br0">
      <inkml:brushProperty name="width" value="0.05" units="cm"/>
      <inkml:brushProperty name="height" value="0.05" units="cm"/>
      <inkml:brushProperty name="color" value="#FFC114"/>
    </inkml:brush>
  </inkml:definitions>
  <inkml:trace contextRef="#ctx0" brushRef="#br0">221 0 13475,'-12'20'1640,"-7"4"-968,-5 10-216,0 3 1073,-6 4-625,3 2-88,1-2-216,3-2-96,8-6-136,4-4-207,6-12-498,1-6-327,4-16 600,4-8-176,5-9-88</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43.838"/>
    </inkml:context>
    <inkml:brush xml:id="br0">
      <inkml:brushProperty name="width" value="0.05" units="cm"/>
      <inkml:brushProperty name="height" value="0.05" units="cm"/>
      <inkml:brushProperty name="color" value="#FFC114"/>
    </inkml:brush>
  </inkml:definitions>
  <inkml:trace contextRef="#ctx0" brushRef="#br0">242 1 13563,'-26'4'1294,"1"1"0,-46 16 0,60-17-912,1 1 0,-1 0-1,1 0 1,-1 1 0,2 0-1,-1 1 1,1 0 0,-15 14-1,24-20-356,-1 0 0,0-1 0,1 1 0,-1 0-1,0 0 1,1 0 0,-1-1 0,1 1-1,-1 0 1,1 0 0,0 0 0,-1 0-1,1 0 1,0 0 0,0 0 0,-1 2 0,2-3-7,-1 1 0,0-1 0,0 1 1,0-1-1,0 1 0,1-1 1,-1 1-1,0-1 0,1 1 0,-1-1 1,0 1-1,1-1 0,-1 0 1,0 1-1,1-1 0,-1 0 1,1 1-1,-1-1 0,1 0 0,-1 0 1,1 1-1,0-1 0,2 1 33,0 0 0,1 0 0,-1 0-1,0-1 1,1 0 0,-1 0 0,1 1 0,5-2-1,9-2 71,1 0-1,-1-1 1,0-1-1,0 0 1,-1-2-1,1 0 1,-1-1-1,-1 0 1,1-2 0,16-12-1,-32 21-114,0 0 1,0 0-1,0 0 1,0 0-1,0 0 1,0 0-1,0 0 1,0-1-1,0 1 1,-1 0-1,2-3 1,-2 3-4,0 1 1,0-1 0,0 1-1,0-1 1,0 1 0,0 0-1,0-1 1,0 1 0,0-1-1,0 1 1,0-1 0,0 1-1,0-1 1,0 1 0,-1-1-1,1 1 1,0-1 0,0 1-1,-1-1 1,1 1 0,0 0-1,0-1 1,-1 0 0,-1 0 2,0 0 1,0 0 0,0 0 0,0 0 0,0 0 0,0 1 0,0-1 0,0 1 0,0-1 0,0 1 0,0 0 0,-1 0 0,1 0-1,-4 0 1,-10 2-193,0 1-1,0 0 1,0 1-1,0 1 1,0 0 0,1 1-1,0 1 1,0 1-1,0 0 1,1 1-1,-13 10 1,24-17 26,-1 1 0,1 0 1,0-1-1,0 1 0,1 0 1,-1 0-1,1 1 1,-1-1-1,1 1 0,0-1 1,0 1-1,-2 7 0,3 2-513</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6:44.269"/>
    </inkml:context>
    <inkml:brush xml:id="br0">
      <inkml:brushProperty name="width" value="0.05" units="cm"/>
      <inkml:brushProperty name="height" value="0.05" units="cm"/>
      <inkml:brushProperty name="color" value="#FFC114"/>
    </inkml:brush>
  </inkml:definitions>
  <inkml:trace contextRef="#ctx0" brushRef="#br0">133 36 14635,'0'-1'99,"1"0"0,-1 0-1,0 1 1,1-1 0,-1 0 0,0 0 0,1 1-1,-1-1 1,0 0 0,0 0 0,0 0-1,0 1 1,0-1 0,0 0 0,0 0-1,0 0 1,0 0 0,0 1 0,0-1 0,-1 0-1,1 0 1,0 0 0,0 1 0,-1-1-1,1 0 1,-1 1 0,1-1 0,-1 0-1,1 1 1,-1-1 0,1 0 0,-1 1 0,1-1-1,-1 1 1,0-1 0,1 1 0,-1-1-1,0 1 1,1-1 0,-1 1 0,0 0-1,0 0 1,0-1 0,1 1 0,-1 0 0,0 0-1,0 0 1,0 0 0,1 0 0,-1 0-1,0 0 1,0 0 0,-1 0 0,-1 0 64,0 1 1,-1-1-1,1 1 0,0 0 1,0 0-1,-1 0 0,1 0 1,0 1-1,0-1 1,0 1-1,1 0 0,-5 3 1,-1 3-30,0 0 0,1 1 0,1 0 0,-1 1 0,1-1 0,-6 16 1,10-20-124,-1 0 1,1 0 0,0 1 0,1 0 0,-1-1 0,1 1-1,0 0 1,1-1 0,-1 1 0,1 0 0,0 0-1,1 0 1,-1 0 0,3 6 0,-3-10-2,1 0 0,0 0 1,0 0-1,0 0 0,0 0 0,1 0 0,-1-1 1,0 1-1,1 0 0,-1-1 0,1 0 0,-1 1 1,1-1-1,0 0 0,0 0 0,0 1 1,-1-1-1,1-1 0,0 1 0,0 0 0,0 0 1,0-1-1,1 1 0,-1-1 0,0 0 0,0 0 1,0 0-1,0 0 0,0 0 0,0 0 0,1 0 1,-1-1-1,3 0 0,4-1 29,-1 0-1,1 0 0,-1-1 1,0-1-1,0 1 1,14-10-1,-11 7 23,-1-2-1,0 0 1,-1 0-1,0 0 1,11-13-1,-18 18-45,1 0 0,-1 0 0,0-1 0,1 1 0,-1-1 0,-1 1 0,1-1 0,0 0 0,-1 1 0,0-1 0,0 0 0,0 0 0,-1 0 0,1 0 0,-1 0 0,0 0 0,0 0 0,0 0 0,0 0 0,-2-4 0,2 6-17,-1-1 1,0 1 0,0 0 0,0 0-1,0 0 1,0 0 0,0 0 0,-1 0-1,1 0 1,-1 1 0,1-1 0,-1 0-1,0 1 1,0-1 0,0 1 0,1 0-1,-1-1 1,0 1 0,-1 0 0,1 0-1,-3-1 1,-4 0-104,0 0-1,0 1 0,1 0 1,-13-1-1,-17-2-201,30 0 104</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7:54.204"/>
    </inkml:context>
    <inkml:brush xml:id="br0">
      <inkml:brushProperty name="width" value="0.05" units="cm"/>
      <inkml:brushProperty name="height" value="0.05" units="cm"/>
      <inkml:brushProperty name="color" value="#FFC114"/>
    </inkml:brush>
  </inkml:definitions>
  <inkml:trace contextRef="#ctx0" brushRef="#br0">40 87 17084,'-1'0'84,"-21"-5"1816,21 5-1797,0 0 0,1 0 0,-1 0 0,0-1 0,0 1-1,0 0 1,1 0 0,-1-1 0,0 1 0,0 0 0,1-1 0,-1 1-1,0-1 1,1 1 0,-1-1 0,0 1 0,1-1 0,-1 1-1,1-1 1,-1 0 0,1 1 0,-1-2 0,2 1 42,0 0 0,0 0 0,1 0 0,-1 0 1,1 0-1,-1 1 0,0-1 0,1 0 0,-1 1 0,1-1 0,0 1 1,-1 0-1,1-1 0,-1 1 0,3 0 0,3-1 212,52-14 219,89-17-182,-117 26-380,0 2 0,54 1 0,-83 3-14,0 0 0,0 0 0,-1 0 0,1 0 0,0 0 0,0 1 0,-1-1 0,1 1 0,0-1 0,-1 1 0,1 0 0,0 0-1,-1 0 1,1 0 0,-1 0 0,2 1 0,-2-1 0,0 0 1,-1 0-1,1 0 0,0 1 0,-1-1 1,1 0-1,-1 0 0,1 0 0,-1 1 1,1-1-1,-1 0 0,0 1 0,0-1 1,0 0-1,0 1 0,0 2 0,-1 4 5,-1 0-1,0 0 0,-1 0 0,0 0 0,-6 12 0,5-11 3,-57 121 125,19-42 107,-32 94 1,73-178-232,-1 1 11,0 1-1,0 1 0,1-1 0,-1 0 1,2 0-1,-1 1 0,0 8 1,1-15-30,0 0 1,0 1 0,0-1 0,0 0 0,0 1 0,0-1 0,0 0 0,0 0 0,0 1 0,0-1 0,0 0 0,0 0 0,0 1 0,0-1 0,0 0 0,0 1-1,0-1 1,0 0 0,0 0 0,0 1 0,1-1 0,-1 0 0,0 0 0,0 0 0,0 1 0,0-1 0,1 0 0,-1 0 0,0 1 0,0-1 0,0 0-1,1 0 1,-1 0 0,0 0 0,0 0 0,1 1 0,-1-1 0,0 0 0,0 0 0,1 0 0,-1 0 0,0 0 0,0 0 0,1 0 0,-1 0 0,0 0 0,1 0-1,-1 0 1,0 0 0,0 0 0,1 0 0,-1 0 0,0 0 0,0 0 0,1-1 0,-1 1 0,0 0 0,0 0 0,1 0 0,-1 0 0,0-1 0,13-15-1447,-8 5 1109,-1-1 1,0 0-1,-1 0 1,-1 0-1,3-22 0,0-14-415</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7:54.646"/>
    </inkml:context>
    <inkml:brush xml:id="br0">
      <inkml:brushProperty name="width" value="0.05" units="cm"/>
      <inkml:brushProperty name="height" value="0.05" units="cm"/>
      <inkml:brushProperty name="color" value="#FFC114"/>
    </inkml:brush>
  </inkml:definitions>
  <inkml:trace contextRef="#ctx0" brushRef="#br0">1 0 15635,'0'7'1521,"9"-4"-809,3-3-232,14 1 544,5-1-72,7-1-199,3-1-209,2-1-560,-3 3-432,-5-2-41,-4 1 337,-8 1-176,-5-2-136</inkml:trace>
  <inkml:trace contextRef="#ctx0" brushRef="#br0" timeOffset="1">429 157 14091,'-4'32'1632,"-4"-2"-903,0-2-297,2 1 848,0 0-312,3-3-408,2-1-280,2-7-656,2-3-288,6-9 504,1-4-136,2-4-136</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9.804"/>
    </inkml:context>
    <inkml:brush xml:id="br0">
      <inkml:brushProperty name="width" value="0.05" units="cm"/>
      <inkml:brushProperty name="height" value="0.05" units="cm"/>
    </inkml:brush>
  </inkml:definitions>
  <inkml:trace contextRef="#ctx0" brushRef="#br0">0 266 17116,'31'-38'657,"1"1"1,2 2-1,1 1 1,57-42-1,-81 68-622,-1 1-1,1 0 1,1 1-1,14-7 1,-24 12-29,0 1 1,1-1-1,-1 0 1,0 1-1,1-1 1,-1 1-1,1 0 1,-1 0-1,0 0 1,1 0-1,-1 0 1,0 1 0,3 0-1,-3-1 1,-1 1 0,1 0 0,-1 0-1,0 0 1,1-1 0,-1 1 0,0 1 0,0-1 0,0 0-1,0 0 1,0 0 0,0 1 0,0-1 0,0 0 0,0 1 0,-1-1-1,1 0 1,0 1 0,-1-1 0,1 1 0,-1 0 0,0 1-1,2 13 59,-1 1-1,-1 0 1,0-1-1,-1 1 1,-1-1-1,-8 32 0,1 3 119,6-37-107,-2 43 177,4-53-198,2 0-1,-1 0 0,0 1 1,1-1-1,0 0 0,0 0 1,0 0-1,1 0 0,-1 0 0,5 7 1,-5-10-23,0 1-1,0-1 1,0 0 0,0 1 0,0-1-1,0 0 1,0 0 0,1 0 0,-1 0 0,0 0-1,1 0 1,-1-1 0,1 1 0,-1 0 0,1-1-1,-1 1 1,1-1 0,2 1 0,0-1 26,-1 0 0,1 0 0,-1 0 0,0 0 0,1-1 0,-1 1 0,0-1 0,6-2 0,4-2 145,-1-1 0,0 0 1,17-12-1,18-17 175,-1-2 0,65-69-1,-110 106-413,-1-1 1,1 1-1,0-1 0,-1 1 0,1-1 0,-1 1 0,1-1 0,-1 0 0,1 1 0,-1-1 0,1 0 0,-1 1 0,1-1 0,-1 0 0,0 0 0,0 1 0,1-1 0,-1 0 0,0 0 0,0 0 0,0 1 0,0-1 0,0 0 0,0 0 0,0 0 0,0 0 0,0 1 0,0-1 0,-1-1 1,-3-6-283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7:55.103"/>
    </inkml:context>
    <inkml:brush xml:id="br0">
      <inkml:brushProperty name="width" value="0.05" units="cm"/>
      <inkml:brushProperty name="height" value="0.05" units="cm"/>
      <inkml:brushProperty name="color" value="#FFC114"/>
    </inkml:brush>
  </inkml:definitions>
  <inkml:trace contextRef="#ctx0" brushRef="#br0">1 72 14691,'0'-1'220,"0"-1"0,0 0 0,0 1 0,1-1 0,-1 1-1,1-1 1,-1 0 0,1 1 0,0-1 0,-1 1 0,1 0 0,0-1 0,0 1-1,0-1 1,0 1 0,0 0 0,0 0 0,1 0 0,-1 0 0,0 0 0,1 0 0,-1 0-1,0 0 1,1 0 0,-1 1 0,1-1 0,2 0 0,4-2 289,1 1 0,0 0 1,17-2-1,-14 3-300,-6 0-138,126-22 474,-131 23-544,-1 0 0,0 0 0,1 0 0,-1 0 0,1 0 0,-1 0 0,0 0 0,1 1-1,-1-1 1,0 0 0,1 0 0,-1 0 0,0 1 0,1-1 0,-1 0 0,0 0 0,1 1-1,-1-1 1,0 0 0,0 0 0,1 1 0,-1-1 0,0 0 0,0 1 0,0-1 0,1 1-1,-1-1 1,0 0 0,0 1 0,0-1 0,0 0 0,0 1 0,0-1 0,0 1 0,0-1-1,0 0 1,0 1 0,0-1 0,0 1 0,0-1 0,0 0 0,0 1 0,-2 22 5,1-20-3,-13 86-342,-4-1 0,-38 110 0,55-193 209,-4 9-1823,5-14 1916,0 0 1,0 1-1,0-1 0,0 0 0,0 0 0,0 0 0,0 0 1,0 0-1,0 1 0,0-1 0,0 0 0,0 0 1,0 0-1,-1 0 0,1 0 0,0 1 0,0-1 0,0 0 1,0 0-1,0 0 0,0 0 0,0 0 0,-1 0 1,1 0-1,0 0 0,0 0 0,0 0 0,0 0 0,-1 1 1,1-1-1,0 0 0,0 0 0,0 0 0,0 0 1,0 0-1,-1 0 0,1 0 0,0 0 0,0 0 0,0 0 1,0-1-1,-1 1 0,1 0 0,0 0 0,0 0 1,0 0-1,0 0 0,0 0 0,-1 0 0,1 0 0,0 0 1,0 0-1,0 0 0,0-1 0,0 1 0,0 0 0,0 0 1,-1 0-1,1 0 0,0 0 0,0-1 0,0 1 1,-2-8-995</inkml:trace>
  <inkml:trace contextRef="#ctx0" brushRef="#br0" timeOffset="1">109 280 16860,'0'-6'1600,"5"6"-1056,3-1-224,2 2 696,4 2-183,3-1-473,3-2-344,4-2-761,2-1-183,3-7 720,2-3-200,1-5-160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7:55.592"/>
    </inkml:context>
    <inkml:brush xml:id="br0">
      <inkml:brushProperty name="width" value="0.05" units="cm"/>
      <inkml:brushProperty name="height" value="0.05" units="cm"/>
      <inkml:brushProperty name="color" value="#FFC114"/>
    </inkml:brush>
  </inkml:definitions>
  <inkml:trace contextRef="#ctx0" brushRef="#br0">209 0 17524,'-6'8'755,"0"0"0,-1-1 0,-12 11 1,-9 10 333,8-6-837,2 2-1,1 0 1,0 1 0,2 1 0,1 0-1,1 1 1,-12 36 0,24-59-307,0 1 0,1-1 0,-1 0 0,1 1-1,0 7 1,0-12 27,0 0-1,0 1 1,0-1-1,0 0 1,0 1-1,0-1 1,0 0 0,0 1-1,0-1 1,0 0-1,0 1 1,0-1-1,1 0 1,-1 0-1,0 1 1,0-1-1,0 0 1,0 0-1,1 1 1,-1-1-1,0 0 1,0 0-1,0 1 1,1-1-1,-1 0 1,0 0-1,0 0 1,1 1-1,-1-1 1,1 0-1,0 0-61,0-1 0,0 1 0,0-1 0,0 0 1,-1 1-1,1-1 0,0 0 0,0 0 0,0 1 0,-1-1 0,1 0 0,-1 0 0,1 0 0,0 0 0,0-1 0,23-50-902,-8 14 305</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7:56.039"/>
    </inkml:context>
    <inkml:brush xml:id="br0">
      <inkml:brushProperty name="width" value="0.05" units="cm"/>
      <inkml:brushProperty name="height" value="0.05" units="cm"/>
      <inkml:brushProperty name="color" value="#FFC114"/>
    </inkml:brush>
  </inkml:definitions>
  <inkml:trace contextRef="#ctx0" brushRef="#br0">193 5 13851,'-9'-2'447,"0"1"0,0 0-1,0 0 1,0 1 0,-1 0 0,1 1 0,0 0-1,0 0 1,0 1 0,-14 5 0,18-6-312,0 1 1,1 0-1,-1 1 1,1-1-1,0 1 1,0 0-1,0 0 1,0 0-1,0 0 1,0 1-1,1 0 1,0-1-1,0 1 1,0 0-1,0 1 1,1-1-1,-1 0 1,1 1-1,0 0 1,-2 8-1,3-10-115,0-1-1,1 1 1,-1-1-1,1 1 0,-1-1 1,1 1-1,0-1 1,0 1-1,0 0 0,1-1 1,-1 1-1,0-1 1,1 1-1,0-1 0,-1 1 1,1-1-1,0 1 1,0-1-1,1 0 1,-1 0-1,0 1 0,1-1 1,0 0-1,-1 0 1,1 0-1,0-1 0,0 1 1,0 0-1,0-1 1,0 1-1,0-1 1,0 0-1,1 0 0,-1 1 1,0-1-1,1-1 1,4 2-1,-1 0 23,0-1 0,0 0-1,0-1 1,0 1 0,0-1-1,0 0 1,0-1 0,0 1 0,0-1-1,0-1 1,-1 1 0,1-1 0,0 0-1,-1 0 1,9-4 0,-11 4-8,0-1 0,1 1 1,-1 0-1,0-1 0,0 0 1,0 0-1,-1 0 0,1 0 0,-1 0 1,0-1-1,1 1 0,-1-1 1,-1 1-1,1-1 0,-1 0 0,1 0 1,-1 1-1,1-6 0,-2 7-32,0-1 0,0 1 0,0-1 0,0 1 0,-1 0 0,1-1 0,0 1 0,-1 0 0,0 0 0,0-1 0,1 1 0,-1 0 0,-1 0 0,1 0 0,0 0 0,0 0 0,-1 0 0,1 0 0,-1 0 0,0 1 0,1-1 0,-1 1 0,0-1 0,0 1 0,0 0 0,0-1 0,0 1 0,0 0 0,0 0 0,-1 1 0,-3-2 0,2 1-94,0 0 0,0 0 0,1 0 0,-1 0 0,0 1 0,0 0 0,0 0 0,0 0 0,0 0 0,0 1 0,0-1 0,0 1-1,0 0 1,1 0 0,-1 0 0,0 1 0,1-1 0,-1 1 0,1 0 0,-1 0 0,1 1 0,0-1 0,0 0 0,0 1 0,0 0 0,0 0 0,1 0 0,-1 0 0,1 0 0,0 0 0,0 1 0,0-1 0,0 1 0,-1 4 0,-7 15-495</inkml:trace>
  <inkml:trace contextRef="#ctx0" brushRef="#br0" timeOffset="1">407 452 15291,'-23'22'1358,"-30"32"642,49-49-1747,0-1 0,1 0 1,0 1-1,0 0 1,1-1-1,-1 1 1,1 0-1,0 0 1,0 1-1,-1 7 1,2-12-197,1 0 0,0 1 1,0-1-1,0 0 0,0 0 1,0 0-1,1 0 0,-1 0 1,0 1-1,0-1 1,1 0-1,-1 0 0,1 0 1,-1 0-1,1 0 0,-1 0 1,1 0-1,0 0 0,-1 0 1,1-1-1,1 3 0,0-2 9,1 1-1,-1-1 1,0 0-1,0 0 0,1 1 1,-1-2-1,1 1 0,-1 0 1,4 0-1,4 1 51,-1-1 0,0-1 1,0 0-1,15-1 0,-10-1-4,1-1 0,-1 0-1,0-1 1,0-1 0,-1 0-1,21-10 1,-28 12-85,-1 0 1,1 0-1,-1-1 1,0 1-1,0-1 0,0 0 1,0-1-1,-1 1 1,0-1-1,0 0 0,0 0 1,0 0-1,-1-1 1,0 1-1,0-1 0,0 0 1,2-8-1,-5 11-34,1 1 0,-1-1-1,0 0 1,0 1 0,0-1 0,0 0 0,0 0-1,-1 1 1,1-1 0,-1 0 0,0 1 0,0-1-1,0 1 1,0-1 0,0 1 0,0-1-1,-1 1 1,1 0 0,-1 0 0,1 0 0,-1-1-1,0 2 1,0-1 0,-4-3 0,3 3-114,0 0 0,0 0 0,-1 0 0,1 0 0,0 1 0,-1-1 0,0 1 0,1 0 0,-1 0 0,1 0 0,-1 1 0,0-1 0,0 1 0,1 0 0,-1 0 0,0 0 0,-5 2 0,0 3-299,5 4-125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7:57.318"/>
    </inkml:context>
    <inkml:brush xml:id="br0">
      <inkml:brushProperty name="width" value="0.05" units="cm"/>
      <inkml:brushProperty name="height" value="0.05" units="cm"/>
      <inkml:brushProperty name="color" value="#FFC114"/>
    </inkml:brush>
  </inkml:definitions>
  <inkml:trace contextRef="#ctx0" brushRef="#br0">28 62 17964,'-23'10'1966,"19"-4"-1147,16-4 103,19-3-131,0-1 0,57-13 0,59-24-544,-97 25-142,-45 12-105,0 1 0,-1-1 0,1 1 0,0 0-1,-1 1 1,1-1 0,0 1 0,6 0 0,-11 0-1,1 0 1,-1 0-1,1 0 1,-1 1 0,1-1-1,-1 0 1,1 0-1,-1 0 1,1 1 0,-1-1-1,1 0 1,-1 1-1,0-1 1,1 0 0,-1 1-1,0-1 1,1 1-1,-1-1 1,0 1 0,0-1-1,1 0 1,-1 1-1,0-1 1,0 1 0,0-1-1,1 1 1,-1-1-1,0 1 1,0 0 0,0-1-1,0 1 1,0-1-1,0 1 1,0-1 0,0 1-1,0-1 1,-1 1-1,1-1 1,0 1 0,0-1-1,0 1 1,-1-1 0,1 1-1,0-1 1,-13 29 11,11-25-7,-92 152 216,51-89 123,-46 99-1,82-142-702,5-18-2509,-2-21 708,1-2 1326,-2-4-97</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7:57.748"/>
    </inkml:context>
    <inkml:brush xml:id="br0">
      <inkml:brushProperty name="width" value="0.05" units="cm"/>
      <inkml:brushProperty name="height" value="0.05" units="cm"/>
      <inkml:brushProperty name="color" value="#FFC114"/>
    </inkml:brush>
  </inkml:definitions>
  <inkml:trace contextRef="#ctx0" brushRef="#br0">14 8 14011,'-8'-6'1736,"5"4"-831,0 2-297,9 2 1264,5 2-464,7 1-319,5-2-161,6 3-296,4-1-80,3-1-464,3-1-344,-1-1-792,2-2 952,-7 0-232,3 1-152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7:58.193"/>
    </inkml:context>
    <inkml:brush xml:id="br0">
      <inkml:brushProperty name="width" value="0.05" units="cm"/>
      <inkml:brushProperty name="height" value="0.05" units="cm"/>
      <inkml:brushProperty name="color" value="#FFC114"/>
    </inkml:brush>
  </inkml:definitions>
  <inkml:trace contextRef="#ctx0" brushRef="#br0">375 198 14371,'1'0'140,"0"-1"-1,0 1 1,0 0 0,0-1-1,0 1 1,0 0-1,0 0 1,1 0 0,-1 0-1,0 0 1,0 0 0,0 0-1,0 0 1,0 0-1,0 0 1,0 1 0,1-1-1,-1 0 1,0 1 0,0-1-1,0 1 1,0-1 0,0 1-1,0-1 1,-1 1-1,1 0 1,1 0 0,-2 1-21,1 0 0,-1-1 0,0 1 0,1-1 1,-1 1-1,0-1 0,0 1 0,0 0 0,0-1 1,-1 1-1,1-1 0,0 1 0,-1 0 0,1-1 0,-1 1 1,1-1-1,-1 1 0,0-1 0,-1 3 0,-20 32 835,-1-1-1,-52 61 0,-7 8-1352,79-100 257,-14 15-708,15-19 560,3-5-92</inkml:trace>
  <inkml:trace contextRef="#ctx0" brushRef="#br0" timeOffset="1">187 33 13851,'-6'2'253,"1"0"0,-1 1 0,1-1 0,0 1 0,0 0 0,1 0 0,-1 1 0,0 0 1,1-1-1,0 1 0,0 1 0,0-1 0,1 1 0,-1-1 0,1 1 0,0 0 0,0 0 0,1 1 0,0-1 0,0 0 0,0 1 0,0 0 0,1-1 1,0 1-1,0 0 0,1-1 0,-1 1 0,1 0 0,0 0 0,1 0 0,0-1 0,1 7 0,-2-10-218,0-1 0,1 1 0,-1 0 0,1-1 0,-1 1 0,1-1 0,0 1 0,-1 0-1,1-1 1,0 0 0,0 1 0,0-1 0,0 0 0,0 1 0,0-1 0,1 0 0,-1 0 0,0 0 0,1 0 0,-1 0 0,0 0 0,1 0-1,-1-1 1,1 1 0,0 0 0,-1-1 0,1 1 0,-1-1 0,1 0 0,0 0 0,-1 1 0,1-1 0,0 0 0,-1 0 0,1-1 0,0 1 0,-1 0-1,1 0 1,0-1 0,-1 1 0,1-1 0,1 0 0,2-2 11,1 1 1,-1-1-1,0 0 0,0 0 1,-1 0-1,1-1 0,-1 0 1,1 0-1,-1 0 0,0 0 1,3-6-1,-3 4-14,-1 0 0,0 0 0,0 0 0,0 0 0,-1-1 0,0 1 0,0-1 0,-1 1 0,0-1 1,0 0-1,-1 0 0,1 1 0,-2-1 0,0-8 0,1 12-23,-1 0 0,1-1 0,-1 1 0,0 0 0,0 0 0,0 0 0,-1 0 0,1 0-1,-1 0 1,1 0 0,-1 0 0,0 1 0,0-1 0,0 1 0,0-1 0,-1 1 0,1 0 0,-1 0 0,0 0 0,1 0 0,-1 0 0,0 1 0,0-1 0,0 1 0,0 0 0,0 0 0,0 0 0,0 0 0,-1 0 0,-5 0 0,2 1-105,0 1 1,0 0 0,-1 0 0,1 0-1,0 1 1,0 0 0,0 0-1,0 1 1,1 0 0,-1 0-1,1 0 1,0 1 0,-1 0 0,2 0-1,-1 1 1,0 0 0,1 0-1,0 0 1,0 0 0,0 1 0,1 0-1,0 0 1,0 0 0,1 0-1,-1 1 1,1 0 0,1-1 0,-1 1-1,1 0 1,-1 10 0,2-14 35,2 0 1,-1 1 0,0-1-1,0 0 1,1 0 0,0 0-1,0 3 1,12 24-575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7:58.662"/>
    </inkml:context>
    <inkml:brush xml:id="br0">
      <inkml:brushProperty name="width" value="0.05" units="cm"/>
      <inkml:brushProperty name="height" value="0.05" units="cm"/>
      <inkml:brushProperty name="color" value="#FFC114"/>
    </inkml:brush>
  </inkml:definitions>
  <inkml:trace contextRef="#ctx0" brushRef="#br0">111 0 16484,'-14'13'874,"0"1"-1,0 1 1,2 0 0,-22 32 0,31-42-780,0 0-1,0 0 0,1 0 0,0 1 0,0-1 0,0 0 0,0 1 0,1-1 1,0 1-1,1 0 0,-1-1 0,1 1 0,0 0 0,0-1 0,1 1 0,-1 0 1,1-1-1,1 1 0,-1-1 0,1 1 0,3 8 0,-3-10-64,1-1 0,-1 1 0,0 0 0,1-1 0,-1 0 0,1 1-1,0-1 1,0 0 0,1 0 0,-1-1 0,1 1 0,-1-1 0,1 0 0,0 0-1,0 0 1,0 0 0,0 0 0,0-1 0,0 0 0,0 0 0,0 0 0,1 0-1,-1-1 1,0 0 0,0 0 0,1 0 0,-1 0 0,0-1 0,1 1 0,-1-1 0,6-2-1,-2 1 26,0-1-1,-1 0 0,1 0 1,-1-1-1,1 0 0,-1 0 1,-1-1-1,1 0 1,-1 0-1,1 0 0,-1-1 1,-1 0-1,1 0 0,-1-1 1,6-10-1,-8 13-29,-1 0 0,0 0 1,0 0-1,-1 0 0,1 0 0,-1-1 1,0 1-1,0 0 0,-1-1 0,1 1 1,-1-1-1,0 1 0,0-1 0,0 1 1,-1-1-1,0 1 0,0-1 0,-2-7 1,1 9-45,0-1 1,0 1 0,0-1 0,-1 1 0,1 0 0,-1 0-1,0 0 1,0 0 0,0 1 0,0-1 0,0 1-1,-1-1 1,1 1 0,-1 0 0,1 1 0,-1-1 0,0 1-1,0-1 1,1 1 0,-1 0 0,-5 0 0,-8-1-417,0 1 0,0 0 0,-1 1 0,1 1 0,-33 7 0,26-2-142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32.961"/>
    </inkml:context>
    <inkml:brush xml:id="br0">
      <inkml:brushProperty name="width" value="0.05" units="cm"/>
      <inkml:brushProperty name="height" value="0.05" units="cm"/>
      <inkml:brushProperty name="color" value="#AB008B"/>
    </inkml:brush>
  </inkml:definitions>
  <inkml:trace contextRef="#ctx0" brushRef="#br0">28 6 17308,'0'3'928,"-8"-3"-680,-12-9-120</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39.526"/>
    </inkml:context>
    <inkml:brush xml:id="br0">
      <inkml:brushProperty name="width" value="0.05" units="cm"/>
      <inkml:brushProperty name="height" value="0.05" units="cm"/>
      <inkml:brushProperty name="color" value="#AB008B"/>
    </inkml:brush>
  </inkml:definitions>
  <inkml:trace contextRef="#ctx0" brushRef="#br0">0 1 17292,'1'11'486,"1"-1"-1,0 1 1,0-1 0,5 11 0,-5-16-351,0-1 1,1 1-1,0 0 1,0-1-1,0 0 1,0 1-1,1-1 1,0-1-1,0 1 1,4 3-1,10 6 218,0 0 0,1-2 0,0 0 0,34 13-1,86 22 687,-61-21-490,-77-25-577,-1 0 1,1 0-1,-1 0 1,1 0-1,0 0 1,-1 0-1,1 1 1,-1-1-1,1 0 1,-1 0-1,1 1 1,-1-1-1,1 1 1,-1-1-1,1 0 1,-1 1-1,1-1 1,-1 1-1,0-1 1,1 1-1,0 0 1,-10 4-873,-22 0 89,5-2 361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39.985"/>
    </inkml:context>
    <inkml:brush xml:id="br0">
      <inkml:brushProperty name="width" value="0.05" units="cm"/>
      <inkml:brushProperty name="height" value="0.05" units="cm"/>
      <inkml:brushProperty name="color" value="#AB008B"/>
    </inkml:brush>
  </inkml:definitions>
  <inkml:trace contextRef="#ctx0" brushRef="#br0">6 433 15539,'-6'0'1761,"15"-12"-913,5-5-256,11-7 984,2-7-311,8-7-289,7 0-128,-1-2-288,3-2-136,-5 7-240,-3 2-160,-10 7-352,-3 6-240,-6 4-560,-3 4 1800,-6-2-888,-5-1-120,-3-5-8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2.042"/>
    </inkml:context>
    <inkml:brush xml:id="br0">
      <inkml:brushProperty name="width" value="0.05" units="cm"/>
      <inkml:brushProperty name="height" value="0.05" units="cm"/>
    </inkml:brush>
  </inkml:definitions>
  <inkml:trace contextRef="#ctx0" brushRef="#br0">87 1 17356,'0'23'1512,"2"11"-1248,-13 21-120,-10 13 664,1 9-624,5 1-16,4-4-72,0-9-80,11-13-232,3-12-272,2-20 416,-2-8-64,-9-12-48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43.217"/>
    </inkml:context>
    <inkml:brush xml:id="br0">
      <inkml:brushProperty name="width" value="0.05" units="cm"/>
      <inkml:brushProperty name="height" value="0.05" units="cm"/>
      <inkml:brushProperty name="color" value="#AB008B"/>
    </inkml:brush>
  </inkml:definitions>
  <inkml:trace contextRef="#ctx0" brushRef="#br0">1 518 14299,'0'1'87,"0"0"-1,0-1 1,0 1 0,0 0-1,-1 0 1,1-1 0,0 1-1,1 0 1,-1 0-1,0-1 1,0 1 0,0 0-1,0 0 1,1-1 0,-1 1-1,0 0 1,1 0 0,-1-1-1,0 1 1,1 0-1,-1-1 1,1 1 0,-1-1-1,1 1 1,-1-1 0,1 1-1,0-1 1,-1 1 0,1-1-1,-1 1 1,1-1-1,0 0 1,0 1 0,-1-1-1,1 0 1,0 0 0,0 1-1,-1-1 1,1 0-1,0 0 1,0 0 0,-1 0-1,1 0 1,0 0 0,0 0-1,-1 0 1,1 0 0,0-1-1,0 1 1,-1 0-1,1 0 1,0-1 0,0 1-1,-1-1 1,2 1 0,4-4 215,0 1 0,1-1 0,-1 0 0,-1 0 0,7-5 0,25-26 345,-2-1-1,-2-1 1,40-57 0,71-136-112,-129 200-522,-11 21-12,0 1 0,0 0-1,11-14 1,-16 43-4,-46 187-36,8-35-36,33-147-39,2-9-232,1 0 1,1 1-1,-1 17 0,6-23-474,3-11 336,-4-2 426,-1-1-1,1 1 0,0 0 1,-1-1-1,1 1 0,-1-1 1,0 1-1,1-1 0,1-3 0,16-28-581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43.653"/>
    </inkml:context>
    <inkml:brush xml:id="br0">
      <inkml:brushProperty name="width" value="0.05" units="cm"/>
      <inkml:brushProperty name="height" value="0.05" units="cm"/>
      <inkml:brushProperty name="color" value="#AB008B"/>
    </inkml:brush>
  </inkml:definitions>
  <inkml:trace contextRef="#ctx0" brushRef="#br0">68 8 13179,'-1'4'181,"1"0"0,-1-1 1,0 1-1,0 0 0,0-1 1,-1 1-1,1-1 0,-1 1 0,0-1 1,-2 4-1,-6 13 235,1 1 45,2 1-1,0 0 1,1 0 0,-3 29 0,7-37-393,1 1-1,0 0 0,1 0 1,1-1-1,1 1 0,0-1 1,6 26-1,-7-36-24,1 1 1,-1-1-1,1 0 0,0 0 1,0 1-1,1-1 0,-1 0 1,1-1-1,0 1 0,0 0 1,0-1-1,0 0 0,1 0 1,0 0-1,-1 0 0,1 0 1,0-1-1,0 1 0,0-1 1,1 0-1,-1 0 0,0-1 1,1 0-1,-1 1 1,1-1-1,-1-1 0,1 1 1,0-1-1,-1 0 0,1 0 1,0 0-1,-1 0 0,1-1 1,0 0-1,-1 0 0,1 0 1,-1 0-1,1-1 0,-1 0 1,0 0-1,6-3 0,1-2 125,0-1-1,0 1 1,0-2-1,-1 1 1,0-2-1,-1 1 1,0-1-1,-1-1 1,0 1-1,13-23 1,-14 20-4,0-1 0,-1 0 1,0 0-1,-1-1 0,-1 0 1,0 1-1,-1-2 1,-1 1-1,1-19 0,-3 27-105,0 0-1,0 0 0,-1 0 0,0 0 0,-1 0 1,1 0-1,-1 0 0,0 0 0,-1 0 0,0 1 1,-4-8-1,5 11-45,0 0 0,0 0 0,-1 0 0,1 1 0,-1-1 1,0 1-1,0 0 0,1-1 0,-2 1 0,1 0 0,0 1 0,0-1 0,-1 1 1,1-1-1,0 1 0,-1 0 0,0 0 0,1 0 0,-1 1 0,1-1 1,-1 1-1,0 0 0,-6 1 0,-1 0-41,-1 1 0,1 0 0,0 1 1,0 1-1,0-1 0,0 2 0,1-1 0,-14 10 1,7-4-336,1 1 0,1 0 0,0 1 0,-17 18 1,29-27-32,-1 1 1,1 0 0,0 0 0,0 0 0,-3 6-1,6-9 379,0-1-1,0 0 0,0 0 1,0 0-1,0 0 1,0 0-1,0 0 0,0 0 1,0 0-1,0 0 1,-1 0-1,1 0 0,0 1 1,0-1-1,0 0 0,0 0 1,0 0-1,0 0 1,0 0-1,0 0 0,0 0 1,0 0-1,0 1 0,0-1 1,0 0-1,0 0 1,0 0-1,0 0 0,0 0 1,0 0-1,0 0 0,0 0 1,0 1-1,0-1 1,0 0-1,1 0 0,-1 0 1,0 0-1,0 0 1,0 0-1,0 0 0,0 0 1,0 0-1,0 0 0,0 0 1,0 1-1,0-1 1,0 0-1,1 0 0,-1 0 1,0 0-1,0 0 0,0 0 1,0 0-1,6-2-408,-5 2 310,15-7-725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44.098"/>
    </inkml:context>
    <inkml:brush xml:id="br0">
      <inkml:brushProperty name="width" value="0.05" units="cm"/>
      <inkml:brushProperty name="height" value="0.05" units="cm"/>
      <inkml:brushProperty name="color" value="#AB008B"/>
    </inkml:brush>
  </inkml:definitions>
  <inkml:trace contextRef="#ctx0" brushRef="#br0">69 1 15251,'-22'70'2700,"11"-38"-1961,1 1-1,-7 45 1,13-49-283,0 39 0,4-61-383,0 0 0,0-1-1,1 1 1,0 0 0,0 0-1,1 0 1,0-1 0,0 1-1,0-1 1,1 1 0,6 9-1,-8-14-41,1 0-1,-1 0 1,1-1-1,0 1 0,0-1 1,0 1-1,0-1 1,0 0-1,0 1 0,0-1 1,1 0-1,-1-1 1,0 1-1,0 0 0,1-1 1,-1 1-1,1-1 1,-1 0-1,0 1 0,1-1 1,-1 0-1,1-1 1,-1 1-1,0 0 0,1-1 1,-1 1-1,0-1 1,1 0-1,3-1 0,3-2 75,0-1-1,0 0 0,0 0 0,-1 0 0,15-13 0,-1-1 207,-1-1 0,-1-1 0,32-44 0,-45 56-228,-1 0-1,-1-1 1,1 1 0,-1-1-1,-1 0 1,0-1 0,0 1-1,-1-1 1,-1 1 0,1-1-1,-2 0 1,1 0 0,-1-14 0,-2 21-62,1 0 0,-1 0 0,1 0 0,-1 0 1,0 0-1,0 0 0,-1 1 0,1-1 1,-1 0-1,0 1 0,0-1 0,0 1 0,0 0 1,-1 0-1,1 0 0,-1 0 0,-4-3 1,3 3-12,0 0 0,0 0 0,-1 1 1,0 0-1,1 0 0,-1 0 0,0 0 1,0 1-1,0 0 0,0 0 0,0 0 1,-5 0-1,0 1-116,0 0-1,-1 1 1,1 0 0,0 0-1,0 1 1,1 1 0,-1-1-1,0 2 1,1-1 0,0 1-1,0 1 1,-17 10 0,20-11-31,1 1 0,-1 0 0,1 1-1,0-1 1,-5 8 0,8-11 113,0 1 0,1-1-1,-1 1 1,1 0 0,-1 0 0,1 0-1,0 0 1,0 0 0,0 0-1,1 0 1,-1 0 0,1 0-1,0 1 1,0 2 0,3 8-327</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44.512"/>
    </inkml:context>
    <inkml:brush xml:id="br0">
      <inkml:brushProperty name="width" value="0.05" units="cm"/>
      <inkml:brushProperty name="height" value="0.05" units="cm"/>
      <inkml:brushProperty name="color" value="#AB008B"/>
    </inkml:brush>
  </inkml:definitions>
  <inkml:trace contextRef="#ctx0" brushRef="#br0">118 15 17252,'1'1'202,"0"0"-1,0 0 1,0 0 0,-1 0 0,1 0 0,-1 0 0,1 0 0,-1 0 0,1 0 0,-1 0 0,1 1-1,-1-1 1,0 0 0,0 0 0,0 1 0,0-1 0,0 0 0,0 0 0,0 1 0,0-1 0,0 0-1,0 0 1,-1 0 0,1 1 0,0-1 0,-1 0 0,0 2 0,1-5-181,0 0-1,1 0 1,-1 0 0,0 0-1,0 0 1,0 0 0,-1 0-1,1 0 1,0 0 0,-1 0-1,0-2 1,1 3-2,0 0 1,-1 0-1,1 0 1,0 0-1,0 0 0,-1 0 1,1 0-1,-1 0 0,1 0 1,-1 0-1,1 0 0,-1 0 1,0 0-1,0 0 0,1 0 1,-1 0-1,0 1 1,0-1-1,0 0 0,0 1 1,0-1-1,0 0 0,0 1 1,-1-1-1,1 1 1,-1 1 0,0-1 0,1 1 0,-1 0-1,1-1 1,0 1 0,-1 0 0,1 0 0,-1 0 0,1 0 0,0 0-1,0 0 1,0 1 0,0-1 0,0 0 0,0 1 0,0-1 0,-1 3 0,-16 30 170,16-30-164,-2 3-13,0 1 0,1-1 1,0 1-1,0 0 1,1 0-1,0 0 1,0 1-1,1-1 1,0 10-1,1-18-13,0 1 1,0-1-1,0 0 0,0 0 1,0 1-1,0-1 0,0 0 0,0 1 1,0-1-1,0 0 0,0 0 0,0 1 1,0-1-1,0 0 0,1 0 0,-1 0 1,0 1-1,0-1 0,0 0 1,0 0-1,1 1 0,-1-1 0,0 0 1,0 0-1,0 0 0,1 0 0,-1 1 1,0-1-1,0 0 0,1 0 1,-1 0-1,0 0 0,0 0 0,1 0 1,-1 0-1,0 0 0,0 0 0,1 0 1,-1 0-1,0 0 0,0 0 0,1 0 1,-1 0-1,0 0 0,0 0 1,1 0-1,-1 0 0,0 0 0,1 0 1,-1 0-1,0-1 0,0 1 0,0 0 1,1 0-1,-1 0 0,0 0 0,0-1 1,0 1-1,1 0 0,-1 0 1,0-1-1,12-11 2,-8 6 7,-1-1-1,1 1 1,-1-1 0,0 1-1,2-12 1,-4 15-8,0 0-1,0 0 1,-1 0-1,1 0 1,-1 0-1,0-1 1,1 1-1,-1 0 1,-1 0-1,1 0 1,-1-1-1,1 1 1,-1 0-1,-1-4 1,1 6-18,1 0-1,-1 1 1,1-1 0,-1 1-1,1-1 1,-1 1-1,0-1 1,1 1 0,-1 0-1,0-1 1,1 1 0,-1 0-1,0-1 1,0 1 0,1 0-1,-1 0 1,0 0 0,0-1-1,1 1 1,-1 0 0,0 0-1,0 0 1,1 0 0,-1 1-1,0-1 1,0 0 0,1 0-1,-1 0 1,0 0 0,0 1-1,1-1 1,-1 0 0,0 1-1,1-1 1,-1 1-1,-1 0 1,-25 20-1293,24-18 984,-16 10-590,17-11 310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48.728"/>
    </inkml:context>
    <inkml:brush xml:id="br0">
      <inkml:brushProperty name="width" value="0.05" units="cm"/>
      <inkml:brushProperty name="height" value="0.05" units="cm"/>
      <inkml:brushProperty name="color" value="#AB008B"/>
    </inkml:brush>
  </inkml:definitions>
  <inkml:trace contextRef="#ctx0" brushRef="#br0">1901 189 12499,'-1'0'62,"-1"0"1,0 0-1,1 1 1,-1-1-1,1-1 1,-1 1-1,0 0 1,1 0-1,-1 0 1,1-1-1,-1 1 1,0-1 0,1 0-1,-1 1 1,1-1-1,0 0 1,-1 0-1,1 0 1,-1 0-1,1 0 1,0 0-1,0 0 1,0 0-1,0 0 1,-2-3-1,-3-4 23,1-1 0,0 1 0,-5-14 0,-3-3-38,9 18-41,0 1 1,-1 0-1,0 0 0,0 0 1,0 1-1,-1-1 0,0 1 1,0 0-1,0 1 0,0 0 1,-1 0-1,0 0 0,0 1 1,0 0-1,0 0 0,0 0 1,-1 1-1,1 0 0,-14-1 1,-76-6 374,-179 5-1,257 5-354,-53 2 32,1 4 1,-117 27 0,-133 61 65,38 16 142,229-86-186,2 2-1,1 2 1,-53 42 0,93-64-77,2 1 0,-1 1 0,1-1 0,0 2 0,1-1 0,-13 19 0,18-22-4,0 0 1,0 1-1,0-1 1,1 0 0,0 1-1,0 0 1,1-1-1,0 1 1,0 0 0,0 0-1,1 0 1,0 0 0,1-1-1,0 9 1,3 7 12,0 0 0,1 0 0,1 0 0,2-1 0,11 27 1,-13-38 8,-1 0 0,1 0 0,1 0 1,0-1-1,0 0 0,1 0 1,0 0-1,0-1 0,1-1 0,0 1 1,20 11-1,7-2 103,1-1 1,49 14 0,43 19 42,-101-36-150,0-1-1,1-1 0,0-1 1,0-2-1,1-1 1,42 5-1,486 0 479,-31-66-271,-491 48-136,-1-1 0,0-2 0,0-2-1,-1-1 1,0-2 0,-1-1 0,-1-1 0,-1-2 0,46-34 0,-53 31 57,-2-1 0,0-2 0,-2 0 0,34-49 1,-23 29-113,-28 40-31,18-24 24,-1-2-1,29-57 0,-45 79-12,0-1 1,0 0-1,-1 0 0,-1 0 0,0-1 0,0 1 0,0-1 1,-2 1-1,1-1 0,-1 1 0,0-1 0,-1 1 0,0-1 1,-1 1-1,-4-16 0,0 9-2,-1 0 0,0 0 0,-2 1 0,0 1 0,0-1 0,-1 1 0,-1 1 0,-1 0 0,0 0 0,0 1 0,-1 1 0,0 0 0,-1 1-1,-1 0 1,1 1 0,-2 1 0,-20-9 0,5 5-42,-1 2 0,0 1-1,0 1 1,-1 2-1,1 1 1,-1 1-1,-1 2 1,-37 3 0,1 4-29,-114 23 0,-67 31 18,207-47 41,-650 195-141,551-161-62,59-21-74,36-12-111,1 3 1,0 1 0,-76 40-1,79-30 136</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0.087"/>
    </inkml:context>
    <inkml:brush xml:id="br0">
      <inkml:brushProperty name="width" value="0.05" units="cm"/>
      <inkml:brushProperty name="height" value="0.05" units="cm"/>
      <inkml:brushProperty name="color" value="#AB008B"/>
    </inkml:brush>
  </inkml:definitions>
  <inkml:trace contextRef="#ctx0" brushRef="#br0">0 729 16476,'33'-60'4107,"22"-27"-2805,-20 33-693,233-426 795,-267 478-1394,10-25 65,-10 26-70,-1 1 0,1-1 0,-1 0 0,0 0 0,0 1 0,1-1 0,-1 0 0,0 0 0,0 1 0,0-1 0,0 0 0,0 0-1,0 0 1,0 1 0,0-1 0,0 0 0,0 0 0,0 0 0,-1 1 0,1-1 0,0 0 0,-1-1 0,0 3 0,1-1 1,-1 0-1,0 0 0,1 0 0,-1 0 0,0 1 1,1-1-1,-1 0 0,1 1 0,-1-1 0,0 0 1,1 1-1,-1-1 0,1 1 0,-1-1 0,1 0 0,-1 1 1,1 0-1,-1-1 0,1 1 0,0-1 0,-1 1 1,1 1-1,-14 19 70,-6 21-9,1 1-1,2 1 0,2 0 1,2 1-1,2 1 0,-7 63 1,17-95-80,-2-1-46,1 0 0,1 0 0,0 0 0,1 1-1,0-1 1,1 0 0,1 0 0,4 16 0,-6-27 27,0-1 0,1 1 0,-1-1 0,1 0 0,-1 1 0,1-1-1,0 0 1,0 0 0,-1 0 0,1 1 0,0-1 0,0 0 0,0 0 0,0 0 0,0 0 0,1 0 0,-1-1 0,0 1 0,0 0 0,2 0 0,-1 0 7,0-1 1,0 0 0,0 1 0,1-1 0,-1 0-1,0-1 1,0 1 0,0 0 0,0 0 0,0-1-1,0 1 1,0-1 0,0 0 0,2-1 0,19-12-290</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0.567"/>
    </inkml:context>
    <inkml:brush xml:id="br0">
      <inkml:brushProperty name="width" value="0.05" units="cm"/>
      <inkml:brushProperty name="height" value="0.05" units="cm"/>
      <inkml:brushProperty name="color" value="#AB008B"/>
    </inkml:brush>
  </inkml:definitions>
  <inkml:trace contextRef="#ctx0" brushRef="#br0">142 40 15331,'1'-1'62,"-1"1"-1,0-1 1,0 0-1,1 0 1,-1 0-1,0 1 1,0-1-1,0 0 1,0 0-1,0 0 0,0 0 1,0 1-1,0-1 1,0 0-1,0 0 1,-1 0-1,1 1 1,0-1-1,-1-1 1,1 2-39,0 0 0,-1 0 1,1 0-1,-1-1 0,1 1 0,0 0 1,-1 0-1,1 0 0,-1 0 1,1 0-1,-1 0 0,1 0 0,0 0 1,-1 0-1,1 0 0,-1 1 1,1-1-1,0 0 0,-1 0 1,1 0-1,-1 0 0,1 0 0,0 1 1,-1-1-1,0 1 0,-3 1 85,0 1-1,0 1 0,0-1 1,1 0-1,-5 7 0,-4 6 116,1 1-1,0 1 0,2-1 0,0 2 1,1-1-1,1 1 0,-6 23 0,6-13 15,1 0 0,2 1 0,0-1 0,2 38-1,2-58-124,0 0-1,1 0 1,0 0-1,1 0 1,3 12-1,-4-18-68,0-1 1,0 1-1,0-1 0,0 1 0,1-1 0,-1 0 0,1 1 1,-1-1-1,1 0 0,0 0 0,0 0 0,0 0 0,0-1 1,0 1-1,0 0 0,1-1 0,-1 1 0,0-1 0,1 0 1,-1 0-1,1 0 0,3 1 0,-1-2 14,0 1-1,1-1 0,-1 0 1,0-1-1,0 1 0,0-1 1,0 0-1,0 0 1,0-1-1,0 1 0,0-1 1,0 0-1,-1 0 0,8-6 1,5-2 150,-1-2 0,22-20 0,-11 7 83,0-1 1,-3-2-1,27-36 0,-40 48-180,0-1-1,-1 0 0,0-1 1,-2 0-1,0-1 1,-1 0-1,6-28 1,-12 42-90,0 0 1,0 0-1,0 0 1,-1 0-1,0-1 1,0 1-1,-1 0 1,1 0-1,-1 0 1,0 0-1,0 0 1,-1 0-1,0 0 1,-2-5-1,2 7-19,0 0 0,0 0 0,0 0 0,-1 0-1,0 1 1,1-1 0,-1 1 0,0 0 0,0 0 0,0 0-1,0 0 1,0 0 0,-1 1 0,1-1 0,-1 1 0,1 0 0,-1 0-1,1 0 1,-1 1 0,-3-1 0,-5 0-79,0 1 1,0 0 0,0 1-1,1 0 1,-1 1-1,0 1 1,1-1-1,-1 2 1,-18 7-1,13-3-477,0 1 0,0 0 0,1 1-1,0 0 1,-19 18 0,27-20-36,7-3-99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1.040"/>
    </inkml:context>
    <inkml:brush xml:id="br0">
      <inkml:brushProperty name="width" value="0.05" units="cm"/>
      <inkml:brushProperty name="height" value="0.05" units="cm"/>
      <inkml:brushProperty name="color" value="#AB008B"/>
    </inkml:brush>
  </inkml:definitions>
  <inkml:trace contextRef="#ctx0" brushRef="#br0">216 12 14131,'21'-12'3481,"-36"20"-85,0 5-3007,-1 0-1,2 1 1,0 1-1,0 0 1,2 1-1,-21 33 1,15-17-154,1 1 0,-24 66 0,34-77-91,1-1 0,-6 42 0,11-56-114,0 1 1,0 0-1,1-1 1,1 1-1,-1 0 1,1-1-1,0 1 1,1-1-1,0 1 1,0-1-1,5 13 1,-5-18-24,-1 0 0,0 1 0,1-1 0,-1 0 0,1 0 0,0 0 1,0 0-1,0 0 0,0 0 0,0-1 0,0 1 0,0-1 0,1 1 0,-1-1 0,0 0 1,1 0-1,-1 0 0,6 1 0,-4-1-1,0-1 0,0 0 0,0 0 0,0 0 0,0 0 0,0-1 0,0 0 0,0 0 1,0 0-1,0 0 0,5-3 0,1 0 9,-1-2 0,1 1 0,-1-1 0,0-1 0,0 0 0,-1 0 0,0-1-1,9-9 1,-10 8 22,-1 0 0,0 0-1,0 0 1,-1-1-1,0 1 1,6-19-1,-10 25-24,0 0 0,-1 1 0,1-1 0,0 1 0,-1-1 0,0 0 1,1 1-1,-1-1 0,0 0 0,-1 0 0,1 1 0,0-1 0,-1 0 0,1 1 0,-1-1 0,0 1 0,0-1 0,0 1 0,0-1 0,0 1 0,-1-1 0,1 1 0,-1 0 0,0 0 1,1 0-1,-1 0 0,0 0 0,0 0 0,0 0 0,0 1 0,-1-1 0,-2-1 0,0 1-4,1 1 0,0-1 0,-1 1-1,1 0 1,-1 0 0,1 1 0,-1-1 0,1 1 0,-1 0 0,0 0 0,1 1 0,-1-1-1,1 1 1,-1 0 0,1 1 0,-1-1 0,1 0 0,-6 4 0,5-2-133,0-1 1,0 1-1,0 0 0,1 0 1,-1 0-1,1 1 1,0-1-1,0 1 1,0 0-1,1 0 1,-1 1-1,1-1 1,0 1-1,0 0 0,-2 5 1,3 8-1060,2-17 1159,0-1 0,0 0 1,0 1-1,0-1 0,1 1 0,-1-1 1,0 0-1,0 1 0,0-1 0,1 0 0,-1 1 1,0-1-1,1 0 0,-1 1 0,0-1 1,1 0-1,-1 0 0,0 1 0,1-1 1,-1 0-1,0 0 0,1 0 0,-1 1 0,1-1 1,-1 0-1,1 0 0,-1 0 0,0 0 1,1 0-1,-1 0 0,1 0 0,-1 0 0,1 0 1,-1 0-1,0 0 0,1 0 0,-1 0 1,1-1-1,-1 1 0,0 0 0,1 0 0,16-8-705</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1.454"/>
    </inkml:context>
    <inkml:brush xml:id="br0">
      <inkml:brushProperty name="width" value="0.05" units="cm"/>
      <inkml:brushProperty name="height" value="0.05" units="cm"/>
      <inkml:brushProperty name="color" value="#AB008B"/>
    </inkml:brush>
  </inkml:definitions>
  <inkml:trace contextRef="#ctx0" brushRef="#br0">89 0 17172,'-8'49'1896,"-10"2"-1120,-2-1-320,3-2 929,3-2-337,7-8-496,2-10-296,11-15-856,6-7-400,4-9 784,-1-4-216,0-12-169</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1.813"/>
    </inkml:context>
    <inkml:brush xml:id="br0">
      <inkml:brushProperty name="width" value="0.05" units="cm"/>
      <inkml:brushProperty name="height" value="0.05" units="cm"/>
      <inkml:brushProperty name="color" value="#AB008B"/>
    </inkml:brush>
  </inkml:definitions>
  <inkml:trace contextRef="#ctx0" brushRef="#br0">14 318 17476,'-2'2'223,"1"-1"1,-1 1-1,1 0 1,0 0-1,-1 0 1,1 0-1,0 1 1,0-1-1,1 0 1,-2 4-1,2-6-196,0 0 0,0 0-1,0 0 1,0 0-1,0 0 1,0 1 0,0-1-1,1 0 1,-1 0-1,0 0 1,0 0 0,0 0-1,0 1 1,0-1-1,0 0 1,0 0 0,0 0-1,0 0 1,1 0-1,-1 0 1,0 0-1,0 0 1,0 1 0,0-1-1,0 0 1,1 0-1,-1 0 1,0 0 0,0 0-1,0 0 1,0 0-1,0 0 1,1 0 0,-1 0-1,0 0 1,0 0-1,0 0 1,0 0 0,1 0-1,-1 0 1,0 0-1,0 0 1,0 0 0,0 0-1,0-1 1,1 1-1,-1 0 1,18-10 937,66-54 191,99-95-1,-154 131-1084,40-43 96,-61 60-121,-8 8 9,-17 18 3,-5 11 2,2 2 0,0 0 1,3 1-1,0 0 0,2 2 0,1 0 0,-16 51 0,25-65-84,1 1 0,-3 22-1,6-34-136,0 0 0,1 0 0,0 0 0,0 0 0,1 0 0,-1 0 0,1 0 0,1-1 0,3 12 0,-5-17 151,0 1 0,0-1 0,0 0 0,0 0 0,0 1 1,0-1-1,0 0 0,1 0 0,-1 0 0,0 0 0,0 1 0,0-1 0,0 0 0,1 0 0,-1 0 0,0 0 0,0 1 1,0-1-1,1 0 0,-1 0 0,0 0 0,0 0 0,0 0 0,1 0 0,-1 0 0,0 0 0,0 0 0,1 0 0,-1 0 1,0 0-1,0 0 0,0 0 0,1 0 0,-1 0 0,0 0 0,0 0 0,1 0 0,-1 0 0,0 0 0,0 0 1,0 0-1,1 0 0,-1-1 0,0 1 0,0 0 0,0 0 0,1 0 0,-1 0 0,0 0 0,0-1 0,0 1 0,0 0 1,1 0-1,-1 0 0,0-1 0,0 1 0,0 0 0,0 0 0,0 0 0,0-1 0,0 1 0,0 0 0,0 0 0,0-1 1,0 1-1,0 0 0,0 0 0,0-1 0,0 1 0,4-14-489</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2.473"/>
    </inkml:context>
    <inkml:brush xml:id="br0">
      <inkml:brushProperty name="width" value="0.05" units="cm"/>
      <inkml:brushProperty name="height" value="0.05" units="cm"/>
    </inkml:brush>
  </inkml:definitions>
  <inkml:trace contextRef="#ctx0" brushRef="#br0">1 491 15083,'7'13'1617,"12"1"-849,10-2-240,15-4 888,11 1-344,11-9-167,3 0-97,5-9-304,-2 0-256,-11-10-688,-12 0-416,-17-14 720,-11-3-168,-15-1-137</inkml:trace>
  <inkml:trace contextRef="#ctx0" brushRef="#br0" timeOffset="1">65 28 15995,'6'-3'1673,"11"3"-849,1 0-288,16-3 736,7 0-255,11-3-201,2 0-344,3 3-1008,-1 0 688,-1 7-280,-4 1-112</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2.261"/>
    </inkml:context>
    <inkml:brush xml:id="br0">
      <inkml:brushProperty name="width" value="0.05" units="cm"/>
      <inkml:brushProperty name="height" value="0.05" units="cm"/>
      <inkml:brushProperty name="color" value="#AB008B"/>
    </inkml:brush>
  </inkml:definitions>
  <inkml:trace contextRef="#ctx0" brushRef="#br0">0 232 14299,'0'1'123,"1"1"0,-1 0 0,0-1 0,1 1 0,-1-1 0,1 1-1,0-1 1,-1 0 0,1 1 0,0-1 0,0 0 0,0 1 0,0-1 0,0 0 0,0 0 0,0 0 0,0 0-1,1 0 1,-1 0 0,0 0 0,1 0 0,-1 0 0,0-1 0,1 1 0,-1-1 0,3 2 0,4-1 160,-1 1 0,1-1 1,0-1-1,10 0 1,-9 0-35,80-1 1292,115-17 0,88-30-428,-223 36-898,-64 11-204,630-102 703,5 51-608,-478 52-88,179-8 302,-333 8-294,-5 0-17,0 0 1,0 0-1,0 0 1,0 0-1,0-1 0,0 1 1,-1-1-1,1 0 0,0 0 1,4-2-1,-7 3-21,1 0 0,-1 0 0,0 0 0,0-1 0,0 1 0,0 0 0,0 0 0,0 0 0,0-1 0,0 1 0,0 0 0,0 0 0,0 0 0,-1-1 0,1 1 0,0 0 0,0 0 0,0 0 0,0 0 0,0-1 0,0 1 0,0 0 0,0 0 0,0 0 0,-1 0 0,1-1 0,0 1 0,0 0 0,0 0 0,0 0 0,-1 0 0,1 0 0,0 0 0,0 0 0,0 0 0,0-1 0,-1 1 0,1 0 0,0 0 0,0 0 0,0 0 0,-1 0 0,1 0 0,0 0 0,-1 0 0,-15-5-208,8 3 108,-3-2-87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5.095"/>
    </inkml:context>
    <inkml:brush xml:id="br0">
      <inkml:brushProperty name="width" value="0.05" units="cm"/>
      <inkml:brushProperty name="height" value="0.05" units="cm"/>
      <inkml:brushProperty name="color" value="#AB008B"/>
    </inkml:brush>
  </inkml:definitions>
  <inkml:trace contextRef="#ctx0" brushRef="#br0">1307 28 10586,'-40'-9'1312,"0"2"-1,0 1 0,-56 1 0,48 5-1034,0 3-1,1 1 0,0 3 0,0 1 1,0 3-1,1 2 0,-70 29 0,-16 18-39,-145 88 0,252-134-185,0 1 1,1 1-1,1 2 1,0 0 0,-24 25-1,40-35-39,0 1 0,0-1 0,1 1 0,0 0 1,1 1-1,0 0 0,0-1 0,1 1 0,0 1 0,1-1 0,0 1 0,1-1 0,0 1 0,1 0 0,0 0 0,1 21 0,1-22-2,0 1 1,1-1-1,0 1 0,1-1 0,0 1 0,0-1 1,1 0-1,1-1 0,0 1 0,8 11 0,-5-9 9,2 0-1,-1-1 1,1-1-1,1 1 1,0-1-1,22 14 0,-6-8 34,0-1-1,0-2 1,1 0-1,1-2 1,0-1-1,51 10 1,-10-8 107,1-3 1,113-1 0,146-20 244,-267 8-347,606-30 225,-609 31-266,-1-3 0,0-3 0,71-19 0,-108 21 7,0-1 1,0-1-1,-1-1 0,32-20 0,-40 21 7,0 0 0,-1-1 0,-1-1 0,1 0 0,-2 0 0,1-1 1,15-24-1,-14 15 7,-1 1 0,-1-2 0,-1 0 0,0 0 0,-2 0 1,-1-1-1,0 0 0,-2 0 0,-1-1 0,0 0 0,-2 1 1,-3-45-1,1 63-27,0 0 1,0 0 0,0 0 0,-1 0-1,0 0 1,0 0 0,0 0-1,0 1 1,-1-1 0,0 1 0,0 0-1,0 0 1,0 0 0,-1 0 0,1 0-1,-1 1 1,0-1 0,0 1-1,0 0 1,-1 1 0,1-1 0,-7-2-1,-8-3 35,-1 1 1,0 0-1,-1 2 0,-23-4 0,30 7-32,-50-11 86,-298-44-1418,310 56 1104,0 5-81</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6.190"/>
    </inkml:context>
    <inkml:brush xml:id="br0">
      <inkml:brushProperty name="width" value="0.05" units="cm"/>
      <inkml:brushProperty name="height" value="0.05" units="cm"/>
      <inkml:brushProperty name="color" value="#AB008B"/>
    </inkml:brush>
  </inkml:definitions>
  <inkml:trace contextRef="#ctx0" brushRef="#br0">11 466 16083,'-10'45'2092,"11"-39"-1336,4-10-85,9-14 239,-12 15-826,362-475 2445,-350 465-2510,-14 13-19,0-1 1,1 1-1,-1 0 0,0 0 1,0 0-1,0 0 0,0 0 1,0 0-1,0 0 0,1 0 1,-1 0-1,0 0 0,0 0 1,0 1-1,0-1 0,0 0 1,0 0-1,0 0 0,1 0 1,-1 0-1,0 0 0,0 0 1,0 0-1,0 0 0,0 0 1,0 0-1,0 0 0,0 0 1,0 1-1,1-1 0,-1 0 1,0 0-1,0 0 0,0 0 1,0 0-1,0 0 0,0 0 1,0 1-1,0-1 0,0 0 1,0 0-1,0 0 0,0 0 1,0 0-1,0 0 0,0 1 1,0-1-1,0 0 0,0 0 1,0 0-1,0 0 0,0 0 1,0 0-1,0 1 0,0-1 1,-1 0-1,-8 32 18,7-27-19,-13 38-11,2 0 1,2 1 0,1 1 0,3 0-1,1 0 1,2 69 0,4-111-65,0 1 0,0 0-1,1-1 1,-1 0 0,1 1 0,0-1 0,0 1-1,1-1 1,2 6 0,-4-8 41,1-1 0,-1 1 0,0-1 0,1 1 0,-1-1 0,1 0 0,-1 1 1,1-1-1,-1 0 0,1 1 0,-1-1 0,1 0 0,-1 1 0,1-1 0,0 0 0,-1 0 0,1 0 0,-1 1 0,1-1 0,0 0 0,-1 0 1,2 0-1,-1-1 7,1 1 1,-1 0-1,0-1 1,1 0 0,-1 1-1,0-1 1,1 0-1,-1 1 1,0-1 0,0 0-1,0 0 1,0 0-1,0 0 1,1-2 0,17-21-310,5-8-119</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6.672"/>
    </inkml:context>
    <inkml:brush xml:id="br0">
      <inkml:brushProperty name="width" value="0.05" units="cm"/>
      <inkml:brushProperty name="height" value="0.05" units="cm"/>
      <inkml:brushProperty name="color" value="#AB008B"/>
    </inkml:brush>
  </inkml:definitions>
  <inkml:trace contextRef="#ctx0" brushRef="#br0">104 43 13267,'-10'13'1515,"0"0"0,-14 24 0,15-19-1244,0 0 0,1 0-1,1 0 1,1 1 0,0 0 0,2 0 0,0 1 0,1 0 0,0 38-1,3-53-188,0-1-1,1 1 1,0-1-1,0 1 1,0-1-1,0 1 1,3 4-1,-3-7-50,0-1 0,-1 0 1,1 1-1,0-1 0,0 0 0,0 0 0,0 1 0,1-1 0,-1 0 0,0 0 0,0 0 0,0-1 0,1 1 1,-1 0-1,1 0 0,-1-1 0,0 1 0,1-1 0,-1 1 0,1-1 0,-1 1 0,1-1 0,0 0 0,-1 0 1,3 0-1,4-1 43,-1 0 0,0-1 0,1 1 0,-1-2 1,0 1-1,0-1 0,0 0 0,-1 0 0,1-1 0,11-8 1,8-8 207,26-26 1,-41 36-185,77-76 546,-76 72-535,-1 0 0,0 0 0,-1-1-1,14-28 1,-22 41-94,-1-1 0,0 1 0,0-1 0,0 1 0,0-1 0,0 1 0,0-1 0,-1 0 0,1 1 0,-1-1 0,0 0 0,0 0 0,0 1 0,0-1 0,0 0 0,-1 1 1,1-1-1,-1 0 0,0 1 0,1-1 0,-1 0 0,-1 1 0,1 0 0,0-1 0,0 1 0,-1 0 0,-2-4 0,0 4-11,1-1 1,-1 1-1,1-1 0,-1 1 1,0 0-1,0 1 0,0-1 1,0 1-1,0 0 0,-1 0 1,1 0-1,0 0 0,-1 1 1,1-1-1,0 1 0,-6 1 1,-3 0-166,0 0 0,1 1 0,-1 1 0,1 0 0,-1 0 0,1 1 0,0 1 0,1 0 0,-1 1 0,1 0 0,0 0 0,-17 15 0,26-20 42,1 0 0,0 0 0,0 0 1,0 0-1,0 0 0,0 0 0,0 0 0,0 1 0,0-1 0,1 0 0,-1 0 0,0 1 0,1-1 0,-1 1 0,0 1 0,1-2 70,0 0-1,1-1 0,-1 1 1,0 0-1,1-1 0,-1 1 1,0-1-1,1 1 0,-1-1 1,1 1-1,-1-1 0,0 1 1,1-1-1,-1 1 0,1-1 1,0 0-1,-1 1 0,1-1 1,-1 0-1,1 1 0,0-1 1,-1 0-1,1 0 0,-1 0 1,1 0-1,0 1 0,-1-1 1,1 0-1,0 0 0,-1 0 1,1 0-1,1-1 0,18 2-742</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7.119"/>
    </inkml:context>
    <inkml:brush xml:id="br0">
      <inkml:brushProperty name="width" value="0.05" units="cm"/>
      <inkml:brushProperty name="height" value="0.05" units="cm"/>
      <inkml:brushProperty name="color" value="#AB008B"/>
    </inkml:brush>
  </inkml:definitions>
  <inkml:trace contextRef="#ctx0" brushRef="#br0">46 0 15411,'0'1'63,"0"-1"0,0 0-1,0 0 1,0 0 0,0 1-1,0-1 1,0 0-1,0 0 1,0 1 0,0-1-1,0 0 1,1 0 0,-1 0-1,0 1 1,0-1 0,0 0-1,0 0 1,0 0 0,1 0-1,-1 1 1,0-1-1,0 0 1,0 0 0,0 0-1,1 0 1,-1 0 0,0 0-1,0 1 1,0-1 0,1 0-1,-1 0 1,0 0 0,0 0-1,1 0 1,-1 0-1,0 0 1,0 0 0,0 0-1,1 0 1,-1 0 0,0 0-1,0 0 1,1 0 0,-1 0-1,0 0 1,0-1 0,0 1-1,1 0 1,-1 0-1,0 0 1,0 0 0,0 0-1,1 0 1,-1-1 0,0 1-1,0 0 1,0 0 0,0 0-1,1-1 1,-1 25 1757,-27 153 874,0-11-1695,26-159-940,1 0 1,0 1-1,0-1 0,0 0 1,2 9-1,-2-14-52,1-1 0,-1 0 0,0 1 0,1-1 0,-1 0 0,1 0 0,0 1 0,-1-1 0,1 0 0,0 0 0,-1 0 0,1 0 0,0 0-1,0 0 1,0 0 0,0 0 0,0 0 0,0-1 0,0 1 0,0 0 0,1-1 0,-1 1 0,0 0 0,0-1 0,1 0 0,-1 1 0,0-1 0,0 0 0,1 1 0,-1-1-1,0 0 1,1 0 0,-1 0 0,0 0 0,1-1 0,1 1 0,6-2-216,-1-1-1,0 1 1,-1-1 0,1-1 0,0 1-1,-1-1 1,0-1 0,0 1-1,0-1 1,12-11 0,-7 4-320,0 0 0,-1-1 0,0 0 1,13-23-1,-10 9-289,-6 5-150</inkml:trace>
  <inkml:trace contextRef="#ctx0" brushRef="#br0" timeOffset="1">219 207 13899,'-6'9'1520,"0"5"-728,-2 4-247,2 8 911,-2 5-280,2 10-248,0 2-103,3 6-233,0 2-88,3-9-312,1 0-248,5-15-496,1-10-313,2-20 689,2-11-168,-1-13-136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7.585"/>
    </inkml:context>
    <inkml:brush xml:id="br0">
      <inkml:brushProperty name="width" value="0.05" units="cm"/>
      <inkml:brushProperty name="height" value="0.05" units="cm"/>
      <inkml:brushProperty name="color" value="#AB008B"/>
    </inkml:brush>
  </inkml:definitions>
  <inkml:trace contextRef="#ctx0" brushRef="#br0">43 1 15779,'-7'42'1889,"-3"6"-1169,-2-1-304,6 2 832,1-1-344,2-5-199,3-11-561,0-8-352,6-16-537,-1-8 609,4-19-160,-1-8-96</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57.969"/>
    </inkml:context>
    <inkml:brush xml:id="br0">
      <inkml:brushProperty name="width" value="0.05" units="cm"/>
      <inkml:brushProperty name="height" value="0.05" units="cm"/>
      <inkml:brushProperty name="color" value="#AB008B"/>
    </inkml:brush>
  </inkml:definitions>
  <inkml:trace contextRef="#ctx0" brushRef="#br0">8 469 16011,'-6'12'1203,"4"-7"-432,4-7 533,190-242 2798,-13 15-4128,-167 219 32,-12 10-6,0 0 1,0 0-1,1 0 0,-1 0 0,0 0 0,0 0 0,0 0 1,0 0-1,1 0 0,-1 1 0,0-1 0,0 0 0,0 0 1,0 0-1,0 0 0,0 0 0,0 0 0,1 1 0,-1-1 1,0 0-1,0 0 0,0 0 0,0 0 0,0 0 1,0 1-1,0-1 0,0 0 0,0 0 0,0 0 0,0 0 1,0 1-1,0-1 0,0 0 0,0 0 0,0 0 0,0 0 1,0 1-1,0-1 0,0 0 0,0 0 0,0 0 0,-8 27 22,7-24-18,-25 71 98,-27 86 262,46-134-342,1 1 0,2 0 0,0 0 0,1 29 0,3-51-151,0 0 0,1 0 0,0 1 0,0-1 0,3 6 0,-4-10 94,0-1 0,1 1 0,-1 0 0,0 0 0,1-1 0,-1 1 0,1 0 0,-1-1 0,1 1 0,-1 0 0,1-1 0,-1 1 0,1-1 0,0 1 0,-1-1 0,2 1 0,-2-1 17,1 0 0,-1 0 0,1 0 0,-1 0 0,1 0 0,-1 0 0,1 0 0,-1-1 0,1 1-1,-1 0 1,1 0 0,-1 0 0,1-1 0,-1 1 0,1 0 0,-1-1 0,0 1 0,1 0 0,-1-1 0,0 1 0,1-1 0,-1 1 0,0 0 0,1-1 0,-1 1 0,0-1-1,0 1 1,1-2 0,6-15-416</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35.105"/>
    </inkml:context>
    <inkml:brush xml:id="br0">
      <inkml:brushProperty name="width" value="0.05" units="cm"/>
      <inkml:brushProperty name="height" value="0.05" units="cm"/>
      <inkml:brushProperty name="color" value="#AB008B"/>
    </inkml:brush>
  </inkml:definitions>
  <inkml:trace contextRef="#ctx0" brushRef="#br0">2 13 16604,'-2'-13'2644,"3"18"117,5 22-724,3-6-1999,2 0-1,0-1 1,1 0 0,0-1-1,2 0 1,0-1-1,19 17 1,-39-40-3904,-12-8 2225,6 6 581</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28:35.510"/>
    </inkml:context>
    <inkml:brush xml:id="br0">
      <inkml:brushProperty name="width" value="0.05" units="cm"/>
      <inkml:brushProperty name="height" value="0.05" units="cm"/>
      <inkml:brushProperty name="color" value="#AB008B"/>
    </inkml:brush>
  </inkml:definitions>
  <inkml:trace contextRef="#ctx0" brushRef="#br0">9 199 16051,'-6'5'1897,"3"2"-905,6-4-320,11-3 1145,3-1-377,12-7-328,5-3-144,6-5-328,-1-4-159,3-5-209,-4 1-80,-4-1-176,-4 2-112,-10 2-472,-5 1-433,-8 11 825,-3 0-144,-2 7-128</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06.136"/>
    </inkml:context>
    <inkml:brush xml:id="br0">
      <inkml:brushProperty name="width" value="0.05" units="cm"/>
      <inkml:brushProperty name="height" value="0.05" units="cm"/>
      <inkml:brushProperty name="color" value="#AB008B"/>
    </inkml:brush>
  </inkml:definitions>
  <inkml:trace contextRef="#ctx0" brushRef="#br0">16 378 13571,'-11'15'1630,"11"-15"-1609,-1 0 0,1 1 1,0-1-1,0 0 0,0 0 0,0 0 0,0 0 0,0 0 0,0 0 0,0 0 0,0 0 0,-1 0 0,1 0 0,0 0 1,0 0-1,0 0 0,0 0 0,0 0 0,0 0 0,0 0 0,-1 0 0,1 0 0,0 0 0,0 0 0,0 0 0,0 0 1,0 0-1,0 0 0,0 0 0,0 0 0,-1 0 0,1 0 0,0 0 0,0 0 0,0 0 0,0-1 0,0 1 0,0 0 1,0 0-1,0 0 0,0 0 0,0 0 0,0 0 0,-1 0 0,1 0 0,0 0 0,0-1 0,0 1 0,0 0 0,0 0 1,0 0-1,0 0 0,0 0 0,0 0 0,0 0 0,0-1 0,0 1 0,0 0 0,0 0 0,1-4 185,-1 1-1,0-1 1,1 0-1,0 1 1,0-1 0,3-6-1,11-25 88,1 1 0,3 0 0,0 1 0,2 1-1,2 1 1,0 1 0,2 1 0,2 1 0,29-24 0,-53 48-288,-1 3-4,0-1 0,0 1 1,-1-1-1,1 1 0,0-1 0,0 1 0,0 0 0,1 0 0,-1 0 0,0 0 1,0 0-1,4 0 0,-6 3 2,-1 0-1,1-1 1,0 1 0,-1 0 0,1 0-1,-1 0 1,1 0 0,-1-1 0,0 1 0,0 0-1,-2 2 1,-30 51 114,-35 62 193,59-99-267,1 1 1,0 0 0,1 1 0,-5 28 0,11-46-66,1 0 1,-1 0 0,1-1 0,0 1 0,0 0-1,0 0 1,0 0 0,0 0 0,0-1 0,0 1-1,1 0 1,-1 0 0,2 3 0,-2-5-9,0 1 0,1-1 0,-1 0 1,0 1-1,1-1 0,-1 0 0,1 0 0,-1 1 0,1-1 0,-1 0 1,0 0-1,1 1 0,-1-1 0,1 0 0,-1 0 0,1 0 0,-1 0 1,1 0-1,-1 0 0,1 0 0,-1 0 0,1 0 0,-1 0 0,1 0 1,-1 0-1,1 0 0,-1 0 0,1-1 0,-1 1 0,1 0 0,5-3-185,-1 0 0,0 0 0,0 0 0,0-1-1,0 0 1,5-5 0,54-52-777,-25 25 320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30:35.317"/>
    </inkml:context>
    <inkml:brush xml:id="br0">
      <inkml:brushProperty name="width" value="0.05" units="cm"/>
      <inkml:brushProperty name="height" value="0.05" units="cm"/>
    </inkml:brush>
  </inkml:definitions>
  <inkml:trace contextRef="#ctx0" brushRef="#br0">238 223 12003,'11'-21'1109,"-1"-1"0,8-25 0,-15 38-607,-1 0 1,0 1-1,0-1 1,0 0-1,-1 0 1,-1 0-1,0 0 1,-1-16-1,1 23-415,-1 1-1,1-1 1,0 1-1,0-1 0,-1 0 1,1 1-1,-1-1 1,0 1-1,1-1 1,-1 1-1,0-1 0,0 1 1,0 0-1,0-1 1,0 1-1,0 0 1,0 0-1,0 0 0,-1 0 1,1 0-1,0 0 1,-1 0-1,1 0 1,-1 0-1,1 1 0,-1-1 1,1 0-1,-1 1 1,1 0-1,-1-1 0,0 1 1,1 0-1,-1 0 1,1 0-1,-1 0 1,0 0-1,1 0 0,-4 0 1,0 2 35,-1-1 0,0 1 1,1 0-1,0 1 0,-1-1 0,1 1 1,0 0-1,0 0 0,-9 8 0,-2 4-63,1 1 1,1 0-1,0 2 0,1-1 0,1 1 0,-16 31 1,16-23-55,0 0-1,2 1 1,1 0 0,-9 44 0,16-60-4,0 1 1,1-1-1,0 1 0,2 15 1,-1-25-2,0 0 1,0 0 0,1 1 0,-1-1 0,1 0-1,0 0 1,-1 0 0,1-1 0,0 1 0,0 0-1,0 0 1,0 0 0,3 2 0,-3-3 0,0 0-1,0-1 1,1 1 0,-1 0 0,0-1-1,0 1 1,1-1 0,-1 1 0,0-1-1,1 0 1,-1 0 0,0 1 0,1-1-1,-1 0 1,0 0 0,1 0 0,-1-1-1,0 1 1,1 0 0,-1 0 0,0-1-1,1 1 1,1-1 0,4-2 5,0 0-1,0-1 1,0 0-1,-1 0 1,1 0-1,-1-1 1,9-8-1,39-45 27,-44 47-29,69-89 37,13-13 0,-91 111-40,4-3 3,0 0-1,0 0 0,0 1 1,7-5-1,-11 8-2,0 0 0,0 1 0,0-1-1,0 0 1,0 1 0,0-1 0,0 1 0,0 0 0,0-1-1,0 1 1,0 0 0,0-1 0,0 1 0,0 0 0,0 0 0,0 0-1,0 0 1,1 0 0,-1 0 0,0 1 0,0-1 0,0 0-1,0 0 1,0 1 0,0-1 0,0 1 0,0-1 0,0 1-1,0-1 1,0 1 0,0 0 0,0-1 0,0 1 0,-1 0 0,2 1-1,1 2 0,0 1-1,-1 0 0,0 0 0,0 0 0,0 0 1,0 0-1,-1 1 0,0-1 0,1 11 0,0 56-15,-2-51 14,0 15 1,-1-23 3,1 0 0,3 25 0,-3-37 0,0-1 0,0 1-1,0 0 1,0-1 0,0 1 0,0-1-1,0 1 1,0-1 0,0 1 0,1-1 0,-1 1-1,0-1 1,0 1 0,1-1 0,-1 1-1,0-1 1,1 1 0,-1-1 0,1 1-1,-1-1 1,0 0 0,1 1 0,-1-1 0,1 0-1,-1 1 1,1-1 0,-1 0 0,1 0-1,-1 1 1,1-1 0,-1 0 0,1 0 0,0 0-1,-1 0 1,1 0 0,-1 0 0,1 0-1,-1 0 1,1 0 0,-1 0 0,1 0 0,0 0-1,-1 0 1,1 0 0,-1-1 0,1 1-1,-1 0 1,1 0 0,-1-1 0,1 1-1,-1 0 1,1-1 0,-1 1 0,1-1 0,24-21 27,-6-1-9,17-18 5,-33 38-21,1 0-1,-1 0 1,1 0 0,-1 1-1,1 0 1,0-1-1,-1 1 1,1 0-1,6-1 1,-9 3-3,0-1-1,0 1 1,0 0-1,0 0 1,-1 0-1,1 0 1,0 0-1,0 1 1,0-1-1,0 0 1,0 0-1,-1 0 1,1 1-1,0-1 1,0 1 0,0-1-1,-1 0 1,1 1-1,0-1 1,0 1-1,-1 0 1,1-1-1,-1 1 1,1-1-1,0 1 1,-1 0-1,1 0 1,-1-1-1,0 1 1,1 0-1,-1 0 1,0 0 0,1-1-1,-1 1 1,0 0-1,0 0 1,1 0-1,-1 0 1,0 0-1,0-1 1,0 3-1,0 6 1,1 0-1,-1 1 1,-1 9-1,1-8 3,4-59 384,11-54 0,-3 25 53,-12 74-423,0 0 0,0 0 0,0 0 1,-1 0-1,1 0 0,-1 0 0,-2-5 0,1 5 51,8 18-38,-1-4-29,-2-6 33,-7-8-7,3 7 14,-2 3-368,3-7 295,0 0 1,-1 0 0,1 0-1,0 0 1,-1 0 0,1 0-1,0 0 1,-1 0 0,1 0-1,0-1 1,-1 1 0,1 0-1,0 0 1,0 0 0,-1-1-1,1 1 1,0 0 0,0 0-1,-1-1 1,1 1 0,0 0-1,0-1 1,0 1 0,-1 0-1,1-1 1,0 1 0,0 0-1,0-1 1,0 1 0,0 0-1,0-1 1,-2-3-386,0 0 0,1 1 0,0-1 0,0 0 0,0 0 0,0 0 0,1 0 0,-1 0 0,1 0 0,0-5 0,0-7-560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2.893"/>
    </inkml:context>
    <inkml:brush xml:id="br0">
      <inkml:brushProperty name="width" value="0.05" units="cm"/>
      <inkml:brushProperty name="height" value="0.05" units="cm"/>
    </inkml:brush>
  </inkml:definitions>
  <inkml:trace contextRef="#ctx0" brushRef="#br0">9 147 17620,'-3'16'796,"2"-11"-675,-1 0 0,1 0 1,1 0-1,-1 1 0,1-1 1,-1 0-1,2 0 0,-1 0 0,0 0 1,1 1-1,0-1 0,0 0 0,3 6 1,-4-11-86,1 1 0,-1 0 0,1-1-1,-1 1 1,1 0 0,0-1 0,-1 1 0,1-1 0,0 1 0,-1-1 0,1 1 0,0-1 0,0 1 0,-1-1 0,1 0 0,0 0 0,0 1 0,0-1 0,0 0 0,0 0 0,-1 0 0,1 0 0,0 0 0,0 0 0,1 0 0,23-7 334,-21 6-320,39-18 16,-1-1-1,-1-3 1,46-32 0,-4 2-148,-63 41 70,-7 3 17,1 0-1,1 2 1,-1-1-1,1 2 1,1 0-1,27-7 1,-41 12 10,0 1 1,-1 0-1,1-1 1,0 1-1,-1 0 1,1 0-1,-1 1 1,1-1-1,0 0 1,-1 0-1,1 1 1,0-1-1,-1 1 1,1-1-1,-1 1 1,1 0-1,-1 0 1,1 0-1,-1-1 1,3 4-1,-2-2 16,-1 0 0,1 0 0,-1 0 0,1 1 0,-1-1-1,0 1 1,0-1 0,0 1 0,0 0 0,0-1-1,0 6 1,0 7 131,0 0 0,-1 1 1,-3 27-1,1-25-55,0 4-6,0-5-369,1 0 1,2 26-1,-1-42 247,0-1 0,0 0 0,0 1 0,0-1 0,0 0 0,0 1 0,0-1 0,0 0-1,0 1 1,0-1 0,0 0 0,0 1 0,1-1 0,-1 0 0,0 1 0,0-1-1,0 0 1,0 1 0,1-1 0,-1 0 0,0 0 0,0 1 0,0-1 0,1 0 0,-1 0-1,0 1 1,1-1 0,-1 0 0,0 0 0,0 0 0,1 0 0,-1 1 0,0-1-1,1 0 1,-1 0 0,0 0 0,1 0 0,-1 0 0,0 0 0,1 0 0,-1 0-1,0 0 1,1 0 0,-1 0 0,0 0 0,1 0 0,-1 0 0,0 0 0,1 0 0,-1-1-1,0 1 1,1 0 0,-1 0 0,0 0 0,1 0 0,-1-1 0,0 1 0,0 0-1,1 0 1,-1-1 0,0 1 0,0 0 0,0 0 0,1-1 0,-1 1 0,0 0 0,0-1-1,18-20-248,-18 19 203,20-27-471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06.590"/>
    </inkml:context>
    <inkml:brush xml:id="br0">
      <inkml:brushProperty name="width" value="0.05" units="cm"/>
      <inkml:brushProperty name="height" value="0.05" units="cm"/>
      <inkml:brushProperty name="color" value="#AB008B"/>
    </inkml:brush>
  </inkml:definitions>
  <inkml:trace contextRef="#ctx0" brushRef="#br0">155 8 12955,'-8'3'334,"0"0"1,0 0 0,0 1-1,0 0 1,1 0 0,-1 1-1,1 0 1,0 0-1,1 1 1,-1 0 0,1 0-1,-10 13 1,10-11-201,0 0 1,1 0 0,0 1-1,0 0 1,1 0-1,0 0 1,0 1 0,1-1-1,1 1 1,-3 17-1,4-24-85,1 1 0,0-1 0,0 1-1,0-1 1,0 1 0,1-1 0,-1 1 0,1-1-1,0 1 1,0-1 0,1 0 0,-1 1-1,0-1 1,1 0 0,3 4 0,-4-6-23,0 1 1,1-1 0,-1 0-1,1 0 1,-1 0-1,1 0 1,0 0 0,-1 0-1,1 0 1,0-1 0,0 1-1,0 0 1,-1-1-1,1 0 1,0 1 0,0-1-1,0 0 1,0 0 0,0 0-1,0 0 1,0-1-1,-1 1 1,1 0 0,0-1-1,0 1 1,0-1 0,0 0-1,-1 1 1,1-1-1,2-1 1,4-4 41,1 1 0,-1-1-1,0-1 1,0 1 0,-1-1 0,0-1-1,0 1 1,-1-1 0,0-1 0,0 1 0,-1-1-1,0 0 1,0 0 0,-1 0 0,0-1-1,-1 1 1,0-1 0,-1 0 0,0 0-1,0 0 1,0-10 0,-3 16-59,1 1 0,0 0 0,-1-1 0,0 1 0,0 0-1,0 0 1,0-1 0,0 1 0,-1 0 0,0 0 0,1 1 0,-1-1 0,0 0 0,0 0 0,0 1-1,-1-1 1,1 1 0,-1 0 0,-3-3 0,5 4-57,-1 0 0,0 0 0,1 0-1,-1 0 1,0 0 0,0 1 0,1-1 0,-1 1 0,0-1 0,0 1-1,0 0 1,0-1 0,0 1 0,0 0 0,0 0 0,0 0 0,0 1 0,1-1-1,-1 0 1,0 1 0,0-1 0,0 1 0,0 0 0,1 0 0,-1-1-1,0 1 1,1 0 0,-1 0 0,0 1 0,1-1 0,-1 0 0,1 0-1,0 1 1,0-1 0,-2 2 0,2-1-18,0-1 0,0 1 0,0-1 0,0 1 0,0-1 0,0 1 0,1-1 0,-1 1 0,0 0 0,1-1 0,-1 1 0,1 0 0,0-1 0,0 1 0,-1 0 0,1 0 0,0 0 0,0-1 0,1 1 0,-1 0 0,0 0 0,1-1 0,-1 1 0,1 0 0,-1-1 0,1 1 0,0 0 0,1 1 0,12 14-599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07.037"/>
    </inkml:context>
    <inkml:brush xml:id="br0">
      <inkml:brushProperty name="width" value="0.05" units="cm"/>
      <inkml:brushProperty name="height" value="0.05" units="cm"/>
      <inkml:brushProperty name="color" value="#AB008B"/>
    </inkml:brush>
  </inkml:definitions>
  <inkml:trace contextRef="#ctx0" brushRef="#br0">208 1 11546,'-19'7'4068,"34"-11"-187,36 1-2476,-48 3-1386,1 0 1,-1 1-1,1-1 1,-1 1-1,0 0 1,1 0-1,-1 0 0,0 0 1,1 0-1,-1 1 1,0-1-1,4 4 1,-7-5-16,1 1 0,0 0 0,-1 0 0,1 0 1,0-1-1,-1 1 0,1 0 0,-1 0 0,1 0 1,-1 0-1,0 0 0,1 0 0,-1 0 1,0 0-1,0 0 0,0 0 0,0 0 0,0 0 1,0 0-1,0 1 0,0-1 0,0 0 0,0 0 1,0 0-1,-1 0 0,1 0 0,-1 0 1,1 0-1,0 0 0,-1-1 0,1 1 0,-1 0 1,0 0-1,-1 1 0,-2 4 27,-1 0 1,0 0-1,-10 8 0,11-10-5,-29 23 185,-48 32 0,54-41 8,1 1 0,0 1 0,-35 37 0,59-55-191,0 0 0,1 0 0,-1 0 0,0 1 0,1-1 0,0 1 0,-2 2 0,3-4-21,0 0-1,0-1 1,-1 1 0,1 0 0,0-1 0,0 1-1,0 0 1,0-1 0,0 1 0,0 0 0,0-1-1,1 1 1,-1 0 0,0-1 0,0 1 0,0 0 0,1-1-1,-1 1 1,0-1 0,1 1 0,-1 0 0,0-1-1,1 1 1,-1-1 0,1 1 0,-1-1 0,1 0-1,-1 1 1,1-1 0,-1 1 0,1-1 0,0 0-1,-1 1 1,1-1 0,-1 0 0,1 0 0,0 1-1,1-1 1,8 3 20,0-1 1,1 0-1,0 0 0,-1-1 0,18-1 0,60-6-12,-67 4-37,17-1-485,0-1 0,-1-2 0,0-2-1,0-1 1,45-18 0,-52 13-48</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10.913"/>
    </inkml:context>
    <inkml:brush xml:id="br0">
      <inkml:brushProperty name="width" value="0.05" units="cm"/>
      <inkml:brushProperty name="height" value="0.05" units="cm"/>
      <inkml:brushProperty name="color" value="#AB008B"/>
    </inkml:brush>
  </inkml:definitions>
  <inkml:trace contextRef="#ctx0" brushRef="#br0">2 423 14155,'0'1'51,"0"-1"1,-1 0-1,1 0 1,0 1-1,0-1 0,0 0 1,0 0-1,0 1 0,0-1 1,0 0-1,0 0 0,0 1 1,0-1-1,0 0 1,0 1-1,0-1 0,0 0 1,0 0-1,0 1 0,0-1 1,0 0-1,0 1 1,0-1-1,0 0 0,0 0 1,1 1-1,-1-1 0,0 0 1,0 0-1,1 1 1,7-5 716,15-16-165,-19 16-316,171-170 2689,42-39-1755,-198 198-1130,-13 14-33,-8 11-27,-15 27-131,-39 99 625,48-114-887,2 0-1,0 0 0,2 1 0,-3 32 0,7-54 256,0 0 91,0-1 0,0 0 0,-1 1 0,1-1 0,0 0-1,0 0 1,0 1 0,0-1 0,0 0 0,0 1 0,0-1 0,0 0 0,0 1-1,0-1 1,0 0 0,0 1 0,0-1 0,0 0 0,0 0 0,0 1 0,0-1 0,0 0-1,1 1 1,-1-1 0,0 0 0,0 0 0,0 1 0,0-1 0,1 0 0,-1 0-1,0 1 1,0-1 0,0 0 0,1 0 0,-1 1 0,6-6-463</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11.420"/>
    </inkml:context>
    <inkml:brush xml:id="br0">
      <inkml:brushProperty name="width" value="0.05" units="cm"/>
      <inkml:brushProperty name="height" value="0.05" units="cm"/>
      <inkml:brushProperty name="color" value="#AB008B"/>
    </inkml:brush>
  </inkml:definitions>
  <inkml:trace contextRef="#ctx0" brushRef="#br0">17 334 14131,'-6'10'578,"-4"8"1124,12-16-769,10-8-106,86-68 774,175-169 0,-236 203-1437,-58 65-25,2 1 0,0 0 0,-22 47 1,18-28 10,-28 83 1,50-123-146,-5 10-5,1 1 0,1-1 1,-4 33-1,8-47-32,0 0 0,0-1 0,0 1 1,0 0-1,0-1 0,0 1 0,0 0 1,0-1-1,0 1 0,0 0 0,0-1 1,0 1-1,0 0 0,1-1 0,-1 1 1,0 0-1,0-1 0,1 1 0,-1-1 0,0 1 1,1-1-1,-1 1 0,2 0 0,-2-1 11,1 0-1,-1 0 0,1 0 0,0 0 0,-1 0 1,1 0-1,-1 0 0,1 0 0,0-1 0,-1 1 1,1 0-1,-1 0 0,1-1 0,-1 1 0,1 0 1,-1-1-1,1 1 0,-1 0 0,1-1 0,0 0 1,22-28-336,-1-7 41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12.024"/>
    </inkml:context>
    <inkml:brush xml:id="br0">
      <inkml:brushProperty name="width" value="0.05" units="cm"/>
      <inkml:brushProperty name="height" value="0.05" units="cm"/>
      <inkml:brushProperty name="color" value="#AB008B"/>
    </inkml:brush>
  </inkml:definitions>
  <inkml:trace contextRef="#ctx0" brushRef="#br0">7 485 15027,'0'0'50,"0"0"-1,0 0 1,0 0-1,0 0 1,-1 0-1,1 1 1,0-1-1,0 0 1,0 0-1,0 0 1,0 0-1,-1 0 1,1 0-1,0 0 1,0 0-1,0 0 1,0 0-1,-1 0 1,1 0-1,0 0 1,0 0-1,0 0 1,0 0-1,-1 0 1,1 0-1,0 0 1,0 0-1,0 0 1,0 0-1,-1 0 1,1 0-1,0 0 1,0 0-1,0 0 1,0 0-1,0-1 1,-1 1-1,1 0 1,0 0-1,0 0 1,0 0-1,0 0 1,0 0-1,0-1 1,1-9 649,12-16 132,33-41-240,2 1 0,3 2 0,99-94 0,-74 92-562,-42 39 2,-59 49 127,1 1 1,0 0 0,-38 53 0,54-64-268,0 0 0,0 0 0,1 1 0,1 0 1,0 0-1,1 1 0,0-1 0,1 1 0,1 0 0,0 1 1,-2 25-1,5-40 84,0 1 0,0 0 0,0 0 0,0 0 0,0 0 0,0-1 0,0 1 1,0 0-1,0 0 0,0 0 0,0 0 0,1-1 0,-1 1 0,0 0 0,1 0 0,-1-1 1,0 1-1,1 0 0,-1 0 0,1-1 0,-1 1 0,1 0 0,0 0 0,7-5-375</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12.497"/>
    </inkml:context>
    <inkml:brush xml:id="br0">
      <inkml:brushProperty name="width" value="0.05" units="cm"/>
      <inkml:brushProperty name="height" value="0.05" units="cm"/>
      <inkml:brushProperty name="color" value="#AB008B"/>
    </inkml:brush>
  </inkml:definitions>
  <inkml:trace contextRef="#ctx0" brushRef="#br0">120 1 14875,'-20'41'1416,"-3"10"-927,0-2-185,3 3 568,4-2-216,5-8-312,5-7-232,6-9-520,1-5-128,5-10 408,1-5-152,-3-6-80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12.849"/>
    </inkml:context>
    <inkml:brush xml:id="br0">
      <inkml:brushProperty name="width" value="0.05" units="cm"/>
      <inkml:brushProperty name="height" value="0.05" units="cm"/>
      <inkml:brushProperty name="color" value="#AB008B"/>
    </inkml:brush>
  </inkml:definitions>
  <inkml:trace contextRef="#ctx0" brushRef="#br0">11 370 15235,'-1'5'549,"-8"20"1133,11-19-707,10-14 251,122-137 1089,-65 76-1890,-29 26-233,2 3 0,71-53 1,-100 86-155,-13 6-38,0 1 1,0 0-1,1 0 1,-1 0-1,0 0 1,0 0-1,0 0 1,0 0-1,0 0 1,0 0-1,0 0 1,0 0-1,0 0 1,0 0-1,0 0 1,0 0-1,1 0 1,-1 0 0,0 0-1,0 0 1,0 0-1,0 0 1,0 0-1,0 0 1,0 0-1,0 0 1,0 0-1,0 0 1,0 0-1,0 0 1,1 1-1,-1-1 1,0 0-1,0 0 1,0 0-1,0 0 1,0 0-1,0 0 1,0 0-1,0 0 1,0 0-1,0 0 1,0 0-1,0 0 1,0 0-1,0 0 1,0 1-1,0-1 1,0 0-1,0 0 1,0 0-1,0 0 1,0 0-1,0 0 1,0 0-1,0 0 1,0 0-1,0 0 1,0 0-1,0 1 1,0-1-1,0 0 1,-12 20 39,5-9-34,-16 25-198,2 1 0,2 1-1,1 1 1,2 0 0,2 1 0,2 1 0,-12 67 0,22-98-73,2-15-69</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16.040"/>
    </inkml:context>
    <inkml:brush xml:id="br0">
      <inkml:brushProperty name="width" value="0.05" units="cm"/>
      <inkml:brushProperty name="height" value="0.05" units="cm"/>
      <inkml:brushProperty name="color" value="#AB008B"/>
    </inkml:brush>
  </inkml:definitions>
  <inkml:trace contextRef="#ctx0" brushRef="#br0">0 290 13667,'0'0'48,"0"0"-1,0 0 1,0 0 0,0 0 0,1 0 0,-1 0-1,0 0 1,0 0 0,0 0 0,0 0-1,0 0 1,0 0 0,0 0 0,0 0-1,0 0 1,0 0 0,1 0 0,-1 0 0,0 0-1,0 0 1,0 0 0,0 0 0,0 0-1,0 0 1,0 0 0,0 0 0,0 0-1,1 0 1,-1 0 0,0 0 0,0 0-1,0 0 1,0 0 0,0 0 0,0 0 0,0 0-1,0 0 1,0 0 0,0 0 0,0 0-1,0 1 1,1-1 0,-1 0 0,0 0-1,0 0 1,0 0 0,0 0 0,0 0 0,0 0-1,0 0 1,0 0 0,0 1 0,0-1-1,0 0 1,0 0 0,0 0 0,0 0-1,0 0 1,0 0 0,16-7 1032,20-14-201,9-13-349,-2-2 0,-1-3 0,-2 0 0,56-74 0,-96 113-531,0 0 1,0 0-1,0-1 1,0 1-1,0 0 1,0 0-1,0 0 1,0 0-1,0 0 1,0 0-1,0-1 0,0 1 1,0 0-1,1 0 1,-1 0-1,0 0 1,0 0-1,0 0 1,0 0-1,0 0 1,0 0-1,1-1 1,-1 1-1,0 0 1,0 0-1,0 0 1,0 0-1,0 0 1,1 0-1,-1 0 0,0 0 1,0 0-1,0 0 1,0 0-1,0 0 1,1 0-1,-1 0 1,0 0-1,0 0 1,0 0-1,0 1 1,0-1-1,1 0 1,-1 0-1,0 0 0,2 8-21,-4 14-16,2-22 37,-42 245 246,42-245-270,0 1 1,-1-1 0,1 1 0,0-1 0,0 1-1,0-1 1,0 1 0,0-1 0,0 1 0,-1-1-1,1 1 1,0-1 0,1 1 0,-1-1 0,0 0-1,0 1 1,0-1 0,0 1 0,0-1 0,0 1-1,0-1 1,1 1 0,-1-1 0,0 1 0,0-1-1,1 0 1,-1 1 0,0-1 0,1 0 0,-1 1-1,0-1 1,1 0 0,-1 1 0,0-1 0,1 0-1,-1 1 1,1-1 0,-1 0 0,1 0 0,0 1-1,10-1-271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26.403"/>
    </inkml:context>
    <inkml:brush xml:id="br0">
      <inkml:brushProperty name="width" value="0.05" units="cm"/>
      <inkml:brushProperty name="height" value="0.05" units="cm"/>
      <inkml:brushProperty name="color" value="#AB008B"/>
    </inkml:brush>
  </inkml:definitions>
  <inkml:trace contextRef="#ctx0" brushRef="#br0">60 178 14139,'-10'4'942,"0"-1"1,1 2-1,-1-1 0,-11 9 1,53-23 2007,45-29-2533,-2-3 1,76-57 0,-143 94-404,-7 4-13,1-1 1,-1 1-1,1 0 1,-1 0 0,1 0-1,-1 0 1,1 1-1,0-1 1,0 0 0,-1 1-1,1-1 1,2 1-1,-4 0 0,1 0 0,-1 1-1,0-1 1,0 0-1,0 1 1,0-1-1,1 1 1,-1-1-1,0 0 1,0 1 0,0-1-1,0 1 1,0-1-1,0 0 1,0 1-1,0-1 1,0 1-1,0-1 1,0 0 0,-1 1-1,1-1 1,0 1-1,0-1 1,0 0-1,0 1 1,-1-1-1,1 0 1,0 1-1,0-1 1,-1 0 0,1 1-1,-31 44 14,29-42-16,-53 73 14,-48 85 0,101-157-154,-1 0 0,1 0 0,0 0 0,0 0 0,0 1-1,1-1 1,-1 1 0,1-1 0,0 1 0,1-1 0,-1 9 0,1-13 83,0 1 0,0-1 0,0 0 0,0 0 0,1 1 0,-1-1 0,0 0 0,0 0 0,0 1 0,1-1 1,-1 0-1,0 0 0,0 0 0,0 0 0,1 1 0,-1-1 0,0 0 0,1 0 0,-1 0 0,0 0 0,0 0 1,1 0-1,-1 0 0,0 0 0,1 0 0,-1 0 0,0 0 0,0 0 0,1 0 0,-1 0 0,0 0 0,1 0 1,-1 0-1,0 0 0,0 0 0,1 0 0,-1 0 0,0-1 0,0 1 0,1 0 0,-1 0 0,0 0 0,0 0 1,1-1-1,-1 1 0,0 0 0,13-9-500,-13 9 510,13-10-903</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26.981"/>
    </inkml:context>
    <inkml:brush xml:id="br0">
      <inkml:brushProperty name="width" value="0.05" units="cm"/>
      <inkml:brushProperty name="height" value="0.05" units="cm"/>
      <inkml:brushProperty name="color" value="#AB008B"/>
    </inkml:brush>
  </inkml:definitions>
  <inkml:trace contextRef="#ctx0" brushRef="#br0">120 105 14867,'-4'-13'1588,"-1"1"-330,2 22-255,2 12-925,1 0 0,1 0 0,0 0 0,2 0-1,1 0 1,0 0 0,2-1 0,0 0 0,16 36 0,-16-45-30,20 47 98,-25-55-123,0 0-1,0 0 0,0 0 0,0 0 0,-1 0 0,1 0 1,-1 0-1,0 0 0,0 0 0,-1 0 0,1 0 0,-3 7 1,3-9-6,-1-1 1,0 1 0,1-1-1,-1 0 1,0 1 0,0-1 0,0 0-1,0 0 1,0 1 0,-1-1-1,1 0 1,0 0 0,0 0 0,-1 0-1,1-1 1,0 1 0,-1 0-1,-2 0 1,1 0 11,-1 0-1,0 0 1,1 0 0,-1-1 0,0 0-1,1 0 1,-8 0 0,2-1 10,0-1 1,-1 0 0,1 0 0,0-1 0,-13-6 0,17 6-39,0 0 1,0 0-1,0 0 0,0 0 0,1-1 1,-1 0-1,1 0 0,-5-6 1,8 9-7,-1-1 1,1 0-1,0 0 1,-1 0 0,1 0-1,0-1 1,0 1 0,1 0-1,-1 0 1,0-1 0,1 1-1,-1 0 1,1-1-1,0 1 1,0 0 0,0-1-1,0 1 1,0 0 0,1-1-1,-1 1 1,1 0-1,-1-1 1,2-2 0,2-2 5,0 0 1,0 1 0,0-1-1,1 1 1,0 0-1,0 1 1,1-1 0,7-5-1,56-39 204,-35 26-36,-22 16-105,72-57 443,-73 55-383,0 0 0,-1 0 1,-1-1-1,0 0 0,9-14 0,-16 22-96,-1 1-1,1-1 1,-1 1 0,0-1-1,1 1 1,-1-1 0,-1 0-1,1 0 1,0 0-1,-1 1 1,1-1 0,-1 0-1,0 0 1,0 0 0,0 0-1,0 0 1,0 0-1,-1 1 1,1-1 0,-1 0-1,0 0 1,-1-3 0,0 4-9,0-1 0,0 1 0,0-1 0,0 1 0,-1 0 0,1 0 0,-1 0 0,1 0 0,-1 0 0,0 0 0,1 1 0,-1-1 0,0 1 0,0 0 0,0 0 0,0 0 0,-1 0 0,1 1 0,-4-1 0,2 0-98,-1 1-1,1 0 0,-1 0 1,0 0-1,1 1 0,-1-1 1,0 1-1,1 1 0,0-1 1,-1 1-1,1 0 1,0 0-1,0 0 0,0 1 1,0 0-1,0 0 0,-7 6 1,9-6-76,-1 0 1,1 0-1,0 1 1,0-1-1,1 1 1,-1-1-1,1 1 1,0 0-1,0 0 1,0 0 0,0 0-1,1 1 1,-1-1-1,1 0 1,0 1-1,1-1 1,-1 1-1,1-1 1,0 0-1,0 1 1,0-1-1,2 9 1,5 14-618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3.611"/>
    </inkml:context>
    <inkml:brush xml:id="br0">
      <inkml:brushProperty name="width" value="0.05" units="cm"/>
      <inkml:brushProperty name="height" value="0.05" units="cm"/>
    </inkml:brush>
  </inkml:definitions>
  <inkml:trace contextRef="#ctx0" brushRef="#br0">39 48 17444,'-6'8'362,"1"1"0,1-1 0,0 1 0,0 0 0,0 0 0,1 1 0,1-1 0,-1 1 0,0 12 0,3-15-244,0 0-1,0 0 1,1 0-1,0 0 1,0 0-1,1 0 1,0 0-1,0 0 1,1-1-1,0 1 0,0-1 1,0 1-1,7 8 1,-6-9-73,0-1-1,0 1 1,1-1 0,0 0 0,0 0-1,0 0 1,1-1 0,-1 0 0,1 0 0,0 0-1,7 3 1,-10-6-6,0 0-1,0 0 0,-1-1 1,1 1-1,0 0 1,0-1-1,0 0 0,0 0 1,0 0-1,0 0 1,0 0-1,0 0 1,0-1-1,0 1 0,0-1 1,-1 0-1,1 0 1,0 0-1,0 0 0,-1-1 1,1 1-1,-1-1 1,1 1-1,-1-1 0,0 0 1,1 0-1,-1 0 1,0 0-1,2-3 1,4-7 102,0 0 1,-1 0-1,0-1 1,-1 0 0,-1 0-1,0 0 1,0-1 0,-2 0-1,1 1 1,-2-2-1,0 1 1,-1 0 0,0 0-1,-1-16 1,-3 18-78,-3 10-31,4 3-37,0 1 1,0-1 0,1 1 0,-1-1 0,1 1 0,-1 0-1,1-1 1,-3 5 0,4-5 11,6-2 34,-6 0-43,0 1 0,1 0 1,-1 0-1,0 0 0,1 0 1,-1 0-1,0-1 0,1 1 0,-1 0 1,1 0-1,-1 0 0,0 0 1,1 0-1,-1 0 0,1 0 0,-1 0 1,0 0-1,1 1 0,-1-1 1,0 0-1,1 0 0,-1 0 1,1 0-1,-1 0 0,0 1 0,1-1 1,3 5-45,0-1 1,0 0 0,1 0-1,-1 0 1,1 0 0,0-1 0,0 0-1,9 5 1,-12-8 15,-1-1 26,2-1-7,1-5 17,-1 4-13,8-2-12,-1 1 0,1 1 1,0 0-1,0 1 0,11-2 0,16-3 3,-20 2 3,31-12 0,-44 15 17,0 0 0,-1-1 0,1 0 0,-1 1 0,1-1 0,-1-1 0,0 1 0,0-1 0,0 1 0,-1-1 0,4-5 0,-3-3 51,-11 9-25,-15 13-23,13-4-10,1 2 1,0-1-1,1 1 0,0 1 0,0-1 1,1 1-1,0 0 0,-9 18 1,9-14-33,0-1 0,2 1 0,-1 0 0,1 0 0,1 1 0,-2 21 0,5-32-27,-1 1 1,1-1-1,0 0 1,1 0-1,-1 0 1,1 0-1,-1 0 1,1 1-1,2 3 1,-2-5 7,-1-1 0,1 0-1,0 1 1,0-1 0,0 0 0,0 0 0,0 0-1,0 0 1,0 0 0,1 0 0,-1 0-1,0 0 1,1 0 0,-1 0 0,0-1 0,1 1-1,-1-1 1,1 1 0,-1-1 0,1 1 0,-1-1-1,4 0 1,1 1 87,0-1 0,0-1 0,0 1-1,1-1 1,-1 0 0,0-1 0,0 1 0,0-1-1,6-3 1,51-28-378,-60 32 323,55-33-384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27.410"/>
    </inkml:context>
    <inkml:brush xml:id="br0">
      <inkml:brushProperty name="width" value="0.05" units="cm"/>
      <inkml:brushProperty name="height" value="0.05" units="cm"/>
      <inkml:brushProperty name="color" value="#AB008B"/>
    </inkml:brush>
  </inkml:definitions>
  <inkml:trace contextRef="#ctx0" brushRef="#br0">66 0 14763,'-9'31'1665,"-5"10"-945,-2 5-272,3 5 864,4-1-400,6-1-272,2-3-192,4-7-464,3-9-256,4-13-448,1-6 568,-5-16-96,-1-12-160</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30.210"/>
    </inkml:context>
    <inkml:brush xml:id="br0">
      <inkml:brushProperty name="width" value="0.05" units="cm"/>
      <inkml:brushProperty name="height" value="0.05" units="cm"/>
      <inkml:brushProperty name="color" value="#AB008B"/>
    </inkml:brush>
  </inkml:definitions>
  <inkml:trace contextRef="#ctx0" brushRef="#br0">225 37 14531,'8'-26'2125,"-10"16"-1153,2 10-917,-1 0 0,0-1 0,1 1 0,-1 0 0,0 1 0,1-1 0,-1 0-1,1 0 1,-1 0 0,0 0 0,1 0 0,-1 1 0,1-1 0,-1 0 0,0 0 0,1 1 0,-1-1-1,1 1 1,-1-1 0,1 0 0,-1 2 0,-11 9 238,1 0 0,0 1-1,1 1 1,0 0 0,1 0 0,-14 27 0,18-30-205,-23 38 373,-25 66 0,43-89-272,1 0 1,2 0-1,1 1 0,-6 48 0,11-68-145,1 0 0,0 0 0,0 1 0,0-1-1,1 0 1,0 0 0,0 0 0,1 0 0,0 0 0,0 0-1,0 0 1,1-1 0,-1 1 0,1-1 0,1 0-1,6 9 1,-7-11-11,0 0 0,1 0 1,0 0-1,-1 0 0,1-1 0,0 1 0,0-1 0,0 0 0,0-1 0,1 1 0,-1-1 0,0 1 0,1-1 0,-1-1 1,1 1-1,-1-1 0,1 1 0,-1-1 0,1 0 0,-1-1 0,1 1 0,-1-1 0,6-1 0,-5 0 5,0 1 0,-1-1 0,1 0 0,0 0 0,-1-1 0,1 1 0,-1-1 0,0 0 0,0 0-1,0 0 1,0-1 0,0 1 0,-1-1 0,0 0 0,0 0 0,0 0 0,0 0 0,0-1 0,-1 1 0,0-1 0,0 0 0,2-6-1,-3 7-21,0 1-1,-1 0 0,0 0 0,1-1 0,-1 1 0,0 0 0,0 0 1,-1-1-1,1 1 0,-1 0 0,0 0 0,1-1 0,-1 1 1,-1 0-1,1 0 0,0 0 0,-1 0 0,1 1 0,-1-1 0,0 0 1,0 1-1,0-1 0,-1 1 0,1-1 0,0 1 0,-1 0 0,0 0 1,1 0-1,-1 1 0,0-1 0,0 0 0,0 1 0,0 0 1,0 0-1,-4-1 0,1 0-42,1 1 1,-1 0 0,0 0-1,1 0 1,-1 1-1,0 0 1,1 0 0,-1 0-1,0 1 1,1 0-1,-7 1 1,8-1-85,0 1 0,1-1 0,-1 0 0,0 1 0,1 0 0,0-1 0,-1 2 0,1-1 0,0 0 0,0 0 0,0 1 1,0 0-1,1 0 0,-1 0 0,1 0 0,-4 6 0,5-8 82,0 0 0,1 0 0,-1 0 0,1 0 1,-1 1-1,1-1 0,-1 0 0,1 0 0,0 1 1,0-1-1,-1 0 0,1 1 0,0-1 0,0 0 1,0 0-1,1 1 0,-1-1 0,0 0 0,0 1 1,1-1-1,-1 0 0,1 0 0,-1 1 0,1-1 1,-1 0-1,1 0 0,0 0 0,-1 0 0,3 2 1,15 11-539</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43.154"/>
    </inkml:context>
    <inkml:brush xml:id="br0">
      <inkml:brushProperty name="width" value="0.05" units="cm"/>
      <inkml:brushProperty name="height" value="0.05" units="cm"/>
      <inkml:brushProperty name="color" value="#33CCFF"/>
    </inkml:brush>
  </inkml:definitions>
  <inkml:trace contextRef="#ctx0" brushRef="#br0">119 1 13163,'-22'3'1107,"-30"6"611,48-8-1411,1 0-1,0 0 1,-1 0 0,1 1-1,-1-1 1,1 1 0,0 0-1,0 0 1,0 0 0,0 0 0,-2 3-1,4-4-265,1-1 0,0 0-1,-1 1 1,1-1 0,0 1-1,-1-1 1,1 1 0,0-1 0,0 1-1,0-1 1,0 1 0,-1-1-1,1 1 1,0-1 0,0 1 0,0-1-1,0 1 1,0-1 0,0 1-1,0 0 1,0-1 0,1 1 0,-1-1-1,0 1 1,0-1 0,0 1-1,0-1 1,1 1 0,-1-1 0,0 0-1,1 1 1,-1-1 0,0 1-1,1-1 1,-1 1 0,0-1 0,1 0-1,-1 1 1,1-1 0,-1 0-1,1 0 1,-1 1 0,1-1 0,0 0-1,25 11 570,3-6-384,-1-1 0,1-1 0,53-2 0,-39-1-103,433-15 546,-180 2-487,-205 11-151,278-3 2,-337 10-46,-32-5 11,1 0 0,-1 0 0,0 0 0,1 0 0,-1 0 1,0 0-1,0 0 0,1 1 0,-1-1 0,0 0 0,0 0 1,1 0-1,-1 0 0,0 1 0,0-1 0,1 0 0,-1 0 1,0 1-1,0-1 0,0 0 0,0 0 0,1 1 0,-1-1 1,0 0-1,0 1 0,0-1 0,0 0 0,0 0 0,0 1 1,0 0-8,-1 0 0,1 0 0,-1-1 0,1 1 0,-1 0 0,0-1 0,1 1 0,-1 0 0,0-1 0,1 1 0,-1-1 0,0 1 0,0-1 0,0 1 0,-1-1 0,-5 3-468,1 0 0,-1-1 0,0 0 0,-14 2 0,21-4 458,0 0 1,-1 0-1,1 0 0,0 0 0,0 0 0,0 0 1,0 0-1,-1 0 0,1 0 0,0-1 0,0 1 0,0 0 1,0 0-1,-1 0 0,1 0 0,0 0 0,0 0 1,0 0-1,0 0 0,0 0 0,0-1 0,-1 1 0,1 0 1,0 0-1,0 0 0,0 0 0,0 0 0,0-1 1,0 1-1,0 0 0,0 0 0,0 0 0,0 0 1,0-1-1,0 1 0,0 0 0,0 0 0,0 0 0,0 0 1,0-1-1,0 1 0,0 0 0,0 0 0,0-1-53,2-8-495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49.745"/>
    </inkml:context>
    <inkml:brush xml:id="br0">
      <inkml:brushProperty name="width" value="0.05" units="cm"/>
      <inkml:brushProperty name="height" value="0.05" units="cm"/>
      <inkml:brushProperty name="color" value="#33CCFF"/>
    </inkml:brush>
  </inkml:definitions>
  <inkml:trace contextRef="#ctx0" brushRef="#br0">537 14 15987,'11'-13'1183,"-11"13"-1164,0 0 1,0 0 0,0 0-1,0 0 1,0 0 0,0 0 0,0 0-1,0 0 1,0 0 0,0 0-1,0 0 1,0 0 0,0 0-1,0 0 1,0 0 0,0 0-1,-1 0 1,1 0 0,0 0-1,0 0 1,0 0 0,0 0-1,0 0 1,0 0 0,0 0 0,0 0-1,0 0 1,0 0 0,0 0-1,0 0 1,0 0 0,0 0-1,0 0 1,0 0 0,0 0-1,0 0 1,-1 0 0,1 0-1,0 0 1,0 0 0,0 0-1,0 0 1,0 0 0,0-1 0,-27 21 979,-10 10-471,0 2 1,3 1 0,0 2-1,-46 65 1,38-39-179,2 2 0,-40 89 0,74-141-335,2-1-132,-1 1 0,0-2 0,0 1 0,-1-1 0,-1 1 1,-8 8-1,14-17 85,1 0 1,-1-1 0,0 1 0,0-1 0,0 1-1,0-1 1,0 1 0,0-1 0,0 1 0,0-1-1,0 0 1,0 0 0,0 1 0,0-1 0,0 0-1,0 0 1,0 0 0,0 0 0,0 0 0,0 0-1,0-1 1,0 1 0,0 0 0,0 0 0,0-1-1,0 1 1,0 0 0,0-1 0,0 1 0,0-1-1,1 0 1,-1 1 0,0-1 0,0 0 0,1 1-1,-1-1 1,0 0 0,0 0 0,1 1 0,-2-3-1,-3-4 102,0-1-1,1 1 0,-7-15 0,8 17-393,-12-29-82</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50.165"/>
    </inkml:context>
    <inkml:brush xml:id="br0">
      <inkml:brushProperty name="width" value="0.05" units="cm"/>
      <inkml:brushProperty name="height" value="0.05" units="cm"/>
      <inkml:brushProperty name="color" value="#33CCFF"/>
    </inkml:brush>
  </inkml:definitions>
  <inkml:trace contextRef="#ctx0" brushRef="#br0">0 1 14827,'13'0'1360,"5"4"-759,4 4-193,10 4 568,3 4-152,8 2-168,6 0-64,9 5-184,2 0-152,2-3-384,0 0-248,-4-2-440,-6-1 672,-3-6-144,-6-2-136</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26.197"/>
    </inkml:context>
    <inkml:brush xml:id="br0">
      <inkml:brushProperty name="width" value="0.05" units="cm"/>
      <inkml:brushProperty name="height" value="0.05" units="cm"/>
      <inkml:brushProperty name="color" value="#33CCFF"/>
    </inkml:brush>
  </inkml:definitions>
  <inkml:trace contextRef="#ctx0" brushRef="#br0">4 505 13195,'-3'6'4047,"10"-16"-1473,31-31-1187,-1-2 0,-2-2 0,38-64 0,67-153-1067,-146 296-404,-19 59 10,-37 155-116,62-248 197,-2 7-231,1-1 1,0 1 0,1 0 0,0 9-1,0-16 177,0 1 0,0-1 0,0 1-1,0 0 1,0-1 0,0 1-1,0-1 1,0 1 0,1-1 0,-1 1-1,0-1 1,0 1 0,1-1 0,-1 0-1,0 1 1,1-1 0,-1 1-1,0-1 1,1 0 0,-1 1 0,1-1-1,-1 0 1,0 1 0,2-1-1,-1 0 1,0 0-1,0 0 0,0 0 1,0 0-1,1 0 0,-1 0 1,0-1-1,0 1 0,0 0 1,0-1-1,0 1 0,0-1 1,0 1-1,0-1 0,0 0 0,0 1 1,1-2-1,12-9-605</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26.566"/>
    </inkml:context>
    <inkml:brush xml:id="br0">
      <inkml:brushProperty name="width" value="0.05" units="cm"/>
      <inkml:brushProperty name="height" value="0.05" units="cm"/>
      <inkml:brushProperty name="color" value="#33CCFF"/>
    </inkml:brush>
  </inkml:definitions>
  <inkml:trace contextRef="#ctx0" brushRef="#br0">116 1 14939,'-6'5'372,"0"2"0,0-1 0,0 1 0,1 0 1,0 0-1,1 0 0,-6 13 0,-21 58 816,29-70-1067,-7 17 83,2 1 0,1 0 0,-4 29 0,9-45-151,0-1 0,1 1 0,0 0 1,0-1-1,1 1 0,0-1 0,1 1 0,0-1 1,0 1-1,1-1 0,8 16 0,-10-22-21,1 0 0,-1 0-1,1 0 1,0-1 0,0 1-1,0-1 1,0 1 0,1-1 0,-1 0-1,1 0 1,-1 0 0,1 0 0,0 0-1,0-1 1,0 1 0,0-1 0,0 1-1,0-1 1,0 0 0,0-1-1,0 1 1,1 0 0,-1-1 0,0 0-1,0 0 1,1 0 0,-1 0 0,0 0-1,0-1 1,1 1 0,-1-1 0,6-2-1,-1 0 68,-1 0 0,1-1-1,-1 0 1,0-1 0,0 1-1,0-1 1,-1-1 0,1 1-1,-1-1 1,-1 0 0,10-12-1,-7 5 65,-1 1-1,-1-1 0,0 0 1,0 0-1,-1 0 1,-1-1-1,0 0 1,-1 0-1,1-18 0,-3 23-103,0 1-1,0 0 1,-1-1-1,-1 1 0,0 0 1,0-1-1,0 1 1,-1 0-1,0 0 0,-1 0 1,0 0-1,0 0 0,0 1 1,-1 0-1,0-1 1,-1 1-1,-6-8 0,8 12-69,0 0-1,0 1 0,0-1 0,0 1 0,-1 0 0,1 0 1,-1 0-1,1 0 0,-1 1 0,0 0 0,1-1 0,-1 1 0,0 0 1,0 1-1,0-1 0,0 1 0,0 0 0,0 0 0,-6 0 1,7 1-106,0-1 0,1 1 0,-1 0 0,0-1 1,0 1-1,0 1 0,1-1 0,-1 0 1,1 1-1,-1-1 0,1 1 0,0 0 0,-1 0 1,1 0-1,0 0 0,0 0 0,0 0 0,1 0 1,-1 1-1,0-1 0,1 1 0,0-1 1,-1 1-1,1 0 0,0-1 0,-1 7 0,2-9 88,-1 1-1,1-1 0,0 1 0,0 0 1,0-1-1,0 1 0,-1-1 1,1 1-1,0 0 0,0-1 0,0 1 1,0 0-1,0-1 0,0 1 0,1-1 1,-1 1-1,0 0 0,0-1 1,0 1-1,1-1 0,-1 1 0,0-1 1,0 1-1,1-1 0,-1 1 0,0-1 1,1 1-1,-1-1 0,1 1 1,-1-1-1,1 1 0,-1-1 0,1 0 1,-1 1-1,1-1 0,-1 0 0,1 1 1,-1-1-1,1 0 0,0 0 0,16 0-678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27.059"/>
    </inkml:context>
    <inkml:brush xml:id="br0">
      <inkml:brushProperty name="width" value="0.05" units="cm"/>
      <inkml:brushProperty name="height" value="0.05" units="cm"/>
      <inkml:brushProperty name="color" value="#33CCFF"/>
    </inkml:brush>
  </inkml:definitions>
  <inkml:trace contextRef="#ctx0" brushRef="#br0">4 1 18364,'18'0'1055,"1"2"1,-1 0 0,0 1-1,24 6 1,-31-5-944,0-1 1,0 1 0,-1 1 0,1 0 0,-1 0 0,0 1 0,-1 1-1,11 8 1,-17-12-100,1 0-1,-1 1 0,0-1 1,0 1-1,-1 0 0,1 0 0,-1 0 1,0 0-1,0 0 0,0 0 1,0 1-1,-1-1 0,0 1 1,0-1-1,1 6 0,-2-3 28,0 1-1,0 0 1,0-1 0,-1 1-1,-1-1 1,1 1-1,-1-1 1,-4 11 0,-4 5 145,-1-1 0,-1 0 1,-1-1-1,-26 31 1,-48 45 670,21-27-244,66-69-612,-1-1 0,0 1 0,1 0 0,-1-1-1,0 1 1,1 0 0,-1 0 0,1-1 0,0 1 0,-1 0 0,1 0 0,-1 0 0,1 0 0,0 0 0,0 0-1,0-1 1,-1 1 0,1 0 0,0 0 0,0 0 0,0 2 0,1-3-18,-1 1 1,1-1-1,-1 1 1,1-1-1,-1 1 0,1-1 1,-1 1-1,1-1 1,-1 1-1,1-1 0,0 0 1,-1 1-1,1-1 0,0 0 1,-1 1-1,1-1 1,0 0-1,-1 0 0,1 0 1,1 0-1,5 1-254,0-1-1,0 0 1,1 0 0,8-2-1,149-36-4960,-119 23 4118</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35.773"/>
    </inkml:context>
    <inkml:brush xml:id="br0">
      <inkml:brushProperty name="width" value="0.05" units="cm"/>
      <inkml:brushProperty name="height" value="0.05" units="cm"/>
      <inkml:brushProperty name="color" value="#33CCFF"/>
    </inkml:brush>
  </inkml:definitions>
  <inkml:trace contextRef="#ctx0" brushRef="#br0">1 34 19260,'21'-6'1464,"4"2"-1168,-1 4-111,7 0 447,3 0-216,4 0-192,2 0-40,-2 0-88,-7-2-32,-1 1-152,-5-2-144,-7-1-408,-3 1-257,-4-1 705,0 1-176,0 0-112</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36.243"/>
    </inkml:context>
    <inkml:brush xml:id="br0">
      <inkml:brushProperty name="width" value="0.05" units="cm"/>
      <inkml:brushProperty name="height" value="0.05" units="cm"/>
      <inkml:brushProperty name="color" value="#33CCFF"/>
    </inkml:brush>
  </inkml:definitions>
  <inkml:trace contextRef="#ctx0" brushRef="#br0">0 504 16099,'5'-2'242,"0"0"0,-1-1-1,1 1 1,-1-1-1,0 0 1,0 0-1,0 0 1,0 0-1,-1-1 1,1 0 0,-1 1-1,0-1 1,0-1-1,0 1 1,3-9-1,9-9 787,193-295 835,-152 230-1804,-43 70-55,-21 42 2,-21 55 33,4 2 0,3 0 0,-13 100 0,34-177-110,1 1 0,-1-1 0,1 0 0,0 1 0,2 8 0,-2-13 40,0-1 0,0 1 1,1-1-1,-1 0 0,0 1 0,0-1 0,0 1 0,0-1 0,1 0 0,-1 1 0,0-1 0,1 1 0,-1-1 0,0 0 0,0 1 1,1-1-1,-1 0 0,1 0 0,-1 1 0,0-1 0,1 0 0,-1 0 0,1 0 0,-1 1 0,0-1 0,1 0 0,0 0 1,0 0-24,0 0 1,1-1 0,-1 1 0,0 0-1,0-1 1,1 1 0,-1-1 0,0 0-1,0 1 1,0-1 0,0 0 0,0 1-1,0-1 1,2-2 0,13-11-297,5-4-110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4.026"/>
    </inkml:context>
    <inkml:brush xml:id="br0">
      <inkml:brushProperty name="width" value="0.05" units="cm"/>
      <inkml:brushProperty name="height" value="0.05" units="cm"/>
    </inkml:brush>
  </inkml:definitions>
  <inkml:trace contextRef="#ctx0" brushRef="#br0">192 9 15995,'0'-1'50,"0"1"0,0 0 0,0 0 0,0 0 0,0 0 0,0-1 0,1 1 0,-1 0 0,0 0 0,0 0 0,0-1 0,0 1 0,0 0 0,0 0 0,0 0 0,0-1-1,0 1 1,0 0 0,0 0 0,0 0 0,0-1 0,0 1 0,0 0 0,-1 0 0,1 0 0,0-1 0,0 1 0,0 0 0,0 0 0,0 0 0,0 0 0,0-1 0,-1 1 0,1 0 0,0 0-1,0 0 1,0 0 0,0 0 0,-1-1 0,1 1 0,0 0 0,0 0 0,0 0 0,0 0 0,-1 0 0,1 0 0,0 0 0,0 0 0,-1 0 0,-16 1 982,-20 8 717,22-4-1398,1 0 1,0 1-1,0 1 1,0 0-1,1 1 0,0 0 1,-18 17-1,30-25-367,1 1 0,-1-1 1,1 1-1,-1-1 0,1 1 0,0-1 0,-1 1 0,1-1 0,0 1 0,0-1 1,-1 1-1,1-1 0,0 1 0,0 0 0,0-1 0,0 1 0,0-1 0,0 1 1,0 0-1,0-1 0,0 1 0,0-1 0,0 1 0,0 0 0,0-1 1,0 1-1,0-1 0,1 1 0,-1 0 0,0-1 0,0 1 0,1-1 0,-1 1 1,1-1-1,-1 1 0,0-1 0,1 1 0,-1-1 0,1 0 0,-1 1 0,1-1 1,-1 0-1,1 1 0,-1-1 0,1 0 0,-1 1 0,1-1 0,-1 0 0,1 0 1,0 0-1,0 1 0,37 10-1099,-33-10 916,36 7-814,-13-2 177,27 9 1,-47-12 733,0 0 1,0 0-1,0 1 1,-1 0-1,0 0 0,0 1 1,13 10-1,-18-13 131,-1-1 0,0 1 0,1-1 0,-1 1 0,0 0 1,0-1-1,0 1 0,0 0 0,0 0 0,0-1 0,0 1 0,-1 0 0,1 0 0,-1 0 0,1 0 0,-1 0 0,0 0 0,0 0 0,0 4 0,0-3 37,-1 1 0,0-1-1,0 0 1,0 1 0,0-1 0,-1 0 0,1 0-1,-1 0 1,0 0 0,-3 5 0,-6 3 217,1 1 1,-2-1-1,1-1 1,-14 9 0,23-17-235,-11 7 214,0 0 0,0-1 0,-16 8 0,25-14-265,1 0-1,-1-1 1,0 0 0,0 1 0,0-1 0,1 0 0,-1-1 0,0 1 0,0-1 0,0 1 0,0-1 0,0-1 0,0 1 0,0 0 0,0-1 0,0 0-1,-5-1 1,8 0-1,-1 1-1,0 0 0,0-1 0,1 0 0,-1 1 0,0-1 0,1 0 0,0 0 0,-1 0 0,1 0 1,0 0-1,0 0 0,0 0 0,1-1 0,-1 1 0,0 0 0,1 0 0,-1-1 0,1 1 1,0 0-1,0-1 0,0 1 0,0 0 0,0-4 0,8-36-177</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36.672"/>
    </inkml:context>
    <inkml:brush xml:id="br0">
      <inkml:brushProperty name="width" value="0.05" units="cm"/>
      <inkml:brushProperty name="height" value="0.05" units="cm"/>
      <inkml:brushProperty name="color" value="#33CCFF"/>
    </inkml:brush>
  </inkml:definitions>
  <inkml:trace contextRef="#ctx0" brushRef="#br0">103 0 18492,'-20'39'1055,"1"1"0,-17 56 0,30-77-885,1 1-1,1-1 1,1 1-1,0 0 1,2 0-1,0 1 0,3 24 1,-2-40-145,1-1 0,-1 1-1,1 0 1,1-1 0,-1 0 0,0 1 0,1-1 0,0 0 0,0 1-1,0-1 1,1 0 0,-1-1 0,1 1 0,5 5 0,-5-7-5,-1 0 0,1 0 0,0 0 0,0-1 0,-1 0 1,1 1-1,0-1 0,0 0 0,1 0 0,-1 0 0,0-1 0,0 1 1,0-1-1,0 0 0,1 0 0,-1 0 0,0 0 0,0 0 1,0-1-1,0 0 0,6-1 0,2-2 56,0 0 0,0-1 0,-1 0-1,1-1 1,-1 0 0,0-1 0,-1 0 0,0 0 0,0-1-1,14-15 1,-10 7 97,0 0-1,-1-1 0,0 0 1,-1-1-1,11-25 0,-19 34-93,1 1 0,-1-1-1,-1 0 1,0 0-1,0-1 1,0 1-1,-1 0 1,-1-1-1,0 1 1,0 0-1,-2-10 1,2 14-42,-2 0 1,1 0-1,0 0 1,-1 0-1,0 0 0,0 1 1,0-1-1,-1 1 1,1 0-1,-1-1 1,0 1-1,-1 0 0,1 1 1,-1-1-1,1 0 1,-1 1-1,0 0 0,0 0 1,-1 0-1,1 1 1,-9-5-1,5 5-14,1 0-1,-1 0 0,0 0 1,0 1-1,0 0 0,0 1 1,0-1-1,0 2 0,0-1 1,0 1-1,0 0 1,0 1-1,0 0 0,1 0 1,-1 1-1,1 0 0,-1 0 1,-11 7-1,12-6-129,0 0 1,0 1-1,0 0 0,0 0 0,1 1 1,0 0-1,0 0 0,0 0 0,1 1 1,0-1-1,0 1 0,1 1 1,-1-1-1,2 1 0,-1-1 0,1 1 1,-3 14-1,5-21 33,1 0 0,-1 0 1,1 0-1,0 0 0,0 0 0,-1 0 0,1 0 1,0 1-1,0-1 0,0 0 0,0 0 0,1 0 1,-1 0-1,0 0 0,0 0 0,1 1 1,-1-1-1,1 0 0,-1 0 0,1 0 0,-1 0 1,1 0-1,-1 0 0,1 0 0,0-1 0,0 1 1,-1 0-1,1 0 0,0 0 0,0-1 1,0 1-1,0 0 0,0-1 0,0 1 0,0-1 1,0 1-1,0-1 0,2 1 0,1-1-83,1 0 0,0 1 0,0-2 0,0 1 0,0 0 1,0-1-1,0 0 0,6-2 0,38-13-812</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37.120"/>
    </inkml:context>
    <inkml:brush xml:id="br0">
      <inkml:brushProperty name="width" value="0.05" units="cm"/>
      <inkml:brushProperty name="height" value="0.05" units="cm"/>
      <inkml:brushProperty name="color" value="#33CCFF"/>
    </inkml:brush>
  </inkml:definitions>
  <inkml:trace contextRef="#ctx0" brushRef="#br0">96 56 13347,'-16'41'1923,"-43"125"3844,54-144-5277,0-1 1,1 1 0,1 0 0,0 1-1,3 38 1,0-57-431,0 0-1,1 0 1,-1 0-1,1 0 1,0-1-1,0 1 1,1 0-1,-1 0 1,1-1-1,2 5 1,-3-7-38,0 1-1,1-1 1,-1 0 0,0 1 0,1-1 0,-1 0 0,1 0-1,0 0 1,-1 0 0,1 0 0,0 0 0,0 0 0,-1-1 0,1 1-1,0 0 1,0-1 0,0 0 0,0 1 0,0-1 0,0 0-1,0 0 1,0 0 0,2-1 0,4 0 14,0-1 0,0 0 1,0 0-1,0-1 0,-1 0 0,1-1 0,-1 1 0,0-1 0,0-1 1,0 1-1,8-9 0,10-8 186,33-37 0,-29 26 121,30-44 1,-46 57-157,-1 0 1,-1 0-1,-1-1 1,9-26-1,-16 39-121,-2 1 0,1 0 0,-1-1 0,1 1 0,-2-1 0,1 1 0,-1-1 0,0 0 0,0 1 0,-2-8 0,1 11-41,1 0 1,-1 0-1,0 0 0,0 0 1,-1 1-1,1-1 0,-1 0 1,1 1-1,-1-1 1,0 1-1,0 0 0,0-1 1,0 1-1,0 0 0,0 0 1,0 0-1,-1 1 1,1-1-1,-1 0 0,0 1 1,1 0-1,-1 0 0,-5-2 1,-2 1-15,0 0-1,0 0 1,0 1 0,1 1-1,-1-1 1,0 2 0,0-1-1,0 1 1,0 1 0,-12 3-1,-11 5-923,-51 22 0,49-17-347,20-9 717,7-5-169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37.565"/>
    </inkml:context>
    <inkml:brush xml:id="br0">
      <inkml:brushProperty name="width" value="0.05" units="cm"/>
      <inkml:brushProperty name="height" value="0.05" units="cm"/>
      <inkml:brushProperty name="color" value="#33CCFF"/>
    </inkml:brush>
  </inkml:definitions>
  <inkml:trace contextRef="#ctx0" brushRef="#br0">10 158 17324,'-1'1'114,"0"0"0,1 0 0,-1 0 0,0 0 0,0 0 0,0 0 0,1 0 0,-1 0 0,0 0 0,1 0 0,-1 0 0,1 1 0,-1 1 0,1-2-89,1-1 0,-1 1 0,0 0 0,0-1 0,1 1 0,-1 0 0,0-1 0,1 1 0,-1-1 0,1 1 0,-1 0 0,1-1 0,-1 1 0,1-1 1,-1 0-1,1 1 0,0-1 0,-1 1 0,1-1 0,-1 0 0,1 1 0,0-1 0,-1 0 0,1 0 0,0 1 0,0-1 0,-1 0 0,1 0 0,0 0 0,0 0 0,1 0 1,53 7 1327,102-1 0,-73-4-925,82 3 139,713 28 491,-47-13-1063,-615-27 93,398-65 0,-290 7 66,86-17 64,-222 54-165,-147 24-253,0 2 0,60 4 0,-87 0-231,0 0-1,-1 1 1,28 9 0,-30-6 75,-11-3 167,-7-1-163,-17-1-258</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38.365"/>
    </inkml:context>
    <inkml:brush xml:id="br0">
      <inkml:brushProperty name="width" value="0.05" units="cm"/>
      <inkml:brushProperty name="height" value="0.05" units="cm"/>
      <inkml:brushProperty name="color" value="#33CCFF"/>
    </inkml:brush>
  </inkml:definitions>
  <inkml:trace contextRef="#ctx0" brushRef="#br0">17 440 17708,'-16'38'2462,"16"-38"-2437,0 0-1,0 0 1,0 0 0,0 0-1,0 1 1,0-1-1,-1 0 1,1 0 0,0 0-1,0 0 1,0 1 0,0-1-1,0 0 1,0 0-1,0 0 1,0 0 0,0 1-1,0-1 1,0 0 0,0 0-1,0 0 1,0 0 0,0 1-1,0-1 1,0 0-1,0 0 1,1 0 0,-1 0-1,0 0 1,0 1 0,0-1-1,0 0 1,0 0 0,0 0-1,0 0 1,0 0-1,1 0 1,-1 1 0,0-1-1,0 0 1,0 0 0,0 0-1,0 0 1,1 0-1,-1 0 1,0 0 0,0 0-1,0 0 1,0 0 0,1 0-1,-1 0 1,0 0 0,0 0-1,0 0 1,1 0-1,19-16 1051,173-181 1485,43-40-1705,-234 235-851,33-27 71,-35 28-74,0 1 0,1 0 0,-1 0 0,0 0 0,0-1 0,1 1 0,-1 0 0,0 0 0,0 0 0,1 0 0,-1 0 1,0 0-1,0 0 0,1 0 0,-1-1 0,0 1 0,0 0 0,1 0 0,-1 0 0,0 0 0,1 0 0,-1 0 0,0 1 1,0-1-1,1 0 0,-1 0 0,0 0 0,0 0 0,1 0 0,-1 0 0,0 0 0,0 0 0,1 1 0,-1-1 1,0 0-1,0 0 0,1 0 0,-1 1 0,0 1 2,0-1 0,0 1 0,0 0 0,0-1 0,0 1 0,0 0 0,-1-1 0,1 1 0,0-1 0,-1 1 0,-1 2 0,-21 61-12,-36 107 155,47-128-420,-14 87-1,25-128 191,-1 28-569,2-31 651,0 0-1,0 0 0,0 0 1,0 0-1,0 0 1,1 1-1,-1-1 0,0 0 1,0 0-1,0 0 0,0 0 1,0 0-1,0 1 1,0-1-1,0 0 0,0 0 1,0 0-1,0 0 1,0 0-1,1 0 0,-1 1 1,0-1-1,0 0 0,0 0 1,0 0-1,0 0 1,0 0-1,1 0 0,-1 0 1,0 0-1,0 0 1,0 0-1,0 0 0,0 0 1,1 0-1,-1 1 1,0-1-1,0 0 0,0 0 1,0-1-1,1 1 0,-1 0 1,11-10-56,9-18-175,6-11-86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38.876"/>
    </inkml:context>
    <inkml:brush xml:id="br0">
      <inkml:brushProperty name="width" value="0.05" units="cm"/>
      <inkml:brushProperty name="height" value="0.05" units="cm"/>
      <inkml:brushProperty name="color" value="#33CCFF"/>
    </inkml:brush>
  </inkml:definitions>
  <inkml:trace contextRef="#ctx0" brushRef="#br0">310 45 16500,'-2'-2'184,"1"0"0,-1 0 0,1 0 0,-1 1 0,0-1 0,0 1 0,0-1 1,0 1-1,0 0 0,0 0 0,0 0 0,0 0 0,-1 0 0,1 0 0,0 0 1,-1 1-1,1-1 0,0 1 0,-1 0 0,1 0 0,-1 0 0,1 0 1,0 0-1,-1 0 0,-3 2 0,-6-1 319,1 1 0,0 1 0,1 0 0,-15 6 0,12-3-373,0 1 0,0 0 0,1 1 0,0 0 0,0 1 0,1 1 0,0-1 0,1 2 0,0-1-1,-15 23 1,20-26-124,0 0 0,1 0 0,0 0 0,0 1 0,1 0 0,0 0 0,0 0 0,1 0 0,0 0 0,0 0 0,1 0 0,0 1 0,1-1 0,0 1-1,0-1 1,1 0 0,0 1 0,0-1 0,1 0 0,2 9 0,-2-12-3,0-1-1,0 1 0,0-1 1,1 1-1,-1-1 1,1 0-1,0 0 1,0 0-1,1 0 1,-1-1-1,1 1 0,0-1 1,0 0-1,0 0 1,0 0-1,0 0 1,1-1-1,-1 0 1,1 0-1,0 0 0,-1-1 1,7 2-1,-3-2 7,-1 0 0,1-1 0,-1 1-1,1-2 1,-1 1 0,1-1 0,-1 0 0,0-1-1,1 1 1,-1-2 0,0 1 0,0-1 0,0 0-1,9-5 1,-3-1 54,0 0-1,-1 0 1,0-1-1,-1 0 1,0-1 0,-1-1-1,0 0 1,0 0-1,10-20 1,-13 21 28,-1-1-1,0 1 1,-1-1 0,0-1 0,-1 1 0,-1-1-1,0 1 1,0-1 0,-1 0 0,-1 0-1,0-20 1,-1 28-58,-1 1 1,1 0-1,-1 0 0,0-1 1,0 1-1,0 0 0,-1 0 1,1 0-1,-1 0 0,0 0 0,0 0 1,-1 1-1,1-1 0,-1 1 1,0-1-1,0 1 0,0 0 0,0 0 1,0 0-1,-1 1 0,1-1 1,-8-3-1,7 4-30,-1 1-1,1-1 1,-1 1 0,1 0-1,-1 0 1,0 1-1,1-1 1,-1 1 0,0 0-1,1 0 1,-1 1 0,0-1-1,1 1 1,-1 0 0,1 0-1,-1 1 1,1-1 0,-1 1-1,1 0 1,-8 5 0,5-2-80,0 0 0,0 0 1,1 1-1,-1 0 0,1 1 0,1-1 1,-11 15-1,14-18-39,0 0 1,1 0 0,-1 0-1,0 0 1,1 0-1,0 0 1,0 0-1,0 0 1,0 0-1,0 1 1,1-1-1,-1 0 1,1 1 0,0-1-1,0 0 1,0 1-1,1-1 1,-1 1-1,1-1 1,0 0-1,0 0 1,0 1-1,2 3 1,-2-5 14,0-1-1,0 1 1,1 0-1,-1-1 1,1 0 0,-1 1-1,1-1 1,-1 0 0,1 0-1,0 0 1,-1 0-1,1 0 1,0 0 0,0-1-1,0 1 1,0 0-1,0-1 1,-1 0 0,5 1-1,2-1-91,-1 0-1,1 0 0,-1 0 0,10-3 0,27-7-741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39.321"/>
    </inkml:context>
    <inkml:brush xml:id="br0">
      <inkml:brushProperty name="width" value="0.05" units="cm"/>
      <inkml:brushProperty name="height" value="0.05" units="cm"/>
      <inkml:brushProperty name="color" value="#33CCFF"/>
    </inkml:brush>
  </inkml:definitions>
  <inkml:trace contextRef="#ctx0" brushRef="#br0">40 0 17156,'2'12'388,"-1"-1"1,0 1 0,-1 0 0,0-1-1,-1 1 1,0-1 0,-1 1 0,-6 20-1,-4 36 804,11-57-1066,0-1 0,1 1 0,1 0 0,0 0 0,0-1 0,6 21 0,-6-28-110,0 1 1,1 0-1,-1-1 1,1 0-1,0 1 1,0-1-1,0 0 1,0 0-1,0 0 1,1 0-1,0 0 1,-1-1-1,1 1 1,0-1-1,0 0 1,0 0-1,1 0 1,-1 0-1,0 0 1,1-1-1,-1 1 1,1-1-1,5 1 1,1-1 17,0 0 1,0-1-1,0 0 0,0 0 1,0-1-1,0-1 1,0 0-1,-1 0 1,1-1-1,0 0 1,-1 0-1,0-1 1,10-6-1,-9 5 129,0-1 0,0 0 0,-1 0-1,0-1 1,0-1 0,0 1 0,-1-1 0,0-1 0,0 0-1,-1 0 1,7-12 0,-12 19-98,-1-1-1,1 0 1,-1 0-1,0 1 1,0-1-1,0 0 1,0 0-1,0 0 1,-1 0-1,1 0 1,-1 0-1,0 0 1,0 0-1,0 0 1,0 0-1,0 0 1,-1 0-1,0 0 1,1 0-1,-1 0 1,0 0-1,0 0 1,-1 0-1,1 1 1,0-1-1,-1 0 1,0 1-1,0-1 1,0 1-1,0 0 1,0 0-1,0 0 0,0 0 1,-1 0-1,-3-2 1,-4-3-145,0 0 1,-1 2-1,0-1 0,0 1 1,-1 1-1,0 0 1,1 0-1,-1 1 0,0 1 1,-21-2-1,16 3-283,0 1-1,0 0 0,0 1 1,0 1-1,0 1 1,-32 9-1,16 1-380</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39.769"/>
    </inkml:context>
    <inkml:brush xml:id="br0">
      <inkml:brushProperty name="width" value="0.05" units="cm"/>
      <inkml:brushProperty name="height" value="0.05" units="cm"/>
      <inkml:brushProperty name="color" value="#33CCFF"/>
    </inkml:brush>
  </inkml:definitions>
  <inkml:trace contextRef="#ctx0" brushRef="#br0">6 194 20804,'0'0'93,"-1"0"0,1-1 0,-1 1-1,1-1 1,0 1 0,-1 0 0,1-1 0,0 1-1,-1-1 1,1 1 0,0-1 0,-1 1-1,1-1 1,0 1 0,0-1 0,0 0-1,0 1 1,0-1 0,-1 1 0,1-1-1,0 1 1,0-1 0,0 0 0,0 1-1,1-1 1,-1 1 0,0-1 0,0 1-1,0-1 1,0 1 0,1-1 0,-1 1-1,0-1 1,0 1 0,1-1 0,-1 1 0,0-1-1,1 1 1,-1-1 0,0 1 0,1-1-1,-1 1 1,1 0 0,-1-1 0,1 1-1,-1 0 1,1 0 0,-1-1 0,2 1-1,33-13 887,-27 11-781,54-16-140,0-2-1,-1-3 1,86-47 0,-140 66-89,-2 0-11,1 1 1,-1 0-1,1 1 0,0-1 1,7-1-1,-12 3 33,0 1 1,0 0-1,0 0 1,1 0-1,-1 0 1,0 0-1,0 0 0,0 0 1,0 0-1,0 0 1,1 0-1,-1 0 0,0 1 1,0-1-1,0 1 1,0-1-1,0 1 0,0-1 1,0 1-1,0-1 1,0 1-1,0 0 0,0 0 1,0-1-1,0 1 1,-1 0-1,1 0 0,0 0 1,-1 0-1,1 0 1,0 0-1,-1 0 0,1 0 1,0 2-1,13 51-193,-11-40-343,1 0 0,7 20 0,-9-29 207,-1-4 236,0 1-1,0 0 1,-1 0-1,1-1 1,0 1-1,-1 0 1,1 0 0,-1 0-1,1 0 1,-1 0-1,0 0 1,0 0-1,0 0 1,0 0-1,0 0 1,-1 2-1,-5 5-619</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40.167"/>
    </inkml:context>
    <inkml:brush xml:id="br0">
      <inkml:brushProperty name="width" value="0.05" units="cm"/>
      <inkml:brushProperty name="height" value="0.05" units="cm"/>
      <inkml:brushProperty name="color" value="#33CCFF"/>
    </inkml:brush>
  </inkml:definitions>
  <inkml:trace contextRef="#ctx0" brushRef="#br0">1 183 17636,'20'20'1656,"4"-19"-976,2-5-224,14-13 609,3-3-153,6-5-256,2-2-176,-2 2-448,-7 2-256,-2 7-640,-5 0-168,-9 4 736,-6 3-225,-7 0-143</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41.046"/>
    </inkml:context>
    <inkml:brush xml:id="br0">
      <inkml:brushProperty name="width" value="0.05" units="cm"/>
      <inkml:brushProperty name="height" value="0.05" units="cm"/>
      <inkml:brushProperty name="color" value="#33CCFF"/>
    </inkml:brush>
  </inkml:definitions>
  <inkml:trace contextRef="#ctx0" brushRef="#br0">121 190 15083,'-2'-9'501,"0"-1"-1,0 0 1,1 1-1,1-1 1,0 0-1,0 0 1,3-15 0,-2 20-303,0 1 0,1 0-1,-1-1 1,1 1 0,0 0 0,1 0 0,-1 0 0,0 0 0,1 0 0,0 1 0,0-1 0,0 1 0,1 0 0,-1 0 0,1 0 0,-1 0 0,1 1 0,5-3 0,0 0 0,0 1 1,0 1-1,0 0 1,1 0-1,-1 1 1,1 0-1,0 0 1,-1 1-1,1 1 0,0-1 1,0 2-1,14 1 1,-20-2-182,0 1 0,0 0 0,0-1 0,0 2 0,-1-1 0,1 0 0,0 1 0,-1-1 0,1 1 0,-1 0 0,1 0 0,-1 1 0,0-1 0,0 1 0,0-1 0,0 1 0,-1 0 0,1 0 0,-1 0 0,1 1 0,-1-1 0,0 0 0,0 1 0,-1 0 0,1-1 0,-1 1 0,0 0 0,0 0 0,0-1 0,0 1 0,-1 0 0,1 0 0,-1 5 0,-1 5-9,-1 0 0,0 0 1,0 0-1,-2-1 0,0 1 0,0-1 0,-1 0 1,-11 20-1,-65 98 56,79-129-62,-93 128 119,48-69 76,-57 98 1,100-153-169,0 1 1,1 0-1,0 1 0,1-1 0,-1 0 1,1 1-1,1 0 0,-1-1 1,1 12-1,1-16-24,0-1 0,0 1 0,1 0-1,-1-1 1,1 1 0,-1-1 0,1 1 0,0-1 0,0 1 0,0-1 0,1 0 0,-1 1-1,0-1 1,1 0 0,0 0 0,-1 0 0,1 0 0,0 0 0,0-1 0,0 1 0,0 0 0,0-1-1,0 0 1,1 1 0,-1-1 0,1 0 0,-1 0 0,0 0 0,1 0 0,0-1 0,3 1-1,8 2-142,1-2-1,-1 1 1,1-2-1,0 0 1,-1-1-1,1 0 1,-1-1-1,1-1 1,19-6-1,15-8-61,60-28-1,-105 44 190,57-28-379</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41.510"/>
    </inkml:context>
    <inkml:brush xml:id="br0">
      <inkml:brushProperty name="width" value="0.05" units="cm"/>
      <inkml:brushProperty name="height" value="0.05" units="cm"/>
      <inkml:brushProperty name="color" value="#33CCFF"/>
    </inkml:brush>
  </inkml:definitions>
  <inkml:trace contextRef="#ctx0" brushRef="#br0">242 0 19892,'8'12'1625,"-25"13"-1209,-6 9-160,-10 19 536,-3 5-192,3 8-200,-1 2-56,6-4-168,6-3-80,8-10-184,5-12-160,12-20-208,7-13-184,7-17-488,2-12-161,-1-18 809,-1-16-264,-3-22-32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4.415"/>
    </inkml:context>
    <inkml:brush xml:id="br0">
      <inkml:brushProperty name="width" value="0.05" units="cm"/>
      <inkml:brushProperty name="height" value="0.05" units="cm"/>
    </inkml:brush>
  </inkml:definitions>
  <inkml:trace contextRef="#ctx0" brushRef="#br0">174 1 16307,'0'0'60,"1"0"0,0 0 0,0 0-1,0 0 1,-1 0 0,1 0 0,0 1-1,0-1 1,-1 0 0,1 0 0,0 1-1,0-1 1,-1 1 0,1-1-1,0 0 1,-1 1 0,1-1 0,-1 1-1,1-1 1,-1 1 0,1 0 0,-1-1-1,1 1 1,-1 0 0,1-1-1,-1 1 1,0 0 0,1-1 0,-1 1-1,0 0 1,1 0 0,-1-1 0,0 1-1,0 0 1,0 0 0,0 0-1,0-1 1,0 1 0,0 0 0,0 0-1,-1 1 1,0 5 230,0 1-1,-1 0 1,-4 12-1,2-5 357,-19 74 42,4 2 0,4 0 0,5 1 0,3 1 0,6 113 0,-10-246-319,-30-73-1,28 84-337,-22-39 0,32 59-34,7 7-8,6 6-40,-9-4 41,22 10-532,2-2 0,-1 0 0,1-2 0,0 0 0,1-2-1,-1-1 1,1-1 0,-1-1 0,48-5 0,-28-4-305</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41.928"/>
    </inkml:context>
    <inkml:brush xml:id="br0">
      <inkml:brushProperty name="width" value="0.05" units="cm"/>
      <inkml:brushProperty name="height" value="0.05" units="cm"/>
      <inkml:brushProperty name="color" value="#33CCFF"/>
    </inkml:brush>
  </inkml:definitions>
  <inkml:trace contextRef="#ctx0" brushRef="#br0">429 56 15019,'-6'-1'215,"1"0"-1,-1 1 1,0-1-1,1 1 1,-1 1 0,0-1-1,1 1 1,-1 0-1,1 0 1,-1 1-1,1-1 1,0 1-1,-6 3 1,-10 5 858,-36 25-1,26-15 83,-36 20 1148,60-37-1707,10-11-369,15-17-250,-12 17 80,0-1-49,26-41 115,-30 46-92,0 0 0,0-1 1,0 1-1,-1 0 1,1-1-1,-1 0 1,0 1-1,0-1 1,-1-8-1,1 12-21,-1 0 1,0 0-1,-1 0 1,1 1-1,0-1 1,0 0-1,0 0 1,0 0-1,-1 0 1,1 1-1,0-1 1,-1 0-1,1 0 0,-1 0 1,1 1-1,-1-1 1,1 0-1,-1 1 1,1-1-1,-1 0 1,0 1-1,1-1 1,-1 1-1,0-1 0,-1 0 1,1 1 2,-1-1 1,0 1-1,1 0 1,-1 0-1,1 0 1,-1 0-1,0 0 1,1 0-1,-1 0 0,0 0 1,1 1-1,-4 0 1,-2 2 19,0 0-1,-1 0 1,1 1 0,-9 6 0,0 2-14,1 0-1,-1 1 1,2 1 0,-25 31 0,31-35-26,0 0 0,1 1 0,1 0 0,0 0 0,0 1 0,1 0 1,1 0-1,-6 21 0,10-30-12,-1 0 1,1 0-1,0 0 0,0 0 1,0 0-1,0 0 0,0-1 1,1 1-1,-1 0 0,1 0 1,0 0-1,-1 0 0,2-1 1,-1 1-1,0-1 1,0 1-1,3 2 0,-1-1-54,0-1-1,0 0 1,0 0-1,0 0 1,1 0-1,-1-1 1,1 1-1,0-1 1,0 0 0,5 2-1,6 2-551,1-2-1,1 0 1,-1 0 0,29 2 0,-27-4-259,-1-1 0,1-1 0,30-3 0,-24-3-141</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42.371"/>
    </inkml:context>
    <inkml:brush xml:id="br0">
      <inkml:brushProperty name="width" value="0.05" units="cm"/>
      <inkml:brushProperty name="height" value="0.05" units="cm"/>
      <inkml:brushProperty name="color" value="#33CCFF"/>
    </inkml:brush>
  </inkml:definitions>
  <inkml:trace contextRef="#ctx0" brushRef="#br0">280 105 18716,'-4'-5'199,"0"0"-1,-1 0 1,0 1-1,0-1 1,0 1-1,0 0 1,-1 0 0,1 1-1,-1 0 1,0 0-1,0 0 1,0 1-1,0 0 1,-1 0 0,1 0-1,-1 1 1,1 0-1,-1 0 1,1 1 0,-1-1-1,1 2 1,-1-1-1,0 1 1,1 0-1,-1 0 1,1 1 0,0-1-1,-1 1 1,-9 5-1,10-3-164,-1 0 1,1 0-1,0 0 0,0 1 0,1 0 0,-1 0 1,1 0-1,0 1 0,0 0 0,1 0 0,0 0 1,0 0-1,0 1 0,-4 11 0,6-13-34,0 0-1,0 0 1,1 0-1,0 0 0,0 1 1,0-1-1,1 0 1,0 1-1,0-1 0,0 0 1,0 0-1,1 1 1,0-1-1,0 0 0,0 0 1,1 0-1,0 0 1,0 0-1,0 0 1,1 0-1,4 6 0,-5-7 0,1-1 0,0 0 1,0 0-1,1 0 0,-1 0 0,1 0 0,-1-1 0,1 1 0,0-1 0,0 0 0,0 0 0,0-1 0,7 3 0,-4-2 8,0-1-1,0 0 1,0-1-1,0 1 1,0-1 0,1-1-1,-1 0 1,7-1-1,-2 0 30,-1-1 0,0-1 0,-1 0 0,1 0 0,0-1 0,-1 0 0,0-1 0,0 0 0,-1-1 0,13-10 0,-16 11-1,0-1 1,0 0-1,-1 0 0,0 0 1,0-1-1,-1 0 1,1 0-1,-2 0 1,1 0-1,-1-1 0,-1 1 1,1-1-1,0-10 1,-2 15-54,-1-1 1,1 1 0,-1-1 0,0 1 0,-1-1-1,1 0 1,-1 1 0,0-1 0,0 1-1,0 0 1,-1-1 0,0 1 0,0 0-1,0 0 1,0 0 0,0 0 0,-1 0-1,0 1 1,1-1 0,-1 1 0,-1 0 0,1-1-1,0 1 1,-1 1 0,0-1 0,0 1-1,-5-4 1,2 3 39,0 0-1,-1 1 1,1 0 0,0 0-1,-1 0 1,1 1 0,-1 0-1,1 1 1,-1-1 0,0 1-1,1 1 1,-1 0 0,1 0-1,-1 0 1,1 1 0,-10 3-1,-32 14-179</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47.816"/>
    </inkml:context>
    <inkml:brush xml:id="br0">
      <inkml:brushProperty name="width" value="0.05" units="cm"/>
      <inkml:brushProperty name="height" value="0.05" units="cm"/>
      <inkml:brushProperty name="color" value="#33CCFF"/>
    </inkml:brush>
  </inkml:definitions>
  <inkml:trace contextRef="#ctx0" brushRef="#br0">378 41 13819,'0'0'39,"1"0"0,-1 0 0,0-1 0,0 1 0,0 0 0,0 0 0,0 0 0,0 0 0,0-1 0,0 1 0,0 0 0,0 0 0,0 0 0,0 0 0,0-1 0,0 1 0,0 0 0,0 0 0,0 0 0,0 0 0,0-1 0,0 1 0,0 0 0,0 0 0,0 0 0,0 0 0,0-1 0,0 1 0,0 0 0,0 0 0,0 0 0,0 0 0,-1 0 0,1-1 0,0 1 0,0 0 0,0 0 0,0 0 0,0 0 0,0 0 0,-1 0 0,1 0 0,0 0 0,0-1 0,0 1 0,0 0 0,-1 0 0,1 0 0,0 0 0,-14 1 1148,-13 7-75,-31 18-242,1 2 1,2 2-1,-89 65 1,123-77-715,21-18-154,0 0 0,1 0-1,-1 0 1,0 0 0,0-1 0,0 1-1,0 0 1,0 0 0,0 0 0,0 0-1,1 0 1,-1 0 0,0 0 0,0 0-1,0 0 1,0 0 0,0 0 0,0 0-1,0 0 1,1 1 0,-1-1 0,0 0-1,0 0 1,0 0 0,0 0 0,0 0-1,0 0 1,0 0 0,0 0 0,1 0-1,-1 0 1,0 0 0,0 0 0,0 0-1,0 1 1,0-1 0,0 0 0,0 0-1,0 0 1,0 0 0,0 0 0,0 0-1,0 0 1,0 1 0,0-1 0,0 0-1,0 0 1,0 0 0,0 0 0,0 0-1,0 0 1,0 0 0,0 1 0,0-1-1,0 0 1,0 0 0,0 0 0,0 0-1,0 0 1,0 0 0,0 0 0,0 1-1,0-1 1,0 0 0,0 0 0,0 0-1,0 0 1,-1 0 0,8-1 5,-1-1 0,0 0 1,0-1-1,11-5 0,15-9-64,48-35-1,-69 44 38,0-1 1,-1 0-1,0 0 0,-1-1 0,0 0 1,0-1-1,10-17 0,-17 25 21,-1 1 0,0 0-1,0 0 1,0-1 0,0 1 0,0-1 0,0 1 0,-1-1-1,1 1 1,-1-1 0,1 1 0,-1-1 0,0 0 0,0 1-1,-1-1 1,0-4 0,0 6 4,1 0 0,-1-1 0,0 1 0,0 0 0,0 0 0,0 0-1,0 0 1,0 0 0,0 0 0,-1 0 0,1 0 0,0 1 0,0-1 0,-1 0 0,1 1 0,0-1 0,-1 1-1,1-1 1,-1 1 0,1 0 0,-1 0 0,1-1 0,-1 1 0,1 0 0,0 0 0,-1 1 0,1-1 0,-1 0-1,-2 1 1,-1 0 7,0 0-1,0 0 0,0 0 0,0 1 1,1 0-1,-1 0 0,0 0 1,1 0-1,-1 1 0,1 0 0,0 0 1,0 0-1,0 0 0,0 1 0,-3 4 1,4-5-16,1-1 0,0 1 0,0 0 1,0 0-1,1 0 0,-1 0 0,1 0 0,-1 1 1,1-1-1,0 0 0,1 1 0,-1-1 1,0 1-1,1-1 0,0 1 0,0-1 0,0 0 1,0 1-1,0-1 0,1 1 0,0-1 0,1 7 1,-1-9-52,0 1 0,-1-1 1,1 1-1,-1 0 0,1-1 1,-1 1-1,0 0 0,1-1 1,-1 1-1,0 0 0,0-1 1,0 1-1,-1 0 0,1 0 1,0-1-1,-1 1 0,1 0 1,-1-1-1,0 3 0,0-3 0,0 1 0,-1-1-1,1 0 1,0 0 0,-1 0-1,1 0 1,-1 0 0,1 0-1,-1 0 1,1 0 0,-1-1-1,0 1 1,1-1 0,-1 1-1,0-1 1,0 0 0,1 1 0,-3-1-1,-14 2-352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0:48.282"/>
    </inkml:context>
    <inkml:brush xml:id="br0">
      <inkml:brushProperty name="width" value="0.05" units="cm"/>
      <inkml:brushProperty name="height" value="0.05" units="cm"/>
      <inkml:brushProperty name="color" value="#33CCFF"/>
    </inkml:brush>
  </inkml:definitions>
  <inkml:trace contextRef="#ctx0" brushRef="#br0">2 1 13675,'0'2'159,"-1"1"-1,1-1 1,0 1 0,0-1 0,0 1 0,0 0-1,0-1 1,1 1 0,-1-1 0,1 1 0,0-1-1,-1 1 1,1-1 0,0 0 0,1 1 0,-1-1-1,0 0 1,1 0 0,-1 0 0,1 0-1,0 0 1,-1 0 0,1 0 0,0 0 0,3 1-1,6 5 309,0-1 0,1 0 0,20 9 1,-13-7-98,41 19 539,-27-13-371,48 29 1,-72-38-570,-1 0 1,0 0 0,0 0-1,0 1 1,-1 0 0,0 1-1,-1 0 1,1 0 0,-2 0-1,7 11 1,-9-13-148,-1-1 94,0 0-1,0-1 1,1 1-1,0-1 1,0 1-1,0-1 1,0 0-1,1 0 1,7 6-1,5-3-198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20.582"/>
    </inkml:context>
    <inkml:brush xml:id="br0">
      <inkml:brushProperty name="width" value="0.05" units="cm"/>
      <inkml:brushProperty name="height" value="0.05" units="cm"/>
      <inkml:brushProperty name="color" value="#33CCFF"/>
    </inkml:brush>
  </inkml:definitions>
  <inkml:trace contextRef="#ctx0" brushRef="#br0">1332 202 9786,'4'-3'440,"-1"0"-1,0 0 1,0-1 0,-1 1-1,1-1 1,-1 0 0,1 1-1,1-6 1,-4 8-339,0-1 1,1 1-1,-1 0 1,0 0 0,0-1-1,0 1 1,0 0-1,0-1 1,-1 1-1,1 0 1,0 0 0,0-1-1,-1 1 1,1 0-1,-1 0 1,1 0-1,-1-1 1,0 1-1,1 0 1,-1 0 0,0 0-1,0 0 1,0 0-1,0 0 1,0 0-1,0 1 1,0-1 0,0 0-1,0 1 1,0-1-1,0 0 1,-2 0-1,-14-7 422,-1 1 0,1 1 0,-1 1 0,0 0 0,-30-3 0,-18-6 163,-232-57-90,284 69-588,0 0-1,0 1 1,1 0-1,-1 1 1,-22 3 0,-71 16-9,56-9 5,-5 0-14,1 3 0,-61 22 0,91-25 18,0 1-1,0 1 1,1 1-1,1 2 1,0 0-1,-33 29 1,26-18 7,7-7 8,-24 25 1,42-38-23,0-1 1,1 1-1,-1 0 0,1 1 0,0-1 0,0 1 0,1 0 0,0 0 0,-3 12 0,4-10 2,0 0 0,1 0 0,1 0 0,0 0-1,0 1 1,0-1 0,1 0 0,1 0 0,4 17 0,-2-13 1,1 0 0,1 0 1,0-1-1,1 0 1,0 0-1,9 11 0,1-3 1,0-1 0,1 0 0,1-2 0,0 0 0,1-1 0,38 22 0,-35-26 17,0-1-1,1-1 1,1-1 0,-1-1 0,1-1 0,1-1 0,-1-1 0,1-2 0,0 0 0,0-2 0,26-2 0,36-6 459,165-34 1,-166 24-140,168-44 142,-211 46-434,0-1 0,-2-3 0,67-38 0,-80 40-32,-19 11-4,1 1-1,-1-1 1,-1-1-1,1 0 1,-1-1-1,0 1 1,-1-2 0,12-12-1,-18 17 5,-1 0 0,1 0-1,-1 0 1,0 0 0,0 0-1,0 0 1,0 0 0,-1 0-1,1 0 1,-1 0 0,0-1-1,0 1 1,-1 0 0,0 0-1,-1-6 1,-2-6 26,0 2 1,-12-27-1,12 31-44,-2 0-1,1 1 1,-1-1-1,-1 1 1,1 0-1,-2 1 1,1 0-1,-1 0 1,0 0 0,-1 1-1,1 0 1,-2 1-1,-16-9 1,-5 0-92,-1 2 0,-1 2 1,-35-9-1,32 11-717,1-2 0,-45-21 0,58 21 333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22.158"/>
    </inkml:context>
    <inkml:brush xml:id="br0">
      <inkml:brushProperty name="width" value="0.05" units="cm"/>
      <inkml:brushProperty name="height" value="0.05" units="cm"/>
      <inkml:brushProperty name="color" value="#33CCFF"/>
    </inkml:brush>
  </inkml:definitions>
  <inkml:trace contextRef="#ctx0" brushRef="#br0">1739 305 10874,'-2'-10'521,"0"0"-1,-1 1 1,1-1 0,-2 1-1,0 0 1,0 0-1,-9-15 1,-2 1 789,-27-32-1,31 43-1080,0 1 0,-1 0 0,-1 1 0,0 0 0,0 1 0,-1 1 0,0 0 0,-1 1 0,1 0 0,-1 1 0,0 1 0,-1 1 0,-26-5-1,-16 0 8,0 3-1,-79 1 0,133 5-219,-63 1 77,1 3 0,-1 3-1,1 3 1,0 2 0,-97 32 0,107-24-83,0 2 0,1 3-1,1 2 1,2 2 0,0 2-1,-63 53 1,76-51-10,-49 53-1,72-68-9,1 0 0,0 1-1,2 1 1,0 0 0,-13 28-1,24-40 8,-1 1 0,1-1-1,0 0 1,1 0 0,0 1-1,0-1 1,1 1-1,0-1 1,1 1 0,-1-1-1,2 1 1,-1-1 0,1 0-1,0 0 1,1 1-1,0-2 1,0 1 0,1 0-1,7 11 1,1 0-4,0-1 0,2 0 0,0 0 0,1-1 0,1-1 0,22 18 0,-24-23 5,1-1 0,0 0 0,0-1 0,1-1 0,0 0 0,0-2 0,1 1-1,17 3 1,-9-5 9,0 0 0,1-2 0,0 0 0,47-3 0,3-8 38,0-3 0,127-37-1,-156 36-27,185-50 87,134-33 8,-308 82-87,231-59 89,-278 69-77,1 0 0,-1-1-1,-1-1 1,1 0 0,-1-1 0,1 0 0,-1 0 0,-1-1 0,14-12 0,-18 14-6,-1 0-1,-1 1 1,1-1 0,-1 0 0,0-1 0,0 1 0,0-1 0,-1 1 0,0-1 0,0 0-1,-1 0 1,1 1 0,-1-1 0,0 0 0,-1 0 0,1-1 0,-1 1 0,-1 0 0,1 0-1,-2-8 1,-3-5 31,1 0-1,-2 1 1,-1-1-1,0 1 0,-1 1 1,-1-1-1,-1 2 1,0-1-1,-1 1 1,-1 1-1,-14-15 0,9 12-98,-1 0-1,-1 1 0,0 1 0,-1 1 1,-1 1-1,-1 1 0,1 1 1,-26-11-1,35 19-186,0-1 1,1 1-1,-1 1 0,-1 1 1,1-1-1,0 2 1,-1 0-1,-19 0 0,20 4-238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1:23.537"/>
    </inkml:context>
    <inkml:brush xml:id="br0">
      <inkml:brushProperty name="width" value="0.05" units="cm"/>
      <inkml:brushProperty name="height" value="0.05" units="cm"/>
      <inkml:brushProperty name="color" value="#33CCFF"/>
    </inkml:brush>
  </inkml:definitions>
  <inkml:trace contextRef="#ctx0" brushRef="#br0">2348 391 9706,'-6'-11'448,"0"0"0,-1 0 0,0 0 0,0 1 0,-1 0 0,-1 1 0,-16-15 0,-78-53 994,50 40-772,16 10-265,-2 2 0,0 2 0,-44-20 1,56 32-281,-1 0 1,0 2 0,0 1 0,-1 1-1,-51-4 1,35 8-2,0 2 0,0 2 0,0 2 0,0 2 0,-70 16 0,106-18-109,-485 126 710,430-110-572,2 3 0,1 3-1,-105 58 1,131-62-64,0 2 0,2 1 0,1 2-1,1 1 1,1 1 0,1 2 0,-32 43 0,27-25-40,3 2 0,-37 75 1,51-87-45,2 1-1,1 1 1,2 0 0,-9 51 0,19-72 0,0-1 0,1 1 0,1 0 0,1 0 1,1-1-1,0 1 0,1-1 0,1 0 0,1 1 0,1-2 0,0 1 0,18 32 0,-10-25 11,1 0 0,2-2-1,0 0 1,2-1 0,0 0 0,1-2-1,41 32 1,-31-31-6,0-2 1,2-1-1,0-1 0,1-2 1,0-1-1,1-1 0,1-3 1,0 0-1,58 7 0,-2-7 39,1-4 1,149-9-1,-155-2 34,0-5 0,110-26-1,-134 20-18,-1-3 0,-1-2 0,106-55 0,-83 29 85,-2-3 0,133-107 0,-173 121-66,-1-2-1,-1-1 1,-3-2 0,-1-2-1,-2-1 1,34-59 0,-53 77-68,-2-1 1,0 0 0,-2-1 0,-1 0-1,-1 0 1,-2-1 0,-1 0 0,-1 0 0,-1 0-1,-1-43 1,-4 53-28,0 1 0,0-1 0,-2 1 0,-1 0 0,0 0 0,-1 0 0,-12-25 0,11 29-15,-1 1 0,0 0 0,-1 1-1,-1 0 1,0 0 0,0 1 0,-1 1 0,0-1 0,-1 2-1,-13-9 1,5 5-119,-1 1 0,0 2 0,0 0 0,-1 1 0,0 1 0,-1 1 0,0 1 0,0 1 0,0 1 0,0 1 0,-1 1 0,1 2 0,-32 1 0,1 9-256</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4.637"/>
    </inkml:context>
    <inkml:brush xml:id="br0">
      <inkml:brushProperty name="width" value="0.05" units="cm"/>
      <inkml:brushProperty name="height" value="0.05" units="cm"/>
      <inkml:brushProperty name="color" value="#33CCFF"/>
    </inkml:brush>
  </inkml:definitions>
  <inkml:trace contextRef="#ctx0" brushRef="#br0">78 44 15083,'-1'-1'96,"1"0"0,0 0 0,0 1 0,0-1 0,-1 0 0,1 0 0,0 0-1,0 0 1,0 1 0,0-1 0,0 0 0,1 0 0,-1 0 0,0 0 0,0 0 0,0 1 0,1-1 0,-1 0-1,0 0 1,1 1 0,-1-1 0,1 0 0,0-1 0,1 1 44,-1 0 1,1-1-1,-1 1 0,1 0 0,0 0 1,0 0-1,0 0 0,-1 0 1,1 1-1,2-1 0,7-2 305,0 1-1,0 0 0,13 1 0,-15 0-98,19-1 460,33 1-1,-54 1-724,0 1 0,0 0 0,0 0-1,0 0 1,1 1 0,-2 0 0,1 0 0,0 1 0,12 6-1,-18-8-76,0-1-1,0 1 0,-1 0 0,1 0 0,0 0 1,0 0-1,0 0 0,0 0 0,-1 0 1,1 0-1,0 0 0,-1 0 0,1 0 0,-1 0 1,0 1-1,1-1 0,-1 0 0,0 0 1,0 0-1,1 1 0,-1-1 0,0 0 0,0 0 1,0 1-1,-1-1 0,1 0 0,0 0 1,0 1-1,-1-1 0,1 0 0,0 0 0,-1 0 1,0 0-1,1 0 0,-1 1 0,0-1 1,1 0-1,-2 1 0,-4 6 11,0-1 0,0 0 0,-15 12 1,18-16-15,-94 76 28,-1 1 27,82-66-44,0 2-1,2 0 1,-24 32-1,35-43-1,0 0-1,0 0 0,1 0 0,-1 0 0,1 0 0,0 0 1,1 1-1,-2 7 0,3-11-11,-1 0 0,1-1 0,0 1 0,1-1 0,-1 1-1,0-1 1,0 1 0,1-1 0,-1 1 0,0-1 0,1 1 0,0-1 0,-1 0 0,1 1 0,0-1 0,0 0 0,-1 1 0,1-1-1,0 0 1,0 0 0,1 0 0,-1 0 0,0 0 0,0 0 0,0 0 0,1 0 0,-1-1 0,0 1 0,1 0 0,-1-1-1,1 1 1,-1-1 0,1 1 0,-1-1 0,3 0 0,7 2-140,-1-1-1,1 0 1,-1-1 0,1 0 0,-1-1-1,1 0 1,-1 0 0,0-1-1,1-1 1,18-7 0,6-8-185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5.097"/>
    </inkml:context>
    <inkml:brush xml:id="br0">
      <inkml:brushProperty name="width" value="0.05" units="cm"/>
      <inkml:brushProperty name="height" value="0.05" units="cm"/>
      <inkml:brushProperty name="color" value="#33CCFF"/>
    </inkml:brush>
  </inkml:definitions>
  <inkml:trace contextRef="#ctx0" brushRef="#br0">286 3 16299,'1'-1'107,"0"1"0,0 0-1,0-1 1,1 1-1,-1 0 1,0 0-1,0 0 1,0 0-1,0 0 1,0 0-1,1 0 1,-1 1 0,0-1-1,0 0 1,2 1-1,-3 0-67,0-1-1,0 0 1,0 1 0,0-1-1,0 1 1,0-1 0,0 0-1,0 1 1,0-1 0,0 1-1,0-1 1,0 0 0,0 1-1,0-1 1,0 0 0,0 1-1,0-1 1,0 1 0,-1-1-1,1 0 1,0 1 0,0-1-1,-1 0 1,1 0 0,0 1-1,0-1 1,-1 0 0,1 1-1,-1-1 1,-35 31 1181,25-22-945,-29 24 318,-73 68 494,99-86-941,1 0 1,0 0-1,1 1 1,0 0 0,-12 26-1,22-38-127,1-2-34,-1 1-1,1 0 1,-1-1 0,1 1 0,0 0-1,0 0 1,0-1 0,1 1-1,-1 0 1,1 0 0,-1 0 0,1 6-1,11-21-1245,-3-9 1010,0 1 1,-1-1 0,5-27 0,-9 38 53,6-31-186</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5.608"/>
    </inkml:context>
    <inkml:brush xml:id="br0">
      <inkml:brushProperty name="width" value="0.05" units="cm"/>
      <inkml:brushProperty name="height" value="0.05" units="cm"/>
      <inkml:brushProperty name="color" value="#33CCFF"/>
    </inkml:brush>
  </inkml:definitions>
  <inkml:trace contextRef="#ctx0" brushRef="#br0">243 15 15899,'-38'-2'2111,"12"0"-765,1 1 0,0 1-1,-40 5 1,63-5-1264,0 0-1,1 1 1,-1-1-1,0 1 1,0-1 0,1 1-1,-1 0 1,0-1-1,1 1 1,-1 0 0,1 0-1,-3 2 1,4-2-57,-1-1-1,1 1 1,0-1 0,-1 1-1,1 0 1,0-1 0,-1 1-1,1-1 1,0 1 0,0 0 0,0-1-1,-1 1 1,1 0 0,0-1-1,0 1 1,0 0 0,0-1 0,0 1-1,0 0 1,0 0 0,0-1-1,1 2 1,0 0-13,0 1-1,1-1 1,-1 0-1,0 1 1,1-1-1,0 0 1,0 0-1,-1 0 1,1 0-1,1 0 1,-1-1-1,0 1 1,0-1-1,3 2 1,1 0-19,1 1 1,-1-2 0,1 1 0,0-1-1,0 0 1,0 0 0,0-1-1,10 1 1,-15-2 7,1 1-1,-1-1 1,1 0-1,-1 0 1,1-1-1,-1 1 1,1 0-1,-1-1 1,1 0-1,-1 1 1,0-1-1,1 0 1,-1 0-1,0 0 1,0-1-1,0 1 1,1 0-1,-1-1 1,-1 1-1,1-1 1,0 0-1,0 0 1,-1 0-1,1 0 1,-1 0-1,1 0 1,0-3-1,-1 4 1,0-1 0,-1 1 1,1-1-1,-1 1 0,1-1 0,-1 0 1,0 1-1,1-1 0,-1 1 0,0-1 0,0 0 1,0 1-1,-1-1 0,1 0 0,0 1 0,-1-1 1,1 1-1,-1-1 0,1 1 0,-1-1 0,1 1 1,-1-1-1,0 1 0,0-1 0,0 1 1,0 0-1,0 0 0,0 0 0,0-1 0,-1 1 1,1 0-1,0 0 0,0 0 0,-1 1 0,1-1 1,-1 0-1,1 0 0,-1 1 0,1-1 0,-1 1 1,-2-1-1,-1-1-5,-1 1-1,1 0 1,-1 0 0,0 0 0,1 1-1,-1 0 1,0 0 0,0 0 0,1 1-1,-10 1 1,8 1 3,-1 0 1,1 1-1,-1-1 0,1 1 1,0 1-1,0-1 0,-6 7 0,10-9-64,0 1-1,1-1 1,-1 1-1,0-1 0,1 1 1,0 0-1,0 0 0,0 0 1,0 0-1,0 0 1,1 1-1,-1-1 0,1 0 1,0 1-1,0-1 0,0 1 1,-1 6-1,3-8-38,-1 0 1,1 0-1,0 0 1,-1 0-1,1 0 0,0 0 1,0 0-1,0-1 0,1 1 1,-1 0-1,0-1 0,1 1 1,-1-1-1,1 1 0,-1-1 1,1 0-1,-1 1 0,1-1 1,0 0-1,2 1 0,43 19-752,-42-20 731,35 13-666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4.846"/>
    </inkml:context>
    <inkml:brush xml:id="br0">
      <inkml:brushProperty name="width" value="0.05" units="cm"/>
      <inkml:brushProperty name="height" value="0.05" units="cm"/>
    </inkml:brush>
  </inkml:definitions>
  <inkml:trace contextRef="#ctx0" brushRef="#br0">83 0 17652,'-11'18'910,"-35"62"1412,41-71-2072,1 0 1,1 1 0,0 0-1,0-1 1,1 1 0,0 0-1,-1 10 1,3-17-219,0-1-1,0 1 1,0-1 0,0 1 0,0 0 0,0-1-1,0 1 1,1-1 0,-1 1 0,1-1-1,0 0 1,0 1 0,0-1 0,0 0-1,0 1 1,1-1 0,-1 0 0,0 0 0,1 0-1,0 0 1,-1 0 0,1 0 0,0-1-1,0 1 1,0-1 0,0 1 0,1-1-1,-1 0 1,0 1 0,0-1 0,1 0-1,-1-1 1,1 1 0,-1 0 0,1-1 0,-1 1-1,1-1 1,-1 0 0,4 0 0,5 0-20,0-1 0,0 0 0,0 0 0,0-1 1,0-1-1,0 0 0,19-8 0,37-23-39,-50 24-1,1 0 0,1 1 0,32-10 0,-50 19 29,0-1 0,-1 1 0,1 0 0,0 0-1,0 0 1,-1-1 0,1 1 0,0 0-1,0 0 1,0 0 0,-1 0 0,1 0 0,0 0-1,0 1 1,0-1 0,-1 0 0,1 0-1,0 0 1,0 1 0,-1-1 0,1 1-1,0-1 1,0 0 0,-1 1 0,1-1 0,0 1-1,-1-1 1,1 1 0,-1 0 0,1-1-1,-1 1 1,1-1 0,-1 1 0,1 0-1,-1 0 1,0-1 0,1 1 0,-1 0 0,0 0-1,0-1 1,0 1 0,1 0 0,-1 0-1,0 1 1,0 6 36,0-1 0,0 1-1,-1 0 1,-2 10 0,0 16 146,4-32-171,-1-1 1,0 1-1,1 0 1,0-1-1,-1 0 0,1 1 1,0-1-1,-1 1 1,1-1-1,0 0 1,0 1-1,0-1 0,0 0 1,0 0-1,0 0 1,1 0-1,-1 0 0,0 0 1,3 1-1,-1-1 0,0 1 0,0-1-1,0 0 1,1-1-1,-1 1 1,0-1 0,0 1-1,1-1 1,2 0-1,8-1-28,-1-1-1,0 0 0,20-6 0,-33 8 17,132-48-797,-49 15 52,-79 32 694,0-1 0,0 1 0,0 0 1,0 0-1,0 0 0,0 1 0,1-1 1,6 2-1,-9-1 61,-1 0 1,0 1-1,0-1 1,0 0 0,0 1-1,1 0 1,-1-1-1,0 1 1,0 0-1,0-1 1,0 1-1,0 0 1,0 0-1,-1 0 1,1 0-1,0 0 1,0 0-1,-1 0 1,1 0-1,0 0 1,-1 0-1,1 0 1,-1 1-1,0-1 1,1 0-1,-1 0 1,0 1-1,0-1 1,0 0-1,1 0 1,-2 3-1,2 18 339,-2-15-197,1 0 1,0 0 0,1-1 0,2 13 0,-3-18-130,1 1 1,-1-1 0,1 0 0,-1 1 0,1-1 0,-1 0-1,1 0 1,0 1 0,0-1 0,0 0 0,0 0 0,0 0-1,0 0 1,0 0 0,0 0 0,0 0 0,0-1 0,0 1-1,1 0 1,-1-1 0,0 1 0,1 0 0,-1-1 0,0 0-1,1 1 1,-1-1 0,3 0 0,32 0-221,6 0-650,-40 0 714,1 0-1,-1 1 1,1 0-1,-1-1 0,1 1 1,-1 0-1,1 0 1,-1 0-1,0 0 0,0 1 1,0-1-1,1 1 1,1 2-1,1 0-364,-3-3-24</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6.038"/>
    </inkml:context>
    <inkml:brush xml:id="br0">
      <inkml:brushProperty name="width" value="0.05" units="cm"/>
      <inkml:brushProperty name="height" value="0.05" units="cm"/>
      <inkml:brushProperty name="color" value="#33CCFF"/>
    </inkml:brush>
  </inkml:definitions>
  <inkml:trace contextRef="#ctx0" brushRef="#br0">38 1 14147,'-5'7'287,"0"-1"0,1 1 0,1 0 0,-1 1 0,1-1 0,0 1 0,1-1 0,0 1 0,0 0 0,0 0 0,1 0 0,0 0 0,1 0 0,0 0 0,0 0 0,2 13-1,-1-16-184,1 1 0,-1-1 0,1 1 0,-1-1 0,1 0 0,1 0 0,-1 0 0,1 0 0,0 0 0,0 0 0,1-1 0,-1 0 0,1 1 0,0-1 0,0 0 0,0-1-1,1 1 1,-1-1 0,1 0 0,0 0 0,0 0 0,0-1 0,0 0 0,8 3 0,-10-4-33,1 0 0,-1 0 1,0-1-1,1 1 0,0-1 0,-1 0 1,1 0-1,-1 0 0,1 0 1,-1-1-1,1 1 0,-1-1 0,1 0 1,-1 0-1,1 0 0,-1 0 0,0-1 1,0 1-1,0-1 0,0 0 0,0 0 1,0 0-1,0 0 0,0-1 0,-1 1 1,1-1-1,-1 1 0,0-1 0,3-5 1,-3 4 0,1 0 1,-1-1-1,0 1 1,-1-1-1,1 0 1,-1 1 0,0-1-1,0 0 1,-1 0-1,1 0 1,-1 0-1,0 0 1,0 0-1,-1 1 1,0-1 0,0 0-1,0 0 1,0 0-1,0 1 1,-5-9-1,3 7-22,0 0 0,-1 1 0,0-1 0,0 1-1,0 0 1,0 1 0,-1-1 0,-9-6-1,11 8-120,0 1-1,0 0 1,-1 0-1,1 0 0,-1 0 1,0 1-1,0 0 0,1 0 1,-1 0-1,0 0 0,0 0 1,0 1-1,0-1 0,0 1 1,-5 1-1,8-1 63,1-1-1,0 1 0,-1 0 1,1 0-1,0 0 1,-1 0-1,1 0 1,0 0-1,0 0 1,-1 0-1,1 0 0,0 0 1,-1 0-1,1 1 1,0-1-1,0 0 1,-1 0-1,1 0 0,0 0 1,-1 0-1,1 1 1,0-1-1,0 0 1,0 0-1,-1 0 0,1 1 1,0-1-1,0 0 1,0 0-1,-1 1 1,1-1-1,0 0 0,0 0 1,0 1-1,0-1 1,0 0-1,0 0 1,0 1-1,-1-1 0,1 0 1,0 1-1,0-1 1,5 4-304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7.397"/>
    </inkml:context>
    <inkml:brush xml:id="br0">
      <inkml:brushProperty name="width" value="0.05" units="cm"/>
      <inkml:brushProperty name="height" value="0.05" units="cm"/>
      <inkml:brushProperty name="color" value="#33CCFF"/>
    </inkml:brush>
  </inkml:definitions>
  <inkml:trace contextRef="#ctx0" brushRef="#br0">317 33 15619,'1'-1'151,"1"1"0,-1 0 0,0-1 0,0 0 0,0 1 0,0-1 0,0 0-1,0 1 1,0-1 0,0 0 0,-1 0 0,1 0 0,0 0 0,0 0 0,-1 0-1,1 0 1,1-2 0,-6-4 1165,-11 4-271,5 3-952,-1 1 0,1 0 0,0 1 0,-1 0 0,1 1 0,0 0 0,1 0 0,-1 1-1,0 0 1,1 1 0,0 0 0,0 1 0,1 0 0,-1 0 0,1 0 0,0 1-1,1 1 1,0-1 0,-8 12 0,13-16-87,0 0 1,0 0-1,1 0 0,-1 0 0,1 0 0,0 1 1,0-1-1,0 1 0,0-1 0,1 1 0,-1-1 1,1 1-1,0-1 0,0 1 0,0-1 0,1 1 1,-1-1-1,1 1 0,0-1 0,0 0 0,0 1 1,0-1-1,0 0 0,1 0 0,0 1 1,-1-1-1,1 0 0,1-1 0,-1 1 0,0 0 1,4 3-1,8 7 21,1-1-1,0 0 1,1-1 0,26 15 0,-22-14-6,-3-3-3,-9-5-13,0 1 0,-1 0 0,1 0 0,-1 1 0,10 8 0,-16-12-3,0-1-1,1 1 0,-1-1 0,0 1 0,0 0 0,0 0 0,-1-1 0,1 1 0,0 0 0,0 0 0,-1 0 0,0 0 0,1-1 0,-1 1 0,0 0 0,0 0 0,0 0 0,0 0 0,0 0 0,0 0 0,0 0 0,-1 0 1,1 0-1,-1 0 0,1 0 0,-1-1 0,0 1 0,0 0 0,0 0 0,-2 2 0,-4 7 46,-1 0 0,-1-1 0,0 0 0,0-1-1,-1 0 1,0 0 0,0-1 0,-1 0 0,0-1 0,0 0 0,-1-1 0,0 0 0,0-1 0,-1 0 0,1-1-1,-1 0 1,0-1 0,0-1 0,0 0 0,0-1 0,-1 0 0,-23-2 0,35 1-42,0 0 0,-1 0 1,1-1-1,0 1 0,0 0 1,0-1-1,-1 0 0,1 1 1,0-1-1,0 0 0,0 0 1,0 0-1,1 0 0,-1-1 1,0 1-1,0 0 0,1-1 1,-1 1-1,0-1 0,1 0 1,0 1-1,-1-1 0,1 0 1,0 0-1,0 0 0,0 0 1,0 0-1,0 0 0,1 0 1,-1 0-1,0 0 0,1-1 1,0 1-1,0 0 0,-1 0 1,1 0-1,0-1 0,1 1 1,-1 0-1,0 0 1,1 0-1,-1-1 0,1 1 1,0 0-1,-1 0 0,1 0 1,0 0-1,0 0 0,3-3 1,2-5-2,2-1 0,-1 1 1,2 0-1,-1 1 0,1 0 1,14-11-1,66-44 0,-62 46 4,242-150 492,-262 164-424,1-2-1,-1 1 1,-1-1-1,1 0 1,-1 0-1,8-10 1,-13 15-52,-1 0 0,1-1 0,0 1 0,0-1 1,-1 1-1,1-1 0,0 1 0,-1-1 0,0 1 1,1-1-1,-1 0 0,0 1 0,0-1 0,0 0 1,0 1-1,0-4 0,-1 4-6,0-1 0,1 0-1,-1 0 1,0 1 0,0-1-1,0 1 1,-1-1 0,1 1 0,0-1-1,0 1 1,-1 0 0,1 0-1,-1 0 1,1-1 0,-1 1-1,1 1 1,-1-1 0,-2-1 0,-9-3-189,1 0 0,-1 1-1,0 1 1,-1 0 0,1 0 0,0 2 0,-1-1 0,1 2 0,-1 0 0,0 1 0,1 0 0,0 1 0,-1 0 0,1 1 0,-13 5 0,24-8 99,0 1-1,1 0 1,-1 0 0,1-1-1,-1 1 1,1 1 0,-1-1-1,1 0 1,0 0 0,-1 0-1,1 1 1,-1 1 0,-4 6-560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7.868"/>
    </inkml:context>
    <inkml:brush xml:id="br0">
      <inkml:brushProperty name="width" value="0.05" units="cm"/>
      <inkml:brushProperty name="height" value="0.05" units="cm"/>
      <inkml:brushProperty name="color" value="#33CCFF"/>
    </inkml:brush>
  </inkml:definitions>
  <inkml:trace contextRef="#ctx0" brushRef="#br0">48 1 15347,'-12'38'1673,"5"2"-953,-1-3-296,0 2 984,2 4-576,2 2-224,2-4-175,2-6-425,2-1-136,1-10-361,0-5-143,1-12-256,1-7 608,-1-13-176,3-9-128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8.302"/>
    </inkml:context>
    <inkml:brush xml:id="br0">
      <inkml:brushProperty name="width" value="0.05" units="cm"/>
      <inkml:brushProperty name="height" value="0.05" units="cm"/>
      <inkml:brushProperty name="color" value="#33CCFF"/>
    </inkml:brush>
  </inkml:definitions>
  <inkml:trace contextRef="#ctx0" brushRef="#br0">136 56 18300,'1'-1'151,"1"-1"-1,-1 0 1,0 1 0,0-1-1,0 0 1,0 0 0,0 0-1,0 1 1,-1-1 0,1 0-1,0 0 1,-1 0 0,0 0 0,1 0-1,-1 0 1,0 0 0,0-1-1,-1-1 1,1 3-106,0 0 1,-1 0-1,1 0 0,-1 0 1,1 0-1,-1 0 0,1 0 0,-1 0 1,0 1-1,0-1 0,1 0 1,-1 0-1,0 1 0,0-1 1,0 1-1,0-1 0,1 1 1,-1-1-1,0 1 0,0-1 1,0 1-1,0 0 0,0-1 1,0 1-1,0 0 0,0 0 0,0 0 1,-1 0-1,1 0 0,0 0 1,0 0-1,0 0 0,0 1 1,0-1-1,0 0 0,0 0 1,0 1-1,-1 0 0,-3 1-1,0 0 0,-1 0 0,1 1 1,0 0-1,0 0 0,1 0 0,-1 0 0,1 1 0,-1 0 0,1 0 0,0 0 0,1 1 0,-7 8 0,7-10-2,1 1-1,-1 0 1,1 0-1,0 0 1,0 1-1,0-1 1,1 0-1,-1 1 1,1-1-1,0 1 1,0-1-1,1 1 1,-1 0-1,1-1 1,0 1-1,1 0 1,0 6 0,0-10-31,-1 1 0,1 0 0,0-1 1,0 1-1,0-1 0,0 1 0,0-1 1,0 1-1,0-1 0,0 0 0,1 1 1,-1-1-1,1 0 0,-1 0 0,1 0 1,-1 0-1,1 0 0,-1-1 0,1 1 1,0 0-1,-1-1 0,1 1 0,0-1 1,0 1-1,-1-1 0,1 0 0,0 0 1,0 0-1,0 0 0,-1 0 0,4-1 0,2 0-18,0 0-1,0 0 0,0-1 0,-1 0 1,1 0-1,11-7 0,-8 4-46,0 0 1,-1-1-1,1 0 1,-1-1-1,-1 0 0,1 0 1,-1-1-1,-1 0 1,1-1-1,11-17 0,-17 16-113,-9 12 94,-11 12 41,10-4 52,1-1-1,0 1 0,0 0 0,1 0 1,1 1-1,0-1 0,0 1 0,1 1 1,1-1-1,-1 0 0,-1 16 0,4-18-2,1 1 0,-1-1 1,2 0-1,-1 0 0,1 1 0,1-1 0,-1 0 0,2 0 0,-1 0 0,1 0 0,0-1 0,1 1 0,0-1 0,1 0 0,5 9 1,27 32 30,-19-26-26,23 39 0,-40-62-21,-1 1 1,1-1 0,-1 1 0,0-1 0,1 1 0,-1 0 0,0-1-1,0 1 1,0 0 0,1-1 0,-1 1 0,0-1 0,0 1 0,0 0-1,0-1 1,0 1 0,0 0 0,0-1 0,0 1 0,0 0 0,-1-1-1,1 1 1,0 0 0,0-1 0,-1 1 0,1-1 0,0 1 0,-1 0-1,0 0 5,0 0 0,0 0 0,0-1 1,-1 1-1,1 0 0,0-1 0,0 1 0,-1-1 0,1 1 0,0-1 0,-1 0 0,1 1 0,-2-1 0,-8 1 69,0-1 0,-20-2 1,22 2-8,-186-17 1071,195 17-1165,0 0 0,0 0 1,-1 0-1,1 0 1,0 0-1,0 0 0,-1 0 1,1 0-1,0 0 1,0 0-1,0 0 0,-1 0 1,1 0-1,0 0 1,0 0-1,-1-1 1,1 1-1,0 0 0,0 0 1,0 0-1,0 0 1,-1 0-1,1-1 0,0 1 1,0 0-1,0 0 1,0 0-1,0-1 0,0 1 1,-1 0-1,1 0 1,0 0-1,0-1 1,0 1-1,0 0 0,0 0 1,0-1-1,0 1 1,0 0-1,0 0 0,0 0 1,0-1-1,0 1 1,0 0-1,0 0 0,0-1 1,0 1-1,1 0 1,-1 0-1,0 0 0,0-1 1,0 1-1,0 0 1,0 0-1,0 0 1,0 0-1,1-1 0,-1 1 1,0 0-1,0 0 1,0 0-1,1 0 0,-1 0 1,0-1-1,0 1 1,0 0-1,1 0 0,-1 0 1,0 0-1,16-13-640,-14 12 630,15-11-410,7-3-155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8.746"/>
    </inkml:context>
    <inkml:brush xml:id="br0">
      <inkml:brushProperty name="width" value="0.05" units="cm"/>
      <inkml:brushProperty name="height" value="0.05" units="cm"/>
      <inkml:brushProperty name="color" value="#33CCFF"/>
    </inkml:brush>
  </inkml:definitions>
  <inkml:trace contextRef="#ctx0" brushRef="#br0">215 1 17044,'0'1'136,"0"1"0,0 0 0,-1-1 0,1 1 0,-1-1 0,1 1 0,-1 0 1,0-1-1,0 0 0,0 1 0,1-1 0,-1 1 0,-1-1 0,1 0 0,0 0 1,-3 3-1,-1 2 200,-27 36 639,2 0 0,2 3 0,2 0 0,-40 95 0,63-133-970,2-3-58,-1 0 1,1-1-1,-1 1 1,1 0 0,0 0-1,0 0 1,1 0 0,-1 0-1,1 0 1,0 0-1,0 5 1,1-9 16,-1 0 1,0 0-1,0 0 0,1 1 0,-1-1 1,0 0-1,0 0 0,1 0 0,-1 0 0,0 1 1,1-1-1,-1 0 0,0 0 0,1 0 1,-1 0-1,0 0 0,1 0 0,-1 0 1,0 0-1,1 0 0,-1 0 0,0 0 1,1 0-1,-1 0 0,0 0 0,0 0 1,1 0-1,-1-1 0,0 1 0,1 0 0,-1 0 1,0 0-1,0 0 0,1-1 0,-1 1 1,0 0-1,0 0 0,1 0 0,-1-1 1,0 1-1,0 0 0,0-1 0,1 1 1,-1 0-1,0 0 0,0-1 0,0 1 1,0-1-1,13-15-432,2-10-50,2-8-157</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9.194"/>
    </inkml:context>
    <inkml:brush xml:id="br0">
      <inkml:brushProperty name="width" value="0.05" units="cm"/>
      <inkml:brushProperty name="height" value="0.05" units="cm"/>
      <inkml:brushProperty name="color" value="#33CCFF"/>
    </inkml:brush>
  </inkml:definitions>
  <inkml:trace contextRef="#ctx0" brushRef="#br0">192 41 16331,'-5'-1'296,"-1"0"-1,0 0 0,0 0 1,0 0-1,0 1 0,0 0 1,0 0-1,0 1 0,0-1 1,0 1-1,1 1 0,-8 1 1,10-1-208,-1-1 0,1 1 1,-1-1-1,1 1 0,-1 0 0,1 0 1,0 1-1,0-1 0,0 1 1,0-1-1,1 1 0,-1 0 1,1 0-1,-1 0 0,1 0 0,0 1 1,0-1-1,1 1 0,-3 6 1,3-10-69,1 1 1,0-1-1,0 1 0,-1-1 1,1 1-1,0 0 1,0-1-1,0 1 1,0-1-1,0 1 1,0-1-1,0 1 0,0-1 1,0 1-1,0-1 1,0 1-1,0 0 1,0-1-1,1 1 1,-1-1-1,0 1 0,0-1 1,1 1-1,-1-1 1,0 1-1,0-1 1,1 0-1,-1 1 0,1-1 1,-1 1-1,0-1 1,1 0-1,0 1 1,0 0 12,1-1 0,-1 0 1,1 1-1,-1-1 0,1 0 0,-1 0 1,1 0-1,-1 0 0,1 0 1,-1 0-1,4-1 0,3-1 63,0 0 0,0-1 1,12-6-1,-14 6-71,0-1 1,0 0 0,0-1 0,-1 0-1,0 0 1,1 0 0,-2 0 0,6-7-1,-9 10-26,0 1 0,0 0-1,0-1 1,-1 1-1,1-1 1,0 1 0,-1-1-1,1 1 1,-1-1-1,0 0 1,1 1 0,-1-1-1,0 0 1,0 1-1,0-1 1,0 1 0,-1-3-1,1 2-4,-1 1 0,0 0 0,0-1 0,1 1 0,-1 0 0,0 0 0,-1 0 0,1 0 1,0 0-1,0 0 0,0 0 0,0 0 0,-1 0 0,1 0 0,-1 0 0,1 1 0,0-1 0,-1 1 0,1-1 0,-1 1 0,1-1 0,-3 1 0,-3-1-52,-1 0 0,0 0 1,1 0-1,-1 1 0,0 1 0,1-1 0,-1 1 1,1 0-1,-1 1 0,1 0 0,-1 0 1,1 1-1,0 0 0,0 0 0,0 0 0,1 1 1,-11 8-1,16-12 31,0 0 0,1 1-1,-1-1 1,0 0 0,1 1 0,-1-1 0,1 1 0,-1-1 0,1 1-1,-1-1 1,1 1 0,-1 0 0,1-1 0,-1 1 0,1 0 0,0-1-1,0 1 1,-1 0 0,1-1 0,0 1 0,0 0 0,0-1 0,-1 1 0,1 0-1,0 0 1,0-1 0,0 1 0,0 0 0,0 0 0,1-1 0,-1 1-1,0 0 1,0-1 0,0 1 0,1 0 0,-1-1 0,0 1 0,1 0-1,-1-1 1,0 1 0,1 0 0,-1-1 0,1 1 0,-1-1 0,2 1 0,10 6-326</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09.583"/>
    </inkml:context>
    <inkml:brush xml:id="br0">
      <inkml:brushProperty name="width" value="0.05" units="cm"/>
      <inkml:brushProperty name="height" value="0.05" units="cm"/>
      <inkml:brushProperty name="color" value="#33CCFF"/>
    </inkml:brush>
  </inkml:definitions>
  <inkml:trace contextRef="#ctx0" brushRef="#br0">16 57 16636,'0'6'406,"0"0"1,-1-1 0,0 1 0,0-1 0,0 1-1,-3 5 1,2-7-126,1 1-1,0-1 0,0 1 1,0-1-1,0 1 0,1 0 1,-1-1-1,1 7 0,1-10-231,-1 0-1,0 0 1,1 0-1,-1 0 0,1 0 1,-1 0-1,1 0 1,-1 0-1,1 0 1,-1 0-1,1 0 1,0-1-1,0 1 0,-1 0 1,1 0-1,1 0 1,0 0-8,1 1 1,-1-1-1,0 0 1,1-1-1,-1 1 1,1 0-1,-1-1 1,0 1-1,5-1 1,-1 1 41,1-2 0,-1 1 1,0-1-1,0 1 0,0-2 0,0 1 1,-1-1-1,1 0 0,0 0 0,-1 0 1,1-1-1,-1 0 0,1 0 0,4-4 1,-6 4-54,-1 0 0,1 0 0,-1 0 0,0 0 0,0 0 0,0-1 1,0 1-1,0-1 0,-1 0 0,0 0 0,0 0 0,0 0 0,0 0 0,-1-1 0,1 1 1,-1 0-1,0-1 0,0 1 0,0-7 0,-1 9-46,-1-1 1,1 1-1,0-1 0,-1 0 0,0 1 1,1-1-1,-1 1 0,0-1 0,0 1 0,-1 0 1,1-1-1,0 1 0,-1 0 0,1 0 1,-1 0-1,0 0 0,0 0 0,0 0 1,0 1-1,0-1 0,0 0 0,0 1 1,0 0-1,-1-1 0,1 1 0,-1 0 1,1 0-1,-1 1 0,1-1 0,-1 0 1,-2 0-1,-2 0-93,-1 0 1,1 0 0,0 1-1,-1 0 1,1 0 0,0 0-1,-1 1 1,1 0-1,0 1 1,-8 2 0,-7 6-215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14.548"/>
    </inkml:context>
    <inkml:brush xml:id="br0">
      <inkml:brushProperty name="width" value="0.05" units="cm"/>
      <inkml:brushProperty name="height" value="0.05" units="cm"/>
      <inkml:brushProperty name="color" value="#33CCFF"/>
    </inkml:brush>
  </inkml:definitions>
  <inkml:trace contextRef="#ctx0" brushRef="#br0">320 79 13291,'1'-2'207,"1"0"0,-1 0 1,1 0-1,-1 0 0,0 0 1,0 0-1,0 0 0,0 0 1,0-1-1,0 1 0,-1 0 1,1-1-1,-1 1 0,0 0 1,1-1-1,-1 1 0,0 0 1,-1-3-1,1 3-98,0 1 0,0-1 1,-1 0-1,1 1 0,-1-1 0,1 1 0,-1 0 0,1-1 1,-1 1-1,0-1 0,0 1 0,0 0 0,0 0 1,0-1-1,0 1 0,0 0 0,0 0 0,0 0 0,-1 0 1,1 0-1,0 0 0,-1 1 0,1-1 0,0 0 1,-1 1-1,1-1 0,-1 1 0,-1-1 0,-4 0 18,1 1-1,-1 0 1,1 0-1,-1 0 0,1 1 1,-1 0-1,1 0 1,0 1-1,-1 0 0,1 0 1,0 0-1,0 1 0,0 0 1,1 0-1,-11 7 1,-3 4-52,1 1 0,0 0 0,-16 19 1,19-18-36,1 1 0,0 0-1,-18 31 1,27-41-26,1 1 0,1-1-1,-1 1 1,1 0-1,1 0 1,-1 0-1,1 0 1,1 0-1,-1 1 1,1-1 0,1 0-1,0 15 1,1-20-6,-1 0 0,1 1 0,0-1 0,0 0 0,0 0 0,1 0 0,-1 0 0,1 0 1,-1 0-1,1 0 0,0 0 0,0 0 0,1-1 0,-1 1 0,4 2 0,-1-1 4,0-1 0,0 1 0,0-1-1,1-1 1,-1 1 0,1-1 0,-1 0 0,8 2-1,3-1 19,-1-1 0,1 0 0,0-1 0,0-1 0,30-3-1,-33 1 11,1 0-1,21-7 1,-32 8-28,-1 0 1,1 0 0,0 0 0,0 0-1,-1 0 1,1-1 0,0 1 0,-1-1-1,0 0 1,1 0 0,-1 0-1,0 0 1,0 0 0,0 0 0,0-1-1,0 1 1,-1-1 0,3-3-1,-4 4-2,1 0 0,-1 0-1,0 0 1,0 0 0,0 1 0,0-1-1,-1 0 1,1 0 0,0 0-1,-1 0 1,1 0 0,-1 1-1,0-1 1,0 0 0,1 0-1,-1 1 1,0-1 0,0 1-1,-1-1 1,1 1 0,0-1-1,0 1 1,-1-1 0,1 1-1,-1 0 1,-2-2 0,-5-3 1,-1-1 0,0 2-1,-11-6 1,18 10-18,-6-4-342,-1 2 1,0-1-1,-15-2 1,14 3-820,10 3 616,8 3 203,-6-2 279,16 6-593</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14.979"/>
    </inkml:context>
    <inkml:brush xml:id="br0">
      <inkml:brushProperty name="width" value="0.05" units="cm"/>
      <inkml:brushProperty name="height" value="0.05" units="cm"/>
      <inkml:brushProperty name="color" value="#33CCFF"/>
    </inkml:brush>
  </inkml:definitions>
  <inkml:trace contextRef="#ctx0" brushRef="#br0">147 1 18052,'-20'18'1688,"4"11"-1280,-9 11-192,-2 6 553,5 14-361,4 0-24,6 1-368,5-2-344,7-7 320,8-3-112,7-13-32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20.402"/>
    </inkml:context>
    <inkml:brush xml:id="br0">
      <inkml:brushProperty name="width" value="0.05" units="cm"/>
      <inkml:brushProperty name="height" value="0.05" units="cm"/>
      <inkml:brushProperty name="color" value="#33CCFF"/>
    </inkml:brush>
  </inkml:definitions>
  <inkml:trace contextRef="#ctx0" brushRef="#br0">44 72 11811,'-21'5'2179,"-2"1"2403,38-4-1113,211-47-437,-117 21-2788,-84 17-217,-19 5-22,-1 0-1,1 1 0,0 0 0,0 0 1,0 0-1,-1 0 0,1 1 1,11 1-1,-16-1-3,-1 0-1,1 1 1,-1-1 0,0 0 0,1 1 0,-1-1-1,0 1 1,1-1 0,-1 1 0,0-1 0,1 1 0,-1-1-1,0 0 1,0 1 0,1-1 0,-1 1 0,0 0-1,0-1 1,0 1 0,0-1 0,0 1 0,0-1-1,0 1 1,0-1 0,0 1 0,0-1 0,0 1 0,0-1-1,0 1 1,0-1 0,-1 1 0,1 0 0,0-1-1,0 0 1,-1 1 0,1-1 0,0 1 0,-1 0-1,-12 22 39,-107 125 138,51-66-62,46-54-64,-31 41 56,49-61-79,-1 1 1,2-1-1,-1 1 0,1 1 1,1-1-1,-5 16 1,7-12 26,1-13-70,1 0 0,-1 0-1,0 0 1,0 0 0,0 0-1,0 1 1,0-1 0,0 0-1,0 0 1,0 0 0,0 0-1,0 0 1,0 0 0,0 0-1,0 0 1,0 0 0,1 0-1,-1 0 1,0 0 0,0 0-1,0 1 1,0-1 0,0 0 0,0 0-1,0 0 1,0 0 0,1 0-1,-1 0 1,0 0 0,0 0-1,0 0 1,0 0 0,0 0-1,0 0 1,0 0 0,1 0-1,-1 0 1,0 0 0,0-1-1,0 1 1,0 0 0,0 0-1,0 0 1,0 0 0,0 0 0,0 0-1,1 0 1,-1 0 0,0-1-121,1 0 1,0 0 0,-1 0 0,1 0 0,0 0 0,-1 0 0,0 0 0,1 0 0,-1 0-1,1 0 1,-1 0 0,0 0 0,0-1 0,0 1 0,0 0 0,0 0 0,0 0 0,0-2 0,-8-29-1091,0 16 456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5.295"/>
    </inkml:context>
    <inkml:brush xml:id="br0">
      <inkml:brushProperty name="width" value="0.05" units="cm"/>
      <inkml:brushProperty name="height" value="0.05" units="cm"/>
    </inkml:brush>
  </inkml:definitions>
  <inkml:trace contextRef="#ctx0" brushRef="#br0">107 34 18564,'-51'6'2233,"49"-6"-2093,-1 1-1,1-1 1,-1 1 0,1 0 0,-1 0 0,1 0 0,0 0 0,-1 0 0,1 1 0,0-1 0,0 1 0,0-1 0,0 1 0,0 0 0,0 0 0,-3 3 0,5-4-117,0-1 0,0 1 1,-1-1-1,1 1 1,0-1-1,0 0 0,0 1 1,0-1-1,0 1 1,0-1-1,0 1 0,0-1 1,0 1-1,0-1 1,0 0-1,0 1 0,1-1 1,-1 1-1,0-1 1,0 0-1,0 1 0,1-1 1,-1 1-1,0-1 1,0 0-1,1 1 0,-1-1 1,0 0-1,1 1 0,-1-1 1,0 0-1,1 0 1,-1 1-1,0-1 0,1 0 1,-1 0-1,1 0 1,-1 0-1,1 1 0,-1-1 1,0 0-1,1 0 1,-1 0-1,2 0 0,20 2-58,-19-3 2,-1 1 0,0-1 0,1 1 0,-1-1 1,0 0-1,0 0 0,0 0 0,1 0 0,-1 0 0,0-1 0,-1 1 0,1-1 0,0 1 0,0-1 0,-1 0 0,1 1 0,-1-1 0,3-4 1,-3 5 20,0 0 0,-1-1 0,1 1 1,-1 0-1,1-1 0,-1 1 0,1-1 1,-1 1-1,0-1 0,0 1 0,1-1 1,-1 1-1,0 0 0,-1-1 0,1 1 1,0-1-1,0 1 0,-1-1 0,1 1 1,0-1-1,-1 1 0,0 0 1,1-1-1,-1 1 0,0 0 0,0 0 1,1-1-1,-1 1 0,0 0 0,-2-2 1,2 2 15,0 0 0,0 0 0,0 1 0,0-1 0,0 0 0,0 0 1,0 1-1,-1-1 0,1 1 0,0-1 0,0 1 0,0-1 1,-1 1-1,1 0 0,0 0 0,0-1 0,-1 1 0,1 0 0,0 0 1,-1 0-1,1 1 0,-2-1 0,1 1 4,0 0 0,0 0-1,0 0 1,0 0 0,0 0 0,1 1 0,-1-1-1,0 0 1,1 1 0,-1-1 0,1 1 0,-2 2-1,-1 2 10,0 0-1,1 0 0,0 0 0,0 0 1,1 0-1,0 0 0,-3 12 0,5-16-13,-1 1 0,1-1-1,0 1 1,0-1 0,0 1-1,0-1 1,0 1 0,0 0-1,1-1 1,-1 1 0,1-1-1,0 0 1,0 1 0,0-1-1,0 1 1,0-1 0,0 0-1,1 0 1,2 4 0,-1-3-25,0-1 0,0 0 0,0 0 0,0 0 0,0 0 0,0-1 0,1 1 0,-1-1 0,0 0 0,1 0 0,0 0 0,5 1 0,4-1-162,0 0 1,0-1 0,-1-1-1,1 0 1,0 0-1,24-7 1,66-30-1126,-10 3 295,-92 35 1040,0-1-1,0 1 1,0 0 0,-1-1 0,1 1 0,0 0-1,0 0 1,0 0 0,0-1 0,0 1-1,0 0 1,-1 0 0,1 0 0,0 0 0,0 1-1,0-1 1,0 0 0,0 0 0,-1 1 0,1-1-1,0 0 1,0 1 0,0-1 0,-1 0-1,1 1 1,0-1 0,0 1 0,-1 0 0,1-1-1,0 1 1,-1-1 0,2 2 0,-1 1 131,-1 0 0,1 1 0,0-1 0,-1 0 0,1 0 0,-1 0 0,0 6 0,-1-6-65,1 0 0,0 0 0,0 0-1,1 0 1,-1-1 0,0 1 0,1 0-1,0 0 1,0 0 0,0-1 0,2 6 0,-1-6-65,1 0 1,-1 0 0,0 0 0,1 0 0,0-1-1,-1 1 1,1-1 0,0 0 0,-1 0 0,1 0-1,0 0 1,0 0 0,0-1 0,0 1 0,0-1-1,0 0 1,0 1 0,5-2 0,8 0-270,-1-1 0,20-4-1,-34 6 214,34-9-596,0-2 1,-1-1-1,0-1 1,34-20 0,-21 7-178</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20.850"/>
    </inkml:context>
    <inkml:brush xml:id="br0">
      <inkml:brushProperty name="width" value="0.05" units="cm"/>
      <inkml:brushProperty name="height" value="0.05" units="cm"/>
      <inkml:brushProperty name="color" value="#33CCFF"/>
    </inkml:brush>
  </inkml:definitions>
  <inkml:trace contextRef="#ctx0" brushRef="#br0">0 17 14435,'0'0'1904,"8"2"-1063,7-2-241,6-2 1072,13 1-576,6-2-127,9 1-249,3-1-256,0 0-552,-3 2-392,-5-1 600,-5 1-224,-7 1-96,-3 0-104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21.329"/>
    </inkml:context>
    <inkml:brush xml:id="br0">
      <inkml:brushProperty name="width" value="0.05" units="cm"/>
      <inkml:brushProperty name="height" value="0.05" units="cm"/>
      <inkml:brushProperty name="color" value="#33CCFF"/>
    </inkml:brush>
  </inkml:definitions>
  <inkml:trace contextRef="#ctx0" brushRef="#br0">260 261 16075,'1'0'49,"-1"0"-1,0 0 0,0 1 0,1-1 0,-1 0 0,0 0 0,0 1 0,0-1 0,1 0 0,-1 0 0,0 1 0,0-1 0,0 0 1,0 1-1,0-1 0,0 0 0,0 1 0,0-1 0,0 0 0,1 1 0,-1-1 0,0 0 0,-1 1 0,1-1 0,0 0 1,0 1-1,0-1 0,0 0 0,0 0 0,0 1 0,0-1 0,0 0 0,0 1 0,-1-1 0,1 0 0,0 0 0,0 1 0,0-1 1,-1 0-1,1 0 0,0 1 0,0-1 0,-1 0 0,1 0 0,-1 1 0,-14 17 617,11-14-238,3-2-366,-95 115 2632,81-96-2932,0 0 0,2 2 1,-19 41-1,39-77-1285,1 0 1002</inkml:trace>
  <inkml:trace contextRef="#ctx0" brushRef="#br0" timeOffset="1">199 1 15259,'-11'1'354,"0"2"0,-1 0 0,1 0 1,1 1-1,-16 7 0,20-7-249,-1 0 1,1 1-1,0-1 1,0 1-1,1 0 1,0 1-1,-1 0 1,2-1-1,-6 8 1,5-4 8,0-1 1,1 1-1,0-1 1,0 1-1,1 0 1,0 0-1,1 1 1,0-1-1,-1 12 1,3-17-72,0-1 0,0 0 0,0 0 0,0 1 0,0-1 0,1 0-1,0 0 1,0 0 0,-1 0 0,2 0 0,-1 0 0,0 0 0,3 4 0,-2-5-11,-1 0 0,1 0-1,0-1 1,0 1 0,0-1 0,0 1 0,0-1 0,0 1 0,0-1-1,1 0 1,-1 0 0,0 0 0,1 0 0,-1-1 0,1 1-1,-1-1 1,1 1 0,-1-1 0,4 0 0,0 0 14,-1 0 1,1-1-1,-1 0 0,0 0 1,1 0-1,-1 0 0,0-1 1,0 0-1,0 0 1,0-1-1,0 1 0,0-1 1,-1 0-1,1 0 0,-1-1 1,0 1-1,0-1 1,0 0-1,0 0 0,-1 0 1,0-1-1,0 1 0,0-1 1,0 0-1,-1 1 1,1-1-1,-1 0 0,-1-1 1,2-5-1,-1 6-23,0 1 0,-1-1 0,0 0 0,0 0 0,-1 0 0,0 0-1,1-1 1,-2 1 0,1 0 0,0 0 0,-1 0 0,0 0 0,0 0 0,-1 0 0,1 1 0,-1-1 0,0 0 0,0 1-1,-1-1 1,1 1 0,-1-1 0,0 1 0,0 0 0,-1 1 0,1-1 0,-1 0 0,0 1 0,0 0 0,0 0-1,0 0 1,-6-3 0,6 4-44,0 1-1,1 0 1,-1 0-1,0 0 1,0 0-1,1 1 1,-1-1-1,0 1 1,0 0-1,0 0 1,0 0-1,1 1 1,-1 0-1,0-1 1,0 1-1,0 0 1,1 1-1,-1-1 1,1 1-1,-1-1 1,1 1-1,0 0 1,-1 0-1,1 1 1,0-1 0,0 1-1,1 0 1,-1-1-1,0 1 1,1 0-1,-3 4 1,1-1-99,0 0 0,1 0 0,-1 0 0,1 0 0,0 0 1,1 1-1,-1 0 0,1-1 0,1 1 0,-1 0 1,1 0-1,0 0 0,1 0 0,0 0 0,0 0 0,1 11 1,11 11-395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21.746"/>
    </inkml:context>
    <inkml:brush xml:id="br0">
      <inkml:brushProperty name="width" value="0.05" units="cm"/>
      <inkml:brushProperty name="height" value="0.05" units="cm"/>
      <inkml:brushProperty name="color" value="#33CCFF"/>
    </inkml:brush>
  </inkml:definitions>
  <inkml:trace contextRef="#ctx0" brushRef="#br0">101 1 13163,'-40'42'2485,"34"-37"-2188,0 0-1,1 0 1,0 0 0,0 1 0,0-1 0,1 1-1,0 0 1,0 1 0,0-1 0,1 1 0,-5 13-1,8-19-236,-1 0 0,1 0 0,0 0 0,0 0-1,0 1 1,0-1 0,0 0 0,0 0-1,0 0 1,0 0 0,0 0 0,0 1 0,1-1-1,-1 0 1,0 0 0,1 0 0,-1 0-1,1 0 1,-1 0 0,1 0 0,-1 0 0,1 0-1,0 0 1,1 1 0,0-1 20,0 1 0,0-1 0,0 0 0,0 0 1,0 0-1,0 0 0,0-1 0,1 1 0,-1 0 0,0-1 0,4 1 0,4-1 125,0 0 0,0 0 0,1-1 0,13-2 0,-6-1 30,-1-1 0,0 0 0,25-12 0,-34 14-174,0-1 1,-1 0-1,0-1 0,0 1 1,0-1-1,0-1 1,-1 1-1,0-1 0,8-10 1,-12 14-51,-1 1 0,0-1 0,0 1 0,0-1 0,0 0 0,0 1 0,-1-1 0,1 0 0,-1 0 0,1 1 0,-1-1 0,1 0 0,-1 0 0,0 0 0,0 0 0,0 0 0,0 1 0,0-1 0,-1-2 0,1 2-3,-1 1 1,0-1-1,0 1 0,0-1 0,0 1 0,0 0 1,0-1-1,0 1 0,0 0 0,0 0 1,-1 0-1,1 0 0,-1 0 0,1 0 1,0 0-1,-4-1 0,-2-1 2,-1 1 0,0 0 1,0 0-1,1 0 0,-1 1 0,0 1 0,-12-1 0,8 2-92,0 0 1,-18 4-1,28-5 117,-1 0-1,1 1 1,-1-1 0,1 1 0,0 0 0,-1 0 0,1 0 0,0 0 0,0 0 0,0 0-1,0 1 1,0-1 0,0 1 0,0-1 0,0 1 0,1 0 0,-1 0 0,1 0-1,-3 2 1,4-3-32,0 0-1,0-1 1,0 1-1,0-1 1,0 1-1,0-1 1,0 1-1,0-1 1,0 1-1,0-1 1,0 1-1,0-1 1,0 1-1,0 0 1,1-1-1,-1 1 1,0-1 0,0 1-1,1-1 1,-1 0-1,0 1 1,1-1-1,-1 1 1,1 0-1,17 11 83</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39.862"/>
    </inkml:context>
    <inkml:brush xml:id="br0">
      <inkml:brushProperty name="width" value="0.05" units="cm"/>
      <inkml:brushProperty name="height" value="0.05" units="cm"/>
      <inkml:brushProperty name="color" value="#33CCFF"/>
    </inkml:brush>
  </inkml:definitions>
  <inkml:trace contextRef="#ctx0" brushRef="#br0">1859 367 6465,'-28'-11'1366,"0"-1"0,1-1-1,1-1 1,-39-28 0,47 32-1186,0 0 1,-1 2 0,0 0-1,0 1 1,-1 1 0,-36-6-1,-41-13 253,64 14-395,0 1-1,-1 1 1,0 2-1,0 2 1,-1 1-1,1 1 1,-62 5-1,57 2-20,1 1 1,0 3-1,-70 22 0,51-8 41,-94 51-1,131-63-55,-50 28 56,-113 80 0,163-103-48,1 2 0,0 0 0,1 1-1,1 1 1,1 0 0,0 1 0,2 1 0,0 1 0,-17 38-1,6 3 0,-33 128-1,5 72 19,40-196-23,-7 49 24,-9 232-1,29-268-29,4 1 0,3-1 0,32 141 0,-19-137-12,10 47 25,59 154 0,-73-245-50,1-1 1,2-1-1,2 0 0,1-2 0,2 0 0,1-2 0,2 0 0,32 30 1,22 11-59,2-3 1,122 79-1,-183-138 93,1 0-1,0-1 1,1-2-1,0 0 1,0-2 0,1 0-1,0-2 1,43 6-1,4-3 20,189 19 184,-206-25-139,1-3 0,95-11 0,65-29 216,-173 30-252,-1-3 1,79-34-1,-107 40-11,0-1 0,-1 0 0,0-1 0,0-1 0,-1 0-1,-1 0 1,21-25 0,-12 9 4,-1-2 1,26-49-1,-2-5 26,99-140 0,-87 143 40,-3-2-1,54-116 0,-73 129-65,-3-1-1,24-82 1,-43 113-5,-2 0 1,-2-1-1,-1 0 0,-2-1 1,-3-75-1,-31-167 150,9 117-86,11 70 98,-39-159 0,39 219-62,-2-1 1,-1 2-1,-2 0 0,-1 0 0,-1 2 0,-2 0 0,-34-44 0,-32-22 135,-39-51 6,72 72-94,-56-75 318,92 134-395,0 0 0,-1 1 1,-1 1-1,-1 1 0,-36-24 1,20 20-80,-1 1 0,-1 2 0,-44-13 0,-121-25-1506,165 46 1185,-58-5 0,21 9-118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32:51.956"/>
    </inkml:context>
    <inkml:brush xml:id="br0">
      <inkml:brushProperty name="width" value="0.05" units="cm"/>
      <inkml:brushProperty name="height" value="0.05" units="cm"/>
    </inkml:brush>
  </inkml:definitions>
  <inkml:trace contextRef="#ctx0" brushRef="#br0">1436 150 12019,'0'-2'190,"1"0"1,-1 0 0,1 0-1,-1 0 1,0 0 0,0-1-1,0 1 1,0 0 0,0 0-1,-1 0 1,1 0 0,-1 0-1,1-1 1,-1 1 0,0 0-1,0 0 1,0 0 0,0 1-1,0-1 1,0 0-1,0 0 1,-1 0 0,1 1-1,-1-1 1,1 1 0,-1-1-1,0 1 1,1 0 0,-4-2-1,-8-7 106,-1 0 0,-1 2-1,0-1 1,0 2 0,0 0-1,-1 1 1,0 0 0,0 1-1,-1 1 1,1 1 0,-33-3-1,4 4-142,0 1 0,1 3 0,-59 9 0,73-7-136,1 1-1,-51 17 1,66-17-18,1 1 0,-1 0 0,1 1 0,1 0 0,-1 1 0,1 1 1,-18 16-1,-133 149-48,42-42 32,80-90 18,0 3-1,3 2 0,-61 99 1,80-107 11,2 1 0,2 1 0,2 1 0,-9 47-1,1-10 19,-9 50-13,-20 171 1,46-260 61,2 1-1,1-1 1,2 0 0,2 0 0,2 1 0,17 70 0,30 113 89,11 40 162,-45-202-219,3 0-1,32 65 0,75 103 181,-71-134-216,-36-58-43,2-1 0,1-2-1,32 36 1,-46-60-28,0 0 0,2-1 0,-1 0 0,1-1 0,0 0 1,1-1-1,0-1 0,0 0 0,1 0 0,0-1 0,0-1 0,22 5 0,5-1 17,0 1 0,0 3 0,42 18 0,-61-21-20,120 50-35,-120-52 39,0-1 0,0-2 0,1 0 1,36 3-1,-35-9-6,0-1 1,0-1-1,0-1 0,35-10 0,-4 1-87,163-47-416,-91 23 232,-69 23 41,26-8-25,-75 19 140,0-1 0,0 0 0,0 0-1,-1-1 1,1 0 0,13-12 0,-4-1 116,0 0 0,-1-1 0,-1 0 0,-1-2 0,-1 0 0,15-29 0,55-143 200,2-2-178,25-48-59,-103 221 53,-2 1 0,6-28 0,3-13 7,42-107-18,-25 79 78,-23 61-37,-2 1 0,-1-1 0,3-31 1,0-90 10,-4 56 5,4-194 74,-8 276-132,0 0 1,-1 1 0,-1-1-1,0 0 1,0 1-1,-1-1 1,0 1 0,-1-1-1,-1 1 1,0 0-1,0 0 1,-1 1-1,0-1 1,-1 1 0,-12-16-1,-52-68 116,-59-102 0,102 156-109,-55-61-1,-15-21 185,69 78-28,-2-2-51,-68-82 0,86 115-119,-1 1-1,0 0 1,0 1-1,-1 0 1,0 1-1,-1 1 1,0 0-1,-1 1 0,0 1 1,-21-7-1,-117-22 72,97 25-396,-70-23 0,108 27-227,-40-15-236,54 20 736,1-1 0,0 1 1,0-1-1,0 1 0,0-1 0,0 0 0,1 0 0,-1-1 0,1 1 0,-4-7 0,-1-5-361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1.406"/>
    </inkml:context>
    <inkml:brush xml:id="br0">
      <inkml:brushProperty name="width" value="0.05" units="cm"/>
      <inkml:brushProperty name="height" value="0.05" units="cm"/>
    </inkml:brush>
  </inkml:definitions>
  <inkml:trace contextRef="#ctx0" brushRef="#br0">59 88 19780,'11'-22'2033,"-6"17"-944,-5 18 187,-9 22-588,6-25-752,1-1 0,0 1 1,0 0-1,0 12 1,2-22 47,0 1 0,0 0 0,0-1 0,1 1 0,-1 0 0,0-1 1,0 1-1,1 0 0,-1-1 0,0 1 0,1 0 0,-1-1 0,1 1 0,-1-1 0,0 1 0,1-1 1,-1 1-1,1-1 0,0 1 0,-1-1 0,1 0 0,-1 1 0,1-1 0,0 0 0,-1 1 0,2-1 1,21 6-300,-10-4 184,-8 0 146,0 1 0,1-1 0,-1 1 0,0 0-1,0 0 1,0 1 0,-1-1 0,1 1 0,-1 0 0,0 0 0,0 1 0,0-1 0,-1 1-1,0 0 1,1 0 0,-2 0 0,1 0 0,-1 0 0,1 1 0,-1-1 0,-1 1 0,1 0-1,-1-1 1,0 1 0,0 0 0,-1 0 0,0 0 0,0 0 0,0-1 0,-1 1 0,0 0-1,0 0 1,0-1 0,-1 1 0,1 0 0,-1-1 0,-1 1 0,1-1 0,-1 0 0,0 0-1,0 0 1,-5 5 0,7-8 24,-1 0 0,0 1-1,1-1 1,-1 0 0,-1 0-1,1 0 1,0 0 0,0-1-1,-1 1 1,1-1 0,-1 1-1,1-1 1,-1 0 0,1 0-1,-1 0 1,0 0 0,0 0-1,0-1 1,1 1 0,-1-1-1,0 0 1,0 1 0,0-2-1,0 1 1,0 0 0,1 0-1,-1-1 1,0 0 0,0 1-1,0-1 1,1 0 0,-1 0-1,0-1 1,1 1 0,-1-1-1,1 1 1,0-1 0,-1 0 0,1 0-1,-4-4 1,0-2-276,0 0-1,0-1 1,1 1 0,0-1-1,1-1 1,0 1 0,0-1 0,1 1-1,0-1 1,1 0 0,0 0-1,-1-19 1,2-11-572</inkml:trace>
  <inkml:trace contextRef="#ctx0" brushRef="#br0" timeOffset="1">73 48 18732,'12'-6'1768,"5"-2"-1183,3 1-289,7-2 728,7 1-360,4 2-952,5 3-504,0 3 624,0 3-192,3 0-185</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1.838"/>
    </inkml:context>
    <inkml:brush xml:id="br0">
      <inkml:brushProperty name="width" value="0.05" units="cm"/>
      <inkml:brushProperty name="height" value="0.05" units="cm"/>
    </inkml:brush>
  </inkml:definitions>
  <inkml:trace contextRef="#ctx0" brushRef="#br0">69 1 19564,'9'0'2115,"-6"0"-1995,-1 0 0,1 0 1,0 0-1,0 0 0,0 1 0,0-1 1,-1 1-1,1 0 0,0 0 0,0 0 0,-1 0 1,1 0-1,-1 0 0,5 3 0,-5-1-125,0-1 0,0 0-1,0 1 1,0-1 0,-1 1 0,1 0-1,0-1 1,-1 1 0,0 0-1,0 0 1,0 0 0,0 0-1,0 0 1,-1 0 0,1 0-1,-1 0 1,0 0 0,0 0 0,0 1-1,0-1 1,-1 0 0,1 0-1,-1 0 1,0 0 0,1 0-1,-2 0 1,-1 4 0,-3 8 40,-2-1 0,1 1 1,-20 24-1,24-34-2,-24 31 144,15-23-73,2 2-1,0-1 1,-12 23 0,22-36-123,-1 0 1,1 0 0,-1-1 0,1 1-1,-1 0 1,1 0 0,0 0-1,-1 0 1,1 0 0,0 0-1,0 0 1,0 0 0,0 0-1,0 0 1,0 0 0,0 0-1,0 0 1,0 0 0,0 0-1,0 0 1,1 0 0,-1 0-1,1 1 1,0-1-28,-1-1-1,1 1 1,0-1 0,0 0 0,0 0-1,-1 1 1,1-1 0,0 0 0,0 0-1,0 0 1,0 0 0,0 0 0,0 0-1,-1 0 1,1 0 0,0 0 0,0 0-1,0 0 1,0-1 0,1 1-1,9-4-580,0-1 0,19-10 0,-25 12 500,85-47-1184,-37 18 442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2.179"/>
    </inkml:context>
    <inkml:brush xml:id="br0">
      <inkml:brushProperty name="width" value="0.05" units="cm"/>
      <inkml:brushProperty name="height" value="0.05" units="cm"/>
    </inkml:brush>
  </inkml:definitions>
  <inkml:trace contextRef="#ctx0" brushRef="#br0">155 1 18372,'-19'11'807,"0"2"0,0 0 1,-23 24-1,36-32-668,1 0 0,0 0 0,1 1 0,-1 0 0,1 0-1,0 0 1,1 0 0,-1 1 0,1-1 0,0 1 0,1 0 0,0 0 0,0 0 0,-1 11 0,2-15-103,1 0 1,0-1-1,1 1 0,-1 0 1,0 0-1,1-1 0,0 1 1,-1 0-1,1-1 0,0 1 1,0 0-1,1-1 0,-1 1 1,0-1-1,1 0 1,2 4-1,-1-3-5,1 0-1,-1 0 1,1 0 0,-1-1-1,1 1 1,0-1 0,0 0-1,0 0 1,6 2 0,1 0-6,0-2 1,1 1 0,-1-1-1,0-1 1,1 0-1,-1-1 1,17-1 0,-16 0-4,0-1 1,0-1 0,0 0-1,0-1 1,0 0 0,-1 0-1,22-13 1,-29 15-10,0-1 1,0 1-1,0-1 1,0 0-1,0 0 1,0 0-1,-1-1 1,1 0-1,-1 1 0,0-1 1,0 0-1,-1 0 1,1-1-1,-1 1 1,0 0-1,0-1 1,0 0-1,-1 1 1,0-1-1,0 0 1,0 0-1,1-8 0,-3 10-53,1 0-1,0 0 0,-1 0 0,1 0 1,-1 0-1,0 0 0,0 0 1,0 0-1,-1 0 0,1 1 0,-1-1 1,1 0-1,-1 1 0,0-1 0,0 1 1,0 0-1,0-1 0,0 1 0,-1 0 1,1 1-1,-1-1 0,1 0 1,-1 1-1,-5-3 0,0 1-113,0 0 0,-1 0 0,1 1 0,-1 0 0,1 1 0,-1 0 1,-15 0-1,-12 1-345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5.950"/>
    </inkml:context>
    <inkml:brush xml:id="br0">
      <inkml:brushProperty name="width" value="0.05" units="cm"/>
      <inkml:brushProperty name="height" value="0.05" units="cm"/>
    </inkml:brush>
  </inkml:definitions>
  <inkml:trace contextRef="#ctx0" brushRef="#br0">241 52 17324,'0'-3'114,"0"1"-1,0 0 1,-1 0 0,1 0 0,-1 0 0,1 0 0,-1 0-1,0 0 1,1 0 0,-1 0 0,0 0 0,-1 0 0,1 0 0,0 0-1,0 1 1,-1-1 0,1 0 0,-1 1 0,1-1 0,-1 1 0,0 0-1,1 0 1,-1-1 0,0 1 0,0 0 0,0 0 0,0 1-1,0-1 1,0 0 0,0 1 0,0-1 0,0 1 0,-4-1 0,2 1 2,0 0 0,0 0 0,-1 0 0,1 0 0,0 0 0,0 1 0,-1 0 0,1 0 0,0 0 0,0 0 0,0 1 0,0-1 0,1 1 0,-1 0 0,0 0 1,-6 6-1,-1 3-2,1 1 1,0 0-1,1 1 1,0 0-1,0 0 1,2 1-1,0 0 1,0 0 0,2 1-1,-6 17 1,5-9-57,1 0 0,1 1-1,0 0 1,2-1 0,1 1 0,2 26 0,-1-43-47,1 0 0,0 1 0,1-1-1,0 0 1,0 0 0,0 0 0,1-1-1,0 1 1,0 0 0,8 10 0,-9-14-6,0 0 0,1-1 0,-1 1 1,1-1-1,-1 1 0,1-1 0,0 0 1,0 0-1,0 0 0,0-1 0,0 1 1,1-1-1,-1 1 0,0-1 0,1 0 1,-1-1-1,0 1 0,1 0 0,0-1 0,-1 0 1,1 0-1,-1 0 0,1 0 0,4-1 1,-2 0 30,0-1-1,1 0 1,-1 0 0,0 0 0,-1-1 0,1 0 0,0 0-1,-1 0 1,1-1 0,-1 0 0,0 0 0,0 0 0,-1 0 0,1-1-1,-1 0 1,4-5 0,-6 6-3,0 1 1,0 0-1,0-1 1,0 1-1,-1-1 0,0 1 1,1-1-1,-1 0 1,0 0-1,-1 0 0,1 1 1,-1-1-1,0 0 1,0 0-1,0 0 0,0 0 1,-1 0-1,1 0 1,-1 1-1,0-1 0,0 0 1,-1 0-1,1 1 0,-1-1 1,1 1-1,-1-1 1,-3-2-1,1 1 6,0 0-1,-1 0 1,0 0-1,0 1 1,0 0 0,0 0-1,-1 0 1,0 1 0,1 0-1,-12-5 1,13 6-157,-1 1 0,1-1 0,-1 1 0,0 0 0,0 0 0,0 0 0,0 1 0,1-1 0,-1 1 0,0 0 0,0 1-1,0-1 1,0 1 0,-9 3 0,4 4-893,10-8 991,0 0-1,0 0 0,0 0 0,0 0 0,1 0 0,-1 0 1,0 0-1,0 0 0,0 0 0,0 0 0,0 0 0,1 0 1,-1 0-1,0 0 0,0 0 0,0 0 0,0 0 0,1 0 1,-1 0-1,0 0 0,0 0 0,0 0 0,0 0 0,0 0 0,0 1 1,1-1-1,-1 0 0,0 0 0,0 0 0,0 0 0,0 0 1,0 0-1,0 1 0,0-1 0,0 0 0,0 0 0,0 0 1,0 0-1,1 0 0,-1 1 0,0-1 0,0 0 0,0 0 1,0 0-1,0 0 0,0 0 0,0 1 0,0-1 0,0 0 0,-1 0 1,1 0-1,0 0 0,0 1 0,0-1 0,0 0 0,0 0 1,0 0-1,0 0 0,16-3-719</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6.355"/>
    </inkml:context>
    <inkml:brush xml:id="br0">
      <inkml:brushProperty name="width" value="0.05" units="cm"/>
      <inkml:brushProperty name="height" value="0.05" units="cm"/>
    </inkml:brush>
  </inkml:definitions>
  <inkml:trace contextRef="#ctx0" brushRef="#br0">16 0 13867,'2'2'283,"0"0"0,0 0-1,0 0 1,-1 0 0,1 0 0,-1 1 0,1-1-1,-1 0 1,0 1 0,1-1 0,-1 1-1,-1-1 1,1 1 0,0 0 0,-1-1 0,1 1-1,0 3 1,0 8 525,-1 0 0,-1 16 0,0-19-320,-17 131 2545,10-97-2817,-3 59 1,13-82-1693,4-16-225,5-13 742,7-17 168,3-11-301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35.720"/>
    </inkml:context>
    <inkml:brush xml:id="br0">
      <inkml:brushProperty name="width" value="0.05" units="cm"/>
      <inkml:brushProperty name="height" value="0.05" units="cm"/>
    </inkml:brush>
  </inkml:definitions>
  <inkml:trace contextRef="#ctx0" brushRef="#br0">276 0 17092,'-13'14'396,"1"1"0,0 0 0,1 1 0,1 0 1,0 0-1,1 1 0,1 1 0,0-1 0,-8 32 1,9-19-539,0 0 0,3 0 0,0 1 0,2-1 1,2 38-1,-2-49-966,2-18 1051,0-1 0,0 0 0,0 0 0,-1 1 0,1-1 0,0 0 0,0 0 0,0 1 0,0-1 0,0 0 0,-1 0 0,1 1 0,0-1 0,0 0-1,0 0 1,-1 0 0,1 1 0,0-1 0,0 0 0,-1 0 0,1 0 0,0 0 0,-1 0 0,1 0 0,0 0 0,0 0 0,-1 0 0,1 0 0,0 1 0,-1-2 0,-1 1-130,0-1 0,0 0 1,0 0-1,0-1 0,0 1 0,1 0 1,-1-1-1,0 1 0,1-1 0,-1 0 1,-1-2-1,-13-15-11,1-1 1,-20-34-1,27 38 840,0 1 1,1-1-1,1 0 0,-6-25 0,11 39-517,1 0 1,-1 0 0,1 0-1,-1 0 1,1 0 0,0 0-1,0 0 1,0-1 0,0 1-1,0 0 1,0 0 0,1 0-1,-1 0 1,1 0 0,-1 0-1,1 0 1,0 1 0,0-1-1,-1 0 1,2 0 0,-1 0-1,0 1 1,0-1 0,0 1-1,1-1 1,-1 1 0,3-3-1,-1 3 9,0-1-1,1 1 0,-1 0 0,1-1 0,-1 1 0,1 1 0,-1-1 1,1 1-1,0-1 0,-1 1 0,1 0 0,0 0 0,-1 0 0,6 2 1,109 23 819,-89-17-1149,-1-2 0,1 0 0,0-2 0,0-1 0,50-2 0,-16-11-116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6.793"/>
    </inkml:context>
    <inkml:brush xml:id="br0">
      <inkml:brushProperty name="width" value="0.05" units="cm"/>
      <inkml:brushProperty name="height" value="0.05" units="cm"/>
    </inkml:brush>
  </inkml:definitions>
  <inkml:trace contextRef="#ctx0" brushRef="#br0">104 1 18572,'-5'2'222,"1"1"0,-1-1 0,1 1 0,0 0 0,0 0 0,0 1 1,1-1-1,-1 1 0,1 0 0,0 0 0,0 0 0,0 0 0,-3 7 0,1 0-31,-1 1-1,1 0 0,1 0 1,-3 13-1,4-12-110,1 0-1,0 0 1,1 0 0,1 0-1,0 1 1,0-1 0,1 0 0,4 17-1,-4-26-43,1 1 0,-1-1 0,1 1 0,0-1 0,0 0 0,0 0 0,0 0 0,1 0 0,0 0 0,-1 0 0,7 5 0,-6-7-3,-1 0 0,1 0 1,0 0-1,1 0 0,-1-1 0,0 1 0,0-1 0,1 0 0,-1 0 1,1 0-1,-1 0 0,0-1 0,1 0 0,0 1 0,-1-1 0,1 0 0,4-1 1,-2 0 21,1-1 1,0 0-1,-1 0 1,1-1 0,-1 0-1,0 0 1,0 0-1,0 0 1,0-1-1,-1 0 1,0-1 0,1 1-1,-1-1 1,-1 0-1,6-7 1,-4 5 16,0 0 0,-1-1 0,0 0 0,0 0 0,-1 0 0,0-1 0,0 1 0,-1-1 0,0 0 0,2-16 0,-4 22-56,0 0-1,-1 0 0,0 0 1,1 0-1,-1 0 1,0 0-1,-1 0 0,1 0 1,-1 0-1,1 0 0,-1 0 1,0 0-1,0 0 1,0 0-1,0 0 0,-1 1 1,1-1-1,-1 0 1,0 1-1,1-1 0,-1 1 1,0 0-1,-1 0 0,1 0 1,0 0-1,-1 0 1,1 0-1,-1 0 0,1 1 1,-1-1-1,0 1 1,0 0-1,1 0 0,-1 0 1,0 0-1,0 0 1,0 1-1,-6-1 0,-6 0-296,0 0 0,0 2 0,0 0 0,0 1-1,0 0 1,-21 7 0,-19 1-554,39-9 303</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7.284"/>
    </inkml:context>
    <inkml:brush xml:id="br0">
      <inkml:brushProperty name="width" value="0.05" units="cm"/>
      <inkml:brushProperty name="height" value="0.05" units="cm"/>
    </inkml:brush>
  </inkml:definitions>
  <inkml:trace contextRef="#ctx0" brushRef="#br0">289 10 19492,'0'0'59,"0"-1"0,0 1 0,0-1-1,0 1 1,0-1 0,0 1 0,0 0 0,-1-1-1,1 1 1,0-1 0,0 1 0,0 0 0,-1-1-1,1 1 1,0-1 0,-1 1 0,1 0 0,0-1-1,0 1 1,-1 0 0,1 0 0,-1-1-1,1 1 1,0 0 0,-1 0 0,1 0 0,-1-1-1,0 1 1,-15 2 491,-17 17-174,11-3-5,2 1-1,0 1 0,1 2 0,1-1 0,-22 32 1,28-34-307,1 0 0,0 1 0,2 0 0,0 1 0,1 0 0,1 0 0,-8 34 0,14-48-56,0-1-1,1 0 0,-1 0 1,1 1-1,0-1 1,0 0-1,1 0 0,-1 1 1,1-1-1,0 0 0,0 0 1,2 5-1,-2-7-1,0 0 1,1 0-1,-1 1 0,1-1 0,0 0 1,-1 0-1,1-1 0,0 1 0,0 0 1,0-1-1,0 1 0,0-1 0,1 1 0,-1-1 1,0 0-1,1 0 0,-1 0 0,0 0 1,1-1-1,3 2 0,8-1 56,0 0 0,0 0 1,1-2-1,-1 0 0,-1 0 0,1-1 0,0-1 1,0 0-1,-1-1 0,1 0 0,-1-1 0,0-1 1,13-8-1,-24 14-37,-1-1 0,0 0 0,1 0 1,-1 0-1,0 0 0,1 0 0,-1 0 0,0 0 1,0 0-1,0 0 0,0 0 0,0-1 0,0 1 0,-1 0 1,1-1-1,0 1 0,-1-1 0,1 1 0,-1-1 1,1-2-1,-1 3-3,0 0 0,0-1 0,-1 1 0,1 0 0,-1 0-1,1-1 1,-1 1 0,1 0 0,-1 0 0,0 0 0,1-1 0,-1 1 0,0 0 0,0 0 0,0 0 0,0 1 0,0-1 0,0 0 0,0 0 0,0 0 0,0 1 0,-1-1 0,1 0-1,-1 0 1,-9-3 54,1 0 0,-1 1 0,1 0 0,-1 0-1,0 1 1,0 0 0,-18 0 0,10 2-30,0 0 1,0 2-1,-30 5 1,43-5-51,1-1 0,0 1 0,0 0 0,0 1 0,0-1 0,0 1 0,-5 3 0,9-5-11,1-1 0,-1 1 0,0 0-1,1-1 1,-1 1 0,0-1 0,1 1-1,-1 0 1,1 0 0,-1-1 0,1 1-1,-1 0 1,1 0 0,0 0 0,-1 0-1,1-1 1,0 1 0,0 0 0,0 0-1,-1 1 1,2-1-24,-1 0 1,1 0-1,-1 0 1,1 0-1,-1 0 0,1 0 1,0 0-1,-1 0 0,1 0 1,0 0-1,0 0 0,0-1 1,0 1-1,-1 0 1,1-1-1,0 1 0,0 0 1,0-1-1,1 1 0,-1-1 1,1 1-1,18 5-134,1 0 0,-1-2 0,1 0 0,0-1 0,0-1 0,23-1 0,18 0-234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7.828"/>
    </inkml:context>
    <inkml:brush xml:id="br0">
      <inkml:brushProperty name="width" value="0.05" units="cm"/>
      <inkml:brushProperty name="height" value="0.05" units="cm"/>
    </inkml:brush>
  </inkml:definitions>
  <inkml:trace contextRef="#ctx0" brushRef="#br0">151 60 18956,'1'-4'230,"0"0"-1,-1 0 1,0 0 0,0 0-1,0 0 1,-1 0 0,0-1-1,-1-4 1,2 8-189,0 0 0,-1 0-1,1 0 1,-1 0 0,1 1 0,-1-1 0,1 0 0,-1 0 0,0 0 0,1 0 0,-1 1 0,0-1-1,0 0 1,0 1 0,0-1 0,1 0 0,-1 1 0,0-1 0,0 1 0,0 0 0,0-1 0,0 1-1,0 0 1,0-1 0,0 1 0,0 0 0,-1 0 0,1 0 0,0 0 0,0 0 0,0 0-1,0 0 1,0 0 0,0 1 0,0-1 0,0 0 0,-2 2 0,-3 0 38,0 1 0,1 0 0,-1 0 0,1 1 0,0-1 0,0 1 1,0 1-1,0-1 0,0 1 0,1-1 0,0 1 0,-4 6 0,1 0 37,0-1 0,1 1 0,0 0-1,1 0 1,-6 17 0,10-26-86,1 0 1,-1 0-1,0 0 1,1 1-1,0-1 1,-1 0-1,1 0 1,0 1-1,0-1 1,0 0-1,1 0 1,-1 1-1,0-1 0,1 0 1,0 0-1,1 4 1,-1-5-18,0 0 0,0 0 0,0 0 0,0 0 0,0 0 0,1 0 0,-1-1 1,0 1-1,0-1 0,1 1 0,-1-1 0,1 1 0,-1-1 0,0 1 0,1-1 0,-1 0 0,1 0 0,-1 0 0,1 0 0,-1 0 1,1 0-1,-1 0 0,0-1 0,1 1 0,-1 0 0,1-1 0,1 0 0,15-6-182,-1 0 0,-1-1 0,1-1 0,-1-1 1,-1 0-1,0-1 0,16-14 0,35-24-1251,-65 48 1355,0 1 0,0-1 1,0 0-1,0 1 0,0-1 0,0 1 1,0-1-1,0 1 0,1-1 1,-1 1-1,0 0 0,0 0 0,0-1 1,1 1-1,-1 0 0,0 0 1,2 0-1,-3 1 39,1-1 1,0 0-1,-1 1 0,1-1 1,-1 1-1,0-1 1,1 0-1,-1 1 0,1-1 1,-1 1-1,0-1 0,1 1 1,-1-1-1,0 1 1,1 0-1,-1-1 0,0 1 1,0-1-1,0 1 0,1 0 1,-1-1-1,0 1 1,0 1-1,0 5-19,0 1-1,-1-1 1,0 1 0,-3 10-1,2-5 96,-1 6 50,-9 88 980,12-95-770,0 1 1,0 0-1,1 0 1,1-1-1,0 1 1,5 14-1,-4-18-10,-2 0 545,-17-10-574,-2-1-129,-8-3 59,0 2 0,0 2 0,-1 0 0,1 1-1,-27 5 1,34 1-384,15-2-573,13-2-861,29-7 534,-10-3 355</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8.266"/>
    </inkml:context>
    <inkml:brush xml:id="br0">
      <inkml:brushProperty name="width" value="0.05" units="cm"/>
      <inkml:brushProperty name="height" value="0.05" units="cm"/>
    </inkml:brush>
  </inkml:definitions>
  <inkml:trace contextRef="#ctx0" brushRef="#br0">13 138 19796,'-13'-5'2162,"13"5"-2116,0 0 0,0-1 0,0 1-1,0 0 1,0-1 0,0 1 0,0 0 0,0 0-1,0-1 1,0 1 0,0 0 0,0 0-1,1-1 1,-1 1 0,0 0 0,0-1 0,0 1-1,0 0 1,0 0 0,1-1 0,-1 1-1,0 0 1,0 0 0,0 0 0,1-1 0,-1 1-1,0 0 1,1 0 0,26-16 1323,-20 13-1041,47-24-776,1 2 1,78-24 0,-129 48 336,0 0 0,1 0-1,-1 0 1,1 0 0,-1 1 0,1-1 0,0 1-1,-1 0 1,9 2 0,-12-2 97,1 1 0,-1-1 0,1 1 0,-1 0 0,0 0 0,1 0 0,-1 0 0,0 0 1,0 0-1,1 0 0,-1 0 0,0 0 0,0 0 0,0 1 0,-1-1 0,1 0 0,0 1 0,0-1 0,-1 1 0,1-1 0,-1 1 0,1-1 0,-1 1 0,1 0 0,-1-1 0,0 1 1,0-1-1,0 1 0,0 0 0,-1 2 0,1 8 135,-1 0 1,-1 0 0,0-1-1,-1 1 1,-5 12-1,-25 61 925,18-51-565,-91 207 2324,102-233-3980,1-10 578,3-15 184,0 12 228,0-16-382</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18.686"/>
    </inkml:context>
    <inkml:brush xml:id="br0">
      <inkml:brushProperty name="width" value="0.05" units="cm"/>
      <inkml:brushProperty name="height" value="0.05" units="cm"/>
    </inkml:brush>
  </inkml:definitions>
  <inkml:trace contextRef="#ctx0" brushRef="#br0">1 71 19164,'1'14'1969,"13"-5"-1169,7-2-288,12-8 808,2-4-224,11-5-544,1-3-384,5-3-1208,2-1 1008,-5 0-264,-11-5-192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55.626"/>
    </inkml:context>
    <inkml:brush xml:id="br0">
      <inkml:brushProperty name="width" value="0.05" units="cm"/>
      <inkml:brushProperty name="height" value="0.05" units="cm"/>
    </inkml:brush>
  </inkml:definitions>
  <inkml:trace contextRef="#ctx0" brushRef="#br0">1 321 16980,'8'-8'3916,"87"-76"-1808,-12-9-1703,33-32-169,-103 115-209,-12 10-26,-1 0-1,0 0 1,0 0 0,0 0 0,0 0 0,1 0-1,-1 0 1,0 0 0,0 0 0,0 0-1,1 0 1,-1 0 0,0 0 0,0 0 0,0 0-1,0 0 1,1 0 0,-1 0 0,0 1-1,0-1 1,0 0 0,0 0 0,1 0 0,-1 0-1,0 0 1,0 0 0,0 1 0,0-1-1,0 0 1,0 0 0,1 0 0,-1 0 0,0 0-1,0 1 1,0-1 0,0 0 0,0 0-1,0 1 1,0 1 5,0 0-1,0 1 0,0-1 1,0 1-1,0-1 0,-1 0 1,1 1-1,-2 2 0,-34 112 140,19-66-115,2 0 0,-9 56 0,24-106-60,-1 0 0,1 1-1,0-1 1,0 0 0,0 1 0,-1-1 0,1 1-1,1-1 1,-1 0 0,0 1 0,0-1 0,0 0-1,1 1 1,-1-1 0,1 0 0,-1 1-1,2 1 1,-2-3-15,1 0 0,-1 1 0,1-1 0,0 0 0,-1 0 0,1 0 0,-1 0 0,1 0 0,0 0 0,-1 0 0,1 0 0,-1 0 0,1 0 0,-1 0 0,1 0 0,0 0 0,-1 0 0,1-1 0,-1 1 0,1 0 0,-1 0 0,1-1 0,-1 1-1,1 0 1,-1-1 0,1 1 0,-1-1 0,7-4-225,-1 0-1,-1-1 0,1 0 1,5-7-1,11-15-269,3-5-159</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56.129"/>
    </inkml:context>
    <inkml:brush xml:id="br0">
      <inkml:brushProperty name="width" value="0.05" units="cm"/>
      <inkml:brushProperty name="height" value="0.05" units="cm"/>
    </inkml:brush>
  </inkml:definitions>
  <inkml:trace contextRef="#ctx0" brushRef="#br0">67 0 16540,'-17'39'6465,"1"5"-6014,-15 66 1,30-107-455,1 1 1,-1-1 0,1 1-1,-1-1 1,1 1 0,0 0-1,1-1 1,-1 1 0,1-1-1,-1 1 1,1-1 0,1 5 0,-1-7-20,0 0 0,0 0 1,0 1-1,0-1 0,0 0 1,1 0-1,-1 0 0,0 0 1,1 0-1,-1 0 0,0 0 1,1-1-1,-1 1 0,1 0 1,-1-1-1,1 1 0,-1-1 1,1 0-1,0 1 0,-1-1 1,1 0-1,-1 0 0,1 0 1,0 0-1,-1 0 0,1 0 1,-1-1-1,1 1 0,2-1 1,11-3-648,0-1-1,0 0 1,0 0 0,-1-2 0,1 0 0,-2-1 0,1 0 0,-1-1 0,0 0 0,16-16-1,-24 20-146,-14 12 1094,-14 18 887,-20 43 1084,39-60-2041,0 1-1,0-1 1,1 1 0,0-1-1,1 1 1,-3 17-1,5-25-201,0 1 1,-1-1-1,1 0 0,0 1 0,0-1 0,0 1 0,0-1 0,1 0 0,-1 1 1,0-1-1,0 0 0,1 0 0,-1 1 0,1-1 0,-1 0 0,1 0 0,0 1 0,-1-1 1,1 0-1,0 0 0,0 0 0,1 1 0,-1-1-7,1-1 1,-1 1-1,1-1 1,-1 1-1,0-1 0,1 0 1,-1 0-1,1 1 1,-1-1-1,1 0 0,-1 0 1,1-1-1,-1 1 1,0 0-1,1 0 0,-1-1 1,1 1-1,-1-1 1,0 1-1,3-2 0,17-8-159</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56.560"/>
    </inkml:context>
    <inkml:brush xml:id="br0">
      <inkml:brushProperty name="width" value="0.05" units="cm"/>
      <inkml:brushProperty name="height" value="0.05" units="cm"/>
    </inkml:brush>
  </inkml:definitions>
  <inkml:trace contextRef="#ctx0" brushRef="#br0">83 1 17452,'9'1'3145,"-6"-2"-2937,0 1 1,0 0-1,0 0 1,0 0-1,-1 1 1,1-1-1,0 1 0,3 0 1,-3 1-182,0 0 0,-1 0 1,1 0-1,-1 1 1,0-1-1,0 0 0,0 1 1,0 0-1,0-1 0,0 1 1,-1 0-1,0 0 0,1 0 1,-1 0-1,0 0 0,0 1 1,-1-1-1,1 0 0,-1 0 1,1 0-1,-1 1 1,0-1-1,0 0 0,0 1 1,-1-1-1,1 0 0,-2 5 1,-1 2 33,0 0 0,0 0 0,-1 0 0,0 0-1,-1-1 1,0 0 0,-8 12 0,-2-2 75,-1 0 0,0-2-1,-37 31 1,41-35-215,13-13 64,-1 0 0,0 0 0,0 1 0,1-1 0,-1 0 0,0 0 0,1 0 0,-1 0 0,0 0-1,0 1 1,1-1 0,-1 0 0,0 0 0,1 0 0,-1 0 0,0 0 0,1 0 0,-1 0-1,0 0 1,0 0 0,1 0 0,-1 0 0,0 0 0,1-1 0,-1 1 0,0 0 0,1 0 0,-1 0-1,0 0 1,39-14-1486,-32 11 1030,92-36-2919,-64 29 2363</inkml:trace>
  <inkml:trace contextRef="#ctx0" brushRef="#br0" timeOffset="1">337 257 17612,'0'26'2008,"-4"3"-1352,-1 0-304,1 3 961,-1-1-737,2-4-440,1-5-944,1-7 752,1-16-240,4-5-169</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56.976"/>
    </inkml:context>
    <inkml:brush xml:id="br0">
      <inkml:brushProperty name="width" value="0.05" units="cm"/>
      <inkml:brushProperty name="height" value="0.05" units="cm"/>
    </inkml:brush>
  </inkml:definitions>
  <inkml:trace contextRef="#ctx0" brushRef="#br0">1 56 17164,'5'-6'426,"1"1"1,0 0 0,0 0 0,1 1-1,0-1 1,-1 1 0,1 1 0,1-1-1,-1 1 1,0 1 0,9-3-1,-12 4-332,1 0 1,-1 0-1,0 0 0,0 1 0,1-1 0,-1 1 0,0 0 0,1 0 0,-1 1 0,0-1 0,0 1 0,1 0 0,-1 0 0,0 1 0,0-1 0,0 1 0,0 0 0,0 0 0,-1 0 0,1 0 0,5 5 0,-7-5-85,0 1 0,0-1 0,-1 1 0,1-1 0,-1 1 0,1 0 0,-1-1 0,0 1-1,0 0 1,0 0 0,0 0 0,-1 0 0,1 0 0,-1 0 0,1 0 0,-1 0 0,0 0 0,0 0 0,-1 0-1,1 0 1,-1 0 0,1 0 0,-1 0 0,0-1 0,0 1 0,0 0 0,-1 0 0,-1 3 0,-4 7 46,-1-2 1,0 1-1,0-1 1,-18 17-1,-18 15 170,27-28-105,1 0 0,-22 28-1,37-42-117,1 0 0,-1 0 0,0 0 0,0 0 0,1 0 0,-1 0 0,1 0 0,-1 0 0,1 0 0,0 1 0,-1-1 0,1 0 0,0 0 0,0 0 0,-1 0 0,1 1 0,0-1 0,0 0-1,1 0 1,-1 0 0,0 2 0,1-2-9,0 0-1,-1 0 0,1 0 1,0 0-1,0 0 0,0 0 0,0 0 1,0 0-1,0-1 0,0 1 1,0 0-1,0-1 0,0 1 1,0-1-1,1 1 0,-1-1 1,0 0-1,0 1 0,0-1 0,3 0 1,14 1-286,0-1 0,-1 0 0,1-2 0,0 0 0,-1 0 0,24-8 0,-9 1-78</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58.304"/>
    </inkml:context>
    <inkml:brush xml:id="br0">
      <inkml:brushProperty name="width" value="0.05" units="cm"/>
      <inkml:brushProperty name="height" value="0.05" units="cm"/>
    </inkml:brush>
  </inkml:definitions>
  <inkml:trace contextRef="#ctx0" brushRef="#br0">270 39 12723,'30'-38'3531,"-82"109"-659,-67 87-2395,81-121-189,36-35-363,-1 1 1,1-1-1,-1 0 1,0 0-1,0 0 1,0-1-1,0 1 1,-1-1 0,1 1-1,0-1 1,-1 0-1,-5 0 1,8-1-31,-1 0 1,1-1 0,-1 1 0,1-1-1,0 1 1,-1-1 0,1 0 0,0 1-1,-1-1 1,1 0 0,0 0 0,0 0-1,0 0 1,0 0 0,0 0-1,0-1 1,0 1 0,0 0 0,0 0-1,0-1 1,1 1 0,-1-1 0,0 1-1,1 0 1,-1-4 0,-10-42-920,9 40 905,-2-25-363</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2.396"/>
    </inkml:context>
    <inkml:brush xml:id="br0">
      <inkml:brushProperty name="width" value="0.05" units="cm"/>
      <inkml:brushProperty name="height" value="0.05" units="cm"/>
    </inkml:brush>
  </inkml:definitions>
  <inkml:trace contextRef="#ctx0" brushRef="#br0">151 47 18476,'2'2'101,"0"1"-1,-1-1 1,0 1-1,1-1 1,-1 1 0,0 0-1,0 0 1,-1 0-1,1-1 1,-1 1-1,1 0 1,-1 0 0,0 0-1,0 0 1,0 0-1,0 0 1,-1 0 0,1 0-1,-1-1 1,-1 6-1,-53 221 1405,-5 30-1024,46-190-402,-17 105 348,32-167-65,4-13-95,7-19 48,65-165 636,12-26-503,-59 150-408,7-18-1,57-91-1,-90 169-48,29-42-4,-31 46-19,0-1 1,1 0-1,0 0 1,-1 1-1,1-1 0,0 1 1,0 0-1,0 0 1,1 0-1,-1 0 0,0 1 1,6-3-1,-9 4 19,1 0 1,-1 0-1,0 0 1,1 0-1,-1 0 1,0 0-1,1 0 1,-1-1-1,0 1 0,1 0 1,-1 0-1,1 0 1,-1 0-1,0 0 1,1 1-1,-1-1 0,0 0 1,1 0-1,-1 0 1,0 0-1,1 0 1,-1 0-1,0 1 0,1-1 1,-1 0-1,0 0 1,1 0-1,-1 1 1,0-1-1,1 0 0,-1 1 1,0-1-1,0 0 1,0 0-1,1 1 1,-1-1-1,0 0 0,0 1 1,0-1-1,0 1 1,0-1-1,1 0 1,-1 1-1,0-1 0,0 0 1,0 1-1,0-1 1,0 1-1,0-1 1,0 0-1,0 1 1,-1-1-1,1 0 0,0 1 1,0-1-1,0 0 1,0 1-1,0-1 1,0 0-1,-1 1 0,1 0 1,-13 22-500,-12 4 280,-2-1 0,0-1-1,-57 39 1,43-34-283,-39 37 1,68-53-224,12-11 322,11-6 135,15-10-154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1:58.751"/>
    </inkml:context>
    <inkml:brush xml:id="br0">
      <inkml:brushProperty name="width" value="0.05" units="cm"/>
      <inkml:brushProperty name="height" value="0.05" units="cm"/>
    </inkml:brush>
  </inkml:definitions>
  <inkml:trace contextRef="#ctx0" brushRef="#br0">5 28 12859,'-2'-15'1082,"0"2"1326,8 21-812,0 1-1337,0 0 0,1 0-1,0-1 1,0 0 0,16 12 0,-2-2-92,26 14 0,-22-17-295,53 21-1,-16-8-1229,-60-27 1017</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05.715"/>
    </inkml:context>
    <inkml:brush xml:id="br0">
      <inkml:brushProperty name="width" value="0.05" units="cm"/>
      <inkml:brushProperty name="height" value="0.05" units="cm"/>
    </inkml:brush>
  </inkml:definitions>
  <inkml:trace contextRef="#ctx0" brushRef="#br0">92 0 14451,'0'0'41,"1"0"0,-1 0 0,0 1 0,0-1 0,1 0 0,-1 0 0,0 0 0,0 0-1,1 0 1,-1 1 0,0-1 0,0 0 0,0 0 0,1 0 0,-1 1 0,0-1 0,0 0 0,0 0 0,0 1 0,0-1 0,1 0 0,-1 0 0,0 1-1,0-1 1,0 0 0,0 1 0,0-1 0,0 0 0,0 0 0,0 1 0,0-1 0,0 0 0,0 1 0,0-1 0,0 0 0,0 0 0,0 1-1,0-1 1,-1 0 0,1 1 0,0-1 0,-4 14 30,4-14-27,-25 61 971,2-5-861,-20 75 1,43-128-1693,1-6 660,-1-1 368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2:06.158"/>
    </inkml:context>
    <inkml:brush xml:id="br0">
      <inkml:brushProperty name="width" value="0.05" units="cm"/>
      <inkml:brushProperty name="height" value="0.05" units="cm"/>
    </inkml:brush>
  </inkml:definitions>
  <inkml:trace contextRef="#ctx0" brushRef="#br0">5 0 10186,'-3'0'1392,"1"0"-831,2 5-193,3 4 1616,3 0-1432,4 4-128,3-1-112,3-5-32,5-2-96,4-2-136,5-4-288,4-7-1192,0-1 1256,1-4-152,-6 4-152</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46.646"/>
    </inkml:context>
    <inkml:brush xml:id="br0">
      <inkml:brushProperty name="width" value="0.05" units="cm"/>
      <inkml:brushProperty name="height" value="0.05" units="cm"/>
    </inkml:brush>
  </inkml:definitions>
  <inkml:trace contextRef="#ctx0" brushRef="#br0">1 486 14451,'0'1'29,"0"-1"0,0 0 1,0 1-1,0-1 0,0 0 0,-1 0 0,1 1 0,0-1 1,0 0-1,0 1 0,0-1 0,0 0 0,0 0 0,0 1 1,0-1-1,1 0 0,-1 1 0,0-1 0,0 0 0,0 1 0,0-1 1,0 0-1,0 0 0,0 1 0,1-1 0,-1 0 0,0 0 1,0 1-1,0-1 0,1 0 0,-1 0 0,0 0 0,0 1 1,1-1-1,-1 0 0,0 0 0,0 0 0,1 0 0,-1 0 1,0 0-1,0 1 0,1-1 0,-1 0 0,0 0 0,1 0 1,-1 0-1,2-1-12,-1 1 1,0 0 0,0-1-1,0 1 1,0-1 0,1 1-1,-1-1 1,0 1 0,0-1-1,0 0 1,0 0-1,0 0 1,1-1 0,34-40 669,47-71 1,-27 35-411,23-37 25,18-24 627,-104 149-768,1 1 0,0-1-1,1 1 1,0 0 0,-4 12 0,-18 65-23,25-79-101,1-7-33,-21 93 180,20-85-169,1-1 0,0 1 0,0-1-1,1 1 1,1-1 0,0 1 0,0-1 0,3 11 0,-4-20-29,0 1 1,0 0-1,0-1 1,0 1-1,0-1 1,1 1-1,-1 0 1,0-1-1,0 1 1,1-1-1,-1 1 1,0-1-1,1 1 1,-1-1-1,0 1 1,1-1-1,-1 0 1,1 1-1,-1-1 1,1 1-1,-1-1 0,1 0 1,-1 1-1,1-1 1,-1 0-1,1 0 1,0 1-1,0-1-5,0-1 0,0 1 1,0 0-1,0-1 0,-1 1 0,1 0 0,0-1 0,0 1 0,-1-1 0,1 1 0,0-1 0,-1 0 0,1 1 0,0-1 0,-1 0 0,1 0 0,19-35-251,-7 6 63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47.032"/>
    </inkml:context>
    <inkml:brush xml:id="br0">
      <inkml:brushProperty name="width" value="0.05" units="cm"/>
      <inkml:brushProperty name="height" value="0.05" units="cm"/>
    </inkml:brush>
  </inkml:definitions>
  <inkml:trace contextRef="#ctx0" brushRef="#br0">215 26 15515,'-2'0'129,"-1"0"0,1 0 0,-1 0-1,1 0 1,0 1 0,-1-1 0,1 1 0,0 0-1,-1 0 1,1-1 0,0 2 0,0-1 0,0 0-1,-3 2 1,-29 25 84,28-23 29,-8 9-118,0 1 0,1 0-1,0 1 1,1 0-1,-12 23 1,16-26-118,2 1 0,-1 0 1,2 0-1,0 0 1,0 1-1,1 0 0,-2 23 1,5-35 4,1-1 0,0 0 1,0 1-1,0-1 1,0 0-1,0 0 1,0 1-1,1-1 0,-1 0 1,1 1-1,-1-1 1,1 0-1,0 0 0,0 0 1,0 0-1,0 0 1,0 0-1,1 0 1,-1 0-1,3 2 0,-2-2 10,0-1-1,0 0 1,0 0-1,0 0 1,1 0-1,-1 0 0,0 0 1,1-1-1,-1 1 1,0-1-1,1 0 0,-1 0 1,1 0-1,-1 0 1,1 0-1,2 0 1,5-2 59,1-1 1,-1 1-1,0-2 1,0 1-1,0-2 1,0 1-1,12-9 1,5-4 108,-1-2 1,-1 0 0,-1-2-1,-1-1 1,-1 0 0,-1-2-1,-1 0 1,30-50 0,-46 67-153,0-1 1,0 0 0,-1 0-1,0-1 1,1-8 0,-3 15-30,-1 0 0,0-1 0,0 1 0,0 0 0,0 0 0,0-1 1,0 1-1,0 0 0,-1 0 0,0-4 0,0 5-7,1 0 0,-1 0 0,1 0 0,-1 0 1,0 0-1,1 0 0,-1 0 0,0 1 0,0-1 0,1 0 0,-1 0 1,0 1-1,0-1 0,0 1 0,0-1 0,0 1 0,0-1 0,0 1 0,0-1 1,0 1-1,0 0 0,-2-1 0,-2 1-35,-1 0 1,1 0-1,-1 0 0,1 1 0,0 0 1,0 0-1,-1 0 0,1 0 1,0 1-1,0 0 0,0 0 0,0 1 1,1-1-1,-6 4 0,4-2-195,0 0-1,0 0 1,1 1-1,-1 0 1,1 0-1,0 0 1,0 1-1,1-1 1,-8 13-1,12-18 164,-1 1 0,1-1 0,0 1 0,-1-1 0,1 1 0,0-1 0,-1 1 0,1-1 0,0 1-1,-1 0 1,1-1 0,0 1 0,0 0 0,0-1 0,0 1 0,0-1 0,0 1 0,0 0 0,0-1 0,0 1-1,0 0 1,0-1 0,0 1 0,0 0 0,0-1 0,0 1 0,1 0 0,-1-1 0,0 1 0,1-1-1,-1 1 1,0-1 0,1 1 0,-1-1 0,0 1 0,1-1 0,-1 1 0,1-1 0,-1 1 0,1-1 0,-1 0-1,1 1 1,0-1 0,-1 0 0,1 1 0,-1-1 0,1 0 0,0 0 0,-1 0 0,1 1 0,0-1-1,-1 0 1,1 0 0,-1 0 0,1 0 0,1 0 0,17 3-921</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47.478"/>
    </inkml:context>
    <inkml:brush xml:id="br0">
      <inkml:brushProperty name="width" value="0.05" units="cm"/>
      <inkml:brushProperty name="height" value="0.05" units="cm"/>
    </inkml:brush>
  </inkml:definitions>
  <inkml:trace contextRef="#ctx0" brushRef="#br0">223 1 14211,'0'1'106,"-1"1"0,1-1 0,-1 0-1,1 1 1,-1-1 0,1 0 0,-1 0 0,0 1 0,1-1 0,-1 0-1,0 0 1,0 0 0,0 0 0,0 0 0,0 0 0,-2 1 0,-24 16 340,17-11-11,-5 5-49,0 0 0,0 0 1,2 2-1,0 0 1,-18 23-1,25-28-273,0-1-1,1 1 1,0 0-1,0 0 1,1 0-1,0 1 1,1 0-1,0 0 1,1-1-1,0 2 1,-2 18-1,4-26-95,0-1 0,0 0 0,0 1 0,0-1 0,0 0 0,1 0 0,-1 1 0,1-1 0,-1 0 0,1 0 0,0 0 0,0 1 0,0-1 0,0 0 0,0 0 0,0-1-1,1 1 1,-1 0 0,1 0 0,-1-1 0,1 1 0,0 0 0,0-1 0,-1 0 0,1 1 0,0-1 0,0 0 0,0 0 0,1 0 0,-1 0 0,0-1 0,0 1 0,0 0 0,1-1-1,-1 0 1,0 1 0,0-1 0,1 0 0,-1 0 0,0 0 0,3-1 0,-1 0 6,0 1-1,1-1 1,-1 0-1,0 0 1,0-1-1,0 1 1,0-1-1,0 0 1,0 0-1,-1 0 1,1-1-1,-1 1 1,1-1-1,-1 0 1,0 0-1,0 0 1,0 0-1,0 0 1,-1-1-1,1 1 1,2-7-1,-4 9-17,-1 0 1,1-1-1,-1 1 0,1 0 0,-1-1 0,0 1 0,1 0 0,-1-1 0,0 1 0,0 0 1,0-1-1,0 1 0,0-1 0,0 1 0,0 0 0,-1-1 0,1 1 0,0 0 1,-1-1-1,1 1 0,-1 0 0,0 0 0,1-1 0,-1 1 0,0 0 0,0 0 0,0 0 1,1 0-1,-1 0 0,0 0 0,0 0 0,-1 0 0,1 0 0,0 1 0,0-1 1,0 0-1,0 1 0,-1-1 0,1 1 0,0-1 0,-1 1 0,1-1 0,-2 1 0,-3-1 6,0-1-1,0 2 0,0-1 0,0 1 1,0 0-1,0 0 0,0 1 0,-10 1 1,8 0-5,1 1 1,0-1-1,1 1 1,-10 5-1,14-6-44,-1-1 0,1 0-1,0 1 1,0-1 0,0 1 0,0 0 0,1-1-1,-1 1 1,0 0 0,1 0 0,-1 0-1,1 1 1,0-1 0,-1 0 0,1 0-1,-1 3 1,2-4 45,0-1-1,0 1 0,0 0 1,0-1-1,0 1 0,0 0 1,0-1-1,0 1 0,0 0 1,0-1-1,0 1 0,0 0 1,1-1-1,-1 1 0,0 0 1,0-1-1,1 1 1,-1-1-1,0 1 0,1-1 1,-1 1-1,1 0 0,-1-1 1,1 0-1,-1 1 0,1-1 1,-1 1-1,1-1 0,-1 0 1,1 1-1,-1-1 0,1 0 1,0 1-1,-1-1 0,1 0 1,-1 0-1,1 0 0,0 1 1,-1-1-1,1 0 1,0 0-1,0 0 0,3 0 27,0 0 0,-1 0 0,1 0 0,-1-1 0,1 1 0,6-3 0,11-5-103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47.957"/>
    </inkml:context>
    <inkml:brush xml:id="br0">
      <inkml:brushProperty name="width" value="0.05" units="cm"/>
      <inkml:brushProperty name="height" value="0.05" units="cm"/>
    </inkml:brush>
  </inkml:definitions>
  <inkml:trace contextRef="#ctx0" brushRef="#br0">37 0 16892,'-4'37'1512,"-7"1"-1072,0 0-208,7 2 440,-3-3-320,7-5-768,4-6 200,2-11 56,3-2-144,6-18-136</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48.369"/>
    </inkml:context>
    <inkml:brush xml:id="br0">
      <inkml:brushProperty name="width" value="0.05" units="cm"/>
      <inkml:brushProperty name="height" value="0.05" units="cm"/>
    </inkml:brush>
  </inkml:definitions>
  <inkml:trace contextRef="#ctx0" brushRef="#br0">9 283 17124,'-8'18'1620,"8"-17"-1593,0-1 0,0 0 0,0 0 0,0 0 0,0 0 0,0 0-1,0 0 1,0 1 0,0-1 0,0 0 0,0 0 0,0 0 0,0 0-1,0 0 1,0 0 0,0 0 0,0 0 0,0 1 0,1-1 0,-1 0-1,0 0 1,0 0 0,0 0 0,0 0 0,0 0 0,0 0 0,0 0 0,1 0-1,-1 0 1,0 0 0,0 0 0,0 0 0,0 0 0,0 0 0,0 0-1,1 0 1,-1 0 0,0 0 0,0 0 0,0 0 0,0 0 0,0 0-1,0 0 1,0 0 0,1 0 0,-1 0 0,0 0 0,0 0 0,0 0 0,0 0-1,0 0 1,0 0 0,0 0 0,1 0 0,-1-1 0,0 1 0,0 0-1,0 0 1,32-25 1750,234-235-427,-249 242-1386,-34 38 23,1 0 1,1 1 0,1 0 0,-19 37-1,26-44-81,1 0 0,1 0 0,0 0 0,1 0 0,0 1-1,1 0 1,1 0 0,0-1 0,1 23 0,1-36 76,0-1 7,0 1-1,-1 0 0,1 0 0,0 0 0,0-1 0,0 1 1,0 0-1,0 0 0,0-1 0,1 1 0,-1 0 1,0 0-1,0-1 0,0 1 0,1 0 0,-1 0 0,1-1 1,-1 1-1,0 0 0,1-1 0,-1 1 0,1-1 0,-1 1 1,1-1-1,-1 1 0,1 0 0,0-1 0,-1 0 1,2 2-1,8-5-220</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49.076"/>
    </inkml:context>
    <inkml:brush xml:id="br0">
      <inkml:brushProperty name="width" value="0.05" units="cm"/>
      <inkml:brushProperty name="height" value="0.05" units="cm"/>
    </inkml:brush>
  </inkml:definitions>
  <inkml:trace contextRef="#ctx0" brushRef="#br0">12 454 15771,'-1'2'203,"-8"22"1079,8-23-1260,1-1-1,0 1 0,0-1 1,0 1-1,0-1 0,0 1 1,0-1-1,0 1 0,0-1 1,0 1-1,0-1 0,0 1 0,0-1 1,0 0-1,0 1 0,0-1 1,0 1-1,0-1 0,1 1 1,-1-1-1,0 1 0,0-1 1,1 0-1,-1 1 0,0-1 1,0 0-1,1 1 0,-1-1 1,0 0-1,1 1 0,-1-1 1,1 0-1,-1 1 0,0-1 1,1 0-1,-1 0 0,1 0 1,-1 1-1,1-1 0,-1 0 1,1 0-1,-1 0 0,1 0 1,-1 0-1,0 0 0,1 0 1,-1 0-1,1 0 0,0 0 1,4-1 114,-1 0 0,1 0 0,-1-1 0,1 1 0,-1-1 0,0 0 0,0 0 0,0 0 0,0-1 0,4-2 0,38-35 561,-32 28-523,107-105 514,145-176 0,-255 282-681,-11 17-9,-11 20-2,-72 158 44,70-152-309,3 0 1,0 0-1,-9 66 0,19-95 184,-2 4-107,1-1 0,1 1 1,-1-1-1,1 1 1,1-1-1,-1 1 1,1 0-1,0-1 0,3 9 1,-4-14 182,0-1 1,0 0-1,0 0 0,0 1 1,0-1-1,0 0 1,0 0-1,0 1 0,0-1 1,1 0-1,-1 0 1,0 1-1,0-1 1,0 0-1,0 0 0,1 0 1,-1 1-1,0-1 1,0 0-1,0 0 0,1 0 1,-1 0-1,0 0 1,0 1-1,1-1 1,-1 0-1,0 0 0,0 0 1,1 0-1,-1 0 1,0 0-1,1 0 0,-1 0 1,0 0-1,0 0 1,1 0-1,-1 0 1,0 0-1,0 0 0,1 0 1,-1 0-1,0 0 1,0-1-1,1 1 0,-1 0 1,0 0-1,0 0 1,1 0-1,-1 0 1,0-1-1,0 1 0,0 0 1,1 0-1,-1-1 1,17-27-619</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51.629"/>
    </inkml:context>
    <inkml:brush xml:id="br0">
      <inkml:brushProperty name="width" value="0.05" units="cm"/>
      <inkml:brushProperty name="height" value="0.05" units="cm"/>
    </inkml:brush>
  </inkml:definitions>
  <inkml:trace contextRef="#ctx0" brushRef="#br0">135 155 13739,'2'-4'359,"-1"0"0,1 0 0,0 1 0,0-1 0,0 0 0,0 1 0,0-1 0,1 1 0,0 0 0,5-6 0,4-4 941,-3 1-682,1 0 0,1 1 0,13-11 0,-18 17-433,0 0 0,0 0-1,0 1 1,1 1 0,0-1 0,0 1 0,0 0 0,9-3 0,-15 6-168,0 0 0,0-1 0,0 1 0,0 0 0,0-1 1,0 1-1,0 0 0,0 0 0,0 0 0,0 0 0,0 0 1,1 0-1,-1 1 0,0-1 0,0 0 0,0 0 0,0 1 1,0-1-1,0 1 0,0-1 0,0 1 0,0-1 0,0 1 1,-1-1-1,2 2 0,-1-1-8,0 1-1,-1-1 1,1 0 0,-1 1 0,1-1 0,-1 1 0,0-1-1,0 0 1,0 1 0,1-1 0,-1 1 0,-1-1-1,1 1 1,0-1 0,0 1 0,-1 1 0,-1 6-2,-1 0 1,0-1-1,-1 1 1,-6 12-1,-23 30 23,-1-1 1,-3-2-1,-45 45 1,-15 18 68,94-107-93,1-1-1,-1 1 1,0 0-1,1 0 1,0 0-1,0 0 1,-3 8-1,5-11-3,0 0 0,0 0 0,0 0 0,0 1 0,0-1 0,0 0 0,0 0-1,0 0 1,0 0 0,0 1 0,1-1 0,-1 0 0,0 0 0,1 0 0,-1 0 0,1 0-1,-1 0 1,1 0 0,-1 0 0,1 0 0,0 0 0,0 0 0,-1 0 0,1-1 0,0 1-1,0 0 1,0-1 0,0 1 0,0 0 0,0-1 0,0 1 0,0-1 0,2 1-1,5 2-86,1 0-1,0-1 1,-1 0-1,1 0 0,0-1 1,0 0-1,0-1 1,0 0-1,0 0 0,12-3 1,-7 1-195,0-1 0,-1 0 0,1-1 0,0-1 0,23-11 0,4-9-150,-3-10-161</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2.845"/>
    </inkml:context>
    <inkml:brush xml:id="br0">
      <inkml:brushProperty name="width" value="0.05" units="cm"/>
      <inkml:brushProperty name="height" value="0.05" units="cm"/>
    </inkml:brush>
  </inkml:definitions>
  <inkml:trace contextRef="#ctx0" brushRef="#br0">94 9 14251,'6'-8'1730,"-10"8"-138,-15 15 174,11-5-1571,0-1-1,0 1 1,1 1 0,1-1-1,-1 1 1,2 0 0,-1 1-1,2 0 1,-1-1 0,2 1 0,0 1-1,-3 18 1,6-30-180,0 1-1,0 0 1,0-1-1,0 1 1,0 0-1,0-1 1,1 1-1,-1-1 1,1 1-1,-1 0 1,1-1-1,-1 1 1,1-1 0,0 1-1,0-1 1,0 0-1,0 1 1,0-1-1,0 0 1,0 0-1,3 2 1,-2-1 8,0-1 0,1 0 0,-1 0 0,1 0 0,0 0 0,-1 0 0,1-1 0,0 1 0,-1-1 0,1 0 0,5 0 0,3 0 47,-1-1 0,1-1 0,-1 0-1,0-1 1,17-6 0,-4-1 60,0-2 0,-1 0 0,0-2 0,-1 0 0,0-2 0,-2 0 0,0-1 0,-1-1 0,0-1 0,23-32 0,-73 157 595,30-99-721,-9 53 62,11-57-72,-1 0 1,1 0-1,0 0 1,0 0-1,0-1 0,1 1 1,-1 0-1,1 0 1,-1 0-1,1 0 0,0 0 1,0-1-1,0 1 1,1 0-1,-1-1 0,4 5 1,-4-5-50,1-1 0,-1 0 0,1-1 0,0 1 1,-1 0-1,1 0 0,0-1 0,-1 1 0,1-1 0,0 1 1,0-1-1,-1 0 0,1 0 0,0 0 0,0 0 1,0 0-1,-1 0 0,1 0 0,0-1 0,0 1 0,-1 0 1,1-1-1,0 0 0,-1 1 0,1-1 0,0 0 1,-1 0-1,3-1 0,4-3-195,0-1-1,0 0 1,14-12-1,10-17-195,0-5-150</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52.047"/>
    </inkml:context>
    <inkml:brush xml:id="br0">
      <inkml:brushProperty name="width" value="0.05" units="cm"/>
      <inkml:brushProperty name="height" value="0.05" units="cm"/>
    </inkml:brush>
  </inkml:definitions>
  <inkml:trace contextRef="#ctx0" brushRef="#br0">108 1 15155,'-6'5'516,"1"0"0,0 0 0,1 1 0,-1 0 0,1 0 0,0 0 0,-4 9 1,-19 49 1183,23-55-1471,-6 18 363,-7 31 0,14-48-490,1 1 0,1-1 0,0 1-1,0 0 1,1-1 0,1 14 0,-1-23-106,0 0 0,0 0-1,0 0 1,0 0 0,0 0 0,0 0-1,0 0 1,1 0 0,-1 0-1,0 0 1,1 0 0,-1-1 0,1 1-1,-1 0 1,1 0 0,-1 0-1,1-1 1,0 1 0,-1 0 0,1 0-1,0-1 1,0 1 0,-1-1-1,1 1 1,0-1 0,0 1 0,0-1-1,0 1 1,0-1 0,-1 0 0,1 1-1,0-1 1,0 0 0,0 0-1,0 0 1,0 0 0,0 0 0,0 0-1,0 0 1,0 0 0,0 0-1,0 0 1,0-1 0,0 1 0,0 0-1,0 0 1,0-1 0,0 1-1,-1-1 1,1 1 0,1-2 0,5-2-266,1 0 1,-2-1 0,1 0 0,11-10 0,7-11-1888,29-39-1,-39 46 842,-15 19 1301,0 0 1,0 0-1,0 0 0,0 0 0,0 0 0,0 0 0,0 0 0,0 0 0,0 0 0,0 1 0,0-1 1,0 0-1,0 0 0,0 0 0,0 0 0,0 0 0,0 0 0,1 0 0,-1 0 0,0 0 0,0 0 1,0 0-1,0 0 0,0 0 0,0 0 0,0 0 0,0 0 0,0 0 0,0 0 0,0 0 0,0 0 1,0 0-1,0 0 0,0 1 0,0-1 0,0 0 0,1 0 0,-1 0 0,0 0 0,0 0 0,0 0 0,0 0 1,0 0-1,0 0 0,0-1 0,0 1 0,0 0 0,0 0 0,0 0 0,0 0 0,0 0 0,0 0 1,0 0-1,0 0 0,1 0 0,-1 0 0,0 0 0,0 0 0,-1 11 55,-4 12 566,-13 30 714,6-20-470,1 0-1,1 1 0,3 1 0,-5 35 1,12-68-883,0-1 1,0 1-1,0-1 1,0 1-1,0-1 1,0 0-1,0 1 1,0-1-1,1 1 1,-1-1-1,1 1 1,-1-1-1,1 0 1,-1 1-1,1-1 1,0 0-1,0 0 1,1 2 0,-1-2 12,-1-1 1,1 0 0,0 1 0,0-1 0,0 0 0,0 0 0,-1 0 0,1 0 0,0 1 0,0-1 0,0 0 0,0-1 0,0 1 0,-1 0 0,1 0 0,0 0 0,0 0-1,0-1 1,0 1 0,-1 0 0,1-1 0,0 1 0,0-1 0,-1 1 0,1-1 0,0 1 0,-1-1 0,1 1 0,0-1 0,-1 0 0,1 0 0,15-16-379</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52.474"/>
    </inkml:context>
    <inkml:brush xml:id="br0">
      <inkml:brushProperty name="width" value="0.05" units="cm"/>
      <inkml:brushProperty name="height" value="0.05" units="cm"/>
    </inkml:brush>
  </inkml:definitions>
  <inkml:trace contextRef="#ctx0" brushRef="#br0">36 1 18468,'-5'15'1360,"-4"3"-1072,0-1-192,3 1 176,1 2-424,4-1-528,1-6-640,0-3 984,0-1-216,0-8-272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4:52.982"/>
    </inkml:context>
    <inkml:brush xml:id="br0">
      <inkml:brushProperty name="width" value="0.05" units="cm"/>
      <inkml:brushProperty name="height" value="0.05" units="cm"/>
    </inkml:brush>
  </inkml:definitions>
  <inkml:trace contextRef="#ctx0" brushRef="#br0">131 25 17084,'-1'10'2196,"-6"10"-1305,0 0 0,-12 23 0,-7 18-139,19-42-629,4-11-87,0 0 0,0 0 0,1 0 0,0 0 0,0 1 0,-1 16 0,3-25-41,0 1 1,0 0 0,1-1 0,-1 1 0,0 0-1,0 0 1,0-1 0,1 1 0,-1-1-1,0 1 1,0 0 0,1-1 0,-1 1 0,1-1-1,-1 1 1,1 0 0,-1-1 0,1 1-1,-1-1 1,1 0 0,-1 1 0,1-1 0,-1 1-1,1-1 1,0 0 0,-1 0 0,1 1 0,0-1-1,-1 0 1,1 0 0,0 0 0,-1 1-1,1-1 1,0 0 0,-1 0 0,1 0 0,0 0-1,0 0 1,-1-1 0,1 1 0,0 0-1,-1 0 1,2-1 0,34-12-298,-32 11 268,8-3-100,0 0-1,0 0 0,1 1 1,0 1-1,22-4 0,-33 7 120,1 0 0,-1 0 0,1 0-1,-1 0 1,1 0 0,-1 0-1,1 1 1,-1-1 0,0 1 0,1 0-1,-1-1 1,0 1 0,1 0 0,-1 1-1,0-1 1,0 0 0,0 0-1,0 1 1,0 0 0,0-1 0,-1 1-1,1 0 1,0 0 0,-1 0-1,0 0 1,1 0 0,-1 0 0,0 0-1,0 0 1,0 0 0,0 1 0,0-1-1,-1 0 1,1 1 0,-1-1-1,1 1 1,-1 3 0,0 0 79,1 1-1,-2 0 1,1 0 0,-1-1 0,0 1-1,0 0 1,-1-1 0,0 1 0,0-1-1,-1 0 1,0 0 0,0 1 0,0-2-1,-1 1 1,1 0 0,-1-1 0,-1 0-1,-7 8 1,6-7-1,0 0 0,0-1-1,0 0 1,-1 0-1,0-1 1,0 1 0,0-2-1,-1 1 1,1-1 0,-1 0-1,0 0 1,0-1 0,0 0-1,-16 1 1,21-3-130,0 0-1,0 0 1,0 0 0,-1-1 0,1 1-1,0-1 1,0 0 0,0 0 0,0 0-1,0 0 1,0 0 0,1-1 0,-1 1-1,0-1 1,1 0 0,-1 0 0,-3-3-1,3 1 4,-1 0 0,1-1-1,-1 0 1,1 0 0,1 0-1,-1 0 1,1-1 0,-3-8-1,-8-32-357</inkml:trace>
  <inkml:trace contextRef="#ctx0" brushRef="#br0" timeOffset="1">134 37 17828,'14'7'1672,"5"-4"-1120,0-3-256,8-2 553,4-2-345,3-7-816,-1 0 488,-7 2-288,-1 0-128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4.975"/>
    </inkml:context>
    <inkml:brush xml:id="br0">
      <inkml:brushProperty name="width" value="0.05" units="cm"/>
      <inkml:brushProperty name="height" value="0.05" units="cm"/>
    </inkml:brush>
  </inkml:definitions>
  <inkml:trace contextRef="#ctx0" brushRef="#br0">250 40 12779,'1'-3'464,"-1"0"1,1 0-1,-1 0 1,1 0-1,-1 0 0,0 0 1,-1-4-1,1 6-377,0 0 0,0 1 0,-1-1-1,1 1 1,0-1 0,-1 1 0,1-1-1,0 1 1,-1-1 0,1 1 0,-1-1-1,1 1 1,-1-1 0,1 1 0,-1-1-1,1 1 1,-1 0 0,1-1 0,-1 1-1,1 0 1,-1 0 0,0-1 0,1 1-1,-1 0 1,1 0 0,-1 0 0,0 0-1,1 0 1,-1 0 0,0 0 0,1 0-1,-1 0 1,1 0 0,-1 0 0,0 0-1,1 0 1,-1 1 0,1-1 0,-2 1-1,-5 1 111,-1 1-1,1 0 0,0 0 1,-1 1-1,2 0 0,-1 0 1,0 1-1,-8 7 0,-2 4-68,-25 27 0,30-28-119,0 0 0,2 1-1,-1 0 1,2 1-1,0 0 1,1 1 0,-6 19-1,10-27-4,2-1-1,-1 1 0,1 0 0,0 0 1,1 0-1,1 0 0,-1 0 0,1 0 1,1 0-1,0 0 0,0 0 1,1 0-1,1 0 0,-1-1 0,6 13 1,-6-19 0,-1 1-1,1 0 1,0-1 0,0 0 0,0 1 0,1-1 0,-1 0-1,1 0 1,0 0 0,0 0 0,0-1 0,0 1 0,0-1 0,0 0-1,1 0 1,-1 0 0,1 0 0,0-1 0,-1 1 0,1-1-1,0 0 1,0 0 0,0 0 0,0-1 0,0 0 0,0 1-1,0-1 1,0 0 0,0-1 0,0 1 0,0-1 0,-1 0 0,1 0-1,0 0 1,0 0 0,0-1 0,-1 1 0,1-1 0,-1 0-1,1 0 1,2-3 0,2-1 42,-1 0 0,-1-1 1,1 1-1,-1-2 0,0 1 0,0-1 1,-1 1-1,6-13 0,-10 17-10,1-1 1,-1 0 0,1 1-1,-1-1 1,0 0-1,-1 0 1,1 0-1,-1 0 1,1 0-1,-1-4 1,-1 6-10,1 0 1,-1-1-1,1 1 0,-1 0 1,0-1-1,1 1 0,-1 0 1,0 0-1,-1 0 0,1 0 1,0 0-1,-1 0 1,1 0-1,-1 1 0,1-1 1,-1 0-1,0 1 0,-2-2 1,1 1 6,-1 0-1,1 0 1,-1 1 0,0-1 0,0 1 0,0 0 0,0 0 0,0 0-1,0 1 1,0-1 0,0 1 0,0 0 0,0 0 0,0 1 0,0-1-1,0 1 1,0 0 0,0 0 0,0 0 0,0 0 0,-4 3 0,0-1-62,2 1 0,-1-1 1,0 1-1,0 0 1,1 1-1,0-1 0,0 1 1,0 1-1,1-1 1,-7 9-1,11-12-46,-1 0-1,1-1 0,0 1 1,0 1-1,0-1 0,0 0 1,0 0-1,1 0 1,-1 0-1,0 1 0,1-1 1,0 0-1,-1 0 0,1 1 1,0-1-1,1 3 0,-1-4 47,0 0 0,0-1-1,1 1 1,-1 0-1,0-1 1,1 1-1,-1 0 1,0-1 0,1 1-1,-1-1 1,1 1-1,-1-1 1,1 1-1,-1-1 1,1 1 0,0-1-1,-1 1 1,1-1-1,-1 0 1,2 1-1,0 0 4,0-1 0,0 0-1,-1 1 1,1-1 0,0 0-1,0 0 1,0 0 0,0 0-1,0-1 1,-1 1 0,4-1-1,31-10-480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5.372"/>
    </inkml:context>
    <inkml:brush xml:id="br0">
      <inkml:brushProperty name="width" value="0.05" units="cm"/>
      <inkml:brushProperty name="height" value="0.05" units="cm"/>
    </inkml:brush>
  </inkml:definitions>
  <inkml:trace contextRef="#ctx0" brushRef="#br0">40 1 16924,'-9'41'1808,"-2"3"-1320,0-2-224,4-4 496,5-9-648,4-6-248,5-18-1832,6-10 1768,0-21-432,3-8-224</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5.758"/>
    </inkml:context>
    <inkml:brush xml:id="br0">
      <inkml:brushProperty name="width" value="0.05" units="cm"/>
      <inkml:brushProperty name="height" value="0.05" units="cm"/>
    </inkml:brush>
  </inkml:definitions>
  <inkml:trace contextRef="#ctx0" brushRef="#br0">4 146 17452,'0'1'90,"0"-1"1,-1 1-1,1-1 1,0 1-1,-1-1 1,1 1-1,0-1 1,-1 1 0,1-1-1,0 1 1,0-1-1,0 1 1,0-1-1,-1 1 1,1-1-1,0 1 1,0-1-1,0 1 1,0 0-1,0-1 1,0 1-1,0-1 1,1 1 0,-1-1-1,0 1 1,0 0-1,0-1 1,1 1-1,-1-1 1,0 1-1,2-1 19,-1 0-1,0 0 1,0 0 0,0 0-1,0-1 1,0 1-1,0 0 1,0-1-1,0 1 1,0-1-1,0 1 1,0-1 0,2-1-1,42-34 1100,-40 32-1002,122-113 750,-170 208-1214,33-67-54,1 1 0,1 0 0,1 1 0,-6 46 0,12-71 257,1 0 0,0-1 0,0 1 0,0 0 0,0 0 0,0 0 0,0 0 0,0 0 0,0-1 0,0 1 0,0 0 1,1 0-1,-1 0 0,0 0 0,0-1 0,1 2 0,0-2 23,0 0 0,-1 0 0,1 0 0,-1 0 1,1-1-1,0 1 0,-1 0 0,1 0 0,-1-1 1,1 1-1,0 0 0,-1-1 0,1 1 0,-1-1 1,1 1-1,-1-1 0,0 1 0,1-1 0,-1 1 1,1-1-1,-1 1 0,0-1 0,1 0 0,12-18-596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6.354"/>
    </inkml:context>
    <inkml:brush xml:id="br0">
      <inkml:brushProperty name="width" value="0.05" units="cm"/>
      <inkml:brushProperty name="height" value="0.05" units="cm"/>
    </inkml:brush>
  </inkml:definitions>
  <inkml:trace contextRef="#ctx0" brushRef="#br0">156 1 16732,'-6'1'1408,"-2"10"-1008,-2 3-192,-4 6 664,-4 4-352,-2 7-264,4 2-48,-2 0-136,4-1-72,1-9-120,2-2-64,6-15-344,2-4-216,3-18 568,0-6-120,6-8-120</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6.754"/>
    </inkml:context>
    <inkml:brush xml:id="br0">
      <inkml:brushProperty name="width" value="0.05" units="cm"/>
      <inkml:brushProperty name="height" value="0.05" units="cm"/>
    </inkml:brush>
  </inkml:definitions>
  <inkml:trace contextRef="#ctx0" brushRef="#br0">192 34 18084,'-16'2'747,"0"1"-1,-20 8 1,30-9-576,1 0 0,0 0 0,0 0-1,0 1 1,0 0 0,0 0 0,1 0 0,-1 1 0,1-1 0,-5 7-1,8-10-166,1 0 0,0 0-1,0 0 1,0 0-1,0 0 1,0 1 0,-1-1-1,1 0 1,0 0-1,0 0 1,0 0-1,0 0 1,0 1 0,0-1-1,0 0 1,-1 0-1,1 0 1,0 1 0,0-1-1,0 0 1,0 0-1,0 0 1,0 0-1,0 1 1,0-1 0,0 0-1,0 0 1,0 0-1,0 1 1,0-1 0,0 0-1,0 0 1,1 0-1,-1 0 1,0 1-1,0-1 1,0 0 0,0 0-1,0 0 1,0 0-1,0 1 1,0-1 0,1 0-1,-1 0 1,0 0-1,0 0 1,12 1-68,14-8-137,-25 6 191,9-4-44,0 0-1,16-13 1,-25 17 55,1 0 0,-1 0 1,1 0-1,-1-1 0,0 1 0,0 0 1,1-1-1,-1 1 0,0-1 0,0 1 1,0-1-1,0 1 0,-1-1 0,1 0 1,0 1-1,-1-1 0,1 0 0,-1 0 0,0 1 1,1-1-1,-1 0 0,0 0 0,0 0 1,0 1-1,0-1 0,-1-2 0,1 3 1,-1 0 0,1 0 0,-1 0 0,0 0 0,1 0 0,-1 0 0,0 1 0,0-1 0,1 0 0,-1 1 0,0-1-1,0 0 1,0 1 0,0-1 0,0 1 0,0-1 0,0 1 0,0 0 0,0-1 0,0 1 0,0 0 0,0 0 0,0 0 0,0 0-1,0 0 1,0 0 0,-1 0 0,0 0 0,-31 7 52,26-4-89,0 0 1,0 0-1,0 1 1,0 0-1,1 0 1,-1 0 0,1 1-1,0 0 1,1 0-1,-1 0 1,1 1-1,0 0 1,0 0-1,1 0 1,0 1-1,0 0 1,-5 11 0,9-17-67,-1 0-1,1 0 1,0 0 0,0 0 0,0 0 0,0 0 0,0 0 0,0 0 0,0 0 0,0 1 0,0-1 0,0 0 0,0 0 0,1 0 0,-1 0 0,0 0 0,1-1 0,-1 1 0,1 0 0,-1 0 0,1 0-1,-1 0 1,1 0 0,0-1 0,-1 1 0,1 0 0,0 0 0,0-1 0,1 2 0,1 0-110,1 0 0,0-1 0,0 1 0,0-1 0,0 1 0,5 0 0,21 4-806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7.186"/>
    </inkml:context>
    <inkml:brush xml:id="br0">
      <inkml:brushProperty name="width" value="0.05" units="cm"/>
      <inkml:brushProperty name="height" value="0.05" units="cm"/>
    </inkml:brush>
  </inkml:definitions>
  <inkml:trace contextRef="#ctx0" brushRef="#br0">25 1 10866,'-7'20'1166,"2"0"0,-4 27 0,7-40-863,2 1-1,-1-1 1,1 1 0,0-1 0,1 1 0,-1-1-1,2 1 1,-1-1 0,4 12 0,-4-17-232,0 0 0,0 0-1,0 0 1,0 0 0,0 0 0,1 0 0,-1-1 0,0 1 0,1 0 0,-1-1 0,1 1 0,0-1 0,-1 1-1,1-1 1,0 0 0,0 0 0,0 0 0,0 0 0,0 0 0,0 0 0,0-1 0,0 1 0,1-1 0,-1 1-1,0-1 1,0 0 0,0 0 0,0 0 0,1 0 0,-1 0 0,0 0 0,0-1 0,0 1 0,1-1 0,-1 0-1,0 1 1,2-2 0,5-2 167,-1 0 1,0 0-1,-1 0 0,1-1 0,-1 0 0,0-1 0,12-11 0,-12 10-2,0 0-1,-1-1 0,-1 0 0,7-10 0,-11 16-185,0 1-1,-1-1 0,1 0 1,0 0-1,-1 0 1,1 1-1,-1-1 1,1 0-1,-1 0 1,0 0-1,0 0 0,0-3 1,-1 4-26,1 0 0,0 0 0,-1 0 1,1 0-1,-1 0 0,1 0 0,-1 0 0,1 1 1,-1-1-1,0 0 0,1 0 0,-1 0 0,0 1 0,0-1 1,0 0-1,0 1 0,1-1 0,-1 1 0,0-1 1,0 1-1,0-1 0,0 1 0,0 0 0,-2-1 1,-4 0 24,1 0 1,-1 0 0,1 0 0,-1 1 0,1 0 0,-1 0 0,0 1-1,-10 2 1,1 0-593,0 2-1,-18 7 1,33-11 246,9-1-82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7.665"/>
    </inkml:context>
    <inkml:brush xml:id="br0">
      <inkml:brushProperty name="width" value="0.05" units="cm"/>
      <inkml:brushProperty name="height" value="0.05" units="cm"/>
    </inkml:brush>
  </inkml:definitions>
  <inkml:trace contextRef="#ctx0" brushRef="#br0">0 232 17980,'1'1'108,"-1"-1"1,1 1-1,-1-1 1,1 0-1,-1 1 1,1-1-1,-1 0 1,1 0-1,-1 1 0,1-1 1,0 0-1,-1 0 1,1 0-1,-1 0 1,1 0-1,0 0 1,-1 0-1,1 0 1,-1 0-1,1 0 0,0 0 1,-1 0-1,1 0 1,-1 0-1,1 0 1,-1-1-1,1 1 1,-1 0-1,1 0 1,0-1-1,-1 1 0,1 0 1,-1-1-1,1 0 1,26-15 562,-23 13-392,69-48 383,108-100-1,-166 141-657,-15 9-4,1 1 0,-1 0 0,0 0 0,0 0 0,0 0 0,0 0 0,0 0 0,0 0 0,1 0 0,-1 0 0,0 0 1,0 0-1,0 0 0,0 0 0,0 0 0,0 0 0,1 0 0,-1 0 0,0 0 0,0 0 0,0 0 0,0 0 0,0 0 0,0 0 0,0 1 1,1-1-1,-1 0 0,0 0 0,0 0 0,0 0 0,0 0 0,0 0 0,0 0 0,0 0 0,0 0 0,0 0 0,0 1 0,1-1 0,-1 0 1,0 0-1,0 0 0,0 0 0,0 0 0,0 0 0,0 1 0,0-1 0,0 0 0,0 0 0,0 0 0,0 0 0,0 0 0,0 0 0,0 1 1,-9 27 4,5-18-5,-16 43 31,2 1-1,-20 106 0,37-154-64,0-2-31,0-1 0,0 0-1,1 1 1,0-1-1,-1 1 1,1-1 0,0 1-1,1-1 1,-1 0-1,1 1 1,0-1-1,-1 0 1,4 7 0,-4-10 88,1 1 0,-1-1 0,1 0 0,-1 0 0,1 1 0,-1-1 0,0 0 0,1 0 0,-1 0 0,1 0 0,0 0 0,-1 1 0,1-1 0,-1 0 0,1 0 0,-1 0 0,1-1 0,-1 1 0,1 0 0,-1 0 0,1 0 0,-1 0 0,1 0 0,-1-1 0,1 1 0,-1 0 1,0 0-1,1-1 0,-1 1 0,1 0 0,0-1 0,13-12-131,-14 13 111,14-15-106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8:29:43.282"/>
    </inkml:context>
    <inkml:brush xml:id="br0">
      <inkml:brushProperty name="width" value="0.05" units="cm"/>
      <inkml:brushProperty name="height" value="0.05" units="cm"/>
    </inkml:brush>
  </inkml:definitions>
  <inkml:trace contextRef="#ctx0" brushRef="#br0">216 1 18164,'-7'19'1223,"-1"0"1,-20 34 0,0 2 198,14-26-848,1 1 1,1 0-1,2 1 0,1 0 1,-7 47-1,15-73-546,1-1 1,0 1-1,0 0 1,0 0-1,0 0 0,1 0 1,0 0-1,0-1 0,0 1 1,1 0-1,3 7 1,-3-10-43,-1 1 0,1-1 0,0 1 0,0-1 0,0 0 0,1 1 0,-1-1 0,0 0 0,1-1 0,-1 1 0,1 0 0,0-1 0,-1 1 0,1-1 0,0 0 0,0 0 0,0 0 0,0 0 0,4 0 0,12 1-257,-1-1 0,25-1 0,-23-1-55,1 1 0,27 4 0,-43-3 259,0 0-1,1 1 1,-1-1 0,0 1-1,0 0 1,0 0 0,0 0-1,-1 1 1,1 0 0,-1 0-1,1 0 1,-1 0 0,6 7-1,-8-9 66,-1 0 0,0 1 0,1-1-1,-1 0 1,0 1 0,1 0 0,-1-1-1,0 1 1,0 0 0,-1-1-1,1 1 1,0 0 0,0 0 0,-1 0-1,1 0 1,-1 0 0,0-1-1,1 1 1,-1 0 0,0 0 0,0 0-1,0 0 1,-1 0 0,1 0 0,0 0-1,-1 0 1,1 0 0,-1 0-1,0 0 1,1-1 0,-1 1 0,0 0-1,0 0 1,0-1 0,-1 1-1,1-1 1,0 1 0,0-1 0,-1 1-1,1-1 1,-1 0 0,-1 1 0,-6 4 67,0 0 0,0-1 0,0-1 0,-1 1 1,1-2-1,-20 6 0,-7 0 155,-58 6 1,78-13-177,0-1 0,0-1 0,0 0 0,0-1 0,1-1 1,-22-5-1,36 7-37,0-1 0,-1 1 0,1 0 0,-1-1-1,1 1 1,0-1 0,0 1 0,-1-1 0,1 0 0,0 1 0,0-1 0,0 0 0,0 0 0,0 0 0,0 0 0,0 0 0,0 0 0,0 0 0,0 0 0,0 0 0,0 0 0,0-2 0,3-12-29</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8.092"/>
    </inkml:context>
    <inkml:brush xml:id="br0">
      <inkml:brushProperty name="width" value="0.05" units="cm"/>
      <inkml:brushProperty name="height" value="0.05" units="cm"/>
    </inkml:brush>
  </inkml:definitions>
  <inkml:trace contextRef="#ctx0" brushRef="#br0">1 6 16283,'32'4'6686,"-18"-2"-6625,1 0 0,23 0 0,-22-3-18,-1-1 0,1-1 1,18-6-1,-34 9-41,0 0-1,1 0 1,-1 0-1,0 0 1,0 0-1,1 0 1,-1 0-1,0 0 1,0 0-1,1 0 1,-1 0-1,0 0 1,0 0-1,1 0 1,-1 0-1,0 0 1,1 0-1,-1 0 1,0 0-1,0 0 1,1 0-1,-1 0 1,0 0-1,0 0 1,1 1-1,-1-1 1,0 0 0,0 0-1,0 0 1,1 0-1,-1 1 1,0-1-1,0 0 1,0 0-1,0 1 1,1-1-1,-1 0 1,0 0-1,0 1 1,0-1-1,0 0 1,-1 17 38,-14 27 4,11-34-32,-98 298-83,94-286-742,5-20 120,2-13 436,2-10-109</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8.509"/>
    </inkml:context>
    <inkml:brush xml:id="br0">
      <inkml:brushProperty name="width" value="0.05" units="cm"/>
      <inkml:brushProperty name="height" value="0.05" units="cm"/>
    </inkml:brush>
  </inkml:definitions>
  <inkml:trace contextRef="#ctx0" brushRef="#br0">0 20 17284,'5'9'1608,"9"-4"-1056,1-2-248,8-2 640,3 1-311,6-2-745,2-3 1760,-3-8-1512,-4-1 32,-4-2-40</inkml:trace>
  <inkml:trace contextRef="#ctx0" brushRef="#br0" timeOffset="1">333 187 16532,'0'32'1416,"-2"-1"-1008,-1-1-200,1 1 256,2-2-328,-1-6-1520,1-5 1384,0-6-392,0-1-160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9.266"/>
    </inkml:context>
    <inkml:brush xml:id="br0">
      <inkml:brushProperty name="width" value="0.05" units="cm"/>
      <inkml:brushProperty name="height" value="0.05" units="cm"/>
    </inkml:brush>
  </inkml:definitions>
  <inkml:trace contextRef="#ctx0" brushRef="#br0">1 63 14939,'10'-8'742,"0"0"1,0 1-1,1 0 0,0 0 1,15-5-1,-21 9-523,1 1 0,-1 0 0,1 0 0,-1 1 1,1-1-1,0 1 0,0 1 0,-1-1 0,1 1 0,0 0 0,0 0 1,0 1-1,9 2 0,-13-3-182,-1 0 0,1 1 0,-1 0 0,0-1 1,1 1-1,-1 0 0,0-1 0,0 1 0,1 0 0,-1 0 0,0 0 1,0 0-1,0 0 0,0 0 0,0 1 0,0-1 0,-1 0 0,1 0 1,0 1-1,0 1 0,0 0 1,0 0-1,-1 0 1,0-1-1,1 1 1,-1 0 0,0 0-1,0 0 1,-1-1-1,1 1 1,-2 4 0,0 2 39,-2 1 0,1-1 0,-1 1 0,-1-1 0,-5 9 0,-24 29 504,-45 51 0,71-89-381,21-18-252,-8 7 16,1 1 0,0-1-1,0 1 1,-1 0 0,1 0 0,0 1 0,0-1 0,0 1 0,0 1 0,0-1-1,-1 1 1,1 0 0,0 0 0,0 1 0,9 3 0,-11-3 23,-1-1 1,1 1-1,-1 0 1,1 0-1,-1 0 0,0 1 1,0-1-1,0 1 1,0 0-1,0 0 1,-1 0-1,1 0 0,-1 0 1,0 0-1,0 1 1,0-1-1,0 1 1,0-1-1,-1 1 0,0 0 1,0 0-1,0-1 1,0 1-1,0 7 1,-1-8 31,0 0 0,-1 0 0,1 0 0,-1-1 0,0 1 0,1 0 0,-1 0 0,-1 0 0,1 0 1,0-1-1,-1 1 0,1-1 0,-1 1 0,0-1 0,0 1 0,0-1 0,0 0 0,0 0 0,0 0 1,-1 0-1,-3 2 0,-7 4 63,0-1 1,0 0 0,-16 5 0,14-6-158,-11 1-1339,26-7 1398,-1 0 0,1 0 0,0-1 0,0 1 0,0 0 0,0 0-1,0 0 1,-1 0 0,1-1 0,0 1 0,0 0 0,0 0 0,0 0 0,0 0 0,0-1 0,0 1 0,0 0-1,0 0 1,0 0 0,0-1 0,0 1 0,0 0 0,0 0 0,0 0 0,0-1 0,0 1 0,0 0-1,0 0 1,0 0 0,0-1 0,0 1 0,0 0 0,0 0 0,0 0 0,0-1 0,1 1 0,-1 0 0,0 0-1,0 0 1,0 0 0,0 0 0,0-1 0,1 1 0,-1 0 0,13-10-476</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49.712"/>
    </inkml:context>
    <inkml:brush xml:id="br0">
      <inkml:brushProperty name="width" value="0.05" units="cm"/>
      <inkml:brushProperty name="height" value="0.05" units="cm"/>
    </inkml:brush>
  </inkml:definitions>
  <inkml:trace contextRef="#ctx0" brushRef="#br0">189 0 16804,'-14'25'1480,"-9"12"-896,-1 2-208,-2 1 504,3 3-184,0-3-71,3-3-81,6-13-288,5-4-160,3-11-512,6-7-352,-2-4 615,1-12-95,-2-15-128</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50.128"/>
    </inkml:context>
    <inkml:brush xml:id="br0">
      <inkml:brushProperty name="width" value="0.05" units="cm"/>
      <inkml:brushProperty name="height" value="0.05" units="cm"/>
    </inkml:brush>
  </inkml:definitions>
  <inkml:trace contextRef="#ctx0" brushRef="#br0">180 5 18676,'-5'-1'237,"0"0"-1,0 0 1,-1 0 0,1 0-1,0 1 1,0 0 0,-1 0 0,1 1-1,0-1 1,0 1 0,-1 0-1,1 1 1,0-1 0,0 1-1,0 0 1,-7 5 0,8-6-226,1 1 0,0 0 0,0 0-1,0 0 1,0 0 0,1 0 0,-1 0 0,1 1 0,-1 0 0,1-1 0,0 1 0,0 0 0,0 0 0,0 0 0,1 0-1,-1 1 1,1-1 0,0 0 0,-1 1 0,2-1 0,-1 1 0,0-1 0,1 1 0,0-1 0,-1 6 0,3 2-227,-2-11 191,0-1 41,-1 0 0,1 0 0,-1 1 0,0-1 0,1 0 1,-1 1-1,0-1 0,0 0 0,1 1 0,-1-1 0,0 1 0,0-1 1,0 1-1,0 0 0,0-1 0,0 1 0,0 0 0,0 0 0,1-1 1,-1 1-1,0 0 0,0 0 0,0 0 0,-1 0 0,1 0-5,0 1 0,0-1 0,1 0 0,-1 0 0,0 0 1,1 1-1,-1-1 0,0 0 0,1 1 0,-1-1 0,0 0 0,1 1 0,-1-1 0,1 1 0,-1-1 0,1 1 0,-1-1 0,1 1 0,-1-1 0,1 1 0,-1 0 0,1-1 0,0 1 0,-1 0 0,1-1 0,0 1 0,0 0 0,-1 0 0,1-1 0,0 1 0,0 0 0,0 1 0,0 29 138,0-21-68,0-6-60,0 6 36,0 0 0,1 0 0,0 1 1,3 12-1,-4-22-54,1 1 1,-1-1-1,0 1 0,1-1 0,0 1 1,-1-1-1,1 1 0,0-1 0,-1 1 1,1-1-1,0 0 0,0 1 0,0-1 1,0 0-1,1 0 0,-1 0 0,0 0 1,0 0-1,1 0 0,-1 0 0,0 0 0,1-1 1,-1 1-1,1 0 0,-1-1 0,1 1 1,-1-1-1,1 0 0,0 1 0,-1-1 1,1 0-1,-1 0 0,1 0 0,0 0 1,2-1-1,3-1-8,0 0-1,0-1 1,-1 1 0,1-2 0,0 1 0,-1-1 0,0 0-1,0 0 1,0-1 0,-1 1 0,11-12 0,-3 1 5,0 0 0,-1-1 0,12-21 0,-22 34 12,0-1 0,0 1 0,-1-1 0,1 1 0,-1-1-1,0 1 1,0-1 0,0 0 0,0 0 0,-1 0 0,1-5-1,-1 7 0,-1 1 0,1-1-1,0 1 1,-1-1-1,1 1 1,-1-1 0,1 1-1,-1 0 1,0-1-1,0 1 1,0 0 0,1 0-1,-1-1 1,0 1 0,-1 0-1,1 0 1,0 0-1,0 0 1,0 0 0,0 1-1,-1-1 1,1 0-1,-1 0 1,1 1 0,0-1-1,-1 1 1,1-1-1,-1 1 1,1 0 0,-1-1-1,-2 1 1,-7-1-32,0 1 0,0 1 0,-1-1 0,1 1-1,0 1 1,0 0 0,0 1 0,0 0 0,1 1 0,-15 6 0,25-9-44,-1-1 1,1 0-1,0 0 1,-1 0-1,1 0 1,0 0 0,0 1-1,-1-1 1,1 0-1,0 0 1,0 0-1,-1 1 1,1-1-1,0 0 1,0 0-1,0 1 1,-1-1-1,1 0 1,0 0-1,0 1 1,0-1-1,0 0 1,0 1-1,0-1 1,0 0-1,0 1 1,-1-1-1,1 0 1,0 1 0,0-1-1,0 0 1,1 0-1,-1 1 1,0-1-1,0 0 1,0 1-1,0-1 1,0 0-1,0 1 1,0-1-1,0 0 1,1 1-1,3 2-550</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50.586"/>
    </inkml:context>
    <inkml:brush xml:id="br0">
      <inkml:brushProperty name="width" value="0.05" units="cm"/>
      <inkml:brushProperty name="height" value="0.05" units="cm"/>
    </inkml:brush>
  </inkml:definitions>
  <inkml:trace contextRef="#ctx0" brushRef="#br0">64 12 16964,'-12'51'3532,"9"-44"-3286,1 0 1,0 0-1,0 0 1,0 0-1,1 0 1,0 0-1,1 0 0,-1 0 1,1 1-1,1-1 1,2 13-1,-3-19-238,1 1 1,-1-1-1,1 1 0,0-1 1,0 0-1,0 1 0,0-1 1,0 0-1,0 0 0,0 0 0,0 0 1,1 0-1,-1 0 0,0 0 1,1 0-1,-1 0 0,0 0 1,1-1-1,-1 1 0,1-1 1,-1 1-1,1-1 0,-1 0 1,1 1-1,0-1 0,-1 0 0,1 0 1,-1 0-1,1 0 0,0 0 1,-1 0-1,1-1 0,-1 1 1,1-1-1,-1 1 0,1-1 1,-1 1-1,3-2 0,1 0 31,-1 0 0,1-1-1,0 1 1,-1-1 0,1 0-1,-1 0 1,0 0 0,0-1-1,0 1 1,5-8 0,-7 8-6,0 0 1,0-1 0,-1 1 0,1 0 0,-1-1 0,0 1 0,0-1 0,0 1-1,0-1 1,-1 0 0,0 1 0,1-1 0,-1 0 0,-1 1 0,1-1 0,0 0-1,-1 1 1,0-1 0,0 0 0,0 1 0,0 0 0,0-1 0,-1 1 0,0-1 0,1 1-1,-1 0 1,0 0 0,-1 0 0,1 0 0,-6-4 0,5 4-122,0 0 0,0 0 0,-1 0 0,1 1 0,-1 0 0,1 0 0,-1 0 0,0 0 0,0 0 0,0 1 0,0 0 0,0-1 0,0 2 1,0-1-1,-1 0 0,1 1 0,0 0 0,0 0 0,-1 0 0,1 0 0,0 1 0,0 0 0,0 0 0,-1 0 0,1 0 0,-7 4 0,-2 5-375,5 0-147</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51.094"/>
    </inkml:context>
    <inkml:brush xml:id="br0">
      <inkml:brushProperty name="width" value="0.05" units="cm"/>
      <inkml:brushProperty name="height" value="0.05" units="cm"/>
    </inkml:brush>
  </inkml:definitions>
  <inkml:trace contextRef="#ctx0" brushRef="#br0">0 338 16347,'3'2'2692,"5"-6"-1806,12-9-190,-19 12-543,30-23 675,0-1 0,32-36 0,48-63-110,-83 87-549,-22 27-83,2 0 1,-1 1 0,11-11 0,-18 20-83,0 0 0,0 0 0,0 0 0,0 0 0,0 0 0,1-1 0,-1 1 1,0 0-1,0 0 0,0 0 0,0 0 0,0 0 0,1 0 0,-1 0 0,0 0 0,0 0 0,0 0 0,0-1 0,1 1 1,-1 0-1,0 0 0,0 0 0,0 0 0,0 0 0,1 0 0,-1 0 0,0 0 0,0 0 0,0 0 0,0 0 0,1 1 1,-1-1-1,0 0 0,0 0 0,0 0 0,0 0 0,1 0 0,-1 0 0,0 0 0,2 9 73,-2 17-38,0-22-26,-8 75 31,5-50-132,0 0 1,3 53-1,0-80 61,0-1 1,0 0-1,0 0 0,0 0 0,0 0 1,0 1-1,0-1 0,1 0 0,-1 0 0,0 0 1,1 0-1,-1 0 0,1 0 0,-1 0 1,1 0-1,0 0 0,-1 0 0,1 0 1,0 0-1,0 0 0,0 0 0,-1 0 0,1-1 1,0 1-1,0 0 0,0-1 0,0 1 1,0-1-1,0 1 0,1-1 0,-1 1 0,0-1 1,0 0-1,0 0 0,0 1 0,0-1 1,1 0-1,0 0 0,13-1-209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54.174"/>
    </inkml:context>
    <inkml:brush xml:id="br0">
      <inkml:brushProperty name="width" value="0.05" units="cm"/>
      <inkml:brushProperty name="height" value="0.05" units="cm"/>
    </inkml:brush>
  </inkml:definitions>
  <inkml:trace contextRef="#ctx0" brushRef="#br0">177 54 16508,'16'-40'3513,"-13"27"-1639,-11 26 546,-50 91-1005,29-54-1296,1 1 1,-33 91-1,59-137-113,0 0 5,0 1 0,1-1 1,-1 1-1,1-1 0,0 10 1,1-15-9,0 1 0,0 0 0,0 0 0,0 0 0,0 0 0,1 0 0,-1-1 0,0 1 0,1 0 0,-1 0 0,0 0 0,1-1 0,-1 1 0,1 0 0,-1 0 0,1-1 0,-1 1 0,1-1 0,0 1 0,-1 0 0,1-1 0,0 1 0,-1-1 0,1 1 0,0-1 0,0 0 0,-1 1 0,1-1 0,0 0 0,0 1 0,0-1 0,0 0 0,-1 0 0,1 0 0,0 0 0,0 0 0,0 0 0,0 0 0,0 0 0,0 0 0,-1 0 0,1-1 0,1 1 0,13-3-418,-1-1 0,-1 0 0,1-1 1,0 0-1,-1-1 0,0-1 0,-1 0 1,1-1-1,-1 0 0,-1-1 0,0 0 1,19-20-1,-16 10-619</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54.635"/>
    </inkml:context>
    <inkml:brush xml:id="br0">
      <inkml:brushProperty name="width" value="0.05" units="cm"/>
      <inkml:brushProperty name="height" value="0.05" units="cm"/>
    </inkml:brush>
  </inkml:definitions>
  <inkml:trace contextRef="#ctx0" brushRef="#br0">50 0 15939,'-6'26'2113,"-3"5"-1241,-4-1-384,3 3 1321,2 0-801,5 1-328,3-5-904,3-8-440,9-13 576,2-8-208,6-9-144</inkml:trace>
  <inkml:trace contextRef="#ctx0" brushRef="#br0" timeOffset="1">212 116 14235,'-11'25'1856,"-1"6"-1127,-8 5-361,2 3 1832,3 0-1656,-1-2-424,9-8 40,7-9-112,3-17-96</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6T09:19:55.025"/>
    </inkml:context>
    <inkml:brush xml:id="br0">
      <inkml:brushProperty name="width" value="0.05" units="cm"/>
      <inkml:brushProperty name="height" value="0.05" units="cm"/>
    </inkml:brush>
  </inkml:definitions>
  <inkml:trace contextRef="#ctx0" brushRef="#br0">75 3 18436,'1'0'92,"0"0"1,0-1 0,0 1-1,-1 0 1,1-1-1,0 1 1,0 0-1,0 0 1,0 0-1,0 0 1,0 0 0,0 0-1,-1 0 1,1 0-1,0 0 1,0 0-1,0 1 1,0-1-1,0 0 1,0 1-1,-1-1 1,1 0 0,0 1-1,0-1 1,-1 1-1,1-1 1,0 1-1,0 0 1,-1-1-1,1 1 1,-1 0-1,1-1 1,-1 1 0,1 0-1,-1 0 1,1-1-1,-1 1 1,1 0-1,-1 0 1,0 0-1,0 0 1,1 1 0,1 3 132,-1 1 1,1 0 0,-1 0 0,-1 0 0,1 7-1,-1-3-112,0 0 1,0 0-1,-2-1 0,1 1 0,-1 0 0,0 0 0,-1-1 0,0 0 0,-1 1 0,0-1 0,0-1 0,-8 12 0,15-19-178,-1-1 1,1 0-1,0 0 1,0 0-1,-1 0 0,1-1 1,0 1-1,0-1 1,-1 1-1,5-3 0,49-5-1386,-54 8 1399,0 0 0,0 0 0,1 0 1,-1 0-1,0 1 0,0-1 0,1 1 0,-1 0 0,0-1 0,0 1 0,0 0 0,0 0 0,0 1 0,0-1 0,0 0 0,-1 0 1,1 1-1,0-1 0,-1 1 0,1 0 0,-1 0 0,3 2 0,-3-1 100,-1-1 0,1 0-1,-1 0 1,1 0 0,-1 1 0,1-1 0,-1 0-1,0 0 1,0 1 0,-1-1 0,1 0 0,0 0-1,-1 1 1,1-1 0,-1 0 0,1 0 0,-1 0 0,0 0-1,0 0 1,0 0 0,0 0 0,-3 4 0,-4 4 146,0-1 0,-1 1 0,0-2 1,0 1-1,-1-1 0,0 0 0,-1-1 1,0 0-1,0-1 0,0 0 0,0-1 1,-1 0-1,0-1 0,-23 5 1,34-9-271,-16 1-519,16-1 582,1 0 0,-1 0 0,1 0 0,0 0 0,-1 0 0,1 0 0,0 0 0,-1-1 0,1 1 0,0 0 0,-1 0 0,1 0 0,0 0 0,-1-1 0,1 1 0,0 0 0,-1 0 0,1 0 0,0-1 0,-1 1 0,1 0 0,0-1 0,0 1 0,-1 0 0,1-1 0,0 1 0,0 0 0,0-1 0,0 1 0,0 0 0,-1-1 0,1 1 0,0 0 0,0-1 0,0 1 0,0 0 0,0-1 0,0 1 0,0-1 0,5-10-369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18.10.2022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13</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14</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15</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16</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2</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41378435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62453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23</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25</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26</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28</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29</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3</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30</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31</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32</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33</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35</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39</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4</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40</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41</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41</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42</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42</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61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36D160C-E515-4D8C-9228-C6C42BF8CB28}"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4611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8AFAF50-71D2-472A-B49E-A6BA6CD25389}" type="slidenum">
              <a:rPr lang="de-DE" sz="1200">
                <a:solidFill>
                  <a:srgbClr val="000000"/>
                </a:solidFill>
                <a:latin typeface="Sparkasse Rg" pitchFamily="34" charset="0"/>
              </a:rPr>
              <a:pPr algn="r" eaLnBrk="1" hangingPunct="1">
                <a:buClrTx/>
                <a:buFontTx/>
                <a:buNone/>
              </a:pPr>
              <a:t>45</a:t>
            </a:fld>
            <a:endParaRPr lang="de-DE" sz="1200">
              <a:solidFill>
                <a:srgbClr val="000000"/>
              </a:solidFill>
              <a:latin typeface="Sparkasse Rg" pitchFamily="34" charset="0"/>
            </a:endParaRPr>
          </a:p>
        </p:txBody>
      </p:sp>
      <p:sp>
        <p:nvSpPr>
          <p:cNvPr id="34611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611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61066398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71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2B96596-16DD-420B-B9E7-F17FD91BCEB0}"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4713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27C528B-F7E2-42B5-89AE-C64A0EC2784A}" type="slidenum">
              <a:rPr lang="de-DE" sz="1200">
                <a:solidFill>
                  <a:srgbClr val="000000"/>
                </a:solidFill>
                <a:latin typeface="Sparkasse Rg" pitchFamily="34" charset="0"/>
              </a:rPr>
              <a:pPr algn="r" eaLnBrk="1" hangingPunct="1">
                <a:buClrTx/>
                <a:buFontTx/>
                <a:buNone/>
              </a:pPr>
              <a:t>46</a:t>
            </a:fld>
            <a:endParaRPr lang="de-DE" sz="1200">
              <a:solidFill>
                <a:srgbClr val="000000"/>
              </a:solidFill>
              <a:latin typeface="Sparkasse Rg" pitchFamily="34" charset="0"/>
            </a:endParaRPr>
          </a:p>
        </p:txBody>
      </p:sp>
      <p:sp>
        <p:nvSpPr>
          <p:cNvPr id="34714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714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6753603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6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F5D7A5FD-A29C-4971-A46C-3A436945F7C3}"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4816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4506F5D2-1BA7-431F-8CD4-0184588AF6F9}" type="slidenum">
              <a:rPr lang="de-DE" sz="1200">
                <a:solidFill>
                  <a:srgbClr val="000000"/>
                </a:solidFill>
                <a:latin typeface="Sparkasse Rg" pitchFamily="34" charset="0"/>
              </a:rPr>
              <a:pPr algn="r" eaLnBrk="1" hangingPunct="1">
                <a:buClrTx/>
                <a:buFontTx/>
                <a:buNone/>
              </a:pPr>
              <a:t>47</a:t>
            </a:fld>
            <a:endParaRPr lang="de-DE" sz="1200">
              <a:solidFill>
                <a:srgbClr val="000000"/>
              </a:solidFill>
              <a:latin typeface="Sparkasse Rg" pitchFamily="34" charset="0"/>
            </a:endParaRPr>
          </a:p>
        </p:txBody>
      </p:sp>
      <p:sp>
        <p:nvSpPr>
          <p:cNvPr id="34816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816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1906987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91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A8ED098-C9AF-4EB7-995A-DBFE8CCAD845}"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4918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7E537E24-34E2-4F98-BC3C-2144D737ED99}" type="slidenum">
              <a:rPr lang="de-DE" sz="1200">
                <a:solidFill>
                  <a:srgbClr val="000000"/>
                </a:solidFill>
                <a:latin typeface="Sparkasse Rg" pitchFamily="34" charset="0"/>
              </a:rPr>
              <a:pPr algn="r" eaLnBrk="1" hangingPunct="1">
                <a:buClrTx/>
                <a:buFontTx/>
                <a:buNone/>
              </a:pPr>
              <a:t>48</a:t>
            </a:fld>
            <a:endParaRPr lang="de-DE" sz="1200">
              <a:solidFill>
                <a:srgbClr val="000000"/>
              </a:solidFill>
              <a:latin typeface="Sparkasse Rg" pitchFamily="34" charset="0"/>
            </a:endParaRPr>
          </a:p>
        </p:txBody>
      </p:sp>
      <p:sp>
        <p:nvSpPr>
          <p:cNvPr id="34918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4918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13475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12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2A043B-9C45-4FA2-98B7-822C5F74EC59}"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51235" name="Rectangle 2"/>
          <p:cNvSpPr>
            <a:spLocks noGrp="1" noRot="1" noChangeAspect="1" noChangeArrowheads="1" noTextEdit="1"/>
          </p:cNvSpPr>
          <p:nvPr>
            <p:ph type="sldImg"/>
          </p:nvPr>
        </p:nvSpPr>
        <p:spPr>
          <a:xfrm>
            <a:off x="93663" y="742950"/>
            <a:ext cx="6619875" cy="3724275"/>
          </a:xfrm>
          <a:ln/>
        </p:spPr>
      </p:sp>
      <p:sp>
        <p:nvSpPr>
          <p:cNvPr id="3512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897298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95391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18.10.2022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18.10.2022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166.png"/><Relationship Id="rId21" Type="http://schemas.openxmlformats.org/officeDocument/2006/relationships/image" Target="../media/image1118.png"/><Relationship Id="rId42" Type="http://schemas.openxmlformats.org/officeDocument/2006/relationships/customXml" Target="../ink/ink1239.xml"/><Relationship Id="rId63" Type="http://schemas.openxmlformats.org/officeDocument/2006/relationships/image" Target="../media/image1139.png"/><Relationship Id="rId84" Type="http://schemas.openxmlformats.org/officeDocument/2006/relationships/customXml" Target="../ink/ink1260.xml"/><Relationship Id="rId138" Type="http://schemas.openxmlformats.org/officeDocument/2006/relationships/customXml" Target="../ink/ink1287.xml"/><Relationship Id="rId159" Type="http://schemas.openxmlformats.org/officeDocument/2006/relationships/image" Target="../media/image1187.png"/><Relationship Id="rId170" Type="http://schemas.openxmlformats.org/officeDocument/2006/relationships/customXml" Target="../ink/ink1303.xml"/><Relationship Id="rId191" Type="http://schemas.openxmlformats.org/officeDocument/2006/relationships/image" Target="../media/image1203.png"/><Relationship Id="rId205" Type="http://schemas.openxmlformats.org/officeDocument/2006/relationships/image" Target="../media/image1210.png"/><Relationship Id="rId107" Type="http://schemas.openxmlformats.org/officeDocument/2006/relationships/image" Target="../media/image1161.png"/><Relationship Id="rId11" Type="http://schemas.openxmlformats.org/officeDocument/2006/relationships/image" Target="../media/image1113.png"/><Relationship Id="rId32" Type="http://schemas.openxmlformats.org/officeDocument/2006/relationships/customXml" Target="../ink/ink1234.xml"/><Relationship Id="rId53" Type="http://schemas.openxmlformats.org/officeDocument/2006/relationships/image" Target="../media/image1134.png"/><Relationship Id="rId74" Type="http://schemas.openxmlformats.org/officeDocument/2006/relationships/customXml" Target="../ink/ink1255.xml"/><Relationship Id="rId128" Type="http://schemas.openxmlformats.org/officeDocument/2006/relationships/customXml" Target="../ink/ink1282.xml"/><Relationship Id="rId149" Type="http://schemas.openxmlformats.org/officeDocument/2006/relationships/image" Target="../media/image1182.png"/><Relationship Id="rId5" Type="http://schemas.openxmlformats.org/officeDocument/2006/relationships/image" Target="../media/image1110.png"/><Relationship Id="rId95" Type="http://schemas.openxmlformats.org/officeDocument/2006/relationships/image" Target="../media/image1155.png"/><Relationship Id="rId160" Type="http://schemas.openxmlformats.org/officeDocument/2006/relationships/customXml" Target="../ink/ink1298.xml"/><Relationship Id="rId181" Type="http://schemas.openxmlformats.org/officeDocument/2006/relationships/image" Target="../media/image1198.png"/><Relationship Id="rId216" Type="http://schemas.openxmlformats.org/officeDocument/2006/relationships/customXml" Target="../ink/ink1326.xml"/><Relationship Id="rId22" Type="http://schemas.openxmlformats.org/officeDocument/2006/relationships/customXml" Target="../ink/ink1229.xml"/><Relationship Id="rId43" Type="http://schemas.openxmlformats.org/officeDocument/2006/relationships/image" Target="../media/image1129.png"/><Relationship Id="rId64" Type="http://schemas.openxmlformats.org/officeDocument/2006/relationships/customXml" Target="../ink/ink1250.xml"/><Relationship Id="rId118" Type="http://schemas.openxmlformats.org/officeDocument/2006/relationships/customXml" Target="../ink/ink1277.xml"/><Relationship Id="rId139" Type="http://schemas.openxmlformats.org/officeDocument/2006/relationships/image" Target="../media/image1177.png"/><Relationship Id="rId85" Type="http://schemas.openxmlformats.org/officeDocument/2006/relationships/image" Target="../media/image1150.png"/><Relationship Id="rId150" Type="http://schemas.openxmlformats.org/officeDocument/2006/relationships/customXml" Target="../ink/ink1293.xml"/><Relationship Id="rId171" Type="http://schemas.openxmlformats.org/officeDocument/2006/relationships/image" Target="../media/image1193.png"/><Relationship Id="rId192" Type="http://schemas.openxmlformats.org/officeDocument/2006/relationships/customXml" Target="../ink/ink1314.xml"/><Relationship Id="rId206" Type="http://schemas.openxmlformats.org/officeDocument/2006/relationships/customXml" Target="../ink/ink1321.xml"/><Relationship Id="rId12" Type="http://schemas.openxmlformats.org/officeDocument/2006/relationships/customXml" Target="../ink/ink1224.xml"/><Relationship Id="rId33" Type="http://schemas.openxmlformats.org/officeDocument/2006/relationships/image" Target="../media/image1124.png"/><Relationship Id="rId108" Type="http://schemas.openxmlformats.org/officeDocument/2006/relationships/customXml" Target="../ink/ink1272.xml"/><Relationship Id="rId129" Type="http://schemas.openxmlformats.org/officeDocument/2006/relationships/image" Target="../media/image1172.png"/><Relationship Id="rId54" Type="http://schemas.openxmlformats.org/officeDocument/2006/relationships/customXml" Target="../ink/ink1245.xml"/><Relationship Id="rId75" Type="http://schemas.openxmlformats.org/officeDocument/2006/relationships/image" Target="../media/image1145.png"/><Relationship Id="rId96" Type="http://schemas.openxmlformats.org/officeDocument/2006/relationships/customXml" Target="../ink/ink1266.xml"/><Relationship Id="rId140" Type="http://schemas.openxmlformats.org/officeDocument/2006/relationships/customXml" Target="../ink/ink1288.xml"/><Relationship Id="rId161" Type="http://schemas.openxmlformats.org/officeDocument/2006/relationships/image" Target="../media/image1188.png"/><Relationship Id="rId182" Type="http://schemas.openxmlformats.org/officeDocument/2006/relationships/customXml" Target="../ink/ink1309.xml"/><Relationship Id="rId217" Type="http://schemas.openxmlformats.org/officeDocument/2006/relationships/image" Target="../media/image1216.png"/><Relationship Id="rId6" Type="http://schemas.openxmlformats.org/officeDocument/2006/relationships/customXml" Target="../ink/ink1221.xml"/><Relationship Id="rId23" Type="http://schemas.openxmlformats.org/officeDocument/2006/relationships/image" Target="../media/image1119.png"/><Relationship Id="rId119" Type="http://schemas.openxmlformats.org/officeDocument/2006/relationships/image" Target="../media/image1167.png"/><Relationship Id="rId44" Type="http://schemas.openxmlformats.org/officeDocument/2006/relationships/customXml" Target="../ink/ink1240.xml"/><Relationship Id="rId65" Type="http://schemas.openxmlformats.org/officeDocument/2006/relationships/image" Target="../media/image1140.png"/><Relationship Id="rId86" Type="http://schemas.openxmlformats.org/officeDocument/2006/relationships/customXml" Target="../ink/ink1261.xml"/><Relationship Id="rId130" Type="http://schemas.openxmlformats.org/officeDocument/2006/relationships/customXml" Target="../ink/ink1283.xml"/><Relationship Id="rId151" Type="http://schemas.openxmlformats.org/officeDocument/2006/relationships/image" Target="../media/image1183.png"/><Relationship Id="rId172" Type="http://schemas.openxmlformats.org/officeDocument/2006/relationships/customXml" Target="../ink/ink1304.xml"/><Relationship Id="rId193" Type="http://schemas.openxmlformats.org/officeDocument/2006/relationships/image" Target="../media/image1204.png"/><Relationship Id="rId207" Type="http://schemas.openxmlformats.org/officeDocument/2006/relationships/image" Target="../media/image1211.png"/><Relationship Id="rId13" Type="http://schemas.openxmlformats.org/officeDocument/2006/relationships/image" Target="../media/image1114.png"/><Relationship Id="rId109" Type="http://schemas.openxmlformats.org/officeDocument/2006/relationships/image" Target="../media/image1162.png"/><Relationship Id="rId34" Type="http://schemas.openxmlformats.org/officeDocument/2006/relationships/customXml" Target="../ink/ink1235.xml"/><Relationship Id="rId55" Type="http://schemas.openxmlformats.org/officeDocument/2006/relationships/image" Target="../media/image1135.png"/><Relationship Id="rId76" Type="http://schemas.openxmlformats.org/officeDocument/2006/relationships/customXml" Target="../ink/ink1256.xml"/><Relationship Id="rId97" Type="http://schemas.openxmlformats.org/officeDocument/2006/relationships/image" Target="../media/image1156.png"/><Relationship Id="rId120" Type="http://schemas.openxmlformats.org/officeDocument/2006/relationships/customXml" Target="../ink/ink1278.xml"/><Relationship Id="rId141" Type="http://schemas.openxmlformats.org/officeDocument/2006/relationships/image" Target="../media/image1178.png"/><Relationship Id="rId7" Type="http://schemas.openxmlformats.org/officeDocument/2006/relationships/image" Target="../media/image1111.png"/><Relationship Id="rId162" Type="http://schemas.openxmlformats.org/officeDocument/2006/relationships/customXml" Target="../ink/ink1299.xml"/><Relationship Id="rId183" Type="http://schemas.openxmlformats.org/officeDocument/2006/relationships/image" Target="../media/image1199.png"/><Relationship Id="rId24" Type="http://schemas.openxmlformats.org/officeDocument/2006/relationships/customXml" Target="../ink/ink1230.xml"/><Relationship Id="rId45" Type="http://schemas.openxmlformats.org/officeDocument/2006/relationships/image" Target="../media/image1130.png"/><Relationship Id="rId66" Type="http://schemas.openxmlformats.org/officeDocument/2006/relationships/customXml" Target="../ink/ink1251.xml"/><Relationship Id="rId87" Type="http://schemas.openxmlformats.org/officeDocument/2006/relationships/image" Target="../media/image1151.png"/><Relationship Id="rId110" Type="http://schemas.openxmlformats.org/officeDocument/2006/relationships/customXml" Target="../ink/ink1273.xml"/><Relationship Id="rId131" Type="http://schemas.openxmlformats.org/officeDocument/2006/relationships/image" Target="../media/image1173.png"/><Relationship Id="rId152" Type="http://schemas.openxmlformats.org/officeDocument/2006/relationships/customXml" Target="../ink/ink1294.xml"/><Relationship Id="rId173" Type="http://schemas.openxmlformats.org/officeDocument/2006/relationships/image" Target="../media/image1194.png"/><Relationship Id="rId194" Type="http://schemas.openxmlformats.org/officeDocument/2006/relationships/customXml" Target="../ink/ink1315.xml"/><Relationship Id="rId208" Type="http://schemas.openxmlformats.org/officeDocument/2006/relationships/customXml" Target="../ink/ink1322.xml"/><Relationship Id="rId14" Type="http://schemas.openxmlformats.org/officeDocument/2006/relationships/customXml" Target="../ink/ink1225.xml"/><Relationship Id="rId30" Type="http://schemas.openxmlformats.org/officeDocument/2006/relationships/customXml" Target="../ink/ink1233.xml"/><Relationship Id="rId35" Type="http://schemas.openxmlformats.org/officeDocument/2006/relationships/image" Target="../media/image1125.png"/><Relationship Id="rId56" Type="http://schemas.openxmlformats.org/officeDocument/2006/relationships/customXml" Target="../ink/ink1246.xml"/><Relationship Id="rId77" Type="http://schemas.openxmlformats.org/officeDocument/2006/relationships/image" Target="../media/image1146.png"/><Relationship Id="rId100" Type="http://schemas.openxmlformats.org/officeDocument/2006/relationships/customXml" Target="../ink/ink1268.xml"/><Relationship Id="rId105" Type="http://schemas.openxmlformats.org/officeDocument/2006/relationships/image" Target="../media/image1160.png"/><Relationship Id="rId126" Type="http://schemas.openxmlformats.org/officeDocument/2006/relationships/customXml" Target="../ink/ink1281.xml"/><Relationship Id="rId147" Type="http://schemas.openxmlformats.org/officeDocument/2006/relationships/image" Target="../media/image1181.png"/><Relationship Id="rId168" Type="http://schemas.openxmlformats.org/officeDocument/2006/relationships/customXml" Target="../ink/ink1302.xml"/><Relationship Id="rId8" Type="http://schemas.openxmlformats.org/officeDocument/2006/relationships/customXml" Target="../ink/ink1222.xml"/><Relationship Id="rId51" Type="http://schemas.openxmlformats.org/officeDocument/2006/relationships/image" Target="../media/image1133.png"/><Relationship Id="rId72" Type="http://schemas.openxmlformats.org/officeDocument/2006/relationships/customXml" Target="../ink/ink1254.xml"/><Relationship Id="rId93" Type="http://schemas.openxmlformats.org/officeDocument/2006/relationships/image" Target="../media/image1154.png"/><Relationship Id="rId98" Type="http://schemas.openxmlformats.org/officeDocument/2006/relationships/customXml" Target="../ink/ink1267.xml"/><Relationship Id="rId121" Type="http://schemas.openxmlformats.org/officeDocument/2006/relationships/image" Target="../media/image1168.png"/><Relationship Id="rId142" Type="http://schemas.openxmlformats.org/officeDocument/2006/relationships/customXml" Target="../ink/ink1289.xml"/><Relationship Id="rId163" Type="http://schemas.openxmlformats.org/officeDocument/2006/relationships/image" Target="../media/image1189.png"/><Relationship Id="rId184" Type="http://schemas.openxmlformats.org/officeDocument/2006/relationships/customXml" Target="../ink/ink1310.xml"/><Relationship Id="rId189" Type="http://schemas.openxmlformats.org/officeDocument/2006/relationships/image" Target="../media/image1202.png"/><Relationship Id="rId3" Type="http://schemas.openxmlformats.org/officeDocument/2006/relationships/image" Target="../media/image1002.png"/><Relationship Id="rId214" Type="http://schemas.openxmlformats.org/officeDocument/2006/relationships/customXml" Target="../ink/ink1325.xml"/><Relationship Id="rId25" Type="http://schemas.openxmlformats.org/officeDocument/2006/relationships/image" Target="../media/image1120.png"/><Relationship Id="rId46" Type="http://schemas.openxmlformats.org/officeDocument/2006/relationships/customXml" Target="../ink/ink1241.xml"/><Relationship Id="rId67" Type="http://schemas.openxmlformats.org/officeDocument/2006/relationships/image" Target="../media/image1141.png"/><Relationship Id="rId116" Type="http://schemas.openxmlformats.org/officeDocument/2006/relationships/customXml" Target="../ink/ink1276.xml"/><Relationship Id="rId137" Type="http://schemas.openxmlformats.org/officeDocument/2006/relationships/image" Target="../media/image1176.png"/><Relationship Id="rId158" Type="http://schemas.openxmlformats.org/officeDocument/2006/relationships/customXml" Target="../ink/ink1297.xml"/><Relationship Id="rId20" Type="http://schemas.openxmlformats.org/officeDocument/2006/relationships/customXml" Target="../ink/ink1228.xml"/><Relationship Id="rId41" Type="http://schemas.openxmlformats.org/officeDocument/2006/relationships/image" Target="../media/image1128.png"/><Relationship Id="rId62" Type="http://schemas.openxmlformats.org/officeDocument/2006/relationships/customXml" Target="../ink/ink1249.xml"/><Relationship Id="rId83" Type="http://schemas.openxmlformats.org/officeDocument/2006/relationships/image" Target="../media/image1149.png"/><Relationship Id="rId88" Type="http://schemas.openxmlformats.org/officeDocument/2006/relationships/customXml" Target="../ink/ink1262.xml"/><Relationship Id="rId111" Type="http://schemas.openxmlformats.org/officeDocument/2006/relationships/image" Target="../media/image1163.png"/><Relationship Id="rId132" Type="http://schemas.openxmlformats.org/officeDocument/2006/relationships/customXml" Target="../ink/ink1284.xml"/><Relationship Id="rId153" Type="http://schemas.openxmlformats.org/officeDocument/2006/relationships/image" Target="../media/image1184.png"/><Relationship Id="rId174" Type="http://schemas.openxmlformats.org/officeDocument/2006/relationships/customXml" Target="../ink/ink1305.xml"/><Relationship Id="rId179" Type="http://schemas.openxmlformats.org/officeDocument/2006/relationships/image" Target="../media/image1197.png"/><Relationship Id="rId195" Type="http://schemas.openxmlformats.org/officeDocument/2006/relationships/image" Target="../media/image1205.png"/><Relationship Id="rId209" Type="http://schemas.openxmlformats.org/officeDocument/2006/relationships/image" Target="../media/image1212.png"/><Relationship Id="rId190" Type="http://schemas.openxmlformats.org/officeDocument/2006/relationships/customXml" Target="../ink/ink1313.xml"/><Relationship Id="rId204" Type="http://schemas.openxmlformats.org/officeDocument/2006/relationships/customXml" Target="../ink/ink1320.xml"/><Relationship Id="rId15" Type="http://schemas.openxmlformats.org/officeDocument/2006/relationships/image" Target="../media/image1115.png"/><Relationship Id="rId36" Type="http://schemas.openxmlformats.org/officeDocument/2006/relationships/customXml" Target="../ink/ink1236.xml"/><Relationship Id="rId57" Type="http://schemas.openxmlformats.org/officeDocument/2006/relationships/image" Target="../media/image1136.png"/><Relationship Id="rId106" Type="http://schemas.openxmlformats.org/officeDocument/2006/relationships/customXml" Target="../ink/ink1271.xml"/><Relationship Id="rId127" Type="http://schemas.openxmlformats.org/officeDocument/2006/relationships/image" Target="../media/image1171.png"/><Relationship Id="rId10" Type="http://schemas.openxmlformats.org/officeDocument/2006/relationships/customXml" Target="../ink/ink1223.xml"/><Relationship Id="rId31" Type="http://schemas.openxmlformats.org/officeDocument/2006/relationships/image" Target="../media/image1123.png"/><Relationship Id="rId52" Type="http://schemas.openxmlformats.org/officeDocument/2006/relationships/customXml" Target="../ink/ink1244.xml"/><Relationship Id="rId73" Type="http://schemas.openxmlformats.org/officeDocument/2006/relationships/image" Target="../media/image1144.png"/><Relationship Id="rId78" Type="http://schemas.openxmlformats.org/officeDocument/2006/relationships/customXml" Target="../ink/ink1257.xml"/><Relationship Id="rId94" Type="http://schemas.openxmlformats.org/officeDocument/2006/relationships/customXml" Target="../ink/ink1265.xml"/><Relationship Id="rId99" Type="http://schemas.openxmlformats.org/officeDocument/2006/relationships/image" Target="../media/image1157.png"/><Relationship Id="rId101" Type="http://schemas.openxmlformats.org/officeDocument/2006/relationships/image" Target="../media/image1158.png"/><Relationship Id="rId122" Type="http://schemas.openxmlformats.org/officeDocument/2006/relationships/customXml" Target="../ink/ink1279.xml"/><Relationship Id="rId143" Type="http://schemas.openxmlformats.org/officeDocument/2006/relationships/image" Target="../media/image1179.png"/><Relationship Id="rId148" Type="http://schemas.openxmlformats.org/officeDocument/2006/relationships/customXml" Target="../ink/ink1292.xml"/><Relationship Id="rId164" Type="http://schemas.openxmlformats.org/officeDocument/2006/relationships/customXml" Target="../ink/ink1300.xml"/><Relationship Id="rId169" Type="http://schemas.openxmlformats.org/officeDocument/2006/relationships/image" Target="../media/image1192.png"/><Relationship Id="rId185" Type="http://schemas.openxmlformats.org/officeDocument/2006/relationships/image" Target="../media/image1200.png"/><Relationship Id="rId4" Type="http://schemas.openxmlformats.org/officeDocument/2006/relationships/customXml" Target="../ink/ink1220.xml"/><Relationship Id="rId9" Type="http://schemas.openxmlformats.org/officeDocument/2006/relationships/image" Target="../media/image1112.png"/><Relationship Id="rId180" Type="http://schemas.openxmlformats.org/officeDocument/2006/relationships/customXml" Target="../ink/ink1308.xml"/><Relationship Id="rId210" Type="http://schemas.openxmlformats.org/officeDocument/2006/relationships/customXml" Target="../ink/ink1323.xml"/><Relationship Id="rId215" Type="http://schemas.openxmlformats.org/officeDocument/2006/relationships/image" Target="../media/image1215.png"/><Relationship Id="rId26" Type="http://schemas.openxmlformats.org/officeDocument/2006/relationships/customXml" Target="../ink/ink1231.xml"/><Relationship Id="rId47" Type="http://schemas.openxmlformats.org/officeDocument/2006/relationships/image" Target="../media/image1131.png"/><Relationship Id="rId68" Type="http://schemas.openxmlformats.org/officeDocument/2006/relationships/customXml" Target="../ink/ink1252.xml"/><Relationship Id="rId89" Type="http://schemas.openxmlformats.org/officeDocument/2006/relationships/image" Target="../media/image1152.png"/><Relationship Id="rId112" Type="http://schemas.openxmlformats.org/officeDocument/2006/relationships/customXml" Target="../ink/ink1274.xml"/><Relationship Id="rId133" Type="http://schemas.openxmlformats.org/officeDocument/2006/relationships/image" Target="../media/image1174.png"/><Relationship Id="rId154" Type="http://schemas.openxmlformats.org/officeDocument/2006/relationships/customXml" Target="../ink/ink1295.xml"/><Relationship Id="rId175" Type="http://schemas.openxmlformats.org/officeDocument/2006/relationships/image" Target="../media/image1195.png"/><Relationship Id="rId196" Type="http://schemas.openxmlformats.org/officeDocument/2006/relationships/customXml" Target="../ink/ink1316.xml"/><Relationship Id="rId200" Type="http://schemas.openxmlformats.org/officeDocument/2006/relationships/customXml" Target="../ink/ink1318.xml"/><Relationship Id="rId16" Type="http://schemas.openxmlformats.org/officeDocument/2006/relationships/customXml" Target="../ink/ink1226.xml"/><Relationship Id="rId37" Type="http://schemas.openxmlformats.org/officeDocument/2006/relationships/image" Target="../media/image1126.png"/><Relationship Id="rId58" Type="http://schemas.openxmlformats.org/officeDocument/2006/relationships/customXml" Target="../ink/ink1247.xml"/><Relationship Id="rId79" Type="http://schemas.openxmlformats.org/officeDocument/2006/relationships/image" Target="../media/image1147.png"/><Relationship Id="rId102" Type="http://schemas.openxmlformats.org/officeDocument/2006/relationships/customXml" Target="../ink/ink1269.xml"/><Relationship Id="rId123" Type="http://schemas.openxmlformats.org/officeDocument/2006/relationships/image" Target="../media/image1169.png"/><Relationship Id="rId144" Type="http://schemas.openxmlformats.org/officeDocument/2006/relationships/customXml" Target="../ink/ink1290.xml"/><Relationship Id="rId90" Type="http://schemas.openxmlformats.org/officeDocument/2006/relationships/customXml" Target="../ink/ink1263.xml"/><Relationship Id="rId165" Type="http://schemas.openxmlformats.org/officeDocument/2006/relationships/image" Target="../media/image1190.png"/><Relationship Id="rId186" Type="http://schemas.openxmlformats.org/officeDocument/2006/relationships/customXml" Target="../ink/ink1311.xml"/><Relationship Id="rId211" Type="http://schemas.openxmlformats.org/officeDocument/2006/relationships/image" Target="../media/image1213.png"/><Relationship Id="rId27" Type="http://schemas.openxmlformats.org/officeDocument/2006/relationships/image" Target="../media/image1121.png"/><Relationship Id="rId48" Type="http://schemas.openxmlformats.org/officeDocument/2006/relationships/customXml" Target="../ink/ink1242.xml"/><Relationship Id="rId69" Type="http://schemas.openxmlformats.org/officeDocument/2006/relationships/image" Target="../media/image1142.png"/><Relationship Id="rId113" Type="http://schemas.openxmlformats.org/officeDocument/2006/relationships/image" Target="../media/image1164.png"/><Relationship Id="rId134" Type="http://schemas.openxmlformats.org/officeDocument/2006/relationships/customXml" Target="../ink/ink1285.xml"/><Relationship Id="rId80" Type="http://schemas.openxmlformats.org/officeDocument/2006/relationships/customXml" Target="../ink/ink1258.xml"/><Relationship Id="rId155" Type="http://schemas.openxmlformats.org/officeDocument/2006/relationships/image" Target="../media/image1185.png"/><Relationship Id="rId176" Type="http://schemas.openxmlformats.org/officeDocument/2006/relationships/customXml" Target="../ink/ink1306.xml"/><Relationship Id="rId197" Type="http://schemas.openxmlformats.org/officeDocument/2006/relationships/image" Target="../media/image1206.png"/><Relationship Id="rId201" Type="http://schemas.openxmlformats.org/officeDocument/2006/relationships/image" Target="../media/image1208.png"/><Relationship Id="rId17" Type="http://schemas.openxmlformats.org/officeDocument/2006/relationships/image" Target="../media/image1116.png"/><Relationship Id="rId38" Type="http://schemas.openxmlformats.org/officeDocument/2006/relationships/customXml" Target="../ink/ink1237.xml"/><Relationship Id="rId59" Type="http://schemas.openxmlformats.org/officeDocument/2006/relationships/image" Target="../media/image1137.png"/><Relationship Id="rId103" Type="http://schemas.openxmlformats.org/officeDocument/2006/relationships/image" Target="../media/image1159.png"/><Relationship Id="rId124" Type="http://schemas.openxmlformats.org/officeDocument/2006/relationships/customXml" Target="../ink/ink1280.xml"/><Relationship Id="rId70" Type="http://schemas.openxmlformats.org/officeDocument/2006/relationships/customXml" Target="../ink/ink1253.xml"/><Relationship Id="rId91" Type="http://schemas.openxmlformats.org/officeDocument/2006/relationships/image" Target="../media/image1153.png"/><Relationship Id="rId145" Type="http://schemas.openxmlformats.org/officeDocument/2006/relationships/image" Target="../media/image1180.png"/><Relationship Id="rId166" Type="http://schemas.openxmlformats.org/officeDocument/2006/relationships/customXml" Target="../ink/ink1301.xml"/><Relationship Id="rId187" Type="http://schemas.openxmlformats.org/officeDocument/2006/relationships/image" Target="../media/image1201.png"/><Relationship Id="rId1" Type="http://schemas.openxmlformats.org/officeDocument/2006/relationships/slideLayout" Target="../slideLayouts/slideLayout7.xml"/><Relationship Id="rId212" Type="http://schemas.openxmlformats.org/officeDocument/2006/relationships/customXml" Target="../ink/ink1324.xml"/><Relationship Id="rId28" Type="http://schemas.openxmlformats.org/officeDocument/2006/relationships/customXml" Target="../ink/ink1232.xml"/><Relationship Id="rId49" Type="http://schemas.openxmlformats.org/officeDocument/2006/relationships/image" Target="../media/image1132.png"/><Relationship Id="rId114" Type="http://schemas.openxmlformats.org/officeDocument/2006/relationships/customXml" Target="../ink/ink1275.xml"/><Relationship Id="rId60" Type="http://schemas.openxmlformats.org/officeDocument/2006/relationships/customXml" Target="../ink/ink1248.xml"/><Relationship Id="rId81" Type="http://schemas.openxmlformats.org/officeDocument/2006/relationships/image" Target="../media/image1148.png"/><Relationship Id="rId135" Type="http://schemas.openxmlformats.org/officeDocument/2006/relationships/image" Target="../media/image1175.png"/><Relationship Id="rId156" Type="http://schemas.openxmlformats.org/officeDocument/2006/relationships/customXml" Target="../ink/ink1296.xml"/><Relationship Id="rId177" Type="http://schemas.openxmlformats.org/officeDocument/2006/relationships/image" Target="../media/image1196.png"/><Relationship Id="rId198" Type="http://schemas.openxmlformats.org/officeDocument/2006/relationships/customXml" Target="../ink/ink1317.xml"/><Relationship Id="rId202" Type="http://schemas.openxmlformats.org/officeDocument/2006/relationships/customXml" Target="../ink/ink1319.xml"/><Relationship Id="rId18" Type="http://schemas.openxmlformats.org/officeDocument/2006/relationships/customXml" Target="../ink/ink1227.xml"/><Relationship Id="rId39" Type="http://schemas.openxmlformats.org/officeDocument/2006/relationships/image" Target="../media/image1127.png"/><Relationship Id="rId50" Type="http://schemas.openxmlformats.org/officeDocument/2006/relationships/customXml" Target="../ink/ink1243.xml"/><Relationship Id="rId104" Type="http://schemas.openxmlformats.org/officeDocument/2006/relationships/customXml" Target="../ink/ink1270.xml"/><Relationship Id="rId125" Type="http://schemas.openxmlformats.org/officeDocument/2006/relationships/image" Target="../media/image1170.png"/><Relationship Id="rId146" Type="http://schemas.openxmlformats.org/officeDocument/2006/relationships/customXml" Target="../ink/ink1291.xml"/><Relationship Id="rId167" Type="http://schemas.openxmlformats.org/officeDocument/2006/relationships/image" Target="../media/image1191.png"/><Relationship Id="rId188" Type="http://schemas.openxmlformats.org/officeDocument/2006/relationships/customXml" Target="../ink/ink1312.xml"/><Relationship Id="rId71" Type="http://schemas.openxmlformats.org/officeDocument/2006/relationships/image" Target="../media/image1143.png"/><Relationship Id="rId92" Type="http://schemas.openxmlformats.org/officeDocument/2006/relationships/customXml" Target="../ink/ink1264.xml"/><Relationship Id="rId213" Type="http://schemas.openxmlformats.org/officeDocument/2006/relationships/image" Target="../media/image1214.png"/><Relationship Id="rId2" Type="http://schemas.openxmlformats.org/officeDocument/2006/relationships/notesSlide" Target="../notesSlides/notesSlide10.xml"/><Relationship Id="rId29" Type="http://schemas.openxmlformats.org/officeDocument/2006/relationships/image" Target="../media/image1122.png"/><Relationship Id="rId40" Type="http://schemas.openxmlformats.org/officeDocument/2006/relationships/customXml" Target="../ink/ink1238.xml"/><Relationship Id="rId115" Type="http://schemas.openxmlformats.org/officeDocument/2006/relationships/image" Target="../media/image1165.png"/><Relationship Id="rId136" Type="http://schemas.openxmlformats.org/officeDocument/2006/relationships/customXml" Target="../ink/ink1286.xml"/><Relationship Id="rId157" Type="http://schemas.openxmlformats.org/officeDocument/2006/relationships/image" Target="../media/image1186.png"/><Relationship Id="rId178" Type="http://schemas.openxmlformats.org/officeDocument/2006/relationships/customXml" Target="../ink/ink1307.xml"/><Relationship Id="rId61" Type="http://schemas.openxmlformats.org/officeDocument/2006/relationships/image" Target="../media/image1138.png"/><Relationship Id="rId82" Type="http://schemas.openxmlformats.org/officeDocument/2006/relationships/customXml" Target="../ink/ink1259.xml"/><Relationship Id="rId199" Type="http://schemas.openxmlformats.org/officeDocument/2006/relationships/image" Target="../media/image1207.png"/><Relationship Id="rId203" Type="http://schemas.openxmlformats.org/officeDocument/2006/relationships/image" Target="../media/image1209.png"/><Relationship Id="rId19" Type="http://schemas.openxmlformats.org/officeDocument/2006/relationships/image" Target="../media/image1117.png"/></Relationships>
</file>

<file path=ppt/slides/_rels/slide11.xml.rels><?xml version="1.0" encoding="UTF-8" standalone="yes"?>
<Relationships xmlns="http://schemas.openxmlformats.org/package/2006/relationships"><Relationship Id="rId26" Type="http://schemas.openxmlformats.org/officeDocument/2006/relationships/customXml" Target="../ink/ink1338.xml"/><Relationship Id="rId117" Type="http://schemas.openxmlformats.org/officeDocument/2006/relationships/image" Target="../media/image1273.png"/><Relationship Id="rId21" Type="http://schemas.openxmlformats.org/officeDocument/2006/relationships/image" Target="../media/image1226.png"/><Relationship Id="rId42" Type="http://schemas.openxmlformats.org/officeDocument/2006/relationships/customXml" Target="../ink/ink1346.xml"/><Relationship Id="rId47" Type="http://schemas.openxmlformats.org/officeDocument/2006/relationships/image" Target="../media/image1239.png"/><Relationship Id="rId63" Type="http://schemas.openxmlformats.org/officeDocument/2006/relationships/image" Target="../media/image1247.png"/><Relationship Id="rId68" Type="http://schemas.openxmlformats.org/officeDocument/2006/relationships/customXml" Target="../ink/ink1359.xml"/><Relationship Id="rId84" Type="http://schemas.openxmlformats.org/officeDocument/2006/relationships/customXml" Target="../ink/ink1367.xml"/><Relationship Id="rId89" Type="http://schemas.openxmlformats.org/officeDocument/2006/relationships/image" Target="../media/image1260.png"/><Relationship Id="rId112" Type="http://schemas.openxmlformats.org/officeDocument/2006/relationships/customXml" Target="../ink/ink1381.xml"/><Relationship Id="rId16" Type="http://schemas.openxmlformats.org/officeDocument/2006/relationships/customXml" Target="../ink/ink1333.xml"/><Relationship Id="rId107" Type="http://schemas.openxmlformats.org/officeDocument/2006/relationships/image" Target="../media/image1268.png"/><Relationship Id="rId11" Type="http://schemas.openxmlformats.org/officeDocument/2006/relationships/image" Target="../media/image1221.png"/><Relationship Id="rId32" Type="http://schemas.openxmlformats.org/officeDocument/2006/relationships/customXml" Target="../ink/ink1341.xml"/><Relationship Id="rId37" Type="http://schemas.openxmlformats.org/officeDocument/2006/relationships/image" Target="../media/image1234.png"/><Relationship Id="rId53" Type="http://schemas.openxmlformats.org/officeDocument/2006/relationships/image" Target="../media/image1242.png"/><Relationship Id="rId58" Type="http://schemas.openxmlformats.org/officeDocument/2006/relationships/customXml" Target="../ink/ink1354.xml"/><Relationship Id="rId74" Type="http://schemas.openxmlformats.org/officeDocument/2006/relationships/customXml" Target="../ink/ink1362.xml"/><Relationship Id="rId79" Type="http://schemas.openxmlformats.org/officeDocument/2006/relationships/image" Target="../media/image1255.png"/><Relationship Id="rId102" Type="http://schemas.openxmlformats.org/officeDocument/2006/relationships/customXml" Target="../ink/ink1376.xml"/><Relationship Id="rId5" Type="http://schemas.openxmlformats.org/officeDocument/2006/relationships/image" Target="../media/image1218.png"/><Relationship Id="rId90" Type="http://schemas.openxmlformats.org/officeDocument/2006/relationships/customXml" Target="../ink/ink1370.xml"/><Relationship Id="rId95" Type="http://schemas.openxmlformats.org/officeDocument/2006/relationships/image" Target="../media/image458.png"/><Relationship Id="rId22" Type="http://schemas.openxmlformats.org/officeDocument/2006/relationships/customXml" Target="../ink/ink1336.xml"/><Relationship Id="rId27" Type="http://schemas.openxmlformats.org/officeDocument/2006/relationships/image" Target="../media/image1229.png"/><Relationship Id="rId43" Type="http://schemas.openxmlformats.org/officeDocument/2006/relationships/image" Target="../media/image1237.png"/><Relationship Id="rId48" Type="http://schemas.openxmlformats.org/officeDocument/2006/relationships/customXml" Target="../ink/ink1349.xml"/><Relationship Id="rId64" Type="http://schemas.openxmlformats.org/officeDocument/2006/relationships/customXml" Target="../ink/ink1357.xml"/><Relationship Id="rId69" Type="http://schemas.openxmlformats.org/officeDocument/2006/relationships/image" Target="../media/image1250.png"/><Relationship Id="rId113" Type="http://schemas.openxmlformats.org/officeDocument/2006/relationships/image" Target="../media/image1271.png"/><Relationship Id="rId118" Type="http://schemas.openxmlformats.org/officeDocument/2006/relationships/customXml" Target="../ink/ink1384.xml"/><Relationship Id="rId80" Type="http://schemas.openxmlformats.org/officeDocument/2006/relationships/customXml" Target="../ink/ink1365.xml"/><Relationship Id="rId85" Type="http://schemas.openxmlformats.org/officeDocument/2006/relationships/image" Target="../media/image1258.png"/><Relationship Id="rId12" Type="http://schemas.openxmlformats.org/officeDocument/2006/relationships/customXml" Target="../ink/ink1331.xml"/><Relationship Id="rId17" Type="http://schemas.openxmlformats.org/officeDocument/2006/relationships/image" Target="../media/image1224.png"/><Relationship Id="rId33" Type="http://schemas.openxmlformats.org/officeDocument/2006/relationships/image" Target="../media/image1232.png"/><Relationship Id="rId38" Type="http://schemas.openxmlformats.org/officeDocument/2006/relationships/customXml" Target="../ink/ink1344.xml"/><Relationship Id="rId59" Type="http://schemas.openxmlformats.org/officeDocument/2006/relationships/image" Target="../media/image1245.png"/><Relationship Id="rId103" Type="http://schemas.openxmlformats.org/officeDocument/2006/relationships/image" Target="../media/image1266.png"/><Relationship Id="rId108" Type="http://schemas.openxmlformats.org/officeDocument/2006/relationships/customXml" Target="../ink/ink1379.xml"/><Relationship Id="rId54" Type="http://schemas.openxmlformats.org/officeDocument/2006/relationships/customXml" Target="../ink/ink1352.xml"/><Relationship Id="rId70" Type="http://schemas.openxmlformats.org/officeDocument/2006/relationships/customXml" Target="../ink/ink1360.xml"/><Relationship Id="rId75" Type="http://schemas.openxmlformats.org/officeDocument/2006/relationships/image" Target="../media/image1253.png"/><Relationship Id="rId91" Type="http://schemas.openxmlformats.org/officeDocument/2006/relationships/image" Target="../media/image1261.png"/><Relationship Id="rId96" Type="http://schemas.openxmlformats.org/officeDocument/2006/relationships/customXml" Target="../ink/ink1373.xml"/><Relationship Id="rId1" Type="http://schemas.openxmlformats.org/officeDocument/2006/relationships/slideLayout" Target="../slideLayouts/slideLayout7.xml"/><Relationship Id="rId6" Type="http://schemas.openxmlformats.org/officeDocument/2006/relationships/customXml" Target="../ink/ink1328.xml"/><Relationship Id="rId23" Type="http://schemas.openxmlformats.org/officeDocument/2006/relationships/image" Target="../media/image1227.png"/><Relationship Id="rId28" Type="http://schemas.openxmlformats.org/officeDocument/2006/relationships/customXml" Target="../ink/ink1339.xml"/><Relationship Id="rId49" Type="http://schemas.openxmlformats.org/officeDocument/2006/relationships/image" Target="../media/image1240.png"/><Relationship Id="rId114" Type="http://schemas.openxmlformats.org/officeDocument/2006/relationships/customXml" Target="../ink/ink1382.xml"/><Relationship Id="rId119" Type="http://schemas.openxmlformats.org/officeDocument/2006/relationships/image" Target="../media/image1274.png"/><Relationship Id="rId44" Type="http://schemas.openxmlformats.org/officeDocument/2006/relationships/customXml" Target="../ink/ink1347.xml"/><Relationship Id="rId60" Type="http://schemas.openxmlformats.org/officeDocument/2006/relationships/customXml" Target="../ink/ink1355.xml"/><Relationship Id="rId65" Type="http://schemas.openxmlformats.org/officeDocument/2006/relationships/image" Target="../media/image1248.png"/><Relationship Id="rId81" Type="http://schemas.openxmlformats.org/officeDocument/2006/relationships/image" Target="../media/image1256.png"/><Relationship Id="rId86" Type="http://schemas.openxmlformats.org/officeDocument/2006/relationships/customXml" Target="../ink/ink1368.xml"/><Relationship Id="rId4" Type="http://schemas.openxmlformats.org/officeDocument/2006/relationships/customXml" Target="../ink/ink1327.xml"/><Relationship Id="rId9" Type="http://schemas.openxmlformats.org/officeDocument/2006/relationships/image" Target="../media/image1220.png"/><Relationship Id="rId13" Type="http://schemas.openxmlformats.org/officeDocument/2006/relationships/image" Target="../media/image1222.png"/><Relationship Id="rId18" Type="http://schemas.openxmlformats.org/officeDocument/2006/relationships/customXml" Target="../ink/ink1334.xml"/><Relationship Id="rId39" Type="http://schemas.openxmlformats.org/officeDocument/2006/relationships/image" Target="../media/image1235.png"/><Relationship Id="rId109" Type="http://schemas.openxmlformats.org/officeDocument/2006/relationships/image" Target="../media/image1269.png"/><Relationship Id="rId34" Type="http://schemas.openxmlformats.org/officeDocument/2006/relationships/customXml" Target="../ink/ink1342.xml"/><Relationship Id="rId50" Type="http://schemas.openxmlformats.org/officeDocument/2006/relationships/customXml" Target="../ink/ink1350.xml"/><Relationship Id="rId55" Type="http://schemas.openxmlformats.org/officeDocument/2006/relationships/image" Target="../media/image1243.png"/><Relationship Id="rId76" Type="http://schemas.openxmlformats.org/officeDocument/2006/relationships/customXml" Target="../ink/ink1363.xml"/><Relationship Id="rId97" Type="http://schemas.openxmlformats.org/officeDocument/2006/relationships/image" Target="../media/image1263.png"/><Relationship Id="rId104" Type="http://schemas.openxmlformats.org/officeDocument/2006/relationships/customXml" Target="../ink/ink1377.xml"/><Relationship Id="rId120" Type="http://schemas.openxmlformats.org/officeDocument/2006/relationships/customXml" Target="../ink/ink1385.xml"/><Relationship Id="rId7" Type="http://schemas.openxmlformats.org/officeDocument/2006/relationships/image" Target="../media/image1219.png"/><Relationship Id="rId71" Type="http://schemas.openxmlformats.org/officeDocument/2006/relationships/image" Target="../media/image1251.png"/><Relationship Id="rId92" Type="http://schemas.openxmlformats.org/officeDocument/2006/relationships/customXml" Target="../ink/ink1371.xml"/><Relationship Id="rId2" Type="http://schemas.openxmlformats.org/officeDocument/2006/relationships/notesSlide" Target="../notesSlides/notesSlide11.xml"/><Relationship Id="rId29" Type="http://schemas.openxmlformats.org/officeDocument/2006/relationships/image" Target="../media/image1230.png"/><Relationship Id="rId24" Type="http://schemas.openxmlformats.org/officeDocument/2006/relationships/customXml" Target="../ink/ink1337.xml"/><Relationship Id="rId40" Type="http://schemas.openxmlformats.org/officeDocument/2006/relationships/customXml" Target="../ink/ink1345.xml"/><Relationship Id="rId45" Type="http://schemas.openxmlformats.org/officeDocument/2006/relationships/image" Target="../media/image1238.png"/><Relationship Id="rId66" Type="http://schemas.openxmlformats.org/officeDocument/2006/relationships/customXml" Target="../ink/ink1358.xml"/><Relationship Id="rId87" Type="http://schemas.openxmlformats.org/officeDocument/2006/relationships/image" Target="../media/image1259.png"/><Relationship Id="rId110" Type="http://schemas.openxmlformats.org/officeDocument/2006/relationships/customXml" Target="../ink/ink1380.xml"/><Relationship Id="rId115" Type="http://schemas.openxmlformats.org/officeDocument/2006/relationships/image" Target="../media/image1272.png"/><Relationship Id="rId61" Type="http://schemas.openxmlformats.org/officeDocument/2006/relationships/image" Target="../media/image1246.png"/><Relationship Id="rId82" Type="http://schemas.openxmlformats.org/officeDocument/2006/relationships/customXml" Target="../ink/ink1366.xml"/><Relationship Id="rId19" Type="http://schemas.openxmlformats.org/officeDocument/2006/relationships/image" Target="../media/image1225.png"/><Relationship Id="rId14" Type="http://schemas.openxmlformats.org/officeDocument/2006/relationships/customXml" Target="../ink/ink1332.xml"/><Relationship Id="rId30" Type="http://schemas.openxmlformats.org/officeDocument/2006/relationships/customXml" Target="../ink/ink1340.xml"/><Relationship Id="rId35" Type="http://schemas.openxmlformats.org/officeDocument/2006/relationships/image" Target="../media/image1233.png"/><Relationship Id="rId56" Type="http://schemas.openxmlformats.org/officeDocument/2006/relationships/customXml" Target="../ink/ink1353.xml"/><Relationship Id="rId77" Type="http://schemas.openxmlformats.org/officeDocument/2006/relationships/image" Target="../media/image1254.png"/><Relationship Id="rId100" Type="http://schemas.openxmlformats.org/officeDocument/2006/relationships/customXml" Target="../ink/ink1375.xml"/><Relationship Id="rId105" Type="http://schemas.openxmlformats.org/officeDocument/2006/relationships/image" Target="../media/image1267.png"/><Relationship Id="rId8" Type="http://schemas.openxmlformats.org/officeDocument/2006/relationships/customXml" Target="../ink/ink1329.xml"/><Relationship Id="rId51" Type="http://schemas.openxmlformats.org/officeDocument/2006/relationships/image" Target="../media/image1241.png"/><Relationship Id="rId72" Type="http://schemas.openxmlformats.org/officeDocument/2006/relationships/customXml" Target="../ink/ink1361.xml"/><Relationship Id="rId93" Type="http://schemas.openxmlformats.org/officeDocument/2006/relationships/image" Target="../media/image1262.png"/><Relationship Id="rId98" Type="http://schemas.openxmlformats.org/officeDocument/2006/relationships/customXml" Target="../ink/ink1374.xml"/><Relationship Id="rId121" Type="http://schemas.openxmlformats.org/officeDocument/2006/relationships/image" Target="../media/image1275.png"/><Relationship Id="rId3" Type="http://schemas.openxmlformats.org/officeDocument/2006/relationships/image" Target="../media/image1109.png"/><Relationship Id="rId25" Type="http://schemas.openxmlformats.org/officeDocument/2006/relationships/image" Target="../media/image1228.png"/><Relationship Id="rId46" Type="http://schemas.openxmlformats.org/officeDocument/2006/relationships/customXml" Target="../ink/ink1348.xml"/><Relationship Id="rId67" Type="http://schemas.openxmlformats.org/officeDocument/2006/relationships/image" Target="../media/image1249.png"/><Relationship Id="rId116" Type="http://schemas.openxmlformats.org/officeDocument/2006/relationships/customXml" Target="../ink/ink1383.xml"/><Relationship Id="rId20" Type="http://schemas.openxmlformats.org/officeDocument/2006/relationships/customXml" Target="../ink/ink1335.xml"/><Relationship Id="rId41" Type="http://schemas.openxmlformats.org/officeDocument/2006/relationships/image" Target="../media/image1236.png"/><Relationship Id="rId62" Type="http://schemas.openxmlformats.org/officeDocument/2006/relationships/customXml" Target="../ink/ink1356.xml"/><Relationship Id="rId83" Type="http://schemas.openxmlformats.org/officeDocument/2006/relationships/image" Target="../media/image1257.png"/><Relationship Id="rId88" Type="http://schemas.openxmlformats.org/officeDocument/2006/relationships/customXml" Target="../ink/ink1369.xml"/><Relationship Id="rId111" Type="http://schemas.openxmlformats.org/officeDocument/2006/relationships/image" Target="../media/image1270.png"/><Relationship Id="rId15" Type="http://schemas.openxmlformats.org/officeDocument/2006/relationships/image" Target="../media/image1223.png"/><Relationship Id="rId36" Type="http://schemas.openxmlformats.org/officeDocument/2006/relationships/customXml" Target="../ink/ink1343.xml"/><Relationship Id="rId57" Type="http://schemas.openxmlformats.org/officeDocument/2006/relationships/image" Target="../media/image1244.png"/><Relationship Id="rId106" Type="http://schemas.openxmlformats.org/officeDocument/2006/relationships/customXml" Target="../ink/ink1378.xml"/><Relationship Id="rId10" Type="http://schemas.openxmlformats.org/officeDocument/2006/relationships/customXml" Target="../ink/ink1330.xml"/><Relationship Id="rId31" Type="http://schemas.openxmlformats.org/officeDocument/2006/relationships/image" Target="../media/image1231.png"/><Relationship Id="rId52" Type="http://schemas.openxmlformats.org/officeDocument/2006/relationships/customXml" Target="../ink/ink1351.xml"/><Relationship Id="rId73" Type="http://schemas.openxmlformats.org/officeDocument/2006/relationships/image" Target="../media/image1252.png"/><Relationship Id="rId78" Type="http://schemas.openxmlformats.org/officeDocument/2006/relationships/customXml" Target="../ink/ink1364.xml"/><Relationship Id="rId94" Type="http://schemas.openxmlformats.org/officeDocument/2006/relationships/customXml" Target="../ink/ink1372.xml"/><Relationship Id="rId99" Type="http://schemas.openxmlformats.org/officeDocument/2006/relationships/image" Target="../media/image1264.png"/><Relationship Id="rId101" Type="http://schemas.openxmlformats.org/officeDocument/2006/relationships/image" Target="../media/image1265.png"/></Relationships>
</file>

<file path=ppt/slides/_rels/slide12.xml.rels><?xml version="1.0" encoding="UTF-8" standalone="yes"?>
<Relationships xmlns="http://schemas.openxmlformats.org/package/2006/relationships"><Relationship Id="rId117" Type="http://schemas.openxmlformats.org/officeDocument/2006/relationships/customXml" Target="../ink/ink1443.xml"/><Relationship Id="rId299" Type="http://schemas.openxmlformats.org/officeDocument/2006/relationships/customXml" Target="../ink/ink1534.xml"/><Relationship Id="rId21" Type="http://schemas.openxmlformats.org/officeDocument/2006/relationships/customXml" Target="../ink/ink1395.xml"/><Relationship Id="rId63" Type="http://schemas.openxmlformats.org/officeDocument/2006/relationships/customXml" Target="../ink/ink1416.xml"/><Relationship Id="rId159" Type="http://schemas.openxmlformats.org/officeDocument/2006/relationships/customXml" Target="../ink/ink1464.xml"/><Relationship Id="rId170" Type="http://schemas.openxmlformats.org/officeDocument/2006/relationships/image" Target="../media/image1359.png"/><Relationship Id="rId226" Type="http://schemas.openxmlformats.org/officeDocument/2006/relationships/image" Target="../media/image1387.png"/><Relationship Id="rId268" Type="http://schemas.openxmlformats.org/officeDocument/2006/relationships/image" Target="../media/image1408.png"/><Relationship Id="rId32" Type="http://schemas.openxmlformats.org/officeDocument/2006/relationships/image" Target="../media/image1290.png"/><Relationship Id="rId74" Type="http://schemas.openxmlformats.org/officeDocument/2006/relationships/image" Target="../media/image1311.png"/><Relationship Id="rId128" Type="http://schemas.openxmlformats.org/officeDocument/2006/relationships/image" Target="../media/image1338.png"/><Relationship Id="rId5" Type="http://schemas.openxmlformats.org/officeDocument/2006/relationships/customXml" Target="../ink/ink1387.xml"/><Relationship Id="rId181" Type="http://schemas.openxmlformats.org/officeDocument/2006/relationships/customXml" Target="../ink/ink1475.xml"/><Relationship Id="rId237" Type="http://schemas.openxmlformats.org/officeDocument/2006/relationships/customXml" Target="../ink/ink1503.xml"/><Relationship Id="rId279" Type="http://schemas.openxmlformats.org/officeDocument/2006/relationships/customXml" Target="../ink/ink1524.xml"/><Relationship Id="rId43" Type="http://schemas.openxmlformats.org/officeDocument/2006/relationships/customXml" Target="../ink/ink1406.xml"/><Relationship Id="rId139" Type="http://schemas.openxmlformats.org/officeDocument/2006/relationships/customXml" Target="../ink/ink1454.xml"/><Relationship Id="rId290" Type="http://schemas.openxmlformats.org/officeDocument/2006/relationships/image" Target="../media/image1419.png"/><Relationship Id="rId304" Type="http://schemas.openxmlformats.org/officeDocument/2006/relationships/image" Target="../media/image1426.png"/><Relationship Id="rId85" Type="http://schemas.openxmlformats.org/officeDocument/2006/relationships/customXml" Target="../ink/ink1427.xml"/><Relationship Id="rId150" Type="http://schemas.openxmlformats.org/officeDocument/2006/relationships/image" Target="../media/image1349.png"/><Relationship Id="rId192" Type="http://schemas.openxmlformats.org/officeDocument/2006/relationships/image" Target="../media/image1370.png"/><Relationship Id="rId206" Type="http://schemas.openxmlformats.org/officeDocument/2006/relationships/image" Target="../media/image1377.png"/><Relationship Id="rId248" Type="http://schemas.openxmlformats.org/officeDocument/2006/relationships/image" Target="../media/image1398.png"/><Relationship Id="rId12" Type="http://schemas.openxmlformats.org/officeDocument/2006/relationships/image" Target="../media/image1280.png"/><Relationship Id="rId108" Type="http://schemas.openxmlformats.org/officeDocument/2006/relationships/image" Target="../media/image1328.png"/><Relationship Id="rId315" Type="http://schemas.openxmlformats.org/officeDocument/2006/relationships/customXml" Target="../ink/ink1542.xml"/><Relationship Id="rId54" Type="http://schemas.openxmlformats.org/officeDocument/2006/relationships/image" Target="../media/image1301.png"/><Relationship Id="rId96" Type="http://schemas.openxmlformats.org/officeDocument/2006/relationships/image" Target="../media/image1322.png"/><Relationship Id="rId161" Type="http://schemas.openxmlformats.org/officeDocument/2006/relationships/customXml" Target="../ink/ink1465.xml"/><Relationship Id="rId217" Type="http://schemas.openxmlformats.org/officeDocument/2006/relationships/customXml" Target="../ink/ink1493.xml"/><Relationship Id="rId259" Type="http://schemas.openxmlformats.org/officeDocument/2006/relationships/customXml" Target="../ink/ink1514.xml"/><Relationship Id="rId23" Type="http://schemas.openxmlformats.org/officeDocument/2006/relationships/customXml" Target="../ink/ink1396.xml"/><Relationship Id="rId119" Type="http://schemas.openxmlformats.org/officeDocument/2006/relationships/customXml" Target="../ink/ink1444.xml"/><Relationship Id="rId270" Type="http://schemas.openxmlformats.org/officeDocument/2006/relationships/image" Target="../media/image1409.png"/><Relationship Id="rId65" Type="http://schemas.openxmlformats.org/officeDocument/2006/relationships/customXml" Target="../ink/ink1417.xml"/><Relationship Id="rId130" Type="http://schemas.openxmlformats.org/officeDocument/2006/relationships/image" Target="../media/image1339.png"/><Relationship Id="rId172" Type="http://schemas.openxmlformats.org/officeDocument/2006/relationships/image" Target="../media/image1360.png"/><Relationship Id="rId228" Type="http://schemas.openxmlformats.org/officeDocument/2006/relationships/image" Target="../media/image1388.png"/><Relationship Id="rId13" Type="http://schemas.openxmlformats.org/officeDocument/2006/relationships/customXml" Target="../ink/ink1391.xml"/><Relationship Id="rId109" Type="http://schemas.openxmlformats.org/officeDocument/2006/relationships/customXml" Target="../ink/ink1439.xml"/><Relationship Id="rId260" Type="http://schemas.openxmlformats.org/officeDocument/2006/relationships/image" Target="../media/image1404.png"/><Relationship Id="rId281" Type="http://schemas.openxmlformats.org/officeDocument/2006/relationships/customXml" Target="../ink/ink1525.xml"/><Relationship Id="rId316" Type="http://schemas.openxmlformats.org/officeDocument/2006/relationships/image" Target="../media/image1432.png"/><Relationship Id="rId34" Type="http://schemas.openxmlformats.org/officeDocument/2006/relationships/image" Target="../media/image1291.png"/><Relationship Id="rId55" Type="http://schemas.openxmlformats.org/officeDocument/2006/relationships/customXml" Target="../ink/ink1412.xml"/><Relationship Id="rId76" Type="http://schemas.openxmlformats.org/officeDocument/2006/relationships/image" Target="../media/image1312.png"/><Relationship Id="rId97" Type="http://schemas.openxmlformats.org/officeDocument/2006/relationships/customXml" Target="../ink/ink1433.xml"/><Relationship Id="rId120" Type="http://schemas.openxmlformats.org/officeDocument/2006/relationships/image" Target="../media/image1334.png"/><Relationship Id="rId141" Type="http://schemas.openxmlformats.org/officeDocument/2006/relationships/customXml" Target="../ink/ink1455.xml"/><Relationship Id="rId7" Type="http://schemas.openxmlformats.org/officeDocument/2006/relationships/customXml" Target="../ink/ink1388.xml"/><Relationship Id="rId162" Type="http://schemas.openxmlformats.org/officeDocument/2006/relationships/image" Target="../media/image1355.png"/><Relationship Id="rId183" Type="http://schemas.openxmlformats.org/officeDocument/2006/relationships/customXml" Target="../ink/ink1476.xml"/><Relationship Id="rId218" Type="http://schemas.openxmlformats.org/officeDocument/2006/relationships/image" Target="../media/image1383.png"/><Relationship Id="rId239" Type="http://schemas.openxmlformats.org/officeDocument/2006/relationships/customXml" Target="../ink/ink1504.xml"/><Relationship Id="rId250" Type="http://schemas.openxmlformats.org/officeDocument/2006/relationships/image" Target="../media/image1399.png"/><Relationship Id="rId271" Type="http://schemas.openxmlformats.org/officeDocument/2006/relationships/customXml" Target="../ink/ink1520.xml"/><Relationship Id="rId292" Type="http://schemas.openxmlformats.org/officeDocument/2006/relationships/image" Target="../media/image1420.png"/><Relationship Id="rId306" Type="http://schemas.openxmlformats.org/officeDocument/2006/relationships/image" Target="../media/image1427.png"/><Relationship Id="rId24" Type="http://schemas.openxmlformats.org/officeDocument/2006/relationships/image" Target="../media/image1286.png"/><Relationship Id="rId45" Type="http://schemas.openxmlformats.org/officeDocument/2006/relationships/customXml" Target="../ink/ink1407.xml"/><Relationship Id="rId66" Type="http://schemas.openxmlformats.org/officeDocument/2006/relationships/image" Target="../media/image1307.png"/><Relationship Id="rId87" Type="http://schemas.openxmlformats.org/officeDocument/2006/relationships/customXml" Target="../ink/ink1428.xml"/><Relationship Id="rId110" Type="http://schemas.openxmlformats.org/officeDocument/2006/relationships/image" Target="../media/image1329.png"/><Relationship Id="rId131" Type="http://schemas.openxmlformats.org/officeDocument/2006/relationships/customXml" Target="../ink/ink1450.xml"/><Relationship Id="rId152" Type="http://schemas.openxmlformats.org/officeDocument/2006/relationships/image" Target="../media/image1350.png"/><Relationship Id="rId173" Type="http://schemas.openxmlformats.org/officeDocument/2006/relationships/customXml" Target="../ink/ink1471.xml"/><Relationship Id="rId194" Type="http://schemas.openxmlformats.org/officeDocument/2006/relationships/image" Target="../media/image1371.png"/><Relationship Id="rId208" Type="http://schemas.openxmlformats.org/officeDocument/2006/relationships/image" Target="../media/image1378.png"/><Relationship Id="rId229" Type="http://schemas.openxmlformats.org/officeDocument/2006/relationships/customXml" Target="../ink/ink1499.xml"/><Relationship Id="rId240" Type="http://schemas.openxmlformats.org/officeDocument/2006/relationships/image" Target="../media/image1394.png"/><Relationship Id="rId261" Type="http://schemas.openxmlformats.org/officeDocument/2006/relationships/customXml" Target="../ink/ink1515.xml"/><Relationship Id="rId14" Type="http://schemas.openxmlformats.org/officeDocument/2006/relationships/image" Target="../media/image1281.png"/><Relationship Id="rId35" Type="http://schemas.openxmlformats.org/officeDocument/2006/relationships/customXml" Target="../ink/ink1402.xml"/><Relationship Id="rId56" Type="http://schemas.openxmlformats.org/officeDocument/2006/relationships/image" Target="../media/image1302.png"/><Relationship Id="rId77" Type="http://schemas.openxmlformats.org/officeDocument/2006/relationships/customXml" Target="../ink/ink1423.xml"/><Relationship Id="rId100" Type="http://schemas.openxmlformats.org/officeDocument/2006/relationships/image" Target="../media/image1324.png"/><Relationship Id="rId282" Type="http://schemas.openxmlformats.org/officeDocument/2006/relationships/image" Target="../media/image1415.png"/><Relationship Id="rId317" Type="http://schemas.openxmlformats.org/officeDocument/2006/relationships/customXml" Target="../ink/ink1543.xml"/><Relationship Id="rId8" Type="http://schemas.openxmlformats.org/officeDocument/2006/relationships/image" Target="../media/image1278.png"/><Relationship Id="rId98" Type="http://schemas.openxmlformats.org/officeDocument/2006/relationships/image" Target="../media/image1323.png"/><Relationship Id="rId121" Type="http://schemas.openxmlformats.org/officeDocument/2006/relationships/customXml" Target="../ink/ink1445.xml"/><Relationship Id="rId142" Type="http://schemas.openxmlformats.org/officeDocument/2006/relationships/image" Target="../media/image1345.png"/><Relationship Id="rId163" Type="http://schemas.openxmlformats.org/officeDocument/2006/relationships/customXml" Target="../ink/ink1466.xml"/><Relationship Id="rId184" Type="http://schemas.openxmlformats.org/officeDocument/2006/relationships/image" Target="../media/image1366.png"/><Relationship Id="rId219" Type="http://schemas.openxmlformats.org/officeDocument/2006/relationships/customXml" Target="../ink/ink1494.xml"/><Relationship Id="rId230" Type="http://schemas.openxmlformats.org/officeDocument/2006/relationships/image" Target="../media/image1389.png"/><Relationship Id="rId251" Type="http://schemas.openxmlformats.org/officeDocument/2006/relationships/customXml" Target="../ink/ink1510.xml"/><Relationship Id="rId25" Type="http://schemas.openxmlformats.org/officeDocument/2006/relationships/customXml" Target="../ink/ink1397.xml"/><Relationship Id="rId46" Type="http://schemas.openxmlformats.org/officeDocument/2006/relationships/image" Target="../media/image1297.png"/><Relationship Id="rId67" Type="http://schemas.openxmlformats.org/officeDocument/2006/relationships/customXml" Target="../ink/ink1418.xml"/><Relationship Id="rId272" Type="http://schemas.openxmlformats.org/officeDocument/2006/relationships/image" Target="../media/image1410.png"/><Relationship Id="rId293" Type="http://schemas.openxmlformats.org/officeDocument/2006/relationships/customXml" Target="../ink/ink1531.xml"/><Relationship Id="rId307" Type="http://schemas.openxmlformats.org/officeDocument/2006/relationships/customXml" Target="../ink/ink1538.xml"/><Relationship Id="rId88" Type="http://schemas.openxmlformats.org/officeDocument/2006/relationships/image" Target="../media/image1318.png"/><Relationship Id="rId111" Type="http://schemas.openxmlformats.org/officeDocument/2006/relationships/customXml" Target="../ink/ink1440.xml"/><Relationship Id="rId132" Type="http://schemas.openxmlformats.org/officeDocument/2006/relationships/image" Target="../media/image1340.png"/><Relationship Id="rId153" Type="http://schemas.openxmlformats.org/officeDocument/2006/relationships/customXml" Target="../ink/ink1461.xml"/><Relationship Id="rId174" Type="http://schemas.openxmlformats.org/officeDocument/2006/relationships/image" Target="../media/image1361.png"/><Relationship Id="rId195" Type="http://schemas.openxmlformats.org/officeDocument/2006/relationships/customXml" Target="../ink/ink1482.xml"/><Relationship Id="rId209" Type="http://schemas.openxmlformats.org/officeDocument/2006/relationships/customXml" Target="../ink/ink1489.xml"/><Relationship Id="rId220" Type="http://schemas.openxmlformats.org/officeDocument/2006/relationships/image" Target="../media/image1384.png"/><Relationship Id="rId241" Type="http://schemas.openxmlformats.org/officeDocument/2006/relationships/customXml" Target="../ink/ink1505.xml"/><Relationship Id="rId15" Type="http://schemas.openxmlformats.org/officeDocument/2006/relationships/customXml" Target="../ink/ink1392.xml"/><Relationship Id="rId36" Type="http://schemas.openxmlformats.org/officeDocument/2006/relationships/image" Target="../media/image1292.png"/><Relationship Id="rId57" Type="http://schemas.openxmlformats.org/officeDocument/2006/relationships/customXml" Target="../ink/ink1413.xml"/><Relationship Id="rId262" Type="http://schemas.openxmlformats.org/officeDocument/2006/relationships/image" Target="../media/image1405.png"/><Relationship Id="rId283" Type="http://schemas.openxmlformats.org/officeDocument/2006/relationships/customXml" Target="../ink/ink1526.xml"/><Relationship Id="rId318" Type="http://schemas.openxmlformats.org/officeDocument/2006/relationships/image" Target="../media/image1433.png"/><Relationship Id="rId78" Type="http://schemas.openxmlformats.org/officeDocument/2006/relationships/image" Target="../media/image1313.png"/><Relationship Id="rId99" Type="http://schemas.openxmlformats.org/officeDocument/2006/relationships/customXml" Target="../ink/ink1434.xml"/><Relationship Id="rId101" Type="http://schemas.openxmlformats.org/officeDocument/2006/relationships/customXml" Target="../ink/ink1435.xml"/><Relationship Id="rId122" Type="http://schemas.openxmlformats.org/officeDocument/2006/relationships/image" Target="../media/image1335.png"/><Relationship Id="rId143" Type="http://schemas.openxmlformats.org/officeDocument/2006/relationships/customXml" Target="../ink/ink1456.xml"/><Relationship Id="rId164" Type="http://schemas.openxmlformats.org/officeDocument/2006/relationships/image" Target="../media/image1356.png"/><Relationship Id="rId185" Type="http://schemas.openxmlformats.org/officeDocument/2006/relationships/customXml" Target="../ink/ink1477.xml"/><Relationship Id="rId9" Type="http://schemas.openxmlformats.org/officeDocument/2006/relationships/customXml" Target="../ink/ink1389.xml"/><Relationship Id="rId210" Type="http://schemas.openxmlformats.org/officeDocument/2006/relationships/image" Target="../media/image1379.png"/><Relationship Id="rId26" Type="http://schemas.openxmlformats.org/officeDocument/2006/relationships/image" Target="../media/image1287.png"/><Relationship Id="rId231" Type="http://schemas.openxmlformats.org/officeDocument/2006/relationships/customXml" Target="../ink/ink1500.xml"/><Relationship Id="rId252" Type="http://schemas.openxmlformats.org/officeDocument/2006/relationships/image" Target="../media/image1400.png"/><Relationship Id="rId273" Type="http://schemas.openxmlformats.org/officeDocument/2006/relationships/customXml" Target="../ink/ink1521.xml"/><Relationship Id="rId294" Type="http://schemas.openxmlformats.org/officeDocument/2006/relationships/image" Target="../media/image1421.png"/><Relationship Id="rId308" Type="http://schemas.openxmlformats.org/officeDocument/2006/relationships/image" Target="../media/image1428.png"/><Relationship Id="rId47" Type="http://schemas.openxmlformats.org/officeDocument/2006/relationships/customXml" Target="../ink/ink1408.xml"/><Relationship Id="rId68" Type="http://schemas.openxmlformats.org/officeDocument/2006/relationships/image" Target="../media/image1308.png"/><Relationship Id="rId89" Type="http://schemas.openxmlformats.org/officeDocument/2006/relationships/customXml" Target="../ink/ink1429.xml"/><Relationship Id="rId112" Type="http://schemas.openxmlformats.org/officeDocument/2006/relationships/image" Target="../media/image1330.png"/><Relationship Id="rId133" Type="http://schemas.openxmlformats.org/officeDocument/2006/relationships/customXml" Target="../ink/ink1451.xml"/><Relationship Id="rId154" Type="http://schemas.openxmlformats.org/officeDocument/2006/relationships/image" Target="../media/image1351.png"/><Relationship Id="rId175" Type="http://schemas.openxmlformats.org/officeDocument/2006/relationships/customXml" Target="../ink/ink1472.xml"/><Relationship Id="rId196" Type="http://schemas.openxmlformats.org/officeDocument/2006/relationships/image" Target="../media/image1372.png"/><Relationship Id="rId200" Type="http://schemas.openxmlformats.org/officeDocument/2006/relationships/image" Target="../media/image1374.png"/><Relationship Id="rId16" Type="http://schemas.openxmlformats.org/officeDocument/2006/relationships/image" Target="../media/image1282.png"/><Relationship Id="rId221" Type="http://schemas.openxmlformats.org/officeDocument/2006/relationships/customXml" Target="../ink/ink1495.xml"/><Relationship Id="rId242" Type="http://schemas.openxmlformats.org/officeDocument/2006/relationships/image" Target="../media/image1395.png"/><Relationship Id="rId263" Type="http://schemas.openxmlformats.org/officeDocument/2006/relationships/customXml" Target="../ink/ink1516.xml"/><Relationship Id="rId284" Type="http://schemas.openxmlformats.org/officeDocument/2006/relationships/image" Target="../media/image1416.png"/><Relationship Id="rId319" Type="http://schemas.openxmlformats.org/officeDocument/2006/relationships/customXml" Target="../ink/ink1544.xml"/><Relationship Id="rId37" Type="http://schemas.openxmlformats.org/officeDocument/2006/relationships/customXml" Target="../ink/ink1403.xml"/><Relationship Id="rId58" Type="http://schemas.openxmlformats.org/officeDocument/2006/relationships/image" Target="../media/image1303.png"/><Relationship Id="rId79" Type="http://schemas.openxmlformats.org/officeDocument/2006/relationships/customXml" Target="../ink/ink1424.xml"/><Relationship Id="rId102" Type="http://schemas.openxmlformats.org/officeDocument/2006/relationships/image" Target="../media/image1325.png"/><Relationship Id="rId123" Type="http://schemas.openxmlformats.org/officeDocument/2006/relationships/customXml" Target="../ink/ink1446.xml"/><Relationship Id="rId144" Type="http://schemas.openxmlformats.org/officeDocument/2006/relationships/image" Target="../media/image1346.png"/><Relationship Id="rId90" Type="http://schemas.openxmlformats.org/officeDocument/2006/relationships/image" Target="../media/image1319.png"/><Relationship Id="rId165" Type="http://schemas.openxmlformats.org/officeDocument/2006/relationships/customXml" Target="../ink/ink1467.xml"/><Relationship Id="rId186" Type="http://schemas.openxmlformats.org/officeDocument/2006/relationships/image" Target="../media/image1367.png"/><Relationship Id="rId211" Type="http://schemas.openxmlformats.org/officeDocument/2006/relationships/customXml" Target="../ink/ink1490.xml"/><Relationship Id="rId232" Type="http://schemas.openxmlformats.org/officeDocument/2006/relationships/image" Target="../media/image1390.png"/><Relationship Id="rId253" Type="http://schemas.openxmlformats.org/officeDocument/2006/relationships/customXml" Target="../ink/ink1511.xml"/><Relationship Id="rId274" Type="http://schemas.openxmlformats.org/officeDocument/2006/relationships/image" Target="../media/image1411.png"/><Relationship Id="rId295" Type="http://schemas.openxmlformats.org/officeDocument/2006/relationships/customXml" Target="../ink/ink1532.xml"/><Relationship Id="rId309" Type="http://schemas.openxmlformats.org/officeDocument/2006/relationships/customXml" Target="../ink/ink1539.xml"/><Relationship Id="rId27" Type="http://schemas.openxmlformats.org/officeDocument/2006/relationships/customXml" Target="../ink/ink1398.xml"/><Relationship Id="rId48" Type="http://schemas.openxmlformats.org/officeDocument/2006/relationships/image" Target="../media/image1298.png"/><Relationship Id="rId69" Type="http://schemas.openxmlformats.org/officeDocument/2006/relationships/customXml" Target="../ink/ink1419.xml"/><Relationship Id="rId113" Type="http://schemas.openxmlformats.org/officeDocument/2006/relationships/customXml" Target="../ink/ink1441.xml"/><Relationship Id="rId134" Type="http://schemas.openxmlformats.org/officeDocument/2006/relationships/image" Target="../media/image1341.png"/><Relationship Id="rId320" Type="http://schemas.openxmlformats.org/officeDocument/2006/relationships/image" Target="../media/image1434.png"/><Relationship Id="rId80" Type="http://schemas.openxmlformats.org/officeDocument/2006/relationships/image" Target="../media/image1314.png"/><Relationship Id="rId155" Type="http://schemas.openxmlformats.org/officeDocument/2006/relationships/customXml" Target="../ink/ink1462.xml"/><Relationship Id="rId176" Type="http://schemas.openxmlformats.org/officeDocument/2006/relationships/image" Target="../media/image1362.png"/><Relationship Id="rId197" Type="http://schemas.openxmlformats.org/officeDocument/2006/relationships/customXml" Target="../ink/ink1483.xml"/><Relationship Id="rId201" Type="http://schemas.openxmlformats.org/officeDocument/2006/relationships/customXml" Target="../ink/ink1485.xml"/><Relationship Id="rId222" Type="http://schemas.openxmlformats.org/officeDocument/2006/relationships/image" Target="../media/image1385.png"/><Relationship Id="rId243" Type="http://schemas.openxmlformats.org/officeDocument/2006/relationships/customXml" Target="../ink/ink1506.xml"/><Relationship Id="rId264" Type="http://schemas.openxmlformats.org/officeDocument/2006/relationships/image" Target="../media/image1406.png"/><Relationship Id="rId285" Type="http://schemas.openxmlformats.org/officeDocument/2006/relationships/customXml" Target="../ink/ink1527.xml"/><Relationship Id="rId17" Type="http://schemas.openxmlformats.org/officeDocument/2006/relationships/customXml" Target="../ink/ink1393.xml"/><Relationship Id="rId38" Type="http://schemas.openxmlformats.org/officeDocument/2006/relationships/image" Target="../media/image1293.png"/><Relationship Id="rId59" Type="http://schemas.openxmlformats.org/officeDocument/2006/relationships/customXml" Target="../ink/ink1414.xml"/><Relationship Id="rId103" Type="http://schemas.openxmlformats.org/officeDocument/2006/relationships/customXml" Target="../ink/ink1436.xml"/><Relationship Id="rId124" Type="http://schemas.openxmlformats.org/officeDocument/2006/relationships/image" Target="../media/image1336.png"/><Relationship Id="rId310" Type="http://schemas.openxmlformats.org/officeDocument/2006/relationships/image" Target="../media/image1429.png"/><Relationship Id="rId70" Type="http://schemas.openxmlformats.org/officeDocument/2006/relationships/image" Target="../media/image1309.png"/><Relationship Id="rId91" Type="http://schemas.openxmlformats.org/officeDocument/2006/relationships/customXml" Target="../ink/ink1430.xml"/><Relationship Id="rId145" Type="http://schemas.openxmlformats.org/officeDocument/2006/relationships/customXml" Target="../ink/ink1457.xml"/><Relationship Id="rId166" Type="http://schemas.openxmlformats.org/officeDocument/2006/relationships/image" Target="../media/image1357.png"/><Relationship Id="rId187" Type="http://schemas.openxmlformats.org/officeDocument/2006/relationships/customXml" Target="../ink/ink1478.xml"/><Relationship Id="rId1" Type="http://schemas.openxmlformats.org/officeDocument/2006/relationships/slideLayout" Target="../slideLayouts/slideLayout7.xml"/><Relationship Id="rId212" Type="http://schemas.openxmlformats.org/officeDocument/2006/relationships/image" Target="../media/image1380.png"/><Relationship Id="rId233" Type="http://schemas.openxmlformats.org/officeDocument/2006/relationships/customXml" Target="../ink/ink1501.xml"/><Relationship Id="rId254" Type="http://schemas.openxmlformats.org/officeDocument/2006/relationships/image" Target="../media/image1401.png"/><Relationship Id="rId28" Type="http://schemas.openxmlformats.org/officeDocument/2006/relationships/image" Target="../media/image1288.png"/><Relationship Id="rId49" Type="http://schemas.openxmlformats.org/officeDocument/2006/relationships/customXml" Target="../ink/ink1409.xml"/><Relationship Id="rId114" Type="http://schemas.openxmlformats.org/officeDocument/2006/relationships/image" Target="../media/image1331.png"/><Relationship Id="rId275" Type="http://schemas.openxmlformats.org/officeDocument/2006/relationships/customXml" Target="../ink/ink1522.xml"/><Relationship Id="rId296" Type="http://schemas.openxmlformats.org/officeDocument/2006/relationships/image" Target="../media/image1422.png"/><Relationship Id="rId300" Type="http://schemas.openxmlformats.org/officeDocument/2006/relationships/image" Target="../media/image1424.png"/><Relationship Id="rId60" Type="http://schemas.openxmlformats.org/officeDocument/2006/relationships/image" Target="../media/image1304.png"/><Relationship Id="rId81" Type="http://schemas.openxmlformats.org/officeDocument/2006/relationships/customXml" Target="../ink/ink1425.xml"/><Relationship Id="rId135" Type="http://schemas.openxmlformats.org/officeDocument/2006/relationships/customXml" Target="../ink/ink1452.xml"/><Relationship Id="rId156" Type="http://schemas.openxmlformats.org/officeDocument/2006/relationships/image" Target="../media/image1352.png"/><Relationship Id="rId177" Type="http://schemas.openxmlformats.org/officeDocument/2006/relationships/customXml" Target="../ink/ink1473.xml"/><Relationship Id="rId198" Type="http://schemas.openxmlformats.org/officeDocument/2006/relationships/image" Target="../media/image1373.png"/><Relationship Id="rId202" Type="http://schemas.openxmlformats.org/officeDocument/2006/relationships/image" Target="../media/image1375.png"/><Relationship Id="rId223" Type="http://schemas.openxmlformats.org/officeDocument/2006/relationships/customXml" Target="../ink/ink1496.xml"/><Relationship Id="rId244" Type="http://schemas.openxmlformats.org/officeDocument/2006/relationships/image" Target="../media/image1396.png"/><Relationship Id="rId18" Type="http://schemas.openxmlformats.org/officeDocument/2006/relationships/image" Target="../media/image1283.png"/><Relationship Id="rId39" Type="http://schemas.openxmlformats.org/officeDocument/2006/relationships/customXml" Target="../ink/ink1404.xml"/><Relationship Id="rId265" Type="http://schemas.openxmlformats.org/officeDocument/2006/relationships/customXml" Target="../ink/ink1517.xml"/><Relationship Id="rId286" Type="http://schemas.openxmlformats.org/officeDocument/2006/relationships/image" Target="../media/image1417.png"/><Relationship Id="rId50" Type="http://schemas.openxmlformats.org/officeDocument/2006/relationships/image" Target="../media/image1299.png"/><Relationship Id="rId104" Type="http://schemas.openxmlformats.org/officeDocument/2006/relationships/image" Target="../media/image1326.png"/><Relationship Id="rId125" Type="http://schemas.openxmlformats.org/officeDocument/2006/relationships/customXml" Target="../ink/ink1447.xml"/><Relationship Id="rId146" Type="http://schemas.openxmlformats.org/officeDocument/2006/relationships/image" Target="../media/image1347.png"/><Relationship Id="rId167" Type="http://schemas.openxmlformats.org/officeDocument/2006/relationships/customXml" Target="../ink/ink1468.xml"/><Relationship Id="rId188" Type="http://schemas.openxmlformats.org/officeDocument/2006/relationships/image" Target="../media/image1368.png"/><Relationship Id="rId311" Type="http://schemas.openxmlformats.org/officeDocument/2006/relationships/customXml" Target="../ink/ink1540.xml"/><Relationship Id="rId71" Type="http://schemas.openxmlformats.org/officeDocument/2006/relationships/customXml" Target="../ink/ink1420.xml"/><Relationship Id="rId92" Type="http://schemas.openxmlformats.org/officeDocument/2006/relationships/image" Target="../media/image1320.png"/><Relationship Id="rId213" Type="http://schemas.openxmlformats.org/officeDocument/2006/relationships/customXml" Target="../ink/ink1491.xml"/><Relationship Id="rId234" Type="http://schemas.openxmlformats.org/officeDocument/2006/relationships/image" Target="../media/image1391.png"/><Relationship Id="rId2" Type="http://schemas.openxmlformats.org/officeDocument/2006/relationships/notesSlide" Target="../notesSlides/notesSlide12.xml"/><Relationship Id="rId29" Type="http://schemas.openxmlformats.org/officeDocument/2006/relationships/customXml" Target="../ink/ink1399.xml"/><Relationship Id="rId255" Type="http://schemas.openxmlformats.org/officeDocument/2006/relationships/customXml" Target="../ink/ink1512.xml"/><Relationship Id="rId276" Type="http://schemas.openxmlformats.org/officeDocument/2006/relationships/image" Target="../media/image1412.png"/><Relationship Id="rId297" Type="http://schemas.openxmlformats.org/officeDocument/2006/relationships/customXml" Target="../ink/ink1533.xml"/><Relationship Id="rId40" Type="http://schemas.openxmlformats.org/officeDocument/2006/relationships/image" Target="../media/image1294.png"/><Relationship Id="rId115" Type="http://schemas.openxmlformats.org/officeDocument/2006/relationships/customXml" Target="../ink/ink1442.xml"/><Relationship Id="rId136" Type="http://schemas.openxmlformats.org/officeDocument/2006/relationships/image" Target="../media/image1342.png"/><Relationship Id="rId157" Type="http://schemas.openxmlformats.org/officeDocument/2006/relationships/customXml" Target="../ink/ink1463.xml"/><Relationship Id="rId178" Type="http://schemas.openxmlformats.org/officeDocument/2006/relationships/image" Target="../media/image1363.png"/><Relationship Id="rId301" Type="http://schemas.openxmlformats.org/officeDocument/2006/relationships/customXml" Target="../ink/ink1535.xml"/><Relationship Id="rId61" Type="http://schemas.openxmlformats.org/officeDocument/2006/relationships/customXml" Target="../ink/ink1415.xml"/><Relationship Id="rId82" Type="http://schemas.openxmlformats.org/officeDocument/2006/relationships/image" Target="../media/image1315.png"/><Relationship Id="rId199" Type="http://schemas.openxmlformats.org/officeDocument/2006/relationships/customXml" Target="../ink/ink1484.xml"/><Relationship Id="rId203" Type="http://schemas.openxmlformats.org/officeDocument/2006/relationships/customXml" Target="../ink/ink1486.xml"/><Relationship Id="rId19" Type="http://schemas.openxmlformats.org/officeDocument/2006/relationships/customXml" Target="../ink/ink1394.xml"/><Relationship Id="rId224" Type="http://schemas.openxmlformats.org/officeDocument/2006/relationships/image" Target="../media/image1386.png"/><Relationship Id="rId245" Type="http://schemas.openxmlformats.org/officeDocument/2006/relationships/customXml" Target="../ink/ink1507.xml"/><Relationship Id="rId266" Type="http://schemas.openxmlformats.org/officeDocument/2006/relationships/image" Target="../media/image1407.png"/><Relationship Id="rId287" Type="http://schemas.openxmlformats.org/officeDocument/2006/relationships/customXml" Target="../ink/ink1528.xml"/><Relationship Id="rId30" Type="http://schemas.openxmlformats.org/officeDocument/2006/relationships/image" Target="../media/image1289.png"/><Relationship Id="rId105" Type="http://schemas.openxmlformats.org/officeDocument/2006/relationships/customXml" Target="../ink/ink1437.xml"/><Relationship Id="rId126" Type="http://schemas.openxmlformats.org/officeDocument/2006/relationships/image" Target="../media/image1337.png"/><Relationship Id="rId147" Type="http://schemas.openxmlformats.org/officeDocument/2006/relationships/customXml" Target="../ink/ink1458.xml"/><Relationship Id="rId168" Type="http://schemas.openxmlformats.org/officeDocument/2006/relationships/image" Target="../media/image1358.png"/><Relationship Id="rId312" Type="http://schemas.openxmlformats.org/officeDocument/2006/relationships/image" Target="../media/image1430.png"/><Relationship Id="rId51" Type="http://schemas.openxmlformats.org/officeDocument/2006/relationships/customXml" Target="../ink/ink1410.xml"/><Relationship Id="rId72" Type="http://schemas.openxmlformats.org/officeDocument/2006/relationships/image" Target="../media/image1310.png"/><Relationship Id="rId93" Type="http://schemas.openxmlformats.org/officeDocument/2006/relationships/customXml" Target="../ink/ink1431.xml"/><Relationship Id="rId189" Type="http://schemas.openxmlformats.org/officeDocument/2006/relationships/customXml" Target="../ink/ink1479.xml"/><Relationship Id="rId3" Type="http://schemas.openxmlformats.org/officeDocument/2006/relationships/customXml" Target="../ink/ink1386.xml"/><Relationship Id="rId214" Type="http://schemas.openxmlformats.org/officeDocument/2006/relationships/image" Target="../media/image1381.png"/><Relationship Id="rId235" Type="http://schemas.openxmlformats.org/officeDocument/2006/relationships/customXml" Target="../ink/ink1502.xml"/><Relationship Id="rId256" Type="http://schemas.openxmlformats.org/officeDocument/2006/relationships/image" Target="../media/image1402.png"/><Relationship Id="rId277" Type="http://schemas.openxmlformats.org/officeDocument/2006/relationships/customXml" Target="../ink/ink1523.xml"/><Relationship Id="rId298" Type="http://schemas.openxmlformats.org/officeDocument/2006/relationships/image" Target="../media/image1423.png"/><Relationship Id="rId116" Type="http://schemas.openxmlformats.org/officeDocument/2006/relationships/image" Target="../media/image1332.png"/><Relationship Id="rId137" Type="http://schemas.openxmlformats.org/officeDocument/2006/relationships/customXml" Target="../ink/ink1453.xml"/><Relationship Id="rId158" Type="http://schemas.openxmlformats.org/officeDocument/2006/relationships/image" Target="../media/image1353.png"/><Relationship Id="rId302" Type="http://schemas.openxmlformats.org/officeDocument/2006/relationships/image" Target="../media/image1425.png"/><Relationship Id="rId20" Type="http://schemas.openxmlformats.org/officeDocument/2006/relationships/image" Target="../media/image1284.png"/><Relationship Id="rId41" Type="http://schemas.openxmlformats.org/officeDocument/2006/relationships/customXml" Target="../ink/ink1405.xml"/><Relationship Id="rId62" Type="http://schemas.openxmlformats.org/officeDocument/2006/relationships/image" Target="../media/image1305.png"/><Relationship Id="rId83" Type="http://schemas.openxmlformats.org/officeDocument/2006/relationships/customXml" Target="../ink/ink1426.xml"/><Relationship Id="rId179" Type="http://schemas.openxmlformats.org/officeDocument/2006/relationships/customXml" Target="../ink/ink1474.xml"/><Relationship Id="rId190" Type="http://schemas.openxmlformats.org/officeDocument/2006/relationships/image" Target="../media/image1369.png"/><Relationship Id="rId204" Type="http://schemas.openxmlformats.org/officeDocument/2006/relationships/image" Target="../media/image1376.png"/><Relationship Id="rId225" Type="http://schemas.openxmlformats.org/officeDocument/2006/relationships/customXml" Target="../ink/ink1497.xml"/><Relationship Id="rId246" Type="http://schemas.openxmlformats.org/officeDocument/2006/relationships/image" Target="../media/image1397.png"/><Relationship Id="rId267" Type="http://schemas.openxmlformats.org/officeDocument/2006/relationships/customXml" Target="../ink/ink1518.xml"/><Relationship Id="rId288" Type="http://schemas.openxmlformats.org/officeDocument/2006/relationships/image" Target="../media/image1418.png"/><Relationship Id="rId106" Type="http://schemas.openxmlformats.org/officeDocument/2006/relationships/image" Target="../media/image1327.png"/><Relationship Id="rId127" Type="http://schemas.openxmlformats.org/officeDocument/2006/relationships/customXml" Target="../ink/ink1448.xml"/><Relationship Id="rId313" Type="http://schemas.openxmlformats.org/officeDocument/2006/relationships/customXml" Target="../ink/ink1541.xml"/><Relationship Id="rId10" Type="http://schemas.openxmlformats.org/officeDocument/2006/relationships/image" Target="../media/image1279.png"/><Relationship Id="rId31" Type="http://schemas.openxmlformats.org/officeDocument/2006/relationships/customXml" Target="../ink/ink1400.xml"/><Relationship Id="rId52" Type="http://schemas.openxmlformats.org/officeDocument/2006/relationships/image" Target="../media/image1300.png"/><Relationship Id="rId73" Type="http://schemas.openxmlformats.org/officeDocument/2006/relationships/customXml" Target="../ink/ink1421.xml"/><Relationship Id="rId94" Type="http://schemas.openxmlformats.org/officeDocument/2006/relationships/image" Target="../media/image1321.png"/><Relationship Id="rId148" Type="http://schemas.openxmlformats.org/officeDocument/2006/relationships/image" Target="../media/image1348.png"/><Relationship Id="rId169" Type="http://schemas.openxmlformats.org/officeDocument/2006/relationships/customXml" Target="../ink/ink1469.xml"/><Relationship Id="rId4" Type="http://schemas.openxmlformats.org/officeDocument/2006/relationships/image" Target="../media/image1276.png"/><Relationship Id="rId180" Type="http://schemas.openxmlformats.org/officeDocument/2006/relationships/image" Target="../media/image1364.png"/><Relationship Id="rId215" Type="http://schemas.openxmlformats.org/officeDocument/2006/relationships/customXml" Target="../ink/ink1492.xml"/><Relationship Id="rId236" Type="http://schemas.openxmlformats.org/officeDocument/2006/relationships/image" Target="../media/image1392.png"/><Relationship Id="rId257" Type="http://schemas.openxmlformats.org/officeDocument/2006/relationships/customXml" Target="../ink/ink1513.xml"/><Relationship Id="rId278" Type="http://schemas.openxmlformats.org/officeDocument/2006/relationships/image" Target="../media/image1413.png"/><Relationship Id="rId303" Type="http://schemas.openxmlformats.org/officeDocument/2006/relationships/customXml" Target="../ink/ink1536.xml"/><Relationship Id="rId42" Type="http://schemas.openxmlformats.org/officeDocument/2006/relationships/image" Target="../media/image1295.png"/><Relationship Id="rId84" Type="http://schemas.openxmlformats.org/officeDocument/2006/relationships/image" Target="../media/image1316.png"/><Relationship Id="rId138" Type="http://schemas.openxmlformats.org/officeDocument/2006/relationships/image" Target="../media/image1343.png"/><Relationship Id="rId191" Type="http://schemas.openxmlformats.org/officeDocument/2006/relationships/customXml" Target="../ink/ink1480.xml"/><Relationship Id="rId205" Type="http://schemas.openxmlformats.org/officeDocument/2006/relationships/customXml" Target="../ink/ink1487.xml"/><Relationship Id="rId247" Type="http://schemas.openxmlformats.org/officeDocument/2006/relationships/customXml" Target="../ink/ink1508.xml"/><Relationship Id="rId107" Type="http://schemas.openxmlformats.org/officeDocument/2006/relationships/customXml" Target="../ink/ink1438.xml"/><Relationship Id="rId289" Type="http://schemas.openxmlformats.org/officeDocument/2006/relationships/customXml" Target="../ink/ink1529.xml"/><Relationship Id="rId11" Type="http://schemas.openxmlformats.org/officeDocument/2006/relationships/customXml" Target="../ink/ink1390.xml"/><Relationship Id="rId53" Type="http://schemas.openxmlformats.org/officeDocument/2006/relationships/customXml" Target="../ink/ink1411.xml"/><Relationship Id="rId149" Type="http://schemas.openxmlformats.org/officeDocument/2006/relationships/customXml" Target="../ink/ink1459.xml"/><Relationship Id="rId314" Type="http://schemas.openxmlformats.org/officeDocument/2006/relationships/image" Target="../media/image1431.png"/><Relationship Id="rId95" Type="http://schemas.openxmlformats.org/officeDocument/2006/relationships/customXml" Target="../ink/ink1432.xml"/><Relationship Id="rId160" Type="http://schemas.openxmlformats.org/officeDocument/2006/relationships/image" Target="../media/image1354.png"/><Relationship Id="rId216" Type="http://schemas.openxmlformats.org/officeDocument/2006/relationships/image" Target="../media/image1382.png"/><Relationship Id="rId258" Type="http://schemas.openxmlformats.org/officeDocument/2006/relationships/image" Target="../media/image1403.png"/><Relationship Id="rId22" Type="http://schemas.openxmlformats.org/officeDocument/2006/relationships/image" Target="../media/image1285.png"/><Relationship Id="rId64" Type="http://schemas.openxmlformats.org/officeDocument/2006/relationships/image" Target="../media/image1306.png"/><Relationship Id="rId118" Type="http://schemas.openxmlformats.org/officeDocument/2006/relationships/image" Target="../media/image1333.png"/><Relationship Id="rId171" Type="http://schemas.openxmlformats.org/officeDocument/2006/relationships/customXml" Target="../ink/ink1470.xml"/><Relationship Id="rId227" Type="http://schemas.openxmlformats.org/officeDocument/2006/relationships/customXml" Target="../ink/ink1498.xml"/><Relationship Id="rId269" Type="http://schemas.openxmlformats.org/officeDocument/2006/relationships/customXml" Target="../ink/ink1519.xml"/><Relationship Id="rId33" Type="http://schemas.openxmlformats.org/officeDocument/2006/relationships/customXml" Target="../ink/ink1401.xml"/><Relationship Id="rId129" Type="http://schemas.openxmlformats.org/officeDocument/2006/relationships/customXml" Target="../ink/ink1449.xml"/><Relationship Id="rId280" Type="http://schemas.openxmlformats.org/officeDocument/2006/relationships/image" Target="../media/image1414.png"/><Relationship Id="rId75" Type="http://schemas.openxmlformats.org/officeDocument/2006/relationships/customXml" Target="../ink/ink1422.xml"/><Relationship Id="rId140" Type="http://schemas.openxmlformats.org/officeDocument/2006/relationships/image" Target="../media/image1344.png"/><Relationship Id="rId182" Type="http://schemas.openxmlformats.org/officeDocument/2006/relationships/image" Target="../media/image1365.png"/><Relationship Id="rId6" Type="http://schemas.openxmlformats.org/officeDocument/2006/relationships/image" Target="../media/image1277.png"/><Relationship Id="rId238" Type="http://schemas.openxmlformats.org/officeDocument/2006/relationships/image" Target="../media/image1393.png"/><Relationship Id="rId291" Type="http://schemas.openxmlformats.org/officeDocument/2006/relationships/customXml" Target="../ink/ink1530.xml"/><Relationship Id="rId305" Type="http://schemas.openxmlformats.org/officeDocument/2006/relationships/customXml" Target="../ink/ink1537.xml"/><Relationship Id="rId44" Type="http://schemas.openxmlformats.org/officeDocument/2006/relationships/image" Target="../media/image1296.png"/><Relationship Id="rId86" Type="http://schemas.openxmlformats.org/officeDocument/2006/relationships/image" Target="../media/image1317.png"/><Relationship Id="rId151" Type="http://schemas.openxmlformats.org/officeDocument/2006/relationships/customXml" Target="../ink/ink1460.xml"/><Relationship Id="rId193" Type="http://schemas.openxmlformats.org/officeDocument/2006/relationships/customXml" Target="../ink/ink1481.xml"/><Relationship Id="rId207" Type="http://schemas.openxmlformats.org/officeDocument/2006/relationships/customXml" Target="../ink/ink1488.xml"/><Relationship Id="rId249" Type="http://schemas.openxmlformats.org/officeDocument/2006/relationships/customXml" Target="../ink/ink1509.xml"/></Relationships>
</file>

<file path=ppt/slides/_rels/slide13.xml.rels><?xml version="1.0" encoding="UTF-8" standalone="yes"?>
<Relationships xmlns="http://schemas.openxmlformats.org/package/2006/relationships"><Relationship Id="rId117" Type="http://schemas.openxmlformats.org/officeDocument/2006/relationships/image" Target="../media/image1492.png"/><Relationship Id="rId21" Type="http://schemas.openxmlformats.org/officeDocument/2006/relationships/image" Target="../media/image1444.png"/><Relationship Id="rId42" Type="http://schemas.openxmlformats.org/officeDocument/2006/relationships/customXml" Target="../ink/ink1564.xml"/><Relationship Id="rId63" Type="http://schemas.openxmlformats.org/officeDocument/2006/relationships/image" Target="../media/image1465.png"/><Relationship Id="rId84" Type="http://schemas.openxmlformats.org/officeDocument/2006/relationships/customXml" Target="../ink/ink1585.xml"/><Relationship Id="rId138" Type="http://schemas.openxmlformats.org/officeDocument/2006/relationships/customXml" Target="../ink/ink1612.xml"/><Relationship Id="rId159" Type="http://schemas.openxmlformats.org/officeDocument/2006/relationships/image" Target="../media/image1513.png"/><Relationship Id="rId170" Type="http://schemas.openxmlformats.org/officeDocument/2006/relationships/customXml" Target="../ink/ink1628.xml"/><Relationship Id="rId191" Type="http://schemas.openxmlformats.org/officeDocument/2006/relationships/image" Target="../media/image1528.png"/><Relationship Id="rId107" Type="http://schemas.openxmlformats.org/officeDocument/2006/relationships/image" Target="../media/image1487.png"/><Relationship Id="rId11" Type="http://schemas.openxmlformats.org/officeDocument/2006/relationships/image" Target="../media/image1439.png"/><Relationship Id="rId32" Type="http://schemas.openxmlformats.org/officeDocument/2006/relationships/customXml" Target="../ink/ink1559.xml"/><Relationship Id="rId53" Type="http://schemas.openxmlformats.org/officeDocument/2006/relationships/image" Target="../media/image1460.png"/><Relationship Id="rId74" Type="http://schemas.openxmlformats.org/officeDocument/2006/relationships/customXml" Target="../ink/ink1580.xml"/><Relationship Id="rId128" Type="http://schemas.openxmlformats.org/officeDocument/2006/relationships/customXml" Target="../ink/ink1607.xml"/><Relationship Id="rId149" Type="http://schemas.openxmlformats.org/officeDocument/2006/relationships/image" Target="../media/image1508.png"/><Relationship Id="rId5" Type="http://schemas.openxmlformats.org/officeDocument/2006/relationships/image" Target="../media/image1436.png"/><Relationship Id="rId95" Type="http://schemas.openxmlformats.org/officeDocument/2006/relationships/image" Target="../media/image1481.png"/><Relationship Id="rId160" Type="http://schemas.openxmlformats.org/officeDocument/2006/relationships/customXml" Target="../ink/ink1623.xml"/><Relationship Id="rId181" Type="http://schemas.openxmlformats.org/officeDocument/2006/relationships/image" Target="../media/image1523.png"/><Relationship Id="rId22" Type="http://schemas.openxmlformats.org/officeDocument/2006/relationships/customXml" Target="../ink/ink1554.xml"/><Relationship Id="rId43" Type="http://schemas.openxmlformats.org/officeDocument/2006/relationships/image" Target="../media/image1455.png"/><Relationship Id="rId64" Type="http://schemas.openxmlformats.org/officeDocument/2006/relationships/customXml" Target="../ink/ink1575.xml"/><Relationship Id="rId118" Type="http://schemas.openxmlformats.org/officeDocument/2006/relationships/customXml" Target="../ink/ink1602.xml"/><Relationship Id="rId139" Type="http://schemas.openxmlformats.org/officeDocument/2006/relationships/image" Target="../media/image1503.png"/><Relationship Id="rId85" Type="http://schemas.openxmlformats.org/officeDocument/2006/relationships/image" Target="../media/image1476.png"/><Relationship Id="rId150" Type="http://schemas.openxmlformats.org/officeDocument/2006/relationships/customXml" Target="../ink/ink1618.xml"/><Relationship Id="rId171" Type="http://schemas.openxmlformats.org/officeDocument/2006/relationships/image" Target="../media/image1518.png"/><Relationship Id="rId12" Type="http://schemas.openxmlformats.org/officeDocument/2006/relationships/customXml" Target="../ink/ink1549.xml"/><Relationship Id="rId33" Type="http://schemas.openxmlformats.org/officeDocument/2006/relationships/image" Target="../media/image1450.png"/><Relationship Id="rId108" Type="http://schemas.openxmlformats.org/officeDocument/2006/relationships/customXml" Target="../ink/ink1597.xml"/><Relationship Id="rId129" Type="http://schemas.openxmlformats.org/officeDocument/2006/relationships/image" Target="../media/image1498.png"/><Relationship Id="rId54" Type="http://schemas.openxmlformats.org/officeDocument/2006/relationships/customXml" Target="../ink/ink1570.xml"/><Relationship Id="rId75" Type="http://schemas.openxmlformats.org/officeDocument/2006/relationships/image" Target="../media/image1471.png"/><Relationship Id="rId96" Type="http://schemas.openxmlformats.org/officeDocument/2006/relationships/customXml" Target="../ink/ink1591.xml"/><Relationship Id="rId140" Type="http://schemas.openxmlformats.org/officeDocument/2006/relationships/customXml" Target="../ink/ink1613.xml"/><Relationship Id="rId161" Type="http://schemas.openxmlformats.org/officeDocument/2006/relationships/image" Target="../media/image1514.png"/><Relationship Id="rId182" Type="http://schemas.openxmlformats.org/officeDocument/2006/relationships/customXml" Target="../ink/ink1634.xml"/><Relationship Id="rId6" Type="http://schemas.openxmlformats.org/officeDocument/2006/relationships/customXml" Target="../ink/ink1546.xml"/><Relationship Id="rId23" Type="http://schemas.openxmlformats.org/officeDocument/2006/relationships/image" Target="../media/image1445.png"/><Relationship Id="rId119" Type="http://schemas.openxmlformats.org/officeDocument/2006/relationships/image" Target="../media/image1493.png"/><Relationship Id="rId44" Type="http://schemas.openxmlformats.org/officeDocument/2006/relationships/customXml" Target="../ink/ink1565.xml"/><Relationship Id="rId65" Type="http://schemas.openxmlformats.org/officeDocument/2006/relationships/image" Target="../media/image1466.png"/><Relationship Id="rId86" Type="http://schemas.openxmlformats.org/officeDocument/2006/relationships/customXml" Target="../ink/ink1586.xml"/><Relationship Id="rId130" Type="http://schemas.openxmlformats.org/officeDocument/2006/relationships/customXml" Target="../ink/ink1608.xml"/><Relationship Id="rId151" Type="http://schemas.openxmlformats.org/officeDocument/2006/relationships/image" Target="../media/image1509.png"/><Relationship Id="rId172" Type="http://schemas.openxmlformats.org/officeDocument/2006/relationships/customXml" Target="../ink/ink1629.xml"/><Relationship Id="rId13" Type="http://schemas.openxmlformats.org/officeDocument/2006/relationships/image" Target="../media/image1440.png"/><Relationship Id="rId18" Type="http://schemas.openxmlformats.org/officeDocument/2006/relationships/customXml" Target="../ink/ink1552.xml"/><Relationship Id="rId39" Type="http://schemas.openxmlformats.org/officeDocument/2006/relationships/image" Target="../media/image1453.png"/><Relationship Id="rId109" Type="http://schemas.openxmlformats.org/officeDocument/2006/relationships/image" Target="../media/image1488.png"/><Relationship Id="rId34" Type="http://schemas.openxmlformats.org/officeDocument/2006/relationships/customXml" Target="../ink/ink1560.xml"/><Relationship Id="rId50" Type="http://schemas.openxmlformats.org/officeDocument/2006/relationships/customXml" Target="../ink/ink1568.xml"/><Relationship Id="rId55" Type="http://schemas.openxmlformats.org/officeDocument/2006/relationships/image" Target="../media/image1461.png"/><Relationship Id="rId76" Type="http://schemas.openxmlformats.org/officeDocument/2006/relationships/customXml" Target="../ink/ink1581.xml"/><Relationship Id="rId97" Type="http://schemas.openxmlformats.org/officeDocument/2006/relationships/image" Target="../media/image1482.png"/><Relationship Id="rId104" Type="http://schemas.openxmlformats.org/officeDocument/2006/relationships/customXml" Target="../ink/ink1595.xml"/><Relationship Id="rId120" Type="http://schemas.openxmlformats.org/officeDocument/2006/relationships/customXml" Target="../ink/ink1603.xml"/><Relationship Id="rId125" Type="http://schemas.openxmlformats.org/officeDocument/2006/relationships/image" Target="../media/image1496.png"/><Relationship Id="rId141" Type="http://schemas.openxmlformats.org/officeDocument/2006/relationships/image" Target="../media/image1504.png"/><Relationship Id="rId146" Type="http://schemas.openxmlformats.org/officeDocument/2006/relationships/customXml" Target="../ink/ink1616.xml"/><Relationship Id="rId167" Type="http://schemas.openxmlformats.org/officeDocument/2006/relationships/image" Target="../media/image1338.png"/><Relationship Id="rId188" Type="http://schemas.openxmlformats.org/officeDocument/2006/relationships/customXml" Target="../ink/ink1637.xml"/><Relationship Id="rId7" Type="http://schemas.openxmlformats.org/officeDocument/2006/relationships/image" Target="../media/image1437.png"/><Relationship Id="rId71" Type="http://schemas.openxmlformats.org/officeDocument/2006/relationships/image" Target="../media/image1469.png"/><Relationship Id="rId92" Type="http://schemas.openxmlformats.org/officeDocument/2006/relationships/customXml" Target="../ink/ink1589.xml"/><Relationship Id="rId162" Type="http://schemas.openxmlformats.org/officeDocument/2006/relationships/customXml" Target="../ink/ink1624.xml"/><Relationship Id="rId183" Type="http://schemas.openxmlformats.org/officeDocument/2006/relationships/image" Target="../media/image1524.png"/><Relationship Id="rId2" Type="http://schemas.openxmlformats.org/officeDocument/2006/relationships/notesSlide" Target="../notesSlides/notesSlide13.xml"/><Relationship Id="rId29" Type="http://schemas.openxmlformats.org/officeDocument/2006/relationships/image" Target="../media/image1448.png"/><Relationship Id="rId24" Type="http://schemas.openxmlformats.org/officeDocument/2006/relationships/customXml" Target="../ink/ink1555.xml"/><Relationship Id="rId40" Type="http://schemas.openxmlformats.org/officeDocument/2006/relationships/customXml" Target="../ink/ink1563.xml"/><Relationship Id="rId45" Type="http://schemas.openxmlformats.org/officeDocument/2006/relationships/image" Target="../media/image1456.png"/><Relationship Id="rId66" Type="http://schemas.openxmlformats.org/officeDocument/2006/relationships/customXml" Target="../ink/ink1576.xml"/><Relationship Id="rId87" Type="http://schemas.openxmlformats.org/officeDocument/2006/relationships/image" Target="../media/image1477.png"/><Relationship Id="rId110" Type="http://schemas.openxmlformats.org/officeDocument/2006/relationships/customXml" Target="../ink/ink1598.xml"/><Relationship Id="rId115" Type="http://schemas.openxmlformats.org/officeDocument/2006/relationships/image" Target="../media/image1491.png"/><Relationship Id="rId131" Type="http://schemas.openxmlformats.org/officeDocument/2006/relationships/image" Target="../media/image1499.png"/><Relationship Id="rId136" Type="http://schemas.openxmlformats.org/officeDocument/2006/relationships/customXml" Target="../ink/ink1611.xml"/><Relationship Id="rId157" Type="http://schemas.openxmlformats.org/officeDocument/2006/relationships/image" Target="../media/image1512.png"/><Relationship Id="rId178" Type="http://schemas.openxmlformats.org/officeDocument/2006/relationships/customXml" Target="../ink/ink1632.xml"/><Relationship Id="rId61" Type="http://schemas.openxmlformats.org/officeDocument/2006/relationships/image" Target="../media/image1464.png"/><Relationship Id="rId82" Type="http://schemas.openxmlformats.org/officeDocument/2006/relationships/customXml" Target="../ink/ink1584.xml"/><Relationship Id="rId152" Type="http://schemas.openxmlformats.org/officeDocument/2006/relationships/customXml" Target="../ink/ink1619.xml"/><Relationship Id="rId173" Type="http://schemas.openxmlformats.org/officeDocument/2006/relationships/image" Target="../media/image1519.png"/><Relationship Id="rId19" Type="http://schemas.openxmlformats.org/officeDocument/2006/relationships/image" Target="../media/image1443.png"/><Relationship Id="rId14" Type="http://schemas.openxmlformats.org/officeDocument/2006/relationships/customXml" Target="../ink/ink1550.xml"/><Relationship Id="rId30" Type="http://schemas.openxmlformats.org/officeDocument/2006/relationships/customXml" Target="../ink/ink1558.xml"/><Relationship Id="rId35" Type="http://schemas.openxmlformats.org/officeDocument/2006/relationships/image" Target="../media/image1451.png"/><Relationship Id="rId56" Type="http://schemas.openxmlformats.org/officeDocument/2006/relationships/customXml" Target="../ink/ink1571.xml"/><Relationship Id="rId77" Type="http://schemas.openxmlformats.org/officeDocument/2006/relationships/image" Target="../media/image1472.png"/><Relationship Id="rId100" Type="http://schemas.openxmlformats.org/officeDocument/2006/relationships/customXml" Target="../ink/ink1593.xml"/><Relationship Id="rId105" Type="http://schemas.openxmlformats.org/officeDocument/2006/relationships/image" Target="../media/image1486.png"/><Relationship Id="rId126" Type="http://schemas.openxmlformats.org/officeDocument/2006/relationships/customXml" Target="../ink/ink1606.xml"/><Relationship Id="rId147" Type="http://schemas.openxmlformats.org/officeDocument/2006/relationships/image" Target="../media/image1507.png"/><Relationship Id="rId168" Type="http://schemas.openxmlformats.org/officeDocument/2006/relationships/customXml" Target="../ink/ink1627.xml"/><Relationship Id="rId8" Type="http://schemas.openxmlformats.org/officeDocument/2006/relationships/customXml" Target="../ink/ink1547.xml"/><Relationship Id="rId51" Type="http://schemas.openxmlformats.org/officeDocument/2006/relationships/image" Target="../media/image1459.png"/><Relationship Id="rId72" Type="http://schemas.openxmlformats.org/officeDocument/2006/relationships/customXml" Target="../ink/ink1579.xml"/><Relationship Id="rId93" Type="http://schemas.openxmlformats.org/officeDocument/2006/relationships/image" Target="../media/image1480.png"/><Relationship Id="rId98" Type="http://schemas.openxmlformats.org/officeDocument/2006/relationships/customXml" Target="../ink/ink1592.xml"/><Relationship Id="rId121" Type="http://schemas.openxmlformats.org/officeDocument/2006/relationships/image" Target="../media/image1494.png"/><Relationship Id="rId142" Type="http://schemas.openxmlformats.org/officeDocument/2006/relationships/customXml" Target="../ink/ink1614.xml"/><Relationship Id="rId163" Type="http://schemas.openxmlformats.org/officeDocument/2006/relationships/image" Target="../media/image1515.png"/><Relationship Id="rId184" Type="http://schemas.openxmlformats.org/officeDocument/2006/relationships/customXml" Target="../ink/ink1635.xml"/><Relationship Id="rId189" Type="http://schemas.openxmlformats.org/officeDocument/2006/relationships/image" Target="../media/image1527.png"/><Relationship Id="rId3" Type="http://schemas.openxmlformats.org/officeDocument/2006/relationships/image" Target="../media/image1217.png"/><Relationship Id="rId25" Type="http://schemas.openxmlformats.org/officeDocument/2006/relationships/image" Target="../media/image1446.png"/><Relationship Id="rId46" Type="http://schemas.openxmlformats.org/officeDocument/2006/relationships/customXml" Target="../ink/ink1566.xml"/><Relationship Id="rId67" Type="http://schemas.openxmlformats.org/officeDocument/2006/relationships/image" Target="../media/image1467.png"/><Relationship Id="rId116" Type="http://schemas.openxmlformats.org/officeDocument/2006/relationships/customXml" Target="../ink/ink1601.xml"/><Relationship Id="rId137" Type="http://schemas.openxmlformats.org/officeDocument/2006/relationships/image" Target="../media/image1502.png"/><Relationship Id="rId158" Type="http://schemas.openxmlformats.org/officeDocument/2006/relationships/customXml" Target="../ink/ink1622.xml"/><Relationship Id="rId20" Type="http://schemas.openxmlformats.org/officeDocument/2006/relationships/customXml" Target="../ink/ink1553.xml"/><Relationship Id="rId41" Type="http://schemas.openxmlformats.org/officeDocument/2006/relationships/image" Target="../media/image1454.png"/><Relationship Id="rId62" Type="http://schemas.openxmlformats.org/officeDocument/2006/relationships/customXml" Target="../ink/ink1574.xml"/><Relationship Id="rId83" Type="http://schemas.openxmlformats.org/officeDocument/2006/relationships/image" Target="../media/image1475.png"/><Relationship Id="rId88" Type="http://schemas.openxmlformats.org/officeDocument/2006/relationships/customXml" Target="../ink/ink1587.xml"/><Relationship Id="rId111" Type="http://schemas.openxmlformats.org/officeDocument/2006/relationships/image" Target="../media/image1489.png"/><Relationship Id="rId132" Type="http://schemas.openxmlformats.org/officeDocument/2006/relationships/customXml" Target="../ink/ink1609.xml"/><Relationship Id="rId153" Type="http://schemas.openxmlformats.org/officeDocument/2006/relationships/image" Target="../media/image1510.png"/><Relationship Id="rId174" Type="http://schemas.openxmlformats.org/officeDocument/2006/relationships/customXml" Target="../ink/ink1630.xml"/><Relationship Id="rId179" Type="http://schemas.openxmlformats.org/officeDocument/2006/relationships/image" Target="../media/image1522.png"/><Relationship Id="rId190" Type="http://schemas.openxmlformats.org/officeDocument/2006/relationships/customXml" Target="../ink/ink1638.xml"/><Relationship Id="rId15" Type="http://schemas.openxmlformats.org/officeDocument/2006/relationships/image" Target="../media/image1441.png"/><Relationship Id="rId36" Type="http://schemas.openxmlformats.org/officeDocument/2006/relationships/customXml" Target="../ink/ink1561.xml"/><Relationship Id="rId57" Type="http://schemas.openxmlformats.org/officeDocument/2006/relationships/image" Target="../media/image1462.png"/><Relationship Id="rId106" Type="http://schemas.openxmlformats.org/officeDocument/2006/relationships/customXml" Target="../ink/ink1596.xml"/><Relationship Id="rId127" Type="http://schemas.openxmlformats.org/officeDocument/2006/relationships/image" Target="../media/image1497.png"/><Relationship Id="rId10" Type="http://schemas.openxmlformats.org/officeDocument/2006/relationships/customXml" Target="../ink/ink1548.xml"/><Relationship Id="rId31" Type="http://schemas.openxmlformats.org/officeDocument/2006/relationships/image" Target="../media/image1449.png"/><Relationship Id="rId52" Type="http://schemas.openxmlformats.org/officeDocument/2006/relationships/customXml" Target="../ink/ink1569.xml"/><Relationship Id="rId73" Type="http://schemas.openxmlformats.org/officeDocument/2006/relationships/image" Target="../media/image1470.png"/><Relationship Id="rId78" Type="http://schemas.openxmlformats.org/officeDocument/2006/relationships/customXml" Target="../ink/ink1582.xml"/><Relationship Id="rId94" Type="http://schemas.openxmlformats.org/officeDocument/2006/relationships/customXml" Target="../ink/ink1590.xml"/><Relationship Id="rId99" Type="http://schemas.openxmlformats.org/officeDocument/2006/relationships/image" Target="../media/image1483.png"/><Relationship Id="rId101" Type="http://schemas.openxmlformats.org/officeDocument/2006/relationships/image" Target="../media/image1484.png"/><Relationship Id="rId122" Type="http://schemas.openxmlformats.org/officeDocument/2006/relationships/customXml" Target="../ink/ink1604.xml"/><Relationship Id="rId143" Type="http://schemas.openxmlformats.org/officeDocument/2006/relationships/image" Target="../media/image1505.png"/><Relationship Id="rId148" Type="http://schemas.openxmlformats.org/officeDocument/2006/relationships/customXml" Target="../ink/ink1617.xml"/><Relationship Id="rId164" Type="http://schemas.openxmlformats.org/officeDocument/2006/relationships/customXml" Target="../ink/ink1625.xml"/><Relationship Id="rId169" Type="http://schemas.openxmlformats.org/officeDocument/2006/relationships/image" Target="../media/image1517.png"/><Relationship Id="rId185" Type="http://schemas.openxmlformats.org/officeDocument/2006/relationships/image" Target="../media/image1525.png"/><Relationship Id="rId4" Type="http://schemas.openxmlformats.org/officeDocument/2006/relationships/customXml" Target="../ink/ink1545.xml"/><Relationship Id="rId9" Type="http://schemas.openxmlformats.org/officeDocument/2006/relationships/image" Target="../media/image1438.png"/><Relationship Id="rId180" Type="http://schemas.openxmlformats.org/officeDocument/2006/relationships/customXml" Target="../ink/ink1633.xml"/><Relationship Id="rId26" Type="http://schemas.openxmlformats.org/officeDocument/2006/relationships/customXml" Target="../ink/ink1556.xml"/><Relationship Id="rId47" Type="http://schemas.openxmlformats.org/officeDocument/2006/relationships/image" Target="../media/image1457.png"/><Relationship Id="rId68" Type="http://schemas.openxmlformats.org/officeDocument/2006/relationships/customXml" Target="../ink/ink1577.xml"/><Relationship Id="rId89" Type="http://schemas.openxmlformats.org/officeDocument/2006/relationships/image" Target="../media/image1478.png"/><Relationship Id="rId112" Type="http://schemas.openxmlformats.org/officeDocument/2006/relationships/customXml" Target="../ink/ink1599.xml"/><Relationship Id="rId133" Type="http://schemas.openxmlformats.org/officeDocument/2006/relationships/image" Target="../media/image1500.png"/><Relationship Id="rId154" Type="http://schemas.openxmlformats.org/officeDocument/2006/relationships/customXml" Target="../ink/ink1620.xml"/><Relationship Id="rId175" Type="http://schemas.openxmlformats.org/officeDocument/2006/relationships/image" Target="../media/image1520.png"/><Relationship Id="rId16" Type="http://schemas.openxmlformats.org/officeDocument/2006/relationships/customXml" Target="../ink/ink1551.xml"/><Relationship Id="rId37" Type="http://schemas.openxmlformats.org/officeDocument/2006/relationships/image" Target="../media/image1452.png"/><Relationship Id="rId58" Type="http://schemas.openxmlformats.org/officeDocument/2006/relationships/customXml" Target="../ink/ink1572.xml"/><Relationship Id="rId79" Type="http://schemas.openxmlformats.org/officeDocument/2006/relationships/image" Target="../media/image1473.png"/><Relationship Id="rId102" Type="http://schemas.openxmlformats.org/officeDocument/2006/relationships/customXml" Target="../ink/ink1594.xml"/><Relationship Id="rId123" Type="http://schemas.openxmlformats.org/officeDocument/2006/relationships/image" Target="../media/image1495.png"/><Relationship Id="rId144" Type="http://schemas.openxmlformats.org/officeDocument/2006/relationships/customXml" Target="../ink/ink1615.xml"/><Relationship Id="rId90" Type="http://schemas.openxmlformats.org/officeDocument/2006/relationships/customXml" Target="../ink/ink1588.xml"/><Relationship Id="rId165" Type="http://schemas.openxmlformats.org/officeDocument/2006/relationships/image" Target="../media/image1516.png"/><Relationship Id="rId186" Type="http://schemas.openxmlformats.org/officeDocument/2006/relationships/customXml" Target="../ink/ink1636.xml"/><Relationship Id="rId27" Type="http://schemas.openxmlformats.org/officeDocument/2006/relationships/image" Target="../media/image1447.png"/><Relationship Id="rId48" Type="http://schemas.openxmlformats.org/officeDocument/2006/relationships/customXml" Target="../ink/ink1567.xml"/><Relationship Id="rId69" Type="http://schemas.openxmlformats.org/officeDocument/2006/relationships/image" Target="../media/image1468.png"/><Relationship Id="rId113" Type="http://schemas.openxmlformats.org/officeDocument/2006/relationships/image" Target="../media/image1490.png"/><Relationship Id="rId134" Type="http://schemas.openxmlformats.org/officeDocument/2006/relationships/customXml" Target="../ink/ink1610.xml"/><Relationship Id="rId80" Type="http://schemas.openxmlformats.org/officeDocument/2006/relationships/customXml" Target="../ink/ink1583.xml"/><Relationship Id="rId155" Type="http://schemas.openxmlformats.org/officeDocument/2006/relationships/image" Target="../media/image1511.png"/><Relationship Id="rId176" Type="http://schemas.openxmlformats.org/officeDocument/2006/relationships/customXml" Target="../ink/ink1631.xml"/><Relationship Id="rId17" Type="http://schemas.openxmlformats.org/officeDocument/2006/relationships/image" Target="../media/image1442.png"/><Relationship Id="rId38" Type="http://schemas.openxmlformats.org/officeDocument/2006/relationships/customXml" Target="../ink/ink1562.xml"/><Relationship Id="rId59" Type="http://schemas.openxmlformats.org/officeDocument/2006/relationships/image" Target="../media/image1463.png"/><Relationship Id="rId103" Type="http://schemas.openxmlformats.org/officeDocument/2006/relationships/image" Target="../media/image1485.png"/><Relationship Id="rId124" Type="http://schemas.openxmlformats.org/officeDocument/2006/relationships/customXml" Target="../ink/ink1605.xml"/><Relationship Id="rId70" Type="http://schemas.openxmlformats.org/officeDocument/2006/relationships/customXml" Target="../ink/ink1578.xml"/><Relationship Id="rId91" Type="http://schemas.openxmlformats.org/officeDocument/2006/relationships/image" Target="../media/image1479.png"/><Relationship Id="rId145" Type="http://schemas.openxmlformats.org/officeDocument/2006/relationships/image" Target="../media/image1506.png"/><Relationship Id="rId166" Type="http://schemas.openxmlformats.org/officeDocument/2006/relationships/customXml" Target="../ink/ink1626.xml"/><Relationship Id="rId187" Type="http://schemas.openxmlformats.org/officeDocument/2006/relationships/image" Target="../media/image1526.png"/><Relationship Id="rId1" Type="http://schemas.openxmlformats.org/officeDocument/2006/relationships/slideLayout" Target="../slideLayouts/slideLayout7.xml"/><Relationship Id="rId28" Type="http://schemas.openxmlformats.org/officeDocument/2006/relationships/customXml" Target="../ink/ink1557.xml"/><Relationship Id="rId49" Type="http://schemas.openxmlformats.org/officeDocument/2006/relationships/image" Target="../media/image1458.png"/><Relationship Id="rId114" Type="http://schemas.openxmlformats.org/officeDocument/2006/relationships/customXml" Target="../ink/ink1600.xml"/><Relationship Id="rId60" Type="http://schemas.openxmlformats.org/officeDocument/2006/relationships/customXml" Target="../ink/ink1573.xml"/><Relationship Id="rId81" Type="http://schemas.openxmlformats.org/officeDocument/2006/relationships/image" Target="../media/image1474.png"/><Relationship Id="rId135" Type="http://schemas.openxmlformats.org/officeDocument/2006/relationships/image" Target="../media/image1501.png"/><Relationship Id="rId156" Type="http://schemas.openxmlformats.org/officeDocument/2006/relationships/customXml" Target="../ink/ink1621.xml"/><Relationship Id="rId177" Type="http://schemas.openxmlformats.org/officeDocument/2006/relationships/image" Target="../media/image1521.png"/></Relationships>
</file>

<file path=ppt/slides/_rels/slide14.xml.rels><?xml version="1.0" encoding="UTF-8" standalone="yes"?>
<Relationships xmlns="http://schemas.openxmlformats.org/package/2006/relationships"><Relationship Id="rId117" Type="http://schemas.openxmlformats.org/officeDocument/2006/relationships/customXml" Target="../ink/ink1696.xml"/><Relationship Id="rId21" Type="http://schemas.openxmlformats.org/officeDocument/2006/relationships/customXml" Target="../ink/ink1648.xml"/><Relationship Id="rId42" Type="http://schemas.openxmlformats.org/officeDocument/2006/relationships/image" Target="../media/image1548.png"/><Relationship Id="rId63" Type="http://schemas.openxmlformats.org/officeDocument/2006/relationships/customXml" Target="../ink/ink1669.xml"/><Relationship Id="rId84" Type="http://schemas.openxmlformats.org/officeDocument/2006/relationships/image" Target="../media/image1569.png"/><Relationship Id="rId138" Type="http://schemas.openxmlformats.org/officeDocument/2006/relationships/image" Target="../media/image1596.png"/><Relationship Id="rId159" Type="http://schemas.openxmlformats.org/officeDocument/2006/relationships/customXml" Target="../ink/ink1717.xml"/><Relationship Id="rId170" Type="http://schemas.openxmlformats.org/officeDocument/2006/relationships/image" Target="../media/image1612.png"/><Relationship Id="rId107" Type="http://schemas.openxmlformats.org/officeDocument/2006/relationships/customXml" Target="../ink/ink1691.xml"/><Relationship Id="rId11" Type="http://schemas.openxmlformats.org/officeDocument/2006/relationships/customXml" Target="../ink/ink1643.xml"/><Relationship Id="rId32" Type="http://schemas.openxmlformats.org/officeDocument/2006/relationships/image" Target="../media/image1543.png"/><Relationship Id="rId53" Type="http://schemas.openxmlformats.org/officeDocument/2006/relationships/customXml" Target="../ink/ink1664.xml"/><Relationship Id="rId74" Type="http://schemas.openxmlformats.org/officeDocument/2006/relationships/image" Target="../media/image1564.png"/><Relationship Id="rId128" Type="http://schemas.openxmlformats.org/officeDocument/2006/relationships/image" Target="../media/image1591.png"/><Relationship Id="rId149" Type="http://schemas.openxmlformats.org/officeDocument/2006/relationships/customXml" Target="../ink/ink1712.xml"/><Relationship Id="rId5" Type="http://schemas.openxmlformats.org/officeDocument/2006/relationships/customXml" Target="../ink/ink1640.xml"/><Relationship Id="rId95" Type="http://schemas.openxmlformats.org/officeDocument/2006/relationships/customXml" Target="../ink/ink1685.xml"/><Relationship Id="rId160" Type="http://schemas.openxmlformats.org/officeDocument/2006/relationships/image" Target="../media/image1607.png"/><Relationship Id="rId22" Type="http://schemas.openxmlformats.org/officeDocument/2006/relationships/image" Target="../media/image1538.png"/><Relationship Id="rId43" Type="http://schemas.openxmlformats.org/officeDocument/2006/relationships/customXml" Target="../ink/ink1659.xml"/><Relationship Id="rId64" Type="http://schemas.openxmlformats.org/officeDocument/2006/relationships/image" Target="../media/image1559.png"/><Relationship Id="rId118" Type="http://schemas.openxmlformats.org/officeDocument/2006/relationships/image" Target="../media/image1586.png"/><Relationship Id="rId139" Type="http://schemas.openxmlformats.org/officeDocument/2006/relationships/customXml" Target="../ink/ink1707.xml"/><Relationship Id="rId85" Type="http://schemas.openxmlformats.org/officeDocument/2006/relationships/customXml" Target="../ink/ink1680.xml"/><Relationship Id="rId150" Type="http://schemas.openxmlformats.org/officeDocument/2006/relationships/image" Target="../media/image1602.png"/><Relationship Id="rId171" Type="http://schemas.openxmlformats.org/officeDocument/2006/relationships/customXml" Target="../ink/ink1723.xml"/><Relationship Id="rId12" Type="http://schemas.openxmlformats.org/officeDocument/2006/relationships/image" Target="../media/image1533.png"/><Relationship Id="rId33" Type="http://schemas.openxmlformats.org/officeDocument/2006/relationships/customXml" Target="../ink/ink1654.xml"/><Relationship Id="rId108" Type="http://schemas.openxmlformats.org/officeDocument/2006/relationships/image" Target="../media/image1581.png"/><Relationship Id="rId129" Type="http://schemas.openxmlformats.org/officeDocument/2006/relationships/customXml" Target="../ink/ink1702.xml"/><Relationship Id="rId54" Type="http://schemas.openxmlformats.org/officeDocument/2006/relationships/image" Target="../media/image1554.png"/><Relationship Id="rId75" Type="http://schemas.openxmlformats.org/officeDocument/2006/relationships/customXml" Target="../ink/ink1675.xml"/><Relationship Id="rId96" Type="http://schemas.openxmlformats.org/officeDocument/2006/relationships/image" Target="../media/image1575.png"/><Relationship Id="rId140" Type="http://schemas.openxmlformats.org/officeDocument/2006/relationships/image" Target="../media/image1597.png"/><Relationship Id="rId161" Type="http://schemas.openxmlformats.org/officeDocument/2006/relationships/customXml" Target="../ink/ink1718.xml"/><Relationship Id="rId6" Type="http://schemas.openxmlformats.org/officeDocument/2006/relationships/image" Target="../media/image1530.png"/><Relationship Id="rId23" Type="http://schemas.openxmlformats.org/officeDocument/2006/relationships/customXml" Target="../ink/ink1649.xml"/><Relationship Id="rId28" Type="http://schemas.openxmlformats.org/officeDocument/2006/relationships/image" Target="../media/image1541.png"/><Relationship Id="rId49" Type="http://schemas.openxmlformats.org/officeDocument/2006/relationships/customXml" Target="../ink/ink1662.xml"/><Relationship Id="rId114" Type="http://schemas.openxmlformats.org/officeDocument/2006/relationships/image" Target="../media/image1584.png"/><Relationship Id="rId119" Type="http://schemas.openxmlformats.org/officeDocument/2006/relationships/customXml" Target="../ink/ink1697.xml"/><Relationship Id="rId44" Type="http://schemas.openxmlformats.org/officeDocument/2006/relationships/image" Target="../media/image1549.png"/><Relationship Id="rId60" Type="http://schemas.openxmlformats.org/officeDocument/2006/relationships/image" Target="../media/image1557.png"/><Relationship Id="rId65" Type="http://schemas.openxmlformats.org/officeDocument/2006/relationships/customXml" Target="../ink/ink1670.xml"/><Relationship Id="rId81" Type="http://schemas.openxmlformats.org/officeDocument/2006/relationships/customXml" Target="../ink/ink1678.xml"/><Relationship Id="rId86" Type="http://schemas.openxmlformats.org/officeDocument/2006/relationships/image" Target="../media/image1570.png"/><Relationship Id="rId130" Type="http://schemas.openxmlformats.org/officeDocument/2006/relationships/image" Target="../media/image1592.png"/><Relationship Id="rId135" Type="http://schemas.openxmlformats.org/officeDocument/2006/relationships/customXml" Target="../ink/ink1705.xml"/><Relationship Id="rId151" Type="http://schemas.openxmlformats.org/officeDocument/2006/relationships/customXml" Target="../ink/ink1713.xml"/><Relationship Id="rId156" Type="http://schemas.openxmlformats.org/officeDocument/2006/relationships/image" Target="../media/image1605.png"/><Relationship Id="rId177" Type="http://schemas.openxmlformats.org/officeDocument/2006/relationships/customXml" Target="../ink/ink1726.xml"/><Relationship Id="rId172" Type="http://schemas.openxmlformats.org/officeDocument/2006/relationships/image" Target="../media/image1613.png"/><Relationship Id="rId13" Type="http://schemas.openxmlformats.org/officeDocument/2006/relationships/customXml" Target="../ink/ink1644.xml"/><Relationship Id="rId18" Type="http://schemas.openxmlformats.org/officeDocument/2006/relationships/image" Target="../media/image1536.png"/><Relationship Id="rId39" Type="http://schemas.openxmlformats.org/officeDocument/2006/relationships/customXml" Target="../ink/ink1657.xml"/><Relationship Id="rId109" Type="http://schemas.openxmlformats.org/officeDocument/2006/relationships/customXml" Target="../ink/ink1692.xml"/><Relationship Id="rId34" Type="http://schemas.openxmlformats.org/officeDocument/2006/relationships/image" Target="../media/image1544.png"/><Relationship Id="rId50" Type="http://schemas.openxmlformats.org/officeDocument/2006/relationships/image" Target="../media/image1552.png"/><Relationship Id="rId55" Type="http://schemas.openxmlformats.org/officeDocument/2006/relationships/customXml" Target="../ink/ink1665.xml"/><Relationship Id="rId76" Type="http://schemas.openxmlformats.org/officeDocument/2006/relationships/image" Target="../media/image1565.png"/><Relationship Id="rId97" Type="http://schemas.openxmlformats.org/officeDocument/2006/relationships/customXml" Target="../ink/ink1686.xml"/><Relationship Id="rId104" Type="http://schemas.openxmlformats.org/officeDocument/2006/relationships/image" Target="../media/image1579.png"/><Relationship Id="rId120" Type="http://schemas.openxmlformats.org/officeDocument/2006/relationships/image" Target="../media/image1587.png"/><Relationship Id="rId125" Type="http://schemas.openxmlformats.org/officeDocument/2006/relationships/customXml" Target="../ink/ink1700.xml"/><Relationship Id="rId141" Type="http://schemas.openxmlformats.org/officeDocument/2006/relationships/customXml" Target="../ink/ink1708.xml"/><Relationship Id="rId146" Type="http://schemas.openxmlformats.org/officeDocument/2006/relationships/image" Target="../media/image1600.png"/><Relationship Id="rId167" Type="http://schemas.openxmlformats.org/officeDocument/2006/relationships/customXml" Target="../ink/ink1721.xml"/><Relationship Id="rId7" Type="http://schemas.openxmlformats.org/officeDocument/2006/relationships/customXml" Target="../ink/ink1641.xml"/><Relationship Id="rId71" Type="http://schemas.openxmlformats.org/officeDocument/2006/relationships/customXml" Target="../ink/ink1673.xml"/><Relationship Id="rId92" Type="http://schemas.openxmlformats.org/officeDocument/2006/relationships/image" Target="../media/image1573.png"/><Relationship Id="rId162" Type="http://schemas.openxmlformats.org/officeDocument/2006/relationships/image" Target="../media/image1608.png"/><Relationship Id="rId2" Type="http://schemas.openxmlformats.org/officeDocument/2006/relationships/notesSlide" Target="../notesSlides/notesSlide14.xml"/><Relationship Id="rId29" Type="http://schemas.openxmlformats.org/officeDocument/2006/relationships/customXml" Target="../ink/ink1652.xml"/><Relationship Id="rId24" Type="http://schemas.openxmlformats.org/officeDocument/2006/relationships/image" Target="../media/image1539.png"/><Relationship Id="rId40" Type="http://schemas.openxmlformats.org/officeDocument/2006/relationships/image" Target="../media/image1547.png"/><Relationship Id="rId45" Type="http://schemas.openxmlformats.org/officeDocument/2006/relationships/customXml" Target="../ink/ink1660.xml"/><Relationship Id="rId66" Type="http://schemas.openxmlformats.org/officeDocument/2006/relationships/image" Target="../media/image1560.png"/><Relationship Id="rId87" Type="http://schemas.openxmlformats.org/officeDocument/2006/relationships/customXml" Target="../ink/ink1681.xml"/><Relationship Id="rId110" Type="http://schemas.openxmlformats.org/officeDocument/2006/relationships/image" Target="../media/image1582.png"/><Relationship Id="rId115" Type="http://schemas.openxmlformats.org/officeDocument/2006/relationships/customXml" Target="../ink/ink1695.xml"/><Relationship Id="rId131" Type="http://schemas.openxmlformats.org/officeDocument/2006/relationships/customXml" Target="../ink/ink1703.xml"/><Relationship Id="rId136" Type="http://schemas.openxmlformats.org/officeDocument/2006/relationships/image" Target="../media/image1595.png"/><Relationship Id="rId157" Type="http://schemas.openxmlformats.org/officeDocument/2006/relationships/customXml" Target="../ink/ink1716.xml"/><Relationship Id="rId178" Type="http://schemas.openxmlformats.org/officeDocument/2006/relationships/image" Target="../media/image1616.png"/><Relationship Id="rId61" Type="http://schemas.openxmlformats.org/officeDocument/2006/relationships/customXml" Target="../ink/ink1668.xml"/><Relationship Id="rId82" Type="http://schemas.openxmlformats.org/officeDocument/2006/relationships/image" Target="../media/image1568.png"/><Relationship Id="rId152" Type="http://schemas.openxmlformats.org/officeDocument/2006/relationships/image" Target="../media/image1603.png"/><Relationship Id="rId173" Type="http://schemas.openxmlformats.org/officeDocument/2006/relationships/customXml" Target="../ink/ink1724.xml"/><Relationship Id="rId19" Type="http://schemas.openxmlformats.org/officeDocument/2006/relationships/customXml" Target="../ink/ink1647.xml"/><Relationship Id="rId14" Type="http://schemas.openxmlformats.org/officeDocument/2006/relationships/image" Target="../media/image1534.png"/><Relationship Id="rId30" Type="http://schemas.openxmlformats.org/officeDocument/2006/relationships/image" Target="../media/image1542.png"/><Relationship Id="rId35" Type="http://schemas.openxmlformats.org/officeDocument/2006/relationships/customXml" Target="../ink/ink1655.xml"/><Relationship Id="rId56" Type="http://schemas.openxmlformats.org/officeDocument/2006/relationships/image" Target="../media/image1555.png"/><Relationship Id="rId77" Type="http://schemas.openxmlformats.org/officeDocument/2006/relationships/customXml" Target="../ink/ink1676.xml"/><Relationship Id="rId100" Type="http://schemas.openxmlformats.org/officeDocument/2006/relationships/image" Target="../media/image1577.png"/><Relationship Id="rId105" Type="http://schemas.openxmlformats.org/officeDocument/2006/relationships/customXml" Target="../ink/ink1690.xml"/><Relationship Id="rId126" Type="http://schemas.openxmlformats.org/officeDocument/2006/relationships/image" Target="../media/image1590.png"/><Relationship Id="rId147" Type="http://schemas.openxmlformats.org/officeDocument/2006/relationships/customXml" Target="../ink/ink1711.xml"/><Relationship Id="rId168" Type="http://schemas.openxmlformats.org/officeDocument/2006/relationships/image" Target="../media/image1611.png"/><Relationship Id="rId8" Type="http://schemas.openxmlformats.org/officeDocument/2006/relationships/image" Target="../media/image1531.png"/><Relationship Id="rId51" Type="http://schemas.openxmlformats.org/officeDocument/2006/relationships/customXml" Target="../ink/ink1663.xml"/><Relationship Id="rId72" Type="http://schemas.openxmlformats.org/officeDocument/2006/relationships/image" Target="../media/image1563.png"/><Relationship Id="rId93" Type="http://schemas.openxmlformats.org/officeDocument/2006/relationships/customXml" Target="../ink/ink1684.xml"/><Relationship Id="rId98" Type="http://schemas.openxmlformats.org/officeDocument/2006/relationships/image" Target="../media/image1576.png"/><Relationship Id="rId121" Type="http://schemas.openxmlformats.org/officeDocument/2006/relationships/customXml" Target="../ink/ink1698.xml"/><Relationship Id="rId142" Type="http://schemas.openxmlformats.org/officeDocument/2006/relationships/image" Target="../media/image1598.png"/><Relationship Id="rId163" Type="http://schemas.openxmlformats.org/officeDocument/2006/relationships/customXml" Target="../ink/ink1719.xml"/><Relationship Id="rId3" Type="http://schemas.openxmlformats.org/officeDocument/2006/relationships/customXml" Target="../ink/ink1639.xml"/><Relationship Id="rId25" Type="http://schemas.openxmlformats.org/officeDocument/2006/relationships/customXml" Target="../ink/ink1650.xml"/><Relationship Id="rId46" Type="http://schemas.openxmlformats.org/officeDocument/2006/relationships/image" Target="../media/image1550.png"/><Relationship Id="rId67" Type="http://schemas.openxmlformats.org/officeDocument/2006/relationships/customXml" Target="../ink/ink1671.xml"/><Relationship Id="rId116" Type="http://schemas.openxmlformats.org/officeDocument/2006/relationships/image" Target="../media/image1585.png"/><Relationship Id="rId137" Type="http://schemas.openxmlformats.org/officeDocument/2006/relationships/customXml" Target="../ink/ink1706.xml"/><Relationship Id="rId158" Type="http://schemas.openxmlformats.org/officeDocument/2006/relationships/image" Target="../media/image1606.png"/><Relationship Id="rId20" Type="http://schemas.openxmlformats.org/officeDocument/2006/relationships/image" Target="../media/image1537.png"/><Relationship Id="rId41" Type="http://schemas.openxmlformats.org/officeDocument/2006/relationships/customXml" Target="../ink/ink1658.xml"/><Relationship Id="rId62" Type="http://schemas.openxmlformats.org/officeDocument/2006/relationships/image" Target="../media/image1558.png"/><Relationship Id="rId83" Type="http://schemas.openxmlformats.org/officeDocument/2006/relationships/customXml" Target="../ink/ink1679.xml"/><Relationship Id="rId88" Type="http://schemas.openxmlformats.org/officeDocument/2006/relationships/image" Target="../media/image1571.png"/><Relationship Id="rId111" Type="http://schemas.openxmlformats.org/officeDocument/2006/relationships/customXml" Target="../ink/ink1693.xml"/><Relationship Id="rId132" Type="http://schemas.openxmlformats.org/officeDocument/2006/relationships/image" Target="../media/image1593.png"/><Relationship Id="rId153" Type="http://schemas.openxmlformats.org/officeDocument/2006/relationships/customXml" Target="../ink/ink1714.xml"/><Relationship Id="rId174" Type="http://schemas.openxmlformats.org/officeDocument/2006/relationships/image" Target="../media/image1614.png"/><Relationship Id="rId179" Type="http://schemas.openxmlformats.org/officeDocument/2006/relationships/customXml" Target="../ink/ink1727.xml"/><Relationship Id="rId15" Type="http://schemas.openxmlformats.org/officeDocument/2006/relationships/customXml" Target="../ink/ink1645.xml"/><Relationship Id="rId36" Type="http://schemas.openxmlformats.org/officeDocument/2006/relationships/image" Target="../media/image1545.png"/><Relationship Id="rId57" Type="http://schemas.openxmlformats.org/officeDocument/2006/relationships/customXml" Target="../ink/ink1666.xml"/><Relationship Id="rId106" Type="http://schemas.openxmlformats.org/officeDocument/2006/relationships/image" Target="../media/image1580.png"/><Relationship Id="rId127" Type="http://schemas.openxmlformats.org/officeDocument/2006/relationships/customXml" Target="../ink/ink1701.xml"/><Relationship Id="rId10" Type="http://schemas.openxmlformats.org/officeDocument/2006/relationships/image" Target="../media/image1532.png"/><Relationship Id="rId31" Type="http://schemas.openxmlformats.org/officeDocument/2006/relationships/customXml" Target="../ink/ink1653.xml"/><Relationship Id="rId52" Type="http://schemas.openxmlformats.org/officeDocument/2006/relationships/image" Target="../media/image1553.png"/><Relationship Id="rId73" Type="http://schemas.openxmlformats.org/officeDocument/2006/relationships/customXml" Target="../ink/ink1674.xml"/><Relationship Id="rId78" Type="http://schemas.openxmlformats.org/officeDocument/2006/relationships/image" Target="../media/image1566.png"/><Relationship Id="rId94" Type="http://schemas.openxmlformats.org/officeDocument/2006/relationships/image" Target="../media/image1574.png"/><Relationship Id="rId99" Type="http://schemas.openxmlformats.org/officeDocument/2006/relationships/customXml" Target="../ink/ink1687.xml"/><Relationship Id="rId101" Type="http://schemas.openxmlformats.org/officeDocument/2006/relationships/customXml" Target="../ink/ink1688.xml"/><Relationship Id="rId122" Type="http://schemas.openxmlformats.org/officeDocument/2006/relationships/image" Target="../media/image1588.png"/><Relationship Id="rId143" Type="http://schemas.openxmlformats.org/officeDocument/2006/relationships/customXml" Target="../ink/ink1709.xml"/><Relationship Id="rId148" Type="http://schemas.openxmlformats.org/officeDocument/2006/relationships/image" Target="../media/image1601.png"/><Relationship Id="rId164" Type="http://schemas.openxmlformats.org/officeDocument/2006/relationships/image" Target="../media/image1609.png"/><Relationship Id="rId169" Type="http://schemas.openxmlformats.org/officeDocument/2006/relationships/customXml" Target="../ink/ink1722.xml"/><Relationship Id="rId4" Type="http://schemas.openxmlformats.org/officeDocument/2006/relationships/image" Target="../media/image1529.png"/><Relationship Id="rId9" Type="http://schemas.openxmlformats.org/officeDocument/2006/relationships/customXml" Target="../ink/ink1642.xml"/><Relationship Id="rId180" Type="http://schemas.openxmlformats.org/officeDocument/2006/relationships/image" Target="../media/image1435.png"/><Relationship Id="rId26" Type="http://schemas.openxmlformats.org/officeDocument/2006/relationships/image" Target="../media/image1540.png"/><Relationship Id="rId47" Type="http://schemas.openxmlformats.org/officeDocument/2006/relationships/customXml" Target="../ink/ink1661.xml"/><Relationship Id="rId68" Type="http://schemas.openxmlformats.org/officeDocument/2006/relationships/image" Target="../media/image1561.png"/><Relationship Id="rId89" Type="http://schemas.openxmlformats.org/officeDocument/2006/relationships/customXml" Target="../ink/ink1682.xml"/><Relationship Id="rId112" Type="http://schemas.openxmlformats.org/officeDocument/2006/relationships/image" Target="../media/image1583.png"/><Relationship Id="rId133" Type="http://schemas.openxmlformats.org/officeDocument/2006/relationships/customXml" Target="../ink/ink1704.xml"/><Relationship Id="rId154" Type="http://schemas.openxmlformats.org/officeDocument/2006/relationships/image" Target="../media/image1604.png"/><Relationship Id="rId175" Type="http://schemas.openxmlformats.org/officeDocument/2006/relationships/customXml" Target="../ink/ink1725.xml"/><Relationship Id="rId16" Type="http://schemas.openxmlformats.org/officeDocument/2006/relationships/image" Target="../media/image1535.png"/><Relationship Id="rId37" Type="http://schemas.openxmlformats.org/officeDocument/2006/relationships/customXml" Target="../ink/ink1656.xml"/><Relationship Id="rId58" Type="http://schemas.openxmlformats.org/officeDocument/2006/relationships/image" Target="../media/image1556.png"/><Relationship Id="rId79" Type="http://schemas.openxmlformats.org/officeDocument/2006/relationships/customXml" Target="../ink/ink1677.xml"/><Relationship Id="rId102" Type="http://schemas.openxmlformats.org/officeDocument/2006/relationships/image" Target="../media/image1578.png"/><Relationship Id="rId123" Type="http://schemas.openxmlformats.org/officeDocument/2006/relationships/customXml" Target="../ink/ink1699.xml"/><Relationship Id="rId144" Type="http://schemas.openxmlformats.org/officeDocument/2006/relationships/image" Target="../media/image1599.png"/><Relationship Id="rId90" Type="http://schemas.openxmlformats.org/officeDocument/2006/relationships/image" Target="../media/image1572.png"/><Relationship Id="rId165" Type="http://schemas.openxmlformats.org/officeDocument/2006/relationships/customXml" Target="../ink/ink1720.xml"/><Relationship Id="rId27" Type="http://schemas.openxmlformats.org/officeDocument/2006/relationships/customXml" Target="../ink/ink1651.xml"/><Relationship Id="rId48" Type="http://schemas.openxmlformats.org/officeDocument/2006/relationships/image" Target="../media/image1551.png"/><Relationship Id="rId69" Type="http://schemas.openxmlformats.org/officeDocument/2006/relationships/customXml" Target="../ink/ink1672.xml"/><Relationship Id="rId113" Type="http://schemas.openxmlformats.org/officeDocument/2006/relationships/customXml" Target="../ink/ink1694.xml"/><Relationship Id="rId134" Type="http://schemas.openxmlformats.org/officeDocument/2006/relationships/image" Target="../media/image1594.png"/><Relationship Id="rId80" Type="http://schemas.openxmlformats.org/officeDocument/2006/relationships/image" Target="../media/image1567.png"/><Relationship Id="rId155" Type="http://schemas.openxmlformats.org/officeDocument/2006/relationships/customXml" Target="../ink/ink1715.xml"/><Relationship Id="rId176" Type="http://schemas.openxmlformats.org/officeDocument/2006/relationships/image" Target="../media/image1615.png"/><Relationship Id="rId17" Type="http://schemas.openxmlformats.org/officeDocument/2006/relationships/customXml" Target="../ink/ink1646.xml"/><Relationship Id="rId38" Type="http://schemas.openxmlformats.org/officeDocument/2006/relationships/image" Target="../media/image1546.png"/><Relationship Id="rId59" Type="http://schemas.openxmlformats.org/officeDocument/2006/relationships/customXml" Target="../ink/ink1667.xml"/><Relationship Id="rId103" Type="http://schemas.openxmlformats.org/officeDocument/2006/relationships/customXml" Target="../ink/ink1689.xml"/><Relationship Id="rId124" Type="http://schemas.openxmlformats.org/officeDocument/2006/relationships/image" Target="../media/image1589.png"/><Relationship Id="rId70" Type="http://schemas.openxmlformats.org/officeDocument/2006/relationships/image" Target="../media/image1562.png"/><Relationship Id="rId91" Type="http://schemas.openxmlformats.org/officeDocument/2006/relationships/customXml" Target="../ink/ink1683.xml"/><Relationship Id="rId145" Type="http://schemas.openxmlformats.org/officeDocument/2006/relationships/customXml" Target="../ink/ink1710.xml"/><Relationship Id="rId166" Type="http://schemas.openxmlformats.org/officeDocument/2006/relationships/image" Target="../media/image16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17" Type="http://schemas.openxmlformats.org/officeDocument/2006/relationships/customXml" Target="../ink/ink1785.xml"/><Relationship Id="rId299" Type="http://schemas.openxmlformats.org/officeDocument/2006/relationships/customXml" Target="../ink/ink1876.xml"/><Relationship Id="rId21" Type="http://schemas.openxmlformats.org/officeDocument/2006/relationships/customXml" Target="../ink/ink1737.xml"/><Relationship Id="rId63" Type="http://schemas.openxmlformats.org/officeDocument/2006/relationships/customXml" Target="../ink/ink1758.xml"/><Relationship Id="rId159" Type="http://schemas.openxmlformats.org/officeDocument/2006/relationships/customXml" Target="../ink/ink1806.xml"/><Relationship Id="rId170" Type="http://schemas.openxmlformats.org/officeDocument/2006/relationships/image" Target="../media/image1700.png"/><Relationship Id="rId226" Type="http://schemas.openxmlformats.org/officeDocument/2006/relationships/image" Target="../media/image1728.png"/><Relationship Id="rId268" Type="http://schemas.openxmlformats.org/officeDocument/2006/relationships/image" Target="../media/image1749.png"/><Relationship Id="rId32" Type="http://schemas.openxmlformats.org/officeDocument/2006/relationships/image" Target="../media/image1631.png"/><Relationship Id="rId74" Type="http://schemas.openxmlformats.org/officeDocument/2006/relationships/image" Target="../media/image1652.png"/><Relationship Id="rId128" Type="http://schemas.openxmlformats.org/officeDocument/2006/relationships/image" Target="../media/image1679.png"/><Relationship Id="rId5" Type="http://schemas.openxmlformats.org/officeDocument/2006/relationships/customXml" Target="../ink/ink1729.xml"/><Relationship Id="rId181" Type="http://schemas.openxmlformats.org/officeDocument/2006/relationships/customXml" Target="../ink/ink1817.xml"/><Relationship Id="rId237" Type="http://schemas.openxmlformats.org/officeDocument/2006/relationships/customXml" Target="../ink/ink1845.xml"/><Relationship Id="rId279" Type="http://schemas.openxmlformats.org/officeDocument/2006/relationships/customXml" Target="../ink/ink1866.xml"/><Relationship Id="rId43" Type="http://schemas.openxmlformats.org/officeDocument/2006/relationships/customXml" Target="../ink/ink1748.xml"/><Relationship Id="rId139" Type="http://schemas.openxmlformats.org/officeDocument/2006/relationships/customXml" Target="../ink/ink1796.xml"/><Relationship Id="rId290" Type="http://schemas.openxmlformats.org/officeDocument/2006/relationships/image" Target="../media/image1760.png"/><Relationship Id="rId304" Type="http://schemas.openxmlformats.org/officeDocument/2006/relationships/image" Target="../media/image1767.png"/><Relationship Id="rId85" Type="http://schemas.openxmlformats.org/officeDocument/2006/relationships/customXml" Target="../ink/ink1769.xml"/><Relationship Id="rId150" Type="http://schemas.openxmlformats.org/officeDocument/2006/relationships/image" Target="../media/image1690.png"/><Relationship Id="rId192" Type="http://schemas.openxmlformats.org/officeDocument/2006/relationships/image" Target="../media/image1711.png"/><Relationship Id="rId206" Type="http://schemas.openxmlformats.org/officeDocument/2006/relationships/image" Target="../media/image1718.png"/><Relationship Id="rId248" Type="http://schemas.openxmlformats.org/officeDocument/2006/relationships/image" Target="../media/image1739.png"/><Relationship Id="rId12" Type="http://schemas.openxmlformats.org/officeDocument/2006/relationships/image" Target="../media/image1621.png"/><Relationship Id="rId108" Type="http://schemas.openxmlformats.org/officeDocument/2006/relationships/image" Target="../media/image1669.png"/><Relationship Id="rId54" Type="http://schemas.openxmlformats.org/officeDocument/2006/relationships/image" Target="../media/image1642.png"/><Relationship Id="rId96" Type="http://schemas.openxmlformats.org/officeDocument/2006/relationships/image" Target="../media/image1663.png"/><Relationship Id="rId161" Type="http://schemas.openxmlformats.org/officeDocument/2006/relationships/customXml" Target="../ink/ink1807.xml"/><Relationship Id="rId217" Type="http://schemas.openxmlformats.org/officeDocument/2006/relationships/customXml" Target="../ink/ink1835.xml"/><Relationship Id="rId259" Type="http://schemas.openxmlformats.org/officeDocument/2006/relationships/customXml" Target="../ink/ink1856.xml"/><Relationship Id="rId23" Type="http://schemas.openxmlformats.org/officeDocument/2006/relationships/customXml" Target="../ink/ink1738.xml"/><Relationship Id="rId119" Type="http://schemas.openxmlformats.org/officeDocument/2006/relationships/customXml" Target="../ink/ink1786.xml"/><Relationship Id="rId270" Type="http://schemas.openxmlformats.org/officeDocument/2006/relationships/image" Target="../media/image1750.png"/><Relationship Id="rId44" Type="http://schemas.openxmlformats.org/officeDocument/2006/relationships/image" Target="../media/image1637.png"/><Relationship Id="rId65" Type="http://schemas.openxmlformats.org/officeDocument/2006/relationships/customXml" Target="../ink/ink1759.xml"/><Relationship Id="rId86" Type="http://schemas.openxmlformats.org/officeDocument/2006/relationships/image" Target="../media/image1658.png"/><Relationship Id="rId130" Type="http://schemas.openxmlformats.org/officeDocument/2006/relationships/image" Target="../media/image1680.png"/><Relationship Id="rId151" Type="http://schemas.openxmlformats.org/officeDocument/2006/relationships/customXml" Target="../ink/ink1802.xml"/><Relationship Id="rId172" Type="http://schemas.openxmlformats.org/officeDocument/2006/relationships/image" Target="../media/image1701.png"/><Relationship Id="rId193" Type="http://schemas.openxmlformats.org/officeDocument/2006/relationships/customXml" Target="../ink/ink1823.xml"/><Relationship Id="rId207" Type="http://schemas.openxmlformats.org/officeDocument/2006/relationships/customXml" Target="../ink/ink1830.xml"/><Relationship Id="rId228" Type="http://schemas.openxmlformats.org/officeDocument/2006/relationships/image" Target="../media/image1729.png"/><Relationship Id="rId249" Type="http://schemas.openxmlformats.org/officeDocument/2006/relationships/customXml" Target="../ink/ink1851.xml"/><Relationship Id="rId13" Type="http://schemas.openxmlformats.org/officeDocument/2006/relationships/customXml" Target="../ink/ink1733.xml"/><Relationship Id="rId109" Type="http://schemas.openxmlformats.org/officeDocument/2006/relationships/customXml" Target="../ink/ink1781.xml"/><Relationship Id="rId260" Type="http://schemas.openxmlformats.org/officeDocument/2006/relationships/image" Target="../media/image1745.png"/><Relationship Id="rId281" Type="http://schemas.openxmlformats.org/officeDocument/2006/relationships/customXml" Target="../ink/ink1867.xml"/><Relationship Id="rId34" Type="http://schemas.openxmlformats.org/officeDocument/2006/relationships/image" Target="../media/image1632.png"/><Relationship Id="rId55" Type="http://schemas.openxmlformats.org/officeDocument/2006/relationships/customXml" Target="../ink/ink1754.xml"/><Relationship Id="rId76" Type="http://schemas.openxmlformats.org/officeDocument/2006/relationships/image" Target="../media/image1653.png"/><Relationship Id="rId97" Type="http://schemas.openxmlformats.org/officeDocument/2006/relationships/customXml" Target="../ink/ink1775.xml"/><Relationship Id="rId120" Type="http://schemas.openxmlformats.org/officeDocument/2006/relationships/image" Target="../media/image1675.png"/><Relationship Id="rId141" Type="http://schemas.openxmlformats.org/officeDocument/2006/relationships/customXml" Target="../ink/ink1797.xml"/><Relationship Id="rId7" Type="http://schemas.openxmlformats.org/officeDocument/2006/relationships/customXml" Target="../ink/ink1730.xml"/><Relationship Id="rId162" Type="http://schemas.openxmlformats.org/officeDocument/2006/relationships/image" Target="../media/image1696.png"/><Relationship Id="rId183" Type="http://schemas.openxmlformats.org/officeDocument/2006/relationships/customXml" Target="../ink/ink1818.xml"/><Relationship Id="rId218" Type="http://schemas.openxmlformats.org/officeDocument/2006/relationships/image" Target="../media/image1724.png"/><Relationship Id="rId239" Type="http://schemas.openxmlformats.org/officeDocument/2006/relationships/customXml" Target="../ink/ink1846.xml"/><Relationship Id="rId250" Type="http://schemas.openxmlformats.org/officeDocument/2006/relationships/image" Target="../media/image1740.png"/><Relationship Id="rId271" Type="http://schemas.openxmlformats.org/officeDocument/2006/relationships/customXml" Target="../ink/ink1862.xml"/><Relationship Id="rId292" Type="http://schemas.openxmlformats.org/officeDocument/2006/relationships/image" Target="../media/image1761.png"/><Relationship Id="rId306" Type="http://schemas.openxmlformats.org/officeDocument/2006/relationships/image" Target="../media/image1768.png"/><Relationship Id="rId24" Type="http://schemas.openxmlformats.org/officeDocument/2006/relationships/image" Target="../media/image1627.png"/><Relationship Id="rId45" Type="http://schemas.openxmlformats.org/officeDocument/2006/relationships/customXml" Target="../ink/ink1749.xml"/><Relationship Id="rId66" Type="http://schemas.openxmlformats.org/officeDocument/2006/relationships/image" Target="../media/image1648.png"/><Relationship Id="rId87" Type="http://schemas.openxmlformats.org/officeDocument/2006/relationships/customXml" Target="../ink/ink1770.xml"/><Relationship Id="rId110" Type="http://schemas.openxmlformats.org/officeDocument/2006/relationships/image" Target="../media/image1670.png"/><Relationship Id="rId131" Type="http://schemas.openxmlformats.org/officeDocument/2006/relationships/customXml" Target="../ink/ink1792.xml"/><Relationship Id="rId152" Type="http://schemas.openxmlformats.org/officeDocument/2006/relationships/image" Target="../media/image1691.png"/><Relationship Id="rId173" Type="http://schemas.openxmlformats.org/officeDocument/2006/relationships/customXml" Target="../ink/ink1813.xml"/><Relationship Id="rId194" Type="http://schemas.openxmlformats.org/officeDocument/2006/relationships/image" Target="../media/image1712.png"/><Relationship Id="rId208" Type="http://schemas.openxmlformats.org/officeDocument/2006/relationships/image" Target="../media/image1719.png"/><Relationship Id="rId229" Type="http://schemas.openxmlformats.org/officeDocument/2006/relationships/customXml" Target="../ink/ink1841.xml"/><Relationship Id="rId240" Type="http://schemas.openxmlformats.org/officeDocument/2006/relationships/image" Target="../media/image1735.png"/><Relationship Id="rId261" Type="http://schemas.openxmlformats.org/officeDocument/2006/relationships/customXml" Target="../ink/ink1857.xml"/><Relationship Id="rId14" Type="http://schemas.openxmlformats.org/officeDocument/2006/relationships/image" Target="../media/image1622.png"/><Relationship Id="rId35" Type="http://schemas.openxmlformats.org/officeDocument/2006/relationships/customXml" Target="../ink/ink1744.xml"/><Relationship Id="rId56" Type="http://schemas.openxmlformats.org/officeDocument/2006/relationships/image" Target="../media/image1643.png"/><Relationship Id="rId77" Type="http://schemas.openxmlformats.org/officeDocument/2006/relationships/customXml" Target="../ink/ink1765.xml"/><Relationship Id="rId100" Type="http://schemas.openxmlformats.org/officeDocument/2006/relationships/image" Target="../media/image1665.png"/><Relationship Id="rId282" Type="http://schemas.openxmlformats.org/officeDocument/2006/relationships/image" Target="../media/image1756.png"/><Relationship Id="rId8" Type="http://schemas.openxmlformats.org/officeDocument/2006/relationships/image" Target="../media/image1619.png"/><Relationship Id="rId98" Type="http://schemas.openxmlformats.org/officeDocument/2006/relationships/image" Target="../media/image1664.png"/><Relationship Id="rId121" Type="http://schemas.openxmlformats.org/officeDocument/2006/relationships/customXml" Target="../ink/ink1787.xml"/><Relationship Id="rId142" Type="http://schemas.openxmlformats.org/officeDocument/2006/relationships/image" Target="../media/image1686.png"/><Relationship Id="rId163" Type="http://schemas.openxmlformats.org/officeDocument/2006/relationships/customXml" Target="../ink/ink1808.xml"/><Relationship Id="rId184" Type="http://schemas.openxmlformats.org/officeDocument/2006/relationships/image" Target="../media/image1707.png"/><Relationship Id="rId219" Type="http://schemas.openxmlformats.org/officeDocument/2006/relationships/customXml" Target="../ink/ink1836.xml"/><Relationship Id="rId230" Type="http://schemas.openxmlformats.org/officeDocument/2006/relationships/image" Target="../media/image1730.png"/><Relationship Id="rId251" Type="http://schemas.openxmlformats.org/officeDocument/2006/relationships/customXml" Target="../ink/ink1852.xml"/><Relationship Id="rId25" Type="http://schemas.openxmlformats.org/officeDocument/2006/relationships/customXml" Target="../ink/ink1739.xml"/><Relationship Id="rId46" Type="http://schemas.openxmlformats.org/officeDocument/2006/relationships/image" Target="../media/image1638.png"/><Relationship Id="rId67" Type="http://schemas.openxmlformats.org/officeDocument/2006/relationships/customXml" Target="../ink/ink1760.xml"/><Relationship Id="rId272" Type="http://schemas.openxmlformats.org/officeDocument/2006/relationships/image" Target="../media/image1751.png"/><Relationship Id="rId293" Type="http://schemas.openxmlformats.org/officeDocument/2006/relationships/customXml" Target="../ink/ink1873.xml"/><Relationship Id="rId307" Type="http://schemas.openxmlformats.org/officeDocument/2006/relationships/customXml" Target="../ink/ink1880.xml"/><Relationship Id="rId88" Type="http://schemas.openxmlformats.org/officeDocument/2006/relationships/image" Target="../media/image1659.png"/><Relationship Id="rId111" Type="http://schemas.openxmlformats.org/officeDocument/2006/relationships/customXml" Target="../ink/ink1782.xml"/><Relationship Id="rId132" Type="http://schemas.openxmlformats.org/officeDocument/2006/relationships/image" Target="../media/image1681.png"/><Relationship Id="rId153" Type="http://schemas.openxmlformats.org/officeDocument/2006/relationships/customXml" Target="../ink/ink1803.xml"/><Relationship Id="rId174" Type="http://schemas.openxmlformats.org/officeDocument/2006/relationships/image" Target="../media/image1702.png"/><Relationship Id="rId195" Type="http://schemas.openxmlformats.org/officeDocument/2006/relationships/customXml" Target="../ink/ink1824.xml"/><Relationship Id="rId209" Type="http://schemas.openxmlformats.org/officeDocument/2006/relationships/customXml" Target="../ink/ink1831.xml"/><Relationship Id="rId220" Type="http://schemas.openxmlformats.org/officeDocument/2006/relationships/image" Target="../media/image1725.png"/><Relationship Id="rId241" Type="http://schemas.openxmlformats.org/officeDocument/2006/relationships/customXml" Target="../ink/ink1847.xml"/><Relationship Id="rId15" Type="http://schemas.openxmlformats.org/officeDocument/2006/relationships/customXml" Target="../ink/ink1734.xml"/><Relationship Id="rId36" Type="http://schemas.openxmlformats.org/officeDocument/2006/relationships/image" Target="../media/image1633.png"/><Relationship Id="rId57" Type="http://schemas.openxmlformats.org/officeDocument/2006/relationships/customXml" Target="../ink/ink1755.xml"/><Relationship Id="rId262" Type="http://schemas.openxmlformats.org/officeDocument/2006/relationships/image" Target="../media/image1746.png"/><Relationship Id="rId283" Type="http://schemas.openxmlformats.org/officeDocument/2006/relationships/customXml" Target="../ink/ink1868.xml"/><Relationship Id="rId78" Type="http://schemas.openxmlformats.org/officeDocument/2006/relationships/image" Target="../media/image1654.png"/><Relationship Id="rId99" Type="http://schemas.openxmlformats.org/officeDocument/2006/relationships/customXml" Target="../ink/ink1776.xml"/><Relationship Id="rId101" Type="http://schemas.openxmlformats.org/officeDocument/2006/relationships/customXml" Target="../ink/ink1777.xml"/><Relationship Id="rId122" Type="http://schemas.openxmlformats.org/officeDocument/2006/relationships/image" Target="../media/image1676.png"/><Relationship Id="rId143" Type="http://schemas.openxmlformats.org/officeDocument/2006/relationships/customXml" Target="../ink/ink1798.xml"/><Relationship Id="rId164" Type="http://schemas.openxmlformats.org/officeDocument/2006/relationships/image" Target="../media/image1697.png"/><Relationship Id="rId185" Type="http://schemas.openxmlformats.org/officeDocument/2006/relationships/customXml" Target="../ink/ink1819.xml"/><Relationship Id="rId9" Type="http://schemas.openxmlformats.org/officeDocument/2006/relationships/customXml" Target="../ink/ink1731.xml"/><Relationship Id="rId210" Type="http://schemas.openxmlformats.org/officeDocument/2006/relationships/image" Target="../media/image1720.png"/><Relationship Id="rId26" Type="http://schemas.openxmlformats.org/officeDocument/2006/relationships/image" Target="../media/image1628.png"/><Relationship Id="rId231" Type="http://schemas.openxmlformats.org/officeDocument/2006/relationships/customXml" Target="../ink/ink1842.xml"/><Relationship Id="rId252" Type="http://schemas.openxmlformats.org/officeDocument/2006/relationships/image" Target="../media/image1741.png"/><Relationship Id="rId273" Type="http://schemas.openxmlformats.org/officeDocument/2006/relationships/customXml" Target="../ink/ink1863.xml"/><Relationship Id="rId294" Type="http://schemas.openxmlformats.org/officeDocument/2006/relationships/image" Target="../media/image1762.png"/><Relationship Id="rId308" Type="http://schemas.openxmlformats.org/officeDocument/2006/relationships/image" Target="../media/image1769.png"/><Relationship Id="rId47" Type="http://schemas.openxmlformats.org/officeDocument/2006/relationships/customXml" Target="../ink/ink1750.xml"/><Relationship Id="rId68" Type="http://schemas.openxmlformats.org/officeDocument/2006/relationships/image" Target="../media/image1649.png"/><Relationship Id="rId89" Type="http://schemas.openxmlformats.org/officeDocument/2006/relationships/customXml" Target="../ink/ink1771.xml"/><Relationship Id="rId112" Type="http://schemas.openxmlformats.org/officeDocument/2006/relationships/image" Target="../media/image1671.png"/><Relationship Id="rId133" Type="http://schemas.openxmlformats.org/officeDocument/2006/relationships/customXml" Target="../ink/ink1793.xml"/><Relationship Id="rId154" Type="http://schemas.openxmlformats.org/officeDocument/2006/relationships/image" Target="../media/image1692.png"/><Relationship Id="rId175" Type="http://schemas.openxmlformats.org/officeDocument/2006/relationships/customXml" Target="../ink/ink1814.xml"/><Relationship Id="rId196" Type="http://schemas.openxmlformats.org/officeDocument/2006/relationships/image" Target="../media/image1713.png"/><Relationship Id="rId200" Type="http://schemas.openxmlformats.org/officeDocument/2006/relationships/image" Target="../media/image1715.png"/><Relationship Id="rId16" Type="http://schemas.openxmlformats.org/officeDocument/2006/relationships/image" Target="../media/image1623.png"/><Relationship Id="rId221" Type="http://schemas.openxmlformats.org/officeDocument/2006/relationships/customXml" Target="../ink/ink1837.xml"/><Relationship Id="rId242" Type="http://schemas.openxmlformats.org/officeDocument/2006/relationships/image" Target="../media/image1736.png"/><Relationship Id="rId263" Type="http://schemas.openxmlformats.org/officeDocument/2006/relationships/customXml" Target="../ink/ink1858.xml"/><Relationship Id="rId284" Type="http://schemas.openxmlformats.org/officeDocument/2006/relationships/image" Target="../media/image1757.png"/><Relationship Id="rId37" Type="http://schemas.openxmlformats.org/officeDocument/2006/relationships/customXml" Target="../ink/ink1745.xml"/><Relationship Id="rId58" Type="http://schemas.openxmlformats.org/officeDocument/2006/relationships/image" Target="../media/image1644.png"/><Relationship Id="rId79" Type="http://schemas.openxmlformats.org/officeDocument/2006/relationships/customXml" Target="../ink/ink1766.xml"/><Relationship Id="rId102" Type="http://schemas.openxmlformats.org/officeDocument/2006/relationships/image" Target="../media/image1666.png"/><Relationship Id="rId123" Type="http://schemas.openxmlformats.org/officeDocument/2006/relationships/customXml" Target="../ink/ink1788.xml"/><Relationship Id="rId144" Type="http://schemas.openxmlformats.org/officeDocument/2006/relationships/image" Target="../media/image1687.png"/><Relationship Id="rId90" Type="http://schemas.openxmlformats.org/officeDocument/2006/relationships/image" Target="../media/image1660.png"/><Relationship Id="rId165" Type="http://schemas.openxmlformats.org/officeDocument/2006/relationships/customXml" Target="../ink/ink1809.xml"/><Relationship Id="rId186" Type="http://schemas.openxmlformats.org/officeDocument/2006/relationships/image" Target="../media/image1708.png"/><Relationship Id="rId211" Type="http://schemas.openxmlformats.org/officeDocument/2006/relationships/customXml" Target="../ink/ink1832.xml"/><Relationship Id="rId232" Type="http://schemas.openxmlformats.org/officeDocument/2006/relationships/image" Target="../media/image1731.png"/><Relationship Id="rId253" Type="http://schemas.openxmlformats.org/officeDocument/2006/relationships/customXml" Target="../ink/ink1853.xml"/><Relationship Id="rId274" Type="http://schemas.openxmlformats.org/officeDocument/2006/relationships/image" Target="../media/image1752.png"/><Relationship Id="rId295" Type="http://schemas.openxmlformats.org/officeDocument/2006/relationships/customXml" Target="../ink/ink1874.xml"/><Relationship Id="rId309" Type="http://schemas.openxmlformats.org/officeDocument/2006/relationships/customXml" Target="../ink/ink1881.xml"/><Relationship Id="rId27" Type="http://schemas.openxmlformats.org/officeDocument/2006/relationships/customXml" Target="../ink/ink1740.xml"/><Relationship Id="rId48" Type="http://schemas.openxmlformats.org/officeDocument/2006/relationships/image" Target="../media/image1639.png"/><Relationship Id="rId69" Type="http://schemas.openxmlformats.org/officeDocument/2006/relationships/customXml" Target="../ink/ink1761.xml"/><Relationship Id="rId113" Type="http://schemas.openxmlformats.org/officeDocument/2006/relationships/customXml" Target="../ink/ink1783.xml"/><Relationship Id="rId134" Type="http://schemas.openxmlformats.org/officeDocument/2006/relationships/image" Target="../media/image1682.png"/><Relationship Id="rId80" Type="http://schemas.openxmlformats.org/officeDocument/2006/relationships/image" Target="../media/image1655.png"/><Relationship Id="rId155" Type="http://schemas.openxmlformats.org/officeDocument/2006/relationships/customXml" Target="../ink/ink1804.xml"/><Relationship Id="rId176" Type="http://schemas.openxmlformats.org/officeDocument/2006/relationships/image" Target="../media/image1703.png"/><Relationship Id="rId197" Type="http://schemas.openxmlformats.org/officeDocument/2006/relationships/customXml" Target="../ink/ink1825.xml"/><Relationship Id="rId201" Type="http://schemas.openxmlformats.org/officeDocument/2006/relationships/customXml" Target="../ink/ink1827.xml"/><Relationship Id="rId222" Type="http://schemas.openxmlformats.org/officeDocument/2006/relationships/image" Target="../media/image1726.png"/><Relationship Id="rId243" Type="http://schemas.openxmlformats.org/officeDocument/2006/relationships/customXml" Target="../ink/ink1848.xml"/><Relationship Id="rId264" Type="http://schemas.openxmlformats.org/officeDocument/2006/relationships/image" Target="../media/image1747.png"/><Relationship Id="rId285" Type="http://schemas.openxmlformats.org/officeDocument/2006/relationships/customXml" Target="../ink/ink1869.xml"/><Relationship Id="rId17" Type="http://schemas.openxmlformats.org/officeDocument/2006/relationships/customXml" Target="../ink/ink1735.xml"/><Relationship Id="rId38" Type="http://schemas.openxmlformats.org/officeDocument/2006/relationships/image" Target="../media/image1634.png"/><Relationship Id="rId59" Type="http://schemas.openxmlformats.org/officeDocument/2006/relationships/customXml" Target="../ink/ink1756.xml"/><Relationship Id="rId103" Type="http://schemas.openxmlformats.org/officeDocument/2006/relationships/customXml" Target="../ink/ink1778.xml"/><Relationship Id="rId124" Type="http://schemas.openxmlformats.org/officeDocument/2006/relationships/image" Target="../media/image1677.png"/><Relationship Id="rId310" Type="http://schemas.openxmlformats.org/officeDocument/2006/relationships/image" Target="../media/image1770.png"/><Relationship Id="rId70" Type="http://schemas.openxmlformats.org/officeDocument/2006/relationships/image" Target="../media/image1650.png"/><Relationship Id="rId91" Type="http://schemas.openxmlformats.org/officeDocument/2006/relationships/customXml" Target="../ink/ink1772.xml"/><Relationship Id="rId145" Type="http://schemas.openxmlformats.org/officeDocument/2006/relationships/customXml" Target="../ink/ink1799.xml"/><Relationship Id="rId166" Type="http://schemas.openxmlformats.org/officeDocument/2006/relationships/image" Target="../media/image1698.png"/><Relationship Id="rId187" Type="http://schemas.openxmlformats.org/officeDocument/2006/relationships/customXml" Target="../ink/ink1820.xml"/><Relationship Id="rId1" Type="http://schemas.openxmlformats.org/officeDocument/2006/relationships/slideLayout" Target="../slideLayouts/slideLayout7.xml"/><Relationship Id="rId212" Type="http://schemas.openxmlformats.org/officeDocument/2006/relationships/image" Target="../media/image1721.png"/><Relationship Id="rId233" Type="http://schemas.openxmlformats.org/officeDocument/2006/relationships/customXml" Target="../ink/ink1843.xml"/><Relationship Id="rId254" Type="http://schemas.openxmlformats.org/officeDocument/2006/relationships/image" Target="../media/image1742.png"/><Relationship Id="rId28" Type="http://schemas.openxmlformats.org/officeDocument/2006/relationships/image" Target="../media/image1629.png"/><Relationship Id="rId49" Type="http://schemas.openxmlformats.org/officeDocument/2006/relationships/customXml" Target="../ink/ink1751.xml"/><Relationship Id="rId114" Type="http://schemas.openxmlformats.org/officeDocument/2006/relationships/image" Target="../media/image1672.png"/><Relationship Id="rId275" Type="http://schemas.openxmlformats.org/officeDocument/2006/relationships/customXml" Target="../ink/ink1864.xml"/><Relationship Id="rId296" Type="http://schemas.openxmlformats.org/officeDocument/2006/relationships/image" Target="../media/image1763.png"/><Relationship Id="rId300" Type="http://schemas.openxmlformats.org/officeDocument/2006/relationships/image" Target="../media/image1765.png"/><Relationship Id="rId60" Type="http://schemas.openxmlformats.org/officeDocument/2006/relationships/image" Target="../media/image1645.png"/><Relationship Id="rId81" Type="http://schemas.openxmlformats.org/officeDocument/2006/relationships/customXml" Target="../ink/ink1767.xml"/><Relationship Id="rId135" Type="http://schemas.openxmlformats.org/officeDocument/2006/relationships/customXml" Target="../ink/ink1794.xml"/><Relationship Id="rId156" Type="http://schemas.openxmlformats.org/officeDocument/2006/relationships/image" Target="../media/image1693.png"/><Relationship Id="rId177" Type="http://schemas.openxmlformats.org/officeDocument/2006/relationships/customXml" Target="../ink/ink1815.xml"/><Relationship Id="rId198" Type="http://schemas.openxmlformats.org/officeDocument/2006/relationships/image" Target="../media/image1714.png"/><Relationship Id="rId202" Type="http://schemas.openxmlformats.org/officeDocument/2006/relationships/image" Target="../media/image1716.png"/><Relationship Id="rId223" Type="http://schemas.openxmlformats.org/officeDocument/2006/relationships/customXml" Target="../ink/ink1838.xml"/><Relationship Id="rId244" Type="http://schemas.openxmlformats.org/officeDocument/2006/relationships/image" Target="../media/image1737.png"/><Relationship Id="rId18" Type="http://schemas.openxmlformats.org/officeDocument/2006/relationships/image" Target="../media/image1624.png"/><Relationship Id="rId39" Type="http://schemas.openxmlformats.org/officeDocument/2006/relationships/customXml" Target="../ink/ink1746.xml"/><Relationship Id="rId265" Type="http://schemas.openxmlformats.org/officeDocument/2006/relationships/customXml" Target="../ink/ink1859.xml"/><Relationship Id="rId286" Type="http://schemas.openxmlformats.org/officeDocument/2006/relationships/image" Target="../media/image1758.png"/><Relationship Id="rId50" Type="http://schemas.openxmlformats.org/officeDocument/2006/relationships/image" Target="../media/image1640.png"/><Relationship Id="rId104" Type="http://schemas.openxmlformats.org/officeDocument/2006/relationships/image" Target="../media/image1667.png"/><Relationship Id="rId125" Type="http://schemas.openxmlformats.org/officeDocument/2006/relationships/customXml" Target="../ink/ink1789.xml"/><Relationship Id="rId146" Type="http://schemas.openxmlformats.org/officeDocument/2006/relationships/image" Target="../media/image1688.png"/><Relationship Id="rId167" Type="http://schemas.openxmlformats.org/officeDocument/2006/relationships/customXml" Target="../ink/ink1810.xml"/><Relationship Id="rId188" Type="http://schemas.openxmlformats.org/officeDocument/2006/relationships/image" Target="../media/image1709.png"/><Relationship Id="rId71" Type="http://schemas.openxmlformats.org/officeDocument/2006/relationships/customXml" Target="../ink/ink1762.xml"/><Relationship Id="rId92" Type="http://schemas.openxmlformats.org/officeDocument/2006/relationships/image" Target="../media/image1661.png"/><Relationship Id="rId213" Type="http://schemas.openxmlformats.org/officeDocument/2006/relationships/customXml" Target="../ink/ink1833.xml"/><Relationship Id="rId234" Type="http://schemas.openxmlformats.org/officeDocument/2006/relationships/image" Target="../media/image1732.png"/><Relationship Id="rId2" Type="http://schemas.openxmlformats.org/officeDocument/2006/relationships/notesSlide" Target="../notesSlides/notesSlide15.xml"/><Relationship Id="rId29" Type="http://schemas.openxmlformats.org/officeDocument/2006/relationships/customXml" Target="../ink/ink1741.xml"/><Relationship Id="rId255" Type="http://schemas.openxmlformats.org/officeDocument/2006/relationships/customXml" Target="../ink/ink1854.xml"/><Relationship Id="rId276" Type="http://schemas.openxmlformats.org/officeDocument/2006/relationships/image" Target="../media/image1753.png"/><Relationship Id="rId297" Type="http://schemas.openxmlformats.org/officeDocument/2006/relationships/customXml" Target="../ink/ink1875.xml"/><Relationship Id="rId40" Type="http://schemas.openxmlformats.org/officeDocument/2006/relationships/image" Target="../media/image1635.png"/><Relationship Id="rId115" Type="http://schemas.openxmlformats.org/officeDocument/2006/relationships/customXml" Target="../ink/ink1784.xml"/><Relationship Id="rId136" Type="http://schemas.openxmlformats.org/officeDocument/2006/relationships/image" Target="../media/image1683.png"/><Relationship Id="rId157" Type="http://schemas.openxmlformats.org/officeDocument/2006/relationships/customXml" Target="../ink/ink1805.xml"/><Relationship Id="rId178" Type="http://schemas.openxmlformats.org/officeDocument/2006/relationships/image" Target="../media/image1704.png"/><Relationship Id="rId301" Type="http://schemas.openxmlformats.org/officeDocument/2006/relationships/customXml" Target="../ink/ink1877.xml"/><Relationship Id="rId61" Type="http://schemas.openxmlformats.org/officeDocument/2006/relationships/customXml" Target="../ink/ink1757.xml"/><Relationship Id="rId82" Type="http://schemas.openxmlformats.org/officeDocument/2006/relationships/image" Target="../media/image1656.png"/><Relationship Id="rId199" Type="http://schemas.openxmlformats.org/officeDocument/2006/relationships/customXml" Target="../ink/ink1826.xml"/><Relationship Id="rId203" Type="http://schemas.openxmlformats.org/officeDocument/2006/relationships/customXml" Target="../ink/ink1828.xml"/><Relationship Id="rId19" Type="http://schemas.openxmlformats.org/officeDocument/2006/relationships/customXml" Target="../ink/ink1736.xml"/><Relationship Id="rId224" Type="http://schemas.openxmlformats.org/officeDocument/2006/relationships/image" Target="../media/image1727.png"/><Relationship Id="rId245" Type="http://schemas.openxmlformats.org/officeDocument/2006/relationships/customXml" Target="../ink/ink1849.xml"/><Relationship Id="rId266" Type="http://schemas.openxmlformats.org/officeDocument/2006/relationships/image" Target="../media/image1748.png"/><Relationship Id="rId287" Type="http://schemas.openxmlformats.org/officeDocument/2006/relationships/customXml" Target="../ink/ink1870.xml"/><Relationship Id="rId30" Type="http://schemas.openxmlformats.org/officeDocument/2006/relationships/image" Target="../media/image1630.png"/><Relationship Id="rId105" Type="http://schemas.openxmlformats.org/officeDocument/2006/relationships/customXml" Target="../ink/ink1779.xml"/><Relationship Id="rId126" Type="http://schemas.openxmlformats.org/officeDocument/2006/relationships/image" Target="../media/image1678.png"/><Relationship Id="rId147" Type="http://schemas.openxmlformats.org/officeDocument/2006/relationships/customXml" Target="../ink/ink1800.xml"/><Relationship Id="rId168" Type="http://schemas.openxmlformats.org/officeDocument/2006/relationships/image" Target="../media/image1699.png"/><Relationship Id="rId51" Type="http://schemas.openxmlformats.org/officeDocument/2006/relationships/customXml" Target="../ink/ink1752.xml"/><Relationship Id="rId72" Type="http://schemas.openxmlformats.org/officeDocument/2006/relationships/image" Target="../media/image1651.png"/><Relationship Id="rId93" Type="http://schemas.openxmlformats.org/officeDocument/2006/relationships/customXml" Target="../ink/ink1773.xml"/><Relationship Id="rId189" Type="http://schemas.openxmlformats.org/officeDocument/2006/relationships/customXml" Target="../ink/ink1821.xml"/><Relationship Id="rId3" Type="http://schemas.openxmlformats.org/officeDocument/2006/relationships/customXml" Target="../ink/ink1728.xml"/><Relationship Id="rId214" Type="http://schemas.openxmlformats.org/officeDocument/2006/relationships/image" Target="../media/image1722.png"/><Relationship Id="rId235" Type="http://schemas.openxmlformats.org/officeDocument/2006/relationships/customXml" Target="../ink/ink1844.xml"/><Relationship Id="rId256" Type="http://schemas.openxmlformats.org/officeDocument/2006/relationships/image" Target="../media/image1743.png"/><Relationship Id="rId277" Type="http://schemas.openxmlformats.org/officeDocument/2006/relationships/customXml" Target="../ink/ink1865.xml"/><Relationship Id="rId298" Type="http://schemas.openxmlformats.org/officeDocument/2006/relationships/image" Target="../media/image1764.png"/><Relationship Id="rId116" Type="http://schemas.openxmlformats.org/officeDocument/2006/relationships/image" Target="../media/image1673.png"/><Relationship Id="rId137" Type="http://schemas.openxmlformats.org/officeDocument/2006/relationships/customXml" Target="../ink/ink1795.xml"/><Relationship Id="rId158" Type="http://schemas.openxmlformats.org/officeDocument/2006/relationships/image" Target="../media/image1694.png"/><Relationship Id="rId302" Type="http://schemas.openxmlformats.org/officeDocument/2006/relationships/image" Target="../media/image1766.png"/><Relationship Id="rId20" Type="http://schemas.openxmlformats.org/officeDocument/2006/relationships/image" Target="../media/image1625.png"/><Relationship Id="rId41" Type="http://schemas.openxmlformats.org/officeDocument/2006/relationships/customXml" Target="../ink/ink1747.xml"/><Relationship Id="rId62" Type="http://schemas.openxmlformats.org/officeDocument/2006/relationships/image" Target="../media/image1646.png"/><Relationship Id="rId83" Type="http://schemas.openxmlformats.org/officeDocument/2006/relationships/customXml" Target="../ink/ink1768.xml"/><Relationship Id="rId179" Type="http://schemas.openxmlformats.org/officeDocument/2006/relationships/customXml" Target="../ink/ink1816.xml"/><Relationship Id="rId190" Type="http://schemas.openxmlformats.org/officeDocument/2006/relationships/image" Target="../media/image1710.png"/><Relationship Id="rId204" Type="http://schemas.openxmlformats.org/officeDocument/2006/relationships/image" Target="../media/image1717.png"/><Relationship Id="rId225" Type="http://schemas.openxmlformats.org/officeDocument/2006/relationships/customXml" Target="../ink/ink1839.xml"/><Relationship Id="rId246" Type="http://schemas.openxmlformats.org/officeDocument/2006/relationships/image" Target="../media/image1738.png"/><Relationship Id="rId267" Type="http://schemas.openxmlformats.org/officeDocument/2006/relationships/customXml" Target="../ink/ink1860.xml"/><Relationship Id="rId288" Type="http://schemas.openxmlformats.org/officeDocument/2006/relationships/image" Target="../media/image1759.png"/><Relationship Id="rId106" Type="http://schemas.openxmlformats.org/officeDocument/2006/relationships/image" Target="../media/image1668.png"/><Relationship Id="rId127" Type="http://schemas.openxmlformats.org/officeDocument/2006/relationships/customXml" Target="../ink/ink1790.xml"/><Relationship Id="rId10" Type="http://schemas.openxmlformats.org/officeDocument/2006/relationships/image" Target="../media/image1620.png"/><Relationship Id="rId31" Type="http://schemas.openxmlformats.org/officeDocument/2006/relationships/customXml" Target="../ink/ink1742.xml"/><Relationship Id="rId52" Type="http://schemas.openxmlformats.org/officeDocument/2006/relationships/image" Target="../media/image1641.png"/><Relationship Id="rId73" Type="http://schemas.openxmlformats.org/officeDocument/2006/relationships/customXml" Target="../ink/ink1763.xml"/><Relationship Id="rId94" Type="http://schemas.openxmlformats.org/officeDocument/2006/relationships/image" Target="../media/image1662.png"/><Relationship Id="rId148" Type="http://schemas.openxmlformats.org/officeDocument/2006/relationships/image" Target="../media/image1689.png"/><Relationship Id="rId169" Type="http://schemas.openxmlformats.org/officeDocument/2006/relationships/customXml" Target="../ink/ink1811.xml"/><Relationship Id="rId4" Type="http://schemas.openxmlformats.org/officeDocument/2006/relationships/image" Target="../media/image1617.png"/><Relationship Id="rId180" Type="http://schemas.openxmlformats.org/officeDocument/2006/relationships/image" Target="../media/image1705.png"/><Relationship Id="rId215" Type="http://schemas.openxmlformats.org/officeDocument/2006/relationships/customXml" Target="../ink/ink1834.xml"/><Relationship Id="rId236" Type="http://schemas.openxmlformats.org/officeDocument/2006/relationships/image" Target="../media/image1733.png"/><Relationship Id="rId257" Type="http://schemas.openxmlformats.org/officeDocument/2006/relationships/customXml" Target="../ink/ink1855.xml"/><Relationship Id="rId278" Type="http://schemas.openxmlformats.org/officeDocument/2006/relationships/image" Target="../media/image1754.png"/><Relationship Id="rId303" Type="http://schemas.openxmlformats.org/officeDocument/2006/relationships/customXml" Target="../ink/ink1878.xml"/><Relationship Id="rId42" Type="http://schemas.openxmlformats.org/officeDocument/2006/relationships/image" Target="../media/image1636.png"/><Relationship Id="rId84" Type="http://schemas.openxmlformats.org/officeDocument/2006/relationships/image" Target="../media/image1657.png"/><Relationship Id="rId138" Type="http://schemas.openxmlformats.org/officeDocument/2006/relationships/image" Target="../media/image1684.png"/><Relationship Id="rId191" Type="http://schemas.openxmlformats.org/officeDocument/2006/relationships/customXml" Target="../ink/ink1822.xml"/><Relationship Id="rId205" Type="http://schemas.openxmlformats.org/officeDocument/2006/relationships/customXml" Target="../ink/ink1829.xml"/><Relationship Id="rId247" Type="http://schemas.openxmlformats.org/officeDocument/2006/relationships/customXml" Target="../ink/ink1850.xml"/><Relationship Id="rId107" Type="http://schemas.openxmlformats.org/officeDocument/2006/relationships/customXml" Target="../ink/ink1780.xml"/><Relationship Id="rId289" Type="http://schemas.openxmlformats.org/officeDocument/2006/relationships/customXml" Target="../ink/ink1871.xml"/><Relationship Id="rId11" Type="http://schemas.openxmlformats.org/officeDocument/2006/relationships/customXml" Target="../ink/ink1732.xml"/><Relationship Id="rId53" Type="http://schemas.openxmlformats.org/officeDocument/2006/relationships/customXml" Target="../ink/ink1753.xml"/><Relationship Id="rId149" Type="http://schemas.openxmlformats.org/officeDocument/2006/relationships/customXml" Target="../ink/ink1801.xml"/><Relationship Id="rId95" Type="http://schemas.openxmlformats.org/officeDocument/2006/relationships/customXml" Target="../ink/ink1774.xml"/><Relationship Id="rId160" Type="http://schemas.openxmlformats.org/officeDocument/2006/relationships/image" Target="../media/image1695.png"/><Relationship Id="rId216" Type="http://schemas.openxmlformats.org/officeDocument/2006/relationships/image" Target="../media/image1723.png"/><Relationship Id="rId258" Type="http://schemas.openxmlformats.org/officeDocument/2006/relationships/image" Target="../media/image1744.png"/><Relationship Id="rId22" Type="http://schemas.openxmlformats.org/officeDocument/2006/relationships/image" Target="../media/image1626.png"/><Relationship Id="rId64" Type="http://schemas.openxmlformats.org/officeDocument/2006/relationships/image" Target="../media/image1647.png"/><Relationship Id="rId118" Type="http://schemas.openxmlformats.org/officeDocument/2006/relationships/image" Target="../media/image1674.png"/><Relationship Id="rId171" Type="http://schemas.openxmlformats.org/officeDocument/2006/relationships/customXml" Target="../ink/ink1812.xml"/><Relationship Id="rId227" Type="http://schemas.openxmlformats.org/officeDocument/2006/relationships/customXml" Target="../ink/ink1840.xml"/><Relationship Id="rId269" Type="http://schemas.openxmlformats.org/officeDocument/2006/relationships/customXml" Target="../ink/ink1861.xml"/><Relationship Id="rId33" Type="http://schemas.openxmlformats.org/officeDocument/2006/relationships/customXml" Target="../ink/ink1743.xml"/><Relationship Id="rId129" Type="http://schemas.openxmlformats.org/officeDocument/2006/relationships/customXml" Target="../ink/ink1791.xml"/><Relationship Id="rId280" Type="http://schemas.openxmlformats.org/officeDocument/2006/relationships/image" Target="../media/image1755.png"/><Relationship Id="rId75" Type="http://schemas.openxmlformats.org/officeDocument/2006/relationships/customXml" Target="../ink/ink1764.xml"/><Relationship Id="rId140" Type="http://schemas.openxmlformats.org/officeDocument/2006/relationships/image" Target="../media/image1685.png"/><Relationship Id="rId182" Type="http://schemas.openxmlformats.org/officeDocument/2006/relationships/image" Target="../media/image1706.png"/><Relationship Id="rId6" Type="http://schemas.openxmlformats.org/officeDocument/2006/relationships/image" Target="../media/image1618.png"/><Relationship Id="rId238" Type="http://schemas.openxmlformats.org/officeDocument/2006/relationships/image" Target="../media/image1734.png"/><Relationship Id="rId291" Type="http://schemas.openxmlformats.org/officeDocument/2006/relationships/customXml" Target="../ink/ink1872.xml"/><Relationship Id="rId305" Type="http://schemas.openxmlformats.org/officeDocument/2006/relationships/customXml" Target="../ink/ink1879.xml"/></Relationships>
</file>

<file path=ppt/slides/_rels/slide16.xml.rels><?xml version="1.0" encoding="UTF-8" standalone="yes"?>
<Relationships xmlns="http://schemas.openxmlformats.org/package/2006/relationships"><Relationship Id="rId8" Type="http://schemas.openxmlformats.org/officeDocument/2006/relationships/image" Target="../media/image1773.png"/><Relationship Id="rId13" Type="http://schemas.openxmlformats.org/officeDocument/2006/relationships/customXml" Target="../ink/ink1887.xml"/><Relationship Id="rId3" Type="http://schemas.openxmlformats.org/officeDocument/2006/relationships/customXml" Target="../ink/ink1882.xml"/><Relationship Id="rId7" Type="http://schemas.openxmlformats.org/officeDocument/2006/relationships/customXml" Target="../ink/ink1884.xml"/><Relationship Id="rId12" Type="http://schemas.openxmlformats.org/officeDocument/2006/relationships/image" Target="../media/image1775.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72.png"/><Relationship Id="rId11" Type="http://schemas.openxmlformats.org/officeDocument/2006/relationships/customXml" Target="../ink/ink1886.xml"/><Relationship Id="rId5" Type="http://schemas.openxmlformats.org/officeDocument/2006/relationships/customXml" Target="../ink/ink1883.xml"/><Relationship Id="rId10" Type="http://schemas.openxmlformats.org/officeDocument/2006/relationships/image" Target="../media/image1774.png"/><Relationship Id="rId4" Type="http://schemas.openxmlformats.org/officeDocument/2006/relationships/image" Target="../media/image1771.png"/><Relationship Id="rId9" Type="http://schemas.openxmlformats.org/officeDocument/2006/relationships/customXml" Target="../ink/ink1885.xml"/><Relationship Id="rId14" Type="http://schemas.openxmlformats.org/officeDocument/2006/relationships/image" Target="../media/image1776.png"/></Relationships>
</file>

<file path=ppt/slides/_rels/slide17.xml.rels><?xml version="1.0" encoding="UTF-8" standalone="yes"?>
<Relationships xmlns="http://schemas.openxmlformats.org/package/2006/relationships"><Relationship Id="rId13" Type="http://schemas.openxmlformats.org/officeDocument/2006/relationships/customXml" Target="../ink/ink1893.xml"/><Relationship Id="rId18" Type="http://schemas.openxmlformats.org/officeDocument/2006/relationships/image" Target="../media/image1784.png"/><Relationship Id="rId26" Type="http://schemas.openxmlformats.org/officeDocument/2006/relationships/image" Target="../media/image1788.png"/><Relationship Id="rId39" Type="http://schemas.openxmlformats.org/officeDocument/2006/relationships/customXml" Target="../ink/ink1906.xml"/><Relationship Id="rId21" Type="http://schemas.openxmlformats.org/officeDocument/2006/relationships/customXml" Target="../ink/ink1897.xml"/><Relationship Id="rId34" Type="http://schemas.openxmlformats.org/officeDocument/2006/relationships/image" Target="../media/image1792.png"/><Relationship Id="rId42" Type="http://schemas.openxmlformats.org/officeDocument/2006/relationships/image" Target="../media/image1796.png"/><Relationship Id="rId47" Type="http://schemas.openxmlformats.org/officeDocument/2006/relationships/customXml" Target="../ink/ink1910.xml"/><Relationship Id="rId50" Type="http://schemas.openxmlformats.org/officeDocument/2006/relationships/image" Target="../media/image1800.png"/><Relationship Id="rId7" Type="http://schemas.openxmlformats.org/officeDocument/2006/relationships/customXml" Target="../ink/ink1890.xml"/><Relationship Id="rId2" Type="http://schemas.openxmlformats.org/officeDocument/2006/relationships/notesSlide" Target="../notesSlides/notesSlide17.xml"/><Relationship Id="rId16" Type="http://schemas.openxmlformats.org/officeDocument/2006/relationships/image" Target="../media/image1783.png"/><Relationship Id="rId29" Type="http://schemas.openxmlformats.org/officeDocument/2006/relationships/customXml" Target="../ink/ink1901.xml"/><Relationship Id="rId11" Type="http://schemas.openxmlformats.org/officeDocument/2006/relationships/customXml" Target="../ink/ink1892.xml"/><Relationship Id="rId24" Type="http://schemas.openxmlformats.org/officeDocument/2006/relationships/image" Target="../media/image1787.png"/><Relationship Id="rId32" Type="http://schemas.openxmlformats.org/officeDocument/2006/relationships/image" Target="../media/image1791.png"/><Relationship Id="rId37" Type="http://schemas.openxmlformats.org/officeDocument/2006/relationships/customXml" Target="../ink/ink1905.xml"/><Relationship Id="rId40" Type="http://schemas.openxmlformats.org/officeDocument/2006/relationships/image" Target="../media/image1795.png"/><Relationship Id="rId45" Type="http://schemas.openxmlformats.org/officeDocument/2006/relationships/customXml" Target="../ink/ink1909.xml"/><Relationship Id="rId5" Type="http://schemas.openxmlformats.org/officeDocument/2006/relationships/customXml" Target="../ink/ink1889.xml"/><Relationship Id="rId15" Type="http://schemas.openxmlformats.org/officeDocument/2006/relationships/customXml" Target="../ink/ink1894.xml"/><Relationship Id="rId23" Type="http://schemas.openxmlformats.org/officeDocument/2006/relationships/customXml" Target="../ink/ink1898.xml"/><Relationship Id="rId28" Type="http://schemas.openxmlformats.org/officeDocument/2006/relationships/image" Target="../media/image1789.png"/><Relationship Id="rId36" Type="http://schemas.openxmlformats.org/officeDocument/2006/relationships/image" Target="../media/image1793.png"/><Relationship Id="rId49" Type="http://schemas.openxmlformats.org/officeDocument/2006/relationships/customXml" Target="../ink/ink1911.xml"/><Relationship Id="rId10" Type="http://schemas.openxmlformats.org/officeDocument/2006/relationships/image" Target="../media/image1780.png"/><Relationship Id="rId19" Type="http://schemas.openxmlformats.org/officeDocument/2006/relationships/customXml" Target="../ink/ink1896.xml"/><Relationship Id="rId31" Type="http://schemas.openxmlformats.org/officeDocument/2006/relationships/customXml" Target="../ink/ink1902.xml"/><Relationship Id="rId44" Type="http://schemas.openxmlformats.org/officeDocument/2006/relationships/image" Target="../media/image1797.png"/><Relationship Id="rId52" Type="http://schemas.openxmlformats.org/officeDocument/2006/relationships/image" Target="../media/image1801.png"/><Relationship Id="rId4" Type="http://schemas.openxmlformats.org/officeDocument/2006/relationships/image" Target="../media/image1777.png"/><Relationship Id="rId9" Type="http://schemas.openxmlformats.org/officeDocument/2006/relationships/customXml" Target="../ink/ink1891.xml"/><Relationship Id="rId14" Type="http://schemas.openxmlformats.org/officeDocument/2006/relationships/image" Target="../media/image1782.png"/><Relationship Id="rId22" Type="http://schemas.openxmlformats.org/officeDocument/2006/relationships/image" Target="../media/image1786.png"/><Relationship Id="rId27" Type="http://schemas.openxmlformats.org/officeDocument/2006/relationships/customXml" Target="../ink/ink1900.xml"/><Relationship Id="rId30" Type="http://schemas.openxmlformats.org/officeDocument/2006/relationships/image" Target="../media/image1790.png"/><Relationship Id="rId35" Type="http://schemas.openxmlformats.org/officeDocument/2006/relationships/customXml" Target="../ink/ink1904.xml"/><Relationship Id="rId43" Type="http://schemas.openxmlformats.org/officeDocument/2006/relationships/customXml" Target="../ink/ink1908.xml"/><Relationship Id="rId48" Type="http://schemas.openxmlformats.org/officeDocument/2006/relationships/image" Target="../media/image1799.png"/><Relationship Id="rId8" Type="http://schemas.openxmlformats.org/officeDocument/2006/relationships/image" Target="../media/image1779.png"/><Relationship Id="rId51" Type="http://schemas.openxmlformats.org/officeDocument/2006/relationships/customXml" Target="../ink/ink1912.xml"/><Relationship Id="rId3" Type="http://schemas.openxmlformats.org/officeDocument/2006/relationships/customXml" Target="../ink/ink1888.xml"/><Relationship Id="rId12" Type="http://schemas.openxmlformats.org/officeDocument/2006/relationships/image" Target="../media/image1781.png"/><Relationship Id="rId17" Type="http://schemas.openxmlformats.org/officeDocument/2006/relationships/customXml" Target="../ink/ink1895.xml"/><Relationship Id="rId25" Type="http://schemas.openxmlformats.org/officeDocument/2006/relationships/customXml" Target="../ink/ink1899.xml"/><Relationship Id="rId33" Type="http://schemas.openxmlformats.org/officeDocument/2006/relationships/customXml" Target="../ink/ink1903.xml"/><Relationship Id="rId38" Type="http://schemas.openxmlformats.org/officeDocument/2006/relationships/image" Target="../media/image1794.png"/><Relationship Id="rId46" Type="http://schemas.openxmlformats.org/officeDocument/2006/relationships/image" Target="../media/image1798.png"/><Relationship Id="rId20" Type="http://schemas.openxmlformats.org/officeDocument/2006/relationships/image" Target="../media/image1785.png"/><Relationship Id="rId41" Type="http://schemas.openxmlformats.org/officeDocument/2006/relationships/customXml" Target="../ink/ink1907.xml"/><Relationship Id="rId1" Type="http://schemas.openxmlformats.org/officeDocument/2006/relationships/slideLayout" Target="../slideLayouts/slideLayout7.xml"/><Relationship Id="rId6" Type="http://schemas.openxmlformats.org/officeDocument/2006/relationships/image" Target="../media/image1778.png"/></Relationships>
</file>

<file path=ppt/slides/_rels/slide18.xml.rels><?xml version="1.0" encoding="UTF-8" standalone="yes"?>
<Relationships xmlns="http://schemas.openxmlformats.org/package/2006/relationships"><Relationship Id="rId8" Type="http://schemas.openxmlformats.org/officeDocument/2006/relationships/image" Target="../media/image1804.png"/><Relationship Id="rId3" Type="http://schemas.openxmlformats.org/officeDocument/2006/relationships/customXml" Target="../ink/ink1913.xml"/><Relationship Id="rId7" Type="http://schemas.openxmlformats.org/officeDocument/2006/relationships/customXml" Target="../ink/ink1915.xml"/><Relationship Id="rId12" Type="http://schemas.openxmlformats.org/officeDocument/2006/relationships/image" Target="../media/image180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803.png"/><Relationship Id="rId11" Type="http://schemas.openxmlformats.org/officeDocument/2006/relationships/customXml" Target="../ink/ink1917.xml"/><Relationship Id="rId5" Type="http://schemas.openxmlformats.org/officeDocument/2006/relationships/customXml" Target="../ink/ink1914.xml"/><Relationship Id="rId10" Type="http://schemas.openxmlformats.org/officeDocument/2006/relationships/image" Target="../media/image1805.png"/><Relationship Id="rId4" Type="http://schemas.openxmlformats.org/officeDocument/2006/relationships/image" Target="../media/image1802.png"/><Relationship Id="rId9" Type="http://schemas.openxmlformats.org/officeDocument/2006/relationships/customXml" Target="../ink/ink1916.xml"/></Relationships>
</file>

<file path=ppt/slides/_rels/slide19.xml.rels><?xml version="1.0" encoding="UTF-8" standalone="yes"?>
<Relationships xmlns="http://schemas.openxmlformats.org/package/2006/relationships"><Relationship Id="rId117" Type="http://schemas.openxmlformats.org/officeDocument/2006/relationships/customXml" Target="../ink/ink1974.xml"/><Relationship Id="rId21" Type="http://schemas.openxmlformats.org/officeDocument/2006/relationships/customXml" Target="../ink/ink1926.xml"/><Relationship Id="rId42" Type="http://schemas.openxmlformats.org/officeDocument/2006/relationships/image" Target="../media/image1825.png"/><Relationship Id="rId63" Type="http://schemas.openxmlformats.org/officeDocument/2006/relationships/customXml" Target="../ink/ink1947.xml"/><Relationship Id="rId84" Type="http://schemas.openxmlformats.org/officeDocument/2006/relationships/image" Target="../media/image1846.png"/><Relationship Id="rId138" Type="http://schemas.openxmlformats.org/officeDocument/2006/relationships/image" Target="../media/image1872.png"/><Relationship Id="rId107" Type="http://schemas.openxmlformats.org/officeDocument/2006/relationships/customXml" Target="../ink/ink1969.xml"/><Relationship Id="rId11" Type="http://schemas.openxmlformats.org/officeDocument/2006/relationships/customXml" Target="../ink/ink1921.xml"/><Relationship Id="rId32" Type="http://schemas.openxmlformats.org/officeDocument/2006/relationships/image" Target="../media/image1820.png"/><Relationship Id="rId37" Type="http://schemas.openxmlformats.org/officeDocument/2006/relationships/customXml" Target="../ink/ink1934.xml"/><Relationship Id="rId53" Type="http://schemas.openxmlformats.org/officeDocument/2006/relationships/customXml" Target="../ink/ink1942.xml"/><Relationship Id="rId58" Type="http://schemas.openxmlformats.org/officeDocument/2006/relationships/image" Target="../media/image1833.png"/><Relationship Id="rId74" Type="http://schemas.openxmlformats.org/officeDocument/2006/relationships/image" Target="../media/image1841.png"/><Relationship Id="rId79" Type="http://schemas.openxmlformats.org/officeDocument/2006/relationships/customXml" Target="../ink/ink1955.xml"/><Relationship Id="rId102" Type="http://schemas.openxmlformats.org/officeDocument/2006/relationships/image" Target="../media/image473.png"/><Relationship Id="rId123" Type="http://schemas.openxmlformats.org/officeDocument/2006/relationships/customXml" Target="../ink/ink1977.xml"/><Relationship Id="rId128" Type="http://schemas.openxmlformats.org/officeDocument/2006/relationships/image" Target="../media/image1867.png"/><Relationship Id="rId144" Type="http://schemas.openxmlformats.org/officeDocument/2006/relationships/image" Target="../media/image1875.png"/><Relationship Id="rId5" Type="http://schemas.openxmlformats.org/officeDocument/2006/relationships/customXml" Target="../ink/ink1918.xml"/><Relationship Id="rId90" Type="http://schemas.openxmlformats.org/officeDocument/2006/relationships/image" Target="../media/image1849.png"/><Relationship Id="rId95" Type="http://schemas.openxmlformats.org/officeDocument/2006/relationships/customXml" Target="../ink/ink1963.xml"/><Relationship Id="rId22" Type="http://schemas.openxmlformats.org/officeDocument/2006/relationships/image" Target="../media/image1815.png"/><Relationship Id="rId27" Type="http://schemas.openxmlformats.org/officeDocument/2006/relationships/customXml" Target="../ink/ink1929.xml"/><Relationship Id="rId43" Type="http://schemas.openxmlformats.org/officeDocument/2006/relationships/customXml" Target="../ink/ink1937.xml"/><Relationship Id="rId48" Type="http://schemas.openxmlformats.org/officeDocument/2006/relationships/image" Target="../media/image1828.png"/><Relationship Id="rId64" Type="http://schemas.openxmlformats.org/officeDocument/2006/relationships/image" Target="../media/image1836.png"/><Relationship Id="rId69" Type="http://schemas.openxmlformats.org/officeDocument/2006/relationships/customXml" Target="../ink/ink1950.xml"/><Relationship Id="rId113" Type="http://schemas.openxmlformats.org/officeDocument/2006/relationships/customXml" Target="../ink/ink1972.xml"/><Relationship Id="rId118" Type="http://schemas.openxmlformats.org/officeDocument/2006/relationships/image" Target="../media/image1862.png"/><Relationship Id="rId134" Type="http://schemas.openxmlformats.org/officeDocument/2006/relationships/image" Target="../media/image1870.png"/><Relationship Id="rId139" Type="http://schemas.openxmlformats.org/officeDocument/2006/relationships/customXml" Target="../ink/ink1985.xml"/><Relationship Id="rId80" Type="http://schemas.openxmlformats.org/officeDocument/2006/relationships/image" Target="../media/image1844.png"/><Relationship Id="rId85" Type="http://schemas.openxmlformats.org/officeDocument/2006/relationships/customXml" Target="../ink/ink1958.xml"/><Relationship Id="rId12" Type="http://schemas.openxmlformats.org/officeDocument/2006/relationships/image" Target="../media/image1810.png"/><Relationship Id="rId17" Type="http://schemas.openxmlformats.org/officeDocument/2006/relationships/customXml" Target="../ink/ink1924.xml"/><Relationship Id="rId33" Type="http://schemas.openxmlformats.org/officeDocument/2006/relationships/customXml" Target="../ink/ink1932.xml"/><Relationship Id="rId38" Type="http://schemas.openxmlformats.org/officeDocument/2006/relationships/image" Target="../media/image1823.png"/><Relationship Id="rId59" Type="http://schemas.openxmlformats.org/officeDocument/2006/relationships/customXml" Target="../ink/ink1945.xml"/><Relationship Id="rId103" Type="http://schemas.openxmlformats.org/officeDocument/2006/relationships/customXml" Target="../ink/ink1967.xml"/><Relationship Id="rId108" Type="http://schemas.openxmlformats.org/officeDocument/2006/relationships/image" Target="../media/image1857.png"/><Relationship Id="rId124" Type="http://schemas.openxmlformats.org/officeDocument/2006/relationships/image" Target="../media/image1865.png"/><Relationship Id="rId129" Type="http://schemas.openxmlformats.org/officeDocument/2006/relationships/customXml" Target="../ink/ink1980.xml"/><Relationship Id="rId54" Type="http://schemas.openxmlformats.org/officeDocument/2006/relationships/image" Target="../media/image1831.png"/><Relationship Id="rId70" Type="http://schemas.openxmlformats.org/officeDocument/2006/relationships/image" Target="../media/image1839.png"/><Relationship Id="rId75" Type="http://schemas.openxmlformats.org/officeDocument/2006/relationships/customXml" Target="../ink/ink1953.xml"/><Relationship Id="rId91" Type="http://schemas.openxmlformats.org/officeDocument/2006/relationships/customXml" Target="../ink/ink1961.xml"/><Relationship Id="rId96" Type="http://schemas.openxmlformats.org/officeDocument/2006/relationships/image" Target="../media/image1852.png"/><Relationship Id="rId140" Type="http://schemas.openxmlformats.org/officeDocument/2006/relationships/image" Target="../media/image1873.png"/><Relationship Id="rId1" Type="http://schemas.openxmlformats.org/officeDocument/2006/relationships/slideLayout" Target="../slideLayouts/slideLayout7.xml"/><Relationship Id="rId6" Type="http://schemas.openxmlformats.org/officeDocument/2006/relationships/image" Target="../media/image1807.png"/><Relationship Id="rId23" Type="http://schemas.openxmlformats.org/officeDocument/2006/relationships/customXml" Target="../ink/ink1927.xml"/><Relationship Id="rId28" Type="http://schemas.openxmlformats.org/officeDocument/2006/relationships/image" Target="../media/image1818.png"/><Relationship Id="rId49" Type="http://schemas.openxmlformats.org/officeDocument/2006/relationships/customXml" Target="../ink/ink1940.xml"/><Relationship Id="rId114" Type="http://schemas.openxmlformats.org/officeDocument/2006/relationships/image" Target="../media/image1860.png"/><Relationship Id="rId119" Type="http://schemas.openxmlformats.org/officeDocument/2006/relationships/customXml" Target="../ink/ink1975.xml"/><Relationship Id="rId44" Type="http://schemas.openxmlformats.org/officeDocument/2006/relationships/image" Target="../media/image1826.png"/><Relationship Id="rId60" Type="http://schemas.openxmlformats.org/officeDocument/2006/relationships/image" Target="../media/image1834.png"/><Relationship Id="rId65" Type="http://schemas.openxmlformats.org/officeDocument/2006/relationships/customXml" Target="../ink/ink1948.xml"/><Relationship Id="rId81" Type="http://schemas.openxmlformats.org/officeDocument/2006/relationships/customXml" Target="../ink/ink1956.xml"/><Relationship Id="rId86" Type="http://schemas.openxmlformats.org/officeDocument/2006/relationships/image" Target="../media/image1847.png"/><Relationship Id="rId130" Type="http://schemas.openxmlformats.org/officeDocument/2006/relationships/image" Target="../media/image1868.png"/><Relationship Id="rId135" Type="http://schemas.openxmlformats.org/officeDocument/2006/relationships/customXml" Target="../ink/ink1983.xml"/><Relationship Id="rId13" Type="http://schemas.openxmlformats.org/officeDocument/2006/relationships/customXml" Target="../ink/ink1922.xml"/><Relationship Id="rId18" Type="http://schemas.openxmlformats.org/officeDocument/2006/relationships/image" Target="../media/image1813.png"/><Relationship Id="rId39" Type="http://schemas.openxmlformats.org/officeDocument/2006/relationships/customXml" Target="../ink/ink1935.xml"/><Relationship Id="rId109" Type="http://schemas.openxmlformats.org/officeDocument/2006/relationships/customXml" Target="../ink/ink1970.xml"/><Relationship Id="rId34" Type="http://schemas.openxmlformats.org/officeDocument/2006/relationships/image" Target="../media/image1821.png"/><Relationship Id="rId50" Type="http://schemas.openxmlformats.org/officeDocument/2006/relationships/image" Target="../media/image1829.png"/><Relationship Id="rId55" Type="http://schemas.openxmlformats.org/officeDocument/2006/relationships/customXml" Target="../ink/ink1943.xml"/><Relationship Id="rId76" Type="http://schemas.openxmlformats.org/officeDocument/2006/relationships/image" Target="../media/image1842.png"/><Relationship Id="rId97" Type="http://schemas.openxmlformats.org/officeDocument/2006/relationships/customXml" Target="../ink/ink1964.xml"/><Relationship Id="rId104" Type="http://schemas.openxmlformats.org/officeDocument/2006/relationships/image" Target="../media/image1855.png"/><Relationship Id="rId120" Type="http://schemas.openxmlformats.org/officeDocument/2006/relationships/image" Target="../media/image1863.png"/><Relationship Id="rId125" Type="http://schemas.openxmlformats.org/officeDocument/2006/relationships/customXml" Target="../ink/ink1978.xml"/><Relationship Id="rId141" Type="http://schemas.openxmlformats.org/officeDocument/2006/relationships/customXml" Target="../ink/ink1986.xml"/><Relationship Id="rId7" Type="http://schemas.openxmlformats.org/officeDocument/2006/relationships/customXml" Target="../ink/ink1919.xml"/><Relationship Id="rId71" Type="http://schemas.openxmlformats.org/officeDocument/2006/relationships/customXml" Target="../ink/ink1951.xml"/><Relationship Id="rId92" Type="http://schemas.openxmlformats.org/officeDocument/2006/relationships/image" Target="../media/image1850.png"/><Relationship Id="rId2" Type="http://schemas.openxmlformats.org/officeDocument/2006/relationships/notesSlide" Target="../notesSlides/notesSlide19.xml"/><Relationship Id="rId29" Type="http://schemas.openxmlformats.org/officeDocument/2006/relationships/customXml" Target="../ink/ink1930.xml"/><Relationship Id="rId24" Type="http://schemas.openxmlformats.org/officeDocument/2006/relationships/image" Target="../media/image1816.png"/><Relationship Id="rId40" Type="http://schemas.openxmlformats.org/officeDocument/2006/relationships/image" Target="../media/image1824.png"/><Relationship Id="rId45" Type="http://schemas.openxmlformats.org/officeDocument/2006/relationships/customXml" Target="../ink/ink1938.xml"/><Relationship Id="rId66" Type="http://schemas.openxmlformats.org/officeDocument/2006/relationships/image" Target="../media/image1837.png"/><Relationship Id="rId87" Type="http://schemas.openxmlformats.org/officeDocument/2006/relationships/customXml" Target="../ink/ink1959.xml"/><Relationship Id="rId110" Type="http://schemas.openxmlformats.org/officeDocument/2006/relationships/image" Target="../media/image1858.png"/><Relationship Id="rId115" Type="http://schemas.openxmlformats.org/officeDocument/2006/relationships/customXml" Target="../ink/ink1973.xml"/><Relationship Id="rId131" Type="http://schemas.openxmlformats.org/officeDocument/2006/relationships/customXml" Target="../ink/ink1981.xml"/><Relationship Id="rId136" Type="http://schemas.openxmlformats.org/officeDocument/2006/relationships/image" Target="../media/image1871.png"/><Relationship Id="rId61" Type="http://schemas.openxmlformats.org/officeDocument/2006/relationships/customXml" Target="../ink/ink1946.xml"/><Relationship Id="rId82" Type="http://schemas.openxmlformats.org/officeDocument/2006/relationships/image" Target="../media/image1845.png"/><Relationship Id="rId19" Type="http://schemas.openxmlformats.org/officeDocument/2006/relationships/customXml" Target="../ink/ink1925.xml"/><Relationship Id="rId14" Type="http://schemas.openxmlformats.org/officeDocument/2006/relationships/image" Target="../media/image1811.png"/><Relationship Id="rId30" Type="http://schemas.openxmlformats.org/officeDocument/2006/relationships/image" Target="../media/image1819.png"/><Relationship Id="rId35" Type="http://schemas.openxmlformats.org/officeDocument/2006/relationships/customXml" Target="../ink/ink1933.xml"/><Relationship Id="rId56" Type="http://schemas.openxmlformats.org/officeDocument/2006/relationships/image" Target="../media/image1832.png"/><Relationship Id="rId77" Type="http://schemas.openxmlformats.org/officeDocument/2006/relationships/customXml" Target="../ink/ink1954.xml"/><Relationship Id="rId100" Type="http://schemas.openxmlformats.org/officeDocument/2006/relationships/image" Target="../media/image1854.png"/><Relationship Id="rId105" Type="http://schemas.openxmlformats.org/officeDocument/2006/relationships/customXml" Target="../ink/ink1968.xml"/><Relationship Id="rId126" Type="http://schemas.openxmlformats.org/officeDocument/2006/relationships/image" Target="../media/image1866.png"/><Relationship Id="rId8" Type="http://schemas.openxmlformats.org/officeDocument/2006/relationships/image" Target="../media/image1808.png"/><Relationship Id="rId51" Type="http://schemas.openxmlformats.org/officeDocument/2006/relationships/customXml" Target="../ink/ink1941.xml"/><Relationship Id="rId72" Type="http://schemas.openxmlformats.org/officeDocument/2006/relationships/image" Target="../media/image1840.png"/><Relationship Id="rId93" Type="http://schemas.openxmlformats.org/officeDocument/2006/relationships/customXml" Target="../ink/ink1962.xml"/><Relationship Id="rId98" Type="http://schemas.openxmlformats.org/officeDocument/2006/relationships/image" Target="../media/image1853.png"/><Relationship Id="rId121" Type="http://schemas.openxmlformats.org/officeDocument/2006/relationships/customXml" Target="../ink/ink1976.xml"/><Relationship Id="rId142" Type="http://schemas.openxmlformats.org/officeDocument/2006/relationships/image" Target="../media/image1874.png"/><Relationship Id="rId3" Type="http://schemas.openxmlformats.org/officeDocument/2006/relationships/image" Target="../media/image15100.png"/><Relationship Id="rId25" Type="http://schemas.openxmlformats.org/officeDocument/2006/relationships/customXml" Target="../ink/ink1928.xml"/><Relationship Id="rId46" Type="http://schemas.openxmlformats.org/officeDocument/2006/relationships/image" Target="../media/image1827.png"/><Relationship Id="rId67" Type="http://schemas.openxmlformats.org/officeDocument/2006/relationships/customXml" Target="../ink/ink1949.xml"/><Relationship Id="rId116" Type="http://schemas.openxmlformats.org/officeDocument/2006/relationships/image" Target="../media/image1861.png"/><Relationship Id="rId137" Type="http://schemas.openxmlformats.org/officeDocument/2006/relationships/customXml" Target="../ink/ink1984.xml"/><Relationship Id="rId20" Type="http://schemas.openxmlformats.org/officeDocument/2006/relationships/image" Target="../media/image1814.png"/><Relationship Id="rId41" Type="http://schemas.openxmlformats.org/officeDocument/2006/relationships/customXml" Target="../ink/ink1936.xml"/><Relationship Id="rId62" Type="http://schemas.openxmlformats.org/officeDocument/2006/relationships/image" Target="../media/image1835.png"/><Relationship Id="rId83" Type="http://schemas.openxmlformats.org/officeDocument/2006/relationships/customXml" Target="../ink/ink1957.xml"/><Relationship Id="rId88" Type="http://schemas.openxmlformats.org/officeDocument/2006/relationships/image" Target="../media/image1848.png"/><Relationship Id="rId111" Type="http://schemas.openxmlformats.org/officeDocument/2006/relationships/customXml" Target="../ink/ink1971.xml"/><Relationship Id="rId132" Type="http://schemas.openxmlformats.org/officeDocument/2006/relationships/image" Target="../media/image1869.png"/><Relationship Id="rId15" Type="http://schemas.openxmlformats.org/officeDocument/2006/relationships/customXml" Target="../ink/ink1923.xml"/><Relationship Id="rId36" Type="http://schemas.openxmlformats.org/officeDocument/2006/relationships/image" Target="../media/image1822.png"/><Relationship Id="rId57" Type="http://schemas.openxmlformats.org/officeDocument/2006/relationships/customXml" Target="../ink/ink1944.xml"/><Relationship Id="rId106" Type="http://schemas.openxmlformats.org/officeDocument/2006/relationships/image" Target="../media/image1856.png"/><Relationship Id="rId127" Type="http://schemas.openxmlformats.org/officeDocument/2006/relationships/customXml" Target="../ink/ink1979.xml"/><Relationship Id="rId10" Type="http://schemas.openxmlformats.org/officeDocument/2006/relationships/image" Target="../media/image1809.png"/><Relationship Id="rId31" Type="http://schemas.openxmlformats.org/officeDocument/2006/relationships/customXml" Target="../ink/ink1931.xml"/><Relationship Id="rId52" Type="http://schemas.openxmlformats.org/officeDocument/2006/relationships/image" Target="../media/image1830.png"/><Relationship Id="rId73" Type="http://schemas.openxmlformats.org/officeDocument/2006/relationships/customXml" Target="../ink/ink1952.xml"/><Relationship Id="rId78" Type="http://schemas.openxmlformats.org/officeDocument/2006/relationships/image" Target="../media/image1843.png"/><Relationship Id="rId94" Type="http://schemas.openxmlformats.org/officeDocument/2006/relationships/image" Target="../media/image1851.png"/><Relationship Id="rId99" Type="http://schemas.openxmlformats.org/officeDocument/2006/relationships/customXml" Target="../ink/ink1965.xml"/><Relationship Id="rId101" Type="http://schemas.openxmlformats.org/officeDocument/2006/relationships/customXml" Target="../ink/ink1966.xml"/><Relationship Id="rId122" Type="http://schemas.openxmlformats.org/officeDocument/2006/relationships/image" Target="../media/image1864.png"/><Relationship Id="rId143" Type="http://schemas.openxmlformats.org/officeDocument/2006/relationships/customXml" Target="../ink/ink1987.xml"/><Relationship Id="rId4" Type="http://schemas.openxmlformats.org/officeDocument/2006/relationships/hyperlink" Target="https://service.destatis.de/inflationsrechner/EN/" TargetMode="External"/><Relationship Id="rId9" Type="http://schemas.openxmlformats.org/officeDocument/2006/relationships/customXml" Target="../ink/ink1920.xml"/><Relationship Id="rId26" Type="http://schemas.openxmlformats.org/officeDocument/2006/relationships/image" Target="../media/image1817.png"/><Relationship Id="rId47" Type="http://schemas.openxmlformats.org/officeDocument/2006/relationships/customXml" Target="../ink/ink1939.xml"/><Relationship Id="rId68" Type="http://schemas.openxmlformats.org/officeDocument/2006/relationships/image" Target="../media/image1838.png"/><Relationship Id="rId89" Type="http://schemas.openxmlformats.org/officeDocument/2006/relationships/customXml" Target="../ink/ink1960.xml"/><Relationship Id="rId112" Type="http://schemas.openxmlformats.org/officeDocument/2006/relationships/image" Target="../media/image1859.png"/><Relationship Id="rId133" Type="http://schemas.openxmlformats.org/officeDocument/2006/relationships/customXml" Target="../ink/ink1982.xml"/><Relationship Id="rId16" Type="http://schemas.openxmlformats.org/officeDocument/2006/relationships/image" Target="../media/image1812.png"/></Relationships>
</file>

<file path=ppt/slides/_rels/slide2.xml.rels><?xml version="1.0" encoding="UTF-8" standalone="yes"?>
<Relationships xmlns="http://schemas.openxmlformats.org/package/2006/relationships"><Relationship Id="rId117" Type="http://schemas.openxmlformats.org/officeDocument/2006/relationships/customXml" Target="../ink/ink58.xml"/><Relationship Id="rId299" Type="http://schemas.openxmlformats.org/officeDocument/2006/relationships/customXml" Target="../ink/ink149.xml"/><Relationship Id="rId21" Type="http://schemas.openxmlformats.org/officeDocument/2006/relationships/customXml" Target="../ink/ink10.xml"/><Relationship Id="rId63" Type="http://schemas.openxmlformats.org/officeDocument/2006/relationships/customXml" Target="../ink/ink31.xml"/><Relationship Id="rId159" Type="http://schemas.openxmlformats.org/officeDocument/2006/relationships/customXml" Target="../ink/ink79.xml"/><Relationship Id="rId324" Type="http://schemas.openxmlformats.org/officeDocument/2006/relationships/image" Target="../media/image161.png"/><Relationship Id="rId366" Type="http://schemas.openxmlformats.org/officeDocument/2006/relationships/image" Target="../media/image182.png"/><Relationship Id="rId170" Type="http://schemas.openxmlformats.org/officeDocument/2006/relationships/image" Target="../media/image84.png"/><Relationship Id="rId226" Type="http://schemas.openxmlformats.org/officeDocument/2006/relationships/image" Target="../media/image112.png"/><Relationship Id="rId433" Type="http://schemas.openxmlformats.org/officeDocument/2006/relationships/customXml" Target="../ink/ink216.xml"/><Relationship Id="rId268" Type="http://schemas.openxmlformats.org/officeDocument/2006/relationships/image" Target="../media/image133.png"/><Relationship Id="rId475" Type="http://schemas.openxmlformats.org/officeDocument/2006/relationships/customXml" Target="../ink/ink237.xml"/><Relationship Id="rId32" Type="http://schemas.openxmlformats.org/officeDocument/2006/relationships/image" Target="../media/image15.png"/><Relationship Id="rId74" Type="http://schemas.openxmlformats.org/officeDocument/2006/relationships/image" Target="../media/image36.png"/><Relationship Id="rId128" Type="http://schemas.openxmlformats.org/officeDocument/2006/relationships/image" Target="../media/image63.png"/><Relationship Id="rId335" Type="http://schemas.openxmlformats.org/officeDocument/2006/relationships/customXml" Target="../ink/ink167.xml"/><Relationship Id="rId377" Type="http://schemas.openxmlformats.org/officeDocument/2006/relationships/customXml" Target="../ink/ink188.xml"/><Relationship Id="rId500" Type="http://schemas.openxmlformats.org/officeDocument/2006/relationships/image" Target="../media/image249.png"/><Relationship Id="rId5" Type="http://schemas.openxmlformats.org/officeDocument/2006/relationships/customXml" Target="../ink/ink2.xml"/><Relationship Id="rId181" Type="http://schemas.openxmlformats.org/officeDocument/2006/relationships/customXml" Target="../ink/ink90.xml"/><Relationship Id="rId237" Type="http://schemas.openxmlformats.org/officeDocument/2006/relationships/customXml" Target="../ink/ink118.xml"/><Relationship Id="rId402" Type="http://schemas.openxmlformats.org/officeDocument/2006/relationships/image" Target="../media/image200.png"/><Relationship Id="rId279" Type="http://schemas.openxmlformats.org/officeDocument/2006/relationships/customXml" Target="../ink/ink139.xml"/><Relationship Id="rId444" Type="http://schemas.openxmlformats.org/officeDocument/2006/relationships/image" Target="../media/image221.png"/><Relationship Id="rId486" Type="http://schemas.openxmlformats.org/officeDocument/2006/relationships/image" Target="../media/image242.png"/><Relationship Id="rId43" Type="http://schemas.openxmlformats.org/officeDocument/2006/relationships/customXml" Target="../ink/ink21.xml"/><Relationship Id="rId139" Type="http://schemas.openxmlformats.org/officeDocument/2006/relationships/customXml" Target="../ink/ink69.xml"/><Relationship Id="rId290" Type="http://schemas.openxmlformats.org/officeDocument/2006/relationships/image" Target="../media/image144.png"/><Relationship Id="rId304" Type="http://schemas.openxmlformats.org/officeDocument/2006/relationships/image" Target="../media/image151.png"/><Relationship Id="rId346" Type="http://schemas.openxmlformats.org/officeDocument/2006/relationships/image" Target="../media/image172.png"/><Relationship Id="rId388" Type="http://schemas.openxmlformats.org/officeDocument/2006/relationships/image" Target="../media/image193.png"/><Relationship Id="rId85" Type="http://schemas.openxmlformats.org/officeDocument/2006/relationships/customXml" Target="../ink/ink42.xml"/><Relationship Id="rId150" Type="http://schemas.openxmlformats.org/officeDocument/2006/relationships/image" Target="../media/image74.png"/><Relationship Id="rId192" Type="http://schemas.openxmlformats.org/officeDocument/2006/relationships/image" Target="../media/image95.png"/><Relationship Id="rId206" Type="http://schemas.openxmlformats.org/officeDocument/2006/relationships/image" Target="../media/image102.png"/><Relationship Id="rId413" Type="http://schemas.openxmlformats.org/officeDocument/2006/relationships/customXml" Target="../ink/ink206.xml"/><Relationship Id="rId248" Type="http://schemas.openxmlformats.org/officeDocument/2006/relationships/image" Target="../media/image123.png"/><Relationship Id="rId455" Type="http://schemas.openxmlformats.org/officeDocument/2006/relationships/customXml" Target="../ink/ink227.xml"/><Relationship Id="rId497" Type="http://schemas.openxmlformats.org/officeDocument/2006/relationships/customXml" Target="../ink/ink248.xml"/><Relationship Id="rId12" Type="http://schemas.openxmlformats.org/officeDocument/2006/relationships/image" Target="../media/image5.png"/><Relationship Id="rId108" Type="http://schemas.openxmlformats.org/officeDocument/2006/relationships/image" Target="../media/image53.png"/><Relationship Id="rId315" Type="http://schemas.openxmlformats.org/officeDocument/2006/relationships/customXml" Target="../ink/ink157.xml"/><Relationship Id="rId357" Type="http://schemas.openxmlformats.org/officeDocument/2006/relationships/customXml" Target="../ink/ink178.xml"/><Relationship Id="rId54" Type="http://schemas.openxmlformats.org/officeDocument/2006/relationships/image" Target="../media/image26.png"/><Relationship Id="rId96" Type="http://schemas.openxmlformats.org/officeDocument/2006/relationships/image" Target="../media/image47.png"/><Relationship Id="rId161" Type="http://schemas.openxmlformats.org/officeDocument/2006/relationships/customXml" Target="../ink/ink80.xml"/><Relationship Id="rId217" Type="http://schemas.openxmlformats.org/officeDocument/2006/relationships/customXml" Target="../ink/ink108.xml"/><Relationship Id="rId399" Type="http://schemas.openxmlformats.org/officeDocument/2006/relationships/customXml" Target="../ink/ink199.xml"/><Relationship Id="rId259" Type="http://schemas.openxmlformats.org/officeDocument/2006/relationships/customXml" Target="../ink/ink129.xml"/><Relationship Id="rId424" Type="http://schemas.openxmlformats.org/officeDocument/2006/relationships/image" Target="../media/image211.png"/><Relationship Id="rId466" Type="http://schemas.openxmlformats.org/officeDocument/2006/relationships/image" Target="../media/image232.png"/><Relationship Id="rId23" Type="http://schemas.openxmlformats.org/officeDocument/2006/relationships/customXml" Target="../ink/ink11.xml"/><Relationship Id="rId119" Type="http://schemas.openxmlformats.org/officeDocument/2006/relationships/customXml" Target="../ink/ink59.xml"/><Relationship Id="rId270" Type="http://schemas.openxmlformats.org/officeDocument/2006/relationships/image" Target="../media/image134.png"/><Relationship Id="rId326" Type="http://schemas.openxmlformats.org/officeDocument/2006/relationships/image" Target="../media/image162.png"/><Relationship Id="rId65" Type="http://schemas.openxmlformats.org/officeDocument/2006/relationships/customXml" Target="../ink/ink32.xml"/><Relationship Id="rId130" Type="http://schemas.openxmlformats.org/officeDocument/2006/relationships/image" Target="../media/image64.png"/><Relationship Id="rId368" Type="http://schemas.openxmlformats.org/officeDocument/2006/relationships/image" Target="../media/image183.png"/><Relationship Id="rId172" Type="http://schemas.openxmlformats.org/officeDocument/2006/relationships/image" Target="../media/image85.png"/><Relationship Id="rId228" Type="http://schemas.openxmlformats.org/officeDocument/2006/relationships/image" Target="../media/image113.png"/><Relationship Id="rId435" Type="http://schemas.openxmlformats.org/officeDocument/2006/relationships/customXml" Target="../ink/ink217.xml"/><Relationship Id="rId477" Type="http://schemas.openxmlformats.org/officeDocument/2006/relationships/customXml" Target="../ink/ink238.xml"/><Relationship Id="rId281" Type="http://schemas.openxmlformats.org/officeDocument/2006/relationships/customXml" Target="../ink/ink140.xml"/><Relationship Id="rId337" Type="http://schemas.openxmlformats.org/officeDocument/2006/relationships/customXml" Target="../ink/ink168.xml"/><Relationship Id="rId502" Type="http://schemas.openxmlformats.org/officeDocument/2006/relationships/image" Target="../media/image250.png"/><Relationship Id="rId34" Type="http://schemas.openxmlformats.org/officeDocument/2006/relationships/image" Target="../media/image16.png"/><Relationship Id="rId76" Type="http://schemas.openxmlformats.org/officeDocument/2006/relationships/image" Target="../media/image37.png"/><Relationship Id="rId141" Type="http://schemas.openxmlformats.org/officeDocument/2006/relationships/customXml" Target="../ink/ink70.xml"/><Relationship Id="rId379" Type="http://schemas.openxmlformats.org/officeDocument/2006/relationships/customXml" Target="../ink/ink189.xml"/><Relationship Id="rId7" Type="http://schemas.openxmlformats.org/officeDocument/2006/relationships/customXml" Target="../ink/ink3.xml"/><Relationship Id="rId183" Type="http://schemas.openxmlformats.org/officeDocument/2006/relationships/customXml" Target="../ink/ink91.xml"/><Relationship Id="rId239" Type="http://schemas.openxmlformats.org/officeDocument/2006/relationships/customXml" Target="../ink/ink119.xml"/><Relationship Id="rId390" Type="http://schemas.openxmlformats.org/officeDocument/2006/relationships/image" Target="../media/image194.png"/><Relationship Id="rId404" Type="http://schemas.openxmlformats.org/officeDocument/2006/relationships/image" Target="../media/image201.png"/><Relationship Id="rId446" Type="http://schemas.openxmlformats.org/officeDocument/2006/relationships/image" Target="../media/image222.png"/><Relationship Id="rId250" Type="http://schemas.openxmlformats.org/officeDocument/2006/relationships/image" Target="../media/image124.png"/><Relationship Id="rId292" Type="http://schemas.openxmlformats.org/officeDocument/2006/relationships/image" Target="../media/image145.png"/><Relationship Id="rId306" Type="http://schemas.openxmlformats.org/officeDocument/2006/relationships/image" Target="../media/image152.png"/><Relationship Id="rId488" Type="http://schemas.openxmlformats.org/officeDocument/2006/relationships/image" Target="../media/image243.png"/><Relationship Id="rId45" Type="http://schemas.openxmlformats.org/officeDocument/2006/relationships/customXml" Target="../ink/ink22.xml"/><Relationship Id="rId87" Type="http://schemas.openxmlformats.org/officeDocument/2006/relationships/customXml" Target="../ink/ink43.xml"/><Relationship Id="rId110" Type="http://schemas.openxmlformats.org/officeDocument/2006/relationships/image" Target="../media/image54.png"/><Relationship Id="rId348" Type="http://schemas.openxmlformats.org/officeDocument/2006/relationships/image" Target="../media/image173.png"/><Relationship Id="rId152" Type="http://schemas.openxmlformats.org/officeDocument/2006/relationships/image" Target="../media/image75.png"/><Relationship Id="rId194" Type="http://schemas.openxmlformats.org/officeDocument/2006/relationships/image" Target="../media/image96.png"/><Relationship Id="rId208" Type="http://schemas.openxmlformats.org/officeDocument/2006/relationships/image" Target="../media/image103.png"/><Relationship Id="rId415" Type="http://schemas.openxmlformats.org/officeDocument/2006/relationships/customXml" Target="../ink/ink207.xml"/><Relationship Id="rId457" Type="http://schemas.openxmlformats.org/officeDocument/2006/relationships/customXml" Target="../ink/ink228.xml"/><Relationship Id="rId261" Type="http://schemas.openxmlformats.org/officeDocument/2006/relationships/customXml" Target="../ink/ink130.xml"/><Relationship Id="rId499" Type="http://schemas.openxmlformats.org/officeDocument/2006/relationships/customXml" Target="../ink/ink249.xml"/><Relationship Id="rId14" Type="http://schemas.openxmlformats.org/officeDocument/2006/relationships/image" Target="../media/image6.png"/><Relationship Id="rId56" Type="http://schemas.openxmlformats.org/officeDocument/2006/relationships/image" Target="../media/image27.png"/><Relationship Id="rId317" Type="http://schemas.openxmlformats.org/officeDocument/2006/relationships/customXml" Target="../ink/ink158.xml"/><Relationship Id="rId359" Type="http://schemas.openxmlformats.org/officeDocument/2006/relationships/customXml" Target="../ink/ink179.xml"/><Relationship Id="rId98" Type="http://schemas.openxmlformats.org/officeDocument/2006/relationships/image" Target="../media/image48.png"/><Relationship Id="rId121" Type="http://schemas.openxmlformats.org/officeDocument/2006/relationships/customXml" Target="../ink/ink60.xml"/><Relationship Id="rId163" Type="http://schemas.openxmlformats.org/officeDocument/2006/relationships/customXml" Target="../ink/ink81.xml"/><Relationship Id="rId219" Type="http://schemas.openxmlformats.org/officeDocument/2006/relationships/customXml" Target="../ink/ink109.xml"/><Relationship Id="rId370" Type="http://schemas.openxmlformats.org/officeDocument/2006/relationships/image" Target="../media/image184.png"/><Relationship Id="rId426" Type="http://schemas.openxmlformats.org/officeDocument/2006/relationships/image" Target="../media/image212.png"/><Relationship Id="rId230" Type="http://schemas.openxmlformats.org/officeDocument/2006/relationships/image" Target="../media/image114.png"/><Relationship Id="rId468" Type="http://schemas.openxmlformats.org/officeDocument/2006/relationships/image" Target="../media/image233.png"/><Relationship Id="rId25" Type="http://schemas.openxmlformats.org/officeDocument/2006/relationships/customXml" Target="../ink/ink12.xml"/><Relationship Id="rId67" Type="http://schemas.openxmlformats.org/officeDocument/2006/relationships/customXml" Target="../ink/ink33.xml"/><Relationship Id="rId272" Type="http://schemas.openxmlformats.org/officeDocument/2006/relationships/image" Target="../media/image135.png"/><Relationship Id="rId328" Type="http://schemas.openxmlformats.org/officeDocument/2006/relationships/image" Target="../media/image163.png"/><Relationship Id="rId132" Type="http://schemas.openxmlformats.org/officeDocument/2006/relationships/image" Target="../media/image65.png"/><Relationship Id="rId174" Type="http://schemas.openxmlformats.org/officeDocument/2006/relationships/image" Target="../media/image86.png"/><Relationship Id="rId381" Type="http://schemas.openxmlformats.org/officeDocument/2006/relationships/customXml" Target="../ink/ink190.xml"/><Relationship Id="rId241" Type="http://schemas.openxmlformats.org/officeDocument/2006/relationships/customXml" Target="../ink/ink120.xml"/><Relationship Id="rId437" Type="http://schemas.openxmlformats.org/officeDocument/2006/relationships/customXml" Target="../ink/ink218.xml"/><Relationship Id="rId479" Type="http://schemas.openxmlformats.org/officeDocument/2006/relationships/customXml" Target="../ink/ink239.xml"/><Relationship Id="rId36" Type="http://schemas.openxmlformats.org/officeDocument/2006/relationships/image" Target="../media/image17.png"/><Relationship Id="rId283" Type="http://schemas.openxmlformats.org/officeDocument/2006/relationships/customXml" Target="../ink/ink141.xml"/><Relationship Id="rId339" Type="http://schemas.openxmlformats.org/officeDocument/2006/relationships/customXml" Target="../ink/ink169.xml"/><Relationship Id="rId490" Type="http://schemas.openxmlformats.org/officeDocument/2006/relationships/image" Target="../media/image244.png"/><Relationship Id="rId504" Type="http://schemas.openxmlformats.org/officeDocument/2006/relationships/image" Target="../media/image251.png"/><Relationship Id="rId78" Type="http://schemas.openxmlformats.org/officeDocument/2006/relationships/image" Target="../media/image38.png"/><Relationship Id="rId101" Type="http://schemas.openxmlformats.org/officeDocument/2006/relationships/customXml" Target="../ink/ink50.xml"/><Relationship Id="rId143" Type="http://schemas.openxmlformats.org/officeDocument/2006/relationships/customXml" Target="../ink/ink71.xml"/><Relationship Id="rId185" Type="http://schemas.openxmlformats.org/officeDocument/2006/relationships/customXml" Target="../ink/ink92.xml"/><Relationship Id="rId350" Type="http://schemas.openxmlformats.org/officeDocument/2006/relationships/image" Target="../media/image174.png"/><Relationship Id="rId406" Type="http://schemas.openxmlformats.org/officeDocument/2006/relationships/image" Target="../media/image202.png"/><Relationship Id="rId9" Type="http://schemas.openxmlformats.org/officeDocument/2006/relationships/customXml" Target="../ink/ink4.xml"/><Relationship Id="rId210" Type="http://schemas.openxmlformats.org/officeDocument/2006/relationships/image" Target="../media/image104.png"/><Relationship Id="rId392" Type="http://schemas.openxmlformats.org/officeDocument/2006/relationships/image" Target="../media/image195.png"/><Relationship Id="rId448" Type="http://schemas.openxmlformats.org/officeDocument/2006/relationships/image" Target="../media/image223.png"/><Relationship Id="rId252" Type="http://schemas.openxmlformats.org/officeDocument/2006/relationships/image" Target="../media/image125.png"/><Relationship Id="rId294" Type="http://schemas.openxmlformats.org/officeDocument/2006/relationships/image" Target="../media/image146.png"/><Relationship Id="rId308" Type="http://schemas.openxmlformats.org/officeDocument/2006/relationships/image" Target="../media/image153.png"/><Relationship Id="rId47" Type="http://schemas.openxmlformats.org/officeDocument/2006/relationships/customXml" Target="../ink/ink23.xml"/><Relationship Id="rId89" Type="http://schemas.openxmlformats.org/officeDocument/2006/relationships/customXml" Target="../ink/ink44.xml"/><Relationship Id="rId112" Type="http://schemas.openxmlformats.org/officeDocument/2006/relationships/image" Target="../media/image55.png"/><Relationship Id="rId154" Type="http://schemas.openxmlformats.org/officeDocument/2006/relationships/image" Target="../media/image76.png"/><Relationship Id="rId361" Type="http://schemas.openxmlformats.org/officeDocument/2006/relationships/customXml" Target="../ink/ink180.xml"/><Relationship Id="rId196" Type="http://schemas.openxmlformats.org/officeDocument/2006/relationships/image" Target="../media/image97.png"/><Relationship Id="rId417" Type="http://schemas.openxmlformats.org/officeDocument/2006/relationships/customXml" Target="../ink/ink208.xml"/><Relationship Id="rId459" Type="http://schemas.openxmlformats.org/officeDocument/2006/relationships/customXml" Target="../ink/ink229.xml"/><Relationship Id="rId16" Type="http://schemas.openxmlformats.org/officeDocument/2006/relationships/image" Target="../media/image7.png"/><Relationship Id="rId221" Type="http://schemas.openxmlformats.org/officeDocument/2006/relationships/customXml" Target="../ink/ink110.xml"/><Relationship Id="rId263" Type="http://schemas.openxmlformats.org/officeDocument/2006/relationships/customXml" Target="../ink/ink131.xml"/><Relationship Id="rId319" Type="http://schemas.openxmlformats.org/officeDocument/2006/relationships/customXml" Target="../ink/ink159.xml"/><Relationship Id="rId470" Type="http://schemas.openxmlformats.org/officeDocument/2006/relationships/image" Target="../media/image234.png"/><Relationship Id="rId58" Type="http://schemas.openxmlformats.org/officeDocument/2006/relationships/image" Target="../media/image28.png"/><Relationship Id="rId123" Type="http://schemas.openxmlformats.org/officeDocument/2006/relationships/customXml" Target="../ink/ink61.xml"/><Relationship Id="rId330" Type="http://schemas.openxmlformats.org/officeDocument/2006/relationships/image" Target="../media/image164.png"/><Relationship Id="rId165" Type="http://schemas.openxmlformats.org/officeDocument/2006/relationships/customXml" Target="../ink/ink82.xml"/><Relationship Id="rId372" Type="http://schemas.openxmlformats.org/officeDocument/2006/relationships/image" Target="../media/image185.png"/><Relationship Id="rId428" Type="http://schemas.openxmlformats.org/officeDocument/2006/relationships/image" Target="../media/image213.png"/><Relationship Id="rId232" Type="http://schemas.openxmlformats.org/officeDocument/2006/relationships/image" Target="../media/image115.png"/><Relationship Id="rId274" Type="http://schemas.openxmlformats.org/officeDocument/2006/relationships/image" Target="../media/image136.png"/><Relationship Id="rId481" Type="http://schemas.openxmlformats.org/officeDocument/2006/relationships/customXml" Target="../ink/ink240.xml"/><Relationship Id="rId27" Type="http://schemas.openxmlformats.org/officeDocument/2006/relationships/customXml" Target="../ink/ink13.xml"/><Relationship Id="rId69" Type="http://schemas.openxmlformats.org/officeDocument/2006/relationships/customXml" Target="../ink/ink34.xml"/><Relationship Id="rId134" Type="http://schemas.openxmlformats.org/officeDocument/2006/relationships/image" Target="../media/image66.png"/><Relationship Id="rId80" Type="http://schemas.openxmlformats.org/officeDocument/2006/relationships/image" Target="../media/image39.png"/><Relationship Id="rId176" Type="http://schemas.openxmlformats.org/officeDocument/2006/relationships/image" Target="../media/image87.png"/><Relationship Id="rId341" Type="http://schemas.openxmlformats.org/officeDocument/2006/relationships/customXml" Target="../ink/ink170.xml"/><Relationship Id="rId383" Type="http://schemas.openxmlformats.org/officeDocument/2006/relationships/customXml" Target="../ink/ink191.xml"/><Relationship Id="rId439" Type="http://schemas.openxmlformats.org/officeDocument/2006/relationships/customXml" Target="../ink/ink219.xml"/><Relationship Id="rId201" Type="http://schemas.openxmlformats.org/officeDocument/2006/relationships/customXml" Target="../ink/ink100.xml"/><Relationship Id="rId243" Type="http://schemas.openxmlformats.org/officeDocument/2006/relationships/customXml" Target="../ink/ink121.xml"/><Relationship Id="rId285" Type="http://schemas.openxmlformats.org/officeDocument/2006/relationships/customXml" Target="../ink/ink142.xml"/><Relationship Id="rId450" Type="http://schemas.openxmlformats.org/officeDocument/2006/relationships/image" Target="../media/image224.png"/><Relationship Id="rId506" Type="http://schemas.openxmlformats.org/officeDocument/2006/relationships/image" Target="../media/image252.png"/><Relationship Id="rId38" Type="http://schemas.openxmlformats.org/officeDocument/2006/relationships/image" Target="../media/image18.png"/><Relationship Id="rId103" Type="http://schemas.openxmlformats.org/officeDocument/2006/relationships/customXml" Target="../ink/ink51.xml"/><Relationship Id="rId310" Type="http://schemas.openxmlformats.org/officeDocument/2006/relationships/image" Target="../media/image154.png"/><Relationship Id="rId492" Type="http://schemas.openxmlformats.org/officeDocument/2006/relationships/image" Target="../media/image245.png"/><Relationship Id="rId91" Type="http://schemas.openxmlformats.org/officeDocument/2006/relationships/customXml" Target="../ink/ink45.xml"/><Relationship Id="rId145" Type="http://schemas.openxmlformats.org/officeDocument/2006/relationships/customXml" Target="../ink/ink72.xml"/><Relationship Id="rId187" Type="http://schemas.openxmlformats.org/officeDocument/2006/relationships/customXml" Target="../ink/ink93.xml"/><Relationship Id="rId352" Type="http://schemas.openxmlformats.org/officeDocument/2006/relationships/image" Target="../media/image175.png"/><Relationship Id="rId394" Type="http://schemas.openxmlformats.org/officeDocument/2006/relationships/image" Target="../media/image196.png"/><Relationship Id="rId408" Type="http://schemas.openxmlformats.org/officeDocument/2006/relationships/image" Target="../media/image203.png"/><Relationship Id="rId212" Type="http://schemas.openxmlformats.org/officeDocument/2006/relationships/image" Target="../media/image105.png"/><Relationship Id="rId254" Type="http://schemas.openxmlformats.org/officeDocument/2006/relationships/image" Target="../media/image126.png"/><Relationship Id="rId49" Type="http://schemas.openxmlformats.org/officeDocument/2006/relationships/customXml" Target="../ink/ink24.xml"/><Relationship Id="rId114" Type="http://schemas.openxmlformats.org/officeDocument/2006/relationships/image" Target="../media/image56.png"/><Relationship Id="rId296" Type="http://schemas.openxmlformats.org/officeDocument/2006/relationships/image" Target="../media/image147.png"/><Relationship Id="rId461" Type="http://schemas.openxmlformats.org/officeDocument/2006/relationships/customXml" Target="../ink/ink230.xml"/><Relationship Id="rId60" Type="http://schemas.openxmlformats.org/officeDocument/2006/relationships/image" Target="../media/image29.png"/><Relationship Id="rId156" Type="http://schemas.openxmlformats.org/officeDocument/2006/relationships/image" Target="../media/image77.png"/><Relationship Id="rId198" Type="http://schemas.openxmlformats.org/officeDocument/2006/relationships/image" Target="../media/image98.png"/><Relationship Id="rId321" Type="http://schemas.openxmlformats.org/officeDocument/2006/relationships/customXml" Target="../ink/ink160.xml"/><Relationship Id="rId363" Type="http://schemas.openxmlformats.org/officeDocument/2006/relationships/customXml" Target="../ink/ink181.xml"/><Relationship Id="rId419" Type="http://schemas.openxmlformats.org/officeDocument/2006/relationships/customXml" Target="../ink/ink209.xml"/><Relationship Id="rId223" Type="http://schemas.openxmlformats.org/officeDocument/2006/relationships/customXml" Target="../ink/ink111.xml"/><Relationship Id="rId430" Type="http://schemas.openxmlformats.org/officeDocument/2006/relationships/image" Target="../media/image214.png"/><Relationship Id="rId18" Type="http://schemas.openxmlformats.org/officeDocument/2006/relationships/image" Target="../media/image8.png"/><Relationship Id="rId265" Type="http://schemas.openxmlformats.org/officeDocument/2006/relationships/customXml" Target="../ink/ink132.xml"/><Relationship Id="rId472" Type="http://schemas.openxmlformats.org/officeDocument/2006/relationships/image" Target="../media/image235.png"/><Relationship Id="rId125" Type="http://schemas.openxmlformats.org/officeDocument/2006/relationships/customXml" Target="../ink/ink62.xml"/><Relationship Id="rId167" Type="http://schemas.openxmlformats.org/officeDocument/2006/relationships/customXml" Target="../ink/ink83.xml"/><Relationship Id="rId332" Type="http://schemas.openxmlformats.org/officeDocument/2006/relationships/image" Target="../media/image165.png"/><Relationship Id="rId374" Type="http://schemas.openxmlformats.org/officeDocument/2006/relationships/image" Target="../media/image186.png"/><Relationship Id="rId71" Type="http://schemas.openxmlformats.org/officeDocument/2006/relationships/customXml" Target="../ink/ink35.xml"/><Relationship Id="rId234" Type="http://schemas.openxmlformats.org/officeDocument/2006/relationships/image" Target="../media/image116.png"/><Relationship Id="rId2" Type="http://schemas.openxmlformats.org/officeDocument/2006/relationships/notesSlide" Target="../notesSlides/notesSlide2.xml"/><Relationship Id="rId29" Type="http://schemas.openxmlformats.org/officeDocument/2006/relationships/customXml" Target="../ink/ink14.xml"/><Relationship Id="rId276" Type="http://schemas.openxmlformats.org/officeDocument/2006/relationships/image" Target="../media/image137.png"/><Relationship Id="rId441" Type="http://schemas.openxmlformats.org/officeDocument/2006/relationships/customXml" Target="../ink/ink220.xml"/><Relationship Id="rId483" Type="http://schemas.openxmlformats.org/officeDocument/2006/relationships/customXml" Target="../ink/ink241.xml"/><Relationship Id="rId40" Type="http://schemas.openxmlformats.org/officeDocument/2006/relationships/image" Target="../media/image19.png"/><Relationship Id="rId136" Type="http://schemas.openxmlformats.org/officeDocument/2006/relationships/image" Target="../media/image67.png"/><Relationship Id="rId178" Type="http://schemas.openxmlformats.org/officeDocument/2006/relationships/image" Target="../media/image88.png"/><Relationship Id="rId301" Type="http://schemas.openxmlformats.org/officeDocument/2006/relationships/customXml" Target="../ink/ink150.xml"/><Relationship Id="rId343" Type="http://schemas.openxmlformats.org/officeDocument/2006/relationships/customXml" Target="../ink/ink171.xml"/><Relationship Id="rId82" Type="http://schemas.openxmlformats.org/officeDocument/2006/relationships/image" Target="../media/image40.png"/><Relationship Id="rId203" Type="http://schemas.openxmlformats.org/officeDocument/2006/relationships/customXml" Target="../ink/ink101.xml"/><Relationship Id="rId385" Type="http://schemas.openxmlformats.org/officeDocument/2006/relationships/customXml" Target="../ink/ink192.xml"/><Relationship Id="rId245" Type="http://schemas.openxmlformats.org/officeDocument/2006/relationships/customXml" Target="../ink/ink122.xml"/><Relationship Id="rId287" Type="http://schemas.openxmlformats.org/officeDocument/2006/relationships/customXml" Target="../ink/ink143.xml"/><Relationship Id="rId410" Type="http://schemas.openxmlformats.org/officeDocument/2006/relationships/image" Target="../media/image204.png"/><Relationship Id="rId452" Type="http://schemas.openxmlformats.org/officeDocument/2006/relationships/image" Target="../media/image225.png"/><Relationship Id="rId494" Type="http://schemas.openxmlformats.org/officeDocument/2006/relationships/image" Target="../media/image246.png"/><Relationship Id="rId105" Type="http://schemas.openxmlformats.org/officeDocument/2006/relationships/customXml" Target="../ink/ink52.xml"/><Relationship Id="rId147" Type="http://schemas.openxmlformats.org/officeDocument/2006/relationships/customXml" Target="../ink/ink73.xml"/><Relationship Id="rId312" Type="http://schemas.openxmlformats.org/officeDocument/2006/relationships/image" Target="../media/image155.png"/><Relationship Id="rId354" Type="http://schemas.openxmlformats.org/officeDocument/2006/relationships/image" Target="../media/image176.png"/><Relationship Id="rId51" Type="http://schemas.openxmlformats.org/officeDocument/2006/relationships/customXml" Target="../ink/ink25.xml"/><Relationship Id="rId93" Type="http://schemas.openxmlformats.org/officeDocument/2006/relationships/customXml" Target="../ink/ink46.xml"/><Relationship Id="rId189" Type="http://schemas.openxmlformats.org/officeDocument/2006/relationships/customXml" Target="../ink/ink94.xml"/><Relationship Id="rId396" Type="http://schemas.openxmlformats.org/officeDocument/2006/relationships/image" Target="../media/image197.png"/><Relationship Id="rId214" Type="http://schemas.openxmlformats.org/officeDocument/2006/relationships/image" Target="../media/image106.png"/><Relationship Id="rId256" Type="http://schemas.openxmlformats.org/officeDocument/2006/relationships/image" Target="../media/image127.png"/><Relationship Id="rId298" Type="http://schemas.openxmlformats.org/officeDocument/2006/relationships/image" Target="../media/image148.png"/><Relationship Id="rId421" Type="http://schemas.openxmlformats.org/officeDocument/2006/relationships/customXml" Target="../ink/ink210.xml"/><Relationship Id="rId463" Type="http://schemas.openxmlformats.org/officeDocument/2006/relationships/customXml" Target="../ink/ink231.xml"/><Relationship Id="rId116" Type="http://schemas.openxmlformats.org/officeDocument/2006/relationships/image" Target="../media/image57.png"/><Relationship Id="rId158" Type="http://schemas.openxmlformats.org/officeDocument/2006/relationships/image" Target="../media/image78.png"/><Relationship Id="rId323" Type="http://schemas.openxmlformats.org/officeDocument/2006/relationships/customXml" Target="../ink/ink161.xml"/><Relationship Id="rId20" Type="http://schemas.openxmlformats.org/officeDocument/2006/relationships/image" Target="../media/image9.png"/><Relationship Id="rId62" Type="http://schemas.openxmlformats.org/officeDocument/2006/relationships/image" Target="../media/image30.png"/><Relationship Id="rId365" Type="http://schemas.openxmlformats.org/officeDocument/2006/relationships/customXml" Target="../ink/ink182.xml"/><Relationship Id="rId225" Type="http://schemas.openxmlformats.org/officeDocument/2006/relationships/customXml" Target="../ink/ink112.xml"/><Relationship Id="rId267" Type="http://schemas.openxmlformats.org/officeDocument/2006/relationships/customXml" Target="../ink/ink133.xml"/><Relationship Id="rId432" Type="http://schemas.openxmlformats.org/officeDocument/2006/relationships/image" Target="../media/image215.png"/><Relationship Id="rId474" Type="http://schemas.openxmlformats.org/officeDocument/2006/relationships/image" Target="../media/image236.png"/><Relationship Id="rId127" Type="http://schemas.openxmlformats.org/officeDocument/2006/relationships/customXml" Target="../ink/ink63.xml"/><Relationship Id="rId31" Type="http://schemas.openxmlformats.org/officeDocument/2006/relationships/customXml" Target="../ink/ink15.xml"/><Relationship Id="rId73" Type="http://schemas.openxmlformats.org/officeDocument/2006/relationships/customXml" Target="../ink/ink36.xml"/><Relationship Id="rId169" Type="http://schemas.openxmlformats.org/officeDocument/2006/relationships/customXml" Target="../ink/ink84.xml"/><Relationship Id="rId334" Type="http://schemas.openxmlformats.org/officeDocument/2006/relationships/image" Target="../media/image166.png"/><Relationship Id="rId376" Type="http://schemas.openxmlformats.org/officeDocument/2006/relationships/image" Target="../media/image187.png"/><Relationship Id="rId4" Type="http://schemas.openxmlformats.org/officeDocument/2006/relationships/image" Target="../media/image1.png"/><Relationship Id="rId180" Type="http://schemas.openxmlformats.org/officeDocument/2006/relationships/image" Target="../media/image89.png"/><Relationship Id="rId215" Type="http://schemas.openxmlformats.org/officeDocument/2006/relationships/customXml" Target="../ink/ink107.xml"/><Relationship Id="rId236" Type="http://schemas.openxmlformats.org/officeDocument/2006/relationships/image" Target="../media/image117.png"/><Relationship Id="rId257" Type="http://schemas.openxmlformats.org/officeDocument/2006/relationships/customXml" Target="../ink/ink128.xml"/><Relationship Id="rId278" Type="http://schemas.openxmlformats.org/officeDocument/2006/relationships/image" Target="../media/image138.png"/><Relationship Id="rId401" Type="http://schemas.openxmlformats.org/officeDocument/2006/relationships/customXml" Target="../ink/ink200.xml"/><Relationship Id="rId422" Type="http://schemas.openxmlformats.org/officeDocument/2006/relationships/image" Target="../media/image210.png"/><Relationship Id="rId443" Type="http://schemas.openxmlformats.org/officeDocument/2006/relationships/customXml" Target="../ink/ink221.xml"/><Relationship Id="rId464" Type="http://schemas.openxmlformats.org/officeDocument/2006/relationships/image" Target="../media/image231.png"/><Relationship Id="rId303" Type="http://schemas.openxmlformats.org/officeDocument/2006/relationships/customXml" Target="../ink/ink151.xml"/><Relationship Id="rId485" Type="http://schemas.openxmlformats.org/officeDocument/2006/relationships/customXml" Target="../ink/ink242.xml"/><Relationship Id="rId42" Type="http://schemas.openxmlformats.org/officeDocument/2006/relationships/image" Target="../media/image20.png"/><Relationship Id="rId84" Type="http://schemas.openxmlformats.org/officeDocument/2006/relationships/image" Target="../media/image41.png"/><Relationship Id="rId138" Type="http://schemas.openxmlformats.org/officeDocument/2006/relationships/image" Target="../media/image68.png"/><Relationship Id="rId345" Type="http://schemas.openxmlformats.org/officeDocument/2006/relationships/customXml" Target="../ink/ink172.xml"/><Relationship Id="rId387" Type="http://schemas.openxmlformats.org/officeDocument/2006/relationships/customXml" Target="../ink/ink193.xml"/><Relationship Id="rId191" Type="http://schemas.openxmlformats.org/officeDocument/2006/relationships/customXml" Target="../ink/ink95.xml"/><Relationship Id="rId205" Type="http://schemas.openxmlformats.org/officeDocument/2006/relationships/customXml" Target="../ink/ink102.xml"/><Relationship Id="rId247" Type="http://schemas.openxmlformats.org/officeDocument/2006/relationships/customXml" Target="../ink/ink123.xml"/><Relationship Id="rId412" Type="http://schemas.openxmlformats.org/officeDocument/2006/relationships/image" Target="../media/image205.png"/><Relationship Id="rId107" Type="http://schemas.openxmlformats.org/officeDocument/2006/relationships/customXml" Target="../ink/ink53.xml"/><Relationship Id="rId289" Type="http://schemas.openxmlformats.org/officeDocument/2006/relationships/customXml" Target="../ink/ink144.xml"/><Relationship Id="rId454" Type="http://schemas.openxmlformats.org/officeDocument/2006/relationships/image" Target="../media/image226.png"/><Relationship Id="rId496" Type="http://schemas.openxmlformats.org/officeDocument/2006/relationships/image" Target="../media/image247.png"/><Relationship Id="rId11" Type="http://schemas.openxmlformats.org/officeDocument/2006/relationships/customXml" Target="../ink/ink5.xml"/><Relationship Id="rId53" Type="http://schemas.openxmlformats.org/officeDocument/2006/relationships/customXml" Target="../ink/ink26.xml"/><Relationship Id="rId149" Type="http://schemas.openxmlformats.org/officeDocument/2006/relationships/customXml" Target="../ink/ink74.xml"/><Relationship Id="rId314" Type="http://schemas.openxmlformats.org/officeDocument/2006/relationships/image" Target="../media/image156.png"/><Relationship Id="rId356" Type="http://schemas.openxmlformats.org/officeDocument/2006/relationships/image" Target="../media/image177.png"/><Relationship Id="rId398" Type="http://schemas.openxmlformats.org/officeDocument/2006/relationships/image" Target="../media/image198.png"/><Relationship Id="rId95" Type="http://schemas.openxmlformats.org/officeDocument/2006/relationships/customXml" Target="../ink/ink47.xml"/><Relationship Id="rId160" Type="http://schemas.openxmlformats.org/officeDocument/2006/relationships/image" Target="../media/image79.png"/><Relationship Id="rId216" Type="http://schemas.openxmlformats.org/officeDocument/2006/relationships/image" Target="../media/image107.png"/><Relationship Id="rId423" Type="http://schemas.openxmlformats.org/officeDocument/2006/relationships/customXml" Target="../ink/ink211.xml"/><Relationship Id="rId258" Type="http://schemas.openxmlformats.org/officeDocument/2006/relationships/image" Target="../media/image128.png"/><Relationship Id="rId465" Type="http://schemas.openxmlformats.org/officeDocument/2006/relationships/customXml" Target="../ink/ink232.xml"/><Relationship Id="rId22" Type="http://schemas.openxmlformats.org/officeDocument/2006/relationships/image" Target="../media/image10.png"/><Relationship Id="rId64" Type="http://schemas.openxmlformats.org/officeDocument/2006/relationships/image" Target="../media/image31.png"/><Relationship Id="rId118" Type="http://schemas.openxmlformats.org/officeDocument/2006/relationships/image" Target="../media/image58.png"/><Relationship Id="rId325" Type="http://schemas.openxmlformats.org/officeDocument/2006/relationships/customXml" Target="../ink/ink162.xml"/><Relationship Id="rId367" Type="http://schemas.openxmlformats.org/officeDocument/2006/relationships/customXml" Target="../ink/ink183.xml"/><Relationship Id="rId171" Type="http://schemas.openxmlformats.org/officeDocument/2006/relationships/customXml" Target="../ink/ink85.xml"/><Relationship Id="rId227" Type="http://schemas.openxmlformats.org/officeDocument/2006/relationships/customXml" Target="../ink/ink113.xml"/><Relationship Id="rId269" Type="http://schemas.openxmlformats.org/officeDocument/2006/relationships/customXml" Target="../ink/ink134.xml"/><Relationship Id="rId434" Type="http://schemas.openxmlformats.org/officeDocument/2006/relationships/image" Target="../media/image216.png"/><Relationship Id="rId476" Type="http://schemas.openxmlformats.org/officeDocument/2006/relationships/image" Target="../media/image237.png"/><Relationship Id="rId33" Type="http://schemas.openxmlformats.org/officeDocument/2006/relationships/customXml" Target="../ink/ink16.xml"/><Relationship Id="rId129" Type="http://schemas.openxmlformats.org/officeDocument/2006/relationships/customXml" Target="../ink/ink64.xml"/><Relationship Id="rId280" Type="http://schemas.openxmlformats.org/officeDocument/2006/relationships/image" Target="../media/image139.png"/><Relationship Id="rId336" Type="http://schemas.openxmlformats.org/officeDocument/2006/relationships/image" Target="../media/image167.png"/><Relationship Id="rId501" Type="http://schemas.openxmlformats.org/officeDocument/2006/relationships/customXml" Target="../ink/ink250.xml"/><Relationship Id="rId75" Type="http://schemas.openxmlformats.org/officeDocument/2006/relationships/customXml" Target="../ink/ink37.xml"/><Relationship Id="rId140" Type="http://schemas.openxmlformats.org/officeDocument/2006/relationships/image" Target="../media/image69.png"/><Relationship Id="rId182" Type="http://schemas.openxmlformats.org/officeDocument/2006/relationships/image" Target="../media/image90.png"/><Relationship Id="rId378" Type="http://schemas.openxmlformats.org/officeDocument/2006/relationships/image" Target="../media/image188.png"/><Relationship Id="rId403" Type="http://schemas.openxmlformats.org/officeDocument/2006/relationships/customXml" Target="../ink/ink201.xml"/><Relationship Id="rId6" Type="http://schemas.openxmlformats.org/officeDocument/2006/relationships/image" Target="../media/image2.png"/><Relationship Id="rId238" Type="http://schemas.openxmlformats.org/officeDocument/2006/relationships/image" Target="../media/image118.png"/><Relationship Id="rId445" Type="http://schemas.openxmlformats.org/officeDocument/2006/relationships/customXml" Target="../ink/ink222.xml"/><Relationship Id="rId487" Type="http://schemas.openxmlformats.org/officeDocument/2006/relationships/customXml" Target="../ink/ink243.xml"/><Relationship Id="rId291" Type="http://schemas.openxmlformats.org/officeDocument/2006/relationships/customXml" Target="../ink/ink145.xml"/><Relationship Id="rId305" Type="http://schemas.openxmlformats.org/officeDocument/2006/relationships/customXml" Target="../ink/ink152.xml"/><Relationship Id="rId347" Type="http://schemas.openxmlformats.org/officeDocument/2006/relationships/customXml" Target="../ink/ink173.xml"/><Relationship Id="rId44" Type="http://schemas.openxmlformats.org/officeDocument/2006/relationships/image" Target="../media/image21.png"/><Relationship Id="rId86" Type="http://schemas.openxmlformats.org/officeDocument/2006/relationships/image" Target="../media/image42.png"/><Relationship Id="rId151" Type="http://schemas.openxmlformats.org/officeDocument/2006/relationships/customXml" Target="../ink/ink75.xml"/><Relationship Id="rId389" Type="http://schemas.openxmlformats.org/officeDocument/2006/relationships/customXml" Target="../ink/ink194.xml"/><Relationship Id="rId193" Type="http://schemas.openxmlformats.org/officeDocument/2006/relationships/customXml" Target="../ink/ink96.xml"/><Relationship Id="rId207" Type="http://schemas.openxmlformats.org/officeDocument/2006/relationships/customXml" Target="../ink/ink103.xml"/><Relationship Id="rId249" Type="http://schemas.openxmlformats.org/officeDocument/2006/relationships/customXml" Target="../ink/ink124.xml"/><Relationship Id="rId414" Type="http://schemas.openxmlformats.org/officeDocument/2006/relationships/image" Target="../media/image206.png"/><Relationship Id="rId456" Type="http://schemas.openxmlformats.org/officeDocument/2006/relationships/image" Target="../media/image227.png"/><Relationship Id="rId498" Type="http://schemas.openxmlformats.org/officeDocument/2006/relationships/image" Target="../media/image248.png"/><Relationship Id="rId13" Type="http://schemas.openxmlformats.org/officeDocument/2006/relationships/customXml" Target="../ink/ink6.xml"/><Relationship Id="rId109" Type="http://schemas.openxmlformats.org/officeDocument/2006/relationships/customXml" Target="../ink/ink54.xml"/><Relationship Id="rId260" Type="http://schemas.openxmlformats.org/officeDocument/2006/relationships/image" Target="../media/image129.png"/><Relationship Id="rId316" Type="http://schemas.openxmlformats.org/officeDocument/2006/relationships/image" Target="../media/image157.png"/><Relationship Id="rId55" Type="http://schemas.openxmlformats.org/officeDocument/2006/relationships/customXml" Target="../ink/ink27.xml"/><Relationship Id="rId97" Type="http://schemas.openxmlformats.org/officeDocument/2006/relationships/customXml" Target="../ink/ink48.xml"/><Relationship Id="rId120" Type="http://schemas.openxmlformats.org/officeDocument/2006/relationships/image" Target="../media/image59.png"/><Relationship Id="rId358" Type="http://schemas.openxmlformats.org/officeDocument/2006/relationships/image" Target="../media/image178.png"/><Relationship Id="rId162" Type="http://schemas.openxmlformats.org/officeDocument/2006/relationships/image" Target="../media/image80.png"/><Relationship Id="rId218" Type="http://schemas.openxmlformats.org/officeDocument/2006/relationships/image" Target="../media/image108.png"/><Relationship Id="rId425" Type="http://schemas.openxmlformats.org/officeDocument/2006/relationships/customXml" Target="../ink/ink212.xml"/><Relationship Id="rId467" Type="http://schemas.openxmlformats.org/officeDocument/2006/relationships/customXml" Target="../ink/ink233.xml"/><Relationship Id="rId271" Type="http://schemas.openxmlformats.org/officeDocument/2006/relationships/customXml" Target="../ink/ink135.xml"/><Relationship Id="rId24" Type="http://schemas.openxmlformats.org/officeDocument/2006/relationships/image" Target="../media/image11.png"/><Relationship Id="rId66" Type="http://schemas.openxmlformats.org/officeDocument/2006/relationships/image" Target="../media/image32.png"/><Relationship Id="rId131" Type="http://schemas.openxmlformats.org/officeDocument/2006/relationships/customXml" Target="../ink/ink65.xml"/><Relationship Id="rId327" Type="http://schemas.openxmlformats.org/officeDocument/2006/relationships/customXml" Target="../ink/ink163.xml"/><Relationship Id="rId369" Type="http://schemas.openxmlformats.org/officeDocument/2006/relationships/customXml" Target="../ink/ink184.xml"/><Relationship Id="rId173" Type="http://schemas.openxmlformats.org/officeDocument/2006/relationships/customXml" Target="../ink/ink86.xml"/><Relationship Id="rId229" Type="http://schemas.openxmlformats.org/officeDocument/2006/relationships/customXml" Target="../ink/ink114.xml"/><Relationship Id="rId380" Type="http://schemas.openxmlformats.org/officeDocument/2006/relationships/image" Target="../media/image189.png"/><Relationship Id="rId436" Type="http://schemas.openxmlformats.org/officeDocument/2006/relationships/image" Target="../media/image217.png"/><Relationship Id="rId240" Type="http://schemas.openxmlformats.org/officeDocument/2006/relationships/image" Target="../media/image119.png"/><Relationship Id="rId478" Type="http://schemas.openxmlformats.org/officeDocument/2006/relationships/image" Target="../media/image238.png"/><Relationship Id="rId35" Type="http://schemas.openxmlformats.org/officeDocument/2006/relationships/customXml" Target="../ink/ink17.xml"/><Relationship Id="rId77" Type="http://schemas.openxmlformats.org/officeDocument/2006/relationships/customXml" Target="../ink/ink38.xml"/><Relationship Id="rId100" Type="http://schemas.openxmlformats.org/officeDocument/2006/relationships/image" Target="../media/image49.png"/><Relationship Id="rId282" Type="http://schemas.openxmlformats.org/officeDocument/2006/relationships/image" Target="../media/image140.png"/><Relationship Id="rId338" Type="http://schemas.openxmlformats.org/officeDocument/2006/relationships/image" Target="../media/image168.png"/><Relationship Id="rId503" Type="http://schemas.openxmlformats.org/officeDocument/2006/relationships/customXml" Target="../ink/ink251.xml"/><Relationship Id="rId8" Type="http://schemas.openxmlformats.org/officeDocument/2006/relationships/image" Target="../media/image3.png"/><Relationship Id="rId142" Type="http://schemas.openxmlformats.org/officeDocument/2006/relationships/image" Target="../media/image70.png"/><Relationship Id="rId184" Type="http://schemas.openxmlformats.org/officeDocument/2006/relationships/image" Target="../media/image91.png"/><Relationship Id="rId391" Type="http://schemas.openxmlformats.org/officeDocument/2006/relationships/customXml" Target="../ink/ink195.xml"/><Relationship Id="rId405" Type="http://schemas.openxmlformats.org/officeDocument/2006/relationships/customXml" Target="../ink/ink202.xml"/><Relationship Id="rId447" Type="http://schemas.openxmlformats.org/officeDocument/2006/relationships/customXml" Target="../ink/ink223.xml"/><Relationship Id="rId251" Type="http://schemas.openxmlformats.org/officeDocument/2006/relationships/customXml" Target="../ink/ink125.xml"/><Relationship Id="rId489" Type="http://schemas.openxmlformats.org/officeDocument/2006/relationships/customXml" Target="../ink/ink244.xml"/><Relationship Id="rId46" Type="http://schemas.openxmlformats.org/officeDocument/2006/relationships/image" Target="../media/image22.png"/><Relationship Id="rId293" Type="http://schemas.openxmlformats.org/officeDocument/2006/relationships/customXml" Target="../ink/ink146.xml"/><Relationship Id="rId307" Type="http://schemas.openxmlformats.org/officeDocument/2006/relationships/customXml" Target="../ink/ink153.xml"/><Relationship Id="rId349" Type="http://schemas.openxmlformats.org/officeDocument/2006/relationships/customXml" Target="../ink/ink174.xml"/><Relationship Id="rId88" Type="http://schemas.openxmlformats.org/officeDocument/2006/relationships/image" Target="../media/image43.png"/><Relationship Id="rId111" Type="http://schemas.openxmlformats.org/officeDocument/2006/relationships/customXml" Target="../ink/ink55.xml"/><Relationship Id="rId153" Type="http://schemas.openxmlformats.org/officeDocument/2006/relationships/customXml" Target="../ink/ink76.xml"/><Relationship Id="rId195" Type="http://schemas.openxmlformats.org/officeDocument/2006/relationships/customXml" Target="../ink/ink97.xml"/><Relationship Id="rId209" Type="http://schemas.openxmlformats.org/officeDocument/2006/relationships/customXml" Target="../ink/ink104.xml"/><Relationship Id="rId360" Type="http://schemas.openxmlformats.org/officeDocument/2006/relationships/image" Target="../media/image179.png"/><Relationship Id="rId416" Type="http://schemas.openxmlformats.org/officeDocument/2006/relationships/image" Target="../media/image207.png"/><Relationship Id="rId220" Type="http://schemas.openxmlformats.org/officeDocument/2006/relationships/image" Target="../media/image109.png"/><Relationship Id="rId458" Type="http://schemas.openxmlformats.org/officeDocument/2006/relationships/image" Target="../media/image228.png"/><Relationship Id="rId15" Type="http://schemas.openxmlformats.org/officeDocument/2006/relationships/customXml" Target="../ink/ink7.xml"/><Relationship Id="rId57" Type="http://schemas.openxmlformats.org/officeDocument/2006/relationships/customXml" Target="../ink/ink28.xml"/><Relationship Id="rId262" Type="http://schemas.openxmlformats.org/officeDocument/2006/relationships/image" Target="../media/image130.png"/><Relationship Id="rId318" Type="http://schemas.openxmlformats.org/officeDocument/2006/relationships/image" Target="../media/image158.png"/><Relationship Id="rId99" Type="http://schemas.openxmlformats.org/officeDocument/2006/relationships/customXml" Target="../ink/ink49.xml"/><Relationship Id="rId122" Type="http://schemas.openxmlformats.org/officeDocument/2006/relationships/image" Target="../media/image60.png"/><Relationship Id="rId164" Type="http://schemas.openxmlformats.org/officeDocument/2006/relationships/image" Target="../media/image81.png"/><Relationship Id="rId371" Type="http://schemas.openxmlformats.org/officeDocument/2006/relationships/customXml" Target="../ink/ink185.xml"/><Relationship Id="rId427" Type="http://schemas.openxmlformats.org/officeDocument/2006/relationships/customXml" Target="../ink/ink213.xml"/><Relationship Id="rId469" Type="http://schemas.openxmlformats.org/officeDocument/2006/relationships/customXml" Target="../ink/ink234.xml"/><Relationship Id="rId26" Type="http://schemas.openxmlformats.org/officeDocument/2006/relationships/image" Target="../media/image12.png"/><Relationship Id="rId231" Type="http://schemas.openxmlformats.org/officeDocument/2006/relationships/customXml" Target="../ink/ink115.xml"/><Relationship Id="rId273" Type="http://schemas.openxmlformats.org/officeDocument/2006/relationships/customXml" Target="../ink/ink136.xml"/><Relationship Id="rId329" Type="http://schemas.openxmlformats.org/officeDocument/2006/relationships/customXml" Target="../ink/ink164.xml"/><Relationship Id="rId480" Type="http://schemas.openxmlformats.org/officeDocument/2006/relationships/image" Target="../media/image239.png"/><Relationship Id="rId68" Type="http://schemas.openxmlformats.org/officeDocument/2006/relationships/image" Target="../media/image33.png"/><Relationship Id="rId133" Type="http://schemas.openxmlformats.org/officeDocument/2006/relationships/customXml" Target="../ink/ink66.xml"/><Relationship Id="rId175" Type="http://schemas.openxmlformats.org/officeDocument/2006/relationships/customXml" Target="../ink/ink87.xml"/><Relationship Id="rId340" Type="http://schemas.openxmlformats.org/officeDocument/2006/relationships/image" Target="../media/image169.png"/><Relationship Id="rId200" Type="http://schemas.openxmlformats.org/officeDocument/2006/relationships/image" Target="../media/image99.png"/><Relationship Id="rId382" Type="http://schemas.openxmlformats.org/officeDocument/2006/relationships/image" Target="../media/image190.png"/><Relationship Id="rId438" Type="http://schemas.openxmlformats.org/officeDocument/2006/relationships/image" Target="../media/image218.png"/><Relationship Id="rId242" Type="http://schemas.openxmlformats.org/officeDocument/2006/relationships/image" Target="../media/image120.png"/><Relationship Id="rId284" Type="http://schemas.openxmlformats.org/officeDocument/2006/relationships/image" Target="../media/image141.png"/><Relationship Id="rId491" Type="http://schemas.openxmlformats.org/officeDocument/2006/relationships/customXml" Target="../ink/ink245.xml"/><Relationship Id="rId505" Type="http://schemas.openxmlformats.org/officeDocument/2006/relationships/customXml" Target="../ink/ink252.xml"/><Relationship Id="rId37" Type="http://schemas.openxmlformats.org/officeDocument/2006/relationships/customXml" Target="../ink/ink18.xml"/><Relationship Id="rId79" Type="http://schemas.openxmlformats.org/officeDocument/2006/relationships/customXml" Target="../ink/ink39.xml"/><Relationship Id="rId102" Type="http://schemas.openxmlformats.org/officeDocument/2006/relationships/image" Target="../media/image50.png"/><Relationship Id="rId144" Type="http://schemas.openxmlformats.org/officeDocument/2006/relationships/image" Target="../media/image71.png"/><Relationship Id="rId90" Type="http://schemas.openxmlformats.org/officeDocument/2006/relationships/image" Target="../media/image44.png"/><Relationship Id="rId186" Type="http://schemas.openxmlformats.org/officeDocument/2006/relationships/image" Target="../media/image92.png"/><Relationship Id="rId351" Type="http://schemas.openxmlformats.org/officeDocument/2006/relationships/customXml" Target="../ink/ink175.xml"/><Relationship Id="rId393" Type="http://schemas.openxmlformats.org/officeDocument/2006/relationships/customXml" Target="../ink/ink196.xml"/><Relationship Id="rId407" Type="http://schemas.openxmlformats.org/officeDocument/2006/relationships/customXml" Target="../ink/ink203.xml"/><Relationship Id="rId449" Type="http://schemas.openxmlformats.org/officeDocument/2006/relationships/customXml" Target="../ink/ink224.xml"/><Relationship Id="rId211" Type="http://schemas.openxmlformats.org/officeDocument/2006/relationships/customXml" Target="../ink/ink105.xml"/><Relationship Id="rId253" Type="http://schemas.openxmlformats.org/officeDocument/2006/relationships/customXml" Target="../ink/ink126.xml"/><Relationship Id="rId295" Type="http://schemas.openxmlformats.org/officeDocument/2006/relationships/customXml" Target="../ink/ink147.xml"/><Relationship Id="rId309" Type="http://schemas.openxmlformats.org/officeDocument/2006/relationships/customXml" Target="../ink/ink154.xml"/><Relationship Id="rId460" Type="http://schemas.openxmlformats.org/officeDocument/2006/relationships/image" Target="../media/image229.png"/><Relationship Id="rId48" Type="http://schemas.openxmlformats.org/officeDocument/2006/relationships/image" Target="../media/image23.png"/><Relationship Id="rId113" Type="http://schemas.openxmlformats.org/officeDocument/2006/relationships/customXml" Target="../ink/ink56.xml"/><Relationship Id="rId320" Type="http://schemas.openxmlformats.org/officeDocument/2006/relationships/image" Target="../media/image159.png"/><Relationship Id="rId155" Type="http://schemas.openxmlformats.org/officeDocument/2006/relationships/customXml" Target="../ink/ink77.xml"/><Relationship Id="rId197" Type="http://schemas.openxmlformats.org/officeDocument/2006/relationships/customXml" Target="../ink/ink98.xml"/><Relationship Id="rId362" Type="http://schemas.openxmlformats.org/officeDocument/2006/relationships/image" Target="../media/image180.png"/><Relationship Id="rId418" Type="http://schemas.openxmlformats.org/officeDocument/2006/relationships/image" Target="../media/image208.png"/><Relationship Id="rId222" Type="http://schemas.openxmlformats.org/officeDocument/2006/relationships/image" Target="../media/image110.png"/><Relationship Id="rId264" Type="http://schemas.openxmlformats.org/officeDocument/2006/relationships/image" Target="../media/image131.png"/><Relationship Id="rId471" Type="http://schemas.openxmlformats.org/officeDocument/2006/relationships/customXml" Target="../ink/ink235.xml"/><Relationship Id="rId17" Type="http://schemas.openxmlformats.org/officeDocument/2006/relationships/customXml" Target="../ink/ink8.xml"/><Relationship Id="rId59" Type="http://schemas.openxmlformats.org/officeDocument/2006/relationships/customXml" Target="../ink/ink29.xml"/><Relationship Id="rId124" Type="http://schemas.openxmlformats.org/officeDocument/2006/relationships/image" Target="../media/image61.png"/><Relationship Id="rId70" Type="http://schemas.openxmlformats.org/officeDocument/2006/relationships/image" Target="../media/image34.png"/><Relationship Id="rId166" Type="http://schemas.openxmlformats.org/officeDocument/2006/relationships/image" Target="../media/image82.png"/><Relationship Id="rId331" Type="http://schemas.openxmlformats.org/officeDocument/2006/relationships/customXml" Target="../ink/ink165.xml"/><Relationship Id="rId373" Type="http://schemas.openxmlformats.org/officeDocument/2006/relationships/customXml" Target="../ink/ink186.xml"/><Relationship Id="rId429" Type="http://schemas.openxmlformats.org/officeDocument/2006/relationships/customXml" Target="../ink/ink214.xml"/><Relationship Id="rId1" Type="http://schemas.openxmlformats.org/officeDocument/2006/relationships/slideLayout" Target="../slideLayouts/slideLayout7.xml"/><Relationship Id="rId233" Type="http://schemas.openxmlformats.org/officeDocument/2006/relationships/customXml" Target="../ink/ink116.xml"/><Relationship Id="rId440" Type="http://schemas.openxmlformats.org/officeDocument/2006/relationships/image" Target="../media/image219.png"/><Relationship Id="rId28" Type="http://schemas.openxmlformats.org/officeDocument/2006/relationships/image" Target="../media/image13.png"/><Relationship Id="rId275" Type="http://schemas.openxmlformats.org/officeDocument/2006/relationships/customXml" Target="../ink/ink137.xml"/><Relationship Id="rId300" Type="http://schemas.openxmlformats.org/officeDocument/2006/relationships/image" Target="../media/image149.png"/><Relationship Id="rId482" Type="http://schemas.openxmlformats.org/officeDocument/2006/relationships/image" Target="../media/image240.png"/><Relationship Id="rId81" Type="http://schemas.openxmlformats.org/officeDocument/2006/relationships/customXml" Target="../ink/ink40.xml"/><Relationship Id="rId135" Type="http://schemas.openxmlformats.org/officeDocument/2006/relationships/customXml" Target="../ink/ink67.xml"/><Relationship Id="rId177" Type="http://schemas.openxmlformats.org/officeDocument/2006/relationships/customXml" Target="../ink/ink88.xml"/><Relationship Id="rId342" Type="http://schemas.openxmlformats.org/officeDocument/2006/relationships/image" Target="../media/image170.png"/><Relationship Id="rId384" Type="http://schemas.openxmlformats.org/officeDocument/2006/relationships/image" Target="../media/image191.png"/><Relationship Id="rId202" Type="http://schemas.openxmlformats.org/officeDocument/2006/relationships/image" Target="../media/image100.png"/><Relationship Id="rId244" Type="http://schemas.openxmlformats.org/officeDocument/2006/relationships/image" Target="../media/image121.png"/><Relationship Id="rId39" Type="http://schemas.openxmlformats.org/officeDocument/2006/relationships/customXml" Target="../ink/ink19.xml"/><Relationship Id="rId286" Type="http://schemas.openxmlformats.org/officeDocument/2006/relationships/image" Target="../media/image142.png"/><Relationship Id="rId451" Type="http://schemas.openxmlformats.org/officeDocument/2006/relationships/customXml" Target="../ink/ink225.xml"/><Relationship Id="rId493" Type="http://schemas.openxmlformats.org/officeDocument/2006/relationships/customXml" Target="../ink/ink246.xml"/><Relationship Id="rId50" Type="http://schemas.openxmlformats.org/officeDocument/2006/relationships/image" Target="../media/image24.png"/><Relationship Id="rId104" Type="http://schemas.openxmlformats.org/officeDocument/2006/relationships/image" Target="../media/image51.png"/><Relationship Id="rId146" Type="http://schemas.openxmlformats.org/officeDocument/2006/relationships/image" Target="../media/image72.png"/><Relationship Id="rId188" Type="http://schemas.openxmlformats.org/officeDocument/2006/relationships/image" Target="../media/image93.png"/><Relationship Id="rId311" Type="http://schemas.openxmlformats.org/officeDocument/2006/relationships/customXml" Target="../ink/ink155.xml"/><Relationship Id="rId353" Type="http://schemas.openxmlformats.org/officeDocument/2006/relationships/customXml" Target="../ink/ink176.xml"/><Relationship Id="rId395" Type="http://schemas.openxmlformats.org/officeDocument/2006/relationships/customXml" Target="../ink/ink197.xml"/><Relationship Id="rId409" Type="http://schemas.openxmlformats.org/officeDocument/2006/relationships/customXml" Target="../ink/ink204.xml"/><Relationship Id="rId92" Type="http://schemas.openxmlformats.org/officeDocument/2006/relationships/image" Target="../media/image45.png"/><Relationship Id="rId213" Type="http://schemas.openxmlformats.org/officeDocument/2006/relationships/customXml" Target="../ink/ink106.xml"/><Relationship Id="rId420" Type="http://schemas.openxmlformats.org/officeDocument/2006/relationships/image" Target="../media/image209.png"/><Relationship Id="rId255" Type="http://schemas.openxmlformats.org/officeDocument/2006/relationships/customXml" Target="../ink/ink127.xml"/><Relationship Id="rId297" Type="http://schemas.openxmlformats.org/officeDocument/2006/relationships/customXml" Target="../ink/ink148.xml"/><Relationship Id="rId462" Type="http://schemas.openxmlformats.org/officeDocument/2006/relationships/image" Target="../media/image230.png"/><Relationship Id="rId115" Type="http://schemas.openxmlformats.org/officeDocument/2006/relationships/customXml" Target="../ink/ink57.xml"/><Relationship Id="rId157" Type="http://schemas.openxmlformats.org/officeDocument/2006/relationships/customXml" Target="../ink/ink78.xml"/><Relationship Id="rId322" Type="http://schemas.openxmlformats.org/officeDocument/2006/relationships/image" Target="../media/image160.png"/><Relationship Id="rId364" Type="http://schemas.openxmlformats.org/officeDocument/2006/relationships/image" Target="../media/image181.png"/><Relationship Id="rId61" Type="http://schemas.openxmlformats.org/officeDocument/2006/relationships/customXml" Target="../ink/ink30.xml"/><Relationship Id="rId199" Type="http://schemas.openxmlformats.org/officeDocument/2006/relationships/customXml" Target="../ink/ink99.xml"/><Relationship Id="rId19" Type="http://schemas.openxmlformats.org/officeDocument/2006/relationships/customXml" Target="../ink/ink9.xml"/><Relationship Id="rId224" Type="http://schemas.openxmlformats.org/officeDocument/2006/relationships/image" Target="../media/image111.png"/><Relationship Id="rId266" Type="http://schemas.openxmlformats.org/officeDocument/2006/relationships/image" Target="../media/image132.png"/><Relationship Id="rId431" Type="http://schemas.openxmlformats.org/officeDocument/2006/relationships/customXml" Target="../ink/ink215.xml"/><Relationship Id="rId473" Type="http://schemas.openxmlformats.org/officeDocument/2006/relationships/customXml" Target="../ink/ink236.xml"/><Relationship Id="rId30" Type="http://schemas.openxmlformats.org/officeDocument/2006/relationships/image" Target="../media/image14.png"/><Relationship Id="rId126" Type="http://schemas.openxmlformats.org/officeDocument/2006/relationships/image" Target="../media/image62.png"/><Relationship Id="rId168" Type="http://schemas.openxmlformats.org/officeDocument/2006/relationships/image" Target="../media/image83.png"/><Relationship Id="rId333" Type="http://schemas.openxmlformats.org/officeDocument/2006/relationships/customXml" Target="../ink/ink166.xml"/><Relationship Id="rId72" Type="http://schemas.openxmlformats.org/officeDocument/2006/relationships/image" Target="../media/image35.png"/><Relationship Id="rId375" Type="http://schemas.openxmlformats.org/officeDocument/2006/relationships/customXml" Target="../ink/ink187.xml"/><Relationship Id="rId3" Type="http://schemas.openxmlformats.org/officeDocument/2006/relationships/customXml" Target="../ink/ink1.xml"/><Relationship Id="rId235" Type="http://schemas.openxmlformats.org/officeDocument/2006/relationships/customXml" Target="../ink/ink117.xml"/><Relationship Id="rId277" Type="http://schemas.openxmlformats.org/officeDocument/2006/relationships/customXml" Target="../ink/ink138.xml"/><Relationship Id="rId400" Type="http://schemas.openxmlformats.org/officeDocument/2006/relationships/image" Target="../media/image199.png"/><Relationship Id="rId442" Type="http://schemas.openxmlformats.org/officeDocument/2006/relationships/image" Target="../media/image220.png"/><Relationship Id="rId484" Type="http://schemas.openxmlformats.org/officeDocument/2006/relationships/image" Target="../media/image241.png"/><Relationship Id="rId137" Type="http://schemas.openxmlformats.org/officeDocument/2006/relationships/customXml" Target="../ink/ink68.xml"/><Relationship Id="rId302" Type="http://schemas.openxmlformats.org/officeDocument/2006/relationships/image" Target="../media/image150.png"/><Relationship Id="rId344" Type="http://schemas.openxmlformats.org/officeDocument/2006/relationships/image" Target="../media/image171.png"/><Relationship Id="rId41" Type="http://schemas.openxmlformats.org/officeDocument/2006/relationships/customXml" Target="../ink/ink20.xml"/><Relationship Id="rId83" Type="http://schemas.openxmlformats.org/officeDocument/2006/relationships/customXml" Target="../ink/ink41.xml"/><Relationship Id="rId179" Type="http://schemas.openxmlformats.org/officeDocument/2006/relationships/customXml" Target="../ink/ink89.xml"/><Relationship Id="rId386" Type="http://schemas.openxmlformats.org/officeDocument/2006/relationships/image" Target="../media/image192.png"/><Relationship Id="rId190" Type="http://schemas.openxmlformats.org/officeDocument/2006/relationships/image" Target="../media/image94.png"/><Relationship Id="rId204" Type="http://schemas.openxmlformats.org/officeDocument/2006/relationships/image" Target="../media/image101.png"/><Relationship Id="rId246" Type="http://schemas.openxmlformats.org/officeDocument/2006/relationships/image" Target="../media/image122.png"/><Relationship Id="rId288" Type="http://schemas.openxmlformats.org/officeDocument/2006/relationships/image" Target="../media/image143.png"/><Relationship Id="rId411" Type="http://schemas.openxmlformats.org/officeDocument/2006/relationships/customXml" Target="../ink/ink205.xml"/><Relationship Id="rId453" Type="http://schemas.openxmlformats.org/officeDocument/2006/relationships/customXml" Target="../ink/ink226.xml"/><Relationship Id="rId106" Type="http://schemas.openxmlformats.org/officeDocument/2006/relationships/image" Target="../media/image52.png"/><Relationship Id="rId313" Type="http://schemas.openxmlformats.org/officeDocument/2006/relationships/customXml" Target="../ink/ink156.xml"/><Relationship Id="rId495" Type="http://schemas.openxmlformats.org/officeDocument/2006/relationships/customXml" Target="../ink/ink247.xml"/><Relationship Id="rId10" Type="http://schemas.openxmlformats.org/officeDocument/2006/relationships/image" Target="../media/image4.png"/><Relationship Id="rId52" Type="http://schemas.openxmlformats.org/officeDocument/2006/relationships/image" Target="../media/image25.png"/><Relationship Id="rId94" Type="http://schemas.openxmlformats.org/officeDocument/2006/relationships/image" Target="../media/image46.png"/><Relationship Id="rId148" Type="http://schemas.openxmlformats.org/officeDocument/2006/relationships/image" Target="../media/image73.png"/><Relationship Id="rId355" Type="http://schemas.openxmlformats.org/officeDocument/2006/relationships/customXml" Target="../ink/ink177.xml"/><Relationship Id="rId397" Type="http://schemas.openxmlformats.org/officeDocument/2006/relationships/customXml" Target="../ink/ink198.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b.europa.eu/stats/macroeconomic_and_sectoral/hicp/html/index.en.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876.png"/></Relationships>
</file>

<file path=ppt/slides/_rels/slide21.xml.rels><?xml version="1.0" encoding="UTF-8" standalone="yes"?>
<Relationships xmlns="http://schemas.openxmlformats.org/package/2006/relationships"><Relationship Id="rId26" Type="http://schemas.openxmlformats.org/officeDocument/2006/relationships/customXml" Target="../ink/ink1999.xml"/><Relationship Id="rId21" Type="http://schemas.openxmlformats.org/officeDocument/2006/relationships/image" Target="../media/image18760.png"/><Relationship Id="rId42" Type="http://schemas.openxmlformats.org/officeDocument/2006/relationships/customXml" Target="../ink/ink2007.xml"/><Relationship Id="rId47" Type="http://schemas.openxmlformats.org/officeDocument/2006/relationships/image" Target="../media/image1889.png"/><Relationship Id="rId63" Type="http://schemas.openxmlformats.org/officeDocument/2006/relationships/image" Target="../media/image1897.png"/><Relationship Id="rId68" Type="http://schemas.openxmlformats.org/officeDocument/2006/relationships/customXml" Target="../ink/ink2020.xml"/><Relationship Id="rId84" Type="http://schemas.openxmlformats.org/officeDocument/2006/relationships/customXml" Target="../ink/ink2028.xml"/><Relationship Id="rId89" Type="http://schemas.openxmlformats.org/officeDocument/2006/relationships/image" Target="../media/image1910.png"/><Relationship Id="rId16" Type="http://schemas.openxmlformats.org/officeDocument/2006/relationships/customXml" Target="../ink/ink1994.xml"/><Relationship Id="rId11" Type="http://schemas.openxmlformats.org/officeDocument/2006/relationships/image" Target="../media/image18710.png"/><Relationship Id="rId32" Type="http://schemas.openxmlformats.org/officeDocument/2006/relationships/customXml" Target="../ink/ink2002.xml"/><Relationship Id="rId37" Type="http://schemas.openxmlformats.org/officeDocument/2006/relationships/image" Target="../media/image1884.png"/><Relationship Id="rId53" Type="http://schemas.openxmlformats.org/officeDocument/2006/relationships/image" Target="../media/image1892.png"/><Relationship Id="rId58" Type="http://schemas.openxmlformats.org/officeDocument/2006/relationships/customXml" Target="../ink/ink2015.xml"/><Relationship Id="rId74" Type="http://schemas.openxmlformats.org/officeDocument/2006/relationships/customXml" Target="../ink/ink2023.xml"/><Relationship Id="rId79" Type="http://schemas.openxmlformats.org/officeDocument/2006/relationships/image" Target="../media/image1905.png"/><Relationship Id="rId5" Type="http://schemas.openxmlformats.org/officeDocument/2006/relationships/image" Target="../media/image18680.png"/><Relationship Id="rId90" Type="http://schemas.openxmlformats.org/officeDocument/2006/relationships/customXml" Target="../ink/ink2031.xml"/><Relationship Id="rId95" Type="http://schemas.openxmlformats.org/officeDocument/2006/relationships/image" Target="../media/image1913.png"/><Relationship Id="rId22" Type="http://schemas.openxmlformats.org/officeDocument/2006/relationships/customXml" Target="../ink/ink1997.xml"/><Relationship Id="rId27" Type="http://schemas.openxmlformats.org/officeDocument/2006/relationships/image" Target="../media/image1879.png"/><Relationship Id="rId43" Type="http://schemas.openxmlformats.org/officeDocument/2006/relationships/image" Target="../media/image1887.png"/><Relationship Id="rId48" Type="http://schemas.openxmlformats.org/officeDocument/2006/relationships/customXml" Target="../ink/ink2010.xml"/><Relationship Id="rId64" Type="http://schemas.openxmlformats.org/officeDocument/2006/relationships/customXml" Target="../ink/ink2018.xml"/><Relationship Id="rId69" Type="http://schemas.openxmlformats.org/officeDocument/2006/relationships/image" Target="../media/image1900.png"/><Relationship Id="rId8" Type="http://schemas.openxmlformats.org/officeDocument/2006/relationships/customXml" Target="../ink/ink1990.xml"/><Relationship Id="rId51" Type="http://schemas.openxmlformats.org/officeDocument/2006/relationships/image" Target="../media/image1891.png"/><Relationship Id="rId72" Type="http://schemas.openxmlformats.org/officeDocument/2006/relationships/customXml" Target="../ink/ink2022.xml"/><Relationship Id="rId80" Type="http://schemas.openxmlformats.org/officeDocument/2006/relationships/customXml" Target="../ink/ink2026.xml"/><Relationship Id="rId85" Type="http://schemas.openxmlformats.org/officeDocument/2006/relationships/image" Target="../media/image1908.png"/><Relationship Id="rId93" Type="http://schemas.openxmlformats.org/officeDocument/2006/relationships/image" Target="../media/image1912.png"/><Relationship Id="rId3" Type="http://schemas.openxmlformats.org/officeDocument/2006/relationships/image" Target="../media/image15110.png"/><Relationship Id="rId12" Type="http://schemas.openxmlformats.org/officeDocument/2006/relationships/customXml" Target="../ink/ink1992.xml"/><Relationship Id="rId17" Type="http://schemas.openxmlformats.org/officeDocument/2006/relationships/image" Target="../media/image18740.png"/><Relationship Id="rId25" Type="http://schemas.openxmlformats.org/officeDocument/2006/relationships/image" Target="../media/image1878.png"/><Relationship Id="rId33" Type="http://schemas.openxmlformats.org/officeDocument/2006/relationships/image" Target="../media/image1882.png"/><Relationship Id="rId38" Type="http://schemas.openxmlformats.org/officeDocument/2006/relationships/customXml" Target="../ink/ink2005.xml"/><Relationship Id="rId46" Type="http://schemas.openxmlformats.org/officeDocument/2006/relationships/customXml" Target="../ink/ink2009.xml"/><Relationship Id="rId59" Type="http://schemas.openxmlformats.org/officeDocument/2006/relationships/image" Target="../media/image1895.png"/><Relationship Id="rId67" Type="http://schemas.openxmlformats.org/officeDocument/2006/relationships/image" Target="../media/image1899.png"/><Relationship Id="rId20" Type="http://schemas.openxmlformats.org/officeDocument/2006/relationships/customXml" Target="../ink/ink1996.xml"/><Relationship Id="rId41" Type="http://schemas.openxmlformats.org/officeDocument/2006/relationships/image" Target="../media/image1886.png"/><Relationship Id="rId54" Type="http://schemas.openxmlformats.org/officeDocument/2006/relationships/customXml" Target="../ink/ink2013.xml"/><Relationship Id="rId62" Type="http://schemas.openxmlformats.org/officeDocument/2006/relationships/customXml" Target="../ink/ink2017.xml"/><Relationship Id="rId70" Type="http://schemas.openxmlformats.org/officeDocument/2006/relationships/customXml" Target="../ink/ink2021.xml"/><Relationship Id="rId75" Type="http://schemas.openxmlformats.org/officeDocument/2006/relationships/image" Target="../media/image1903.png"/><Relationship Id="rId83" Type="http://schemas.openxmlformats.org/officeDocument/2006/relationships/image" Target="../media/image1907.png"/><Relationship Id="rId88" Type="http://schemas.openxmlformats.org/officeDocument/2006/relationships/customXml" Target="../ink/ink2030.xml"/><Relationship Id="rId91" Type="http://schemas.openxmlformats.org/officeDocument/2006/relationships/image" Target="../media/image1911.png"/><Relationship Id="rId1" Type="http://schemas.openxmlformats.org/officeDocument/2006/relationships/slideLayout" Target="../slideLayouts/slideLayout7.xml"/><Relationship Id="rId6" Type="http://schemas.openxmlformats.org/officeDocument/2006/relationships/customXml" Target="../ink/ink1989.xml"/><Relationship Id="rId15" Type="http://schemas.openxmlformats.org/officeDocument/2006/relationships/image" Target="../media/image18730.png"/><Relationship Id="rId23" Type="http://schemas.openxmlformats.org/officeDocument/2006/relationships/image" Target="../media/image1877.png"/><Relationship Id="rId28" Type="http://schemas.openxmlformats.org/officeDocument/2006/relationships/customXml" Target="../ink/ink2000.xml"/><Relationship Id="rId36" Type="http://schemas.openxmlformats.org/officeDocument/2006/relationships/customXml" Target="../ink/ink2004.xml"/><Relationship Id="rId49" Type="http://schemas.openxmlformats.org/officeDocument/2006/relationships/image" Target="../media/image1890.png"/><Relationship Id="rId57" Type="http://schemas.openxmlformats.org/officeDocument/2006/relationships/image" Target="../media/image1894.png"/><Relationship Id="rId10" Type="http://schemas.openxmlformats.org/officeDocument/2006/relationships/customXml" Target="../ink/ink1991.xml"/><Relationship Id="rId31" Type="http://schemas.openxmlformats.org/officeDocument/2006/relationships/image" Target="../media/image1881.png"/><Relationship Id="rId44" Type="http://schemas.openxmlformats.org/officeDocument/2006/relationships/customXml" Target="../ink/ink2008.xml"/><Relationship Id="rId52" Type="http://schemas.openxmlformats.org/officeDocument/2006/relationships/customXml" Target="../ink/ink2012.xml"/><Relationship Id="rId60" Type="http://schemas.openxmlformats.org/officeDocument/2006/relationships/customXml" Target="../ink/ink2016.xml"/><Relationship Id="rId65" Type="http://schemas.openxmlformats.org/officeDocument/2006/relationships/image" Target="../media/image1898.png"/><Relationship Id="rId73" Type="http://schemas.openxmlformats.org/officeDocument/2006/relationships/image" Target="../media/image1902.png"/><Relationship Id="rId78" Type="http://schemas.openxmlformats.org/officeDocument/2006/relationships/customXml" Target="../ink/ink2025.xml"/><Relationship Id="rId81" Type="http://schemas.openxmlformats.org/officeDocument/2006/relationships/image" Target="../media/image1906.png"/><Relationship Id="rId86" Type="http://schemas.openxmlformats.org/officeDocument/2006/relationships/customXml" Target="../ink/ink2029.xml"/><Relationship Id="rId94" Type="http://schemas.openxmlformats.org/officeDocument/2006/relationships/customXml" Target="../ink/ink2033.xml"/><Relationship Id="rId4" Type="http://schemas.openxmlformats.org/officeDocument/2006/relationships/customXml" Target="../ink/ink1988.xml"/><Relationship Id="rId9" Type="http://schemas.openxmlformats.org/officeDocument/2006/relationships/image" Target="../media/image18700.png"/><Relationship Id="rId13" Type="http://schemas.openxmlformats.org/officeDocument/2006/relationships/image" Target="../media/image18720.png"/><Relationship Id="rId18" Type="http://schemas.openxmlformats.org/officeDocument/2006/relationships/customXml" Target="../ink/ink1995.xml"/><Relationship Id="rId39" Type="http://schemas.openxmlformats.org/officeDocument/2006/relationships/image" Target="../media/image1885.png"/><Relationship Id="rId34" Type="http://schemas.openxmlformats.org/officeDocument/2006/relationships/customXml" Target="../ink/ink2003.xml"/><Relationship Id="rId50" Type="http://schemas.openxmlformats.org/officeDocument/2006/relationships/customXml" Target="../ink/ink2011.xml"/><Relationship Id="rId55" Type="http://schemas.openxmlformats.org/officeDocument/2006/relationships/image" Target="../media/image1893.png"/><Relationship Id="rId76" Type="http://schemas.openxmlformats.org/officeDocument/2006/relationships/customXml" Target="../ink/ink2024.xml"/><Relationship Id="rId7" Type="http://schemas.openxmlformats.org/officeDocument/2006/relationships/image" Target="../media/image18690.png"/><Relationship Id="rId71" Type="http://schemas.openxmlformats.org/officeDocument/2006/relationships/image" Target="../media/image1901.png"/><Relationship Id="rId92" Type="http://schemas.openxmlformats.org/officeDocument/2006/relationships/customXml" Target="../ink/ink2032.xml"/><Relationship Id="rId2" Type="http://schemas.openxmlformats.org/officeDocument/2006/relationships/notesSlide" Target="../notesSlides/notesSlide21.xml"/><Relationship Id="rId29" Type="http://schemas.openxmlformats.org/officeDocument/2006/relationships/image" Target="../media/image1880.png"/><Relationship Id="rId24" Type="http://schemas.openxmlformats.org/officeDocument/2006/relationships/customXml" Target="../ink/ink1998.xml"/><Relationship Id="rId40" Type="http://schemas.openxmlformats.org/officeDocument/2006/relationships/customXml" Target="../ink/ink2006.xml"/><Relationship Id="rId45" Type="http://schemas.openxmlformats.org/officeDocument/2006/relationships/image" Target="../media/image1888.png"/><Relationship Id="rId66" Type="http://schemas.openxmlformats.org/officeDocument/2006/relationships/customXml" Target="../ink/ink2019.xml"/><Relationship Id="rId87" Type="http://schemas.openxmlformats.org/officeDocument/2006/relationships/image" Target="../media/image1909.png"/><Relationship Id="rId61" Type="http://schemas.openxmlformats.org/officeDocument/2006/relationships/image" Target="../media/image1896.png"/><Relationship Id="rId82" Type="http://schemas.openxmlformats.org/officeDocument/2006/relationships/customXml" Target="../ink/ink2027.xml"/><Relationship Id="rId19" Type="http://schemas.openxmlformats.org/officeDocument/2006/relationships/image" Target="../media/image18750.png"/><Relationship Id="rId14" Type="http://schemas.openxmlformats.org/officeDocument/2006/relationships/customXml" Target="../ink/ink1993.xml"/><Relationship Id="rId30" Type="http://schemas.openxmlformats.org/officeDocument/2006/relationships/customXml" Target="../ink/ink2001.xml"/><Relationship Id="rId35" Type="http://schemas.openxmlformats.org/officeDocument/2006/relationships/image" Target="../media/image1883.png"/><Relationship Id="rId56" Type="http://schemas.openxmlformats.org/officeDocument/2006/relationships/customXml" Target="../ink/ink2014.xml"/><Relationship Id="rId77" Type="http://schemas.openxmlformats.org/officeDocument/2006/relationships/image" Target="../media/image1904.png"/></Relationships>
</file>

<file path=ppt/slides/_rels/slide22.xml.rels><?xml version="1.0" encoding="UTF-8" standalone="yes"?>
<Relationships xmlns="http://schemas.openxmlformats.org/package/2006/relationships"><Relationship Id="rId117" Type="http://schemas.openxmlformats.org/officeDocument/2006/relationships/customXml" Target="../ink/ink2090.xml"/><Relationship Id="rId671" Type="http://schemas.openxmlformats.org/officeDocument/2006/relationships/customXml" Target="../ink/ink2367.xml"/><Relationship Id="rId769" Type="http://schemas.openxmlformats.org/officeDocument/2006/relationships/customXml" Target="../ink/ink2416.xml"/><Relationship Id="rId21" Type="http://schemas.openxmlformats.org/officeDocument/2006/relationships/customXml" Target="../ink/ink2042.xml"/><Relationship Id="rId324" Type="http://schemas.openxmlformats.org/officeDocument/2006/relationships/image" Target="../media/image2074.png"/><Relationship Id="rId531" Type="http://schemas.openxmlformats.org/officeDocument/2006/relationships/customXml" Target="../ink/ink2297.xml"/><Relationship Id="rId629" Type="http://schemas.openxmlformats.org/officeDocument/2006/relationships/customXml" Target="../ink/ink2346.xml"/><Relationship Id="rId170" Type="http://schemas.openxmlformats.org/officeDocument/2006/relationships/image" Target="../media/image1997.png"/><Relationship Id="rId836" Type="http://schemas.openxmlformats.org/officeDocument/2006/relationships/image" Target="../media/image2329.png"/><Relationship Id="rId268" Type="http://schemas.openxmlformats.org/officeDocument/2006/relationships/image" Target="../media/image2046.png"/><Relationship Id="rId475" Type="http://schemas.openxmlformats.org/officeDocument/2006/relationships/customXml" Target="../ink/ink2269.xml"/><Relationship Id="rId682" Type="http://schemas.openxmlformats.org/officeDocument/2006/relationships/image" Target="../media/image2253.png"/><Relationship Id="rId903" Type="http://schemas.openxmlformats.org/officeDocument/2006/relationships/customXml" Target="../ink/ink2483.xml"/><Relationship Id="rId32" Type="http://schemas.openxmlformats.org/officeDocument/2006/relationships/image" Target="../media/image1928.png"/><Relationship Id="rId128" Type="http://schemas.openxmlformats.org/officeDocument/2006/relationships/image" Target="../media/image1976.png"/><Relationship Id="rId335" Type="http://schemas.openxmlformats.org/officeDocument/2006/relationships/customXml" Target="../ink/ink2199.xml"/><Relationship Id="rId542" Type="http://schemas.openxmlformats.org/officeDocument/2006/relationships/image" Target="../media/image2183.png"/><Relationship Id="rId181" Type="http://schemas.openxmlformats.org/officeDocument/2006/relationships/customXml" Target="../ink/ink2122.xml"/><Relationship Id="rId402" Type="http://schemas.openxmlformats.org/officeDocument/2006/relationships/image" Target="../media/image2113.png"/><Relationship Id="rId847" Type="http://schemas.openxmlformats.org/officeDocument/2006/relationships/customXml" Target="../ink/ink2455.xml"/><Relationship Id="rId279" Type="http://schemas.openxmlformats.org/officeDocument/2006/relationships/customXml" Target="../ink/ink2171.xml"/><Relationship Id="rId486" Type="http://schemas.openxmlformats.org/officeDocument/2006/relationships/image" Target="../media/image2155.png"/><Relationship Id="rId693" Type="http://schemas.openxmlformats.org/officeDocument/2006/relationships/customXml" Target="../ink/ink2378.xml"/><Relationship Id="rId707" Type="http://schemas.openxmlformats.org/officeDocument/2006/relationships/customXml" Target="../ink/ink2385.xml"/><Relationship Id="rId914" Type="http://schemas.openxmlformats.org/officeDocument/2006/relationships/image" Target="../media/image2368.png"/><Relationship Id="rId43" Type="http://schemas.openxmlformats.org/officeDocument/2006/relationships/customXml" Target="../ink/ink2053.xml"/><Relationship Id="rId139" Type="http://schemas.openxmlformats.org/officeDocument/2006/relationships/customXml" Target="../ink/ink2101.xml"/><Relationship Id="rId346" Type="http://schemas.openxmlformats.org/officeDocument/2006/relationships/image" Target="../media/image2085.png"/><Relationship Id="rId553" Type="http://schemas.openxmlformats.org/officeDocument/2006/relationships/customXml" Target="../ink/ink2308.xml"/><Relationship Id="rId760" Type="http://schemas.openxmlformats.org/officeDocument/2006/relationships/image" Target="../media/image2292.png"/><Relationship Id="rId192" Type="http://schemas.openxmlformats.org/officeDocument/2006/relationships/image" Target="../media/image2008.png"/><Relationship Id="rId206" Type="http://schemas.openxmlformats.org/officeDocument/2006/relationships/image" Target="../media/image2015.png"/><Relationship Id="rId413" Type="http://schemas.openxmlformats.org/officeDocument/2006/relationships/customXml" Target="../ink/ink2238.xml"/><Relationship Id="rId858" Type="http://schemas.openxmlformats.org/officeDocument/2006/relationships/image" Target="../media/image2340.png"/><Relationship Id="rId497" Type="http://schemas.openxmlformats.org/officeDocument/2006/relationships/customXml" Target="../ink/ink2280.xml"/><Relationship Id="rId620" Type="http://schemas.openxmlformats.org/officeDocument/2006/relationships/image" Target="../media/image2222.png"/><Relationship Id="rId718" Type="http://schemas.openxmlformats.org/officeDocument/2006/relationships/image" Target="../media/image2271.png"/><Relationship Id="rId357" Type="http://schemas.openxmlformats.org/officeDocument/2006/relationships/customXml" Target="../ink/ink2210.xml"/><Relationship Id="rId54" Type="http://schemas.openxmlformats.org/officeDocument/2006/relationships/image" Target="../media/image1939.png"/><Relationship Id="rId217" Type="http://schemas.openxmlformats.org/officeDocument/2006/relationships/customXml" Target="../ink/ink2140.xml"/><Relationship Id="rId564" Type="http://schemas.openxmlformats.org/officeDocument/2006/relationships/image" Target="../media/image2194.png"/><Relationship Id="rId771" Type="http://schemas.openxmlformats.org/officeDocument/2006/relationships/customXml" Target="../ink/ink2417.xml"/><Relationship Id="rId869" Type="http://schemas.openxmlformats.org/officeDocument/2006/relationships/customXml" Target="../ink/ink2466.xml"/><Relationship Id="rId424" Type="http://schemas.openxmlformats.org/officeDocument/2006/relationships/image" Target="../media/image2124.png"/><Relationship Id="rId631" Type="http://schemas.openxmlformats.org/officeDocument/2006/relationships/customXml" Target="../ink/ink2347.xml"/><Relationship Id="rId729" Type="http://schemas.openxmlformats.org/officeDocument/2006/relationships/customXml" Target="../ink/ink2396.xml"/><Relationship Id="rId270" Type="http://schemas.openxmlformats.org/officeDocument/2006/relationships/image" Target="../media/image2047.png"/><Relationship Id="rId65" Type="http://schemas.openxmlformats.org/officeDocument/2006/relationships/customXml" Target="../ink/ink2064.xml"/><Relationship Id="rId130" Type="http://schemas.openxmlformats.org/officeDocument/2006/relationships/image" Target="../media/image1977.png"/><Relationship Id="rId368" Type="http://schemas.openxmlformats.org/officeDocument/2006/relationships/image" Target="../media/image2096.png"/><Relationship Id="rId575" Type="http://schemas.openxmlformats.org/officeDocument/2006/relationships/customXml" Target="../ink/ink2319.xml"/><Relationship Id="rId782" Type="http://schemas.openxmlformats.org/officeDocument/2006/relationships/image" Target="../media/image2303.png"/><Relationship Id="rId228" Type="http://schemas.openxmlformats.org/officeDocument/2006/relationships/image" Target="../media/image2026.png"/><Relationship Id="rId435" Type="http://schemas.openxmlformats.org/officeDocument/2006/relationships/customXml" Target="../ink/ink2249.xml"/><Relationship Id="rId642" Type="http://schemas.openxmlformats.org/officeDocument/2006/relationships/image" Target="../media/image2233.png"/><Relationship Id="rId281" Type="http://schemas.openxmlformats.org/officeDocument/2006/relationships/customXml" Target="../ink/ink2172.xml"/><Relationship Id="rId502" Type="http://schemas.openxmlformats.org/officeDocument/2006/relationships/image" Target="../media/image2163.png"/><Relationship Id="rId76" Type="http://schemas.openxmlformats.org/officeDocument/2006/relationships/image" Target="../media/image1950.png"/><Relationship Id="rId141" Type="http://schemas.openxmlformats.org/officeDocument/2006/relationships/customXml" Target="../ink/ink2102.xml"/><Relationship Id="rId379" Type="http://schemas.openxmlformats.org/officeDocument/2006/relationships/customXml" Target="../ink/ink2221.xml"/><Relationship Id="rId586" Type="http://schemas.openxmlformats.org/officeDocument/2006/relationships/image" Target="../media/image2205.png"/><Relationship Id="rId793" Type="http://schemas.openxmlformats.org/officeDocument/2006/relationships/customXml" Target="../ink/ink2428.xml"/><Relationship Id="rId807" Type="http://schemas.openxmlformats.org/officeDocument/2006/relationships/customXml" Target="../ink/ink2435.xml"/><Relationship Id="rId7" Type="http://schemas.openxmlformats.org/officeDocument/2006/relationships/customXml" Target="../ink/ink2035.xml"/><Relationship Id="rId239" Type="http://schemas.openxmlformats.org/officeDocument/2006/relationships/customXml" Target="../ink/ink2151.xml"/><Relationship Id="rId446" Type="http://schemas.openxmlformats.org/officeDocument/2006/relationships/image" Target="../media/image2135.png"/><Relationship Id="rId653" Type="http://schemas.openxmlformats.org/officeDocument/2006/relationships/customXml" Target="../ink/ink2358.xml"/><Relationship Id="rId292" Type="http://schemas.openxmlformats.org/officeDocument/2006/relationships/image" Target="../media/image2058.png"/><Relationship Id="rId306" Type="http://schemas.openxmlformats.org/officeDocument/2006/relationships/image" Target="../media/image2065.png"/><Relationship Id="rId860" Type="http://schemas.openxmlformats.org/officeDocument/2006/relationships/image" Target="../media/image2341.png"/><Relationship Id="rId87" Type="http://schemas.openxmlformats.org/officeDocument/2006/relationships/customXml" Target="../ink/ink2075.xml"/><Relationship Id="rId513" Type="http://schemas.openxmlformats.org/officeDocument/2006/relationships/customXml" Target="../ink/ink2288.xml"/><Relationship Id="rId597" Type="http://schemas.openxmlformats.org/officeDocument/2006/relationships/customXml" Target="../ink/ink2330.xml"/><Relationship Id="rId720" Type="http://schemas.openxmlformats.org/officeDocument/2006/relationships/image" Target="../media/image2272.png"/><Relationship Id="rId818" Type="http://schemas.openxmlformats.org/officeDocument/2006/relationships/image" Target="../media/image2321.png"/><Relationship Id="rId152" Type="http://schemas.openxmlformats.org/officeDocument/2006/relationships/image" Target="../media/image1988.png"/><Relationship Id="rId457" Type="http://schemas.openxmlformats.org/officeDocument/2006/relationships/customXml" Target="../ink/ink2260.xml"/><Relationship Id="rId664" Type="http://schemas.openxmlformats.org/officeDocument/2006/relationships/image" Target="../media/image2244.png"/><Relationship Id="rId871" Type="http://schemas.openxmlformats.org/officeDocument/2006/relationships/customXml" Target="../ink/ink2467.xml"/><Relationship Id="rId14" Type="http://schemas.openxmlformats.org/officeDocument/2006/relationships/image" Target="../media/image1919.png"/><Relationship Id="rId317" Type="http://schemas.openxmlformats.org/officeDocument/2006/relationships/customXml" Target="../ink/ink2190.xml"/><Relationship Id="rId524" Type="http://schemas.openxmlformats.org/officeDocument/2006/relationships/image" Target="../media/image2174.png"/><Relationship Id="rId731" Type="http://schemas.openxmlformats.org/officeDocument/2006/relationships/customXml" Target="../ink/ink2397.xml"/><Relationship Id="rId98" Type="http://schemas.openxmlformats.org/officeDocument/2006/relationships/image" Target="../media/image1961.png"/><Relationship Id="rId163" Type="http://schemas.openxmlformats.org/officeDocument/2006/relationships/customXml" Target="../ink/ink2113.xml"/><Relationship Id="rId370" Type="http://schemas.openxmlformats.org/officeDocument/2006/relationships/image" Target="../media/image2097.png"/><Relationship Id="rId829" Type="http://schemas.openxmlformats.org/officeDocument/2006/relationships/customXml" Target="../ink/ink2446.xml"/><Relationship Id="rId230" Type="http://schemas.openxmlformats.org/officeDocument/2006/relationships/image" Target="../media/image2027.png"/><Relationship Id="rId468" Type="http://schemas.openxmlformats.org/officeDocument/2006/relationships/image" Target="../media/image2146.png"/><Relationship Id="rId675" Type="http://schemas.openxmlformats.org/officeDocument/2006/relationships/customXml" Target="../ink/ink2369.xml"/><Relationship Id="rId882" Type="http://schemas.openxmlformats.org/officeDocument/2006/relationships/image" Target="../media/image2352.png"/><Relationship Id="rId25" Type="http://schemas.openxmlformats.org/officeDocument/2006/relationships/customXml" Target="../ink/ink2044.xml"/><Relationship Id="rId328" Type="http://schemas.openxmlformats.org/officeDocument/2006/relationships/image" Target="../media/image2076.png"/><Relationship Id="rId535" Type="http://schemas.openxmlformats.org/officeDocument/2006/relationships/customXml" Target="../ink/ink2299.xml"/><Relationship Id="rId742" Type="http://schemas.openxmlformats.org/officeDocument/2006/relationships/image" Target="../media/image2283.png"/><Relationship Id="rId174" Type="http://schemas.openxmlformats.org/officeDocument/2006/relationships/image" Target="../media/image1999.png"/><Relationship Id="rId381" Type="http://schemas.openxmlformats.org/officeDocument/2006/relationships/customXml" Target="../ink/ink2222.xml"/><Relationship Id="rId602" Type="http://schemas.openxmlformats.org/officeDocument/2006/relationships/image" Target="../media/image2213.png"/><Relationship Id="rId241" Type="http://schemas.openxmlformats.org/officeDocument/2006/relationships/customXml" Target="../ink/ink2152.xml"/><Relationship Id="rId479" Type="http://schemas.openxmlformats.org/officeDocument/2006/relationships/customXml" Target="../ink/ink2271.xml"/><Relationship Id="rId686" Type="http://schemas.openxmlformats.org/officeDocument/2006/relationships/image" Target="../media/image2255.png"/><Relationship Id="rId893" Type="http://schemas.openxmlformats.org/officeDocument/2006/relationships/customXml" Target="../ink/ink2478.xml"/><Relationship Id="rId907" Type="http://schemas.openxmlformats.org/officeDocument/2006/relationships/customXml" Target="../ink/ink2485.xml"/><Relationship Id="rId36" Type="http://schemas.openxmlformats.org/officeDocument/2006/relationships/image" Target="../media/image1930.png"/><Relationship Id="rId339" Type="http://schemas.openxmlformats.org/officeDocument/2006/relationships/customXml" Target="../ink/ink2201.xml"/><Relationship Id="rId546" Type="http://schemas.openxmlformats.org/officeDocument/2006/relationships/image" Target="../media/image2185.png"/><Relationship Id="rId753" Type="http://schemas.openxmlformats.org/officeDocument/2006/relationships/customXml" Target="../ink/ink2408.xml"/><Relationship Id="rId101" Type="http://schemas.openxmlformats.org/officeDocument/2006/relationships/customXml" Target="../ink/ink2082.xml"/><Relationship Id="rId185" Type="http://schemas.openxmlformats.org/officeDocument/2006/relationships/customXml" Target="../ink/ink2124.xml"/><Relationship Id="rId406" Type="http://schemas.openxmlformats.org/officeDocument/2006/relationships/image" Target="../media/image2115.png"/><Relationship Id="rId392" Type="http://schemas.openxmlformats.org/officeDocument/2006/relationships/image" Target="../media/image2108.png"/><Relationship Id="rId613" Type="http://schemas.openxmlformats.org/officeDocument/2006/relationships/customXml" Target="../ink/ink2338.xml"/><Relationship Id="rId697" Type="http://schemas.openxmlformats.org/officeDocument/2006/relationships/customXml" Target="../ink/ink2380.xml"/><Relationship Id="rId820" Type="http://schemas.openxmlformats.org/officeDocument/2006/relationships/image" Target="../media/image2322.png"/><Relationship Id="rId918" Type="http://schemas.openxmlformats.org/officeDocument/2006/relationships/image" Target="../media/image2370.png"/><Relationship Id="rId252" Type="http://schemas.openxmlformats.org/officeDocument/2006/relationships/image" Target="../media/image2038.png"/><Relationship Id="rId47" Type="http://schemas.openxmlformats.org/officeDocument/2006/relationships/customXml" Target="../ink/ink2055.xml"/><Relationship Id="rId112" Type="http://schemas.openxmlformats.org/officeDocument/2006/relationships/image" Target="../media/image1968.png"/><Relationship Id="rId557" Type="http://schemas.openxmlformats.org/officeDocument/2006/relationships/customXml" Target="../ink/ink2310.xml"/><Relationship Id="rId764" Type="http://schemas.openxmlformats.org/officeDocument/2006/relationships/image" Target="../media/image2294.png"/><Relationship Id="rId196" Type="http://schemas.openxmlformats.org/officeDocument/2006/relationships/image" Target="../media/image2010.png"/><Relationship Id="rId417" Type="http://schemas.openxmlformats.org/officeDocument/2006/relationships/customXml" Target="../ink/ink2240.xml"/><Relationship Id="rId624" Type="http://schemas.openxmlformats.org/officeDocument/2006/relationships/image" Target="../media/image2224.png"/><Relationship Id="rId831" Type="http://schemas.openxmlformats.org/officeDocument/2006/relationships/customXml" Target="../ink/ink2447.xml"/><Relationship Id="rId263" Type="http://schemas.openxmlformats.org/officeDocument/2006/relationships/customXml" Target="../ink/ink2163.xml"/><Relationship Id="rId470" Type="http://schemas.openxmlformats.org/officeDocument/2006/relationships/image" Target="../media/image2147.png"/><Relationship Id="rId58" Type="http://schemas.openxmlformats.org/officeDocument/2006/relationships/image" Target="../media/image1941.png"/><Relationship Id="rId123" Type="http://schemas.openxmlformats.org/officeDocument/2006/relationships/customXml" Target="../ink/ink2093.xml"/><Relationship Id="rId330" Type="http://schemas.openxmlformats.org/officeDocument/2006/relationships/image" Target="../media/image2077.png"/><Relationship Id="rId568" Type="http://schemas.openxmlformats.org/officeDocument/2006/relationships/image" Target="../media/image2196.png"/><Relationship Id="rId775" Type="http://schemas.openxmlformats.org/officeDocument/2006/relationships/customXml" Target="../ink/ink2419.xml"/><Relationship Id="rId428" Type="http://schemas.openxmlformats.org/officeDocument/2006/relationships/image" Target="../media/image2126.png"/><Relationship Id="rId635" Type="http://schemas.openxmlformats.org/officeDocument/2006/relationships/customXml" Target="../ink/ink2349.xml"/><Relationship Id="rId842" Type="http://schemas.openxmlformats.org/officeDocument/2006/relationships/image" Target="../media/image2332.png"/><Relationship Id="rId274" Type="http://schemas.openxmlformats.org/officeDocument/2006/relationships/image" Target="../media/image2049.png"/><Relationship Id="rId481" Type="http://schemas.openxmlformats.org/officeDocument/2006/relationships/customXml" Target="../ink/ink2272.xml"/><Relationship Id="rId702" Type="http://schemas.openxmlformats.org/officeDocument/2006/relationships/image" Target="../media/image2263.png"/><Relationship Id="rId69" Type="http://schemas.openxmlformats.org/officeDocument/2006/relationships/customXml" Target="../ink/ink2066.xml"/><Relationship Id="rId134" Type="http://schemas.openxmlformats.org/officeDocument/2006/relationships/image" Target="../media/image1979.png"/><Relationship Id="rId579" Type="http://schemas.openxmlformats.org/officeDocument/2006/relationships/customXml" Target="../ink/ink2321.xml"/><Relationship Id="rId786" Type="http://schemas.openxmlformats.org/officeDocument/2006/relationships/image" Target="../media/image2305.png"/><Relationship Id="rId341" Type="http://schemas.openxmlformats.org/officeDocument/2006/relationships/customXml" Target="../ink/ink2202.xml"/><Relationship Id="rId439" Type="http://schemas.openxmlformats.org/officeDocument/2006/relationships/customXml" Target="../ink/ink2251.xml"/><Relationship Id="rId646" Type="http://schemas.openxmlformats.org/officeDocument/2006/relationships/image" Target="../media/image2235.png"/><Relationship Id="rId201" Type="http://schemas.openxmlformats.org/officeDocument/2006/relationships/customXml" Target="../ink/ink2132.xml"/><Relationship Id="rId285" Type="http://schemas.openxmlformats.org/officeDocument/2006/relationships/customXml" Target="../ink/ink2174.xml"/><Relationship Id="rId506" Type="http://schemas.openxmlformats.org/officeDocument/2006/relationships/image" Target="../media/image2165.png"/><Relationship Id="rId853" Type="http://schemas.openxmlformats.org/officeDocument/2006/relationships/customXml" Target="../ink/ink2458.xml"/><Relationship Id="rId492" Type="http://schemas.openxmlformats.org/officeDocument/2006/relationships/image" Target="../media/image2158.png"/><Relationship Id="rId713" Type="http://schemas.openxmlformats.org/officeDocument/2006/relationships/customXml" Target="../ink/ink2388.xml"/><Relationship Id="rId797" Type="http://schemas.openxmlformats.org/officeDocument/2006/relationships/customXml" Target="../ink/ink2430.xml"/><Relationship Id="rId920" Type="http://schemas.openxmlformats.org/officeDocument/2006/relationships/image" Target="../media/image2371.png"/><Relationship Id="rId145" Type="http://schemas.openxmlformats.org/officeDocument/2006/relationships/customXml" Target="../ink/ink2104.xml"/><Relationship Id="rId352" Type="http://schemas.openxmlformats.org/officeDocument/2006/relationships/image" Target="../media/image2088.png"/><Relationship Id="rId212" Type="http://schemas.openxmlformats.org/officeDocument/2006/relationships/image" Target="../media/image2018.png"/><Relationship Id="rId657" Type="http://schemas.openxmlformats.org/officeDocument/2006/relationships/customXml" Target="../ink/ink2360.xml"/><Relationship Id="rId864" Type="http://schemas.openxmlformats.org/officeDocument/2006/relationships/image" Target="../media/image2343.png"/><Relationship Id="rId296" Type="http://schemas.openxmlformats.org/officeDocument/2006/relationships/image" Target="../media/image2060.png"/><Relationship Id="rId517" Type="http://schemas.openxmlformats.org/officeDocument/2006/relationships/customXml" Target="../ink/ink2290.xml"/><Relationship Id="rId724" Type="http://schemas.openxmlformats.org/officeDocument/2006/relationships/image" Target="../media/image2274.png"/><Relationship Id="rId60" Type="http://schemas.openxmlformats.org/officeDocument/2006/relationships/image" Target="../media/image1942.png"/><Relationship Id="rId156" Type="http://schemas.openxmlformats.org/officeDocument/2006/relationships/image" Target="../media/image1990.png"/><Relationship Id="rId363" Type="http://schemas.openxmlformats.org/officeDocument/2006/relationships/customXml" Target="../ink/ink2213.xml"/><Relationship Id="rId570" Type="http://schemas.openxmlformats.org/officeDocument/2006/relationships/image" Target="../media/image2197.png"/><Relationship Id="rId223" Type="http://schemas.openxmlformats.org/officeDocument/2006/relationships/customXml" Target="../ink/ink2143.xml"/><Relationship Id="rId430" Type="http://schemas.openxmlformats.org/officeDocument/2006/relationships/image" Target="../media/image2127.png"/><Relationship Id="rId668" Type="http://schemas.openxmlformats.org/officeDocument/2006/relationships/image" Target="../media/image2246.png"/><Relationship Id="rId875" Type="http://schemas.openxmlformats.org/officeDocument/2006/relationships/customXml" Target="../ink/ink2469.xml"/><Relationship Id="rId18" Type="http://schemas.openxmlformats.org/officeDocument/2006/relationships/image" Target="../media/image1921.png"/><Relationship Id="rId528" Type="http://schemas.openxmlformats.org/officeDocument/2006/relationships/image" Target="../media/image2176.png"/><Relationship Id="rId735" Type="http://schemas.openxmlformats.org/officeDocument/2006/relationships/customXml" Target="../ink/ink2399.xml"/><Relationship Id="rId167" Type="http://schemas.openxmlformats.org/officeDocument/2006/relationships/customXml" Target="../ink/ink2115.xml"/><Relationship Id="rId374" Type="http://schemas.openxmlformats.org/officeDocument/2006/relationships/image" Target="../media/image2099.png"/><Relationship Id="rId581" Type="http://schemas.openxmlformats.org/officeDocument/2006/relationships/customXml" Target="../ink/ink2322.xml"/><Relationship Id="rId71" Type="http://schemas.openxmlformats.org/officeDocument/2006/relationships/customXml" Target="../ink/ink2067.xml"/><Relationship Id="rId234" Type="http://schemas.openxmlformats.org/officeDocument/2006/relationships/image" Target="../media/image2029.png"/><Relationship Id="rId679" Type="http://schemas.openxmlformats.org/officeDocument/2006/relationships/customXml" Target="../ink/ink2371.xml"/><Relationship Id="rId802" Type="http://schemas.openxmlformats.org/officeDocument/2006/relationships/image" Target="../media/image2313.png"/><Relationship Id="rId886" Type="http://schemas.openxmlformats.org/officeDocument/2006/relationships/image" Target="../media/image2354.png"/><Relationship Id="rId2" Type="http://schemas.openxmlformats.org/officeDocument/2006/relationships/notesSlide" Target="../notesSlides/notesSlide22.xml"/><Relationship Id="rId29" Type="http://schemas.openxmlformats.org/officeDocument/2006/relationships/customXml" Target="../ink/ink2046.xml"/><Relationship Id="rId441" Type="http://schemas.openxmlformats.org/officeDocument/2006/relationships/customXml" Target="../ink/ink2252.xml"/><Relationship Id="rId539" Type="http://schemas.openxmlformats.org/officeDocument/2006/relationships/customXml" Target="../ink/ink2301.xml"/><Relationship Id="rId746" Type="http://schemas.openxmlformats.org/officeDocument/2006/relationships/image" Target="../media/image2285.png"/><Relationship Id="rId178" Type="http://schemas.openxmlformats.org/officeDocument/2006/relationships/image" Target="../media/image2001.png"/><Relationship Id="rId301" Type="http://schemas.openxmlformats.org/officeDocument/2006/relationships/customXml" Target="../ink/ink2182.xml"/><Relationship Id="rId82" Type="http://schemas.openxmlformats.org/officeDocument/2006/relationships/image" Target="../media/image1953.png"/><Relationship Id="rId385" Type="http://schemas.openxmlformats.org/officeDocument/2006/relationships/customXml" Target="../ink/ink2224.xml"/><Relationship Id="rId592" Type="http://schemas.openxmlformats.org/officeDocument/2006/relationships/image" Target="../media/image2208.png"/><Relationship Id="rId606" Type="http://schemas.openxmlformats.org/officeDocument/2006/relationships/image" Target="../media/image2215.png"/><Relationship Id="rId813" Type="http://schemas.openxmlformats.org/officeDocument/2006/relationships/customXml" Target="../ink/ink2438.xml"/><Relationship Id="rId245" Type="http://schemas.openxmlformats.org/officeDocument/2006/relationships/customXml" Target="../ink/ink2154.xml"/><Relationship Id="rId452" Type="http://schemas.openxmlformats.org/officeDocument/2006/relationships/image" Target="../media/image2138.png"/><Relationship Id="rId897" Type="http://schemas.openxmlformats.org/officeDocument/2006/relationships/customXml" Target="../ink/ink2480.xml"/><Relationship Id="rId105" Type="http://schemas.openxmlformats.org/officeDocument/2006/relationships/customXml" Target="../ink/ink2084.xml"/><Relationship Id="rId312" Type="http://schemas.openxmlformats.org/officeDocument/2006/relationships/image" Target="../media/image2068.png"/><Relationship Id="rId757" Type="http://schemas.openxmlformats.org/officeDocument/2006/relationships/customXml" Target="../ink/ink2410.xml"/><Relationship Id="rId93" Type="http://schemas.openxmlformats.org/officeDocument/2006/relationships/customXml" Target="../ink/ink2078.xml"/><Relationship Id="rId189" Type="http://schemas.openxmlformats.org/officeDocument/2006/relationships/customXml" Target="../ink/ink2126.xml"/><Relationship Id="rId396" Type="http://schemas.openxmlformats.org/officeDocument/2006/relationships/image" Target="../media/image2110.png"/><Relationship Id="rId617" Type="http://schemas.openxmlformats.org/officeDocument/2006/relationships/customXml" Target="../ink/ink2340.xml"/><Relationship Id="rId824" Type="http://schemas.openxmlformats.org/officeDocument/2006/relationships/image" Target="../media/image2324.png"/><Relationship Id="rId256" Type="http://schemas.openxmlformats.org/officeDocument/2006/relationships/image" Target="../media/image2040.png"/><Relationship Id="rId463" Type="http://schemas.openxmlformats.org/officeDocument/2006/relationships/customXml" Target="../ink/ink2263.xml"/><Relationship Id="rId670" Type="http://schemas.openxmlformats.org/officeDocument/2006/relationships/image" Target="../media/image2247.png"/><Relationship Id="rId116" Type="http://schemas.openxmlformats.org/officeDocument/2006/relationships/image" Target="../media/image1970.png"/><Relationship Id="rId323" Type="http://schemas.openxmlformats.org/officeDocument/2006/relationships/customXml" Target="../ink/ink2193.xml"/><Relationship Id="rId530" Type="http://schemas.openxmlformats.org/officeDocument/2006/relationships/image" Target="../media/image2177.png"/><Relationship Id="rId768" Type="http://schemas.openxmlformats.org/officeDocument/2006/relationships/image" Target="../media/image2296.png"/><Relationship Id="rId20" Type="http://schemas.openxmlformats.org/officeDocument/2006/relationships/image" Target="../media/image1922.png"/><Relationship Id="rId628" Type="http://schemas.openxmlformats.org/officeDocument/2006/relationships/image" Target="../media/image2226.png"/><Relationship Id="rId835" Type="http://schemas.openxmlformats.org/officeDocument/2006/relationships/customXml" Target="../ink/ink2449.xml"/><Relationship Id="rId267" Type="http://schemas.openxmlformats.org/officeDocument/2006/relationships/customXml" Target="../ink/ink2165.xml"/><Relationship Id="rId474" Type="http://schemas.openxmlformats.org/officeDocument/2006/relationships/image" Target="../media/image2149.png"/><Relationship Id="rId127" Type="http://schemas.openxmlformats.org/officeDocument/2006/relationships/customXml" Target="../ink/ink2095.xml"/><Relationship Id="rId681" Type="http://schemas.openxmlformats.org/officeDocument/2006/relationships/customXml" Target="../ink/ink2372.xml"/><Relationship Id="rId779" Type="http://schemas.openxmlformats.org/officeDocument/2006/relationships/customXml" Target="../ink/ink2421.xml"/><Relationship Id="rId902" Type="http://schemas.openxmlformats.org/officeDocument/2006/relationships/image" Target="../media/image2362.png"/><Relationship Id="rId31" Type="http://schemas.openxmlformats.org/officeDocument/2006/relationships/customXml" Target="../ink/ink2047.xml"/><Relationship Id="rId334" Type="http://schemas.openxmlformats.org/officeDocument/2006/relationships/image" Target="../media/image2079.png"/><Relationship Id="rId541" Type="http://schemas.openxmlformats.org/officeDocument/2006/relationships/customXml" Target="../ink/ink2302.xml"/><Relationship Id="rId639" Type="http://schemas.openxmlformats.org/officeDocument/2006/relationships/customXml" Target="../ink/ink2351.xml"/><Relationship Id="rId180" Type="http://schemas.openxmlformats.org/officeDocument/2006/relationships/image" Target="../media/image2002.png"/><Relationship Id="rId278" Type="http://schemas.openxmlformats.org/officeDocument/2006/relationships/image" Target="../media/image2051.png"/><Relationship Id="rId401" Type="http://schemas.openxmlformats.org/officeDocument/2006/relationships/customXml" Target="../ink/ink2232.xml"/><Relationship Id="rId846" Type="http://schemas.openxmlformats.org/officeDocument/2006/relationships/image" Target="../media/image2334.png"/><Relationship Id="rId485" Type="http://schemas.openxmlformats.org/officeDocument/2006/relationships/customXml" Target="../ink/ink2274.xml"/><Relationship Id="rId692" Type="http://schemas.openxmlformats.org/officeDocument/2006/relationships/image" Target="../media/image2258.png"/><Relationship Id="rId706" Type="http://schemas.openxmlformats.org/officeDocument/2006/relationships/image" Target="../media/image2265.png"/><Relationship Id="rId913" Type="http://schemas.openxmlformats.org/officeDocument/2006/relationships/customXml" Target="../ink/ink2488.xml"/><Relationship Id="rId42" Type="http://schemas.openxmlformats.org/officeDocument/2006/relationships/image" Target="../media/image1933.png"/><Relationship Id="rId138" Type="http://schemas.openxmlformats.org/officeDocument/2006/relationships/image" Target="../media/image1981.png"/><Relationship Id="rId345" Type="http://schemas.openxmlformats.org/officeDocument/2006/relationships/customXml" Target="../ink/ink2204.xml"/><Relationship Id="rId552" Type="http://schemas.openxmlformats.org/officeDocument/2006/relationships/image" Target="../media/image2188.png"/><Relationship Id="rId191" Type="http://schemas.openxmlformats.org/officeDocument/2006/relationships/customXml" Target="../ink/ink2127.xml"/><Relationship Id="rId205" Type="http://schemas.openxmlformats.org/officeDocument/2006/relationships/customXml" Target="../ink/ink2134.xml"/><Relationship Id="rId412" Type="http://schemas.openxmlformats.org/officeDocument/2006/relationships/image" Target="../media/image2118.png"/><Relationship Id="rId857" Type="http://schemas.openxmlformats.org/officeDocument/2006/relationships/customXml" Target="../ink/ink2460.xml"/><Relationship Id="rId289" Type="http://schemas.openxmlformats.org/officeDocument/2006/relationships/customXml" Target="../ink/ink2176.xml"/><Relationship Id="rId496" Type="http://schemas.openxmlformats.org/officeDocument/2006/relationships/image" Target="../media/image2160.png"/><Relationship Id="rId717" Type="http://schemas.openxmlformats.org/officeDocument/2006/relationships/customXml" Target="../ink/ink2390.xml"/><Relationship Id="rId924" Type="http://schemas.openxmlformats.org/officeDocument/2006/relationships/image" Target="../media/image2373.png"/><Relationship Id="rId53" Type="http://schemas.openxmlformats.org/officeDocument/2006/relationships/customXml" Target="../ink/ink2058.xml"/><Relationship Id="rId149" Type="http://schemas.openxmlformats.org/officeDocument/2006/relationships/customXml" Target="../ink/ink2106.xml"/><Relationship Id="rId356" Type="http://schemas.openxmlformats.org/officeDocument/2006/relationships/image" Target="../media/image2090.png"/><Relationship Id="rId563" Type="http://schemas.openxmlformats.org/officeDocument/2006/relationships/customXml" Target="../ink/ink2313.xml"/><Relationship Id="rId770" Type="http://schemas.openxmlformats.org/officeDocument/2006/relationships/image" Target="../media/image2297.png"/><Relationship Id="rId216" Type="http://schemas.openxmlformats.org/officeDocument/2006/relationships/image" Target="../media/image2020.png"/><Relationship Id="rId423" Type="http://schemas.openxmlformats.org/officeDocument/2006/relationships/customXml" Target="../ink/ink2243.xml"/><Relationship Id="rId868" Type="http://schemas.openxmlformats.org/officeDocument/2006/relationships/image" Target="../media/image2345.png"/><Relationship Id="rId630" Type="http://schemas.openxmlformats.org/officeDocument/2006/relationships/image" Target="../media/image2227.png"/><Relationship Id="rId728" Type="http://schemas.openxmlformats.org/officeDocument/2006/relationships/image" Target="../media/image2276.png"/><Relationship Id="rId64" Type="http://schemas.openxmlformats.org/officeDocument/2006/relationships/image" Target="../media/image1944.png"/><Relationship Id="rId367" Type="http://schemas.openxmlformats.org/officeDocument/2006/relationships/customXml" Target="../ink/ink2215.xml"/><Relationship Id="rId574" Type="http://schemas.openxmlformats.org/officeDocument/2006/relationships/image" Target="../media/image2199.png"/><Relationship Id="rId227" Type="http://schemas.openxmlformats.org/officeDocument/2006/relationships/customXml" Target="../ink/ink2145.xml"/><Relationship Id="rId781" Type="http://schemas.openxmlformats.org/officeDocument/2006/relationships/customXml" Target="../ink/ink2422.xml"/><Relationship Id="rId879" Type="http://schemas.openxmlformats.org/officeDocument/2006/relationships/customXml" Target="../ink/ink2471.xml"/><Relationship Id="rId434" Type="http://schemas.openxmlformats.org/officeDocument/2006/relationships/image" Target="../media/image2129.png"/><Relationship Id="rId641" Type="http://schemas.openxmlformats.org/officeDocument/2006/relationships/customXml" Target="../ink/ink2352.xml"/><Relationship Id="rId739" Type="http://schemas.openxmlformats.org/officeDocument/2006/relationships/customXml" Target="../ink/ink2401.xml"/><Relationship Id="rId280" Type="http://schemas.openxmlformats.org/officeDocument/2006/relationships/image" Target="../media/image2052.png"/><Relationship Id="rId501" Type="http://schemas.openxmlformats.org/officeDocument/2006/relationships/customXml" Target="../ink/ink2282.xml"/><Relationship Id="rId75" Type="http://schemas.openxmlformats.org/officeDocument/2006/relationships/customXml" Target="../ink/ink2069.xml"/><Relationship Id="rId140" Type="http://schemas.openxmlformats.org/officeDocument/2006/relationships/image" Target="../media/image1982.png"/><Relationship Id="rId378" Type="http://schemas.openxmlformats.org/officeDocument/2006/relationships/image" Target="../media/image2101.png"/><Relationship Id="rId585" Type="http://schemas.openxmlformats.org/officeDocument/2006/relationships/customXml" Target="../ink/ink2324.xml"/><Relationship Id="rId792" Type="http://schemas.openxmlformats.org/officeDocument/2006/relationships/image" Target="../media/image2308.png"/><Relationship Id="rId806" Type="http://schemas.openxmlformats.org/officeDocument/2006/relationships/image" Target="../media/image2315.png"/><Relationship Id="rId6" Type="http://schemas.openxmlformats.org/officeDocument/2006/relationships/image" Target="../media/image1915.png"/><Relationship Id="rId238" Type="http://schemas.openxmlformats.org/officeDocument/2006/relationships/image" Target="../media/image2031.png"/><Relationship Id="rId445" Type="http://schemas.openxmlformats.org/officeDocument/2006/relationships/customXml" Target="../ink/ink2254.xml"/><Relationship Id="rId652" Type="http://schemas.openxmlformats.org/officeDocument/2006/relationships/image" Target="../media/image2238.png"/><Relationship Id="rId291" Type="http://schemas.openxmlformats.org/officeDocument/2006/relationships/customXml" Target="../ink/ink2177.xml"/><Relationship Id="rId305" Type="http://schemas.openxmlformats.org/officeDocument/2006/relationships/customXml" Target="../ink/ink2184.xml"/><Relationship Id="rId512" Type="http://schemas.openxmlformats.org/officeDocument/2006/relationships/image" Target="../media/image2168.png"/><Relationship Id="rId86" Type="http://schemas.openxmlformats.org/officeDocument/2006/relationships/image" Target="../media/image1955.png"/><Relationship Id="rId151" Type="http://schemas.openxmlformats.org/officeDocument/2006/relationships/customXml" Target="../ink/ink2107.xml"/><Relationship Id="rId389" Type="http://schemas.openxmlformats.org/officeDocument/2006/relationships/customXml" Target="../ink/ink2226.xml"/><Relationship Id="rId596" Type="http://schemas.openxmlformats.org/officeDocument/2006/relationships/image" Target="../media/image2210.png"/><Relationship Id="rId817" Type="http://schemas.openxmlformats.org/officeDocument/2006/relationships/customXml" Target="../ink/ink2440.xml"/><Relationship Id="rId249" Type="http://schemas.openxmlformats.org/officeDocument/2006/relationships/customXml" Target="../ink/ink2156.xml"/><Relationship Id="rId456" Type="http://schemas.openxmlformats.org/officeDocument/2006/relationships/image" Target="../media/image2140.png"/><Relationship Id="rId663" Type="http://schemas.openxmlformats.org/officeDocument/2006/relationships/customXml" Target="../ink/ink2363.xml"/><Relationship Id="rId870" Type="http://schemas.openxmlformats.org/officeDocument/2006/relationships/image" Target="../media/image2346.png"/><Relationship Id="rId13" Type="http://schemas.openxmlformats.org/officeDocument/2006/relationships/customXml" Target="../ink/ink2038.xml"/><Relationship Id="rId109" Type="http://schemas.openxmlformats.org/officeDocument/2006/relationships/customXml" Target="../ink/ink2086.xml"/><Relationship Id="rId316" Type="http://schemas.openxmlformats.org/officeDocument/2006/relationships/image" Target="../media/image2070.png"/><Relationship Id="rId523" Type="http://schemas.openxmlformats.org/officeDocument/2006/relationships/customXml" Target="../ink/ink2293.xml"/><Relationship Id="rId97" Type="http://schemas.openxmlformats.org/officeDocument/2006/relationships/customXml" Target="../ink/ink2080.xml"/><Relationship Id="rId730" Type="http://schemas.openxmlformats.org/officeDocument/2006/relationships/image" Target="../media/image2277.png"/><Relationship Id="rId828" Type="http://schemas.openxmlformats.org/officeDocument/2006/relationships/image" Target="../media/image2325.png"/><Relationship Id="rId162" Type="http://schemas.openxmlformats.org/officeDocument/2006/relationships/image" Target="../media/image1993.png"/><Relationship Id="rId467" Type="http://schemas.openxmlformats.org/officeDocument/2006/relationships/customXml" Target="../ink/ink2265.xml"/><Relationship Id="rId674" Type="http://schemas.openxmlformats.org/officeDocument/2006/relationships/image" Target="../media/image2249.png"/><Relationship Id="rId881" Type="http://schemas.openxmlformats.org/officeDocument/2006/relationships/customXml" Target="../ink/ink2472.xml"/><Relationship Id="rId24" Type="http://schemas.openxmlformats.org/officeDocument/2006/relationships/image" Target="../media/image1924.png"/><Relationship Id="rId327" Type="http://schemas.openxmlformats.org/officeDocument/2006/relationships/customXml" Target="../ink/ink2195.xml"/><Relationship Id="rId534" Type="http://schemas.openxmlformats.org/officeDocument/2006/relationships/image" Target="../media/image2179.png"/><Relationship Id="rId741" Type="http://schemas.openxmlformats.org/officeDocument/2006/relationships/customXml" Target="../ink/ink2402.xml"/><Relationship Id="rId839" Type="http://schemas.openxmlformats.org/officeDocument/2006/relationships/customXml" Target="../ink/ink2451.xml"/><Relationship Id="rId173" Type="http://schemas.openxmlformats.org/officeDocument/2006/relationships/customXml" Target="../ink/ink2118.xml"/><Relationship Id="rId380" Type="http://schemas.openxmlformats.org/officeDocument/2006/relationships/image" Target="../media/image2102.png"/><Relationship Id="rId601" Type="http://schemas.openxmlformats.org/officeDocument/2006/relationships/customXml" Target="../ink/ink2332.xml"/><Relationship Id="rId240" Type="http://schemas.openxmlformats.org/officeDocument/2006/relationships/image" Target="../media/image2032.png"/><Relationship Id="rId478" Type="http://schemas.openxmlformats.org/officeDocument/2006/relationships/image" Target="../media/image2151.png"/><Relationship Id="rId685" Type="http://schemas.openxmlformats.org/officeDocument/2006/relationships/customXml" Target="../ink/ink2374.xml"/><Relationship Id="rId892" Type="http://schemas.openxmlformats.org/officeDocument/2006/relationships/image" Target="../media/image2357.png"/><Relationship Id="rId906" Type="http://schemas.openxmlformats.org/officeDocument/2006/relationships/image" Target="../media/image2364.png"/><Relationship Id="rId35" Type="http://schemas.openxmlformats.org/officeDocument/2006/relationships/customXml" Target="../ink/ink2049.xml"/><Relationship Id="rId100" Type="http://schemas.openxmlformats.org/officeDocument/2006/relationships/image" Target="../media/image1962.png"/><Relationship Id="rId338" Type="http://schemas.openxmlformats.org/officeDocument/2006/relationships/image" Target="../media/image2081.png"/><Relationship Id="rId545" Type="http://schemas.openxmlformats.org/officeDocument/2006/relationships/customXml" Target="../ink/ink2304.xml"/><Relationship Id="rId752" Type="http://schemas.openxmlformats.org/officeDocument/2006/relationships/image" Target="../media/image2288.png"/><Relationship Id="rId184" Type="http://schemas.openxmlformats.org/officeDocument/2006/relationships/image" Target="../media/image2004.png"/><Relationship Id="rId391" Type="http://schemas.openxmlformats.org/officeDocument/2006/relationships/customXml" Target="../ink/ink2227.xml"/><Relationship Id="rId405" Type="http://schemas.openxmlformats.org/officeDocument/2006/relationships/customXml" Target="../ink/ink2234.xml"/><Relationship Id="rId612" Type="http://schemas.openxmlformats.org/officeDocument/2006/relationships/image" Target="../media/image2218.png"/><Relationship Id="rId251" Type="http://schemas.openxmlformats.org/officeDocument/2006/relationships/customXml" Target="../ink/ink2157.xml"/><Relationship Id="rId489" Type="http://schemas.openxmlformats.org/officeDocument/2006/relationships/customXml" Target="../ink/ink2276.xml"/><Relationship Id="rId696" Type="http://schemas.openxmlformats.org/officeDocument/2006/relationships/image" Target="../media/image2260.png"/><Relationship Id="rId917" Type="http://schemas.openxmlformats.org/officeDocument/2006/relationships/customXml" Target="../ink/ink2490.xml"/><Relationship Id="rId46" Type="http://schemas.openxmlformats.org/officeDocument/2006/relationships/image" Target="../media/image1935.png"/><Relationship Id="rId349" Type="http://schemas.openxmlformats.org/officeDocument/2006/relationships/customXml" Target="../ink/ink2206.xml"/><Relationship Id="rId556" Type="http://schemas.openxmlformats.org/officeDocument/2006/relationships/image" Target="../media/image2190.png"/><Relationship Id="rId763" Type="http://schemas.openxmlformats.org/officeDocument/2006/relationships/customXml" Target="../ink/ink2413.xml"/><Relationship Id="rId111" Type="http://schemas.openxmlformats.org/officeDocument/2006/relationships/customXml" Target="../ink/ink2087.xml"/><Relationship Id="rId195" Type="http://schemas.openxmlformats.org/officeDocument/2006/relationships/customXml" Target="../ink/ink2129.xml"/><Relationship Id="rId209" Type="http://schemas.openxmlformats.org/officeDocument/2006/relationships/customXml" Target="../ink/ink2136.xml"/><Relationship Id="rId416" Type="http://schemas.openxmlformats.org/officeDocument/2006/relationships/image" Target="../media/image2120.png"/><Relationship Id="rId623" Type="http://schemas.openxmlformats.org/officeDocument/2006/relationships/customXml" Target="../ink/ink2343.xml"/><Relationship Id="rId830" Type="http://schemas.openxmlformats.org/officeDocument/2006/relationships/image" Target="../media/image2326.png"/><Relationship Id="rId57" Type="http://schemas.openxmlformats.org/officeDocument/2006/relationships/customXml" Target="../ink/ink2060.xml"/><Relationship Id="rId262" Type="http://schemas.openxmlformats.org/officeDocument/2006/relationships/image" Target="../media/image2043.png"/><Relationship Id="rId567" Type="http://schemas.openxmlformats.org/officeDocument/2006/relationships/customXml" Target="../ink/ink2315.xml"/><Relationship Id="rId122" Type="http://schemas.openxmlformats.org/officeDocument/2006/relationships/image" Target="../media/image1973.png"/><Relationship Id="rId774" Type="http://schemas.openxmlformats.org/officeDocument/2006/relationships/image" Target="../media/image2299.png"/><Relationship Id="rId427" Type="http://schemas.openxmlformats.org/officeDocument/2006/relationships/customXml" Target="../ink/ink2245.xml"/><Relationship Id="rId634" Type="http://schemas.openxmlformats.org/officeDocument/2006/relationships/image" Target="../media/image2229.png"/><Relationship Id="rId841" Type="http://schemas.openxmlformats.org/officeDocument/2006/relationships/customXml" Target="../ink/ink2452.xml"/><Relationship Id="rId273" Type="http://schemas.openxmlformats.org/officeDocument/2006/relationships/customXml" Target="../ink/ink2168.xml"/><Relationship Id="rId480" Type="http://schemas.openxmlformats.org/officeDocument/2006/relationships/image" Target="../media/image2152.png"/><Relationship Id="rId701" Type="http://schemas.openxmlformats.org/officeDocument/2006/relationships/customXml" Target="../ink/ink2382.xml"/><Relationship Id="rId68" Type="http://schemas.openxmlformats.org/officeDocument/2006/relationships/image" Target="../media/image1946.png"/><Relationship Id="rId133" Type="http://schemas.openxmlformats.org/officeDocument/2006/relationships/customXml" Target="../ink/ink2098.xml"/><Relationship Id="rId340" Type="http://schemas.openxmlformats.org/officeDocument/2006/relationships/image" Target="../media/image2082.png"/><Relationship Id="rId578" Type="http://schemas.openxmlformats.org/officeDocument/2006/relationships/image" Target="../media/image2201.png"/><Relationship Id="rId785" Type="http://schemas.openxmlformats.org/officeDocument/2006/relationships/customXml" Target="../ink/ink2424.xml"/><Relationship Id="rId200" Type="http://schemas.openxmlformats.org/officeDocument/2006/relationships/image" Target="../media/image2012.png"/><Relationship Id="rId438" Type="http://schemas.openxmlformats.org/officeDocument/2006/relationships/image" Target="../media/image2131.png"/><Relationship Id="rId645" Type="http://schemas.openxmlformats.org/officeDocument/2006/relationships/customXml" Target="../ink/ink2354.xml"/><Relationship Id="rId852" Type="http://schemas.openxmlformats.org/officeDocument/2006/relationships/image" Target="../media/image2337.png"/><Relationship Id="rId284" Type="http://schemas.openxmlformats.org/officeDocument/2006/relationships/image" Target="../media/image2054.png"/><Relationship Id="rId491" Type="http://schemas.openxmlformats.org/officeDocument/2006/relationships/customXml" Target="../ink/ink2277.xml"/><Relationship Id="rId505" Type="http://schemas.openxmlformats.org/officeDocument/2006/relationships/customXml" Target="../ink/ink2284.xml"/><Relationship Id="rId712" Type="http://schemas.openxmlformats.org/officeDocument/2006/relationships/image" Target="../media/image2268.png"/><Relationship Id="rId79" Type="http://schemas.openxmlformats.org/officeDocument/2006/relationships/customXml" Target="../ink/ink2071.xml"/><Relationship Id="rId144" Type="http://schemas.openxmlformats.org/officeDocument/2006/relationships/image" Target="../media/image1984.png"/><Relationship Id="rId589" Type="http://schemas.openxmlformats.org/officeDocument/2006/relationships/customXml" Target="../ink/ink2326.xml"/><Relationship Id="rId796" Type="http://schemas.openxmlformats.org/officeDocument/2006/relationships/image" Target="../media/image2310.png"/><Relationship Id="rId351" Type="http://schemas.openxmlformats.org/officeDocument/2006/relationships/customXml" Target="../ink/ink2207.xml"/><Relationship Id="rId449" Type="http://schemas.openxmlformats.org/officeDocument/2006/relationships/customXml" Target="../ink/ink2256.xml"/><Relationship Id="rId656" Type="http://schemas.openxmlformats.org/officeDocument/2006/relationships/image" Target="../media/image2240.png"/><Relationship Id="rId863" Type="http://schemas.openxmlformats.org/officeDocument/2006/relationships/customXml" Target="../ink/ink2463.xml"/><Relationship Id="rId211" Type="http://schemas.openxmlformats.org/officeDocument/2006/relationships/customXml" Target="../ink/ink2137.xml"/><Relationship Id="rId295" Type="http://schemas.openxmlformats.org/officeDocument/2006/relationships/customXml" Target="../ink/ink2179.xml"/><Relationship Id="rId309" Type="http://schemas.openxmlformats.org/officeDocument/2006/relationships/customXml" Target="../ink/ink2186.xml"/><Relationship Id="rId516" Type="http://schemas.openxmlformats.org/officeDocument/2006/relationships/image" Target="../media/image2170.png"/><Relationship Id="rId48" Type="http://schemas.openxmlformats.org/officeDocument/2006/relationships/image" Target="../media/image1936.png"/><Relationship Id="rId113" Type="http://schemas.openxmlformats.org/officeDocument/2006/relationships/customXml" Target="../ink/ink2088.xml"/><Relationship Id="rId320" Type="http://schemas.openxmlformats.org/officeDocument/2006/relationships/image" Target="../media/image2072.png"/><Relationship Id="rId558" Type="http://schemas.openxmlformats.org/officeDocument/2006/relationships/image" Target="../media/image2191.png"/><Relationship Id="rId723" Type="http://schemas.openxmlformats.org/officeDocument/2006/relationships/customXml" Target="../ink/ink2393.xml"/><Relationship Id="rId765" Type="http://schemas.openxmlformats.org/officeDocument/2006/relationships/customXml" Target="../ink/ink2414.xml"/><Relationship Id="rId155" Type="http://schemas.openxmlformats.org/officeDocument/2006/relationships/customXml" Target="../ink/ink2109.xml"/><Relationship Id="rId197" Type="http://schemas.openxmlformats.org/officeDocument/2006/relationships/customXml" Target="../ink/ink2130.xml"/><Relationship Id="rId362" Type="http://schemas.openxmlformats.org/officeDocument/2006/relationships/image" Target="../media/image2093.png"/><Relationship Id="rId418" Type="http://schemas.openxmlformats.org/officeDocument/2006/relationships/image" Target="../media/image2121.png"/><Relationship Id="rId625" Type="http://schemas.openxmlformats.org/officeDocument/2006/relationships/customXml" Target="../ink/ink2344.xml"/><Relationship Id="rId832" Type="http://schemas.openxmlformats.org/officeDocument/2006/relationships/image" Target="../media/image2327.png"/><Relationship Id="rId222" Type="http://schemas.openxmlformats.org/officeDocument/2006/relationships/image" Target="../media/image2023.png"/><Relationship Id="rId264" Type="http://schemas.openxmlformats.org/officeDocument/2006/relationships/image" Target="../media/image2044.png"/><Relationship Id="rId471" Type="http://schemas.openxmlformats.org/officeDocument/2006/relationships/customXml" Target="../ink/ink2267.xml"/><Relationship Id="rId667" Type="http://schemas.openxmlformats.org/officeDocument/2006/relationships/customXml" Target="../ink/ink2365.xml"/><Relationship Id="rId874" Type="http://schemas.openxmlformats.org/officeDocument/2006/relationships/image" Target="../media/image2348.png"/><Relationship Id="rId17" Type="http://schemas.openxmlformats.org/officeDocument/2006/relationships/customXml" Target="../ink/ink2040.xml"/><Relationship Id="rId59" Type="http://schemas.openxmlformats.org/officeDocument/2006/relationships/customXml" Target="../ink/ink2061.xml"/><Relationship Id="rId124" Type="http://schemas.openxmlformats.org/officeDocument/2006/relationships/image" Target="../media/image1974.png"/><Relationship Id="rId527" Type="http://schemas.openxmlformats.org/officeDocument/2006/relationships/customXml" Target="../ink/ink2295.xml"/><Relationship Id="rId569" Type="http://schemas.openxmlformats.org/officeDocument/2006/relationships/customXml" Target="../ink/ink2316.xml"/><Relationship Id="rId734" Type="http://schemas.openxmlformats.org/officeDocument/2006/relationships/image" Target="../media/image2279.png"/><Relationship Id="rId776" Type="http://schemas.openxmlformats.org/officeDocument/2006/relationships/image" Target="../media/image2300.png"/><Relationship Id="rId70" Type="http://schemas.openxmlformats.org/officeDocument/2006/relationships/image" Target="../media/image1947.png"/><Relationship Id="rId166" Type="http://schemas.openxmlformats.org/officeDocument/2006/relationships/image" Target="../media/image1995.png"/><Relationship Id="rId331" Type="http://schemas.openxmlformats.org/officeDocument/2006/relationships/customXml" Target="../ink/ink2197.xml"/><Relationship Id="rId373" Type="http://schemas.openxmlformats.org/officeDocument/2006/relationships/customXml" Target="../ink/ink2218.xml"/><Relationship Id="rId429" Type="http://schemas.openxmlformats.org/officeDocument/2006/relationships/customXml" Target="../ink/ink2246.xml"/><Relationship Id="rId580" Type="http://schemas.openxmlformats.org/officeDocument/2006/relationships/image" Target="../media/image2202.png"/><Relationship Id="rId636" Type="http://schemas.openxmlformats.org/officeDocument/2006/relationships/image" Target="../media/image2230.png"/><Relationship Id="rId801" Type="http://schemas.openxmlformats.org/officeDocument/2006/relationships/customXml" Target="../ink/ink2432.xml"/><Relationship Id="rId1" Type="http://schemas.openxmlformats.org/officeDocument/2006/relationships/slideLayout" Target="../slideLayouts/slideLayout7.xml"/><Relationship Id="rId233" Type="http://schemas.openxmlformats.org/officeDocument/2006/relationships/customXml" Target="../ink/ink2148.xml"/><Relationship Id="rId440" Type="http://schemas.openxmlformats.org/officeDocument/2006/relationships/image" Target="../media/image2132.png"/><Relationship Id="rId678" Type="http://schemas.openxmlformats.org/officeDocument/2006/relationships/image" Target="../media/image2251.png"/><Relationship Id="rId843" Type="http://schemas.openxmlformats.org/officeDocument/2006/relationships/customXml" Target="../ink/ink2453.xml"/><Relationship Id="rId885" Type="http://schemas.openxmlformats.org/officeDocument/2006/relationships/customXml" Target="../ink/ink2474.xml"/><Relationship Id="rId28" Type="http://schemas.openxmlformats.org/officeDocument/2006/relationships/image" Target="../media/image1926.png"/><Relationship Id="rId275" Type="http://schemas.openxmlformats.org/officeDocument/2006/relationships/customXml" Target="../ink/ink2169.xml"/><Relationship Id="rId300" Type="http://schemas.openxmlformats.org/officeDocument/2006/relationships/image" Target="../media/image2062.png"/><Relationship Id="rId482" Type="http://schemas.openxmlformats.org/officeDocument/2006/relationships/image" Target="../media/image2153.png"/><Relationship Id="rId538" Type="http://schemas.openxmlformats.org/officeDocument/2006/relationships/image" Target="../media/image2181.png"/><Relationship Id="rId703" Type="http://schemas.openxmlformats.org/officeDocument/2006/relationships/customXml" Target="../ink/ink2383.xml"/><Relationship Id="rId745" Type="http://schemas.openxmlformats.org/officeDocument/2006/relationships/customXml" Target="../ink/ink2404.xml"/><Relationship Id="rId910" Type="http://schemas.openxmlformats.org/officeDocument/2006/relationships/image" Target="../media/image2366.png"/><Relationship Id="rId81" Type="http://schemas.openxmlformats.org/officeDocument/2006/relationships/customXml" Target="../ink/ink2072.xml"/><Relationship Id="rId135" Type="http://schemas.openxmlformats.org/officeDocument/2006/relationships/customXml" Target="../ink/ink2099.xml"/><Relationship Id="rId177" Type="http://schemas.openxmlformats.org/officeDocument/2006/relationships/customXml" Target="../ink/ink2120.xml"/><Relationship Id="rId342" Type="http://schemas.openxmlformats.org/officeDocument/2006/relationships/image" Target="../media/image2083.png"/><Relationship Id="rId384" Type="http://schemas.openxmlformats.org/officeDocument/2006/relationships/image" Target="../media/image2104.png"/><Relationship Id="rId591" Type="http://schemas.openxmlformats.org/officeDocument/2006/relationships/customXml" Target="../ink/ink2327.xml"/><Relationship Id="rId605" Type="http://schemas.openxmlformats.org/officeDocument/2006/relationships/customXml" Target="../ink/ink2334.xml"/><Relationship Id="rId787" Type="http://schemas.openxmlformats.org/officeDocument/2006/relationships/customXml" Target="../ink/ink2425.xml"/><Relationship Id="rId812" Type="http://schemas.openxmlformats.org/officeDocument/2006/relationships/image" Target="../media/image2318.png"/><Relationship Id="rId202" Type="http://schemas.openxmlformats.org/officeDocument/2006/relationships/image" Target="../media/image2013.png"/><Relationship Id="rId244" Type="http://schemas.openxmlformats.org/officeDocument/2006/relationships/image" Target="../media/image2034.png"/><Relationship Id="rId647" Type="http://schemas.openxmlformats.org/officeDocument/2006/relationships/customXml" Target="../ink/ink2355.xml"/><Relationship Id="rId689" Type="http://schemas.openxmlformats.org/officeDocument/2006/relationships/customXml" Target="../ink/ink2376.xml"/><Relationship Id="rId854" Type="http://schemas.openxmlformats.org/officeDocument/2006/relationships/image" Target="../media/image2338.png"/><Relationship Id="rId896" Type="http://schemas.openxmlformats.org/officeDocument/2006/relationships/image" Target="../media/image2359.png"/><Relationship Id="rId39" Type="http://schemas.openxmlformats.org/officeDocument/2006/relationships/customXml" Target="../ink/ink2051.xml"/><Relationship Id="rId286" Type="http://schemas.openxmlformats.org/officeDocument/2006/relationships/image" Target="../media/image2055.png"/><Relationship Id="rId451" Type="http://schemas.openxmlformats.org/officeDocument/2006/relationships/customXml" Target="../ink/ink2257.xml"/><Relationship Id="rId493" Type="http://schemas.openxmlformats.org/officeDocument/2006/relationships/customXml" Target="../ink/ink2278.xml"/><Relationship Id="rId507" Type="http://schemas.openxmlformats.org/officeDocument/2006/relationships/customXml" Target="../ink/ink2285.xml"/><Relationship Id="rId549" Type="http://schemas.openxmlformats.org/officeDocument/2006/relationships/customXml" Target="../ink/ink2306.xml"/><Relationship Id="rId714" Type="http://schemas.openxmlformats.org/officeDocument/2006/relationships/image" Target="../media/image2269.png"/><Relationship Id="rId756" Type="http://schemas.openxmlformats.org/officeDocument/2006/relationships/image" Target="../media/image2290.png"/><Relationship Id="rId921" Type="http://schemas.openxmlformats.org/officeDocument/2006/relationships/customXml" Target="../ink/ink2492.xml"/><Relationship Id="rId50" Type="http://schemas.openxmlformats.org/officeDocument/2006/relationships/image" Target="../media/image1937.png"/><Relationship Id="rId104" Type="http://schemas.openxmlformats.org/officeDocument/2006/relationships/image" Target="../media/image1964.png"/><Relationship Id="rId146" Type="http://schemas.openxmlformats.org/officeDocument/2006/relationships/image" Target="../media/image1985.png"/><Relationship Id="rId188" Type="http://schemas.openxmlformats.org/officeDocument/2006/relationships/image" Target="../media/image2006.png"/><Relationship Id="rId311" Type="http://schemas.openxmlformats.org/officeDocument/2006/relationships/customXml" Target="../ink/ink2187.xml"/><Relationship Id="rId353" Type="http://schemas.openxmlformats.org/officeDocument/2006/relationships/customXml" Target="../ink/ink2208.xml"/><Relationship Id="rId395" Type="http://schemas.openxmlformats.org/officeDocument/2006/relationships/customXml" Target="../ink/ink2229.xml"/><Relationship Id="rId409" Type="http://schemas.openxmlformats.org/officeDocument/2006/relationships/customXml" Target="../ink/ink2236.xml"/><Relationship Id="rId560" Type="http://schemas.openxmlformats.org/officeDocument/2006/relationships/image" Target="../media/image2192.png"/><Relationship Id="rId798" Type="http://schemas.openxmlformats.org/officeDocument/2006/relationships/image" Target="../media/image2311.png"/><Relationship Id="rId92" Type="http://schemas.openxmlformats.org/officeDocument/2006/relationships/image" Target="../media/image1958.png"/><Relationship Id="rId213" Type="http://schemas.openxmlformats.org/officeDocument/2006/relationships/customXml" Target="../ink/ink2138.xml"/><Relationship Id="rId420" Type="http://schemas.openxmlformats.org/officeDocument/2006/relationships/image" Target="../media/image2122.png"/><Relationship Id="rId616" Type="http://schemas.openxmlformats.org/officeDocument/2006/relationships/image" Target="../media/image2220.png"/><Relationship Id="rId658" Type="http://schemas.openxmlformats.org/officeDocument/2006/relationships/image" Target="../media/image2241.png"/><Relationship Id="rId823" Type="http://schemas.openxmlformats.org/officeDocument/2006/relationships/customXml" Target="../ink/ink2443.xml"/><Relationship Id="rId865" Type="http://schemas.openxmlformats.org/officeDocument/2006/relationships/customXml" Target="../ink/ink2464.xml"/><Relationship Id="rId255" Type="http://schemas.openxmlformats.org/officeDocument/2006/relationships/customXml" Target="../ink/ink2159.xml"/><Relationship Id="rId297" Type="http://schemas.openxmlformats.org/officeDocument/2006/relationships/customXml" Target="../ink/ink2180.xml"/><Relationship Id="rId462" Type="http://schemas.openxmlformats.org/officeDocument/2006/relationships/image" Target="../media/image2143.png"/><Relationship Id="rId518" Type="http://schemas.openxmlformats.org/officeDocument/2006/relationships/image" Target="../media/image2171.png"/><Relationship Id="rId725" Type="http://schemas.openxmlformats.org/officeDocument/2006/relationships/customXml" Target="../ink/ink2394.xml"/><Relationship Id="rId115" Type="http://schemas.openxmlformats.org/officeDocument/2006/relationships/customXml" Target="../ink/ink2089.xml"/><Relationship Id="rId157" Type="http://schemas.openxmlformats.org/officeDocument/2006/relationships/customXml" Target="../ink/ink2110.xml"/><Relationship Id="rId322" Type="http://schemas.openxmlformats.org/officeDocument/2006/relationships/image" Target="../media/image2073.png"/><Relationship Id="rId364" Type="http://schemas.openxmlformats.org/officeDocument/2006/relationships/image" Target="../media/image2094.png"/><Relationship Id="rId767" Type="http://schemas.openxmlformats.org/officeDocument/2006/relationships/customXml" Target="../ink/ink2415.xml"/><Relationship Id="rId61" Type="http://schemas.openxmlformats.org/officeDocument/2006/relationships/customXml" Target="../ink/ink2062.xml"/><Relationship Id="rId199" Type="http://schemas.openxmlformats.org/officeDocument/2006/relationships/customXml" Target="../ink/ink2131.xml"/><Relationship Id="rId571" Type="http://schemas.openxmlformats.org/officeDocument/2006/relationships/customXml" Target="../ink/ink2317.xml"/><Relationship Id="rId627" Type="http://schemas.openxmlformats.org/officeDocument/2006/relationships/customXml" Target="../ink/ink2345.xml"/><Relationship Id="rId669" Type="http://schemas.openxmlformats.org/officeDocument/2006/relationships/customXml" Target="../ink/ink2366.xml"/><Relationship Id="rId834" Type="http://schemas.openxmlformats.org/officeDocument/2006/relationships/image" Target="../media/image2328.png"/><Relationship Id="rId876" Type="http://schemas.openxmlformats.org/officeDocument/2006/relationships/image" Target="../media/image2349.png"/><Relationship Id="rId19" Type="http://schemas.openxmlformats.org/officeDocument/2006/relationships/customXml" Target="../ink/ink2041.xml"/><Relationship Id="rId224" Type="http://schemas.openxmlformats.org/officeDocument/2006/relationships/image" Target="../media/image2024.png"/><Relationship Id="rId266" Type="http://schemas.openxmlformats.org/officeDocument/2006/relationships/image" Target="../media/image2045.png"/><Relationship Id="rId431" Type="http://schemas.openxmlformats.org/officeDocument/2006/relationships/customXml" Target="../ink/ink2247.xml"/><Relationship Id="rId473" Type="http://schemas.openxmlformats.org/officeDocument/2006/relationships/customXml" Target="../ink/ink2268.xml"/><Relationship Id="rId529" Type="http://schemas.openxmlformats.org/officeDocument/2006/relationships/customXml" Target="../ink/ink2296.xml"/><Relationship Id="rId680" Type="http://schemas.openxmlformats.org/officeDocument/2006/relationships/image" Target="../media/image2252.png"/><Relationship Id="rId736" Type="http://schemas.openxmlformats.org/officeDocument/2006/relationships/image" Target="../media/image2280.png"/><Relationship Id="rId901" Type="http://schemas.openxmlformats.org/officeDocument/2006/relationships/customXml" Target="../ink/ink2482.xml"/><Relationship Id="rId30" Type="http://schemas.openxmlformats.org/officeDocument/2006/relationships/image" Target="../media/image1927.png"/><Relationship Id="rId126" Type="http://schemas.openxmlformats.org/officeDocument/2006/relationships/image" Target="../media/image1975.png"/><Relationship Id="rId168" Type="http://schemas.openxmlformats.org/officeDocument/2006/relationships/image" Target="../media/image1996.png"/><Relationship Id="rId333" Type="http://schemas.openxmlformats.org/officeDocument/2006/relationships/customXml" Target="../ink/ink2198.xml"/><Relationship Id="rId540" Type="http://schemas.openxmlformats.org/officeDocument/2006/relationships/image" Target="../media/image2182.png"/><Relationship Id="rId778" Type="http://schemas.openxmlformats.org/officeDocument/2006/relationships/image" Target="../media/image2301.png"/><Relationship Id="rId72" Type="http://schemas.openxmlformats.org/officeDocument/2006/relationships/image" Target="../media/image1948.png"/><Relationship Id="rId375" Type="http://schemas.openxmlformats.org/officeDocument/2006/relationships/customXml" Target="../ink/ink2219.xml"/><Relationship Id="rId582" Type="http://schemas.openxmlformats.org/officeDocument/2006/relationships/image" Target="../media/image2203.png"/><Relationship Id="rId638" Type="http://schemas.openxmlformats.org/officeDocument/2006/relationships/image" Target="../media/image2231.png"/><Relationship Id="rId803" Type="http://schemas.openxmlformats.org/officeDocument/2006/relationships/customXml" Target="../ink/ink2433.xml"/><Relationship Id="rId845" Type="http://schemas.openxmlformats.org/officeDocument/2006/relationships/customXml" Target="../ink/ink2454.xml"/><Relationship Id="rId3" Type="http://schemas.openxmlformats.org/officeDocument/2006/relationships/package" Target="../embeddings/Microsoft_Excel_Worksheet1.xlsx"/><Relationship Id="rId235" Type="http://schemas.openxmlformats.org/officeDocument/2006/relationships/customXml" Target="../ink/ink2149.xml"/><Relationship Id="rId277" Type="http://schemas.openxmlformats.org/officeDocument/2006/relationships/customXml" Target="../ink/ink2170.xml"/><Relationship Id="rId400" Type="http://schemas.openxmlformats.org/officeDocument/2006/relationships/image" Target="../media/image2112.png"/><Relationship Id="rId442" Type="http://schemas.openxmlformats.org/officeDocument/2006/relationships/image" Target="../media/image2133.png"/><Relationship Id="rId484" Type="http://schemas.openxmlformats.org/officeDocument/2006/relationships/image" Target="../media/image2154.png"/><Relationship Id="rId705" Type="http://schemas.openxmlformats.org/officeDocument/2006/relationships/customXml" Target="../ink/ink2384.xml"/><Relationship Id="rId887" Type="http://schemas.openxmlformats.org/officeDocument/2006/relationships/customXml" Target="../ink/ink2475.xml"/><Relationship Id="rId137" Type="http://schemas.openxmlformats.org/officeDocument/2006/relationships/customXml" Target="../ink/ink2100.xml"/><Relationship Id="rId302" Type="http://schemas.openxmlformats.org/officeDocument/2006/relationships/image" Target="../media/image2063.png"/><Relationship Id="rId344" Type="http://schemas.openxmlformats.org/officeDocument/2006/relationships/image" Target="../media/image2084.png"/><Relationship Id="rId691" Type="http://schemas.openxmlformats.org/officeDocument/2006/relationships/customXml" Target="../ink/ink2377.xml"/><Relationship Id="rId747" Type="http://schemas.openxmlformats.org/officeDocument/2006/relationships/customXml" Target="../ink/ink2405.xml"/><Relationship Id="rId789" Type="http://schemas.openxmlformats.org/officeDocument/2006/relationships/customXml" Target="../ink/ink2426.xml"/><Relationship Id="rId912" Type="http://schemas.openxmlformats.org/officeDocument/2006/relationships/image" Target="../media/image2367.png"/><Relationship Id="rId41" Type="http://schemas.openxmlformats.org/officeDocument/2006/relationships/customXml" Target="../ink/ink2052.xml"/><Relationship Id="rId83" Type="http://schemas.openxmlformats.org/officeDocument/2006/relationships/customXml" Target="../ink/ink2073.xml"/><Relationship Id="rId179" Type="http://schemas.openxmlformats.org/officeDocument/2006/relationships/customXml" Target="../ink/ink2121.xml"/><Relationship Id="rId386" Type="http://schemas.openxmlformats.org/officeDocument/2006/relationships/image" Target="../media/image2105.png"/><Relationship Id="rId551" Type="http://schemas.openxmlformats.org/officeDocument/2006/relationships/customXml" Target="../ink/ink2307.xml"/><Relationship Id="rId593" Type="http://schemas.openxmlformats.org/officeDocument/2006/relationships/customXml" Target="../ink/ink2328.xml"/><Relationship Id="rId607" Type="http://schemas.openxmlformats.org/officeDocument/2006/relationships/customXml" Target="../ink/ink2335.xml"/><Relationship Id="rId649" Type="http://schemas.openxmlformats.org/officeDocument/2006/relationships/customXml" Target="../ink/ink2356.xml"/><Relationship Id="rId814" Type="http://schemas.openxmlformats.org/officeDocument/2006/relationships/image" Target="../media/image2319.png"/><Relationship Id="rId856" Type="http://schemas.openxmlformats.org/officeDocument/2006/relationships/image" Target="../media/image2339.png"/><Relationship Id="rId190" Type="http://schemas.openxmlformats.org/officeDocument/2006/relationships/image" Target="../media/image2007.png"/><Relationship Id="rId204" Type="http://schemas.openxmlformats.org/officeDocument/2006/relationships/image" Target="../media/image2014.png"/><Relationship Id="rId246" Type="http://schemas.openxmlformats.org/officeDocument/2006/relationships/image" Target="../media/image2035.png"/><Relationship Id="rId288" Type="http://schemas.openxmlformats.org/officeDocument/2006/relationships/image" Target="../media/image2056.png"/><Relationship Id="rId411" Type="http://schemas.openxmlformats.org/officeDocument/2006/relationships/customXml" Target="../ink/ink2237.xml"/><Relationship Id="rId453" Type="http://schemas.openxmlformats.org/officeDocument/2006/relationships/customXml" Target="../ink/ink2258.xml"/><Relationship Id="rId509" Type="http://schemas.openxmlformats.org/officeDocument/2006/relationships/customXml" Target="../ink/ink2286.xml"/><Relationship Id="rId660" Type="http://schemas.openxmlformats.org/officeDocument/2006/relationships/image" Target="../media/image2242.png"/><Relationship Id="rId898" Type="http://schemas.openxmlformats.org/officeDocument/2006/relationships/image" Target="../media/image2360.png"/><Relationship Id="rId106" Type="http://schemas.openxmlformats.org/officeDocument/2006/relationships/image" Target="../media/image1965.png"/><Relationship Id="rId313" Type="http://schemas.openxmlformats.org/officeDocument/2006/relationships/customXml" Target="../ink/ink2188.xml"/><Relationship Id="rId495" Type="http://schemas.openxmlformats.org/officeDocument/2006/relationships/customXml" Target="../ink/ink2279.xml"/><Relationship Id="rId716" Type="http://schemas.openxmlformats.org/officeDocument/2006/relationships/image" Target="../media/image2270.png"/><Relationship Id="rId758" Type="http://schemas.openxmlformats.org/officeDocument/2006/relationships/image" Target="../media/image2291.png"/><Relationship Id="rId923" Type="http://schemas.openxmlformats.org/officeDocument/2006/relationships/customXml" Target="../ink/ink2493.xml"/><Relationship Id="rId10" Type="http://schemas.openxmlformats.org/officeDocument/2006/relationships/image" Target="../media/image1917.png"/><Relationship Id="rId52" Type="http://schemas.openxmlformats.org/officeDocument/2006/relationships/image" Target="../media/image1938.png"/><Relationship Id="rId94" Type="http://schemas.openxmlformats.org/officeDocument/2006/relationships/image" Target="../media/image1959.png"/><Relationship Id="rId148" Type="http://schemas.openxmlformats.org/officeDocument/2006/relationships/image" Target="../media/image1986.png"/><Relationship Id="rId355" Type="http://schemas.openxmlformats.org/officeDocument/2006/relationships/customXml" Target="../ink/ink2209.xml"/><Relationship Id="rId397" Type="http://schemas.openxmlformats.org/officeDocument/2006/relationships/customXml" Target="../ink/ink2230.xml"/><Relationship Id="rId520" Type="http://schemas.openxmlformats.org/officeDocument/2006/relationships/image" Target="../media/image2172.png"/><Relationship Id="rId562" Type="http://schemas.openxmlformats.org/officeDocument/2006/relationships/image" Target="../media/image2193.png"/><Relationship Id="rId618" Type="http://schemas.openxmlformats.org/officeDocument/2006/relationships/image" Target="../media/image2221.png"/><Relationship Id="rId825" Type="http://schemas.openxmlformats.org/officeDocument/2006/relationships/customXml" Target="../ink/ink2444.xml"/><Relationship Id="rId215" Type="http://schemas.openxmlformats.org/officeDocument/2006/relationships/customXml" Target="../ink/ink2139.xml"/><Relationship Id="rId257" Type="http://schemas.openxmlformats.org/officeDocument/2006/relationships/customXml" Target="../ink/ink2160.xml"/><Relationship Id="rId422" Type="http://schemas.openxmlformats.org/officeDocument/2006/relationships/image" Target="../media/image2123.png"/><Relationship Id="rId464" Type="http://schemas.openxmlformats.org/officeDocument/2006/relationships/image" Target="../media/image2144.png"/><Relationship Id="rId867" Type="http://schemas.openxmlformats.org/officeDocument/2006/relationships/customXml" Target="../ink/ink2465.xml"/><Relationship Id="rId299" Type="http://schemas.openxmlformats.org/officeDocument/2006/relationships/customXml" Target="../ink/ink2181.xml"/><Relationship Id="rId727" Type="http://schemas.openxmlformats.org/officeDocument/2006/relationships/customXml" Target="../ink/ink2395.xml"/><Relationship Id="rId63" Type="http://schemas.openxmlformats.org/officeDocument/2006/relationships/customXml" Target="../ink/ink2063.xml"/><Relationship Id="rId159" Type="http://schemas.openxmlformats.org/officeDocument/2006/relationships/customXml" Target="../ink/ink2111.xml"/><Relationship Id="rId366" Type="http://schemas.openxmlformats.org/officeDocument/2006/relationships/image" Target="../media/image2095.png"/><Relationship Id="rId573" Type="http://schemas.openxmlformats.org/officeDocument/2006/relationships/customXml" Target="../ink/ink2318.xml"/><Relationship Id="rId780" Type="http://schemas.openxmlformats.org/officeDocument/2006/relationships/image" Target="../media/image2302.png"/><Relationship Id="rId226" Type="http://schemas.openxmlformats.org/officeDocument/2006/relationships/image" Target="../media/image2025.png"/><Relationship Id="rId433" Type="http://schemas.openxmlformats.org/officeDocument/2006/relationships/customXml" Target="../ink/ink2248.xml"/><Relationship Id="rId878" Type="http://schemas.openxmlformats.org/officeDocument/2006/relationships/image" Target="../media/image2350.png"/><Relationship Id="rId640" Type="http://schemas.openxmlformats.org/officeDocument/2006/relationships/image" Target="../media/image2232.png"/><Relationship Id="rId738" Type="http://schemas.openxmlformats.org/officeDocument/2006/relationships/image" Target="../media/image2281.png"/><Relationship Id="rId74" Type="http://schemas.openxmlformats.org/officeDocument/2006/relationships/image" Target="../media/image1949.png"/><Relationship Id="rId377" Type="http://schemas.openxmlformats.org/officeDocument/2006/relationships/customXml" Target="../ink/ink2220.xml"/><Relationship Id="rId500" Type="http://schemas.openxmlformats.org/officeDocument/2006/relationships/image" Target="../media/image2162.png"/><Relationship Id="rId584" Type="http://schemas.openxmlformats.org/officeDocument/2006/relationships/image" Target="../media/image2204.png"/><Relationship Id="rId805" Type="http://schemas.openxmlformats.org/officeDocument/2006/relationships/customXml" Target="../ink/ink2434.xml"/><Relationship Id="rId5" Type="http://schemas.openxmlformats.org/officeDocument/2006/relationships/customXml" Target="../ink/ink2034.xml"/><Relationship Id="rId237" Type="http://schemas.openxmlformats.org/officeDocument/2006/relationships/customXml" Target="../ink/ink2150.xml"/><Relationship Id="rId791" Type="http://schemas.openxmlformats.org/officeDocument/2006/relationships/customXml" Target="../ink/ink2427.xml"/><Relationship Id="rId889" Type="http://schemas.openxmlformats.org/officeDocument/2006/relationships/customXml" Target="../ink/ink2476.xml"/><Relationship Id="rId444" Type="http://schemas.openxmlformats.org/officeDocument/2006/relationships/image" Target="../media/image2134.png"/><Relationship Id="rId651" Type="http://schemas.openxmlformats.org/officeDocument/2006/relationships/customXml" Target="../ink/ink2357.xml"/><Relationship Id="rId749" Type="http://schemas.openxmlformats.org/officeDocument/2006/relationships/customXml" Target="../ink/ink2406.xml"/><Relationship Id="rId290" Type="http://schemas.openxmlformats.org/officeDocument/2006/relationships/image" Target="../media/image2057.png"/><Relationship Id="rId304" Type="http://schemas.openxmlformats.org/officeDocument/2006/relationships/image" Target="../media/image2064.png"/><Relationship Id="rId388" Type="http://schemas.openxmlformats.org/officeDocument/2006/relationships/image" Target="../media/image2106.png"/><Relationship Id="rId511" Type="http://schemas.openxmlformats.org/officeDocument/2006/relationships/customXml" Target="../ink/ink2287.xml"/><Relationship Id="rId609" Type="http://schemas.openxmlformats.org/officeDocument/2006/relationships/customXml" Target="../ink/ink2336.xml"/><Relationship Id="rId85" Type="http://schemas.openxmlformats.org/officeDocument/2006/relationships/customXml" Target="../ink/ink2074.xml"/><Relationship Id="rId150" Type="http://schemas.openxmlformats.org/officeDocument/2006/relationships/image" Target="../media/image1987.png"/><Relationship Id="rId595" Type="http://schemas.openxmlformats.org/officeDocument/2006/relationships/customXml" Target="../ink/ink2329.xml"/><Relationship Id="rId816" Type="http://schemas.openxmlformats.org/officeDocument/2006/relationships/image" Target="../media/image2320.png"/><Relationship Id="rId248" Type="http://schemas.openxmlformats.org/officeDocument/2006/relationships/image" Target="../media/image2036.png"/><Relationship Id="rId455" Type="http://schemas.openxmlformats.org/officeDocument/2006/relationships/customXml" Target="../ink/ink2259.xml"/><Relationship Id="rId662" Type="http://schemas.openxmlformats.org/officeDocument/2006/relationships/image" Target="../media/image2243.png"/><Relationship Id="rId12" Type="http://schemas.openxmlformats.org/officeDocument/2006/relationships/image" Target="../media/image1918.png"/><Relationship Id="rId108" Type="http://schemas.openxmlformats.org/officeDocument/2006/relationships/image" Target="../media/image1966.png"/><Relationship Id="rId315" Type="http://schemas.openxmlformats.org/officeDocument/2006/relationships/customXml" Target="../ink/ink2189.xml"/><Relationship Id="rId522" Type="http://schemas.openxmlformats.org/officeDocument/2006/relationships/image" Target="../media/image2173.png"/><Relationship Id="rId96" Type="http://schemas.openxmlformats.org/officeDocument/2006/relationships/image" Target="../media/image1960.png"/><Relationship Id="rId161" Type="http://schemas.openxmlformats.org/officeDocument/2006/relationships/customXml" Target="../ink/ink2112.xml"/><Relationship Id="rId399" Type="http://schemas.openxmlformats.org/officeDocument/2006/relationships/customXml" Target="../ink/ink2231.xml"/><Relationship Id="rId827" Type="http://schemas.openxmlformats.org/officeDocument/2006/relationships/customXml" Target="../ink/ink2445.xml"/><Relationship Id="rId259" Type="http://schemas.openxmlformats.org/officeDocument/2006/relationships/customXml" Target="../ink/ink2161.xml"/><Relationship Id="rId466" Type="http://schemas.openxmlformats.org/officeDocument/2006/relationships/image" Target="../media/image2145.png"/><Relationship Id="rId673" Type="http://schemas.openxmlformats.org/officeDocument/2006/relationships/customXml" Target="../ink/ink2368.xml"/><Relationship Id="rId880" Type="http://schemas.openxmlformats.org/officeDocument/2006/relationships/image" Target="../media/image2351.png"/><Relationship Id="rId23" Type="http://schemas.openxmlformats.org/officeDocument/2006/relationships/customXml" Target="../ink/ink2043.xml"/><Relationship Id="rId119" Type="http://schemas.openxmlformats.org/officeDocument/2006/relationships/customXml" Target="../ink/ink2091.xml"/><Relationship Id="rId326" Type="http://schemas.openxmlformats.org/officeDocument/2006/relationships/image" Target="../media/image2075.png"/><Relationship Id="rId533" Type="http://schemas.openxmlformats.org/officeDocument/2006/relationships/customXml" Target="../ink/ink2298.xml"/><Relationship Id="rId740" Type="http://schemas.openxmlformats.org/officeDocument/2006/relationships/image" Target="../media/image2282.png"/><Relationship Id="rId838" Type="http://schemas.openxmlformats.org/officeDocument/2006/relationships/image" Target="../media/image2330.png"/><Relationship Id="rId172" Type="http://schemas.openxmlformats.org/officeDocument/2006/relationships/image" Target="../media/image1998.png"/><Relationship Id="rId477" Type="http://schemas.openxmlformats.org/officeDocument/2006/relationships/customXml" Target="../ink/ink2270.xml"/><Relationship Id="rId600" Type="http://schemas.openxmlformats.org/officeDocument/2006/relationships/image" Target="../media/image2212.png"/><Relationship Id="rId684" Type="http://schemas.openxmlformats.org/officeDocument/2006/relationships/image" Target="../media/image2254.png"/><Relationship Id="rId337" Type="http://schemas.openxmlformats.org/officeDocument/2006/relationships/customXml" Target="../ink/ink2200.xml"/><Relationship Id="rId891" Type="http://schemas.openxmlformats.org/officeDocument/2006/relationships/customXml" Target="../ink/ink2477.xml"/><Relationship Id="rId905" Type="http://schemas.openxmlformats.org/officeDocument/2006/relationships/customXml" Target="../ink/ink2484.xml"/><Relationship Id="rId34" Type="http://schemas.openxmlformats.org/officeDocument/2006/relationships/image" Target="../media/image1929.png"/><Relationship Id="rId544" Type="http://schemas.openxmlformats.org/officeDocument/2006/relationships/image" Target="../media/image2184.png"/><Relationship Id="rId751" Type="http://schemas.openxmlformats.org/officeDocument/2006/relationships/customXml" Target="../ink/ink2407.xml"/><Relationship Id="rId849" Type="http://schemas.openxmlformats.org/officeDocument/2006/relationships/customXml" Target="../ink/ink2456.xml"/><Relationship Id="rId183" Type="http://schemas.openxmlformats.org/officeDocument/2006/relationships/customXml" Target="../ink/ink2123.xml"/><Relationship Id="rId390" Type="http://schemas.openxmlformats.org/officeDocument/2006/relationships/image" Target="../media/image2107.png"/><Relationship Id="rId404" Type="http://schemas.openxmlformats.org/officeDocument/2006/relationships/image" Target="../media/image2114.png"/><Relationship Id="rId611" Type="http://schemas.openxmlformats.org/officeDocument/2006/relationships/customXml" Target="../ink/ink2337.xml"/><Relationship Id="rId250" Type="http://schemas.openxmlformats.org/officeDocument/2006/relationships/image" Target="../media/image2037.png"/><Relationship Id="rId488" Type="http://schemas.openxmlformats.org/officeDocument/2006/relationships/image" Target="../media/image2156.png"/><Relationship Id="rId695" Type="http://schemas.openxmlformats.org/officeDocument/2006/relationships/customXml" Target="../ink/ink2379.xml"/><Relationship Id="rId709" Type="http://schemas.openxmlformats.org/officeDocument/2006/relationships/customXml" Target="../ink/ink2386.xml"/><Relationship Id="rId916" Type="http://schemas.openxmlformats.org/officeDocument/2006/relationships/image" Target="../media/image2369.png"/><Relationship Id="rId45" Type="http://schemas.openxmlformats.org/officeDocument/2006/relationships/customXml" Target="../ink/ink2054.xml"/><Relationship Id="rId110" Type="http://schemas.openxmlformats.org/officeDocument/2006/relationships/image" Target="../media/image1967.png"/><Relationship Id="rId348" Type="http://schemas.openxmlformats.org/officeDocument/2006/relationships/image" Target="../media/image2086.png"/><Relationship Id="rId555" Type="http://schemas.openxmlformats.org/officeDocument/2006/relationships/customXml" Target="../ink/ink2309.xml"/><Relationship Id="rId762" Type="http://schemas.openxmlformats.org/officeDocument/2006/relationships/image" Target="../media/image2293.png"/><Relationship Id="rId194" Type="http://schemas.openxmlformats.org/officeDocument/2006/relationships/image" Target="../media/image2009.png"/><Relationship Id="rId208" Type="http://schemas.openxmlformats.org/officeDocument/2006/relationships/image" Target="../media/image2016.png"/><Relationship Id="rId415" Type="http://schemas.openxmlformats.org/officeDocument/2006/relationships/customXml" Target="../ink/ink2239.xml"/><Relationship Id="rId622" Type="http://schemas.openxmlformats.org/officeDocument/2006/relationships/image" Target="../media/image2223.png"/><Relationship Id="rId261" Type="http://schemas.openxmlformats.org/officeDocument/2006/relationships/customXml" Target="../ink/ink2162.xml"/><Relationship Id="rId499" Type="http://schemas.openxmlformats.org/officeDocument/2006/relationships/customXml" Target="../ink/ink2281.xml"/><Relationship Id="rId56" Type="http://schemas.openxmlformats.org/officeDocument/2006/relationships/image" Target="../media/image1940.png"/><Relationship Id="rId359" Type="http://schemas.openxmlformats.org/officeDocument/2006/relationships/customXml" Target="../ink/ink2211.xml"/><Relationship Id="rId566" Type="http://schemas.openxmlformats.org/officeDocument/2006/relationships/image" Target="../media/image2195.png"/><Relationship Id="rId773" Type="http://schemas.openxmlformats.org/officeDocument/2006/relationships/customXml" Target="../ink/ink2418.xml"/><Relationship Id="rId121" Type="http://schemas.openxmlformats.org/officeDocument/2006/relationships/customXml" Target="../ink/ink2092.xml"/><Relationship Id="rId219" Type="http://schemas.openxmlformats.org/officeDocument/2006/relationships/customXml" Target="../ink/ink2141.xml"/><Relationship Id="rId426" Type="http://schemas.openxmlformats.org/officeDocument/2006/relationships/image" Target="../media/image2125.png"/><Relationship Id="rId633" Type="http://schemas.openxmlformats.org/officeDocument/2006/relationships/customXml" Target="../ink/ink2348.xml"/><Relationship Id="rId840" Type="http://schemas.openxmlformats.org/officeDocument/2006/relationships/image" Target="../media/image2331.png"/><Relationship Id="rId67" Type="http://schemas.openxmlformats.org/officeDocument/2006/relationships/customXml" Target="../ink/ink2065.xml"/><Relationship Id="rId272" Type="http://schemas.openxmlformats.org/officeDocument/2006/relationships/image" Target="../media/image2048.png"/><Relationship Id="rId577" Type="http://schemas.openxmlformats.org/officeDocument/2006/relationships/customXml" Target="../ink/ink2320.xml"/><Relationship Id="rId700" Type="http://schemas.openxmlformats.org/officeDocument/2006/relationships/image" Target="../media/image2262.png"/><Relationship Id="rId132" Type="http://schemas.openxmlformats.org/officeDocument/2006/relationships/image" Target="../media/image1978.png"/><Relationship Id="rId784" Type="http://schemas.openxmlformats.org/officeDocument/2006/relationships/image" Target="../media/image2304.png"/><Relationship Id="rId437" Type="http://schemas.openxmlformats.org/officeDocument/2006/relationships/customXml" Target="../ink/ink2250.xml"/><Relationship Id="rId644" Type="http://schemas.openxmlformats.org/officeDocument/2006/relationships/image" Target="../media/image2234.png"/><Relationship Id="rId851" Type="http://schemas.openxmlformats.org/officeDocument/2006/relationships/customXml" Target="../ink/ink2457.xml"/><Relationship Id="rId283" Type="http://schemas.openxmlformats.org/officeDocument/2006/relationships/customXml" Target="../ink/ink2173.xml"/><Relationship Id="rId490" Type="http://schemas.openxmlformats.org/officeDocument/2006/relationships/image" Target="../media/image2157.png"/><Relationship Id="rId504" Type="http://schemas.openxmlformats.org/officeDocument/2006/relationships/image" Target="../media/image2164.png"/><Relationship Id="rId711" Type="http://schemas.openxmlformats.org/officeDocument/2006/relationships/customXml" Target="../ink/ink2387.xml"/><Relationship Id="rId78" Type="http://schemas.openxmlformats.org/officeDocument/2006/relationships/image" Target="../media/image1951.png"/><Relationship Id="rId143" Type="http://schemas.openxmlformats.org/officeDocument/2006/relationships/customXml" Target="../ink/ink2103.xml"/><Relationship Id="rId350" Type="http://schemas.openxmlformats.org/officeDocument/2006/relationships/image" Target="../media/image2087.png"/><Relationship Id="rId588" Type="http://schemas.openxmlformats.org/officeDocument/2006/relationships/image" Target="../media/image2206.png"/><Relationship Id="rId795" Type="http://schemas.openxmlformats.org/officeDocument/2006/relationships/customXml" Target="../ink/ink2429.xml"/><Relationship Id="rId809" Type="http://schemas.openxmlformats.org/officeDocument/2006/relationships/customXml" Target="../ink/ink2436.xml"/><Relationship Id="rId9" Type="http://schemas.openxmlformats.org/officeDocument/2006/relationships/customXml" Target="../ink/ink2036.xml"/><Relationship Id="rId210" Type="http://schemas.openxmlformats.org/officeDocument/2006/relationships/image" Target="../media/image2017.png"/><Relationship Id="rId448" Type="http://schemas.openxmlformats.org/officeDocument/2006/relationships/image" Target="../media/image2136.png"/><Relationship Id="rId655" Type="http://schemas.openxmlformats.org/officeDocument/2006/relationships/customXml" Target="../ink/ink2359.xml"/><Relationship Id="rId862" Type="http://schemas.openxmlformats.org/officeDocument/2006/relationships/image" Target="../media/image2342.png"/><Relationship Id="rId294" Type="http://schemas.openxmlformats.org/officeDocument/2006/relationships/image" Target="../media/image2059.png"/><Relationship Id="rId308" Type="http://schemas.openxmlformats.org/officeDocument/2006/relationships/image" Target="../media/image2066.png"/><Relationship Id="rId515" Type="http://schemas.openxmlformats.org/officeDocument/2006/relationships/customXml" Target="../ink/ink2289.xml"/><Relationship Id="rId722" Type="http://schemas.openxmlformats.org/officeDocument/2006/relationships/image" Target="../media/image2273.png"/><Relationship Id="rId89" Type="http://schemas.openxmlformats.org/officeDocument/2006/relationships/customXml" Target="../ink/ink2076.xml"/><Relationship Id="rId154" Type="http://schemas.openxmlformats.org/officeDocument/2006/relationships/image" Target="../media/image1989.png"/><Relationship Id="rId361" Type="http://schemas.openxmlformats.org/officeDocument/2006/relationships/customXml" Target="../ink/ink2212.xml"/><Relationship Id="rId599" Type="http://schemas.openxmlformats.org/officeDocument/2006/relationships/customXml" Target="../ink/ink2331.xml"/><Relationship Id="rId459" Type="http://schemas.openxmlformats.org/officeDocument/2006/relationships/customXml" Target="../ink/ink2261.xml"/><Relationship Id="rId666" Type="http://schemas.openxmlformats.org/officeDocument/2006/relationships/image" Target="../media/image2245.png"/><Relationship Id="rId873" Type="http://schemas.openxmlformats.org/officeDocument/2006/relationships/customXml" Target="../ink/ink2468.xml"/><Relationship Id="rId16" Type="http://schemas.openxmlformats.org/officeDocument/2006/relationships/image" Target="../media/image1920.png"/><Relationship Id="rId221" Type="http://schemas.openxmlformats.org/officeDocument/2006/relationships/customXml" Target="../ink/ink2142.xml"/><Relationship Id="rId319" Type="http://schemas.openxmlformats.org/officeDocument/2006/relationships/customXml" Target="../ink/ink2191.xml"/><Relationship Id="rId526" Type="http://schemas.openxmlformats.org/officeDocument/2006/relationships/image" Target="../media/image2175.png"/><Relationship Id="rId733" Type="http://schemas.openxmlformats.org/officeDocument/2006/relationships/customXml" Target="../ink/ink2398.xml"/><Relationship Id="rId165" Type="http://schemas.openxmlformats.org/officeDocument/2006/relationships/customXml" Target="../ink/ink2114.xml"/><Relationship Id="rId372" Type="http://schemas.openxmlformats.org/officeDocument/2006/relationships/image" Target="../media/image2098.png"/><Relationship Id="rId677" Type="http://schemas.openxmlformats.org/officeDocument/2006/relationships/customXml" Target="../ink/ink2370.xml"/><Relationship Id="rId800" Type="http://schemas.openxmlformats.org/officeDocument/2006/relationships/image" Target="../media/image2312.png"/><Relationship Id="rId232" Type="http://schemas.openxmlformats.org/officeDocument/2006/relationships/image" Target="../media/image2028.png"/><Relationship Id="rId884" Type="http://schemas.openxmlformats.org/officeDocument/2006/relationships/image" Target="../media/image2353.png"/><Relationship Id="rId27" Type="http://schemas.openxmlformats.org/officeDocument/2006/relationships/customXml" Target="../ink/ink2045.xml"/><Relationship Id="rId537" Type="http://schemas.openxmlformats.org/officeDocument/2006/relationships/customXml" Target="../ink/ink2300.xml"/><Relationship Id="rId744" Type="http://schemas.openxmlformats.org/officeDocument/2006/relationships/image" Target="../media/image2284.png"/><Relationship Id="rId80" Type="http://schemas.openxmlformats.org/officeDocument/2006/relationships/image" Target="../media/image1952.png"/><Relationship Id="rId176" Type="http://schemas.openxmlformats.org/officeDocument/2006/relationships/image" Target="../media/image2000.png"/><Relationship Id="rId383" Type="http://schemas.openxmlformats.org/officeDocument/2006/relationships/customXml" Target="../ink/ink2223.xml"/><Relationship Id="rId590" Type="http://schemas.openxmlformats.org/officeDocument/2006/relationships/image" Target="../media/image2207.png"/><Relationship Id="rId604" Type="http://schemas.openxmlformats.org/officeDocument/2006/relationships/image" Target="../media/image2214.png"/><Relationship Id="rId811" Type="http://schemas.openxmlformats.org/officeDocument/2006/relationships/customXml" Target="../ink/ink2437.xml"/><Relationship Id="rId243" Type="http://schemas.openxmlformats.org/officeDocument/2006/relationships/customXml" Target="../ink/ink2153.xml"/><Relationship Id="rId450" Type="http://schemas.openxmlformats.org/officeDocument/2006/relationships/image" Target="../media/image2137.png"/><Relationship Id="rId688" Type="http://schemas.openxmlformats.org/officeDocument/2006/relationships/image" Target="../media/image2256.png"/><Relationship Id="rId895" Type="http://schemas.openxmlformats.org/officeDocument/2006/relationships/customXml" Target="../ink/ink2479.xml"/><Relationship Id="rId909" Type="http://schemas.openxmlformats.org/officeDocument/2006/relationships/customXml" Target="../ink/ink2486.xml"/><Relationship Id="rId38" Type="http://schemas.openxmlformats.org/officeDocument/2006/relationships/image" Target="../media/image1931.png"/><Relationship Id="rId103" Type="http://schemas.openxmlformats.org/officeDocument/2006/relationships/customXml" Target="../ink/ink2083.xml"/><Relationship Id="rId310" Type="http://schemas.openxmlformats.org/officeDocument/2006/relationships/image" Target="../media/image2067.png"/><Relationship Id="rId548" Type="http://schemas.openxmlformats.org/officeDocument/2006/relationships/image" Target="../media/image2186.png"/><Relationship Id="rId755" Type="http://schemas.openxmlformats.org/officeDocument/2006/relationships/customXml" Target="../ink/ink2409.xml"/><Relationship Id="rId91" Type="http://schemas.openxmlformats.org/officeDocument/2006/relationships/customXml" Target="../ink/ink2077.xml"/><Relationship Id="rId187" Type="http://schemas.openxmlformats.org/officeDocument/2006/relationships/customXml" Target="../ink/ink2125.xml"/><Relationship Id="rId394" Type="http://schemas.openxmlformats.org/officeDocument/2006/relationships/image" Target="../media/image2109.png"/><Relationship Id="rId408" Type="http://schemas.openxmlformats.org/officeDocument/2006/relationships/image" Target="../media/image2116.png"/><Relationship Id="rId615" Type="http://schemas.openxmlformats.org/officeDocument/2006/relationships/customXml" Target="../ink/ink2339.xml"/><Relationship Id="rId822" Type="http://schemas.openxmlformats.org/officeDocument/2006/relationships/image" Target="../media/image2323.png"/><Relationship Id="rId254" Type="http://schemas.openxmlformats.org/officeDocument/2006/relationships/image" Target="../media/image2039.png"/><Relationship Id="rId699" Type="http://schemas.openxmlformats.org/officeDocument/2006/relationships/customXml" Target="../ink/ink2381.xml"/><Relationship Id="rId49" Type="http://schemas.openxmlformats.org/officeDocument/2006/relationships/customXml" Target="../ink/ink2056.xml"/><Relationship Id="rId114" Type="http://schemas.openxmlformats.org/officeDocument/2006/relationships/image" Target="../media/image1969.png"/><Relationship Id="rId461" Type="http://schemas.openxmlformats.org/officeDocument/2006/relationships/customXml" Target="../ink/ink2262.xml"/><Relationship Id="rId559" Type="http://schemas.openxmlformats.org/officeDocument/2006/relationships/customXml" Target="../ink/ink2311.xml"/><Relationship Id="rId766" Type="http://schemas.openxmlformats.org/officeDocument/2006/relationships/image" Target="../media/image2295.png"/><Relationship Id="rId198" Type="http://schemas.openxmlformats.org/officeDocument/2006/relationships/image" Target="../media/image2011.png"/><Relationship Id="rId321" Type="http://schemas.openxmlformats.org/officeDocument/2006/relationships/customXml" Target="../ink/ink2192.xml"/><Relationship Id="rId419" Type="http://schemas.openxmlformats.org/officeDocument/2006/relationships/customXml" Target="../ink/ink2241.xml"/><Relationship Id="rId626" Type="http://schemas.openxmlformats.org/officeDocument/2006/relationships/image" Target="../media/image2225.png"/><Relationship Id="rId833" Type="http://schemas.openxmlformats.org/officeDocument/2006/relationships/customXml" Target="../ink/ink2448.xml"/><Relationship Id="rId265" Type="http://schemas.openxmlformats.org/officeDocument/2006/relationships/customXml" Target="../ink/ink2164.xml"/><Relationship Id="rId472" Type="http://schemas.openxmlformats.org/officeDocument/2006/relationships/image" Target="../media/image2148.png"/><Relationship Id="rId900" Type="http://schemas.openxmlformats.org/officeDocument/2006/relationships/image" Target="../media/image2361.png"/><Relationship Id="rId125" Type="http://schemas.openxmlformats.org/officeDocument/2006/relationships/customXml" Target="../ink/ink2094.xml"/><Relationship Id="rId332" Type="http://schemas.openxmlformats.org/officeDocument/2006/relationships/image" Target="../media/image2078.png"/><Relationship Id="rId777" Type="http://schemas.openxmlformats.org/officeDocument/2006/relationships/customXml" Target="../ink/ink2420.xml"/><Relationship Id="rId637" Type="http://schemas.openxmlformats.org/officeDocument/2006/relationships/customXml" Target="../ink/ink2350.xml"/><Relationship Id="rId844" Type="http://schemas.openxmlformats.org/officeDocument/2006/relationships/image" Target="../media/image2333.png"/><Relationship Id="rId276" Type="http://schemas.openxmlformats.org/officeDocument/2006/relationships/image" Target="../media/image2050.png"/><Relationship Id="rId483" Type="http://schemas.openxmlformats.org/officeDocument/2006/relationships/customXml" Target="../ink/ink2273.xml"/><Relationship Id="rId690" Type="http://schemas.openxmlformats.org/officeDocument/2006/relationships/image" Target="../media/image2257.png"/><Relationship Id="rId704" Type="http://schemas.openxmlformats.org/officeDocument/2006/relationships/image" Target="../media/image2264.png"/><Relationship Id="rId911" Type="http://schemas.openxmlformats.org/officeDocument/2006/relationships/customXml" Target="../ink/ink2487.xml"/><Relationship Id="rId40" Type="http://schemas.openxmlformats.org/officeDocument/2006/relationships/image" Target="../media/image1932.png"/><Relationship Id="rId136" Type="http://schemas.openxmlformats.org/officeDocument/2006/relationships/image" Target="../media/image1980.png"/><Relationship Id="rId343" Type="http://schemas.openxmlformats.org/officeDocument/2006/relationships/customXml" Target="../ink/ink2203.xml"/><Relationship Id="rId550" Type="http://schemas.openxmlformats.org/officeDocument/2006/relationships/image" Target="../media/image2187.png"/><Relationship Id="rId788" Type="http://schemas.openxmlformats.org/officeDocument/2006/relationships/image" Target="../media/image2306.png"/><Relationship Id="rId203" Type="http://schemas.openxmlformats.org/officeDocument/2006/relationships/customXml" Target="../ink/ink2133.xml"/><Relationship Id="rId648" Type="http://schemas.openxmlformats.org/officeDocument/2006/relationships/image" Target="../media/image2236.png"/><Relationship Id="rId855" Type="http://schemas.openxmlformats.org/officeDocument/2006/relationships/customXml" Target="../ink/ink2459.xml"/><Relationship Id="rId287" Type="http://schemas.openxmlformats.org/officeDocument/2006/relationships/customXml" Target="../ink/ink2175.xml"/><Relationship Id="rId410" Type="http://schemas.openxmlformats.org/officeDocument/2006/relationships/image" Target="../media/image2117.png"/><Relationship Id="rId494" Type="http://schemas.openxmlformats.org/officeDocument/2006/relationships/image" Target="../media/image2159.png"/><Relationship Id="rId508" Type="http://schemas.openxmlformats.org/officeDocument/2006/relationships/image" Target="../media/image2166.png"/><Relationship Id="rId715" Type="http://schemas.openxmlformats.org/officeDocument/2006/relationships/customXml" Target="../ink/ink2389.xml"/><Relationship Id="rId922" Type="http://schemas.openxmlformats.org/officeDocument/2006/relationships/image" Target="../media/image2372.png"/><Relationship Id="rId147" Type="http://schemas.openxmlformats.org/officeDocument/2006/relationships/customXml" Target="../ink/ink2105.xml"/><Relationship Id="rId354" Type="http://schemas.openxmlformats.org/officeDocument/2006/relationships/image" Target="../media/image2089.png"/><Relationship Id="rId799" Type="http://schemas.openxmlformats.org/officeDocument/2006/relationships/customXml" Target="../ink/ink2431.xml"/><Relationship Id="rId51" Type="http://schemas.openxmlformats.org/officeDocument/2006/relationships/customXml" Target="../ink/ink2057.xml"/><Relationship Id="rId561" Type="http://schemas.openxmlformats.org/officeDocument/2006/relationships/customXml" Target="../ink/ink2312.xml"/><Relationship Id="rId659" Type="http://schemas.openxmlformats.org/officeDocument/2006/relationships/customXml" Target="../ink/ink2361.xml"/><Relationship Id="rId866" Type="http://schemas.openxmlformats.org/officeDocument/2006/relationships/image" Target="../media/image2344.png"/><Relationship Id="rId214" Type="http://schemas.openxmlformats.org/officeDocument/2006/relationships/image" Target="../media/image2019.png"/><Relationship Id="rId298" Type="http://schemas.openxmlformats.org/officeDocument/2006/relationships/image" Target="../media/image2061.png"/><Relationship Id="rId421" Type="http://schemas.openxmlformats.org/officeDocument/2006/relationships/customXml" Target="../ink/ink2242.xml"/><Relationship Id="rId519" Type="http://schemas.openxmlformats.org/officeDocument/2006/relationships/customXml" Target="../ink/ink2291.xml"/><Relationship Id="rId158" Type="http://schemas.openxmlformats.org/officeDocument/2006/relationships/image" Target="../media/image1991.png"/><Relationship Id="rId726" Type="http://schemas.openxmlformats.org/officeDocument/2006/relationships/image" Target="../media/image2275.png"/><Relationship Id="rId62" Type="http://schemas.openxmlformats.org/officeDocument/2006/relationships/image" Target="../media/image1943.png"/><Relationship Id="rId365" Type="http://schemas.openxmlformats.org/officeDocument/2006/relationships/customXml" Target="../ink/ink2214.xml"/><Relationship Id="rId572" Type="http://schemas.openxmlformats.org/officeDocument/2006/relationships/image" Target="../media/image2198.png"/><Relationship Id="rId225" Type="http://schemas.openxmlformats.org/officeDocument/2006/relationships/customXml" Target="../ink/ink2144.xml"/><Relationship Id="rId432" Type="http://schemas.openxmlformats.org/officeDocument/2006/relationships/image" Target="../media/image2128.png"/><Relationship Id="rId877" Type="http://schemas.openxmlformats.org/officeDocument/2006/relationships/customXml" Target="../ink/ink2470.xml"/><Relationship Id="rId737" Type="http://schemas.openxmlformats.org/officeDocument/2006/relationships/customXml" Target="../ink/ink2400.xml"/><Relationship Id="rId73" Type="http://schemas.openxmlformats.org/officeDocument/2006/relationships/customXml" Target="../ink/ink2068.xml"/><Relationship Id="rId169" Type="http://schemas.openxmlformats.org/officeDocument/2006/relationships/customXml" Target="../ink/ink2116.xml"/><Relationship Id="rId376" Type="http://schemas.openxmlformats.org/officeDocument/2006/relationships/image" Target="../media/image2100.png"/><Relationship Id="rId583" Type="http://schemas.openxmlformats.org/officeDocument/2006/relationships/customXml" Target="../ink/ink2323.xml"/><Relationship Id="rId790" Type="http://schemas.openxmlformats.org/officeDocument/2006/relationships/image" Target="../media/image2307.png"/><Relationship Id="rId804" Type="http://schemas.openxmlformats.org/officeDocument/2006/relationships/image" Target="../media/image2314.png"/><Relationship Id="rId4" Type="http://schemas.openxmlformats.org/officeDocument/2006/relationships/image" Target="../media/image1877.emf"/><Relationship Id="rId236" Type="http://schemas.openxmlformats.org/officeDocument/2006/relationships/image" Target="../media/image2030.png"/><Relationship Id="rId443" Type="http://schemas.openxmlformats.org/officeDocument/2006/relationships/customXml" Target="../ink/ink2253.xml"/><Relationship Id="rId650" Type="http://schemas.openxmlformats.org/officeDocument/2006/relationships/image" Target="../media/image2237.png"/><Relationship Id="rId888" Type="http://schemas.openxmlformats.org/officeDocument/2006/relationships/image" Target="../media/image2355.png"/><Relationship Id="rId303" Type="http://schemas.openxmlformats.org/officeDocument/2006/relationships/customXml" Target="../ink/ink2183.xml"/><Relationship Id="rId748" Type="http://schemas.openxmlformats.org/officeDocument/2006/relationships/image" Target="../media/image2286.png"/><Relationship Id="rId84" Type="http://schemas.openxmlformats.org/officeDocument/2006/relationships/image" Target="../media/image1954.png"/><Relationship Id="rId387" Type="http://schemas.openxmlformats.org/officeDocument/2006/relationships/customXml" Target="../ink/ink2225.xml"/><Relationship Id="rId510" Type="http://schemas.openxmlformats.org/officeDocument/2006/relationships/image" Target="../media/image2167.png"/><Relationship Id="rId594" Type="http://schemas.openxmlformats.org/officeDocument/2006/relationships/image" Target="../media/image2209.png"/><Relationship Id="rId608" Type="http://schemas.openxmlformats.org/officeDocument/2006/relationships/image" Target="../media/image2216.png"/><Relationship Id="rId815" Type="http://schemas.openxmlformats.org/officeDocument/2006/relationships/customXml" Target="../ink/ink2439.xml"/><Relationship Id="rId247" Type="http://schemas.openxmlformats.org/officeDocument/2006/relationships/customXml" Target="../ink/ink2155.xml"/><Relationship Id="rId899" Type="http://schemas.openxmlformats.org/officeDocument/2006/relationships/customXml" Target="../ink/ink2481.xml"/><Relationship Id="rId107" Type="http://schemas.openxmlformats.org/officeDocument/2006/relationships/customXml" Target="../ink/ink2085.xml"/><Relationship Id="rId454" Type="http://schemas.openxmlformats.org/officeDocument/2006/relationships/image" Target="../media/image2139.png"/><Relationship Id="rId661" Type="http://schemas.openxmlformats.org/officeDocument/2006/relationships/customXml" Target="../ink/ink2362.xml"/><Relationship Id="rId759" Type="http://schemas.openxmlformats.org/officeDocument/2006/relationships/customXml" Target="../ink/ink2411.xml"/><Relationship Id="rId11" Type="http://schemas.openxmlformats.org/officeDocument/2006/relationships/customXml" Target="../ink/ink2037.xml"/><Relationship Id="rId314" Type="http://schemas.openxmlformats.org/officeDocument/2006/relationships/image" Target="../media/image2069.png"/><Relationship Id="rId398" Type="http://schemas.openxmlformats.org/officeDocument/2006/relationships/image" Target="../media/image2111.png"/><Relationship Id="rId521" Type="http://schemas.openxmlformats.org/officeDocument/2006/relationships/customXml" Target="../ink/ink2292.xml"/><Relationship Id="rId619" Type="http://schemas.openxmlformats.org/officeDocument/2006/relationships/customXml" Target="../ink/ink2341.xml"/><Relationship Id="rId95" Type="http://schemas.openxmlformats.org/officeDocument/2006/relationships/customXml" Target="../ink/ink2079.xml"/><Relationship Id="rId160" Type="http://schemas.openxmlformats.org/officeDocument/2006/relationships/image" Target="../media/image1992.png"/><Relationship Id="rId826" Type="http://schemas.openxmlformats.org/officeDocument/2006/relationships/image" Target="../media/image1069.png"/><Relationship Id="rId258" Type="http://schemas.openxmlformats.org/officeDocument/2006/relationships/image" Target="../media/image2041.png"/><Relationship Id="rId465" Type="http://schemas.openxmlformats.org/officeDocument/2006/relationships/customXml" Target="../ink/ink2264.xml"/><Relationship Id="rId672" Type="http://schemas.openxmlformats.org/officeDocument/2006/relationships/image" Target="../media/image2248.png"/><Relationship Id="rId22" Type="http://schemas.openxmlformats.org/officeDocument/2006/relationships/image" Target="../media/image1923.png"/><Relationship Id="rId118" Type="http://schemas.openxmlformats.org/officeDocument/2006/relationships/image" Target="../media/image1971.png"/><Relationship Id="rId325" Type="http://schemas.openxmlformats.org/officeDocument/2006/relationships/customXml" Target="../ink/ink2194.xml"/><Relationship Id="rId532" Type="http://schemas.openxmlformats.org/officeDocument/2006/relationships/image" Target="../media/image2178.png"/><Relationship Id="rId171" Type="http://schemas.openxmlformats.org/officeDocument/2006/relationships/customXml" Target="../ink/ink2117.xml"/><Relationship Id="rId837" Type="http://schemas.openxmlformats.org/officeDocument/2006/relationships/customXml" Target="../ink/ink2450.xml"/><Relationship Id="rId269" Type="http://schemas.openxmlformats.org/officeDocument/2006/relationships/customXml" Target="../ink/ink2166.xml"/><Relationship Id="rId476" Type="http://schemas.openxmlformats.org/officeDocument/2006/relationships/image" Target="../media/image2150.png"/><Relationship Id="rId683" Type="http://schemas.openxmlformats.org/officeDocument/2006/relationships/customXml" Target="../ink/ink2373.xml"/><Relationship Id="rId890" Type="http://schemas.openxmlformats.org/officeDocument/2006/relationships/image" Target="../media/image2356.png"/><Relationship Id="rId904" Type="http://schemas.openxmlformats.org/officeDocument/2006/relationships/image" Target="../media/image2363.png"/><Relationship Id="rId33" Type="http://schemas.openxmlformats.org/officeDocument/2006/relationships/customXml" Target="../ink/ink2048.xml"/><Relationship Id="rId129" Type="http://schemas.openxmlformats.org/officeDocument/2006/relationships/customXml" Target="../ink/ink2096.xml"/><Relationship Id="rId336" Type="http://schemas.openxmlformats.org/officeDocument/2006/relationships/image" Target="../media/image2080.png"/><Relationship Id="rId543" Type="http://schemas.openxmlformats.org/officeDocument/2006/relationships/customXml" Target="../ink/ink2303.xml"/><Relationship Id="rId182" Type="http://schemas.openxmlformats.org/officeDocument/2006/relationships/image" Target="../media/image2003.png"/><Relationship Id="rId403" Type="http://schemas.openxmlformats.org/officeDocument/2006/relationships/customXml" Target="../ink/ink2233.xml"/><Relationship Id="rId750" Type="http://schemas.openxmlformats.org/officeDocument/2006/relationships/image" Target="../media/image2287.png"/><Relationship Id="rId848" Type="http://schemas.openxmlformats.org/officeDocument/2006/relationships/image" Target="../media/image2335.png"/><Relationship Id="rId487" Type="http://schemas.openxmlformats.org/officeDocument/2006/relationships/customXml" Target="../ink/ink2275.xml"/><Relationship Id="rId610" Type="http://schemas.openxmlformats.org/officeDocument/2006/relationships/image" Target="../media/image2217.png"/><Relationship Id="rId694" Type="http://schemas.openxmlformats.org/officeDocument/2006/relationships/image" Target="../media/image2259.png"/><Relationship Id="rId708" Type="http://schemas.openxmlformats.org/officeDocument/2006/relationships/image" Target="../media/image2266.png"/><Relationship Id="rId915" Type="http://schemas.openxmlformats.org/officeDocument/2006/relationships/customXml" Target="../ink/ink2489.xml"/><Relationship Id="rId347" Type="http://schemas.openxmlformats.org/officeDocument/2006/relationships/customXml" Target="../ink/ink2205.xml"/><Relationship Id="rId44" Type="http://schemas.openxmlformats.org/officeDocument/2006/relationships/image" Target="../media/image1934.png"/><Relationship Id="rId554" Type="http://schemas.openxmlformats.org/officeDocument/2006/relationships/image" Target="../media/image2189.png"/><Relationship Id="rId761" Type="http://schemas.openxmlformats.org/officeDocument/2006/relationships/customXml" Target="../ink/ink2412.xml"/><Relationship Id="rId859" Type="http://schemas.openxmlformats.org/officeDocument/2006/relationships/customXml" Target="../ink/ink2461.xml"/><Relationship Id="rId193" Type="http://schemas.openxmlformats.org/officeDocument/2006/relationships/customXml" Target="../ink/ink2128.xml"/><Relationship Id="rId207" Type="http://schemas.openxmlformats.org/officeDocument/2006/relationships/customXml" Target="../ink/ink2135.xml"/><Relationship Id="rId414" Type="http://schemas.openxmlformats.org/officeDocument/2006/relationships/image" Target="../media/image2119.png"/><Relationship Id="rId498" Type="http://schemas.openxmlformats.org/officeDocument/2006/relationships/image" Target="../media/image2161.png"/><Relationship Id="rId621" Type="http://schemas.openxmlformats.org/officeDocument/2006/relationships/customXml" Target="../ink/ink2342.xml"/><Relationship Id="rId260" Type="http://schemas.openxmlformats.org/officeDocument/2006/relationships/image" Target="../media/image2042.png"/><Relationship Id="rId719" Type="http://schemas.openxmlformats.org/officeDocument/2006/relationships/customXml" Target="../ink/ink2391.xml"/><Relationship Id="rId55" Type="http://schemas.openxmlformats.org/officeDocument/2006/relationships/customXml" Target="../ink/ink2059.xml"/><Relationship Id="rId120" Type="http://schemas.openxmlformats.org/officeDocument/2006/relationships/image" Target="../media/image1972.png"/><Relationship Id="rId358" Type="http://schemas.openxmlformats.org/officeDocument/2006/relationships/image" Target="../media/image2091.png"/><Relationship Id="rId565" Type="http://schemas.openxmlformats.org/officeDocument/2006/relationships/customXml" Target="../ink/ink2314.xml"/><Relationship Id="rId772" Type="http://schemas.openxmlformats.org/officeDocument/2006/relationships/image" Target="../media/image2298.png"/><Relationship Id="rId218" Type="http://schemas.openxmlformats.org/officeDocument/2006/relationships/image" Target="../media/image2021.png"/><Relationship Id="rId425" Type="http://schemas.openxmlformats.org/officeDocument/2006/relationships/customXml" Target="../ink/ink2244.xml"/><Relationship Id="rId632" Type="http://schemas.openxmlformats.org/officeDocument/2006/relationships/image" Target="../media/image2228.png"/><Relationship Id="rId271" Type="http://schemas.openxmlformats.org/officeDocument/2006/relationships/customXml" Target="../ink/ink2167.xml"/><Relationship Id="rId66" Type="http://schemas.openxmlformats.org/officeDocument/2006/relationships/image" Target="../media/image1945.png"/><Relationship Id="rId131" Type="http://schemas.openxmlformats.org/officeDocument/2006/relationships/customXml" Target="../ink/ink2097.xml"/><Relationship Id="rId369" Type="http://schemas.openxmlformats.org/officeDocument/2006/relationships/customXml" Target="../ink/ink2216.xml"/><Relationship Id="rId576" Type="http://schemas.openxmlformats.org/officeDocument/2006/relationships/image" Target="../media/image2200.png"/><Relationship Id="rId783" Type="http://schemas.openxmlformats.org/officeDocument/2006/relationships/customXml" Target="../ink/ink2423.xml"/><Relationship Id="rId229" Type="http://schemas.openxmlformats.org/officeDocument/2006/relationships/customXml" Target="../ink/ink2146.xml"/><Relationship Id="rId436" Type="http://schemas.openxmlformats.org/officeDocument/2006/relationships/image" Target="../media/image2130.png"/><Relationship Id="rId643" Type="http://schemas.openxmlformats.org/officeDocument/2006/relationships/customXml" Target="../ink/ink2353.xml"/><Relationship Id="rId850" Type="http://schemas.openxmlformats.org/officeDocument/2006/relationships/image" Target="../media/image2336.png"/><Relationship Id="rId77" Type="http://schemas.openxmlformats.org/officeDocument/2006/relationships/customXml" Target="../ink/ink2070.xml"/><Relationship Id="rId282" Type="http://schemas.openxmlformats.org/officeDocument/2006/relationships/image" Target="../media/image2053.png"/><Relationship Id="rId503" Type="http://schemas.openxmlformats.org/officeDocument/2006/relationships/customXml" Target="../ink/ink2283.xml"/><Relationship Id="rId587" Type="http://schemas.openxmlformats.org/officeDocument/2006/relationships/customXml" Target="../ink/ink2325.xml"/><Relationship Id="rId710" Type="http://schemas.openxmlformats.org/officeDocument/2006/relationships/image" Target="../media/image2267.png"/><Relationship Id="rId808" Type="http://schemas.openxmlformats.org/officeDocument/2006/relationships/image" Target="../media/image2316.png"/><Relationship Id="rId8" Type="http://schemas.openxmlformats.org/officeDocument/2006/relationships/image" Target="../media/image1916.png"/><Relationship Id="rId142" Type="http://schemas.openxmlformats.org/officeDocument/2006/relationships/image" Target="../media/image1983.png"/><Relationship Id="rId447" Type="http://schemas.openxmlformats.org/officeDocument/2006/relationships/customXml" Target="../ink/ink2255.xml"/><Relationship Id="rId794" Type="http://schemas.openxmlformats.org/officeDocument/2006/relationships/image" Target="../media/image2309.png"/><Relationship Id="rId654" Type="http://schemas.openxmlformats.org/officeDocument/2006/relationships/image" Target="../media/image2239.png"/><Relationship Id="rId861" Type="http://schemas.openxmlformats.org/officeDocument/2006/relationships/customXml" Target="../ink/ink2462.xml"/><Relationship Id="rId293" Type="http://schemas.openxmlformats.org/officeDocument/2006/relationships/customXml" Target="../ink/ink2178.xml"/><Relationship Id="rId307" Type="http://schemas.openxmlformats.org/officeDocument/2006/relationships/customXml" Target="../ink/ink2185.xml"/><Relationship Id="rId514" Type="http://schemas.openxmlformats.org/officeDocument/2006/relationships/image" Target="../media/image2169.png"/><Relationship Id="rId721" Type="http://schemas.openxmlformats.org/officeDocument/2006/relationships/customXml" Target="../ink/ink2392.xml"/><Relationship Id="rId88" Type="http://schemas.openxmlformats.org/officeDocument/2006/relationships/image" Target="../media/image1956.png"/><Relationship Id="rId153" Type="http://schemas.openxmlformats.org/officeDocument/2006/relationships/customXml" Target="../ink/ink2108.xml"/><Relationship Id="rId360" Type="http://schemas.openxmlformats.org/officeDocument/2006/relationships/image" Target="../media/image2092.png"/><Relationship Id="rId598" Type="http://schemas.openxmlformats.org/officeDocument/2006/relationships/image" Target="../media/image2211.png"/><Relationship Id="rId819" Type="http://schemas.openxmlformats.org/officeDocument/2006/relationships/customXml" Target="../ink/ink2441.xml"/><Relationship Id="rId220" Type="http://schemas.openxmlformats.org/officeDocument/2006/relationships/image" Target="../media/image2022.png"/><Relationship Id="rId458" Type="http://schemas.openxmlformats.org/officeDocument/2006/relationships/image" Target="../media/image2141.png"/><Relationship Id="rId665" Type="http://schemas.openxmlformats.org/officeDocument/2006/relationships/customXml" Target="../ink/ink2364.xml"/><Relationship Id="rId872" Type="http://schemas.openxmlformats.org/officeDocument/2006/relationships/image" Target="../media/image2347.png"/><Relationship Id="rId15" Type="http://schemas.openxmlformats.org/officeDocument/2006/relationships/customXml" Target="../ink/ink2039.xml"/><Relationship Id="rId318" Type="http://schemas.openxmlformats.org/officeDocument/2006/relationships/image" Target="../media/image2071.png"/><Relationship Id="rId525" Type="http://schemas.openxmlformats.org/officeDocument/2006/relationships/customXml" Target="../ink/ink2294.xml"/><Relationship Id="rId732" Type="http://schemas.openxmlformats.org/officeDocument/2006/relationships/image" Target="../media/image2278.png"/><Relationship Id="rId99" Type="http://schemas.openxmlformats.org/officeDocument/2006/relationships/customXml" Target="../ink/ink2081.xml"/><Relationship Id="rId164" Type="http://schemas.openxmlformats.org/officeDocument/2006/relationships/image" Target="../media/image1994.png"/><Relationship Id="rId371" Type="http://schemas.openxmlformats.org/officeDocument/2006/relationships/customXml" Target="../ink/ink2217.xml"/><Relationship Id="rId469" Type="http://schemas.openxmlformats.org/officeDocument/2006/relationships/customXml" Target="../ink/ink2266.xml"/><Relationship Id="rId676" Type="http://schemas.openxmlformats.org/officeDocument/2006/relationships/image" Target="../media/image2250.png"/><Relationship Id="rId883" Type="http://schemas.openxmlformats.org/officeDocument/2006/relationships/customXml" Target="../ink/ink2473.xml"/><Relationship Id="rId26" Type="http://schemas.openxmlformats.org/officeDocument/2006/relationships/image" Target="../media/image1925.png"/><Relationship Id="rId231" Type="http://schemas.openxmlformats.org/officeDocument/2006/relationships/customXml" Target="../ink/ink2147.xml"/><Relationship Id="rId329" Type="http://schemas.openxmlformats.org/officeDocument/2006/relationships/customXml" Target="../ink/ink2196.xml"/><Relationship Id="rId536" Type="http://schemas.openxmlformats.org/officeDocument/2006/relationships/image" Target="../media/image2180.png"/><Relationship Id="rId175" Type="http://schemas.openxmlformats.org/officeDocument/2006/relationships/customXml" Target="../ink/ink2119.xml"/><Relationship Id="rId743" Type="http://schemas.openxmlformats.org/officeDocument/2006/relationships/customXml" Target="../ink/ink2403.xml"/><Relationship Id="rId382" Type="http://schemas.openxmlformats.org/officeDocument/2006/relationships/image" Target="../media/image2103.png"/><Relationship Id="rId603" Type="http://schemas.openxmlformats.org/officeDocument/2006/relationships/customXml" Target="../ink/ink2333.xml"/><Relationship Id="rId687" Type="http://schemas.openxmlformats.org/officeDocument/2006/relationships/customXml" Target="../ink/ink2375.xml"/><Relationship Id="rId810" Type="http://schemas.openxmlformats.org/officeDocument/2006/relationships/image" Target="../media/image2317.png"/><Relationship Id="rId908" Type="http://schemas.openxmlformats.org/officeDocument/2006/relationships/image" Target="../media/image2365.png"/><Relationship Id="rId242" Type="http://schemas.openxmlformats.org/officeDocument/2006/relationships/image" Target="../media/image2033.png"/><Relationship Id="rId894" Type="http://schemas.openxmlformats.org/officeDocument/2006/relationships/image" Target="../media/image2358.png"/><Relationship Id="rId37" Type="http://schemas.openxmlformats.org/officeDocument/2006/relationships/customXml" Target="../ink/ink2050.xml"/><Relationship Id="rId102" Type="http://schemas.openxmlformats.org/officeDocument/2006/relationships/image" Target="../media/image1963.png"/><Relationship Id="rId547" Type="http://schemas.openxmlformats.org/officeDocument/2006/relationships/customXml" Target="../ink/ink2305.xml"/><Relationship Id="rId754" Type="http://schemas.openxmlformats.org/officeDocument/2006/relationships/image" Target="../media/image2289.png"/><Relationship Id="rId90" Type="http://schemas.openxmlformats.org/officeDocument/2006/relationships/image" Target="../media/image1957.png"/><Relationship Id="rId186" Type="http://schemas.openxmlformats.org/officeDocument/2006/relationships/image" Target="../media/image2005.png"/><Relationship Id="rId393" Type="http://schemas.openxmlformats.org/officeDocument/2006/relationships/customXml" Target="../ink/ink2228.xml"/><Relationship Id="rId407" Type="http://schemas.openxmlformats.org/officeDocument/2006/relationships/customXml" Target="../ink/ink2235.xml"/><Relationship Id="rId614" Type="http://schemas.openxmlformats.org/officeDocument/2006/relationships/image" Target="../media/image2219.png"/><Relationship Id="rId821" Type="http://schemas.openxmlformats.org/officeDocument/2006/relationships/customXml" Target="../ink/ink2442.xml"/><Relationship Id="rId253" Type="http://schemas.openxmlformats.org/officeDocument/2006/relationships/customXml" Target="../ink/ink2158.xml"/><Relationship Id="rId460" Type="http://schemas.openxmlformats.org/officeDocument/2006/relationships/image" Target="../media/image2142.png"/><Relationship Id="rId698" Type="http://schemas.openxmlformats.org/officeDocument/2006/relationships/image" Target="../media/image2261.png"/><Relationship Id="rId919" Type="http://schemas.openxmlformats.org/officeDocument/2006/relationships/customXml" Target="../ink/ink2491.xml"/></Relationships>
</file>

<file path=ppt/slides/_rels/slide23.xml.rels><?xml version="1.0" encoding="UTF-8" standalone="yes"?>
<Relationships xmlns="http://schemas.openxmlformats.org/package/2006/relationships"><Relationship Id="rId117" Type="http://schemas.openxmlformats.org/officeDocument/2006/relationships/customXml" Target="../ink/ink2551.xml"/><Relationship Id="rId299" Type="http://schemas.openxmlformats.org/officeDocument/2006/relationships/customXml" Target="../ink/ink2642.xml"/><Relationship Id="rId21" Type="http://schemas.openxmlformats.org/officeDocument/2006/relationships/customXml" Target="../ink/ink2503.xml"/><Relationship Id="rId63" Type="http://schemas.openxmlformats.org/officeDocument/2006/relationships/customXml" Target="../ink/ink2524.xml"/><Relationship Id="rId159" Type="http://schemas.openxmlformats.org/officeDocument/2006/relationships/customXml" Target="../ink/ink2572.xml"/><Relationship Id="rId170" Type="http://schemas.openxmlformats.org/officeDocument/2006/relationships/image" Target="../media/image2456.png"/><Relationship Id="rId226" Type="http://schemas.openxmlformats.org/officeDocument/2006/relationships/image" Target="../media/image2484.png"/><Relationship Id="rId268" Type="http://schemas.openxmlformats.org/officeDocument/2006/relationships/image" Target="../media/image2505.png"/><Relationship Id="rId32" Type="http://schemas.openxmlformats.org/officeDocument/2006/relationships/image" Target="../media/image2387.png"/><Relationship Id="rId74" Type="http://schemas.openxmlformats.org/officeDocument/2006/relationships/image" Target="../media/image2408.png"/><Relationship Id="rId128" Type="http://schemas.openxmlformats.org/officeDocument/2006/relationships/image" Target="../media/image2435.png"/><Relationship Id="rId5" Type="http://schemas.openxmlformats.org/officeDocument/2006/relationships/customXml" Target="../ink/ink2495.xml"/><Relationship Id="rId181" Type="http://schemas.openxmlformats.org/officeDocument/2006/relationships/customXml" Target="../ink/ink2583.xml"/><Relationship Id="rId237" Type="http://schemas.openxmlformats.org/officeDocument/2006/relationships/customXml" Target="../ink/ink2611.xml"/><Relationship Id="rId279" Type="http://schemas.openxmlformats.org/officeDocument/2006/relationships/customXml" Target="../ink/ink2632.xml"/><Relationship Id="rId43" Type="http://schemas.openxmlformats.org/officeDocument/2006/relationships/customXml" Target="../ink/ink2514.xml"/><Relationship Id="rId139" Type="http://schemas.openxmlformats.org/officeDocument/2006/relationships/customXml" Target="../ink/ink2562.xml"/><Relationship Id="rId290" Type="http://schemas.openxmlformats.org/officeDocument/2006/relationships/image" Target="../media/image2516.png"/><Relationship Id="rId304" Type="http://schemas.openxmlformats.org/officeDocument/2006/relationships/image" Target="../media/image2523.png"/><Relationship Id="rId85" Type="http://schemas.openxmlformats.org/officeDocument/2006/relationships/customXml" Target="../ink/ink2535.xml"/><Relationship Id="rId150" Type="http://schemas.openxmlformats.org/officeDocument/2006/relationships/image" Target="../media/image2446.png"/><Relationship Id="rId192" Type="http://schemas.openxmlformats.org/officeDocument/2006/relationships/image" Target="../media/image2467.png"/><Relationship Id="rId206" Type="http://schemas.openxmlformats.org/officeDocument/2006/relationships/image" Target="../media/image2474.png"/><Relationship Id="rId248" Type="http://schemas.openxmlformats.org/officeDocument/2006/relationships/image" Target="../media/image2495.png"/><Relationship Id="rId12" Type="http://schemas.openxmlformats.org/officeDocument/2006/relationships/image" Target="../media/image2377.png"/><Relationship Id="rId108" Type="http://schemas.openxmlformats.org/officeDocument/2006/relationships/image" Target="../media/image2425.png"/><Relationship Id="rId315" Type="http://schemas.openxmlformats.org/officeDocument/2006/relationships/customXml" Target="../ink/ink2650.xml"/><Relationship Id="rId54" Type="http://schemas.openxmlformats.org/officeDocument/2006/relationships/image" Target="../media/image2398.png"/><Relationship Id="rId96" Type="http://schemas.openxmlformats.org/officeDocument/2006/relationships/image" Target="../media/image2419.png"/><Relationship Id="rId161" Type="http://schemas.openxmlformats.org/officeDocument/2006/relationships/customXml" Target="../ink/ink2573.xml"/><Relationship Id="rId217" Type="http://schemas.openxmlformats.org/officeDocument/2006/relationships/customXml" Target="../ink/ink2601.xml"/><Relationship Id="rId259" Type="http://schemas.openxmlformats.org/officeDocument/2006/relationships/customXml" Target="../ink/ink2622.xml"/><Relationship Id="rId23" Type="http://schemas.openxmlformats.org/officeDocument/2006/relationships/customXml" Target="../ink/ink2504.xml"/><Relationship Id="rId119" Type="http://schemas.openxmlformats.org/officeDocument/2006/relationships/customXml" Target="../ink/ink2552.xml"/><Relationship Id="rId270" Type="http://schemas.openxmlformats.org/officeDocument/2006/relationships/image" Target="../media/image2506.png"/><Relationship Id="rId65" Type="http://schemas.openxmlformats.org/officeDocument/2006/relationships/customXml" Target="../ink/ink2525.xml"/><Relationship Id="rId130" Type="http://schemas.openxmlformats.org/officeDocument/2006/relationships/image" Target="../media/image2436.png"/><Relationship Id="rId172" Type="http://schemas.openxmlformats.org/officeDocument/2006/relationships/image" Target="../media/image2457.png"/><Relationship Id="rId228" Type="http://schemas.openxmlformats.org/officeDocument/2006/relationships/image" Target="../media/image2485.png"/><Relationship Id="rId281" Type="http://schemas.openxmlformats.org/officeDocument/2006/relationships/customXml" Target="../ink/ink2633.xml"/><Relationship Id="rId34" Type="http://schemas.openxmlformats.org/officeDocument/2006/relationships/image" Target="../media/image2388.png"/><Relationship Id="rId55" Type="http://schemas.openxmlformats.org/officeDocument/2006/relationships/customXml" Target="../ink/ink2520.xml"/><Relationship Id="rId76" Type="http://schemas.openxmlformats.org/officeDocument/2006/relationships/image" Target="../media/image2409.png"/><Relationship Id="rId97" Type="http://schemas.openxmlformats.org/officeDocument/2006/relationships/customXml" Target="../ink/ink2541.xml"/><Relationship Id="rId120" Type="http://schemas.openxmlformats.org/officeDocument/2006/relationships/image" Target="../media/image2431.png"/><Relationship Id="rId141" Type="http://schemas.openxmlformats.org/officeDocument/2006/relationships/customXml" Target="../ink/ink2563.xml"/><Relationship Id="rId7" Type="http://schemas.openxmlformats.org/officeDocument/2006/relationships/customXml" Target="../ink/ink2496.xml"/><Relationship Id="rId162" Type="http://schemas.openxmlformats.org/officeDocument/2006/relationships/image" Target="../media/image2452.png"/><Relationship Id="rId183" Type="http://schemas.openxmlformats.org/officeDocument/2006/relationships/customXml" Target="../ink/ink2584.xml"/><Relationship Id="rId218" Type="http://schemas.openxmlformats.org/officeDocument/2006/relationships/image" Target="../media/image2480.png"/><Relationship Id="rId239" Type="http://schemas.openxmlformats.org/officeDocument/2006/relationships/customXml" Target="../ink/ink2612.xml"/><Relationship Id="rId250" Type="http://schemas.openxmlformats.org/officeDocument/2006/relationships/image" Target="../media/image2496.png"/><Relationship Id="rId271" Type="http://schemas.openxmlformats.org/officeDocument/2006/relationships/customXml" Target="../ink/ink2628.xml"/><Relationship Id="rId292" Type="http://schemas.openxmlformats.org/officeDocument/2006/relationships/image" Target="../media/image2517.png"/><Relationship Id="rId306" Type="http://schemas.openxmlformats.org/officeDocument/2006/relationships/image" Target="../media/image2524.png"/><Relationship Id="rId24" Type="http://schemas.openxmlformats.org/officeDocument/2006/relationships/image" Target="../media/image2383.png"/><Relationship Id="rId45" Type="http://schemas.openxmlformats.org/officeDocument/2006/relationships/customXml" Target="../ink/ink2515.xml"/><Relationship Id="rId66" Type="http://schemas.openxmlformats.org/officeDocument/2006/relationships/image" Target="../media/image2404.png"/><Relationship Id="rId87" Type="http://schemas.openxmlformats.org/officeDocument/2006/relationships/customXml" Target="../ink/ink2536.xml"/><Relationship Id="rId110" Type="http://schemas.openxmlformats.org/officeDocument/2006/relationships/image" Target="../media/image2426.png"/><Relationship Id="rId131" Type="http://schemas.openxmlformats.org/officeDocument/2006/relationships/customXml" Target="../ink/ink2558.xml"/><Relationship Id="rId152" Type="http://schemas.openxmlformats.org/officeDocument/2006/relationships/image" Target="../media/image2447.png"/><Relationship Id="rId173" Type="http://schemas.openxmlformats.org/officeDocument/2006/relationships/customXml" Target="../ink/ink2579.xml"/><Relationship Id="rId194" Type="http://schemas.openxmlformats.org/officeDocument/2006/relationships/image" Target="../media/image2468.png"/><Relationship Id="rId208" Type="http://schemas.openxmlformats.org/officeDocument/2006/relationships/image" Target="../media/image2475.png"/><Relationship Id="rId229" Type="http://schemas.openxmlformats.org/officeDocument/2006/relationships/customXml" Target="../ink/ink2607.xml"/><Relationship Id="rId240" Type="http://schemas.openxmlformats.org/officeDocument/2006/relationships/image" Target="../media/image2491.png"/><Relationship Id="rId261" Type="http://schemas.openxmlformats.org/officeDocument/2006/relationships/customXml" Target="../ink/ink2623.xml"/><Relationship Id="rId14" Type="http://schemas.openxmlformats.org/officeDocument/2006/relationships/image" Target="../media/image2378.png"/><Relationship Id="rId35" Type="http://schemas.openxmlformats.org/officeDocument/2006/relationships/customXml" Target="../ink/ink2510.xml"/><Relationship Id="rId56" Type="http://schemas.openxmlformats.org/officeDocument/2006/relationships/image" Target="../media/image2399.png"/><Relationship Id="rId77" Type="http://schemas.openxmlformats.org/officeDocument/2006/relationships/customXml" Target="../ink/ink2531.xml"/><Relationship Id="rId100" Type="http://schemas.openxmlformats.org/officeDocument/2006/relationships/image" Target="../media/image2421.png"/><Relationship Id="rId282" Type="http://schemas.openxmlformats.org/officeDocument/2006/relationships/image" Target="../media/image2512.png"/><Relationship Id="rId317" Type="http://schemas.openxmlformats.org/officeDocument/2006/relationships/customXml" Target="../ink/ink2651.xml"/><Relationship Id="rId8" Type="http://schemas.openxmlformats.org/officeDocument/2006/relationships/image" Target="../media/image2375.png"/><Relationship Id="rId98" Type="http://schemas.openxmlformats.org/officeDocument/2006/relationships/image" Target="../media/image2420.png"/><Relationship Id="rId121" Type="http://schemas.openxmlformats.org/officeDocument/2006/relationships/customXml" Target="../ink/ink2553.xml"/><Relationship Id="rId142" Type="http://schemas.openxmlformats.org/officeDocument/2006/relationships/image" Target="../media/image2442.png"/><Relationship Id="rId163" Type="http://schemas.openxmlformats.org/officeDocument/2006/relationships/customXml" Target="../ink/ink2574.xml"/><Relationship Id="rId184" Type="http://schemas.openxmlformats.org/officeDocument/2006/relationships/image" Target="../media/image2463.png"/><Relationship Id="rId219" Type="http://schemas.openxmlformats.org/officeDocument/2006/relationships/customXml" Target="../ink/ink2602.xml"/><Relationship Id="rId230" Type="http://schemas.openxmlformats.org/officeDocument/2006/relationships/image" Target="../media/image2486.png"/><Relationship Id="rId251" Type="http://schemas.openxmlformats.org/officeDocument/2006/relationships/customXml" Target="../ink/ink2618.xml"/><Relationship Id="rId25" Type="http://schemas.openxmlformats.org/officeDocument/2006/relationships/customXml" Target="../ink/ink2505.xml"/><Relationship Id="rId46" Type="http://schemas.openxmlformats.org/officeDocument/2006/relationships/image" Target="../media/image2394.png"/><Relationship Id="rId67" Type="http://schemas.openxmlformats.org/officeDocument/2006/relationships/customXml" Target="../ink/ink2526.xml"/><Relationship Id="rId272" Type="http://schemas.openxmlformats.org/officeDocument/2006/relationships/image" Target="../media/image2507.png"/><Relationship Id="rId293" Type="http://schemas.openxmlformats.org/officeDocument/2006/relationships/customXml" Target="../ink/ink2639.xml"/><Relationship Id="rId307" Type="http://schemas.openxmlformats.org/officeDocument/2006/relationships/customXml" Target="../ink/ink2646.xml"/><Relationship Id="rId88" Type="http://schemas.openxmlformats.org/officeDocument/2006/relationships/image" Target="../media/image2415.png"/><Relationship Id="rId111" Type="http://schemas.openxmlformats.org/officeDocument/2006/relationships/customXml" Target="../ink/ink2548.xml"/><Relationship Id="rId132" Type="http://schemas.openxmlformats.org/officeDocument/2006/relationships/image" Target="../media/image2437.png"/><Relationship Id="rId153" Type="http://schemas.openxmlformats.org/officeDocument/2006/relationships/customXml" Target="../ink/ink2569.xml"/><Relationship Id="rId174" Type="http://schemas.openxmlformats.org/officeDocument/2006/relationships/image" Target="../media/image2458.png"/><Relationship Id="rId195" Type="http://schemas.openxmlformats.org/officeDocument/2006/relationships/customXml" Target="../ink/ink2590.xml"/><Relationship Id="rId209" Type="http://schemas.openxmlformats.org/officeDocument/2006/relationships/customXml" Target="../ink/ink2597.xml"/><Relationship Id="rId220" Type="http://schemas.openxmlformats.org/officeDocument/2006/relationships/image" Target="../media/image2481.png"/><Relationship Id="rId241" Type="http://schemas.openxmlformats.org/officeDocument/2006/relationships/customXml" Target="../ink/ink2613.xml"/><Relationship Id="rId15" Type="http://schemas.openxmlformats.org/officeDocument/2006/relationships/customXml" Target="../ink/ink2500.xml"/><Relationship Id="rId36" Type="http://schemas.openxmlformats.org/officeDocument/2006/relationships/image" Target="../media/image2389.png"/><Relationship Id="rId57" Type="http://schemas.openxmlformats.org/officeDocument/2006/relationships/customXml" Target="../ink/ink2521.xml"/><Relationship Id="rId262" Type="http://schemas.openxmlformats.org/officeDocument/2006/relationships/image" Target="../media/image2502.png"/><Relationship Id="rId283" Type="http://schemas.openxmlformats.org/officeDocument/2006/relationships/customXml" Target="../ink/ink2634.xml"/><Relationship Id="rId318" Type="http://schemas.openxmlformats.org/officeDocument/2006/relationships/image" Target="../media/image2530.png"/><Relationship Id="rId78" Type="http://schemas.openxmlformats.org/officeDocument/2006/relationships/image" Target="../media/image2410.png"/><Relationship Id="rId99" Type="http://schemas.openxmlformats.org/officeDocument/2006/relationships/customXml" Target="../ink/ink2542.xml"/><Relationship Id="rId101" Type="http://schemas.openxmlformats.org/officeDocument/2006/relationships/customXml" Target="../ink/ink2543.xml"/><Relationship Id="rId122" Type="http://schemas.openxmlformats.org/officeDocument/2006/relationships/image" Target="../media/image2432.png"/><Relationship Id="rId143" Type="http://schemas.openxmlformats.org/officeDocument/2006/relationships/customXml" Target="../ink/ink2564.xml"/><Relationship Id="rId164" Type="http://schemas.openxmlformats.org/officeDocument/2006/relationships/image" Target="../media/image2453.png"/><Relationship Id="rId185" Type="http://schemas.openxmlformats.org/officeDocument/2006/relationships/customXml" Target="../ink/ink2585.xml"/><Relationship Id="rId9" Type="http://schemas.openxmlformats.org/officeDocument/2006/relationships/customXml" Target="../ink/ink2497.xml"/><Relationship Id="rId210" Type="http://schemas.openxmlformats.org/officeDocument/2006/relationships/image" Target="../media/image2476.png"/><Relationship Id="rId26" Type="http://schemas.openxmlformats.org/officeDocument/2006/relationships/image" Target="../media/image2384.png"/><Relationship Id="rId231" Type="http://schemas.openxmlformats.org/officeDocument/2006/relationships/customXml" Target="../ink/ink2608.xml"/><Relationship Id="rId252" Type="http://schemas.openxmlformats.org/officeDocument/2006/relationships/image" Target="../media/image2497.png"/><Relationship Id="rId273" Type="http://schemas.openxmlformats.org/officeDocument/2006/relationships/customXml" Target="../ink/ink2629.xml"/><Relationship Id="rId294" Type="http://schemas.openxmlformats.org/officeDocument/2006/relationships/image" Target="../media/image2518.png"/><Relationship Id="rId308" Type="http://schemas.openxmlformats.org/officeDocument/2006/relationships/image" Target="../media/image2525.png"/><Relationship Id="rId47" Type="http://schemas.openxmlformats.org/officeDocument/2006/relationships/customXml" Target="../ink/ink2516.xml"/><Relationship Id="rId68" Type="http://schemas.openxmlformats.org/officeDocument/2006/relationships/image" Target="../media/image2405.png"/><Relationship Id="rId89" Type="http://schemas.openxmlformats.org/officeDocument/2006/relationships/customXml" Target="../ink/ink2537.xml"/><Relationship Id="rId112" Type="http://schemas.openxmlformats.org/officeDocument/2006/relationships/image" Target="../media/image2427.png"/><Relationship Id="rId133" Type="http://schemas.openxmlformats.org/officeDocument/2006/relationships/customXml" Target="../ink/ink2559.xml"/><Relationship Id="rId154" Type="http://schemas.openxmlformats.org/officeDocument/2006/relationships/image" Target="../media/image2448.png"/><Relationship Id="rId175" Type="http://schemas.openxmlformats.org/officeDocument/2006/relationships/customXml" Target="../ink/ink2580.xml"/><Relationship Id="rId196" Type="http://schemas.openxmlformats.org/officeDocument/2006/relationships/image" Target="../media/image2469.png"/><Relationship Id="rId200" Type="http://schemas.openxmlformats.org/officeDocument/2006/relationships/image" Target="../media/image2471.png"/><Relationship Id="rId16" Type="http://schemas.openxmlformats.org/officeDocument/2006/relationships/image" Target="../media/image2379.png"/><Relationship Id="rId221" Type="http://schemas.openxmlformats.org/officeDocument/2006/relationships/customXml" Target="../ink/ink2603.xml"/><Relationship Id="rId242" Type="http://schemas.openxmlformats.org/officeDocument/2006/relationships/image" Target="../media/image2492.png"/><Relationship Id="rId263" Type="http://schemas.openxmlformats.org/officeDocument/2006/relationships/customXml" Target="../ink/ink2624.xml"/><Relationship Id="rId284" Type="http://schemas.openxmlformats.org/officeDocument/2006/relationships/image" Target="../media/image2513.png"/><Relationship Id="rId319" Type="http://schemas.openxmlformats.org/officeDocument/2006/relationships/customXml" Target="../ink/ink2652.xml"/><Relationship Id="rId37" Type="http://schemas.openxmlformats.org/officeDocument/2006/relationships/customXml" Target="../ink/ink2511.xml"/><Relationship Id="rId58" Type="http://schemas.openxmlformats.org/officeDocument/2006/relationships/image" Target="../media/image2400.png"/><Relationship Id="rId79" Type="http://schemas.openxmlformats.org/officeDocument/2006/relationships/customXml" Target="../ink/ink2532.xml"/><Relationship Id="rId102" Type="http://schemas.openxmlformats.org/officeDocument/2006/relationships/image" Target="../media/image2422.png"/><Relationship Id="rId123" Type="http://schemas.openxmlformats.org/officeDocument/2006/relationships/customXml" Target="../ink/ink2554.xml"/><Relationship Id="rId144" Type="http://schemas.openxmlformats.org/officeDocument/2006/relationships/image" Target="../media/image2443.png"/><Relationship Id="rId90" Type="http://schemas.openxmlformats.org/officeDocument/2006/relationships/image" Target="../media/image2416.png"/><Relationship Id="rId165" Type="http://schemas.openxmlformats.org/officeDocument/2006/relationships/customXml" Target="../ink/ink2575.xml"/><Relationship Id="rId186" Type="http://schemas.openxmlformats.org/officeDocument/2006/relationships/image" Target="../media/image2464.png"/><Relationship Id="rId211" Type="http://schemas.openxmlformats.org/officeDocument/2006/relationships/customXml" Target="../ink/ink2598.xml"/><Relationship Id="rId232" Type="http://schemas.openxmlformats.org/officeDocument/2006/relationships/image" Target="../media/image2487.png"/><Relationship Id="rId253" Type="http://schemas.openxmlformats.org/officeDocument/2006/relationships/customXml" Target="../ink/ink2619.xml"/><Relationship Id="rId274" Type="http://schemas.openxmlformats.org/officeDocument/2006/relationships/image" Target="../media/image2508.png"/><Relationship Id="rId295" Type="http://schemas.openxmlformats.org/officeDocument/2006/relationships/customXml" Target="../ink/ink2640.xml"/><Relationship Id="rId309" Type="http://schemas.openxmlformats.org/officeDocument/2006/relationships/customXml" Target="../ink/ink2647.xml"/><Relationship Id="rId27" Type="http://schemas.openxmlformats.org/officeDocument/2006/relationships/customXml" Target="../ink/ink2506.xml"/><Relationship Id="rId48" Type="http://schemas.openxmlformats.org/officeDocument/2006/relationships/image" Target="../media/image2395.png"/><Relationship Id="rId69" Type="http://schemas.openxmlformats.org/officeDocument/2006/relationships/customXml" Target="../ink/ink2527.xml"/><Relationship Id="rId113" Type="http://schemas.openxmlformats.org/officeDocument/2006/relationships/customXml" Target="../ink/ink2549.xml"/><Relationship Id="rId134" Type="http://schemas.openxmlformats.org/officeDocument/2006/relationships/image" Target="../media/image2438.png"/><Relationship Id="rId320" Type="http://schemas.openxmlformats.org/officeDocument/2006/relationships/image" Target="../media/image2531.png"/><Relationship Id="rId80" Type="http://schemas.openxmlformats.org/officeDocument/2006/relationships/image" Target="../media/image2411.png"/><Relationship Id="rId155" Type="http://schemas.openxmlformats.org/officeDocument/2006/relationships/customXml" Target="../ink/ink2570.xml"/><Relationship Id="rId176" Type="http://schemas.openxmlformats.org/officeDocument/2006/relationships/image" Target="../media/image2459.png"/><Relationship Id="rId197" Type="http://schemas.openxmlformats.org/officeDocument/2006/relationships/customXml" Target="../ink/ink2591.xml"/><Relationship Id="rId201" Type="http://schemas.openxmlformats.org/officeDocument/2006/relationships/customXml" Target="../ink/ink2593.xml"/><Relationship Id="rId222" Type="http://schemas.openxmlformats.org/officeDocument/2006/relationships/image" Target="../media/image2482.png"/><Relationship Id="rId243" Type="http://schemas.openxmlformats.org/officeDocument/2006/relationships/customXml" Target="../ink/ink2614.xml"/><Relationship Id="rId264" Type="http://schemas.openxmlformats.org/officeDocument/2006/relationships/image" Target="../media/image2503.png"/><Relationship Id="rId285" Type="http://schemas.openxmlformats.org/officeDocument/2006/relationships/customXml" Target="../ink/ink2635.xml"/><Relationship Id="rId17" Type="http://schemas.openxmlformats.org/officeDocument/2006/relationships/customXml" Target="../ink/ink2501.xml"/><Relationship Id="rId38" Type="http://schemas.openxmlformats.org/officeDocument/2006/relationships/image" Target="../media/image2390.png"/><Relationship Id="rId59" Type="http://schemas.openxmlformats.org/officeDocument/2006/relationships/customXml" Target="../ink/ink2522.xml"/><Relationship Id="rId103" Type="http://schemas.openxmlformats.org/officeDocument/2006/relationships/customXml" Target="../ink/ink2544.xml"/><Relationship Id="rId124" Type="http://schemas.openxmlformats.org/officeDocument/2006/relationships/image" Target="../media/image2433.png"/><Relationship Id="rId310" Type="http://schemas.openxmlformats.org/officeDocument/2006/relationships/image" Target="../media/image2526.png"/><Relationship Id="rId70" Type="http://schemas.openxmlformats.org/officeDocument/2006/relationships/image" Target="../media/image2406.png"/><Relationship Id="rId91" Type="http://schemas.openxmlformats.org/officeDocument/2006/relationships/customXml" Target="../ink/ink2538.xml"/><Relationship Id="rId145" Type="http://schemas.openxmlformats.org/officeDocument/2006/relationships/customXml" Target="../ink/ink2565.xml"/><Relationship Id="rId166" Type="http://schemas.openxmlformats.org/officeDocument/2006/relationships/image" Target="../media/image2454.png"/><Relationship Id="rId187" Type="http://schemas.openxmlformats.org/officeDocument/2006/relationships/customXml" Target="../ink/ink2586.xml"/><Relationship Id="rId1" Type="http://schemas.openxmlformats.org/officeDocument/2006/relationships/slideLayout" Target="../slideLayouts/slideLayout7.xml"/><Relationship Id="rId212" Type="http://schemas.openxmlformats.org/officeDocument/2006/relationships/image" Target="../media/image2477.png"/><Relationship Id="rId233" Type="http://schemas.openxmlformats.org/officeDocument/2006/relationships/customXml" Target="../ink/ink2609.xml"/><Relationship Id="rId254" Type="http://schemas.openxmlformats.org/officeDocument/2006/relationships/image" Target="../media/image2498.png"/><Relationship Id="rId28" Type="http://schemas.openxmlformats.org/officeDocument/2006/relationships/image" Target="../media/image2385.png"/><Relationship Id="rId49" Type="http://schemas.openxmlformats.org/officeDocument/2006/relationships/customXml" Target="../ink/ink2517.xml"/><Relationship Id="rId114" Type="http://schemas.openxmlformats.org/officeDocument/2006/relationships/image" Target="../media/image2428.png"/><Relationship Id="rId275" Type="http://schemas.openxmlformats.org/officeDocument/2006/relationships/customXml" Target="../ink/ink2630.xml"/><Relationship Id="rId296" Type="http://schemas.openxmlformats.org/officeDocument/2006/relationships/image" Target="../media/image2519.png"/><Relationship Id="rId300" Type="http://schemas.openxmlformats.org/officeDocument/2006/relationships/image" Target="../media/image2521.png"/><Relationship Id="rId60" Type="http://schemas.openxmlformats.org/officeDocument/2006/relationships/image" Target="../media/image2401.png"/><Relationship Id="rId81" Type="http://schemas.openxmlformats.org/officeDocument/2006/relationships/customXml" Target="../ink/ink2533.xml"/><Relationship Id="rId135" Type="http://schemas.openxmlformats.org/officeDocument/2006/relationships/customXml" Target="../ink/ink2560.xml"/><Relationship Id="rId156" Type="http://schemas.openxmlformats.org/officeDocument/2006/relationships/image" Target="../media/image2449.png"/><Relationship Id="rId177" Type="http://schemas.openxmlformats.org/officeDocument/2006/relationships/customXml" Target="../ink/ink2581.xml"/><Relationship Id="rId198" Type="http://schemas.openxmlformats.org/officeDocument/2006/relationships/image" Target="../media/image2470.png"/><Relationship Id="rId321" Type="http://schemas.openxmlformats.org/officeDocument/2006/relationships/customXml" Target="../ink/ink2653.xml"/><Relationship Id="rId202" Type="http://schemas.openxmlformats.org/officeDocument/2006/relationships/image" Target="../media/image2472.png"/><Relationship Id="rId223" Type="http://schemas.openxmlformats.org/officeDocument/2006/relationships/customXml" Target="../ink/ink2604.xml"/><Relationship Id="rId244" Type="http://schemas.openxmlformats.org/officeDocument/2006/relationships/image" Target="../media/image2493.png"/><Relationship Id="rId18" Type="http://schemas.openxmlformats.org/officeDocument/2006/relationships/image" Target="../media/image2380.png"/><Relationship Id="rId39" Type="http://schemas.openxmlformats.org/officeDocument/2006/relationships/customXml" Target="../ink/ink2512.xml"/><Relationship Id="rId265" Type="http://schemas.openxmlformats.org/officeDocument/2006/relationships/customXml" Target="../ink/ink2625.xml"/><Relationship Id="rId286" Type="http://schemas.openxmlformats.org/officeDocument/2006/relationships/image" Target="../media/image2514.png"/><Relationship Id="rId50" Type="http://schemas.openxmlformats.org/officeDocument/2006/relationships/image" Target="../media/image2396.png"/><Relationship Id="rId104" Type="http://schemas.openxmlformats.org/officeDocument/2006/relationships/image" Target="../media/image2423.png"/><Relationship Id="rId125" Type="http://schemas.openxmlformats.org/officeDocument/2006/relationships/customXml" Target="../ink/ink2555.xml"/><Relationship Id="rId146" Type="http://schemas.openxmlformats.org/officeDocument/2006/relationships/image" Target="../media/image2444.png"/><Relationship Id="rId167" Type="http://schemas.openxmlformats.org/officeDocument/2006/relationships/customXml" Target="../ink/ink2576.xml"/><Relationship Id="rId188" Type="http://schemas.openxmlformats.org/officeDocument/2006/relationships/image" Target="../media/image2465.png"/><Relationship Id="rId311" Type="http://schemas.openxmlformats.org/officeDocument/2006/relationships/customXml" Target="../ink/ink2648.xml"/><Relationship Id="rId71" Type="http://schemas.openxmlformats.org/officeDocument/2006/relationships/customXml" Target="../ink/ink2528.xml"/><Relationship Id="rId92" Type="http://schemas.openxmlformats.org/officeDocument/2006/relationships/image" Target="../media/image2417.png"/><Relationship Id="rId213" Type="http://schemas.openxmlformats.org/officeDocument/2006/relationships/customXml" Target="../ink/ink2599.xml"/><Relationship Id="rId234" Type="http://schemas.openxmlformats.org/officeDocument/2006/relationships/image" Target="../media/image2488.png"/><Relationship Id="rId2" Type="http://schemas.openxmlformats.org/officeDocument/2006/relationships/notesSlide" Target="../notesSlides/notesSlide23.xml"/><Relationship Id="rId29" Type="http://schemas.openxmlformats.org/officeDocument/2006/relationships/customXml" Target="../ink/ink2507.xml"/><Relationship Id="rId255" Type="http://schemas.openxmlformats.org/officeDocument/2006/relationships/customXml" Target="../ink/ink2620.xml"/><Relationship Id="rId276" Type="http://schemas.openxmlformats.org/officeDocument/2006/relationships/image" Target="../media/image2509.png"/><Relationship Id="rId297" Type="http://schemas.openxmlformats.org/officeDocument/2006/relationships/customXml" Target="../ink/ink2641.xml"/><Relationship Id="rId40" Type="http://schemas.openxmlformats.org/officeDocument/2006/relationships/image" Target="../media/image2391.png"/><Relationship Id="rId115" Type="http://schemas.openxmlformats.org/officeDocument/2006/relationships/customXml" Target="../ink/ink2550.xml"/><Relationship Id="rId136" Type="http://schemas.openxmlformats.org/officeDocument/2006/relationships/image" Target="../media/image2439.png"/><Relationship Id="rId157" Type="http://schemas.openxmlformats.org/officeDocument/2006/relationships/customXml" Target="../ink/ink2571.xml"/><Relationship Id="rId178" Type="http://schemas.openxmlformats.org/officeDocument/2006/relationships/image" Target="../media/image2460.png"/><Relationship Id="rId301" Type="http://schemas.openxmlformats.org/officeDocument/2006/relationships/customXml" Target="../ink/ink2643.xml"/><Relationship Id="rId322" Type="http://schemas.openxmlformats.org/officeDocument/2006/relationships/image" Target="../media/image2532.png"/><Relationship Id="rId61" Type="http://schemas.openxmlformats.org/officeDocument/2006/relationships/customXml" Target="../ink/ink2523.xml"/><Relationship Id="rId82" Type="http://schemas.openxmlformats.org/officeDocument/2006/relationships/image" Target="../media/image2412.png"/><Relationship Id="rId199" Type="http://schemas.openxmlformats.org/officeDocument/2006/relationships/customXml" Target="../ink/ink2592.xml"/><Relationship Id="rId203" Type="http://schemas.openxmlformats.org/officeDocument/2006/relationships/customXml" Target="../ink/ink2594.xml"/><Relationship Id="rId19" Type="http://schemas.openxmlformats.org/officeDocument/2006/relationships/customXml" Target="../ink/ink2502.xml"/><Relationship Id="rId224" Type="http://schemas.openxmlformats.org/officeDocument/2006/relationships/image" Target="../media/image2483.png"/><Relationship Id="rId245" Type="http://schemas.openxmlformats.org/officeDocument/2006/relationships/customXml" Target="../ink/ink2615.xml"/><Relationship Id="rId266" Type="http://schemas.openxmlformats.org/officeDocument/2006/relationships/image" Target="../media/image2504.png"/><Relationship Id="rId287" Type="http://schemas.openxmlformats.org/officeDocument/2006/relationships/customXml" Target="../ink/ink2636.xml"/><Relationship Id="rId30" Type="http://schemas.openxmlformats.org/officeDocument/2006/relationships/image" Target="../media/image2386.png"/><Relationship Id="rId105" Type="http://schemas.openxmlformats.org/officeDocument/2006/relationships/customXml" Target="../ink/ink2545.xml"/><Relationship Id="rId126" Type="http://schemas.openxmlformats.org/officeDocument/2006/relationships/image" Target="../media/image2434.png"/><Relationship Id="rId147" Type="http://schemas.openxmlformats.org/officeDocument/2006/relationships/customXml" Target="../ink/ink2566.xml"/><Relationship Id="rId168" Type="http://schemas.openxmlformats.org/officeDocument/2006/relationships/image" Target="../media/image2455.png"/><Relationship Id="rId312" Type="http://schemas.openxmlformats.org/officeDocument/2006/relationships/image" Target="../media/image2527.png"/><Relationship Id="rId51" Type="http://schemas.openxmlformats.org/officeDocument/2006/relationships/customXml" Target="../ink/ink2518.xml"/><Relationship Id="rId72" Type="http://schemas.openxmlformats.org/officeDocument/2006/relationships/image" Target="../media/image2407.png"/><Relationship Id="rId93" Type="http://schemas.openxmlformats.org/officeDocument/2006/relationships/customXml" Target="../ink/ink2539.xml"/><Relationship Id="rId189" Type="http://schemas.openxmlformats.org/officeDocument/2006/relationships/customXml" Target="../ink/ink2587.xml"/><Relationship Id="rId3" Type="http://schemas.openxmlformats.org/officeDocument/2006/relationships/customXml" Target="../ink/ink2494.xml"/><Relationship Id="rId214" Type="http://schemas.openxmlformats.org/officeDocument/2006/relationships/image" Target="../media/image2478.png"/><Relationship Id="rId235" Type="http://schemas.openxmlformats.org/officeDocument/2006/relationships/customXml" Target="../ink/ink2610.xml"/><Relationship Id="rId256" Type="http://schemas.openxmlformats.org/officeDocument/2006/relationships/image" Target="../media/image2499.png"/><Relationship Id="rId277" Type="http://schemas.openxmlformats.org/officeDocument/2006/relationships/customXml" Target="../ink/ink2631.xml"/><Relationship Id="rId298" Type="http://schemas.openxmlformats.org/officeDocument/2006/relationships/image" Target="../media/image2520.png"/><Relationship Id="rId116" Type="http://schemas.openxmlformats.org/officeDocument/2006/relationships/image" Target="../media/image2429.png"/><Relationship Id="rId137" Type="http://schemas.openxmlformats.org/officeDocument/2006/relationships/customXml" Target="../ink/ink2561.xml"/><Relationship Id="rId158" Type="http://schemas.openxmlformats.org/officeDocument/2006/relationships/image" Target="../media/image2450.png"/><Relationship Id="rId302" Type="http://schemas.openxmlformats.org/officeDocument/2006/relationships/image" Target="../media/image2522.png"/><Relationship Id="rId20" Type="http://schemas.openxmlformats.org/officeDocument/2006/relationships/image" Target="../media/image2381.png"/><Relationship Id="rId41" Type="http://schemas.openxmlformats.org/officeDocument/2006/relationships/customXml" Target="../ink/ink2513.xml"/><Relationship Id="rId62" Type="http://schemas.openxmlformats.org/officeDocument/2006/relationships/image" Target="../media/image2402.png"/><Relationship Id="rId83" Type="http://schemas.openxmlformats.org/officeDocument/2006/relationships/customXml" Target="../ink/ink2534.xml"/><Relationship Id="rId179" Type="http://schemas.openxmlformats.org/officeDocument/2006/relationships/customXml" Target="../ink/ink2582.xml"/><Relationship Id="rId190" Type="http://schemas.openxmlformats.org/officeDocument/2006/relationships/image" Target="../media/image2466.png"/><Relationship Id="rId204" Type="http://schemas.openxmlformats.org/officeDocument/2006/relationships/image" Target="../media/image2473.png"/><Relationship Id="rId225" Type="http://schemas.openxmlformats.org/officeDocument/2006/relationships/customXml" Target="../ink/ink2605.xml"/><Relationship Id="rId246" Type="http://schemas.openxmlformats.org/officeDocument/2006/relationships/image" Target="../media/image2494.png"/><Relationship Id="rId267" Type="http://schemas.openxmlformats.org/officeDocument/2006/relationships/customXml" Target="../ink/ink2626.xml"/><Relationship Id="rId288" Type="http://schemas.openxmlformats.org/officeDocument/2006/relationships/image" Target="../media/image2515.png"/><Relationship Id="rId106" Type="http://schemas.openxmlformats.org/officeDocument/2006/relationships/image" Target="../media/image2424.png"/><Relationship Id="rId127" Type="http://schemas.openxmlformats.org/officeDocument/2006/relationships/customXml" Target="../ink/ink2556.xml"/><Relationship Id="rId313" Type="http://schemas.openxmlformats.org/officeDocument/2006/relationships/customXml" Target="../ink/ink2649.xml"/><Relationship Id="rId10" Type="http://schemas.openxmlformats.org/officeDocument/2006/relationships/image" Target="../media/image2376.png"/><Relationship Id="rId31" Type="http://schemas.openxmlformats.org/officeDocument/2006/relationships/customXml" Target="../ink/ink2508.xml"/><Relationship Id="rId52" Type="http://schemas.openxmlformats.org/officeDocument/2006/relationships/image" Target="../media/image2397.png"/><Relationship Id="rId73" Type="http://schemas.openxmlformats.org/officeDocument/2006/relationships/customXml" Target="../ink/ink2529.xml"/><Relationship Id="rId94" Type="http://schemas.openxmlformats.org/officeDocument/2006/relationships/image" Target="../media/image2418.png"/><Relationship Id="rId148" Type="http://schemas.openxmlformats.org/officeDocument/2006/relationships/image" Target="../media/image2445.png"/><Relationship Id="rId169" Type="http://schemas.openxmlformats.org/officeDocument/2006/relationships/customXml" Target="../ink/ink2577.xml"/><Relationship Id="rId4" Type="http://schemas.openxmlformats.org/officeDocument/2006/relationships/image" Target="../media/image1914.png"/><Relationship Id="rId180" Type="http://schemas.openxmlformats.org/officeDocument/2006/relationships/image" Target="../media/image2461.png"/><Relationship Id="rId215" Type="http://schemas.openxmlformats.org/officeDocument/2006/relationships/customXml" Target="../ink/ink2600.xml"/><Relationship Id="rId236" Type="http://schemas.openxmlformats.org/officeDocument/2006/relationships/image" Target="../media/image2489.png"/><Relationship Id="rId257" Type="http://schemas.openxmlformats.org/officeDocument/2006/relationships/customXml" Target="../ink/ink2621.xml"/><Relationship Id="rId278" Type="http://schemas.openxmlformats.org/officeDocument/2006/relationships/image" Target="../media/image2510.png"/><Relationship Id="rId303" Type="http://schemas.openxmlformats.org/officeDocument/2006/relationships/customXml" Target="../ink/ink2644.xml"/><Relationship Id="rId42" Type="http://schemas.openxmlformats.org/officeDocument/2006/relationships/image" Target="../media/image2392.png"/><Relationship Id="rId84" Type="http://schemas.openxmlformats.org/officeDocument/2006/relationships/image" Target="../media/image2413.png"/><Relationship Id="rId138" Type="http://schemas.openxmlformats.org/officeDocument/2006/relationships/image" Target="../media/image2440.png"/><Relationship Id="rId191" Type="http://schemas.openxmlformats.org/officeDocument/2006/relationships/customXml" Target="../ink/ink2588.xml"/><Relationship Id="rId205" Type="http://schemas.openxmlformats.org/officeDocument/2006/relationships/customXml" Target="../ink/ink2595.xml"/><Relationship Id="rId247" Type="http://schemas.openxmlformats.org/officeDocument/2006/relationships/customXml" Target="../ink/ink2616.xml"/><Relationship Id="rId107" Type="http://schemas.openxmlformats.org/officeDocument/2006/relationships/customXml" Target="../ink/ink2546.xml"/><Relationship Id="rId289" Type="http://schemas.openxmlformats.org/officeDocument/2006/relationships/customXml" Target="../ink/ink2637.xml"/><Relationship Id="rId11" Type="http://schemas.openxmlformats.org/officeDocument/2006/relationships/customXml" Target="../ink/ink2498.xml"/><Relationship Id="rId53" Type="http://schemas.openxmlformats.org/officeDocument/2006/relationships/customXml" Target="../ink/ink2519.xml"/><Relationship Id="rId149" Type="http://schemas.openxmlformats.org/officeDocument/2006/relationships/customXml" Target="../ink/ink2567.xml"/><Relationship Id="rId314" Type="http://schemas.openxmlformats.org/officeDocument/2006/relationships/image" Target="../media/image2528.png"/><Relationship Id="rId95" Type="http://schemas.openxmlformats.org/officeDocument/2006/relationships/customXml" Target="../ink/ink2540.xml"/><Relationship Id="rId160" Type="http://schemas.openxmlformats.org/officeDocument/2006/relationships/image" Target="../media/image2451.png"/><Relationship Id="rId216" Type="http://schemas.openxmlformats.org/officeDocument/2006/relationships/image" Target="../media/image2479.png"/><Relationship Id="rId258" Type="http://schemas.openxmlformats.org/officeDocument/2006/relationships/image" Target="../media/image2500.png"/><Relationship Id="rId22" Type="http://schemas.openxmlformats.org/officeDocument/2006/relationships/image" Target="../media/image2382.png"/><Relationship Id="rId64" Type="http://schemas.openxmlformats.org/officeDocument/2006/relationships/image" Target="../media/image2403.png"/><Relationship Id="rId118" Type="http://schemas.openxmlformats.org/officeDocument/2006/relationships/image" Target="../media/image2430.png"/><Relationship Id="rId171" Type="http://schemas.openxmlformats.org/officeDocument/2006/relationships/customXml" Target="../ink/ink2578.xml"/><Relationship Id="rId227" Type="http://schemas.openxmlformats.org/officeDocument/2006/relationships/customXml" Target="../ink/ink2606.xml"/><Relationship Id="rId269" Type="http://schemas.openxmlformats.org/officeDocument/2006/relationships/customXml" Target="../ink/ink2627.xml"/><Relationship Id="rId33" Type="http://schemas.openxmlformats.org/officeDocument/2006/relationships/customXml" Target="../ink/ink2509.xml"/><Relationship Id="rId129" Type="http://schemas.openxmlformats.org/officeDocument/2006/relationships/customXml" Target="../ink/ink2557.xml"/><Relationship Id="rId280" Type="http://schemas.openxmlformats.org/officeDocument/2006/relationships/image" Target="../media/image2511.png"/><Relationship Id="rId75" Type="http://schemas.openxmlformats.org/officeDocument/2006/relationships/customXml" Target="../ink/ink2530.xml"/><Relationship Id="rId140" Type="http://schemas.openxmlformats.org/officeDocument/2006/relationships/image" Target="../media/image2441.png"/><Relationship Id="rId182" Type="http://schemas.openxmlformats.org/officeDocument/2006/relationships/image" Target="../media/image2462.png"/><Relationship Id="rId6" Type="http://schemas.openxmlformats.org/officeDocument/2006/relationships/image" Target="../media/image2374.png"/><Relationship Id="rId238" Type="http://schemas.openxmlformats.org/officeDocument/2006/relationships/image" Target="../media/image2490.png"/><Relationship Id="rId291" Type="http://schemas.openxmlformats.org/officeDocument/2006/relationships/customXml" Target="../ink/ink2638.xml"/><Relationship Id="rId305" Type="http://schemas.openxmlformats.org/officeDocument/2006/relationships/customXml" Target="../ink/ink2645.xml"/><Relationship Id="rId44" Type="http://schemas.openxmlformats.org/officeDocument/2006/relationships/image" Target="../media/image2393.png"/><Relationship Id="rId86" Type="http://schemas.openxmlformats.org/officeDocument/2006/relationships/image" Target="../media/image2414.png"/><Relationship Id="rId151" Type="http://schemas.openxmlformats.org/officeDocument/2006/relationships/customXml" Target="../ink/ink2568.xml"/><Relationship Id="rId193" Type="http://schemas.openxmlformats.org/officeDocument/2006/relationships/customXml" Target="../ink/ink2589.xml"/><Relationship Id="rId207" Type="http://schemas.openxmlformats.org/officeDocument/2006/relationships/customXml" Target="../ink/ink2596.xml"/><Relationship Id="rId249" Type="http://schemas.openxmlformats.org/officeDocument/2006/relationships/customXml" Target="../ink/ink2617.xml"/><Relationship Id="rId13" Type="http://schemas.openxmlformats.org/officeDocument/2006/relationships/customXml" Target="../ink/ink2499.xml"/><Relationship Id="rId109" Type="http://schemas.openxmlformats.org/officeDocument/2006/relationships/customXml" Target="../ink/ink2547.xml"/><Relationship Id="rId260" Type="http://schemas.openxmlformats.org/officeDocument/2006/relationships/image" Target="../media/image2501.png"/><Relationship Id="rId316" Type="http://schemas.openxmlformats.org/officeDocument/2006/relationships/image" Target="../media/image2529.png"/></Relationships>
</file>

<file path=ppt/slides/_rels/slide24.xml.rels><?xml version="1.0" encoding="UTF-8" standalone="yes"?>
<Relationships xmlns="http://schemas.openxmlformats.org/package/2006/relationships"><Relationship Id="rId117" Type="http://schemas.openxmlformats.org/officeDocument/2006/relationships/image" Target="../media/image2589.png"/><Relationship Id="rId671" Type="http://schemas.openxmlformats.org/officeDocument/2006/relationships/image" Target="../media/image2867.png"/><Relationship Id="rId769" Type="http://schemas.openxmlformats.org/officeDocument/2006/relationships/image" Target="../media/image2916.png"/><Relationship Id="rId21" Type="http://schemas.openxmlformats.org/officeDocument/2006/relationships/image" Target="../media/image2542.png"/><Relationship Id="rId324" Type="http://schemas.openxmlformats.org/officeDocument/2006/relationships/customXml" Target="../ink/ink2814.xml"/><Relationship Id="rId531" Type="http://schemas.openxmlformats.org/officeDocument/2006/relationships/customXml" Target="../ink/ink2918.xml"/><Relationship Id="rId629" Type="http://schemas.openxmlformats.org/officeDocument/2006/relationships/image" Target="../media/image2846.png"/><Relationship Id="rId170" Type="http://schemas.openxmlformats.org/officeDocument/2006/relationships/customXml" Target="../ink/ink2737.xml"/><Relationship Id="rId836" Type="http://schemas.openxmlformats.org/officeDocument/2006/relationships/customXml" Target="../ink/ink3071.xml"/><Relationship Id="rId268" Type="http://schemas.openxmlformats.org/officeDocument/2006/relationships/customXml" Target="../ink/ink2786.xml"/><Relationship Id="rId475" Type="http://schemas.openxmlformats.org/officeDocument/2006/relationships/customXml" Target="../ink/ink2890.xml"/><Relationship Id="rId682" Type="http://schemas.openxmlformats.org/officeDocument/2006/relationships/customXml" Target="../ink/ink2994.xml"/><Relationship Id="rId903" Type="http://schemas.openxmlformats.org/officeDocument/2006/relationships/image" Target="../media/image2983.png"/><Relationship Id="rId32" Type="http://schemas.openxmlformats.org/officeDocument/2006/relationships/customXml" Target="../ink/ink2668.xml"/><Relationship Id="rId128" Type="http://schemas.openxmlformats.org/officeDocument/2006/relationships/customXml" Target="../ink/ink2716.xml"/><Relationship Id="rId335" Type="http://schemas.openxmlformats.org/officeDocument/2006/relationships/customXml" Target="../ink/ink2820.xml"/><Relationship Id="rId542" Type="http://schemas.openxmlformats.org/officeDocument/2006/relationships/image" Target="../media/image2801.png"/><Relationship Id="rId181" Type="http://schemas.openxmlformats.org/officeDocument/2006/relationships/image" Target="../media/image2621.png"/><Relationship Id="rId402" Type="http://schemas.openxmlformats.org/officeDocument/2006/relationships/image" Target="../media/image2731.png"/><Relationship Id="rId847" Type="http://schemas.openxmlformats.org/officeDocument/2006/relationships/image" Target="../media/image2955.png"/><Relationship Id="rId279" Type="http://schemas.openxmlformats.org/officeDocument/2006/relationships/image" Target="../media/image2670.png"/><Relationship Id="rId486" Type="http://schemas.openxmlformats.org/officeDocument/2006/relationships/image" Target="../media/image2773.png"/><Relationship Id="rId693" Type="http://schemas.openxmlformats.org/officeDocument/2006/relationships/image" Target="../media/image2878.png"/><Relationship Id="rId707" Type="http://schemas.openxmlformats.org/officeDocument/2006/relationships/image" Target="../media/image2885.png"/><Relationship Id="rId43" Type="http://schemas.openxmlformats.org/officeDocument/2006/relationships/image" Target="../media/image2553.png"/><Relationship Id="rId139" Type="http://schemas.openxmlformats.org/officeDocument/2006/relationships/image" Target="../media/image2600.png"/><Relationship Id="rId346" Type="http://schemas.openxmlformats.org/officeDocument/2006/relationships/image" Target="../media/image2703.png"/><Relationship Id="rId553" Type="http://schemas.openxmlformats.org/officeDocument/2006/relationships/image" Target="../media/image2806.png"/><Relationship Id="rId760" Type="http://schemas.openxmlformats.org/officeDocument/2006/relationships/customXml" Target="../ink/ink3033.xml"/><Relationship Id="rId192" Type="http://schemas.openxmlformats.org/officeDocument/2006/relationships/customXml" Target="../ink/ink2748.xml"/><Relationship Id="rId206" Type="http://schemas.openxmlformats.org/officeDocument/2006/relationships/customXml" Target="../ink/ink2755.xml"/><Relationship Id="rId413" Type="http://schemas.openxmlformats.org/officeDocument/2006/relationships/customXml" Target="../ink/ink2859.xml"/><Relationship Id="rId858" Type="http://schemas.openxmlformats.org/officeDocument/2006/relationships/customXml" Target="../ink/ink3082.xml"/><Relationship Id="rId497" Type="http://schemas.openxmlformats.org/officeDocument/2006/relationships/customXml" Target="../ink/ink2901.xml"/><Relationship Id="rId620" Type="http://schemas.openxmlformats.org/officeDocument/2006/relationships/customXml" Target="../ink/ink2963.xml"/><Relationship Id="rId718" Type="http://schemas.openxmlformats.org/officeDocument/2006/relationships/customXml" Target="../ink/ink3012.xml"/><Relationship Id="rId357" Type="http://schemas.openxmlformats.org/officeDocument/2006/relationships/customXml" Target="../ink/ink2831.xml"/><Relationship Id="rId54" Type="http://schemas.openxmlformats.org/officeDocument/2006/relationships/customXml" Target="../ink/ink2679.xml"/><Relationship Id="rId217" Type="http://schemas.openxmlformats.org/officeDocument/2006/relationships/image" Target="../media/image2639.png"/><Relationship Id="rId564" Type="http://schemas.openxmlformats.org/officeDocument/2006/relationships/customXml" Target="../ink/ink2935.xml"/><Relationship Id="rId771" Type="http://schemas.openxmlformats.org/officeDocument/2006/relationships/image" Target="../media/image2917.png"/><Relationship Id="rId869" Type="http://schemas.openxmlformats.org/officeDocument/2006/relationships/image" Target="../media/image2966.png"/><Relationship Id="rId424" Type="http://schemas.openxmlformats.org/officeDocument/2006/relationships/image" Target="../media/image2742.png"/><Relationship Id="rId631" Type="http://schemas.openxmlformats.org/officeDocument/2006/relationships/image" Target="../media/image2847.png"/><Relationship Id="rId729" Type="http://schemas.openxmlformats.org/officeDocument/2006/relationships/image" Target="../media/image2896.png"/><Relationship Id="rId270" Type="http://schemas.openxmlformats.org/officeDocument/2006/relationships/customXml" Target="../ink/ink2787.xml"/><Relationship Id="rId65" Type="http://schemas.openxmlformats.org/officeDocument/2006/relationships/image" Target="../media/image2564.png"/><Relationship Id="rId130" Type="http://schemas.openxmlformats.org/officeDocument/2006/relationships/customXml" Target="../ink/ink2717.xml"/><Relationship Id="rId368" Type="http://schemas.openxmlformats.org/officeDocument/2006/relationships/image" Target="../media/image2714.png"/><Relationship Id="rId575" Type="http://schemas.openxmlformats.org/officeDocument/2006/relationships/image" Target="../media/image2818.png"/><Relationship Id="rId782" Type="http://schemas.openxmlformats.org/officeDocument/2006/relationships/customXml" Target="../ink/ink3044.xml"/><Relationship Id="rId228" Type="http://schemas.openxmlformats.org/officeDocument/2006/relationships/customXml" Target="../ink/ink2766.xml"/><Relationship Id="rId435" Type="http://schemas.openxmlformats.org/officeDocument/2006/relationships/customXml" Target="../ink/ink2870.xml"/><Relationship Id="rId642" Type="http://schemas.openxmlformats.org/officeDocument/2006/relationships/customXml" Target="../ink/ink2974.xml"/><Relationship Id="rId281" Type="http://schemas.openxmlformats.org/officeDocument/2006/relationships/image" Target="../media/image2671.png"/><Relationship Id="rId502" Type="http://schemas.openxmlformats.org/officeDocument/2006/relationships/image" Target="../media/image2781.png"/><Relationship Id="rId76" Type="http://schemas.openxmlformats.org/officeDocument/2006/relationships/customXml" Target="../ink/ink2690.xml"/><Relationship Id="rId141" Type="http://schemas.openxmlformats.org/officeDocument/2006/relationships/image" Target="../media/image2601.png"/><Relationship Id="rId379" Type="http://schemas.openxmlformats.org/officeDocument/2006/relationships/customXml" Target="../ink/ink2842.xml"/><Relationship Id="rId586" Type="http://schemas.openxmlformats.org/officeDocument/2006/relationships/customXml" Target="../ink/ink2946.xml"/><Relationship Id="rId793" Type="http://schemas.openxmlformats.org/officeDocument/2006/relationships/image" Target="../media/image2928.png"/><Relationship Id="rId807" Type="http://schemas.openxmlformats.org/officeDocument/2006/relationships/image" Target="../media/image2935.png"/><Relationship Id="rId7" Type="http://schemas.openxmlformats.org/officeDocument/2006/relationships/image" Target="../media/image2535.png"/><Relationship Id="rId239" Type="http://schemas.openxmlformats.org/officeDocument/2006/relationships/image" Target="../media/image2650.png"/><Relationship Id="rId446" Type="http://schemas.openxmlformats.org/officeDocument/2006/relationships/image" Target="../media/image2753.png"/><Relationship Id="rId653" Type="http://schemas.openxmlformats.org/officeDocument/2006/relationships/image" Target="../media/image2858.png"/><Relationship Id="rId292" Type="http://schemas.openxmlformats.org/officeDocument/2006/relationships/customXml" Target="../ink/ink2798.xml"/><Relationship Id="rId306" Type="http://schemas.openxmlformats.org/officeDocument/2006/relationships/customXml" Target="../ink/ink2805.xml"/><Relationship Id="rId860" Type="http://schemas.openxmlformats.org/officeDocument/2006/relationships/customXml" Target="../ink/ink3083.xml"/><Relationship Id="rId87" Type="http://schemas.openxmlformats.org/officeDocument/2006/relationships/image" Target="../media/image2574.png"/><Relationship Id="rId513" Type="http://schemas.openxmlformats.org/officeDocument/2006/relationships/customXml" Target="../ink/ink2909.xml"/><Relationship Id="rId597" Type="http://schemas.openxmlformats.org/officeDocument/2006/relationships/image" Target="../media/image2830.png"/><Relationship Id="rId720" Type="http://schemas.openxmlformats.org/officeDocument/2006/relationships/customXml" Target="../ink/ink3013.xml"/><Relationship Id="rId818" Type="http://schemas.openxmlformats.org/officeDocument/2006/relationships/customXml" Target="../ink/ink3062.xml"/><Relationship Id="rId152" Type="http://schemas.openxmlformats.org/officeDocument/2006/relationships/customXml" Target="../ink/ink2728.xml"/><Relationship Id="rId457" Type="http://schemas.openxmlformats.org/officeDocument/2006/relationships/customXml" Target="../ink/ink2881.xml"/><Relationship Id="rId664" Type="http://schemas.openxmlformats.org/officeDocument/2006/relationships/customXml" Target="../ink/ink2985.xml"/><Relationship Id="rId871" Type="http://schemas.openxmlformats.org/officeDocument/2006/relationships/image" Target="../media/image2967.png"/><Relationship Id="rId14" Type="http://schemas.openxmlformats.org/officeDocument/2006/relationships/customXml" Target="../ink/ink2659.xml"/><Relationship Id="rId317" Type="http://schemas.openxmlformats.org/officeDocument/2006/relationships/image" Target="../media/image2689.png"/><Relationship Id="rId524" Type="http://schemas.openxmlformats.org/officeDocument/2006/relationships/image" Target="../media/image2792.png"/><Relationship Id="rId731" Type="http://schemas.openxmlformats.org/officeDocument/2006/relationships/image" Target="../media/image2897.png"/><Relationship Id="rId98" Type="http://schemas.openxmlformats.org/officeDocument/2006/relationships/customXml" Target="../ink/ink2701.xml"/><Relationship Id="rId163" Type="http://schemas.openxmlformats.org/officeDocument/2006/relationships/image" Target="../media/image2612.png"/><Relationship Id="rId370" Type="http://schemas.openxmlformats.org/officeDocument/2006/relationships/image" Target="../media/image2715.png"/><Relationship Id="rId829" Type="http://schemas.openxmlformats.org/officeDocument/2006/relationships/image" Target="../media/image2946.png"/><Relationship Id="rId230" Type="http://schemas.openxmlformats.org/officeDocument/2006/relationships/customXml" Target="../ink/ink2767.xml"/><Relationship Id="rId468" Type="http://schemas.openxmlformats.org/officeDocument/2006/relationships/image" Target="../media/image2764.png"/><Relationship Id="rId675" Type="http://schemas.openxmlformats.org/officeDocument/2006/relationships/image" Target="../media/image2869.png"/><Relationship Id="rId882" Type="http://schemas.openxmlformats.org/officeDocument/2006/relationships/customXml" Target="../ink/ink3094.xml"/><Relationship Id="rId25" Type="http://schemas.openxmlformats.org/officeDocument/2006/relationships/image" Target="../media/image2544.png"/><Relationship Id="rId328" Type="http://schemas.openxmlformats.org/officeDocument/2006/relationships/customXml" Target="../ink/ink2816.xml"/><Relationship Id="rId535" Type="http://schemas.openxmlformats.org/officeDocument/2006/relationships/customXml" Target="../ink/ink2920.xml"/><Relationship Id="rId742" Type="http://schemas.openxmlformats.org/officeDocument/2006/relationships/customXml" Target="../ink/ink3024.xml"/><Relationship Id="rId174" Type="http://schemas.openxmlformats.org/officeDocument/2006/relationships/customXml" Target="../ink/ink2739.xml"/><Relationship Id="rId381" Type="http://schemas.openxmlformats.org/officeDocument/2006/relationships/customXml" Target="../ink/ink2843.xml"/><Relationship Id="rId602" Type="http://schemas.openxmlformats.org/officeDocument/2006/relationships/customXml" Target="../ink/ink2954.xml"/><Relationship Id="rId241" Type="http://schemas.openxmlformats.org/officeDocument/2006/relationships/image" Target="../media/image2651.png"/><Relationship Id="rId479" Type="http://schemas.openxmlformats.org/officeDocument/2006/relationships/customXml" Target="../ink/ink2892.xml"/><Relationship Id="rId686" Type="http://schemas.openxmlformats.org/officeDocument/2006/relationships/customXml" Target="../ink/ink2996.xml"/><Relationship Id="rId893" Type="http://schemas.openxmlformats.org/officeDocument/2006/relationships/image" Target="../media/image2978.png"/><Relationship Id="rId907" Type="http://schemas.openxmlformats.org/officeDocument/2006/relationships/image" Target="../media/image2985.png"/><Relationship Id="rId36" Type="http://schemas.openxmlformats.org/officeDocument/2006/relationships/customXml" Target="../ink/ink2670.xml"/><Relationship Id="rId339" Type="http://schemas.openxmlformats.org/officeDocument/2006/relationships/customXml" Target="../ink/ink2822.xml"/><Relationship Id="rId546" Type="http://schemas.openxmlformats.org/officeDocument/2006/relationships/image" Target="../media/image2803.png"/><Relationship Id="rId753" Type="http://schemas.openxmlformats.org/officeDocument/2006/relationships/image" Target="../media/image2908.png"/><Relationship Id="rId101" Type="http://schemas.openxmlformats.org/officeDocument/2006/relationships/image" Target="../media/image2581.png"/><Relationship Id="rId185" Type="http://schemas.openxmlformats.org/officeDocument/2006/relationships/image" Target="../media/image2623.png"/><Relationship Id="rId406" Type="http://schemas.openxmlformats.org/officeDocument/2006/relationships/image" Target="../media/image2733.png"/><Relationship Id="rId392" Type="http://schemas.openxmlformats.org/officeDocument/2006/relationships/image" Target="../media/image2726.png"/><Relationship Id="rId613" Type="http://schemas.openxmlformats.org/officeDocument/2006/relationships/image" Target="../media/image2838.png"/><Relationship Id="rId697" Type="http://schemas.openxmlformats.org/officeDocument/2006/relationships/image" Target="../media/image2880.png"/><Relationship Id="rId820" Type="http://schemas.openxmlformats.org/officeDocument/2006/relationships/customXml" Target="../ink/ink3063.xml"/><Relationship Id="rId252" Type="http://schemas.openxmlformats.org/officeDocument/2006/relationships/customXml" Target="../ink/ink2778.xml"/><Relationship Id="rId47" Type="http://schemas.openxmlformats.org/officeDocument/2006/relationships/image" Target="../media/image2555.png"/><Relationship Id="rId112" Type="http://schemas.openxmlformats.org/officeDocument/2006/relationships/customXml" Target="../ink/ink2708.xml"/><Relationship Id="rId557" Type="http://schemas.openxmlformats.org/officeDocument/2006/relationships/image" Target="../media/image2808.png"/><Relationship Id="rId764" Type="http://schemas.openxmlformats.org/officeDocument/2006/relationships/customXml" Target="../ink/ink3035.xml"/><Relationship Id="rId196" Type="http://schemas.openxmlformats.org/officeDocument/2006/relationships/customXml" Target="../ink/ink2750.xml"/><Relationship Id="rId417" Type="http://schemas.openxmlformats.org/officeDocument/2006/relationships/customXml" Target="../ink/ink2861.xml"/><Relationship Id="rId624" Type="http://schemas.openxmlformats.org/officeDocument/2006/relationships/customXml" Target="../ink/ink2965.xml"/><Relationship Id="rId831" Type="http://schemas.openxmlformats.org/officeDocument/2006/relationships/image" Target="../media/image2947.png"/><Relationship Id="rId263" Type="http://schemas.openxmlformats.org/officeDocument/2006/relationships/image" Target="../media/image2662.png"/><Relationship Id="rId470" Type="http://schemas.openxmlformats.org/officeDocument/2006/relationships/image" Target="../media/image2765.png"/><Relationship Id="rId58" Type="http://schemas.openxmlformats.org/officeDocument/2006/relationships/customXml" Target="../ink/ink2681.xml"/><Relationship Id="rId123" Type="http://schemas.openxmlformats.org/officeDocument/2006/relationships/image" Target="../media/image2592.png"/><Relationship Id="rId330" Type="http://schemas.openxmlformats.org/officeDocument/2006/relationships/customXml" Target="../ink/ink2817.xml"/><Relationship Id="rId568" Type="http://schemas.openxmlformats.org/officeDocument/2006/relationships/customXml" Target="../ink/ink2937.xml"/><Relationship Id="rId775" Type="http://schemas.openxmlformats.org/officeDocument/2006/relationships/image" Target="../media/image2919.png"/><Relationship Id="rId428" Type="http://schemas.openxmlformats.org/officeDocument/2006/relationships/image" Target="../media/image2744.png"/><Relationship Id="rId635" Type="http://schemas.openxmlformats.org/officeDocument/2006/relationships/image" Target="../media/image2849.png"/><Relationship Id="rId842" Type="http://schemas.openxmlformats.org/officeDocument/2006/relationships/customXml" Target="../ink/ink3074.xml"/><Relationship Id="rId274" Type="http://schemas.openxmlformats.org/officeDocument/2006/relationships/customXml" Target="../ink/ink2789.xml"/><Relationship Id="rId481" Type="http://schemas.openxmlformats.org/officeDocument/2006/relationships/customXml" Target="../ink/ink2893.xml"/><Relationship Id="rId702" Type="http://schemas.openxmlformats.org/officeDocument/2006/relationships/customXml" Target="../ink/ink3004.xml"/><Relationship Id="rId69" Type="http://schemas.openxmlformats.org/officeDocument/2006/relationships/image" Target="../media/image2566.png"/><Relationship Id="rId134" Type="http://schemas.openxmlformats.org/officeDocument/2006/relationships/customXml" Target="../ink/ink2719.xml"/><Relationship Id="rId579" Type="http://schemas.openxmlformats.org/officeDocument/2006/relationships/image" Target="../media/image2821.png"/><Relationship Id="rId786" Type="http://schemas.openxmlformats.org/officeDocument/2006/relationships/customXml" Target="../ink/ink3046.xml"/><Relationship Id="rId341" Type="http://schemas.openxmlformats.org/officeDocument/2006/relationships/customXml" Target="../ink/ink2823.xml"/><Relationship Id="rId439" Type="http://schemas.openxmlformats.org/officeDocument/2006/relationships/customXml" Target="../ink/ink2872.xml"/><Relationship Id="rId646" Type="http://schemas.openxmlformats.org/officeDocument/2006/relationships/customXml" Target="../ink/ink2976.xml"/><Relationship Id="rId201" Type="http://schemas.openxmlformats.org/officeDocument/2006/relationships/image" Target="../media/image2631.png"/><Relationship Id="rId285" Type="http://schemas.openxmlformats.org/officeDocument/2006/relationships/image" Target="../media/image2673.png"/><Relationship Id="rId506" Type="http://schemas.openxmlformats.org/officeDocument/2006/relationships/image" Target="../media/image2783.png"/><Relationship Id="rId853" Type="http://schemas.openxmlformats.org/officeDocument/2006/relationships/image" Target="../media/image2958.png"/><Relationship Id="rId492" Type="http://schemas.openxmlformats.org/officeDocument/2006/relationships/image" Target="../media/image2776.png"/><Relationship Id="rId713" Type="http://schemas.openxmlformats.org/officeDocument/2006/relationships/image" Target="../media/image2888.png"/><Relationship Id="rId797" Type="http://schemas.openxmlformats.org/officeDocument/2006/relationships/image" Target="../media/image2930.png"/><Relationship Id="rId145" Type="http://schemas.openxmlformats.org/officeDocument/2006/relationships/image" Target="../media/image2603.png"/><Relationship Id="rId352" Type="http://schemas.openxmlformats.org/officeDocument/2006/relationships/image" Target="../media/image2706.png"/><Relationship Id="rId212" Type="http://schemas.openxmlformats.org/officeDocument/2006/relationships/customXml" Target="../ink/ink2758.xml"/><Relationship Id="rId657" Type="http://schemas.openxmlformats.org/officeDocument/2006/relationships/image" Target="../media/image2860.png"/><Relationship Id="rId864" Type="http://schemas.openxmlformats.org/officeDocument/2006/relationships/customXml" Target="../ink/ink3085.xml"/><Relationship Id="rId296" Type="http://schemas.openxmlformats.org/officeDocument/2006/relationships/customXml" Target="../ink/ink2800.xml"/><Relationship Id="rId517" Type="http://schemas.openxmlformats.org/officeDocument/2006/relationships/customXml" Target="../ink/ink2911.xml"/><Relationship Id="rId724" Type="http://schemas.openxmlformats.org/officeDocument/2006/relationships/customXml" Target="../ink/ink3015.xml"/><Relationship Id="rId60" Type="http://schemas.openxmlformats.org/officeDocument/2006/relationships/customXml" Target="../ink/ink2682.xml"/><Relationship Id="rId156" Type="http://schemas.openxmlformats.org/officeDocument/2006/relationships/customXml" Target="../ink/ink2730.xml"/><Relationship Id="rId363" Type="http://schemas.openxmlformats.org/officeDocument/2006/relationships/customXml" Target="../ink/ink2834.xml"/><Relationship Id="rId570" Type="http://schemas.openxmlformats.org/officeDocument/2006/relationships/customXml" Target="../ink/ink2938.xml"/><Relationship Id="rId223" Type="http://schemas.openxmlformats.org/officeDocument/2006/relationships/image" Target="../media/image2642.png"/><Relationship Id="rId430" Type="http://schemas.openxmlformats.org/officeDocument/2006/relationships/image" Target="../media/image2745.png"/><Relationship Id="rId668" Type="http://schemas.openxmlformats.org/officeDocument/2006/relationships/customXml" Target="../ink/ink2987.xml"/><Relationship Id="rId875" Type="http://schemas.openxmlformats.org/officeDocument/2006/relationships/image" Target="../media/image2969.png"/><Relationship Id="rId18" Type="http://schemas.openxmlformats.org/officeDocument/2006/relationships/customXml" Target="../ink/ink2661.xml"/><Relationship Id="rId528" Type="http://schemas.openxmlformats.org/officeDocument/2006/relationships/image" Target="../media/image2794.png"/><Relationship Id="rId735" Type="http://schemas.openxmlformats.org/officeDocument/2006/relationships/image" Target="../media/image2899.png"/><Relationship Id="rId167" Type="http://schemas.openxmlformats.org/officeDocument/2006/relationships/image" Target="../media/image2614.png"/><Relationship Id="rId374" Type="http://schemas.openxmlformats.org/officeDocument/2006/relationships/image" Target="../media/image2717.png"/><Relationship Id="rId581" Type="http://schemas.openxmlformats.org/officeDocument/2006/relationships/image" Target="../media/image2822.png"/><Relationship Id="rId71" Type="http://schemas.openxmlformats.org/officeDocument/2006/relationships/image" Target="../media/image2567.png"/><Relationship Id="rId234" Type="http://schemas.openxmlformats.org/officeDocument/2006/relationships/customXml" Target="../ink/ink2769.xml"/><Relationship Id="rId679" Type="http://schemas.openxmlformats.org/officeDocument/2006/relationships/image" Target="../media/image2871.png"/><Relationship Id="rId802" Type="http://schemas.openxmlformats.org/officeDocument/2006/relationships/customXml" Target="../ink/ink3054.xml"/><Relationship Id="rId886" Type="http://schemas.openxmlformats.org/officeDocument/2006/relationships/customXml" Target="../ink/ink3096.xml"/><Relationship Id="rId2" Type="http://schemas.openxmlformats.org/officeDocument/2006/relationships/notesSlide" Target="../notesSlides/notesSlide24.xml"/><Relationship Id="rId29" Type="http://schemas.openxmlformats.org/officeDocument/2006/relationships/image" Target="../media/image2546.png"/><Relationship Id="rId441" Type="http://schemas.openxmlformats.org/officeDocument/2006/relationships/customXml" Target="../ink/ink2873.xml"/><Relationship Id="rId539" Type="http://schemas.openxmlformats.org/officeDocument/2006/relationships/customXml" Target="../ink/ink2922.xml"/><Relationship Id="rId746" Type="http://schemas.openxmlformats.org/officeDocument/2006/relationships/customXml" Target="../ink/ink3026.xml"/><Relationship Id="rId178" Type="http://schemas.openxmlformats.org/officeDocument/2006/relationships/customXml" Target="../ink/ink2741.xml"/><Relationship Id="rId301" Type="http://schemas.openxmlformats.org/officeDocument/2006/relationships/image" Target="../media/image2681.png"/><Relationship Id="rId82" Type="http://schemas.openxmlformats.org/officeDocument/2006/relationships/customXml" Target="../ink/ink2693.xml"/><Relationship Id="rId385" Type="http://schemas.openxmlformats.org/officeDocument/2006/relationships/customXml" Target="../ink/ink2845.xml"/><Relationship Id="rId592" Type="http://schemas.openxmlformats.org/officeDocument/2006/relationships/customXml" Target="../ink/ink2949.xml"/><Relationship Id="rId606" Type="http://schemas.openxmlformats.org/officeDocument/2006/relationships/customXml" Target="../ink/ink2956.xml"/><Relationship Id="rId813" Type="http://schemas.openxmlformats.org/officeDocument/2006/relationships/image" Target="../media/image2938.png"/><Relationship Id="rId245" Type="http://schemas.openxmlformats.org/officeDocument/2006/relationships/image" Target="../media/image2653.png"/><Relationship Id="rId452" Type="http://schemas.openxmlformats.org/officeDocument/2006/relationships/image" Target="../media/image2756.png"/><Relationship Id="rId897" Type="http://schemas.openxmlformats.org/officeDocument/2006/relationships/image" Target="../media/image2980.png"/><Relationship Id="rId105" Type="http://schemas.openxmlformats.org/officeDocument/2006/relationships/image" Target="../media/image2583.png"/><Relationship Id="rId312" Type="http://schemas.openxmlformats.org/officeDocument/2006/relationships/customXml" Target="../ink/ink2808.xml"/><Relationship Id="rId757" Type="http://schemas.openxmlformats.org/officeDocument/2006/relationships/image" Target="../media/image2910.png"/><Relationship Id="rId93" Type="http://schemas.openxmlformats.org/officeDocument/2006/relationships/image" Target="../media/image2577.png"/><Relationship Id="rId189" Type="http://schemas.openxmlformats.org/officeDocument/2006/relationships/image" Target="../media/image2625.png"/><Relationship Id="rId396" Type="http://schemas.openxmlformats.org/officeDocument/2006/relationships/image" Target="../media/image2728.png"/><Relationship Id="rId617" Type="http://schemas.openxmlformats.org/officeDocument/2006/relationships/image" Target="../media/image2840.png"/><Relationship Id="rId824" Type="http://schemas.openxmlformats.org/officeDocument/2006/relationships/customXml" Target="../ink/ink3065.xml"/><Relationship Id="rId256" Type="http://schemas.openxmlformats.org/officeDocument/2006/relationships/customXml" Target="../ink/ink2780.xml"/><Relationship Id="rId463" Type="http://schemas.openxmlformats.org/officeDocument/2006/relationships/customXml" Target="../ink/ink2884.xml"/><Relationship Id="rId670" Type="http://schemas.openxmlformats.org/officeDocument/2006/relationships/customXml" Target="../ink/ink2988.xml"/><Relationship Id="rId116" Type="http://schemas.openxmlformats.org/officeDocument/2006/relationships/customXml" Target="../ink/ink2710.xml"/><Relationship Id="rId323" Type="http://schemas.openxmlformats.org/officeDocument/2006/relationships/image" Target="../media/image2692.png"/><Relationship Id="rId530" Type="http://schemas.openxmlformats.org/officeDocument/2006/relationships/image" Target="../media/image2795.png"/><Relationship Id="rId768" Type="http://schemas.openxmlformats.org/officeDocument/2006/relationships/customXml" Target="../ink/ink3037.xml"/><Relationship Id="rId20" Type="http://schemas.openxmlformats.org/officeDocument/2006/relationships/customXml" Target="../ink/ink2662.xml"/><Relationship Id="rId628" Type="http://schemas.openxmlformats.org/officeDocument/2006/relationships/customXml" Target="../ink/ink2967.xml"/><Relationship Id="rId835" Type="http://schemas.openxmlformats.org/officeDocument/2006/relationships/image" Target="../media/image2949.png"/><Relationship Id="rId267" Type="http://schemas.openxmlformats.org/officeDocument/2006/relationships/image" Target="../media/image2664.png"/><Relationship Id="rId474" Type="http://schemas.openxmlformats.org/officeDocument/2006/relationships/image" Target="../media/image2767.png"/><Relationship Id="rId127" Type="http://schemas.openxmlformats.org/officeDocument/2006/relationships/image" Target="../media/image2594.png"/><Relationship Id="rId681" Type="http://schemas.openxmlformats.org/officeDocument/2006/relationships/image" Target="../media/image2872.png"/><Relationship Id="rId779" Type="http://schemas.openxmlformats.org/officeDocument/2006/relationships/image" Target="../media/image2921.png"/><Relationship Id="rId902" Type="http://schemas.openxmlformats.org/officeDocument/2006/relationships/customXml" Target="../ink/ink3104.xml"/><Relationship Id="rId31" Type="http://schemas.openxmlformats.org/officeDocument/2006/relationships/image" Target="../media/image2547.png"/><Relationship Id="rId334" Type="http://schemas.openxmlformats.org/officeDocument/2006/relationships/image" Target="../media/image2697.png"/><Relationship Id="rId541" Type="http://schemas.openxmlformats.org/officeDocument/2006/relationships/customXml" Target="../ink/ink2923.xml"/><Relationship Id="rId639" Type="http://schemas.openxmlformats.org/officeDocument/2006/relationships/image" Target="../media/image2851.png"/><Relationship Id="rId180" Type="http://schemas.openxmlformats.org/officeDocument/2006/relationships/customXml" Target="../ink/ink2742.xml"/><Relationship Id="rId278" Type="http://schemas.openxmlformats.org/officeDocument/2006/relationships/customXml" Target="../ink/ink2791.xml"/><Relationship Id="rId401" Type="http://schemas.openxmlformats.org/officeDocument/2006/relationships/customXml" Target="../ink/ink2853.xml"/><Relationship Id="rId846" Type="http://schemas.openxmlformats.org/officeDocument/2006/relationships/customXml" Target="../ink/ink3076.xml"/><Relationship Id="rId485" Type="http://schemas.openxmlformats.org/officeDocument/2006/relationships/customXml" Target="../ink/ink2895.xml"/><Relationship Id="rId692" Type="http://schemas.openxmlformats.org/officeDocument/2006/relationships/customXml" Target="../ink/ink2999.xml"/><Relationship Id="rId706" Type="http://schemas.openxmlformats.org/officeDocument/2006/relationships/customXml" Target="../ink/ink3006.xml"/><Relationship Id="rId42" Type="http://schemas.openxmlformats.org/officeDocument/2006/relationships/customXml" Target="../ink/ink2673.xml"/><Relationship Id="rId138" Type="http://schemas.openxmlformats.org/officeDocument/2006/relationships/customXml" Target="../ink/ink2721.xml"/><Relationship Id="rId345" Type="http://schemas.openxmlformats.org/officeDocument/2006/relationships/customXml" Target="../ink/ink2825.xml"/><Relationship Id="rId552" Type="http://schemas.openxmlformats.org/officeDocument/2006/relationships/customXml" Target="../ink/ink2929.xml"/><Relationship Id="rId191" Type="http://schemas.openxmlformats.org/officeDocument/2006/relationships/image" Target="../media/image2626.png"/><Relationship Id="rId205" Type="http://schemas.openxmlformats.org/officeDocument/2006/relationships/image" Target="../media/image2633.png"/><Relationship Id="rId412" Type="http://schemas.openxmlformats.org/officeDocument/2006/relationships/image" Target="../media/image2736.png"/><Relationship Id="rId857" Type="http://schemas.openxmlformats.org/officeDocument/2006/relationships/image" Target="../media/image2960.png"/><Relationship Id="rId289" Type="http://schemas.openxmlformats.org/officeDocument/2006/relationships/image" Target="../media/image2675.png"/><Relationship Id="rId496" Type="http://schemas.openxmlformats.org/officeDocument/2006/relationships/image" Target="../media/image2778.png"/><Relationship Id="rId717" Type="http://schemas.openxmlformats.org/officeDocument/2006/relationships/image" Target="../media/image2890.png"/><Relationship Id="rId53" Type="http://schemas.openxmlformats.org/officeDocument/2006/relationships/image" Target="../media/image2558.png"/><Relationship Id="rId149" Type="http://schemas.openxmlformats.org/officeDocument/2006/relationships/image" Target="../media/image2605.png"/><Relationship Id="rId356" Type="http://schemas.openxmlformats.org/officeDocument/2006/relationships/image" Target="../media/image2708.png"/><Relationship Id="rId563" Type="http://schemas.openxmlformats.org/officeDocument/2006/relationships/image" Target="../media/image2812.png"/><Relationship Id="rId770" Type="http://schemas.openxmlformats.org/officeDocument/2006/relationships/customXml" Target="../ink/ink3038.xml"/><Relationship Id="rId216" Type="http://schemas.openxmlformats.org/officeDocument/2006/relationships/customXml" Target="../ink/ink2760.xml"/><Relationship Id="rId423" Type="http://schemas.openxmlformats.org/officeDocument/2006/relationships/customXml" Target="../ink/ink2864.xml"/><Relationship Id="rId868" Type="http://schemas.openxmlformats.org/officeDocument/2006/relationships/customXml" Target="../ink/ink3087.xml"/><Relationship Id="rId630" Type="http://schemas.openxmlformats.org/officeDocument/2006/relationships/customXml" Target="../ink/ink2968.xml"/><Relationship Id="rId728" Type="http://schemas.openxmlformats.org/officeDocument/2006/relationships/customXml" Target="../ink/ink3017.xml"/><Relationship Id="rId64" Type="http://schemas.openxmlformats.org/officeDocument/2006/relationships/customXml" Target="../ink/ink2684.xml"/><Relationship Id="rId367" Type="http://schemas.openxmlformats.org/officeDocument/2006/relationships/customXml" Target="../ink/ink2836.xml"/><Relationship Id="rId574" Type="http://schemas.openxmlformats.org/officeDocument/2006/relationships/customXml" Target="../ink/ink2940.xml"/><Relationship Id="rId227" Type="http://schemas.openxmlformats.org/officeDocument/2006/relationships/image" Target="../media/image2644.png"/><Relationship Id="rId781" Type="http://schemas.openxmlformats.org/officeDocument/2006/relationships/image" Target="../media/image2922.png"/><Relationship Id="rId879" Type="http://schemas.openxmlformats.org/officeDocument/2006/relationships/image" Target="../media/image2971.png"/><Relationship Id="rId434" Type="http://schemas.openxmlformats.org/officeDocument/2006/relationships/image" Target="../media/image2747.png"/><Relationship Id="rId641" Type="http://schemas.openxmlformats.org/officeDocument/2006/relationships/image" Target="../media/image2852.png"/><Relationship Id="rId739" Type="http://schemas.openxmlformats.org/officeDocument/2006/relationships/image" Target="../media/image2901.png"/><Relationship Id="rId280" Type="http://schemas.openxmlformats.org/officeDocument/2006/relationships/customXml" Target="../ink/ink2792.xml"/><Relationship Id="rId501" Type="http://schemas.openxmlformats.org/officeDocument/2006/relationships/customXml" Target="../ink/ink2903.xml"/><Relationship Id="rId75" Type="http://schemas.openxmlformats.org/officeDocument/2006/relationships/image" Target="../media/image2569.png"/><Relationship Id="rId140" Type="http://schemas.openxmlformats.org/officeDocument/2006/relationships/customXml" Target="../ink/ink2722.xml"/><Relationship Id="rId378" Type="http://schemas.openxmlformats.org/officeDocument/2006/relationships/image" Target="../media/image2719.png"/><Relationship Id="rId585" Type="http://schemas.openxmlformats.org/officeDocument/2006/relationships/image" Target="../media/image2824.png"/><Relationship Id="rId792" Type="http://schemas.openxmlformats.org/officeDocument/2006/relationships/customXml" Target="../ink/ink3049.xml"/><Relationship Id="rId806" Type="http://schemas.openxmlformats.org/officeDocument/2006/relationships/customXml" Target="../ink/ink3056.xml"/><Relationship Id="rId6" Type="http://schemas.openxmlformats.org/officeDocument/2006/relationships/customXml" Target="../ink/ink2655.xml"/><Relationship Id="rId238" Type="http://schemas.openxmlformats.org/officeDocument/2006/relationships/customXml" Target="../ink/ink2771.xml"/><Relationship Id="rId445" Type="http://schemas.openxmlformats.org/officeDocument/2006/relationships/customXml" Target="../ink/ink2875.xml"/><Relationship Id="rId652" Type="http://schemas.openxmlformats.org/officeDocument/2006/relationships/customXml" Target="../ink/ink2979.xml"/><Relationship Id="rId291" Type="http://schemas.openxmlformats.org/officeDocument/2006/relationships/image" Target="../media/image2676.png"/><Relationship Id="rId305" Type="http://schemas.openxmlformats.org/officeDocument/2006/relationships/image" Target="../media/image2683.png"/><Relationship Id="rId512" Type="http://schemas.openxmlformats.org/officeDocument/2006/relationships/image" Target="../media/image2786.png"/><Relationship Id="rId86" Type="http://schemas.openxmlformats.org/officeDocument/2006/relationships/customXml" Target="../ink/ink2695.xml"/><Relationship Id="rId151" Type="http://schemas.openxmlformats.org/officeDocument/2006/relationships/image" Target="../media/image2606.png"/><Relationship Id="rId389" Type="http://schemas.openxmlformats.org/officeDocument/2006/relationships/customXml" Target="../ink/ink2847.xml"/><Relationship Id="rId596" Type="http://schemas.openxmlformats.org/officeDocument/2006/relationships/customXml" Target="../ink/ink2951.xml"/><Relationship Id="rId817" Type="http://schemas.openxmlformats.org/officeDocument/2006/relationships/image" Target="../media/image2940.png"/><Relationship Id="rId249" Type="http://schemas.openxmlformats.org/officeDocument/2006/relationships/image" Target="../media/image2655.png"/><Relationship Id="rId456" Type="http://schemas.openxmlformats.org/officeDocument/2006/relationships/image" Target="../media/image2758.png"/><Relationship Id="rId663" Type="http://schemas.openxmlformats.org/officeDocument/2006/relationships/image" Target="../media/image2863.png"/><Relationship Id="rId870" Type="http://schemas.openxmlformats.org/officeDocument/2006/relationships/customXml" Target="../ink/ink3088.xml"/><Relationship Id="rId13" Type="http://schemas.openxmlformats.org/officeDocument/2006/relationships/image" Target="../media/image2538.png"/><Relationship Id="rId109" Type="http://schemas.openxmlformats.org/officeDocument/2006/relationships/image" Target="../media/image2585.png"/><Relationship Id="rId316" Type="http://schemas.openxmlformats.org/officeDocument/2006/relationships/customXml" Target="../ink/ink2810.xml"/><Relationship Id="rId523" Type="http://schemas.openxmlformats.org/officeDocument/2006/relationships/customXml" Target="../ink/ink2914.xml"/><Relationship Id="rId97" Type="http://schemas.openxmlformats.org/officeDocument/2006/relationships/image" Target="../media/image2579.png"/><Relationship Id="rId730" Type="http://schemas.openxmlformats.org/officeDocument/2006/relationships/customXml" Target="../ink/ink3018.xml"/><Relationship Id="rId828" Type="http://schemas.openxmlformats.org/officeDocument/2006/relationships/customXml" Target="../ink/ink3067.xml"/><Relationship Id="rId162" Type="http://schemas.openxmlformats.org/officeDocument/2006/relationships/customXml" Target="../ink/ink2733.xml"/><Relationship Id="rId467" Type="http://schemas.openxmlformats.org/officeDocument/2006/relationships/customXml" Target="../ink/ink2886.xml"/><Relationship Id="rId674" Type="http://schemas.openxmlformats.org/officeDocument/2006/relationships/customXml" Target="../ink/ink2990.xml"/><Relationship Id="rId881" Type="http://schemas.openxmlformats.org/officeDocument/2006/relationships/image" Target="../media/image2972.png"/><Relationship Id="rId24" Type="http://schemas.openxmlformats.org/officeDocument/2006/relationships/customXml" Target="../ink/ink2664.xml"/><Relationship Id="rId327" Type="http://schemas.openxmlformats.org/officeDocument/2006/relationships/image" Target="../media/image2694.png"/><Relationship Id="rId534" Type="http://schemas.openxmlformats.org/officeDocument/2006/relationships/image" Target="../media/image2797.png"/><Relationship Id="rId741" Type="http://schemas.openxmlformats.org/officeDocument/2006/relationships/image" Target="../media/image2902.png"/><Relationship Id="rId839" Type="http://schemas.openxmlformats.org/officeDocument/2006/relationships/image" Target="../media/image2951.png"/><Relationship Id="rId173" Type="http://schemas.openxmlformats.org/officeDocument/2006/relationships/image" Target="../media/image2617.png"/><Relationship Id="rId380" Type="http://schemas.openxmlformats.org/officeDocument/2006/relationships/image" Target="../media/image2720.png"/><Relationship Id="rId601" Type="http://schemas.openxmlformats.org/officeDocument/2006/relationships/image" Target="../media/image2832.png"/><Relationship Id="rId240" Type="http://schemas.openxmlformats.org/officeDocument/2006/relationships/customXml" Target="../ink/ink2772.xml"/><Relationship Id="rId478" Type="http://schemas.openxmlformats.org/officeDocument/2006/relationships/image" Target="../media/image2769.png"/><Relationship Id="rId685" Type="http://schemas.openxmlformats.org/officeDocument/2006/relationships/image" Target="../media/image2874.png"/><Relationship Id="rId892" Type="http://schemas.openxmlformats.org/officeDocument/2006/relationships/customXml" Target="../ink/ink3099.xml"/><Relationship Id="rId906" Type="http://schemas.openxmlformats.org/officeDocument/2006/relationships/customXml" Target="../ink/ink3106.xml"/><Relationship Id="rId35" Type="http://schemas.openxmlformats.org/officeDocument/2006/relationships/image" Target="../media/image2549.png"/><Relationship Id="rId100" Type="http://schemas.openxmlformats.org/officeDocument/2006/relationships/customXml" Target="../ink/ink2702.xml"/><Relationship Id="rId338" Type="http://schemas.openxmlformats.org/officeDocument/2006/relationships/image" Target="../media/image2699.png"/><Relationship Id="rId545" Type="http://schemas.openxmlformats.org/officeDocument/2006/relationships/customXml" Target="../ink/ink2925.xml"/><Relationship Id="rId752" Type="http://schemas.openxmlformats.org/officeDocument/2006/relationships/customXml" Target="../ink/ink3029.xml"/><Relationship Id="rId184" Type="http://schemas.openxmlformats.org/officeDocument/2006/relationships/customXml" Target="../ink/ink2744.xml"/><Relationship Id="rId391" Type="http://schemas.openxmlformats.org/officeDocument/2006/relationships/customXml" Target="../ink/ink2848.xml"/><Relationship Id="rId405" Type="http://schemas.openxmlformats.org/officeDocument/2006/relationships/customXml" Target="../ink/ink2855.xml"/><Relationship Id="rId612" Type="http://schemas.openxmlformats.org/officeDocument/2006/relationships/customXml" Target="../ink/ink2959.xml"/><Relationship Id="rId251" Type="http://schemas.openxmlformats.org/officeDocument/2006/relationships/image" Target="../media/image2656.png"/><Relationship Id="rId489" Type="http://schemas.openxmlformats.org/officeDocument/2006/relationships/customXml" Target="../ink/ink2897.xml"/><Relationship Id="rId696" Type="http://schemas.openxmlformats.org/officeDocument/2006/relationships/customXml" Target="../ink/ink3001.xml"/><Relationship Id="rId46" Type="http://schemas.openxmlformats.org/officeDocument/2006/relationships/customXml" Target="../ink/ink2675.xml"/><Relationship Id="rId349" Type="http://schemas.openxmlformats.org/officeDocument/2006/relationships/customXml" Target="../ink/ink2827.xml"/><Relationship Id="rId556" Type="http://schemas.openxmlformats.org/officeDocument/2006/relationships/customXml" Target="../ink/ink2931.xml"/><Relationship Id="rId763" Type="http://schemas.openxmlformats.org/officeDocument/2006/relationships/image" Target="../media/image2913.png"/><Relationship Id="rId111" Type="http://schemas.openxmlformats.org/officeDocument/2006/relationships/image" Target="../media/image2586.png"/><Relationship Id="rId195" Type="http://schemas.openxmlformats.org/officeDocument/2006/relationships/image" Target="../media/image2628.png"/><Relationship Id="rId209" Type="http://schemas.openxmlformats.org/officeDocument/2006/relationships/image" Target="../media/image2635.png"/><Relationship Id="rId416" Type="http://schemas.openxmlformats.org/officeDocument/2006/relationships/image" Target="../media/image2738.png"/><Relationship Id="rId623" Type="http://schemas.openxmlformats.org/officeDocument/2006/relationships/image" Target="../media/image2843.png"/><Relationship Id="rId830" Type="http://schemas.openxmlformats.org/officeDocument/2006/relationships/customXml" Target="../ink/ink3068.xml"/><Relationship Id="rId57" Type="http://schemas.openxmlformats.org/officeDocument/2006/relationships/image" Target="../media/image2560.png"/><Relationship Id="rId262" Type="http://schemas.openxmlformats.org/officeDocument/2006/relationships/customXml" Target="../ink/ink2783.xml"/><Relationship Id="rId567" Type="http://schemas.openxmlformats.org/officeDocument/2006/relationships/image" Target="../media/image2814.png"/><Relationship Id="rId122" Type="http://schemas.openxmlformats.org/officeDocument/2006/relationships/customXml" Target="../ink/ink2713.xml"/><Relationship Id="rId774" Type="http://schemas.openxmlformats.org/officeDocument/2006/relationships/customXml" Target="../ink/ink3040.xml"/><Relationship Id="rId427" Type="http://schemas.openxmlformats.org/officeDocument/2006/relationships/customXml" Target="../ink/ink2866.xml"/><Relationship Id="rId634" Type="http://schemas.openxmlformats.org/officeDocument/2006/relationships/customXml" Target="../ink/ink2970.xml"/><Relationship Id="rId841" Type="http://schemas.openxmlformats.org/officeDocument/2006/relationships/image" Target="../media/image2952.png"/><Relationship Id="rId273" Type="http://schemas.openxmlformats.org/officeDocument/2006/relationships/image" Target="../media/image2667.png"/><Relationship Id="rId480" Type="http://schemas.openxmlformats.org/officeDocument/2006/relationships/image" Target="../media/image2770.png"/><Relationship Id="rId701" Type="http://schemas.openxmlformats.org/officeDocument/2006/relationships/image" Target="../media/image2882.png"/><Relationship Id="rId68" Type="http://schemas.openxmlformats.org/officeDocument/2006/relationships/customXml" Target="../ink/ink2686.xml"/><Relationship Id="rId133" Type="http://schemas.openxmlformats.org/officeDocument/2006/relationships/image" Target="../media/image2597.png"/><Relationship Id="rId340" Type="http://schemas.openxmlformats.org/officeDocument/2006/relationships/image" Target="../media/image2700.png"/><Relationship Id="rId578" Type="http://schemas.openxmlformats.org/officeDocument/2006/relationships/customXml" Target="../ink/ink2942.xml"/><Relationship Id="rId785" Type="http://schemas.openxmlformats.org/officeDocument/2006/relationships/image" Target="../media/image2924.png"/><Relationship Id="rId200" Type="http://schemas.openxmlformats.org/officeDocument/2006/relationships/customXml" Target="../ink/ink2752.xml"/><Relationship Id="rId438" Type="http://schemas.openxmlformats.org/officeDocument/2006/relationships/image" Target="../media/image2749.png"/><Relationship Id="rId645" Type="http://schemas.openxmlformats.org/officeDocument/2006/relationships/image" Target="../media/image2854.png"/><Relationship Id="rId852" Type="http://schemas.openxmlformats.org/officeDocument/2006/relationships/customXml" Target="../ink/ink3079.xml"/><Relationship Id="rId284" Type="http://schemas.openxmlformats.org/officeDocument/2006/relationships/customXml" Target="../ink/ink2794.xml"/><Relationship Id="rId491" Type="http://schemas.openxmlformats.org/officeDocument/2006/relationships/customXml" Target="../ink/ink2898.xml"/><Relationship Id="rId505" Type="http://schemas.openxmlformats.org/officeDocument/2006/relationships/customXml" Target="../ink/ink2905.xml"/><Relationship Id="rId712" Type="http://schemas.openxmlformats.org/officeDocument/2006/relationships/customXml" Target="../ink/ink3009.xml"/><Relationship Id="rId37" Type="http://schemas.openxmlformats.org/officeDocument/2006/relationships/image" Target="../media/image2550.png"/><Relationship Id="rId79" Type="http://schemas.openxmlformats.org/officeDocument/2006/relationships/image" Target="../media/image2571.png"/><Relationship Id="rId102" Type="http://schemas.openxmlformats.org/officeDocument/2006/relationships/customXml" Target="../ink/ink2703.xml"/><Relationship Id="rId144" Type="http://schemas.openxmlformats.org/officeDocument/2006/relationships/customXml" Target="../ink/ink2724.xml"/><Relationship Id="rId547" Type="http://schemas.openxmlformats.org/officeDocument/2006/relationships/customXml" Target="../ink/ink2926.xml"/><Relationship Id="rId589" Type="http://schemas.openxmlformats.org/officeDocument/2006/relationships/image" Target="../media/image2826.png"/><Relationship Id="rId754" Type="http://schemas.openxmlformats.org/officeDocument/2006/relationships/customXml" Target="../ink/ink3030.xml"/><Relationship Id="rId796" Type="http://schemas.openxmlformats.org/officeDocument/2006/relationships/customXml" Target="../ink/ink3051.xml"/><Relationship Id="rId90" Type="http://schemas.openxmlformats.org/officeDocument/2006/relationships/customXml" Target="../ink/ink2697.xml"/><Relationship Id="rId186" Type="http://schemas.openxmlformats.org/officeDocument/2006/relationships/customXml" Target="../ink/ink2745.xml"/><Relationship Id="rId351" Type="http://schemas.openxmlformats.org/officeDocument/2006/relationships/customXml" Target="../ink/ink2828.xml"/><Relationship Id="rId393" Type="http://schemas.openxmlformats.org/officeDocument/2006/relationships/customXml" Target="../ink/ink2849.xml"/><Relationship Id="rId407" Type="http://schemas.openxmlformats.org/officeDocument/2006/relationships/customXml" Target="../ink/ink2856.xml"/><Relationship Id="rId449" Type="http://schemas.openxmlformats.org/officeDocument/2006/relationships/customXml" Target="../ink/ink2877.xml"/><Relationship Id="rId614" Type="http://schemas.openxmlformats.org/officeDocument/2006/relationships/customXml" Target="../ink/ink2960.xml"/><Relationship Id="rId656" Type="http://schemas.openxmlformats.org/officeDocument/2006/relationships/customXml" Target="../ink/ink2981.xml"/><Relationship Id="rId821" Type="http://schemas.openxmlformats.org/officeDocument/2006/relationships/image" Target="../media/image2942.png"/><Relationship Id="rId863" Type="http://schemas.openxmlformats.org/officeDocument/2006/relationships/image" Target="../media/image2963.png"/><Relationship Id="rId211" Type="http://schemas.openxmlformats.org/officeDocument/2006/relationships/image" Target="../media/image2636.png"/><Relationship Id="rId253" Type="http://schemas.openxmlformats.org/officeDocument/2006/relationships/image" Target="../media/image2657.png"/><Relationship Id="rId295" Type="http://schemas.openxmlformats.org/officeDocument/2006/relationships/image" Target="../media/image2678.png"/><Relationship Id="rId309" Type="http://schemas.openxmlformats.org/officeDocument/2006/relationships/image" Target="../media/image2685.png"/><Relationship Id="rId460" Type="http://schemas.openxmlformats.org/officeDocument/2006/relationships/image" Target="../media/image2760.png"/><Relationship Id="rId516" Type="http://schemas.openxmlformats.org/officeDocument/2006/relationships/image" Target="../media/image2788.png"/><Relationship Id="rId698" Type="http://schemas.openxmlformats.org/officeDocument/2006/relationships/customXml" Target="../ink/ink3002.xml"/><Relationship Id="rId48" Type="http://schemas.openxmlformats.org/officeDocument/2006/relationships/customXml" Target="../ink/ink2676.xml"/><Relationship Id="rId113" Type="http://schemas.openxmlformats.org/officeDocument/2006/relationships/image" Target="../media/image2587.png"/><Relationship Id="rId320" Type="http://schemas.openxmlformats.org/officeDocument/2006/relationships/customXml" Target="../ink/ink2812.xml"/><Relationship Id="rId558" Type="http://schemas.openxmlformats.org/officeDocument/2006/relationships/customXml" Target="../ink/ink2932.xml"/><Relationship Id="rId723" Type="http://schemas.openxmlformats.org/officeDocument/2006/relationships/image" Target="../media/image2893.png"/><Relationship Id="rId765" Type="http://schemas.openxmlformats.org/officeDocument/2006/relationships/image" Target="../media/image2914.png"/><Relationship Id="rId155" Type="http://schemas.openxmlformats.org/officeDocument/2006/relationships/image" Target="../media/image2608.png"/><Relationship Id="rId197" Type="http://schemas.openxmlformats.org/officeDocument/2006/relationships/image" Target="../media/image2629.png"/><Relationship Id="rId362" Type="http://schemas.openxmlformats.org/officeDocument/2006/relationships/image" Target="../media/image2711.png"/><Relationship Id="rId418" Type="http://schemas.openxmlformats.org/officeDocument/2006/relationships/image" Target="../media/image2739.png"/><Relationship Id="rId625" Type="http://schemas.openxmlformats.org/officeDocument/2006/relationships/image" Target="../media/image2844.png"/><Relationship Id="rId832" Type="http://schemas.openxmlformats.org/officeDocument/2006/relationships/customXml" Target="../ink/ink3069.xml"/><Relationship Id="rId222" Type="http://schemas.openxmlformats.org/officeDocument/2006/relationships/customXml" Target="../ink/ink2763.xml"/><Relationship Id="rId264" Type="http://schemas.openxmlformats.org/officeDocument/2006/relationships/customXml" Target="../ink/ink2784.xml"/><Relationship Id="rId471" Type="http://schemas.openxmlformats.org/officeDocument/2006/relationships/customXml" Target="../ink/ink2888.xml"/><Relationship Id="rId667" Type="http://schemas.openxmlformats.org/officeDocument/2006/relationships/image" Target="../media/image2865.png"/><Relationship Id="rId874" Type="http://schemas.openxmlformats.org/officeDocument/2006/relationships/customXml" Target="../ink/ink3090.xml"/><Relationship Id="rId17" Type="http://schemas.openxmlformats.org/officeDocument/2006/relationships/image" Target="../media/image2540.png"/><Relationship Id="rId59" Type="http://schemas.openxmlformats.org/officeDocument/2006/relationships/image" Target="../media/image2561.png"/><Relationship Id="rId124" Type="http://schemas.openxmlformats.org/officeDocument/2006/relationships/customXml" Target="../ink/ink2714.xml"/><Relationship Id="rId527" Type="http://schemas.openxmlformats.org/officeDocument/2006/relationships/customXml" Target="../ink/ink2916.xml"/><Relationship Id="rId569" Type="http://schemas.openxmlformats.org/officeDocument/2006/relationships/image" Target="../media/image2815.png"/><Relationship Id="rId734" Type="http://schemas.openxmlformats.org/officeDocument/2006/relationships/customXml" Target="../ink/ink3020.xml"/><Relationship Id="rId776" Type="http://schemas.openxmlformats.org/officeDocument/2006/relationships/customXml" Target="../ink/ink3041.xml"/><Relationship Id="rId70" Type="http://schemas.openxmlformats.org/officeDocument/2006/relationships/customXml" Target="../ink/ink2687.xml"/><Relationship Id="rId166" Type="http://schemas.openxmlformats.org/officeDocument/2006/relationships/customXml" Target="../ink/ink2735.xml"/><Relationship Id="rId331" Type="http://schemas.openxmlformats.org/officeDocument/2006/relationships/image" Target="../media/image2696.png"/><Relationship Id="rId373" Type="http://schemas.openxmlformats.org/officeDocument/2006/relationships/customXml" Target="../ink/ink2839.xml"/><Relationship Id="rId429" Type="http://schemas.openxmlformats.org/officeDocument/2006/relationships/customXml" Target="../ink/ink2867.xml"/><Relationship Id="rId580" Type="http://schemas.openxmlformats.org/officeDocument/2006/relationships/customXml" Target="../ink/ink2943.xml"/><Relationship Id="rId636" Type="http://schemas.openxmlformats.org/officeDocument/2006/relationships/customXml" Target="../ink/ink2971.xml"/><Relationship Id="rId801" Type="http://schemas.openxmlformats.org/officeDocument/2006/relationships/image" Target="../media/image2932.png"/><Relationship Id="rId1" Type="http://schemas.openxmlformats.org/officeDocument/2006/relationships/slideLayout" Target="../slideLayouts/slideLayout7.xml"/><Relationship Id="rId233" Type="http://schemas.openxmlformats.org/officeDocument/2006/relationships/image" Target="../media/image2647.png"/><Relationship Id="rId440" Type="http://schemas.openxmlformats.org/officeDocument/2006/relationships/image" Target="../media/image2750.png"/><Relationship Id="rId678" Type="http://schemas.openxmlformats.org/officeDocument/2006/relationships/customXml" Target="../ink/ink2992.xml"/><Relationship Id="rId843" Type="http://schemas.openxmlformats.org/officeDocument/2006/relationships/image" Target="../media/image2953.png"/><Relationship Id="rId885" Type="http://schemas.openxmlformats.org/officeDocument/2006/relationships/image" Target="../media/image2974.png"/><Relationship Id="rId28" Type="http://schemas.openxmlformats.org/officeDocument/2006/relationships/customXml" Target="../ink/ink2666.xml"/><Relationship Id="rId275" Type="http://schemas.openxmlformats.org/officeDocument/2006/relationships/image" Target="../media/image2668.png"/><Relationship Id="rId300" Type="http://schemas.openxmlformats.org/officeDocument/2006/relationships/customXml" Target="../ink/ink2802.xml"/><Relationship Id="rId482" Type="http://schemas.openxmlformats.org/officeDocument/2006/relationships/image" Target="../media/image2771.png"/><Relationship Id="rId538" Type="http://schemas.openxmlformats.org/officeDocument/2006/relationships/image" Target="../media/image2799.png"/><Relationship Id="rId703" Type="http://schemas.openxmlformats.org/officeDocument/2006/relationships/image" Target="../media/image2883.png"/><Relationship Id="rId745" Type="http://schemas.openxmlformats.org/officeDocument/2006/relationships/image" Target="../media/image2904.png"/><Relationship Id="rId910" Type="http://schemas.openxmlformats.org/officeDocument/2006/relationships/customXml" Target="../ink/ink3108.xml"/><Relationship Id="rId81" Type="http://schemas.openxmlformats.org/officeDocument/2006/relationships/image" Target="../media/image2572.png"/><Relationship Id="rId135" Type="http://schemas.openxmlformats.org/officeDocument/2006/relationships/image" Target="../media/image2598.png"/><Relationship Id="rId177" Type="http://schemas.openxmlformats.org/officeDocument/2006/relationships/image" Target="../media/image2619.png"/><Relationship Id="rId342" Type="http://schemas.openxmlformats.org/officeDocument/2006/relationships/image" Target="../media/image2701.png"/><Relationship Id="rId384" Type="http://schemas.openxmlformats.org/officeDocument/2006/relationships/image" Target="../media/image2722.png"/><Relationship Id="rId591" Type="http://schemas.openxmlformats.org/officeDocument/2006/relationships/image" Target="../media/image2827.png"/><Relationship Id="rId605" Type="http://schemas.openxmlformats.org/officeDocument/2006/relationships/image" Target="../media/image2834.png"/><Relationship Id="rId787" Type="http://schemas.openxmlformats.org/officeDocument/2006/relationships/image" Target="../media/image2925.png"/><Relationship Id="rId812" Type="http://schemas.openxmlformats.org/officeDocument/2006/relationships/customXml" Target="../ink/ink3059.xml"/><Relationship Id="rId202" Type="http://schemas.openxmlformats.org/officeDocument/2006/relationships/customXml" Target="../ink/ink2753.xml"/><Relationship Id="rId244" Type="http://schemas.openxmlformats.org/officeDocument/2006/relationships/customXml" Target="../ink/ink2774.xml"/><Relationship Id="rId647" Type="http://schemas.openxmlformats.org/officeDocument/2006/relationships/image" Target="../media/image2855.png"/><Relationship Id="rId689" Type="http://schemas.openxmlformats.org/officeDocument/2006/relationships/image" Target="../media/image2876.png"/><Relationship Id="rId854" Type="http://schemas.openxmlformats.org/officeDocument/2006/relationships/customXml" Target="../ink/ink3080.xml"/><Relationship Id="rId896" Type="http://schemas.openxmlformats.org/officeDocument/2006/relationships/customXml" Target="../ink/ink3101.xml"/><Relationship Id="rId39" Type="http://schemas.openxmlformats.org/officeDocument/2006/relationships/image" Target="../media/image2551.png"/><Relationship Id="rId286" Type="http://schemas.openxmlformats.org/officeDocument/2006/relationships/customXml" Target="../ink/ink2795.xml"/><Relationship Id="rId451" Type="http://schemas.openxmlformats.org/officeDocument/2006/relationships/customXml" Target="../ink/ink2878.xml"/><Relationship Id="rId493" Type="http://schemas.openxmlformats.org/officeDocument/2006/relationships/customXml" Target="../ink/ink2899.xml"/><Relationship Id="rId507" Type="http://schemas.openxmlformats.org/officeDocument/2006/relationships/customXml" Target="../ink/ink2906.xml"/><Relationship Id="rId549" Type="http://schemas.openxmlformats.org/officeDocument/2006/relationships/customXml" Target="../ink/ink2927.xml"/><Relationship Id="rId714" Type="http://schemas.openxmlformats.org/officeDocument/2006/relationships/customXml" Target="../ink/ink3010.xml"/><Relationship Id="rId756" Type="http://schemas.openxmlformats.org/officeDocument/2006/relationships/customXml" Target="../ink/ink3031.xml"/><Relationship Id="rId50" Type="http://schemas.openxmlformats.org/officeDocument/2006/relationships/customXml" Target="../ink/ink2677.xml"/><Relationship Id="rId104" Type="http://schemas.openxmlformats.org/officeDocument/2006/relationships/customXml" Target="../ink/ink2704.xml"/><Relationship Id="rId146" Type="http://schemas.openxmlformats.org/officeDocument/2006/relationships/customXml" Target="../ink/ink2725.xml"/><Relationship Id="rId188" Type="http://schemas.openxmlformats.org/officeDocument/2006/relationships/customXml" Target="../ink/ink2746.xml"/><Relationship Id="rId311" Type="http://schemas.openxmlformats.org/officeDocument/2006/relationships/image" Target="../media/image2686.png"/><Relationship Id="rId353" Type="http://schemas.openxmlformats.org/officeDocument/2006/relationships/customXml" Target="../ink/ink2829.xml"/><Relationship Id="rId395" Type="http://schemas.openxmlformats.org/officeDocument/2006/relationships/customXml" Target="../ink/ink2850.xml"/><Relationship Id="rId409" Type="http://schemas.openxmlformats.org/officeDocument/2006/relationships/customXml" Target="../ink/ink2857.xml"/><Relationship Id="rId560" Type="http://schemas.openxmlformats.org/officeDocument/2006/relationships/customXml" Target="../ink/ink2933.xml"/><Relationship Id="rId798" Type="http://schemas.openxmlformats.org/officeDocument/2006/relationships/customXml" Target="../ink/ink3052.xml"/><Relationship Id="rId92" Type="http://schemas.openxmlformats.org/officeDocument/2006/relationships/customXml" Target="../ink/ink2698.xml"/><Relationship Id="rId213" Type="http://schemas.openxmlformats.org/officeDocument/2006/relationships/image" Target="../media/image2637.png"/><Relationship Id="rId420" Type="http://schemas.openxmlformats.org/officeDocument/2006/relationships/image" Target="../media/image2740.png"/><Relationship Id="rId616" Type="http://schemas.openxmlformats.org/officeDocument/2006/relationships/customXml" Target="../ink/ink2961.xml"/><Relationship Id="rId658" Type="http://schemas.openxmlformats.org/officeDocument/2006/relationships/customXml" Target="../ink/ink2982.xml"/><Relationship Id="rId823" Type="http://schemas.openxmlformats.org/officeDocument/2006/relationships/image" Target="../media/image2943.png"/><Relationship Id="rId865" Type="http://schemas.openxmlformats.org/officeDocument/2006/relationships/image" Target="../media/image2964.png"/><Relationship Id="rId255" Type="http://schemas.openxmlformats.org/officeDocument/2006/relationships/image" Target="../media/image2658.png"/><Relationship Id="rId297" Type="http://schemas.openxmlformats.org/officeDocument/2006/relationships/image" Target="../media/image2679.png"/><Relationship Id="rId462" Type="http://schemas.openxmlformats.org/officeDocument/2006/relationships/image" Target="../media/image2761.png"/><Relationship Id="rId518" Type="http://schemas.openxmlformats.org/officeDocument/2006/relationships/image" Target="../media/image2789.png"/><Relationship Id="rId725" Type="http://schemas.openxmlformats.org/officeDocument/2006/relationships/image" Target="../media/image2894.png"/><Relationship Id="rId115" Type="http://schemas.openxmlformats.org/officeDocument/2006/relationships/image" Target="../media/image2588.png"/><Relationship Id="rId157" Type="http://schemas.openxmlformats.org/officeDocument/2006/relationships/image" Target="../media/image2609.png"/><Relationship Id="rId322" Type="http://schemas.openxmlformats.org/officeDocument/2006/relationships/customXml" Target="../ink/ink2813.xml"/><Relationship Id="rId364" Type="http://schemas.openxmlformats.org/officeDocument/2006/relationships/image" Target="../media/image2712.png"/><Relationship Id="rId767" Type="http://schemas.openxmlformats.org/officeDocument/2006/relationships/image" Target="../media/image2915.png"/><Relationship Id="rId61" Type="http://schemas.openxmlformats.org/officeDocument/2006/relationships/image" Target="../media/image2562.png"/><Relationship Id="rId199" Type="http://schemas.openxmlformats.org/officeDocument/2006/relationships/image" Target="../media/image2630.png"/><Relationship Id="rId571" Type="http://schemas.openxmlformats.org/officeDocument/2006/relationships/image" Target="../media/image2816.png"/><Relationship Id="rId627" Type="http://schemas.openxmlformats.org/officeDocument/2006/relationships/image" Target="../media/image2845.png"/><Relationship Id="rId669" Type="http://schemas.openxmlformats.org/officeDocument/2006/relationships/image" Target="../media/image2866.png"/><Relationship Id="rId834" Type="http://schemas.openxmlformats.org/officeDocument/2006/relationships/customXml" Target="../ink/ink3070.xml"/><Relationship Id="rId876" Type="http://schemas.openxmlformats.org/officeDocument/2006/relationships/customXml" Target="../ink/ink3091.xml"/><Relationship Id="rId19" Type="http://schemas.openxmlformats.org/officeDocument/2006/relationships/image" Target="../media/image2541.png"/><Relationship Id="rId224" Type="http://schemas.openxmlformats.org/officeDocument/2006/relationships/customXml" Target="../ink/ink2764.xml"/><Relationship Id="rId266" Type="http://schemas.openxmlformats.org/officeDocument/2006/relationships/customXml" Target="../ink/ink2785.xml"/><Relationship Id="rId431" Type="http://schemas.openxmlformats.org/officeDocument/2006/relationships/customXml" Target="../ink/ink2868.xml"/><Relationship Id="rId473" Type="http://schemas.openxmlformats.org/officeDocument/2006/relationships/customXml" Target="../ink/ink2889.xml"/><Relationship Id="rId529" Type="http://schemas.openxmlformats.org/officeDocument/2006/relationships/customXml" Target="../ink/ink2917.xml"/><Relationship Id="rId680" Type="http://schemas.openxmlformats.org/officeDocument/2006/relationships/customXml" Target="../ink/ink2993.xml"/><Relationship Id="rId736" Type="http://schemas.openxmlformats.org/officeDocument/2006/relationships/customXml" Target="../ink/ink3021.xml"/><Relationship Id="rId901" Type="http://schemas.openxmlformats.org/officeDocument/2006/relationships/image" Target="../media/image2982.png"/><Relationship Id="rId30" Type="http://schemas.openxmlformats.org/officeDocument/2006/relationships/customXml" Target="../ink/ink2667.xml"/><Relationship Id="rId126" Type="http://schemas.openxmlformats.org/officeDocument/2006/relationships/customXml" Target="../ink/ink2715.xml"/><Relationship Id="rId168" Type="http://schemas.openxmlformats.org/officeDocument/2006/relationships/customXml" Target="../ink/ink2736.xml"/><Relationship Id="rId333" Type="http://schemas.openxmlformats.org/officeDocument/2006/relationships/customXml" Target="../ink/ink2819.xml"/><Relationship Id="rId540" Type="http://schemas.openxmlformats.org/officeDocument/2006/relationships/image" Target="../media/image2800.png"/><Relationship Id="rId778" Type="http://schemas.openxmlformats.org/officeDocument/2006/relationships/customXml" Target="../ink/ink3042.xml"/><Relationship Id="rId72" Type="http://schemas.openxmlformats.org/officeDocument/2006/relationships/customXml" Target="../ink/ink2688.xml"/><Relationship Id="rId375" Type="http://schemas.openxmlformats.org/officeDocument/2006/relationships/customXml" Target="../ink/ink2840.xml"/><Relationship Id="rId582" Type="http://schemas.openxmlformats.org/officeDocument/2006/relationships/customXml" Target="../ink/ink2944.xml"/><Relationship Id="rId638" Type="http://schemas.openxmlformats.org/officeDocument/2006/relationships/customXml" Target="../ink/ink2972.xml"/><Relationship Id="rId803" Type="http://schemas.openxmlformats.org/officeDocument/2006/relationships/image" Target="../media/image2933.png"/><Relationship Id="rId845" Type="http://schemas.openxmlformats.org/officeDocument/2006/relationships/image" Target="../media/image2954.png"/><Relationship Id="rId3" Type="http://schemas.openxmlformats.org/officeDocument/2006/relationships/image" Target="../media/image2533.png"/><Relationship Id="rId235" Type="http://schemas.openxmlformats.org/officeDocument/2006/relationships/image" Target="../media/image2648.png"/><Relationship Id="rId277" Type="http://schemas.openxmlformats.org/officeDocument/2006/relationships/image" Target="../media/image2669.png"/><Relationship Id="rId400" Type="http://schemas.openxmlformats.org/officeDocument/2006/relationships/image" Target="../media/image2730.png"/><Relationship Id="rId442" Type="http://schemas.openxmlformats.org/officeDocument/2006/relationships/image" Target="../media/image2751.png"/><Relationship Id="rId484" Type="http://schemas.openxmlformats.org/officeDocument/2006/relationships/image" Target="../media/image2772.png"/><Relationship Id="rId705" Type="http://schemas.openxmlformats.org/officeDocument/2006/relationships/image" Target="../media/image2884.png"/><Relationship Id="rId887" Type="http://schemas.openxmlformats.org/officeDocument/2006/relationships/image" Target="../media/image2975.png"/><Relationship Id="rId137" Type="http://schemas.openxmlformats.org/officeDocument/2006/relationships/image" Target="../media/image2599.png"/><Relationship Id="rId302" Type="http://schemas.openxmlformats.org/officeDocument/2006/relationships/customXml" Target="../ink/ink2803.xml"/><Relationship Id="rId344" Type="http://schemas.openxmlformats.org/officeDocument/2006/relationships/image" Target="../media/image2702.png"/><Relationship Id="rId691" Type="http://schemas.openxmlformats.org/officeDocument/2006/relationships/image" Target="../media/image2877.png"/><Relationship Id="rId747" Type="http://schemas.openxmlformats.org/officeDocument/2006/relationships/image" Target="../media/image2905.png"/><Relationship Id="rId789" Type="http://schemas.openxmlformats.org/officeDocument/2006/relationships/image" Target="../media/image2926.png"/><Relationship Id="rId41" Type="http://schemas.openxmlformats.org/officeDocument/2006/relationships/image" Target="../media/image2552.png"/><Relationship Id="rId83" Type="http://schemas.openxmlformats.org/officeDocument/2006/relationships/image" Target="../media/image2479.png"/><Relationship Id="rId179" Type="http://schemas.openxmlformats.org/officeDocument/2006/relationships/image" Target="../media/image2620.png"/><Relationship Id="rId386" Type="http://schemas.openxmlformats.org/officeDocument/2006/relationships/image" Target="../media/image2723.png"/><Relationship Id="rId551" Type="http://schemas.openxmlformats.org/officeDocument/2006/relationships/image" Target="../media/image2805.png"/><Relationship Id="rId593" Type="http://schemas.openxmlformats.org/officeDocument/2006/relationships/image" Target="../media/image2828.png"/><Relationship Id="rId607" Type="http://schemas.openxmlformats.org/officeDocument/2006/relationships/image" Target="../media/image2835.png"/><Relationship Id="rId649" Type="http://schemas.openxmlformats.org/officeDocument/2006/relationships/image" Target="../media/image2856.png"/><Relationship Id="rId814" Type="http://schemas.openxmlformats.org/officeDocument/2006/relationships/customXml" Target="../ink/ink3060.xml"/><Relationship Id="rId856" Type="http://schemas.openxmlformats.org/officeDocument/2006/relationships/customXml" Target="../ink/ink3081.xml"/><Relationship Id="rId190" Type="http://schemas.openxmlformats.org/officeDocument/2006/relationships/customXml" Target="../ink/ink2747.xml"/><Relationship Id="rId204" Type="http://schemas.openxmlformats.org/officeDocument/2006/relationships/customXml" Target="../ink/ink2754.xml"/><Relationship Id="rId246" Type="http://schemas.openxmlformats.org/officeDocument/2006/relationships/customXml" Target="../ink/ink2775.xml"/><Relationship Id="rId288" Type="http://schemas.openxmlformats.org/officeDocument/2006/relationships/customXml" Target="../ink/ink2796.xml"/><Relationship Id="rId411" Type="http://schemas.openxmlformats.org/officeDocument/2006/relationships/customXml" Target="../ink/ink2858.xml"/><Relationship Id="rId453" Type="http://schemas.openxmlformats.org/officeDocument/2006/relationships/customXml" Target="../ink/ink2879.xml"/><Relationship Id="rId509" Type="http://schemas.openxmlformats.org/officeDocument/2006/relationships/customXml" Target="../ink/ink2907.xml"/><Relationship Id="rId660" Type="http://schemas.openxmlformats.org/officeDocument/2006/relationships/customXml" Target="../ink/ink2983.xml"/><Relationship Id="rId898" Type="http://schemas.openxmlformats.org/officeDocument/2006/relationships/customXml" Target="../ink/ink3102.xml"/><Relationship Id="rId106" Type="http://schemas.openxmlformats.org/officeDocument/2006/relationships/customXml" Target="../ink/ink2705.xml"/><Relationship Id="rId313" Type="http://schemas.openxmlformats.org/officeDocument/2006/relationships/image" Target="../media/image2687.png"/><Relationship Id="rId495" Type="http://schemas.openxmlformats.org/officeDocument/2006/relationships/customXml" Target="../ink/ink2900.xml"/><Relationship Id="rId716" Type="http://schemas.openxmlformats.org/officeDocument/2006/relationships/customXml" Target="../ink/ink3011.xml"/><Relationship Id="rId758" Type="http://schemas.openxmlformats.org/officeDocument/2006/relationships/customXml" Target="../ink/ink3032.xml"/><Relationship Id="rId10" Type="http://schemas.openxmlformats.org/officeDocument/2006/relationships/customXml" Target="../ink/ink2657.xml"/><Relationship Id="rId52" Type="http://schemas.openxmlformats.org/officeDocument/2006/relationships/customXml" Target="../ink/ink2678.xml"/><Relationship Id="rId94" Type="http://schemas.openxmlformats.org/officeDocument/2006/relationships/customXml" Target="../ink/ink2699.xml"/><Relationship Id="rId148" Type="http://schemas.openxmlformats.org/officeDocument/2006/relationships/customXml" Target="../ink/ink2726.xml"/><Relationship Id="rId355" Type="http://schemas.openxmlformats.org/officeDocument/2006/relationships/customXml" Target="../ink/ink2830.xml"/><Relationship Id="rId397" Type="http://schemas.openxmlformats.org/officeDocument/2006/relationships/customXml" Target="../ink/ink2851.xml"/><Relationship Id="rId520" Type="http://schemas.openxmlformats.org/officeDocument/2006/relationships/image" Target="../media/image2790.png"/><Relationship Id="rId562" Type="http://schemas.openxmlformats.org/officeDocument/2006/relationships/customXml" Target="../ink/ink2934.xml"/><Relationship Id="rId618" Type="http://schemas.openxmlformats.org/officeDocument/2006/relationships/customXml" Target="../ink/ink2962.xml"/><Relationship Id="rId825" Type="http://schemas.openxmlformats.org/officeDocument/2006/relationships/image" Target="../media/image2944.png"/><Relationship Id="rId215" Type="http://schemas.openxmlformats.org/officeDocument/2006/relationships/image" Target="../media/image2638.png"/><Relationship Id="rId257" Type="http://schemas.openxmlformats.org/officeDocument/2006/relationships/image" Target="../media/image2659.png"/><Relationship Id="rId422" Type="http://schemas.openxmlformats.org/officeDocument/2006/relationships/image" Target="../media/image2741.png"/><Relationship Id="rId464" Type="http://schemas.openxmlformats.org/officeDocument/2006/relationships/image" Target="../media/image2762.png"/><Relationship Id="rId867" Type="http://schemas.openxmlformats.org/officeDocument/2006/relationships/image" Target="../media/image2965.png"/><Relationship Id="rId299" Type="http://schemas.openxmlformats.org/officeDocument/2006/relationships/image" Target="../media/image2680.png"/><Relationship Id="rId727" Type="http://schemas.openxmlformats.org/officeDocument/2006/relationships/image" Target="../media/image2895.png"/><Relationship Id="rId63" Type="http://schemas.openxmlformats.org/officeDocument/2006/relationships/image" Target="../media/image2563.png"/><Relationship Id="rId159" Type="http://schemas.openxmlformats.org/officeDocument/2006/relationships/image" Target="../media/image2610.png"/><Relationship Id="rId366" Type="http://schemas.openxmlformats.org/officeDocument/2006/relationships/image" Target="../media/image2713.png"/><Relationship Id="rId573" Type="http://schemas.openxmlformats.org/officeDocument/2006/relationships/image" Target="../media/image2817.png"/><Relationship Id="rId780" Type="http://schemas.openxmlformats.org/officeDocument/2006/relationships/customXml" Target="../ink/ink3043.xml"/><Relationship Id="rId226" Type="http://schemas.openxmlformats.org/officeDocument/2006/relationships/customXml" Target="../ink/ink2765.xml"/><Relationship Id="rId433" Type="http://schemas.openxmlformats.org/officeDocument/2006/relationships/customXml" Target="../ink/ink2869.xml"/><Relationship Id="rId878" Type="http://schemas.openxmlformats.org/officeDocument/2006/relationships/customXml" Target="../ink/ink3092.xml"/><Relationship Id="rId640" Type="http://schemas.openxmlformats.org/officeDocument/2006/relationships/customXml" Target="../ink/ink2973.xml"/><Relationship Id="rId738" Type="http://schemas.openxmlformats.org/officeDocument/2006/relationships/customXml" Target="../ink/ink3022.xml"/><Relationship Id="rId74" Type="http://schemas.openxmlformats.org/officeDocument/2006/relationships/customXml" Target="../ink/ink2689.xml"/><Relationship Id="rId377" Type="http://schemas.openxmlformats.org/officeDocument/2006/relationships/customXml" Target="../ink/ink2841.xml"/><Relationship Id="rId500" Type="http://schemas.openxmlformats.org/officeDocument/2006/relationships/image" Target="../media/image2780.png"/><Relationship Id="rId584" Type="http://schemas.openxmlformats.org/officeDocument/2006/relationships/customXml" Target="../ink/ink2945.xml"/><Relationship Id="rId805" Type="http://schemas.openxmlformats.org/officeDocument/2006/relationships/image" Target="../media/image2934.png"/><Relationship Id="rId5" Type="http://schemas.openxmlformats.org/officeDocument/2006/relationships/image" Target="../media/image2534.png"/><Relationship Id="rId237" Type="http://schemas.openxmlformats.org/officeDocument/2006/relationships/image" Target="../media/image2649.png"/><Relationship Id="rId791" Type="http://schemas.openxmlformats.org/officeDocument/2006/relationships/image" Target="../media/image2927.png"/><Relationship Id="rId889" Type="http://schemas.openxmlformats.org/officeDocument/2006/relationships/image" Target="../media/image2976.png"/><Relationship Id="rId444" Type="http://schemas.openxmlformats.org/officeDocument/2006/relationships/image" Target="../media/image2752.png"/><Relationship Id="rId651" Type="http://schemas.openxmlformats.org/officeDocument/2006/relationships/image" Target="../media/image2857.png"/><Relationship Id="rId749" Type="http://schemas.openxmlformats.org/officeDocument/2006/relationships/image" Target="../media/image2906.png"/><Relationship Id="rId290" Type="http://schemas.openxmlformats.org/officeDocument/2006/relationships/customXml" Target="../ink/ink2797.xml"/><Relationship Id="rId304" Type="http://schemas.openxmlformats.org/officeDocument/2006/relationships/customXml" Target="../ink/ink2804.xml"/><Relationship Id="rId388" Type="http://schemas.openxmlformats.org/officeDocument/2006/relationships/image" Target="../media/image2724.png"/><Relationship Id="rId511" Type="http://schemas.openxmlformats.org/officeDocument/2006/relationships/customXml" Target="../ink/ink2908.xml"/><Relationship Id="rId609" Type="http://schemas.openxmlformats.org/officeDocument/2006/relationships/image" Target="../media/image2836.png"/><Relationship Id="rId85" Type="http://schemas.openxmlformats.org/officeDocument/2006/relationships/image" Target="../media/image2573.png"/><Relationship Id="rId150" Type="http://schemas.openxmlformats.org/officeDocument/2006/relationships/customXml" Target="../ink/ink2727.xml"/><Relationship Id="rId595" Type="http://schemas.openxmlformats.org/officeDocument/2006/relationships/image" Target="../media/image2829.png"/><Relationship Id="rId816" Type="http://schemas.openxmlformats.org/officeDocument/2006/relationships/customXml" Target="../ink/ink3061.xml"/><Relationship Id="rId248" Type="http://schemas.openxmlformats.org/officeDocument/2006/relationships/customXml" Target="../ink/ink2776.xml"/><Relationship Id="rId455" Type="http://schemas.openxmlformats.org/officeDocument/2006/relationships/customXml" Target="../ink/ink2880.xml"/><Relationship Id="rId662" Type="http://schemas.openxmlformats.org/officeDocument/2006/relationships/customXml" Target="../ink/ink2984.xml"/><Relationship Id="rId12" Type="http://schemas.openxmlformats.org/officeDocument/2006/relationships/customXml" Target="../ink/ink2658.xml"/><Relationship Id="rId108" Type="http://schemas.openxmlformats.org/officeDocument/2006/relationships/customXml" Target="../ink/ink2706.xml"/><Relationship Id="rId315" Type="http://schemas.openxmlformats.org/officeDocument/2006/relationships/image" Target="../media/image2688.png"/><Relationship Id="rId522" Type="http://schemas.openxmlformats.org/officeDocument/2006/relationships/image" Target="../media/image2791.png"/><Relationship Id="rId96" Type="http://schemas.openxmlformats.org/officeDocument/2006/relationships/customXml" Target="../ink/ink2700.xml"/><Relationship Id="rId161" Type="http://schemas.openxmlformats.org/officeDocument/2006/relationships/image" Target="../media/image2611.png"/><Relationship Id="rId399" Type="http://schemas.openxmlformats.org/officeDocument/2006/relationships/customXml" Target="../ink/ink2852.xml"/><Relationship Id="rId827" Type="http://schemas.openxmlformats.org/officeDocument/2006/relationships/image" Target="../media/image2945.png"/><Relationship Id="rId259" Type="http://schemas.openxmlformats.org/officeDocument/2006/relationships/image" Target="../media/image2660.png"/><Relationship Id="rId466" Type="http://schemas.openxmlformats.org/officeDocument/2006/relationships/image" Target="../media/image2763.png"/><Relationship Id="rId673" Type="http://schemas.openxmlformats.org/officeDocument/2006/relationships/image" Target="../media/image2868.png"/><Relationship Id="rId880" Type="http://schemas.openxmlformats.org/officeDocument/2006/relationships/customXml" Target="../ink/ink3093.xml"/><Relationship Id="rId23" Type="http://schemas.openxmlformats.org/officeDocument/2006/relationships/image" Target="../media/image2543.png"/><Relationship Id="rId119" Type="http://schemas.openxmlformats.org/officeDocument/2006/relationships/image" Target="../media/image2590.png"/><Relationship Id="rId326" Type="http://schemas.openxmlformats.org/officeDocument/2006/relationships/customXml" Target="../ink/ink2815.xml"/><Relationship Id="rId533" Type="http://schemas.openxmlformats.org/officeDocument/2006/relationships/customXml" Target="../ink/ink2919.xml"/><Relationship Id="rId740" Type="http://schemas.openxmlformats.org/officeDocument/2006/relationships/customXml" Target="../ink/ink3023.xml"/><Relationship Id="rId838" Type="http://schemas.openxmlformats.org/officeDocument/2006/relationships/customXml" Target="../ink/ink3072.xml"/><Relationship Id="rId172" Type="http://schemas.openxmlformats.org/officeDocument/2006/relationships/customXml" Target="../ink/ink2738.xml"/><Relationship Id="rId477" Type="http://schemas.openxmlformats.org/officeDocument/2006/relationships/customXml" Target="../ink/ink2891.xml"/><Relationship Id="rId600" Type="http://schemas.openxmlformats.org/officeDocument/2006/relationships/customXml" Target="../ink/ink2953.xml"/><Relationship Id="rId684" Type="http://schemas.openxmlformats.org/officeDocument/2006/relationships/customXml" Target="../ink/ink2995.xml"/><Relationship Id="rId337" Type="http://schemas.openxmlformats.org/officeDocument/2006/relationships/customXml" Target="../ink/ink2821.xml"/><Relationship Id="rId891" Type="http://schemas.openxmlformats.org/officeDocument/2006/relationships/image" Target="../media/image2977.png"/><Relationship Id="rId905" Type="http://schemas.openxmlformats.org/officeDocument/2006/relationships/image" Target="../media/image2984.png"/><Relationship Id="rId34" Type="http://schemas.openxmlformats.org/officeDocument/2006/relationships/customXml" Target="../ink/ink2669.xml"/><Relationship Id="rId544" Type="http://schemas.openxmlformats.org/officeDocument/2006/relationships/image" Target="../media/image2802.png"/><Relationship Id="rId751" Type="http://schemas.openxmlformats.org/officeDocument/2006/relationships/image" Target="../media/image2907.png"/><Relationship Id="rId849" Type="http://schemas.openxmlformats.org/officeDocument/2006/relationships/image" Target="../media/image2956.png"/><Relationship Id="rId183" Type="http://schemas.openxmlformats.org/officeDocument/2006/relationships/image" Target="../media/image2622.png"/><Relationship Id="rId390" Type="http://schemas.openxmlformats.org/officeDocument/2006/relationships/image" Target="../media/image2725.png"/><Relationship Id="rId404" Type="http://schemas.openxmlformats.org/officeDocument/2006/relationships/image" Target="../media/image2732.png"/><Relationship Id="rId611" Type="http://schemas.openxmlformats.org/officeDocument/2006/relationships/image" Target="../media/image2837.png"/><Relationship Id="rId250" Type="http://schemas.openxmlformats.org/officeDocument/2006/relationships/customXml" Target="../ink/ink2777.xml"/><Relationship Id="rId488" Type="http://schemas.openxmlformats.org/officeDocument/2006/relationships/image" Target="../media/image2774.png"/><Relationship Id="rId695" Type="http://schemas.openxmlformats.org/officeDocument/2006/relationships/image" Target="../media/image2879.png"/><Relationship Id="rId709" Type="http://schemas.openxmlformats.org/officeDocument/2006/relationships/image" Target="../media/image2886.png"/><Relationship Id="rId45" Type="http://schemas.openxmlformats.org/officeDocument/2006/relationships/image" Target="../media/image2554.png"/><Relationship Id="rId110" Type="http://schemas.openxmlformats.org/officeDocument/2006/relationships/customXml" Target="../ink/ink2707.xml"/><Relationship Id="rId348" Type="http://schemas.openxmlformats.org/officeDocument/2006/relationships/image" Target="../media/image2704.png"/><Relationship Id="rId555" Type="http://schemas.openxmlformats.org/officeDocument/2006/relationships/image" Target="../media/image2807.png"/><Relationship Id="rId762" Type="http://schemas.openxmlformats.org/officeDocument/2006/relationships/customXml" Target="../ink/ink3034.xml"/><Relationship Id="rId194" Type="http://schemas.openxmlformats.org/officeDocument/2006/relationships/customXml" Target="../ink/ink2749.xml"/><Relationship Id="rId208" Type="http://schemas.openxmlformats.org/officeDocument/2006/relationships/customXml" Target="../ink/ink2756.xml"/><Relationship Id="rId415" Type="http://schemas.openxmlformats.org/officeDocument/2006/relationships/customXml" Target="../ink/ink2860.xml"/><Relationship Id="rId622" Type="http://schemas.openxmlformats.org/officeDocument/2006/relationships/customXml" Target="../ink/ink2964.xml"/><Relationship Id="rId261" Type="http://schemas.openxmlformats.org/officeDocument/2006/relationships/image" Target="../media/image2661.png"/><Relationship Id="rId499" Type="http://schemas.openxmlformats.org/officeDocument/2006/relationships/customXml" Target="../ink/ink2902.xml"/><Relationship Id="rId56" Type="http://schemas.openxmlformats.org/officeDocument/2006/relationships/customXml" Target="../ink/ink2680.xml"/><Relationship Id="rId359" Type="http://schemas.openxmlformats.org/officeDocument/2006/relationships/customXml" Target="../ink/ink2832.xml"/><Relationship Id="rId566" Type="http://schemas.openxmlformats.org/officeDocument/2006/relationships/customXml" Target="../ink/ink2936.xml"/><Relationship Id="rId773" Type="http://schemas.openxmlformats.org/officeDocument/2006/relationships/image" Target="../media/image2918.png"/><Relationship Id="rId121" Type="http://schemas.openxmlformats.org/officeDocument/2006/relationships/image" Target="../media/image2591.png"/><Relationship Id="rId219" Type="http://schemas.openxmlformats.org/officeDocument/2006/relationships/image" Target="../media/image2640.png"/><Relationship Id="rId426" Type="http://schemas.openxmlformats.org/officeDocument/2006/relationships/image" Target="../media/image2743.png"/><Relationship Id="rId633" Type="http://schemas.openxmlformats.org/officeDocument/2006/relationships/image" Target="../media/image2848.png"/><Relationship Id="rId840" Type="http://schemas.openxmlformats.org/officeDocument/2006/relationships/customXml" Target="../ink/ink3073.xml"/><Relationship Id="rId67" Type="http://schemas.openxmlformats.org/officeDocument/2006/relationships/image" Target="../media/image2565.png"/><Relationship Id="rId272" Type="http://schemas.openxmlformats.org/officeDocument/2006/relationships/customXml" Target="../ink/ink2788.xml"/><Relationship Id="rId577" Type="http://schemas.openxmlformats.org/officeDocument/2006/relationships/image" Target="../media/image2819.png"/><Relationship Id="rId700" Type="http://schemas.openxmlformats.org/officeDocument/2006/relationships/customXml" Target="../ink/ink3003.xml"/><Relationship Id="rId132" Type="http://schemas.openxmlformats.org/officeDocument/2006/relationships/customXml" Target="../ink/ink2718.xml"/><Relationship Id="rId784" Type="http://schemas.openxmlformats.org/officeDocument/2006/relationships/customXml" Target="../ink/ink3045.xml"/><Relationship Id="rId437" Type="http://schemas.openxmlformats.org/officeDocument/2006/relationships/customXml" Target="../ink/ink2871.xml"/><Relationship Id="rId644" Type="http://schemas.openxmlformats.org/officeDocument/2006/relationships/customXml" Target="../ink/ink2975.xml"/><Relationship Id="rId851" Type="http://schemas.openxmlformats.org/officeDocument/2006/relationships/image" Target="../media/image2957.png"/><Relationship Id="rId283" Type="http://schemas.openxmlformats.org/officeDocument/2006/relationships/image" Target="../media/image2672.png"/><Relationship Id="rId490" Type="http://schemas.openxmlformats.org/officeDocument/2006/relationships/image" Target="../media/image2775.png"/><Relationship Id="rId504" Type="http://schemas.openxmlformats.org/officeDocument/2006/relationships/image" Target="../media/image2782.png"/><Relationship Id="rId711" Type="http://schemas.openxmlformats.org/officeDocument/2006/relationships/image" Target="../media/image2887.png"/><Relationship Id="rId78" Type="http://schemas.openxmlformats.org/officeDocument/2006/relationships/customXml" Target="../ink/ink2691.xml"/><Relationship Id="rId143" Type="http://schemas.openxmlformats.org/officeDocument/2006/relationships/image" Target="../media/image2602.png"/><Relationship Id="rId350" Type="http://schemas.openxmlformats.org/officeDocument/2006/relationships/image" Target="../media/image2705.png"/><Relationship Id="rId588" Type="http://schemas.openxmlformats.org/officeDocument/2006/relationships/customXml" Target="../ink/ink2947.xml"/><Relationship Id="rId795" Type="http://schemas.openxmlformats.org/officeDocument/2006/relationships/image" Target="../media/image2929.png"/><Relationship Id="rId809" Type="http://schemas.openxmlformats.org/officeDocument/2006/relationships/image" Target="../media/image2936.png"/><Relationship Id="rId9" Type="http://schemas.openxmlformats.org/officeDocument/2006/relationships/image" Target="../media/image2536.png"/><Relationship Id="rId210" Type="http://schemas.openxmlformats.org/officeDocument/2006/relationships/customXml" Target="../ink/ink2757.xml"/><Relationship Id="rId448" Type="http://schemas.openxmlformats.org/officeDocument/2006/relationships/image" Target="../media/image2754.png"/><Relationship Id="rId655" Type="http://schemas.openxmlformats.org/officeDocument/2006/relationships/image" Target="../media/image2859.png"/><Relationship Id="rId862" Type="http://schemas.openxmlformats.org/officeDocument/2006/relationships/customXml" Target="../ink/ink3084.xml"/><Relationship Id="rId294" Type="http://schemas.openxmlformats.org/officeDocument/2006/relationships/customXml" Target="../ink/ink2799.xml"/><Relationship Id="rId308" Type="http://schemas.openxmlformats.org/officeDocument/2006/relationships/customXml" Target="../ink/ink2806.xml"/><Relationship Id="rId515" Type="http://schemas.openxmlformats.org/officeDocument/2006/relationships/customXml" Target="../ink/ink2910.xml"/><Relationship Id="rId722" Type="http://schemas.openxmlformats.org/officeDocument/2006/relationships/customXml" Target="../ink/ink3014.xml"/><Relationship Id="rId89" Type="http://schemas.openxmlformats.org/officeDocument/2006/relationships/image" Target="../media/image2575.png"/><Relationship Id="rId154" Type="http://schemas.openxmlformats.org/officeDocument/2006/relationships/customXml" Target="../ink/ink2729.xml"/><Relationship Id="rId361" Type="http://schemas.openxmlformats.org/officeDocument/2006/relationships/customXml" Target="../ink/ink2833.xml"/><Relationship Id="rId599" Type="http://schemas.openxmlformats.org/officeDocument/2006/relationships/image" Target="../media/image2831.png"/><Relationship Id="rId459" Type="http://schemas.openxmlformats.org/officeDocument/2006/relationships/customXml" Target="../ink/ink2882.xml"/><Relationship Id="rId666" Type="http://schemas.openxmlformats.org/officeDocument/2006/relationships/customXml" Target="../ink/ink2986.xml"/><Relationship Id="rId873" Type="http://schemas.openxmlformats.org/officeDocument/2006/relationships/image" Target="../media/image2968.png"/><Relationship Id="rId16" Type="http://schemas.openxmlformats.org/officeDocument/2006/relationships/customXml" Target="../ink/ink2660.xml"/><Relationship Id="rId221" Type="http://schemas.openxmlformats.org/officeDocument/2006/relationships/image" Target="../media/image2641.png"/><Relationship Id="rId319" Type="http://schemas.openxmlformats.org/officeDocument/2006/relationships/image" Target="../media/image2690.png"/><Relationship Id="rId526" Type="http://schemas.openxmlformats.org/officeDocument/2006/relationships/image" Target="../media/image2793.png"/><Relationship Id="rId733" Type="http://schemas.openxmlformats.org/officeDocument/2006/relationships/image" Target="../media/image2898.png"/><Relationship Id="rId165" Type="http://schemas.openxmlformats.org/officeDocument/2006/relationships/image" Target="../media/image2613.png"/><Relationship Id="rId372" Type="http://schemas.openxmlformats.org/officeDocument/2006/relationships/image" Target="../media/image2716.png"/><Relationship Id="rId677" Type="http://schemas.openxmlformats.org/officeDocument/2006/relationships/image" Target="../media/image2870.png"/><Relationship Id="rId800" Type="http://schemas.openxmlformats.org/officeDocument/2006/relationships/customXml" Target="../ink/ink3053.xml"/><Relationship Id="rId232" Type="http://schemas.openxmlformats.org/officeDocument/2006/relationships/customXml" Target="../ink/ink2768.xml"/><Relationship Id="rId884" Type="http://schemas.openxmlformats.org/officeDocument/2006/relationships/customXml" Target="../ink/ink3095.xml"/><Relationship Id="rId27" Type="http://schemas.openxmlformats.org/officeDocument/2006/relationships/image" Target="../media/image2545.png"/><Relationship Id="rId537" Type="http://schemas.openxmlformats.org/officeDocument/2006/relationships/customXml" Target="../ink/ink2921.xml"/><Relationship Id="rId744" Type="http://schemas.openxmlformats.org/officeDocument/2006/relationships/customXml" Target="../ink/ink3025.xml"/><Relationship Id="rId80" Type="http://schemas.openxmlformats.org/officeDocument/2006/relationships/customXml" Target="../ink/ink2692.xml"/><Relationship Id="rId176" Type="http://schemas.openxmlformats.org/officeDocument/2006/relationships/customXml" Target="../ink/ink2740.xml"/><Relationship Id="rId383" Type="http://schemas.openxmlformats.org/officeDocument/2006/relationships/customXml" Target="../ink/ink2844.xml"/><Relationship Id="rId590" Type="http://schemas.openxmlformats.org/officeDocument/2006/relationships/customXml" Target="../ink/ink2948.xml"/><Relationship Id="rId604" Type="http://schemas.openxmlformats.org/officeDocument/2006/relationships/customXml" Target="../ink/ink2955.xml"/><Relationship Id="rId811" Type="http://schemas.openxmlformats.org/officeDocument/2006/relationships/image" Target="../media/image2937.png"/><Relationship Id="rId243" Type="http://schemas.openxmlformats.org/officeDocument/2006/relationships/image" Target="../media/image2652.png"/><Relationship Id="rId450" Type="http://schemas.openxmlformats.org/officeDocument/2006/relationships/image" Target="../media/image2755.png"/><Relationship Id="rId688" Type="http://schemas.openxmlformats.org/officeDocument/2006/relationships/customXml" Target="../ink/ink2997.xml"/><Relationship Id="rId895" Type="http://schemas.openxmlformats.org/officeDocument/2006/relationships/image" Target="../media/image2979.png"/><Relationship Id="rId909" Type="http://schemas.openxmlformats.org/officeDocument/2006/relationships/image" Target="../media/image2986.png"/><Relationship Id="rId38" Type="http://schemas.openxmlformats.org/officeDocument/2006/relationships/customXml" Target="../ink/ink2671.xml"/><Relationship Id="rId103" Type="http://schemas.openxmlformats.org/officeDocument/2006/relationships/image" Target="../media/image2582.png"/><Relationship Id="rId310" Type="http://schemas.openxmlformats.org/officeDocument/2006/relationships/customXml" Target="../ink/ink2807.xml"/><Relationship Id="rId548" Type="http://schemas.openxmlformats.org/officeDocument/2006/relationships/image" Target="../media/image2804.png"/><Relationship Id="rId755" Type="http://schemas.openxmlformats.org/officeDocument/2006/relationships/image" Target="../media/image2909.png"/><Relationship Id="rId91" Type="http://schemas.openxmlformats.org/officeDocument/2006/relationships/image" Target="../media/image2576.png"/><Relationship Id="rId187" Type="http://schemas.openxmlformats.org/officeDocument/2006/relationships/image" Target="../media/image2624.png"/><Relationship Id="rId394" Type="http://schemas.openxmlformats.org/officeDocument/2006/relationships/image" Target="../media/image2727.png"/><Relationship Id="rId408" Type="http://schemas.openxmlformats.org/officeDocument/2006/relationships/image" Target="../media/image2734.png"/><Relationship Id="rId615" Type="http://schemas.openxmlformats.org/officeDocument/2006/relationships/image" Target="../media/image2839.png"/><Relationship Id="rId822" Type="http://schemas.openxmlformats.org/officeDocument/2006/relationships/customXml" Target="../ink/ink3064.xml"/><Relationship Id="rId254" Type="http://schemas.openxmlformats.org/officeDocument/2006/relationships/customXml" Target="../ink/ink2779.xml"/><Relationship Id="rId699" Type="http://schemas.openxmlformats.org/officeDocument/2006/relationships/image" Target="../media/image2881.png"/><Relationship Id="rId49" Type="http://schemas.openxmlformats.org/officeDocument/2006/relationships/image" Target="../media/image2556.png"/><Relationship Id="rId114" Type="http://schemas.openxmlformats.org/officeDocument/2006/relationships/customXml" Target="../ink/ink2709.xml"/><Relationship Id="rId461" Type="http://schemas.openxmlformats.org/officeDocument/2006/relationships/customXml" Target="../ink/ink2883.xml"/><Relationship Id="rId559" Type="http://schemas.openxmlformats.org/officeDocument/2006/relationships/image" Target="../media/image2809.png"/><Relationship Id="rId766" Type="http://schemas.openxmlformats.org/officeDocument/2006/relationships/customXml" Target="../ink/ink3036.xml"/><Relationship Id="rId198" Type="http://schemas.openxmlformats.org/officeDocument/2006/relationships/customXml" Target="../ink/ink2751.xml"/><Relationship Id="rId321" Type="http://schemas.openxmlformats.org/officeDocument/2006/relationships/image" Target="../media/image2691.png"/><Relationship Id="rId419" Type="http://schemas.openxmlformats.org/officeDocument/2006/relationships/customXml" Target="../ink/ink2862.xml"/><Relationship Id="rId626" Type="http://schemas.openxmlformats.org/officeDocument/2006/relationships/customXml" Target="../ink/ink2966.xml"/><Relationship Id="rId833" Type="http://schemas.openxmlformats.org/officeDocument/2006/relationships/image" Target="../media/image2948.png"/><Relationship Id="rId265" Type="http://schemas.openxmlformats.org/officeDocument/2006/relationships/image" Target="../media/image2663.png"/><Relationship Id="rId472" Type="http://schemas.openxmlformats.org/officeDocument/2006/relationships/image" Target="../media/image2766.png"/><Relationship Id="rId900" Type="http://schemas.openxmlformats.org/officeDocument/2006/relationships/customXml" Target="../ink/ink3103.xml"/><Relationship Id="rId125" Type="http://schemas.openxmlformats.org/officeDocument/2006/relationships/image" Target="../media/image2593.png"/><Relationship Id="rId332" Type="http://schemas.openxmlformats.org/officeDocument/2006/relationships/customXml" Target="../ink/ink2818.xml"/><Relationship Id="rId777" Type="http://schemas.openxmlformats.org/officeDocument/2006/relationships/image" Target="../media/image2920.png"/><Relationship Id="rId637" Type="http://schemas.openxmlformats.org/officeDocument/2006/relationships/image" Target="../media/image2850.png"/><Relationship Id="rId844" Type="http://schemas.openxmlformats.org/officeDocument/2006/relationships/customXml" Target="../ink/ink3075.xml"/><Relationship Id="rId276" Type="http://schemas.openxmlformats.org/officeDocument/2006/relationships/customXml" Target="../ink/ink2790.xml"/><Relationship Id="rId483" Type="http://schemas.openxmlformats.org/officeDocument/2006/relationships/customXml" Target="../ink/ink2894.xml"/><Relationship Id="rId690" Type="http://schemas.openxmlformats.org/officeDocument/2006/relationships/customXml" Target="../ink/ink2998.xml"/><Relationship Id="rId704" Type="http://schemas.openxmlformats.org/officeDocument/2006/relationships/customXml" Target="../ink/ink3005.xml"/><Relationship Id="rId911" Type="http://schemas.openxmlformats.org/officeDocument/2006/relationships/image" Target="../media/image2987.png"/><Relationship Id="rId40" Type="http://schemas.openxmlformats.org/officeDocument/2006/relationships/customXml" Target="../ink/ink2672.xml"/><Relationship Id="rId136" Type="http://schemas.openxmlformats.org/officeDocument/2006/relationships/customXml" Target="../ink/ink2720.xml"/><Relationship Id="rId343" Type="http://schemas.openxmlformats.org/officeDocument/2006/relationships/customXml" Target="../ink/ink2824.xml"/><Relationship Id="rId550" Type="http://schemas.openxmlformats.org/officeDocument/2006/relationships/customXml" Target="../ink/ink2928.xml"/><Relationship Id="rId788" Type="http://schemas.openxmlformats.org/officeDocument/2006/relationships/customXml" Target="../ink/ink3047.xml"/><Relationship Id="rId203" Type="http://schemas.openxmlformats.org/officeDocument/2006/relationships/image" Target="../media/image2632.png"/><Relationship Id="rId648" Type="http://schemas.openxmlformats.org/officeDocument/2006/relationships/customXml" Target="../ink/ink2977.xml"/><Relationship Id="rId855" Type="http://schemas.openxmlformats.org/officeDocument/2006/relationships/image" Target="../media/image2959.png"/><Relationship Id="rId287" Type="http://schemas.openxmlformats.org/officeDocument/2006/relationships/image" Target="../media/image2674.png"/><Relationship Id="rId410" Type="http://schemas.openxmlformats.org/officeDocument/2006/relationships/image" Target="../media/image2735.png"/><Relationship Id="rId494" Type="http://schemas.openxmlformats.org/officeDocument/2006/relationships/image" Target="../media/image2777.png"/><Relationship Id="rId508" Type="http://schemas.openxmlformats.org/officeDocument/2006/relationships/image" Target="../media/image2784.png"/><Relationship Id="rId715" Type="http://schemas.openxmlformats.org/officeDocument/2006/relationships/image" Target="../media/image2889.png"/><Relationship Id="rId147" Type="http://schemas.openxmlformats.org/officeDocument/2006/relationships/image" Target="../media/image2604.png"/><Relationship Id="rId354" Type="http://schemas.openxmlformats.org/officeDocument/2006/relationships/image" Target="../media/image2707.png"/><Relationship Id="rId799" Type="http://schemas.openxmlformats.org/officeDocument/2006/relationships/image" Target="../media/image2931.png"/><Relationship Id="rId51" Type="http://schemas.openxmlformats.org/officeDocument/2006/relationships/image" Target="../media/image2557.png"/><Relationship Id="rId561" Type="http://schemas.openxmlformats.org/officeDocument/2006/relationships/image" Target="../media/image2811.png"/><Relationship Id="rId659" Type="http://schemas.openxmlformats.org/officeDocument/2006/relationships/image" Target="../media/image2861.png"/><Relationship Id="rId866" Type="http://schemas.openxmlformats.org/officeDocument/2006/relationships/customXml" Target="../ink/ink3086.xml"/><Relationship Id="rId214" Type="http://schemas.openxmlformats.org/officeDocument/2006/relationships/customXml" Target="../ink/ink2759.xml"/><Relationship Id="rId298" Type="http://schemas.openxmlformats.org/officeDocument/2006/relationships/customXml" Target="../ink/ink2801.xml"/><Relationship Id="rId421" Type="http://schemas.openxmlformats.org/officeDocument/2006/relationships/customXml" Target="../ink/ink2863.xml"/><Relationship Id="rId519" Type="http://schemas.openxmlformats.org/officeDocument/2006/relationships/customXml" Target="../ink/ink2912.xml"/><Relationship Id="rId158" Type="http://schemas.openxmlformats.org/officeDocument/2006/relationships/customXml" Target="../ink/ink2731.xml"/><Relationship Id="rId726" Type="http://schemas.openxmlformats.org/officeDocument/2006/relationships/customXml" Target="../ink/ink3016.xml"/><Relationship Id="rId62" Type="http://schemas.openxmlformats.org/officeDocument/2006/relationships/customXml" Target="../ink/ink2683.xml"/><Relationship Id="rId365" Type="http://schemas.openxmlformats.org/officeDocument/2006/relationships/customXml" Target="../ink/ink2835.xml"/><Relationship Id="rId572" Type="http://schemas.openxmlformats.org/officeDocument/2006/relationships/customXml" Target="../ink/ink2939.xml"/><Relationship Id="rId225" Type="http://schemas.openxmlformats.org/officeDocument/2006/relationships/image" Target="../media/image2643.png"/><Relationship Id="rId432" Type="http://schemas.openxmlformats.org/officeDocument/2006/relationships/image" Target="../media/image2746.png"/><Relationship Id="rId877" Type="http://schemas.openxmlformats.org/officeDocument/2006/relationships/image" Target="../media/image2970.png"/><Relationship Id="rId737" Type="http://schemas.openxmlformats.org/officeDocument/2006/relationships/image" Target="../media/image2900.png"/><Relationship Id="rId73" Type="http://schemas.openxmlformats.org/officeDocument/2006/relationships/image" Target="../media/image2568.png"/><Relationship Id="rId169" Type="http://schemas.openxmlformats.org/officeDocument/2006/relationships/image" Target="../media/image2615.png"/><Relationship Id="rId376" Type="http://schemas.openxmlformats.org/officeDocument/2006/relationships/image" Target="../media/image2718.png"/><Relationship Id="rId583" Type="http://schemas.openxmlformats.org/officeDocument/2006/relationships/image" Target="../media/image2823.png"/><Relationship Id="rId790" Type="http://schemas.openxmlformats.org/officeDocument/2006/relationships/customXml" Target="../ink/ink3048.xml"/><Relationship Id="rId804" Type="http://schemas.openxmlformats.org/officeDocument/2006/relationships/customXml" Target="../ink/ink3055.xml"/><Relationship Id="rId4" Type="http://schemas.openxmlformats.org/officeDocument/2006/relationships/customXml" Target="../ink/ink2654.xml"/><Relationship Id="rId236" Type="http://schemas.openxmlformats.org/officeDocument/2006/relationships/customXml" Target="../ink/ink2770.xml"/><Relationship Id="rId443" Type="http://schemas.openxmlformats.org/officeDocument/2006/relationships/customXml" Target="../ink/ink2874.xml"/><Relationship Id="rId650" Type="http://schemas.openxmlformats.org/officeDocument/2006/relationships/customXml" Target="../ink/ink2978.xml"/><Relationship Id="rId888" Type="http://schemas.openxmlformats.org/officeDocument/2006/relationships/customXml" Target="../ink/ink3097.xml"/><Relationship Id="rId303" Type="http://schemas.openxmlformats.org/officeDocument/2006/relationships/image" Target="../media/image2682.png"/><Relationship Id="rId748" Type="http://schemas.openxmlformats.org/officeDocument/2006/relationships/customXml" Target="../ink/ink3027.xml"/><Relationship Id="rId84" Type="http://schemas.openxmlformats.org/officeDocument/2006/relationships/customXml" Target="../ink/ink2694.xml"/><Relationship Id="rId387" Type="http://schemas.openxmlformats.org/officeDocument/2006/relationships/customXml" Target="../ink/ink2846.xml"/><Relationship Id="rId510" Type="http://schemas.openxmlformats.org/officeDocument/2006/relationships/image" Target="../media/image2785.png"/><Relationship Id="rId594" Type="http://schemas.openxmlformats.org/officeDocument/2006/relationships/customXml" Target="../ink/ink2950.xml"/><Relationship Id="rId608" Type="http://schemas.openxmlformats.org/officeDocument/2006/relationships/customXml" Target="../ink/ink2957.xml"/><Relationship Id="rId815" Type="http://schemas.openxmlformats.org/officeDocument/2006/relationships/image" Target="../media/image2939.png"/><Relationship Id="rId247" Type="http://schemas.openxmlformats.org/officeDocument/2006/relationships/image" Target="../media/image2654.png"/><Relationship Id="rId899" Type="http://schemas.openxmlformats.org/officeDocument/2006/relationships/image" Target="../media/image2981.png"/><Relationship Id="rId107" Type="http://schemas.openxmlformats.org/officeDocument/2006/relationships/image" Target="../media/image2584.png"/><Relationship Id="rId454" Type="http://schemas.openxmlformats.org/officeDocument/2006/relationships/image" Target="../media/image2757.png"/><Relationship Id="rId661" Type="http://schemas.openxmlformats.org/officeDocument/2006/relationships/image" Target="../media/image2862.png"/><Relationship Id="rId759" Type="http://schemas.openxmlformats.org/officeDocument/2006/relationships/image" Target="../media/image2911.png"/><Relationship Id="rId11" Type="http://schemas.openxmlformats.org/officeDocument/2006/relationships/image" Target="../media/image2537.png"/><Relationship Id="rId314" Type="http://schemas.openxmlformats.org/officeDocument/2006/relationships/customXml" Target="../ink/ink2809.xml"/><Relationship Id="rId398" Type="http://schemas.openxmlformats.org/officeDocument/2006/relationships/image" Target="../media/image2729.png"/><Relationship Id="rId521" Type="http://schemas.openxmlformats.org/officeDocument/2006/relationships/customXml" Target="../ink/ink2913.xml"/><Relationship Id="rId619" Type="http://schemas.openxmlformats.org/officeDocument/2006/relationships/image" Target="../media/image2841.png"/><Relationship Id="rId95" Type="http://schemas.openxmlformats.org/officeDocument/2006/relationships/image" Target="../media/image2578.png"/><Relationship Id="rId160" Type="http://schemas.openxmlformats.org/officeDocument/2006/relationships/customXml" Target="../ink/ink2732.xml"/><Relationship Id="rId826" Type="http://schemas.openxmlformats.org/officeDocument/2006/relationships/customXml" Target="../ink/ink3066.xml"/><Relationship Id="rId258" Type="http://schemas.openxmlformats.org/officeDocument/2006/relationships/customXml" Target="../ink/ink2781.xml"/><Relationship Id="rId465" Type="http://schemas.openxmlformats.org/officeDocument/2006/relationships/customXml" Target="../ink/ink2885.xml"/><Relationship Id="rId672" Type="http://schemas.openxmlformats.org/officeDocument/2006/relationships/customXml" Target="../ink/ink2989.xml"/><Relationship Id="rId22" Type="http://schemas.openxmlformats.org/officeDocument/2006/relationships/customXml" Target="../ink/ink2663.xml"/><Relationship Id="rId118" Type="http://schemas.openxmlformats.org/officeDocument/2006/relationships/customXml" Target="../ink/ink2711.xml"/><Relationship Id="rId325" Type="http://schemas.openxmlformats.org/officeDocument/2006/relationships/image" Target="../media/image2693.png"/><Relationship Id="rId532" Type="http://schemas.openxmlformats.org/officeDocument/2006/relationships/image" Target="../media/image2796.png"/><Relationship Id="rId171" Type="http://schemas.openxmlformats.org/officeDocument/2006/relationships/image" Target="../media/image2616.png"/><Relationship Id="rId837" Type="http://schemas.openxmlformats.org/officeDocument/2006/relationships/image" Target="../media/image2950.png"/><Relationship Id="rId269" Type="http://schemas.openxmlformats.org/officeDocument/2006/relationships/image" Target="../media/image2665.png"/><Relationship Id="rId476" Type="http://schemas.openxmlformats.org/officeDocument/2006/relationships/image" Target="../media/image2768.png"/><Relationship Id="rId683" Type="http://schemas.openxmlformats.org/officeDocument/2006/relationships/image" Target="../media/image2873.png"/><Relationship Id="rId890" Type="http://schemas.openxmlformats.org/officeDocument/2006/relationships/customXml" Target="../ink/ink3098.xml"/><Relationship Id="rId904" Type="http://schemas.openxmlformats.org/officeDocument/2006/relationships/customXml" Target="../ink/ink3105.xml"/><Relationship Id="rId33" Type="http://schemas.openxmlformats.org/officeDocument/2006/relationships/image" Target="../media/image2548.png"/><Relationship Id="rId129" Type="http://schemas.openxmlformats.org/officeDocument/2006/relationships/image" Target="../media/image2595.png"/><Relationship Id="rId336" Type="http://schemas.openxmlformats.org/officeDocument/2006/relationships/image" Target="../media/image2698.png"/><Relationship Id="rId543" Type="http://schemas.openxmlformats.org/officeDocument/2006/relationships/customXml" Target="../ink/ink2924.xml"/><Relationship Id="rId182" Type="http://schemas.openxmlformats.org/officeDocument/2006/relationships/customXml" Target="../ink/ink2743.xml"/><Relationship Id="rId403" Type="http://schemas.openxmlformats.org/officeDocument/2006/relationships/customXml" Target="../ink/ink2854.xml"/><Relationship Id="rId750" Type="http://schemas.openxmlformats.org/officeDocument/2006/relationships/customXml" Target="../ink/ink3028.xml"/><Relationship Id="rId848" Type="http://schemas.openxmlformats.org/officeDocument/2006/relationships/customXml" Target="../ink/ink3077.xml"/><Relationship Id="rId487" Type="http://schemas.openxmlformats.org/officeDocument/2006/relationships/customXml" Target="../ink/ink2896.xml"/><Relationship Id="rId610" Type="http://schemas.openxmlformats.org/officeDocument/2006/relationships/customXml" Target="../ink/ink2958.xml"/><Relationship Id="rId694" Type="http://schemas.openxmlformats.org/officeDocument/2006/relationships/customXml" Target="../ink/ink3000.xml"/><Relationship Id="rId708" Type="http://schemas.openxmlformats.org/officeDocument/2006/relationships/customXml" Target="../ink/ink3007.xml"/><Relationship Id="rId347" Type="http://schemas.openxmlformats.org/officeDocument/2006/relationships/customXml" Target="../ink/ink2826.xml"/><Relationship Id="rId44" Type="http://schemas.openxmlformats.org/officeDocument/2006/relationships/customXml" Target="../ink/ink2674.xml"/><Relationship Id="rId554" Type="http://schemas.openxmlformats.org/officeDocument/2006/relationships/customXml" Target="../ink/ink2930.xml"/><Relationship Id="rId761" Type="http://schemas.openxmlformats.org/officeDocument/2006/relationships/image" Target="../media/image2912.png"/><Relationship Id="rId859" Type="http://schemas.openxmlformats.org/officeDocument/2006/relationships/image" Target="../media/image2961.png"/><Relationship Id="rId193" Type="http://schemas.openxmlformats.org/officeDocument/2006/relationships/image" Target="../media/image2627.png"/><Relationship Id="rId207" Type="http://schemas.openxmlformats.org/officeDocument/2006/relationships/image" Target="../media/image2634.png"/><Relationship Id="rId414" Type="http://schemas.openxmlformats.org/officeDocument/2006/relationships/image" Target="../media/image2737.png"/><Relationship Id="rId498" Type="http://schemas.openxmlformats.org/officeDocument/2006/relationships/image" Target="../media/image2779.png"/><Relationship Id="rId621" Type="http://schemas.openxmlformats.org/officeDocument/2006/relationships/image" Target="../media/image2842.png"/><Relationship Id="rId260" Type="http://schemas.openxmlformats.org/officeDocument/2006/relationships/customXml" Target="../ink/ink2782.xml"/><Relationship Id="rId719" Type="http://schemas.openxmlformats.org/officeDocument/2006/relationships/image" Target="../media/image2891.png"/><Relationship Id="rId55" Type="http://schemas.openxmlformats.org/officeDocument/2006/relationships/image" Target="../media/image2559.png"/><Relationship Id="rId120" Type="http://schemas.openxmlformats.org/officeDocument/2006/relationships/customXml" Target="../ink/ink2712.xml"/><Relationship Id="rId358" Type="http://schemas.openxmlformats.org/officeDocument/2006/relationships/image" Target="../media/image2709.png"/><Relationship Id="rId565" Type="http://schemas.openxmlformats.org/officeDocument/2006/relationships/image" Target="../media/image2813.png"/><Relationship Id="rId772" Type="http://schemas.openxmlformats.org/officeDocument/2006/relationships/customXml" Target="../ink/ink3039.xml"/><Relationship Id="rId218" Type="http://schemas.openxmlformats.org/officeDocument/2006/relationships/customXml" Target="../ink/ink2761.xml"/><Relationship Id="rId425" Type="http://schemas.openxmlformats.org/officeDocument/2006/relationships/customXml" Target="../ink/ink2865.xml"/><Relationship Id="rId632" Type="http://schemas.openxmlformats.org/officeDocument/2006/relationships/customXml" Target="../ink/ink2969.xml"/><Relationship Id="rId271" Type="http://schemas.openxmlformats.org/officeDocument/2006/relationships/image" Target="../media/image2666.png"/><Relationship Id="rId66" Type="http://schemas.openxmlformats.org/officeDocument/2006/relationships/customXml" Target="../ink/ink2685.xml"/><Relationship Id="rId131" Type="http://schemas.openxmlformats.org/officeDocument/2006/relationships/image" Target="../media/image2596.png"/><Relationship Id="rId369" Type="http://schemas.openxmlformats.org/officeDocument/2006/relationships/customXml" Target="../ink/ink2837.xml"/><Relationship Id="rId576" Type="http://schemas.openxmlformats.org/officeDocument/2006/relationships/customXml" Target="../ink/ink2941.xml"/><Relationship Id="rId783" Type="http://schemas.openxmlformats.org/officeDocument/2006/relationships/image" Target="../media/image2923.png"/><Relationship Id="rId229" Type="http://schemas.openxmlformats.org/officeDocument/2006/relationships/image" Target="../media/image2645.png"/><Relationship Id="rId436" Type="http://schemas.openxmlformats.org/officeDocument/2006/relationships/image" Target="../media/image2748.png"/><Relationship Id="rId643" Type="http://schemas.openxmlformats.org/officeDocument/2006/relationships/image" Target="../media/image2853.png"/><Relationship Id="rId850" Type="http://schemas.openxmlformats.org/officeDocument/2006/relationships/customXml" Target="../ink/ink3078.xml"/><Relationship Id="rId77" Type="http://schemas.openxmlformats.org/officeDocument/2006/relationships/image" Target="../media/image2570.png"/><Relationship Id="rId282" Type="http://schemas.openxmlformats.org/officeDocument/2006/relationships/customXml" Target="../ink/ink2793.xml"/><Relationship Id="rId503" Type="http://schemas.openxmlformats.org/officeDocument/2006/relationships/customXml" Target="../ink/ink2904.xml"/><Relationship Id="rId587" Type="http://schemas.openxmlformats.org/officeDocument/2006/relationships/image" Target="../media/image2825.png"/><Relationship Id="rId710" Type="http://schemas.openxmlformats.org/officeDocument/2006/relationships/customXml" Target="../ink/ink3008.xml"/><Relationship Id="rId808" Type="http://schemas.openxmlformats.org/officeDocument/2006/relationships/customXml" Target="../ink/ink3057.xml"/><Relationship Id="rId8" Type="http://schemas.openxmlformats.org/officeDocument/2006/relationships/customXml" Target="../ink/ink2656.xml"/><Relationship Id="rId142" Type="http://schemas.openxmlformats.org/officeDocument/2006/relationships/customXml" Target="../ink/ink2723.xml"/><Relationship Id="rId447" Type="http://schemas.openxmlformats.org/officeDocument/2006/relationships/customXml" Target="../ink/ink2876.xml"/><Relationship Id="rId794" Type="http://schemas.openxmlformats.org/officeDocument/2006/relationships/customXml" Target="../ink/ink3050.xml"/><Relationship Id="rId654" Type="http://schemas.openxmlformats.org/officeDocument/2006/relationships/customXml" Target="../ink/ink2980.xml"/><Relationship Id="rId861" Type="http://schemas.openxmlformats.org/officeDocument/2006/relationships/image" Target="../media/image2962.png"/><Relationship Id="rId293" Type="http://schemas.openxmlformats.org/officeDocument/2006/relationships/image" Target="../media/image2677.png"/><Relationship Id="rId307" Type="http://schemas.openxmlformats.org/officeDocument/2006/relationships/image" Target="../media/image2684.png"/><Relationship Id="rId514" Type="http://schemas.openxmlformats.org/officeDocument/2006/relationships/image" Target="../media/image2787.png"/><Relationship Id="rId721" Type="http://schemas.openxmlformats.org/officeDocument/2006/relationships/image" Target="../media/image2892.png"/><Relationship Id="rId88" Type="http://schemas.openxmlformats.org/officeDocument/2006/relationships/customXml" Target="../ink/ink2696.xml"/><Relationship Id="rId153" Type="http://schemas.openxmlformats.org/officeDocument/2006/relationships/image" Target="../media/image2607.png"/><Relationship Id="rId360" Type="http://schemas.openxmlformats.org/officeDocument/2006/relationships/image" Target="../media/image2710.png"/><Relationship Id="rId598" Type="http://schemas.openxmlformats.org/officeDocument/2006/relationships/customXml" Target="../ink/ink2952.xml"/><Relationship Id="rId819" Type="http://schemas.openxmlformats.org/officeDocument/2006/relationships/image" Target="../media/image2941.png"/><Relationship Id="rId220" Type="http://schemas.openxmlformats.org/officeDocument/2006/relationships/customXml" Target="../ink/ink2762.xml"/><Relationship Id="rId458" Type="http://schemas.openxmlformats.org/officeDocument/2006/relationships/image" Target="../media/image2759.png"/><Relationship Id="rId665" Type="http://schemas.openxmlformats.org/officeDocument/2006/relationships/image" Target="../media/image2864.png"/><Relationship Id="rId872" Type="http://schemas.openxmlformats.org/officeDocument/2006/relationships/customXml" Target="../ink/ink3089.xml"/><Relationship Id="rId15" Type="http://schemas.openxmlformats.org/officeDocument/2006/relationships/image" Target="../media/image2539.png"/><Relationship Id="rId318" Type="http://schemas.openxmlformats.org/officeDocument/2006/relationships/customXml" Target="../ink/ink2811.xml"/><Relationship Id="rId525" Type="http://schemas.openxmlformats.org/officeDocument/2006/relationships/customXml" Target="../ink/ink2915.xml"/><Relationship Id="rId732" Type="http://schemas.openxmlformats.org/officeDocument/2006/relationships/customXml" Target="../ink/ink3019.xml"/><Relationship Id="rId99" Type="http://schemas.openxmlformats.org/officeDocument/2006/relationships/image" Target="../media/image2580.png"/><Relationship Id="rId164" Type="http://schemas.openxmlformats.org/officeDocument/2006/relationships/customXml" Target="../ink/ink2734.xml"/><Relationship Id="rId371" Type="http://schemas.openxmlformats.org/officeDocument/2006/relationships/customXml" Target="../ink/ink2838.xml"/><Relationship Id="rId469" Type="http://schemas.openxmlformats.org/officeDocument/2006/relationships/customXml" Target="../ink/ink2887.xml"/><Relationship Id="rId676" Type="http://schemas.openxmlformats.org/officeDocument/2006/relationships/customXml" Target="../ink/ink2991.xml"/><Relationship Id="rId883" Type="http://schemas.openxmlformats.org/officeDocument/2006/relationships/image" Target="../media/image2973.png"/><Relationship Id="rId26" Type="http://schemas.openxmlformats.org/officeDocument/2006/relationships/customXml" Target="../ink/ink2665.xml"/><Relationship Id="rId231" Type="http://schemas.openxmlformats.org/officeDocument/2006/relationships/image" Target="../media/image2646.png"/><Relationship Id="rId329" Type="http://schemas.openxmlformats.org/officeDocument/2006/relationships/image" Target="../media/image2695.png"/><Relationship Id="rId536" Type="http://schemas.openxmlformats.org/officeDocument/2006/relationships/image" Target="../media/image2798.png"/><Relationship Id="rId175" Type="http://schemas.openxmlformats.org/officeDocument/2006/relationships/image" Target="../media/image2618.png"/><Relationship Id="rId743" Type="http://schemas.openxmlformats.org/officeDocument/2006/relationships/image" Target="../media/image2903.png"/><Relationship Id="rId382" Type="http://schemas.openxmlformats.org/officeDocument/2006/relationships/image" Target="../media/image2721.png"/><Relationship Id="rId603" Type="http://schemas.openxmlformats.org/officeDocument/2006/relationships/image" Target="../media/image2833.png"/><Relationship Id="rId687" Type="http://schemas.openxmlformats.org/officeDocument/2006/relationships/image" Target="../media/image2875.png"/><Relationship Id="rId810" Type="http://schemas.openxmlformats.org/officeDocument/2006/relationships/customXml" Target="../ink/ink3058.xml"/><Relationship Id="rId908" Type="http://schemas.openxmlformats.org/officeDocument/2006/relationships/customXml" Target="../ink/ink3107.xml"/><Relationship Id="rId242" Type="http://schemas.openxmlformats.org/officeDocument/2006/relationships/customXml" Target="../ink/ink2773.xml"/><Relationship Id="rId894" Type="http://schemas.openxmlformats.org/officeDocument/2006/relationships/customXml" Target="../ink/ink3100.xml"/></Relationships>
</file>

<file path=ppt/slides/_rels/slide25.xml.rels><?xml version="1.0" encoding="UTF-8" standalone="yes"?>
<Relationships xmlns="http://schemas.openxmlformats.org/package/2006/relationships"><Relationship Id="rId26" Type="http://schemas.openxmlformats.org/officeDocument/2006/relationships/image" Target="../media/image3000.png"/><Relationship Id="rId117" Type="http://schemas.openxmlformats.org/officeDocument/2006/relationships/customXml" Target="../ink/ink3165.xml"/><Relationship Id="rId21" Type="http://schemas.openxmlformats.org/officeDocument/2006/relationships/customXml" Target="../ink/ink3117.xml"/><Relationship Id="rId42" Type="http://schemas.openxmlformats.org/officeDocument/2006/relationships/image" Target="../media/image3008.png"/><Relationship Id="rId47" Type="http://schemas.openxmlformats.org/officeDocument/2006/relationships/customXml" Target="../ink/ink3130.xml"/><Relationship Id="rId63" Type="http://schemas.openxmlformats.org/officeDocument/2006/relationships/customXml" Target="../ink/ink3138.xml"/><Relationship Id="rId68" Type="http://schemas.openxmlformats.org/officeDocument/2006/relationships/image" Target="../media/image3021.png"/><Relationship Id="rId84" Type="http://schemas.openxmlformats.org/officeDocument/2006/relationships/image" Target="../media/image3029.png"/><Relationship Id="rId89" Type="http://schemas.openxmlformats.org/officeDocument/2006/relationships/customXml" Target="../ink/ink3151.xml"/><Relationship Id="rId112" Type="http://schemas.openxmlformats.org/officeDocument/2006/relationships/image" Target="../media/image3043.png"/><Relationship Id="rId16" Type="http://schemas.openxmlformats.org/officeDocument/2006/relationships/image" Target="../media/image2995.png"/><Relationship Id="rId107" Type="http://schemas.openxmlformats.org/officeDocument/2006/relationships/customXml" Target="../ink/ink3160.xml"/><Relationship Id="rId11" Type="http://schemas.openxmlformats.org/officeDocument/2006/relationships/customXml" Target="../ink/ink3112.xml"/><Relationship Id="rId32" Type="http://schemas.openxmlformats.org/officeDocument/2006/relationships/image" Target="../media/image3003.png"/><Relationship Id="rId37" Type="http://schemas.openxmlformats.org/officeDocument/2006/relationships/customXml" Target="../ink/ink3125.xml"/><Relationship Id="rId53" Type="http://schemas.openxmlformats.org/officeDocument/2006/relationships/customXml" Target="../ink/ink3133.xml"/><Relationship Id="rId58" Type="http://schemas.openxmlformats.org/officeDocument/2006/relationships/image" Target="../media/image3016.png"/><Relationship Id="rId74" Type="http://schemas.openxmlformats.org/officeDocument/2006/relationships/image" Target="../media/image3024.png"/><Relationship Id="rId79" Type="http://schemas.openxmlformats.org/officeDocument/2006/relationships/customXml" Target="../ink/ink3146.xml"/><Relationship Id="rId102" Type="http://schemas.openxmlformats.org/officeDocument/2006/relationships/image" Target="../media/image3038.png"/><Relationship Id="rId5" Type="http://schemas.openxmlformats.org/officeDocument/2006/relationships/customXml" Target="../ink/ink3109.xml"/><Relationship Id="rId90" Type="http://schemas.openxmlformats.org/officeDocument/2006/relationships/image" Target="../media/image3032.png"/><Relationship Id="rId95" Type="http://schemas.openxmlformats.org/officeDocument/2006/relationships/customXml" Target="../ink/ink3154.xml"/><Relationship Id="rId22" Type="http://schemas.openxmlformats.org/officeDocument/2006/relationships/image" Target="../media/image2998.png"/><Relationship Id="rId27" Type="http://schemas.openxmlformats.org/officeDocument/2006/relationships/customXml" Target="../ink/ink3120.xml"/><Relationship Id="rId43" Type="http://schemas.openxmlformats.org/officeDocument/2006/relationships/customXml" Target="../ink/ink3128.xml"/><Relationship Id="rId48" Type="http://schemas.openxmlformats.org/officeDocument/2006/relationships/image" Target="../media/image3011.png"/><Relationship Id="rId64" Type="http://schemas.openxmlformats.org/officeDocument/2006/relationships/image" Target="../media/image3019.png"/><Relationship Id="rId69" Type="http://schemas.openxmlformats.org/officeDocument/2006/relationships/customXml" Target="../ink/ink3141.xml"/><Relationship Id="rId113" Type="http://schemas.openxmlformats.org/officeDocument/2006/relationships/customXml" Target="../ink/ink3163.xml"/><Relationship Id="rId118" Type="http://schemas.openxmlformats.org/officeDocument/2006/relationships/image" Target="../media/image3046.png"/><Relationship Id="rId80" Type="http://schemas.openxmlformats.org/officeDocument/2006/relationships/image" Target="../media/image3027.png"/><Relationship Id="rId85" Type="http://schemas.openxmlformats.org/officeDocument/2006/relationships/customXml" Target="../ink/ink3149.xml"/><Relationship Id="rId12" Type="http://schemas.openxmlformats.org/officeDocument/2006/relationships/image" Target="../media/image2993.png"/><Relationship Id="rId17" Type="http://schemas.openxmlformats.org/officeDocument/2006/relationships/customXml" Target="../ink/ink3115.xml"/><Relationship Id="rId33" Type="http://schemas.openxmlformats.org/officeDocument/2006/relationships/customXml" Target="../ink/ink3123.xml"/><Relationship Id="rId38" Type="http://schemas.openxmlformats.org/officeDocument/2006/relationships/image" Target="../media/image3006.png"/><Relationship Id="rId59" Type="http://schemas.openxmlformats.org/officeDocument/2006/relationships/customXml" Target="../ink/ink3136.xml"/><Relationship Id="rId103" Type="http://schemas.openxmlformats.org/officeDocument/2006/relationships/customXml" Target="../ink/ink3158.xml"/><Relationship Id="rId108" Type="http://schemas.openxmlformats.org/officeDocument/2006/relationships/image" Target="../media/image3041.png"/><Relationship Id="rId54" Type="http://schemas.openxmlformats.org/officeDocument/2006/relationships/image" Target="../media/image3014.png"/><Relationship Id="rId70" Type="http://schemas.openxmlformats.org/officeDocument/2006/relationships/image" Target="../media/image3022.png"/><Relationship Id="rId75" Type="http://schemas.openxmlformats.org/officeDocument/2006/relationships/customXml" Target="../ink/ink3144.xml"/><Relationship Id="rId91" Type="http://schemas.openxmlformats.org/officeDocument/2006/relationships/customXml" Target="../ink/ink3152.xml"/><Relationship Id="rId96" Type="http://schemas.openxmlformats.org/officeDocument/2006/relationships/image" Target="../media/image3035.png"/><Relationship Id="rId1" Type="http://schemas.openxmlformats.org/officeDocument/2006/relationships/slideLayout" Target="../slideLayouts/slideLayout7.xml"/><Relationship Id="rId6" Type="http://schemas.openxmlformats.org/officeDocument/2006/relationships/image" Target="../media/image2990.png"/><Relationship Id="rId23" Type="http://schemas.openxmlformats.org/officeDocument/2006/relationships/customXml" Target="../ink/ink3118.xml"/><Relationship Id="rId28" Type="http://schemas.openxmlformats.org/officeDocument/2006/relationships/image" Target="../media/image3001.png"/><Relationship Id="rId49" Type="http://schemas.openxmlformats.org/officeDocument/2006/relationships/customXml" Target="../ink/ink3131.xml"/><Relationship Id="rId114" Type="http://schemas.openxmlformats.org/officeDocument/2006/relationships/image" Target="../media/image3044.png"/><Relationship Id="rId10" Type="http://schemas.openxmlformats.org/officeDocument/2006/relationships/image" Target="../media/image2992.png"/><Relationship Id="rId31" Type="http://schemas.openxmlformats.org/officeDocument/2006/relationships/customXml" Target="../ink/ink3122.xml"/><Relationship Id="rId44" Type="http://schemas.openxmlformats.org/officeDocument/2006/relationships/image" Target="../media/image3009.png"/><Relationship Id="rId52" Type="http://schemas.openxmlformats.org/officeDocument/2006/relationships/image" Target="../media/image3013.png"/><Relationship Id="rId60" Type="http://schemas.openxmlformats.org/officeDocument/2006/relationships/image" Target="../media/image3017.png"/><Relationship Id="rId65" Type="http://schemas.openxmlformats.org/officeDocument/2006/relationships/customXml" Target="../ink/ink3139.xml"/><Relationship Id="rId73" Type="http://schemas.openxmlformats.org/officeDocument/2006/relationships/customXml" Target="../ink/ink3143.xml"/><Relationship Id="rId78" Type="http://schemas.openxmlformats.org/officeDocument/2006/relationships/image" Target="../media/image3026.png"/><Relationship Id="rId81" Type="http://schemas.openxmlformats.org/officeDocument/2006/relationships/customXml" Target="../ink/ink3147.xml"/><Relationship Id="rId86" Type="http://schemas.openxmlformats.org/officeDocument/2006/relationships/image" Target="../media/image3030.png"/><Relationship Id="rId94" Type="http://schemas.openxmlformats.org/officeDocument/2006/relationships/image" Target="../media/image3034.png"/><Relationship Id="rId99" Type="http://schemas.openxmlformats.org/officeDocument/2006/relationships/customXml" Target="../ink/ink3156.xml"/><Relationship Id="rId101" Type="http://schemas.openxmlformats.org/officeDocument/2006/relationships/customXml" Target="../ink/ink3157.xml"/><Relationship Id="rId4" Type="http://schemas.openxmlformats.org/officeDocument/2006/relationships/image" Target="../media/image2989.png"/><Relationship Id="rId9" Type="http://schemas.openxmlformats.org/officeDocument/2006/relationships/customXml" Target="../ink/ink3111.xml"/><Relationship Id="rId13" Type="http://schemas.openxmlformats.org/officeDocument/2006/relationships/customXml" Target="../ink/ink3113.xml"/><Relationship Id="rId18" Type="http://schemas.openxmlformats.org/officeDocument/2006/relationships/image" Target="../media/image2996.png"/><Relationship Id="rId39" Type="http://schemas.openxmlformats.org/officeDocument/2006/relationships/customXml" Target="../ink/ink3126.xml"/><Relationship Id="rId109" Type="http://schemas.openxmlformats.org/officeDocument/2006/relationships/customXml" Target="../ink/ink3161.xml"/><Relationship Id="rId34" Type="http://schemas.openxmlformats.org/officeDocument/2006/relationships/image" Target="../media/image3004.png"/><Relationship Id="rId50" Type="http://schemas.openxmlformats.org/officeDocument/2006/relationships/image" Target="../media/image3012.png"/><Relationship Id="rId55" Type="http://schemas.openxmlformats.org/officeDocument/2006/relationships/customXml" Target="../ink/ink3134.xml"/><Relationship Id="rId76" Type="http://schemas.openxmlformats.org/officeDocument/2006/relationships/image" Target="../media/image3025.png"/><Relationship Id="rId97" Type="http://schemas.openxmlformats.org/officeDocument/2006/relationships/customXml" Target="../ink/ink3155.xml"/><Relationship Id="rId104" Type="http://schemas.openxmlformats.org/officeDocument/2006/relationships/image" Target="../media/image3039.png"/><Relationship Id="rId7" Type="http://schemas.openxmlformats.org/officeDocument/2006/relationships/customXml" Target="../ink/ink3110.xml"/><Relationship Id="rId71" Type="http://schemas.openxmlformats.org/officeDocument/2006/relationships/customXml" Target="../ink/ink3142.xml"/><Relationship Id="rId92" Type="http://schemas.openxmlformats.org/officeDocument/2006/relationships/image" Target="../media/image3033.png"/><Relationship Id="rId2" Type="http://schemas.openxmlformats.org/officeDocument/2006/relationships/notesSlide" Target="../notesSlides/notesSlide25.xml"/><Relationship Id="rId29" Type="http://schemas.openxmlformats.org/officeDocument/2006/relationships/customXml" Target="../ink/ink3121.xml"/><Relationship Id="rId24" Type="http://schemas.openxmlformats.org/officeDocument/2006/relationships/image" Target="../media/image2999.png"/><Relationship Id="rId40" Type="http://schemas.openxmlformats.org/officeDocument/2006/relationships/image" Target="../media/image3007.png"/><Relationship Id="rId45" Type="http://schemas.openxmlformats.org/officeDocument/2006/relationships/customXml" Target="../ink/ink3129.xml"/><Relationship Id="rId66" Type="http://schemas.openxmlformats.org/officeDocument/2006/relationships/image" Target="../media/image3020.png"/><Relationship Id="rId87" Type="http://schemas.openxmlformats.org/officeDocument/2006/relationships/customXml" Target="../ink/ink3150.xml"/><Relationship Id="rId110" Type="http://schemas.openxmlformats.org/officeDocument/2006/relationships/image" Target="../media/image3042.png"/><Relationship Id="rId115" Type="http://schemas.openxmlformats.org/officeDocument/2006/relationships/customXml" Target="../ink/ink3164.xml"/><Relationship Id="rId61" Type="http://schemas.openxmlformats.org/officeDocument/2006/relationships/customXml" Target="../ink/ink3137.xml"/><Relationship Id="rId82" Type="http://schemas.openxmlformats.org/officeDocument/2006/relationships/image" Target="../media/image3028.png"/><Relationship Id="rId19" Type="http://schemas.openxmlformats.org/officeDocument/2006/relationships/customXml" Target="../ink/ink3116.xml"/><Relationship Id="rId14" Type="http://schemas.openxmlformats.org/officeDocument/2006/relationships/image" Target="../media/image2994.png"/><Relationship Id="rId30" Type="http://schemas.openxmlformats.org/officeDocument/2006/relationships/image" Target="../media/image3002.png"/><Relationship Id="rId35" Type="http://schemas.openxmlformats.org/officeDocument/2006/relationships/customXml" Target="../ink/ink3124.xml"/><Relationship Id="rId56" Type="http://schemas.openxmlformats.org/officeDocument/2006/relationships/image" Target="../media/image3015.png"/><Relationship Id="rId77" Type="http://schemas.openxmlformats.org/officeDocument/2006/relationships/customXml" Target="../ink/ink3145.xml"/><Relationship Id="rId100" Type="http://schemas.openxmlformats.org/officeDocument/2006/relationships/image" Target="../media/image3037.png"/><Relationship Id="rId105" Type="http://schemas.openxmlformats.org/officeDocument/2006/relationships/customXml" Target="../ink/ink3159.xml"/><Relationship Id="rId8" Type="http://schemas.openxmlformats.org/officeDocument/2006/relationships/image" Target="../media/image2991.png"/><Relationship Id="rId51" Type="http://schemas.openxmlformats.org/officeDocument/2006/relationships/customXml" Target="../ink/ink3132.xml"/><Relationship Id="rId72" Type="http://schemas.openxmlformats.org/officeDocument/2006/relationships/image" Target="../media/image3023.png"/><Relationship Id="rId93" Type="http://schemas.openxmlformats.org/officeDocument/2006/relationships/customXml" Target="../ink/ink3153.xml"/><Relationship Id="rId98" Type="http://schemas.openxmlformats.org/officeDocument/2006/relationships/image" Target="../media/image3036.png"/><Relationship Id="rId3" Type="http://schemas.openxmlformats.org/officeDocument/2006/relationships/image" Target="../media/image2988.png"/><Relationship Id="rId25" Type="http://schemas.openxmlformats.org/officeDocument/2006/relationships/customXml" Target="../ink/ink3119.xml"/><Relationship Id="rId46" Type="http://schemas.openxmlformats.org/officeDocument/2006/relationships/image" Target="../media/image3010.png"/><Relationship Id="rId67" Type="http://schemas.openxmlformats.org/officeDocument/2006/relationships/customXml" Target="../ink/ink3140.xml"/><Relationship Id="rId116" Type="http://schemas.openxmlformats.org/officeDocument/2006/relationships/image" Target="../media/image3045.png"/><Relationship Id="rId20" Type="http://schemas.openxmlformats.org/officeDocument/2006/relationships/image" Target="../media/image2997.png"/><Relationship Id="rId41" Type="http://schemas.openxmlformats.org/officeDocument/2006/relationships/customXml" Target="../ink/ink3127.xml"/><Relationship Id="rId62" Type="http://schemas.openxmlformats.org/officeDocument/2006/relationships/image" Target="../media/image3018.png"/><Relationship Id="rId83" Type="http://schemas.openxmlformats.org/officeDocument/2006/relationships/customXml" Target="../ink/ink3148.xml"/><Relationship Id="rId88" Type="http://schemas.openxmlformats.org/officeDocument/2006/relationships/image" Target="../media/image3031.png"/><Relationship Id="rId111" Type="http://schemas.openxmlformats.org/officeDocument/2006/relationships/customXml" Target="../ink/ink3162.xml"/><Relationship Id="rId15" Type="http://schemas.openxmlformats.org/officeDocument/2006/relationships/customXml" Target="../ink/ink3114.xml"/><Relationship Id="rId36" Type="http://schemas.openxmlformats.org/officeDocument/2006/relationships/image" Target="../media/image3005.png"/><Relationship Id="rId57" Type="http://schemas.openxmlformats.org/officeDocument/2006/relationships/customXml" Target="../ink/ink3135.xml"/><Relationship Id="rId106" Type="http://schemas.openxmlformats.org/officeDocument/2006/relationships/image" Target="../media/image3040.png"/></Relationships>
</file>

<file path=ppt/slides/_rels/slide26.xml.rels><?xml version="1.0" encoding="UTF-8" standalone="yes"?>
<Relationships xmlns="http://schemas.openxmlformats.org/package/2006/relationships"><Relationship Id="rId117" Type="http://schemas.openxmlformats.org/officeDocument/2006/relationships/image" Target="../media/image3104.png"/><Relationship Id="rId21" Type="http://schemas.openxmlformats.org/officeDocument/2006/relationships/image" Target="../media/image3056.png"/><Relationship Id="rId42" Type="http://schemas.openxmlformats.org/officeDocument/2006/relationships/customXml" Target="../ink/ink3185.xml"/><Relationship Id="rId63" Type="http://schemas.openxmlformats.org/officeDocument/2006/relationships/image" Target="../media/image3077.png"/><Relationship Id="rId84" Type="http://schemas.openxmlformats.org/officeDocument/2006/relationships/customXml" Target="../ink/ink3206.xml"/><Relationship Id="rId138" Type="http://schemas.openxmlformats.org/officeDocument/2006/relationships/customXml" Target="../ink/ink3233.xml"/><Relationship Id="rId159" Type="http://schemas.openxmlformats.org/officeDocument/2006/relationships/image" Target="../media/image3125.png"/><Relationship Id="rId170" Type="http://schemas.openxmlformats.org/officeDocument/2006/relationships/customXml" Target="../ink/ink3249.xml"/><Relationship Id="rId107" Type="http://schemas.openxmlformats.org/officeDocument/2006/relationships/image" Target="../media/image3099.png"/><Relationship Id="rId11" Type="http://schemas.openxmlformats.org/officeDocument/2006/relationships/image" Target="../media/image3051.png"/><Relationship Id="rId32" Type="http://schemas.openxmlformats.org/officeDocument/2006/relationships/customXml" Target="../ink/ink3180.xml"/><Relationship Id="rId53" Type="http://schemas.openxmlformats.org/officeDocument/2006/relationships/image" Target="../media/image3072.png"/><Relationship Id="rId74" Type="http://schemas.openxmlformats.org/officeDocument/2006/relationships/customXml" Target="../ink/ink3201.xml"/><Relationship Id="rId128" Type="http://schemas.openxmlformats.org/officeDocument/2006/relationships/customXml" Target="../ink/ink3228.xml"/><Relationship Id="rId149" Type="http://schemas.openxmlformats.org/officeDocument/2006/relationships/image" Target="../media/image3120.png"/><Relationship Id="rId5" Type="http://schemas.openxmlformats.org/officeDocument/2006/relationships/image" Target="../media/image3048.png"/><Relationship Id="rId95" Type="http://schemas.openxmlformats.org/officeDocument/2006/relationships/image" Target="../media/image3093.png"/><Relationship Id="rId160" Type="http://schemas.openxmlformats.org/officeDocument/2006/relationships/customXml" Target="../ink/ink3244.xml"/><Relationship Id="rId181" Type="http://schemas.openxmlformats.org/officeDocument/2006/relationships/image" Target="../media/image3136.png"/><Relationship Id="rId22" Type="http://schemas.openxmlformats.org/officeDocument/2006/relationships/customXml" Target="../ink/ink3175.xml"/><Relationship Id="rId43" Type="http://schemas.openxmlformats.org/officeDocument/2006/relationships/image" Target="../media/image3067.png"/><Relationship Id="rId64" Type="http://schemas.openxmlformats.org/officeDocument/2006/relationships/customXml" Target="../ink/ink3196.xml"/><Relationship Id="rId118" Type="http://schemas.openxmlformats.org/officeDocument/2006/relationships/customXml" Target="../ink/ink3223.xml"/><Relationship Id="rId139" Type="http://schemas.openxmlformats.org/officeDocument/2006/relationships/image" Target="../media/image3115.png"/><Relationship Id="rId85" Type="http://schemas.openxmlformats.org/officeDocument/2006/relationships/image" Target="../media/image3088.png"/><Relationship Id="rId150" Type="http://schemas.openxmlformats.org/officeDocument/2006/relationships/customXml" Target="../ink/ink3239.xml"/><Relationship Id="rId171" Type="http://schemas.openxmlformats.org/officeDocument/2006/relationships/image" Target="../media/image3131.png"/><Relationship Id="rId12" Type="http://schemas.openxmlformats.org/officeDocument/2006/relationships/customXml" Target="../ink/ink3170.xml"/><Relationship Id="rId33" Type="http://schemas.openxmlformats.org/officeDocument/2006/relationships/image" Target="../media/image3062.png"/><Relationship Id="rId108" Type="http://schemas.openxmlformats.org/officeDocument/2006/relationships/customXml" Target="../ink/ink3218.xml"/><Relationship Id="rId129" Type="http://schemas.openxmlformats.org/officeDocument/2006/relationships/image" Target="../media/image3110.png"/><Relationship Id="rId54" Type="http://schemas.openxmlformats.org/officeDocument/2006/relationships/customXml" Target="../ink/ink3191.xml"/><Relationship Id="rId75" Type="http://schemas.openxmlformats.org/officeDocument/2006/relationships/image" Target="../media/image3083.png"/><Relationship Id="rId96" Type="http://schemas.openxmlformats.org/officeDocument/2006/relationships/customXml" Target="../ink/ink3212.xml"/><Relationship Id="rId140" Type="http://schemas.openxmlformats.org/officeDocument/2006/relationships/customXml" Target="../ink/ink3234.xml"/><Relationship Id="rId161" Type="http://schemas.openxmlformats.org/officeDocument/2006/relationships/image" Target="../media/image3126.png"/><Relationship Id="rId182" Type="http://schemas.openxmlformats.org/officeDocument/2006/relationships/customXml" Target="../ink/ink3255.xml"/><Relationship Id="rId6" Type="http://schemas.openxmlformats.org/officeDocument/2006/relationships/customXml" Target="../ink/ink3167.xml"/><Relationship Id="rId23" Type="http://schemas.openxmlformats.org/officeDocument/2006/relationships/image" Target="../media/image3057.png"/><Relationship Id="rId119" Type="http://schemas.openxmlformats.org/officeDocument/2006/relationships/image" Target="../media/image3105.png"/><Relationship Id="rId44" Type="http://schemas.openxmlformats.org/officeDocument/2006/relationships/customXml" Target="../ink/ink3186.xml"/><Relationship Id="rId60" Type="http://schemas.openxmlformats.org/officeDocument/2006/relationships/customXml" Target="../ink/ink3194.xml"/><Relationship Id="rId65" Type="http://schemas.openxmlformats.org/officeDocument/2006/relationships/image" Target="../media/image3078.png"/><Relationship Id="rId81" Type="http://schemas.openxmlformats.org/officeDocument/2006/relationships/image" Target="../media/image3086.png"/><Relationship Id="rId86" Type="http://schemas.openxmlformats.org/officeDocument/2006/relationships/customXml" Target="../ink/ink3207.xml"/><Relationship Id="rId130" Type="http://schemas.openxmlformats.org/officeDocument/2006/relationships/customXml" Target="../ink/ink3229.xml"/><Relationship Id="rId135" Type="http://schemas.openxmlformats.org/officeDocument/2006/relationships/image" Target="../media/image3113.png"/><Relationship Id="rId151" Type="http://schemas.openxmlformats.org/officeDocument/2006/relationships/image" Target="../media/image3121.png"/><Relationship Id="rId156" Type="http://schemas.openxmlformats.org/officeDocument/2006/relationships/customXml" Target="../ink/ink3242.xml"/><Relationship Id="rId177" Type="http://schemas.openxmlformats.org/officeDocument/2006/relationships/image" Target="../media/image3134.png"/><Relationship Id="rId172" Type="http://schemas.openxmlformats.org/officeDocument/2006/relationships/customXml" Target="../ink/ink3250.xml"/><Relationship Id="rId13" Type="http://schemas.openxmlformats.org/officeDocument/2006/relationships/image" Target="../media/image3052.png"/><Relationship Id="rId18" Type="http://schemas.openxmlformats.org/officeDocument/2006/relationships/customXml" Target="../ink/ink3173.xml"/><Relationship Id="rId39" Type="http://schemas.openxmlformats.org/officeDocument/2006/relationships/image" Target="../media/image3065.png"/><Relationship Id="rId109" Type="http://schemas.openxmlformats.org/officeDocument/2006/relationships/image" Target="../media/image3100.png"/><Relationship Id="rId34" Type="http://schemas.openxmlformats.org/officeDocument/2006/relationships/customXml" Target="../ink/ink3181.xml"/><Relationship Id="rId50" Type="http://schemas.openxmlformats.org/officeDocument/2006/relationships/customXml" Target="../ink/ink3189.xml"/><Relationship Id="rId55" Type="http://schemas.openxmlformats.org/officeDocument/2006/relationships/image" Target="../media/image3073.png"/><Relationship Id="rId76" Type="http://schemas.openxmlformats.org/officeDocument/2006/relationships/customXml" Target="../ink/ink3202.xml"/><Relationship Id="rId97" Type="http://schemas.openxmlformats.org/officeDocument/2006/relationships/image" Target="../media/image3094.png"/><Relationship Id="rId104" Type="http://schemas.openxmlformats.org/officeDocument/2006/relationships/customXml" Target="../ink/ink3216.xml"/><Relationship Id="rId120" Type="http://schemas.openxmlformats.org/officeDocument/2006/relationships/customXml" Target="../ink/ink3224.xml"/><Relationship Id="rId125" Type="http://schemas.openxmlformats.org/officeDocument/2006/relationships/image" Target="../media/image3108.png"/><Relationship Id="rId141" Type="http://schemas.openxmlformats.org/officeDocument/2006/relationships/image" Target="../media/image3116.png"/><Relationship Id="rId146" Type="http://schemas.openxmlformats.org/officeDocument/2006/relationships/customXml" Target="../ink/ink3237.xml"/><Relationship Id="rId167" Type="http://schemas.openxmlformats.org/officeDocument/2006/relationships/image" Target="../media/image3129.png"/><Relationship Id="rId7" Type="http://schemas.openxmlformats.org/officeDocument/2006/relationships/image" Target="../media/image3049.png"/><Relationship Id="rId71" Type="http://schemas.openxmlformats.org/officeDocument/2006/relationships/image" Target="../media/image3081.png"/><Relationship Id="rId92" Type="http://schemas.openxmlformats.org/officeDocument/2006/relationships/customXml" Target="../ink/ink3210.xml"/><Relationship Id="rId162" Type="http://schemas.openxmlformats.org/officeDocument/2006/relationships/customXml" Target="../ink/ink3245.xml"/><Relationship Id="rId183" Type="http://schemas.openxmlformats.org/officeDocument/2006/relationships/image" Target="../media/image3137.png"/><Relationship Id="rId2" Type="http://schemas.openxmlformats.org/officeDocument/2006/relationships/notesSlide" Target="../notesSlides/notesSlide26.xml"/><Relationship Id="rId29" Type="http://schemas.openxmlformats.org/officeDocument/2006/relationships/image" Target="../media/image3060.png"/><Relationship Id="rId24" Type="http://schemas.openxmlformats.org/officeDocument/2006/relationships/customXml" Target="../ink/ink3176.xml"/><Relationship Id="rId40" Type="http://schemas.openxmlformats.org/officeDocument/2006/relationships/customXml" Target="../ink/ink3184.xml"/><Relationship Id="rId45" Type="http://schemas.openxmlformats.org/officeDocument/2006/relationships/image" Target="../media/image3068.png"/><Relationship Id="rId66" Type="http://schemas.openxmlformats.org/officeDocument/2006/relationships/customXml" Target="../ink/ink3197.xml"/><Relationship Id="rId87" Type="http://schemas.openxmlformats.org/officeDocument/2006/relationships/image" Target="../media/image3089.png"/><Relationship Id="rId110" Type="http://schemas.openxmlformats.org/officeDocument/2006/relationships/customXml" Target="../ink/ink3219.xml"/><Relationship Id="rId115" Type="http://schemas.openxmlformats.org/officeDocument/2006/relationships/image" Target="../media/image3103.png"/><Relationship Id="rId131" Type="http://schemas.openxmlformats.org/officeDocument/2006/relationships/image" Target="../media/image3111.png"/><Relationship Id="rId136" Type="http://schemas.openxmlformats.org/officeDocument/2006/relationships/customXml" Target="../ink/ink3232.xml"/><Relationship Id="rId157" Type="http://schemas.openxmlformats.org/officeDocument/2006/relationships/image" Target="../media/image3124.png"/><Relationship Id="rId178" Type="http://schemas.openxmlformats.org/officeDocument/2006/relationships/customXml" Target="../ink/ink3253.xml"/><Relationship Id="rId61" Type="http://schemas.openxmlformats.org/officeDocument/2006/relationships/image" Target="../media/image3076.png"/><Relationship Id="rId82" Type="http://schemas.openxmlformats.org/officeDocument/2006/relationships/customXml" Target="../ink/ink3205.xml"/><Relationship Id="rId152" Type="http://schemas.openxmlformats.org/officeDocument/2006/relationships/customXml" Target="../ink/ink3240.xml"/><Relationship Id="rId173" Type="http://schemas.openxmlformats.org/officeDocument/2006/relationships/image" Target="../media/image3132.png"/><Relationship Id="rId19" Type="http://schemas.openxmlformats.org/officeDocument/2006/relationships/image" Target="../media/image3055.png"/><Relationship Id="rId14" Type="http://schemas.openxmlformats.org/officeDocument/2006/relationships/customXml" Target="../ink/ink3171.xml"/><Relationship Id="rId30" Type="http://schemas.openxmlformats.org/officeDocument/2006/relationships/customXml" Target="../ink/ink3179.xml"/><Relationship Id="rId35" Type="http://schemas.openxmlformats.org/officeDocument/2006/relationships/image" Target="../media/image3063.png"/><Relationship Id="rId56" Type="http://schemas.openxmlformats.org/officeDocument/2006/relationships/customXml" Target="../ink/ink3192.xml"/><Relationship Id="rId77" Type="http://schemas.openxmlformats.org/officeDocument/2006/relationships/image" Target="../media/image3084.png"/><Relationship Id="rId100" Type="http://schemas.openxmlformats.org/officeDocument/2006/relationships/customXml" Target="../ink/ink3214.xml"/><Relationship Id="rId105" Type="http://schemas.openxmlformats.org/officeDocument/2006/relationships/image" Target="../media/image3098.png"/><Relationship Id="rId126" Type="http://schemas.openxmlformats.org/officeDocument/2006/relationships/customXml" Target="../ink/ink3227.xml"/><Relationship Id="rId147" Type="http://schemas.openxmlformats.org/officeDocument/2006/relationships/image" Target="../media/image3119.png"/><Relationship Id="rId168" Type="http://schemas.openxmlformats.org/officeDocument/2006/relationships/customXml" Target="../ink/ink3248.xml"/><Relationship Id="rId8" Type="http://schemas.openxmlformats.org/officeDocument/2006/relationships/customXml" Target="../ink/ink3168.xml"/><Relationship Id="rId51" Type="http://schemas.openxmlformats.org/officeDocument/2006/relationships/image" Target="../media/image3071.png"/><Relationship Id="rId72" Type="http://schemas.openxmlformats.org/officeDocument/2006/relationships/customXml" Target="../ink/ink3200.xml"/><Relationship Id="rId93" Type="http://schemas.openxmlformats.org/officeDocument/2006/relationships/image" Target="../media/image3092.png"/><Relationship Id="rId98" Type="http://schemas.openxmlformats.org/officeDocument/2006/relationships/customXml" Target="../ink/ink3213.xml"/><Relationship Id="rId121" Type="http://schemas.openxmlformats.org/officeDocument/2006/relationships/image" Target="../media/image3106.png"/><Relationship Id="rId142" Type="http://schemas.openxmlformats.org/officeDocument/2006/relationships/customXml" Target="../ink/ink3235.xml"/><Relationship Id="rId163" Type="http://schemas.openxmlformats.org/officeDocument/2006/relationships/image" Target="../media/image3127.png"/><Relationship Id="rId3" Type="http://schemas.openxmlformats.org/officeDocument/2006/relationships/image" Target="../media/image3047.png"/><Relationship Id="rId25" Type="http://schemas.openxmlformats.org/officeDocument/2006/relationships/image" Target="../media/image3058.png"/><Relationship Id="rId46" Type="http://schemas.openxmlformats.org/officeDocument/2006/relationships/customXml" Target="../ink/ink3187.xml"/><Relationship Id="rId67" Type="http://schemas.openxmlformats.org/officeDocument/2006/relationships/image" Target="../media/image3079.png"/><Relationship Id="rId116" Type="http://schemas.openxmlformats.org/officeDocument/2006/relationships/customXml" Target="../ink/ink3222.xml"/><Relationship Id="rId137" Type="http://schemas.openxmlformats.org/officeDocument/2006/relationships/image" Target="../media/image3114.png"/><Relationship Id="rId158" Type="http://schemas.openxmlformats.org/officeDocument/2006/relationships/customXml" Target="../ink/ink3243.xml"/><Relationship Id="rId20" Type="http://schemas.openxmlformats.org/officeDocument/2006/relationships/customXml" Target="../ink/ink3174.xml"/><Relationship Id="rId41" Type="http://schemas.openxmlformats.org/officeDocument/2006/relationships/image" Target="../media/image3066.png"/><Relationship Id="rId62" Type="http://schemas.openxmlformats.org/officeDocument/2006/relationships/customXml" Target="../ink/ink3195.xml"/><Relationship Id="rId83" Type="http://schemas.openxmlformats.org/officeDocument/2006/relationships/image" Target="../media/image3087.png"/><Relationship Id="rId88" Type="http://schemas.openxmlformats.org/officeDocument/2006/relationships/customXml" Target="../ink/ink3208.xml"/><Relationship Id="rId111" Type="http://schemas.openxmlformats.org/officeDocument/2006/relationships/image" Target="../media/image3101.png"/><Relationship Id="rId132" Type="http://schemas.openxmlformats.org/officeDocument/2006/relationships/customXml" Target="../ink/ink3230.xml"/><Relationship Id="rId153" Type="http://schemas.openxmlformats.org/officeDocument/2006/relationships/image" Target="../media/image3122.png"/><Relationship Id="rId174" Type="http://schemas.openxmlformats.org/officeDocument/2006/relationships/customXml" Target="../ink/ink3251.xml"/><Relationship Id="rId179" Type="http://schemas.openxmlformats.org/officeDocument/2006/relationships/image" Target="../media/image3135.png"/><Relationship Id="rId15" Type="http://schemas.openxmlformats.org/officeDocument/2006/relationships/image" Target="../media/image3053.png"/><Relationship Id="rId36" Type="http://schemas.openxmlformats.org/officeDocument/2006/relationships/customXml" Target="../ink/ink3182.xml"/><Relationship Id="rId57" Type="http://schemas.openxmlformats.org/officeDocument/2006/relationships/image" Target="../media/image3074.png"/><Relationship Id="rId106" Type="http://schemas.openxmlformats.org/officeDocument/2006/relationships/customXml" Target="../ink/ink3217.xml"/><Relationship Id="rId127" Type="http://schemas.openxmlformats.org/officeDocument/2006/relationships/image" Target="../media/image3109.png"/><Relationship Id="rId10" Type="http://schemas.openxmlformats.org/officeDocument/2006/relationships/customXml" Target="../ink/ink3169.xml"/><Relationship Id="rId31" Type="http://schemas.openxmlformats.org/officeDocument/2006/relationships/image" Target="../media/image3061.png"/><Relationship Id="rId52" Type="http://schemas.openxmlformats.org/officeDocument/2006/relationships/customXml" Target="../ink/ink3190.xml"/><Relationship Id="rId73" Type="http://schemas.openxmlformats.org/officeDocument/2006/relationships/image" Target="../media/image3082.png"/><Relationship Id="rId78" Type="http://schemas.openxmlformats.org/officeDocument/2006/relationships/customXml" Target="../ink/ink3203.xml"/><Relationship Id="rId94" Type="http://schemas.openxmlformats.org/officeDocument/2006/relationships/customXml" Target="../ink/ink3211.xml"/><Relationship Id="rId99" Type="http://schemas.openxmlformats.org/officeDocument/2006/relationships/image" Target="../media/image3095.png"/><Relationship Id="rId101" Type="http://schemas.openxmlformats.org/officeDocument/2006/relationships/image" Target="../media/image3096.png"/><Relationship Id="rId122" Type="http://schemas.openxmlformats.org/officeDocument/2006/relationships/customXml" Target="../ink/ink3225.xml"/><Relationship Id="rId143" Type="http://schemas.openxmlformats.org/officeDocument/2006/relationships/image" Target="../media/image3117.png"/><Relationship Id="rId148" Type="http://schemas.openxmlformats.org/officeDocument/2006/relationships/customXml" Target="../ink/ink3238.xml"/><Relationship Id="rId164" Type="http://schemas.openxmlformats.org/officeDocument/2006/relationships/customXml" Target="../ink/ink3246.xml"/><Relationship Id="rId169" Type="http://schemas.openxmlformats.org/officeDocument/2006/relationships/image" Target="../media/image3130.png"/><Relationship Id="rId4" Type="http://schemas.openxmlformats.org/officeDocument/2006/relationships/customXml" Target="../ink/ink3166.xml"/><Relationship Id="rId9" Type="http://schemas.openxmlformats.org/officeDocument/2006/relationships/image" Target="../media/image3050.png"/><Relationship Id="rId180" Type="http://schemas.openxmlformats.org/officeDocument/2006/relationships/customXml" Target="../ink/ink3254.xml"/><Relationship Id="rId26" Type="http://schemas.openxmlformats.org/officeDocument/2006/relationships/customXml" Target="../ink/ink3177.xml"/><Relationship Id="rId47" Type="http://schemas.openxmlformats.org/officeDocument/2006/relationships/image" Target="../media/image3069.png"/><Relationship Id="rId68" Type="http://schemas.openxmlformats.org/officeDocument/2006/relationships/customXml" Target="../ink/ink3198.xml"/><Relationship Id="rId89" Type="http://schemas.openxmlformats.org/officeDocument/2006/relationships/image" Target="../media/image3090.png"/><Relationship Id="rId112" Type="http://schemas.openxmlformats.org/officeDocument/2006/relationships/customXml" Target="../ink/ink3220.xml"/><Relationship Id="rId133" Type="http://schemas.openxmlformats.org/officeDocument/2006/relationships/image" Target="../media/image3112.png"/><Relationship Id="rId154" Type="http://schemas.openxmlformats.org/officeDocument/2006/relationships/customXml" Target="../ink/ink3241.xml"/><Relationship Id="rId175" Type="http://schemas.openxmlformats.org/officeDocument/2006/relationships/image" Target="../media/image3133.png"/><Relationship Id="rId16" Type="http://schemas.openxmlformats.org/officeDocument/2006/relationships/customXml" Target="../ink/ink3172.xml"/><Relationship Id="rId37" Type="http://schemas.openxmlformats.org/officeDocument/2006/relationships/image" Target="../media/image3064.png"/><Relationship Id="rId58" Type="http://schemas.openxmlformats.org/officeDocument/2006/relationships/customXml" Target="../ink/ink3193.xml"/><Relationship Id="rId79" Type="http://schemas.openxmlformats.org/officeDocument/2006/relationships/image" Target="../media/image3085.png"/><Relationship Id="rId102" Type="http://schemas.openxmlformats.org/officeDocument/2006/relationships/customXml" Target="../ink/ink3215.xml"/><Relationship Id="rId123" Type="http://schemas.openxmlformats.org/officeDocument/2006/relationships/image" Target="../media/image3107.png"/><Relationship Id="rId144" Type="http://schemas.openxmlformats.org/officeDocument/2006/relationships/customXml" Target="../ink/ink3236.xml"/><Relationship Id="rId90" Type="http://schemas.openxmlformats.org/officeDocument/2006/relationships/customXml" Target="../ink/ink3209.xml"/><Relationship Id="rId165" Type="http://schemas.openxmlformats.org/officeDocument/2006/relationships/image" Target="../media/image3128.png"/><Relationship Id="rId27" Type="http://schemas.openxmlformats.org/officeDocument/2006/relationships/image" Target="../media/image3059.png"/><Relationship Id="rId48" Type="http://schemas.openxmlformats.org/officeDocument/2006/relationships/customXml" Target="../ink/ink3188.xml"/><Relationship Id="rId69" Type="http://schemas.openxmlformats.org/officeDocument/2006/relationships/image" Target="../media/image3080.png"/><Relationship Id="rId113" Type="http://schemas.openxmlformats.org/officeDocument/2006/relationships/image" Target="../media/image3102.png"/><Relationship Id="rId134" Type="http://schemas.openxmlformats.org/officeDocument/2006/relationships/customXml" Target="../ink/ink3231.xml"/><Relationship Id="rId80" Type="http://schemas.openxmlformats.org/officeDocument/2006/relationships/customXml" Target="../ink/ink3204.xml"/><Relationship Id="rId155" Type="http://schemas.openxmlformats.org/officeDocument/2006/relationships/image" Target="../media/image3123.png"/><Relationship Id="rId176" Type="http://schemas.openxmlformats.org/officeDocument/2006/relationships/customXml" Target="../ink/ink3252.xml"/><Relationship Id="rId17" Type="http://schemas.openxmlformats.org/officeDocument/2006/relationships/image" Target="../media/image3054.png"/><Relationship Id="rId38" Type="http://schemas.openxmlformats.org/officeDocument/2006/relationships/customXml" Target="../ink/ink3183.xml"/><Relationship Id="rId59" Type="http://schemas.openxmlformats.org/officeDocument/2006/relationships/image" Target="../media/image3075.png"/><Relationship Id="rId103" Type="http://schemas.openxmlformats.org/officeDocument/2006/relationships/image" Target="../media/image3097.png"/><Relationship Id="rId124" Type="http://schemas.openxmlformats.org/officeDocument/2006/relationships/customXml" Target="../ink/ink3226.xml"/><Relationship Id="rId70" Type="http://schemas.openxmlformats.org/officeDocument/2006/relationships/customXml" Target="../ink/ink3199.xml"/><Relationship Id="rId91" Type="http://schemas.openxmlformats.org/officeDocument/2006/relationships/image" Target="../media/image3091.png"/><Relationship Id="rId145" Type="http://schemas.openxmlformats.org/officeDocument/2006/relationships/image" Target="../media/image3118.png"/><Relationship Id="rId166" Type="http://schemas.openxmlformats.org/officeDocument/2006/relationships/customXml" Target="../ink/ink3247.xml"/><Relationship Id="rId1" Type="http://schemas.openxmlformats.org/officeDocument/2006/relationships/slideLayout" Target="../slideLayouts/slideLayout7.xml"/><Relationship Id="rId28" Type="http://schemas.openxmlformats.org/officeDocument/2006/relationships/customXml" Target="../ink/ink3178.xml"/><Relationship Id="rId49" Type="http://schemas.openxmlformats.org/officeDocument/2006/relationships/image" Target="../media/image3070.png"/><Relationship Id="rId114" Type="http://schemas.openxmlformats.org/officeDocument/2006/relationships/customXml" Target="../ink/ink3221.xml"/></Relationships>
</file>

<file path=ppt/slides/_rels/slide27.xml.rels><?xml version="1.0" encoding="UTF-8" standalone="yes"?>
<Relationships xmlns="http://schemas.openxmlformats.org/package/2006/relationships"><Relationship Id="rId117" Type="http://schemas.openxmlformats.org/officeDocument/2006/relationships/customXml" Target="../ink/ink3313.xml"/><Relationship Id="rId299" Type="http://schemas.openxmlformats.org/officeDocument/2006/relationships/customXml" Target="../ink/ink3404.xml"/><Relationship Id="rId21" Type="http://schemas.openxmlformats.org/officeDocument/2006/relationships/customXml" Target="../ink/ink3265.xml"/><Relationship Id="rId63" Type="http://schemas.openxmlformats.org/officeDocument/2006/relationships/customXml" Target="../ink/ink3286.xml"/><Relationship Id="rId159" Type="http://schemas.openxmlformats.org/officeDocument/2006/relationships/customXml" Target="../ink/ink3334.xml"/><Relationship Id="rId324" Type="http://schemas.openxmlformats.org/officeDocument/2006/relationships/image" Target="../media/image3297.png"/><Relationship Id="rId366" Type="http://schemas.openxmlformats.org/officeDocument/2006/relationships/image" Target="../media/image3318.png"/><Relationship Id="rId170" Type="http://schemas.openxmlformats.org/officeDocument/2006/relationships/image" Target="../media/image3220.png"/><Relationship Id="rId226" Type="http://schemas.openxmlformats.org/officeDocument/2006/relationships/image" Target="../media/image3248.png"/><Relationship Id="rId433" Type="http://schemas.openxmlformats.org/officeDocument/2006/relationships/customXml" Target="../ink/ink3471.xml"/><Relationship Id="rId268" Type="http://schemas.openxmlformats.org/officeDocument/2006/relationships/image" Target="../media/image3269.png"/><Relationship Id="rId32" Type="http://schemas.openxmlformats.org/officeDocument/2006/relationships/image" Target="../media/image3152.png"/><Relationship Id="rId74" Type="http://schemas.openxmlformats.org/officeDocument/2006/relationships/image" Target="../media/image3173.png"/><Relationship Id="rId128" Type="http://schemas.openxmlformats.org/officeDocument/2006/relationships/image" Target="../media/image3199.png"/><Relationship Id="rId335" Type="http://schemas.openxmlformats.org/officeDocument/2006/relationships/customXml" Target="../ink/ink3422.xml"/><Relationship Id="rId377" Type="http://schemas.openxmlformats.org/officeDocument/2006/relationships/customXml" Target="../ink/ink3443.xml"/><Relationship Id="rId5" Type="http://schemas.openxmlformats.org/officeDocument/2006/relationships/customXml" Target="../ink/ink3257.xml"/><Relationship Id="rId181" Type="http://schemas.openxmlformats.org/officeDocument/2006/relationships/customXml" Target="../ink/ink3345.xml"/><Relationship Id="rId237" Type="http://schemas.openxmlformats.org/officeDocument/2006/relationships/customXml" Target="../ink/ink3373.xml"/><Relationship Id="rId402" Type="http://schemas.openxmlformats.org/officeDocument/2006/relationships/image" Target="../media/image3336.png"/><Relationship Id="rId279" Type="http://schemas.openxmlformats.org/officeDocument/2006/relationships/customXml" Target="../ink/ink3394.xml"/><Relationship Id="rId444" Type="http://schemas.openxmlformats.org/officeDocument/2006/relationships/image" Target="../media/image3357.png"/><Relationship Id="rId43" Type="http://schemas.openxmlformats.org/officeDocument/2006/relationships/customXml" Target="../ink/ink3276.xml"/><Relationship Id="rId139" Type="http://schemas.openxmlformats.org/officeDocument/2006/relationships/customXml" Target="../ink/ink3324.xml"/><Relationship Id="rId290" Type="http://schemas.openxmlformats.org/officeDocument/2006/relationships/image" Target="../media/image3280.png"/><Relationship Id="rId304" Type="http://schemas.openxmlformats.org/officeDocument/2006/relationships/image" Target="../media/image3287.png"/><Relationship Id="rId346" Type="http://schemas.openxmlformats.org/officeDocument/2006/relationships/image" Target="../media/image3308.png"/><Relationship Id="rId388" Type="http://schemas.openxmlformats.org/officeDocument/2006/relationships/image" Target="../media/image3329.png"/><Relationship Id="rId85" Type="http://schemas.openxmlformats.org/officeDocument/2006/relationships/customXml" Target="../ink/ink3297.xml"/><Relationship Id="rId150" Type="http://schemas.openxmlformats.org/officeDocument/2006/relationships/image" Target="../media/image3210.png"/><Relationship Id="rId192" Type="http://schemas.openxmlformats.org/officeDocument/2006/relationships/image" Target="../media/image3231.png"/><Relationship Id="rId206" Type="http://schemas.openxmlformats.org/officeDocument/2006/relationships/image" Target="../media/image3238.png"/><Relationship Id="rId413" Type="http://schemas.openxmlformats.org/officeDocument/2006/relationships/customXml" Target="../ink/ink3461.xml"/><Relationship Id="rId248" Type="http://schemas.openxmlformats.org/officeDocument/2006/relationships/image" Target="../media/image3259.png"/><Relationship Id="rId455" Type="http://schemas.openxmlformats.org/officeDocument/2006/relationships/customXml" Target="../ink/ink3482.xml"/><Relationship Id="rId12" Type="http://schemas.openxmlformats.org/officeDocument/2006/relationships/image" Target="../media/image3142.png"/><Relationship Id="rId108" Type="http://schemas.openxmlformats.org/officeDocument/2006/relationships/image" Target="../media/image3190.png"/><Relationship Id="rId315" Type="http://schemas.openxmlformats.org/officeDocument/2006/relationships/customXml" Target="../ink/ink3412.xml"/><Relationship Id="rId357" Type="http://schemas.openxmlformats.org/officeDocument/2006/relationships/customXml" Target="../ink/ink3433.xml"/><Relationship Id="rId54" Type="http://schemas.openxmlformats.org/officeDocument/2006/relationships/image" Target="../media/image3163.png"/><Relationship Id="rId96" Type="http://schemas.openxmlformats.org/officeDocument/2006/relationships/image" Target="../media/image3184.png"/><Relationship Id="rId161" Type="http://schemas.openxmlformats.org/officeDocument/2006/relationships/customXml" Target="../ink/ink3335.xml"/><Relationship Id="rId217" Type="http://schemas.openxmlformats.org/officeDocument/2006/relationships/customXml" Target="../ink/ink3363.xml"/><Relationship Id="rId399" Type="http://schemas.openxmlformats.org/officeDocument/2006/relationships/customXml" Target="../ink/ink3454.xml"/><Relationship Id="rId259" Type="http://schemas.openxmlformats.org/officeDocument/2006/relationships/customXml" Target="../ink/ink3384.xml"/><Relationship Id="rId424" Type="http://schemas.openxmlformats.org/officeDocument/2006/relationships/image" Target="../media/image3347.png"/><Relationship Id="rId466" Type="http://schemas.openxmlformats.org/officeDocument/2006/relationships/image" Target="../media/image3368.png"/><Relationship Id="rId23" Type="http://schemas.openxmlformats.org/officeDocument/2006/relationships/customXml" Target="../ink/ink3266.xml"/><Relationship Id="rId119" Type="http://schemas.openxmlformats.org/officeDocument/2006/relationships/customXml" Target="../ink/ink3314.xml"/><Relationship Id="rId270" Type="http://schemas.openxmlformats.org/officeDocument/2006/relationships/image" Target="../media/image3270.png"/><Relationship Id="rId326" Type="http://schemas.openxmlformats.org/officeDocument/2006/relationships/image" Target="../media/image3298.png"/><Relationship Id="rId65" Type="http://schemas.openxmlformats.org/officeDocument/2006/relationships/customXml" Target="../ink/ink3287.xml"/><Relationship Id="rId130" Type="http://schemas.openxmlformats.org/officeDocument/2006/relationships/image" Target="../media/image3200.png"/><Relationship Id="rId368" Type="http://schemas.openxmlformats.org/officeDocument/2006/relationships/image" Target="../media/image3319.png"/><Relationship Id="rId172" Type="http://schemas.openxmlformats.org/officeDocument/2006/relationships/image" Target="../media/image3221.png"/><Relationship Id="rId228" Type="http://schemas.openxmlformats.org/officeDocument/2006/relationships/image" Target="../media/image3249.png"/><Relationship Id="rId435" Type="http://schemas.openxmlformats.org/officeDocument/2006/relationships/customXml" Target="../ink/ink3472.xml"/><Relationship Id="rId281" Type="http://schemas.openxmlformats.org/officeDocument/2006/relationships/customXml" Target="../ink/ink3395.xml"/><Relationship Id="rId337" Type="http://schemas.openxmlformats.org/officeDocument/2006/relationships/customXml" Target="../ink/ink3423.xml"/><Relationship Id="rId34" Type="http://schemas.openxmlformats.org/officeDocument/2006/relationships/image" Target="../media/image3153.png"/><Relationship Id="rId76" Type="http://schemas.openxmlformats.org/officeDocument/2006/relationships/image" Target="../media/image3174.png"/><Relationship Id="rId141" Type="http://schemas.openxmlformats.org/officeDocument/2006/relationships/customXml" Target="../ink/ink3325.xml"/><Relationship Id="rId379" Type="http://schemas.openxmlformats.org/officeDocument/2006/relationships/customXml" Target="../ink/ink3444.xml"/><Relationship Id="rId7" Type="http://schemas.openxmlformats.org/officeDocument/2006/relationships/customXml" Target="../ink/ink3258.xml"/><Relationship Id="rId183" Type="http://schemas.openxmlformats.org/officeDocument/2006/relationships/customXml" Target="../ink/ink3346.xml"/><Relationship Id="rId239" Type="http://schemas.openxmlformats.org/officeDocument/2006/relationships/customXml" Target="../ink/ink3374.xml"/><Relationship Id="rId390" Type="http://schemas.openxmlformats.org/officeDocument/2006/relationships/image" Target="../media/image3330.png"/><Relationship Id="rId404" Type="http://schemas.openxmlformats.org/officeDocument/2006/relationships/image" Target="../media/image3337.png"/><Relationship Id="rId446" Type="http://schemas.openxmlformats.org/officeDocument/2006/relationships/image" Target="../media/image3358.png"/><Relationship Id="rId250" Type="http://schemas.openxmlformats.org/officeDocument/2006/relationships/image" Target="../media/image3260.png"/><Relationship Id="rId292" Type="http://schemas.openxmlformats.org/officeDocument/2006/relationships/image" Target="../media/image3281.png"/><Relationship Id="rId306" Type="http://schemas.openxmlformats.org/officeDocument/2006/relationships/image" Target="../media/image3288.png"/><Relationship Id="rId45" Type="http://schemas.openxmlformats.org/officeDocument/2006/relationships/customXml" Target="../ink/ink3277.xml"/><Relationship Id="rId87" Type="http://schemas.openxmlformats.org/officeDocument/2006/relationships/customXml" Target="../ink/ink3298.xml"/><Relationship Id="rId110" Type="http://schemas.openxmlformats.org/officeDocument/2006/relationships/image" Target="../media/image3191.png"/><Relationship Id="rId348" Type="http://schemas.openxmlformats.org/officeDocument/2006/relationships/image" Target="../media/image3309.png"/><Relationship Id="rId152" Type="http://schemas.openxmlformats.org/officeDocument/2006/relationships/image" Target="../media/image3211.png"/><Relationship Id="rId194" Type="http://schemas.openxmlformats.org/officeDocument/2006/relationships/image" Target="../media/image3232.png"/><Relationship Id="rId208" Type="http://schemas.openxmlformats.org/officeDocument/2006/relationships/image" Target="../media/image3239.png"/><Relationship Id="rId415" Type="http://schemas.openxmlformats.org/officeDocument/2006/relationships/customXml" Target="../ink/ink3462.xml"/><Relationship Id="rId457" Type="http://schemas.openxmlformats.org/officeDocument/2006/relationships/customXml" Target="../ink/ink3483.xml"/><Relationship Id="rId261" Type="http://schemas.openxmlformats.org/officeDocument/2006/relationships/customXml" Target="../ink/ink3385.xml"/><Relationship Id="rId14" Type="http://schemas.openxmlformats.org/officeDocument/2006/relationships/image" Target="../media/image3143.png"/><Relationship Id="rId56" Type="http://schemas.openxmlformats.org/officeDocument/2006/relationships/image" Target="../media/image3164.png"/><Relationship Id="rId317" Type="http://schemas.openxmlformats.org/officeDocument/2006/relationships/customXml" Target="../ink/ink3413.xml"/><Relationship Id="rId359" Type="http://schemas.openxmlformats.org/officeDocument/2006/relationships/customXml" Target="../ink/ink3434.xml"/><Relationship Id="rId98" Type="http://schemas.openxmlformats.org/officeDocument/2006/relationships/image" Target="../media/image3185.png"/><Relationship Id="rId121" Type="http://schemas.openxmlformats.org/officeDocument/2006/relationships/customXml" Target="../ink/ink3315.xml"/><Relationship Id="rId163" Type="http://schemas.openxmlformats.org/officeDocument/2006/relationships/customXml" Target="../ink/ink3336.xml"/><Relationship Id="rId219" Type="http://schemas.openxmlformats.org/officeDocument/2006/relationships/customXml" Target="../ink/ink3364.xml"/><Relationship Id="rId370" Type="http://schemas.openxmlformats.org/officeDocument/2006/relationships/image" Target="../media/image3320.png"/><Relationship Id="rId426" Type="http://schemas.openxmlformats.org/officeDocument/2006/relationships/image" Target="../media/image3348.png"/><Relationship Id="rId230" Type="http://schemas.openxmlformats.org/officeDocument/2006/relationships/image" Target="../media/image3250.png"/><Relationship Id="rId468" Type="http://schemas.openxmlformats.org/officeDocument/2006/relationships/image" Target="../media/image3369.png"/><Relationship Id="rId25" Type="http://schemas.openxmlformats.org/officeDocument/2006/relationships/customXml" Target="../ink/ink3267.xml"/><Relationship Id="rId67" Type="http://schemas.openxmlformats.org/officeDocument/2006/relationships/customXml" Target="../ink/ink3288.xml"/><Relationship Id="rId272" Type="http://schemas.openxmlformats.org/officeDocument/2006/relationships/image" Target="../media/image3271.png"/><Relationship Id="rId328" Type="http://schemas.openxmlformats.org/officeDocument/2006/relationships/image" Target="../media/image3299.png"/><Relationship Id="rId132" Type="http://schemas.openxmlformats.org/officeDocument/2006/relationships/image" Target="../media/image3201.png"/><Relationship Id="rId174" Type="http://schemas.openxmlformats.org/officeDocument/2006/relationships/image" Target="../media/image3222.png"/><Relationship Id="rId381" Type="http://schemas.openxmlformats.org/officeDocument/2006/relationships/customXml" Target="../ink/ink3445.xml"/><Relationship Id="rId241" Type="http://schemas.openxmlformats.org/officeDocument/2006/relationships/customXml" Target="../ink/ink3375.xml"/><Relationship Id="rId437" Type="http://schemas.openxmlformats.org/officeDocument/2006/relationships/customXml" Target="../ink/ink3473.xml"/><Relationship Id="rId36" Type="http://schemas.openxmlformats.org/officeDocument/2006/relationships/image" Target="../media/image3154.png"/><Relationship Id="rId283" Type="http://schemas.openxmlformats.org/officeDocument/2006/relationships/customXml" Target="../ink/ink3396.xml"/><Relationship Id="rId339" Type="http://schemas.openxmlformats.org/officeDocument/2006/relationships/customXml" Target="../ink/ink3424.xml"/><Relationship Id="rId78" Type="http://schemas.openxmlformats.org/officeDocument/2006/relationships/image" Target="../media/image3175.png"/><Relationship Id="rId101" Type="http://schemas.openxmlformats.org/officeDocument/2006/relationships/customXml" Target="../ink/ink3305.xml"/><Relationship Id="rId143" Type="http://schemas.openxmlformats.org/officeDocument/2006/relationships/customXml" Target="../ink/ink3326.xml"/><Relationship Id="rId185" Type="http://schemas.openxmlformats.org/officeDocument/2006/relationships/customXml" Target="../ink/ink3347.xml"/><Relationship Id="rId350" Type="http://schemas.openxmlformats.org/officeDocument/2006/relationships/image" Target="../media/image3310.png"/><Relationship Id="rId406" Type="http://schemas.openxmlformats.org/officeDocument/2006/relationships/image" Target="../media/image3338.png"/><Relationship Id="rId9" Type="http://schemas.openxmlformats.org/officeDocument/2006/relationships/customXml" Target="../ink/ink3259.xml"/><Relationship Id="rId210" Type="http://schemas.openxmlformats.org/officeDocument/2006/relationships/image" Target="../media/image3240.png"/><Relationship Id="rId392" Type="http://schemas.openxmlformats.org/officeDocument/2006/relationships/image" Target="../media/image3331.png"/><Relationship Id="rId448" Type="http://schemas.openxmlformats.org/officeDocument/2006/relationships/image" Target="../media/image3359.png"/><Relationship Id="rId252" Type="http://schemas.openxmlformats.org/officeDocument/2006/relationships/image" Target="../media/image3261.png"/><Relationship Id="rId294" Type="http://schemas.openxmlformats.org/officeDocument/2006/relationships/image" Target="../media/image3282.png"/><Relationship Id="rId308" Type="http://schemas.openxmlformats.org/officeDocument/2006/relationships/image" Target="../media/image3289.png"/><Relationship Id="rId47" Type="http://schemas.openxmlformats.org/officeDocument/2006/relationships/customXml" Target="../ink/ink3278.xml"/><Relationship Id="rId89" Type="http://schemas.openxmlformats.org/officeDocument/2006/relationships/customXml" Target="../ink/ink3299.xml"/><Relationship Id="rId112" Type="http://schemas.openxmlformats.org/officeDocument/2006/relationships/image" Target="../media/image2693.png"/><Relationship Id="rId154" Type="http://schemas.openxmlformats.org/officeDocument/2006/relationships/image" Target="../media/image3212.png"/><Relationship Id="rId361" Type="http://schemas.openxmlformats.org/officeDocument/2006/relationships/customXml" Target="../ink/ink3435.xml"/><Relationship Id="rId196" Type="http://schemas.openxmlformats.org/officeDocument/2006/relationships/image" Target="../media/image3233.png"/><Relationship Id="rId417" Type="http://schemas.openxmlformats.org/officeDocument/2006/relationships/customXml" Target="../ink/ink3463.xml"/><Relationship Id="rId459" Type="http://schemas.openxmlformats.org/officeDocument/2006/relationships/customXml" Target="../ink/ink3484.xml"/><Relationship Id="rId16" Type="http://schemas.openxmlformats.org/officeDocument/2006/relationships/image" Target="../media/image3144.png"/><Relationship Id="rId221" Type="http://schemas.openxmlformats.org/officeDocument/2006/relationships/customXml" Target="../ink/ink3365.xml"/><Relationship Id="rId263" Type="http://schemas.openxmlformats.org/officeDocument/2006/relationships/customXml" Target="../ink/ink3386.xml"/><Relationship Id="rId319" Type="http://schemas.openxmlformats.org/officeDocument/2006/relationships/customXml" Target="../ink/ink3414.xml"/><Relationship Id="rId470" Type="http://schemas.openxmlformats.org/officeDocument/2006/relationships/image" Target="../media/image3370.png"/><Relationship Id="rId58" Type="http://schemas.openxmlformats.org/officeDocument/2006/relationships/image" Target="../media/image3165.png"/><Relationship Id="rId123" Type="http://schemas.openxmlformats.org/officeDocument/2006/relationships/customXml" Target="../ink/ink3316.xml"/><Relationship Id="rId330" Type="http://schemas.openxmlformats.org/officeDocument/2006/relationships/image" Target="../media/image3300.png"/><Relationship Id="rId165" Type="http://schemas.openxmlformats.org/officeDocument/2006/relationships/customXml" Target="../ink/ink3337.xml"/><Relationship Id="rId372" Type="http://schemas.openxmlformats.org/officeDocument/2006/relationships/image" Target="../media/image3321.png"/><Relationship Id="rId428" Type="http://schemas.openxmlformats.org/officeDocument/2006/relationships/image" Target="../media/image3349.png"/><Relationship Id="rId232" Type="http://schemas.openxmlformats.org/officeDocument/2006/relationships/image" Target="../media/image3251.png"/><Relationship Id="rId274" Type="http://schemas.openxmlformats.org/officeDocument/2006/relationships/image" Target="../media/image3272.png"/><Relationship Id="rId27" Type="http://schemas.openxmlformats.org/officeDocument/2006/relationships/customXml" Target="../ink/ink3268.xml"/><Relationship Id="rId69" Type="http://schemas.openxmlformats.org/officeDocument/2006/relationships/customXml" Target="../ink/ink3289.xml"/><Relationship Id="rId134" Type="http://schemas.openxmlformats.org/officeDocument/2006/relationships/image" Target="../media/image3202.png"/><Relationship Id="rId80" Type="http://schemas.openxmlformats.org/officeDocument/2006/relationships/image" Target="../media/image3176.png"/><Relationship Id="rId176" Type="http://schemas.openxmlformats.org/officeDocument/2006/relationships/image" Target="../media/image3223.png"/><Relationship Id="rId341" Type="http://schemas.openxmlformats.org/officeDocument/2006/relationships/customXml" Target="../ink/ink3425.xml"/><Relationship Id="rId383" Type="http://schemas.openxmlformats.org/officeDocument/2006/relationships/customXml" Target="../ink/ink3446.xml"/><Relationship Id="rId439" Type="http://schemas.openxmlformats.org/officeDocument/2006/relationships/customXml" Target="../ink/ink3474.xml"/><Relationship Id="rId201" Type="http://schemas.openxmlformats.org/officeDocument/2006/relationships/customXml" Target="../ink/ink3355.xml"/><Relationship Id="rId243" Type="http://schemas.openxmlformats.org/officeDocument/2006/relationships/customXml" Target="../ink/ink3376.xml"/><Relationship Id="rId285" Type="http://schemas.openxmlformats.org/officeDocument/2006/relationships/customXml" Target="../ink/ink3397.xml"/><Relationship Id="rId450" Type="http://schemas.openxmlformats.org/officeDocument/2006/relationships/image" Target="../media/image3360.png"/><Relationship Id="rId38" Type="http://schemas.openxmlformats.org/officeDocument/2006/relationships/image" Target="../media/image3155.png"/><Relationship Id="rId103" Type="http://schemas.openxmlformats.org/officeDocument/2006/relationships/customXml" Target="../ink/ink3306.xml"/><Relationship Id="rId310" Type="http://schemas.openxmlformats.org/officeDocument/2006/relationships/image" Target="../media/image3290.png"/><Relationship Id="rId91" Type="http://schemas.openxmlformats.org/officeDocument/2006/relationships/customXml" Target="../ink/ink3300.xml"/><Relationship Id="rId145" Type="http://schemas.openxmlformats.org/officeDocument/2006/relationships/customXml" Target="../ink/ink3327.xml"/><Relationship Id="rId187" Type="http://schemas.openxmlformats.org/officeDocument/2006/relationships/customXml" Target="../ink/ink3348.xml"/><Relationship Id="rId352" Type="http://schemas.openxmlformats.org/officeDocument/2006/relationships/image" Target="../media/image3311.png"/><Relationship Id="rId394" Type="http://schemas.openxmlformats.org/officeDocument/2006/relationships/image" Target="../media/image3332.png"/><Relationship Id="rId408" Type="http://schemas.openxmlformats.org/officeDocument/2006/relationships/image" Target="../media/image3339.png"/><Relationship Id="rId212" Type="http://schemas.openxmlformats.org/officeDocument/2006/relationships/image" Target="../media/image3241.png"/><Relationship Id="rId254" Type="http://schemas.openxmlformats.org/officeDocument/2006/relationships/image" Target="../media/image3262.png"/><Relationship Id="rId49" Type="http://schemas.openxmlformats.org/officeDocument/2006/relationships/customXml" Target="../ink/ink3279.xml"/><Relationship Id="rId114" Type="http://schemas.openxmlformats.org/officeDocument/2006/relationships/image" Target="../media/image3192.png"/><Relationship Id="rId296" Type="http://schemas.openxmlformats.org/officeDocument/2006/relationships/image" Target="../media/image3283.png"/><Relationship Id="rId461" Type="http://schemas.openxmlformats.org/officeDocument/2006/relationships/customXml" Target="../ink/ink3485.xml"/><Relationship Id="rId60" Type="http://schemas.openxmlformats.org/officeDocument/2006/relationships/image" Target="../media/image3166.png"/><Relationship Id="rId156" Type="http://schemas.openxmlformats.org/officeDocument/2006/relationships/image" Target="../media/image3213.png"/><Relationship Id="rId198" Type="http://schemas.openxmlformats.org/officeDocument/2006/relationships/image" Target="../media/image3234.png"/><Relationship Id="rId321" Type="http://schemas.openxmlformats.org/officeDocument/2006/relationships/customXml" Target="../ink/ink3415.xml"/><Relationship Id="rId363" Type="http://schemas.openxmlformats.org/officeDocument/2006/relationships/customXml" Target="../ink/ink3436.xml"/><Relationship Id="rId419" Type="http://schemas.openxmlformats.org/officeDocument/2006/relationships/customXml" Target="../ink/ink3464.xml"/><Relationship Id="rId223" Type="http://schemas.openxmlformats.org/officeDocument/2006/relationships/customXml" Target="../ink/ink3366.xml"/><Relationship Id="rId430" Type="http://schemas.openxmlformats.org/officeDocument/2006/relationships/image" Target="../media/image3350.png"/><Relationship Id="rId18" Type="http://schemas.openxmlformats.org/officeDocument/2006/relationships/image" Target="../media/image3145.png"/><Relationship Id="rId265" Type="http://schemas.openxmlformats.org/officeDocument/2006/relationships/customXml" Target="../ink/ink3387.xml"/><Relationship Id="rId472" Type="http://schemas.openxmlformats.org/officeDocument/2006/relationships/image" Target="../media/image3371.png"/><Relationship Id="rId125" Type="http://schemas.openxmlformats.org/officeDocument/2006/relationships/customXml" Target="../ink/ink3317.xml"/><Relationship Id="rId167" Type="http://schemas.openxmlformats.org/officeDocument/2006/relationships/customXml" Target="../ink/ink3338.xml"/><Relationship Id="rId332" Type="http://schemas.openxmlformats.org/officeDocument/2006/relationships/image" Target="../media/image3301.png"/><Relationship Id="rId374" Type="http://schemas.openxmlformats.org/officeDocument/2006/relationships/image" Target="../media/image3322.png"/><Relationship Id="rId71" Type="http://schemas.openxmlformats.org/officeDocument/2006/relationships/customXml" Target="../ink/ink3290.xml"/><Relationship Id="rId234" Type="http://schemas.openxmlformats.org/officeDocument/2006/relationships/image" Target="../media/image3252.png"/><Relationship Id="rId2" Type="http://schemas.openxmlformats.org/officeDocument/2006/relationships/notesSlide" Target="../notesSlides/notesSlide27.xml"/><Relationship Id="rId29" Type="http://schemas.openxmlformats.org/officeDocument/2006/relationships/customXml" Target="../ink/ink3269.xml"/><Relationship Id="rId276" Type="http://schemas.openxmlformats.org/officeDocument/2006/relationships/image" Target="../media/image3273.png"/><Relationship Id="rId441" Type="http://schemas.openxmlformats.org/officeDocument/2006/relationships/customXml" Target="../ink/ink3475.xml"/><Relationship Id="rId40" Type="http://schemas.openxmlformats.org/officeDocument/2006/relationships/image" Target="../media/image3156.png"/><Relationship Id="rId136" Type="http://schemas.openxmlformats.org/officeDocument/2006/relationships/image" Target="../media/image3203.png"/><Relationship Id="rId178" Type="http://schemas.openxmlformats.org/officeDocument/2006/relationships/image" Target="../media/image3224.png"/><Relationship Id="rId301" Type="http://schemas.openxmlformats.org/officeDocument/2006/relationships/customXml" Target="../ink/ink3405.xml"/><Relationship Id="rId343" Type="http://schemas.openxmlformats.org/officeDocument/2006/relationships/customXml" Target="../ink/ink3426.xml"/><Relationship Id="rId82" Type="http://schemas.openxmlformats.org/officeDocument/2006/relationships/image" Target="../media/image3177.png"/><Relationship Id="rId203" Type="http://schemas.openxmlformats.org/officeDocument/2006/relationships/customXml" Target="../ink/ink3356.xml"/><Relationship Id="rId385" Type="http://schemas.openxmlformats.org/officeDocument/2006/relationships/customXml" Target="../ink/ink3447.xml"/><Relationship Id="rId245" Type="http://schemas.openxmlformats.org/officeDocument/2006/relationships/customXml" Target="../ink/ink3377.xml"/><Relationship Id="rId287" Type="http://schemas.openxmlformats.org/officeDocument/2006/relationships/customXml" Target="../ink/ink3398.xml"/><Relationship Id="rId410" Type="http://schemas.openxmlformats.org/officeDocument/2006/relationships/image" Target="../media/image3340.png"/><Relationship Id="rId452" Type="http://schemas.openxmlformats.org/officeDocument/2006/relationships/image" Target="../media/image3361.png"/><Relationship Id="rId30" Type="http://schemas.openxmlformats.org/officeDocument/2006/relationships/image" Target="../media/image3151.png"/><Relationship Id="rId105" Type="http://schemas.openxmlformats.org/officeDocument/2006/relationships/customXml" Target="../ink/ink3307.xml"/><Relationship Id="rId126" Type="http://schemas.openxmlformats.org/officeDocument/2006/relationships/image" Target="../media/image3198.png"/><Relationship Id="rId147" Type="http://schemas.openxmlformats.org/officeDocument/2006/relationships/customXml" Target="../ink/ink3328.xml"/><Relationship Id="rId168" Type="http://schemas.openxmlformats.org/officeDocument/2006/relationships/image" Target="../media/image3219.png"/><Relationship Id="rId312" Type="http://schemas.openxmlformats.org/officeDocument/2006/relationships/image" Target="../media/image3291.png"/><Relationship Id="rId333" Type="http://schemas.openxmlformats.org/officeDocument/2006/relationships/customXml" Target="../ink/ink3421.xml"/><Relationship Id="rId354" Type="http://schemas.openxmlformats.org/officeDocument/2006/relationships/image" Target="../media/image3312.png"/><Relationship Id="rId51" Type="http://schemas.openxmlformats.org/officeDocument/2006/relationships/customXml" Target="../ink/ink3280.xml"/><Relationship Id="rId72" Type="http://schemas.openxmlformats.org/officeDocument/2006/relationships/image" Target="../media/image3172.png"/><Relationship Id="rId93" Type="http://schemas.openxmlformats.org/officeDocument/2006/relationships/customXml" Target="../ink/ink3301.xml"/><Relationship Id="rId189" Type="http://schemas.openxmlformats.org/officeDocument/2006/relationships/customXml" Target="../ink/ink3349.xml"/><Relationship Id="rId375" Type="http://schemas.openxmlformats.org/officeDocument/2006/relationships/customXml" Target="../ink/ink3442.xml"/><Relationship Id="rId396" Type="http://schemas.openxmlformats.org/officeDocument/2006/relationships/image" Target="../media/image3333.png"/><Relationship Id="rId3" Type="http://schemas.openxmlformats.org/officeDocument/2006/relationships/customXml" Target="../ink/ink3256.xml"/><Relationship Id="rId214" Type="http://schemas.openxmlformats.org/officeDocument/2006/relationships/image" Target="../media/image3242.png"/><Relationship Id="rId235" Type="http://schemas.openxmlformats.org/officeDocument/2006/relationships/customXml" Target="../ink/ink3372.xml"/><Relationship Id="rId256" Type="http://schemas.openxmlformats.org/officeDocument/2006/relationships/image" Target="../media/image3263.png"/><Relationship Id="rId277" Type="http://schemas.openxmlformats.org/officeDocument/2006/relationships/customXml" Target="../ink/ink3393.xml"/><Relationship Id="rId298" Type="http://schemas.openxmlformats.org/officeDocument/2006/relationships/image" Target="../media/image3284.png"/><Relationship Id="rId400" Type="http://schemas.openxmlformats.org/officeDocument/2006/relationships/image" Target="../media/image3335.png"/><Relationship Id="rId421" Type="http://schemas.openxmlformats.org/officeDocument/2006/relationships/customXml" Target="../ink/ink3465.xml"/><Relationship Id="rId442" Type="http://schemas.openxmlformats.org/officeDocument/2006/relationships/image" Target="../media/image3356.png"/><Relationship Id="rId463" Type="http://schemas.openxmlformats.org/officeDocument/2006/relationships/customXml" Target="../ink/ink3486.xml"/><Relationship Id="rId116" Type="http://schemas.openxmlformats.org/officeDocument/2006/relationships/image" Target="../media/image3193.png"/><Relationship Id="rId137" Type="http://schemas.openxmlformats.org/officeDocument/2006/relationships/customXml" Target="../ink/ink3323.xml"/><Relationship Id="rId158" Type="http://schemas.openxmlformats.org/officeDocument/2006/relationships/image" Target="../media/image3214.png"/><Relationship Id="rId302" Type="http://schemas.openxmlformats.org/officeDocument/2006/relationships/image" Target="../media/image3286.png"/><Relationship Id="rId323" Type="http://schemas.openxmlformats.org/officeDocument/2006/relationships/customXml" Target="../ink/ink3416.xml"/><Relationship Id="rId344" Type="http://schemas.openxmlformats.org/officeDocument/2006/relationships/image" Target="../media/image3307.png"/><Relationship Id="rId20" Type="http://schemas.openxmlformats.org/officeDocument/2006/relationships/image" Target="../media/image3146.png"/><Relationship Id="rId41" Type="http://schemas.openxmlformats.org/officeDocument/2006/relationships/customXml" Target="../ink/ink3275.xml"/><Relationship Id="rId62" Type="http://schemas.openxmlformats.org/officeDocument/2006/relationships/image" Target="../media/image3167.png"/><Relationship Id="rId83" Type="http://schemas.openxmlformats.org/officeDocument/2006/relationships/customXml" Target="../ink/ink3296.xml"/><Relationship Id="rId179" Type="http://schemas.openxmlformats.org/officeDocument/2006/relationships/customXml" Target="../ink/ink3344.xml"/><Relationship Id="rId365" Type="http://schemas.openxmlformats.org/officeDocument/2006/relationships/customXml" Target="../ink/ink3437.xml"/><Relationship Id="rId386" Type="http://schemas.openxmlformats.org/officeDocument/2006/relationships/image" Target="../media/image3328.png"/><Relationship Id="rId190" Type="http://schemas.openxmlformats.org/officeDocument/2006/relationships/image" Target="../media/image3230.png"/><Relationship Id="rId204" Type="http://schemas.openxmlformats.org/officeDocument/2006/relationships/image" Target="../media/image3237.png"/><Relationship Id="rId225" Type="http://schemas.openxmlformats.org/officeDocument/2006/relationships/customXml" Target="../ink/ink3367.xml"/><Relationship Id="rId246" Type="http://schemas.openxmlformats.org/officeDocument/2006/relationships/image" Target="../media/image3258.png"/><Relationship Id="rId267" Type="http://schemas.openxmlformats.org/officeDocument/2006/relationships/customXml" Target="../ink/ink3388.xml"/><Relationship Id="rId288" Type="http://schemas.openxmlformats.org/officeDocument/2006/relationships/image" Target="../media/image3279.png"/><Relationship Id="rId411" Type="http://schemas.openxmlformats.org/officeDocument/2006/relationships/customXml" Target="../ink/ink3460.xml"/><Relationship Id="rId432" Type="http://schemas.openxmlformats.org/officeDocument/2006/relationships/image" Target="../media/image3351.png"/><Relationship Id="rId453" Type="http://schemas.openxmlformats.org/officeDocument/2006/relationships/customXml" Target="../ink/ink3481.xml"/><Relationship Id="rId474" Type="http://schemas.openxmlformats.org/officeDocument/2006/relationships/image" Target="../media/image3372.png"/><Relationship Id="rId106" Type="http://schemas.openxmlformats.org/officeDocument/2006/relationships/image" Target="../media/image3189.png"/><Relationship Id="rId127" Type="http://schemas.openxmlformats.org/officeDocument/2006/relationships/customXml" Target="../ink/ink3318.xml"/><Relationship Id="rId313" Type="http://schemas.openxmlformats.org/officeDocument/2006/relationships/customXml" Target="../ink/ink3411.xml"/><Relationship Id="rId10" Type="http://schemas.openxmlformats.org/officeDocument/2006/relationships/image" Target="../media/image3141.png"/><Relationship Id="rId31" Type="http://schemas.openxmlformats.org/officeDocument/2006/relationships/customXml" Target="../ink/ink3270.xml"/><Relationship Id="rId52" Type="http://schemas.openxmlformats.org/officeDocument/2006/relationships/image" Target="../media/image3162.png"/><Relationship Id="rId73" Type="http://schemas.openxmlformats.org/officeDocument/2006/relationships/customXml" Target="../ink/ink3291.xml"/><Relationship Id="rId94" Type="http://schemas.openxmlformats.org/officeDocument/2006/relationships/image" Target="../media/image3183.png"/><Relationship Id="rId148" Type="http://schemas.openxmlformats.org/officeDocument/2006/relationships/image" Target="../media/image3209.png"/><Relationship Id="rId169" Type="http://schemas.openxmlformats.org/officeDocument/2006/relationships/customXml" Target="../ink/ink3339.xml"/><Relationship Id="rId334" Type="http://schemas.openxmlformats.org/officeDocument/2006/relationships/image" Target="../media/image3302.png"/><Relationship Id="rId355" Type="http://schemas.openxmlformats.org/officeDocument/2006/relationships/customXml" Target="../ink/ink3432.xml"/><Relationship Id="rId376" Type="http://schemas.openxmlformats.org/officeDocument/2006/relationships/image" Target="../media/image3323.png"/><Relationship Id="rId397" Type="http://schemas.openxmlformats.org/officeDocument/2006/relationships/customXml" Target="../ink/ink3453.xml"/><Relationship Id="rId4" Type="http://schemas.openxmlformats.org/officeDocument/2006/relationships/image" Target="../media/image3138.png"/><Relationship Id="rId180" Type="http://schemas.openxmlformats.org/officeDocument/2006/relationships/image" Target="../media/image3225.png"/><Relationship Id="rId215" Type="http://schemas.openxmlformats.org/officeDocument/2006/relationships/customXml" Target="../ink/ink3362.xml"/><Relationship Id="rId236" Type="http://schemas.openxmlformats.org/officeDocument/2006/relationships/image" Target="../media/image3253.png"/><Relationship Id="rId257" Type="http://schemas.openxmlformats.org/officeDocument/2006/relationships/customXml" Target="../ink/ink3383.xml"/><Relationship Id="rId278" Type="http://schemas.openxmlformats.org/officeDocument/2006/relationships/image" Target="../media/image3274.png"/><Relationship Id="rId401" Type="http://schemas.openxmlformats.org/officeDocument/2006/relationships/customXml" Target="../ink/ink3455.xml"/><Relationship Id="rId422" Type="http://schemas.openxmlformats.org/officeDocument/2006/relationships/image" Target="../media/image3346.png"/><Relationship Id="rId443" Type="http://schemas.openxmlformats.org/officeDocument/2006/relationships/customXml" Target="../ink/ink3476.xml"/><Relationship Id="rId464" Type="http://schemas.openxmlformats.org/officeDocument/2006/relationships/image" Target="../media/image3367.png"/><Relationship Id="rId303" Type="http://schemas.openxmlformats.org/officeDocument/2006/relationships/customXml" Target="../ink/ink3406.xml"/><Relationship Id="rId42" Type="http://schemas.openxmlformats.org/officeDocument/2006/relationships/image" Target="../media/image3157.png"/><Relationship Id="rId84" Type="http://schemas.openxmlformats.org/officeDocument/2006/relationships/image" Target="../media/image3178.png"/><Relationship Id="rId138" Type="http://schemas.openxmlformats.org/officeDocument/2006/relationships/image" Target="../media/image3204.png"/><Relationship Id="rId345" Type="http://schemas.openxmlformats.org/officeDocument/2006/relationships/customXml" Target="../ink/ink3427.xml"/><Relationship Id="rId387" Type="http://schemas.openxmlformats.org/officeDocument/2006/relationships/customXml" Target="../ink/ink3448.xml"/><Relationship Id="rId191" Type="http://schemas.openxmlformats.org/officeDocument/2006/relationships/customXml" Target="../ink/ink3350.xml"/><Relationship Id="rId205" Type="http://schemas.openxmlformats.org/officeDocument/2006/relationships/customXml" Target="../ink/ink3357.xml"/><Relationship Id="rId247" Type="http://schemas.openxmlformats.org/officeDocument/2006/relationships/customXml" Target="../ink/ink3378.xml"/><Relationship Id="rId412" Type="http://schemas.openxmlformats.org/officeDocument/2006/relationships/image" Target="../media/image3341.png"/><Relationship Id="rId107" Type="http://schemas.openxmlformats.org/officeDocument/2006/relationships/customXml" Target="../ink/ink3308.xml"/><Relationship Id="rId289" Type="http://schemas.openxmlformats.org/officeDocument/2006/relationships/customXml" Target="../ink/ink3399.xml"/><Relationship Id="rId454" Type="http://schemas.openxmlformats.org/officeDocument/2006/relationships/image" Target="../media/image3362.png"/><Relationship Id="rId11" Type="http://schemas.openxmlformats.org/officeDocument/2006/relationships/customXml" Target="../ink/ink3260.xml"/><Relationship Id="rId53" Type="http://schemas.openxmlformats.org/officeDocument/2006/relationships/customXml" Target="../ink/ink3281.xml"/><Relationship Id="rId149" Type="http://schemas.openxmlformats.org/officeDocument/2006/relationships/customXml" Target="../ink/ink3329.xml"/><Relationship Id="rId314" Type="http://schemas.openxmlformats.org/officeDocument/2006/relationships/image" Target="../media/image3292.png"/><Relationship Id="rId356" Type="http://schemas.openxmlformats.org/officeDocument/2006/relationships/image" Target="../media/image3313.png"/><Relationship Id="rId398" Type="http://schemas.openxmlformats.org/officeDocument/2006/relationships/image" Target="../media/image3334.png"/><Relationship Id="rId95" Type="http://schemas.openxmlformats.org/officeDocument/2006/relationships/customXml" Target="../ink/ink3302.xml"/><Relationship Id="rId160" Type="http://schemas.openxmlformats.org/officeDocument/2006/relationships/image" Target="../media/image3215.png"/><Relationship Id="rId216" Type="http://schemas.openxmlformats.org/officeDocument/2006/relationships/image" Target="../media/image3243.png"/><Relationship Id="rId423" Type="http://schemas.openxmlformats.org/officeDocument/2006/relationships/customXml" Target="../ink/ink3466.xml"/><Relationship Id="rId258" Type="http://schemas.openxmlformats.org/officeDocument/2006/relationships/image" Target="../media/image3264.png"/><Relationship Id="rId465" Type="http://schemas.openxmlformats.org/officeDocument/2006/relationships/customXml" Target="../ink/ink3487.xml"/><Relationship Id="rId22" Type="http://schemas.openxmlformats.org/officeDocument/2006/relationships/image" Target="../media/image3147.png"/><Relationship Id="rId64" Type="http://schemas.openxmlformats.org/officeDocument/2006/relationships/image" Target="../media/image3168.png"/><Relationship Id="rId118" Type="http://schemas.openxmlformats.org/officeDocument/2006/relationships/image" Target="../media/image3194.png"/><Relationship Id="rId325" Type="http://schemas.openxmlformats.org/officeDocument/2006/relationships/customXml" Target="../ink/ink3417.xml"/><Relationship Id="rId367" Type="http://schemas.openxmlformats.org/officeDocument/2006/relationships/customXml" Target="../ink/ink3438.xml"/><Relationship Id="rId171" Type="http://schemas.openxmlformats.org/officeDocument/2006/relationships/customXml" Target="../ink/ink3340.xml"/><Relationship Id="rId227" Type="http://schemas.openxmlformats.org/officeDocument/2006/relationships/customXml" Target="../ink/ink3368.xml"/><Relationship Id="rId269" Type="http://schemas.openxmlformats.org/officeDocument/2006/relationships/customXml" Target="../ink/ink3389.xml"/><Relationship Id="rId434" Type="http://schemas.openxmlformats.org/officeDocument/2006/relationships/image" Target="../media/image3352.png"/><Relationship Id="rId33" Type="http://schemas.openxmlformats.org/officeDocument/2006/relationships/customXml" Target="../ink/ink3271.xml"/><Relationship Id="rId129" Type="http://schemas.openxmlformats.org/officeDocument/2006/relationships/customXml" Target="../ink/ink3319.xml"/><Relationship Id="rId280" Type="http://schemas.openxmlformats.org/officeDocument/2006/relationships/image" Target="../media/image3275.png"/><Relationship Id="rId336" Type="http://schemas.openxmlformats.org/officeDocument/2006/relationships/image" Target="../media/image3303.png"/><Relationship Id="rId75" Type="http://schemas.openxmlformats.org/officeDocument/2006/relationships/customXml" Target="../ink/ink3292.xml"/><Relationship Id="rId140" Type="http://schemas.openxmlformats.org/officeDocument/2006/relationships/image" Target="../media/image3205.png"/><Relationship Id="rId182" Type="http://schemas.openxmlformats.org/officeDocument/2006/relationships/image" Target="../media/image3226.png"/><Relationship Id="rId378" Type="http://schemas.openxmlformats.org/officeDocument/2006/relationships/image" Target="../media/image3324.png"/><Relationship Id="rId403" Type="http://schemas.openxmlformats.org/officeDocument/2006/relationships/customXml" Target="../ink/ink3456.xml"/><Relationship Id="rId6" Type="http://schemas.openxmlformats.org/officeDocument/2006/relationships/image" Target="../media/image3139.png"/><Relationship Id="rId238" Type="http://schemas.openxmlformats.org/officeDocument/2006/relationships/image" Target="../media/image3254.png"/><Relationship Id="rId445" Type="http://schemas.openxmlformats.org/officeDocument/2006/relationships/customXml" Target="../ink/ink3477.xml"/><Relationship Id="rId291" Type="http://schemas.openxmlformats.org/officeDocument/2006/relationships/customXml" Target="../ink/ink3400.xml"/><Relationship Id="rId305" Type="http://schemas.openxmlformats.org/officeDocument/2006/relationships/customXml" Target="../ink/ink3407.xml"/><Relationship Id="rId347" Type="http://schemas.openxmlformats.org/officeDocument/2006/relationships/customXml" Target="../ink/ink3428.xml"/><Relationship Id="rId44" Type="http://schemas.openxmlformats.org/officeDocument/2006/relationships/image" Target="../media/image3158.png"/><Relationship Id="rId86" Type="http://schemas.openxmlformats.org/officeDocument/2006/relationships/image" Target="../media/image3179.png"/><Relationship Id="rId151" Type="http://schemas.openxmlformats.org/officeDocument/2006/relationships/customXml" Target="../ink/ink3330.xml"/><Relationship Id="rId389" Type="http://schemas.openxmlformats.org/officeDocument/2006/relationships/customXml" Target="../ink/ink3449.xml"/><Relationship Id="rId193" Type="http://schemas.openxmlformats.org/officeDocument/2006/relationships/customXml" Target="../ink/ink3351.xml"/><Relationship Id="rId207" Type="http://schemas.openxmlformats.org/officeDocument/2006/relationships/customXml" Target="../ink/ink3358.xml"/><Relationship Id="rId249" Type="http://schemas.openxmlformats.org/officeDocument/2006/relationships/customXml" Target="../ink/ink3379.xml"/><Relationship Id="rId414" Type="http://schemas.openxmlformats.org/officeDocument/2006/relationships/image" Target="../media/image3342.png"/><Relationship Id="rId456" Type="http://schemas.openxmlformats.org/officeDocument/2006/relationships/image" Target="../media/image3363.png"/><Relationship Id="rId13" Type="http://schemas.openxmlformats.org/officeDocument/2006/relationships/customXml" Target="../ink/ink3261.xml"/><Relationship Id="rId109" Type="http://schemas.openxmlformats.org/officeDocument/2006/relationships/customXml" Target="../ink/ink3309.xml"/><Relationship Id="rId260" Type="http://schemas.openxmlformats.org/officeDocument/2006/relationships/image" Target="../media/image3265.png"/><Relationship Id="rId316" Type="http://schemas.openxmlformats.org/officeDocument/2006/relationships/image" Target="../media/image3293.png"/><Relationship Id="rId55" Type="http://schemas.openxmlformats.org/officeDocument/2006/relationships/customXml" Target="../ink/ink3282.xml"/><Relationship Id="rId97" Type="http://schemas.openxmlformats.org/officeDocument/2006/relationships/customXml" Target="../ink/ink3303.xml"/><Relationship Id="rId120" Type="http://schemas.openxmlformats.org/officeDocument/2006/relationships/image" Target="../media/image3195.png"/><Relationship Id="rId358" Type="http://schemas.openxmlformats.org/officeDocument/2006/relationships/image" Target="../media/image3314.png"/><Relationship Id="rId162" Type="http://schemas.openxmlformats.org/officeDocument/2006/relationships/image" Target="../media/image3216.png"/><Relationship Id="rId218" Type="http://schemas.openxmlformats.org/officeDocument/2006/relationships/image" Target="../media/image3244.png"/><Relationship Id="rId425" Type="http://schemas.openxmlformats.org/officeDocument/2006/relationships/customXml" Target="../ink/ink3467.xml"/><Relationship Id="rId467" Type="http://schemas.openxmlformats.org/officeDocument/2006/relationships/customXml" Target="../ink/ink3488.xml"/><Relationship Id="rId271" Type="http://schemas.openxmlformats.org/officeDocument/2006/relationships/customXml" Target="../ink/ink3390.xml"/><Relationship Id="rId24" Type="http://schemas.openxmlformats.org/officeDocument/2006/relationships/image" Target="../media/image3148.png"/><Relationship Id="rId66" Type="http://schemas.openxmlformats.org/officeDocument/2006/relationships/image" Target="../media/image3169.png"/><Relationship Id="rId131" Type="http://schemas.openxmlformats.org/officeDocument/2006/relationships/customXml" Target="../ink/ink3320.xml"/><Relationship Id="rId327" Type="http://schemas.openxmlformats.org/officeDocument/2006/relationships/customXml" Target="../ink/ink3418.xml"/><Relationship Id="rId369" Type="http://schemas.openxmlformats.org/officeDocument/2006/relationships/customXml" Target="../ink/ink3439.xml"/><Relationship Id="rId173" Type="http://schemas.openxmlformats.org/officeDocument/2006/relationships/customXml" Target="../ink/ink3341.xml"/><Relationship Id="rId229" Type="http://schemas.openxmlformats.org/officeDocument/2006/relationships/customXml" Target="../ink/ink3369.xml"/><Relationship Id="rId380" Type="http://schemas.openxmlformats.org/officeDocument/2006/relationships/image" Target="../media/image3325.png"/><Relationship Id="rId436" Type="http://schemas.openxmlformats.org/officeDocument/2006/relationships/image" Target="../media/image3353.png"/><Relationship Id="rId240" Type="http://schemas.openxmlformats.org/officeDocument/2006/relationships/image" Target="../media/image3255.png"/><Relationship Id="rId35" Type="http://schemas.openxmlformats.org/officeDocument/2006/relationships/customXml" Target="../ink/ink3272.xml"/><Relationship Id="rId77" Type="http://schemas.openxmlformats.org/officeDocument/2006/relationships/customXml" Target="../ink/ink3293.xml"/><Relationship Id="rId100" Type="http://schemas.openxmlformats.org/officeDocument/2006/relationships/image" Target="../media/image3186.png"/><Relationship Id="rId282" Type="http://schemas.openxmlformats.org/officeDocument/2006/relationships/image" Target="../media/image3276.png"/><Relationship Id="rId338" Type="http://schemas.openxmlformats.org/officeDocument/2006/relationships/image" Target="../media/image3304.png"/><Relationship Id="rId8" Type="http://schemas.openxmlformats.org/officeDocument/2006/relationships/image" Target="../media/image3140.png"/><Relationship Id="rId142" Type="http://schemas.openxmlformats.org/officeDocument/2006/relationships/image" Target="../media/image3206.png"/><Relationship Id="rId184" Type="http://schemas.openxmlformats.org/officeDocument/2006/relationships/image" Target="../media/image3227.png"/><Relationship Id="rId391" Type="http://schemas.openxmlformats.org/officeDocument/2006/relationships/customXml" Target="../ink/ink3450.xml"/><Relationship Id="rId405" Type="http://schemas.openxmlformats.org/officeDocument/2006/relationships/customXml" Target="../ink/ink3457.xml"/><Relationship Id="rId447" Type="http://schemas.openxmlformats.org/officeDocument/2006/relationships/customXml" Target="../ink/ink3478.xml"/><Relationship Id="rId251" Type="http://schemas.openxmlformats.org/officeDocument/2006/relationships/customXml" Target="../ink/ink3380.xml"/><Relationship Id="rId46" Type="http://schemas.openxmlformats.org/officeDocument/2006/relationships/image" Target="../media/image3159.png"/><Relationship Id="rId293" Type="http://schemas.openxmlformats.org/officeDocument/2006/relationships/customXml" Target="../ink/ink3401.xml"/><Relationship Id="rId307" Type="http://schemas.openxmlformats.org/officeDocument/2006/relationships/customXml" Target="../ink/ink3408.xml"/><Relationship Id="rId349" Type="http://schemas.openxmlformats.org/officeDocument/2006/relationships/customXml" Target="../ink/ink3429.xml"/><Relationship Id="rId88" Type="http://schemas.openxmlformats.org/officeDocument/2006/relationships/image" Target="../media/image3180.png"/><Relationship Id="rId111" Type="http://schemas.openxmlformats.org/officeDocument/2006/relationships/customXml" Target="../ink/ink3310.xml"/><Relationship Id="rId153" Type="http://schemas.openxmlformats.org/officeDocument/2006/relationships/customXml" Target="../ink/ink3331.xml"/><Relationship Id="rId195" Type="http://schemas.openxmlformats.org/officeDocument/2006/relationships/customXml" Target="../ink/ink3352.xml"/><Relationship Id="rId209" Type="http://schemas.openxmlformats.org/officeDocument/2006/relationships/customXml" Target="../ink/ink3359.xml"/><Relationship Id="rId360" Type="http://schemas.openxmlformats.org/officeDocument/2006/relationships/image" Target="../media/image3315.png"/><Relationship Id="rId416" Type="http://schemas.openxmlformats.org/officeDocument/2006/relationships/image" Target="../media/image3343.png"/><Relationship Id="rId220" Type="http://schemas.openxmlformats.org/officeDocument/2006/relationships/image" Target="../media/image3245.png"/><Relationship Id="rId458" Type="http://schemas.openxmlformats.org/officeDocument/2006/relationships/image" Target="../media/image3364.png"/><Relationship Id="rId15" Type="http://schemas.openxmlformats.org/officeDocument/2006/relationships/customXml" Target="../ink/ink3262.xml"/><Relationship Id="rId57" Type="http://schemas.openxmlformats.org/officeDocument/2006/relationships/customXml" Target="../ink/ink3283.xml"/><Relationship Id="rId262" Type="http://schemas.openxmlformats.org/officeDocument/2006/relationships/image" Target="../media/image3266.png"/><Relationship Id="rId318" Type="http://schemas.openxmlformats.org/officeDocument/2006/relationships/image" Target="../media/image3294.png"/><Relationship Id="rId99" Type="http://schemas.openxmlformats.org/officeDocument/2006/relationships/customXml" Target="../ink/ink3304.xml"/><Relationship Id="rId122" Type="http://schemas.openxmlformats.org/officeDocument/2006/relationships/image" Target="../media/image3196.png"/><Relationship Id="rId164" Type="http://schemas.openxmlformats.org/officeDocument/2006/relationships/image" Target="../media/image3217.png"/><Relationship Id="rId371" Type="http://schemas.openxmlformats.org/officeDocument/2006/relationships/customXml" Target="../ink/ink3440.xml"/><Relationship Id="rId427" Type="http://schemas.openxmlformats.org/officeDocument/2006/relationships/customXml" Target="../ink/ink3468.xml"/><Relationship Id="rId469" Type="http://schemas.openxmlformats.org/officeDocument/2006/relationships/customXml" Target="../ink/ink3489.xml"/><Relationship Id="rId26" Type="http://schemas.openxmlformats.org/officeDocument/2006/relationships/image" Target="../media/image3149.png"/><Relationship Id="rId231" Type="http://schemas.openxmlformats.org/officeDocument/2006/relationships/customXml" Target="../ink/ink3370.xml"/><Relationship Id="rId273" Type="http://schemas.openxmlformats.org/officeDocument/2006/relationships/customXml" Target="../ink/ink3391.xml"/><Relationship Id="rId329" Type="http://schemas.openxmlformats.org/officeDocument/2006/relationships/customXml" Target="../ink/ink3419.xml"/><Relationship Id="rId68" Type="http://schemas.openxmlformats.org/officeDocument/2006/relationships/image" Target="../media/image3170.png"/><Relationship Id="rId133" Type="http://schemas.openxmlformats.org/officeDocument/2006/relationships/customXml" Target="../ink/ink3321.xml"/><Relationship Id="rId175" Type="http://schemas.openxmlformats.org/officeDocument/2006/relationships/customXml" Target="../ink/ink3342.xml"/><Relationship Id="rId340" Type="http://schemas.openxmlformats.org/officeDocument/2006/relationships/image" Target="../media/image3305.png"/><Relationship Id="rId200" Type="http://schemas.openxmlformats.org/officeDocument/2006/relationships/image" Target="../media/image3235.png"/><Relationship Id="rId382" Type="http://schemas.openxmlformats.org/officeDocument/2006/relationships/image" Target="../media/image3326.png"/><Relationship Id="rId438" Type="http://schemas.openxmlformats.org/officeDocument/2006/relationships/image" Target="../media/image3354.png"/><Relationship Id="rId242" Type="http://schemas.openxmlformats.org/officeDocument/2006/relationships/image" Target="../media/image3256.png"/><Relationship Id="rId284" Type="http://schemas.openxmlformats.org/officeDocument/2006/relationships/image" Target="../media/image3277.png"/><Relationship Id="rId37" Type="http://schemas.openxmlformats.org/officeDocument/2006/relationships/customXml" Target="../ink/ink3273.xml"/><Relationship Id="rId79" Type="http://schemas.openxmlformats.org/officeDocument/2006/relationships/customXml" Target="../ink/ink3294.xml"/><Relationship Id="rId102" Type="http://schemas.openxmlformats.org/officeDocument/2006/relationships/image" Target="../media/image3187.png"/><Relationship Id="rId144" Type="http://schemas.openxmlformats.org/officeDocument/2006/relationships/image" Target="../media/image3207.png"/><Relationship Id="rId90" Type="http://schemas.openxmlformats.org/officeDocument/2006/relationships/image" Target="../media/image3181.png"/><Relationship Id="rId186" Type="http://schemas.openxmlformats.org/officeDocument/2006/relationships/image" Target="../media/image3228.png"/><Relationship Id="rId351" Type="http://schemas.openxmlformats.org/officeDocument/2006/relationships/customXml" Target="../ink/ink3430.xml"/><Relationship Id="rId393" Type="http://schemas.openxmlformats.org/officeDocument/2006/relationships/customXml" Target="../ink/ink3451.xml"/><Relationship Id="rId407" Type="http://schemas.openxmlformats.org/officeDocument/2006/relationships/customXml" Target="../ink/ink3458.xml"/><Relationship Id="rId449" Type="http://schemas.openxmlformats.org/officeDocument/2006/relationships/customXml" Target="../ink/ink3479.xml"/><Relationship Id="rId211" Type="http://schemas.openxmlformats.org/officeDocument/2006/relationships/customXml" Target="../ink/ink3360.xml"/><Relationship Id="rId253" Type="http://schemas.openxmlformats.org/officeDocument/2006/relationships/customXml" Target="../ink/ink3381.xml"/><Relationship Id="rId295" Type="http://schemas.openxmlformats.org/officeDocument/2006/relationships/customXml" Target="../ink/ink3402.xml"/><Relationship Id="rId309" Type="http://schemas.openxmlformats.org/officeDocument/2006/relationships/customXml" Target="../ink/ink3409.xml"/><Relationship Id="rId460" Type="http://schemas.openxmlformats.org/officeDocument/2006/relationships/image" Target="../media/image3365.png"/><Relationship Id="rId48" Type="http://schemas.openxmlformats.org/officeDocument/2006/relationships/image" Target="../media/image3160.png"/><Relationship Id="rId113" Type="http://schemas.openxmlformats.org/officeDocument/2006/relationships/customXml" Target="../ink/ink3311.xml"/><Relationship Id="rId320" Type="http://schemas.openxmlformats.org/officeDocument/2006/relationships/image" Target="../media/image3295.png"/><Relationship Id="rId155" Type="http://schemas.openxmlformats.org/officeDocument/2006/relationships/customXml" Target="../ink/ink3332.xml"/><Relationship Id="rId197" Type="http://schemas.openxmlformats.org/officeDocument/2006/relationships/customXml" Target="../ink/ink3353.xml"/><Relationship Id="rId362" Type="http://schemas.openxmlformats.org/officeDocument/2006/relationships/image" Target="../media/image3316.png"/><Relationship Id="rId418" Type="http://schemas.openxmlformats.org/officeDocument/2006/relationships/image" Target="../media/image3344.png"/><Relationship Id="rId222" Type="http://schemas.openxmlformats.org/officeDocument/2006/relationships/image" Target="../media/image3246.png"/><Relationship Id="rId264" Type="http://schemas.openxmlformats.org/officeDocument/2006/relationships/image" Target="../media/image3267.png"/><Relationship Id="rId471" Type="http://schemas.openxmlformats.org/officeDocument/2006/relationships/customXml" Target="../ink/ink3490.xml"/><Relationship Id="rId17" Type="http://schemas.openxmlformats.org/officeDocument/2006/relationships/customXml" Target="../ink/ink3263.xml"/><Relationship Id="rId59" Type="http://schemas.openxmlformats.org/officeDocument/2006/relationships/customXml" Target="../ink/ink3284.xml"/><Relationship Id="rId124" Type="http://schemas.openxmlformats.org/officeDocument/2006/relationships/image" Target="../media/image3197.png"/><Relationship Id="rId70" Type="http://schemas.openxmlformats.org/officeDocument/2006/relationships/image" Target="../media/image3171.png"/><Relationship Id="rId166" Type="http://schemas.openxmlformats.org/officeDocument/2006/relationships/image" Target="../media/image3218.png"/><Relationship Id="rId331" Type="http://schemas.openxmlformats.org/officeDocument/2006/relationships/customXml" Target="../ink/ink3420.xml"/><Relationship Id="rId373" Type="http://schemas.openxmlformats.org/officeDocument/2006/relationships/customXml" Target="../ink/ink3441.xml"/><Relationship Id="rId429" Type="http://schemas.openxmlformats.org/officeDocument/2006/relationships/customXml" Target="../ink/ink3469.xml"/><Relationship Id="rId1" Type="http://schemas.openxmlformats.org/officeDocument/2006/relationships/slideLayout" Target="../slideLayouts/slideLayout7.xml"/><Relationship Id="rId233" Type="http://schemas.openxmlformats.org/officeDocument/2006/relationships/customXml" Target="../ink/ink3371.xml"/><Relationship Id="rId440" Type="http://schemas.openxmlformats.org/officeDocument/2006/relationships/image" Target="../media/image3355.png"/><Relationship Id="rId28" Type="http://schemas.openxmlformats.org/officeDocument/2006/relationships/image" Target="../media/image3150.png"/><Relationship Id="rId275" Type="http://schemas.openxmlformats.org/officeDocument/2006/relationships/customXml" Target="../ink/ink3392.xml"/><Relationship Id="rId300" Type="http://schemas.openxmlformats.org/officeDocument/2006/relationships/image" Target="../media/image3285.png"/><Relationship Id="rId81" Type="http://schemas.openxmlformats.org/officeDocument/2006/relationships/customXml" Target="../ink/ink3295.xml"/><Relationship Id="rId135" Type="http://schemas.openxmlformats.org/officeDocument/2006/relationships/customXml" Target="../ink/ink3322.xml"/><Relationship Id="rId177" Type="http://schemas.openxmlformats.org/officeDocument/2006/relationships/customXml" Target="../ink/ink3343.xml"/><Relationship Id="rId342" Type="http://schemas.openxmlformats.org/officeDocument/2006/relationships/image" Target="../media/image3306.png"/><Relationship Id="rId384" Type="http://schemas.openxmlformats.org/officeDocument/2006/relationships/image" Target="../media/image3327.png"/><Relationship Id="rId202" Type="http://schemas.openxmlformats.org/officeDocument/2006/relationships/image" Target="../media/image3236.png"/><Relationship Id="rId244" Type="http://schemas.openxmlformats.org/officeDocument/2006/relationships/image" Target="../media/image3257.png"/><Relationship Id="rId39" Type="http://schemas.openxmlformats.org/officeDocument/2006/relationships/customXml" Target="../ink/ink3274.xml"/><Relationship Id="rId286" Type="http://schemas.openxmlformats.org/officeDocument/2006/relationships/image" Target="../media/image3278.png"/><Relationship Id="rId451" Type="http://schemas.openxmlformats.org/officeDocument/2006/relationships/customXml" Target="../ink/ink3480.xml"/><Relationship Id="rId50" Type="http://schemas.openxmlformats.org/officeDocument/2006/relationships/image" Target="../media/image3161.png"/><Relationship Id="rId104" Type="http://schemas.openxmlformats.org/officeDocument/2006/relationships/image" Target="../media/image3188.png"/><Relationship Id="rId146" Type="http://schemas.openxmlformats.org/officeDocument/2006/relationships/image" Target="../media/image3208.png"/><Relationship Id="rId188" Type="http://schemas.openxmlformats.org/officeDocument/2006/relationships/image" Target="../media/image3229.png"/><Relationship Id="rId311" Type="http://schemas.openxmlformats.org/officeDocument/2006/relationships/customXml" Target="../ink/ink3410.xml"/><Relationship Id="rId353" Type="http://schemas.openxmlformats.org/officeDocument/2006/relationships/customXml" Target="../ink/ink3431.xml"/><Relationship Id="rId395" Type="http://schemas.openxmlformats.org/officeDocument/2006/relationships/customXml" Target="../ink/ink3452.xml"/><Relationship Id="rId409" Type="http://schemas.openxmlformats.org/officeDocument/2006/relationships/customXml" Target="../ink/ink3459.xml"/><Relationship Id="rId92" Type="http://schemas.openxmlformats.org/officeDocument/2006/relationships/image" Target="../media/image3182.png"/><Relationship Id="rId213" Type="http://schemas.openxmlformats.org/officeDocument/2006/relationships/customXml" Target="../ink/ink3361.xml"/><Relationship Id="rId420" Type="http://schemas.openxmlformats.org/officeDocument/2006/relationships/image" Target="../media/image3345.png"/><Relationship Id="rId255" Type="http://schemas.openxmlformats.org/officeDocument/2006/relationships/customXml" Target="../ink/ink3382.xml"/><Relationship Id="rId297" Type="http://schemas.openxmlformats.org/officeDocument/2006/relationships/customXml" Target="../ink/ink3403.xml"/><Relationship Id="rId462" Type="http://schemas.openxmlformats.org/officeDocument/2006/relationships/image" Target="../media/image3366.png"/><Relationship Id="rId115" Type="http://schemas.openxmlformats.org/officeDocument/2006/relationships/customXml" Target="../ink/ink3312.xml"/><Relationship Id="rId157" Type="http://schemas.openxmlformats.org/officeDocument/2006/relationships/customXml" Target="../ink/ink3333.xml"/><Relationship Id="rId322" Type="http://schemas.openxmlformats.org/officeDocument/2006/relationships/image" Target="../media/image3296.png"/><Relationship Id="rId364" Type="http://schemas.openxmlformats.org/officeDocument/2006/relationships/image" Target="../media/image3317.png"/><Relationship Id="rId61" Type="http://schemas.openxmlformats.org/officeDocument/2006/relationships/customXml" Target="../ink/ink3285.xml"/><Relationship Id="rId199" Type="http://schemas.openxmlformats.org/officeDocument/2006/relationships/customXml" Target="../ink/ink3354.xml"/><Relationship Id="rId19" Type="http://schemas.openxmlformats.org/officeDocument/2006/relationships/customXml" Target="../ink/ink3264.xml"/><Relationship Id="rId224" Type="http://schemas.openxmlformats.org/officeDocument/2006/relationships/image" Target="../media/image3247.png"/><Relationship Id="rId266" Type="http://schemas.openxmlformats.org/officeDocument/2006/relationships/image" Target="../media/image3268.png"/><Relationship Id="rId431" Type="http://schemas.openxmlformats.org/officeDocument/2006/relationships/customXml" Target="../ink/ink3470.xml"/><Relationship Id="rId473" Type="http://schemas.openxmlformats.org/officeDocument/2006/relationships/customXml" Target="../ink/ink3491.xml"/></Relationships>
</file>

<file path=ppt/slides/_rels/slide28.xml.rels><?xml version="1.0" encoding="UTF-8" standalone="yes"?>
<Relationships xmlns="http://schemas.openxmlformats.org/package/2006/relationships"><Relationship Id="rId13" Type="http://schemas.openxmlformats.org/officeDocument/2006/relationships/customXml" Target="../ink/ink3497.xml"/><Relationship Id="rId18" Type="http://schemas.openxmlformats.org/officeDocument/2006/relationships/image" Target="../media/image3380.png"/><Relationship Id="rId26" Type="http://schemas.openxmlformats.org/officeDocument/2006/relationships/image" Target="../media/image3384.png"/><Relationship Id="rId21" Type="http://schemas.openxmlformats.org/officeDocument/2006/relationships/customXml" Target="../ink/ink3501.xml"/><Relationship Id="rId34" Type="http://schemas.openxmlformats.org/officeDocument/2006/relationships/image" Target="../media/image3388.png"/><Relationship Id="rId7" Type="http://schemas.openxmlformats.org/officeDocument/2006/relationships/customXml" Target="../ink/ink3494.xml"/><Relationship Id="rId12" Type="http://schemas.openxmlformats.org/officeDocument/2006/relationships/image" Target="../media/image3377.png"/><Relationship Id="rId17" Type="http://schemas.openxmlformats.org/officeDocument/2006/relationships/customXml" Target="../ink/ink3499.xml"/><Relationship Id="rId25" Type="http://schemas.openxmlformats.org/officeDocument/2006/relationships/customXml" Target="../ink/ink3503.xml"/><Relationship Id="rId33" Type="http://schemas.openxmlformats.org/officeDocument/2006/relationships/customXml" Target="../ink/ink3507.xml"/><Relationship Id="rId38" Type="http://schemas.openxmlformats.org/officeDocument/2006/relationships/image" Target="../media/image3390.png"/><Relationship Id="rId2" Type="http://schemas.openxmlformats.org/officeDocument/2006/relationships/notesSlide" Target="../notesSlides/notesSlide28.xml"/><Relationship Id="rId16" Type="http://schemas.openxmlformats.org/officeDocument/2006/relationships/image" Target="../media/image3379.png"/><Relationship Id="rId20" Type="http://schemas.openxmlformats.org/officeDocument/2006/relationships/image" Target="../media/image3381.png"/><Relationship Id="rId29" Type="http://schemas.openxmlformats.org/officeDocument/2006/relationships/customXml" Target="../ink/ink3505.xml"/><Relationship Id="rId1" Type="http://schemas.openxmlformats.org/officeDocument/2006/relationships/slideLayout" Target="../slideLayouts/slideLayout7.xml"/><Relationship Id="rId6" Type="http://schemas.openxmlformats.org/officeDocument/2006/relationships/image" Target="../media/image3374.png"/><Relationship Id="rId11" Type="http://schemas.openxmlformats.org/officeDocument/2006/relationships/customXml" Target="../ink/ink3496.xml"/><Relationship Id="rId24" Type="http://schemas.openxmlformats.org/officeDocument/2006/relationships/image" Target="../media/image3383.png"/><Relationship Id="rId32" Type="http://schemas.openxmlformats.org/officeDocument/2006/relationships/image" Target="../media/image3387.png"/><Relationship Id="rId37" Type="http://schemas.openxmlformats.org/officeDocument/2006/relationships/customXml" Target="../ink/ink3509.xml"/><Relationship Id="rId5" Type="http://schemas.openxmlformats.org/officeDocument/2006/relationships/customXml" Target="../ink/ink3493.xml"/><Relationship Id="rId15" Type="http://schemas.openxmlformats.org/officeDocument/2006/relationships/customXml" Target="../ink/ink3498.xml"/><Relationship Id="rId23" Type="http://schemas.openxmlformats.org/officeDocument/2006/relationships/customXml" Target="../ink/ink3502.xml"/><Relationship Id="rId28" Type="http://schemas.openxmlformats.org/officeDocument/2006/relationships/image" Target="../media/image3385.png"/><Relationship Id="rId36" Type="http://schemas.openxmlformats.org/officeDocument/2006/relationships/image" Target="../media/image3389.png"/><Relationship Id="rId10" Type="http://schemas.openxmlformats.org/officeDocument/2006/relationships/image" Target="../media/image3376.png"/><Relationship Id="rId19" Type="http://schemas.openxmlformats.org/officeDocument/2006/relationships/customXml" Target="../ink/ink3500.xml"/><Relationship Id="rId31" Type="http://schemas.openxmlformats.org/officeDocument/2006/relationships/customXml" Target="../ink/ink3506.xml"/><Relationship Id="rId4" Type="http://schemas.openxmlformats.org/officeDocument/2006/relationships/image" Target="../media/image3373.png"/><Relationship Id="rId9" Type="http://schemas.openxmlformats.org/officeDocument/2006/relationships/customXml" Target="../ink/ink3495.xml"/><Relationship Id="rId14" Type="http://schemas.openxmlformats.org/officeDocument/2006/relationships/image" Target="../media/image3378.png"/><Relationship Id="rId22" Type="http://schemas.openxmlformats.org/officeDocument/2006/relationships/image" Target="../media/image3382.png"/><Relationship Id="rId27" Type="http://schemas.openxmlformats.org/officeDocument/2006/relationships/customXml" Target="../ink/ink3504.xml"/><Relationship Id="rId30" Type="http://schemas.openxmlformats.org/officeDocument/2006/relationships/image" Target="../media/image3386.png"/><Relationship Id="rId35" Type="http://schemas.openxmlformats.org/officeDocument/2006/relationships/customXml" Target="../ink/ink3508.xml"/><Relationship Id="rId8" Type="http://schemas.openxmlformats.org/officeDocument/2006/relationships/image" Target="../media/image3375.png"/><Relationship Id="rId3" Type="http://schemas.openxmlformats.org/officeDocument/2006/relationships/customXml" Target="../ink/ink3492.xml"/></Relationships>
</file>

<file path=ppt/slides/_rels/slide29.xml.rels><?xml version="1.0" encoding="UTF-8" standalone="yes"?>
<Relationships xmlns="http://schemas.openxmlformats.org/package/2006/relationships"><Relationship Id="rId117" Type="http://schemas.openxmlformats.org/officeDocument/2006/relationships/image" Target="../media/image3441.png"/><Relationship Id="rId299" Type="http://schemas.openxmlformats.org/officeDocument/2006/relationships/image" Target="../media/image3533.png"/><Relationship Id="rId21" Type="http://schemas.openxmlformats.org/officeDocument/2006/relationships/image" Target="../media/image3395.png"/><Relationship Id="rId63" Type="http://schemas.openxmlformats.org/officeDocument/2006/relationships/image" Target="../media/image3414.png"/><Relationship Id="rId159" Type="http://schemas.openxmlformats.org/officeDocument/2006/relationships/image" Target="../media/image3462.png"/><Relationship Id="rId324" Type="http://schemas.openxmlformats.org/officeDocument/2006/relationships/customXml" Target="../ink/ink3670.xml"/><Relationship Id="rId366" Type="http://schemas.openxmlformats.org/officeDocument/2006/relationships/customXml" Target="../ink/ink3691.xml"/><Relationship Id="rId170" Type="http://schemas.openxmlformats.org/officeDocument/2006/relationships/customXml" Target="../ink/ink3593.xml"/><Relationship Id="rId226" Type="http://schemas.openxmlformats.org/officeDocument/2006/relationships/customXml" Target="../ink/ink3621.xml"/><Relationship Id="rId433" Type="http://schemas.openxmlformats.org/officeDocument/2006/relationships/image" Target="../media/image3602.png"/><Relationship Id="rId268" Type="http://schemas.openxmlformats.org/officeDocument/2006/relationships/customXml" Target="../ink/ink3642.xml"/><Relationship Id="rId32" Type="http://schemas.openxmlformats.org/officeDocument/2006/relationships/customXml" Target="../ink/ink3524.xml"/><Relationship Id="rId74" Type="http://schemas.openxmlformats.org/officeDocument/2006/relationships/customXml" Target="../ink/ink3545.xml"/><Relationship Id="rId128" Type="http://schemas.openxmlformats.org/officeDocument/2006/relationships/customXml" Target="../ink/ink3572.xml"/><Relationship Id="rId335" Type="http://schemas.openxmlformats.org/officeDocument/2006/relationships/image" Target="../media/image3553.png"/><Relationship Id="rId377" Type="http://schemas.openxmlformats.org/officeDocument/2006/relationships/image" Target="../media/image3574.png"/><Relationship Id="rId5" Type="http://schemas.openxmlformats.org/officeDocument/2006/relationships/image" Target="../media/image33870.png"/><Relationship Id="rId181" Type="http://schemas.openxmlformats.org/officeDocument/2006/relationships/image" Target="../media/image3473.png"/><Relationship Id="rId237" Type="http://schemas.openxmlformats.org/officeDocument/2006/relationships/image" Target="../media/image3501.png"/><Relationship Id="rId402" Type="http://schemas.openxmlformats.org/officeDocument/2006/relationships/customXml" Target="../ink/ink3709.xml"/><Relationship Id="rId279" Type="http://schemas.openxmlformats.org/officeDocument/2006/relationships/image" Target="../media/image3522.png"/><Relationship Id="rId43" Type="http://schemas.openxmlformats.org/officeDocument/2006/relationships/image" Target="../media/image3405.png"/><Relationship Id="rId139" Type="http://schemas.openxmlformats.org/officeDocument/2006/relationships/image" Target="../media/image3452.png"/><Relationship Id="rId290" Type="http://schemas.openxmlformats.org/officeDocument/2006/relationships/customXml" Target="../ink/ink3653.xml"/><Relationship Id="rId304" Type="http://schemas.openxmlformats.org/officeDocument/2006/relationships/customXml" Target="../ink/ink3660.xml"/><Relationship Id="rId346" Type="http://schemas.openxmlformats.org/officeDocument/2006/relationships/customXml" Target="../ink/ink3681.xml"/><Relationship Id="rId388" Type="http://schemas.openxmlformats.org/officeDocument/2006/relationships/customXml" Target="../ink/ink3702.xml"/><Relationship Id="rId85" Type="http://schemas.openxmlformats.org/officeDocument/2006/relationships/image" Target="../media/image3425.png"/><Relationship Id="rId150" Type="http://schemas.openxmlformats.org/officeDocument/2006/relationships/customXml" Target="../ink/ink3583.xml"/><Relationship Id="rId192" Type="http://schemas.openxmlformats.org/officeDocument/2006/relationships/customXml" Target="../ink/ink3604.xml"/><Relationship Id="rId206" Type="http://schemas.openxmlformats.org/officeDocument/2006/relationships/customXml" Target="../ink/ink3611.xml"/><Relationship Id="rId413" Type="http://schemas.openxmlformats.org/officeDocument/2006/relationships/image" Target="../media/image3592.png"/><Relationship Id="rId248" Type="http://schemas.openxmlformats.org/officeDocument/2006/relationships/customXml" Target="../ink/ink3632.xml"/><Relationship Id="rId12" Type="http://schemas.openxmlformats.org/officeDocument/2006/relationships/customXml" Target="../ink/ink3514.xml"/><Relationship Id="rId108" Type="http://schemas.openxmlformats.org/officeDocument/2006/relationships/customXml" Target="../ink/ink3562.xml"/><Relationship Id="rId315" Type="http://schemas.openxmlformats.org/officeDocument/2006/relationships/image" Target="../media/image3542.png"/><Relationship Id="rId357" Type="http://schemas.openxmlformats.org/officeDocument/2006/relationships/image" Target="../media/image3564.png"/><Relationship Id="rId54" Type="http://schemas.openxmlformats.org/officeDocument/2006/relationships/customXml" Target="../ink/ink3535.xml"/><Relationship Id="rId96" Type="http://schemas.openxmlformats.org/officeDocument/2006/relationships/customXml" Target="../ink/ink3556.xml"/><Relationship Id="rId161" Type="http://schemas.openxmlformats.org/officeDocument/2006/relationships/image" Target="../media/image3463.png"/><Relationship Id="rId217" Type="http://schemas.openxmlformats.org/officeDocument/2006/relationships/image" Target="../media/image3491.png"/><Relationship Id="rId399" Type="http://schemas.openxmlformats.org/officeDocument/2006/relationships/image" Target="../media/image3585.png"/><Relationship Id="rId259" Type="http://schemas.openxmlformats.org/officeDocument/2006/relationships/image" Target="../media/image3512.png"/><Relationship Id="rId424" Type="http://schemas.openxmlformats.org/officeDocument/2006/relationships/customXml" Target="../ink/ink3720.xml"/><Relationship Id="rId23" Type="http://schemas.openxmlformats.org/officeDocument/2006/relationships/image" Target="../media/image3396.png"/><Relationship Id="rId119" Type="http://schemas.openxmlformats.org/officeDocument/2006/relationships/image" Target="../media/image3442.png"/><Relationship Id="rId270" Type="http://schemas.openxmlformats.org/officeDocument/2006/relationships/customXml" Target="../ink/ink3643.xml"/><Relationship Id="rId326" Type="http://schemas.openxmlformats.org/officeDocument/2006/relationships/customXml" Target="../ink/ink3671.xml"/><Relationship Id="rId65" Type="http://schemas.openxmlformats.org/officeDocument/2006/relationships/image" Target="../media/image3415.png"/><Relationship Id="rId130" Type="http://schemas.openxmlformats.org/officeDocument/2006/relationships/customXml" Target="../ink/ink3573.xml"/><Relationship Id="rId368" Type="http://schemas.openxmlformats.org/officeDocument/2006/relationships/customXml" Target="../ink/ink3692.xml"/><Relationship Id="rId172" Type="http://schemas.openxmlformats.org/officeDocument/2006/relationships/customXml" Target="../ink/ink3594.xml"/><Relationship Id="rId228" Type="http://schemas.openxmlformats.org/officeDocument/2006/relationships/customXml" Target="../ink/ink3622.xml"/><Relationship Id="rId281" Type="http://schemas.openxmlformats.org/officeDocument/2006/relationships/image" Target="../media/image3523.png"/><Relationship Id="rId337" Type="http://schemas.openxmlformats.org/officeDocument/2006/relationships/image" Target="../media/image3554.png"/><Relationship Id="rId34" Type="http://schemas.openxmlformats.org/officeDocument/2006/relationships/customXml" Target="../ink/ink3525.xml"/><Relationship Id="rId76" Type="http://schemas.openxmlformats.org/officeDocument/2006/relationships/customXml" Target="../ink/ink3546.xml"/><Relationship Id="rId141" Type="http://schemas.openxmlformats.org/officeDocument/2006/relationships/image" Target="../media/image3453.png"/><Relationship Id="rId379" Type="http://schemas.openxmlformats.org/officeDocument/2006/relationships/image" Target="../media/image3575.png"/><Relationship Id="rId7" Type="http://schemas.openxmlformats.org/officeDocument/2006/relationships/image" Target="../media/image33880.png"/><Relationship Id="rId183" Type="http://schemas.openxmlformats.org/officeDocument/2006/relationships/image" Target="../media/image3474.png"/><Relationship Id="rId239" Type="http://schemas.openxmlformats.org/officeDocument/2006/relationships/image" Target="../media/image3502.png"/><Relationship Id="rId390" Type="http://schemas.openxmlformats.org/officeDocument/2006/relationships/customXml" Target="../ink/ink3703.xml"/><Relationship Id="rId404" Type="http://schemas.openxmlformats.org/officeDocument/2006/relationships/customXml" Target="../ink/ink3710.xml"/><Relationship Id="rId250" Type="http://schemas.openxmlformats.org/officeDocument/2006/relationships/customXml" Target="../ink/ink3633.xml"/><Relationship Id="rId292" Type="http://schemas.openxmlformats.org/officeDocument/2006/relationships/customXml" Target="../ink/ink3654.xml"/><Relationship Id="rId306" Type="http://schemas.openxmlformats.org/officeDocument/2006/relationships/customXml" Target="../ink/ink3661.xml"/><Relationship Id="rId45" Type="http://schemas.openxmlformats.org/officeDocument/2006/relationships/image" Target="../media/image3406.png"/><Relationship Id="rId87" Type="http://schemas.openxmlformats.org/officeDocument/2006/relationships/image" Target="../media/image3426.png"/><Relationship Id="rId110" Type="http://schemas.openxmlformats.org/officeDocument/2006/relationships/customXml" Target="../ink/ink3563.xml"/><Relationship Id="rId348" Type="http://schemas.openxmlformats.org/officeDocument/2006/relationships/customXml" Target="../ink/ink3682.xml"/><Relationship Id="rId152" Type="http://schemas.openxmlformats.org/officeDocument/2006/relationships/customXml" Target="../ink/ink3584.xml"/><Relationship Id="rId194" Type="http://schemas.openxmlformats.org/officeDocument/2006/relationships/customXml" Target="../ink/ink3605.xml"/><Relationship Id="rId208" Type="http://schemas.openxmlformats.org/officeDocument/2006/relationships/customXml" Target="../ink/ink3612.xml"/><Relationship Id="rId415" Type="http://schemas.openxmlformats.org/officeDocument/2006/relationships/image" Target="../media/image3593.png"/><Relationship Id="rId261" Type="http://schemas.openxmlformats.org/officeDocument/2006/relationships/image" Target="../media/image3513.png"/><Relationship Id="rId14" Type="http://schemas.openxmlformats.org/officeDocument/2006/relationships/customXml" Target="../ink/ink3515.xml"/><Relationship Id="rId56" Type="http://schemas.openxmlformats.org/officeDocument/2006/relationships/customXml" Target="../ink/ink3536.xml"/><Relationship Id="rId317" Type="http://schemas.openxmlformats.org/officeDocument/2006/relationships/image" Target="../media/image3543.png"/><Relationship Id="rId359" Type="http://schemas.openxmlformats.org/officeDocument/2006/relationships/image" Target="../media/image3565.png"/><Relationship Id="rId98" Type="http://schemas.openxmlformats.org/officeDocument/2006/relationships/customXml" Target="../ink/ink3557.xml"/><Relationship Id="rId121" Type="http://schemas.openxmlformats.org/officeDocument/2006/relationships/image" Target="../media/image3443.png"/><Relationship Id="rId163" Type="http://schemas.openxmlformats.org/officeDocument/2006/relationships/image" Target="../media/image3464.png"/><Relationship Id="rId219" Type="http://schemas.openxmlformats.org/officeDocument/2006/relationships/image" Target="../media/image3492.png"/><Relationship Id="rId370" Type="http://schemas.openxmlformats.org/officeDocument/2006/relationships/customXml" Target="../ink/ink3693.xml"/><Relationship Id="rId426" Type="http://schemas.openxmlformats.org/officeDocument/2006/relationships/customXml" Target="../ink/ink3721.xml"/><Relationship Id="rId230" Type="http://schemas.openxmlformats.org/officeDocument/2006/relationships/customXml" Target="../ink/ink3623.xml"/><Relationship Id="rId25" Type="http://schemas.openxmlformats.org/officeDocument/2006/relationships/image" Target="../media/image3397.png"/><Relationship Id="rId67" Type="http://schemas.openxmlformats.org/officeDocument/2006/relationships/image" Target="../media/image3416.png"/><Relationship Id="rId272" Type="http://schemas.openxmlformats.org/officeDocument/2006/relationships/customXml" Target="../ink/ink3644.xml"/><Relationship Id="rId328" Type="http://schemas.openxmlformats.org/officeDocument/2006/relationships/customXml" Target="../ink/ink3672.xml"/><Relationship Id="rId132" Type="http://schemas.openxmlformats.org/officeDocument/2006/relationships/customXml" Target="../ink/ink3574.xml"/><Relationship Id="rId174" Type="http://schemas.openxmlformats.org/officeDocument/2006/relationships/customXml" Target="../ink/ink3595.xml"/><Relationship Id="rId381" Type="http://schemas.openxmlformats.org/officeDocument/2006/relationships/image" Target="../media/image3576.png"/><Relationship Id="rId241" Type="http://schemas.openxmlformats.org/officeDocument/2006/relationships/image" Target="../media/image3503.png"/><Relationship Id="rId36" Type="http://schemas.openxmlformats.org/officeDocument/2006/relationships/customXml" Target="../ink/ink3526.xml"/><Relationship Id="rId283" Type="http://schemas.openxmlformats.org/officeDocument/2006/relationships/image" Target="../media/image3524.png"/><Relationship Id="rId339" Type="http://schemas.openxmlformats.org/officeDocument/2006/relationships/image" Target="../media/image3555.png"/><Relationship Id="rId78" Type="http://schemas.openxmlformats.org/officeDocument/2006/relationships/customXml" Target="../ink/ink3547.xml"/><Relationship Id="rId101" Type="http://schemas.openxmlformats.org/officeDocument/2006/relationships/image" Target="../media/image3433.png"/><Relationship Id="rId143" Type="http://schemas.openxmlformats.org/officeDocument/2006/relationships/image" Target="../media/image3454.png"/><Relationship Id="rId185" Type="http://schemas.openxmlformats.org/officeDocument/2006/relationships/image" Target="../media/image3475.png"/><Relationship Id="rId350" Type="http://schemas.openxmlformats.org/officeDocument/2006/relationships/customXml" Target="../ink/ink3683.xml"/><Relationship Id="rId406" Type="http://schemas.openxmlformats.org/officeDocument/2006/relationships/customXml" Target="../ink/ink3711.xml"/><Relationship Id="rId9" Type="http://schemas.openxmlformats.org/officeDocument/2006/relationships/image" Target="../media/image33890.png"/><Relationship Id="rId210" Type="http://schemas.openxmlformats.org/officeDocument/2006/relationships/customXml" Target="../ink/ink3613.xml"/><Relationship Id="rId392" Type="http://schemas.openxmlformats.org/officeDocument/2006/relationships/customXml" Target="../ink/ink3704.xml"/><Relationship Id="rId252" Type="http://schemas.openxmlformats.org/officeDocument/2006/relationships/customXml" Target="../ink/ink3634.xml"/><Relationship Id="rId294" Type="http://schemas.openxmlformats.org/officeDocument/2006/relationships/customXml" Target="../ink/ink3655.xml"/><Relationship Id="rId308" Type="http://schemas.openxmlformats.org/officeDocument/2006/relationships/customXml" Target="../ink/ink3662.xml"/><Relationship Id="rId47" Type="http://schemas.openxmlformats.org/officeDocument/2006/relationships/image" Target="../media/image3407.png"/><Relationship Id="rId89" Type="http://schemas.openxmlformats.org/officeDocument/2006/relationships/image" Target="../media/image3427.png"/><Relationship Id="rId112" Type="http://schemas.openxmlformats.org/officeDocument/2006/relationships/customXml" Target="../ink/ink3564.xml"/><Relationship Id="rId154" Type="http://schemas.openxmlformats.org/officeDocument/2006/relationships/customXml" Target="../ink/ink3585.xml"/><Relationship Id="rId361" Type="http://schemas.openxmlformats.org/officeDocument/2006/relationships/image" Target="../media/image3566.png"/><Relationship Id="rId196" Type="http://schemas.openxmlformats.org/officeDocument/2006/relationships/customXml" Target="../ink/ink3606.xml"/><Relationship Id="rId417" Type="http://schemas.openxmlformats.org/officeDocument/2006/relationships/image" Target="../media/image3594.png"/><Relationship Id="rId16" Type="http://schemas.openxmlformats.org/officeDocument/2006/relationships/customXml" Target="../ink/ink3516.xml"/><Relationship Id="rId221" Type="http://schemas.openxmlformats.org/officeDocument/2006/relationships/image" Target="../media/image3493.png"/><Relationship Id="rId263" Type="http://schemas.openxmlformats.org/officeDocument/2006/relationships/image" Target="../media/image3514.png"/><Relationship Id="rId319" Type="http://schemas.openxmlformats.org/officeDocument/2006/relationships/image" Target="../media/image3544.png"/><Relationship Id="rId58" Type="http://schemas.openxmlformats.org/officeDocument/2006/relationships/customXml" Target="../ink/ink3537.xml"/><Relationship Id="rId123" Type="http://schemas.openxmlformats.org/officeDocument/2006/relationships/image" Target="../media/image3444.png"/><Relationship Id="rId330" Type="http://schemas.openxmlformats.org/officeDocument/2006/relationships/customXml" Target="../ink/ink3673.xml"/><Relationship Id="rId165" Type="http://schemas.openxmlformats.org/officeDocument/2006/relationships/image" Target="../media/image3465.png"/><Relationship Id="rId372" Type="http://schemas.openxmlformats.org/officeDocument/2006/relationships/customXml" Target="../ink/ink3694.xml"/><Relationship Id="rId428" Type="http://schemas.openxmlformats.org/officeDocument/2006/relationships/customXml" Target="../ink/ink3722.xml"/><Relationship Id="rId232" Type="http://schemas.openxmlformats.org/officeDocument/2006/relationships/customXml" Target="../ink/ink3624.xml"/><Relationship Id="rId274" Type="http://schemas.openxmlformats.org/officeDocument/2006/relationships/customXml" Target="../ink/ink3645.xml"/><Relationship Id="rId27" Type="http://schemas.openxmlformats.org/officeDocument/2006/relationships/image" Target="../media/image3398.png"/><Relationship Id="rId69" Type="http://schemas.openxmlformats.org/officeDocument/2006/relationships/image" Target="../media/image3417.png"/><Relationship Id="rId134" Type="http://schemas.openxmlformats.org/officeDocument/2006/relationships/customXml" Target="../ink/ink3575.xml"/><Relationship Id="rId80" Type="http://schemas.openxmlformats.org/officeDocument/2006/relationships/customXml" Target="../ink/ink3548.xml"/><Relationship Id="rId176" Type="http://schemas.openxmlformats.org/officeDocument/2006/relationships/customXml" Target="../ink/ink3596.xml"/><Relationship Id="rId341" Type="http://schemas.openxmlformats.org/officeDocument/2006/relationships/image" Target="../media/image3556.png"/><Relationship Id="rId383" Type="http://schemas.openxmlformats.org/officeDocument/2006/relationships/image" Target="../media/image3577.png"/><Relationship Id="rId201" Type="http://schemas.openxmlformats.org/officeDocument/2006/relationships/image" Target="../media/image3483.png"/><Relationship Id="rId243" Type="http://schemas.openxmlformats.org/officeDocument/2006/relationships/image" Target="../media/image3504.png"/><Relationship Id="rId285" Type="http://schemas.openxmlformats.org/officeDocument/2006/relationships/image" Target="../media/image3525.png"/><Relationship Id="rId38" Type="http://schemas.openxmlformats.org/officeDocument/2006/relationships/customXml" Target="../ink/ink3527.xml"/><Relationship Id="rId103" Type="http://schemas.openxmlformats.org/officeDocument/2006/relationships/image" Target="../media/image3434.png"/><Relationship Id="rId310" Type="http://schemas.openxmlformats.org/officeDocument/2006/relationships/customXml" Target="../ink/ink3663.xml"/><Relationship Id="rId91" Type="http://schemas.openxmlformats.org/officeDocument/2006/relationships/image" Target="../media/image3428.png"/><Relationship Id="rId145" Type="http://schemas.openxmlformats.org/officeDocument/2006/relationships/image" Target="../media/image3455.png"/><Relationship Id="rId187" Type="http://schemas.openxmlformats.org/officeDocument/2006/relationships/image" Target="../media/image3476.png"/><Relationship Id="rId352" Type="http://schemas.openxmlformats.org/officeDocument/2006/relationships/customXml" Target="../ink/ink3684.xml"/><Relationship Id="rId394" Type="http://schemas.openxmlformats.org/officeDocument/2006/relationships/customXml" Target="../ink/ink3705.xml"/><Relationship Id="rId408" Type="http://schemas.openxmlformats.org/officeDocument/2006/relationships/customXml" Target="../ink/ink3712.xml"/><Relationship Id="rId212" Type="http://schemas.openxmlformats.org/officeDocument/2006/relationships/customXml" Target="../ink/ink3614.xml"/><Relationship Id="rId254" Type="http://schemas.openxmlformats.org/officeDocument/2006/relationships/customXml" Target="../ink/ink3635.xml"/><Relationship Id="rId28" Type="http://schemas.openxmlformats.org/officeDocument/2006/relationships/customXml" Target="../ink/ink3522.xml"/><Relationship Id="rId49" Type="http://schemas.openxmlformats.org/officeDocument/2006/relationships/image" Target="../media/image3408.png"/><Relationship Id="rId114" Type="http://schemas.openxmlformats.org/officeDocument/2006/relationships/customXml" Target="../ink/ink3565.xml"/><Relationship Id="rId275" Type="http://schemas.openxmlformats.org/officeDocument/2006/relationships/image" Target="../media/image3520.png"/><Relationship Id="rId296" Type="http://schemas.openxmlformats.org/officeDocument/2006/relationships/customXml" Target="../ink/ink3656.xml"/><Relationship Id="rId300" Type="http://schemas.openxmlformats.org/officeDocument/2006/relationships/customXml" Target="../ink/ink3658.xml"/><Relationship Id="rId60" Type="http://schemas.openxmlformats.org/officeDocument/2006/relationships/customXml" Target="../ink/ink3538.xml"/><Relationship Id="rId81" Type="http://schemas.openxmlformats.org/officeDocument/2006/relationships/image" Target="../media/image3423.png"/><Relationship Id="rId135" Type="http://schemas.openxmlformats.org/officeDocument/2006/relationships/image" Target="../media/image3450.png"/><Relationship Id="rId156" Type="http://schemas.openxmlformats.org/officeDocument/2006/relationships/customXml" Target="../ink/ink3586.xml"/><Relationship Id="rId177" Type="http://schemas.openxmlformats.org/officeDocument/2006/relationships/image" Target="../media/image3471.png"/><Relationship Id="rId198" Type="http://schemas.openxmlformats.org/officeDocument/2006/relationships/customXml" Target="../ink/ink3607.xml"/><Relationship Id="rId321" Type="http://schemas.openxmlformats.org/officeDocument/2006/relationships/image" Target="../media/image3545.png"/><Relationship Id="rId342" Type="http://schemas.openxmlformats.org/officeDocument/2006/relationships/customXml" Target="../ink/ink3679.xml"/><Relationship Id="rId363" Type="http://schemas.openxmlformats.org/officeDocument/2006/relationships/image" Target="../media/image3567.png"/><Relationship Id="rId384" Type="http://schemas.openxmlformats.org/officeDocument/2006/relationships/customXml" Target="../ink/ink3700.xml"/><Relationship Id="rId419" Type="http://schemas.openxmlformats.org/officeDocument/2006/relationships/image" Target="../media/image3595.png"/><Relationship Id="rId202" Type="http://schemas.openxmlformats.org/officeDocument/2006/relationships/customXml" Target="../ink/ink3609.xml"/><Relationship Id="rId223" Type="http://schemas.openxmlformats.org/officeDocument/2006/relationships/image" Target="../media/image3494.png"/><Relationship Id="rId244" Type="http://schemas.openxmlformats.org/officeDocument/2006/relationships/customXml" Target="../ink/ink3630.xml"/><Relationship Id="rId430" Type="http://schemas.openxmlformats.org/officeDocument/2006/relationships/customXml" Target="../ink/ink3723.xml"/><Relationship Id="rId18" Type="http://schemas.openxmlformats.org/officeDocument/2006/relationships/customXml" Target="../ink/ink3517.xml"/><Relationship Id="rId39" Type="http://schemas.openxmlformats.org/officeDocument/2006/relationships/image" Target="../media/image3403.png"/><Relationship Id="rId265" Type="http://schemas.openxmlformats.org/officeDocument/2006/relationships/image" Target="../media/image3515.png"/><Relationship Id="rId286" Type="http://schemas.openxmlformats.org/officeDocument/2006/relationships/customXml" Target="../ink/ink3651.xml"/><Relationship Id="rId50" Type="http://schemas.openxmlformats.org/officeDocument/2006/relationships/customXml" Target="../ink/ink3533.xml"/><Relationship Id="rId104" Type="http://schemas.openxmlformats.org/officeDocument/2006/relationships/customXml" Target="../ink/ink3560.xml"/><Relationship Id="rId125" Type="http://schemas.openxmlformats.org/officeDocument/2006/relationships/image" Target="../media/image3445.png"/><Relationship Id="rId146" Type="http://schemas.openxmlformats.org/officeDocument/2006/relationships/customXml" Target="../ink/ink3581.xml"/><Relationship Id="rId167" Type="http://schemas.openxmlformats.org/officeDocument/2006/relationships/image" Target="../media/image3466.png"/><Relationship Id="rId188" Type="http://schemas.openxmlformats.org/officeDocument/2006/relationships/customXml" Target="../ink/ink3602.xml"/><Relationship Id="rId311" Type="http://schemas.openxmlformats.org/officeDocument/2006/relationships/image" Target="../media/image3539.png"/><Relationship Id="rId332" Type="http://schemas.openxmlformats.org/officeDocument/2006/relationships/customXml" Target="../ink/ink3674.xml"/><Relationship Id="rId353" Type="http://schemas.openxmlformats.org/officeDocument/2006/relationships/image" Target="../media/image3562.png"/><Relationship Id="rId374" Type="http://schemas.openxmlformats.org/officeDocument/2006/relationships/customXml" Target="../ink/ink3695.xml"/><Relationship Id="rId395" Type="http://schemas.openxmlformats.org/officeDocument/2006/relationships/image" Target="../media/image3583.png"/><Relationship Id="rId409" Type="http://schemas.openxmlformats.org/officeDocument/2006/relationships/image" Target="../media/image3590.png"/><Relationship Id="rId71" Type="http://schemas.openxmlformats.org/officeDocument/2006/relationships/image" Target="../media/image3418.png"/><Relationship Id="rId92" Type="http://schemas.openxmlformats.org/officeDocument/2006/relationships/customXml" Target="../ink/ink3554.xml"/><Relationship Id="rId213" Type="http://schemas.openxmlformats.org/officeDocument/2006/relationships/image" Target="../media/image3489.png"/><Relationship Id="rId234" Type="http://schemas.openxmlformats.org/officeDocument/2006/relationships/customXml" Target="../ink/ink3625.xml"/><Relationship Id="rId420" Type="http://schemas.openxmlformats.org/officeDocument/2006/relationships/customXml" Target="../ink/ink3718.xml"/><Relationship Id="rId2" Type="http://schemas.openxmlformats.org/officeDocument/2006/relationships/notesSlide" Target="../notesSlides/notesSlide29.xml"/><Relationship Id="rId29" Type="http://schemas.openxmlformats.org/officeDocument/2006/relationships/image" Target="../media/image3399.png"/><Relationship Id="rId255" Type="http://schemas.openxmlformats.org/officeDocument/2006/relationships/image" Target="../media/image3510.png"/><Relationship Id="rId276" Type="http://schemas.openxmlformats.org/officeDocument/2006/relationships/customXml" Target="../ink/ink3646.xml"/><Relationship Id="rId297" Type="http://schemas.openxmlformats.org/officeDocument/2006/relationships/image" Target="../media/image3532.png"/><Relationship Id="rId40" Type="http://schemas.openxmlformats.org/officeDocument/2006/relationships/customXml" Target="../ink/ink3528.xml"/><Relationship Id="rId115" Type="http://schemas.openxmlformats.org/officeDocument/2006/relationships/image" Target="../media/image3440.png"/><Relationship Id="rId136" Type="http://schemas.openxmlformats.org/officeDocument/2006/relationships/customXml" Target="../ink/ink3576.xml"/><Relationship Id="rId157" Type="http://schemas.openxmlformats.org/officeDocument/2006/relationships/image" Target="../media/image3461.png"/><Relationship Id="rId178" Type="http://schemas.openxmlformats.org/officeDocument/2006/relationships/customXml" Target="../ink/ink3597.xml"/><Relationship Id="rId301" Type="http://schemas.openxmlformats.org/officeDocument/2006/relationships/image" Target="../media/image3534.png"/><Relationship Id="rId322" Type="http://schemas.openxmlformats.org/officeDocument/2006/relationships/customXml" Target="../ink/ink3669.xml"/><Relationship Id="rId343" Type="http://schemas.openxmlformats.org/officeDocument/2006/relationships/image" Target="../media/image3557.png"/><Relationship Id="rId364" Type="http://schemas.openxmlformats.org/officeDocument/2006/relationships/customXml" Target="../ink/ink3690.xml"/><Relationship Id="rId61" Type="http://schemas.openxmlformats.org/officeDocument/2006/relationships/image" Target="../media/image3413.png"/><Relationship Id="rId82" Type="http://schemas.openxmlformats.org/officeDocument/2006/relationships/customXml" Target="../ink/ink3549.xml"/><Relationship Id="rId199" Type="http://schemas.openxmlformats.org/officeDocument/2006/relationships/image" Target="../media/image3482.png"/><Relationship Id="rId203" Type="http://schemas.openxmlformats.org/officeDocument/2006/relationships/image" Target="../media/image3484.png"/><Relationship Id="rId385" Type="http://schemas.openxmlformats.org/officeDocument/2006/relationships/image" Target="../media/image3578.png"/><Relationship Id="rId19" Type="http://schemas.openxmlformats.org/officeDocument/2006/relationships/image" Target="../media/image3394.png"/><Relationship Id="rId224" Type="http://schemas.openxmlformats.org/officeDocument/2006/relationships/customXml" Target="../ink/ink3620.xml"/><Relationship Id="rId245" Type="http://schemas.openxmlformats.org/officeDocument/2006/relationships/image" Target="../media/image3505.png"/><Relationship Id="rId266" Type="http://schemas.openxmlformats.org/officeDocument/2006/relationships/customXml" Target="../ink/ink3641.xml"/><Relationship Id="rId287" Type="http://schemas.openxmlformats.org/officeDocument/2006/relationships/image" Target="../media/image3526.png"/><Relationship Id="rId410" Type="http://schemas.openxmlformats.org/officeDocument/2006/relationships/customXml" Target="../ink/ink3713.xml"/><Relationship Id="rId431" Type="http://schemas.openxmlformats.org/officeDocument/2006/relationships/image" Target="../media/image3601.png"/><Relationship Id="rId30" Type="http://schemas.openxmlformats.org/officeDocument/2006/relationships/customXml" Target="../ink/ink3523.xml"/><Relationship Id="rId105" Type="http://schemas.openxmlformats.org/officeDocument/2006/relationships/image" Target="../media/image3435.png"/><Relationship Id="rId126" Type="http://schemas.openxmlformats.org/officeDocument/2006/relationships/customXml" Target="../ink/ink3571.xml"/><Relationship Id="rId147" Type="http://schemas.openxmlformats.org/officeDocument/2006/relationships/image" Target="../media/image3456.png"/><Relationship Id="rId168" Type="http://schemas.openxmlformats.org/officeDocument/2006/relationships/customXml" Target="../ink/ink3592.xml"/><Relationship Id="rId312" Type="http://schemas.openxmlformats.org/officeDocument/2006/relationships/customXml" Target="../ink/ink3664.xml"/><Relationship Id="rId333" Type="http://schemas.openxmlformats.org/officeDocument/2006/relationships/image" Target="../media/image3552.png"/><Relationship Id="rId354" Type="http://schemas.openxmlformats.org/officeDocument/2006/relationships/customXml" Target="../ink/ink3685.xml"/><Relationship Id="rId51" Type="http://schemas.openxmlformats.org/officeDocument/2006/relationships/image" Target="../media/image2701.png"/><Relationship Id="rId72" Type="http://schemas.openxmlformats.org/officeDocument/2006/relationships/customXml" Target="../ink/ink3544.xml"/><Relationship Id="rId93" Type="http://schemas.openxmlformats.org/officeDocument/2006/relationships/image" Target="../media/image3429.png"/><Relationship Id="rId189" Type="http://schemas.openxmlformats.org/officeDocument/2006/relationships/image" Target="../media/image3477.png"/><Relationship Id="rId375" Type="http://schemas.openxmlformats.org/officeDocument/2006/relationships/image" Target="../media/image3573.png"/><Relationship Id="rId396" Type="http://schemas.openxmlformats.org/officeDocument/2006/relationships/customXml" Target="../ink/ink3706.xml"/><Relationship Id="rId3" Type="http://schemas.openxmlformats.org/officeDocument/2006/relationships/image" Target="../media/image3391.png"/><Relationship Id="rId214" Type="http://schemas.openxmlformats.org/officeDocument/2006/relationships/customXml" Target="../ink/ink3615.xml"/><Relationship Id="rId235" Type="http://schemas.openxmlformats.org/officeDocument/2006/relationships/image" Target="../media/image3500.png"/><Relationship Id="rId256" Type="http://schemas.openxmlformats.org/officeDocument/2006/relationships/customXml" Target="../ink/ink3636.xml"/><Relationship Id="rId277" Type="http://schemas.openxmlformats.org/officeDocument/2006/relationships/image" Target="../media/image3521.png"/><Relationship Id="rId298" Type="http://schemas.openxmlformats.org/officeDocument/2006/relationships/customXml" Target="../ink/ink3657.xml"/><Relationship Id="rId400" Type="http://schemas.openxmlformats.org/officeDocument/2006/relationships/customXml" Target="../ink/ink3708.xml"/><Relationship Id="rId421" Type="http://schemas.openxmlformats.org/officeDocument/2006/relationships/image" Target="../media/image3596.png"/><Relationship Id="rId116" Type="http://schemas.openxmlformats.org/officeDocument/2006/relationships/customXml" Target="../ink/ink3566.xml"/><Relationship Id="rId137" Type="http://schemas.openxmlformats.org/officeDocument/2006/relationships/image" Target="../media/image3451.png"/><Relationship Id="rId158" Type="http://schemas.openxmlformats.org/officeDocument/2006/relationships/customXml" Target="../ink/ink3587.xml"/><Relationship Id="rId302" Type="http://schemas.openxmlformats.org/officeDocument/2006/relationships/customXml" Target="../ink/ink3659.xml"/><Relationship Id="rId323" Type="http://schemas.openxmlformats.org/officeDocument/2006/relationships/image" Target="../media/image3546.png"/><Relationship Id="rId344" Type="http://schemas.openxmlformats.org/officeDocument/2006/relationships/customXml" Target="../ink/ink3680.xml"/><Relationship Id="rId20" Type="http://schemas.openxmlformats.org/officeDocument/2006/relationships/customXml" Target="../ink/ink3518.xml"/><Relationship Id="rId41" Type="http://schemas.openxmlformats.org/officeDocument/2006/relationships/image" Target="../media/image3404.png"/><Relationship Id="rId62" Type="http://schemas.openxmlformats.org/officeDocument/2006/relationships/customXml" Target="../ink/ink3539.xml"/><Relationship Id="rId83" Type="http://schemas.openxmlformats.org/officeDocument/2006/relationships/image" Target="../media/image3424.png"/><Relationship Id="rId179" Type="http://schemas.openxmlformats.org/officeDocument/2006/relationships/image" Target="../media/image3472.png"/><Relationship Id="rId365" Type="http://schemas.openxmlformats.org/officeDocument/2006/relationships/image" Target="../media/image3568.png"/><Relationship Id="rId386" Type="http://schemas.openxmlformats.org/officeDocument/2006/relationships/customXml" Target="../ink/ink3701.xml"/><Relationship Id="rId190" Type="http://schemas.openxmlformats.org/officeDocument/2006/relationships/customXml" Target="../ink/ink3603.xml"/><Relationship Id="rId204" Type="http://schemas.openxmlformats.org/officeDocument/2006/relationships/customXml" Target="../ink/ink3610.xml"/><Relationship Id="rId225" Type="http://schemas.openxmlformats.org/officeDocument/2006/relationships/image" Target="../media/image3495.png"/><Relationship Id="rId246" Type="http://schemas.openxmlformats.org/officeDocument/2006/relationships/customXml" Target="../ink/ink3631.xml"/><Relationship Id="rId267" Type="http://schemas.openxmlformats.org/officeDocument/2006/relationships/image" Target="../media/image3516.png"/><Relationship Id="rId288" Type="http://schemas.openxmlformats.org/officeDocument/2006/relationships/customXml" Target="../ink/ink3652.xml"/><Relationship Id="rId411" Type="http://schemas.openxmlformats.org/officeDocument/2006/relationships/image" Target="../media/image3591.png"/><Relationship Id="rId432" Type="http://schemas.openxmlformats.org/officeDocument/2006/relationships/customXml" Target="../ink/ink3724.xml"/><Relationship Id="rId106" Type="http://schemas.openxmlformats.org/officeDocument/2006/relationships/customXml" Target="../ink/ink3561.xml"/><Relationship Id="rId127" Type="http://schemas.openxmlformats.org/officeDocument/2006/relationships/image" Target="../media/image3446.png"/><Relationship Id="rId313" Type="http://schemas.openxmlformats.org/officeDocument/2006/relationships/image" Target="../media/image3541.png"/><Relationship Id="rId10" Type="http://schemas.openxmlformats.org/officeDocument/2006/relationships/customXml" Target="../ink/ink3513.xml"/><Relationship Id="rId31" Type="http://schemas.openxmlformats.org/officeDocument/2006/relationships/image" Target="../media/image2693.png"/><Relationship Id="rId52" Type="http://schemas.openxmlformats.org/officeDocument/2006/relationships/customXml" Target="../ink/ink3534.xml"/><Relationship Id="rId73" Type="http://schemas.openxmlformats.org/officeDocument/2006/relationships/image" Target="../media/image3419.png"/><Relationship Id="rId94" Type="http://schemas.openxmlformats.org/officeDocument/2006/relationships/customXml" Target="../ink/ink3555.xml"/><Relationship Id="rId148" Type="http://schemas.openxmlformats.org/officeDocument/2006/relationships/customXml" Target="../ink/ink3582.xml"/><Relationship Id="rId169" Type="http://schemas.openxmlformats.org/officeDocument/2006/relationships/image" Target="../media/image3467.png"/><Relationship Id="rId334" Type="http://schemas.openxmlformats.org/officeDocument/2006/relationships/customXml" Target="../ink/ink3675.xml"/><Relationship Id="rId355" Type="http://schemas.openxmlformats.org/officeDocument/2006/relationships/image" Target="../media/image3563.png"/><Relationship Id="rId376" Type="http://schemas.openxmlformats.org/officeDocument/2006/relationships/customXml" Target="../ink/ink3696.xml"/><Relationship Id="rId397" Type="http://schemas.openxmlformats.org/officeDocument/2006/relationships/image" Target="../media/image3584.png"/><Relationship Id="rId4" Type="http://schemas.openxmlformats.org/officeDocument/2006/relationships/customXml" Target="../ink/ink3510.xml"/><Relationship Id="rId180" Type="http://schemas.openxmlformats.org/officeDocument/2006/relationships/customXml" Target="../ink/ink3598.xml"/><Relationship Id="rId215" Type="http://schemas.openxmlformats.org/officeDocument/2006/relationships/image" Target="../media/image3490.png"/><Relationship Id="rId236" Type="http://schemas.openxmlformats.org/officeDocument/2006/relationships/customXml" Target="../ink/ink3626.xml"/><Relationship Id="rId257" Type="http://schemas.openxmlformats.org/officeDocument/2006/relationships/image" Target="../media/image3511.png"/><Relationship Id="rId278" Type="http://schemas.openxmlformats.org/officeDocument/2006/relationships/customXml" Target="../ink/ink3647.xml"/><Relationship Id="rId401" Type="http://schemas.openxmlformats.org/officeDocument/2006/relationships/image" Target="../media/image3586.png"/><Relationship Id="rId422" Type="http://schemas.openxmlformats.org/officeDocument/2006/relationships/customXml" Target="../ink/ink3719.xml"/><Relationship Id="rId303" Type="http://schemas.openxmlformats.org/officeDocument/2006/relationships/image" Target="../media/image3535.png"/><Relationship Id="rId42" Type="http://schemas.openxmlformats.org/officeDocument/2006/relationships/customXml" Target="../ink/ink3529.xml"/><Relationship Id="rId84" Type="http://schemas.openxmlformats.org/officeDocument/2006/relationships/customXml" Target="../ink/ink3550.xml"/><Relationship Id="rId138" Type="http://schemas.openxmlformats.org/officeDocument/2006/relationships/customXml" Target="../ink/ink3577.xml"/><Relationship Id="rId345" Type="http://schemas.openxmlformats.org/officeDocument/2006/relationships/image" Target="../media/image3558.png"/><Relationship Id="rId387" Type="http://schemas.openxmlformats.org/officeDocument/2006/relationships/image" Target="../media/image3579.png"/><Relationship Id="rId191" Type="http://schemas.openxmlformats.org/officeDocument/2006/relationships/image" Target="../media/image3478.png"/><Relationship Id="rId205" Type="http://schemas.openxmlformats.org/officeDocument/2006/relationships/image" Target="../media/image3485.png"/><Relationship Id="rId247" Type="http://schemas.openxmlformats.org/officeDocument/2006/relationships/image" Target="../media/image3506.png"/><Relationship Id="rId412" Type="http://schemas.openxmlformats.org/officeDocument/2006/relationships/customXml" Target="../ink/ink3714.xml"/><Relationship Id="rId107" Type="http://schemas.openxmlformats.org/officeDocument/2006/relationships/image" Target="../media/image3436.png"/><Relationship Id="rId289" Type="http://schemas.openxmlformats.org/officeDocument/2006/relationships/image" Target="../media/image3527.png"/><Relationship Id="rId11" Type="http://schemas.openxmlformats.org/officeDocument/2006/relationships/image" Target="../media/image33900.png"/><Relationship Id="rId53" Type="http://schemas.openxmlformats.org/officeDocument/2006/relationships/image" Target="../media/image3409.png"/><Relationship Id="rId149" Type="http://schemas.openxmlformats.org/officeDocument/2006/relationships/image" Target="../media/image3457.png"/><Relationship Id="rId314" Type="http://schemas.openxmlformats.org/officeDocument/2006/relationships/customXml" Target="../ink/ink3665.xml"/><Relationship Id="rId356" Type="http://schemas.openxmlformats.org/officeDocument/2006/relationships/customXml" Target="../ink/ink3686.xml"/><Relationship Id="rId398" Type="http://schemas.openxmlformats.org/officeDocument/2006/relationships/customXml" Target="../ink/ink3707.xml"/><Relationship Id="rId95" Type="http://schemas.openxmlformats.org/officeDocument/2006/relationships/image" Target="../media/image3430.png"/><Relationship Id="rId160" Type="http://schemas.openxmlformats.org/officeDocument/2006/relationships/customXml" Target="../ink/ink3588.xml"/><Relationship Id="rId216" Type="http://schemas.openxmlformats.org/officeDocument/2006/relationships/customXml" Target="../ink/ink3616.xml"/><Relationship Id="rId423" Type="http://schemas.openxmlformats.org/officeDocument/2006/relationships/image" Target="../media/image3597.png"/><Relationship Id="rId258" Type="http://schemas.openxmlformats.org/officeDocument/2006/relationships/customXml" Target="../ink/ink3637.xml"/><Relationship Id="rId22" Type="http://schemas.openxmlformats.org/officeDocument/2006/relationships/customXml" Target="../ink/ink3519.xml"/><Relationship Id="rId64" Type="http://schemas.openxmlformats.org/officeDocument/2006/relationships/customXml" Target="../ink/ink3540.xml"/><Relationship Id="rId118" Type="http://schemas.openxmlformats.org/officeDocument/2006/relationships/customXml" Target="../ink/ink3567.xml"/><Relationship Id="rId325" Type="http://schemas.openxmlformats.org/officeDocument/2006/relationships/image" Target="../media/image3547.png"/><Relationship Id="rId367" Type="http://schemas.openxmlformats.org/officeDocument/2006/relationships/image" Target="../media/image3569.png"/><Relationship Id="rId171" Type="http://schemas.openxmlformats.org/officeDocument/2006/relationships/image" Target="../media/image3468.png"/><Relationship Id="rId227" Type="http://schemas.openxmlformats.org/officeDocument/2006/relationships/image" Target="../media/image3496.png"/><Relationship Id="rId269" Type="http://schemas.openxmlformats.org/officeDocument/2006/relationships/image" Target="../media/image3517.png"/><Relationship Id="rId33" Type="http://schemas.openxmlformats.org/officeDocument/2006/relationships/image" Target="../media/image3400.png"/><Relationship Id="rId129" Type="http://schemas.openxmlformats.org/officeDocument/2006/relationships/image" Target="../media/image3447.png"/><Relationship Id="rId280" Type="http://schemas.openxmlformats.org/officeDocument/2006/relationships/customXml" Target="../ink/ink3648.xml"/><Relationship Id="rId336" Type="http://schemas.openxmlformats.org/officeDocument/2006/relationships/customXml" Target="../ink/ink3676.xml"/><Relationship Id="rId75" Type="http://schemas.openxmlformats.org/officeDocument/2006/relationships/image" Target="../media/image3420.png"/><Relationship Id="rId140" Type="http://schemas.openxmlformats.org/officeDocument/2006/relationships/customXml" Target="../ink/ink3578.xml"/><Relationship Id="rId182" Type="http://schemas.openxmlformats.org/officeDocument/2006/relationships/customXml" Target="../ink/ink3599.xml"/><Relationship Id="rId378" Type="http://schemas.openxmlformats.org/officeDocument/2006/relationships/customXml" Target="../ink/ink3697.xml"/><Relationship Id="rId403" Type="http://schemas.openxmlformats.org/officeDocument/2006/relationships/image" Target="../media/image3587.png"/><Relationship Id="rId6" Type="http://schemas.openxmlformats.org/officeDocument/2006/relationships/customXml" Target="../ink/ink3511.xml"/><Relationship Id="rId238" Type="http://schemas.openxmlformats.org/officeDocument/2006/relationships/customXml" Target="../ink/ink3627.xml"/><Relationship Id="rId291" Type="http://schemas.openxmlformats.org/officeDocument/2006/relationships/image" Target="../media/image3528.png"/><Relationship Id="rId305" Type="http://schemas.openxmlformats.org/officeDocument/2006/relationships/image" Target="../media/image3536.png"/><Relationship Id="rId347" Type="http://schemas.openxmlformats.org/officeDocument/2006/relationships/image" Target="../media/image3559.png"/><Relationship Id="rId44" Type="http://schemas.openxmlformats.org/officeDocument/2006/relationships/customXml" Target="../ink/ink3530.xml"/><Relationship Id="rId86" Type="http://schemas.openxmlformats.org/officeDocument/2006/relationships/customXml" Target="../ink/ink3551.xml"/><Relationship Id="rId151" Type="http://schemas.openxmlformats.org/officeDocument/2006/relationships/image" Target="../media/image3458.png"/><Relationship Id="rId389" Type="http://schemas.openxmlformats.org/officeDocument/2006/relationships/image" Target="../media/image3580.png"/><Relationship Id="rId193" Type="http://schemas.openxmlformats.org/officeDocument/2006/relationships/image" Target="../media/image3479.png"/><Relationship Id="rId207" Type="http://schemas.openxmlformats.org/officeDocument/2006/relationships/image" Target="../media/image3486.png"/><Relationship Id="rId249" Type="http://schemas.openxmlformats.org/officeDocument/2006/relationships/image" Target="../media/image3507.png"/><Relationship Id="rId414" Type="http://schemas.openxmlformats.org/officeDocument/2006/relationships/customXml" Target="../ink/ink3715.xml"/><Relationship Id="rId13" Type="http://schemas.openxmlformats.org/officeDocument/2006/relationships/image" Target="../media/image33910.png"/><Relationship Id="rId109" Type="http://schemas.openxmlformats.org/officeDocument/2006/relationships/image" Target="../media/image3437.png"/><Relationship Id="rId260" Type="http://schemas.openxmlformats.org/officeDocument/2006/relationships/customXml" Target="../ink/ink3638.xml"/><Relationship Id="rId316" Type="http://schemas.openxmlformats.org/officeDocument/2006/relationships/customXml" Target="../ink/ink3666.xml"/><Relationship Id="rId55" Type="http://schemas.openxmlformats.org/officeDocument/2006/relationships/image" Target="../media/image3410.png"/><Relationship Id="rId97" Type="http://schemas.openxmlformats.org/officeDocument/2006/relationships/image" Target="../media/image3431.png"/><Relationship Id="rId120" Type="http://schemas.openxmlformats.org/officeDocument/2006/relationships/customXml" Target="../ink/ink3568.xml"/><Relationship Id="rId358" Type="http://schemas.openxmlformats.org/officeDocument/2006/relationships/customXml" Target="../ink/ink3687.xml"/><Relationship Id="rId162" Type="http://schemas.openxmlformats.org/officeDocument/2006/relationships/customXml" Target="../ink/ink3589.xml"/><Relationship Id="rId218" Type="http://schemas.openxmlformats.org/officeDocument/2006/relationships/customXml" Target="../ink/ink3617.xml"/><Relationship Id="rId425" Type="http://schemas.openxmlformats.org/officeDocument/2006/relationships/image" Target="../media/image3598.png"/><Relationship Id="rId271" Type="http://schemas.openxmlformats.org/officeDocument/2006/relationships/image" Target="../media/image3518.png"/><Relationship Id="rId24" Type="http://schemas.openxmlformats.org/officeDocument/2006/relationships/customXml" Target="../ink/ink3520.xml"/><Relationship Id="rId66" Type="http://schemas.openxmlformats.org/officeDocument/2006/relationships/customXml" Target="../ink/ink3541.xml"/><Relationship Id="rId131" Type="http://schemas.openxmlformats.org/officeDocument/2006/relationships/image" Target="../media/image3448.png"/><Relationship Id="rId327" Type="http://schemas.openxmlformats.org/officeDocument/2006/relationships/image" Target="../media/image3548.png"/><Relationship Id="rId369" Type="http://schemas.openxmlformats.org/officeDocument/2006/relationships/image" Target="../media/image3570.png"/><Relationship Id="rId173" Type="http://schemas.openxmlformats.org/officeDocument/2006/relationships/image" Target="../media/image3469.png"/><Relationship Id="rId229" Type="http://schemas.openxmlformats.org/officeDocument/2006/relationships/image" Target="../media/image3497.png"/><Relationship Id="rId380" Type="http://schemas.openxmlformats.org/officeDocument/2006/relationships/customXml" Target="../ink/ink3698.xml"/><Relationship Id="rId240" Type="http://schemas.openxmlformats.org/officeDocument/2006/relationships/customXml" Target="../ink/ink3628.xml"/><Relationship Id="rId35" Type="http://schemas.openxmlformats.org/officeDocument/2006/relationships/image" Target="../media/image3401.png"/><Relationship Id="rId77" Type="http://schemas.openxmlformats.org/officeDocument/2006/relationships/image" Target="../media/image3421.png"/><Relationship Id="rId100" Type="http://schemas.openxmlformats.org/officeDocument/2006/relationships/customXml" Target="../ink/ink3558.xml"/><Relationship Id="rId282" Type="http://schemas.openxmlformats.org/officeDocument/2006/relationships/customXml" Target="../ink/ink3649.xml"/><Relationship Id="rId338" Type="http://schemas.openxmlformats.org/officeDocument/2006/relationships/customXml" Target="../ink/ink3677.xml"/><Relationship Id="rId8" Type="http://schemas.openxmlformats.org/officeDocument/2006/relationships/customXml" Target="../ink/ink3512.xml"/><Relationship Id="rId142" Type="http://schemas.openxmlformats.org/officeDocument/2006/relationships/customXml" Target="../ink/ink3579.xml"/><Relationship Id="rId184" Type="http://schemas.openxmlformats.org/officeDocument/2006/relationships/customXml" Target="../ink/ink3600.xml"/><Relationship Id="rId391" Type="http://schemas.openxmlformats.org/officeDocument/2006/relationships/image" Target="../media/image3581.png"/><Relationship Id="rId405" Type="http://schemas.openxmlformats.org/officeDocument/2006/relationships/image" Target="../media/image3588.png"/><Relationship Id="rId251" Type="http://schemas.openxmlformats.org/officeDocument/2006/relationships/image" Target="../media/image3508.png"/><Relationship Id="rId46" Type="http://schemas.openxmlformats.org/officeDocument/2006/relationships/customXml" Target="../ink/ink3531.xml"/><Relationship Id="rId293" Type="http://schemas.openxmlformats.org/officeDocument/2006/relationships/image" Target="../media/image3529.png"/><Relationship Id="rId307" Type="http://schemas.openxmlformats.org/officeDocument/2006/relationships/image" Target="../media/image3537.png"/><Relationship Id="rId349" Type="http://schemas.openxmlformats.org/officeDocument/2006/relationships/image" Target="../media/image3560.png"/><Relationship Id="rId88" Type="http://schemas.openxmlformats.org/officeDocument/2006/relationships/customXml" Target="../ink/ink3552.xml"/><Relationship Id="rId111" Type="http://schemas.openxmlformats.org/officeDocument/2006/relationships/image" Target="../media/image3438.png"/><Relationship Id="rId153" Type="http://schemas.openxmlformats.org/officeDocument/2006/relationships/image" Target="../media/image3459.png"/><Relationship Id="rId195" Type="http://schemas.openxmlformats.org/officeDocument/2006/relationships/image" Target="../media/image3480.png"/><Relationship Id="rId209" Type="http://schemas.openxmlformats.org/officeDocument/2006/relationships/image" Target="../media/image3487.png"/><Relationship Id="rId360" Type="http://schemas.openxmlformats.org/officeDocument/2006/relationships/customXml" Target="../ink/ink3688.xml"/><Relationship Id="rId416" Type="http://schemas.openxmlformats.org/officeDocument/2006/relationships/customXml" Target="../ink/ink3716.xml"/><Relationship Id="rId220" Type="http://schemas.openxmlformats.org/officeDocument/2006/relationships/customXml" Target="../ink/ink3618.xml"/><Relationship Id="rId15" Type="http://schemas.openxmlformats.org/officeDocument/2006/relationships/image" Target="../media/image3392.png"/><Relationship Id="rId57" Type="http://schemas.openxmlformats.org/officeDocument/2006/relationships/image" Target="../media/image3411.png"/><Relationship Id="rId262" Type="http://schemas.openxmlformats.org/officeDocument/2006/relationships/customXml" Target="../ink/ink3639.xml"/><Relationship Id="rId318" Type="http://schemas.openxmlformats.org/officeDocument/2006/relationships/customXml" Target="../ink/ink3667.xml"/><Relationship Id="rId99" Type="http://schemas.openxmlformats.org/officeDocument/2006/relationships/image" Target="../media/image3432.png"/><Relationship Id="rId122" Type="http://schemas.openxmlformats.org/officeDocument/2006/relationships/customXml" Target="../ink/ink3569.xml"/><Relationship Id="rId164" Type="http://schemas.openxmlformats.org/officeDocument/2006/relationships/customXml" Target="../ink/ink3590.xml"/><Relationship Id="rId371" Type="http://schemas.openxmlformats.org/officeDocument/2006/relationships/image" Target="../media/image3571.png"/><Relationship Id="rId427" Type="http://schemas.openxmlformats.org/officeDocument/2006/relationships/image" Target="../media/image3599.png"/><Relationship Id="rId26" Type="http://schemas.openxmlformats.org/officeDocument/2006/relationships/customXml" Target="../ink/ink3521.xml"/><Relationship Id="rId231" Type="http://schemas.openxmlformats.org/officeDocument/2006/relationships/image" Target="../media/image3498.png"/><Relationship Id="rId273" Type="http://schemas.openxmlformats.org/officeDocument/2006/relationships/image" Target="../media/image3519.png"/><Relationship Id="rId329" Type="http://schemas.openxmlformats.org/officeDocument/2006/relationships/image" Target="../media/image3549.png"/><Relationship Id="rId68" Type="http://schemas.openxmlformats.org/officeDocument/2006/relationships/customXml" Target="../ink/ink3542.xml"/><Relationship Id="rId133" Type="http://schemas.openxmlformats.org/officeDocument/2006/relationships/image" Target="../media/image3449.png"/><Relationship Id="rId175" Type="http://schemas.openxmlformats.org/officeDocument/2006/relationships/image" Target="../media/image3470.png"/><Relationship Id="rId340" Type="http://schemas.openxmlformats.org/officeDocument/2006/relationships/customXml" Target="../ink/ink3678.xml"/><Relationship Id="rId200" Type="http://schemas.openxmlformats.org/officeDocument/2006/relationships/customXml" Target="../ink/ink3608.xml"/><Relationship Id="rId382" Type="http://schemas.openxmlformats.org/officeDocument/2006/relationships/customXml" Target="../ink/ink3699.xml"/><Relationship Id="rId242" Type="http://schemas.openxmlformats.org/officeDocument/2006/relationships/customXml" Target="../ink/ink3629.xml"/><Relationship Id="rId284" Type="http://schemas.openxmlformats.org/officeDocument/2006/relationships/customXml" Target="../ink/ink3650.xml"/><Relationship Id="rId37" Type="http://schemas.openxmlformats.org/officeDocument/2006/relationships/image" Target="../media/image3402.png"/><Relationship Id="rId79" Type="http://schemas.openxmlformats.org/officeDocument/2006/relationships/image" Target="../media/image3422.png"/><Relationship Id="rId102" Type="http://schemas.openxmlformats.org/officeDocument/2006/relationships/customXml" Target="../ink/ink3559.xml"/><Relationship Id="rId144" Type="http://schemas.openxmlformats.org/officeDocument/2006/relationships/customXml" Target="../ink/ink3580.xml"/><Relationship Id="rId90" Type="http://schemas.openxmlformats.org/officeDocument/2006/relationships/customXml" Target="../ink/ink3553.xml"/><Relationship Id="rId186" Type="http://schemas.openxmlformats.org/officeDocument/2006/relationships/customXml" Target="../ink/ink3601.xml"/><Relationship Id="rId351" Type="http://schemas.openxmlformats.org/officeDocument/2006/relationships/image" Target="../media/image3561.png"/><Relationship Id="rId393" Type="http://schemas.openxmlformats.org/officeDocument/2006/relationships/image" Target="../media/image3582.png"/><Relationship Id="rId407" Type="http://schemas.openxmlformats.org/officeDocument/2006/relationships/image" Target="../media/image3589.png"/><Relationship Id="rId211" Type="http://schemas.openxmlformats.org/officeDocument/2006/relationships/image" Target="../media/image3488.png"/><Relationship Id="rId253" Type="http://schemas.openxmlformats.org/officeDocument/2006/relationships/image" Target="../media/image3509.png"/><Relationship Id="rId295" Type="http://schemas.openxmlformats.org/officeDocument/2006/relationships/image" Target="../media/image3531.png"/><Relationship Id="rId309" Type="http://schemas.openxmlformats.org/officeDocument/2006/relationships/image" Target="../media/image3538.png"/><Relationship Id="rId48" Type="http://schemas.openxmlformats.org/officeDocument/2006/relationships/customXml" Target="../ink/ink3532.xml"/><Relationship Id="rId113" Type="http://schemas.openxmlformats.org/officeDocument/2006/relationships/image" Target="../media/image3439.png"/><Relationship Id="rId320" Type="http://schemas.openxmlformats.org/officeDocument/2006/relationships/customXml" Target="../ink/ink3668.xml"/><Relationship Id="rId155" Type="http://schemas.openxmlformats.org/officeDocument/2006/relationships/image" Target="../media/image3460.png"/><Relationship Id="rId197" Type="http://schemas.openxmlformats.org/officeDocument/2006/relationships/image" Target="../media/image3481.png"/><Relationship Id="rId362" Type="http://schemas.openxmlformats.org/officeDocument/2006/relationships/customXml" Target="../ink/ink3689.xml"/><Relationship Id="rId418" Type="http://schemas.openxmlformats.org/officeDocument/2006/relationships/customXml" Target="../ink/ink3717.xml"/><Relationship Id="rId222" Type="http://schemas.openxmlformats.org/officeDocument/2006/relationships/customXml" Target="../ink/ink3619.xml"/><Relationship Id="rId264" Type="http://schemas.openxmlformats.org/officeDocument/2006/relationships/customXml" Target="../ink/ink3640.xml"/><Relationship Id="rId17" Type="http://schemas.openxmlformats.org/officeDocument/2006/relationships/image" Target="../media/image3393.png"/><Relationship Id="rId59" Type="http://schemas.openxmlformats.org/officeDocument/2006/relationships/image" Target="../media/image3412.png"/><Relationship Id="rId124" Type="http://schemas.openxmlformats.org/officeDocument/2006/relationships/customXml" Target="../ink/ink3570.xml"/><Relationship Id="rId70" Type="http://schemas.openxmlformats.org/officeDocument/2006/relationships/customXml" Target="../ink/ink3543.xml"/><Relationship Id="rId166" Type="http://schemas.openxmlformats.org/officeDocument/2006/relationships/customXml" Target="../ink/ink3591.xml"/><Relationship Id="rId331" Type="http://schemas.openxmlformats.org/officeDocument/2006/relationships/image" Target="../media/image3551.png"/><Relationship Id="rId373" Type="http://schemas.openxmlformats.org/officeDocument/2006/relationships/image" Target="../media/image3572.png"/><Relationship Id="rId429" Type="http://schemas.openxmlformats.org/officeDocument/2006/relationships/image" Target="../media/image3600.png"/><Relationship Id="rId1" Type="http://schemas.openxmlformats.org/officeDocument/2006/relationships/slideLayout" Target="../slideLayouts/slideLayout7.xml"/><Relationship Id="rId233" Type="http://schemas.openxmlformats.org/officeDocument/2006/relationships/image" Target="../media/image3499.png"/></Relationships>
</file>

<file path=ppt/slides/_rels/slide3.xml.rels><?xml version="1.0" encoding="UTF-8" standalone="yes"?>
<Relationships xmlns="http://schemas.openxmlformats.org/package/2006/relationships"><Relationship Id="rId26" Type="http://schemas.openxmlformats.org/officeDocument/2006/relationships/image" Target="../media/image264.png"/><Relationship Id="rId21" Type="http://schemas.openxmlformats.org/officeDocument/2006/relationships/customXml" Target="../ink/ink262.xml"/><Relationship Id="rId42" Type="http://schemas.openxmlformats.org/officeDocument/2006/relationships/image" Target="../media/image272.png"/><Relationship Id="rId47" Type="http://schemas.openxmlformats.org/officeDocument/2006/relationships/customXml" Target="../ink/ink275.xml"/><Relationship Id="rId63" Type="http://schemas.openxmlformats.org/officeDocument/2006/relationships/customXml" Target="../ink/ink283.xml"/><Relationship Id="rId68" Type="http://schemas.openxmlformats.org/officeDocument/2006/relationships/image" Target="../media/image285.png"/><Relationship Id="rId16" Type="http://schemas.openxmlformats.org/officeDocument/2006/relationships/image" Target="../media/image259.png"/><Relationship Id="rId11" Type="http://schemas.openxmlformats.org/officeDocument/2006/relationships/customXml" Target="../ink/ink257.xml"/><Relationship Id="rId24" Type="http://schemas.openxmlformats.org/officeDocument/2006/relationships/image" Target="../media/image263.png"/><Relationship Id="rId32" Type="http://schemas.openxmlformats.org/officeDocument/2006/relationships/image" Target="../media/image267.png"/><Relationship Id="rId37" Type="http://schemas.openxmlformats.org/officeDocument/2006/relationships/customXml" Target="../ink/ink270.xml"/><Relationship Id="rId40" Type="http://schemas.openxmlformats.org/officeDocument/2006/relationships/image" Target="../media/image271.png"/><Relationship Id="rId45" Type="http://schemas.openxmlformats.org/officeDocument/2006/relationships/customXml" Target="../ink/ink274.xml"/><Relationship Id="rId53" Type="http://schemas.openxmlformats.org/officeDocument/2006/relationships/customXml" Target="../ink/ink278.xml"/><Relationship Id="rId58" Type="http://schemas.openxmlformats.org/officeDocument/2006/relationships/image" Target="../media/image280.png"/><Relationship Id="rId66" Type="http://schemas.openxmlformats.org/officeDocument/2006/relationships/image" Target="../media/image284.png"/><Relationship Id="rId74" Type="http://schemas.openxmlformats.org/officeDocument/2006/relationships/image" Target="../media/image288.png"/><Relationship Id="rId79" Type="http://schemas.openxmlformats.org/officeDocument/2006/relationships/customXml" Target="../ink/ink291.xml"/><Relationship Id="rId5" Type="http://schemas.openxmlformats.org/officeDocument/2006/relationships/customXml" Target="../ink/ink254.xml"/><Relationship Id="rId61" Type="http://schemas.openxmlformats.org/officeDocument/2006/relationships/customXml" Target="../ink/ink282.xml"/><Relationship Id="rId19" Type="http://schemas.openxmlformats.org/officeDocument/2006/relationships/customXml" Target="../ink/ink261.xml"/><Relationship Id="rId14" Type="http://schemas.openxmlformats.org/officeDocument/2006/relationships/image" Target="../media/image258.png"/><Relationship Id="rId22" Type="http://schemas.openxmlformats.org/officeDocument/2006/relationships/image" Target="../media/image262.png"/><Relationship Id="rId27" Type="http://schemas.openxmlformats.org/officeDocument/2006/relationships/customXml" Target="../ink/ink265.xml"/><Relationship Id="rId30" Type="http://schemas.openxmlformats.org/officeDocument/2006/relationships/image" Target="../media/image266.png"/><Relationship Id="rId35" Type="http://schemas.openxmlformats.org/officeDocument/2006/relationships/customXml" Target="../ink/ink269.xml"/><Relationship Id="rId43" Type="http://schemas.openxmlformats.org/officeDocument/2006/relationships/customXml" Target="../ink/ink273.xml"/><Relationship Id="rId48" Type="http://schemas.openxmlformats.org/officeDocument/2006/relationships/image" Target="../media/image275.png"/><Relationship Id="rId56" Type="http://schemas.openxmlformats.org/officeDocument/2006/relationships/image" Target="../media/image279.png"/><Relationship Id="rId64" Type="http://schemas.openxmlformats.org/officeDocument/2006/relationships/image" Target="../media/image283.png"/><Relationship Id="rId69" Type="http://schemas.openxmlformats.org/officeDocument/2006/relationships/customXml" Target="../ink/ink286.xml"/><Relationship Id="rId77" Type="http://schemas.openxmlformats.org/officeDocument/2006/relationships/customXml" Target="../ink/ink290.xml"/><Relationship Id="rId8" Type="http://schemas.openxmlformats.org/officeDocument/2006/relationships/image" Target="../media/image255.png"/><Relationship Id="rId51" Type="http://schemas.openxmlformats.org/officeDocument/2006/relationships/customXml" Target="../ink/ink277.xml"/><Relationship Id="rId72" Type="http://schemas.openxmlformats.org/officeDocument/2006/relationships/image" Target="../media/image287.png"/><Relationship Id="rId80" Type="http://schemas.openxmlformats.org/officeDocument/2006/relationships/image" Target="../media/image291.png"/><Relationship Id="rId3" Type="http://schemas.openxmlformats.org/officeDocument/2006/relationships/customXml" Target="../ink/ink253.xml"/><Relationship Id="rId12" Type="http://schemas.openxmlformats.org/officeDocument/2006/relationships/image" Target="../media/image257.png"/><Relationship Id="rId17" Type="http://schemas.openxmlformats.org/officeDocument/2006/relationships/customXml" Target="../ink/ink260.xml"/><Relationship Id="rId25" Type="http://schemas.openxmlformats.org/officeDocument/2006/relationships/customXml" Target="../ink/ink264.xml"/><Relationship Id="rId33" Type="http://schemas.openxmlformats.org/officeDocument/2006/relationships/customXml" Target="../ink/ink268.xml"/><Relationship Id="rId38" Type="http://schemas.openxmlformats.org/officeDocument/2006/relationships/image" Target="../media/image270.png"/><Relationship Id="rId46" Type="http://schemas.openxmlformats.org/officeDocument/2006/relationships/image" Target="../media/image274.png"/><Relationship Id="rId59" Type="http://schemas.openxmlformats.org/officeDocument/2006/relationships/customXml" Target="../ink/ink281.xml"/><Relationship Id="rId67" Type="http://schemas.openxmlformats.org/officeDocument/2006/relationships/customXml" Target="../ink/ink285.xml"/><Relationship Id="rId20" Type="http://schemas.openxmlformats.org/officeDocument/2006/relationships/image" Target="../media/image261.png"/><Relationship Id="rId41" Type="http://schemas.openxmlformats.org/officeDocument/2006/relationships/customXml" Target="../ink/ink272.xml"/><Relationship Id="rId54" Type="http://schemas.openxmlformats.org/officeDocument/2006/relationships/image" Target="../media/image278.png"/><Relationship Id="rId62" Type="http://schemas.openxmlformats.org/officeDocument/2006/relationships/image" Target="../media/image282.png"/><Relationship Id="rId70" Type="http://schemas.openxmlformats.org/officeDocument/2006/relationships/image" Target="../media/image286.png"/><Relationship Id="rId75" Type="http://schemas.openxmlformats.org/officeDocument/2006/relationships/customXml" Target="../ink/ink289.xml"/><Relationship Id="rId1" Type="http://schemas.openxmlformats.org/officeDocument/2006/relationships/slideLayout" Target="../slideLayouts/slideLayout7.xml"/><Relationship Id="rId6" Type="http://schemas.openxmlformats.org/officeDocument/2006/relationships/image" Target="../media/image254.png"/><Relationship Id="rId15" Type="http://schemas.openxmlformats.org/officeDocument/2006/relationships/customXml" Target="../ink/ink259.xml"/><Relationship Id="rId23" Type="http://schemas.openxmlformats.org/officeDocument/2006/relationships/customXml" Target="../ink/ink263.xml"/><Relationship Id="rId28" Type="http://schemas.openxmlformats.org/officeDocument/2006/relationships/image" Target="../media/image265.png"/><Relationship Id="rId36" Type="http://schemas.openxmlformats.org/officeDocument/2006/relationships/image" Target="../media/image269.png"/><Relationship Id="rId49" Type="http://schemas.openxmlformats.org/officeDocument/2006/relationships/customXml" Target="../ink/ink276.xml"/><Relationship Id="rId57" Type="http://schemas.openxmlformats.org/officeDocument/2006/relationships/customXml" Target="../ink/ink280.xml"/><Relationship Id="rId10" Type="http://schemas.openxmlformats.org/officeDocument/2006/relationships/image" Target="../media/image256.png"/><Relationship Id="rId31" Type="http://schemas.openxmlformats.org/officeDocument/2006/relationships/customXml" Target="../ink/ink267.xml"/><Relationship Id="rId44" Type="http://schemas.openxmlformats.org/officeDocument/2006/relationships/image" Target="../media/image273.png"/><Relationship Id="rId52" Type="http://schemas.openxmlformats.org/officeDocument/2006/relationships/image" Target="../media/image277.png"/><Relationship Id="rId60" Type="http://schemas.openxmlformats.org/officeDocument/2006/relationships/image" Target="../media/image281.png"/><Relationship Id="rId65" Type="http://schemas.openxmlformats.org/officeDocument/2006/relationships/customXml" Target="../ink/ink284.xml"/><Relationship Id="rId73" Type="http://schemas.openxmlformats.org/officeDocument/2006/relationships/customXml" Target="../ink/ink288.xml"/><Relationship Id="rId78" Type="http://schemas.openxmlformats.org/officeDocument/2006/relationships/image" Target="../media/image290.png"/><Relationship Id="rId4" Type="http://schemas.openxmlformats.org/officeDocument/2006/relationships/image" Target="../media/image253.png"/><Relationship Id="rId9" Type="http://schemas.openxmlformats.org/officeDocument/2006/relationships/customXml" Target="../ink/ink256.xml"/><Relationship Id="rId13" Type="http://schemas.openxmlformats.org/officeDocument/2006/relationships/customXml" Target="../ink/ink258.xml"/><Relationship Id="rId18" Type="http://schemas.openxmlformats.org/officeDocument/2006/relationships/image" Target="../media/image260.png"/><Relationship Id="rId39" Type="http://schemas.openxmlformats.org/officeDocument/2006/relationships/customXml" Target="../ink/ink271.xml"/><Relationship Id="rId34" Type="http://schemas.openxmlformats.org/officeDocument/2006/relationships/image" Target="../media/image268.png"/><Relationship Id="rId50" Type="http://schemas.openxmlformats.org/officeDocument/2006/relationships/image" Target="../media/image276.png"/><Relationship Id="rId55" Type="http://schemas.openxmlformats.org/officeDocument/2006/relationships/customXml" Target="../ink/ink279.xml"/><Relationship Id="rId76" Type="http://schemas.openxmlformats.org/officeDocument/2006/relationships/image" Target="../media/image289.png"/><Relationship Id="rId7" Type="http://schemas.openxmlformats.org/officeDocument/2006/relationships/customXml" Target="../ink/ink255.xml"/><Relationship Id="rId71" Type="http://schemas.openxmlformats.org/officeDocument/2006/relationships/customXml" Target="../ink/ink287.xml"/><Relationship Id="rId2" Type="http://schemas.openxmlformats.org/officeDocument/2006/relationships/notesSlide" Target="../notesSlides/notesSlide3.xml"/><Relationship Id="rId29" Type="http://schemas.openxmlformats.org/officeDocument/2006/relationships/customXml" Target="../ink/ink266.xml"/></Relationships>
</file>

<file path=ppt/slides/_rels/slide30.xml.rels><?xml version="1.0" encoding="UTF-8" standalone="yes"?>
<Relationships xmlns="http://schemas.openxmlformats.org/package/2006/relationships"><Relationship Id="rId117" Type="http://schemas.openxmlformats.org/officeDocument/2006/relationships/customXml" Target="../ink/ink3782.xml"/><Relationship Id="rId21" Type="http://schemas.openxmlformats.org/officeDocument/2006/relationships/customXml" Target="../ink/ink3734.xml"/><Relationship Id="rId42" Type="http://schemas.openxmlformats.org/officeDocument/2006/relationships/image" Target="../media/image3619.png"/><Relationship Id="rId63" Type="http://schemas.openxmlformats.org/officeDocument/2006/relationships/customXml" Target="../ink/ink3755.xml"/><Relationship Id="rId84" Type="http://schemas.openxmlformats.org/officeDocument/2006/relationships/image" Target="../media/image3640.png"/><Relationship Id="rId138" Type="http://schemas.openxmlformats.org/officeDocument/2006/relationships/image" Target="../media/image3666.png"/><Relationship Id="rId159" Type="http://schemas.openxmlformats.org/officeDocument/2006/relationships/customXml" Target="../ink/ink3803.xml"/><Relationship Id="rId170" Type="http://schemas.openxmlformats.org/officeDocument/2006/relationships/image" Target="../media/image3682.png"/><Relationship Id="rId191" Type="http://schemas.openxmlformats.org/officeDocument/2006/relationships/customXml" Target="../ink/ink3819.xml"/><Relationship Id="rId205" Type="http://schemas.openxmlformats.org/officeDocument/2006/relationships/customXml" Target="../ink/ink3826.xml"/><Relationship Id="rId107" Type="http://schemas.openxmlformats.org/officeDocument/2006/relationships/customXml" Target="../ink/ink3777.xml"/><Relationship Id="rId11" Type="http://schemas.openxmlformats.org/officeDocument/2006/relationships/customXml" Target="../ink/ink3729.xml"/><Relationship Id="rId32" Type="http://schemas.openxmlformats.org/officeDocument/2006/relationships/image" Target="../media/image3614.png"/><Relationship Id="rId53" Type="http://schemas.openxmlformats.org/officeDocument/2006/relationships/customXml" Target="../ink/ink3750.xml"/><Relationship Id="rId74" Type="http://schemas.openxmlformats.org/officeDocument/2006/relationships/image" Target="../media/image3635.png"/><Relationship Id="rId128" Type="http://schemas.openxmlformats.org/officeDocument/2006/relationships/image" Target="../media/image3661.png"/><Relationship Id="rId149" Type="http://schemas.openxmlformats.org/officeDocument/2006/relationships/customXml" Target="../ink/ink3798.xml"/><Relationship Id="rId5" Type="http://schemas.openxmlformats.org/officeDocument/2006/relationships/customXml" Target="../ink/ink3726.xml"/><Relationship Id="rId95" Type="http://schemas.openxmlformats.org/officeDocument/2006/relationships/customXml" Target="../ink/ink3771.xml"/><Relationship Id="rId160" Type="http://schemas.openxmlformats.org/officeDocument/2006/relationships/image" Target="../media/image3677.png"/><Relationship Id="rId181" Type="http://schemas.openxmlformats.org/officeDocument/2006/relationships/customXml" Target="../ink/ink3814.xml"/><Relationship Id="rId22" Type="http://schemas.openxmlformats.org/officeDocument/2006/relationships/image" Target="../media/image3609.png"/><Relationship Id="rId43" Type="http://schemas.openxmlformats.org/officeDocument/2006/relationships/customXml" Target="../ink/ink3745.xml"/><Relationship Id="rId64" Type="http://schemas.openxmlformats.org/officeDocument/2006/relationships/image" Target="../media/image3630.png"/><Relationship Id="rId118" Type="http://schemas.openxmlformats.org/officeDocument/2006/relationships/image" Target="../media/image3657.png"/><Relationship Id="rId139" Type="http://schemas.openxmlformats.org/officeDocument/2006/relationships/customXml" Target="../ink/ink3793.xml"/><Relationship Id="rId85" Type="http://schemas.openxmlformats.org/officeDocument/2006/relationships/customXml" Target="../ink/ink3766.xml"/><Relationship Id="rId150" Type="http://schemas.openxmlformats.org/officeDocument/2006/relationships/image" Target="../media/image3672.png"/><Relationship Id="rId171" Type="http://schemas.openxmlformats.org/officeDocument/2006/relationships/customXml" Target="../ink/ink3809.xml"/><Relationship Id="rId192" Type="http://schemas.openxmlformats.org/officeDocument/2006/relationships/image" Target="../media/image3693.png"/><Relationship Id="rId206" Type="http://schemas.openxmlformats.org/officeDocument/2006/relationships/image" Target="../media/image3700.png"/><Relationship Id="rId12" Type="http://schemas.openxmlformats.org/officeDocument/2006/relationships/image" Target="../media/image3604.png"/><Relationship Id="rId33" Type="http://schemas.openxmlformats.org/officeDocument/2006/relationships/customXml" Target="../ink/ink3740.xml"/><Relationship Id="rId108" Type="http://schemas.openxmlformats.org/officeDocument/2006/relationships/image" Target="../media/image3652.png"/><Relationship Id="rId129" Type="http://schemas.openxmlformats.org/officeDocument/2006/relationships/customXml" Target="../ink/ink3788.xml"/><Relationship Id="rId54" Type="http://schemas.openxmlformats.org/officeDocument/2006/relationships/image" Target="../media/image3625.png"/><Relationship Id="rId75" Type="http://schemas.openxmlformats.org/officeDocument/2006/relationships/customXml" Target="../ink/ink3761.xml"/><Relationship Id="rId96" Type="http://schemas.openxmlformats.org/officeDocument/2006/relationships/image" Target="../media/image3646.png"/><Relationship Id="rId140" Type="http://schemas.openxmlformats.org/officeDocument/2006/relationships/image" Target="../media/image3667.png"/><Relationship Id="rId161" Type="http://schemas.openxmlformats.org/officeDocument/2006/relationships/customXml" Target="../ink/ink3804.xml"/><Relationship Id="rId182" Type="http://schemas.openxmlformats.org/officeDocument/2006/relationships/image" Target="../media/image3688.png"/><Relationship Id="rId6" Type="http://schemas.openxmlformats.org/officeDocument/2006/relationships/image" Target="../media/image36010.png"/><Relationship Id="rId23" Type="http://schemas.openxmlformats.org/officeDocument/2006/relationships/customXml" Target="../ink/ink3735.xml"/><Relationship Id="rId119" Type="http://schemas.openxmlformats.org/officeDocument/2006/relationships/customXml" Target="../ink/ink3783.xml"/><Relationship Id="rId44" Type="http://schemas.openxmlformats.org/officeDocument/2006/relationships/image" Target="../media/image3620.png"/><Relationship Id="rId65" Type="http://schemas.openxmlformats.org/officeDocument/2006/relationships/customXml" Target="../ink/ink3756.xml"/><Relationship Id="rId86" Type="http://schemas.openxmlformats.org/officeDocument/2006/relationships/image" Target="../media/image3641.png"/><Relationship Id="rId130" Type="http://schemas.openxmlformats.org/officeDocument/2006/relationships/image" Target="../media/image3662.png"/><Relationship Id="rId151" Type="http://schemas.openxmlformats.org/officeDocument/2006/relationships/customXml" Target="../ink/ink3799.xml"/><Relationship Id="rId172" Type="http://schemas.openxmlformats.org/officeDocument/2006/relationships/image" Target="../media/image3683.png"/><Relationship Id="rId193" Type="http://schemas.openxmlformats.org/officeDocument/2006/relationships/customXml" Target="../ink/ink3820.xml"/><Relationship Id="rId207" Type="http://schemas.openxmlformats.org/officeDocument/2006/relationships/customXml" Target="../ink/ink3827.xml"/><Relationship Id="rId13" Type="http://schemas.openxmlformats.org/officeDocument/2006/relationships/customXml" Target="../ink/ink3730.xml"/><Relationship Id="rId109" Type="http://schemas.openxmlformats.org/officeDocument/2006/relationships/customXml" Target="../ink/ink3778.xml"/><Relationship Id="rId34" Type="http://schemas.openxmlformats.org/officeDocument/2006/relationships/image" Target="../media/image3615.png"/><Relationship Id="rId55" Type="http://schemas.openxmlformats.org/officeDocument/2006/relationships/customXml" Target="../ink/ink3751.xml"/><Relationship Id="rId76" Type="http://schemas.openxmlformats.org/officeDocument/2006/relationships/image" Target="../media/image3636.png"/><Relationship Id="rId97" Type="http://schemas.openxmlformats.org/officeDocument/2006/relationships/customXml" Target="../ink/ink3772.xml"/><Relationship Id="rId120" Type="http://schemas.openxmlformats.org/officeDocument/2006/relationships/image" Target="../media/image3658.png"/><Relationship Id="rId141" Type="http://schemas.openxmlformats.org/officeDocument/2006/relationships/customXml" Target="../ink/ink3794.xml"/><Relationship Id="rId7" Type="http://schemas.openxmlformats.org/officeDocument/2006/relationships/customXml" Target="../ink/ink3727.xml"/><Relationship Id="rId162" Type="http://schemas.openxmlformats.org/officeDocument/2006/relationships/image" Target="../media/image3678.png"/><Relationship Id="rId183" Type="http://schemas.openxmlformats.org/officeDocument/2006/relationships/customXml" Target="../ink/ink3815.xml"/><Relationship Id="rId24" Type="http://schemas.openxmlformats.org/officeDocument/2006/relationships/image" Target="../media/image3610.png"/><Relationship Id="rId45" Type="http://schemas.openxmlformats.org/officeDocument/2006/relationships/customXml" Target="../ink/ink3746.xml"/><Relationship Id="rId66" Type="http://schemas.openxmlformats.org/officeDocument/2006/relationships/image" Target="../media/image3631.png"/><Relationship Id="rId87" Type="http://schemas.openxmlformats.org/officeDocument/2006/relationships/customXml" Target="../ink/ink3767.xml"/><Relationship Id="rId110" Type="http://schemas.openxmlformats.org/officeDocument/2006/relationships/image" Target="../media/image3653.png"/><Relationship Id="rId131" Type="http://schemas.openxmlformats.org/officeDocument/2006/relationships/customXml" Target="../ink/ink3789.xml"/><Relationship Id="rId152" Type="http://schemas.openxmlformats.org/officeDocument/2006/relationships/image" Target="../media/image3673.png"/><Relationship Id="rId173" Type="http://schemas.openxmlformats.org/officeDocument/2006/relationships/customXml" Target="../ink/ink3810.xml"/><Relationship Id="rId194" Type="http://schemas.openxmlformats.org/officeDocument/2006/relationships/image" Target="../media/image3694.png"/><Relationship Id="rId208" Type="http://schemas.openxmlformats.org/officeDocument/2006/relationships/image" Target="../media/image3701.png"/><Relationship Id="rId19" Type="http://schemas.openxmlformats.org/officeDocument/2006/relationships/customXml" Target="../ink/ink3733.xml"/><Relationship Id="rId14" Type="http://schemas.openxmlformats.org/officeDocument/2006/relationships/image" Target="../media/image3605.png"/><Relationship Id="rId30" Type="http://schemas.openxmlformats.org/officeDocument/2006/relationships/image" Target="../media/image3613.png"/><Relationship Id="rId35" Type="http://schemas.openxmlformats.org/officeDocument/2006/relationships/customXml" Target="../ink/ink3741.xml"/><Relationship Id="rId56" Type="http://schemas.openxmlformats.org/officeDocument/2006/relationships/image" Target="../media/image3626.png"/><Relationship Id="rId77" Type="http://schemas.openxmlformats.org/officeDocument/2006/relationships/customXml" Target="../ink/ink3762.xml"/><Relationship Id="rId100" Type="http://schemas.openxmlformats.org/officeDocument/2006/relationships/image" Target="../media/image3648.png"/><Relationship Id="rId105" Type="http://schemas.openxmlformats.org/officeDocument/2006/relationships/customXml" Target="../ink/ink3776.xml"/><Relationship Id="rId126" Type="http://schemas.openxmlformats.org/officeDocument/2006/relationships/image" Target="../media/image3660.png"/><Relationship Id="rId147" Type="http://schemas.openxmlformats.org/officeDocument/2006/relationships/customXml" Target="../ink/ink3797.xml"/><Relationship Id="rId168" Type="http://schemas.openxmlformats.org/officeDocument/2006/relationships/image" Target="../media/image3681.png"/><Relationship Id="rId8" Type="http://schemas.openxmlformats.org/officeDocument/2006/relationships/image" Target="../media/image36020.png"/><Relationship Id="rId51" Type="http://schemas.openxmlformats.org/officeDocument/2006/relationships/customXml" Target="../ink/ink3749.xml"/><Relationship Id="rId72" Type="http://schemas.openxmlformats.org/officeDocument/2006/relationships/image" Target="../media/image3634.png"/><Relationship Id="rId93" Type="http://schemas.openxmlformats.org/officeDocument/2006/relationships/customXml" Target="../ink/ink3770.xml"/><Relationship Id="rId98" Type="http://schemas.openxmlformats.org/officeDocument/2006/relationships/image" Target="../media/image3647.png"/><Relationship Id="rId121" Type="http://schemas.openxmlformats.org/officeDocument/2006/relationships/customXml" Target="../ink/ink3784.xml"/><Relationship Id="rId142" Type="http://schemas.openxmlformats.org/officeDocument/2006/relationships/image" Target="../media/image3668.png"/><Relationship Id="rId163" Type="http://schemas.openxmlformats.org/officeDocument/2006/relationships/customXml" Target="../ink/ink3805.xml"/><Relationship Id="rId184" Type="http://schemas.openxmlformats.org/officeDocument/2006/relationships/image" Target="../media/image3689.png"/><Relationship Id="rId189" Type="http://schemas.openxmlformats.org/officeDocument/2006/relationships/customXml" Target="../ink/ink3818.xml"/><Relationship Id="rId3" Type="http://schemas.openxmlformats.org/officeDocument/2006/relationships/customXml" Target="../ink/ink3725.xml"/><Relationship Id="rId214" Type="http://schemas.openxmlformats.org/officeDocument/2006/relationships/image" Target="../media/image3704.png"/><Relationship Id="rId25" Type="http://schemas.openxmlformats.org/officeDocument/2006/relationships/customXml" Target="../ink/ink3736.xml"/><Relationship Id="rId46" Type="http://schemas.openxmlformats.org/officeDocument/2006/relationships/image" Target="../media/image3621.png"/><Relationship Id="rId67" Type="http://schemas.openxmlformats.org/officeDocument/2006/relationships/customXml" Target="../ink/ink3757.xml"/><Relationship Id="rId116" Type="http://schemas.openxmlformats.org/officeDocument/2006/relationships/image" Target="../media/image3656.png"/><Relationship Id="rId137" Type="http://schemas.openxmlformats.org/officeDocument/2006/relationships/customXml" Target="../ink/ink3792.xml"/><Relationship Id="rId158" Type="http://schemas.openxmlformats.org/officeDocument/2006/relationships/image" Target="../media/image3676.png"/><Relationship Id="rId20" Type="http://schemas.openxmlformats.org/officeDocument/2006/relationships/image" Target="../media/image3608.png"/><Relationship Id="rId41" Type="http://schemas.openxmlformats.org/officeDocument/2006/relationships/customXml" Target="../ink/ink3744.xml"/><Relationship Id="rId62" Type="http://schemas.openxmlformats.org/officeDocument/2006/relationships/image" Target="../media/image3629.png"/><Relationship Id="rId83" Type="http://schemas.openxmlformats.org/officeDocument/2006/relationships/customXml" Target="../ink/ink3765.xml"/><Relationship Id="rId88" Type="http://schemas.openxmlformats.org/officeDocument/2006/relationships/image" Target="../media/image3642.png"/><Relationship Id="rId111" Type="http://schemas.openxmlformats.org/officeDocument/2006/relationships/customXml" Target="../ink/ink3779.xml"/><Relationship Id="rId132" Type="http://schemas.openxmlformats.org/officeDocument/2006/relationships/image" Target="../media/image3663.png"/><Relationship Id="rId153" Type="http://schemas.openxmlformats.org/officeDocument/2006/relationships/customXml" Target="../ink/ink3800.xml"/><Relationship Id="rId174" Type="http://schemas.openxmlformats.org/officeDocument/2006/relationships/image" Target="../media/image3684.png"/><Relationship Id="rId179" Type="http://schemas.openxmlformats.org/officeDocument/2006/relationships/customXml" Target="../ink/ink3813.xml"/><Relationship Id="rId195" Type="http://schemas.openxmlformats.org/officeDocument/2006/relationships/customXml" Target="../ink/ink3821.xml"/><Relationship Id="rId209" Type="http://schemas.openxmlformats.org/officeDocument/2006/relationships/customXml" Target="../ink/ink3828.xml"/><Relationship Id="rId190" Type="http://schemas.openxmlformats.org/officeDocument/2006/relationships/image" Target="../media/image3692.png"/><Relationship Id="rId204" Type="http://schemas.openxmlformats.org/officeDocument/2006/relationships/image" Target="../media/image3699.png"/><Relationship Id="rId15" Type="http://schemas.openxmlformats.org/officeDocument/2006/relationships/customXml" Target="../ink/ink3731.xml"/><Relationship Id="rId36" Type="http://schemas.openxmlformats.org/officeDocument/2006/relationships/image" Target="../media/image3616.png"/><Relationship Id="rId57" Type="http://schemas.openxmlformats.org/officeDocument/2006/relationships/customXml" Target="../ink/ink3752.xml"/><Relationship Id="rId106" Type="http://schemas.openxmlformats.org/officeDocument/2006/relationships/image" Target="../media/image3651.png"/><Relationship Id="rId127" Type="http://schemas.openxmlformats.org/officeDocument/2006/relationships/customXml" Target="../ink/ink3787.xml"/><Relationship Id="rId10" Type="http://schemas.openxmlformats.org/officeDocument/2006/relationships/image" Target="../media/image3603.png"/><Relationship Id="rId31" Type="http://schemas.openxmlformats.org/officeDocument/2006/relationships/customXml" Target="../ink/ink3739.xml"/><Relationship Id="rId52" Type="http://schemas.openxmlformats.org/officeDocument/2006/relationships/image" Target="../media/image3624.png"/><Relationship Id="rId73" Type="http://schemas.openxmlformats.org/officeDocument/2006/relationships/customXml" Target="../ink/ink3760.xml"/><Relationship Id="rId78" Type="http://schemas.openxmlformats.org/officeDocument/2006/relationships/image" Target="../media/image3637.png"/><Relationship Id="rId94" Type="http://schemas.openxmlformats.org/officeDocument/2006/relationships/image" Target="../media/image3645.png"/><Relationship Id="rId99" Type="http://schemas.openxmlformats.org/officeDocument/2006/relationships/customXml" Target="../ink/ink3773.xml"/><Relationship Id="rId101" Type="http://schemas.openxmlformats.org/officeDocument/2006/relationships/customXml" Target="../ink/ink3774.xml"/><Relationship Id="rId122" Type="http://schemas.openxmlformats.org/officeDocument/2006/relationships/image" Target="../media/image2610.png"/><Relationship Id="rId143" Type="http://schemas.openxmlformats.org/officeDocument/2006/relationships/customXml" Target="../ink/ink3795.xml"/><Relationship Id="rId148" Type="http://schemas.openxmlformats.org/officeDocument/2006/relationships/image" Target="../media/image3671.png"/><Relationship Id="rId164" Type="http://schemas.openxmlformats.org/officeDocument/2006/relationships/image" Target="../media/image3679.png"/><Relationship Id="rId169" Type="http://schemas.openxmlformats.org/officeDocument/2006/relationships/customXml" Target="../ink/ink3808.xml"/><Relationship Id="rId185" Type="http://schemas.openxmlformats.org/officeDocument/2006/relationships/customXml" Target="../ink/ink3816.xml"/><Relationship Id="rId4" Type="http://schemas.openxmlformats.org/officeDocument/2006/relationships/image" Target="../media/image36000.png"/><Relationship Id="rId9" Type="http://schemas.openxmlformats.org/officeDocument/2006/relationships/customXml" Target="../ink/ink3728.xml"/><Relationship Id="rId180" Type="http://schemas.openxmlformats.org/officeDocument/2006/relationships/image" Target="../media/image3687.png"/><Relationship Id="rId210" Type="http://schemas.openxmlformats.org/officeDocument/2006/relationships/image" Target="../media/image3702.png"/><Relationship Id="rId26" Type="http://schemas.openxmlformats.org/officeDocument/2006/relationships/image" Target="../media/image3611.png"/><Relationship Id="rId47" Type="http://schemas.openxmlformats.org/officeDocument/2006/relationships/customXml" Target="../ink/ink3747.xml"/><Relationship Id="rId68" Type="http://schemas.openxmlformats.org/officeDocument/2006/relationships/image" Target="../media/image3632.png"/><Relationship Id="rId89" Type="http://schemas.openxmlformats.org/officeDocument/2006/relationships/customXml" Target="../ink/ink3768.xml"/><Relationship Id="rId112" Type="http://schemas.openxmlformats.org/officeDocument/2006/relationships/image" Target="../media/image3654.png"/><Relationship Id="rId133" Type="http://schemas.openxmlformats.org/officeDocument/2006/relationships/customXml" Target="../ink/ink3790.xml"/><Relationship Id="rId154" Type="http://schemas.openxmlformats.org/officeDocument/2006/relationships/image" Target="../media/image3674.png"/><Relationship Id="rId175" Type="http://schemas.openxmlformats.org/officeDocument/2006/relationships/customXml" Target="../ink/ink3811.xml"/><Relationship Id="rId196" Type="http://schemas.openxmlformats.org/officeDocument/2006/relationships/image" Target="../media/image3695.png"/><Relationship Id="rId200" Type="http://schemas.openxmlformats.org/officeDocument/2006/relationships/image" Target="../media/image3697.png"/><Relationship Id="rId16" Type="http://schemas.openxmlformats.org/officeDocument/2006/relationships/image" Target="../media/image3606.png"/><Relationship Id="rId37" Type="http://schemas.openxmlformats.org/officeDocument/2006/relationships/customXml" Target="../ink/ink3742.xml"/><Relationship Id="rId58" Type="http://schemas.openxmlformats.org/officeDocument/2006/relationships/image" Target="../media/image3627.png"/><Relationship Id="rId79" Type="http://schemas.openxmlformats.org/officeDocument/2006/relationships/customXml" Target="../ink/ink3763.xml"/><Relationship Id="rId102" Type="http://schemas.openxmlformats.org/officeDocument/2006/relationships/image" Target="../media/image3649.png"/><Relationship Id="rId123" Type="http://schemas.openxmlformats.org/officeDocument/2006/relationships/customXml" Target="../ink/ink3785.xml"/><Relationship Id="rId144" Type="http://schemas.openxmlformats.org/officeDocument/2006/relationships/image" Target="../media/image3669.png"/><Relationship Id="rId90" Type="http://schemas.openxmlformats.org/officeDocument/2006/relationships/image" Target="../media/image3643.png"/><Relationship Id="rId165" Type="http://schemas.openxmlformats.org/officeDocument/2006/relationships/customXml" Target="../ink/ink3806.xml"/><Relationship Id="rId186" Type="http://schemas.openxmlformats.org/officeDocument/2006/relationships/image" Target="../media/image3690.png"/><Relationship Id="rId211" Type="http://schemas.openxmlformats.org/officeDocument/2006/relationships/customXml" Target="../ink/ink3829.xml"/><Relationship Id="rId27" Type="http://schemas.openxmlformats.org/officeDocument/2006/relationships/customXml" Target="../ink/ink3737.xml"/><Relationship Id="rId48" Type="http://schemas.openxmlformats.org/officeDocument/2006/relationships/image" Target="../media/image3622.png"/><Relationship Id="rId69" Type="http://schemas.openxmlformats.org/officeDocument/2006/relationships/customXml" Target="../ink/ink3758.xml"/><Relationship Id="rId113" Type="http://schemas.openxmlformats.org/officeDocument/2006/relationships/customXml" Target="../ink/ink3780.xml"/><Relationship Id="rId134" Type="http://schemas.openxmlformats.org/officeDocument/2006/relationships/image" Target="../media/image3664.png"/><Relationship Id="rId80" Type="http://schemas.openxmlformats.org/officeDocument/2006/relationships/image" Target="../media/image3638.png"/><Relationship Id="rId155" Type="http://schemas.openxmlformats.org/officeDocument/2006/relationships/customXml" Target="../ink/ink3801.xml"/><Relationship Id="rId176" Type="http://schemas.openxmlformats.org/officeDocument/2006/relationships/image" Target="../media/image3685.png"/><Relationship Id="rId197" Type="http://schemas.openxmlformats.org/officeDocument/2006/relationships/customXml" Target="../ink/ink3822.xml"/><Relationship Id="rId201" Type="http://schemas.openxmlformats.org/officeDocument/2006/relationships/customXml" Target="../ink/ink3824.xml"/><Relationship Id="rId17" Type="http://schemas.openxmlformats.org/officeDocument/2006/relationships/customXml" Target="../ink/ink3732.xml"/><Relationship Id="rId38" Type="http://schemas.openxmlformats.org/officeDocument/2006/relationships/image" Target="../media/image3617.png"/><Relationship Id="rId59" Type="http://schemas.openxmlformats.org/officeDocument/2006/relationships/customXml" Target="../ink/ink3753.xml"/><Relationship Id="rId103" Type="http://schemas.openxmlformats.org/officeDocument/2006/relationships/customXml" Target="../ink/ink3775.xml"/><Relationship Id="rId124" Type="http://schemas.openxmlformats.org/officeDocument/2006/relationships/image" Target="../media/image3659.png"/><Relationship Id="rId70" Type="http://schemas.openxmlformats.org/officeDocument/2006/relationships/image" Target="../media/image3633.png"/><Relationship Id="rId91" Type="http://schemas.openxmlformats.org/officeDocument/2006/relationships/customXml" Target="../ink/ink3769.xml"/><Relationship Id="rId145" Type="http://schemas.openxmlformats.org/officeDocument/2006/relationships/customXml" Target="../ink/ink3796.xml"/><Relationship Id="rId166" Type="http://schemas.openxmlformats.org/officeDocument/2006/relationships/image" Target="../media/image3680.png"/><Relationship Id="rId187" Type="http://schemas.openxmlformats.org/officeDocument/2006/relationships/customXml" Target="../ink/ink3817.xml"/><Relationship Id="rId1" Type="http://schemas.openxmlformats.org/officeDocument/2006/relationships/slideLayout" Target="../slideLayouts/slideLayout7.xml"/><Relationship Id="rId212" Type="http://schemas.openxmlformats.org/officeDocument/2006/relationships/image" Target="../media/image3703.png"/><Relationship Id="rId28" Type="http://schemas.openxmlformats.org/officeDocument/2006/relationships/image" Target="../media/image3612.png"/><Relationship Id="rId49" Type="http://schemas.openxmlformats.org/officeDocument/2006/relationships/customXml" Target="../ink/ink3748.xml"/><Relationship Id="rId114" Type="http://schemas.openxmlformats.org/officeDocument/2006/relationships/image" Target="../media/image3655.png"/><Relationship Id="rId60" Type="http://schemas.openxmlformats.org/officeDocument/2006/relationships/image" Target="../media/image3628.png"/><Relationship Id="rId81" Type="http://schemas.openxmlformats.org/officeDocument/2006/relationships/customXml" Target="../ink/ink3764.xml"/><Relationship Id="rId135" Type="http://schemas.openxmlformats.org/officeDocument/2006/relationships/customXml" Target="../ink/ink3791.xml"/><Relationship Id="rId156" Type="http://schemas.openxmlformats.org/officeDocument/2006/relationships/image" Target="../media/image3675.png"/><Relationship Id="rId177" Type="http://schemas.openxmlformats.org/officeDocument/2006/relationships/customXml" Target="../ink/ink3812.xml"/><Relationship Id="rId198" Type="http://schemas.openxmlformats.org/officeDocument/2006/relationships/image" Target="../media/image3696.png"/><Relationship Id="rId202" Type="http://schemas.openxmlformats.org/officeDocument/2006/relationships/image" Target="../media/image3698.png"/><Relationship Id="rId18" Type="http://schemas.openxmlformats.org/officeDocument/2006/relationships/image" Target="../media/image3607.png"/><Relationship Id="rId39" Type="http://schemas.openxmlformats.org/officeDocument/2006/relationships/customXml" Target="../ink/ink3743.xml"/><Relationship Id="rId50" Type="http://schemas.openxmlformats.org/officeDocument/2006/relationships/image" Target="../media/image3623.png"/><Relationship Id="rId104" Type="http://schemas.openxmlformats.org/officeDocument/2006/relationships/image" Target="../media/image3650.png"/><Relationship Id="rId125" Type="http://schemas.openxmlformats.org/officeDocument/2006/relationships/customXml" Target="../ink/ink3786.xml"/><Relationship Id="rId146" Type="http://schemas.openxmlformats.org/officeDocument/2006/relationships/image" Target="../media/image3670.png"/><Relationship Id="rId167" Type="http://schemas.openxmlformats.org/officeDocument/2006/relationships/customXml" Target="../ink/ink3807.xml"/><Relationship Id="rId188" Type="http://schemas.openxmlformats.org/officeDocument/2006/relationships/image" Target="../media/image3691.png"/><Relationship Id="rId71" Type="http://schemas.openxmlformats.org/officeDocument/2006/relationships/customXml" Target="../ink/ink3759.xml"/><Relationship Id="rId92" Type="http://schemas.openxmlformats.org/officeDocument/2006/relationships/image" Target="../media/image3644.png"/><Relationship Id="rId213" Type="http://schemas.openxmlformats.org/officeDocument/2006/relationships/customXml" Target="../ink/ink3830.xml"/><Relationship Id="rId2" Type="http://schemas.openxmlformats.org/officeDocument/2006/relationships/notesSlide" Target="../notesSlides/notesSlide30.xml"/><Relationship Id="rId29" Type="http://schemas.openxmlformats.org/officeDocument/2006/relationships/customXml" Target="../ink/ink3738.xml"/><Relationship Id="rId40" Type="http://schemas.openxmlformats.org/officeDocument/2006/relationships/image" Target="../media/image3618.png"/><Relationship Id="rId115" Type="http://schemas.openxmlformats.org/officeDocument/2006/relationships/customXml" Target="../ink/ink3781.xml"/><Relationship Id="rId136" Type="http://schemas.openxmlformats.org/officeDocument/2006/relationships/image" Target="../media/image3665.png"/><Relationship Id="rId157" Type="http://schemas.openxmlformats.org/officeDocument/2006/relationships/customXml" Target="../ink/ink3802.xml"/><Relationship Id="rId178" Type="http://schemas.openxmlformats.org/officeDocument/2006/relationships/image" Target="../media/image3686.png"/><Relationship Id="rId61" Type="http://schemas.openxmlformats.org/officeDocument/2006/relationships/customXml" Target="../ink/ink3754.xml"/><Relationship Id="rId82" Type="http://schemas.openxmlformats.org/officeDocument/2006/relationships/image" Target="../media/image3639.png"/><Relationship Id="rId199" Type="http://schemas.openxmlformats.org/officeDocument/2006/relationships/customXml" Target="../ink/ink3823.xml"/><Relationship Id="rId203" Type="http://schemas.openxmlformats.org/officeDocument/2006/relationships/customXml" Target="../ink/ink3825.xml"/></Relationships>
</file>

<file path=ppt/slides/_rels/slide31.xml.rels><?xml version="1.0" encoding="UTF-8" standalone="yes"?>
<Relationships xmlns="http://schemas.openxmlformats.org/package/2006/relationships"><Relationship Id="rId117" Type="http://schemas.openxmlformats.org/officeDocument/2006/relationships/customXml" Target="../ink/ink3888.xml"/><Relationship Id="rId21" Type="http://schemas.openxmlformats.org/officeDocument/2006/relationships/customXml" Target="../ink/ink3840.xml"/><Relationship Id="rId42" Type="http://schemas.openxmlformats.org/officeDocument/2006/relationships/image" Target="../media/image3723.png"/><Relationship Id="rId63" Type="http://schemas.openxmlformats.org/officeDocument/2006/relationships/customXml" Target="../ink/ink3861.xml"/><Relationship Id="rId84" Type="http://schemas.openxmlformats.org/officeDocument/2006/relationships/image" Target="../media/image3743.png"/><Relationship Id="rId138" Type="http://schemas.openxmlformats.org/officeDocument/2006/relationships/image" Target="../media/image3769.png"/><Relationship Id="rId159" Type="http://schemas.openxmlformats.org/officeDocument/2006/relationships/customXml" Target="../ink/ink3909.xml"/><Relationship Id="rId107" Type="http://schemas.openxmlformats.org/officeDocument/2006/relationships/customXml" Target="../ink/ink3883.xml"/><Relationship Id="rId11" Type="http://schemas.openxmlformats.org/officeDocument/2006/relationships/customXml" Target="../ink/ink3835.xml"/><Relationship Id="rId32" Type="http://schemas.openxmlformats.org/officeDocument/2006/relationships/image" Target="../media/image3718.png"/><Relationship Id="rId53" Type="http://schemas.openxmlformats.org/officeDocument/2006/relationships/customXml" Target="../ink/ink3856.xml"/><Relationship Id="rId74" Type="http://schemas.openxmlformats.org/officeDocument/2006/relationships/image" Target="../media/image3738.png"/><Relationship Id="rId128" Type="http://schemas.openxmlformats.org/officeDocument/2006/relationships/image" Target="../media/image3764.png"/><Relationship Id="rId149" Type="http://schemas.openxmlformats.org/officeDocument/2006/relationships/customXml" Target="../ink/ink3904.xml"/><Relationship Id="rId5" Type="http://schemas.openxmlformats.org/officeDocument/2006/relationships/customXml" Target="../ink/ink3832.xml"/><Relationship Id="rId95" Type="http://schemas.openxmlformats.org/officeDocument/2006/relationships/customXml" Target="../ink/ink3877.xml"/><Relationship Id="rId160" Type="http://schemas.openxmlformats.org/officeDocument/2006/relationships/image" Target="../media/image3780.png"/><Relationship Id="rId22" Type="http://schemas.openxmlformats.org/officeDocument/2006/relationships/image" Target="../media/image3713.png"/><Relationship Id="rId43" Type="http://schemas.openxmlformats.org/officeDocument/2006/relationships/customXml" Target="../ink/ink3851.xml"/><Relationship Id="rId64" Type="http://schemas.openxmlformats.org/officeDocument/2006/relationships/image" Target="../media/image3734.png"/><Relationship Id="rId118" Type="http://schemas.openxmlformats.org/officeDocument/2006/relationships/image" Target="../media/image3759.png"/><Relationship Id="rId139" Type="http://schemas.openxmlformats.org/officeDocument/2006/relationships/customXml" Target="../ink/ink3899.xml"/><Relationship Id="rId85" Type="http://schemas.openxmlformats.org/officeDocument/2006/relationships/customXml" Target="../ink/ink3872.xml"/><Relationship Id="rId150" Type="http://schemas.openxmlformats.org/officeDocument/2006/relationships/image" Target="../media/image3775.png"/><Relationship Id="rId12" Type="http://schemas.openxmlformats.org/officeDocument/2006/relationships/image" Target="../media/image3708.png"/><Relationship Id="rId17" Type="http://schemas.openxmlformats.org/officeDocument/2006/relationships/customXml" Target="../ink/ink3838.xml"/><Relationship Id="rId33" Type="http://schemas.openxmlformats.org/officeDocument/2006/relationships/customXml" Target="../ink/ink3846.xml"/><Relationship Id="rId38" Type="http://schemas.openxmlformats.org/officeDocument/2006/relationships/image" Target="../media/image3721.png"/><Relationship Id="rId59" Type="http://schemas.openxmlformats.org/officeDocument/2006/relationships/customXml" Target="../ink/ink3859.xml"/><Relationship Id="rId103" Type="http://schemas.openxmlformats.org/officeDocument/2006/relationships/customXml" Target="../ink/ink3881.xml"/><Relationship Id="rId108" Type="http://schemas.openxmlformats.org/officeDocument/2006/relationships/image" Target="../media/image3755.png"/><Relationship Id="rId124" Type="http://schemas.openxmlformats.org/officeDocument/2006/relationships/image" Target="../media/image3762.png"/><Relationship Id="rId129" Type="http://schemas.openxmlformats.org/officeDocument/2006/relationships/customXml" Target="../ink/ink3894.xml"/><Relationship Id="rId54" Type="http://schemas.openxmlformats.org/officeDocument/2006/relationships/image" Target="../media/image3729.png"/><Relationship Id="rId70" Type="http://schemas.openxmlformats.org/officeDocument/2006/relationships/image" Target="../media/image3736.png"/><Relationship Id="rId75" Type="http://schemas.openxmlformats.org/officeDocument/2006/relationships/customXml" Target="../ink/ink3867.xml"/><Relationship Id="rId91" Type="http://schemas.openxmlformats.org/officeDocument/2006/relationships/customXml" Target="../ink/ink3875.xml"/><Relationship Id="rId96" Type="http://schemas.openxmlformats.org/officeDocument/2006/relationships/image" Target="../media/image3749.png"/><Relationship Id="rId140" Type="http://schemas.openxmlformats.org/officeDocument/2006/relationships/image" Target="../media/image3770.png"/><Relationship Id="rId145" Type="http://schemas.openxmlformats.org/officeDocument/2006/relationships/customXml" Target="../ink/ink3902.xml"/><Relationship Id="rId161" Type="http://schemas.openxmlformats.org/officeDocument/2006/relationships/customXml" Target="../ink/ink3910.xml"/><Relationship Id="rId1" Type="http://schemas.openxmlformats.org/officeDocument/2006/relationships/slideLayout" Target="../slideLayouts/slideLayout7.xml"/><Relationship Id="rId6" Type="http://schemas.openxmlformats.org/officeDocument/2006/relationships/image" Target="../media/image3705.png"/><Relationship Id="rId23" Type="http://schemas.openxmlformats.org/officeDocument/2006/relationships/customXml" Target="../ink/ink3841.xml"/><Relationship Id="rId28" Type="http://schemas.openxmlformats.org/officeDocument/2006/relationships/image" Target="../media/image3716.png"/><Relationship Id="rId49" Type="http://schemas.openxmlformats.org/officeDocument/2006/relationships/customXml" Target="../ink/ink3854.xml"/><Relationship Id="rId114" Type="http://schemas.openxmlformats.org/officeDocument/2006/relationships/image" Target="../media/image3758.png"/><Relationship Id="rId119" Type="http://schemas.openxmlformats.org/officeDocument/2006/relationships/customXml" Target="../ink/ink3889.xml"/><Relationship Id="rId44" Type="http://schemas.openxmlformats.org/officeDocument/2006/relationships/image" Target="../media/image3724.png"/><Relationship Id="rId60" Type="http://schemas.openxmlformats.org/officeDocument/2006/relationships/image" Target="../media/image3732.png"/><Relationship Id="rId65" Type="http://schemas.openxmlformats.org/officeDocument/2006/relationships/customXml" Target="../ink/ink3862.xml"/><Relationship Id="rId81" Type="http://schemas.openxmlformats.org/officeDocument/2006/relationships/customXml" Target="../ink/ink3870.xml"/><Relationship Id="rId86" Type="http://schemas.openxmlformats.org/officeDocument/2006/relationships/image" Target="../media/image3744.png"/><Relationship Id="rId130" Type="http://schemas.openxmlformats.org/officeDocument/2006/relationships/image" Target="../media/image3765.png"/><Relationship Id="rId135" Type="http://schemas.openxmlformats.org/officeDocument/2006/relationships/customXml" Target="../ink/ink3897.xml"/><Relationship Id="rId151" Type="http://schemas.openxmlformats.org/officeDocument/2006/relationships/customXml" Target="../ink/ink3905.xml"/><Relationship Id="rId156" Type="http://schemas.openxmlformats.org/officeDocument/2006/relationships/image" Target="../media/image3778.png"/><Relationship Id="rId13" Type="http://schemas.openxmlformats.org/officeDocument/2006/relationships/customXml" Target="../ink/ink3836.xml"/><Relationship Id="rId18" Type="http://schemas.openxmlformats.org/officeDocument/2006/relationships/image" Target="../media/image3711.png"/><Relationship Id="rId39" Type="http://schemas.openxmlformats.org/officeDocument/2006/relationships/customXml" Target="../ink/ink3849.xml"/><Relationship Id="rId109" Type="http://schemas.openxmlformats.org/officeDocument/2006/relationships/customXml" Target="../ink/ink3884.xml"/><Relationship Id="rId34" Type="http://schemas.openxmlformats.org/officeDocument/2006/relationships/image" Target="../media/image3719.png"/><Relationship Id="rId50" Type="http://schemas.openxmlformats.org/officeDocument/2006/relationships/image" Target="../media/image3727.png"/><Relationship Id="rId55" Type="http://schemas.openxmlformats.org/officeDocument/2006/relationships/customXml" Target="../ink/ink3857.xml"/><Relationship Id="rId76" Type="http://schemas.openxmlformats.org/officeDocument/2006/relationships/image" Target="../media/image3739.png"/><Relationship Id="rId97" Type="http://schemas.openxmlformats.org/officeDocument/2006/relationships/customXml" Target="../ink/ink3878.xml"/><Relationship Id="rId104" Type="http://schemas.openxmlformats.org/officeDocument/2006/relationships/image" Target="../media/image3753.png"/><Relationship Id="rId120" Type="http://schemas.openxmlformats.org/officeDocument/2006/relationships/image" Target="../media/image3760.png"/><Relationship Id="rId125" Type="http://schemas.openxmlformats.org/officeDocument/2006/relationships/customXml" Target="../ink/ink3892.xml"/><Relationship Id="rId141" Type="http://schemas.openxmlformats.org/officeDocument/2006/relationships/customXml" Target="../ink/ink3900.xml"/><Relationship Id="rId146" Type="http://schemas.openxmlformats.org/officeDocument/2006/relationships/image" Target="../media/image3773.png"/><Relationship Id="rId7" Type="http://schemas.openxmlformats.org/officeDocument/2006/relationships/customXml" Target="../ink/ink3833.xml"/><Relationship Id="rId71" Type="http://schemas.openxmlformats.org/officeDocument/2006/relationships/customXml" Target="../ink/ink3865.xml"/><Relationship Id="rId92" Type="http://schemas.openxmlformats.org/officeDocument/2006/relationships/image" Target="../media/image3747.png"/><Relationship Id="rId162" Type="http://schemas.openxmlformats.org/officeDocument/2006/relationships/image" Target="../media/image3781.png"/><Relationship Id="rId2" Type="http://schemas.openxmlformats.org/officeDocument/2006/relationships/notesSlide" Target="../notesSlides/notesSlide31.xml"/><Relationship Id="rId29" Type="http://schemas.openxmlformats.org/officeDocument/2006/relationships/customXml" Target="../ink/ink3844.xml"/><Relationship Id="rId24" Type="http://schemas.openxmlformats.org/officeDocument/2006/relationships/image" Target="../media/image3714.png"/><Relationship Id="rId40" Type="http://schemas.openxmlformats.org/officeDocument/2006/relationships/image" Target="../media/image3722.png"/><Relationship Id="rId45" Type="http://schemas.openxmlformats.org/officeDocument/2006/relationships/customXml" Target="../ink/ink3852.xml"/><Relationship Id="rId66" Type="http://schemas.openxmlformats.org/officeDocument/2006/relationships/image" Target="../media/image2617.png"/><Relationship Id="rId87" Type="http://schemas.openxmlformats.org/officeDocument/2006/relationships/customXml" Target="../ink/ink3873.xml"/><Relationship Id="rId110" Type="http://schemas.openxmlformats.org/officeDocument/2006/relationships/image" Target="../media/image3756.png"/><Relationship Id="rId115" Type="http://schemas.openxmlformats.org/officeDocument/2006/relationships/customXml" Target="../ink/ink3887.xml"/><Relationship Id="rId131" Type="http://schemas.openxmlformats.org/officeDocument/2006/relationships/customXml" Target="../ink/ink3895.xml"/><Relationship Id="rId136" Type="http://schemas.openxmlformats.org/officeDocument/2006/relationships/image" Target="../media/image3768.png"/><Relationship Id="rId157" Type="http://schemas.openxmlformats.org/officeDocument/2006/relationships/customXml" Target="../ink/ink3908.xml"/><Relationship Id="rId61" Type="http://schemas.openxmlformats.org/officeDocument/2006/relationships/customXml" Target="../ink/ink3860.xml"/><Relationship Id="rId82" Type="http://schemas.openxmlformats.org/officeDocument/2006/relationships/image" Target="../media/image3742.png"/><Relationship Id="rId152" Type="http://schemas.openxmlformats.org/officeDocument/2006/relationships/image" Target="../media/image3776.png"/><Relationship Id="rId19" Type="http://schemas.openxmlformats.org/officeDocument/2006/relationships/customXml" Target="../ink/ink3839.xml"/><Relationship Id="rId14" Type="http://schemas.openxmlformats.org/officeDocument/2006/relationships/image" Target="../media/image3709.png"/><Relationship Id="rId30" Type="http://schemas.openxmlformats.org/officeDocument/2006/relationships/image" Target="../media/image3717.png"/><Relationship Id="rId35" Type="http://schemas.openxmlformats.org/officeDocument/2006/relationships/customXml" Target="../ink/ink3847.xml"/><Relationship Id="rId56" Type="http://schemas.openxmlformats.org/officeDocument/2006/relationships/image" Target="../media/image3730.png"/><Relationship Id="rId77" Type="http://schemas.openxmlformats.org/officeDocument/2006/relationships/customXml" Target="../ink/ink3868.xml"/><Relationship Id="rId100" Type="http://schemas.openxmlformats.org/officeDocument/2006/relationships/image" Target="../media/image3751.png"/><Relationship Id="rId105" Type="http://schemas.openxmlformats.org/officeDocument/2006/relationships/customXml" Target="../ink/ink3882.xml"/><Relationship Id="rId126" Type="http://schemas.openxmlformats.org/officeDocument/2006/relationships/image" Target="../media/image3763.png"/><Relationship Id="rId147" Type="http://schemas.openxmlformats.org/officeDocument/2006/relationships/customXml" Target="../ink/ink3903.xml"/><Relationship Id="rId8" Type="http://schemas.openxmlformats.org/officeDocument/2006/relationships/image" Target="../media/image3706.png"/><Relationship Id="rId51" Type="http://schemas.openxmlformats.org/officeDocument/2006/relationships/customXml" Target="../ink/ink3855.xml"/><Relationship Id="rId72" Type="http://schemas.openxmlformats.org/officeDocument/2006/relationships/image" Target="../media/image3737.png"/><Relationship Id="rId93" Type="http://schemas.openxmlformats.org/officeDocument/2006/relationships/customXml" Target="../ink/ink3876.xml"/><Relationship Id="rId98" Type="http://schemas.openxmlformats.org/officeDocument/2006/relationships/image" Target="../media/image3750.png"/><Relationship Id="rId121" Type="http://schemas.openxmlformats.org/officeDocument/2006/relationships/customXml" Target="../ink/ink3890.xml"/><Relationship Id="rId142" Type="http://schemas.openxmlformats.org/officeDocument/2006/relationships/image" Target="../media/image3771.png"/><Relationship Id="rId163" Type="http://schemas.openxmlformats.org/officeDocument/2006/relationships/customXml" Target="../ink/ink3911.xml"/><Relationship Id="rId3" Type="http://schemas.openxmlformats.org/officeDocument/2006/relationships/customXml" Target="../ink/ink3831.xml"/><Relationship Id="rId25" Type="http://schemas.openxmlformats.org/officeDocument/2006/relationships/customXml" Target="../ink/ink3842.xml"/><Relationship Id="rId46" Type="http://schemas.openxmlformats.org/officeDocument/2006/relationships/image" Target="../media/image3725.png"/><Relationship Id="rId67" Type="http://schemas.openxmlformats.org/officeDocument/2006/relationships/customXml" Target="../ink/ink3863.xml"/><Relationship Id="rId116" Type="http://schemas.openxmlformats.org/officeDocument/2006/relationships/image" Target="../media/image2572.png"/><Relationship Id="rId137" Type="http://schemas.openxmlformats.org/officeDocument/2006/relationships/customXml" Target="../ink/ink3898.xml"/><Relationship Id="rId158" Type="http://schemas.openxmlformats.org/officeDocument/2006/relationships/image" Target="../media/image3779.png"/><Relationship Id="rId20" Type="http://schemas.openxmlformats.org/officeDocument/2006/relationships/image" Target="../media/image3712.png"/><Relationship Id="rId41" Type="http://schemas.openxmlformats.org/officeDocument/2006/relationships/customXml" Target="../ink/ink3850.xml"/><Relationship Id="rId62" Type="http://schemas.openxmlformats.org/officeDocument/2006/relationships/image" Target="../media/image3733.png"/><Relationship Id="rId83" Type="http://schemas.openxmlformats.org/officeDocument/2006/relationships/customXml" Target="../ink/ink3871.xml"/><Relationship Id="rId88" Type="http://schemas.openxmlformats.org/officeDocument/2006/relationships/image" Target="../media/image3745.png"/><Relationship Id="rId111" Type="http://schemas.openxmlformats.org/officeDocument/2006/relationships/customXml" Target="../ink/ink3885.xml"/><Relationship Id="rId132" Type="http://schemas.openxmlformats.org/officeDocument/2006/relationships/image" Target="../media/image3766.png"/><Relationship Id="rId153" Type="http://schemas.openxmlformats.org/officeDocument/2006/relationships/customXml" Target="../ink/ink3906.xml"/><Relationship Id="rId15" Type="http://schemas.openxmlformats.org/officeDocument/2006/relationships/customXml" Target="../ink/ink3837.xml"/><Relationship Id="rId36" Type="http://schemas.openxmlformats.org/officeDocument/2006/relationships/image" Target="../media/image3720.png"/><Relationship Id="rId57" Type="http://schemas.openxmlformats.org/officeDocument/2006/relationships/customXml" Target="../ink/ink3858.xml"/><Relationship Id="rId106" Type="http://schemas.openxmlformats.org/officeDocument/2006/relationships/image" Target="../media/image3754.png"/><Relationship Id="rId127" Type="http://schemas.openxmlformats.org/officeDocument/2006/relationships/customXml" Target="../ink/ink3893.xml"/><Relationship Id="rId10" Type="http://schemas.openxmlformats.org/officeDocument/2006/relationships/image" Target="../media/image3707.png"/><Relationship Id="rId31" Type="http://schemas.openxmlformats.org/officeDocument/2006/relationships/customXml" Target="../ink/ink3845.xml"/><Relationship Id="rId52" Type="http://schemas.openxmlformats.org/officeDocument/2006/relationships/image" Target="../media/image3728.png"/><Relationship Id="rId73" Type="http://schemas.openxmlformats.org/officeDocument/2006/relationships/customXml" Target="../ink/ink3866.xml"/><Relationship Id="rId78" Type="http://schemas.openxmlformats.org/officeDocument/2006/relationships/image" Target="../media/image3740.png"/><Relationship Id="rId94" Type="http://schemas.openxmlformats.org/officeDocument/2006/relationships/image" Target="../media/image3748.png"/><Relationship Id="rId99" Type="http://schemas.openxmlformats.org/officeDocument/2006/relationships/customXml" Target="../ink/ink3879.xml"/><Relationship Id="rId101" Type="http://schemas.openxmlformats.org/officeDocument/2006/relationships/customXml" Target="../ink/ink3880.xml"/><Relationship Id="rId122" Type="http://schemas.openxmlformats.org/officeDocument/2006/relationships/image" Target="../media/image3761.png"/><Relationship Id="rId143" Type="http://schemas.openxmlformats.org/officeDocument/2006/relationships/customXml" Target="../ink/ink3901.xml"/><Relationship Id="rId148" Type="http://schemas.openxmlformats.org/officeDocument/2006/relationships/image" Target="../media/image3774.png"/><Relationship Id="rId164" Type="http://schemas.openxmlformats.org/officeDocument/2006/relationships/image" Target="../media/image3782.png"/><Relationship Id="rId4" Type="http://schemas.openxmlformats.org/officeDocument/2006/relationships/image" Target="../media/image37040.png"/><Relationship Id="rId9" Type="http://schemas.openxmlformats.org/officeDocument/2006/relationships/customXml" Target="../ink/ink3834.xml"/><Relationship Id="rId26" Type="http://schemas.openxmlformats.org/officeDocument/2006/relationships/image" Target="../media/image3715.png"/><Relationship Id="rId47" Type="http://schemas.openxmlformats.org/officeDocument/2006/relationships/customXml" Target="../ink/ink3853.xml"/><Relationship Id="rId68" Type="http://schemas.openxmlformats.org/officeDocument/2006/relationships/image" Target="../media/image3735.png"/><Relationship Id="rId89" Type="http://schemas.openxmlformats.org/officeDocument/2006/relationships/customXml" Target="../ink/ink3874.xml"/><Relationship Id="rId112" Type="http://schemas.openxmlformats.org/officeDocument/2006/relationships/image" Target="../media/image3757.png"/><Relationship Id="rId133" Type="http://schemas.openxmlformats.org/officeDocument/2006/relationships/customXml" Target="../ink/ink3896.xml"/><Relationship Id="rId154" Type="http://schemas.openxmlformats.org/officeDocument/2006/relationships/image" Target="../media/image3777.png"/><Relationship Id="rId16" Type="http://schemas.openxmlformats.org/officeDocument/2006/relationships/image" Target="../media/image3710.png"/><Relationship Id="rId37" Type="http://schemas.openxmlformats.org/officeDocument/2006/relationships/customXml" Target="../ink/ink3848.xml"/><Relationship Id="rId58" Type="http://schemas.openxmlformats.org/officeDocument/2006/relationships/image" Target="../media/image3731.png"/><Relationship Id="rId79" Type="http://schemas.openxmlformats.org/officeDocument/2006/relationships/customXml" Target="../ink/ink3869.xml"/><Relationship Id="rId102" Type="http://schemas.openxmlformats.org/officeDocument/2006/relationships/image" Target="../media/image3752.png"/><Relationship Id="rId123" Type="http://schemas.openxmlformats.org/officeDocument/2006/relationships/customXml" Target="../ink/ink3891.xml"/><Relationship Id="rId144" Type="http://schemas.openxmlformats.org/officeDocument/2006/relationships/image" Target="../media/image3772.png"/><Relationship Id="rId90" Type="http://schemas.openxmlformats.org/officeDocument/2006/relationships/image" Target="../media/image3746.png"/><Relationship Id="rId27" Type="http://schemas.openxmlformats.org/officeDocument/2006/relationships/customXml" Target="../ink/ink3843.xml"/><Relationship Id="rId48" Type="http://schemas.openxmlformats.org/officeDocument/2006/relationships/image" Target="../media/image3726.png"/><Relationship Id="rId69" Type="http://schemas.openxmlformats.org/officeDocument/2006/relationships/customXml" Target="../ink/ink3864.xml"/><Relationship Id="rId113" Type="http://schemas.openxmlformats.org/officeDocument/2006/relationships/customXml" Target="../ink/ink3886.xml"/><Relationship Id="rId134" Type="http://schemas.openxmlformats.org/officeDocument/2006/relationships/image" Target="../media/image3767.png"/><Relationship Id="rId80" Type="http://schemas.openxmlformats.org/officeDocument/2006/relationships/image" Target="../media/image3741.png"/><Relationship Id="rId155" Type="http://schemas.openxmlformats.org/officeDocument/2006/relationships/customXml" Target="../ink/ink3907.xml"/></Relationships>
</file>

<file path=ppt/slides/_rels/slide32.xml.rels><?xml version="1.0" encoding="UTF-8" standalone="yes"?>
<Relationships xmlns="http://schemas.openxmlformats.org/package/2006/relationships"><Relationship Id="rId117" Type="http://schemas.openxmlformats.org/officeDocument/2006/relationships/image" Target="../media/image3840.png"/><Relationship Id="rId299" Type="http://schemas.openxmlformats.org/officeDocument/2006/relationships/image" Target="../media/image3931.png"/><Relationship Id="rId21" Type="http://schemas.openxmlformats.org/officeDocument/2006/relationships/image" Target="../media/image3792.png"/><Relationship Id="rId63" Type="http://schemas.openxmlformats.org/officeDocument/2006/relationships/image" Target="../media/image3813.png"/><Relationship Id="rId159" Type="http://schemas.openxmlformats.org/officeDocument/2006/relationships/image" Target="../media/image3861.png"/><Relationship Id="rId170" Type="http://schemas.openxmlformats.org/officeDocument/2006/relationships/customXml" Target="../ink/ink3995.xml"/><Relationship Id="rId226" Type="http://schemas.openxmlformats.org/officeDocument/2006/relationships/customXml" Target="../ink/ink4023.xml"/><Relationship Id="rId268" Type="http://schemas.openxmlformats.org/officeDocument/2006/relationships/customXml" Target="../ink/ink4044.xml"/><Relationship Id="rId32" Type="http://schemas.openxmlformats.org/officeDocument/2006/relationships/customXml" Target="../ink/ink3926.xml"/><Relationship Id="rId74" Type="http://schemas.openxmlformats.org/officeDocument/2006/relationships/customXml" Target="../ink/ink3947.xml"/><Relationship Id="rId128" Type="http://schemas.openxmlformats.org/officeDocument/2006/relationships/customXml" Target="../ink/ink3974.xml"/><Relationship Id="rId5" Type="http://schemas.openxmlformats.org/officeDocument/2006/relationships/image" Target="../media/image3784.png"/><Relationship Id="rId181" Type="http://schemas.openxmlformats.org/officeDocument/2006/relationships/image" Target="../media/image3872.png"/><Relationship Id="rId237" Type="http://schemas.openxmlformats.org/officeDocument/2006/relationships/image" Target="../media/image3900.png"/><Relationship Id="rId279" Type="http://schemas.openxmlformats.org/officeDocument/2006/relationships/image" Target="../media/image3921.png"/><Relationship Id="rId43" Type="http://schemas.openxmlformats.org/officeDocument/2006/relationships/image" Target="../media/image3803.png"/><Relationship Id="rId139" Type="http://schemas.openxmlformats.org/officeDocument/2006/relationships/image" Target="../media/image3851.png"/><Relationship Id="rId290" Type="http://schemas.openxmlformats.org/officeDocument/2006/relationships/customXml" Target="../ink/ink4055.xml"/><Relationship Id="rId304" Type="http://schemas.openxmlformats.org/officeDocument/2006/relationships/customXml" Target="../ink/ink4062.xml"/><Relationship Id="rId85" Type="http://schemas.openxmlformats.org/officeDocument/2006/relationships/image" Target="../media/image3824.png"/><Relationship Id="rId150" Type="http://schemas.openxmlformats.org/officeDocument/2006/relationships/customXml" Target="../ink/ink3985.xml"/><Relationship Id="rId192" Type="http://schemas.openxmlformats.org/officeDocument/2006/relationships/customXml" Target="../ink/ink4006.xml"/><Relationship Id="rId206" Type="http://schemas.openxmlformats.org/officeDocument/2006/relationships/customXml" Target="../ink/ink4013.xml"/><Relationship Id="rId248" Type="http://schemas.openxmlformats.org/officeDocument/2006/relationships/customXml" Target="../ink/ink4034.xml"/><Relationship Id="rId12" Type="http://schemas.openxmlformats.org/officeDocument/2006/relationships/customXml" Target="../ink/ink3916.xml"/><Relationship Id="rId108" Type="http://schemas.openxmlformats.org/officeDocument/2006/relationships/customXml" Target="../ink/ink3964.xml"/><Relationship Id="rId54" Type="http://schemas.openxmlformats.org/officeDocument/2006/relationships/customXml" Target="../ink/ink3937.xml"/><Relationship Id="rId96" Type="http://schemas.openxmlformats.org/officeDocument/2006/relationships/customXml" Target="../ink/ink3958.xml"/><Relationship Id="rId161" Type="http://schemas.openxmlformats.org/officeDocument/2006/relationships/image" Target="../media/image3862.png"/><Relationship Id="rId217" Type="http://schemas.openxmlformats.org/officeDocument/2006/relationships/image" Target="../media/image3890.png"/><Relationship Id="rId259" Type="http://schemas.openxmlformats.org/officeDocument/2006/relationships/image" Target="../media/image3911.png"/><Relationship Id="rId23" Type="http://schemas.openxmlformats.org/officeDocument/2006/relationships/image" Target="../media/image3793.png"/><Relationship Id="rId119" Type="http://schemas.openxmlformats.org/officeDocument/2006/relationships/image" Target="../media/image3841.png"/><Relationship Id="rId270" Type="http://schemas.openxmlformats.org/officeDocument/2006/relationships/customXml" Target="../ink/ink4045.xml"/><Relationship Id="rId291" Type="http://schemas.openxmlformats.org/officeDocument/2006/relationships/image" Target="../media/image3927.png"/><Relationship Id="rId305" Type="http://schemas.openxmlformats.org/officeDocument/2006/relationships/image" Target="../media/image3934.png"/><Relationship Id="rId44" Type="http://schemas.openxmlformats.org/officeDocument/2006/relationships/customXml" Target="../ink/ink3932.xml"/><Relationship Id="rId65" Type="http://schemas.openxmlformats.org/officeDocument/2006/relationships/image" Target="../media/image3814.png"/><Relationship Id="rId86" Type="http://schemas.openxmlformats.org/officeDocument/2006/relationships/customXml" Target="../ink/ink3953.xml"/><Relationship Id="rId130" Type="http://schemas.openxmlformats.org/officeDocument/2006/relationships/customXml" Target="../ink/ink3975.xml"/><Relationship Id="rId151" Type="http://schemas.openxmlformats.org/officeDocument/2006/relationships/image" Target="../media/image3857.png"/><Relationship Id="rId172" Type="http://schemas.openxmlformats.org/officeDocument/2006/relationships/customXml" Target="../ink/ink3996.xml"/><Relationship Id="rId193" Type="http://schemas.openxmlformats.org/officeDocument/2006/relationships/image" Target="../media/image3878.png"/><Relationship Id="rId207" Type="http://schemas.openxmlformats.org/officeDocument/2006/relationships/image" Target="../media/image3885.png"/><Relationship Id="rId228" Type="http://schemas.openxmlformats.org/officeDocument/2006/relationships/customXml" Target="../ink/ink4024.xml"/><Relationship Id="rId249" Type="http://schemas.openxmlformats.org/officeDocument/2006/relationships/image" Target="../media/image3906.png"/><Relationship Id="rId13" Type="http://schemas.openxmlformats.org/officeDocument/2006/relationships/image" Target="../media/image3788.png"/><Relationship Id="rId109" Type="http://schemas.openxmlformats.org/officeDocument/2006/relationships/image" Target="../media/image3836.png"/><Relationship Id="rId260" Type="http://schemas.openxmlformats.org/officeDocument/2006/relationships/customXml" Target="../ink/ink4040.xml"/><Relationship Id="rId281" Type="http://schemas.openxmlformats.org/officeDocument/2006/relationships/image" Target="../media/image3922.png"/><Relationship Id="rId34" Type="http://schemas.openxmlformats.org/officeDocument/2006/relationships/customXml" Target="../ink/ink3927.xml"/><Relationship Id="rId55" Type="http://schemas.openxmlformats.org/officeDocument/2006/relationships/image" Target="../media/image3809.png"/><Relationship Id="rId76" Type="http://schemas.openxmlformats.org/officeDocument/2006/relationships/customXml" Target="../ink/ink3948.xml"/><Relationship Id="rId97" Type="http://schemas.openxmlformats.org/officeDocument/2006/relationships/image" Target="../media/image3830.png"/><Relationship Id="rId120" Type="http://schemas.openxmlformats.org/officeDocument/2006/relationships/customXml" Target="../ink/ink3970.xml"/><Relationship Id="rId141" Type="http://schemas.openxmlformats.org/officeDocument/2006/relationships/image" Target="../media/image3852.png"/><Relationship Id="rId7" Type="http://schemas.openxmlformats.org/officeDocument/2006/relationships/image" Target="../media/image3785.png"/><Relationship Id="rId162" Type="http://schemas.openxmlformats.org/officeDocument/2006/relationships/customXml" Target="../ink/ink3991.xml"/><Relationship Id="rId183" Type="http://schemas.openxmlformats.org/officeDocument/2006/relationships/image" Target="../media/image3873.png"/><Relationship Id="rId218" Type="http://schemas.openxmlformats.org/officeDocument/2006/relationships/customXml" Target="../ink/ink4019.xml"/><Relationship Id="rId239" Type="http://schemas.openxmlformats.org/officeDocument/2006/relationships/image" Target="../media/image3901.png"/><Relationship Id="rId250" Type="http://schemas.openxmlformats.org/officeDocument/2006/relationships/customXml" Target="../ink/ink4035.xml"/><Relationship Id="rId271" Type="http://schemas.openxmlformats.org/officeDocument/2006/relationships/image" Target="../media/image3917.png"/><Relationship Id="rId292" Type="http://schemas.openxmlformats.org/officeDocument/2006/relationships/customXml" Target="../ink/ink4056.xml"/><Relationship Id="rId306" Type="http://schemas.openxmlformats.org/officeDocument/2006/relationships/customXml" Target="../ink/ink4063.xml"/><Relationship Id="rId24" Type="http://schemas.openxmlformats.org/officeDocument/2006/relationships/customXml" Target="../ink/ink3922.xml"/><Relationship Id="rId45" Type="http://schemas.openxmlformats.org/officeDocument/2006/relationships/image" Target="../media/image3804.png"/><Relationship Id="rId66" Type="http://schemas.openxmlformats.org/officeDocument/2006/relationships/customXml" Target="../ink/ink3943.xml"/><Relationship Id="rId87" Type="http://schemas.openxmlformats.org/officeDocument/2006/relationships/image" Target="../media/image3825.png"/><Relationship Id="rId110" Type="http://schemas.openxmlformats.org/officeDocument/2006/relationships/customXml" Target="../ink/ink3965.xml"/><Relationship Id="rId131" Type="http://schemas.openxmlformats.org/officeDocument/2006/relationships/image" Target="../media/image3847.png"/><Relationship Id="rId152" Type="http://schemas.openxmlformats.org/officeDocument/2006/relationships/customXml" Target="../ink/ink3986.xml"/><Relationship Id="rId173" Type="http://schemas.openxmlformats.org/officeDocument/2006/relationships/image" Target="../media/image3868.png"/><Relationship Id="rId194" Type="http://schemas.openxmlformats.org/officeDocument/2006/relationships/customXml" Target="../ink/ink4007.xml"/><Relationship Id="rId208" Type="http://schemas.openxmlformats.org/officeDocument/2006/relationships/customXml" Target="../ink/ink4014.xml"/><Relationship Id="rId229" Type="http://schemas.openxmlformats.org/officeDocument/2006/relationships/image" Target="../media/image3896.png"/><Relationship Id="rId240" Type="http://schemas.openxmlformats.org/officeDocument/2006/relationships/customXml" Target="../ink/ink4030.xml"/><Relationship Id="rId261" Type="http://schemas.openxmlformats.org/officeDocument/2006/relationships/image" Target="../media/image3912.png"/><Relationship Id="rId14" Type="http://schemas.openxmlformats.org/officeDocument/2006/relationships/customXml" Target="../ink/ink3917.xml"/><Relationship Id="rId35" Type="http://schemas.openxmlformats.org/officeDocument/2006/relationships/image" Target="../media/image3799.png"/><Relationship Id="rId56" Type="http://schemas.openxmlformats.org/officeDocument/2006/relationships/customXml" Target="../ink/ink3938.xml"/><Relationship Id="rId77" Type="http://schemas.openxmlformats.org/officeDocument/2006/relationships/image" Target="../media/image3820.png"/><Relationship Id="rId100" Type="http://schemas.openxmlformats.org/officeDocument/2006/relationships/customXml" Target="../ink/ink3960.xml"/><Relationship Id="rId282" Type="http://schemas.openxmlformats.org/officeDocument/2006/relationships/customXml" Target="../ink/ink4051.xml"/><Relationship Id="rId8" Type="http://schemas.openxmlformats.org/officeDocument/2006/relationships/customXml" Target="../ink/ink3914.xml"/><Relationship Id="rId98" Type="http://schemas.openxmlformats.org/officeDocument/2006/relationships/customXml" Target="../ink/ink3959.xml"/><Relationship Id="rId121" Type="http://schemas.openxmlformats.org/officeDocument/2006/relationships/image" Target="../media/image3842.png"/><Relationship Id="rId142" Type="http://schemas.openxmlformats.org/officeDocument/2006/relationships/customXml" Target="../ink/ink3981.xml"/><Relationship Id="rId163" Type="http://schemas.openxmlformats.org/officeDocument/2006/relationships/image" Target="../media/image3863.png"/><Relationship Id="rId184" Type="http://schemas.openxmlformats.org/officeDocument/2006/relationships/customXml" Target="../ink/ink4002.xml"/><Relationship Id="rId219" Type="http://schemas.openxmlformats.org/officeDocument/2006/relationships/image" Target="../media/image3891.png"/><Relationship Id="rId230" Type="http://schemas.openxmlformats.org/officeDocument/2006/relationships/customXml" Target="../ink/ink4025.xml"/><Relationship Id="rId251" Type="http://schemas.openxmlformats.org/officeDocument/2006/relationships/image" Target="../media/image3907.png"/><Relationship Id="rId25" Type="http://schemas.openxmlformats.org/officeDocument/2006/relationships/image" Target="../media/image3794.png"/><Relationship Id="rId46" Type="http://schemas.openxmlformats.org/officeDocument/2006/relationships/customXml" Target="../ink/ink3933.xml"/><Relationship Id="rId67" Type="http://schemas.openxmlformats.org/officeDocument/2006/relationships/image" Target="../media/image3815.png"/><Relationship Id="rId272" Type="http://schemas.openxmlformats.org/officeDocument/2006/relationships/customXml" Target="../ink/ink4046.xml"/><Relationship Id="rId293" Type="http://schemas.openxmlformats.org/officeDocument/2006/relationships/image" Target="../media/image3928.png"/><Relationship Id="rId307" Type="http://schemas.openxmlformats.org/officeDocument/2006/relationships/image" Target="../media/image3935.png"/><Relationship Id="rId88" Type="http://schemas.openxmlformats.org/officeDocument/2006/relationships/customXml" Target="../ink/ink3954.xml"/><Relationship Id="rId111" Type="http://schemas.openxmlformats.org/officeDocument/2006/relationships/image" Target="../media/image3837.png"/><Relationship Id="rId132" Type="http://schemas.openxmlformats.org/officeDocument/2006/relationships/customXml" Target="../ink/ink3976.xml"/><Relationship Id="rId153" Type="http://schemas.openxmlformats.org/officeDocument/2006/relationships/image" Target="../media/image3858.png"/><Relationship Id="rId174" Type="http://schemas.openxmlformats.org/officeDocument/2006/relationships/customXml" Target="../ink/ink3997.xml"/><Relationship Id="rId195" Type="http://schemas.openxmlformats.org/officeDocument/2006/relationships/image" Target="../media/image3879.png"/><Relationship Id="rId209" Type="http://schemas.openxmlformats.org/officeDocument/2006/relationships/image" Target="../media/image3886.png"/><Relationship Id="rId220" Type="http://schemas.openxmlformats.org/officeDocument/2006/relationships/customXml" Target="../ink/ink4020.xml"/><Relationship Id="rId241" Type="http://schemas.openxmlformats.org/officeDocument/2006/relationships/image" Target="../media/image3902.png"/><Relationship Id="rId15" Type="http://schemas.openxmlformats.org/officeDocument/2006/relationships/image" Target="../media/image3789.png"/><Relationship Id="rId36" Type="http://schemas.openxmlformats.org/officeDocument/2006/relationships/customXml" Target="../ink/ink3928.xml"/><Relationship Id="rId57" Type="http://schemas.openxmlformats.org/officeDocument/2006/relationships/image" Target="../media/image3810.png"/><Relationship Id="rId262" Type="http://schemas.openxmlformats.org/officeDocument/2006/relationships/customXml" Target="../ink/ink4041.xml"/><Relationship Id="rId283" Type="http://schemas.openxmlformats.org/officeDocument/2006/relationships/image" Target="../media/image3923.png"/><Relationship Id="rId78" Type="http://schemas.openxmlformats.org/officeDocument/2006/relationships/customXml" Target="../ink/ink3949.xml"/><Relationship Id="rId99" Type="http://schemas.openxmlformats.org/officeDocument/2006/relationships/image" Target="../media/image3831.png"/><Relationship Id="rId101" Type="http://schemas.openxmlformats.org/officeDocument/2006/relationships/image" Target="../media/image3832.png"/><Relationship Id="rId122" Type="http://schemas.openxmlformats.org/officeDocument/2006/relationships/customXml" Target="../ink/ink3971.xml"/><Relationship Id="rId143" Type="http://schemas.openxmlformats.org/officeDocument/2006/relationships/image" Target="../media/image3853.png"/><Relationship Id="rId164" Type="http://schemas.openxmlformats.org/officeDocument/2006/relationships/customXml" Target="../ink/ink3992.xml"/><Relationship Id="rId185" Type="http://schemas.openxmlformats.org/officeDocument/2006/relationships/image" Target="../media/image3874.png"/><Relationship Id="rId9" Type="http://schemas.openxmlformats.org/officeDocument/2006/relationships/image" Target="../media/image3786.png"/><Relationship Id="rId210" Type="http://schemas.openxmlformats.org/officeDocument/2006/relationships/customXml" Target="../ink/ink4015.xml"/><Relationship Id="rId26" Type="http://schemas.openxmlformats.org/officeDocument/2006/relationships/customXml" Target="../ink/ink3923.xml"/><Relationship Id="rId231" Type="http://schemas.openxmlformats.org/officeDocument/2006/relationships/image" Target="../media/image3897.png"/><Relationship Id="rId252" Type="http://schemas.openxmlformats.org/officeDocument/2006/relationships/customXml" Target="../ink/ink4036.xml"/><Relationship Id="rId273" Type="http://schemas.openxmlformats.org/officeDocument/2006/relationships/image" Target="../media/image3918.png"/><Relationship Id="rId294" Type="http://schemas.openxmlformats.org/officeDocument/2006/relationships/customXml" Target="../ink/ink4057.xml"/><Relationship Id="rId47" Type="http://schemas.openxmlformats.org/officeDocument/2006/relationships/image" Target="../media/image3805.png"/><Relationship Id="rId68" Type="http://schemas.openxmlformats.org/officeDocument/2006/relationships/customXml" Target="../ink/ink3944.xml"/><Relationship Id="rId89" Type="http://schemas.openxmlformats.org/officeDocument/2006/relationships/image" Target="../media/image3826.png"/><Relationship Id="rId112" Type="http://schemas.openxmlformats.org/officeDocument/2006/relationships/customXml" Target="../ink/ink3966.xml"/><Relationship Id="rId133" Type="http://schemas.openxmlformats.org/officeDocument/2006/relationships/image" Target="../media/image3848.png"/><Relationship Id="rId154" Type="http://schemas.openxmlformats.org/officeDocument/2006/relationships/customXml" Target="../ink/ink3987.xml"/><Relationship Id="rId175" Type="http://schemas.openxmlformats.org/officeDocument/2006/relationships/image" Target="../media/image3869.png"/><Relationship Id="rId196" Type="http://schemas.openxmlformats.org/officeDocument/2006/relationships/customXml" Target="../ink/ink4008.xml"/><Relationship Id="rId200" Type="http://schemas.openxmlformats.org/officeDocument/2006/relationships/customXml" Target="../ink/ink4010.xml"/><Relationship Id="rId16" Type="http://schemas.openxmlformats.org/officeDocument/2006/relationships/customXml" Target="../ink/ink3918.xml"/><Relationship Id="rId221" Type="http://schemas.openxmlformats.org/officeDocument/2006/relationships/image" Target="../media/image3892.png"/><Relationship Id="rId242" Type="http://schemas.openxmlformats.org/officeDocument/2006/relationships/customXml" Target="../ink/ink4031.xml"/><Relationship Id="rId263" Type="http://schemas.openxmlformats.org/officeDocument/2006/relationships/image" Target="../media/image3913.png"/><Relationship Id="rId284" Type="http://schemas.openxmlformats.org/officeDocument/2006/relationships/customXml" Target="../ink/ink4052.xml"/><Relationship Id="rId37" Type="http://schemas.openxmlformats.org/officeDocument/2006/relationships/image" Target="../media/image3800.png"/><Relationship Id="rId58" Type="http://schemas.openxmlformats.org/officeDocument/2006/relationships/customXml" Target="../ink/ink3939.xml"/><Relationship Id="rId79" Type="http://schemas.openxmlformats.org/officeDocument/2006/relationships/image" Target="../media/image3821.png"/><Relationship Id="rId102" Type="http://schemas.openxmlformats.org/officeDocument/2006/relationships/customXml" Target="../ink/ink3961.xml"/><Relationship Id="rId123" Type="http://schemas.openxmlformats.org/officeDocument/2006/relationships/image" Target="../media/image3843.png"/><Relationship Id="rId144" Type="http://schemas.openxmlformats.org/officeDocument/2006/relationships/customXml" Target="../ink/ink3982.xml"/><Relationship Id="rId90" Type="http://schemas.openxmlformats.org/officeDocument/2006/relationships/customXml" Target="../ink/ink3955.xml"/><Relationship Id="rId165" Type="http://schemas.openxmlformats.org/officeDocument/2006/relationships/image" Target="../media/image3864.png"/><Relationship Id="rId186" Type="http://schemas.openxmlformats.org/officeDocument/2006/relationships/customXml" Target="../ink/ink4003.xml"/><Relationship Id="rId211" Type="http://schemas.openxmlformats.org/officeDocument/2006/relationships/image" Target="../media/image3887.png"/><Relationship Id="rId232" Type="http://schemas.openxmlformats.org/officeDocument/2006/relationships/customXml" Target="../ink/ink4026.xml"/><Relationship Id="rId253" Type="http://schemas.openxmlformats.org/officeDocument/2006/relationships/image" Target="../media/image3908.png"/><Relationship Id="rId274" Type="http://schemas.openxmlformats.org/officeDocument/2006/relationships/customXml" Target="../ink/ink4047.xml"/><Relationship Id="rId295" Type="http://schemas.openxmlformats.org/officeDocument/2006/relationships/image" Target="../media/image3929.png"/><Relationship Id="rId27" Type="http://schemas.openxmlformats.org/officeDocument/2006/relationships/image" Target="../media/image3795.png"/><Relationship Id="rId48" Type="http://schemas.openxmlformats.org/officeDocument/2006/relationships/customXml" Target="../ink/ink3934.xml"/><Relationship Id="rId69" Type="http://schemas.openxmlformats.org/officeDocument/2006/relationships/image" Target="../media/image3816.png"/><Relationship Id="rId113" Type="http://schemas.openxmlformats.org/officeDocument/2006/relationships/image" Target="../media/image3838.png"/><Relationship Id="rId134" Type="http://schemas.openxmlformats.org/officeDocument/2006/relationships/customXml" Target="../ink/ink3977.xml"/><Relationship Id="rId80" Type="http://schemas.openxmlformats.org/officeDocument/2006/relationships/customXml" Target="../ink/ink3950.xml"/><Relationship Id="rId155" Type="http://schemas.openxmlformats.org/officeDocument/2006/relationships/image" Target="../media/image3859.png"/><Relationship Id="rId176" Type="http://schemas.openxmlformats.org/officeDocument/2006/relationships/customXml" Target="../ink/ink3998.xml"/><Relationship Id="rId197" Type="http://schemas.openxmlformats.org/officeDocument/2006/relationships/image" Target="../media/image3880.png"/><Relationship Id="rId201" Type="http://schemas.openxmlformats.org/officeDocument/2006/relationships/image" Target="../media/image3882.png"/><Relationship Id="rId222" Type="http://schemas.openxmlformats.org/officeDocument/2006/relationships/customXml" Target="../ink/ink4021.xml"/><Relationship Id="rId243" Type="http://schemas.openxmlformats.org/officeDocument/2006/relationships/image" Target="../media/image3903.png"/><Relationship Id="rId264" Type="http://schemas.openxmlformats.org/officeDocument/2006/relationships/customXml" Target="../ink/ink4042.xml"/><Relationship Id="rId285" Type="http://schemas.openxmlformats.org/officeDocument/2006/relationships/image" Target="../media/image3924.png"/><Relationship Id="rId17" Type="http://schemas.openxmlformats.org/officeDocument/2006/relationships/image" Target="../media/image3790.png"/><Relationship Id="rId38" Type="http://schemas.openxmlformats.org/officeDocument/2006/relationships/customXml" Target="../ink/ink3929.xml"/><Relationship Id="rId59" Type="http://schemas.openxmlformats.org/officeDocument/2006/relationships/image" Target="../media/image3811.png"/><Relationship Id="rId103" Type="http://schemas.openxmlformats.org/officeDocument/2006/relationships/image" Target="../media/image3833.png"/><Relationship Id="rId124" Type="http://schemas.openxmlformats.org/officeDocument/2006/relationships/customXml" Target="../ink/ink3972.xml"/><Relationship Id="rId70" Type="http://schemas.openxmlformats.org/officeDocument/2006/relationships/customXml" Target="../ink/ink3945.xml"/><Relationship Id="rId91" Type="http://schemas.openxmlformats.org/officeDocument/2006/relationships/image" Target="../media/image3827.png"/><Relationship Id="rId145" Type="http://schemas.openxmlformats.org/officeDocument/2006/relationships/image" Target="../media/image3854.png"/><Relationship Id="rId166" Type="http://schemas.openxmlformats.org/officeDocument/2006/relationships/customXml" Target="../ink/ink3993.xml"/><Relationship Id="rId187" Type="http://schemas.openxmlformats.org/officeDocument/2006/relationships/image" Target="../media/image3875.png"/><Relationship Id="rId1" Type="http://schemas.openxmlformats.org/officeDocument/2006/relationships/slideLayout" Target="../slideLayouts/slideLayout7.xml"/><Relationship Id="rId212" Type="http://schemas.openxmlformats.org/officeDocument/2006/relationships/customXml" Target="../ink/ink4016.xml"/><Relationship Id="rId233" Type="http://schemas.openxmlformats.org/officeDocument/2006/relationships/image" Target="../media/image3898.png"/><Relationship Id="rId254" Type="http://schemas.openxmlformats.org/officeDocument/2006/relationships/customXml" Target="../ink/ink4037.xml"/><Relationship Id="rId28" Type="http://schemas.openxmlformats.org/officeDocument/2006/relationships/customXml" Target="../ink/ink3924.xml"/><Relationship Id="rId49" Type="http://schemas.openxmlformats.org/officeDocument/2006/relationships/image" Target="../media/image3806.png"/><Relationship Id="rId114" Type="http://schemas.openxmlformats.org/officeDocument/2006/relationships/customXml" Target="../ink/ink3967.xml"/><Relationship Id="rId275" Type="http://schemas.openxmlformats.org/officeDocument/2006/relationships/image" Target="../media/image3919.png"/><Relationship Id="rId296" Type="http://schemas.openxmlformats.org/officeDocument/2006/relationships/customXml" Target="../ink/ink4058.xml"/><Relationship Id="rId300" Type="http://schemas.openxmlformats.org/officeDocument/2006/relationships/customXml" Target="../ink/ink4060.xml"/><Relationship Id="rId60" Type="http://schemas.openxmlformats.org/officeDocument/2006/relationships/customXml" Target="../ink/ink3940.xml"/><Relationship Id="rId81" Type="http://schemas.openxmlformats.org/officeDocument/2006/relationships/image" Target="../media/image3822.png"/><Relationship Id="rId135" Type="http://schemas.openxmlformats.org/officeDocument/2006/relationships/image" Target="../media/image3849.png"/><Relationship Id="rId156" Type="http://schemas.openxmlformats.org/officeDocument/2006/relationships/customXml" Target="../ink/ink3988.xml"/><Relationship Id="rId177" Type="http://schemas.openxmlformats.org/officeDocument/2006/relationships/image" Target="../media/image3870.png"/><Relationship Id="rId198" Type="http://schemas.openxmlformats.org/officeDocument/2006/relationships/customXml" Target="../ink/ink4009.xml"/><Relationship Id="rId202" Type="http://schemas.openxmlformats.org/officeDocument/2006/relationships/customXml" Target="../ink/ink4011.xml"/><Relationship Id="rId223" Type="http://schemas.openxmlformats.org/officeDocument/2006/relationships/image" Target="../media/image3893.png"/><Relationship Id="rId244" Type="http://schemas.openxmlformats.org/officeDocument/2006/relationships/customXml" Target="../ink/ink4032.xml"/><Relationship Id="rId18" Type="http://schemas.openxmlformats.org/officeDocument/2006/relationships/customXml" Target="../ink/ink3919.xml"/><Relationship Id="rId39" Type="http://schemas.openxmlformats.org/officeDocument/2006/relationships/image" Target="../media/image3801.png"/><Relationship Id="rId265" Type="http://schemas.openxmlformats.org/officeDocument/2006/relationships/image" Target="../media/image3914.png"/><Relationship Id="rId286" Type="http://schemas.openxmlformats.org/officeDocument/2006/relationships/customXml" Target="../ink/ink4053.xml"/><Relationship Id="rId50" Type="http://schemas.openxmlformats.org/officeDocument/2006/relationships/customXml" Target="../ink/ink3935.xml"/><Relationship Id="rId104" Type="http://schemas.openxmlformats.org/officeDocument/2006/relationships/customXml" Target="../ink/ink3962.xml"/><Relationship Id="rId125" Type="http://schemas.openxmlformats.org/officeDocument/2006/relationships/image" Target="../media/image3844.png"/><Relationship Id="rId146" Type="http://schemas.openxmlformats.org/officeDocument/2006/relationships/customXml" Target="../ink/ink3983.xml"/><Relationship Id="rId167" Type="http://schemas.openxmlformats.org/officeDocument/2006/relationships/image" Target="../media/image3865.png"/><Relationship Id="rId188" Type="http://schemas.openxmlformats.org/officeDocument/2006/relationships/customXml" Target="../ink/ink4004.xml"/><Relationship Id="rId71" Type="http://schemas.openxmlformats.org/officeDocument/2006/relationships/image" Target="../media/image3817.png"/><Relationship Id="rId92" Type="http://schemas.openxmlformats.org/officeDocument/2006/relationships/customXml" Target="../ink/ink3956.xml"/><Relationship Id="rId213" Type="http://schemas.openxmlformats.org/officeDocument/2006/relationships/image" Target="../media/image3888.png"/><Relationship Id="rId234" Type="http://schemas.openxmlformats.org/officeDocument/2006/relationships/customXml" Target="../ink/ink4027.xml"/><Relationship Id="rId2" Type="http://schemas.openxmlformats.org/officeDocument/2006/relationships/notesSlide" Target="../notesSlides/notesSlide32.xml"/><Relationship Id="rId29" Type="http://schemas.openxmlformats.org/officeDocument/2006/relationships/image" Target="../media/image3796.png"/><Relationship Id="rId255" Type="http://schemas.openxmlformats.org/officeDocument/2006/relationships/image" Target="../media/image3909.png"/><Relationship Id="rId276" Type="http://schemas.openxmlformats.org/officeDocument/2006/relationships/customXml" Target="../ink/ink4048.xml"/><Relationship Id="rId297" Type="http://schemas.openxmlformats.org/officeDocument/2006/relationships/image" Target="../media/image3930.png"/><Relationship Id="rId40" Type="http://schemas.openxmlformats.org/officeDocument/2006/relationships/customXml" Target="../ink/ink3930.xml"/><Relationship Id="rId115" Type="http://schemas.openxmlformats.org/officeDocument/2006/relationships/image" Target="../media/image3839.png"/><Relationship Id="rId136" Type="http://schemas.openxmlformats.org/officeDocument/2006/relationships/customXml" Target="../ink/ink3978.xml"/><Relationship Id="rId157" Type="http://schemas.openxmlformats.org/officeDocument/2006/relationships/image" Target="../media/image3860.png"/><Relationship Id="rId178" Type="http://schemas.openxmlformats.org/officeDocument/2006/relationships/customXml" Target="../ink/ink3999.xml"/><Relationship Id="rId301" Type="http://schemas.openxmlformats.org/officeDocument/2006/relationships/image" Target="../media/image3932.png"/><Relationship Id="rId61" Type="http://schemas.openxmlformats.org/officeDocument/2006/relationships/image" Target="../media/image3812.png"/><Relationship Id="rId82" Type="http://schemas.openxmlformats.org/officeDocument/2006/relationships/customXml" Target="../ink/ink3951.xml"/><Relationship Id="rId199" Type="http://schemas.openxmlformats.org/officeDocument/2006/relationships/image" Target="../media/image3881.png"/><Relationship Id="rId203" Type="http://schemas.openxmlformats.org/officeDocument/2006/relationships/image" Target="../media/image3883.png"/><Relationship Id="rId19" Type="http://schemas.openxmlformats.org/officeDocument/2006/relationships/image" Target="../media/image3791.png"/><Relationship Id="rId224" Type="http://schemas.openxmlformats.org/officeDocument/2006/relationships/customXml" Target="../ink/ink4022.xml"/><Relationship Id="rId245" Type="http://schemas.openxmlformats.org/officeDocument/2006/relationships/image" Target="../media/image3904.png"/><Relationship Id="rId266" Type="http://schemas.openxmlformats.org/officeDocument/2006/relationships/customXml" Target="../ink/ink4043.xml"/><Relationship Id="rId287" Type="http://schemas.openxmlformats.org/officeDocument/2006/relationships/image" Target="../media/image3925.png"/><Relationship Id="rId30" Type="http://schemas.openxmlformats.org/officeDocument/2006/relationships/customXml" Target="../ink/ink3925.xml"/><Relationship Id="rId105" Type="http://schemas.openxmlformats.org/officeDocument/2006/relationships/image" Target="../media/image3834.png"/><Relationship Id="rId126" Type="http://schemas.openxmlformats.org/officeDocument/2006/relationships/customXml" Target="../ink/ink3973.xml"/><Relationship Id="rId147" Type="http://schemas.openxmlformats.org/officeDocument/2006/relationships/image" Target="../media/image3855.png"/><Relationship Id="rId168" Type="http://schemas.openxmlformats.org/officeDocument/2006/relationships/customXml" Target="../ink/ink3994.xml"/><Relationship Id="rId51" Type="http://schemas.openxmlformats.org/officeDocument/2006/relationships/image" Target="../media/image3807.png"/><Relationship Id="rId72" Type="http://schemas.openxmlformats.org/officeDocument/2006/relationships/customXml" Target="../ink/ink3946.xml"/><Relationship Id="rId93" Type="http://schemas.openxmlformats.org/officeDocument/2006/relationships/image" Target="../media/image3828.png"/><Relationship Id="rId189" Type="http://schemas.openxmlformats.org/officeDocument/2006/relationships/image" Target="../media/image3876.png"/><Relationship Id="rId3" Type="http://schemas.openxmlformats.org/officeDocument/2006/relationships/image" Target="../media/image3783.png"/><Relationship Id="rId214" Type="http://schemas.openxmlformats.org/officeDocument/2006/relationships/customXml" Target="../ink/ink4017.xml"/><Relationship Id="rId235" Type="http://schemas.openxmlformats.org/officeDocument/2006/relationships/image" Target="../media/image3899.png"/><Relationship Id="rId256" Type="http://schemas.openxmlformats.org/officeDocument/2006/relationships/customXml" Target="../ink/ink4038.xml"/><Relationship Id="rId277" Type="http://schemas.openxmlformats.org/officeDocument/2006/relationships/image" Target="../media/image3920.png"/><Relationship Id="rId298" Type="http://schemas.openxmlformats.org/officeDocument/2006/relationships/customXml" Target="../ink/ink4059.xml"/><Relationship Id="rId116" Type="http://schemas.openxmlformats.org/officeDocument/2006/relationships/customXml" Target="../ink/ink3968.xml"/><Relationship Id="rId137" Type="http://schemas.openxmlformats.org/officeDocument/2006/relationships/image" Target="../media/image3850.png"/><Relationship Id="rId158" Type="http://schemas.openxmlformats.org/officeDocument/2006/relationships/customXml" Target="../ink/ink3989.xml"/><Relationship Id="rId302" Type="http://schemas.openxmlformats.org/officeDocument/2006/relationships/customXml" Target="../ink/ink4061.xml"/><Relationship Id="rId20" Type="http://schemas.openxmlformats.org/officeDocument/2006/relationships/customXml" Target="../ink/ink3920.xml"/><Relationship Id="rId41" Type="http://schemas.openxmlformats.org/officeDocument/2006/relationships/image" Target="../media/image3802.png"/><Relationship Id="rId62" Type="http://schemas.openxmlformats.org/officeDocument/2006/relationships/customXml" Target="../ink/ink3941.xml"/><Relationship Id="rId83" Type="http://schemas.openxmlformats.org/officeDocument/2006/relationships/image" Target="../media/image3823.png"/><Relationship Id="rId179" Type="http://schemas.openxmlformats.org/officeDocument/2006/relationships/image" Target="../media/image3871.png"/><Relationship Id="rId190" Type="http://schemas.openxmlformats.org/officeDocument/2006/relationships/customXml" Target="../ink/ink4005.xml"/><Relationship Id="rId204" Type="http://schemas.openxmlformats.org/officeDocument/2006/relationships/customXml" Target="../ink/ink4012.xml"/><Relationship Id="rId225" Type="http://schemas.openxmlformats.org/officeDocument/2006/relationships/image" Target="../media/image3894.png"/><Relationship Id="rId246" Type="http://schemas.openxmlformats.org/officeDocument/2006/relationships/customXml" Target="../ink/ink4033.xml"/><Relationship Id="rId267" Type="http://schemas.openxmlformats.org/officeDocument/2006/relationships/image" Target="../media/image3915.png"/><Relationship Id="rId288" Type="http://schemas.openxmlformats.org/officeDocument/2006/relationships/customXml" Target="../ink/ink4054.xml"/><Relationship Id="rId106" Type="http://schemas.openxmlformats.org/officeDocument/2006/relationships/customXml" Target="../ink/ink3963.xml"/><Relationship Id="rId127" Type="http://schemas.openxmlformats.org/officeDocument/2006/relationships/image" Target="../media/image3845.png"/><Relationship Id="rId10" Type="http://schemas.openxmlformats.org/officeDocument/2006/relationships/customXml" Target="../ink/ink3915.xml"/><Relationship Id="rId31" Type="http://schemas.openxmlformats.org/officeDocument/2006/relationships/image" Target="../media/image3797.png"/><Relationship Id="rId52" Type="http://schemas.openxmlformats.org/officeDocument/2006/relationships/customXml" Target="../ink/ink3936.xml"/><Relationship Id="rId73" Type="http://schemas.openxmlformats.org/officeDocument/2006/relationships/image" Target="../media/image3818.png"/><Relationship Id="rId94" Type="http://schemas.openxmlformats.org/officeDocument/2006/relationships/customXml" Target="../ink/ink3957.xml"/><Relationship Id="rId148" Type="http://schemas.openxmlformats.org/officeDocument/2006/relationships/customXml" Target="../ink/ink3984.xml"/><Relationship Id="rId169" Type="http://schemas.openxmlformats.org/officeDocument/2006/relationships/image" Target="../media/image3866.png"/><Relationship Id="rId4" Type="http://schemas.openxmlformats.org/officeDocument/2006/relationships/customXml" Target="../ink/ink3912.xml"/><Relationship Id="rId180" Type="http://schemas.openxmlformats.org/officeDocument/2006/relationships/customXml" Target="../ink/ink4000.xml"/><Relationship Id="rId215" Type="http://schemas.openxmlformats.org/officeDocument/2006/relationships/image" Target="../media/image3889.png"/><Relationship Id="rId236" Type="http://schemas.openxmlformats.org/officeDocument/2006/relationships/customXml" Target="../ink/ink4028.xml"/><Relationship Id="rId257" Type="http://schemas.openxmlformats.org/officeDocument/2006/relationships/image" Target="../media/image3910.png"/><Relationship Id="rId278" Type="http://schemas.openxmlformats.org/officeDocument/2006/relationships/customXml" Target="../ink/ink4049.xml"/><Relationship Id="rId303" Type="http://schemas.openxmlformats.org/officeDocument/2006/relationships/image" Target="../media/image3933.png"/><Relationship Id="rId42" Type="http://schemas.openxmlformats.org/officeDocument/2006/relationships/customXml" Target="../ink/ink3931.xml"/><Relationship Id="rId84" Type="http://schemas.openxmlformats.org/officeDocument/2006/relationships/customXml" Target="../ink/ink3952.xml"/><Relationship Id="rId138" Type="http://schemas.openxmlformats.org/officeDocument/2006/relationships/customXml" Target="../ink/ink3979.xml"/><Relationship Id="rId191" Type="http://schemas.openxmlformats.org/officeDocument/2006/relationships/image" Target="../media/image3877.png"/><Relationship Id="rId205" Type="http://schemas.openxmlformats.org/officeDocument/2006/relationships/image" Target="../media/image3884.png"/><Relationship Id="rId247" Type="http://schemas.openxmlformats.org/officeDocument/2006/relationships/image" Target="../media/image3905.png"/><Relationship Id="rId107" Type="http://schemas.openxmlformats.org/officeDocument/2006/relationships/image" Target="../media/image3835.png"/><Relationship Id="rId289" Type="http://schemas.openxmlformats.org/officeDocument/2006/relationships/image" Target="../media/image3926.png"/><Relationship Id="rId11" Type="http://schemas.openxmlformats.org/officeDocument/2006/relationships/image" Target="../media/image3787.png"/><Relationship Id="rId53" Type="http://schemas.openxmlformats.org/officeDocument/2006/relationships/image" Target="../media/image3808.png"/><Relationship Id="rId149" Type="http://schemas.openxmlformats.org/officeDocument/2006/relationships/image" Target="../media/image3856.png"/><Relationship Id="rId95" Type="http://schemas.openxmlformats.org/officeDocument/2006/relationships/image" Target="../media/image3829.png"/><Relationship Id="rId160" Type="http://schemas.openxmlformats.org/officeDocument/2006/relationships/customXml" Target="../ink/ink3990.xml"/><Relationship Id="rId216" Type="http://schemas.openxmlformats.org/officeDocument/2006/relationships/customXml" Target="../ink/ink4018.xml"/><Relationship Id="rId258" Type="http://schemas.openxmlformats.org/officeDocument/2006/relationships/customXml" Target="../ink/ink4039.xml"/><Relationship Id="rId22" Type="http://schemas.openxmlformats.org/officeDocument/2006/relationships/customXml" Target="../ink/ink3921.xml"/><Relationship Id="rId64" Type="http://schemas.openxmlformats.org/officeDocument/2006/relationships/customXml" Target="../ink/ink3942.xml"/><Relationship Id="rId118" Type="http://schemas.openxmlformats.org/officeDocument/2006/relationships/customXml" Target="../ink/ink3969.xml"/><Relationship Id="rId171" Type="http://schemas.openxmlformats.org/officeDocument/2006/relationships/image" Target="../media/image3867.png"/><Relationship Id="rId227" Type="http://schemas.openxmlformats.org/officeDocument/2006/relationships/image" Target="../media/image3895.png"/><Relationship Id="rId269" Type="http://schemas.openxmlformats.org/officeDocument/2006/relationships/image" Target="../media/image3916.png"/><Relationship Id="rId33" Type="http://schemas.openxmlformats.org/officeDocument/2006/relationships/image" Target="../media/image3798.png"/><Relationship Id="rId129" Type="http://schemas.openxmlformats.org/officeDocument/2006/relationships/image" Target="../media/image3846.png"/><Relationship Id="rId280" Type="http://schemas.openxmlformats.org/officeDocument/2006/relationships/customXml" Target="../ink/ink4050.xml"/><Relationship Id="rId75" Type="http://schemas.openxmlformats.org/officeDocument/2006/relationships/image" Target="../media/image3819.png"/><Relationship Id="rId140" Type="http://schemas.openxmlformats.org/officeDocument/2006/relationships/customXml" Target="../ink/ink3980.xml"/><Relationship Id="rId182" Type="http://schemas.openxmlformats.org/officeDocument/2006/relationships/customXml" Target="../ink/ink4001.xml"/><Relationship Id="rId6" Type="http://schemas.openxmlformats.org/officeDocument/2006/relationships/customXml" Target="../ink/ink3913.xml"/><Relationship Id="rId238" Type="http://schemas.openxmlformats.org/officeDocument/2006/relationships/customXml" Target="../ink/ink4029.xml"/></Relationships>
</file>

<file path=ppt/slides/_rels/slide33.xml.rels><?xml version="1.0" encoding="UTF-8" standalone="yes"?>
<Relationships xmlns="http://schemas.openxmlformats.org/package/2006/relationships"><Relationship Id="rId117" Type="http://schemas.openxmlformats.org/officeDocument/2006/relationships/customXml" Target="../ink/ink4121.xml"/><Relationship Id="rId21" Type="http://schemas.openxmlformats.org/officeDocument/2006/relationships/customXml" Target="../ink/ink4073.xml"/><Relationship Id="rId42" Type="http://schemas.openxmlformats.org/officeDocument/2006/relationships/image" Target="../media/image39130.png"/><Relationship Id="rId63" Type="http://schemas.openxmlformats.org/officeDocument/2006/relationships/customXml" Target="../ink/ink4094.xml"/><Relationship Id="rId84" Type="http://schemas.openxmlformats.org/officeDocument/2006/relationships/image" Target="../media/image39340.png"/><Relationship Id="rId138" Type="http://schemas.openxmlformats.org/officeDocument/2006/relationships/image" Target="../media/image3961.png"/><Relationship Id="rId107" Type="http://schemas.openxmlformats.org/officeDocument/2006/relationships/customXml" Target="../ink/ink4116.xml"/><Relationship Id="rId11" Type="http://schemas.openxmlformats.org/officeDocument/2006/relationships/customXml" Target="../ink/ink4068.xml"/><Relationship Id="rId32" Type="http://schemas.openxmlformats.org/officeDocument/2006/relationships/image" Target="../media/image39080.png"/><Relationship Id="rId53" Type="http://schemas.openxmlformats.org/officeDocument/2006/relationships/customXml" Target="../ink/ink4089.xml"/><Relationship Id="rId74" Type="http://schemas.openxmlformats.org/officeDocument/2006/relationships/image" Target="../media/image39290.png"/><Relationship Id="rId128" Type="http://schemas.openxmlformats.org/officeDocument/2006/relationships/image" Target="../media/image3956.png"/><Relationship Id="rId149" Type="http://schemas.openxmlformats.org/officeDocument/2006/relationships/customXml" Target="../ink/ink4137.xml"/><Relationship Id="rId5" Type="http://schemas.openxmlformats.org/officeDocument/2006/relationships/customXml" Target="../ink/ink4065.xml"/><Relationship Id="rId95" Type="http://schemas.openxmlformats.org/officeDocument/2006/relationships/customXml" Target="../ink/ink4110.xml"/><Relationship Id="rId22" Type="http://schemas.openxmlformats.org/officeDocument/2006/relationships/image" Target="../media/image39030.png"/><Relationship Id="rId27" Type="http://schemas.openxmlformats.org/officeDocument/2006/relationships/customXml" Target="../ink/ink4076.xml"/><Relationship Id="rId43" Type="http://schemas.openxmlformats.org/officeDocument/2006/relationships/customXml" Target="../ink/ink4084.xml"/><Relationship Id="rId48" Type="http://schemas.openxmlformats.org/officeDocument/2006/relationships/image" Target="../media/image39160.png"/><Relationship Id="rId64" Type="http://schemas.openxmlformats.org/officeDocument/2006/relationships/image" Target="../media/image39240.png"/><Relationship Id="rId69" Type="http://schemas.openxmlformats.org/officeDocument/2006/relationships/customXml" Target="../ink/ink4097.xml"/><Relationship Id="rId113" Type="http://schemas.openxmlformats.org/officeDocument/2006/relationships/customXml" Target="../ink/ink4119.xml"/><Relationship Id="rId118" Type="http://schemas.openxmlformats.org/officeDocument/2006/relationships/image" Target="../media/image3951.png"/><Relationship Id="rId134" Type="http://schemas.openxmlformats.org/officeDocument/2006/relationships/image" Target="../media/image3959.png"/><Relationship Id="rId139" Type="http://schemas.openxmlformats.org/officeDocument/2006/relationships/customXml" Target="../ink/ink4132.xml"/><Relationship Id="rId80" Type="http://schemas.openxmlformats.org/officeDocument/2006/relationships/image" Target="../media/image39320.png"/><Relationship Id="rId85" Type="http://schemas.openxmlformats.org/officeDocument/2006/relationships/customXml" Target="../ink/ink4105.xml"/><Relationship Id="rId150" Type="http://schemas.openxmlformats.org/officeDocument/2006/relationships/image" Target="../media/image3967.png"/><Relationship Id="rId12" Type="http://schemas.openxmlformats.org/officeDocument/2006/relationships/image" Target="../media/image38980.png"/><Relationship Id="rId17" Type="http://schemas.openxmlformats.org/officeDocument/2006/relationships/customXml" Target="../ink/ink4071.xml"/><Relationship Id="rId33" Type="http://schemas.openxmlformats.org/officeDocument/2006/relationships/customXml" Target="../ink/ink4079.xml"/><Relationship Id="rId38" Type="http://schemas.openxmlformats.org/officeDocument/2006/relationships/image" Target="../media/image39110.png"/><Relationship Id="rId59" Type="http://schemas.openxmlformats.org/officeDocument/2006/relationships/customXml" Target="../ink/ink4092.xml"/><Relationship Id="rId103" Type="http://schemas.openxmlformats.org/officeDocument/2006/relationships/customXml" Target="../ink/ink4114.xml"/><Relationship Id="rId108" Type="http://schemas.openxmlformats.org/officeDocument/2006/relationships/image" Target="../media/image3946.png"/><Relationship Id="rId124" Type="http://schemas.openxmlformats.org/officeDocument/2006/relationships/image" Target="../media/image3954.png"/><Relationship Id="rId129" Type="http://schemas.openxmlformats.org/officeDocument/2006/relationships/customXml" Target="../ink/ink4127.xml"/><Relationship Id="rId54" Type="http://schemas.openxmlformats.org/officeDocument/2006/relationships/image" Target="../media/image39190.png"/><Relationship Id="rId70" Type="http://schemas.openxmlformats.org/officeDocument/2006/relationships/image" Target="../media/image39270.png"/><Relationship Id="rId75" Type="http://schemas.openxmlformats.org/officeDocument/2006/relationships/customXml" Target="../ink/ink4100.xml"/><Relationship Id="rId91" Type="http://schemas.openxmlformats.org/officeDocument/2006/relationships/customXml" Target="../ink/ink4108.xml"/><Relationship Id="rId96" Type="http://schemas.openxmlformats.org/officeDocument/2006/relationships/image" Target="../media/image3940.png"/><Relationship Id="rId140" Type="http://schemas.openxmlformats.org/officeDocument/2006/relationships/image" Target="../media/image3962.png"/><Relationship Id="rId145" Type="http://schemas.openxmlformats.org/officeDocument/2006/relationships/customXml" Target="../ink/ink4135.xml"/><Relationship Id="rId1" Type="http://schemas.openxmlformats.org/officeDocument/2006/relationships/slideLayout" Target="../slideLayouts/slideLayout7.xml"/><Relationship Id="rId6" Type="http://schemas.openxmlformats.org/officeDocument/2006/relationships/image" Target="../media/image38950.png"/><Relationship Id="rId23" Type="http://schemas.openxmlformats.org/officeDocument/2006/relationships/customXml" Target="../ink/ink4074.xml"/><Relationship Id="rId28" Type="http://schemas.openxmlformats.org/officeDocument/2006/relationships/image" Target="../media/image39060.png"/><Relationship Id="rId49" Type="http://schemas.openxmlformats.org/officeDocument/2006/relationships/customXml" Target="../ink/ink4087.xml"/><Relationship Id="rId114" Type="http://schemas.openxmlformats.org/officeDocument/2006/relationships/image" Target="../media/image3949.png"/><Relationship Id="rId119" Type="http://schemas.openxmlformats.org/officeDocument/2006/relationships/customXml" Target="../ink/ink4122.xml"/><Relationship Id="rId44" Type="http://schemas.openxmlformats.org/officeDocument/2006/relationships/image" Target="../media/image39140.png"/><Relationship Id="rId60" Type="http://schemas.openxmlformats.org/officeDocument/2006/relationships/image" Target="../media/image39220.png"/><Relationship Id="rId65" Type="http://schemas.openxmlformats.org/officeDocument/2006/relationships/customXml" Target="../ink/ink4095.xml"/><Relationship Id="rId81" Type="http://schemas.openxmlformats.org/officeDocument/2006/relationships/customXml" Target="../ink/ink4103.xml"/><Relationship Id="rId86" Type="http://schemas.openxmlformats.org/officeDocument/2006/relationships/image" Target="../media/image39350.png"/><Relationship Id="rId130" Type="http://schemas.openxmlformats.org/officeDocument/2006/relationships/image" Target="../media/image3957.png"/><Relationship Id="rId135" Type="http://schemas.openxmlformats.org/officeDocument/2006/relationships/customXml" Target="../ink/ink4130.xml"/><Relationship Id="rId151" Type="http://schemas.openxmlformats.org/officeDocument/2006/relationships/customXml" Target="../ink/ink4138.xml"/><Relationship Id="rId13" Type="http://schemas.openxmlformats.org/officeDocument/2006/relationships/customXml" Target="../ink/ink4069.xml"/><Relationship Id="rId18" Type="http://schemas.openxmlformats.org/officeDocument/2006/relationships/image" Target="../media/image39010.png"/><Relationship Id="rId39" Type="http://schemas.openxmlformats.org/officeDocument/2006/relationships/customXml" Target="../ink/ink4082.xml"/><Relationship Id="rId109" Type="http://schemas.openxmlformats.org/officeDocument/2006/relationships/customXml" Target="../ink/ink4117.xml"/><Relationship Id="rId34" Type="http://schemas.openxmlformats.org/officeDocument/2006/relationships/image" Target="../media/image39090.png"/><Relationship Id="rId50" Type="http://schemas.openxmlformats.org/officeDocument/2006/relationships/image" Target="../media/image39170.png"/><Relationship Id="rId55" Type="http://schemas.openxmlformats.org/officeDocument/2006/relationships/customXml" Target="../ink/ink4090.xml"/><Relationship Id="rId76" Type="http://schemas.openxmlformats.org/officeDocument/2006/relationships/image" Target="../media/image39300.png"/><Relationship Id="rId97" Type="http://schemas.openxmlformats.org/officeDocument/2006/relationships/customXml" Target="../ink/ink4111.xml"/><Relationship Id="rId104" Type="http://schemas.openxmlformats.org/officeDocument/2006/relationships/image" Target="../media/image3944.png"/><Relationship Id="rId120" Type="http://schemas.openxmlformats.org/officeDocument/2006/relationships/image" Target="../media/image3952.png"/><Relationship Id="rId125" Type="http://schemas.openxmlformats.org/officeDocument/2006/relationships/customXml" Target="../ink/ink4125.xml"/><Relationship Id="rId141" Type="http://schemas.openxmlformats.org/officeDocument/2006/relationships/customXml" Target="../ink/ink4133.xml"/><Relationship Id="rId146" Type="http://schemas.openxmlformats.org/officeDocument/2006/relationships/image" Target="../media/image3965.png"/><Relationship Id="rId7" Type="http://schemas.openxmlformats.org/officeDocument/2006/relationships/customXml" Target="../ink/ink4066.xml"/><Relationship Id="rId71" Type="http://schemas.openxmlformats.org/officeDocument/2006/relationships/customXml" Target="../ink/ink4098.xml"/><Relationship Id="rId92" Type="http://schemas.openxmlformats.org/officeDocument/2006/relationships/image" Target="../media/image3938.png"/><Relationship Id="rId2" Type="http://schemas.openxmlformats.org/officeDocument/2006/relationships/notesSlide" Target="../notesSlides/notesSlide33.xml"/><Relationship Id="rId29" Type="http://schemas.openxmlformats.org/officeDocument/2006/relationships/customXml" Target="../ink/ink4077.xml"/><Relationship Id="rId24" Type="http://schemas.openxmlformats.org/officeDocument/2006/relationships/image" Target="../media/image39040.png"/><Relationship Id="rId40" Type="http://schemas.openxmlformats.org/officeDocument/2006/relationships/image" Target="../media/image39120.png"/><Relationship Id="rId45" Type="http://schemas.openxmlformats.org/officeDocument/2006/relationships/customXml" Target="../ink/ink4085.xml"/><Relationship Id="rId66" Type="http://schemas.openxmlformats.org/officeDocument/2006/relationships/image" Target="../media/image39250.png"/><Relationship Id="rId87" Type="http://schemas.openxmlformats.org/officeDocument/2006/relationships/customXml" Target="../ink/ink4106.xml"/><Relationship Id="rId110" Type="http://schemas.openxmlformats.org/officeDocument/2006/relationships/image" Target="../media/image3947.png"/><Relationship Id="rId115" Type="http://schemas.openxmlformats.org/officeDocument/2006/relationships/customXml" Target="../ink/ink4120.xml"/><Relationship Id="rId131" Type="http://schemas.openxmlformats.org/officeDocument/2006/relationships/customXml" Target="../ink/ink4128.xml"/><Relationship Id="rId136" Type="http://schemas.openxmlformats.org/officeDocument/2006/relationships/image" Target="../media/image3960.png"/><Relationship Id="rId61" Type="http://schemas.openxmlformats.org/officeDocument/2006/relationships/customXml" Target="../ink/ink4093.xml"/><Relationship Id="rId82" Type="http://schemas.openxmlformats.org/officeDocument/2006/relationships/image" Target="../media/image39330.png"/><Relationship Id="rId152" Type="http://schemas.openxmlformats.org/officeDocument/2006/relationships/image" Target="../media/image3968.png"/><Relationship Id="rId19" Type="http://schemas.openxmlformats.org/officeDocument/2006/relationships/customXml" Target="../ink/ink4072.xml"/><Relationship Id="rId14" Type="http://schemas.openxmlformats.org/officeDocument/2006/relationships/image" Target="../media/image38990.png"/><Relationship Id="rId30" Type="http://schemas.openxmlformats.org/officeDocument/2006/relationships/image" Target="../media/image39070.png"/><Relationship Id="rId35" Type="http://schemas.openxmlformats.org/officeDocument/2006/relationships/customXml" Target="../ink/ink4080.xml"/><Relationship Id="rId56" Type="http://schemas.openxmlformats.org/officeDocument/2006/relationships/image" Target="../media/image39200.png"/><Relationship Id="rId77" Type="http://schemas.openxmlformats.org/officeDocument/2006/relationships/customXml" Target="../ink/ink4101.xml"/><Relationship Id="rId100" Type="http://schemas.openxmlformats.org/officeDocument/2006/relationships/image" Target="../media/image3942.png"/><Relationship Id="rId105" Type="http://schemas.openxmlformats.org/officeDocument/2006/relationships/customXml" Target="../ink/ink4115.xml"/><Relationship Id="rId126" Type="http://schemas.openxmlformats.org/officeDocument/2006/relationships/image" Target="../media/image3955.png"/><Relationship Id="rId147" Type="http://schemas.openxmlformats.org/officeDocument/2006/relationships/customXml" Target="../ink/ink4136.xml"/><Relationship Id="rId8" Type="http://schemas.openxmlformats.org/officeDocument/2006/relationships/image" Target="../media/image38960.png"/><Relationship Id="rId51" Type="http://schemas.openxmlformats.org/officeDocument/2006/relationships/customXml" Target="../ink/ink4088.xml"/><Relationship Id="rId72" Type="http://schemas.openxmlformats.org/officeDocument/2006/relationships/image" Target="../media/image39280.png"/><Relationship Id="rId93" Type="http://schemas.openxmlformats.org/officeDocument/2006/relationships/customXml" Target="../ink/ink4109.xml"/><Relationship Id="rId98" Type="http://schemas.openxmlformats.org/officeDocument/2006/relationships/image" Target="../media/image3941.png"/><Relationship Id="rId121" Type="http://schemas.openxmlformats.org/officeDocument/2006/relationships/customXml" Target="../ink/ink4123.xml"/><Relationship Id="rId142" Type="http://schemas.openxmlformats.org/officeDocument/2006/relationships/image" Target="../media/image3963.png"/><Relationship Id="rId3" Type="http://schemas.openxmlformats.org/officeDocument/2006/relationships/customXml" Target="../ink/ink4064.xml"/><Relationship Id="rId25" Type="http://schemas.openxmlformats.org/officeDocument/2006/relationships/customXml" Target="../ink/ink4075.xml"/><Relationship Id="rId46" Type="http://schemas.openxmlformats.org/officeDocument/2006/relationships/image" Target="../media/image39150.png"/><Relationship Id="rId67" Type="http://schemas.openxmlformats.org/officeDocument/2006/relationships/customXml" Target="../ink/ink4096.xml"/><Relationship Id="rId116" Type="http://schemas.openxmlformats.org/officeDocument/2006/relationships/image" Target="../media/image3950.png"/><Relationship Id="rId137" Type="http://schemas.openxmlformats.org/officeDocument/2006/relationships/customXml" Target="../ink/ink4131.xml"/><Relationship Id="rId20" Type="http://schemas.openxmlformats.org/officeDocument/2006/relationships/image" Target="../media/image39020.png"/><Relationship Id="rId41" Type="http://schemas.openxmlformats.org/officeDocument/2006/relationships/customXml" Target="../ink/ink4083.xml"/><Relationship Id="rId62" Type="http://schemas.openxmlformats.org/officeDocument/2006/relationships/image" Target="../media/image39230.png"/><Relationship Id="rId83" Type="http://schemas.openxmlformats.org/officeDocument/2006/relationships/customXml" Target="../ink/ink4104.xml"/><Relationship Id="rId88" Type="http://schemas.openxmlformats.org/officeDocument/2006/relationships/image" Target="../media/image3936.png"/><Relationship Id="rId111" Type="http://schemas.openxmlformats.org/officeDocument/2006/relationships/customXml" Target="../ink/ink4118.xml"/><Relationship Id="rId132" Type="http://schemas.openxmlformats.org/officeDocument/2006/relationships/image" Target="../media/image3958.png"/><Relationship Id="rId153" Type="http://schemas.openxmlformats.org/officeDocument/2006/relationships/customXml" Target="../ink/ink4139.xml"/><Relationship Id="rId15" Type="http://schemas.openxmlformats.org/officeDocument/2006/relationships/customXml" Target="../ink/ink4070.xml"/><Relationship Id="rId36" Type="http://schemas.openxmlformats.org/officeDocument/2006/relationships/image" Target="../media/image39100.png"/><Relationship Id="rId57" Type="http://schemas.openxmlformats.org/officeDocument/2006/relationships/customXml" Target="../ink/ink4091.xml"/><Relationship Id="rId106" Type="http://schemas.openxmlformats.org/officeDocument/2006/relationships/image" Target="../media/image3945.png"/><Relationship Id="rId127" Type="http://schemas.openxmlformats.org/officeDocument/2006/relationships/customXml" Target="../ink/ink4126.xml"/><Relationship Id="rId10" Type="http://schemas.openxmlformats.org/officeDocument/2006/relationships/image" Target="../media/image38970.png"/><Relationship Id="rId31" Type="http://schemas.openxmlformats.org/officeDocument/2006/relationships/customXml" Target="../ink/ink4078.xml"/><Relationship Id="rId52" Type="http://schemas.openxmlformats.org/officeDocument/2006/relationships/image" Target="../media/image39180.png"/><Relationship Id="rId73" Type="http://schemas.openxmlformats.org/officeDocument/2006/relationships/customXml" Target="../ink/ink4099.xml"/><Relationship Id="rId78" Type="http://schemas.openxmlformats.org/officeDocument/2006/relationships/image" Target="../media/image39310.png"/><Relationship Id="rId94" Type="http://schemas.openxmlformats.org/officeDocument/2006/relationships/image" Target="../media/image3939.png"/><Relationship Id="rId99" Type="http://schemas.openxmlformats.org/officeDocument/2006/relationships/customXml" Target="../ink/ink4112.xml"/><Relationship Id="rId101" Type="http://schemas.openxmlformats.org/officeDocument/2006/relationships/customXml" Target="../ink/ink4113.xml"/><Relationship Id="rId122" Type="http://schemas.openxmlformats.org/officeDocument/2006/relationships/image" Target="../media/image3953.png"/><Relationship Id="rId143" Type="http://schemas.openxmlformats.org/officeDocument/2006/relationships/customXml" Target="../ink/ink4134.xml"/><Relationship Id="rId148" Type="http://schemas.openxmlformats.org/officeDocument/2006/relationships/image" Target="../media/image3966.png"/><Relationship Id="rId4" Type="http://schemas.openxmlformats.org/officeDocument/2006/relationships/image" Target="../media/image38940.png"/><Relationship Id="rId9" Type="http://schemas.openxmlformats.org/officeDocument/2006/relationships/customXml" Target="../ink/ink4067.xml"/><Relationship Id="rId26" Type="http://schemas.openxmlformats.org/officeDocument/2006/relationships/image" Target="../media/image39050.png"/><Relationship Id="rId47" Type="http://schemas.openxmlformats.org/officeDocument/2006/relationships/customXml" Target="../ink/ink4086.xml"/><Relationship Id="rId68" Type="http://schemas.openxmlformats.org/officeDocument/2006/relationships/image" Target="../media/image39260.png"/><Relationship Id="rId89" Type="http://schemas.openxmlformats.org/officeDocument/2006/relationships/customXml" Target="../ink/ink4107.xml"/><Relationship Id="rId112" Type="http://schemas.openxmlformats.org/officeDocument/2006/relationships/image" Target="../media/image3948.png"/><Relationship Id="rId133" Type="http://schemas.openxmlformats.org/officeDocument/2006/relationships/customXml" Target="../ink/ink4129.xml"/><Relationship Id="rId154" Type="http://schemas.openxmlformats.org/officeDocument/2006/relationships/image" Target="../media/image3969.png"/><Relationship Id="rId16" Type="http://schemas.openxmlformats.org/officeDocument/2006/relationships/image" Target="../media/image39000.png"/><Relationship Id="rId37" Type="http://schemas.openxmlformats.org/officeDocument/2006/relationships/customXml" Target="../ink/ink4081.xml"/><Relationship Id="rId58" Type="http://schemas.openxmlformats.org/officeDocument/2006/relationships/image" Target="../media/image39210.png"/><Relationship Id="rId79" Type="http://schemas.openxmlformats.org/officeDocument/2006/relationships/customXml" Target="../ink/ink4102.xml"/><Relationship Id="rId102" Type="http://schemas.openxmlformats.org/officeDocument/2006/relationships/image" Target="../media/image3943.png"/><Relationship Id="rId123" Type="http://schemas.openxmlformats.org/officeDocument/2006/relationships/customXml" Target="../ink/ink4124.xml"/><Relationship Id="rId144" Type="http://schemas.openxmlformats.org/officeDocument/2006/relationships/image" Target="../media/image3964.png"/><Relationship Id="rId90" Type="http://schemas.openxmlformats.org/officeDocument/2006/relationships/image" Target="../media/image3937.png"/></Relationships>
</file>

<file path=ppt/slides/_rels/slide34.xml.rels><?xml version="1.0" encoding="UTF-8" standalone="yes"?>
<Relationships xmlns="http://schemas.openxmlformats.org/package/2006/relationships"><Relationship Id="rId117" Type="http://schemas.openxmlformats.org/officeDocument/2006/relationships/customXml" Target="../ink/ink4197.xml"/><Relationship Id="rId671" Type="http://schemas.openxmlformats.org/officeDocument/2006/relationships/image" Target="../media/image4314.png"/><Relationship Id="rId21" Type="http://schemas.openxmlformats.org/officeDocument/2006/relationships/customXml" Target="../ink/ink4149.xml"/><Relationship Id="rId324" Type="http://schemas.openxmlformats.org/officeDocument/2006/relationships/image" Target="../media/image4136.png"/><Relationship Id="rId531" Type="http://schemas.openxmlformats.org/officeDocument/2006/relationships/image" Target="../media/image4244.png"/><Relationship Id="rId629" Type="http://schemas.openxmlformats.org/officeDocument/2006/relationships/image" Target="../media/image4293.png"/><Relationship Id="rId170" Type="http://schemas.openxmlformats.org/officeDocument/2006/relationships/image" Target="../media/image4053.png"/><Relationship Id="rId268" Type="http://schemas.openxmlformats.org/officeDocument/2006/relationships/customXml" Target="../ink/ink4273.xml"/><Relationship Id="rId475" Type="http://schemas.openxmlformats.org/officeDocument/2006/relationships/image" Target="../media/image4216.png"/><Relationship Id="rId682" Type="http://schemas.openxmlformats.org/officeDocument/2006/relationships/customXml" Target="../ink/ink4481.xml"/><Relationship Id="rId32" Type="http://schemas.openxmlformats.org/officeDocument/2006/relationships/image" Target="../media/image3984.png"/><Relationship Id="rId128" Type="http://schemas.openxmlformats.org/officeDocument/2006/relationships/image" Target="../media/image4032.png"/><Relationship Id="rId335" Type="http://schemas.openxmlformats.org/officeDocument/2006/relationships/customXml" Target="../ink/ink4307.xml"/><Relationship Id="rId542" Type="http://schemas.openxmlformats.org/officeDocument/2006/relationships/customXml" Target="../ink/ink4411.xml"/><Relationship Id="rId181" Type="http://schemas.openxmlformats.org/officeDocument/2006/relationships/customXml" Target="../ink/ink4229.xml"/><Relationship Id="rId402" Type="http://schemas.openxmlformats.org/officeDocument/2006/relationships/customXml" Target="../ink/ink4341.xml"/><Relationship Id="rId279" Type="http://schemas.openxmlformats.org/officeDocument/2006/relationships/image" Target="../media/image4112.png"/><Relationship Id="rId486" Type="http://schemas.openxmlformats.org/officeDocument/2006/relationships/customXml" Target="../ink/ink4383.xml"/><Relationship Id="rId693" Type="http://schemas.openxmlformats.org/officeDocument/2006/relationships/image" Target="../media/image4325.png"/><Relationship Id="rId707" Type="http://schemas.openxmlformats.org/officeDocument/2006/relationships/image" Target="../media/image4332.png"/><Relationship Id="rId43" Type="http://schemas.openxmlformats.org/officeDocument/2006/relationships/customXml" Target="../ink/ink4160.xml"/><Relationship Id="rId139" Type="http://schemas.openxmlformats.org/officeDocument/2006/relationships/customXml" Target="../ink/ink4208.xml"/><Relationship Id="rId346" Type="http://schemas.openxmlformats.org/officeDocument/2006/relationships/image" Target="../media/image4148.png"/><Relationship Id="rId553" Type="http://schemas.openxmlformats.org/officeDocument/2006/relationships/image" Target="../media/image4255.png"/><Relationship Id="rId192" Type="http://schemas.openxmlformats.org/officeDocument/2006/relationships/image" Target="../media/image4064.png"/><Relationship Id="rId206" Type="http://schemas.openxmlformats.org/officeDocument/2006/relationships/customXml" Target="../ink/ink4242.xml"/><Relationship Id="rId413" Type="http://schemas.openxmlformats.org/officeDocument/2006/relationships/image" Target="../media/image4185.png"/><Relationship Id="rId497" Type="http://schemas.openxmlformats.org/officeDocument/2006/relationships/image" Target="../media/image4227.png"/><Relationship Id="rId620" Type="http://schemas.openxmlformats.org/officeDocument/2006/relationships/customXml" Target="../ink/ink4450.xml"/><Relationship Id="rId718" Type="http://schemas.openxmlformats.org/officeDocument/2006/relationships/customXml" Target="../ink/ink4499.xml"/><Relationship Id="rId357" Type="http://schemas.openxmlformats.org/officeDocument/2006/relationships/customXml" Target="../ink/ink4318.xml"/><Relationship Id="rId54" Type="http://schemas.openxmlformats.org/officeDocument/2006/relationships/image" Target="../media/image3995.png"/><Relationship Id="rId217" Type="http://schemas.openxmlformats.org/officeDocument/2006/relationships/image" Target="../media/image4077.png"/><Relationship Id="rId564" Type="http://schemas.openxmlformats.org/officeDocument/2006/relationships/customXml" Target="../ink/ink4422.xml"/><Relationship Id="rId424" Type="http://schemas.openxmlformats.org/officeDocument/2006/relationships/customXml" Target="../ink/ink4352.xml"/><Relationship Id="rId631" Type="http://schemas.openxmlformats.org/officeDocument/2006/relationships/image" Target="../media/image4294.png"/><Relationship Id="rId270" Type="http://schemas.openxmlformats.org/officeDocument/2006/relationships/customXml" Target="../ink/ink4274.xml"/><Relationship Id="rId65" Type="http://schemas.openxmlformats.org/officeDocument/2006/relationships/customXml" Target="../ink/ink4171.xml"/><Relationship Id="rId130" Type="http://schemas.openxmlformats.org/officeDocument/2006/relationships/image" Target="../media/image4033.png"/><Relationship Id="rId368" Type="http://schemas.openxmlformats.org/officeDocument/2006/relationships/customXml" Target="../ink/ink4324.xml"/><Relationship Id="rId575" Type="http://schemas.openxmlformats.org/officeDocument/2006/relationships/image" Target="../media/image4266.png"/><Relationship Id="rId228" Type="http://schemas.openxmlformats.org/officeDocument/2006/relationships/customXml" Target="../ink/ink4253.xml"/><Relationship Id="rId435" Type="http://schemas.openxmlformats.org/officeDocument/2006/relationships/image" Target="../media/image4196.png"/><Relationship Id="rId642" Type="http://schemas.openxmlformats.org/officeDocument/2006/relationships/customXml" Target="../ink/ink4461.xml"/><Relationship Id="rId281" Type="http://schemas.openxmlformats.org/officeDocument/2006/relationships/image" Target="../media/image4113.png"/><Relationship Id="rId502" Type="http://schemas.openxmlformats.org/officeDocument/2006/relationships/customXml" Target="../ink/ink4391.xml"/><Relationship Id="rId76" Type="http://schemas.openxmlformats.org/officeDocument/2006/relationships/image" Target="../media/image4006.png"/><Relationship Id="rId141" Type="http://schemas.openxmlformats.org/officeDocument/2006/relationships/customXml" Target="../ink/ink4209.xml"/><Relationship Id="rId379" Type="http://schemas.openxmlformats.org/officeDocument/2006/relationships/image" Target="../media/image4166.png"/><Relationship Id="rId586" Type="http://schemas.openxmlformats.org/officeDocument/2006/relationships/customXml" Target="../ink/ink4433.xml"/><Relationship Id="rId7" Type="http://schemas.openxmlformats.org/officeDocument/2006/relationships/customXml" Target="../ink/ink4142.xml"/><Relationship Id="rId239" Type="http://schemas.openxmlformats.org/officeDocument/2006/relationships/image" Target="../media/image4089.png"/><Relationship Id="rId446" Type="http://schemas.openxmlformats.org/officeDocument/2006/relationships/customXml" Target="../ink/ink4363.xml"/><Relationship Id="rId653" Type="http://schemas.openxmlformats.org/officeDocument/2006/relationships/image" Target="../media/image4305.png"/><Relationship Id="rId292" Type="http://schemas.openxmlformats.org/officeDocument/2006/relationships/customXml" Target="../ink/ink4285.xml"/><Relationship Id="rId306" Type="http://schemas.openxmlformats.org/officeDocument/2006/relationships/image" Target="../media/image4126.png"/><Relationship Id="rId87" Type="http://schemas.openxmlformats.org/officeDocument/2006/relationships/customXml" Target="../ink/ink4182.xml"/><Relationship Id="rId513" Type="http://schemas.openxmlformats.org/officeDocument/2006/relationships/image" Target="../media/image4235.png"/><Relationship Id="rId597" Type="http://schemas.openxmlformats.org/officeDocument/2006/relationships/image" Target="../media/image4277.png"/><Relationship Id="rId152" Type="http://schemas.openxmlformats.org/officeDocument/2006/relationships/image" Target="../media/image4044.png"/><Relationship Id="rId457" Type="http://schemas.openxmlformats.org/officeDocument/2006/relationships/image" Target="../media/image4207.png"/><Relationship Id="rId664" Type="http://schemas.openxmlformats.org/officeDocument/2006/relationships/customXml" Target="../ink/ink4472.xml"/><Relationship Id="rId14" Type="http://schemas.openxmlformats.org/officeDocument/2006/relationships/image" Target="../media/image3975.png"/><Relationship Id="rId317" Type="http://schemas.openxmlformats.org/officeDocument/2006/relationships/customXml" Target="../ink/ink4298.xml"/><Relationship Id="rId524" Type="http://schemas.openxmlformats.org/officeDocument/2006/relationships/customXml" Target="../ink/ink4402.xml"/><Relationship Id="rId98" Type="http://schemas.openxmlformats.org/officeDocument/2006/relationships/image" Target="../media/image4017.png"/><Relationship Id="rId163" Type="http://schemas.openxmlformats.org/officeDocument/2006/relationships/customXml" Target="../ink/ink4220.xml"/><Relationship Id="rId370" Type="http://schemas.openxmlformats.org/officeDocument/2006/relationships/customXml" Target="../ink/ink4325.xml"/><Relationship Id="rId230" Type="http://schemas.openxmlformats.org/officeDocument/2006/relationships/customXml" Target="../ink/ink4254.xml"/><Relationship Id="rId468" Type="http://schemas.openxmlformats.org/officeDocument/2006/relationships/customXml" Target="../ink/ink4374.xml"/><Relationship Id="rId675" Type="http://schemas.openxmlformats.org/officeDocument/2006/relationships/image" Target="../media/image4316.png"/><Relationship Id="rId25" Type="http://schemas.openxmlformats.org/officeDocument/2006/relationships/customXml" Target="../ink/ink4151.xml"/><Relationship Id="rId328" Type="http://schemas.openxmlformats.org/officeDocument/2006/relationships/image" Target="../media/image4138.png"/><Relationship Id="rId535" Type="http://schemas.openxmlformats.org/officeDocument/2006/relationships/image" Target="../media/image4246.png"/><Relationship Id="rId174" Type="http://schemas.openxmlformats.org/officeDocument/2006/relationships/image" Target="../media/image4055.png"/><Relationship Id="rId381" Type="http://schemas.openxmlformats.org/officeDocument/2006/relationships/image" Target="../media/image4167.png"/><Relationship Id="rId602" Type="http://schemas.openxmlformats.org/officeDocument/2006/relationships/customXml" Target="../ink/ink4441.xml"/><Relationship Id="rId241" Type="http://schemas.openxmlformats.org/officeDocument/2006/relationships/image" Target="../media/image4091.png"/><Relationship Id="rId479" Type="http://schemas.openxmlformats.org/officeDocument/2006/relationships/image" Target="../media/image4218.png"/><Relationship Id="rId686" Type="http://schemas.openxmlformats.org/officeDocument/2006/relationships/customXml" Target="../ink/ink4483.xml"/><Relationship Id="rId36" Type="http://schemas.openxmlformats.org/officeDocument/2006/relationships/image" Target="../media/image3986.png"/><Relationship Id="rId339" Type="http://schemas.openxmlformats.org/officeDocument/2006/relationships/customXml" Target="../ink/ink4309.xml"/><Relationship Id="rId546" Type="http://schemas.openxmlformats.org/officeDocument/2006/relationships/customXml" Target="../ink/ink4413.xml"/><Relationship Id="rId101" Type="http://schemas.openxmlformats.org/officeDocument/2006/relationships/customXml" Target="../ink/ink4189.xml"/><Relationship Id="rId185" Type="http://schemas.openxmlformats.org/officeDocument/2006/relationships/customXml" Target="../ink/ink4231.xml"/><Relationship Id="rId406" Type="http://schemas.openxmlformats.org/officeDocument/2006/relationships/customXml" Target="../ink/ink4343.xml"/><Relationship Id="rId392" Type="http://schemas.openxmlformats.org/officeDocument/2006/relationships/customXml" Target="../ink/ink4336.xml"/><Relationship Id="rId613" Type="http://schemas.openxmlformats.org/officeDocument/2006/relationships/image" Target="../media/image4285.png"/><Relationship Id="rId697" Type="http://schemas.openxmlformats.org/officeDocument/2006/relationships/image" Target="../media/image4327.png"/><Relationship Id="rId252" Type="http://schemas.openxmlformats.org/officeDocument/2006/relationships/customXml" Target="../ink/ink4265.xml"/><Relationship Id="rId47" Type="http://schemas.openxmlformats.org/officeDocument/2006/relationships/customXml" Target="../ink/ink4162.xml"/><Relationship Id="rId112" Type="http://schemas.openxmlformats.org/officeDocument/2006/relationships/image" Target="../media/image4024.png"/><Relationship Id="rId557" Type="http://schemas.openxmlformats.org/officeDocument/2006/relationships/image" Target="../media/image4257.png"/><Relationship Id="rId196" Type="http://schemas.openxmlformats.org/officeDocument/2006/relationships/image" Target="../media/image4066.png"/><Relationship Id="rId417" Type="http://schemas.openxmlformats.org/officeDocument/2006/relationships/image" Target="../media/image4187.png"/><Relationship Id="rId624" Type="http://schemas.openxmlformats.org/officeDocument/2006/relationships/customXml" Target="../ink/ink4452.xml"/><Relationship Id="rId263" Type="http://schemas.openxmlformats.org/officeDocument/2006/relationships/image" Target="../media/image4103.png"/><Relationship Id="rId470" Type="http://schemas.openxmlformats.org/officeDocument/2006/relationships/customXml" Target="../ink/ink4375.xml"/><Relationship Id="rId58" Type="http://schemas.openxmlformats.org/officeDocument/2006/relationships/image" Target="../media/image3997.png"/><Relationship Id="rId123" Type="http://schemas.openxmlformats.org/officeDocument/2006/relationships/customXml" Target="../ink/ink4200.xml"/><Relationship Id="rId330" Type="http://schemas.openxmlformats.org/officeDocument/2006/relationships/image" Target="../media/image4139.png"/><Relationship Id="rId568" Type="http://schemas.openxmlformats.org/officeDocument/2006/relationships/customXml" Target="../ink/ink4424.xml"/><Relationship Id="rId428" Type="http://schemas.openxmlformats.org/officeDocument/2006/relationships/customXml" Target="../ink/ink4354.xml"/><Relationship Id="rId635" Type="http://schemas.openxmlformats.org/officeDocument/2006/relationships/image" Target="../media/image4296.png"/><Relationship Id="rId274" Type="http://schemas.openxmlformats.org/officeDocument/2006/relationships/customXml" Target="../ink/ink4276.xml"/><Relationship Id="rId481" Type="http://schemas.openxmlformats.org/officeDocument/2006/relationships/image" Target="../media/image4219.png"/><Relationship Id="rId702" Type="http://schemas.openxmlformats.org/officeDocument/2006/relationships/customXml" Target="../ink/ink4491.xml"/><Relationship Id="rId69" Type="http://schemas.openxmlformats.org/officeDocument/2006/relationships/customXml" Target="../ink/ink4173.xml"/><Relationship Id="rId134" Type="http://schemas.openxmlformats.org/officeDocument/2006/relationships/image" Target="../media/image4035.png"/><Relationship Id="rId579" Type="http://schemas.openxmlformats.org/officeDocument/2006/relationships/image" Target="../media/image4268.png"/><Relationship Id="rId341" Type="http://schemas.openxmlformats.org/officeDocument/2006/relationships/customXml" Target="../ink/ink4310.xml"/><Relationship Id="rId439" Type="http://schemas.openxmlformats.org/officeDocument/2006/relationships/image" Target="../media/image4198.png"/><Relationship Id="rId646" Type="http://schemas.openxmlformats.org/officeDocument/2006/relationships/customXml" Target="../ink/ink4463.xml"/><Relationship Id="rId201" Type="http://schemas.openxmlformats.org/officeDocument/2006/relationships/customXml" Target="../ink/ink4239.xml"/><Relationship Id="rId285" Type="http://schemas.openxmlformats.org/officeDocument/2006/relationships/image" Target="../media/image4115.png"/><Relationship Id="rId506" Type="http://schemas.openxmlformats.org/officeDocument/2006/relationships/customXml" Target="../ink/ink4393.xml"/><Relationship Id="rId492" Type="http://schemas.openxmlformats.org/officeDocument/2006/relationships/customXml" Target="../ink/ink4386.xml"/><Relationship Id="rId713" Type="http://schemas.openxmlformats.org/officeDocument/2006/relationships/image" Target="../media/image4335.png"/><Relationship Id="rId145" Type="http://schemas.openxmlformats.org/officeDocument/2006/relationships/customXml" Target="../ink/ink4211.xml"/><Relationship Id="rId352" Type="http://schemas.openxmlformats.org/officeDocument/2006/relationships/image" Target="../media/image4152.png"/><Relationship Id="rId212" Type="http://schemas.openxmlformats.org/officeDocument/2006/relationships/customXml" Target="../ink/ink4245.xml"/><Relationship Id="rId657" Type="http://schemas.openxmlformats.org/officeDocument/2006/relationships/image" Target="../media/image4307.png"/><Relationship Id="rId296" Type="http://schemas.openxmlformats.org/officeDocument/2006/relationships/image" Target="../media/image4121.png"/><Relationship Id="rId517" Type="http://schemas.openxmlformats.org/officeDocument/2006/relationships/image" Target="../media/image4237.png"/><Relationship Id="rId60" Type="http://schemas.openxmlformats.org/officeDocument/2006/relationships/image" Target="../media/image3998.png"/><Relationship Id="rId156" Type="http://schemas.openxmlformats.org/officeDocument/2006/relationships/image" Target="../media/image4046.png"/><Relationship Id="rId363" Type="http://schemas.openxmlformats.org/officeDocument/2006/relationships/image" Target="../media/image4157.png"/><Relationship Id="rId570" Type="http://schemas.openxmlformats.org/officeDocument/2006/relationships/customXml" Target="../ink/ink4425.xml"/><Relationship Id="rId223" Type="http://schemas.openxmlformats.org/officeDocument/2006/relationships/image" Target="../media/image4081.png"/><Relationship Id="rId430" Type="http://schemas.openxmlformats.org/officeDocument/2006/relationships/customXml" Target="../ink/ink4355.xml"/><Relationship Id="rId668" Type="http://schemas.openxmlformats.org/officeDocument/2006/relationships/customXml" Target="../ink/ink4474.xml"/><Relationship Id="rId18" Type="http://schemas.openxmlformats.org/officeDocument/2006/relationships/image" Target="../media/image3977.png"/><Relationship Id="rId528" Type="http://schemas.openxmlformats.org/officeDocument/2006/relationships/customXml" Target="../ink/ink4404.xml"/><Relationship Id="rId167" Type="http://schemas.openxmlformats.org/officeDocument/2006/relationships/customXml" Target="../ink/ink4222.xml"/><Relationship Id="rId374" Type="http://schemas.openxmlformats.org/officeDocument/2006/relationships/customXml" Target="../ink/ink4327.xml"/><Relationship Id="rId581" Type="http://schemas.openxmlformats.org/officeDocument/2006/relationships/image" Target="../media/image4269.png"/><Relationship Id="rId71" Type="http://schemas.openxmlformats.org/officeDocument/2006/relationships/customXml" Target="../ink/ink4174.xml"/><Relationship Id="rId234" Type="http://schemas.openxmlformats.org/officeDocument/2006/relationships/customXml" Target="../ink/ink4256.xml"/><Relationship Id="rId679" Type="http://schemas.openxmlformats.org/officeDocument/2006/relationships/image" Target="../media/image4318.png"/><Relationship Id="rId2" Type="http://schemas.openxmlformats.org/officeDocument/2006/relationships/notesSlide" Target="../notesSlides/notesSlide34.xml"/><Relationship Id="rId29" Type="http://schemas.openxmlformats.org/officeDocument/2006/relationships/customXml" Target="../ink/ink4153.xml"/><Relationship Id="rId441" Type="http://schemas.openxmlformats.org/officeDocument/2006/relationships/image" Target="../media/image4199.png"/><Relationship Id="rId539" Type="http://schemas.openxmlformats.org/officeDocument/2006/relationships/image" Target="../media/image4248.png"/><Relationship Id="rId40" Type="http://schemas.openxmlformats.org/officeDocument/2006/relationships/image" Target="../media/image3988.png"/><Relationship Id="rId136" Type="http://schemas.openxmlformats.org/officeDocument/2006/relationships/image" Target="../media/image4036.png"/><Relationship Id="rId178" Type="http://schemas.openxmlformats.org/officeDocument/2006/relationships/image" Target="../media/image4057.png"/><Relationship Id="rId301" Type="http://schemas.openxmlformats.org/officeDocument/2006/relationships/customXml" Target="../ink/ink4290.xml"/><Relationship Id="rId343" Type="http://schemas.openxmlformats.org/officeDocument/2006/relationships/customXml" Target="../ink/ink4311.xml"/><Relationship Id="rId550" Type="http://schemas.openxmlformats.org/officeDocument/2006/relationships/customXml" Target="../ink/ink4415.xml"/><Relationship Id="rId82" Type="http://schemas.openxmlformats.org/officeDocument/2006/relationships/image" Target="../media/image4009.png"/><Relationship Id="rId203" Type="http://schemas.openxmlformats.org/officeDocument/2006/relationships/customXml" Target="../ink/ink4240.xml"/><Relationship Id="rId385" Type="http://schemas.openxmlformats.org/officeDocument/2006/relationships/image" Target="../media/image4169.png"/><Relationship Id="rId592" Type="http://schemas.openxmlformats.org/officeDocument/2006/relationships/customXml" Target="../ink/ink4436.xml"/><Relationship Id="rId606" Type="http://schemas.openxmlformats.org/officeDocument/2006/relationships/customXml" Target="../ink/ink4443.xml"/><Relationship Id="rId648" Type="http://schemas.openxmlformats.org/officeDocument/2006/relationships/customXml" Target="../ink/ink4464.xml"/><Relationship Id="rId245" Type="http://schemas.openxmlformats.org/officeDocument/2006/relationships/image" Target="../media/image4093.png"/><Relationship Id="rId287" Type="http://schemas.openxmlformats.org/officeDocument/2006/relationships/image" Target="../media/image4116.png"/><Relationship Id="rId410" Type="http://schemas.openxmlformats.org/officeDocument/2006/relationships/customXml" Target="../ink/ink4345.xml"/><Relationship Id="rId452" Type="http://schemas.openxmlformats.org/officeDocument/2006/relationships/customXml" Target="../ink/ink4366.xml"/><Relationship Id="rId494" Type="http://schemas.openxmlformats.org/officeDocument/2006/relationships/customXml" Target="../ink/ink4387.xml"/><Relationship Id="rId508" Type="http://schemas.openxmlformats.org/officeDocument/2006/relationships/customXml" Target="../ink/ink4394.xml"/><Relationship Id="rId715" Type="http://schemas.openxmlformats.org/officeDocument/2006/relationships/image" Target="../media/image4336.png"/><Relationship Id="rId105" Type="http://schemas.openxmlformats.org/officeDocument/2006/relationships/customXml" Target="../ink/ink4191.xml"/><Relationship Id="rId147" Type="http://schemas.openxmlformats.org/officeDocument/2006/relationships/customXml" Target="../ink/ink4212.xml"/><Relationship Id="rId312" Type="http://schemas.openxmlformats.org/officeDocument/2006/relationships/image" Target="../media/image4129.png"/><Relationship Id="rId354" Type="http://schemas.openxmlformats.org/officeDocument/2006/relationships/image" Target="../media/image4153.png"/><Relationship Id="rId51" Type="http://schemas.openxmlformats.org/officeDocument/2006/relationships/customXml" Target="../ink/ink4164.xml"/><Relationship Id="rId93" Type="http://schemas.openxmlformats.org/officeDocument/2006/relationships/customXml" Target="../ink/ink4185.xml"/><Relationship Id="rId189" Type="http://schemas.openxmlformats.org/officeDocument/2006/relationships/customXml" Target="../ink/ink4233.xml"/><Relationship Id="rId396" Type="http://schemas.openxmlformats.org/officeDocument/2006/relationships/customXml" Target="../ink/ink4338.xml"/><Relationship Id="rId561" Type="http://schemas.openxmlformats.org/officeDocument/2006/relationships/image" Target="../media/image4259.png"/><Relationship Id="rId617" Type="http://schemas.openxmlformats.org/officeDocument/2006/relationships/image" Target="../media/image4287.png"/><Relationship Id="rId659" Type="http://schemas.openxmlformats.org/officeDocument/2006/relationships/image" Target="../media/image4308.png"/><Relationship Id="rId214" Type="http://schemas.openxmlformats.org/officeDocument/2006/relationships/customXml" Target="../ink/ink4246.xml"/><Relationship Id="rId256" Type="http://schemas.openxmlformats.org/officeDocument/2006/relationships/customXml" Target="../ink/ink4267.xml"/><Relationship Id="rId298" Type="http://schemas.openxmlformats.org/officeDocument/2006/relationships/image" Target="../media/image4122.png"/><Relationship Id="rId421" Type="http://schemas.openxmlformats.org/officeDocument/2006/relationships/image" Target="../media/image4189.png"/><Relationship Id="rId463" Type="http://schemas.openxmlformats.org/officeDocument/2006/relationships/image" Target="../media/image4210.png"/><Relationship Id="rId519" Type="http://schemas.openxmlformats.org/officeDocument/2006/relationships/image" Target="../media/image4238.png"/><Relationship Id="rId670" Type="http://schemas.openxmlformats.org/officeDocument/2006/relationships/customXml" Target="../ink/ink4475.xml"/><Relationship Id="rId116" Type="http://schemas.openxmlformats.org/officeDocument/2006/relationships/image" Target="../media/image4026.png"/><Relationship Id="rId158" Type="http://schemas.openxmlformats.org/officeDocument/2006/relationships/image" Target="../media/image4047.png"/><Relationship Id="rId323" Type="http://schemas.openxmlformats.org/officeDocument/2006/relationships/customXml" Target="../ink/ink4301.xml"/><Relationship Id="rId530" Type="http://schemas.openxmlformats.org/officeDocument/2006/relationships/customXml" Target="../ink/ink4405.xml"/><Relationship Id="rId20" Type="http://schemas.openxmlformats.org/officeDocument/2006/relationships/image" Target="../media/image3978.png"/><Relationship Id="rId62" Type="http://schemas.openxmlformats.org/officeDocument/2006/relationships/image" Target="../media/image3999.png"/><Relationship Id="rId365" Type="http://schemas.openxmlformats.org/officeDocument/2006/relationships/image" Target="../media/image4158.png"/><Relationship Id="rId572" Type="http://schemas.openxmlformats.org/officeDocument/2006/relationships/customXml" Target="../ink/ink4426.xml"/><Relationship Id="rId628" Type="http://schemas.openxmlformats.org/officeDocument/2006/relationships/customXml" Target="../ink/ink4454.xml"/><Relationship Id="rId225" Type="http://schemas.openxmlformats.org/officeDocument/2006/relationships/image" Target="../media/image4082.png"/><Relationship Id="rId267" Type="http://schemas.openxmlformats.org/officeDocument/2006/relationships/image" Target="../media/image4105.png"/><Relationship Id="rId432" Type="http://schemas.openxmlformats.org/officeDocument/2006/relationships/customXml" Target="../ink/ink4356.xml"/><Relationship Id="rId474" Type="http://schemas.openxmlformats.org/officeDocument/2006/relationships/customXml" Target="../ink/ink4377.xml"/><Relationship Id="rId127" Type="http://schemas.openxmlformats.org/officeDocument/2006/relationships/customXml" Target="../ink/ink4202.xml"/><Relationship Id="rId681" Type="http://schemas.openxmlformats.org/officeDocument/2006/relationships/image" Target="../media/image4319.png"/><Relationship Id="rId31" Type="http://schemas.openxmlformats.org/officeDocument/2006/relationships/customXml" Target="../ink/ink4154.xml"/><Relationship Id="rId73" Type="http://schemas.openxmlformats.org/officeDocument/2006/relationships/customXml" Target="../ink/ink4175.xml"/><Relationship Id="rId169" Type="http://schemas.openxmlformats.org/officeDocument/2006/relationships/customXml" Target="../ink/ink4223.xml"/><Relationship Id="rId334" Type="http://schemas.openxmlformats.org/officeDocument/2006/relationships/image" Target="../media/image4142.png"/><Relationship Id="rId376" Type="http://schemas.openxmlformats.org/officeDocument/2006/relationships/customXml" Target="../ink/ink4328.xml"/><Relationship Id="rId541" Type="http://schemas.openxmlformats.org/officeDocument/2006/relationships/image" Target="../media/image4249.png"/><Relationship Id="rId583" Type="http://schemas.openxmlformats.org/officeDocument/2006/relationships/image" Target="../media/image4270.png"/><Relationship Id="rId639" Type="http://schemas.openxmlformats.org/officeDocument/2006/relationships/image" Target="../media/image4298.png"/><Relationship Id="rId4" Type="http://schemas.openxmlformats.org/officeDocument/2006/relationships/image" Target="../media/image3970.png"/><Relationship Id="rId180" Type="http://schemas.openxmlformats.org/officeDocument/2006/relationships/image" Target="../media/image4058.png"/><Relationship Id="rId236" Type="http://schemas.openxmlformats.org/officeDocument/2006/relationships/customXml" Target="../ink/ink4257.xml"/><Relationship Id="rId278" Type="http://schemas.openxmlformats.org/officeDocument/2006/relationships/customXml" Target="../ink/ink4278.xml"/><Relationship Id="rId401" Type="http://schemas.openxmlformats.org/officeDocument/2006/relationships/image" Target="../media/image4178.png"/><Relationship Id="rId443" Type="http://schemas.openxmlformats.org/officeDocument/2006/relationships/image" Target="../media/image4200.png"/><Relationship Id="rId650" Type="http://schemas.openxmlformats.org/officeDocument/2006/relationships/customXml" Target="../ink/ink4465.xml"/><Relationship Id="rId303" Type="http://schemas.openxmlformats.org/officeDocument/2006/relationships/customXml" Target="../ink/ink4291.xml"/><Relationship Id="rId485" Type="http://schemas.openxmlformats.org/officeDocument/2006/relationships/image" Target="../media/image4221.png"/><Relationship Id="rId692" Type="http://schemas.openxmlformats.org/officeDocument/2006/relationships/customXml" Target="../ink/ink4486.xml"/><Relationship Id="rId706" Type="http://schemas.openxmlformats.org/officeDocument/2006/relationships/customXml" Target="../ink/ink4493.xml"/><Relationship Id="rId42" Type="http://schemas.openxmlformats.org/officeDocument/2006/relationships/image" Target="../media/image3989.png"/><Relationship Id="rId84" Type="http://schemas.openxmlformats.org/officeDocument/2006/relationships/image" Target="../media/image4010.png"/><Relationship Id="rId138" Type="http://schemas.openxmlformats.org/officeDocument/2006/relationships/image" Target="../media/image4037.png"/><Relationship Id="rId345" Type="http://schemas.openxmlformats.org/officeDocument/2006/relationships/customXml" Target="../ink/ink4312.xml"/><Relationship Id="rId387" Type="http://schemas.openxmlformats.org/officeDocument/2006/relationships/image" Target="../media/image4171.png"/><Relationship Id="rId510" Type="http://schemas.openxmlformats.org/officeDocument/2006/relationships/customXml" Target="../ink/ink4395.xml"/><Relationship Id="rId552" Type="http://schemas.openxmlformats.org/officeDocument/2006/relationships/customXml" Target="../ink/ink4416.xml"/><Relationship Id="rId594" Type="http://schemas.openxmlformats.org/officeDocument/2006/relationships/customXml" Target="../ink/ink4437.xml"/><Relationship Id="rId608" Type="http://schemas.openxmlformats.org/officeDocument/2006/relationships/customXml" Target="../ink/ink4444.xml"/><Relationship Id="rId191" Type="http://schemas.openxmlformats.org/officeDocument/2006/relationships/customXml" Target="../ink/ink4234.xml"/><Relationship Id="rId205" Type="http://schemas.openxmlformats.org/officeDocument/2006/relationships/customXml" Target="../ink/ink4241.xml"/><Relationship Id="rId247" Type="http://schemas.openxmlformats.org/officeDocument/2006/relationships/image" Target="../media/image4094.png"/><Relationship Id="rId412" Type="http://schemas.openxmlformats.org/officeDocument/2006/relationships/customXml" Target="../ink/ink4346.xml"/><Relationship Id="rId107" Type="http://schemas.openxmlformats.org/officeDocument/2006/relationships/customXml" Target="../ink/ink4192.xml"/><Relationship Id="rId289" Type="http://schemas.openxmlformats.org/officeDocument/2006/relationships/image" Target="../media/image4117.png"/><Relationship Id="rId454" Type="http://schemas.openxmlformats.org/officeDocument/2006/relationships/customXml" Target="../ink/ink4367.xml"/><Relationship Id="rId496" Type="http://schemas.openxmlformats.org/officeDocument/2006/relationships/customXml" Target="../ink/ink4388.xml"/><Relationship Id="rId661" Type="http://schemas.openxmlformats.org/officeDocument/2006/relationships/image" Target="../media/image4309.png"/><Relationship Id="rId717" Type="http://schemas.openxmlformats.org/officeDocument/2006/relationships/image" Target="../media/image4337.png"/><Relationship Id="rId11" Type="http://schemas.openxmlformats.org/officeDocument/2006/relationships/customXml" Target="../ink/ink4144.xml"/><Relationship Id="rId53" Type="http://schemas.openxmlformats.org/officeDocument/2006/relationships/customXml" Target="../ink/ink4165.xml"/><Relationship Id="rId149" Type="http://schemas.openxmlformats.org/officeDocument/2006/relationships/customXml" Target="../ink/ink4213.xml"/><Relationship Id="rId314" Type="http://schemas.openxmlformats.org/officeDocument/2006/relationships/image" Target="../media/image4131.png"/><Relationship Id="rId356" Type="http://schemas.openxmlformats.org/officeDocument/2006/relationships/image" Target="../media/image4154.png"/><Relationship Id="rId398" Type="http://schemas.openxmlformats.org/officeDocument/2006/relationships/customXml" Target="../ink/ink4339.xml"/><Relationship Id="rId521" Type="http://schemas.openxmlformats.org/officeDocument/2006/relationships/image" Target="../media/image4239.png"/><Relationship Id="rId563" Type="http://schemas.openxmlformats.org/officeDocument/2006/relationships/image" Target="../media/image4260.png"/><Relationship Id="rId619" Type="http://schemas.openxmlformats.org/officeDocument/2006/relationships/image" Target="../media/image4288.png"/><Relationship Id="rId95" Type="http://schemas.openxmlformats.org/officeDocument/2006/relationships/customXml" Target="../ink/ink4186.xml"/><Relationship Id="rId160" Type="http://schemas.openxmlformats.org/officeDocument/2006/relationships/image" Target="../media/image4048.png"/><Relationship Id="rId216" Type="http://schemas.openxmlformats.org/officeDocument/2006/relationships/customXml" Target="../ink/ink4247.xml"/><Relationship Id="rId423" Type="http://schemas.openxmlformats.org/officeDocument/2006/relationships/image" Target="../media/image4190.png"/><Relationship Id="rId258" Type="http://schemas.openxmlformats.org/officeDocument/2006/relationships/customXml" Target="../ink/ink4268.xml"/><Relationship Id="rId465" Type="http://schemas.openxmlformats.org/officeDocument/2006/relationships/image" Target="../media/image4211.png"/><Relationship Id="rId630" Type="http://schemas.openxmlformats.org/officeDocument/2006/relationships/customXml" Target="../ink/ink4455.xml"/><Relationship Id="rId672" Type="http://schemas.openxmlformats.org/officeDocument/2006/relationships/customXml" Target="../ink/ink4476.xml"/><Relationship Id="rId22" Type="http://schemas.openxmlformats.org/officeDocument/2006/relationships/image" Target="../media/image3979.png"/><Relationship Id="rId64" Type="http://schemas.openxmlformats.org/officeDocument/2006/relationships/image" Target="../media/image4000.png"/><Relationship Id="rId118" Type="http://schemas.openxmlformats.org/officeDocument/2006/relationships/image" Target="../media/image4027.png"/><Relationship Id="rId325" Type="http://schemas.openxmlformats.org/officeDocument/2006/relationships/customXml" Target="../ink/ink4302.xml"/><Relationship Id="rId367" Type="http://schemas.openxmlformats.org/officeDocument/2006/relationships/image" Target="../media/image4159.png"/><Relationship Id="rId532" Type="http://schemas.openxmlformats.org/officeDocument/2006/relationships/customXml" Target="../ink/ink4406.xml"/><Relationship Id="rId574" Type="http://schemas.openxmlformats.org/officeDocument/2006/relationships/customXml" Target="../ink/ink4427.xml"/><Relationship Id="rId171" Type="http://schemas.openxmlformats.org/officeDocument/2006/relationships/customXml" Target="../ink/ink4224.xml"/><Relationship Id="rId227" Type="http://schemas.openxmlformats.org/officeDocument/2006/relationships/image" Target="../media/image4083.png"/><Relationship Id="rId269" Type="http://schemas.openxmlformats.org/officeDocument/2006/relationships/image" Target="../media/image4106.png"/><Relationship Id="rId434" Type="http://schemas.openxmlformats.org/officeDocument/2006/relationships/customXml" Target="../ink/ink4357.xml"/><Relationship Id="rId476" Type="http://schemas.openxmlformats.org/officeDocument/2006/relationships/customXml" Target="../ink/ink4378.xml"/><Relationship Id="rId641" Type="http://schemas.openxmlformats.org/officeDocument/2006/relationships/image" Target="../media/image4299.png"/><Relationship Id="rId683" Type="http://schemas.openxmlformats.org/officeDocument/2006/relationships/image" Target="../media/image4320.png"/><Relationship Id="rId33" Type="http://schemas.openxmlformats.org/officeDocument/2006/relationships/customXml" Target="../ink/ink4155.xml"/><Relationship Id="rId129" Type="http://schemas.openxmlformats.org/officeDocument/2006/relationships/customXml" Target="../ink/ink4203.xml"/><Relationship Id="rId280" Type="http://schemas.openxmlformats.org/officeDocument/2006/relationships/customXml" Target="../ink/ink4279.xml"/><Relationship Id="rId336" Type="http://schemas.openxmlformats.org/officeDocument/2006/relationships/image" Target="../media/image4143.png"/><Relationship Id="rId501" Type="http://schemas.openxmlformats.org/officeDocument/2006/relationships/image" Target="../media/image4229.png"/><Relationship Id="rId543" Type="http://schemas.openxmlformats.org/officeDocument/2006/relationships/image" Target="../media/image4250.png"/><Relationship Id="rId75" Type="http://schemas.openxmlformats.org/officeDocument/2006/relationships/customXml" Target="../ink/ink4176.xml"/><Relationship Id="rId140" Type="http://schemas.openxmlformats.org/officeDocument/2006/relationships/image" Target="../media/image4038.png"/><Relationship Id="rId182" Type="http://schemas.openxmlformats.org/officeDocument/2006/relationships/image" Target="../media/image4059.png"/><Relationship Id="rId378" Type="http://schemas.openxmlformats.org/officeDocument/2006/relationships/customXml" Target="../ink/ink4329.xml"/><Relationship Id="rId403" Type="http://schemas.openxmlformats.org/officeDocument/2006/relationships/image" Target="../media/image4179.png"/><Relationship Id="rId585" Type="http://schemas.openxmlformats.org/officeDocument/2006/relationships/image" Target="../media/image4271.png"/><Relationship Id="rId6" Type="http://schemas.openxmlformats.org/officeDocument/2006/relationships/image" Target="../media/image3971.png"/><Relationship Id="rId238" Type="http://schemas.openxmlformats.org/officeDocument/2006/relationships/customXml" Target="../ink/ink4258.xml"/><Relationship Id="rId445" Type="http://schemas.openxmlformats.org/officeDocument/2006/relationships/image" Target="../media/image4201.png"/><Relationship Id="rId487" Type="http://schemas.openxmlformats.org/officeDocument/2006/relationships/image" Target="../media/image4222.png"/><Relationship Id="rId610" Type="http://schemas.openxmlformats.org/officeDocument/2006/relationships/customXml" Target="../ink/ink4445.xml"/><Relationship Id="rId652" Type="http://schemas.openxmlformats.org/officeDocument/2006/relationships/customXml" Target="../ink/ink4466.xml"/><Relationship Id="rId694" Type="http://schemas.openxmlformats.org/officeDocument/2006/relationships/customXml" Target="../ink/ink4487.xml"/><Relationship Id="rId708" Type="http://schemas.openxmlformats.org/officeDocument/2006/relationships/customXml" Target="../ink/ink4494.xml"/><Relationship Id="rId291" Type="http://schemas.openxmlformats.org/officeDocument/2006/relationships/image" Target="../media/image4118.png"/><Relationship Id="rId305" Type="http://schemas.openxmlformats.org/officeDocument/2006/relationships/customXml" Target="../ink/ink4292.xml"/><Relationship Id="rId347" Type="http://schemas.openxmlformats.org/officeDocument/2006/relationships/customXml" Target="../ink/ink4313.xml"/><Relationship Id="rId512" Type="http://schemas.openxmlformats.org/officeDocument/2006/relationships/customXml" Target="../ink/ink4396.xml"/><Relationship Id="rId44" Type="http://schemas.openxmlformats.org/officeDocument/2006/relationships/image" Target="../media/image3990.png"/><Relationship Id="rId86" Type="http://schemas.openxmlformats.org/officeDocument/2006/relationships/image" Target="../media/image4011.png"/><Relationship Id="rId151" Type="http://schemas.openxmlformats.org/officeDocument/2006/relationships/customXml" Target="../ink/ink4214.xml"/><Relationship Id="rId389" Type="http://schemas.openxmlformats.org/officeDocument/2006/relationships/image" Target="../media/image4172.png"/><Relationship Id="rId554" Type="http://schemas.openxmlformats.org/officeDocument/2006/relationships/customXml" Target="../ink/ink4417.xml"/><Relationship Id="rId596" Type="http://schemas.openxmlformats.org/officeDocument/2006/relationships/customXml" Target="../ink/ink4438.xml"/><Relationship Id="rId193" Type="http://schemas.openxmlformats.org/officeDocument/2006/relationships/customXml" Target="../ink/ink4235.xml"/><Relationship Id="rId207" Type="http://schemas.openxmlformats.org/officeDocument/2006/relationships/image" Target="../media/image4072.png"/><Relationship Id="rId249" Type="http://schemas.openxmlformats.org/officeDocument/2006/relationships/image" Target="../media/image4095.png"/><Relationship Id="rId414" Type="http://schemas.openxmlformats.org/officeDocument/2006/relationships/customXml" Target="../ink/ink4347.xml"/><Relationship Id="rId456" Type="http://schemas.openxmlformats.org/officeDocument/2006/relationships/customXml" Target="../ink/ink4368.xml"/><Relationship Id="rId498" Type="http://schemas.openxmlformats.org/officeDocument/2006/relationships/customXml" Target="../ink/ink4389.xml"/><Relationship Id="rId621" Type="http://schemas.openxmlformats.org/officeDocument/2006/relationships/image" Target="../media/image4289.png"/><Relationship Id="rId663" Type="http://schemas.openxmlformats.org/officeDocument/2006/relationships/image" Target="../media/image4310.png"/><Relationship Id="rId13" Type="http://schemas.openxmlformats.org/officeDocument/2006/relationships/customXml" Target="../ink/ink4145.xml"/><Relationship Id="rId109" Type="http://schemas.openxmlformats.org/officeDocument/2006/relationships/customXml" Target="../ink/ink4193.xml"/><Relationship Id="rId260" Type="http://schemas.openxmlformats.org/officeDocument/2006/relationships/customXml" Target="../ink/ink4269.xml"/><Relationship Id="rId316" Type="http://schemas.openxmlformats.org/officeDocument/2006/relationships/image" Target="../media/image4132.png"/><Relationship Id="rId523" Type="http://schemas.openxmlformats.org/officeDocument/2006/relationships/image" Target="../media/image4240.png"/><Relationship Id="rId719" Type="http://schemas.openxmlformats.org/officeDocument/2006/relationships/image" Target="../media/image4338.png"/><Relationship Id="rId55" Type="http://schemas.openxmlformats.org/officeDocument/2006/relationships/customXml" Target="../ink/ink4166.xml"/><Relationship Id="rId97" Type="http://schemas.openxmlformats.org/officeDocument/2006/relationships/customXml" Target="../ink/ink4187.xml"/><Relationship Id="rId120" Type="http://schemas.openxmlformats.org/officeDocument/2006/relationships/image" Target="../media/image4028.png"/><Relationship Id="rId358" Type="http://schemas.openxmlformats.org/officeDocument/2006/relationships/image" Target="../media/image4155.png"/><Relationship Id="rId565" Type="http://schemas.openxmlformats.org/officeDocument/2006/relationships/image" Target="../media/image4261.png"/><Relationship Id="rId162" Type="http://schemas.openxmlformats.org/officeDocument/2006/relationships/image" Target="../media/image4049.png"/><Relationship Id="rId218" Type="http://schemas.openxmlformats.org/officeDocument/2006/relationships/customXml" Target="../ink/ink4248.xml"/><Relationship Id="rId425" Type="http://schemas.openxmlformats.org/officeDocument/2006/relationships/image" Target="../media/image4191.png"/><Relationship Id="rId467" Type="http://schemas.openxmlformats.org/officeDocument/2006/relationships/image" Target="../media/image4212.png"/><Relationship Id="rId632" Type="http://schemas.openxmlformats.org/officeDocument/2006/relationships/customXml" Target="../ink/ink4456.xml"/><Relationship Id="rId271" Type="http://schemas.openxmlformats.org/officeDocument/2006/relationships/image" Target="../media/image4107.png"/><Relationship Id="rId674" Type="http://schemas.openxmlformats.org/officeDocument/2006/relationships/customXml" Target="../ink/ink4477.xml"/><Relationship Id="rId24" Type="http://schemas.openxmlformats.org/officeDocument/2006/relationships/image" Target="../media/image3980.png"/><Relationship Id="rId66" Type="http://schemas.openxmlformats.org/officeDocument/2006/relationships/image" Target="../media/image4001.png"/><Relationship Id="rId131" Type="http://schemas.openxmlformats.org/officeDocument/2006/relationships/customXml" Target="../ink/ink4204.xml"/><Relationship Id="rId327" Type="http://schemas.openxmlformats.org/officeDocument/2006/relationships/customXml" Target="../ink/ink4303.xml"/><Relationship Id="rId369" Type="http://schemas.openxmlformats.org/officeDocument/2006/relationships/image" Target="../media/image4161.png"/><Relationship Id="rId534" Type="http://schemas.openxmlformats.org/officeDocument/2006/relationships/customXml" Target="../ink/ink4407.xml"/><Relationship Id="rId576" Type="http://schemas.openxmlformats.org/officeDocument/2006/relationships/customXml" Target="../ink/ink4428.xml"/><Relationship Id="rId173" Type="http://schemas.openxmlformats.org/officeDocument/2006/relationships/customXml" Target="../ink/ink4225.xml"/><Relationship Id="rId229" Type="http://schemas.openxmlformats.org/officeDocument/2006/relationships/image" Target="../media/image4084.png"/><Relationship Id="rId380" Type="http://schemas.openxmlformats.org/officeDocument/2006/relationships/customXml" Target="../ink/ink4330.xml"/><Relationship Id="rId436" Type="http://schemas.openxmlformats.org/officeDocument/2006/relationships/customXml" Target="../ink/ink4358.xml"/><Relationship Id="rId601" Type="http://schemas.openxmlformats.org/officeDocument/2006/relationships/image" Target="../media/image4279.png"/><Relationship Id="rId643" Type="http://schemas.openxmlformats.org/officeDocument/2006/relationships/image" Target="../media/image4300.png"/><Relationship Id="rId240" Type="http://schemas.openxmlformats.org/officeDocument/2006/relationships/customXml" Target="../ink/ink4259.xml"/><Relationship Id="rId478" Type="http://schemas.openxmlformats.org/officeDocument/2006/relationships/customXml" Target="../ink/ink4379.xml"/><Relationship Id="rId685" Type="http://schemas.openxmlformats.org/officeDocument/2006/relationships/image" Target="../media/image4321.png"/><Relationship Id="rId35" Type="http://schemas.openxmlformats.org/officeDocument/2006/relationships/customXml" Target="../ink/ink4156.xml"/><Relationship Id="rId77" Type="http://schemas.openxmlformats.org/officeDocument/2006/relationships/customXml" Target="../ink/ink4177.xml"/><Relationship Id="rId100" Type="http://schemas.openxmlformats.org/officeDocument/2006/relationships/image" Target="../media/image4018.png"/><Relationship Id="rId282" Type="http://schemas.openxmlformats.org/officeDocument/2006/relationships/customXml" Target="../ink/ink4280.xml"/><Relationship Id="rId338" Type="http://schemas.openxmlformats.org/officeDocument/2006/relationships/image" Target="../media/image4144.png"/><Relationship Id="rId503" Type="http://schemas.openxmlformats.org/officeDocument/2006/relationships/image" Target="../media/image4230.png"/><Relationship Id="rId545" Type="http://schemas.openxmlformats.org/officeDocument/2006/relationships/image" Target="../media/image4251.png"/><Relationship Id="rId587" Type="http://schemas.openxmlformats.org/officeDocument/2006/relationships/image" Target="../media/image4272.png"/><Relationship Id="rId710" Type="http://schemas.openxmlformats.org/officeDocument/2006/relationships/customXml" Target="../ink/ink4495.xml"/><Relationship Id="rId8" Type="http://schemas.openxmlformats.org/officeDocument/2006/relationships/image" Target="../media/image3972.png"/><Relationship Id="rId142" Type="http://schemas.openxmlformats.org/officeDocument/2006/relationships/image" Target="../media/image4039.png"/><Relationship Id="rId184" Type="http://schemas.openxmlformats.org/officeDocument/2006/relationships/image" Target="../media/image4060.png"/><Relationship Id="rId391" Type="http://schemas.openxmlformats.org/officeDocument/2006/relationships/image" Target="../media/image4173.png"/><Relationship Id="rId405" Type="http://schemas.openxmlformats.org/officeDocument/2006/relationships/image" Target="../media/image4181.png"/><Relationship Id="rId447" Type="http://schemas.openxmlformats.org/officeDocument/2006/relationships/image" Target="../media/image4202.png"/><Relationship Id="rId612" Type="http://schemas.openxmlformats.org/officeDocument/2006/relationships/customXml" Target="../ink/ink4446.xml"/><Relationship Id="rId251" Type="http://schemas.openxmlformats.org/officeDocument/2006/relationships/image" Target="../media/image4096.png"/><Relationship Id="rId489" Type="http://schemas.openxmlformats.org/officeDocument/2006/relationships/image" Target="../media/image4223.png"/><Relationship Id="rId654" Type="http://schemas.openxmlformats.org/officeDocument/2006/relationships/customXml" Target="../ink/ink4467.xml"/><Relationship Id="rId696" Type="http://schemas.openxmlformats.org/officeDocument/2006/relationships/customXml" Target="../ink/ink4488.xml"/><Relationship Id="rId46" Type="http://schemas.openxmlformats.org/officeDocument/2006/relationships/image" Target="../media/image3991.png"/><Relationship Id="rId293" Type="http://schemas.openxmlformats.org/officeDocument/2006/relationships/customXml" Target="../ink/ink4286.xml"/><Relationship Id="rId307" Type="http://schemas.openxmlformats.org/officeDocument/2006/relationships/customXml" Target="../ink/ink4293.xml"/><Relationship Id="rId349" Type="http://schemas.openxmlformats.org/officeDocument/2006/relationships/customXml" Target="../ink/ink4314.xml"/><Relationship Id="rId514" Type="http://schemas.openxmlformats.org/officeDocument/2006/relationships/customXml" Target="../ink/ink4397.xml"/><Relationship Id="rId556" Type="http://schemas.openxmlformats.org/officeDocument/2006/relationships/customXml" Target="../ink/ink4418.xml"/><Relationship Id="rId88" Type="http://schemas.openxmlformats.org/officeDocument/2006/relationships/image" Target="../media/image4012.png"/><Relationship Id="rId111" Type="http://schemas.openxmlformats.org/officeDocument/2006/relationships/customXml" Target="../ink/ink4194.xml"/><Relationship Id="rId153" Type="http://schemas.openxmlformats.org/officeDocument/2006/relationships/customXml" Target="../ink/ink4215.xml"/><Relationship Id="rId195" Type="http://schemas.openxmlformats.org/officeDocument/2006/relationships/customXml" Target="../ink/ink4236.xml"/><Relationship Id="rId209" Type="http://schemas.openxmlformats.org/officeDocument/2006/relationships/image" Target="../media/image4073.png"/><Relationship Id="rId360" Type="http://schemas.openxmlformats.org/officeDocument/2006/relationships/customXml" Target="../ink/ink4320.xml"/><Relationship Id="rId416" Type="http://schemas.openxmlformats.org/officeDocument/2006/relationships/customXml" Target="../ink/ink4348.xml"/><Relationship Id="rId598" Type="http://schemas.openxmlformats.org/officeDocument/2006/relationships/customXml" Target="../ink/ink4439.xml"/><Relationship Id="rId220" Type="http://schemas.openxmlformats.org/officeDocument/2006/relationships/customXml" Target="../ink/ink4249.xml"/><Relationship Id="rId458" Type="http://schemas.openxmlformats.org/officeDocument/2006/relationships/customXml" Target="../ink/ink4369.xml"/><Relationship Id="rId623" Type="http://schemas.openxmlformats.org/officeDocument/2006/relationships/image" Target="../media/image4290.png"/><Relationship Id="rId665" Type="http://schemas.openxmlformats.org/officeDocument/2006/relationships/image" Target="../media/image4311.png"/><Relationship Id="rId15" Type="http://schemas.openxmlformats.org/officeDocument/2006/relationships/customXml" Target="../ink/ink4146.xml"/><Relationship Id="rId57" Type="http://schemas.openxmlformats.org/officeDocument/2006/relationships/customXml" Target="../ink/ink4167.xml"/><Relationship Id="rId262" Type="http://schemas.openxmlformats.org/officeDocument/2006/relationships/customXml" Target="../ink/ink4270.xml"/><Relationship Id="rId318" Type="http://schemas.openxmlformats.org/officeDocument/2006/relationships/image" Target="../media/image4133.png"/><Relationship Id="rId525" Type="http://schemas.openxmlformats.org/officeDocument/2006/relationships/image" Target="../media/image4241.png"/><Relationship Id="rId567" Type="http://schemas.openxmlformats.org/officeDocument/2006/relationships/image" Target="../media/image4262.png"/><Relationship Id="rId99" Type="http://schemas.openxmlformats.org/officeDocument/2006/relationships/customXml" Target="../ink/ink4188.xml"/><Relationship Id="rId122" Type="http://schemas.openxmlformats.org/officeDocument/2006/relationships/image" Target="../media/image4029.png"/><Relationship Id="rId164" Type="http://schemas.openxmlformats.org/officeDocument/2006/relationships/image" Target="../media/image4050.png"/><Relationship Id="rId371" Type="http://schemas.openxmlformats.org/officeDocument/2006/relationships/image" Target="../media/image4162.png"/><Relationship Id="rId427" Type="http://schemas.openxmlformats.org/officeDocument/2006/relationships/image" Target="../media/image4192.png"/><Relationship Id="rId469" Type="http://schemas.openxmlformats.org/officeDocument/2006/relationships/image" Target="../media/image4213.png"/><Relationship Id="rId634" Type="http://schemas.openxmlformats.org/officeDocument/2006/relationships/customXml" Target="../ink/ink4457.xml"/><Relationship Id="rId676" Type="http://schemas.openxmlformats.org/officeDocument/2006/relationships/customXml" Target="../ink/ink4478.xml"/><Relationship Id="rId26" Type="http://schemas.openxmlformats.org/officeDocument/2006/relationships/image" Target="../media/image3981.png"/><Relationship Id="rId231" Type="http://schemas.openxmlformats.org/officeDocument/2006/relationships/image" Target="../media/image4085.png"/><Relationship Id="rId273" Type="http://schemas.openxmlformats.org/officeDocument/2006/relationships/image" Target="../media/image4108.png"/><Relationship Id="rId329" Type="http://schemas.openxmlformats.org/officeDocument/2006/relationships/customXml" Target="../ink/ink4304.xml"/><Relationship Id="rId480" Type="http://schemas.openxmlformats.org/officeDocument/2006/relationships/customXml" Target="../ink/ink4380.xml"/><Relationship Id="rId536" Type="http://schemas.openxmlformats.org/officeDocument/2006/relationships/customXml" Target="../ink/ink4408.xml"/><Relationship Id="rId701" Type="http://schemas.openxmlformats.org/officeDocument/2006/relationships/image" Target="../media/image4329.png"/><Relationship Id="rId68" Type="http://schemas.openxmlformats.org/officeDocument/2006/relationships/image" Target="../media/image4002.png"/><Relationship Id="rId133" Type="http://schemas.openxmlformats.org/officeDocument/2006/relationships/customXml" Target="../ink/ink4205.xml"/><Relationship Id="rId175" Type="http://schemas.openxmlformats.org/officeDocument/2006/relationships/customXml" Target="../ink/ink4226.xml"/><Relationship Id="rId340" Type="http://schemas.openxmlformats.org/officeDocument/2006/relationships/image" Target="../media/image4145.png"/><Relationship Id="rId578" Type="http://schemas.openxmlformats.org/officeDocument/2006/relationships/customXml" Target="../ink/ink4429.xml"/><Relationship Id="rId200" Type="http://schemas.openxmlformats.org/officeDocument/2006/relationships/image" Target="../media/image4068.png"/><Relationship Id="rId382" Type="http://schemas.openxmlformats.org/officeDocument/2006/relationships/customXml" Target="../ink/ink4331.xml"/><Relationship Id="rId438" Type="http://schemas.openxmlformats.org/officeDocument/2006/relationships/customXml" Target="../ink/ink4359.xml"/><Relationship Id="rId603" Type="http://schemas.openxmlformats.org/officeDocument/2006/relationships/image" Target="../media/image4280.png"/><Relationship Id="rId645" Type="http://schemas.openxmlformats.org/officeDocument/2006/relationships/image" Target="../media/image4301.png"/><Relationship Id="rId687" Type="http://schemas.openxmlformats.org/officeDocument/2006/relationships/image" Target="../media/image4322.png"/><Relationship Id="rId242" Type="http://schemas.openxmlformats.org/officeDocument/2006/relationships/customXml" Target="../ink/ink4260.xml"/><Relationship Id="rId284" Type="http://schemas.openxmlformats.org/officeDocument/2006/relationships/customXml" Target="../ink/ink4281.xml"/><Relationship Id="rId491" Type="http://schemas.openxmlformats.org/officeDocument/2006/relationships/image" Target="../media/image4224.png"/><Relationship Id="rId505" Type="http://schemas.openxmlformats.org/officeDocument/2006/relationships/image" Target="../media/image4231.png"/><Relationship Id="rId712" Type="http://schemas.openxmlformats.org/officeDocument/2006/relationships/customXml" Target="../ink/ink4496.xml"/><Relationship Id="rId37" Type="http://schemas.openxmlformats.org/officeDocument/2006/relationships/customXml" Target="../ink/ink4157.xml"/><Relationship Id="rId79" Type="http://schemas.openxmlformats.org/officeDocument/2006/relationships/customXml" Target="../ink/ink4178.xml"/><Relationship Id="rId102" Type="http://schemas.openxmlformats.org/officeDocument/2006/relationships/image" Target="../media/image4019.png"/><Relationship Id="rId144" Type="http://schemas.openxmlformats.org/officeDocument/2006/relationships/image" Target="../media/image4040.png"/><Relationship Id="rId547" Type="http://schemas.openxmlformats.org/officeDocument/2006/relationships/image" Target="../media/image4252.png"/><Relationship Id="rId589" Type="http://schemas.openxmlformats.org/officeDocument/2006/relationships/image" Target="../media/image4273.png"/><Relationship Id="rId90" Type="http://schemas.openxmlformats.org/officeDocument/2006/relationships/image" Target="../media/image4013.png"/><Relationship Id="rId186" Type="http://schemas.openxmlformats.org/officeDocument/2006/relationships/image" Target="../media/image4061.png"/><Relationship Id="rId351" Type="http://schemas.openxmlformats.org/officeDocument/2006/relationships/customXml" Target="../ink/ink4315.xml"/><Relationship Id="rId393" Type="http://schemas.openxmlformats.org/officeDocument/2006/relationships/image" Target="../media/image4174.png"/><Relationship Id="rId407" Type="http://schemas.openxmlformats.org/officeDocument/2006/relationships/image" Target="../media/image4182.png"/><Relationship Id="rId449" Type="http://schemas.openxmlformats.org/officeDocument/2006/relationships/image" Target="../media/image4203.png"/><Relationship Id="rId614" Type="http://schemas.openxmlformats.org/officeDocument/2006/relationships/customXml" Target="../ink/ink4447.xml"/><Relationship Id="rId656" Type="http://schemas.openxmlformats.org/officeDocument/2006/relationships/customXml" Target="../ink/ink4468.xml"/><Relationship Id="rId211" Type="http://schemas.openxmlformats.org/officeDocument/2006/relationships/image" Target="../media/image4074.png"/><Relationship Id="rId253" Type="http://schemas.openxmlformats.org/officeDocument/2006/relationships/image" Target="../media/image4097.png"/><Relationship Id="rId295" Type="http://schemas.openxmlformats.org/officeDocument/2006/relationships/customXml" Target="../ink/ink4287.xml"/><Relationship Id="rId309" Type="http://schemas.openxmlformats.org/officeDocument/2006/relationships/customXml" Target="../ink/ink4294.xml"/><Relationship Id="rId460" Type="http://schemas.openxmlformats.org/officeDocument/2006/relationships/customXml" Target="../ink/ink4370.xml"/><Relationship Id="rId516" Type="http://schemas.openxmlformats.org/officeDocument/2006/relationships/customXml" Target="../ink/ink4398.xml"/><Relationship Id="rId698" Type="http://schemas.openxmlformats.org/officeDocument/2006/relationships/customXml" Target="../ink/ink4489.xml"/><Relationship Id="rId48" Type="http://schemas.openxmlformats.org/officeDocument/2006/relationships/image" Target="../media/image3992.png"/><Relationship Id="rId113" Type="http://schemas.openxmlformats.org/officeDocument/2006/relationships/customXml" Target="../ink/ink4195.xml"/><Relationship Id="rId320" Type="http://schemas.openxmlformats.org/officeDocument/2006/relationships/image" Target="../media/image4134.png"/><Relationship Id="rId558" Type="http://schemas.openxmlformats.org/officeDocument/2006/relationships/customXml" Target="../ink/ink4419.xml"/><Relationship Id="rId155" Type="http://schemas.openxmlformats.org/officeDocument/2006/relationships/customXml" Target="../ink/ink4216.xml"/><Relationship Id="rId197" Type="http://schemas.openxmlformats.org/officeDocument/2006/relationships/customXml" Target="../ink/ink4237.xml"/><Relationship Id="rId362" Type="http://schemas.openxmlformats.org/officeDocument/2006/relationships/customXml" Target="../ink/ink4321.xml"/><Relationship Id="rId418" Type="http://schemas.openxmlformats.org/officeDocument/2006/relationships/customXml" Target="../ink/ink4349.xml"/><Relationship Id="rId625" Type="http://schemas.openxmlformats.org/officeDocument/2006/relationships/image" Target="../media/image4291.png"/><Relationship Id="rId222" Type="http://schemas.openxmlformats.org/officeDocument/2006/relationships/customXml" Target="../ink/ink4250.xml"/><Relationship Id="rId264" Type="http://schemas.openxmlformats.org/officeDocument/2006/relationships/customXml" Target="../ink/ink4271.xml"/><Relationship Id="rId471" Type="http://schemas.openxmlformats.org/officeDocument/2006/relationships/image" Target="../media/image4214.png"/><Relationship Id="rId667" Type="http://schemas.openxmlformats.org/officeDocument/2006/relationships/image" Target="../media/image4312.png"/><Relationship Id="rId17" Type="http://schemas.openxmlformats.org/officeDocument/2006/relationships/customXml" Target="../ink/ink4147.xml"/><Relationship Id="rId59" Type="http://schemas.openxmlformats.org/officeDocument/2006/relationships/customXml" Target="../ink/ink4168.xml"/><Relationship Id="rId124" Type="http://schemas.openxmlformats.org/officeDocument/2006/relationships/image" Target="../media/image4030.png"/><Relationship Id="rId527" Type="http://schemas.openxmlformats.org/officeDocument/2006/relationships/image" Target="../media/image4242.png"/><Relationship Id="rId569" Type="http://schemas.openxmlformats.org/officeDocument/2006/relationships/image" Target="../media/image4263.png"/><Relationship Id="rId70" Type="http://schemas.openxmlformats.org/officeDocument/2006/relationships/image" Target="../media/image4003.png"/><Relationship Id="rId166" Type="http://schemas.openxmlformats.org/officeDocument/2006/relationships/image" Target="../media/image4051.png"/><Relationship Id="rId331" Type="http://schemas.openxmlformats.org/officeDocument/2006/relationships/customXml" Target="../ink/ink4305.xml"/><Relationship Id="rId373" Type="http://schemas.openxmlformats.org/officeDocument/2006/relationships/image" Target="../media/image4163.png"/><Relationship Id="rId429" Type="http://schemas.openxmlformats.org/officeDocument/2006/relationships/image" Target="../media/image4193.png"/><Relationship Id="rId580" Type="http://schemas.openxmlformats.org/officeDocument/2006/relationships/customXml" Target="../ink/ink4430.xml"/><Relationship Id="rId636" Type="http://schemas.openxmlformats.org/officeDocument/2006/relationships/customXml" Target="../ink/ink4458.xml"/><Relationship Id="rId1" Type="http://schemas.openxmlformats.org/officeDocument/2006/relationships/slideLayout" Target="../slideLayouts/slideLayout7.xml"/><Relationship Id="rId233" Type="http://schemas.openxmlformats.org/officeDocument/2006/relationships/image" Target="../media/image4086.png"/><Relationship Id="rId440" Type="http://schemas.openxmlformats.org/officeDocument/2006/relationships/customXml" Target="../ink/ink4360.xml"/><Relationship Id="rId678" Type="http://schemas.openxmlformats.org/officeDocument/2006/relationships/customXml" Target="../ink/ink4479.xml"/><Relationship Id="rId28" Type="http://schemas.openxmlformats.org/officeDocument/2006/relationships/image" Target="../media/image3982.png"/><Relationship Id="rId275" Type="http://schemas.openxmlformats.org/officeDocument/2006/relationships/image" Target="../media/image4109.png"/><Relationship Id="rId300" Type="http://schemas.openxmlformats.org/officeDocument/2006/relationships/image" Target="../media/image4123.png"/><Relationship Id="rId482" Type="http://schemas.openxmlformats.org/officeDocument/2006/relationships/customXml" Target="../ink/ink4381.xml"/><Relationship Id="rId538" Type="http://schemas.openxmlformats.org/officeDocument/2006/relationships/customXml" Target="../ink/ink4409.xml"/><Relationship Id="rId703" Type="http://schemas.openxmlformats.org/officeDocument/2006/relationships/image" Target="../media/image4330.png"/><Relationship Id="rId81" Type="http://schemas.openxmlformats.org/officeDocument/2006/relationships/customXml" Target="../ink/ink4179.xml"/><Relationship Id="rId135" Type="http://schemas.openxmlformats.org/officeDocument/2006/relationships/customXml" Target="../ink/ink4206.xml"/><Relationship Id="rId177" Type="http://schemas.openxmlformats.org/officeDocument/2006/relationships/customXml" Target="../ink/ink4227.xml"/><Relationship Id="rId342" Type="http://schemas.openxmlformats.org/officeDocument/2006/relationships/image" Target="../media/image4146.png"/><Relationship Id="rId384" Type="http://schemas.openxmlformats.org/officeDocument/2006/relationships/customXml" Target="../ink/ink4332.xml"/><Relationship Id="rId591" Type="http://schemas.openxmlformats.org/officeDocument/2006/relationships/image" Target="../media/image4274.png"/><Relationship Id="rId605" Type="http://schemas.openxmlformats.org/officeDocument/2006/relationships/image" Target="../media/image4281.png"/><Relationship Id="rId202" Type="http://schemas.openxmlformats.org/officeDocument/2006/relationships/image" Target="../media/image4069.png"/><Relationship Id="rId244" Type="http://schemas.openxmlformats.org/officeDocument/2006/relationships/customXml" Target="../ink/ink4261.xml"/><Relationship Id="rId647" Type="http://schemas.openxmlformats.org/officeDocument/2006/relationships/image" Target="../media/image4302.png"/><Relationship Id="rId689" Type="http://schemas.openxmlformats.org/officeDocument/2006/relationships/image" Target="../media/image4323.png"/><Relationship Id="rId39" Type="http://schemas.openxmlformats.org/officeDocument/2006/relationships/customXml" Target="../ink/ink4158.xml"/><Relationship Id="rId286" Type="http://schemas.openxmlformats.org/officeDocument/2006/relationships/customXml" Target="../ink/ink4282.xml"/><Relationship Id="rId451" Type="http://schemas.openxmlformats.org/officeDocument/2006/relationships/image" Target="../media/image4204.png"/><Relationship Id="rId493" Type="http://schemas.openxmlformats.org/officeDocument/2006/relationships/image" Target="../media/image4225.png"/><Relationship Id="rId507" Type="http://schemas.openxmlformats.org/officeDocument/2006/relationships/image" Target="../media/image4232.png"/><Relationship Id="rId549" Type="http://schemas.openxmlformats.org/officeDocument/2006/relationships/image" Target="../media/image4253.png"/><Relationship Id="rId714" Type="http://schemas.openxmlformats.org/officeDocument/2006/relationships/customXml" Target="../ink/ink4497.xml"/><Relationship Id="rId50" Type="http://schemas.openxmlformats.org/officeDocument/2006/relationships/image" Target="../media/image3993.png"/><Relationship Id="rId104" Type="http://schemas.openxmlformats.org/officeDocument/2006/relationships/image" Target="../media/image4020.png"/><Relationship Id="rId146" Type="http://schemas.openxmlformats.org/officeDocument/2006/relationships/image" Target="../media/image4041.png"/><Relationship Id="rId188" Type="http://schemas.openxmlformats.org/officeDocument/2006/relationships/image" Target="../media/image4062.png"/><Relationship Id="rId311" Type="http://schemas.openxmlformats.org/officeDocument/2006/relationships/customXml" Target="../ink/ink4295.xml"/><Relationship Id="rId353" Type="http://schemas.openxmlformats.org/officeDocument/2006/relationships/customXml" Target="../ink/ink4316.xml"/><Relationship Id="rId395" Type="http://schemas.openxmlformats.org/officeDocument/2006/relationships/image" Target="../media/image4175.png"/><Relationship Id="rId409" Type="http://schemas.openxmlformats.org/officeDocument/2006/relationships/image" Target="../media/image4183.png"/><Relationship Id="rId560" Type="http://schemas.openxmlformats.org/officeDocument/2006/relationships/customXml" Target="../ink/ink4420.xml"/><Relationship Id="rId92" Type="http://schemas.openxmlformats.org/officeDocument/2006/relationships/image" Target="../media/image4014.png"/><Relationship Id="rId213" Type="http://schemas.openxmlformats.org/officeDocument/2006/relationships/image" Target="../media/image4075.png"/><Relationship Id="rId420" Type="http://schemas.openxmlformats.org/officeDocument/2006/relationships/customXml" Target="../ink/ink4350.xml"/><Relationship Id="rId616" Type="http://schemas.openxmlformats.org/officeDocument/2006/relationships/customXml" Target="../ink/ink4448.xml"/><Relationship Id="rId658" Type="http://schemas.openxmlformats.org/officeDocument/2006/relationships/customXml" Target="../ink/ink4469.xml"/><Relationship Id="rId255" Type="http://schemas.openxmlformats.org/officeDocument/2006/relationships/image" Target="../media/image4098.png"/><Relationship Id="rId297" Type="http://schemas.openxmlformats.org/officeDocument/2006/relationships/customXml" Target="../ink/ink4288.xml"/><Relationship Id="rId462" Type="http://schemas.openxmlformats.org/officeDocument/2006/relationships/customXml" Target="../ink/ink4371.xml"/><Relationship Id="rId518" Type="http://schemas.openxmlformats.org/officeDocument/2006/relationships/customXml" Target="../ink/ink4399.xml"/><Relationship Id="rId115" Type="http://schemas.openxmlformats.org/officeDocument/2006/relationships/customXml" Target="../ink/ink4196.xml"/><Relationship Id="rId157" Type="http://schemas.openxmlformats.org/officeDocument/2006/relationships/customXml" Target="../ink/ink4217.xml"/><Relationship Id="rId322" Type="http://schemas.openxmlformats.org/officeDocument/2006/relationships/image" Target="../media/image4135.png"/><Relationship Id="rId364" Type="http://schemas.openxmlformats.org/officeDocument/2006/relationships/customXml" Target="../ink/ink4322.xml"/><Relationship Id="rId61" Type="http://schemas.openxmlformats.org/officeDocument/2006/relationships/customXml" Target="../ink/ink4169.xml"/><Relationship Id="rId199" Type="http://schemas.openxmlformats.org/officeDocument/2006/relationships/customXml" Target="../ink/ink4238.xml"/><Relationship Id="rId571" Type="http://schemas.openxmlformats.org/officeDocument/2006/relationships/image" Target="../media/image4264.png"/><Relationship Id="rId627" Type="http://schemas.openxmlformats.org/officeDocument/2006/relationships/image" Target="../media/image4292.png"/><Relationship Id="rId669" Type="http://schemas.openxmlformats.org/officeDocument/2006/relationships/image" Target="../media/image4313.png"/><Relationship Id="rId19" Type="http://schemas.openxmlformats.org/officeDocument/2006/relationships/customXml" Target="../ink/ink4148.xml"/><Relationship Id="rId224" Type="http://schemas.openxmlformats.org/officeDocument/2006/relationships/customXml" Target="../ink/ink4251.xml"/><Relationship Id="rId266" Type="http://schemas.openxmlformats.org/officeDocument/2006/relationships/customXml" Target="../ink/ink4272.xml"/><Relationship Id="rId431" Type="http://schemas.openxmlformats.org/officeDocument/2006/relationships/image" Target="../media/image4194.png"/><Relationship Id="rId473" Type="http://schemas.openxmlformats.org/officeDocument/2006/relationships/image" Target="../media/image4215.png"/><Relationship Id="rId529" Type="http://schemas.openxmlformats.org/officeDocument/2006/relationships/image" Target="../media/image4243.png"/><Relationship Id="rId680" Type="http://schemas.openxmlformats.org/officeDocument/2006/relationships/customXml" Target="../ink/ink4480.xml"/><Relationship Id="rId30" Type="http://schemas.openxmlformats.org/officeDocument/2006/relationships/image" Target="../media/image3983.png"/><Relationship Id="rId126" Type="http://schemas.openxmlformats.org/officeDocument/2006/relationships/image" Target="../media/image4031.png"/><Relationship Id="rId168" Type="http://schemas.openxmlformats.org/officeDocument/2006/relationships/image" Target="../media/image4052.png"/><Relationship Id="rId333" Type="http://schemas.openxmlformats.org/officeDocument/2006/relationships/customXml" Target="../ink/ink4306.xml"/><Relationship Id="rId540" Type="http://schemas.openxmlformats.org/officeDocument/2006/relationships/customXml" Target="../ink/ink4410.xml"/><Relationship Id="rId72" Type="http://schemas.openxmlformats.org/officeDocument/2006/relationships/image" Target="../media/image4004.png"/><Relationship Id="rId375" Type="http://schemas.openxmlformats.org/officeDocument/2006/relationships/image" Target="../media/image4164.png"/><Relationship Id="rId582" Type="http://schemas.openxmlformats.org/officeDocument/2006/relationships/customXml" Target="../ink/ink4431.xml"/><Relationship Id="rId638" Type="http://schemas.openxmlformats.org/officeDocument/2006/relationships/customXml" Target="../ink/ink4459.xml"/><Relationship Id="rId3" Type="http://schemas.openxmlformats.org/officeDocument/2006/relationships/customXml" Target="../ink/ink4140.xml"/><Relationship Id="rId235" Type="http://schemas.openxmlformats.org/officeDocument/2006/relationships/image" Target="../media/image4087.png"/><Relationship Id="rId277" Type="http://schemas.openxmlformats.org/officeDocument/2006/relationships/image" Target="../media/image4111.png"/><Relationship Id="rId400" Type="http://schemas.openxmlformats.org/officeDocument/2006/relationships/customXml" Target="../ink/ink4340.xml"/><Relationship Id="rId442" Type="http://schemas.openxmlformats.org/officeDocument/2006/relationships/customXml" Target="../ink/ink4361.xml"/><Relationship Id="rId484" Type="http://schemas.openxmlformats.org/officeDocument/2006/relationships/customXml" Target="../ink/ink4382.xml"/><Relationship Id="rId705" Type="http://schemas.openxmlformats.org/officeDocument/2006/relationships/image" Target="../media/image4331.png"/><Relationship Id="rId137" Type="http://schemas.openxmlformats.org/officeDocument/2006/relationships/customXml" Target="../ink/ink4207.xml"/><Relationship Id="rId302" Type="http://schemas.openxmlformats.org/officeDocument/2006/relationships/image" Target="../media/image4124.png"/><Relationship Id="rId344" Type="http://schemas.openxmlformats.org/officeDocument/2006/relationships/image" Target="../media/image4147.png"/><Relationship Id="rId691" Type="http://schemas.openxmlformats.org/officeDocument/2006/relationships/image" Target="../media/image4324.png"/><Relationship Id="rId41" Type="http://schemas.openxmlformats.org/officeDocument/2006/relationships/customXml" Target="../ink/ink4159.xml"/><Relationship Id="rId83" Type="http://schemas.openxmlformats.org/officeDocument/2006/relationships/customXml" Target="../ink/ink4180.xml"/><Relationship Id="rId179" Type="http://schemas.openxmlformats.org/officeDocument/2006/relationships/customXml" Target="../ink/ink4228.xml"/><Relationship Id="rId386" Type="http://schemas.openxmlformats.org/officeDocument/2006/relationships/customXml" Target="../ink/ink4333.xml"/><Relationship Id="rId551" Type="http://schemas.openxmlformats.org/officeDocument/2006/relationships/image" Target="../media/image4254.png"/><Relationship Id="rId593" Type="http://schemas.openxmlformats.org/officeDocument/2006/relationships/image" Target="../media/image4275.png"/><Relationship Id="rId607" Type="http://schemas.openxmlformats.org/officeDocument/2006/relationships/image" Target="../media/image4282.png"/><Relationship Id="rId649" Type="http://schemas.openxmlformats.org/officeDocument/2006/relationships/image" Target="../media/image4303.png"/><Relationship Id="rId190" Type="http://schemas.openxmlformats.org/officeDocument/2006/relationships/image" Target="../media/image4063.png"/><Relationship Id="rId204" Type="http://schemas.openxmlformats.org/officeDocument/2006/relationships/image" Target="../media/image4071.png"/><Relationship Id="rId246" Type="http://schemas.openxmlformats.org/officeDocument/2006/relationships/customXml" Target="../ink/ink4262.xml"/><Relationship Id="rId288" Type="http://schemas.openxmlformats.org/officeDocument/2006/relationships/customXml" Target="../ink/ink4283.xml"/><Relationship Id="rId411" Type="http://schemas.openxmlformats.org/officeDocument/2006/relationships/image" Target="../media/image4184.png"/><Relationship Id="rId453" Type="http://schemas.openxmlformats.org/officeDocument/2006/relationships/image" Target="../media/image4205.png"/><Relationship Id="rId509" Type="http://schemas.openxmlformats.org/officeDocument/2006/relationships/image" Target="../media/image4233.png"/><Relationship Id="rId660" Type="http://schemas.openxmlformats.org/officeDocument/2006/relationships/customXml" Target="../ink/ink4470.xml"/><Relationship Id="rId106" Type="http://schemas.openxmlformats.org/officeDocument/2006/relationships/image" Target="../media/image4021.png"/><Relationship Id="rId313" Type="http://schemas.openxmlformats.org/officeDocument/2006/relationships/customXml" Target="../ink/ink4296.xml"/><Relationship Id="rId495" Type="http://schemas.openxmlformats.org/officeDocument/2006/relationships/image" Target="../media/image4226.png"/><Relationship Id="rId716" Type="http://schemas.openxmlformats.org/officeDocument/2006/relationships/customXml" Target="../ink/ink4498.xml"/><Relationship Id="rId10" Type="http://schemas.openxmlformats.org/officeDocument/2006/relationships/image" Target="../media/image3973.png"/><Relationship Id="rId52" Type="http://schemas.openxmlformats.org/officeDocument/2006/relationships/image" Target="../media/image3994.png"/><Relationship Id="rId94" Type="http://schemas.openxmlformats.org/officeDocument/2006/relationships/image" Target="../media/image4015.png"/><Relationship Id="rId148" Type="http://schemas.openxmlformats.org/officeDocument/2006/relationships/image" Target="../media/image4042.png"/><Relationship Id="rId355" Type="http://schemas.openxmlformats.org/officeDocument/2006/relationships/customXml" Target="../ink/ink4317.xml"/><Relationship Id="rId397" Type="http://schemas.openxmlformats.org/officeDocument/2006/relationships/image" Target="../media/image4176.png"/><Relationship Id="rId520" Type="http://schemas.openxmlformats.org/officeDocument/2006/relationships/customXml" Target="../ink/ink4400.xml"/><Relationship Id="rId562" Type="http://schemas.openxmlformats.org/officeDocument/2006/relationships/customXml" Target="../ink/ink4421.xml"/><Relationship Id="rId618" Type="http://schemas.openxmlformats.org/officeDocument/2006/relationships/customXml" Target="../ink/ink4449.xml"/><Relationship Id="rId215" Type="http://schemas.openxmlformats.org/officeDocument/2006/relationships/image" Target="../media/image4076.png"/><Relationship Id="rId257" Type="http://schemas.openxmlformats.org/officeDocument/2006/relationships/image" Target="../media/image4099.png"/><Relationship Id="rId422" Type="http://schemas.openxmlformats.org/officeDocument/2006/relationships/customXml" Target="../ink/ink4351.xml"/><Relationship Id="rId464" Type="http://schemas.openxmlformats.org/officeDocument/2006/relationships/customXml" Target="../ink/ink4372.xml"/><Relationship Id="rId299" Type="http://schemas.openxmlformats.org/officeDocument/2006/relationships/customXml" Target="../ink/ink4289.xml"/><Relationship Id="rId63" Type="http://schemas.openxmlformats.org/officeDocument/2006/relationships/customXml" Target="../ink/ink4170.xml"/><Relationship Id="rId159" Type="http://schemas.openxmlformats.org/officeDocument/2006/relationships/customXml" Target="../ink/ink4218.xml"/><Relationship Id="rId366" Type="http://schemas.openxmlformats.org/officeDocument/2006/relationships/customXml" Target="../ink/ink4323.xml"/><Relationship Id="rId573" Type="http://schemas.openxmlformats.org/officeDocument/2006/relationships/image" Target="../media/image4265.png"/><Relationship Id="rId226" Type="http://schemas.openxmlformats.org/officeDocument/2006/relationships/customXml" Target="../ink/ink4252.xml"/><Relationship Id="rId433" Type="http://schemas.openxmlformats.org/officeDocument/2006/relationships/image" Target="../media/image4195.png"/><Relationship Id="rId640" Type="http://schemas.openxmlformats.org/officeDocument/2006/relationships/customXml" Target="../ink/ink4460.xml"/><Relationship Id="rId74" Type="http://schemas.openxmlformats.org/officeDocument/2006/relationships/image" Target="../media/image4005.png"/><Relationship Id="rId377" Type="http://schemas.openxmlformats.org/officeDocument/2006/relationships/image" Target="../media/image4165.png"/><Relationship Id="rId500" Type="http://schemas.openxmlformats.org/officeDocument/2006/relationships/customXml" Target="../ink/ink4390.xml"/><Relationship Id="rId584" Type="http://schemas.openxmlformats.org/officeDocument/2006/relationships/customXml" Target="../ink/ink4432.xml"/><Relationship Id="rId5" Type="http://schemas.openxmlformats.org/officeDocument/2006/relationships/customXml" Target="../ink/ink4141.xml"/><Relationship Id="rId237" Type="http://schemas.openxmlformats.org/officeDocument/2006/relationships/image" Target="../media/image4088.png"/><Relationship Id="rId444" Type="http://schemas.openxmlformats.org/officeDocument/2006/relationships/customXml" Target="../ink/ink4362.xml"/><Relationship Id="rId651" Type="http://schemas.openxmlformats.org/officeDocument/2006/relationships/image" Target="../media/image4304.png"/><Relationship Id="rId290" Type="http://schemas.openxmlformats.org/officeDocument/2006/relationships/customXml" Target="../ink/ink4284.xml"/><Relationship Id="rId304" Type="http://schemas.openxmlformats.org/officeDocument/2006/relationships/image" Target="../media/image4125.png"/><Relationship Id="rId388" Type="http://schemas.openxmlformats.org/officeDocument/2006/relationships/customXml" Target="../ink/ink4334.xml"/><Relationship Id="rId511" Type="http://schemas.openxmlformats.org/officeDocument/2006/relationships/image" Target="../media/image4234.png"/><Relationship Id="rId609" Type="http://schemas.openxmlformats.org/officeDocument/2006/relationships/image" Target="../media/image4283.png"/><Relationship Id="rId85" Type="http://schemas.openxmlformats.org/officeDocument/2006/relationships/customXml" Target="../ink/ink4181.xml"/><Relationship Id="rId150" Type="http://schemas.openxmlformats.org/officeDocument/2006/relationships/image" Target="../media/image4043.png"/><Relationship Id="rId595" Type="http://schemas.openxmlformats.org/officeDocument/2006/relationships/image" Target="../media/image4276.png"/><Relationship Id="rId248" Type="http://schemas.openxmlformats.org/officeDocument/2006/relationships/customXml" Target="../ink/ink4263.xml"/><Relationship Id="rId455" Type="http://schemas.openxmlformats.org/officeDocument/2006/relationships/image" Target="../media/image4206.png"/><Relationship Id="rId662" Type="http://schemas.openxmlformats.org/officeDocument/2006/relationships/customXml" Target="../ink/ink4471.xml"/><Relationship Id="rId12" Type="http://schemas.openxmlformats.org/officeDocument/2006/relationships/image" Target="../media/image3974.png"/><Relationship Id="rId108" Type="http://schemas.openxmlformats.org/officeDocument/2006/relationships/image" Target="../media/image4022.png"/><Relationship Id="rId315" Type="http://schemas.openxmlformats.org/officeDocument/2006/relationships/customXml" Target="../ink/ink4297.xml"/><Relationship Id="rId522" Type="http://schemas.openxmlformats.org/officeDocument/2006/relationships/customXml" Target="../ink/ink4401.xml"/><Relationship Id="rId96" Type="http://schemas.openxmlformats.org/officeDocument/2006/relationships/image" Target="../media/image4016.png"/><Relationship Id="rId161" Type="http://schemas.openxmlformats.org/officeDocument/2006/relationships/customXml" Target="../ink/ink4219.xml"/><Relationship Id="rId399" Type="http://schemas.openxmlformats.org/officeDocument/2006/relationships/image" Target="../media/image4177.png"/><Relationship Id="rId259" Type="http://schemas.openxmlformats.org/officeDocument/2006/relationships/image" Target="../media/image4101.png"/><Relationship Id="rId466" Type="http://schemas.openxmlformats.org/officeDocument/2006/relationships/customXml" Target="../ink/ink4373.xml"/><Relationship Id="rId673" Type="http://schemas.openxmlformats.org/officeDocument/2006/relationships/image" Target="../media/image4315.png"/><Relationship Id="rId23" Type="http://schemas.openxmlformats.org/officeDocument/2006/relationships/customXml" Target="../ink/ink4150.xml"/><Relationship Id="rId119" Type="http://schemas.openxmlformats.org/officeDocument/2006/relationships/customXml" Target="../ink/ink4198.xml"/><Relationship Id="rId326" Type="http://schemas.openxmlformats.org/officeDocument/2006/relationships/image" Target="../media/image4137.png"/><Relationship Id="rId533" Type="http://schemas.openxmlformats.org/officeDocument/2006/relationships/image" Target="../media/image4245.png"/><Relationship Id="rId172" Type="http://schemas.openxmlformats.org/officeDocument/2006/relationships/image" Target="../media/image4054.png"/><Relationship Id="rId477" Type="http://schemas.openxmlformats.org/officeDocument/2006/relationships/image" Target="../media/image4217.png"/><Relationship Id="rId600" Type="http://schemas.openxmlformats.org/officeDocument/2006/relationships/customXml" Target="../ink/ink4440.xml"/><Relationship Id="rId684" Type="http://schemas.openxmlformats.org/officeDocument/2006/relationships/customXml" Target="../ink/ink4482.xml"/><Relationship Id="rId337" Type="http://schemas.openxmlformats.org/officeDocument/2006/relationships/customXml" Target="../ink/ink4308.xml"/><Relationship Id="rId34" Type="http://schemas.openxmlformats.org/officeDocument/2006/relationships/image" Target="../media/image3985.png"/><Relationship Id="rId544" Type="http://schemas.openxmlformats.org/officeDocument/2006/relationships/customXml" Target="../ink/ink4412.xml"/><Relationship Id="rId183" Type="http://schemas.openxmlformats.org/officeDocument/2006/relationships/customXml" Target="../ink/ink4230.xml"/><Relationship Id="rId390" Type="http://schemas.openxmlformats.org/officeDocument/2006/relationships/customXml" Target="../ink/ink4335.xml"/><Relationship Id="rId404" Type="http://schemas.openxmlformats.org/officeDocument/2006/relationships/customXml" Target="../ink/ink4342.xml"/><Relationship Id="rId611" Type="http://schemas.openxmlformats.org/officeDocument/2006/relationships/image" Target="../media/image4284.png"/><Relationship Id="rId250" Type="http://schemas.openxmlformats.org/officeDocument/2006/relationships/customXml" Target="../ink/ink4264.xml"/><Relationship Id="rId488" Type="http://schemas.openxmlformats.org/officeDocument/2006/relationships/customXml" Target="../ink/ink4384.xml"/><Relationship Id="rId695" Type="http://schemas.openxmlformats.org/officeDocument/2006/relationships/image" Target="../media/image4326.png"/><Relationship Id="rId709" Type="http://schemas.openxmlformats.org/officeDocument/2006/relationships/image" Target="../media/image4333.png"/><Relationship Id="rId45" Type="http://schemas.openxmlformats.org/officeDocument/2006/relationships/customXml" Target="../ink/ink4161.xml"/><Relationship Id="rId110" Type="http://schemas.openxmlformats.org/officeDocument/2006/relationships/image" Target="../media/image4023.png"/><Relationship Id="rId348" Type="http://schemas.openxmlformats.org/officeDocument/2006/relationships/image" Target="../media/image4149.png"/><Relationship Id="rId555" Type="http://schemas.openxmlformats.org/officeDocument/2006/relationships/image" Target="../media/image4256.png"/><Relationship Id="rId194" Type="http://schemas.openxmlformats.org/officeDocument/2006/relationships/image" Target="../media/image4065.png"/><Relationship Id="rId208" Type="http://schemas.openxmlformats.org/officeDocument/2006/relationships/customXml" Target="../ink/ink4243.xml"/><Relationship Id="rId415" Type="http://schemas.openxmlformats.org/officeDocument/2006/relationships/image" Target="../media/image4186.png"/><Relationship Id="rId622" Type="http://schemas.openxmlformats.org/officeDocument/2006/relationships/customXml" Target="../ink/ink4451.xml"/><Relationship Id="rId261" Type="http://schemas.openxmlformats.org/officeDocument/2006/relationships/image" Target="../media/image4102.png"/><Relationship Id="rId499" Type="http://schemas.openxmlformats.org/officeDocument/2006/relationships/image" Target="../media/image4228.png"/><Relationship Id="rId56" Type="http://schemas.openxmlformats.org/officeDocument/2006/relationships/image" Target="../media/image3996.png"/><Relationship Id="rId359" Type="http://schemas.openxmlformats.org/officeDocument/2006/relationships/customXml" Target="../ink/ink4319.xml"/><Relationship Id="rId566" Type="http://schemas.openxmlformats.org/officeDocument/2006/relationships/customXml" Target="../ink/ink4423.xml"/><Relationship Id="rId121" Type="http://schemas.openxmlformats.org/officeDocument/2006/relationships/customXml" Target="../ink/ink4199.xml"/><Relationship Id="rId219" Type="http://schemas.openxmlformats.org/officeDocument/2006/relationships/image" Target="../media/image4078.png"/><Relationship Id="rId426" Type="http://schemas.openxmlformats.org/officeDocument/2006/relationships/customXml" Target="../ink/ink4353.xml"/><Relationship Id="rId633" Type="http://schemas.openxmlformats.org/officeDocument/2006/relationships/image" Target="../media/image4295.png"/><Relationship Id="rId67" Type="http://schemas.openxmlformats.org/officeDocument/2006/relationships/customXml" Target="../ink/ink4172.xml"/><Relationship Id="rId272" Type="http://schemas.openxmlformats.org/officeDocument/2006/relationships/customXml" Target="../ink/ink4275.xml"/><Relationship Id="rId577" Type="http://schemas.openxmlformats.org/officeDocument/2006/relationships/image" Target="../media/image4267.png"/><Relationship Id="rId700" Type="http://schemas.openxmlformats.org/officeDocument/2006/relationships/customXml" Target="../ink/ink4490.xml"/><Relationship Id="rId132" Type="http://schemas.openxmlformats.org/officeDocument/2006/relationships/image" Target="../media/image4034.png"/><Relationship Id="rId437" Type="http://schemas.openxmlformats.org/officeDocument/2006/relationships/image" Target="../media/image4197.png"/><Relationship Id="rId644" Type="http://schemas.openxmlformats.org/officeDocument/2006/relationships/customXml" Target="../ink/ink4462.xml"/><Relationship Id="rId283" Type="http://schemas.openxmlformats.org/officeDocument/2006/relationships/image" Target="../media/image4114.png"/><Relationship Id="rId490" Type="http://schemas.openxmlformats.org/officeDocument/2006/relationships/customXml" Target="../ink/ink4385.xml"/><Relationship Id="rId504" Type="http://schemas.openxmlformats.org/officeDocument/2006/relationships/customXml" Target="../ink/ink4392.xml"/><Relationship Id="rId711" Type="http://schemas.openxmlformats.org/officeDocument/2006/relationships/image" Target="../media/image4334.png"/><Relationship Id="rId78" Type="http://schemas.openxmlformats.org/officeDocument/2006/relationships/image" Target="../media/image4007.png"/><Relationship Id="rId143" Type="http://schemas.openxmlformats.org/officeDocument/2006/relationships/customXml" Target="../ink/ink4210.xml"/><Relationship Id="rId350" Type="http://schemas.openxmlformats.org/officeDocument/2006/relationships/image" Target="../media/image4151.png"/><Relationship Id="rId588" Type="http://schemas.openxmlformats.org/officeDocument/2006/relationships/customXml" Target="../ink/ink4434.xml"/><Relationship Id="rId9" Type="http://schemas.openxmlformats.org/officeDocument/2006/relationships/customXml" Target="../ink/ink4143.xml"/><Relationship Id="rId210" Type="http://schemas.openxmlformats.org/officeDocument/2006/relationships/customXml" Target="../ink/ink4244.xml"/><Relationship Id="rId448" Type="http://schemas.openxmlformats.org/officeDocument/2006/relationships/customXml" Target="../ink/ink4364.xml"/><Relationship Id="rId655" Type="http://schemas.openxmlformats.org/officeDocument/2006/relationships/image" Target="../media/image4306.png"/><Relationship Id="rId294" Type="http://schemas.openxmlformats.org/officeDocument/2006/relationships/image" Target="../media/image4119.png"/><Relationship Id="rId308" Type="http://schemas.openxmlformats.org/officeDocument/2006/relationships/image" Target="../media/image4127.png"/><Relationship Id="rId515" Type="http://schemas.openxmlformats.org/officeDocument/2006/relationships/image" Target="../media/image4236.png"/><Relationship Id="rId89" Type="http://schemas.openxmlformats.org/officeDocument/2006/relationships/customXml" Target="../ink/ink4183.xml"/><Relationship Id="rId154" Type="http://schemas.openxmlformats.org/officeDocument/2006/relationships/image" Target="../media/image4045.png"/><Relationship Id="rId361" Type="http://schemas.openxmlformats.org/officeDocument/2006/relationships/image" Target="../media/image4156.png"/><Relationship Id="rId599" Type="http://schemas.openxmlformats.org/officeDocument/2006/relationships/image" Target="../media/image4278.png"/><Relationship Id="rId459" Type="http://schemas.openxmlformats.org/officeDocument/2006/relationships/image" Target="../media/image4208.png"/><Relationship Id="rId666" Type="http://schemas.openxmlformats.org/officeDocument/2006/relationships/customXml" Target="../ink/ink4473.xml"/><Relationship Id="rId16" Type="http://schemas.openxmlformats.org/officeDocument/2006/relationships/image" Target="../media/image3976.png"/><Relationship Id="rId221" Type="http://schemas.openxmlformats.org/officeDocument/2006/relationships/image" Target="../media/image4079.png"/><Relationship Id="rId319" Type="http://schemas.openxmlformats.org/officeDocument/2006/relationships/customXml" Target="../ink/ink4299.xml"/><Relationship Id="rId526" Type="http://schemas.openxmlformats.org/officeDocument/2006/relationships/customXml" Target="../ink/ink4403.xml"/><Relationship Id="rId165" Type="http://schemas.openxmlformats.org/officeDocument/2006/relationships/customXml" Target="../ink/ink4221.xml"/><Relationship Id="rId372" Type="http://schemas.openxmlformats.org/officeDocument/2006/relationships/customXml" Target="../ink/ink4326.xml"/><Relationship Id="rId677" Type="http://schemas.openxmlformats.org/officeDocument/2006/relationships/image" Target="../media/image4317.png"/><Relationship Id="rId232" Type="http://schemas.openxmlformats.org/officeDocument/2006/relationships/customXml" Target="../ink/ink4255.xml"/><Relationship Id="rId27" Type="http://schemas.openxmlformats.org/officeDocument/2006/relationships/customXml" Target="../ink/ink4152.xml"/><Relationship Id="rId537" Type="http://schemas.openxmlformats.org/officeDocument/2006/relationships/image" Target="../media/image4247.png"/><Relationship Id="rId80" Type="http://schemas.openxmlformats.org/officeDocument/2006/relationships/image" Target="../media/image4008.png"/><Relationship Id="rId176" Type="http://schemas.openxmlformats.org/officeDocument/2006/relationships/image" Target="../media/image4056.png"/><Relationship Id="rId383" Type="http://schemas.openxmlformats.org/officeDocument/2006/relationships/image" Target="../media/image4168.png"/><Relationship Id="rId590" Type="http://schemas.openxmlformats.org/officeDocument/2006/relationships/customXml" Target="../ink/ink4435.xml"/><Relationship Id="rId604" Type="http://schemas.openxmlformats.org/officeDocument/2006/relationships/customXml" Target="../ink/ink4442.xml"/><Relationship Id="rId243" Type="http://schemas.openxmlformats.org/officeDocument/2006/relationships/image" Target="../media/image4092.png"/><Relationship Id="rId450" Type="http://schemas.openxmlformats.org/officeDocument/2006/relationships/customXml" Target="../ink/ink4365.xml"/><Relationship Id="rId688" Type="http://schemas.openxmlformats.org/officeDocument/2006/relationships/customXml" Target="../ink/ink4484.xml"/><Relationship Id="rId38" Type="http://schemas.openxmlformats.org/officeDocument/2006/relationships/image" Target="../media/image3987.png"/><Relationship Id="rId103" Type="http://schemas.openxmlformats.org/officeDocument/2006/relationships/customXml" Target="../ink/ink4190.xml"/><Relationship Id="rId310" Type="http://schemas.openxmlformats.org/officeDocument/2006/relationships/image" Target="../media/image4128.png"/><Relationship Id="rId548" Type="http://schemas.openxmlformats.org/officeDocument/2006/relationships/customXml" Target="../ink/ink4414.xml"/><Relationship Id="rId91" Type="http://schemas.openxmlformats.org/officeDocument/2006/relationships/customXml" Target="../ink/ink4184.xml"/><Relationship Id="rId187" Type="http://schemas.openxmlformats.org/officeDocument/2006/relationships/customXml" Target="../ink/ink4232.xml"/><Relationship Id="rId394" Type="http://schemas.openxmlformats.org/officeDocument/2006/relationships/customXml" Target="../ink/ink4337.xml"/><Relationship Id="rId408" Type="http://schemas.openxmlformats.org/officeDocument/2006/relationships/customXml" Target="../ink/ink4344.xml"/><Relationship Id="rId615" Type="http://schemas.openxmlformats.org/officeDocument/2006/relationships/image" Target="../media/image4286.png"/><Relationship Id="rId254" Type="http://schemas.openxmlformats.org/officeDocument/2006/relationships/customXml" Target="../ink/ink4266.xml"/><Relationship Id="rId699" Type="http://schemas.openxmlformats.org/officeDocument/2006/relationships/image" Target="../media/image4328.png"/><Relationship Id="rId49" Type="http://schemas.openxmlformats.org/officeDocument/2006/relationships/customXml" Target="../ink/ink4163.xml"/><Relationship Id="rId114" Type="http://schemas.openxmlformats.org/officeDocument/2006/relationships/image" Target="../media/image4025.png"/><Relationship Id="rId461" Type="http://schemas.openxmlformats.org/officeDocument/2006/relationships/image" Target="../media/image4209.png"/><Relationship Id="rId559" Type="http://schemas.openxmlformats.org/officeDocument/2006/relationships/image" Target="../media/image4258.png"/><Relationship Id="rId198" Type="http://schemas.openxmlformats.org/officeDocument/2006/relationships/image" Target="../media/image4067.png"/><Relationship Id="rId321" Type="http://schemas.openxmlformats.org/officeDocument/2006/relationships/customXml" Target="../ink/ink4300.xml"/><Relationship Id="rId419" Type="http://schemas.openxmlformats.org/officeDocument/2006/relationships/image" Target="../media/image4188.png"/><Relationship Id="rId626" Type="http://schemas.openxmlformats.org/officeDocument/2006/relationships/customXml" Target="../ink/ink4453.xml"/><Relationship Id="rId265" Type="http://schemas.openxmlformats.org/officeDocument/2006/relationships/image" Target="../media/image4104.png"/><Relationship Id="rId472" Type="http://schemas.openxmlformats.org/officeDocument/2006/relationships/customXml" Target="../ink/ink4376.xml"/><Relationship Id="rId125" Type="http://schemas.openxmlformats.org/officeDocument/2006/relationships/customXml" Target="../ink/ink4201.xml"/><Relationship Id="rId332" Type="http://schemas.openxmlformats.org/officeDocument/2006/relationships/image" Target="../media/image4141.png"/><Relationship Id="rId637" Type="http://schemas.openxmlformats.org/officeDocument/2006/relationships/image" Target="../media/image4297.png"/><Relationship Id="rId276" Type="http://schemas.openxmlformats.org/officeDocument/2006/relationships/customXml" Target="../ink/ink4277.xml"/><Relationship Id="rId483" Type="http://schemas.openxmlformats.org/officeDocument/2006/relationships/image" Target="../media/image4220.png"/><Relationship Id="rId690" Type="http://schemas.openxmlformats.org/officeDocument/2006/relationships/customXml" Target="../ink/ink4485.xml"/><Relationship Id="rId704" Type="http://schemas.openxmlformats.org/officeDocument/2006/relationships/customXml" Target="../ink/ink4492.xml"/></Relationships>
</file>

<file path=ppt/slides/_rels/slide35.xml.rels><?xml version="1.0" encoding="UTF-8" standalone="yes"?>
<Relationships xmlns="http://schemas.openxmlformats.org/package/2006/relationships"><Relationship Id="rId117" Type="http://schemas.openxmlformats.org/officeDocument/2006/relationships/customXml" Target="../ink/ink4557.xml"/><Relationship Id="rId299" Type="http://schemas.openxmlformats.org/officeDocument/2006/relationships/customXml" Target="../ink/ink4648.xml"/><Relationship Id="rId21" Type="http://schemas.openxmlformats.org/officeDocument/2006/relationships/customXml" Target="../ink/ink4509.xml"/><Relationship Id="rId63" Type="http://schemas.openxmlformats.org/officeDocument/2006/relationships/customXml" Target="../ink/ink4530.xml"/><Relationship Id="rId159" Type="http://schemas.openxmlformats.org/officeDocument/2006/relationships/customXml" Target="../ink/ink4578.xml"/><Relationship Id="rId324" Type="http://schemas.openxmlformats.org/officeDocument/2006/relationships/image" Target="../media/image4497.png"/><Relationship Id="rId366" Type="http://schemas.openxmlformats.org/officeDocument/2006/relationships/image" Target="../media/image4521.png"/><Relationship Id="rId170" Type="http://schemas.openxmlformats.org/officeDocument/2006/relationships/image" Target="../media/image4421.png"/><Relationship Id="rId226" Type="http://schemas.openxmlformats.org/officeDocument/2006/relationships/image" Target="../media/image4449.png"/><Relationship Id="rId433" Type="http://schemas.openxmlformats.org/officeDocument/2006/relationships/image" Target="../media/image4556.png"/><Relationship Id="rId268" Type="http://schemas.openxmlformats.org/officeDocument/2006/relationships/image" Target="../media/image4469.png"/><Relationship Id="rId32" Type="http://schemas.openxmlformats.org/officeDocument/2006/relationships/image" Target="../media/image4353.png"/><Relationship Id="rId74" Type="http://schemas.openxmlformats.org/officeDocument/2006/relationships/image" Target="../media/image4373.png"/><Relationship Id="rId128" Type="http://schemas.openxmlformats.org/officeDocument/2006/relationships/image" Target="../media/image4400.png"/><Relationship Id="rId335" Type="http://schemas.openxmlformats.org/officeDocument/2006/relationships/customXml" Target="../ink/ink4666.xml"/><Relationship Id="rId377" Type="http://schemas.openxmlformats.org/officeDocument/2006/relationships/customXml" Target="../ink/ink4687.xml"/><Relationship Id="rId5" Type="http://schemas.openxmlformats.org/officeDocument/2006/relationships/customXml" Target="../ink/ink4501.xml"/><Relationship Id="rId181" Type="http://schemas.openxmlformats.org/officeDocument/2006/relationships/customXml" Target="../ink/ink4589.xml"/><Relationship Id="rId237" Type="http://schemas.openxmlformats.org/officeDocument/2006/relationships/customXml" Target="../ink/ink4617.xml"/><Relationship Id="rId402" Type="http://schemas.openxmlformats.org/officeDocument/2006/relationships/image" Target="../media/image4539.png"/><Relationship Id="rId279" Type="http://schemas.openxmlformats.org/officeDocument/2006/relationships/customXml" Target="../ink/ink4638.xml"/><Relationship Id="rId444" Type="http://schemas.openxmlformats.org/officeDocument/2006/relationships/customXml" Target="../ink/ink4721.xml"/><Relationship Id="rId43" Type="http://schemas.openxmlformats.org/officeDocument/2006/relationships/customXml" Target="../ink/ink4520.xml"/><Relationship Id="rId139" Type="http://schemas.openxmlformats.org/officeDocument/2006/relationships/customXml" Target="../ink/ink4568.xml"/><Relationship Id="rId290" Type="http://schemas.openxmlformats.org/officeDocument/2006/relationships/image" Target="../media/image4479.png"/><Relationship Id="rId304" Type="http://schemas.openxmlformats.org/officeDocument/2006/relationships/image" Target="../media/image4486.png"/><Relationship Id="rId346" Type="http://schemas.openxmlformats.org/officeDocument/2006/relationships/image" Target="../media/image4509.png"/><Relationship Id="rId388" Type="http://schemas.openxmlformats.org/officeDocument/2006/relationships/image" Target="../media/image4532.png"/><Relationship Id="rId85" Type="http://schemas.openxmlformats.org/officeDocument/2006/relationships/customXml" Target="../ink/ink4541.xml"/><Relationship Id="rId150" Type="http://schemas.openxmlformats.org/officeDocument/2006/relationships/image" Target="../media/image4411.png"/><Relationship Id="rId192" Type="http://schemas.openxmlformats.org/officeDocument/2006/relationships/image" Target="../media/image4432.png"/><Relationship Id="rId206" Type="http://schemas.openxmlformats.org/officeDocument/2006/relationships/image" Target="../media/image4439.png"/><Relationship Id="rId413" Type="http://schemas.openxmlformats.org/officeDocument/2006/relationships/customXml" Target="../ink/ink4705.xml"/><Relationship Id="rId248" Type="http://schemas.openxmlformats.org/officeDocument/2006/relationships/image" Target="../media/image4459.png"/><Relationship Id="rId455" Type="http://schemas.openxmlformats.org/officeDocument/2006/relationships/image" Target="../media/image4568.png"/><Relationship Id="rId12" Type="http://schemas.openxmlformats.org/officeDocument/2006/relationships/image" Target="../media/image4343.png"/><Relationship Id="rId108" Type="http://schemas.openxmlformats.org/officeDocument/2006/relationships/image" Target="../media/image4390.png"/><Relationship Id="rId315" Type="http://schemas.openxmlformats.org/officeDocument/2006/relationships/customXml" Target="../ink/ink4656.xml"/><Relationship Id="rId357" Type="http://schemas.openxmlformats.org/officeDocument/2006/relationships/customXml" Target="../ink/ink4677.xml"/><Relationship Id="rId54" Type="http://schemas.openxmlformats.org/officeDocument/2006/relationships/image" Target="../media/image4364.png"/><Relationship Id="rId96" Type="http://schemas.openxmlformats.org/officeDocument/2006/relationships/image" Target="../media/image4384.png"/><Relationship Id="rId161" Type="http://schemas.openxmlformats.org/officeDocument/2006/relationships/customXml" Target="../ink/ink4579.xml"/><Relationship Id="rId217" Type="http://schemas.openxmlformats.org/officeDocument/2006/relationships/customXml" Target="../ink/ink4607.xml"/><Relationship Id="rId399" Type="http://schemas.openxmlformats.org/officeDocument/2006/relationships/customXml" Target="../ink/ink4698.xml"/><Relationship Id="rId259" Type="http://schemas.openxmlformats.org/officeDocument/2006/relationships/customXml" Target="../ink/ink4628.xml"/><Relationship Id="rId424" Type="http://schemas.openxmlformats.org/officeDocument/2006/relationships/customXml" Target="../ink/ink4711.xml"/><Relationship Id="rId23" Type="http://schemas.openxmlformats.org/officeDocument/2006/relationships/customXml" Target="../ink/ink4510.xml"/><Relationship Id="rId119" Type="http://schemas.openxmlformats.org/officeDocument/2006/relationships/customXml" Target="../ink/ink4558.xml"/><Relationship Id="rId270" Type="http://schemas.openxmlformats.org/officeDocument/2006/relationships/image" Target="../media/image4275.png"/><Relationship Id="rId326" Type="http://schemas.openxmlformats.org/officeDocument/2006/relationships/image" Target="../media/image4498.png"/><Relationship Id="rId65" Type="http://schemas.openxmlformats.org/officeDocument/2006/relationships/customXml" Target="../ink/ink4531.xml"/><Relationship Id="rId130" Type="http://schemas.openxmlformats.org/officeDocument/2006/relationships/image" Target="../media/image4401.png"/><Relationship Id="rId368" Type="http://schemas.openxmlformats.org/officeDocument/2006/relationships/image" Target="../media/image4522.png"/><Relationship Id="rId172" Type="http://schemas.openxmlformats.org/officeDocument/2006/relationships/image" Target="../media/image4422.png"/><Relationship Id="rId228" Type="http://schemas.openxmlformats.org/officeDocument/2006/relationships/image" Target="../media/image4450.png"/><Relationship Id="rId435" Type="http://schemas.openxmlformats.org/officeDocument/2006/relationships/image" Target="../media/image4557.png"/><Relationship Id="rId281" Type="http://schemas.openxmlformats.org/officeDocument/2006/relationships/customXml" Target="../ink/ink4639.xml"/><Relationship Id="rId337" Type="http://schemas.openxmlformats.org/officeDocument/2006/relationships/customXml" Target="../ink/ink4667.xml"/><Relationship Id="rId34" Type="http://schemas.openxmlformats.org/officeDocument/2006/relationships/image" Target="../media/image4354.png"/><Relationship Id="rId76" Type="http://schemas.openxmlformats.org/officeDocument/2006/relationships/image" Target="../media/image4374.png"/><Relationship Id="rId141" Type="http://schemas.openxmlformats.org/officeDocument/2006/relationships/customXml" Target="../ink/ink4569.xml"/><Relationship Id="rId379" Type="http://schemas.openxmlformats.org/officeDocument/2006/relationships/customXml" Target="../ink/ink4688.xml"/><Relationship Id="rId7" Type="http://schemas.openxmlformats.org/officeDocument/2006/relationships/customXml" Target="../ink/ink4502.xml"/><Relationship Id="rId183" Type="http://schemas.openxmlformats.org/officeDocument/2006/relationships/customXml" Target="../ink/ink4590.xml"/><Relationship Id="rId239" Type="http://schemas.openxmlformats.org/officeDocument/2006/relationships/customXml" Target="../ink/ink4618.xml"/><Relationship Id="rId390" Type="http://schemas.openxmlformats.org/officeDocument/2006/relationships/image" Target="../media/image4533.png"/><Relationship Id="rId404" Type="http://schemas.openxmlformats.org/officeDocument/2006/relationships/image" Target="../media/image4541.png"/><Relationship Id="rId446" Type="http://schemas.openxmlformats.org/officeDocument/2006/relationships/customXml" Target="../ink/ink4722.xml"/><Relationship Id="rId250" Type="http://schemas.openxmlformats.org/officeDocument/2006/relationships/image" Target="../media/image4460.png"/><Relationship Id="rId292" Type="http://schemas.openxmlformats.org/officeDocument/2006/relationships/image" Target="../media/image4480.png"/><Relationship Id="rId306" Type="http://schemas.openxmlformats.org/officeDocument/2006/relationships/image" Target="../media/image4487.png"/><Relationship Id="rId45" Type="http://schemas.openxmlformats.org/officeDocument/2006/relationships/customXml" Target="../ink/ink4521.xml"/><Relationship Id="rId87" Type="http://schemas.openxmlformats.org/officeDocument/2006/relationships/customXml" Target="../ink/ink4542.xml"/><Relationship Id="rId110" Type="http://schemas.openxmlformats.org/officeDocument/2006/relationships/image" Target="../media/image4391.png"/><Relationship Id="rId348" Type="http://schemas.openxmlformats.org/officeDocument/2006/relationships/image" Target="../media/image4511.png"/><Relationship Id="rId152" Type="http://schemas.openxmlformats.org/officeDocument/2006/relationships/image" Target="../media/image4412.png"/><Relationship Id="rId194" Type="http://schemas.openxmlformats.org/officeDocument/2006/relationships/image" Target="../media/image4433.png"/><Relationship Id="rId208" Type="http://schemas.openxmlformats.org/officeDocument/2006/relationships/image" Target="../media/image4440.png"/><Relationship Id="rId415" Type="http://schemas.openxmlformats.org/officeDocument/2006/relationships/customXml" Target="../ink/ink4706.xml"/><Relationship Id="rId457" Type="http://schemas.openxmlformats.org/officeDocument/2006/relationships/image" Target="../media/image4569.png"/><Relationship Id="rId261" Type="http://schemas.openxmlformats.org/officeDocument/2006/relationships/customXml" Target="../ink/ink4629.xml"/><Relationship Id="rId14" Type="http://schemas.openxmlformats.org/officeDocument/2006/relationships/image" Target="../media/image4344.png"/><Relationship Id="rId56" Type="http://schemas.openxmlformats.org/officeDocument/2006/relationships/image" Target="../media/image4365.png"/><Relationship Id="rId317" Type="http://schemas.openxmlformats.org/officeDocument/2006/relationships/customXml" Target="../ink/ink4657.xml"/><Relationship Id="rId359" Type="http://schemas.openxmlformats.org/officeDocument/2006/relationships/customXml" Target="../ink/ink4678.xml"/><Relationship Id="rId98" Type="http://schemas.openxmlformats.org/officeDocument/2006/relationships/image" Target="../media/image4385.png"/><Relationship Id="rId121" Type="http://schemas.openxmlformats.org/officeDocument/2006/relationships/customXml" Target="../ink/ink4559.xml"/><Relationship Id="rId163" Type="http://schemas.openxmlformats.org/officeDocument/2006/relationships/customXml" Target="../ink/ink4580.xml"/><Relationship Id="rId219" Type="http://schemas.openxmlformats.org/officeDocument/2006/relationships/customXml" Target="../ink/ink4608.xml"/><Relationship Id="rId370" Type="http://schemas.openxmlformats.org/officeDocument/2006/relationships/image" Target="../media/image4523.png"/><Relationship Id="rId426" Type="http://schemas.openxmlformats.org/officeDocument/2006/relationships/customXml" Target="../ink/ink4712.xml"/><Relationship Id="rId230" Type="http://schemas.openxmlformats.org/officeDocument/2006/relationships/image" Target="../media/image4451.png"/><Relationship Id="rId25" Type="http://schemas.openxmlformats.org/officeDocument/2006/relationships/customXml" Target="../ink/ink4511.xml"/><Relationship Id="rId67" Type="http://schemas.openxmlformats.org/officeDocument/2006/relationships/customXml" Target="../ink/ink4532.xml"/><Relationship Id="rId272" Type="http://schemas.openxmlformats.org/officeDocument/2006/relationships/image" Target="../media/image4470.png"/><Relationship Id="rId328" Type="http://schemas.openxmlformats.org/officeDocument/2006/relationships/image" Target="../media/image4499.png"/><Relationship Id="rId132" Type="http://schemas.openxmlformats.org/officeDocument/2006/relationships/image" Target="../media/image4402.png"/><Relationship Id="rId174" Type="http://schemas.openxmlformats.org/officeDocument/2006/relationships/image" Target="../media/image4423.png"/><Relationship Id="rId381" Type="http://schemas.openxmlformats.org/officeDocument/2006/relationships/customXml" Target="../ink/ink4689.xml"/><Relationship Id="rId241" Type="http://schemas.openxmlformats.org/officeDocument/2006/relationships/customXml" Target="../ink/ink4619.xml"/><Relationship Id="rId437" Type="http://schemas.openxmlformats.org/officeDocument/2006/relationships/image" Target="../media/image4558.png"/><Relationship Id="rId36" Type="http://schemas.openxmlformats.org/officeDocument/2006/relationships/image" Target="../media/image4355.png"/><Relationship Id="rId283" Type="http://schemas.openxmlformats.org/officeDocument/2006/relationships/customXml" Target="../ink/ink4640.xml"/><Relationship Id="rId339" Type="http://schemas.openxmlformats.org/officeDocument/2006/relationships/customXml" Target="../ink/ink4668.xml"/><Relationship Id="rId78" Type="http://schemas.openxmlformats.org/officeDocument/2006/relationships/image" Target="../media/image4375.png"/><Relationship Id="rId101" Type="http://schemas.openxmlformats.org/officeDocument/2006/relationships/customXml" Target="../ink/ink4549.xml"/><Relationship Id="rId143" Type="http://schemas.openxmlformats.org/officeDocument/2006/relationships/customXml" Target="../ink/ink4570.xml"/><Relationship Id="rId185" Type="http://schemas.openxmlformats.org/officeDocument/2006/relationships/customXml" Target="../ink/ink4591.xml"/><Relationship Id="rId350" Type="http://schemas.openxmlformats.org/officeDocument/2006/relationships/image" Target="../media/image4512.png"/><Relationship Id="rId406" Type="http://schemas.openxmlformats.org/officeDocument/2006/relationships/image" Target="../media/image4542.png"/><Relationship Id="rId9" Type="http://schemas.openxmlformats.org/officeDocument/2006/relationships/customXml" Target="../ink/ink4503.xml"/><Relationship Id="rId210" Type="http://schemas.openxmlformats.org/officeDocument/2006/relationships/image" Target="../media/image4441.png"/><Relationship Id="rId392" Type="http://schemas.openxmlformats.org/officeDocument/2006/relationships/image" Target="../media/image4534.png"/><Relationship Id="rId448" Type="http://schemas.openxmlformats.org/officeDocument/2006/relationships/customXml" Target="../ink/ink4723.xml"/><Relationship Id="rId252" Type="http://schemas.openxmlformats.org/officeDocument/2006/relationships/image" Target="../media/image4461.png"/><Relationship Id="rId294" Type="http://schemas.openxmlformats.org/officeDocument/2006/relationships/image" Target="../media/image4481.png"/><Relationship Id="rId308" Type="http://schemas.openxmlformats.org/officeDocument/2006/relationships/image" Target="../media/image4488.png"/><Relationship Id="rId47" Type="http://schemas.openxmlformats.org/officeDocument/2006/relationships/customXml" Target="../ink/ink4522.xml"/><Relationship Id="rId89" Type="http://schemas.openxmlformats.org/officeDocument/2006/relationships/customXml" Target="../ink/ink4543.xml"/><Relationship Id="rId112" Type="http://schemas.openxmlformats.org/officeDocument/2006/relationships/image" Target="../media/image4392.png"/><Relationship Id="rId154" Type="http://schemas.openxmlformats.org/officeDocument/2006/relationships/image" Target="../media/image4413.png"/><Relationship Id="rId361" Type="http://schemas.openxmlformats.org/officeDocument/2006/relationships/customXml" Target="../ink/ink4679.xml"/><Relationship Id="rId196" Type="http://schemas.openxmlformats.org/officeDocument/2006/relationships/image" Target="../media/image4434.png"/><Relationship Id="rId417" Type="http://schemas.openxmlformats.org/officeDocument/2006/relationships/customXml" Target="../ink/ink4707.xml"/><Relationship Id="rId459" Type="http://schemas.openxmlformats.org/officeDocument/2006/relationships/image" Target="../media/image4571.png"/><Relationship Id="rId16" Type="http://schemas.openxmlformats.org/officeDocument/2006/relationships/image" Target="../media/image4345.png"/><Relationship Id="rId221" Type="http://schemas.openxmlformats.org/officeDocument/2006/relationships/customXml" Target="../ink/ink4609.xml"/><Relationship Id="rId263" Type="http://schemas.openxmlformats.org/officeDocument/2006/relationships/customXml" Target="../ink/ink4630.xml"/><Relationship Id="rId319" Type="http://schemas.openxmlformats.org/officeDocument/2006/relationships/customXml" Target="../ink/ink4658.xml"/><Relationship Id="rId58" Type="http://schemas.openxmlformats.org/officeDocument/2006/relationships/image" Target="../media/image4366.png"/><Relationship Id="rId123" Type="http://schemas.openxmlformats.org/officeDocument/2006/relationships/customXml" Target="../ink/ink4560.xml"/><Relationship Id="rId330" Type="http://schemas.openxmlformats.org/officeDocument/2006/relationships/image" Target="../media/image4501.png"/><Relationship Id="rId165" Type="http://schemas.openxmlformats.org/officeDocument/2006/relationships/customXml" Target="../ink/ink4581.xml"/><Relationship Id="rId372" Type="http://schemas.openxmlformats.org/officeDocument/2006/relationships/image" Target="../media/image4524.png"/><Relationship Id="rId428" Type="http://schemas.openxmlformats.org/officeDocument/2006/relationships/customXml" Target="../ink/ink4713.xml"/><Relationship Id="rId232" Type="http://schemas.openxmlformats.org/officeDocument/2006/relationships/image" Target="../media/image4452.png"/><Relationship Id="rId274" Type="http://schemas.openxmlformats.org/officeDocument/2006/relationships/image" Target="../media/image4471.png"/><Relationship Id="rId27" Type="http://schemas.openxmlformats.org/officeDocument/2006/relationships/customXml" Target="../ink/ink4512.xml"/><Relationship Id="rId69" Type="http://schemas.openxmlformats.org/officeDocument/2006/relationships/customXml" Target="../ink/ink4533.xml"/><Relationship Id="rId134" Type="http://schemas.openxmlformats.org/officeDocument/2006/relationships/image" Target="../media/image4403.png"/><Relationship Id="rId80" Type="http://schemas.openxmlformats.org/officeDocument/2006/relationships/image" Target="../media/image4376.png"/><Relationship Id="rId176" Type="http://schemas.openxmlformats.org/officeDocument/2006/relationships/image" Target="../media/image4424.png"/><Relationship Id="rId341" Type="http://schemas.openxmlformats.org/officeDocument/2006/relationships/customXml" Target="../ink/ink4669.xml"/><Relationship Id="rId383" Type="http://schemas.openxmlformats.org/officeDocument/2006/relationships/customXml" Target="../ink/ink4690.xml"/><Relationship Id="rId439" Type="http://schemas.openxmlformats.org/officeDocument/2006/relationships/image" Target="../media/image4559.png"/><Relationship Id="rId201" Type="http://schemas.openxmlformats.org/officeDocument/2006/relationships/customXml" Target="../ink/ink4599.xml"/><Relationship Id="rId243" Type="http://schemas.openxmlformats.org/officeDocument/2006/relationships/customXml" Target="../ink/ink4620.xml"/><Relationship Id="rId285" Type="http://schemas.openxmlformats.org/officeDocument/2006/relationships/customXml" Target="../ink/ink4641.xml"/><Relationship Id="rId450" Type="http://schemas.openxmlformats.org/officeDocument/2006/relationships/customXml" Target="../ink/ink4724.xml"/><Relationship Id="rId38" Type="http://schemas.openxmlformats.org/officeDocument/2006/relationships/image" Target="../media/image4356.png"/><Relationship Id="rId103" Type="http://schemas.openxmlformats.org/officeDocument/2006/relationships/customXml" Target="../ink/ink4550.xml"/><Relationship Id="rId310" Type="http://schemas.openxmlformats.org/officeDocument/2006/relationships/image" Target="../media/image4489.png"/><Relationship Id="rId91" Type="http://schemas.openxmlformats.org/officeDocument/2006/relationships/customXml" Target="../ink/ink4544.xml"/><Relationship Id="rId145" Type="http://schemas.openxmlformats.org/officeDocument/2006/relationships/customXml" Target="../ink/ink4571.xml"/><Relationship Id="rId187" Type="http://schemas.openxmlformats.org/officeDocument/2006/relationships/customXml" Target="../ink/ink4592.xml"/><Relationship Id="rId352" Type="http://schemas.openxmlformats.org/officeDocument/2006/relationships/image" Target="../media/image4513.png"/><Relationship Id="rId394" Type="http://schemas.openxmlformats.org/officeDocument/2006/relationships/image" Target="../media/image4535.png"/><Relationship Id="rId408" Type="http://schemas.openxmlformats.org/officeDocument/2006/relationships/image" Target="../media/image4543.png"/><Relationship Id="rId212" Type="http://schemas.openxmlformats.org/officeDocument/2006/relationships/image" Target="../media/image4442.png"/><Relationship Id="rId254" Type="http://schemas.openxmlformats.org/officeDocument/2006/relationships/image" Target="../media/image4462.png"/><Relationship Id="rId49" Type="http://schemas.openxmlformats.org/officeDocument/2006/relationships/customXml" Target="../ink/ink4523.xml"/><Relationship Id="rId114" Type="http://schemas.openxmlformats.org/officeDocument/2006/relationships/image" Target="../media/image4393.png"/><Relationship Id="rId296" Type="http://schemas.openxmlformats.org/officeDocument/2006/relationships/image" Target="../media/image4482.png"/><Relationship Id="rId461" Type="http://schemas.openxmlformats.org/officeDocument/2006/relationships/image" Target="../media/image4572.png"/><Relationship Id="rId60" Type="http://schemas.openxmlformats.org/officeDocument/2006/relationships/image" Target="../media/image4367.png"/><Relationship Id="rId156" Type="http://schemas.openxmlformats.org/officeDocument/2006/relationships/image" Target="../media/image4414.png"/><Relationship Id="rId198" Type="http://schemas.openxmlformats.org/officeDocument/2006/relationships/image" Target="../media/image4435.png"/><Relationship Id="rId321" Type="http://schemas.openxmlformats.org/officeDocument/2006/relationships/customXml" Target="../ink/ink4659.xml"/><Relationship Id="rId363" Type="http://schemas.openxmlformats.org/officeDocument/2006/relationships/customXml" Target="../ink/ink4680.xml"/><Relationship Id="rId419" Type="http://schemas.openxmlformats.org/officeDocument/2006/relationships/customXml" Target="../ink/ink4708.xml"/><Relationship Id="rId223" Type="http://schemas.openxmlformats.org/officeDocument/2006/relationships/customXml" Target="../ink/ink4610.xml"/><Relationship Id="rId430" Type="http://schemas.openxmlformats.org/officeDocument/2006/relationships/customXml" Target="../ink/ink4714.xml"/><Relationship Id="rId18" Type="http://schemas.openxmlformats.org/officeDocument/2006/relationships/image" Target="../media/image4346.png"/><Relationship Id="rId265" Type="http://schemas.openxmlformats.org/officeDocument/2006/relationships/customXml" Target="../ink/ink4631.xml"/><Relationship Id="rId125" Type="http://schemas.openxmlformats.org/officeDocument/2006/relationships/customXml" Target="../ink/ink4561.xml"/><Relationship Id="rId167" Type="http://schemas.openxmlformats.org/officeDocument/2006/relationships/customXml" Target="../ink/ink4582.xml"/><Relationship Id="rId332" Type="http://schemas.openxmlformats.org/officeDocument/2006/relationships/image" Target="../media/image4502.png"/><Relationship Id="rId374" Type="http://schemas.openxmlformats.org/officeDocument/2006/relationships/image" Target="../media/image4525.png"/><Relationship Id="rId71" Type="http://schemas.openxmlformats.org/officeDocument/2006/relationships/customXml" Target="../ink/ink4534.xml"/><Relationship Id="rId234" Type="http://schemas.openxmlformats.org/officeDocument/2006/relationships/image" Target="../media/image4453.png"/><Relationship Id="rId2" Type="http://schemas.openxmlformats.org/officeDocument/2006/relationships/notesSlide" Target="../notesSlides/notesSlide35.xml"/><Relationship Id="rId29" Type="http://schemas.openxmlformats.org/officeDocument/2006/relationships/customXml" Target="../ink/ink4513.xml"/><Relationship Id="rId276" Type="http://schemas.openxmlformats.org/officeDocument/2006/relationships/image" Target="../media/image4472.png"/><Relationship Id="rId441" Type="http://schemas.openxmlformats.org/officeDocument/2006/relationships/image" Target="../media/image4561.png"/><Relationship Id="rId40" Type="http://schemas.openxmlformats.org/officeDocument/2006/relationships/image" Target="../media/image4357.png"/><Relationship Id="rId115" Type="http://schemas.openxmlformats.org/officeDocument/2006/relationships/customXml" Target="../ink/ink4556.xml"/><Relationship Id="rId136" Type="http://schemas.openxmlformats.org/officeDocument/2006/relationships/image" Target="../media/image4404.png"/><Relationship Id="rId157" Type="http://schemas.openxmlformats.org/officeDocument/2006/relationships/customXml" Target="../ink/ink4577.xml"/><Relationship Id="rId178" Type="http://schemas.openxmlformats.org/officeDocument/2006/relationships/image" Target="../media/image4425.png"/><Relationship Id="rId301" Type="http://schemas.openxmlformats.org/officeDocument/2006/relationships/customXml" Target="../ink/ink4649.xml"/><Relationship Id="rId322" Type="http://schemas.openxmlformats.org/officeDocument/2006/relationships/image" Target="../media/image4496.png"/><Relationship Id="rId343" Type="http://schemas.openxmlformats.org/officeDocument/2006/relationships/customXml" Target="../ink/ink4670.xml"/><Relationship Id="rId364" Type="http://schemas.openxmlformats.org/officeDocument/2006/relationships/image" Target="../media/image4519.png"/><Relationship Id="rId61" Type="http://schemas.openxmlformats.org/officeDocument/2006/relationships/customXml" Target="../ink/ink4529.xml"/><Relationship Id="rId82" Type="http://schemas.openxmlformats.org/officeDocument/2006/relationships/image" Target="../media/image4377.png"/><Relationship Id="rId199" Type="http://schemas.openxmlformats.org/officeDocument/2006/relationships/customXml" Target="../ink/ink4598.xml"/><Relationship Id="rId203" Type="http://schemas.openxmlformats.org/officeDocument/2006/relationships/customXml" Target="../ink/ink4600.xml"/><Relationship Id="rId385" Type="http://schemas.openxmlformats.org/officeDocument/2006/relationships/customXml" Target="../ink/ink4691.xml"/><Relationship Id="rId19" Type="http://schemas.openxmlformats.org/officeDocument/2006/relationships/customXml" Target="../ink/ink4508.xml"/><Relationship Id="rId224" Type="http://schemas.openxmlformats.org/officeDocument/2006/relationships/image" Target="../media/image4448.png"/><Relationship Id="rId245" Type="http://schemas.openxmlformats.org/officeDocument/2006/relationships/customXml" Target="../ink/ink4621.xml"/><Relationship Id="rId266" Type="http://schemas.openxmlformats.org/officeDocument/2006/relationships/image" Target="../media/image4468.png"/><Relationship Id="rId287" Type="http://schemas.openxmlformats.org/officeDocument/2006/relationships/customXml" Target="../ink/ink4642.xml"/><Relationship Id="rId410" Type="http://schemas.openxmlformats.org/officeDocument/2006/relationships/image" Target="../media/image4544.png"/><Relationship Id="rId431" Type="http://schemas.openxmlformats.org/officeDocument/2006/relationships/image" Target="../media/image4555.png"/><Relationship Id="rId452" Type="http://schemas.openxmlformats.org/officeDocument/2006/relationships/customXml" Target="../ink/ink4725.xml"/><Relationship Id="rId30" Type="http://schemas.openxmlformats.org/officeDocument/2006/relationships/image" Target="../media/image4352.png"/><Relationship Id="rId105" Type="http://schemas.openxmlformats.org/officeDocument/2006/relationships/customXml" Target="../ink/ink4551.xml"/><Relationship Id="rId126" Type="http://schemas.openxmlformats.org/officeDocument/2006/relationships/image" Target="../media/image4399.png"/><Relationship Id="rId147" Type="http://schemas.openxmlformats.org/officeDocument/2006/relationships/customXml" Target="../ink/ink4572.xml"/><Relationship Id="rId168" Type="http://schemas.openxmlformats.org/officeDocument/2006/relationships/image" Target="../media/image4420.png"/><Relationship Id="rId312" Type="http://schemas.openxmlformats.org/officeDocument/2006/relationships/image" Target="../media/image4491.png"/><Relationship Id="rId333" Type="http://schemas.openxmlformats.org/officeDocument/2006/relationships/customXml" Target="../ink/ink4665.xml"/><Relationship Id="rId354" Type="http://schemas.openxmlformats.org/officeDocument/2006/relationships/image" Target="../media/image4514.png"/><Relationship Id="rId51" Type="http://schemas.openxmlformats.org/officeDocument/2006/relationships/customXml" Target="../ink/ink4524.xml"/><Relationship Id="rId72" Type="http://schemas.openxmlformats.org/officeDocument/2006/relationships/image" Target="../media/image4372.png"/><Relationship Id="rId93" Type="http://schemas.openxmlformats.org/officeDocument/2006/relationships/customXml" Target="../ink/ink4545.xml"/><Relationship Id="rId189" Type="http://schemas.openxmlformats.org/officeDocument/2006/relationships/customXml" Target="../ink/ink4593.xml"/><Relationship Id="rId375" Type="http://schemas.openxmlformats.org/officeDocument/2006/relationships/customXml" Target="../ink/ink4686.xml"/><Relationship Id="rId396" Type="http://schemas.openxmlformats.org/officeDocument/2006/relationships/image" Target="../media/image4536.png"/><Relationship Id="rId3" Type="http://schemas.openxmlformats.org/officeDocument/2006/relationships/customXml" Target="../ink/ink4500.xml"/><Relationship Id="rId214" Type="http://schemas.openxmlformats.org/officeDocument/2006/relationships/image" Target="../media/image4443.png"/><Relationship Id="rId235" Type="http://schemas.openxmlformats.org/officeDocument/2006/relationships/customXml" Target="../ink/ink4616.xml"/><Relationship Id="rId256" Type="http://schemas.openxmlformats.org/officeDocument/2006/relationships/image" Target="../media/image4463.png"/><Relationship Id="rId277" Type="http://schemas.openxmlformats.org/officeDocument/2006/relationships/customXml" Target="../ink/ink4637.xml"/><Relationship Id="rId298" Type="http://schemas.openxmlformats.org/officeDocument/2006/relationships/image" Target="../media/image4483.png"/><Relationship Id="rId400" Type="http://schemas.openxmlformats.org/officeDocument/2006/relationships/image" Target="../media/image4538.png"/><Relationship Id="rId421" Type="http://schemas.openxmlformats.org/officeDocument/2006/relationships/customXml" Target="../ink/ink4709.xml"/><Relationship Id="rId442" Type="http://schemas.openxmlformats.org/officeDocument/2006/relationships/customXml" Target="../ink/ink4720.xml"/><Relationship Id="rId463" Type="http://schemas.openxmlformats.org/officeDocument/2006/relationships/image" Target="../media/image4573.png"/><Relationship Id="rId116" Type="http://schemas.openxmlformats.org/officeDocument/2006/relationships/image" Target="../media/image4394.png"/><Relationship Id="rId137" Type="http://schemas.openxmlformats.org/officeDocument/2006/relationships/customXml" Target="../ink/ink4567.xml"/><Relationship Id="rId158" Type="http://schemas.openxmlformats.org/officeDocument/2006/relationships/image" Target="../media/image4415.png"/><Relationship Id="rId302" Type="http://schemas.openxmlformats.org/officeDocument/2006/relationships/image" Target="../media/image4485.png"/><Relationship Id="rId323" Type="http://schemas.openxmlformats.org/officeDocument/2006/relationships/customXml" Target="../ink/ink4660.xml"/><Relationship Id="rId344" Type="http://schemas.openxmlformats.org/officeDocument/2006/relationships/image" Target="../media/image4508.png"/><Relationship Id="rId20" Type="http://schemas.openxmlformats.org/officeDocument/2006/relationships/image" Target="../media/image4347.png"/><Relationship Id="rId41" Type="http://schemas.openxmlformats.org/officeDocument/2006/relationships/customXml" Target="../ink/ink4519.xml"/><Relationship Id="rId62" Type="http://schemas.openxmlformats.org/officeDocument/2006/relationships/image" Target="../media/image4368.png"/><Relationship Id="rId83" Type="http://schemas.openxmlformats.org/officeDocument/2006/relationships/customXml" Target="../ink/ink4540.xml"/><Relationship Id="rId179" Type="http://schemas.openxmlformats.org/officeDocument/2006/relationships/customXml" Target="../ink/ink4588.xml"/><Relationship Id="rId365" Type="http://schemas.openxmlformats.org/officeDocument/2006/relationships/customXml" Target="../ink/ink4681.xml"/><Relationship Id="rId386" Type="http://schemas.openxmlformats.org/officeDocument/2006/relationships/image" Target="../media/image4531.png"/><Relationship Id="rId190" Type="http://schemas.openxmlformats.org/officeDocument/2006/relationships/image" Target="../media/image4431.png"/><Relationship Id="rId204" Type="http://schemas.openxmlformats.org/officeDocument/2006/relationships/image" Target="../media/image4438.png"/><Relationship Id="rId225" Type="http://schemas.openxmlformats.org/officeDocument/2006/relationships/customXml" Target="../ink/ink4611.xml"/><Relationship Id="rId246" Type="http://schemas.openxmlformats.org/officeDocument/2006/relationships/image" Target="../media/image4458.png"/><Relationship Id="rId267" Type="http://schemas.openxmlformats.org/officeDocument/2006/relationships/customXml" Target="../ink/ink4632.xml"/><Relationship Id="rId288" Type="http://schemas.openxmlformats.org/officeDocument/2006/relationships/image" Target="../media/image4478.png"/><Relationship Id="rId411" Type="http://schemas.openxmlformats.org/officeDocument/2006/relationships/customXml" Target="../ink/ink4704.xml"/><Relationship Id="rId432" Type="http://schemas.openxmlformats.org/officeDocument/2006/relationships/customXml" Target="../ink/ink4715.xml"/><Relationship Id="rId453" Type="http://schemas.openxmlformats.org/officeDocument/2006/relationships/image" Target="../media/image4567.png"/><Relationship Id="rId106" Type="http://schemas.openxmlformats.org/officeDocument/2006/relationships/image" Target="../media/image4389.png"/><Relationship Id="rId127" Type="http://schemas.openxmlformats.org/officeDocument/2006/relationships/customXml" Target="../ink/ink4562.xml"/><Relationship Id="rId313" Type="http://schemas.openxmlformats.org/officeDocument/2006/relationships/customXml" Target="../ink/ink4655.xml"/><Relationship Id="rId10" Type="http://schemas.openxmlformats.org/officeDocument/2006/relationships/image" Target="../media/image4342.png"/><Relationship Id="rId31" Type="http://schemas.openxmlformats.org/officeDocument/2006/relationships/customXml" Target="../ink/ink4514.xml"/><Relationship Id="rId52" Type="http://schemas.openxmlformats.org/officeDocument/2006/relationships/image" Target="../media/image4363.png"/><Relationship Id="rId73" Type="http://schemas.openxmlformats.org/officeDocument/2006/relationships/customXml" Target="../ink/ink4535.xml"/><Relationship Id="rId94" Type="http://schemas.openxmlformats.org/officeDocument/2006/relationships/image" Target="../media/image4383.png"/><Relationship Id="rId148" Type="http://schemas.openxmlformats.org/officeDocument/2006/relationships/image" Target="../media/image4410.png"/><Relationship Id="rId169" Type="http://schemas.openxmlformats.org/officeDocument/2006/relationships/customXml" Target="../ink/ink4583.xml"/><Relationship Id="rId334" Type="http://schemas.openxmlformats.org/officeDocument/2006/relationships/image" Target="../media/image4503.png"/><Relationship Id="rId355" Type="http://schemas.openxmlformats.org/officeDocument/2006/relationships/customXml" Target="../ink/ink4676.xml"/><Relationship Id="rId376" Type="http://schemas.openxmlformats.org/officeDocument/2006/relationships/image" Target="../media/image4526.png"/><Relationship Id="rId397" Type="http://schemas.openxmlformats.org/officeDocument/2006/relationships/customXml" Target="../ink/ink4697.xml"/><Relationship Id="rId4" Type="http://schemas.openxmlformats.org/officeDocument/2006/relationships/image" Target="../media/image4339.png"/><Relationship Id="rId180" Type="http://schemas.openxmlformats.org/officeDocument/2006/relationships/image" Target="../media/image4426.png"/><Relationship Id="rId215" Type="http://schemas.openxmlformats.org/officeDocument/2006/relationships/customXml" Target="../ink/ink4606.xml"/><Relationship Id="rId236" Type="http://schemas.openxmlformats.org/officeDocument/2006/relationships/image" Target="../media/image4454.png"/><Relationship Id="rId257" Type="http://schemas.openxmlformats.org/officeDocument/2006/relationships/customXml" Target="../ink/ink4627.xml"/><Relationship Id="rId278" Type="http://schemas.openxmlformats.org/officeDocument/2006/relationships/image" Target="../media/image4473.png"/><Relationship Id="rId401" Type="http://schemas.openxmlformats.org/officeDocument/2006/relationships/customXml" Target="../ink/ink4699.xml"/><Relationship Id="rId422" Type="http://schemas.openxmlformats.org/officeDocument/2006/relationships/customXml" Target="../ink/ink4710.xml"/><Relationship Id="rId443" Type="http://schemas.openxmlformats.org/officeDocument/2006/relationships/image" Target="../media/image4562.png"/><Relationship Id="rId303" Type="http://schemas.openxmlformats.org/officeDocument/2006/relationships/customXml" Target="../ink/ink4650.xml"/><Relationship Id="rId42" Type="http://schemas.openxmlformats.org/officeDocument/2006/relationships/image" Target="../media/image4358.png"/><Relationship Id="rId84" Type="http://schemas.openxmlformats.org/officeDocument/2006/relationships/image" Target="../media/image4378.png"/><Relationship Id="rId138" Type="http://schemas.openxmlformats.org/officeDocument/2006/relationships/image" Target="../media/image4405.png"/><Relationship Id="rId345" Type="http://schemas.openxmlformats.org/officeDocument/2006/relationships/customXml" Target="../ink/ink4671.xml"/><Relationship Id="rId387" Type="http://schemas.openxmlformats.org/officeDocument/2006/relationships/customXml" Target="../ink/ink4692.xml"/><Relationship Id="rId191" Type="http://schemas.openxmlformats.org/officeDocument/2006/relationships/customXml" Target="../ink/ink4594.xml"/><Relationship Id="rId205" Type="http://schemas.openxmlformats.org/officeDocument/2006/relationships/customXml" Target="../ink/ink4601.xml"/><Relationship Id="rId247" Type="http://schemas.openxmlformats.org/officeDocument/2006/relationships/customXml" Target="../ink/ink4622.xml"/><Relationship Id="rId412" Type="http://schemas.openxmlformats.org/officeDocument/2006/relationships/image" Target="../media/image4545.png"/><Relationship Id="rId107" Type="http://schemas.openxmlformats.org/officeDocument/2006/relationships/customXml" Target="../ink/ink4552.xml"/><Relationship Id="rId289" Type="http://schemas.openxmlformats.org/officeDocument/2006/relationships/customXml" Target="../ink/ink4643.xml"/><Relationship Id="rId454" Type="http://schemas.openxmlformats.org/officeDocument/2006/relationships/customXml" Target="../ink/ink4726.xml"/><Relationship Id="rId11" Type="http://schemas.openxmlformats.org/officeDocument/2006/relationships/customXml" Target="../ink/ink4504.xml"/><Relationship Id="rId53" Type="http://schemas.openxmlformats.org/officeDocument/2006/relationships/customXml" Target="../ink/ink4525.xml"/><Relationship Id="rId149" Type="http://schemas.openxmlformats.org/officeDocument/2006/relationships/customXml" Target="../ink/ink4573.xml"/><Relationship Id="rId314" Type="http://schemas.openxmlformats.org/officeDocument/2006/relationships/image" Target="../media/image4492.png"/><Relationship Id="rId356" Type="http://schemas.openxmlformats.org/officeDocument/2006/relationships/image" Target="../media/image4515.png"/><Relationship Id="rId398" Type="http://schemas.openxmlformats.org/officeDocument/2006/relationships/image" Target="../media/image4537.png"/><Relationship Id="rId95" Type="http://schemas.openxmlformats.org/officeDocument/2006/relationships/customXml" Target="../ink/ink4546.xml"/><Relationship Id="rId160" Type="http://schemas.openxmlformats.org/officeDocument/2006/relationships/image" Target="../media/image4416.png"/><Relationship Id="rId216" Type="http://schemas.openxmlformats.org/officeDocument/2006/relationships/image" Target="../media/image4444.png"/><Relationship Id="rId423" Type="http://schemas.openxmlformats.org/officeDocument/2006/relationships/image" Target="../media/image4551.png"/><Relationship Id="rId258" Type="http://schemas.openxmlformats.org/officeDocument/2006/relationships/image" Target="../media/image4464.png"/><Relationship Id="rId22" Type="http://schemas.openxmlformats.org/officeDocument/2006/relationships/image" Target="../media/image4348.png"/><Relationship Id="rId64" Type="http://schemas.openxmlformats.org/officeDocument/2006/relationships/image" Target="../media/image4369.png"/><Relationship Id="rId118" Type="http://schemas.openxmlformats.org/officeDocument/2006/relationships/image" Target="../media/image4395.png"/><Relationship Id="rId325" Type="http://schemas.openxmlformats.org/officeDocument/2006/relationships/customXml" Target="../ink/ink4661.xml"/><Relationship Id="rId367" Type="http://schemas.openxmlformats.org/officeDocument/2006/relationships/customXml" Target="../ink/ink4682.xml"/><Relationship Id="rId171" Type="http://schemas.openxmlformats.org/officeDocument/2006/relationships/customXml" Target="../ink/ink4584.xml"/><Relationship Id="rId227" Type="http://schemas.openxmlformats.org/officeDocument/2006/relationships/customXml" Target="../ink/ink4612.xml"/><Relationship Id="rId269" Type="http://schemas.openxmlformats.org/officeDocument/2006/relationships/customXml" Target="../ink/ink4633.xml"/><Relationship Id="rId434" Type="http://schemas.openxmlformats.org/officeDocument/2006/relationships/customXml" Target="../ink/ink4716.xml"/><Relationship Id="rId33" Type="http://schemas.openxmlformats.org/officeDocument/2006/relationships/customXml" Target="../ink/ink4515.xml"/><Relationship Id="rId129" Type="http://schemas.openxmlformats.org/officeDocument/2006/relationships/customXml" Target="../ink/ink4563.xml"/><Relationship Id="rId280" Type="http://schemas.openxmlformats.org/officeDocument/2006/relationships/image" Target="../media/image4474.png"/><Relationship Id="rId336" Type="http://schemas.openxmlformats.org/officeDocument/2006/relationships/image" Target="../media/image4504.png"/><Relationship Id="rId75" Type="http://schemas.openxmlformats.org/officeDocument/2006/relationships/customXml" Target="../ink/ink4536.xml"/><Relationship Id="rId140" Type="http://schemas.openxmlformats.org/officeDocument/2006/relationships/image" Target="../media/image4406.png"/><Relationship Id="rId182" Type="http://schemas.openxmlformats.org/officeDocument/2006/relationships/image" Target="../media/image4427.png"/><Relationship Id="rId378" Type="http://schemas.openxmlformats.org/officeDocument/2006/relationships/image" Target="../media/image4527.png"/><Relationship Id="rId403" Type="http://schemas.openxmlformats.org/officeDocument/2006/relationships/customXml" Target="../ink/ink4700.xml"/><Relationship Id="rId6" Type="http://schemas.openxmlformats.org/officeDocument/2006/relationships/image" Target="../media/image4340.png"/><Relationship Id="rId238" Type="http://schemas.openxmlformats.org/officeDocument/2006/relationships/image" Target="../media/image4096.png"/><Relationship Id="rId445" Type="http://schemas.openxmlformats.org/officeDocument/2006/relationships/image" Target="../media/image4563.png"/><Relationship Id="rId291" Type="http://schemas.openxmlformats.org/officeDocument/2006/relationships/customXml" Target="../ink/ink4644.xml"/><Relationship Id="rId305" Type="http://schemas.openxmlformats.org/officeDocument/2006/relationships/customXml" Target="../ink/ink4651.xml"/><Relationship Id="rId347" Type="http://schemas.openxmlformats.org/officeDocument/2006/relationships/customXml" Target="../ink/ink4672.xml"/><Relationship Id="rId44" Type="http://schemas.openxmlformats.org/officeDocument/2006/relationships/image" Target="../media/image4359.png"/><Relationship Id="rId86" Type="http://schemas.openxmlformats.org/officeDocument/2006/relationships/image" Target="../media/image4379.png"/><Relationship Id="rId151" Type="http://schemas.openxmlformats.org/officeDocument/2006/relationships/customXml" Target="../ink/ink4574.xml"/><Relationship Id="rId389" Type="http://schemas.openxmlformats.org/officeDocument/2006/relationships/customXml" Target="../ink/ink4693.xml"/><Relationship Id="rId193" Type="http://schemas.openxmlformats.org/officeDocument/2006/relationships/customXml" Target="../ink/ink4595.xml"/><Relationship Id="rId207" Type="http://schemas.openxmlformats.org/officeDocument/2006/relationships/customXml" Target="../ink/ink4602.xml"/><Relationship Id="rId249" Type="http://schemas.openxmlformats.org/officeDocument/2006/relationships/customXml" Target="../ink/ink4623.xml"/><Relationship Id="rId414" Type="http://schemas.openxmlformats.org/officeDocument/2006/relationships/image" Target="../media/image4546.png"/><Relationship Id="rId456" Type="http://schemas.openxmlformats.org/officeDocument/2006/relationships/customXml" Target="../ink/ink4727.xml"/><Relationship Id="rId13" Type="http://schemas.openxmlformats.org/officeDocument/2006/relationships/customXml" Target="../ink/ink4505.xml"/><Relationship Id="rId109" Type="http://schemas.openxmlformats.org/officeDocument/2006/relationships/customXml" Target="../ink/ink4553.xml"/><Relationship Id="rId260" Type="http://schemas.openxmlformats.org/officeDocument/2006/relationships/image" Target="../media/image4465.png"/><Relationship Id="rId316" Type="http://schemas.openxmlformats.org/officeDocument/2006/relationships/image" Target="../media/image4493.png"/><Relationship Id="rId55" Type="http://schemas.openxmlformats.org/officeDocument/2006/relationships/customXml" Target="../ink/ink4526.xml"/><Relationship Id="rId97" Type="http://schemas.openxmlformats.org/officeDocument/2006/relationships/customXml" Target="../ink/ink4547.xml"/><Relationship Id="rId120" Type="http://schemas.openxmlformats.org/officeDocument/2006/relationships/image" Target="../media/image4396.png"/><Relationship Id="rId358" Type="http://schemas.openxmlformats.org/officeDocument/2006/relationships/image" Target="../media/image4516.png"/><Relationship Id="rId162" Type="http://schemas.openxmlformats.org/officeDocument/2006/relationships/image" Target="../media/image4417.png"/><Relationship Id="rId218" Type="http://schemas.openxmlformats.org/officeDocument/2006/relationships/image" Target="../media/image4445.png"/><Relationship Id="rId425" Type="http://schemas.openxmlformats.org/officeDocument/2006/relationships/image" Target="../media/image4552.png"/><Relationship Id="rId271" Type="http://schemas.openxmlformats.org/officeDocument/2006/relationships/customXml" Target="../ink/ink4634.xml"/><Relationship Id="rId24" Type="http://schemas.openxmlformats.org/officeDocument/2006/relationships/image" Target="../media/image4349.png"/><Relationship Id="rId66" Type="http://schemas.openxmlformats.org/officeDocument/2006/relationships/image" Target="../media/image4003.png"/><Relationship Id="rId131" Type="http://schemas.openxmlformats.org/officeDocument/2006/relationships/customXml" Target="../ink/ink4564.xml"/><Relationship Id="rId327" Type="http://schemas.openxmlformats.org/officeDocument/2006/relationships/customXml" Target="../ink/ink4662.xml"/><Relationship Id="rId369" Type="http://schemas.openxmlformats.org/officeDocument/2006/relationships/customXml" Target="../ink/ink4683.xml"/><Relationship Id="rId173" Type="http://schemas.openxmlformats.org/officeDocument/2006/relationships/customXml" Target="../ink/ink4585.xml"/><Relationship Id="rId229" Type="http://schemas.openxmlformats.org/officeDocument/2006/relationships/customXml" Target="../ink/ink4613.xml"/><Relationship Id="rId380" Type="http://schemas.openxmlformats.org/officeDocument/2006/relationships/image" Target="../media/image4528.png"/><Relationship Id="rId436" Type="http://schemas.openxmlformats.org/officeDocument/2006/relationships/customXml" Target="../ink/ink4717.xml"/><Relationship Id="rId240" Type="http://schemas.openxmlformats.org/officeDocument/2006/relationships/image" Target="../media/image4455.png"/><Relationship Id="rId35" Type="http://schemas.openxmlformats.org/officeDocument/2006/relationships/customXml" Target="../ink/ink4516.xml"/><Relationship Id="rId77" Type="http://schemas.openxmlformats.org/officeDocument/2006/relationships/customXml" Target="../ink/ink4537.xml"/><Relationship Id="rId100" Type="http://schemas.openxmlformats.org/officeDocument/2006/relationships/image" Target="../media/image4386.png"/><Relationship Id="rId282" Type="http://schemas.openxmlformats.org/officeDocument/2006/relationships/image" Target="../media/image4475.png"/><Relationship Id="rId338" Type="http://schemas.openxmlformats.org/officeDocument/2006/relationships/image" Target="../media/image4505.png"/><Relationship Id="rId8" Type="http://schemas.openxmlformats.org/officeDocument/2006/relationships/image" Target="../media/image4341.png"/><Relationship Id="rId142" Type="http://schemas.openxmlformats.org/officeDocument/2006/relationships/image" Target="../media/image4407.png"/><Relationship Id="rId184" Type="http://schemas.openxmlformats.org/officeDocument/2006/relationships/image" Target="../media/image4428.png"/><Relationship Id="rId391" Type="http://schemas.openxmlformats.org/officeDocument/2006/relationships/customXml" Target="../ink/ink4694.xml"/><Relationship Id="rId405" Type="http://schemas.openxmlformats.org/officeDocument/2006/relationships/customXml" Target="../ink/ink4701.xml"/><Relationship Id="rId447" Type="http://schemas.openxmlformats.org/officeDocument/2006/relationships/image" Target="../media/image4564.png"/><Relationship Id="rId251" Type="http://schemas.openxmlformats.org/officeDocument/2006/relationships/customXml" Target="../ink/ink4624.xml"/><Relationship Id="rId46" Type="http://schemas.openxmlformats.org/officeDocument/2006/relationships/image" Target="../media/image4360.png"/><Relationship Id="rId293" Type="http://schemas.openxmlformats.org/officeDocument/2006/relationships/customXml" Target="../ink/ink4645.xml"/><Relationship Id="rId307" Type="http://schemas.openxmlformats.org/officeDocument/2006/relationships/customXml" Target="../ink/ink4652.xml"/><Relationship Id="rId349" Type="http://schemas.openxmlformats.org/officeDocument/2006/relationships/customXml" Target="../ink/ink4673.xml"/><Relationship Id="rId88" Type="http://schemas.openxmlformats.org/officeDocument/2006/relationships/image" Target="../media/image4380.png"/><Relationship Id="rId111" Type="http://schemas.openxmlformats.org/officeDocument/2006/relationships/customXml" Target="../ink/ink4554.xml"/><Relationship Id="rId153" Type="http://schemas.openxmlformats.org/officeDocument/2006/relationships/customXml" Target="../ink/ink4575.xml"/><Relationship Id="rId195" Type="http://schemas.openxmlformats.org/officeDocument/2006/relationships/customXml" Target="../ink/ink4596.xml"/><Relationship Id="rId209" Type="http://schemas.openxmlformats.org/officeDocument/2006/relationships/customXml" Target="../ink/ink4603.xml"/><Relationship Id="rId360" Type="http://schemas.openxmlformats.org/officeDocument/2006/relationships/image" Target="../media/image4517.png"/><Relationship Id="rId416" Type="http://schemas.openxmlformats.org/officeDocument/2006/relationships/image" Target="../media/image4547.png"/><Relationship Id="rId220" Type="http://schemas.openxmlformats.org/officeDocument/2006/relationships/image" Target="../media/image4446.png"/><Relationship Id="rId458" Type="http://schemas.openxmlformats.org/officeDocument/2006/relationships/customXml" Target="../ink/ink4728.xml"/><Relationship Id="rId15" Type="http://schemas.openxmlformats.org/officeDocument/2006/relationships/customXml" Target="../ink/ink4506.xml"/><Relationship Id="rId57" Type="http://schemas.openxmlformats.org/officeDocument/2006/relationships/customXml" Target="../ink/ink4527.xml"/><Relationship Id="rId262" Type="http://schemas.openxmlformats.org/officeDocument/2006/relationships/image" Target="../media/image4466.png"/><Relationship Id="rId318" Type="http://schemas.openxmlformats.org/officeDocument/2006/relationships/image" Target="../media/image4494.png"/><Relationship Id="rId99" Type="http://schemas.openxmlformats.org/officeDocument/2006/relationships/customXml" Target="../ink/ink4548.xml"/><Relationship Id="rId122" Type="http://schemas.openxmlformats.org/officeDocument/2006/relationships/image" Target="../media/image4397.png"/><Relationship Id="rId164" Type="http://schemas.openxmlformats.org/officeDocument/2006/relationships/image" Target="../media/image4418.png"/><Relationship Id="rId371" Type="http://schemas.openxmlformats.org/officeDocument/2006/relationships/customXml" Target="../ink/ink4684.xml"/><Relationship Id="rId427" Type="http://schemas.openxmlformats.org/officeDocument/2006/relationships/image" Target="../media/image4553.png"/><Relationship Id="rId26" Type="http://schemas.openxmlformats.org/officeDocument/2006/relationships/image" Target="../media/image4350.png"/><Relationship Id="rId231" Type="http://schemas.openxmlformats.org/officeDocument/2006/relationships/customXml" Target="../ink/ink4614.xml"/><Relationship Id="rId273" Type="http://schemas.openxmlformats.org/officeDocument/2006/relationships/customXml" Target="../ink/ink4635.xml"/><Relationship Id="rId329" Type="http://schemas.openxmlformats.org/officeDocument/2006/relationships/customXml" Target="../ink/ink4663.xml"/><Relationship Id="rId68" Type="http://schemas.openxmlformats.org/officeDocument/2006/relationships/image" Target="../media/image4370.png"/><Relationship Id="rId133" Type="http://schemas.openxmlformats.org/officeDocument/2006/relationships/customXml" Target="../ink/ink4565.xml"/><Relationship Id="rId175" Type="http://schemas.openxmlformats.org/officeDocument/2006/relationships/customXml" Target="../ink/ink4586.xml"/><Relationship Id="rId340" Type="http://schemas.openxmlformats.org/officeDocument/2006/relationships/image" Target="../media/image4506.png"/><Relationship Id="rId200" Type="http://schemas.openxmlformats.org/officeDocument/2006/relationships/image" Target="../media/image4436.png"/><Relationship Id="rId382" Type="http://schemas.openxmlformats.org/officeDocument/2006/relationships/image" Target="../media/image4259.png"/><Relationship Id="rId438" Type="http://schemas.openxmlformats.org/officeDocument/2006/relationships/customXml" Target="../ink/ink4718.xml"/><Relationship Id="rId242" Type="http://schemas.openxmlformats.org/officeDocument/2006/relationships/image" Target="../media/image4456.png"/><Relationship Id="rId284" Type="http://schemas.openxmlformats.org/officeDocument/2006/relationships/image" Target="../media/image4476.png"/><Relationship Id="rId37" Type="http://schemas.openxmlformats.org/officeDocument/2006/relationships/customXml" Target="../ink/ink4517.xml"/><Relationship Id="rId79" Type="http://schemas.openxmlformats.org/officeDocument/2006/relationships/customXml" Target="../ink/ink4538.xml"/><Relationship Id="rId102" Type="http://schemas.openxmlformats.org/officeDocument/2006/relationships/image" Target="../media/image4387.png"/><Relationship Id="rId144" Type="http://schemas.openxmlformats.org/officeDocument/2006/relationships/image" Target="../media/image4408.png"/><Relationship Id="rId90" Type="http://schemas.openxmlformats.org/officeDocument/2006/relationships/image" Target="../media/image4381.png"/><Relationship Id="rId186" Type="http://schemas.openxmlformats.org/officeDocument/2006/relationships/image" Target="../media/image4429.png"/><Relationship Id="rId351" Type="http://schemas.openxmlformats.org/officeDocument/2006/relationships/customXml" Target="../ink/ink4674.xml"/><Relationship Id="rId393" Type="http://schemas.openxmlformats.org/officeDocument/2006/relationships/customXml" Target="../ink/ink4695.xml"/><Relationship Id="rId407" Type="http://schemas.openxmlformats.org/officeDocument/2006/relationships/customXml" Target="../ink/ink4702.xml"/><Relationship Id="rId449" Type="http://schemas.openxmlformats.org/officeDocument/2006/relationships/image" Target="../media/image4565.png"/><Relationship Id="rId211" Type="http://schemas.openxmlformats.org/officeDocument/2006/relationships/customXml" Target="../ink/ink4604.xml"/><Relationship Id="rId253" Type="http://schemas.openxmlformats.org/officeDocument/2006/relationships/customXml" Target="../ink/ink4625.xml"/><Relationship Id="rId295" Type="http://schemas.openxmlformats.org/officeDocument/2006/relationships/customXml" Target="../ink/ink4646.xml"/><Relationship Id="rId309" Type="http://schemas.openxmlformats.org/officeDocument/2006/relationships/customXml" Target="../ink/ink4653.xml"/><Relationship Id="rId460" Type="http://schemas.openxmlformats.org/officeDocument/2006/relationships/customXml" Target="../ink/ink4729.xml"/><Relationship Id="rId48" Type="http://schemas.openxmlformats.org/officeDocument/2006/relationships/image" Target="../media/image4361.png"/><Relationship Id="rId113" Type="http://schemas.openxmlformats.org/officeDocument/2006/relationships/customXml" Target="../ink/ink4555.xml"/><Relationship Id="rId320" Type="http://schemas.openxmlformats.org/officeDocument/2006/relationships/image" Target="../media/image4495.png"/><Relationship Id="rId155" Type="http://schemas.openxmlformats.org/officeDocument/2006/relationships/customXml" Target="../ink/ink4576.xml"/><Relationship Id="rId197" Type="http://schemas.openxmlformats.org/officeDocument/2006/relationships/customXml" Target="../ink/ink4597.xml"/><Relationship Id="rId362" Type="http://schemas.openxmlformats.org/officeDocument/2006/relationships/image" Target="../media/image4518.png"/><Relationship Id="rId418" Type="http://schemas.openxmlformats.org/officeDocument/2006/relationships/image" Target="../media/image4548.png"/><Relationship Id="rId222" Type="http://schemas.openxmlformats.org/officeDocument/2006/relationships/image" Target="../media/image4447.png"/><Relationship Id="rId264" Type="http://schemas.openxmlformats.org/officeDocument/2006/relationships/image" Target="../media/image4467.png"/><Relationship Id="rId17" Type="http://schemas.openxmlformats.org/officeDocument/2006/relationships/customXml" Target="../ink/ink4507.xml"/><Relationship Id="rId59" Type="http://schemas.openxmlformats.org/officeDocument/2006/relationships/customXml" Target="../ink/ink4528.xml"/><Relationship Id="rId124" Type="http://schemas.openxmlformats.org/officeDocument/2006/relationships/image" Target="../media/image4398.png"/><Relationship Id="rId70" Type="http://schemas.openxmlformats.org/officeDocument/2006/relationships/image" Target="../media/image4371.png"/><Relationship Id="rId166" Type="http://schemas.openxmlformats.org/officeDocument/2006/relationships/image" Target="../media/image4419.png"/><Relationship Id="rId331" Type="http://schemas.openxmlformats.org/officeDocument/2006/relationships/customXml" Target="../ink/ink4664.xml"/><Relationship Id="rId373" Type="http://schemas.openxmlformats.org/officeDocument/2006/relationships/customXml" Target="../ink/ink4685.xml"/><Relationship Id="rId429" Type="http://schemas.openxmlformats.org/officeDocument/2006/relationships/image" Target="../media/image4554.png"/><Relationship Id="rId1" Type="http://schemas.openxmlformats.org/officeDocument/2006/relationships/slideLayout" Target="../slideLayouts/slideLayout7.xml"/><Relationship Id="rId233" Type="http://schemas.openxmlformats.org/officeDocument/2006/relationships/customXml" Target="../ink/ink4615.xml"/><Relationship Id="rId440" Type="http://schemas.openxmlformats.org/officeDocument/2006/relationships/customXml" Target="../ink/ink4719.xml"/><Relationship Id="rId28" Type="http://schemas.openxmlformats.org/officeDocument/2006/relationships/image" Target="../media/image4351.png"/><Relationship Id="rId275" Type="http://schemas.openxmlformats.org/officeDocument/2006/relationships/customXml" Target="../ink/ink4636.xml"/><Relationship Id="rId300" Type="http://schemas.openxmlformats.org/officeDocument/2006/relationships/image" Target="../media/image4484.png"/><Relationship Id="rId81" Type="http://schemas.openxmlformats.org/officeDocument/2006/relationships/customXml" Target="../ink/ink4539.xml"/><Relationship Id="rId135" Type="http://schemas.openxmlformats.org/officeDocument/2006/relationships/customXml" Target="../ink/ink4566.xml"/><Relationship Id="rId177" Type="http://schemas.openxmlformats.org/officeDocument/2006/relationships/customXml" Target="../ink/ink4587.xml"/><Relationship Id="rId342" Type="http://schemas.openxmlformats.org/officeDocument/2006/relationships/image" Target="../media/image4507.png"/><Relationship Id="rId384" Type="http://schemas.openxmlformats.org/officeDocument/2006/relationships/image" Target="../media/image4529.png"/><Relationship Id="rId202" Type="http://schemas.openxmlformats.org/officeDocument/2006/relationships/image" Target="../media/image4437.png"/><Relationship Id="rId244" Type="http://schemas.openxmlformats.org/officeDocument/2006/relationships/image" Target="../media/image4457.png"/><Relationship Id="rId39" Type="http://schemas.openxmlformats.org/officeDocument/2006/relationships/customXml" Target="../ink/ink4518.xml"/><Relationship Id="rId286" Type="http://schemas.openxmlformats.org/officeDocument/2006/relationships/image" Target="../media/image4477.png"/><Relationship Id="rId451" Type="http://schemas.openxmlformats.org/officeDocument/2006/relationships/image" Target="../media/image4566.png"/><Relationship Id="rId50" Type="http://schemas.openxmlformats.org/officeDocument/2006/relationships/image" Target="../media/image4362.png"/><Relationship Id="rId104" Type="http://schemas.openxmlformats.org/officeDocument/2006/relationships/image" Target="../media/image4388.png"/><Relationship Id="rId146" Type="http://schemas.openxmlformats.org/officeDocument/2006/relationships/image" Target="../media/image4409.png"/><Relationship Id="rId188" Type="http://schemas.openxmlformats.org/officeDocument/2006/relationships/image" Target="../media/image4430.png"/><Relationship Id="rId311" Type="http://schemas.openxmlformats.org/officeDocument/2006/relationships/customXml" Target="../ink/ink4654.xml"/><Relationship Id="rId353" Type="http://schemas.openxmlformats.org/officeDocument/2006/relationships/customXml" Target="../ink/ink4675.xml"/><Relationship Id="rId395" Type="http://schemas.openxmlformats.org/officeDocument/2006/relationships/customXml" Target="../ink/ink4696.xml"/><Relationship Id="rId409" Type="http://schemas.openxmlformats.org/officeDocument/2006/relationships/customXml" Target="../ink/ink4703.xml"/><Relationship Id="rId92" Type="http://schemas.openxmlformats.org/officeDocument/2006/relationships/image" Target="../media/image4382.png"/><Relationship Id="rId213" Type="http://schemas.openxmlformats.org/officeDocument/2006/relationships/customXml" Target="../ink/ink4605.xml"/><Relationship Id="rId420" Type="http://schemas.openxmlformats.org/officeDocument/2006/relationships/image" Target="../media/image4549.png"/><Relationship Id="rId255" Type="http://schemas.openxmlformats.org/officeDocument/2006/relationships/customXml" Target="../ink/ink4626.xml"/><Relationship Id="rId297" Type="http://schemas.openxmlformats.org/officeDocument/2006/relationships/customXml" Target="../ink/ink4647.xml"/><Relationship Id="rId462" Type="http://schemas.openxmlformats.org/officeDocument/2006/relationships/customXml" Target="../ink/ink4730.xml"/></Relationships>
</file>

<file path=ppt/slides/_rels/slide36.xml.rels><?xml version="1.0" encoding="UTF-8" standalone="yes"?>
<Relationships xmlns="http://schemas.openxmlformats.org/package/2006/relationships"><Relationship Id="rId117" Type="http://schemas.openxmlformats.org/officeDocument/2006/relationships/customXml" Target="../ink/ink4788.xml"/><Relationship Id="rId21" Type="http://schemas.openxmlformats.org/officeDocument/2006/relationships/customXml" Target="../ink/ink4740.xml"/><Relationship Id="rId42" Type="http://schemas.openxmlformats.org/officeDocument/2006/relationships/image" Target="../media/image4595.png"/><Relationship Id="rId47" Type="http://schemas.openxmlformats.org/officeDocument/2006/relationships/customXml" Target="../ink/ink4753.xml"/><Relationship Id="rId63" Type="http://schemas.openxmlformats.org/officeDocument/2006/relationships/customXml" Target="../ink/ink4761.xml"/><Relationship Id="rId68" Type="http://schemas.openxmlformats.org/officeDocument/2006/relationships/image" Target="../media/image4609.png"/><Relationship Id="rId84" Type="http://schemas.openxmlformats.org/officeDocument/2006/relationships/image" Target="../media/image4618.png"/><Relationship Id="rId89" Type="http://schemas.openxmlformats.org/officeDocument/2006/relationships/customXml" Target="../ink/ink4774.xml"/><Relationship Id="rId112" Type="http://schemas.openxmlformats.org/officeDocument/2006/relationships/image" Target="../media/image4634.png"/><Relationship Id="rId16" Type="http://schemas.openxmlformats.org/officeDocument/2006/relationships/image" Target="../media/image4581.png"/><Relationship Id="rId107" Type="http://schemas.openxmlformats.org/officeDocument/2006/relationships/customXml" Target="../ink/ink4783.xml"/><Relationship Id="rId11" Type="http://schemas.openxmlformats.org/officeDocument/2006/relationships/customXml" Target="../ink/ink4735.xml"/><Relationship Id="rId32" Type="http://schemas.openxmlformats.org/officeDocument/2006/relationships/image" Target="../media/image4589.png"/><Relationship Id="rId37" Type="http://schemas.openxmlformats.org/officeDocument/2006/relationships/customXml" Target="../ink/ink4748.xml"/><Relationship Id="rId53" Type="http://schemas.openxmlformats.org/officeDocument/2006/relationships/customXml" Target="../ink/ink4756.xml"/><Relationship Id="rId58" Type="http://schemas.openxmlformats.org/officeDocument/2006/relationships/image" Target="../media/image4604.png"/><Relationship Id="rId74" Type="http://schemas.openxmlformats.org/officeDocument/2006/relationships/image" Target="../media/image4613.png"/><Relationship Id="rId79" Type="http://schemas.openxmlformats.org/officeDocument/2006/relationships/customXml" Target="../ink/ink4769.xml"/><Relationship Id="rId102" Type="http://schemas.openxmlformats.org/officeDocument/2006/relationships/image" Target="../media/image4628.png"/><Relationship Id="rId123" Type="http://schemas.openxmlformats.org/officeDocument/2006/relationships/customXml" Target="../ink/ink4791.xml"/><Relationship Id="rId128" Type="http://schemas.openxmlformats.org/officeDocument/2006/relationships/image" Target="../media/image4643.png"/><Relationship Id="rId5" Type="http://schemas.openxmlformats.org/officeDocument/2006/relationships/customXml" Target="../ink/ink4732.xml"/><Relationship Id="rId90" Type="http://schemas.openxmlformats.org/officeDocument/2006/relationships/image" Target="../media/image4622.png"/><Relationship Id="rId95" Type="http://schemas.openxmlformats.org/officeDocument/2006/relationships/customXml" Target="../ink/ink4777.xml"/><Relationship Id="rId22" Type="http://schemas.openxmlformats.org/officeDocument/2006/relationships/image" Target="../media/image4584.png"/><Relationship Id="rId27" Type="http://schemas.openxmlformats.org/officeDocument/2006/relationships/customXml" Target="../ink/ink4743.xml"/><Relationship Id="rId43" Type="http://schemas.openxmlformats.org/officeDocument/2006/relationships/customXml" Target="../ink/ink4751.xml"/><Relationship Id="rId48" Type="http://schemas.openxmlformats.org/officeDocument/2006/relationships/image" Target="../media/image4598.png"/><Relationship Id="rId64" Type="http://schemas.openxmlformats.org/officeDocument/2006/relationships/image" Target="../media/image4607.png"/><Relationship Id="rId69" Type="http://schemas.openxmlformats.org/officeDocument/2006/relationships/customXml" Target="../ink/ink4764.xml"/><Relationship Id="rId113" Type="http://schemas.openxmlformats.org/officeDocument/2006/relationships/customXml" Target="../ink/ink4786.xml"/><Relationship Id="rId118" Type="http://schemas.openxmlformats.org/officeDocument/2006/relationships/image" Target="../media/image4637.png"/><Relationship Id="rId80" Type="http://schemas.openxmlformats.org/officeDocument/2006/relationships/image" Target="../media/image4616.png"/><Relationship Id="rId85" Type="http://schemas.openxmlformats.org/officeDocument/2006/relationships/customXml" Target="../ink/ink4772.xml"/><Relationship Id="rId12" Type="http://schemas.openxmlformats.org/officeDocument/2006/relationships/image" Target="../media/image4578.png"/><Relationship Id="rId17" Type="http://schemas.openxmlformats.org/officeDocument/2006/relationships/customXml" Target="../ink/ink4738.xml"/><Relationship Id="rId33" Type="http://schemas.openxmlformats.org/officeDocument/2006/relationships/customXml" Target="../ink/ink4746.xml"/><Relationship Id="rId38" Type="http://schemas.openxmlformats.org/officeDocument/2006/relationships/image" Target="../media/image4593.png"/><Relationship Id="rId59" Type="http://schemas.openxmlformats.org/officeDocument/2006/relationships/customXml" Target="../ink/ink4759.xml"/><Relationship Id="rId103" Type="http://schemas.openxmlformats.org/officeDocument/2006/relationships/customXml" Target="../ink/ink4781.xml"/><Relationship Id="rId108" Type="http://schemas.openxmlformats.org/officeDocument/2006/relationships/image" Target="../media/image4632.png"/><Relationship Id="rId124" Type="http://schemas.openxmlformats.org/officeDocument/2006/relationships/image" Target="../media/image4641.png"/><Relationship Id="rId129" Type="http://schemas.openxmlformats.org/officeDocument/2006/relationships/customXml" Target="../ink/ink4794.xml"/><Relationship Id="rId54" Type="http://schemas.openxmlformats.org/officeDocument/2006/relationships/image" Target="../media/image4602.png"/><Relationship Id="rId70" Type="http://schemas.openxmlformats.org/officeDocument/2006/relationships/image" Target="../media/image4611.png"/><Relationship Id="rId75" Type="http://schemas.openxmlformats.org/officeDocument/2006/relationships/customXml" Target="../ink/ink4767.xml"/><Relationship Id="rId91" Type="http://schemas.openxmlformats.org/officeDocument/2006/relationships/customXml" Target="../ink/ink4775.xml"/><Relationship Id="rId96" Type="http://schemas.openxmlformats.org/officeDocument/2006/relationships/image" Target="../media/image4625.png"/><Relationship Id="rId1" Type="http://schemas.openxmlformats.org/officeDocument/2006/relationships/slideLayout" Target="../slideLayouts/slideLayout7.xml"/><Relationship Id="rId6" Type="http://schemas.openxmlformats.org/officeDocument/2006/relationships/image" Target="../media/image4575.png"/><Relationship Id="rId23" Type="http://schemas.openxmlformats.org/officeDocument/2006/relationships/customXml" Target="../ink/ink4741.xml"/><Relationship Id="rId28" Type="http://schemas.openxmlformats.org/officeDocument/2006/relationships/image" Target="../media/image4587.png"/><Relationship Id="rId49" Type="http://schemas.openxmlformats.org/officeDocument/2006/relationships/customXml" Target="../ink/ink4754.xml"/><Relationship Id="rId114" Type="http://schemas.openxmlformats.org/officeDocument/2006/relationships/image" Target="../media/image4635.png"/><Relationship Id="rId119" Type="http://schemas.openxmlformats.org/officeDocument/2006/relationships/customXml" Target="../ink/ink4789.xml"/><Relationship Id="rId44" Type="http://schemas.openxmlformats.org/officeDocument/2006/relationships/image" Target="../media/image4596.png"/><Relationship Id="rId60" Type="http://schemas.openxmlformats.org/officeDocument/2006/relationships/image" Target="../media/image4605.png"/><Relationship Id="rId65" Type="http://schemas.openxmlformats.org/officeDocument/2006/relationships/customXml" Target="../ink/ink4762.xml"/><Relationship Id="rId81" Type="http://schemas.openxmlformats.org/officeDocument/2006/relationships/customXml" Target="../ink/ink4770.xml"/><Relationship Id="rId86" Type="http://schemas.openxmlformats.org/officeDocument/2006/relationships/image" Target="../media/image4619.png"/><Relationship Id="rId130" Type="http://schemas.openxmlformats.org/officeDocument/2006/relationships/image" Target="../media/image4644.png"/><Relationship Id="rId13" Type="http://schemas.openxmlformats.org/officeDocument/2006/relationships/customXml" Target="../ink/ink4736.xml"/><Relationship Id="rId18" Type="http://schemas.openxmlformats.org/officeDocument/2006/relationships/image" Target="../media/image4582.png"/><Relationship Id="rId39" Type="http://schemas.openxmlformats.org/officeDocument/2006/relationships/customXml" Target="../ink/ink4749.xml"/><Relationship Id="rId109" Type="http://schemas.openxmlformats.org/officeDocument/2006/relationships/customXml" Target="../ink/ink4784.xml"/><Relationship Id="rId34" Type="http://schemas.openxmlformats.org/officeDocument/2006/relationships/image" Target="../media/image4591.png"/><Relationship Id="rId50" Type="http://schemas.openxmlformats.org/officeDocument/2006/relationships/image" Target="../media/image4599.png"/><Relationship Id="rId55" Type="http://schemas.openxmlformats.org/officeDocument/2006/relationships/customXml" Target="../ink/ink4757.xml"/><Relationship Id="rId76" Type="http://schemas.openxmlformats.org/officeDocument/2006/relationships/image" Target="../media/image4614.png"/><Relationship Id="rId97" Type="http://schemas.openxmlformats.org/officeDocument/2006/relationships/customXml" Target="../ink/ink4778.xml"/><Relationship Id="rId104" Type="http://schemas.openxmlformats.org/officeDocument/2006/relationships/image" Target="../media/image4629.png"/><Relationship Id="rId120" Type="http://schemas.openxmlformats.org/officeDocument/2006/relationships/image" Target="../media/image4638.png"/><Relationship Id="rId125" Type="http://schemas.openxmlformats.org/officeDocument/2006/relationships/customXml" Target="../ink/ink4792.xml"/><Relationship Id="rId7" Type="http://schemas.openxmlformats.org/officeDocument/2006/relationships/customXml" Target="../ink/ink4733.xml"/><Relationship Id="rId71" Type="http://schemas.openxmlformats.org/officeDocument/2006/relationships/customXml" Target="../ink/ink4765.xml"/><Relationship Id="rId92" Type="http://schemas.openxmlformats.org/officeDocument/2006/relationships/image" Target="../media/image4623.png"/><Relationship Id="rId2" Type="http://schemas.openxmlformats.org/officeDocument/2006/relationships/notesSlide" Target="../notesSlides/notesSlide36.xml"/><Relationship Id="rId29" Type="http://schemas.openxmlformats.org/officeDocument/2006/relationships/customXml" Target="../ink/ink4744.xml"/><Relationship Id="rId24" Type="http://schemas.openxmlformats.org/officeDocument/2006/relationships/image" Target="../media/image4585.png"/><Relationship Id="rId40" Type="http://schemas.openxmlformats.org/officeDocument/2006/relationships/image" Target="../media/image4594.png"/><Relationship Id="rId45" Type="http://schemas.openxmlformats.org/officeDocument/2006/relationships/customXml" Target="../ink/ink4752.xml"/><Relationship Id="rId66" Type="http://schemas.openxmlformats.org/officeDocument/2006/relationships/image" Target="../media/image4608.png"/><Relationship Id="rId87" Type="http://schemas.openxmlformats.org/officeDocument/2006/relationships/customXml" Target="../ink/ink4773.xml"/><Relationship Id="rId110" Type="http://schemas.openxmlformats.org/officeDocument/2006/relationships/image" Target="../media/image4633.png"/><Relationship Id="rId115" Type="http://schemas.openxmlformats.org/officeDocument/2006/relationships/customXml" Target="../ink/ink4787.xml"/><Relationship Id="rId61" Type="http://schemas.openxmlformats.org/officeDocument/2006/relationships/customXml" Target="../ink/ink4760.xml"/><Relationship Id="rId82" Type="http://schemas.openxmlformats.org/officeDocument/2006/relationships/image" Target="../media/image4617.png"/><Relationship Id="rId19" Type="http://schemas.openxmlformats.org/officeDocument/2006/relationships/customXml" Target="../ink/ink4739.xml"/><Relationship Id="rId14" Type="http://schemas.openxmlformats.org/officeDocument/2006/relationships/image" Target="../media/image4579.png"/><Relationship Id="rId30" Type="http://schemas.openxmlformats.org/officeDocument/2006/relationships/image" Target="../media/image4588.png"/><Relationship Id="rId35" Type="http://schemas.openxmlformats.org/officeDocument/2006/relationships/customXml" Target="../ink/ink4747.xml"/><Relationship Id="rId56" Type="http://schemas.openxmlformats.org/officeDocument/2006/relationships/image" Target="../media/image4603.png"/><Relationship Id="rId77" Type="http://schemas.openxmlformats.org/officeDocument/2006/relationships/customXml" Target="../ink/ink4768.xml"/><Relationship Id="rId100" Type="http://schemas.openxmlformats.org/officeDocument/2006/relationships/image" Target="../media/image4627.png"/><Relationship Id="rId105" Type="http://schemas.openxmlformats.org/officeDocument/2006/relationships/customXml" Target="../ink/ink4782.xml"/><Relationship Id="rId126" Type="http://schemas.openxmlformats.org/officeDocument/2006/relationships/image" Target="../media/image4642.png"/><Relationship Id="rId8" Type="http://schemas.openxmlformats.org/officeDocument/2006/relationships/image" Target="../media/image4576.png"/><Relationship Id="rId51" Type="http://schemas.openxmlformats.org/officeDocument/2006/relationships/customXml" Target="../ink/ink4755.xml"/><Relationship Id="rId72" Type="http://schemas.openxmlformats.org/officeDocument/2006/relationships/image" Target="../media/image4612.png"/><Relationship Id="rId93" Type="http://schemas.openxmlformats.org/officeDocument/2006/relationships/customXml" Target="../ink/ink4776.xml"/><Relationship Id="rId98" Type="http://schemas.openxmlformats.org/officeDocument/2006/relationships/image" Target="../media/image4626.png"/><Relationship Id="rId121" Type="http://schemas.openxmlformats.org/officeDocument/2006/relationships/customXml" Target="../ink/ink4790.xml"/><Relationship Id="rId3" Type="http://schemas.openxmlformats.org/officeDocument/2006/relationships/customXml" Target="../ink/ink4731.xml"/><Relationship Id="rId25" Type="http://schemas.openxmlformats.org/officeDocument/2006/relationships/customXml" Target="../ink/ink4742.xml"/><Relationship Id="rId46" Type="http://schemas.openxmlformats.org/officeDocument/2006/relationships/image" Target="../media/image4597.png"/><Relationship Id="rId67" Type="http://schemas.openxmlformats.org/officeDocument/2006/relationships/customXml" Target="../ink/ink4763.xml"/><Relationship Id="rId116" Type="http://schemas.openxmlformats.org/officeDocument/2006/relationships/image" Target="../media/image4636.png"/><Relationship Id="rId20" Type="http://schemas.openxmlformats.org/officeDocument/2006/relationships/image" Target="../media/image4583.png"/><Relationship Id="rId41" Type="http://schemas.openxmlformats.org/officeDocument/2006/relationships/customXml" Target="../ink/ink4750.xml"/><Relationship Id="rId62" Type="http://schemas.openxmlformats.org/officeDocument/2006/relationships/image" Target="../media/image4606.png"/><Relationship Id="rId83" Type="http://schemas.openxmlformats.org/officeDocument/2006/relationships/customXml" Target="../ink/ink4771.xml"/><Relationship Id="rId88" Type="http://schemas.openxmlformats.org/officeDocument/2006/relationships/image" Target="../media/image4621.png"/><Relationship Id="rId111" Type="http://schemas.openxmlformats.org/officeDocument/2006/relationships/customXml" Target="../ink/ink4785.xml"/><Relationship Id="rId15" Type="http://schemas.openxmlformats.org/officeDocument/2006/relationships/customXml" Target="../ink/ink4737.xml"/><Relationship Id="rId36" Type="http://schemas.openxmlformats.org/officeDocument/2006/relationships/image" Target="../media/image4592.png"/><Relationship Id="rId57" Type="http://schemas.openxmlformats.org/officeDocument/2006/relationships/customXml" Target="../ink/ink4758.xml"/><Relationship Id="rId106" Type="http://schemas.openxmlformats.org/officeDocument/2006/relationships/image" Target="../media/image4631.png"/><Relationship Id="rId127" Type="http://schemas.openxmlformats.org/officeDocument/2006/relationships/customXml" Target="../ink/ink4793.xml"/><Relationship Id="rId10" Type="http://schemas.openxmlformats.org/officeDocument/2006/relationships/image" Target="../media/image4577.png"/><Relationship Id="rId31" Type="http://schemas.openxmlformats.org/officeDocument/2006/relationships/customXml" Target="../ink/ink4745.xml"/><Relationship Id="rId52" Type="http://schemas.openxmlformats.org/officeDocument/2006/relationships/image" Target="../media/image4601.png"/><Relationship Id="rId73" Type="http://schemas.openxmlformats.org/officeDocument/2006/relationships/customXml" Target="../ink/ink4766.xml"/><Relationship Id="rId78" Type="http://schemas.openxmlformats.org/officeDocument/2006/relationships/image" Target="../media/image4615.png"/><Relationship Id="rId94" Type="http://schemas.openxmlformats.org/officeDocument/2006/relationships/image" Target="../media/image4624.png"/><Relationship Id="rId99" Type="http://schemas.openxmlformats.org/officeDocument/2006/relationships/customXml" Target="../ink/ink4779.xml"/><Relationship Id="rId101" Type="http://schemas.openxmlformats.org/officeDocument/2006/relationships/customXml" Target="../ink/ink4780.xml"/><Relationship Id="rId122" Type="http://schemas.openxmlformats.org/officeDocument/2006/relationships/image" Target="../media/image4639.png"/><Relationship Id="rId4" Type="http://schemas.openxmlformats.org/officeDocument/2006/relationships/image" Target="../media/image4574.png"/><Relationship Id="rId9" Type="http://schemas.openxmlformats.org/officeDocument/2006/relationships/customXml" Target="../ink/ink4734.xml"/><Relationship Id="rId26" Type="http://schemas.openxmlformats.org/officeDocument/2006/relationships/image" Target="../media/image4586.png"/></Relationships>
</file>

<file path=ppt/slides/_rels/slide37.xml.rels><?xml version="1.0" encoding="UTF-8" standalone="yes"?>
<Relationships xmlns="http://schemas.openxmlformats.org/package/2006/relationships"><Relationship Id="rId117" Type="http://schemas.openxmlformats.org/officeDocument/2006/relationships/image" Target="../media/image4708.png"/><Relationship Id="rId21" Type="http://schemas.openxmlformats.org/officeDocument/2006/relationships/image" Target="../media/image4655.png"/><Relationship Id="rId42" Type="http://schemas.openxmlformats.org/officeDocument/2006/relationships/customXml" Target="../ink/ink4814.xml"/><Relationship Id="rId63" Type="http://schemas.openxmlformats.org/officeDocument/2006/relationships/image" Target="../media/image4678.png"/><Relationship Id="rId84" Type="http://schemas.openxmlformats.org/officeDocument/2006/relationships/customXml" Target="../ink/ink4835.xml"/><Relationship Id="rId138" Type="http://schemas.openxmlformats.org/officeDocument/2006/relationships/customXml" Target="../ink/ink4862.xml"/><Relationship Id="rId159" Type="http://schemas.openxmlformats.org/officeDocument/2006/relationships/image" Target="../media/image4731.png"/><Relationship Id="rId170" Type="http://schemas.openxmlformats.org/officeDocument/2006/relationships/customXml" Target="../ink/ink4878.xml"/><Relationship Id="rId107" Type="http://schemas.openxmlformats.org/officeDocument/2006/relationships/image" Target="../media/image4703.png"/><Relationship Id="rId11" Type="http://schemas.openxmlformats.org/officeDocument/2006/relationships/image" Target="../media/image4649.png"/><Relationship Id="rId32" Type="http://schemas.openxmlformats.org/officeDocument/2006/relationships/customXml" Target="../ink/ink4809.xml"/><Relationship Id="rId53" Type="http://schemas.openxmlformats.org/officeDocument/2006/relationships/image" Target="../media/image4673.png"/><Relationship Id="rId74" Type="http://schemas.openxmlformats.org/officeDocument/2006/relationships/customXml" Target="../ink/ink4830.xml"/><Relationship Id="rId128" Type="http://schemas.openxmlformats.org/officeDocument/2006/relationships/customXml" Target="../ink/ink4857.xml"/><Relationship Id="rId149" Type="http://schemas.openxmlformats.org/officeDocument/2006/relationships/image" Target="../media/image4725.png"/><Relationship Id="rId5" Type="http://schemas.openxmlformats.org/officeDocument/2006/relationships/image" Target="../media/image4646.png"/><Relationship Id="rId95" Type="http://schemas.openxmlformats.org/officeDocument/2006/relationships/image" Target="../media/image4696.png"/><Relationship Id="rId160" Type="http://schemas.openxmlformats.org/officeDocument/2006/relationships/customXml" Target="../ink/ink4873.xml"/><Relationship Id="rId22" Type="http://schemas.openxmlformats.org/officeDocument/2006/relationships/customXml" Target="../ink/ink4804.xml"/><Relationship Id="rId43" Type="http://schemas.openxmlformats.org/officeDocument/2006/relationships/image" Target="../media/image4667.png"/><Relationship Id="rId64" Type="http://schemas.openxmlformats.org/officeDocument/2006/relationships/customXml" Target="../ink/ink4825.xml"/><Relationship Id="rId118" Type="http://schemas.openxmlformats.org/officeDocument/2006/relationships/customXml" Target="../ink/ink4852.xml"/><Relationship Id="rId139" Type="http://schemas.openxmlformats.org/officeDocument/2006/relationships/image" Target="../media/image4016.png"/><Relationship Id="rId85" Type="http://schemas.openxmlformats.org/officeDocument/2006/relationships/image" Target="../media/image4691.png"/><Relationship Id="rId150" Type="http://schemas.openxmlformats.org/officeDocument/2006/relationships/customXml" Target="../ink/ink4868.xml"/><Relationship Id="rId171" Type="http://schemas.openxmlformats.org/officeDocument/2006/relationships/image" Target="../media/image4737.png"/><Relationship Id="rId12" Type="http://schemas.openxmlformats.org/officeDocument/2006/relationships/customXml" Target="../ink/ink4799.xml"/><Relationship Id="rId33" Type="http://schemas.openxmlformats.org/officeDocument/2006/relationships/image" Target="../media/image4662.png"/><Relationship Id="rId108" Type="http://schemas.openxmlformats.org/officeDocument/2006/relationships/customXml" Target="../ink/ink4847.xml"/><Relationship Id="rId129" Type="http://schemas.openxmlformats.org/officeDocument/2006/relationships/image" Target="../media/image4715.png"/><Relationship Id="rId54" Type="http://schemas.openxmlformats.org/officeDocument/2006/relationships/customXml" Target="../ink/ink4820.xml"/><Relationship Id="rId75" Type="http://schemas.openxmlformats.org/officeDocument/2006/relationships/image" Target="../media/image4685.png"/><Relationship Id="rId96" Type="http://schemas.openxmlformats.org/officeDocument/2006/relationships/customXml" Target="../ink/ink4841.xml"/><Relationship Id="rId140" Type="http://schemas.openxmlformats.org/officeDocument/2006/relationships/customXml" Target="../ink/ink4863.xml"/><Relationship Id="rId161" Type="http://schemas.openxmlformats.org/officeDocument/2006/relationships/image" Target="../media/image4732.png"/><Relationship Id="rId6" Type="http://schemas.openxmlformats.org/officeDocument/2006/relationships/customXml" Target="../ink/ink4796.xml"/><Relationship Id="rId23" Type="http://schemas.openxmlformats.org/officeDocument/2006/relationships/image" Target="../media/image4656.png"/><Relationship Id="rId28" Type="http://schemas.openxmlformats.org/officeDocument/2006/relationships/customXml" Target="../ink/ink4807.xml"/><Relationship Id="rId49" Type="http://schemas.openxmlformats.org/officeDocument/2006/relationships/image" Target="../media/image4671.png"/><Relationship Id="rId114" Type="http://schemas.openxmlformats.org/officeDocument/2006/relationships/customXml" Target="../ink/ink4850.xml"/><Relationship Id="rId119" Type="http://schemas.openxmlformats.org/officeDocument/2006/relationships/image" Target="../media/image4709.png"/><Relationship Id="rId44" Type="http://schemas.openxmlformats.org/officeDocument/2006/relationships/customXml" Target="../ink/ink4815.xml"/><Relationship Id="rId60" Type="http://schemas.openxmlformats.org/officeDocument/2006/relationships/customXml" Target="../ink/ink4823.xml"/><Relationship Id="rId65" Type="http://schemas.openxmlformats.org/officeDocument/2006/relationships/image" Target="../media/image4679.png"/><Relationship Id="rId81" Type="http://schemas.openxmlformats.org/officeDocument/2006/relationships/image" Target="../media/image4688.png"/><Relationship Id="rId86" Type="http://schemas.openxmlformats.org/officeDocument/2006/relationships/customXml" Target="../ink/ink4836.xml"/><Relationship Id="rId130" Type="http://schemas.openxmlformats.org/officeDocument/2006/relationships/customXml" Target="../ink/ink4858.xml"/><Relationship Id="rId135" Type="http://schemas.openxmlformats.org/officeDocument/2006/relationships/image" Target="../media/image4718.png"/><Relationship Id="rId151" Type="http://schemas.openxmlformats.org/officeDocument/2006/relationships/image" Target="../media/image4726.png"/><Relationship Id="rId156" Type="http://schemas.openxmlformats.org/officeDocument/2006/relationships/customXml" Target="../ink/ink4871.xml"/><Relationship Id="rId177" Type="http://schemas.openxmlformats.org/officeDocument/2006/relationships/image" Target="../media/image4741.png"/><Relationship Id="rId172" Type="http://schemas.openxmlformats.org/officeDocument/2006/relationships/customXml" Target="../ink/ink4879.xml"/><Relationship Id="rId13" Type="http://schemas.openxmlformats.org/officeDocument/2006/relationships/image" Target="../media/image4651.png"/><Relationship Id="rId18" Type="http://schemas.openxmlformats.org/officeDocument/2006/relationships/customXml" Target="../ink/ink4802.xml"/><Relationship Id="rId39" Type="http://schemas.openxmlformats.org/officeDocument/2006/relationships/image" Target="../media/image4665.png"/><Relationship Id="rId109" Type="http://schemas.openxmlformats.org/officeDocument/2006/relationships/image" Target="../media/image4704.png"/><Relationship Id="rId34" Type="http://schemas.openxmlformats.org/officeDocument/2006/relationships/customXml" Target="../ink/ink4810.xml"/><Relationship Id="rId50" Type="http://schemas.openxmlformats.org/officeDocument/2006/relationships/customXml" Target="../ink/ink4818.xml"/><Relationship Id="rId55" Type="http://schemas.openxmlformats.org/officeDocument/2006/relationships/image" Target="../media/image4674.png"/><Relationship Id="rId76" Type="http://schemas.openxmlformats.org/officeDocument/2006/relationships/customXml" Target="../ink/ink4831.xml"/><Relationship Id="rId97" Type="http://schemas.openxmlformats.org/officeDocument/2006/relationships/image" Target="../media/image4697.png"/><Relationship Id="rId104" Type="http://schemas.openxmlformats.org/officeDocument/2006/relationships/customXml" Target="../ink/ink4845.xml"/><Relationship Id="rId120" Type="http://schemas.openxmlformats.org/officeDocument/2006/relationships/customXml" Target="../ink/ink4853.xml"/><Relationship Id="rId125" Type="http://schemas.openxmlformats.org/officeDocument/2006/relationships/image" Target="../media/image4713.png"/><Relationship Id="rId141" Type="http://schemas.openxmlformats.org/officeDocument/2006/relationships/image" Target="../media/image4721.png"/><Relationship Id="rId146" Type="http://schemas.openxmlformats.org/officeDocument/2006/relationships/customXml" Target="../ink/ink4866.xml"/><Relationship Id="rId167" Type="http://schemas.openxmlformats.org/officeDocument/2006/relationships/image" Target="../media/image4735.png"/><Relationship Id="rId7" Type="http://schemas.openxmlformats.org/officeDocument/2006/relationships/image" Target="../media/image4647.png"/><Relationship Id="rId71" Type="http://schemas.openxmlformats.org/officeDocument/2006/relationships/image" Target="../media/image4683.png"/><Relationship Id="rId92" Type="http://schemas.openxmlformats.org/officeDocument/2006/relationships/customXml" Target="../ink/ink4839.xml"/><Relationship Id="rId162" Type="http://schemas.openxmlformats.org/officeDocument/2006/relationships/customXml" Target="../ink/ink4874.xml"/><Relationship Id="rId2" Type="http://schemas.openxmlformats.org/officeDocument/2006/relationships/notesSlide" Target="../notesSlides/notesSlide37.xml"/><Relationship Id="rId29" Type="http://schemas.openxmlformats.org/officeDocument/2006/relationships/image" Target="../media/image4659.png"/><Relationship Id="rId24" Type="http://schemas.openxmlformats.org/officeDocument/2006/relationships/customXml" Target="../ink/ink4805.xml"/><Relationship Id="rId40" Type="http://schemas.openxmlformats.org/officeDocument/2006/relationships/customXml" Target="../ink/ink4813.xml"/><Relationship Id="rId45" Type="http://schemas.openxmlformats.org/officeDocument/2006/relationships/image" Target="../media/image4668.png"/><Relationship Id="rId66" Type="http://schemas.openxmlformats.org/officeDocument/2006/relationships/customXml" Target="../ink/ink4826.xml"/><Relationship Id="rId87" Type="http://schemas.openxmlformats.org/officeDocument/2006/relationships/image" Target="../media/image4692.png"/><Relationship Id="rId110" Type="http://schemas.openxmlformats.org/officeDocument/2006/relationships/customXml" Target="../ink/ink4848.xml"/><Relationship Id="rId115" Type="http://schemas.openxmlformats.org/officeDocument/2006/relationships/image" Target="../media/image4707.png"/><Relationship Id="rId131" Type="http://schemas.openxmlformats.org/officeDocument/2006/relationships/image" Target="../media/image4716.png"/><Relationship Id="rId136" Type="http://schemas.openxmlformats.org/officeDocument/2006/relationships/customXml" Target="../ink/ink4861.xml"/><Relationship Id="rId157" Type="http://schemas.openxmlformats.org/officeDocument/2006/relationships/image" Target="../media/image4729.png"/><Relationship Id="rId178" Type="http://schemas.openxmlformats.org/officeDocument/2006/relationships/customXml" Target="../ink/ink4882.xml"/><Relationship Id="rId61" Type="http://schemas.openxmlformats.org/officeDocument/2006/relationships/image" Target="../media/image4677.png"/><Relationship Id="rId82" Type="http://schemas.openxmlformats.org/officeDocument/2006/relationships/customXml" Target="../ink/ink4834.xml"/><Relationship Id="rId152" Type="http://schemas.openxmlformats.org/officeDocument/2006/relationships/customXml" Target="../ink/ink4869.xml"/><Relationship Id="rId173" Type="http://schemas.openxmlformats.org/officeDocument/2006/relationships/image" Target="../media/image4738.png"/><Relationship Id="rId19" Type="http://schemas.openxmlformats.org/officeDocument/2006/relationships/image" Target="../media/image4654.png"/><Relationship Id="rId14" Type="http://schemas.openxmlformats.org/officeDocument/2006/relationships/customXml" Target="../ink/ink4800.xml"/><Relationship Id="rId30" Type="http://schemas.openxmlformats.org/officeDocument/2006/relationships/customXml" Target="../ink/ink4808.xml"/><Relationship Id="rId35" Type="http://schemas.openxmlformats.org/officeDocument/2006/relationships/image" Target="../media/image4663.png"/><Relationship Id="rId56" Type="http://schemas.openxmlformats.org/officeDocument/2006/relationships/customXml" Target="../ink/ink4821.xml"/><Relationship Id="rId77" Type="http://schemas.openxmlformats.org/officeDocument/2006/relationships/image" Target="../media/image4686.png"/><Relationship Id="rId100" Type="http://schemas.openxmlformats.org/officeDocument/2006/relationships/customXml" Target="../ink/ink4843.xml"/><Relationship Id="rId105" Type="http://schemas.openxmlformats.org/officeDocument/2006/relationships/image" Target="../media/image4702.png"/><Relationship Id="rId126" Type="http://schemas.openxmlformats.org/officeDocument/2006/relationships/customXml" Target="../ink/ink4856.xml"/><Relationship Id="rId147" Type="http://schemas.openxmlformats.org/officeDocument/2006/relationships/image" Target="../media/image4724.png"/><Relationship Id="rId168" Type="http://schemas.openxmlformats.org/officeDocument/2006/relationships/customXml" Target="../ink/ink4877.xml"/><Relationship Id="rId8" Type="http://schemas.openxmlformats.org/officeDocument/2006/relationships/customXml" Target="../ink/ink4797.xml"/><Relationship Id="rId51" Type="http://schemas.openxmlformats.org/officeDocument/2006/relationships/image" Target="../media/image4672.png"/><Relationship Id="rId72" Type="http://schemas.openxmlformats.org/officeDocument/2006/relationships/customXml" Target="../ink/ink4829.xml"/><Relationship Id="rId93" Type="http://schemas.openxmlformats.org/officeDocument/2006/relationships/image" Target="../media/image4695.png"/><Relationship Id="rId98" Type="http://schemas.openxmlformats.org/officeDocument/2006/relationships/customXml" Target="../ink/ink4842.xml"/><Relationship Id="rId121" Type="http://schemas.openxmlformats.org/officeDocument/2006/relationships/image" Target="../media/image4711.png"/><Relationship Id="rId142" Type="http://schemas.openxmlformats.org/officeDocument/2006/relationships/customXml" Target="../ink/ink4864.xml"/><Relationship Id="rId163" Type="http://schemas.openxmlformats.org/officeDocument/2006/relationships/image" Target="../media/image4733.png"/><Relationship Id="rId3" Type="http://schemas.openxmlformats.org/officeDocument/2006/relationships/image" Target="../media/image4645.png"/><Relationship Id="rId25" Type="http://schemas.openxmlformats.org/officeDocument/2006/relationships/image" Target="../media/image4657.png"/><Relationship Id="rId46" Type="http://schemas.openxmlformats.org/officeDocument/2006/relationships/customXml" Target="../ink/ink4816.xml"/><Relationship Id="rId67" Type="http://schemas.openxmlformats.org/officeDocument/2006/relationships/image" Target="../media/image4681.png"/><Relationship Id="rId116" Type="http://schemas.openxmlformats.org/officeDocument/2006/relationships/customXml" Target="../ink/ink4851.xml"/><Relationship Id="rId137" Type="http://schemas.openxmlformats.org/officeDocument/2006/relationships/image" Target="../media/image4719.png"/><Relationship Id="rId158" Type="http://schemas.openxmlformats.org/officeDocument/2006/relationships/customXml" Target="../ink/ink4872.xml"/><Relationship Id="rId20" Type="http://schemas.openxmlformats.org/officeDocument/2006/relationships/customXml" Target="../ink/ink4803.xml"/><Relationship Id="rId41" Type="http://schemas.openxmlformats.org/officeDocument/2006/relationships/image" Target="../media/image4666.png"/><Relationship Id="rId62" Type="http://schemas.openxmlformats.org/officeDocument/2006/relationships/customXml" Target="../ink/ink4824.xml"/><Relationship Id="rId83" Type="http://schemas.openxmlformats.org/officeDocument/2006/relationships/image" Target="../media/image4689.png"/><Relationship Id="rId88" Type="http://schemas.openxmlformats.org/officeDocument/2006/relationships/customXml" Target="../ink/ink4837.xml"/><Relationship Id="rId111" Type="http://schemas.openxmlformats.org/officeDocument/2006/relationships/image" Target="../media/image4705.png"/><Relationship Id="rId132" Type="http://schemas.openxmlformats.org/officeDocument/2006/relationships/customXml" Target="../ink/ink4859.xml"/><Relationship Id="rId153" Type="http://schemas.openxmlformats.org/officeDocument/2006/relationships/image" Target="../media/image4727.png"/><Relationship Id="rId174" Type="http://schemas.openxmlformats.org/officeDocument/2006/relationships/customXml" Target="../ink/ink4880.xml"/><Relationship Id="rId179" Type="http://schemas.openxmlformats.org/officeDocument/2006/relationships/image" Target="../media/image4742.png"/><Relationship Id="rId15" Type="http://schemas.openxmlformats.org/officeDocument/2006/relationships/image" Target="../media/image4652.png"/><Relationship Id="rId36" Type="http://schemas.openxmlformats.org/officeDocument/2006/relationships/customXml" Target="../ink/ink4811.xml"/><Relationship Id="rId57" Type="http://schemas.openxmlformats.org/officeDocument/2006/relationships/image" Target="../media/image4675.png"/><Relationship Id="rId106" Type="http://schemas.openxmlformats.org/officeDocument/2006/relationships/customXml" Target="../ink/ink4846.xml"/><Relationship Id="rId127" Type="http://schemas.openxmlformats.org/officeDocument/2006/relationships/image" Target="../media/image4714.png"/><Relationship Id="rId10" Type="http://schemas.openxmlformats.org/officeDocument/2006/relationships/customXml" Target="../ink/ink4798.xml"/><Relationship Id="rId31" Type="http://schemas.openxmlformats.org/officeDocument/2006/relationships/image" Target="../media/image4661.png"/><Relationship Id="rId52" Type="http://schemas.openxmlformats.org/officeDocument/2006/relationships/customXml" Target="../ink/ink4819.xml"/><Relationship Id="rId73" Type="http://schemas.openxmlformats.org/officeDocument/2006/relationships/image" Target="../media/image4684.png"/><Relationship Id="rId78" Type="http://schemas.openxmlformats.org/officeDocument/2006/relationships/customXml" Target="../ink/ink4832.xml"/><Relationship Id="rId94" Type="http://schemas.openxmlformats.org/officeDocument/2006/relationships/customXml" Target="../ink/ink4840.xml"/><Relationship Id="rId99" Type="http://schemas.openxmlformats.org/officeDocument/2006/relationships/image" Target="../media/image4698.png"/><Relationship Id="rId101" Type="http://schemas.openxmlformats.org/officeDocument/2006/relationships/image" Target="../media/image4699.png"/><Relationship Id="rId122" Type="http://schemas.openxmlformats.org/officeDocument/2006/relationships/customXml" Target="../ink/ink4854.xml"/><Relationship Id="rId143" Type="http://schemas.openxmlformats.org/officeDocument/2006/relationships/image" Target="../media/image4722.png"/><Relationship Id="rId148" Type="http://schemas.openxmlformats.org/officeDocument/2006/relationships/customXml" Target="../ink/ink4867.xml"/><Relationship Id="rId164" Type="http://schemas.openxmlformats.org/officeDocument/2006/relationships/customXml" Target="../ink/ink4875.xml"/><Relationship Id="rId169" Type="http://schemas.openxmlformats.org/officeDocument/2006/relationships/image" Target="../media/image4736.png"/><Relationship Id="rId4" Type="http://schemas.openxmlformats.org/officeDocument/2006/relationships/customXml" Target="../ink/ink4795.xml"/><Relationship Id="rId9" Type="http://schemas.openxmlformats.org/officeDocument/2006/relationships/image" Target="../media/image4648.png"/><Relationship Id="rId26" Type="http://schemas.openxmlformats.org/officeDocument/2006/relationships/customXml" Target="../ink/ink4806.xml"/><Relationship Id="rId47" Type="http://schemas.openxmlformats.org/officeDocument/2006/relationships/image" Target="../media/image4669.png"/><Relationship Id="rId68" Type="http://schemas.openxmlformats.org/officeDocument/2006/relationships/customXml" Target="../ink/ink4827.xml"/><Relationship Id="rId89" Type="http://schemas.openxmlformats.org/officeDocument/2006/relationships/image" Target="../media/image4693.png"/><Relationship Id="rId112" Type="http://schemas.openxmlformats.org/officeDocument/2006/relationships/customXml" Target="../ink/ink4849.xml"/><Relationship Id="rId133" Type="http://schemas.openxmlformats.org/officeDocument/2006/relationships/image" Target="../media/image4717.png"/><Relationship Id="rId154" Type="http://schemas.openxmlformats.org/officeDocument/2006/relationships/customXml" Target="../ink/ink4870.xml"/><Relationship Id="rId175" Type="http://schemas.openxmlformats.org/officeDocument/2006/relationships/image" Target="../media/image4739.png"/><Relationship Id="rId16" Type="http://schemas.openxmlformats.org/officeDocument/2006/relationships/customXml" Target="../ink/ink4801.xml"/><Relationship Id="rId37" Type="http://schemas.openxmlformats.org/officeDocument/2006/relationships/image" Target="../media/image4664.png"/><Relationship Id="rId58" Type="http://schemas.openxmlformats.org/officeDocument/2006/relationships/customXml" Target="../ink/ink4822.xml"/><Relationship Id="rId79" Type="http://schemas.openxmlformats.org/officeDocument/2006/relationships/image" Target="../media/image4687.png"/><Relationship Id="rId102" Type="http://schemas.openxmlformats.org/officeDocument/2006/relationships/customXml" Target="../ink/ink4844.xml"/><Relationship Id="rId123" Type="http://schemas.openxmlformats.org/officeDocument/2006/relationships/image" Target="../media/image4712.png"/><Relationship Id="rId144" Type="http://schemas.openxmlformats.org/officeDocument/2006/relationships/customXml" Target="../ink/ink4865.xml"/><Relationship Id="rId90" Type="http://schemas.openxmlformats.org/officeDocument/2006/relationships/customXml" Target="../ink/ink4838.xml"/><Relationship Id="rId165" Type="http://schemas.openxmlformats.org/officeDocument/2006/relationships/image" Target="../media/image4734.png"/><Relationship Id="rId27" Type="http://schemas.openxmlformats.org/officeDocument/2006/relationships/image" Target="../media/image4658.png"/><Relationship Id="rId48" Type="http://schemas.openxmlformats.org/officeDocument/2006/relationships/customXml" Target="../ink/ink4817.xml"/><Relationship Id="rId69" Type="http://schemas.openxmlformats.org/officeDocument/2006/relationships/image" Target="../media/image4682.png"/><Relationship Id="rId113" Type="http://schemas.openxmlformats.org/officeDocument/2006/relationships/image" Target="../media/image4706.png"/><Relationship Id="rId134" Type="http://schemas.openxmlformats.org/officeDocument/2006/relationships/customXml" Target="../ink/ink4860.xml"/><Relationship Id="rId80" Type="http://schemas.openxmlformats.org/officeDocument/2006/relationships/customXml" Target="../ink/ink4833.xml"/><Relationship Id="rId155" Type="http://schemas.openxmlformats.org/officeDocument/2006/relationships/image" Target="../media/image4728.png"/><Relationship Id="rId176" Type="http://schemas.openxmlformats.org/officeDocument/2006/relationships/customXml" Target="../ink/ink4881.xml"/><Relationship Id="rId17" Type="http://schemas.openxmlformats.org/officeDocument/2006/relationships/image" Target="../media/image4653.png"/><Relationship Id="rId38" Type="http://schemas.openxmlformats.org/officeDocument/2006/relationships/customXml" Target="../ink/ink4812.xml"/><Relationship Id="rId59" Type="http://schemas.openxmlformats.org/officeDocument/2006/relationships/image" Target="../media/image4676.png"/><Relationship Id="rId103" Type="http://schemas.openxmlformats.org/officeDocument/2006/relationships/image" Target="../media/image4701.png"/><Relationship Id="rId124" Type="http://schemas.openxmlformats.org/officeDocument/2006/relationships/customXml" Target="../ink/ink4855.xml"/><Relationship Id="rId70" Type="http://schemas.openxmlformats.org/officeDocument/2006/relationships/customXml" Target="../ink/ink4828.xml"/><Relationship Id="rId91" Type="http://schemas.openxmlformats.org/officeDocument/2006/relationships/image" Target="../media/image4694.png"/><Relationship Id="rId145" Type="http://schemas.openxmlformats.org/officeDocument/2006/relationships/image" Target="../media/image4723.png"/><Relationship Id="rId166" Type="http://schemas.openxmlformats.org/officeDocument/2006/relationships/customXml" Target="../ink/ink487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17" Type="http://schemas.openxmlformats.org/officeDocument/2006/relationships/image" Target="../media/image4805.png"/><Relationship Id="rId21" Type="http://schemas.openxmlformats.org/officeDocument/2006/relationships/image" Target="../media/image4753.png"/><Relationship Id="rId63" Type="http://schemas.openxmlformats.org/officeDocument/2006/relationships/image" Target="../media/image4776.png"/><Relationship Id="rId159" Type="http://schemas.openxmlformats.org/officeDocument/2006/relationships/image" Target="../media/image4827.png"/><Relationship Id="rId170" Type="http://schemas.openxmlformats.org/officeDocument/2006/relationships/customXml" Target="../ink/ink4966.xml"/><Relationship Id="rId191" Type="http://schemas.openxmlformats.org/officeDocument/2006/relationships/image" Target="../media/image4845.png"/><Relationship Id="rId205" Type="http://schemas.openxmlformats.org/officeDocument/2006/relationships/image" Target="../media/image4853.png"/><Relationship Id="rId226" Type="http://schemas.openxmlformats.org/officeDocument/2006/relationships/customXml" Target="../ink/ink4994.xml"/><Relationship Id="rId247" Type="http://schemas.openxmlformats.org/officeDocument/2006/relationships/image" Target="../media/image4875.png"/><Relationship Id="rId107" Type="http://schemas.openxmlformats.org/officeDocument/2006/relationships/image" Target="../media/image4799.png"/><Relationship Id="rId11" Type="http://schemas.openxmlformats.org/officeDocument/2006/relationships/image" Target="../media/image4747.png"/><Relationship Id="rId32" Type="http://schemas.openxmlformats.org/officeDocument/2006/relationships/customXml" Target="../ink/ink4897.xml"/><Relationship Id="rId53" Type="http://schemas.openxmlformats.org/officeDocument/2006/relationships/image" Target="../media/image4771.png"/><Relationship Id="rId74" Type="http://schemas.openxmlformats.org/officeDocument/2006/relationships/customXml" Target="../ink/ink4918.xml"/><Relationship Id="rId128" Type="http://schemas.openxmlformats.org/officeDocument/2006/relationships/customXml" Target="../ink/ink4945.xml"/><Relationship Id="rId149" Type="http://schemas.openxmlformats.org/officeDocument/2006/relationships/image" Target="../media/image4822.png"/><Relationship Id="rId5" Type="http://schemas.openxmlformats.org/officeDocument/2006/relationships/image" Target="../media/image4744.png"/><Relationship Id="rId95" Type="http://schemas.openxmlformats.org/officeDocument/2006/relationships/image" Target="../media/image4793.png"/><Relationship Id="rId160" Type="http://schemas.openxmlformats.org/officeDocument/2006/relationships/customXml" Target="../ink/ink4961.xml"/><Relationship Id="rId181" Type="http://schemas.openxmlformats.org/officeDocument/2006/relationships/image" Target="../media/image4839.png"/><Relationship Id="rId216" Type="http://schemas.openxmlformats.org/officeDocument/2006/relationships/customXml" Target="../ink/ink4989.xml"/><Relationship Id="rId237" Type="http://schemas.openxmlformats.org/officeDocument/2006/relationships/image" Target="../media/image4869.png"/><Relationship Id="rId258" Type="http://schemas.openxmlformats.org/officeDocument/2006/relationships/customXml" Target="../ink/ink5010.xml"/><Relationship Id="rId22" Type="http://schemas.openxmlformats.org/officeDocument/2006/relationships/customXml" Target="../ink/ink4892.xml"/><Relationship Id="rId43" Type="http://schemas.openxmlformats.org/officeDocument/2006/relationships/image" Target="../media/image4765.png"/><Relationship Id="rId64" Type="http://schemas.openxmlformats.org/officeDocument/2006/relationships/customXml" Target="../ink/ink4913.xml"/><Relationship Id="rId118" Type="http://schemas.openxmlformats.org/officeDocument/2006/relationships/customXml" Target="../ink/ink4940.xml"/><Relationship Id="rId139" Type="http://schemas.openxmlformats.org/officeDocument/2006/relationships/image" Target="../media/image4816.png"/><Relationship Id="rId85" Type="http://schemas.openxmlformats.org/officeDocument/2006/relationships/image" Target="../media/image4787.png"/><Relationship Id="rId150" Type="http://schemas.openxmlformats.org/officeDocument/2006/relationships/customXml" Target="../ink/ink4956.xml"/><Relationship Id="rId171" Type="http://schemas.openxmlformats.org/officeDocument/2006/relationships/image" Target="../media/image4834.png"/><Relationship Id="rId192" Type="http://schemas.openxmlformats.org/officeDocument/2006/relationships/customXml" Target="../ink/ink4977.xml"/><Relationship Id="rId206" Type="http://schemas.openxmlformats.org/officeDocument/2006/relationships/customXml" Target="../ink/ink4984.xml"/><Relationship Id="rId227" Type="http://schemas.openxmlformats.org/officeDocument/2006/relationships/image" Target="../media/image4864.png"/><Relationship Id="rId248" Type="http://schemas.openxmlformats.org/officeDocument/2006/relationships/customXml" Target="../ink/ink5005.xml"/><Relationship Id="rId12" Type="http://schemas.openxmlformats.org/officeDocument/2006/relationships/customXml" Target="../ink/ink4887.xml"/><Relationship Id="rId33" Type="http://schemas.openxmlformats.org/officeDocument/2006/relationships/image" Target="../media/image4759.png"/><Relationship Id="rId108" Type="http://schemas.openxmlformats.org/officeDocument/2006/relationships/customXml" Target="../ink/ink4935.xml"/><Relationship Id="rId129" Type="http://schemas.openxmlformats.org/officeDocument/2006/relationships/image" Target="../media/image4811.png"/><Relationship Id="rId54" Type="http://schemas.openxmlformats.org/officeDocument/2006/relationships/customXml" Target="../ink/ink4908.xml"/><Relationship Id="rId75" Type="http://schemas.openxmlformats.org/officeDocument/2006/relationships/image" Target="../media/image4096.png"/><Relationship Id="rId96" Type="http://schemas.openxmlformats.org/officeDocument/2006/relationships/customXml" Target="../ink/ink4929.xml"/><Relationship Id="rId140" Type="http://schemas.openxmlformats.org/officeDocument/2006/relationships/customXml" Target="../ink/ink4951.xml"/><Relationship Id="rId161" Type="http://schemas.openxmlformats.org/officeDocument/2006/relationships/image" Target="../media/image4828.png"/><Relationship Id="rId182" Type="http://schemas.openxmlformats.org/officeDocument/2006/relationships/customXml" Target="../ink/ink4972.xml"/><Relationship Id="rId217" Type="http://schemas.openxmlformats.org/officeDocument/2006/relationships/image" Target="../media/image4858.png"/><Relationship Id="rId6" Type="http://schemas.openxmlformats.org/officeDocument/2006/relationships/customXml" Target="../ink/ink4884.xml"/><Relationship Id="rId238" Type="http://schemas.openxmlformats.org/officeDocument/2006/relationships/customXml" Target="../ink/ink5000.xml"/><Relationship Id="rId259" Type="http://schemas.openxmlformats.org/officeDocument/2006/relationships/image" Target="../media/image4882.png"/><Relationship Id="rId23" Type="http://schemas.openxmlformats.org/officeDocument/2006/relationships/image" Target="../media/image4754.png"/><Relationship Id="rId119" Type="http://schemas.openxmlformats.org/officeDocument/2006/relationships/image" Target="../media/image4199.png"/><Relationship Id="rId44" Type="http://schemas.openxmlformats.org/officeDocument/2006/relationships/customXml" Target="../ink/ink4903.xml"/><Relationship Id="rId65" Type="http://schemas.openxmlformats.org/officeDocument/2006/relationships/image" Target="../media/image4777.png"/><Relationship Id="rId86" Type="http://schemas.openxmlformats.org/officeDocument/2006/relationships/customXml" Target="../ink/ink4924.xml"/><Relationship Id="rId130" Type="http://schemas.openxmlformats.org/officeDocument/2006/relationships/customXml" Target="../ink/ink4946.xml"/><Relationship Id="rId151" Type="http://schemas.openxmlformats.org/officeDocument/2006/relationships/image" Target="../media/image4823.png"/><Relationship Id="rId172" Type="http://schemas.openxmlformats.org/officeDocument/2006/relationships/customXml" Target="../ink/ink4967.xml"/><Relationship Id="rId193" Type="http://schemas.openxmlformats.org/officeDocument/2006/relationships/image" Target="../media/image4846.png"/><Relationship Id="rId207" Type="http://schemas.openxmlformats.org/officeDocument/2006/relationships/image" Target="../media/image4854.png"/><Relationship Id="rId228" Type="http://schemas.openxmlformats.org/officeDocument/2006/relationships/customXml" Target="../ink/ink4995.xml"/><Relationship Id="rId249" Type="http://schemas.openxmlformats.org/officeDocument/2006/relationships/image" Target="../media/image4876.png"/><Relationship Id="rId13" Type="http://schemas.openxmlformats.org/officeDocument/2006/relationships/image" Target="../media/image4748.png"/><Relationship Id="rId109" Type="http://schemas.openxmlformats.org/officeDocument/2006/relationships/image" Target="../media/image4801.png"/><Relationship Id="rId260" Type="http://schemas.openxmlformats.org/officeDocument/2006/relationships/customXml" Target="../ink/ink5011.xml"/><Relationship Id="rId34" Type="http://schemas.openxmlformats.org/officeDocument/2006/relationships/customXml" Target="../ink/ink4898.xml"/><Relationship Id="rId55" Type="http://schemas.openxmlformats.org/officeDocument/2006/relationships/image" Target="../media/image4772.png"/><Relationship Id="rId76" Type="http://schemas.openxmlformats.org/officeDocument/2006/relationships/customXml" Target="../ink/ink4919.xml"/><Relationship Id="rId97" Type="http://schemas.openxmlformats.org/officeDocument/2006/relationships/image" Target="../media/image4794.png"/><Relationship Id="rId120" Type="http://schemas.openxmlformats.org/officeDocument/2006/relationships/customXml" Target="../ink/ink4941.xml"/><Relationship Id="rId141" Type="http://schemas.openxmlformats.org/officeDocument/2006/relationships/image" Target="../media/image4817.png"/><Relationship Id="rId7" Type="http://schemas.openxmlformats.org/officeDocument/2006/relationships/image" Target="../media/image4745.png"/><Relationship Id="rId162" Type="http://schemas.openxmlformats.org/officeDocument/2006/relationships/customXml" Target="../ink/ink4962.xml"/><Relationship Id="rId183" Type="http://schemas.openxmlformats.org/officeDocument/2006/relationships/image" Target="../media/image4841.png"/><Relationship Id="rId218" Type="http://schemas.openxmlformats.org/officeDocument/2006/relationships/customXml" Target="../ink/ink4990.xml"/><Relationship Id="rId239" Type="http://schemas.openxmlformats.org/officeDocument/2006/relationships/image" Target="../media/image4871.png"/><Relationship Id="rId250" Type="http://schemas.openxmlformats.org/officeDocument/2006/relationships/customXml" Target="../ink/ink5006.xml"/><Relationship Id="rId24" Type="http://schemas.openxmlformats.org/officeDocument/2006/relationships/customXml" Target="../ink/ink4893.xml"/><Relationship Id="rId45" Type="http://schemas.openxmlformats.org/officeDocument/2006/relationships/image" Target="../media/image4766.png"/><Relationship Id="rId66" Type="http://schemas.openxmlformats.org/officeDocument/2006/relationships/customXml" Target="../ink/ink4914.xml"/><Relationship Id="rId87" Type="http://schemas.openxmlformats.org/officeDocument/2006/relationships/image" Target="../media/image4788.png"/><Relationship Id="rId110" Type="http://schemas.openxmlformats.org/officeDocument/2006/relationships/customXml" Target="../ink/ink4936.xml"/><Relationship Id="rId131" Type="http://schemas.openxmlformats.org/officeDocument/2006/relationships/image" Target="../media/image4812.png"/><Relationship Id="rId152" Type="http://schemas.openxmlformats.org/officeDocument/2006/relationships/customXml" Target="../ink/ink4957.xml"/><Relationship Id="rId173" Type="http://schemas.openxmlformats.org/officeDocument/2006/relationships/image" Target="../media/image4835.png"/><Relationship Id="rId194" Type="http://schemas.openxmlformats.org/officeDocument/2006/relationships/customXml" Target="../ink/ink4978.xml"/><Relationship Id="rId208" Type="http://schemas.openxmlformats.org/officeDocument/2006/relationships/customXml" Target="../ink/ink4985.xml"/><Relationship Id="rId229" Type="http://schemas.openxmlformats.org/officeDocument/2006/relationships/image" Target="../media/image4865.png"/><Relationship Id="rId240" Type="http://schemas.openxmlformats.org/officeDocument/2006/relationships/customXml" Target="../ink/ink5001.xml"/><Relationship Id="rId261" Type="http://schemas.openxmlformats.org/officeDocument/2006/relationships/image" Target="../media/image4883.png"/><Relationship Id="rId14" Type="http://schemas.openxmlformats.org/officeDocument/2006/relationships/customXml" Target="../ink/ink4888.xml"/><Relationship Id="rId35" Type="http://schemas.openxmlformats.org/officeDocument/2006/relationships/image" Target="../media/image4761.png"/><Relationship Id="rId56" Type="http://schemas.openxmlformats.org/officeDocument/2006/relationships/customXml" Target="../ink/ink4909.xml"/><Relationship Id="rId77" Type="http://schemas.openxmlformats.org/officeDocument/2006/relationships/image" Target="../media/image4783.png"/><Relationship Id="rId100" Type="http://schemas.openxmlformats.org/officeDocument/2006/relationships/customXml" Target="../ink/ink4931.xml"/><Relationship Id="rId8" Type="http://schemas.openxmlformats.org/officeDocument/2006/relationships/customXml" Target="../ink/ink4885.xml"/><Relationship Id="rId98" Type="http://schemas.openxmlformats.org/officeDocument/2006/relationships/customXml" Target="../ink/ink4930.xml"/><Relationship Id="rId121" Type="http://schemas.openxmlformats.org/officeDocument/2006/relationships/image" Target="../media/image4806.png"/><Relationship Id="rId142" Type="http://schemas.openxmlformats.org/officeDocument/2006/relationships/customXml" Target="../ink/ink4952.xml"/><Relationship Id="rId163" Type="http://schemas.openxmlformats.org/officeDocument/2006/relationships/image" Target="../media/image4829.png"/><Relationship Id="rId184" Type="http://schemas.openxmlformats.org/officeDocument/2006/relationships/customXml" Target="../ink/ink4973.xml"/><Relationship Id="rId219" Type="http://schemas.openxmlformats.org/officeDocument/2006/relationships/image" Target="../media/image4859.png"/><Relationship Id="rId230" Type="http://schemas.openxmlformats.org/officeDocument/2006/relationships/customXml" Target="../ink/ink4996.xml"/><Relationship Id="rId251" Type="http://schemas.openxmlformats.org/officeDocument/2006/relationships/image" Target="../media/image4877.png"/><Relationship Id="rId25" Type="http://schemas.openxmlformats.org/officeDocument/2006/relationships/image" Target="../media/image4755.png"/><Relationship Id="rId46" Type="http://schemas.openxmlformats.org/officeDocument/2006/relationships/customXml" Target="../ink/ink4904.xml"/><Relationship Id="rId67" Type="http://schemas.openxmlformats.org/officeDocument/2006/relationships/image" Target="../media/image4778.png"/><Relationship Id="rId88" Type="http://schemas.openxmlformats.org/officeDocument/2006/relationships/customXml" Target="../ink/ink4925.xml"/><Relationship Id="rId111" Type="http://schemas.openxmlformats.org/officeDocument/2006/relationships/image" Target="../media/image4802.png"/><Relationship Id="rId132" Type="http://schemas.openxmlformats.org/officeDocument/2006/relationships/customXml" Target="../ink/ink4947.xml"/><Relationship Id="rId153" Type="http://schemas.openxmlformats.org/officeDocument/2006/relationships/image" Target="../media/image4824.png"/><Relationship Id="rId174" Type="http://schemas.openxmlformats.org/officeDocument/2006/relationships/customXml" Target="../ink/ink4968.xml"/><Relationship Id="rId195" Type="http://schemas.openxmlformats.org/officeDocument/2006/relationships/image" Target="../media/image4847.png"/><Relationship Id="rId209" Type="http://schemas.openxmlformats.org/officeDocument/2006/relationships/image" Target="../media/image4855.png"/><Relationship Id="rId220" Type="http://schemas.openxmlformats.org/officeDocument/2006/relationships/customXml" Target="../ink/ink4991.xml"/><Relationship Id="rId241" Type="http://schemas.openxmlformats.org/officeDocument/2006/relationships/image" Target="../media/image4872.png"/><Relationship Id="rId15" Type="http://schemas.openxmlformats.org/officeDocument/2006/relationships/image" Target="../media/image4749.png"/><Relationship Id="rId36" Type="http://schemas.openxmlformats.org/officeDocument/2006/relationships/customXml" Target="../ink/ink4899.xml"/><Relationship Id="rId57" Type="http://schemas.openxmlformats.org/officeDocument/2006/relationships/image" Target="../media/image4773.png"/><Relationship Id="rId262" Type="http://schemas.openxmlformats.org/officeDocument/2006/relationships/customXml" Target="../ink/ink5012.xml"/><Relationship Id="rId78" Type="http://schemas.openxmlformats.org/officeDocument/2006/relationships/customXml" Target="../ink/ink4920.xml"/><Relationship Id="rId99" Type="http://schemas.openxmlformats.org/officeDocument/2006/relationships/image" Target="../media/image4795.png"/><Relationship Id="rId101" Type="http://schemas.openxmlformats.org/officeDocument/2006/relationships/image" Target="../media/image4796.png"/><Relationship Id="rId122" Type="http://schemas.openxmlformats.org/officeDocument/2006/relationships/customXml" Target="../ink/ink4942.xml"/><Relationship Id="rId143" Type="http://schemas.openxmlformats.org/officeDocument/2006/relationships/image" Target="../media/image4818.png"/><Relationship Id="rId164" Type="http://schemas.openxmlformats.org/officeDocument/2006/relationships/customXml" Target="../ink/ink4963.xml"/><Relationship Id="rId185" Type="http://schemas.openxmlformats.org/officeDocument/2006/relationships/image" Target="../media/image4842.png"/><Relationship Id="rId9" Type="http://schemas.openxmlformats.org/officeDocument/2006/relationships/image" Target="../media/image4746.png"/><Relationship Id="rId210" Type="http://schemas.openxmlformats.org/officeDocument/2006/relationships/customXml" Target="../ink/ink4986.xml"/><Relationship Id="rId26" Type="http://schemas.openxmlformats.org/officeDocument/2006/relationships/customXml" Target="../ink/ink4894.xml"/><Relationship Id="rId231" Type="http://schemas.openxmlformats.org/officeDocument/2006/relationships/image" Target="../media/image4866.png"/><Relationship Id="rId252" Type="http://schemas.openxmlformats.org/officeDocument/2006/relationships/customXml" Target="../ink/ink5007.xml"/><Relationship Id="rId47" Type="http://schemas.openxmlformats.org/officeDocument/2006/relationships/image" Target="../media/image4767.png"/><Relationship Id="rId68" Type="http://schemas.openxmlformats.org/officeDocument/2006/relationships/customXml" Target="../ink/ink4915.xml"/><Relationship Id="rId89" Type="http://schemas.openxmlformats.org/officeDocument/2006/relationships/image" Target="../media/image4789.png"/><Relationship Id="rId112" Type="http://schemas.openxmlformats.org/officeDocument/2006/relationships/customXml" Target="../ink/ink4937.xml"/><Relationship Id="rId133" Type="http://schemas.openxmlformats.org/officeDocument/2006/relationships/image" Target="../media/image4813.png"/><Relationship Id="rId154" Type="http://schemas.openxmlformats.org/officeDocument/2006/relationships/customXml" Target="../ink/ink4958.xml"/><Relationship Id="rId175" Type="http://schemas.openxmlformats.org/officeDocument/2006/relationships/image" Target="../media/image4836.png"/><Relationship Id="rId196" Type="http://schemas.openxmlformats.org/officeDocument/2006/relationships/customXml" Target="../ink/ink4979.xml"/><Relationship Id="rId200" Type="http://schemas.openxmlformats.org/officeDocument/2006/relationships/customXml" Target="../ink/ink4981.xml"/><Relationship Id="rId16" Type="http://schemas.openxmlformats.org/officeDocument/2006/relationships/customXml" Target="../ink/ink4889.xml"/><Relationship Id="rId221" Type="http://schemas.openxmlformats.org/officeDocument/2006/relationships/image" Target="../media/image4861.png"/><Relationship Id="rId242" Type="http://schemas.openxmlformats.org/officeDocument/2006/relationships/customXml" Target="../ink/ink5002.xml"/><Relationship Id="rId263" Type="http://schemas.openxmlformats.org/officeDocument/2006/relationships/image" Target="../media/image4884.png"/><Relationship Id="rId37" Type="http://schemas.openxmlformats.org/officeDocument/2006/relationships/image" Target="../media/image4762.png"/><Relationship Id="rId58" Type="http://schemas.openxmlformats.org/officeDocument/2006/relationships/customXml" Target="../ink/ink4910.xml"/><Relationship Id="rId79" Type="http://schemas.openxmlformats.org/officeDocument/2006/relationships/image" Target="../media/image4784.png"/><Relationship Id="rId102" Type="http://schemas.openxmlformats.org/officeDocument/2006/relationships/customXml" Target="../ink/ink4932.xml"/><Relationship Id="rId123" Type="http://schemas.openxmlformats.org/officeDocument/2006/relationships/image" Target="../media/image4807.png"/><Relationship Id="rId144" Type="http://schemas.openxmlformats.org/officeDocument/2006/relationships/customXml" Target="../ink/ink4953.xml"/><Relationship Id="rId90" Type="http://schemas.openxmlformats.org/officeDocument/2006/relationships/customXml" Target="../ink/ink4926.xml"/><Relationship Id="rId165" Type="http://schemas.openxmlformats.org/officeDocument/2006/relationships/image" Target="../media/image4831.png"/><Relationship Id="rId186" Type="http://schemas.openxmlformats.org/officeDocument/2006/relationships/customXml" Target="../ink/ink4974.xml"/><Relationship Id="rId211" Type="http://schemas.openxmlformats.org/officeDocument/2006/relationships/image" Target="../media/image4280.png"/><Relationship Id="rId232" Type="http://schemas.openxmlformats.org/officeDocument/2006/relationships/customXml" Target="../ink/ink4997.xml"/><Relationship Id="rId253" Type="http://schemas.openxmlformats.org/officeDocument/2006/relationships/image" Target="../media/image4878.png"/><Relationship Id="rId27" Type="http://schemas.openxmlformats.org/officeDocument/2006/relationships/image" Target="../media/image4756.png"/><Relationship Id="rId48" Type="http://schemas.openxmlformats.org/officeDocument/2006/relationships/customXml" Target="../ink/ink4905.xml"/><Relationship Id="rId69" Type="http://schemas.openxmlformats.org/officeDocument/2006/relationships/image" Target="../media/image4779.png"/><Relationship Id="rId113" Type="http://schemas.openxmlformats.org/officeDocument/2006/relationships/image" Target="../media/image4803.png"/><Relationship Id="rId134" Type="http://schemas.openxmlformats.org/officeDocument/2006/relationships/customXml" Target="../ink/ink4948.xml"/><Relationship Id="rId80" Type="http://schemas.openxmlformats.org/officeDocument/2006/relationships/customXml" Target="../ink/ink4921.xml"/><Relationship Id="rId155" Type="http://schemas.openxmlformats.org/officeDocument/2006/relationships/image" Target="../media/image4825.png"/><Relationship Id="rId176" Type="http://schemas.openxmlformats.org/officeDocument/2006/relationships/customXml" Target="../ink/ink4969.xml"/><Relationship Id="rId197" Type="http://schemas.openxmlformats.org/officeDocument/2006/relationships/image" Target="../media/image4848.png"/><Relationship Id="rId201" Type="http://schemas.openxmlformats.org/officeDocument/2006/relationships/image" Target="../media/image4851.png"/><Relationship Id="rId222" Type="http://schemas.openxmlformats.org/officeDocument/2006/relationships/customXml" Target="../ink/ink4992.xml"/><Relationship Id="rId243" Type="http://schemas.openxmlformats.org/officeDocument/2006/relationships/image" Target="../media/image4873.png"/><Relationship Id="rId17" Type="http://schemas.openxmlformats.org/officeDocument/2006/relationships/image" Target="../media/image4751.png"/><Relationship Id="rId38" Type="http://schemas.openxmlformats.org/officeDocument/2006/relationships/customXml" Target="../ink/ink4900.xml"/><Relationship Id="rId59" Type="http://schemas.openxmlformats.org/officeDocument/2006/relationships/image" Target="../media/image4774.png"/><Relationship Id="rId103" Type="http://schemas.openxmlformats.org/officeDocument/2006/relationships/image" Target="../media/image4797.png"/><Relationship Id="rId124" Type="http://schemas.openxmlformats.org/officeDocument/2006/relationships/customXml" Target="../ink/ink4943.xml"/><Relationship Id="rId70" Type="http://schemas.openxmlformats.org/officeDocument/2006/relationships/customXml" Target="../ink/ink4916.xml"/><Relationship Id="rId91" Type="http://schemas.openxmlformats.org/officeDocument/2006/relationships/image" Target="../media/image4791.png"/><Relationship Id="rId145" Type="http://schemas.openxmlformats.org/officeDocument/2006/relationships/image" Target="../media/image4819.png"/><Relationship Id="rId166" Type="http://schemas.openxmlformats.org/officeDocument/2006/relationships/customXml" Target="../ink/ink4964.xml"/><Relationship Id="rId187" Type="http://schemas.openxmlformats.org/officeDocument/2006/relationships/image" Target="../media/image4843.png"/><Relationship Id="rId1" Type="http://schemas.openxmlformats.org/officeDocument/2006/relationships/slideLayout" Target="../slideLayouts/slideLayout7.xml"/><Relationship Id="rId212" Type="http://schemas.openxmlformats.org/officeDocument/2006/relationships/customXml" Target="../ink/ink4987.xml"/><Relationship Id="rId233" Type="http://schemas.openxmlformats.org/officeDocument/2006/relationships/image" Target="../media/image4867.png"/><Relationship Id="rId254" Type="http://schemas.openxmlformats.org/officeDocument/2006/relationships/customXml" Target="../ink/ink5008.xml"/><Relationship Id="rId28" Type="http://schemas.openxmlformats.org/officeDocument/2006/relationships/customXml" Target="../ink/ink4895.xml"/><Relationship Id="rId49" Type="http://schemas.openxmlformats.org/officeDocument/2006/relationships/image" Target="../media/image4768.png"/><Relationship Id="rId114" Type="http://schemas.openxmlformats.org/officeDocument/2006/relationships/customXml" Target="../ink/ink4938.xml"/><Relationship Id="rId60" Type="http://schemas.openxmlformats.org/officeDocument/2006/relationships/customXml" Target="../ink/ink4911.xml"/><Relationship Id="rId81" Type="http://schemas.openxmlformats.org/officeDocument/2006/relationships/image" Target="../media/image4785.png"/><Relationship Id="rId135" Type="http://schemas.openxmlformats.org/officeDocument/2006/relationships/image" Target="../media/image4814.png"/><Relationship Id="rId156" Type="http://schemas.openxmlformats.org/officeDocument/2006/relationships/customXml" Target="../ink/ink4959.xml"/><Relationship Id="rId177" Type="http://schemas.openxmlformats.org/officeDocument/2006/relationships/image" Target="../media/image4837.png"/><Relationship Id="rId198" Type="http://schemas.openxmlformats.org/officeDocument/2006/relationships/customXml" Target="../ink/ink4980.xml"/><Relationship Id="rId202" Type="http://schemas.openxmlformats.org/officeDocument/2006/relationships/customXml" Target="../ink/ink4982.xml"/><Relationship Id="rId223" Type="http://schemas.openxmlformats.org/officeDocument/2006/relationships/image" Target="../media/image4862.png"/><Relationship Id="rId244" Type="http://schemas.openxmlformats.org/officeDocument/2006/relationships/customXml" Target="../ink/ink5003.xml"/><Relationship Id="rId18" Type="http://schemas.openxmlformats.org/officeDocument/2006/relationships/customXml" Target="../ink/ink4890.xml"/><Relationship Id="rId39" Type="http://schemas.openxmlformats.org/officeDocument/2006/relationships/image" Target="../media/image4763.png"/><Relationship Id="rId50" Type="http://schemas.openxmlformats.org/officeDocument/2006/relationships/customXml" Target="../ink/ink4906.xml"/><Relationship Id="rId104" Type="http://schemas.openxmlformats.org/officeDocument/2006/relationships/customXml" Target="../ink/ink4933.xml"/><Relationship Id="rId125" Type="http://schemas.openxmlformats.org/officeDocument/2006/relationships/image" Target="../media/image4808.png"/><Relationship Id="rId146" Type="http://schemas.openxmlformats.org/officeDocument/2006/relationships/customXml" Target="../ink/ink4954.xml"/><Relationship Id="rId167" Type="http://schemas.openxmlformats.org/officeDocument/2006/relationships/image" Target="../media/image4832.png"/><Relationship Id="rId188" Type="http://schemas.openxmlformats.org/officeDocument/2006/relationships/customXml" Target="../ink/ink4975.xml"/><Relationship Id="rId71" Type="http://schemas.openxmlformats.org/officeDocument/2006/relationships/image" Target="../media/image4781.png"/><Relationship Id="rId92" Type="http://schemas.openxmlformats.org/officeDocument/2006/relationships/customXml" Target="../ink/ink4927.xml"/><Relationship Id="rId213" Type="http://schemas.openxmlformats.org/officeDocument/2006/relationships/image" Target="../media/image4856.png"/><Relationship Id="rId234" Type="http://schemas.openxmlformats.org/officeDocument/2006/relationships/customXml" Target="../ink/ink4998.xml"/><Relationship Id="rId2" Type="http://schemas.openxmlformats.org/officeDocument/2006/relationships/notesSlide" Target="../notesSlides/notesSlide38.xml"/><Relationship Id="rId29" Type="http://schemas.openxmlformats.org/officeDocument/2006/relationships/image" Target="../media/image4757.png"/><Relationship Id="rId255" Type="http://schemas.openxmlformats.org/officeDocument/2006/relationships/image" Target="../media/image4879.png"/><Relationship Id="rId40" Type="http://schemas.openxmlformats.org/officeDocument/2006/relationships/customXml" Target="../ink/ink4901.xml"/><Relationship Id="rId115" Type="http://schemas.openxmlformats.org/officeDocument/2006/relationships/image" Target="../media/image4804.png"/><Relationship Id="rId136" Type="http://schemas.openxmlformats.org/officeDocument/2006/relationships/customXml" Target="../ink/ink4949.xml"/><Relationship Id="rId157" Type="http://schemas.openxmlformats.org/officeDocument/2006/relationships/image" Target="../media/image4826.png"/><Relationship Id="rId178" Type="http://schemas.openxmlformats.org/officeDocument/2006/relationships/customXml" Target="../ink/ink4970.xml"/><Relationship Id="rId61" Type="http://schemas.openxmlformats.org/officeDocument/2006/relationships/image" Target="../media/image4775.png"/><Relationship Id="rId82" Type="http://schemas.openxmlformats.org/officeDocument/2006/relationships/customXml" Target="../ink/ink4922.xml"/><Relationship Id="rId199" Type="http://schemas.openxmlformats.org/officeDocument/2006/relationships/image" Target="../media/image4849.png"/><Relationship Id="rId203" Type="http://schemas.openxmlformats.org/officeDocument/2006/relationships/image" Target="../media/image4852.png"/><Relationship Id="rId19" Type="http://schemas.openxmlformats.org/officeDocument/2006/relationships/image" Target="../media/image4752.png"/><Relationship Id="rId224" Type="http://schemas.openxmlformats.org/officeDocument/2006/relationships/customXml" Target="../ink/ink4993.xml"/><Relationship Id="rId245" Type="http://schemas.openxmlformats.org/officeDocument/2006/relationships/image" Target="../media/image4874.png"/><Relationship Id="rId30" Type="http://schemas.openxmlformats.org/officeDocument/2006/relationships/customXml" Target="../ink/ink4896.xml"/><Relationship Id="rId105" Type="http://schemas.openxmlformats.org/officeDocument/2006/relationships/image" Target="../media/image4798.png"/><Relationship Id="rId126" Type="http://schemas.openxmlformats.org/officeDocument/2006/relationships/customXml" Target="../ink/ink4944.xml"/><Relationship Id="rId147" Type="http://schemas.openxmlformats.org/officeDocument/2006/relationships/image" Target="../media/image4821.png"/><Relationship Id="rId168" Type="http://schemas.openxmlformats.org/officeDocument/2006/relationships/customXml" Target="../ink/ink4965.xml"/><Relationship Id="rId51" Type="http://schemas.openxmlformats.org/officeDocument/2006/relationships/image" Target="../media/image4769.png"/><Relationship Id="rId72" Type="http://schemas.openxmlformats.org/officeDocument/2006/relationships/customXml" Target="../ink/ink4917.xml"/><Relationship Id="rId93" Type="http://schemas.openxmlformats.org/officeDocument/2006/relationships/image" Target="../media/image4792.png"/><Relationship Id="rId189" Type="http://schemas.openxmlformats.org/officeDocument/2006/relationships/image" Target="../media/image4844.png"/><Relationship Id="rId3" Type="http://schemas.openxmlformats.org/officeDocument/2006/relationships/image" Target="../media/image4743.png"/><Relationship Id="rId214" Type="http://schemas.openxmlformats.org/officeDocument/2006/relationships/customXml" Target="../ink/ink4988.xml"/><Relationship Id="rId235" Type="http://schemas.openxmlformats.org/officeDocument/2006/relationships/image" Target="../media/image4868.png"/><Relationship Id="rId256" Type="http://schemas.openxmlformats.org/officeDocument/2006/relationships/customXml" Target="../ink/ink5009.xml"/><Relationship Id="rId116" Type="http://schemas.openxmlformats.org/officeDocument/2006/relationships/customXml" Target="../ink/ink4939.xml"/><Relationship Id="rId137" Type="http://schemas.openxmlformats.org/officeDocument/2006/relationships/image" Target="../media/image4815.png"/><Relationship Id="rId158" Type="http://schemas.openxmlformats.org/officeDocument/2006/relationships/customXml" Target="../ink/ink4960.xml"/><Relationship Id="rId20" Type="http://schemas.openxmlformats.org/officeDocument/2006/relationships/customXml" Target="../ink/ink4891.xml"/><Relationship Id="rId41" Type="http://schemas.openxmlformats.org/officeDocument/2006/relationships/image" Target="../media/image4764.png"/><Relationship Id="rId62" Type="http://schemas.openxmlformats.org/officeDocument/2006/relationships/customXml" Target="../ink/ink4912.xml"/><Relationship Id="rId83" Type="http://schemas.openxmlformats.org/officeDocument/2006/relationships/image" Target="../media/image4786.png"/><Relationship Id="rId179" Type="http://schemas.openxmlformats.org/officeDocument/2006/relationships/image" Target="../media/image4838.png"/><Relationship Id="rId190" Type="http://schemas.openxmlformats.org/officeDocument/2006/relationships/customXml" Target="../ink/ink4976.xml"/><Relationship Id="rId204" Type="http://schemas.openxmlformats.org/officeDocument/2006/relationships/customXml" Target="../ink/ink4983.xml"/><Relationship Id="rId225" Type="http://schemas.openxmlformats.org/officeDocument/2006/relationships/image" Target="../media/image4863.png"/><Relationship Id="rId246" Type="http://schemas.openxmlformats.org/officeDocument/2006/relationships/customXml" Target="../ink/ink5004.xml"/><Relationship Id="rId106" Type="http://schemas.openxmlformats.org/officeDocument/2006/relationships/customXml" Target="../ink/ink4934.xml"/><Relationship Id="rId127" Type="http://schemas.openxmlformats.org/officeDocument/2006/relationships/image" Target="../media/image4809.png"/><Relationship Id="rId10" Type="http://schemas.openxmlformats.org/officeDocument/2006/relationships/customXml" Target="../ink/ink4886.xml"/><Relationship Id="rId31" Type="http://schemas.openxmlformats.org/officeDocument/2006/relationships/image" Target="../media/image4758.png"/><Relationship Id="rId52" Type="http://schemas.openxmlformats.org/officeDocument/2006/relationships/customXml" Target="../ink/ink4907.xml"/><Relationship Id="rId73" Type="http://schemas.openxmlformats.org/officeDocument/2006/relationships/image" Target="../media/image4782.png"/><Relationship Id="rId94" Type="http://schemas.openxmlformats.org/officeDocument/2006/relationships/customXml" Target="../ink/ink4928.xml"/><Relationship Id="rId148" Type="http://schemas.openxmlformats.org/officeDocument/2006/relationships/customXml" Target="../ink/ink4955.xml"/><Relationship Id="rId169" Type="http://schemas.openxmlformats.org/officeDocument/2006/relationships/image" Target="../media/image4833.png"/><Relationship Id="rId4" Type="http://schemas.openxmlformats.org/officeDocument/2006/relationships/customXml" Target="../ink/ink4883.xml"/><Relationship Id="rId180" Type="http://schemas.openxmlformats.org/officeDocument/2006/relationships/customXml" Target="../ink/ink4971.xml"/><Relationship Id="rId215" Type="http://schemas.openxmlformats.org/officeDocument/2006/relationships/image" Target="../media/image4857.png"/><Relationship Id="rId236" Type="http://schemas.openxmlformats.org/officeDocument/2006/relationships/customXml" Target="../ink/ink4999.xml"/><Relationship Id="rId257" Type="http://schemas.openxmlformats.org/officeDocument/2006/relationships/image" Target="../media/image4881.png"/><Relationship Id="rId42" Type="http://schemas.openxmlformats.org/officeDocument/2006/relationships/customXml" Target="../ink/ink4902.xml"/><Relationship Id="rId84" Type="http://schemas.openxmlformats.org/officeDocument/2006/relationships/customXml" Target="../ink/ink4923.xml"/><Relationship Id="rId138" Type="http://schemas.openxmlformats.org/officeDocument/2006/relationships/customXml" Target="../ink/ink4950.xml"/></Relationships>
</file>

<file path=ppt/slides/_rels/slide39.xml.rels><?xml version="1.0" encoding="UTF-8" standalone="yes"?>
<Relationships xmlns="http://schemas.openxmlformats.org/package/2006/relationships"><Relationship Id="rId117" Type="http://schemas.openxmlformats.org/officeDocument/2006/relationships/customXml" Target="../ink/ink5070.xml"/><Relationship Id="rId21" Type="http://schemas.openxmlformats.org/officeDocument/2006/relationships/customXml" Target="../ink/ink5022.xml"/><Relationship Id="rId42" Type="http://schemas.openxmlformats.org/officeDocument/2006/relationships/image" Target="../media/image4906.png"/><Relationship Id="rId63" Type="http://schemas.openxmlformats.org/officeDocument/2006/relationships/customXml" Target="../ink/ink5043.xml"/><Relationship Id="rId84" Type="http://schemas.openxmlformats.org/officeDocument/2006/relationships/image" Target="../media/image4929.png"/><Relationship Id="rId138" Type="http://schemas.openxmlformats.org/officeDocument/2006/relationships/image" Target="../media/image4959.png"/><Relationship Id="rId159" Type="http://schemas.openxmlformats.org/officeDocument/2006/relationships/customXml" Target="../ink/ink5091.xml"/><Relationship Id="rId170" Type="http://schemas.openxmlformats.org/officeDocument/2006/relationships/image" Target="../media/image4977.png"/><Relationship Id="rId107" Type="http://schemas.openxmlformats.org/officeDocument/2006/relationships/customXml" Target="../ink/ink5065.xml"/><Relationship Id="rId11" Type="http://schemas.openxmlformats.org/officeDocument/2006/relationships/customXml" Target="../ink/ink5017.xml"/><Relationship Id="rId32" Type="http://schemas.openxmlformats.org/officeDocument/2006/relationships/image" Target="../media/image4901.png"/><Relationship Id="rId53" Type="http://schemas.openxmlformats.org/officeDocument/2006/relationships/customXml" Target="../ink/ink5038.xml"/><Relationship Id="rId74" Type="http://schemas.openxmlformats.org/officeDocument/2006/relationships/image" Target="../media/image4924.png"/><Relationship Id="rId128" Type="http://schemas.openxmlformats.org/officeDocument/2006/relationships/image" Target="../media/image4954.png"/><Relationship Id="rId149" Type="http://schemas.openxmlformats.org/officeDocument/2006/relationships/customXml" Target="../ink/ink5086.xml"/><Relationship Id="rId5" Type="http://schemas.openxmlformats.org/officeDocument/2006/relationships/customXml" Target="../ink/ink5014.xml"/><Relationship Id="rId95" Type="http://schemas.openxmlformats.org/officeDocument/2006/relationships/customXml" Target="../ink/ink5059.xml"/><Relationship Id="rId160" Type="http://schemas.openxmlformats.org/officeDocument/2006/relationships/image" Target="../media/image4972.png"/><Relationship Id="rId181" Type="http://schemas.openxmlformats.org/officeDocument/2006/relationships/customXml" Target="../ink/ink5102.xml"/><Relationship Id="rId22" Type="http://schemas.openxmlformats.org/officeDocument/2006/relationships/image" Target="../media/image4895.png"/><Relationship Id="rId43" Type="http://schemas.openxmlformats.org/officeDocument/2006/relationships/customXml" Target="../ink/ink5033.xml"/><Relationship Id="rId64" Type="http://schemas.openxmlformats.org/officeDocument/2006/relationships/image" Target="../media/image4918.png"/><Relationship Id="rId118" Type="http://schemas.openxmlformats.org/officeDocument/2006/relationships/image" Target="../media/image4948.png"/><Relationship Id="rId139" Type="http://schemas.openxmlformats.org/officeDocument/2006/relationships/customXml" Target="../ink/ink5081.xml"/><Relationship Id="rId85" Type="http://schemas.openxmlformats.org/officeDocument/2006/relationships/customXml" Target="../ink/ink5054.xml"/><Relationship Id="rId150" Type="http://schemas.openxmlformats.org/officeDocument/2006/relationships/image" Target="../media/image4966.png"/><Relationship Id="rId171" Type="http://schemas.openxmlformats.org/officeDocument/2006/relationships/customXml" Target="../ink/ink5097.xml"/><Relationship Id="rId12" Type="http://schemas.openxmlformats.org/officeDocument/2006/relationships/image" Target="../media/image4889.png"/><Relationship Id="rId33" Type="http://schemas.openxmlformats.org/officeDocument/2006/relationships/customXml" Target="../ink/ink5028.xml"/><Relationship Id="rId108" Type="http://schemas.openxmlformats.org/officeDocument/2006/relationships/image" Target="../media/image4943.png"/><Relationship Id="rId129" Type="http://schemas.openxmlformats.org/officeDocument/2006/relationships/customXml" Target="../ink/ink5076.xml"/><Relationship Id="rId54" Type="http://schemas.openxmlformats.org/officeDocument/2006/relationships/image" Target="../media/image4913.png"/><Relationship Id="rId75" Type="http://schemas.openxmlformats.org/officeDocument/2006/relationships/customXml" Target="../ink/ink5049.xml"/><Relationship Id="rId96" Type="http://schemas.openxmlformats.org/officeDocument/2006/relationships/image" Target="../media/image4936.png"/><Relationship Id="rId140" Type="http://schemas.openxmlformats.org/officeDocument/2006/relationships/image" Target="../media/image4961.png"/><Relationship Id="rId161" Type="http://schemas.openxmlformats.org/officeDocument/2006/relationships/customXml" Target="../ink/ink5092.xml"/><Relationship Id="rId182" Type="http://schemas.openxmlformats.org/officeDocument/2006/relationships/image" Target="../media/image4984.png"/><Relationship Id="rId6" Type="http://schemas.openxmlformats.org/officeDocument/2006/relationships/image" Target="../media/image4886.png"/><Relationship Id="rId23" Type="http://schemas.openxmlformats.org/officeDocument/2006/relationships/customXml" Target="../ink/ink5023.xml"/><Relationship Id="rId119" Type="http://schemas.openxmlformats.org/officeDocument/2006/relationships/customXml" Target="../ink/ink5071.xml"/><Relationship Id="rId44" Type="http://schemas.openxmlformats.org/officeDocument/2006/relationships/image" Target="../media/image4907.png"/><Relationship Id="rId60" Type="http://schemas.openxmlformats.org/officeDocument/2006/relationships/image" Target="../media/image4916.png"/><Relationship Id="rId65" Type="http://schemas.openxmlformats.org/officeDocument/2006/relationships/customXml" Target="../ink/ink5044.xml"/><Relationship Id="rId81" Type="http://schemas.openxmlformats.org/officeDocument/2006/relationships/customXml" Target="../ink/ink5052.xml"/><Relationship Id="rId86" Type="http://schemas.openxmlformats.org/officeDocument/2006/relationships/image" Target="../media/image4931.png"/><Relationship Id="rId130" Type="http://schemas.openxmlformats.org/officeDocument/2006/relationships/image" Target="../media/image4955.png"/><Relationship Id="rId135" Type="http://schemas.openxmlformats.org/officeDocument/2006/relationships/customXml" Target="../ink/ink5079.xml"/><Relationship Id="rId151" Type="http://schemas.openxmlformats.org/officeDocument/2006/relationships/customXml" Target="../ink/ink5087.xml"/><Relationship Id="rId156" Type="http://schemas.openxmlformats.org/officeDocument/2006/relationships/image" Target="../media/image4969.png"/><Relationship Id="rId177" Type="http://schemas.openxmlformats.org/officeDocument/2006/relationships/customXml" Target="../ink/ink5100.xml"/><Relationship Id="rId172" Type="http://schemas.openxmlformats.org/officeDocument/2006/relationships/image" Target="../media/image4978.png"/><Relationship Id="rId13" Type="http://schemas.openxmlformats.org/officeDocument/2006/relationships/customXml" Target="../ink/ink5018.xml"/><Relationship Id="rId18" Type="http://schemas.openxmlformats.org/officeDocument/2006/relationships/image" Target="../media/image4893.png"/><Relationship Id="rId39" Type="http://schemas.openxmlformats.org/officeDocument/2006/relationships/customXml" Target="../ink/ink5031.xml"/><Relationship Id="rId109" Type="http://schemas.openxmlformats.org/officeDocument/2006/relationships/customXml" Target="../ink/ink5066.xml"/><Relationship Id="rId34" Type="http://schemas.openxmlformats.org/officeDocument/2006/relationships/image" Target="../media/image4902.png"/><Relationship Id="rId50" Type="http://schemas.openxmlformats.org/officeDocument/2006/relationships/image" Target="../media/image4911.png"/><Relationship Id="rId55" Type="http://schemas.openxmlformats.org/officeDocument/2006/relationships/customXml" Target="../ink/ink5039.xml"/><Relationship Id="rId76" Type="http://schemas.openxmlformats.org/officeDocument/2006/relationships/image" Target="../media/image4925.png"/><Relationship Id="rId97" Type="http://schemas.openxmlformats.org/officeDocument/2006/relationships/customXml" Target="../ink/ink5060.xml"/><Relationship Id="rId104" Type="http://schemas.openxmlformats.org/officeDocument/2006/relationships/image" Target="../media/image4941.png"/><Relationship Id="rId120" Type="http://schemas.openxmlformats.org/officeDocument/2006/relationships/image" Target="../media/image4949.png"/><Relationship Id="rId125" Type="http://schemas.openxmlformats.org/officeDocument/2006/relationships/customXml" Target="../ink/ink5074.xml"/><Relationship Id="rId141" Type="http://schemas.openxmlformats.org/officeDocument/2006/relationships/customXml" Target="../ink/ink5082.xml"/><Relationship Id="rId146" Type="http://schemas.openxmlformats.org/officeDocument/2006/relationships/image" Target="../media/image4964.png"/><Relationship Id="rId167" Type="http://schemas.openxmlformats.org/officeDocument/2006/relationships/customXml" Target="../ink/ink5095.xml"/><Relationship Id="rId7" Type="http://schemas.openxmlformats.org/officeDocument/2006/relationships/customXml" Target="../ink/ink5015.xml"/><Relationship Id="rId71" Type="http://schemas.openxmlformats.org/officeDocument/2006/relationships/customXml" Target="../ink/ink5047.xml"/><Relationship Id="rId92" Type="http://schemas.openxmlformats.org/officeDocument/2006/relationships/image" Target="../media/image4934.png"/><Relationship Id="rId162" Type="http://schemas.openxmlformats.org/officeDocument/2006/relationships/image" Target="../media/image4973.png"/><Relationship Id="rId2" Type="http://schemas.openxmlformats.org/officeDocument/2006/relationships/notesSlide" Target="../notesSlides/notesSlide39.xml"/><Relationship Id="rId29" Type="http://schemas.openxmlformats.org/officeDocument/2006/relationships/customXml" Target="../ink/ink5026.xml"/><Relationship Id="rId24" Type="http://schemas.openxmlformats.org/officeDocument/2006/relationships/image" Target="../media/image4896.png"/><Relationship Id="rId40" Type="http://schemas.openxmlformats.org/officeDocument/2006/relationships/image" Target="../media/image4905.png"/><Relationship Id="rId45" Type="http://schemas.openxmlformats.org/officeDocument/2006/relationships/customXml" Target="../ink/ink5034.xml"/><Relationship Id="rId66" Type="http://schemas.openxmlformats.org/officeDocument/2006/relationships/image" Target="../media/image4919.png"/><Relationship Id="rId87" Type="http://schemas.openxmlformats.org/officeDocument/2006/relationships/customXml" Target="../ink/ink5055.xml"/><Relationship Id="rId110" Type="http://schemas.openxmlformats.org/officeDocument/2006/relationships/image" Target="../media/image4944.png"/><Relationship Id="rId115" Type="http://schemas.openxmlformats.org/officeDocument/2006/relationships/customXml" Target="../ink/ink5069.xml"/><Relationship Id="rId131" Type="http://schemas.openxmlformats.org/officeDocument/2006/relationships/customXml" Target="../ink/ink5077.xml"/><Relationship Id="rId136" Type="http://schemas.openxmlformats.org/officeDocument/2006/relationships/image" Target="../media/image4958.png"/><Relationship Id="rId157" Type="http://schemas.openxmlformats.org/officeDocument/2006/relationships/customXml" Target="../ink/ink5090.xml"/><Relationship Id="rId178" Type="http://schemas.openxmlformats.org/officeDocument/2006/relationships/image" Target="../media/image4982.png"/><Relationship Id="rId61" Type="http://schemas.openxmlformats.org/officeDocument/2006/relationships/customXml" Target="../ink/ink5042.xml"/><Relationship Id="rId82" Type="http://schemas.openxmlformats.org/officeDocument/2006/relationships/image" Target="../media/image4928.png"/><Relationship Id="rId152" Type="http://schemas.openxmlformats.org/officeDocument/2006/relationships/image" Target="../media/image4967.png"/><Relationship Id="rId173" Type="http://schemas.openxmlformats.org/officeDocument/2006/relationships/customXml" Target="../ink/ink5098.xml"/><Relationship Id="rId19" Type="http://schemas.openxmlformats.org/officeDocument/2006/relationships/customXml" Target="../ink/ink5021.xml"/><Relationship Id="rId14" Type="http://schemas.openxmlformats.org/officeDocument/2006/relationships/image" Target="../media/image4891.png"/><Relationship Id="rId30" Type="http://schemas.openxmlformats.org/officeDocument/2006/relationships/image" Target="../media/image4899.png"/><Relationship Id="rId35" Type="http://schemas.openxmlformats.org/officeDocument/2006/relationships/customXml" Target="../ink/ink5029.xml"/><Relationship Id="rId56" Type="http://schemas.openxmlformats.org/officeDocument/2006/relationships/image" Target="../media/image4914.png"/><Relationship Id="rId77" Type="http://schemas.openxmlformats.org/officeDocument/2006/relationships/customXml" Target="../ink/ink5050.xml"/><Relationship Id="rId100" Type="http://schemas.openxmlformats.org/officeDocument/2006/relationships/image" Target="../media/image4938.png"/><Relationship Id="rId105" Type="http://schemas.openxmlformats.org/officeDocument/2006/relationships/customXml" Target="../ink/ink5064.xml"/><Relationship Id="rId126" Type="http://schemas.openxmlformats.org/officeDocument/2006/relationships/image" Target="../media/image4953.png"/><Relationship Id="rId147" Type="http://schemas.openxmlformats.org/officeDocument/2006/relationships/customXml" Target="../ink/ink5085.xml"/><Relationship Id="rId168" Type="http://schemas.openxmlformats.org/officeDocument/2006/relationships/image" Target="../media/image4976.png"/><Relationship Id="rId8" Type="http://schemas.openxmlformats.org/officeDocument/2006/relationships/image" Target="../media/image4887.png"/><Relationship Id="rId51" Type="http://schemas.openxmlformats.org/officeDocument/2006/relationships/customXml" Target="../ink/ink5037.xml"/><Relationship Id="rId72" Type="http://schemas.openxmlformats.org/officeDocument/2006/relationships/image" Target="../media/image4923.png"/><Relationship Id="rId93" Type="http://schemas.openxmlformats.org/officeDocument/2006/relationships/customXml" Target="../ink/ink5058.xml"/><Relationship Id="rId98" Type="http://schemas.openxmlformats.org/officeDocument/2006/relationships/image" Target="../media/image4937.png"/><Relationship Id="rId121" Type="http://schemas.openxmlformats.org/officeDocument/2006/relationships/customXml" Target="../ink/ink5072.xml"/><Relationship Id="rId142" Type="http://schemas.openxmlformats.org/officeDocument/2006/relationships/image" Target="../media/image4962.png"/><Relationship Id="rId163" Type="http://schemas.openxmlformats.org/officeDocument/2006/relationships/customXml" Target="../ink/ink5093.xml"/><Relationship Id="rId3" Type="http://schemas.openxmlformats.org/officeDocument/2006/relationships/customXml" Target="../ink/ink5013.xml"/><Relationship Id="rId25" Type="http://schemas.openxmlformats.org/officeDocument/2006/relationships/customXml" Target="../ink/ink5024.xml"/><Relationship Id="rId46" Type="http://schemas.openxmlformats.org/officeDocument/2006/relationships/image" Target="../media/image4908.png"/><Relationship Id="rId67" Type="http://schemas.openxmlformats.org/officeDocument/2006/relationships/customXml" Target="../ink/ink5045.xml"/><Relationship Id="rId116" Type="http://schemas.openxmlformats.org/officeDocument/2006/relationships/image" Target="../media/image4947.png"/><Relationship Id="rId137" Type="http://schemas.openxmlformats.org/officeDocument/2006/relationships/customXml" Target="../ink/ink5080.xml"/><Relationship Id="rId158" Type="http://schemas.openxmlformats.org/officeDocument/2006/relationships/image" Target="../media/image4971.png"/><Relationship Id="rId20" Type="http://schemas.openxmlformats.org/officeDocument/2006/relationships/image" Target="../media/image4894.png"/><Relationship Id="rId41" Type="http://schemas.openxmlformats.org/officeDocument/2006/relationships/customXml" Target="../ink/ink5032.xml"/><Relationship Id="rId62" Type="http://schemas.openxmlformats.org/officeDocument/2006/relationships/image" Target="../media/image4917.png"/><Relationship Id="rId83" Type="http://schemas.openxmlformats.org/officeDocument/2006/relationships/customXml" Target="../ink/ink5053.xml"/><Relationship Id="rId88" Type="http://schemas.openxmlformats.org/officeDocument/2006/relationships/image" Target="../media/image4932.png"/><Relationship Id="rId111" Type="http://schemas.openxmlformats.org/officeDocument/2006/relationships/customXml" Target="../ink/ink5067.xml"/><Relationship Id="rId132" Type="http://schemas.openxmlformats.org/officeDocument/2006/relationships/image" Target="../media/image4956.png"/><Relationship Id="rId153" Type="http://schemas.openxmlformats.org/officeDocument/2006/relationships/customXml" Target="../ink/ink5088.xml"/><Relationship Id="rId174" Type="http://schemas.openxmlformats.org/officeDocument/2006/relationships/image" Target="../media/image4979.png"/><Relationship Id="rId179" Type="http://schemas.openxmlformats.org/officeDocument/2006/relationships/customXml" Target="../ink/ink5101.xml"/><Relationship Id="rId15" Type="http://schemas.openxmlformats.org/officeDocument/2006/relationships/customXml" Target="../ink/ink5019.xml"/><Relationship Id="rId36" Type="http://schemas.openxmlformats.org/officeDocument/2006/relationships/image" Target="../media/image4903.png"/><Relationship Id="rId57" Type="http://schemas.openxmlformats.org/officeDocument/2006/relationships/customXml" Target="../ink/ink5040.xml"/><Relationship Id="rId106" Type="http://schemas.openxmlformats.org/officeDocument/2006/relationships/image" Target="../media/image4942.png"/><Relationship Id="rId127" Type="http://schemas.openxmlformats.org/officeDocument/2006/relationships/customXml" Target="../ink/ink5075.xml"/><Relationship Id="rId10" Type="http://schemas.openxmlformats.org/officeDocument/2006/relationships/image" Target="../media/image4888.png"/><Relationship Id="rId31" Type="http://schemas.openxmlformats.org/officeDocument/2006/relationships/customXml" Target="../ink/ink5027.xml"/><Relationship Id="rId52" Type="http://schemas.openxmlformats.org/officeDocument/2006/relationships/image" Target="../media/image4912.png"/><Relationship Id="rId73" Type="http://schemas.openxmlformats.org/officeDocument/2006/relationships/customXml" Target="../ink/ink5048.xml"/><Relationship Id="rId78" Type="http://schemas.openxmlformats.org/officeDocument/2006/relationships/image" Target="../media/image4926.png"/><Relationship Id="rId94" Type="http://schemas.openxmlformats.org/officeDocument/2006/relationships/image" Target="../media/image4935.png"/><Relationship Id="rId99" Type="http://schemas.openxmlformats.org/officeDocument/2006/relationships/customXml" Target="../ink/ink5061.xml"/><Relationship Id="rId101" Type="http://schemas.openxmlformats.org/officeDocument/2006/relationships/customXml" Target="../ink/ink5062.xml"/><Relationship Id="rId122" Type="http://schemas.openxmlformats.org/officeDocument/2006/relationships/image" Target="../media/image4951.png"/><Relationship Id="rId143" Type="http://schemas.openxmlformats.org/officeDocument/2006/relationships/customXml" Target="../ink/ink5083.xml"/><Relationship Id="rId148" Type="http://schemas.openxmlformats.org/officeDocument/2006/relationships/image" Target="../media/image4965.png"/><Relationship Id="rId164" Type="http://schemas.openxmlformats.org/officeDocument/2006/relationships/image" Target="../media/image4974.png"/><Relationship Id="rId169" Type="http://schemas.openxmlformats.org/officeDocument/2006/relationships/customXml" Target="../ink/ink5096.xml"/><Relationship Id="rId4" Type="http://schemas.openxmlformats.org/officeDocument/2006/relationships/image" Target="../media/image4885.png"/><Relationship Id="rId9" Type="http://schemas.openxmlformats.org/officeDocument/2006/relationships/customXml" Target="../ink/ink5016.xml"/><Relationship Id="rId180" Type="http://schemas.openxmlformats.org/officeDocument/2006/relationships/image" Target="../media/image4983.png"/><Relationship Id="rId26" Type="http://schemas.openxmlformats.org/officeDocument/2006/relationships/image" Target="../media/image4897.png"/><Relationship Id="rId47" Type="http://schemas.openxmlformats.org/officeDocument/2006/relationships/customXml" Target="../ink/ink5035.xml"/><Relationship Id="rId68" Type="http://schemas.openxmlformats.org/officeDocument/2006/relationships/image" Target="../media/image4921.png"/><Relationship Id="rId89" Type="http://schemas.openxmlformats.org/officeDocument/2006/relationships/customXml" Target="../ink/ink5056.xml"/><Relationship Id="rId112" Type="http://schemas.openxmlformats.org/officeDocument/2006/relationships/image" Target="../media/image4945.png"/><Relationship Id="rId133" Type="http://schemas.openxmlformats.org/officeDocument/2006/relationships/customXml" Target="../ink/ink5078.xml"/><Relationship Id="rId154" Type="http://schemas.openxmlformats.org/officeDocument/2006/relationships/image" Target="../media/image4968.png"/><Relationship Id="rId175" Type="http://schemas.openxmlformats.org/officeDocument/2006/relationships/customXml" Target="../ink/ink5099.xml"/><Relationship Id="rId16" Type="http://schemas.openxmlformats.org/officeDocument/2006/relationships/image" Target="../media/image4892.png"/><Relationship Id="rId37" Type="http://schemas.openxmlformats.org/officeDocument/2006/relationships/customXml" Target="../ink/ink5030.xml"/><Relationship Id="rId58" Type="http://schemas.openxmlformats.org/officeDocument/2006/relationships/image" Target="../media/image4915.png"/><Relationship Id="rId79" Type="http://schemas.openxmlformats.org/officeDocument/2006/relationships/customXml" Target="../ink/ink5051.xml"/><Relationship Id="rId102" Type="http://schemas.openxmlformats.org/officeDocument/2006/relationships/image" Target="../media/image4939.png"/><Relationship Id="rId123" Type="http://schemas.openxmlformats.org/officeDocument/2006/relationships/customXml" Target="../ink/ink5073.xml"/><Relationship Id="rId144" Type="http://schemas.openxmlformats.org/officeDocument/2006/relationships/image" Target="../media/image4963.png"/><Relationship Id="rId90" Type="http://schemas.openxmlformats.org/officeDocument/2006/relationships/image" Target="../media/image4933.png"/><Relationship Id="rId165" Type="http://schemas.openxmlformats.org/officeDocument/2006/relationships/customXml" Target="../ink/ink5094.xml"/><Relationship Id="rId27" Type="http://schemas.openxmlformats.org/officeDocument/2006/relationships/customXml" Target="../ink/ink5025.xml"/><Relationship Id="rId48" Type="http://schemas.openxmlformats.org/officeDocument/2006/relationships/image" Target="../media/image4909.png"/><Relationship Id="rId69" Type="http://schemas.openxmlformats.org/officeDocument/2006/relationships/customXml" Target="../ink/ink5046.xml"/><Relationship Id="rId113" Type="http://schemas.openxmlformats.org/officeDocument/2006/relationships/customXml" Target="../ink/ink5068.xml"/><Relationship Id="rId134" Type="http://schemas.openxmlformats.org/officeDocument/2006/relationships/image" Target="../media/image4957.png"/><Relationship Id="rId80" Type="http://schemas.openxmlformats.org/officeDocument/2006/relationships/image" Target="../media/image4927.png"/><Relationship Id="rId155" Type="http://schemas.openxmlformats.org/officeDocument/2006/relationships/customXml" Target="../ink/ink5089.xml"/><Relationship Id="rId176" Type="http://schemas.openxmlformats.org/officeDocument/2006/relationships/image" Target="../media/image4981.png"/><Relationship Id="rId17" Type="http://schemas.openxmlformats.org/officeDocument/2006/relationships/customXml" Target="../ink/ink5020.xml"/><Relationship Id="rId38" Type="http://schemas.openxmlformats.org/officeDocument/2006/relationships/image" Target="../media/image4904.png"/><Relationship Id="rId59" Type="http://schemas.openxmlformats.org/officeDocument/2006/relationships/customXml" Target="../ink/ink5041.xml"/><Relationship Id="rId103" Type="http://schemas.openxmlformats.org/officeDocument/2006/relationships/customXml" Target="../ink/ink5063.xml"/><Relationship Id="rId124" Type="http://schemas.openxmlformats.org/officeDocument/2006/relationships/image" Target="../media/image4952.png"/><Relationship Id="rId70" Type="http://schemas.openxmlformats.org/officeDocument/2006/relationships/image" Target="../media/image4922.png"/><Relationship Id="rId91" Type="http://schemas.openxmlformats.org/officeDocument/2006/relationships/customXml" Target="../ink/ink5057.xml"/><Relationship Id="rId145" Type="http://schemas.openxmlformats.org/officeDocument/2006/relationships/customXml" Target="../ink/ink5084.xml"/><Relationship Id="rId166" Type="http://schemas.openxmlformats.org/officeDocument/2006/relationships/image" Target="../media/image4975.png"/><Relationship Id="rId1" Type="http://schemas.openxmlformats.org/officeDocument/2006/relationships/slideLayout" Target="../slideLayouts/slideLayout7.xml"/><Relationship Id="rId28" Type="http://schemas.openxmlformats.org/officeDocument/2006/relationships/image" Target="../media/image4898.png"/><Relationship Id="rId49" Type="http://schemas.openxmlformats.org/officeDocument/2006/relationships/customXml" Target="../ink/ink5036.xml"/><Relationship Id="rId114" Type="http://schemas.openxmlformats.org/officeDocument/2006/relationships/image" Target="../media/image4946.png"/></Relationships>
</file>

<file path=ppt/slides/_rels/slide4.xml.rels><?xml version="1.0" encoding="UTF-8" standalone="yes"?>
<Relationships xmlns="http://schemas.openxmlformats.org/package/2006/relationships"><Relationship Id="rId117" Type="http://schemas.openxmlformats.org/officeDocument/2006/relationships/image" Target="../media/image337.png"/><Relationship Id="rId21" Type="http://schemas.openxmlformats.org/officeDocument/2006/relationships/image" Target="../media/image28910.png"/><Relationship Id="rId42" Type="http://schemas.openxmlformats.org/officeDocument/2006/relationships/customXml" Target="../ink/ink311.xml"/><Relationship Id="rId63" Type="http://schemas.openxmlformats.org/officeDocument/2006/relationships/image" Target="../media/image310.png"/><Relationship Id="rId84" Type="http://schemas.openxmlformats.org/officeDocument/2006/relationships/customXml" Target="../ink/ink332.xml"/><Relationship Id="rId138" Type="http://schemas.openxmlformats.org/officeDocument/2006/relationships/customXml" Target="../ink/ink359.xml"/><Relationship Id="rId107" Type="http://schemas.openxmlformats.org/officeDocument/2006/relationships/image" Target="../media/image332.png"/><Relationship Id="rId11" Type="http://schemas.openxmlformats.org/officeDocument/2006/relationships/image" Target="../media/image28410.png"/><Relationship Id="rId32" Type="http://schemas.openxmlformats.org/officeDocument/2006/relationships/customXml" Target="../ink/ink306.xml"/><Relationship Id="rId53" Type="http://schemas.openxmlformats.org/officeDocument/2006/relationships/image" Target="../media/image305.png"/><Relationship Id="rId74" Type="http://schemas.openxmlformats.org/officeDocument/2006/relationships/customXml" Target="../ink/ink327.xml"/><Relationship Id="rId128" Type="http://schemas.openxmlformats.org/officeDocument/2006/relationships/customXml" Target="../ink/ink354.xml"/><Relationship Id="rId149" Type="http://schemas.openxmlformats.org/officeDocument/2006/relationships/image" Target="../media/image353.png"/><Relationship Id="rId5" Type="http://schemas.openxmlformats.org/officeDocument/2006/relationships/image" Target="../media/image2810.png"/><Relationship Id="rId95" Type="http://schemas.openxmlformats.org/officeDocument/2006/relationships/image" Target="../media/image326.png"/><Relationship Id="rId22" Type="http://schemas.openxmlformats.org/officeDocument/2006/relationships/customXml" Target="../ink/ink301.xml"/><Relationship Id="rId27" Type="http://schemas.openxmlformats.org/officeDocument/2006/relationships/image" Target="../media/image29210.png"/><Relationship Id="rId43" Type="http://schemas.openxmlformats.org/officeDocument/2006/relationships/image" Target="../media/image300.png"/><Relationship Id="rId48" Type="http://schemas.openxmlformats.org/officeDocument/2006/relationships/customXml" Target="../ink/ink314.xml"/><Relationship Id="rId64" Type="http://schemas.openxmlformats.org/officeDocument/2006/relationships/customXml" Target="../ink/ink322.xml"/><Relationship Id="rId69" Type="http://schemas.openxmlformats.org/officeDocument/2006/relationships/image" Target="../media/image313.png"/><Relationship Id="rId113" Type="http://schemas.openxmlformats.org/officeDocument/2006/relationships/image" Target="../media/image335.png"/><Relationship Id="rId118" Type="http://schemas.openxmlformats.org/officeDocument/2006/relationships/customXml" Target="../ink/ink349.xml"/><Relationship Id="rId134" Type="http://schemas.openxmlformats.org/officeDocument/2006/relationships/customXml" Target="../ink/ink357.xml"/><Relationship Id="rId139" Type="http://schemas.openxmlformats.org/officeDocument/2006/relationships/image" Target="../media/image348.png"/><Relationship Id="rId80" Type="http://schemas.openxmlformats.org/officeDocument/2006/relationships/customXml" Target="../ink/ink330.xml"/><Relationship Id="rId85" Type="http://schemas.openxmlformats.org/officeDocument/2006/relationships/image" Target="../media/image321.png"/><Relationship Id="rId150" Type="http://schemas.openxmlformats.org/officeDocument/2006/relationships/customXml" Target="../ink/ink365.xml"/><Relationship Id="rId12" Type="http://schemas.openxmlformats.org/officeDocument/2006/relationships/customXml" Target="../ink/ink296.xml"/><Relationship Id="rId17" Type="http://schemas.openxmlformats.org/officeDocument/2006/relationships/image" Target="../media/image28710.png"/><Relationship Id="rId33" Type="http://schemas.openxmlformats.org/officeDocument/2006/relationships/image" Target="../media/image295.png"/><Relationship Id="rId38" Type="http://schemas.openxmlformats.org/officeDocument/2006/relationships/customXml" Target="../ink/ink309.xml"/><Relationship Id="rId59" Type="http://schemas.openxmlformats.org/officeDocument/2006/relationships/image" Target="../media/image308.png"/><Relationship Id="rId103" Type="http://schemas.openxmlformats.org/officeDocument/2006/relationships/image" Target="../media/image330.png"/><Relationship Id="rId108" Type="http://schemas.openxmlformats.org/officeDocument/2006/relationships/customXml" Target="../ink/ink344.xml"/><Relationship Id="rId124" Type="http://schemas.openxmlformats.org/officeDocument/2006/relationships/customXml" Target="../ink/ink352.xml"/><Relationship Id="rId129" Type="http://schemas.openxmlformats.org/officeDocument/2006/relationships/image" Target="../media/image343.png"/><Relationship Id="rId54" Type="http://schemas.openxmlformats.org/officeDocument/2006/relationships/customXml" Target="../ink/ink317.xml"/><Relationship Id="rId70" Type="http://schemas.openxmlformats.org/officeDocument/2006/relationships/customXml" Target="../ink/ink325.xml"/><Relationship Id="rId75" Type="http://schemas.openxmlformats.org/officeDocument/2006/relationships/image" Target="../media/image316.png"/><Relationship Id="rId91" Type="http://schemas.openxmlformats.org/officeDocument/2006/relationships/image" Target="../media/image324.png"/><Relationship Id="rId96" Type="http://schemas.openxmlformats.org/officeDocument/2006/relationships/customXml" Target="../ink/ink338.xml"/><Relationship Id="rId140" Type="http://schemas.openxmlformats.org/officeDocument/2006/relationships/customXml" Target="../ink/ink360.xml"/><Relationship Id="rId145" Type="http://schemas.openxmlformats.org/officeDocument/2006/relationships/image" Target="../media/image351.png"/><Relationship Id="rId1" Type="http://schemas.openxmlformats.org/officeDocument/2006/relationships/slideLayout" Target="../slideLayouts/slideLayout7.xml"/><Relationship Id="rId6" Type="http://schemas.openxmlformats.org/officeDocument/2006/relationships/customXml" Target="../ink/ink293.xml"/><Relationship Id="rId23" Type="http://schemas.openxmlformats.org/officeDocument/2006/relationships/image" Target="../media/image29010.png"/><Relationship Id="rId28" Type="http://schemas.openxmlformats.org/officeDocument/2006/relationships/customXml" Target="../ink/ink304.xml"/><Relationship Id="rId49" Type="http://schemas.openxmlformats.org/officeDocument/2006/relationships/image" Target="../media/image303.png"/><Relationship Id="rId114" Type="http://schemas.openxmlformats.org/officeDocument/2006/relationships/customXml" Target="../ink/ink347.xml"/><Relationship Id="rId119" Type="http://schemas.openxmlformats.org/officeDocument/2006/relationships/image" Target="../media/image338.png"/><Relationship Id="rId44" Type="http://schemas.openxmlformats.org/officeDocument/2006/relationships/customXml" Target="../ink/ink312.xml"/><Relationship Id="rId60" Type="http://schemas.openxmlformats.org/officeDocument/2006/relationships/customXml" Target="../ink/ink320.xml"/><Relationship Id="rId65" Type="http://schemas.openxmlformats.org/officeDocument/2006/relationships/image" Target="../media/image311.png"/><Relationship Id="rId81" Type="http://schemas.openxmlformats.org/officeDocument/2006/relationships/image" Target="../media/image319.png"/><Relationship Id="rId86" Type="http://schemas.openxmlformats.org/officeDocument/2006/relationships/customXml" Target="../ink/ink333.xml"/><Relationship Id="rId130" Type="http://schemas.openxmlformats.org/officeDocument/2006/relationships/customXml" Target="../ink/ink355.xml"/><Relationship Id="rId135" Type="http://schemas.openxmlformats.org/officeDocument/2006/relationships/image" Target="../media/image346.png"/><Relationship Id="rId151" Type="http://schemas.openxmlformats.org/officeDocument/2006/relationships/image" Target="../media/image354.png"/><Relationship Id="rId13" Type="http://schemas.openxmlformats.org/officeDocument/2006/relationships/image" Target="../media/image28510.png"/><Relationship Id="rId18" Type="http://schemas.openxmlformats.org/officeDocument/2006/relationships/customXml" Target="../ink/ink299.xml"/><Relationship Id="rId39" Type="http://schemas.openxmlformats.org/officeDocument/2006/relationships/image" Target="../media/image298.png"/><Relationship Id="rId109" Type="http://schemas.openxmlformats.org/officeDocument/2006/relationships/image" Target="../media/image333.png"/><Relationship Id="rId34" Type="http://schemas.openxmlformats.org/officeDocument/2006/relationships/customXml" Target="../ink/ink307.xml"/><Relationship Id="rId50" Type="http://schemas.openxmlformats.org/officeDocument/2006/relationships/customXml" Target="../ink/ink315.xml"/><Relationship Id="rId55" Type="http://schemas.openxmlformats.org/officeDocument/2006/relationships/image" Target="../media/image306.png"/><Relationship Id="rId76" Type="http://schemas.openxmlformats.org/officeDocument/2006/relationships/customXml" Target="../ink/ink328.xml"/><Relationship Id="rId97" Type="http://schemas.openxmlformats.org/officeDocument/2006/relationships/image" Target="../media/image327.png"/><Relationship Id="rId104" Type="http://schemas.openxmlformats.org/officeDocument/2006/relationships/customXml" Target="../ink/ink342.xml"/><Relationship Id="rId120" Type="http://schemas.openxmlformats.org/officeDocument/2006/relationships/customXml" Target="../ink/ink350.xml"/><Relationship Id="rId125" Type="http://schemas.openxmlformats.org/officeDocument/2006/relationships/image" Target="../media/image341.png"/><Relationship Id="rId141" Type="http://schemas.openxmlformats.org/officeDocument/2006/relationships/image" Target="../media/image349.png"/><Relationship Id="rId146" Type="http://schemas.openxmlformats.org/officeDocument/2006/relationships/customXml" Target="../ink/ink363.xml"/><Relationship Id="rId7" Type="http://schemas.openxmlformats.org/officeDocument/2006/relationships/image" Target="../media/image2820.png"/><Relationship Id="rId71" Type="http://schemas.openxmlformats.org/officeDocument/2006/relationships/image" Target="../media/image314.png"/><Relationship Id="rId92" Type="http://schemas.openxmlformats.org/officeDocument/2006/relationships/customXml" Target="../ink/ink336.xml"/><Relationship Id="rId2" Type="http://schemas.openxmlformats.org/officeDocument/2006/relationships/notesSlide" Target="../notesSlides/notesSlide4.xml"/><Relationship Id="rId29" Type="http://schemas.openxmlformats.org/officeDocument/2006/relationships/image" Target="../media/image293.png"/><Relationship Id="rId24" Type="http://schemas.openxmlformats.org/officeDocument/2006/relationships/customXml" Target="../ink/ink302.xml"/><Relationship Id="rId40" Type="http://schemas.openxmlformats.org/officeDocument/2006/relationships/customXml" Target="../ink/ink310.xml"/><Relationship Id="rId45" Type="http://schemas.openxmlformats.org/officeDocument/2006/relationships/image" Target="../media/image301.png"/><Relationship Id="rId66" Type="http://schemas.openxmlformats.org/officeDocument/2006/relationships/customXml" Target="../ink/ink323.xml"/><Relationship Id="rId87" Type="http://schemas.openxmlformats.org/officeDocument/2006/relationships/image" Target="../media/image322.png"/><Relationship Id="rId110" Type="http://schemas.openxmlformats.org/officeDocument/2006/relationships/customXml" Target="../ink/ink345.xml"/><Relationship Id="rId115" Type="http://schemas.openxmlformats.org/officeDocument/2006/relationships/image" Target="../media/image336.png"/><Relationship Id="rId131" Type="http://schemas.openxmlformats.org/officeDocument/2006/relationships/image" Target="../media/image344.png"/><Relationship Id="rId136" Type="http://schemas.openxmlformats.org/officeDocument/2006/relationships/customXml" Target="../ink/ink358.xml"/><Relationship Id="rId61" Type="http://schemas.openxmlformats.org/officeDocument/2006/relationships/image" Target="../media/image309.png"/><Relationship Id="rId82" Type="http://schemas.openxmlformats.org/officeDocument/2006/relationships/customXml" Target="../ink/ink331.xml"/><Relationship Id="rId152" Type="http://schemas.openxmlformats.org/officeDocument/2006/relationships/customXml" Target="../ink/ink366.xml"/><Relationship Id="rId19" Type="http://schemas.openxmlformats.org/officeDocument/2006/relationships/image" Target="../media/image28810.png"/><Relationship Id="rId14" Type="http://schemas.openxmlformats.org/officeDocument/2006/relationships/customXml" Target="../ink/ink297.xml"/><Relationship Id="rId30" Type="http://schemas.openxmlformats.org/officeDocument/2006/relationships/customXml" Target="../ink/ink305.xml"/><Relationship Id="rId35" Type="http://schemas.openxmlformats.org/officeDocument/2006/relationships/image" Target="../media/image296.png"/><Relationship Id="rId56" Type="http://schemas.openxmlformats.org/officeDocument/2006/relationships/customXml" Target="../ink/ink318.xml"/><Relationship Id="rId77" Type="http://schemas.openxmlformats.org/officeDocument/2006/relationships/image" Target="../media/image317.png"/><Relationship Id="rId100" Type="http://schemas.openxmlformats.org/officeDocument/2006/relationships/customXml" Target="../ink/ink340.xml"/><Relationship Id="rId105" Type="http://schemas.openxmlformats.org/officeDocument/2006/relationships/image" Target="../media/image331.png"/><Relationship Id="rId126" Type="http://schemas.openxmlformats.org/officeDocument/2006/relationships/customXml" Target="../ink/ink353.xml"/><Relationship Id="rId147" Type="http://schemas.openxmlformats.org/officeDocument/2006/relationships/image" Target="../media/image352.png"/><Relationship Id="rId8" Type="http://schemas.openxmlformats.org/officeDocument/2006/relationships/customXml" Target="../ink/ink294.xml"/><Relationship Id="rId51" Type="http://schemas.openxmlformats.org/officeDocument/2006/relationships/image" Target="../media/image304.png"/><Relationship Id="rId72" Type="http://schemas.openxmlformats.org/officeDocument/2006/relationships/customXml" Target="../ink/ink326.xml"/><Relationship Id="rId93" Type="http://schemas.openxmlformats.org/officeDocument/2006/relationships/image" Target="../media/image325.png"/><Relationship Id="rId98" Type="http://schemas.openxmlformats.org/officeDocument/2006/relationships/customXml" Target="../ink/ink339.xml"/><Relationship Id="rId121" Type="http://schemas.openxmlformats.org/officeDocument/2006/relationships/image" Target="../media/image339.png"/><Relationship Id="rId142" Type="http://schemas.openxmlformats.org/officeDocument/2006/relationships/customXml" Target="../ink/ink361.xml"/><Relationship Id="rId3" Type="http://schemas.openxmlformats.org/officeDocument/2006/relationships/image" Target="../media/image292.png"/><Relationship Id="rId25" Type="http://schemas.openxmlformats.org/officeDocument/2006/relationships/image" Target="../media/image29110.png"/><Relationship Id="rId46" Type="http://schemas.openxmlformats.org/officeDocument/2006/relationships/customXml" Target="../ink/ink313.xml"/><Relationship Id="rId67" Type="http://schemas.openxmlformats.org/officeDocument/2006/relationships/image" Target="../media/image312.png"/><Relationship Id="rId116" Type="http://schemas.openxmlformats.org/officeDocument/2006/relationships/customXml" Target="../ink/ink348.xml"/><Relationship Id="rId137" Type="http://schemas.openxmlformats.org/officeDocument/2006/relationships/image" Target="../media/image347.png"/><Relationship Id="rId20" Type="http://schemas.openxmlformats.org/officeDocument/2006/relationships/customXml" Target="../ink/ink300.xml"/><Relationship Id="rId41" Type="http://schemas.openxmlformats.org/officeDocument/2006/relationships/image" Target="../media/image299.png"/><Relationship Id="rId62" Type="http://schemas.openxmlformats.org/officeDocument/2006/relationships/customXml" Target="../ink/ink321.xml"/><Relationship Id="rId83" Type="http://schemas.openxmlformats.org/officeDocument/2006/relationships/image" Target="../media/image320.png"/><Relationship Id="rId88" Type="http://schemas.openxmlformats.org/officeDocument/2006/relationships/customXml" Target="../ink/ink334.xml"/><Relationship Id="rId111" Type="http://schemas.openxmlformats.org/officeDocument/2006/relationships/image" Target="../media/image334.png"/><Relationship Id="rId132" Type="http://schemas.openxmlformats.org/officeDocument/2006/relationships/customXml" Target="../ink/ink356.xml"/><Relationship Id="rId153" Type="http://schemas.openxmlformats.org/officeDocument/2006/relationships/image" Target="../media/image355.png"/><Relationship Id="rId15" Type="http://schemas.openxmlformats.org/officeDocument/2006/relationships/image" Target="../media/image28610.png"/><Relationship Id="rId36" Type="http://schemas.openxmlformats.org/officeDocument/2006/relationships/customXml" Target="../ink/ink308.xml"/><Relationship Id="rId57" Type="http://schemas.openxmlformats.org/officeDocument/2006/relationships/image" Target="../media/image307.png"/><Relationship Id="rId106" Type="http://schemas.openxmlformats.org/officeDocument/2006/relationships/customXml" Target="../ink/ink343.xml"/><Relationship Id="rId127" Type="http://schemas.openxmlformats.org/officeDocument/2006/relationships/image" Target="../media/image342.png"/><Relationship Id="rId10" Type="http://schemas.openxmlformats.org/officeDocument/2006/relationships/customXml" Target="../ink/ink295.xml"/><Relationship Id="rId31" Type="http://schemas.openxmlformats.org/officeDocument/2006/relationships/image" Target="../media/image294.png"/><Relationship Id="rId52" Type="http://schemas.openxmlformats.org/officeDocument/2006/relationships/customXml" Target="../ink/ink316.xml"/><Relationship Id="rId73" Type="http://schemas.openxmlformats.org/officeDocument/2006/relationships/image" Target="../media/image315.png"/><Relationship Id="rId78" Type="http://schemas.openxmlformats.org/officeDocument/2006/relationships/customXml" Target="../ink/ink329.xml"/><Relationship Id="rId94" Type="http://schemas.openxmlformats.org/officeDocument/2006/relationships/customXml" Target="../ink/ink337.xml"/><Relationship Id="rId99" Type="http://schemas.openxmlformats.org/officeDocument/2006/relationships/image" Target="../media/image328.png"/><Relationship Id="rId101" Type="http://schemas.openxmlformats.org/officeDocument/2006/relationships/image" Target="../media/image329.png"/><Relationship Id="rId122" Type="http://schemas.openxmlformats.org/officeDocument/2006/relationships/customXml" Target="../ink/ink351.xml"/><Relationship Id="rId143" Type="http://schemas.openxmlformats.org/officeDocument/2006/relationships/image" Target="../media/image350.png"/><Relationship Id="rId148" Type="http://schemas.openxmlformats.org/officeDocument/2006/relationships/customXml" Target="../ink/ink364.xml"/><Relationship Id="rId4" Type="http://schemas.openxmlformats.org/officeDocument/2006/relationships/customXml" Target="../ink/ink292.xml"/><Relationship Id="rId9" Type="http://schemas.openxmlformats.org/officeDocument/2006/relationships/image" Target="../media/image28310.png"/><Relationship Id="rId26" Type="http://schemas.openxmlformats.org/officeDocument/2006/relationships/customXml" Target="../ink/ink303.xml"/><Relationship Id="rId47" Type="http://schemas.openxmlformats.org/officeDocument/2006/relationships/image" Target="../media/image302.png"/><Relationship Id="rId68" Type="http://schemas.openxmlformats.org/officeDocument/2006/relationships/customXml" Target="../ink/ink324.xml"/><Relationship Id="rId89" Type="http://schemas.openxmlformats.org/officeDocument/2006/relationships/image" Target="../media/image323.png"/><Relationship Id="rId112" Type="http://schemas.openxmlformats.org/officeDocument/2006/relationships/customXml" Target="../ink/ink346.xml"/><Relationship Id="rId133" Type="http://schemas.openxmlformats.org/officeDocument/2006/relationships/image" Target="../media/image345.png"/><Relationship Id="rId16" Type="http://schemas.openxmlformats.org/officeDocument/2006/relationships/customXml" Target="../ink/ink298.xml"/><Relationship Id="rId37" Type="http://schemas.openxmlformats.org/officeDocument/2006/relationships/image" Target="../media/image297.png"/><Relationship Id="rId58" Type="http://schemas.openxmlformats.org/officeDocument/2006/relationships/customXml" Target="../ink/ink319.xml"/><Relationship Id="rId79" Type="http://schemas.openxmlformats.org/officeDocument/2006/relationships/image" Target="../media/image318.png"/><Relationship Id="rId102" Type="http://schemas.openxmlformats.org/officeDocument/2006/relationships/customXml" Target="../ink/ink341.xml"/><Relationship Id="rId123" Type="http://schemas.openxmlformats.org/officeDocument/2006/relationships/image" Target="../media/image340.png"/><Relationship Id="rId144" Type="http://schemas.openxmlformats.org/officeDocument/2006/relationships/customXml" Target="../ink/ink362.xml"/><Relationship Id="rId90" Type="http://schemas.openxmlformats.org/officeDocument/2006/relationships/customXml" Target="../ink/ink335.xml"/></Relationships>
</file>

<file path=ppt/slides/_rels/slide40.xml.rels><?xml version="1.0" encoding="UTF-8" standalone="yes"?>
<Relationships xmlns="http://schemas.openxmlformats.org/package/2006/relationships"><Relationship Id="rId117" Type="http://schemas.openxmlformats.org/officeDocument/2006/relationships/image" Target="../media/image5047.png"/><Relationship Id="rId21" Type="http://schemas.openxmlformats.org/officeDocument/2006/relationships/image" Target="../media/image4995.png"/><Relationship Id="rId42" Type="http://schemas.openxmlformats.org/officeDocument/2006/relationships/customXml" Target="../ink/ink5122.xml"/><Relationship Id="rId47" Type="http://schemas.openxmlformats.org/officeDocument/2006/relationships/image" Target="../media/image5008.png"/><Relationship Id="rId63" Type="http://schemas.openxmlformats.org/officeDocument/2006/relationships/image" Target="../media/image5017.png"/><Relationship Id="rId68" Type="http://schemas.openxmlformats.org/officeDocument/2006/relationships/customXml" Target="../ink/ink5135.xml"/><Relationship Id="rId84" Type="http://schemas.openxmlformats.org/officeDocument/2006/relationships/customXml" Target="../ink/ink5143.xml"/><Relationship Id="rId89" Type="http://schemas.openxmlformats.org/officeDocument/2006/relationships/image" Target="../media/image5032.png"/><Relationship Id="rId112" Type="http://schemas.openxmlformats.org/officeDocument/2006/relationships/customXml" Target="../ink/ink5157.xml"/><Relationship Id="rId16" Type="http://schemas.openxmlformats.org/officeDocument/2006/relationships/customXml" Target="../ink/ink5109.xml"/><Relationship Id="rId107" Type="http://schemas.openxmlformats.org/officeDocument/2006/relationships/image" Target="../media/image5042.png"/><Relationship Id="rId11" Type="http://schemas.openxmlformats.org/officeDocument/2006/relationships/image" Target="../media/image4989.png"/><Relationship Id="rId32" Type="http://schemas.openxmlformats.org/officeDocument/2006/relationships/customXml" Target="../ink/ink5117.xml"/><Relationship Id="rId37" Type="http://schemas.openxmlformats.org/officeDocument/2006/relationships/image" Target="../media/image5003.png"/><Relationship Id="rId53" Type="http://schemas.openxmlformats.org/officeDocument/2006/relationships/image" Target="../media/image5012.png"/><Relationship Id="rId58" Type="http://schemas.openxmlformats.org/officeDocument/2006/relationships/customXml" Target="../ink/ink5130.xml"/><Relationship Id="rId74" Type="http://schemas.openxmlformats.org/officeDocument/2006/relationships/customXml" Target="../ink/ink5138.xml"/><Relationship Id="rId79" Type="http://schemas.openxmlformats.org/officeDocument/2006/relationships/image" Target="../media/image5026.png"/><Relationship Id="rId102" Type="http://schemas.openxmlformats.org/officeDocument/2006/relationships/customXml" Target="../ink/ink5152.xml"/><Relationship Id="rId123" Type="http://schemas.openxmlformats.org/officeDocument/2006/relationships/image" Target="../media/image5051.png"/><Relationship Id="rId128" Type="http://schemas.openxmlformats.org/officeDocument/2006/relationships/customXml" Target="../ink/ink5165.xml"/><Relationship Id="rId5" Type="http://schemas.openxmlformats.org/officeDocument/2006/relationships/image" Target="../media/image4986.png"/><Relationship Id="rId90" Type="http://schemas.openxmlformats.org/officeDocument/2006/relationships/customXml" Target="../ink/ink5146.xml"/><Relationship Id="rId95" Type="http://schemas.openxmlformats.org/officeDocument/2006/relationships/image" Target="../media/image5035.png"/><Relationship Id="rId22" Type="http://schemas.openxmlformats.org/officeDocument/2006/relationships/customXml" Target="../ink/ink5112.xml"/><Relationship Id="rId27" Type="http://schemas.openxmlformats.org/officeDocument/2006/relationships/image" Target="../media/image4998.png"/><Relationship Id="rId43" Type="http://schemas.openxmlformats.org/officeDocument/2006/relationships/image" Target="../media/image5006.png"/><Relationship Id="rId48" Type="http://schemas.openxmlformats.org/officeDocument/2006/relationships/customXml" Target="../ink/ink5125.xml"/><Relationship Id="rId64" Type="http://schemas.openxmlformats.org/officeDocument/2006/relationships/customXml" Target="../ink/ink5133.xml"/><Relationship Id="rId69" Type="http://schemas.openxmlformats.org/officeDocument/2006/relationships/image" Target="../media/image5021.png"/><Relationship Id="rId113" Type="http://schemas.openxmlformats.org/officeDocument/2006/relationships/image" Target="../media/image5045.png"/><Relationship Id="rId118" Type="http://schemas.openxmlformats.org/officeDocument/2006/relationships/customXml" Target="../ink/ink5160.xml"/><Relationship Id="rId80" Type="http://schemas.openxmlformats.org/officeDocument/2006/relationships/customXml" Target="../ink/ink5141.xml"/><Relationship Id="rId85" Type="http://schemas.openxmlformats.org/officeDocument/2006/relationships/image" Target="../media/image5029.png"/><Relationship Id="rId12" Type="http://schemas.openxmlformats.org/officeDocument/2006/relationships/customXml" Target="../ink/ink5107.xml"/><Relationship Id="rId17" Type="http://schemas.openxmlformats.org/officeDocument/2006/relationships/image" Target="../media/image4993.png"/><Relationship Id="rId33" Type="http://schemas.openxmlformats.org/officeDocument/2006/relationships/image" Target="../media/image5001.png"/><Relationship Id="rId38" Type="http://schemas.openxmlformats.org/officeDocument/2006/relationships/customXml" Target="../ink/ink5120.xml"/><Relationship Id="rId59" Type="http://schemas.openxmlformats.org/officeDocument/2006/relationships/image" Target="../media/image5015.png"/><Relationship Id="rId103" Type="http://schemas.openxmlformats.org/officeDocument/2006/relationships/image" Target="../media/image5039.png"/><Relationship Id="rId108" Type="http://schemas.openxmlformats.org/officeDocument/2006/relationships/customXml" Target="../ink/ink5155.xml"/><Relationship Id="rId124" Type="http://schemas.openxmlformats.org/officeDocument/2006/relationships/customXml" Target="../ink/ink5163.xml"/><Relationship Id="rId129" Type="http://schemas.openxmlformats.org/officeDocument/2006/relationships/image" Target="../media/image5054.png"/><Relationship Id="rId54" Type="http://schemas.openxmlformats.org/officeDocument/2006/relationships/customXml" Target="../ink/ink5128.xml"/><Relationship Id="rId70" Type="http://schemas.openxmlformats.org/officeDocument/2006/relationships/customXml" Target="../ink/ink5136.xml"/><Relationship Id="rId75" Type="http://schemas.openxmlformats.org/officeDocument/2006/relationships/image" Target="../media/image5024.png"/><Relationship Id="rId91" Type="http://schemas.openxmlformats.org/officeDocument/2006/relationships/image" Target="../media/image5033.png"/><Relationship Id="rId96" Type="http://schemas.openxmlformats.org/officeDocument/2006/relationships/customXml" Target="../ink/ink5149.xml"/><Relationship Id="rId1" Type="http://schemas.openxmlformats.org/officeDocument/2006/relationships/slideLayout" Target="../slideLayouts/slideLayout7.xml"/><Relationship Id="rId6" Type="http://schemas.openxmlformats.org/officeDocument/2006/relationships/customXml" Target="../ink/ink5104.xml"/><Relationship Id="rId23" Type="http://schemas.openxmlformats.org/officeDocument/2006/relationships/image" Target="../media/image4996.png"/><Relationship Id="rId28" Type="http://schemas.openxmlformats.org/officeDocument/2006/relationships/customXml" Target="../ink/ink5115.xml"/><Relationship Id="rId49" Type="http://schemas.openxmlformats.org/officeDocument/2006/relationships/image" Target="../media/image5009.png"/><Relationship Id="rId114" Type="http://schemas.openxmlformats.org/officeDocument/2006/relationships/customXml" Target="../ink/ink5158.xml"/><Relationship Id="rId119" Type="http://schemas.openxmlformats.org/officeDocument/2006/relationships/image" Target="../media/image5048.png"/><Relationship Id="rId44" Type="http://schemas.openxmlformats.org/officeDocument/2006/relationships/customXml" Target="../ink/ink5123.xml"/><Relationship Id="rId60" Type="http://schemas.openxmlformats.org/officeDocument/2006/relationships/customXml" Target="../ink/ink5131.xml"/><Relationship Id="rId65" Type="http://schemas.openxmlformats.org/officeDocument/2006/relationships/image" Target="../media/image5018.png"/><Relationship Id="rId81" Type="http://schemas.openxmlformats.org/officeDocument/2006/relationships/image" Target="../media/image5027.png"/><Relationship Id="rId86" Type="http://schemas.openxmlformats.org/officeDocument/2006/relationships/customXml" Target="../ink/ink5144.xml"/><Relationship Id="rId130" Type="http://schemas.openxmlformats.org/officeDocument/2006/relationships/customXml" Target="../ink/ink5166.xml"/><Relationship Id="rId13" Type="http://schemas.openxmlformats.org/officeDocument/2006/relationships/image" Target="../media/image4991.png"/><Relationship Id="rId18" Type="http://schemas.openxmlformats.org/officeDocument/2006/relationships/customXml" Target="../ink/ink5110.xml"/><Relationship Id="rId39" Type="http://schemas.openxmlformats.org/officeDocument/2006/relationships/image" Target="../media/image5004.png"/><Relationship Id="rId109" Type="http://schemas.openxmlformats.org/officeDocument/2006/relationships/image" Target="../media/image5043.png"/><Relationship Id="rId34" Type="http://schemas.openxmlformats.org/officeDocument/2006/relationships/customXml" Target="../ink/ink5118.xml"/><Relationship Id="rId50" Type="http://schemas.openxmlformats.org/officeDocument/2006/relationships/customXml" Target="../ink/ink5126.xml"/><Relationship Id="rId55" Type="http://schemas.openxmlformats.org/officeDocument/2006/relationships/image" Target="../media/image5013.png"/><Relationship Id="rId76" Type="http://schemas.openxmlformats.org/officeDocument/2006/relationships/customXml" Target="../ink/ink5139.xml"/><Relationship Id="rId97" Type="http://schemas.openxmlformats.org/officeDocument/2006/relationships/image" Target="../media/image5036.png"/><Relationship Id="rId104" Type="http://schemas.openxmlformats.org/officeDocument/2006/relationships/customXml" Target="../ink/ink5153.xml"/><Relationship Id="rId120" Type="http://schemas.openxmlformats.org/officeDocument/2006/relationships/customXml" Target="../ink/ink5161.xml"/><Relationship Id="rId125" Type="http://schemas.openxmlformats.org/officeDocument/2006/relationships/image" Target="../media/image5052.png"/><Relationship Id="rId7" Type="http://schemas.openxmlformats.org/officeDocument/2006/relationships/image" Target="../media/image4987.png"/><Relationship Id="rId71" Type="http://schemas.openxmlformats.org/officeDocument/2006/relationships/image" Target="../media/image5022.png"/><Relationship Id="rId92" Type="http://schemas.openxmlformats.org/officeDocument/2006/relationships/customXml" Target="../ink/ink5147.xml"/><Relationship Id="rId2" Type="http://schemas.openxmlformats.org/officeDocument/2006/relationships/notesSlide" Target="../notesSlides/notesSlide40.xml"/><Relationship Id="rId29" Type="http://schemas.openxmlformats.org/officeDocument/2006/relationships/image" Target="../media/image4999.png"/><Relationship Id="rId24" Type="http://schemas.openxmlformats.org/officeDocument/2006/relationships/customXml" Target="../ink/ink5113.xml"/><Relationship Id="rId40" Type="http://schemas.openxmlformats.org/officeDocument/2006/relationships/customXml" Target="../ink/ink5121.xml"/><Relationship Id="rId45" Type="http://schemas.openxmlformats.org/officeDocument/2006/relationships/image" Target="../media/image5007.png"/><Relationship Id="rId66" Type="http://schemas.openxmlformats.org/officeDocument/2006/relationships/customXml" Target="../ink/ink5134.xml"/><Relationship Id="rId87" Type="http://schemas.openxmlformats.org/officeDocument/2006/relationships/image" Target="../media/image5031.png"/><Relationship Id="rId110" Type="http://schemas.openxmlformats.org/officeDocument/2006/relationships/customXml" Target="../ink/ink5156.xml"/><Relationship Id="rId115" Type="http://schemas.openxmlformats.org/officeDocument/2006/relationships/image" Target="../media/image5046.png"/><Relationship Id="rId131" Type="http://schemas.openxmlformats.org/officeDocument/2006/relationships/image" Target="../media/image5055.png"/><Relationship Id="rId61" Type="http://schemas.openxmlformats.org/officeDocument/2006/relationships/image" Target="../media/image5016.png"/><Relationship Id="rId82" Type="http://schemas.openxmlformats.org/officeDocument/2006/relationships/customXml" Target="../ink/ink5142.xml"/><Relationship Id="rId19" Type="http://schemas.openxmlformats.org/officeDocument/2006/relationships/image" Target="../media/image4994.png"/><Relationship Id="rId14" Type="http://schemas.openxmlformats.org/officeDocument/2006/relationships/customXml" Target="../ink/ink5108.xml"/><Relationship Id="rId30" Type="http://schemas.openxmlformats.org/officeDocument/2006/relationships/customXml" Target="../ink/ink5116.xml"/><Relationship Id="rId35" Type="http://schemas.openxmlformats.org/officeDocument/2006/relationships/image" Target="../media/image5002.png"/><Relationship Id="rId56" Type="http://schemas.openxmlformats.org/officeDocument/2006/relationships/customXml" Target="../ink/ink5129.xml"/><Relationship Id="rId77" Type="http://schemas.openxmlformats.org/officeDocument/2006/relationships/image" Target="../media/image5025.png"/><Relationship Id="rId100" Type="http://schemas.openxmlformats.org/officeDocument/2006/relationships/customXml" Target="../ink/ink5151.xml"/><Relationship Id="rId105" Type="http://schemas.openxmlformats.org/officeDocument/2006/relationships/image" Target="../media/image5041.png"/><Relationship Id="rId126" Type="http://schemas.openxmlformats.org/officeDocument/2006/relationships/customXml" Target="../ink/ink5164.xml"/><Relationship Id="rId8" Type="http://schemas.openxmlformats.org/officeDocument/2006/relationships/customXml" Target="../ink/ink5105.xml"/><Relationship Id="rId51" Type="http://schemas.openxmlformats.org/officeDocument/2006/relationships/image" Target="../media/image5011.png"/><Relationship Id="rId72" Type="http://schemas.openxmlformats.org/officeDocument/2006/relationships/customXml" Target="../ink/ink5137.xml"/><Relationship Id="rId93" Type="http://schemas.openxmlformats.org/officeDocument/2006/relationships/image" Target="../media/image5034.png"/><Relationship Id="rId98" Type="http://schemas.openxmlformats.org/officeDocument/2006/relationships/customXml" Target="../ink/ink5150.xml"/><Relationship Id="rId121" Type="http://schemas.openxmlformats.org/officeDocument/2006/relationships/image" Target="../media/image5049.png"/><Relationship Id="rId3" Type="http://schemas.openxmlformats.org/officeDocument/2006/relationships/image" Target="../media/image4985.png"/><Relationship Id="rId25" Type="http://schemas.openxmlformats.org/officeDocument/2006/relationships/image" Target="../media/image4997.png"/><Relationship Id="rId46" Type="http://schemas.openxmlformats.org/officeDocument/2006/relationships/customXml" Target="../ink/ink5124.xml"/><Relationship Id="rId67" Type="http://schemas.openxmlformats.org/officeDocument/2006/relationships/image" Target="../media/image5019.png"/><Relationship Id="rId116" Type="http://schemas.openxmlformats.org/officeDocument/2006/relationships/customXml" Target="../ink/ink5159.xml"/><Relationship Id="rId20" Type="http://schemas.openxmlformats.org/officeDocument/2006/relationships/customXml" Target="../ink/ink5111.xml"/><Relationship Id="rId41" Type="http://schemas.openxmlformats.org/officeDocument/2006/relationships/image" Target="../media/image5005.png"/><Relationship Id="rId62" Type="http://schemas.openxmlformats.org/officeDocument/2006/relationships/customXml" Target="../ink/ink5132.xml"/><Relationship Id="rId83" Type="http://schemas.openxmlformats.org/officeDocument/2006/relationships/image" Target="../media/image5028.png"/><Relationship Id="rId88" Type="http://schemas.openxmlformats.org/officeDocument/2006/relationships/customXml" Target="../ink/ink5145.xml"/><Relationship Id="rId111" Type="http://schemas.openxmlformats.org/officeDocument/2006/relationships/image" Target="../media/image5044.png"/><Relationship Id="rId15" Type="http://schemas.openxmlformats.org/officeDocument/2006/relationships/image" Target="../media/image4992.png"/><Relationship Id="rId36" Type="http://schemas.openxmlformats.org/officeDocument/2006/relationships/customXml" Target="../ink/ink5119.xml"/><Relationship Id="rId57" Type="http://schemas.openxmlformats.org/officeDocument/2006/relationships/image" Target="../media/image5014.png"/><Relationship Id="rId106" Type="http://schemas.openxmlformats.org/officeDocument/2006/relationships/customXml" Target="../ink/ink5154.xml"/><Relationship Id="rId127" Type="http://schemas.openxmlformats.org/officeDocument/2006/relationships/image" Target="../media/image5053.png"/><Relationship Id="rId10" Type="http://schemas.openxmlformats.org/officeDocument/2006/relationships/customXml" Target="../ink/ink5106.xml"/><Relationship Id="rId31" Type="http://schemas.openxmlformats.org/officeDocument/2006/relationships/image" Target="../media/image5000.png"/><Relationship Id="rId52" Type="http://schemas.openxmlformats.org/officeDocument/2006/relationships/customXml" Target="../ink/ink5127.xml"/><Relationship Id="rId73" Type="http://schemas.openxmlformats.org/officeDocument/2006/relationships/image" Target="../media/image5023.png"/><Relationship Id="rId78" Type="http://schemas.openxmlformats.org/officeDocument/2006/relationships/customXml" Target="../ink/ink5140.xml"/><Relationship Id="rId94" Type="http://schemas.openxmlformats.org/officeDocument/2006/relationships/customXml" Target="../ink/ink5148.xml"/><Relationship Id="rId99" Type="http://schemas.openxmlformats.org/officeDocument/2006/relationships/image" Target="../media/image5037.png"/><Relationship Id="rId101" Type="http://schemas.openxmlformats.org/officeDocument/2006/relationships/image" Target="../media/image5038.png"/><Relationship Id="rId122" Type="http://schemas.openxmlformats.org/officeDocument/2006/relationships/customXml" Target="../ink/ink5162.xml"/><Relationship Id="rId4" Type="http://schemas.openxmlformats.org/officeDocument/2006/relationships/customXml" Target="../ink/ink5103.xml"/><Relationship Id="rId9" Type="http://schemas.openxmlformats.org/officeDocument/2006/relationships/image" Target="../media/image4988.png"/><Relationship Id="rId26" Type="http://schemas.openxmlformats.org/officeDocument/2006/relationships/customXml" Target="../ink/ink5114.xml"/></Relationships>
</file>

<file path=ppt/slides/_rels/slide41.xml.rels><?xml version="1.0" encoding="UTF-8" standalone="yes"?>
<Relationships xmlns="http://schemas.openxmlformats.org/package/2006/relationships"><Relationship Id="rId117" Type="http://schemas.openxmlformats.org/officeDocument/2006/relationships/customXml" Target="../ink/ink5224.xml"/><Relationship Id="rId21" Type="http://schemas.openxmlformats.org/officeDocument/2006/relationships/customXml" Target="../ink/ink5176.xml"/><Relationship Id="rId42" Type="http://schemas.openxmlformats.org/officeDocument/2006/relationships/image" Target="../media/image5076.png"/><Relationship Id="rId63" Type="http://schemas.openxmlformats.org/officeDocument/2006/relationships/customXml" Target="../ink/ink5197.xml"/><Relationship Id="rId84" Type="http://schemas.openxmlformats.org/officeDocument/2006/relationships/image" Target="../media/image5098.png"/><Relationship Id="rId138" Type="http://schemas.openxmlformats.org/officeDocument/2006/relationships/customXml" Target="../ink/ink5235.xml"/><Relationship Id="rId159" Type="http://schemas.openxmlformats.org/officeDocument/2006/relationships/image" Target="../media/image5139.png"/><Relationship Id="rId170" Type="http://schemas.openxmlformats.org/officeDocument/2006/relationships/customXml" Target="../ink/ink5251.xml"/><Relationship Id="rId191" Type="http://schemas.openxmlformats.org/officeDocument/2006/relationships/customXml" Target="../ink/ink5262.xml"/><Relationship Id="rId107" Type="http://schemas.openxmlformats.org/officeDocument/2006/relationships/customXml" Target="../ink/ink5219.xml"/><Relationship Id="rId11" Type="http://schemas.openxmlformats.org/officeDocument/2006/relationships/customXml" Target="../ink/ink5171.xml"/><Relationship Id="rId32" Type="http://schemas.openxmlformats.org/officeDocument/2006/relationships/image" Target="../media/image5071.png"/><Relationship Id="rId53" Type="http://schemas.openxmlformats.org/officeDocument/2006/relationships/customXml" Target="../ink/ink5192.xml"/><Relationship Id="rId74" Type="http://schemas.openxmlformats.org/officeDocument/2006/relationships/image" Target="../media/image5094.png"/><Relationship Id="rId128" Type="http://schemas.openxmlformats.org/officeDocument/2006/relationships/image" Target="../media/image5123.png"/><Relationship Id="rId149" Type="http://schemas.openxmlformats.org/officeDocument/2006/relationships/image" Target="../media/image5134.png"/><Relationship Id="rId5" Type="http://schemas.openxmlformats.org/officeDocument/2006/relationships/customXml" Target="../ink/ink5168.xml"/><Relationship Id="rId95" Type="http://schemas.openxmlformats.org/officeDocument/2006/relationships/customXml" Target="../ink/ink5213.xml"/><Relationship Id="rId160" Type="http://schemas.openxmlformats.org/officeDocument/2006/relationships/customXml" Target="../ink/ink5246.xml"/><Relationship Id="rId181" Type="http://schemas.openxmlformats.org/officeDocument/2006/relationships/image" Target="../media/image5152.png"/><Relationship Id="rId22" Type="http://schemas.openxmlformats.org/officeDocument/2006/relationships/image" Target="../media/image5066.png"/><Relationship Id="rId43" Type="http://schemas.openxmlformats.org/officeDocument/2006/relationships/customXml" Target="../ink/ink5187.xml"/><Relationship Id="rId64" Type="http://schemas.openxmlformats.org/officeDocument/2006/relationships/image" Target="../media/image5088.png"/><Relationship Id="rId118" Type="http://schemas.openxmlformats.org/officeDocument/2006/relationships/image" Target="../media/image5117.png"/><Relationship Id="rId139" Type="http://schemas.openxmlformats.org/officeDocument/2006/relationships/image" Target="../media/image5128.png"/><Relationship Id="rId85" Type="http://schemas.openxmlformats.org/officeDocument/2006/relationships/customXml" Target="../ink/ink5208.xml"/><Relationship Id="rId150" Type="http://schemas.openxmlformats.org/officeDocument/2006/relationships/customXml" Target="../ink/ink5241.xml"/><Relationship Id="rId171" Type="http://schemas.openxmlformats.org/officeDocument/2006/relationships/image" Target="../media/image5146.png"/><Relationship Id="rId192" Type="http://schemas.openxmlformats.org/officeDocument/2006/relationships/image" Target="../media/image5157.png"/><Relationship Id="rId12" Type="http://schemas.openxmlformats.org/officeDocument/2006/relationships/image" Target="../media/image5061.png"/><Relationship Id="rId33" Type="http://schemas.openxmlformats.org/officeDocument/2006/relationships/customXml" Target="../ink/ink5182.xml"/><Relationship Id="rId108" Type="http://schemas.openxmlformats.org/officeDocument/2006/relationships/image" Target="../media/image5112.png"/><Relationship Id="rId129" Type="http://schemas.openxmlformats.org/officeDocument/2006/relationships/customXml" Target="../ink/ink5230.xml"/><Relationship Id="rId54" Type="http://schemas.openxmlformats.org/officeDocument/2006/relationships/image" Target="../media/image5083.png"/><Relationship Id="rId75" Type="http://schemas.openxmlformats.org/officeDocument/2006/relationships/customXml" Target="../ink/ink5203.xml"/><Relationship Id="rId96" Type="http://schemas.openxmlformats.org/officeDocument/2006/relationships/image" Target="../media/image5105.png"/><Relationship Id="rId140" Type="http://schemas.openxmlformats.org/officeDocument/2006/relationships/customXml" Target="../ink/ink5236.xml"/><Relationship Id="rId161" Type="http://schemas.openxmlformats.org/officeDocument/2006/relationships/image" Target="../media/image5141.png"/><Relationship Id="rId182" Type="http://schemas.openxmlformats.org/officeDocument/2006/relationships/customXml" Target="../ink/ink5257.xml"/><Relationship Id="rId6" Type="http://schemas.openxmlformats.org/officeDocument/2006/relationships/image" Target="../media/image5057.png"/><Relationship Id="rId23" Type="http://schemas.openxmlformats.org/officeDocument/2006/relationships/customXml" Target="../ink/ink5177.xml"/><Relationship Id="rId119" Type="http://schemas.openxmlformats.org/officeDocument/2006/relationships/customXml" Target="../ink/ink5225.xml"/><Relationship Id="rId44" Type="http://schemas.openxmlformats.org/officeDocument/2006/relationships/image" Target="../media/image5077.png"/><Relationship Id="rId65" Type="http://schemas.openxmlformats.org/officeDocument/2006/relationships/customXml" Target="../ink/ink5198.xml"/><Relationship Id="rId86" Type="http://schemas.openxmlformats.org/officeDocument/2006/relationships/image" Target="../media/image5099.png"/><Relationship Id="rId130" Type="http://schemas.openxmlformats.org/officeDocument/2006/relationships/customXml" Target="../ink/ink5231.xml"/><Relationship Id="rId151" Type="http://schemas.openxmlformats.org/officeDocument/2006/relationships/image" Target="../media/image5135.png"/><Relationship Id="rId172" Type="http://schemas.openxmlformats.org/officeDocument/2006/relationships/customXml" Target="../ink/ink5252.xml"/><Relationship Id="rId193" Type="http://schemas.openxmlformats.org/officeDocument/2006/relationships/customXml" Target="../ink/ink5263.xml"/><Relationship Id="rId13" Type="http://schemas.openxmlformats.org/officeDocument/2006/relationships/customXml" Target="../ink/ink5172.xml"/><Relationship Id="rId109" Type="http://schemas.openxmlformats.org/officeDocument/2006/relationships/customXml" Target="../ink/ink5220.xml"/><Relationship Id="rId34" Type="http://schemas.openxmlformats.org/officeDocument/2006/relationships/image" Target="../media/image5072.png"/><Relationship Id="rId55" Type="http://schemas.openxmlformats.org/officeDocument/2006/relationships/customXml" Target="../ink/ink5193.xml"/><Relationship Id="rId76" Type="http://schemas.openxmlformats.org/officeDocument/2006/relationships/image" Target="../media/image5095.png"/><Relationship Id="rId97" Type="http://schemas.openxmlformats.org/officeDocument/2006/relationships/customXml" Target="../ink/ink5214.xml"/><Relationship Id="rId120" Type="http://schemas.openxmlformats.org/officeDocument/2006/relationships/image" Target="../media/image5118.png"/><Relationship Id="rId141" Type="http://schemas.openxmlformats.org/officeDocument/2006/relationships/image" Target="../media/image5129.png"/><Relationship Id="rId7" Type="http://schemas.openxmlformats.org/officeDocument/2006/relationships/customXml" Target="../ink/ink5169.xml"/><Relationship Id="rId71" Type="http://schemas.openxmlformats.org/officeDocument/2006/relationships/customXml" Target="../ink/ink5201.xml"/><Relationship Id="rId92" Type="http://schemas.openxmlformats.org/officeDocument/2006/relationships/image" Target="../media/image5103.png"/><Relationship Id="rId162" Type="http://schemas.openxmlformats.org/officeDocument/2006/relationships/customXml" Target="../ink/ink5247.xml"/><Relationship Id="rId183" Type="http://schemas.openxmlformats.org/officeDocument/2006/relationships/image" Target="../media/image5153.png"/><Relationship Id="rId2" Type="http://schemas.openxmlformats.org/officeDocument/2006/relationships/notesSlide" Target="../notesSlides/notesSlide41.xml"/><Relationship Id="rId29" Type="http://schemas.openxmlformats.org/officeDocument/2006/relationships/customXml" Target="../ink/ink5180.xml"/><Relationship Id="rId24" Type="http://schemas.openxmlformats.org/officeDocument/2006/relationships/image" Target="../media/image4786.png"/><Relationship Id="rId40" Type="http://schemas.openxmlformats.org/officeDocument/2006/relationships/image" Target="../media/image5075.png"/><Relationship Id="rId45" Type="http://schemas.openxmlformats.org/officeDocument/2006/relationships/customXml" Target="../ink/ink5188.xml"/><Relationship Id="rId66" Type="http://schemas.openxmlformats.org/officeDocument/2006/relationships/image" Target="../media/image5089.png"/><Relationship Id="rId87" Type="http://schemas.openxmlformats.org/officeDocument/2006/relationships/customXml" Target="../ink/ink5209.xml"/><Relationship Id="rId110" Type="http://schemas.openxmlformats.org/officeDocument/2006/relationships/image" Target="../media/image5113.png"/><Relationship Id="rId115" Type="http://schemas.openxmlformats.org/officeDocument/2006/relationships/customXml" Target="../ink/ink5223.xml"/><Relationship Id="rId131" Type="http://schemas.openxmlformats.org/officeDocument/2006/relationships/image" Target="../media/image5124.png"/><Relationship Id="rId136" Type="http://schemas.openxmlformats.org/officeDocument/2006/relationships/customXml" Target="../ink/ink5234.xml"/><Relationship Id="rId157" Type="http://schemas.openxmlformats.org/officeDocument/2006/relationships/image" Target="../media/image5138.png"/><Relationship Id="rId178" Type="http://schemas.openxmlformats.org/officeDocument/2006/relationships/customXml" Target="../ink/ink5255.xml"/><Relationship Id="rId61" Type="http://schemas.openxmlformats.org/officeDocument/2006/relationships/customXml" Target="../ink/ink5196.xml"/><Relationship Id="rId82" Type="http://schemas.openxmlformats.org/officeDocument/2006/relationships/image" Target="../media/image5097.png"/><Relationship Id="rId152" Type="http://schemas.openxmlformats.org/officeDocument/2006/relationships/customXml" Target="../ink/ink5242.xml"/><Relationship Id="rId173" Type="http://schemas.openxmlformats.org/officeDocument/2006/relationships/image" Target="../media/image5147.png"/><Relationship Id="rId194" Type="http://schemas.openxmlformats.org/officeDocument/2006/relationships/image" Target="../media/image5158.png"/><Relationship Id="rId19" Type="http://schemas.openxmlformats.org/officeDocument/2006/relationships/customXml" Target="../ink/ink5175.xml"/><Relationship Id="rId14" Type="http://schemas.openxmlformats.org/officeDocument/2006/relationships/image" Target="../media/image5062.png"/><Relationship Id="rId30" Type="http://schemas.openxmlformats.org/officeDocument/2006/relationships/image" Target="../media/image5069.png"/><Relationship Id="rId35" Type="http://schemas.openxmlformats.org/officeDocument/2006/relationships/customXml" Target="../ink/ink5183.xml"/><Relationship Id="rId56" Type="http://schemas.openxmlformats.org/officeDocument/2006/relationships/image" Target="../media/image5084.png"/><Relationship Id="rId77" Type="http://schemas.openxmlformats.org/officeDocument/2006/relationships/customXml" Target="../ink/ink5204.xml"/><Relationship Id="rId100" Type="http://schemas.openxmlformats.org/officeDocument/2006/relationships/image" Target="../media/image5107.png"/><Relationship Id="rId105" Type="http://schemas.openxmlformats.org/officeDocument/2006/relationships/customXml" Target="../ink/ink5218.xml"/><Relationship Id="rId126" Type="http://schemas.openxmlformats.org/officeDocument/2006/relationships/image" Target="../media/image5122.png"/><Relationship Id="rId147" Type="http://schemas.openxmlformats.org/officeDocument/2006/relationships/image" Target="../media/image5133.png"/><Relationship Id="rId168" Type="http://schemas.openxmlformats.org/officeDocument/2006/relationships/customXml" Target="../ink/ink5250.xml"/><Relationship Id="rId8" Type="http://schemas.openxmlformats.org/officeDocument/2006/relationships/image" Target="../media/image5058.png"/><Relationship Id="rId51" Type="http://schemas.openxmlformats.org/officeDocument/2006/relationships/customXml" Target="../ink/ink5191.xml"/><Relationship Id="rId72" Type="http://schemas.openxmlformats.org/officeDocument/2006/relationships/image" Target="../media/image5093.png"/><Relationship Id="rId93" Type="http://schemas.openxmlformats.org/officeDocument/2006/relationships/customXml" Target="../ink/ink5212.xml"/><Relationship Id="rId98" Type="http://schemas.openxmlformats.org/officeDocument/2006/relationships/image" Target="../media/image5106.png"/><Relationship Id="rId121" Type="http://schemas.openxmlformats.org/officeDocument/2006/relationships/customXml" Target="../ink/ink5226.xml"/><Relationship Id="rId142" Type="http://schemas.openxmlformats.org/officeDocument/2006/relationships/customXml" Target="../ink/ink5237.xml"/><Relationship Id="rId163" Type="http://schemas.openxmlformats.org/officeDocument/2006/relationships/image" Target="../media/image5142.png"/><Relationship Id="rId184" Type="http://schemas.openxmlformats.org/officeDocument/2006/relationships/customXml" Target="../ink/ink5258.xml"/><Relationship Id="rId189" Type="http://schemas.openxmlformats.org/officeDocument/2006/relationships/customXml" Target="../ink/ink5261.xml"/><Relationship Id="rId3" Type="http://schemas.openxmlformats.org/officeDocument/2006/relationships/customXml" Target="../ink/ink5167.xml"/><Relationship Id="rId25" Type="http://schemas.openxmlformats.org/officeDocument/2006/relationships/customXml" Target="../ink/ink5178.xml"/><Relationship Id="rId46" Type="http://schemas.openxmlformats.org/officeDocument/2006/relationships/image" Target="../media/image5078.png"/><Relationship Id="rId67" Type="http://schemas.openxmlformats.org/officeDocument/2006/relationships/customXml" Target="../ink/ink5199.xml"/><Relationship Id="rId116" Type="http://schemas.openxmlformats.org/officeDocument/2006/relationships/image" Target="../media/image5116.png"/><Relationship Id="rId137" Type="http://schemas.openxmlformats.org/officeDocument/2006/relationships/image" Target="../media/image5127.png"/><Relationship Id="rId158" Type="http://schemas.openxmlformats.org/officeDocument/2006/relationships/customXml" Target="../ink/ink5245.xml"/><Relationship Id="rId20" Type="http://schemas.openxmlformats.org/officeDocument/2006/relationships/image" Target="../media/image5065.png"/><Relationship Id="rId41" Type="http://schemas.openxmlformats.org/officeDocument/2006/relationships/customXml" Target="../ink/ink5186.xml"/><Relationship Id="rId62" Type="http://schemas.openxmlformats.org/officeDocument/2006/relationships/image" Target="../media/image5087.png"/><Relationship Id="rId83" Type="http://schemas.openxmlformats.org/officeDocument/2006/relationships/customXml" Target="../ink/ink5207.xml"/><Relationship Id="rId88" Type="http://schemas.openxmlformats.org/officeDocument/2006/relationships/image" Target="../media/image5101.png"/><Relationship Id="rId111" Type="http://schemas.openxmlformats.org/officeDocument/2006/relationships/customXml" Target="../ink/ink5221.xml"/><Relationship Id="rId132" Type="http://schemas.openxmlformats.org/officeDocument/2006/relationships/customXml" Target="../ink/ink5232.xml"/><Relationship Id="rId153" Type="http://schemas.openxmlformats.org/officeDocument/2006/relationships/image" Target="../media/image5136.png"/><Relationship Id="rId174" Type="http://schemas.openxmlformats.org/officeDocument/2006/relationships/customXml" Target="../ink/ink5253.xml"/><Relationship Id="rId179" Type="http://schemas.openxmlformats.org/officeDocument/2006/relationships/image" Target="../media/image5151.png"/><Relationship Id="rId195" Type="http://schemas.openxmlformats.org/officeDocument/2006/relationships/customXml" Target="../ink/ink5264.xml"/><Relationship Id="rId190" Type="http://schemas.openxmlformats.org/officeDocument/2006/relationships/image" Target="../media/image5156.png"/><Relationship Id="rId15" Type="http://schemas.openxmlformats.org/officeDocument/2006/relationships/customXml" Target="../ink/ink5173.xml"/><Relationship Id="rId36" Type="http://schemas.openxmlformats.org/officeDocument/2006/relationships/image" Target="../media/image5073.png"/><Relationship Id="rId57" Type="http://schemas.openxmlformats.org/officeDocument/2006/relationships/customXml" Target="../ink/ink5194.xml"/><Relationship Id="rId106" Type="http://schemas.openxmlformats.org/officeDocument/2006/relationships/image" Target="../media/image5111.png"/><Relationship Id="rId127" Type="http://schemas.openxmlformats.org/officeDocument/2006/relationships/customXml" Target="../ink/ink5229.xml"/><Relationship Id="rId10" Type="http://schemas.openxmlformats.org/officeDocument/2006/relationships/image" Target="../media/image5059.png"/><Relationship Id="rId31" Type="http://schemas.openxmlformats.org/officeDocument/2006/relationships/customXml" Target="../ink/ink5181.xml"/><Relationship Id="rId52" Type="http://schemas.openxmlformats.org/officeDocument/2006/relationships/image" Target="../media/image5082.png"/><Relationship Id="rId73" Type="http://schemas.openxmlformats.org/officeDocument/2006/relationships/customXml" Target="../ink/ink5202.xml"/><Relationship Id="rId78" Type="http://schemas.openxmlformats.org/officeDocument/2006/relationships/image" Target="../media/image5096.png"/><Relationship Id="rId94" Type="http://schemas.openxmlformats.org/officeDocument/2006/relationships/image" Target="../media/image5104.png"/><Relationship Id="rId99" Type="http://schemas.openxmlformats.org/officeDocument/2006/relationships/customXml" Target="../ink/ink5215.xml"/><Relationship Id="rId101" Type="http://schemas.openxmlformats.org/officeDocument/2006/relationships/customXml" Target="../ink/ink5216.xml"/><Relationship Id="rId122" Type="http://schemas.openxmlformats.org/officeDocument/2006/relationships/image" Target="../media/image5119.png"/><Relationship Id="rId143" Type="http://schemas.openxmlformats.org/officeDocument/2006/relationships/image" Target="../media/image5131.png"/><Relationship Id="rId148" Type="http://schemas.openxmlformats.org/officeDocument/2006/relationships/customXml" Target="../ink/ink5240.xml"/><Relationship Id="rId164" Type="http://schemas.openxmlformats.org/officeDocument/2006/relationships/customXml" Target="../ink/ink5248.xml"/><Relationship Id="rId169" Type="http://schemas.openxmlformats.org/officeDocument/2006/relationships/image" Target="../media/image5145.png"/><Relationship Id="rId185" Type="http://schemas.openxmlformats.org/officeDocument/2006/relationships/customXml" Target="../ink/ink5259.xml"/><Relationship Id="rId4" Type="http://schemas.openxmlformats.org/officeDocument/2006/relationships/image" Target="../media/image5056.png"/><Relationship Id="rId9" Type="http://schemas.openxmlformats.org/officeDocument/2006/relationships/customXml" Target="../ink/ink5170.xml"/><Relationship Id="rId180" Type="http://schemas.openxmlformats.org/officeDocument/2006/relationships/customXml" Target="../ink/ink5256.xml"/><Relationship Id="rId26" Type="http://schemas.openxmlformats.org/officeDocument/2006/relationships/image" Target="../media/image5067.png"/><Relationship Id="rId47" Type="http://schemas.openxmlformats.org/officeDocument/2006/relationships/customXml" Target="../ink/ink5189.xml"/><Relationship Id="rId68" Type="http://schemas.openxmlformats.org/officeDocument/2006/relationships/image" Target="../media/image5091.png"/><Relationship Id="rId89" Type="http://schemas.openxmlformats.org/officeDocument/2006/relationships/customXml" Target="../ink/ink5210.xml"/><Relationship Id="rId112" Type="http://schemas.openxmlformats.org/officeDocument/2006/relationships/image" Target="../media/image5114.png"/><Relationship Id="rId133" Type="http://schemas.openxmlformats.org/officeDocument/2006/relationships/image" Target="../media/image5125.png"/><Relationship Id="rId154" Type="http://schemas.openxmlformats.org/officeDocument/2006/relationships/customXml" Target="../ink/ink5243.xml"/><Relationship Id="rId175" Type="http://schemas.openxmlformats.org/officeDocument/2006/relationships/image" Target="../media/image5148.png"/><Relationship Id="rId196" Type="http://schemas.openxmlformats.org/officeDocument/2006/relationships/image" Target="../media/image5159.png"/><Relationship Id="rId16" Type="http://schemas.openxmlformats.org/officeDocument/2006/relationships/image" Target="../media/image5063.png"/><Relationship Id="rId37" Type="http://schemas.openxmlformats.org/officeDocument/2006/relationships/customXml" Target="../ink/ink5184.xml"/><Relationship Id="rId58" Type="http://schemas.openxmlformats.org/officeDocument/2006/relationships/image" Target="../media/image5085.png"/><Relationship Id="rId79" Type="http://schemas.openxmlformats.org/officeDocument/2006/relationships/customXml" Target="../ink/ink5205.xml"/><Relationship Id="rId102" Type="http://schemas.openxmlformats.org/officeDocument/2006/relationships/image" Target="../media/image5108.png"/><Relationship Id="rId123" Type="http://schemas.openxmlformats.org/officeDocument/2006/relationships/customXml" Target="../ink/ink5227.xml"/><Relationship Id="rId144" Type="http://schemas.openxmlformats.org/officeDocument/2006/relationships/customXml" Target="../ink/ink5238.xml"/><Relationship Id="rId90" Type="http://schemas.openxmlformats.org/officeDocument/2006/relationships/image" Target="../media/image5102.png"/><Relationship Id="rId165" Type="http://schemas.openxmlformats.org/officeDocument/2006/relationships/image" Target="../media/image5143.png"/><Relationship Id="rId186" Type="http://schemas.openxmlformats.org/officeDocument/2006/relationships/image" Target="../media/image5154.png"/><Relationship Id="rId27" Type="http://schemas.openxmlformats.org/officeDocument/2006/relationships/customXml" Target="../ink/ink5179.xml"/><Relationship Id="rId48" Type="http://schemas.openxmlformats.org/officeDocument/2006/relationships/image" Target="../media/image5079.png"/><Relationship Id="rId69" Type="http://schemas.openxmlformats.org/officeDocument/2006/relationships/customXml" Target="../ink/ink5200.xml"/><Relationship Id="rId113" Type="http://schemas.openxmlformats.org/officeDocument/2006/relationships/customXml" Target="../ink/ink5222.xml"/><Relationship Id="rId134" Type="http://schemas.openxmlformats.org/officeDocument/2006/relationships/customXml" Target="../ink/ink5233.xml"/><Relationship Id="rId80" Type="http://schemas.openxmlformats.org/officeDocument/2006/relationships/image" Target="../media/image4280.png"/><Relationship Id="rId155" Type="http://schemas.openxmlformats.org/officeDocument/2006/relationships/image" Target="../media/image5137.png"/><Relationship Id="rId176" Type="http://schemas.openxmlformats.org/officeDocument/2006/relationships/customXml" Target="../ink/ink5254.xml"/><Relationship Id="rId197" Type="http://schemas.openxmlformats.org/officeDocument/2006/relationships/customXml" Target="../ink/ink5265.xml"/><Relationship Id="rId17" Type="http://schemas.openxmlformats.org/officeDocument/2006/relationships/customXml" Target="../ink/ink5174.xml"/><Relationship Id="rId38" Type="http://schemas.openxmlformats.org/officeDocument/2006/relationships/image" Target="../media/image5074.png"/><Relationship Id="rId59" Type="http://schemas.openxmlformats.org/officeDocument/2006/relationships/customXml" Target="../ink/ink5195.xml"/><Relationship Id="rId103" Type="http://schemas.openxmlformats.org/officeDocument/2006/relationships/customXml" Target="../ink/ink5217.xml"/><Relationship Id="rId124" Type="http://schemas.openxmlformats.org/officeDocument/2006/relationships/image" Target="../media/image5121.png"/><Relationship Id="rId70" Type="http://schemas.openxmlformats.org/officeDocument/2006/relationships/image" Target="../media/image5092.png"/><Relationship Id="rId91" Type="http://schemas.openxmlformats.org/officeDocument/2006/relationships/customXml" Target="../ink/ink5211.xml"/><Relationship Id="rId145" Type="http://schemas.openxmlformats.org/officeDocument/2006/relationships/image" Target="../media/image5132.png"/><Relationship Id="rId166" Type="http://schemas.openxmlformats.org/officeDocument/2006/relationships/customXml" Target="../ink/ink5249.xml"/><Relationship Id="rId187" Type="http://schemas.openxmlformats.org/officeDocument/2006/relationships/customXml" Target="../ink/ink5260.xml"/><Relationship Id="rId1" Type="http://schemas.openxmlformats.org/officeDocument/2006/relationships/slideLayout" Target="../slideLayouts/slideLayout7.xml"/><Relationship Id="rId28" Type="http://schemas.openxmlformats.org/officeDocument/2006/relationships/image" Target="../media/image5068.png"/><Relationship Id="rId49" Type="http://schemas.openxmlformats.org/officeDocument/2006/relationships/customXml" Target="../ink/ink5190.xml"/><Relationship Id="rId114" Type="http://schemas.openxmlformats.org/officeDocument/2006/relationships/image" Target="../media/image5115.png"/><Relationship Id="rId60" Type="http://schemas.openxmlformats.org/officeDocument/2006/relationships/image" Target="../media/image5086.png"/><Relationship Id="rId81" Type="http://schemas.openxmlformats.org/officeDocument/2006/relationships/customXml" Target="../ink/ink5206.xml"/><Relationship Id="rId135" Type="http://schemas.openxmlformats.org/officeDocument/2006/relationships/image" Target="../media/image5126.png"/><Relationship Id="rId156" Type="http://schemas.openxmlformats.org/officeDocument/2006/relationships/customXml" Target="../ink/ink5244.xml"/><Relationship Id="rId177" Type="http://schemas.openxmlformats.org/officeDocument/2006/relationships/image" Target="../media/image5149.png"/><Relationship Id="rId198" Type="http://schemas.openxmlformats.org/officeDocument/2006/relationships/image" Target="../media/image5161.png"/><Relationship Id="rId18" Type="http://schemas.openxmlformats.org/officeDocument/2006/relationships/image" Target="../media/image5064.png"/><Relationship Id="rId39" Type="http://schemas.openxmlformats.org/officeDocument/2006/relationships/customXml" Target="../ink/ink5185.xml"/><Relationship Id="rId50" Type="http://schemas.openxmlformats.org/officeDocument/2006/relationships/image" Target="../media/image5081.png"/><Relationship Id="rId104" Type="http://schemas.openxmlformats.org/officeDocument/2006/relationships/image" Target="../media/image5109.png"/><Relationship Id="rId125" Type="http://schemas.openxmlformats.org/officeDocument/2006/relationships/customXml" Target="../ink/ink5228.xml"/><Relationship Id="rId146" Type="http://schemas.openxmlformats.org/officeDocument/2006/relationships/customXml" Target="../ink/ink5239.xml"/><Relationship Id="rId167" Type="http://schemas.openxmlformats.org/officeDocument/2006/relationships/image" Target="../media/image5144.png"/><Relationship Id="rId188" Type="http://schemas.openxmlformats.org/officeDocument/2006/relationships/image" Target="../media/image5155.png"/></Relationships>
</file>

<file path=ppt/slides/_rels/slide42.xml.rels><?xml version="1.0" encoding="UTF-8" standalone="yes"?>
<Relationships xmlns="http://schemas.openxmlformats.org/package/2006/relationships"><Relationship Id="rId117" Type="http://schemas.openxmlformats.org/officeDocument/2006/relationships/customXml" Target="../ink/ink5323.xml"/><Relationship Id="rId21" Type="http://schemas.openxmlformats.org/officeDocument/2006/relationships/customXml" Target="../ink/ink5275.xml"/><Relationship Id="rId42" Type="http://schemas.openxmlformats.org/officeDocument/2006/relationships/image" Target="../media/image5183.png"/><Relationship Id="rId63" Type="http://schemas.openxmlformats.org/officeDocument/2006/relationships/customXml" Target="../ink/ink5296.xml"/><Relationship Id="rId84" Type="http://schemas.openxmlformats.org/officeDocument/2006/relationships/image" Target="../media/image5206.png"/><Relationship Id="rId138" Type="http://schemas.openxmlformats.org/officeDocument/2006/relationships/image" Target="../media/image5236.png"/><Relationship Id="rId16" Type="http://schemas.openxmlformats.org/officeDocument/2006/relationships/image" Target="../media/image5168.png"/><Relationship Id="rId107" Type="http://schemas.openxmlformats.org/officeDocument/2006/relationships/customXml" Target="../ink/ink5318.xml"/><Relationship Id="rId11" Type="http://schemas.openxmlformats.org/officeDocument/2006/relationships/customXml" Target="../ink/ink5270.xml"/><Relationship Id="rId32" Type="http://schemas.openxmlformats.org/officeDocument/2006/relationships/image" Target="../media/image5177.png"/><Relationship Id="rId37" Type="http://schemas.openxmlformats.org/officeDocument/2006/relationships/customXml" Target="../ink/ink5283.xml"/><Relationship Id="rId53" Type="http://schemas.openxmlformats.org/officeDocument/2006/relationships/customXml" Target="../ink/ink5291.xml"/><Relationship Id="rId58" Type="http://schemas.openxmlformats.org/officeDocument/2006/relationships/image" Target="../media/image5192.png"/><Relationship Id="rId74" Type="http://schemas.openxmlformats.org/officeDocument/2006/relationships/image" Target="../media/image5201.png"/><Relationship Id="rId79" Type="http://schemas.openxmlformats.org/officeDocument/2006/relationships/customXml" Target="../ink/ink5304.xml"/><Relationship Id="rId102" Type="http://schemas.openxmlformats.org/officeDocument/2006/relationships/image" Target="../media/image5216.png"/><Relationship Id="rId123" Type="http://schemas.openxmlformats.org/officeDocument/2006/relationships/customXml" Target="../ink/ink5326.xml"/><Relationship Id="rId128" Type="http://schemas.openxmlformats.org/officeDocument/2006/relationships/image" Target="../media/image5231.png"/><Relationship Id="rId5" Type="http://schemas.openxmlformats.org/officeDocument/2006/relationships/customXml" Target="../ink/ink5267.xml"/><Relationship Id="rId90" Type="http://schemas.openxmlformats.org/officeDocument/2006/relationships/image" Target="../media/image5209.png"/><Relationship Id="rId95" Type="http://schemas.openxmlformats.org/officeDocument/2006/relationships/customXml" Target="../ink/ink5312.xml"/><Relationship Id="rId22" Type="http://schemas.openxmlformats.org/officeDocument/2006/relationships/image" Target="../media/image5172.png"/><Relationship Id="rId27" Type="http://schemas.openxmlformats.org/officeDocument/2006/relationships/customXml" Target="../ink/ink5278.xml"/><Relationship Id="rId43" Type="http://schemas.openxmlformats.org/officeDocument/2006/relationships/customXml" Target="../ink/ink5286.xml"/><Relationship Id="rId48" Type="http://schemas.openxmlformats.org/officeDocument/2006/relationships/image" Target="../media/image5186.png"/><Relationship Id="rId64" Type="http://schemas.openxmlformats.org/officeDocument/2006/relationships/image" Target="../media/image5195.png"/><Relationship Id="rId69" Type="http://schemas.openxmlformats.org/officeDocument/2006/relationships/customXml" Target="../ink/ink5299.xml"/><Relationship Id="rId113" Type="http://schemas.openxmlformats.org/officeDocument/2006/relationships/customXml" Target="../ink/ink5321.xml"/><Relationship Id="rId118" Type="http://schemas.openxmlformats.org/officeDocument/2006/relationships/image" Target="../media/image5225.png"/><Relationship Id="rId134" Type="http://schemas.openxmlformats.org/officeDocument/2006/relationships/image" Target="../media/image5234.png"/><Relationship Id="rId80" Type="http://schemas.openxmlformats.org/officeDocument/2006/relationships/image" Target="../media/image5204.png"/><Relationship Id="rId85" Type="http://schemas.openxmlformats.org/officeDocument/2006/relationships/customXml" Target="../ink/ink5307.xml"/><Relationship Id="rId12" Type="http://schemas.openxmlformats.org/officeDocument/2006/relationships/image" Target="../media/image5166.png"/><Relationship Id="rId17" Type="http://schemas.openxmlformats.org/officeDocument/2006/relationships/customXml" Target="../ink/ink5273.xml"/><Relationship Id="rId33" Type="http://schemas.openxmlformats.org/officeDocument/2006/relationships/customXml" Target="../ink/ink5281.xml"/><Relationship Id="rId38" Type="http://schemas.openxmlformats.org/officeDocument/2006/relationships/image" Target="../media/image5181.png"/><Relationship Id="rId59" Type="http://schemas.openxmlformats.org/officeDocument/2006/relationships/customXml" Target="../ink/ink5294.xml"/><Relationship Id="rId103" Type="http://schemas.openxmlformats.org/officeDocument/2006/relationships/customXml" Target="../ink/ink5316.xml"/><Relationship Id="rId108" Type="http://schemas.openxmlformats.org/officeDocument/2006/relationships/image" Target="../media/image5219.png"/><Relationship Id="rId124" Type="http://schemas.openxmlformats.org/officeDocument/2006/relationships/image" Target="../media/image5228.png"/><Relationship Id="rId129" Type="http://schemas.openxmlformats.org/officeDocument/2006/relationships/customXml" Target="../ink/ink5329.xml"/><Relationship Id="rId54" Type="http://schemas.openxmlformats.org/officeDocument/2006/relationships/image" Target="../media/image5189.png"/><Relationship Id="rId70" Type="http://schemas.openxmlformats.org/officeDocument/2006/relationships/image" Target="../media/image5198.png"/><Relationship Id="rId75" Type="http://schemas.openxmlformats.org/officeDocument/2006/relationships/customXml" Target="../ink/ink5302.xml"/><Relationship Id="rId91" Type="http://schemas.openxmlformats.org/officeDocument/2006/relationships/customXml" Target="../ink/ink5310.xml"/><Relationship Id="rId96" Type="http://schemas.openxmlformats.org/officeDocument/2006/relationships/image" Target="../media/image5213.png"/><Relationship Id="rId1" Type="http://schemas.openxmlformats.org/officeDocument/2006/relationships/slideLayout" Target="../slideLayouts/slideLayout7.xml"/><Relationship Id="rId6" Type="http://schemas.openxmlformats.org/officeDocument/2006/relationships/image" Target="../media/image5163.png"/><Relationship Id="rId23" Type="http://schemas.openxmlformats.org/officeDocument/2006/relationships/customXml" Target="../ink/ink5276.xml"/><Relationship Id="rId28" Type="http://schemas.openxmlformats.org/officeDocument/2006/relationships/image" Target="../media/image5175.png"/><Relationship Id="rId49" Type="http://schemas.openxmlformats.org/officeDocument/2006/relationships/customXml" Target="../ink/ink5289.xml"/><Relationship Id="rId114" Type="http://schemas.openxmlformats.org/officeDocument/2006/relationships/image" Target="../media/image5223.png"/><Relationship Id="rId119" Type="http://schemas.openxmlformats.org/officeDocument/2006/relationships/customXml" Target="../ink/ink5324.xml"/><Relationship Id="rId44" Type="http://schemas.openxmlformats.org/officeDocument/2006/relationships/image" Target="../media/image5184.png"/><Relationship Id="rId60" Type="http://schemas.openxmlformats.org/officeDocument/2006/relationships/image" Target="../media/image5193.png"/><Relationship Id="rId65" Type="http://schemas.openxmlformats.org/officeDocument/2006/relationships/customXml" Target="../ink/ink5297.xml"/><Relationship Id="rId81" Type="http://schemas.openxmlformats.org/officeDocument/2006/relationships/customXml" Target="../ink/ink5305.xml"/><Relationship Id="rId86" Type="http://schemas.openxmlformats.org/officeDocument/2006/relationships/image" Target="../media/image5207.png"/><Relationship Id="rId130" Type="http://schemas.openxmlformats.org/officeDocument/2006/relationships/image" Target="../media/image5232.png"/><Relationship Id="rId135" Type="http://schemas.openxmlformats.org/officeDocument/2006/relationships/customXml" Target="../ink/ink5332.xml"/><Relationship Id="rId13" Type="http://schemas.openxmlformats.org/officeDocument/2006/relationships/customXml" Target="../ink/ink5271.xml"/><Relationship Id="rId18" Type="http://schemas.openxmlformats.org/officeDocument/2006/relationships/image" Target="../media/image5169.png"/><Relationship Id="rId39" Type="http://schemas.openxmlformats.org/officeDocument/2006/relationships/customXml" Target="../ink/ink5284.xml"/><Relationship Id="rId109" Type="http://schemas.openxmlformats.org/officeDocument/2006/relationships/customXml" Target="../ink/ink5319.xml"/><Relationship Id="rId34" Type="http://schemas.openxmlformats.org/officeDocument/2006/relationships/image" Target="../media/image5178.png"/><Relationship Id="rId50" Type="http://schemas.openxmlformats.org/officeDocument/2006/relationships/image" Target="../media/image5187.png"/><Relationship Id="rId55" Type="http://schemas.openxmlformats.org/officeDocument/2006/relationships/customXml" Target="../ink/ink5292.xml"/><Relationship Id="rId76" Type="http://schemas.openxmlformats.org/officeDocument/2006/relationships/image" Target="../media/image5202.png"/><Relationship Id="rId97" Type="http://schemas.openxmlformats.org/officeDocument/2006/relationships/customXml" Target="../ink/ink5313.xml"/><Relationship Id="rId104" Type="http://schemas.openxmlformats.org/officeDocument/2006/relationships/image" Target="../media/image5217.png"/><Relationship Id="rId120" Type="http://schemas.openxmlformats.org/officeDocument/2006/relationships/image" Target="../media/image5226.png"/><Relationship Id="rId125" Type="http://schemas.openxmlformats.org/officeDocument/2006/relationships/customXml" Target="../ink/ink5327.xml"/><Relationship Id="rId7" Type="http://schemas.openxmlformats.org/officeDocument/2006/relationships/customXml" Target="../ink/ink5268.xml"/><Relationship Id="rId71" Type="http://schemas.openxmlformats.org/officeDocument/2006/relationships/customXml" Target="../ink/ink5300.xml"/><Relationship Id="rId92" Type="http://schemas.openxmlformats.org/officeDocument/2006/relationships/image" Target="../media/image5211.png"/><Relationship Id="rId2" Type="http://schemas.openxmlformats.org/officeDocument/2006/relationships/notesSlide" Target="../notesSlides/notesSlide42.xml"/><Relationship Id="rId29" Type="http://schemas.openxmlformats.org/officeDocument/2006/relationships/customXml" Target="../ink/ink5279.xml"/><Relationship Id="rId24" Type="http://schemas.openxmlformats.org/officeDocument/2006/relationships/image" Target="../media/image5173.png"/><Relationship Id="rId40" Type="http://schemas.openxmlformats.org/officeDocument/2006/relationships/image" Target="../media/image5182.png"/><Relationship Id="rId45" Type="http://schemas.openxmlformats.org/officeDocument/2006/relationships/customXml" Target="../ink/ink5287.xml"/><Relationship Id="rId66" Type="http://schemas.openxmlformats.org/officeDocument/2006/relationships/image" Target="../media/image5196.png"/><Relationship Id="rId87" Type="http://schemas.openxmlformats.org/officeDocument/2006/relationships/customXml" Target="../ink/ink5308.xml"/><Relationship Id="rId110" Type="http://schemas.openxmlformats.org/officeDocument/2006/relationships/image" Target="../media/image5221.png"/><Relationship Id="rId115" Type="http://schemas.openxmlformats.org/officeDocument/2006/relationships/customXml" Target="../ink/ink5322.xml"/><Relationship Id="rId131" Type="http://schemas.openxmlformats.org/officeDocument/2006/relationships/customXml" Target="../ink/ink5330.xml"/><Relationship Id="rId136" Type="http://schemas.openxmlformats.org/officeDocument/2006/relationships/image" Target="../media/image5235.png"/><Relationship Id="rId61" Type="http://schemas.openxmlformats.org/officeDocument/2006/relationships/customXml" Target="../ink/ink5295.xml"/><Relationship Id="rId82" Type="http://schemas.openxmlformats.org/officeDocument/2006/relationships/image" Target="../media/image5205.png"/><Relationship Id="rId19" Type="http://schemas.openxmlformats.org/officeDocument/2006/relationships/customXml" Target="../ink/ink5274.xml"/><Relationship Id="rId14" Type="http://schemas.openxmlformats.org/officeDocument/2006/relationships/image" Target="../media/image5167.png"/><Relationship Id="rId30" Type="http://schemas.openxmlformats.org/officeDocument/2006/relationships/image" Target="../media/image5176.png"/><Relationship Id="rId35" Type="http://schemas.openxmlformats.org/officeDocument/2006/relationships/customXml" Target="../ink/ink5282.xml"/><Relationship Id="rId56" Type="http://schemas.openxmlformats.org/officeDocument/2006/relationships/image" Target="../media/image5191.png"/><Relationship Id="rId77" Type="http://schemas.openxmlformats.org/officeDocument/2006/relationships/customXml" Target="../ink/ink5303.xml"/><Relationship Id="rId100" Type="http://schemas.openxmlformats.org/officeDocument/2006/relationships/image" Target="../media/image5215.png"/><Relationship Id="rId105" Type="http://schemas.openxmlformats.org/officeDocument/2006/relationships/customXml" Target="../ink/ink5317.xml"/><Relationship Id="rId126" Type="http://schemas.openxmlformats.org/officeDocument/2006/relationships/image" Target="../media/image5229.png"/><Relationship Id="rId8" Type="http://schemas.openxmlformats.org/officeDocument/2006/relationships/image" Target="../media/image5164.png"/><Relationship Id="rId51" Type="http://schemas.openxmlformats.org/officeDocument/2006/relationships/customXml" Target="../ink/ink5290.xml"/><Relationship Id="rId72" Type="http://schemas.openxmlformats.org/officeDocument/2006/relationships/image" Target="../media/image5199.png"/><Relationship Id="rId93" Type="http://schemas.openxmlformats.org/officeDocument/2006/relationships/customXml" Target="../ink/ink5311.xml"/><Relationship Id="rId98" Type="http://schemas.openxmlformats.org/officeDocument/2006/relationships/image" Target="../media/image5214.png"/><Relationship Id="rId121" Type="http://schemas.openxmlformats.org/officeDocument/2006/relationships/customXml" Target="../ink/ink5325.xml"/><Relationship Id="rId3" Type="http://schemas.openxmlformats.org/officeDocument/2006/relationships/customXml" Target="../ink/ink5266.xml"/><Relationship Id="rId25" Type="http://schemas.openxmlformats.org/officeDocument/2006/relationships/customXml" Target="../ink/ink5277.xml"/><Relationship Id="rId46" Type="http://schemas.openxmlformats.org/officeDocument/2006/relationships/image" Target="../media/image5185.png"/><Relationship Id="rId67" Type="http://schemas.openxmlformats.org/officeDocument/2006/relationships/customXml" Target="../ink/ink5298.xml"/><Relationship Id="rId116" Type="http://schemas.openxmlformats.org/officeDocument/2006/relationships/image" Target="../media/image5224.png"/><Relationship Id="rId137" Type="http://schemas.openxmlformats.org/officeDocument/2006/relationships/customXml" Target="../ink/ink5333.xml"/><Relationship Id="rId20" Type="http://schemas.openxmlformats.org/officeDocument/2006/relationships/image" Target="../media/image5171.png"/><Relationship Id="rId41" Type="http://schemas.openxmlformats.org/officeDocument/2006/relationships/customXml" Target="../ink/ink5285.xml"/><Relationship Id="rId62" Type="http://schemas.openxmlformats.org/officeDocument/2006/relationships/image" Target="../media/image5194.png"/><Relationship Id="rId83" Type="http://schemas.openxmlformats.org/officeDocument/2006/relationships/customXml" Target="../ink/ink5306.xml"/><Relationship Id="rId88" Type="http://schemas.openxmlformats.org/officeDocument/2006/relationships/image" Target="../media/image5208.png"/><Relationship Id="rId111" Type="http://schemas.openxmlformats.org/officeDocument/2006/relationships/customXml" Target="../ink/ink5320.xml"/><Relationship Id="rId132" Type="http://schemas.openxmlformats.org/officeDocument/2006/relationships/image" Target="../media/image5233.png"/><Relationship Id="rId15" Type="http://schemas.openxmlformats.org/officeDocument/2006/relationships/customXml" Target="../ink/ink5272.xml"/><Relationship Id="rId36" Type="http://schemas.openxmlformats.org/officeDocument/2006/relationships/image" Target="../media/image5179.png"/><Relationship Id="rId57" Type="http://schemas.openxmlformats.org/officeDocument/2006/relationships/customXml" Target="../ink/ink5293.xml"/><Relationship Id="rId106" Type="http://schemas.openxmlformats.org/officeDocument/2006/relationships/image" Target="../media/image5218.png"/><Relationship Id="rId127" Type="http://schemas.openxmlformats.org/officeDocument/2006/relationships/customXml" Target="../ink/ink5328.xml"/><Relationship Id="rId10" Type="http://schemas.openxmlformats.org/officeDocument/2006/relationships/image" Target="../media/image5165.png"/><Relationship Id="rId31" Type="http://schemas.openxmlformats.org/officeDocument/2006/relationships/customXml" Target="../ink/ink5280.xml"/><Relationship Id="rId52" Type="http://schemas.openxmlformats.org/officeDocument/2006/relationships/image" Target="../media/image5188.png"/><Relationship Id="rId73" Type="http://schemas.openxmlformats.org/officeDocument/2006/relationships/customXml" Target="../ink/ink5301.xml"/><Relationship Id="rId78" Type="http://schemas.openxmlformats.org/officeDocument/2006/relationships/image" Target="../media/image5203.png"/><Relationship Id="rId94" Type="http://schemas.openxmlformats.org/officeDocument/2006/relationships/image" Target="../media/image5212.png"/><Relationship Id="rId99" Type="http://schemas.openxmlformats.org/officeDocument/2006/relationships/customXml" Target="../ink/ink5314.xml"/><Relationship Id="rId101" Type="http://schemas.openxmlformats.org/officeDocument/2006/relationships/customXml" Target="../ink/ink5315.xml"/><Relationship Id="rId122" Type="http://schemas.openxmlformats.org/officeDocument/2006/relationships/image" Target="../media/image5227.png"/><Relationship Id="rId4" Type="http://schemas.openxmlformats.org/officeDocument/2006/relationships/image" Target="../media/image5162.png"/><Relationship Id="rId9" Type="http://schemas.openxmlformats.org/officeDocument/2006/relationships/customXml" Target="../ink/ink5269.xml"/><Relationship Id="rId26" Type="http://schemas.openxmlformats.org/officeDocument/2006/relationships/image" Target="../media/image5174.png"/><Relationship Id="rId47" Type="http://schemas.openxmlformats.org/officeDocument/2006/relationships/customXml" Target="../ink/ink5288.xml"/><Relationship Id="rId68" Type="http://schemas.openxmlformats.org/officeDocument/2006/relationships/image" Target="../media/image5197.png"/><Relationship Id="rId89" Type="http://schemas.openxmlformats.org/officeDocument/2006/relationships/customXml" Target="../ink/ink5309.xml"/><Relationship Id="rId112" Type="http://schemas.openxmlformats.org/officeDocument/2006/relationships/image" Target="../media/image5222.png"/><Relationship Id="rId133" Type="http://schemas.openxmlformats.org/officeDocument/2006/relationships/customXml" Target="../ink/ink5331.xml"/></Relationships>
</file>

<file path=ppt/slides/_rels/slide43.xml.rels><?xml version="1.0" encoding="UTF-8" standalone="yes"?>
<Relationships xmlns="http://schemas.openxmlformats.org/package/2006/relationships"><Relationship Id="rId26" Type="http://schemas.openxmlformats.org/officeDocument/2006/relationships/image" Target="../media/image5249.png"/><Relationship Id="rId117" Type="http://schemas.openxmlformats.org/officeDocument/2006/relationships/customXml" Target="../ink/ink5391.xml"/><Relationship Id="rId21" Type="http://schemas.openxmlformats.org/officeDocument/2006/relationships/customXml" Target="../ink/ink5343.xml"/><Relationship Id="rId42" Type="http://schemas.openxmlformats.org/officeDocument/2006/relationships/image" Target="../media/image5258.png"/><Relationship Id="rId47" Type="http://schemas.openxmlformats.org/officeDocument/2006/relationships/customXml" Target="../ink/ink5356.xml"/><Relationship Id="rId63" Type="http://schemas.openxmlformats.org/officeDocument/2006/relationships/customXml" Target="../ink/ink5364.xml"/><Relationship Id="rId68" Type="http://schemas.openxmlformats.org/officeDocument/2006/relationships/image" Target="../media/image5273.png"/><Relationship Id="rId84" Type="http://schemas.openxmlformats.org/officeDocument/2006/relationships/image" Target="../media/image5282.png"/><Relationship Id="rId89" Type="http://schemas.openxmlformats.org/officeDocument/2006/relationships/customXml" Target="../ink/ink5377.xml"/><Relationship Id="rId112" Type="http://schemas.openxmlformats.org/officeDocument/2006/relationships/image" Target="../media/image5297.png"/><Relationship Id="rId16" Type="http://schemas.openxmlformats.org/officeDocument/2006/relationships/image" Target="../media/image5244.png"/><Relationship Id="rId107" Type="http://schemas.openxmlformats.org/officeDocument/2006/relationships/customXml" Target="../ink/ink5386.xml"/><Relationship Id="rId11" Type="http://schemas.openxmlformats.org/officeDocument/2006/relationships/customXml" Target="../ink/ink5338.xml"/><Relationship Id="rId32" Type="http://schemas.openxmlformats.org/officeDocument/2006/relationships/image" Target="../media/image5253.png"/><Relationship Id="rId37" Type="http://schemas.openxmlformats.org/officeDocument/2006/relationships/customXml" Target="../ink/ink5351.xml"/><Relationship Id="rId53" Type="http://schemas.openxmlformats.org/officeDocument/2006/relationships/customXml" Target="../ink/ink5359.xml"/><Relationship Id="rId58" Type="http://schemas.openxmlformats.org/officeDocument/2006/relationships/image" Target="../media/image5267.png"/><Relationship Id="rId74" Type="http://schemas.openxmlformats.org/officeDocument/2006/relationships/image" Target="../media/image5276.png"/><Relationship Id="rId79" Type="http://schemas.openxmlformats.org/officeDocument/2006/relationships/customXml" Target="../ink/ink5372.xml"/><Relationship Id="rId102" Type="http://schemas.openxmlformats.org/officeDocument/2006/relationships/image" Target="../media/image5292.png"/><Relationship Id="rId5" Type="http://schemas.openxmlformats.org/officeDocument/2006/relationships/customXml" Target="../ink/ink5335.xml"/><Relationship Id="rId90" Type="http://schemas.openxmlformats.org/officeDocument/2006/relationships/image" Target="../media/image5285.png"/><Relationship Id="rId95" Type="http://schemas.openxmlformats.org/officeDocument/2006/relationships/customXml" Target="../ink/ink5380.xml"/><Relationship Id="rId22" Type="http://schemas.openxmlformats.org/officeDocument/2006/relationships/image" Target="../media/image5247.png"/><Relationship Id="rId27" Type="http://schemas.openxmlformats.org/officeDocument/2006/relationships/customXml" Target="../ink/ink5346.xml"/><Relationship Id="rId43" Type="http://schemas.openxmlformats.org/officeDocument/2006/relationships/customXml" Target="../ink/ink5354.xml"/><Relationship Id="rId48" Type="http://schemas.openxmlformats.org/officeDocument/2006/relationships/image" Target="../media/image5262.png"/><Relationship Id="rId64" Type="http://schemas.openxmlformats.org/officeDocument/2006/relationships/image" Target="../media/image5271.png"/><Relationship Id="rId69" Type="http://schemas.openxmlformats.org/officeDocument/2006/relationships/customXml" Target="../ink/ink5367.xml"/><Relationship Id="rId113" Type="http://schemas.openxmlformats.org/officeDocument/2006/relationships/customXml" Target="../ink/ink5389.xml"/><Relationship Id="rId118" Type="http://schemas.openxmlformats.org/officeDocument/2006/relationships/image" Target="../media/image5301.png"/><Relationship Id="rId80" Type="http://schemas.openxmlformats.org/officeDocument/2006/relationships/image" Target="../media/image5279.png"/><Relationship Id="rId85" Type="http://schemas.openxmlformats.org/officeDocument/2006/relationships/customXml" Target="../ink/ink5375.xml"/><Relationship Id="rId12" Type="http://schemas.openxmlformats.org/officeDocument/2006/relationships/image" Target="../media/image5242.png"/><Relationship Id="rId17" Type="http://schemas.openxmlformats.org/officeDocument/2006/relationships/customXml" Target="../ink/ink5341.xml"/><Relationship Id="rId33" Type="http://schemas.openxmlformats.org/officeDocument/2006/relationships/customXml" Target="../ink/ink5349.xml"/><Relationship Id="rId38" Type="http://schemas.openxmlformats.org/officeDocument/2006/relationships/image" Target="../media/image5256.png"/><Relationship Id="rId59" Type="http://schemas.openxmlformats.org/officeDocument/2006/relationships/customXml" Target="../ink/ink5362.xml"/><Relationship Id="rId103" Type="http://schemas.openxmlformats.org/officeDocument/2006/relationships/customXml" Target="../ink/ink5384.xml"/><Relationship Id="rId108" Type="http://schemas.openxmlformats.org/officeDocument/2006/relationships/image" Target="../media/image5295.png"/><Relationship Id="rId54" Type="http://schemas.openxmlformats.org/officeDocument/2006/relationships/image" Target="../media/image5265.png"/><Relationship Id="rId70" Type="http://schemas.openxmlformats.org/officeDocument/2006/relationships/image" Target="../media/image5274.png"/><Relationship Id="rId75" Type="http://schemas.openxmlformats.org/officeDocument/2006/relationships/customXml" Target="../ink/ink5370.xml"/><Relationship Id="rId91" Type="http://schemas.openxmlformats.org/officeDocument/2006/relationships/customXml" Target="../ink/ink5378.xml"/><Relationship Id="rId96" Type="http://schemas.openxmlformats.org/officeDocument/2006/relationships/image" Target="../media/image5288.png"/><Relationship Id="rId1" Type="http://schemas.openxmlformats.org/officeDocument/2006/relationships/slideLayout" Target="../slideLayouts/slideLayout7.xml"/><Relationship Id="rId6" Type="http://schemas.openxmlformats.org/officeDocument/2006/relationships/image" Target="../media/image5238.png"/><Relationship Id="rId23" Type="http://schemas.openxmlformats.org/officeDocument/2006/relationships/customXml" Target="../ink/ink5344.xml"/><Relationship Id="rId28" Type="http://schemas.openxmlformats.org/officeDocument/2006/relationships/image" Target="../media/image5251.png"/><Relationship Id="rId49" Type="http://schemas.openxmlformats.org/officeDocument/2006/relationships/customXml" Target="../ink/ink5357.xml"/><Relationship Id="rId114" Type="http://schemas.openxmlformats.org/officeDocument/2006/relationships/image" Target="../media/image5298.png"/><Relationship Id="rId119" Type="http://schemas.openxmlformats.org/officeDocument/2006/relationships/customXml" Target="../ink/ink5392.xml"/><Relationship Id="rId10" Type="http://schemas.openxmlformats.org/officeDocument/2006/relationships/image" Target="../media/image5241.png"/><Relationship Id="rId31" Type="http://schemas.openxmlformats.org/officeDocument/2006/relationships/customXml" Target="../ink/ink5348.xml"/><Relationship Id="rId44" Type="http://schemas.openxmlformats.org/officeDocument/2006/relationships/image" Target="../media/image5259.png"/><Relationship Id="rId52" Type="http://schemas.openxmlformats.org/officeDocument/2006/relationships/image" Target="../media/image5264.png"/><Relationship Id="rId60" Type="http://schemas.openxmlformats.org/officeDocument/2006/relationships/image" Target="../media/image5268.png"/><Relationship Id="rId65" Type="http://schemas.openxmlformats.org/officeDocument/2006/relationships/customXml" Target="../ink/ink5365.xml"/><Relationship Id="rId73" Type="http://schemas.openxmlformats.org/officeDocument/2006/relationships/customXml" Target="../ink/ink5369.xml"/><Relationship Id="rId78" Type="http://schemas.openxmlformats.org/officeDocument/2006/relationships/image" Target="../media/image5278.png"/><Relationship Id="rId81" Type="http://schemas.openxmlformats.org/officeDocument/2006/relationships/customXml" Target="../ink/ink5373.xml"/><Relationship Id="rId86" Type="http://schemas.openxmlformats.org/officeDocument/2006/relationships/image" Target="../media/image5283.png"/><Relationship Id="rId94" Type="http://schemas.openxmlformats.org/officeDocument/2006/relationships/image" Target="../media/image5287.png"/><Relationship Id="rId99" Type="http://schemas.openxmlformats.org/officeDocument/2006/relationships/customXml" Target="../ink/ink5382.xml"/><Relationship Id="rId101" Type="http://schemas.openxmlformats.org/officeDocument/2006/relationships/customXml" Target="../ink/ink5383.xml"/><Relationship Id="rId4" Type="http://schemas.openxmlformats.org/officeDocument/2006/relationships/image" Target="../media/image5237.png"/><Relationship Id="rId9" Type="http://schemas.openxmlformats.org/officeDocument/2006/relationships/customXml" Target="../ink/ink5337.xml"/><Relationship Id="rId13" Type="http://schemas.openxmlformats.org/officeDocument/2006/relationships/customXml" Target="../ink/ink5339.xml"/><Relationship Id="rId18" Type="http://schemas.openxmlformats.org/officeDocument/2006/relationships/image" Target="../media/image5245.png"/><Relationship Id="rId39" Type="http://schemas.openxmlformats.org/officeDocument/2006/relationships/customXml" Target="../ink/ink5352.xml"/><Relationship Id="rId109" Type="http://schemas.openxmlformats.org/officeDocument/2006/relationships/customXml" Target="../ink/ink5387.xml"/><Relationship Id="rId34" Type="http://schemas.openxmlformats.org/officeDocument/2006/relationships/image" Target="../media/image5254.png"/><Relationship Id="rId50" Type="http://schemas.openxmlformats.org/officeDocument/2006/relationships/image" Target="../media/image5263.png"/><Relationship Id="rId55" Type="http://schemas.openxmlformats.org/officeDocument/2006/relationships/customXml" Target="../ink/ink5360.xml"/><Relationship Id="rId76" Type="http://schemas.openxmlformats.org/officeDocument/2006/relationships/image" Target="../media/image5277.png"/><Relationship Id="rId97" Type="http://schemas.openxmlformats.org/officeDocument/2006/relationships/customXml" Target="../ink/ink5381.xml"/><Relationship Id="rId104" Type="http://schemas.openxmlformats.org/officeDocument/2006/relationships/image" Target="../media/image5293.png"/><Relationship Id="rId120" Type="http://schemas.openxmlformats.org/officeDocument/2006/relationships/image" Target="../media/image5302.png"/><Relationship Id="rId7" Type="http://schemas.openxmlformats.org/officeDocument/2006/relationships/customXml" Target="../ink/ink5336.xml"/><Relationship Id="rId71" Type="http://schemas.openxmlformats.org/officeDocument/2006/relationships/customXml" Target="../ink/ink5368.xml"/><Relationship Id="rId92" Type="http://schemas.openxmlformats.org/officeDocument/2006/relationships/image" Target="../media/image5286.png"/><Relationship Id="rId2" Type="http://schemas.openxmlformats.org/officeDocument/2006/relationships/notesSlide" Target="../notesSlides/notesSlide43.xml"/><Relationship Id="rId29" Type="http://schemas.openxmlformats.org/officeDocument/2006/relationships/customXml" Target="../ink/ink5347.xml"/><Relationship Id="rId24" Type="http://schemas.openxmlformats.org/officeDocument/2006/relationships/image" Target="../media/image5248.png"/><Relationship Id="rId40" Type="http://schemas.openxmlformats.org/officeDocument/2006/relationships/image" Target="../media/image5257.png"/><Relationship Id="rId45" Type="http://schemas.openxmlformats.org/officeDocument/2006/relationships/customXml" Target="../ink/ink5355.xml"/><Relationship Id="rId66" Type="http://schemas.openxmlformats.org/officeDocument/2006/relationships/image" Target="../media/image5272.png"/><Relationship Id="rId87" Type="http://schemas.openxmlformats.org/officeDocument/2006/relationships/customXml" Target="../ink/ink5376.xml"/><Relationship Id="rId110" Type="http://schemas.openxmlformats.org/officeDocument/2006/relationships/image" Target="../media/image5296.png"/><Relationship Id="rId115" Type="http://schemas.openxmlformats.org/officeDocument/2006/relationships/customXml" Target="../ink/ink5390.xml"/><Relationship Id="rId61" Type="http://schemas.openxmlformats.org/officeDocument/2006/relationships/customXml" Target="../ink/ink5363.xml"/><Relationship Id="rId82" Type="http://schemas.openxmlformats.org/officeDocument/2006/relationships/image" Target="../media/image5281.png"/><Relationship Id="rId19" Type="http://schemas.openxmlformats.org/officeDocument/2006/relationships/customXml" Target="../ink/ink5342.xml"/><Relationship Id="rId14" Type="http://schemas.openxmlformats.org/officeDocument/2006/relationships/image" Target="../media/image5243.png"/><Relationship Id="rId30" Type="http://schemas.openxmlformats.org/officeDocument/2006/relationships/image" Target="../media/image5252.png"/><Relationship Id="rId35" Type="http://schemas.openxmlformats.org/officeDocument/2006/relationships/customXml" Target="../ink/ink5350.xml"/><Relationship Id="rId56" Type="http://schemas.openxmlformats.org/officeDocument/2006/relationships/image" Target="../media/image5266.png"/><Relationship Id="rId77" Type="http://schemas.openxmlformats.org/officeDocument/2006/relationships/customXml" Target="../ink/ink5371.xml"/><Relationship Id="rId100" Type="http://schemas.openxmlformats.org/officeDocument/2006/relationships/image" Target="../media/image5291.png"/><Relationship Id="rId105" Type="http://schemas.openxmlformats.org/officeDocument/2006/relationships/customXml" Target="../ink/ink5385.xml"/><Relationship Id="rId8" Type="http://schemas.openxmlformats.org/officeDocument/2006/relationships/image" Target="../media/image5239.png"/><Relationship Id="rId51" Type="http://schemas.openxmlformats.org/officeDocument/2006/relationships/customXml" Target="../ink/ink5358.xml"/><Relationship Id="rId72" Type="http://schemas.openxmlformats.org/officeDocument/2006/relationships/image" Target="../media/image5275.png"/><Relationship Id="rId93" Type="http://schemas.openxmlformats.org/officeDocument/2006/relationships/customXml" Target="../ink/ink5379.xml"/><Relationship Id="rId98" Type="http://schemas.openxmlformats.org/officeDocument/2006/relationships/image" Target="../media/image5289.png"/><Relationship Id="rId3" Type="http://schemas.openxmlformats.org/officeDocument/2006/relationships/customXml" Target="../ink/ink5334.xml"/><Relationship Id="rId25" Type="http://schemas.openxmlformats.org/officeDocument/2006/relationships/customXml" Target="../ink/ink5345.xml"/><Relationship Id="rId46" Type="http://schemas.openxmlformats.org/officeDocument/2006/relationships/image" Target="../media/image5261.png"/><Relationship Id="rId67" Type="http://schemas.openxmlformats.org/officeDocument/2006/relationships/customXml" Target="../ink/ink5366.xml"/><Relationship Id="rId116" Type="http://schemas.openxmlformats.org/officeDocument/2006/relationships/image" Target="../media/image5299.png"/><Relationship Id="rId20" Type="http://schemas.openxmlformats.org/officeDocument/2006/relationships/image" Target="../media/image5246.png"/><Relationship Id="rId41" Type="http://schemas.openxmlformats.org/officeDocument/2006/relationships/customXml" Target="../ink/ink5353.xml"/><Relationship Id="rId62" Type="http://schemas.openxmlformats.org/officeDocument/2006/relationships/image" Target="../media/image5269.png"/><Relationship Id="rId83" Type="http://schemas.openxmlformats.org/officeDocument/2006/relationships/customXml" Target="../ink/ink5374.xml"/><Relationship Id="rId88" Type="http://schemas.openxmlformats.org/officeDocument/2006/relationships/image" Target="../media/image5284.png"/><Relationship Id="rId111" Type="http://schemas.openxmlformats.org/officeDocument/2006/relationships/customXml" Target="../ink/ink5388.xml"/><Relationship Id="rId15" Type="http://schemas.openxmlformats.org/officeDocument/2006/relationships/customXml" Target="../ink/ink5340.xml"/><Relationship Id="rId36" Type="http://schemas.openxmlformats.org/officeDocument/2006/relationships/image" Target="../media/image5255.png"/><Relationship Id="rId57" Type="http://schemas.openxmlformats.org/officeDocument/2006/relationships/customXml" Target="../ink/ink5361.xml"/><Relationship Id="rId106" Type="http://schemas.openxmlformats.org/officeDocument/2006/relationships/image" Target="../media/image5294.png"/></Relationships>
</file>

<file path=ppt/slides/_rels/slide44.xml.rels><?xml version="1.0" encoding="UTF-8" standalone="yes"?>
<Relationships xmlns="http://schemas.openxmlformats.org/package/2006/relationships"><Relationship Id="rId117" Type="http://schemas.openxmlformats.org/officeDocument/2006/relationships/customXml" Target="../ink/ink5450.xml"/><Relationship Id="rId21" Type="http://schemas.openxmlformats.org/officeDocument/2006/relationships/customXml" Target="../ink/ink5402.xml"/><Relationship Id="rId63" Type="http://schemas.openxmlformats.org/officeDocument/2006/relationships/customXml" Target="../ink/ink5423.xml"/><Relationship Id="rId159" Type="http://schemas.openxmlformats.org/officeDocument/2006/relationships/customXml" Target="../ink/ink5471.xml"/><Relationship Id="rId324" Type="http://schemas.openxmlformats.org/officeDocument/2006/relationships/image" Target="../media/image5462.png"/><Relationship Id="rId366" Type="http://schemas.openxmlformats.org/officeDocument/2006/relationships/image" Target="../media/image5483.png"/><Relationship Id="rId170" Type="http://schemas.openxmlformats.org/officeDocument/2006/relationships/image" Target="../media/image4786.png"/><Relationship Id="rId226" Type="http://schemas.openxmlformats.org/officeDocument/2006/relationships/image" Target="../media/image5417.png"/><Relationship Id="rId433" Type="http://schemas.openxmlformats.org/officeDocument/2006/relationships/image" Target="../media/image5516.png"/><Relationship Id="rId268" Type="http://schemas.openxmlformats.org/officeDocument/2006/relationships/image" Target="../media/image5435.png"/><Relationship Id="rId475" Type="http://schemas.openxmlformats.org/officeDocument/2006/relationships/image" Target="../media/image5537.png"/><Relationship Id="rId32" Type="http://schemas.openxmlformats.org/officeDocument/2006/relationships/image" Target="../media/image5318.png"/><Relationship Id="rId74" Type="http://schemas.openxmlformats.org/officeDocument/2006/relationships/image" Target="../media/image5342.png"/><Relationship Id="rId128" Type="http://schemas.openxmlformats.org/officeDocument/2006/relationships/image" Target="../media/image5370.png"/><Relationship Id="rId335" Type="http://schemas.openxmlformats.org/officeDocument/2006/relationships/customXml" Target="../ink/ink5559.xml"/><Relationship Id="rId377" Type="http://schemas.openxmlformats.org/officeDocument/2006/relationships/customXml" Target="../ink/ink5580.xml"/><Relationship Id="rId500" Type="http://schemas.openxmlformats.org/officeDocument/2006/relationships/customXml" Target="../ink/ink5642.xml"/><Relationship Id="rId5" Type="http://schemas.openxmlformats.org/officeDocument/2006/relationships/customXml" Target="../ink/ink5394.xml"/><Relationship Id="rId181" Type="http://schemas.openxmlformats.org/officeDocument/2006/relationships/customXml" Target="../ink/ink5482.xml"/><Relationship Id="rId237" Type="http://schemas.openxmlformats.org/officeDocument/2006/relationships/customXml" Target="../ink/ink5510.xml"/><Relationship Id="rId402" Type="http://schemas.openxmlformats.org/officeDocument/2006/relationships/customXml" Target="../ink/ink5593.xml"/><Relationship Id="rId279" Type="http://schemas.openxmlformats.org/officeDocument/2006/relationships/customXml" Target="../ink/ink5531.xml"/><Relationship Id="rId444" Type="http://schemas.openxmlformats.org/officeDocument/2006/relationships/customXml" Target="../ink/ink5614.xml"/><Relationship Id="rId486" Type="http://schemas.openxmlformats.org/officeDocument/2006/relationships/customXml" Target="../ink/ink5635.xml"/><Relationship Id="rId43" Type="http://schemas.openxmlformats.org/officeDocument/2006/relationships/customXml" Target="../ink/ink5413.xml"/><Relationship Id="rId139" Type="http://schemas.openxmlformats.org/officeDocument/2006/relationships/customXml" Target="../ink/ink5461.xml"/><Relationship Id="rId290" Type="http://schemas.openxmlformats.org/officeDocument/2006/relationships/image" Target="../media/image5445.png"/><Relationship Id="rId304" Type="http://schemas.openxmlformats.org/officeDocument/2006/relationships/image" Target="../media/image5452.png"/><Relationship Id="rId346" Type="http://schemas.openxmlformats.org/officeDocument/2006/relationships/image" Target="../media/image5473.png"/><Relationship Id="rId388" Type="http://schemas.openxmlformats.org/officeDocument/2006/relationships/customXml" Target="../ink/ink5586.xml"/><Relationship Id="rId511" Type="http://schemas.openxmlformats.org/officeDocument/2006/relationships/image" Target="../media/image5555.png"/><Relationship Id="rId85" Type="http://schemas.openxmlformats.org/officeDocument/2006/relationships/customXml" Target="../ink/ink5434.xml"/><Relationship Id="rId150" Type="http://schemas.openxmlformats.org/officeDocument/2006/relationships/image" Target="../media/image5381.png"/><Relationship Id="rId192" Type="http://schemas.openxmlformats.org/officeDocument/2006/relationships/image" Target="../media/image5401.png"/><Relationship Id="rId206" Type="http://schemas.openxmlformats.org/officeDocument/2006/relationships/image" Target="../media/image5407.png"/><Relationship Id="rId413" Type="http://schemas.openxmlformats.org/officeDocument/2006/relationships/image" Target="../media/image5506.png"/><Relationship Id="rId248" Type="http://schemas.openxmlformats.org/officeDocument/2006/relationships/image" Target="../media/image5426.png"/><Relationship Id="rId455" Type="http://schemas.openxmlformats.org/officeDocument/2006/relationships/image" Target="../media/image5527.png"/><Relationship Id="rId497" Type="http://schemas.openxmlformats.org/officeDocument/2006/relationships/image" Target="../media/image5548.png"/><Relationship Id="rId12" Type="http://schemas.openxmlformats.org/officeDocument/2006/relationships/image" Target="../media/image5308.png"/><Relationship Id="rId108" Type="http://schemas.openxmlformats.org/officeDocument/2006/relationships/image" Target="../media/image5360.png"/><Relationship Id="rId315" Type="http://schemas.openxmlformats.org/officeDocument/2006/relationships/customXml" Target="../ink/ink5549.xml"/><Relationship Id="rId357" Type="http://schemas.openxmlformats.org/officeDocument/2006/relationships/customXml" Target="../ink/ink5570.xml"/><Relationship Id="rId54" Type="http://schemas.openxmlformats.org/officeDocument/2006/relationships/image" Target="../media/image5331.png"/><Relationship Id="rId96" Type="http://schemas.openxmlformats.org/officeDocument/2006/relationships/image" Target="../media/image5354.png"/><Relationship Id="rId161" Type="http://schemas.openxmlformats.org/officeDocument/2006/relationships/customXml" Target="../ink/ink5472.xml"/><Relationship Id="rId217" Type="http://schemas.openxmlformats.org/officeDocument/2006/relationships/customXml" Target="../ink/ink5500.xml"/><Relationship Id="rId399" Type="http://schemas.openxmlformats.org/officeDocument/2006/relationships/image" Target="../media/image5499.png"/><Relationship Id="rId259" Type="http://schemas.openxmlformats.org/officeDocument/2006/relationships/customXml" Target="../ink/ink5521.xml"/><Relationship Id="rId424" Type="http://schemas.openxmlformats.org/officeDocument/2006/relationships/customXml" Target="../ink/ink5604.xml"/><Relationship Id="rId466" Type="http://schemas.openxmlformats.org/officeDocument/2006/relationships/customXml" Target="../ink/ink5625.xml"/><Relationship Id="rId23" Type="http://schemas.openxmlformats.org/officeDocument/2006/relationships/customXml" Target="../ink/ink5403.xml"/><Relationship Id="rId119" Type="http://schemas.openxmlformats.org/officeDocument/2006/relationships/customXml" Target="../ink/ink5451.xml"/><Relationship Id="rId270" Type="http://schemas.openxmlformats.org/officeDocument/2006/relationships/image" Target="../media/image5436.png"/><Relationship Id="rId326" Type="http://schemas.openxmlformats.org/officeDocument/2006/relationships/image" Target="../media/image5463.png"/><Relationship Id="rId65" Type="http://schemas.openxmlformats.org/officeDocument/2006/relationships/customXml" Target="../ink/ink5424.xml"/><Relationship Id="rId130" Type="http://schemas.openxmlformats.org/officeDocument/2006/relationships/image" Target="../media/image5371.png"/><Relationship Id="rId368" Type="http://schemas.openxmlformats.org/officeDocument/2006/relationships/image" Target="../media/image5484.png"/><Relationship Id="rId172" Type="http://schemas.openxmlformats.org/officeDocument/2006/relationships/image" Target="../media/image5391.png"/><Relationship Id="rId228" Type="http://schemas.openxmlformats.org/officeDocument/2006/relationships/image" Target="../media/image5418.png"/><Relationship Id="rId435" Type="http://schemas.openxmlformats.org/officeDocument/2006/relationships/image" Target="../media/image5517.png"/><Relationship Id="rId477" Type="http://schemas.openxmlformats.org/officeDocument/2006/relationships/image" Target="../media/image5538.png"/><Relationship Id="rId281" Type="http://schemas.openxmlformats.org/officeDocument/2006/relationships/customXml" Target="../ink/ink5532.xml"/><Relationship Id="rId337" Type="http://schemas.openxmlformats.org/officeDocument/2006/relationships/customXml" Target="../ink/ink5560.xml"/><Relationship Id="rId502" Type="http://schemas.openxmlformats.org/officeDocument/2006/relationships/customXml" Target="../ink/ink5643.xml"/><Relationship Id="rId34" Type="http://schemas.openxmlformats.org/officeDocument/2006/relationships/image" Target="../media/image5319.png"/><Relationship Id="rId76" Type="http://schemas.openxmlformats.org/officeDocument/2006/relationships/image" Target="../media/image5343.png"/><Relationship Id="rId141" Type="http://schemas.openxmlformats.org/officeDocument/2006/relationships/customXml" Target="../ink/ink5462.xml"/><Relationship Id="rId379" Type="http://schemas.openxmlformats.org/officeDocument/2006/relationships/customXml" Target="../ink/ink5581.xml"/><Relationship Id="rId7" Type="http://schemas.openxmlformats.org/officeDocument/2006/relationships/customXml" Target="../ink/ink5395.xml"/><Relationship Id="rId183" Type="http://schemas.openxmlformats.org/officeDocument/2006/relationships/customXml" Target="../ink/ink5483.xml"/><Relationship Id="rId239" Type="http://schemas.openxmlformats.org/officeDocument/2006/relationships/customXml" Target="../ink/ink5511.xml"/><Relationship Id="rId390" Type="http://schemas.openxmlformats.org/officeDocument/2006/relationships/customXml" Target="../ink/ink5587.xml"/><Relationship Id="rId404" Type="http://schemas.openxmlformats.org/officeDocument/2006/relationships/customXml" Target="../ink/ink5594.xml"/><Relationship Id="rId446" Type="http://schemas.openxmlformats.org/officeDocument/2006/relationships/customXml" Target="../ink/ink5615.xml"/><Relationship Id="rId250" Type="http://schemas.openxmlformats.org/officeDocument/2006/relationships/image" Target="../media/image5427.png"/><Relationship Id="rId292" Type="http://schemas.openxmlformats.org/officeDocument/2006/relationships/image" Target="../media/image5446.png"/><Relationship Id="rId306" Type="http://schemas.openxmlformats.org/officeDocument/2006/relationships/image" Target="../media/image5453.png"/><Relationship Id="rId488" Type="http://schemas.openxmlformats.org/officeDocument/2006/relationships/customXml" Target="../ink/ink5636.xml"/><Relationship Id="rId45" Type="http://schemas.openxmlformats.org/officeDocument/2006/relationships/customXml" Target="../ink/ink5414.xml"/><Relationship Id="rId87" Type="http://schemas.openxmlformats.org/officeDocument/2006/relationships/customXml" Target="../ink/ink5435.xml"/><Relationship Id="rId110" Type="http://schemas.openxmlformats.org/officeDocument/2006/relationships/image" Target="../media/image5361.png"/><Relationship Id="rId348" Type="http://schemas.openxmlformats.org/officeDocument/2006/relationships/image" Target="../media/image5474.png"/><Relationship Id="rId513" Type="http://schemas.openxmlformats.org/officeDocument/2006/relationships/image" Target="../media/image5556.png"/><Relationship Id="rId152" Type="http://schemas.openxmlformats.org/officeDocument/2006/relationships/image" Target="../media/image5382.png"/><Relationship Id="rId194" Type="http://schemas.openxmlformats.org/officeDocument/2006/relationships/image" Target="../media/image5402.png"/><Relationship Id="rId208" Type="http://schemas.openxmlformats.org/officeDocument/2006/relationships/image" Target="../media/image5408.png"/><Relationship Id="rId415" Type="http://schemas.openxmlformats.org/officeDocument/2006/relationships/image" Target="../media/image5507.png"/><Relationship Id="rId457" Type="http://schemas.openxmlformats.org/officeDocument/2006/relationships/image" Target="../media/image5528.png"/><Relationship Id="rId261" Type="http://schemas.openxmlformats.org/officeDocument/2006/relationships/customXml" Target="../ink/ink5522.xml"/><Relationship Id="rId499" Type="http://schemas.openxmlformats.org/officeDocument/2006/relationships/image" Target="../media/image5549.png"/><Relationship Id="rId14" Type="http://schemas.openxmlformats.org/officeDocument/2006/relationships/image" Target="../media/image5309.png"/><Relationship Id="rId56" Type="http://schemas.openxmlformats.org/officeDocument/2006/relationships/image" Target="../media/image5332.png"/><Relationship Id="rId317" Type="http://schemas.openxmlformats.org/officeDocument/2006/relationships/customXml" Target="../ink/ink5550.xml"/><Relationship Id="rId359" Type="http://schemas.openxmlformats.org/officeDocument/2006/relationships/customXml" Target="../ink/ink5571.xml"/><Relationship Id="rId98" Type="http://schemas.openxmlformats.org/officeDocument/2006/relationships/image" Target="../media/image5355.png"/><Relationship Id="rId121" Type="http://schemas.openxmlformats.org/officeDocument/2006/relationships/customXml" Target="../ink/ink5452.xml"/><Relationship Id="rId163" Type="http://schemas.openxmlformats.org/officeDocument/2006/relationships/customXml" Target="../ink/ink5473.xml"/><Relationship Id="rId219" Type="http://schemas.openxmlformats.org/officeDocument/2006/relationships/customXml" Target="../ink/ink5501.xml"/><Relationship Id="rId370" Type="http://schemas.openxmlformats.org/officeDocument/2006/relationships/image" Target="../media/image5485.png"/><Relationship Id="rId426" Type="http://schemas.openxmlformats.org/officeDocument/2006/relationships/customXml" Target="../ink/ink5605.xml"/><Relationship Id="rId230" Type="http://schemas.openxmlformats.org/officeDocument/2006/relationships/image" Target="../media/image5419.png"/><Relationship Id="rId468" Type="http://schemas.openxmlformats.org/officeDocument/2006/relationships/customXml" Target="../ink/ink5626.xml"/><Relationship Id="rId25" Type="http://schemas.openxmlformats.org/officeDocument/2006/relationships/customXml" Target="../ink/ink5404.xml"/><Relationship Id="rId67" Type="http://schemas.openxmlformats.org/officeDocument/2006/relationships/customXml" Target="../ink/ink5425.xml"/><Relationship Id="rId272" Type="http://schemas.openxmlformats.org/officeDocument/2006/relationships/image" Target="../media/image5437.png"/><Relationship Id="rId328" Type="http://schemas.openxmlformats.org/officeDocument/2006/relationships/image" Target="../media/image5464.png"/><Relationship Id="rId132" Type="http://schemas.openxmlformats.org/officeDocument/2006/relationships/image" Target="../media/image5372.png"/><Relationship Id="rId174" Type="http://schemas.openxmlformats.org/officeDocument/2006/relationships/image" Target="../media/image5392.png"/><Relationship Id="rId381" Type="http://schemas.openxmlformats.org/officeDocument/2006/relationships/image" Target="../media/image5490.png"/><Relationship Id="rId241" Type="http://schemas.openxmlformats.org/officeDocument/2006/relationships/customXml" Target="../ink/ink5512.xml"/><Relationship Id="rId437" Type="http://schemas.openxmlformats.org/officeDocument/2006/relationships/image" Target="../media/image5518.png"/><Relationship Id="rId479" Type="http://schemas.openxmlformats.org/officeDocument/2006/relationships/image" Target="../media/image5539.png"/><Relationship Id="rId36" Type="http://schemas.openxmlformats.org/officeDocument/2006/relationships/image" Target="../media/image5321.png"/><Relationship Id="rId283" Type="http://schemas.openxmlformats.org/officeDocument/2006/relationships/customXml" Target="../ink/ink5533.xml"/><Relationship Id="rId339" Type="http://schemas.openxmlformats.org/officeDocument/2006/relationships/customXml" Target="../ink/ink5561.xml"/><Relationship Id="rId490" Type="http://schemas.openxmlformats.org/officeDocument/2006/relationships/customXml" Target="../ink/ink5637.xml"/><Relationship Id="rId504" Type="http://schemas.openxmlformats.org/officeDocument/2006/relationships/customXml" Target="../ink/ink5644.xml"/><Relationship Id="rId78" Type="http://schemas.openxmlformats.org/officeDocument/2006/relationships/image" Target="../media/image5344.png"/><Relationship Id="rId101" Type="http://schemas.openxmlformats.org/officeDocument/2006/relationships/customXml" Target="../ink/ink5442.xml"/><Relationship Id="rId143" Type="http://schemas.openxmlformats.org/officeDocument/2006/relationships/customXml" Target="../ink/ink5463.xml"/><Relationship Id="rId185" Type="http://schemas.openxmlformats.org/officeDocument/2006/relationships/customXml" Target="../ink/ink5484.xml"/><Relationship Id="rId350" Type="http://schemas.openxmlformats.org/officeDocument/2006/relationships/image" Target="../media/image5475.png"/><Relationship Id="rId406" Type="http://schemas.openxmlformats.org/officeDocument/2006/relationships/customXml" Target="../ink/ink5595.xml"/><Relationship Id="rId9" Type="http://schemas.openxmlformats.org/officeDocument/2006/relationships/customXml" Target="../ink/ink5396.xml"/><Relationship Id="rId210" Type="http://schemas.openxmlformats.org/officeDocument/2006/relationships/image" Target="../media/image5409.png"/><Relationship Id="rId392" Type="http://schemas.openxmlformats.org/officeDocument/2006/relationships/customXml" Target="../ink/ink5588.xml"/><Relationship Id="rId448" Type="http://schemas.openxmlformats.org/officeDocument/2006/relationships/customXml" Target="../ink/ink5616.xml"/><Relationship Id="rId252" Type="http://schemas.openxmlformats.org/officeDocument/2006/relationships/image" Target="../media/image5428.png"/><Relationship Id="rId294" Type="http://schemas.openxmlformats.org/officeDocument/2006/relationships/image" Target="../media/image5447.png"/><Relationship Id="rId308" Type="http://schemas.openxmlformats.org/officeDocument/2006/relationships/image" Target="../media/image5454.png"/><Relationship Id="rId47" Type="http://schemas.openxmlformats.org/officeDocument/2006/relationships/customXml" Target="../ink/ink5415.xml"/><Relationship Id="rId89" Type="http://schemas.openxmlformats.org/officeDocument/2006/relationships/customXml" Target="../ink/ink5436.xml"/><Relationship Id="rId112" Type="http://schemas.openxmlformats.org/officeDocument/2006/relationships/image" Target="../media/image5362.png"/><Relationship Id="rId154" Type="http://schemas.openxmlformats.org/officeDocument/2006/relationships/image" Target="../media/image5383.png"/><Relationship Id="rId361" Type="http://schemas.openxmlformats.org/officeDocument/2006/relationships/customXml" Target="../ink/ink5572.xml"/><Relationship Id="rId196" Type="http://schemas.openxmlformats.org/officeDocument/2006/relationships/image" Target="../media/image5403.png"/><Relationship Id="rId417" Type="http://schemas.openxmlformats.org/officeDocument/2006/relationships/image" Target="../media/image5508.png"/><Relationship Id="rId459" Type="http://schemas.openxmlformats.org/officeDocument/2006/relationships/image" Target="../media/image5529.png"/><Relationship Id="rId16" Type="http://schemas.openxmlformats.org/officeDocument/2006/relationships/image" Target="../media/image5311.png"/><Relationship Id="rId221" Type="http://schemas.openxmlformats.org/officeDocument/2006/relationships/customXml" Target="../ink/ink5502.xml"/><Relationship Id="rId263" Type="http://schemas.openxmlformats.org/officeDocument/2006/relationships/customXml" Target="../ink/ink5523.xml"/><Relationship Id="rId319" Type="http://schemas.openxmlformats.org/officeDocument/2006/relationships/customXml" Target="../ink/ink5551.xml"/><Relationship Id="rId470" Type="http://schemas.openxmlformats.org/officeDocument/2006/relationships/customXml" Target="../ink/ink5627.xml"/><Relationship Id="rId58" Type="http://schemas.openxmlformats.org/officeDocument/2006/relationships/image" Target="../media/image5333.png"/><Relationship Id="rId123" Type="http://schemas.openxmlformats.org/officeDocument/2006/relationships/customXml" Target="../ink/ink5453.xml"/><Relationship Id="rId330" Type="http://schemas.openxmlformats.org/officeDocument/2006/relationships/image" Target="../media/image5465.png"/><Relationship Id="rId165" Type="http://schemas.openxmlformats.org/officeDocument/2006/relationships/customXml" Target="../ink/ink5474.xml"/><Relationship Id="rId372" Type="http://schemas.openxmlformats.org/officeDocument/2006/relationships/image" Target="../media/image5486.png"/><Relationship Id="rId428" Type="http://schemas.openxmlformats.org/officeDocument/2006/relationships/customXml" Target="../ink/ink5606.xml"/><Relationship Id="rId232" Type="http://schemas.openxmlformats.org/officeDocument/2006/relationships/image" Target="../media/image4137.png"/><Relationship Id="rId274" Type="http://schemas.openxmlformats.org/officeDocument/2006/relationships/image" Target="../media/image5438.png"/><Relationship Id="rId481" Type="http://schemas.openxmlformats.org/officeDocument/2006/relationships/image" Target="../media/image5540.png"/><Relationship Id="rId27" Type="http://schemas.openxmlformats.org/officeDocument/2006/relationships/customXml" Target="../ink/ink5405.xml"/><Relationship Id="rId69" Type="http://schemas.openxmlformats.org/officeDocument/2006/relationships/customXml" Target="../ink/ink5426.xml"/><Relationship Id="rId134" Type="http://schemas.openxmlformats.org/officeDocument/2006/relationships/image" Target="../media/image5373.png"/><Relationship Id="rId80" Type="http://schemas.openxmlformats.org/officeDocument/2006/relationships/image" Target="../media/image5345.png"/><Relationship Id="rId176" Type="http://schemas.openxmlformats.org/officeDocument/2006/relationships/image" Target="../media/image5393.png"/><Relationship Id="rId341" Type="http://schemas.openxmlformats.org/officeDocument/2006/relationships/customXml" Target="../ink/ink5562.xml"/><Relationship Id="rId383" Type="http://schemas.openxmlformats.org/officeDocument/2006/relationships/image" Target="../media/image5491.png"/><Relationship Id="rId439" Type="http://schemas.openxmlformats.org/officeDocument/2006/relationships/image" Target="../media/image5519.png"/><Relationship Id="rId201" Type="http://schemas.openxmlformats.org/officeDocument/2006/relationships/customXml" Target="../ink/ink5492.xml"/><Relationship Id="rId243" Type="http://schemas.openxmlformats.org/officeDocument/2006/relationships/customXml" Target="../ink/ink5513.xml"/><Relationship Id="rId285" Type="http://schemas.openxmlformats.org/officeDocument/2006/relationships/customXml" Target="../ink/ink5534.xml"/><Relationship Id="rId450" Type="http://schemas.openxmlformats.org/officeDocument/2006/relationships/customXml" Target="../ink/ink5617.xml"/><Relationship Id="rId506" Type="http://schemas.openxmlformats.org/officeDocument/2006/relationships/customXml" Target="../ink/ink5645.xml"/><Relationship Id="rId38" Type="http://schemas.openxmlformats.org/officeDocument/2006/relationships/image" Target="../media/image5322.png"/><Relationship Id="rId103" Type="http://schemas.openxmlformats.org/officeDocument/2006/relationships/customXml" Target="../ink/ink5443.xml"/><Relationship Id="rId310" Type="http://schemas.openxmlformats.org/officeDocument/2006/relationships/image" Target="../media/image5455.png"/><Relationship Id="rId492" Type="http://schemas.openxmlformats.org/officeDocument/2006/relationships/customXml" Target="../ink/ink5638.xml"/><Relationship Id="rId91" Type="http://schemas.openxmlformats.org/officeDocument/2006/relationships/customXml" Target="../ink/ink5437.xml"/><Relationship Id="rId145" Type="http://schemas.openxmlformats.org/officeDocument/2006/relationships/customXml" Target="../ink/ink5464.xml"/><Relationship Id="rId187" Type="http://schemas.openxmlformats.org/officeDocument/2006/relationships/customXml" Target="../ink/ink5485.xml"/><Relationship Id="rId352" Type="http://schemas.openxmlformats.org/officeDocument/2006/relationships/image" Target="../media/image5476.png"/><Relationship Id="rId394" Type="http://schemas.openxmlformats.org/officeDocument/2006/relationships/customXml" Target="../ink/ink5589.xml"/><Relationship Id="rId408" Type="http://schemas.openxmlformats.org/officeDocument/2006/relationships/customXml" Target="../ink/ink5596.xml"/><Relationship Id="rId212" Type="http://schemas.openxmlformats.org/officeDocument/2006/relationships/image" Target="../media/image5410.png"/><Relationship Id="rId254" Type="http://schemas.openxmlformats.org/officeDocument/2006/relationships/image" Target="../media/image5429.png"/><Relationship Id="rId49" Type="http://schemas.openxmlformats.org/officeDocument/2006/relationships/customXml" Target="../ink/ink5416.xml"/><Relationship Id="rId114" Type="http://schemas.openxmlformats.org/officeDocument/2006/relationships/image" Target="../media/image5363.png"/><Relationship Id="rId296" Type="http://schemas.openxmlformats.org/officeDocument/2006/relationships/image" Target="../media/image5448.png"/><Relationship Id="rId461" Type="http://schemas.openxmlformats.org/officeDocument/2006/relationships/image" Target="../media/image5530.png"/><Relationship Id="rId60" Type="http://schemas.openxmlformats.org/officeDocument/2006/relationships/image" Target="../media/image5334.png"/><Relationship Id="rId156" Type="http://schemas.openxmlformats.org/officeDocument/2006/relationships/image" Target="../media/image5384.png"/><Relationship Id="rId198" Type="http://schemas.openxmlformats.org/officeDocument/2006/relationships/image" Target="../media/image5404.png"/><Relationship Id="rId321" Type="http://schemas.openxmlformats.org/officeDocument/2006/relationships/customXml" Target="../ink/ink5552.xml"/><Relationship Id="rId363" Type="http://schemas.openxmlformats.org/officeDocument/2006/relationships/customXml" Target="../ink/ink5573.xml"/><Relationship Id="rId419" Type="http://schemas.openxmlformats.org/officeDocument/2006/relationships/image" Target="../media/image5509.png"/><Relationship Id="rId223" Type="http://schemas.openxmlformats.org/officeDocument/2006/relationships/customXml" Target="../ink/ink5503.xml"/><Relationship Id="rId430" Type="http://schemas.openxmlformats.org/officeDocument/2006/relationships/customXml" Target="../ink/ink5607.xml"/><Relationship Id="rId18" Type="http://schemas.openxmlformats.org/officeDocument/2006/relationships/image" Target="../media/image4003.png"/><Relationship Id="rId265" Type="http://schemas.openxmlformats.org/officeDocument/2006/relationships/customXml" Target="../ink/ink5524.xml"/><Relationship Id="rId472" Type="http://schemas.openxmlformats.org/officeDocument/2006/relationships/customXml" Target="../ink/ink5628.xml"/><Relationship Id="rId125" Type="http://schemas.openxmlformats.org/officeDocument/2006/relationships/customXml" Target="../ink/ink5454.xml"/><Relationship Id="rId167" Type="http://schemas.openxmlformats.org/officeDocument/2006/relationships/customXml" Target="../ink/ink5475.xml"/><Relationship Id="rId332" Type="http://schemas.openxmlformats.org/officeDocument/2006/relationships/image" Target="../media/image5466.png"/><Relationship Id="rId374" Type="http://schemas.openxmlformats.org/officeDocument/2006/relationships/image" Target="../media/image5487.png"/><Relationship Id="rId71" Type="http://schemas.openxmlformats.org/officeDocument/2006/relationships/customXml" Target="../ink/ink5427.xml"/><Relationship Id="rId234" Type="http://schemas.openxmlformats.org/officeDocument/2006/relationships/image" Target="../media/image5420.png"/><Relationship Id="rId2" Type="http://schemas.openxmlformats.org/officeDocument/2006/relationships/image" Target="../media/image5303.png"/><Relationship Id="rId29" Type="http://schemas.openxmlformats.org/officeDocument/2006/relationships/customXml" Target="../ink/ink5406.xml"/><Relationship Id="rId276" Type="http://schemas.openxmlformats.org/officeDocument/2006/relationships/image" Target="../media/image4096.png"/><Relationship Id="rId441" Type="http://schemas.openxmlformats.org/officeDocument/2006/relationships/image" Target="../media/image5520.png"/><Relationship Id="rId483" Type="http://schemas.openxmlformats.org/officeDocument/2006/relationships/image" Target="../media/image5541.png"/><Relationship Id="rId40" Type="http://schemas.openxmlformats.org/officeDocument/2006/relationships/image" Target="../media/image5323.png"/><Relationship Id="rId136" Type="http://schemas.openxmlformats.org/officeDocument/2006/relationships/image" Target="../media/image5374.png"/><Relationship Id="rId178" Type="http://schemas.openxmlformats.org/officeDocument/2006/relationships/image" Target="../media/image5394.png"/><Relationship Id="rId301" Type="http://schemas.openxmlformats.org/officeDocument/2006/relationships/customXml" Target="../ink/ink5542.xml"/><Relationship Id="rId343" Type="http://schemas.openxmlformats.org/officeDocument/2006/relationships/customXml" Target="../ink/ink5563.xml"/><Relationship Id="rId82" Type="http://schemas.openxmlformats.org/officeDocument/2006/relationships/image" Target="../media/image5346.png"/><Relationship Id="rId203" Type="http://schemas.openxmlformats.org/officeDocument/2006/relationships/customXml" Target="../ink/ink5493.xml"/><Relationship Id="rId385" Type="http://schemas.openxmlformats.org/officeDocument/2006/relationships/image" Target="../media/image5492.png"/><Relationship Id="rId245" Type="http://schemas.openxmlformats.org/officeDocument/2006/relationships/customXml" Target="../ink/ink5514.xml"/><Relationship Id="rId287" Type="http://schemas.openxmlformats.org/officeDocument/2006/relationships/customXml" Target="../ink/ink5535.xml"/><Relationship Id="rId410" Type="http://schemas.openxmlformats.org/officeDocument/2006/relationships/customXml" Target="../ink/ink5597.xml"/><Relationship Id="rId452" Type="http://schemas.openxmlformats.org/officeDocument/2006/relationships/customXml" Target="../ink/ink5618.xml"/><Relationship Id="rId494" Type="http://schemas.openxmlformats.org/officeDocument/2006/relationships/customXml" Target="../ink/ink5639.xml"/><Relationship Id="rId508" Type="http://schemas.openxmlformats.org/officeDocument/2006/relationships/customXml" Target="../ink/ink5646.xml"/><Relationship Id="rId105" Type="http://schemas.openxmlformats.org/officeDocument/2006/relationships/customXml" Target="../ink/ink5444.xml"/><Relationship Id="rId147" Type="http://schemas.openxmlformats.org/officeDocument/2006/relationships/customXml" Target="../ink/ink5465.xml"/><Relationship Id="rId312" Type="http://schemas.openxmlformats.org/officeDocument/2006/relationships/image" Target="../media/image5456.png"/><Relationship Id="rId354" Type="http://schemas.openxmlformats.org/officeDocument/2006/relationships/image" Target="../media/image5477.png"/><Relationship Id="rId51" Type="http://schemas.openxmlformats.org/officeDocument/2006/relationships/customXml" Target="../ink/ink5417.xml"/><Relationship Id="rId93" Type="http://schemas.openxmlformats.org/officeDocument/2006/relationships/customXml" Target="../ink/ink5438.xml"/><Relationship Id="rId189" Type="http://schemas.openxmlformats.org/officeDocument/2006/relationships/customXml" Target="../ink/ink5486.xml"/><Relationship Id="rId396" Type="http://schemas.openxmlformats.org/officeDocument/2006/relationships/customXml" Target="../ink/ink5590.xml"/><Relationship Id="rId214" Type="http://schemas.openxmlformats.org/officeDocument/2006/relationships/image" Target="../media/image5411.png"/><Relationship Id="rId256" Type="http://schemas.openxmlformats.org/officeDocument/2006/relationships/image" Target="../media/image5430.png"/><Relationship Id="rId298" Type="http://schemas.openxmlformats.org/officeDocument/2006/relationships/image" Target="../media/image5449.png"/><Relationship Id="rId421" Type="http://schemas.openxmlformats.org/officeDocument/2006/relationships/image" Target="../media/image5510.png"/><Relationship Id="rId463" Type="http://schemas.openxmlformats.org/officeDocument/2006/relationships/image" Target="../media/image5531.png"/><Relationship Id="rId116" Type="http://schemas.openxmlformats.org/officeDocument/2006/relationships/image" Target="../media/image5364.png"/><Relationship Id="rId158" Type="http://schemas.openxmlformats.org/officeDocument/2006/relationships/image" Target="../media/image5385.png"/><Relationship Id="rId323" Type="http://schemas.openxmlformats.org/officeDocument/2006/relationships/customXml" Target="../ink/ink5553.xml"/><Relationship Id="rId20" Type="http://schemas.openxmlformats.org/officeDocument/2006/relationships/image" Target="../media/image5312.png"/><Relationship Id="rId62" Type="http://schemas.openxmlformats.org/officeDocument/2006/relationships/image" Target="../media/image5335.png"/><Relationship Id="rId365" Type="http://schemas.openxmlformats.org/officeDocument/2006/relationships/customXml" Target="../ink/ink5574.xml"/><Relationship Id="rId225" Type="http://schemas.openxmlformats.org/officeDocument/2006/relationships/customXml" Target="../ink/ink5504.xml"/><Relationship Id="rId267" Type="http://schemas.openxmlformats.org/officeDocument/2006/relationships/customXml" Target="../ink/ink5525.xml"/><Relationship Id="rId432" Type="http://schemas.openxmlformats.org/officeDocument/2006/relationships/customXml" Target="../ink/ink5608.xml"/><Relationship Id="rId474" Type="http://schemas.openxmlformats.org/officeDocument/2006/relationships/customXml" Target="../ink/ink5629.xml"/><Relationship Id="rId127" Type="http://schemas.openxmlformats.org/officeDocument/2006/relationships/customXml" Target="../ink/ink5455.xml"/><Relationship Id="rId31" Type="http://schemas.openxmlformats.org/officeDocument/2006/relationships/customXml" Target="../ink/ink5407.xml"/><Relationship Id="rId73" Type="http://schemas.openxmlformats.org/officeDocument/2006/relationships/customXml" Target="../ink/ink5428.xml"/><Relationship Id="rId169" Type="http://schemas.openxmlformats.org/officeDocument/2006/relationships/customXml" Target="../ink/ink5476.xml"/><Relationship Id="rId334" Type="http://schemas.openxmlformats.org/officeDocument/2006/relationships/image" Target="../media/image5467.png"/><Relationship Id="rId376" Type="http://schemas.openxmlformats.org/officeDocument/2006/relationships/image" Target="../media/image5488.png"/><Relationship Id="rId4" Type="http://schemas.openxmlformats.org/officeDocument/2006/relationships/image" Target="../media/image5304.png"/><Relationship Id="rId180" Type="http://schemas.openxmlformats.org/officeDocument/2006/relationships/image" Target="../media/image5395.png"/><Relationship Id="rId236" Type="http://schemas.openxmlformats.org/officeDocument/2006/relationships/image" Target="../media/image5421.png"/><Relationship Id="rId278" Type="http://schemas.openxmlformats.org/officeDocument/2006/relationships/image" Target="../media/image5439.png"/><Relationship Id="rId401" Type="http://schemas.openxmlformats.org/officeDocument/2006/relationships/image" Target="../media/image5500.png"/><Relationship Id="rId443" Type="http://schemas.openxmlformats.org/officeDocument/2006/relationships/image" Target="../media/image5521.png"/><Relationship Id="rId303" Type="http://schemas.openxmlformats.org/officeDocument/2006/relationships/customXml" Target="../ink/ink5543.xml"/><Relationship Id="rId485" Type="http://schemas.openxmlformats.org/officeDocument/2006/relationships/image" Target="../media/image5542.png"/><Relationship Id="rId42" Type="http://schemas.openxmlformats.org/officeDocument/2006/relationships/image" Target="../media/image5324.png"/><Relationship Id="rId84" Type="http://schemas.openxmlformats.org/officeDocument/2006/relationships/image" Target="../media/image5347.png"/><Relationship Id="rId138" Type="http://schemas.openxmlformats.org/officeDocument/2006/relationships/image" Target="../media/image5375.png"/><Relationship Id="rId345" Type="http://schemas.openxmlformats.org/officeDocument/2006/relationships/customXml" Target="../ink/ink5564.xml"/><Relationship Id="rId387" Type="http://schemas.openxmlformats.org/officeDocument/2006/relationships/image" Target="../media/image5493.png"/><Relationship Id="rId510" Type="http://schemas.openxmlformats.org/officeDocument/2006/relationships/customXml" Target="../ink/ink5647.xml"/><Relationship Id="rId191" Type="http://schemas.openxmlformats.org/officeDocument/2006/relationships/customXml" Target="../ink/ink5487.xml"/><Relationship Id="rId205" Type="http://schemas.openxmlformats.org/officeDocument/2006/relationships/customXml" Target="../ink/ink5494.xml"/><Relationship Id="rId247" Type="http://schemas.openxmlformats.org/officeDocument/2006/relationships/customXml" Target="../ink/ink5515.xml"/><Relationship Id="rId412" Type="http://schemas.openxmlformats.org/officeDocument/2006/relationships/customXml" Target="../ink/ink5598.xml"/><Relationship Id="rId107" Type="http://schemas.openxmlformats.org/officeDocument/2006/relationships/customXml" Target="../ink/ink5445.xml"/><Relationship Id="rId289" Type="http://schemas.openxmlformats.org/officeDocument/2006/relationships/customXml" Target="../ink/ink5536.xml"/><Relationship Id="rId454" Type="http://schemas.openxmlformats.org/officeDocument/2006/relationships/customXml" Target="../ink/ink5619.xml"/><Relationship Id="rId496" Type="http://schemas.openxmlformats.org/officeDocument/2006/relationships/customXml" Target="../ink/ink5640.xml"/><Relationship Id="rId11" Type="http://schemas.openxmlformats.org/officeDocument/2006/relationships/customXml" Target="../ink/ink5397.xml"/><Relationship Id="rId53" Type="http://schemas.openxmlformats.org/officeDocument/2006/relationships/customXml" Target="../ink/ink5418.xml"/><Relationship Id="rId149" Type="http://schemas.openxmlformats.org/officeDocument/2006/relationships/customXml" Target="../ink/ink5466.xml"/><Relationship Id="rId314" Type="http://schemas.openxmlformats.org/officeDocument/2006/relationships/image" Target="../media/image5457.png"/><Relationship Id="rId356" Type="http://schemas.openxmlformats.org/officeDocument/2006/relationships/image" Target="../media/image5478.png"/><Relationship Id="rId398" Type="http://schemas.openxmlformats.org/officeDocument/2006/relationships/customXml" Target="../ink/ink5591.xml"/><Relationship Id="rId95" Type="http://schemas.openxmlformats.org/officeDocument/2006/relationships/customXml" Target="../ink/ink5439.xml"/><Relationship Id="rId160" Type="http://schemas.openxmlformats.org/officeDocument/2006/relationships/image" Target="../media/image5386.png"/><Relationship Id="rId216" Type="http://schemas.openxmlformats.org/officeDocument/2006/relationships/image" Target="../media/image5412.png"/><Relationship Id="rId423" Type="http://schemas.openxmlformats.org/officeDocument/2006/relationships/image" Target="../media/image5511.png"/><Relationship Id="rId258" Type="http://schemas.openxmlformats.org/officeDocument/2006/relationships/image" Target="../media/image5431.png"/><Relationship Id="rId465" Type="http://schemas.openxmlformats.org/officeDocument/2006/relationships/image" Target="../media/image5532.png"/><Relationship Id="rId22" Type="http://schemas.openxmlformats.org/officeDocument/2006/relationships/image" Target="../media/image5313.png"/><Relationship Id="rId64" Type="http://schemas.openxmlformats.org/officeDocument/2006/relationships/image" Target="../media/image5336.png"/><Relationship Id="rId118" Type="http://schemas.openxmlformats.org/officeDocument/2006/relationships/image" Target="../media/image5365.png"/><Relationship Id="rId325" Type="http://schemas.openxmlformats.org/officeDocument/2006/relationships/customXml" Target="../ink/ink5554.xml"/><Relationship Id="rId367" Type="http://schemas.openxmlformats.org/officeDocument/2006/relationships/customXml" Target="../ink/ink5575.xml"/><Relationship Id="rId171" Type="http://schemas.openxmlformats.org/officeDocument/2006/relationships/customXml" Target="../ink/ink5477.xml"/><Relationship Id="rId227" Type="http://schemas.openxmlformats.org/officeDocument/2006/relationships/customXml" Target="../ink/ink5505.xml"/><Relationship Id="rId269" Type="http://schemas.openxmlformats.org/officeDocument/2006/relationships/customXml" Target="../ink/ink5526.xml"/><Relationship Id="rId434" Type="http://schemas.openxmlformats.org/officeDocument/2006/relationships/customXml" Target="../ink/ink5609.xml"/><Relationship Id="rId476" Type="http://schemas.openxmlformats.org/officeDocument/2006/relationships/customXml" Target="../ink/ink5630.xml"/><Relationship Id="rId33" Type="http://schemas.openxmlformats.org/officeDocument/2006/relationships/customXml" Target="../ink/ink5408.xml"/><Relationship Id="rId129" Type="http://schemas.openxmlformats.org/officeDocument/2006/relationships/customXml" Target="../ink/ink5456.xml"/><Relationship Id="rId280" Type="http://schemas.openxmlformats.org/officeDocument/2006/relationships/image" Target="../media/image5440.png"/><Relationship Id="rId336" Type="http://schemas.openxmlformats.org/officeDocument/2006/relationships/image" Target="../media/image5468.png"/><Relationship Id="rId501" Type="http://schemas.openxmlformats.org/officeDocument/2006/relationships/image" Target="../media/image5550.png"/><Relationship Id="rId75" Type="http://schemas.openxmlformats.org/officeDocument/2006/relationships/customXml" Target="../ink/ink5429.xml"/><Relationship Id="rId140" Type="http://schemas.openxmlformats.org/officeDocument/2006/relationships/image" Target="../media/image5376.png"/><Relationship Id="rId182" Type="http://schemas.openxmlformats.org/officeDocument/2006/relationships/image" Target="../media/image5396.png"/><Relationship Id="rId378" Type="http://schemas.openxmlformats.org/officeDocument/2006/relationships/image" Target="../media/image5489.png"/><Relationship Id="rId403" Type="http://schemas.openxmlformats.org/officeDocument/2006/relationships/image" Target="../media/image5501.png"/><Relationship Id="rId6" Type="http://schemas.openxmlformats.org/officeDocument/2006/relationships/image" Target="../media/image5305.png"/><Relationship Id="rId238" Type="http://schemas.openxmlformats.org/officeDocument/2006/relationships/image" Target="../media/image5422.png"/><Relationship Id="rId445" Type="http://schemas.openxmlformats.org/officeDocument/2006/relationships/image" Target="../media/image5522.png"/><Relationship Id="rId487" Type="http://schemas.openxmlformats.org/officeDocument/2006/relationships/image" Target="../media/image5543.png"/><Relationship Id="rId291" Type="http://schemas.openxmlformats.org/officeDocument/2006/relationships/customXml" Target="../ink/ink5537.xml"/><Relationship Id="rId305" Type="http://schemas.openxmlformats.org/officeDocument/2006/relationships/customXml" Target="../ink/ink5544.xml"/><Relationship Id="rId347" Type="http://schemas.openxmlformats.org/officeDocument/2006/relationships/customXml" Target="../ink/ink5565.xml"/><Relationship Id="rId512" Type="http://schemas.openxmlformats.org/officeDocument/2006/relationships/customXml" Target="../ink/ink5648.xml"/><Relationship Id="rId44" Type="http://schemas.openxmlformats.org/officeDocument/2006/relationships/image" Target="../media/image5325.png"/><Relationship Id="rId86" Type="http://schemas.openxmlformats.org/officeDocument/2006/relationships/image" Target="../media/image5348.png"/><Relationship Id="rId151" Type="http://schemas.openxmlformats.org/officeDocument/2006/relationships/customXml" Target="../ink/ink5467.xml"/><Relationship Id="rId389" Type="http://schemas.openxmlformats.org/officeDocument/2006/relationships/image" Target="../media/image5494.png"/><Relationship Id="rId193" Type="http://schemas.openxmlformats.org/officeDocument/2006/relationships/customXml" Target="../ink/ink5488.xml"/><Relationship Id="rId207" Type="http://schemas.openxmlformats.org/officeDocument/2006/relationships/customXml" Target="../ink/ink5495.xml"/><Relationship Id="rId249" Type="http://schemas.openxmlformats.org/officeDocument/2006/relationships/customXml" Target="../ink/ink5516.xml"/><Relationship Id="rId414" Type="http://schemas.openxmlformats.org/officeDocument/2006/relationships/customXml" Target="../ink/ink5599.xml"/><Relationship Id="rId456" Type="http://schemas.openxmlformats.org/officeDocument/2006/relationships/customXml" Target="../ink/ink5620.xml"/><Relationship Id="rId498" Type="http://schemas.openxmlformats.org/officeDocument/2006/relationships/customXml" Target="../ink/ink5641.xml"/><Relationship Id="rId13" Type="http://schemas.openxmlformats.org/officeDocument/2006/relationships/customXml" Target="../ink/ink5398.xml"/><Relationship Id="rId109" Type="http://schemas.openxmlformats.org/officeDocument/2006/relationships/customXml" Target="../ink/ink5446.xml"/><Relationship Id="rId260" Type="http://schemas.openxmlformats.org/officeDocument/2006/relationships/image" Target="../media/image3998.png"/><Relationship Id="rId316" Type="http://schemas.openxmlformats.org/officeDocument/2006/relationships/image" Target="../media/image5458.png"/><Relationship Id="rId55" Type="http://schemas.openxmlformats.org/officeDocument/2006/relationships/customXml" Target="../ink/ink5419.xml"/><Relationship Id="rId97" Type="http://schemas.openxmlformats.org/officeDocument/2006/relationships/customXml" Target="../ink/ink5440.xml"/><Relationship Id="rId120" Type="http://schemas.openxmlformats.org/officeDocument/2006/relationships/image" Target="../media/image5366.png"/><Relationship Id="rId358" Type="http://schemas.openxmlformats.org/officeDocument/2006/relationships/image" Target="../media/image5479.png"/><Relationship Id="rId162" Type="http://schemas.openxmlformats.org/officeDocument/2006/relationships/image" Target="../media/image5387.png"/><Relationship Id="rId218" Type="http://schemas.openxmlformats.org/officeDocument/2006/relationships/image" Target="../media/image5413.png"/><Relationship Id="rId425" Type="http://schemas.openxmlformats.org/officeDocument/2006/relationships/image" Target="../media/image5512.png"/><Relationship Id="rId467" Type="http://schemas.openxmlformats.org/officeDocument/2006/relationships/image" Target="../media/image5533.png"/><Relationship Id="rId271" Type="http://schemas.openxmlformats.org/officeDocument/2006/relationships/customXml" Target="../ink/ink5527.xml"/><Relationship Id="rId24" Type="http://schemas.openxmlformats.org/officeDocument/2006/relationships/image" Target="../media/image5314.png"/><Relationship Id="rId66" Type="http://schemas.openxmlformats.org/officeDocument/2006/relationships/image" Target="../media/image5337.png"/><Relationship Id="rId131" Type="http://schemas.openxmlformats.org/officeDocument/2006/relationships/customXml" Target="../ink/ink5457.xml"/><Relationship Id="rId327" Type="http://schemas.openxmlformats.org/officeDocument/2006/relationships/customXml" Target="../ink/ink5555.xml"/><Relationship Id="rId369" Type="http://schemas.openxmlformats.org/officeDocument/2006/relationships/customXml" Target="../ink/ink5576.xml"/><Relationship Id="rId173" Type="http://schemas.openxmlformats.org/officeDocument/2006/relationships/customXml" Target="../ink/ink5478.xml"/><Relationship Id="rId229" Type="http://schemas.openxmlformats.org/officeDocument/2006/relationships/customXml" Target="../ink/ink5506.xml"/><Relationship Id="rId380" Type="http://schemas.openxmlformats.org/officeDocument/2006/relationships/customXml" Target="../ink/ink5582.xml"/><Relationship Id="rId436" Type="http://schemas.openxmlformats.org/officeDocument/2006/relationships/customXml" Target="../ink/ink5610.xml"/><Relationship Id="rId240" Type="http://schemas.openxmlformats.org/officeDocument/2006/relationships/image" Target="../media/image5423.png"/><Relationship Id="rId478" Type="http://schemas.openxmlformats.org/officeDocument/2006/relationships/customXml" Target="../ink/ink5631.xml"/><Relationship Id="rId35" Type="http://schemas.openxmlformats.org/officeDocument/2006/relationships/customXml" Target="../ink/ink5409.xml"/><Relationship Id="rId77" Type="http://schemas.openxmlformats.org/officeDocument/2006/relationships/customXml" Target="../ink/ink5430.xml"/><Relationship Id="rId100" Type="http://schemas.openxmlformats.org/officeDocument/2006/relationships/image" Target="../media/image5356.png"/><Relationship Id="rId282" Type="http://schemas.openxmlformats.org/officeDocument/2006/relationships/image" Target="../media/image5441.png"/><Relationship Id="rId338" Type="http://schemas.openxmlformats.org/officeDocument/2006/relationships/image" Target="../media/image5469.png"/><Relationship Id="rId503" Type="http://schemas.openxmlformats.org/officeDocument/2006/relationships/image" Target="../media/image5551.png"/><Relationship Id="rId8" Type="http://schemas.openxmlformats.org/officeDocument/2006/relationships/image" Target="../media/image5306.png"/><Relationship Id="rId142" Type="http://schemas.openxmlformats.org/officeDocument/2006/relationships/image" Target="../media/image5377.png"/><Relationship Id="rId184" Type="http://schemas.openxmlformats.org/officeDocument/2006/relationships/image" Target="../media/image5397.png"/><Relationship Id="rId391" Type="http://schemas.openxmlformats.org/officeDocument/2006/relationships/image" Target="../media/image5495.png"/><Relationship Id="rId405" Type="http://schemas.openxmlformats.org/officeDocument/2006/relationships/image" Target="../media/image5502.png"/><Relationship Id="rId447" Type="http://schemas.openxmlformats.org/officeDocument/2006/relationships/image" Target="../media/image5523.png"/><Relationship Id="rId251" Type="http://schemas.openxmlformats.org/officeDocument/2006/relationships/customXml" Target="../ink/ink5517.xml"/><Relationship Id="rId489" Type="http://schemas.openxmlformats.org/officeDocument/2006/relationships/image" Target="../media/image5544.png"/><Relationship Id="rId46" Type="http://schemas.openxmlformats.org/officeDocument/2006/relationships/image" Target="../media/image5326.png"/><Relationship Id="rId293" Type="http://schemas.openxmlformats.org/officeDocument/2006/relationships/customXml" Target="../ink/ink5538.xml"/><Relationship Id="rId307" Type="http://schemas.openxmlformats.org/officeDocument/2006/relationships/customXml" Target="../ink/ink5545.xml"/><Relationship Id="rId349" Type="http://schemas.openxmlformats.org/officeDocument/2006/relationships/customXml" Target="../ink/ink5566.xml"/><Relationship Id="rId88" Type="http://schemas.openxmlformats.org/officeDocument/2006/relationships/image" Target="../media/image5349.png"/><Relationship Id="rId111" Type="http://schemas.openxmlformats.org/officeDocument/2006/relationships/customXml" Target="../ink/ink5447.xml"/><Relationship Id="rId153" Type="http://schemas.openxmlformats.org/officeDocument/2006/relationships/customXml" Target="../ink/ink5468.xml"/><Relationship Id="rId195" Type="http://schemas.openxmlformats.org/officeDocument/2006/relationships/customXml" Target="../ink/ink5489.xml"/><Relationship Id="rId209" Type="http://schemas.openxmlformats.org/officeDocument/2006/relationships/customXml" Target="../ink/ink5496.xml"/><Relationship Id="rId360" Type="http://schemas.openxmlformats.org/officeDocument/2006/relationships/image" Target="../media/image5480.png"/><Relationship Id="rId416" Type="http://schemas.openxmlformats.org/officeDocument/2006/relationships/customXml" Target="../ink/ink5600.xml"/><Relationship Id="rId220" Type="http://schemas.openxmlformats.org/officeDocument/2006/relationships/image" Target="../media/image5414.png"/><Relationship Id="rId458" Type="http://schemas.openxmlformats.org/officeDocument/2006/relationships/customXml" Target="../ink/ink5621.xml"/><Relationship Id="rId15" Type="http://schemas.openxmlformats.org/officeDocument/2006/relationships/customXml" Target="../ink/ink5399.xml"/><Relationship Id="rId57" Type="http://schemas.openxmlformats.org/officeDocument/2006/relationships/customXml" Target="../ink/ink5420.xml"/><Relationship Id="rId262" Type="http://schemas.openxmlformats.org/officeDocument/2006/relationships/image" Target="../media/image5432.png"/><Relationship Id="rId318" Type="http://schemas.openxmlformats.org/officeDocument/2006/relationships/image" Target="../media/image5459.png"/><Relationship Id="rId99" Type="http://schemas.openxmlformats.org/officeDocument/2006/relationships/customXml" Target="../ink/ink5441.xml"/><Relationship Id="rId122" Type="http://schemas.openxmlformats.org/officeDocument/2006/relationships/image" Target="../media/image5367.png"/><Relationship Id="rId164" Type="http://schemas.openxmlformats.org/officeDocument/2006/relationships/image" Target="../media/image5388.png"/><Relationship Id="rId371" Type="http://schemas.openxmlformats.org/officeDocument/2006/relationships/customXml" Target="../ink/ink5577.xml"/><Relationship Id="rId427" Type="http://schemas.openxmlformats.org/officeDocument/2006/relationships/image" Target="../media/image5513.png"/><Relationship Id="rId469" Type="http://schemas.openxmlformats.org/officeDocument/2006/relationships/image" Target="../media/image5534.png"/><Relationship Id="rId26" Type="http://schemas.openxmlformats.org/officeDocument/2006/relationships/image" Target="../media/image5315.png"/><Relationship Id="rId231" Type="http://schemas.openxmlformats.org/officeDocument/2006/relationships/customXml" Target="../ink/ink5507.xml"/><Relationship Id="rId273" Type="http://schemas.openxmlformats.org/officeDocument/2006/relationships/customXml" Target="../ink/ink5528.xml"/><Relationship Id="rId329" Type="http://schemas.openxmlformats.org/officeDocument/2006/relationships/customXml" Target="../ink/ink5556.xml"/><Relationship Id="rId480" Type="http://schemas.openxmlformats.org/officeDocument/2006/relationships/customXml" Target="../ink/ink5632.xml"/><Relationship Id="rId68" Type="http://schemas.openxmlformats.org/officeDocument/2006/relationships/image" Target="../media/image5338.png"/><Relationship Id="rId133" Type="http://schemas.openxmlformats.org/officeDocument/2006/relationships/customXml" Target="../ink/ink5458.xml"/><Relationship Id="rId175" Type="http://schemas.openxmlformats.org/officeDocument/2006/relationships/customXml" Target="../ink/ink5479.xml"/><Relationship Id="rId340" Type="http://schemas.openxmlformats.org/officeDocument/2006/relationships/image" Target="../media/image5470.png"/><Relationship Id="rId200" Type="http://schemas.openxmlformats.org/officeDocument/2006/relationships/image" Target="../media/image5405.png"/><Relationship Id="rId382" Type="http://schemas.openxmlformats.org/officeDocument/2006/relationships/customXml" Target="../ink/ink5583.xml"/><Relationship Id="rId438" Type="http://schemas.openxmlformats.org/officeDocument/2006/relationships/customXml" Target="../ink/ink5611.xml"/><Relationship Id="rId242" Type="http://schemas.openxmlformats.org/officeDocument/2006/relationships/image" Target="../media/image5424.png"/><Relationship Id="rId284" Type="http://schemas.openxmlformats.org/officeDocument/2006/relationships/image" Target="../media/image5442.png"/><Relationship Id="rId491" Type="http://schemas.openxmlformats.org/officeDocument/2006/relationships/image" Target="../media/image5545.png"/><Relationship Id="rId505" Type="http://schemas.openxmlformats.org/officeDocument/2006/relationships/image" Target="../media/image5552.png"/><Relationship Id="rId37" Type="http://schemas.openxmlformats.org/officeDocument/2006/relationships/customXml" Target="../ink/ink5410.xml"/><Relationship Id="rId79" Type="http://schemas.openxmlformats.org/officeDocument/2006/relationships/customXml" Target="../ink/ink5431.xml"/><Relationship Id="rId102" Type="http://schemas.openxmlformats.org/officeDocument/2006/relationships/image" Target="../media/image5357.png"/><Relationship Id="rId144" Type="http://schemas.openxmlformats.org/officeDocument/2006/relationships/image" Target="../media/image5378.png"/><Relationship Id="rId90" Type="http://schemas.openxmlformats.org/officeDocument/2006/relationships/image" Target="../media/image5351.png"/><Relationship Id="rId186" Type="http://schemas.openxmlformats.org/officeDocument/2006/relationships/image" Target="../media/image5398.png"/><Relationship Id="rId351" Type="http://schemas.openxmlformats.org/officeDocument/2006/relationships/customXml" Target="../ink/ink5567.xml"/><Relationship Id="rId393" Type="http://schemas.openxmlformats.org/officeDocument/2006/relationships/image" Target="../media/image5496.png"/><Relationship Id="rId407" Type="http://schemas.openxmlformats.org/officeDocument/2006/relationships/image" Target="../media/image5503.png"/><Relationship Id="rId449" Type="http://schemas.openxmlformats.org/officeDocument/2006/relationships/image" Target="../media/image5524.png"/><Relationship Id="rId211" Type="http://schemas.openxmlformats.org/officeDocument/2006/relationships/customXml" Target="../ink/ink5497.xml"/><Relationship Id="rId253" Type="http://schemas.openxmlformats.org/officeDocument/2006/relationships/customXml" Target="../ink/ink5518.xml"/><Relationship Id="rId295" Type="http://schemas.openxmlformats.org/officeDocument/2006/relationships/customXml" Target="../ink/ink5539.xml"/><Relationship Id="rId309" Type="http://schemas.openxmlformats.org/officeDocument/2006/relationships/customXml" Target="../ink/ink5546.xml"/><Relationship Id="rId460" Type="http://schemas.openxmlformats.org/officeDocument/2006/relationships/customXml" Target="../ink/ink5622.xml"/><Relationship Id="rId48" Type="http://schemas.openxmlformats.org/officeDocument/2006/relationships/image" Target="../media/image5327.png"/><Relationship Id="rId113" Type="http://schemas.openxmlformats.org/officeDocument/2006/relationships/customXml" Target="../ink/ink5448.xml"/><Relationship Id="rId320" Type="http://schemas.openxmlformats.org/officeDocument/2006/relationships/image" Target="../media/image5460.png"/><Relationship Id="rId155" Type="http://schemas.openxmlformats.org/officeDocument/2006/relationships/customXml" Target="../ink/ink5469.xml"/><Relationship Id="rId197" Type="http://schemas.openxmlformats.org/officeDocument/2006/relationships/customXml" Target="../ink/ink5490.xml"/><Relationship Id="rId362" Type="http://schemas.openxmlformats.org/officeDocument/2006/relationships/image" Target="../media/image5481.png"/><Relationship Id="rId418" Type="http://schemas.openxmlformats.org/officeDocument/2006/relationships/customXml" Target="../ink/ink5601.xml"/><Relationship Id="rId222" Type="http://schemas.openxmlformats.org/officeDocument/2006/relationships/image" Target="../media/image5415.png"/><Relationship Id="rId264" Type="http://schemas.openxmlformats.org/officeDocument/2006/relationships/image" Target="../media/image5433.png"/><Relationship Id="rId471" Type="http://schemas.openxmlformats.org/officeDocument/2006/relationships/image" Target="../media/image5535.png"/><Relationship Id="rId17" Type="http://schemas.openxmlformats.org/officeDocument/2006/relationships/customXml" Target="../ink/ink5400.xml"/><Relationship Id="rId59" Type="http://schemas.openxmlformats.org/officeDocument/2006/relationships/customXml" Target="../ink/ink5421.xml"/><Relationship Id="rId124" Type="http://schemas.openxmlformats.org/officeDocument/2006/relationships/image" Target="../media/image5368.png"/><Relationship Id="rId70" Type="http://schemas.openxmlformats.org/officeDocument/2006/relationships/image" Target="../media/image5339.png"/><Relationship Id="rId166" Type="http://schemas.openxmlformats.org/officeDocument/2006/relationships/image" Target="../media/image5389.png"/><Relationship Id="rId331" Type="http://schemas.openxmlformats.org/officeDocument/2006/relationships/customXml" Target="../ink/ink5557.xml"/><Relationship Id="rId373" Type="http://schemas.openxmlformats.org/officeDocument/2006/relationships/customXml" Target="../ink/ink5578.xml"/><Relationship Id="rId429" Type="http://schemas.openxmlformats.org/officeDocument/2006/relationships/image" Target="../media/image5514.png"/><Relationship Id="rId1" Type="http://schemas.openxmlformats.org/officeDocument/2006/relationships/slideLayout" Target="../slideLayouts/slideLayout1.xml"/><Relationship Id="rId233" Type="http://schemas.openxmlformats.org/officeDocument/2006/relationships/customXml" Target="../ink/ink5508.xml"/><Relationship Id="rId440" Type="http://schemas.openxmlformats.org/officeDocument/2006/relationships/customXml" Target="../ink/ink5612.xml"/><Relationship Id="rId28" Type="http://schemas.openxmlformats.org/officeDocument/2006/relationships/image" Target="../media/image5316.png"/><Relationship Id="rId275" Type="http://schemas.openxmlformats.org/officeDocument/2006/relationships/customXml" Target="../ink/ink5529.xml"/><Relationship Id="rId300" Type="http://schemas.openxmlformats.org/officeDocument/2006/relationships/image" Target="../media/image5450.png"/><Relationship Id="rId482" Type="http://schemas.openxmlformats.org/officeDocument/2006/relationships/customXml" Target="../ink/ink5633.xml"/><Relationship Id="rId81" Type="http://schemas.openxmlformats.org/officeDocument/2006/relationships/customXml" Target="../ink/ink5432.xml"/><Relationship Id="rId135" Type="http://schemas.openxmlformats.org/officeDocument/2006/relationships/customXml" Target="../ink/ink5459.xml"/><Relationship Id="rId177" Type="http://schemas.openxmlformats.org/officeDocument/2006/relationships/customXml" Target="../ink/ink5480.xml"/><Relationship Id="rId342" Type="http://schemas.openxmlformats.org/officeDocument/2006/relationships/image" Target="../media/image5471.png"/><Relationship Id="rId384" Type="http://schemas.openxmlformats.org/officeDocument/2006/relationships/customXml" Target="../ink/ink5584.xml"/><Relationship Id="rId202" Type="http://schemas.openxmlformats.org/officeDocument/2006/relationships/image" Target="../media/image5406.png"/><Relationship Id="rId244" Type="http://schemas.openxmlformats.org/officeDocument/2006/relationships/image" Target="../media/image5249.png"/><Relationship Id="rId39" Type="http://schemas.openxmlformats.org/officeDocument/2006/relationships/customXml" Target="../ink/ink5411.xml"/><Relationship Id="rId286" Type="http://schemas.openxmlformats.org/officeDocument/2006/relationships/image" Target="../media/image5443.png"/><Relationship Id="rId451" Type="http://schemas.openxmlformats.org/officeDocument/2006/relationships/image" Target="../media/image5525.png"/><Relationship Id="rId493" Type="http://schemas.openxmlformats.org/officeDocument/2006/relationships/image" Target="../media/image5546.png"/><Relationship Id="rId507" Type="http://schemas.openxmlformats.org/officeDocument/2006/relationships/image" Target="../media/image5553.png"/><Relationship Id="rId50" Type="http://schemas.openxmlformats.org/officeDocument/2006/relationships/image" Target="../media/image5328.png"/><Relationship Id="rId104" Type="http://schemas.openxmlformats.org/officeDocument/2006/relationships/image" Target="../media/image5358.png"/><Relationship Id="rId146" Type="http://schemas.openxmlformats.org/officeDocument/2006/relationships/image" Target="../media/image5379.png"/><Relationship Id="rId188" Type="http://schemas.openxmlformats.org/officeDocument/2006/relationships/image" Target="../media/image5399.png"/><Relationship Id="rId311" Type="http://schemas.openxmlformats.org/officeDocument/2006/relationships/customXml" Target="../ink/ink5547.xml"/><Relationship Id="rId353" Type="http://schemas.openxmlformats.org/officeDocument/2006/relationships/customXml" Target="../ink/ink5568.xml"/><Relationship Id="rId395" Type="http://schemas.openxmlformats.org/officeDocument/2006/relationships/image" Target="../media/image5497.png"/><Relationship Id="rId409" Type="http://schemas.openxmlformats.org/officeDocument/2006/relationships/image" Target="../media/image5504.png"/><Relationship Id="rId92" Type="http://schemas.openxmlformats.org/officeDocument/2006/relationships/image" Target="../media/image5352.png"/><Relationship Id="rId213" Type="http://schemas.openxmlformats.org/officeDocument/2006/relationships/customXml" Target="../ink/ink5498.xml"/><Relationship Id="rId420" Type="http://schemas.openxmlformats.org/officeDocument/2006/relationships/customXml" Target="../ink/ink5602.xml"/><Relationship Id="rId255" Type="http://schemas.openxmlformats.org/officeDocument/2006/relationships/customXml" Target="../ink/ink5519.xml"/><Relationship Id="rId297" Type="http://schemas.openxmlformats.org/officeDocument/2006/relationships/customXml" Target="../ink/ink5540.xml"/><Relationship Id="rId462" Type="http://schemas.openxmlformats.org/officeDocument/2006/relationships/customXml" Target="../ink/ink5623.xml"/><Relationship Id="rId115" Type="http://schemas.openxmlformats.org/officeDocument/2006/relationships/customXml" Target="../ink/ink5449.xml"/><Relationship Id="rId157" Type="http://schemas.openxmlformats.org/officeDocument/2006/relationships/customXml" Target="../ink/ink5470.xml"/><Relationship Id="rId322" Type="http://schemas.openxmlformats.org/officeDocument/2006/relationships/image" Target="../media/image5461.png"/><Relationship Id="rId364" Type="http://schemas.openxmlformats.org/officeDocument/2006/relationships/image" Target="../media/image5482.png"/><Relationship Id="rId61" Type="http://schemas.openxmlformats.org/officeDocument/2006/relationships/customXml" Target="../ink/ink5422.xml"/><Relationship Id="rId199" Type="http://schemas.openxmlformats.org/officeDocument/2006/relationships/customXml" Target="../ink/ink5491.xml"/><Relationship Id="rId19" Type="http://schemas.openxmlformats.org/officeDocument/2006/relationships/customXml" Target="../ink/ink5401.xml"/><Relationship Id="rId224" Type="http://schemas.openxmlformats.org/officeDocument/2006/relationships/image" Target="../media/image5416.png"/><Relationship Id="rId266" Type="http://schemas.openxmlformats.org/officeDocument/2006/relationships/image" Target="../media/image5434.png"/><Relationship Id="rId431" Type="http://schemas.openxmlformats.org/officeDocument/2006/relationships/image" Target="../media/image5515.png"/><Relationship Id="rId473" Type="http://schemas.openxmlformats.org/officeDocument/2006/relationships/image" Target="../media/image5536.png"/><Relationship Id="rId30" Type="http://schemas.openxmlformats.org/officeDocument/2006/relationships/image" Target="../media/image5317.png"/><Relationship Id="rId126" Type="http://schemas.openxmlformats.org/officeDocument/2006/relationships/image" Target="../media/image5369.png"/><Relationship Id="rId168" Type="http://schemas.openxmlformats.org/officeDocument/2006/relationships/image" Target="../media/image5390.png"/><Relationship Id="rId333" Type="http://schemas.openxmlformats.org/officeDocument/2006/relationships/customXml" Target="../ink/ink5558.xml"/><Relationship Id="rId72" Type="http://schemas.openxmlformats.org/officeDocument/2006/relationships/image" Target="../media/image5341.png"/><Relationship Id="rId375" Type="http://schemas.openxmlformats.org/officeDocument/2006/relationships/customXml" Target="../ink/ink5579.xml"/><Relationship Id="rId3" Type="http://schemas.openxmlformats.org/officeDocument/2006/relationships/customXml" Target="../ink/ink5393.xml"/><Relationship Id="rId235" Type="http://schemas.openxmlformats.org/officeDocument/2006/relationships/customXml" Target="../ink/ink5509.xml"/><Relationship Id="rId277" Type="http://schemas.openxmlformats.org/officeDocument/2006/relationships/customXml" Target="../ink/ink5530.xml"/><Relationship Id="rId400" Type="http://schemas.openxmlformats.org/officeDocument/2006/relationships/customXml" Target="../ink/ink5592.xml"/><Relationship Id="rId442" Type="http://schemas.openxmlformats.org/officeDocument/2006/relationships/customXml" Target="../ink/ink5613.xml"/><Relationship Id="rId484" Type="http://schemas.openxmlformats.org/officeDocument/2006/relationships/customXml" Target="../ink/ink5634.xml"/><Relationship Id="rId137" Type="http://schemas.openxmlformats.org/officeDocument/2006/relationships/customXml" Target="../ink/ink5460.xml"/><Relationship Id="rId302" Type="http://schemas.openxmlformats.org/officeDocument/2006/relationships/image" Target="../media/image5451.png"/><Relationship Id="rId344" Type="http://schemas.openxmlformats.org/officeDocument/2006/relationships/image" Target="../media/image5472.png"/><Relationship Id="rId41" Type="http://schemas.openxmlformats.org/officeDocument/2006/relationships/customXml" Target="../ink/ink5412.xml"/><Relationship Id="rId83" Type="http://schemas.openxmlformats.org/officeDocument/2006/relationships/customXml" Target="../ink/ink5433.xml"/><Relationship Id="rId179" Type="http://schemas.openxmlformats.org/officeDocument/2006/relationships/customXml" Target="../ink/ink5481.xml"/><Relationship Id="rId386" Type="http://schemas.openxmlformats.org/officeDocument/2006/relationships/customXml" Target="../ink/ink5585.xml"/><Relationship Id="rId190" Type="http://schemas.openxmlformats.org/officeDocument/2006/relationships/image" Target="../media/image5400.png"/><Relationship Id="rId204" Type="http://schemas.openxmlformats.org/officeDocument/2006/relationships/image" Target="../media/image5258.png"/><Relationship Id="rId246" Type="http://schemas.openxmlformats.org/officeDocument/2006/relationships/image" Target="../media/image5425.png"/><Relationship Id="rId288" Type="http://schemas.openxmlformats.org/officeDocument/2006/relationships/image" Target="../media/image5444.png"/><Relationship Id="rId411" Type="http://schemas.openxmlformats.org/officeDocument/2006/relationships/image" Target="../media/image5505.png"/><Relationship Id="rId453" Type="http://schemas.openxmlformats.org/officeDocument/2006/relationships/image" Target="../media/image5526.png"/><Relationship Id="rId509" Type="http://schemas.openxmlformats.org/officeDocument/2006/relationships/image" Target="../media/image5554.png"/><Relationship Id="rId106" Type="http://schemas.openxmlformats.org/officeDocument/2006/relationships/image" Target="../media/image5359.png"/><Relationship Id="rId313" Type="http://schemas.openxmlformats.org/officeDocument/2006/relationships/customXml" Target="../ink/ink5548.xml"/><Relationship Id="rId495" Type="http://schemas.openxmlformats.org/officeDocument/2006/relationships/image" Target="../media/image5547.png"/><Relationship Id="rId10" Type="http://schemas.openxmlformats.org/officeDocument/2006/relationships/image" Target="../media/image5307.png"/><Relationship Id="rId52" Type="http://schemas.openxmlformats.org/officeDocument/2006/relationships/image" Target="../media/image5329.png"/><Relationship Id="rId94" Type="http://schemas.openxmlformats.org/officeDocument/2006/relationships/image" Target="../media/image5353.png"/><Relationship Id="rId148" Type="http://schemas.openxmlformats.org/officeDocument/2006/relationships/image" Target="../media/image5380.png"/><Relationship Id="rId355" Type="http://schemas.openxmlformats.org/officeDocument/2006/relationships/customXml" Target="../ink/ink5569.xml"/><Relationship Id="rId397" Type="http://schemas.openxmlformats.org/officeDocument/2006/relationships/image" Target="../media/image5498.png"/><Relationship Id="rId215" Type="http://schemas.openxmlformats.org/officeDocument/2006/relationships/customXml" Target="../ink/ink5499.xml"/><Relationship Id="rId257" Type="http://schemas.openxmlformats.org/officeDocument/2006/relationships/customXml" Target="../ink/ink5520.xml"/><Relationship Id="rId422" Type="http://schemas.openxmlformats.org/officeDocument/2006/relationships/customXml" Target="../ink/ink5603.xml"/><Relationship Id="rId464" Type="http://schemas.openxmlformats.org/officeDocument/2006/relationships/customXml" Target="../ink/ink5624.xml"/><Relationship Id="rId299" Type="http://schemas.openxmlformats.org/officeDocument/2006/relationships/customXml" Target="../ink/ink554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5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5558.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17" Type="http://schemas.openxmlformats.org/officeDocument/2006/relationships/customXml" Target="../ink/ink424.xml"/><Relationship Id="rId21" Type="http://schemas.openxmlformats.org/officeDocument/2006/relationships/customXml" Target="../ink/ink376.xml"/><Relationship Id="rId42" Type="http://schemas.openxmlformats.org/officeDocument/2006/relationships/image" Target="../media/image372.png"/><Relationship Id="rId63" Type="http://schemas.openxmlformats.org/officeDocument/2006/relationships/customXml" Target="../ink/ink397.xml"/><Relationship Id="rId84" Type="http://schemas.openxmlformats.org/officeDocument/2006/relationships/image" Target="../media/image393.png"/><Relationship Id="rId16" Type="http://schemas.openxmlformats.org/officeDocument/2006/relationships/image" Target="../media/image359.png"/><Relationship Id="rId107" Type="http://schemas.openxmlformats.org/officeDocument/2006/relationships/customXml" Target="../ink/ink419.xml"/><Relationship Id="rId11" Type="http://schemas.openxmlformats.org/officeDocument/2006/relationships/customXml" Target="../ink/ink371.xml"/><Relationship Id="rId32" Type="http://schemas.openxmlformats.org/officeDocument/2006/relationships/image" Target="../media/image367.png"/><Relationship Id="rId37" Type="http://schemas.openxmlformats.org/officeDocument/2006/relationships/customXml" Target="../ink/ink384.xml"/><Relationship Id="rId53" Type="http://schemas.openxmlformats.org/officeDocument/2006/relationships/customXml" Target="../ink/ink392.xml"/><Relationship Id="rId58" Type="http://schemas.openxmlformats.org/officeDocument/2006/relationships/image" Target="../media/image380.png"/><Relationship Id="rId74" Type="http://schemas.openxmlformats.org/officeDocument/2006/relationships/image" Target="../media/image388.png"/><Relationship Id="rId79" Type="http://schemas.openxmlformats.org/officeDocument/2006/relationships/customXml" Target="../ink/ink405.xml"/><Relationship Id="rId102" Type="http://schemas.openxmlformats.org/officeDocument/2006/relationships/image" Target="../media/image402.png"/><Relationship Id="rId123" Type="http://schemas.openxmlformats.org/officeDocument/2006/relationships/customXml" Target="../ink/ink427.xml"/><Relationship Id="rId128" Type="http://schemas.openxmlformats.org/officeDocument/2006/relationships/image" Target="../media/image415.png"/><Relationship Id="rId5" Type="http://schemas.openxmlformats.org/officeDocument/2006/relationships/customXml" Target="../ink/ink368.xml"/><Relationship Id="rId90" Type="http://schemas.openxmlformats.org/officeDocument/2006/relationships/image" Target="../media/image396.png"/><Relationship Id="rId95" Type="http://schemas.openxmlformats.org/officeDocument/2006/relationships/customXml" Target="../ink/ink413.xml"/><Relationship Id="rId22" Type="http://schemas.openxmlformats.org/officeDocument/2006/relationships/image" Target="../media/image362.png"/><Relationship Id="rId27" Type="http://schemas.openxmlformats.org/officeDocument/2006/relationships/customXml" Target="../ink/ink379.xml"/><Relationship Id="rId43" Type="http://schemas.openxmlformats.org/officeDocument/2006/relationships/customXml" Target="../ink/ink387.xml"/><Relationship Id="rId48" Type="http://schemas.openxmlformats.org/officeDocument/2006/relationships/image" Target="../media/image375.png"/><Relationship Id="rId64" Type="http://schemas.openxmlformats.org/officeDocument/2006/relationships/image" Target="../media/image383.png"/><Relationship Id="rId69" Type="http://schemas.openxmlformats.org/officeDocument/2006/relationships/customXml" Target="../ink/ink400.xml"/><Relationship Id="rId113" Type="http://schemas.openxmlformats.org/officeDocument/2006/relationships/customXml" Target="../ink/ink422.xml"/><Relationship Id="rId118" Type="http://schemas.openxmlformats.org/officeDocument/2006/relationships/image" Target="../media/image410.png"/><Relationship Id="rId134" Type="http://schemas.openxmlformats.org/officeDocument/2006/relationships/image" Target="../media/image418.png"/><Relationship Id="rId80" Type="http://schemas.openxmlformats.org/officeDocument/2006/relationships/image" Target="../media/image391.png"/><Relationship Id="rId85" Type="http://schemas.openxmlformats.org/officeDocument/2006/relationships/customXml" Target="../ink/ink408.xml"/><Relationship Id="rId12" Type="http://schemas.openxmlformats.org/officeDocument/2006/relationships/image" Target="../media/image357.png"/><Relationship Id="rId17" Type="http://schemas.openxmlformats.org/officeDocument/2006/relationships/customXml" Target="../ink/ink374.xml"/><Relationship Id="rId33" Type="http://schemas.openxmlformats.org/officeDocument/2006/relationships/customXml" Target="../ink/ink382.xml"/><Relationship Id="rId38" Type="http://schemas.openxmlformats.org/officeDocument/2006/relationships/image" Target="../media/image370.png"/><Relationship Id="rId59" Type="http://schemas.openxmlformats.org/officeDocument/2006/relationships/customXml" Target="../ink/ink395.xml"/><Relationship Id="rId103" Type="http://schemas.openxmlformats.org/officeDocument/2006/relationships/customXml" Target="../ink/ink417.xml"/><Relationship Id="rId108" Type="http://schemas.openxmlformats.org/officeDocument/2006/relationships/image" Target="../media/image405.png"/><Relationship Id="rId124" Type="http://schemas.openxmlformats.org/officeDocument/2006/relationships/image" Target="../media/image413.png"/><Relationship Id="rId129" Type="http://schemas.openxmlformats.org/officeDocument/2006/relationships/customXml" Target="../ink/ink430.xml"/><Relationship Id="rId54" Type="http://schemas.openxmlformats.org/officeDocument/2006/relationships/image" Target="../media/image378.png"/><Relationship Id="rId70" Type="http://schemas.openxmlformats.org/officeDocument/2006/relationships/image" Target="../media/image386.png"/><Relationship Id="rId75" Type="http://schemas.openxmlformats.org/officeDocument/2006/relationships/customXml" Target="../ink/ink403.xml"/><Relationship Id="rId91" Type="http://schemas.openxmlformats.org/officeDocument/2006/relationships/customXml" Target="../ink/ink411.xml"/><Relationship Id="rId96" Type="http://schemas.openxmlformats.org/officeDocument/2006/relationships/image" Target="../media/image399.png"/><Relationship Id="rId1" Type="http://schemas.openxmlformats.org/officeDocument/2006/relationships/slideLayout" Target="../slideLayouts/slideLayout7.xml"/><Relationship Id="rId6" Type="http://schemas.openxmlformats.org/officeDocument/2006/relationships/image" Target="../media/image3540.png"/><Relationship Id="rId23" Type="http://schemas.openxmlformats.org/officeDocument/2006/relationships/customXml" Target="../ink/ink377.xml"/><Relationship Id="rId28" Type="http://schemas.openxmlformats.org/officeDocument/2006/relationships/image" Target="../media/image365.png"/><Relationship Id="rId49" Type="http://schemas.openxmlformats.org/officeDocument/2006/relationships/customXml" Target="../ink/ink390.xml"/><Relationship Id="rId114" Type="http://schemas.openxmlformats.org/officeDocument/2006/relationships/image" Target="../media/image408.png"/><Relationship Id="rId119" Type="http://schemas.openxmlformats.org/officeDocument/2006/relationships/customXml" Target="../ink/ink425.xml"/><Relationship Id="rId44" Type="http://schemas.openxmlformats.org/officeDocument/2006/relationships/image" Target="../media/image373.png"/><Relationship Id="rId60" Type="http://schemas.openxmlformats.org/officeDocument/2006/relationships/image" Target="../media/image381.png"/><Relationship Id="rId65" Type="http://schemas.openxmlformats.org/officeDocument/2006/relationships/customXml" Target="../ink/ink398.xml"/><Relationship Id="rId81" Type="http://schemas.openxmlformats.org/officeDocument/2006/relationships/customXml" Target="../ink/ink406.xml"/><Relationship Id="rId86" Type="http://schemas.openxmlformats.org/officeDocument/2006/relationships/image" Target="../media/image394.png"/><Relationship Id="rId130" Type="http://schemas.openxmlformats.org/officeDocument/2006/relationships/image" Target="../media/image416.png"/><Relationship Id="rId13" Type="http://schemas.openxmlformats.org/officeDocument/2006/relationships/customXml" Target="../ink/ink372.xml"/><Relationship Id="rId18" Type="http://schemas.openxmlformats.org/officeDocument/2006/relationships/image" Target="../media/image360.png"/><Relationship Id="rId39" Type="http://schemas.openxmlformats.org/officeDocument/2006/relationships/customXml" Target="../ink/ink385.xml"/><Relationship Id="rId109" Type="http://schemas.openxmlformats.org/officeDocument/2006/relationships/customXml" Target="../ink/ink420.xml"/><Relationship Id="rId34" Type="http://schemas.openxmlformats.org/officeDocument/2006/relationships/image" Target="../media/image368.png"/><Relationship Id="rId50" Type="http://schemas.openxmlformats.org/officeDocument/2006/relationships/image" Target="../media/image376.png"/><Relationship Id="rId55" Type="http://schemas.openxmlformats.org/officeDocument/2006/relationships/customXml" Target="../ink/ink393.xml"/><Relationship Id="rId76" Type="http://schemas.openxmlformats.org/officeDocument/2006/relationships/image" Target="../media/image389.png"/><Relationship Id="rId97" Type="http://schemas.openxmlformats.org/officeDocument/2006/relationships/customXml" Target="../ink/ink414.xml"/><Relationship Id="rId104" Type="http://schemas.openxmlformats.org/officeDocument/2006/relationships/image" Target="../media/image403.png"/><Relationship Id="rId120" Type="http://schemas.openxmlformats.org/officeDocument/2006/relationships/image" Target="../media/image411.png"/><Relationship Id="rId125" Type="http://schemas.openxmlformats.org/officeDocument/2006/relationships/customXml" Target="../ink/ink428.xml"/><Relationship Id="rId7" Type="http://schemas.openxmlformats.org/officeDocument/2006/relationships/customXml" Target="../ink/ink369.xml"/><Relationship Id="rId71" Type="http://schemas.openxmlformats.org/officeDocument/2006/relationships/customXml" Target="../ink/ink401.xml"/><Relationship Id="rId92" Type="http://schemas.openxmlformats.org/officeDocument/2006/relationships/image" Target="../media/image397.png"/><Relationship Id="rId2" Type="http://schemas.openxmlformats.org/officeDocument/2006/relationships/notesSlide" Target="../notesSlides/notesSlide5.xml"/><Relationship Id="rId29" Type="http://schemas.openxmlformats.org/officeDocument/2006/relationships/customXml" Target="../ink/ink380.xml"/><Relationship Id="rId24" Type="http://schemas.openxmlformats.org/officeDocument/2006/relationships/image" Target="../media/image363.png"/><Relationship Id="rId40" Type="http://schemas.openxmlformats.org/officeDocument/2006/relationships/image" Target="../media/image371.png"/><Relationship Id="rId45" Type="http://schemas.openxmlformats.org/officeDocument/2006/relationships/customXml" Target="../ink/ink388.xml"/><Relationship Id="rId66" Type="http://schemas.openxmlformats.org/officeDocument/2006/relationships/image" Target="../media/image384.png"/><Relationship Id="rId87" Type="http://schemas.openxmlformats.org/officeDocument/2006/relationships/customXml" Target="../ink/ink409.xml"/><Relationship Id="rId110" Type="http://schemas.openxmlformats.org/officeDocument/2006/relationships/image" Target="../media/image406.png"/><Relationship Id="rId115" Type="http://schemas.openxmlformats.org/officeDocument/2006/relationships/customXml" Target="../ink/ink423.xml"/><Relationship Id="rId131" Type="http://schemas.openxmlformats.org/officeDocument/2006/relationships/customXml" Target="../ink/ink431.xml"/><Relationship Id="rId61" Type="http://schemas.openxmlformats.org/officeDocument/2006/relationships/customXml" Target="../ink/ink396.xml"/><Relationship Id="rId82" Type="http://schemas.openxmlformats.org/officeDocument/2006/relationships/image" Target="../media/image392.png"/><Relationship Id="rId19" Type="http://schemas.openxmlformats.org/officeDocument/2006/relationships/customXml" Target="../ink/ink375.xml"/><Relationship Id="rId14" Type="http://schemas.openxmlformats.org/officeDocument/2006/relationships/image" Target="../media/image358.png"/><Relationship Id="rId30" Type="http://schemas.openxmlformats.org/officeDocument/2006/relationships/image" Target="../media/image366.png"/><Relationship Id="rId35" Type="http://schemas.openxmlformats.org/officeDocument/2006/relationships/customXml" Target="../ink/ink383.xml"/><Relationship Id="rId56" Type="http://schemas.openxmlformats.org/officeDocument/2006/relationships/image" Target="../media/image379.png"/><Relationship Id="rId77" Type="http://schemas.openxmlformats.org/officeDocument/2006/relationships/customXml" Target="../ink/ink404.xml"/><Relationship Id="rId100" Type="http://schemas.openxmlformats.org/officeDocument/2006/relationships/image" Target="../media/image401.png"/><Relationship Id="rId105" Type="http://schemas.openxmlformats.org/officeDocument/2006/relationships/customXml" Target="../ink/ink418.xml"/><Relationship Id="rId126" Type="http://schemas.openxmlformats.org/officeDocument/2006/relationships/image" Target="../media/image414.png"/><Relationship Id="rId8" Type="http://schemas.openxmlformats.org/officeDocument/2006/relationships/image" Target="../media/image3550.png"/><Relationship Id="rId51" Type="http://schemas.openxmlformats.org/officeDocument/2006/relationships/customXml" Target="../ink/ink391.xml"/><Relationship Id="rId72" Type="http://schemas.openxmlformats.org/officeDocument/2006/relationships/image" Target="../media/image387.png"/><Relationship Id="rId93" Type="http://schemas.openxmlformats.org/officeDocument/2006/relationships/customXml" Target="../ink/ink412.xml"/><Relationship Id="rId98" Type="http://schemas.openxmlformats.org/officeDocument/2006/relationships/image" Target="../media/image400.png"/><Relationship Id="rId121" Type="http://schemas.openxmlformats.org/officeDocument/2006/relationships/customXml" Target="../ink/ink426.xml"/><Relationship Id="rId3" Type="http://schemas.openxmlformats.org/officeDocument/2006/relationships/customXml" Target="../ink/ink367.xml"/><Relationship Id="rId25" Type="http://schemas.openxmlformats.org/officeDocument/2006/relationships/customXml" Target="../ink/ink378.xml"/><Relationship Id="rId46" Type="http://schemas.openxmlformats.org/officeDocument/2006/relationships/image" Target="../media/image374.png"/><Relationship Id="rId67" Type="http://schemas.openxmlformats.org/officeDocument/2006/relationships/customXml" Target="../ink/ink399.xml"/><Relationship Id="rId116" Type="http://schemas.openxmlformats.org/officeDocument/2006/relationships/image" Target="../media/image409.png"/><Relationship Id="rId20" Type="http://schemas.openxmlformats.org/officeDocument/2006/relationships/image" Target="../media/image361.png"/><Relationship Id="rId41" Type="http://schemas.openxmlformats.org/officeDocument/2006/relationships/customXml" Target="../ink/ink386.xml"/><Relationship Id="rId62" Type="http://schemas.openxmlformats.org/officeDocument/2006/relationships/image" Target="../media/image382.png"/><Relationship Id="rId83" Type="http://schemas.openxmlformats.org/officeDocument/2006/relationships/customXml" Target="../ink/ink407.xml"/><Relationship Id="rId88" Type="http://schemas.openxmlformats.org/officeDocument/2006/relationships/image" Target="../media/image395.png"/><Relationship Id="rId111" Type="http://schemas.openxmlformats.org/officeDocument/2006/relationships/customXml" Target="../ink/ink421.xml"/><Relationship Id="rId132" Type="http://schemas.openxmlformats.org/officeDocument/2006/relationships/image" Target="../media/image417.png"/><Relationship Id="rId15" Type="http://schemas.openxmlformats.org/officeDocument/2006/relationships/customXml" Target="../ink/ink373.xml"/><Relationship Id="rId36" Type="http://schemas.openxmlformats.org/officeDocument/2006/relationships/image" Target="../media/image369.png"/><Relationship Id="rId57" Type="http://schemas.openxmlformats.org/officeDocument/2006/relationships/customXml" Target="../ink/ink394.xml"/><Relationship Id="rId106" Type="http://schemas.openxmlformats.org/officeDocument/2006/relationships/image" Target="../media/image404.png"/><Relationship Id="rId127" Type="http://schemas.openxmlformats.org/officeDocument/2006/relationships/customXml" Target="../ink/ink429.xml"/><Relationship Id="rId10" Type="http://schemas.openxmlformats.org/officeDocument/2006/relationships/image" Target="../media/image356.png"/><Relationship Id="rId31" Type="http://schemas.openxmlformats.org/officeDocument/2006/relationships/customXml" Target="../ink/ink381.xml"/><Relationship Id="rId52" Type="http://schemas.openxmlformats.org/officeDocument/2006/relationships/image" Target="../media/image377.png"/><Relationship Id="rId73" Type="http://schemas.openxmlformats.org/officeDocument/2006/relationships/customXml" Target="../ink/ink402.xml"/><Relationship Id="rId78" Type="http://schemas.openxmlformats.org/officeDocument/2006/relationships/image" Target="../media/image390.png"/><Relationship Id="rId94" Type="http://schemas.openxmlformats.org/officeDocument/2006/relationships/image" Target="../media/image398.png"/><Relationship Id="rId99" Type="http://schemas.openxmlformats.org/officeDocument/2006/relationships/customXml" Target="../ink/ink415.xml"/><Relationship Id="rId101" Type="http://schemas.openxmlformats.org/officeDocument/2006/relationships/customXml" Target="../ink/ink416.xml"/><Relationship Id="rId122" Type="http://schemas.openxmlformats.org/officeDocument/2006/relationships/image" Target="../media/image412.png"/><Relationship Id="rId4" Type="http://schemas.openxmlformats.org/officeDocument/2006/relationships/image" Target="../media/image3530.png"/><Relationship Id="rId9" Type="http://schemas.openxmlformats.org/officeDocument/2006/relationships/customXml" Target="../ink/ink370.xml"/><Relationship Id="rId26" Type="http://schemas.openxmlformats.org/officeDocument/2006/relationships/image" Target="../media/image364.png"/><Relationship Id="rId47" Type="http://schemas.openxmlformats.org/officeDocument/2006/relationships/customXml" Target="../ink/ink389.xml"/><Relationship Id="rId68" Type="http://schemas.openxmlformats.org/officeDocument/2006/relationships/image" Target="../media/image385.png"/><Relationship Id="rId89" Type="http://schemas.openxmlformats.org/officeDocument/2006/relationships/customXml" Target="../ink/ink410.xml"/><Relationship Id="rId112" Type="http://schemas.openxmlformats.org/officeDocument/2006/relationships/image" Target="../media/image407.png"/><Relationship Id="rId133" Type="http://schemas.openxmlformats.org/officeDocument/2006/relationships/customXml" Target="../ink/ink432.xml"/></Relationships>
</file>

<file path=ppt/slides/_rels/slide50.xml.rels><?xml version="1.0" encoding="UTF-8" standalone="yes"?>
<Relationships xmlns="http://schemas.openxmlformats.org/package/2006/relationships"><Relationship Id="rId3" Type="http://schemas.openxmlformats.org/officeDocument/2006/relationships/image" Target="../media/image5559.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490.xml"/><Relationship Id="rId21" Type="http://schemas.openxmlformats.org/officeDocument/2006/relationships/customXml" Target="../ink/ink442.xml"/><Relationship Id="rId42" Type="http://schemas.openxmlformats.org/officeDocument/2006/relationships/image" Target="../media/image426.png"/><Relationship Id="rId63" Type="http://schemas.openxmlformats.org/officeDocument/2006/relationships/customXml" Target="../ink/ink463.xml"/><Relationship Id="rId84" Type="http://schemas.openxmlformats.org/officeDocument/2006/relationships/image" Target="../media/image447.png"/><Relationship Id="rId138" Type="http://schemas.openxmlformats.org/officeDocument/2006/relationships/image" Target="../media/image474.png"/><Relationship Id="rId159" Type="http://schemas.openxmlformats.org/officeDocument/2006/relationships/customXml" Target="../ink/ink511.xml"/><Relationship Id="rId170" Type="http://schemas.openxmlformats.org/officeDocument/2006/relationships/image" Target="../media/image490.png"/><Relationship Id="rId107" Type="http://schemas.openxmlformats.org/officeDocument/2006/relationships/customXml" Target="../ink/ink485.xml"/><Relationship Id="rId11" Type="http://schemas.openxmlformats.org/officeDocument/2006/relationships/customXml" Target="../ink/ink437.xml"/><Relationship Id="rId32" Type="http://schemas.openxmlformats.org/officeDocument/2006/relationships/image" Target="../media/image421.png"/><Relationship Id="rId53" Type="http://schemas.openxmlformats.org/officeDocument/2006/relationships/customXml" Target="../ink/ink458.xml"/><Relationship Id="rId74" Type="http://schemas.openxmlformats.org/officeDocument/2006/relationships/image" Target="../media/image442.png"/><Relationship Id="rId128" Type="http://schemas.openxmlformats.org/officeDocument/2006/relationships/image" Target="../media/image469.png"/><Relationship Id="rId149" Type="http://schemas.openxmlformats.org/officeDocument/2006/relationships/customXml" Target="../ink/ink506.xml"/><Relationship Id="rId5" Type="http://schemas.openxmlformats.org/officeDocument/2006/relationships/customXml" Target="../ink/ink434.xml"/><Relationship Id="rId95" Type="http://schemas.openxmlformats.org/officeDocument/2006/relationships/customXml" Target="../ink/ink479.xml"/><Relationship Id="rId160" Type="http://schemas.openxmlformats.org/officeDocument/2006/relationships/image" Target="../media/image485.png"/><Relationship Id="rId181" Type="http://schemas.openxmlformats.org/officeDocument/2006/relationships/customXml" Target="../ink/ink522.xml"/><Relationship Id="rId22" Type="http://schemas.openxmlformats.org/officeDocument/2006/relationships/image" Target="../media/image4160.png"/><Relationship Id="rId43" Type="http://schemas.openxmlformats.org/officeDocument/2006/relationships/customXml" Target="../ink/ink453.xml"/><Relationship Id="rId64" Type="http://schemas.openxmlformats.org/officeDocument/2006/relationships/image" Target="../media/image437.png"/><Relationship Id="rId118" Type="http://schemas.openxmlformats.org/officeDocument/2006/relationships/image" Target="../media/image464.png"/><Relationship Id="rId139" Type="http://schemas.openxmlformats.org/officeDocument/2006/relationships/customXml" Target="../ink/ink501.xml"/><Relationship Id="rId85" Type="http://schemas.openxmlformats.org/officeDocument/2006/relationships/customXml" Target="../ink/ink474.xml"/><Relationship Id="rId150" Type="http://schemas.openxmlformats.org/officeDocument/2006/relationships/image" Target="../media/image480.png"/><Relationship Id="rId171" Type="http://schemas.openxmlformats.org/officeDocument/2006/relationships/customXml" Target="../ink/ink517.xml"/><Relationship Id="rId12" Type="http://schemas.openxmlformats.org/officeDocument/2006/relationships/image" Target="../media/image4110.png"/><Relationship Id="rId33" Type="http://schemas.openxmlformats.org/officeDocument/2006/relationships/customXml" Target="../ink/ink448.xml"/><Relationship Id="rId108" Type="http://schemas.openxmlformats.org/officeDocument/2006/relationships/image" Target="../media/image459.png"/><Relationship Id="rId129" Type="http://schemas.openxmlformats.org/officeDocument/2006/relationships/customXml" Target="../ink/ink496.xml"/><Relationship Id="rId54" Type="http://schemas.openxmlformats.org/officeDocument/2006/relationships/image" Target="../media/image432.png"/><Relationship Id="rId75" Type="http://schemas.openxmlformats.org/officeDocument/2006/relationships/customXml" Target="../ink/ink469.xml"/><Relationship Id="rId96" Type="http://schemas.openxmlformats.org/officeDocument/2006/relationships/image" Target="../media/image453.png"/><Relationship Id="rId140" Type="http://schemas.openxmlformats.org/officeDocument/2006/relationships/image" Target="../media/image475.png"/><Relationship Id="rId161" Type="http://schemas.openxmlformats.org/officeDocument/2006/relationships/customXml" Target="../ink/ink512.xml"/><Relationship Id="rId182" Type="http://schemas.openxmlformats.org/officeDocument/2006/relationships/image" Target="../media/image496.png"/><Relationship Id="rId6" Type="http://schemas.openxmlformats.org/officeDocument/2006/relationships/image" Target="../media/image4080.png"/><Relationship Id="rId23" Type="http://schemas.openxmlformats.org/officeDocument/2006/relationships/customXml" Target="../ink/ink443.xml"/><Relationship Id="rId119" Type="http://schemas.openxmlformats.org/officeDocument/2006/relationships/customXml" Target="../ink/ink491.xml"/><Relationship Id="rId44" Type="http://schemas.openxmlformats.org/officeDocument/2006/relationships/image" Target="../media/image427.png"/><Relationship Id="rId65" Type="http://schemas.openxmlformats.org/officeDocument/2006/relationships/customXml" Target="../ink/ink464.xml"/><Relationship Id="rId86" Type="http://schemas.openxmlformats.org/officeDocument/2006/relationships/image" Target="../media/image448.png"/><Relationship Id="rId130" Type="http://schemas.openxmlformats.org/officeDocument/2006/relationships/image" Target="../media/image470.png"/><Relationship Id="rId151" Type="http://schemas.openxmlformats.org/officeDocument/2006/relationships/customXml" Target="../ink/ink507.xml"/><Relationship Id="rId172" Type="http://schemas.openxmlformats.org/officeDocument/2006/relationships/image" Target="../media/image491.png"/><Relationship Id="rId13" Type="http://schemas.openxmlformats.org/officeDocument/2006/relationships/customXml" Target="../ink/ink438.xml"/><Relationship Id="rId18" Type="http://schemas.openxmlformats.org/officeDocument/2006/relationships/image" Target="../media/image4140.png"/><Relationship Id="rId39" Type="http://schemas.openxmlformats.org/officeDocument/2006/relationships/customXml" Target="../ink/ink451.xml"/><Relationship Id="rId109" Type="http://schemas.openxmlformats.org/officeDocument/2006/relationships/customXml" Target="../ink/ink486.xml"/><Relationship Id="rId34" Type="http://schemas.openxmlformats.org/officeDocument/2006/relationships/image" Target="../media/image422.png"/><Relationship Id="rId50" Type="http://schemas.openxmlformats.org/officeDocument/2006/relationships/image" Target="../media/image430.png"/><Relationship Id="rId55" Type="http://schemas.openxmlformats.org/officeDocument/2006/relationships/customXml" Target="../ink/ink459.xml"/><Relationship Id="rId76" Type="http://schemas.openxmlformats.org/officeDocument/2006/relationships/image" Target="../media/image443.png"/><Relationship Id="rId97" Type="http://schemas.openxmlformats.org/officeDocument/2006/relationships/customXml" Target="../ink/ink480.xml"/><Relationship Id="rId104" Type="http://schemas.openxmlformats.org/officeDocument/2006/relationships/image" Target="../media/image457.png"/><Relationship Id="rId120" Type="http://schemas.openxmlformats.org/officeDocument/2006/relationships/image" Target="../media/image465.png"/><Relationship Id="rId125" Type="http://schemas.openxmlformats.org/officeDocument/2006/relationships/customXml" Target="../ink/ink494.xml"/><Relationship Id="rId141" Type="http://schemas.openxmlformats.org/officeDocument/2006/relationships/customXml" Target="../ink/ink502.xml"/><Relationship Id="rId146" Type="http://schemas.openxmlformats.org/officeDocument/2006/relationships/image" Target="../media/image478.png"/><Relationship Id="rId167" Type="http://schemas.openxmlformats.org/officeDocument/2006/relationships/customXml" Target="../ink/ink515.xml"/><Relationship Id="rId188" Type="http://schemas.openxmlformats.org/officeDocument/2006/relationships/image" Target="../media/image499.png"/><Relationship Id="rId7" Type="http://schemas.openxmlformats.org/officeDocument/2006/relationships/customXml" Target="../ink/ink435.xml"/><Relationship Id="rId71" Type="http://schemas.openxmlformats.org/officeDocument/2006/relationships/customXml" Target="../ink/ink467.xml"/><Relationship Id="rId92" Type="http://schemas.openxmlformats.org/officeDocument/2006/relationships/image" Target="../media/image451.png"/><Relationship Id="rId162" Type="http://schemas.openxmlformats.org/officeDocument/2006/relationships/image" Target="../media/image486.png"/><Relationship Id="rId183" Type="http://schemas.openxmlformats.org/officeDocument/2006/relationships/customXml" Target="../ink/ink523.xml"/><Relationship Id="rId2" Type="http://schemas.openxmlformats.org/officeDocument/2006/relationships/notesSlide" Target="../notesSlides/notesSlide6.xml"/><Relationship Id="rId29" Type="http://schemas.openxmlformats.org/officeDocument/2006/relationships/customXml" Target="../ink/ink446.xml"/><Relationship Id="rId24" Type="http://schemas.openxmlformats.org/officeDocument/2006/relationships/image" Target="../media/image4170.png"/><Relationship Id="rId40" Type="http://schemas.openxmlformats.org/officeDocument/2006/relationships/image" Target="../media/image425.png"/><Relationship Id="rId45" Type="http://schemas.openxmlformats.org/officeDocument/2006/relationships/customXml" Target="../ink/ink454.xml"/><Relationship Id="rId66" Type="http://schemas.openxmlformats.org/officeDocument/2006/relationships/image" Target="../media/image438.png"/><Relationship Id="rId87" Type="http://schemas.openxmlformats.org/officeDocument/2006/relationships/customXml" Target="../ink/ink475.xml"/><Relationship Id="rId110" Type="http://schemas.openxmlformats.org/officeDocument/2006/relationships/image" Target="../media/image460.png"/><Relationship Id="rId115" Type="http://schemas.openxmlformats.org/officeDocument/2006/relationships/customXml" Target="../ink/ink489.xml"/><Relationship Id="rId131" Type="http://schemas.openxmlformats.org/officeDocument/2006/relationships/customXml" Target="../ink/ink497.xml"/><Relationship Id="rId136" Type="http://schemas.openxmlformats.org/officeDocument/2006/relationships/image" Target="../media/image473.png"/><Relationship Id="rId157" Type="http://schemas.openxmlformats.org/officeDocument/2006/relationships/customXml" Target="../ink/ink510.xml"/><Relationship Id="rId178" Type="http://schemas.openxmlformats.org/officeDocument/2006/relationships/image" Target="../media/image494.png"/><Relationship Id="rId61" Type="http://schemas.openxmlformats.org/officeDocument/2006/relationships/customXml" Target="../ink/ink462.xml"/><Relationship Id="rId82" Type="http://schemas.openxmlformats.org/officeDocument/2006/relationships/image" Target="../media/image446.png"/><Relationship Id="rId152" Type="http://schemas.openxmlformats.org/officeDocument/2006/relationships/image" Target="../media/image481.png"/><Relationship Id="rId173" Type="http://schemas.openxmlformats.org/officeDocument/2006/relationships/customXml" Target="../ink/ink518.xml"/><Relationship Id="rId19" Type="http://schemas.openxmlformats.org/officeDocument/2006/relationships/customXml" Target="../ink/ink441.xml"/><Relationship Id="rId14" Type="http://schemas.openxmlformats.org/officeDocument/2006/relationships/image" Target="../media/image4120.png"/><Relationship Id="rId30" Type="http://schemas.openxmlformats.org/officeDocument/2006/relationships/image" Target="../media/image420.png"/><Relationship Id="rId35" Type="http://schemas.openxmlformats.org/officeDocument/2006/relationships/customXml" Target="../ink/ink449.xml"/><Relationship Id="rId56" Type="http://schemas.openxmlformats.org/officeDocument/2006/relationships/image" Target="../media/image433.png"/><Relationship Id="rId77" Type="http://schemas.openxmlformats.org/officeDocument/2006/relationships/customXml" Target="../ink/ink470.xml"/><Relationship Id="rId100" Type="http://schemas.openxmlformats.org/officeDocument/2006/relationships/image" Target="../media/image455.png"/><Relationship Id="rId105" Type="http://schemas.openxmlformats.org/officeDocument/2006/relationships/customXml" Target="../ink/ink484.xml"/><Relationship Id="rId126" Type="http://schemas.openxmlformats.org/officeDocument/2006/relationships/image" Target="../media/image468.png"/><Relationship Id="rId147" Type="http://schemas.openxmlformats.org/officeDocument/2006/relationships/customXml" Target="../ink/ink505.xml"/><Relationship Id="rId168" Type="http://schemas.openxmlformats.org/officeDocument/2006/relationships/image" Target="../media/image489.png"/><Relationship Id="rId8" Type="http://schemas.openxmlformats.org/officeDocument/2006/relationships/image" Target="../media/image4090.png"/><Relationship Id="rId51" Type="http://schemas.openxmlformats.org/officeDocument/2006/relationships/customXml" Target="../ink/ink457.xml"/><Relationship Id="rId72" Type="http://schemas.openxmlformats.org/officeDocument/2006/relationships/image" Target="../media/image441.png"/><Relationship Id="rId93" Type="http://schemas.openxmlformats.org/officeDocument/2006/relationships/customXml" Target="../ink/ink478.xml"/><Relationship Id="rId98" Type="http://schemas.openxmlformats.org/officeDocument/2006/relationships/image" Target="../media/image454.png"/><Relationship Id="rId121" Type="http://schemas.openxmlformats.org/officeDocument/2006/relationships/customXml" Target="../ink/ink492.xml"/><Relationship Id="rId142" Type="http://schemas.openxmlformats.org/officeDocument/2006/relationships/image" Target="../media/image476.png"/><Relationship Id="rId163" Type="http://schemas.openxmlformats.org/officeDocument/2006/relationships/customXml" Target="../ink/ink513.xml"/><Relationship Id="rId184" Type="http://schemas.openxmlformats.org/officeDocument/2006/relationships/image" Target="../media/image497.png"/><Relationship Id="rId3" Type="http://schemas.openxmlformats.org/officeDocument/2006/relationships/customXml" Target="../ink/ink433.xml"/><Relationship Id="rId25" Type="http://schemas.openxmlformats.org/officeDocument/2006/relationships/customXml" Target="../ink/ink444.xml"/><Relationship Id="rId46" Type="http://schemas.openxmlformats.org/officeDocument/2006/relationships/image" Target="../media/image428.png"/><Relationship Id="rId67" Type="http://schemas.openxmlformats.org/officeDocument/2006/relationships/customXml" Target="../ink/ink465.xml"/><Relationship Id="rId116" Type="http://schemas.openxmlformats.org/officeDocument/2006/relationships/image" Target="../media/image463.png"/><Relationship Id="rId137" Type="http://schemas.openxmlformats.org/officeDocument/2006/relationships/customXml" Target="../ink/ink500.xml"/><Relationship Id="rId158" Type="http://schemas.openxmlformats.org/officeDocument/2006/relationships/image" Target="../media/image484.png"/><Relationship Id="rId20" Type="http://schemas.openxmlformats.org/officeDocument/2006/relationships/image" Target="../media/image4150.png"/><Relationship Id="rId41" Type="http://schemas.openxmlformats.org/officeDocument/2006/relationships/customXml" Target="../ink/ink452.xml"/><Relationship Id="rId62" Type="http://schemas.openxmlformats.org/officeDocument/2006/relationships/image" Target="../media/image436.png"/><Relationship Id="rId83" Type="http://schemas.openxmlformats.org/officeDocument/2006/relationships/customXml" Target="../ink/ink473.xml"/><Relationship Id="rId88" Type="http://schemas.openxmlformats.org/officeDocument/2006/relationships/image" Target="../media/image449.png"/><Relationship Id="rId111" Type="http://schemas.openxmlformats.org/officeDocument/2006/relationships/customXml" Target="../ink/ink487.xml"/><Relationship Id="rId132" Type="http://schemas.openxmlformats.org/officeDocument/2006/relationships/image" Target="../media/image471.png"/><Relationship Id="rId153" Type="http://schemas.openxmlformats.org/officeDocument/2006/relationships/customXml" Target="../ink/ink508.xml"/><Relationship Id="rId174" Type="http://schemas.openxmlformats.org/officeDocument/2006/relationships/image" Target="../media/image492.png"/><Relationship Id="rId179" Type="http://schemas.openxmlformats.org/officeDocument/2006/relationships/customXml" Target="../ink/ink521.xml"/><Relationship Id="rId15" Type="http://schemas.openxmlformats.org/officeDocument/2006/relationships/customXml" Target="../ink/ink439.xml"/><Relationship Id="rId36" Type="http://schemas.openxmlformats.org/officeDocument/2006/relationships/image" Target="../media/image423.png"/><Relationship Id="rId57" Type="http://schemas.openxmlformats.org/officeDocument/2006/relationships/customXml" Target="../ink/ink460.xml"/><Relationship Id="rId106" Type="http://schemas.openxmlformats.org/officeDocument/2006/relationships/image" Target="../media/image458.png"/><Relationship Id="rId127" Type="http://schemas.openxmlformats.org/officeDocument/2006/relationships/customXml" Target="../ink/ink495.xml"/><Relationship Id="rId10" Type="http://schemas.openxmlformats.org/officeDocument/2006/relationships/image" Target="../media/image4100.png"/><Relationship Id="rId31" Type="http://schemas.openxmlformats.org/officeDocument/2006/relationships/customXml" Target="../ink/ink447.xml"/><Relationship Id="rId52" Type="http://schemas.openxmlformats.org/officeDocument/2006/relationships/image" Target="../media/image431.png"/><Relationship Id="rId73" Type="http://schemas.openxmlformats.org/officeDocument/2006/relationships/customXml" Target="../ink/ink468.xml"/><Relationship Id="rId78" Type="http://schemas.openxmlformats.org/officeDocument/2006/relationships/image" Target="../media/image444.png"/><Relationship Id="rId94" Type="http://schemas.openxmlformats.org/officeDocument/2006/relationships/image" Target="../media/image452.png"/><Relationship Id="rId99" Type="http://schemas.openxmlformats.org/officeDocument/2006/relationships/customXml" Target="../ink/ink481.xml"/><Relationship Id="rId101" Type="http://schemas.openxmlformats.org/officeDocument/2006/relationships/customXml" Target="../ink/ink482.xml"/><Relationship Id="rId122" Type="http://schemas.openxmlformats.org/officeDocument/2006/relationships/image" Target="../media/image466.png"/><Relationship Id="rId143" Type="http://schemas.openxmlformats.org/officeDocument/2006/relationships/customXml" Target="../ink/ink503.xml"/><Relationship Id="rId148" Type="http://schemas.openxmlformats.org/officeDocument/2006/relationships/image" Target="../media/image479.png"/><Relationship Id="rId164" Type="http://schemas.openxmlformats.org/officeDocument/2006/relationships/image" Target="../media/image487.png"/><Relationship Id="rId169" Type="http://schemas.openxmlformats.org/officeDocument/2006/relationships/customXml" Target="../ink/ink516.xml"/><Relationship Id="rId185" Type="http://schemas.openxmlformats.org/officeDocument/2006/relationships/customXml" Target="../ink/ink524.xml"/><Relationship Id="rId4" Type="http://schemas.openxmlformats.org/officeDocument/2006/relationships/image" Target="../media/image4070.png"/><Relationship Id="rId9" Type="http://schemas.openxmlformats.org/officeDocument/2006/relationships/customXml" Target="../ink/ink436.xml"/><Relationship Id="rId180" Type="http://schemas.openxmlformats.org/officeDocument/2006/relationships/image" Target="../media/image495.png"/><Relationship Id="rId26" Type="http://schemas.openxmlformats.org/officeDocument/2006/relationships/image" Target="../media/image4180.png"/><Relationship Id="rId47" Type="http://schemas.openxmlformats.org/officeDocument/2006/relationships/customXml" Target="../ink/ink455.xml"/><Relationship Id="rId68" Type="http://schemas.openxmlformats.org/officeDocument/2006/relationships/image" Target="../media/image439.png"/><Relationship Id="rId89" Type="http://schemas.openxmlformats.org/officeDocument/2006/relationships/customXml" Target="../ink/ink476.xml"/><Relationship Id="rId112" Type="http://schemas.openxmlformats.org/officeDocument/2006/relationships/image" Target="../media/image461.png"/><Relationship Id="rId133" Type="http://schemas.openxmlformats.org/officeDocument/2006/relationships/customXml" Target="../ink/ink498.xml"/><Relationship Id="rId154" Type="http://schemas.openxmlformats.org/officeDocument/2006/relationships/image" Target="../media/image482.png"/><Relationship Id="rId175" Type="http://schemas.openxmlformats.org/officeDocument/2006/relationships/customXml" Target="../ink/ink519.xml"/><Relationship Id="rId16" Type="http://schemas.openxmlformats.org/officeDocument/2006/relationships/image" Target="../media/image4130.png"/><Relationship Id="rId37" Type="http://schemas.openxmlformats.org/officeDocument/2006/relationships/customXml" Target="../ink/ink450.xml"/><Relationship Id="rId58" Type="http://schemas.openxmlformats.org/officeDocument/2006/relationships/image" Target="../media/image434.png"/><Relationship Id="rId79" Type="http://schemas.openxmlformats.org/officeDocument/2006/relationships/customXml" Target="../ink/ink471.xml"/><Relationship Id="rId102" Type="http://schemas.openxmlformats.org/officeDocument/2006/relationships/image" Target="../media/image456.png"/><Relationship Id="rId123" Type="http://schemas.openxmlformats.org/officeDocument/2006/relationships/customXml" Target="../ink/ink493.xml"/><Relationship Id="rId144" Type="http://schemas.openxmlformats.org/officeDocument/2006/relationships/image" Target="../media/image477.png"/><Relationship Id="rId90" Type="http://schemas.openxmlformats.org/officeDocument/2006/relationships/image" Target="../media/image450.png"/><Relationship Id="rId165" Type="http://schemas.openxmlformats.org/officeDocument/2006/relationships/customXml" Target="../ink/ink514.xml"/><Relationship Id="rId186" Type="http://schemas.openxmlformats.org/officeDocument/2006/relationships/image" Target="../media/image498.png"/><Relationship Id="rId27" Type="http://schemas.openxmlformats.org/officeDocument/2006/relationships/customXml" Target="../ink/ink445.xml"/><Relationship Id="rId48" Type="http://schemas.openxmlformats.org/officeDocument/2006/relationships/image" Target="../media/image429.png"/><Relationship Id="rId69" Type="http://schemas.openxmlformats.org/officeDocument/2006/relationships/customXml" Target="../ink/ink466.xml"/><Relationship Id="rId113" Type="http://schemas.openxmlformats.org/officeDocument/2006/relationships/customXml" Target="../ink/ink488.xml"/><Relationship Id="rId134" Type="http://schemas.openxmlformats.org/officeDocument/2006/relationships/image" Target="../media/image472.png"/><Relationship Id="rId80" Type="http://schemas.openxmlformats.org/officeDocument/2006/relationships/image" Target="../media/image445.png"/><Relationship Id="rId155" Type="http://schemas.openxmlformats.org/officeDocument/2006/relationships/customXml" Target="../ink/ink509.xml"/><Relationship Id="rId176" Type="http://schemas.openxmlformats.org/officeDocument/2006/relationships/image" Target="../media/image493.png"/><Relationship Id="rId17" Type="http://schemas.openxmlformats.org/officeDocument/2006/relationships/customXml" Target="../ink/ink440.xml"/><Relationship Id="rId38" Type="http://schemas.openxmlformats.org/officeDocument/2006/relationships/image" Target="../media/image424.png"/><Relationship Id="rId59" Type="http://schemas.openxmlformats.org/officeDocument/2006/relationships/customXml" Target="../ink/ink461.xml"/><Relationship Id="rId103" Type="http://schemas.openxmlformats.org/officeDocument/2006/relationships/customXml" Target="../ink/ink483.xml"/><Relationship Id="rId124" Type="http://schemas.openxmlformats.org/officeDocument/2006/relationships/image" Target="../media/image467.png"/><Relationship Id="rId70" Type="http://schemas.openxmlformats.org/officeDocument/2006/relationships/image" Target="../media/image440.png"/><Relationship Id="rId91" Type="http://schemas.openxmlformats.org/officeDocument/2006/relationships/customXml" Target="../ink/ink477.xml"/><Relationship Id="rId145" Type="http://schemas.openxmlformats.org/officeDocument/2006/relationships/customXml" Target="../ink/ink504.xml"/><Relationship Id="rId166" Type="http://schemas.openxmlformats.org/officeDocument/2006/relationships/image" Target="../media/image488.png"/><Relationship Id="rId187" Type="http://schemas.openxmlformats.org/officeDocument/2006/relationships/customXml" Target="../ink/ink525.xml"/><Relationship Id="rId1" Type="http://schemas.openxmlformats.org/officeDocument/2006/relationships/slideLayout" Target="../slideLayouts/slideLayout7.xml"/><Relationship Id="rId28" Type="http://schemas.openxmlformats.org/officeDocument/2006/relationships/image" Target="../media/image419.png"/><Relationship Id="rId49" Type="http://schemas.openxmlformats.org/officeDocument/2006/relationships/customXml" Target="../ink/ink456.xml"/><Relationship Id="rId114" Type="http://schemas.openxmlformats.org/officeDocument/2006/relationships/image" Target="../media/image462.png"/><Relationship Id="rId60" Type="http://schemas.openxmlformats.org/officeDocument/2006/relationships/image" Target="../media/image435.png"/><Relationship Id="rId81" Type="http://schemas.openxmlformats.org/officeDocument/2006/relationships/customXml" Target="../ink/ink472.xml"/><Relationship Id="rId135" Type="http://schemas.openxmlformats.org/officeDocument/2006/relationships/customXml" Target="../ink/ink499.xml"/><Relationship Id="rId156" Type="http://schemas.openxmlformats.org/officeDocument/2006/relationships/image" Target="../media/image483.png"/><Relationship Id="rId177" Type="http://schemas.openxmlformats.org/officeDocument/2006/relationships/customXml" Target="../ink/ink520.xml"/></Relationships>
</file>

<file path=ppt/slides/_rels/slide7.xml.rels><?xml version="1.0" encoding="UTF-8" standalone="yes"?>
<Relationships xmlns="http://schemas.openxmlformats.org/package/2006/relationships"><Relationship Id="rId117" Type="http://schemas.openxmlformats.org/officeDocument/2006/relationships/customXml" Target="../ink/ink583.xml"/><Relationship Id="rId21" Type="http://schemas.openxmlformats.org/officeDocument/2006/relationships/customXml" Target="../ink/ink535.xml"/><Relationship Id="rId42" Type="http://schemas.openxmlformats.org/officeDocument/2006/relationships/image" Target="../media/image4680.png"/><Relationship Id="rId63" Type="http://schemas.openxmlformats.org/officeDocument/2006/relationships/customXml" Target="../ink/ink556.xml"/><Relationship Id="rId84" Type="http://schemas.openxmlformats.org/officeDocument/2006/relationships/image" Target="../media/image4890.png"/><Relationship Id="rId138" Type="http://schemas.openxmlformats.org/officeDocument/2006/relationships/image" Target="../media/image516.png"/><Relationship Id="rId159" Type="http://schemas.openxmlformats.org/officeDocument/2006/relationships/customXml" Target="../ink/ink604.xml"/><Relationship Id="rId170" Type="http://schemas.openxmlformats.org/officeDocument/2006/relationships/image" Target="../media/image532.png"/><Relationship Id="rId107" Type="http://schemas.openxmlformats.org/officeDocument/2006/relationships/customXml" Target="../ink/ink578.xml"/><Relationship Id="rId11" Type="http://schemas.openxmlformats.org/officeDocument/2006/relationships/customXml" Target="../ink/ink530.xml"/><Relationship Id="rId32" Type="http://schemas.openxmlformats.org/officeDocument/2006/relationships/image" Target="../media/image4630.png"/><Relationship Id="rId53" Type="http://schemas.openxmlformats.org/officeDocument/2006/relationships/customXml" Target="../ink/ink551.xml"/><Relationship Id="rId74" Type="http://schemas.openxmlformats.org/officeDocument/2006/relationships/image" Target="../media/image4840.png"/><Relationship Id="rId128" Type="http://schemas.openxmlformats.org/officeDocument/2006/relationships/image" Target="../media/image511.png"/><Relationship Id="rId149" Type="http://schemas.openxmlformats.org/officeDocument/2006/relationships/customXml" Target="../ink/ink599.xml"/><Relationship Id="rId5" Type="http://schemas.openxmlformats.org/officeDocument/2006/relationships/customXml" Target="../ink/ink527.xml"/><Relationship Id="rId95" Type="http://schemas.openxmlformats.org/officeDocument/2006/relationships/customXml" Target="../ink/ink572.xml"/><Relationship Id="rId160" Type="http://schemas.openxmlformats.org/officeDocument/2006/relationships/image" Target="../media/image527.png"/><Relationship Id="rId22" Type="http://schemas.openxmlformats.org/officeDocument/2006/relationships/image" Target="../media/image4580.png"/><Relationship Id="rId43" Type="http://schemas.openxmlformats.org/officeDocument/2006/relationships/customXml" Target="../ink/ink546.xml"/><Relationship Id="rId64" Type="http://schemas.openxmlformats.org/officeDocument/2006/relationships/image" Target="../media/image4790.png"/><Relationship Id="rId118" Type="http://schemas.openxmlformats.org/officeDocument/2006/relationships/image" Target="../media/image506.png"/><Relationship Id="rId139" Type="http://schemas.openxmlformats.org/officeDocument/2006/relationships/customXml" Target="../ink/ink594.xml"/><Relationship Id="rId85" Type="http://schemas.openxmlformats.org/officeDocument/2006/relationships/customXml" Target="../ink/ink567.xml"/><Relationship Id="rId150" Type="http://schemas.openxmlformats.org/officeDocument/2006/relationships/image" Target="../media/image522.png"/><Relationship Id="rId171" Type="http://schemas.openxmlformats.org/officeDocument/2006/relationships/customXml" Target="../ink/ink610.xml"/><Relationship Id="rId12" Type="http://schemas.openxmlformats.org/officeDocument/2006/relationships/image" Target="../media/image4530.png"/><Relationship Id="rId33" Type="http://schemas.openxmlformats.org/officeDocument/2006/relationships/customXml" Target="../ink/ink541.xml"/><Relationship Id="rId108" Type="http://schemas.openxmlformats.org/officeDocument/2006/relationships/image" Target="../media/image501.png"/><Relationship Id="rId129" Type="http://schemas.openxmlformats.org/officeDocument/2006/relationships/customXml" Target="../ink/ink589.xml"/><Relationship Id="rId54" Type="http://schemas.openxmlformats.org/officeDocument/2006/relationships/image" Target="../media/image4740.png"/><Relationship Id="rId75" Type="http://schemas.openxmlformats.org/officeDocument/2006/relationships/customXml" Target="../ink/ink562.xml"/><Relationship Id="rId96" Type="http://schemas.openxmlformats.org/officeDocument/2006/relationships/image" Target="../media/image4950.png"/><Relationship Id="rId140" Type="http://schemas.openxmlformats.org/officeDocument/2006/relationships/image" Target="../media/image517.png"/><Relationship Id="rId161" Type="http://schemas.openxmlformats.org/officeDocument/2006/relationships/customXml" Target="../ink/ink605.xml"/><Relationship Id="rId1" Type="http://schemas.openxmlformats.org/officeDocument/2006/relationships/slideLayout" Target="../slideLayouts/slideLayout7.xml"/><Relationship Id="rId6" Type="http://schemas.openxmlformats.org/officeDocument/2006/relationships/image" Target="../media/image4500.png"/><Relationship Id="rId23" Type="http://schemas.openxmlformats.org/officeDocument/2006/relationships/customXml" Target="../ink/ink536.xml"/><Relationship Id="rId28" Type="http://schemas.openxmlformats.org/officeDocument/2006/relationships/image" Target="../media/image4610.png"/><Relationship Id="rId49" Type="http://schemas.openxmlformats.org/officeDocument/2006/relationships/customXml" Target="../ink/ink549.xml"/><Relationship Id="rId114" Type="http://schemas.openxmlformats.org/officeDocument/2006/relationships/image" Target="../media/image504.png"/><Relationship Id="rId119" Type="http://schemas.openxmlformats.org/officeDocument/2006/relationships/customXml" Target="../ink/ink584.xml"/><Relationship Id="rId44" Type="http://schemas.openxmlformats.org/officeDocument/2006/relationships/image" Target="../media/image4690.png"/><Relationship Id="rId60" Type="http://schemas.openxmlformats.org/officeDocument/2006/relationships/image" Target="../media/image4770.png"/><Relationship Id="rId65" Type="http://schemas.openxmlformats.org/officeDocument/2006/relationships/customXml" Target="../ink/ink557.xml"/><Relationship Id="rId81" Type="http://schemas.openxmlformats.org/officeDocument/2006/relationships/customXml" Target="../ink/ink565.xml"/><Relationship Id="rId86" Type="http://schemas.openxmlformats.org/officeDocument/2006/relationships/image" Target="../media/image4900.png"/><Relationship Id="rId130" Type="http://schemas.openxmlformats.org/officeDocument/2006/relationships/image" Target="../media/image512.png"/><Relationship Id="rId135" Type="http://schemas.openxmlformats.org/officeDocument/2006/relationships/customXml" Target="../ink/ink592.xml"/><Relationship Id="rId151" Type="http://schemas.openxmlformats.org/officeDocument/2006/relationships/customXml" Target="../ink/ink600.xml"/><Relationship Id="rId156" Type="http://schemas.openxmlformats.org/officeDocument/2006/relationships/image" Target="../media/image525.png"/><Relationship Id="rId172" Type="http://schemas.openxmlformats.org/officeDocument/2006/relationships/image" Target="../media/image533.png"/><Relationship Id="rId13" Type="http://schemas.openxmlformats.org/officeDocument/2006/relationships/customXml" Target="../ink/ink531.xml"/><Relationship Id="rId18" Type="http://schemas.openxmlformats.org/officeDocument/2006/relationships/image" Target="../media/image4560.png"/><Relationship Id="rId39" Type="http://schemas.openxmlformats.org/officeDocument/2006/relationships/customXml" Target="../ink/ink544.xml"/><Relationship Id="rId109" Type="http://schemas.openxmlformats.org/officeDocument/2006/relationships/customXml" Target="../ink/ink579.xml"/><Relationship Id="rId34" Type="http://schemas.openxmlformats.org/officeDocument/2006/relationships/image" Target="../media/image4640.png"/><Relationship Id="rId50" Type="http://schemas.openxmlformats.org/officeDocument/2006/relationships/image" Target="../media/image4720.png"/><Relationship Id="rId55" Type="http://schemas.openxmlformats.org/officeDocument/2006/relationships/customXml" Target="../ink/ink552.xml"/><Relationship Id="rId76" Type="http://schemas.openxmlformats.org/officeDocument/2006/relationships/image" Target="../media/image4850.png"/><Relationship Id="rId97" Type="http://schemas.openxmlformats.org/officeDocument/2006/relationships/customXml" Target="../ink/ink573.xml"/><Relationship Id="rId104" Type="http://schemas.openxmlformats.org/officeDocument/2006/relationships/image" Target="../media/image4990.png"/><Relationship Id="rId120" Type="http://schemas.openxmlformats.org/officeDocument/2006/relationships/image" Target="../media/image507.png"/><Relationship Id="rId125" Type="http://schemas.openxmlformats.org/officeDocument/2006/relationships/customXml" Target="../ink/ink587.xml"/><Relationship Id="rId141" Type="http://schemas.openxmlformats.org/officeDocument/2006/relationships/customXml" Target="../ink/ink595.xml"/><Relationship Id="rId146" Type="http://schemas.openxmlformats.org/officeDocument/2006/relationships/image" Target="../media/image520.png"/><Relationship Id="rId167" Type="http://schemas.openxmlformats.org/officeDocument/2006/relationships/customXml" Target="../ink/ink608.xml"/><Relationship Id="rId7" Type="http://schemas.openxmlformats.org/officeDocument/2006/relationships/customXml" Target="../ink/ink528.xml"/><Relationship Id="rId71" Type="http://schemas.openxmlformats.org/officeDocument/2006/relationships/customXml" Target="../ink/ink560.xml"/><Relationship Id="rId92" Type="http://schemas.openxmlformats.org/officeDocument/2006/relationships/image" Target="../media/image4930.png"/><Relationship Id="rId162" Type="http://schemas.openxmlformats.org/officeDocument/2006/relationships/image" Target="../media/image528.png"/><Relationship Id="rId2" Type="http://schemas.openxmlformats.org/officeDocument/2006/relationships/notesSlide" Target="../notesSlides/notesSlide7.xml"/><Relationship Id="rId29" Type="http://schemas.openxmlformats.org/officeDocument/2006/relationships/customXml" Target="../ink/ink539.xml"/><Relationship Id="rId24" Type="http://schemas.openxmlformats.org/officeDocument/2006/relationships/image" Target="../media/image4590.png"/><Relationship Id="rId40" Type="http://schemas.openxmlformats.org/officeDocument/2006/relationships/image" Target="../media/image4670.png"/><Relationship Id="rId45" Type="http://schemas.openxmlformats.org/officeDocument/2006/relationships/customXml" Target="../ink/ink547.xml"/><Relationship Id="rId66" Type="http://schemas.openxmlformats.org/officeDocument/2006/relationships/image" Target="../media/image4800.png"/><Relationship Id="rId87" Type="http://schemas.openxmlformats.org/officeDocument/2006/relationships/customXml" Target="../ink/ink568.xml"/><Relationship Id="rId110" Type="http://schemas.openxmlformats.org/officeDocument/2006/relationships/image" Target="../media/image502.png"/><Relationship Id="rId115" Type="http://schemas.openxmlformats.org/officeDocument/2006/relationships/customXml" Target="../ink/ink582.xml"/><Relationship Id="rId131" Type="http://schemas.openxmlformats.org/officeDocument/2006/relationships/customXml" Target="../ink/ink590.xml"/><Relationship Id="rId136" Type="http://schemas.openxmlformats.org/officeDocument/2006/relationships/image" Target="../media/image515.png"/><Relationship Id="rId157" Type="http://schemas.openxmlformats.org/officeDocument/2006/relationships/customXml" Target="../ink/ink603.xml"/><Relationship Id="rId61" Type="http://schemas.openxmlformats.org/officeDocument/2006/relationships/customXml" Target="../ink/ink555.xml"/><Relationship Id="rId82" Type="http://schemas.openxmlformats.org/officeDocument/2006/relationships/image" Target="../media/image4880.png"/><Relationship Id="rId152" Type="http://schemas.openxmlformats.org/officeDocument/2006/relationships/image" Target="../media/image523.png"/><Relationship Id="rId173" Type="http://schemas.openxmlformats.org/officeDocument/2006/relationships/customXml" Target="../ink/ink611.xml"/><Relationship Id="rId19" Type="http://schemas.openxmlformats.org/officeDocument/2006/relationships/customXml" Target="../ink/ink534.xml"/><Relationship Id="rId14" Type="http://schemas.openxmlformats.org/officeDocument/2006/relationships/image" Target="../media/image4540.png"/><Relationship Id="rId30" Type="http://schemas.openxmlformats.org/officeDocument/2006/relationships/image" Target="../media/image4620.png"/><Relationship Id="rId35" Type="http://schemas.openxmlformats.org/officeDocument/2006/relationships/customXml" Target="../ink/ink542.xml"/><Relationship Id="rId56" Type="http://schemas.openxmlformats.org/officeDocument/2006/relationships/image" Target="../media/image4750.png"/><Relationship Id="rId77" Type="http://schemas.openxmlformats.org/officeDocument/2006/relationships/customXml" Target="../ink/ink563.xml"/><Relationship Id="rId100" Type="http://schemas.openxmlformats.org/officeDocument/2006/relationships/image" Target="../media/image4970.png"/><Relationship Id="rId105" Type="http://schemas.openxmlformats.org/officeDocument/2006/relationships/customXml" Target="../ink/ink577.xml"/><Relationship Id="rId126" Type="http://schemas.openxmlformats.org/officeDocument/2006/relationships/image" Target="../media/image510.png"/><Relationship Id="rId147" Type="http://schemas.openxmlformats.org/officeDocument/2006/relationships/customXml" Target="../ink/ink598.xml"/><Relationship Id="rId168" Type="http://schemas.openxmlformats.org/officeDocument/2006/relationships/image" Target="../media/image531.png"/><Relationship Id="rId8" Type="http://schemas.openxmlformats.org/officeDocument/2006/relationships/image" Target="../media/image4510.png"/><Relationship Id="rId51" Type="http://schemas.openxmlformats.org/officeDocument/2006/relationships/customXml" Target="../ink/ink550.xml"/><Relationship Id="rId72" Type="http://schemas.openxmlformats.org/officeDocument/2006/relationships/image" Target="../media/image4830.png"/><Relationship Id="rId93" Type="http://schemas.openxmlformats.org/officeDocument/2006/relationships/customXml" Target="../ink/ink571.xml"/><Relationship Id="rId98" Type="http://schemas.openxmlformats.org/officeDocument/2006/relationships/image" Target="../media/image4960.png"/><Relationship Id="rId121" Type="http://schemas.openxmlformats.org/officeDocument/2006/relationships/customXml" Target="../ink/ink585.xml"/><Relationship Id="rId142" Type="http://schemas.openxmlformats.org/officeDocument/2006/relationships/image" Target="../media/image518.png"/><Relationship Id="rId163" Type="http://schemas.openxmlformats.org/officeDocument/2006/relationships/customXml" Target="../ink/ink606.xml"/><Relationship Id="rId3" Type="http://schemas.openxmlformats.org/officeDocument/2006/relationships/customXml" Target="../ink/ink526.xml"/><Relationship Id="rId25" Type="http://schemas.openxmlformats.org/officeDocument/2006/relationships/customXml" Target="../ink/ink537.xml"/><Relationship Id="rId46" Type="http://schemas.openxmlformats.org/officeDocument/2006/relationships/image" Target="../media/image4700.png"/><Relationship Id="rId67" Type="http://schemas.openxmlformats.org/officeDocument/2006/relationships/customXml" Target="../ink/ink558.xml"/><Relationship Id="rId116" Type="http://schemas.openxmlformats.org/officeDocument/2006/relationships/image" Target="../media/image505.png"/><Relationship Id="rId137" Type="http://schemas.openxmlformats.org/officeDocument/2006/relationships/customXml" Target="../ink/ink593.xml"/><Relationship Id="rId158" Type="http://schemas.openxmlformats.org/officeDocument/2006/relationships/image" Target="../media/image526.png"/><Relationship Id="rId20" Type="http://schemas.openxmlformats.org/officeDocument/2006/relationships/image" Target="../media/image4570.png"/><Relationship Id="rId41" Type="http://schemas.openxmlformats.org/officeDocument/2006/relationships/customXml" Target="../ink/ink545.xml"/><Relationship Id="rId62" Type="http://schemas.openxmlformats.org/officeDocument/2006/relationships/image" Target="../media/image4780.png"/><Relationship Id="rId83" Type="http://schemas.openxmlformats.org/officeDocument/2006/relationships/customXml" Target="../ink/ink566.xml"/><Relationship Id="rId88" Type="http://schemas.openxmlformats.org/officeDocument/2006/relationships/image" Target="../media/image4910.png"/><Relationship Id="rId111" Type="http://schemas.openxmlformats.org/officeDocument/2006/relationships/customXml" Target="../ink/ink580.xml"/><Relationship Id="rId132" Type="http://schemas.openxmlformats.org/officeDocument/2006/relationships/image" Target="../media/image513.png"/><Relationship Id="rId153" Type="http://schemas.openxmlformats.org/officeDocument/2006/relationships/customXml" Target="../ink/ink601.xml"/><Relationship Id="rId174" Type="http://schemas.openxmlformats.org/officeDocument/2006/relationships/image" Target="../media/image534.png"/><Relationship Id="rId15" Type="http://schemas.openxmlformats.org/officeDocument/2006/relationships/customXml" Target="../ink/ink532.xml"/><Relationship Id="rId36" Type="http://schemas.openxmlformats.org/officeDocument/2006/relationships/image" Target="../media/image4650.png"/><Relationship Id="rId57" Type="http://schemas.openxmlformats.org/officeDocument/2006/relationships/customXml" Target="../ink/ink553.xml"/><Relationship Id="rId106" Type="http://schemas.openxmlformats.org/officeDocument/2006/relationships/image" Target="../media/image500.png"/><Relationship Id="rId127" Type="http://schemas.openxmlformats.org/officeDocument/2006/relationships/customXml" Target="../ink/ink588.xml"/><Relationship Id="rId10" Type="http://schemas.openxmlformats.org/officeDocument/2006/relationships/image" Target="../media/image4520.png"/><Relationship Id="rId31" Type="http://schemas.openxmlformats.org/officeDocument/2006/relationships/customXml" Target="../ink/ink540.xml"/><Relationship Id="rId52" Type="http://schemas.openxmlformats.org/officeDocument/2006/relationships/image" Target="../media/image4730.png"/><Relationship Id="rId73" Type="http://schemas.openxmlformats.org/officeDocument/2006/relationships/customXml" Target="../ink/ink561.xml"/><Relationship Id="rId78" Type="http://schemas.openxmlformats.org/officeDocument/2006/relationships/image" Target="../media/image4860.png"/><Relationship Id="rId94" Type="http://schemas.openxmlformats.org/officeDocument/2006/relationships/image" Target="../media/image4940.png"/><Relationship Id="rId99" Type="http://schemas.openxmlformats.org/officeDocument/2006/relationships/customXml" Target="../ink/ink574.xml"/><Relationship Id="rId101" Type="http://schemas.openxmlformats.org/officeDocument/2006/relationships/customXml" Target="../ink/ink575.xml"/><Relationship Id="rId122" Type="http://schemas.openxmlformats.org/officeDocument/2006/relationships/image" Target="../media/image508.png"/><Relationship Id="rId143" Type="http://schemas.openxmlformats.org/officeDocument/2006/relationships/customXml" Target="../ink/ink596.xml"/><Relationship Id="rId148" Type="http://schemas.openxmlformats.org/officeDocument/2006/relationships/image" Target="../media/image521.png"/><Relationship Id="rId164" Type="http://schemas.openxmlformats.org/officeDocument/2006/relationships/image" Target="../media/image529.png"/><Relationship Id="rId169" Type="http://schemas.openxmlformats.org/officeDocument/2006/relationships/customXml" Target="../ink/ink609.xml"/><Relationship Id="rId4" Type="http://schemas.openxmlformats.org/officeDocument/2006/relationships/image" Target="../media/image4490.png"/><Relationship Id="rId9" Type="http://schemas.openxmlformats.org/officeDocument/2006/relationships/customXml" Target="../ink/ink529.xml"/><Relationship Id="rId26" Type="http://schemas.openxmlformats.org/officeDocument/2006/relationships/image" Target="../media/image4600.png"/><Relationship Id="rId47" Type="http://schemas.openxmlformats.org/officeDocument/2006/relationships/customXml" Target="../ink/ink548.xml"/><Relationship Id="rId68" Type="http://schemas.openxmlformats.org/officeDocument/2006/relationships/image" Target="../media/image4810.png"/><Relationship Id="rId89" Type="http://schemas.openxmlformats.org/officeDocument/2006/relationships/customXml" Target="../ink/ink569.xml"/><Relationship Id="rId112" Type="http://schemas.openxmlformats.org/officeDocument/2006/relationships/image" Target="../media/image503.png"/><Relationship Id="rId133" Type="http://schemas.openxmlformats.org/officeDocument/2006/relationships/customXml" Target="../ink/ink591.xml"/><Relationship Id="rId154" Type="http://schemas.openxmlformats.org/officeDocument/2006/relationships/image" Target="../media/image524.png"/><Relationship Id="rId175" Type="http://schemas.openxmlformats.org/officeDocument/2006/relationships/customXml" Target="../ink/ink612.xml"/><Relationship Id="rId16" Type="http://schemas.openxmlformats.org/officeDocument/2006/relationships/image" Target="../media/image4550.png"/><Relationship Id="rId37" Type="http://schemas.openxmlformats.org/officeDocument/2006/relationships/customXml" Target="../ink/ink543.xml"/><Relationship Id="rId58" Type="http://schemas.openxmlformats.org/officeDocument/2006/relationships/image" Target="../media/image4760.png"/><Relationship Id="rId79" Type="http://schemas.openxmlformats.org/officeDocument/2006/relationships/customXml" Target="../ink/ink564.xml"/><Relationship Id="rId102" Type="http://schemas.openxmlformats.org/officeDocument/2006/relationships/image" Target="../media/image4980.png"/><Relationship Id="rId123" Type="http://schemas.openxmlformats.org/officeDocument/2006/relationships/customXml" Target="../ink/ink586.xml"/><Relationship Id="rId144" Type="http://schemas.openxmlformats.org/officeDocument/2006/relationships/image" Target="../media/image519.png"/><Relationship Id="rId90" Type="http://schemas.openxmlformats.org/officeDocument/2006/relationships/image" Target="../media/image4920.png"/><Relationship Id="rId165" Type="http://schemas.openxmlformats.org/officeDocument/2006/relationships/customXml" Target="../ink/ink607.xml"/><Relationship Id="rId27" Type="http://schemas.openxmlformats.org/officeDocument/2006/relationships/customXml" Target="../ink/ink538.xml"/><Relationship Id="rId48" Type="http://schemas.openxmlformats.org/officeDocument/2006/relationships/image" Target="../media/image4710.png"/><Relationship Id="rId69" Type="http://schemas.openxmlformats.org/officeDocument/2006/relationships/customXml" Target="../ink/ink559.xml"/><Relationship Id="rId113" Type="http://schemas.openxmlformats.org/officeDocument/2006/relationships/customXml" Target="../ink/ink581.xml"/><Relationship Id="rId134" Type="http://schemas.openxmlformats.org/officeDocument/2006/relationships/image" Target="../media/image514.png"/><Relationship Id="rId80" Type="http://schemas.openxmlformats.org/officeDocument/2006/relationships/image" Target="../media/image4870.png"/><Relationship Id="rId155" Type="http://schemas.openxmlformats.org/officeDocument/2006/relationships/customXml" Target="../ink/ink602.xml"/><Relationship Id="rId176" Type="http://schemas.openxmlformats.org/officeDocument/2006/relationships/image" Target="../media/image535.png"/><Relationship Id="rId17" Type="http://schemas.openxmlformats.org/officeDocument/2006/relationships/customXml" Target="../ink/ink533.xml"/><Relationship Id="rId38" Type="http://schemas.openxmlformats.org/officeDocument/2006/relationships/image" Target="../media/image4660.png"/><Relationship Id="rId59" Type="http://schemas.openxmlformats.org/officeDocument/2006/relationships/customXml" Target="../ink/ink554.xml"/><Relationship Id="rId103" Type="http://schemas.openxmlformats.org/officeDocument/2006/relationships/customXml" Target="../ink/ink576.xml"/><Relationship Id="rId124" Type="http://schemas.openxmlformats.org/officeDocument/2006/relationships/image" Target="../media/image509.png"/><Relationship Id="rId70" Type="http://schemas.openxmlformats.org/officeDocument/2006/relationships/image" Target="../media/image4820.png"/><Relationship Id="rId91" Type="http://schemas.openxmlformats.org/officeDocument/2006/relationships/customXml" Target="../ink/ink570.xml"/><Relationship Id="rId145" Type="http://schemas.openxmlformats.org/officeDocument/2006/relationships/customXml" Target="../ink/ink597.xml"/><Relationship Id="rId166" Type="http://schemas.openxmlformats.org/officeDocument/2006/relationships/image" Target="../media/image530.png"/></Relationships>
</file>

<file path=ppt/slides/_rels/slide8.xml.rels><?xml version="1.0" encoding="UTF-8" standalone="yes"?>
<Relationships xmlns="http://schemas.openxmlformats.org/package/2006/relationships"><Relationship Id="rId117" Type="http://schemas.openxmlformats.org/officeDocument/2006/relationships/image" Target="../media/image558.png"/><Relationship Id="rId671" Type="http://schemas.openxmlformats.org/officeDocument/2006/relationships/image" Target="../media/image835.png"/><Relationship Id="rId769" Type="http://schemas.openxmlformats.org/officeDocument/2006/relationships/image" Target="../media/image884.png"/><Relationship Id="rId976" Type="http://schemas.openxmlformats.org/officeDocument/2006/relationships/customXml" Target="../ink/ink1099.xml"/><Relationship Id="rId21" Type="http://schemas.openxmlformats.org/officeDocument/2006/relationships/image" Target="../media/image5100.png"/><Relationship Id="rId324" Type="http://schemas.openxmlformats.org/officeDocument/2006/relationships/customXml" Target="../ink/ink773.xml"/><Relationship Id="rId531" Type="http://schemas.openxmlformats.org/officeDocument/2006/relationships/image" Target="../media/image765.png"/><Relationship Id="rId629" Type="http://schemas.openxmlformats.org/officeDocument/2006/relationships/image" Target="../media/image814.png"/><Relationship Id="rId170" Type="http://schemas.openxmlformats.org/officeDocument/2006/relationships/customXml" Target="../ink/ink696.xml"/><Relationship Id="rId836" Type="http://schemas.openxmlformats.org/officeDocument/2006/relationships/customXml" Target="../ink/ink1029.xml"/><Relationship Id="rId268" Type="http://schemas.openxmlformats.org/officeDocument/2006/relationships/customXml" Target="../ink/ink745.xml"/><Relationship Id="rId475" Type="http://schemas.openxmlformats.org/officeDocument/2006/relationships/image" Target="../media/image737.png"/><Relationship Id="rId682" Type="http://schemas.openxmlformats.org/officeDocument/2006/relationships/customXml" Target="../ink/ink952.xml"/><Relationship Id="rId903" Type="http://schemas.openxmlformats.org/officeDocument/2006/relationships/image" Target="../media/image951.png"/><Relationship Id="rId32" Type="http://schemas.openxmlformats.org/officeDocument/2006/relationships/customXml" Target="../ink/ink627.xml"/><Relationship Id="rId128" Type="http://schemas.openxmlformats.org/officeDocument/2006/relationships/customXml" Target="../ink/ink675.xml"/><Relationship Id="rId335" Type="http://schemas.openxmlformats.org/officeDocument/2006/relationships/image" Target="../media/image667.png"/><Relationship Id="rId542" Type="http://schemas.openxmlformats.org/officeDocument/2006/relationships/customXml" Target="../ink/ink882.xml"/><Relationship Id="rId987" Type="http://schemas.openxmlformats.org/officeDocument/2006/relationships/image" Target="../media/image992.png"/><Relationship Id="rId181" Type="http://schemas.openxmlformats.org/officeDocument/2006/relationships/image" Target="../media/image590.png"/><Relationship Id="rId402" Type="http://schemas.openxmlformats.org/officeDocument/2006/relationships/customXml" Target="../ink/ink812.xml"/><Relationship Id="rId847" Type="http://schemas.openxmlformats.org/officeDocument/2006/relationships/image" Target="../media/image923.png"/><Relationship Id="rId279" Type="http://schemas.openxmlformats.org/officeDocument/2006/relationships/image" Target="../media/image639.png"/><Relationship Id="rId486" Type="http://schemas.openxmlformats.org/officeDocument/2006/relationships/customXml" Target="../ink/ink854.xml"/><Relationship Id="rId693" Type="http://schemas.openxmlformats.org/officeDocument/2006/relationships/image" Target="../media/image846.png"/><Relationship Id="rId707" Type="http://schemas.openxmlformats.org/officeDocument/2006/relationships/image" Target="../media/image853.png"/><Relationship Id="rId914" Type="http://schemas.openxmlformats.org/officeDocument/2006/relationships/customXml" Target="../ink/ink1068.xml"/><Relationship Id="rId43" Type="http://schemas.openxmlformats.org/officeDocument/2006/relationships/image" Target="../media/image5210.png"/><Relationship Id="rId139" Type="http://schemas.openxmlformats.org/officeDocument/2006/relationships/image" Target="../media/image569.png"/><Relationship Id="rId346" Type="http://schemas.openxmlformats.org/officeDocument/2006/relationships/customXml" Target="../ink/ink784.xml"/><Relationship Id="rId553" Type="http://schemas.openxmlformats.org/officeDocument/2006/relationships/image" Target="../media/image776.png"/><Relationship Id="rId760" Type="http://schemas.openxmlformats.org/officeDocument/2006/relationships/customXml" Target="../ink/ink991.xml"/><Relationship Id="rId998" Type="http://schemas.openxmlformats.org/officeDocument/2006/relationships/customXml" Target="../ink/ink1110.xml"/><Relationship Id="rId192" Type="http://schemas.openxmlformats.org/officeDocument/2006/relationships/customXml" Target="../ink/ink707.xml"/><Relationship Id="rId206" Type="http://schemas.openxmlformats.org/officeDocument/2006/relationships/customXml" Target="../ink/ink714.xml"/><Relationship Id="rId413" Type="http://schemas.openxmlformats.org/officeDocument/2006/relationships/image" Target="../media/image706.png"/><Relationship Id="rId858" Type="http://schemas.openxmlformats.org/officeDocument/2006/relationships/customXml" Target="../ink/ink1040.xml"/><Relationship Id="rId497" Type="http://schemas.openxmlformats.org/officeDocument/2006/relationships/image" Target="../media/image748.png"/><Relationship Id="rId620" Type="http://schemas.openxmlformats.org/officeDocument/2006/relationships/customXml" Target="../ink/ink921.xml"/><Relationship Id="rId718" Type="http://schemas.openxmlformats.org/officeDocument/2006/relationships/customXml" Target="../ink/ink970.xml"/><Relationship Id="rId925" Type="http://schemas.openxmlformats.org/officeDocument/2006/relationships/image" Target="../media/image962.png"/><Relationship Id="rId357" Type="http://schemas.openxmlformats.org/officeDocument/2006/relationships/image" Target="../media/image678.png"/><Relationship Id="rId54" Type="http://schemas.openxmlformats.org/officeDocument/2006/relationships/customXml" Target="../ink/ink638.xml"/><Relationship Id="rId217" Type="http://schemas.openxmlformats.org/officeDocument/2006/relationships/image" Target="../media/image608.png"/><Relationship Id="rId564" Type="http://schemas.openxmlformats.org/officeDocument/2006/relationships/customXml" Target="../ink/ink893.xml"/><Relationship Id="rId771" Type="http://schemas.openxmlformats.org/officeDocument/2006/relationships/image" Target="../media/image885.png"/><Relationship Id="rId869" Type="http://schemas.openxmlformats.org/officeDocument/2006/relationships/image" Target="../media/image934.png"/><Relationship Id="rId424" Type="http://schemas.openxmlformats.org/officeDocument/2006/relationships/customXml" Target="../ink/ink823.xml"/><Relationship Id="rId631" Type="http://schemas.openxmlformats.org/officeDocument/2006/relationships/image" Target="../media/image815.png"/><Relationship Id="rId729" Type="http://schemas.openxmlformats.org/officeDocument/2006/relationships/image" Target="../media/image864.png"/><Relationship Id="rId270" Type="http://schemas.openxmlformats.org/officeDocument/2006/relationships/customXml" Target="../ink/ink746.xml"/><Relationship Id="rId936" Type="http://schemas.openxmlformats.org/officeDocument/2006/relationships/customXml" Target="../ink/ink1079.xml"/><Relationship Id="rId65" Type="http://schemas.openxmlformats.org/officeDocument/2006/relationships/image" Target="../media/image5320.png"/><Relationship Id="rId130" Type="http://schemas.openxmlformats.org/officeDocument/2006/relationships/customXml" Target="../ink/ink676.xml"/><Relationship Id="rId368" Type="http://schemas.openxmlformats.org/officeDocument/2006/relationships/customXml" Target="../ink/ink795.xml"/><Relationship Id="rId575" Type="http://schemas.openxmlformats.org/officeDocument/2006/relationships/image" Target="../media/image787.png"/><Relationship Id="rId782" Type="http://schemas.openxmlformats.org/officeDocument/2006/relationships/customXml" Target="../ink/ink1002.xml"/><Relationship Id="rId228" Type="http://schemas.openxmlformats.org/officeDocument/2006/relationships/customXml" Target="../ink/ink725.xml"/><Relationship Id="rId435" Type="http://schemas.openxmlformats.org/officeDocument/2006/relationships/image" Target="../media/image717.png"/><Relationship Id="rId642" Type="http://schemas.openxmlformats.org/officeDocument/2006/relationships/customXml" Target="../ink/ink932.xml"/><Relationship Id="rId281" Type="http://schemas.openxmlformats.org/officeDocument/2006/relationships/image" Target="../media/image640.png"/><Relationship Id="rId502" Type="http://schemas.openxmlformats.org/officeDocument/2006/relationships/customXml" Target="../ink/ink862.xml"/><Relationship Id="rId947" Type="http://schemas.openxmlformats.org/officeDocument/2006/relationships/image" Target="../media/image973.png"/><Relationship Id="rId76" Type="http://schemas.openxmlformats.org/officeDocument/2006/relationships/customXml" Target="../ink/ink649.xml"/><Relationship Id="rId141" Type="http://schemas.openxmlformats.org/officeDocument/2006/relationships/image" Target="../media/image570.png"/><Relationship Id="rId379" Type="http://schemas.openxmlformats.org/officeDocument/2006/relationships/image" Target="../media/image689.png"/><Relationship Id="rId586" Type="http://schemas.openxmlformats.org/officeDocument/2006/relationships/customXml" Target="../ink/ink904.xml"/><Relationship Id="rId793" Type="http://schemas.openxmlformats.org/officeDocument/2006/relationships/image" Target="../media/image896.png"/><Relationship Id="rId807" Type="http://schemas.openxmlformats.org/officeDocument/2006/relationships/image" Target="../media/image903.png"/><Relationship Id="rId7" Type="http://schemas.openxmlformats.org/officeDocument/2006/relationships/image" Target="../media/image5030.png"/><Relationship Id="rId239" Type="http://schemas.openxmlformats.org/officeDocument/2006/relationships/image" Target="../media/image619.png"/><Relationship Id="rId446" Type="http://schemas.openxmlformats.org/officeDocument/2006/relationships/customXml" Target="../ink/ink834.xml"/><Relationship Id="rId653" Type="http://schemas.openxmlformats.org/officeDocument/2006/relationships/image" Target="../media/image826.png"/><Relationship Id="rId292" Type="http://schemas.openxmlformats.org/officeDocument/2006/relationships/customXml" Target="../ink/ink757.xml"/><Relationship Id="rId306" Type="http://schemas.openxmlformats.org/officeDocument/2006/relationships/customXml" Target="../ink/ink764.xml"/><Relationship Id="rId860" Type="http://schemas.openxmlformats.org/officeDocument/2006/relationships/customXml" Target="../ink/ink1041.xml"/><Relationship Id="rId958" Type="http://schemas.openxmlformats.org/officeDocument/2006/relationships/customXml" Target="../ink/ink1090.xml"/><Relationship Id="rId87" Type="http://schemas.openxmlformats.org/officeDocument/2006/relationships/image" Target="../media/image543.png"/><Relationship Id="rId513" Type="http://schemas.openxmlformats.org/officeDocument/2006/relationships/image" Target="../media/image756.png"/><Relationship Id="rId597" Type="http://schemas.openxmlformats.org/officeDocument/2006/relationships/image" Target="../media/image798.png"/><Relationship Id="rId720" Type="http://schemas.openxmlformats.org/officeDocument/2006/relationships/customXml" Target="../ink/ink971.xml"/><Relationship Id="rId818" Type="http://schemas.openxmlformats.org/officeDocument/2006/relationships/customXml" Target="../ink/ink1020.xml"/><Relationship Id="rId152" Type="http://schemas.openxmlformats.org/officeDocument/2006/relationships/customXml" Target="../ink/ink687.xml"/><Relationship Id="rId457" Type="http://schemas.openxmlformats.org/officeDocument/2006/relationships/image" Target="../media/image728.png"/><Relationship Id="rId1003" Type="http://schemas.openxmlformats.org/officeDocument/2006/relationships/image" Target="../media/image1000.png"/><Relationship Id="rId664" Type="http://schemas.openxmlformats.org/officeDocument/2006/relationships/customXml" Target="../ink/ink943.xml"/><Relationship Id="rId871" Type="http://schemas.openxmlformats.org/officeDocument/2006/relationships/image" Target="../media/image935.png"/><Relationship Id="rId969" Type="http://schemas.openxmlformats.org/officeDocument/2006/relationships/image" Target="../media/image984.png"/><Relationship Id="rId14" Type="http://schemas.openxmlformats.org/officeDocument/2006/relationships/customXml" Target="../ink/ink618.xml"/><Relationship Id="rId317" Type="http://schemas.openxmlformats.org/officeDocument/2006/relationships/image" Target="../media/image658.png"/><Relationship Id="rId524" Type="http://schemas.openxmlformats.org/officeDocument/2006/relationships/customXml" Target="../ink/ink873.xml"/><Relationship Id="rId731" Type="http://schemas.openxmlformats.org/officeDocument/2006/relationships/image" Target="../media/image865.png"/><Relationship Id="rId98" Type="http://schemas.openxmlformats.org/officeDocument/2006/relationships/customXml" Target="../ink/ink660.xml"/><Relationship Id="rId163" Type="http://schemas.openxmlformats.org/officeDocument/2006/relationships/image" Target="../media/image581.png"/><Relationship Id="rId370" Type="http://schemas.openxmlformats.org/officeDocument/2006/relationships/customXml" Target="../ink/ink796.xml"/><Relationship Id="rId829" Type="http://schemas.openxmlformats.org/officeDocument/2006/relationships/image" Target="../media/image914.png"/><Relationship Id="rId230" Type="http://schemas.openxmlformats.org/officeDocument/2006/relationships/customXml" Target="../ink/ink726.xml"/><Relationship Id="rId468" Type="http://schemas.openxmlformats.org/officeDocument/2006/relationships/customXml" Target="../ink/ink845.xml"/><Relationship Id="rId675" Type="http://schemas.openxmlformats.org/officeDocument/2006/relationships/image" Target="../media/image837.png"/><Relationship Id="rId882" Type="http://schemas.openxmlformats.org/officeDocument/2006/relationships/customXml" Target="../ink/ink1052.xml"/><Relationship Id="rId25" Type="http://schemas.openxmlformats.org/officeDocument/2006/relationships/image" Target="../media/image5120.png"/><Relationship Id="rId328" Type="http://schemas.openxmlformats.org/officeDocument/2006/relationships/customXml" Target="../ink/ink775.xml"/><Relationship Id="rId535" Type="http://schemas.openxmlformats.org/officeDocument/2006/relationships/image" Target="../media/image767.png"/><Relationship Id="rId742" Type="http://schemas.openxmlformats.org/officeDocument/2006/relationships/customXml" Target="../ink/ink982.xml"/><Relationship Id="rId174" Type="http://schemas.openxmlformats.org/officeDocument/2006/relationships/customXml" Target="../ink/ink698.xml"/><Relationship Id="rId381" Type="http://schemas.openxmlformats.org/officeDocument/2006/relationships/image" Target="../media/image690.png"/><Relationship Id="rId602" Type="http://schemas.openxmlformats.org/officeDocument/2006/relationships/customXml" Target="../ink/ink912.xml"/><Relationship Id="rId241" Type="http://schemas.openxmlformats.org/officeDocument/2006/relationships/image" Target="../media/image620.png"/><Relationship Id="rId479" Type="http://schemas.openxmlformats.org/officeDocument/2006/relationships/image" Target="../media/image739.png"/><Relationship Id="rId686" Type="http://schemas.openxmlformats.org/officeDocument/2006/relationships/customXml" Target="../ink/ink954.xml"/><Relationship Id="rId893" Type="http://schemas.openxmlformats.org/officeDocument/2006/relationships/image" Target="../media/image946.png"/><Relationship Id="rId907" Type="http://schemas.openxmlformats.org/officeDocument/2006/relationships/image" Target="../media/image953.png"/><Relationship Id="rId36" Type="http://schemas.openxmlformats.org/officeDocument/2006/relationships/customXml" Target="../ink/ink629.xml"/><Relationship Id="rId339" Type="http://schemas.openxmlformats.org/officeDocument/2006/relationships/image" Target="../media/image669.png"/><Relationship Id="rId546" Type="http://schemas.openxmlformats.org/officeDocument/2006/relationships/customXml" Target="../ink/ink884.xml"/><Relationship Id="rId753" Type="http://schemas.openxmlformats.org/officeDocument/2006/relationships/image" Target="../media/image876.png"/><Relationship Id="rId101" Type="http://schemas.openxmlformats.org/officeDocument/2006/relationships/image" Target="../media/image550.png"/><Relationship Id="rId185" Type="http://schemas.openxmlformats.org/officeDocument/2006/relationships/image" Target="../media/image592.png"/><Relationship Id="rId406" Type="http://schemas.openxmlformats.org/officeDocument/2006/relationships/customXml" Target="../ink/ink814.xml"/><Relationship Id="rId960" Type="http://schemas.openxmlformats.org/officeDocument/2006/relationships/customXml" Target="../ink/ink1091.xml"/><Relationship Id="rId392" Type="http://schemas.openxmlformats.org/officeDocument/2006/relationships/customXml" Target="../ink/ink807.xml"/><Relationship Id="rId613" Type="http://schemas.openxmlformats.org/officeDocument/2006/relationships/image" Target="../media/image806.png"/><Relationship Id="rId697" Type="http://schemas.openxmlformats.org/officeDocument/2006/relationships/image" Target="../media/image848.png"/><Relationship Id="rId820" Type="http://schemas.openxmlformats.org/officeDocument/2006/relationships/customXml" Target="../ink/ink1021.xml"/><Relationship Id="rId918" Type="http://schemas.openxmlformats.org/officeDocument/2006/relationships/customXml" Target="../ink/ink1070.xml"/><Relationship Id="rId252" Type="http://schemas.openxmlformats.org/officeDocument/2006/relationships/customXml" Target="../ink/ink737.xml"/><Relationship Id="rId47" Type="http://schemas.openxmlformats.org/officeDocument/2006/relationships/image" Target="../media/image5230.png"/><Relationship Id="rId112" Type="http://schemas.openxmlformats.org/officeDocument/2006/relationships/customXml" Target="../ink/ink667.xml"/><Relationship Id="rId557" Type="http://schemas.openxmlformats.org/officeDocument/2006/relationships/image" Target="../media/image778.png"/><Relationship Id="rId764" Type="http://schemas.openxmlformats.org/officeDocument/2006/relationships/customXml" Target="../ink/ink993.xml"/><Relationship Id="rId971" Type="http://schemas.openxmlformats.org/officeDocument/2006/relationships/image" Target="../media/image985.png"/><Relationship Id="rId196" Type="http://schemas.openxmlformats.org/officeDocument/2006/relationships/customXml" Target="../ink/ink709.xml"/><Relationship Id="rId417" Type="http://schemas.openxmlformats.org/officeDocument/2006/relationships/image" Target="../media/image708.png"/><Relationship Id="rId624" Type="http://schemas.openxmlformats.org/officeDocument/2006/relationships/customXml" Target="../ink/ink923.xml"/><Relationship Id="rId831" Type="http://schemas.openxmlformats.org/officeDocument/2006/relationships/image" Target="../media/image915.png"/><Relationship Id="rId263" Type="http://schemas.openxmlformats.org/officeDocument/2006/relationships/image" Target="../media/image631.png"/><Relationship Id="rId470" Type="http://schemas.openxmlformats.org/officeDocument/2006/relationships/customXml" Target="../ink/ink846.xml"/><Relationship Id="rId929" Type="http://schemas.openxmlformats.org/officeDocument/2006/relationships/image" Target="../media/image964.png"/><Relationship Id="rId58" Type="http://schemas.openxmlformats.org/officeDocument/2006/relationships/customXml" Target="../ink/ink640.xml"/><Relationship Id="rId123" Type="http://schemas.openxmlformats.org/officeDocument/2006/relationships/image" Target="../media/image561.png"/><Relationship Id="rId330" Type="http://schemas.openxmlformats.org/officeDocument/2006/relationships/customXml" Target="../ink/ink776.xml"/><Relationship Id="rId568" Type="http://schemas.openxmlformats.org/officeDocument/2006/relationships/customXml" Target="../ink/ink895.xml"/><Relationship Id="rId775" Type="http://schemas.openxmlformats.org/officeDocument/2006/relationships/image" Target="../media/image887.png"/><Relationship Id="rId982" Type="http://schemas.openxmlformats.org/officeDocument/2006/relationships/customXml" Target="../ink/ink1102.xml"/><Relationship Id="rId428" Type="http://schemas.openxmlformats.org/officeDocument/2006/relationships/customXml" Target="../ink/ink825.xml"/><Relationship Id="rId635" Type="http://schemas.openxmlformats.org/officeDocument/2006/relationships/image" Target="../media/image817.png"/><Relationship Id="rId842" Type="http://schemas.openxmlformats.org/officeDocument/2006/relationships/customXml" Target="../ink/ink1032.xml"/><Relationship Id="rId274" Type="http://schemas.openxmlformats.org/officeDocument/2006/relationships/customXml" Target="../ink/ink748.xml"/><Relationship Id="rId481" Type="http://schemas.openxmlformats.org/officeDocument/2006/relationships/image" Target="../media/image740.png"/><Relationship Id="rId702" Type="http://schemas.openxmlformats.org/officeDocument/2006/relationships/customXml" Target="../ink/ink962.xml"/><Relationship Id="rId69" Type="http://schemas.openxmlformats.org/officeDocument/2006/relationships/image" Target="../media/image5340.png"/><Relationship Id="rId134" Type="http://schemas.openxmlformats.org/officeDocument/2006/relationships/customXml" Target="../ink/ink678.xml"/><Relationship Id="rId579" Type="http://schemas.openxmlformats.org/officeDocument/2006/relationships/image" Target="../media/image789.png"/><Relationship Id="rId786" Type="http://schemas.openxmlformats.org/officeDocument/2006/relationships/customXml" Target="../ink/ink1004.xml"/><Relationship Id="rId993" Type="http://schemas.openxmlformats.org/officeDocument/2006/relationships/image" Target="../media/image995.png"/><Relationship Id="rId341" Type="http://schemas.openxmlformats.org/officeDocument/2006/relationships/image" Target="../media/image670.png"/><Relationship Id="rId439" Type="http://schemas.openxmlformats.org/officeDocument/2006/relationships/image" Target="../media/image719.png"/><Relationship Id="rId646" Type="http://schemas.openxmlformats.org/officeDocument/2006/relationships/customXml" Target="../ink/ink934.xml"/><Relationship Id="rId201" Type="http://schemas.openxmlformats.org/officeDocument/2006/relationships/image" Target="../media/image600.png"/><Relationship Id="rId285" Type="http://schemas.openxmlformats.org/officeDocument/2006/relationships/image" Target="../media/image642.png"/><Relationship Id="rId506" Type="http://schemas.openxmlformats.org/officeDocument/2006/relationships/customXml" Target="../ink/ink864.xml"/><Relationship Id="rId853" Type="http://schemas.openxmlformats.org/officeDocument/2006/relationships/image" Target="../media/image926.png"/><Relationship Id="rId492" Type="http://schemas.openxmlformats.org/officeDocument/2006/relationships/customXml" Target="../ink/ink857.xml"/><Relationship Id="rId713" Type="http://schemas.openxmlformats.org/officeDocument/2006/relationships/image" Target="../media/image856.png"/><Relationship Id="rId797" Type="http://schemas.openxmlformats.org/officeDocument/2006/relationships/image" Target="../media/image898.png"/><Relationship Id="rId920" Type="http://schemas.openxmlformats.org/officeDocument/2006/relationships/customXml" Target="../ink/ink1071.xml"/><Relationship Id="rId145" Type="http://schemas.openxmlformats.org/officeDocument/2006/relationships/image" Target="../media/image572.png"/><Relationship Id="rId352" Type="http://schemas.openxmlformats.org/officeDocument/2006/relationships/customXml" Target="../ink/ink787.xml"/><Relationship Id="rId212" Type="http://schemas.openxmlformats.org/officeDocument/2006/relationships/customXml" Target="../ink/ink717.xml"/><Relationship Id="rId657" Type="http://schemas.openxmlformats.org/officeDocument/2006/relationships/image" Target="../media/image828.png"/><Relationship Id="rId864" Type="http://schemas.openxmlformats.org/officeDocument/2006/relationships/customXml" Target="../ink/ink1043.xml"/><Relationship Id="rId296" Type="http://schemas.openxmlformats.org/officeDocument/2006/relationships/customXml" Target="../ink/ink759.xml"/><Relationship Id="rId517" Type="http://schemas.openxmlformats.org/officeDocument/2006/relationships/image" Target="../media/image758.png"/><Relationship Id="rId724" Type="http://schemas.openxmlformats.org/officeDocument/2006/relationships/customXml" Target="../ink/ink973.xml"/><Relationship Id="rId931" Type="http://schemas.openxmlformats.org/officeDocument/2006/relationships/image" Target="../media/image965.png"/><Relationship Id="rId60" Type="http://schemas.openxmlformats.org/officeDocument/2006/relationships/customXml" Target="../ink/ink641.xml"/><Relationship Id="rId156" Type="http://schemas.openxmlformats.org/officeDocument/2006/relationships/customXml" Target="../ink/ink689.xml"/><Relationship Id="rId363" Type="http://schemas.openxmlformats.org/officeDocument/2006/relationships/image" Target="../media/image681.png"/><Relationship Id="rId570" Type="http://schemas.openxmlformats.org/officeDocument/2006/relationships/customXml" Target="../ink/ink896.xml"/><Relationship Id="rId223" Type="http://schemas.openxmlformats.org/officeDocument/2006/relationships/image" Target="../media/image611.png"/><Relationship Id="rId430" Type="http://schemas.openxmlformats.org/officeDocument/2006/relationships/customXml" Target="../ink/ink826.xml"/><Relationship Id="rId668" Type="http://schemas.openxmlformats.org/officeDocument/2006/relationships/customXml" Target="../ink/ink945.xml"/><Relationship Id="rId875" Type="http://schemas.openxmlformats.org/officeDocument/2006/relationships/image" Target="../media/image937.png"/><Relationship Id="rId18" Type="http://schemas.openxmlformats.org/officeDocument/2006/relationships/customXml" Target="../ink/ink620.xml"/><Relationship Id="rId528" Type="http://schemas.openxmlformats.org/officeDocument/2006/relationships/customXml" Target="../ink/ink875.xml"/><Relationship Id="rId735" Type="http://schemas.openxmlformats.org/officeDocument/2006/relationships/image" Target="../media/image867.png"/><Relationship Id="rId942" Type="http://schemas.openxmlformats.org/officeDocument/2006/relationships/customXml" Target="../ink/ink1082.xml"/><Relationship Id="rId167" Type="http://schemas.openxmlformats.org/officeDocument/2006/relationships/image" Target="../media/image583.png"/><Relationship Id="rId374" Type="http://schemas.openxmlformats.org/officeDocument/2006/relationships/customXml" Target="../ink/ink798.xml"/><Relationship Id="rId581" Type="http://schemas.openxmlformats.org/officeDocument/2006/relationships/image" Target="../media/image790.png"/><Relationship Id="rId71" Type="http://schemas.openxmlformats.org/officeDocument/2006/relationships/image" Target="../media/image5350.png"/><Relationship Id="rId234" Type="http://schemas.openxmlformats.org/officeDocument/2006/relationships/customXml" Target="../ink/ink728.xml"/><Relationship Id="rId679" Type="http://schemas.openxmlformats.org/officeDocument/2006/relationships/image" Target="../media/image839.png"/><Relationship Id="rId802" Type="http://schemas.openxmlformats.org/officeDocument/2006/relationships/customXml" Target="../ink/ink1012.xml"/><Relationship Id="rId886" Type="http://schemas.openxmlformats.org/officeDocument/2006/relationships/customXml" Target="../ink/ink1054.xml"/><Relationship Id="rId2" Type="http://schemas.openxmlformats.org/officeDocument/2006/relationships/notesSlide" Target="../notesSlides/notesSlide8.xml"/><Relationship Id="rId29" Type="http://schemas.openxmlformats.org/officeDocument/2006/relationships/image" Target="../media/image5140.png"/><Relationship Id="rId441" Type="http://schemas.openxmlformats.org/officeDocument/2006/relationships/image" Target="../media/image720.png"/><Relationship Id="rId539" Type="http://schemas.openxmlformats.org/officeDocument/2006/relationships/image" Target="../media/image769.png"/><Relationship Id="rId746" Type="http://schemas.openxmlformats.org/officeDocument/2006/relationships/customXml" Target="../ink/ink984.xml"/><Relationship Id="rId178" Type="http://schemas.openxmlformats.org/officeDocument/2006/relationships/customXml" Target="../ink/ink700.xml"/><Relationship Id="rId301" Type="http://schemas.openxmlformats.org/officeDocument/2006/relationships/image" Target="../media/image650.png"/><Relationship Id="rId953" Type="http://schemas.openxmlformats.org/officeDocument/2006/relationships/image" Target="../media/image976.png"/><Relationship Id="rId82" Type="http://schemas.openxmlformats.org/officeDocument/2006/relationships/customXml" Target="../ink/ink652.xml"/><Relationship Id="rId385" Type="http://schemas.openxmlformats.org/officeDocument/2006/relationships/image" Target="../media/image692.png"/><Relationship Id="rId592" Type="http://schemas.openxmlformats.org/officeDocument/2006/relationships/customXml" Target="../ink/ink907.xml"/><Relationship Id="rId606" Type="http://schemas.openxmlformats.org/officeDocument/2006/relationships/customXml" Target="../ink/ink914.xml"/><Relationship Id="rId813" Type="http://schemas.openxmlformats.org/officeDocument/2006/relationships/image" Target="../media/image906.png"/><Relationship Id="rId245" Type="http://schemas.openxmlformats.org/officeDocument/2006/relationships/image" Target="../media/image622.png"/><Relationship Id="rId452" Type="http://schemas.openxmlformats.org/officeDocument/2006/relationships/customXml" Target="../ink/ink837.xml"/><Relationship Id="rId897" Type="http://schemas.openxmlformats.org/officeDocument/2006/relationships/image" Target="../media/image948.png"/><Relationship Id="rId105" Type="http://schemas.openxmlformats.org/officeDocument/2006/relationships/image" Target="../media/image552.png"/><Relationship Id="rId312" Type="http://schemas.openxmlformats.org/officeDocument/2006/relationships/customXml" Target="../ink/ink767.xml"/><Relationship Id="rId757" Type="http://schemas.openxmlformats.org/officeDocument/2006/relationships/image" Target="../media/image878.png"/><Relationship Id="rId964" Type="http://schemas.openxmlformats.org/officeDocument/2006/relationships/customXml" Target="../ink/ink1093.xml"/><Relationship Id="rId93" Type="http://schemas.openxmlformats.org/officeDocument/2006/relationships/image" Target="../media/image546.png"/><Relationship Id="rId189" Type="http://schemas.openxmlformats.org/officeDocument/2006/relationships/image" Target="../media/image594.png"/><Relationship Id="rId396" Type="http://schemas.openxmlformats.org/officeDocument/2006/relationships/customXml" Target="../ink/ink809.xml"/><Relationship Id="rId617" Type="http://schemas.openxmlformats.org/officeDocument/2006/relationships/image" Target="../media/image808.png"/><Relationship Id="rId824" Type="http://schemas.openxmlformats.org/officeDocument/2006/relationships/customXml" Target="../ink/ink1023.xml"/><Relationship Id="rId256" Type="http://schemas.openxmlformats.org/officeDocument/2006/relationships/customXml" Target="../ink/ink739.xml"/><Relationship Id="rId463" Type="http://schemas.openxmlformats.org/officeDocument/2006/relationships/image" Target="../media/image731.png"/><Relationship Id="rId670" Type="http://schemas.openxmlformats.org/officeDocument/2006/relationships/customXml" Target="../ink/ink946.xml"/><Relationship Id="rId116" Type="http://schemas.openxmlformats.org/officeDocument/2006/relationships/customXml" Target="../ink/ink669.xml"/><Relationship Id="rId323" Type="http://schemas.openxmlformats.org/officeDocument/2006/relationships/image" Target="../media/image661.png"/><Relationship Id="rId530" Type="http://schemas.openxmlformats.org/officeDocument/2006/relationships/customXml" Target="../ink/ink876.xml"/><Relationship Id="rId768" Type="http://schemas.openxmlformats.org/officeDocument/2006/relationships/customXml" Target="../ink/ink995.xml"/><Relationship Id="rId975" Type="http://schemas.openxmlformats.org/officeDocument/2006/relationships/image" Target="../media/image987.png"/><Relationship Id="rId20" Type="http://schemas.openxmlformats.org/officeDocument/2006/relationships/customXml" Target="../ink/ink621.xml"/><Relationship Id="rId628" Type="http://schemas.openxmlformats.org/officeDocument/2006/relationships/customXml" Target="../ink/ink925.xml"/><Relationship Id="rId835" Type="http://schemas.openxmlformats.org/officeDocument/2006/relationships/image" Target="../media/image917.png"/><Relationship Id="rId267" Type="http://schemas.openxmlformats.org/officeDocument/2006/relationships/image" Target="../media/image633.png"/><Relationship Id="rId474" Type="http://schemas.openxmlformats.org/officeDocument/2006/relationships/customXml" Target="../ink/ink848.xml"/><Relationship Id="rId127" Type="http://schemas.openxmlformats.org/officeDocument/2006/relationships/image" Target="../media/image563.png"/><Relationship Id="rId681" Type="http://schemas.openxmlformats.org/officeDocument/2006/relationships/image" Target="../media/image840.png"/><Relationship Id="rId779" Type="http://schemas.openxmlformats.org/officeDocument/2006/relationships/image" Target="../media/image889.png"/><Relationship Id="rId902" Type="http://schemas.openxmlformats.org/officeDocument/2006/relationships/customXml" Target="../ink/ink1062.xml"/><Relationship Id="rId986" Type="http://schemas.openxmlformats.org/officeDocument/2006/relationships/customXml" Target="../ink/ink1104.xml"/><Relationship Id="rId31" Type="http://schemas.openxmlformats.org/officeDocument/2006/relationships/image" Target="../media/image5150.png"/><Relationship Id="rId334" Type="http://schemas.openxmlformats.org/officeDocument/2006/relationships/customXml" Target="../ink/ink778.xml"/><Relationship Id="rId541" Type="http://schemas.openxmlformats.org/officeDocument/2006/relationships/image" Target="../media/image770.png"/><Relationship Id="rId639" Type="http://schemas.openxmlformats.org/officeDocument/2006/relationships/image" Target="../media/image819.png"/><Relationship Id="rId180" Type="http://schemas.openxmlformats.org/officeDocument/2006/relationships/customXml" Target="../ink/ink701.xml"/><Relationship Id="rId278" Type="http://schemas.openxmlformats.org/officeDocument/2006/relationships/customXml" Target="../ink/ink750.xml"/><Relationship Id="rId401" Type="http://schemas.openxmlformats.org/officeDocument/2006/relationships/image" Target="../media/image700.png"/><Relationship Id="rId846" Type="http://schemas.openxmlformats.org/officeDocument/2006/relationships/customXml" Target="../ink/ink1034.xml"/><Relationship Id="rId485" Type="http://schemas.openxmlformats.org/officeDocument/2006/relationships/image" Target="../media/image742.png"/><Relationship Id="rId692" Type="http://schemas.openxmlformats.org/officeDocument/2006/relationships/customXml" Target="../ink/ink957.xml"/><Relationship Id="rId706" Type="http://schemas.openxmlformats.org/officeDocument/2006/relationships/customXml" Target="../ink/ink964.xml"/><Relationship Id="rId913" Type="http://schemas.openxmlformats.org/officeDocument/2006/relationships/image" Target="../media/image956.png"/><Relationship Id="rId42" Type="http://schemas.openxmlformats.org/officeDocument/2006/relationships/customXml" Target="../ink/ink632.xml"/><Relationship Id="rId138" Type="http://schemas.openxmlformats.org/officeDocument/2006/relationships/customXml" Target="../ink/ink680.xml"/><Relationship Id="rId345" Type="http://schemas.openxmlformats.org/officeDocument/2006/relationships/image" Target="../media/image672.png"/><Relationship Id="rId552" Type="http://schemas.openxmlformats.org/officeDocument/2006/relationships/customXml" Target="../ink/ink887.xml"/><Relationship Id="rId997" Type="http://schemas.openxmlformats.org/officeDocument/2006/relationships/image" Target="../media/image997.png"/><Relationship Id="rId191" Type="http://schemas.openxmlformats.org/officeDocument/2006/relationships/image" Target="../media/image595.png"/><Relationship Id="rId205" Type="http://schemas.openxmlformats.org/officeDocument/2006/relationships/image" Target="../media/image602.png"/><Relationship Id="rId412" Type="http://schemas.openxmlformats.org/officeDocument/2006/relationships/customXml" Target="../ink/ink817.xml"/><Relationship Id="rId857" Type="http://schemas.openxmlformats.org/officeDocument/2006/relationships/image" Target="../media/image928.png"/><Relationship Id="rId289" Type="http://schemas.openxmlformats.org/officeDocument/2006/relationships/image" Target="../media/image644.png"/><Relationship Id="rId496" Type="http://schemas.openxmlformats.org/officeDocument/2006/relationships/customXml" Target="../ink/ink859.xml"/><Relationship Id="rId717" Type="http://schemas.openxmlformats.org/officeDocument/2006/relationships/image" Target="../media/image858.png"/><Relationship Id="rId924" Type="http://schemas.openxmlformats.org/officeDocument/2006/relationships/customXml" Target="../ink/ink1073.xml"/><Relationship Id="rId53" Type="http://schemas.openxmlformats.org/officeDocument/2006/relationships/image" Target="../media/image5260.png"/><Relationship Id="rId149" Type="http://schemas.openxmlformats.org/officeDocument/2006/relationships/image" Target="../media/image574.png"/><Relationship Id="rId356" Type="http://schemas.openxmlformats.org/officeDocument/2006/relationships/customXml" Target="../ink/ink789.xml"/><Relationship Id="rId563" Type="http://schemas.openxmlformats.org/officeDocument/2006/relationships/image" Target="../media/image781.png"/><Relationship Id="rId770" Type="http://schemas.openxmlformats.org/officeDocument/2006/relationships/customXml" Target="../ink/ink996.xml"/><Relationship Id="rId216" Type="http://schemas.openxmlformats.org/officeDocument/2006/relationships/customXml" Target="../ink/ink719.xml"/><Relationship Id="rId423" Type="http://schemas.openxmlformats.org/officeDocument/2006/relationships/image" Target="../media/image711.png"/><Relationship Id="rId868" Type="http://schemas.openxmlformats.org/officeDocument/2006/relationships/customXml" Target="../ink/ink1045.xml"/><Relationship Id="rId630" Type="http://schemas.openxmlformats.org/officeDocument/2006/relationships/customXml" Target="../ink/ink926.xml"/><Relationship Id="rId728" Type="http://schemas.openxmlformats.org/officeDocument/2006/relationships/customXml" Target="../ink/ink975.xml"/><Relationship Id="rId935" Type="http://schemas.openxmlformats.org/officeDocument/2006/relationships/image" Target="../media/image967.png"/><Relationship Id="rId64" Type="http://schemas.openxmlformats.org/officeDocument/2006/relationships/customXml" Target="../ink/ink643.xml"/><Relationship Id="rId367" Type="http://schemas.openxmlformats.org/officeDocument/2006/relationships/image" Target="../media/image683.png"/><Relationship Id="rId574" Type="http://schemas.openxmlformats.org/officeDocument/2006/relationships/customXml" Target="../ink/ink898.xml"/><Relationship Id="rId227" Type="http://schemas.openxmlformats.org/officeDocument/2006/relationships/image" Target="../media/image613.png"/><Relationship Id="rId781" Type="http://schemas.openxmlformats.org/officeDocument/2006/relationships/image" Target="../media/image890.png"/><Relationship Id="rId879" Type="http://schemas.openxmlformats.org/officeDocument/2006/relationships/image" Target="../media/image939.png"/><Relationship Id="rId434" Type="http://schemas.openxmlformats.org/officeDocument/2006/relationships/customXml" Target="../ink/ink828.xml"/><Relationship Id="rId641" Type="http://schemas.openxmlformats.org/officeDocument/2006/relationships/image" Target="../media/image820.png"/><Relationship Id="rId739" Type="http://schemas.openxmlformats.org/officeDocument/2006/relationships/image" Target="../media/image869.png"/><Relationship Id="rId280" Type="http://schemas.openxmlformats.org/officeDocument/2006/relationships/customXml" Target="../ink/ink751.xml"/><Relationship Id="rId501" Type="http://schemas.openxmlformats.org/officeDocument/2006/relationships/image" Target="../media/image750.png"/><Relationship Id="rId946" Type="http://schemas.openxmlformats.org/officeDocument/2006/relationships/customXml" Target="../ink/ink1084.xml"/><Relationship Id="rId75" Type="http://schemas.openxmlformats.org/officeDocument/2006/relationships/image" Target="../media/image537.png"/><Relationship Id="rId140" Type="http://schemas.openxmlformats.org/officeDocument/2006/relationships/customXml" Target="../ink/ink681.xml"/><Relationship Id="rId378" Type="http://schemas.openxmlformats.org/officeDocument/2006/relationships/customXml" Target="../ink/ink800.xml"/><Relationship Id="rId585" Type="http://schemas.openxmlformats.org/officeDocument/2006/relationships/image" Target="../media/image792.png"/><Relationship Id="rId792" Type="http://schemas.openxmlformats.org/officeDocument/2006/relationships/customXml" Target="../ink/ink1007.xml"/><Relationship Id="rId806" Type="http://schemas.openxmlformats.org/officeDocument/2006/relationships/customXml" Target="../ink/ink1014.xml"/><Relationship Id="rId6" Type="http://schemas.openxmlformats.org/officeDocument/2006/relationships/customXml" Target="../ink/ink614.xml"/><Relationship Id="rId238" Type="http://schemas.openxmlformats.org/officeDocument/2006/relationships/customXml" Target="../ink/ink730.xml"/><Relationship Id="rId445" Type="http://schemas.openxmlformats.org/officeDocument/2006/relationships/image" Target="../media/image722.png"/><Relationship Id="rId652" Type="http://schemas.openxmlformats.org/officeDocument/2006/relationships/customXml" Target="../ink/ink937.xml"/><Relationship Id="rId291" Type="http://schemas.openxmlformats.org/officeDocument/2006/relationships/image" Target="../media/image645.png"/><Relationship Id="rId305" Type="http://schemas.openxmlformats.org/officeDocument/2006/relationships/image" Target="../media/image652.png"/><Relationship Id="rId512" Type="http://schemas.openxmlformats.org/officeDocument/2006/relationships/customXml" Target="../ink/ink867.xml"/><Relationship Id="rId957" Type="http://schemas.openxmlformats.org/officeDocument/2006/relationships/image" Target="../media/image978.png"/><Relationship Id="rId86" Type="http://schemas.openxmlformats.org/officeDocument/2006/relationships/customXml" Target="../ink/ink654.xml"/><Relationship Id="rId151" Type="http://schemas.openxmlformats.org/officeDocument/2006/relationships/image" Target="../media/image575.png"/><Relationship Id="rId389" Type="http://schemas.openxmlformats.org/officeDocument/2006/relationships/image" Target="../media/image694.png"/><Relationship Id="rId596" Type="http://schemas.openxmlformats.org/officeDocument/2006/relationships/customXml" Target="../ink/ink909.xml"/><Relationship Id="rId817" Type="http://schemas.openxmlformats.org/officeDocument/2006/relationships/image" Target="../media/image908.png"/><Relationship Id="rId1002" Type="http://schemas.openxmlformats.org/officeDocument/2006/relationships/customXml" Target="../ink/ink1112.xml"/><Relationship Id="rId249" Type="http://schemas.openxmlformats.org/officeDocument/2006/relationships/image" Target="../media/image624.png"/><Relationship Id="rId456" Type="http://schemas.openxmlformats.org/officeDocument/2006/relationships/customXml" Target="../ink/ink839.xml"/><Relationship Id="rId663" Type="http://schemas.openxmlformats.org/officeDocument/2006/relationships/image" Target="../media/image831.png"/><Relationship Id="rId870" Type="http://schemas.openxmlformats.org/officeDocument/2006/relationships/customXml" Target="../ink/ink1046.xml"/><Relationship Id="rId13" Type="http://schemas.openxmlformats.org/officeDocument/2006/relationships/image" Target="../media/image5060.png"/><Relationship Id="rId109" Type="http://schemas.openxmlformats.org/officeDocument/2006/relationships/image" Target="../media/image554.png"/><Relationship Id="rId316" Type="http://schemas.openxmlformats.org/officeDocument/2006/relationships/customXml" Target="../ink/ink769.xml"/><Relationship Id="rId523" Type="http://schemas.openxmlformats.org/officeDocument/2006/relationships/image" Target="../media/image761.png"/><Relationship Id="rId968" Type="http://schemas.openxmlformats.org/officeDocument/2006/relationships/customXml" Target="../ink/ink1095.xml"/><Relationship Id="rId97" Type="http://schemas.openxmlformats.org/officeDocument/2006/relationships/image" Target="../media/image548.png"/><Relationship Id="rId730" Type="http://schemas.openxmlformats.org/officeDocument/2006/relationships/customXml" Target="../ink/ink976.xml"/><Relationship Id="rId828" Type="http://schemas.openxmlformats.org/officeDocument/2006/relationships/customXml" Target="../ink/ink1025.xml"/><Relationship Id="rId162" Type="http://schemas.openxmlformats.org/officeDocument/2006/relationships/customXml" Target="../ink/ink692.xml"/><Relationship Id="rId467" Type="http://schemas.openxmlformats.org/officeDocument/2006/relationships/image" Target="../media/image733.png"/><Relationship Id="rId674" Type="http://schemas.openxmlformats.org/officeDocument/2006/relationships/customXml" Target="../ink/ink948.xml"/><Relationship Id="rId881" Type="http://schemas.openxmlformats.org/officeDocument/2006/relationships/image" Target="../media/image940.png"/><Relationship Id="rId979" Type="http://schemas.openxmlformats.org/officeDocument/2006/relationships/image" Target="../media/image989.png"/><Relationship Id="rId24" Type="http://schemas.openxmlformats.org/officeDocument/2006/relationships/customXml" Target="../ink/ink623.xml"/><Relationship Id="rId327" Type="http://schemas.openxmlformats.org/officeDocument/2006/relationships/image" Target="../media/image663.png"/><Relationship Id="rId534" Type="http://schemas.openxmlformats.org/officeDocument/2006/relationships/customXml" Target="../ink/ink878.xml"/><Relationship Id="rId741" Type="http://schemas.openxmlformats.org/officeDocument/2006/relationships/image" Target="../media/image870.png"/><Relationship Id="rId839" Type="http://schemas.openxmlformats.org/officeDocument/2006/relationships/image" Target="../media/image919.png"/><Relationship Id="rId173" Type="http://schemas.openxmlformats.org/officeDocument/2006/relationships/image" Target="../media/image586.png"/><Relationship Id="rId380" Type="http://schemas.openxmlformats.org/officeDocument/2006/relationships/customXml" Target="../ink/ink801.xml"/><Relationship Id="rId601" Type="http://schemas.openxmlformats.org/officeDocument/2006/relationships/image" Target="../media/image800.png"/><Relationship Id="rId240" Type="http://schemas.openxmlformats.org/officeDocument/2006/relationships/customXml" Target="../ink/ink731.xml"/><Relationship Id="rId478" Type="http://schemas.openxmlformats.org/officeDocument/2006/relationships/customXml" Target="../ink/ink850.xml"/><Relationship Id="rId685" Type="http://schemas.openxmlformats.org/officeDocument/2006/relationships/image" Target="../media/image842.png"/><Relationship Id="rId892" Type="http://schemas.openxmlformats.org/officeDocument/2006/relationships/customXml" Target="../ink/ink1057.xml"/><Relationship Id="rId906" Type="http://schemas.openxmlformats.org/officeDocument/2006/relationships/customXml" Target="../ink/ink1064.xml"/><Relationship Id="rId35" Type="http://schemas.openxmlformats.org/officeDocument/2006/relationships/image" Target="../media/image5170.png"/><Relationship Id="rId100" Type="http://schemas.openxmlformats.org/officeDocument/2006/relationships/customXml" Target="../ink/ink661.xml"/><Relationship Id="rId338" Type="http://schemas.openxmlformats.org/officeDocument/2006/relationships/customXml" Target="../ink/ink780.xml"/><Relationship Id="rId545" Type="http://schemas.openxmlformats.org/officeDocument/2006/relationships/image" Target="../media/image772.png"/><Relationship Id="rId752" Type="http://schemas.openxmlformats.org/officeDocument/2006/relationships/customXml" Target="../ink/ink987.xml"/><Relationship Id="rId184" Type="http://schemas.openxmlformats.org/officeDocument/2006/relationships/customXml" Target="../ink/ink703.xml"/><Relationship Id="rId391" Type="http://schemas.openxmlformats.org/officeDocument/2006/relationships/image" Target="../media/image695.png"/><Relationship Id="rId405" Type="http://schemas.openxmlformats.org/officeDocument/2006/relationships/image" Target="../media/image702.png"/><Relationship Id="rId612" Type="http://schemas.openxmlformats.org/officeDocument/2006/relationships/customXml" Target="../ink/ink917.xml"/><Relationship Id="rId251" Type="http://schemas.openxmlformats.org/officeDocument/2006/relationships/image" Target="../media/image625.png"/><Relationship Id="rId489" Type="http://schemas.openxmlformats.org/officeDocument/2006/relationships/image" Target="../media/image744.png"/><Relationship Id="rId696" Type="http://schemas.openxmlformats.org/officeDocument/2006/relationships/customXml" Target="../ink/ink959.xml"/><Relationship Id="rId917" Type="http://schemas.openxmlformats.org/officeDocument/2006/relationships/image" Target="../media/image958.png"/><Relationship Id="rId46" Type="http://schemas.openxmlformats.org/officeDocument/2006/relationships/customXml" Target="../ink/ink634.xml"/><Relationship Id="rId349" Type="http://schemas.openxmlformats.org/officeDocument/2006/relationships/image" Target="../media/image674.png"/><Relationship Id="rId556" Type="http://schemas.openxmlformats.org/officeDocument/2006/relationships/customXml" Target="../ink/ink889.xml"/><Relationship Id="rId763" Type="http://schemas.openxmlformats.org/officeDocument/2006/relationships/image" Target="../media/image881.png"/><Relationship Id="rId111" Type="http://schemas.openxmlformats.org/officeDocument/2006/relationships/image" Target="../media/image555.png"/><Relationship Id="rId195" Type="http://schemas.openxmlformats.org/officeDocument/2006/relationships/image" Target="../media/image597.png"/><Relationship Id="rId209" Type="http://schemas.openxmlformats.org/officeDocument/2006/relationships/image" Target="../media/image604.png"/><Relationship Id="rId416" Type="http://schemas.openxmlformats.org/officeDocument/2006/relationships/customXml" Target="../ink/ink819.xml"/><Relationship Id="rId970" Type="http://schemas.openxmlformats.org/officeDocument/2006/relationships/customXml" Target="../ink/ink1096.xml"/><Relationship Id="rId623" Type="http://schemas.openxmlformats.org/officeDocument/2006/relationships/image" Target="../media/image811.png"/><Relationship Id="rId830" Type="http://schemas.openxmlformats.org/officeDocument/2006/relationships/customXml" Target="../ink/ink1026.xml"/><Relationship Id="rId928" Type="http://schemas.openxmlformats.org/officeDocument/2006/relationships/customXml" Target="../ink/ink1075.xml"/><Relationship Id="rId57" Type="http://schemas.openxmlformats.org/officeDocument/2006/relationships/image" Target="../media/image5280.png"/><Relationship Id="rId262" Type="http://schemas.openxmlformats.org/officeDocument/2006/relationships/customXml" Target="../ink/ink742.xml"/><Relationship Id="rId567" Type="http://schemas.openxmlformats.org/officeDocument/2006/relationships/image" Target="../media/image783.png"/><Relationship Id="rId122" Type="http://schemas.openxmlformats.org/officeDocument/2006/relationships/customXml" Target="../ink/ink672.xml"/><Relationship Id="rId774" Type="http://schemas.openxmlformats.org/officeDocument/2006/relationships/customXml" Target="../ink/ink998.xml"/><Relationship Id="rId981" Type="http://schemas.openxmlformats.org/officeDocument/2006/relationships/image" Target="../media/image990.png"/><Relationship Id="rId427" Type="http://schemas.openxmlformats.org/officeDocument/2006/relationships/image" Target="../media/image713.png"/><Relationship Id="rId634" Type="http://schemas.openxmlformats.org/officeDocument/2006/relationships/customXml" Target="../ink/ink928.xml"/><Relationship Id="rId841" Type="http://schemas.openxmlformats.org/officeDocument/2006/relationships/image" Target="../media/image920.png"/><Relationship Id="rId273" Type="http://schemas.openxmlformats.org/officeDocument/2006/relationships/image" Target="../media/image636.png"/><Relationship Id="rId480" Type="http://schemas.openxmlformats.org/officeDocument/2006/relationships/customXml" Target="../ink/ink851.xml"/><Relationship Id="rId701" Type="http://schemas.openxmlformats.org/officeDocument/2006/relationships/image" Target="../media/image850.png"/><Relationship Id="rId939" Type="http://schemas.openxmlformats.org/officeDocument/2006/relationships/image" Target="../media/image969.png"/><Relationship Id="rId68" Type="http://schemas.openxmlformats.org/officeDocument/2006/relationships/customXml" Target="../ink/ink645.xml"/><Relationship Id="rId133" Type="http://schemas.openxmlformats.org/officeDocument/2006/relationships/image" Target="../media/image566.png"/><Relationship Id="rId340" Type="http://schemas.openxmlformats.org/officeDocument/2006/relationships/customXml" Target="../ink/ink781.xml"/><Relationship Id="rId578" Type="http://schemas.openxmlformats.org/officeDocument/2006/relationships/customXml" Target="../ink/ink900.xml"/><Relationship Id="rId785" Type="http://schemas.openxmlformats.org/officeDocument/2006/relationships/image" Target="../media/image892.png"/><Relationship Id="rId992" Type="http://schemas.openxmlformats.org/officeDocument/2006/relationships/customXml" Target="../ink/ink1107.xml"/><Relationship Id="rId200" Type="http://schemas.openxmlformats.org/officeDocument/2006/relationships/customXml" Target="../ink/ink711.xml"/><Relationship Id="rId438" Type="http://schemas.openxmlformats.org/officeDocument/2006/relationships/customXml" Target="../ink/ink830.xml"/><Relationship Id="rId645" Type="http://schemas.openxmlformats.org/officeDocument/2006/relationships/image" Target="../media/image822.png"/><Relationship Id="rId852" Type="http://schemas.openxmlformats.org/officeDocument/2006/relationships/customXml" Target="../ink/ink1037.xml"/><Relationship Id="rId284" Type="http://schemas.openxmlformats.org/officeDocument/2006/relationships/customXml" Target="../ink/ink753.xml"/><Relationship Id="rId491" Type="http://schemas.openxmlformats.org/officeDocument/2006/relationships/image" Target="../media/image745.png"/><Relationship Id="rId505" Type="http://schemas.openxmlformats.org/officeDocument/2006/relationships/image" Target="../media/image752.png"/><Relationship Id="rId712" Type="http://schemas.openxmlformats.org/officeDocument/2006/relationships/customXml" Target="../ink/ink967.xml"/><Relationship Id="rId79" Type="http://schemas.openxmlformats.org/officeDocument/2006/relationships/image" Target="../media/image539.png"/><Relationship Id="rId144" Type="http://schemas.openxmlformats.org/officeDocument/2006/relationships/customXml" Target="../ink/ink683.xml"/><Relationship Id="rId589" Type="http://schemas.openxmlformats.org/officeDocument/2006/relationships/image" Target="../media/image794.png"/><Relationship Id="rId796" Type="http://schemas.openxmlformats.org/officeDocument/2006/relationships/customXml" Target="../ink/ink1009.xml"/><Relationship Id="rId351" Type="http://schemas.openxmlformats.org/officeDocument/2006/relationships/image" Target="../media/image675.png"/><Relationship Id="rId449" Type="http://schemas.openxmlformats.org/officeDocument/2006/relationships/image" Target="../media/image724.png"/><Relationship Id="rId656" Type="http://schemas.openxmlformats.org/officeDocument/2006/relationships/customXml" Target="../ink/ink939.xml"/><Relationship Id="rId863" Type="http://schemas.openxmlformats.org/officeDocument/2006/relationships/image" Target="../media/image931.png"/><Relationship Id="rId211" Type="http://schemas.openxmlformats.org/officeDocument/2006/relationships/image" Target="../media/image605.png"/><Relationship Id="rId295" Type="http://schemas.openxmlformats.org/officeDocument/2006/relationships/image" Target="../media/image647.png"/><Relationship Id="rId309" Type="http://schemas.openxmlformats.org/officeDocument/2006/relationships/image" Target="../media/image654.png"/><Relationship Id="rId516" Type="http://schemas.openxmlformats.org/officeDocument/2006/relationships/customXml" Target="../ink/ink869.xml"/><Relationship Id="rId723" Type="http://schemas.openxmlformats.org/officeDocument/2006/relationships/image" Target="../media/image861.png"/><Relationship Id="rId930" Type="http://schemas.openxmlformats.org/officeDocument/2006/relationships/customXml" Target="../ink/ink1076.xml"/><Relationship Id="rId155" Type="http://schemas.openxmlformats.org/officeDocument/2006/relationships/image" Target="../media/image577.png"/><Relationship Id="rId362" Type="http://schemas.openxmlformats.org/officeDocument/2006/relationships/customXml" Target="../ink/ink792.xml"/><Relationship Id="rId222" Type="http://schemas.openxmlformats.org/officeDocument/2006/relationships/customXml" Target="../ink/ink722.xml"/><Relationship Id="rId667" Type="http://schemas.openxmlformats.org/officeDocument/2006/relationships/image" Target="../media/image833.png"/><Relationship Id="rId874" Type="http://schemas.openxmlformats.org/officeDocument/2006/relationships/customXml" Target="../ink/ink1048.xml"/><Relationship Id="rId17" Type="http://schemas.openxmlformats.org/officeDocument/2006/relationships/image" Target="../media/image5080.png"/><Relationship Id="rId527" Type="http://schemas.openxmlformats.org/officeDocument/2006/relationships/image" Target="../media/image763.png"/><Relationship Id="rId734" Type="http://schemas.openxmlformats.org/officeDocument/2006/relationships/customXml" Target="../ink/ink978.xml"/><Relationship Id="rId941" Type="http://schemas.openxmlformats.org/officeDocument/2006/relationships/image" Target="../media/image970.png"/><Relationship Id="rId70" Type="http://schemas.openxmlformats.org/officeDocument/2006/relationships/customXml" Target="../ink/ink646.xml"/><Relationship Id="rId166" Type="http://schemas.openxmlformats.org/officeDocument/2006/relationships/customXml" Target="../ink/ink694.xml"/><Relationship Id="rId373" Type="http://schemas.openxmlformats.org/officeDocument/2006/relationships/image" Target="../media/image686.png"/><Relationship Id="rId580" Type="http://schemas.openxmlformats.org/officeDocument/2006/relationships/customXml" Target="../ink/ink901.xml"/><Relationship Id="rId801" Type="http://schemas.openxmlformats.org/officeDocument/2006/relationships/image" Target="../media/image900.png"/><Relationship Id="rId1" Type="http://schemas.openxmlformats.org/officeDocument/2006/relationships/slideLayout" Target="../slideLayouts/slideLayout7.xml"/><Relationship Id="rId233" Type="http://schemas.openxmlformats.org/officeDocument/2006/relationships/image" Target="../media/image616.png"/><Relationship Id="rId440" Type="http://schemas.openxmlformats.org/officeDocument/2006/relationships/customXml" Target="../ink/ink831.xml"/><Relationship Id="rId678" Type="http://schemas.openxmlformats.org/officeDocument/2006/relationships/customXml" Target="../ink/ink950.xml"/><Relationship Id="rId885" Type="http://schemas.openxmlformats.org/officeDocument/2006/relationships/image" Target="../media/image942.png"/><Relationship Id="rId28" Type="http://schemas.openxmlformats.org/officeDocument/2006/relationships/customXml" Target="../ink/ink625.xml"/><Relationship Id="rId300" Type="http://schemas.openxmlformats.org/officeDocument/2006/relationships/customXml" Target="../ink/ink761.xml"/><Relationship Id="rId538" Type="http://schemas.openxmlformats.org/officeDocument/2006/relationships/customXml" Target="../ink/ink880.xml"/><Relationship Id="rId745" Type="http://schemas.openxmlformats.org/officeDocument/2006/relationships/image" Target="../media/image872.png"/><Relationship Id="rId952" Type="http://schemas.openxmlformats.org/officeDocument/2006/relationships/customXml" Target="../ink/ink1087.xml"/><Relationship Id="rId81" Type="http://schemas.openxmlformats.org/officeDocument/2006/relationships/image" Target="../media/image540.png"/><Relationship Id="rId177" Type="http://schemas.openxmlformats.org/officeDocument/2006/relationships/image" Target="../media/image588.png"/><Relationship Id="rId384" Type="http://schemas.openxmlformats.org/officeDocument/2006/relationships/customXml" Target="../ink/ink803.xml"/><Relationship Id="rId591" Type="http://schemas.openxmlformats.org/officeDocument/2006/relationships/image" Target="../media/image795.png"/><Relationship Id="rId605" Type="http://schemas.openxmlformats.org/officeDocument/2006/relationships/image" Target="../media/image802.png"/><Relationship Id="rId812" Type="http://schemas.openxmlformats.org/officeDocument/2006/relationships/customXml" Target="../ink/ink1017.xml"/><Relationship Id="rId244" Type="http://schemas.openxmlformats.org/officeDocument/2006/relationships/customXml" Target="../ink/ink733.xml"/><Relationship Id="rId689" Type="http://schemas.openxmlformats.org/officeDocument/2006/relationships/image" Target="../media/image844.png"/><Relationship Id="rId896" Type="http://schemas.openxmlformats.org/officeDocument/2006/relationships/customXml" Target="../ink/ink1059.xml"/><Relationship Id="rId39" Type="http://schemas.openxmlformats.org/officeDocument/2006/relationships/image" Target="../media/image5190.png"/><Relationship Id="rId451" Type="http://schemas.openxmlformats.org/officeDocument/2006/relationships/image" Target="../media/image725.png"/><Relationship Id="rId549" Type="http://schemas.openxmlformats.org/officeDocument/2006/relationships/image" Target="../media/image774.png"/><Relationship Id="rId756" Type="http://schemas.openxmlformats.org/officeDocument/2006/relationships/customXml" Target="../ink/ink989.xml"/><Relationship Id="rId104" Type="http://schemas.openxmlformats.org/officeDocument/2006/relationships/customXml" Target="../ink/ink663.xml"/><Relationship Id="rId188" Type="http://schemas.openxmlformats.org/officeDocument/2006/relationships/customXml" Target="../ink/ink705.xml"/><Relationship Id="rId311" Type="http://schemas.openxmlformats.org/officeDocument/2006/relationships/image" Target="../media/image655.png"/><Relationship Id="rId395" Type="http://schemas.openxmlformats.org/officeDocument/2006/relationships/image" Target="../media/image697.png"/><Relationship Id="rId409" Type="http://schemas.openxmlformats.org/officeDocument/2006/relationships/image" Target="../media/image704.png"/><Relationship Id="rId963" Type="http://schemas.openxmlformats.org/officeDocument/2006/relationships/image" Target="../media/image981.png"/><Relationship Id="rId92" Type="http://schemas.openxmlformats.org/officeDocument/2006/relationships/customXml" Target="../ink/ink657.xml"/><Relationship Id="rId616" Type="http://schemas.openxmlformats.org/officeDocument/2006/relationships/customXml" Target="../ink/ink919.xml"/><Relationship Id="rId823" Type="http://schemas.openxmlformats.org/officeDocument/2006/relationships/image" Target="../media/image911.png"/><Relationship Id="rId255" Type="http://schemas.openxmlformats.org/officeDocument/2006/relationships/image" Target="../media/image627.png"/><Relationship Id="rId462" Type="http://schemas.openxmlformats.org/officeDocument/2006/relationships/customXml" Target="../ink/ink842.xml"/><Relationship Id="rId115" Type="http://schemas.openxmlformats.org/officeDocument/2006/relationships/image" Target="../media/image557.png"/><Relationship Id="rId322" Type="http://schemas.openxmlformats.org/officeDocument/2006/relationships/customXml" Target="../ink/ink772.xml"/><Relationship Id="rId767" Type="http://schemas.openxmlformats.org/officeDocument/2006/relationships/image" Target="../media/image883.png"/><Relationship Id="rId974" Type="http://schemas.openxmlformats.org/officeDocument/2006/relationships/customXml" Target="../ink/ink1098.xml"/><Relationship Id="rId199" Type="http://schemas.openxmlformats.org/officeDocument/2006/relationships/image" Target="../media/image599.png"/><Relationship Id="rId627" Type="http://schemas.openxmlformats.org/officeDocument/2006/relationships/image" Target="../media/image813.png"/><Relationship Id="rId834" Type="http://schemas.openxmlformats.org/officeDocument/2006/relationships/customXml" Target="../ink/ink1028.xml"/><Relationship Id="rId266" Type="http://schemas.openxmlformats.org/officeDocument/2006/relationships/customXml" Target="../ink/ink744.xml"/><Relationship Id="rId473" Type="http://schemas.openxmlformats.org/officeDocument/2006/relationships/image" Target="../media/image736.png"/><Relationship Id="rId680" Type="http://schemas.openxmlformats.org/officeDocument/2006/relationships/customXml" Target="../ink/ink951.xml"/><Relationship Id="rId901" Type="http://schemas.openxmlformats.org/officeDocument/2006/relationships/image" Target="../media/image950.png"/><Relationship Id="rId30" Type="http://schemas.openxmlformats.org/officeDocument/2006/relationships/customXml" Target="../ink/ink626.xml"/><Relationship Id="rId126" Type="http://schemas.openxmlformats.org/officeDocument/2006/relationships/customXml" Target="../ink/ink674.xml"/><Relationship Id="rId333" Type="http://schemas.openxmlformats.org/officeDocument/2006/relationships/image" Target="../media/image666.png"/><Relationship Id="rId540" Type="http://schemas.openxmlformats.org/officeDocument/2006/relationships/customXml" Target="../ink/ink881.xml"/><Relationship Id="rId778" Type="http://schemas.openxmlformats.org/officeDocument/2006/relationships/customXml" Target="../ink/ink1000.xml"/><Relationship Id="rId985" Type="http://schemas.openxmlformats.org/officeDocument/2006/relationships/image" Target="../media/image5010.png"/><Relationship Id="rId638" Type="http://schemas.openxmlformats.org/officeDocument/2006/relationships/customXml" Target="../ink/ink930.xml"/><Relationship Id="rId845" Type="http://schemas.openxmlformats.org/officeDocument/2006/relationships/image" Target="../media/image922.png"/><Relationship Id="rId277" Type="http://schemas.openxmlformats.org/officeDocument/2006/relationships/image" Target="../media/image638.png"/><Relationship Id="rId400" Type="http://schemas.openxmlformats.org/officeDocument/2006/relationships/customXml" Target="../ink/ink811.xml"/><Relationship Id="rId484" Type="http://schemas.openxmlformats.org/officeDocument/2006/relationships/customXml" Target="../ink/ink853.xml"/><Relationship Id="rId705" Type="http://schemas.openxmlformats.org/officeDocument/2006/relationships/image" Target="../media/image852.png"/><Relationship Id="rId137" Type="http://schemas.openxmlformats.org/officeDocument/2006/relationships/image" Target="../media/image568.png"/><Relationship Id="rId344" Type="http://schemas.openxmlformats.org/officeDocument/2006/relationships/customXml" Target="../ink/ink783.xml"/><Relationship Id="rId691" Type="http://schemas.openxmlformats.org/officeDocument/2006/relationships/image" Target="../media/image845.png"/><Relationship Id="rId789" Type="http://schemas.openxmlformats.org/officeDocument/2006/relationships/image" Target="../media/image894.png"/><Relationship Id="rId912" Type="http://schemas.openxmlformats.org/officeDocument/2006/relationships/customXml" Target="../ink/ink1067.xml"/><Relationship Id="rId996" Type="http://schemas.openxmlformats.org/officeDocument/2006/relationships/customXml" Target="../ink/ink1109.xml"/><Relationship Id="rId41" Type="http://schemas.openxmlformats.org/officeDocument/2006/relationships/image" Target="../media/image5200.png"/><Relationship Id="rId551" Type="http://schemas.openxmlformats.org/officeDocument/2006/relationships/image" Target="../media/image775.png"/><Relationship Id="rId649" Type="http://schemas.openxmlformats.org/officeDocument/2006/relationships/image" Target="../media/image824.png"/><Relationship Id="rId856" Type="http://schemas.openxmlformats.org/officeDocument/2006/relationships/customXml" Target="../ink/ink1039.xml"/><Relationship Id="rId190" Type="http://schemas.openxmlformats.org/officeDocument/2006/relationships/customXml" Target="../ink/ink706.xml"/><Relationship Id="rId204" Type="http://schemas.openxmlformats.org/officeDocument/2006/relationships/customXml" Target="../ink/ink713.xml"/><Relationship Id="rId246" Type="http://schemas.openxmlformats.org/officeDocument/2006/relationships/customXml" Target="../ink/ink734.xml"/><Relationship Id="rId288" Type="http://schemas.openxmlformats.org/officeDocument/2006/relationships/customXml" Target="../ink/ink755.xml"/><Relationship Id="rId411" Type="http://schemas.openxmlformats.org/officeDocument/2006/relationships/image" Target="../media/image705.png"/><Relationship Id="rId453" Type="http://schemas.openxmlformats.org/officeDocument/2006/relationships/image" Target="../media/image726.png"/><Relationship Id="rId509" Type="http://schemas.openxmlformats.org/officeDocument/2006/relationships/image" Target="../media/image754.png"/><Relationship Id="rId660" Type="http://schemas.openxmlformats.org/officeDocument/2006/relationships/customXml" Target="../ink/ink941.xml"/><Relationship Id="rId898" Type="http://schemas.openxmlformats.org/officeDocument/2006/relationships/customXml" Target="../ink/ink1060.xml"/><Relationship Id="rId106" Type="http://schemas.openxmlformats.org/officeDocument/2006/relationships/customXml" Target="../ink/ink664.xml"/><Relationship Id="rId313" Type="http://schemas.openxmlformats.org/officeDocument/2006/relationships/image" Target="../media/image656.png"/><Relationship Id="rId495" Type="http://schemas.openxmlformats.org/officeDocument/2006/relationships/image" Target="../media/image747.png"/><Relationship Id="rId716" Type="http://schemas.openxmlformats.org/officeDocument/2006/relationships/customXml" Target="../ink/ink969.xml"/><Relationship Id="rId758" Type="http://schemas.openxmlformats.org/officeDocument/2006/relationships/customXml" Target="../ink/ink990.xml"/><Relationship Id="rId923" Type="http://schemas.openxmlformats.org/officeDocument/2006/relationships/image" Target="../media/image961.png"/><Relationship Id="rId965" Type="http://schemas.openxmlformats.org/officeDocument/2006/relationships/image" Target="../media/image982.png"/><Relationship Id="rId10" Type="http://schemas.openxmlformats.org/officeDocument/2006/relationships/customXml" Target="../ink/ink616.xml"/><Relationship Id="rId52" Type="http://schemas.openxmlformats.org/officeDocument/2006/relationships/customXml" Target="../ink/ink637.xml"/><Relationship Id="rId94" Type="http://schemas.openxmlformats.org/officeDocument/2006/relationships/customXml" Target="../ink/ink658.xml"/><Relationship Id="rId148" Type="http://schemas.openxmlformats.org/officeDocument/2006/relationships/customXml" Target="../ink/ink685.xml"/><Relationship Id="rId355" Type="http://schemas.openxmlformats.org/officeDocument/2006/relationships/image" Target="../media/image677.png"/><Relationship Id="rId397" Type="http://schemas.openxmlformats.org/officeDocument/2006/relationships/image" Target="../media/image698.png"/><Relationship Id="rId520" Type="http://schemas.openxmlformats.org/officeDocument/2006/relationships/customXml" Target="../ink/ink871.xml"/><Relationship Id="rId562" Type="http://schemas.openxmlformats.org/officeDocument/2006/relationships/customXml" Target="../ink/ink892.xml"/><Relationship Id="rId618" Type="http://schemas.openxmlformats.org/officeDocument/2006/relationships/customXml" Target="../ink/ink920.xml"/><Relationship Id="rId825" Type="http://schemas.openxmlformats.org/officeDocument/2006/relationships/image" Target="../media/image912.png"/><Relationship Id="rId215" Type="http://schemas.openxmlformats.org/officeDocument/2006/relationships/image" Target="../media/image607.png"/><Relationship Id="rId257" Type="http://schemas.openxmlformats.org/officeDocument/2006/relationships/image" Target="../media/image628.png"/><Relationship Id="rId422" Type="http://schemas.openxmlformats.org/officeDocument/2006/relationships/customXml" Target="../ink/ink822.xml"/><Relationship Id="rId464" Type="http://schemas.openxmlformats.org/officeDocument/2006/relationships/customXml" Target="../ink/ink843.xml"/><Relationship Id="rId867" Type="http://schemas.openxmlformats.org/officeDocument/2006/relationships/image" Target="../media/image933.png"/><Relationship Id="rId299" Type="http://schemas.openxmlformats.org/officeDocument/2006/relationships/image" Target="../media/image649.png"/><Relationship Id="rId727" Type="http://schemas.openxmlformats.org/officeDocument/2006/relationships/image" Target="../media/image863.png"/><Relationship Id="rId934" Type="http://schemas.openxmlformats.org/officeDocument/2006/relationships/customXml" Target="../ink/ink1078.xml"/><Relationship Id="rId63" Type="http://schemas.openxmlformats.org/officeDocument/2006/relationships/image" Target="../media/image5310.png"/><Relationship Id="rId159" Type="http://schemas.openxmlformats.org/officeDocument/2006/relationships/image" Target="../media/image579.png"/><Relationship Id="rId366" Type="http://schemas.openxmlformats.org/officeDocument/2006/relationships/customXml" Target="../ink/ink794.xml"/><Relationship Id="rId573" Type="http://schemas.openxmlformats.org/officeDocument/2006/relationships/image" Target="../media/image786.png"/><Relationship Id="rId780" Type="http://schemas.openxmlformats.org/officeDocument/2006/relationships/customXml" Target="../ink/ink1001.xml"/><Relationship Id="rId226" Type="http://schemas.openxmlformats.org/officeDocument/2006/relationships/customXml" Target="../ink/ink724.xml"/><Relationship Id="rId433" Type="http://schemas.openxmlformats.org/officeDocument/2006/relationships/image" Target="../media/image716.png"/><Relationship Id="rId878" Type="http://schemas.openxmlformats.org/officeDocument/2006/relationships/customXml" Target="../ink/ink1050.xml"/><Relationship Id="rId640" Type="http://schemas.openxmlformats.org/officeDocument/2006/relationships/customXml" Target="../ink/ink931.xml"/><Relationship Id="rId738" Type="http://schemas.openxmlformats.org/officeDocument/2006/relationships/customXml" Target="../ink/ink980.xml"/><Relationship Id="rId945" Type="http://schemas.openxmlformats.org/officeDocument/2006/relationships/image" Target="../media/image972.png"/><Relationship Id="rId74" Type="http://schemas.openxmlformats.org/officeDocument/2006/relationships/customXml" Target="../ink/ink648.xml"/><Relationship Id="rId377" Type="http://schemas.openxmlformats.org/officeDocument/2006/relationships/image" Target="../media/image688.png"/><Relationship Id="rId500" Type="http://schemas.openxmlformats.org/officeDocument/2006/relationships/customXml" Target="../ink/ink861.xml"/><Relationship Id="rId584" Type="http://schemas.openxmlformats.org/officeDocument/2006/relationships/customXml" Target="../ink/ink903.xml"/><Relationship Id="rId805" Type="http://schemas.openxmlformats.org/officeDocument/2006/relationships/image" Target="../media/image902.png"/><Relationship Id="rId5" Type="http://schemas.openxmlformats.org/officeDocument/2006/relationships/image" Target="../media/image5020.png"/><Relationship Id="rId237" Type="http://schemas.openxmlformats.org/officeDocument/2006/relationships/image" Target="../media/image618.png"/><Relationship Id="rId791" Type="http://schemas.openxmlformats.org/officeDocument/2006/relationships/image" Target="../media/image895.png"/><Relationship Id="rId889" Type="http://schemas.openxmlformats.org/officeDocument/2006/relationships/image" Target="../media/image944.png"/><Relationship Id="rId444" Type="http://schemas.openxmlformats.org/officeDocument/2006/relationships/customXml" Target="../ink/ink833.xml"/><Relationship Id="rId651" Type="http://schemas.openxmlformats.org/officeDocument/2006/relationships/image" Target="../media/image825.png"/><Relationship Id="rId749" Type="http://schemas.openxmlformats.org/officeDocument/2006/relationships/image" Target="../media/image874.png"/><Relationship Id="rId290" Type="http://schemas.openxmlformats.org/officeDocument/2006/relationships/customXml" Target="../ink/ink756.xml"/><Relationship Id="rId304" Type="http://schemas.openxmlformats.org/officeDocument/2006/relationships/customXml" Target="../ink/ink763.xml"/><Relationship Id="rId388" Type="http://schemas.openxmlformats.org/officeDocument/2006/relationships/customXml" Target="../ink/ink805.xml"/><Relationship Id="rId511" Type="http://schemas.openxmlformats.org/officeDocument/2006/relationships/image" Target="../media/image755.png"/><Relationship Id="rId609" Type="http://schemas.openxmlformats.org/officeDocument/2006/relationships/image" Target="../media/image804.png"/><Relationship Id="rId956" Type="http://schemas.openxmlformats.org/officeDocument/2006/relationships/customXml" Target="../ink/ink1089.xml"/><Relationship Id="rId85" Type="http://schemas.openxmlformats.org/officeDocument/2006/relationships/image" Target="../media/image542.png"/><Relationship Id="rId150" Type="http://schemas.openxmlformats.org/officeDocument/2006/relationships/customXml" Target="../ink/ink686.xml"/><Relationship Id="rId595" Type="http://schemas.openxmlformats.org/officeDocument/2006/relationships/image" Target="../media/image797.png"/><Relationship Id="rId816" Type="http://schemas.openxmlformats.org/officeDocument/2006/relationships/customXml" Target="../ink/ink1019.xml"/><Relationship Id="rId1001" Type="http://schemas.openxmlformats.org/officeDocument/2006/relationships/image" Target="../media/image999.png"/><Relationship Id="rId248" Type="http://schemas.openxmlformats.org/officeDocument/2006/relationships/customXml" Target="../ink/ink735.xml"/><Relationship Id="rId455" Type="http://schemas.openxmlformats.org/officeDocument/2006/relationships/image" Target="../media/image727.png"/><Relationship Id="rId662" Type="http://schemas.openxmlformats.org/officeDocument/2006/relationships/customXml" Target="../ink/ink942.xml"/><Relationship Id="rId12" Type="http://schemas.openxmlformats.org/officeDocument/2006/relationships/customXml" Target="../ink/ink617.xml"/><Relationship Id="rId108" Type="http://schemas.openxmlformats.org/officeDocument/2006/relationships/customXml" Target="../ink/ink665.xml"/><Relationship Id="rId315" Type="http://schemas.openxmlformats.org/officeDocument/2006/relationships/image" Target="../media/image657.png"/><Relationship Id="rId522" Type="http://schemas.openxmlformats.org/officeDocument/2006/relationships/customXml" Target="../ink/ink872.xml"/><Relationship Id="rId967" Type="http://schemas.openxmlformats.org/officeDocument/2006/relationships/image" Target="../media/image983.png"/><Relationship Id="rId96" Type="http://schemas.openxmlformats.org/officeDocument/2006/relationships/customXml" Target="../ink/ink659.xml"/><Relationship Id="rId161" Type="http://schemas.openxmlformats.org/officeDocument/2006/relationships/image" Target="../media/image580.png"/><Relationship Id="rId399" Type="http://schemas.openxmlformats.org/officeDocument/2006/relationships/image" Target="../media/image699.png"/><Relationship Id="rId827" Type="http://schemas.openxmlformats.org/officeDocument/2006/relationships/image" Target="../media/image913.png"/><Relationship Id="rId259" Type="http://schemas.openxmlformats.org/officeDocument/2006/relationships/image" Target="../media/image629.png"/><Relationship Id="rId466" Type="http://schemas.openxmlformats.org/officeDocument/2006/relationships/customXml" Target="../ink/ink844.xml"/><Relationship Id="rId673" Type="http://schemas.openxmlformats.org/officeDocument/2006/relationships/image" Target="../media/image836.png"/><Relationship Id="rId880" Type="http://schemas.openxmlformats.org/officeDocument/2006/relationships/customXml" Target="../ink/ink1051.xml"/><Relationship Id="rId23" Type="http://schemas.openxmlformats.org/officeDocument/2006/relationships/image" Target="../media/image5110.png"/><Relationship Id="rId119" Type="http://schemas.openxmlformats.org/officeDocument/2006/relationships/image" Target="../media/image559.png"/><Relationship Id="rId326" Type="http://schemas.openxmlformats.org/officeDocument/2006/relationships/customXml" Target="../ink/ink774.xml"/><Relationship Id="rId533" Type="http://schemas.openxmlformats.org/officeDocument/2006/relationships/image" Target="../media/image766.png"/><Relationship Id="rId978" Type="http://schemas.openxmlformats.org/officeDocument/2006/relationships/customXml" Target="../ink/ink1100.xml"/><Relationship Id="rId740" Type="http://schemas.openxmlformats.org/officeDocument/2006/relationships/customXml" Target="../ink/ink981.xml"/><Relationship Id="rId838" Type="http://schemas.openxmlformats.org/officeDocument/2006/relationships/customXml" Target="../ink/ink1030.xml"/><Relationship Id="rId172" Type="http://schemas.openxmlformats.org/officeDocument/2006/relationships/customXml" Target="../ink/ink697.xml"/><Relationship Id="rId477" Type="http://schemas.openxmlformats.org/officeDocument/2006/relationships/image" Target="../media/image738.png"/><Relationship Id="rId600" Type="http://schemas.openxmlformats.org/officeDocument/2006/relationships/customXml" Target="../ink/ink911.xml"/><Relationship Id="rId684" Type="http://schemas.openxmlformats.org/officeDocument/2006/relationships/customXml" Target="../ink/ink953.xml"/><Relationship Id="rId337" Type="http://schemas.openxmlformats.org/officeDocument/2006/relationships/image" Target="../media/image668.png"/><Relationship Id="rId891" Type="http://schemas.openxmlformats.org/officeDocument/2006/relationships/image" Target="../media/image945.png"/><Relationship Id="rId905" Type="http://schemas.openxmlformats.org/officeDocument/2006/relationships/image" Target="../media/image952.png"/><Relationship Id="rId989" Type="http://schemas.openxmlformats.org/officeDocument/2006/relationships/image" Target="../media/image993.png"/><Relationship Id="rId34" Type="http://schemas.openxmlformats.org/officeDocument/2006/relationships/customXml" Target="../ink/ink628.xml"/><Relationship Id="rId544" Type="http://schemas.openxmlformats.org/officeDocument/2006/relationships/customXml" Target="../ink/ink883.xml"/><Relationship Id="rId751" Type="http://schemas.openxmlformats.org/officeDocument/2006/relationships/image" Target="../media/image875.png"/><Relationship Id="rId849" Type="http://schemas.openxmlformats.org/officeDocument/2006/relationships/image" Target="../media/image924.png"/><Relationship Id="rId183" Type="http://schemas.openxmlformats.org/officeDocument/2006/relationships/image" Target="../media/image591.png"/><Relationship Id="rId390" Type="http://schemas.openxmlformats.org/officeDocument/2006/relationships/customXml" Target="../ink/ink806.xml"/><Relationship Id="rId404" Type="http://schemas.openxmlformats.org/officeDocument/2006/relationships/customXml" Target="../ink/ink813.xml"/><Relationship Id="rId611" Type="http://schemas.openxmlformats.org/officeDocument/2006/relationships/image" Target="../media/image805.png"/><Relationship Id="rId250" Type="http://schemas.openxmlformats.org/officeDocument/2006/relationships/customXml" Target="../ink/ink736.xml"/><Relationship Id="rId488" Type="http://schemas.openxmlformats.org/officeDocument/2006/relationships/customXml" Target="../ink/ink855.xml"/><Relationship Id="rId695" Type="http://schemas.openxmlformats.org/officeDocument/2006/relationships/image" Target="../media/image847.png"/><Relationship Id="rId709" Type="http://schemas.openxmlformats.org/officeDocument/2006/relationships/image" Target="../media/image854.png"/><Relationship Id="rId916" Type="http://schemas.openxmlformats.org/officeDocument/2006/relationships/customXml" Target="../ink/ink1069.xml"/><Relationship Id="rId45" Type="http://schemas.openxmlformats.org/officeDocument/2006/relationships/image" Target="../media/image5220.png"/><Relationship Id="rId110" Type="http://schemas.openxmlformats.org/officeDocument/2006/relationships/customXml" Target="../ink/ink666.xml"/><Relationship Id="rId348" Type="http://schemas.openxmlformats.org/officeDocument/2006/relationships/customXml" Target="../ink/ink785.xml"/><Relationship Id="rId555" Type="http://schemas.openxmlformats.org/officeDocument/2006/relationships/image" Target="../media/image777.png"/><Relationship Id="rId762" Type="http://schemas.openxmlformats.org/officeDocument/2006/relationships/customXml" Target="../ink/ink992.xml"/><Relationship Id="rId194" Type="http://schemas.openxmlformats.org/officeDocument/2006/relationships/customXml" Target="../ink/ink708.xml"/><Relationship Id="rId208" Type="http://schemas.openxmlformats.org/officeDocument/2006/relationships/customXml" Target="../ink/ink715.xml"/><Relationship Id="rId415" Type="http://schemas.openxmlformats.org/officeDocument/2006/relationships/image" Target="../media/image707.png"/><Relationship Id="rId622" Type="http://schemas.openxmlformats.org/officeDocument/2006/relationships/customXml" Target="../ink/ink922.xml"/><Relationship Id="rId261" Type="http://schemas.openxmlformats.org/officeDocument/2006/relationships/image" Target="../media/image630.png"/><Relationship Id="rId499" Type="http://schemas.openxmlformats.org/officeDocument/2006/relationships/image" Target="../media/image749.png"/><Relationship Id="rId927" Type="http://schemas.openxmlformats.org/officeDocument/2006/relationships/image" Target="../media/image963.png"/><Relationship Id="rId56" Type="http://schemas.openxmlformats.org/officeDocument/2006/relationships/customXml" Target="../ink/ink639.xml"/><Relationship Id="rId359" Type="http://schemas.openxmlformats.org/officeDocument/2006/relationships/image" Target="../media/image679.png"/><Relationship Id="rId566" Type="http://schemas.openxmlformats.org/officeDocument/2006/relationships/customXml" Target="../ink/ink894.xml"/><Relationship Id="rId773" Type="http://schemas.openxmlformats.org/officeDocument/2006/relationships/image" Target="../media/image886.png"/><Relationship Id="rId121" Type="http://schemas.openxmlformats.org/officeDocument/2006/relationships/image" Target="../media/image560.png"/><Relationship Id="rId219" Type="http://schemas.openxmlformats.org/officeDocument/2006/relationships/image" Target="../media/image609.png"/><Relationship Id="rId426" Type="http://schemas.openxmlformats.org/officeDocument/2006/relationships/customXml" Target="../ink/ink824.xml"/><Relationship Id="rId633" Type="http://schemas.openxmlformats.org/officeDocument/2006/relationships/image" Target="../media/image816.png"/><Relationship Id="rId980" Type="http://schemas.openxmlformats.org/officeDocument/2006/relationships/customXml" Target="../ink/ink1101.xml"/><Relationship Id="rId840" Type="http://schemas.openxmlformats.org/officeDocument/2006/relationships/customXml" Target="../ink/ink1031.xml"/><Relationship Id="rId938" Type="http://schemas.openxmlformats.org/officeDocument/2006/relationships/customXml" Target="../ink/ink1080.xml"/><Relationship Id="rId67" Type="http://schemas.openxmlformats.org/officeDocument/2006/relationships/image" Target="../media/image5330.png"/><Relationship Id="rId272" Type="http://schemas.openxmlformats.org/officeDocument/2006/relationships/customXml" Target="../ink/ink747.xml"/><Relationship Id="rId577" Type="http://schemas.openxmlformats.org/officeDocument/2006/relationships/image" Target="../media/image788.png"/><Relationship Id="rId700" Type="http://schemas.openxmlformats.org/officeDocument/2006/relationships/customXml" Target="../ink/ink961.xml"/><Relationship Id="rId132" Type="http://schemas.openxmlformats.org/officeDocument/2006/relationships/customXml" Target="../ink/ink677.xml"/><Relationship Id="rId784" Type="http://schemas.openxmlformats.org/officeDocument/2006/relationships/customXml" Target="../ink/ink1003.xml"/><Relationship Id="rId991" Type="http://schemas.openxmlformats.org/officeDocument/2006/relationships/image" Target="../media/image994.png"/><Relationship Id="rId437" Type="http://schemas.openxmlformats.org/officeDocument/2006/relationships/image" Target="../media/image718.png"/><Relationship Id="rId644" Type="http://schemas.openxmlformats.org/officeDocument/2006/relationships/customXml" Target="../ink/ink933.xml"/><Relationship Id="rId851" Type="http://schemas.openxmlformats.org/officeDocument/2006/relationships/image" Target="../media/image925.png"/><Relationship Id="rId283" Type="http://schemas.openxmlformats.org/officeDocument/2006/relationships/image" Target="../media/image641.png"/><Relationship Id="rId490" Type="http://schemas.openxmlformats.org/officeDocument/2006/relationships/customXml" Target="../ink/ink856.xml"/><Relationship Id="rId504" Type="http://schemas.openxmlformats.org/officeDocument/2006/relationships/customXml" Target="../ink/ink863.xml"/><Relationship Id="rId711" Type="http://schemas.openxmlformats.org/officeDocument/2006/relationships/image" Target="../media/image855.png"/><Relationship Id="rId949" Type="http://schemas.openxmlformats.org/officeDocument/2006/relationships/image" Target="../media/image974.png"/><Relationship Id="rId78" Type="http://schemas.openxmlformats.org/officeDocument/2006/relationships/customXml" Target="../ink/ink650.xml"/><Relationship Id="rId143" Type="http://schemas.openxmlformats.org/officeDocument/2006/relationships/image" Target="../media/image571.png"/><Relationship Id="rId350" Type="http://schemas.openxmlformats.org/officeDocument/2006/relationships/customXml" Target="../ink/ink786.xml"/><Relationship Id="rId588" Type="http://schemas.openxmlformats.org/officeDocument/2006/relationships/customXml" Target="../ink/ink905.xml"/><Relationship Id="rId795" Type="http://schemas.openxmlformats.org/officeDocument/2006/relationships/image" Target="../media/image897.png"/><Relationship Id="rId809" Type="http://schemas.openxmlformats.org/officeDocument/2006/relationships/image" Target="../media/image904.png"/><Relationship Id="rId9" Type="http://schemas.openxmlformats.org/officeDocument/2006/relationships/image" Target="../media/image5040.png"/><Relationship Id="rId210" Type="http://schemas.openxmlformats.org/officeDocument/2006/relationships/customXml" Target="../ink/ink716.xml"/><Relationship Id="rId448" Type="http://schemas.openxmlformats.org/officeDocument/2006/relationships/customXml" Target="../ink/ink835.xml"/><Relationship Id="rId655" Type="http://schemas.openxmlformats.org/officeDocument/2006/relationships/image" Target="../media/image827.png"/><Relationship Id="rId862" Type="http://schemas.openxmlformats.org/officeDocument/2006/relationships/customXml" Target="../ink/ink1042.xml"/><Relationship Id="rId294" Type="http://schemas.openxmlformats.org/officeDocument/2006/relationships/customXml" Target="../ink/ink758.xml"/><Relationship Id="rId308" Type="http://schemas.openxmlformats.org/officeDocument/2006/relationships/customXml" Target="../ink/ink765.xml"/><Relationship Id="rId515" Type="http://schemas.openxmlformats.org/officeDocument/2006/relationships/image" Target="../media/image757.png"/><Relationship Id="rId722" Type="http://schemas.openxmlformats.org/officeDocument/2006/relationships/customXml" Target="../ink/ink972.xml"/><Relationship Id="rId89" Type="http://schemas.openxmlformats.org/officeDocument/2006/relationships/image" Target="../media/image544.png"/><Relationship Id="rId154" Type="http://schemas.openxmlformats.org/officeDocument/2006/relationships/customXml" Target="../ink/ink688.xml"/><Relationship Id="rId361" Type="http://schemas.openxmlformats.org/officeDocument/2006/relationships/image" Target="../media/image680.png"/><Relationship Id="rId599" Type="http://schemas.openxmlformats.org/officeDocument/2006/relationships/image" Target="../media/image799.png"/><Relationship Id="rId1005" Type="http://schemas.openxmlformats.org/officeDocument/2006/relationships/image" Target="../media/image1001.png"/><Relationship Id="rId459" Type="http://schemas.openxmlformats.org/officeDocument/2006/relationships/image" Target="../media/image729.png"/><Relationship Id="rId666" Type="http://schemas.openxmlformats.org/officeDocument/2006/relationships/customXml" Target="../ink/ink944.xml"/><Relationship Id="rId873" Type="http://schemas.openxmlformats.org/officeDocument/2006/relationships/image" Target="../media/image936.png"/><Relationship Id="rId16" Type="http://schemas.openxmlformats.org/officeDocument/2006/relationships/customXml" Target="../ink/ink619.xml"/><Relationship Id="rId221" Type="http://schemas.openxmlformats.org/officeDocument/2006/relationships/image" Target="../media/image610.png"/><Relationship Id="rId319" Type="http://schemas.openxmlformats.org/officeDocument/2006/relationships/image" Target="../media/image659.png"/><Relationship Id="rId526" Type="http://schemas.openxmlformats.org/officeDocument/2006/relationships/customXml" Target="../ink/ink874.xml"/><Relationship Id="rId733" Type="http://schemas.openxmlformats.org/officeDocument/2006/relationships/image" Target="../media/image866.png"/><Relationship Id="rId940" Type="http://schemas.openxmlformats.org/officeDocument/2006/relationships/customXml" Target="../ink/ink1081.xml"/><Relationship Id="rId165" Type="http://schemas.openxmlformats.org/officeDocument/2006/relationships/image" Target="../media/image582.png"/><Relationship Id="rId372" Type="http://schemas.openxmlformats.org/officeDocument/2006/relationships/customXml" Target="../ink/ink797.xml"/><Relationship Id="rId677" Type="http://schemas.openxmlformats.org/officeDocument/2006/relationships/image" Target="../media/image838.png"/><Relationship Id="rId800" Type="http://schemas.openxmlformats.org/officeDocument/2006/relationships/customXml" Target="../ink/ink1011.xml"/><Relationship Id="rId232" Type="http://schemas.openxmlformats.org/officeDocument/2006/relationships/customXml" Target="../ink/ink727.xml"/><Relationship Id="rId884" Type="http://schemas.openxmlformats.org/officeDocument/2006/relationships/customXml" Target="../ink/ink1053.xml"/><Relationship Id="rId27" Type="http://schemas.openxmlformats.org/officeDocument/2006/relationships/image" Target="../media/image5130.png"/><Relationship Id="rId537" Type="http://schemas.openxmlformats.org/officeDocument/2006/relationships/image" Target="../media/image768.png"/><Relationship Id="rId744" Type="http://schemas.openxmlformats.org/officeDocument/2006/relationships/customXml" Target="../ink/ink983.xml"/><Relationship Id="rId951" Type="http://schemas.openxmlformats.org/officeDocument/2006/relationships/image" Target="../media/image975.png"/><Relationship Id="rId80" Type="http://schemas.openxmlformats.org/officeDocument/2006/relationships/customXml" Target="../ink/ink651.xml"/><Relationship Id="rId176" Type="http://schemas.openxmlformats.org/officeDocument/2006/relationships/customXml" Target="../ink/ink699.xml"/><Relationship Id="rId383" Type="http://schemas.openxmlformats.org/officeDocument/2006/relationships/image" Target="../media/image691.png"/><Relationship Id="rId590" Type="http://schemas.openxmlformats.org/officeDocument/2006/relationships/customXml" Target="../ink/ink906.xml"/><Relationship Id="rId604" Type="http://schemas.openxmlformats.org/officeDocument/2006/relationships/customXml" Target="../ink/ink913.xml"/><Relationship Id="rId811" Type="http://schemas.openxmlformats.org/officeDocument/2006/relationships/image" Target="../media/image905.png"/><Relationship Id="rId243" Type="http://schemas.openxmlformats.org/officeDocument/2006/relationships/image" Target="../media/image621.png"/><Relationship Id="rId450" Type="http://schemas.openxmlformats.org/officeDocument/2006/relationships/customXml" Target="../ink/ink836.xml"/><Relationship Id="rId688" Type="http://schemas.openxmlformats.org/officeDocument/2006/relationships/customXml" Target="../ink/ink955.xml"/><Relationship Id="rId895" Type="http://schemas.openxmlformats.org/officeDocument/2006/relationships/image" Target="../media/image947.png"/><Relationship Id="rId909" Type="http://schemas.openxmlformats.org/officeDocument/2006/relationships/image" Target="../media/image954.png"/><Relationship Id="rId38" Type="http://schemas.openxmlformats.org/officeDocument/2006/relationships/customXml" Target="../ink/ink630.xml"/><Relationship Id="rId103" Type="http://schemas.openxmlformats.org/officeDocument/2006/relationships/image" Target="../media/image551.png"/><Relationship Id="rId310" Type="http://schemas.openxmlformats.org/officeDocument/2006/relationships/customXml" Target="../ink/ink766.xml"/><Relationship Id="rId548" Type="http://schemas.openxmlformats.org/officeDocument/2006/relationships/customXml" Target="../ink/ink885.xml"/><Relationship Id="rId755" Type="http://schemas.openxmlformats.org/officeDocument/2006/relationships/image" Target="../media/image877.png"/><Relationship Id="rId962" Type="http://schemas.openxmlformats.org/officeDocument/2006/relationships/customXml" Target="../ink/ink1092.xml"/><Relationship Id="rId91" Type="http://schemas.openxmlformats.org/officeDocument/2006/relationships/image" Target="../media/image545.png"/><Relationship Id="rId187" Type="http://schemas.openxmlformats.org/officeDocument/2006/relationships/image" Target="../media/image593.png"/><Relationship Id="rId394" Type="http://schemas.openxmlformats.org/officeDocument/2006/relationships/customXml" Target="../ink/ink808.xml"/><Relationship Id="rId408" Type="http://schemas.openxmlformats.org/officeDocument/2006/relationships/customXml" Target="../ink/ink815.xml"/><Relationship Id="rId615" Type="http://schemas.openxmlformats.org/officeDocument/2006/relationships/image" Target="../media/image807.png"/><Relationship Id="rId822" Type="http://schemas.openxmlformats.org/officeDocument/2006/relationships/customXml" Target="../ink/ink1022.xml"/><Relationship Id="rId254" Type="http://schemas.openxmlformats.org/officeDocument/2006/relationships/customXml" Target="../ink/ink738.xml"/><Relationship Id="rId699" Type="http://schemas.openxmlformats.org/officeDocument/2006/relationships/image" Target="../media/image849.png"/><Relationship Id="rId49" Type="http://schemas.openxmlformats.org/officeDocument/2006/relationships/image" Target="../media/image5240.png"/><Relationship Id="rId114" Type="http://schemas.openxmlformats.org/officeDocument/2006/relationships/customXml" Target="../ink/ink668.xml"/><Relationship Id="rId461" Type="http://schemas.openxmlformats.org/officeDocument/2006/relationships/image" Target="../media/image730.png"/><Relationship Id="rId559" Type="http://schemas.openxmlformats.org/officeDocument/2006/relationships/image" Target="../media/image779.png"/><Relationship Id="rId766" Type="http://schemas.openxmlformats.org/officeDocument/2006/relationships/customXml" Target="../ink/ink994.xml"/><Relationship Id="rId198" Type="http://schemas.openxmlformats.org/officeDocument/2006/relationships/customXml" Target="../ink/ink710.xml"/><Relationship Id="rId321" Type="http://schemas.openxmlformats.org/officeDocument/2006/relationships/image" Target="../media/image660.png"/><Relationship Id="rId419" Type="http://schemas.openxmlformats.org/officeDocument/2006/relationships/image" Target="../media/image709.png"/><Relationship Id="rId626" Type="http://schemas.openxmlformats.org/officeDocument/2006/relationships/customXml" Target="../ink/ink924.xml"/><Relationship Id="rId973" Type="http://schemas.openxmlformats.org/officeDocument/2006/relationships/image" Target="../media/image986.png"/><Relationship Id="rId833" Type="http://schemas.openxmlformats.org/officeDocument/2006/relationships/image" Target="../media/image916.png"/><Relationship Id="rId265" Type="http://schemas.openxmlformats.org/officeDocument/2006/relationships/image" Target="../media/image632.png"/><Relationship Id="rId472" Type="http://schemas.openxmlformats.org/officeDocument/2006/relationships/customXml" Target="../ink/ink847.xml"/><Relationship Id="rId900" Type="http://schemas.openxmlformats.org/officeDocument/2006/relationships/customXml" Target="../ink/ink1061.xml"/><Relationship Id="rId125" Type="http://schemas.openxmlformats.org/officeDocument/2006/relationships/image" Target="../media/image562.png"/><Relationship Id="rId332" Type="http://schemas.openxmlformats.org/officeDocument/2006/relationships/customXml" Target="../ink/ink777.xml"/><Relationship Id="rId777" Type="http://schemas.openxmlformats.org/officeDocument/2006/relationships/image" Target="../media/image888.png"/><Relationship Id="rId984" Type="http://schemas.openxmlformats.org/officeDocument/2006/relationships/customXml" Target="../ink/ink1103.xml"/><Relationship Id="rId637" Type="http://schemas.openxmlformats.org/officeDocument/2006/relationships/image" Target="../media/image818.png"/><Relationship Id="rId844" Type="http://schemas.openxmlformats.org/officeDocument/2006/relationships/customXml" Target="../ink/ink1033.xml"/><Relationship Id="rId276" Type="http://schemas.openxmlformats.org/officeDocument/2006/relationships/customXml" Target="../ink/ink749.xml"/><Relationship Id="rId483" Type="http://schemas.openxmlformats.org/officeDocument/2006/relationships/image" Target="../media/image741.png"/><Relationship Id="rId690" Type="http://schemas.openxmlformats.org/officeDocument/2006/relationships/customXml" Target="../ink/ink956.xml"/><Relationship Id="rId704" Type="http://schemas.openxmlformats.org/officeDocument/2006/relationships/customXml" Target="../ink/ink963.xml"/><Relationship Id="rId911" Type="http://schemas.openxmlformats.org/officeDocument/2006/relationships/image" Target="../media/image955.png"/><Relationship Id="rId40" Type="http://schemas.openxmlformats.org/officeDocument/2006/relationships/customXml" Target="../ink/ink631.xml"/><Relationship Id="rId136" Type="http://schemas.openxmlformats.org/officeDocument/2006/relationships/customXml" Target="../ink/ink679.xml"/><Relationship Id="rId343" Type="http://schemas.openxmlformats.org/officeDocument/2006/relationships/image" Target="../media/image671.png"/><Relationship Id="rId550" Type="http://schemas.openxmlformats.org/officeDocument/2006/relationships/customXml" Target="../ink/ink886.xml"/><Relationship Id="rId788" Type="http://schemas.openxmlformats.org/officeDocument/2006/relationships/customXml" Target="../ink/ink1005.xml"/><Relationship Id="rId995" Type="http://schemas.openxmlformats.org/officeDocument/2006/relationships/image" Target="../media/image996.png"/><Relationship Id="rId203" Type="http://schemas.openxmlformats.org/officeDocument/2006/relationships/image" Target="../media/image601.png"/><Relationship Id="rId648" Type="http://schemas.openxmlformats.org/officeDocument/2006/relationships/customXml" Target="../ink/ink935.xml"/><Relationship Id="rId855" Type="http://schemas.openxmlformats.org/officeDocument/2006/relationships/image" Target="../media/image927.png"/><Relationship Id="rId287" Type="http://schemas.openxmlformats.org/officeDocument/2006/relationships/image" Target="../media/image643.png"/><Relationship Id="rId410" Type="http://schemas.openxmlformats.org/officeDocument/2006/relationships/customXml" Target="../ink/ink816.xml"/><Relationship Id="rId494" Type="http://schemas.openxmlformats.org/officeDocument/2006/relationships/customXml" Target="../ink/ink858.xml"/><Relationship Id="rId508" Type="http://schemas.openxmlformats.org/officeDocument/2006/relationships/customXml" Target="../ink/ink865.xml"/><Relationship Id="rId715" Type="http://schemas.openxmlformats.org/officeDocument/2006/relationships/image" Target="../media/image857.png"/><Relationship Id="rId922" Type="http://schemas.openxmlformats.org/officeDocument/2006/relationships/customXml" Target="../ink/ink1072.xml"/><Relationship Id="rId147" Type="http://schemas.openxmlformats.org/officeDocument/2006/relationships/image" Target="../media/image573.png"/><Relationship Id="rId354" Type="http://schemas.openxmlformats.org/officeDocument/2006/relationships/customXml" Target="../ink/ink788.xml"/><Relationship Id="rId799" Type="http://schemas.openxmlformats.org/officeDocument/2006/relationships/image" Target="../media/image899.png"/><Relationship Id="rId51" Type="http://schemas.openxmlformats.org/officeDocument/2006/relationships/image" Target="../media/image5250.png"/><Relationship Id="rId561" Type="http://schemas.openxmlformats.org/officeDocument/2006/relationships/image" Target="../media/image780.png"/><Relationship Id="rId659" Type="http://schemas.openxmlformats.org/officeDocument/2006/relationships/image" Target="../media/image829.png"/><Relationship Id="rId866" Type="http://schemas.openxmlformats.org/officeDocument/2006/relationships/customXml" Target="../ink/ink1044.xml"/><Relationship Id="rId214" Type="http://schemas.openxmlformats.org/officeDocument/2006/relationships/customXml" Target="../ink/ink718.xml"/><Relationship Id="rId298" Type="http://schemas.openxmlformats.org/officeDocument/2006/relationships/customXml" Target="../ink/ink760.xml"/><Relationship Id="rId421" Type="http://schemas.openxmlformats.org/officeDocument/2006/relationships/image" Target="../media/image710.png"/><Relationship Id="rId519" Type="http://schemas.openxmlformats.org/officeDocument/2006/relationships/image" Target="../media/image759.png"/><Relationship Id="rId158" Type="http://schemas.openxmlformats.org/officeDocument/2006/relationships/customXml" Target="../ink/ink690.xml"/><Relationship Id="rId726" Type="http://schemas.openxmlformats.org/officeDocument/2006/relationships/customXml" Target="../ink/ink974.xml"/><Relationship Id="rId933" Type="http://schemas.openxmlformats.org/officeDocument/2006/relationships/image" Target="../media/image966.png"/><Relationship Id="rId62" Type="http://schemas.openxmlformats.org/officeDocument/2006/relationships/customXml" Target="../ink/ink642.xml"/><Relationship Id="rId365" Type="http://schemas.openxmlformats.org/officeDocument/2006/relationships/image" Target="../media/image682.png"/><Relationship Id="rId572" Type="http://schemas.openxmlformats.org/officeDocument/2006/relationships/customXml" Target="../ink/ink897.xml"/><Relationship Id="rId225" Type="http://schemas.openxmlformats.org/officeDocument/2006/relationships/image" Target="../media/image612.png"/><Relationship Id="rId432" Type="http://schemas.openxmlformats.org/officeDocument/2006/relationships/customXml" Target="../ink/ink827.xml"/><Relationship Id="rId877" Type="http://schemas.openxmlformats.org/officeDocument/2006/relationships/image" Target="../media/image938.png"/><Relationship Id="rId737" Type="http://schemas.openxmlformats.org/officeDocument/2006/relationships/image" Target="../media/image868.png"/><Relationship Id="rId944" Type="http://schemas.openxmlformats.org/officeDocument/2006/relationships/customXml" Target="../ink/ink1083.xml"/><Relationship Id="rId73" Type="http://schemas.openxmlformats.org/officeDocument/2006/relationships/image" Target="../media/image536.png"/><Relationship Id="rId169" Type="http://schemas.openxmlformats.org/officeDocument/2006/relationships/image" Target="../media/image584.png"/><Relationship Id="rId376" Type="http://schemas.openxmlformats.org/officeDocument/2006/relationships/customXml" Target="../ink/ink799.xml"/><Relationship Id="rId583" Type="http://schemas.openxmlformats.org/officeDocument/2006/relationships/image" Target="../media/image791.png"/><Relationship Id="rId790" Type="http://schemas.openxmlformats.org/officeDocument/2006/relationships/customXml" Target="../ink/ink1006.xml"/><Relationship Id="rId804" Type="http://schemas.openxmlformats.org/officeDocument/2006/relationships/customXml" Target="../ink/ink1013.xml"/><Relationship Id="rId4" Type="http://schemas.openxmlformats.org/officeDocument/2006/relationships/customXml" Target="../ink/ink613.xml"/><Relationship Id="rId236" Type="http://schemas.openxmlformats.org/officeDocument/2006/relationships/customXml" Target="../ink/ink729.xml"/><Relationship Id="rId443" Type="http://schemas.openxmlformats.org/officeDocument/2006/relationships/image" Target="../media/image721.png"/><Relationship Id="rId650" Type="http://schemas.openxmlformats.org/officeDocument/2006/relationships/customXml" Target="../ink/ink936.xml"/><Relationship Id="rId888" Type="http://schemas.openxmlformats.org/officeDocument/2006/relationships/customXml" Target="../ink/ink1055.xml"/><Relationship Id="rId303" Type="http://schemas.openxmlformats.org/officeDocument/2006/relationships/image" Target="../media/image651.png"/><Relationship Id="rId748" Type="http://schemas.openxmlformats.org/officeDocument/2006/relationships/customXml" Target="../ink/ink985.xml"/><Relationship Id="rId955" Type="http://schemas.openxmlformats.org/officeDocument/2006/relationships/image" Target="../media/image977.png"/><Relationship Id="rId84" Type="http://schemas.openxmlformats.org/officeDocument/2006/relationships/customXml" Target="../ink/ink653.xml"/><Relationship Id="rId387" Type="http://schemas.openxmlformats.org/officeDocument/2006/relationships/image" Target="../media/image693.png"/><Relationship Id="rId510" Type="http://schemas.openxmlformats.org/officeDocument/2006/relationships/customXml" Target="../ink/ink866.xml"/><Relationship Id="rId594" Type="http://schemas.openxmlformats.org/officeDocument/2006/relationships/customXml" Target="../ink/ink908.xml"/><Relationship Id="rId608" Type="http://schemas.openxmlformats.org/officeDocument/2006/relationships/customXml" Target="../ink/ink915.xml"/><Relationship Id="rId815" Type="http://schemas.openxmlformats.org/officeDocument/2006/relationships/image" Target="../media/image907.png"/><Relationship Id="rId247" Type="http://schemas.openxmlformats.org/officeDocument/2006/relationships/image" Target="../media/image623.png"/><Relationship Id="rId899" Type="http://schemas.openxmlformats.org/officeDocument/2006/relationships/image" Target="../media/image949.png"/><Relationship Id="rId1000" Type="http://schemas.openxmlformats.org/officeDocument/2006/relationships/customXml" Target="../ink/ink1111.xml"/><Relationship Id="rId107" Type="http://schemas.openxmlformats.org/officeDocument/2006/relationships/image" Target="../media/image553.png"/><Relationship Id="rId454" Type="http://schemas.openxmlformats.org/officeDocument/2006/relationships/customXml" Target="../ink/ink838.xml"/><Relationship Id="rId661" Type="http://schemas.openxmlformats.org/officeDocument/2006/relationships/image" Target="../media/image830.png"/><Relationship Id="rId759" Type="http://schemas.openxmlformats.org/officeDocument/2006/relationships/image" Target="../media/image879.png"/><Relationship Id="rId966" Type="http://schemas.openxmlformats.org/officeDocument/2006/relationships/customXml" Target="../ink/ink1094.xml"/><Relationship Id="rId11" Type="http://schemas.openxmlformats.org/officeDocument/2006/relationships/image" Target="../media/image5050.png"/><Relationship Id="rId314" Type="http://schemas.openxmlformats.org/officeDocument/2006/relationships/customXml" Target="../ink/ink768.xml"/><Relationship Id="rId398" Type="http://schemas.openxmlformats.org/officeDocument/2006/relationships/customXml" Target="../ink/ink810.xml"/><Relationship Id="rId521" Type="http://schemas.openxmlformats.org/officeDocument/2006/relationships/image" Target="../media/image760.png"/><Relationship Id="rId619" Type="http://schemas.openxmlformats.org/officeDocument/2006/relationships/image" Target="../media/image809.png"/><Relationship Id="rId95" Type="http://schemas.openxmlformats.org/officeDocument/2006/relationships/image" Target="../media/image547.png"/><Relationship Id="rId160" Type="http://schemas.openxmlformats.org/officeDocument/2006/relationships/customXml" Target="../ink/ink691.xml"/><Relationship Id="rId826" Type="http://schemas.openxmlformats.org/officeDocument/2006/relationships/customXml" Target="../ink/ink1024.xml"/><Relationship Id="rId258" Type="http://schemas.openxmlformats.org/officeDocument/2006/relationships/customXml" Target="../ink/ink740.xml"/><Relationship Id="rId465" Type="http://schemas.openxmlformats.org/officeDocument/2006/relationships/image" Target="../media/image732.png"/><Relationship Id="rId672" Type="http://schemas.openxmlformats.org/officeDocument/2006/relationships/customXml" Target="../ink/ink947.xml"/><Relationship Id="rId22" Type="http://schemas.openxmlformats.org/officeDocument/2006/relationships/customXml" Target="../ink/ink622.xml"/><Relationship Id="rId118" Type="http://schemas.openxmlformats.org/officeDocument/2006/relationships/customXml" Target="../ink/ink670.xml"/><Relationship Id="rId325" Type="http://schemas.openxmlformats.org/officeDocument/2006/relationships/image" Target="../media/image662.png"/><Relationship Id="rId532" Type="http://schemas.openxmlformats.org/officeDocument/2006/relationships/customXml" Target="../ink/ink877.xml"/><Relationship Id="rId977" Type="http://schemas.openxmlformats.org/officeDocument/2006/relationships/image" Target="../media/image988.png"/><Relationship Id="rId171" Type="http://schemas.openxmlformats.org/officeDocument/2006/relationships/image" Target="../media/image585.png"/><Relationship Id="rId837" Type="http://schemas.openxmlformats.org/officeDocument/2006/relationships/image" Target="../media/image918.png"/><Relationship Id="rId269" Type="http://schemas.openxmlformats.org/officeDocument/2006/relationships/image" Target="../media/image634.png"/><Relationship Id="rId476" Type="http://schemas.openxmlformats.org/officeDocument/2006/relationships/customXml" Target="../ink/ink849.xml"/><Relationship Id="rId683" Type="http://schemas.openxmlformats.org/officeDocument/2006/relationships/image" Target="../media/image841.png"/><Relationship Id="rId890" Type="http://schemas.openxmlformats.org/officeDocument/2006/relationships/customXml" Target="../ink/ink1056.xml"/><Relationship Id="rId904" Type="http://schemas.openxmlformats.org/officeDocument/2006/relationships/customXml" Target="../ink/ink1063.xml"/><Relationship Id="rId33" Type="http://schemas.openxmlformats.org/officeDocument/2006/relationships/image" Target="../media/image5160.png"/><Relationship Id="rId129" Type="http://schemas.openxmlformats.org/officeDocument/2006/relationships/image" Target="../media/image564.png"/><Relationship Id="rId336" Type="http://schemas.openxmlformats.org/officeDocument/2006/relationships/customXml" Target="../ink/ink779.xml"/><Relationship Id="rId543" Type="http://schemas.openxmlformats.org/officeDocument/2006/relationships/image" Target="../media/image771.png"/><Relationship Id="rId988" Type="http://schemas.openxmlformats.org/officeDocument/2006/relationships/customXml" Target="../ink/ink1105.xml"/><Relationship Id="rId182" Type="http://schemas.openxmlformats.org/officeDocument/2006/relationships/customXml" Target="../ink/ink702.xml"/><Relationship Id="rId403" Type="http://schemas.openxmlformats.org/officeDocument/2006/relationships/image" Target="../media/image701.png"/><Relationship Id="rId750" Type="http://schemas.openxmlformats.org/officeDocument/2006/relationships/customXml" Target="../ink/ink986.xml"/><Relationship Id="rId848" Type="http://schemas.openxmlformats.org/officeDocument/2006/relationships/customXml" Target="../ink/ink1035.xml"/><Relationship Id="rId487" Type="http://schemas.openxmlformats.org/officeDocument/2006/relationships/image" Target="../media/image743.png"/><Relationship Id="rId610" Type="http://schemas.openxmlformats.org/officeDocument/2006/relationships/customXml" Target="../ink/ink916.xml"/><Relationship Id="rId694" Type="http://schemas.openxmlformats.org/officeDocument/2006/relationships/customXml" Target="../ink/ink958.xml"/><Relationship Id="rId708" Type="http://schemas.openxmlformats.org/officeDocument/2006/relationships/customXml" Target="../ink/ink965.xml"/><Relationship Id="rId915" Type="http://schemas.openxmlformats.org/officeDocument/2006/relationships/image" Target="../media/image957.png"/><Relationship Id="rId347" Type="http://schemas.openxmlformats.org/officeDocument/2006/relationships/image" Target="../media/image673.png"/><Relationship Id="rId999" Type="http://schemas.openxmlformats.org/officeDocument/2006/relationships/image" Target="../media/image998.png"/><Relationship Id="rId44" Type="http://schemas.openxmlformats.org/officeDocument/2006/relationships/customXml" Target="../ink/ink633.xml"/><Relationship Id="rId554" Type="http://schemas.openxmlformats.org/officeDocument/2006/relationships/customXml" Target="../ink/ink888.xml"/><Relationship Id="rId761" Type="http://schemas.openxmlformats.org/officeDocument/2006/relationships/image" Target="../media/image880.png"/><Relationship Id="rId859" Type="http://schemas.openxmlformats.org/officeDocument/2006/relationships/image" Target="../media/image929.png"/><Relationship Id="rId193" Type="http://schemas.openxmlformats.org/officeDocument/2006/relationships/image" Target="../media/image596.png"/><Relationship Id="rId207" Type="http://schemas.openxmlformats.org/officeDocument/2006/relationships/image" Target="../media/image603.png"/><Relationship Id="rId414" Type="http://schemas.openxmlformats.org/officeDocument/2006/relationships/customXml" Target="../ink/ink818.xml"/><Relationship Id="rId498" Type="http://schemas.openxmlformats.org/officeDocument/2006/relationships/customXml" Target="../ink/ink860.xml"/><Relationship Id="rId621" Type="http://schemas.openxmlformats.org/officeDocument/2006/relationships/image" Target="../media/image810.png"/><Relationship Id="rId260" Type="http://schemas.openxmlformats.org/officeDocument/2006/relationships/customXml" Target="../ink/ink741.xml"/><Relationship Id="rId719" Type="http://schemas.openxmlformats.org/officeDocument/2006/relationships/image" Target="../media/image859.png"/><Relationship Id="rId926" Type="http://schemas.openxmlformats.org/officeDocument/2006/relationships/customXml" Target="../ink/ink1074.xml"/><Relationship Id="rId55" Type="http://schemas.openxmlformats.org/officeDocument/2006/relationships/image" Target="../media/image5270.png"/><Relationship Id="rId120" Type="http://schemas.openxmlformats.org/officeDocument/2006/relationships/customXml" Target="../ink/ink671.xml"/><Relationship Id="rId358" Type="http://schemas.openxmlformats.org/officeDocument/2006/relationships/customXml" Target="../ink/ink790.xml"/><Relationship Id="rId565" Type="http://schemas.openxmlformats.org/officeDocument/2006/relationships/image" Target="../media/image782.png"/><Relationship Id="rId772" Type="http://schemas.openxmlformats.org/officeDocument/2006/relationships/customXml" Target="../ink/ink997.xml"/><Relationship Id="rId218" Type="http://schemas.openxmlformats.org/officeDocument/2006/relationships/customXml" Target="../ink/ink720.xml"/><Relationship Id="rId425" Type="http://schemas.openxmlformats.org/officeDocument/2006/relationships/image" Target="../media/image712.png"/><Relationship Id="rId632" Type="http://schemas.openxmlformats.org/officeDocument/2006/relationships/customXml" Target="../ink/ink927.xml"/><Relationship Id="rId271" Type="http://schemas.openxmlformats.org/officeDocument/2006/relationships/image" Target="../media/image635.png"/><Relationship Id="rId937" Type="http://schemas.openxmlformats.org/officeDocument/2006/relationships/image" Target="../media/image968.png"/><Relationship Id="rId66" Type="http://schemas.openxmlformats.org/officeDocument/2006/relationships/customXml" Target="../ink/ink644.xml"/><Relationship Id="rId131" Type="http://schemas.openxmlformats.org/officeDocument/2006/relationships/image" Target="../media/image565.png"/><Relationship Id="rId369" Type="http://schemas.openxmlformats.org/officeDocument/2006/relationships/image" Target="../media/image684.png"/><Relationship Id="rId576" Type="http://schemas.openxmlformats.org/officeDocument/2006/relationships/customXml" Target="../ink/ink899.xml"/><Relationship Id="rId783" Type="http://schemas.openxmlformats.org/officeDocument/2006/relationships/image" Target="../media/image891.png"/><Relationship Id="rId990" Type="http://schemas.openxmlformats.org/officeDocument/2006/relationships/customXml" Target="../ink/ink1106.xml"/><Relationship Id="rId229" Type="http://schemas.openxmlformats.org/officeDocument/2006/relationships/image" Target="../media/image614.png"/><Relationship Id="rId436" Type="http://schemas.openxmlformats.org/officeDocument/2006/relationships/customXml" Target="../ink/ink829.xml"/><Relationship Id="rId643" Type="http://schemas.openxmlformats.org/officeDocument/2006/relationships/image" Target="../media/image821.png"/><Relationship Id="rId850" Type="http://schemas.openxmlformats.org/officeDocument/2006/relationships/customXml" Target="../ink/ink1036.xml"/><Relationship Id="rId948" Type="http://schemas.openxmlformats.org/officeDocument/2006/relationships/customXml" Target="../ink/ink1085.xml"/><Relationship Id="rId77" Type="http://schemas.openxmlformats.org/officeDocument/2006/relationships/image" Target="../media/image538.png"/><Relationship Id="rId282" Type="http://schemas.openxmlformats.org/officeDocument/2006/relationships/customXml" Target="../ink/ink752.xml"/><Relationship Id="rId503" Type="http://schemas.openxmlformats.org/officeDocument/2006/relationships/image" Target="../media/image751.png"/><Relationship Id="rId587" Type="http://schemas.openxmlformats.org/officeDocument/2006/relationships/image" Target="../media/image793.png"/><Relationship Id="rId710" Type="http://schemas.openxmlformats.org/officeDocument/2006/relationships/customXml" Target="../ink/ink966.xml"/><Relationship Id="rId808" Type="http://schemas.openxmlformats.org/officeDocument/2006/relationships/customXml" Target="../ink/ink1015.xml"/><Relationship Id="rId8" Type="http://schemas.openxmlformats.org/officeDocument/2006/relationships/customXml" Target="../ink/ink615.xml"/><Relationship Id="rId142" Type="http://schemas.openxmlformats.org/officeDocument/2006/relationships/customXml" Target="../ink/ink682.xml"/><Relationship Id="rId447" Type="http://schemas.openxmlformats.org/officeDocument/2006/relationships/image" Target="../media/image723.png"/><Relationship Id="rId794" Type="http://schemas.openxmlformats.org/officeDocument/2006/relationships/customXml" Target="../ink/ink1008.xml"/><Relationship Id="rId654" Type="http://schemas.openxmlformats.org/officeDocument/2006/relationships/customXml" Target="../ink/ink938.xml"/><Relationship Id="rId861" Type="http://schemas.openxmlformats.org/officeDocument/2006/relationships/image" Target="../media/image930.png"/><Relationship Id="rId959" Type="http://schemas.openxmlformats.org/officeDocument/2006/relationships/image" Target="../media/image979.png"/><Relationship Id="rId293" Type="http://schemas.openxmlformats.org/officeDocument/2006/relationships/image" Target="../media/image646.png"/><Relationship Id="rId307" Type="http://schemas.openxmlformats.org/officeDocument/2006/relationships/image" Target="../media/image653.png"/><Relationship Id="rId514" Type="http://schemas.openxmlformats.org/officeDocument/2006/relationships/customXml" Target="../ink/ink868.xml"/><Relationship Id="rId721" Type="http://schemas.openxmlformats.org/officeDocument/2006/relationships/image" Target="../media/image860.png"/><Relationship Id="rId88" Type="http://schemas.openxmlformats.org/officeDocument/2006/relationships/customXml" Target="../ink/ink655.xml"/><Relationship Id="rId153" Type="http://schemas.openxmlformats.org/officeDocument/2006/relationships/image" Target="../media/image576.png"/><Relationship Id="rId360" Type="http://schemas.openxmlformats.org/officeDocument/2006/relationships/customXml" Target="../ink/ink791.xml"/><Relationship Id="rId598" Type="http://schemas.openxmlformats.org/officeDocument/2006/relationships/customXml" Target="../ink/ink910.xml"/><Relationship Id="rId819" Type="http://schemas.openxmlformats.org/officeDocument/2006/relationships/image" Target="../media/image909.png"/><Relationship Id="rId1004" Type="http://schemas.openxmlformats.org/officeDocument/2006/relationships/customXml" Target="../ink/ink1113.xml"/><Relationship Id="rId220" Type="http://schemas.openxmlformats.org/officeDocument/2006/relationships/customXml" Target="../ink/ink721.xml"/><Relationship Id="rId458" Type="http://schemas.openxmlformats.org/officeDocument/2006/relationships/customXml" Target="../ink/ink840.xml"/><Relationship Id="rId665" Type="http://schemas.openxmlformats.org/officeDocument/2006/relationships/image" Target="../media/image832.png"/><Relationship Id="rId872" Type="http://schemas.openxmlformats.org/officeDocument/2006/relationships/customXml" Target="../ink/ink1047.xml"/><Relationship Id="rId15" Type="http://schemas.openxmlformats.org/officeDocument/2006/relationships/image" Target="../media/image5070.png"/><Relationship Id="rId318" Type="http://schemas.openxmlformats.org/officeDocument/2006/relationships/customXml" Target="../ink/ink770.xml"/><Relationship Id="rId525" Type="http://schemas.openxmlformats.org/officeDocument/2006/relationships/image" Target="../media/image762.png"/><Relationship Id="rId732" Type="http://schemas.openxmlformats.org/officeDocument/2006/relationships/customXml" Target="../ink/ink977.xml"/><Relationship Id="rId99" Type="http://schemas.openxmlformats.org/officeDocument/2006/relationships/image" Target="../media/image549.png"/><Relationship Id="rId164" Type="http://schemas.openxmlformats.org/officeDocument/2006/relationships/customXml" Target="../ink/ink693.xml"/><Relationship Id="rId371" Type="http://schemas.openxmlformats.org/officeDocument/2006/relationships/image" Target="../media/image685.png"/><Relationship Id="rId469" Type="http://schemas.openxmlformats.org/officeDocument/2006/relationships/image" Target="../media/image734.png"/><Relationship Id="rId676" Type="http://schemas.openxmlformats.org/officeDocument/2006/relationships/customXml" Target="../ink/ink949.xml"/><Relationship Id="rId883" Type="http://schemas.openxmlformats.org/officeDocument/2006/relationships/image" Target="../media/image941.png"/><Relationship Id="rId26" Type="http://schemas.openxmlformats.org/officeDocument/2006/relationships/customXml" Target="../ink/ink624.xml"/><Relationship Id="rId231" Type="http://schemas.openxmlformats.org/officeDocument/2006/relationships/image" Target="../media/image615.png"/><Relationship Id="rId329" Type="http://schemas.openxmlformats.org/officeDocument/2006/relationships/image" Target="../media/image664.png"/><Relationship Id="rId536" Type="http://schemas.openxmlformats.org/officeDocument/2006/relationships/customXml" Target="../ink/ink879.xml"/><Relationship Id="rId175" Type="http://schemas.openxmlformats.org/officeDocument/2006/relationships/image" Target="../media/image587.png"/><Relationship Id="rId743" Type="http://schemas.openxmlformats.org/officeDocument/2006/relationships/image" Target="../media/image871.png"/><Relationship Id="rId950" Type="http://schemas.openxmlformats.org/officeDocument/2006/relationships/customXml" Target="../ink/ink1086.xml"/><Relationship Id="rId382" Type="http://schemas.openxmlformats.org/officeDocument/2006/relationships/customXml" Target="../ink/ink802.xml"/><Relationship Id="rId603" Type="http://schemas.openxmlformats.org/officeDocument/2006/relationships/image" Target="../media/image801.png"/><Relationship Id="rId687" Type="http://schemas.openxmlformats.org/officeDocument/2006/relationships/image" Target="../media/image843.png"/><Relationship Id="rId810" Type="http://schemas.openxmlformats.org/officeDocument/2006/relationships/customXml" Target="../ink/ink1016.xml"/><Relationship Id="rId908" Type="http://schemas.openxmlformats.org/officeDocument/2006/relationships/customXml" Target="../ink/ink1065.xml"/><Relationship Id="rId242" Type="http://schemas.openxmlformats.org/officeDocument/2006/relationships/customXml" Target="../ink/ink732.xml"/><Relationship Id="rId894" Type="http://schemas.openxmlformats.org/officeDocument/2006/relationships/customXml" Target="../ink/ink1058.xml"/><Relationship Id="rId37" Type="http://schemas.openxmlformats.org/officeDocument/2006/relationships/image" Target="../media/image5180.png"/><Relationship Id="rId102" Type="http://schemas.openxmlformats.org/officeDocument/2006/relationships/customXml" Target="../ink/ink662.xml"/><Relationship Id="rId547" Type="http://schemas.openxmlformats.org/officeDocument/2006/relationships/image" Target="../media/image773.png"/><Relationship Id="rId754" Type="http://schemas.openxmlformats.org/officeDocument/2006/relationships/customXml" Target="../ink/ink988.xml"/><Relationship Id="rId961" Type="http://schemas.openxmlformats.org/officeDocument/2006/relationships/image" Target="../media/image980.png"/><Relationship Id="rId90" Type="http://schemas.openxmlformats.org/officeDocument/2006/relationships/customXml" Target="../ink/ink656.xml"/><Relationship Id="rId186" Type="http://schemas.openxmlformats.org/officeDocument/2006/relationships/customXml" Target="../ink/ink704.xml"/><Relationship Id="rId393" Type="http://schemas.openxmlformats.org/officeDocument/2006/relationships/image" Target="../media/image696.png"/><Relationship Id="rId407" Type="http://schemas.openxmlformats.org/officeDocument/2006/relationships/image" Target="../media/image703.png"/><Relationship Id="rId614" Type="http://schemas.openxmlformats.org/officeDocument/2006/relationships/customXml" Target="../ink/ink918.xml"/><Relationship Id="rId821" Type="http://schemas.openxmlformats.org/officeDocument/2006/relationships/image" Target="../media/image910.png"/><Relationship Id="rId253" Type="http://schemas.openxmlformats.org/officeDocument/2006/relationships/image" Target="../media/image626.png"/><Relationship Id="rId460" Type="http://schemas.openxmlformats.org/officeDocument/2006/relationships/customXml" Target="../ink/ink841.xml"/><Relationship Id="rId698" Type="http://schemas.openxmlformats.org/officeDocument/2006/relationships/customXml" Target="../ink/ink960.xml"/><Relationship Id="rId919" Type="http://schemas.openxmlformats.org/officeDocument/2006/relationships/image" Target="../media/image959.png"/><Relationship Id="rId48" Type="http://schemas.openxmlformats.org/officeDocument/2006/relationships/customXml" Target="../ink/ink635.xml"/><Relationship Id="rId113" Type="http://schemas.openxmlformats.org/officeDocument/2006/relationships/image" Target="../media/image556.png"/><Relationship Id="rId320" Type="http://schemas.openxmlformats.org/officeDocument/2006/relationships/customXml" Target="../ink/ink771.xml"/><Relationship Id="rId558" Type="http://schemas.openxmlformats.org/officeDocument/2006/relationships/customXml" Target="../ink/ink890.xml"/><Relationship Id="rId765" Type="http://schemas.openxmlformats.org/officeDocument/2006/relationships/image" Target="../media/image882.png"/><Relationship Id="rId972" Type="http://schemas.openxmlformats.org/officeDocument/2006/relationships/customXml" Target="../ink/ink1097.xml"/><Relationship Id="rId197" Type="http://schemas.openxmlformats.org/officeDocument/2006/relationships/image" Target="../media/image598.png"/><Relationship Id="rId418" Type="http://schemas.openxmlformats.org/officeDocument/2006/relationships/customXml" Target="../ink/ink820.xml"/><Relationship Id="rId625" Type="http://schemas.openxmlformats.org/officeDocument/2006/relationships/image" Target="../media/image812.png"/><Relationship Id="rId832" Type="http://schemas.openxmlformats.org/officeDocument/2006/relationships/customXml" Target="../ink/ink1027.xml"/><Relationship Id="rId264" Type="http://schemas.openxmlformats.org/officeDocument/2006/relationships/customXml" Target="../ink/ink743.xml"/><Relationship Id="rId471" Type="http://schemas.openxmlformats.org/officeDocument/2006/relationships/image" Target="../media/image735.png"/><Relationship Id="rId59" Type="http://schemas.openxmlformats.org/officeDocument/2006/relationships/image" Target="../media/image5290.png"/><Relationship Id="rId124" Type="http://schemas.openxmlformats.org/officeDocument/2006/relationships/customXml" Target="../ink/ink673.xml"/><Relationship Id="rId569" Type="http://schemas.openxmlformats.org/officeDocument/2006/relationships/image" Target="../media/image784.png"/><Relationship Id="rId776" Type="http://schemas.openxmlformats.org/officeDocument/2006/relationships/customXml" Target="../ink/ink999.xml"/><Relationship Id="rId983" Type="http://schemas.openxmlformats.org/officeDocument/2006/relationships/image" Target="../media/image991.png"/><Relationship Id="rId331" Type="http://schemas.openxmlformats.org/officeDocument/2006/relationships/image" Target="../media/image665.png"/><Relationship Id="rId429" Type="http://schemas.openxmlformats.org/officeDocument/2006/relationships/image" Target="../media/image714.png"/><Relationship Id="rId636" Type="http://schemas.openxmlformats.org/officeDocument/2006/relationships/customXml" Target="../ink/ink929.xml"/><Relationship Id="rId843" Type="http://schemas.openxmlformats.org/officeDocument/2006/relationships/image" Target="../media/image921.png"/><Relationship Id="rId275" Type="http://schemas.openxmlformats.org/officeDocument/2006/relationships/image" Target="../media/image637.png"/><Relationship Id="rId482" Type="http://schemas.openxmlformats.org/officeDocument/2006/relationships/customXml" Target="../ink/ink852.xml"/><Relationship Id="rId703" Type="http://schemas.openxmlformats.org/officeDocument/2006/relationships/image" Target="../media/image851.png"/><Relationship Id="rId910" Type="http://schemas.openxmlformats.org/officeDocument/2006/relationships/customXml" Target="../ink/ink1066.xml"/><Relationship Id="rId135" Type="http://schemas.openxmlformats.org/officeDocument/2006/relationships/image" Target="../media/image567.png"/><Relationship Id="rId342" Type="http://schemas.openxmlformats.org/officeDocument/2006/relationships/customXml" Target="../ink/ink782.xml"/><Relationship Id="rId787" Type="http://schemas.openxmlformats.org/officeDocument/2006/relationships/image" Target="../media/image893.png"/><Relationship Id="rId994" Type="http://schemas.openxmlformats.org/officeDocument/2006/relationships/customXml" Target="../ink/ink1108.xml"/><Relationship Id="rId202" Type="http://schemas.openxmlformats.org/officeDocument/2006/relationships/customXml" Target="../ink/ink712.xml"/><Relationship Id="rId647" Type="http://schemas.openxmlformats.org/officeDocument/2006/relationships/image" Target="../media/image823.png"/><Relationship Id="rId854" Type="http://schemas.openxmlformats.org/officeDocument/2006/relationships/customXml" Target="../ink/ink1038.xml"/><Relationship Id="rId286" Type="http://schemas.openxmlformats.org/officeDocument/2006/relationships/customXml" Target="../ink/ink754.xml"/><Relationship Id="rId493" Type="http://schemas.openxmlformats.org/officeDocument/2006/relationships/image" Target="../media/image746.png"/><Relationship Id="rId507" Type="http://schemas.openxmlformats.org/officeDocument/2006/relationships/image" Target="../media/image753.png"/><Relationship Id="rId714" Type="http://schemas.openxmlformats.org/officeDocument/2006/relationships/customXml" Target="../ink/ink968.xml"/><Relationship Id="rId921" Type="http://schemas.openxmlformats.org/officeDocument/2006/relationships/image" Target="../media/image960.png"/><Relationship Id="rId50" Type="http://schemas.openxmlformats.org/officeDocument/2006/relationships/customXml" Target="../ink/ink636.xml"/><Relationship Id="rId146" Type="http://schemas.openxmlformats.org/officeDocument/2006/relationships/customXml" Target="../ink/ink684.xml"/><Relationship Id="rId353" Type="http://schemas.openxmlformats.org/officeDocument/2006/relationships/image" Target="../media/image676.png"/><Relationship Id="rId560" Type="http://schemas.openxmlformats.org/officeDocument/2006/relationships/customXml" Target="../ink/ink891.xml"/><Relationship Id="rId798" Type="http://schemas.openxmlformats.org/officeDocument/2006/relationships/customXml" Target="../ink/ink1010.xml"/><Relationship Id="rId213" Type="http://schemas.openxmlformats.org/officeDocument/2006/relationships/image" Target="../media/image606.png"/><Relationship Id="rId420" Type="http://schemas.openxmlformats.org/officeDocument/2006/relationships/customXml" Target="../ink/ink821.xml"/><Relationship Id="rId658" Type="http://schemas.openxmlformats.org/officeDocument/2006/relationships/customXml" Target="../ink/ink940.xml"/><Relationship Id="rId865" Type="http://schemas.openxmlformats.org/officeDocument/2006/relationships/image" Target="../media/image932.png"/><Relationship Id="rId297" Type="http://schemas.openxmlformats.org/officeDocument/2006/relationships/image" Target="../media/image648.png"/><Relationship Id="rId518" Type="http://schemas.openxmlformats.org/officeDocument/2006/relationships/customXml" Target="../ink/ink870.xml"/><Relationship Id="rId725" Type="http://schemas.openxmlformats.org/officeDocument/2006/relationships/image" Target="../media/image862.png"/><Relationship Id="rId932" Type="http://schemas.openxmlformats.org/officeDocument/2006/relationships/customXml" Target="../ink/ink1077.xml"/><Relationship Id="rId157" Type="http://schemas.openxmlformats.org/officeDocument/2006/relationships/image" Target="../media/image578.png"/><Relationship Id="rId364" Type="http://schemas.openxmlformats.org/officeDocument/2006/relationships/customXml" Target="../ink/ink793.xml"/><Relationship Id="rId61" Type="http://schemas.openxmlformats.org/officeDocument/2006/relationships/image" Target="../media/image5300.png"/><Relationship Id="rId571" Type="http://schemas.openxmlformats.org/officeDocument/2006/relationships/image" Target="../media/image785.png"/><Relationship Id="rId669" Type="http://schemas.openxmlformats.org/officeDocument/2006/relationships/image" Target="../media/image834.png"/><Relationship Id="rId876" Type="http://schemas.openxmlformats.org/officeDocument/2006/relationships/customXml" Target="../ink/ink1049.xml"/><Relationship Id="rId19" Type="http://schemas.openxmlformats.org/officeDocument/2006/relationships/image" Target="../media/image5090.png"/><Relationship Id="rId224" Type="http://schemas.openxmlformats.org/officeDocument/2006/relationships/customXml" Target="../ink/ink723.xml"/><Relationship Id="rId431" Type="http://schemas.openxmlformats.org/officeDocument/2006/relationships/image" Target="../media/image715.png"/><Relationship Id="rId529" Type="http://schemas.openxmlformats.org/officeDocument/2006/relationships/image" Target="../media/image764.png"/><Relationship Id="rId736" Type="http://schemas.openxmlformats.org/officeDocument/2006/relationships/customXml" Target="../ink/ink979.xml"/><Relationship Id="rId168" Type="http://schemas.openxmlformats.org/officeDocument/2006/relationships/customXml" Target="../ink/ink695.xml"/><Relationship Id="rId943" Type="http://schemas.openxmlformats.org/officeDocument/2006/relationships/image" Target="../media/image971.png"/><Relationship Id="rId72" Type="http://schemas.openxmlformats.org/officeDocument/2006/relationships/customXml" Target="../ink/ink647.xml"/><Relationship Id="rId375" Type="http://schemas.openxmlformats.org/officeDocument/2006/relationships/image" Target="../media/image687.png"/><Relationship Id="rId582" Type="http://schemas.openxmlformats.org/officeDocument/2006/relationships/customXml" Target="../ink/ink902.xml"/><Relationship Id="rId803" Type="http://schemas.openxmlformats.org/officeDocument/2006/relationships/image" Target="../media/image901.png"/><Relationship Id="rId3" Type="http://schemas.openxmlformats.org/officeDocument/2006/relationships/image" Target="../media/image293.emf"/><Relationship Id="rId235" Type="http://schemas.openxmlformats.org/officeDocument/2006/relationships/image" Target="../media/image617.png"/><Relationship Id="rId442" Type="http://schemas.openxmlformats.org/officeDocument/2006/relationships/customXml" Target="../ink/ink832.xml"/><Relationship Id="rId887" Type="http://schemas.openxmlformats.org/officeDocument/2006/relationships/image" Target="../media/image943.png"/><Relationship Id="rId302" Type="http://schemas.openxmlformats.org/officeDocument/2006/relationships/customXml" Target="../ink/ink762.xml"/><Relationship Id="rId747" Type="http://schemas.openxmlformats.org/officeDocument/2006/relationships/image" Target="../media/image873.png"/><Relationship Id="rId954" Type="http://schemas.openxmlformats.org/officeDocument/2006/relationships/customXml" Target="../ink/ink1088.xml"/><Relationship Id="rId83" Type="http://schemas.openxmlformats.org/officeDocument/2006/relationships/image" Target="../media/image541.png"/><Relationship Id="rId179" Type="http://schemas.openxmlformats.org/officeDocument/2006/relationships/image" Target="../media/image589.png"/><Relationship Id="rId386" Type="http://schemas.openxmlformats.org/officeDocument/2006/relationships/customXml" Target="../ink/ink804.xml"/><Relationship Id="rId593" Type="http://schemas.openxmlformats.org/officeDocument/2006/relationships/image" Target="../media/image796.png"/><Relationship Id="rId607" Type="http://schemas.openxmlformats.org/officeDocument/2006/relationships/image" Target="../media/image803.png"/><Relationship Id="rId814" Type="http://schemas.openxmlformats.org/officeDocument/2006/relationships/customXml" Target="../ink/ink1018.xml"/></Relationships>
</file>

<file path=ppt/slides/_rels/slide9.xml.rels><?xml version="1.0" encoding="UTF-8" standalone="yes"?>
<Relationships xmlns="http://schemas.openxmlformats.org/package/2006/relationships"><Relationship Id="rId117" Type="http://schemas.openxmlformats.org/officeDocument/2006/relationships/customXml" Target="../ink/ink1170.xml"/><Relationship Id="rId21" Type="http://schemas.openxmlformats.org/officeDocument/2006/relationships/customXml" Target="../ink/ink1122.xml"/><Relationship Id="rId42" Type="http://schemas.openxmlformats.org/officeDocument/2006/relationships/image" Target="../media/image1021.png"/><Relationship Id="rId63" Type="http://schemas.openxmlformats.org/officeDocument/2006/relationships/customXml" Target="../ink/ink1143.xml"/><Relationship Id="rId84" Type="http://schemas.openxmlformats.org/officeDocument/2006/relationships/image" Target="../media/image1042.png"/><Relationship Id="rId138" Type="http://schemas.openxmlformats.org/officeDocument/2006/relationships/image" Target="../media/image1069.png"/><Relationship Id="rId159" Type="http://schemas.openxmlformats.org/officeDocument/2006/relationships/customXml" Target="../ink/ink1191.xml"/><Relationship Id="rId170" Type="http://schemas.openxmlformats.org/officeDocument/2006/relationships/image" Target="../media/image1085.png"/><Relationship Id="rId191" Type="http://schemas.openxmlformats.org/officeDocument/2006/relationships/customXml" Target="../ink/ink1207.xml"/><Relationship Id="rId205" Type="http://schemas.openxmlformats.org/officeDocument/2006/relationships/customXml" Target="../ink/ink1214.xml"/><Relationship Id="rId107" Type="http://schemas.openxmlformats.org/officeDocument/2006/relationships/customXml" Target="../ink/ink1165.xml"/><Relationship Id="rId11" Type="http://schemas.openxmlformats.org/officeDocument/2006/relationships/customXml" Target="../ink/ink1117.xml"/><Relationship Id="rId32" Type="http://schemas.openxmlformats.org/officeDocument/2006/relationships/image" Target="../media/image1016.png"/><Relationship Id="rId53" Type="http://schemas.openxmlformats.org/officeDocument/2006/relationships/customXml" Target="../ink/ink1138.xml"/><Relationship Id="rId74" Type="http://schemas.openxmlformats.org/officeDocument/2006/relationships/image" Target="../media/image1037.png"/><Relationship Id="rId128" Type="http://schemas.openxmlformats.org/officeDocument/2006/relationships/image" Target="../media/image1064.png"/><Relationship Id="rId149" Type="http://schemas.openxmlformats.org/officeDocument/2006/relationships/customXml" Target="../ink/ink1186.xml"/><Relationship Id="rId5" Type="http://schemas.openxmlformats.org/officeDocument/2006/relationships/customXml" Target="../ink/ink1114.xml"/><Relationship Id="rId95" Type="http://schemas.openxmlformats.org/officeDocument/2006/relationships/customXml" Target="../ink/ink1159.xml"/><Relationship Id="rId160" Type="http://schemas.openxmlformats.org/officeDocument/2006/relationships/image" Target="../media/image1080.png"/><Relationship Id="rId181" Type="http://schemas.openxmlformats.org/officeDocument/2006/relationships/customXml" Target="../ink/ink1202.xml"/><Relationship Id="rId216" Type="http://schemas.openxmlformats.org/officeDocument/2006/relationships/image" Target="../media/image1108.png"/><Relationship Id="rId22" Type="http://schemas.openxmlformats.org/officeDocument/2006/relationships/image" Target="../media/image1011.png"/><Relationship Id="rId43" Type="http://schemas.openxmlformats.org/officeDocument/2006/relationships/customXml" Target="../ink/ink1133.xml"/><Relationship Id="rId64" Type="http://schemas.openxmlformats.org/officeDocument/2006/relationships/image" Target="../media/image1032.png"/><Relationship Id="rId118" Type="http://schemas.openxmlformats.org/officeDocument/2006/relationships/image" Target="../media/image1059.png"/><Relationship Id="rId139" Type="http://schemas.openxmlformats.org/officeDocument/2006/relationships/customXml" Target="../ink/ink1181.xml"/><Relationship Id="rId85" Type="http://schemas.openxmlformats.org/officeDocument/2006/relationships/customXml" Target="../ink/ink1154.xml"/><Relationship Id="rId150" Type="http://schemas.openxmlformats.org/officeDocument/2006/relationships/image" Target="../media/image1075.png"/><Relationship Id="rId171" Type="http://schemas.openxmlformats.org/officeDocument/2006/relationships/customXml" Target="../ink/ink1197.xml"/><Relationship Id="rId192" Type="http://schemas.openxmlformats.org/officeDocument/2006/relationships/image" Target="../media/image1096.png"/><Relationship Id="rId206" Type="http://schemas.openxmlformats.org/officeDocument/2006/relationships/image" Target="../media/image1103.png"/><Relationship Id="rId12" Type="http://schemas.openxmlformats.org/officeDocument/2006/relationships/image" Target="../media/image1006.png"/><Relationship Id="rId33" Type="http://schemas.openxmlformats.org/officeDocument/2006/relationships/customXml" Target="../ink/ink1128.xml"/><Relationship Id="rId108" Type="http://schemas.openxmlformats.org/officeDocument/2006/relationships/image" Target="../media/image1054.png"/><Relationship Id="rId129" Type="http://schemas.openxmlformats.org/officeDocument/2006/relationships/customXml" Target="../ink/ink1176.xml"/><Relationship Id="rId54" Type="http://schemas.openxmlformats.org/officeDocument/2006/relationships/image" Target="../media/image1027.png"/><Relationship Id="rId75" Type="http://schemas.openxmlformats.org/officeDocument/2006/relationships/customXml" Target="../ink/ink1149.xml"/><Relationship Id="rId96" Type="http://schemas.openxmlformats.org/officeDocument/2006/relationships/image" Target="../media/image1048.png"/><Relationship Id="rId140" Type="http://schemas.openxmlformats.org/officeDocument/2006/relationships/image" Target="../media/image1070.png"/><Relationship Id="rId161" Type="http://schemas.openxmlformats.org/officeDocument/2006/relationships/customXml" Target="../ink/ink1192.xml"/><Relationship Id="rId182" Type="http://schemas.openxmlformats.org/officeDocument/2006/relationships/image" Target="../media/image1091.png"/><Relationship Id="rId6" Type="http://schemas.openxmlformats.org/officeDocument/2006/relationships/image" Target="../media/image1003.png"/><Relationship Id="rId23" Type="http://schemas.openxmlformats.org/officeDocument/2006/relationships/customXml" Target="../ink/ink1123.xml"/><Relationship Id="rId119" Type="http://schemas.openxmlformats.org/officeDocument/2006/relationships/customXml" Target="../ink/ink1171.xml"/><Relationship Id="rId44" Type="http://schemas.openxmlformats.org/officeDocument/2006/relationships/image" Target="../media/image1022.png"/><Relationship Id="rId65" Type="http://schemas.openxmlformats.org/officeDocument/2006/relationships/customXml" Target="../ink/ink1144.xml"/><Relationship Id="rId86" Type="http://schemas.openxmlformats.org/officeDocument/2006/relationships/image" Target="../media/image1043.png"/><Relationship Id="rId130" Type="http://schemas.openxmlformats.org/officeDocument/2006/relationships/image" Target="../media/image1065.png"/><Relationship Id="rId151" Type="http://schemas.openxmlformats.org/officeDocument/2006/relationships/customXml" Target="../ink/ink1187.xml"/><Relationship Id="rId172" Type="http://schemas.openxmlformats.org/officeDocument/2006/relationships/image" Target="../media/image1086.png"/><Relationship Id="rId193" Type="http://schemas.openxmlformats.org/officeDocument/2006/relationships/customXml" Target="../ink/ink1208.xml"/><Relationship Id="rId207" Type="http://schemas.openxmlformats.org/officeDocument/2006/relationships/customXml" Target="../ink/ink1215.xml"/><Relationship Id="rId13" Type="http://schemas.openxmlformats.org/officeDocument/2006/relationships/customXml" Target="../ink/ink1118.xml"/><Relationship Id="rId109" Type="http://schemas.openxmlformats.org/officeDocument/2006/relationships/customXml" Target="../ink/ink1166.xml"/><Relationship Id="rId34" Type="http://schemas.openxmlformats.org/officeDocument/2006/relationships/image" Target="../media/image1017.png"/><Relationship Id="rId55" Type="http://schemas.openxmlformats.org/officeDocument/2006/relationships/customXml" Target="../ink/ink1139.xml"/><Relationship Id="rId76" Type="http://schemas.openxmlformats.org/officeDocument/2006/relationships/image" Target="../media/image1038.png"/><Relationship Id="rId97" Type="http://schemas.openxmlformats.org/officeDocument/2006/relationships/customXml" Target="../ink/ink1160.xml"/><Relationship Id="rId120" Type="http://schemas.openxmlformats.org/officeDocument/2006/relationships/image" Target="../media/image1060.png"/><Relationship Id="rId141" Type="http://schemas.openxmlformats.org/officeDocument/2006/relationships/customXml" Target="../ink/ink1182.xml"/><Relationship Id="rId7" Type="http://schemas.openxmlformats.org/officeDocument/2006/relationships/customXml" Target="../ink/ink1115.xml"/><Relationship Id="rId162" Type="http://schemas.openxmlformats.org/officeDocument/2006/relationships/image" Target="../media/image1081.png"/><Relationship Id="rId183" Type="http://schemas.openxmlformats.org/officeDocument/2006/relationships/customXml" Target="../ink/ink1203.xml"/><Relationship Id="rId24" Type="http://schemas.openxmlformats.org/officeDocument/2006/relationships/image" Target="../media/image1012.png"/><Relationship Id="rId45" Type="http://schemas.openxmlformats.org/officeDocument/2006/relationships/customXml" Target="../ink/ink1134.xml"/><Relationship Id="rId66" Type="http://schemas.openxmlformats.org/officeDocument/2006/relationships/image" Target="../media/image1033.png"/><Relationship Id="rId87" Type="http://schemas.openxmlformats.org/officeDocument/2006/relationships/customXml" Target="../ink/ink1155.xml"/><Relationship Id="rId110" Type="http://schemas.openxmlformats.org/officeDocument/2006/relationships/image" Target="../media/image1055.png"/><Relationship Id="rId131" Type="http://schemas.openxmlformats.org/officeDocument/2006/relationships/customXml" Target="../ink/ink1177.xml"/><Relationship Id="rId152" Type="http://schemas.openxmlformats.org/officeDocument/2006/relationships/image" Target="../media/image1076.png"/><Relationship Id="rId173" Type="http://schemas.openxmlformats.org/officeDocument/2006/relationships/customXml" Target="../ink/ink1198.xml"/><Relationship Id="rId194" Type="http://schemas.openxmlformats.org/officeDocument/2006/relationships/image" Target="../media/image1097.png"/><Relationship Id="rId208" Type="http://schemas.openxmlformats.org/officeDocument/2006/relationships/image" Target="../media/image1104.png"/><Relationship Id="rId19" Type="http://schemas.openxmlformats.org/officeDocument/2006/relationships/customXml" Target="../ink/ink1121.xml"/><Relationship Id="rId14" Type="http://schemas.openxmlformats.org/officeDocument/2006/relationships/image" Target="../media/image1007.png"/><Relationship Id="rId30" Type="http://schemas.openxmlformats.org/officeDocument/2006/relationships/image" Target="../media/image1015.png"/><Relationship Id="rId35" Type="http://schemas.openxmlformats.org/officeDocument/2006/relationships/customXml" Target="../ink/ink1129.xml"/><Relationship Id="rId56" Type="http://schemas.openxmlformats.org/officeDocument/2006/relationships/image" Target="../media/image1028.png"/><Relationship Id="rId77" Type="http://schemas.openxmlformats.org/officeDocument/2006/relationships/customXml" Target="../ink/ink1150.xml"/><Relationship Id="rId100" Type="http://schemas.openxmlformats.org/officeDocument/2006/relationships/image" Target="../media/image1050.png"/><Relationship Id="rId105" Type="http://schemas.openxmlformats.org/officeDocument/2006/relationships/customXml" Target="../ink/ink1164.xml"/><Relationship Id="rId126" Type="http://schemas.openxmlformats.org/officeDocument/2006/relationships/image" Target="../media/image1063.png"/><Relationship Id="rId147" Type="http://schemas.openxmlformats.org/officeDocument/2006/relationships/customXml" Target="../ink/ink1185.xml"/><Relationship Id="rId168" Type="http://schemas.openxmlformats.org/officeDocument/2006/relationships/image" Target="../media/image1084.png"/><Relationship Id="rId8" Type="http://schemas.openxmlformats.org/officeDocument/2006/relationships/image" Target="../media/image1004.png"/><Relationship Id="rId51" Type="http://schemas.openxmlformats.org/officeDocument/2006/relationships/customXml" Target="../ink/ink1137.xml"/><Relationship Id="rId72" Type="http://schemas.openxmlformats.org/officeDocument/2006/relationships/image" Target="../media/image1036.png"/><Relationship Id="rId93" Type="http://schemas.openxmlformats.org/officeDocument/2006/relationships/customXml" Target="../ink/ink1158.xml"/><Relationship Id="rId98" Type="http://schemas.openxmlformats.org/officeDocument/2006/relationships/image" Target="../media/image1049.png"/><Relationship Id="rId121" Type="http://schemas.openxmlformats.org/officeDocument/2006/relationships/customXml" Target="../ink/ink1172.xml"/><Relationship Id="rId142" Type="http://schemas.openxmlformats.org/officeDocument/2006/relationships/image" Target="../media/image1071.png"/><Relationship Id="rId163" Type="http://schemas.openxmlformats.org/officeDocument/2006/relationships/customXml" Target="../ink/ink1193.xml"/><Relationship Id="rId184" Type="http://schemas.openxmlformats.org/officeDocument/2006/relationships/image" Target="../media/image1092.png"/><Relationship Id="rId189" Type="http://schemas.openxmlformats.org/officeDocument/2006/relationships/customXml" Target="../ink/ink1206.xml"/><Relationship Id="rId3" Type="http://schemas.openxmlformats.org/officeDocument/2006/relationships/package" Target="../embeddings/Microsoft_Excel_Worksheet.xlsx"/><Relationship Id="rId214" Type="http://schemas.openxmlformats.org/officeDocument/2006/relationships/image" Target="../media/image1107.png"/><Relationship Id="rId25" Type="http://schemas.openxmlformats.org/officeDocument/2006/relationships/customXml" Target="../ink/ink1124.xml"/><Relationship Id="rId46" Type="http://schemas.openxmlformats.org/officeDocument/2006/relationships/image" Target="../media/image1023.png"/><Relationship Id="rId67" Type="http://schemas.openxmlformats.org/officeDocument/2006/relationships/customXml" Target="../ink/ink1145.xml"/><Relationship Id="rId116" Type="http://schemas.openxmlformats.org/officeDocument/2006/relationships/image" Target="../media/image1058.png"/><Relationship Id="rId137" Type="http://schemas.openxmlformats.org/officeDocument/2006/relationships/customXml" Target="../ink/ink1180.xml"/><Relationship Id="rId158" Type="http://schemas.openxmlformats.org/officeDocument/2006/relationships/image" Target="../media/image1079.png"/><Relationship Id="rId20" Type="http://schemas.openxmlformats.org/officeDocument/2006/relationships/image" Target="../media/image1010.png"/><Relationship Id="rId41" Type="http://schemas.openxmlformats.org/officeDocument/2006/relationships/customXml" Target="../ink/ink1132.xml"/><Relationship Id="rId62" Type="http://schemas.openxmlformats.org/officeDocument/2006/relationships/image" Target="../media/image1031.png"/><Relationship Id="rId83" Type="http://schemas.openxmlformats.org/officeDocument/2006/relationships/customXml" Target="../ink/ink1153.xml"/><Relationship Id="rId88" Type="http://schemas.openxmlformats.org/officeDocument/2006/relationships/image" Target="../media/image1044.png"/><Relationship Id="rId111" Type="http://schemas.openxmlformats.org/officeDocument/2006/relationships/customXml" Target="../ink/ink1167.xml"/><Relationship Id="rId132" Type="http://schemas.openxmlformats.org/officeDocument/2006/relationships/image" Target="../media/image1066.png"/><Relationship Id="rId153" Type="http://schemas.openxmlformats.org/officeDocument/2006/relationships/customXml" Target="../ink/ink1188.xml"/><Relationship Id="rId174" Type="http://schemas.openxmlformats.org/officeDocument/2006/relationships/image" Target="../media/image1087.png"/><Relationship Id="rId179" Type="http://schemas.openxmlformats.org/officeDocument/2006/relationships/customXml" Target="../ink/ink1201.xml"/><Relationship Id="rId195" Type="http://schemas.openxmlformats.org/officeDocument/2006/relationships/customXml" Target="../ink/ink1209.xml"/><Relationship Id="rId209" Type="http://schemas.openxmlformats.org/officeDocument/2006/relationships/customXml" Target="../ink/ink1216.xml"/><Relationship Id="rId190" Type="http://schemas.openxmlformats.org/officeDocument/2006/relationships/image" Target="../media/image1095.png"/><Relationship Id="rId204" Type="http://schemas.openxmlformats.org/officeDocument/2006/relationships/image" Target="../media/image1102.png"/><Relationship Id="rId15" Type="http://schemas.openxmlformats.org/officeDocument/2006/relationships/customXml" Target="../ink/ink1119.xml"/><Relationship Id="rId36" Type="http://schemas.openxmlformats.org/officeDocument/2006/relationships/image" Target="../media/image1018.png"/><Relationship Id="rId57" Type="http://schemas.openxmlformats.org/officeDocument/2006/relationships/customXml" Target="../ink/ink1140.xml"/><Relationship Id="rId106" Type="http://schemas.openxmlformats.org/officeDocument/2006/relationships/image" Target="../media/image1053.png"/><Relationship Id="rId127" Type="http://schemas.openxmlformats.org/officeDocument/2006/relationships/customXml" Target="../ink/ink1175.xml"/><Relationship Id="rId10" Type="http://schemas.openxmlformats.org/officeDocument/2006/relationships/image" Target="../media/image1005.png"/><Relationship Id="rId31" Type="http://schemas.openxmlformats.org/officeDocument/2006/relationships/customXml" Target="../ink/ink1127.xml"/><Relationship Id="rId52" Type="http://schemas.openxmlformats.org/officeDocument/2006/relationships/image" Target="../media/image1026.png"/><Relationship Id="rId73" Type="http://schemas.openxmlformats.org/officeDocument/2006/relationships/customXml" Target="../ink/ink1148.xml"/><Relationship Id="rId78" Type="http://schemas.openxmlformats.org/officeDocument/2006/relationships/image" Target="../media/image1039.png"/><Relationship Id="rId94" Type="http://schemas.openxmlformats.org/officeDocument/2006/relationships/image" Target="../media/image1047.png"/><Relationship Id="rId99" Type="http://schemas.openxmlformats.org/officeDocument/2006/relationships/customXml" Target="../ink/ink1161.xml"/><Relationship Id="rId101" Type="http://schemas.openxmlformats.org/officeDocument/2006/relationships/customXml" Target="../ink/ink1162.xml"/><Relationship Id="rId122" Type="http://schemas.openxmlformats.org/officeDocument/2006/relationships/image" Target="../media/image1061.png"/><Relationship Id="rId143" Type="http://schemas.openxmlformats.org/officeDocument/2006/relationships/customXml" Target="../ink/ink1183.xml"/><Relationship Id="rId148" Type="http://schemas.openxmlformats.org/officeDocument/2006/relationships/image" Target="../media/image1074.png"/><Relationship Id="rId164" Type="http://schemas.openxmlformats.org/officeDocument/2006/relationships/image" Target="../media/image1082.png"/><Relationship Id="rId169" Type="http://schemas.openxmlformats.org/officeDocument/2006/relationships/customXml" Target="../ink/ink1196.xml"/><Relationship Id="rId185" Type="http://schemas.openxmlformats.org/officeDocument/2006/relationships/customXml" Target="../ink/ink1204.xml"/><Relationship Id="rId4" Type="http://schemas.openxmlformats.org/officeDocument/2006/relationships/image" Target="../media/image294.emf"/><Relationship Id="rId9" Type="http://schemas.openxmlformats.org/officeDocument/2006/relationships/customXml" Target="../ink/ink1116.xml"/><Relationship Id="rId180" Type="http://schemas.openxmlformats.org/officeDocument/2006/relationships/image" Target="../media/image1090.png"/><Relationship Id="rId210" Type="http://schemas.openxmlformats.org/officeDocument/2006/relationships/image" Target="../media/image1105.png"/><Relationship Id="rId215" Type="http://schemas.openxmlformats.org/officeDocument/2006/relationships/customXml" Target="../ink/ink1219.xml"/><Relationship Id="rId26" Type="http://schemas.openxmlformats.org/officeDocument/2006/relationships/image" Target="../media/image1013.png"/><Relationship Id="rId47" Type="http://schemas.openxmlformats.org/officeDocument/2006/relationships/customXml" Target="../ink/ink1135.xml"/><Relationship Id="rId68" Type="http://schemas.openxmlformats.org/officeDocument/2006/relationships/image" Target="../media/image1034.png"/><Relationship Id="rId89" Type="http://schemas.openxmlformats.org/officeDocument/2006/relationships/customXml" Target="../ink/ink1156.xml"/><Relationship Id="rId112" Type="http://schemas.openxmlformats.org/officeDocument/2006/relationships/image" Target="../media/image1056.png"/><Relationship Id="rId133" Type="http://schemas.openxmlformats.org/officeDocument/2006/relationships/customXml" Target="../ink/ink1178.xml"/><Relationship Id="rId154" Type="http://schemas.openxmlformats.org/officeDocument/2006/relationships/image" Target="../media/image1077.png"/><Relationship Id="rId175" Type="http://schemas.openxmlformats.org/officeDocument/2006/relationships/customXml" Target="../ink/ink1199.xml"/><Relationship Id="rId196" Type="http://schemas.openxmlformats.org/officeDocument/2006/relationships/image" Target="../media/image1098.png"/><Relationship Id="rId200" Type="http://schemas.openxmlformats.org/officeDocument/2006/relationships/image" Target="../media/image1100.png"/><Relationship Id="rId16" Type="http://schemas.openxmlformats.org/officeDocument/2006/relationships/image" Target="../media/image1008.png"/><Relationship Id="rId37" Type="http://schemas.openxmlformats.org/officeDocument/2006/relationships/customXml" Target="../ink/ink1130.xml"/><Relationship Id="rId58" Type="http://schemas.openxmlformats.org/officeDocument/2006/relationships/image" Target="../media/image1029.png"/><Relationship Id="rId79" Type="http://schemas.openxmlformats.org/officeDocument/2006/relationships/customXml" Target="../ink/ink1151.xml"/><Relationship Id="rId102" Type="http://schemas.openxmlformats.org/officeDocument/2006/relationships/image" Target="../media/image1051.png"/><Relationship Id="rId123" Type="http://schemas.openxmlformats.org/officeDocument/2006/relationships/customXml" Target="../ink/ink1173.xml"/><Relationship Id="rId144" Type="http://schemas.openxmlformats.org/officeDocument/2006/relationships/image" Target="../media/image1072.png"/><Relationship Id="rId90" Type="http://schemas.openxmlformats.org/officeDocument/2006/relationships/image" Target="../media/image1045.png"/><Relationship Id="rId165" Type="http://schemas.openxmlformats.org/officeDocument/2006/relationships/customXml" Target="../ink/ink1194.xml"/><Relationship Id="rId186" Type="http://schemas.openxmlformats.org/officeDocument/2006/relationships/image" Target="../media/image1093.png"/><Relationship Id="rId211" Type="http://schemas.openxmlformats.org/officeDocument/2006/relationships/customXml" Target="../ink/ink1217.xml"/><Relationship Id="rId27" Type="http://schemas.openxmlformats.org/officeDocument/2006/relationships/customXml" Target="../ink/ink1125.xml"/><Relationship Id="rId48" Type="http://schemas.openxmlformats.org/officeDocument/2006/relationships/image" Target="../media/image1024.png"/><Relationship Id="rId69" Type="http://schemas.openxmlformats.org/officeDocument/2006/relationships/customXml" Target="../ink/ink1146.xml"/><Relationship Id="rId113" Type="http://schemas.openxmlformats.org/officeDocument/2006/relationships/customXml" Target="../ink/ink1168.xml"/><Relationship Id="rId134" Type="http://schemas.openxmlformats.org/officeDocument/2006/relationships/image" Target="../media/image1067.png"/><Relationship Id="rId80" Type="http://schemas.openxmlformats.org/officeDocument/2006/relationships/image" Target="../media/image1040.png"/><Relationship Id="rId155" Type="http://schemas.openxmlformats.org/officeDocument/2006/relationships/customXml" Target="../ink/ink1189.xml"/><Relationship Id="rId176" Type="http://schemas.openxmlformats.org/officeDocument/2006/relationships/image" Target="../media/image1088.png"/><Relationship Id="rId197" Type="http://schemas.openxmlformats.org/officeDocument/2006/relationships/customXml" Target="../ink/ink1210.xml"/><Relationship Id="rId201" Type="http://schemas.openxmlformats.org/officeDocument/2006/relationships/customXml" Target="../ink/ink1212.xml"/><Relationship Id="rId17" Type="http://schemas.openxmlformats.org/officeDocument/2006/relationships/customXml" Target="../ink/ink1120.xml"/><Relationship Id="rId38" Type="http://schemas.openxmlformats.org/officeDocument/2006/relationships/image" Target="../media/image1019.png"/><Relationship Id="rId59" Type="http://schemas.openxmlformats.org/officeDocument/2006/relationships/customXml" Target="../ink/ink1141.xml"/><Relationship Id="rId103" Type="http://schemas.openxmlformats.org/officeDocument/2006/relationships/customXml" Target="../ink/ink1163.xml"/><Relationship Id="rId124" Type="http://schemas.openxmlformats.org/officeDocument/2006/relationships/image" Target="../media/image1062.png"/><Relationship Id="rId70" Type="http://schemas.openxmlformats.org/officeDocument/2006/relationships/image" Target="../media/image1035.png"/><Relationship Id="rId91" Type="http://schemas.openxmlformats.org/officeDocument/2006/relationships/customXml" Target="../ink/ink1157.xml"/><Relationship Id="rId145" Type="http://schemas.openxmlformats.org/officeDocument/2006/relationships/customXml" Target="../ink/ink1184.xml"/><Relationship Id="rId166" Type="http://schemas.openxmlformats.org/officeDocument/2006/relationships/image" Target="../media/image1083.png"/><Relationship Id="rId187" Type="http://schemas.openxmlformats.org/officeDocument/2006/relationships/customXml" Target="../ink/ink1205.xml"/><Relationship Id="rId1" Type="http://schemas.openxmlformats.org/officeDocument/2006/relationships/slideLayout" Target="../slideLayouts/slideLayout7.xml"/><Relationship Id="rId212" Type="http://schemas.openxmlformats.org/officeDocument/2006/relationships/image" Target="../media/image1106.png"/><Relationship Id="rId28" Type="http://schemas.openxmlformats.org/officeDocument/2006/relationships/image" Target="../media/image1014.png"/><Relationship Id="rId49" Type="http://schemas.openxmlformats.org/officeDocument/2006/relationships/customXml" Target="../ink/ink1136.xml"/><Relationship Id="rId114" Type="http://schemas.openxmlformats.org/officeDocument/2006/relationships/image" Target="../media/image1057.png"/><Relationship Id="rId60" Type="http://schemas.openxmlformats.org/officeDocument/2006/relationships/image" Target="../media/image1030.png"/><Relationship Id="rId81" Type="http://schemas.openxmlformats.org/officeDocument/2006/relationships/customXml" Target="../ink/ink1152.xml"/><Relationship Id="rId135" Type="http://schemas.openxmlformats.org/officeDocument/2006/relationships/customXml" Target="../ink/ink1179.xml"/><Relationship Id="rId156" Type="http://schemas.openxmlformats.org/officeDocument/2006/relationships/image" Target="../media/image1078.png"/><Relationship Id="rId177" Type="http://schemas.openxmlformats.org/officeDocument/2006/relationships/customXml" Target="../ink/ink1200.xml"/><Relationship Id="rId198" Type="http://schemas.openxmlformats.org/officeDocument/2006/relationships/image" Target="../media/image1099.png"/><Relationship Id="rId202" Type="http://schemas.openxmlformats.org/officeDocument/2006/relationships/image" Target="../media/image1101.png"/><Relationship Id="rId18" Type="http://schemas.openxmlformats.org/officeDocument/2006/relationships/image" Target="../media/image1009.png"/><Relationship Id="rId39" Type="http://schemas.openxmlformats.org/officeDocument/2006/relationships/customXml" Target="../ink/ink1131.xml"/><Relationship Id="rId50" Type="http://schemas.openxmlformats.org/officeDocument/2006/relationships/image" Target="../media/image1025.png"/><Relationship Id="rId104" Type="http://schemas.openxmlformats.org/officeDocument/2006/relationships/image" Target="../media/image1052.png"/><Relationship Id="rId125" Type="http://schemas.openxmlformats.org/officeDocument/2006/relationships/customXml" Target="../ink/ink1174.xml"/><Relationship Id="rId146" Type="http://schemas.openxmlformats.org/officeDocument/2006/relationships/image" Target="../media/image1073.png"/><Relationship Id="rId167" Type="http://schemas.openxmlformats.org/officeDocument/2006/relationships/customXml" Target="../ink/ink1195.xml"/><Relationship Id="rId188" Type="http://schemas.openxmlformats.org/officeDocument/2006/relationships/image" Target="../media/image1094.png"/><Relationship Id="rId71" Type="http://schemas.openxmlformats.org/officeDocument/2006/relationships/customXml" Target="../ink/ink1147.xml"/><Relationship Id="rId92" Type="http://schemas.openxmlformats.org/officeDocument/2006/relationships/image" Target="../media/image1046.png"/><Relationship Id="rId213" Type="http://schemas.openxmlformats.org/officeDocument/2006/relationships/customXml" Target="../ink/ink1218.xml"/><Relationship Id="rId2" Type="http://schemas.openxmlformats.org/officeDocument/2006/relationships/notesSlide" Target="../notesSlides/notesSlide9.xml"/><Relationship Id="rId29" Type="http://schemas.openxmlformats.org/officeDocument/2006/relationships/customXml" Target="../ink/ink1126.xml"/><Relationship Id="rId40" Type="http://schemas.openxmlformats.org/officeDocument/2006/relationships/image" Target="../media/image1020.png"/><Relationship Id="rId115" Type="http://schemas.openxmlformats.org/officeDocument/2006/relationships/customXml" Target="../ink/ink1169.xml"/><Relationship Id="rId136" Type="http://schemas.openxmlformats.org/officeDocument/2006/relationships/image" Target="../media/image1068.png"/><Relationship Id="rId157" Type="http://schemas.openxmlformats.org/officeDocument/2006/relationships/customXml" Target="../ink/ink1190.xml"/><Relationship Id="rId178" Type="http://schemas.openxmlformats.org/officeDocument/2006/relationships/image" Target="../media/image1089.png"/><Relationship Id="rId61" Type="http://schemas.openxmlformats.org/officeDocument/2006/relationships/customXml" Target="../ink/ink1142.xml"/><Relationship Id="rId82" Type="http://schemas.openxmlformats.org/officeDocument/2006/relationships/image" Target="../media/image1041.png"/><Relationship Id="rId199" Type="http://schemas.openxmlformats.org/officeDocument/2006/relationships/customXml" Target="../ink/ink1211.xml"/><Relationship Id="rId203" Type="http://schemas.openxmlformats.org/officeDocument/2006/relationships/customXml" Target="../ink/ink12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Macroeconomics</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352134" y="1874728"/>
            <a:ext cx="5123775" cy="1815882"/>
          </a:xfrm>
          <a:prstGeom prst="rect">
            <a:avLst/>
          </a:prstGeom>
          <a:noFill/>
        </p:spPr>
        <p:txBody>
          <a:bodyPr wrap="none" rtlCol="0">
            <a:spAutoFit/>
          </a:bodyPr>
          <a:lstStyle/>
          <a:p>
            <a:pPr algn="ctr"/>
            <a:r>
              <a:rPr lang="de-DE" sz="2800" b="1" u="sng"/>
              <a:t>This lecture will be recorded and </a:t>
            </a:r>
          </a:p>
          <a:p>
            <a:pPr algn="ctr"/>
            <a:r>
              <a:rPr lang="de-DE" sz="2800" b="1" u="sng"/>
              <a:t>Subsequently uploaded in the </a:t>
            </a:r>
          </a:p>
          <a:p>
            <a:pPr algn="ctr"/>
            <a:r>
              <a:rPr lang="de-DE" sz="2800" b="1" u="sng"/>
              <a:t>world-wide-web</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a:solidFill>
                  <a:srgbClr val="000000"/>
                </a:solidFill>
                <a:latin typeface="Arial"/>
              </a:rPr>
              <a:t>Nominal and real economic growth (Germany)</a:t>
            </a:r>
            <a:endParaRPr sz="2540" dirty="0"/>
          </a:p>
        </p:txBody>
      </p:sp>
      <p:sp>
        <p:nvSpPr>
          <p:cNvPr id="8" name="Textfeld 7"/>
          <p:cNvSpPr txBox="1"/>
          <p:nvPr/>
        </p:nvSpPr>
        <p:spPr>
          <a:xfrm>
            <a:off x="732013" y="5978027"/>
            <a:ext cx="1550424" cy="343620"/>
          </a:xfrm>
          <a:prstGeom prst="rect">
            <a:avLst/>
          </a:prstGeom>
          <a:noFill/>
        </p:spPr>
        <p:txBody>
          <a:bodyPr wrap="none" rtlCol="0">
            <a:spAutoFit/>
          </a:bodyPr>
          <a:lstStyle/>
          <a:p>
            <a:r>
              <a:rPr lang="de-DE" sz="1633"/>
              <a:t>Source: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9FBE3FF1-C498-D1F7-6AEE-46C698E2162F}"/>
              </a:ext>
            </a:extLst>
          </p:cNvPr>
          <p:cNvPicPr>
            <a:picLocks noChangeAspect="1"/>
          </p:cNvPicPr>
          <p:nvPr/>
        </p:nvPicPr>
        <p:blipFill>
          <a:blip r:embed="rId3"/>
          <a:stretch>
            <a:fillRect/>
          </a:stretch>
        </p:blipFill>
        <p:spPr>
          <a:xfrm>
            <a:off x="0" y="720000"/>
            <a:ext cx="6866225" cy="4320000"/>
          </a:xfrm>
          <a:prstGeom prst="rect">
            <a:avLst/>
          </a:prstGeom>
        </p:spPr>
      </p:pic>
      <p:grpSp>
        <p:nvGrpSpPr>
          <p:cNvPr id="25" name="Gruppieren 24">
            <a:extLst>
              <a:ext uri="{FF2B5EF4-FFF2-40B4-BE49-F238E27FC236}">
                <a16:creationId xmlns:a16="http://schemas.microsoft.com/office/drawing/2014/main" id="{6DD4E20F-1557-A068-5BC0-E6197B7AD5EE}"/>
              </a:ext>
            </a:extLst>
          </p:cNvPr>
          <p:cNvGrpSpPr/>
          <p:nvPr/>
        </p:nvGrpSpPr>
        <p:grpSpPr>
          <a:xfrm>
            <a:off x="829594" y="808948"/>
            <a:ext cx="10570680" cy="1923840"/>
            <a:chOff x="829594" y="808948"/>
            <a:chExt cx="10570680" cy="192384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2233700-E996-62A1-4B78-A761042C8BAB}"/>
                    </a:ext>
                  </a:extLst>
                </p14:cNvPr>
                <p14:cNvContentPartPr/>
                <p14:nvPr/>
              </p14:nvContentPartPr>
              <p14:xfrm>
                <a:off x="829594" y="1964188"/>
                <a:ext cx="836280" cy="577440"/>
              </p14:xfrm>
            </p:contentPart>
          </mc:Choice>
          <mc:Fallback xmlns="">
            <p:pic>
              <p:nvPicPr>
                <p:cNvPr id="3" name="Freihand 2">
                  <a:extLst>
                    <a:ext uri="{FF2B5EF4-FFF2-40B4-BE49-F238E27FC236}">
                      <a16:creationId xmlns:a16="http://schemas.microsoft.com/office/drawing/2014/main" id="{22233700-E996-62A1-4B78-A761042C8BAB}"/>
                    </a:ext>
                  </a:extLst>
                </p:cNvPr>
                <p:cNvPicPr/>
                <p:nvPr/>
              </p:nvPicPr>
              <p:blipFill>
                <a:blip r:embed="rId5"/>
                <a:stretch>
                  <a:fillRect/>
                </a:stretch>
              </p:blipFill>
              <p:spPr>
                <a:xfrm>
                  <a:off x="820954" y="1955548"/>
                  <a:ext cx="85392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F2737D61-C223-730D-295B-7CDEBD8FA722}"/>
                    </a:ext>
                  </a:extLst>
                </p14:cNvPr>
                <p14:cNvContentPartPr/>
                <p14:nvPr/>
              </p14:nvContentPartPr>
              <p14:xfrm>
                <a:off x="2928034" y="1667188"/>
                <a:ext cx="50040" cy="68760"/>
              </p14:xfrm>
            </p:contentPart>
          </mc:Choice>
          <mc:Fallback xmlns="">
            <p:pic>
              <p:nvPicPr>
                <p:cNvPr id="4" name="Freihand 3">
                  <a:extLst>
                    <a:ext uri="{FF2B5EF4-FFF2-40B4-BE49-F238E27FC236}">
                      <a16:creationId xmlns:a16="http://schemas.microsoft.com/office/drawing/2014/main" id="{F2737D61-C223-730D-295B-7CDEBD8FA722}"/>
                    </a:ext>
                  </a:extLst>
                </p:cNvPr>
                <p:cNvPicPr/>
                <p:nvPr/>
              </p:nvPicPr>
              <p:blipFill>
                <a:blip r:embed="rId7"/>
                <a:stretch>
                  <a:fillRect/>
                </a:stretch>
              </p:blipFill>
              <p:spPr>
                <a:xfrm>
                  <a:off x="2919034" y="1658188"/>
                  <a:ext cx="6768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CC6159CA-912B-B502-DF44-654537D9F97A}"/>
                    </a:ext>
                  </a:extLst>
                </p14:cNvPr>
                <p14:cNvContentPartPr/>
                <p14:nvPr/>
              </p14:nvContentPartPr>
              <p14:xfrm>
                <a:off x="1658314" y="1562788"/>
                <a:ext cx="1468080" cy="1170000"/>
              </p14:xfrm>
            </p:contentPart>
          </mc:Choice>
          <mc:Fallback xmlns="">
            <p:pic>
              <p:nvPicPr>
                <p:cNvPr id="5" name="Freihand 4">
                  <a:extLst>
                    <a:ext uri="{FF2B5EF4-FFF2-40B4-BE49-F238E27FC236}">
                      <a16:creationId xmlns:a16="http://schemas.microsoft.com/office/drawing/2014/main" id="{CC6159CA-912B-B502-DF44-654537D9F97A}"/>
                    </a:ext>
                  </a:extLst>
                </p:cNvPr>
                <p:cNvPicPr/>
                <p:nvPr/>
              </p:nvPicPr>
              <p:blipFill>
                <a:blip r:embed="rId9"/>
                <a:stretch>
                  <a:fillRect/>
                </a:stretch>
              </p:blipFill>
              <p:spPr>
                <a:xfrm>
                  <a:off x="1649674" y="1554148"/>
                  <a:ext cx="1485720" cy="1187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56431C6F-7F5B-531D-FA42-C8585A224655}"/>
                    </a:ext>
                  </a:extLst>
                </p14:cNvPr>
                <p14:cNvContentPartPr/>
                <p14:nvPr/>
              </p14:nvContentPartPr>
              <p14:xfrm>
                <a:off x="3294874" y="1347148"/>
                <a:ext cx="3699360" cy="944640"/>
              </p14:xfrm>
            </p:contentPart>
          </mc:Choice>
          <mc:Fallback xmlns="">
            <p:pic>
              <p:nvPicPr>
                <p:cNvPr id="10" name="Freihand 9">
                  <a:extLst>
                    <a:ext uri="{FF2B5EF4-FFF2-40B4-BE49-F238E27FC236}">
                      <a16:creationId xmlns:a16="http://schemas.microsoft.com/office/drawing/2014/main" id="{56431C6F-7F5B-531D-FA42-C8585A224655}"/>
                    </a:ext>
                  </a:extLst>
                </p:cNvPr>
                <p:cNvPicPr/>
                <p:nvPr/>
              </p:nvPicPr>
              <p:blipFill>
                <a:blip r:embed="rId11"/>
                <a:stretch>
                  <a:fillRect/>
                </a:stretch>
              </p:blipFill>
              <p:spPr>
                <a:xfrm>
                  <a:off x="3285874" y="1338148"/>
                  <a:ext cx="3717000" cy="962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215122D7-AFED-4225-02AC-4334BA61ACD8}"/>
                    </a:ext>
                  </a:extLst>
                </p14:cNvPr>
                <p14:cNvContentPartPr/>
                <p14:nvPr/>
              </p14:nvContentPartPr>
              <p14:xfrm>
                <a:off x="7782274" y="1035388"/>
                <a:ext cx="298800" cy="203400"/>
              </p14:xfrm>
            </p:contentPart>
          </mc:Choice>
          <mc:Fallback xmlns="">
            <p:pic>
              <p:nvPicPr>
                <p:cNvPr id="11" name="Freihand 10">
                  <a:extLst>
                    <a:ext uri="{FF2B5EF4-FFF2-40B4-BE49-F238E27FC236}">
                      <a16:creationId xmlns:a16="http://schemas.microsoft.com/office/drawing/2014/main" id="{215122D7-AFED-4225-02AC-4334BA61ACD8}"/>
                    </a:ext>
                  </a:extLst>
                </p:cNvPr>
                <p:cNvPicPr/>
                <p:nvPr/>
              </p:nvPicPr>
              <p:blipFill>
                <a:blip r:embed="rId13"/>
                <a:stretch>
                  <a:fillRect/>
                </a:stretch>
              </p:blipFill>
              <p:spPr>
                <a:xfrm>
                  <a:off x="7773634" y="1026388"/>
                  <a:ext cx="316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04104360-7B8E-F33C-FAC4-735BA6FD2EAB}"/>
                    </a:ext>
                  </a:extLst>
                </p14:cNvPr>
                <p14:cNvContentPartPr/>
                <p14:nvPr/>
              </p14:nvContentPartPr>
              <p14:xfrm>
                <a:off x="8157034" y="808948"/>
                <a:ext cx="159480" cy="381600"/>
              </p14:xfrm>
            </p:contentPart>
          </mc:Choice>
          <mc:Fallback xmlns="">
            <p:pic>
              <p:nvPicPr>
                <p:cNvPr id="12" name="Freihand 11">
                  <a:extLst>
                    <a:ext uri="{FF2B5EF4-FFF2-40B4-BE49-F238E27FC236}">
                      <a16:creationId xmlns:a16="http://schemas.microsoft.com/office/drawing/2014/main" id="{04104360-7B8E-F33C-FAC4-735BA6FD2EAB}"/>
                    </a:ext>
                  </a:extLst>
                </p:cNvPr>
                <p:cNvPicPr/>
                <p:nvPr/>
              </p:nvPicPr>
              <p:blipFill>
                <a:blip r:embed="rId15"/>
                <a:stretch>
                  <a:fillRect/>
                </a:stretch>
              </p:blipFill>
              <p:spPr>
                <a:xfrm>
                  <a:off x="8148034" y="800308"/>
                  <a:ext cx="17712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E1629251-469B-0F43-D529-5D006DA32525}"/>
                    </a:ext>
                  </a:extLst>
                </p14:cNvPr>
                <p14:cNvContentPartPr/>
                <p14:nvPr/>
              </p14:nvContentPartPr>
              <p14:xfrm>
                <a:off x="8353594" y="1045468"/>
                <a:ext cx="462240" cy="159480"/>
              </p14:xfrm>
            </p:contentPart>
          </mc:Choice>
          <mc:Fallback xmlns="">
            <p:pic>
              <p:nvPicPr>
                <p:cNvPr id="13" name="Freihand 12">
                  <a:extLst>
                    <a:ext uri="{FF2B5EF4-FFF2-40B4-BE49-F238E27FC236}">
                      <a16:creationId xmlns:a16="http://schemas.microsoft.com/office/drawing/2014/main" id="{E1629251-469B-0F43-D529-5D006DA32525}"/>
                    </a:ext>
                  </a:extLst>
                </p:cNvPr>
                <p:cNvPicPr/>
                <p:nvPr/>
              </p:nvPicPr>
              <p:blipFill>
                <a:blip r:embed="rId17"/>
                <a:stretch>
                  <a:fillRect/>
                </a:stretch>
              </p:blipFill>
              <p:spPr>
                <a:xfrm>
                  <a:off x="8344594" y="1036828"/>
                  <a:ext cx="4798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7169B2A7-BD12-730B-0635-4E813EDF0FBB}"/>
                    </a:ext>
                  </a:extLst>
                </p14:cNvPr>
                <p14:cNvContentPartPr/>
                <p14:nvPr/>
              </p14:nvContentPartPr>
              <p14:xfrm>
                <a:off x="8851114" y="1087948"/>
                <a:ext cx="136800" cy="134640"/>
              </p14:xfrm>
            </p:contentPart>
          </mc:Choice>
          <mc:Fallback xmlns="">
            <p:pic>
              <p:nvPicPr>
                <p:cNvPr id="14" name="Freihand 13">
                  <a:extLst>
                    <a:ext uri="{FF2B5EF4-FFF2-40B4-BE49-F238E27FC236}">
                      <a16:creationId xmlns:a16="http://schemas.microsoft.com/office/drawing/2014/main" id="{7169B2A7-BD12-730B-0635-4E813EDF0FBB}"/>
                    </a:ext>
                  </a:extLst>
                </p:cNvPr>
                <p:cNvPicPr/>
                <p:nvPr/>
              </p:nvPicPr>
              <p:blipFill>
                <a:blip r:embed="rId19"/>
                <a:stretch>
                  <a:fillRect/>
                </a:stretch>
              </p:blipFill>
              <p:spPr>
                <a:xfrm>
                  <a:off x="8842474" y="1078948"/>
                  <a:ext cx="154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40633DB4-D54E-2793-61E7-CAA009219037}"/>
                    </a:ext>
                  </a:extLst>
                </p14:cNvPr>
                <p14:cNvContentPartPr/>
                <p14:nvPr/>
              </p14:nvContentPartPr>
              <p14:xfrm>
                <a:off x="9053794" y="1066348"/>
                <a:ext cx="133200" cy="168120"/>
              </p14:xfrm>
            </p:contentPart>
          </mc:Choice>
          <mc:Fallback xmlns="">
            <p:pic>
              <p:nvPicPr>
                <p:cNvPr id="15" name="Freihand 14">
                  <a:extLst>
                    <a:ext uri="{FF2B5EF4-FFF2-40B4-BE49-F238E27FC236}">
                      <a16:creationId xmlns:a16="http://schemas.microsoft.com/office/drawing/2014/main" id="{40633DB4-D54E-2793-61E7-CAA009219037}"/>
                    </a:ext>
                  </a:extLst>
                </p:cNvPr>
                <p:cNvPicPr/>
                <p:nvPr/>
              </p:nvPicPr>
              <p:blipFill>
                <a:blip r:embed="rId21"/>
                <a:stretch>
                  <a:fillRect/>
                </a:stretch>
              </p:blipFill>
              <p:spPr>
                <a:xfrm>
                  <a:off x="9044794" y="1057708"/>
                  <a:ext cx="1508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134B03F9-134F-07B7-7325-6BFB916E40F2}"/>
                    </a:ext>
                  </a:extLst>
                </p14:cNvPr>
                <p14:cNvContentPartPr/>
                <p14:nvPr/>
              </p14:nvContentPartPr>
              <p14:xfrm>
                <a:off x="9268354" y="924148"/>
                <a:ext cx="152280" cy="294480"/>
              </p14:xfrm>
            </p:contentPart>
          </mc:Choice>
          <mc:Fallback xmlns="">
            <p:pic>
              <p:nvPicPr>
                <p:cNvPr id="16" name="Freihand 15">
                  <a:extLst>
                    <a:ext uri="{FF2B5EF4-FFF2-40B4-BE49-F238E27FC236}">
                      <a16:creationId xmlns:a16="http://schemas.microsoft.com/office/drawing/2014/main" id="{134B03F9-134F-07B7-7325-6BFB916E40F2}"/>
                    </a:ext>
                  </a:extLst>
                </p:cNvPr>
                <p:cNvPicPr/>
                <p:nvPr/>
              </p:nvPicPr>
              <p:blipFill>
                <a:blip r:embed="rId23"/>
                <a:stretch>
                  <a:fillRect/>
                </a:stretch>
              </p:blipFill>
              <p:spPr>
                <a:xfrm>
                  <a:off x="9259714" y="915508"/>
                  <a:ext cx="1699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B6A02846-F210-B871-A3E4-76248F7B3D57}"/>
                    </a:ext>
                  </a:extLst>
                </p14:cNvPr>
                <p14:cNvContentPartPr/>
                <p14:nvPr/>
              </p14:nvContentPartPr>
              <p14:xfrm>
                <a:off x="9714754" y="1079668"/>
                <a:ext cx="237240" cy="176760"/>
              </p14:xfrm>
            </p:contentPart>
          </mc:Choice>
          <mc:Fallback xmlns="">
            <p:pic>
              <p:nvPicPr>
                <p:cNvPr id="17" name="Freihand 16">
                  <a:extLst>
                    <a:ext uri="{FF2B5EF4-FFF2-40B4-BE49-F238E27FC236}">
                      <a16:creationId xmlns:a16="http://schemas.microsoft.com/office/drawing/2014/main" id="{B6A02846-F210-B871-A3E4-76248F7B3D57}"/>
                    </a:ext>
                  </a:extLst>
                </p:cNvPr>
                <p:cNvPicPr/>
                <p:nvPr/>
              </p:nvPicPr>
              <p:blipFill>
                <a:blip r:embed="rId25"/>
                <a:stretch>
                  <a:fillRect/>
                </a:stretch>
              </p:blipFill>
              <p:spPr>
                <a:xfrm>
                  <a:off x="9706114" y="1070668"/>
                  <a:ext cx="254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02C8C82B-A6F6-90F7-9759-8BB5534611FC}"/>
                    </a:ext>
                  </a:extLst>
                </p14:cNvPr>
                <p14:cNvContentPartPr/>
                <p14:nvPr/>
              </p14:nvContentPartPr>
              <p14:xfrm>
                <a:off x="10071874" y="867988"/>
                <a:ext cx="11880" cy="411480"/>
              </p14:xfrm>
            </p:contentPart>
          </mc:Choice>
          <mc:Fallback xmlns="">
            <p:pic>
              <p:nvPicPr>
                <p:cNvPr id="18" name="Freihand 17">
                  <a:extLst>
                    <a:ext uri="{FF2B5EF4-FFF2-40B4-BE49-F238E27FC236}">
                      <a16:creationId xmlns:a16="http://schemas.microsoft.com/office/drawing/2014/main" id="{02C8C82B-A6F6-90F7-9759-8BB5534611FC}"/>
                    </a:ext>
                  </a:extLst>
                </p:cNvPr>
                <p:cNvPicPr/>
                <p:nvPr/>
              </p:nvPicPr>
              <p:blipFill>
                <a:blip r:embed="rId27"/>
                <a:stretch>
                  <a:fillRect/>
                </a:stretch>
              </p:blipFill>
              <p:spPr>
                <a:xfrm>
                  <a:off x="10062874" y="859348"/>
                  <a:ext cx="2952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65DB63C0-BBD3-03E6-F43C-5CCF04F3FC24}"/>
                    </a:ext>
                  </a:extLst>
                </p14:cNvPr>
                <p14:cNvContentPartPr/>
                <p14:nvPr/>
              </p14:nvContentPartPr>
              <p14:xfrm>
                <a:off x="10169794" y="1040428"/>
                <a:ext cx="366480" cy="210600"/>
              </p14:xfrm>
            </p:contentPart>
          </mc:Choice>
          <mc:Fallback xmlns="">
            <p:pic>
              <p:nvPicPr>
                <p:cNvPr id="19" name="Freihand 18">
                  <a:extLst>
                    <a:ext uri="{FF2B5EF4-FFF2-40B4-BE49-F238E27FC236}">
                      <a16:creationId xmlns:a16="http://schemas.microsoft.com/office/drawing/2014/main" id="{65DB63C0-BBD3-03E6-F43C-5CCF04F3FC24}"/>
                    </a:ext>
                  </a:extLst>
                </p:cNvPr>
                <p:cNvPicPr/>
                <p:nvPr/>
              </p:nvPicPr>
              <p:blipFill>
                <a:blip r:embed="rId29"/>
                <a:stretch>
                  <a:fillRect/>
                </a:stretch>
              </p:blipFill>
              <p:spPr>
                <a:xfrm>
                  <a:off x="10161154" y="1031428"/>
                  <a:ext cx="3841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F6C437AA-31E6-493D-7B34-DA46EAB4C847}"/>
                    </a:ext>
                  </a:extLst>
                </p14:cNvPr>
                <p14:cNvContentPartPr/>
                <p14:nvPr/>
              </p14:nvContentPartPr>
              <p14:xfrm>
                <a:off x="10633474" y="1055548"/>
                <a:ext cx="204480" cy="138960"/>
              </p14:xfrm>
            </p:contentPart>
          </mc:Choice>
          <mc:Fallback xmlns="">
            <p:pic>
              <p:nvPicPr>
                <p:cNvPr id="20" name="Freihand 19">
                  <a:extLst>
                    <a:ext uri="{FF2B5EF4-FFF2-40B4-BE49-F238E27FC236}">
                      <a16:creationId xmlns:a16="http://schemas.microsoft.com/office/drawing/2014/main" id="{F6C437AA-31E6-493D-7B34-DA46EAB4C847}"/>
                    </a:ext>
                  </a:extLst>
                </p:cNvPr>
                <p:cNvPicPr/>
                <p:nvPr/>
              </p:nvPicPr>
              <p:blipFill>
                <a:blip r:embed="rId31"/>
                <a:stretch>
                  <a:fillRect/>
                </a:stretch>
              </p:blipFill>
              <p:spPr>
                <a:xfrm>
                  <a:off x="10624834" y="1046548"/>
                  <a:ext cx="222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CB928788-4F3E-557B-3EE1-9C728E3EC05E}"/>
                    </a:ext>
                  </a:extLst>
                </p14:cNvPr>
                <p14:cNvContentPartPr/>
                <p14:nvPr/>
              </p14:nvContentPartPr>
              <p14:xfrm>
                <a:off x="10911754" y="1037188"/>
                <a:ext cx="154800" cy="421560"/>
              </p14:xfrm>
            </p:contentPart>
          </mc:Choice>
          <mc:Fallback xmlns="">
            <p:pic>
              <p:nvPicPr>
                <p:cNvPr id="21" name="Freihand 20">
                  <a:extLst>
                    <a:ext uri="{FF2B5EF4-FFF2-40B4-BE49-F238E27FC236}">
                      <a16:creationId xmlns:a16="http://schemas.microsoft.com/office/drawing/2014/main" id="{CB928788-4F3E-557B-3EE1-9C728E3EC05E}"/>
                    </a:ext>
                  </a:extLst>
                </p:cNvPr>
                <p:cNvPicPr/>
                <p:nvPr/>
              </p:nvPicPr>
              <p:blipFill>
                <a:blip r:embed="rId33"/>
                <a:stretch>
                  <a:fillRect/>
                </a:stretch>
              </p:blipFill>
              <p:spPr>
                <a:xfrm>
                  <a:off x="10903114" y="1028548"/>
                  <a:ext cx="17244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CB3410AC-B978-3472-1D27-FCF270762CA1}"/>
                    </a:ext>
                  </a:extLst>
                </p14:cNvPr>
                <p14:cNvContentPartPr/>
                <p14:nvPr/>
              </p14:nvContentPartPr>
              <p14:xfrm>
                <a:off x="11123074" y="1009108"/>
                <a:ext cx="277200" cy="245520"/>
              </p14:xfrm>
            </p:contentPart>
          </mc:Choice>
          <mc:Fallback xmlns="">
            <p:pic>
              <p:nvPicPr>
                <p:cNvPr id="22" name="Freihand 21">
                  <a:extLst>
                    <a:ext uri="{FF2B5EF4-FFF2-40B4-BE49-F238E27FC236}">
                      <a16:creationId xmlns:a16="http://schemas.microsoft.com/office/drawing/2014/main" id="{CB3410AC-B978-3472-1D27-FCF270762CA1}"/>
                    </a:ext>
                  </a:extLst>
                </p:cNvPr>
                <p:cNvPicPr/>
                <p:nvPr/>
              </p:nvPicPr>
              <p:blipFill>
                <a:blip r:embed="rId35"/>
                <a:stretch>
                  <a:fillRect/>
                </a:stretch>
              </p:blipFill>
              <p:spPr>
                <a:xfrm>
                  <a:off x="11114434" y="1000108"/>
                  <a:ext cx="294840" cy="263160"/>
                </a:xfrm>
                <a:prstGeom prst="rect">
                  <a:avLst/>
                </a:prstGeom>
              </p:spPr>
            </p:pic>
          </mc:Fallback>
        </mc:AlternateContent>
      </p:grpSp>
      <p:grpSp>
        <p:nvGrpSpPr>
          <p:cNvPr id="47" name="Gruppieren 46">
            <a:extLst>
              <a:ext uri="{FF2B5EF4-FFF2-40B4-BE49-F238E27FC236}">
                <a16:creationId xmlns:a16="http://schemas.microsoft.com/office/drawing/2014/main" id="{63F7E59D-3534-92F3-5D52-BEEAF7FD0DEB}"/>
              </a:ext>
            </a:extLst>
          </p:cNvPr>
          <p:cNvGrpSpPr/>
          <p:nvPr/>
        </p:nvGrpSpPr>
        <p:grpSpPr>
          <a:xfrm>
            <a:off x="7779394" y="1534708"/>
            <a:ext cx="1331280" cy="261360"/>
            <a:chOff x="7779394" y="1534708"/>
            <a:chExt cx="1331280" cy="261360"/>
          </a:xfrm>
        </p:grpSpPr>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18E9FAE2-0EE2-D93C-4C80-BBF64ECBACDB}"/>
                    </a:ext>
                  </a:extLst>
                </p14:cNvPr>
                <p14:cNvContentPartPr/>
                <p14:nvPr/>
              </p14:nvContentPartPr>
              <p14:xfrm>
                <a:off x="7779394" y="1602388"/>
                <a:ext cx="137880" cy="162360"/>
              </p14:xfrm>
            </p:contentPart>
          </mc:Choice>
          <mc:Fallback xmlns="">
            <p:pic>
              <p:nvPicPr>
                <p:cNvPr id="26" name="Freihand 25">
                  <a:extLst>
                    <a:ext uri="{FF2B5EF4-FFF2-40B4-BE49-F238E27FC236}">
                      <a16:creationId xmlns:a16="http://schemas.microsoft.com/office/drawing/2014/main" id="{18E9FAE2-0EE2-D93C-4C80-BBF64ECBACDB}"/>
                    </a:ext>
                  </a:extLst>
                </p:cNvPr>
                <p:cNvPicPr/>
                <p:nvPr/>
              </p:nvPicPr>
              <p:blipFill>
                <a:blip r:embed="rId37"/>
                <a:stretch>
                  <a:fillRect/>
                </a:stretch>
              </p:blipFill>
              <p:spPr>
                <a:xfrm>
                  <a:off x="7770754" y="1593748"/>
                  <a:ext cx="1555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FF721D04-DBFC-4DE8-F64D-531EC39E51C0}"/>
                    </a:ext>
                  </a:extLst>
                </p14:cNvPr>
                <p14:cNvContentPartPr/>
                <p14:nvPr/>
              </p14:nvContentPartPr>
              <p14:xfrm>
                <a:off x="8010514" y="1619308"/>
                <a:ext cx="368640" cy="156240"/>
              </p14:xfrm>
            </p:contentPart>
          </mc:Choice>
          <mc:Fallback xmlns="">
            <p:pic>
              <p:nvPicPr>
                <p:cNvPr id="27" name="Freihand 26">
                  <a:extLst>
                    <a:ext uri="{FF2B5EF4-FFF2-40B4-BE49-F238E27FC236}">
                      <a16:creationId xmlns:a16="http://schemas.microsoft.com/office/drawing/2014/main" id="{FF721D04-DBFC-4DE8-F64D-531EC39E51C0}"/>
                    </a:ext>
                  </a:extLst>
                </p:cNvPr>
                <p:cNvPicPr/>
                <p:nvPr/>
              </p:nvPicPr>
              <p:blipFill>
                <a:blip r:embed="rId39"/>
                <a:stretch>
                  <a:fillRect/>
                </a:stretch>
              </p:blipFill>
              <p:spPr>
                <a:xfrm>
                  <a:off x="8001514" y="1610308"/>
                  <a:ext cx="386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41D62BA6-2EAB-09AD-A2B1-873CEF5A94FC}"/>
                    </a:ext>
                  </a:extLst>
                </p14:cNvPr>
                <p14:cNvContentPartPr/>
                <p14:nvPr/>
              </p14:nvContentPartPr>
              <p14:xfrm>
                <a:off x="8512354" y="1639468"/>
                <a:ext cx="236160" cy="156600"/>
              </p14:xfrm>
            </p:contentPart>
          </mc:Choice>
          <mc:Fallback xmlns="">
            <p:pic>
              <p:nvPicPr>
                <p:cNvPr id="28" name="Freihand 27">
                  <a:extLst>
                    <a:ext uri="{FF2B5EF4-FFF2-40B4-BE49-F238E27FC236}">
                      <a16:creationId xmlns:a16="http://schemas.microsoft.com/office/drawing/2014/main" id="{41D62BA6-2EAB-09AD-A2B1-873CEF5A94FC}"/>
                    </a:ext>
                  </a:extLst>
                </p:cNvPr>
                <p:cNvPicPr/>
                <p:nvPr/>
              </p:nvPicPr>
              <p:blipFill>
                <a:blip r:embed="rId41"/>
                <a:stretch>
                  <a:fillRect/>
                </a:stretch>
              </p:blipFill>
              <p:spPr>
                <a:xfrm>
                  <a:off x="8503714" y="1630828"/>
                  <a:ext cx="253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CEE424A4-C146-5C43-EB5D-CB0720160022}"/>
                    </a:ext>
                  </a:extLst>
                </p14:cNvPr>
                <p14:cNvContentPartPr/>
                <p14:nvPr/>
              </p14:nvContentPartPr>
              <p14:xfrm>
                <a:off x="8760754" y="1593388"/>
                <a:ext cx="17280" cy="14040"/>
              </p14:xfrm>
            </p:contentPart>
          </mc:Choice>
          <mc:Fallback xmlns="">
            <p:pic>
              <p:nvPicPr>
                <p:cNvPr id="29" name="Freihand 28">
                  <a:extLst>
                    <a:ext uri="{FF2B5EF4-FFF2-40B4-BE49-F238E27FC236}">
                      <a16:creationId xmlns:a16="http://schemas.microsoft.com/office/drawing/2014/main" id="{CEE424A4-C146-5C43-EB5D-CB0720160022}"/>
                    </a:ext>
                  </a:extLst>
                </p:cNvPr>
                <p:cNvPicPr/>
                <p:nvPr/>
              </p:nvPicPr>
              <p:blipFill>
                <a:blip r:embed="rId43"/>
                <a:stretch>
                  <a:fillRect/>
                </a:stretch>
              </p:blipFill>
              <p:spPr>
                <a:xfrm>
                  <a:off x="8752114" y="1584388"/>
                  <a:ext cx="34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0" name="Freihand 29">
                  <a:extLst>
                    <a:ext uri="{FF2B5EF4-FFF2-40B4-BE49-F238E27FC236}">
                      <a16:creationId xmlns:a16="http://schemas.microsoft.com/office/drawing/2014/main" id="{AFB3057F-F90C-A91D-70E6-019FA166DA6E}"/>
                    </a:ext>
                  </a:extLst>
                </p14:cNvPr>
                <p14:cNvContentPartPr/>
                <p14:nvPr/>
              </p14:nvContentPartPr>
              <p14:xfrm>
                <a:off x="8831674" y="1534708"/>
                <a:ext cx="279000" cy="222480"/>
              </p14:xfrm>
            </p:contentPart>
          </mc:Choice>
          <mc:Fallback xmlns="">
            <p:pic>
              <p:nvPicPr>
                <p:cNvPr id="30" name="Freihand 29">
                  <a:extLst>
                    <a:ext uri="{FF2B5EF4-FFF2-40B4-BE49-F238E27FC236}">
                      <a16:creationId xmlns:a16="http://schemas.microsoft.com/office/drawing/2014/main" id="{AFB3057F-F90C-A91D-70E6-019FA166DA6E}"/>
                    </a:ext>
                  </a:extLst>
                </p:cNvPr>
                <p:cNvPicPr/>
                <p:nvPr/>
              </p:nvPicPr>
              <p:blipFill>
                <a:blip r:embed="rId45"/>
                <a:stretch>
                  <a:fillRect/>
                </a:stretch>
              </p:blipFill>
              <p:spPr>
                <a:xfrm>
                  <a:off x="8822674" y="1526068"/>
                  <a:ext cx="296640" cy="240120"/>
                </a:xfrm>
                <a:prstGeom prst="rect">
                  <a:avLst/>
                </a:prstGeom>
              </p:spPr>
            </p:pic>
          </mc:Fallback>
        </mc:AlternateContent>
      </p:grpSp>
      <p:grpSp>
        <p:nvGrpSpPr>
          <p:cNvPr id="46" name="Gruppieren 45">
            <a:extLst>
              <a:ext uri="{FF2B5EF4-FFF2-40B4-BE49-F238E27FC236}">
                <a16:creationId xmlns:a16="http://schemas.microsoft.com/office/drawing/2014/main" id="{21B49AC9-9608-F47A-679C-3F34B9DA4486}"/>
              </a:ext>
            </a:extLst>
          </p:cNvPr>
          <p:cNvGrpSpPr/>
          <p:nvPr/>
        </p:nvGrpSpPr>
        <p:grpSpPr>
          <a:xfrm>
            <a:off x="9476434" y="1509868"/>
            <a:ext cx="2451240" cy="491760"/>
            <a:chOff x="9476434" y="1509868"/>
            <a:chExt cx="2451240" cy="491760"/>
          </a:xfrm>
        </p:grpSpPr>
        <mc:AlternateContent xmlns:mc="http://schemas.openxmlformats.org/markup-compatibility/2006" xmlns:p14="http://schemas.microsoft.com/office/powerpoint/2010/main">
          <mc:Choice Requires="p14">
            <p:contentPart p14:bwMode="auto" r:id="rId46">
              <p14:nvContentPartPr>
                <p14:cNvPr id="31" name="Freihand 30">
                  <a:extLst>
                    <a:ext uri="{FF2B5EF4-FFF2-40B4-BE49-F238E27FC236}">
                      <a16:creationId xmlns:a16="http://schemas.microsoft.com/office/drawing/2014/main" id="{EF1F05A9-894C-5F22-C2A4-12CCB3A0B6BB}"/>
                    </a:ext>
                  </a:extLst>
                </p14:cNvPr>
                <p14:cNvContentPartPr/>
                <p14:nvPr/>
              </p14:nvContentPartPr>
              <p14:xfrm>
                <a:off x="9476434" y="1539748"/>
                <a:ext cx="218160" cy="247680"/>
              </p14:xfrm>
            </p:contentPart>
          </mc:Choice>
          <mc:Fallback xmlns="">
            <p:pic>
              <p:nvPicPr>
                <p:cNvPr id="31" name="Freihand 30">
                  <a:extLst>
                    <a:ext uri="{FF2B5EF4-FFF2-40B4-BE49-F238E27FC236}">
                      <a16:creationId xmlns:a16="http://schemas.microsoft.com/office/drawing/2014/main" id="{EF1F05A9-894C-5F22-C2A4-12CCB3A0B6BB}"/>
                    </a:ext>
                  </a:extLst>
                </p:cNvPr>
                <p:cNvPicPr/>
                <p:nvPr/>
              </p:nvPicPr>
              <p:blipFill>
                <a:blip r:embed="rId47"/>
                <a:stretch>
                  <a:fillRect/>
                </a:stretch>
              </p:blipFill>
              <p:spPr>
                <a:xfrm>
                  <a:off x="9467434" y="1531108"/>
                  <a:ext cx="235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Freihand 31">
                  <a:extLst>
                    <a:ext uri="{FF2B5EF4-FFF2-40B4-BE49-F238E27FC236}">
                      <a16:creationId xmlns:a16="http://schemas.microsoft.com/office/drawing/2014/main" id="{ECE780B5-8082-AC48-2AEF-054BF11C7FD8}"/>
                    </a:ext>
                  </a:extLst>
                </p14:cNvPr>
                <p14:cNvContentPartPr/>
                <p14:nvPr/>
              </p14:nvContentPartPr>
              <p14:xfrm>
                <a:off x="9809434" y="1605988"/>
                <a:ext cx="33840" cy="171720"/>
              </p14:xfrm>
            </p:contentPart>
          </mc:Choice>
          <mc:Fallback xmlns="">
            <p:pic>
              <p:nvPicPr>
                <p:cNvPr id="32" name="Freihand 31">
                  <a:extLst>
                    <a:ext uri="{FF2B5EF4-FFF2-40B4-BE49-F238E27FC236}">
                      <a16:creationId xmlns:a16="http://schemas.microsoft.com/office/drawing/2014/main" id="{ECE780B5-8082-AC48-2AEF-054BF11C7FD8}"/>
                    </a:ext>
                  </a:extLst>
                </p:cNvPr>
                <p:cNvPicPr/>
                <p:nvPr/>
              </p:nvPicPr>
              <p:blipFill>
                <a:blip r:embed="rId49"/>
                <a:stretch>
                  <a:fillRect/>
                </a:stretch>
              </p:blipFill>
              <p:spPr>
                <a:xfrm>
                  <a:off x="9800794" y="1596988"/>
                  <a:ext cx="5148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Freihand 32">
                  <a:extLst>
                    <a:ext uri="{FF2B5EF4-FFF2-40B4-BE49-F238E27FC236}">
                      <a16:creationId xmlns:a16="http://schemas.microsoft.com/office/drawing/2014/main" id="{6BD6C06F-ED4C-043B-090C-CCE363647C28}"/>
                    </a:ext>
                  </a:extLst>
                </p14:cNvPr>
                <p14:cNvContentPartPr/>
                <p14:nvPr/>
              </p14:nvContentPartPr>
              <p14:xfrm>
                <a:off x="9700354" y="1509868"/>
                <a:ext cx="213840" cy="138600"/>
              </p14:xfrm>
            </p:contentPart>
          </mc:Choice>
          <mc:Fallback xmlns="">
            <p:pic>
              <p:nvPicPr>
                <p:cNvPr id="33" name="Freihand 32">
                  <a:extLst>
                    <a:ext uri="{FF2B5EF4-FFF2-40B4-BE49-F238E27FC236}">
                      <a16:creationId xmlns:a16="http://schemas.microsoft.com/office/drawing/2014/main" id="{6BD6C06F-ED4C-043B-090C-CCE363647C28}"/>
                    </a:ext>
                  </a:extLst>
                </p:cNvPr>
                <p:cNvPicPr/>
                <p:nvPr/>
              </p:nvPicPr>
              <p:blipFill>
                <a:blip r:embed="rId51"/>
                <a:stretch>
                  <a:fillRect/>
                </a:stretch>
              </p:blipFill>
              <p:spPr>
                <a:xfrm>
                  <a:off x="9691714" y="1501228"/>
                  <a:ext cx="2314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9C8CB112-9210-F747-B333-76C425A1FB2F}"/>
                    </a:ext>
                  </a:extLst>
                </p14:cNvPr>
                <p14:cNvContentPartPr/>
                <p14:nvPr/>
              </p14:nvContentPartPr>
              <p14:xfrm>
                <a:off x="9728434" y="1588348"/>
                <a:ext cx="5760" cy="220680"/>
              </p14:xfrm>
            </p:contentPart>
          </mc:Choice>
          <mc:Fallback xmlns="">
            <p:pic>
              <p:nvPicPr>
                <p:cNvPr id="34" name="Freihand 33">
                  <a:extLst>
                    <a:ext uri="{FF2B5EF4-FFF2-40B4-BE49-F238E27FC236}">
                      <a16:creationId xmlns:a16="http://schemas.microsoft.com/office/drawing/2014/main" id="{9C8CB112-9210-F747-B333-76C425A1FB2F}"/>
                    </a:ext>
                  </a:extLst>
                </p:cNvPr>
                <p:cNvPicPr/>
                <p:nvPr/>
              </p:nvPicPr>
              <p:blipFill>
                <a:blip r:embed="rId53"/>
                <a:stretch>
                  <a:fillRect/>
                </a:stretch>
              </p:blipFill>
              <p:spPr>
                <a:xfrm>
                  <a:off x="9719794" y="1579348"/>
                  <a:ext cx="23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3986A327-14AF-5466-4297-3F9D44D1DEA2}"/>
                    </a:ext>
                  </a:extLst>
                </p14:cNvPr>
                <p14:cNvContentPartPr/>
                <p14:nvPr/>
              </p14:nvContentPartPr>
              <p14:xfrm>
                <a:off x="9663994" y="1589068"/>
                <a:ext cx="125640" cy="225720"/>
              </p14:xfrm>
            </p:contentPart>
          </mc:Choice>
          <mc:Fallback xmlns="">
            <p:pic>
              <p:nvPicPr>
                <p:cNvPr id="35" name="Freihand 34">
                  <a:extLst>
                    <a:ext uri="{FF2B5EF4-FFF2-40B4-BE49-F238E27FC236}">
                      <a16:creationId xmlns:a16="http://schemas.microsoft.com/office/drawing/2014/main" id="{3986A327-14AF-5466-4297-3F9D44D1DEA2}"/>
                    </a:ext>
                  </a:extLst>
                </p:cNvPr>
                <p:cNvPicPr/>
                <p:nvPr/>
              </p:nvPicPr>
              <p:blipFill>
                <a:blip r:embed="rId55"/>
                <a:stretch>
                  <a:fillRect/>
                </a:stretch>
              </p:blipFill>
              <p:spPr>
                <a:xfrm>
                  <a:off x="9655354" y="1580428"/>
                  <a:ext cx="1432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1D8AD621-0AC0-23B6-D796-F58EE99F8173}"/>
                    </a:ext>
                  </a:extLst>
                </p14:cNvPr>
                <p14:cNvContentPartPr/>
                <p14:nvPr/>
              </p14:nvContentPartPr>
              <p14:xfrm>
                <a:off x="9999514" y="1733068"/>
                <a:ext cx="153000" cy="16920"/>
              </p14:xfrm>
            </p:contentPart>
          </mc:Choice>
          <mc:Fallback xmlns="">
            <p:pic>
              <p:nvPicPr>
                <p:cNvPr id="36" name="Freihand 35">
                  <a:extLst>
                    <a:ext uri="{FF2B5EF4-FFF2-40B4-BE49-F238E27FC236}">
                      <a16:creationId xmlns:a16="http://schemas.microsoft.com/office/drawing/2014/main" id="{1D8AD621-0AC0-23B6-D796-F58EE99F8173}"/>
                    </a:ext>
                  </a:extLst>
                </p:cNvPr>
                <p:cNvPicPr/>
                <p:nvPr/>
              </p:nvPicPr>
              <p:blipFill>
                <a:blip r:embed="rId57"/>
                <a:stretch>
                  <a:fillRect/>
                </a:stretch>
              </p:blipFill>
              <p:spPr>
                <a:xfrm>
                  <a:off x="9990874" y="1724428"/>
                  <a:ext cx="170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99717ED0-7485-1160-B307-DBA299C1F504}"/>
                    </a:ext>
                  </a:extLst>
                </p14:cNvPr>
                <p14:cNvContentPartPr/>
                <p14:nvPr/>
              </p14:nvContentPartPr>
              <p14:xfrm>
                <a:off x="10291834" y="1651708"/>
                <a:ext cx="227160" cy="349920"/>
              </p14:xfrm>
            </p:contentPart>
          </mc:Choice>
          <mc:Fallback xmlns="">
            <p:pic>
              <p:nvPicPr>
                <p:cNvPr id="37" name="Freihand 36">
                  <a:extLst>
                    <a:ext uri="{FF2B5EF4-FFF2-40B4-BE49-F238E27FC236}">
                      <a16:creationId xmlns:a16="http://schemas.microsoft.com/office/drawing/2014/main" id="{99717ED0-7485-1160-B307-DBA299C1F504}"/>
                    </a:ext>
                  </a:extLst>
                </p:cNvPr>
                <p:cNvPicPr/>
                <p:nvPr/>
              </p:nvPicPr>
              <p:blipFill>
                <a:blip r:embed="rId59"/>
                <a:stretch>
                  <a:fillRect/>
                </a:stretch>
              </p:blipFill>
              <p:spPr>
                <a:xfrm>
                  <a:off x="10282834" y="1643068"/>
                  <a:ext cx="24480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09E63C49-87B4-B208-3F0A-C8ABE879803D}"/>
                    </a:ext>
                  </a:extLst>
                </p14:cNvPr>
                <p14:cNvContentPartPr/>
                <p14:nvPr/>
              </p14:nvContentPartPr>
              <p14:xfrm>
                <a:off x="10602514" y="1671868"/>
                <a:ext cx="306000" cy="160200"/>
              </p14:xfrm>
            </p:contentPart>
          </mc:Choice>
          <mc:Fallback xmlns="">
            <p:pic>
              <p:nvPicPr>
                <p:cNvPr id="38" name="Freihand 37">
                  <a:extLst>
                    <a:ext uri="{FF2B5EF4-FFF2-40B4-BE49-F238E27FC236}">
                      <a16:creationId xmlns:a16="http://schemas.microsoft.com/office/drawing/2014/main" id="{09E63C49-87B4-B208-3F0A-C8ABE879803D}"/>
                    </a:ext>
                  </a:extLst>
                </p:cNvPr>
                <p:cNvPicPr/>
                <p:nvPr/>
              </p:nvPicPr>
              <p:blipFill>
                <a:blip r:embed="rId61"/>
                <a:stretch>
                  <a:fillRect/>
                </a:stretch>
              </p:blipFill>
              <p:spPr>
                <a:xfrm>
                  <a:off x="10593874" y="1663228"/>
                  <a:ext cx="32364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D0EE1F14-B137-B9C4-04E4-1E7B445D6C93}"/>
                    </a:ext>
                  </a:extLst>
                </p14:cNvPr>
                <p14:cNvContentPartPr/>
                <p14:nvPr/>
              </p14:nvContentPartPr>
              <p14:xfrm>
                <a:off x="10986274" y="1546948"/>
                <a:ext cx="186120" cy="237240"/>
              </p14:xfrm>
            </p:contentPart>
          </mc:Choice>
          <mc:Fallback xmlns="">
            <p:pic>
              <p:nvPicPr>
                <p:cNvPr id="39" name="Freihand 38">
                  <a:extLst>
                    <a:ext uri="{FF2B5EF4-FFF2-40B4-BE49-F238E27FC236}">
                      <a16:creationId xmlns:a16="http://schemas.microsoft.com/office/drawing/2014/main" id="{D0EE1F14-B137-B9C4-04E4-1E7B445D6C93}"/>
                    </a:ext>
                  </a:extLst>
                </p:cNvPr>
                <p:cNvPicPr/>
                <p:nvPr/>
              </p:nvPicPr>
              <p:blipFill>
                <a:blip r:embed="rId63"/>
                <a:stretch>
                  <a:fillRect/>
                </a:stretch>
              </p:blipFill>
              <p:spPr>
                <a:xfrm>
                  <a:off x="10977274" y="1538308"/>
                  <a:ext cx="20376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0C9B3031-8DB1-8F69-E0C1-EA187EDE1BAF}"/>
                    </a:ext>
                  </a:extLst>
                </p14:cNvPr>
                <p14:cNvContentPartPr/>
                <p14:nvPr/>
              </p14:nvContentPartPr>
              <p14:xfrm>
                <a:off x="11323234" y="1621828"/>
                <a:ext cx="105120" cy="164520"/>
              </p14:xfrm>
            </p:contentPart>
          </mc:Choice>
          <mc:Fallback xmlns="">
            <p:pic>
              <p:nvPicPr>
                <p:cNvPr id="40" name="Freihand 39">
                  <a:extLst>
                    <a:ext uri="{FF2B5EF4-FFF2-40B4-BE49-F238E27FC236}">
                      <a16:creationId xmlns:a16="http://schemas.microsoft.com/office/drawing/2014/main" id="{0C9B3031-8DB1-8F69-E0C1-EA187EDE1BAF}"/>
                    </a:ext>
                  </a:extLst>
                </p:cNvPr>
                <p:cNvPicPr/>
                <p:nvPr/>
              </p:nvPicPr>
              <p:blipFill>
                <a:blip r:embed="rId65"/>
                <a:stretch>
                  <a:fillRect/>
                </a:stretch>
              </p:blipFill>
              <p:spPr>
                <a:xfrm>
                  <a:off x="11314594" y="1613188"/>
                  <a:ext cx="1227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A31D966C-0EF4-572A-EE11-C93975215448}"/>
                    </a:ext>
                  </a:extLst>
                </p14:cNvPr>
                <p14:cNvContentPartPr/>
                <p14:nvPr/>
              </p14:nvContentPartPr>
              <p14:xfrm>
                <a:off x="11435194" y="1536868"/>
                <a:ext cx="369000" cy="212400"/>
              </p14:xfrm>
            </p:contentPart>
          </mc:Choice>
          <mc:Fallback xmlns="">
            <p:pic>
              <p:nvPicPr>
                <p:cNvPr id="41" name="Freihand 40">
                  <a:extLst>
                    <a:ext uri="{FF2B5EF4-FFF2-40B4-BE49-F238E27FC236}">
                      <a16:creationId xmlns:a16="http://schemas.microsoft.com/office/drawing/2014/main" id="{A31D966C-0EF4-572A-EE11-C93975215448}"/>
                    </a:ext>
                  </a:extLst>
                </p:cNvPr>
                <p:cNvPicPr/>
                <p:nvPr/>
              </p:nvPicPr>
              <p:blipFill>
                <a:blip r:embed="rId67"/>
                <a:stretch>
                  <a:fillRect/>
                </a:stretch>
              </p:blipFill>
              <p:spPr>
                <a:xfrm>
                  <a:off x="11426554" y="1527868"/>
                  <a:ext cx="3866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746E143B-12B2-F6EE-D112-75FF5D3E0AF1}"/>
                    </a:ext>
                  </a:extLst>
                </p14:cNvPr>
                <p14:cNvContentPartPr/>
                <p14:nvPr/>
              </p14:nvContentPartPr>
              <p14:xfrm>
                <a:off x="11757034" y="1584748"/>
                <a:ext cx="170640" cy="198360"/>
              </p14:xfrm>
            </p:contentPart>
          </mc:Choice>
          <mc:Fallback xmlns="">
            <p:pic>
              <p:nvPicPr>
                <p:cNvPr id="42" name="Freihand 41">
                  <a:extLst>
                    <a:ext uri="{FF2B5EF4-FFF2-40B4-BE49-F238E27FC236}">
                      <a16:creationId xmlns:a16="http://schemas.microsoft.com/office/drawing/2014/main" id="{746E143B-12B2-F6EE-D112-75FF5D3E0AF1}"/>
                    </a:ext>
                  </a:extLst>
                </p:cNvPr>
                <p:cNvPicPr/>
                <p:nvPr/>
              </p:nvPicPr>
              <p:blipFill>
                <a:blip r:embed="rId69"/>
                <a:stretch>
                  <a:fillRect/>
                </a:stretch>
              </p:blipFill>
              <p:spPr>
                <a:xfrm>
                  <a:off x="11748034" y="1575748"/>
                  <a:ext cx="188280" cy="216000"/>
                </a:xfrm>
                <a:prstGeom prst="rect">
                  <a:avLst/>
                </a:prstGeom>
              </p:spPr>
            </p:pic>
          </mc:Fallback>
        </mc:AlternateContent>
      </p:grpSp>
      <p:grpSp>
        <p:nvGrpSpPr>
          <p:cNvPr id="73" name="Gruppieren 72">
            <a:extLst>
              <a:ext uri="{FF2B5EF4-FFF2-40B4-BE49-F238E27FC236}">
                <a16:creationId xmlns:a16="http://schemas.microsoft.com/office/drawing/2014/main" id="{32176D63-5E79-01EF-772D-D74B9C2AA6DF}"/>
              </a:ext>
            </a:extLst>
          </p:cNvPr>
          <p:cNvGrpSpPr/>
          <p:nvPr/>
        </p:nvGrpSpPr>
        <p:grpSpPr>
          <a:xfrm>
            <a:off x="7677874" y="2027548"/>
            <a:ext cx="4349160" cy="1053720"/>
            <a:chOff x="7677874" y="2027548"/>
            <a:chExt cx="4349160" cy="1053720"/>
          </a:xfrm>
        </p:grpSpPr>
        <mc:AlternateContent xmlns:mc="http://schemas.openxmlformats.org/markup-compatibility/2006" xmlns:p14="http://schemas.microsoft.com/office/powerpoint/2010/main">
          <mc:Choice Requires="p14">
            <p:contentPart p14:bwMode="auto" r:id="rId70">
              <p14:nvContentPartPr>
                <p14:cNvPr id="43" name="Freihand 42">
                  <a:extLst>
                    <a:ext uri="{FF2B5EF4-FFF2-40B4-BE49-F238E27FC236}">
                      <a16:creationId xmlns:a16="http://schemas.microsoft.com/office/drawing/2014/main" id="{E355172A-8F83-1FE2-91AE-3E6C2BC76815}"/>
                    </a:ext>
                  </a:extLst>
                </p14:cNvPr>
                <p14:cNvContentPartPr/>
                <p14:nvPr/>
              </p14:nvContentPartPr>
              <p14:xfrm>
                <a:off x="7677874" y="2106748"/>
                <a:ext cx="391320" cy="209880"/>
              </p14:xfrm>
            </p:contentPart>
          </mc:Choice>
          <mc:Fallback xmlns="">
            <p:pic>
              <p:nvPicPr>
                <p:cNvPr id="43" name="Freihand 42">
                  <a:extLst>
                    <a:ext uri="{FF2B5EF4-FFF2-40B4-BE49-F238E27FC236}">
                      <a16:creationId xmlns:a16="http://schemas.microsoft.com/office/drawing/2014/main" id="{E355172A-8F83-1FE2-91AE-3E6C2BC76815}"/>
                    </a:ext>
                  </a:extLst>
                </p:cNvPr>
                <p:cNvPicPr/>
                <p:nvPr/>
              </p:nvPicPr>
              <p:blipFill>
                <a:blip r:embed="rId71"/>
                <a:stretch>
                  <a:fillRect/>
                </a:stretch>
              </p:blipFill>
              <p:spPr>
                <a:xfrm>
                  <a:off x="7669234" y="2098108"/>
                  <a:ext cx="4089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62DD6F9F-2FF4-C328-4951-012D80825B0B}"/>
                    </a:ext>
                  </a:extLst>
                </p14:cNvPr>
                <p14:cNvContentPartPr/>
                <p14:nvPr/>
              </p14:nvContentPartPr>
              <p14:xfrm>
                <a:off x="8115994" y="2108908"/>
                <a:ext cx="482040" cy="158040"/>
              </p14:xfrm>
            </p:contentPart>
          </mc:Choice>
          <mc:Fallback xmlns="">
            <p:pic>
              <p:nvPicPr>
                <p:cNvPr id="44" name="Freihand 43">
                  <a:extLst>
                    <a:ext uri="{FF2B5EF4-FFF2-40B4-BE49-F238E27FC236}">
                      <a16:creationId xmlns:a16="http://schemas.microsoft.com/office/drawing/2014/main" id="{62DD6F9F-2FF4-C328-4951-012D80825B0B}"/>
                    </a:ext>
                  </a:extLst>
                </p:cNvPr>
                <p:cNvPicPr/>
                <p:nvPr/>
              </p:nvPicPr>
              <p:blipFill>
                <a:blip r:embed="rId73"/>
                <a:stretch>
                  <a:fillRect/>
                </a:stretch>
              </p:blipFill>
              <p:spPr>
                <a:xfrm>
                  <a:off x="8107354" y="2100268"/>
                  <a:ext cx="499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8" name="Freihand 47">
                  <a:extLst>
                    <a:ext uri="{FF2B5EF4-FFF2-40B4-BE49-F238E27FC236}">
                      <a16:creationId xmlns:a16="http://schemas.microsoft.com/office/drawing/2014/main" id="{4CF23BA8-E6F8-E6DE-9DB6-FEEAB869CCA6}"/>
                    </a:ext>
                  </a:extLst>
                </p14:cNvPr>
                <p14:cNvContentPartPr/>
                <p14:nvPr/>
              </p14:nvContentPartPr>
              <p14:xfrm>
                <a:off x="8877754" y="2027548"/>
                <a:ext cx="96840" cy="245160"/>
              </p14:xfrm>
            </p:contentPart>
          </mc:Choice>
          <mc:Fallback xmlns="">
            <p:pic>
              <p:nvPicPr>
                <p:cNvPr id="48" name="Freihand 47">
                  <a:extLst>
                    <a:ext uri="{FF2B5EF4-FFF2-40B4-BE49-F238E27FC236}">
                      <a16:creationId xmlns:a16="http://schemas.microsoft.com/office/drawing/2014/main" id="{4CF23BA8-E6F8-E6DE-9DB6-FEEAB869CCA6}"/>
                    </a:ext>
                  </a:extLst>
                </p:cNvPr>
                <p:cNvPicPr/>
                <p:nvPr/>
              </p:nvPicPr>
              <p:blipFill>
                <a:blip r:embed="rId75"/>
                <a:stretch>
                  <a:fillRect/>
                </a:stretch>
              </p:blipFill>
              <p:spPr>
                <a:xfrm>
                  <a:off x="8868754" y="2018548"/>
                  <a:ext cx="1144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9" name="Freihand 48">
                  <a:extLst>
                    <a:ext uri="{FF2B5EF4-FFF2-40B4-BE49-F238E27FC236}">
                      <a16:creationId xmlns:a16="http://schemas.microsoft.com/office/drawing/2014/main" id="{63565A43-D837-3E7D-4CBE-1C1526EC4273}"/>
                    </a:ext>
                  </a:extLst>
                </p14:cNvPr>
                <p14:cNvContentPartPr/>
                <p14:nvPr/>
              </p14:nvContentPartPr>
              <p14:xfrm>
                <a:off x="8954434" y="2135908"/>
                <a:ext cx="159120" cy="119520"/>
              </p14:xfrm>
            </p:contentPart>
          </mc:Choice>
          <mc:Fallback xmlns="">
            <p:pic>
              <p:nvPicPr>
                <p:cNvPr id="49" name="Freihand 48">
                  <a:extLst>
                    <a:ext uri="{FF2B5EF4-FFF2-40B4-BE49-F238E27FC236}">
                      <a16:creationId xmlns:a16="http://schemas.microsoft.com/office/drawing/2014/main" id="{63565A43-D837-3E7D-4CBE-1C1526EC4273}"/>
                    </a:ext>
                  </a:extLst>
                </p:cNvPr>
                <p:cNvPicPr/>
                <p:nvPr/>
              </p:nvPicPr>
              <p:blipFill>
                <a:blip r:embed="rId77"/>
                <a:stretch>
                  <a:fillRect/>
                </a:stretch>
              </p:blipFill>
              <p:spPr>
                <a:xfrm>
                  <a:off x="8945434" y="2127268"/>
                  <a:ext cx="176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0" name="Freihand 49">
                  <a:extLst>
                    <a:ext uri="{FF2B5EF4-FFF2-40B4-BE49-F238E27FC236}">
                      <a16:creationId xmlns:a16="http://schemas.microsoft.com/office/drawing/2014/main" id="{3A202CE5-80E1-A45B-692C-5D4EE6EC6301}"/>
                    </a:ext>
                  </a:extLst>
                </p14:cNvPr>
                <p14:cNvContentPartPr/>
                <p14:nvPr/>
              </p14:nvContentPartPr>
              <p14:xfrm>
                <a:off x="9206794" y="2122228"/>
                <a:ext cx="129240" cy="184320"/>
              </p14:xfrm>
            </p:contentPart>
          </mc:Choice>
          <mc:Fallback xmlns="">
            <p:pic>
              <p:nvPicPr>
                <p:cNvPr id="50" name="Freihand 49">
                  <a:extLst>
                    <a:ext uri="{FF2B5EF4-FFF2-40B4-BE49-F238E27FC236}">
                      <a16:creationId xmlns:a16="http://schemas.microsoft.com/office/drawing/2014/main" id="{3A202CE5-80E1-A45B-692C-5D4EE6EC6301}"/>
                    </a:ext>
                  </a:extLst>
                </p:cNvPr>
                <p:cNvPicPr/>
                <p:nvPr/>
              </p:nvPicPr>
              <p:blipFill>
                <a:blip r:embed="rId79"/>
                <a:stretch>
                  <a:fillRect/>
                </a:stretch>
              </p:blipFill>
              <p:spPr>
                <a:xfrm>
                  <a:off x="9197794" y="2113228"/>
                  <a:ext cx="1468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9D7CD942-4772-EB17-0269-B62E87054AA6}"/>
                    </a:ext>
                  </a:extLst>
                </p14:cNvPr>
                <p14:cNvContentPartPr/>
                <p14:nvPr/>
              </p14:nvContentPartPr>
              <p14:xfrm>
                <a:off x="9344314" y="2082628"/>
                <a:ext cx="390960" cy="406800"/>
              </p14:xfrm>
            </p:contentPart>
          </mc:Choice>
          <mc:Fallback xmlns="">
            <p:pic>
              <p:nvPicPr>
                <p:cNvPr id="51" name="Freihand 50">
                  <a:extLst>
                    <a:ext uri="{FF2B5EF4-FFF2-40B4-BE49-F238E27FC236}">
                      <a16:creationId xmlns:a16="http://schemas.microsoft.com/office/drawing/2014/main" id="{9D7CD942-4772-EB17-0269-B62E87054AA6}"/>
                    </a:ext>
                  </a:extLst>
                </p:cNvPr>
                <p:cNvPicPr/>
                <p:nvPr/>
              </p:nvPicPr>
              <p:blipFill>
                <a:blip r:embed="rId81"/>
                <a:stretch>
                  <a:fillRect/>
                </a:stretch>
              </p:blipFill>
              <p:spPr>
                <a:xfrm>
                  <a:off x="9335314" y="2073628"/>
                  <a:ext cx="40860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742741B6-E618-DBA7-4773-4467B085541A}"/>
                    </a:ext>
                  </a:extLst>
                </p14:cNvPr>
                <p14:cNvContentPartPr/>
                <p14:nvPr/>
              </p14:nvContentPartPr>
              <p14:xfrm>
                <a:off x="10050274" y="2036188"/>
                <a:ext cx="275760" cy="240480"/>
              </p14:xfrm>
            </p:contentPart>
          </mc:Choice>
          <mc:Fallback xmlns="">
            <p:pic>
              <p:nvPicPr>
                <p:cNvPr id="52" name="Freihand 51">
                  <a:extLst>
                    <a:ext uri="{FF2B5EF4-FFF2-40B4-BE49-F238E27FC236}">
                      <a16:creationId xmlns:a16="http://schemas.microsoft.com/office/drawing/2014/main" id="{742741B6-E618-DBA7-4773-4467B085541A}"/>
                    </a:ext>
                  </a:extLst>
                </p:cNvPr>
                <p:cNvPicPr/>
                <p:nvPr/>
              </p:nvPicPr>
              <p:blipFill>
                <a:blip r:embed="rId83"/>
                <a:stretch>
                  <a:fillRect/>
                </a:stretch>
              </p:blipFill>
              <p:spPr>
                <a:xfrm>
                  <a:off x="10041634" y="2027548"/>
                  <a:ext cx="29340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3DC5E733-EA22-B294-7534-E88A6557A882}"/>
                    </a:ext>
                  </a:extLst>
                </p14:cNvPr>
                <p14:cNvContentPartPr/>
                <p14:nvPr/>
              </p14:nvContentPartPr>
              <p14:xfrm>
                <a:off x="10415314" y="2111428"/>
                <a:ext cx="438120" cy="147600"/>
              </p14:xfrm>
            </p:contentPart>
          </mc:Choice>
          <mc:Fallback xmlns="">
            <p:pic>
              <p:nvPicPr>
                <p:cNvPr id="53" name="Freihand 52">
                  <a:extLst>
                    <a:ext uri="{FF2B5EF4-FFF2-40B4-BE49-F238E27FC236}">
                      <a16:creationId xmlns:a16="http://schemas.microsoft.com/office/drawing/2014/main" id="{3DC5E733-EA22-B294-7534-E88A6557A882}"/>
                    </a:ext>
                  </a:extLst>
                </p:cNvPr>
                <p:cNvPicPr/>
                <p:nvPr/>
              </p:nvPicPr>
              <p:blipFill>
                <a:blip r:embed="rId85"/>
                <a:stretch>
                  <a:fillRect/>
                </a:stretch>
              </p:blipFill>
              <p:spPr>
                <a:xfrm>
                  <a:off x="10406674" y="2102428"/>
                  <a:ext cx="455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391269B0-7B63-FB25-8F9E-08D3EBB13429}"/>
                    </a:ext>
                  </a:extLst>
                </p14:cNvPr>
                <p14:cNvContentPartPr/>
                <p14:nvPr/>
              </p14:nvContentPartPr>
              <p14:xfrm>
                <a:off x="7785874" y="2648908"/>
                <a:ext cx="30240" cy="157680"/>
              </p14:xfrm>
            </p:contentPart>
          </mc:Choice>
          <mc:Fallback xmlns="">
            <p:pic>
              <p:nvPicPr>
                <p:cNvPr id="56" name="Freihand 55">
                  <a:extLst>
                    <a:ext uri="{FF2B5EF4-FFF2-40B4-BE49-F238E27FC236}">
                      <a16:creationId xmlns:a16="http://schemas.microsoft.com/office/drawing/2014/main" id="{391269B0-7B63-FB25-8F9E-08D3EBB13429}"/>
                    </a:ext>
                  </a:extLst>
                </p:cNvPr>
                <p:cNvPicPr/>
                <p:nvPr/>
              </p:nvPicPr>
              <p:blipFill>
                <a:blip r:embed="rId87"/>
                <a:stretch>
                  <a:fillRect/>
                </a:stretch>
              </p:blipFill>
              <p:spPr>
                <a:xfrm>
                  <a:off x="7777234" y="2640268"/>
                  <a:ext cx="47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211996E1-6DF7-5806-B37A-5038720B42A5}"/>
                    </a:ext>
                  </a:extLst>
                </p14:cNvPr>
                <p14:cNvContentPartPr/>
                <p14:nvPr/>
              </p14:nvContentPartPr>
              <p14:xfrm>
                <a:off x="7823674" y="2618668"/>
                <a:ext cx="231480" cy="176040"/>
              </p14:xfrm>
            </p:contentPart>
          </mc:Choice>
          <mc:Fallback xmlns="">
            <p:pic>
              <p:nvPicPr>
                <p:cNvPr id="57" name="Freihand 56">
                  <a:extLst>
                    <a:ext uri="{FF2B5EF4-FFF2-40B4-BE49-F238E27FC236}">
                      <a16:creationId xmlns:a16="http://schemas.microsoft.com/office/drawing/2014/main" id="{211996E1-6DF7-5806-B37A-5038720B42A5}"/>
                    </a:ext>
                  </a:extLst>
                </p:cNvPr>
                <p:cNvPicPr/>
                <p:nvPr/>
              </p:nvPicPr>
              <p:blipFill>
                <a:blip r:embed="rId89"/>
                <a:stretch>
                  <a:fillRect/>
                </a:stretch>
              </p:blipFill>
              <p:spPr>
                <a:xfrm>
                  <a:off x="7815034" y="2610028"/>
                  <a:ext cx="2491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042E0838-5BB7-D519-B351-2B11E0F8C9B2}"/>
                    </a:ext>
                  </a:extLst>
                </p14:cNvPr>
                <p14:cNvContentPartPr/>
                <p14:nvPr/>
              </p14:nvContentPartPr>
              <p14:xfrm>
                <a:off x="8051914" y="2629468"/>
                <a:ext cx="164520" cy="151560"/>
              </p14:xfrm>
            </p:contentPart>
          </mc:Choice>
          <mc:Fallback xmlns="">
            <p:pic>
              <p:nvPicPr>
                <p:cNvPr id="58" name="Freihand 57">
                  <a:extLst>
                    <a:ext uri="{FF2B5EF4-FFF2-40B4-BE49-F238E27FC236}">
                      <a16:creationId xmlns:a16="http://schemas.microsoft.com/office/drawing/2014/main" id="{042E0838-5BB7-D519-B351-2B11E0F8C9B2}"/>
                    </a:ext>
                  </a:extLst>
                </p:cNvPr>
                <p:cNvPicPr/>
                <p:nvPr/>
              </p:nvPicPr>
              <p:blipFill>
                <a:blip r:embed="rId91"/>
                <a:stretch>
                  <a:fillRect/>
                </a:stretch>
              </p:blipFill>
              <p:spPr>
                <a:xfrm>
                  <a:off x="8042914" y="2620468"/>
                  <a:ext cx="1821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FED20459-846C-6463-F9DD-AC3AD41C8F65}"/>
                    </a:ext>
                  </a:extLst>
                </p14:cNvPr>
                <p14:cNvContentPartPr/>
                <p14:nvPr/>
              </p14:nvContentPartPr>
              <p14:xfrm>
                <a:off x="8270434" y="2482588"/>
                <a:ext cx="41400" cy="285120"/>
              </p14:xfrm>
            </p:contentPart>
          </mc:Choice>
          <mc:Fallback xmlns="">
            <p:pic>
              <p:nvPicPr>
                <p:cNvPr id="59" name="Freihand 58">
                  <a:extLst>
                    <a:ext uri="{FF2B5EF4-FFF2-40B4-BE49-F238E27FC236}">
                      <a16:creationId xmlns:a16="http://schemas.microsoft.com/office/drawing/2014/main" id="{FED20459-846C-6463-F9DD-AC3AD41C8F65}"/>
                    </a:ext>
                  </a:extLst>
                </p:cNvPr>
                <p:cNvPicPr/>
                <p:nvPr/>
              </p:nvPicPr>
              <p:blipFill>
                <a:blip r:embed="rId93"/>
                <a:stretch>
                  <a:fillRect/>
                </a:stretch>
              </p:blipFill>
              <p:spPr>
                <a:xfrm>
                  <a:off x="8261794" y="2473588"/>
                  <a:ext cx="5904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58220EBB-5517-FE48-D893-45F655FCAC39}"/>
                    </a:ext>
                  </a:extLst>
                </p14:cNvPr>
                <p14:cNvContentPartPr/>
                <p14:nvPr/>
              </p14:nvContentPartPr>
              <p14:xfrm>
                <a:off x="8649154" y="2648548"/>
                <a:ext cx="273240" cy="432720"/>
              </p14:xfrm>
            </p:contentPart>
          </mc:Choice>
          <mc:Fallback xmlns="">
            <p:pic>
              <p:nvPicPr>
                <p:cNvPr id="60" name="Freihand 59">
                  <a:extLst>
                    <a:ext uri="{FF2B5EF4-FFF2-40B4-BE49-F238E27FC236}">
                      <a16:creationId xmlns:a16="http://schemas.microsoft.com/office/drawing/2014/main" id="{58220EBB-5517-FE48-D893-45F655FCAC39}"/>
                    </a:ext>
                  </a:extLst>
                </p:cNvPr>
                <p:cNvPicPr/>
                <p:nvPr/>
              </p:nvPicPr>
              <p:blipFill>
                <a:blip r:embed="rId95"/>
                <a:stretch>
                  <a:fillRect/>
                </a:stretch>
              </p:blipFill>
              <p:spPr>
                <a:xfrm>
                  <a:off x="8640154" y="2639548"/>
                  <a:ext cx="29088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EBD681C8-1EA8-1E8B-D768-7412C7DF5631}"/>
                    </a:ext>
                  </a:extLst>
                </p14:cNvPr>
                <p14:cNvContentPartPr/>
                <p14:nvPr/>
              </p14:nvContentPartPr>
              <p14:xfrm>
                <a:off x="9000514" y="2649268"/>
                <a:ext cx="328680" cy="116280"/>
              </p14:xfrm>
            </p:contentPart>
          </mc:Choice>
          <mc:Fallback xmlns="">
            <p:pic>
              <p:nvPicPr>
                <p:cNvPr id="61" name="Freihand 60">
                  <a:extLst>
                    <a:ext uri="{FF2B5EF4-FFF2-40B4-BE49-F238E27FC236}">
                      <a16:creationId xmlns:a16="http://schemas.microsoft.com/office/drawing/2014/main" id="{EBD681C8-1EA8-1E8B-D768-7412C7DF5631}"/>
                    </a:ext>
                  </a:extLst>
                </p:cNvPr>
                <p:cNvPicPr/>
                <p:nvPr/>
              </p:nvPicPr>
              <p:blipFill>
                <a:blip r:embed="rId97"/>
                <a:stretch>
                  <a:fillRect/>
                </a:stretch>
              </p:blipFill>
              <p:spPr>
                <a:xfrm>
                  <a:off x="8991874" y="2640268"/>
                  <a:ext cx="346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4B9B6E54-EDF1-9FA0-1426-1B597742B699}"/>
                    </a:ext>
                  </a:extLst>
                </p14:cNvPr>
                <p14:cNvContentPartPr/>
                <p14:nvPr/>
              </p14:nvContentPartPr>
              <p14:xfrm>
                <a:off x="9438994" y="2514628"/>
                <a:ext cx="183240" cy="234360"/>
              </p14:xfrm>
            </p:contentPart>
          </mc:Choice>
          <mc:Fallback xmlns="">
            <p:pic>
              <p:nvPicPr>
                <p:cNvPr id="62" name="Freihand 61">
                  <a:extLst>
                    <a:ext uri="{FF2B5EF4-FFF2-40B4-BE49-F238E27FC236}">
                      <a16:creationId xmlns:a16="http://schemas.microsoft.com/office/drawing/2014/main" id="{4B9B6E54-EDF1-9FA0-1426-1B597742B699}"/>
                    </a:ext>
                  </a:extLst>
                </p:cNvPr>
                <p:cNvPicPr/>
                <p:nvPr/>
              </p:nvPicPr>
              <p:blipFill>
                <a:blip r:embed="rId99"/>
                <a:stretch>
                  <a:fillRect/>
                </a:stretch>
              </p:blipFill>
              <p:spPr>
                <a:xfrm>
                  <a:off x="9429994" y="2505628"/>
                  <a:ext cx="20088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DF88CA57-F0A3-DE97-78DE-8FC9096810B9}"/>
                    </a:ext>
                  </a:extLst>
                </p14:cNvPr>
                <p14:cNvContentPartPr/>
                <p14:nvPr/>
              </p14:nvContentPartPr>
              <p14:xfrm>
                <a:off x="9782074" y="2602828"/>
                <a:ext cx="129960" cy="165240"/>
              </p14:xfrm>
            </p:contentPart>
          </mc:Choice>
          <mc:Fallback xmlns="">
            <p:pic>
              <p:nvPicPr>
                <p:cNvPr id="63" name="Freihand 62">
                  <a:extLst>
                    <a:ext uri="{FF2B5EF4-FFF2-40B4-BE49-F238E27FC236}">
                      <a16:creationId xmlns:a16="http://schemas.microsoft.com/office/drawing/2014/main" id="{DF88CA57-F0A3-DE97-78DE-8FC9096810B9}"/>
                    </a:ext>
                  </a:extLst>
                </p:cNvPr>
                <p:cNvPicPr/>
                <p:nvPr/>
              </p:nvPicPr>
              <p:blipFill>
                <a:blip r:embed="rId101"/>
                <a:stretch>
                  <a:fillRect/>
                </a:stretch>
              </p:blipFill>
              <p:spPr>
                <a:xfrm>
                  <a:off x="9773074" y="2593828"/>
                  <a:ext cx="1476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8093200B-2620-612A-19A7-980C3FB8D907}"/>
                    </a:ext>
                  </a:extLst>
                </p14:cNvPr>
                <p14:cNvContentPartPr/>
                <p14:nvPr/>
              </p14:nvContentPartPr>
              <p14:xfrm>
                <a:off x="9977554" y="2490508"/>
                <a:ext cx="404280" cy="269640"/>
              </p14:xfrm>
            </p:contentPart>
          </mc:Choice>
          <mc:Fallback xmlns="">
            <p:pic>
              <p:nvPicPr>
                <p:cNvPr id="64" name="Freihand 63">
                  <a:extLst>
                    <a:ext uri="{FF2B5EF4-FFF2-40B4-BE49-F238E27FC236}">
                      <a16:creationId xmlns:a16="http://schemas.microsoft.com/office/drawing/2014/main" id="{8093200B-2620-612A-19A7-980C3FB8D907}"/>
                    </a:ext>
                  </a:extLst>
                </p:cNvPr>
                <p:cNvPicPr/>
                <p:nvPr/>
              </p:nvPicPr>
              <p:blipFill>
                <a:blip r:embed="rId103"/>
                <a:stretch>
                  <a:fillRect/>
                </a:stretch>
              </p:blipFill>
              <p:spPr>
                <a:xfrm>
                  <a:off x="9968914" y="2481868"/>
                  <a:ext cx="4219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36639657-C9BD-86DD-237A-C05649122446}"/>
                    </a:ext>
                  </a:extLst>
                </p14:cNvPr>
                <p14:cNvContentPartPr/>
                <p14:nvPr/>
              </p14:nvContentPartPr>
              <p14:xfrm>
                <a:off x="10476514" y="2536948"/>
                <a:ext cx="83880" cy="213120"/>
              </p14:xfrm>
            </p:contentPart>
          </mc:Choice>
          <mc:Fallback xmlns="">
            <p:pic>
              <p:nvPicPr>
                <p:cNvPr id="65" name="Freihand 64">
                  <a:extLst>
                    <a:ext uri="{FF2B5EF4-FFF2-40B4-BE49-F238E27FC236}">
                      <a16:creationId xmlns:a16="http://schemas.microsoft.com/office/drawing/2014/main" id="{36639657-C9BD-86DD-237A-C05649122446}"/>
                    </a:ext>
                  </a:extLst>
                </p:cNvPr>
                <p:cNvPicPr/>
                <p:nvPr/>
              </p:nvPicPr>
              <p:blipFill>
                <a:blip r:embed="rId105"/>
                <a:stretch>
                  <a:fillRect/>
                </a:stretch>
              </p:blipFill>
              <p:spPr>
                <a:xfrm>
                  <a:off x="10467874" y="2528308"/>
                  <a:ext cx="10152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5BCFAA1E-2EDE-132B-592E-A5516563CFC5}"/>
                    </a:ext>
                  </a:extLst>
                </p14:cNvPr>
                <p14:cNvContentPartPr/>
                <p14:nvPr/>
              </p14:nvContentPartPr>
              <p14:xfrm>
                <a:off x="10698274" y="2507068"/>
                <a:ext cx="304200" cy="378720"/>
              </p14:xfrm>
            </p:contentPart>
          </mc:Choice>
          <mc:Fallback xmlns="">
            <p:pic>
              <p:nvPicPr>
                <p:cNvPr id="66" name="Freihand 65">
                  <a:extLst>
                    <a:ext uri="{FF2B5EF4-FFF2-40B4-BE49-F238E27FC236}">
                      <a16:creationId xmlns:a16="http://schemas.microsoft.com/office/drawing/2014/main" id="{5BCFAA1E-2EDE-132B-592E-A5516563CFC5}"/>
                    </a:ext>
                  </a:extLst>
                </p:cNvPr>
                <p:cNvPicPr/>
                <p:nvPr/>
              </p:nvPicPr>
              <p:blipFill>
                <a:blip r:embed="rId107"/>
                <a:stretch>
                  <a:fillRect/>
                </a:stretch>
              </p:blipFill>
              <p:spPr>
                <a:xfrm>
                  <a:off x="10689274" y="2498428"/>
                  <a:ext cx="321840" cy="3963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64E3694B-2C6B-9627-ACEA-AC42B8EF0BB6}"/>
                    </a:ext>
                  </a:extLst>
                </p14:cNvPr>
                <p14:cNvContentPartPr/>
                <p14:nvPr/>
              </p14:nvContentPartPr>
              <p14:xfrm>
                <a:off x="11177794" y="2504548"/>
                <a:ext cx="191880" cy="235080"/>
              </p14:xfrm>
            </p:contentPart>
          </mc:Choice>
          <mc:Fallback xmlns="">
            <p:pic>
              <p:nvPicPr>
                <p:cNvPr id="67" name="Freihand 66">
                  <a:extLst>
                    <a:ext uri="{FF2B5EF4-FFF2-40B4-BE49-F238E27FC236}">
                      <a16:creationId xmlns:a16="http://schemas.microsoft.com/office/drawing/2014/main" id="{64E3694B-2C6B-9627-ACEA-AC42B8EF0BB6}"/>
                    </a:ext>
                  </a:extLst>
                </p:cNvPr>
                <p:cNvPicPr/>
                <p:nvPr/>
              </p:nvPicPr>
              <p:blipFill>
                <a:blip r:embed="rId109"/>
                <a:stretch>
                  <a:fillRect/>
                </a:stretch>
              </p:blipFill>
              <p:spPr>
                <a:xfrm>
                  <a:off x="11168794" y="2495908"/>
                  <a:ext cx="20952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A2ED89D5-CC89-5602-B3A9-636C01661F3E}"/>
                    </a:ext>
                  </a:extLst>
                </p14:cNvPr>
                <p14:cNvContentPartPr/>
                <p14:nvPr/>
              </p14:nvContentPartPr>
              <p14:xfrm>
                <a:off x="11504674" y="2538388"/>
                <a:ext cx="26280" cy="169560"/>
              </p14:xfrm>
            </p:contentPart>
          </mc:Choice>
          <mc:Fallback xmlns="">
            <p:pic>
              <p:nvPicPr>
                <p:cNvPr id="68" name="Freihand 67">
                  <a:extLst>
                    <a:ext uri="{FF2B5EF4-FFF2-40B4-BE49-F238E27FC236}">
                      <a16:creationId xmlns:a16="http://schemas.microsoft.com/office/drawing/2014/main" id="{A2ED89D5-CC89-5602-B3A9-636C01661F3E}"/>
                    </a:ext>
                  </a:extLst>
                </p:cNvPr>
                <p:cNvPicPr/>
                <p:nvPr/>
              </p:nvPicPr>
              <p:blipFill>
                <a:blip r:embed="rId111"/>
                <a:stretch>
                  <a:fillRect/>
                </a:stretch>
              </p:blipFill>
              <p:spPr>
                <a:xfrm>
                  <a:off x="11495674" y="2529388"/>
                  <a:ext cx="439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DFC623DA-07A0-B48F-332E-D05200F5C0A5}"/>
                    </a:ext>
                  </a:extLst>
                </p14:cNvPr>
                <p14:cNvContentPartPr/>
                <p14:nvPr/>
              </p14:nvContentPartPr>
              <p14:xfrm>
                <a:off x="11326114" y="2460268"/>
                <a:ext cx="257400" cy="224640"/>
              </p14:xfrm>
            </p:contentPart>
          </mc:Choice>
          <mc:Fallback xmlns="">
            <p:pic>
              <p:nvPicPr>
                <p:cNvPr id="69" name="Freihand 68">
                  <a:extLst>
                    <a:ext uri="{FF2B5EF4-FFF2-40B4-BE49-F238E27FC236}">
                      <a16:creationId xmlns:a16="http://schemas.microsoft.com/office/drawing/2014/main" id="{DFC623DA-07A0-B48F-332E-D05200F5C0A5}"/>
                    </a:ext>
                  </a:extLst>
                </p:cNvPr>
                <p:cNvPicPr/>
                <p:nvPr/>
              </p:nvPicPr>
              <p:blipFill>
                <a:blip r:embed="rId113"/>
                <a:stretch>
                  <a:fillRect/>
                </a:stretch>
              </p:blipFill>
              <p:spPr>
                <a:xfrm>
                  <a:off x="11317114" y="2451628"/>
                  <a:ext cx="2750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0" name="Freihand 69">
                  <a:extLst>
                    <a:ext uri="{FF2B5EF4-FFF2-40B4-BE49-F238E27FC236}">
                      <a16:creationId xmlns:a16="http://schemas.microsoft.com/office/drawing/2014/main" id="{E2076937-C34C-1CD1-C8FC-3705C516B36A}"/>
                    </a:ext>
                  </a:extLst>
                </p14:cNvPr>
                <p14:cNvContentPartPr/>
                <p14:nvPr/>
              </p14:nvContentPartPr>
              <p14:xfrm>
                <a:off x="11609074" y="2421388"/>
                <a:ext cx="295920" cy="316080"/>
              </p14:xfrm>
            </p:contentPart>
          </mc:Choice>
          <mc:Fallback xmlns="">
            <p:pic>
              <p:nvPicPr>
                <p:cNvPr id="70" name="Freihand 69">
                  <a:extLst>
                    <a:ext uri="{FF2B5EF4-FFF2-40B4-BE49-F238E27FC236}">
                      <a16:creationId xmlns:a16="http://schemas.microsoft.com/office/drawing/2014/main" id="{E2076937-C34C-1CD1-C8FC-3705C516B36A}"/>
                    </a:ext>
                  </a:extLst>
                </p:cNvPr>
                <p:cNvPicPr/>
                <p:nvPr/>
              </p:nvPicPr>
              <p:blipFill>
                <a:blip r:embed="rId115"/>
                <a:stretch>
                  <a:fillRect/>
                </a:stretch>
              </p:blipFill>
              <p:spPr>
                <a:xfrm>
                  <a:off x="11600434" y="2412748"/>
                  <a:ext cx="3135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1" name="Freihand 70">
                  <a:extLst>
                    <a:ext uri="{FF2B5EF4-FFF2-40B4-BE49-F238E27FC236}">
                      <a16:creationId xmlns:a16="http://schemas.microsoft.com/office/drawing/2014/main" id="{772AED3A-058E-6235-EC7B-3447A853A268}"/>
                    </a:ext>
                  </a:extLst>
                </p14:cNvPr>
                <p14:cNvContentPartPr/>
                <p14:nvPr/>
              </p14:nvContentPartPr>
              <p14:xfrm>
                <a:off x="12012994" y="2261548"/>
                <a:ext cx="14040" cy="318240"/>
              </p14:xfrm>
            </p:contentPart>
          </mc:Choice>
          <mc:Fallback xmlns="">
            <p:pic>
              <p:nvPicPr>
                <p:cNvPr id="71" name="Freihand 70">
                  <a:extLst>
                    <a:ext uri="{FF2B5EF4-FFF2-40B4-BE49-F238E27FC236}">
                      <a16:creationId xmlns:a16="http://schemas.microsoft.com/office/drawing/2014/main" id="{772AED3A-058E-6235-EC7B-3447A853A268}"/>
                    </a:ext>
                  </a:extLst>
                </p:cNvPr>
                <p:cNvPicPr/>
                <p:nvPr/>
              </p:nvPicPr>
              <p:blipFill>
                <a:blip r:embed="rId117"/>
                <a:stretch>
                  <a:fillRect/>
                </a:stretch>
              </p:blipFill>
              <p:spPr>
                <a:xfrm>
                  <a:off x="12004354" y="2252908"/>
                  <a:ext cx="316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 name="Freihand 71">
                  <a:extLst>
                    <a:ext uri="{FF2B5EF4-FFF2-40B4-BE49-F238E27FC236}">
                      <a16:creationId xmlns:a16="http://schemas.microsoft.com/office/drawing/2014/main" id="{3B5F5A7E-7076-720E-06C1-28EB640C0E1C}"/>
                    </a:ext>
                  </a:extLst>
                </p14:cNvPr>
                <p14:cNvContentPartPr/>
                <p14:nvPr/>
              </p14:nvContentPartPr>
              <p14:xfrm>
                <a:off x="12002194" y="2798308"/>
                <a:ext cx="9000" cy="52200"/>
              </p14:xfrm>
            </p:contentPart>
          </mc:Choice>
          <mc:Fallback xmlns="">
            <p:pic>
              <p:nvPicPr>
                <p:cNvPr id="72" name="Freihand 71">
                  <a:extLst>
                    <a:ext uri="{FF2B5EF4-FFF2-40B4-BE49-F238E27FC236}">
                      <a16:creationId xmlns:a16="http://schemas.microsoft.com/office/drawing/2014/main" id="{3B5F5A7E-7076-720E-06C1-28EB640C0E1C}"/>
                    </a:ext>
                  </a:extLst>
                </p:cNvPr>
                <p:cNvPicPr/>
                <p:nvPr/>
              </p:nvPicPr>
              <p:blipFill>
                <a:blip r:embed="rId119"/>
                <a:stretch>
                  <a:fillRect/>
                </a:stretch>
              </p:blipFill>
              <p:spPr>
                <a:xfrm>
                  <a:off x="11993194" y="2789308"/>
                  <a:ext cx="26640" cy="69840"/>
                </a:xfrm>
                <a:prstGeom prst="rect">
                  <a:avLst/>
                </a:prstGeom>
              </p:spPr>
            </p:pic>
          </mc:Fallback>
        </mc:AlternateContent>
      </p:grpSp>
      <p:grpSp>
        <p:nvGrpSpPr>
          <p:cNvPr id="128" name="Gruppieren 127">
            <a:extLst>
              <a:ext uri="{FF2B5EF4-FFF2-40B4-BE49-F238E27FC236}">
                <a16:creationId xmlns:a16="http://schemas.microsoft.com/office/drawing/2014/main" id="{C131C44D-DE05-45B0-E3EF-EBFD938567EC}"/>
              </a:ext>
            </a:extLst>
          </p:cNvPr>
          <p:cNvGrpSpPr/>
          <p:nvPr/>
        </p:nvGrpSpPr>
        <p:grpSpPr>
          <a:xfrm>
            <a:off x="6076234" y="3072628"/>
            <a:ext cx="5361480" cy="2541240"/>
            <a:chOff x="6076234" y="3072628"/>
            <a:chExt cx="5361480" cy="2541240"/>
          </a:xfrm>
        </p:grpSpPr>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05C4B4DA-B588-B9D3-21CE-B7722E445360}"/>
                    </a:ext>
                  </a:extLst>
                </p14:cNvPr>
                <p14:cNvContentPartPr/>
                <p14:nvPr/>
              </p14:nvContentPartPr>
              <p14:xfrm>
                <a:off x="7122754" y="3202588"/>
                <a:ext cx="247680" cy="39600"/>
              </p14:xfrm>
            </p:contentPart>
          </mc:Choice>
          <mc:Fallback xmlns="">
            <p:pic>
              <p:nvPicPr>
                <p:cNvPr id="74" name="Freihand 73">
                  <a:extLst>
                    <a:ext uri="{FF2B5EF4-FFF2-40B4-BE49-F238E27FC236}">
                      <a16:creationId xmlns:a16="http://schemas.microsoft.com/office/drawing/2014/main" id="{05C4B4DA-B588-B9D3-21CE-B7722E445360}"/>
                    </a:ext>
                  </a:extLst>
                </p:cNvPr>
                <p:cNvPicPr/>
                <p:nvPr/>
              </p:nvPicPr>
              <p:blipFill>
                <a:blip r:embed="rId121"/>
                <a:stretch>
                  <a:fillRect/>
                </a:stretch>
              </p:blipFill>
              <p:spPr>
                <a:xfrm>
                  <a:off x="7113754" y="3193948"/>
                  <a:ext cx="2653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9D47F453-5DA0-0749-02B0-35ECE80B3260}"/>
                    </a:ext>
                  </a:extLst>
                </p14:cNvPr>
                <p14:cNvContentPartPr/>
                <p14:nvPr/>
              </p14:nvContentPartPr>
              <p14:xfrm>
                <a:off x="7143994" y="3279268"/>
                <a:ext cx="226800" cy="28080"/>
              </p14:xfrm>
            </p:contentPart>
          </mc:Choice>
          <mc:Fallback xmlns="">
            <p:pic>
              <p:nvPicPr>
                <p:cNvPr id="75" name="Freihand 74">
                  <a:extLst>
                    <a:ext uri="{FF2B5EF4-FFF2-40B4-BE49-F238E27FC236}">
                      <a16:creationId xmlns:a16="http://schemas.microsoft.com/office/drawing/2014/main" id="{9D47F453-5DA0-0749-02B0-35ECE80B3260}"/>
                    </a:ext>
                  </a:extLst>
                </p:cNvPr>
                <p:cNvPicPr/>
                <p:nvPr/>
              </p:nvPicPr>
              <p:blipFill>
                <a:blip r:embed="rId123"/>
                <a:stretch>
                  <a:fillRect/>
                </a:stretch>
              </p:blipFill>
              <p:spPr>
                <a:xfrm>
                  <a:off x="7135354" y="3270628"/>
                  <a:ext cx="244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2C9135F4-BAB0-BF16-B705-D075ADB9D11A}"/>
                    </a:ext>
                  </a:extLst>
                </p14:cNvPr>
                <p14:cNvContentPartPr/>
                <p14:nvPr/>
              </p14:nvContentPartPr>
              <p14:xfrm>
                <a:off x="7379794" y="3090268"/>
                <a:ext cx="185040" cy="299520"/>
              </p14:xfrm>
            </p:contentPart>
          </mc:Choice>
          <mc:Fallback xmlns="">
            <p:pic>
              <p:nvPicPr>
                <p:cNvPr id="76" name="Freihand 75">
                  <a:extLst>
                    <a:ext uri="{FF2B5EF4-FFF2-40B4-BE49-F238E27FC236}">
                      <a16:creationId xmlns:a16="http://schemas.microsoft.com/office/drawing/2014/main" id="{2C9135F4-BAB0-BF16-B705-D075ADB9D11A}"/>
                    </a:ext>
                  </a:extLst>
                </p:cNvPr>
                <p:cNvPicPr/>
                <p:nvPr/>
              </p:nvPicPr>
              <p:blipFill>
                <a:blip r:embed="rId125"/>
                <a:stretch>
                  <a:fillRect/>
                </a:stretch>
              </p:blipFill>
              <p:spPr>
                <a:xfrm>
                  <a:off x="7371154" y="3081628"/>
                  <a:ext cx="20268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Freihand 83">
                  <a:extLst>
                    <a:ext uri="{FF2B5EF4-FFF2-40B4-BE49-F238E27FC236}">
                      <a16:creationId xmlns:a16="http://schemas.microsoft.com/office/drawing/2014/main" id="{4138D167-123A-1714-D5B2-FE73F5950642}"/>
                    </a:ext>
                  </a:extLst>
                </p14:cNvPr>
                <p14:cNvContentPartPr/>
                <p14:nvPr/>
              </p14:nvContentPartPr>
              <p14:xfrm>
                <a:off x="9889354" y="3235708"/>
                <a:ext cx="156600" cy="212760"/>
              </p14:xfrm>
            </p:contentPart>
          </mc:Choice>
          <mc:Fallback xmlns="">
            <p:pic>
              <p:nvPicPr>
                <p:cNvPr id="84" name="Freihand 83">
                  <a:extLst>
                    <a:ext uri="{FF2B5EF4-FFF2-40B4-BE49-F238E27FC236}">
                      <a16:creationId xmlns:a16="http://schemas.microsoft.com/office/drawing/2014/main" id="{4138D167-123A-1714-D5B2-FE73F5950642}"/>
                    </a:ext>
                  </a:extLst>
                </p:cNvPr>
                <p:cNvPicPr/>
                <p:nvPr/>
              </p:nvPicPr>
              <p:blipFill>
                <a:blip r:embed="rId127"/>
                <a:stretch>
                  <a:fillRect/>
                </a:stretch>
              </p:blipFill>
              <p:spPr>
                <a:xfrm>
                  <a:off x="9880714" y="3227068"/>
                  <a:ext cx="174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Freihand 84">
                  <a:extLst>
                    <a:ext uri="{FF2B5EF4-FFF2-40B4-BE49-F238E27FC236}">
                      <a16:creationId xmlns:a16="http://schemas.microsoft.com/office/drawing/2014/main" id="{76CB36E3-8D4C-703F-B66D-60BC3E324F86}"/>
                    </a:ext>
                  </a:extLst>
                </p14:cNvPr>
                <p14:cNvContentPartPr/>
                <p14:nvPr/>
              </p14:nvContentPartPr>
              <p14:xfrm>
                <a:off x="10127314" y="3273148"/>
                <a:ext cx="36720" cy="163080"/>
              </p14:xfrm>
            </p:contentPart>
          </mc:Choice>
          <mc:Fallback xmlns="">
            <p:pic>
              <p:nvPicPr>
                <p:cNvPr id="85" name="Freihand 84">
                  <a:extLst>
                    <a:ext uri="{FF2B5EF4-FFF2-40B4-BE49-F238E27FC236}">
                      <a16:creationId xmlns:a16="http://schemas.microsoft.com/office/drawing/2014/main" id="{76CB36E3-8D4C-703F-B66D-60BC3E324F86}"/>
                    </a:ext>
                  </a:extLst>
                </p:cNvPr>
                <p:cNvPicPr/>
                <p:nvPr/>
              </p:nvPicPr>
              <p:blipFill>
                <a:blip r:embed="rId129"/>
                <a:stretch>
                  <a:fillRect/>
                </a:stretch>
              </p:blipFill>
              <p:spPr>
                <a:xfrm>
                  <a:off x="10118674" y="3264508"/>
                  <a:ext cx="543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Freihand 85">
                  <a:extLst>
                    <a:ext uri="{FF2B5EF4-FFF2-40B4-BE49-F238E27FC236}">
                      <a16:creationId xmlns:a16="http://schemas.microsoft.com/office/drawing/2014/main" id="{CF31CDF9-682C-E2A1-59BA-657CE112547C}"/>
                    </a:ext>
                  </a:extLst>
                </p14:cNvPr>
                <p14:cNvContentPartPr/>
                <p14:nvPr/>
              </p14:nvContentPartPr>
              <p14:xfrm>
                <a:off x="10290034" y="3081628"/>
                <a:ext cx="225000" cy="336960"/>
              </p14:xfrm>
            </p:contentPart>
          </mc:Choice>
          <mc:Fallback xmlns="">
            <p:pic>
              <p:nvPicPr>
                <p:cNvPr id="86" name="Freihand 85">
                  <a:extLst>
                    <a:ext uri="{FF2B5EF4-FFF2-40B4-BE49-F238E27FC236}">
                      <a16:creationId xmlns:a16="http://schemas.microsoft.com/office/drawing/2014/main" id="{CF31CDF9-682C-E2A1-59BA-657CE112547C}"/>
                    </a:ext>
                  </a:extLst>
                </p:cNvPr>
                <p:cNvPicPr/>
                <p:nvPr/>
              </p:nvPicPr>
              <p:blipFill>
                <a:blip r:embed="rId131"/>
                <a:stretch>
                  <a:fillRect/>
                </a:stretch>
              </p:blipFill>
              <p:spPr>
                <a:xfrm>
                  <a:off x="10281394" y="3072628"/>
                  <a:ext cx="242640" cy="354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Freihand 86">
                  <a:extLst>
                    <a:ext uri="{FF2B5EF4-FFF2-40B4-BE49-F238E27FC236}">
                      <a16:creationId xmlns:a16="http://schemas.microsoft.com/office/drawing/2014/main" id="{ABECA203-F350-1F31-155E-A1C708B6E24F}"/>
                    </a:ext>
                  </a:extLst>
                </p14:cNvPr>
                <p14:cNvContentPartPr/>
                <p14:nvPr/>
              </p14:nvContentPartPr>
              <p14:xfrm>
                <a:off x="10607194" y="3249028"/>
                <a:ext cx="127800" cy="145440"/>
              </p14:xfrm>
            </p:contentPart>
          </mc:Choice>
          <mc:Fallback xmlns="">
            <p:pic>
              <p:nvPicPr>
                <p:cNvPr id="87" name="Freihand 86">
                  <a:extLst>
                    <a:ext uri="{FF2B5EF4-FFF2-40B4-BE49-F238E27FC236}">
                      <a16:creationId xmlns:a16="http://schemas.microsoft.com/office/drawing/2014/main" id="{ABECA203-F350-1F31-155E-A1C708B6E24F}"/>
                    </a:ext>
                  </a:extLst>
                </p:cNvPr>
                <p:cNvPicPr/>
                <p:nvPr/>
              </p:nvPicPr>
              <p:blipFill>
                <a:blip r:embed="rId133"/>
                <a:stretch>
                  <a:fillRect/>
                </a:stretch>
              </p:blipFill>
              <p:spPr>
                <a:xfrm>
                  <a:off x="10598554" y="3240028"/>
                  <a:ext cx="145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Freihand 87">
                  <a:extLst>
                    <a:ext uri="{FF2B5EF4-FFF2-40B4-BE49-F238E27FC236}">
                      <a16:creationId xmlns:a16="http://schemas.microsoft.com/office/drawing/2014/main" id="{59EF8C68-A523-7BA9-0690-B2E2D580B15A}"/>
                    </a:ext>
                  </a:extLst>
                </p14:cNvPr>
                <p14:cNvContentPartPr/>
                <p14:nvPr/>
              </p14:nvContentPartPr>
              <p14:xfrm>
                <a:off x="10864594" y="3106108"/>
                <a:ext cx="215280" cy="284040"/>
              </p14:xfrm>
            </p:contentPart>
          </mc:Choice>
          <mc:Fallback xmlns="">
            <p:pic>
              <p:nvPicPr>
                <p:cNvPr id="88" name="Freihand 87">
                  <a:extLst>
                    <a:ext uri="{FF2B5EF4-FFF2-40B4-BE49-F238E27FC236}">
                      <a16:creationId xmlns:a16="http://schemas.microsoft.com/office/drawing/2014/main" id="{59EF8C68-A523-7BA9-0690-B2E2D580B15A}"/>
                    </a:ext>
                  </a:extLst>
                </p:cNvPr>
                <p:cNvPicPr/>
                <p:nvPr/>
              </p:nvPicPr>
              <p:blipFill>
                <a:blip r:embed="rId135"/>
                <a:stretch>
                  <a:fillRect/>
                </a:stretch>
              </p:blipFill>
              <p:spPr>
                <a:xfrm>
                  <a:off x="10855954" y="3097108"/>
                  <a:ext cx="2329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Freihand 88">
                  <a:extLst>
                    <a:ext uri="{FF2B5EF4-FFF2-40B4-BE49-F238E27FC236}">
                      <a16:creationId xmlns:a16="http://schemas.microsoft.com/office/drawing/2014/main" id="{20AD82B3-F06F-EA78-4EE7-7C8BA98B979C}"/>
                    </a:ext>
                  </a:extLst>
                </p14:cNvPr>
                <p14:cNvContentPartPr/>
                <p14:nvPr/>
              </p14:nvContentPartPr>
              <p14:xfrm>
                <a:off x="11126674" y="3125548"/>
                <a:ext cx="10800" cy="64440"/>
              </p14:xfrm>
            </p:contentPart>
          </mc:Choice>
          <mc:Fallback xmlns="">
            <p:pic>
              <p:nvPicPr>
                <p:cNvPr id="89" name="Freihand 88">
                  <a:extLst>
                    <a:ext uri="{FF2B5EF4-FFF2-40B4-BE49-F238E27FC236}">
                      <a16:creationId xmlns:a16="http://schemas.microsoft.com/office/drawing/2014/main" id="{20AD82B3-F06F-EA78-4EE7-7C8BA98B979C}"/>
                    </a:ext>
                  </a:extLst>
                </p:cNvPr>
                <p:cNvPicPr/>
                <p:nvPr/>
              </p:nvPicPr>
              <p:blipFill>
                <a:blip r:embed="rId137"/>
                <a:stretch>
                  <a:fillRect/>
                </a:stretch>
              </p:blipFill>
              <p:spPr>
                <a:xfrm>
                  <a:off x="11117674" y="3116908"/>
                  <a:ext cx="284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0" name="Freihand 89">
                  <a:extLst>
                    <a:ext uri="{FF2B5EF4-FFF2-40B4-BE49-F238E27FC236}">
                      <a16:creationId xmlns:a16="http://schemas.microsoft.com/office/drawing/2014/main" id="{00AF1717-21F6-FE5E-45A5-39AE7774829C}"/>
                    </a:ext>
                  </a:extLst>
                </p14:cNvPr>
                <p14:cNvContentPartPr/>
                <p14:nvPr/>
              </p14:nvContentPartPr>
              <p14:xfrm>
                <a:off x="11151874" y="3268828"/>
                <a:ext cx="285840" cy="111240"/>
              </p14:xfrm>
            </p:contentPart>
          </mc:Choice>
          <mc:Fallback xmlns="">
            <p:pic>
              <p:nvPicPr>
                <p:cNvPr id="90" name="Freihand 89">
                  <a:extLst>
                    <a:ext uri="{FF2B5EF4-FFF2-40B4-BE49-F238E27FC236}">
                      <a16:creationId xmlns:a16="http://schemas.microsoft.com/office/drawing/2014/main" id="{00AF1717-21F6-FE5E-45A5-39AE7774829C}"/>
                    </a:ext>
                  </a:extLst>
                </p:cNvPr>
                <p:cNvPicPr/>
                <p:nvPr/>
              </p:nvPicPr>
              <p:blipFill>
                <a:blip r:embed="rId139"/>
                <a:stretch>
                  <a:fillRect/>
                </a:stretch>
              </p:blipFill>
              <p:spPr>
                <a:xfrm>
                  <a:off x="11142874" y="3260188"/>
                  <a:ext cx="303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8" name="Freihand 77">
                  <a:extLst>
                    <a:ext uri="{FF2B5EF4-FFF2-40B4-BE49-F238E27FC236}">
                      <a16:creationId xmlns:a16="http://schemas.microsoft.com/office/drawing/2014/main" id="{CF8E3B39-7AB8-AB9B-F28E-BA49840B54EC}"/>
                    </a:ext>
                  </a:extLst>
                </p14:cNvPr>
                <p14:cNvContentPartPr/>
                <p14:nvPr/>
              </p14:nvContentPartPr>
              <p14:xfrm>
                <a:off x="7884514" y="3072628"/>
                <a:ext cx="273960" cy="313560"/>
              </p14:xfrm>
            </p:contentPart>
          </mc:Choice>
          <mc:Fallback xmlns="">
            <p:pic>
              <p:nvPicPr>
                <p:cNvPr id="78" name="Freihand 77">
                  <a:extLst>
                    <a:ext uri="{FF2B5EF4-FFF2-40B4-BE49-F238E27FC236}">
                      <a16:creationId xmlns:a16="http://schemas.microsoft.com/office/drawing/2014/main" id="{CF8E3B39-7AB8-AB9B-F28E-BA49840B54EC}"/>
                    </a:ext>
                  </a:extLst>
                </p:cNvPr>
                <p:cNvPicPr/>
                <p:nvPr/>
              </p:nvPicPr>
              <p:blipFill>
                <a:blip r:embed="rId141"/>
                <a:stretch>
                  <a:fillRect/>
                </a:stretch>
              </p:blipFill>
              <p:spPr>
                <a:xfrm>
                  <a:off x="7875874" y="3063628"/>
                  <a:ext cx="29160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79" name="Freihand 78">
                  <a:extLst>
                    <a:ext uri="{FF2B5EF4-FFF2-40B4-BE49-F238E27FC236}">
                      <a16:creationId xmlns:a16="http://schemas.microsoft.com/office/drawing/2014/main" id="{736527D5-4EB5-8875-AB8B-9A773EB1A442}"/>
                    </a:ext>
                  </a:extLst>
                </p14:cNvPr>
                <p14:cNvContentPartPr/>
                <p14:nvPr/>
              </p14:nvContentPartPr>
              <p14:xfrm>
                <a:off x="8248114" y="3210868"/>
                <a:ext cx="93960" cy="162720"/>
              </p14:xfrm>
            </p:contentPart>
          </mc:Choice>
          <mc:Fallback xmlns="">
            <p:pic>
              <p:nvPicPr>
                <p:cNvPr id="79" name="Freihand 78">
                  <a:extLst>
                    <a:ext uri="{FF2B5EF4-FFF2-40B4-BE49-F238E27FC236}">
                      <a16:creationId xmlns:a16="http://schemas.microsoft.com/office/drawing/2014/main" id="{736527D5-4EB5-8875-AB8B-9A773EB1A442}"/>
                    </a:ext>
                  </a:extLst>
                </p:cNvPr>
                <p:cNvPicPr/>
                <p:nvPr/>
              </p:nvPicPr>
              <p:blipFill>
                <a:blip r:embed="rId143"/>
                <a:stretch>
                  <a:fillRect/>
                </a:stretch>
              </p:blipFill>
              <p:spPr>
                <a:xfrm>
                  <a:off x="8239114" y="3201868"/>
                  <a:ext cx="111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0" name="Freihand 79">
                  <a:extLst>
                    <a:ext uri="{FF2B5EF4-FFF2-40B4-BE49-F238E27FC236}">
                      <a16:creationId xmlns:a16="http://schemas.microsoft.com/office/drawing/2014/main" id="{D4DBCBE6-2AF8-CDA0-BAAF-EA08A0F0F6E2}"/>
                    </a:ext>
                  </a:extLst>
                </p14:cNvPr>
                <p14:cNvContentPartPr/>
                <p14:nvPr/>
              </p14:nvContentPartPr>
              <p14:xfrm>
                <a:off x="8707114" y="3241468"/>
                <a:ext cx="152280" cy="193680"/>
              </p14:xfrm>
            </p:contentPart>
          </mc:Choice>
          <mc:Fallback xmlns="">
            <p:pic>
              <p:nvPicPr>
                <p:cNvPr id="80" name="Freihand 79">
                  <a:extLst>
                    <a:ext uri="{FF2B5EF4-FFF2-40B4-BE49-F238E27FC236}">
                      <a16:creationId xmlns:a16="http://schemas.microsoft.com/office/drawing/2014/main" id="{D4DBCBE6-2AF8-CDA0-BAAF-EA08A0F0F6E2}"/>
                    </a:ext>
                  </a:extLst>
                </p:cNvPr>
                <p:cNvPicPr/>
                <p:nvPr/>
              </p:nvPicPr>
              <p:blipFill>
                <a:blip r:embed="rId145"/>
                <a:stretch>
                  <a:fillRect/>
                </a:stretch>
              </p:blipFill>
              <p:spPr>
                <a:xfrm>
                  <a:off x="8698114" y="3232468"/>
                  <a:ext cx="1699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1" name="Freihand 80">
                  <a:extLst>
                    <a:ext uri="{FF2B5EF4-FFF2-40B4-BE49-F238E27FC236}">
                      <a16:creationId xmlns:a16="http://schemas.microsoft.com/office/drawing/2014/main" id="{3A2D606C-B6D8-AC64-0825-533140BC29D8}"/>
                    </a:ext>
                  </a:extLst>
                </p14:cNvPr>
                <p14:cNvContentPartPr/>
                <p14:nvPr/>
              </p14:nvContentPartPr>
              <p14:xfrm>
                <a:off x="8926714" y="3225988"/>
                <a:ext cx="120600" cy="176040"/>
              </p14:xfrm>
            </p:contentPart>
          </mc:Choice>
          <mc:Fallback xmlns="">
            <p:pic>
              <p:nvPicPr>
                <p:cNvPr id="81" name="Freihand 80">
                  <a:extLst>
                    <a:ext uri="{FF2B5EF4-FFF2-40B4-BE49-F238E27FC236}">
                      <a16:creationId xmlns:a16="http://schemas.microsoft.com/office/drawing/2014/main" id="{3A2D606C-B6D8-AC64-0825-533140BC29D8}"/>
                    </a:ext>
                  </a:extLst>
                </p:cNvPr>
                <p:cNvPicPr/>
                <p:nvPr/>
              </p:nvPicPr>
              <p:blipFill>
                <a:blip r:embed="rId147"/>
                <a:stretch>
                  <a:fillRect/>
                </a:stretch>
              </p:blipFill>
              <p:spPr>
                <a:xfrm>
                  <a:off x="8918074" y="3216988"/>
                  <a:ext cx="138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2" name="Freihand 81">
                  <a:extLst>
                    <a:ext uri="{FF2B5EF4-FFF2-40B4-BE49-F238E27FC236}">
                      <a16:creationId xmlns:a16="http://schemas.microsoft.com/office/drawing/2014/main" id="{DD496938-0971-377B-FFDD-377E3EB00683}"/>
                    </a:ext>
                  </a:extLst>
                </p14:cNvPr>
                <p14:cNvContentPartPr/>
                <p14:nvPr/>
              </p14:nvContentPartPr>
              <p14:xfrm>
                <a:off x="9085834" y="3244708"/>
                <a:ext cx="163440" cy="134280"/>
              </p14:xfrm>
            </p:contentPart>
          </mc:Choice>
          <mc:Fallback xmlns="">
            <p:pic>
              <p:nvPicPr>
                <p:cNvPr id="82" name="Freihand 81">
                  <a:extLst>
                    <a:ext uri="{FF2B5EF4-FFF2-40B4-BE49-F238E27FC236}">
                      <a16:creationId xmlns:a16="http://schemas.microsoft.com/office/drawing/2014/main" id="{DD496938-0971-377B-FFDD-377E3EB00683}"/>
                    </a:ext>
                  </a:extLst>
                </p:cNvPr>
                <p:cNvPicPr/>
                <p:nvPr/>
              </p:nvPicPr>
              <p:blipFill>
                <a:blip r:embed="rId149"/>
                <a:stretch>
                  <a:fillRect/>
                </a:stretch>
              </p:blipFill>
              <p:spPr>
                <a:xfrm>
                  <a:off x="9077194" y="3235708"/>
                  <a:ext cx="1810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3" name="Freihand 82">
                  <a:extLst>
                    <a:ext uri="{FF2B5EF4-FFF2-40B4-BE49-F238E27FC236}">
                      <a16:creationId xmlns:a16="http://schemas.microsoft.com/office/drawing/2014/main" id="{C12357B3-2734-91BA-6380-C53AB46E63DE}"/>
                    </a:ext>
                  </a:extLst>
                </p14:cNvPr>
                <p14:cNvContentPartPr/>
                <p14:nvPr/>
              </p14:nvContentPartPr>
              <p14:xfrm>
                <a:off x="9286354" y="3092068"/>
                <a:ext cx="383400" cy="297360"/>
              </p14:xfrm>
            </p:contentPart>
          </mc:Choice>
          <mc:Fallback xmlns="">
            <p:pic>
              <p:nvPicPr>
                <p:cNvPr id="83" name="Freihand 82">
                  <a:extLst>
                    <a:ext uri="{FF2B5EF4-FFF2-40B4-BE49-F238E27FC236}">
                      <a16:creationId xmlns:a16="http://schemas.microsoft.com/office/drawing/2014/main" id="{C12357B3-2734-91BA-6380-C53AB46E63DE}"/>
                    </a:ext>
                  </a:extLst>
                </p:cNvPr>
                <p:cNvPicPr/>
                <p:nvPr/>
              </p:nvPicPr>
              <p:blipFill>
                <a:blip r:embed="rId151"/>
                <a:stretch>
                  <a:fillRect/>
                </a:stretch>
              </p:blipFill>
              <p:spPr>
                <a:xfrm>
                  <a:off x="9277714" y="3083068"/>
                  <a:ext cx="40104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5343A513-8CA1-0F48-1235-A5B33882A643}"/>
                    </a:ext>
                  </a:extLst>
                </p14:cNvPr>
                <p14:cNvContentPartPr/>
                <p14:nvPr/>
              </p14:nvContentPartPr>
              <p14:xfrm>
                <a:off x="7784794" y="3691108"/>
                <a:ext cx="28440" cy="146880"/>
              </p14:xfrm>
            </p:contentPart>
          </mc:Choice>
          <mc:Fallback xmlns="">
            <p:pic>
              <p:nvPicPr>
                <p:cNvPr id="91" name="Freihand 90">
                  <a:extLst>
                    <a:ext uri="{FF2B5EF4-FFF2-40B4-BE49-F238E27FC236}">
                      <a16:creationId xmlns:a16="http://schemas.microsoft.com/office/drawing/2014/main" id="{5343A513-8CA1-0F48-1235-A5B33882A643}"/>
                    </a:ext>
                  </a:extLst>
                </p:cNvPr>
                <p:cNvPicPr/>
                <p:nvPr/>
              </p:nvPicPr>
              <p:blipFill>
                <a:blip r:embed="rId153"/>
                <a:stretch>
                  <a:fillRect/>
                </a:stretch>
              </p:blipFill>
              <p:spPr>
                <a:xfrm>
                  <a:off x="7776154" y="3682108"/>
                  <a:ext cx="460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22C27AEE-BFF1-E97D-AA8D-ECDE6522E24F}"/>
                    </a:ext>
                  </a:extLst>
                </p14:cNvPr>
                <p14:cNvContentPartPr/>
                <p14:nvPr/>
              </p14:nvContentPartPr>
              <p14:xfrm>
                <a:off x="7884514" y="3673108"/>
                <a:ext cx="116640" cy="139320"/>
              </p14:xfrm>
            </p:contentPart>
          </mc:Choice>
          <mc:Fallback xmlns="">
            <p:pic>
              <p:nvPicPr>
                <p:cNvPr id="92" name="Freihand 91">
                  <a:extLst>
                    <a:ext uri="{FF2B5EF4-FFF2-40B4-BE49-F238E27FC236}">
                      <a16:creationId xmlns:a16="http://schemas.microsoft.com/office/drawing/2014/main" id="{22C27AEE-BFF1-E97D-AA8D-ECDE6522E24F}"/>
                    </a:ext>
                  </a:extLst>
                </p:cNvPr>
                <p:cNvPicPr/>
                <p:nvPr/>
              </p:nvPicPr>
              <p:blipFill>
                <a:blip r:embed="rId155"/>
                <a:stretch>
                  <a:fillRect/>
                </a:stretch>
              </p:blipFill>
              <p:spPr>
                <a:xfrm>
                  <a:off x="7875514" y="3664108"/>
                  <a:ext cx="134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456DE44C-A14C-A8F8-D12D-5AE032DF0B08}"/>
                    </a:ext>
                  </a:extLst>
                </p14:cNvPr>
                <p14:cNvContentPartPr/>
                <p14:nvPr/>
              </p14:nvContentPartPr>
              <p14:xfrm>
                <a:off x="7856074" y="3489868"/>
                <a:ext cx="4320" cy="11880"/>
              </p14:xfrm>
            </p:contentPart>
          </mc:Choice>
          <mc:Fallback xmlns="">
            <p:pic>
              <p:nvPicPr>
                <p:cNvPr id="93" name="Freihand 92">
                  <a:extLst>
                    <a:ext uri="{FF2B5EF4-FFF2-40B4-BE49-F238E27FC236}">
                      <a16:creationId xmlns:a16="http://schemas.microsoft.com/office/drawing/2014/main" id="{456DE44C-A14C-A8F8-D12D-5AE032DF0B08}"/>
                    </a:ext>
                  </a:extLst>
                </p:cNvPr>
                <p:cNvPicPr/>
                <p:nvPr/>
              </p:nvPicPr>
              <p:blipFill>
                <a:blip r:embed="rId157"/>
                <a:stretch>
                  <a:fillRect/>
                </a:stretch>
              </p:blipFill>
              <p:spPr>
                <a:xfrm>
                  <a:off x="7847074" y="3480868"/>
                  <a:ext cx="219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D379DF08-3C4D-248D-E249-890D5D28EB58}"/>
                    </a:ext>
                  </a:extLst>
                </p14:cNvPr>
                <p14:cNvContentPartPr/>
                <p14:nvPr/>
              </p14:nvContentPartPr>
              <p14:xfrm>
                <a:off x="8208874" y="3560788"/>
                <a:ext cx="216000" cy="298440"/>
              </p14:xfrm>
            </p:contentPart>
          </mc:Choice>
          <mc:Fallback xmlns="">
            <p:pic>
              <p:nvPicPr>
                <p:cNvPr id="94" name="Freihand 93">
                  <a:extLst>
                    <a:ext uri="{FF2B5EF4-FFF2-40B4-BE49-F238E27FC236}">
                      <a16:creationId xmlns:a16="http://schemas.microsoft.com/office/drawing/2014/main" id="{D379DF08-3C4D-248D-E249-890D5D28EB58}"/>
                    </a:ext>
                  </a:extLst>
                </p:cNvPr>
                <p:cNvPicPr/>
                <p:nvPr/>
              </p:nvPicPr>
              <p:blipFill>
                <a:blip r:embed="rId159"/>
                <a:stretch>
                  <a:fillRect/>
                </a:stretch>
              </p:blipFill>
              <p:spPr>
                <a:xfrm>
                  <a:off x="8199874" y="3552148"/>
                  <a:ext cx="2336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5" name="Freihand 94">
                  <a:extLst>
                    <a:ext uri="{FF2B5EF4-FFF2-40B4-BE49-F238E27FC236}">
                      <a16:creationId xmlns:a16="http://schemas.microsoft.com/office/drawing/2014/main" id="{EE4A8587-7F46-5C56-164F-B352F7FDC802}"/>
                    </a:ext>
                  </a:extLst>
                </p14:cNvPr>
                <p14:cNvContentPartPr/>
                <p14:nvPr/>
              </p14:nvContentPartPr>
              <p14:xfrm>
                <a:off x="8516314" y="3559708"/>
                <a:ext cx="321480" cy="243720"/>
              </p14:xfrm>
            </p:contentPart>
          </mc:Choice>
          <mc:Fallback xmlns="">
            <p:pic>
              <p:nvPicPr>
                <p:cNvPr id="95" name="Freihand 94">
                  <a:extLst>
                    <a:ext uri="{FF2B5EF4-FFF2-40B4-BE49-F238E27FC236}">
                      <a16:creationId xmlns:a16="http://schemas.microsoft.com/office/drawing/2014/main" id="{EE4A8587-7F46-5C56-164F-B352F7FDC802}"/>
                    </a:ext>
                  </a:extLst>
                </p:cNvPr>
                <p:cNvPicPr/>
                <p:nvPr/>
              </p:nvPicPr>
              <p:blipFill>
                <a:blip r:embed="rId161"/>
                <a:stretch>
                  <a:fillRect/>
                </a:stretch>
              </p:blipFill>
              <p:spPr>
                <a:xfrm>
                  <a:off x="8507674" y="3551068"/>
                  <a:ext cx="3391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7565F260-855C-2F29-A8DE-6D2450E48597}"/>
                    </a:ext>
                  </a:extLst>
                </p14:cNvPr>
                <p14:cNvContentPartPr/>
                <p14:nvPr/>
              </p14:nvContentPartPr>
              <p14:xfrm>
                <a:off x="9120754" y="3688588"/>
                <a:ext cx="317880" cy="173520"/>
              </p14:xfrm>
            </p:contentPart>
          </mc:Choice>
          <mc:Fallback xmlns="">
            <p:pic>
              <p:nvPicPr>
                <p:cNvPr id="98" name="Freihand 97">
                  <a:extLst>
                    <a:ext uri="{FF2B5EF4-FFF2-40B4-BE49-F238E27FC236}">
                      <a16:creationId xmlns:a16="http://schemas.microsoft.com/office/drawing/2014/main" id="{7565F260-855C-2F29-A8DE-6D2450E48597}"/>
                    </a:ext>
                  </a:extLst>
                </p:cNvPr>
                <p:cNvPicPr/>
                <p:nvPr/>
              </p:nvPicPr>
              <p:blipFill>
                <a:blip r:embed="rId163"/>
                <a:stretch>
                  <a:fillRect/>
                </a:stretch>
              </p:blipFill>
              <p:spPr>
                <a:xfrm>
                  <a:off x="9111754" y="3679588"/>
                  <a:ext cx="3355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F3C81ECD-F514-DF5C-1132-A013CE676933}"/>
                    </a:ext>
                  </a:extLst>
                </p14:cNvPr>
                <p14:cNvContentPartPr/>
                <p14:nvPr/>
              </p14:nvContentPartPr>
              <p14:xfrm>
                <a:off x="9558154" y="3711628"/>
                <a:ext cx="114840" cy="126360"/>
              </p14:xfrm>
            </p:contentPart>
          </mc:Choice>
          <mc:Fallback xmlns="">
            <p:pic>
              <p:nvPicPr>
                <p:cNvPr id="99" name="Freihand 98">
                  <a:extLst>
                    <a:ext uri="{FF2B5EF4-FFF2-40B4-BE49-F238E27FC236}">
                      <a16:creationId xmlns:a16="http://schemas.microsoft.com/office/drawing/2014/main" id="{F3C81ECD-F514-DF5C-1132-A013CE676933}"/>
                    </a:ext>
                  </a:extLst>
                </p:cNvPr>
                <p:cNvPicPr/>
                <p:nvPr/>
              </p:nvPicPr>
              <p:blipFill>
                <a:blip r:embed="rId165"/>
                <a:stretch>
                  <a:fillRect/>
                </a:stretch>
              </p:blipFill>
              <p:spPr>
                <a:xfrm>
                  <a:off x="9549514" y="3702628"/>
                  <a:ext cx="1324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5346EF76-76A9-85CA-C847-43C8044C7568}"/>
                    </a:ext>
                  </a:extLst>
                </p14:cNvPr>
                <p14:cNvContentPartPr/>
                <p14:nvPr/>
              </p14:nvContentPartPr>
              <p14:xfrm>
                <a:off x="9903034" y="3609028"/>
                <a:ext cx="139320" cy="209160"/>
              </p14:xfrm>
            </p:contentPart>
          </mc:Choice>
          <mc:Fallback xmlns="">
            <p:pic>
              <p:nvPicPr>
                <p:cNvPr id="100" name="Freihand 99">
                  <a:extLst>
                    <a:ext uri="{FF2B5EF4-FFF2-40B4-BE49-F238E27FC236}">
                      <a16:creationId xmlns:a16="http://schemas.microsoft.com/office/drawing/2014/main" id="{5346EF76-76A9-85CA-C847-43C8044C7568}"/>
                    </a:ext>
                  </a:extLst>
                </p:cNvPr>
                <p:cNvPicPr/>
                <p:nvPr/>
              </p:nvPicPr>
              <p:blipFill>
                <a:blip r:embed="rId167"/>
                <a:stretch>
                  <a:fillRect/>
                </a:stretch>
              </p:blipFill>
              <p:spPr>
                <a:xfrm>
                  <a:off x="9894034" y="3600028"/>
                  <a:ext cx="1569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EF17125C-1272-EF15-DB46-1A37EAE70268}"/>
                    </a:ext>
                  </a:extLst>
                </p14:cNvPr>
                <p14:cNvContentPartPr/>
                <p14:nvPr/>
              </p14:nvContentPartPr>
              <p14:xfrm>
                <a:off x="10110394" y="3724228"/>
                <a:ext cx="138600" cy="120240"/>
              </p14:xfrm>
            </p:contentPart>
          </mc:Choice>
          <mc:Fallback xmlns="">
            <p:pic>
              <p:nvPicPr>
                <p:cNvPr id="101" name="Freihand 100">
                  <a:extLst>
                    <a:ext uri="{FF2B5EF4-FFF2-40B4-BE49-F238E27FC236}">
                      <a16:creationId xmlns:a16="http://schemas.microsoft.com/office/drawing/2014/main" id="{EF17125C-1272-EF15-DB46-1A37EAE70268}"/>
                    </a:ext>
                  </a:extLst>
                </p:cNvPr>
                <p:cNvPicPr/>
                <p:nvPr/>
              </p:nvPicPr>
              <p:blipFill>
                <a:blip r:embed="rId169"/>
                <a:stretch>
                  <a:fillRect/>
                </a:stretch>
              </p:blipFill>
              <p:spPr>
                <a:xfrm>
                  <a:off x="10101754" y="3715588"/>
                  <a:ext cx="1562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93B2F211-ED18-5A41-25AC-7D3882E819EE}"/>
                    </a:ext>
                  </a:extLst>
                </p14:cNvPr>
                <p14:cNvContentPartPr/>
                <p14:nvPr/>
              </p14:nvContentPartPr>
              <p14:xfrm>
                <a:off x="10355914" y="3678148"/>
                <a:ext cx="286560" cy="151920"/>
              </p14:xfrm>
            </p:contentPart>
          </mc:Choice>
          <mc:Fallback xmlns="">
            <p:pic>
              <p:nvPicPr>
                <p:cNvPr id="102" name="Freihand 101">
                  <a:extLst>
                    <a:ext uri="{FF2B5EF4-FFF2-40B4-BE49-F238E27FC236}">
                      <a16:creationId xmlns:a16="http://schemas.microsoft.com/office/drawing/2014/main" id="{93B2F211-ED18-5A41-25AC-7D3882E819EE}"/>
                    </a:ext>
                  </a:extLst>
                </p:cNvPr>
                <p:cNvPicPr/>
                <p:nvPr/>
              </p:nvPicPr>
              <p:blipFill>
                <a:blip r:embed="rId171"/>
                <a:stretch>
                  <a:fillRect/>
                </a:stretch>
              </p:blipFill>
              <p:spPr>
                <a:xfrm>
                  <a:off x="10347274" y="3669148"/>
                  <a:ext cx="3042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5" name="Freihand 104">
                  <a:extLst>
                    <a:ext uri="{FF2B5EF4-FFF2-40B4-BE49-F238E27FC236}">
                      <a16:creationId xmlns:a16="http://schemas.microsoft.com/office/drawing/2014/main" id="{A3A2ADA4-733B-A959-3C10-21E704CFECB9}"/>
                    </a:ext>
                  </a:extLst>
                </p14:cNvPr>
                <p14:cNvContentPartPr/>
                <p14:nvPr/>
              </p14:nvContentPartPr>
              <p14:xfrm>
                <a:off x="6864634" y="4293028"/>
                <a:ext cx="213120" cy="188640"/>
              </p14:xfrm>
            </p:contentPart>
          </mc:Choice>
          <mc:Fallback xmlns="">
            <p:pic>
              <p:nvPicPr>
                <p:cNvPr id="105" name="Freihand 104">
                  <a:extLst>
                    <a:ext uri="{FF2B5EF4-FFF2-40B4-BE49-F238E27FC236}">
                      <a16:creationId xmlns:a16="http://schemas.microsoft.com/office/drawing/2014/main" id="{A3A2ADA4-733B-A959-3C10-21E704CFECB9}"/>
                    </a:ext>
                  </a:extLst>
                </p:cNvPr>
                <p:cNvPicPr/>
                <p:nvPr/>
              </p:nvPicPr>
              <p:blipFill>
                <a:blip r:embed="rId173"/>
                <a:stretch>
                  <a:fillRect/>
                </a:stretch>
              </p:blipFill>
              <p:spPr>
                <a:xfrm>
                  <a:off x="6855994" y="4284028"/>
                  <a:ext cx="230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6" name="Freihand 105">
                  <a:extLst>
                    <a:ext uri="{FF2B5EF4-FFF2-40B4-BE49-F238E27FC236}">
                      <a16:creationId xmlns:a16="http://schemas.microsoft.com/office/drawing/2014/main" id="{5F908240-DC71-47D2-364E-29E9AB67F191}"/>
                    </a:ext>
                  </a:extLst>
                </p14:cNvPr>
                <p14:cNvContentPartPr/>
                <p14:nvPr/>
              </p14:nvContentPartPr>
              <p14:xfrm>
                <a:off x="7140394" y="4294828"/>
                <a:ext cx="97560" cy="380160"/>
              </p14:xfrm>
            </p:contentPart>
          </mc:Choice>
          <mc:Fallback xmlns="">
            <p:pic>
              <p:nvPicPr>
                <p:cNvPr id="106" name="Freihand 105">
                  <a:extLst>
                    <a:ext uri="{FF2B5EF4-FFF2-40B4-BE49-F238E27FC236}">
                      <a16:creationId xmlns:a16="http://schemas.microsoft.com/office/drawing/2014/main" id="{5F908240-DC71-47D2-364E-29E9AB67F191}"/>
                    </a:ext>
                  </a:extLst>
                </p:cNvPr>
                <p:cNvPicPr/>
                <p:nvPr/>
              </p:nvPicPr>
              <p:blipFill>
                <a:blip r:embed="rId175"/>
                <a:stretch>
                  <a:fillRect/>
                </a:stretch>
              </p:blipFill>
              <p:spPr>
                <a:xfrm>
                  <a:off x="7131754" y="4286188"/>
                  <a:ext cx="11520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7" name="Freihand 106">
                  <a:extLst>
                    <a:ext uri="{FF2B5EF4-FFF2-40B4-BE49-F238E27FC236}">
                      <a16:creationId xmlns:a16="http://schemas.microsoft.com/office/drawing/2014/main" id="{B7648DA2-DAEF-49DD-979A-7CCA16768894}"/>
                    </a:ext>
                  </a:extLst>
                </p14:cNvPr>
                <p14:cNvContentPartPr/>
                <p14:nvPr/>
              </p14:nvContentPartPr>
              <p14:xfrm>
                <a:off x="7277194" y="4314988"/>
                <a:ext cx="64800" cy="138600"/>
              </p14:xfrm>
            </p:contentPart>
          </mc:Choice>
          <mc:Fallback xmlns="">
            <p:pic>
              <p:nvPicPr>
                <p:cNvPr id="107" name="Freihand 106">
                  <a:extLst>
                    <a:ext uri="{FF2B5EF4-FFF2-40B4-BE49-F238E27FC236}">
                      <a16:creationId xmlns:a16="http://schemas.microsoft.com/office/drawing/2014/main" id="{B7648DA2-DAEF-49DD-979A-7CCA16768894}"/>
                    </a:ext>
                  </a:extLst>
                </p:cNvPr>
                <p:cNvPicPr/>
                <p:nvPr/>
              </p:nvPicPr>
              <p:blipFill>
                <a:blip r:embed="rId177"/>
                <a:stretch>
                  <a:fillRect/>
                </a:stretch>
              </p:blipFill>
              <p:spPr>
                <a:xfrm>
                  <a:off x="7268194" y="4306348"/>
                  <a:ext cx="82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8" name="Freihand 107">
                  <a:extLst>
                    <a:ext uri="{FF2B5EF4-FFF2-40B4-BE49-F238E27FC236}">
                      <a16:creationId xmlns:a16="http://schemas.microsoft.com/office/drawing/2014/main" id="{488C7F2A-4076-5669-17A8-210D6D79F205}"/>
                    </a:ext>
                  </a:extLst>
                </p14:cNvPr>
                <p14:cNvContentPartPr/>
                <p14:nvPr/>
              </p14:nvContentPartPr>
              <p14:xfrm>
                <a:off x="7375834" y="4261708"/>
                <a:ext cx="109800" cy="172800"/>
              </p14:xfrm>
            </p:contentPart>
          </mc:Choice>
          <mc:Fallback xmlns="">
            <p:pic>
              <p:nvPicPr>
                <p:cNvPr id="108" name="Freihand 107">
                  <a:extLst>
                    <a:ext uri="{FF2B5EF4-FFF2-40B4-BE49-F238E27FC236}">
                      <a16:creationId xmlns:a16="http://schemas.microsoft.com/office/drawing/2014/main" id="{488C7F2A-4076-5669-17A8-210D6D79F205}"/>
                    </a:ext>
                  </a:extLst>
                </p:cNvPr>
                <p:cNvPicPr/>
                <p:nvPr/>
              </p:nvPicPr>
              <p:blipFill>
                <a:blip r:embed="rId179"/>
                <a:stretch>
                  <a:fillRect/>
                </a:stretch>
              </p:blipFill>
              <p:spPr>
                <a:xfrm>
                  <a:off x="7367194" y="4252708"/>
                  <a:ext cx="1274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9" name="Freihand 108">
                  <a:extLst>
                    <a:ext uri="{FF2B5EF4-FFF2-40B4-BE49-F238E27FC236}">
                      <a16:creationId xmlns:a16="http://schemas.microsoft.com/office/drawing/2014/main" id="{AFB21787-6FDF-3669-ACE3-1E1AE109370D}"/>
                    </a:ext>
                  </a:extLst>
                </p14:cNvPr>
                <p14:cNvContentPartPr/>
                <p14:nvPr/>
              </p14:nvContentPartPr>
              <p14:xfrm>
                <a:off x="7516594" y="4293388"/>
                <a:ext cx="26640" cy="160200"/>
              </p14:xfrm>
            </p:contentPart>
          </mc:Choice>
          <mc:Fallback xmlns="">
            <p:pic>
              <p:nvPicPr>
                <p:cNvPr id="109" name="Freihand 108">
                  <a:extLst>
                    <a:ext uri="{FF2B5EF4-FFF2-40B4-BE49-F238E27FC236}">
                      <a16:creationId xmlns:a16="http://schemas.microsoft.com/office/drawing/2014/main" id="{AFB21787-6FDF-3669-ACE3-1E1AE109370D}"/>
                    </a:ext>
                  </a:extLst>
                </p:cNvPr>
                <p:cNvPicPr/>
                <p:nvPr/>
              </p:nvPicPr>
              <p:blipFill>
                <a:blip r:embed="rId181"/>
                <a:stretch>
                  <a:fillRect/>
                </a:stretch>
              </p:blipFill>
              <p:spPr>
                <a:xfrm>
                  <a:off x="7507594" y="4284388"/>
                  <a:ext cx="442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0" name="Freihand 109">
                  <a:extLst>
                    <a:ext uri="{FF2B5EF4-FFF2-40B4-BE49-F238E27FC236}">
                      <a16:creationId xmlns:a16="http://schemas.microsoft.com/office/drawing/2014/main" id="{8795F2E0-ACCB-C913-9CC7-FFD4061A3D29}"/>
                    </a:ext>
                  </a:extLst>
                </p14:cNvPr>
                <p14:cNvContentPartPr/>
                <p14:nvPr/>
              </p14:nvContentPartPr>
              <p14:xfrm>
                <a:off x="7610554" y="4084948"/>
                <a:ext cx="147600" cy="333000"/>
              </p14:xfrm>
            </p:contentPart>
          </mc:Choice>
          <mc:Fallback xmlns="">
            <p:pic>
              <p:nvPicPr>
                <p:cNvPr id="110" name="Freihand 109">
                  <a:extLst>
                    <a:ext uri="{FF2B5EF4-FFF2-40B4-BE49-F238E27FC236}">
                      <a16:creationId xmlns:a16="http://schemas.microsoft.com/office/drawing/2014/main" id="{8795F2E0-ACCB-C913-9CC7-FFD4061A3D29}"/>
                    </a:ext>
                  </a:extLst>
                </p:cNvPr>
                <p:cNvPicPr/>
                <p:nvPr/>
              </p:nvPicPr>
              <p:blipFill>
                <a:blip r:embed="rId183"/>
                <a:stretch>
                  <a:fillRect/>
                </a:stretch>
              </p:blipFill>
              <p:spPr>
                <a:xfrm>
                  <a:off x="7601914" y="4076308"/>
                  <a:ext cx="1652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1" name="Freihand 110">
                  <a:extLst>
                    <a:ext uri="{FF2B5EF4-FFF2-40B4-BE49-F238E27FC236}">
                      <a16:creationId xmlns:a16="http://schemas.microsoft.com/office/drawing/2014/main" id="{C6FD9034-F250-9D85-4D81-629D27193BF4}"/>
                    </a:ext>
                  </a:extLst>
                </p14:cNvPr>
                <p14:cNvContentPartPr/>
                <p14:nvPr/>
              </p14:nvContentPartPr>
              <p14:xfrm>
                <a:off x="7762834" y="4090348"/>
                <a:ext cx="11880" cy="31680"/>
              </p14:xfrm>
            </p:contentPart>
          </mc:Choice>
          <mc:Fallback xmlns="">
            <p:pic>
              <p:nvPicPr>
                <p:cNvPr id="111" name="Freihand 110">
                  <a:extLst>
                    <a:ext uri="{FF2B5EF4-FFF2-40B4-BE49-F238E27FC236}">
                      <a16:creationId xmlns:a16="http://schemas.microsoft.com/office/drawing/2014/main" id="{C6FD9034-F250-9D85-4D81-629D27193BF4}"/>
                    </a:ext>
                  </a:extLst>
                </p:cNvPr>
                <p:cNvPicPr/>
                <p:nvPr/>
              </p:nvPicPr>
              <p:blipFill>
                <a:blip r:embed="rId185"/>
                <a:stretch>
                  <a:fillRect/>
                </a:stretch>
              </p:blipFill>
              <p:spPr>
                <a:xfrm>
                  <a:off x="7754194" y="4081708"/>
                  <a:ext cx="29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144E1970-135F-D8FB-F45A-B0C8ED836B66}"/>
                    </a:ext>
                  </a:extLst>
                </p14:cNvPr>
                <p14:cNvContentPartPr/>
                <p14:nvPr/>
              </p14:nvContentPartPr>
              <p14:xfrm>
                <a:off x="7815394" y="4209148"/>
                <a:ext cx="289440" cy="192960"/>
              </p14:xfrm>
            </p:contentPart>
          </mc:Choice>
          <mc:Fallback xmlns="">
            <p:pic>
              <p:nvPicPr>
                <p:cNvPr id="112" name="Freihand 111">
                  <a:extLst>
                    <a:ext uri="{FF2B5EF4-FFF2-40B4-BE49-F238E27FC236}">
                      <a16:creationId xmlns:a16="http://schemas.microsoft.com/office/drawing/2014/main" id="{144E1970-135F-D8FB-F45A-B0C8ED836B66}"/>
                    </a:ext>
                  </a:extLst>
                </p:cNvPr>
                <p:cNvPicPr/>
                <p:nvPr/>
              </p:nvPicPr>
              <p:blipFill>
                <a:blip r:embed="rId187"/>
                <a:stretch>
                  <a:fillRect/>
                </a:stretch>
              </p:blipFill>
              <p:spPr>
                <a:xfrm>
                  <a:off x="7806394" y="4200508"/>
                  <a:ext cx="3070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BC6F76E5-F3D9-4463-8DC1-14A05EC4C1D1}"/>
                    </a:ext>
                  </a:extLst>
                </p14:cNvPr>
                <p14:cNvContentPartPr/>
                <p14:nvPr/>
              </p14:nvContentPartPr>
              <p14:xfrm>
                <a:off x="7458634" y="4002148"/>
                <a:ext cx="24480" cy="5400"/>
              </p14:xfrm>
            </p:contentPart>
          </mc:Choice>
          <mc:Fallback xmlns="">
            <p:pic>
              <p:nvPicPr>
                <p:cNvPr id="113" name="Freihand 112">
                  <a:extLst>
                    <a:ext uri="{FF2B5EF4-FFF2-40B4-BE49-F238E27FC236}">
                      <a16:creationId xmlns:a16="http://schemas.microsoft.com/office/drawing/2014/main" id="{BC6F76E5-F3D9-4463-8DC1-14A05EC4C1D1}"/>
                    </a:ext>
                  </a:extLst>
                </p:cNvPr>
                <p:cNvPicPr/>
                <p:nvPr/>
              </p:nvPicPr>
              <p:blipFill>
                <a:blip r:embed="rId189"/>
                <a:stretch>
                  <a:fillRect/>
                </a:stretch>
              </p:blipFill>
              <p:spPr>
                <a:xfrm>
                  <a:off x="7449994" y="3993508"/>
                  <a:ext cx="42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97E9CCA7-009B-A11B-2D13-01873681A131}"/>
                    </a:ext>
                  </a:extLst>
                </p14:cNvPr>
                <p14:cNvContentPartPr/>
                <p14:nvPr/>
              </p14:nvContentPartPr>
              <p14:xfrm>
                <a:off x="7087474" y="4476988"/>
                <a:ext cx="999000" cy="227520"/>
              </p14:xfrm>
            </p:contentPart>
          </mc:Choice>
          <mc:Fallback xmlns="">
            <p:pic>
              <p:nvPicPr>
                <p:cNvPr id="114" name="Freihand 113">
                  <a:extLst>
                    <a:ext uri="{FF2B5EF4-FFF2-40B4-BE49-F238E27FC236}">
                      <a16:creationId xmlns:a16="http://schemas.microsoft.com/office/drawing/2014/main" id="{97E9CCA7-009B-A11B-2D13-01873681A131}"/>
                    </a:ext>
                  </a:extLst>
                </p:cNvPr>
                <p:cNvPicPr/>
                <p:nvPr/>
              </p:nvPicPr>
              <p:blipFill>
                <a:blip r:embed="rId191"/>
                <a:stretch>
                  <a:fillRect/>
                </a:stretch>
              </p:blipFill>
              <p:spPr>
                <a:xfrm>
                  <a:off x="7078834" y="4468348"/>
                  <a:ext cx="10166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00AD389C-5557-856A-E52B-5D94E8C32232}"/>
                    </a:ext>
                  </a:extLst>
                </p14:cNvPr>
                <p14:cNvContentPartPr/>
                <p14:nvPr/>
              </p14:nvContentPartPr>
              <p14:xfrm>
                <a:off x="6678874" y="4980268"/>
                <a:ext cx="65880" cy="274320"/>
              </p14:xfrm>
            </p:contentPart>
          </mc:Choice>
          <mc:Fallback xmlns="">
            <p:pic>
              <p:nvPicPr>
                <p:cNvPr id="115" name="Freihand 114">
                  <a:extLst>
                    <a:ext uri="{FF2B5EF4-FFF2-40B4-BE49-F238E27FC236}">
                      <a16:creationId xmlns:a16="http://schemas.microsoft.com/office/drawing/2014/main" id="{00AD389C-5557-856A-E52B-5D94E8C32232}"/>
                    </a:ext>
                  </a:extLst>
                </p:cNvPr>
                <p:cNvPicPr/>
                <p:nvPr/>
              </p:nvPicPr>
              <p:blipFill>
                <a:blip r:embed="rId193"/>
                <a:stretch>
                  <a:fillRect/>
                </a:stretch>
              </p:blipFill>
              <p:spPr>
                <a:xfrm>
                  <a:off x="6670234" y="4971628"/>
                  <a:ext cx="835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D848FE8C-E03F-1457-14E1-0C779B41A8B1}"/>
                    </a:ext>
                  </a:extLst>
                </p14:cNvPr>
                <p14:cNvContentPartPr/>
                <p14:nvPr/>
              </p14:nvContentPartPr>
              <p14:xfrm>
                <a:off x="6497434" y="4867588"/>
                <a:ext cx="281520" cy="195840"/>
              </p14:xfrm>
            </p:contentPart>
          </mc:Choice>
          <mc:Fallback xmlns="">
            <p:pic>
              <p:nvPicPr>
                <p:cNvPr id="116" name="Freihand 115">
                  <a:extLst>
                    <a:ext uri="{FF2B5EF4-FFF2-40B4-BE49-F238E27FC236}">
                      <a16:creationId xmlns:a16="http://schemas.microsoft.com/office/drawing/2014/main" id="{D848FE8C-E03F-1457-14E1-0C779B41A8B1}"/>
                    </a:ext>
                  </a:extLst>
                </p:cNvPr>
                <p:cNvPicPr/>
                <p:nvPr/>
              </p:nvPicPr>
              <p:blipFill>
                <a:blip r:embed="rId195"/>
                <a:stretch>
                  <a:fillRect/>
                </a:stretch>
              </p:blipFill>
              <p:spPr>
                <a:xfrm>
                  <a:off x="6488434" y="4858588"/>
                  <a:ext cx="2991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A1CAC94B-08E4-63E0-E0A9-8AA25467E9CB}"/>
                    </a:ext>
                  </a:extLst>
                </p14:cNvPr>
                <p14:cNvContentPartPr/>
                <p14:nvPr/>
              </p14:nvContentPartPr>
              <p14:xfrm>
                <a:off x="6832594" y="4976668"/>
                <a:ext cx="201600" cy="217440"/>
              </p14:xfrm>
            </p:contentPart>
          </mc:Choice>
          <mc:Fallback xmlns="">
            <p:pic>
              <p:nvPicPr>
                <p:cNvPr id="117" name="Freihand 116">
                  <a:extLst>
                    <a:ext uri="{FF2B5EF4-FFF2-40B4-BE49-F238E27FC236}">
                      <a16:creationId xmlns:a16="http://schemas.microsoft.com/office/drawing/2014/main" id="{A1CAC94B-08E4-63E0-E0A9-8AA25467E9CB}"/>
                    </a:ext>
                  </a:extLst>
                </p:cNvPr>
                <p:cNvPicPr/>
                <p:nvPr/>
              </p:nvPicPr>
              <p:blipFill>
                <a:blip r:embed="rId197"/>
                <a:stretch>
                  <a:fillRect/>
                </a:stretch>
              </p:blipFill>
              <p:spPr>
                <a:xfrm>
                  <a:off x="6823594" y="4967668"/>
                  <a:ext cx="2192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18" name="Freihand 117">
                  <a:extLst>
                    <a:ext uri="{FF2B5EF4-FFF2-40B4-BE49-F238E27FC236}">
                      <a16:creationId xmlns:a16="http://schemas.microsoft.com/office/drawing/2014/main" id="{E74FB6A6-31B0-F049-E3F7-AD68997836A2}"/>
                    </a:ext>
                  </a:extLst>
                </p14:cNvPr>
                <p14:cNvContentPartPr/>
                <p14:nvPr/>
              </p14:nvContentPartPr>
              <p14:xfrm>
                <a:off x="6971194" y="4821148"/>
                <a:ext cx="191520" cy="291960"/>
              </p14:xfrm>
            </p:contentPart>
          </mc:Choice>
          <mc:Fallback xmlns="">
            <p:pic>
              <p:nvPicPr>
                <p:cNvPr id="118" name="Freihand 117">
                  <a:extLst>
                    <a:ext uri="{FF2B5EF4-FFF2-40B4-BE49-F238E27FC236}">
                      <a16:creationId xmlns:a16="http://schemas.microsoft.com/office/drawing/2014/main" id="{E74FB6A6-31B0-F049-E3F7-AD68997836A2}"/>
                    </a:ext>
                  </a:extLst>
                </p:cNvPr>
                <p:cNvPicPr/>
                <p:nvPr/>
              </p:nvPicPr>
              <p:blipFill>
                <a:blip r:embed="rId199"/>
                <a:stretch>
                  <a:fillRect/>
                </a:stretch>
              </p:blipFill>
              <p:spPr>
                <a:xfrm>
                  <a:off x="6962194" y="4812148"/>
                  <a:ext cx="2091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19" name="Freihand 118">
                  <a:extLst>
                    <a:ext uri="{FF2B5EF4-FFF2-40B4-BE49-F238E27FC236}">
                      <a16:creationId xmlns:a16="http://schemas.microsoft.com/office/drawing/2014/main" id="{C505F9B7-5603-7B4D-0351-62F0E74C10CE}"/>
                    </a:ext>
                  </a:extLst>
                </p14:cNvPr>
                <p14:cNvContentPartPr/>
                <p14:nvPr/>
              </p14:nvContentPartPr>
              <p14:xfrm>
                <a:off x="7164874" y="4914028"/>
                <a:ext cx="170640" cy="194400"/>
              </p14:xfrm>
            </p:contentPart>
          </mc:Choice>
          <mc:Fallback xmlns="">
            <p:pic>
              <p:nvPicPr>
                <p:cNvPr id="119" name="Freihand 118">
                  <a:extLst>
                    <a:ext uri="{FF2B5EF4-FFF2-40B4-BE49-F238E27FC236}">
                      <a16:creationId xmlns:a16="http://schemas.microsoft.com/office/drawing/2014/main" id="{C505F9B7-5603-7B4D-0351-62F0E74C10CE}"/>
                    </a:ext>
                  </a:extLst>
                </p:cNvPr>
                <p:cNvPicPr/>
                <p:nvPr/>
              </p:nvPicPr>
              <p:blipFill>
                <a:blip r:embed="rId201"/>
                <a:stretch>
                  <a:fillRect/>
                </a:stretch>
              </p:blipFill>
              <p:spPr>
                <a:xfrm>
                  <a:off x="7156234" y="4905388"/>
                  <a:ext cx="1882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8A1913D8-50C7-06D7-1BBB-EBE02CE59BF2}"/>
                    </a:ext>
                  </a:extLst>
                </p14:cNvPr>
                <p14:cNvContentPartPr/>
                <p14:nvPr/>
              </p14:nvContentPartPr>
              <p14:xfrm>
                <a:off x="7412554" y="4958308"/>
                <a:ext cx="122040" cy="36720"/>
              </p14:xfrm>
            </p:contentPart>
          </mc:Choice>
          <mc:Fallback xmlns="">
            <p:pic>
              <p:nvPicPr>
                <p:cNvPr id="122" name="Freihand 121">
                  <a:extLst>
                    <a:ext uri="{FF2B5EF4-FFF2-40B4-BE49-F238E27FC236}">
                      <a16:creationId xmlns:a16="http://schemas.microsoft.com/office/drawing/2014/main" id="{8A1913D8-50C7-06D7-1BBB-EBE02CE59BF2}"/>
                    </a:ext>
                  </a:extLst>
                </p:cNvPr>
                <p:cNvPicPr/>
                <p:nvPr/>
              </p:nvPicPr>
              <p:blipFill>
                <a:blip r:embed="rId203"/>
                <a:stretch>
                  <a:fillRect/>
                </a:stretch>
              </p:blipFill>
              <p:spPr>
                <a:xfrm>
                  <a:off x="7403554" y="4949668"/>
                  <a:ext cx="1396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F996A981-88E7-0999-5B23-DAEC93841117}"/>
                    </a:ext>
                  </a:extLst>
                </p14:cNvPr>
                <p14:cNvContentPartPr/>
                <p14:nvPr/>
              </p14:nvContentPartPr>
              <p14:xfrm>
                <a:off x="7626394" y="4791628"/>
                <a:ext cx="155160" cy="242640"/>
              </p14:xfrm>
            </p:contentPart>
          </mc:Choice>
          <mc:Fallback xmlns="">
            <p:pic>
              <p:nvPicPr>
                <p:cNvPr id="123" name="Freihand 122">
                  <a:extLst>
                    <a:ext uri="{FF2B5EF4-FFF2-40B4-BE49-F238E27FC236}">
                      <a16:creationId xmlns:a16="http://schemas.microsoft.com/office/drawing/2014/main" id="{F996A981-88E7-0999-5B23-DAEC93841117}"/>
                    </a:ext>
                  </a:extLst>
                </p:cNvPr>
                <p:cNvPicPr/>
                <p:nvPr/>
              </p:nvPicPr>
              <p:blipFill>
                <a:blip r:embed="rId205"/>
                <a:stretch>
                  <a:fillRect/>
                </a:stretch>
              </p:blipFill>
              <p:spPr>
                <a:xfrm>
                  <a:off x="7617394" y="4782988"/>
                  <a:ext cx="1728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3F23DDEF-A9A7-5910-F89F-7ACE29FA7883}"/>
                    </a:ext>
                  </a:extLst>
                </p14:cNvPr>
                <p14:cNvContentPartPr/>
                <p14:nvPr/>
              </p14:nvContentPartPr>
              <p14:xfrm>
                <a:off x="7822234" y="4577068"/>
                <a:ext cx="253440" cy="529560"/>
              </p14:xfrm>
            </p:contentPart>
          </mc:Choice>
          <mc:Fallback xmlns="">
            <p:pic>
              <p:nvPicPr>
                <p:cNvPr id="124" name="Freihand 123">
                  <a:extLst>
                    <a:ext uri="{FF2B5EF4-FFF2-40B4-BE49-F238E27FC236}">
                      <a16:creationId xmlns:a16="http://schemas.microsoft.com/office/drawing/2014/main" id="{3F23DDEF-A9A7-5910-F89F-7ACE29FA7883}"/>
                    </a:ext>
                  </a:extLst>
                </p:cNvPr>
                <p:cNvPicPr/>
                <p:nvPr/>
              </p:nvPicPr>
              <p:blipFill>
                <a:blip r:embed="rId207"/>
                <a:stretch>
                  <a:fillRect/>
                </a:stretch>
              </p:blipFill>
              <p:spPr>
                <a:xfrm>
                  <a:off x="7813234" y="4568428"/>
                  <a:ext cx="271080" cy="5472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5A582155-7873-3C90-C8B4-17BCD3AC9848}"/>
                    </a:ext>
                  </a:extLst>
                </p14:cNvPr>
                <p14:cNvContentPartPr/>
                <p14:nvPr/>
              </p14:nvContentPartPr>
              <p14:xfrm>
                <a:off x="8102314" y="4725388"/>
                <a:ext cx="135000" cy="144720"/>
              </p14:xfrm>
            </p:contentPart>
          </mc:Choice>
          <mc:Fallback xmlns="">
            <p:pic>
              <p:nvPicPr>
                <p:cNvPr id="125" name="Freihand 124">
                  <a:extLst>
                    <a:ext uri="{FF2B5EF4-FFF2-40B4-BE49-F238E27FC236}">
                      <a16:creationId xmlns:a16="http://schemas.microsoft.com/office/drawing/2014/main" id="{5A582155-7873-3C90-C8B4-17BCD3AC9848}"/>
                    </a:ext>
                  </a:extLst>
                </p:cNvPr>
                <p:cNvPicPr/>
                <p:nvPr/>
              </p:nvPicPr>
              <p:blipFill>
                <a:blip r:embed="rId209"/>
                <a:stretch>
                  <a:fillRect/>
                </a:stretch>
              </p:blipFill>
              <p:spPr>
                <a:xfrm>
                  <a:off x="8093314" y="4716388"/>
                  <a:ext cx="1526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9927350F-0698-8C7F-B80E-B280C3B14B2F}"/>
                    </a:ext>
                  </a:extLst>
                </p14:cNvPr>
                <p14:cNvContentPartPr/>
                <p14:nvPr/>
              </p14:nvContentPartPr>
              <p14:xfrm>
                <a:off x="8155234" y="4520188"/>
                <a:ext cx="176040" cy="343080"/>
              </p14:xfrm>
            </p:contentPart>
          </mc:Choice>
          <mc:Fallback xmlns="">
            <p:pic>
              <p:nvPicPr>
                <p:cNvPr id="126" name="Freihand 125">
                  <a:extLst>
                    <a:ext uri="{FF2B5EF4-FFF2-40B4-BE49-F238E27FC236}">
                      <a16:creationId xmlns:a16="http://schemas.microsoft.com/office/drawing/2014/main" id="{9927350F-0698-8C7F-B80E-B280C3B14B2F}"/>
                    </a:ext>
                  </a:extLst>
                </p:cNvPr>
                <p:cNvPicPr/>
                <p:nvPr/>
              </p:nvPicPr>
              <p:blipFill>
                <a:blip r:embed="rId211"/>
                <a:stretch>
                  <a:fillRect/>
                </a:stretch>
              </p:blipFill>
              <p:spPr>
                <a:xfrm>
                  <a:off x="8146594" y="4511548"/>
                  <a:ext cx="19368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307FA4C1-0216-D903-24AC-04E422ED94B0}"/>
                    </a:ext>
                  </a:extLst>
                </p14:cNvPr>
                <p14:cNvContentPartPr/>
                <p14:nvPr/>
              </p14:nvContentPartPr>
              <p14:xfrm>
                <a:off x="6076234" y="3919348"/>
                <a:ext cx="2585520" cy="1694520"/>
              </p14:xfrm>
            </p:contentPart>
          </mc:Choice>
          <mc:Fallback xmlns="">
            <p:pic>
              <p:nvPicPr>
                <p:cNvPr id="127" name="Freihand 126">
                  <a:extLst>
                    <a:ext uri="{FF2B5EF4-FFF2-40B4-BE49-F238E27FC236}">
                      <a16:creationId xmlns:a16="http://schemas.microsoft.com/office/drawing/2014/main" id="{307FA4C1-0216-D903-24AC-04E422ED94B0}"/>
                    </a:ext>
                  </a:extLst>
                </p:cNvPr>
                <p:cNvPicPr/>
                <p:nvPr/>
              </p:nvPicPr>
              <p:blipFill>
                <a:blip r:embed="rId213"/>
                <a:stretch>
                  <a:fillRect/>
                </a:stretch>
              </p:blipFill>
              <p:spPr>
                <a:xfrm>
                  <a:off x="6067234" y="3910348"/>
                  <a:ext cx="2603160" cy="171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4">
            <p14:nvContentPartPr>
              <p14:cNvPr id="129" name="Freihand 128">
                <a:extLst>
                  <a:ext uri="{FF2B5EF4-FFF2-40B4-BE49-F238E27FC236}">
                    <a16:creationId xmlns:a16="http://schemas.microsoft.com/office/drawing/2014/main" id="{37E379C3-21B9-BF7D-E250-97A2A386A5B5}"/>
                  </a:ext>
                </a:extLst>
              </p14:cNvPr>
              <p14:cNvContentPartPr/>
              <p14:nvPr/>
            </p14:nvContentPartPr>
            <p14:xfrm>
              <a:off x="6143914" y="1343548"/>
              <a:ext cx="747720" cy="1732320"/>
            </p14:xfrm>
          </p:contentPart>
        </mc:Choice>
        <mc:Fallback xmlns="">
          <p:pic>
            <p:nvPicPr>
              <p:cNvPr id="129" name="Freihand 128">
                <a:extLst>
                  <a:ext uri="{FF2B5EF4-FFF2-40B4-BE49-F238E27FC236}">
                    <a16:creationId xmlns:a16="http://schemas.microsoft.com/office/drawing/2014/main" id="{37E379C3-21B9-BF7D-E250-97A2A386A5B5}"/>
                  </a:ext>
                </a:extLst>
              </p:cNvPr>
              <p:cNvPicPr/>
              <p:nvPr/>
            </p:nvPicPr>
            <p:blipFill>
              <a:blip r:embed="rId215"/>
              <a:stretch>
                <a:fillRect/>
              </a:stretch>
            </p:blipFill>
            <p:spPr>
              <a:xfrm>
                <a:off x="6135274" y="1334908"/>
                <a:ext cx="765360" cy="17499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0" name="Freihand 129">
                <a:extLst>
                  <a:ext uri="{FF2B5EF4-FFF2-40B4-BE49-F238E27FC236}">
                    <a16:creationId xmlns:a16="http://schemas.microsoft.com/office/drawing/2014/main" id="{E62B8BAC-6EE0-BF0C-7479-312D80D58165}"/>
                  </a:ext>
                </a:extLst>
              </p14:cNvPr>
              <p14:cNvContentPartPr/>
              <p14:nvPr/>
            </p14:nvContentPartPr>
            <p14:xfrm>
              <a:off x="6335434" y="2263348"/>
              <a:ext cx="299880" cy="33840"/>
            </p14:xfrm>
          </p:contentPart>
        </mc:Choice>
        <mc:Fallback xmlns="">
          <p:pic>
            <p:nvPicPr>
              <p:cNvPr id="130" name="Freihand 129">
                <a:extLst>
                  <a:ext uri="{FF2B5EF4-FFF2-40B4-BE49-F238E27FC236}">
                    <a16:creationId xmlns:a16="http://schemas.microsoft.com/office/drawing/2014/main" id="{E62B8BAC-6EE0-BF0C-7479-312D80D58165}"/>
                  </a:ext>
                </a:extLst>
              </p:cNvPr>
              <p:cNvPicPr/>
              <p:nvPr/>
            </p:nvPicPr>
            <p:blipFill>
              <a:blip r:embed="rId217"/>
              <a:stretch>
                <a:fillRect/>
              </a:stretch>
            </p:blipFill>
            <p:spPr>
              <a:xfrm>
                <a:off x="6326794" y="2254348"/>
                <a:ext cx="317520" cy="51480"/>
              </a:xfrm>
              <a:prstGeom prst="rect">
                <a:avLst/>
              </a:prstGeom>
            </p:spPr>
          </p:pic>
        </mc:Fallback>
      </mc:AlternateContent>
    </p:spTree>
    <p:extLst>
      <p:ext uri="{BB962C8B-B14F-4D97-AF65-F5344CB8AC3E}">
        <p14:creationId xmlns:p14="http://schemas.microsoft.com/office/powerpoint/2010/main" val="3978193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a:t>Relative change of the GDP-Deflator (Germany)</a:t>
            </a:r>
            <a:endParaRPr lang="de-DE" sz="2540" dirty="0"/>
          </a:p>
        </p:txBody>
      </p:sp>
      <p:sp>
        <p:nvSpPr>
          <p:cNvPr id="8" name="Textfeld 7"/>
          <p:cNvSpPr txBox="1"/>
          <p:nvPr/>
        </p:nvSpPr>
        <p:spPr>
          <a:xfrm>
            <a:off x="2106351" y="6164193"/>
            <a:ext cx="1550424" cy="343620"/>
          </a:xfrm>
          <a:prstGeom prst="rect">
            <a:avLst/>
          </a:prstGeom>
          <a:noFill/>
        </p:spPr>
        <p:txBody>
          <a:bodyPr wrap="none" rtlCol="0">
            <a:spAutoFit/>
          </a:bodyPr>
          <a:lstStyle/>
          <a:p>
            <a:r>
              <a:rPr lang="de-DE" sz="1633"/>
              <a:t>Source: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81FE87F-81E6-73CF-9DDC-08C233D3D93C}"/>
              </a:ext>
            </a:extLst>
          </p:cNvPr>
          <p:cNvPicPr>
            <a:picLocks noChangeAspect="1"/>
          </p:cNvPicPr>
          <p:nvPr/>
        </p:nvPicPr>
        <p:blipFill>
          <a:blip r:embed="rId3"/>
          <a:stretch>
            <a:fillRect/>
          </a:stretch>
        </p:blipFill>
        <p:spPr>
          <a:xfrm>
            <a:off x="0" y="720000"/>
            <a:ext cx="6856690" cy="43200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6DF0872-3897-B156-03B3-B9DE2EB56C28}"/>
                  </a:ext>
                </a:extLst>
              </p14:cNvPr>
              <p14:cNvContentPartPr/>
              <p14:nvPr/>
            </p14:nvContentPartPr>
            <p14:xfrm>
              <a:off x="1059994" y="3881188"/>
              <a:ext cx="379800" cy="824760"/>
            </p14:xfrm>
          </p:contentPart>
        </mc:Choice>
        <mc:Fallback xmlns="">
          <p:pic>
            <p:nvPicPr>
              <p:cNvPr id="3" name="Freihand 2">
                <a:extLst>
                  <a:ext uri="{FF2B5EF4-FFF2-40B4-BE49-F238E27FC236}">
                    <a16:creationId xmlns:a16="http://schemas.microsoft.com/office/drawing/2014/main" id="{66DF0872-3897-B156-03B3-B9DE2EB56C28}"/>
                  </a:ext>
                </a:extLst>
              </p:cNvPr>
              <p:cNvPicPr/>
              <p:nvPr/>
            </p:nvPicPr>
            <p:blipFill>
              <a:blip r:embed="rId5"/>
              <a:stretch>
                <a:fillRect/>
              </a:stretch>
            </p:blipFill>
            <p:spPr>
              <a:xfrm>
                <a:off x="1051354" y="3872548"/>
                <a:ext cx="397440" cy="842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Freihand 29">
                <a:extLst>
                  <a:ext uri="{FF2B5EF4-FFF2-40B4-BE49-F238E27FC236}">
                    <a16:creationId xmlns:a16="http://schemas.microsoft.com/office/drawing/2014/main" id="{5EE85389-16F4-7638-D418-7D1157269494}"/>
                  </a:ext>
                </a:extLst>
              </p14:cNvPr>
              <p14:cNvContentPartPr/>
              <p14:nvPr/>
            </p14:nvContentPartPr>
            <p14:xfrm>
              <a:off x="2233594" y="653068"/>
              <a:ext cx="5068800" cy="124560"/>
            </p14:xfrm>
          </p:contentPart>
        </mc:Choice>
        <mc:Fallback xmlns="">
          <p:pic>
            <p:nvPicPr>
              <p:cNvPr id="30" name="Freihand 29">
                <a:extLst>
                  <a:ext uri="{FF2B5EF4-FFF2-40B4-BE49-F238E27FC236}">
                    <a16:creationId xmlns:a16="http://schemas.microsoft.com/office/drawing/2014/main" id="{5EE85389-16F4-7638-D418-7D1157269494}"/>
                  </a:ext>
                </a:extLst>
              </p:cNvPr>
              <p:cNvPicPr/>
              <p:nvPr/>
            </p:nvPicPr>
            <p:blipFill>
              <a:blip r:embed="rId7"/>
              <a:stretch>
                <a:fillRect/>
              </a:stretch>
            </p:blipFill>
            <p:spPr>
              <a:xfrm>
                <a:off x="2224594" y="644428"/>
                <a:ext cx="5086440" cy="142200"/>
              </a:xfrm>
              <a:prstGeom prst="rect">
                <a:avLst/>
              </a:prstGeom>
            </p:spPr>
          </p:pic>
        </mc:Fallback>
      </mc:AlternateContent>
      <p:grpSp>
        <p:nvGrpSpPr>
          <p:cNvPr id="74" name="Gruppieren 73">
            <a:extLst>
              <a:ext uri="{FF2B5EF4-FFF2-40B4-BE49-F238E27FC236}">
                <a16:creationId xmlns:a16="http://schemas.microsoft.com/office/drawing/2014/main" id="{76AB1465-7740-B68B-C4E6-77861DB2B80B}"/>
              </a:ext>
            </a:extLst>
          </p:cNvPr>
          <p:cNvGrpSpPr/>
          <p:nvPr/>
        </p:nvGrpSpPr>
        <p:grpSpPr>
          <a:xfrm>
            <a:off x="921394" y="667468"/>
            <a:ext cx="10444680" cy="3143160"/>
            <a:chOff x="921394" y="667468"/>
            <a:chExt cx="10444680" cy="314316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6856E3AE-46F0-C9D8-207F-52228ED47DFA}"/>
                    </a:ext>
                  </a:extLst>
                </p14:cNvPr>
                <p14:cNvContentPartPr/>
                <p14:nvPr/>
              </p14:nvContentPartPr>
              <p14:xfrm>
                <a:off x="921394" y="1638388"/>
                <a:ext cx="5716440" cy="2172240"/>
              </p14:xfrm>
            </p:contentPart>
          </mc:Choice>
          <mc:Fallback xmlns="">
            <p:pic>
              <p:nvPicPr>
                <p:cNvPr id="4" name="Freihand 3">
                  <a:extLst>
                    <a:ext uri="{FF2B5EF4-FFF2-40B4-BE49-F238E27FC236}">
                      <a16:creationId xmlns:a16="http://schemas.microsoft.com/office/drawing/2014/main" id="{6856E3AE-46F0-C9D8-207F-52228ED47DFA}"/>
                    </a:ext>
                  </a:extLst>
                </p:cNvPr>
                <p:cNvPicPr/>
                <p:nvPr/>
              </p:nvPicPr>
              <p:blipFill>
                <a:blip r:embed="rId9"/>
                <a:stretch>
                  <a:fillRect/>
                </a:stretch>
              </p:blipFill>
              <p:spPr>
                <a:xfrm>
                  <a:off x="912754" y="1629748"/>
                  <a:ext cx="5734080" cy="2189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1AA18361-E1E3-F5A0-FAD9-90C0ECA2CB83}"/>
                    </a:ext>
                  </a:extLst>
                </p14:cNvPr>
                <p14:cNvContentPartPr/>
                <p14:nvPr/>
              </p14:nvContentPartPr>
              <p14:xfrm>
                <a:off x="6859954" y="1704988"/>
                <a:ext cx="333000" cy="96120"/>
              </p14:xfrm>
            </p:contentPart>
          </mc:Choice>
          <mc:Fallback xmlns="">
            <p:pic>
              <p:nvPicPr>
                <p:cNvPr id="5" name="Freihand 4">
                  <a:extLst>
                    <a:ext uri="{FF2B5EF4-FFF2-40B4-BE49-F238E27FC236}">
                      <a16:creationId xmlns:a16="http://schemas.microsoft.com/office/drawing/2014/main" id="{1AA18361-E1E3-F5A0-FAD9-90C0ECA2CB83}"/>
                    </a:ext>
                  </a:extLst>
                </p:cNvPr>
                <p:cNvPicPr/>
                <p:nvPr/>
              </p:nvPicPr>
              <p:blipFill>
                <a:blip r:embed="rId11"/>
                <a:stretch>
                  <a:fillRect/>
                </a:stretch>
              </p:blipFill>
              <p:spPr>
                <a:xfrm>
                  <a:off x="6851314" y="1696348"/>
                  <a:ext cx="3506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C4ADB74A-B996-6C38-B63D-3A051D9DAD97}"/>
                    </a:ext>
                  </a:extLst>
                </p14:cNvPr>
                <p14:cNvContentPartPr/>
                <p14:nvPr/>
              </p14:nvContentPartPr>
              <p14:xfrm>
                <a:off x="6691474" y="1661068"/>
                <a:ext cx="343800" cy="271800"/>
              </p14:xfrm>
            </p:contentPart>
          </mc:Choice>
          <mc:Fallback xmlns="">
            <p:pic>
              <p:nvPicPr>
                <p:cNvPr id="7" name="Freihand 6">
                  <a:extLst>
                    <a:ext uri="{FF2B5EF4-FFF2-40B4-BE49-F238E27FC236}">
                      <a16:creationId xmlns:a16="http://schemas.microsoft.com/office/drawing/2014/main" id="{C4ADB74A-B996-6C38-B63D-3A051D9DAD97}"/>
                    </a:ext>
                  </a:extLst>
                </p:cNvPr>
                <p:cNvPicPr/>
                <p:nvPr/>
              </p:nvPicPr>
              <p:blipFill>
                <a:blip r:embed="rId13"/>
                <a:stretch>
                  <a:fillRect/>
                </a:stretch>
              </p:blipFill>
              <p:spPr>
                <a:xfrm>
                  <a:off x="6682474" y="1652068"/>
                  <a:ext cx="36144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C9B1CACC-8704-494E-D0FB-C96B290E8914}"/>
                    </a:ext>
                  </a:extLst>
                </p14:cNvPr>
                <p14:cNvContentPartPr/>
                <p14:nvPr/>
              </p14:nvContentPartPr>
              <p14:xfrm>
                <a:off x="7581034" y="1571068"/>
                <a:ext cx="178560" cy="362520"/>
              </p14:xfrm>
            </p:contentPart>
          </mc:Choice>
          <mc:Fallback xmlns="">
            <p:pic>
              <p:nvPicPr>
                <p:cNvPr id="11" name="Freihand 10">
                  <a:extLst>
                    <a:ext uri="{FF2B5EF4-FFF2-40B4-BE49-F238E27FC236}">
                      <a16:creationId xmlns:a16="http://schemas.microsoft.com/office/drawing/2014/main" id="{C9B1CACC-8704-494E-D0FB-C96B290E8914}"/>
                    </a:ext>
                  </a:extLst>
                </p:cNvPr>
                <p:cNvPicPr/>
                <p:nvPr/>
              </p:nvPicPr>
              <p:blipFill>
                <a:blip r:embed="rId15"/>
                <a:stretch>
                  <a:fillRect/>
                </a:stretch>
              </p:blipFill>
              <p:spPr>
                <a:xfrm>
                  <a:off x="7572034" y="1562428"/>
                  <a:ext cx="19620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B1CBBD75-5D15-5971-592E-7EE6850BAC72}"/>
                    </a:ext>
                  </a:extLst>
                </p14:cNvPr>
                <p14:cNvContentPartPr/>
                <p14:nvPr/>
              </p14:nvContentPartPr>
              <p14:xfrm>
                <a:off x="7826554" y="1561708"/>
                <a:ext cx="119880" cy="128520"/>
              </p14:xfrm>
            </p:contentPart>
          </mc:Choice>
          <mc:Fallback xmlns="">
            <p:pic>
              <p:nvPicPr>
                <p:cNvPr id="12" name="Freihand 11">
                  <a:extLst>
                    <a:ext uri="{FF2B5EF4-FFF2-40B4-BE49-F238E27FC236}">
                      <a16:creationId xmlns:a16="http://schemas.microsoft.com/office/drawing/2014/main" id="{B1CBBD75-5D15-5971-592E-7EE6850BAC72}"/>
                    </a:ext>
                  </a:extLst>
                </p:cNvPr>
                <p:cNvPicPr/>
                <p:nvPr/>
              </p:nvPicPr>
              <p:blipFill>
                <a:blip r:embed="rId17"/>
                <a:stretch>
                  <a:fillRect/>
                </a:stretch>
              </p:blipFill>
              <p:spPr>
                <a:xfrm>
                  <a:off x="7817554" y="1552708"/>
                  <a:ext cx="137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CB1BB86E-3830-5152-0989-EDD0EDBC6FE8}"/>
                    </a:ext>
                  </a:extLst>
                </p14:cNvPr>
                <p14:cNvContentPartPr/>
                <p14:nvPr/>
              </p14:nvContentPartPr>
              <p14:xfrm>
                <a:off x="8001874" y="1507708"/>
                <a:ext cx="151920" cy="128520"/>
              </p14:xfrm>
            </p:contentPart>
          </mc:Choice>
          <mc:Fallback xmlns="">
            <p:pic>
              <p:nvPicPr>
                <p:cNvPr id="13" name="Freihand 12">
                  <a:extLst>
                    <a:ext uri="{FF2B5EF4-FFF2-40B4-BE49-F238E27FC236}">
                      <a16:creationId xmlns:a16="http://schemas.microsoft.com/office/drawing/2014/main" id="{CB1BB86E-3830-5152-0989-EDD0EDBC6FE8}"/>
                    </a:ext>
                  </a:extLst>
                </p:cNvPr>
                <p:cNvPicPr/>
                <p:nvPr/>
              </p:nvPicPr>
              <p:blipFill>
                <a:blip r:embed="rId19"/>
                <a:stretch>
                  <a:fillRect/>
                </a:stretch>
              </p:blipFill>
              <p:spPr>
                <a:xfrm>
                  <a:off x="7993234" y="1499068"/>
                  <a:ext cx="1695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0D289C07-DFED-F406-0CA9-9CA8EE86DFB1}"/>
                    </a:ext>
                  </a:extLst>
                </p14:cNvPr>
                <p14:cNvContentPartPr/>
                <p14:nvPr/>
              </p14:nvContentPartPr>
              <p14:xfrm>
                <a:off x="8203834" y="1517068"/>
                <a:ext cx="30600" cy="109080"/>
              </p14:xfrm>
            </p:contentPart>
          </mc:Choice>
          <mc:Fallback xmlns="">
            <p:pic>
              <p:nvPicPr>
                <p:cNvPr id="14" name="Freihand 13">
                  <a:extLst>
                    <a:ext uri="{FF2B5EF4-FFF2-40B4-BE49-F238E27FC236}">
                      <a16:creationId xmlns:a16="http://schemas.microsoft.com/office/drawing/2014/main" id="{0D289C07-DFED-F406-0CA9-9CA8EE86DFB1}"/>
                    </a:ext>
                  </a:extLst>
                </p:cNvPr>
                <p:cNvPicPr/>
                <p:nvPr/>
              </p:nvPicPr>
              <p:blipFill>
                <a:blip r:embed="rId21"/>
                <a:stretch>
                  <a:fillRect/>
                </a:stretch>
              </p:blipFill>
              <p:spPr>
                <a:xfrm>
                  <a:off x="8194834" y="1508428"/>
                  <a:ext cx="482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8DEF66BA-03A7-FDAA-636B-925FD15AB6F3}"/>
                    </a:ext>
                  </a:extLst>
                </p14:cNvPr>
                <p14:cNvContentPartPr/>
                <p14:nvPr/>
              </p14:nvContentPartPr>
              <p14:xfrm>
                <a:off x="8277994" y="1261468"/>
                <a:ext cx="598680" cy="348480"/>
              </p14:xfrm>
            </p:contentPart>
          </mc:Choice>
          <mc:Fallback xmlns="">
            <p:pic>
              <p:nvPicPr>
                <p:cNvPr id="15" name="Freihand 14">
                  <a:extLst>
                    <a:ext uri="{FF2B5EF4-FFF2-40B4-BE49-F238E27FC236}">
                      <a16:creationId xmlns:a16="http://schemas.microsoft.com/office/drawing/2014/main" id="{8DEF66BA-03A7-FDAA-636B-925FD15AB6F3}"/>
                    </a:ext>
                  </a:extLst>
                </p:cNvPr>
                <p:cNvPicPr/>
                <p:nvPr/>
              </p:nvPicPr>
              <p:blipFill>
                <a:blip r:embed="rId23"/>
                <a:stretch>
                  <a:fillRect/>
                </a:stretch>
              </p:blipFill>
              <p:spPr>
                <a:xfrm>
                  <a:off x="8269354" y="1252828"/>
                  <a:ext cx="61632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F1F9B6F4-8A47-3F89-9164-8EBE85D7A39E}"/>
                    </a:ext>
                  </a:extLst>
                </p14:cNvPr>
                <p14:cNvContentPartPr/>
                <p14:nvPr/>
              </p14:nvContentPartPr>
              <p14:xfrm>
                <a:off x="8101234" y="1108468"/>
                <a:ext cx="484560" cy="63000"/>
              </p14:xfrm>
            </p:contentPart>
          </mc:Choice>
          <mc:Fallback xmlns="">
            <p:pic>
              <p:nvPicPr>
                <p:cNvPr id="16" name="Freihand 15">
                  <a:extLst>
                    <a:ext uri="{FF2B5EF4-FFF2-40B4-BE49-F238E27FC236}">
                      <a16:creationId xmlns:a16="http://schemas.microsoft.com/office/drawing/2014/main" id="{F1F9B6F4-8A47-3F89-9164-8EBE85D7A39E}"/>
                    </a:ext>
                  </a:extLst>
                </p:cNvPr>
                <p:cNvPicPr/>
                <p:nvPr/>
              </p:nvPicPr>
              <p:blipFill>
                <a:blip r:embed="rId25"/>
                <a:stretch>
                  <a:fillRect/>
                </a:stretch>
              </p:blipFill>
              <p:spPr>
                <a:xfrm>
                  <a:off x="8092594" y="1099468"/>
                  <a:ext cx="502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8E038459-1067-76A2-C9B3-23EDE888DDD3}"/>
                    </a:ext>
                  </a:extLst>
                </p14:cNvPr>
                <p14:cNvContentPartPr/>
                <p14:nvPr/>
              </p14:nvContentPartPr>
              <p14:xfrm>
                <a:off x="9143794" y="1236628"/>
                <a:ext cx="139680" cy="387360"/>
              </p14:xfrm>
            </p:contentPart>
          </mc:Choice>
          <mc:Fallback xmlns="">
            <p:pic>
              <p:nvPicPr>
                <p:cNvPr id="17" name="Freihand 16">
                  <a:extLst>
                    <a:ext uri="{FF2B5EF4-FFF2-40B4-BE49-F238E27FC236}">
                      <a16:creationId xmlns:a16="http://schemas.microsoft.com/office/drawing/2014/main" id="{8E038459-1067-76A2-C9B3-23EDE888DDD3}"/>
                    </a:ext>
                  </a:extLst>
                </p:cNvPr>
                <p:cNvPicPr/>
                <p:nvPr/>
              </p:nvPicPr>
              <p:blipFill>
                <a:blip r:embed="rId27"/>
                <a:stretch>
                  <a:fillRect/>
                </a:stretch>
              </p:blipFill>
              <p:spPr>
                <a:xfrm>
                  <a:off x="9135154" y="1227988"/>
                  <a:ext cx="15732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9B6BDD37-FCAF-A574-EEF7-7815ED45F875}"/>
                    </a:ext>
                  </a:extLst>
                </p14:cNvPr>
                <p14:cNvContentPartPr/>
                <p14:nvPr/>
              </p14:nvContentPartPr>
              <p14:xfrm>
                <a:off x="9348994" y="1183708"/>
                <a:ext cx="161640" cy="188280"/>
              </p14:xfrm>
            </p:contentPart>
          </mc:Choice>
          <mc:Fallback xmlns="">
            <p:pic>
              <p:nvPicPr>
                <p:cNvPr id="18" name="Freihand 17">
                  <a:extLst>
                    <a:ext uri="{FF2B5EF4-FFF2-40B4-BE49-F238E27FC236}">
                      <a16:creationId xmlns:a16="http://schemas.microsoft.com/office/drawing/2014/main" id="{9B6BDD37-FCAF-A574-EEF7-7815ED45F875}"/>
                    </a:ext>
                  </a:extLst>
                </p:cNvPr>
                <p:cNvPicPr/>
                <p:nvPr/>
              </p:nvPicPr>
              <p:blipFill>
                <a:blip r:embed="rId29"/>
                <a:stretch>
                  <a:fillRect/>
                </a:stretch>
              </p:blipFill>
              <p:spPr>
                <a:xfrm>
                  <a:off x="9339994" y="1174708"/>
                  <a:ext cx="1792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7A63B363-1A28-9784-AB90-E13FB58399F7}"/>
                    </a:ext>
                  </a:extLst>
                </p14:cNvPr>
                <p14:cNvContentPartPr/>
                <p14:nvPr/>
              </p14:nvContentPartPr>
              <p14:xfrm>
                <a:off x="9459154" y="1015228"/>
                <a:ext cx="42120" cy="75240"/>
              </p14:xfrm>
            </p:contentPart>
          </mc:Choice>
          <mc:Fallback xmlns="">
            <p:pic>
              <p:nvPicPr>
                <p:cNvPr id="19" name="Freihand 18">
                  <a:extLst>
                    <a:ext uri="{FF2B5EF4-FFF2-40B4-BE49-F238E27FC236}">
                      <a16:creationId xmlns:a16="http://schemas.microsoft.com/office/drawing/2014/main" id="{7A63B363-1A28-9784-AB90-E13FB58399F7}"/>
                    </a:ext>
                  </a:extLst>
                </p:cNvPr>
                <p:cNvPicPr/>
                <p:nvPr/>
              </p:nvPicPr>
              <p:blipFill>
                <a:blip r:embed="rId31"/>
                <a:stretch>
                  <a:fillRect/>
                </a:stretch>
              </p:blipFill>
              <p:spPr>
                <a:xfrm>
                  <a:off x="9450154" y="1006228"/>
                  <a:ext cx="597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C7A7325F-CBB1-3CA9-9F78-21090AF23CB4}"/>
                    </a:ext>
                  </a:extLst>
                </p14:cNvPr>
                <p14:cNvContentPartPr/>
                <p14:nvPr/>
              </p14:nvContentPartPr>
              <p14:xfrm>
                <a:off x="9596314" y="1134028"/>
                <a:ext cx="79920" cy="166680"/>
              </p14:xfrm>
            </p:contentPart>
          </mc:Choice>
          <mc:Fallback xmlns="">
            <p:pic>
              <p:nvPicPr>
                <p:cNvPr id="20" name="Freihand 19">
                  <a:extLst>
                    <a:ext uri="{FF2B5EF4-FFF2-40B4-BE49-F238E27FC236}">
                      <a16:creationId xmlns:a16="http://schemas.microsoft.com/office/drawing/2014/main" id="{C7A7325F-CBB1-3CA9-9F78-21090AF23CB4}"/>
                    </a:ext>
                  </a:extLst>
                </p:cNvPr>
                <p:cNvPicPr/>
                <p:nvPr/>
              </p:nvPicPr>
              <p:blipFill>
                <a:blip r:embed="rId33"/>
                <a:stretch>
                  <a:fillRect/>
                </a:stretch>
              </p:blipFill>
              <p:spPr>
                <a:xfrm>
                  <a:off x="9587314" y="1125028"/>
                  <a:ext cx="97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7F04C310-1223-9852-864B-A6C319502CDE}"/>
                    </a:ext>
                  </a:extLst>
                </p14:cNvPr>
                <p14:cNvContentPartPr/>
                <p14:nvPr/>
              </p14:nvContentPartPr>
              <p14:xfrm>
                <a:off x="9766234" y="1092628"/>
                <a:ext cx="128880" cy="150120"/>
              </p14:xfrm>
            </p:contentPart>
          </mc:Choice>
          <mc:Fallback xmlns="">
            <p:pic>
              <p:nvPicPr>
                <p:cNvPr id="21" name="Freihand 20">
                  <a:extLst>
                    <a:ext uri="{FF2B5EF4-FFF2-40B4-BE49-F238E27FC236}">
                      <a16:creationId xmlns:a16="http://schemas.microsoft.com/office/drawing/2014/main" id="{7F04C310-1223-9852-864B-A6C319502CDE}"/>
                    </a:ext>
                  </a:extLst>
                </p:cNvPr>
                <p:cNvPicPr/>
                <p:nvPr/>
              </p:nvPicPr>
              <p:blipFill>
                <a:blip r:embed="rId35"/>
                <a:stretch>
                  <a:fillRect/>
                </a:stretch>
              </p:blipFill>
              <p:spPr>
                <a:xfrm>
                  <a:off x="9757594" y="1083628"/>
                  <a:ext cx="146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9FFA41E7-6C25-EFB9-F54C-56D4D9E2313D}"/>
                    </a:ext>
                  </a:extLst>
                </p14:cNvPr>
                <p14:cNvContentPartPr/>
                <p14:nvPr/>
              </p14:nvContentPartPr>
              <p14:xfrm>
                <a:off x="10180594" y="1039348"/>
                <a:ext cx="209520" cy="167760"/>
              </p14:xfrm>
            </p:contentPart>
          </mc:Choice>
          <mc:Fallback xmlns="">
            <p:pic>
              <p:nvPicPr>
                <p:cNvPr id="22" name="Freihand 21">
                  <a:extLst>
                    <a:ext uri="{FF2B5EF4-FFF2-40B4-BE49-F238E27FC236}">
                      <a16:creationId xmlns:a16="http://schemas.microsoft.com/office/drawing/2014/main" id="{9FFA41E7-6C25-EFB9-F54C-56D4D9E2313D}"/>
                    </a:ext>
                  </a:extLst>
                </p:cNvPr>
                <p:cNvPicPr/>
                <p:nvPr/>
              </p:nvPicPr>
              <p:blipFill>
                <a:blip r:embed="rId37"/>
                <a:stretch>
                  <a:fillRect/>
                </a:stretch>
              </p:blipFill>
              <p:spPr>
                <a:xfrm>
                  <a:off x="10171594" y="1030348"/>
                  <a:ext cx="2271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6D19C29F-EF16-84AE-A99C-454DBE4F7883}"/>
                    </a:ext>
                  </a:extLst>
                </p14:cNvPr>
                <p14:cNvContentPartPr/>
                <p14:nvPr/>
              </p14:nvContentPartPr>
              <p14:xfrm>
                <a:off x="10493434" y="784468"/>
                <a:ext cx="324720" cy="514080"/>
              </p14:xfrm>
            </p:contentPart>
          </mc:Choice>
          <mc:Fallback xmlns="">
            <p:pic>
              <p:nvPicPr>
                <p:cNvPr id="23" name="Freihand 22">
                  <a:extLst>
                    <a:ext uri="{FF2B5EF4-FFF2-40B4-BE49-F238E27FC236}">
                      <a16:creationId xmlns:a16="http://schemas.microsoft.com/office/drawing/2014/main" id="{6D19C29F-EF16-84AE-A99C-454DBE4F7883}"/>
                    </a:ext>
                  </a:extLst>
                </p:cNvPr>
                <p:cNvPicPr/>
                <p:nvPr/>
              </p:nvPicPr>
              <p:blipFill>
                <a:blip r:embed="rId39"/>
                <a:stretch>
                  <a:fillRect/>
                </a:stretch>
              </p:blipFill>
              <p:spPr>
                <a:xfrm>
                  <a:off x="10484794" y="775828"/>
                  <a:ext cx="342360" cy="531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5D950BBA-C6E9-2031-234E-84A8F950567D}"/>
                    </a:ext>
                  </a:extLst>
                </p14:cNvPr>
                <p14:cNvContentPartPr/>
                <p14:nvPr/>
              </p14:nvContentPartPr>
              <p14:xfrm>
                <a:off x="10882954" y="868708"/>
                <a:ext cx="159120" cy="167040"/>
              </p14:xfrm>
            </p:contentPart>
          </mc:Choice>
          <mc:Fallback xmlns="">
            <p:pic>
              <p:nvPicPr>
                <p:cNvPr id="27" name="Freihand 26">
                  <a:extLst>
                    <a:ext uri="{FF2B5EF4-FFF2-40B4-BE49-F238E27FC236}">
                      <a16:creationId xmlns:a16="http://schemas.microsoft.com/office/drawing/2014/main" id="{5D950BBA-C6E9-2031-234E-84A8F950567D}"/>
                    </a:ext>
                  </a:extLst>
                </p:cNvPr>
                <p:cNvPicPr/>
                <p:nvPr/>
              </p:nvPicPr>
              <p:blipFill>
                <a:blip r:embed="rId41"/>
                <a:stretch>
                  <a:fillRect/>
                </a:stretch>
              </p:blipFill>
              <p:spPr>
                <a:xfrm>
                  <a:off x="10873954" y="860068"/>
                  <a:ext cx="176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5AC31084-C123-A6AB-EDAF-8861ABAF1D7D}"/>
                    </a:ext>
                  </a:extLst>
                </p14:cNvPr>
                <p14:cNvContentPartPr/>
                <p14:nvPr/>
              </p14:nvContentPartPr>
              <p14:xfrm>
                <a:off x="11037754" y="673588"/>
                <a:ext cx="199440" cy="384480"/>
              </p14:xfrm>
            </p:contentPart>
          </mc:Choice>
          <mc:Fallback xmlns="">
            <p:pic>
              <p:nvPicPr>
                <p:cNvPr id="28" name="Freihand 27">
                  <a:extLst>
                    <a:ext uri="{FF2B5EF4-FFF2-40B4-BE49-F238E27FC236}">
                      <a16:creationId xmlns:a16="http://schemas.microsoft.com/office/drawing/2014/main" id="{5AC31084-C123-A6AB-EDAF-8861ABAF1D7D}"/>
                    </a:ext>
                  </a:extLst>
                </p:cNvPr>
                <p:cNvPicPr/>
                <p:nvPr/>
              </p:nvPicPr>
              <p:blipFill>
                <a:blip r:embed="rId43"/>
                <a:stretch>
                  <a:fillRect/>
                </a:stretch>
              </p:blipFill>
              <p:spPr>
                <a:xfrm>
                  <a:off x="11029114" y="664588"/>
                  <a:ext cx="217080" cy="402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C6625A80-8697-598F-DC27-131EF4CE01C7}"/>
                    </a:ext>
                  </a:extLst>
                </p14:cNvPr>
                <p14:cNvContentPartPr/>
                <p14:nvPr/>
              </p14:nvContentPartPr>
              <p14:xfrm>
                <a:off x="9103114" y="1051948"/>
                <a:ext cx="2262960" cy="648000"/>
              </p14:xfrm>
            </p:contentPart>
          </mc:Choice>
          <mc:Fallback xmlns="">
            <p:pic>
              <p:nvPicPr>
                <p:cNvPr id="31" name="Freihand 30">
                  <a:extLst>
                    <a:ext uri="{FF2B5EF4-FFF2-40B4-BE49-F238E27FC236}">
                      <a16:creationId xmlns:a16="http://schemas.microsoft.com/office/drawing/2014/main" id="{C6625A80-8697-598F-DC27-131EF4CE01C7}"/>
                    </a:ext>
                  </a:extLst>
                </p:cNvPr>
                <p:cNvPicPr/>
                <p:nvPr/>
              </p:nvPicPr>
              <p:blipFill>
                <a:blip r:embed="rId45"/>
                <a:stretch>
                  <a:fillRect/>
                </a:stretch>
              </p:blipFill>
              <p:spPr>
                <a:xfrm>
                  <a:off x="9094114" y="1043308"/>
                  <a:ext cx="2280600" cy="6656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9" name="Freihand 38">
                  <a:extLst>
                    <a:ext uri="{FF2B5EF4-FFF2-40B4-BE49-F238E27FC236}">
                      <a16:creationId xmlns:a16="http://schemas.microsoft.com/office/drawing/2014/main" id="{74E3FA3D-3262-BCF0-E788-B21F051B90BB}"/>
                    </a:ext>
                  </a:extLst>
                </p14:cNvPr>
                <p14:cNvContentPartPr/>
                <p14:nvPr/>
              </p14:nvContentPartPr>
              <p14:xfrm>
                <a:off x="9366274" y="1945468"/>
                <a:ext cx="159840" cy="141480"/>
              </p14:xfrm>
            </p:contentPart>
          </mc:Choice>
          <mc:Fallback xmlns="">
            <p:pic>
              <p:nvPicPr>
                <p:cNvPr id="39" name="Freihand 38">
                  <a:extLst>
                    <a:ext uri="{FF2B5EF4-FFF2-40B4-BE49-F238E27FC236}">
                      <a16:creationId xmlns:a16="http://schemas.microsoft.com/office/drawing/2014/main" id="{74E3FA3D-3262-BCF0-E788-B21F051B90BB}"/>
                    </a:ext>
                  </a:extLst>
                </p:cNvPr>
                <p:cNvPicPr/>
                <p:nvPr/>
              </p:nvPicPr>
              <p:blipFill>
                <a:blip r:embed="rId47"/>
                <a:stretch>
                  <a:fillRect/>
                </a:stretch>
              </p:blipFill>
              <p:spPr>
                <a:xfrm>
                  <a:off x="9357634" y="1936828"/>
                  <a:ext cx="177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0" name="Freihand 39">
                  <a:extLst>
                    <a:ext uri="{FF2B5EF4-FFF2-40B4-BE49-F238E27FC236}">
                      <a16:creationId xmlns:a16="http://schemas.microsoft.com/office/drawing/2014/main" id="{67D19FC7-9775-88E3-7E93-621E97131DD9}"/>
                    </a:ext>
                  </a:extLst>
                </p14:cNvPr>
                <p14:cNvContentPartPr/>
                <p14:nvPr/>
              </p14:nvContentPartPr>
              <p14:xfrm>
                <a:off x="9610714" y="1917388"/>
                <a:ext cx="483480" cy="158400"/>
              </p14:xfrm>
            </p:contentPart>
          </mc:Choice>
          <mc:Fallback xmlns="">
            <p:pic>
              <p:nvPicPr>
                <p:cNvPr id="40" name="Freihand 39">
                  <a:extLst>
                    <a:ext uri="{FF2B5EF4-FFF2-40B4-BE49-F238E27FC236}">
                      <a16:creationId xmlns:a16="http://schemas.microsoft.com/office/drawing/2014/main" id="{67D19FC7-9775-88E3-7E93-621E97131DD9}"/>
                    </a:ext>
                  </a:extLst>
                </p:cNvPr>
                <p:cNvPicPr/>
                <p:nvPr/>
              </p:nvPicPr>
              <p:blipFill>
                <a:blip r:embed="rId49"/>
                <a:stretch>
                  <a:fillRect/>
                </a:stretch>
              </p:blipFill>
              <p:spPr>
                <a:xfrm>
                  <a:off x="9602074" y="1908388"/>
                  <a:ext cx="5011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1" name="Freihand 40">
                  <a:extLst>
                    <a:ext uri="{FF2B5EF4-FFF2-40B4-BE49-F238E27FC236}">
                      <a16:creationId xmlns:a16="http://schemas.microsoft.com/office/drawing/2014/main" id="{37908E10-C4E4-770A-06C5-88F01B132321}"/>
                    </a:ext>
                  </a:extLst>
                </p14:cNvPr>
                <p14:cNvContentPartPr/>
                <p14:nvPr/>
              </p14:nvContentPartPr>
              <p14:xfrm>
                <a:off x="10109674" y="1751788"/>
                <a:ext cx="261720" cy="173880"/>
              </p14:xfrm>
            </p:contentPart>
          </mc:Choice>
          <mc:Fallback xmlns="">
            <p:pic>
              <p:nvPicPr>
                <p:cNvPr id="41" name="Freihand 40">
                  <a:extLst>
                    <a:ext uri="{FF2B5EF4-FFF2-40B4-BE49-F238E27FC236}">
                      <a16:creationId xmlns:a16="http://schemas.microsoft.com/office/drawing/2014/main" id="{37908E10-C4E4-770A-06C5-88F01B132321}"/>
                    </a:ext>
                  </a:extLst>
                </p:cNvPr>
                <p:cNvPicPr/>
                <p:nvPr/>
              </p:nvPicPr>
              <p:blipFill>
                <a:blip r:embed="rId51"/>
                <a:stretch>
                  <a:fillRect/>
                </a:stretch>
              </p:blipFill>
              <p:spPr>
                <a:xfrm>
                  <a:off x="10101034" y="1743148"/>
                  <a:ext cx="279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2" name="Freihand 41">
                  <a:extLst>
                    <a:ext uri="{FF2B5EF4-FFF2-40B4-BE49-F238E27FC236}">
                      <a16:creationId xmlns:a16="http://schemas.microsoft.com/office/drawing/2014/main" id="{291CFED7-BF74-9CDF-ECD1-6630C29656F8}"/>
                    </a:ext>
                  </a:extLst>
                </p14:cNvPr>
                <p14:cNvContentPartPr/>
                <p14:nvPr/>
              </p14:nvContentPartPr>
              <p14:xfrm>
                <a:off x="10430794" y="1764748"/>
                <a:ext cx="35640" cy="141120"/>
              </p14:xfrm>
            </p:contentPart>
          </mc:Choice>
          <mc:Fallback xmlns="">
            <p:pic>
              <p:nvPicPr>
                <p:cNvPr id="42" name="Freihand 41">
                  <a:extLst>
                    <a:ext uri="{FF2B5EF4-FFF2-40B4-BE49-F238E27FC236}">
                      <a16:creationId xmlns:a16="http://schemas.microsoft.com/office/drawing/2014/main" id="{291CFED7-BF74-9CDF-ECD1-6630C29656F8}"/>
                    </a:ext>
                  </a:extLst>
                </p:cNvPr>
                <p:cNvPicPr/>
                <p:nvPr/>
              </p:nvPicPr>
              <p:blipFill>
                <a:blip r:embed="rId53"/>
                <a:stretch>
                  <a:fillRect/>
                </a:stretch>
              </p:blipFill>
              <p:spPr>
                <a:xfrm>
                  <a:off x="10422154" y="1756108"/>
                  <a:ext cx="53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3" name="Freihand 42">
                  <a:extLst>
                    <a:ext uri="{FF2B5EF4-FFF2-40B4-BE49-F238E27FC236}">
                      <a16:creationId xmlns:a16="http://schemas.microsoft.com/office/drawing/2014/main" id="{37E7A01B-EEF4-09B3-D7C6-363C936E3477}"/>
                    </a:ext>
                  </a:extLst>
                </p14:cNvPr>
                <p14:cNvContentPartPr/>
                <p14:nvPr/>
              </p14:nvContentPartPr>
              <p14:xfrm>
                <a:off x="10600714" y="1605988"/>
                <a:ext cx="172440" cy="210960"/>
              </p14:xfrm>
            </p:contentPart>
          </mc:Choice>
          <mc:Fallback xmlns="">
            <p:pic>
              <p:nvPicPr>
                <p:cNvPr id="43" name="Freihand 42">
                  <a:extLst>
                    <a:ext uri="{FF2B5EF4-FFF2-40B4-BE49-F238E27FC236}">
                      <a16:creationId xmlns:a16="http://schemas.microsoft.com/office/drawing/2014/main" id="{37E7A01B-EEF4-09B3-D7C6-363C936E3477}"/>
                    </a:ext>
                  </a:extLst>
                </p:cNvPr>
                <p:cNvPicPr/>
                <p:nvPr/>
              </p:nvPicPr>
              <p:blipFill>
                <a:blip r:embed="rId55"/>
                <a:stretch>
                  <a:fillRect/>
                </a:stretch>
              </p:blipFill>
              <p:spPr>
                <a:xfrm>
                  <a:off x="10592074" y="1596988"/>
                  <a:ext cx="19008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4" name="Freihand 43">
                  <a:extLst>
                    <a:ext uri="{FF2B5EF4-FFF2-40B4-BE49-F238E27FC236}">
                      <a16:creationId xmlns:a16="http://schemas.microsoft.com/office/drawing/2014/main" id="{0DB6E44C-E636-72CE-A40A-0764E6A901FA}"/>
                    </a:ext>
                  </a:extLst>
                </p14:cNvPr>
                <p14:cNvContentPartPr/>
                <p14:nvPr/>
              </p14:nvContentPartPr>
              <p14:xfrm>
                <a:off x="10526914" y="1427428"/>
                <a:ext cx="446040" cy="334800"/>
              </p14:xfrm>
            </p:contentPart>
          </mc:Choice>
          <mc:Fallback xmlns="">
            <p:pic>
              <p:nvPicPr>
                <p:cNvPr id="44" name="Freihand 43">
                  <a:extLst>
                    <a:ext uri="{FF2B5EF4-FFF2-40B4-BE49-F238E27FC236}">
                      <a16:creationId xmlns:a16="http://schemas.microsoft.com/office/drawing/2014/main" id="{0DB6E44C-E636-72CE-A40A-0764E6A901FA}"/>
                    </a:ext>
                  </a:extLst>
                </p:cNvPr>
                <p:cNvPicPr/>
                <p:nvPr/>
              </p:nvPicPr>
              <p:blipFill>
                <a:blip r:embed="rId57"/>
                <a:stretch>
                  <a:fillRect/>
                </a:stretch>
              </p:blipFill>
              <p:spPr>
                <a:xfrm>
                  <a:off x="10518274" y="1418428"/>
                  <a:ext cx="4636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6EA3B85B-C06D-93A0-63CA-796FEADBAF2B}"/>
                    </a:ext>
                  </a:extLst>
                </p14:cNvPr>
                <p14:cNvContentPartPr/>
                <p14:nvPr/>
              </p14:nvContentPartPr>
              <p14:xfrm>
                <a:off x="7613434" y="2204668"/>
                <a:ext cx="247320" cy="295560"/>
              </p14:xfrm>
            </p:contentPart>
          </mc:Choice>
          <mc:Fallback xmlns="">
            <p:pic>
              <p:nvPicPr>
                <p:cNvPr id="32" name="Freihand 31">
                  <a:extLst>
                    <a:ext uri="{FF2B5EF4-FFF2-40B4-BE49-F238E27FC236}">
                      <a16:creationId xmlns:a16="http://schemas.microsoft.com/office/drawing/2014/main" id="{6EA3B85B-C06D-93A0-63CA-796FEADBAF2B}"/>
                    </a:ext>
                  </a:extLst>
                </p:cNvPr>
                <p:cNvPicPr/>
                <p:nvPr/>
              </p:nvPicPr>
              <p:blipFill>
                <a:blip r:embed="rId59"/>
                <a:stretch>
                  <a:fillRect/>
                </a:stretch>
              </p:blipFill>
              <p:spPr>
                <a:xfrm>
                  <a:off x="7604434" y="2195668"/>
                  <a:ext cx="2649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127BBC54-5D0B-193C-38BD-BC68CDB7D20C}"/>
                    </a:ext>
                  </a:extLst>
                </p14:cNvPr>
                <p14:cNvContentPartPr/>
                <p14:nvPr/>
              </p14:nvContentPartPr>
              <p14:xfrm>
                <a:off x="7910434" y="2260468"/>
                <a:ext cx="122760" cy="163080"/>
              </p14:xfrm>
            </p:contentPart>
          </mc:Choice>
          <mc:Fallback xmlns="">
            <p:pic>
              <p:nvPicPr>
                <p:cNvPr id="33" name="Freihand 32">
                  <a:extLst>
                    <a:ext uri="{FF2B5EF4-FFF2-40B4-BE49-F238E27FC236}">
                      <a16:creationId xmlns:a16="http://schemas.microsoft.com/office/drawing/2014/main" id="{127BBC54-5D0B-193C-38BD-BC68CDB7D20C}"/>
                    </a:ext>
                  </a:extLst>
                </p:cNvPr>
                <p:cNvPicPr/>
                <p:nvPr/>
              </p:nvPicPr>
              <p:blipFill>
                <a:blip r:embed="rId61"/>
                <a:stretch>
                  <a:fillRect/>
                </a:stretch>
              </p:blipFill>
              <p:spPr>
                <a:xfrm>
                  <a:off x="7901434" y="2251828"/>
                  <a:ext cx="140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9C2C2676-26C6-29D5-A510-4F6BAD72D531}"/>
                    </a:ext>
                  </a:extLst>
                </p14:cNvPr>
                <p14:cNvContentPartPr/>
                <p14:nvPr/>
              </p14:nvContentPartPr>
              <p14:xfrm>
                <a:off x="8105194" y="2207188"/>
                <a:ext cx="106560" cy="138240"/>
              </p14:xfrm>
            </p:contentPart>
          </mc:Choice>
          <mc:Fallback xmlns="">
            <p:pic>
              <p:nvPicPr>
                <p:cNvPr id="34" name="Freihand 33">
                  <a:extLst>
                    <a:ext uri="{FF2B5EF4-FFF2-40B4-BE49-F238E27FC236}">
                      <a16:creationId xmlns:a16="http://schemas.microsoft.com/office/drawing/2014/main" id="{9C2C2676-26C6-29D5-A510-4F6BAD72D531}"/>
                    </a:ext>
                  </a:extLst>
                </p:cNvPr>
                <p:cNvPicPr/>
                <p:nvPr/>
              </p:nvPicPr>
              <p:blipFill>
                <a:blip r:embed="rId63"/>
                <a:stretch>
                  <a:fillRect/>
                </a:stretch>
              </p:blipFill>
              <p:spPr>
                <a:xfrm>
                  <a:off x="8096194" y="2198188"/>
                  <a:ext cx="1242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42E97A54-68FB-740B-C06C-033598D4830D}"/>
                    </a:ext>
                  </a:extLst>
                </p14:cNvPr>
                <p14:cNvContentPartPr/>
                <p14:nvPr/>
              </p14:nvContentPartPr>
              <p14:xfrm>
                <a:off x="8301754" y="2159308"/>
                <a:ext cx="127800" cy="178200"/>
              </p14:xfrm>
            </p:contentPart>
          </mc:Choice>
          <mc:Fallback xmlns="">
            <p:pic>
              <p:nvPicPr>
                <p:cNvPr id="35" name="Freihand 34">
                  <a:extLst>
                    <a:ext uri="{FF2B5EF4-FFF2-40B4-BE49-F238E27FC236}">
                      <a16:creationId xmlns:a16="http://schemas.microsoft.com/office/drawing/2014/main" id="{42E97A54-68FB-740B-C06C-033598D4830D}"/>
                    </a:ext>
                  </a:extLst>
                </p:cNvPr>
                <p:cNvPicPr/>
                <p:nvPr/>
              </p:nvPicPr>
              <p:blipFill>
                <a:blip r:embed="rId65"/>
                <a:stretch>
                  <a:fillRect/>
                </a:stretch>
              </p:blipFill>
              <p:spPr>
                <a:xfrm>
                  <a:off x="8293114" y="2150668"/>
                  <a:ext cx="1454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845870E9-16C8-497D-2A6F-13EA9A037F4F}"/>
                    </a:ext>
                  </a:extLst>
                </p14:cNvPr>
                <p14:cNvContentPartPr/>
                <p14:nvPr/>
              </p14:nvContentPartPr>
              <p14:xfrm>
                <a:off x="8487514" y="2190988"/>
                <a:ext cx="108360" cy="100440"/>
              </p14:xfrm>
            </p:contentPart>
          </mc:Choice>
          <mc:Fallback xmlns="">
            <p:pic>
              <p:nvPicPr>
                <p:cNvPr id="36" name="Freihand 35">
                  <a:extLst>
                    <a:ext uri="{FF2B5EF4-FFF2-40B4-BE49-F238E27FC236}">
                      <a16:creationId xmlns:a16="http://schemas.microsoft.com/office/drawing/2014/main" id="{845870E9-16C8-497D-2A6F-13EA9A037F4F}"/>
                    </a:ext>
                  </a:extLst>
                </p:cNvPr>
                <p:cNvPicPr/>
                <p:nvPr/>
              </p:nvPicPr>
              <p:blipFill>
                <a:blip r:embed="rId67"/>
                <a:stretch>
                  <a:fillRect/>
                </a:stretch>
              </p:blipFill>
              <p:spPr>
                <a:xfrm>
                  <a:off x="8478874" y="2182348"/>
                  <a:ext cx="1260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195117F4-9731-8895-4595-153F82D1039B}"/>
                    </a:ext>
                  </a:extLst>
                </p14:cNvPr>
                <p14:cNvContentPartPr/>
                <p14:nvPr/>
              </p14:nvContentPartPr>
              <p14:xfrm>
                <a:off x="8722234" y="1947628"/>
                <a:ext cx="41040" cy="93600"/>
              </p14:xfrm>
            </p:contentPart>
          </mc:Choice>
          <mc:Fallback xmlns="">
            <p:pic>
              <p:nvPicPr>
                <p:cNvPr id="37" name="Freihand 36">
                  <a:extLst>
                    <a:ext uri="{FF2B5EF4-FFF2-40B4-BE49-F238E27FC236}">
                      <a16:creationId xmlns:a16="http://schemas.microsoft.com/office/drawing/2014/main" id="{195117F4-9731-8895-4595-153F82D1039B}"/>
                    </a:ext>
                  </a:extLst>
                </p:cNvPr>
                <p:cNvPicPr/>
                <p:nvPr/>
              </p:nvPicPr>
              <p:blipFill>
                <a:blip r:embed="rId69"/>
                <a:stretch>
                  <a:fillRect/>
                </a:stretch>
              </p:blipFill>
              <p:spPr>
                <a:xfrm>
                  <a:off x="8713594" y="1938628"/>
                  <a:ext cx="58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4FB6889F-D69A-5656-3D2B-63EED8FE9E45}"/>
                    </a:ext>
                  </a:extLst>
                </p14:cNvPr>
                <p14:cNvContentPartPr/>
                <p14:nvPr/>
              </p14:nvContentPartPr>
              <p14:xfrm>
                <a:off x="8828794" y="1890388"/>
                <a:ext cx="157320" cy="348480"/>
              </p14:xfrm>
            </p:contentPart>
          </mc:Choice>
          <mc:Fallback xmlns="">
            <p:pic>
              <p:nvPicPr>
                <p:cNvPr id="38" name="Freihand 37">
                  <a:extLst>
                    <a:ext uri="{FF2B5EF4-FFF2-40B4-BE49-F238E27FC236}">
                      <a16:creationId xmlns:a16="http://schemas.microsoft.com/office/drawing/2014/main" id="{4FB6889F-D69A-5656-3D2B-63EED8FE9E45}"/>
                    </a:ext>
                  </a:extLst>
                </p:cNvPr>
                <p:cNvPicPr/>
                <p:nvPr/>
              </p:nvPicPr>
              <p:blipFill>
                <a:blip r:embed="rId71"/>
                <a:stretch>
                  <a:fillRect/>
                </a:stretch>
              </p:blipFill>
              <p:spPr>
                <a:xfrm>
                  <a:off x="8820154" y="1881388"/>
                  <a:ext cx="17496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6" name="Freihand 45">
                  <a:extLst>
                    <a:ext uri="{FF2B5EF4-FFF2-40B4-BE49-F238E27FC236}">
                      <a16:creationId xmlns:a16="http://schemas.microsoft.com/office/drawing/2014/main" id="{A7D2952C-D65A-270F-522F-0EF3711D4A75}"/>
                    </a:ext>
                  </a:extLst>
                </p14:cNvPr>
                <p14:cNvContentPartPr/>
                <p14:nvPr/>
              </p14:nvContentPartPr>
              <p14:xfrm>
                <a:off x="7639354" y="2787508"/>
                <a:ext cx="372960" cy="208080"/>
              </p14:xfrm>
            </p:contentPart>
          </mc:Choice>
          <mc:Fallback xmlns="">
            <p:pic>
              <p:nvPicPr>
                <p:cNvPr id="46" name="Freihand 45">
                  <a:extLst>
                    <a:ext uri="{FF2B5EF4-FFF2-40B4-BE49-F238E27FC236}">
                      <a16:creationId xmlns:a16="http://schemas.microsoft.com/office/drawing/2014/main" id="{A7D2952C-D65A-270F-522F-0EF3711D4A75}"/>
                    </a:ext>
                  </a:extLst>
                </p:cNvPr>
                <p:cNvPicPr/>
                <p:nvPr/>
              </p:nvPicPr>
              <p:blipFill>
                <a:blip r:embed="rId73"/>
                <a:stretch>
                  <a:fillRect/>
                </a:stretch>
              </p:blipFill>
              <p:spPr>
                <a:xfrm>
                  <a:off x="7630714" y="2778508"/>
                  <a:ext cx="3906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7" name="Freihand 46">
                  <a:extLst>
                    <a:ext uri="{FF2B5EF4-FFF2-40B4-BE49-F238E27FC236}">
                      <a16:creationId xmlns:a16="http://schemas.microsoft.com/office/drawing/2014/main" id="{5CA81A2E-AC11-4ECE-CCCB-3745B0FC6E18}"/>
                    </a:ext>
                  </a:extLst>
                </p14:cNvPr>
                <p14:cNvContentPartPr/>
                <p14:nvPr/>
              </p14:nvContentPartPr>
              <p14:xfrm>
                <a:off x="8040034" y="2762668"/>
                <a:ext cx="51480" cy="151200"/>
              </p14:xfrm>
            </p:contentPart>
          </mc:Choice>
          <mc:Fallback xmlns="">
            <p:pic>
              <p:nvPicPr>
                <p:cNvPr id="47" name="Freihand 46">
                  <a:extLst>
                    <a:ext uri="{FF2B5EF4-FFF2-40B4-BE49-F238E27FC236}">
                      <a16:creationId xmlns:a16="http://schemas.microsoft.com/office/drawing/2014/main" id="{5CA81A2E-AC11-4ECE-CCCB-3745B0FC6E18}"/>
                    </a:ext>
                  </a:extLst>
                </p:cNvPr>
                <p:cNvPicPr/>
                <p:nvPr/>
              </p:nvPicPr>
              <p:blipFill>
                <a:blip r:embed="rId75"/>
                <a:stretch>
                  <a:fillRect/>
                </a:stretch>
              </p:blipFill>
              <p:spPr>
                <a:xfrm>
                  <a:off x="8031394" y="2753668"/>
                  <a:ext cx="69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Freihand 47">
                  <a:extLst>
                    <a:ext uri="{FF2B5EF4-FFF2-40B4-BE49-F238E27FC236}">
                      <a16:creationId xmlns:a16="http://schemas.microsoft.com/office/drawing/2014/main" id="{3485B5C5-70C7-02ED-A0B1-C16A908F99F7}"/>
                    </a:ext>
                  </a:extLst>
                </p14:cNvPr>
                <p14:cNvContentPartPr/>
                <p14:nvPr/>
              </p14:nvContentPartPr>
              <p14:xfrm>
                <a:off x="8148034" y="2523268"/>
                <a:ext cx="236880" cy="334080"/>
              </p14:xfrm>
            </p:contentPart>
          </mc:Choice>
          <mc:Fallback xmlns="">
            <p:pic>
              <p:nvPicPr>
                <p:cNvPr id="48" name="Freihand 47">
                  <a:extLst>
                    <a:ext uri="{FF2B5EF4-FFF2-40B4-BE49-F238E27FC236}">
                      <a16:creationId xmlns:a16="http://schemas.microsoft.com/office/drawing/2014/main" id="{3485B5C5-70C7-02ED-A0B1-C16A908F99F7}"/>
                    </a:ext>
                  </a:extLst>
                </p:cNvPr>
                <p:cNvPicPr/>
                <p:nvPr/>
              </p:nvPicPr>
              <p:blipFill>
                <a:blip r:embed="rId77"/>
                <a:stretch>
                  <a:fillRect/>
                </a:stretch>
              </p:blipFill>
              <p:spPr>
                <a:xfrm>
                  <a:off x="8139394" y="2514268"/>
                  <a:ext cx="25452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Freihand 48">
                  <a:extLst>
                    <a:ext uri="{FF2B5EF4-FFF2-40B4-BE49-F238E27FC236}">
                      <a16:creationId xmlns:a16="http://schemas.microsoft.com/office/drawing/2014/main" id="{59DB9101-BB55-BA60-9233-47BD7E441142}"/>
                    </a:ext>
                  </a:extLst>
                </p14:cNvPr>
                <p14:cNvContentPartPr/>
                <p14:nvPr/>
              </p14:nvContentPartPr>
              <p14:xfrm>
                <a:off x="7997194" y="2503108"/>
                <a:ext cx="36720" cy="7560"/>
              </p14:xfrm>
            </p:contentPart>
          </mc:Choice>
          <mc:Fallback xmlns="">
            <p:pic>
              <p:nvPicPr>
                <p:cNvPr id="49" name="Freihand 48">
                  <a:extLst>
                    <a:ext uri="{FF2B5EF4-FFF2-40B4-BE49-F238E27FC236}">
                      <a16:creationId xmlns:a16="http://schemas.microsoft.com/office/drawing/2014/main" id="{59DB9101-BB55-BA60-9233-47BD7E441142}"/>
                    </a:ext>
                  </a:extLst>
                </p:cNvPr>
                <p:cNvPicPr/>
                <p:nvPr/>
              </p:nvPicPr>
              <p:blipFill>
                <a:blip r:embed="rId79"/>
                <a:stretch>
                  <a:fillRect/>
                </a:stretch>
              </p:blipFill>
              <p:spPr>
                <a:xfrm>
                  <a:off x="7988194" y="2494108"/>
                  <a:ext cx="54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1" name="Freihand 50">
                  <a:extLst>
                    <a:ext uri="{FF2B5EF4-FFF2-40B4-BE49-F238E27FC236}">
                      <a16:creationId xmlns:a16="http://schemas.microsoft.com/office/drawing/2014/main" id="{F317F98B-8886-B468-483D-241C1028B658}"/>
                    </a:ext>
                  </a:extLst>
                </p14:cNvPr>
                <p14:cNvContentPartPr/>
                <p14:nvPr/>
              </p14:nvContentPartPr>
              <p14:xfrm>
                <a:off x="8704234" y="2498428"/>
                <a:ext cx="228600" cy="282600"/>
              </p14:xfrm>
            </p:contentPart>
          </mc:Choice>
          <mc:Fallback xmlns="">
            <p:pic>
              <p:nvPicPr>
                <p:cNvPr id="51" name="Freihand 50">
                  <a:extLst>
                    <a:ext uri="{FF2B5EF4-FFF2-40B4-BE49-F238E27FC236}">
                      <a16:creationId xmlns:a16="http://schemas.microsoft.com/office/drawing/2014/main" id="{F317F98B-8886-B468-483D-241C1028B658}"/>
                    </a:ext>
                  </a:extLst>
                </p:cNvPr>
                <p:cNvPicPr/>
                <p:nvPr/>
              </p:nvPicPr>
              <p:blipFill>
                <a:blip r:embed="rId81"/>
                <a:stretch>
                  <a:fillRect/>
                </a:stretch>
              </p:blipFill>
              <p:spPr>
                <a:xfrm>
                  <a:off x="8695234" y="2489788"/>
                  <a:ext cx="2462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Freihand 51">
                  <a:extLst>
                    <a:ext uri="{FF2B5EF4-FFF2-40B4-BE49-F238E27FC236}">
                      <a16:creationId xmlns:a16="http://schemas.microsoft.com/office/drawing/2014/main" id="{4AEFA220-F40C-58A6-EE57-EA3021BEC871}"/>
                    </a:ext>
                  </a:extLst>
                </p14:cNvPr>
                <p14:cNvContentPartPr/>
                <p14:nvPr/>
              </p14:nvContentPartPr>
              <p14:xfrm>
                <a:off x="9009874" y="2528308"/>
                <a:ext cx="74880" cy="150840"/>
              </p14:xfrm>
            </p:contentPart>
          </mc:Choice>
          <mc:Fallback xmlns="">
            <p:pic>
              <p:nvPicPr>
                <p:cNvPr id="52" name="Freihand 51">
                  <a:extLst>
                    <a:ext uri="{FF2B5EF4-FFF2-40B4-BE49-F238E27FC236}">
                      <a16:creationId xmlns:a16="http://schemas.microsoft.com/office/drawing/2014/main" id="{4AEFA220-F40C-58A6-EE57-EA3021BEC871}"/>
                    </a:ext>
                  </a:extLst>
                </p:cNvPr>
                <p:cNvPicPr/>
                <p:nvPr/>
              </p:nvPicPr>
              <p:blipFill>
                <a:blip r:embed="rId83"/>
                <a:stretch>
                  <a:fillRect/>
                </a:stretch>
              </p:blipFill>
              <p:spPr>
                <a:xfrm>
                  <a:off x="9000874" y="2519308"/>
                  <a:ext cx="92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Freihand 52">
                  <a:extLst>
                    <a:ext uri="{FF2B5EF4-FFF2-40B4-BE49-F238E27FC236}">
                      <a16:creationId xmlns:a16="http://schemas.microsoft.com/office/drawing/2014/main" id="{EF549A22-3F58-AFC3-2CA5-C8DB05FEA95C}"/>
                    </a:ext>
                  </a:extLst>
                </p14:cNvPr>
                <p14:cNvContentPartPr/>
                <p14:nvPr/>
              </p14:nvContentPartPr>
              <p14:xfrm>
                <a:off x="9349354" y="2472508"/>
                <a:ext cx="221400" cy="139320"/>
              </p14:xfrm>
            </p:contentPart>
          </mc:Choice>
          <mc:Fallback xmlns="">
            <p:pic>
              <p:nvPicPr>
                <p:cNvPr id="53" name="Freihand 52">
                  <a:extLst>
                    <a:ext uri="{FF2B5EF4-FFF2-40B4-BE49-F238E27FC236}">
                      <a16:creationId xmlns:a16="http://schemas.microsoft.com/office/drawing/2014/main" id="{EF549A22-3F58-AFC3-2CA5-C8DB05FEA95C}"/>
                    </a:ext>
                  </a:extLst>
                </p:cNvPr>
                <p:cNvPicPr/>
                <p:nvPr/>
              </p:nvPicPr>
              <p:blipFill>
                <a:blip r:embed="rId85"/>
                <a:stretch>
                  <a:fillRect/>
                </a:stretch>
              </p:blipFill>
              <p:spPr>
                <a:xfrm>
                  <a:off x="9340714" y="2463868"/>
                  <a:ext cx="239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Freihand 53">
                  <a:extLst>
                    <a:ext uri="{FF2B5EF4-FFF2-40B4-BE49-F238E27FC236}">
                      <a16:creationId xmlns:a16="http://schemas.microsoft.com/office/drawing/2014/main" id="{5D862C42-F76A-8FF5-DA30-0A151338D045}"/>
                    </a:ext>
                  </a:extLst>
                </p14:cNvPr>
                <p14:cNvContentPartPr/>
                <p14:nvPr/>
              </p14:nvContentPartPr>
              <p14:xfrm>
                <a:off x="9586954" y="2401588"/>
                <a:ext cx="170280" cy="172440"/>
              </p14:xfrm>
            </p:contentPart>
          </mc:Choice>
          <mc:Fallback xmlns="">
            <p:pic>
              <p:nvPicPr>
                <p:cNvPr id="54" name="Freihand 53">
                  <a:extLst>
                    <a:ext uri="{FF2B5EF4-FFF2-40B4-BE49-F238E27FC236}">
                      <a16:creationId xmlns:a16="http://schemas.microsoft.com/office/drawing/2014/main" id="{5D862C42-F76A-8FF5-DA30-0A151338D045}"/>
                    </a:ext>
                  </a:extLst>
                </p:cNvPr>
                <p:cNvPicPr/>
                <p:nvPr/>
              </p:nvPicPr>
              <p:blipFill>
                <a:blip r:embed="rId87"/>
                <a:stretch>
                  <a:fillRect/>
                </a:stretch>
              </p:blipFill>
              <p:spPr>
                <a:xfrm>
                  <a:off x="9578314" y="2392948"/>
                  <a:ext cx="18792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7280C377-ED32-21E1-F3D0-1DA855562102}"/>
                    </a:ext>
                  </a:extLst>
                </p14:cNvPr>
                <p14:cNvContentPartPr/>
                <p14:nvPr/>
              </p14:nvContentPartPr>
              <p14:xfrm>
                <a:off x="9805834" y="2373508"/>
                <a:ext cx="188640" cy="121320"/>
              </p14:xfrm>
            </p:contentPart>
          </mc:Choice>
          <mc:Fallback xmlns="">
            <p:pic>
              <p:nvPicPr>
                <p:cNvPr id="55" name="Freihand 54">
                  <a:extLst>
                    <a:ext uri="{FF2B5EF4-FFF2-40B4-BE49-F238E27FC236}">
                      <a16:creationId xmlns:a16="http://schemas.microsoft.com/office/drawing/2014/main" id="{7280C377-ED32-21E1-F3D0-1DA855562102}"/>
                    </a:ext>
                  </a:extLst>
                </p:cNvPr>
                <p:cNvPicPr/>
                <p:nvPr/>
              </p:nvPicPr>
              <p:blipFill>
                <a:blip r:embed="rId89"/>
                <a:stretch>
                  <a:fillRect/>
                </a:stretch>
              </p:blipFill>
              <p:spPr>
                <a:xfrm>
                  <a:off x="9797194" y="2364868"/>
                  <a:ext cx="206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4C3EAFB9-DE93-FFA5-3A90-AD67C94F92A7}"/>
                    </a:ext>
                  </a:extLst>
                </p14:cNvPr>
                <p14:cNvContentPartPr/>
                <p14:nvPr/>
              </p14:nvContentPartPr>
              <p14:xfrm>
                <a:off x="10056754" y="2131588"/>
                <a:ext cx="367920" cy="322920"/>
              </p14:xfrm>
            </p:contentPart>
          </mc:Choice>
          <mc:Fallback xmlns="">
            <p:pic>
              <p:nvPicPr>
                <p:cNvPr id="56" name="Freihand 55">
                  <a:extLst>
                    <a:ext uri="{FF2B5EF4-FFF2-40B4-BE49-F238E27FC236}">
                      <a16:creationId xmlns:a16="http://schemas.microsoft.com/office/drawing/2014/main" id="{4C3EAFB9-DE93-FFA5-3A90-AD67C94F92A7}"/>
                    </a:ext>
                  </a:extLst>
                </p:cNvPr>
                <p:cNvPicPr/>
                <p:nvPr/>
              </p:nvPicPr>
              <p:blipFill>
                <a:blip r:embed="rId91"/>
                <a:stretch>
                  <a:fillRect/>
                </a:stretch>
              </p:blipFill>
              <p:spPr>
                <a:xfrm>
                  <a:off x="10048114" y="2122948"/>
                  <a:ext cx="3855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5B86950F-D57A-EB03-242B-013ED63308AB}"/>
                    </a:ext>
                  </a:extLst>
                </p14:cNvPr>
                <p14:cNvContentPartPr/>
                <p14:nvPr/>
              </p14:nvContentPartPr>
              <p14:xfrm>
                <a:off x="7791994" y="3269908"/>
                <a:ext cx="300240" cy="212760"/>
              </p14:xfrm>
            </p:contentPart>
          </mc:Choice>
          <mc:Fallback xmlns="">
            <p:pic>
              <p:nvPicPr>
                <p:cNvPr id="58" name="Freihand 57">
                  <a:extLst>
                    <a:ext uri="{FF2B5EF4-FFF2-40B4-BE49-F238E27FC236}">
                      <a16:creationId xmlns:a16="http://schemas.microsoft.com/office/drawing/2014/main" id="{5B86950F-D57A-EB03-242B-013ED63308AB}"/>
                    </a:ext>
                  </a:extLst>
                </p:cNvPr>
                <p:cNvPicPr/>
                <p:nvPr/>
              </p:nvPicPr>
              <p:blipFill>
                <a:blip r:embed="rId93"/>
                <a:stretch>
                  <a:fillRect/>
                </a:stretch>
              </p:blipFill>
              <p:spPr>
                <a:xfrm>
                  <a:off x="7783354" y="3261268"/>
                  <a:ext cx="3178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91F5789A-E5EB-F963-326C-896767D51A20}"/>
                    </a:ext>
                  </a:extLst>
                </p14:cNvPr>
                <p14:cNvContentPartPr/>
                <p14:nvPr/>
              </p14:nvContentPartPr>
              <p14:xfrm>
                <a:off x="8009794" y="3155428"/>
                <a:ext cx="20880" cy="7920"/>
              </p14:xfrm>
            </p:contentPart>
          </mc:Choice>
          <mc:Fallback xmlns="">
            <p:pic>
              <p:nvPicPr>
                <p:cNvPr id="59" name="Freihand 58">
                  <a:extLst>
                    <a:ext uri="{FF2B5EF4-FFF2-40B4-BE49-F238E27FC236}">
                      <a16:creationId xmlns:a16="http://schemas.microsoft.com/office/drawing/2014/main" id="{91F5789A-E5EB-F963-326C-896767D51A20}"/>
                    </a:ext>
                  </a:extLst>
                </p:cNvPr>
                <p:cNvPicPr/>
                <p:nvPr/>
              </p:nvPicPr>
              <p:blipFill>
                <a:blip r:embed="rId95"/>
                <a:stretch>
                  <a:fillRect/>
                </a:stretch>
              </p:blipFill>
              <p:spPr>
                <a:xfrm>
                  <a:off x="8000794" y="3146428"/>
                  <a:ext cx="38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DF7D3E0C-2531-945C-0029-11F66EF3AC9D}"/>
                    </a:ext>
                  </a:extLst>
                </p14:cNvPr>
                <p14:cNvContentPartPr/>
                <p14:nvPr/>
              </p14:nvContentPartPr>
              <p14:xfrm>
                <a:off x="8245594" y="3030148"/>
                <a:ext cx="137160" cy="461160"/>
              </p14:xfrm>
            </p:contentPart>
          </mc:Choice>
          <mc:Fallback xmlns="">
            <p:pic>
              <p:nvPicPr>
                <p:cNvPr id="60" name="Freihand 59">
                  <a:extLst>
                    <a:ext uri="{FF2B5EF4-FFF2-40B4-BE49-F238E27FC236}">
                      <a16:creationId xmlns:a16="http://schemas.microsoft.com/office/drawing/2014/main" id="{DF7D3E0C-2531-945C-0029-11F66EF3AC9D}"/>
                    </a:ext>
                  </a:extLst>
                </p:cNvPr>
                <p:cNvPicPr/>
                <p:nvPr/>
              </p:nvPicPr>
              <p:blipFill>
                <a:blip r:embed="rId97"/>
                <a:stretch>
                  <a:fillRect/>
                </a:stretch>
              </p:blipFill>
              <p:spPr>
                <a:xfrm>
                  <a:off x="8236594" y="3021148"/>
                  <a:ext cx="154800" cy="4788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6D19DDC0-1C3C-D5B5-8859-505B25B562B6}"/>
                    </a:ext>
                  </a:extLst>
                </p14:cNvPr>
                <p14:cNvContentPartPr/>
                <p14:nvPr/>
              </p14:nvContentPartPr>
              <p14:xfrm>
                <a:off x="8445034" y="3047788"/>
                <a:ext cx="115920" cy="257400"/>
              </p14:xfrm>
            </p:contentPart>
          </mc:Choice>
          <mc:Fallback xmlns="">
            <p:pic>
              <p:nvPicPr>
                <p:cNvPr id="61" name="Freihand 60">
                  <a:extLst>
                    <a:ext uri="{FF2B5EF4-FFF2-40B4-BE49-F238E27FC236}">
                      <a16:creationId xmlns:a16="http://schemas.microsoft.com/office/drawing/2014/main" id="{6D19DDC0-1C3C-D5B5-8859-505B25B562B6}"/>
                    </a:ext>
                  </a:extLst>
                </p:cNvPr>
                <p:cNvPicPr/>
                <p:nvPr/>
              </p:nvPicPr>
              <p:blipFill>
                <a:blip r:embed="rId99"/>
                <a:stretch>
                  <a:fillRect/>
                </a:stretch>
              </p:blipFill>
              <p:spPr>
                <a:xfrm>
                  <a:off x="8436394" y="3039148"/>
                  <a:ext cx="13356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ABD552A9-6BDC-3E94-0B09-3F5285DC788B}"/>
                    </a:ext>
                  </a:extLst>
                </p14:cNvPr>
                <p14:cNvContentPartPr/>
                <p14:nvPr/>
              </p14:nvContentPartPr>
              <p14:xfrm>
                <a:off x="8585434" y="2981188"/>
                <a:ext cx="455760" cy="299520"/>
              </p14:xfrm>
            </p:contentPart>
          </mc:Choice>
          <mc:Fallback xmlns="">
            <p:pic>
              <p:nvPicPr>
                <p:cNvPr id="62" name="Freihand 61">
                  <a:extLst>
                    <a:ext uri="{FF2B5EF4-FFF2-40B4-BE49-F238E27FC236}">
                      <a16:creationId xmlns:a16="http://schemas.microsoft.com/office/drawing/2014/main" id="{ABD552A9-6BDC-3E94-0B09-3F5285DC788B}"/>
                    </a:ext>
                  </a:extLst>
                </p:cNvPr>
                <p:cNvPicPr/>
                <p:nvPr/>
              </p:nvPicPr>
              <p:blipFill>
                <a:blip r:embed="rId101"/>
                <a:stretch>
                  <a:fillRect/>
                </a:stretch>
              </p:blipFill>
              <p:spPr>
                <a:xfrm>
                  <a:off x="8576434" y="2972188"/>
                  <a:ext cx="47340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9BA04214-8452-2755-A9EA-E286B9351738}"/>
                    </a:ext>
                  </a:extLst>
                </p14:cNvPr>
                <p14:cNvContentPartPr/>
                <p14:nvPr/>
              </p14:nvContentPartPr>
              <p14:xfrm>
                <a:off x="8998354" y="2947708"/>
                <a:ext cx="29520" cy="48240"/>
              </p14:xfrm>
            </p:contentPart>
          </mc:Choice>
          <mc:Fallback xmlns="">
            <p:pic>
              <p:nvPicPr>
                <p:cNvPr id="63" name="Freihand 62">
                  <a:extLst>
                    <a:ext uri="{FF2B5EF4-FFF2-40B4-BE49-F238E27FC236}">
                      <a16:creationId xmlns:a16="http://schemas.microsoft.com/office/drawing/2014/main" id="{9BA04214-8452-2755-A9EA-E286B9351738}"/>
                    </a:ext>
                  </a:extLst>
                </p:cNvPr>
                <p:cNvPicPr/>
                <p:nvPr/>
              </p:nvPicPr>
              <p:blipFill>
                <a:blip r:embed="rId103"/>
                <a:stretch>
                  <a:fillRect/>
                </a:stretch>
              </p:blipFill>
              <p:spPr>
                <a:xfrm>
                  <a:off x="8989714" y="2938708"/>
                  <a:ext cx="471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4" name="Freihand 63">
                  <a:extLst>
                    <a:ext uri="{FF2B5EF4-FFF2-40B4-BE49-F238E27FC236}">
                      <a16:creationId xmlns:a16="http://schemas.microsoft.com/office/drawing/2014/main" id="{467B247B-7946-A345-79BC-5363A0DFCF43}"/>
                    </a:ext>
                  </a:extLst>
                </p14:cNvPr>
                <p14:cNvContentPartPr/>
                <p14:nvPr/>
              </p14:nvContentPartPr>
              <p14:xfrm>
                <a:off x="9091954" y="3021508"/>
                <a:ext cx="289440" cy="105120"/>
              </p14:xfrm>
            </p:contentPart>
          </mc:Choice>
          <mc:Fallback xmlns="">
            <p:pic>
              <p:nvPicPr>
                <p:cNvPr id="64" name="Freihand 63">
                  <a:extLst>
                    <a:ext uri="{FF2B5EF4-FFF2-40B4-BE49-F238E27FC236}">
                      <a16:creationId xmlns:a16="http://schemas.microsoft.com/office/drawing/2014/main" id="{467B247B-7946-A345-79BC-5363A0DFCF43}"/>
                    </a:ext>
                  </a:extLst>
                </p:cNvPr>
                <p:cNvPicPr/>
                <p:nvPr/>
              </p:nvPicPr>
              <p:blipFill>
                <a:blip r:embed="rId105"/>
                <a:stretch>
                  <a:fillRect/>
                </a:stretch>
              </p:blipFill>
              <p:spPr>
                <a:xfrm>
                  <a:off x="9083314" y="3012508"/>
                  <a:ext cx="3070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5" name="Freihand 64">
                  <a:extLst>
                    <a:ext uri="{FF2B5EF4-FFF2-40B4-BE49-F238E27FC236}">
                      <a16:creationId xmlns:a16="http://schemas.microsoft.com/office/drawing/2014/main" id="{CD080D6C-B3A7-B431-133F-799930809655}"/>
                    </a:ext>
                  </a:extLst>
                </p14:cNvPr>
                <p14:cNvContentPartPr/>
                <p14:nvPr/>
              </p14:nvContentPartPr>
              <p14:xfrm>
                <a:off x="9685954" y="2708308"/>
                <a:ext cx="610200" cy="374040"/>
              </p14:xfrm>
            </p:contentPart>
          </mc:Choice>
          <mc:Fallback xmlns="">
            <p:pic>
              <p:nvPicPr>
                <p:cNvPr id="65" name="Freihand 64">
                  <a:extLst>
                    <a:ext uri="{FF2B5EF4-FFF2-40B4-BE49-F238E27FC236}">
                      <a16:creationId xmlns:a16="http://schemas.microsoft.com/office/drawing/2014/main" id="{CD080D6C-B3A7-B431-133F-799930809655}"/>
                    </a:ext>
                  </a:extLst>
                </p:cNvPr>
                <p:cNvPicPr/>
                <p:nvPr/>
              </p:nvPicPr>
              <p:blipFill>
                <a:blip r:embed="rId107"/>
                <a:stretch>
                  <a:fillRect/>
                </a:stretch>
              </p:blipFill>
              <p:spPr>
                <a:xfrm>
                  <a:off x="9677314" y="2699668"/>
                  <a:ext cx="62784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39E44713-774C-FC05-62C4-12D8FAF681CA}"/>
                    </a:ext>
                  </a:extLst>
                </p14:cNvPr>
                <p14:cNvContentPartPr/>
                <p14:nvPr/>
              </p14:nvContentPartPr>
              <p14:xfrm>
                <a:off x="10487674" y="2504188"/>
                <a:ext cx="184680" cy="265680"/>
              </p14:xfrm>
            </p:contentPart>
          </mc:Choice>
          <mc:Fallback xmlns="">
            <p:pic>
              <p:nvPicPr>
                <p:cNvPr id="67" name="Freihand 66">
                  <a:extLst>
                    <a:ext uri="{FF2B5EF4-FFF2-40B4-BE49-F238E27FC236}">
                      <a16:creationId xmlns:a16="http://schemas.microsoft.com/office/drawing/2014/main" id="{39E44713-774C-FC05-62C4-12D8FAF681CA}"/>
                    </a:ext>
                  </a:extLst>
                </p:cNvPr>
                <p:cNvPicPr/>
                <p:nvPr/>
              </p:nvPicPr>
              <p:blipFill>
                <a:blip r:embed="rId109"/>
                <a:stretch>
                  <a:fillRect/>
                </a:stretch>
              </p:blipFill>
              <p:spPr>
                <a:xfrm>
                  <a:off x="10479034" y="2495188"/>
                  <a:ext cx="2023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3D2A2360-7219-AA8F-3CA2-5A31A31DDD7F}"/>
                    </a:ext>
                  </a:extLst>
                </p14:cNvPr>
                <p14:cNvContentPartPr/>
                <p14:nvPr/>
              </p14:nvContentPartPr>
              <p14:xfrm>
                <a:off x="10446634" y="2386828"/>
                <a:ext cx="273240" cy="103320"/>
              </p14:xfrm>
            </p:contentPart>
          </mc:Choice>
          <mc:Fallback xmlns="">
            <p:pic>
              <p:nvPicPr>
                <p:cNvPr id="68" name="Freihand 67">
                  <a:extLst>
                    <a:ext uri="{FF2B5EF4-FFF2-40B4-BE49-F238E27FC236}">
                      <a16:creationId xmlns:a16="http://schemas.microsoft.com/office/drawing/2014/main" id="{3D2A2360-7219-AA8F-3CA2-5A31A31DDD7F}"/>
                    </a:ext>
                  </a:extLst>
                </p:cNvPr>
                <p:cNvPicPr/>
                <p:nvPr/>
              </p:nvPicPr>
              <p:blipFill>
                <a:blip r:embed="rId111"/>
                <a:stretch>
                  <a:fillRect/>
                </a:stretch>
              </p:blipFill>
              <p:spPr>
                <a:xfrm>
                  <a:off x="10437634" y="2377828"/>
                  <a:ext cx="290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9" name="Freihand 68">
                  <a:extLst>
                    <a:ext uri="{FF2B5EF4-FFF2-40B4-BE49-F238E27FC236}">
                      <a16:creationId xmlns:a16="http://schemas.microsoft.com/office/drawing/2014/main" id="{BDDFD39D-546B-6C85-A2FF-F60A8EAE9F25}"/>
                    </a:ext>
                  </a:extLst>
                </p14:cNvPr>
                <p14:cNvContentPartPr/>
                <p14:nvPr/>
              </p14:nvContentPartPr>
              <p14:xfrm>
                <a:off x="10549594" y="2887588"/>
                <a:ext cx="194760" cy="224640"/>
              </p14:xfrm>
            </p:contentPart>
          </mc:Choice>
          <mc:Fallback xmlns="">
            <p:pic>
              <p:nvPicPr>
                <p:cNvPr id="69" name="Freihand 68">
                  <a:extLst>
                    <a:ext uri="{FF2B5EF4-FFF2-40B4-BE49-F238E27FC236}">
                      <a16:creationId xmlns:a16="http://schemas.microsoft.com/office/drawing/2014/main" id="{BDDFD39D-546B-6C85-A2FF-F60A8EAE9F25}"/>
                    </a:ext>
                  </a:extLst>
                </p:cNvPr>
                <p:cNvPicPr/>
                <p:nvPr/>
              </p:nvPicPr>
              <p:blipFill>
                <a:blip r:embed="rId113"/>
                <a:stretch>
                  <a:fillRect/>
                </a:stretch>
              </p:blipFill>
              <p:spPr>
                <a:xfrm>
                  <a:off x="10540954" y="2878588"/>
                  <a:ext cx="212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Freihand 70">
                  <a:extLst>
                    <a:ext uri="{FF2B5EF4-FFF2-40B4-BE49-F238E27FC236}">
                      <a16:creationId xmlns:a16="http://schemas.microsoft.com/office/drawing/2014/main" id="{B16D8B8C-EF34-4D3C-5FF9-47E5AAEFFE0F}"/>
                    </a:ext>
                  </a:extLst>
                </p14:cNvPr>
                <p14:cNvContentPartPr/>
                <p14:nvPr/>
              </p14:nvContentPartPr>
              <p14:xfrm>
                <a:off x="9374194" y="1796788"/>
                <a:ext cx="1779120" cy="479160"/>
              </p14:xfrm>
            </p:contentPart>
          </mc:Choice>
          <mc:Fallback xmlns="">
            <p:pic>
              <p:nvPicPr>
                <p:cNvPr id="71" name="Freihand 70">
                  <a:extLst>
                    <a:ext uri="{FF2B5EF4-FFF2-40B4-BE49-F238E27FC236}">
                      <a16:creationId xmlns:a16="http://schemas.microsoft.com/office/drawing/2014/main" id="{B16D8B8C-EF34-4D3C-5FF9-47E5AAEFFE0F}"/>
                    </a:ext>
                  </a:extLst>
                </p:cNvPr>
                <p:cNvPicPr/>
                <p:nvPr/>
              </p:nvPicPr>
              <p:blipFill>
                <a:blip r:embed="rId115"/>
                <a:stretch>
                  <a:fillRect/>
                </a:stretch>
              </p:blipFill>
              <p:spPr>
                <a:xfrm>
                  <a:off x="9365194" y="1787788"/>
                  <a:ext cx="1796760" cy="496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3" name="Freihand 72">
                  <a:extLst>
                    <a:ext uri="{FF2B5EF4-FFF2-40B4-BE49-F238E27FC236}">
                      <a16:creationId xmlns:a16="http://schemas.microsoft.com/office/drawing/2014/main" id="{83431E91-5ACB-DF32-27B1-3DCC41717CC2}"/>
                    </a:ext>
                  </a:extLst>
                </p14:cNvPr>
                <p14:cNvContentPartPr/>
                <p14:nvPr/>
              </p14:nvContentPartPr>
              <p14:xfrm>
                <a:off x="7113034" y="667468"/>
                <a:ext cx="4065480" cy="1248120"/>
              </p14:xfrm>
            </p:contentPart>
          </mc:Choice>
          <mc:Fallback xmlns="">
            <p:pic>
              <p:nvPicPr>
                <p:cNvPr id="73" name="Freihand 72">
                  <a:extLst>
                    <a:ext uri="{FF2B5EF4-FFF2-40B4-BE49-F238E27FC236}">
                      <a16:creationId xmlns:a16="http://schemas.microsoft.com/office/drawing/2014/main" id="{83431E91-5ACB-DF32-27B1-3DCC41717CC2}"/>
                    </a:ext>
                  </a:extLst>
                </p:cNvPr>
                <p:cNvPicPr/>
                <p:nvPr/>
              </p:nvPicPr>
              <p:blipFill>
                <a:blip r:embed="rId117"/>
                <a:stretch>
                  <a:fillRect/>
                </a:stretch>
              </p:blipFill>
              <p:spPr>
                <a:xfrm>
                  <a:off x="7104394" y="658828"/>
                  <a:ext cx="4083120" cy="1265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75" name="Freihand 74">
                <a:extLst>
                  <a:ext uri="{FF2B5EF4-FFF2-40B4-BE49-F238E27FC236}">
                    <a16:creationId xmlns:a16="http://schemas.microsoft.com/office/drawing/2014/main" id="{18666F10-1454-B23C-6C0C-DEBCF6C3D0AA}"/>
                  </a:ext>
                </a:extLst>
              </p14:cNvPr>
              <p14:cNvContentPartPr/>
              <p14:nvPr/>
            </p14:nvContentPartPr>
            <p14:xfrm>
              <a:off x="2337634" y="744508"/>
              <a:ext cx="5016600" cy="102960"/>
            </p14:xfrm>
          </p:contentPart>
        </mc:Choice>
        <mc:Fallback xmlns="">
          <p:pic>
            <p:nvPicPr>
              <p:cNvPr id="75" name="Freihand 74">
                <a:extLst>
                  <a:ext uri="{FF2B5EF4-FFF2-40B4-BE49-F238E27FC236}">
                    <a16:creationId xmlns:a16="http://schemas.microsoft.com/office/drawing/2014/main" id="{18666F10-1454-B23C-6C0C-DEBCF6C3D0AA}"/>
                  </a:ext>
                </a:extLst>
              </p:cNvPr>
              <p:cNvPicPr/>
              <p:nvPr/>
            </p:nvPicPr>
            <p:blipFill>
              <a:blip r:embed="rId119"/>
              <a:stretch>
                <a:fillRect/>
              </a:stretch>
            </p:blipFill>
            <p:spPr>
              <a:xfrm>
                <a:off x="2328994" y="735868"/>
                <a:ext cx="5034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6" name="Freihand 75">
                <a:extLst>
                  <a:ext uri="{FF2B5EF4-FFF2-40B4-BE49-F238E27FC236}">
                    <a16:creationId xmlns:a16="http://schemas.microsoft.com/office/drawing/2014/main" id="{AA4441DD-3839-CD19-D30A-A5DB6CD2A964}"/>
                  </a:ext>
                </a:extLst>
              </p14:cNvPr>
              <p14:cNvContentPartPr/>
              <p14:nvPr/>
            </p14:nvContentPartPr>
            <p14:xfrm>
              <a:off x="5124394" y="255268"/>
              <a:ext cx="2265120" cy="813960"/>
            </p14:xfrm>
          </p:contentPart>
        </mc:Choice>
        <mc:Fallback xmlns="">
          <p:pic>
            <p:nvPicPr>
              <p:cNvPr id="76" name="Freihand 75">
                <a:extLst>
                  <a:ext uri="{FF2B5EF4-FFF2-40B4-BE49-F238E27FC236}">
                    <a16:creationId xmlns:a16="http://schemas.microsoft.com/office/drawing/2014/main" id="{AA4441DD-3839-CD19-D30A-A5DB6CD2A964}"/>
                  </a:ext>
                </a:extLst>
              </p:cNvPr>
              <p:cNvPicPr/>
              <p:nvPr/>
            </p:nvPicPr>
            <p:blipFill>
              <a:blip r:embed="rId121"/>
              <a:stretch>
                <a:fillRect/>
              </a:stretch>
            </p:blipFill>
            <p:spPr>
              <a:xfrm>
                <a:off x="5115394" y="246628"/>
                <a:ext cx="2282760" cy="831600"/>
              </a:xfrm>
              <a:prstGeom prst="rect">
                <a:avLst/>
              </a:prstGeom>
            </p:spPr>
          </p:pic>
        </mc:Fallback>
      </mc:AlternateContent>
    </p:spTree>
    <p:extLst>
      <p:ext uri="{BB962C8B-B14F-4D97-AF65-F5344CB8AC3E}">
        <p14:creationId xmlns:p14="http://schemas.microsoft.com/office/powerpoint/2010/main" val="3008064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a:t>Nominale GDP/real GDP/GDP-Deflator</a:t>
            </a:r>
            <a:endParaRPr lang="de-DE" sz="3266" dirty="0"/>
          </a:p>
        </p:txBody>
      </p:sp>
      <p:sp>
        <p:nvSpPr>
          <p:cNvPr id="7" name="Text Box 3"/>
          <p:cNvSpPr txBox="1">
            <a:spLocks noChangeArrowheads="1"/>
          </p:cNvSpPr>
          <p:nvPr/>
        </p:nvSpPr>
        <p:spPr bwMode="auto">
          <a:xfrm>
            <a:off x="86451" y="1151352"/>
            <a:ext cx="8603154" cy="34360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a:solidFill>
                  <a:srgbClr val="000000"/>
                </a:solidFill>
              </a:rPr>
              <a:t>The realtive change of nominal GDP represents changes in prices and quantities.</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a:solidFill>
                  <a:srgbClr val="000000"/>
                </a:solidFill>
              </a:rPr>
              <a:t>The realtive change of real GDP represents changes in quantities and therefore counts for the change of economic performance</a:t>
            </a: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a:solidFill>
                  <a:srgbClr val="000000"/>
                </a:solidFill>
              </a:rPr>
              <a:t>With the realtive change of the GDP-Deflator we can correct nominal growth in order to obtain real growth</a:t>
            </a:r>
            <a:endParaRPr lang="de-DE" altLang="de-DE" sz="2177" dirty="0">
              <a:solidFill>
                <a:srgbClr val="000000"/>
              </a:solidFill>
            </a:endParaRP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8" name="Gruppieren 7">
            <a:extLst>
              <a:ext uri="{FF2B5EF4-FFF2-40B4-BE49-F238E27FC236}">
                <a16:creationId xmlns:a16="http://schemas.microsoft.com/office/drawing/2014/main" id="{67192A36-B4B6-33EC-2E25-CD2EA0B4A52C}"/>
              </a:ext>
            </a:extLst>
          </p:cNvPr>
          <p:cNvGrpSpPr/>
          <p:nvPr/>
        </p:nvGrpSpPr>
        <p:grpSpPr>
          <a:xfrm>
            <a:off x="3153754" y="1309348"/>
            <a:ext cx="5000400" cy="784440"/>
            <a:chOff x="3153754" y="1309348"/>
            <a:chExt cx="5000400" cy="7844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F088B3FD-8483-2DB0-2710-FDF69283A5A1}"/>
                    </a:ext>
                  </a:extLst>
                </p14:cNvPr>
                <p14:cNvContentPartPr/>
                <p14:nvPr/>
              </p14:nvContentPartPr>
              <p14:xfrm>
                <a:off x="3153754" y="1961308"/>
                <a:ext cx="5000400" cy="132480"/>
              </p14:xfrm>
            </p:contentPart>
          </mc:Choice>
          <mc:Fallback xmlns="">
            <p:pic>
              <p:nvPicPr>
                <p:cNvPr id="2" name="Freihand 1">
                  <a:extLst>
                    <a:ext uri="{FF2B5EF4-FFF2-40B4-BE49-F238E27FC236}">
                      <a16:creationId xmlns:a16="http://schemas.microsoft.com/office/drawing/2014/main" id="{F088B3FD-8483-2DB0-2710-FDF69283A5A1}"/>
                    </a:ext>
                  </a:extLst>
                </p:cNvPr>
                <p:cNvPicPr/>
                <p:nvPr/>
              </p:nvPicPr>
              <p:blipFill>
                <a:blip r:embed="rId4"/>
                <a:stretch>
                  <a:fillRect/>
                </a:stretch>
              </p:blipFill>
              <p:spPr>
                <a:xfrm>
                  <a:off x="3145114" y="1952668"/>
                  <a:ext cx="50180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EDB0D36-26E4-035D-E381-33EB732CABF6}"/>
                    </a:ext>
                  </a:extLst>
                </p14:cNvPr>
                <p14:cNvContentPartPr/>
                <p14:nvPr/>
              </p14:nvContentPartPr>
              <p14:xfrm>
                <a:off x="6598954" y="1309348"/>
                <a:ext cx="1144440" cy="758160"/>
              </p14:xfrm>
            </p:contentPart>
          </mc:Choice>
          <mc:Fallback xmlns="">
            <p:pic>
              <p:nvPicPr>
                <p:cNvPr id="3" name="Freihand 2">
                  <a:extLst>
                    <a:ext uri="{FF2B5EF4-FFF2-40B4-BE49-F238E27FC236}">
                      <a16:creationId xmlns:a16="http://schemas.microsoft.com/office/drawing/2014/main" id="{AEDB0D36-26E4-035D-E381-33EB732CABF6}"/>
                    </a:ext>
                  </a:extLst>
                </p:cNvPr>
                <p:cNvPicPr/>
                <p:nvPr/>
              </p:nvPicPr>
              <p:blipFill>
                <a:blip r:embed="rId6"/>
                <a:stretch>
                  <a:fillRect/>
                </a:stretch>
              </p:blipFill>
              <p:spPr>
                <a:xfrm>
                  <a:off x="6590314" y="1300348"/>
                  <a:ext cx="1162080" cy="775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7E7F001-BE8B-A817-21D5-8542DAA9521A}"/>
                  </a:ext>
                </a:extLst>
              </p14:cNvPr>
              <p14:cNvContentPartPr/>
              <p14:nvPr/>
            </p14:nvContentPartPr>
            <p14:xfrm>
              <a:off x="287074" y="1816588"/>
              <a:ext cx="1380240" cy="514800"/>
            </p14:xfrm>
          </p:contentPart>
        </mc:Choice>
        <mc:Fallback xmlns="">
          <p:pic>
            <p:nvPicPr>
              <p:cNvPr id="5" name="Freihand 4">
                <a:extLst>
                  <a:ext uri="{FF2B5EF4-FFF2-40B4-BE49-F238E27FC236}">
                    <a16:creationId xmlns:a16="http://schemas.microsoft.com/office/drawing/2014/main" id="{D7E7F001-BE8B-A817-21D5-8542DAA9521A}"/>
                  </a:ext>
                </a:extLst>
              </p:cNvPr>
              <p:cNvPicPr/>
              <p:nvPr/>
            </p:nvPicPr>
            <p:blipFill>
              <a:blip r:embed="rId8"/>
              <a:stretch>
                <a:fillRect/>
              </a:stretch>
            </p:blipFill>
            <p:spPr>
              <a:xfrm>
                <a:off x="278434" y="1807588"/>
                <a:ext cx="139788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08F27241-A1D4-4B87-706F-4F3570A72184}"/>
                  </a:ext>
                </a:extLst>
              </p14:cNvPr>
              <p14:cNvContentPartPr/>
              <p14:nvPr/>
            </p14:nvContentPartPr>
            <p14:xfrm>
              <a:off x="5239234" y="2609668"/>
              <a:ext cx="2657520" cy="673200"/>
            </p14:xfrm>
          </p:contentPart>
        </mc:Choice>
        <mc:Fallback xmlns="">
          <p:pic>
            <p:nvPicPr>
              <p:cNvPr id="9" name="Freihand 8">
                <a:extLst>
                  <a:ext uri="{FF2B5EF4-FFF2-40B4-BE49-F238E27FC236}">
                    <a16:creationId xmlns:a16="http://schemas.microsoft.com/office/drawing/2014/main" id="{08F27241-A1D4-4B87-706F-4F3570A72184}"/>
                  </a:ext>
                </a:extLst>
              </p:cNvPr>
              <p:cNvPicPr/>
              <p:nvPr/>
            </p:nvPicPr>
            <p:blipFill>
              <a:blip r:embed="rId10"/>
              <a:stretch>
                <a:fillRect/>
              </a:stretch>
            </p:blipFill>
            <p:spPr>
              <a:xfrm>
                <a:off x="5230234" y="2601028"/>
                <a:ext cx="2675160" cy="690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2A39606-4307-56EF-503D-AEAAFED5A414}"/>
                  </a:ext>
                </a:extLst>
              </p14:cNvPr>
              <p14:cNvContentPartPr/>
              <p14:nvPr/>
            </p14:nvContentPartPr>
            <p14:xfrm>
              <a:off x="1599274" y="3420748"/>
              <a:ext cx="5429520" cy="90360"/>
            </p14:xfrm>
          </p:contentPart>
        </mc:Choice>
        <mc:Fallback xmlns="">
          <p:pic>
            <p:nvPicPr>
              <p:cNvPr id="10" name="Freihand 9">
                <a:extLst>
                  <a:ext uri="{FF2B5EF4-FFF2-40B4-BE49-F238E27FC236}">
                    <a16:creationId xmlns:a16="http://schemas.microsoft.com/office/drawing/2014/main" id="{02A39606-4307-56EF-503D-AEAAFED5A414}"/>
                  </a:ext>
                </a:extLst>
              </p:cNvPr>
              <p:cNvPicPr/>
              <p:nvPr/>
            </p:nvPicPr>
            <p:blipFill>
              <a:blip r:embed="rId12"/>
              <a:stretch>
                <a:fillRect/>
              </a:stretch>
            </p:blipFill>
            <p:spPr>
              <a:xfrm>
                <a:off x="1590634" y="3412108"/>
                <a:ext cx="54471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012BBF6-4970-EA28-BC6B-08081C66A78F}"/>
                  </a:ext>
                </a:extLst>
              </p14:cNvPr>
              <p14:cNvContentPartPr/>
              <p14:nvPr/>
            </p14:nvContentPartPr>
            <p14:xfrm>
              <a:off x="4092274" y="3056068"/>
              <a:ext cx="3028320" cy="579600"/>
            </p14:xfrm>
          </p:contentPart>
        </mc:Choice>
        <mc:Fallback xmlns="">
          <p:pic>
            <p:nvPicPr>
              <p:cNvPr id="11" name="Freihand 10">
                <a:extLst>
                  <a:ext uri="{FF2B5EF4-FFF2-40B4-BE49-F238E27FC236}">
                    <a16:creationId xmlns:a16="http://schemas.microsoft.com/office/drawing/2014/main" id="{4012BBF6-4970-EA28-BC6B-08081C66A78F}"/>
                  </a:ext>
                </a:extLst>
              </p:cNvPr>
              <p:cNvPicPr/>
              <p:nvPr/>
            </p:nvPicPr>
            <p:blipFill>
              <a:blip r:embed="rId14"/>
              <a:stretch>
                <a:fillRect/>
              </a:stretch>
            </p:blipFill>
            <p:spPr>
              <a:xfrm>
                <a:off x="4083634" y="3047428"/>
                <a:ext cx="3045960" cy="597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6AF73B1C-C720-0FEA-05EF-3830817D7B1F}"/>
                  </a:ext>
                </a:extLst>
              </p14:cNvPr>
              <p14:cNvContentPartPr/>
              <p14:nvPr/>
            </p14:nvContentPartPr>
            <p14:xfrm>
              <a:off x="1545274" y="4067668"/>
              <a:ext cx="4039200" cy="194760"/>
            </p14:xfrm>
          </p:contentPart>
        </mc:Choice>
        <mc:Fallback xmlns="">
          <p:pic>
            <p:nvPicPr>
              <p:cNvPr id="12" name="Freihand 11">
                <a:extLst>
                  <a:ext uri="{FF2B5EF4-FFF2-40B4-BE49-F238E27FC236}">
                    <a16:creationId xmlns:a16="http://schemas.microsoft.com/office/drawing/2014/main" id="{6AF73B1C-C720-0FEA-05EF-3830817D7B1F}"/>
                  </a:ext>
                </a:extLst>
              </p:cNvPr>
              <p:cNvPicPr/>
              <p:nvPr/>
            </p:nvPicPr>
            <p:blipFill>
              <a:blip r:embed="rId16"/>
              <a:stretch>
                <a:fillRect/>
              </a:stretch>
            </p:blipFill>
            <p:spPr>
              <a:xfrm>
                <a:off x="1536634" y="4058668"/>
                <a:ext cx="40568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AD925276-8FA3-1FC6-647A-C35C5555192F}"/>
                  </a:ext>
                </a:extLst>
              </p14:cNvPr>
              <p14:cNvContentPartPr/>
              <p14:nvPr/>
            </p14:nvContentPartPr>
            <p14:xfrm>
              <a:off x="1464274" y="3672388"/>
              <a:ext cx="4173480" cy="589680"/>
            </p14:xfrm>
          </p:contentPart>
        </mc:Choice>
        <mc:Fallback xmlns="">
          <p:pic>
            <p:nvPicPr>
              <p:cNvPr id="13" name="Freihand 12">
                <a:extLst>
                  <a:ext uri="{FF2B5EF4-FFF2-40B4-BE49-F238E27FC236}">
                    <a16:creationId xmlns:a16="http://schemas.microsoft.com/office/drawing/2014/main" id="{AD925276-8FA3-1FC6-647A-C35C5555192F}"/>
                  </a:ext>
                </a:extLst>
              </p:cNvPr>
              <p:cNvPicPr/>
              <p:nvPr/>
            </p:nvPicPr>
            <p:blipFill>
              <a:blip r:embed="rId18"/>
              <a:stretch>
                <a:fillRect/>
              </a:stretch>
            </p:blipFill>
            <p:spPr>
              <a:xfrm>
                <a:off x="1455274" y="3663748"/>
                <a:ext cx="4191120" cy="607320"/>
              </a:xfrm>
              <a:prstGeom prst="rect">
                <a:avLst/>
              </a:prstGeom>
            </p:spPr>
          </p:pic>
        </mc:Fallback>
      </mc:AlternateContent>
      <p:grpSp>
        <p:nvGrpSpPr>
          <p:cNvPr id="18" name="Gruppieren 17">
            <a:extLst>
              <a:ext uri="{FF2B5EF4-FFF2-40B4-BE49-F238E27FC236}">
                <a16:creationId xmlns:a16="http://schemas.microsoft.com/office/drawing/2014/main" id="{B80C27A1-CCD4-7236-E9B0-A4D397420649}"/>
              </a:ext>
            </a:extLst>
          </p:cNvPr>
          <p:cNvGrpSpPr/>
          <p:nvPr/>
        </p:nvGrpSpPr>
        <p:grpSpPr>
          <a:xfrm>
            <a:off x="5437594" y="3648988"/>
            <a:ext cx="352800" cy="339480"/>
            <a:chOff x="5437594" y="3648988"/>
            <a:chExt cx="352800" cy="339480"/>
          </a:xfrm>
        </p:grpSpPr>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50B09714-BD4C-88FC-AD5D-EDFCE207D663}"/>
                    </a:ext>
                  </a:extLst>
                </p14:cNvPr>
                <p14:cNvContentPartPr/>
                <p14:nvPr/>
              </p14:nvContentPartPr>
              <p14:xfrm>
                <a:off x="5561434" y="3733588"/>
                <a:ext cx="157680" cy="225720"/>
              </p14:xfrm>
            </p:contentPart>
          </mc:Choice>
          <mc:Fallback xmlns="">
            <p:pic>
              <p:nvPicPr>
                <p:cNvPr id="14" name="Freihand 13">
                  <a:extLst>
                    <a:ext uri="{FF2B5EF4-FFF2-40B4-BE49-F238E27FC236}">
                      <a16:creationId xmlns:a16="http://schemas.microsoft.com/office/drawing/2014/main" id="{50B09714-BD4C-88FC-AD5D-EDFCE207D663}"/>
                    </a:ext>
                  </a:extLst>
                </p:cNvPr>
                <p:cNvPicPr/>
                <p:nvPr/>
              </p:nvPicPr>
              <p:blipFill>
                <a:blip r:embed="rId20"/>
                <a:stretch>
                  <a:fillRect/>
                </a:stretch>
              </p:blipFill>
              <p:spPr>
                <a:xfrm>
                  <a:off x="5552794" y="3724588"/>
                  <a:ext cx="175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B77784B8-B9BB-FA40-2F11-59E6DA07FECE}"/>
                    </a:ext>
                  </a:extLst>
                </p14:cNvPr>
                <p14:cNvContentPartPr/>
                <p14:nvPr/>
              </p14:nvContentPartPr>
              <p14:xfrm>
                <a:off x="5634874" y="3723868"/>
                <a:ext cx="18000" cy="136440"/>
              </p14:xfrm>
            </p:contentPart>
          </mc:Choice>
          <mc:Fallback xmlns="">
            <p:pic>
              <p:nvPicPr>
                <p:cNvPr id="15" name="Freihand 14">
                  <a:extLst>
                    <a:ext uri="{FF2B5EF4-FFF2-40B4-BE49-F238E27FC236}">
                      <a16:creationId xmlns:a16="http://schemas.microsoft.com/office/drawing/2014/main" id="{B77784B8-B9BB-FA40-2F11-59E6DA07FECE}"/>
                    </a:ext>
                  </a:extLst>
                </p:cNvPr>
                <p:cNvPicPr/>
                <p:nvPr/>
              </p:nvPicPr>
              <p:blipFill>
                <a:blip r:embed="rId22"/>
                <a:stretch>
                  <a:fillRect/>
                </a:stretch>
              </p:blipFill>
              <p:spPr>
                <a:xfrm>
                  <a:off x="5625874" y="3715228"/>
                  <a:ext cx="356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7A5DD6FE-E404-A32F-E4C4-CF1370D8D4D4}"/>
                    </a:ext>
                  </a:extLst>
                </p14:cNvPr>
                <p14:cNvContentPartPr/>
                <p14:nvPr/>
              </p14:nvContentPartPr>
              <p14:xfrm>
                <a:off x="5493754" y="3746548"/>
                <a:ext cx="234720" cy="33840"/>
              </p14:xfrm>
            </p:contentPart>
          </mc:Choice>
          <mc:Fallback xmlns="">
            <p:pic>
              <p:nvPicPr>
                <p:cNvPr id="16" name="Freihand 15">
                  <a:extLst>
                    <a:ext uri="{FF2B5EF4-FFF2-40B4-BE49-F238E27FC236}">
                      <a16:creationId xmlns:a16="http://schemas.microsoft.com/office/drawing/2014/main" id="{7A5DD6FE-E404-A32F-E4C4-CF1370D8D4D4}"/>
                    </a:ext>
                  </a:extLst>
                </p:cNvPr>
                <p:cNvPicPr/>
                <p:nvPr/>
              </p:nvPicPr>
              <p:blipFill>
                <a:blip r:embed="rId24"/>
                <a:stretch>
                  <a:fillRect/>
                </a:stretch>
              </p:blipFill>
              <p:spPr>
                <a:xfrm>
                  <a:off x="5484754" y="3737908"/>
                  <a:ext cx="252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8DFA912B-22AD-2B6E-702F-6B4A83C2ECD9}"/>
                    </a:ext>
                  </a:extLst>
                </p14:cNvPr>
                <p14:cNvContentPartPr/>
                <p14:nvPr/>
              </p14:nvContentPartPr>
              <p14:xfrm>
                <a:off x="5437594" y="3648988"/>
                <a:ext cx="352800" cy="339480"/>
              </p14:xfrm>
            </p:contentPart>
          </mc:Choice>
          <mc:Fallback xmlns="">
            <p:pic>
              <p:nvPicPr>
                <p:cNvPr id="17" name="Freihand 16">
                  <a:extLst>
                    <a:ext uri="{FF2B5EF4-FFF2-40B4-BE49-F238E27FC236}">
                      <a16:creationId xmlns:a16="http://schemas.microsoft.com/office/drawing/2014/main" id="{8DFA912B-22AD-2B6E-702F-6B4A83C2ECD9}"/>
                    </a:ext>
                  </a:extLst>
                </p:cNvPr>
                <p:cNvPicPr/>
                <p:nvPr/>
              </p:nvPicPr>
              <p:blipFill>
                <a:blip r:embed="rId26"/>
                <a:stretch>
                  <a:fillRect/>
                </a:stretch>
              </p:blipFill>
              <p:spPr>
                <a:xfrm>
                  <a:off x="5428954" y="3640348"/>
                  <a:ext cx="370440" cy="357120"/>
                </a:xfrm>
                <a:prstGeom prst="rect">
                  <a:avLst/>
                </a:prstGeom>
              </p:spPr>
            </p:pic>
          </mc:Fallback>
        </mc:AlternateContent>
      </p:grpSp>
      <p:grpSp>
        <p:nvGrpSpPr>
          <p:cNvPr id="179" name="Gruppieren 178">
            <a:extLst>
              <a:ext uri="{FF2B5EF4-FFF2-40B4-BE49-F238E27FC236}">
                <a16:creationId xmlns:a16="http://schemas.microsoft.com/office/drawing/2014/main" id="{7700BA02-4454-3538-B4FE-8F7A7D93EA7B}"/>
              </a:ext>
            </a:extLst>
          </p:cNvPr>
          <p:cNvGrpSpPr/>
          <p:nvPr/>
        </p:nvGrpSpPr>
        <p:grpSpPr>
          <a:xfrm>
            <a:off x="60274" y="4612348"/>
            <a:ext cx="8605440" cy="2127600"/>
            <a:chOff x="60274" y="4612348"/>
            <a:chExt cx="8605440" cy="2127600"/>
          </a:xfrm>
        </p:grpSpPr>
        <mc:AlternateContent xmlns:mc="http://schemas.openxmlformats.org/markup-compatibility/2006" xmlns:p14="http://schemas.microsoft.com/office/powerpoint/2010/main">
          <mc:Choice Requires="p14">
            <p:contentPart p14:bwMode="auto" r:id="rId27">
              <p14:nvContentPartPr>
                <p14:cNvPr id="54" name="Freihand 53">
                  <a:extLst>
                    <a:ext uri="{FF2B5EF4-FFF2-40B4-BE49-F238E27FC236}">
                      <a16:creationId xmlns:a16="http://schemas.microsoft.com/office/drawing/2014/main" id="{7F96C1B8-8FF6-C901-CDDF-DCCBA83AB27D}"/>
                    </a:ext>
                  </a:extLst>
                </p14:cNvPr>
                <p14:cNvContentPartPr/>
                <p14:nvPr/>
              </p14:nvContentPartPr>
              <p14:xfrm>
                <a:off x="6973354" y="4703428"/>
                <a:ext cx="345240" cy="162000"/>
              </p14:xfrm>
            </p:contentPart>
          </mc:Choice>
          <mc:Fallback xmlns="">
            <p:pic>
              <p:nvPicPr>
                <p:cNvPr id="54" name="Freihand 53">
                  <a:extLst>
                    <a:ext uri="{FF2B5EF4-FFF2-40B4-BE49-F238E27FC236}">
                      <a16:creationId xmlns:a16="http://schemas.microsoft.com/office/drawing/2014/main" id="{7F96C1B8-8FF6-C901-CDDF-DCCBA83AB27D}"/>
                    </a:ext>
                  </a:extLst>
                </p:cNvPr>
                <p:cNvPicPr/>
                <p:nvPr/>
              </p:nvPicPr>
              <p:blipFill>
                <a:blip r:embed="rId28"/>
                <a:stretch>
                  <a:fillRect/>
                </a:stretch>
              </p:blipFill>
              <p:spPr>
                <a:xfrm>
                  <a:off x="6964354" y="4694788"/>
                  <a:ext cx="362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55" name="Freihand 54">
                  <a:extLst>
                    <a:ext uri="{FF2B5EF4-FFF2-40B4-BE49-F238E27FC236}">
                      <a16:creationId xmlns:a16="http://schemas.microsoft.com/office/drawing/2014/main" id="{51571010-21D1-A710-7FE0-003AED09E7B9}"/>
                    </a:ext>
                  </a:extLst>
                </p14:cNvPr>
                <p14:cNvContentPartPr/>
                <p14:nvPr/>
              </p14:nvContentPartPr>
              <p14:xfrm>
                <a:off x="7322554" y="4612348"/>
                <a:ext cx="36720" cy="60480"/>
              </p14:xfrm>
            </p:contentPart>
          </mc:Choice>
          <mc:Fallback xmlns="">
            <p:pic>
              <p:nvPicPr>
                <p:cNvPr id="55" name="Freihand 54">
                  <a:extLst>
                    <a:ext uri="{FF2B5EF4-FFF2-40B4-BE49-F238E27FC236}">
                      <a16:creationId xmlns:a16="http://schemas.microsoft.com/office/drawing/2014/main" id="{51571010-21D1-A710-7FE0-003AED09E7B9}"/>
                    </a:ext>
                  </a:extLst>
                </p:cNvPr>
                <p:cNvPicPr/>
                <p:nvPr/>
              </p:nvPicPr>
              <p:blipFill>
                <a:blip r:embed="rId30"/>
                <a:stretch>
                  <a:fillRect/>
                </a:stretch>
              </p:blipFill>
              <p:spPr>
                <a:xfrm>
                  <a:off x="7313914" y="4603348"/>
                  <a:ext cx="54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56" name="Freihand 55">
                  <a:extLst>
                    <a:ext uri="{FF2B5EF4-FFF2-40B4-BE49-F238E27FC236}">
                      <a16:creationId xmlns:a16="http://schemas.microsoft.com/office/drawing/2014/main" id="{3BE20308-E88C-4FCB-0E46-6832453B6CE7}"/>
                    </a:ext>
                  </a:extLst>
                </p14:cNvPr>
                <p14:cNvContentPartPr/>
                <p14:nvPr/>
              </p14:nvContentPartPr>
              <p14:xfrm>
                <a:off x="7362874" y="4700188"/>
                <a:ext cx="149400" cy="123480"/>
              </p14:xfrm>
            </p:contentPart>
          </mc:Choice>
          <mc:Fallback xmlns="">
            <p:pic>
              <p:nvPicPr>
                <p:cNvPr id="56" name="Freihand 55">
                  <a:extLst>
                    <a:ext uri="{FF2B5EF4-FFF2-40B4-BE49-F238E27FC236}">
                      <a16:creationId xmlns:a16="http://schemas.microsoft.com/office/drawing/2014/main" id="{3BE20308-E88C-4FCB-0E46-6832453B6CE7}"/>
                    </a:ext>
                  </a:extLst>
                </p:cNvPr>
                <p:cNvPicPr/>
                <p:nvPr/>
              </p:nvPicPr>
              <p:blipFill>
                <a:blip r:embed="rId32"/>
                <a:stretch>
                  <a:fillRect/>
                </a:stretch>
              </p:blipFill>
              <p:spPr>
                <a:xfrm>
                  <a:off x="7354234" y="4691548"/>
                  <a:ext cx="167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6" name="Freihand 85">
                  <a:extLst>
                    <a:ext uri="{FF2B5EF4-FFF2-40B4-BE49-F238E27FC236}">
                      <a16:creationId xmlns:a16="http://schemas.microsoft.com/office/drawing/2014/main" id="{E92D3031-7AFF-2327-6000-2A3800FB712B}"/>
                    </a:ext>
                  </a:extLst>
                </p14:cNvPr>
                <p14:cNvContentPartPr/>
                <p14:nvPr/>
              </p14:nvContentPartPr>
              <p14:xfrm>
                <a:off x="6907114" y="5180428"/>
                <a:ext cx="36000" cy="121680"/>
              </p14:xfrm>
            </p:contentPart>
          </mc:Choice>
          <mc:Fallback xmlns="">
            <p:pic>
              <p:nvPicPr>
                <p:cNvPr id="86" name="Freihand 85">
                  <a:extLst>
                    <a:ext uri="{FF2B5EF4-FFF2-40B4-BE49-F238E27FC236}">
                      <a16:creationId xmlns:a16="http://schemas.microsoft.com/office/drawing/2014/main" id="{E92D3031-7AFF-2327-6000-2A3800FB712B}"/>
                    </a:ext>
                  </a:extLst>
                </p:cNvPr>
                <p:cNvPicPr/>
                <p:nvPr/>
              </p:nvPicPr>
              <p:blipFill>
                <a:blip r:embed="rId34"/>
                <a:stretch>
                  <a:fillRect/>
                </a:stretch>
              </p:blipFill>
              <p:spPr>
                <a:xfrm>
                  <a:off x="6898474" y="5171428"/>
                  <a:ext cx="53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7" name="Freihand 86">
                  <a:extLst>
                    <a:ext uri="{FF2B5EF4-FFF2-40B4-BE49-F238E27FC236}">
                      <a16:creationId xmlns:a16="http://schemas.microsoft.com/office/drawing/2014/main" id="{64FC5857-3CD3-91A7-9CD2-1DB29F6D12EA}"/>
                    </a:ext>
                  </a:extLst>
                </p14:cNvPr>
                <p14:cNvContentPartPr/>
                <p14:nvPr/>
              </p14:nvContentPartPr>
              <p14:xfrm>
                <a:off x="7006114" y="5068468"/>
                <a:ext cx="133200" cy="226080"/>
              </p14:xfrm>
            </p:contentPart>
          </mc:Choice>
          <mc:Fallback xmlns="">
            <p:pic>
              <p:nvPicPr>
                <p:cNvPr id="87" name="Freihand 86">
                  <a:extLst>
                    <a:ext uri="{FF2B5EF4-FFF2-40B4-BE49-F238E27FC236}">
                      <a16:creationId xmlns:a16="http://schemas.microsoft.com/office/drawing/2014/main" id="{64FC5857-3CD3-91A7-9CD2-1DB29F6D12EA}"/>
                    </a:ext>
                  </a:extLst>
                </p:cNvPr>
                <p:cNvPicPr/>
                <p:nvPr/>
              </p:nvPicPr>
              <p:blipFill>
                <a:blip r:embed="rId36"/>
                <a:stretch>
                  <a:fillRect/>
                </a:stretch>
              </p:blipFill>
              <p:spPr>
                <a:xfrm>
                  <a:off x="6997114" y="5059828"/>
                  <a:ext cx="150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88" name="Freihand 87">
                  <a:extLst>
                    <a:ext uri="{FF2B5EF4-FFF2-40B4-BE49-F238E27FC236}">
                      <a16:creationId xmlns:a16="http://schemas.microsoft.com/office/drawing/2014/main" id="{2C1B7C09-1DC2-C295-5604-DC25F165BF2A}"/>
                    </a:ext>
                  </a:extLst>
                </p14:cNvPr>
                <p14:cNvContentPartPr/>
                <p14:nvPr/>
              </p14:nvContentPartPr>
              <p14:xfrm>
                <a:off x="6888394" y="4980988"/>
                <a:ext cx="48240" cy="5400"/>
              </p14:xfrm>
            </p:contentPart>
          </mc:Choice>
          <mc:Fallback xmlns="">
            <p:pic>
              <p:nvPicPr>
                <p:cNvPr id="88" name="Freihand 87">
                  <a:extLst>
                    <a:ext uri="{FF2B5EF4-FFF2-40B4-BE49-F238E27FC236}">
                      <a16:creationId xmlns:a16="http://schemas.microsoft.com/office/drawing/2014/main" id="{2C1B7C09-1DC2-C295-5604-DC25F165BF2A}"/>
                    </a:ext>
                  </a:extLst>
                </p:cNvPr>
                <p:cNvPicPr/>
                <p:nvPr/>
              </p:nvPicPr>
              <p:blipFill>
                <a:blip r:embed="rId38"/>
                <a:stretch>
                  <a:fillRect/>
                </a:stretch>
              </p:blipFill>
              <p:spPr>
                <a:xfrm>
                  <a:off x="6879394" y="4971988"/>
                  <a:ext cx="658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89" name="Freihand 88">
                  <a:extLst>
                    <a:ext uri="{FF2B5EF4-FFF2-40B4-BE49-F238E27FC236}">
                      <a16:creationId xmlns:a16="http://schemas.microsoft.com/office/drawing/2014/main" id="{496C5657-6333-080C-5E18-E78E0A399E5D}"/>
                    </a:ext>
                  </a:extLst>
                </p14:cNvPr>
                <p14:cNvContentPartPr/>
                <p14:nvPr/>
              </p14:nvContentPartPr>
              <p14:xfrm>
                <a:off x="7217794" y="5142988"/>
                <a:ext cx="141840" cy="186840"/>
              </p14:xfrm>
            </p:contentPart>
          </mc:Choice>
          <mc:Fallback xmlns="">
            <p:pic>
              <p:nvPicPr>
                <p:cNvPr id="89" name="Freihand 88">
                  <a:extLst>
                    <a:ext uri="{FF2B5EF4-FFF2-40B4-BE49-F238E27FC236}">
                      <a16:creationId xmlns:a16="http://schemas.microsoft.com/office/drawing/2014/main" id="{496C5657-6333-080C-5E18-E78E0A399E5D}"/>
                    </a:ext>
                  </a:extLst>
                </p:cNvPr>
                <p:cNvPicPr/>
                <p:nvPr/>
              </p:nvPicPr>
              <p:blipFill>
                <a:blip r:embed="rId40"/>
                <a:stretch>
                  <a:fillRect/>
                </a:stretch>
              </p:blipFill>
              <p:spPr>
                <a:xfrm>
                  <a:off x="7208794" y="5134348"/>
                  <a:ext cx="159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0" name="Freihand 89">
                  <a:extLst>
                    <a:ext uri="{FF2B5EF4-FFF2-40B4-BE49-F238E27FC236}">
                      <a16:creationId xmlns:a16="http://schemas.microsoft.com/office/drawing/2014/main" id="{9232ABE2-4507-B244-4B8E-314C10F84DDC}"/>
                    </a:ext>
                  </a:extLst>
                </p14:cNvPr>
                <p14:cNvContentPartPr/>
                <p14:nvPr/>
              </p14:nvContentPartPr>
              <p14:xfrm>
                <a:off x="7424794" y="5012668"/>
                <a:ext cx="248040" cy="256680"/>
              </p14:xfrm>
            </p:contentPart>
          </mc:Choice>
          <mc:Fallback xmlns="">
            <p:pic>
              <p:nvPicPr>
                <p:cNvPr id="90" name="Freihand 89">
                  <a:extLst>
                    <a:ext uri="{FF2B5EF4-FFF2-40B4-BE49-F238E27FC236}">
                      <a16:creationId xmlns:a16="http://schemas.microsoft.com/office/drawing/2014/main" id="{9232ABE2-4507-B244-4B8E-314C10F84DDC}"/>
                    </a:ext>
                  </a:extLst>
                </p:cNvPr>
                <p:cNvPicPr/>
                <p:nvPr/>
              </p:nvPicPr>
              <p:blipFill>
                <a:blip r:embed="rId42"/>
                <a:stretch>
                  <a:fillRect/>
                </a:stretch>
              </p:blipFill>
              <p:spPr>
                <a:xfrm>
                  <a:off x="7415794" y="5004028"/>
                  <a:ext cx="265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1" name="Freihand 90">
                  <a:extLst>
                    <a:ext uri="{FF2B5EF4-FFF2-40B4-BE49-F238E27FC236}">
                      <a16:creationId xmlns:a16="http://schemas.microsoft.com/office/drawing/2014/main" id="{54E473CD-5247-99FD-9443-706BA4EE0D4B}"/>
                    </a:ext>
                  </a:extLst>
                </p14:cNvPr>
                <p14:cNvContentPartPr/>
                <p14:nvPr/>
              </p14:nvContentPartPr>
              <p14:xfrm>
                <a:off x="7693714" y="5006908"/>
                <a:ext cx="156960" cy="394200"/>
              </p14:xfrm>
            </p:contentPart>
          </mc:Choice>
          <mc:Fallback xmlns="">
            <p:pic>
              <p:nvPicPr>
                <p:cNvPr id="91" name="Freihand 90">
                  <a:extLst>
                    <a:ext uri="{FF2B5EF4-FFF2-40B4-BE49-F238E27FC236}">
                      <a16:creationId xmlns:a16="http://schemas.microsoft.com/office/drawing/2014/main" id="{54E473CD-5247-99FD-9443-706BA4EE0D4B}"/>
                    </a:ext>
                  </a:extLst>
                </p:cNvPr>
                <p:cNvPicPr/>
                <p:nvPr/>
              </p:nvPicPr>
              <p:blipFill>
                <a:blip r:embed="rId44"/>
                <a:stretch>
                  <a:fillRect/>
                </a:stretch>
              </p:blipFill>
              <p:spPr>
                <a:xfrm>
                  <a:off x="7685074" y="4997908"/>
                  <a:ext cx="17460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9" name="Freihand 18">
                  <a:extLst>
                    <a:ext uri="{FF2B5EF4-FFF2-40B4-BE49-F238E27FC236}">
                      <a16:creationId xmlns:a16="http://schemas.microsoft.com/office/drawing/2014/main" id="{F15F3882-2270-924D-F7E9-7D937D2A0F8A}"/>
                    </a:ext>
                  </a:extLst>
                </p14:cNvPr>
                <p14:cNvContentPartPr/>
                <p14:nvPr/>
              </p14:nvContentPartPr>
              <p14:xfrm>
                <a:off x="190594" y="4885948"/>
                <a:ext cx="218160" cy="198000"/>
              </p14:xfrm>
            </p:contentPart>
          </mc:Choice>
          <mc:Fallback xmlns="">
            <p:pic>
              <p:nvPicPr>
                <p:cNvPr id="19" name="Freihand 18">
                  <a:extLst>
                    <a:ext uri="{FF2B5EF4-FFF2-40B4-BE49-F238E27FC236}">
                      <a16:creationId xmlns:a16="http://schemas.microsoft.com/office/drawing/2014/main" id="{F15F3882-2270-924D-F7E9-7D937D2A0F8A}"/>
                    </a:ext>
                  </a:extLst>
                </p:cNvPr>
                <p:cNvPicPr/>
                <p:nvPr/>
              </p:nvPicPr>
              <p:blipFill>
                <a:blip r:embed="rId46"/>
                <a:stretch>
                  <a:fillRect/>
                </a:stretch>
              </p:blipFill>
              <p:spPr>
                <a:xfrm>
                  <a:off x="181594" y="4877308"/>
                  <a:ext cx="2358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0" name="Freihand 19">
                  <a:extLst>
                    <a:ext uri="{FF2B5EF4-FFF2-40B4-BE49-F238E27FC236}">
                      <a16:creationId xmlns:a16="http://schemas.microsoft.com/office/drawing/2014/main" id="{248BD5D1-81E0-686F-97A2-F59E02EB5B6D}"/>
                    </a:ext>
                  </a:extLst>
                </p14:cNvPr>
                <p14:cNvContentPartPr/>
                <p14:nvPr/>
              </p14:nvContentPartPr>
              <p14:xfrm>
                <a:off x="176194" y="4833388"/>
                <a:ext cx="210240" cy="249840"/>
              </p14:xfrm>
            </p:contentPart>
          </mc:Choice>
          <mc:Fallback xmlns="">
            <p:pic>
              <p:nvPicPr>
                <p:cNvPr id="20" name="Freihand 19">
                  <a:extLst>
                    <a:ext uri="{FF2B5EF4-FFF2-40B4-BE49-F238E27FC236}">
                      <a16:creationId xmlns:a16="http://schemas.microsoft.com/office/drawing/2014/main" id="{248BD5D1-81E0-686F-97A2-F59E02EB5B6D}"/>
                    </a:ext>
                  </a:extLst>
                </p:cNvPr>
                <p:cNvPicPr/>
                <p:nvPr/>
              </p:nvPicPr>
              <p:blipFill>
                <a:blip r:embed="rId48"/>
                <a:stretch>
                  <a:fillRect/>
                </a:stretch>
              </p:blipFill>
              <p:spPr>
                <a:xfrm>
                  <a:off x="167194" y="4824388"/>
                  <a:ext cx="2278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 name="Freihand 20">
                  <a:extLst>
                    <a:ext uri="{FF2B5EF4-FFF2-40B4-BE49-F238E27FC236}">
                      <a16:creationId xmlns:a16="http://schemas.microsoft.com/office/drawing/2014/main" id="{3956DADF-E9E3-F67D-24F3-AAE903698204}"/>
                    </a:ext>
                  </a:extLst>
                </p14:cNvPr>
                <p14:cNvContentPartPr/>
                <p14:nvPr/>
              </p14:nvContentPartPr>
              <p14:xfrm>
                <a:off x="253954" y="4789108"/>
                <a:ext cx="52200" cy="215640"/>
              </p14:xfrm>
            </p:contentPart>
          </mc:Choice>
          <mc:Fallback xmlns="">
            <p:pic>
              <p:nvPicPr>
                <p:cNvPr id="21" name="Freihand 20">
                  <a:extLst>
                    <a:ext uri="{FF2B5EF4-FFF2-40B4-BE49-F238E27FC236}">
                      <a16:creationId xmlns:a16="http://schemas.microsoft.com/office/drawing/2014/main" id="{3956DADF-E9E3-F67D-24F3-AAE903698204}"/>
                    </a:ext>
                  </a:extLst>
                </p:cNvPr>
                <p:cNvPicPr/>
                <p:nvPr/>
              </p:nvPicPr>
              <p:blipFill>
                <a:blip r:embed="rId50"/>
                <a:stretch>
                  <a:fillRect/>
                </a:stretch>
              </p:blipFill>
              <p:spPr>
                <a:xfrm>
                  <a:off x="245314" y="4780468"/>
                  <a:ext cx="69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 name="Freihand 22">
                  <a:extLst>
                    <a:ext uri="{FF2B5EF4-FFF2-40B4-BE49-F238E27FC236}">
                      <a16:creationId xmlns:a16="http://schemas.microsoft.com/office/drawing/2014/main" id="{AA0475B2-5F6A-0CB4-C396-1CE22C5AA09D}"/>
                    </a:ext>
                  </a:extLst>
                </p14:cNvPr>
                <p14:cNvContentPartPr/>
                <p14:nvPr/>
              </p14:nvContentPartPr>
              <p14:xfrm>
                <a:off x="60274" y="4731148"/>
                <a:ext cx="416520" cy="460440"/>
              </p14:xfrm>
            </p:contentPart>
          </mc:Choice>
          <mc:Fallback xmlns="">
            <p:pic>
              <p:nvPicPr>
                <p:cNvPr id="23" name="Freihand 22">
                  <a:extLst>
                    <a:ext uri="{FF2B5EF4-FFF2-40B4-BE49-F238E27FC236}">
                      <a16:creationId xmlns:a16="http://schemas.microsoft.com/office/drawing/2014/main" id="{AA0475B2-5F6A-0CB4-C396-1CE22C5AA09D}"/>
                    </a:ext>
                  </a:extLst>
                </p:cNvPr>
                <p:cNvPicPr/>
                <p:nvPr/>
              </p:nvPicPr>
              <p:blipFill>
                <a:blip r:embed="rId52"/>
                <a:stretch>
                  <a:fillRect/>
                </a:stretch>
              </p:blipFill>
              <p:spPr>
                <a:xfrm>
                  <a:off x="51634" y="4722508"/>
                  <a:ext cx="43416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669C330D-0E87-4D68-2C21-375BE68E6A07}"/>
                    </a:ext>
                  </a:extLst>
                </p14:cNvPr>
                <p14:cNvContentPartPr/>
                <p14:nvPr/>
              </p14:nvContentPartPr>
              <p14:xfrm>
                <a:off x="650314" y="4755268"/>
                <a:ext cx="161640" cy="254520"/>
              </p14:xfrm>
            </p:contentPart>
          </mc:Choice>
          <mc:Fallback xmlns="">
            <p:pic>
              <p:nvPicPr>
                <p:cNvPr id="25" name="Freihand 24">
                  <a:extLst>
                    <a:ext uri="{FF2B5EF4-FFF2-40B4-BE49-F238E27FC236}">
                      <a16:creationId xmlns:a16="http://schemas.microsoft.com/office/drawing/2014/main" id="{669C330D-0E87-4D68-2C21-375BE68E6A07}"/>
                    </a:ext>
                  </a:extLst>
                </p:cNvPr>
                <p:cNvPicPr/>
                <p:nvPr/>
              </p:nvPicPr>
              <p:blipFill>
                <a:blip r:embed="rId54"/>
                <a:stretch>
                  <a:fillRect/>
                </a:stretch>
              </p:blipFill>
              <p:spPr>
                <a:xfrm>
                  <a:off x="641314" y="4746628"/>
                  <a:ext cx="17928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A93FF0CC-1D17-8DD6-F7CC-0A2BCA6DEF5D}"/>
                    </a:ext>
                  </a:extLst>
                </p14:cNvPr>
                <p14:cNvContentPartPr/>
                <p14:nvPr/>
              </p14:nvContentPartPr>
              <p14:xfrm>
                <a:off x="747514" y="4934548"/>
                <a:ext cx="83520" cy="53280"/>
              </p14:xfrm>
            </p:contentPart>
          </mc:Choice>
          <mc:Fallback xmlns="">
            <p:pic>
              <p:nvPicPr>
                <p:cNvPr id="26" name="Freihand 25">
                  <a:extLst>
                    <a:ext uri="{FF2B5EF4-FFF2-40B4-BE49-F238E27FC236}">
                      <a16:creationId xmlns:a16="http://schemas.microsoft.com/office/drawing/2014/main" id="{A93FF0CC-1D17-8DD6-F7CC-0A2BCA6DEF5D}"/>
                    </a:ext>
                  </a:extLst>
                </p:cNvPr>
                <p:cNvPicPr/>
                <p:nvPr/>
              </p:nvPicPr>
              <p:blipFill>
                <a:blip r:embed="rId56"/>
                <a:stretch>
                  <a:fillRect/>
                </a:stretch>
              </p:blipFill>
              <p:spPr>
                <a:xfrm>
                  <a:off x="738514" y="4925908"/>
                  <a:ext cx="101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4A3B6FB2-EFF3-19B4-B039-6389FCE1C5EE}"/>
                    </a:ext>
                  </a:extLst>
                </p14:cNvPr>
                <p14:cNvContentPartPr/>
                <p14:nvPr/>
              </p14:nvContentPartPr>
              <p14:xfrm>
                <a:off x="896914" y="4874788"/>
                <a:ext cx="101160" cy="104400"/>
              </p14:xfrm>
            </p:contentPart>
          </mc:Choice>
          <mc:Fallback xmlns="">
            <p:pic>
              <p:nvPicPr>
                <p:cNvPr id="27" name="Freihand 26">
                  <a:extLst>
                    <a:ext uri="{FF2B5EF4-FFF2-40B4-BE49-F238E27FC236}">
                      <a16:creationId xmlns:a16="http://schemas.microsoft.com/office/drawing/2014/main" id="{4A3B6FB2-EFF3-19B4-B039-6389FCE1C5EE}"/>
                    </a:ext>
                  </a:extLst>
                </p:cNvPr>
                <p:cNvPicPr/>
                <p:nvPr/>
              </p:nvPicPr>
              <p:blipFill>
                <a:blip r:embed="rId58"/>
                <a:stretch>
                  <a:fillRect/>
                </a:stretch>
              </p:blipFill>
              <p:spPr>
                <a:xfrm>
                  <a:off x="887914" y="4865788"/>
                  <a:ext cx="1188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Freihand 27">
                  <a:extLst>
                    <a:ext uri="{FF2B5EF4-FFF2-40B4-BE49-F238E27FC236}">
                      <a16:creationId xmlns:a16="http://schemas.microsoft.com/office/drawing/2014/main" id="{BF7EA70A-3D02-7F57-7619-3CC0EFF8081A}"/>
                    </a:ext>
                  </a:extLst>
                </p14:cNvPr>
                <p14:cNvContentPartPr/>
                <p14:nvPr/>
              </p14:nvContentPartPr>
              <p14:xfrm>
                <a:off x="1062874" y="4874428"/>
                <a:ext cx="108000" cy="95040"/>
              </p14:xfrm>
            </p:contentPart>
          </mc:Choice>
          <mc:Fallback xmlns="">
            <p:pic>
              <p:nvPicPr>
                <p:cNvPr id="28" name="Freihand 27">
                  <a:extLst>
                    <a:ext uri="{FF2B5EF4-FFF2-40B4-BE49-F238E27FC236}">
                      <a16:creationId xmlns:a16="http://schemas.microsoft.com/office/drawing/2014/main" id="{BF7EA70A-3D02-7F57-7619-3CC0EFF8081A}"/>
                    </a:ext>
                  </a:extLst>
                </p:cNvPr>
                <p:cNvPicPr/>
                <p:nvPr/>
              </p:nvPicPr>
              <p:blipFill>
                <a:blip r:embed="rId60"/>
                <a:stretch>
                  <a:fillRect/>
                </a:stretch>
              </p:blipFill>
              <p:spPr>
                <a:xfrm>
                  <a:off x="1053874" y="4865428"/>
                  <a:ext cx="1256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Freihand 28">
                  <a:extLst>
                    <a:ext uri="{FF2B5EF4-FFF2-40B4-BE49-F238E27FC236}">
                      <a16:creationId xmlns:a16="http://schemas.microsoft.com/office/drawing/2014/main" id="{EF5094C4-32C3-B258-2631-0F1BD4E1882C}"/>
                    </a:ext>
                  </a:extLst>
                </p14:cNvPr>
                <p14:cNvContentPartPr/>
                <p14:nvPr/>
              </p14:nvContentPartPr>
              <p14:xfrm>
                <a:off x="1278514" y="4874068"/>
                <a:ext cx="107640" cy="220320"/>
              </p14:xfrm>
            </p:contentPart>
          </mc:Choice>
          <mc:Fallback xmlns="">
            <p:pic>
              <p:nvPicPr>
                <p:cNvPr id="29" name="Freihand 28">
                  <a:extLst>
                    <a:ext uri="{FF2B5EF4-FFF2-40B4-BE49-F238E27FC236}">
                      <a16:creationId xmlns:a16="http://schemas.microsoft.com/office/drawing/2014/main" id="{EF5094C4-32C3-B258-2631-0F1BD4E1882C}"/>
                    </a:ext>
                  </a:extLst>
                </p:cNvPr>
                <p:cNvPicPr/>
                <p:nvPr/>
              </p:nvPicPr>
              <p:blipFill>
                <a:blip r:embed="rId62"/>
                <a:stretch>
                  <a:fillRect/>
                </a:stretch>
              </p:blipFill>
              <p:spPr>
                <a:xfrm>
                  <a:off x="1269874" y="4865428"/>
                  <a:ext cx="1252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0" name="Freihand 29">
                  <a:extLst>
                    <a:ext uri="{FF2B5EF4-FFF2-40B4-BE49-F238E27FC236}">
                      <a16:creationId xmlns:a16="http://schemas.microsoft.com/office/drawing/2014/main" id="{55BB79A4-E6A6-C1E2-1C50-50E3C3831349}"/>
                    </a:ext>
                  </a:extLst>
                </p14:cNvPr>
                <p14:cNvContentPartPr/>
                <p14:nvPr/>
              </p14:nvContentPartPr>
              <p14:xfrm>
                <a:off x="1595674" y="4862908"/>
                <a:ext cx="267120" cy="91440"/>
              </p14:xfrm>
            </p:contentPart>
          </mc:Choice>
          <mc:Fallback xmlns="">
            <p:pic>
              <p:nvPicPr>
                <p:cNvPr id="30" name="Freihand 29">
                  <a:extLst>
                    <a:ext uri="{FF2B5EF4-FFF2-40B4-BE49-F238E27FC236}">
                      <a16:creationId xmlns:a16="http://schemas.microsoft.com/office/drawing/2014/main" id="{55BB79A4-E6A6-C1E2-1C50-50E3C3831349}"/>
                    </a:ext>
                  </a:extLst>
                </p:cNvPr>
                <p:cNvPicPr/>
                <p:nvPr/>
              </p:nvPicPr>
              <p:blipFill>
                <a:blip r:embed="rId64"/>
                <a:stretch>
                  <a:fillRect/>
                </a:stretch>
              </p:blipFill>
              <p:spPr>
                <a:xfrm>
                  <a:off x="1586674" y="4854268"/>
                  <a:ext cx="284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 name="Freihand 30">
                  <a:extLst>
                    <a:ext uri="{FF2B5EF4-FFF2-40B4-BE49-F238E27FC236}">
                      <a16:creationId xmlns:a16="http://schemas.microsoft.com/office/drawing/2014/main" id="{C7CA55CB-2A46-76DC-5761-CC090FD4D884}"/>
                    </a:ext>
                  </a:extLst>
                </p14:cNvPr>
                <p14:cNvContentPartPr/>
                <p14:nvPr/>
              </p14:nvContentPartPr>
              <p14:xfrm>
                <a:off x="1819954" y="4766068"/>
                <a:ext cx="7920" cy="4320"/>
              </p14:xfrm>
            </p:contentPart>
          </mc:Choice>
          <mc:Fallback xmlns="">
            <p:pic>
              <p:nvPicPr>
                <p:cNvPr id="31" name="Freihand 30">
                  <a:extLst>
                    <a:ext uri="{FF2B5EF4-FFF2-40B4-BE49-F238E27FC236}">
                      <a16:creationId xmlns:a16="http://schemas.microsoft.com/office/drawing/2014/main" id="{C7CA55CB-2A46-76DC-5761-CC090FD4D884}"/>
                    </a:ext>
                  </a:extLst>
                </p:cNvPr>
                <p:cNvPicPr/>
                <p:nvPr/>
              </p:nvPicPr>
              <p:blipFill>
                <a:blip r:embed="rId66"/>
                <a:stretch>
                  <a:fillRect/>
                </a:stretch>
              </p:blipFill>
              <p:spPr>
                <a:xfrm>
                  <a:off x="1810954" y="4757068"/>
                  <a:ext cx="255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2" name="Freihand 31">
                  <a:extLst>
                    <a:ext uri="{FF2B5EF4-FFF2-40B4-BE49-F238E27FC236}">
                      <a16:creationId xmlns:a16="http://schemas.microsoft.com/office/drawing/2014/main" id="{A3745ED1-6DFB-AA43-00E9-5DCB0851A6CD}"/>
                    </a:ext>
                  </a:extLst>
                </p14:cNvPr>
                <p14:cNvContentPartPr/>
                <p14:nvPr/>
              </p14:nvContentPartPr>
              <p14:xfrm>
                <a:off x="2062954" y="4870108"/>
                <a:ext cx="498600" cy="82080"/>
              </p14:xfrm>
            </p:contentPart>
          </mc:Choice>
          <mc:Fallback xmlns="">
            <p:pic>
              <p:nvPicPr>
                <p:cNvPr id="32" name="Freihand 31">
                  <a:extLst>
                    <a:ext uri="{FF2B5EF4-FFF2-40B4-BE49-F238E27FC236}">
                      <a16:creationId xmlns:a16="http://schemas.microsoft.com/office/drawing/2014/main" id="{A3745ED1-6DFB-AA43-00E9-5DCB0851A6CD}"/>
                    </a:ext>
                  </a:extLst>
                </p:cNvPr>
                <p:cNvPicPr/>
                <p:nvPr/>
              </p:nvPicPr>
              <p:blipFill>
                <a:blip r:embed="rId68"/>
                <a:stretch>
                  <a:fillRect/>
                </a:stretch>
              </p:blipFill>
              <p:spPr>
                <a:xfrm>
                  <a:off x="2053954" y="4861468"/>
                  <a:ext cx="516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3" name="Freihand 32">
                  <a:extLst>
                    <a:ext uri="{FF2B5EF4-FFF2-40B4-BE49-F238E27FC236}">
                      <a16:creationId xmlns:a16="http://schemas.microsoft.com/office/drawing/2014/main" id="{2863EBA7-F64F-97F9-C79C-8939B4583316}"/>
                    </a:ext>
                  </a:extLst>
                </p14:cNvPr>
                <p14:cNvContentPartPr/>
                <p14:nvPr/>
              </p14:nvContentPartPr>
              <p14:xfrm>
                <a:off x="2529514" y="4793428"/>
                <a:ext cx="7560" cy="7920"/>
              </p14:xfrm>
            </p:contentPart>
          </mc:Choice>
          <mc:Fallback xmlns="">
            <p:pic>
              <p:nvPicPr>
                <p:cNvPr id="33" name="Freihand 32">
                  <a:extLst>
                    <a:ext uri="{FF2B5EF4-FFF2-40B4-BE49-F238E27FC236}">
                      <a16:creationId xmlns:a16="http://schemas.microsoft.com/office/drawing/2014/main" id="{2863EBA7-F64F-97F9-C79C-8939B4583316}"/>
                    </a:ext>
                  </a:extLst>
                </p:cNvPr>
                <p:cNvPicPr/>
                <p:nvPr/>
              </p:nvPicPr>
              <p:blipFill>
                <a:blip r:embed="rId70"/>
                <a:stretch>
                  <a:fillRect/>
                </a:stretch>
              </p:blipFill>
              <p:spPr>
                <a:xfrm>
                  <a:off x="2520874" y="4784788"/>
                  <a:ext cx="25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4" name="Freihand 33">
                  <a:extLst>
                    <a:ext uri="{FF2B5EF4-FFF2-40B4-BE49-F238E27FC236}">
                      <a16:creationId xmlns:a16="http://schemas.microsoft.com/office/drawing/2014/main" id="{303369C3-FD28-6ECC-6820-7131C127FF33}"/>
                    </a:ext>
                  </a:extLst>
                </p14:cNvPr>
                <p14:cNvContentPartPr/>
                <p14:nvPr/>
              </p14:nvContentPartPr>
              <p14:xfrm>
                <a:off x="2589994" y="4766428"/>
                <a:ext cx="206640" cy="205920"/>
              </p14:xfrm>
            </p:contentPart>
          </mc:Choice>
          <mc:Fallback xmlns="">
            <p:pic>
              <p:nvPicPr>
                <p:cNvPr id="34" name="Freihand 33">
                  <a:extLst>
                    <a:ext uri="{FF2B5EF4-FFF2-40B4-BE49-F238E27FC236}">
                      <a16:creationId xmlns:a16="http://schemas.microsoft.com/office/drawing/2014/main" id="{303369C3-FD28-6ECC-6820-7131C127FF33}"/>
                    </a:ext>
                  </a:extLst>
                </p:cNvPr>
                <p:cNvPicPr/>
                <p:nvPr/>
              </p:nvPicPr>
              <p:blipFill>
                <a:blip r:embed="rId72"/>
                <a:stretch>
                  <a:fillRect/>
                </a:stretch>
              </p:blipFill>
              <p:spPr>
                <a:xfrm>
                  <a:off x="2580994" y="4757788"/>
                  <a:ext cx="2242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5" name="Freihand 34">
                  <a:extLst>
                    <a:ext uri="{FF2B5EF4-FFF2-40B4-BE49-F238E27FC236}">
                      <a16:creationId xmlns:a16="http://schemas.microsoft.com/office/drawing/2014/main" id="{5FAEFD52-D31C-4C1F-F830-139938B936B1}"/>
                    </a:ext>
                  </a:extLst>
                </p14:cNvPr>
                <p14:cNvContentPartPr/>
                <p14:nvPr/>
              </p14:nvContentPartPr>
              <p14:xfrm>
                <a:off x="3025954" y="4848148"/>
                <a:ext cx="6840" cy="19800"/>
              </p14:xfrm>
            </p:contentPart>
          </mc:Choice>
          <mc:Fallback xmlns="">
            <p:pic>
              <p:nvPicPr>
                <p:cNvPr id="35" name="Freihand 34">
                  <a:extLst>
                    <a:ext uri="{FF2B5EF4-FFF2-40B4-BE49-F238E27FC236}">
                      <a16:creationId xmlns:a16="http://schemas.microsoft.com/office/drawing/2014/main" id="{5FAEFD52-D31C-4C1F-F830-139938B936B1}"/>
                    </a:ext>
                  </a:extLst>
                </p:cNvPr>
                <p:cNvPicPr/>
                <p:nvPr/>
              </p:nvPicPr>
              <p:blipFill>
                <a:blip r:embed="rId74"/>
                <a:stretch>
                  <a:fillRect/>
                </a:stretch>
              </p:blipFill>
              <p:spPr>
                <a:xfrm>
                  <a:off x="3017314" y="4839148"/>
                  <a:ext cx="24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6" name="Freihand 35">
                  <a:extLst>
                    <a:ext uri="{FF2B5EF4-FFF2-40B4-BE49-F238E27FC236}">
                      <a16:creationId xmlns:a16="http://schemas.microsoft.com/office/drawing/2014/main" id="{2DDA2438-F6B4-0BC8-E11C-F779C0B6ABA7}"/>
                    </a:ext>
                  </a:extLst>
                </p14:cNvPr>
                <p14:cNvContentPartPr/>
                <p14:nvPr/>
              </p14:nvContentPartPr>
              <p14:xfrm>
                <a:off x="3034954" y="4955428"/>
                <a:ext cx="2520" cy="20160"/>
              </p14:xfrm>
            </p:contentPart>
          </mc:Choice>
          <mc:Fallback xmlns="">
            <p:pic>
              <p:nvPicPr>
                <p:cNvPr id="36" name="Freihand 35">
                  <a:extLst>
                    <a:ext uri="{FF2B5EF4-FFF2-40B4-BE49-F238E27FC236}">
                      <a16:creationId xmlns:a16="http://schemas.microsoft.com/office/drawing/2014/main" id="{2DDA2438-F6B4-0BC8-E11C-F779C0B6ABA7}"/>
                    </a:ext>
                  </a:extLst>
                </p:cNvPr>
                <p:cNvPicPr/>
                <p:nvPr/>
              </p:nvPicPr>
              <p:blipFill>
                <a:blip r:embed="rId76"/>
                <a:stretch>
                  <a:fillRect/>
                </a:stretch>
              </p:blipFill>
              <p:spPr>
                <a:xfrm>
                  <a:off x="3025954" y="4946788"/>
                  <a:ext cx="201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7" name="Freihand 36">
                  <a:extLst>
                    <a:ext uri="{FF2B5EF4-FFF2-40B4-BE49-F238E27FC236}">
                      <a16:creationId xmlns:a16="http://schemas.microsoft.com/office/drawing/2014/main" id="{5DC15D70-37BF-E546-9036-09349E8CA6C7}"/>
                    </a:ext>
                  </a:extLst>
                </p14:cNvPr>
                <p14:cNvContentPartPr/>
                <p14:nvPr/>
              </p14:nvContentPartPr>
              <p14:xfrm>
                <a:off x="3315754" y="4721428"/>
                <a:ext cx="170280" cy="217800"/>
              </p14:xfrm>
            </p:contentPart>
          </mc:Choice>
          <mc:Fallback xmlns="">
            <p:pic>
              <p:nvPicPr>
                <p:cNvPr id="37" name="Freihand 36">
                  <a:extLst>
                    <a:ext uri="{FF2B5EF4-FFF2-40B4-BE49-F238E27FC236}">
                      <a16:creationId xmlns:a16="http://schemas.microsoft.com/office/drawing/2014/main" id="{5DC15D70-37BF-E546-9036-09349E8CA6C7}"/>
                    </a:ext>
                  </a:extLst>
                </p:cNvPr>
                <p:cNvPicPr/>
                <p:nvPr/>
              </p:nvPicPr>
              <p:blipFill>
                <a:blip r:embed="rId78"/>
                <a:stretch>
                  <a:fillRect/>
                </a:stretch>
              </p:blipFill>
              <p:spPr>
                <a:xfrm>
                  <a:off x="3307114" y="4712428"/>
                  <a:ext cx="1879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8" name="Freihand 37">
                  <a:extLst>
                    <a:ext uri="{FF2B5EF4-FFF2-40B4-BE49-F238E27FC236}">
                      <a16:creationId xmlns:a16="http://schemas.microsoft.com/office/drawing/2014/main" id="{C053AC23-1079-7C7F-654E-C365644F04F9}"/>
                    </a:ext>
                  </a:extLst>
                </p14:cNvPr>
                <p14:cNvContentPartPr/>
                <p14:nvPr/>
              </p14:nvContentPartPr>
              <p14:xfrm>
                <a:off x="3453274" y="4876228"/>
                <a:ext cx="118440" cy="104040"/>
              </p14:xfrm>
            </p:contentPart>
          </mc:Choice>
          <mc:Fallback xmlns="">
            <p:pic>
              <p:nvPicPr>
                <p:cNvPr id="38" name="Freihand 37">
                  <a:extLst>
                    <a:ext uri="{FF2B5EF4-FFF2-40B4-BE49-F238E27FC236}">
                      <a16:creationId xmlns:a16="http://schemas.microsoft.com/office/drawing/2014/main" id="{C053AC23-1079-7C7F-654E-C365644F04F9}"/>
                    </a:ext>
                  </a:extLst>
                </p:cNvPr>
                <p:cNvPicPr/>
                <p:nvPr/>
              </p:nvPicPr>
              <p:blipFill>
                <a:blip r:embed="rId80"/>
                <a:stretch>
                  <a:fillRect/>
                </a:stretch>
              </p:blipFill>
              <p:spPr>
                <a:xfrm>
                  <a:off x="3444634" y="4867588"/>
                  <a:ext cx="136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9" name="Freihand 38">
                  <a:extLst>
                    <a:ext uri="{FF2B5EF4-FFF2-40B4-BE49-F238E27FC236}">
                      <a16:creationId xmlns:a16="http://schemas.microsoft.com/office/drawing/2014/main" id="{A2CAE10F-68BD-DB43-D9AB-91CE7C983572}"/>
                    </a:ext>
                  </a:extLst>
                </p14:cNvPr>
                <p14:cNvContentPartPr/>
                <p14:nvPr/>
              </p14:nvContentPartPr>
              <p14:xfrm>
                <a:off x="3651274" y="4722508"/>
                <a:ext cx="106560" cy="242640"/>
              </p14:xfrm>
            </p:contentPart>
          </mc:Choice>
          <mc:Fallback xmlns="">
            <p:pic>
              <p:nvPicPr>
                <p:cNvPr id="39" name="Freihand 38">
                  <a:extLst>
                    <a:ext uri="{FF2B5EF4-FFF2-40B4-BE49-F238E27FC236}">
                      <a16:creationId xmlns:a16="http://schemas.microsoft.com/office/drawing/2014/main" id="{A2CAE10F-68BD-DB43-D9AB-91CE7C983572}"/>
                    </a:ext>
                  </a:extLst>
                </p:cNvPr>
                <p:cNvPicPr/>
                <p:nvPr/>
              </p:nvPicPr>
              <p:blipFill>
                <a:blip r:embed="rId82"/>
                <a:stretch>
                  <a:fillRect/>
                </a:stretch>
              </p:blipFill>
              <p:spPr>
                <a:xfrm>
                  <a:off x="3642634" y="4713868"/>
                  <a:ext cx="1242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1" name="Freihand 40">
                  <a:extLst>
                    <a:ext uri="{FF2B5EF4-FFF2-40B4-BE49-F238E27FC236}">
                      <a16:creationId xmlns:a16="http://schemas.microsoft.com/office/drawing/2014/main" id="{3B7E2BF6-6104-1937-104C-B7F0D75F558C}"/>
                    </a:ext>
                  </a:extLst>
                </p14:cNvPr>
                <p14:cNvContentPartPr/>
                <p14:nvPr/>
              </p14:nvContentPartPr>
              <p14:xfrm>
                <a:off x="3790594" y="4821868"/>
                <a:ext cx="100800" cy="139680"/>
              </p14:xfrm>
            </p:contentPart>
          </mc:Choice>
          <mc:Fallback xmlns="">
            <p:pic>
              <p:nvPicPr>
                <p:cNvPr id="41" name="Freihand 40">
                  <a:extLst>
                    <a:ext uri="{FF2B5EF4-FFF2-40B4-BE49-F238E27FC236}">
                      <a16:creationId xmlns:a16="http://schemas.microsoft.com/office/drawing/2014/main" id="{3B7E2BF6-6104-1937-104C-B7F0D75F558C}"/>
                    </a:ext>
                  </a:extLst>
                </p:cNvPr>
                <p:cNvPicPr/>
                <p:nvPr/>
              </p:nvPicPr>
              <p:blipFill>
                <a:blip r:embed="rId84"/>
                <a:stretch>
                  <a:fillRect/>
                </a:stretch>
              </p:blipFill>
              <p:spPr>
                <a:xfrm>
                  <a:off x="3781954" y="4812868"/>
                  <a:ext cx="1184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2" name="Freihand 41">
                  <a:extLst>
                    <a:ext uri="{FF2B5EF4-FFF2-40B4-BE49-F238E27FC236}">
                      <a16:creationId xmlns:a16="http://schemas.microsoft.com/office/drawing/2014/main" id="{A745D667-C75C-E8D5-57AB-18A0C5A9584D}"/>
                    </a:ext>
                  </a:extLst>
                </p14:cNvPr>
                <p14:cNvContentPartPr/>
                <p14:nvPr/>
              </p14:nvContentPartPr>
              <p14:xfrm>
                <a:off x="3936754" y="4842388"/>
                <a:ext cx="131040" cy="88920"/>
              </p14:xfrm>
            </p:contentPart>
          </mc:Choice>
          <mc:Fallback xmlns="">
            <p:pic>
              <p:nvPicPr>
                <p:cNvPr id="42" name="Freihand 41">
                  <a:extLst>
                    <a:ext uri="{FF2B5EF4-FFF2-40B4-BE49-F238E27FC236}">
                      <a16:creationId xmlns:a16="http://schemas.microsoft.com/office/drawing/2014/main" id="{A745D667-C75C-E8D5-57AB-18A0C5A9584D}"/>
                    </a:ext>
                  </a:extLst>
                </p:cNvPr>
                <p:cNvPicPr/>
                <p:nvPr/>
              </p:nvPicPr>
              <p:blipFill>
                <a:blip r:embed="rId86"/>
                <a:stretch>
                  <a:fillRect/>
                </a:stretch>
              </p:blipFill>
              <p:spPr>
                <a:xfrm>
                  <a:off x="3927754" y="4833388"/>
                  <a:ext cx="1486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3" name="Freihand 42">
                  <a:extLst>
                    <a:ext uri="{FF2B5EF4-FFF2-40B4-BE49-F238E27FC236}">
                      <a16:creationId xmlns:a16="http://schemas.microsoft.com/office/drawing/2014/main" id="{C25C57DC-C1C0-41D8-743A-3C12EAAD5AC1}"/>
                    </a:ext>
                  </a:extLst>
                </p14:cNvPr>
                <p14:cNvContentPartPr/>
                <p14:nvPr/>
              </p14:nvContentPartPr>
              <p14:xfrm>
                <a:off x="4114234" y="4710988"/>
                <a:ext cx="38880" cy="218160"/>
              </p14:xfrm>
            </p:contentPart>
          </mc:Choice>
          <mc:Fallback xmlns="">
            <p:pic>
              <p:nvPicPr>
                <p:cNvPr id="43" name="Freihand 42">
                  <a:extLst>
                    <a:ext uri="{FF2B5EF4-FFF2-40B4-BE49-F238E27FC236}">
                      <a16:creationId xmlns:a16="http://schemas.microsoft.com/office/drawing/2014/main" id="{C25C57DC-C1C0-41D8-743A-3C12EAAD5AC1}"/>
                    </a:ext>
                  </a:extLst>
                </p:cNvPr>
                <p:cNvPicPr/>
                <p:nvPr/>
              </p:nvPicPr>
              <p:blipFill>
                <a:blip r:embed="rId88"/>
                <a:stretch>
                  <a:fillRect/>
                </a:stretch>
              </p:blipFill>
              <p:spPr>
                <a:xfrm>
                  <a:off x="4105594" y="4701988"/>
                  <a:ext cx="565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4" name="Freihand 43">
                  <a:extLst>
                    <a:ext uri="{FF2B5EF4-FFF2-40B4-BE49-F238E27FC236}">
                      <a16:creationId xmlns:a16="http://schemas.microsoft.com/office/drawing/2014/main" id="{247C595D-646C-5AC8-514E-E557FFD6A52F}"/>
                    </a:ext>
                  </a:extLst>
                </p14:cNvPr>
                <p14:cNvContentPartPr/>
                <p14:nvPr/>
              </p14:nvContentPartPr>
              <p14:xfrm>
                <a:off x="4177594" y="4690468"/>
                <a:ext cx="391680" cy="247680"/>
              </p14:xfrm>
            </p:contentPart>
          </mc:Choice>
          <mc:Fallback xmlns="">
            <p:pic>
              <p:nvPicPr>
                <p:cNvPr id="44" name="Freihand 43">
                  <a:extLst>
                    <a:ext uri="{FF2B5EF4-FFF2-40B4-BE49-F238E27FC236}">
                      <a16:creationId xmlns:a16="http://schemas.microsoft.com/office/drawing/2014/main" id="{247C595D-646C-5AC8-514E-E557FFD6A52F}"/>
                    </a:ext>
                  </a:extLst>
                </p:cNvPr>
                <p:cNvPicPr/>
                <p:nvPr/>
              </p:nvPicPr>
              <p:blipFill>
                <a:blip r:embed="rId90"/>
                <a:stretch>
                  <a:fillRect/>
                </a:stretch>
              </p:blipFill>
              <p:spPr>
                <a:xfrm>
                  <a:off x="4168594" y="4681828"/>
                  <a:ext cx="4093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5" name="Freihand 44">
                  <a:extLst>
                    <a:ext uri="{FF2B5EF4-FFF2-40B4-BE49-F238E27FC236}">
                      <a16:creationId xmlns:a16="http://schemas.microsoft.com/office/drawing/2014/main" id="{FEF393AE-19B4-81E9-215D-3438AA22BDB2}"/>
                    </a:ext>
                  </a:extLst>
                </p14:cNvPr>
                <p14:cNvContentPartPr/>
                <p14:nvPr/>
              </p14:nvContentPartPr>
              <p14:xfrm>
                <a:off x="4560274" y="4674628"/>
                <a:ext cx="20160" cy="48960"/>
              </p14:xfrm>
            </p:contentPart>
          </mc:Choice>
          <mc:Fallback xmlns="">
            <p:pic>
              <p:nvPicPr>
                <p:cNvPr id="45" name="Freihand 44">
                  <a:extLst>
                    <a:ext uri="{FF2B5EF4-FFF2-40B4-BE49-F238E27FC236}">
                      <a16:creationId xmlns:a16="http://schemas.microsoft.com/office/drawing/2014/main" id="{FEF393AE-19B4-81E9-215D-3438AA22BDB2}"/>
                    </a:ext>
                  </a:extLst>
                </p:cNvPr>
                <p:cNvPicPr/>
                <p:nvPr/>
              </p:nvPicPr>
              <p:blipFill>
                <a:blip r:embed="rId92"/>
                <a:stretch>
                  <a:fillRect/>
                </a:stretch>
              </p:blipFill>
              <p:spPr>
                <a:xfrm>
                  <a:off x="4551274" y="4665628"/>
                  <a:ext cx="37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6" name="Freihand 45">
                  <a:extLst>
                    <a:ext uri="{FF2B5EF4-FFF2-40B4-BE49-F238E27FC236}">
                      <a16:creationId xmlns:a16="http://schemas.microsoft.com/office/drawing/2014/main" id="{43A39FB5-2ADF-B0C5-3337-3178C0CE2655}"/>
                    </a:ext>
                  </a:extLst>
                </p14:cNvPr>
                <p14:cNvContentPartPr/>
                <p14:nvPr/>
              </p14:nvContentPartPr>
              <p14:xfrm>
                <a:off x="4613194" y="4827628"/>
                <a:ext cx="195480" cy="80280"/>
              </p14:xfrm>
            </p:contentPart>
          </mc:Choice>
          <mc:Fallback xmlns="">
            <p:pic>
              <p:nvPicPr>
                <p:cNvPr id="46" name="Freihand 45">
                  <a:extLst>
                    <a:ext uri="{FF2B5EF4-FFF2-40B4-BE49-F238E27FC236}">
                      <a16:creationId xmlns:a16="http://schemas.microsoft.com/office/drawing/2014/main" id="{43A39FB5-2ADF-B0C5-3337-3178C0CE2655}"/>
                    </a:ext>
                  </a:extLst>
                </p:cNvPr>
                <p:cNvPicPr/>
                <p:nvPr/>
              </p:nvPicPr>
              <p:blipFill>
                <a:blip r:embed="rId94"/>
                <a:stretch>
                  <a:fillRect/>
                </a:stretch>
              </p:blipFill>
              <p:spPr>
                <a:xfrm>
                  <a:off x="4604194" y="4818988"/>
                  <a:ext cx="213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7" name="Freihand 46">
                  <a:extLst>
                    <a:ext uri="{FF2B5EF4-FFF2-40B4-BE49-F238E27FC236}">
                      <a16:creationId xmlns:a16="http://schemas.microsoft.com/office/drawing/2014/main" id="{72BB6360-1C3B-F43F-50E1-4C9E29127F3C}"/>
                    </a:ext>
                  </a:extLst>
                </p14:cNvPr>
                <p14:cNvContentPartPr/>
                <p14:nvPr/>
              </p14:nvContentPartPr>
              <p14:xfrm>
                <a:off x="5158594" y="4765708"/>
                <a:ext cx="223920" cy="173520"/>
              </p14:xfrm>
            </p:contentPart>
          </mc:Choice>
          <mc:Fallback xmlns="">
            <p:pic>
              <p:nvPicPr>
                <p:cNvPr id="47" name="Freihand 46">
                  <a:extLst>
                    <a:ext uri="{FF2B5EF4-FFF2-40B4-BE49-F238E27FC236}">
                      <a16:creationId xmlns:a16="http://schemas.microsoft.com/office/drawing/2014/main" id="{72BB6360-1C3B-F43F-50E1-4C9E29127F3C}"/>
                    </a:ext>
                  </a:extLst>
                </p:cNvPr>
                <p:cNvPicPr/>
                <p:nvPr/>
              </p:nvPicPr>
              <p:blipFill>
                <a:blip r:embed="rId96"/>
                <a:stretch>
                  <a:fillRect/>
                </a:stretch>
              </p:blipFill>
              <p:spPr>
                <a:xfrm>
                  <a:off x="5149954" y="4756708"/>
                  <a:ext cx="2415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8" name="Freihand 47">
                  <a:extLst>
                    <a:ext uri="{FF2B5EF4-FFF2-40B4-BE49-F238E27FC236}">
                      <a16:creationId xmlns:a16="http://schemas.microsoft.com/office/drawing/2014/main" id="{055C867C-0523-2612-AC7F-9FA7E7648C75}"/>
                    </a:ext>
                  </a:extLst>
                </p14:cNvPr>
                <p14:cNvContentPartPr/>
                <p14:nvPr/>
              </p14:nvContentPartPr>
              <p14:xfrm>
                <a:off x="5437234" y="4654828"/>
                <a:ext cx="268920" cy="205560"/>
              </p14:xfrm>
            </p:contentPart>
          </mc:Choice>
          <mc:Fallback xmlns="">
            <p:pic>
              <p:nvPicPr>
                <p:cNvPr id="48" name="Freihand 47">
                  <a:extLst>
                    <a:ext uri="{FF2B5EF4-FFF2-40B4-BE49-F238E27FC236}">
                      <a16:creationId xmlns:a16="http://schemas.microsoft.com/office/drawing/2014/main" id="{055C867C-0523-2612-AC7F-9FA7E7648C75}"/>
                    </a:ext>
                  </a:extLst>
                </p:cNvPr>
                <p:cNvPicPr/>
                <p:nvPr/>
              </p:nvPicPr>
              <p:blipFill>
                <a:blip r:embed="rId98"/>
                <a:stretch>
                  <a:fillRect/>
                </a:stretch>
              </p:blipFill>
              <p:spPr>
                <a:xfrm>
                  <a:off x="5428594" y="4645828"/>
                  <a:ext cx="2865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0" name="Freihand 49">
                  <a:extLst>
                    <a:ext uri="{FF2B5EF4-FFF2-40B4-BE49-F238E27FC236}">
                      <a16:creationId xmlns:a16="http://schemas.microsoft.com/office/drawing/2014/main" id="{AA057BA4-DEA2-68DE-B13A-5F0F225B22C1}"/>
                    </a:ext>
                  </a:extLst>
                </p14:cNvPr>
                <p14:cNvContentPartPr/>
                <p14:nvPr/>
              </p14:nvContentPartPr>
              <p14:xfrm>
                <a:off x="5983714" y="4641508"/>
                <a:ext cx="186480" cy="221400"/>
              </p14:xfrm>
            </p:contentPart>
          </mc:Choice>
          <mc:Fallback xmlns="">
            <p:pic>
              <p:nvPicPr>
                <p:cNvPr id="50" name="Freihand 49">
                  <a:extLst>
                    <a:ext uri="{FF2B5EF4-FFF2-40B4-BE49-F238E27FC236}">
                      <a16:creationId xmlns:a16="http://schemas.microsoft.com/office/drawing/2014/main" id="{AA057BA4-DEA2-68DE-B13A-5F0F225B22C1}"/>
                    </a:ext>
                  </a:extLst>
                </p:cNvPr>
                <p:cNvPicPr/>
                <p:nvPr/>
              </p:nvPicPr>
              <p:blipFill>
                <a:blip r:embed="rId100"/>
                <a:stretch>
                  <a:fillRect/>
                </a:stretch>
              </p:blipFill>
              <p:spPr>
                <a:xfrm>
                  <a:off x="5974714" y="4632868"/>
                  <a:ext cx="2041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1" name="Freihand 50">
                  <a:extLst>
                    <a:ext uri="{FF2B5EF4-FFF2-40B4-BE49-F238E27FC236}">
                      <a16:creationId xmlns:a16="http://schemas.microsoft.com/office/drawing/2014/main" id="{A35B9AE6-37F8-BDBD-A584-3BAC55217996}"/>
                    </a:ext>
                  </a:extLst>
                </p14:cNvPr>
                <p14:cNvContentPartPr/>
                <p14:nvPr/>
              </p14:nvContentPartPr>
              <p14:xfrm>
                <a:off x="6298354" y="4717108"/>
                <a:ext cx="34920" cy="91440"/>
              </p14:xfrm>
            </p:contentPart>
          </mc:Choice>
          <mc:Fallback xmlns="">
            <p:pic>
              <p:nvPicPr>
                <p:cNvPr id="51" name="Freihand 50">
                  <a:extLst>
                    <a:ext uri="{FF2B5EF4-FFF2-40B4-BE49-F238E27FC236}">
                      <a16:creationId xmlns:a16="http://schemas.microsoft.com/office/drawing/2014/main" id="{A35B9AE6-37F8-BDBD-A584-3BAC55217996}"/>
                    </a:ext>
                  </a:extLst>
                </p:cNvPr>
                <p:cNvPicPr/>
                <p:nvPr/>
              </p:nvPicPr>
              <p:blipFill>
                <a:blip r:embed="rId102"/>
                <a:stretch>
                  <a:fillRect/>
                </a:stretch>
              </p:blipFill>
              <p:spPr>
                <a:xfrm>
                  <a:off x="6289354" y="4708108"/>
                  <a:ext cx="52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2" name="Freihand 51">
                  <a:extLst>
                    <a:ext uri="{FF2B5EF4-FFF2-40B4-BE49-F238E27FC236}">
                      <a16:creationId xmlns:a16="http://schemas.microsoft.com/office/drawing/2014/main" id="{3CF09AB2-851C-719A-E536-1A8A6DD0B46B}"/>
                    </a:ext>
                  </a:extLst>
                </p14:cNvPr>
                <p14:cNvContentPartPr/>
                <p14:nvPr/>
              </p14:nvContentPartPr>
              <p14:xfrm>
                <a:off x="6195754" y="4644028"/>
                <a:ext cx="349200" cy="234720"/>
              </p14:xfrm>
            </p:contentPart>
          </mc:Choice>
          <mc:Fallback xmlns="">
            <p:pic>
              <p:nvPicPr>
                <p:cNvPr id="52" name="Freihand 51">
                  <a:extLst>
                    <a:ext uri="{FF2B5EF4-FFF2-40B4-BE49-F238E27FC236}">
                      <a16:creationId xmlns:a16="http://schemas.microsoft.com/office/drawing/2014/main" id="{3CF09AB2-851C-719A-E536-1A8A6DD0B46B}"/>
                    </a:ext>
                  </a:extLst>
                </p:cNvPr>
                <p:cNvPicPr/>
                <p:nvPr/>
              </p:nvPicPr>
              <p:blipFill>
                <a:blip r:embed="rId104"/>
                <a:stretch>
                  <a:fillRect/>
                </a:stretch>
              </p:blipFill>
              <p:spPr>
                <a:xfrm>
                  <a:off x="6186754" y="4635388"/>
                  <a:ext cx="3668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3" name="Freihand 52">
                  <a:extLst>
                    <a:ext uri="{FF2B5EF4-FFF2-40B4-BE49-F238E27FC236}">
                      <a16:creationId xmlns:a16="http://schemas.microsoft.com/office/drawing/2014/main" id="{D0F81FF9-D2FE-64DC-5F28-2A0B3CBACD12}"/>
                    </a:ext>
                  </a:extLst>
                </p14:cNvPr>
                <p14:cNvContentPartPr/>
                <p14:nvPr/>
              </p14:nvContentPartPr>
              <p14:xfrm>
                <a:off x="6427234" y="4626028"/>
                <a:ext cx="213840" cy="124560"/>
              </p14:xfrm>
            </p:contentPart>
          </mc:Choice>
          <mc:Fallback xmlns="">
            <p:pic>
              <p:nvPicPr>
                <p:cNvPr id="53" name="Freihand 52">
                  <a:extLst>
                    <a:ext uri="{FF2B5EF4-FFF2-40B4-BE49-F238E27FC236}">
                      <a16:creationId xmlns:a16="http://schemas.microsoft.com/office/drawing/2014/main" id="{D0F81FF9-D2FE-64DC-5F28-2A0B3CBACD12}"/>
                    </a:ext>
                  </a:extLst>
                </p:cNvPr>
                <p:cNvPicPr/>
                <p:nvPr/>
              </p:nvPicPr>
              <p:blipFill>
                <a:blip r:embed="rId106"/>
                <a:stretch>
                  <a:fillRect/>
                </a:stretch>
              </p:blipFill>
              <p:spPr>
                <a:xfrm>
                  <a:off x="6418234" y="4617388"/>
                  <a:ext cx="2314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Freihand 56">
                  <a:extLst>
                    <a:ext uri="{FF2B5EF4-FFF2-40B4-BE49-F238E27FC236}">
                      <a16:creationId xmlns:a16="http://schemas.microsoft.com/office/drawing/2014/main" id="{78721656-ACA0-DCF8-2885-ACD89FAE8F7A}"/>
                    </a:ext>
                  </a:extLst>
                </p14:cNvPr>
                <p14:cNvContentPartPr/>
                <p14:nvPr/>
              </p14:nvContentPartPr>
              <p14:xfrm>
                <a:off x="255754" y="5253868"/>
                <a:ext cx="218880" cy="354240"/>
              </p14:xfrm>
            </p:contentPart>
          </mc:Choice>
          <mc:Fallback xmlns="">
            <p:pic>
              <p:nvPicPr>
                <p:cNvPr id="57" name="Freihand 56">
                  <a:extLst>
                    <a:ext uri="{FF2B5EF4-FFF2-40B4-BE49-F238E27FC236}">
                      <a16:creationId xmlns:a16="http://schemas.microsoft.com/office/drawing/2014/main" id="{78721656-ACA0-DCF8-2885-ACD89FAE8F7A}"/>
                    </a:ext>
                  </a:extLst>
                </p:cNvPr>
                <p:cNvPicPr/>
                <p:nvPr/>
              </p:nvPicPr>
              <p:blipFill>
                <a:blip r:embed="rId108"/>
                <a:stretch>
                  <a:fillRect/>
                </a:stretch>
              </p:blipFill>
              <p:spPr>
                <a:xfrm>
                  <a:off x="246754" y="5245228"/>
                  <a:ext cx="2365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9FF297DB-3E54-1D2E-2998-54C7089482B4}"/>
                    </a:ext>
                  </a:extLst>
                </p14:cNvPr>
                <p14:cNvContentPartPr/>
                <p14:nvPr/>
              </p14:nvContentPartPr>
              <p14:xfrm>
                <a:off x="441514" y="5284108"/>
                <a:ext cx="214200" cy="235800"/>
              </p14:xfrm>
            </p:contentPart>
          </mc:Choice>
          <mc:Fallback xmlns="">
            <p:pic>
              <p:nvPicPr>
                <p:cNvPr id="58" name="Freihand 57">
                  <a:extLst>
                    <a:ext uri="{FF2B5EF4-FFF2-40B4-BE49-F238E27FC236}">
                      <a16:creationId xmlns:a16="http://schemas.microsoft.com/office/drawing/2014/main" id="{9FF297DB-3E54-1D2E-2998-54C7089482B4}"/>
                    </a:ext>
                  </a:extLst>
                </p:cNvPr>
                <p:cNvPicPr/>
                <p:nvPr/>
              </p:nvPicPr>
              <p:blipFill>
                <a:blip r:embed="rId110"/>
                <a:stretch>
                  <a:fillRect/>
                </a:stretch>
              </p:blipFill>
              <p:spPr>
                <a:xfrm>
                  <a:off x="432874" y="5275108"/>
                  <a:ext cx="2318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197838E6-D776-E528-B9AF-A89B167B1815}"/>
                    </a:ext>
                  </a:extLst>
                </p14:cNvPr>
                <p14:cNvContentPartPr/>
                <p14:nvPr/>
              </p14:nvContentPartPr>
              <p14:xfrm>
                <a:off x="561034" y="5411908"/>
                <a:ext cx="177120" cy="73080"/>
              </p14:xfrm>
            </p:contentPart>
          </mc:Choice>
          <mc:Fallback xmlns="">
            <p:pic>
              <p:nvPicPr>
                <p:cNvPr id="59" name="Freihand 58">
                  <a:extLst>
                    <a:ext uri="{FF2B5EF4-FFF2-40B4-BE49-F238E27FC236}">
                      <a16:creationId xmlns:a16="http://schemas.microsoft.com/office/drawing/2014/main" id="{197838E6-D776-E528-B9AF-A89B167B1815}"/>
                    </a:ext>
                  </a:extLst>
                </p:cNvPr>
                <p:cNvPicPr/>
                <p:nvPr/>
              </p:nvPicPr>
              <p:blipFill>
                <a:blip r:embed="rId112"/>
                <a:stretch>
                  <a:fillRect/>
                </a:stretch>
              </p:blipFill>
              <p:spPr>
                <a:xfrm>
                  <a:off x="552394" y="5402908"/>
                  <a:ext cx="194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Freihand 59">
                  <a:extLst>
                    <a:ext uri="{FF2B5EF4-FFF2-40B4-BE49-F238E27FC236}">
                      <a16:creationId xmlns:a16="http://schemas.microsoft.com/office/drawing/2014/main" id="{9A074EA2-BF51-B073-5840-AEBE53A9112E}"/>
                    </a:ext>
                  </a:extLst>
                </p14:cNvPr>
                <p14:cNvContentPartPr/>
                <p14:nvPr/>
              </p14:nvContentPartPr>
              <p14:xfrm>
                <a:off x="766594" y="5262508"/>
                <a:ext cx="362880" cy="202320"/>
              </p14:xfrm>
            </p:contentPart>
          </mc:Choice>
          <mc:Fallback xmlns="">
            <p:pic>
              <p:nvPicPr>
                <p:cNvPr id="60" name="Freihand 59">
                  <a:extLst>
                    <a:ext uri="{FF2B5EF4-FFF2-40B4-BE49-F238E27FC236}">
                      <a16:creationId xmlns:a16="http://schemas.microsoft.com/office/drawing/2014/main" id="{9A074EA2-BF51-B073-5840-AEBE53A9112E}"/>
                    </a:ext>
                  </a:extLst>
                </p:cNvPr>
                <p:cNvPicPr/>
                <p:nvPr/>
              </p:nvPicPr>
              <p:blipFill>
                <a:blip r:embed="rId114"/>
                <a:stretch>
                  <a:fillRect/>
                </a:stretch>
              </p:blipFill>
              <p:spPr>
                <a:xfrm>
                  <a:off x="757954" y="5253508"/>
                  <a:ext cx="3805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2EB7968E-5A6F-FC11-FF97-92D0D85A87F3}"/>
                    </a:ext>
                  </a:extLst>
                </p14:cNvPr>
                <p14:cNvContentPartPr/>
                <p14:nvPr/>
              </p14:nvContentPartPr>
              <p14:xfrm>
                <a:off x="1373914" y="5330548"/>
                <a:ext cx="151200" cy="216000"/>
              </p14:xfrm>
            </p:contentPart>
          </mc:Choice>
          <mc:Fallback xmlns="">
            <p:pic>
              <p:nvPicPr>
                <p:cNvPr id="61" name="Freihand 60">
                  <a:extLst>
                    <a:ext uri="{FF2B5EF4-FFF2-40B4-BE49-F238E27FC236}">
                      <a16:creationId xmlns:a16="http://schemas.microsoft.com/office/drawing/2014/main" id="{2EB7968E-5A6F-FC11-FF97-92D0D85A87F3}"/>
                    </a:ext>
                  </a:extLst>
                </p:cNvPr>
                <p:cNvPicPr/>
                <p:nvPr/>
              </p:nvPicPr>
              <p:blipFill>
                <a:blip r:embed="rId116"/>
                <a:stretch>
                  <a:fillRect/>
                </a:stretch>
              </p:blipFill>
              <p:spPr>
                <a:xfrm>
                  <a:off x="1365274" y="5321548"/>
                  <a:ext cx="168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08BB279C-5163-929A-6B96-052BFFC80A8D}"/>
                    </a:ext>
                  </a:extLst>
                </p14:cNvPr>
                <p14:cNvContentPartPr/>
                <p14:nvPr/>
              </p14:nvContentPartPr>
              <p14:xfrm>
                <a:off x="1602874" y="5275108"/>
                <a:ext cx="202680" cy="162720"/>
              </p14:xfrm>
            </p:contentPart>
          </mc:Choice>
          <mc:Fallback xmlns="">
            <p:pic>
              <p:nvPicPr>
                <p:cNvPr id="62" name="Freihand 61">
                  <a:extLst>
                    <a:ext uri="{FF2B5EF4-FFF2-40B4-BE49-F238E27FC236}">
                      <a16:creationId xmlns:a16="http://schemas.microsoft.com/office/drawing/2014/main" id="{08BB279C-5163-929A-6B96-052BFFC80A8D}"/>
                    </a:ext>
                  </a:extLst>
                </p:cNvPr>
                <p:cNvPicPr/>
                <p:nvPr/>
              </p:nvPicPr>
              <p:blipFill>
                <a:blip r:embed="rId118"/>
                <a:stretch>
                  <a:fillRect/>
                </a:stretch>
              </p:blipFill>
              <p:spPr>
                <a:xfrm>
                  <a:off x="1593874" y="5266108"/>
                  <a:ext cx="220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4EF332C4-5398-D709-12A4-8AD088ADD5E4}"/>
                    </a:ext>
                  </a:extLst>
                </p14:cNvPr>
                <p14:cNvContentPartPr/>
                <p14:nvPr/>
              </p14:nvContentPartPr>
              <p14:xfrm>
                <a:off x="1813834" y="5179708"/>
                <a:ext cx="160560" cy="228600"/>
              </p14:xfrm>
            </p:contentPart>
          </mc:Choice>
          <mc:Fallback xmlns="">
            <p:pic>
              <p:nvPicPr>
                <p:cNvPr id="63" name="Freihand 62">
                  <a:extLst>
                    <a:ext uri="{FF2B5EF4-FFF2-40B4-BE49-F238E27FC236}">
                      <a16:creationId xmlns:a16="http://schemas.microsoft.com/office/drawing/2014/main" id="{4EF332C4-5398-D709-12A4-8AD088ADD5E4}"/>
                    </a:ext>
                  </a:extLst>
                </p:cNvPr>
                <p:cNvPicPr/>
                <p:nvPr/>
              </p:nvPicPr>
              <p:blipFill>
                <a:blip r:embed="rId120"/>
                <a:stretch>
                  <a:fillRect/>
                </a:stretch>
              </p:blipFill>
              <p:spPr>
                <a:xfrm>
                  <a:off x="1804834" y="5171068"/>
                  <a:ext cx="1782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4" name="Freihand 63">
                  <a:extLst>
                    <a:ext uri="{FF2B5EF4-FFF2-40B4-BE49-F238E27FC236}">
                      <a16:creationId xmlns:a16="http://schemas.microsoft.com/office/drawing/2014/main" id="{69726C18-D3BF-37E9-F267-44E64DEDB5F9}"/>
                    </a:ext>
                  </a:extLst>
                </p14:cNvPr>
                <p14:cNvContentPartPr/>
                <p14:nvPr/>
              </p14:nvContentPartPr>
              <p14:xfrm>
                <a:off x="2035594" y="5258548"/>
                <a:ext cx="95040" cy="128520"/>
              </p14:xfrm>
            </p:contentPart>
          </mc:Choice>
          <mc:Fallback xmlns="">
            <p:pic>
              <p:nvPicPr>
                <p:cNvPr id="64" name="Freihand 63">
                  <a:extLst>
                    <a:ext uri="{FF2B5EF4-FFF2-40B4-BE49-F238E27FC236}">
                      <a16:creationId xmlns:a16="http://schemas.microsoft.com/office/drawing/2014/main" id="{69726C18-D3BF-37E9-F267-44E64DEDB5F9}"/>
                    </a:ext>
                  </a:extLst>
                </p:cNvPr>
                <p:cNvPicPr/>
                <p:nvPr/>
              </p:nvPicPr>
              <p:blipFill>
                <a:blip r:embed="rId122"/>
                <a:stretch>
                  <a:fillRect/>
                </a:stretch>
              </p:blipFill>
              <p:spPr>
                <a:xfrm>
                  <a:off x="2026594" y="5249908"/>
                  <a:ext cx="1126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5" name="Freihand 64">
                  <a:extLst>
                    <a:ext uri="{FF2B5EF4-FFF2-40B4-BE49-F238E27FC236}">
                      <a16:creationId xmlns:a16="http://schemas.microsoft.com/office/drawing/2014/main" id="{B8262E5A-9B74-01E7-5E60-449DEB550E5B}"/>
                    </a:ext>
                  </a:extLst>
                </p14:cNvPr>
                <p14:cNvContentPartPr/>
                <p14:nvPr/>
              </p14:nvContentPartPr>
              <p14:xfrm>
                <a:off x="2434114" y="5179708"/>
                <a:ext cx="145440" cy="232920"/>
              </p14:xfrm>
            </p:contentPart>
          </mc:Choice>
          <mc:Fallback xmlns="">
            <p:pic>
              <p:nvPicPr>
                <p:cNvPr id="65" name="Freihand 64">
                  <a:extLst>
                    <a:ext uri="{FF2B5EF4-FFF2-40B4-BE49-F238E27FC236}">
                      <a16:creationId xmlns:a16="http://schemas.microsoft.com/office/drawing/2014/main" id="{B8262E5A-9B74-01E7-5E60-449DEB550E5B}"/>
                    </a:ext>
                  </a:extLst>
                </p:cNvPr>
                <p:cNvPicPr/>
                <p:nvPr/>
              </p:nvPicPr>
              <p:blipFill>
                <a:blip r:embed="rId124"/>
                <a:stretch>
                  <a:fillRect/>
                </a:stretch>
              </p:blipFill>
              <p:spPr>
                <a:xfrm>
                  <a:off x="2425114" y="5171068"/>
                  <a:ext cx="1630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6" name="Freihand 65">
                  <a:extLst>
                    <a:ext uri="{FF2B5EF4-FFF2-40B4-BE49-F238E27FC236}">
                      <a16:creationId xmlns:a16="http://schemas.microsoft.com/office/drawing/2014/main" id="{5F78E0CC-97FD-5A0A-D085-FFE9C9CCB9EE}"/>
                    </a:ext>
                  </a:extLst>
                </p14:cNvPr>
                <p14:cNvContentPartPr/>
                <p14:nvPr/>
              </p14:nvContentPartPr>
              <p14:xfrm>
                <a:off x="2637514" y="5258188"/>
                <a:ext cx="161280" cy="136800"/>
              </p14:xfrm>
            </p:contentPart>
          </mc:Choice>
          <mc:Fallback xmlns="">
            <p:pic>
              <p:nvPicPr>
                <p:cNvPr id="66" name="Freihand 65">
                  <a:extLst>
                    <a:ext uri="{FF2B5EF4-FFF2-40B4-BE49-F238E27FC236}">
                      <a16:creationId xmlns:a16="http://schemas.microsoft.com/office/drawing/2014/main" id="{5F78E0CC-97FD-5A0A-D085-FFE9C9CCB9EE}"/>
                    </a:ext>
                  </a:extLst>
                </p:cNvPr>
                <p:cNvPicPr/>
                <p:nvPr/>
              </p:nvPicPr>
              <p:blipFill>
                <a:blip r:embed="rId126"/>
                <a:stretch>
                  <a:fillRect/>
                </a:stretch>
              </p:blipFill>
              <p:spPr>
                <a:xfrm>
                  <a:off x="2628874" y="5249188"/>
                  <a:ext cx="178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7" name="Freihand 66">
                  <a:extLst>
                    <a:ext uri="{FF2B5EF4-FFF2-40B4-BE49-F238E27FC236}">
                      <a16:creationId xmlns:a16="http://schemas.microsoft.com/office/drawing/2014/main" id="{4F74ABE4-D82D-3E7C-82AB-A30526262F1A}"/>
                    </a:ext>
                  </a:extLst>
                </p14:cNvPr>
                <p14:cNvContentPartPr/>
                <p14:nvPr/>
              </p14:nvContentPartPr>
              <p14:xfrm>
                <a:off x="2802394" y="5168188"/>
                <a:ext cx="3240" cy="12960"/>
              </p14:xfrm>
            </p:contentPart>
          </mc:Choice>
          <mc:Fallback xmlns="">
            <p:pic>
              <p:nvPicPr>
                <p:cNvPr id="67" name="Freihand 66">
                  <a:extLst>
                    <a:ext uri="{FF2B5EF4-FFF2-40B4-BE49-F238E27FC236}">
                      <a16:creationId xmlns:a16="http://schemas.microsoft.com/office/drawing/2014/main" id="{4F74ABE4-D82D-3E7C-82AB-A30526262F1A}"/>
                    </a:ext>
                  </a:extLst>
                </p:cNvPr>
                <p:cNvPicPr/>
                <p:nvPr/>
              </p:nvPicPr>
              <p:blipFill>
                <a:blip r:embed="rId128"/>
                <a:stretch>
                  <a:fillRect/>
                </a:stretch>
              </p:blipFill>
              <p:spPr>
                <a:xfrm>
                  <a:off x="2793394" y="5159548"/>
                  <a:ext cx="20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68" name="Freihand 67">
                  <a:extLst>
                    <a:ext uri="{FF2B5EF4-FFF2-40B4-BE49-F238E27FC236}">
                      <a16:creationId xmlns:a16="http://schemas.microsoft.com/office/drawing/2014/main" id="{23CB8397-DF73-F1A7-BD55-E8553EC9998A}"/>
                    </a:ext>
                  </a:extLst>
                </p14:cNvPr>
                <p14:cNvContentPartPr/>
                <p14:nvPr/>
              </p14:nvContentPartPr>
              <p14:xfrm>
                <a:off x="2826874" y="5256028"/>
                <a:ext cx="110160" cy="152640"/>
              </p14:xfrm>
            </p:contentPart>
          </mc:Choice>
          <mc:Fallback xmlns="">
            <p:pic>
              <p:nvPicPr>
                <p:cNvPr id="68" name="Freihand 67">
                  <a:extLst>
                    <a:ext uri="{FF2B5EF4-FFF2-40B4-BE49-F238E27FC236}">
                      <a16:creationId xmlns:a16="http://schemas.microsoft.com/office/drawing/2014/main" id="{23CB8397-DF73-F1A7-BD55-E8553EC9998A}"/>
                    </a:ext>
                  </a:extLst>
                </p:cNvPr>
                <p:cNvPicPr/>
                <p:nvPr/>
              </p:nvPicPr>
              <p:blipFill>
                <a:blip r:embed="rId130"/>
                <a:stretch>
                  <a:fillRect/>
                </a:stretch>
              </p:blipFill>
              <p:spPr>
                <a:xfrm>
                  <a:off x="2818234" y="5247028"/>
                  <a:ext cx="1278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9" name="Freihand 68">
                  <a:extLst>
                    <a:ext uri="{FF2B5EF4-FFF2-40B4-BE49-F238E27FC236}">
                      <a16:creationId xmlns:a16="http://schemas.microsoft.com/office/drawing/2014/main" id="{CD71EF24-8C93-EF48-1C1E-BD7B2EBFFAA5}"/>
                    </a:ext>
                  </a:extLst>
                </p14:cNvPr>
                <p14:cNvContentPartPr/>
                <p14:nvPr/>
              </p14:nvContentPartPr>
              <p14:xfrm>
                <a:off x="3000754" y="5192668"/>
                <a:ext cx="45720" cy="196920"/>
              </p14:xfrm>
            </p:contentPart>
          </mc:Choice>
          <mc:Fallback xmlns="">
            <p:pic>
              <p:nvPicPr>
                <p:cNvPr id="69" name="Freihand 68">
                  <a:extLst>
                    <a:ext uri="{FF2B5EF4-FFF2-40B4-BE49-F238E27FC236}">
                      <a16:creationId xmlns:a16="http://schemas.microsoft.com/office/drawing/2014/main" id="{CD71EF24-8C93-EF48-1C1E-BD7B2EBFFAA5}"/>
                    </a:ext>
                  </a:extLst>
                </p:cNvPr>
                <p:cNvPicPr/>
                <p:nvPr/>
              </p:nvPicPr>
              <p:blipFill>
                <a:blip r:embed="rId132"/>
                <a:stretch>
                  <a:fillRect/>
                </a:stretch>
              </p:blipFill>
              <p:spPr>
                <a:xfrm>
                  <a:off x="2991754" y="5183668"/>
                  <a:ext cx="633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0" name="Freihand 69">
                  <a:extLst>
                    <a:ext uri="{FF2B5EF4-FFF2-40B4-BE49-F238E27FC236}">
                      <a16:creationId xmlns:a16="http://schemas.microsoft.com/office/drawing/2014/main" id="{B29E86B7-DF5E-9E9B-1B2A-725EEC4DEAA2}"/>
                    </a:ext>
                  </a:extLst>
                </p14:cNvPr>
                <p14:cNvContentPartPr/>
                <p14:nvPr/>
              </p14:nvContentPartPr>
              <p14:xfrm>
                <a:off x="3090034" y="5270068"/>
                <a:ext cx="115560" cy="131400"/>
              </p14:xfrm>
            </p:contentPart>
          </mc:Choice>
          <mc:Fallback xmlns="">
            <p:pic>
              <p:nvPicPr>
                <p:cNvPr id="70" name="Freihand 69">
                  <a:extLst>
                    <a:ext uri="{FF2B5EF4-FFF2-40B4-BE49-F238E27FC236}">
                      <a16:creationId xmlns:a16="http://schemas.microsoft.com/office/drawing/2014/main" id="{B29E86B7-DF5E-9E9B-1B2A-725EEC4DEAA2}"/>
                    </a:ext>
                  </a:extLst>
                </p:cNvPr>
                <p:cNvPicPr/>
                <p:nvPr/>
              </p:nvPicPr>
              <p:blipFill>
                <a:blip r:embed="rId134"/>
                <a:stretch>
                  <a:fillRect/>
                </a:stretch>
              </p:blipFill>
              <p:spPr>
                <a:xfrm>
                  <a:off x="3081034" y="5261428"/>
                  <a:ext cx="1332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1" name="Freihand 70">
                  <a:extLst>
                    <a:ext uri="{FF2B5EF4-FFF2-40B4-BE49-F238E27FC236}">
                      <a16:creationId xmlns:a16="http://schemas.microsoft.com/office/drawing/2014/main" id="{626A6B83-FC45-F35D-9904-7C6DE17AF3C2}"/>
                    </a:ext>
                  </a:extLst>
                </p14:cNvPr>
                <p14:cNvContentPartPr/>
                <p14:nvPr/>
              </p14:nvContentPartPr>
              <p14:xfrm>
                <a:off x="3455794" y="5277268"/>
                <a:ext cx="271080" cy="12960"/>
              </p14:xfrm>
            </p:contentPart>
          </mc:Choice>
          <mc:Fallback xmlns="">
            <p:pic>
              <p:nvPicPr>
                <p:cNvPr id="71" name="Freihand 70">
                  <a:extLst>
                    <a:ext uri="{FF2B5EF4-FFF2-40B4-BE49-F238E27FC236}">
                      <a16:creationId xmlns:a16="http://schemas.microsoft.com/office/drawing/2014/main" id="{626A6B83-FC45-F35D-9904-7C6DE17AF3C2}"/>
                    </a:ext>
                  </a:extLst>
                </p:cNvPr>
                <p:cNvPicPr/>
                <p:nvPr/>
              </p:nvPicPr>
              <p:blipFill>
                <a:blip r:embed="rId136"/>
                <a:stretch>
                  <a:fillRect/>
                </a:stretch>
              </p:blipFill>
              <p:spPr>
                <a:xfrm>
                  <a:off x="3447154" y="5268628"/>
                  <a:ext cx="2887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2" name="Freihand 71">
                  <a:extLst>
                    <a:ext uri="{FF2B5EF4-FFF2-40B4-BE49-F238E27FC236}">
                      <a16:creationId xmlns:a16="http://schemas.microsoft.com/office/drawing/2014/main" id="{2413CD5E-2AE9-42D0-E63C-FCA6819FB41D}"/>
                    </a:ext>
                  </a:extLst>
                </p14:cNvPr>
                <p14:cNvContentPartPr/>
                <p14:nvPr/>
              </p14:nvContentPartPr>
              <p14:xfrm>
                <a:off x="3504754" y="5209588"/>
                <a:ext cx="380520" cy="187200"/>
              </p14:xfrm>
            </p:contentPart>
          </mc:Choice>
          <mc:Fallback xmlns="">
            <p:pic>
              <p:nvPicPr>
                <p:cNvPr id="72" name="Freihand 71">
                  <a:extLst>
                    <a:ext uri="{FF2B5EF4-FFF2-40B4-BE49-F238E27FC236}">
                      <a16:creationId xmlns:a16="http://schemas.microsoft.com/office/drawing/2014/main" id="{2413CD5E-2AE9-42D0-E63C-FCA6819FB41D}"/>
                    </a:ext>
                  </a:extLst>
                </p:cNvPr>
                <p:cNvPicPr/>
                <p:nvPr/>
              </p:nvPicPr>
              <p:blipFill>
                <a:blip r:embed="rId138"/>
                <a:stretch>
                  <a:fillRect/>
                </a:stretch>
              </p:blipFill>
              <p:spPr>
                <a:xfrm>
                  <a:off x="3496114" y="5200948"/>
                  <a:ext cx="398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219DD0CE-7C28-2CF0-678C-16503DF9BB6F}"/>
                    </a:ext>
                  </a:extLst>
                </p14:cNvPr>
                <p14:cNvContentPartPr/>
                <p14:nvPr/>
              </p14:nvContentPartPr>
              <p14:xfrm>
                <a:off x="4332754" y="5191588"/>
                <a:ext cx="167760" cy="224640"/>
              </p14:xfrm>
            </p:contentPart>
          </mc:Choice>
          <mc:Fallback xmlns="">
            <p:pic>
              <p:nvPicPr>
                <p:cNvPr id="74" name="Freihand 73">
                  <a:extLst>
                    <a:ext uri="{FF2B5EF4-FFF2-40B4-BE49-F238E27FC236}">
                      <a16:creationId xmlns:a16="http://schemas.microsoft.com/office/drawing/2014/main" id="{219DD0CE-7C28-2CF0-678C-16503DF9BB6F}"/>
                    </a:ext>
                  </a:extLst>
                </p:cNvPr>
                <p:cNvPicPr/>
                <p:nvPr/>
              </p:nvPicPr>
              <p:blipFill>
                <a:blip r:embed="rId140"/>
                <a:stretch>
                  <a:fillRect/>
                </a:stretch>
              </p:blipFill>
              <p:spPr>
                <a:xfrm>
                  <a:off x="4324114" y="5182948"/>
                  <a:ext cx="1854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5" name="Freihand 74">
                  <a:extLst>
                    <a:ext uri="{FF2B5EF4-FFF2-40B4-BE49-F238E27FC236}">
                      <a16:creationId xmlns:a16="http://schemas.microsoft.com/office/drawing/2014/main" id="{62EFA9F5-07CF-F5B1-FD57-ACD748083F4A}"/>
                    </a:ext>
                  </a:extLst>
                </p14:cNvPr>
                <p14:cNvContentPartPr/>
                <p14:nvPr/>
              </p14:nvContentPartPr>
              <p14:xfrm>
                <a:off x="4636234" y="5229388"/>
                <a:ext cx="18720" cy="123840"/>
              </p14:xfrm>
            </p:contentPart>
          </mc:Choice>
          <mc:Fallback xmlns="">
            <p:pic>
              <p:nvPicPr>
                <p:cNvPr id="75" name="Freihand 74">
                  <a:extLst>
                    <a:ext uri="{FF2B5EF4-FFF2-40B4-BE49-F238E27FC236}">
                      <a16:creationId xmlns:a16="http://schemas.microsoft.com/office/drawing/2014/main" id="{62EFA9F5-07CF-F5B1-FD57-ACD748083F4A}"/>
                    </a:ext>
                  </a:extLst>
                </p:cNvPr>
                <p:cNvPicPr/>
                <p:nvPr/>
              </p:nvPicPr>
              <p:blipFill>
                <a:blip r:embed="rId142"/>
                <a:stretch>
                  <a:fillRect/>
                </a:stretch>
              </p:blipFill>
              <p:spPr>
                <a:xfrm>
                  <a:off x="4627594" y="5220748"/>
                  <a:ext cx="36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6" name="Freihand 75">
                  <a:extLst>
                    <a:ext uri="{FF2B5EF4-FFF2-40B4-BE49-F238E27FC236}">
                      <a16:creationId xmlns:a16="http://schemas.microsoft.com/office/drawing/2014/main" id="{3B814789-D446-049C-7E01-D9522139854B}"/>
                    </a:ext>
                  </a:extLst>
                </p14:cNvPr>
                <p14:cNvContentPartPr/>
                <p14:nvPr/>
              </p14:nvContentPartPr>
              <p14:xfrm>
                <a:off x="4485034" y="5193748"/>
                <a:ext cx="266400" cy="209520"/>
              </p14:xfrm>
            </p:contentPart>
          </mc:Choice>
          <mc:Fallback xmlns="">
            <p:pic>
              <p:nvPicPr>
                <p:cNvPr id="76" name="Freihand 75">
                  <a:extLst>
                    <a:ext uri="{FF2B5EF4-FFF2-40B4-BE49-F238E27FC236}">
                      <a16:creationId xmlns:a16="http://schemas.microsoft.com/office/drawing/2014/main" id="{3B814789-D446-049C-7E01-D9522139854B}"/>
                    </a:ext>
                  </a:extLst>
                </p:cNvPr>
                <p:cNvPicPr/>
                <p:nvPr/>
              </p:nvPicPr>
              <p:blipFill>
                <a:blip r:embed="rId144"/>
                <a:stretch>
                  <a:fillRect/>
                </a:stretch>
              </p:blipFill>
              <p:spPr>
                <a:xfrm>
                  <a:off x="4476394" y="5184748"/>
                  <a:ext cx="2840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7" name="Freihand 76">
                  <a:extLst>
                    <a:ext uri="{FF2B5EF4-FFF2-40B4-BE49-F238E27FC236}">
                      <a16:creationId xmlns:a16="http://schemas.microsoft.com/office/drawing/2014/main" id="{93F592B2-E524-7C86-DE4B-D205467731A6}"/>
                    </a:ext>
                  </a:extLst>
                </p14:cNvPr>
                <p14:cNvContentPartPr/>
                <p14:nvPr/>
              </p14:nvContentPartPr>
              <p14:xfrm>
                <a:off x="4883194" y="5200948"/>
                <a:ext cx="32400" cy="186480"/>
              </p14:xfrm>
            </p:contentPart>
          </mc:Choice>
          <mc:Fallback xmlns="">
            <p:pic>
              <p:nvPicPr>
                <p:cNvPr id="77" name="Freihand 76">
                  <a:extLst>
                    <a:ext uri="{FF2B5EF4-FFF2-40B4-BE49-F238E27FC236}">
                      <a16:creationId xmlns:a16="http://schemas.microsoft.com/office/drawing/2014/main" id="{93F592B2-E524-7C86-DE4B-D205467731A6}"/>
                    </a:ext>
                  </a:extLst>
                </p:cNvPr>
                <p:cNvPicPr/>
                <p:nvPr/>
              </p:nvPicPr>
              <p:blipFill>
                <a:blip r:embed="rId146"/>
                <a:stretch>
                  <a:fillRect/>
                </a:stretch>
              </p:blipFill>
              <p:spPr>
                <a:xfrm>
                  <a:off x="4874194" y="5191948"/>
                  <a:ext cx="500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8" name="Freihand 77">
                  <a:extLst>
                    <a:ext uri="{FF2B5EF4-FFF2-40B4-BE49-F238E27FC236}">
                      <a16:creationId xmlns:a16="http://schemas.microsoft.com/office/drawing/2014/main" id="{EF9218FB-8FEA-9142-4D07-9F82E3C817CB}"/>
                    </a:ext>
                  </a:extLst>
                </p14:cNvPr>
                <p14:cNvContentPartPr/>
                <p14:nvPr/>
              </p14:nvContentPartPr>
              <p14:xfrm>
                <a:off x="4755394" y="5154508"/>
                <a:ext cx="249840" cy="115200"/>
              </p14:xfrm>
            </p:contentPart>
          </mc:Choice>
          <mc:Fallback xmlns="">
            <p:pic>
              <p:nvPicPr>
                <p:cNvPr id="78" name="Freihand 77">
                  <a:extLst>
                    <a:ext uri="{FF2B5EF4-FFF2-40B4-BE49-F238E27FC236}">
                      <a16:creationId xmlns:a16="http://schemas.microsoft.com/office/drawing/2014/main" id="{EF9218FB-8FEA-9142-4D07-9F82E3C817CB}"/>
                    </a:ext>
                  </a:extLst>
                </p:cNvPr>
                <p:cNvPicPr/>
                <p:nvPr/>
              </p:nvPicPr>
              <p:blipFill>
                <a:blip r:embed="rId148"/>
                <a:stretch>
                  <a:fillRect/>
                </a:stretch>
              </p:blipFill>
              <p:spPr>
                <a:xfrm>
                  <a:off x="4746754" y="5145868"/>
                  <a:ext cx="267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9" name="Freihand 78">
                  <a:extLst>
                    <a:ext uri="{FF2B5EF4-FFF2-40B4-BE49-F238E27FC236}">
                      <a16:creationId xmlns:a16="http://schemas.microsoft.com/office/drawing/2014/main" id="{C16912B4-8A30-5639-C1C5-A386504313A2}"/>
                    </a:ext>
                  </a:extLst>
                </p14:cNvPr>
                <p14:cNvContentPartPr/>
                <p14:nvPr/>
              </p14:nvContentPartPr>
              <p14:xfrm>
                <a:off x="5192794" y="5193028"/>
                <a:ext cx="364680" cy="138600"/>
              </p14:xfrm>
            </p:contentPart>
          </mc:Choice>
          <mc:Fallback xmlns="">
            <p:pic>
              <p:nvPicPr>
                <p:cNvPr id="79" name="Freihand 78">
                  <a:extLst>
                    <a:ext uri="{FF2B5EF4-FFF2-40B4-BE49-F238E27FC236}">
                      <a16:creationId xmlns:a16="http://schemas.microsoft.com/office/drawing/2014/main" id="{C16912B4-8A30-5639-C1C5-A386504313A2}"/>
                    </a:ext>
                  </a:extLst>
                </p:cNvPr>
                <p:cNvPicPr/>
                <p:nvPr/>
              </p:nvPicPr>
              <p:blipFill>
                <a:blip r:embed="rId150"/>
                <a:stretch>
                  <a:fillRect/>
                </a:stretch>
              </p:blipFill>
              <p:spPr>
                <a:xfrm>
                  <a:off x="5184154" y="5184388"/>
                  <a:ext cx="3823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0" name="Freihand 79">
                  <a:extLst>
                    <a:ext uri="{FF2B5EF4-FFF2-40B4-BE49-F238E27FC236}">
                      <a16:creationId xmlns:a16="http://schemas.microsoft.com/office/drawing/2014/main" id="{34441829-C60B-1DB5-4A0C-E0B90EC2C96A}"/>
                    </a:ext>
                  </a:extLst>
                </p14:cNvPr>
                <p14:cNvContentPartPr/>
                <p14:nvPr/>
              </p14:nvContentPartPr>
              <p14:xfrm>
                <a:off x="5350474" y="5150188"/>
                <a:ext cx="285840" cy="223920"/>
              </p14:xfrm>
            </p:contentPart>
          </mc:Choice>
          <mc:Fallback xmlns="">
            <p:pic>
              <p:nvPicPr>
                <p:cNvPr id="80" name="Freihand 79">
                  <a:extLst>
                    <a:ext uri="{FF2B5EF4-FFF2-40B4-BE49-F238E27FC236}">
                      <a16:creationId xmlns:a16="http://schemas.microsoft.com/office/drawing/2014/main" id="{34441829-C60B-1DB5-4A0C-E0B90EC2C96A}"/>
                    </a:ext>
                  </a:extLst>
                </p:cNvPr>
                <p:cNvPicPr/>
                <p:nvPr/>
              </p:nvPicPr>
              <p:blipFill>
                <a:blip r:embed="rId152"/>
                <a:stretch>
                  <a:fillRect/>
                </a:stretch>
              </p:blipFill>
              <p:spPr>
                <a:xfrm>
                  <a:off x="5341474" y="5141188"/>
                  <a:ext cx="3034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81" name="Freihand 80">
                  <a:extLst>
                    <a:ext uri="{FF2B5EF4-FFF2-40B4-BE49-F238E27FC236}">
                      <a16:creationId xmlns:a16="http://schemas.microsoft.com/office/drawing/2014/main" id="{D07804A7-3DD6-ADD6-4B69-ECFC2A8A8CC3}"/>
                    </a:ext>
                  </a:extLst>
                </p14:cNvPr>
                <p14:cNvContentPartPr/>
                <p14:nvPr/>
              </p14:nvContentPartPr>
              <p14:xfrm>
                <a:off x="5676274" y="5116348"/>
                <a:ext cx="259920" cy="342720"/>
              </p14:xfrm>
            </p:contentPart>
          </mc:Choice>
          <mc:Fallback xmlns="">
            <p:pic>
              <p:nvPicPr>
                <p:cNvPr id="81" name="Freihand 80">
                  <a:extLst>
                    <a:ext uri="{FF2B5EF4-FFF2-40B4-BE49-F238E27FC236}">
                      <a16:creationId xmlns:a16="http://schemas.microsoft.com/office/drawing/2014/main" id="{D07804A7-3DD6-ADD6-4B69-ECFC2A8A8CC3}"/>
                    </a:ext>
                  </a:extLst>
                </p:cNvPr>
                <p:cNvPicPr/>
                <p:nvPr/>
              </p:nvPicPr>
              <p:blipFill>
                <a:blip r:embed="rId154"/>
                <a:stretch>
                  <a:fillRect/>
                </a:stretch>
              </p:blipFill>
              <p:spPr>
                <a:xfrm>
                  <a:off x="5667634" y="5107348"/>
                  <a:ext cx="2775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82" name="Freihand 81">
                  <a:extLst>
                    <a:ext uri="{FF2B5EF4-FFF2-40B4-BE49-F238E27FC236}">
                      <a16:creationId xmlns:a16="http://schemas.microsoft.com/office/drawing/2014/main" id="{928C45E3-5ABC-D9DD-DBE1-96C662EE8CCE}"/>
                    </a:ext>
                  </a:extLst>
                </p14:cNvPr>
                <p14:cNvContentPartPr/>
                <p14:nvPr/>
              </p14:nvContentPartPr>
              <p14:xfrm>
                <a:off x="5939434" y="5090428"/>
                <a:ext cx="74160" cy="204120"/>
              </p14:xfrm>
            </p:contentPart>
          </mc:Choice>
          <mc:Fallback xmlns="">
            <p:pic>
              <p:nvPicPr>
                <p:cNvPr id="82" name="Freihand 81">
                  <a:extLst>
                    <a:ext uri="{FF2B5EF4-FFF2-40B4-BE49-F238E27FC236}">
                      <a16:creationId xmlns:a16="http://schemas.microsoft.com/office/drawing/2014/main" id="{928C45E3-5ABC-D9DD-DBE1-96C662EE8CCE}"/>
                    </a:ext>
                  </a:extLst>
                </p:cNvPr>
                <p:cNvPicPr/>
                <p:nvPr/>
              </p:nvPicPr>
              <p:blipFill>
                <a:blip r:embed="rId156"/>
                <a:stretch>
                  <a:fillRect/>
                </a:stretch>
              </p:blipFill>
              <p:spPr>
                <a:xfrm>
                  <a:off x="5930794" y="5081788"/>
                  <a:ext cx="918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83" name="Freihand 82">
                  <a:extLst>
                    <a:ext uri="{FF2B5EF4-FFF2-40B4-BE49-F238E27FC236}">
                      <a16:creationId xmlns:a16="http://schemas.microsoft.com/office/drawing/2014/main" id="{8FFEF120-49B7-7842-B16A-636BD58424FE}"/>
                    </a:ext>
                  </a:extLst>
                </p14:cNvPr>
                <p14:cNvContentPartPr/>
                <p14:nvPr/>
              </p14:nvContentPartPr>
              <p14:xfrm>
                <a:off x="6031234" y="5058748"/>
                <a:ext cx="331200" cy="253800"/>
              </p14:xfrm>
            </p:contentPart>
          </mc:Choice>
          <mc:Fallback xmlns="">
            <p:pic>
              <p:nvPicPr>
                <p:cNvPr id="83" name="Freihand 82">
                  <a:extLst>
                    <a:ext uri="{FF2B5EF4-FFF2-40B4-BE49-F238E27FC236}">
                      <a16:creationId xmlns:a16="http://schemas.microsoft.com/office/drawing/2014/main" id="{8FFEF120-49B7-7842-B16A-636BD58424FE}"/>
                    </a:ext>
                  </a:extLst>
                </p:cNvPr>
                <p:cNvPicPr/>
                <p:nvPr/>
              </p:nvPicPr>
              <p:blipFill>
                <a:blip r:embed="rId158"/>
                <a:stretch>
                  <a:fillRect/>
                </a:stretch>
              </p:blipFill>
              <p:spPr>
                <a:xfrm>
                  <a:off x="6022234" y="5050108"/>
                  <a:ext cx="34884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84" name="Freihand 83">
                  <a:extLst>
                    <a:ext uri="{FF2B5EF4-FFF2-40B4-BE49-F238E27FC236}">
                      <a16:creationId xmlns:a16="http://schemas.microsoft.com/office/drawing/2014/main" id="{4430B7FD-E729-008F-5B30-9B98FCBB0A32}"/>
                    </a:ext>
                  </a:extLst>
                </p14:cNvPr>
                <p14:cNvContentPartPr/>
                <p14:nvPr/>
              </p14:nvContentPartPr>
              <p14:xfrm>
                <a:off x="6338314" y="5171788"/>
                <a:ext cx="221400" cy="94320"/>
              </p14:xfrm>
            </p:contentPart>
          </mc:Choice>
          <mc:Fallback xmlns="">
            <p:pic>
              <p:nvPicPr>
                <p:cNvPr id="84" name="Freihand 83">
                  <a:extLst>
                    <a:ext uri="{FF2B5EF4-FFF2-40B4-BE49-F238E27FC236}">
                      <a16:creationId xmlns:a16="http://schemas.microsoft.com/office/drawing/2014/main" id="{4430B7FD-E729-008F-5B30-9B98FCBB0A32}"/>
                    </a:ext>
                  </a:extLst>
                </p:cNvPr>
                <p:cNvPicPr/>
                <p:nvPr/>
              </p:nvPicPr>
              <p:blipFill>
                <a:blip r:embed="rId160"/>
                <a:stretch>
                  <a:fillRect/>
                </a:stretch>
              </p:blipFill>
              <p:spPr>
                <a:xfrm>
                  <a:off x="6329314" y="5162788"/>
                  <a:ext cx="239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2" name="Freihand 91">
                  <a:extLst>
                    <a:ext uri="{FF2B5EF4-FFF2-40B4-BE49-F238E27FC236}">
                      <a16:creationId xmlns:a16="http://schemas.microsoft.com/office/drawing/2014/main" id="{9CB32F4C-B114-0A3E-CCE1-EE0897923931}"/>
                    </a:ext>
                  </a:extLst>
                </p14:cNvPr>
                <p14:cNvContentPartPr/>
                <p14:nvPr/>
              </p14:nvContentPartPr>
              <p14:xfrm>
                <a:off x="302194" y="5823028"/>
                <a:ext cx="225360" cy="181440"/>
              </p14:xfrm>
            </p:contentPart>
          </mc:Choice>
          <mc:Fallback xmlns="">
            <p:pic>
              <p:nvPicPr>
                <p:cNvPr id="92" name="Freihand 91">
                  <a:extLst>
                    <a:ext uri="{FF2B5EF4-FFF2-40B4-BE49-F238E27FC236}">
                      <a16:creationId xmlns:a16="http://schemas.microsoft.com/office/drawing/2014/main" id="{9CB32F4C-B114-0A3E-CCE1-EE0897923931}"/>
                    </a:ext>
                  </a:extLst>
                </p:cNvPr>
                <p:cNvPicPr/>
                <p:nvPr/>
              </p:nvPicPr>
              <p:blipFill>
                <a:blip r:embed="rId162"/>
                <a:stretch>
                  <a:fillRect/>
                </a:stretch>
              </p:blipFill>
              <p:spPr>
                <a:xfrm>
                  <a:off x="293554" y="5814028"/>
                  <a:ext cx="2430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3" name="Freihand 92">
                  <a:extLst>
                    <a:ext uri="{FF2B5EF4-FFF2-40B4-BE49-F238E27FC236}">
                      <a16:creationId xmlns:a16="http://schemas.microsoft.com/office/drawing/2014/main" id="{E9738F64-C3F6-249A-4510-115ADF2B8942}"/>
                    </a:ext>
                  </a:extLst>
                </p14:cNvPr>
                <p14:cNvContentPartPr/>
                <p14:nvPr/>
              </p14:nvContentPartPr>
              <p14:xfrm>
                <a:off x="630154" y="5827348"/>
                <a:ext cx="157680" cy="236520"/>
              </p14:xfrm>
            </p:contentPart>
          </mc:Choice>
          <mc:Fallback xmlns="">
            <p:pic>
              <p:nvPicPr>
                <p:cNvPr id="93" name="Freihand 92">
                  <a:extLst>
                    <a:ext uri="{FF2B5EF4-FFF2-40B4-BE49-F238E27FC236}">
                      <a16:creationId xmlns:a16="http://schemas.microsoft.com/office/drawing/2014/main" id="{E9738F64-C3F6-249A-4510-115ADF2B8942}"/>
                    </a:ext>
                  </a:extLst>
                </p:cNvPr>
                <p:cNvPicPr/>
                <p:nvPr/>
              </p:nvPicPr>
              <p:blipFill>
                <a:blip r:embed="rId164"/>
                <a:stretch>
                  <a:fillRect/>
                </a:stretch>
              </p:blipFill>
              <p:spPr>
                <a:xfrm>
                  <a:off x="621154" y="5818348"/>
                  <a:ext cx="1753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4" name="Freihand 93">
                  <a:extLst>
                    <a:ext uri="{FF2B5EF4-FFF2-40B4-BE49-F238E27FC236}">
                      <a16:creationId xmlns:a16="http://schemas.microsoft.com/office/drawing/2014/main" id="{E3EB13D7-0280-447E-8143-E5A39569C109}"/>
                    </a:ext>
                  </a:extLst>
                </p14:cNvPr>
                <p14:cNvContentPartPr/>
                <p14:nvPr/>
              </p14:nvContentPartPr>
              <p14:xfrm>
                <a:off x="836074" y="5783428"/>
                <a:ext cx="208080" cy="142920"/>
              </p14:xfrm>
            </p:contentPart>
          </mc:Choice>
          <mc:Fallback xmlns="">
            <p:pic>
              <p:nvPicPr>
                <p:cNvPr id="94" name="Freihand 93">
                  <a:extLst>
                    <a:ext uri="{FF2B5EF4-FFF2-40B4-BE49-F238E27FC236}">
                      <a16:creationId xmlns:a16="http://schemas.microsoft.com/office/drawing/2014/main" id="{E3EB13D7-0280-447E-8143-E5A39569C109}"/>
                    </a:ext>
                  </a:extLst>
                </p:cNvPr>
                <p:cNvPicPr/>
                <p:nvPr/>
              </p:nvPicPr>
              <p:blipFill>
                <a:blip r:embed="rId166"/>
                <a:stretch>
                  <a:fillRect/>
                </a:stretch>
              </p:blipFill>
              <p:spPr>
                <a:xfrm>
                  <a:off x="827434" y="5774428"/>
                  <a:ext cx="225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5" name="Freihand 94">
                  <a:extLst>
                    <a:ext uri="{FF2B5EF4-FFF2-40B4-BE49-F238E27FC236}">
                      <a16:creationId xmlns:a16="http://schemas.microsoft.com/office/drawing/2014/main" id="{F069632C-3292-BCDE-788C-C31AA4A9CF53}"/>
                    </a:ext>
                  </a:extLst>
                </p14:cNvPr>
                <p14:cNvContentPartPr/>
                <p14:nvPr/>
              </p14:nvContentPartPr>
              <p14:xfrm>
                <a:off x="1082674" y="5775508"/>
                <a:ext cx="119880" cy="161280"/>
              </p14:xfrm>
            </p:contentPart>
          </mc:Choice>
          <mc:Fallback xmlns="">
            <p:pic>
              <p:nvPicPr>
                <p:cNvPr id="95" name="Freihand 94">
                  <a:extLst>
                    <a:ext uri="{FF2B5EF4-FFF2-40B4-BE49-F238E27FC236}">
                      <a16:creationId xmlns:a16="http://schemas.microsoft.com/office/drawing/2014/main" id="{F069632C-3292-BCDE-788C-C31AA4A9CF53}"/>
                    </a:ext>
                  </a:extLst>
                </p:cNvPr>
                <p:cNvPicPr/>
                <p:nvPr/>
              </p:nvPicPr>
              <p:blipFill>
                <a:blip r:embed="rId168"/>
                <a:stretch>
                  <a:fillRect/>
                </a:stretch>
              </p:blipFill>
              <p:spPr>
                <a:xfrm>
                  <a:off x="1074034" y="5766508"/>
                  <a:ext cx="137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6" name="Freihand 95">
                  <a:extLst>
                    <a:ext uri="{FF2B5EF4-FFF2-40B4-BE49-F238E27FC236}">
                      <a16:creationId xmlns:a16="http://schemas.microsoft.com/office/drawing/2014/main" id="{3679EB93-804C-76D4-00B0-A0DC37AB3648}"/>
                    </a:ext>
                  </a:extLst>
                </p14:cNvPr>
                <p14:cNvContentPartPr/>
                <p14:nvPr/>
              </p14:nvContentPartPr>
              <p14:xfrm>
                <a:off x="1311274" y="5661388"/>
                <a:ext cx="509040" cy="227520"/>
              </p14:xfrm>
            </p:contentPart>
          </mc:Choice>
          <mc:Fallback xmlns="">
            <p:pic>
              <p:nvPicPr>
                <p:cNvPr id="96" name="Freihand 95">
                  <a:extLst>
                    <a:ext uri="{FF2B5EF4-FFF2-40B4-BE49-F238E27FC236}">
                      <a16:creationId xmlns:a16="http://schemas.microsoft.com/office/drawing/2014/main" id="{3679EB93-804C-76D4-00B0-A0DC37AB3648}"/>
                    </a:ext>
                  </a:extLst>
                </p:cNvPr>
                <p:cNvPicPr/>
                <p:nvPr/>
              </p:nvPicPr>
              <p:blipFill>
                <a:blip r:embed="rId170"/>
                <a:stretch>
                  <a:fillRect/>
                </a:stretch>
              </p:blipFill>
              <p:spPr>
                <a:xfrm>
                  <a:off x="1302634" y="5652748"/>
                  <a:ext cx="5266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7" name="Freihand 96">
                  <a:extLst>
                    <a:ext uri="{FF2B5EF4-FFF2-40B4-BE49-F238E27FC236}">
                      <a16:creationId xmlns:a16="http://schemas.microsoft.com/office/drawing/2014/main" id="{725619E3-DF6E-F101-98EA-7AB1231BEA52}"/>
                    </a:ext>
                  </a:extLst>
                </p14:cNvPr>
                <p14:cNvContentPartPr/>
                <p14:nvPr/>
              </p14:nvContentPartPr>
              <p14:xfrm>
                <a:off x="2064394" y="5599108"/>
                <a:ext cx="267480" cy="287640"/>
              </p14:xfrm>
            </p:contentPart>
          </mc:Choice>
          <mc:Fallback xmlns="">
            <p:pic>
              <p:nvPicPr>
                <p:cNvPr id="97" name="Freihand 96">
                  <a:extLst>
                    <a:ext uri="{FF2B5EF4-FFF2-40B4-BE49-F238E27FC236}">
                      <a16:creationId xmlns:a16="http://schemas.microsoft.com/office/drawing/2014/main" id="{725619E3-DF6E-F101-98EA-7AB1231BEA52}"/>
                    </a:ext>
                  </a:extLst>
                </p:cNvPr>
                <p:cNvPicPr/>
                <p:nvPr/>
              </p:nvPicPr>
              <p:blipFill>
                <a:blip r:embed="rId172"/>
                <a:stretch>
                  <a:fillRect/>
                </a:stretch>
              </p:blipFill>
              <p:spPr>
                <a:xfrm>
                  <a:off x="2055754" y="5590468"/>
                  <a:ext cx="2851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98" name="Freihand 97">
                  <a:extLst>
                    <a:ext uri="{FF2B5EF4-FFF2-40B4-BE49-F238E27FC236}">
                      <a16:creationId xmlns:a16="http://schemas.microsoft.com/office/drawing/2014/main" id="{35D0B679-BB3D-ABB0-EA0B-85112151FBF4}"/>
                    </a:ext>
                  </a:extLst>
                </p14:cNvPr>
                <p14:cNvContentPartPr/>
                <p14:nvPr/>
              </p14:nvContentPartPr>
              <p14:xfrm>
                <a:off x="2438434" y="5703868"/>
                <a:ext cx="103320" cy="106920"/>
              </p14:xfrm>
            </p:contentPart>
          </mc:Choice>
          <mc:Fallback xmlns="">
            <p:pic>
              <p:nvPicPr>
                <p:cNvPr id="98" name="Freihand 97">
                  <a:extLst>
                    <a:ext uri="{FF2B5EF4-FFF2-40B4-BE49-F238E27FC236}">
                      <a16:creationId xmlns:a16="http://schemas.microsoft.com/office/drawing/2014/main" id="{35D0B679-BB3D-ABB0-EA0B-85112151FBF4}"/>
                    </a:ext>
                  </a:extLst>
                </p:cNvPr>
                <p:cNvPicPr/>
                <p:nvPr/>
              </p:nvPicPr>
              <p:blipFill>
                <a:blip r:embed="rId174"/>
                <a:stretch>
                  <a:fillRect/>
                </a:stretch>
              </p:blipFill>
              <p:spPr>
                <a:xfrm>
                  <a:off x="2429794" y="5694868"/>
                  <a:ext cx="120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99" name="Freihand 98">
                  <a:extLst>
                    <a:ext uri="{FF2B5EF4-FFF2-40B4-BE49-F238E27FC236}">
                      <a16:creationId xmlns:a16="http://schemas.microsoft.com/office/drawing/2014/main" id="{4D7F77FF-C0BB-DAEC-C572-650781355DDC}"/>
                    </a:ext>
                  </a:extLst>
                </p14:cNvPr>
                <p14:cNvContentPartPr/>
                <p14:nvPr/>
              </p14:nvContentPartPr>
              <p14:xfrm>
                <a:off x="2838754" y="5602708"/>
                <a:ext cx="119160" cy="276840"/>
              </p14:xfrm>
            </p:contentPart>
          </mc:Choice>
          <mc:Fallback xmlns="">
            <p:pic>
              <p:nvPicPr>
                <p:cNvPr id="99" name="Freihand 98">
                  <a:extLst>
                    <a:ext uri="{FF2B5EF4-FFF2-40B4-BE49-F238E27FC236}">
                      <a16:creationId xmlns:a16="http://schemas.microsoft.com/office/drawing/2014/main" id="{4D7F77FF-C0BB-DAEC-C572-650781355DDC}"/>
                    </a:ext>
                  </a:extLst>
                </p:cNvPr>
                <p:cNvPicPr/>
                <p:nvPr/>
              </p:nvPicPr>
              <p:blipFill>
                <a:blip r:embed="rId176"/>
                <a:stretch>
                  <a:fillRect/>
                </a:stretch>
              </p:blipFill>
              <p:spPr>
                <a:xfrm>
                  <a:off x="2829754" y="5594068"/>
                  <a:ext cx="13680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0" name="Freihand 99">
                  <a:extLst>
                    <a:ext uri="{FF2B5EF4-FFF2-40B4-BE49-F238E27FC236}">
                      <a16:creationId xmlns:a16="http://schemas.microsoft.com/office/drawing/2014/main" id="{D2472D2B-FC92-93D0-2E35-3D3BCA5364EB}"/>
                    </a:ext>
                  </a:extLst>
                </p14:cNvPr>
                <p14:cNvContentPartPr/>
                <p14:nvPr/>
              </p14:nvContentPartPr>
              <p14:xfrm>
                <a:off x="3034234" y="5634388"/>
                <a:ext cx="196200" cy="123120"/>
              </p14:xfrm>
            </p:contentPart>
          </mc:Choice>
          <mc:Fallback xmlns="">
            <p:pic>
              <p:nvPicPr>
                <p:cNvPr id="100" name="Freihand 99">
                  <a:extLst>
                    <a:ext uri="{FF2B5EF4-FFF2-40B4-BE49-F238E27FC236}">
                      <a16:creationId xmlns:a16="http://schemas.microsoft.com/office/drawing/2014/main" id="{D2472D2B-FC92-93D0-2E35-3D3BCA5364EB}"/>
                    </a:ext>
                  </a:extLst>
                </p:cNvPr>
                <p:cNvPicPr/>
                <p:nvPr/>
              </p:nvPicPr>
              <p:blipFill>
                <a:blip r:embed="rId178"/>
                <a:stretch>
                  <a:fillRect/>
                </a:stretch>
              </p:blipFill>
              <p:spPr>
                <a:xfrm>
                  <a:off x="3025594" y="5625388"/>
                  <a:ext cx="213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1" name="Freihand 100">
                  <a:extLst>
                    <a:ext uri="{FF2B5EF4-FFF2-40B4-BE49-F238E27FC236}">
                      <a16:creationId xmlns:a16="http://schemas.microsoft.com/office/drawing/2014/main" id="{10989E97-1F10-1B36-7C4C-80406C03D4EA}"/>
                    </a:ext>
                  </a:extLst>
                </p14:cNvPr>
                <p14:cNvContentPartPr/>
                <p14:nvPr/>
              </p14:nvContentPartPr>
              <p14:xfrm>
                <a:off x="3209554" y="5560228"/>
                <a:ext cx="191520" cy="188640"/>
              </p14:xfrm>
            </p:contentPart>
          </mc:Choice>
          <mc:Fallback xmlns="">
            <p:pic>
              <p:nvPicPr>
                <p:cNvPr id="101" name="Freihand 100">
                  <a:extLst>
                    <a:ext uri="{FF2B5EF4-FFF2-40B4-BE49-F238E27FC236}">
                      <a16:creationId xmlns:a16="http://schemas.microsoft.com/office/drawing/2014/main" id="{10989E97-1F10-1B36-7C4C-80406C03D4EA}"/>
                    </a:ext>
                  </a:extLst>
                </p:cNvPr>
                <p:cNvPicPr/>
                <p:nvPr/>
              </p:nvPicPr>
              <p:blipFill>
                <a:blip r:embed="rId180"/>
                <a:stretch>
                  <a:fillRect/>
                </a:stretch>
              </p:blipFill>
              <p:spPr>
                <a:xfrm>
                  <a:off x="3200914" y="5551228"/>
                  <a:ext cx="2091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2" name="Freihand 101">
                  <a:extLst>
                    <a:ext uri="{FF2B5EF4-FFF2-40B4-BE49-F238E27FC236}">
                      <a16:creationId xmlns:a16="http://schemas.microsoft.com/office/drawing/2014/main" id="{EAF8742B-5EAE-E0F8-6729-1C0D4FD875A2}"/>
                    </a:ext>
                  </a:extLst>
                </p14:cNvPr>
                <p14:cNvContentPartPr/>
                <p14:nvPr/>
              </p14:nvContentPartPr>
              <p14:xfrm>
                <a:off x="3445354" y="5645188"/>
                <a:ext cx="137160" cy="95040"/>
              </p14:xfrm>
            </p:contentPart>
          </mc:Choice>
          <mc:Fallback xmlns="">
            <p:pic>
              <p:nvPicPr>
                <p:cNvPr id="102" name="Freihand 101">
                  <a:extLst>
                    <a:ext uri="{FF2B5EF4-FFF2-40B4-BE49-F238E27FC236}">
                      <a16:creationId xmlns:a16="http://schemas.microsoft.com/office/drawing/2014/main" id="{EAF8742B-5EAE-E0F8-6729-1C0D4FD875A2}"/>
                    </a:ext>
                  </a:extLst>
                </p:cNvPr>
                <p:cNvPicPr/>
                <p:nvPr/>
              </p:nvPicPr>
              <p:blipFill>
                <a:blip r:embed="rId182"/>
                <a:stretch>
                  <a:fillRect/>
                </a:stretch>
              </p:blipFill>
              <p:spPr>
                <a:xfrm>
                  <a:off x="3436714" y="5636188"/>
                  <a:ext cx="1548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3" name="Freihand 102">
                  <a:extLst>
                    <a:ext uri="{FF2B5EF4-FFF2-40B4-BE49-F238E27FC236}">
                      <a16:creationId xmlns:a16="http://schemas.microsoft.com/office/drawing/2014/main" id="{1D532E23-4D47-A657-E8B4-9CE60C3DD057}"/>
                    </a:ext>
                  </a:extLst>
                </p14:cNvPr>
                <p14:cNvContentPartPr/>
                <p14:nvPr/>
              </p14:nvContentPartPr>
              <p14:xfrm>
                <a:off x="3824074" y="5666788"/>
                <a:ext cx="186120" cy="125280"/>
              </p14:xfrm>
            </p:contentPart>
          </mc:Choice>
          <mc:Fallback xmlns="">
            <p:pic>
              <p:nvPicPr>
                <p:cNvPr id="103" name="Freihand 102">
                  <a:extLst>
                    <a:ext uri="{FF2B5EF4-FFF2-40B4-BE49-F238E27FC236}">
                      <a16:creationId xmlns:a16="http://schemas.microsoft.com/office/drawing/2014/main" id="{1D532E23-4D47-A657-E8B4-9CE60C3DD057}"/>
                    </a:ext>
                  </a:extLst>
                </p:cNvPr>
                <p:cNvPicPr/>
                <p:nvPr/>
              </p:nvPicPr>
              <p:blipFill>
                <a:blip r:embed="rId184"/>
                <a:stretch>
                  <a:fillRect/>
                </a:stretch>
              </p:blipFill>
              <p:spPr>
                <a:xfrm>
                  <a:off x="3815434" y="5657788"/>
                  <a:ext cx="2037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4" name="Freihand 103">
                  <a:extLst>
                    <a:ext uri="{FF2B5EF4-FFF2-40B4-BE49-F238E27FC236}">
                      <a16:creationId xmlns:a16="http://schemas.microsoft.com/office/drawing/2014/main" id="{100C8B08-AB0B-733E-4821-2194AB1F573C}"/>
                    </a:ext>
                  </a:extLst>
                </p14:cNvPr>
                <p14:cNvContentPartPr/>
                <p14:nvPr/>
              </p14:nvContentPartPr>
              <p14:xfrm>
                <a:off x="4011994" y="5482828"/>
                <a:ext cx="219600" cy="398880"/>
              </p14:xfrm>
            </p:contentPart>
          </mc:Choice>
          <mc:Fallback xmlns="">
            <p:pic>
              <p:nvPicPr>
                <p:cNvPr id="104" name="Freihand 103">
                  <a:extLst>
                    <a:ext uri="{FF2B5EF4-FFF2-40B4-BE49-F238E27FC236}">
                      <a16:creationId xmlns:a16="http://schemas.microsoft.com/office/drawing/2014/main" id="{100C8B08-AB0B-733E-4821-2194AB1F573C}"/>
                    </a:ext>
                  </a:extLst>
                </p:cNvPr>
                <p:cNvPicPr/>
                <p:nvPr/>
              </p:nvPicPr>
              <p:blipFill>
                <a:blip r:embed="rId186"/>
                <a:stretch>
                  <a:fillRect/>
                </a:stretch>
              </p:blipFill>
              <p:spPr>
                <a:xfrm>
                  <a:off x="4002994" y="5473828"/>
                  <a:ext cx="23724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5" name="Freihand 104">
                  <a:extLst>
                    <a:ext uri="{FF2B5EF4-FFF2-40B4-BE49-F238E27FC236}">
                      <a16:creationId xmlns:a16="http://schemas.microsoft.com/office/drawing/2014/main" id="{389E1545-4F55-E28B-6730-F28EDF661436}"/>
                    </a:ext>
                  </a:extLst>
                </p14:cNvPr>
                <p14:cNvContentPartPr/>
                <p14:nvPr/>
              </p14:nvContentPartPr>
              <p14:xfrm>
                <a:off x="4171114" y="5494708"/>
                <a:ext cx="185760" cy="389880"/>
              </p14:xfrm>
            </p:contentPart>
          </mc:Choice>
          <mc:Fallback xmlns="">
            <p:pic>
              <p:nvPicPr>
                <p:cNvPr id="105" name="Freihand 104">
                  <a:extLst>
                    <a:ext uri="{FF2B5EF4-FFF2-40B4-BE49-F238E27FC236}">
                      <a16:creationId xmlns:a16="http://schemas.microsoft.com/office/drawing/2014/main" id="{389E1545-4F55-E28B-6730-F28EDF661436}"/>
                    </a:ext>
                  </a:extLst>
                </p:cNvPr>
                <p:cNvPicPr/>
                <p:nvPr/>
              </p:nvPicPr>
              <p:blipFill>
                <a:blip r:embed="rId188"/>
                <a:stretch>
                  <a:fillRect/>
                </a:stretch>
              </p:blipFill>
              <p:spPr>
                <a:xfrm>
                  <a:off x="4162474" y="5486068"/>
                  <a:ext cx="20340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06" name="Freihand 105">
                  <a:extLst>
                    <a:ext uri="{FF2B5EF4-FFF2-40B4-BE49-F238E27FC236}">
                      <a16:creationId xmlns:a16="http://schemas.microsoft.com/office/drawing/2014/main" id="{657E32C6-0275-0BC6-5B69-923647BC02C8}"/>
                    </a:ext>
                  </a:extLst>
                </p14:cNvPr>
                <p14:cNvContentPartPr/>
                <p14:nvPr/>
              </p14:nvContentPartPr>
              <p14:xfrm>
                <a:off x="4268674" y="5645548"/>
                <a:ext cx="191880" cy="97920"/>
              </p14:xfrm>
            </p:contentPart>
          </mc:Choice>
          <mc:Fallback xmlns="">
            <p:pic>
              <p:nvPicPr>
                <p:cNvPr id="106" name="Freihand 105">
                  <a:extLst>
                    <a:ext uri="{FF2B5EF4-FFF2-40B4-BE49-F238E27FC236}">
                      <a16:creationId xmlns:a16="http://schemas.microsoft.com/office/drawing/2014/main" id="{657E32C6-0275-0BC6-5B69-923647BC02C8}"/>
                    </a:ext>
                  </a:extLst>
                </p:cNvPr>
                <p:cNvPicPr/>
                <p:nvPr/>
              </p:nvPicPr>
              <p:blipFill>
                <a:blip r:embed="rId190"/>
                <a:stretch>
                  <a:fillRect/>
                </a:stretch>
              </p:blipFill>
              <p:spPr>
                <a:xfrm>
                  <a:off x="4260034" y="5636548"/>
                  <a:ext cx="209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7" name="Freihand 106">
                  <a:extLst>
                    <a:ext uri="{FF2B5EF4-FFF2-40B4-BE49-F238E27FC236}">
                      <a16:creationId xmlns:a16="http://schemas.microsoft.com/office/drawing/2014/main" id="{8CFF82CD-0613-6F76-0D6F-0677ED053872}"/>
                    </a:ext>
                  </a:extLst>
                </p14:cNvPr>
                <p14:cNvContentPartPr/>
                <p14:nvPr/>
              </p14:nvContentPartPr>
              <p14:xfrm>
                <a:off x="4486834" y="5659228"/>
                <a:ext cx="169200" cy="88920"/>
              </p14:xfrm>
            </p:contentPart>
          </mc:Choice>
          <mc:Fallback xmlns="">
            <p:pic>
              <p:nvPicPr>
                <p:cNvPr id="107" name="Freihand 106">
                  <a:extLst>
                    <a:ext uri="{FF2B5EF4-FFF2-40B4-BE49-F238E27FC236}">
                      <a16:creationId xmlns:a16="http://schemas.microsoft.com/office/drawing/2014/main" id="{8CFF82CD-0613-6F76-0D6F-0677ED053872}"/>
                    </a:ext>
                  </a:extLst>
                </p:cNvPr>
                <p:cNvPicPr/>
                <p:nvPr/>
              </p:nvPicPr>
              <p:blipFill>
                <a:blip r:embed="rId192"/>
                <a:stretch>
                  <a:fillRect/>
                </a:stretch>
              </p:blipFill>
              <p:spPr>
                <a:xfrm>
                  <a:off x="4477834" y="5650588"/>
                  <a:ext cx="18684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8" name="Freihand 107">
                  <a:extLst>
                    <a:ext uri="{FF2B5EF4-FFF2-40B4-BE49-F238E27FC236}">
                      <a16:creationId xmlns:a16="http://schemas.microsoft.com/office/drawing/2014/main" id="{5D13A8B5-8D74-0F02-C9E6-8C667473A6ED}"/>
                    </a:ext>
                  </a:extLst>
                </p14:cNvPr>
                <p14:cNvContentPartPr/>
                <p14:nvPr/>
              </p14:nvContentPartPr>
              <p14:xfrm>
                <a:off x="4652434" y="5497948"/>
                <a:ext cx="108720" cy="223560"/>
              </p14:xfrm>
            </p:contentPart>
          </mc:Choice>
          <mc:Fallback xmlns="">
            <p:pic>
              <p:nvPicPr>
                <p:cNvPr id="108" name="Freihand 107">
                  <a:extLst>
                    <a:ext uri="{FF2B5EF4-FFF2-40B4-BE49-F238E27FC236}">
                      <a16:creationId xmlns:a16="http://schemas.microsoft.com/office/drawing/2014/main" id="{5D13A8B5-8D74-0F02-C9E6-8C667473A6ED}"/>
                    </a:ext>
                  </a:extLst>
                </p:cNvPr>
                <p:cNvPicPr/>
                <p:nvPr/>
              </p:nvPicPr>
              <p:blipFill>
                <a:blip r:embed="rId194"/>
                <a:stretch>
                  <a:fillRect/>
                </a:stretch>
              </p:blipFill>
              <p:spPr>
                <a:xfrm>
                  <a:off x="4643794" y="5488948"/>
                  <a:ext cx="1263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0" name="Freihand 109">
                  <a:extLst>
                    <a:ext uri="{FF2B5EF4-FFF2-40B4-BE49-F238E27FC236}">
                      <a16:creationId xmlns:a16="http://schemas.microsoft.com/office/drawing/2014/main" id="{E0621684-BBBF-13EF-D544-9D91C5B0C236}"/>
                    </a:ext>
                  </a:extLst>
                </p14:cNvPr>
                <p14:cNvContentPartPr/>
                <p14:nvPr/>
              </p14:nvContentPartPr>
              <p14:xfrm>
                <a:off x="156394" y="6122908"/>
                <a:ext cx="103680" cy="167400"/>
              </p14:xfrm>
            </p:contentPart>
          </mc:Choice>
          <mc:Fallback xmlns="">
            <p:pic>
              <p:nvPicPr>
                <p:cNvPr id="110" name="Freihand 109">
                  <a:extLst>
                    <a:ext uri="{FF2B5EF4-FFF2-40B4-BE49-F238E27FC236}">
                      <a16:creationId xmlns:a16="http://schemas.microsoft.com/office/drawing/2014/main" id="{E0621684-BBBF-13EF-D544-9D91C5B0C236}"/>
                    </a:ext>
                  </a:extLst>
                </p:cNvPr>
                <p:cNvPicPr/>
                <p:nvPr/>
              </p:nvPicPr>
              <p:blipFill>
                <a:blip r:embed="rId196"/>
                <a:stretch>
                  <a:fillRect/>
                </a:stretch>
              </p:blipFill>
              <p:spPr>
                <a:xfrm>
                  <a:off x="147754" y="6113908"/>
                  <a:ext cx="121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1" name="Freihand 110">
                  <a:extLst>
                    <a:ext uri="{FF2B5EF4-FFF2-40B4-BE49-F238E27FC236}">
                      <a16:creationId xmlns:a16="http://schemas.microsoft.com/office/drawing/2014/main" id="{5B3831F8-E345-9E71-904C-9BD5D5B80C04}"/>
                    </a:ext>
                  </a:extLst>
                </p14:cNvPr>
                <p14:cNvContentPartPr/>
                <p14:nvPr/>
              </p14:nvContentPartPr>
              <p14:xfrm>
                <a:off x="292114" y="6063148"/>
                <a:ext cx="286560" cy="228960"/>
              </p14:xfrm>
            </p:contentPart>
          </mc:Choice>
          <mc:Fallback xmlns="">
            <p:pic>
              <p:nvPicPr>
                <p:cNvPr id="111" name="Freihand 110">
                  <a:extLst>
                    <a:ext uri="{FF2B5EF4-FFF2-40B4-BE49-F238E27FC236}">
                      <a16:creationId xmlns:a16="http://schemas.microsoft.com/office/drawing/2014/main" id="{5B3831F8-E345-9E71-904C-9BD5D5B80C04}"/>
                    </a:ext>
                  </a:extLst>
                </p:cNvPr>
                <p:cNvPicPr/>
                <p:nvPr/>
              </p:nvPicPr>
              <p:blipFill>
                <a:blip r:embed="rId198"/>
                <a:stretch>
                  <a:fillRect/>
                </a:stretch>
              </p:blipFill>
              <p:spPr>
                <a:xfrm>
                  <a:off x="283474" y="6054148"/>
                  <a:ext cx="304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2" name="Freihand 111">
                  <a:extLst>
                    <a:ext uri="{FF2B5EF4-FFF2-40B4-BE49-F238E27FC236}">
                      <a16:creationId xmlns:a16="http://schemas.microsoft.com/office/drawing/2014/main" id="{3409C738-8886-A663-601E-973E3B17ADDD}"/>
                    </a:ext>
                  </a:extLst>
                </p14:cNvPr>
                <p14:cNvContentPartPr/>
                <p14:nvPr/>
              </p14:nvContentPartPr>
              <p14:xfrm>
                <a:off x="636274" y="6152788"/>
                <a:ext cx="147240" cy="128160"/>
              </p14:xfrm>
            </p:contentPart>
          </mc:Choice>
          <mc:Fallback xmlns="">
            <p:pic>
              <p:nvPicPr>
                <p:cNvPr id="112" name="Freihand 111">
                  <a:extLst>
                    <a:ext uri="{FF2B5EF4-FFF2-40B4-BE49-F238E27FC236}">
                      <a16:creationId xmlns:a16="http://schemas.microsoft.com/office/drawing/2014/main" id="{3409C738-8886-A663-601E-973E3B17ADDD}"/>
                    </a:ext>
                  </a:extLst>
                </p:cNvPr>
                <p:cNvPicPr/>
                <p:nvPr/>
              </p:nvPicPr>
              <p:blipFill>
                <a:blip r:embed="rId200"/>
                <a:stretch>
                  <a:fillRect/>
                </a:stretch>
              </p:blipFill>
              <p:spPr>
                <a:xfrm>
                  <a:off x="627634" y="6143788"/>
                  <a:ext cx="1648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3" name="Freihand 112">
                  <a:extLst>
                    <a:ext uri="{FF2B5EF4-FFF2-40B4-BE49-F238E27FC236}">
                      <a16:creationId xmlns:a16="http://schemas.microsoft.com/office/drawing/2014/main" id="{96375FBB-96EF-0C37-ED91-D5847982657D}"/>
                    </a:ext>
                  </a:extLst>
                </p14:cNvPr>
                <p14:cNvContentPartPr/>
                <p14:nvPr/>
              </p14:nvContentPartPr>
              <p14:xfrm>
                <a:off x="795754" y="6147748"/>
                <a:ext cx="112320" cy="79200"/>
              </p14:xfrm>
            </p:contentPart>
          </mc:Choice>
          <mc:Fallback xmlns="">
            <p:pic>
              <p:nvPicPr>
                <p:cNvPr id="113" name="Freihand 112">
                  <a:extLst>
                    <a:ext uri="{FF2B5EF4-FFF2-40B4-BE49-F238E27FC236}">
                      <a16:creationId xmlns:a16="http://schemas.microsoft.com/office/drawing/2014/main" id="{96375FBB-96EF-0C37-ED91-D5847982657D}"/>
                    </a:ext>
                  </a:extLst>
                </p:cNvPr>
                <p:cNvPicPr/>
                <p:nvPr/>
              </p:nvPicPr>
              <p:blipFill>
                <a:blip r:embed="rId202"/>
                <a:stretch>
                  <a:fillRect/>
                </a:stretch>
              </p:blipFill>
              <p:spPr>
                <a:xfrm>
                  <a:off x="787114" y="6139108"/>
                  <a:ext cx="1299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14" name="Freihand 113">
                  <a:extLst>
                    <a:ext uri="{FF2B5EF4-FFF2-40B4-BE49-F238E27FC236}">
                      <a16:creationId xmlns:a16="http://schemas.microsoft.com/office/drawing/2014/main" id="{2583C97B-D204-D20B-63DC-597AA74B0415}"/>
                    </a:ext>
                  </a:extLst>
                </p14:cNvPr>
                <p14:cNvContentPartPr/>
                <p14:nvPr/>
              </p14:nvContentPartPr>
              <p14:xfrm>
                <a:off x="1000234" y="6039028"/>
                <a:ext cx="35280" cy="184680"/>
              </p14:xfrm>
            </p:contentPart>
          </mc:Choice>
          <mc:Fallback xmlns="">
            <p:pic>
              <p:nvPicPr>
                <p:cNvPr id="114" name="Freihand 113">
                  <a:extLst>
                    <a:ext uri="{FF2B5EF4-FFF2-40B4-BE49-F238E27FC236}">
                      <a16:creationId xmlns:a16="http://schemas.microsoft.com/office/drawing/2014/main" id="{2583C97B-D204-D20B-63DC-597AA74B0415}"/>
                    </a:ext>
                  </a:extLst>
                </p:cNvPr>
                <p:cNvPicPr/>
                <p:nvPr/>
              </p:nvPicPr>
              <p:blipFill>
                <a:blip r:embed="rId204"/>
                <a:stretch>
                  <a:fillRect/>
                </a:stretch>
              </p:blipFill>
              <p:spPr>
                <a:xfrm>
                  <a:off x="991234" y="6030028"/>
                  <a:ext cx="529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15" name="Freihand 114">
                  <a:extLst>
                    <a:ext uri="{FF2B5EF4-FFF2-40B4-BE49-F238E27FC236}">
                      <a16:creationId xmlns:a16="http://schemas.microsoft.com/office/drawing/2014/main" id="{D532F6E0-456A-BBFB-762A-750BEDC51ECF}"/>
                    </a:ext>
                  </a:extLst>
                </p14:cNvPr>
                <p14:cNvContentPartPr/>
                <p14:nvPr/>
              </p14:nvContentPartPr>
              <p14:xfrm>
                <a:off x="1066474" y="6010948"/>
                <a:ext cx="463320" cy="208080"/>
              </p14:xfrm>
            </p:contentPart>
          </mc:Choice>
          <mc:Fallback xmlns="">
            <p:pic>
              <p:nvPicPr>
                <p:cNvPr id="115" name="Freihand 114">
                  <a:extLst>
                    <a:ext uri="{FF2B5EF4-FFF2-40B4-BE49-F238E27FC236}">
                      <a16:creationId xmlns:a16="http://schemas.microsoft.com/office/drawing/2014/main" id="{D532F6E0-456A-BBFB-762A-750BEDC51ECF}"/>
                    </a:ext>
                  </a:extLst>
                </p:cNvPr>
                <p:cNvPicPr/>
                <p:nvPr/>
              </p:nvPicPr>
              <p:blipFill>
                <a:blip r:embed="rId206"/>
                <a:stretch>
                  <a:fillRect/>
                </a:stretch>
              </p:blipFill>
              <p:spPr>
                <a:xfrm>
                  <a:off x="1057834" y="6001948"/>
                  <a:ext cx="480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16" name="Freihand 115">
                  <a:extLst>
                    <a:ext uri="{FF2B5EF4-FFF2-40B4-BE49-F238E27FC236}">
                      <a16:creationId xmlns:a16="http://schemas.microsoft.com/office/drawing/2014/main" id="{54C316CB-4763-FDD3-E5DD-5BA3BF126AD2}"/>
                    </a:ext>
                  </a:extLst>
                </p14:cNvPr>
                <p14:cNvContentPartPr/>
                <p14:nvPr/>
              </p14:nvContentPartPr>
              <p14:xfrm>
                <a:off x="1485874" y="6003748"/>
                <a:ext cx="19800" cy="67680"/>
              </p14:xfrm>
            </p:contentPart>
          </mc:Choice>
          <mc:Fallback xmlns="">
            <p:pic>
              <p:nvPicPr>
                <p:cNvPr id="116" name="Freihand 115">
                  <a:extLst>
                    <a:ext uri="{FF2B5EF4-FFF2-40B4-BE49-F238E27FC236}">
                      <a16:creationId xmlns:a16="http://schemas.microsoft.com/office/drawing/2014/main" id="{54C316CB-4763-FDD3-E5DD-5BA3BF126AD2}"/>
                    </a:ext>
                  </a:extLst>
                </p:cNvPr>
                <p:cNvPicPr/>
                <p:nvPr/>
              </p:nvPicPr>
              <p:blipFill>
                <a:blip r:embed="rId208"/>
                <a:stretch>
                  <a:fillRect/>
                </a:stretch>
              </p:blipFill>
              <p:spPr>
                <a:xfrm>
                  <a:off x="1477234" y="5994748"/>
                  <a:ext cx="374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17" name="Freihand 116">
                  <a:extLst>
                    <a:ext uri="{FF2B5EF4-FFF2-40B4-BE49-F238E27FC236}">
                      <a16:creationId xmlns:a16="http://schemas.microsoft.com/office/drawing/2014/main" id="{B1977BC9-A918-AB03-782F-E5B001F19366}"/>
                    </a:ext>
                  </a:extLst>
                </p14:cNvPr>
                <p14:cNvContentPartPr/>
                <p14:nvPr/>
              </p14:nvContentPartPr>
              <p14:xfrm>
                <a:off x="1581274" y="6097708"/>
                <a:ext cx="201600" cy="92880"/>
              </p14:xfrm>
            </p:contentPart>
          </mc:Choice>
          <mc:Fallback xmlns="">
            <p:pic>
              <p:nvPicPr>
                <p:cNvPr id="117" name="Freihand 116">
                  <a:extLst>
                    <a:ext uri="{FF2B5EF4-FFF2-40B4-BE49-F238E27FC236}">
                      <a16:creationId xmlns:a16="http://schemas.microsoft.com/office/drawing/2014/main" id="{B1977BC9-A918-AB03-782F-E5B001F19366}"/>
                    </a:ext>
                  </a:extLst>
                </p:cNvPr>
                <p:cNvPicPr/>
                <p:nvPr/>
              </p:nvPicPr>
              <p:blipFill>
                <a:blip r:embed="rId210"/>
                <a:stretch>
                  <a:fillRect/>
                </a:stretch>
              </p:blipFill>
              <p:spPr>
                <a:xfrm>
                  <a:off x="1572274" y="6089068"/>
                  <a:ext cx="219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18" name="Freihand 117">
                  <a:extLst>
                    <a:ext uri="{FF2B5EF4-FFF2-40B4-BE49-F238E27FC236}">
                      <a16:creationId xmlns:a16="http://schemas.microsoft.com/office/drawing/2014/main" id="{5E80EEBE-0941-5B83-EE16-17B80E25AB85}"/>
                    </a:ext>
                  </a:extLst>
                </p14:cNvPr>
                <p14:cNvContentPartPr/>
                <p14:nvPr/>
              </p14:nvContentPartPr>
              <p14:xfrm>
                <a:off x="1794034" y="6125428"/>
                <a:ext cx="78480" cy="209160"/>
              </p14:xfrm>
            </p:contentPart>
          </mc:Choice>
          <mc:Fallback xmlns="">
            <p:pic>
              <p:nvPicPr>
                <p:cNvPr id="118" name="Freihand 117">
                  <a:extLst>
                    <a:ext uri="{FF2B5EF4-FFF2-40B4-BE49-F238E27FC236}">
                      <a16:creationId xmlns:a16="http://schemas.microsoft.com/office/drawing/2014/main" id="{5E80EEBE-0941-5B83-EE16-17B80E25AB85}"/>
                    </a:ext>
                  </a:extLst>
                </p:cNvPr>
                <p:cNvPicPr/>
                <p:nvPr/>
              </p:nvPicPr>
              <p:blipFill>
                <a:blip r:embed="rId212"/>
                <a:stretch>
                  <a:fillRect/>
                </a:stretch>
              </p:blipFill>
              <p:spPr>
                <a:xfrm>
                  <a:off x="1785394" y="6116428"/>
                  <a:ext cx="961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19" name="Freihand 118">
                  <a:extLst>
                    <a:ext uri="{FF2B5EF4-FFF2-40B4-BE49-F238E27FC236}">
                      <a16:creationId xmlns:a16="http://schemas.microsoft.com/office/drawing/2014/main" id="{B89615A0-6BD4-77A8-DCE2-66A740D97D6B}"/>
                    </a:ext>
                  </a:extLst>
                </p14:cNvPr>
                <p14:cNvContentPartPr/>
                <p14:nvPr/>
              </p14:nvContentPartPr>
              <p14:xfrm>
                <a:off x="2151874" y="5967388"/>
                <a:ext cx="189720" cy="217080"/>
              </p14:xfrm>
            </p:contentPart>
          </mc:Choice>
          <mc:Fallback xmlns="">
            <p:pic>
              <p:nvPicPr>
                <p:cNvPr id="119" name="Freihand 118">
                  <a:extLst>
                    <a:ext uri="{FF2B5EF4-FFF2-40B4-BE49-F238E27FC236}">
                      <a16:creationId xmlns:a16="http://schemas.microsoft.com/office/drawing/2014/main" id="{B89615A0-6BD4-77A8-DCE2-66A740D97D6B}"/>
                    </a:ext>
                  </a:extLst>
                </p:cNvPr>
                <p:cNvPicPr/>
                <p:nvPr/>
              </p:nvPicPr>
              <p:blipFill>
                <a:blip r:embed="rId214"/>
                <a:stretch>
                  <a:fillRect/>
                </a:stretch>
              </p:blipFill>
              <p:spPr>
                <a:xfrm>
                  <a:off x="2142874" y="5958388"/>
                  <a:ext cx="20736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20" name="Freihand 119">
                  <a:extLst>
                    <a:ext uri="{FF2B5EF4-FFF2-40B4-BE49-F238E27FC236}">
                      <a16:creationId xmlns:a16="http://schemas.microsoft.com/office/drawing/2014/main" id="{05966B14-64EC-0732-14A8-B3B14BD1CB5B}"/>
                    </a:ext>
                  </a:extLst>
                </p14:cNvPr>
                <p14:cNvContentPartPr/>
                <p14:nvPr/>
              </p14:nvContentPartPr>
              <p14:xfrm>
                <a:off x="2502514" y="6036868"/>
                <a:ext cx="16200" cy="122760"/>
              </p14:xfrm>
            </p:contentPart>
          </mc:Choice>
          <mc:Fallback xmlns="">
            <p:pic>
              <p:nvPicPr>
                <p:cNvPr id="120" name="Freihand 119">
                  <a:extLst>
                    <a:ext uri="{FF2B5EF4-FFF2-40B4-BE49-F238E27FC236}">
                      <a16:creationId xmlns:a16="http://schemas.microsoft.com/office/drawing/2014/main" id="{05966B14-64EC-0732-14A8-B3B14BD1CB5B}"/>
                    </a:ext>
                  </a:extLst>
                </p:cNvPr>
                <p:cNvPicPr/>
                <p:nvPr/>
              </p:nvPicPr>
              <p:blipFill>
                <a:blip r:embed="rId216"/>
                <a:stretch>
                  <a:fillRect/>
                </a:stretch>
              </p:blipFill>
              <p:spPr>
                <a:xfrm>
                  <a:off x="2493874" y="6027868"/>
                  <a:ext cx="33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21" name="Freihand 120">
                  <a:extLst>
                    <a:ext uri="{FF2B5EF4-FFF2-40B4-BE49-F238E27FC236}">
                      <a16:creationId xmlns:a16="http://schemas.microsoft.com/office/drawing/2014/main" id="{C4E60394-0C5F-1059-BE83-215377212A88}"/>
                    </a:ext>
                  </a:extLst>
                </p14:cNvPr>
                <p14:cNvContentPartPr/>
                <p14:nvPr/>
              </p14:nvContentPartPr>
              <p14:xfrm>
                <a:off x="2395234" y="5984668"/>
                <a:ext cx="229320" cy="198720"/>
              </p14:xfrm>
            </p:contentPart>
          </mc:Choice>
          <mc:Fallback xmlns="">
            <p:pic>
              <p:nvPicPr>
                <p:cNvPr id="121" name="Freihand 120">
                  <a:extLst>
                    <a:ext uri="{FF2B5EF4-FFF2-40B4-BE49-F238E27FC236}">
                      <a16:creationId xmlns:a16="http://schemas.microsoft.com/office/drawing/2014/main" id="{C4E60394-0C5F-1059-BE83-215377212A88}"/>
                    </a:ext>
                  </a:extLst>
                </p:cNvPr>
                <p:cNvPicPr/>
                <p:nvPr/>
              </p:nvPicPr>
              <p:blipFill>
                <a:blip r:embed="rId218"/>
                <a:stretch>
                  <a:fillRect/>
                </a:stretch>
              </p:blipFill>
              <p:spPr>
                <a:xfrm>
                  <a:off x="2386234" y="5975668"/>
                  <a:ext cx="246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22" name="Freihand 121">
                  <a:extLst>
                    <a:ext uri="{FF2B5EF4-FFF2-40B4-BE49-F238E27FC236}">
                      <a16:creationId xmlns:a16="http://schemas.microsoft.com/office/drawing/2014/main" id="{8796A465-F083-69F8-DDD6-7CA7E15D5745}"/>
                    </a:ext>
                  </a:extLst>
                </p14:cNvPr>
                <p14:cNvContentPartPr/>
                <p14:nvPr/>
              </p14:nvContentPartPr>
              <p14:xfrm>
                <a:off x="2766034" y="6004108"/>
                <a:ext cx="9000" cy="164520"/>
              </p14:xfrm>
            </p:contentPart>
          </mc:Choice>
          <mc:Fallback xmlns="">
            <p:pic>
              <p:nvPicPr>
                <p:cNvPr id="122" name="Freihand 121">
                  <a:extLst>
                    <a:ext uri="{FF2B5EF4-FFF2-40B4-BE49-F238E27FC236}">
                      <a16:creationId xmlns:a16="http://schemas.microsoft.com/office/drawing/2014/main" id="{8796A465-F083-69F8-DDD6-7CA7E15D5745}"/>
                    </a:ext>
                  </a:extLst>
                </p:cNvPr>
                <p:cNvPicPr/>
                <p:nvPr/>
              </p:nvPicPr>
              <p:blipFill>
                <a:blip r:embed="rId220"/>
                <a:stretch>
                  <a:fillRect/>
                </a:stretch>
              </p:blipFill>
              <p:spPr>
                <a:xfrm>
                  <a:off x="2757034" y="5995468"/>
                  <a:ext cx="26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23" name="Freihand 122">
                  <a:extLst>
                    <a:ext uri="{FF2B5EF4-FFF2-40B4-BE49-F238E27FC236}">
                      <a16:creationId xmlns:a16="http://schemas.microsoft.com/office/drawing/2014/main" id="{CB748552-BC02-A2EB-2616-3401E2303819}"/>
                    </a:ext>
                  </a:extLst>
                </p14:cNvPr>
                <p14:cNvContentPartPr/>
                <p14:nvPr/>
              </p14:nvContentPartPr>
              <p14:xfrm>
                <a:off x="2682874" y="5936788"/>
                <a:ext cx="163800" cy="122040"/>
              </p14:xfrm>
            </p:contentPart>
          </mc:Choice>
          <mc:Fallback xmlns="">
            <p:pic>
              <p:nvPicPr>
                <p:cNvPr id="123" name="Freihand 122">
                  <a:extLst>
                    <a:ext uri="{FF2B5EF4-FFF2-40B4-BE49-F238E27FC236}">
                      <a16:creationId xmlns:a16="http://schemas.microsoft.com/office/drawing/2014/main" id="{CB748552-BC02-A2EB-2616-3401E2303819}"/>
                    </a:ext>
                  </a:extLst>
                </p:cNvPr>
                <p:cNvPicPr/>
                <p:nvPr/>
              </p:nvPicPr>
              <p:blipFill>
                <a:blip r:embed="rId222"/>
                <a:stretch>
                  <a:fillRect/>
                </a:stretch>
              </p:blipFill>
              <p:spPr>
                <a:xfrm>
                  <a:off x="2673874" y="5927788"/>
                  <a:ext cx="1814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25" name="Freihand 124">
                  <a:extLst>
                    <a:ext uri="{FF2B5EF4-FFF2-40B4-BE49-F238E27FC236}">
                      <a16:creationId xmlns:a16="http://schemas.microsoft.com/office/drawing/2014/main" id="{EF69C1BA-D81B-0F6E-3361-90196823A7DD}"/>
                    </a:ext>
                  </a:extLst>
                </p14:cNvPr>
                <p14:cNvContentPartPr/>
                <p14:nvPr/>
              </p14:nvContentPartPr>
              <p14:xfrm>
                <a:off x="2988514" y="6006628"/>
                <a:ext cx="348120" cy="142920"/>
              </p14:xfrm>
            </p:contentPart>
          </mc:Choice>
          <mc:Fallback xmlns="">
            <p:pic>
              <p:nvPicPr>
                <p:cNvPr id="125" name="Freihand 124">
                  <a:extLst>
                    <a:ext uri="{FF2B5EF4-FFF2-40B4-BE49-F238E27FC236}">
                      <a16:creationId xmlns:a16="http://schemas.microsoft.com/office/drawing/2014/main" id="{EF69C1BA-D81B-0F6E-3361-90196823A7DD}"/>
                    </a:ext>
                  </a:extLst>
                </p:cNvPr>
                <p:cNvPicPr/>
                <p:nvPr/>
              </p:nvPicPr>
              <p:blipFill>
                <a:blip r:embed="rId224"/>
                <a:stretch>
                  <a:fillRect/>
                </a:stretch>
              </p:blipFill>
              <p:spPr>
                <a:xfrm>
                  <a:off x="2979874" y="5997988"/>
                  <a:ext cx="3657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26" name="Freihand 125">
                  <a:extLst>
                    <a:ext uri="{FF2B5EF4-FFF2-40B4-BE49-F238E27FC236}">
                      <a16:creationId xmlns:a16="http://schemas.microsoft.com/office/drawing/2014/main" id="{90673C9C-E60F-5FEB-A832-4423E125EBEF}"/>
                    </a:ext>
                  </a:extLst>
                </p14:cNvPr>
                <p14:cNvContentPartPr/>
                <p14:nvPr/>
              </p14:nvContentPartPr>
              <p14:xfrm>
                <a:off x="3410434" y="5889988"/>
                <a:ext cx="181080" cy="201960"/>
              </p14:xfrm>
            </p:contentPart>
          </mc:Choice>
          <mc:Fallback xmlns="">
            <p:pic>
              <p:nvPicPr>
                <p:cNvPr id="126" name="Freihand 125">
                  <a:extLst>
                    <a:ext uri="{FF2B5EF4-FFF2-40B4-BE49-F238E27FC236}">
                      <a16:creationId xmlns:a16="http://schemas.microsoft.com/office/drawing/2014/main" id="{90673C9C-E60F-5FEB-A832-4423E125EBEF}"/>
                    </a:ext>
                  </a:extLst>
                </p:cNvPr>
                <p:cNvPicPr/>
                <p:nvPr/>
              </p:nvPicPr>
              <p:blipFill>
                <a:blip r:embed="rId226"/>
                <a:stretch>
                  <a:fillRect/>
                </a:stretch>
              </p:blipFill>
              <p:spPr>
                <a:xfrm>
                  <a:off x="3401434" y="5880988"/>
                  <a:ext cx="1987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27" name="Freihand 126">
                  <a:extLst>
                    <a:ext uri="{FF2B5EF4-FFF2-40B4-BE49-F238E27FC236}">
                      <a16:creationId xmlns:a16="http://schemas.microsoft.com/office/drawing/2014/main" id="{9B4355C1-FE00-B477-6C34-077167DDD6D5}"/>
                    </a:ext>
                  </a:extLst>
                </p14:cNvPr>
                <p14:cNvContentPartPr/>
                <p14:nvPr/>
              </p14:nvContentPartPr>
              <p14:xfrm>
                <a:off x="3327634" y="5833828"/>
                <a:ext cx="15120" cy="11880"/>
              </p14:xfrm>
            </p:contentPart>
          </mc:Choice>
          <mc:Fallback xmlns="">
            <p:pic>
              <p:nvPicPr>
                <p:cNvPr id="127" name="Freihand 126">
                  <a:extLst>
                    <a:ext uri="{FF2B5EF4-FFF2-40B4-BE49-F238E27FC236}">
                      <a16:creationId xmlns:a16="http://schemas.microsoft.com/office/drawing/2014/main" id="{9B4355C1-FE00-B477-6C34-077167DDD6D5}"/>
                    </a:ext>
                  </a:extLst>
                </p:cNvPr>
                <p:cNvPicPr/>
                <p:nvPr/>
              </p:nvPicPr>
              <p:blipFill>
                <a:blip r:embed="rId228"/>
                <a:stretch>
                  <a:fillRect/>
                </a:stretch>
              </p:blipFill>
              <p:spPr>
                <a:xfrm>
                  <a:off x="3318634" y="5825188"/>
                  <a:ext cx="3276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28" name="Freihand 127">
                  <a:extLst>
                    <a:ext uri="{FF2B5EF4-FFF2-40B4-BE49-F238E27FC236}">
                      <a16:creationId xmlns:a16="http://schemas.microsoft.com/office/drawing/2014/main" id="{E4B3C5ED-2CC3-D110-B05E-A511A314A083}"/>
                    </a:ext>
                  </a:extLst>
                </p14:cNvPr>
                <p14:cNvContentPartPr/>
                <p14:nvPr/>
              </p14:nvContentPartPr>
              <p14:xfrm>
                <a:off x="3804274" y="5919868"/>
                <a:ext cx="201600" cy="212400"/>
              </p14:xfrm>
            </p:contentPart>
          </mc:Choice>
          <mc:Fallback xmlns="">
            <p:pic>
              <p:nvPicPr>
                <p:cNvPr id="128" name="Freihand 127">
                  <a:extLst>
                    <a:ext uri="{FF2B5EF4-FFF2-40B4-BE49-F238E27FC236}">
                      <a16:creationId xmlns:a16="http://schemas.microsoft.com/office/drawing/2014/main" id="{E4B3C5ED-2CC3-D110-B05E-A511A314A083}"/>
                    </a:ext>
                  </a:extLst>
                </p:cNvPr>
                <p:cNvPicPr/>
                <p:nvPr/>
              </p:nvPicPr>
              <p:blipFill>
                <a:blip r:embed="rId230"/>
                <a:stretch>
                  <a:fillRect/>
                </a:stretch>
              </p:blipFill>
              <p:spPr>
                <a:xfrm>
                  <a:off x="3795274" y="5910868"/>
                  <a:ext cx="219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29" name="Freihand 128">
                  <a:extLst>
                    <a:ext uri="{FF2B5EF4-FFF2-40B4-BE49-F238E27FC236}">
                      <a16:creationId xmlns:a16="http://schemas.microsoft.com/office/drawing/2014/main" id="{C42BB827-E9E7-FE18-20C6-075B13F67D37}"/>
                    </a:ext>
                  </a:extLst>
                </p14:cNvPr>
                <p14:cNvContentPartPr/>
                <p14:nvPr/>
              </p14:nvContentPartPr>
              <p14:xfrm>
                <a:off x="4081114" y="5991148"/>
                <a:ext cx="86760" cy="141120"/>
              </p14:xfrm>
            </p:contentPart>
          </mc:Choice>
          <mc:Fallback xmlns="">
            <p:pic>
              <p:nvPicPr>
                <p:cNvPr id="129" name="Freihand 128">
                  <a:extLst>
                    <a:ext uri="{FF2B5EF4-FFF2-40B4-BE49-F238E27FC236}">
                      <a16:creationId xmlns:a16="http://schemas.microsoft.com/office/drawing/2014/main" id="{C42BB827-E9E7-FE18-20C6-075B13F67D37}"/>
                    </a:ext>
                  </a:extLst>
                </p:cNvPr>
                <p:cNvPicPr/>
                <p:nvPr/>
              </p:nvPicPr>
              <p:blipFill>
                <a:blip r:embed="rId232"/>
                <a:stretch>
                  <a:fillRect/>
                </a:stretch>
              </p:blipFill>
              <p:spPr>
                <a:xfrm>
                  <a:off x="4072474" y="5982508"/>
                  <a:ext cx="104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0" name="Freihand 129">
                  <a:extLst>
                    <a:ext uri="{FF2B5EF4-FFF2-40B4-BE49-F238E27FC236}">
                      <a16:creationId xmlns:a16="http://schemas.microsoft.com/office/drawing/2014/main" id="{8499BF91-57B4-2D0F-E857-8D6F04C465DC}"/>
                    </a:ext>
                  </a:extLst>
                </p14:cNvPr>
                <p14:cNvContentPartPr/>
                <p14:nvPr/>
              </p14:nvContentPartPr>
              <p14:xfrm>
                <a:off x="4421674" y="5998708"/>
                <a:ext cx="132480" cy="128880"/>
              </p14:xfrm>
            </p:contentPart>
          </mc:Choice>
          <mc:Fallback xmlns="">
            <p:pic>
              <p:nvPicPr>
                <p:cNvPr id="130" name="Freihand 129">
                  <a:extLst>
                    <a:ext uri="{FF2B5EF4-FFF2-40B4-BE49-F238E27FC236}">
                      <a16:creationId xmlns:a16="http://schemas.microsoft.com/office/drawing/2014/main" id="{8499BF91-57B4-2D0F-E857-8D6F04C465DC}"/>
                    </a:ext>
                  </a:extLst>
                </p:cNvPr>
                <p:cNvPicPr/>
                <p:nvPr/>
              </p:nvPicPr>
              <p:blipFill>
                <a:blip r:embed="rId234"/>
                <a:stretch>
                  <a:fillRect/>
                </a:stretch>
              </p:blipFill>
              <p:spPr>
                <a:xfrm>
                  <a:off x="4412674" y="5989708"/>
                  <a:ext cx="150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1" name="Freihand 130">
                  <a:extLst>
                    <a:ext uri="{FF2B5EF4-FFF2-40B4-BE49-F238E27FC236}">
                      <a16:creationId xmlns:a16="http://schemas.microsoft.com/office/drawing/2014/main" id="{DFAB43FC-017C-A97D-940E-9DDD88697D22}"/>
                    </a:ext>
                  </a:extLst>
                </p14:cNvPr>
                <p14:cNvContentPartPr/>
                <p14:nvPr/>
              </p14:nvContentPartPr>
              <p14:xfrm>
                <a:off x="4600954" y="5864788"/>
                <a:ext cx="93600" cy="250920"/>
              </p14:xfrm>
            </p:contentPart>
          </mc:Choice>
          <mc:Fallback xmlns="">
            <p:pic>
              <p:nvPicPr>
                <p:cNvPr id="131" name="Freihand 130">
                  <a:extLst>
                    <a:ext uri="{FF2B5EF4-FFF2-40B4-BE49-F238E27FC236}">
                      <a16:creationId xmlns:a16="http://schemas.microsoft.com/office/drawing/2014/main" id="{DFAB43FC-017C-A97D-940E-9DDD88697D22}"/>
                    </a:ext>
                  </a:extLst>
                </p:cNvPr>
                <p:cNvPicPr/>
                <p:nvPr/>
              </p:nvPicPr>
              <p:blipFill>
                <a:blip r:embed="rId236"/>
                <a:stretch>
                  <a:fillRect/>
                </a:stretch>
              </p:blipFill>
              <p:spPr>
                <a:xfrm>
                  <a:off x="4591954" y="5855788"/>
                  <a:ext cx="1112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2" name="Freihand 131">
                  <a:extLst>
                    <a:ext uri="{FF2B5EF4-FFF2-40B4-BE49-F238E27FC236}">
                      <a16:creationId xmlns:a16="http://schemas.microsoft.com/office/drawing/2014/main" id="{8ECEFC22-CBB0-A411-3712-84E3BFD4B412}"/>
                    </a:ext>
                  </a:extLst>
                </p14:cNvPr>
                <p14:cNvContentPartPr/>
                <p14:nvPr/>
              </p14:nvContentPartPr>
              <p14:xfrm>
                <a:off x="4796074" y="6018868"/>
                <a:ext cx="362520" cy="96480"/>
              </p14:xfrm>
            </p:contentPart>
          </mc:Choice>
          <mc:Fallback xmlns="">
            <p:pic>
              <p:nvPicPr>
                <p:cNvPr id="132" name="Freihand 131">
                  <a:extLst>
                    <a:ext uri="{FF2B5EF4-FFF2-40B4-BE49-F238E27FC236}">
                      <a16:creationId xmlns:a16="http://schemas.microsoft.com/office/drawing/2014/main" id="{8ECEFC22-CBB0-A411-3712-84E3BFD4B412}"/>
                    </a:ext>
                  </a:extLst>
                </p:cNvPr>
                <p:cNvPicPr/>
                <p:nvPr/>
              </p:nvPicPr>
              <p:blipFill>
                <a:blip r:embed="rId238"/>
                <a:stretch>
                  <a:fillRect/>
                </a:stretch>
              </p:blipFill>
              <p:spPr>
                <a:xfrm>
                  <a:off x="4787074" y="6009868"/>
                  <a:ext cx="380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3" name="Freihand 132">
                  <a:extLst>
                    <a:ext uri="{FF2B5EF4-FFF2-40B4-BE49-F238E27FC236}">
                      <a16:creationId xmlns:a16="http://schemas.microsoft.com/office/drawing/2014/main" id="{783FD657-6F45-89AC-BDB1-FCEAC36318BD}"/>
                    </a:ext>
                  </a:extLst>
                </p14:cNvPr>
                <p14:cNvContentPartPr/>
                <p14:nvPr/>
              </p14:nvContentPartPr>
              <p14:xfrm>
                <a:off x="5145274" y="5906548"/>
                <a:ext cx="8640" cy="2520"/>
              </p14:xfrm>
            </p:contentPart>
          </mc:Choice>
          <mc:Fallback xmlns="">
            <p:pic>
              <p:nvPicPr>
                <p:cNvPr id="133" name="Freihand 132">
                  <a:extLst>
                    <a:ext uri="{FF2B5EF4-FFF2-40B4-BE49-F238E27FC236}">
                      <a16:creationId xmlns:a16="http://schemas.microsoft.com/office/drawing/2014/main" id="{783FD657-6F45-89AC-BDB1-FCEAC36318BD}"/>
                    </a:ext>
                  </a:extLst>
                </p:cNvPr>
                <p:cNvPicPr/>
                <p:nvPr/>
              </p:nvPicPr>
              <p:blipFill>
                <a:blip r:embed="rId240"/>
                <a:stretch>
                  <a:fillRect/>
                </a:stretch>
              </p:blipFill>
              <p:spPr>
                <a:xfrm>
                  <a:off x="5136634" y="5897908"/>
                  <a:ext cx="2628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4" name="Freihand 133">
                  <a:extLst>
                    <a:ext uri="{FF2B5EF4-FFF2-40B4-BE49-F238E27FC236}">
                      <a16:creationId xmlns:a16="http://schemas.microsoft.com/office/drawing/2014/main" id="{0F528B37-F402-342B-7563-D29B9FF9FDB9}"/>
                    </a:ext>
                  </a:extLst>
                </p14:cNvPr>
                <p14:cNvContentPartPr/>
                <p14:nvPr/>
              </p14:nvContentPartPr>
              <p14:xfrm>
                <a:off x="5379994" y="6004108"/>
                <a:ext cx="246240" cy="108000"/>
              </p14:xfrm>
            </p:contentPart>
          </mc:Choice>
          <mc:Fallback xmlns="">
            <p:pic>
              <p:nvPicPr>
                <p:cNvPr id="134" name="Freihand 133">
                  <a:extLst>
                    <a:ext uri="{FF2B5EF4-FFF2-40B4-BE49-F238E27FC236}">
                      <a16:creationId xmlns:a16="http://schemas.microsoft.com/office/drawing/2014/main" id="{0F528B37-F402-342B-7563-D29B9FF9FDB9}"/>
                    </a:ext>
                  </a:extLst>
                </p:cNvPr>
                <p:cNvPicPr/>
                <p:nvPr/>
              </p:nvPicPr>
              <p:blipFill>
                <a:blip r:embed="rId242"/>
                <a:stretch>
                  <a:fillRect/>
                </a:stretch>
              </p:blipFill>
              <p:spPr>
                <a:xfrm>
                  <a:off x="5371354" y="5995468"/>
                  <a:ext cx="2638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5" name="Freihand 134">
                  <a:extLst>
                    <a:ext uri="{FF2B5EF4-FFF2-40B4-BE49-F238E27FC236}">
                      <a16:creationId xmlns:a16="http://schemas.microsoft.com/office/drawing/2014/main" id="{92D72D29-8A37-B390-A34F-5B73CA35AE3C}"/>
                    </a:ext>
                  </a:extLst>
                </p14:cNvPr>
                <p14:cNvContentPartPr/>
                <p14:nvPr/>
              </p14:nvContentPartPr>
              <p14:xfrm>
                <a:off x="5588434" y="5931028"/>
                <a:ext cx="55440" cy="22320"/>
              </p14:xfrm>
            </p:contentPart>
          </mc:Choice>
          <mc:Fallback xmlns="">
            <p:pic>
              <p:nvPicPr>
                <p:cNvPr id="135" name="Freihand 134">
                  <a:extLst>
                    <a:ext uri="{FF2B5EF4-FFF2-40B4-BE49-F238E27FC236}">
                      <a16:creationId xmlns:a16="http://schemas.microsoft.com/office/drawing/2014/main" id="{92D72D29-8A37-B390-A34F-5B73CA35AE3C}"/>
                    </a:ext>
                  </a:extLst>
                </p:cNvPr>
                <p:cNvPicPr/>
                <p:nvPr/>
              </p:nvPicPr>
              <p:blipFill>
                <a:blip r:embed="rId244"/>
                <a:stretch>
                  <a:fillRect/>
                </a:stretch>
              </p:blipFill>
              <p:spPr>
                <a:xfrm>
                  <a:off x="5579794" y="5922028"/>
                  <a:ext cx="730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6" name="Freihand 135">
                  <a:extLst>
                    <a:ext uri="{FF2B5EF4-FFF2-40B4-BE49-F238E27FC236}">
                      <a16:creationId xmlns:a16="http://schemas.microsoft.com/office/drawing/2014/main" id="{C926524F-B1D3-5CBF-C52D-FDDE31382F99}"/>
                    </a:ext>
                  </a:extLst>
                </p14:cNvPr>
                <p14:cNvContentPartPr/>
                <p14:nvPr/>
              </p14:nvContentPartPr>
              <p14:xfrm>
                <a:off x="5723074" y="5893588"/>
                <a:ext cx="321840" cy="185400"/>
              </p14:xfrm>
            </p:contentPart>
          </mc:Choice>
          <mc:Fallback xmlns="">
            <p:pic>
              <p:nvPicPr>
                <p:cNvPr id="136" name="Freihand 135">
                  <a:extLst>
                    <a:ext uri="{FF2B5EF4-FFF2-40B4-BE49-F238E27FC236}">
                      <a16:creationId xmlns:a16="http://schemas.microsoft.com/office/drawing/2014/main" id="{C926524F-B1D3-5CBF-C52D-FDDE31382F99}"/>
                    </a:ext>
                  </a:extLst>
                </p:cNvPr>
                <p:cNvPicPr/>
                <p:nvPr/>
              </p:nvPicPr>
              <p:blipFill>
                <a:blip r:embed="rId246"/>
                <a:stretch>
                  <a:fillRect/>
                </a:stretch>
              </p:blipFill>
              <p:spPr>
                <a:xfrm>
                  <a:off x="5714074" y="5884948"/>
                  <a:ext cx="339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7" name="Freihand 136">
                  <a:extLst>
                    <a:ext uri="{FF2B5EF4-FFF2-40B4-BE49-F238E27FC236}">
                      <a16:creationId xmlns:a16="http://schemas.microsoft.com/office/drawing/2014/main" id="{3B730B5E-E26E-292F-0DBD-907B6148E004}"/>
                    </a:ext>
                  </a:extLst>
                </p14:cNvPr>
                <p14:cNvContentPartPr/>
                <p14:nvPr/>
              </p14:nvContentPartPr>
              <p14:xfrm>
                <a:off x="6110794" y="5950108"/>
                <a:ext cx="92880" cy="112680"/>
              </p14:xfrm>
            </p:contentPart>
          </mc:Choice>
          <mc:Fallback xmlns="">
            <p:pic>
              <p:nvPicPr>
                <p:cNvPr id="137" name="Freihand 136">
                  <a:extLst>
                    <a:ext uri="{FF2B5EF4-FFF2-40B4-BE49-F238E27FC236}">
                      <a16:creationId xmlns:a16="http://schemas.microsoft.com/office/drawing/2014/main" id="{3B730B5E-E26E-292F-0DBD-907B6148E004}"/>
                    </a:ext>
                  </a:extLst>
                </p:cNvPr>
                <p:cNvPicPr/>
                <p:nvPr/>
              </p:nvPicPr>
              <p:blipFill>
                <a:blip r:embed="rId248"/>
                <a:stretch>
                  <a:fillRect/>
                </a:stretch>
              </p:blipFill>
              <p:spPr>
                <a:xfrm>
                  <a:off x="6102154" y="5941468"/>
                  <a:ext cx="110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 name="Freihand 142">
                  <a:extLst>
                    <a:ext uri="{FF2B5EF4-FFF2-40B4-BE49-F238E27FC236}">
                      <a16:creationId xmlns:a16="http://schemas.microsoft.com/office/drawing/2014/main" id="{5C44BBCA-127A-FA39-975D-5613E3F0262D}"/>
                    </a:ext>
                  </a:extLst>
                </p14:cNvPr>
                <p14:cNvContentPartPr/>
                <p14:nvPr/>
              </p14:nvContentPartPr>
              <p14:xfrm>
                <a:off x="171154" y="6480748"/>
                <a:ext cx="236880" cy="177840"/>
              </p14:xfrm>
            </p:contentPart>
          </mc:Choice>
          <mc:Fallback xmlns="">
            <p:pic>
              <p:nvPicPr>
                <p:cNvPr id="143" name="Freihand 142">
                  <a:extLst>
                    <a:ext uri="{FF2B5EF4-FFF2-40B4-BE49-F238E27FC236}">
                      <a16:creationId xmlns:a16="http://schemas.microsoft.com/office/drawing/2014/main" id="{5C44BBCA-127A-FA39-975D-5613E3F0262D}"/>
                    </a:ext>
                  </a:extLst>
                </p:cNvPr>
                <p:cNvPicPr/>
                <p:nvPr/>
              </p:nvPicPr>
              <p:blipFill>
                <a:blip r:embed="rId250"/>
                <a:stretch>
                  <a:fillRect/>
                </a:stretch>
              </p:blipFill>
              <p:spPr>
                <a:xfrm>
                  <a:off x="162154" y="6472108"/>
                  <a:ext cx="2545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4" name="Freihand 143">
                  <a:extLst>
                    <a:ext uri="{FF2B5EF4-FFF2-40B4-BE49-F238E27FC236}">
                      <a16:creationId xmlns:a16="http://schemas.microsoft.com/office/drawing/2014/main" id="{61711F62-4506-7B88-4681-9C84A1D6075A}"/>
                    </a:ext>
                  </a:extLst>
                </p14:cNvPr>
                <p14:cNvContentPartPr/>
                <p14:nvPr/>
              </p14:nvContentPartPr>
              <p14:xfrm>
                <a:off x="400834" y="6400828"/>
                <a:ext cx="16200" cy="184320"/>
              </p14:xfrm>
            </p:contentPart>
          </mc:Choice>
          <mc:Fallback xmlns="">
            <p:pic>
              <p:nvPicPr>
                <p:cNvPr id="144" name="Freihand 143">
                  <a:extLst>
                    <a:ext uri="{FF2B5EF4-FFF2-40B4-BE49-F238E27FC236}">
                      <a16:creationId xmlns:a16="http://schemas.microsoft.com/office/drawing/2014/main" id="{61711F62-4506-7B88-4681-9C84A1D6075A}"/>
                    </a:ext>
                  </a:extLst>
                </p:cNvPr>
                <p:cNvPicPr/>
                <p:nvPr/>
              </p:nvPicPr>
              <p:blipFill>
                <a:blip r:embed="rId252"/>
                <a:stretch>
                  <a:fillRect/>
                </a:stretch>
              </p:blipFill>
              <p:spPr>
                <a:xfrm>
                  <a:off x="392194" y="6392188"/>
                  <a:ext cx="338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 name="Freihand 144">
                  <a:extLst>
                    <a:ext uri="{FF2B5EF4-FFF2-40B4-BE49-F238E27FC236}">
                      <a16:creationId xmlns:a16="http://schemas.microsoft.com/office/drawing/2014/main" id="{820AB5A7-0844-8D83-D635-375719DEDF90}"/>
                    </a:ext>
                  </a:extLst>
                </p14:cNvPr>
                <p14:cNvContentPartPr/>
                <p14:nvPr/>
              </p14:nvContentPartPr>
              <p14:xfrm>
                <a:off x="511714" y="6376348"/>
                <a:ext cx="343800" cy="262080"/>
              </p14:xfrm>
            </p:contentPart>
          </mc:Choice>
          <mc:Fallback xmlns="">
            <p:pic>
              <p:nvPicPr>
                <p:cNvPr id="145" name="Freihand 144">
                  <a:extLst>
                    <a:ext uri="{FF2B5EF4-FFF2-40B4-BE49-F238E27FC236}">
                      <a16:creationId xmlns:a16="http://schemas.microsoft.com/office/drawing/2014/main" id="{820AB5A7-0844-8D83-D635-375719DEDF90}"/>
                    </a:ext>
                  </a:extLst>
                </p:cNvPr>
                <p:cNvPicPr/>
                <p:nvPr/>
              </p:nvPicPr>
              <p:blipFill>
                <a:blip r:embed="rId254"/>
                <a:stretch>
                  <a:fillRect/>
                </a:stretch>
              </p:blipFill>
              <p:spPr>
                <a:xfrm>
                  <a:off x="502714" y="6367708"/>
                  <a:ext cx="3614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6" name="Freihand 145">
                  <a:extLst>
                    <a:ext uri="{FF2B5EF4-FFF2-40B4-BE49-F238E27FC236}">
                      <a16:creationId xmlns:a16="http://schemas.microsoft.com/office/drawing/2014/main" id="{8283F423-140D-31BF-B688-F6DEE065F0CE}"/>
                    </a:ext>
                  </a:extLst>
                </p14:cNvPr>
                <p14:cNvContentPartPr/>
                <p14:nvPr/>
              </p14:nvContentPartPr>
              <p14:xfrm>
                <a:off x="911674" y="6448348"/>
                <a:ext cx="276840" cy="133920"/>
              </p14:xfrm>
            </p:contentPart>
          </mc:Choice>
          <mc:Fallback xmlns="">
            <p:pic>
              <p:nvPicPr>
                <p:cNvPr id="146" name="Freihand 145">
                  <a:extLst>
                    <a:ext uri="{FF2B5EF4-FFF2-40B4-BE49-F238E27FC236}">
                      <a16:creationId xmlns:a16="http://schemas.microsoft.com/office/drawing/2014/main" id="{8283F423-140D-31BF-B688-F6DEE065F0CE}"/>
                    </a:ext>
                  </a:extLst>
                </p:cNvPr>
                <p:cNvPicPr/>
                <p:nvPr/>
              </p:nvPicPr>
              <p:blipFill>
                <a:blip r:embed="rId256"/>
                <a:stretch>
                  <a:fillRect/>
                </a:stretch>
              </p:blipFill>
              <p:spPr>
                <a:xfrm>
                  <a:off x="903034" y="6439708"/>
                  <a:ext cx="2944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7" name="Freihand 146">
                  <a:extLst>
                    <a:ext uri="{FF2B5EF4-FFF2-40B4-BE49-F238E27FC236}">
                      <a16:creationId xmlns:a16="http://schemas.microsoft.com/office/drawing/2014/main" id="{399B8987-AAD3-0E9B-8088-A2DA14696AF6}"/>
                    </a:ext>
                  </a:extLst>
                </p14:cNvPr>
                <p14:cNvContentPartPr/>
                <p14:nvPr/>
              </p14:nvContentPartPr>
              <p14:xfrm>
                <a:off x="1045594" y="6334948"/>
                <a:ext cx="16920" cy="16920"/>
              </p14:xfrm>
            </p:contentPart>
          </mc:Choice>
          <mc:Fallback xmlns="">
            <p:pic>
              <p:nvPicPr>
                <p:cNvPr id="147" name="Freihand 146">
                  <a:extLst>
                    <a:ext uri="{FF2B5EF4-FFF2-40B4-BE49-F238E27FC236}">
                      <a16:creationId xmlns:a16="http://schemas.microsoft.com/office/drawing/2014/main" id="{399B8987-AAD3-0E9B-8088-A2DA14696AF6}"/>
                    </a:ext>
                  </a:extLst>
                </p:cNvPr>
                <p:cNvPicPr/>
                <p:nvPr/>
              </p:nvPicPr>
              <p:blipFill>
                <a:blip r:embed="rId258"/>
                <a:stretch>
                  <a:fillRect/>
                </a:stretch>
              </p:blipFill>
              <p:spPr>
                <a:xfrm>
                  <a:off x="1036594" y="6325948"/>
                  <a:ext cx="34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8" name="Freihand 147">
                  <a:extLst>
                    <a:ext uri="{FF2B5EF4-FFF2-40B4-BE49-F238E27FC236}">
                      <a16:creationId xmlns:a16="http://schemas.microsoft.com/office/drawing/2014/main" id="{EF6D06C4-50DD-282E-D7F7-B9333AD8C69A}"/>
                    </a:ext>
                  </a:extLst>
                </p14:cNvPr>
                <p14:cNvContentPartPr/>
                <p14:nvPr/>
              </p14:nvContentPartPr>
              <p14:xfrm>
                <a:off x="1399474" y="6449428"/>
                <a:ext cx="122400" cy="151200"/>
              </p14:xfrm>
            </p:contentPart>
          </mc:Choice>
          <mc:Fallback xmlns="">
            <p:pic>
              <p:nvPicPr>
                <p:cNvPr id="148" name="Freihand 147">
                  <a:extLst>
                    <a:ext uri="{FF2B5EF4-FFF2-40B4-BE49-F238E27FC236}">
                      <a16:creationId xmlns:a16="http://schemas.microsoft.com/office/drawing/2014/main" id="{EF6D06C4-50DD-282E-D7F7-B9333AD8C69A}"/>
                    </a:ext>
                  </a:extLst>
                </p:cNvPr>
                <p:cNvPicPr/>
                <p:nvPr/>
              </p:nvPicPr>
              <p:blipFill>
                <a:blip r:embed="rId260"/>
                <a:stretch>
                  <a:fillRect/>
                </a:stretch>
              </p:blipFill>
              <p:spPr>
                <a:xfrm>
                  <a:off x="1390834" y="6440428"/>
                  <a:ext cx="1400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 name="Freihand 148">
                  <a:extLst>
                    <a:ext uri="{FF2B5EF4-FFF2-40B4-BE49-F238E27FC236}">
                      <a16:creationId xmlns:a16="http://schemas.microsoft.com/office/drawing/2014/main" id="{0D890128-0A94-EFCF-3905-C38A6EFAB44C}"/>
                    </a:ext>
                  </a:extLst>
                </p14:cNvPr>
                <p14:cNvContentPartPr/>
                <p14:nvPr/>
              </p14:nvContentPartPr>
              <p14:xfrm>
                <a:off x="1548154" y="6326308"/>
                <a:ext cx="138600" cy="245880"/>
              </p14:xfrm>
            </p:contentPart>
          </mc:Choice>
          <mc:Fallback xmlns="">
            <p:pic>
              <p:nvPicPr>
                <p:cNvPr id="149" name="Freihand 148">
                  <a:extLst>
                    <a:ext uri="{FF2B5EF4-FFF2-40B4-BE49-F238E27FC236}">
                      <a16:creationId xmlns:a16="http://schemas.microsoft.com/office/drawing/2014/main" id="{0D890128-0A94-EFCF-3905-C38A6EFAB44C}"/>
                    </a:ext>
                  </a:extLst>
                </p:cNvPr>
                <p:cNvPicPr/>
                <p:nvPr/>
              </p:nvPicPr>
              <p:blipFill>
                <a:blip r:embed="rId262"/>
                <a:stretch>
                  <a:fillRect/>
                </a:stretch>
              </p:blipFill>
              <p:spPr>
                <a:xfrm>
                  <a:off x="1539514" y="6317668"/>
                  <a:ext cx="1562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0" name="Freihand 149">
                  <a:extLst>
                    <a:ext uri="{FF2B5EF4-FFF2-40B4-BE49-F238E27FC236}">
                      <a16:creationId xmlns:a16="http://schemas.microsoft.com/office/drawing/2014/main" id="{8C553286-CD74-B13F-4D6E-991E634BF037}"/>
                    </a:ext>
                  </a:extLst>
                </p14:cNvPr>
                <p14:cNvContentPartPr/>
                <p14:nvPr/>
              </p14:nvContentPartPr>
              <p14:xfrm>
                <a:off x="1768114" y="6431788"/>
                <a:ext cx="475200" cy="308160"/>
              </p14:xfrm>
            </p:contentPart>
          </mc:Choice>
          <mc:Fallback xmlns="">
            <p:pic>
              <p:nvPicPr>
                <p:cNvPr id="150" name="Freihand 149">
                  <a:extLst>
                    <a:ext uri="{FF2B5EF4-FFF2-40B4-BE49-F238E27FC236}">
                      <a16:creationId xmlns:a16="http://schemas.microsoft.com/office/drawing/2014/main" id="{8C553286-CD74-B13F-4D6E-991E634BF037}"/>
                    </a:ext>
                  </a:extLst>
                </p:cNvPr>
                <p:cNvPicPr/>
                <p:nvPr/>
              </p:nvPicPr>
              <p:blipFill>
                <a:blip r:embed="rId264"/>
                <a:stretch>
                  <a:fillRect/>
                </a:stretch>
              </p:blipFill>
              <p:spPr>
                <a:xfrm>
                  <a:off x="1759114" y="6423148"/>
                  <a:ext cx="492840" cy="3258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1" name="Freihand 150">
                  <a:extLst>
                    <a:ext uri="{FF2B5EF4-FFF2-40B4-BE49-F238E27FC236}">
                      <a16:creationId xmlns:a16="http://schemas.microsoft.com/office/drawing/2014/main" id="{D74E25A7-8A8A-AAD6-8CD9-DB94227368F5}"/>
                    </a:ext>
                  </a:extLst>
                </p14:cNvPr>
                <p14:cNvContentPartPr/>
                <p14:nvPr/>
              </p14:nvContentPartPr>
              <p14:xfrm>
                <a:off x="2408914" y="6332788"/>
                <a:ext cx="297720" cy="383760"/>
              </p14:xfrm>
            </p:contentPart>
          </mc:Choice>
          <mc:Fallback xmlns="">
            <p:pic>
              <p:nvPicPr>
                <p:cNvPr id="151" name="Freihand 150">
                  <a:extLst>
                    <a:ext uri="{FF2B5EF4-FFF2-40B4-BE49-F238E27FC236}">
                      <a16:creationId xmlns:a16="http://schemas.microsoft.com/office/drawing/2014/main" id="{D74E25A7-8A8A-AAD6-8CD9-DB94227368F5}"/>
                    </a:ext>
                  </a:extLst>
                </p:cNvPr>
                <p:cNvPicPr/>
                <p:nvPr/>
              </p:nvPicPr>
              <p:blipFill>
                <a:blip r:embed="rId266"/>
                <a:stretch>
                  <a:fillRect/>
                </a:stretch>
              </p:blipFill>
              <p:spPr>
                <a:xfrm>
                  <a:off x="2399914" y="6324148"/>
                  <a:ext cx="3153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3" name="Freihand 152">
                  <a:extLst>
                    <a:ext uri="{FF2B5EF4-FFF2-40B4-BE49-F238E27FC236}">
                      <a16:creationId xmlns:a16="http://schemas.microsoft.com/office/drawing/2014/main" id="{03ACBC1D-DAB0-DE07-0DCD-68E177813D5D}"/>
                    </a:ext>
                  </a:extLst>
                </p14:cNvPr>
                <p14:cNvContentPartPr/>
                <p14:nvPr/>
              </p14:nvContentPartPr>
              <p14:xfrm>
                <a:off x="2896714" y="6328108"/>
                <a:ext cx="150480" cy="193680"/>
              </p14:xfrm>
            </p:contentPart>
          </mc:Choice>
          <mc:Fallback xmlns="">
            <p:pic>
              <p:nvPicPr>
                <p:cNvPr id="153" name="Freihand 152">
                  <a:extLst>
                    <a:ext uri="{FF2B5EF4-FFF2-40B4-BE49-F238E27FC236}">
                      <a16:creationId xmlns:a16="http://schemas.microsoft.com/office/drawing/2014/main" id="{03ACBC1D-DAB0-DE07-0DCD-68E177813D5D}"/>
                    </a:ext>
                  </a:extLst>
                </p:cNvPr>
                <p:cNvPicPr/>
                <p:nvPr/>
              </p:nvPicPr>
              <p:blipFill>
                <a:blip r:embed="rId268"/>
                <a:stretch>
                  <a:fillRect/>
                </a:stretch>
              </p:blipFill>
              <p:spPr>
                <a:xfrm>
                  <a:off x="2888074" y="6319468"/>
                  <a:ext cx="1681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4" name="Freihand 153">
                  <a:extLst>
                    <a:ext uri="{FF2B5EF4-FFF2-40B4-BE49-F238E27FC236}">
                      <a16:creationId xmlns:a16="http://schemas.microsoft.com/office/drawing/2014/main" id="{52C562FC-5D71-4C43-9EF0-4715F77545BE}"/>
                    </a:ext>
                  </a:extLst>
                </p14:cNvPr>
                <p14:cNvContentPartPr/>
                <p14:nvPr/>
              </p14:nvContentPartPr>
              <p14:xfrm>
                <a:off x="3144034" y="6362308"/>
                <a:ext cx="12960" cy="92880"/>
              </p14:xfrm>
            </p:contentPart>
          </mc:Choice>
          <mc:Fallback xmlns="">
            <p:pic>
              <p:nvPicPr>
                <p:cNvPr id="154" name="Freihand 153">
                  <a:extLst>
                    <a:ext uri="{FF2B5EF4-FFF2-40B4-BE49-F238E27FC236}">
                      <a16:creationId xmlns:a16="http://schemas.microsoft.com/office/drawing/2014/main" id="{52C562FC-5D71-4C43-9EF0-4715F77545BE}"/>
                    </a:ext>
                  </a:extLst>
                </p:cNvPr>
                <p:cNvPicPr/>
                <p:nvPr/>
              </p:nvPicPr>
              <p:blipFill>
                <a:blip r:embed="rId270"/>
                <a:stretch>
                  <a:fillRect/>
                </a:stretch>
              </p:blipFill>
              <p:spPr>
                <a:xfrm>
                  <a:off x="3135034" y="6353668"/>
                  <a:ext cx="306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5" name="Freihand 154">
                  <a:extLst>
                    <a:ext uri="{FF2B5EF4-FFF2-40B4-BE49-F238E27FC236}">
                      <a16:creationId xmlns:a16="http://schemas.microsoft.com/office/drawing/2014/main" id="{99851ABD-10EA-7920-D29B-B8D814C97BB3}"/>
                    </a:ext>
                  </a:extLst>
                </p14:cNvPr>
                <p14:cNvContentPartPr/>
                <p14:nvPr/>
              </p14:nvContentPartPr>
              <p14:xfrm>
                <a:off x="3030274" y="6316948"/>
                <a:ext cx="345960" cy="182880"/>
              </p14:xfrm>
            </p:contentPart>
          </mc:Choice>
          <mc:Fallback xmlns="">
            <p:pic>
              <p:nvPicPr>
                <p:cNvPr id="155" name="Freihand 154">
                  <a:extLst>
                    <a:ext uri="{FF2B5EF4-FFF2-40B4-BE49-F238E27FC236}">
                      <a16:creationId xmlns:a16="http://schemas.microsoft.com/office/drawing/2014/main" id="{99851ABD-10EA-7920-D29B-B8D814C97BB3}"/>
                    </a:ext>
                  </a:extLst>
                </p:cNvPr>
                <p:cNvPicPr/>
                <p:nvPr/>
              </p:nvPicPr>
              <p:blipFill>
                <a:blip r:embed="rId272"/>
                <a:stretch>
                  <a:fillRect/>
                </a:stretch>
              </p:blipFill>
              <p:spPr>
                <a:xfrm>
                  <a:off x="3021634" y="6308308"/>
                  <a:ext cx="3636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6" name="Freihand 155">
                  <a:extLst>
                    <a:ext uri="{FF2B5EF4-FFF2-40B4-BE49-F238E27FC236}">
                      <a16:creationId xmlns:a16="http://schemas.microsoft.com/office/drawing/2014/main" id="{62FA7B9D-6BB7-E8D7-ECAC-D002DF13AA14}"/>
                    </a:ext>
                  </a:extLst>
                </p14:cNvPr>
                <p14:cNvContentPartPr/>
                <p14:nvPr/>
              </p14:nvContentPartPr>
              <p14:xfrm>
                <a:off x="3273994" y="6274828"/>
                <a:ext cx="386640" cy="149760"/>
              </p14:xfrm>
            </p:contentPart>
          </mc:Choice>
          <mc:Fallback xmlns="">
            <p:pic>
              <p:nvPicPr>
                <p:cNvPr id="156" name="Freihand 155">
                  <a:extLst>
                    <a:ext uri="{FF2B5EF4-FFF2-40B4-BE49-F238E27FC236}">
                      <a16:creationId xmlns:a16="http://schemas.microsoft.com/office/drawing/2014/main" id="{62FA7B9D-6BB7-E8D7-ECAC-D002DF13AA14}"/>
                    </a:ext>
                  </a:extLst>
                </p:cNvPr>
                <p:cNvPicPr/>
                <p:nvPr/>
              </p:nvPicPr>
              <p:blipFill>
                <a:blip r:embed="rId274"/>
                <a:stretch>
                  <a:fillRect/>
                </a:stretch>
              </p:blipFill>
              <p:spPr>
                <a:xfrm>
                  <a:off x="3264994" y="6265828"/>
                  <a:ext cx="4042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57" name="Freihand 156">
                  <a:extLst>
                    <a:ext uri="{FF2B5EF4-FFF2-40B4-BE49-F238E27FC236}">
                      <a16:creationId xmlns:a16="http://schemas.microsoft.com/office/drawing/2014/main" id="{6D759041-44CB-60BB-C8A4-9CA4A127CBC1}"/>
                    </a:ext>
                  </a:extLst>
                </p14:cNvPr>
                <p14:cNvContentPartPr/>
                <p14:nvPr/>
              </p14:nvContentPartPr>
              <p14:xfrm>
                <a:off x="3797434" y="6321988"/>
                <a:ext cx="5760" cy="161640"/>
              </p14:xfrm>
            </p:contentPart>
          </mc:Choice>
          <mc:Fallback xmlns="">
            <p:pic>
              <p:nvPicPr>
                <p:cNvPr id="157" name="Freihand 156">
                  <a:extLst>
                    <a:ext uri="{FF2B5EF4-FFF2-40B4-BE49-F238E27FC236}">
                      <a16:creationId xmlns:a16="http://schemas.microsoft.com/office/drawing/2014/main" id="{6D759041-44CB-60BB-C8A4-9CA4A127CBC1}"/>
                    </a:ext>
                  </a:extLst>
                </p:cNvPr>
                <p:cNvPicPr/>
                <p:nvPr/>
              </p:nvPicPr>
              <p:blipFill>
                <a:blip r:embed="rId276"/>
                <a:stretch>
                  <a:fillRect/>
                </a:stretch>
              </p:blipFill>
              <p:spPr>
                <a:xfrm>
                  <a:off x="3788794" y="6313348"/>
                  <a:ext cx="234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58" name="Freihand 157">
                  <a:extLst>
                    <a:ext uri="{FF2B5EF4-FFF2-40B4-BE49-F238E27FC236}">
                      <a16:creationId xmlns:a16="http://schemas.microsoft.com/office/drawing/2014/main" id="{D4E90347-4B2C-7C7A-E2B0-7039AA67BD1B}"/>
                    </a:ext>
                  </a:extLst>
                </p14:cNvPr>
                <p14:cNvContentPartPr/>
                <p14:nvPr/>
              </p14:nvContentPartPr>
              <p14:xfrm>
                <a:off x="3696274" y="6286708"/>
                <a:ext cx="215640" cy="229680"/>
              </p14:xfrm>
            </p:contentPart>
          </mc:Choice>
          <mc:Fallback xmlns="">
            <p:pic>
              <p:nvPicPr>
                <p:cNvPr id="158" name="Freihand 157">
                  <a:extLst>
                    <a:ext uri="{FF2B5EF4-FFF2-40B4-BE49-F238E27FC236}">
                      <a16:creationId xmlns:a16="http://schemas.microsoft.com/office/drawing/2014/main" id="{D4E90347-4B2C-7C7A-E2B0-7039AA67BD1B}"/>
                    </a:ext>
                  </a:extLst>
                </p:cNvPr>
                <p:cNvPicPr/>
                <p:nvPr/>
              </p:nvPicPr>
              <p:blipFill>
                <a:blip r:embed="rId278"/>
                <a:stretch>
                  <a:fillRect/>
                </a:stretch>
              </p:blipFill>
              <p:spPr>
                <a:xfrm>
                  <a:off x="3687274" y="6278068"/>
                  <a:ext cx="2332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59" name="Freihand 158">
                  <a:extLst>
                    <a:ext uri="{FF2B5EF4-FFF2-40B4-BE49-F238E27FC236}">
                      <a16:creationId xmlns:a16="http://schemas.microsoft.com/office/drawing/2014/main" id="{331A0BEB-AA61-875F-0CB6-62AFADDDB0B9}"/>
                    </a:ext>
                  </a:extLst>
                </p14:cNvPr>
                <p14:cNvContentPartPr/>
                <p14:nvPr/>
              </p14:nvContentPartPr>
              <p14:xfrm>
                <a:off x="3993634" y="6380308"/>
                <a:ext cx="140400" cy="109080"/>
              </p14:xfrm>
            </p:contentPart>
          </mc:Choice>
          <mc:Fallback xmlns="">
            <p:pic>
              <p:nvPicPr>
                <p:cNvPr id="159" name="Freihand 158">
                  <a:extLst>
                    <a:ext uri="{FF2B5EF4-FFF2-40B4-BE49-F238E27FC236}">
                      <a16:creationId xmlns:a16="http://schemas.microsoft.com/office/drawing/2014/main" id="{331A0BEB-AA61-875F-0CB6-62AFADDDB0B9}"/>
                    </a:ext>
                  </a:extLst>
                </p:cNvPr>
                <p:cNvPicPr/>
                <p:nvPr/>
              </p:nvPicPr>
              <p:blipFill>
                <a:blip r:embed="rId280"/>
                <a:stretch>
                  <a:fillRect/>
                </a:stretch>
              </p:blipFill>
              <p:spPr>
                <a:xfrm>
                  <a:off x="3984994" y="6371308"/>
                  <a:ext cx="158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60" name="Freihand 159">
                  <a:extLst>
                    <a:ext uri="{FF2B5EF4-FFF2-40B4-BE49-F238E27FC236}">
                      <a16:creationId xmlns:a16="http://schemas.microsoft.com/office/drawing/2014/main" id="{B5AC809D-9027-3D8C-DD73-CE44C8F90928}"/>
                    </a:ext>
                  </a:extLst>
                </p14:cNvPr>
                <p14:cNvContentPartPr/>
                <p14:nvPr/>
              </p14:nvContentPartPr>
              <p14:xfrm>
                <a:off x="4181554" y="6249268"/>
                <a:ext cx="177840" cy="289080"/>
              </p14:xfrm>
            </p:contentPart>
          </mc:Choice>
          <mc:Fallback xmlns="">
            <p:pic>
              <p:nvPicPr>
                <p:cNvPr id="160" name="Freihand 159">
                  <a:extLst>
                    <a:ext uri="{FF2B5EF4-FFF2-40B4-BE49-F238E27FC236}">
                      <a16:creationId xmlns:a16="http://schemas.microsoft.com/office/drawing/2014/main" id="{B5AC809D-9027-3D8C-DD73-CE44C8F90928}"/>
                    </a:ext>
                  </a:extLst>
                </p:cNvPr>
                <p:cNvPicPr/>
                <p:nvPr/>
              </p:nvPicPr>
              <p:blipFill>
                <a:blip r:embed="rId282"/>
                <a:stretch>
                  <a:fillRect/>
                </a:stretch>
              </p:blipFill>
              <p:spPr>
                <a:xfrm>
                  <a:off x="4172554" y="6240268"/>
                  <a:ext cx="1954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61" name="Freihand 160">
                  <a:extLst>
                    <a:ext uri="{FF2B5EF4-FFF2-40B4-BE49-F238E27FC236}">
                      <a16:creationId xmlns:a16="http://schemas.microsoft.com/office/drawing/2014/main" id="{0E255428-F51E-9BBE-A3C7-5149987B77B9}"/>
                    </a:ext>
                  </a:extLst>
                </p14:cNvPr>
                <p14:cNvContentPartPr/>
                <p14:nvPr/>
              </p14:nvContentPartPr>
              <p14:xfrm>
                <a:off x="4363714" y="6226228"/>
                <a:ext cx="301680" cy="223560"/>
              </p14:xfrm>
            </p:contentPart>
          </mc:Choice>
          <mc:Fallback xmlns="">
            <p:pic>
              <p:nvPicPr>
                <p:cNvPr id="161" name="Freihand 160">
                  <a:extLst>
                    <a:ext uri="{FF2B5EF4-FFF2-40B4-BE49-F238E27FC236}">
                      <a16:creationId xmlns:a16="http://schemas.microsoft.com/office/drawing/2014/main" id="{0E255428-F51E-9BBE-A3C7-5149987B77B9}"/>
                    </a:ext>
                  </a:extLst>
                </p:cNvPr>
                <p:cNvPicPr/>
                <p:nvPr/>
              </p:nvPicPr>
              <p:blipFill>
                <a:blip r:embed="rId284"/>
                <a:stretch>
                  <a:fillRect/>
                </a:stretch>
              </p:blipFill>
              <p:spPr>
                <a:xfrm>
                  <a:off x="4354714" y="6217228"/>
                  <a:ext cx="31932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62" name="Freihand 161">
                  <a:extLst>
                    <a:ext uri="{FF2B5EF4-FFF2-40B4-BE49-F238E27FC236}">
                      <a16:creationId xmlns:a16="http://schemas.microsoft.com/office/drawing/2014/main" id="{AEC490AC-3D48-FE52-E60E-8FF424FBDD1A}"/>
                    </a:ext>
                  </a:extLst>
                </p14:cNvPr>
                <p14:cNvContentPartPr/>
                <p14:nvPr/>
              </p14:nvContentPartPr>
              <p14:xfrm>
                <a:off x="4673314" y="6328108"/>
                <a:ext cx="203400" cy="90000"/>
              </p14:xfrm>
            </p:contentPart>
          </mc:Choice>
          <mc:Fallback xmlns="">
            <p:pic>
              <p:nvPicPr>
                <p:cNvPr id="162" name="Freihand 161">
                  <a:extLst>
                    <a:ext uri="{FF2B5EF4-FFF2-40B4-BE49-F238E27FC236}">
                      <a16:creationId xmlns:a16="http://schemas.microsoft.com/office/drawing/2014/main" id="{AEC490AC-3D48-FE52-E60E-8FF424FBDD1A}"/>
                    </a:ext>
                  </a:extLst>
                </p:cNvPr>
                <p:cNvPicPr/>
                <p:nvPr/>
              </p:nvPicPr>
              <p:blipFill>
                <a:blip r:embed="rId286"/>
                <a:stretch>
                  <a:fillRect/>
                </a:stretch>
              </p:blipFill>
              <p:spPr>
                <a:xfrm>
                  <a:off x="4664674" y="6319468"/>
                  <a:ext cx="221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64" name="Freihand 163">
                  <a:extLst>
                    <a:ext uri="{FF2B5EF4-FFF2-40B4-BE49-F238E27FC236}">
                      <a16:creationId xmlns:a16="http://schemas.microsoft.com/office/drawing/2014/main" id="{2EBD3139-73C4-C946-E816-769AF1AEECAD}"/>
                    </a:ext>
                  </a:extLst>
                </p14:cNvPr>
                <p14:cNvContentPartPr/>
                <p14:nvPr/>
              </p14:nvContentPartPr>
              <p14:xfrm>
                <a:off x="5061754" y="6291388"/>
                <a:ext cx="164520" cy="213480"/>
              </p14:xfrm>
            </p:contentPart>
          </mc:Choice>
          <mc:Fallback xmlns="">
            <p:pic>
              <p:nvPicPr>
                <p:cNvPr id="164" name="Freihand 163">
                  <a:extLst>
                    <a:ext uri="{FF2B5EF4-FFF2-40B4-BE49-F238E27FC236}">
                      <a16:creationId xmlns:a16="http://schemas.microsoft.com/office/drawing/2014/main" id="{2EBD3139-73C4-C946-E816-769AF1AEECAD}"/>
                    </a:ext>
                  </a:extLst>
                </p:cNvPr>
                <p:cNvPicPr/>
                <p:nvPr/>
              </p:nvPicPr>
              <p:blipFill>
                <a:blip r:embed="rId288"/>
                <a:stretch>
                  <a:fillRect/>
                </a:stretch>
              </p:blipFill>
              <p:spPr>
                <a:xfrm>
                  <a:off x="5052754" y="6282388"/>
                  <a:ext cx="1821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65" name="Freihand 164">
                  <a:extLst>
                    <a:ext uri="{FF2B5EF4-FFF2-40B4-BE49-F238E27FC236}">
                      <a16:creationId xmlns:a16="http://schemas.microsoft.com/office/drawing/2014/main" id="{A657BB52-CE12-E5E6-24EC-D9793E8FC009}"/>
                    </a:ext>
                  </a:extLst>
                </p14:cNvPr>
                <p14:cNvContentPartPr/>
                <p14:nvPr/>
              </p14:nvContentPartPr>
              <p14:xfrm>
                <a:off x="5263714" y="6293908"/>
                <a:ext cx="128160" cy="272880"/>
              </p14:xfrm>
            </p:contentPart>
          </mc:Choice>
          <mc:Fallback xmlns="">
            <p:pic>
              <p:nvPicPr>
                <p:cNvPr id="165" name="Freihand 164">
                  <a:extLst>
                    <a:ext uri="{FF2B5EF4-FFF2-40B4-BE49-F238E27FC236}">
                      <a16:creationId xmlns:a16="http://schemas.microsoft.com/office/drawing/2014/main" id="{A657BB52-CE12-E5E6-24EC-D9793E8FC009}"/>
                    </a:ext>
                  </a:extLst>
                </p:cNvPr>
                <p:cNvPicPr/>
                <p:nvPr/>
              </p:nvPicPr>
              <p:blipFill>
                <a:blip r:embed="rId290"/>
                <a:stretch>
                  <a:fillRect/>
                </a:stretch>
              </p:blipFill>
              <p:spPr>
                <a:xfrm>
                  <a:off x="5255074" y="6285268"/>
                  <a:ext cx="1458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66" name="Freihand 165">
                  <a:extLst>
                    <a:ext uri="{FF2B5EF4-FFF2-40B4-BE49-F238E27FC236}">
                      <a16:creationId xmlns:a16="http://schemas.microsoft.com/office/drawing/2014/main" id="{84FE88EA-9C0E-924A-5243-587FB579BBD2}"/>
                    </a:ext>
                  </a:extLst>
                </p14:cNvPr>
                <p14:cNvContentPartPr/>
                <p14:nvPr/>
              </p14:nvContentPartPr>
              <p14:xfrm>
                <a:off x="5410954" y="6311548"/>
                <a:ext cx="194400" cy="150120"/>
              </p14:xfrm>
            </p:contentPart>
          </mc:Choice>
          <mc:Fallback xmlns="">
            <p:pic>
              <p:nvPicPr>
                <p:cNvPr id="166" name="Freihand 165">
                  <a:extLst>
                    <a:ext uri="{FF2B5EF4-FFF2-40B4-BE49-F238E27FC236}">
                      <a16:creationId xmlns:a16="http://schemas.microsoft.com/office/drawing/2014/main" id="{84FE88EA-9C0E-924A-5243-587FB579BBD2}"/>
                    </a:ext>
                  </a:extLst>
                </p:cNvPr>
                <p:cNvPicPr/>
                <p:nvPr/>
              </p:nvPicPr>
              <p:blipFill>
                <a:blip r:embed="rId292"/>
                <a:stretch>
                  <a:fillRect/>
                </a:stretch>
              </p:blipFill>
              <p:spPr>
                <a:xfrm>
                  <a:off x="5402314" y="6302908"/>
                  <a:ext cx="212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67" name="Freihand 166">
                  <a:extLst>
                    <a:ext uri="{FF2B5EF4-FFF2-40B4-BE49-F238E27FC236}">
                      <a16:creationId xmlns:a16="http://schemas.microsoft.com/office/drawing/2014/main" id="{A11E931D-6444-A133-AA46-05D5AC44EFCB}"/>
                    </a:ext>
                  </a:extLst>
                </p14:cNvPr>
                <p14:cNvContentPartPr/>
                <p14:nvPr/>
              </p14:nvContentPartPr>
              <p14:xfrm>
                <a:off x="5618314" y="6315868"/>
                <a:ext cx="104040" cy="146520"/>
              </p14:xfrm>
            </p:contentPart>
          </mc:Choice>
          <mc:Fallback xmlns="">
            <p:pic>
              <p:nvPicPr>
                <p:cNvPr id="167" name="Freihand 166">
                  <a:extLst>
                    <a:ext uri="{FF2B5EF4-FFF2-40B4-BE49-F238E27FC236}">
                      <a16:creationId xmlns:a16="http://schemas.microsoft.com/office/drawing/2014/main" id="{A11E931D-6444-A133-AA46-05D5AC44EFCB}"/>
                    </a:ext>
                  </a:extLst>
                </p:cNvPr>
                <p:cNvPicPr/>
                <p:nvPr/>
              </p:nvPicPr>
              <p:blipFill>
                <a:blip r:embed="rId294"/>
                <a:stretch>
                  <a:fillRect/>
                </a:stretch>
              </p:blipFill>
              <p:spPr>
                <a:xfrm>
                  <a:off x="5609674" y="6307228"/>
                  <a:ext cx="1216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8" name="Freihand 167">
                  <a:extLst>
                    <a:ext uri="{FF2B5EF4-FFF2-40B4-BE49-F238E27FC236}">
                      <a16:creationId xmlns:a16="http://schemas.microsoft.com/office/drawing/2014/main" id="{10831573-4DD0-4948-DF15-AA9EA6C51127}"/>
                    </a:ext>
                  </a:extLst>
                </p14:cNvPr>
                <p14:cNvContentPartPr/>
                <p14:nvPr/>
              </p14:nvContentPartPr>
              <p14:xfrm>
                <a:off x="5784634" y="6195268"/>
                <a:ext cx="444600" cy="235080"/>
              </p14:xfrm>
            </p:contentPart>
          </mc:Choice>
          <mc:Fallback xmlns="">
            <p:pic>
              <p:nvPicPr>
                <p:cNvPr id="168" name="Freihand 167">
                  <a:extLst>
                    <a:ext uri="{FF2B5EF4-FFF2-40B4-BE49-F238E27FC236}">
                      <a16:creationId xmlns:a16="http://schemas.microsoft.com/office/drawing/2014/main" id="{10831573-4DD0-4948-DF15-AA9EA6C51127}"/>
                    </a:ext>
                  </a:extLst>
                </p:cNvPr>
                <p:cNvPicPr/>
                <p:nvPr/>
              </p:nvPicPr>
              <p:blipFill>
                <a:blip r:embed="rId296"/>
                <a:stretch>
                  <a:fillRect/>
                </a:stretch>
              </p:blipFill>
              <p:spPr>
                <a:xfrm>
                  <a:off x="5775634" y="6186628"/>
                  <a:ext cx="4622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9" name="Freihand 138">
                  <a:extLst>
                    <a:ext uri="{FF2B5EF4-FFF2-40B4-BE49-F238E27FC236}">
                      <a16:creationId xmlns:a16="http://schemas.microsoft.com/office/drawing/2014/main" id="{205FFD82-EA41-234D-DB8B-30FE21E01047}"/>
                    </a:ext>
                  </a:extLst>
                </p14:cNvPr>
                <p14:cNvContentPartPr/>
                <p14:nvPr/>
              </p14:nvContentPartPr>
              <p14:xfrm>
                <a:off x="6484474" y="5828068"/>
                <a:ext cx="184680" cy="267480"/>
              </p14:xfrm>
            </p:contentPart>
          </mc:Choice>
          <mc:Fallback xmlns="">
            <p:pic>
              <p:nvPicPr>
                <p:cNvPr id="139" name="Freihand 138">
                  <a:extLst>
                    <a:ext uri="{FF2B5EF4-FFF2-40B4-BE49-F238E27FC236}">
                      <a16:creationId xmlns:a16="http://schemas.microsoft.com/office/drawing/2014/main" id="{205FFD82-EA41-234D-DB8B-30FE21E01047}"/>
                    </a:ext>
                  </a:extLst>
                </p:cNvPr>
                <p:cNvPicPr/>
                <p:nvPr/>
              </p:nvPicPr>
              <p:blipFill>
                <a:blip r:embed="rId298"/>
                <a:stretch>
                  <a:fillRect/>
                </a:stretch>
              </p:blipFill>
              <p:spPr>
                <a:xfrm>
                  <a:off x="6475474" y="5819428"/>
                  <a:ext cx="20232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0" name="Freihand 139">
                  <a:extLst>
                    <a:ext uri="{FF2B5EF4-FFF2-40B4-BE49-F238E27FC236}">
                      <a16:creationId xmlns:a16="http://schemas.microsoft.com/office/drawing/2014/main" id="{8FEE0246-FC94-A7A7-85E7-27A5822ECE6E}"/>
                    </a:ext>
                  </a:extLst>
                </p14:cNvPr>
                <p14:cNvContentPartPr/>
                <p14:nvPr/>
              </p14:nvContentPartPr>
              <p14:xfrm>
                <a:off x="6699754" y="5943988"/>
                <a:ext cx="381240" cy="118080"/>
              </p14:xfrm>
            </p:contentPart>
          </mc:Choice>
          <mc:Fallback xmlns="">
            <p:pic>
              <p:nvPicPr>
                <p:cNvPr id="140" name="Freihand 139">
                  <a:extLst>
                    <a:ext uri="{FF2B5EF4-FFF2-40B4-BE49-F238E27FC236}">
                      <a16:creationId xmlns:a16="http://schemas.microsoft.com/office/drawing/2014/main" id="{8FEE0246-FC94-A7A7-85E7-27A5822ECE6E}"/>
                    </a:ext>
                  </a:extLst>
                </p:cNvPr>
                <p:cNvPicPr/>
                <p:nvPr/>
              </p:nvPicPr>
              <p:blipFill>
                <a:blip r:embed="rId300"/>
                <a:stretch>
                  <a:fillRect/>
                </a:stretch>
              </p:blipFill>
              <p:spPr>
                <a:xfrm>
                  <a:off x="6690754" y="5935348"/>
                  <a:ext cx="398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1" name="Freihand 140">
                  <a:extLst>
                    <a:ext uri="{FF2B5EF4-FFF2-40B4-BE49-F238E27FC236}">
                      <a16:creationId xmlns:a16="http://schemas.microsoft.com/office/drawing/2014/main" id="{C9077D11-6B37-1E1D-D8BE-2D857143D4F6}"/>
                    </a:ext>
                  </a:extLst>
                </p14:cNvPr>
                <p14:cNvContentPartPr/>
                <p14:nvPr/>
              </p14:nvContentPartPr>
              <p14:xfrm>
                <a:off x="7341274" y="5799988"/>
                <a:ext cx="300240" cy="232560"/>
              </p14:xfrm>
            </p:contentPart>
          </mc:Choice>
          <mc:Fallback xmlns="">
            <p:pic>
              <p:nvPicPr>
                <p:cNvPr id="141" name="Freihand 140">
                  <a:extLst>
                    <a:ext uri="{FF2B5EF4-FFF2-40B4-BE49-F238E27FC236}">
                      <a16:creationId xmlns:a16="http://schemas.microsoft.com/office/drawing/2014/main" id="{C9077D11-6B37-1E1D-D8BE-2D857143D4F6}"/>
                    </a:ext>
                  </a:extLst>
                </p:cNvPr>
                <p:cNvPicPr/>
                <p:nvPr/>
              </p:nvPicPr>
              <p:blipFill>
                <a:blip r:embed="rId302"/>
                <a:stretch>
                  <a:fillRect/>
                </a:stretch>
              </p:blipFill>
              <p:spPr>
                <a:xfrm>
                  <a:off x="7332274" y="5790988"/>
                  <a:ext cx="317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69" name="Freihand 168">
                  <a:extLst>
                    <a:ext uri="{FF2B5EF4-FFF2-40B4-BE49-F238E27FC236}">
                      <a16:creationId xmlns:a16="http://schemas.microsoft.com/office/drawing/2014/main" id="{1F623B61-8B90-28DD-0B8D-C505BD7C87FC}"/>
                    </a:ext>
                  </a:extLst>
                </p14:cNvPr>
                <p14:cNvContentPartPr/>
                <p14:nvPr/>
              </p14:nvContentPartPr>
              <p14:xfrm>
                <a:off x="6522634" y="6190588"/>
                <a:ext cx="325080" cy="272880"/>
              </p14:xfrm>
            </p:contentPart>
          </mc:Choice>
          <mc:Fallback xmlns="">
            <p:pic>
              <p:nvPicPr>
                <p:cNvPr id="169" name="Freihand 168">
                  <a:extLst>
                    <a:ext uri="{FF2B5EF4-FFF2-40B4-BE49-F238E27FC236}">
                      <a16:creationId xmlns:a16="http://schemas.microsoft.com/office/drawing/2014/main" id="{1F623B61-8B90-28DD-0B8D-C505BD7C87FC}"/>
                    </a:ext>
                  </a:extLst>
                </p:cNvPr>
                <p:cNvPicPr/>
                <p:nvPr/>
              </p:nvPicPr>
              <p:blipFill>
                <a:blip r:embed="rId304"/>
                <a:stretch>
                  <a:fillRect/>
                </a:stretch>
              </p:blipFill>
              <p:spPr>
                <a:xfrm>
                  <a:off x="6513634" y="6181948"/>
                  <a:ext cx="3427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70" name="Freihand 169">
                  <a:extLst>
                    <a:ext uri="{FF2B5EF4-FFF2-40B4-BE49-F238E27FC236}">
                      <a16:creationId xmlns:a16="http://schemas.microsoft.com/office/drawing/2014/main" id="{3B0B7ADD-9AC1-C39E-85E2-89B359240B69}"/>
                    </a:ext>
                  </a:extLst>
                </p14:cNvPr>
                <p14:cNvContentPartPr/>
                <p14:nvPr/>
              </p14:nvContentPartPr>
              <p14:xfrm>
                <a:off x="7075594" y="6287068"/>
                <a:ext cx="103320" cy="259560"/>
              </p14:xfrm>
            </p:contentPart>
          </mc:Choice>
          <mc:Fallback xmlns="">
            <p:pic>
              <p:nvPicPr>
                <p:cNvPr id="170" name="Freihand 169">
                  <a:extLst>
                    <a:ext uri="{FF2B5EF4-FFF2-40B4-BE49-F238E27FC236}">
                      <a16:creationId xmlns:a16="http://schemas.microsoft.com/office/drawing/2014/main" id="{3B0B7ADD-9AC1-C39E-85E2-89B359240B69}"/>
                    </a:ext>
                  </a:extLst>
                </p:cNvPr>
                <p:cNvPicPr/>
                <p:nvPr/>
              </p:nvPicPr>
              <p:blipFill>
                <a:blip r:embed="rId306"/>
                <a:stretch>
                  <a:fillRect/>
                </a:stretch>
              </p:blipFill>
              <p:spPr>
                <a:xfrm>
                  <a:off x="7066954" y="6278428"/>
                  <a:ext cx="1209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71" name="Freihand 170">
                  <a:extLst>
                    <a:ext uri="{FF2B5EF4-FFF2-40B4-BE49-F238E27FC236}">
                      <a16:creationId xmlns:a16="http://schemas.microsoft.com/office/drawing/2014/main" id="{0EB25B97-30DD-25D0-1B82-9B5846DB6425}"/>
                    </a:ext>
                  </a:extLst>
                </p14:cNvPr>
                <p14:cNvContentPartPr/>
                <p14:nvPr/>
              </p14:nvContentPartPr>
              <p14:xfrm>
                <a:off x="7192954" y="6256108"/>
                <a:ext cx="188280" cy="136080"/>
              </p14:xfrm>
            </p:contentPart>
          </mc:Choice>
          <mc:Fallback xmlns="">
            <p:pic>
              <p:nvPicPr>
                <p:cNvPr id="171" name="Freihand 170">
                  <a:extLst>
                    <a:ext uri="{FF2B5EF4-FFF2-40B4-BE49-F238E27FC236}">
                      <a16:creationId xmlns:a16="http://schemas.microsoft.com/office/drawing/2014/main" id="{0EB25B97-30DD-25D0-1B82-9B5846DB6425}"/>
                    </a:ext>
                  </a:extLst>
                </p:cNvPr>
                <p:cNvPicPr/>
                <p:nvPr/>
              </p:nvPicPr>
              <p:blipFill>
                <a:blip r:embed="rId308"/>
                <a:stretch>
                  <a:fillRect/>
                </a:stretch>
              </p:blipFill>
              <p:spPr>
                <a:xfrm>
                  <a:off x="7184314" y="6247108"/>
                  <a:ext cx="205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72" name="Freihand 171">
                  <a:extLst>
                    <a:ext uri="{FF2B5EF4-FFF2-40B4-BE49-F238E27FC236}">
                      <a16:creationId xmlns:a16="http://schemas.microsoft.com/office/drawing/2014/main" id="{46E122B7-EF90-1750-1460-C1C06B94FBBF}"/>
                    </a:ext>
                  </a:extLst>
                </p14:cNvPr>
                <p14:cNvContentPartPr/>
                <p14:nvPr/>
              </p14:nvContentPartPr>
              <p14:xfrm>
                <a:off x="7361794" y="6145228"/>
                <a:ext cx="158400" cy="245160"/>
              </p14:xfrm>
            </p:contentPart>
          </mc:Choice>
          <mc:Fallback xmlns="">
            <p:pic>
              <p:nvPicPr>
                <p:cNvPr id="172" name="Freihand 171">
                  <a:extLst>
                    <a:ext uri="{FF2B5EF4-FFF2-40B4-BE49-F238E27FC236}">
                      <a16:creationId xmlns:a16="http://schemas.microsoft.com/office/drawing/2014/main" id="{46E122B7-EF90-1750-1460-C1C06B94FBBF}"/>
                    </a:ext>
                  </a:extLst>
                </p:cNvPr>
                <p:cNvPicPr/>
                <p:nvPr/>
              </p:nvPicPr>
              <p:blipFill>
                <a:blip r:embed="rId310"/>
                <a:stretch>
                  <a:fillRect/>
                </a:stretch>
              </p:blipFill>
              <p:spPr>
                <a:xfrm>
                  <a:off x="7352794" y="6136588"/>
                  <a:ext cx="176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73" name="Freihand 172">
                  <a:extLst>
                    <a:ext uri="{FF2B5EF4-FFF2-40B4-BE49-F238E27FC236}">
                      <a16:creationId xmlns:a16="http://schemas.microsoft.com/office/drawing/2014/main" id="{43078BE1-5690-2D41-1E22-3FB517ECF8EC}"/>
                    </a:ext>
                  </a:extLst>
                </p14:cNvPr>
                <p14:cNvContentPartPr/>
                <p14:nvPr/>
              </p14:nvContentPartPr>
              <p14:xfrm>
                <a:off x="7553314" y="6234868"/>
                <a:ext cx="225360" cy="159120"/>
              </p14:xfrm>
            </p:contentPart>
          </mc:Choice>
          <mc:Fallback xmlns="">
            <p:pic>
              <p:nvPicPr>
                <p:cNvPr id="173" name="Freihand 172">
                  <a:extLst>
                    <a:ext uri="{FF2B5EF4-FFF2-40B4-BE49-F238E27FC236}">
                      <a16:creationId xmlns:a16="http://schemas.microsoft.com/office/drawing/2014/main" id="{43078BE1-5690-2D41-1E22-3FB517ECF8EC}"/>
                    </a:ext>
                  </a:extLst>
                </p:cNvPr>
                <p:cNvPicPr/>
                <p:nvPr/>
              </p:nvPicPr>
              <p:blipFill>
                <a:blip r:embed="rId312"/>
                <a:stretch>
                  <a:fillRect/>
                </a:stretch>
              </p:blipFill>
              <p:spPr>
                <a:xfrm>
                  <a:off x="7544674" y="6225868"/>
                  <a:ext cx="2430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74" name="Freihand 173">
                  <a:extLst>
                    <a:ext uri="{FF2B5EF4-FFF2-40B4-BE49-F238E27FC236}">
                      <a16:creationId xmlns:a16="http://schemas.microsoft.com/office/drawing/2014/main" id="{57D7B582-B98F-5F1C-AAC6-D18A90555493}"/>
                    </a:ext>
                  </a:extLst>
                </p14:cNvPr>
                <p14:cNvContentPartPr/>
                <p14:nvPr/>
              </p14:nvContentPartPr>
              <p14:xfrm>
                <a:off x="7935274" y="6020308"/>
                <a:ext cx="293040" cy="397440"/>
              </p14:xfrm>
            </p:contentPart>
          </mc:Choice>
          <mc:Fallback xmlns="">
            <p:pic>
              <p:nvPicPr>
                <p:cNvPr id="174" name="Freihand 173">
                  <a:extLst>
                    <a:ext uri="{FF2B5EF4-FFF2-40B4-BE49-F238E27FC236}">
                      <a16:creationId xmlns:a16="http://schemas.microsoft.com/office/drawing/2014/main" id="{57D7B582-B98F-5F1C-AAC6-D18A90555493}"/>
                    </a:ext>
                  </a:extLst>
                </p:cNvPr>
                <p:cNvPicPr/>
                <p:nvPr/>
              </p:nvPicPr>
              <p:blipFill>
                <a:blip r:embed="rId314"/>
                <a:stretch>
                  <a:fillRect/>
                </a:stretch>
              </p:blipFill>
              <p:spPr>
                <a:xfrm>
                  <a:off x="7926634" y="6011308"/>
                  <a:ext cx="31068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75" name="Freihand 174">
                  <a:extLst>
                    <a:ext uri="{FF2B5EF4-FFF2-40B4-BE49-F238E27FC236}">
                      <a16:creationId xmlns:a16="http://schemas.microsoft.com/office/drawing/2014/main" id="{22FED52A-6042-FFDD-C93C-CDFE7BA3F069}"/>
                    </a:ext>
                  </a:extLst>
                </p14:cNvPr>
                <p14:cNvContentPartPr/>
                <p14:nvPr/>
              </p14:nvContentPartPr>
              <p14:xfrm>
                <a:off x="8135794" y="6038668"/>
                <a:ext cx="279720" cy="398520"/>
              </p14:xfrm>
            </p:contentPart>
          </mc:Choice>
          <mc:Fallback xmlns="">
            <p:pic>
              <p:nvPicPr>
                <p:cNvPr id="175" name="Freihand 174">
                  <a:extLst>
                    <a:ext uri="{FF2B5EF4-FFF2-40B4-BE49-F238E27FC236}">
                      <a16:creationId xmlns:a16="http://schemas.microsoft.com/office/drawing/2014/main" id="{22FED52A-6042-FFDD-C93C-CDFE7BA3F069}"/>
                    </a:ext>
                  </a:extLst>
                </p:cNvPr>
                <p:cNvPicPr/>
                <p:nvPr/>
              </p:nvPicPr>
              <p:blipFill>
                <a:blip r:embed="rId316"/>
                <a:stretch>
                  <a:fillRect/>
                </a:stretch>
              </p:blipFill>
              <p:spPr>
                <a:xfrm>
                  <a:off x="8127154" y="6030028"/>
                  <a:ext cx="29736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76" name="Freihand 175">
                  <a:extLst>
                    <a:ext uri="{FF2B5EF4-FFF2-40B4-BE49-F238E27FC236}">
                      <a16:creationId xmlns:a16="http://schemas.microsoft.com/office/drawing/2014/main" id="{63F87C6B-9CD3-A61B-650C-BB21F07B5E07}"/>
                    </a:ext>
                  </a:extLst>
                </p14:cNvPr>
                <p14:cNvContentPartPr/>
                <p14:nvPr/>
              </p14:nvContentPartPr>
              <p14:xfrm>
                <a:off x="8425594" y="6179788"/>
                <a:ext cx="75600" cy="101520"/>
              </p14:xfrm>
            </p:contentPart>
          </mc:Choice>
          <mc:Fallback xmlns="">
            <p:pic>
              <p:nvPicPr>
                <p:cNvPr id="176" name="Freihand 175">
                  <a:extLst>
                    <a:ext uri="{FF2B5EF4-FFF2-40B4-BE49-F238E27FC236}">
                      <a16:creationId xmlns:a16="http://schemas.microsoft.com/office/drawing/2014/main" id="{63F87C6B-9CD3-A61B-650C-BB21F07B5E07}"/>
                    </a:ext>
                  </a:extLst>
                </p:cNvPr>
                <p:cNvPicPr/>
                <p:nvPr/>
              </p:nvPicPr>
              <p:blipFill>
                <a:blip r:embed="rId318"/>
                <a:stretch>
                  <a:fillRect/>
                </a:stretch>
              </p:blipFill>
              <p:spPr>
                <a:xfrm>
                  <a:off x="8416954" y="6170788"/>
                  <a:ext cx="932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77" name="Freihand 176">
                  <a:extLst>
                    <a:ext uri="{FF2B5EF4-FFF2-40B4-BE49-F238E27FC236}">
                      <a16:creationId xmlns:a16="http://schemas.microsoft.com/office/drawing/2014/main" id="{673BC062-98D6-3AEB-2DA4-2D3785A1D069}"/>
                    </a:ext>
                  </a:extLst>
                </p14:cNvPr>
                <p14:cNvContentPartPr/>
                <p14:nvPr/>
              </p14:nvContentPartPr>
              <p14:xfrm>
                <a:off x="8540074" y="5974228"/>
                <a:ext cx="125640" cy="332280"/>
              </p14:xfrm>
            </p:contentPart>
          </mc:Choice>
          <mc:Fallback xmlns="">
            <p:pic>
              <p:nvPicPr>
                <p:cNvPr id="177" name="Freihand 176">
                  <a:extLst>
                    <a:ext uri="{FF2B5EF4-FFF2-40B4-BE49-F238E27FC236}">
                      <a16:creationId xmlns:a16="http://schemas.microsoft.com/office/drawing/2014/main" id="{673BC062-98D6-3AEB-2DA4-2D3785A1D069}"/>
                    </a:ext>
                  </a:extLst>
                </p:cNvPr>
                <p:cNvPicPr/>
                <p:nvPr/>
              </p:nvPicPr>
              <p:blipFill>
                <a:blip r:embed="rId320"/>
                <a:stretch>
                  <a:fillRect/>
                </a:stretch>
              </p:blipFill>
              <p:spPr>
                <a:xfrm>
                  <a:off x="8531434" y="5965588"/>
                  <a:ext cx="143280" cy="349920"/>
                </a:xfrm>
                <a:prstGeom prst="rect">
                  <a:avLst/>
                </a:prstGeom>
              </p:spPr>
            </p:pic>
          </mc:Fallback>
        </mc:AlternateContent>
      </p:grpSp>
    </p:spTree>
    <p:extLst>
      <p:ext uri="{BB962C8B-B14F-4D97-AF65-F5344CB8AC3E}">
        <p14:creationId xmlns:p14="http://schemas.microsoft.com/office/powerpoint/2010/main" val="329362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a:t>Difference of economic growth measured via real GDP and real GDP per capita (Germany)</a:t>
            </a:r>
            <a:endParaRPr lang="de-DE" sz="2000" b="1" dirty="0"/>
          </a:p>
        </p:txBody>
      </p:sp>
      <p:sp>
        <p:nvSpPr>
          <p:cNvPr id="480260" name="Text Box 4"/>
          <p:cNvSpPr txBox="1">
            <a:spLocks noChangeArrowheads="1"/>
          </p:cNvSpPr>
          <p:nvPr/>
        </p:nvSpPr>
        <p:spPr bwMode="auto">
          <a:xfrm>
            <a:off x="1558925" y="6021389"/>
            <a:ext cx="135806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85DA1293-7030-9C1E-117D-E142DACDE3D9}"/>
              </a:ext>
            </a:extLst>
          </p:cNvPr>
          <p:cNvPicPr>
            <a:picLocks noChangeAspect="1"/>
          </p:cNvPicPr>
          <p:nvPr/>
        </p:nvPicPr>
        <p:blipFill>
          <a:blip r:embed="rId3"/>
          <a:stretch>
            <a:fillRect/>
          </a:stretch>
        </p:blipFill>
        <p:spPr>
          <a:xfrm>
            <a:off x="0" y="720000"/>
            <a:ext cx="7431193" cy="4320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F5C9AA5-B4B0-888B-F83E-AA08E48D1C37}"/>
                  </a:ext>
                </a:extLst>
              </p14:cNvPr>
              <p14:cNvContentPartPr/>
              <p14:nvPr/>
            </p14:nvContentPartPr>
            <p14:xfrm>
              <a:off x="4775554" y="566668"/>
              <a:ext cx="1072440" cy="44280"/>
            </p14:xfrm>
          </p:contentPart>
        </mc:Choice>
        <mc:Fallback xmlns="">
          <p:pic>
            <p:nvPicPr>
              <p:cNvPr id="2" name="Freihand 1">
                <a:extLst>
                  <a:ext uri="{FF2B5EF4-FFF2-40B4-BE49-F238E27FC236}">
                    <a16:creationId xmlns:a16="http://schemas.microsoft.com/office/drawing/2014/main" id="{7F5C9AA5-B4B0-888B-F83E-AA08E48D1C37}"/>
                  </a:ext>
                </a:extLst>
              </p:cNvPr>
              <p:cNvPicPr/>
              <p:nvPr/>
            </p:nvPicPr>
            <p:blipFill>
              <a:blip r:embed="rId5"/>
              <a:stretch>
                <a:fillRect/>
              </a:stretch>
            </p:blipFill>
            <p:spPr>
              <a:xfrm>
                <a:off x="4766914" y="557668"/>
                <a:ext cx="10900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FFECBC30-83A2-43B0-7B31-420AB0460150}"/>
                  </a:ext>
                </a:extLst>
              </p14:cNvPr>
              <p14:cNvContentPartPr/>
              <p14:nvPr/>
            </p14:nvContentPartPr>
            <p14:xfrm>
              <a:off x="7005034" y="636868"/>
              <a:ext cx="1980000" cy="74520"/>
            </p14:xfrm>
          </p:contentPart>
        </mc:Choice>
        <mc:Fallback xmlns="">
          <p:pic>
            <p:nvPicPr>
              <p:cNvPr id="3" name="Freihand 2">
                <a:extLst>
                  <a:ext uri="{FF2B5EF4-FFF2-40B4-BE49-F238E27FC236}">
                    <a16:creationId xmlns:a16="http://schemas.microsoft.com/office/drawing/2014/main" id="{FFECBC30-83A2-43B0-7B31-420AB0460150}"/>
                  </a:ext>
                </a:extLst>
              </p:cNvPr>
              <p:cNvPicPr/>
              <p:nvPr/>
            </p:nvPicPr>
            <p:blipFill>
              <a:blip r:embed="rId7"/>
              <a:stretch>
                <a:fillRect/>
              </a:stretch>
            </p:blipFill>
            <p:spPr>
              <a:xfrm>
                <a:off x="6996394" y="628228"/>
                <a:ext cx="19976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749AF58D-0440-2B76-C2C3-19EAFCA7A6AB}"/>
                  </a:ext>
                </a:extLst>
              </p14:cNvPr>
              <p14:cNvContentPartPr/>
              <p14:nvPr/>
            </p14:nvContentPartPr>
            <p14:xfrm>
              <a:off x="645274" y="1037548"/>
              <a:ext cx="4280400" cy="1203840"/>
            </p14:xfrm>
          </p:contentPart>
        </mc:Choice>
        <mc:Fallback xmlns="">
          <p:pic>
            <p:nvPicPr>
              <p:cNvPr id="5" name="Freihand 4">
                <a:extLst>
                  <a:ext uri="{FF2B5EF4-FFF2-40B4-BE49-F238E27FC236}">
                    <a16:creationId xmlns:a16="http://schemas.microsoft.com/office/drawing/2014/main" id="{749AF58D-0440-2B76-C2C3-19EAFCA7A6AB}"/>
                  </a:ext>
                </a:extLst>
              </p:cNvPr>
              <p:cNvPicPr/>
              <p:nvPr/>
            </p:nvPicPr>
            <p:blipFill>
              <a:blip r:embed="rId9"/>
              <a:stretch>
                <a:fillRect/>
              </a:stretch>
            </p:blipFill>
            <p:spPr>
              <a:xfrm>
                <a:off x="636634" y="1028548"/>
                <a:ext cx="4298040" cy="1221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2E435B8E-81CF-FAEC-2F29-38D3D53D53D6}"/>
                  </a:ext>
                </a:extLst>
              </p14:cNvPr>
              <p14:cNvContentPartPr/>
              <p14:nvPr/>
            </p14:nvContentPartPr>
            <p14:xfrm>
              <a:off x="5271634" y="1967788"/>
              <a:ext cx="309600" cy="493560"/>
            </p14:xfrm>
          </p:contentPart>
        </mc:Choice>
        <mc:Fallback xmlns="">
          <p:pic>
            <p:nvPicPr>
              <p:cNvPr id="6" name="Freihand 5">
                <a:extLst>
                  <a:ext uri="{FF2B5EF4-FFF2-40B4-BE49-F238E27FC236}">
                    <a16:creationId xmlns:a16="http://schemas.microsoft.com/office/drawing/2014/main" id="{2E435B8E-81CF-FAEC-2F29-38D3D53D53D6}"/>
                  </a:ext>
                </a:extLst>
              </p:cNvPr>
              <p:cNvPicPr/>
              <p:nvPr/>
            </p:nvPicPr>
            <p:blipFill>
              <a:blip r:embed="rId11"/>
              <a:stretch>
                <a:fillRect/>
              </a:stretch>
            </p:blipFill>
            <p:spPr>
              <a:xfrm>
                <a:off x="5262634" y="1959148"/>
                <a:ext cx="327240" cy="511200"/>
              </a:xfrm>
              <a:prstGeom prst="rect">
                <a:avLst/>
              </a:prstGeom>
            </p:spPr>
          </p:pic>
        </mc:Fallback>
      </mc:AlternateContent>
      <p:grpSp>
        <p:nvGrpSpPr>
          <p:cNvPr id="9" name="Gruppieren 8">
            <a:extLst>
              <a:ext uri="{FF2B5EF4-FFF2-40B4-BE49-F238E27FC236}">
                <a16:creationId xmlns:a16="http://schemas.microsoft.com/office/drawing/2014/main" id="{DD7816B6-FFAD-DAEF-F34A-EF6B63323F70}"/>
              </a:ext>
            </a:extLst>
          </p:cNvPr>
          <p:cNvGrpSpPr/>
          <p:nvPr/>
        </p:nvGrpSpPr>
        <p:grpSpPr>
          <a:xfrm>
            <a:off x="5231314" y="2260828"/>
            <a:ext cx="697320" cy="2975400"/>
            <a:chOff x="5231314" y="2260828"/>
            <a:chExt cx="697320" cy="2975400"/>
          </a:xfrm>
        </p:grpSpPr>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70C1A8D2-2DE1-CC0F-4D91-EAF2EB8B7C83}"/>
                    </a:ext>
                  </a:extLst>
                </p14:cNvPr>
                <p14:cNvContentPartPr/>
                <p14:nvPr/>
              </p14:nvContentPartPr>
              <p14:xfrm>
                <a:off x="5420314" y="2356228"/>
                <a:ext cx="508320" cy="2880000"/>
              </p14:xfrm>
            </p:contentPart>
          </mc:Choice>
          <mc:Fallback xmlns="">
            <p:pic>
              <p:nvPicPr>
                <p:cNvPr id="7" name="Freihand 6">
                  <a:extLst>
                    <a:ext uri="{FF2B5EF4-FFF2-40B4-BE49-F238E27FC236}">
                      <a16:creationId xmlns:a16="http://schemas.microsoft.com/office/drawing/2014/main" id="{70C1A8D2-2DE1-CC0F-4D91-EAF2EB8B7C83}"/>
                    </a:ext>
                  </a:extLst>
                </p:cNvPr>
                <p:cNvPicPr/>
                <p:nvPr/>
              </p:nvPicPr>
              <p:blipFill>
                <a:blip r:embed="rId13"/>
                <a:stretch>
                  <a:fillRect/>
                </a:stretch>
              </p:blipFill>
              <p:spPr>
                <a:xfrm>
                  <a:off x="5411674" y="2347588"/>
                  <a:ext cx="525960" cy="2897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47A867AE-79BE-2416-43C2-1B14BD6EE70F}"/>
                    </a:ext>
                  </a:extLst>
                </p14:cNvPr>
                <p14:cNvContentPartPr/>
                <p14:nvPr/>
              </p14:nvContentPartPr>
              <p14:xfrm>
                <a:off x="5231314" y="2260828"/>
                <a:ext cx="300600" cy="343800"/>
              </p14:xfrm>
            </p:contentPart>
          </mc:Choice>
          <mc:Fallback xmlns="">
            <p:pic>
              <p:nvPicPr>
                <p:cNvPr id="8" name="Freihand 7">
                  <a:extLst>
                    <a:ext uri="{FF2B5EF4-FFF2-40B4-BE49-F238E27FC236}">
                      <a16:creationId xmlns:a16="http://schemas.microsoft.com/office/drawing/2014/main" id="{47A867AE-79BE-2416-43C2-1B14BD6EE70F}"/>
                    </a:ext>
                  </a:extLst>
                </p:cNvPr>
                <p:cNvPicPr/>
                <p:nvPr/>
              </p:nvPicPr>
              <p:blipFill>
                <a:blip r:embed="rId15"/>
                <a:stretch>
                  <a:fillRect/>
                </a:stretch>
              </p:blipFill>
              <p:spPr>
                <a:xfrm>
                  <a:off x="5222674" y="2251828"/>
                  <a:ext cx="318240" cy="361440"/>
                </a:xfrm>
                <a:prstGeom prst="rect">
                  <a:avLst/>
                </a:prstGeom>
              </p:spPr>
            </p:pic>
          </mc:Fallback>
        </mc:AlternateContent>
      </p:grpSp>
      <p:grpSp>
        <p:nvGrpSpPr>
          <p:cNvPr id="480272" name="Gruppieren 480271">
            <a:extLst>
              <a:ext uri="{FF2B5EF4-FFF2-40B4-BE49-F238E27FC236}">
                <a16:creationId xmlns:a16="http://schemas.microsoft.com/office/drawing/2014/main" id="{43871523-CFDB-F9E3-170B-C46BCA6BAAA5}"/>
              </a:ext>
            </a:extLst>
          </p:cNvPr>
          <p:cNvGrpSpPr/>
          <p:nvPr/>
        </p:nvGrpSpPr>
        <p:grpSpPr>
          <a:xfrm>
            <a:off x="4803634" y="4222828"/>
            <a:ext cx="3534840" cy="2273040"/>
            <a:chOff x="4803634" y="4222828"/>
            <a:chExt cx="3534840" cy="2273040"/>
          </a:xfrm>
        </p:grpSpPr>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7F2AD482-2C3C-07A5-2805-F6C808FF8B94}"/>
                    </a:ext>
                  </a:extLst>
                </p14:cNvPr>
                <p14:cNvContentPartPr/>
                <p14:nvPr/>
              </p14:nvContentPartPr>
              <p14:xfrm>
                <a:off x="4803634" y="5465548"/>
                <a:ext cx="306720" cy="260280"/>
              </p14:xfrm>
            </p:contentPart>
          </mc:Choice>
          <mc:Fallback xmlns="">
            <p:pic>
              <p:nvPicPr>
                <p:cNvPr id="11" name="Freihand 10">
                  <a:extLst>
                    <a:ext uri="{FF2B5EF4-FFF2-40B4-BE49-F238E27FC236}">
                      <a16:creationId xmlns:a16="http://schemas.microsoft.com/office/drawing/2014/main" id="{7F2AD482-2C3C-07A5-2805-F6C808FF8B94}"/>
                    </a:ext>
                  </a:extLst>
                </p:cNvPr>
                <p:cNvPicPr/>
                <p:nvPr/>
              </p:nvPicPr>
              <p:blipFill>
                <a:blip r:embed="rId17"/>
                <a:stretch>
                  <a:fillRect/>
                </a:stretch>
              </p:blipFill>
              <p:spPr>
                <a:xfrm>
                  <a:off x="4794994" y="5456908"/>
                  <a:ext cx="3243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98CF3695-9D13-F0E1-4C08-F908E4EAE373}"/>
                    </a:ext>
                  </a:extLst>
                </p14:cNvPr>
                <p14:cNvContentPartPr/>
                <p14:nvPr/>
              </p14:nvContentPartPr>
              <p14:xfrm>
                <a:off x="5126914" y="5447908"/>
                <a:ext cx="137880" cy="154800"/>
              </p14:xfrm>
            </p:contentPart>
          </mc:Choice>
          <mc:Fallback xmlns="">
            <p:pic>
              <p:nvPicPr>
                <p:cNvPr id="12" name="Freihand 11">
                  <a:extLst>
                    <a:ext uri="{FF2B5EF4-FFF2-40B4-BE49-F238E27FC236}">
                      <a16:creationId xmlns:a16="http://schemas.microsoft.com/office/drawing/2014/main" id="{98CF3695-9D13-F0E1-4C08-F908E4EAE373}"/>
                    </a:ext>
                  </a:extLst>
                </p:cNvPr>
                <p:cNvPicPr/>
                <p:nvPr/>
              </p:nvPicPr>
              <p:blipFill>
                <a:blip r:embed="rId19"/>
                <a:stretch>
                  <a:fillRect/>
                </a:stretch>
              </p:blipFill>
              <p:spPr>
                <a:xfrm>
                  <a:off x="5118274" y="5439268"/>
                  <a:ext cx="155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341085AB-76A4-48D4-B0BB-8DCBD42FB2BE}"/>
                    </a:ext>
                  </a:extLst>
                </p14:cNvPr>
                <p14:cNvContentPartPr/>
                <p14:nvPr/>
              </p14:nvContentPartPr>
              <p14:xfrm>
                <a:off x="5229874" y="5270788"/>
                <a:ext cx="101160" cy="230040"/>
              </p14:xfrm>
            </p:contentPart>
          </mc:Choice>
          <mc:Fallback xmlns="">
            <p:pic>
              <p:nvPicPr>
                <p:cNvPr id="13" name="Freihand 12">
                  <a:extLst>
                    <a:ext uri="{FF2B5EF4-FFF2-40B4-BE49-F238E27FC236}">
                      <a16:creationId xmlns:a16="http://schemas.microsoft.com/office/drawing/2014/main" id="{341085AB-76A4-48D4-B0BB-8DCBD42FB2BE}"/>
                    </a:ext>
                  </a:extLst>
                </p:cNvPr>
                <p:cNvPicPr/>
                <p:nvPr/>
              </p:nvPicPr>
              <p:blipFill>
                <a:blip r:embed="rId21"/>
                <a:stretch>
                  <a:fillRect/>
                </a:stretch>
              </p:blipFill>
              <p:spPr>
                <a:xfrm>
                  <a:off x="5220874" y="5261788"/>
                  <a:ext cx="1188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63F4239C-DE62-0ABC-2D9E-24DD032923BE}"/>
                    </a:ext>
                  </a:extLst>
                </p14:cNvPr>
                <p14:cNvContentPartPr/>
                <p14:nvPr/>
              </p14:nvContentPartPr>
              <p14:xfrm>
                <a:off x="5469994" y="5170708"/>
                <a:ext cx="251640" cy="258120"/>
              </p14:xfrm>
            </p:contentPart>
          </mc:Choice>
          <mc:Fallback xmlns="">
            <p:pic>
              <p:nvPicPr>
                <p:cNvPr id="14" name="Freihand 13">
                  <a:extLst>
                    <a:ext uri="{FF2B5EF4-FFF2-40B4-BE49-F238E27FC236}">
                      <a16:creationId xmlns:a16="http://schemas.microsoft.com/office/drawing/2014/main" id="{63F4239C-DE62-0ABC-2D9E-24DD032923BE}"/>
                    </a:ext>
                  </a:extLst>
                </p:cNvPr>
                <p:cNvPicPr/>
                <p:nvPr/>
              </p:nvPicPr>
              <p:blipFill>
                <a:blip r:embed="rId23"/>
                <a:stretch>
                  <a:fillRect/>
                </a:stretch>
              </p:blipFill>
              <p:spPr>
                <a:xfrm>
                  <a:off x="5461354" y="5161708"/>
                  <a:ext cx="269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8EDE30C5-6BD2-9164-A474-F3A894DA1572}"/>
                    </a:ext>
                  </a:extLst>
                </p14:cNvPr>
                <p14:cNvContentPartPr/>
                <p14:nvPr/>
              </p14:nvContentPartPr>
              <p14:xfrm>
                <a:off x="5781394" y="5171428"/>
                <a:ext cx="60480" cy="163080"/>
              </p14:xfrm>
            </p:contentPart>
          </mc:Choice>
          <mc:Fallback xmlns="">
            <p:pic>
              <p:nvPicPr>
                <p:cNvPr id="15" name="Freihand 14">
                  <a:extLst>
                    <a:ext uri="{FF2B5EF4-FFF2-40B4-BE49-F238E27FC236}">
                      <a16:creationId xmlns:a16="http://schemas.microsoft.com/office/drawing/2014/main" id="{8EDE30C5-6BD2-9164-A474-F3A894DA1572}"/>
                    </a:ext>
                  </a:extLst>
                </p:cNvPr>
                <p:cNvPicPr/>
                <p:nvPr/>
              </p:nvPicPr>
              <p:blipFill>
                <a:blip r:embed="rId25"/>
                <a:stretch>
                  <a:fillRect/>
                </a:stretch>
              </p:blipFill>
              <p:spPr>
                <a:xfrm>
                  <a:off x="5772394" y="5162788"/>
                  <a:ext cx="78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FFA4D62E-356C-2A26-DD4D-4FD00B3DFBDB}"/>
                    </a:ext>
                  </a:extLst>
                </p14:cNvPr>
                <p14:cNvContentPartPr/>
                <p14:nvPr/>
              </p14:nvContentPartPr>
              <p14:xfrm>
                <a:off x="5660074" y="5059108"/>
                <a:ext cx="412920" cy="280080"/>
              </p14:xfrm>
            </p:contentPart>
          </mc:Choice>
          <mc:Fallback xmlns="">
            <p:pic>
              <p:nvPicPr>
                <p:cNvPr id="16" name="Freihand 15">
                  <a:extLst>
                    <a:ext uri="{FF2B5EF4-FFF2-40B4-BE49-F238E27FC236}">
                      <a16:creationId xmlns:a16="http://schemas.microsoft.com/office/drawing/2014/main" id="{FFA4D62E-356C-2A26-DD4D-4FD00B3DFBDB}"/>
                    </a:ext>
                  </a:extLst>
                </p:cNvPr>
                <p:cNvPicPr/>
                <p:nvPr/>
              </p:nvPicPr>
              <p:blipFill>
                <a:blip r:embed="rId27"/>
                <a:stretch>
                  <a:fillRect/>
                </a:stretch>
              </p:blipFill>
              <p:spPr>
                <a:xfrm>
                  <a:off x="5651434" y="5050468"/>
                  <a:ext cx="4305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2595C56F-656A-FC84-3771-762222057C98}"/>
                    </a:ext>
                  </a:extLst>
                </p14:cNvPr>
                <p14:cNvContentPartPr/>
                <p14:nvPr/>
              </p14:nvContentPartPr>
              <p14:xfrm>
                <a:off x="5866714" y="4961548"/>
                <a:ext cx="219960" cy="151560"/>
              </p14:xfrm>
            </p:contentPart>
          </mc:Choice>
          <mc:Fallback xmlns="">
            <p:pic>
              <p:nvPicPr>
                <p:cNvPr id="17" name="Freihand 16">
                  <a:extLst>
                    <a:ext uri="{FF2B5EF4-FFF2-40B4-BE49-F238E27FC236}">
                      <a16:creationId xmlns:a16="http://schemas.microsoft.com/office/drawing/2014/main" id="{2595C56F-656A-FC84-3771-762222057C98}"/>
                    </a:ext>
                  </a:extLst>
                </p:cNvPr>
                <p:cNvPicPr/>
                <p:nvPr/>
              </p:nvPicPr>
              <p:blipFill>
                <a:blip r:embed="rId29"/>
                <a:stretch>
                  <a:fillRect/>
                </a:stretch>
              </p:blipFill>
              <p:spPr>
                <a:xfrm>
                  <a:off x="5858074" y="4952908"/>
                  <a:ext cx="237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5E8647D4-DB1B-106C-0B2E-C9DD2231F358}"/>
                    </a:ext>
                  </a:extLst>
                </p14:cNvPr>
                <p14:cNvContentPartPr/>
                <p14:nvPr/>
              </p14:nvContentPartPr>
              <p14:xfrm>
                <a:off x="4953034" y="5904388"/>
                <a:ext cx="277200" cy="195480"/>
              </p14:xfrm>
            </p:contentPart>
          </mc:Choice>
          <mc:Fallback xmlns="">
            <p:pic>
              <p:nvPicPr>
                <p:cNvPr id="26" name="Freihand 25">
                  <a:extLst>
                    <a:ext uri="{FF2B5EF4-FFF2-40B4-BE49-F238E27FC236}">
                      <a16:creationId xmlns:a16="http://schemas.microsoft.com/office/drawing/2014/main" id="{5E8647D4-DB1B-106C-0B2E-C9DD2231F358}"/>
                    </a:ext>
                  </a:extLst>
                </p:cNvPr>
                <p:cNvPicPr/>
                <p:nvPr/>
              </p:nvPicPr>
              <p:blipFill>
                <a:blip r:embed="rId31"/>
                <a:stretch>
                  <a:fillRect/>
                </a:stretch>
              </p:blipFill>
              <p:spPr>
                <a:xfrm>
                  <a:off x="4944394" y="5895388"/>
                  <a:ext cx="2948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Freihand 26">
                  <a:extLst>
                    <a:ext uri="{FF2B5EF4-FFF2-40B4-BE49-F238E27FC236}">
                      <a16:creationId xmlns:a16="http://schemas.microsoft.com/office/drawing/2014/main" id="{DFB52B96-12C0-84F3-DCF2-98A24C49CBCE}"/>
                    </a:ext>
                  </a:extLst>
                </p14:cNvPr>
                <p14:cNvContentPartPr/>
                <p14:nvPr/>
              </p14:nvContentPartPr>
              <p14:xfrm>
                <a:off x="5271274" y="5819068"/>
                <a:ext cx="156960" cy="118800"/>
              </p14:xfrm>
            </p:contentPart>
          </mc:Choice>
          <mc:Fallback xmlns="">
            <p:pic>
              <p:nvPicPr>
                <p:cNvPr id="27" name="Freihand 26">
                  <a:extLst>
                    <a:ext uri="{FF2B5EF4-FFF2-40B4-BE49-F238E27FC236}">
                      <a16:creationId xmlns:a16="http://schemas.microsoft.com/office/drawing/2014/main" id="{DFB52B96-12C0-84F3-DCF2-98A24C49CBCE}"/>
                    </a:ext>
                  </a:extLst>
                </p:cNvPr>
                <p:cNvPicPr/>
                <p:nvPr/>
              </p:nvPicPr>
              <p:blipFill>
                <a:blip r:embed="rId33"/>
                <a:stretch>
                  <a:fillRect/>
                </a:stretch>
              </p:blipFill>
              <p:spPr>
                <a:xfrm>
                  <a:off x="5262274" y="5810428"/>
                  <a:ext cx="1746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Freihand 27">
                  <a:extLst>
                    <a:ext uri="{FF2B5EF4-FFF2-40B4-BE49-F238E27FC236}">
                      <a16:creationId xmlns:a16="http://schemas.microsoft.com/office/drawing/2014/main" id="{908A3FDB-7A34-C5D0-D5BD-41D47B675204}"/>
                    </a:ext>
                  </a:extLst>
                </p14:cNvPr>
                <p14:cNvContentPartPr/>
                <p14:nvPr/>
              </p14:nvContentPartPr>
              <p14:xfrm>
                <a:off x="5435074" y="5721508"/>
                <a:ext cx="160560" cy="137520"/>
              </p14:xfrm>
            </p:contentPart>
          </mc:Choice>
          <mc:Fallback xmlns="">
            <p:pic>
              <p:nvPicPr>
                <p:cNvPr id="28" name="Freihand 27">
                  <a:extLst>
                    <a:ext uri="{FF2B5EF4-FFF2-40B4-BE49-F238E27FC236}">
                      <a16:creationId xmlns:a16="http://schemas.microsoft.com/office/drawing/2014/main" id="{908A3FDB-7A34-C5D0-D5BD-41D47B675204}"/>
                    </a:ext>
                  </a:extLst>
                </p:cNvPr>
                <p:cNvPicPr/>
                <p:nvPr/>
              </p:nvPicPr>
              <p:blipFill>
                <a:blip r:embed="rId35"/>
                <a:stretch>
                  <a:fillRect/>
                </a:stretch>
              </p:blipFill>
              <p:spPr>
                <a:xfrm>
                  <a:off x="5426434" y="5712868"/>
                  <a:ext cx="1782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Freihand 28">
                  <a:extLst>
                    <a:ext uri="{FF2B5EF4-FFF2-40B4-BE49-F238E27FC236}">
                      <a16:creationId xmlns:a16="http://schemas.microsoft.com/office/drawing/2014/main" id="{CA3D973B-70E0-D513-62B1-29BC37556D7A}"/>
                    </a:ext>
                  </a:extLst>
                </p14:cNvPr>
                <p14:cNvContentPartPr/>
                <p14:nvPr/>
              </p14:nvContentPartPr>
              <p14:xfrm>
                <a:off x="5815234" y="5590468"/>
                <a:ext cx="158760" cy="138600"/>
              </p14:xfrm>
            </p:contentPart>
          </mc:Choice>
          <mc:Fallback xmlns="">
            <p:pic>
              <p:nvPicPr>
                <p:cNvPr id="29" name="Freihand 28">
                  <a:extLst>
                    <a:ext uri="{FF2B5EF4-FFF2-40B4-BE49-F238E27FC236}">
                      <a16:creationId xmlns:a16="http://schemas.microsoft.com/office/drawing/2014/main" id="{CA3D973B-70E0-D513-62B1-29BC37556D7A}"/>
                    </a:ext>
                  </a:extLst>
                </p:cNvPr>
                <p:cNvPicPr/>
                <p:nvPr/>
              </p:nvPicPr>
              <p:blipFill>
                <a:blip r:embed="rId37"/>
                <a:stretch>
                  <a:fillRect/>
                </a:stretch>
              </p:blipFill>
              <p:spPr>
                <a:xfrm>
                  <a:off x="5806594" y="5581828"/>
                  <a:ext cx="176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Freihand 29">
                  <a:extLst>
                    <a:ext uri="{FF2B5EF4-FFF2-40B4-BE49-F238E27FC236}">
                      <a16:creationId xmlns:a16="http://schemas.microsoft.com/office/drawing/2014/main" id="{F0742EE4-6C0A-1ADA-6F45-F9425D89E94C}"/>
                    </a:ext>
                  </a:extLst>
                </p14:cNvPr>
                <p14:cNvContentPartPr/>
                <p14:nvPr/>
              </p14:nvContentPartPr>
              <p14:xfrm>
                <a:off x="5960314" y="5407948"/>
                <a:ext cx="146520" cy="195480"/>
              </p14:xfrm>
            </p:contentPart>
          </mc:Choice>
          <mc:Fallback xmlns="">
            <p:pic>
              <p:nvPicPr>
                <p:cNvPr id="30" name="Freihand 29">
                  <a:extLst>
                    <a:ext uri="{FF2B5EF4-FFF2-40B4-BE49-F238E27FC236}">
                      <a16:creationId xmlns:a16="http://schemas.microsoft.com/office/drawing/2014/main" id="{F0742EE4-6C0A-1ADA-6F45-F9425D89E94C}"/>
                    </a:ext>
                  </a:extLst>
                </p:cNvPr>
                <p:cNvPicPr/>
                <p:nvPr/>
              </p:nvPicPr>
              <p:blipFill>
                <a:blip r:embed="rId39"/>
                <a:stretch>
                  <a:fillRect/>
                </a:stretch>
              </p:blipFill>
              <p:spPr>
                <a:xfrm>
                  <a:off x="5951674" y="5399308"/>
                  <a:ext cx="1641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Freihand 30">
                  <a:extLst>
                    <a:ext uri="{FF2B5EF4-FFF2-40B4-BE49-F238E27FC236}">
                      <a16:creationId xmlns:a16="http://schemas.microsoft.com/office/drawing/2014/main" id="{1771D011-5ED6-55AB-B608-D6EBE6BB54F5}"/>
                    </a:ext>
                  </a:extLst>
                </p14:cNvPr>
                <p14:cNvContentPartPr/>
                <p14:nvPr/>
              </p14:nvContentPartPr>
              <p14:xfrm>
                <a:off x="6109354" y="5416228"/>
                <a:ext cx="254520" cy="105480"/>
              </p14:xfrm>
            </p:contentPart>
          </mc:Choice>
          <mc:Fallback xmlns="">
            <p:pic>
              <p:nvPicPr>
                <p:cNvPr id="31" name="Freihand 30">
                  <a:extLst>
                    <a:ext uri="{FF2B5EF4-FFF2-40B4-BE49-F238E27FC236}">
                      <a16:creationId xmlns:a16="http://schemas.microsoft.com/office/drawing/2014/main" id="{1771D011-5ED6-55AB-B608-D6EBE6BB54F5}"/>
                    </a:ext>
                  </a:extLst>
                </p:cNvPr>
                <p:cNvPicPr/>
                <p:nvPr/>
              </p:nvPicPr>
              <p:blipFill>
                <a:blip r:embed="rId41"/>
                <a:stretch>
                  <a:fillRect/>
                </a:stretch>
              </p:blipFill>
              <p:spPr>
                <a:xfrm>
                  <a:off x="6100354" y="5407588"/>
                  <a:ext cx="272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Freihand 31">
                  <a:extLst>
                    <a:ext uri="{FF2B5EF4-FFF2-40B4-BE49-F238E27FC236}">
                      <a16:creationId xmlns:a16="http://schemas.microsoft.com/office/drawing/2014/main" id="{EF89C51A-FBF9-049B-B834-5ABAF60A577B}"/>
                    </a:ext>
                  </a:extLst>
                </p14:cNvPr>
                <p14:cNvContentPartPr/>
                <p14:nvPr/>
              </p14:nvContentPartPr>
              <p14:xfrm>
                <a:off x="6398074" y="5318668"/>
                <a:ext cx="84960" cy="113400"/>
              </p14:xfrm>
            </p:contentPart>
          </mc:Choice>
          <mc:Fallback xmlns="">
            <p:pic>
              <p:nvPicPr>
                <p:cNvPr id="32" name="Freihand 31">
                  <a:extLst>
                    <a:ext uri="{FF2B5EF4-FFF2-40B4-BE49-F238E27FC236}">
                      <a16:creationId xmlns:a16="http://schemas.microsoft.com/office/drawing/2014/main" id="{EF89C51A-FBF9-049B-B834-5ABAF60A577B}"/>
                    </a:ext>
                  </a:extLst>
                </p:cNvPr>
                <p:cNvPicPr/>
                <p:nvPr/>
              </p:nvPicPr>
              <p:blipFill>
                <a:blip r:embed="rId43"/>
                <a:stretch>
                  <a:fillRect/>
                </a:stretch>
              </p:blipFill>
              <p:spPr>
                <a:xfrm>
                  <a:off x="6389434" y="5310028"/>
                  <a:ext cx="1026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Freihand 32">
                  <a:extLst>
                    <a:ext uri="{FF2B5EF4-FFF2-40B4-BE49-F238E27FC236}">
                      <a16:creationId xmlns:a16="http://schemas.microsoft.com/office/drawing/2014/main" id="{7918BE25-2098-8A7C-A667-ED19E294E234}"/>
                    </a:ext>
                  </a:extLst>
                </p14:cNvPr>
                <p14:cNvContentPartPr/>
                <p14:nvPr/>
              </p14:nvContentPartPr>
              <p14:xfrm>
                <a:off x="6498874" y="5243068"/>
                <a:ext cx="127800" cy="123120"/>
              </p14:xfrm>
            </p:contentPart>
          </mc:Choice>
          <mc:Fallback xmlns="">
            <p:pic>
              <p:nvPicPr>
                <p:cNvPr id="33" name="Freihand 32">
                  <a:extLst>
                    <a:ext uri="{FF2B5EF4-FFF2-40B4-BE49-F238E27FC236}">
                      <a16:creationId xmlns:a16="http://schemas.microsoft.com/office/drawing/2014/main" id="{7918BE25-2098-8A7C-A667-ED19E294E234}"/>
                    </a:ext>
                  </a:extLst>
                </p:cNvPr>
                <p:cNvPicPr/>
                <p:nvPr/>
              </p:nvPicPr>
              <p:blipFill>
                <a:blip r:embed="rId45"/>
                <a:stretch>
                  <a:fillRect/>
                </a:stretch>
              </p:blipFill>
              <p:spPr>
                <a:xfrm>
                  <a:off x="6490234" y="5234428"/>
                  <a:ext cx="1454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Freihand 33">
                  <a:extLst>
                    <a:ext uri="{FF2B5EF4-FFF2-40B4-BE49-F238E27FC236}">
                      <a16:creationId xmlns:a16="http://schemas.microsoft.com/office/drawing/2014/main" id="{0EC003C6-C172-6877-9C91-C495294B9B8B}"/>
                    </a:ext>
                  </a:extLst>
                </p14:cNvPr>
                <p14:cNvContentPartPr/>
                <p14:nvPr/>
              </p14:nvContentPartPr>
              <p14:xfrm>
                <a:off x="6587794" y="5095468"/>
                <a:ext cx="114480" cy="185760"/>
              </p14:xfrm>
            </p:contentPart>
          </mc:Choice>
          <mc:Fallback xmlns="">
            <p:pic>
              <p:nvPicPr>
                <p:cNvPr id="34" name="Freihand 33">
                  <a:extLst>
                    <a:ext uri="{FF2B5EF4-FFF2-40B4-BE49-F238E27FC236}">
                      <a16:creationId xmlns:a16="http://schemas.microsoft.com/office/drawing/2014/main" id="{0EC003C6-C172-6877-9C91-C495294B9B8B}"/>
                    </a:ext>
                  </a:extLst>
                </p:cNvPr>
                <p:cNvPicPr/>
                <p:nvPr/>
              </p:nvPicPr>
              <p:blipFill>
                <a:blip r:embed="rId47"/>
                <a:stretch>
                  <a:fillRect/>
                </a:stretch>
              </p:blipFill>
              <p:spPr>
                <a:xfrm>
                  <a:off x="6578794" y="5086828"/>
                  <a:ext cx="1321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9433DEE5-2345-0503-0CC2-9A424743C253}"/>
                    </a:ext>
                  </a:extLst>
                </p14:cNvPr>
                <p14:cNvContentPartPr/>
                <p14:nvPr/>
              </p14:nvContentPartPr>
              <p14:xfrm>
                <a:off x="6869674" y="4842748"/>
                <a:ext cx="511560" cy="342720"/>
              </p14:xfrm>
            </p:contentPart>
          </mc:Choice>
          <mc:Fallback xmlns="">
            <p:pic>
              <p:nvPicPr>
                <p:cNvPr id="35" name="Freihand 34">
                  <a:extLst>
                    <a:ext uri="{FF2B5EF4-FFF2-40B4-BE49-F238E27FC236}">
                      <a16:creationId xmlns:a16="http://schemas.microsoft.com/office/drawing/2014/main" id="{9433DEE5-2345-0503-0CC2-9A424743C253}"/>
                    </a:ext>
                  </a:extLst>
                </p:cNvPr>
                <p:cNvPicPr/>
                <p:nvPr/>
              </p:nvPicPr>
              <p:blipFill>
                <a:blip r:embed="rId49"/>
                <a:stretch>
                  <a:fillRect/>
                </a:stretch>
              </p:blipFill>
              <p:spPr>
                <a:xfrm>
                  <a:off x="6860674" y="4833748"/>
                  <a:ext cx="52920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EB378F59-8359-9260-C547-B93E9BDBC349}"/>
                    </a:ext>
                  </a:extLst>
                </p14:cNvPr>
                <p14:cNvContentPartPr/>
                <p14:nvPr/>
              </p14:nvContentPartPr>
              <p14:xfrm>
                <a:off x="7318234" y="4722868"/>
                <a:ext cx="177840" cy="148680"/>
              </p14:xfrm>
            </p:contentPart>
          </mc:Choice>
          <mc:Fallback xmlns="">
            <p:pic>
              <p:nvPicPr>
                <p:cNvPr id="36" name="Freihand 35">
                  <a:extLst>
                    <a:ext uri="{FF2B5EF4-FFF2-40B4-BE49-F238E27FC236}">
                      <a16:creationId xmlns:a16="http://schemas.microsoft.com/office/drawing/2014/main" id="{EB378F59-8359-9260-C547-B93E9BDBC349}"/>
                    </a:ext>
                  </a:extLst>
                </p:cNvPr>
                <p:cNvPicPr/>
                <p:nvPr/>
              </p:nvPicPr>
              <p:blipFill>
                <a:blip r:embed="rId51"/>
                <a:stretch>
                  <a:fillRect/>
                </a:stretch>
              </p:blipFill>
              <p:spPr>
                <a:xfrm>
                  <a:off x="7309234" y="4714228"/>
                  <a:ext cx="1954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23500DE9-CF77-1272-1ACB-38B27B1F978E}"/>
                    </a:ext>
                  </a:extLst>
                </p14:cNvPr>
                <p14:cNvContentPartPr/>
                <p14:nvPr/>
              </p14:nvContentPartPr>
              <p14:xfrm>
                <a:off x="7567354" y="4654828"/>
                <a:ext cx="85680" cy="127440"/>
              </p14:xfrm>
            </p:contentPart>
          </mc:Choice>
          <mc:Fallback xmlns="">
            <p:pic>
              <p:nvPicPr>
                <p:cNvPr id="37" name="Freihand 36">
                  <a:extLst>
                    <a:ext uri="{FF2B5EF4-FFF2-40B4-BE49-F238E27FC236}">
                      <a16:creationId xmlns:a16="http://schemas.microsoft.com/office/drawing/2014/main" id="{23500DE9-CF77-1272-1ACB-38B27B1F978E}"/>
                    </a:ext>
                  </a:extLst>
                </p:cNvPr>
                <p:cNvPicPr/>
                <p:nvPr/>
              </p:nvPicPr>
              <p:blipFill>
                <a:blip r:embed="rId53"/>
                <a:stretch>
                  <a:fillRect/>
                </a:stretch>
              </p:blipFill>
              <p:spPr>
                <a:xfrm>
                  <a:off x="7558354" y="4645828"/>
                  <a:ext cx="1033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EFD7846E-3B7A-A923-E1BD-F1CD93BD8C69}"/>
                    </a:ext>
                  </a:extLst>
                </p14:cNvPr>
                <p14:cNvContentPartPr/>
                <p14:nvPr/>
              </p14:nvContentPartPr>
              <p14:xfrm>
                <a:off x="7725034" y="4568068"/>
                <a:ext cx="141120" cy="119880"/>
              </p14:xfrm>
            </p:contentPart>
          </mc:Choice>
          <mc:Fallback xmlns="">
            <p:pic>
              <p:nvPicPr>
                <p:cNvPr id="38" name="Freihand 37">
                  <a:extLst>
                    <a:ext uri="{FF2B5EF4-FFF2-40B4-BE49-F238E27FC236}">
                      <a16:creationId xmlns:a16="http://schemas.microsoft.com/office/drawing/2014/main" id="{EFD7846E-3B7A-A923-E1BD-F1CD93BD8C69}"/>
                    </a:ext>
                  </a:extLst>
                </p:cNvPr>
                <p:cNvPicPr/>
                <p:nvPr/>
              </p:nvPicPr>
              <p:blipFill>
                <a:blip r:embed="rId55"/>
                <a:stretch>
                  <a:fillRect/>
                </a:stretch>
              </p:blipFill>
              <p:spPr>
                <a:xfrm>
                  <a:off x="7716394" y="4559428"/>
                  <a:ext cx="158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6949BF8B-973F-CFC8-4316-C7CD5F24B06B}"/>
                    </a:ext>
                  </a:extLst>
                </p14:cNvPr>
                <p14:cNvContentPartPr/>
                <p14:nvPr/>
              </p14:nvContentPartPr>
              <p14:xfrm>
                <a:off x="7909354" y="4456828"/>
                <a:ext cx="135360" cy="197280"/>
              </p14:xfrm>
            </p:contentPart>
          </mc:Choice>
          <mc:Fallback xmlns="">
            <p:pic>
              <p:nvPicPr>
                <p:cNvPr id="39" name="Freihand 38">
                  <a:extLst>
                    <a:ext uri="{FF2B5EF4-FFF2-40B4-BE49-F238E27FC236}">
                      <a16:creationId xmlns:a16="http://schemas.microsoft.com/office/drawing/2014/main" id="{6949BF8B-973F-CFC8-4316-C7CD5F24B06B}"/>
                    </a:ext>
                  </a:extLst>
                </p:cNvPr>
                <p:cNvPicPr/>
                <p:nvPr/>
              </p:nvPicPr>
              <p:blipFill>
                <a:blip r:embed="rId57"/>
                <a:stretch>
                  <a:fillRect/>
                </a:stretch>
              </p:blipFill>
              <p:spPr>
                <a:xfrm>
                  <a:off x="7900714" y="4448188"/>
                  <a:ext cx="153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810B4380-E3CF-C231-C876-03F5014A1B8E}"/>
                    </a:ext>
                  </a:extLst>
                </p14:cNvPr>
                <p14:cNvContentPartPr/>
                <p14:nvPr/>
              </p14:nvContentPartPr>
              <p14:xfrm>
                <a:off x="5217274" y="6220828"/>
                <a:ext cx="212040" cy="201600"/>
              </p14:xfrm>
            </p:contentPart>
          </mc:Choice>
          <mc:Fallback xmlns="">
            <p:pic>
              <p:nvPicPr>
                <p:cNvPr id="40" name="Freihand 39">
                  <a:extLst>
                    <a:ext uri="{FF2B5EF4-FFF2-40B4-BE49-F238E27FC236}">
                      <a16:creationId xmlns:a16="http://schemas.microsoft.com/office/drawing/2014/main" id="{810B4380-E3CF-C231-C876-03F5014A1B8E}"/>
                    </a:ext>
                  </a:extLst>
                </p:cNvPr>
                <p:cNvPicPr/>
                <p:nvPr/>
              </p:nvPicPr>
              <p:blipFill>
                <a:blip r:embed="rId59"/>
                <a:stretch>
                  <a:fillRect/>
                </a:stretch>
              </p:blipFill>
              <p:spPr>
                <a:xfrm>
                  <a:off x="5208274" y="6211828"/>
                  <a:ext cx="229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C8DF1528-E150-9534-D3E6-7BED831AC8B7}"/>
                    </a:ext>
                  </a:extLst>
                </p14:cNvPr>
                <p14:cNvContentPartPr/>
                <p14:nvPr/>
              </p14:nvContentPartPr>
              <p14:xfrm>
                <a:off x="5442994" y="6186988"/>
                <a:ext cx="173520" cy="132480"/>
              </p14:xfrm>
            </p:contentPart>
          </mc:Choice>
          <mc:Fallback xmlns="">
            <p:pic>
              <p:nvPicPr>
                <p:cNvPr id="41" name="Freihand 40">
                  <a:extLst>
                    <a:ext uri="{FF2B5EF4-FFF2-40B4-BE49-F238E27FC236}">
                      <a16:creationId xmlns:a16="http://schemas.microsoft.com/office/drawing/2014/main" id="{C8DF1528-E150-9534-D3E6-7BED831AC8B7}"/>
                    </a:ext>
                  </a:extLst>
                </p:cNvPr>
                <p:cNvPicPr/>
                <p:nvPr/>
              </p:nvPicPr>
              <p:blipFill>
                <a:blip r:embed="rId61"/>
                <a:stretch>
                  <a:fillRect/>
                </a:stretch>
              </p:blipFill>
              <p:spPr>
                <a:xfrm>
                  <a:off x="5433994" y="6178348"/>
                  <a:ext cx="191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9920DE7D-3B64-C888-C546-7482BA31AC65}"/>
                    </a:ext>
                  </a:extLst>
                </p14:cNvPr>
                <p14:cNvContentPartPr/>
                <p14:nvPr/>
              </p14:nvContentPartPr>
              <p14:xfrm>
                <a:off x="5625874" y="6111028"/>
                <a:ext cx="117000" cy="125640"/>
              </p14:xfrm>
            </p:contentPart>
          </mc:Choice>
          <mc:Fallback xmlns="">
            <p:pic>
              <p:nvPicPr>
                <p:cNvPr id="44" name="Freihand 43">
                  <a:extLst>
                    <a:ext uri="{FF2B5EF4-FFF2-40B4-BE49-F238E27FC236}">
                      <a16:creationId xmlns:a16="http://schemas.microsoft.com/office/drawing/2014/main" id="{9920DE7D-3B64-C888-C546-7482BA31AC65}"/>
                    </a:ext>
                  </a:extLst>
                </p:cNvPr>
                <p:cNvPicPr/>
                <p:nvPr/>
              </p:nvPicPr>
              <p:blipFill>
                <a:blip r:embed="rId63"/>
                <a:stretch>
                  <a:fillRect/>
                </a:stretch>
              </p:blipFill>
              <p:spPr>
                <a:xfrm>
                  <a:off x="5617234" y="6102388"/>
                  <a:ext cx="134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B9F1F350-E46C-EF51-9B7D-F2E01CE0464B}"/>
                    </a:ext>
                  </a:extLst>
                </p14:cNvPr>
                <p14:cNvContentPartPr/>
                <p14:nvPr/>
              </p14:nvContentPartPr>
              <p14:xfrm>
                <a:off x="5779954" y="5927788"/>
                <a:ext cx="264600" cy="436320"/>
              </p14:xfrm>
            </p:contentPart>
          </mc:Choice>
          <mc:Fallback xmlns="">
            <p:pic>
              <p:nvPicPr>
                <p:cNvPr id="45" name="Freihand 44">
                  <a:extLst>
                    <a:ext uri="{FF2B5EF4-FFF2-40B4-BE49-F238E27FC236}">
                      <a16:creationId xmlns:a16="http://schemas.microsoft.com/office/drawing/2014/main" id="{B9F1F350-E46C-EF51-9B7D-F2E01CE0464B}"/>
                    </a:ext>
                  </a:extLst>
                </p:cNvPr>
                <p:cNvPicPr/>
                <p:nvPr/>
              </p:nvPicPr>
              <p:blipFill>
                <a:blip r:embed="rId65"/>
                <a:stretch>
                  <a:fillRect/>
                </a:stretch>
              </p:blipFill>
              <p:spPr>
                <a:xfrm>
                  <a:off x="5770954" y="5918788"/>
                  <a:ext cx="2822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0BB4105E-FB77-41A1-F82D-0437D00CF1EA}"/>
                    </a:ext>
                  </a:extLst>
                </p14:cNvPr>
                <p14:cNvContentPartPr/>
                <p14:nvPr/>
              </p14:nvContentPartPr>
              <p14:xfrm>
                <a:off x="6272794" y="5800348"/>
                <a:ext cx="117360" cy="118080"/>
              </p14:xfrm>
            </p:contentPart>
          </mc:Choice>
          <mc:Fallback xmlns="">
            <p:pic>
              <p:nvPicPr>
                <p:cNvPr id="47" name="Freihand 46">
                  <a:extLst>
                    <a:ext uri="{FF2B5EF4-FFF2-40B4-BE49-F238E27FC236}">
                      <a16:creationId xmlns:a16="http://schemas.microsoft.com/office/drawing/2014/main" id="{0BB4105E-FB77-41A1-F82D-0437D00CF1EA}"/>
                    </a:ext>
                  </a:extLst>
                </p:cNvPr>
                <p:cNvPicPr/>
                <p:nvPr/>
              </p:nvPicPr>
              <p:blipFill>
                <a:blip r:embed="rId67"/>
                <a:stretch>
                  <a:fillRect/>
                </a:stretch>
              </p:blipFill>
              <p:spPr>
                <a:xfrm>
                  <a:off x="6263794" y="5791348"/>
                  <a:ext cx="135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0A54A3CC-5980-A8DC-8C46-0E65121148C7}"/>
                    </a:ext>
                  </a:extLst>
                </p14:cNvPr>
                <p14:cNvContentPartPr/>
                <p14:nvPr/>
              </p14:nvContentPartPr>
              <p14:xfrm>
                <a:off x="6420034" y="5700268"/>
                <a:ext cx="138600" cy="165600"/>
              </p14:xfrm>
            </p:contentPart>
          </mc:Choice>
          <mc:Fallback xmlns="">
            <p:pic>
              <p:nvPicPr>
                <p:cNvPr id="48" name="Freihand 47">
                  <a:extLst>
                    <a:ext uri="{FF2B5EF4-FFF2-40B4-BE49-F238E27FC236}">
                      <a16:creationId xmlns:a16="http://schemas.microsoft.com/office/drawing/2014/main" id="{0A54A3CC-5980-A8DC-8C46-0E65121148C7}"/>
                    </a:ext>
                  </a:extLst>
                </p:cNvPr>
                <p:cNvPicPr/>
                <p:nvPr/>
              </p:nvPicPr>
              <p:blipFill>
                <a:blip r:embed="rId69"/>
                <a:stretch>
                  <a:fillRect/>
                </a:stretch>
              </p:blipFill>
              <p:spPr>
                <a:xfrm>
                  <a:off x="6411394" y="5691628"/>
                  <a:ext cx="156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38604D6A-61E4-63FE-93CF-F511A50C2AD0}"/>
                    </a:ext>
                  </a:extLst>
                </p14:cNvPr>
                <p14:cNvContentPartPr/>
                <p14:nvPr/>
              </p14:nvContentPartPr>
              <p14:xfrm>
                <a:off x="6724234" y="5451868"/>
                <a:ext cx="239400" cy="203760"/>
              </p14:xfrm>
            </p:contentPart>
          </mc:Choice>
          <mc:Fallback xmlns="">
            <p:pic>
              <p:nvPicPr>
                <p:cNvPr id="49" name="Freihand 48">
                  <a:extLst>
                    <a:ext uri="{FF2B5EF4-FFF2-40B4-BE49-F238E27FC236}">
                      <a16:creationId xmlns:a16="http://schemas.microsoft.com/office/drawing/2014/main" id="{38604D6A-61E4-63FE-93CF-F511A50C2AD0}"/>
                    </a:ext>
                  </a:extLst>
                </p:cNvPr>
                <p:cNvPicPr/>
                <p:nvPr/>
              </p:nvPicPr>
              <p:blipFill>
                <a:blip r:embed="rId71"/>
                <a:stretch>
                  <a:fillRect/>
                </a:stretch>
              </p:blipFill>
              <p:spPr>
                <a:xfrm>
                  <a:off x="6715234" y="5442868"/>
                  <a:ext cx="2570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71B09B98-3E42-757E-21C8-9AE3C3B6F645}"/>
                    </a:ext>
                  </a:extLst>
                </p14:cNvPr>
                <p14:cNvContentPartPr/>
                <p14:nvPr/>
              </p14:nvContentPartPr>
              <p14:xfrm>
                <a:off x="6944194" y="5203468"/>
                <a:ext cx="217800" cy="297720"/>
              </p14:xfrm>
            </p:contentPart>
          </mc:Choice>
          <mc:Fallback xmlns="">
            <p:pic>
              <p:nvPicPr>
                <p:cNvPr id="50" name="Freihand 49">
                  <a:extLst>
                    <a:ext uri="{FF2B5EF4-FFF2-40B4-BE49-F238E27FC236}">
                      <a16:creationId xmlns:a16="http://schemas.microsoft.com/office/drawing/2014/main" id="{71B09B98-3E42-757E-21C8-9AE3C3B6F645}"/>
                    </a:ext>
                  </a:extLst>
                </p:cNvPr>
                <p:cNvPicPr/>
                <p:nvPr/>
              </p:nvPicPr>
              <p:blipFill>
                <a:blip r:embed="rId73"/>
                <a:stretch>
                  <a:fillRect/>
                </a:stretch>
              </p:blipFill>
              <p:spPr>
                <a:xfrm>
                  <a:off x="6935194" y="5194468"/>
                  <a:ext cx="2354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14E7BF5C-506B-0696-795D-44264FE17C47}"/>
                    </a:ext>
                  </a:extLst>
                </p14:cNvPr>
                <p14:cNvContentPartPr/>
                <p14:nvPr/>
              </p14:nvContentPartPr>
              <p14:xfrm>
                <a:off x="7378354" y="5090068"/>
                <a:ext cx="219960" cy="199080"/>
              </p14:xfrm>
            </p:contentPart>
          </mc:Choice>
          <mc:Fallback xmlns="">
            <p:pic>
              <p:nvPicPr>
                <p:cNvPr id="51" name="Freihand 50">
                  <a:extLst>
                    <a:ext uri="{FF2B5EF4-FFF2-40B4-BE49-F238E27FC236}">
                      <a16:creationId xmlns:a16="http://schemas.microsoft.com/office/drawing/2014/main" id="{14E7BF5C-506B-0696-795D-44264FE17C47}"/>
                    </a:ext>
                  </a:extLst>
                </p:cNvPr>
                <p:cNvPicPr/>
                <p:nvPr/>
              </p:nvPicPr>
              <p:blipFill>
                <a:blip r:embed="rId75"/>
                <a:stretch>
                  <a:fillRect/>
                </a:stretch>
              </p:blipFill>
              <p:spPr>
                <a:xfrm>
                  <a:off x="7369714" y="5081068"/>
                  <a:ext cx="237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56674962-068B-26FC-792C-10FC03DBF3D2}"/>
                    </a:ext>
                  </a:extLst>
                </p14:cNvPr>
                <p14:cNvContentPartPr/>
                <p14:nvPr/>
              </p14:nvContentPartPr>
              <p14:xfrm>
                <a:off x="7641514" y="4986388"/>
                <a:ext cx="71280" cy="171000"/>
              </p14:xfrm>
            </p:contentPart>
          </mc:Choice>
          <mc:Fallback xmlns="">
            <p:pic>
              <p:nvPicPr>
                <p:cNvPr id="52" name="Freihand 51">
                  <a:extLst>
                    <a:ext uri="{FF2B5EF4-FFF2-40B4-BE49-F238E27FC236}">
                      <a16:creationId xmlns:a16="http://schemas.microsoft.com/office/drawing/2014/main" id="{56674962-068B-26FC-792C-10FC03DBF3D2}"/>
                    </a:ext>
                  </a:extLst>
                </p:cNvPr>
                <p:cNvPicPr/>
                <p:nvPr/>
              </p:nvPicPr>
              <p:blipFill>
                <a:blip r:embed="rId77"/>
                <a:stretch>
                  <a:fillRect/>
                </a:stretch>
              </p:blipFill>
              <p:spPr>
                <a:xfrm>
                  <a:off x="7632874" y="4977748"/>
                  <a:ext cx="889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3A0F9B29-0A1B-8DA6-4CCE-7516A46CF4F7}"/>
                    </a:ext>
                  </a:extLst>
                </p14:cNvPr>
                <p14:cNvContentPartPr/>
                <p14:nvPr/>
              </p14:nvContentPartPr>
              <p14:xfrm>
                <a:off x="7528114" y="4931668"/>
                <a:ext cx="191520" cy="123480"/>
              </p14:xfrm>
            </p:contentPart>
          </mc:Choice>
          <mc:Fallback xmlns="">
            <p:pic>
              <p:nvPicPr>
                <p:cNvPr id="53" name="Freihand 52">
                  <a:extLst>
                    <a:ext uri="{FF2B5EF4-FFF2-40B4-BE49-F238E27FC236}">
                      <a16:creationId xmlns:a16="http://schemas.microsoft.com/office/drawing/2014/main" id="{3A0F9B29-0A1B-8DA6-4CCE-7516A46CF4F7}"/>
                    </a:ext>
                  </a:extLst>
                </p:cNvPr>
                <p:cNvPicPr/>
                <p:nvPr/>
              </p:nvPicPr>
              <p:blipFill>
                <a:blip r:embed="rId79"/>
                <a:stretch>
                  <a:fillRect/>
                </a:stretch>
              </p:blipFill>
              <p:spPr>
                <a:xfrm>
                  <a:off x="7519114" y="4922668"/>
                  <a:ext cx="2091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C96B952F-9520-BD52-BB99-A934F6ED151D}"/>
                    </a:ext>
                  </a:extLst>
                </p14:cNvPr>
                <p14:cNvContentPartPr/>
                <p14:nvPr/>
              </p14:nvContentPartPr>
              <p14:xfrm>
                <a:off x="7845994" y="4850308"/>
                <a:ext cx="67320" cy="174600"/>
              </p14:xfrm>
            </p:contentPart>
          </mc:Choice>
          <mc:Fallback xmlns="">
            <p:pic>
              <p:nvPicPr>
                <p:cNvPr id="54" name="Freihand 53">
                  <a:extLst>
                    <a:ext uri="{FF2B5EF4-FFF2-40B4-BE49-F238E27FC236}">
                      <a16:creationId xmlns:a16="http://schemas.microsoft.com/office/drawing/2014/main" id="{C96B952F-9520-BD52-BB99-A934F6ED151D}"/>
                    </a:ext>
                  </a:extLst>
                </p:cNvPr>
                <p:cNvPicPr/>
                <p:nvPr/>
              </p:nvPicPr>
              <p:blipFill>
                <a:blip r:embed="rId81"/>
                <a:stretch>
                  <a:fillRect/>
                </a:stretch>
              </p:blipFill>
              <p:spPr>
                <a:xfrm>
                  <a:off x="7837354" y="4841308"/>
                  <a:ext cx="849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B83F20AD-D5B8-2BDD-5E75-7B8490105A4B}"/>
                    </a:ext>
                  </a:extLst>
                </p14:cNvPr>
                <p14:cNvContentPartPr/>
                <p14:nvPr/>
              </p14:nvContentPartPr>
              <p14:xfrm>
                <a:off x="7681114" y="4844908"/>
                <a:ext cx="288720" cy="210240"/>
              </p14:xfrm>
            </p:contentPart>
          </mc:Choice>
          <mc:Fallback xmlns="">
            <p:pic>
              <p:nvPicPr>
                <p:cNvPr id="55" name="Freihand 54">
                  <a:extLst>
                    <a:ext uri="{FF2B5EF4-FFF2-40B4-BE49-F238E27FC236}">
                      <a16:creationId xmlns:a16="http://schemas.microsoft.com/office/drawing/2014/main" id="{B83F20AD-D5B8-2BDD-5E75-7B8490105A4B}"/>
                    </a:ext>
                  </a:extLst>
                </p:cNvPr>
                <p:cNvPicPr/>
                <p:nvPr/>
              </p:nvPicPr>
              <p:blipFill>
                <a:blip r:embed="rId83"/>
                <a:stretch>
                  <a:fillRect/>
                </a:stretch>
              </p:blipFill>
              <p:spPr>
                <a:xfrm>
                  <a:off x="7672114" y="4835908"/>
                  <a:ext cx="3063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3E3BCA2F-5B99-8983-EEFC-500843E8887D}"/>
                    </a:ext>
                  </a:extLst>
                </p14:cNvPr>
                <p14:cNvContentPartPr/>
                <p14:nvPr/>
              </p14:nvContentPartPr>
              <p14:xfrm>
                <a:off x="6299434" y="4870828"/>
                <a:ext cx="174960" cy="249840"/>
              </p14:xfrm>
            </p:contentPart>
          </mc:Choice>
          <mc:Fallback xmlns="">
            <p:pic>
              <p:nvPicPr>
                <p:cNvPr id="57" name="Freihand 56">
                  <a:extLst>
                    <a:ext uri="{FF2B5EF4-FFF2-40B4-BE49-F238E27FC236}">
                      <a16:creationId xmlns:a16="http://schemas.microsoft.com/office/drawing/2014/main" id="{3E3BCA2F-5B99-8983-EEFC-500843E8887D}"/>
                    </a:ext>
                  </a:extLst>
                </p:cNvPr>
                <p:cNvPicPr/>
                <p:nvPr/>
              </p:nvPicPr>
              <p:blipFill>
                <a:blip r:embed="rId85"/>
                <a:stretch>
                  <a:fillRect/>
                </a:stretch>
              </p:blipFill>
              <p:spPr>
                <a:xfrm>
                  <a:off x="6290434" y="4862188"/>
                  <a:ext cx="19260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56F0249E-5E3E-DE59-A355-F3ADFDACC2AD}"/>
                    </a:ext>
                  </a:extLst>
                </p14:cNvPr>
                <p14:cNvContentPartPr/>
                <p14:nvPr/>
              </p14:nvContentPartPr>
              <p14:xfrm>
                <a:off x="6463954" y="4742308"/>
                <a:ext cx="142560" cy="169560"/>
              </p14:xfrm>
            </p:contentPart>
          </mc:Choice>
          <mc:Fallback xmlns="">
            <p:pic>
              <p:nvPicPr>
                <p:cNvPr id="58" name="Freihand 57">
                  <a:extLst>
                    <a:ext uri="{FF2B5EF4-FFF2-40B4-BE49-F238E27FC236}">
                      <a16:creationId xmlns:a16="http://schemas.microsoft.com/office/drawing/2014/main" id="{56F0249E-5E3E-DE59-A355-F3ADFDACC2AD}"/>
                    </a:ext>
                  </a:extLst>
                </p:cNvPr>
                <p:cNvPicPr/>
                <p:nvPr/>
              </p:nvPicPr>
              <p:blipFill>
                <a:blip r:embed="rId87"/>
                <a:stretch>
                  <a:fillRect/>
                </a:stretch>
              </p:blipFill>
              <p:spPr>
                <a:xfrm>
                  <a:off x="6454954" y="4733668"/>
                  <a:ext cx="160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86F248FF-57DE-BA19-C0F6-298F1C3E5317}"/>
                    </a:ext>
                  </a:extLst>
                </p14:cNvPr>
                <p14:cNvContentPartPr/>
                <p14:nvPr/>
              </p14:nvContentPartPr>
              <p14:xfrm>
                <a:off x="6623434" y="4488508"/>
                <a:ext cx="370080" cy="317160"/>
              </p14:xfrm>
            </p:contentPart>
          </mc:Choice>
          <mc:Fallback xmlns="">
            <p:pic>
              <p:nvPicPr>
                <p:cNvPr id="59" name="Freihand 58">
                  <a:extLst>
                    <a:ext uri="{FF2B5EF4-FFF2-40B4-BE49-F238E27FC236}">
                      <a16:creationId xmlns:a16="http://schemas.microsoft.com/office/drawing/2014/main" id="{86F248FF-57DE-BA19-C0F6-298F1C3E5317}"/>
                    </a:ext>
                  </a:extLst>
                </p:cNvPr>
                <p:cNvPicPr/>
                <p:nvPr/>
              </p:nvPicPr>
              <p:blipFill>
                <a:blip r:embed="rId89"/>
                <a:stretch>
                  <a:fillRect/>
                </a:stretch>
              </p:blipFill>
              <p:spPr>
                <a:xfrm>
                  <a:off x="6614794" y="4479868"/>
                  <a:ext cx="38772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821274DA-9A56-11A5-4732-33FCFF398814}"/>
                    </a:ext>
                  </a:extLst>
                </p14:cNvPr>
                <p14:cNvContentPartPr/>
                <p14:nvPr/>
              </p14:nvContentPartPr>
              <p14:xfrm>
                <a:off x="6990994" y="4222828"/>
                <a:ext cx="262800" cy="303840"/>
              </p14:xfrm>
            </p:contentPart>
          </mc:Choice>
          <mc:Fallback xmlns="">
            <p:pic>
              <p:nvPicPr>
                <p:cNvPr id="60" name="Freihand 59">
                  <a:extLst>
                    <a:ext uri="{FF2B5EF4-FFF2-40B4-BE49-F238E27FC236}">
                      <a16:creationId xmlns:a16="http://schemas.microsoft.com/office/drawing/2014/main" id="{821274DA-9A56-11A5-4732-33FCFF398814}"/>
                    </a:ext>
                  </a:extLst>
                </p:cNvPr>
                <p:cNvPicPr/>
                <p:nvPr/>
              </p:nvPicPr>
              <p:blipFill>
                <a:blip r:embed="rId91"/>
                <a:stretch>
                  <a:fillRect/>
                </a:stretch>
              </p:blipFill>
              <p:spPr>
                <a:xfrm>
                  <a:off x="6981994" y="4213828"/>
                  <a:ext cx="28044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78C35458-6BF1-6AFA-0AC8-2B8E024658A4}"/>
                    </a:ext>
                  </a:extLst>
                </p14:cNvPr>
                <p14:cNvContentPartPr/>
                <p14:nvPr/>
              </p14:nvContentPartPr>
              <p14:xfrm>
                <a:off x="7543594" y="4932028"/>
                <a:ext cx="264240" cy="254160"/>
              </p14:xfrm>
            </p:contentPart>
          </mc:Choice>
          <mc:Fallback xmlns="">
            <p:pic>
              <p:nvPicPr>
                <p:cNvPr id="62" name="Freihand 61">
                  <a:extLst>
                    <a:ext uri="{FF2B5EF4-FFF2-40B4-BE49-F238E27FC236}">
                      <a16:creationId xmlns:a16="http://schemas.microsoft.com/office/drawing/2014/main" id="{78C35458-6BF1-6AFA-0AC8-2B8E024658A4}"/>
                    </a:ext>
                  </a:extLst>
                </p:cNvPr>
                <p:cNvPicPr/>
                <p:nvPr/>
              </p:nvPicPr>
              <p:blipFill>
                <a:blip r:embed="rId93"/>
                <a:stretch>
                  <a:fillRect/>
                </a:stretch>
              </p:blipFill>
              <p:spPr>
                <a:xfrm>
                  <a:off x="7534954" y="4923028"/>
                  <a:ext cx="2818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898AD358-0970-D10B-C71B-5961401916B8}"/>
                    </a:ext>
                  </a:extLst>
                </p14:cNvPr>
                <p14:cNvContentPartPr/>
                <p14:nvPr/>
              </p14:nvContentPartPr>
              <p14:xfrm>
                <a:off x="7852834" y="4803508"/>
                <a:ext cx="169200" cy="224280"/>
              </p14:xfrm>
            </p:contentPart>
          </mc:Choice>
          <mc:Fallback xmlns="">
            <p:pic>
              <p:nvPicPr>
                <p:cNvPr id="63" name="Freihand 62">
                  <a:extLst>
                    <a:ext uri="{FF2B5EF4-FFF2-40B4-BE49-F238E27FC236}">
                      <a16:creationId xmlns:a16="http://schemas.microsoft.com/office/drawing/2014/main" id="{898AD358-0970-D10B-C71B-5961401916B8}"/>
                    </a:ext>
                  </a:extLst>
                </p:cNvPr>
                <p:cNvPicPr/>
                <p:nvPr/>
              </p:nvPicPr>
              <p:blipFill>
                <a:blip r:embed="rId95"/>
                <a:stretch>
                  <a:fillRect/>
                </a:stretch>
              </p:blipFill>
              <p:spPr>
                <a:xfrm>
                  <a:off x="7843834" y="4794508"/>
                  <a:ext cx="1868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80256" name="Freihand 480255">
                  <a:extLst>
                    <a:ext uri="{FF2B5EF4-FFF2-40B4-BE49-F238E27FC236}">
                      <a16:creationId xmlns:a16="http://schemas.microsoft.com/office/drawing/2014/main" id="{F8664FAB-8A8A-1504-0145-4C9099EE8FB8}"/>
                    </a:ext>
                  </a:extLst>
                </p14:cNvPr>
                <p14:cNvContentPartPr/>
                <p14:nvPr/>
              </p14:nvContentPartPr>
              <p14:xfrm>
                <a:off x="7750594" y="4721068"/>
                <a:ext cx="278640" cy="205560"/>
              </p14:xfrm>
            </p:contentPart>
          </mc:Choice>
          <mc:Fallback xmlns="">
            <p:pic>
              <p:nvPicPr>
                <p:cNvPr id="480256" name="Freihand 480255">
                  <a:extLst>
                    <a:ext uri="{FF2B5EF4-FFF2-40B4-BE49-F238E27FC236}">
                      <a16:creationId xmlns:a16="http://schemas.microsoft.com/office/drawing/2014/main" id="{F8664FAB-8A8A-1504-0145-4C9099EE8FB8}"/>
                    </a:ext>
                  </a:extLst>
                </p:cNvPr>
                <p:cNvPicPr/>
                <p:nvPr/>
              </p:nvPicPr>
              <p:blipFill>
                <a:blip r:embed="rId97"/>
                <a:stretch>
                  <a:fillRect/>
                </a:stretch>
              </p:blipFill>
              <p:spPr>
                <a:xfrm>
                  <a:off x="7741594" y="4712428"/>
                  <a:ext cx="2962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80259" name="Freihand 480258">
                  <a:extLst>
                    <a:ext uri="{FF2B5EF4-FFF2-40B4-BE49-F238E27FC236}">
                      <a16:creationId xmlns:a16="http://schemas.microsoft.com/office/drawing/2014/main" id="{C64EE475-3DEB-7255-87AB-22C792211E8C}"/>
                    </a:ext>
                  </a:extLst>
                </p14:cNvPr>
                <p14:cNvContentPartPr/>
                <p14:nvPr/>
              </p14:nvContentPartPr>
              <p14:xfrm>
                <a:off x="6163354" y="6224788"/>
                <a:ext cx="159840" cy="271080"/>
              </p14:xfrm>
            </p:contentPart>
          </mc:Choice>
          <mc:Fallback xmlns="">
            <p:pic>
              <p:nvPicPr>
                <p:cNvPr id="480259" name="Freihand 480258">
                  <a:extLst>
                    <a:ext uri="{FF2B5EF4-FFF2-40B4-BE49-F238E27FC236}">
                      <a16:creationId xmlns:a16="http://schemas.microsoft.com/office/drawing/2014/main" id="{C64EE475-3DEB-7255-87AB-22C792211E8C}"/>
                    </a:ext>
                  </a:extLst>
                </p:cNvPr>
                <p:cNvPicPr/>
                <p:nvPr/>
              </p:nvPicPr>
              <p:blipFill>
                <a:blip r:embed="rId99"/>
                <a:stretch>
                  <a:fillRect/>
                </a:stretch>
              </p:blipFill>
              <p:spPr>
                <a:xfrm>
                  <a:off x="6154354" y="6216148"/>
                  <a:ext cx="1774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80261" name="Freihand 480260">
                  <a:extLst>
                    <a:ext uri="{FF2B5EF4-FFF2-40B4-BE49-F238E27FC236}">
                      <a16:creationId xmlns:a16="http://schemas.microsoft.com/office/drawing/2014/main" id="{768F8F7B-3458-AF7B-958B-5407FEDA82F2}"/>
                    </a:ext>
                  </a:extLst>
                </p14:cNvPr>
                <p14:cNvContentPartPr/>
                <p14:nvPr/>
              </p14:nvContentPartPr>
              <p14:xfrm>
                <a:off x="6368194" y="5992588"/>
                <a:ext cx="257040" cy="214920"/>
              </p14:xfrm>
            </p:contentPart>
          </mc:Choice>
          <mc:Fallback xmlns="">
            <p:pic>
              <p:nvPicPr>
                <p:cNvPr id="480261" name="Freihand 480260">
                  <a:extLst>
                    <a:ext uri="{FF2B5EF4-FFF2-40B4-BE49-F238E27FC236}">
                      <a16:creationId xmlns:a16="http://schemas.microsoft.com/office/drawing/2014/main" id="{768F8F7B-3458-AF7B-958B-5407FEDA82F2}"/>
                    </a:ext>
                  </a:extLst>
                </p:cNvPr>
                <p:cNvPicPr/>
                <p:nvPr/>
              </p:nvPicPr>
              <p:blipFill>
                <a:blip r:embed="rId101"/>
                <a:stretch>
                  <a:fillRect/>
                </a:stretch>
              </p:blipFill>
              <p:spPr>
                <a:xfrm>
                  <a:off x="6359554" y="5983948"/>
                  <a:ext cx="274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0262" name="Freihand 480261">
                  <a:extLst>
                    <a:ext uri="{FF2B5EF4-FFF2-40B4-BE49-F238E27FC236}">
                      <a16:creationId xmlns:a16="http://schemas.microsoft.com/office/drawing/2014/main" id="{FC6B5657-39D6-4772-33A5-7DF280AC5677}"/>
                    </a:ext>
                  </a:extLst>
                </p14:cNvPr>
                <p14:cNvContentPartPr/>
                <p14:nvPr/>
              </p14:nvContentPartPr>
              <p14:xfrm>
                <a:off x="6852034" y="5844268"/>
                <a:ext cx="126000" cy="132480"/>
              </p14:xfrm>
            </p:contentPart>
          </mc:Choice>
          <mc:Fallback xmlns="">
            <p:pic>
              <p:nvPicPr>
                <p:cNvPr id="480262" name="Freihand 480261">
                  <a:extLst>
                    <a:ext uri="{FF2B5EF4-FFF2-40B4-BE49-F238E27FC236}">
                      <a16:creationId xmlns:a16="http://schemas.microsoft.com/office/drawing/2014/main" id="{FC6B5657-39D6-4772-33A5-7DF280AC5677}"/>
                    </a:ext>
                  </a:extLst>
                </p:cNvPr>
                <p:cNvPicPr/>
                <p:nvPr/>
              </p:nvPicPr>
              <p:blipFill>
                <a:blip r:embed="rId103"/>
                <a:stretch>
                  <a:fillRect/>
                </a:stretch>
              </p:blipFill>
              <p:spPr>
                <a:xfrm>
                  <a:off x="6843394" y="5835268"/>
                  <a:ext cx="143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0263" name="Freihand 480262">
                  <a:extLst>
                    <a:ext uri="{FF2B5EF4-FFF2-40B4-BE49-F238E27FC236}">
                      <a16:creationId xmlns:a16="http://schemas.microsoft.com/office/drawing/2014/main" id="{273A627A-7C1A-A3EC-503F-A4ABD595F711}"/>
                    </a:ext>
                  </a:extLst>
                </p14:cNvPr>
                <p14:cNvContentPartPr/>
                <p14:nvPr/>
              </p14:nvContentPartPr>
              <p14:xfrm>
                <a:off x="6998194" y="5722588"/>
                <a:ext cx="129240" cy="157680"/>
              </p14:xfrm>
            </p:contentPart>
          </mc:Choice>
          <mc:Fallback xmlns="">
            <p:pic>
              <p:nvPicPr>
                <p:cNvPr id="480263" name="Freihand 480262">
                  <a:extLst>
                    <a:ext uri="{FF2B5EF4-FFF2-40B4-BE49-F238E27FC236}">
                      <a16:creationId xmlns:a16="http://schemas.microsoft.com/office/drawing/2014/main" id="{273A627A-7C1A-A3EC-503F-A4ABD595F711}"/>
                    </a:ext>
                  </a:extLst>
                </p:cNvPr>
                <p:cNvPicPr/>
                <p:nvPr/>
              </p:nvPicPr>
              <p:blipFill>
                <a:blip r:embed="rId105"/>
                <a:stretch>
                  <a:fillRect/>
                </a:stretch>
              </p:blipFill>
              <p:spPr>
                <a:xfrm>
                  <a:off x="6989554" y="5713588"/>
                  <a:ext cx="146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0264" name="Freihand 480263">
                  <a:extLst>
                    <a:ext uri="{FF2B5EF4-FFF2-40B4-BE49-F238E27FC236}">
                      <a16:creationId xmlns:a16="http://schemas.microsoft.com/office/drawing/2014/main" id="{F84EDFC2-B4F4-722C-AA36-7854E6B084E5}"/>
                    </a:ext>
                  </a:extLst>
                </p14:cNvPr>
                <p14:cNvContentPartPr/>
                <p14:nvPr/>
              </p14:nvContentPartPr>
              <p14:xfrm>
                <a:off x="7176034" y="5614948"/>
                <a:ext cx="131040" cy="244440"/>
              </p14:xfrm>
            </p:contentPart>
          </mc:Choice>
          <mc:Fallback xmlns="">
            <p:pic>
              <p:nvPicPr>
                <p:cNvPr id="480264" name="Freihand 480263">
                  <a:extLst>
                    <a:ext uri="{FF2B5EF4-FFF2-40B4-BE49-F238E27FC236}">
                      <a16:creationId xmlns:a16="http://schemas.microsoft.com/office/drawing/2014/main" id="{F84EDFC2-B4F4-722C-AA36-7854E6B084E5}"/>
                    </a:ext>
                  </a:extLst>
                </p:cNvPr>
                <p:cNvPicPr/>
                <p:nvPr/>
              </p:nvPicPr>
              <p:blipFill>
                <a:blip r:embed="rId107"/>
                <a:stretch>
                  <a:fillRect/>
                </a:stretch>
              </p:blipFill>
              <p:spPr>
                <a:xfrm>
                  <a:off x="7167034" y="5605948"/>
                  <a:ext cx="14868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0265" name="Freihand 480264">
                  <a:extLst>
                    <a:ext uri="{FF2B5EF4-FFF2-40B4-BE49-F238E27FC236}">
                      <a16:creationId xmlns:a16="http://schemas.microsoft.com/office/drawing/2014/main" id="{E1CC8D79-696B-A1CA-F97C-6FBD0D323BDC}"/>
                    </a:ext>
                  </a:extLst>
                </p14:cNvPr>
                <p14:cNvContentPartPr/>
                <p14:nvPr/>
              </p14:nvContentPartPr>
              <p14:xfrm>
                <a:off x="7335154" y="5555188"/>
                <a:ext cx="48960" cy="75240"/>
              </p14:xfrm>
            </p:contentPart>
          </mc:Choice>
          <mc:Fallback xmlns="">
            <p:pic>
              <p:nvPicPr>
                <p:cNvPr id="480265" name="Freihand 480264">
                  <a:extLst>
                    <a:ext uri="{FF2B5EF4-FFF2-40B4-BE49-F238E27FC236}">
                      <a16:creationId xmlns:a16="http://schemas.microsoft.com/office/drawing/2014/main" id="{E1CC8D79-696B-A1CA-F97C-6FBD0D323BDC}"/>
                    </a:ext>
                  </a:extLst>
                </p:cNvPr>
                <p:cNvPicPr/>
                <p:nvPr/>
              </p:nvPicPr>
              <p:blipFill>
                <a:blip r:embed="rId109"/>
                <a:stretch>
                  <a:fillRect/>
                </a:stretch>
              </p:blipFill>
              <p:spPr>
                <a:xfrm>
                  <a:off x="7326514" y="5546188"/>
                  <a:ext cx="66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0266" name="Freihand 480265">
                  <a:extLst>
                    <a:ext uri="{FF2B5EF4-FFF2-40B4-BE49-F238E27FC236}">
                      <a16:creationId xmlns:a16="http://schemas.microsoft.com/office/drawing/2014/main" id="{CE568FDD-558A-6339-88B8-52C3273ED0BF}"/>
                    </a:ext>
                  </a:extLst>
                </p14:cNvPr>
                <p14:cNvContentPartPr/>
                <p14:nvPr/>
              </p14:nvContentPartPr>
              <p14:xfrm>
                <a:off x="7349194" y="5375188"/>
                <a:ext cx="302400" cy="226800"/>
              </p14:xfrm>
            </p:contentPart>
          </mc:Choice>
          <mc:Fallback xmlns="">
            <p:pic>
              <p:nvPicPr>
                <p:cNvPr id="480266" name="Freihand 480265">
                  <a:extLst>
                    <a:ext uri="{FF2B5EF4-FFF2-40B4-BE49-F238E27FC236}">
                      <a16:creationId xmlns:a16="http://schemas.microsoft.com/office/drawing/2014/main" id="{CE568FDD-558A-6339-88B8-52C3273ED0BF}"/>
                    </a:ext>
                  </a:extLst>
                </p:cNvPr>
                <p:cNvPicPr/>
                <p:nvPr/>
              </p:nvPicPr>
              <p:blipFill>
                <a:blip r:embed="rId111"/>
                <a:stretch>
                  <a:fillRect/>
                </a:stretch>
              </p:blipFill>
              <p:spPr>
                <a:xfrm>
                  <a:off x="7340194" y="5366548"/>
                  <a:ext cx="32004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0267" name="Freihand 480266">
                  <a:extLst>
                    <a:ext uri="{FF2B5EF4-FFF2-40B4-BE49-F238E27FC236}">
                      <a16:creationId xmlns:a16="http://schemas.microsoft.com/office/drawing/2014/main" id="{56F54447-DE62-6EA3-86BB-E8E8F5048ABC}"/>
                    </a:ext>
                  </a:extLst>
                </p14:cNvPr>
                <p14:cNvContentPartPr/>
                <p14:nvPr/>
              </p14:nvContentPartPr>
              <p14:xfrm>
                <a:off x="6801634" y="6162508"/>
                <a:ext cx="244080" cy="306360"/>
              </p14:xfrm>
            </p:contentPart>
          </mc:Choice>
          <mc:Fallback xmlns="">
            <p:pic>
              <p:nvPicPr>
                <p:cNvPr id="480267" name="Freihand 480266">
                  <a:extLst>
                    <a:ext uri="{FF2B5EF4-FFF2-40B4-BE49-F238E27FC236}">
                      <a16:creationId xmlns:a16="http://schemas.microsoft.com/office/drawing/2014/main" id="{56F54447-DE62-6EA3-86BB-E8E8F5048ABC}"/>
                    </a:ext>
                  </a:extLst>
                </p:cNvPr>
                <p:cNvPicPr/>
                <p:nvPr/>
              </p:nvPicPr>
              <p:blipFill>
                <a:blip r:embed="rId113"/>
                <a:stretch>
                  <a:fillRect/>
                </a:stretch>
              </p:blipFill>
              <p:spPr>
                <a:xfrm>
                  <a:off x="6792994" y="6153508"/>
                  <a:ext cx="2617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0268" name="Freihand 480267">
                  <a:extLst>
                    <a:ext uri="{FF2B5EF4-FFF2-40B4-BE49-F238E27FC236}">
                      <a16:creationId xmlns:a16="http://schemas.microsoft.com/office/drawing/2014/main" id="{5C12296D-FECA-6CA8-1AAD-6071957F65E1}"/>
                    </a:ext>
                  </a:extLst>
                </p14:cNvPr>
                <p14:cNvContentPartPr/>
                <p14:nvPr/>
              </p14:nvContentPartPr>
              <p14:xfrm>
                <a:off x="7100434" y="5902228"/>
                <a:ext cx="322560" cy="263160"/>
              </p14:xfrm>
            </p:contentPart>
          </mc:Choice>
          <mc:Fallback xmlns="">
            <p:pic>
              <p:nvPicPr>
                <p:cNvPr id="480268" name="Freihand 480267">
                  <a:extLst>
                    <a:ext uri="{FF2B5EF4-FFF2-40B4-BE49-F238E27FC236}">
                      <a16:creationId xmlns:a16="http://schemas.microsoft.com/office/drawing/2014/main" id="{5C12296D-FECA-6CA8-1AAD-6071957F65E1}"/>
                    </a:ext>
                  </a:extLst>
                </p:cNvPr>
                <p:cNvPicPr/>
                <p:nvPr/>
              </p:nvPicPr>
              <p:blipFill>
                <a:blip r:embed="rId115"/>
                <a:stretch>
                  <a:fillRect/>
                </a:stretch>
              </p:blipFill>
              <p:spPr>
                <a:xfrm>
                  <a:off x="7091794" y="5893588"/>
                  <a:ext cx="34020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0269" name="Freihand 480268">
                  <a:extLst>
                    <a:ext uri="{FF2B5EF4-FFF2-40B4-BE49-F238E27FC236}">
                      <a16:creationId xmlns:a16="http://schemas.microsoft.com/office/drawing/2014/main" id="{B1A8E401-DBB9-E1EE-CAA1-0384C33EBFC1}"/>
                    </a:ext>
                  </a:extLst>
                </p14:cNvPr>
                <p14:cNvContentPartPr/>
                <p14:nvPr/>
              </p14:nvContentPartPr>
              <p14:xfrm>
                <a:off x="7407874" y="5652748"/>
                <a:ext cx="248400" cy="241200"/>
              </p14:xfrm>
            </p:contentPart>
          </mc:Choice>
          <mc:Fallback xmlns="">
            <p:pic>
              <p:nvPicPr>
                <p:cNvPr id="480269" name="Freihand 480268">
                  <a:extLst>
                    <a:ext uri="{FF2B5EF4-FFF2-40B4-BE49-F238E27FC236}">
                      <a16:creationId xmlns:a16="http://schemas.microsoft.com/office/drawing/2014/main" id="{B1A8E401-DBB9-E1EE-CAA1-0384C33EBFC1}"/>
                    </a:ext>
                  </a:extLst>
                </p:cNvPr>
                <p:cNvPicPr/>
                <p:nvPr/>
              </p:nvPicPr>
              <p:blipFill>
                <a:blip r:embed="rId117"/>
                <a:stretch>
                  <a:fillRect/>
                </a:stretch>
              </p:blipFill>
              <p:spPr>
                <a:xfrm>
                  <a:off x="7399234" y="5643748"/>
                  <a:ext cx="2660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0270" name="Freihand 480269">
                  <a:extLst>
                    <a:ext uri="{FF2B5EF4-FFF2-40B4-BE49-F238E27FC236}">
                      <a16:creationId xmlns:a16="http://schemas.microsoft.com/office/drawing/2014/main" id="{9148BB10-D4BE-7905-EA35-B677E9152C07}"/>
                    </a:ext>
                  </a:extLst>
                </p14:cNvPr>
                <p14:cNvContentPartPr/>
                <p14:nvPr/>
              </p14:nvContentPartPr>
              <p14:xfrm>
                <a:off x="7735834" y="5275108"/>
                <a:ext cx="462600" cy="422280"/>
              </p14:xfrm>
            </p:contentPart>
          </mc:Choice>
          <mc:Fallback xmlns="">
            <p:pic>
              <p:nvPicPr>
                <p:cNvPr id="480270" name="Freihand 480269">
                  <a:extLst>
                    <a:ext uri="{FF2B5EF4-FFF2-40B4-BE49-F238E27FC236}">
                      <a16:creationId xmlns:a16="http://schemas.microsoft.com/office/drawing/2014/main" id="{9148BB10-D4BE-7905-EA35-B677E9152C07}"/>
                    </a:ext>
                  </a:extLst>
                </p:cNvPr>
                <p:cNvPicPr/>
                <p:nvPr/>
              </p:nvPicPr>
              <p:blipFill>
                <a:blip r:embed="rId119"/>
                <a:stretch>
                  <a:fillRect/>
                </a:stretch>
              </p:blipFill>
              <p:spPr>
                <a:xfrm>
                  <a:off x="7727194" y="5266108"/>
                  <a:ext cx="48024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0271" name="Freihand 480270">
                  <a:extLst>
                    <a:ext uri="{FF2B5EF4-FFF2-40B4-BE49-F238E27FC236}">
                      <a16:creationId xmlns:a16="http://schemas.microsoft.com/office/drawing/2014/main" id="{52E10B7E-B209-FA10-5EC3-F530694646C8}"/>
                    </a:ext>
                  </a:extLst>
                </p14:cNvPr>
                <p14:cNvContentPartPr/>
                <p14:nvPr/>
              </p14:nvContentPartPr>
              <p14:xfrm>
                <a:off x="8223274" y="5163148"/>
                <a:ext cx="115200" cy="244080"/>
              </p14:xfrm>
            </p:contentPart>
          </mc:Choice>
          <mc:Fallback xmlns="">
            <p:pic>
              <p:nvPicPr>
                <p:cNvPr id="480271" name="Freihand 480270">
                  <a:extLst>
                    <a:ext uri="{FF2B5EF4-FFF2-40B4-BE49-F238E27FC236}">
                      <a16:creationId xmlns:a16="http://schemas.microsoft.com/office/drawing/2014/main" id="{52E10B7E-B209-FA10-5EC3-F530694646C8}"/>
                    </a:ext>
                  </a:extLst>
                </p:cNvPr>
                <p:cNvPicPr/>
                <p:nvPr/>
              </p:nvPicPr>
              <p:blipFill>
                <a:blip r:embed="rId121"/>
                <a:stretch>
                  <a:fillRect/>
                </a:stretch>
              </p:blipFill>
              <p:spPr>
                <a:xfrm>
                  <a:off x="8214274" y="5154508"/>
                  <a:ext cx="132840" cy="261720"/>
                </a:xfrm>
                <a:prstGeom prst="rect">
                  <a:avLst/>
                </a:prstGeom>
              </p:spPr>
            </p:pic>
          </mc:Fallback>
        </mc:AlternateContent>
      </p:grpSp>
      <p:grpSp>
        <p:nvGrpSpPr>
          <p:cNvPr id="480312" name="Gruppieren 480311">
            <a:extLst>
              <a:ext uri="{FF2B5EF4-FFF2-40B4-BE49-F238E27FC236}">
                <a16:creationId xmlns:a16="http://schemas.microsoft.com/office/drawing/2014/main" id="{FCF9218D-1BC9-633D-FF72-F3A81165EBCE}"/>
              </a:ext>
            </a:extLst>
          </p:cNvPr>
          <p:cNvGrpSpPr/>
          <p:nvPr/>
        </p:nvGrpSpPr>
        <p:grpSpPr>
          <a:xfrm>
            <a:off x="534034" y="4921588"/>
            <a:ext cx="3934440" cy="1182960"/>
            <a:chOff x="534034" y="4921588"/>
            <a:chExt cx="3934440" cy="1182960"/>
          </a:xfrm>
        </p:grpSpPr>
        <mc:AlternateContent xmlns:mc="http://schemas.openxmlformats.org/markup-compatibility/2006" xmlns:p14="http://schemas.microsoft.com/office/powerpoint/2010/main">
          <mc:Choice Requires="p14">
            <p:contentPart p14:bwMode="auto" r:id="rId122">
              <p14:nvContentPartPr>
                <p14:cNvPr id="480273" name="Freihand 480272">
                  <a:extLst>
                    <a:ext uri="{FF2B5EF4-FFF2-40B4-BE49-F238E27FC236}">
                      <a16:creationId xmlns:a16="http://schemas.microsoft.com/office/drawing/2014/main" id="{7FD602E9-A741-9B08-9D28-B93818570E9C}"/>
                    </a:ext>
                  </a:extLst>
                </p14:cNvPr>
                <p14:cNvContentPartPr/>
                <p14:nvPr/>
              </p14:nvContentPartPr>
              <p14:xfrm>
                <a:off x="3467674" y="5624668"/>
                <a:ext cx="879840" cy="94680"/>
              </p14:xfrm>
            </p:contentPart>
          </mc:Choice>
          <mc:Fallback xmlns="">
            <p:pic>
              <p:nvPicPr>
                <p:cNvPr id="480273" name="Freihand 480272">
                  <a:extLst>
                    <a:ext uri="{FF2B5EF4-FFF2-40B4-BE49-F238E27FC236}">
                      <a16:creationId xmlns:a16="http://schemas.microsoft.com/office/drawing/2014/main" id="{7FD602E9-A741-9B08-9D28-B93818570E9C}"/>
                    </a:ext>
                  </a:extLst>
                </p:cNvPr>
                <p:cNvPicPr/>
                <p:nvPr/>
              </p:nvPicPr>
              <p:blipFill>
                <a:blip r:embed="rId123"/>
                <a:stretch>
                  <a:fillRect/>
                </a:stretch>
              </p:blipFill>
              <p:spPr>
                <a:xfrm>
                  <a:off x="3458674" y="5615668"/>
                  <a:ext cx="897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0274" name="Freihand 480273">
                  <a:extLst>
                    <a:ext uri="{FF2B5EF4-FFF2-40B4-BE49-F238E27FC236}">
                      <a16:creationId xmlns:a16="http://schemas.microsoft.com/office/drawing/2014/main" id="{F0EFF255-3173-E7D8-57D1-0998E7CB0316}"/>
                    </a:ext>
                  </a:extLst>
                </p14:cNvPr>
                <p14:cNvContentPartPr/>
                <p14:nvPr/>
              </p14:nvContentPartPr>
              <p14:xfrm>
                <a:off x="4203154" y="5464468"/>
                <a:ext cx="265320" cy="640080"/>
              </p14:xfrm>
            </p:contentPart>
          </mc:Choice>
          <mc:Fallback xmlns="">
            <p:pic>
              <p:nvPicPr>
                <p:cNvPr id="480274" name="Freihand 480273">
                  <a:extLst>
                    <a:ext uri="{FF2B5EF4-FFF2-40B4-BE49-F238E27FC236}">
                      <a16:creationId xmlns:a16="http://schemas.microsoft.com/office/drawing/2014/main" id="{F0EFF255-3173-E7D8-57D1-0998E7CB0316}"/>
                    </a:ext>
                  </a:extLst>
                </p:cNvPr>
                <p:cNvPicPr/>
                <p:nvPr/>
              </p:nvPicPr>
              <p:blipFill>
                <a:blip r:embed="rId125"/>
                <a:stretch>
                  <a:fillRect/>
                </a:stretch>
              </p:blipFill>
              <p:spPr>
                <a:xfrm>
                  <a:off x="4194154" y="5455468"/>
                  <a:ext cx="282960" cy="657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0276" name="Freihand 480275">
                  <a:extLst>
                    <a:ext uri="{FF2B5EF4-FFF2-40B4-BE49-F238E27FC236}">
                      <a16:creationId xmlns:a16="http://schemas.microsoft.com/office/drawing/2014/main" id="{248F8430-3133-A1AA-A294-1D9D772B3D6B}"/>
                    </a:ext>
                  </a:extLst>
                </p14:cNvPr>
                <p14:cNvContentPartPr/>
                <p14:nvPr/>
              </p14:nvContentPartPr>
              <p14:xfrm>
                <a:off x="534034" y="5156308"/>
                <a:ext cx="298440" cy="248760"/>
              </p14:xfrm>
            </p:contentPart>
          </mc:Choice>
          <mc:Fallback xmlns="">
            <p:pic>
              <p:nvPicPr>
                <p:cNvPr id="480276" name="Freihand 480275">
                  <a:extLst>
                    <a:ext uri="{FF2B5EF4-FFF2-40B4-BE49-F238E27FC236}">
                      <a16:creationId xmlns:a16="http://schemas.microsoft.com/office/drawing/2014/main" id="{248F8430-3133-A1AA-A294-1D9D772B3D6B}"/>
                    </a:ext>
                  </a:extLst>
                </p:cNvPr>
                <p:cNvPicPr/>
                <p:nvPr/>
              </p:nvPicPr>
              <p:blipFill>
                <a:blip r:embed="rId127"/>
                <a:stretch>
                  <a:fillRect/>
                </a:stretch>
              </p:blipFill>
              <p:spPr>
                <a:xfrm>
                  <a:off x="525394" y="5147308"/>
                  <a:ext cx="31608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0277" name="Freihand 480276">
                  <a:extLst>
                    <a:ext uri="{FF2B5EF4-FFF2-40B4-BE49-F238E27FC236}">
                      <a16:creationId xmlns:a16="http://schemas.microsoft.com/office/drawing/2014/main" id="{79024378-A9B7-E898-2625-609827750AE6}"/>
                    </a:ext>
                  </a:extLst>
                </p14:cNvPr>
                <p14:cNvContentPartPr/>
                <p14:nvPr/>
              </p14:nvContentPartPr>
              <p14:xfrm>
                <a:off x="973954" y="4975228"/>
                <a:ext cx="124560" cy="458280"/>
              </p14:xfrm>
            </p:contentPart>
          </mc:Choice>
          <mc:Fallback xmlns="">
            <p:pic>
              <p:nvPicPr>
                <p:cNvPr id="480277" name="Freihand 480276">
                  <a:extLst>
                    <a:ext uri="{FF2B5EF4-FFF2-40B4-BE49-F238E27FC236}">
                      <a16:creationId xmlns:a16="http://schemas.microsoft.com/office/drawing/2014/main" id="{79024378-A9B7-E898-2625-609827750AE6}"/>
                    </a:ext>
                  </a:extLst>
                </p:cNvPr>
                <p:cNvPicPr/>
                <p:nvPr/>
              </p:nvPicPr>
              <p:blipFill>
                <a:blip r:embed="rId129"/>
                <a:stretch>
                  <a:fillRect/>
                </a:stretch>
              </p:blipFill>
              <p:spPr>
                <a:xfrm>
                  <a:off x="965314" y="4966588"/>
                  <a:ext cx="14220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0278" name="Freihand 480277">
                  <a:extLst>
                    <a:ext uri="{FF2B5EF4-FFF2-40B4-BE49-F238E27FC236}">
                      <a16:creationId xmlns:a16="http://schemas.microsoft.com/office/drawing/2014/main" id="{AC05DDB3-F6CD-06A1-0DB0-62600D5F5A07}"/>
                    </a:ext>
                  </a:extLst>
                </p14:cNvPr>
                <p14:cNvContentPartPr/>
                <p14:nvPr/>
              </p14:nvContentPartPr>
              <p14:xfrm>
                <a:off x="1182394" y="5159908"/>
                <a:ext cx="156960" cy="113040"/>
              </p14:xfrm>
            </p:contentPart>
          </mc:Choice>
          <mc:Fallback xmlns="">
            <p:pic>
              <p:nvPicPr>
                <p:cNvPr id="480278" name="Freihand 480277">
                  <a:extLst>
                    <a:ext uri="{FF2B5EF4-FFF2-40B4-BE49-F238E27FC236}">
                      <a16:creationId xmlns:a16="http://schemas.microsoft.com/office/drawing/2014/main" id="{AC05DDB3-F6CD-06A1-0DB0-62600D5F5A07}"/>
                    </a:ext>
                  </a:extLst>
                </p:cNvPr>
                <p:cNvPicPr/>
                <p:nvPr/>
              </p:nvPicPr>
              <p:blipFill>
                <a:blip r:embed="rId131"/>
                <a:stretch>
                  <a:fillRect/>
                </a:stretch>
              </p:blipFill>
              <p:spPr>
                <a:xfrm>
                  <a:off x="1173394" y="5151268"/>
                  <a:ext cx="1746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0279" name="Freihand 480278">
                  <a:extLst>
                    <a:ext uri="{FF2B5EF4-FFF2-40B4-BE49-F238E27FC236}">
                      <a16:creationId xmlns:a16="http://schemas.microsoft.com/office/drawing/2014/main" id="{CBAFD54C-8656-D7A6-F4B2-281D446BD8E1}"/>
                    </a:ext>
                  </a:extLst>
                </p14:cNvPr>
                <p14:cNvContentPartPr/>
                <p14:nvPr/>
              </p14:nvContentPartPr>
              <p14:xfrm>
                <a:off x="1362754" y="5119228"/>
                <a:ext cx="204840" cy="353520"/>
              </p14:xfrm>
            </p:contentPart>
          </mc:Choice>
          <mc:Fallback xmlns="">
            <p:pic>
              <p:nvPicPr>
                <p:cNvPr id="480279" name="Freihand 480278">
                  <a:extLst>
                    <a:ext uri="{FF2B5EF4-FFF2-40B4-BE49-F238E27FC236}">
                      <a16:creationId xmlns:a16="http://schemas.microsoft.com/office/drawing/2014/main" id="{CBAFD54C-8656-D7A6-F4B2-281D446BD8E1}"/>
                    </a:ext>
                  </a:extLst>
                </p:cNvPr>
                <p:cNvPicPr/>
                <p:nvPr/>
              </p:nvPicPr>
              <p:blipFill>
                <a:blip r:embed="rId133"/>
                <a:stretch>
                  <a:fillRect/>
                </a:stretch>
              </p:blipFill>
              <p:spPr>
                <a:xfrm>
                  <a:off x="1354114" y="5110588"/>
                  <a:ext cx="22248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0281" name="Freihand 480280">
                  <a:extLst>
                    <a:ext uri="{FF2B5EF4-FFF2-40B4-BE49-F238E27FC236}">
                      <a16:creationId xmlns:a16="http://schemas.microsoft.com/office/drawing/2014/main" id="{CB28AF4B-0682-5812-06D8-8F67C670CB1E}"/>
                    </a:ext>
                  </a:extLst>
                </p14:cNvPr>
                <p14:cNvContentPartPr/>
                <p14:nvPr/>
              </p14:nvContentPartPr>
              <p14:xfrm>
                <a:off x="1818874" y="5082508"/>
                <a:ext cx="141840" cy="155520"/>
              </p14:xfrm>
            </p:contentPart>
          </mc:Choice>
          <mc:Fallback xmlns="">
            <p:pic>
              <p:nvPicPr>
                <p:cNvPr id="480281" name="Freihand 480280">
                  <a:extLst>
                    <a:ext uri="{FF2B5EF4-FFF2-40B4-BE49-F238E27FC236}">
                      <a16:creationId xmlns:a16="http://schemas.microsoft.com/office/drawing/2014/main" id="{CB28AF4B-0682-5812-06D8-8F67C670CB1E}"/>
                    </a:ext>
                  </a:extLst>
                </p:cNvPr>
                <p:cNvPicPr/>
                <p:nvPr/>
              </p:nvPicPr>
              <p:blipFill>
                <a:blip r:embed="rId135"/>
                <a:stretch>
                  <a:fillRect/>
                </a:stretch>
              </p:blipFill>
              <p:spPr>
                <a:xfrm>
                  <a:off x="1809874" y="5073868"/>
                  <a:ext cx="1594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80282" name="Freihand 480281">
                  <a:extLst>
                    <a:ext uri="{FF2B5EF4-FFF2-40B4-BE49-F238E27FC236}">
                      <a16:creationId xmlns:a16="http://schemas.microsoft.com/office/drawing/2014/main" id="{5E1A86E4-09D8-A283-455B-D31F15941B12}"/>
                    </a:ext>
                  </a:extLst>
                </p14:cNvPr>
                <p14:cNvContentPartPr/>
                <p14:nvPr/>
              </p14:nvContentPartPr>
              <p14:xfrm>
                <a:off x="1989514" y="5077108"/>
                <a:ext cx="160560" cy="159120"/>
              </p14:xfrm>
            </p:contentPart>
          </mc:Choice>
          <mc:Fallback xmlns="">
            <p:pic>
              <p:nvPicPr>
                <p:cNvPr id="480282" name="Freihand 480281">
                  <a:extLst>
                    <a:ext uri="{FF2B5EF4-FFF2-40B4-BE49-F238E27FC236}">
                      <a16:creationId xmlns:a16="http://schemas.microsoft.com/office/drawing/2014/main" id="{5E1A86E4-09D8-A283-455B-D31F15941B12}"/>
                    </a:ext>
                  </a:extLst>
                </p:cNvPr>
                <p:cNvPicPr/>
                <p:nvPr/>
              </p:nvPicPr>
              <p:blipFill>
                <a:blip r:embed="rId137"/>
                <a:stretch>
                  <a:fillRect/>
                </a:stretch>
              </p:blipFill>
              <p:spPr>
                <a:xfrm>
                  <a:off x="1980874" y="5068108"/>
                  <a:ext cx="178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0283" name="Freihand 480282">
                  <a:extLst>
                    <a:ext uri="{FF2B5EF4-FFF2-40B4-BE49-F238E27FC236}">
                      <a16:creationId xmlns:a16="http://schemas.microsoft.com/office/drawing/2014/main" id="{BEDFAE2C-B99C-C51E-47E4-E1AD336BE52D}"/>
                    </a:ext>
                  </a:extLst>
                </p14:cNvPr>
                <p14:cNvContentPartPr/>
                <p14:nvPr/>
              </p14:nvContentPartPr>
              <p14:xfrm>
                <a:off x="2112994" y="4988188"/>
                <a:ext cx="228600" cy="228600"/>
              </p14:xfrm>
            </p:contentPart>
          </mc:Choice>
          <mc:Fallback xmlns="">
            <p:pic>
              <p:nvPicPr>
                <p:cNvPr id="480283" name="Freihand 480282">
                  <a:extLst>
                    <a:ext uri="{FF2B5EF4-FFF2-40B4-BE49-F238E27FC236}">
                      <a16:creationId xmlns:a16="http://schemas.microsoft.com/office/drawing/2014/main" id="{BEDFAE2C-B99C-C51E-47E4-E1AD336BE52D}"/>
                    </a:ext>
                  </a:extLst>
                </p:cNvPr>
                <p:cNvPicPr/>
                <p:nvPr/>
              </p:nvPicPr>
              <p:blipFill>
                <a:blip r:embed="rId139"/>
                <a:stretch>
                  <a:fillRect/>
                </a:stretch>
              </p:blipFill>
              <p:spPr>
                <a:xfrm>
                  <a:off x="2103994" y="4979188"/>
                  <a:ext cx="2462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80284" name="Freihand 480283">
                  <a:extLst>
                    <a:ext uri="{FF2B5EF4-FFF2-40B4-BE49-F238E27FC236}">
                      <a16:creationId xmlns:a16="http://schemas.microsoft.com/office/drawing/2014/main" id="{E42F5DB0-E007-A31D-B5A1-A57F5B4A27AC}"/>
                    </a:ext>
                  </a:extLst>
                </p14:cNvPr>
                <p14:cNvContentPartPr/>
                <p14:nvPr/>
              </p14:nvContentPartPr>
              <p14:xfrm>
                <a:off x="2373994" y="4987108"/>
                <a:ext cx="50400" cy="213120"/>
              </p14:xfrm>
            </p:contentPart>
          </mc:Choice>
          <mc:Fallback xmlns="">
            <p:pic>
              <p:nvPicPr>
                <p:cNvPr id="480284" name="Freihand 480283">
                  <a:extLst>
                    <a:ext uri="{FF2B5EF4-FFF2-40B4-BE49-F238E27FC236}">
                      <a16:creationId xmlns:a16="http://schemas.microsoft.com/office/drawing/2014/main" id="{E42F5DB0-E007-A31D-B5A1-A57F5B4A27AC}"/>
                    </a:ext>
                  </a:extLst>
                </p:cNvPr>
                <p:cNvPicPr/>
                <p:nvPr/>
              </p:nvPicPr>
              <p:blipFill>
                <a:blip r:embed="rId141"/>
                <a:stretch>
                  <a:fillRect/>
                </a:stretch>
              </p:blipFill>
              <p:spPr>
                <a:xfrm>
                  <a:off x="2365354" y="4978108"/>
                  <a:ext cx="6804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80285" name="Freihand 480284">
                  <a:extLst>
                    <a:ext uri="{FF2B5EF4-FFF2-40B4-BE49-F238E27FC236}">
                      <a16:creationId xmlns:a16="http://schemas.microsoft.com/office/drawing/2014/main" id="{38654C35-E1EA-909C-3A0C-AF0E96DCAD5F}"/>
                    </a:ext>
                  </a:extLst>
                </p14:cNvPr>
                <p14:cNvContentPartPr/>
                <p14:nvPr/>
              </p14:nvContentPartPr>
              <p14:xfrm>
                <a:off x="2490274" y="5032108"/>
                <a:ext cx="87480" cy="166320"/>
              </p14:xfrm>
            </p:contentPart>
          </mc:Choice>
          <mc:Fallback xmlns="">
            <p:pic>
              <p:nvPicPr>
                <p:cNvPr id="480285" name="Freihand 480284">
                  <a:extLst>
                    <a:ext uri="{FF2B5EF4-FFF2-40B4-BE49-F238E27FC236}">
                      <a16:creationId xmlns:a16="http://schemas.microsoft.com/office/drawing/2014/main" id="{38654C35-E1EA-909C-3A0C-AF0E96DCAD5F}"/>
                    </a:ext>
                  </a:extLst>
                </p:cNvPr>
                <p:cNvPicPr/>
                <p:nvPr/>
              </p:nvPicPr>
              <p:blipFill>
                <a:blip r:embed="rId143"/>
                <a:stretch>
                  <a:fillRect/>
                </a:stretch>
              </p:blipFill>
              <p:spPr>
                <a:xfrm>
                  <a:off x="2481634" y="5023468"/>
                  <a:ext cx="105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80286" name="Freihand 480285">
                  <a:extLst>
                    <a:ext uri="{FF2B5EF4-FFF2-40B4-BE49-F238E27FC236}">
                      <a16:creationId xmlns:a16="http://schemas.microsoft.com/office/drawing/2014/main" id="{034B2CC0-B0E0-8E73-9359-84E61CD46B0A}"/>
                    </a:ext>
                  </a:extLst>
                </p14:cNvPr>
                <p14:cNvContentPartPr/>
                <p14:nvPr/>
              </p14:nvContentPartPr>
              <p14:xfrm>
                <a:off x="2771794" y="4921588"/>
                <a:ext cx="106560" cy="266760"/>
              </p14:xfrm>
            </p:contentPart>
          </mc:Choice>
          <mc:Fallback xmlns="">
            <p:pic>
              <p:nvPicPr>
                <p:cNvPr id="480286" name="Freihand 480285">
                  <a:extLst>
                    <a:ext uri="{FF2B5EF4-FFF2-40B4-BE49-F238E27FC236}">
                      <a16:creationId xmlns:a16="http://schemas.microsoft.com/office/drawing/2014/main" id="{034B2CC0-B0E0-8E73-9359-84E61CD46B0A}"/>
                    </a:ext>
                  </a:extLst>
                </p:cNvPr>
                <p:cNvPicPr/>
                <p:nvPr/>
              </p:nvPicPr>
              <p:blipFill>
                <a:blip r:embed="rId145"/>
                <a:stretch>
                  <a:fillRect/>
                </a:stretch>
              </p:blipFill>
              <p:spPr>
                <a:xfrm>
                  <a:off x="2763154" y="4912588"/>
                  <a:ext cx="124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80287" name="Freihand 480286">
                  <a:extLst>
                    <a:ext uri="{FF2B5EF4-FFF2-40B4-BE49-F238E27FC236}">
                      <a16:creationId xmlns:a16="http://schemas.microsoft.com/office/drawing/2014/main" id="{C6D42EE4-F0FC-432C-18DF-81F0BF4706EF}"/>
                    </a:ext>
                  </a:extLst>
                </p14:cNvPr>
                <p14:cNvContentPartPr/>
                <p14:nvPr/>
              </p14:nvContentPartPr>
              <p14:xfrm>
                <a:off x="2984554" y="5003668"/>
                <a:ext cx="59760" cy="151200"/>
              </p14:xfrm>
            </p:contentPart>
          </mc:Choice>
          <mc:Fallback xmlns="">
            <p:pic>
              <p:nvPicPr>
                <p:cNvPr id="480287" name="Freihand 480286">
                  <a:extLst>
                    <a:ext uri="{FF2B5EF4-FFF2-40B4-BE49-F238E27FC236}">
                      <a16:creationId xmlns:a16="http://schemas.microsoft.com/office/drawing/2014/main" id="{C6D42EE4-F0FC-432C-18DF-81F0BF4706EF}"/>
                    </a:ext>
                  </a:extLst>
                </p:cNvPr>
                <p:cNvPicPr/>
                <p:nvPr/>
              </p:nvPicPr>
              <p:blipFill>
                <a:blip r:embed="rId147"/>
                <a:stretch>
                  <a:fillRect/>
                </a:stretch>
              </p:blipFill>
              <p:spPr>
                <a:xfrm>
                  <a:off x="2975554" y="4995028"/>
                  <a:ext cx="77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0288" name="Freihand 480287">
                  <a:extLst>
                    <a:ext uri="{FF2B5EF4-FFF2-40B4-BE49-F238E27FC236}">
                      <a16:creationId xmlns:a16="http://schemas.microsoft.com/office/drawing/2014/main" id="{ACCC2FD0-D16F-0785-D718-A8B88C92BB04}"/>
                    </a:ext>
                  </a:extLst>
                </p14:cNvPr>
                <p14:cNvContentPartPr/>
                <p14:nvPr/>
              </p14:nvContentPartPr>
              <p14:xfrm>
                <a:off x="3150514" y="5001148"/>
                <a:ext cx="102600" cy="160560"/>
              </p14:xfrm>
            </p:contentPart>
          </mc:Choice>
          <mc:Fallback xmlns="">
            <p:pic>
              <p:nvPicPr>
                <p:cNvPr id="480288" name="Freihand 480287">
                  <a:extLst>
                    <a:ext uri="{FF2B5EF4-FFF2-40B4-BE49-F238E27FC236}">
                      <a16:creationId xmlns:a16="http://schemas.microsoft.com/office/drawing/2014/main" id="{ACCC2FD0-D16F-0785-D718-A8B88C92BB04}"/>
                    </a:ext>
                  </a:extLst>
                </p:cNvPr>
                <p:cNvPicPr/>
                <p:nvPr/>
              </p:nvPicPr>
              <p:blipFill>
                <a:blip r:embed="rId149"/>
                <a:stretch>
                  <a:fillRect/>
                </a:stretch>
              </p:blipFill>
              <p:spPr>
                <a:xfrm>
                  <a:off x="3141514" y="4992508"/>
                  <a:ext cx="120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0289" name="Freihand 480288">
                  <a:extLst>
                    <a:ext uri="{FF2B5EF4-FFF2-40B4-BE49-F238E27FC236}">
                      <a16:creationId xmlns:a16="http://schemas.microsoft.com/office/drawing/2014/main" id="{9B618FE8-F143-3CAD-FECC-00F921EACCBC}"/>
                    </a:ext>
                  </a:extLst>
                </p14:cNvPr>
                <p14:cNvContentPartPr/>
                <p14:nvPr/>
              </p14:nvContentPartPr>
              <p14:xfrm>
                <a:off x="3301354" y="5023828"/>
                <a:ext cx="330840" cy="141480"/>
              </p14:xfrm>
            </p:contentPart>
          </mc:Choice>
          <mc:Fallback xmlns="">
            <p:pic>
              <p:nvPicPr>
                <p:cNvPr id="480289" name="Freihand 480288">
                  <a:extLst>
                    <a:ext uri="{FF2B5EF4-FFF2-40B4-BE49-F238E27FC236}">
                      <a16:creationId xmlns:a16="http://schemas.microsoft.com/office/drawing/2014/main" id="{9B618FE8-F143-3CAD-FECC-00F921EACCBC}"/>
                    </a:ext>
                  </a:extLst>
                </p:cNvPr>
                <p:cNvPicPr/>
                <p:nvPr/>
              </p:nvPicPr>
              <p:blipFill>
                <a:blip r:embed="rId151"/>
                <a:stretch>
                  <a:fillRect/>
                </a:stretch>
              </p:blipFill>
              <p:spPr>
                <a:xfrm>
                  <a:off x="3292354" y="5014828"/>
                  <a:ext cx="348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0290" name="Freihand 480289">
                  <a:extLst>
                    <a:ext uri="{FF2B5EF4-FFF2-40B4-BE49-F238E27FC236}">
                      <a16:creationId xmlns:a16="http://schemas.microsoft.com/office/drawing/2014/main" id="{8F774D12-D2C8-6CA9-B366-6C175E1A58FD}"/>
                    </a:ext>
                  </a:extLst>
                </p14:cNvPr>
                <p14:cNvContentPartPr/>
                <p14:nvPr/>
              </p14:nvContentPartPr>
              <p14:xfrm>
                <a:off x="3702034" y="5020228"/>
                <a:ext cx="87840" cy="137880"/>
              </p14:xfrm>
            </p:contentPart>
          </mc:Choice>
          <mc:Fallback xmlns="">
            <p:pic>
              <p:nvPicPr>
                <p:cNvPr id="480290" name="Freihand 480289">
                  <a:extLst>
                    <a:ext uri="{FF2B5EF4-FFF2-40B4-BE49-F238E27FC236}">
                      <a16:creationId xmlns:a16="http://schemas.microsoft.com/office/drawing/2014/main" id="{8F774D12-D2C8-6CA9-B366-6C175E1A58FD}"/>
                    </a:ext>
                  </a:extLst>
                </p:cNvPr>
                <p:cNvPicPr/>
                <p:nvPr/>
              </p:nvPicPr>
              <p:blipFill>
                <a:blip r:embed="rId153"/>
                <a:stretch>
                  <a:fillRect/>
                </a:stretch>
              </p:blipFill>
              <p:spPr>
                <a:xfrm>
                  <a:off x="3693034" y="5011228"/>
                  <a:ext cx="1054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0291" name="Freihand 480290">
                  <a:extLst>
                    <a:ext uri="{FF2B5EF4-FFF2-40B4-BE49-F238E27FC236}">
                      <a16:creationId xmlns:a16="http://schemas.microsoft.com/office/drawing/2014/main" id="{0A09F50F-5878-EED2-2358-E77417E89F1C}"/>
                    </a:ext>
                  </a:extLst>
                </p14:cNvPr>
                <p14:cNvContentPartPr/>
                <p14:nvPr/>
              </p14:nvContentPartPr>
              <p14:xfrm>
                <a:off x="3838834" y="4988188"/>
                <a:ext cx="102240" cy="135720"/>
              </p14:xfrm>
            </p:contentPart>
          </mc:Choice>
          <mc:Fallback xmlns="">
            <p:pic>
              <p:nvPicPr>
                <p:cNvPr id="480291" name="Freihand 480290">
                  <a:extLst>
                    <a:ext uri="{FF2B5EF4-FFF2-40B4-BE49-F238E27FC236}">
                      <a16:creationId xmlns:a16="http://schemas.microsoft.com/office/drawing/2014/main" id="{0A09F50F-5878-EED2-2358-E77417E89F1C}"/>
                    </a:ext>
                  </a:extLst>
                </p:cNvPr>
                <p:cNvPicPr/>
                <p:nvPr/>
              </p:nvPicPr>
              <p:blipFill>
                <a:blip r:embed="rId155"/>
                <a:stretch>
                  <a:fillRect/>
                </a:stretch>
              </p:blipFill>
              <p:spPr>
                <a:xfrm>
                  <a:off x="3830194" y="4979548"/>
                  <a:ext cx="119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80292" name="Freihand 480291">
                  <a:extLst>
                    <a:ext uri="{FF2B5EF4-FFF2-40B4-BE49-F238E27FC236}">
                      <a16:creationId xmlns:a16="http://schemas.microsoft.com/office/drawing/2014/main" id="{AB94196D-7764-C0E0-A0B0-A8739FAE4A1B}"/>
                    </a:ext>
                  </a:extLst>
                </p14:cNvPr>
                <p14:cNvContentPartPr/>
                <p14:nvPr/>
              </p14:nvContentPartPr>
              <p14:xfrm>
                <a:off x="579034" y="5574628"/>
                <a:ext cx="365760" cy="398160"/>
              </p14:xfrm>
            </p:contentPart>
          </mc:Choice>
          <mc:Fallback xmlns="">
            <p:pic>
              <p:nvPicPr>
                <p:cNvPr id="480292" name="Freihand 480291">
                  <a:extLst>
                    <a:ext uri="{FF2B5EF4-FFF2-40B4-BE49-F238E27FC236}">
                      <a16:creationId xmlns:a16="http://schemas.microsoft.com/office/drawing/2014/main" id="{AB94196D-7764-C0E0-A0B0-A8739FAE4A1B}"/>
                    </a:ext>
                  </a:extLst>
                </p:cNvPr>
                <p:cNvPicPr/>
                <p:nvPr/>
              </p:nvPicPr>
              <p:blipFill>
                <a:blip r:embed="rId157"/>
                <a:stretch>
                  <a:fillRect/>
                </a:stretch>
              </p:blipFill>
              <p:spPr>
                <a:xfrm>
                  <a:off x="570034" y="5565988"/>
                  <a:ext cx="3834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80294" name="Freihand 480293">
                  <a:extLst>
                    <a:ext uri="{FF2B5EF4-FFF2-40B4-BE49-F238E27FC236}">
                      <a16:creationId xmlns:a16="http://schemas.microsoft.com/office/drawing/2014/main" id="{D5DBE138-323C-035E-C2FD-3488565E4BEE}"/>
                    </a:ext>
                  </a:extLst>
                </p14:cNvPr>
                <p14:cNvContentPartPr/>
                <p14:nvPr/>
              </p14:nvContentPartPr>
              <p14:xfrm>
                <a:off x="1084114" y="5569228"/>
                <a:ext cx="252360" cy="222480"/>
              </p14:xfrm>
            </p:contentPart>
          </mc:Choice>
          <mc:Fallback xmlns="">
            <p:pic>
              <p:nvPicPr>
                <p:cNvPr id="480294" name="Freihand 480293">
                  <a:extLst>
                    <a:ext uri="{FF2B5EF4-FFF2-40B4-BE49-F238E27FC236}">
                      <a16:creationId xmlns:a16="http://schemas.microsoft.com/office/drawing/2014/main" id="{D5DBE138-323C-035E-C2FD-3488565E4BEE}"/>
                    </a:ext>
                  </a:extLst>
                </p:cNvPr>
                <p:cNvPicPr/>
                <p:nvPr/>
              </p:nvPicPr>
              <p:blipFill>
                <a:blip r:embed="rId159"/>
                <a:stretch>
                  <a:fillRect/>
                </a:stretch>
              </p:blipFill>
              <p:spPr>
                <a:xfrm>
                  <a:off x="1075474" y="5560588"/>
                  <a:ext cx="270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0295" name="Freihand 480294">
                  <a:extLst>
                    <a:ext uri="{FF2B5EF4-FFF2-40B4-BE49-F238E27FC236}">
                      <a16:creationId xmlns:a16="http://schemas.microsoft.com/office/drawing/2014/main" id="{24E56D22-D909-B92B-1B34-B813A4A1E05C}"/>
                    </a:ext>
                  </a:extLst>
                </p14:cNvPr>
                <p14:cNvContentPartPr/>
                <p14:nvPr/>
              </p14:nvContentPartPr>
              <p14:xfrm>
                <a:off x="1358434" y="5607028"/>
                <a:ext cx="89280" cy="112680"/>
              </p14:xfrm>
            </p:contentPart>
          </mc:Choice>
          <mc:Fallback xmlns="">
            <p:pic>
              <p:nvPicPr>
                <p:cNvPr id="480295" name="Freihand 480294">
                  <a:extLst>
                    <a:ext uri="{FF2B5EF4-FFF2-40B4-BE49-F238E27FC236}">
                      <a16:creationId xmlns:a16="http://schemas.microsoft.com/office/drawing/2014/main" id="{24E56D22-D909-B92B-1B34-B813A4A1E05C}"/>
                    </a:ext>
                  </a:extLst>
                </p:cNvPr>
                <p:cNvPicPr/>
                <p:nvPr/>
              </p:nvPicPr>
              <p:blipFill>
                <a:blip r:embed="rId161"/>
                <a:stretch>
                  <a:fillRect/>
                </a:stretch>
              </p:blipFill>
              <p:spPr>
                <a:xfrm>
                  <a:off x="1349434" y="5598028"/>
                  <a:ext cx="106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0296" name="Freihand 480295">
                  <a:extLst>
                    <a:ext uri="{FF2B5EF4-FFF2-40B4-BE49-F238E27FC236}">
                      <a16:creationId xmlns:a16="http://schemas.microsoft.com/office/drawing/2014/main" id="{EE24D0D3-0737-C229-915F-F7F3C425610A}"/>
                    </a:ext>
                  </a:extLst>
                </p14:cNvPr>
                <p14:cNvContentPartPr/>
                <p14:nvPr/>
              </p14:nvContentPartPr>
              <p14:xfrm>
                <a:off x="1641754" y="5541868"/>
                <a:ext cx="111600" cy="158760"/>
              </p14:xfrm>
            </p:contentPart>
          </mc:Choice>
          <mc:Fallback xmlns="">
            <p:pic>
              <p:nvPicPr>
                <p:cNvPr id="480296" name="Freihand 480295">
                  <a:extLst>
                    <a:ext uri="{FF2B5EF4-FFF2-40B4-BE49-F238E27FC236}">
                      <a16:creationId xmlns:a16="http://schemas.microsoft.com/office/drawing/2014/main" id="{EE24D0D3-0737-C229-915F-F7F3C425610A}"/>
                    </a:ext>
                  </a:extLst>
                </p:cNvPr>
                <p:cNvPicPr/>
                <p:nvPr/>
              </p:nvPicPr>
              <p:blipFill>
                <a:blip r:embed="rId163"/>
                <a:stretch>
                  <a:fillRect/>
                </a:stretch>
              </p:blipFill>
              <p:spPr>
                <a:xfrm>
                  <a:off x="1633114" y="5532868"/>
                  <a:ext cx="1292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0297" name="Freihand 480296">
                  <a:extLst>
                    <a:ext uri="{FF2B5EF4-FFF2-40B4-BE49-F238E27FC236}">
                      <a16:creationId xmlns:a16="http://schemas.microsoft.com/office/drawing/2014/main" id="{0BC8245C-5933-0D60-5D0F-29AEB91AF4EF}"/>
                    </a:ext>
                  </a:extLst>
                </p14:cNvPr>
                <p14:cNvContentPartPr/>
                <p14:nvPr/>
              </p14:nvContentPartPr>
              <p14:xfrm>
                <a:off x="1841914" y="5536468"/>
                <a:ext cx="26280" cy="155160"/>
              </p14:xfrm>
            </p:contentPart>
          </mc:Choice>
          <mc:Fallback xmlns="">
            <p:pic>
              <p:nvPicPr>
                <p:cNvPr id="480297" name="Freihand 480296">
                  <a:extLst>
                    <a:ext uri="{FF2B5EF4-FFF2-40B4-BE49-F238E27FC236}">
                      <a16:creationId xmlns:a16="http://schemas.microsoft.com/office/drawing/2014/main" id="{0BC8245C-5933-0D60-5D0F-29AEB91AF4EF}"/>
                    </a:ext>
                  </a:extLst>
                </p:cNvPr>
                <p:cNvPicPr/>
                <p:nvPr/>
              </p:nvPicPr>
              <p:blipFill>
                <a:blip r:embed="rId165"/>
                <a:stretch>
                  <a:fillRect/>
                </a:stretch>
              </p:blipFill>
              <p:spPr>
                <a:xfrm>
                  <a:off x="1832914" y="5527468"/>
                  <a:ext cx="43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0298" name="Freihand 480297">
                  <a:extLst>
                    <a:ext uri="{FF2B5EF4-FFF2-40B4-BE49-F238E27FC236}">
                      <a16:creationId xmlns:a16="http://schemas.microsoft.com/office/drawing/2014/main" id="{B753F1EF-C8C5-D54A-6D81-2F3BD7167A52}"/>
                    </a:ext>
                  </a:extLst>
                </p14:cNvPr>
                <p14:cNvContentPartPr/>
                <p14:nvPr/>
              </p14:nvContentPartPr>
              <p14:xfrm>
                <a:off x="1832914" y="5468428"/>
                <a:ext cx="6480" cy="15120"/>
              </p14:xfrm>
            </p:contentPart>
          </mc:Choice>
          <mc:Fallback xmlns="">
            <p:pic>
              <p:nvPicPr>
                <p:cNvPr id="480298" name="Freihand 480297">
                  <a:extLst>
                    <a:ext uri="{FF2B5EF4-FFF2-40B4-BE49-F238E27FC236}">
                      <a16:creationId xmlns:a16="http://schemas.microsoft.com/office/drawing/2014/main" id="{B753F1EF-C8C5-D54A-6D81-2F3BD7167A52}"/>
                    </a:ext>
                  </a:extLst>
                </p:cNvPr>
                <p:cNvPicPr/>
                <p:nvPr/>
              </p:nvPicPr>
              <p:blipFill>
                <a:blip r:embed="rId167"/>
                <a:stretch>
                  <a:fillRect/>
                </a:stretch>
              </p:blipFill>
              <p:spPr>
                <a:xfrm>
                  <a:off x="1824274" y="5459788"/>
                  <a:ext cx="24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0299" name="Freihand 480298">
                  <a:extLst>
                    <a:ext uri="{FF2B5EF4-FFF2-40B4-BE49-F238E27FC236}">
                      <a16:creationId xmlns:a16="http://schemas.microsoft.com/office/drawing/2014/main" id="{C5CA39D3-0754-65EB-36E7-DC52C0F626A7}"/>
                    </a:ext>
                  </a:extLst>
                </p14:cNvPr>
                <p14:cNvContentPartPr/>
                <p14:nvPr/>
              </p14:nvContentPartPr>
              <p14:xfrm>
                <a:off x="1940554" y="5468428"/>
                <a:ext cx="238320" cy="198720"/>
              </p14:xfrm>
            </p:contentPart>
          </mc:Choice>
          <mc:Fallback xmlns="">
            <p:pic>
              <p:nvPicPr>
                <p:cNvPr id="480299" name="Freihand 480298">
                  <a:extLst>
                    <a:ext uri="{FF2B5EF4-FFF2-40B4-BE49-F238E27FC236}">
                      <a16:creationId xmlns:a16="http://schemas.microsoft.com/office/drawing/2014/main" id="{C5CA39D3-0754-65EB-36E7-DC52C0F626A7}"/>
                    </a:ext>
                  </a:extLst>
                </p:cNvPr>
                <p:cNvPicPr/>
                <p:nvPr/>
              </p:nvPicPr>
              <p:blipFill>
                <a:blip r:embed="rId169"/>
                <a:stretch>
                  <a:fillRect/>
                </a:stretch>
              </p:blipFill>
              <p:spPr>
                <a:xfrm>
                  <a:off x="1931554" y="5459788"/>
                  <a:ext cx="2559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0300" name="Freihand 480299">
                  <a:extLst>
                    <a:ext uri="{FF2B5EF4-FFF2-40B4-BE49-F238E27FC236}">
                      <a16:creationId xmlns:a16="http://schemas.microsoft.com/office/drawing/2014/main" id="{2F92BD31-A696-550B-ABFD-43AFD59FCDFB}"/>
                    </a:ext>
                  </a:extLst>
                </p14:cNvPr>
                <p14:cNvContentPartPr/>
                <p14:nvPr/>
              </p14:nvContentPartPr>
              <p14:xfrm>
                <a:off x="2141794" y="5294908"/>
                <a:ext cx="14040" cy="29160"/>
              </p14:xfrm>
            </p:contentPart>
          </mc:Choice>
          <mc:Fallback xmlns="">
            <p:pic>
              <p:nvPicPr>
                <p:cNvPr id="480300" name="Freihand 480299">
                  <a:extLst>
                    <a:ext uri="{FF2B5EF4-FFF2-40B4-BE49-F238E27FC236}">
                      <a16:creationId xmlns:a16="http://schemas.microsoft.com/office/drawing/2014/main" id="{2F92BD31-A696-550B-ABFD-43AFD59FCDFB}"/>
                    </a:ext>
                  </a:extLst>
                </p:cNvPr>
                <p:cNvPicPr/>
                <p:nvPr/>
              </p:nvPicPr>
              <p:blipFill>
                <a:blip r:embed="rId171"/>
                <a:stretch>
                  <a:fillRect/>
                </a:stretch>
              </p:blipFill>
              <p:spPr>
                <a:xfrm>
                  <a:off x="2132794" y="5286268"/>
                  <a:ext cx="316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0301" name="Freihand 480300">
                  <a:extLst>
                    <a:ext uri="{FF2B5EF4-FFF2-40B4-BE49-F238E27FC236}">
                      <a16:creationId xmlns:a16="http://schemas.microsoft.com/office/drawing/2014/main" id="{B7D9E627-DD03-7441-6C1B-E2770A6C03AF}"/>
                    </a:ext>
                  </a:extLst>
                </p14:cNvPr>
                <p14:cNvContentPartPr/>
                <p14:nvPr/>
              </p14:nvContentPartPr>
              <p14:xfrm>
                <a:off x="2237554" y="5360068"/>
                <a:ext cx="40680" cy="225720"/>
              </p14:xfrm>
            </p:contentPart>
          </mc:Choice>
          <mc:Fallback xmlns="">
            <p:pic>
              <p:nvPicPr>
                <p:cNvPr id="480301" name="Freihand 480300">
                  <a:extLst>
                    <a:ext uri="{FF2B5EF4-FFF2-40B4-BE49-F238E27FC236}">
                      <a16:creationId xmlns:a16="http://schemas.microsoft.com/office/drawing/2014/main" id="{B7D9E627-DD03-7441-6C1B-E2770A6C03AF}"/>
                    </a:ext>
                  </a:extLst>
                </p:cNvPr>
                <p:cNvPicPr/>
                <p:nvPr/>
              </p:nvPicPr>
              <p:blipFill>
                <a:blip r:embed="rId173"/>
                <a:stretch>
                  <a:fillRect/>
                </a:stretch>
              </p:blipFill>
              <p:spPr>
                <a:xfrm>
                  <a:off x="2228554" y="5351068"/>
                  <a:ext cx="583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0302" name="Freihand 480301">
                  <a:extLst>
                    <a:ext uri="{FF2B5EF4-FFF2-40B4-BE49-F238E27FC236}">
                      <a16:creationId xmlns:a16="http://schemas.microsoft.com/office/drawing/2014/main" id="{4F7D7ED3-D8F4-B161-4CA0-497DC82C0312}"/>
                    </a:ext>
                  </a:extLst>
                </p14:cNvPr>
                <p14:cNvContentPartPr/>
                <p14:nvPr/>
              </p14:nvContentPartPr>
              <p14:xfrm>
                <a:off x="2389114" y="5421628"/>
                <a:ext cx="250560" cy="131040"/>
              </p14:xfrm>
            </p:contentPart>
          </mc:Choice>
          <mc:Fallback xmlns="">
            <p:pic>
              <p:nvPicPr>
                <p:cNvPr id="480302" name="Freihand 480301">
                  <a:extLst>
                    <a:ext uri="{FF2B5EF4-FFF2-40B4-BE49-F238E27FC236}">
                      <a16:creationId xmlns:a16="http://schemas.microsoft.com/office/drawing/2014/main" id="{4F7D7ED3-D8F4-B161-4CA0-497DC82C0312}"/>
                    </a:ext>
                  </a:extLst>
                </p:cNvPr>
                <p:cNvPicPr/>
                <p:nvPr/>
              </p:nvPicPr>
              <p:blipFill>
                <a:blip r:embed="rId175"/>
                <a:stretch>
                  <a:fillRect/>
                </a:stretch>
              </p:blipFill>
              <p:spPr>
                <a:xfrm>
                  <a:off x="2380114" y="5412988"/>
                  <a:ext cx="268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0303" name="Freihand 480302">
                  <a:extLst>
                    <a:ext uri="{FF2B5EF4-FFF2-40B4-BE49-F238E27FC236}">
                      <a16:creationId xmlns:a16="http://schemas.microsoft.com/office/drawing/2014/main" id="{8809FFBB-0E93-1F85-9698-407F0C7FD8C8}"/>
                    </a:ext>
                  </a:extLst>
                </p14:cNvPr>
                <p14:cNvContentPartPr/>
                <p14:nvPr/>
              </p14:nvContentPartPr>
              <p14:xfrm>
                <a:off x="2706994" y="5356108"/>
                <a:ext cx="158760" cy="133560"/>
              </p14:xfrm>
            </p:contentPart>
          </mc:Choice>
          <mc:Fallback xmlns="">
            <p:pic>
              <p:nvPicPr>
                <p:cNvPr id="480303" name="Freihand 480302">
                  <a:extLst>
                    <a:ext uri="{FF2B5EF4-FFF2-40B4-BE49-F238E27FC236}">
                      <a16:creationId xmlns:a16="http://schemas.microsoft.com/office/drawing/2014/main" id="{8809FFBB-0E93-1F85-9698-407F0C7FD8C8}"/>
                    </a:ext>
                  </a:extLst>
                </p:cNvPr>
                <p:cNvPicPr/>
                <p:nvPr/>
              </p:nvPicPr>
              <p:blipFill>
                <a:blip r:embed="rId177"/>
                <a:stretch>
                  <a:fillRect/>
                </a:stretch>
              </p:blipFill>
              <p:spPr>
                <a:xfrm>
                  <a:off x="2697994" y="5347468"/>
                  <a:ext cx="176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0304" name="Freihand 480303">
                  <a:extLst>
                    <a:ext uri="{FF2B5EF4-FFF2-40B4-BE49-F238E27FC236}">
                      <a16:creationId xmlns:a16="http://schemas.microsoft.com/office/drawing/2014/main" id="{57B86842-EB32-0EE0-4CC7-8E33F95BD926}"/>
                    </a:ext>
                  </a:extLst>
                </p14:cNvPr>
                <p14:cNvContentPartPr/>
                <p14:nvPr/>
              </p14:nvContentPartPr>
              <p14:xfrm>
                <a:off x="2956834" y="5384188"/>
                <a:ext cx="260280" cy="67680"/>
              </p14:xfrm>
            </p:contentPart>
          </mc:Choice>
          <mc:Fallback xmlns="">
            <p:pic>
              <p:nvPicPr>
                <p:cNvPr id="480304" name="Freihand 480303">
                  <a:extLst>
                    <a:ext uri="{FF2B5EF4-FFF2-40B4-BE49-F238E27FC236}">
                      <a16:creationId xmlns:a16="http://schemas.microsoft.com/office/drawing/2014/main" id="{57B86842-EB32-0EE0-4CC7-8E33F95BD926}"/>
                    </a:ext>
                  </a:extLst>
                </p:cNvPr>
                <p:cNvPicPr/>
                <p:nvPr/>
              </p:nvPicPr>
              <p:blipFill>
                <a:blip r:embed="rId179"/>
                <a:stretch>
                  <a:fillRect/>
                </a:stretch>
              </p:blipFill>
              <p:spPr>
                <a:xfrm>
                  <a:off x="2947834" y="5375548"/>
                  <a:ext cx="2779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0305" name="Freihand 480304">
                  <a:extLst>
                    <a:ext uri="{FF2B5EF4-FFF2-40B4-BE49-F238E27FC236}">
                      <a16:creationId xmlns:a16="http://schemas.microsoft.com/office/drawing/2014/main" id="{35CA0F12-9A20-433C-8B6E-2297AF87AE5A}"/>
                    </a:ext>
                  </a:extLst>
                </p14:cNvPr>
                <p14:cNvContentPartPr/>
                <p14:nvPr/>
              </p14:nvContentPartPr>
              <p14:xfrm>
                <a:off x="1518634" y="5442868"/>
                <a:ext cx="98640" cy="73080"/>
              </p14:xfrm>
            </p:contentPart>
          </mc:Choice>
          <mc:Fallback xmlns="">
            <p:pic>
              <p:nvPicPr>
                <p:cNvPr id="480305" name="Freihand 480304">
                  <a:extLst>
                    <a:ext uri="{FF2B5EF4-FFF2-40B4-BE49-F238E27FC236}">
                      <a16:creationId xmlns:a16="http://schemas.microsoft.com/office/drawing/2014/main" id="{35CA0F12-9A20-433C-8B6E-2297AF87AE5A}"/>
                    </a:ext>
                  </a:extLst>
                </p:cNvPr>
                <p:cNvPicPr/>
                <p:nvPr/>
              </p:nvPicPr>
              <p:blipFill>
                <a:blip r:embed="rId181"/>
                <a:stretch>
                  <a:fillRect/>
                </a:stretch>
              </p:blipFill>
              <p:spPr>
                <a:xfrm>
                  <a:off x="1509994" y="5433868"/>
                  <a:ext cx="116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0306" name="Freihand 480305">
                  <a:extLst>
                    <a:ext uri="{FF2B5EF4-FFF2-40B4-BE49-F238E27FC236}">
                      <a16:creationId xmlns:a16="http://schemas.microsoft.com/office/drawing/2014/main" id="{15282C34-DB4A-2D5F-3E6E-BE3CF19E28CC}"/>
                    </a:ext>
                  </a:extLst>
                </p14:cNvPr>
                <p14:cNvContentPartPr/>
                <p14:nvPr/>
              </p14:nvContentPartPr>
              <p14:xfrm>
                <a:off x="2835874" y="5207428"/>
                <a:ext cx="74160" cy="43560"/>
              </p14:xfrm>
            </p:contentPart>
          </mc:Choice>
          <mc:Fallback xmlns="">
            <p:pic>
              <p:nvPicPr>
                <p:cNvPr id="480306" name="Freihand 480305">
                  <a:extLst>
                    <a:ext uri="{FF2B5EF4-FFF2-40B4-BE49-F238E27FC236}">
                      <a16:creationId xmlns:a16="http://schemas.microsoft.com/office/drawing/2014/main" id="{15282C34-DB4A-2D5F-3E6E-BE3CF19E28CC}"/>
                    </a:ext>
                  </a:extLst>
                </p:cNvPr>
                <p:cNvPicPr/>
                <p:nvPr/>
              </p:nvPicPr>
              <p:blipFill>
                <a:blip r:embed="rId183"/>
                <a:stretch>
                  <a:fillRect/>
                </a:stretch>
              </p:blipFill>
              <p:spPr>
                <a:xfrm>
                  <a:off x="2827234" y="5198428"/>
                  <a:ext cx="918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0308" name="Freihand 480307">
                  <a:extLst>
                    <a:ext uri="{FF2B5EF4-FFF2-40B4-BE49-F238E27FC236}">
                      <a16:creationId xmlns:a16="http://schemas.microsoft.com/office/drawing/2014/main" id="{EEBFD437-C5BA-8959-24CE-1BD8B66E6C91}"/>
                    </a:ext>
                  </a:extLst>
                </p14:cNvPr>
                <p14:cNvContentPartPr/>
                <p14:nvPr/>
              </p14:nvContentPartPr>
              <p14:xfrm>
                <a:off x="3455074" y="5220388"/>
                <a:ext cx="136440" cy="241920"/>
              </p14:xfrm>
            </p:contentPart>
          </mc:Choice>
          <mc:Fallback xmlns="">
            <p:pic>
              <p:nvPicPr>
                <p:cNvPr id="480308" name="Freihand 480307">
                  <a:extLst>
                    <a:ext uri="{FF2B5EF4-FFF2-40B4-BE49-F238E27FC236}">
                      <a16:creationId xmlns:a16="http://schemas.microsoft.com/office/drawing/2014/main" id="{EEBFD437-C5BA-8959-24CE-1BD8B66E6C91}"/>
                    </a:ext>
                  </a:extLst>
                </p:cNvPr>
                <p:cNvPicPr/>
                <p:nvPr/>
              </p:nvPicPr>
              <p:blipFill>
                <a:blip r:embed="rId185"/>
                <a:stretch>
                  <a:fillRect/>
                </a:stretch>
              </p:blipFill>
              <p:spPr>
                <a:xfrm>
                  <a:off x="3446434" y="5211388"/>
                  <a:ext cx="15408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0309" name="Freihand 480308">
                  <a:extLst>
                    <a:ext uri="{FF2B5EF4-FFF2-40B4-BE49-F238E27FC236}">
                      <a16:creationId xmlns:a16="http://schemas.microsoft.com/office/drawing/2014/main" id="{77565149-E345-33B0-F7D7-071D8BD02BEC}"/>
                    </a:ext>
                  </a:extLst>
                </p14:cNvPr>
                <p14:cNvContentPartPr/>
                <p14:nvPr/>
              </p14:nvContentPartPr>
              <p14:xfrm>
                <a:off x="3672154" y="5232268"/>
                <a:ext cx="351360" cy="367560"/>
              </p14:xfrm>
            </p:contentPart>
          </mc:Choice>
          <mc:Fallback xmlns="">
            <p:pic>
              <p:nvPicPr>
                <p:cNvPr id="480309" name="Freihand 480308">
                  <a:extLst>
                    <a:ext uri="{FF2B5EF4-FFF2-40B4-BE49-F238E27FC236}">
                      <a16:creationId xmlns:a16="http://schemas.microsoft.com/office/drawing/2014/main" id="{77565149-E345-33B0-F7D7-071D8BD02BEC}"/>
                    </a:ext>
                  </a:extLst>
                </p:cNvPr>
                <p:cNvPicPr/>
                <p:nvPr/>
              </p:nvPicPr>
              <p:blipFill>
                <a:blip r:embed="rId187"/>
                <a:stretch>
                  <a:fillRect/>
                </a:stretch>
              </p:blipFill>
              <p:spPr>
                <a:xfrm>
                  <a:off x="3663154" y="5223268"/>
                  <a:ext cx="36900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80310" name="Freihand 480309">
                  <a:extLst>
                    <a:ext uri="{FF2B5EF4-FFF2-40B4-BE49-F238E27FC236}">
                      <a16:creationId xmlns:a16="http://schemas.microsoft.com/office/drawing/2014/main" id="{6FCF30EB-A33C-B10A-FA55-D6C7E20698C1}"/>
                    </a:ext>
                  </a:extLst>
                </p14:cNvPr>
                <p14:cNvContentPartPr/>
                <p14:nvPr/>
              </p14:nvContentPartPr>
              <p14:xfrm>
                <a:off x="4027834" y="5189788"/>
                <a:ext cx="16200" cy="19800"/>
              </p14:xfrm>
            </p:contentPart>
          </mc:Choice>
          <mc:Fallback xmlns="">
            <p:pic>
              <p:nvPicPr>
                <p:cNvPr id="480310" name="Freihand 480309">
                  <a:extLst>
                    <a:ext uri="{FF2B5EF4-FFF2-40B4-BE49-F238E27FC236}">
                      <a16:creationId xmlns:a16="http://schemas.microsoft.com/office/drawing/2014/main" id="{6FCF30EB-A33C-B10A-FA55-D6C7E20698C1}"/>
                    </a:ext>
                  </a:extLst>
                </p:cNvPr>
                <p:cNvPicPr/>
                <p:nvPr/>
              </p:nvPicPr>
              <p:blipFill>
                <a:blip r:embed="rId189"/>
                <a:stretch>
                  <a:fillRect/>
                </a:stretch>
              </p:blipFill>
              <p:spPr>
                <a:xfrm>
                  <a:off x="4019194" y="5180788"/>
                  <a:ext cx="33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80311" name="Freihand 480310">
                  <a:extLst>
                    <a:ext uri="{FF2B5EF4-FFF2-40B4-BE49-F238E27FC236}">
                      <a16:creationId xmlns:a16="http://schemas.microsoft.com/office/drawing/2014/main" id="{2B81F1C1-8317-0479-16B4-CA25CBB29E15}"/>
                    </a:ext>
                  </a:extLst>
                </p14:cNvPr>
                <p14:cNvContentPartPr/>
                <p14:nvPr/>
              </p14:nvContentPartPr>
              <p14:xfrm>
                <a:off x="4090474" y="5233348"/>
                <a:ext cx="122400" cy="129600"/>
              </p14:xfrm>
            </p:contentPart>
          </mc:Choice>
          <mc:Fallback xmlns="">
            <p:pic>
              <p:nvPicPr>
                <p:cNvPr id="480311" name="Freihand 480310">
                  <a:extLst>
                    <a:ext uri="{FF2B5EF4-FFF2-40B4-BE49-F238E27FC236}">
                      <a16:creationId xmlns:a16="http://schemas.microsoft.com/office/drawing/2014/main" id="{2B81F1C1-8317-0479-16B4-CA25CBB29E15}"/>
                    </a:ext>
                  </a:extLst>
                </p:cNvPr>
                <p:cNvPicPr/>
                <p:nvPr/>
              </p:nvPicPr>
              <p:blipFill>
                <a:blip r:embed="rId191"/>
                <a:stretch>
                  <a:fillRect/>
                </a:stretch>
              </p:blipFill>
              <p:spPr>
                <a:xfrm>
                  <a:off x="4081474" y="5224708"/>
                  <a:ext cx="140040" cy="147240"/>
                </a:xfrm>
                <a:prstGeom prst="rect">
                  <a:avLst/>
                </a:prstGeom>
              </p:spPr>
            </p:pic>
          </mc:Fallback>
        </mc:AlternateContent>
      </p:grpSp>
    </p:spTree>
    <p:extLst>
      <p:ext uri="{BB962C8B-B14F-4D97-AF65-F5344CB8AC3E}">
        <p14:creationId xmlns:p14="http://schemas.microsoft.com/office/powerpoint/2010/main" val="139826957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Price level stability </a:t>
            </a:r>
            <a:endParaRPr lang="de-DE" sz="2400" b="1" dirty="0"/>
          </a:p>
        </p:txBody>
      </p:sp>
      <p:sp>
        <p:nvSpPr>
          <p:cNvPr id="482307" name="Text Box 3"/>
          <p:cNvSpPr txBox="1">
            <a:spLocks noChangeArrowheads="1"/>
          </p:cNvSpPr>
          <p:nvPr/>
        </p:nvSpPr>
        <p:spPr bwMode="auto">
          <a:xfrm>
            <a:off x="253695" y="792231"/>
            <a:ext cx="8501344" cy="47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a:solidFill>
                  <a:schemeClr val="tx1"/>
                </a:solidFill>
              </a:rPr>
              <a:t>Price level stability is in general calculated via the consumer price index (</a:t>
            </a:r>
            <a:r>
              <a:rPr lang="de-DE" dirty="0">
                <a:solidFill>
                  <a:schemeClr val="tx1"/>
                </a:solidFill>
              </a:rPr>
              <a:t>C</a:t>
            </a:r>
            <a:r>
              <a:rPr lang="de-DE">
                <a:solidFill>
                  <a:schemeClr val="tx1"/>
                </a:solidFill>
              </a:rPr>
              <a:t>PI) or in the Eurozone the harmonized consumer price index (HCPI</a:t>
            </a:r>
            <a:r>
              <a:rPr lang="de-DE" dirty="0">
                <a:solidFill>
                  <a:schemeClr val="tx1"/>
                </a:solidFill>
              </a:rPr>
              <a:t>).</a:t>
            </a:r>
          </a:p>
          <a:p>
            <a:endParaRPr lang="de-DE" dirty="0">
              <a:solidFill>
                <a:schemeClr val="tx1"/>
              </a:solidFill>
            </a:endParaRPr>
          </a:p>
          <a:p>
            <a:endParaRPr lang="de-DE" dirty="0">
              <a:solidFill>
                <a:schemeClr val="tx1"/>
              </a:solidFill>
            </a:endParaRPr>
          </a:p>
          <a:p>
            <a:r>
              <a:rPr lang="de-DE" u="sng">
                <a:solidFill>
                  <a:schemeClr val="tx1"/>
                </a:solidFill>
              </a:rPr>
              <a:t>Definition of price level stability of the European central bank:</a:t>
            </a:r>
            <a:endParaRPr lang="de-DE" u="sng" dirty="0">
              <a:solidFill>
                <a:schemeClr val="tx1"/>
              </a:solidFill>
            </a:endParaRPr>
          </a:p>
          <a:p>
            <a:endParaRPr lang="de-DE" dirty="0">
              <a:solidFill>
                <a:schemeClr val="tx1"/>
              </a:solidFill>
            </a:endParaRPr>
          </a:p>
          <a:p>
            <a:r>
              <a:rPr lang="de-DE" sz="2200" dirty="0">
                <a:solidFill>
                  <a:schemeClr val="tx1"/>
                </a:solidFill>
              </a:rPr>
              <a:t>	</a:t>
            </a:r>
            <a:r>
              <a:rPr lang="de-DE" sz="2200">
                <a:solidFill>
                  <a:schemeClr val="tx1"/>
                </a:solidFill>
              </a:rPr>
              <a:t>	</a:t>
            </a:r>
            <a:r>
              <a:rPr lang="en-US" sz="2200">
                <a:solidFill>
                  <a:schemeClr val="tx1"/>
                </a:solidFill>
              </a:rPr>
              <a:t>The ECB’s Governing Council considers that price stability is best maintained by aiming for 2% inflation over the medium term. Inflation is measured by the Harmonised Index of Consumer Prices (HICP). The Governing Council’s commitment to the 2% target is symmetric. This means that we consider negative and positive deviations from the target to be equally undesirable.</a:t>
            </a:r>
            <a:r>
              <a:rPr lang="de-DE" sz="2000">
                <a:solidFill>
                  <a:schemeClr val="tx1"/>
                </a:solidFill>
              </a:rPr>
              <a:t> </a:t>
            </a:r>
            <a:endParaRPr lang="de-DE" sz="2000" dirty="0">
              <a:solidFill>
                <a:schemeClr val="tx1"/>
              </a:solidFill>
            </a:endParaRP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D0BA33F-56E7-D8CA-661D-0B9036B79BA3}"/>
                  </a:ext>
                </a:extLst>
              </p14:cNvPr>
              <p14:cNvContentPartPr/>
              <p14:nvPr/>
            </p14:nvContentPartPr>
            <p14:xfrm>
              <a:off x="4204234" y="169588"/>
              <a:ext cx="776160" cy="567360"/>
            </p14:xfrm>
          </p:contentPart>
        </mc:Choice>
        <mc:Fallback xmlns="">
          <p:pic>
            <p:nvPicPr>
              <p:cNvPr id="2" name="Freihand 1">
                <a:extLst>
                  <a:ext uri="{FF2B5EF4-FFF2-40B4-BE49-F238E27FC236}">
                    <a16:creationId xmlns:a16="http://schemas.microsoft.com/office/drawing/2014/main" id="{CD0BA33F-56E7-D8CA-661D-0B9036B79BA3}"/>
                  </a:ext>
                </a:extLst>
              </p:cNvPr>
              <p:cNvPicPr/>
              <p:nvPr/>
            </p:nvPicPr>
            <p:blipFill>
              <a:blip r:embed="rId4"/>
              <a:stretch>
                <a:fillRect/>
              </a:stretch>
            </p:blipFill>
            <p:spPr>
              <a:xfrm>
                <a:off x="4195594" y="160948"/>
                <a:ext cx="793800" cy="58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3" name="Freihand 22">
                <a:extLst>
                  <a:ext uri="{FF2B5EF4-FFF2-40B4-BE49-F238E27FC236}">
                    <a16:creationId xmlns:a16="http://schemas.microsoft.com/office/drawing/2014/main" id="{77F0CB80-EFDC-9776-81F4-B84525791261}"/>
                  </a:ext>
                </a:extLst>
              </p14:cNvPr>
              <p14:cNvContentPartPr/>
              <p14:nvPr/>
            </p14:nvContentPartPr>
            <p14:xfrm>
              <a:off x="3684034" y="600868"/>
              <a:ext cx="2643120" cy="71640"/>
            </p14:xfrm>
          </p:contentPart>
        </mc:Choice>
        <mc:Fallback xmlns="">
          <p:pic>
            <p:nvPicPr>
              <p:cNvPr id="23" name="Freihand 22">
                <a:extLst>
                  <a:ext uri="{FF2B5EF4-FFF2-40B4-BE49-F238E27FC236}">
                    <a16:creationId xmlns:a16="http://schemas.microsoft.com/office/drawing/2014/main" id="{77F0CB80-EFDC-9776-81F4-B84525791261}"/>
                  </a:ext>
                </a:extLst>
              </p:cNvPr>
              <p:cNvPicPr/>
              <p:nvPr/>
            </p:nvPicPr>
            <p:blipFill>
              <a:blip r:embed="rId6"/>
              <a:stretch>
                <a:fillRect/>
              </a:stretch>
            </p:blipFill>
            <p:spPr>
              <a:xfrm>
                <a:off x="3675034" y="592228"/>
                <a:ext cx="2660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0" name="Freihand 29">
                <a:extLst>
                  <a:ext uri="{FF2B5EF4-FFF2-40B4-BE49-F238E27FC236}">
                    <a16:creationId xmlns:a16="http://schemas.microsoft.com/office/drawing/2014/main" id="{A5B47692-222B-1ADE-57D9-149F86A31262}"/>
                  </a:ext>
                </a:extLst>
              </p14:cNvPr>
              <p14:cNvContentPartPr/>
              <p14:nvPr/>
            </p14:nvContentPartPr>
            <p14:xfrm>
              <a:off x="1452394" y="1073188"/>
              <a:ext cx="1152000" cy="1051560"/>
            </p14:xfrm>
          </p:contentPart>
        </mc:Choice>
        <mc:Fallback xmlns="">
          <p:pic>
            <p:nvPicPr>
              <p:cNvPr id="30" name="Freihand 29">
                <a:extLst>
                  <a:ext uri="{FF2B5EF4-FFF2-40B4-BE49-F238E27FC236}">
                    <a16:creationId xmlns:a16="http://schemas.microsoft.com/office/drawing/2014/main" id="{A5B47692-222B-1ADE-57D9-149F86A31262}"/>
                  </a:ext>
                </a:extLst>
              </p:cNvPr>
              <p:cNvPicPr/>
              <p:nvPr/>
            </p:nvPicPr>
            <p:blipFill>
              <a:blip r:embed="rId8"/>
              <a:stretch>
                <a:fillRect/>
              </a:stretch>
            </p:blipFill>
            <p:spPr>
              <a:xfrm>
                <a:off x="1443754" y="1064548"/>
                <a:ext cx="1169640" cy="106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82312" name="Freihand 482311">
                <a:extLst>
                  <a:ext uri="{FF2B5EF4-FFF2-40B4-BE49-F238E27FC236}">
                    <a16:creationId xmlns:a16="http://schemas.microsoft.com/office/drawing/2014/main" id="{884592CD-46E3-C89B-7D83-EE5A8ECB8FDF}"/>
                  </a:ext>
                </a:extLst>
              </p14:cNvPr>
              <p14:cNvContentPartPr/>
              <p14:nvPr/>
            </p14:nvContentPartPr>
            <p14:xfrm>
              <a:off x="210754" y="2433628"/>
              <a:ext cx="7925040" cy="752760"/>
            </p14:xfrm>
          </p:contentPart>
        </mc:Choice>
        <mc:Fallback xmlns="">
          <p:pic>
            <p:nvPicPr>
              <p:cNvPr id="482312" name="Freihand 482311">
                <a:extLst>
                  <a:ext uri="{FF2B5EF4-FFF2-40B4-BE49-F238E27FC236}">
                    <a16:creationId xmlns:a16="http://schemas.microsoft.com/office/drawing/2014/main" id="{884592CD-46E3-C89B-7D83-EE5A8ECB8FDF}"/>
                  </a:ext>
                </a:extLst>
              </p:cNvPr>
              <p:cNvPicPr/>
              <p:nvPr/>
            </p:nvPicPr>
            <p:blipFill>
              <a:blip r:embed="rId10"/>
              <a:stretch>
                <a:fillRect/>
              </a:stretch>
            </p:blipFill>
            <p:spPr>
              <a:xfrm>
                <a:off x="201754" y="2424988"/>
                <a:ext cx="7942680" cy="770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82314" name="Freihand 482313">
                <a:extLst>
                  <a:ext uri="{FF2B5EF4-FFF2-40B4-BE49-F238E27FC236}">
                    <a16:creationId xmlns:a16="http://schemas.microsoft.com/office/drawing/2014/main" id="{362CFF89-B254-E4B4-5BBD-2A73FB528794}"/>
                  </a:ext>
                </a:extLst>
              </p14:cNvPr>
              <p14:cNvContentPartPr/>
              <p14:nvPr/>
            </p14:nvContentPartPr>
            <p14:xfrm>
              <a:off x="3722194" y="4026628"/>
              <a:ext cx="1440000" cy="39240"/>
            </p14:xfrm>
          </p:contentPart>
        </mc:Choice>
        <mc:Fallback xmlns="">
          <p:pic>
            <p:nvPicPr>
              <p:cNvPr id="482314" name="Freihand 482313">
                <a:extLst>
                  <a:ext uri="{FF2B5EF4-FFF2-40B4-BE49-F238E27FC236}">
                    <a16:creationId xmlns:a16="http://schemas.microsoft.com/office/drawing/2014/main" id="{362CFF89-B254-E4B4-5BBD-2A73FB528794}"/>
                  </a:ext>
                </a:extLst>
              </p:cNvPr>
              <p:cNvPicPr/>
              <p:nvPr/>
            </p:nvPicPr>
            <p:blipFill>
              <a:blip r:embed="rId12"/>
              <a:stretch>
                <a:fillRect/>
              </a:stretch>
            </p:blipFill>
            <p:spPr>
              <a:xfrm>
                <a:off x="3713554" y="4017628"/>
                <a:ext cx="14576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82319" name="Freihand 482318">
                <a:extLst>
                  <a:ext uri="{FF2B5EF4-FFF2-40B4-BE49-F238E27FC236}">
                    <a16:creationId xmlns:a16="http://schemas.microsoft.com/office/drawing/2014/main" id="{CC32C598-3995-CA62-6B08-A4FAE7E616E4}"/>
                  </a:ext>
                </a:extLst>
              </p14:cNvPr>
              <p14:cNvContentPartPr/>
              <p14:nvPr/>
            </p14:nvContentPartPr>
            <p14:xfrm>
              <a:off x="5486914" y="3991348"/>
              <a:ext cx="2580120" cy="155520"/>
            </p14:xfrm>
          </p:contentPart>
        </mc:Choice>
        <mc:Fallback xmlns="">
          <p:pic>
            <p:nvPicPr>
              <p:cNvPr id="482319" name="Freihand 482318">
                <a:extLst>
                  <a:ext uri="{FF2B5EF4-FFF2-40B4-BE49-F238E27FC236}">
                    <a16:creationId xmlns:a16="http://schemas.microsoft.com/office/drawing/2014/main" id="{CC32C598-3995-CA62-6B08-A4FAE7E616E4}"/>
                  </a:ext>
                </a:extLst>
              </p:cNvPr>
              <p:cNvPicPr/>
              <p:nvPr/>
            </p:nvPicPr>
            <p:blipFill>
              <a:blip r:embed="rId14"/>
              <a:stretch>
                <a:fillRect/>
              </a:stretch>
            </p:blipFill>
            <p:spPr>
              <a:xfrm>
                <a:off x="5478274" y="3982348"/>
                <a:ext cx="2597760" cy="173160"/>
              </a:xfrm>
              <a:prstGeom prst="rect">
                <a:avLst/>
              </a:prstGeom>
            </p:spPr>
          </p:pic>
        </mc:Fallback>
      </mc:AlternateContent>
      <p:grpSp>
        <p:nvGrpSpPr>
          <p:cNvPr id="482329" name="Gruppieren 482328">
            <a:extLst>
              <a:ext uri="{FF2B5EF4-FFF2-40B4-BE49-F238E27FC236}">
                <a16:creationId xmlns:a16="http://schemas.microsoft.com/office/drawing/2014/main" id="{5287E118-E2AF-A100-4C40-D1C207B0D12F}"/>
              </a:ext>
            </a:extLst>
          </p:cNvPr>
          <p:cNvGrpSpPr/>
          <p:nvPr/>
        </p:nvGrpSpPr>
        <p:grpSpPr>
          <a:xfrm>
            <a:off x="8162794" y="3534868"/>
            <a:ext cx="2082960" cy="525960"/>
            <a:chOff x="8162794" y="3534868"/>
            <a:chExt cx="2082960" cy="525960"/>
          </a:xfrm>
        </p:grpSpPr>
        <mc:AlternateContent xmlns:mc="http://schemas.openxmlformats.org/markup-compatibility/2006" xmlns:p14="http://schemas.microsoft.com/office/powerpoint/2010/main">
          <mc:Choice Requires="p14">
            <p:contentPart p14:bwMode="auto" r:id="rId15">
              <p14:nvContentPartPr>
                <p14:cNvPr id="482320" name="Freihand 482319">
                  <a:extLst>
                    <a:ext uri="{FF2B5EF4-FFF2-40B4-BE49-F238E27FC236}">
                      <a16:creationId xmlns:a16="http://schemas.microsoft.com/office/drawing/2014/main" id="{04ED93B3-A5E7-9D0E-F5FA-B8DB7AC682BC}"/>
                    </a:ext>
                  </a:extLst>
                </p14:cNvPr>
                <p14:cNvContentPartPr/>
                <p14:nvPr/>
              </p14:nvContentPartPr>
              <p14:xfrm>
                <a:off x="8162794" y="3826468"/>
                <a:ext cx="151200" cy="19800"/>
              </p14:xfrm>
            </p:contentPart>
          </mc:Choice>
          <mc:Fallback xmlns="">
            <p:pic>
              <p:nvPicPr>
                <p:cNvPr id="482320" name="Freihand 482319">
                  <a:extLst>
                    <a:ext uri="{FF2B5EF4-FFF2-40B4-BE49-F238E27FC236}">
                      <a16:creationId xmlns:a16="http://schemas.microsoft.com/office/drawing/2014/main" id="{04ED93B3-A5E7-9D0E-F5FA-B8DB7AC682BC}"/>
                    </a:ext>
                  </a:extLst>
                </p:cNvPr>
                <p:cNvPicPr/>
                <p:nvPr/>
              </p:nvPicPr>
              <p:blipFill>
                <a:blip r:embed="rId16"/>
                <a:stretch>
                  <a:fillRect/>
                </a:stretch>
              </p:blipFill>
              <p:spPr>
                <a:xfrm>
                  <a:off x="8154154" y="3817828"/>
                  <a:ext cx="168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82321" name="Freihand 482320">
                  <a:extLst>
                    <a:ext uri="{FF2B5EF4-FFF2-40B4-BE49-F238E27FC236}">
                      <a16:creationId xmlns:a16="http://schemas.microsoft.com/office/drawing/2014/main" id="{0C3156D5-AEF4-150D-097A-5718AEA6FDB8}"/>
                    </a:ext>
                  </a:extLst>
                </p14:cNvPr>
                <p14:cNvContentPartPr/>
                <p14:nvPr/>
              </p14:nvContentPartPr>
              <p14:xfrm>
                <a:off x="8430634" y="3707668"/>
                <a:ext cx="181800" cy="170640"/>
              </p14:xfrm>
            </p:contentPart>
          </mc:Choice>
          <mc:Fallback xmlns="">
            <p:pic>
              <p:nvPicPr>
                <p:cNvPr id="482321" name="Freihand 482320">
                  <a:extLst>
                    <a:ext uri="{FF2B5EF4-FFF2-40B4-BE49-F238E27FC236}">
                      <a16:creationId xmlns:a16="http://schemas.microsoft.com/office/drawing/2014/main" id="{0C3156D5-AEF4-150D-097A-5718AEA6FDB8}"/>
                    </a:ext>
                  </a:extLst>
                </p:cNvPr>
                <p:cNvPicPr/>
                <p:nvPr/>
              </p:nvPicPr>
              <p:blipFill>
                <a:blip r:embed="rId18"/>
                <a:stretch>
                  <a:fillRect/>
                </a:stretch>
              </p:blipFill>
              <p:spPr>
                <a:xfrm>
                  <a:off x="8421994" y="3698668"/>
                  <a:ext cx="1994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82322" name="Freihand 482321">
                  <a:extLst>
                    <a:ext uri="{FF2B5EF4-FFF2-40B4-BE49-F238E27FC236}">
                      <a16:creationId xmlns:a16="http://schemas.microsoft.com/office/drawing/2014/main" id="{468A36AA-C7DC-B047-F4D7-4C26D14FD2D9}"/>
                    </a:ext>
                  </a:extLst>
                </p14:cNvPr>
                <p14:cNvContentPartPr/>
                <p14:nvPr/>
              </p14:nvContentPartPr>
              <p14:xfrm>
                <a:off x="8704234" y="3763108"/>
                <a:ext cx="136440" cy="27360"/>
              </p14:xfrm>
            </p:contentPart>
          </mc:Choice>
          <mc:Fallback xmlns="">
            <p:pic>
              <p:nvPicPr>
                <p:cNvPr id="482322" name="Freihand 482321">
                  <a:extLst>
                    <a:ext uri="{FF2B5EF4-FFF2-40B4-BE49-F238E27FC236}">
                      <a16:creationId xmlns:a16="http://schemas.microsoft.com/office/drawing/2014/main" id="{468A36AA-C7DC-B047-F4D7-4C26D14FD2D9}"/>
                    </a:ext>
                  </a:extLst>
                </p:cNvPr>
                <p:cNvPicPr/>
                <p:nvPr/>
              </p:nvPicPr>
              <p:blipFill>
                <a:blip r:embed="rId20"/>
                <a:stretch>
                  <a:fillRect/>
                </a:stretch>
              </p:blipFill>
              <p:spPr>
                <a:xfrm>
                  <a:off x="8695234" y="3754468"/>
                  <a:ext cx="1540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82323" name="Freihand 482322">
                  <a:extLst>
                    <a:ext uri="{FF2B5EF4-FFF2-40B4-BE49-F238E27FC236}">
                      <a16:creationId xmlns:a16="http://schemas.microsoft.com/office/drawing/2014/main" id="{2119582E-D822-27F8-4ED7-E514753FE1E7}"/>
                    </a:ext>
                  </a:extLst>
                </p14:cNvPr>
                <p14:cNvContentPartPr/>
                <p14:nvPr/>
              </p14:nvContentPartPr>
              <p14:xfrm>
                <a:off x="8913394" y="3623788"/>
                <a:ext cx="155880" cy="219960"/>
              </p14:xfrm>
            </p:contentPart>
          </mc:Choice>
          <mc:Fallback xmlns="">
            <p:pic>
              <p:nvPicPr>
                <p:cNvPr id="482323" name="Freihand 482322">
                  <a:extLst>
                    <a:ext uri="{FF2B5EF4-FFF2-40B4-BE49-F238E27FC236}">
                      <a16:creationId xmlns:a16="http://schemas.microsoft.com/office/drawing/2014/main" id="{2119582E-D822-27F8-4ED7-E514753FE1E7}"/>
                    </a:ext>
                  </a:extLst>
                </p:cNvPr>
                <p:cNvPicPr/>
                <p:nvPr/>
              </p:nvPicPr>
              <p:blipFill>
                <a:blip r:embed="rId22"/>
                <a:stretch>
                  <a:fillRect/>
                </a:stretch>
              </p:blipFill>
              <p:spPr>
                <a:xfrm>
                  <a:off x="8904754" y="3614788"/>
                  <a:ext cx="1735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82324" name="Freihand 482323">
                  <a:extLst>
                    <a:ext uri="{FF2B5EF4-FFF2-40B4-BE49-F238E27FC236}">
                      <a16:creationId xmlns:a16="http://schemas.microsoft.com/office/drawing/2014/main" id="{6C858C1D-4F54-6CDA-C50F-BBBBF9D4ED9D}"/>
                    </a:ext>
                  </a:extLst>
                </p14:cNvPr>
                <p14:cNvContentPartPr/>
                <p14:nvPr/>
              </p14:nvContentPartPr>
              <p14:xfrm>
                <a:off x="9291034" y="3668788"/>
                <a:ext cx="177120" cy="226800"/>
              </p14:xfrm>
            </p:contentPart>
          </mc:Choice>
          <mc:Fallback xmlns="">
            <p:pic>
              <p:nvPicPr>
                <p:cNvPr id="482324" name="Freihand 482323">
                  <a:extLst>
                    <a:ext uri="{FF2B5EF4-FFF2-40B4-BE49-F238E27FC236}">
                      <a16:creationId xmlns:a16="http://schemas.microsoft.com/office/drawing/2014/main" id="{6C858C1D-4F54-6CDA-C50F-BBBBF9D4ED9D}"/>
                    </a:ext>
                  </a:extLst>
                </p:cNvPr>
                <p:cNvPicPr/>
                <p:nvPr/>
              </p:nvPicPr>
              <p:blipFill>
                <a:blip r:embed="rId24"/>
                <a:stretch>
                  <a:fillRect/>
                </a:stretch>
              </p:blipFill>
              <p:spPr>
                <a:xfrm>
                  <a:off x="9282034" y="3660148"/>
                  <a:ext cx="194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82325" name="Freihand 482324">
                  <a:extLst>
                    <a:ext uri="{FF2B5EF4-FFF2-40B4-BE49-F238E27FC236}">
                      <a16:creationId xmlns:a16="http://schemas.microsoft.com/office/drawing/2014/main" id="{59C1B46C-DBA4-B57A-2110-4493D654C480}"/>
                    </a:ext>
                  </a:extLst>
                </p14:cNvPr>
                <p14:cNvContentPartPr/>
                <p14:nvPr/>
              </p14:nvContentPartPr>
              <p14:xfrm>
                <a:off x="9541594" y="3655468"/>
                <a:ext cx="113760" cy="111960"/>
              </p14:xfrm>
            </p:contentPart>
          </mc:Choice>
          <mc:Fallback xmlns="">
            <p:pic>
              <p:nvPicPr>
                <p:cNvPr id="482325" name="Freihand 482324">
                  <a:extLst>
                    <a:ext uri="{FF2B5EF4-FFF2-40B4-BE49-F238E27FC236}">
                      <a16:creationId xmlns:a16="http://schemas.microsoft.com/office/drawing/2014/main" id="{59C1B46C-DBA4-B57A-2110-4493D654C480}"/>
                    </a:ext>
                  </a:extLst>
                </p:cNvPr>
                <p:cNvPicPr/>
                <p:nvPr/>
              </p:nvPicPr>
              <p:blipFill>
                <a:blip r:embed="rId26"/>
                <a:stretch>
                  <a:fillRect/>
                </a:stretch>
              </p:blipFill>
              <p:spPr>
                <a:xfrm>
                  <a:off x="9532594" y="3646828"/>
                  <a:ext cx="1314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82326" name="Freihand 482325">
                  <a:extLst>
                    <a:ext uri="{FF2B5EF4-FFF2-40B4-BE49-F238E27FC236}">
                      <a16:creationId xmlns:a16="http://schemas.microsoft.com/office/drawing/2014/main" id="{89C62721-F1F0-C19A-2B58-2566273030E4}"/>
                    </a:ext>
                  </a:extLst>
                </p14:cNvPr>
                <p14:cNvContentPartPr/>
                <p14:nvPr/>
              </p14:nvContentPartPr>
              <p14:xfrm>
                <a:off x="9670474" y="3544588"/>
                <a:ext cx="363240" cy="172440"/>
              </p14:xfrm>
            </p:contentPart>
          </mc:Choice>
          <mc:Fallback xmlns="">
            <p:pic>
              <p:nvPicPr>
                <p:cNvPr id="482326" name="Freihand 482325">
                  <a:extLst>
                    <a:ext uri="{FF2B5EF4-FFF2-40B4-BE49-F238E27FC236}">
                      <a16:creationId xmlns:a16="http://schemas.microsoft.com/office/drawing/2014/main" id="{89C62721-F1F0-C19A-2B58-2566273030E4}"/>
                    </a:ext>
                  </a:extLst>
                </p:cNvPr>
                <p:cNvPicPr/>
                <p:nvPr/>
              </p:nvPicPr>
              <p:blipFill>
                <a:blip r:embed="rId28"/>
                <a:stretch>
                  <a:fillRect/>
                </a:stretch>
              </p:blipFill>
              <p:spPr>
                <a:xfrm>
                  <a:off x="9661474" y="3535948"/>
                  <a:ext cx="380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82327" name="Freihand 482326">
                  <a:extLst>
                    <a:ext uri="{FF2B5EF4-FFF2-40B4-BE49-F238E27FC236}">
                      <a16:creationId xmlns:a16="http://schemas.microsoft.com/office/drawing/2014/main" id="{849A7937-8E3E-F1AE-98F4-C8202392FD01}"/>
                    </a:ext>
                  </a:extLst>
                </p14:cNvPr>
                <p14:cNvContentPartPr/>
                <p14:nvPr/>
              </p14:nvContentPartPr>
              <p14:xfrm>
                <a:off x="9924994" y="3534868"/>
                <a:ext cx="162720" cy="200880"/>
              </p14:xfrm>
            </p:contentPart>
          </mc:Choice>
          <mc:Fallback xmlns="">
            <p:pic>
              <p:nvPicPr>
                <p:cNvPr id="482327" name="Freihand 482326">
                  <a:extLst>
                    <a:ext uri="{FF2B5EF4-FFF2-40B4-BE49-F238E27FC236}">
                      <a16:creationId xmlns:a16="http://schemas.microsoft.com/office/drawing/2014/main" id="{849A7937-8E3E-F1AE-98F4-C8202392FD01}"/>
                    </a:ext>
                  </a:extLst>
                </p:cNvPr>
                <p:cNvPicPr/>
                <p:nvPr/>
              </p:nvPicPr>
              <p:blipFill>
                <a:blip r:embed="rId30"/>
                <a:stretch>
                  <a:fillRect/>
                </a:stretch>
              </p:blipFill>
              <p:spPr>
                <a:xfrm>
                  <a:off x="9916354" y="3525868"/>
                  <a:ext cx="180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82328" name="Freihand 482327">
                  <a:extLst>
                    <a:ext uri="{FF2B5EF4-FFF2-40B4-BE49-F238E27FC236}">
                      <a16:creationId xmlns:a16="http://schemas.microsoft.com/office/drawing/2014/main" id="{3FA296D4-4E81-5B25-4347-3BC7AFD8A91A}"/>
                    </a:ext>
                  </a:extLst>
                </p14:cNvPr>
                <p14:cNvContentPartPr/>
                <p14:nvPr/>
              </p14:nvContentPartPr>
              <p14:xfrm>
                <a:off x="8322634" y="3752308"/>
                <a:ext cx="1923120" cy="308520"/>
              </p14:xfrm>
            </p:contentPart>
          </mc:Choice>
          <mc:Fallback xmlns="">
            <p:pic>
              <p:nvPicPr>
                <p:cNvPr id="482328" name="Freihand 482327">
                  <a:extLst>
                    <a:ext uri="{FF2B5EF4-FFF2-40B4-BE49-F238E27FC236}">
                      <a16:creationId xmlns:a16="http://schemas.microsoft.com/office/drawing/2014/main" id="{3FA296D4-4E81-5B25-4347-3BC7AFD8A91A}"/>
                    </a:ext>
                  </a:extLst>
                </p:cNvPr>
                <p:cNvPicPr/>
                <p:nvPr/>
              </p:nvPicPr>
              <p:blipFill>
                <a:blip r:embed="rId32"/>
                <a:stretch>
                  <a:fillRect/>
                </a:stretch>
              </p:blipFill>
              <p:spPr>
                <a:xfrm>
                  <a:off x="8313634" y="3743308"/>
                  <a:ext cx="1940760" cy="32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3">
            <p14:nvContentPartPr>
              <p14:cNvPr id="482330" name="Freihand 482329">
                <a:extLst>
                  <a:ext uri="{FF2B5EF4-FFF2-40B4-BE49-F238E27FC236}">
                    <a16:creationId xmlns:a16="http://schemas.microsoft.com/office/drawing/2014/main" id="{1AB7B23D-E174-2F14-1A3A-BB29225C9956}"/>
                  </a:ext>
                </a:extLst>
              </p14:cNvPr>
              <p14:cNvContentPartPr/>
              <p14:nvPr/>
            </p14:nvContentPartPr>
            <p14:xfrm>
              <a:off x="4038274" y="4290868"/>
              <a:ext cx="4385160" cy="145800"/>
            </p14:xfrm>
          </p:contentPart>
        </mc:Choice>
        <mc:Fallback xmlns="">
          <p:pic>
            <p:nvPicPr>
              <p:cNvPr id="482330" name="Freihand 482329">
                <a:extLst>
                  <a:ext uri="{FF2B5EF4-FFF2-40B4-BE49-F238E27FC236}">
                    <a16:creationId xmlns:a16="http://schemas.microsoft.com/office/drawing/2014/main" id="{1AB7B23D-E174-2F14-1A3A-BB29225C9956}"/>
                  </a:ext>
                </a:extLst>
              </p:cNvPr>
              <p:cNvPicPr/>
              <p:nvPr/>
            </p:nvPicPr>
            <p:blipFill>
              <a:blip r:embed="rId34"/>
              <a:stretch>
                <a:fillRect/>
              </a:stretch>
            </p:blipFill>
            <p:spPr>
              <a:xfrm>
                <a:off x="4029634" y="4282228"/>
                <a:ext cx="4402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82331" name="Freihand 482330">
                <a:extLst>
                  <a:ext uri="{FF2B5EF4-FFF2-40B4-BE49-F238E27FC236}">
                    <a16:creationId xmlns:a16="http://schemas.microsoft.com/office/drawing/2014/main" id="{A3489A64-B701-BED8-EB61-19FCE9F8AF18}"/>
                  </a:ext>
                </a:extLst>
              </p14:cNvPr>
              <p14:cNvContentPartPr/>
              <p14:nvPr/>
            </p14:nvContentPartPr>
            <p14:xfrm>
              <a:off x="738154" y="4751668"/>
              <a:ext cx="1047240" cy="42840"/>
            </p14:xfrm>
          </p:contentPart>
        </mc:Choice>
        <mc:Fallback xmlns="">
          <p:pic>
            <p:nvPicPr>
              <p:cNvPr id="482331" name="Freihand 482330">
                <a:extLst>
                  <a:ext uri="{FF2B5EF4-FFF2-40B4-BE49-F238E27FC236}">
                    <a16:creationId xmlns:a16="http://schemas.microsoft.com/office/drawing/2014/main" id="{A3489A64-B701-BED8-EB61-19FCE9F8AF18}"/>
                  </a:ext>
                </a:extLst>
              </p:cNvPr>
              <p:cNvPicPr/>
              <p:nvPr/>
            </p:nvPicPr>
            <p:blipFill>
              <a:blip r:embed="rId36"/>
              <a:stretch>
                <a:fillRect/>
              </a:stretch>
            </p:blipFill>
            <p:spPr>
              <a:xfrm>
                <a:off x="729154" y="4743028"/>
                <a:ext cx="1064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82332" name="Freihand 482331">
                <a:extLst>
                  <a:ext uri="{FF2B5EF4-FFF2-40B4-BE49-F238E27FC236}">
                    <a16:creationId xmlns:a16="http://schemas.microsoft.com/office/drawing/2014/main" id="{E77B49AF-BADA-E6A5-E21D-41EF6559F04B}"/>
                  </a:ext>
                </a:extLst>
              </p14:cNvPr>
              <p14:cNvContentPartPr/>
              <p14:nvPr/>
            </p14:nvContentPartPr>
            <p14:xfrm>
              <a:off x="6670954" y="4693348"/>
              <a:ext cx="1073880" cy="114480"/>
            </p14:xfrm>
          </p:contentPart>
        </mc:Choice>
        <mc:Fallback xmlns="">
          <p:pic>
            <p:nvPicPr>
              <p:cNvPr id="482332" name="Freihand 482331">
                <a:extLst>
                  <a:ext uri="{FF2B5EF4-FFF2-40B4-BE49-F238E27FC236}">
                    <a16:creationId xmlns:a16="http://schemas.microsoft.com/office/drawing/2014/main" id="{E77B49AF-BADA-E6A5-E21D-41EF6559F04B}"/>
                  </a:ext>
                </a:extLst>
              </p:cNvPr>
              <p:cNvPicPr/>
              <p:nvPr/>
            </p:nvPicPr>
            <p:blipFill>
              <a:blip r:embed="rId38"/>
              <a:stretch>
                <a:fillRect/>
              </a:stretch>
            </p:blipFill>
            <p:spPr>
              <a:xfrm>
                <a:off x="6661954" y="4684348"/>
                <a:ext cx="10915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82333" name="Freihand 482332">
                <a:extLst>
                  <a:ext uri="{FF2B5EF4-FFF2-40B4-BE49-F238E27FC236}">
                    <a16:creationId xmlns:a16="http://schemas.microsoft.com/office/drawing/2014/main" id="{561DB2B7-9E16-5B47-D5AD-D621CF716306}"/>
                  </a:ext>
                </a:extLst>
              </p14:cNvPr>
              <p14:cNvContentPartPr/>
              <p14:nvPr/>
            </p14:nvContentPartPr>
            <p14:xfrm>
              <a:off x="678394" y="5045428"/>
              <a:ext cx="1244520" cy="79200"/>
            </p14:xfrm>
          </p:contentPart>
        </mc:Choice>
        <mc:Fallback xmlns="">
          <p:pic>
            <p:nvPicPr>
              <p:cNvPr id="482333" name="Freihand 482332">
                <a:extLst>
                  <a:ext uri="{FF2B5EF4-FFF2-40B4-BE49-F238E27FC236}">
                    <a16:creationId xmlns:a16="http://schemas.microsoft.com/office/drawing/2014/main" id="{561DB2B7-9E16-5B47-D5AD-D621CF716306}"/>
                  </a:ext>
                </a:extLst>
              </p:cNvPr>
              <p:cNvPicPr/>
              <p:nvPr/>
            </p:nvPicPr>
            <p:blipFill>
              <a:blip r:embed="rId40"/>
              <a:stretch>
                <a:fillRect/>
              </a:stretch>
            </p:blipFill>
            <p:spPr>
              <a:xfrm>
                <a:off x="669394" y="5036428"/>
                <a:ext cx="1262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82334" name="Freihand 482333">
                <a:extLst>
                  <a:ext uri="{FF2B5EF4-FFF2-40B4-BE49-F238E27FC236}">
                    <a16:creationId xmlns:a16="http://schemas.microsoft.com/office/drawing/2014/main" id="{8E2FACE2-953D-5767-FD23-0FA74BEFC771}"/>
                  </a:ext>
                </a:extLst>
              </p14:cNvPr>
              <p14:cNvContentPartPr/>
              <p14:nvPr/>
            </p14:nvContentPartPr>
            <p14:xfrm>
              <a:off x="523594" y="3468268"/>
              <a:ext cx="233640" cy="1928520"/>
            </p14:xfrm>
          </p:contentPart>
        </mc:Choice>
        <mc:Fallback xmlns="">
          <p:pic>
            <p:nvPicPr>
              <p:cNvPr id="482334" name="Freihand 482333">
                <a:extLst>
                  <a:ext uri="{FF2B5EF4-FFF2-40B4-BE49-F238E27FC236}">
                    <a16:creationId xmlns:a16="http://schemas.microsoft.com/office/drawing/2014/main" id="{8E2FACE2-953D-5767-FD23-0FA74BEFC771}"/>
                  </a:ext>
                </a:extLst>
              </p:cNvPr>
              <p:cNvPicPr/>
              <p:nvPr/>
            </p:nvPicPr>
            <p:blipFill>
              <a:blip r:embed="rId42"/>
              <a:stretch>
                <a:fillRect/>
              </a:stretch>
            </p:blipFill>
            <p:spPr>
              <a:xfrm>
                <a:off x="514594" y="3459268"/>
                <a:ext cx="251280" cy="1946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82335" name="Freihand 482334">
                <a:extLst>
                  <a:ext uri="{FF2B5EF4-FFF2-40B4-BE49-F238E27FC236}">
                    <a16:creationId xmlns:a16="http://schemas.microsoft.com/office/drawing/2014/main" id="{9CC56919-F25C-85C5-86B6-55656C89F2C2}"/>
                  </a:ext>
                </a:extLst>
              </p14:cNvPr>
              <p14:cNvContentPartPr/>
              <p14:nvPr/>
            </p14:nvContentPartPr>
            <p14:xfrm>
              <a:off x="3790954" y="4012948"/>
              <a:ext cx="4014000" cy="166320"/>
            </p14:xfrm>
          </p:contentPart>
        </mc:Choice>
        <mc:Fallback xmlns="">
          <p:pic>
            <p:nvPicPr>
              <p:cNvPr id="482335" name="Freihand 482334">
                <a:extLst>
                  <a:ext uri="{FF2B5EF4-FFF2-40B4-BE49-F238E27FC236}">
                    <a16:creationId xmlns:a16="http://schemas.microsoft.com/office/drawing/2014/main" id="{9CC56919-F25C-85C5-86B6-55656C89F2C2}"/>
                  </a:ext>
                </a:extLst>
              </p:cNvPr>
              <p:cNvPicPr/>
              <p:nvPr/>
            </p:nvPicPr>
            <p:blipFill>
              <a:blip r:embed="rId44"/>
              <a:stretch>
                <a:fillRect/>
              </a:stretch>
            </p:blipFill>
            <p:spPr>
              <a:xfrm>
                <a:off x="3781954" y="4003948"/>
                <a:ext cx="4031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82336" name="Freihand 482335">
                <a:extLst>
                  <a:ext uri="{FF2B5EF4-FFF2-40B4-BE49-F238E27FC236}">
                    <a16:creationId xmlns:a16="http://schemas.microsoft.com/office/drawing/2014/main" id="{56D64B71-735B-EB53-8F26-EAF87A9F3FF9}"/>
                  </a:ext>
                </a:extLst>
              </p14:cNvPr>
              <p14:cNvContentPartPr/>
              <p14:nvPr/>
            </p14:nvContentPartPr>
            <p14:xfrm>
              <a:off x="617914" y="4673908"/>
              <a:ext cx="1690920" cy="420840"/>
            </p14:xfrm>
          </p:contentPart>
        </mc:Choice>
        <mc:Fallback xmlns="">
          <p:pic>
            <p:nvPicPr>
              <p:cNvPr id="482336" name="Freihand 482335">
                <a:extLst>
                  <a:ext uri="{FF2B5EF4-FFF2-40B4-BE49-F238E27FC236}">
                    <a16:creationId xmlns:a16="http://schemas.microsoft.com/office/drawing/2014/main" id="{56D64B71-735B-EB53-8F26-EAF87A9F3FF9}"/>
                  </a:ext>
                </a:extLst>
              </p:cNvPr>
              <p:cNvPicPr/>
              <p:nvPr/>
            </p:nvPicPr>
            <p:blipFill>
              <a:blip r:embed="rId46"/>
              <a:stretch>
                <a:fillRect/>
              </a:stretch>
            </p:blipFill>
            <p:spPr>
              <a:xfrm>
                <a:off x="608914" y="4665268"/>
                <a:ext cx="170856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82337" name="Freihand 482336">
                <a:extLst>
                  <a:ext uri="{FF2B5EF4-FFF2-40B4-BE49-F238E27FC236}">
                    <a16:creationId xmlns:a16="http://schemas.microsoft.com/office/drawing/2014/main" id="{03A62C12-4D2D-0513-185C-50EBC63CD640}"/>
                  </a:ext>
                </a:extLst>
              </p14:cNvPr>
              <p14:cNvContentPartPr/>
              <p14:nvPr/>
            </p14:nvContentPartPr>
            <p14:xfrm>
              <a:off x="8976034" y="-40292"/>
              <a:ext cx="2897280" cy="2252520"/>
            </p14:xfrm>
          </p:contentPart>
        </mc:Choice>
        <mc:Fallback xmlns="">
          <p:pic>
            <p:nvPicPr>
              <p:cNvPr id="482337" name="Freihand 482336">
                <a:extLst>
                  <a:ext uri="{FF2B5EF4-FFF2-40B4-BE49-F238E27FC236}">
                    <a16:creationId xmlns:a16="http://schemas.microsoft.com/office/drawing/2014/main" id="{03A62C12-4D2D-0513-185C-50EBC63CD640}"/>
                  </a:ext>
                </a:extLst>
              </p:cNvPr>
              <p:cNvPicPr/>
              <p:nvPr/>
            </p:nvPicPr>
            <p:blipFill>
              <a:blip r:embed="rId48"/>
              <a:stretch>
                <a:fillRect/>
              </a:stretch>
            </p:blipFill>
            <p:spPr>
              <a:xfrm>
                <a:off x="8967394" y="-49292"/>
                <a:ext cx="2914920" cy="2270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82339" name="Freihand 482338">
                <a:extLst>
                  <a:ext uri="{FF2B5EF4-FFF2-40B4-BE49-F238E27FC236}">
                    <a16:creationId xmlns:a16="http://schemas.microsoft.com/office/drawing/2014/main" id="{EA97D3F8-D118-E163-BFB1-C620AC5B7A43}"/>
                  </a:ext>
                </a:extLst>
              </p14:cNvPr>
              <p14:cNvContentPartPr/>
              <p14:nvPr/>
            </p14:nvContentPartPr>
            <p14:xfrm>
              <a:off x="9850114" y="869673"/>
              <a:ext cx="823320" cy="907200"/>
            </p14:xfrm>
          </p:contentPart>
        </mc:Choice>
        <mc:Fallback xmlns="">
          <p:pic>
            <p:nvPicPr>
              <p:cNvPr id="482339" name="Freihand 482338">
                <a:extLst>
                  <a:ext uri="{FF2B5EF4-FFF2-40B4-BE49-F238E27FC236}">
                    <a16:creationId xmlns:a16="http://schemas.microsoft.com/office/drawing/2014/main" id="{EA97D3F8-D118-E163-BFB1-C620AC5B7A43}"/>
                  </a:ext>
                </a:extLst>
              </p:cNvPr>
              <p:cNvPicPr/>
              <p:nvPr/>
            </p:nvPicPr>
            <p:blipFill>
              <a:blip r:embed="rId50"/>
              <a:stretch>
                <a:fillRect/>
              </a:stretch>
            </p:blipFill>
            <p:spPr>
              <a:xfrm>
                <a:off x="9841474" y="860673"/>
                <a:ext cx="840960" cy="924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82349" name="Freihand 482348">
                <a:extLst>
                  <a:ext uri="{FF2B5EF4-FFF2-40B4-BE49-F238E27FC236}">
                    <a16:creationId xmlns:a16="http://schemas.microsoft.com/office/drawing/2014/main" id="{2C058463-CBA3-8FAA-AE44-9AC1529D2B83}"/>
                  </a:ext>
                </a:extLst>
              </p14:cNvPr>
              <p14:cNvContentPartPr/>
              <p14:nvPr/>
            </p14:nvContentPartPr>
            <p14:xfrm>
              <a:off x="9074314" y="26553"/>
              <a:ext cx="2932920" cy="2328840"/>
            </p14:xfrm>
          </p:contentPart>
        </mc:Choice>
        <mc:Fallback xmlns="">
          <p:pic>
            <p:nvPicPr>
              <p:cNvPr id="482349" name="Freihand 482348">
                <a:extLst>
                  <a:ext uri="{FF2B5EF4-FFF2-40B4-BE49-F238E27FC236}">
                    <a16:creationId xmlns:a16="http://schemas.microsoft.com/office/drawing/2014/main" id="{2C058463-CBA3-8FAA-AE44-9AC1529D2B83}"/>
                  </a:ext>
                </a:extLst>
              </p:cNvPr>
              <p:cNvPicPr/>
              <p:nvPr/>
            </p:nvPicPr>
            <p:blipFill>
              <a:blip r:embed="rId52"/>
              <a:stretch>
                <a:fillRect/>
              </a:stretch>
            </p:blipFill>
            <p:spPr>
              <a:xfrm>
                <a:off x="9065314" y="17553"/>
                <a:ext cx="2950560" cy="2346480"/>
              </a:xfrm>
              <a:prstGeom prst="rect">
                <a:avLst/>
              </a:prstGeom>
            </p:spPr>
          </p:pic>
        </mc:Fallback>
      </mc:AlternateContent>
      <p:grpSp>
        <p:nvGrpSpPr>
          <p:cNvPr id="482352" name="Gruppieren 482351">
            <a:extLst>
              <a:ext uri="{FF2B5EF4-FFF2-40B4-BE49-F238E27FC236}">
                <a16:creationId xmlns:a16="http://schemas.microsoft.com/office/drawing/2014/main" id="{855F8CCA-0B12-65C6-D377-D65C6CC21B5F}"/>
              </a:ext>
            </a:extLst>
          </p:cNvPr>
          <p:cNvGrpSpPr/>
          <p:nvPr/>
        </p:nvGrpSpPr>
        <p:grpSpPr>
          <a:xfrm>
            <a:off x="724834" y="118108"/>
            <a:ext cx="10931760" cy="2444760"/>
            <a:chOff x="724834" y="118108"/>
            <a:chExt cx="10931760" cy="2444760"/>
          </a:xfrm>
        </p:grpSpPr>
        <mc:AlternateContent xmlns:mc="http://schemas.openxmlformats.org/markup-compatibility/2006" xmlns:p14="http://schemas.microsoft.com/office/powerpoint/2010/main">
          <mc:Choice Requires="p14">
            <p:contentPart p14:bwMode="auto" r:id="rId53">
              <p14:nvContentPartPr>
                <p14:cNvPr id="24" name="Freihand 23">
                  <a:extLst>
                    <a:ext uri="{FF2B5EF4-FFF2-40B4-BE49-F238E27FC236}">
                      <a16:creationId xmlns:a16="http://schemas.microsoft.com/office/drawing/2014/main" id="{CBB31ABA-7798-3878-551D-993B5B87E754}"/>
                    </a:ext>
                  </a:extLst>
                </p14:cNvPr>
                <p14:cNvContentPartPr/>
                <p14:nvPr/>
              </p14:nvContentPartPr>
              <p14:xfrm>
                <a:off x="6498154" y="1166068"/>
                <a:ext cx="1969200" cy="116640"/>
              </p14:xfrm>
            </p:contentPart>
          </mc:Choice>
          <mc:Fallback xmlns="">
            <p:pic>
              <p:nvPicPr>
                <p:cNvPr id="24" name="Freihand 23">
                  <a:extLst>
                    <a:ext uri="{FF2B5EF4-FFF2-40B4-BE49-F238E27FC236}">
                      <a16:creationId xmlns:a16="http://schemas.microsoft.com/office/drawing/2014/main" id="{CBB31ABA-7798-3878-551D-993B5B87E754}"/>
                    </a:ext>
                  </a:extLst>
                </p:cNvPr>
                <p:cNvPicPr/>
                <p:nvPr/>
              </p:nvPicPr>
              <p:blipFill>
                <a:blip r:embed="rId54"/>
                <a:stretch>
                  <a:fillRect/>
                </a:stretch>
              </p:blipFill>
              <p:spPr>
                <a:xfrm>
                  <a:off x="6489154" y="1157428"/>
                  <a:ext cx="1986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Freihand 24">
                  <a:extLst>
                    <a:ext uri="{FF2B5EF4-FFF2-40B4-BE49-F238E27FC236}">
                      <a16:creationId xmlns:a16="http://schemas.microsoft.com/office/drawing/2014/main" id="{D92D35BD-F97B-733C-AAE3-571BC6DDF751}"/>
                    </a:ext>
                  </a:extLst>
                </p14:cNvPr>
                <p14:cNvContentPartPr/>
                <p14:nvPr/>
              </p14:nvContentPartPr>
              <p14:xfrm>
                <a:off x="724834" y="1568548"/>
                <a:ext cx="1583280" cy="99720"/>
              </p14:xfrm>
            </p:contentPart>
          </mc:Choice>
          <mc:Fallback xmlns="">
            <p:pic>
              <p:nvPicPr>
                <p:cNvPr id="25" name="Freihand 24">
                  <a:extLst>
                    <a:ext uri="{FF2B5EF4-FFF2-40B4-BE49-F238E27FC236}">
                      <a16:creationId xmlns:a16="http://schemas.microsoft.com/office/drawing/2014/main" id="{D92D35BD-F97B-733C-AAE3-571BC6DDF751}"/>
                    </a:ext>
                  </a:extLst>
                </p:cNvPr>
                <p:cNvPicPr/>
                <p:nvPr/>
              </p:nvPicPr>
              <p:blipFill>
                <a:blip r:embed="rId56"/>
                <a:stretch>
                  <a:fillRect/>
                </a:stretch>
              </p:blipFill>
              <p:spPr>
                <a:xfrm>
                  <a:off x="716194" y="1559548"/>
                  <a:ext cx="16009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6" name="Freihand 25">
                  <a:extLst>
                    <a:ext uri="{FF2B5EF4-FFF2-40B4-BE49-F238E27FC236}">
                      <a16:creationId xmlns:a16="http://schemas.microsoft.com/office/drawing/2014/main" id="{F685504E-0A48-9946-32A3-84352D9689FE}"/>
                    </a:ext>
                  </a:extLst>
                </p14:cNvPr>
                <p14:cNvContentPartPr/>
                <p14:nvPr/>
              </p14:nvContentPartPr>
              <p14:xfrm>
                <a:off x="5165794" y="1542628"/>
                <a:ext cx="3278520" cy="78840"/>
              </p14:xfrm>
            </p:contentPart>
          </mc:Choice>
          <mc:Fallback xmlns="">
            <p:pic>
              <p:nvPicPr>
                <p:cNvPr id="26" name="Freihand 25">
                  <a:extLst>
                    <a:ext uri="{FF2B5EF4-FFF2-40B4-BE49-F238E27FC236}">
                      <a16:creationId xmlns:a16="http://schemas.microsoft.com/office/drawing/2014/main" id="{F685504E-0A48-9946-32A3-84352D9689FE}"/>
                    </a:ext>
                  </a:extLst>
                </p:cNvPr>
                <p:cNvPicPr/>
                <p:nvPr/>
              </p:nvPicPr>
              <p:blipFill>
                <a:blip r:embed="rId58"/>
                <a:stretch>
                  <a:fillRect/>
                </a:stretch>
              </p:blipFill>
              <p:spPr>
                <a:xfrm>
                  <a:off x="5156794" y="1533988"/>
                  <a:ext cx="3296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7" name="Freihand 26">
                  <a:extLst>
                    <a:ext uri="{FF2B5EF4-FFF2-40B4-BE49-F238E27FC236}">
                      <a16:creationId xmlns:a16="http://schemas.microsoft.com/office/drawing/2014/main" id="{8166B064-5387-6C8D-10FA-088A119CC90C}"/>
                    </a:ext>
                  </a:extLst>
                </p14:cNvPr>
                <p14:cNvContentPartPr/>
                <p14:nvPr/>
              </p14:nvContentPartPr>
              <p14:xfrm>
                <a:off x="886834" y="1940428"/>
                <a:ext cx="1698480" cy="82440"/>
              </p14:xfrm>
            </p:contentPart>
          </mc:Choice>
          <mc:Fallback xmlns="">
            <p:pic>
              <p:nvPicPr>
                <p:cNvPr id="27" name="Freihand 26">
                  <a:extLst>
                    <a:ext uri="{FF2B5EF4-FFF2-40B4-BE49-F238E27FC236}">
                      <a16:creationId xmlns:a16="http://schemas.microsoft.com/office/drawing/2014/main" id="{8166B064-5387-6C8D-10FA-088A119CC90C}"/>
                    </a:ext>
                  </a:extLst>
                </p:cNvPr>
                <p:cNvPicPr/>
                <p:nvPr/>
              </p:nvPicPr>
              <p:blipFill>
                <a:blip r:embed="rId60"/>
                <a:stretch>
                  <a:fillRect/>
                </a:stretch>
              </p:blipFill>
              <p:spPr>
                <a:xfrm>
                  <a:off x="878194" y="1931428"/>
                  <a:ext cx="1716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8" name="Freihand 27">
                  <a:extLst>
                    <a:ext uri="{FF2B5EF4-FFF2-40B4-BE49-F238E27FC236}">
                      <a16:creationId xmlns:a16="http://schemas.microsoft.com/office/drawing/2014/main" id="{8F68BB8A-E5A9-802A-7B25-51DBA67EE2C5}"/>
                    </a:ext>
                  </a:extLst>
                </p14:cNvPr>
                <p14:cNvContentPartPr/>
                <p14:nvPr/>
              </p14:nvContentPartPr>
              <p14:xfrm>
                <a:off x="1432594" y="1531468"/>
                <a:ext cx="1108440" cy="515160"/>
              </p14:xfrm>
            </p:contentPart>
          </mc:Choice>
          <mc:Fallback xmlns="">
            <p:pic>
              <p:nvPicPr>
                <p:cNvPr id="28" name="Freihand 27">
                  <a:extLst>
                    <a:ext uri="{FF2B5EF4-FFF2-40B4-BE49-F238E27FC236}">
                      <a16:creationId xmlns:a16="http://schemas.microsoft.com/office/drawing/2014/main" id="{8F68BB8A-E5A9-802A-7B25-51DBA67EE2C5}"/>
                    </a:ext>
                  </a:extLst>
                </p:cNvPr>
                <p:cNvPicPr/>
                <p:nvPr/>
              </p:nvPicPr>
              <p:blipFill>
                <a:blip r:embed="rId62"/>
                <a:stretch>
                  <a:fillRect/>
                </a:stretch>
              </p:blipFill>
              <p:spPr>
                <a:xfrm>
                  <a:off x="1423594" y="1522828"/>
                  <a:ext cx="1126080" cy="532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03FB2F24-4605-946F-2ECE-7772B00AA3C1}"/>
                    </a:ext>
                  </a:extLst>
                </p14:cNvPr>
                <p14:cNvContentPartPr/>
                <p14:nvPr/>
              </p14:nvContentPartPr>
              <p14:xfrm>
                <a:off x="3026314" y="1795708"/>
                <a:ext cx="155880" cy="189720"/>
              </p14:xfrm>
            </p:contentPart>
          </mc:Choice>
          <mc:Fallback xmlns="">
            <p:pic>
              <p:nvPicPr>
                <p:cNvPr id="32" name="Freihand 31">
                  <a:extLst>
                    <a:ext uri="{FF2B5EF4-FFF2-40B4-BE49-F238E27FC236}">
                      <a16:creationId xmlns:a16="http://schemas.microsoft.com/office/drawing/2014/main" id="{03FB2F24-4605-946F-2ECE-7772B00AA3C1}"/>
                    </a:ext>
                  </a:extLst>
                </p:cNvPr>
                <p:cNvPicPr/>
                <p:nvPr/>
              </p:nvPicPr>
              <p:blipFill>
                <a:blip r:embed="rId64"/>
                <a:stretch>
                  <a:fillRect/>
                </a:stretch>
              </p:blipFill>
              <p:spPr>
                <a:xfrm>
                  <a:off x="3017314" y="1787068"/>
                  <a:ext cx="1735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001B2DBE-784F-A234-B30B-B9344E529388}"/>
                    </a:ext>
                  </a:extLst>
                </p14:cNvPr>
                <p14:cNvContentPartPr/>
                <p14:nvPr/>
              </p14:nvContentPartPr>
              <p14:xfrm>
                <a:off x="3349954" y="1846828"/>
                <a:ext cx="18720" cy="173880"/>
              </p14:xfrm>
            </p:contentPart>
          </mc:Choice>
          <mc:Fallback xmlns="">
            <p:pic>
              <p:nvPicPr>
                <p:cNvPr id="33" name="Freihand 32">
                  <a:extLst>
                    <a:ext uri="{FF2B5EF4-FFF2-40B4-BE49-F238E27FC236}">
                      <a16:creationId xmlns:a16="http://schemas.microsoft.com/office/drawing/2014/main" id="{001B2DBE-784F-A234-B30B-B9344E529388}"/>
                    </a:ext>
                  </a:extLst>
                </p:cNvPr>
                <p:cNvPicPr/>
                <p:nvPr/>
              </p:nvPicPr>
              <p:blipFill>
                <a:blip r:embed="rId66"/>
                <a:stretch>
                  <a:fillRect/>
                </a:stretch>
              </p:blipFill>
              <p:spPr>
                <a:xfrm>
                  <a:off x="3341314" y="1837828"/>
                  <a:ext cx="363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Freihand 33">
                  <a:extLst>
                    <a:ext uri="{FF2B5EF4-FFF2-40B4-BE49-F238E27FC236}">
                      <a16:creationId xmlns:a16="http://schemas.microsoft.com/office/drawing/2014/main" id="{275BC2EF-D185-55D1-3B21-AF1E9170DC96}"/>
                    </a:ext>
                  </a:extLst>
                </p14:cNvPr>
                <p14:cNvContentPartPr/>
                <p14:nvPr/>
              </p14:nvContentPartPr>
              <p14:xfrm>
                <a:off x="3237274" y="1792108"/>
                <a:ext cx="247320" cy="122760"/>
              </p14:xfrm>
            </p:contentPart>
          </mc:Choice>
          <mc:Fallback xmlns="">
            <p:pic>
              <p:nvPicPr>
                <p:cNvPr id="34" name="Freihand 33">
                  <a:extLst>
                    <a:ext uri="{FF2B5EF4-FFF2-40B4-BE49-F238E27FC236}">
                      <a16:creationId xmlns:a16="http://schemas.microsoft.com/office/drawing/2014/main" id="{275BC2EF-D185-55D1-3B21-AF1E9170DC96}"/>
                    </a:ext>
                  </a:extLst>
                </p:cNvPr>
                <p:cNvPicPr/>
                <p:nvPr/>
              </p:nvPicPr>
              <p:blipFill>
                <a:blip r:embed="rId68"/>
                <a:stretch>
                  <a:fillRect/>
                </a:stretch>
              </p:blipFill>
              <p:spPr>
                <a:xfrm>
                  <a:off x="3228274" y="1783108"/>
                  <a:ext cx="2649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Freihand 34">
                  <a:extLst>
                    <a:ext uri="{FF2B5EF4-FFF2-40B4-BE49-F238E27FC236}">
                      <a16:creationId xmlns:a16="http://schemas.microsoft.com/office/drawing/2014/main" id="{3EF88480-0673-ED38-1235-119C032BAA67}"/>
                    </a:ext>
                  </a:extLst>
                </p14:cNvPr>
                <p14:cNvContentPartPr/>
                <p14:nvPr/>
              </p14:nvContentPartPr>
              <p14:xfrm>
                <a:off x="3624634" y="1812988"/>
                <a:ext cx="25560" cy="177120"/>
              </p14:xfrm>
            </p:contentPart>
          </mc:Choice>
          <mc:Fallback xmlns="">
            <p:pic>
              <p:nvPicPr>
                <p:cNvPr id="35" name="Freihand 34">
                  <a:extLst>
                    <a:ext uri="{FF2B5EF4-FFF2-40B4-BE49-F238E27FC236}">
                      <a16:creationId xmlns:a16="http://schemas.microsoft.com/office/drawing/2014/main" id="{3EF88480-0673-ED38-1235-119C032BAA67}"/>
                    </a:ext>
                  </a:extLst>
                </p:cNvPr>
                <p:cNvPicPr/>
                <p:nvPr/>
              </p:nvPicPr>
              <p:blipFill>
                <a:blip r:embed="rId70"/>
                <a:stretch>
                  <a:fillRect/>
                </a:stretch>
              </p:blipFill>
              <p:spPr>
                <a:xfrm>
                  <a:off x="3615634" y="1804348"/>
                  <a:ext cx="43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6" name="Freihand 35">
                  <a:extLst>
                    <a:ext uri="{FF2B5EF4-FFF2-40B4-BE49-F238E27FC236}">
                      <a16:creationId xmlns:a16="http://schemas.microsoft.com/office/drawing/2014/main" id="{BAF21C62-3F5E-CD5A-E1A2-A86E2EE77907}"/>
                    </a:ext>
                  </a:extLst>
                </p14:cNvPr>
                <p14:cNvContentPartPr/>
                <p14:nvPr/>
              </p14:nvContentPartPr>
              <p14:xfrm>
                <a:off x="3916594" y="1881388"/>
                <a:ext cx="331920" cy="117360"/>
              </p14:xfrm>
            </p:contentPart>
          </mc:Choice>
          <mc:Fallback xmlns="">
            <p:pic>
              <p:nvPicPr>
                <p:cNvPr id="36" name="Freihand 35">
                  <a:extLst>
                    <a:ext uri="{FF2B5EF4-FFF2-40B4-BE49-F238E27FC236}">
                      <a16:creationId xmlns:a16="http://schemas.microsoft.com/office/drawing/2014/main" id="{BAF21C62-3F5E-CD5A-E1A2-A86E2EE77907}"/>
                    </a:ext>
                  </a:extLst>
                </p:cNvPr>
                <p:cNvPicPr/>
                <p:nvPr/>
              </p:nvPicPr>
              <p:blipFill>
                <a:blip r:embed="rId72"/>
                <a:stretch>
                  <a:fillRect/>
                </a:stretch>
              </p:blipFill>
              <p:spPr>
                <a:xfrm>
                  <a:off x="3907594" y="1872748"/>
                  <a:ext cx="3495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7" name="Freihand 36">
                  <a:extLst>
                    <a:ext uri="{FF2B5EF4-FFF2-40B4-BE49-F238E27FC236}">
                      <a16:creationId xmlns:a16="http://schemas.microsoft.com/office/drawing/2014/main" id="{E4A41628-9E3D-35AD-79D6-3DB64E5D16E1}"/>
                    </a:ext>
                  </a:extLst>
                </p14:cNvPr>
                <p14:cNvContentPartPr/>
                <p14:nvPr/>
              </p14:nvContentPartPr>
              <p14:xfrm>
                <a:off x="4299274" y="1863388"/>
                <a:ext cx="142920" cy="139680"/>
              </p14:xfrm>
            </p:contentPart>
          </mc:Choice>
          <mc:Fallback xmlns="">
            <p:pic>
              <p:nvPicPr>
                <p:cNvPr id="37" name="Freihand 36">
                  <a:extLst>
                    <a:ext uri="{FF2B5EF4-FFF2-40B4-BE49-F238E27FC236}">
                      <a16:creationId xmlns:a16="http://schemas.microsoft.com/office/drawing/2014/main" id="{E4A41628-9E3D-35AD-79D6-3DB64E5D16E1}"/>
                    </a:ext>
                  </a:extLst>
                </p:cNvPr>
                <p:cNvPicPr/>
                <p:nvPr/>
              </p:nvPicPr>
              <p:blipFill>
                <a:blip r:embed="rId74"/>
                <a:stretch>
                  <a:fillRect/>
                </a:stretch>
              </p:blipFill>
              <p:spPr>
                <a:xfrm>
                  <a:off x="4290634" y="1854388"/>
                  <a:ext cx="160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8" name="Freihand 37">
                  <a:extLst>
                    <a:ext uri="{FF2B5EF4-FFF2-40B4-BE49-F238E27FC236}">
                      <a16:creationId xmlns:a16="http://schemas.microsoft.com/office/drawing/2014/main" id="{043D4011-9A5D-2AC5-F407-F1F59150A6AF}"/>
                    </a:ext>
                  </a:extLst>
                </p14:cNvPr>
                <p14:cNvContentPartPr/>
                <p14:nvPr/>
              </p14:nvContentPartPr>
              <p14:xfrm>
                <a:off x="4740274" y="1767988"/>
                <a:ext cx="139680" cy="241200"/>
              </p14:xfrm>
            </p:contentPart>
          </mc:Choice>
          <mc:Fallback xmlns="">
            <p:pic>
              <p:nvPicPr>
                <p:cNvPr id="38" name="Freihand 37">
                  <a:extLst>
                    <a:ext uri="{FF2B5EF4-FFF2-40B4-BE49-F238E27FC236}">
                      <a16:creationId xmlns:a16="http://schemas.microsoft.com/office/drawing/2014/main" id="{043D4011-9A5D-2AC5-F407-F1F59150A6AF}"/>
                    </a:ext>
                  </a:extLst>
                </p:cNvPr>
                <p:cNvPicPr/>
                <p:nvPr/>
              </p:nvPicPr>
              <p:blipFill>
                <a:blip r:embed="rId76"/>
                <a:stretch>
                  <a:fillRect/>
                </a:stretch>
              </p:blipFill>
              <p:spPr>
                <a:xfrm>
                  <a:off x="4731634" y="1758988"/>
                  <a:ext cx="1573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39" name="Freihand 38">
                  <a:extLst>
                    <a:ext uri="{FF2B5EF4-FFF2-40B4-BE49-F238E27FC236}">
                      <a16:creationId xmlns:a16="http://schemas.microsoft.com/office/drawing/2014/main" id="{207B5D9F-2952-7D78-DBD7-9F948F2B95DC}"/>
                    </a:ext>
                  </a:extLst>
                </p14:cNvPr>
                <p14:cNvContentPartPr/>
                <p14:nvPr/>
              </p14:nvContentPartPr>
              <p14:xfrm>
                <a:off x="4949434" y="1801108"/>
                <a:ext cx="241560" cy="171720"/>
              </p14:xfrm>
            </p:contentPart>
          </mc:Choice>
          <mc:Fallback xmlns="">
            <p:pic>
              <p:nvPicPr>
                <p:cNvPr id="39" name="Freihand 38">
                  <a:extLst>
                    <a:ext uri="{FF2B5EF4-FFF2-40B4-BE49-F238E27FC236}">
                      <a16:creationId xmlns:a16="http://schemas.microsoft.com/office/drawing/2014/main" id="{207B5D9F-2952-7D78-DBD7-9F948F2B95DC}"/>
                    </a:ext>
                  </a:extLst>
                </p:cNvPr>
                <p:cNvPicPr/>
                <p:nvPr/>
              </p:nvPicPr>
              <p:blipFill>
                <a:blip r:embed="rId78"/>
                <a:stretch>
                  <a:fillRect/>
                </a:stretch>
              </p:blipFill>
              <p:spPr>
                <a:xfrm>
                  <a:off x="4940794" y="1792108"/>
                  <a:ext cx="2592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0" name="Freihand 39">
                  <a:extLst>
                    <a:ext uri="{FF2B5EF4-FFF2-40B4-BE49-F238E27FC236}">
                      <a16:creationId xmlns:a16="http://schemas.microsoft.com/office/drawing/2014/main" id="{AC3B2CAB-4581-018B-EDA6-3B10C2188D3C}"/>
                    </a:ext>
                  </a:extLst>
                </p14:cNvPr>
                <p14:cNvContentPartPr/>
                <p14:nvPr/>
              </p14:nvContentPartPr>
              <p14:xfrm>
                <a:off x="5069314" y="1746748"/>
                <a:ext cx="213120" cy="104400"/>
              </p14:xfrm>
            </p:contentPart>
          </mc:Choice>
          <mc:Fallback xmlns="">
            <p:pic>
              <p:nvPicPr>
                <p:cNvPr id="40" name="Freihand 39">
                  <a:extLst>
                    <a:ext uri="{FF2B5EF4-FFF2-40B4-BE49-F238E27FC236}">
                      <a16:creationId xmlns:a16="http://schemas.microsoft.com/office/drawing/2014/main" id="{AC3B2CAB-4581-018B-EDA6-3B10C2188D3C}"/>
                    </a:ext>
                  </a:extLst>
                </p:cNvPr>
                <p:cNvPicPr/>
                <p:nvPr/>
              </p:nvPicPr>
              <p:blipFill>
                <a:blip r:embed="rId80"/>
                <a:stretch>
                  <a:fillRect/>
                </a:stretch>
              </p:blipFill>
              <p:spPr>
                <a:xfrm>
                  <a:off x="5060674" y="1738108"/>
                  <a:ext cx="2307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1" name="Freihand 40">
                  <a:extLst>
                    <a:ext uri="{FF2B5EF4-FFF2-40B4-BE49-F238E27FC236}">
                      <a16:creationId xmlns:a16="http://schemas.microsoft.com/office/drawing/2014/main" id="{D7578155-0F9A-F208-DD0B-60E81090F09F}"/>
                    </a:ext>
                  </a:extLst>
                </p14:cNvPr>
                <p14:cNvContentPartPr/>
                <p14:nvPr/>
              </p14:nvContentPartPr>
              <p14:xfrm>
                <a:off x="5408434" y="1801108"/>
                <a:ext cx="22320" cy="180720"/>
              </p14:xfrm>
            </p:contentPart>
          </mc:Choice>
          <mc:Fallback xmlns="">
            <p:pic>
              <p:nvPicPr>
                <p:cNvPr id="41" name="Freihand 40">
                  <a:extLst>
                    <a:ext uri="{FF2B5EF4-FFF2-40B4-BE49-F238E27FC236}">
                      <a16:creationId xmlns:a16="http://schemas.microsoft.com/office/drawing/2014/main" id="{D7578155-0F9A-F208-DD0B-60E81090F09F}"/>
                    </a:ext>
                  </a:extLst>
                </p:cNvPr>
                <p:cNvPicPr/>
                <p:nvPr/>
              </p:nvPicPr>
              <p:blipFill>
                <a:blip r:embed="rId82"/>
                <a:stretch>
                  <a:fillRect/>
                </a:stretch>
              </p:blipFill>
              <p:spPr>
                <a:xfrm>
                  <a:off x="5399434" y="1792108"/>
                  <a:ext cx="3996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2" name="Freihand 41">
                  <a:extLst>
                    <a:ext uri="{FF2B5EF4-FFF2-40B4-BE49-F238E27FC236}">
                      <a16:creationId xmlns:a16="http://schemas.microsoft.com/office/drawing/2014/main" id="{78DE7D29-A307-1E56-88EE-18BF6F670EF1}"/>
                    </a:ext>
                  </a:extLst>
                </p14:cNvPr>
                <p14:cNvContentPartPr/>
                <p14:nvPr/>
              </p14:nvContentPartPr>
              <p14:xfrm>
                <a:off x="5714434" y="1861588"/>
                <a:ext cx="346680" cy="172080"/>
              </p14:xfrm>
            </p:contentPart>
          </mc:Choice>
          <mc:Fallback xmlns="">
            <p:pic>
              <p:nvPicPr>
                <p:cNvPr id="42" name="Freihand 41">
                  <a:extLst>
                    <a:ext uri="{FF2B5EF4-FFF2-40B4-BE49-F238E27FC236}">
                      <a16:creationId xmlns:a16="http://schemas.microsoft.com/office/drawing/2014/main" id="{78DE7D29-A307-1E56-88EE-18BF6F670EF1}"/>
                    </a:ext>
                  </a:extLst>
                </p:cNvPr>
                <p:cNvPicPr/>
                <p:nvPr/>
              </p:nvPicPr>
              <p:blipFill>
                <a:blip r:embed="rId84"/>
                <a:stretch>
                  <a:fillRect/>
                </a:stretch>
              </p:blipFill>
              <p:spPr>
                <a:xfrm>
                  <a:off x="5705794" y="1852948"/>
                  <a:ext cx="3643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3" name="Freihand 42">
                  <a:extLst>
                    <a:ext uri="{FF2B5EF4-FFF2-40B4-BE49-F238E27FC236}">
                      <a16:creationId xmlns:a16="http://schemas.microsoft.com/office/drawing/2014/main" id="{FA478D35-A468-46CE-BDA5-D88D0CD25277}"/>
                    </a:ext>
                  </a:extLst>
                </p14:cNvPr>
                <p14:cNvContentPartPr/>
                <p14:nvPr/>
              </p14:nvContentPartPr>
              <p14:xfrm>
                <a:off x="6356314" y="1908028"/>
                <a:ext cx="166680" cy="117360"/>
              </p14:xfrm>
            </p:contentPart>
          </mc:Choice>
          <mc:Fallback xmlns="">
            <p:pic>
              <p:nvPicPr>
                <p:cNvPr id="43" name="Freihand 42">
                  <a:extLst>
                    <a:ext uri="{FF2B5EF4-FFF2-40B4-BE49-F238E27FC236}">
                      <a16:creationId xmlns:a16="http://schemas.microsoft.com/office/drawing/2014/main" id="{FA478D35-A468-46CE-BDA5-D88D0CD25277}"/>
                    </a:ext>
                  </a:extLst>
                </p:cNvPr>
                <p:cNvPicPr/>
                <p:nvPr/>
              </p:nvPicPr>
              <p:blipFill>
                <a:blip r:embed="rId86"/>
                <a:stretch>
                  <a:fillRect/>
                </a:stretch>
              </p:blipFill>
              <p:spPr>
                <a:xfrm>
                  <a:off x="6347674" y="1899388"/>
                  <a:ext cx="184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4" name="Freihand 43">
                  <a:extLst>
                    <a:ext uri="{FF2B5EF4-FFF2-40B4-BE49-F238E27FC236}">
                      <a16:creationId xmlns:a16="http://schemas.microsoft.com/office/drawing/2014/main" id="{BC349B47-8855-756E-15E8-9369761A01A8}"/>
                    </a:ext>
                  </a:extLst>
                </p14:cNvPr>
                <p14:cNvContentPartPr/>
                <p14:nvPr/>
              </p14:nvContentPartPr>
              <p14:xfrm>
                <a:off x="6593194" y="1764748"/>
                <a:ext cx="16920" cy="241200"/>
              </p14:xfrm>
            </p:contentPart>
          </mc:Choice>
          <mc:Fallback xmlns="">
            <p:pic>
              <p:nvPicPr>
                <p:cNvPr id="44" name="Freihand 43">
                  <a:extLst>
                    <a:ext uri="{FF2B5EF4-FFF2-40B4-BE49-F238E27FC236}">
                      <a16:creationId xmlns:a16="http://schemas.microsoft.com/office/drawing/2014/main" id="{BC349B47-8855-756E-15E8-9369761A01A8}"/>
                    </a:ext>
                  </a:extLst>
                </p:cNvPr>
                <p:cNvPicPr/>
                <p:nvPr/>
              </p:nvPicPr>
              <p:blipFill>
                <a:blip r:embed="rId88"/>
                <a:stretch>
                  <a:fillRect/>
                </a:stretch>
              </p:blipFill>
              <p:spPr>
                <a:xfrm>
                  <a:off x="6584194" y="1755748"/>
                  <a:ext cx="345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5" name="Freihand 44">
                  <a:extLst>
                    <a:ext uri="{FF2B5EF4-FFF2-40B4-BE49-F238E27FC236}">
                      <a16:creationId xmlns:a16="http://schemas.microsoft.com/office/drawing/2014/main" id="{3B998533-E6C2-31AE-A3BF-26477B16BE2A}"/>
                    </a:ext>
                  </a:extLst>
                </p14:cNvPr>
                <p14:cNvContentPartPr/>
                <p14:nvPr/>
              </p14:nvContentPartPr>
              <p14:xfrm>
                <a:off x="6659434" y="1886788"/>
                <a:ext cx="251280" cy="127800"/>
              </p14:xfrm>
            </p:contentPart>
          </mc:Choice>
          <mc:Fallback xmlns="">
            <p:pic>
              <p:nvPicPr>
                <p:cNvPr id="45" name="Freihand 44">
                  <a:extLst>
                    <a:ext uri="{FF2B5EF4-FFF2-40B4-BE49-F238E27FC236}">
                      <a16:creationId xmlns:a16="http://schemas.microsoft.com/office/drawing/2014/main" id="{3B998533-E6C2-31AE-A3BF-26477B16BE2A}"/>
                    </a:ext>
                  </a:extLst>
                </p:cNvPr>
                <p:cNvPicPr/>
                <p:nvPr/>
              </p:nvPicPr>
              <p:blipFill>
                <a:blip r:embed="rId90"/>
                <a:stretch>
                  <a:fillRect/>
                </a:stretch>
              </p:blipFill>
              <p:spPr>
                <a:xfrm>
                  <a:off x="6650434" y="1878148"/>
                  <a:ext cx="268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6" name="Freihand 45">
                  <a:extLst>
                    <a:ext uri="{FF2B5EF4-FFF2-40B4-BE49-F238E27FC236}">
                      <a16:creationId xmlns:a16="http://schemas.microsoft.com/office/drawing/2014/main" id="{B2C63B62-D04F-2098-7EFE-BAFDD491853A}"/>
                    </a:ext>
                  </a:extLst>
                </p14:cNvPr>
                <p14:cNvContentPartPr/>
                <p14:nvPr/>
              </p14:nvContentPartPr>
              <p14:xfrm>
                <a:off x="6970474" y="1928908"/>
                <a:ext cx="75600" cy="94320"/>
              </p14:xfrm>
            </p:contentPart>
          </mc:Choice>
          <mc:Fallback xmlns="">
            <p:pic>
              <p:nvPicPr>
                <p:cNvPr id="46" name="Freihand 45">
                  <a:extLst>
                    <a:ext uri="{FF2B5EF4-FFF2-40B4-BE49-F238E27FC236}">
                      <a16:creationId xmlns:a16="http://schemas.microsoft.com/office/drawing/2014/main" id="{B2C63B62-D04F-2098-7EFE-BAFDD491853A}"/>
                    </a:ext>
                  </a:extLst>
                </p:cNvPr>
                <p:cNvPicPr/>
                <p:nvPr/>
              </p:nvPicPr>
              <p:blipFill>
                <a:blip r:embed="rId92"/>
                <a:stretch>
                  <a:fillRect/>
                </a:stretch>
              </p:blipFill>
              <p:spPr>
                <a:xfrm>
                  <a:off x="6961834" y="1919908"/>
                  <a:ext cx="932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 name="Freihand 46">
                  <a:extLst>
                    <a:ext uri="{FF2B5EF4-FFF2-40B4-BE49-F238E27FC236}">
                      <a16:creationId xmlns:a16="http://schemas.microsoft.com/office/drawing/2014/main" id="{3F856268-9436-499E-518D-3EE3836DE377}"/>
                    </a:ext>
                  </a:extLst>
                </p14:cNvPr>
                <p14:cNvContentPartPr/>
                <p14:nvPr/>
              </p14:nvContentPartPr>
              <p14:xfrm>
                <a:off x="7101874" y="1915948"/>
                <a:ext cx="117720" cy="110520"/>
              </p14:xfrm>
            </p:contentPart>
          </mc:Choice>
          <mc:Fallback xmlns="">
            <p:pic>
              <p:nvPicPr>
                <p:cNvPr id="47" name="Freihand 46">
                  <a:extLst>
                    <a:ext uri="{FF2B5EF4-FFF2-40B4-BE49-F238E27FC236}">
                      <a16:creationId xmlns:a16="http://schemas.microsoft.com/office/drawing/2014/main" id="{3F856268-9436-499E-518D-3EE3836DE377}"/>
                    </a:ext>
                  </a:extLst>
                </p:cNvPr>
                <p:cNvPicPr/>
                <p:nvPr/>
              </p:nvPicPr>
              <p:blipFill>
                <a:blip r:embed="rId94"/>
                <a:stretch>
                  <a:fillRect/>
                </a:stretch>
              </p:blipFill>
              <p:spPr>
                <a:xfrm>
                  <a:off x="7092874" y="1907308"/>
                  <a:ext cx="135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8" name="Freihand 47">
                  <a:extLst>
                    <a:ext uri="{FF2B5EF4-FFF2-40B4-BE49-F238E27FC236}">
                      <a16:creationId xmlns:a16="http://schemas.microsoft.com/office/drawing/2014/main" id="{6BBFE097-3479-B5FF-3CAC-B4E0B1E4A02A}"/>
                    </a:ext>
                  </a:extLst>
                </p14:cNvPr>
                <p14:cNvContentPartPr/>
                <p14:nvPr/>
              </p14:nvContentPartPr>
              <p14:xfrm>
                <a:off x="7241914" y="1784908"/>
                <a:ext cx="131760" cy="230040"/>
              </p14:xfrm>
            </p:contentPart>
          </mc:Choice>
          <mc:Fallback xmlns="">
            <p:pic>
              <p:nvPicPr>
                <p:cNvPr id="48" name="Freihand 47">
                  <a:extLst>
                    <a:ext uri="{FF2B5EF4-FFF2-40B4-BE49-F238E27FC236}">
                      <a16:creationId xmlns:a16="http://schemas.microsoft.com/office/drawing/2014/main" id="{6BBFE097-3479-B5FF-3CAC-B4E0B1E4A02A}"/>
                    </a:ext>
                  </a:extLst>
                </p:cNvPr>
                <p:cNvPicPr/>
                <p:nvPr/>
              </p:nvPicPr>
              <p:blipFill>
                <a:blip r:embed="rId96"/>
                <a:stretch>
                  <a:fillRect/>
                </a:stretch>
              </p:blipFill>
              <p:spPr>
                <a:xfrm>
                  <a:off x="7233274" y="1776268"/>
                  <a:ext cx="1494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0" name="Freihand 49">
                  <a:extLst>
                    <a:ext uri="{FF2B5EF4-FFF2-40B4-BE49-F238E27FC236}">
                      <a16:creationId xmlns:a16="http://schemas.microsoft.com/office/drawing/2014/main" id="{7B4E9CA3-7D85-B670-A1D1-B0237E13EFB1}"/>
                    </a:ext>
                  </a:extLst>
                </p14:cNvPr>
                <p14:cNvContentPartPr/>
                <p14:nvPr/>
              </p14:nvContentPartPr>
              <p14:xfrm>
                <a:off x="6218434" y="1722988"/>
                <a:ext cx="123840" cy="72720"/>
              </p14:xfrm>
            </p:contentPart>
          </mc:Choice>
          <mc:Fallback xmlns="">
            <p:pic>
              <p:nvPicPr>
                <p:cNvPr id="50" name="Freihand 49">
                  <a:extLst>
                    <a:ext uri="{FF2B5EF4-FFF2-40B4-BE49-F238E27FC236}">
                      <a16:creationId xmlns:a16="http://schemas.microsoft.com/office/drawing/2014/main" id="{7B4E9CA3-7D85-B670-A1D1-B0237E13EFB1}"/>
                    </a:ext>
                  </a:extLst>
                </p:cNvPr>
                <p:cNvPicPr/>
                <p:nvPr/>
              </p:nvPicPr>
              <p:blipFill>
                <a:blip r:embed="rId98"/>
                <a:stretch>
                  <a:fillRect/>
                </a:stretch>
              </p:blipFill>
              <p:spPr>
                <a:xfrm>
                  <a:off x="6209434" y="1713988"/>
                  <a:ext cx="141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1" name="Freihand 50">
                  <a:extLst>
                    <a:ext uri="{FF2B5EF4-FFF2-40B4-BE49-F238E27FC236}">
                      <a16:creationId xmlns:a16="http://schemas.microsoft.com/office/drawing/2014/main" id="{144F7221-FF06-374C-90BB-668A6D83AF3C}"/>
                    </a:ext>
                  </a:extLst>
                </p14:cNvPr>
                <p14:cNvContentPartPr/>
                <p14:nvPr/>
              </p14:nvContentPartPr>
              <p14:xfrm>
                <a:off x="7387714" y="1717228"/>
                <a:ext cx="116640" cy="62640"/>
              </p14:xfrm>
            </p:contentPart>
          </mc:Choice>
          <mc:Fallback xmlns="">
            <p:pic>
              <p:nvPicPr>
                <p:cNvPr id="51" name="Freihand 50">
                  <a:extLst>
                    <a:ext uri="{FF2B5EF4-FFF2-40B4-BE49-F238E27FC236}">
                      <a16:creationId xmlns:a16="http://schemas.microsoft.com/office/drawing/2014/main" id="{144F7221-FF06-374C-90BB-668A6D83AF3C}"/>
                    </a:ext>
                  </a:extLst>
                </p:cNvPr>
                <p:cNvPicPr/>
                <p:nvPr/>
              </p:nvPicPr>
              <p:blipFill>
                <a:blip r:embed="rId100"/>
                <a:stretch>
                  <a:fillRect/>
                </a:stretch>
              </p:blipFill>
              <p:spPr>
                <a:xfrm>
                  <a:off x="7378714" y="1708228"/>
                  <a:ext cx="1342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2" name="Freihand 51">
                  <a:extLst>
                    <a:ext uri="{FF2B5EF4-FFF2-40B4-BE49-F238E27FC236}">
                      <a16:creationId xmlns:a16="http://schemas.microsoft.com/office/drawing/2014/main" id="{707B366C-258D-2605-68CA-318611F58AF5}"/>
                    </a:ext>
                  </a:extLst>
                </p14:cNvPr>
                <p14:cNvContentPartPr/>
                <p14:nvPr/>
              </p14:nvContentPartPr>
              <p14:xfrm>
                <a:off x="7691554" y="1881388"/>
                <a:ext cx="129600" cy="125640"/>
              </p14:xfrm>
            </p:contentPart>
          </mc:Choice>
          <mc:Fallback xmlns="">
            <p:pic>
              <p:nvPicPr>
                <p:cNvPr id="52" name="Freihand 51">
                  <a:extLst>
                    <a:ext uri="{FF2B5EF4-FFF2-40B4-BE49-F238E27FC236}">
                      <a16:creationId xmlns:a16="http://schemas.microsoft.com/office/drawing/2014/main" id="{707B366C-258D-2605-68CA-318611F58AF5}"/>
                    </a:ext>
                  </a:extLst>
                </p:cNvPr>
                <p:cNvPicPr/>
                <p:nvPr/>
              </p:nvPicPr>
              <p:blipFill>
                <a:blip r:embed="rId102"/>
                <a:stretch>
                  <a:fillRect/>
                </a:stretch>
              </p:blipFill>
              <p:spPr>
                <a:xfrm>
                  <a:off x="7682914" y="1872388"/>
                  <a:ext cx="1472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3" name="Freihand 52">
                  <a:extLst>
                    <a:ext uri="{FF2B5EF4-FFF2-40B4-BE49-F238E27FC236}">
                      <a16:creationId xmlns:a16="http://schemas.microsoft.com/office/drawing/2014/main" id="{748CBD32-010D-5659-C21A-F9821BE56733}"/>
                    </a:ext>
                  </a:extLst>
                </p14:cNvPr>
                <p14:cNvContentPartPr/>
                <p14:nvPr/>
              </p14:nvContentPartPr>
              <p14:xfrm>
                <a:off x="7851754" y="1770148"/>
                <a:ext cx="276120" cy="254880"/>
              </p14:xfrm>
            </p:contentPart>
          </mc:Choice>
          <mc:Fallback xmlns="">
            <p:pic>
              <p:nvPicPr>
                <p:cNvPr id="53" name="Freihand 52">
                  <a:extLst>
                    <a:ext uri="{FF2B5EF4-FFF2-40B4-BE49-F238E27FC236}">
                      <a16:creationId xmlns:a16="http://schemas.microsoft.com/office/drawing/2014/main" id="{748CBD32-010D-5659-C21A-F9821BE56733}"/>
                    </a:ext>
                  </a:extLst>
                </p:cNvPr>
                <p:cNvPicPr/>
                <p:nvPr/>
              </p:nvPicPr>
              <p:blipFill>
                <a:blip r:embed="rId104"/>
                <a:stretch>
                  <a:fillRect/>
                </a:stretch>
              </p:blipFill>
              <p:spPr>
                <a:xfrm>
                  <a:off x="7843114" y="1761508"/>
                  <a:ext cx="293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4" name="Freihand 53">
                  <a:extLst>
                    <a:ext uri="{FF2B5EF4-FFF2-40B4-BE49-F238E27FC236}">
                      <a16:creationId xmlns:a16="http://schemas.microsoft.com/office/drawing/2014/main" id="{865542A8-0D94-00EE-2ACA-FE5479772E95}"/>
                    </a:ext>
                  </a:extLst>
                </p14:cNvPr>
                <p14:cNvContentPartPr/>
                <p14:nvPr/>
              </p14:nvContentPartPr>
              <p14:xfrm>
                <a:off x="8134354" y="1894708"/>
                <a:ext cx="95760" cy="120600"/>
              </p14:xfrm>
            </p:contentPart>
          </mc:Choice>
          <mc:Fallback xmlns="">
            <p:pic>
              <p:nvPicPr>
                <p:cNvPr id="54" name="Freihand 53">
                  <a:extLst>
                    <a:ext uri="{FF2B5EF4-FFF2-40B4-BE49-F238E27FC236}">
                      <a16:creationId xmlns:a16="http://schemas.microsoft.com/office/drawing/2014/main" id="{865542A8-0D94-00EE-2ACA-FE5479772E95}"/>
                    </a:ext>
                  </a:extLst>
                </p:cNvPr>
                <p:cNvPicPr/>
                <p:nvPr/>
              </p:nvPicPr>
              <p:blipFill>
                <a:blip r:embed="rId106"/>
                <a:stretch>
                  <a:fillRect/>
                </a:stretch>
              </p:blipFill>
              <p:spPr>
                <a:xfrm>
                  <a:off x="8125354" y="1885708"/>
                  <a:ext cx="1134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5" name="Freihand 54">
                  <a:extLst>
                    <a:ext uri="{FF2B5EF4-FFF2-40B4-BE49-F238E27FC236}">
                      <a16:creationId xmlns:a16="http://schemas.microsoft.com/office/drawing/2014/main" id="{131E62E9-E1E9-BC9B-7148-E6D0007BF6DF}"/>
                    </a:ext>
                  </a:extLst>
                </p14:cNvPr>
                <p14:cNvContentPartPr/>
                <p14:nvPr/>
              </p14:nvContentPartPr>
              <p14:xfrm>
                <a:off x="8270794" y="1894708"/>
                <a:ext cx="103320" cy="126000"/>
              </p14:xfrm>
            </p:contentPart>
          </mc:Choice>
          <mc:Fallback xmlns="">
            <p:pic>
              <p:nvPicPr>
                <p:cNvPr id="55" name="Freihand 54">
                  <a:extLst>
                    <a:ext uri="{FF2B5EF4-FFF2-40B4-BE49-F238E27FC236}">
                      <a16:creationId xmlns:a16="http://schemas.microsoft.com/office/drawing/2014/main" id="{131E62E9-E1E9-BC9B-7148-E6D0007BF6DF}"/>
                    </a:ext>
                  </a:extLst>
                </p:cNvPr>
                <p:cNvPicPr/>
                <p:nvPr/>
              </p:nvPicPr>
              <p:blipFill>
                <a:blip r:embed="rId108"/>
                <a:stretch>
                  <a:fillRect/>
                </a:stretch>
              </p:blipFill>
              <p:spPr>
                <a:xfrm>
                  <a:off x="8262154" y="1885708"/>
                  <a:ext cx="120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6" name="Freihand 55">
                  <a:extLst>
                    <a:ext uri="{FF2B5EF4-FFF2-40B4-BE49-F238E27FC236}">
                      <a16:creationId xmlns:a16="http://schemas.microsoft.com/office/drawing/2014/main" id="{ECACE9BC-8A6A-BE89-ABF8-49901FB4F218}"/>
                    </a:ext>
                  </a:extLst>
                </p14:cNvPr>
                <p14:cNvContentPartPr/>
                <p14:nvPr/>
              </p14:nvContentPartPr>
              <p14:xfrm>
                <a:off x="8433514" y="1778788"/>
                <a:ext cx="65880" cy="275760"/>
              </p14:xfrm>
            </p:contentPart>
          </mc:Choice>
          <mc:Fallback xmlns="">
            <p:pic>
              <p:nvPicPr>
                <p:cNvPr id="56" name="Freihand 55">
                  <a:extLst>
                    <a:ext uri="{FF2B5EF4-FFF2-40B4-BE49-F238E27FC236}">
                      <a16:creationId xmlns:a16="http://schemas.microsoft.com/office/drawing/2014/main" id="{ECACE9BC-8A6A-BE89-ABF8-49901FB4F218}"/>
                    </a:ext>
                  </a:extLst>
                </p:cNvPr>
                <p:cNvPicPr/>
                <p:nvPr/>
              </p:nvPicPr>
              <p:blipFill>
                <a:blip r:embed="rId110"/>
                <a:stretch>
                  <a:fillRect/>
                </a:stretch>
              </p:blipFill>
              <p:spPr>
                <a:xfrm>
                  <a:off x="8424874" y="1770148"/>
                  <a:ext cx="835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Freihand 56">
                  <a:extLst>
                    <a:ext uri="{FF2B5EF4-FFF2-40B4-BE49-F238E27FC236}">
                      <a16:creationId xmlns:a16="http://schemas.microsoft.com/office/drawing/2014/main" id="{334A32D7-FF96-2DC1-9ADF-84E39BD85AD1}"/>
                    </a:ext>
                  </a:extLst>
                </p14:cNvPr>
                <p14:cNvContentPartPr/>
                <p14:nvPr/>
              </p14:nvContentPartPr>
              <p14:xfrm>
                <a:off x="8530354" y="1798948"/>
                <a:ext cx="344160" cy="225360"/>
              </p14:xfrm>
            </p:contentPart>
          </mc:Choice>
          <mc:Fallback xmlns="">
            <p:pic>
              <p:nvPicPr>
                <p:cNvPr id="57" name="Freihand 56">
                  <a:extLst>
                    <a:ext uri="{FF2B5EF4-FFF2-40B4-BE49-F238E27FC236}">
                      <a16:creationId xmlns:a16="http://schemas.microsoft.com/office/drawing/2014/main" id="{334A32D7-FF96-2DC1-9ADF-84E39BD85AD1}"/>
                    </a:ext>
                  </a:extLst>
                </p:cNvPr>
                <p:cNvPicPr/>
                <p:nvPr/>
              </p:nvPicPr>
              <p:blipFill>
                <a:blip r:embed="rId112"/>
                <a:stretch>
                  <a:fillRect/>
                </a:stretch>
              </p:blipFill>
              <p:spPr>
                <a:xfrm>
                  <a:off x="8521714" y="1790308"/>
                  <a:ext cx="3618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8" name="Freihand 57">
                  <a:extLst>
                    <a:ext uri="{FF2B5EF4-FFF2-40B4-BE49-F238E27FC236}">
                      <a16:creationId xmlns:a16="http://schemas.microsoft.com/office/drawing/2014/main" id="{933A8E28-D728-C39F-25F2-81D541A61CE5}"/>
                    </a:ext>
                  </a:extLst>
                </p14:cNvPr>
                <p14:cNvContentPartPr/>
                <p14:nvPr/>
              </p14:nvContentPartPr>
              <p14:xfrm>
                <a:off x="8923114" y="1796068"/>
                <a:ext cx="158040" cy="219600"/>
              </p14:xfrm>
            </p:contentPart>
          </mc:Choice>
          <mc:Fallback xmlns="">
            <p:pic>
              <p:nvPicPr>
                <p:cNvPr id="58" name="Freihand 57">
                  <a:extLst>
                    <a:ext uri="{FF2B5EF4-FFF2-40B4-BE49-F238E27FC236}">
                      <a16:creationId xmlns:a16="http://schemas.microsoft.com/office/drawing/2014/main" id="{933A8E28-D728-C39F-25F2-81D541A61CE5}"/>
                    </a:ext>
                  </a:extLst>
                </p:cNvPr>
                <p:cNvPicPr/>
                <p:nvPr/>
              </p:nvPicPr>
              <p:blipFill>
                <a:blip r:embed="rId114"/>
                <a:stretch>
                  <a:fillRect/>
                </a:stretch>
              </p:blipFill>
              <p:spPr>
                <a:xfrm>
                  <a:off x="8914474" y="1787068"/>
                  <a:ext cx="1756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9" name="Freihand 58">
                  <a:extLst>
                    <a:ext uri="{FF2B5EF4-FFF2-40B4-BE49-F238E27FC236}">
                      <a16:creationId xmlns:a16="http://schemas.microsoft.com/office/drawing/2014/main" id="{9FCCB672-B336-BCBC-B42B-F05AC29F3179}"/>
                    </a:ext>
                  </a:extLst>
                </p14:cNvPr>
                <p14:cNvContentPartPr/>
                <p14:nvPr/>
              </p14:nvContentPartPr>
              <p14:xfrm>
                <a:off x="5977234" y="2248948"/>
                <a:ext cx="259560" cy="92520"/>
              </p14:xfrm>
            </p:contentPart>
          </mc:Choice>
          <mc:Fallback xmlns="">
            <p:pic>
              <p:nvPicPr>
                <p:cNvPr id="59" name="Freihand 58">
                  <a:extLst>
                    <a:ext uri="{FF2B5EF4-FFF2-40B4-BE49-F238E27FC236}">
                      <a16:creationId xmlns:a16="http://schemas.microsoft.com/office/drawing/2014/main" id="{9FCCB672-B336-BCBC-B42B-F05AC29F3179}"/>
                    </a:ext>
                  </a:extLst>
                </p:cNvPr>
                <p:cNvPicPr/>
                <p:nvPr/>
              </p:nvPicPr>
              <p:blipFill>
                <a:blip r:embed="rId116"/>
                <a:stretch>
                  <a:fillRect/>
                </a:stretch>
              </p:blipFill>
              <p:spPr>
                <a:xfrm>
                  <a:off x="5968234" y="2239948"/>
                  <a:ext cx="27720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0" name="Freihand 59">
                  <a:extLst>
                    <a:ext uri="{FF2B5EF4-FFF2-40B4-BE49-F238E27FC236}">
                      <a16:creationId xmlns:a16="http://schemas.microsoft.com/office/drawing/2014/main" id="{451FE2BE-3AC2-301E-EF8C-056D4E69C9A3}"/>
                    </a:ext>
                  </a:extLst>
                </p14:cNvPr>
                <p14:cNvContentPartPr/>
                <p14:nvPr/>
              </p14:nvContentPartPr>
              <p14:xfrm>
                <a:off x="6218794" y="2151028"/>
                <a:ext cx="2160" cy="7920"/>
              </p14:xfrm>
            </p:contentPart>
          </mc:Choice>
          <mc:Fallback xmlns="">
            <p:pic>
              <p:nvPicPr>
                <p:cNvPr id="60" name="Freihand 59">
                  <a:extLst>
                    <a:ext uri="{FF2B5EF4-FFF2-40B4-BE49-F238E27FC236}">
                      <a16:creationId xmlns:a16="http://schemas.microsoft.com/office/drawing/2014/main" id="{451FE2BE-3AC2-301E-EF8C-056D4E69C9A3}"/>
                    </a:ext>
                  </a:extLst>
                </p:cNvPr>
                <p:cNvPicPr/>
                <p:nvPr/>
              </p:nvPicPr>
              <p:blipFill>
                <a:blip r:embed="rId118"/>
                <a:stretch>
                  <a:fillRect/>
                </a:stretch>
              </p:blipFill>
              <p:spPr>
                <a:xfrm>
                  <a:off x="6210154" y="2142028"/>
                  <a:ext cx="198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1" name="Freihand 60">
                  <a:extLst>
                    <a:ext uri="{FF2B5EF4-FFF2-40B4-BE49-F238E27FC236}">
                      <a16:creationId xmlns:a16="http://schemas.microsoft.com/office/drawing/2014/main" id="{E8E1472B-A352-A8B5-215B-5F3F46FF91BA}"/>
                    </a:ext>
                  </a:extLst>
                </p14:cNvPr>
                <p14:cNvContentPartPr/>
                <p14:nvPr/>
              </p14:nvContentPartPr>
              <p14:xfrm>
                <a:off x="6460714" y="2166868"/>
                <a:ext cx="295200" cy="173160"/>
              </p14:xfrm>
            </p:contentPart>
          </mc:Choice>
          <mc:Fallback xmlns="">
            <p:pic>
              <p:nvPicPr>
                <p:cNvPr id="61" name="Freihand 60">
                  <a:extLst>
                    <a:ext uri="{FF2B5EF4-FFF2-40B4-BE49-F238E27FC236}">
                      <a16:creationId xmlns:a16="http://schemas.microsoft.com/office/drawing/2014/main" id="{E8E1472B-A352-A8B5-215B-5F3F46FF91BA}"/>
                    </a:ext>
                  </a:extLst>
                </p:cNvPr>
                <p:cNvPicPr/>
                <p:nvPr/>
              </p:nvPicPr>
              <p:blipFill>
                <a:blip r:embed="rId120"/>
                <a:stretch>
                  <a:fillRect/>
                </a:stretch>
              </p:blipFill>
              <p:spPr>
                <a:xfrm>
                  <a:off x="6452074" y="2157868"/>
                  <a:ext cx="312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2304" name="Freihand 482303">
                  <a:extLst>
                    <a:ext uri="{FF2B5EF4-FFF2-40B4-BE49-F238E27FC236}">
                      <a16:creationId xmlns:a16="http://schemas.microsoft.com/office/drawing/2014/main" id="{9E10AD64-1433-2564-33B8-7DFBD9797C08}"/>
                    </a:ext>
                  </a:extLst>
                </p14:cNvPr>
                <p14:cNvContentPartPr/>
                <p14:nvPr/>
              </p14:nvContentPartPr>
              <p14:xfrm>
                <a:off x="6996754" y="2198548"/>
                <a:ext cx="111240" cy="105480"/>
              </p14:xfrm>
            </p:contentPart>
          </mc:Choice>
          <mc:Fallback xmlns="">
            <p:pic>
              <p:nvPicPr>
                <p:cNvPr id="482304" name="Freihand 482303">
                  <a:extLst>
                    <a:ext uri="{FF2B5EF4-FFF2-40B4-BE49-F238E27FC236}">
                      <a16:creationId xmlns:a16="http://schemas.microsoft.com/office/drawing/2014/main" id="{9E10AD64-1433-2564-33B8-7DFBD9797C08}"/>
                    </a:ext>
                  </a:extLst>
                </p:cNvPr>
                <p:cNvPicPr/>
                <p:nvPr/>
              </p:nvPicPr>
              <p:blipFill>
                <a:blip r:embed="rId122"/>
                <a:stretch>
                  <a:fillRect/>
                </a:stretch>
              </p:blipFill>
              <p:spPr>
                <a:xfrm>
                  <a:off x="6988114" y="2189548"/>
                  <a:ext cx="1288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2305" name="Freihand 482304">
                  <a:extLst>
                    <a:ext uri="{FF2B5EF4-FFF2-40B4-BE49-F238E27FC236}">
                      <a16:creationId xmlns:a16="http://schemas.microsoft.com/office/drawing/2014/main" id="{1368D69D-9058-F0FC-8C3C-01DA3FE383FA}"/>
                    </a:ext>
                  </a:extLst>
                </p14:cNvPr>
                <p14:cNvContentPartPr/>
                <p14:nvPr/>
              </p14:nvContentPartPr>
              <p14:xfrm>
                <a:off x="7167394" y="2227708"/>
                <a:ext cx="441720" cy="89280"/>
              </p14:xfrm>
            </p:contentPart>
          </mc:Choice>
          <mc:Fallback xmlns="">
            <p:pic>
              <p:nvPicPr>
                <p:cNvPr id="482305" name="Freihand 482304">
                  <a:extLst>
                    <a:ext uri="{FF2B5EF4-FFF2-40B4-BE49-F238E27FC236}">
                      <a16:creationId xmlns:a16="http://schemas.microsoft.com/office/drawing/2014/main" id="{1368D69D-9058-F0FC-8C3C-01DA3FE383FA}"/>
                    </a:ext>
                  </a:extLst>
                </p:cNvPr>
                <p:cNvPicPr/>
                <p:nvPr/>
              </p:nvPicPr>
              <p:blipFill>
                <a:blip r:embed="rId124"/>
                <a:stretch>
                  <a:fillRect/>
                </a:stretch>
              </p:blipFill>
              <p:spPr>
                <a:xfrm>
                  <a:off x="7158754" y="2218708"/>
                  <a:ext cx="4593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2308" name="Freihand 482307">
                  <a:extLst>
                    <a:ext uri="{FF2B5EF4-FFF2-40B4-BE49-F238E27FC236}">
                      <a16:creationId xmlns:a16="http://schemas.microsoft.com/office/drawing/2014/main" id="{A8A78826-DB63-737D-7A36-F659904E34D9}"/>
                    </a:ext>
                  </a:extLst>
                </p14:cNvPr>
                <p14:cNvContentPartPr/>
                <p14:nvPr/>
              </p14:nvContentPartPr>
              <p14:xfrm>
                <a:off x="7672114" y="2207188"/>
                <a:ext cx="156240" cy="125640"/>
              </p14:xfrm>
            </p:contentPart>
          </mc:Choice>
          <mc:Fallback xmlns="">
            <p:pic>
              <p:nvPicPr>
                <p:cNvPr id="482308" name="Freihand 482307">
                  <a:extLst>
                    <a:ext uri="{FF2B5EF4-FFF2-40B4-BE49-F238E27FC236}">
                      <a16:creationId xmlns:a16="http://schemas.microsoft.com/office/drawing/2014/main" id="{A8A78826-DB63-737D-7A36-F659904E34D9}"/>
                    </a:ext>
                  </a:extLst>
                </p:cNvPr>
                <p:cNvPicPr/>
                <p:nvPr/>
              </p:nvPicPr>
              <p:blipFill>
                <a:blip r:embed="rId126"/>
                <a:stretch>
                  <a:fillRect/>
                </a:stretch>
              </p:blipFill>
              <p:spPr>
                <a:xfrm>
                  <a:off x="7663114" y="2198548"/>
                  <a:ext cx="173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2309" name="Freihand 482308">
                  <a:extLst>
                    <a:ext uri="{FF2B5EF4-FFF2-40B4-BE49-F238E27FC236}">
                      <a16:creationId xmlns:a16="http://schemas.microsoft.com/office/drawing/2014/main" id="{9A03BBD6-3454-3FC8-38B8-88B36CC02DD3}"/>
                    </a:ext>
                  </a:extLst>
                </p14:cNvPr>
                <p14:cNvContentPartPr/>
                <p14:nvPr/>
              </p14:nvContentPartPr>
              <p14:xfrm>
                <a:off x="8070994" y="2245348"/>
                <a:ext cx="255960" cy="122400"/>
              </p14:xfrm>
            </p:contentPart>
          </mc:Choice>
          <mc:Fallback xmlns="">
            <p:pic>
              <p:nvPicPr>
                <p:cNvPr id="482309" name="Freihand 482308">
                  <a:extLst>
                    <a:ext uri="{FF2B5EF4-FFF2-40B4-BE49-F238E27FC236}">
                      <a16:creationId xmlns:a16="http://schemas.microsoft.com/office/drawing/2014/main" id="{9A03BBD6-3454-3FC8-38B8-88B36CC02DD3}"/>
                    </a:ext>
                  </a:extLst>
                </p:cNvPr>
                <p:cNvPicPr/>
                <p:nvPr/>
              </p:nvPicPr>
              <p:blipFill>
                <a:blip r:embed="rId128"/>
                <a:stretch>
                  <a:fillRect/>
                </a:stretch>
              </p:blipFill>
              <p:spPr>
                <a:xfrm>
                  <a:off x="8061994" y="2236708"/>
                  <a:ext cx="2736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2310" name="Freihand 482309">
                  <a:extLst>
                    <a:ext uri="{FF2B5EF4-FFF2-40B4-BE49-F238E27FC236}">
                      <a16:creationId xmlns:a16="http://schemas.microsoft.com/office/drawing/2014/main" id="{EB180952-414E-AAF0-CA6F-F23DC012CD92}"/>
                    </a:ext>
                  </a:extLst>
                </p14:cNvPr>
                <p14:cNvContentPartPr/>
                <p14:nvPr/>
              </p14:nvContentPartPr>
              <p14:xfrm>
                <a:off x="8398594" y="2239588"/>
                <a:ext cx="522720" cy="323280"/>
              </p14:xfrm>
            </p:contentPart>
          </mc:Choice>
          <mc:Fallback xmlns="">
            <p:pic>
              <p:nvPicPr>
                <p:cNvPr id="482310" name="Freihand 482309">
                  <a:extLst>
                    <a:ext uri="{FF2B5EF4-FFF2-40B4-BE49-F238E27FC236}">
                      <a16:creationId xmlns:a16="http://schemas.microsoft.com/office/drawing/2014/main" id="{EB180952-414E-AAF0-CA6F-F23DC012CD92}"/>
                    </a:ext>
                  </a:extLst>
                </p:cNvPr>
                <p:cNvPicPr/>
                <p:nvPr/>
              </p:nvPicPr>
              <p:blipFill>
                <a:blip r:embed="rId130"/>
                <a:stretch>
                  <a:fillRect/>
                </a:stretch>
              </p:blipFill>
              <p:spPr>
                <a:xfrm>
                  <a:off x="8389954" y="2230588"/>
                  <a:ext cx="54036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2315" name="Freihand 482314">
                  <a:extLst>
                    <a:ext uri="{FF2B5EF4-FFF2-40B4-BE49-F238E27FC236}">
                      <a16:creationId xmlns:a16="http://schemas.microsoft.com/office/drawing/2014/main" id="{E42369E0-D637-F4F6-289F-5570991FC4CC}"/>
                    </a:ext>
                  </a:extLst>
                </p14:cNvPr>
                <p14:cNvContentPartPr/>
                <p14:nvPr/>
              </p14:nvContentPartPr>
              <p14:xfrm>
                <a:off x="2801674" y="1573588"/>
                <a:ext cx="720720" cy="715680"/>
              </p14:xfrm>
            </p:contentPart>
          </mc:Choice>
          <mc:Fallback xmlns="">
            <p:pic>
              <p:nvPicPr>
                <p:cNvPr id="482315" name="Freihand 482314">
                  <a:extLst>
                    <a:ext uri="{FF2B5EF4-FFF2-40B4-BE49-F238E27FC236}">
                      <a16:creationId xmlns:a16="http://schemas.microsoft.com/office/drawing/2014/main" id="{E42369E0-D637-F4F6-289F-5570991FC4CC}"/>
                    </a:ext>
                  </a:extLst>
                </p:cNvPr>
                <p:cNvPicPr/>
                <p:nvPr/>
              </p:nvPicPr>
              <p:blipFill>
                <a:blip r:embed="rId132"/>
                <a:stretch>
                  <a:fillRect/>
                </a:stretch>
              </p:blipFill>
              <p:spPr>
                <a:xfrm>
                  <a:off x="2792674" y="1564588"/>
                  <a:ext cx="738360" cy="7333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82317" name="Freihand 482316">
                  <a:extLst>
                    <a:ext uri="{FF2B5EF4-FFF2-40B4-BE49-F238E27FC236}">
                      <a16:creationId xmlns:a16="http://schemas.microsoft.com/office/drawing/2014/main" id="{8D2E4D89-1CDD-4072-FCC9-5C60A5A5354B}"/>
                    </a:ext>
                  </a:extLst>
                </p14:cNvPr>
                <p14:cNvContentPartPr/>
                <p14:nvPr/>
              </p14:nvContentPartPr>
              <p14:xfrm>
                <a:off x="4564594" y="1424908"/>
                <a:ext cx="1341720" cy="863640"/>
              </p14:xfrm>
            </p:contentPart>
          </mc:Choice>
          <mc:Fallback xmlns="">
            <p:pic>
              <p:nvPicPr>
                <p:cNvPr id="482317" name="Freihand 482316">
                  <a:extLst>
                    <a:ext uri="{FF2B5EF4-FFF2-40B4-BE49-F238E27FC236}">
                      <a16:creationId xmlns:a16="http://schemas.microsoft.com/office/drawing/2014/main" id="{8D2E4D89-1CDD-4072-FCC9-5C60A5A5354B}"/>
                    </a:ext>
                  </a:extLst>
                </p:cNvPr>
                <p:cNvPicPr/>
                <p:nvPr/>
              </p:nvPicPr>
              <p:blipFill>
                <a:blip r:embed="rId134"/>
                <a:stretch>
                  <a:fillRect/>
                </a:stretch>
              </p:blipFill>
              <p:spPr>
                <a:xfrm>
                  <a:off x="4555954" y="1416268"/>
                  <a:ext cx="1359360" cy="881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 name="Freihand 2">
                  <a:extLst>
                    <a:ext uri="{FF2B5EF4-FFF2-40B4-BE49-F238E27FC236}">
                      <a16:creationId xmlns:a16="http://schemas.microsoft.com/office/drawing/2014/main" id="{E292D644-B075-3A70-D49F-A2381DFE40C2}"/>
                    </a:ext>
                  </a:extLst>
                </p14:cNvPr>
                <p14:cNvContentPartPr/>
                <p14:nvPr/>
              </p14:nvContentPartPr>
              <p14:xfrm>
                <a:off x="9800434" y="346348"/>
                <a:ext cx="73080" cy="1529280"/>
              </p14:xfrm>
            </p:contentPart>
          </mc:Choice>
          <mc:Fallback xmlns="">
            <p:pic>
              <p:nvPicPr>
                <p:cNvPr id="3" name="Freihand 2">
                  <a:extLst>
                    <a:ext uri="{FF2B5EF4-FFF2-40B4-BE49-F238E27FC236}">
                      <a16:creationId xmlns:a16="http://schemas.microsoft.com/office/drawing/2014/main" id="{E292D644-B075-3A70-D49F-A2381DFE40C2}"/>
                    </a:ext>
                  </a:extLst>
                </p:cNvPr>
                <p:cNvPicPr/>
                <p:nvPr/>
              </p:nvPicPr>
              <p:blipFill>
                <a:blip r:embed="rId136"/>
                <a:stretch>
                  <a:fillRect/>
                </a:stretch>
              </p:blipFill>
              <p:spPr>
                <a:xfrm>
                  <a:off x="9791434" y="337348"/>
                  <a:ext cx="90720" cy="1546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 name="Freihand 3">
                  <a:extLst>
                    <a:ext uri="{FF2B5EF4-FFF2-40B4-BE49-F238E27FC236}">
                      <a16:creationId xmlns:a16="http://schemas.microsoft.com/office/drawing/2014/main" id="{280ACEA9-9C9E-6F15-6ADA-4803A24FBE5C}"/>
                    </a:ext>
                  </a:extLst>
                </p14:cNvPr>
                <p14:cNvContentPartPr/>
                <p14:nvPr/>
              </p14:nvContentPartPr>
              <p14:xfrm>
                <a:off x="9643474" y="1628308"/>
                <a:ext cx="1807920" cy="161280"/>
              </p14:xfrm>
            </p:contentPart>
          </mc:Choice>
          <mc:Fallback xmlns="">
            <p:pic>
              <p:nvPicPr>
                <p:cNvPr id="4" name="Freihand 3">
                  <a:extLst>
                    <a:ext uri="{FF2B5EF4-FFF2-40B4-BE49-F238E27FC236}">
                      <a16:creationId xmlns:a16="http://schemas.microsoft.com/office/drawing/2014/main" id="{280ACEA9-9C9E-6F15-6ADA-4803A24FBE5C}"/>
                    </a:ext>
                  </a:extLst>
                </p:cNvPr>
                <p:cNvPicPr/>
                <p:nvPr/>
              </p:nvPicPr>
              <p:blipFill>
                <a:blip r:embed="rId138"/>
                <a:stretch>
                  <a:fillRect/>
                </a:stretch>
              </p:blipFill>
              <p:spPr>
                <a:xfrm>
                  <a:off x="9634834" y="1619668"/>
                  <a:ext cx="18255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6" name="Freihand 5">
                  <a:extLst>
                    <a:ext uri="{FF2B5EF4-FFF2-40B4-BE49-F238E27FC236}">
                      <a16:creationId xmlns:a16="http://schemas.microsoft.com/office/drawing/2014/main" id="{63129AAB-BE9E-7875-C85D-06786AF668EE}"/>
                    </a:ext>
                  </a:extLst>
                </p14:cNvPr>
                <p14:cNvContentPartPr/>
                <p14:nvPr/>
              </p14:nvContentPartPr>
              <p14:xfrm>
                <a:off x="11433394" y="1537588"/>
                <a:ext cx="223200" cy="295200"/>
              </p14:xfrm>
            </p:contentPart>
          </mc:Choice>
          <mc:Fallback xmlns="">
            <p:pic>
              <p:nvPicPr>
                <p:cNvPr id="6" name="Freihand 5">
                  <a:extLst>
                    <a:ext uri="{FF2B5EF4-FFF2-40B4-BE49-F238E27FC236}">
                      <a16:creationId xmlns:a16="http://schemas.microsoft.com/office/drawing/2014/main" id="{63129AAB-BE9E-7875-C85D-06786AF668EE}"/>
                    </a:ext>
                  </a:extLst>
                </p:cNvPr>
                <p:cNvPicPr/>
                <p:nvPr/>
              </p:nvPicPr>
              <p:blipFill>
                <a:blip r:embed="rId140"/>
                <a:stretch>
                  <a:fillRect/>
                </a:stretch>
              </p:blipFill>
              <p:spPr>
                <a:xfrm>
                  <a:off x="11424754" y="1528588"/>
                  <a:ext cx="24084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 name="Freihand 6">
                  <a:extLst>
                    <a:ext uri="{FF2B5EF4-FFF2-40B4-BE49-F238E27FC236}">
                      <a16:creationId xmlns:a16="http://schemas.microsoft.com/office/drawing/2014/main" id="{B70E38E5-3B3F-C131-7547-257B94E2A783}"/>
                    </a:ext>
                  </a:extLst>
                </p14:cNvPr>
                <p14:cNvContentPartPr/>
                <p14:nvPr/>
              </p14:nvContentPartPr>
              <p14:xfrm>
                <a:off x="9563914" y="118108"/>
                <a:ext cx="294840" cy="266040"/>
              </p14:xfrm>
            </p:contentPart>
          </mc:Choice>
          <mc:Fallback xmlns="">
            <p:pic>
              <p:nvPicPr>
                <p:cNvPr id="7" name="Freihand 6">
                  <a:extLst>
                    <a:ext uri="{FF2B5EF4-FFF2-40B4-BE49-F238E27FC236}">
                      <a16:creationId xmlns:a16="http://schemas.microsoft.com/office/drawing/2014/main" id="{B70E38E5-3B3F-C131-7547-257B94E2A783}"/>
                    </a:ext>
                  </a:extLst>
                </p:cNvPr>
                <p:cNvPicPr/>
                <p:nvPr/>
              </p:nvPicPr>
              <p:blipFill>
                <a:blip r:embed="rId142"/>
                <a:stretch>
                  <a:fillRect/>
                </a:stretch>
              </p:blipFill>
              <p:spPr>
                <a:xfrm>
                  <a:off x="9555274" y="109108"/>
                  <a:ext cx="3124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 name="Freihand 7">
                  <a:extLst>
                    <a:ext uri="{FF2B5EF4-FFF2-40B4-BE49-F238E27FC236}">
                      <a16:creationId xmlns:a16="http://schemas.microsoft.com/office/drawing/2014/main" id="{7A897EC3-93F6-FAB6-44DA-B9720D1057C2}"/>
                    </a:ext>
                  </a:extLst>
                </p14:cNvPr>
                <p14:cNvContentPartPr/>
                <p14:nvPr/>
              </p14:nvContentPartPr>
              <p14:xfrm>
                <a:off x="9270874" y="139708"/>
                <a:ext cx="172440" cy="289800"/>
              </p14:xfrm>
            </p:contentPart>
          </mc:Choice>
          <mc:Fallback xmlns="">
            <p:pic>
              <p:nvPicPr>
                <p:cNvPr id="8" name="Freihand 7">
                  <a:extLst>
                    <a:ext uri="{FF2B5EF4-FFF2-40B4-BE49-F238E27FC236}">
                      <a16:creationId xmlns:a16="http://schemas.microsoft.com/office/drawing/2014/main" id="{7A897EC3-93F6-FAB6-44DA-B9720D1057C2}"/>
                    </a:ext>
                  </a:extLst>
                </p:cNvPr>
                <p:cNvPicPr/>
                <p:nvPr/>
              </p:nvPicPr>
              <p:blipFill>
                <a:blip r:embed="rId144"/>
                <a:stretch>
                  <a:fillRect/>
                </a:stretch>
              </p:blipFill>
              <p:spPr>
                <a:xfrm>
                  <a:off x="9261874" y="130708"/>
                  <a:ext cx="1900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0" name="Freihand 9">
                  <a:extLst>
                    <a:ext uri="{FF2B5EF4-FFF2-40B4-BE49-F238E27FC236}">
                      <a16:creationId xmlns:a16="http://schemas.microsoft.com/office/drawing/2014/main" id="{CF6D8CE7-4ABA-174D-1C0E-384B17D24342}"/>
                    </a:ext>
                  </a:extLst>
                </p14:cNvPr>
                <p14:cNvContentPartPr/>
                <p14:nvPr/>
              </p14:nvContentPartPr>
              <p14:xfrm>
                <a:off x="11324314" y="1865548"/>
                <a:ext cx="223560" cy="276480"/>
              </p14:xfrm>
            </p:contentPart>
          </mc:Choice>
          <mc:Fallback xmlns="">
            <p:pic>
              <p:nvPicPr>
                <p:cNvPr id="10" name="Freihand 9">
                  <a:extLst>
                    <a:ext uri="{FF2B5EF4-FFF2-40B4-BE49-F238E27FC236}">
                      <a16:creationId xmlns:a16="http://schemas.microsoft.com/office/drawing/2014/main" id="{CF6D8CE7-4ABA-174D-1C0E-384B17D24342}"/>
                    </a:ext>
                  </a:extLst>
                </p:cNvPr>
                <p:cNvPicPr/>
                <p:nvPr/>
              </p:nvPicPr>
              <p:blipFill>
                <a:blip r:embed="rId146"/>
                <a:stretch>
                  <a:fillRect/>
                </a:stretch>
              </p:blipFill>
              <p:spPr>
                <a:xfrm>
                  <a:off x="11315674" y="1856548"/>
                  <a:ext cx="2412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1" name="Freihand 10">
                  <a:extLst>
                    <a:ext uri="{FF2B5EF4-FFF2-40B4-BE49-F238E27FC236}">
                      <a16:creationId xmlns:a16="http://schemas.microsoft.com/office/drawing/2014/main" id="{2FEE900D-8E40-A389-E1D6-191139E99BF9}"/>
                    </a:ext>
                  </a:extLst>
                </p14:cNvPr>
                <p14:cNvContentPartPr/>
                <p14:nvPr/>
              </p14:nvContentPartPr>
              <p14:xfrm>
                <a:off x="11447074" y="1918468"/>
                <a:ext cx="62640" cy="182160"/>
              </p14:xfrm>
            </p:contentPart>
          </mc:Choice>
          <mc:Fallback xmlns="">
            <p:pic>
              <p:nvPicPr>
                <p:cNvPr id="11" name="Freihand 10">
                  <a:extLst>
                    <a:ext uri="{FF2B5EF4-FFF2-40B4-BE49-F238E27FC236}">
                      <a16:creationId xmlns:a16="http://schemas.microsoft.com/office/drawing/2014/main" id="{2FEE900D-8E40-A389-E1D6-191139E99BF9}"/>
                    </a:ext>
                  </a:extLst>
                </p:cNvPr>
                <p:cNvPicPr/>
                <p:nvPr/>
              </p:nvPicPr>
              <p:blipFill>
                <a:blip r:embed="rId148"/>
                <a:stretch>
                  <a:fillRect/>
                </a:stretch>
              </p:blipFill>
              <p:spPr>
                <a:xfrm>
                  <a:off x="11438434" y="1909468"/>
                  <a:ext cx="802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2" name="Freihand 11">
                  <a:extLst>
                    <a:ext uri="{FF2B5EF4-FFF2-40B4-BE49-F238E27FC236}">
                      <a16:creationId xmlns:a16="http://schemas.microsoft.com/office/drawing/2014/main" id="{34063729-CEE2-96A3-F7DD-238C09EAC0F0}"/>
                    </a:ext>
                  </a:extLst>
                </p14:cNvPr>
                <p14:cNvContentPartPr/>
                <p14:nvPr/>
              </p14:nvContentPartPr>
              <p14:xfrm>
                <a:off x="10135234" y="356788"/>
                <a:ext cx="1142280" cy="1054080"/>
              </p14:xfrm>
            </p:contentPart>
          </mc:Choice>
          <mc:Fallback xmlns="">
            <p:pic>
              <p:nvPicPr>
                <p:cNvPr id="12" name="Freihand 11">
                  <a:extLst>
                    <a:ext uri="{FF2B5EF4-FFF2-40B4-BE49-F238E27FC236}">
                      <a16:creationId xmlns:a16="http://schemas.microsoft.com/office/drawing/2014/main" id="{34063729-CEE2-96A3-F7DD-238C09EAC0F0}"/>
                    </a:ext>
                  </a:extLst>
                </p:cNvPr>
                <p:cNvPicPr/>
                <p:nvPr/>
              </p:nvPicPr>
              <p:blipFill>
                <a:blip r:embed="rId150"/>
                <a:stretch>
                  <a:fillRect/>
                </a:stretch>
              </p:blipFill>
              <p:spPr>
                <a:xfrm>
                  <a:off x="10126234" y="347788"/>
                  <a:ext cx="1159920" cy="10717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 name="Freihand 13">
                  <a:extLst>
                    <a:ext uri="{FF2B5EF4-FFF2-40B4-BE49-F238E27FC236}">
                      <a16:creationId xmlns:a16="http://schemas.microsoft.com/office/drawing/2014/main" id="{8E5A9A34-C671-473F-E3E7-60E1659226E3}"/>
                    </a:ext>
                  </a:extLst>
                </p14:cNvPr>
                <p14:cNvContentPartPr/>
                <p14:nvPr/>
              </p14:nvContentPartPr>
              <p14:xfrm>
                <a:off x="10024714" y="427708"/>
                <a:ext cx="1212120" cy="891000"/>
              </p14:xfrm>
            </p:contentPart>
          </mc:Choice>
          <mc:Fallback xmlns="">
            <p:pic>
              <p:nvPicPr>
                <p:cNvPr id="14" name="Freihand 13">
                  <a:extLst>
                    <a:ext uri="{FF2B5EF4-FFF2-40B4-BE49-F238E27FC236}">
                      <a16:creationId xmlns:a16="http://schemas.microsoft.com/office/drawing/2014/main" id="{8E5A9A34-C671-473F-E3E7-60E1659226E3}"/>
                    </a:ext>
                  </a:extLst>
                </p:cNvPr>
                <p:cNvPicPr/>
                <p:nvPr/>
              </p:nvPicPr>
              <p:blipFill>
                <a:blip r:embed="rId152"/>
                <a:stretch>
                  <a:fillRect/>
                </a:stretch>
              </p:blipFill>
              <p:spPr>
                <a:xfrm>
                  <a:off x="10016074" y="419068"/>
                  <a:ext cx="122976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6" name="Freihand 15">
                  <a:extLst>
                    <a:ext uri="{FF2B5EF4-FFF2-40B4-BE49-F238E27FC236}">
                      <a16:creationId xmlns:a16="http://schemas.microsoft.com/office/drawing/2014/main" id="{7AB5C65C-8998-3F5C-80BC-FEEE117386CA}"/>
                    </a:ext>
                  </a:extLst>
                </p14:cNvPr>
                <p14:cNvContentPartPr/>
                <p14:nvPr/>
              </p14:nvContentPartPr>
              <p14:xfrm>
                <a:off x="11411794" y="270028"/>
                <a:ext cx="152640" cy="167400"/>
              </p14:xfrm>
            </p:contentPart>
          </mc:Choice>
          <mc:Fallback xmlns="">
            <p:pic>
              <p:nvPicPr>
                <p:cNvPr id="16" name="Freihand 15">
                  <a:extLst>
                    <a:ext uri="{FF2B5EF4-FFF2-40B4-BE49-F238E27FC236}">
                      <a16:creationId xmlns:a16="http://schemas.microsoft.com/office/drawing/2014/main" id="{7AB5C65C-8998-3F5C-80BC-FEEE117386CA}"/>
                    </a:ext>
                  </a:extLst>
                </p:cNvPr>
                <p:cNvPicPr/>
                <p:nvPr/>
              </p:nvPicPr>
              <p:blipFill>
                <a:blip r:embed="rId154"/>
                <a:stretch>
                  <a:fillRect/>
                </a:stretch>
              </p:blipFill>
              <p:spPr>
                <a:xfrm>
                  <a:off x="11403154" y="261028"/>
                  <a:ext cx="17028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7" name="Freihand 16">
                  <a:extLst>
                    <a:ext uri="{FF2B5EF4-FFF2-40B4-BE49-F238E27FC236}">
                      <a16:creationId xmlns:a16="http://schemas.microsoft.com/office/drawing/2014/main" id="{EEBB24A3-C197-A81C-4CFB-456FD6BF8F1A}"/>
                    </a:ext>
                  </a:extLst>
                </p14:cNvPr>
                <p14:cNvContentPartPr/>
                <p14:nvPr/>
              </p14:nvContentPartPr>
              <p14:xfrm>
                <a:off x="11447794" y="1313668"/>
                <a:ext cx="29520" cy="154080"/>
              </p14:xfrm>
            </p:contentPart>
          </mc:Choice>
          <mc:Fallback xmlns="">
            <p:pic>
              <p:nvPicPr>
                <p:cNvPr id="17" name="Freihand 16">
                  <a:extLst>
                    <a:ext uri="{FF2B5EF4-FFF2-40B4-BE49-F238E27FC236}">
                      <a16:creationId xmlns:a16="http://schemas.microsoft.com/office/drawing/2014/main" id="{EEBB24A3-C197-A81C-4CFB-456FD6BF8F1A}"/>
                    </a:ext>
                  </a:extLst>
                </p:cNvPr>
                <p:cNvPicPr/>
                <p:nvPr/>
              </p:nvPicPr>
              <p:blipFill>
                <a:blip r:embed="rId156"/>
                <a:stretch>
                  <a:fillRect/>
                </a:stretch>
              </p:blipFill>
              <p:spPr>
                <a:xfrm>
                  <a:off x="11438794" y="1305028"/>
                  <a:ext cx="47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8" name="Freihand 17">
                  <a:extLst>
                    <a:ext uri="{FF2B5EF4-FFF2-40B4-BE49-F238E27FC236}">
                      <a16:creationId xmlns:a16="http://schemas.microsoft.com/office/drawing/2014/main" id="{06224247-E269-35D6-7C1C-1F0CAEA82BBE}"/>
                    </a:ext>
                  </a:extLst>
                </p14:cNvPr>
                <p14:cNvContentPartPr/>
                <p14:nvPr/>
              </p14:nvContentPartPr>
              <p14:xfrm>
                <a:off x="11276794" y="1255708"/>
                <a:ext cx="342000" cy="230400"/>
              </p14:xfrm>
            </p:contentPart>
          </mc:Choice>
          <mc:Fallback xmlns="">
            <p:pic>
              <p:nvPicPr>
                <p:cNvPr id="18" name="Freihand 17">
                  <a:extLst>
                    <a:ext uri="{FF2B5EF4-FFF2-40B4-BE49-F238E27FC236}">
                      <a16:creationId xmlns:a16="http://schemas.microsoft.com/office/drawing/2014/main" id="{06224247-E269-35D6-7C1C-1F0CAEA82BBE}"/>
                    </a:ext>
                  </a:extLst>
                </p:cNvPr>
                <p:cNvPicPr/>
                <p:nvPr/>
              </p:nvPicPr>
              <p:blipFill>
                <a:blip r:embed="rId158"/>
                <a:stretch>
                  <a:fillRect/>
                </a:stretch>
              </p:blipFill>
              <p:spPr>
                <a:xfrm>
                  <a:off x="11268154" y="1247068"/>
                  <a:ext cx="3596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9" name="Freihand 18">
                  <a:extLst>
                    <a:ext uri="{FF2B5EF4-FFF2-40B4-BE49-F238E27FC236}">
                      <a16:creationId xmlns:a16="http://schemas.microsoft.com/office/drawing/2014/main" id="{95447F49-7CAE-4DBE-13A3-73E43D625731}"/>
                    </a:ext>
                  </a:extLst>
                </p14:cNvPr>
                <p14:cNvContentPartPr/>
                <p14:nvPr/>
              </p14:nvContentPartPr>
              <p14:xfrm>
                <a:off x="9966394" y="919468"/>
                <a:ext cx="355320" cy="30600"/>
              </p14:xfrm>
            </p:contentPart>
          </mc:Choice>
          <mc:Fallback xmlns="">
            <p:pic>
              <p:nvPicPr>
                <p:cNvPr id="19" name="Freihand 18">
                  <a:extLst>
                    <a:ext uri="{FF2B5EF4-FFF2-40B4-BE49-F238E27FC236}">
                      <a16:creationId xmlns:a16="http://schemas.microsoft.com/office/drawing/2014/main" id="{95447F49-7CAE-4DBE-13A3-73E43D625731}"/>
                    </a:ext>
                  </a:extLst>
                </p:cNvPr>
                <p:cNvPicPr/>
                <p:nvPr/>
              </p:nvPicPr>
              <p:blipFill>
                <a:blip r:embed="rId160"/>
                <a:stretch>
                  <a:fillRect/>
                </a:stretch>
              </p:blipFill>
              <p:spPr>
                <a:xfrm>
                  <a:off x="9957754" y="910468"/>
                  <a:ext cx="3729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0" name="Freihand 19">
                  <a:extLst>
                    <a:ext uri="{FF2B5EF4-FFF2-40B4-BE49-F238E27FC236}">
                      <a16:creationId xmlns:a16="http://schemas.microsoft.com/office/drawing/2014/main" id="{3F12359D-6FE4-F8A7-45DB-BE1B264653F1}"/>
                    </a:ext>
                  </a:extLst>
                </p14:cNvPr>
                <p14:cNvContentPartPr/>
                <p14:nvPr/>
              </p14:nvContentPartPr>
              <p14:xfrm>
                <a:off x="10488394" y="875188"/>
                <a:ext cx="176760" cy="294480"/>
              </p14:xfrm>
            </p:contentPart>
          </mc:Choice>
          <mc:Fallback xmlns="">
            <p:pic>
              <p:nvPicPr>
                <p:cNvPr id="20" name="Freihand 19">
                  <a:extLst>
                    <a:ext uri="{FF2B5EF4-FFF2-40B4-BE49-F238E27FC236}">
                      <a16:creationId xmlns:a16="http://schemas.microsoft.com/office/drawing/2014/main" id="{3F12359D-6FE4-F8A7-45DB-BE1B264653F1}"/>
                    </a:ext>
                  </a:extLst>
                </p:cNvPr>
                <p:cNvPicPr/>
                <p:nvPr/>
              </p:nvPicPr>
              <p:blipFill>
                <a:blip r:embed="rId162"/>
                <a:stretch>
                  <a:fillRect/>
                </a:stretch>
              </p:blipFill>
              <p:spPr>
                <a:xfrm>
                  <a:off x="10479754" y="866548"/>
                  <a:ext cx="1944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 name="Freihand 20">
                  <a:extLst>
                    <a:ext uri="{FF2B5EF4-FFF2-40B4-BE49-F238E27FC236}">
                      <a16:creationId xmlns:a16="http://schemas.microsoft.com/office/drawing/2014/main" id="{D1C3F4D8-7B08-87E2-8A5F-4078E7FE2F88}"/>
                    </a:ext>
                  </a:extLst>
                </p14:cNvPr>
                <p14:cNvContentPartPr/>
                <p14:nvPr/>
              </p14:nvContentPartPr>
              <p14:xfrm>
                <a:off x="10607554" y="1428868"/>
                <a:ext cx="45000" cy="365040"/>
              </p14:xfrm>
            </p:contentPart>
          </mc:Choice>
          <mc:Fallback xmlns="">
            <p:pic>
              <p:nvPicPr>
                <p:cNvPr id="21" name="Freihand 20">
                  <a:extLst>
                    <a:ext uri="{FF2B5EF4-FFF2-40B4-BE49-F238E27FC236}">
                      <a16:creationId xmlns:a16="http://schemas.microsoft.com/office/drawing/2014/main" id="{D1C3F4D8-7B08-87E2-8A5F-4078E7FE2F88}"/>
                    </a:ext>
                  </a:extLst>
                </p:cNvPr>
                <p:cNvPicPr/>
                <p:nvPr/>
              </p:nvPicPr>
              <p:blipFill>
                <a:blip r:embed="rId164"/>
                <a:stretch>
                  <a:fillRect/>
                </a:stretch>
              </p:blipFill>
              <p:spPr>
                <a:xfrm>
                  <a:off x="10598554" y="1420228"/>
                  <a:ext cx="626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82341" name="Freihand 482340">
                  <a:extLst>
                    <a:ext uri="{FF2B5EF4-FFF2-40B4-BE49-F238E27FC236}">
                      <a16:creationId xmlns:a16="http://schemas.microsoft.com/office/drawing/2014/main" id="{C3A5538E-264A-9AB2-0671-F65C66A81B04}"/>
                    </a:ext>
                  </a:extLst>
                </p14:cNvPr>
                <p14:cNvContentPartPr/>
                <p14:nvPr/>
              </p14:nvContentPartPr>
              <p14:xfrm>
                <a:off x="9450154" y="900273"/>
                <a:ext cx="108000" cy="325800"/>
              </p14:xfrm>
            </p:contentPart>
          </mc:Choice>
          <mc:Fallback xmlns="">
            <p:pic>
              <p:nvPicPr>
                <p:cNvPr id="482341" name="Freihand 482340">
                  <a:extLst>
                    <a:ext uri="{FF2B5EF4-FFF2-40B4-BE49-F238E27FC236}">
                      <a16:creationId xmlns:a16="http://schemas.microsoft.com/office/drawing/2014/main" id="{C3A5538E-264A-9AB2-0671-F65C66A81B04}"/>
                    </a:ext>
                  </a:extLst>
                </p:cNvPr>
                <p:cNvPicPr/>
                <p:nvPr/>
              </p:nvPicPr>
              <p:blipFill>
                <a:blip r:embed="rId166"/>
                <a:stretch>
                  <a:fillRect/>
                </a:stretch>
              </p:blipFill>
              <p:spPr>
                <a:xfrm>
                  <a:off x="9441154" y="891273"/>
                  <a:ext cx="12564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82342" name="Freihand 482341">
                  <a:extLst>
                    <a:ext uri="{FF2B5EF4-FFF2-40B4-BE49-F238E27FC236}">
                      <a16:creationId xmlns:a16="http://schemas.microsoft.com/office/drawing/2014/main" id="{F6AE8106-7CF2-0B71-73E1-C88E8CC96CA1}"/>
                    </a:ext>
                  </a:extLst>
                </p14:cNvPr>
                <p14:cNvContentPartPr/>
                <p14:nvPr/>
              </p14:nvContentPartPr>
              <p14:xfrm>
                <a:off x="9540514" y="776073"/>
                <a:ext cx="183960" cy="186120"/>
              </p14:xfrm>
            </p:contentPart>
          </mc:Choice>
          <mc:Fallback xmlns="">
            <p:pic>
              <p:nvPicPr>
                <p:cNvPr id="482342" name="Freihand 482341">
                  <a:extLst>
                    <a:ext uri="{FF2B5EF4-FFF2-40B4-BE49-F238E27FC236}">
                      <a16:creationId xmlns:a16="http://schemas.microsoft.com/office/drawing/2014/main" id="{F6AE8106-7CF2-0B71-73E1-C88E8CC96CA1}"/>
                    </a:ext>
                  </a:extLst>
                </p:cNvPr>
                <p:cNvPicPr/>
                <p:nvPr/>
              </p:nvPicPr>
              <p:blipFill>
                <a:blip r:embed="rId168"/>
                <a:stretch>
                  <a:fillRect/>
                </a:stretch>
              </p:blipFill>
              <p:spPr>
                <a:xfrm>
                  <a:off x="9531514" y="767433"/>
                  <a:ext cx="201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82344" name="Freihand 482343">
                  <a:extLst>
                    <a:ext uri="{FF2B5EF4-FFF2-40B4-BE49-F238E27FC236}">
                      <a16:creationId xmlns:a16="http://schemas.microsoft.com/office/drawing/2014/main" id="{304FB72C-4AF2-2C35-6EFD-07496752C00F}"/>
                    </a:ext>
                  </a:extLst>
                </p14:cNvPr>
                <p14:cNvContentPartPr/>
                <p14:nvPr/>
              </p14:nvContentPartPr>
              <p14:xfrm>
                <a:off x="10515394" y="1894953"/>
                <a:ext cx="190080" cy="217080"/>
              </p14:xfrm>
            </p:contentPart>
          </mc:Choice>
          <mc:Fallback xmlns="">
            <p:pic>
              <p:nvPicPr>
                <p:cNvPr id="482344" name="Freihand 482343">
                  <a:extLst>
                    <a:ext uri="{FF2B5EF4-FFF2-40B4-BE49-F238E27FC236}">
                      <a16:creationId xmlns:a16="http://schemas.microsoft.com/office/drawing/2014/main" id="{304FB72C-4AF2-2C35-6EFD-07496752C00F}"/>
                    </a:ext>
                  </a:extLst>
                </p:cNvPr>
                <p:cNvPicPr/>
                <p:nvPr/>
              </p:nvPicPr>
              <p:blipFill>
                <a:blip r:embed="rId170"/>
                <a:stretch>
                  <a:fillRect/>
                </a:stretch>
              </p:blipFill>
              <p:spPr>
                <a:xfrm>
                  <a:off x="10506754" y="1886313"/>
                  <a:ext cx="207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82345" name="Freihand 482344">
                  <a:extLst>
                    <a:ext uri="{FF2B5EF4-FFF2-40B4-BE49-F238E27FC236}">
                      <a16:creationId xmlns:a16="http://schemas.microsoft.com/office/drawing/2014/main" id="{2A076197-A7B9-5EC9-6387-6D1FFC351AE2}"/>
                    </a:ext>
                  </a:extLst>
                </p14:cNvPr>
                <p14:cNvContentPartPr/>
                <p14:nvPr/>
              </p14:nvContentPartPr>
              <p14:xfrm>
                <a:off x="10547794" y="1933113"/>
                <a:ext cx="172800" cy="95760"/>
              </p14:xfrm>
            </p:contentPart>
          </mc:Choice>
          <mc:Fallback xmlns="">
            <p:pic>
              <p:nvPicPr>
                <p:cNvPr id="482345" name="Freihand 482344">
                  <a:extLst>
                    <a:ext uri="{FF2B5EF4-FFF2-40B4-BE49-F238E27FC236}">
                      <a16:creationId xmlns:a16="http://schemas.microsoft.com/office/drawing/2014/main" id="{2A076197-A7B9-5EC9-6387-6D1FFC351AE2}"/>
                    </a:ext>
                  </a:extLst>
                </p:cNvPr>
                <p:cNvPicPr/>
                <p:nvPr/>
              </p:nvPicPr>
              <p:blipFill>
                <a:blip r:embed="rId172"/>
                <a:stretch>
                  <a:fillRect/>
                </a:stretch>
              </p:blipFill>
              <p:spPr>
                <a:xfrm>
                  <a:off x="10539154" y="1924113"/>
                  <a:ext cx="190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82346" name="Freihand 482345">
                  <a:extLst>
                    <a:ext uri="{FF2B5EF4-FFF2-40B4-BE49-F238E27FC236}">
                      <a16:creationId xmlns:a16="http://schemas.microsoft.com/office/drawing/2014/main" id="{07DA2D49-CDBB-CC7E-22F1-BDC4EBB17DF3}"/>
                    </a:ext>
                  </a:extLst>
                </p14:cNvPr>
                <p14:cNvContentPartPr/>
                <p14:nvPr/>
              </p14:nvContentPartPr>
              <p14:xfrm>
                <a:off x="10800154" y="1826553"/>
                <a:ext cx="136080" cy="199440"/>
              </p14:xfrm>
            </p:contentPart>
          </mc:Choice>
          <mc:Fallback xmlns="">
            <p:pic>
              <p:nvPicPr>
                <p:cNvPr id="482346" name="Freihand 482345">
                  <a:extLst>
                    <a:ext uri="{FF2B5EF4-FFF2-40B4-BE49-F238E27FC236}">
                      <a16:creationId xmlns:a16="http://schemas.microsoft.com/office/drawing/2014/main" id="{07DA2D49-CDBB-CC7E-22F1-BDC4EBB17DF3}"/>
                    </a:ext>
                  </a:extLst>
                </p:cNvPr>
                <p:cNvPicPr/>
                <p:nvPr/>
              </p:nvPicPr>
              <p:blipFill>
                <a:blip r:embed="rId174"/>
                <a:stretch>
                  <a:fillRect/>
                </a:stretch>
              </p:blipFill>
              <p:spPr>
                <a:xfrm>
                  <a:off x="10791154" y="1817553"/>
                  <a:ext cx="15372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82347" name="Freihand 482346">
                  <a:extLst>
                    <a:ext uri="{FF2B5EF4-FFF2-40B4-BE49-F238E27FC236}">
                      <a16:creationId xmlns:a16="http://schemas.microsoft.com/office/drawing/2014/main" id="{B9901DD9-8362-CDEC-5918-ED4D7FDF59C3}"/>
                    </a:ext>
                  </a:extLst>
                </p14:cNvPr>
                <p14:cNvContentPartPr/>
                <p14:nvPr/>
              </p14:nvContentPartPr>
              <p14:xfrm>
                <a:off x="9298234" y="645753"/>
                <a:ext cx="478440" cy="640440"/>
              </p14:xfrm>
            </p:contentPart>
          </mc:Choice>
          <mc:Fallback xmlns="">
            <p:pic>
              <p:nvPicPr>
                <p:cNvPr id="482347" name="Freihand 482346">
                  <a:extLst>
                    <a:ext uri="{FF2B5EF4-FFF2-40B4-BE49-F238E27FC236}">
                      <a16:creationId xmlns:a16="http://schemas.microsoft.com/office/drawing/2014/main" id="{B9901DD9-8362-CDEC-5918-ED4D7FDF59C3}"/>
                    </a:ext>
                  </a:extLst>
                </p:cNvPr>
                <p:cNvPicPr/>
                <p:nvPr/>
              </p:nvPicPr>
              <p:blipFill>
                <a:blip r:embed="rId176"/>
                <a:stretch>
                  <a:fillRect/>
                </a:stretch>
              </p:blipFill>
              <p:spPr>
                <a:xfrm>
                  <a:off x="9289234" y="636753"/>
                  <a:ext cx="496080" cy="6580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82351" name="Freihand 482350">
                  <a:extLst>
                    <a:ext uri="{FF2B5EF4-FFF2-40B4-BE49-F238E27FC236}">
                      <a16:creationId xmlns:a16="http://schemas.microsoft.com/office/drawing/2014/main" id="{6C8092A2-5EB6-4CC3-BAE2-126E12790B47}"/>
                    </a:ext>
                  </a:extLst>
                </p14:cNvPr>
                <p14:cNvContentPartPr/>
                <p14:nvPr/>
              </p14:nvContentPartPr>
              <p14:xfrm>
                <a:off x="1311994" y="1109433"/>
                <a:ext cx="1191600" cy="1114920"/>
              </p14:xfrm>
            </p:contentPart>
          </mc:Choice>
          <mc:Fallback xmlns="">
            <p:pic>
              <p:nvPicPr>
                <p:cNvPr id="482351" name="Freihand 482350">
                  <a:extLst>
                    <a:ext uri="{FF2B5EF4-FFF2-40B4-BE49-F238E27FC236}">
                      <a16:creationId xmlns:a16="http://schemas.microsoft.com/office/drawing/2014/main" id="{6C8092A2-5EB6-4CC3-BAE2-126E12790B47}"/>
                    </a:ext>
                  </a:extLst>
                </p:cNvPr>
                <p:cNvPicPr/>
                <p:nvPr/>
              </p:nvPicPr>
              <p:blipFill>
                <a:blip r:embed="rId178"/>
                <a:stretch>
                  <a:fillRect/>
                </a:stretch>
              </p:blipFill>
              <p:spPr>
                <a:xfrm>
                  <a:off x="1302994" y="1100433"/>
                  <a:ext cx="1209240" cy="113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9">
            <p14:nvContentPartPr>
              <p14:cNvPr id="9" name="Freihand 8">
                <a:extLst>
                  <a:ext uri="{FF2B5EF4-FFF2-40B4-BE49-F238E27FC236}">
                    <a16:creationId xmlns:a16="http://schemas.microsoft.com/office/drawing/2014/main" id="{48709C09-B9CF-85D9-80BD-17C163719705}"/>
                  </a:ext>
                </a:extLst>
              </p14:cNvPr>
              <p14:cNvContentPartPr/>
              <p14:nvPr/>
            </p14:nvContentPartPr>
            <p14:xfrm>
              <a:off x="2941714" y="1541433"/>
              <a:ext cx="866160" cy="719640"/>
            </p14:xfrm>
          </p:contentPart>
        </mc:Choice>
        <mc:Fallback xmlns="">
          <p:pic>
            <p:nvPicPr>
              <p:cNvPr id="9" name="Freihand 8">
                <a:extLst>
                  <a:ext uri="{FF2B5EF4-FFF2-40B4-BE49-F238E27FC236}">
                    <a16:creationId xmlns:a16="http://schemas.microsoft.com/office/drawing/2014/main" id="{48709C09-B9CF-85D9-80BD-17C163719705}"/>
                  </a:ext>
                </a:extLst>
              </p:cNvPr>
              <p:cNvPicPr/>
              <p:nvPr/>
            </p:nvPicPr>
            <p:blipFill>
              <a:blip r:embed="rId180"/>
              <a:stretch>
                <a:fillRect/>
              </a:stretch>
            </p:blipFill>
            <p:spPr>
              <a:xfrm>
                <a:off x="2932714" y="1532433"/>
                <a:ext cx="883800" cy="737280"/>
              </a:xfrm>
              <a:prstGeom prst="rect">
                <a:avLst/>
              </a:prstGeom>
            </p:spPr>
          </p:pic>
        </mc:Fallback>
      </mc:AlternateContent>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Why price level stabiliy?</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89364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a:t>reasons:</a:t>
            </a:r>
            <a:endParaRPr lang="de-DE" sz="2400" b="1" u="sng" dirty="0"/>
          </a:p>
          <a:p>
            <a:endParaRPr lang="de-DE" sz="2400" dirty="0"/>
          </a:p>
          <a:p>
            <a:pPr>
              <a:buFontTx/>
              <a:buChar char="•"/>
            </a:pPr>
            <a:r>
              <a:rPr lang="de-DE" sz="2400"/>
              <a:t> In a market economy price give the signal of scarcity of goods and services, therefore the overall price level should not to be to volatile.</a:t>
            </a:r>
            <a:endParaRPr lang="de-DE" sz="2400" dirty="0"/>
          </a:p>
          <a:p>
            <a:pPr>
              <a:buFontTx/>
              <a:buChar char="•"/>
            </a:pPr>
            <a:endParaRPr lang="de-DE" sz="2400" dirty="0"/>
          </a:p>
          <a:p>
            <a:pPr>
              <a:buFontTx/>
              <a:buChar char="•"/>
            </a:pPr>
            <a:r>
              <a:rPr lang="de-DE" sz="2400"/>
              <a:t> preservation of the value of money over time</a:t>
            </a:r>
            <a:endParaRPr lang="de-DE" sz="2400" dirty="0"/>
          </a:p>
          <a:p>
            <a:pPr>
              <a:buFontTx/>
              <a:buChar char="•"/>
            </a:pPr>
            <a:endParaRPr lang="de-DE" sz="2400" dirty="0"/>
          </a:p>
          <a:p>
            <a:pPr>
              <a:buFontTx/>
              <a:buChar char="•"/>
            </a:pPr>
            <a:r>
              <a:rPr lang="de-DE" sz="2400"/>
              <a:t> Avoiding transaction cost because of new price declarations (menue costs)</a:t>
            </a:r>
          </a:p>
          <a:p>
            <a:pPr>
              <a:buFontTx/>
              <a:buChar char="•"/>
            </a:pPr>
            <a:endParaRPr lang="de-DE" sz="2400" dirty="0"/>
          </a:p>
          <a:p>
            <a:pPr>
              <a:buFontTx/>
              <a:buChar char="•"/>
            </a:pPr>
            <a:r>
              <a:rPr lang="de-DE" sz="2400"/>
              <a:t> Injustice in the creditor-debtor relationship</a:t>
            </a:r>
            <a:endParaRPr lang="de-DE" sz="2400" dirty="0"/>
          </a:p>
          <a:p>
            <a:pPr>
              <a:buFontTx/>
              <a:buChar char="•"/>
            </a:pPr>
            <a:endParaRPr lang="de-DE" sz="2400" dirty="0"/>
          </a:p>
          <a:p>
            <a:pPr>
              <a:buFontTx/>
              <a:buChar char="•"/>
            </a:pPr>
            <a:r>
              <a:rPr lang="de-DE" sz="2400"/>
              <a:t> Stable decisions between consumption and saving</a:t>
            </a:r>
            <a:endParaRPr lang="de-DE" sz="2400" dirty="0"/>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3509A55-7388-1C42-67DD-0417C7B3F92A}"/>
                  </a:ext>
                </a:extLst>
              </p14:cNvPr>
              <p14:cNvContentPartPr/>
              <p14:nvPr/>
            </p14:nvContentPartPr>
            <p14:xfrm>
              <a:off x="5564674" y="1978948"/>
              <a:ext cx="2386440" cy="75960"/>
            </p14:xfrm>
          </p:contentPart>
        </mc:Choice>
        <mc:Fallback xmlns="">
          <p:pic>
            <p:nvPicPr>
              <p:cNvPr id="2" name="Freihand 1">
                <a:extLst>
                  <a:ext uri="{FF2B5EF4-FFF2-40B4-BE49-F238E27FC236}">
                    <a16:creationId xmlns:a16="http://schemas.microsoft.com/office/drawing/2014/main" id="{33509A55-7388-1C42-67DD-0417C7B3F92A}"/>
                  </a:ext>
                </a:extLst>
              </p:cNvPr>
              <p:cNvPicPr/>
              <p:nvPr/>
            </p:nvPicPr>
            <p:blipFill>
              <a:blip r:embed="rId4"/>
              <a:stretch>
                <a:fillRect/>
              </a:stretch>
            </p:blipFill>
            <p:spPr>
              <a:xfrm>
                <a:off x="5556034" y="1969948"/>
                <a:ext cx="2404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B8F3D42-D9F7-A2C0-620F-1FB1F9B68EC4}"/>
                  </a:ext>
                </a:extLst>
              </p14:cNvPr>
              <p14:cNvContentPartPr/>
              <p14:nvPr/>
            </p14:nvContentPartPr>
            <p14:xfrm>
              <a:off x="6039154" y="1440748"/>
              <a:ext cx="2943360" cy="772560"/>
            </p14:xfrm>
          </p:contentPart>
        </mc:Choice>
        <mc:Fallback xmlns="">
          <p:pic>
            <p:nvPicPr>
              <p:cNvPr id="3" name="Freihand 2">
                <a:extLst>
                  <a:ext uri="{FF2B5EF4-FFF2-40B4-BE49-F238E27FC236}">
                    <a16:creationId xmlns:a16="http://schemas.microsoft.com/office/drawing/2014/main" id="{9B8F3D42-D9F7-A2C0-620F-1FB1F9B68EC4}"/>
                  </a:ext>
                </a:extLst>
              </p:cNvPr>
              <p:cNvPicPr/>
              <p:nvPr/>
            </p:nvPicPr>
            <p:blipFill>
              <a:blip r:embed="rId6"/>
              <a:stretch>
                <a:fillRect/>
              </a:stretch>
            </p:blipFill>
            <p:spPr>
              <a:xfrm>
                <a:off x="6030154" y="1431748"/>
                <a:ext cx="2961000" cy="790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AF83F884-95F0-052B-48A2-A197E1B4649B}"/>
                  </a:ext>
                </a:extLst>
              </p14:cNvPr>
              <p14:cNvContentPartPr/>
              <p14:nvPr/>
            </p14:nvContentPartPr>
            <p14:xfrm>
              <a:off x="1066114" y="3130948"/>
              <a:ext cx="5554440" cy="84600"/>
            </p14:xfrm>
          </p:contentPart>
        </mc:Choice>
        <mc:Fallback xmlns="">
          <p:pic>
            <p:nvPicPr>
              <p:cNvPr id="4" name="Freihand 3">
                <a:extLst>
                  <a:ext uri="{FF2B5EF4-FFF2-40B4-BE49-F238E27FC236}">
                    <a16:creationId xmlns:a16="http://schemas.microsoft.com/office/drawing/2014/main" id="{AF83F884-95F0-052B-48A2-A197E1B4649B}"/>
                  </a:ext>
                </a:extLst>
              </p:cNvPr>
              <p:cNvPicPr/>
              <p:nvPr/>
            </p:nvPicPr>
            <p:blipFill>
              <a:blip r:embed="rId8"/>
              <a:stretch>
                <a:fillRect/>
              </a:stretch>
            </p:blipFill>
            <p:spPr>
              <a:xfrm>
                <a:off x="1057114" y="3122308"/>
                <a:ext cx="5572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Freihand 14">
                <a:extLst>
                  <a:ext uri="{FF2B5EF4-FFF2-40B4-BE49-F238E27FC236}">
                    <a16:creationId xmlns:a16="http://schemas.microsoft.com/office/drawing/2014/main" id="{67B39F40-8485-244B-FE6B-ABC41C5A6E0B}"/>
                  </a:ext>
                </a:extLst>
              </p14:cNvPr>
              <p14:cNvContentPartPr/>
              <p14:nvPr/>
            </p14:nvContentPartPr>
            <p14:xfrm>
              <a:off x="897274" y="4797748"/>
              <a:ext cx="5574240" cy="362520"/>
            </p14:xfrm>
          </p:contentPart>
        </mc:Choice>
        <mc:Fallback xmlns="">
          <p:pic>
            <p:nvPicPr>
              <p:cNvPr id="15" name="Freihand 14">
                <a:extLst>
                  <a:ext uri="{FF2B5EF4-FFF2-40B4-BE49-F238E27FC236}">
                    <a16:creationId xmlns:a16="http://schemas.microsoft.com/office/drawing/2014/main" id="{67B39F40-8485-244B-FE6B-ABC41C5A6E0B}"/>
                  </a:ext>
                </a:extLst>
              </p:cNvPr>
              <p:cNvPicPr/>
              <p:nvPr/>
            </p:nvPicPr>
            <p:blipFill>
              <a:blip r:embed="rId10"/>
              <a:stretch>
                <a:fillRect/>
              </a:stretch>
            </p:blipFill>
            <p:spPr>
              <a:xfrm>
                <a:off x="888634" y="4788748"/>
                <a:ext cx="559188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1" name="Freihand 50">
                <a:extLst>
                  <a:ext uri="{FF2B5EF4-FFF2-40B4-BE49-F238E27FC236}">
                    <a16:creationId xmlns:a16="http://schemas.microsoft.com/office/drawing/2014/main" id="{79762CFE-784A-DE04-CCC2-3D9A435581D1}"/>
                  </a:ext>
                </a:extLst>
              </p14:cNvPr>
              <p14:cNvContentPartPr/>
              <p14:nvPr/>
            </p14:nvContentPartPr>
            <p14:xfrm>
              <a:off x="1007074" y="5725828"/>
              <a:ext cx="6203160" cy="117720"/>
            </p14:xfrm>
          </p:contentPart>
        </mc:Choice>
        <mc:Fallback xmlns="">
          <p:pic>
            <p:nvPicPr>
              <p:cNvPr id="51" name="Freihand 50">
                <a:extLst>
                  <a:ext uri="{FF2B5EF4-FFF2-40B4-BE49-F238E27FC236}">
                    <a16:creationId xmlns:a16="http://schemas.microsoft.com/office/drawing/2014/main" id="{79762CFE-784A-DE04-CCC2-3D9A435581D1}"/>
                  </a:ext>
                </a:extLst>
              </p:cNvPr>
              <p:cNvPicPr/>
              <p:nvPr/>
            </p:nvPicPr>
            <p:blipFill>
              <a:blip r:embed="rId12"/>
              <a:stretch>
                <a:fillRect/>
              </a:stretch>
            </p:blipFill>
            <p:spPr>
              <a:xfrm>
                <a:off x="998434" y="5717188"/>
                <a:ext cx="62208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2" name="Freihand 51">
                <a:extLst>
                  <a:ext uri="{FF2B5EF4-FFF2-40B4-BE49-F238E27FC236}">
                    <a16:creationId xmlns:a16="http://schemas.microsoft.com/office/drawing/2014/main" id="{7B2501C2-95D1-B2CF-278D-E8A89721729C}"/>
                  </a:ext>
                </a:extLst>
              </p14:cNvPr>
              <p14:cNvContentPartPr/>
              <p14:nvPr/>
            </p14:nvContentPartPr>
            <p14:xfrm>
              <a:off x="5672314" y="5169268"/>
              <a:ext cx="1792440" cy="821160"/>
            </p14:xfrm>
          </p:contentPart>
        </mc:Choice>
        <mc:Fallback xmlns="">
          <p:pic>
            <p:nvPicPr>
              <p:cNvPr id="52" name="Freihand 51">
                <a:extLst>
                  <a:ext uri="{FF2B5EF4-FFF2-40B4-BE49-F238E27FC236}">
                    <a16:creationId xmlns:a16="http://schemas.microsoft.com/office/drawing/2014/main" id="{7B2501C2-95D1-B2CF-278D-E8A89721729C}"/>
                  </a:ext>
                </a:extLst>
              </p:cNvPr>
              <p:cNvPicPr/>
              <p:nvPr/>
            </p:nvPicPr>
            <p:blipFill>
              <a:blip r:embed="rId14"/>
              <a:stretch>
                <a:fillRect/>
              </a:stretch>
            </p:blipFill>
            <p:spPr>
              <a:xfrm>
                <a:off x="5663314" y="5160628"/>
                <a:ext cx="1810080" cy="838800"/>
              </a:xfrm>
              <a:prstGeom prst="rect">
                <a:avLst/>
              </a:prstGeom>
            </p:spPr>
          </p:pic>
        </mc:Fallback>
      </mc:AlternateContent>
      <p:grpSp>
        <p:nvGrpSpPr>
          <p:cNvPr id="143447" name="Gruppieren 143446">
            <a:extLst>
              <a:ext uri="{FF2B5EF4-FFF2-40B4-BE49-F238E27FC236}">
                <a16:creationId xmlns:a16="http://schemas.microsoft.com/office/drawing/2014/main" id="{578DE347-44A4-776A-C19C-56CFD5AA6AD7}"/>
              </a:ext>
            </a:extLst>
          </p:cNvPr>
          <p:cNvGrpSpPr/>
          <p:nvPr/>
        </p:nvGrpSpPr>
        <p:grpSpPr>
          <a:xfrm>
            <a:off x="8550874" y="264628"/>
            <a:ext cx="2711520" cy="862920"/>
            <a:chOff x="8550874" y="264628"/>
            <a:chExt cx="2711520" cy="862920"/>
          </a:xfrm>
        </p:grpSpPr>
        <mc:AlternateContent xmlns:mc="http://schemas.openxmlformats.org/markup-compatibility/2006" xmlns:p14="http://schemas.microsoft.com/office/powerpoint/2010/main">
          <mc:Choice Requires="p14">
            <p:contentPart p14:bwMode="auto" r:id="rId15">
              <p14:nvContentPartPr>
                <p14:cNvPr id="143431" name="Freihand 143430">
                  <a:extLst>
                    <a:ext uri="{FF2B5EF4-FFF2-40B4-BE49-F238E27FC236}">
                      <a16:creationId xmlns:a16="http://schemas.microsoft.com/office/drawing/2014/main" id="{45ABD03B-A2F1-4CEE-42A7-521EC7CE7DD5}"/>
                    </a:ext>
                  </a:extLst>
                </p14:cNvPr>
                <p14:cNvContentPartPr/>
                <p14:nvPr/>
              </p14:nvContentPartPr>
              <p14:xfrm>
                <a:off x="9032554" y="806788"/>
                <a:ext cx="415080" cy="183600"/>
              </p14:xfrm>
            </p:contentPart>
          </mc:Choice>
          <mc:Fallback xmlns="">
            <p:pic>
              <p:nvPicPr>
                <p:cNvPr id="143431" name="Freihand 143430">
                  <a:extLst>
                    <a:ext uri="{FF2B5EF4-FFF2-40B4-BE49-F238E27FC236}">
                      <a16:creationId xmlns:a16="http://schemas.microsoft.com/office/drawing/2014/main" id="{45ABD03B-A2F1-4CEE-42A7-521EC7CE7DD5}"/>
                    </a:ext>
                  </a:extLst>
                </p:cNvPr>
                <p:cNvPicPr/>
                <p:nvPr/>
              </p:nvPicPr>
              <p:blipFill>
                <a:blip r:embed="rId16"/>
                <a:stretch>
                  <a:fillRect/>
                </a:stretch>
              </p:blipFill>
              <p:spPr>
                <a:xfrm>
                  <a:off x="9023914" y="798148"/>
                  <a:ext cx="4327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3432" name="Freihand 143431">
                  <a:extLst>
                    <a:ext uri="{FF2B5EF4-FFF2-40B4-BE49-F238E27FC236}">
                      <a16:creationId xmlns:a16="http://schemas.microsoft.com/office/drawing/2014/main" id="{A803DA00-1036-6ED9-A46E-8227A205008D}"/>
                    </a:ext>
                  </a:extLst>
                </p14:cNvPr>
                <p14:cNvContentPartPr/>
                <p14:nvPr/>
              </p14:nvContentPartPr>
              <p14:xfrm>
                <a:off x="9536914" y="681868"/>
                <a:ext cx="112320" cy="126720"/>
              </p14:xfrm>
            </p:contentPart>
          </mc:Choice>
          <mc:Fallback xmlns="">
            <p:pic>
              <p:nvPicPr>
                <p:cNvPr id="143432" name="Freihand 143431">
                  <a:extLst>
                    <a:ext uri="{FF2B5EF4-FFF2-40B4-BE49-F238E27FC236}">
                      <a16:creationId xmlns:a16="http://schemas.microsoft.com/office/drawing/2014/main" id="{A803DA00-1036-6ED9-A46E-8227A205008D}"/>
                    </a:ext>
                  </a:extLst>
                </p:cNvPr>
                <p:cNvPicPr/>
                <p:nvPr/>
              </p:nvPicPr>
              <p:blipFill>
                <a:blip r:embed="rId18"/>
                <a:stretch>
                  <a:fillRect/>
                </a:stretch>
              </p:blipFill>
              <p:spPr>
                <a:xfrm>
                  <a:off x="9528274" y="673228"/>
                  <a:ext cx="129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3433" name="Freihand 143432">
                  <a:extLst>
                    <a:ext uri="{FF2B5EF4-FFF2-40B4-BE49-F238E27FC236}">
                      <a16:creationId xmlns:a16="http://schemas.microsoft.com/office/drawing/2014/main" id="{686EFC2F-8362-CF75-B63E-2820C958A45B}"/>
                    </a:ext>
                  </a:extLst>
                </p14:cNvPr>
                <p14:cNvContentPartPr/>
                <p14:nvPr/>
              </p14:nvContentPartPr>
              <p14:xfrm>
                <a:off x="9607114" y="542908"/>
                <a:ext cx="197640" cy="248040"/>
              </p14:xfrm>
            </p:contentPart>
          </mc:Choice>
          <mc:Fallback xmlns="">
            <p:pic>
              <p:nvPicPr>
                <p:cNvPr id="143433" name="Freihand 143432">
                  <a:extLst>
                    <a:ext uri="{FF2B5EF4-FFF2-40B4-BE49-F238E27FC236}">
                      <a16:creationId xmlns:a16="http://schemas.microsoft.com/office/drawing/2014/main" id="{686EFC2F-8362-CF75-B63E-2820C958A45B}"/>
                    </a:ext>
                  </a:extLst>
                </p:cNvPr>
                <p:cNvPicPr/>
                <p:nvPr/>
              </p:nvPicPr>
              <p:blipFill>
                <a:blip r:embed="rId20"/>
                <a:stretch>
                  <a:fillRect/>
                </a:stretch>
              </p:blipFill>
              <p:spPr>
                <a:xfrm>
                  <a:off x="9598474" y="534268"/>
                  <a:ext cx="21528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3434" name="Freihand 143433">
                  <a:extLst>
                    <a:ext uri="{FF2B5EF4-FFF2-40B4-BE49-F238E27FC236}">
                      <a16:creationId xmlns:a16="http://schemas.microsoft.com/office/drawing/2014/main" id="{56438A2D-135E-9612-87E7-380A189FEB66}"/>
                    </a:ext>
                  </a:extLst>
                </p14:cNvPr>
                <p14:cNvContentPartPr/>
                <p14:nvPr/>
              </p14:nvContentPartPr>
              <p14:xfrm>
                <a:off x="8550874" y="957268"/>
                <a:ext cx="226800" cy="81360"/>
              </p14:xfrm>
            </p:contentPart>
          </mc:Choice>
          <mc:Fallback xmlns="">
            <p:pic>
              <p:nvPicPr>
                <p:cNvPr id="143434" name="Freihand 143433">
                  <a:extLst>
                    <a:ext uri="{FF2B5EF4-FFF2-40B4-BE49-F238E27FC236}">
                      <a16:creationId xmlns:a16="http://schemas.microsoft.com/office/drawing/2014/main" id="{56438A2D-135E-9612-87E7-380A189FEB66}"/>
                    </a:ext>
                  </a:extLst>
                </p:cNvPr>
                <p:cNvPicPr/>
                <p:nvPr/>
              </p:nvPicPr>
              <p:blipFill>
                <a:blip r:embed="rId22"/>
                <a:stretch>
                  <a:fillRect/>
                </a:stretch>
              </p:blipFill>
              <p:spPr>
                <a:xfrm>
                  <a:off x="8542234" y="948628"/>
                  <a:ext cx="244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3435" name="Freihand 143434">
                  <a:extLst>
                    <a:ext uri="{FF2B5EF4-FFF2-40B4-BE49-F238E27FC236}">
                      <a16:creationId xmlns:a16="http://schemas.microsoft.com/office/drawing/2014/main" id="{C715228C-BFF7-6F0B-6D54-198A35212638}"/>
                    </a:ext>
                  </a:extLst>
                </p14:cNvPr>
                <p14:cNvContentPartPr/>
                <p14:nvPr/>
              </p14:nvContentPartPr>
              <p14:xfrm>
                <a:off x="8596594" y="850708"/>
                <a:ext cx="217800" cy="198360"/>
              </p14:xfrm>
            </p:contentPart>
          </mc:Choice>
          <mc:Fallback xmlns="">
            <p:pic>
              <p:nvPicPr>
                <p:cNvPr id="143435" name="Freihand 143434">
                  <a:extLst>
                    <a:ext uri="{FF2B5EF4-FFF2-40B4-BE49-F238E27FC236}">
                      <a16:creationId xmlns:a16="http://schemas.microsoft.com/office/drawing/2014/main" id="{C715228C-BFF7-6F0B-6D54-198A35212638}"/>
                    </a:ext>
                  </a:extLst>
                </p:cNvPr>
                <p:cNvPicPr/>
                <p:nvPr/>
              </p:nvPicPr>
              <p:blipFill>
                <a:blip r:embed="rId24"/>
                <a:stretch>
                  <a:fillRect/>
                </a:stretch>
              </p:blipFill>
              <p:spPr>
                <a:xfrm>
                  <a:off x="8587954" y="841708"/>
                  <a:ext cx="2354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3436" name="Freihand 143435">
                  <a:extLst>
                    <a:ext uri="{FF2B5EF4-FFF2-40B4-BE49-F238E27FC236}">
                      <a16:creationId xmlns:a16="http://schemas.microsoft.com/office/drawing/2014/main" id="{1D4A472D-D4F2-ABB5-2BC3-AE2B9C0AF540}"/>
                    </a:ext>
                  </a:extLst>
                </p14:cNvPr>
                <p14:cNvContentPartPr/>
                <p14:nvPr/>
              </p14:nvContentPartPr>
              <p14:xfrm>
                <a:off x="9827074" y="495748"/>
                <a:ext cx="302400" cy="240480"/>
              </p14:xfrm>
            </p:contentPart>
          </mc:Choice>
          <mc:Fallback xmlns="">
            <p:pic>
              <p:nvPicPr>
                <p:cNvPr id="143436" name="Freihand 143435">
                  <a:extLst>
                    <a:ext uri="{FF2B5EF4-FFF2-40B4-BE49-F238E27FC236}">
                      <a16:creationId xmlns:a16="http://schemas.microsoft.com/office/drawing/2014/main" id="{1D4A472D-D4F2-ABB5-2BC3-AE2B9C0AF540}"/>
                    </a:ext>
                  </a:extLst>
                </p:cNvPr>
                <p:cNvPicPr/>
                <p:nvPr/>
              </p:nvPicPr>
              <p:blipFill>
                <a:blip r:embed="rId26"/>
                <a:stretch>
                  <a:fillRect/>
                </a:stretch>
              </p:blipFill>
              <p:spPr>
                <a:xfrm>
                  <a:off x="9818434" y="487108"/>
                  <a:ext cx="3200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3437" name="Freihand 143436">
                  <a:extLst>
                    <a:ext uri="{FF2B5EF4-FFF2-40B4-BE49-F238E27FC236}">
                      <a16:creationId xmlns:a16="http://schemas.microsoft.com/office/drawing/2014/main" id="{C5DF4940-13CE-6DF0-D215-857389C676D8}"/>
                    </a:ext>
                  </a:extLst>
                </p14:cNvPr>
                <p14:cNvContentPartPr/>
                <p14:nvPr/>
              </p14:nvContentPartPr>
              <p14:xfrm>
                <a:off x="10130914" y="372268"/>
                <a:ext cx="68760" cy="236880"/>
              </p14:xfrm>
            </p:contentPart>
          </mc:Choice>
          <mc:Fallback xmlns="">
            <p:pic>
              <p:nvPicPr>
                <p:cNvPr id="143437" name="Freihand 143436">
                  <a:extLst>
                    <a:ext uri="{FF2B5EF4-FFF2-40B4-BE49-F238E27FC236}">
                      <a16:creationId xmlns:a16="http://schemas.microsoft.com/office/drawing/2014/main" id="{C5DF4940-13CE-6DF0-D215-857389C676D8}"/>
                    </a:ext>
                  </a:extLst>
                </p:cNvPr>
                <p:cNvPicPr/>
                <p:nvPr/>
              </p:nvPicPr>
              <p:blipFill>
                <a:blip r:embed="rId28"/>
                <a:stretch>
                  <a:fillRect/>
                </a:stretch>
              </p:blipFill>
              <p:spPr>
                <a:xfrm>
                  <a:off x="10121914" y="363268"/>
                  <a:ext cx="864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3438" name="Freihand 143437">
                  <a:extLst>
                    <a:ext uri="{FF2B5EF4-FFF2-40B4-BE49-F238E27FC236}">
                      <a16:creationId xmlns:a16="http://schemas.microsoft.com/office/drawing/2014/main" id="{EB5D4A58-94E6-BF7D-0EDD-6FF714212993}"/>
                    </a:ext>
                  </a:extLst>
                </p14:cNvPr>
                <p14:cNvContentPartPr/>
                <p14:nvPr/>
              </p14:nvContentPartPr>
              <p14:xfrm>
                <a:off x="10203994" y="492868"/>
                <a:ext cx="141480" cy="103680"/>
              </p14:xfrm>
            </p:contentPart>
          </mc:Choice>
          <mc:Fallback xmlns="">
            <p:pic>
              <p:nvPicPr>
                <p:cNvPr id="143438" name="Freihand 143437">
                  <a:extLst>
                    <a:ext uri="{FF2B5EF4-FFF2-40B4-BE49-F238E27FC236}">
                      <a16:creationId xmlns:a16="http://schemas.microsoft.com/office/drawing/2014/main" id="{EB5D4A58-94E6-BF7D-0EDD-6FF714212993}"/>
                    </a:ext>
                  </a:extLst>
                </p:cNvPr>
                <p:cNvPicPr/>
                <p:nvPr/>
              </p:nvPicPr>
              <p:blipFill>
                <a:blip r:embed="rId30"/>
                <a:stretch>
                  <a:fillRect/>
                </a:stretch>
              </p:blipFill>
              <p:spPr>
                <a:xfrm>
                  <a:off x="10195354" y="484228"/>
                  <a:ext cx="159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3439" name="Freihand 143438">
                  <a:extLst>
                    <a:ext uri="{FF2B5EF4-FFF2-40B4-BE49-F238E27FC236}">
                      <a16:creationId xmlns:a16="http://schemas.microsoft.com/office/drawing/2014/main" id="{431223E4-ED0E-D59D-F995-B41B209EAA44}"/>
                    </a:ext>
                  </a:extLst>
                </p14:cNvPr>
                <p14:cNvContentPartPr/>
                <p14:nvPr/>
              </p14:nvContentPartPr>
              <p14:xfrm>
                <a:off x="10529794" y="383068"/>
                <a:ext cx="146880" cy="361800"/>
              </p14:xfrm>
            </p:contentPart>
          </mc:Choice>
          <mc:Fallback xmlns="">
            <p:pic>
              <p:nvPicPr>
                <p:cNvPr id="143439" name="Freihand 143438">
                  <a:extLst>
                    <a:ext uri="{FF2B5EF4-FFF2-40B4-BE49-F238E27FC236}">
                      <a16:creationId xmlns:a16="http://schemas.microsoft.com/office/drawing/2014/main" id="{431223E4-ED0E-D59D-F995-B41B209EAA44}"/>
                    </a:ext>
                  </a:extLst>
                </p:cNvPr>
                <p:cNvPicPr/>
                <p:nvPr/>
              </p:nvPicPr>
              <p:blipFill>
                <a:blip r:embed="rId32"/>
                <a:stretch>
                  <a:fillRect/>
                </a:stretch>
              </p:blipFill>
              <p:spPr>
                <a:xfrm>
                  <a:off x="10520794" y="374428"/>
                  <a:ext cx="164520" cy="379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3440" name="Freihand 143439">
                  <a:extLst>
                    <a:ext uri="{FF2B5EF4-FFF2-40B4-BE49-F238E27FC236}">
                      <a16:creationId xmlns:a16="http://schemas.microsoft.com/office/drawing/2014/main" id="{65AA72B8-FC2E-ACEB-BF92-C9D776442CF0}"/>
                    </a:ext>
                  </a:extLst>
                </p14:cNvPr>
                <p14:cNvContentPartPr/>
                <p14:nvPr/>
              </p14:nvContentPartPr>
              <p14:xfrm>
                <a:off x="10707634" y="389188"/>
                <a:ext cx="85680" cy="146160"/>
              </p14:xfrm>
            </p:contentPart>
          </mc:Choice>
          <mc:Fallback xmlns="">
            <p:pic>
              <p:nvPicPr>
                <p:cNvPr id="143440" name="Freihand 143439">
                  <a:extLst>
                    <a:ext uri="{FF2B5EF4-FFF2-40B4-BE49-F238E27FC236}">
                      <a16:creationId xmlns:a16="http://schemas.microsoft.com/office/drawing/2014/main" id="{65AA72B8-FC2E-ACEB-BF92-C9D776442CF0}"/>
                    </a:ext>
                  </a:extLst>
                </p:cNvPr>
                <p:cNvPicPr/>
                <p:nvPr/>
              </p:nvPicPr>
              <p:blipFill>
                <a:blip r:embed="rId34"/>
                <a:stretch>
                  <a:fillRect/>
                </a:stretch>
              </p:blipFill>
              <p:spPr>
                <a:xfrm>
                  <a:off x="10698994" y="380548"/>
                  <a:ext cx="103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3441" name="Freihand 143440">
                  <a:extLst>
                    <a:ext uri="{FF2B5EF4-FFF2-40B4-BE49-F238E27FC236}">
                      <a16:creationId xmlns:a16="http://schemas.microsoft.com/office/drawing/2014/main" id="{E42A2AB6-8180-70B1-4956-5ED3529B88FD}"/>
                    </a:ext>
                  </a:extLst>
                </p14:cNvPr>
                <p14:cNvContentPartPr/>
                <p14:nvPr/>
              </p14:nvContentPartPr>
              <p14:xfrm>
                <a:off x="10816714" y="343828"/>
                <a:ext cx="68040" cy="200160"/>
              </p14:xfrm>
            </p:contentPart>
          </mc:Choice>
          <mc:Fallback xmlns="">
            <p:pic>
              <p:nvPicPr>
                <p:cNvPr id="143441" name="Freihand 143440">
                  <a:extLst>
                    <a:ext uri="{FF2B5EF4-FFF2-40B4-BE49-F238E27FC236}">
                      <a16:creationId xmlns:a16="http://schemas.microsoft.com/office/drawing/2014/main" id="{E42A2AB6-8180-70B1-4956-5ED3529B88FD}"/>
                    </a:ext>
                  </a:extLst>
                </p:cNvPr>
                <p:cNvPicPr/>
                <p:nvPr/>
              </p:nvPicPr>
              <p:blipFill>
                <a:blip r:embed="rId36"/>
                <a:stretch>
                  <a:fillRect/>
                </a:stretch>
              </p:blipFill>
              <p:spPr>
                <a:xfrm>
                  <a:off x="10808074" y="335188"/>
                  <a:ext cx="856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43442" name="Freihand 143441">
                  <a:extLst>
                    <a:ext uri="{FF2B5EF4-FFF2-40B4-BE49-F238E27FC236}">
                      <a16:creationId xmlns:a16="http://schemas.microsoft.com/office/drawing/2014/main" id="{9BC494F5-A8C4-F9D0-9AEF-6367E1CB5E60}"/>
                    </a:ext>
                  </a:extLst>
                </p14:cNvPr>
                <p14:cNvContentPartPr/>
                <p14:nvPr/>
              </p14:nvContentPartPr>
              <p14:xfrm>
                <a:off x="10782514" y="264628"/>
                <a:ext cx="24480" cy="32400"/>
              </p14:xfrm>
            </p:contentPart>
          </mc:Choice>
          <mc:Fallback xmlns="">
            <p:pic>
              <p:nvPicPr>
                <p:cNvPr id="143442" name="Freihand 143441">
                  <a:extLst>
                    <a:ext uri="{FF2B5EF4-FFF2-40B4-BE49-F238E27FC236}">
                      <a16:creationId xmlns:a16="http://schemas.microsoft.com/office/drawing/2014/main" id="{9BC494F5-A8C4-F9D0-9AEF-6367E1CB5E60}"/>
                    </a:ext>
                  </a:extLst>
                </p:cNvPr>
                <p:cNvPicPr/>
                <p:nvPr/>
              </p:nvPicPr>
              <p:blipFill>
                <a:blip r:embed="rId38"/>
                <a:stretch>
                  <a:fillRect/>
                </a:stretch>
              </p:blipFill>
              <p:spPr>
                <a:xfrm>
                  <a:off x="10773874" y="255988"/>
                  <a:ext cx="421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3443" name="Freihand 143442">
                  <a:extLst>
                    <a:ext uri="{FF2B5EF4-FFF2-40B4-BE49-F238E27FC236}">
                      <a16:creationId xmlns:a16="http://schemas.microsoft.com/office/drawing/2014/main" id="{A16368A2-95AB-445B-E9BF-907D31364D8A}"/>
                    </a:ext>
                  </a:extLst>
                </p14:cNvPr>
                <p14:cNvContentPartPr/>
                <p14:nvPr/>
              </p14:nvContentPartPr>
              <p14:xfrm>
                <a:off x="10889074" y="279028"/>
                <a:ext cx="373320" cy="232920"/>
              </p14:xfrm>
            </p:contentPart>
          </mc:Choice>
          <mc:Fallback xmlns="">
            <p:pic>
              <p:nvPicPr>
                <p:cNvPr id="143443" name="Freihand 143442">
                  <a:extLst>
                    <a:ext uri="{FF2B5EF4-FFF2-40B4-BE49-F238E27FC236}">
                      <a16:creationId xmlns:a16="http://schemas.microsoft.com/office/drawing/2014/main" id="{A16368A2-95AB-445B-E9BF-907D31364D8A}"/>
                    </a:ext>
                  </a:extLst>
                </p:cNvPr>
                <p:cNvPicPr/>
                <p:nvPr/>
              </p:nvPicPr>
              <p:blipFill>
                <a:blip r:embed="rId40"/>
                <a:stretch>
                  <a:fillRect/>
                </a:stretch>
              </p:blipFill>
              <p:spPr>
                <a:xfrm>
                  <a:off x="10880074" y="270388"/>
                  <a:ext cx="3909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3444" name="Freihand 143443">
                  <a:extLst>
                    <a:ext uri="{FF2B5EF4-FFF2-40B4-BE49-F238E27FC236}">
                      <a16:creationId xmlns:a16="http://schemas.microsoft.com/office/drawing/2014/main" id="{8E3EF015-8ADF-904F-2FB4-871B9BD51A12}"/>
                    </a:ext>
                  </a:extLst>
                </p14:cNvPr>
                <p14:cNvContentPartPr/>
                <p14:nvPr/>
              </p14:nvContentPartPr>
              <p14:xfrm>
                <a:off x="9829234" y="853228"/>
                <a:ext cx="122760" cy="274320"/>
              </p14:xfrm>
            </p:contentPart>
          </mc:Choice>
          <mc:Fallback xmlns="">
            <p:pic>
              <p:nvPicPr>
                <p:cNvPr id="143444" name="Freihand 143443">
                  <a:extLst>
                    <a:ext uri="{FF2B5EF4-FFF2-40B4-BE49-F238E27FC236}">
                      <a16:creationId xmlns:a16="http://schemas.microsoft.com/office/drawing/2014/main" id="{8E3EF015-8ADF-904F-2FB4-871B9BD51A12}"/>
                    </a:ext>
                  </a:extLst>
                </p:cNvPr>
                <p:cNvPicPr/>
                <p:nvPr/>
              </p:nvPicPr>
              <p:blipFill>
                <a:blip r:embed="rId42"/>
                <a:stretch>
                  <a:fillRect/>
                </a:stretch>
              </p:blipFill>
              <p:spPr>
                <a:xfrm>
                  <a:off x="9820594" y="844228"/>
                  <a:ext cx="1404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3445" name="Freihand 143444">
                  <a:extLst>
                    <a:ext uri="{FF2B5EF4-FFF2-40B4-BE49-F238E27FC236}">
                      <a16:creationId xmlns:a16="http://schemas.microsoft.com/office/drawing/2014/main" id="{DE1280D9-E5CC-F2B3-6604-4412511DDE2C}"/>
                    </a:ext>
                  </a:extLst>
                </p14:cNvPr>
                <p14:cNvContentPartPr/>
                <p14:nvPr/>
              </p14:nvContentPartPr>
              <p14:xfrm>
                <a:off x="10003474" y="929908"/>
                <a:ext cx="129960" cy="132840"/>
              </p14:xfrm>
            </p:contentPart>
          </mc:Choice>
          <mc:Fallback xmlns="">
            <p:pic>
              <p:nvPicPr>
                <p:cNvPr id="143445" name="Freihand 143444">
                  <a:extLst>
                    <a:ext uri="{FF2B5EF4-FFF2-40B4-BE49-F238E27FC236}">
                      <a16:creationId xmlns:a16="http://schemas.microsoft.com/office/drawing/2014/main" id="{DE1280D9-E5CC-F2B3-6604-4412511DDE2C}"/>
                    </a:ext>
                  </a:extLst>
                </p:cNvPr>
                <p:cNvPicPr/>
                <p:nvPr/>
              </p:nvPicPr>
              <p:blipFill>
                <a:blip r:embed="rId44"/>
                <a:stretch>
                  <a:fillRect/>
                </a:stretch>
              </p:blipFill>
              <p:spPr>
                <a:xfrm>
                  <a:off x="9994834" y="920908"/>
                  <a:ext cx="147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3446" name="Freihand 143445">
                  <a:extLst>
                    <a:ext uri="{FF2B5EF4-FFF2-40B4-BE49-F238E27FC236}">
                      <a16:creationId xmlns:a16="http://schemas.microsoft.com/office/drawing/2014/main" id="{0290DB80-5025-79F5-A132-42F0A88C84BD}"/>
                    </a:ext>
                  </a:extLst>
                </p14:cNvPr>
                <p14:cNvContentPartPr/>
                <p14:nvPr/>
              </p14:nvContentPartPr>
              <p14:xfrm>
                <a:off x="10142434" y="684388"/>
                <a:ext cx="462240" cy="357480"/>
              </p14:xfrm>
            </p:contentPart>
          </mc:Choice>
          <mc:Fallback xmlns="">
            <p:pic>
              <p:nvPicPr>
                <p:cNvPr id="143446" name="Freihand 143445">
                  <a:extLst>
                    <a:ext uri="{FF2B5EF4-FFF2-40B4-BE49-F238E27FC236}">
                      <a16:creationId xmlns:a16="http://schemas.microsoft.com/office/drawing/2014/main" id="{0290DB80-5025-79F5-A132-42F0A88C84BD}"/>
                    </a:ext>
                  </a:extLst>
                </p:cNvPr>
                <p:cNvPicPr/>
                <p:nvPr/>
              </p:nvPicPr>
              <p:blipFill>
                <a:blip r:embed="rId46"/>
                <a:stretch>
                  <a:fillRect/>
                </a:stretch>
              </p:blipFill>
              <p:spPr>
                <a:xfrm>
                  <a:off x="10133434" y="675388"/>
                  <a:ext cx="479880" cy="375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9" name="Freihand 8">
                <a:extLst>
                  <a:ext uri="{FF2B5EF4-FFF2-40B4-BE49-F238E27FC236}">
                    <a16:creationId xmlns:a16="http://schemas.microsoft.com/office/drawing/2014/main" id="{03714373-9722-E82F-7D02-C1898A609F8A}"/>
                  </a:ext>
                </a:extLst>
              </p14:cNvPr>
              <p14:cNvContentPartPr/>
              <p14:nvPr/>
            </p14:nvContentPartPr>
            <p14:xfrm>
              <a:off x="8370874" y="3810628"/>
              <a:ext cx="1134000" cy="94680"/>
            </p14:xfrm>
          </p:contentPart>
        </mc:Choice>
        <mc:Fallback xmlns="">
          <p:pic>
            <p:nvPicPr>
              <p:cNvPr id="9" name="Freihand 8">
                <a:extLst>
                  <a:ext uri="{FF2B5EF4-FFF2-40B4-BE49-F238E27FC236}">
                    <a16:creationId xmlns:a16="http://schemas.microsoft.com/office/drawing/2014/main" id="{03714373-9722-E82F-7D02-C1898A609F8A}"/>
                  </a:ext>
                </a:extLst>
              </p:cNvPr>
              <p:cNvPicPr/>
              <p:nvPr/>
            </p:nvPicPr>
            <p:blipFill>
              <a:blip r:embed="rId48"/>
              <a:stretch>
                <a:fillRect/>
              </a:stretch>
            </p:blipFill>
            <p:spPr>
              <a:xfrm>
                <a:off x="8361874" y="3801628"/>
                <a:ext cx="11516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0" name="Freihand 9">
                <a:extLst>
                  <a:ext uri="{FF2B5EF4-FFF2-40B4-BE49-F238E27FC236}">
                    <a16:creationId xmlns:a16="http://schemas.microsoft.com/office/drawing/2014/main" id="{E6943026-5598-6921-966A-37EF2717D20D}"/>
                  </a:ext>
                </a:extLst>
              </p14:cNvPr>
              <p14:cNvContentPartPr/>
              <p14:nvPr/>
            </p14:nvContentPartPr>
            <p14:xfrm>
              <a:off x="796474" y="4220668"/>
              <a:ext cx="872640" cy="29520"/>
            </p14:xfrm>
          </p:contentPart>
        </mc:Choice>
        <mc:Fallback xmlns="">
          <p:pic>
            <p:nvPicPr>
              <p:cNvPr id="10" name="Freihand 9">
                <a:extLst>
                  <a:ext uri="{FF2B5EF4-FFF2-40B4-BE49-F238E27FC236}">
                    <a16:creationId xmlns:a16="http://schemas.microsoft.com/office/drawing/2014/main" id="{E6943026-5598-6921-966A-37EF2717D20D}"/>
                  </a:ext>
                </a:extLst>
              </p:cNvPr>
              <p:cNvPicPr/>
              <p:nvPr/>
            </p:nvPicPr>
            <p:blipFill>
              <a:blip r:embed="rId50"/>
              <a:stretch>
                <a:fillRect/>
              </a:stretch>
            </p:blipFill>
            <p:spPr>
              <a:xfrm>
                <a:off x="787834" y="4211668"/>
                <a:ext cx="8902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6" name="Freihand 5">
                <a:extLst>
                  <a:ext uri="{FF2B5EF4-FFF2-40B4-BE49-F238E27FC236}">
                    <a16:creationId xmlns:a16="http://schemas.microsoft.com/office/drawing/2014/main" id="{FEC91239-8CBF-BD41-AFC3-C3F86D2BB894}"/>
                  </a:ext>
                </a:extLst>
              </p14:cNvPr>
              <p14:cNvContentPartPr/>
              <p14:nvPr/>
            </p14:nvContentPartPr>
            <p14:xfrm>
              <a:off x="1027234" y="3834748"/>
              <a:ext cx="4240800" cy="115920"/>
            </p14:xfrm>
          </p:contentPart>
        </mc:Choice>
        <mc:Fallback xmlns="">
          <p:pic>
            <p:nvPicPr>
              <p:cNvPr id="6" name="Freihand 5">
                <a:extLst>
                  <a:ext uri="{FF2B5EF4-FFF2-40B4-BE49-F238E27FC236}">
                    <a16:creationId xmlns:a16="http://schemas.microsoft.com/office/drawing/2014/main" id="{FEC91239-8CBF-BD41-AFC3-C3F86D2BB894}"/>
                  </a:ext>
                </a:extLst>
              </p:cNvPr>
              <p:cNvPicPr/>
              <p:nvPr/>
            </p:nvPicPr>
            <p:blipFill>
              <a:blip r:embed="rId52"/>
              <a:stretch>
                <a:fillRect/>
              </a:stretch>
            </p:blipFill>
            <p:spPr>
              <a:xfrm>
                <a:off x="1018594" y="3826108"/>
                <a:ext cx="42584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7" name="Freihand 6">
                <a:extLst>
                  <a:ext uri="{FF2B5EF4-FFF2-40B4-BE49-F238E27FC236}">
                    <a16:creationId xmlns:a16="http://schemas.microsoft.com/office/drawing/2014/main" id="{9B0F0879-553F-40EB-9EA1-50EF3F451393}"/>
                  </a:ext>
                </a:extLst>
              </p14:cNvPr>
              <p14:cNvContentPartPr/>
              <p14:nvPr/>
            </p14:nvContentPartPr>
            <p14:xfrm>
              <a:off x="1899514" y="3275308"/>
              <a:ext cx="2328480" cy="736920"/>
            </p14:xfrm>
          </p:contentPart>
        </mc:Choice>
        <mc:Fallback xmlns="">
          <p:pic>
            <p:nvPicPr>
              <p:cNvPr id="7" name="Freihand 6">
                <a:extLst>
                  <a:ext uri="{FF2B5EF4-FFF2-40B4-BE49-F238E27FC236}">
                    <a16:creationId xmlns:a16="http://schemas.microsoft.com/office/drawing/2014/main" id="{9B0F0879-553F-40EB-9EA1-50EF3F451393}"/>
                  </a:ext>
                </a:extLst>
              </p:cNvPr>
              <p:cNvPicPr/>
              <p:nvPr/>
            </p:nvPicPr>
            <p:blipFill>
              <a:blip r:embed="rId54"/>
              <a:stretch>
                <a:fillRect/>
              </a:stretch>
            </p:blipFill>
            <p:spPr>
              <a:xfrm>
                <a:off x="1890514" y="3266308"/>
                <a:ext cx="2346120" cy="754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 name="Freihand 11">
                <a:extLst>
                  <a:ext uri="{FF2B5EF4-FFF2-40B4-BE49-F238E27FC236}">
                    <a16:creationId xmlns:a16="http://schemas.microsoft.com/office/drawing/2014/main" id="{B0E6F3EC-019F-0C17-F400-F90694226FD9}"/>
                  </a:ext>
                </a:extLst>
              </p14:cNvPr>
              <p14:cNvContentPartPr/>
              <p14:nvPr/>
            </p14:nvContentPartPr>
            <p14:xfrm>
              <a:off x="925354" y="3065068"/>
              <a:ext cx="3032280" cy="205200"/>
            </p14:xfrm>
          </p:contentPart>
        </mc:Choice>
        <mc:Fallback xmlns="">
          <p:pic>
            <p:nvPicPr>
              <p:cNvPr id="12" name="Freihand 11">
                <a:extLst>
                  <a:ext uri="{FF2B5EF4-FFF2-40B4-BE49-F238E27FC236}">
                    <a16:creationId xmlns:a16="http://schemas.microsoft.com/office/drawing/2014/main" id="{B0E6F3EC-019F-0C17-F400-F90694226FD9}"/>
                  </a:ext>
                </a:extLst>
              </p:cNvPr>
              <p:cNvPicPr/>
              <p:nvPr/>
            </p:nvPicPr>
            <p:blipFill>
              <a:blip r:embed="rId56"/>
              <a:stretch>
                <a:fillRect/>
              </a:stretch>
            </p:blipFill>
            <p:spPr>
              <a:xfrm>
                <a:off x="916354" y="3056068"/>
                <a:ext cx="30499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 name="Freihand 12">
                <a:extLst>
                  <a:ext uri="{FF2B5EF4-FFF2-40B4-BE49-F238E27FC236}">
                    <a16:creationId xmlns:a16="http://schemas.microsoft.com/office/drawing/2014/main" id="{60D26A1E-5200-4A3F-82B3-B4BD5E15A179}"/>
                  </a:ext>
                </a:extLst>
              </p14:cNvPr>
              <p14:cNvContentPartPr/>
              <p14:nvPr/>
            </p14:nvContentPartPr>
            <p14:xfrm>
              <a:off x="878554" y="3063268"/>
              <a:ext cx="3064680" cy="160560"/>
            </p14:xfrm>
          </p:contentPart>
        </mc:Choice>
        <mc:Fallback xmlns="">
          <p:pic>
            <p:nvPicPr>
              <p:cNvPr id="13" name="Freihand 12">
                <a:extLst>
                  <a:ext uri="{FF2B5EF4-FFF2-40B4-BE49-F238E27FC236}">
                    <a16:creationId xmlns:a16="http://schemas.microsoft.com/office/drawing/2014/main" id="{60D26A1E-5200-4A3F-82B3-B4BD5E15A179}"/>
                  </a:ext>
                </a:extLst>
              </p:cNvPr>
              <p:cNvPicPr/>
              <p:nvPr/>
            </p:nvPicPr>
            <p:blipFill>
              <a:blip r:embed="rId58"/>
              <a:stretch>
                <a:fillRect/>
              </a:stretch>
            </p:blipFill>
            <p:spPr>
              <a:xfrm>
                <a:off x="869914" y="3054628"/>
                <a:ext cx="3082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 name="Freihand 15">
                <a:extLst>
                  <a:ext uri="{FF2B5EF4-FFF2-40B4-BE49-F238E27FC236}">
                    <a16:creationId xmlns:a16="http://schemas.microsoft.com/office/drawing/2014/main" id="{7CB1DF96-240E-6E28-9C91-15270898382E}"/>
                  </a:ext>
                </a:extLst>
              </p14:cNvPr>
              <p14:cNvContentPartPr/>
              <p14:nvPr/>
            </p14:nvContentPartPr>
            <p14:xfrm>
              <a:off x="3385954" y="4373668"/>
              <a:ext cx="396000" cy="172800"/>
            </p14:xfrm>
          </p:contentPart>
        </mc:Choice>
        <mc:Fallback xmlns="">
          <p:pic>
            <p:nvPicPr>
              <p:cNvPr id="16" name="Freihand 15">
                <a:extLst>
                  <a:ext uri="{FF2B5EF4-FFF2-40B4-BE49-F238E27FC236}">
                    <a16:creationId xmlns:a16="http://schemas.microsoft.com/office/drawing/2014/main" id="{7CB1DF96-240E-6E28-9C91-15270898382E}"/>
                  </a:ext>
                </a:extLst>
              </p:cNvPr>
              <p:cNvPicPr/>
              <p:nvPr/>
            </p:nvPicPr>
            <p:blipFill>
              <a:blip r:embed="rId60"/>
              <a:stretch>
                <a:fillRect/>
              </a:stretch>
            </p:blipFill>
            <p:spPr>
              <a:xfrm>
                <a:off x="3377314" y="4365028"/>
                <a:ext cx="4136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 name="Freihand 16">
                <a:extLst>
                  <a:ext uri="{FF2B5EF4-FFF2-40B4-BE49-F238E27FC236}">
                    <a16:creationId xmlns:a16="http://schemas.microsoft.com/office/drawing/2014/main" id="{ED8C0EE1-8628-BFFA-947C-30C9E4458384}"/>
                  </a:ext>
                </a:extLst>
              </p14:cNvPr>
              <p14:cNvContentPartPr/>
              <p14:nvPr/>
            </p14:nvContentPartPr>
            <p14:xfrm>
              <a:off x="3452554" y="4398868"/>
              <a:ext cx="438480" cy="167040"/>
            </p14:xfrm>
          </p:contentPart>
        </mc:Choice>
        <mc:Fallback xmlns="">
          <p:pic>
            <p:nvPicPr>
              <p:cNvPr id="17" name="Freihand 16">
                <a:extLst>
                  <a:ext uri="{FF2B5EF4-FFF2-40B4-BE49-F238E27FC236}">
                    <a16:creationId xmlns:a16="http://schemas.microsoft.com/office/drawing/2014/main" id="{ED8C0EE1-8628-BFFA-947C-30C9E4458384}"/>
                  </a:ext>
                </a:extLst>
              </p:cNvPr>
              <p:cNvPicPr/>
              <p:nvPr/>
            </p:nvPicPr>
            <p:blipFill>
              <a:blip r:embed="rId62"/>
              <a:stretch>
                <a:fillRect/>
              </a:stretch>
            </p:blipFill>
            <p:spPr>
              <a:xfrm>
                <a:off x="3443914" y="4390228"/>
                <a:ext cx="456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8" name="Freihand 17">
                <a:extLst>
                  <a:ext uri="{FF2B5EF4-FFF2-40B4-BE49-F238E27FC236}">
                    <a16:creationId xmlns:a16="http://schemas.microsoft.com/office/drawing/2014/main" id="{A3EA7F0F-E721-ABA7-4C51-AF8FF13CB276}"/>
                  </a:ext>
                </a:extLst>
              </p14:cNvPr>
              <p14:cNvContentPartPr/>
              <p14:nvPr/>
            </p14:nvContentPartPr>
            <p14:xfrm>
              <a:off x="3762154" y="4226428"/>
              <a:ext cx="226080" cy="279360"/>
            </p14:xfrm>
          </p:contentPart>
        </mc:Choice>
        <mc:Fallback xmlns="">
          <p:pic>
            <p:nvPicPr>
              <p:cNvPr id="18" name="Freihand 17">
                <a:extLst>
                  <a:ext uri="{FF2B5EF4-FFF2-40B4-BE49-F238E27FC236}">
                    <a16:creationId xmlns:a16="http://schemas.microsoft.com/office/drawing/2014/main" id="{A3EA7F0F-E721-ABA7-4C51-AF8FF13CB276}"/>
                  </a:ext>
                </a:extLst>
              </p:cNvPr>
              <p:cNvPicPr/>
              <p:nvPr/>
            </p:nvPicPr>
            <p:blipFill>
              <a:blip r:embed="rId64"/>
              <a:stretch>
                <a:fillRect/>
              </a:stretch>
            </p:blipFill>
            <p:spPr>
              <a:xfrm>
                <a:off x="3753514" y="4217788"/>
                <a:ext cx="24372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0" name="Freihand 19">
                <a:extLst>
                  <a:ext uri="{FF2B5EF4-FFF2-40B4-BE49-F238E27FC236}">
                    <a16:creationId xmlns:a16="http://schemas.microsoft.com/office/drawing/2014/main" id="{222FAE5F-2009-3396-0C49-6DFFEA59144A}"/>
                  </a:ext>
                </a:extLst>
              </p14:cNvPr>
              <p14:cNvContentPartPr/>
              <p14:nvPr/>
            </p14:nvContentPartPr>
            <p14:xfrm>
              <a:off x="4247794" y="4209148"/>
              <a:ext cx="225360" cy="113760"/>
            </p14:xfrm>
          </p:contentPart>
        </mc:Choice>
        <mc:Fallback xmlns="">
          <p:pic>
            <p:nvPicPr>
              <p:cNvPr id="20" name="Freihand 19">
                <a:extLst>
                  <a:ext uri="{FF2B5EF4-FFF2-40B4-BE49-F238E27FC236}">
                    <a16:creationId xmlns:a16="http://schemas.microsoft.com/office/drawing/2014/main" id="{222FAE5F-2009-3396-0C49-6DFFEA59144A}"/>
                  </a:ext>
                </a:extLst>
              </p:cNvPr>
              <p:cNvPicPr/>
              <p:nvPr/>
            </p:nvPicPr>
            <p:blipFill>
              <a:blip r:embed="rId66"/>
              <a:stretch>
                <a:fillRect/>
              </a:stretch>
            </p:blipFill>
            <p:spPr>
              <a:xfrm>
                <a:off x="4238794" y="4200508"/>
                <a:ext cx="243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Freihand 21">
                <a:extLst>
                  <a:ext uri="{FF2B5EF4-FFF2-40B4-BE49-F238E27FC236}">
                    <a16:creationId xmlns:a16="http://schemas.microsoft.com/office/drawing/2014/main" id="{EA2DF808-EBF8-EDA1-786B-E72A43384DA9}"/>
                  </a:ext>
                </a:extLst>
              </p14:cNvPr>
              <p14:cNvContentPartPr/>
              <p14:nvPr/>
            </p14:nvContentPartPr>
            <p14:xfrm>
              <a:off x="4665754" y="4167028"/>
              <a:ext cx="221040" cy="146880"/>
            </p14:xfrm>
          </p:contentPart>
        </mc:Choice>
        <mc:Fallback xmlns="">
          <p:pic>
            <p:nvPicPr>
              <p:cNvPr id="22" name="Freihand 21">
                <a:extLst>
                  <a:ext uri="{FF2B5EF4-FFF2-40B4-BE49-F238E27FC236}">
                    <a16:creationId xmlns:a16="http://schemas.microsoft.com/office/drawing/2014/main" id="{EA2DF808-EBF8-EDA1-786B-E72A43384DA9}"/>
                  </a:ext>
                </a:extLst>
              </p:cNvPr>
              <p:cNvPicPr/>
              <p:nvPr/>
            </p:nvPicPr>
            <p:blipFill>
              <a:blip r:embed="rId68"/>
              <a:stretch>
                <a:fillRect/>
              </a:stretch>
            </p:blipFill>
            <p:spPr>
              <a:xfrm>
                <a:off x="4656754" y="4158388"/>
                <a:ext cx="2386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 name="Freihand 22">
                <a:extLst>
                  <a:ext uri="{FF2B5EF4-FFF2-40B4-BE49-F238E27FC236}">
                    <a16:creationId xmlns:a16="http://schemas.microsoft.com/office/drawing/2014/main" id="{C1A79EB5-0C68-54DF-FFE5-569A5D4B61E5}"/>
                  </a:ext>
                </a:extLst>
              </p14:cNvPr>
              <p14:cNvContentPartPr/>
              <p14:nvPr/>
            </p14:nvContentPartPr>
            <p14:xfrm>
              <a:off x="4931074" y="4191868"/>
              <a:ext cx="180000" cy="107280"/>
            </p14:xfrm>
          </p:contentPart>
        </mc:Choice>
        <mc:Fallback xmlns="">
          <p:pic>
            <p:nvPicPr>
              <p:cNvPr id="23" name="Freihand 22">
                <a:extLst>
                  <a:ext uri="{FF2B5EF4-FFF2-40B4-BE49-F238E27FC236}">
                    <a16:creationId xmlns:a16="http://schemas.microsoft.com/office/drawing/2014/main" id="{C1A79EB5-0C68-54DF-FFE5-569A5D4B61E5}"/>
                  </a:ext>
                </a:extLst>
              </p:cNvPr>
              <p:cNvPicPr/>
              <p:nvPr/>
            </p:nvPicPr>
            <p:blipFill>
              <a:blip r:embed="rId70"/>
              <a:stretch>
                <a:fillRect/>
              </a:stretch>
            </p:blipFill>
            <p:spPr>
              <a:xfrm>
                <a:off x="4922434" y="4182868"/>
                <a:ext cx="197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4" name="Freihand 23">
                <a:extLst>
                  <a:ext uri="{FF2B5EF4-FFF2-40B4-BE49-F238E27FC236}">
                    <a16:creationId xmlns:a16="http://schemas.microsoft.com/office/drawing/2014/main" id="{58F230C6-B53F-9F25-862A-97092F318D80}"/>
                  </a:ext>
                </a:extLst>
              </p14:cNvPr>
              <p14:cNvContentPartPr/>
              <p14:nvPr/>
            </p14:nvContentPartPr>
            <p14:xfrm>
              <a:off x="5126554" y="4144708"/>
              <a:ext cx="128520" cy="131760"/>
            </p14:xfrm>
          </p:contentPart>
        </mc:Choice>
        <mc:Fallback xmlns="">
          <p:pic>
            <p:nvPicPr>
              <p:cNvPr id="24" name="Freihand 23">
                <a:extLst>
                  <a:ext uri="{FF2B5EF4-FFF2-40B4-BE49-F238E27FC236}">
                    <a16:creationId xmlns:a16="http://schemas.microsoft.com/office/drawing/2014/main" id="{58F230C6-B53F-9F25-862A-97092F318D80}"/>
                  </a:ext>
                </a:extLst>
              </p:cNvPr>
              <p:cNvPicPr/>
              <p:nvPr/>
            </p:nvPicPr>
            <p:blipFill>
              <a:blip r:embed="rId72"/>
              <a:stretch>
                <a:fillRect/>
              </a:stretch>
            </p:blipFill>
            <p:spPr>
              <a:xfrm>
                <a:off x="5117554" y="4136068"/>
                <a:ext cx="146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5" name="Freihand 24">
                <a:extLst>
                  <a:ext uri="{FF2B5EF4-FFF2-40B4-BE49-F238E27FC236}">
                    <a16:creationId xmlns:a16="http://schemas.microsoft.com/office/drawing/2014/main" id="{08CAB06B-3DEA-DB15-2295-E20935DAD421}"/>
                  </a:ext>
                </a:extLst>
              </p14:cNvPr>
              <p14:cNvContentPartPr/>
              <p14:nvPr/>
            </p14:nvContentPartPr>
            <p14:xfrm>
              <a:off x="5316994" y="4166308"/>
              <a:ext cx="306720" cy="101520"/>
            </p14:xfrm>
          </p:contentPart>
        </mc:Choice>
        <mc:Fallback xmlns="">
          <p:pic>
            <p:nvPicPr>
              <p:cNvPr id="25" name="Freihand 24">
                <a:extLst>
                  <a:ext uri="{FF2B5EF4-FFF2-40B4-BE49-F238E27FC236}">
                    <a16:creationId xmlns:a16="http://schemas.microsoft.com/office/drawing/2014/main" id="{08CAB06B-3DEA-DB15-2295-E20935DAD421}"/>
                  </a:ext>
                </a:extLst>
              </p:cNvPr>
              <p:cNvPicPr/>
              <p:nvPr/>
            </p:nvPicPr>
            <p:blipFill>
              <a:blip r:embed="rId74"/>
              <a:stretch>
                <a:fillRect/>
              </a:stretch>
            </p:blipFill>
            <p:spPr>
              <a:xfrm>
                <a:off x="5307994" y="4157668"/>
                <a:ext cx="3243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7" name="Freihand 26">
                <a:extLst>
                  <a:ext uri="{FF2B5EF4-FFF2-40B4-BE49-F238E27FC236}">
                    <a16:creationId xmlns:a16="http://schemas.microsoft.com/office/drawing/2014/main" id="{6418AFAE-0529-368E-C0F2-67D9B4FF13DD}"/>
                  </a:ext>
                </a:extLst>
              </p14:cNvPr>
              <p14:cNvContentPartPr/>
              <p14:nvPr/>
            </p14:nvContentPartPr>
            <p14:xfrm>
              <a:off x="5856634" y="3992068"/>
              <a:ext cx="240480" cy="348120"/>
            </p14:xfrm>
          </p:contentPart>
        </mc:Choice>
        <mc:Fallback xmlns="">
          <p:pic>
            <p:nvPicPr>
              <p:cNvPr id="27" name="Freihand 26">
                <a:extLst>
                  <a:ext uri="{FF2B5EF4-FFF2-40B4-BE49-F238E27FC236}">
                    <a16:creationId xmlns:a16="http://schemas.microsoft.com/office/drawing/2014/main" id="{6418AFAE-0529-368E-C0F2-67D9B4FF13DD}"/>
                  </a:ext>
                </a:extLst>
              </p:cNvPr>
              <p:cNvPicPr/>
              <p:nvPr/>
            </p:nvPicPr>
            <p:blipFill>
              <a:blip r:embed="rId76"/>
              <a:stretch>
                <a:fillRect/>
              </a:stretch>
            </p:blipFill>
            <p:spPr>
              <a:xfrm>
                <a:off x="5847634" y="3983068"/>
                <a:ext cx="25812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8" name="Freihand 27">
                <a:extLst>
                  <a:ext uri="{FF2B5EF4-FFF2-40B4-BE49-F238E27FC236}">
                    <a16:creationId xmlns:a16="http://schemas.microsoft.com/office/drawing/2014/main" id="{B1B310B9-96DE-0432-98A7-26562C5842D7}"/>
                  </a:ext>
                </a:extLst>
              </p14:cNvPr>
              <p14:cNvContentPartPr/>
              <p14:nvPr/>
            </p14:nvContentPartPr>
            <p14:xfrm>
              <a:off x="6116194" y="4122028"/>
              <a:ext cx="207000" cy="89640"/>
            </p14:xfrm>
          </p:contentPart>
        </mc:Choice>
        <mc:Fallback xmlns="">
          <p:pic>
            <p:nvPicPr>
              <p:cNvPr id="28" name="Freihand 27">
                <a:extLst>
                  <a:ext uri="{FF2B5EF4-FFF2-40B4-BE49-F238E27FC236}">
                    <a16:creationId xmlns:a16="http://schemas.microsoft.com/office/drawing/2014/main" id="{B1B310B9-96DE-0432-98A7-26562C5842D7}"/>
                  </a:ext>
                </a:extLst>
              </p:cNvPr>
              <p:cNvPicPr/>
              <p:nvPr/>
            </p:nvPicPr>
            <p:blipFill>
              <a:blip r:embed="rId78"/>
              <a:stretch>
                <a:fillRect/>
              </a:stretch>
            </p:blipFill>
            <p:spPr>
              <a:xfrm>
                <a:off x="6107554" y="4113028"/>
                <a:ext cx="224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30" name="Freihand 29">
                <a:extLst>
                  <a:ext uri="{FF2B5EF4-FFF2-40B4-BE49-F238E27FC236}">
                    <a16:creationId xmlns:a16="http://schemas.microsoft.com/office/drawing/2014/main" id="{A24157D9-F103-9DBE-C300-AF782F4A570A}"/>
                  </a:ext>
                </a:extLst>
              </p14:cNvPr>
              <p14:cNvContentPartPr/>
              <p14:nvPr/>
            </p14:nvContentPartPr>
            <p14:xfrm>
              <a:off x="6515794" y="4078828"/>
              <a:ext cx="317160" cy="129960"/>
            </p14:xfrm>
          </p:contentPart>
        </mc:Choice>
        <mc:Fallback xmlns="">
          <p:pic>
            <p:nvPicPr>
              <p:cNvPr id="30" name="Freihand 29">
                <a:extLst>
                  <a:ext uri="{FF2B5EF4-FFF2-40B4-BE49-F238E27FC236}">
                    <a16:creationId xmlns:a16="http://schemas.microsoft.com/office/drawing/2014/main" id="{A24157D9-F103-9DBE-C300-AF782F4A570A}"/>
                  </a:ext>
                </a:extLst>
              </p:cNvPr>
              <p:cNvPicPr/>
              <p:nvPr/>
            </p:nvPicPr>
            <p:blipFill>
              <a:blip r:embed="rId80"/>
              <a:stretch>
                <a:fillRect/>
              </a:stretch>
            </p:blipFill>
            <p:spPr>
              <a:xfrm>
                <a:off x="6507154" y="4070188"/>
                <a:ext cx="3348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1" name="Freihand 30">
                <a:extLst>
                  <a:ext uri="{FF2B5EF4-FFF2-40B4-BE49-F238E27FC236}">
                    <a16:creationId xmlns:a16="http://schemas.microsoft.com/office/drawing/2014/main" id="{F81C0B65-921B-4904-87D0-6EB2E50FB941}"/>
                  </a:ext>
                </a:extLst>
              </p14:cNvPr>
              <p14:cNvContentPartPr/>
              <p14:nvPr/>
            </p14:nvContentPartPr>
            <p14:xfrm>
              <a:off x="6847714" y="4076308"/>
              <a:ext cx="106560" cy="135360"/>
            </p14:xfrm>
          </p:contentPart>
        </mc:Choice>
        <mc:Fallback xmlns="">
          <p:pic>
            <p:nvPicPr>
              <p:cNvPr id="31" name="Freihand 30">
                <a:extLst>
                  <a:ext uri="{FF2B5EF4-FFF2-40B4-BE49-F238E27FC236}">
                    <a16:creationId xmlns:a16="http://schemas.microsoft.com/office/drawing/2014/main" id="{F81C0B65-921B-4904-87D0-6EB2E50FB941}"/>
                  </a:ext>
                </a:extLst>
              </p:cNvPr>
              <p:cNvPicPr/>
              <p:nvPr/>
            </p:nvPicPr>
            <p:blipFill>
              <a:blip r:embed="rId82"/>
              <a:stretch>
                <a:fillRect/>
              </a:stretch>
            </p:blipFill>
            <p:spPr>
              <a:xfrm>
                <a:off x="6839074" y="4067308"/>
                <a:ext cx="1242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3" name="Freihand 32">
                <a:extLst>
                  <a:ext uri="{FF2B5EF4-FFF2-40B4-BE49-F238E27FC236}">
                    <a16:creationId xmlns:a16="http://schemas.microsoft.com/office/drawing/2014/main" id="{46CD4A28-8E97-3FC2-DD1A-53F48B73AE7B}"/>
                  </a:ext>
                </a:extLst>
              </p14:cNvPr>
              <p14:cNvContentPartPr/>
              <p14:nvPr/>
            </p14:nvContentPartPr>
            <p14:xfrm>
              <a:off x="6981994" y="3961108"/>
              <a:ext cx="232560" cy="217800"/>
            </p14:xfrm>
          </p:contentPart>
        </mc:Choice>
        <mc:Fallback xmlns="">
          <p:pic>
            <p:nvPicPr>
              <p:cNvPr id="33" name="Freihand 32">
                <a:extLst>
                  <a:ext uri="{FF2B5EF4-FFF2-40B4-BE49-F238E27FC236}">
                    <a16:creationId xmlns:a16="http://schemas.microsoft.com/office/drawing/2014/main" id="{46CD4A28-8E97-3FC2-DD1A-53F48B73AE7B}"/>
                  </a:ext>
                </a:extLst>
              </p:cNvPr>
              <p:cNvPicPr/>
              <p:nvPr/>
            </p:nvPicPr>
            <p:blipFill>
              <a:blip r:embed="rId84"/>
              <a:stretch>
                <a:fillRect/>
              </a:stretch>
            </p:blipFill>
            <p:spPr>
              <a:xfrm>
                <a:off x="6972994" y="3952108"/>
                <a:ext cx="2502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4" name="Freihand 33">
                <a:extLst>
                  <a:ext uri="{FF2B5EF4-FFF2-40B4-BE49-F238E27FC236}">
                    <a16:creationId xmlns:a16="http://schemas.microsoft.com/office/drawing/2014/main" id="{F4E16297-2BF2-D2B2-2572-0596FB7ED609}"/>
                  </a:ext>
                </a:extLst>
              </p14:cNvPr>
              <p14:cNvContentPartPr/>
              <p14:nvPr/>
            </p14:nvContentPartPr>
            <p14:xfrm>
              <a:off x="7277914" y="3933388"/>
              <a:ext cx="111600" cy="190440"/>
            </p14:xfrm>
          </p:contentPart>
        </mc:Choice>
        <mc:Fallback xmlns="">
          <p:pic>
            <p:nvPicPr>
              <p:cNvPr id="34" name="Freihand 33">
                <a:extLst>
                  <a:ext uri="{FF2B5EF4-FFF2-40B4-BE49-F238E27FC236}">
                    <a16:creationId xmlns:a16="http://schemas.microsoft.com/office/drawing/2014/main" id="{F4E16297-2BF2-D2B2-2572-0596FB7ED609}"/>
                  </a:ext>
                </a:extLst>
              </p:cNvPr>
              <p:cNvPicPr/>
              <p:nvPr/>
            </p:nvPicPr>
            <p:blipFill>
              <a:blip r:embed="rId86"/>
              <a:stretch>
                <a:fillRect/>
              </a:stretch>
            </p:blipFill>
            <p:spPr>
              <a:xfrm>
                <a:off x="7269274" y="3924748"/>
                <a:ext cx="1292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5" name="Freihand 34">
                <a:extLst>
                  <a:ext uri="{FF2B5EF4-FFF2-40B4-BE49-F238E27FC236}">
                    <a16:creationId xmlns:a16="http://schemas.microsoft.com/office/drawing/2014/main" id="{8FF20524-B8AB-D869-1660-0B5482D91681}"/>
                  </a:ext>
                </a:extLst>
              </p14:cNvPr>
              <p14:cNvContentPartPr/>
              <p14:nvPr/>
            </p14:nvContentPartPr>
            <p14:xfrm>
              <a:off x="7431274" y="3937708"/>
              <a:ext cx="11880" cy="150840"/>
            </p14:xfrm>
          </p:contentPart>
        </mc:Choice>
        <mc:Fallback xmlns="">
          <p:pic>
            <p:nvPicPr>
              <p:cNvPr id="35" name="Freihand 34">
                <a:extLst>
                  <a:ext uri="{FF2B5EF4-FFF2-40B4-BE49-F238E27FC236}">
                    <a16:creationId xmlns:a16="http://schemas.microsoft.com/office/drawing/2014/main" id="{8FF20524-B8AB-D869-1660-0B5482D91681}"/>
                  </a:ext>
                </a:extLst>
              </p:cNvPr>
              <p:cNvPicPr/>
              <p:nvPr/>
            </p:nvPicPr>
            <p:blipFill>
              <a:blip r:embed="rId88"/>
              <a:stretch>
                <a:fillRect/>
              </a:stretch>
            </p:blipFill>
            <p:spPr>
              <a:xfrm>
                <a:off x="7422274" y="3929068"/>
                <a:ext cx="29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 name="Freihand 35">
                <a:extLst>
                  <a:ext uri="{FF2B5EF4-FFF2-40B4-BE49-F238E27FC236}">
                    <a16:creationId xmlns:a16="http://schemas.microsoft.com/office/drawing/2014/main" id="{C0E6C2DC-8594-CD5B-4388-6AB18FD18307}"/>
                  </a:ext>
                </a:extLst>
              </p14:cNvPr>
              <p14:cNvContentPartPr/>
              <p14:nvPr/>
            </p14:nvContentPartPr>
            <p14:xfrm>
              <a:off x="7500034" y="3978748"/>
              <a:ext cx="116640" cy="99720"/>
            </p14:xfrm>
          </p:contentPart>
        </mc:Choice>
        <mc:Fallback xmlns="">
          <p:pic>
            <p:nvPicPr>
              <p:cNvPr id="36" name="Freihand 35">
                <a:extLst>
                  <a:ext uri="{FF2B5EF4-FFF2-40B4-BE49-F238E27FC236}">
                    <a16:creationId xmlns:a16="http://schemas.microsoft.com/office/drawing/2014/main" id="{C0E6C2DC-8594-CD5B-4388-6AB18FD18307}"/>
                  </a:ext>
                </a:extLst>
              </p:cNvPr>
              <p:cNvPicPr/>
              <p:nvPr/>
            </p:nvPicPr>
            <p:blipFill>
              <a:blip r:embed="rId90"/>
              <a:stretch>
                <a:fillRect/>
              </a:stretch>
            </p:blipFill>
            <p:spPr>
              <a:xfrm>
                <a:off x="7491394" y="3970108"/>
                <a:ext cx="134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7" name="Freihand 36">
                <a:extLst>
                  <a:ext uri="{FF2B5EF4-FFF2-40B4-BE49-F238E27FC236}">
                    <a16:creationId xmlns:a16="http://schemas.microsoft.com/office/drawing/2014/main" id="{1C286C95-C68C-34C3-E6ED-BDC3EE72CF4B}"/>
                  </a:ext>
                </a:extLst>
              </p14:cNvPr>
              <p14:cNvContentPartPr/>
              <p14:nvPr/>
            </p14:nvContentPartPr>
            <p14:xfrm>
              <a:off x="6291514" y="4393108"/>
              <a:ext cx="232200" cy="83520"/>
            </p14:xfrm>
          </p:contentPart>
        </mc:Choice>
        <mc:Fallback xmlns="">
          <p:pic>
            <p:nvPicPr>
              <p:cNvPr id="37" name="Freihand 36">
                <a:extLst>
                  <a:ext uri="{FF2B5EF4-FFF2-40B4-BE49-F238E27FC236}">
                    <a16:creationId xmlns:a16="http://schemas.microsoft.com/office/drawing/2014/main" id="{1C286C95-C68C-34C3-E6ED-BDC3EE72CF4B}"/>
                  </a:ext>
                </a:extLst>
              </p:cNvPr>
              <p:cNvPicPr/>
              <p:nvPr/>
            </p:nvPicPr>
            <p:blipFill>
              <a:blip r:embed="rId92"/>
              <a:stretch>
                <a:fillRect/>
              </a:stretch>
            </p:blipFill>
            <p:spPr>
              <a:xfrm>
                <a:off x="6282514" y="4384108"/>
                <a:ext cx="2498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 name="Freihand 37">
                <a:extLst>
                  <a:ext uri="{FF2B5EF4-FFF2-40B4-BE49-F238E27FC236}">
                    <a16:creationId xmlns:a16="http://schemas.microsoft.com/office/drawing/2014/main" id="{727C2CDF-6CB7-31A2-3348-8858C804126C}"/>
                  </a:ext>
                </a:extLst>
              </p14:cNvPr>
              <p14:cNvContentPartPr/>
              <p14:nvPr/>
            </p14:nvContentPartPr>
            <p14:xfrm>
              <a:off x="6450994" y="4289428"/>
              <a:ext cx="9000" cy="8640"/>
            </p14:xfrm>
          </p:contentPart>
        </mc:Choice>
        <mc:Fallback xmlns="">
          <p:pic>
            <p:nvPicPr>
              <p:cNvPr id="38" name="Freihand 37">
                <a:extLst>
                  <a:ext uri="{FF2B5EF4-FFF2-40B4-BE49-F238E27FC236}">
                    <a16:creationId xmlns:a16="http://schemas.microsoft.com/office/drawing/2014/main" id="{727C2CDF-6CB7-31A2-3348-8858C804126C}"/>
                  </a:ext>
                </a:extLst>
              </p:cNvPr>
              <p:cNvPicPr/>
              <p:nvPr/>
            </p:nvPicPr>
            <p:blipFill>
              <a:blip r:embed="rId94"/>
              <a:stretch>
                <a:fillRect/>
              </a:stretch>
            </p:blipFill>
            <p:spPr>
              <a:xfrm>
                <a:off x="6441994" y="4280428"/>
                <a:ext cx="266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9" name="Freihand 38">
                <a:extLst>
                  <a:ext uri="{FF2B5EF4-FFF2-40B4-BE49-F238E27FC236}">
                    <a16:creationId xmlns:a16="http://schemas.microsoft.com/office/drawing/2014/main" id="{9F680331-2513-18FA-2266-8AFA21DD5E8A}"/>
                  </a:ext>
                </a:extLst>
              </p14:cNvPr>
              <p14:cNvContentPartPr/>
              <p14:nvPr/>
            </p14:nvContentPartPr>
            <p14:xfrm>
              <a:off x="6604354" y="4371148"/>
              <a:ext cx="211320" cy="99000"/>
            </p14:xfrm>
          </p:contentPart>
        </mc:Choice>
        <mc:Fallback xmlns="">
          <p:pic>
            <p:nvPicPr>
              <p:cNvPr id="39" name="Freihand 38">
                <a:extLst>
                  <a:ext uri="{FF2B5EF4-FFF2-40B4-BE49-F238E27FC236}">
                    <a16:creationId xmlns:a16="http://schemas.microsoft.com/office/drawing/2014/main" id="{9F680331-2513-18FA-2266-8AFA21DD5E8A}"/>
                  </a:ext>
                </a:extLst>
              </p:cNvPr>
              <p:cNvPicPr/>
              <p:nvPr/>
            </p:nvPicPr>
            <p:blipFill>
              <a:blip r:embed="rId96"/>
              <a:stretch>
                <a:fillRect/>
              </a:stretch>
            </p:blipFill>
            <p:spPr>
              <a:xfrm>
                <a:off x="6595714" y="4362148"/>
                <a:ext cx="228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0" name="Freihand 39">
                <a:extLst>
                  <a:ext uri="{FF2B5EF4-FFF2-40B4-BE49-F238E27FC236}">
                    <a16:creationId xmlns:a16="http://schemas.microsoft.com/office/drawing/2014/main" id="{FB2AE157-3FEC-2A57-ADCD-8A28D4B0123E}"/>
                  </a:ext>
                </a:extLst>
              </p14:cNvPr>
              <p14:cNvContentPartPr/>
              <p14:nvPr/>
            </p14:nvContentPartPr>
            <p14:xfrm>
              <a:off x="6867514" y="4349548"/>
              <a:ext cx="146520" cy="123120"/>
            </p14:xfrm>
          </p:contentPart>
        </mc:Choice>
        <mc:Fallback xmlns="">
          <p:pic>
            <p:nvPicPr>
              <p:cNvPr id="40" name="Freihand 39">
                <a:extLst>
                  <a:ext uri="{FF2B5EF4-FFF2-40B4-BE49-F238E27FC236}">
                    <a16:creationId xmlns:a16="http://schemas.microsoft.com/office/drawing/2014/main" id="{FB2AE157-3FEC-2A57-ADCD-8A28D4B0123E}"/>
                  </a:ext>
                </a:extLst>
              </p:cNvPr>
              <p:cNvPicPr/>
              <p:nvPr/>
            </p:nvPicPr>
            <p:blipFill>
              <a:blip r:embed="rId98"/>
              <a:stretch>
                <a:fillRect/>
              </a:stretch>
            </p:blipFill>
            <p:spPr>
              <a:xfrm>
                <a:off x="6858874" y="4340548"/>
                <a:ext cx="164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1" name="Freihand 40">
                <a:extLst>
                  <a:ext uri="{FF2B5EF4-FFF2-40B4-BE49-F238E27FC236}">
                    <a16:creationId xmlns:a16="http://schemas.microsoft.com/office/drawing/2014/main" id="{BCB2B85D-4AFA-42F6-4632-EBA3B75174C3}"/>
                  </a:ext>
                </a:extLst>
              </p14:cNvPr>
              <p14:cNvContentPartPr/>
              <p14:nvPr/>
            </p14:nvContentPartPr>
            <p14:xfrm>
              <a:off x="7010434" y="4231108"/>
              <a:ext cx="126360" cy="239760"/>
            </p14:xfrm>
          </p:contentPart>
        </mc:Choice>
        <mc:Fallback xmlns="">
          <p:pic>
            <p:nvPicPr>
              <p:cNvPr id="41" name="Freihand 40">
                <a:extLst>
                  <a:ext uri="{FF2B5EF4-FFF2-40B4-BE49-F238E27FC236}">
                    <a16:creationId xmlns:a16="http://schemas.microsoft.com/office/drawing/2014/main" id="{BCB2B85D-4AFA-42F6-4632-EBA3B75174C3}"/>
                  </a:ext>
                </a:extLst>
              </p:cNvPr>
              <p:cNvPicPr/>
              <p:nvPr/>
            </p:nvPicPr>
            <p:blipFill>
              <a:blip r:embed="rId100"/>
              <a:stretch>
                <a:fillRect/>
              </a:stretch>
            </p:blipFill>
            <p:spPr>
              <a:xfrm>
                <a:off x="7001434" y="4222108"/>
                <a:ext cx="1440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2" name="Freihand 41">
                <a:extLst>
                  <a:ext uri="{FF2B5EF4-FFF2-40B4-BE49-F238E27FC236}">
                    <a16:creationId xmlns:a16="http://schemas.microsoft.com/office/drawing/2014/main" id="{7CAF5D05-1566-E475-6778-6E2B1F54F5AB}"/>
                  </a:ext>
                </a:extLst>
              </p14:cNvPr>
              <p14:cNvContentPartPr/>
              <p14:nvPr/>
            </p14:nvContentPartPr>
            <p14:xfrm>
              <a:off x="7150474" y="4302748"/>
              <a:ext cx="246960" cy="115200"/>
            </p14:xfrm>
          </p:contentPart>
        </mc:Choice>
        <mc:Fallback xmlns="">
          <p:pic>
            <p:nvPicPr>
              <p:cNvPr id="42" name="Freihand 41">
                <a:extLst>
                  <a:ext uri="{FF2B5EF4-FFF2-40B4-BE49-F238E27FC236}">
                    <a16:creationId xmlns:a16="http://schemas.microsoft.com/office/drawing/2014/main" id="{7CAF5D05-1566-E475-6778-6E2B1F54F5AB}"/>
                  </a:ext>
                </a:extLst>
              </p:cNvPr>
              <p:cNvPicPr/>
              <p:nvPr/>
            </p:nvPicPr>
            <p:blipFill>
              <a:blip r:embed="rId102"/>
              <a:stretch>
                <a:fillRect/>
              </a:stretch>
            </p:blipFill>
            <p:spPr>
              <a:xfrm>
                <a:off x="7141474" y="4293748"/>
                <a:ext cx="264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3" name="Freihand 42">
                <a:extLst>
                  <a:ext uri="{FF2B5EF4-FFF2-40B4-BE49-F238E27FC236}">
                    <a16:creationId xmlns:a16="http://schemas.microsoft.com/office/drawing/2014/main" id="{AB697E75-B6DB-3790-6AB6-A4684DF6F007}"/>
                  </a:ext>
                </a:extLst>
              </p14:cNvPr>
              <p14:cNvContentPartPr/>
              <p14:nvPr/>
            </p14:nvContentPartPr>
            <p14:xfrm>
              <a:off x="7438834" y="4201588"/>
              <a:ext cx="417960" cy="188280"/>
            </p14:xfrm>
          </p:contentPart>
        </mc:Choice>
        <mc:Fallback xmlns="">
          <p:pic>
            <p:nvPicPr>
              <p:cNvPr id="43" name="Freihand 42">
                <a:extLst>
                  <a:ext uri="{FF2B5EF4-FFF2-40B4-BE49-F238E27FC236}">
                    <a16:creationId xmlns:a16="http://schemas.microsoft.com/office/drawing/2014/main" id="{AB697E75-B6DB-3790-6AB6-A4684DF6F007}"/>
                  </a:ext>
                </a:extLst>
              </p:cNvPr>
              <p:cNvPicPr/>
              <p:nvPr/>
            </p:nvPicPr>
            <p:blipFill>
              <a:blip r:embed="rId104"/>
              <a:stretch>
                <a:fillRect/>
              </a:stretch>
            </p:blipFill>
            <p:spPr>
              <a:xfrm>
                <a:off x="7430194" y="4192588"/>
                <a:ext cx="4356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5" name="Freihand 44">
                <a:extLst>
                  <a:ext uri="{FF2B5EF4-FFF2-40B4-BE49-F238E27FC236}">
                    <a16:creationId xmlns:a16="http://schemas.microsoft.com/office/drawing/2014/main" id="{B9994296-FCD1-D445-E135-0E5651EB79E3}"/>
                  </a:ext>
                </a:extLst>
              </p14:cNvPr>
              <p14:cNvContentPartPr/>
              <p14:nvPr/>
            </p14:nvContentPartPr>
            <p14:xfrm>
              <a:off x="7171714" y="4570948"/>
              <a:ext cx="145440" cy="247680"/>
            </p14:xfrm>
          </p:contentPart>
        </mc:Choice>
        <mc:Fallback xmlns="">
          <p:pic>
            <p:nvPicPr>
              <p:cNvPr id="45" name="Freihand 44">
                <a:extLst>
                  <a:ext uri="{FF2B5EF4-FFF2-40B4-BE49-F238E27FC236}">
                    <a16:creationId xmlns:a16="http://schemas.microsoft.com/office/drawing/2014/main" id="{B9994296-FCD1-D445-E135-0E5651EB79E3}"/>
                  </a:ext>
                </a:extLst>
              </p:cNvPr>
              <p:cNvPicPr/>
              <p:nvPr/>
            </p:nvPicPr>
            <p:blipFill>
              <a:blip r:embed="rId106"/>
              <a:stretch>
                <a:fillRect/>
              </a:stretch>
            </p:blipFill>
            <p:spPr>
              <a:xfrm>
                <a:off x="7162714" y="4562308"/>
                <a:ext cx="1630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 name="Freihand 45">
                <a:extLst>
                  <a:ext uri="{FF2B5EF4-FFF2-40B4-BE49-F238E27FC236}">
                    <a16:creationId xmlns:a16="http://schemas.microsoft.com/office/drawing/2014/main" id="{A6FCD678-F2E5-A2B6-C585-07F692D5765B}"/>
                  </a:ext>
                </a:extLst>
              </p14:cNvPr>
              <p14:cNvContentPartPr/>
              <p14:nvPr/>
            </p14:nvContentPartPr>
            <p14:xfrm>
              <a:off x="7388074" y="4478428"/>
              <a:ext cx="29520" cy="196560"/>
            </p14:xfrm>
          </p:contentPart>
        </mc:Choice>
        <mc:Fallback xmlns="">
          <p:pic>
            <p:nvPicPr>
              <p:cNvPr id="46" name="Freihand 45">
                <a:extLst>
                  <a:ext uri="{FF2B5EF4-FFF2-40B4-BE49-F238E27FC236}">
                    <a16:creationId xmlns:a16="http://schemas.microsoft.com/office/drawing/2014/main" id="{A6FCD678-F2E5-A2B6-C585-07F692D5765B}"/>
                  </a:ext>
                </a:extLst>
              </p:cNvPr>
              <p:cNvPicPr/>
              <p:nvPr/>
            </p:nvPicPr>
            <p:blipFill>
              <a:blip r:embed="rId108"/>
              <a:stretch>
                <a:fillRect/>
              </a:stretch>
            </p:blipFill>
            <p:spPr>
              <a:xfrm>
                <a:off x="7379434" y="4469428"/>
                <a:ext cx="47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7" name="Freihand 46">
                <a:extLst>
                  <a:ext uri="{FF2B5EF4-FFF2-40B4-BE49-F238E27FC236}">
                    <a16:creationId xmlns:a16="http://schemas.microsoft.com/office/drawing/2014/main" id="{7874F4BD-9FE5-1517-1BC4-0FEDA06D3D7C}"/>
                  </a:ext>
                </a:extLst>
              </p14:cNvPr>
              <p14:cNvContentPartPr/>
              <p14:nvPr/>
            </p14:nvContentPartPr>
            <p14:xfrm>
              <a:off x="7476274" y="4573108"/>
              <a:ext cx="279360" cy="71640"/>
            </p14:xfrm>
          </p:contentPart>
        </mc:Choice>
        <mc:Fallback xmlns="">
          <p:pic>
            <p:nvPicPr>
              <p:cNvPr id="47" name="Freihand 46">
                <a:extLst>
                  <a:ext uri="{FF2B5EF4-FFF2-40B4-BE49-F238E27FC236}">
                    <a16:creationId xmlns:a16="http://schemas.microsoft.com/office/drawing/2014/main" id="{7874F4BD-9FE5-1517-1BC4-0FEDA06D3D7C}"/>
                  </a:ext>
                </a:extLst>
              </p:cNvPr>
              <p:cNvPicPr/>
              <p:nvPr/>
            </p:nvPicPr>
            <p:blipFill>
              <a:blip r:embed="rId110"/>
              <a:stretch>
                <a:fillRect/>
              </a:stretch>
            </p:blipFill>
            <p:spPr>
              <a:xfrm>
                <a:off x="7467274" y="4564468"/>
                <a:ext cx="2970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8" name="Freihand 47">
                <a:extLst>
                  <a:ext uri="{FF2B5EF4-FFF2-40B4-BE49-F238E27FC236}">
                    <a16:creationId xmlns:a16="http://schemas.microsoft.com/office/drawing/2014/main" id="{DF156BCD-BF79-042A-480F-779468821402}"/>
                  </a:ext>
                </a:extLst>
              </p14:cNvPr>
              <p14:cNvContentPartPr/>
              <p14:nvPr/>
            </p14:nvContentPartPr>
            <p14:xfrm>
              <a:off x="7812874" y="4494988"/>
              <a:ext cx="89640" cy="135720"/>
            </p14:xfrm>
          </p:contentPart>
        </mc:Choice>
        <mc:Fallback xmlns="">
          <p:pic>
            <p:nvPicPr>
              <p:cNvPr id="48" name="Freihand 47">
                <a:extLst>
                  <a:ext uri="{FF2B5EF4-FFF2-40B4-BE49-F238E27FC236}">
                    <a16:creationId xmlns:a16="http://schemas.microsoft.com/office/drawing/2014/main" id="{DF156BCD-BF79-042A-480F-779468821402}"/>
                  </a:ext>
                </a:extLst>
              </p:cNvPr>
              <p:cNvPicPr/>
              <p:nvPr/>
            </p:nvPicPr>
            <p:blipFill>
              <a:blip r:embed="rId112"/>
              <a:stretch>
                <a:fillRect/>
              </a:stretch>
            </p:blipFill>
            <p:spPr>
              <a:xfrm>
                <a:off x="7804234" y="4485988"/>
                <a:ext cx="107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 name="Freihand 48">
                <a:extLst>
                  <a:ext uri="{FF2B5EF4-FFF2-40B4-BE49-F238E27FC236}">
                    <a16:creationId xmlns:a16="http://schemas.microsoft.com/office/drawing/2014/main" id="{41BB3751-4161-58A4-709B-21E00A001945}"/>
                  </a:ext>
                </a:extLst>
              </p14:cNvPr>
              <p14:cNvContentPartPr/>
              <p14:nvPr/>
            </p14:nvContentPartPr>
            <p14:xfrm>
              <a:off x="6947794" y="4661668"/>
              <a:ext cx="1424880" cy="173160"/>
            </p14:xfrm>
          </p:contentPart>
        </mc:Choice>
        <mc:Fallback xmlns="">
          <p:pic>
            <p:nvPicPr>
              <p:cNvPr id="49" name="Freihand 48">
                <a:extLst>
                  <a:ext uri="{FF2B5EF4-FFF2-40B4-BE49-F238E27FC236}">
                    <a16:creationId xmlns:a16="http://schemas.microsoft.com/office/drawing/2014/main" id="{41BB3751-4161-58A4-709B-21E00A001945}"/>
                  </a:ext>
                </a:extLst>
              </p:cNvPr>
              <p:cNvPicPr/>
              <p:nvPr/>
            </p:nvPicPr>
            <p:blipFill>
              <a:blip r:embed="rId114"/>
              <a:stretch>
                <a:fillRect/>
              </a:stretch>
            </p:blipFill>
            <p:spPr>
              <a:xfrm>
                <a:off x="6939154" y="4652668"/>
                <a:ext cx="14425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3419" name="Freihand 143418">
                <a:extLst>
                  <a:ext uri="{FF2B5EF4-FFF2-40B4-BE49-F238E27FC236}">
                    <a16:creationId xmlns:a16="http://schemas.microsoft.com/office/drawing/2014/main" id="{F7C5230E-E18B-0C26-E60A-3139E4AB292C}"/>
                  </a:ext>
                </a:extLst>
              </p14:cNvPr>
              <p14:cNvContentPartPr/>
              <p14:nvPr/>
            </p14:nvContentPartPr>
            <p14:xfrm>
              <a:off x="7869394" y="4015108"/>
              <a:ext cx="601200" cy="1898640"/>
            </p14:xfrm>
          </p:contentPart>
        </mc:Choice>
        <mc:Fallback xmlns="">
          <p:pic>
            <p:nvPicPr>
              <p:cNvPr id="143419" name="Freihand 143418">
                <a:extLst>
                  <a:ext uri="{FF2B5EF4-FFF2-40B4-BE49-F238E27FC236}">
                    <a16:creationId xmlns:a16="http://schemas.microsoft.com/office/drawing/2014/main" id="{F7C5230E-E18B-0C26-E60A-3139E4AB292C}"/>
                  </a:ext>
                </a:extLst>
              </p:cNvPr>
              <p:cNvPicPr/>
              <p:nvPr/>
            </p:nvPicPr>
            <p:blipFill>
              <a:blip r:embed="rId116"/>
              <a:stretch>
                <a:fillRect/>
              </a:stretch>
            </p:blipFill>
            <p:spPr>
              <a:xfrm>
                <a:off x="7860394" y="4006468"/>
                <a:ext cx="618840" cy="19162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3420" name="Freihand 143419">
                <a:extLst>
                  <a:ext uri="{FF2B5EF4-FFF2-40B4-BE49-F238E27FC236}">
                    <a16:creationId xmlns:a16="http://schemas.microsoft.com/office/drawing/2014/main" id="{36529539-AB8A-1A01-716B-C5D7B6755061}"/>
                  </a:ext>
                </a:extLst>
              </p14:cNvPr>
              <p14:cNvContentPartPr/>
              <p14:nvPr/>
            </p14:nvContentPartPr>
            <p14:xfrm>
              <a:off x="8297794" y="2490148"/>
              <a:ext cx="1474920" cy="2400480"/>
            </p14:xfrm>
          </p:contentPart>
        </mc:Choice>
        <mc:Fallback xmlns="">
          <p:pic>
            <p:nvPicPr>
              <p:cNvPr id="143420" name="Freihand 143419">
                <a:extLst>
                  <a:ext uri="{FF2B5EF4-FFF2-40B4-BE49-F238E27FC236}">
                    <a16:creationId xmlns:a16="http://schemas.microsoft.com/office/drawing/2014/main" id="{36529539-AB8A-1A01-716B-C5D7B6755061}"/>
                  </a:ext>
                </a:extLst>
              </p:cNvPr>
              <p:cNvPicPr/>
              <p:nvPr/>
            </p:nvPicPr>
            <p:blipFill>
              <a:blip r:embed="rId118"/>
              <a:stretch>
                <a:fillRect/>
              </a:stretch>
            </p:blipFill>
            <p:spPr>
              <a:xfrm>
                <a:off x="8288794" y="2481508"/>
                <a:ext cx="1492560" cy="2418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43421" name="Freihand 143420">
                <a:extLst>
                  <a:ext uri="{FF2B5EF4-FFF2-40B4-BE49-F238E27FC236}">
                    <a16:creationId xmlns:a16="http://schemas.microsoft.com/office/drawing/2014/main" id="{DE546408-D015-C20F-2014-DF1C62FA5C1D}"/>
                  </a:ext>
                </a:extLst>
              </p14:cNvPr>
              <p14:cNvContentPartPr/>
              <p14:nvPr/>
            </p14:nvContentPartPr>
            <p14:xfrm>
              <a:off x="9337834" y="2351188"/>
              <a:ext cx="186840" cy="379440"/>
            </p14:xfrm>
          </p:contentPart>
        </mc:Choice>
        <mc:Fallback xmlns="">
          <p:pic>
            <p:nvPicPr>
              <p:cNvPr id="143421" name="Freihand 143420">
                <a:extLst>
                  <a:ext uri="{FF2B5EF4-FFF2-40B4-BE49-F238E27FC236}">
                    <a16:creationId xmlns:a16="http://schemas.microsoft.com/office/drawing/2014/main" id="{DE546408-D015-C20F-2014-DF1C62FA5C1D}"/>
                  </a:ext>
                </a:extLst>
              </p:cNvPr>
              <p:cNvPicPr/>
              <p:nvPr/>
            </p:nvPicPr>
            <p:blipFill>
              <a:blip r:embed="rId120"/>
              <a:stretch>
                <a:fillRect/>
              </a:stretch>
            </p:blipFill>
            <p:spPr>
              <a:xfrm>
                <a:off x="9328834" y="2342188"/>
                <a:ext cx="20448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43423" name="Freihand 143422">
                <a:extLst>
                  <a:ext uri="{FF2B5EF4-FFF2-40B4-BE49-F238E27FC236}">
                    <a16:creationId xmlns:a16="http://schemas.microsoft.com/office/drawing/2014/main" id="{9920446B-EAE5-8798-5BB4-D6958CFEC143}"/>
                  </a:ext>
                </a:extLst>
              </p14:cNvPr>
              <p14:cNvContentPartPr/>
              <p14:nvPr/>
            </p14:nvContentPartPr>
            <p14:xfrm>
              <a:off x="9649234" y="2153908"/>
              <a:ext cx="328680" cy="189000"/>
            </p14:xfrm>
          </p:contentPart>
        </mc:Choice>
        <mc:Fallback xmlns="">
          <p:pic>
            <p:nvPicPr>
              <p:cNvPr id="143423" name="Freihand 143422">
                <a:extLst>
                  <a:ext uri="{FF2B5EF4-FFF2-40B4-BE49-F238E27FC236}">
                    <a16:creationId xmlns:a16="http://schemas.microsoft.com/office/drawing/2014/main" id="{9920446B-EAE5-8798-5BB4-D6958CFEC143}"/>
                  </a:ext>
                </a:extLst>
              </p:cNvPr>
              <p:cNvPicPr/>
              <p:nvPr/>
            </p:nvPicPr>
            <p:blipFill>
              <a:blip r:embed="rId122"/>
              <a:stretch>
                <a:fillRect/>
              </a:stretch>
            </p:blipFill>
            <p:spPr>
              <a:xfrm>
                <a:off x="9640234" y="2144908"/>
                <a:ext cx="3463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43424" name="Freihand 143423">
                <a:extLst>
                  <a:ext uri="{FF2B5EF4-FFF2-40B4-BE49-F238E27FC236}">
                    <a16:creationId xmlns:a16="http://schemas.microsoft.com/office/drawing/2014/main" id="{2E02EB9B-C957-0833-310B-E31537062FC0}"/>
                  </a:ext>
                </a:extLst>
              </p14:cNvPr>
              <p14:cNvContentPartPr/>
              <p14:nvPr/>
            </p14:nvContentPartPr>
            <p14:xfrm>
              <a:off x="9793954" y="1920628"/>
              <a:ext cx="16200" cy="12960"/>
            </p14:xfrm>
          </p:contentPart>
        </mc:Choice>
        <mc:Fallback xmlns="">
          <p:pic>
            <p:nvPicPr>
              <p:cNvPr id="143424" name="Freihand 143423">
                <a:extLst>
                  <a:ext uri="{FF2B5EF4-FFF2-40B4-BE49-F238E27FC236}">
                    <a16:creationId xmlns:a16="http://schemas.microsoft.com/office/drawing/2014/main" id="{2E02EB9B-C957-0833-310B-E31537062FC0}"/>
                  </a:ext>
                </a:extLst>
              </p:cNvPr>
              <p:cNvPicPr/>
              <p:nvPr/>
            </p:nvPicPr>
            <p:blipFill>
              <a:blip r:embed="rId124"/>
              <a:stretch>
                <a:fillRect/>
              </a:stretch>
            </p:blipFill>
            <p:spPr>
              <a:xfrm>
                <a:off x="9785314" y="1911628"/>
                <a:ext cx="338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43425" name="Freihand 143424">
                <a:extLst>
                  <a:ext uri="{FF2B5EF4-FFF2-40B4-BE49-F238E27FC236}">
                    <a16:creationId xmlns:a16="http://schemas.microsoft.com/office/drawing/2014/main" id="{6D22E27A-AB1B-193C-61DA-3B8A7B75EB7A}"/>
                  </a:ext>
                </a:extLst>
              </p14:cNvPr>
              <p14:cNvContentPartPr/>
              <p14:nvPr/>
            </p14:nvContentPartPr>
            <p14:xfrm>
              <a:off x="10075474" y="1780588"/>
              <a:ext cx="419400" cy="446760"/>
            </p14:xfrm>
          </p:contentPart>
        </mc:Choice>
        <mc:Fallback xmlns="">
          <p:pic>
            <p:nvPicPr>
              <p:cNvPr id="143425" name="Freihand 143424">
                <a:extLst>
                  <a:ext uri="{FF2B5EF4-FFF2-40B4-BE49-F238E27FC236}">
                    <a16:creationId xmlns:a16="http://schemas.microsoft.com/office/drawing/2014/main" id="{6D22E27A-AB1B-193C-61DA-3B8A7B75EB7A}"/>
                  </a:ext>
                </a:extLst>
              </p:cNvPr>
              <p:cNvPicPr/>
              <p:nvPr/>
            </p:nvPicPr>
            <p:blipFill>
              <a:blip r:embed="rId126"/>
              <a:stretch>
                <a:fillRect/>
              </a:stretch>
            </p:blipFill>
            <p:spPr>
              <a:xfrm>
                <a:off x="10066474" y="1771948"/>
                <a:ext cx="437040" cy="464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43426" name="Freihand 143425">
                <a:extLst>
                  <a:ext uri="{FF2B5EF4-FFF2-40B4-BE49-F238E27FC236}">
                    <a16:creationId xmlns:a16="http://schemas.microsoft.com/office/drawing/2014/main" id="{7DB74159-5AD2-EC0A-1545-0004E3100C2F}"/>
                  </a:ext>
                </a:extLst>
              </p14:cNvPr>
              <p14:cNvContentPartPr/>
              <p14:nvPr/>
            </p14:nvContentPartPr>
            <p14:xfrm>
              <a:off x="10504594" y="1772308"/>
              <a:ext cx="266760" cy="125640"/>
            </p14:xfrm>
          </p:contentPart>
        </mc:Choice>
        <mc:Fallback xmlns="">
          <p:pic>
            <p:nvPicPr>
              <p:cNvPr id="143426" name="Freihand 143425">
                <a:extLst>
                  <a:ext uri="{FF2B5EF4-FFF2-40B4-BE49-F238E27FC236}">
                    <a16:creationId xmlns:a16="http://schemas.microsoft.com/office/drawing/2014/main" id="{7DB74159-5AD2-EC0A-1545-0004E3100C2F}"/>
                  </a:ext>
                </a:extLst>
              </p:cNvPr>
              <p:cNvPicPr/>
              <p:nvPr/>
            </p:nvPicPr>
            <p:blipFill>
              <a:blip r:embed="rId128"/>
              <a:stretch>
                <a:fillRect/>
              </a:stretch>
            </p:blipFill>
            <p:spPr>
              <a:xfrm>
                <a:off x="10495954" y="1763668"/>
                <a:ext cx="2844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3427" name="Freihand 143426">
                <a:extLst>
                  <a:ext uri="{FF2B5EF4-FFF2-40B4-BE49-F238E27FC236}">
                    <a16:creationId xmlns:a16="http://schemas.microsoft.com/office/drawing/2014/main" id="{4553A89A-C2A2-CFC7-722D-5EC3A0373860}"/>
                  </a:ext>
                </a:extLst>
              </p14:cNvPr>
              <p14:cNvContentPartPr/>
              <p14:nvPr/>
            </p14:nvContentPartPr>
            <p14:xfrm>
              <a:off x="10829674" y="1671508"/>
              <a:ext cx="122040" cy="151560"/>
            </p14:xfrm>
          </p:contentPart>
        </mc:Choice>
        <mc:Fallback xmlns="">
          <p:pic>
            <p:nvPicPr>
              <p:cNvPr id="143427" name="Freihand 143426">
                <a:extLst>
                  <a:ext uri="{FF2B5EF4-FFF2-40B4-BE49-F238E27FC236}">
                    <a16:creationId xmlns:a16="http://schemas.microsoft.com/office/drawing/2014/main" id="{4553A89A-C2A2-CFC7-722D-5EC3A0373860}"/>
                  </a:ext>
                </a:extLst>
              </p:cNvPr>
              <p:cNvPicPr/>
              <p:nvPr/>
            </p:nvPicPr>
            <p:blipFill>
              <a:blip r:embed="rId130"/>
              <a:stretch>
                <a:fillRect/>
              </a:stretch>
            </p:blipFill>
            <p:spPr>
              <a:xfrm>
                <a:off x="10820674" y="1662508"/>
                <a:ext cx="1396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3428" name="Freihand 143427">
                <a:extLst>
                  <a:ext uri="{FF2B5EF4-FFF2-40B4-BE49-F238E27FC236}">
                    <a16:creationId xmlns:a16="http://schemas.microsoft.com/office/drawing/2014/main" id="{BFFE973C-2BFA-1B04-1C99-31F79E31E039}"/>
                  </a:ext>
                </a:extLst>
              </p14:cNvPr>
              <p14:cNvContentPartPr/>
              <p14:nvPr/>
            </p14:nvContentPartPr>
            <p14:xfrm>
              <a:off x="10980514" y="1586908"/>
              <a:ext cx="109080" cy="169920"/>
            </p14:xfrm>
          </p:contentPart>
        </mc:Choice>
        <mc:Fallback xmlns="">
          <p:pic>
            <p:nvPicPr>
              <p:cNvPr id="143428" name="Freihand 143427">
                <a:extLst>
                  <a:ext uri="{FF2B5EF4-FFF2-40B4-BE49-F238E27FC236}">
                    <a16:creationId xmlns:a16="http://schemas.microsoft.com/office/drawing/2014/main" id="{BFFE973C-2BFA-1B04-1C99-31F79E31E039}"/>
                  </a:ext>
                </a:extLst>
              </p:cNvPr>
              <p:cNvPicPr/>
              <p:nvPr/>
            </p:nvPicPr>
            <p:blipFill>
              <a:blip r:embed="rId132"/>
              <a:stretch>
                <a:fillRect/>
              </a:stretch>
            </p:blipFill>
            <p:spPr>
              <a:xfrm>
                <a:off x="10971514" y="1577908"/>
                <a:ext cx="126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3429" name="Freihand 143428">
                <a:extLst>
                  <a:ext uri="{FF2B5EF4-FFF2-40B4-BE49-F238E27FC236}">
                    <a16:creationId xmlns:a16="http://schemas.microsoft.com/office/drawing/2014/main" id="{FFB24A23-FB8E-3E91-80E9-E929FC7332AC}"/>
                  </a:ext>
                </a:extLst>
              </p14:cNvPr>
              <p14:cNvContentPartPr/>
              <p14:nvPr/>
            </p14:nvContentPartPr>
            <p14:xfrm>
              <a:off x="9365914" y="1421668"/>
              <a:ext cx="82800" cy="653040"/>
            </p14:xfrm>
          </p:contentPart>
        </mc:Choice>
        <mc:Fallback xmlns="">
          <p:pic>
            <p:nvPicPr>
              <p:cNvPr id="143429" name="Freihand 143428">
                <a:extLst>
                  <a:ext uri="{FF2B5EF4-FFF2-40B4-BE49-F238E27FC236}">
                    <a16:creationId xmlns:a16="http://schemas.microsoft.com/office/drawing/2014/main" id="{FFB24A23-FB8E-3E91-80E9-E929FC7332AC}"/>
                  </a:ext>
                </a:extLst>
              </p:cNvPr>
              <p:cNvPicPr/>
              <p:nvPr/>
            </p:nvPicPr>
            <p:blipFill>
              <a:blip r:embed="rId134"/>
              <a:stretch>
                <a:fillRect/>
              </a:stretch>
            </p:blipFill>
            <p:spPr>
              <a:xfrm>
                <a:off x="9356914" y="1413028"/>
                <a:ext cx="100440" cy="6706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3430" name="Freihand 143429">
                <a:extLst>
                  <a:ext uri="{FF2B5EF4-FFF2-40B4-BE49-F238E27FC236}">
                    <a16:creationId xmlns:a16="http://schemas.microsoft.com/office/drawing/2014/main" id="{6DE2F4D6-F88F-E911-7E43-026323C6FC3F}"/>
                  </a:ext>
                </a:extLst>
              </p14:cNvPr>
              <p14:cNvContentPartPr/>
              <p14:nvPr/>
            </p14:nvContentPartPr>
            <p14:xfrm>
              <a:off x="9317314" y="1787788"/>
              <a:ext cx="241560" cy="338760"/>
            </p14:xfrm>
          </p:contentPart>
        </mc:Choice>
        <mc:Fallback xmlns="">
          <p:pic>
            <p:nvPicPr>
              <p:cNvPr id="143430" name="Freihand 143429">
                <a:extLst>
                  <a:ext uri="{FF2B5EF4-FFF2-40B4-BE49-F238E27FC236}">
                    <a16:creationId xmlns:a16="http://schemas.microsoft.com/office/drawing/2014/main" id="{6DE2F4D6-F88F-E911-7E43-026323C6FC3F}"/>
                  </a:ext>
                </a:extLst>
              </p:cNvPr>
              <p:cNvPicPr/>
              <p:nvPr/>
            </p:nvPicPr>
            <p:blipFill>
              <a:blip r:embed="rId136"/>
              <a:stretch>
                <a:fillRect/>
              </a:stretch>
            </p:blipFill>
            <p:spPr>
              <a:xfrm>
                <a:off x="9308674" y="1778788"/>
                <a:ext cx="25920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3449" name="Freihand 143448">
                <a:extLst>
                  <a:ext uri="{FF2B5EF4-FFF2-40B4-BE49-F238E27FC236}">
                    <a16:creationId xmlns:a16="http://schemas.microsoft.com/office/drawing/2014/main" id="{F3F37901-D49D-CA90-B8B6-F7820006B35D}"/>
                  </a:ext>
                </a:extLst>
              </p14:cNvPr>
              <p14:cNvContentPartPr/>
              <p14:nvPr/>
            </p14:nvContentPartPr>
            <p14:xfrm>
              <a:off x="11198674" y="1500868"/>
              <a:ext cx="155160" cy="237960"/>
            </p14:xfrm>
          </p:contentPart>
        </mc:Choice>
        <mc:Fallback xmlns="">
          <p:pic>
            <p:nvPicPr>
              <p:cNvPr id="143449" name="Freihand 143448">
                <a:extLst>
                  <a:ext uri="{FF2B5EF4-FFF2-40B4-BE49-F238E27FC236}">
                    <a16:creationId xmlns:a16="http://schemas.microsoft.com/office/drawing/2014/main" id="{F3F37901-D49D-CA90-B8B6-F7820006B35D}"/>
                  </a:ext>
                </a:extLst>
              </p:cNvPr>
              <p:cNvPicPr/>
              <p:nvPr/>
            </p:nvPicPr>
            <p:blipFill>
              <a:blip r:embed="rId138"/>
              <a:stretch>
                <a:fillRect/>
              </a:stretch>
            </p:blipFill>
            <p:spPr>
              <a:xfrm>
                <a:off x="11189674" y="1491868"/>
                <a:ext cx="172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3451" name="Freihand 143450">
                <a:extLst>
                  <a:ext uri="{FF2B5EF4-FFF2-40B4-BE49-F238E27FC236}">
                    <a16:creationId xmlns:a16="http://schemas.microsoft.com/office/drawing/2014/main" id="{7268B147-6459-E172-7954-6EA0EFE2698D}"/>
                  </a:ext>
                </a:extLst>
              </p14:cNvPr>
              <p14:cNvContentPartPr/>
              <p14:nvPr/>
            </p14:nvContentPartPr>
            <p14:xfrm>
              <a:off x="9803674" y="2558188"/>
              <a:ext cx="166680" cy="221400"/>
            </p14:xfrm>
          </p:contentPart>
        </mc:Choice>
        <mc:Fallback xmlns="">
          <p:pic>
            <p:nvPicPr>
              <p:cNvPr id="143451" name="Freihand 143450">
                <a:extLst>
                  <a:ext uri="{FF2B5EF4-FFF2-40B4-BE49-F238E27FC236}">
                    <a16:creationId xmlns:a16="http://schemas.microsoft.com/office/drawing/2014/main" id="{7268B147-6459-E172-7954-6EA0EFE2698D}"/>
                  </a:ext>
                </a:extLst>
              </p:cNvPr>
              <p:cNvPicPr/>
              <p:nvPr/>
            </p:nvPicPr>
            <p:blipFill>
              <a:blip r:embed="rId140"/>
              <a:stretch>
                <a:fillRect/>
              </a:stretch>
            </p:blipFill>
            <p:spPr>
              <a:xfrm>
                <a:off x="9794674" y="2549548"/>
                <a:ext cx="18432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3452" name="Freihand 143451">
                <a:extLst>
                  <a:ext uri="{FF2B5EF4-FFF2-40B4-BE49-F238E27FC236}">
                    <a16:creationId xmlns:a16="http://schemas.microsoft.com/office/drawing/2014/main" id="{4E6E8420-123C-5E02-C09D-6E9609EFAFCE}"/>
                  </a:ext>
                </a:extLst>
              </p14:cNvPr>
              <p14:cNvContentPartPr/>
              <p14:nvPr/>
            </p14:nvContentPartPr>
            <p14:xfrm>
              <a:off x="10038754" y="2538748"/>
              <a:ext cx="128880" cy="176760"/>
            </p14:xfrm>
          </p:contentPart>
        </mc:Choice>
        <mc:Fallback xmlns="">
          <p:pic>
            <p:nvPicPr>
              <p:cNvPr id="143452" name="Freihand 143451">
                <a:extLst>
                  <a:ext uri="{FF2B5EF4-FFF2-40B4-BE49-F238E27FC236}">
                    <a16:creationId xmlns:a16="http://schemas.microsoft.com/office/drawing/2014/main" id="{4E6E8420-123C-5E02-C09D-6E9609EFAFCE}"/>
                  </a:ext>
                </a:extLst>
              </p:cNvPr>
              <p:cNvPicPr/>
              <p:nvPr/>
            </p:nvPicPr>
            <p:blipFill>
              <a:blip r:embed="rId142"/>
              <a:stretch>
                <a:fillRect/>
              </a:stretch>
            </p:blipFill>
            <p:spPr>
              <a:xfrm>
                <a:off x="10029754" y="2530108"/>
                <a:ext cx="1465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3454" name="Freihand 143453">
                <a:extLst>
                  <a:ext uri="{FF2B5EF4-FFF2-40B4-BE49-F238E27FC236}">
                    <a16:creationId xmlns:a16="http://schemas.microsoft.com/office/drawing/2014/main" id="{9730A65E-59D0-33FA-0CA7-06D3463792D1}"/>
                  </a:ext>
                </a:extLst>
              </p14:cNvPr>
              <p14:cNvContentPartPr/>
              <p14:nvPr/>
            </p14:nvContentPartPr>
            <p14:xfrm>
              <a:off x="10253674" y="2296828"/>
              <a:ext cx="653040" cy="346680"/>
            </p14:xfrm>
          </p:contentPart>
        </mc:Choice>
        <mc:Fallback xmlns="">
          <p:pic>
            <p:nvPicPr>
              <p:cNvPr id="143454" name="Freihand 143453">
                <a:extLst>
                  <a:ext uri="{FF2B5EF4-FFF2-40B4-BE49-F238E27FC236}">
                    <a16:creationId xmlns:a16="http://schemas.microsoft.com/office/drawing/2014/main" id="{9730A65E-59D0-33FA-0CA7-06D3463792D1}"/>
                  </a:ext>
                </a:extLst>
              </p:cNvPr>
              <p:cNvPicPr/>
              <p:nvPr/>
            </p:nvPicPr>
            <p:blipFill>
              <a:blip r:embed="rId144"/>
              <a:stretch>
                <a:fillRect/>
              </a:stretch>
            </p:blipFill>
            <p:spPr>
              <a:xfrm>
                <a:off x="10245034" y="2288188"/>
                <a:ext cx="67068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3455" name="Freihand 143454">
                <a:extLst>
                  <a:ext uri="{FF2B5EF4-FFF2-40B4-BE49-F238E27FC236}">
                    <a16:creationId xmlns:a16="http://schemas.microsoft.com/office/drawing/2014/main" id="{3CC11A58-6E77-ADB7-43ED-BEE82A995041}"/>
                  </a:ext>
                </a:extLst>
              </p14:cNvPr>
              <p14:cNvContentPartPr/>
              <p14:nvPr/>
            </p14:nvContentPartPr>
            <p14:xfrm>
              <a:off x="10837594" y="2197828"/>
              <a:ext cx="196560" cy="111240"/>
            </p14:xfrm>
          </p:contentPart>
        </mc:Choice>
        <mc:Fallback xmlns="">
          <p:pic>
            <p:nvPicPr>
              <p:cNvPr id="143455" name="Freihand 143454">
                <a:extLst>
                  <a:ext uri="{FF2B5EF4-FFF2-40B4-BE49-F238E27FC236}">
                    <a16:creationId xmlns:a16="http://schemas.microsoft.com/office/drawing/2014/main" id="{3CC11A58-6E77-ADB7-43ED-BEE82A995041}"/>
                  </a:ext>
                </a:extLst>
              </p:cNvPr>
              <p:cNvPicPr/>
              <p:nvPr/>
            </p:nvPicPr>
            <p:blipFill>
              <a:blip r:embed="rId146"/>
              <a:stretch>
                <a:fillRect/>
              </a:stretch>
            </p:blipFill>
            <p:spPr>
              <a:xfrm>
                <a:off x="10828954" y="2188828"/>
                <a:ext cx="214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3457" name="Freihand 143456">
                <a:extLst>
                  <a:ext uri="{FF2B5EF4-FFF2-40B4-BE49-F238E27FC236}">
                    <a16:creationId xmlns:a16="http://schemas.microsoft.com/office/drawing/2014/main" id="{771EFEA2-67FB-BFEF-4236-AE47FC57FC63}"/>
                  </a:ext>
                </a:extLst>
              </p14:cNvPr>
              <p14:cNvContentPartPr/>
              <p14:nvPr/>
            </p14:nvContentPartPr>
            <p14:xfrm>
              <a:off x="9957754" y="2988748"/>
              <a:ext cx="108360" cy="274320"/>
            </p14:xfrm>
          </p:contentPart>
        </mc:Choice>
        <mc:Fallback xmlns="">
          <p:pic>
            <p:nvPicPr>
              <p:cNvPr id="143457" name="Freihand 143456">
                <a:extLst>
                  <a:ext uri="{FF2B5EF4-FFF2-40B4-BE49-F238E27FC236}">
                    <a16:creationId xmlns:a16="http://schemas.microsoft.com/office/drawing/2014/main" id="{771EFEA2-67FB-BFEF-4236-AE47FC57FC63}"/>
                  </a:ext>
                </a:extLst>
              </p:cNvPr>
              <p:cNvPicPr/>
              <p:nvPr/>
            </p:nvPicPr>
            <p:blipFill>
              <a:blip r:embed="rId148"/>
              <a:stretch>
                <a:fillRect/>
              </a:stretch>
            </p:blipFill>
            <p:spPr>
              <a:xfrm>
                <a:off x="9948754" y="2979748"/>
                <a:ext cx="1260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3458" name="Freihand 143457">
                <a:extLst>
                  <a:ext uri="{FF2B5EF4-FFF2-40B4-BE49-F238E27FC236}">
                    <a16:creationId xmlns:a16="http://schemas.microsoft.com/office/drawing/2014/main" id="{CA82C374-BABE-9FEB-BB6D-20CD610B9C01}"/>
                  </a:ext>
                </a:extLst>
              </p14:cNvPr>
              <p14:cNvContentPartPr/>
              <p14:nvPr/>
            </p14:nvContentPartPr>
            <p14:xfrm>
              <a:off x="10135594" y="2764468"/>
              <a:ext cx="299520" cy="287640"/>
            </p14:xfrm>
          </p:contentPart>
        </mc:Choice>
        <mc:Fallback xmlns="">
          <p:pic>
            <p:nvPicPr>
              <p:cNvPr id="143458" name="Freihand 143457">
                <a:extLst>
                  <a:ext uri="{FF2B5EF4-FFF2-40B4-BE49-F238E27FC236}">
                    <a16:creationId xmlns:a16="http://schemas.microsoft.com/office/drawing/2014/main" id="{CA82C374-BABE-9FEB-BB6D-20CD610B9C01}"/>
                  </a:ext>
                </a:extLst>
              </p:cNvPr>
              <p:cNvPicPr/>
              <p:nvPr/>
            </p:nvPicPr>
            <p:blipFill>
              <a:blip r:embed="rId150"/>
              <a:stretch>
                <a:fillRect/>
              </a:stretch>
            </p:blipFill>
            <p:spPr>
              <a:xfrm>
                <a:off x="10126954" y="2755468"/>
                <a:ext cx="3171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3459" name="Freihand 143458">
                <a:extLst>
                  <a:ext uri="{FF2B5EF4-FFF2-40B4-BE49-F238E27FC236}">
                    <a16:creationId xmlns:a16="http://schemas.microsoft.com/office/drawing/2014/main" id="{5CF968E6-F500-8A97-871C-808A973D1DFC}"/>
                  </a:ext>
                </a:extLst>
              </p14:cNvPr>
              <p14:cNvContentPartPr/>
              <p14:nvPr/>
            </p14:nvContentPartPr>
            <p14:xfrm>
              <a:off x="10415314" y="2650708"/>
              <a:ext cx="506880" cy="286560"/>
            </p14:xfrm>
          </p:contentPart>
        </mc:Choice>
        <mc:Fallback xmlns="">
          <p:pic>
            <p:nvPicPr>
              <p:cNvPr id="143459" name="Freihand 143458">
                <a:extLst>
                  <a:ext uri="{FF2B5EF4-FFF2-40B4-BE49-F238E27FC236}">
                    <a16:creationId xmlns:a16="http://schemas.microsoft.com/office/drawing/2014/main" id="{5CF968E6-F500-8A97-871C-808A973D1DFC}"/>
                  </a:ext>
                </a:extLst>
              </p:cNvPr>
              <p:cNvPicPr/>
              <p:nvPr/>
            </p:nvPicPr>
            <p:blipFill>
              <a:blip r:embed="rId152"/>
              <a:stretch>
                <a:fillRect/>
              </a:stretch>
            </p:blipFill>
            <p:spPr>
              <a:xfrm>
                <a:off x="10406674" y="2642068"/>
                <a:ext cx="5245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3460" name="Freihand 143459">
                <a:extLst>
                  <a:ext uri="{FF2B5EF4-FFF2-40B4-BE49-F238E27FC236}">
                    <a16:creationId xmlns:a16="http://schemas.microsoft.com/office/drawing/2014/main" id="{A4FB8DF9-6DDA-B34A-BA68-141CBE787446}"/>
                  </a:ext>
                </a:extLst>
              </p14:cNvPr>
              <p14:cNvContentPartPr/>
              <p14:nvPr/>
            </p14:nvContentPartPr>
            <p14:xfrm>
              <a:off x="10947394" y="2518588"/>
              <a:ext cx="304560" cy="172800"/>
            </p14:xfrm>
          </p:contentPart>
        </mc:Choice>
        <mc:Fallback xmlns="">
          <p:pic>
            <p:nvPicPr>
              <p:cNvPr id="143460" name="Freihand 143459">
                <a:extLst>
                  <a:ext uri="{FF2B5EF4-FFF2-40B4-BE49-F238E27FC236}">
                    <a16:creationId xmlns:a16="http://schemas.microsoft.com/office/drawing/2014/main" id="{A4FB8DF9-6DDA-B34A-BA68-141CBE787446}"/>
                  </a:ext>
                </a:extLst>
              </p:cNvPr>
              <p:cNvPicPr/>
              <p:nvPr/>
            </p:nvPicPr>
            <p:blipFill>
              <a:blip r:embed="rId154"/>
              <a:stretch>
                <a:fillRect/>
              </a:stretch>
            </p:blipFill>
            <p:spPr>
              <a:xfrm>
                <a:off x="10938394" y="2509588"/>
                <a:ext cx="322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3461" name="Freihand 143460">
                <a:extLst>
                  <a:ext uri="{FF2B5EF4-FFF2-40B4-BE49-F238E27FC236}">
                    <a16:creationId xmlns:a16="http://schemas.microsoft.com/office/drawing/2014/main" id="{1C8D7179-DE42-BF81-F49E-769A55B5E90A}"/>
                  </a:ext>
                </a:extLst>
              </p14:cNvPr>
              <p14:cNvContentPartPr/>
              <p14:nvPr/>
            </p14:nvContentPartPr>
            <p14:xfrm>
              <a:off x="11279314" y="2406988"/>
              <a:ext cx="183960" cy="170640"/>
            </p14:xfrm>
          </p:contentPart>
        </mc:Choice>
        <mc:Fallback xmlns="">
          <p:pic>
            <p:nvPicPr>
              <p:cNvPr id="143461" name="Freihand 143460">
                <a:extLst>
                  <a:ext uri="{FF2B5EF4-FFF2-40B4-BE49-F238E27FC236}">
                    <a16:creationId xmlns:a16="http://schemas.microsoft.com/office/drawing/2014/main" id="{1C8D7179-DE42-BF81-F49E-769A55B5E90A}"/>
                  </a:ext>
                </a:extLst>
              </p:cNvPr>
              <p:cNvPicPr/>
              <p:nvPr/>
            </p:nvPicPr>
            <p:blipFill>
              <a:blip r:embed="rId156"/>
              <a:stretch>
                <a:fillRect/>
              </a:stretch>
            </p:blipFill>
            <p:spPr>
              <a:xfrm>
                <a:off x="11270674" y="2397988"/>
                <a:ext cx="2016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3462" name="Freihand 143461">
                <a:extLst>
                  <a:ext uri="{FF2B5EF4-FFF2-40B4-BE49-F238E27FC236}">
                    <a16:creationId xmlns:a16="http://schemas.microsoft.com/office/drawing/2014/main" id="{8BAEB9DB-33D1-F639-8346-7E7831D2E2CE}"/>
                  </a:ext>
                </a:extLst>
              </p14:cNvPr>
              <p14:cNvContentPartPr/>
              <p14:nvPr/>
            </p14:nvContentPartPr>
            <p14:xfrm>
              <a:off x="11461114" y="2323108"/>
              <a:ext cx="131400" cy="196200"/>
            </p14:xfrm>
          </p:contentPart>
        </mc:Choice>
        <mc:Fallback xmlns="">
          <p:pic>
            <p:nvPicPr>
              <p:cNvPr id="143462" name="Freihand 143461">
                <a:extLst>
                  <a:ext uri="{FF2B5EF4-FFF2-40B4-BE49-F238E27FC236}">
                    <a16:creationId xmlns:a16="http://schemas.microsoft.com/office/drawing/2014/main" id="{8BAEB9DB-33D1-F639-8346-7E7831D2E2CE}"/>
                  </a:ext>
                </a:extLst>
              </p:cNvPr>
              <p:cNvPicPr/>
              <p:nvPr/>
            </p:nvPicPr>
            <p:blipFill>
              <a:blip r:embed="rId158"/>
              <a:stretch>
                <a:fillRect/>
              </a:stretch>
            </p:blipFill>
            <p:spPr>
              <a:xfrm>
                <a:off x="11452474" y="2314468"/>
                <a:ext cx="1490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3463" name="Freihand 143462">
                <a:extLst>
                  <a:ext uri="{FF2B5EF4-FFF2-40B4-BE49-F238E27FC236}">
                    <a16:creationId xmlns:a16="http://schemas.microsoft.com/office/drawing/2014/main" id="{01E99EE9-8153-E607-CA57-8EED03F4739A}"/>
                  </a:ext>
                </a:extLst>
              </p14:cNvPr>
              <p14:cNvContentPartPr/>
              <p14:nvPr/>
            </p14:nvContentPartPr>
            <p14:xfrm>
              <a:off x="10084474" y="3332188"/>
              <a:ext cx="366480" cy="164520"/>
            </p14:xfrm>
          </p:contentPart>
        </mc:Choice>
        <mc:Fallback xmlns="">
          <p:pic>
            <p:nvPicPr>
              <p:cNvPr id="143463" name="Freihand 143462">
                <a:extLst>
                  <a:ext uri="{FF2B5EF4-FFF2-40B4-BE49-F238E27FC236}">
                    <a16:creationId xmlns:a16="http://schemas.microsoft.com/office/drawing/2014/main" id="{01E99EE9-8153-E607-CA57-8EED03F4739A}"/>
                  </a:ext>
                </a:extLst>
              </p:cNvPr>
              <p:cNvPicPr/>
              <p:nvPr/>
            </p:nvPicPr>
            <p:blipFill>
              <a:blip r:embed="rId160"/>
              <a:stretch>
                <a:fillRect/>
              </a:stretch>
            </p:blipFill>
            <p:spPr>
              <a:xfrm>
                <a:off x="10075834" y="3323188"/>
                <a:ext cx="3841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3464" name="Freihand 143463">
                <a:extLst>
                  <a:ext uri="{FF2B5EF4-FFF2-40B4-BE49-F238E27FC236}">
                    <a16:creationId xmlns:a16="http://schemas.microsoft.com/office/drawing/2014/main" id="{D2EDC41C-0A92-802D-CDDE-DAB10B58BCEC}"/>
                  </a:ext>
                </a:extLst>
              </p14:cNvPr>
              <p14:cNvContentPartPr/>
              <p14:nvPr/>
            </p14:nvContentPartPr>
            <p14:xfrm>
              <a:off x="10306594" y="3171988"/>
              <a:ext cx="6480" cy="5400"/>
            </p14:xfrm>
          </p:contentPart>
        </mc:Choice>
        <mc:Fallback xmlns="">
          <p:pic>
            <p:nvPicPr>
              <p:cNvPr id="143464" name="Freihand 143463">
                <a:extLst>
                  <a:ext uri="{FF2B5EF4-FFF2-40B4-BE49-F238E27FC236}">
                    <a16:creationId xmlns:a16="http://schemas.microsoft.com/office/drawing/2014/main" id="{D2EDC41C-0A92-802D-CDDE-DAB10B58BCEC}"/>
                  </a:ext>
                </a:extLst>
              </p:cNvPr>
              <p:cNvPicPr/>
              <p:nvPr/>
            </p:nvPicPr>
            <p:blipFill>
              <a:blip r:embed="rId162"/>
              <a:stretch>
                <a:fillRect/>
              </a:stretch>
            </p:blipFill>
            <p:spPr>
              <a:xfrm>
                <a:off x="10297594" y="3162988"/>
                <a:ext cx="241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3465" name="Freihand 143464">
                <a:extLst>
                  <a:ext uri="{FF2B5EF4-FFF2-40B4-BE49-F238E27FC236}">
                    <a16:creationId xmlns:a16="http://schemas.microsoft.com/office/drawing/2014/main" id="{794571EB-5697-44B7-9B86-9538F4C30DD7}"/>
                  </a:ext>
                </a:extLst>
              </p14:cNvPr>
              <p14:cNvContentPartPr/>
              <p14:nvPr/>
            </p14:nvContentPartPr>
            <p14:xfrm>
              <a:off x="10653634" y="3142108"/>
              <a:ext cx="171720" cy="143280"/>
            </p14:xfrm>
          </p:contentPart>
        </mc:Choice>
        <mc:Fallback xmlns="">
          <p:pic>
            <p:nvPicPr>
              <p:cNvPr id="143465" name="Freihand 143464">
                <a:extLst>
                  <a:ext uri="{FF2B5EF4-FFF2-40B4-BE49-F238E27FC236}">
                    <a16:creationId xmlns:a16="http://schemas.microsoft.com/office/drawing/2014/main" id="{794571EB-5697-44B7-9B86-9538F4C30DD7}"/>
                  </a:ext>
                </a:extLst>
              </p:cNvPr>
              <p:cNvPicPr/>
              <p:nvPr/>
            </p:nvPicPr>
            <p:blipFill>
              <a:blip r:embed="rId164"/>
              <a:stretch>
                <a:fillRect/>
              </a:stretch>
            </p:blipFill>
            <p:spPr>
              <a:xfrm>
                <a:off x="10644994" y="3133108"/>
                <a:ext cx="189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3466" name="Freihand 143465">
                <a:extLst>
                  <a:ext uri="{FF2B5EF4-FFF2-40B4-BE49-F238E27FC236}">
                    <a16:creationId xmlns:a16="http://schemas.microsoft.com/office/drawing/2014/main" id="{8EB0C053-3364-C896-729F-5223C1708ADD}"/>
                  </a:ext>
                </a:extLst>
              </p14:cNvPr>
              <p14:cNvContentPartPr/>
              <p14:nvPr/>
            </p14:nvContentPartPr>
            <p14:xfrm>
              <a:off x="10989154" y="2906308"/>
              <a:ext cx="200160" cy="215280"/>
            </p14:xfrm>
          </p:contentPart>
        </mc:Choice>
        <mc:Fallback xmlns="">
          <p:pic>
            <p:nvPicPr>
              <p:cNvPr id="143466" name="Freihand 143465">
                <a:extLst>
                  <a:ext uri="{FF2B5EF4-FFF2-40B4-BE49-F238E27FC236}">
                    <a16:creationId xmlns:a16="http://schemas.microsoft.com/office/drawing/2014/main" id="{8EB0C053-3364-C896-729F-5223C1708ADD}"/>
                  </a:ext>
                </a:extLst>
              </p:cNvPr>
              <p:cNvPicPr/>
              <p:nvPr/>
            </p:nvPicPr>
            <p:blipFill>
              <a:blip r:embed="rId166"/>
              <a:stretch>
                <a:fillRect/>
              </a:stretch>
            </p:blipFill>
            <p:spPr>
              <a:xfrm>
                <a:off x="10980154" y="2897308"/>
                <a:ext cx="217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3467" name="Freihand 143466">
                <a:extLst>
                  <a:ext uri="{FF2B5EF4-FFF2-40B4-BE49-F238E27FC236}">
                    <a16:creationId xmlns:a16="http://schemas.microsoft.com/office/drawing/2014/main" id="{1191CAB3-D610-FD15-3389-3A3EF10EDB7A}"/>
                  </a:ext>
                </a:extLst>
              </p14:cNvPr>
              <p14:cNvContentPartPr/>
              <p14:nvPr/>
            </p14:nvContentPartPr>
            <p14:xfrm>
              <a:off x="11214514" y="2953108"/>
              <a:ext cx="205200" cy="96120"/>
            </p14:xfrm>
          </p:contentPart>
        </mc:Choice>
        <mc:Fallback xmlns="">
          <p:pic>
            <p:nvPicPr>
              <p:cNvPr id="143467" name="Freihand 143466">
                <a:extLst>
                  <a:ext uri="{FF2B5EF4-FFF2-40B4-BE49-F238E27FC236}">
                    <a16:creationId xmlns:a16="http://schemas.microsoft.com/office/drawing/2014/main" id="{1191CAB3-D610-FD15-3389-3A3EF10EDB7A}"/>
                  </a:ext>
                </a:extLst>
              </p:cNvPr>
              <p:cNvPicPr/>
              <p:nvPr/>
            </p:nvPicPr>
            <p:blipFill>
              <a:blip r:embed="rId168"/>
              <a:stretch>
                <a:fillRect/>
              </a:stretch>
            </p:blipFill>
            <p:spPr>
              <a:xfrm>
                <a:off x="11205514" y="2944108"/>
                <a:ext cx="2228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3468" name="Freihand 143467">
                <a:extLst>
                  <a:ext uri="{FF2B5EF4-FFF2-40B4-BE49-F238E27FC236}">
                    <a16:creationId xmlns:a16="http://schemas.microsoft.com/office/drawing/2014/main" id="{7DFD5C2F-4DBC-9F85-6721-3BBB5A1BEB2D}"/>
                  </a:ext>
                </a:extLst>
              </p14:cNvPr>
              <p14:cNvContentPartPr/>
              <p14:nvPr/>
            </p14:nvContentPartPr>
            <p14:xfrm>
              <a:off x="11418994" y="2733868"/>
              <a:ext cx="133920" cy="254880"/>
            </p14:xfrm>
          </p:contentPart>
        </mc:Choice>
        <mc:Fallback xmlns="">
          <p:pic>
            <p:nvPicPr>
              <p:cNvPr id="143468" name="Freihand 143467">
                <a:extLst>
                  <a:ext uri="{FF2B5EF4-FFF2-40B4-BE49-F238E27FC236}">
                    <a16:creationId xmlns:a16="http://schemas.microsoft.com/office/drawing/2014/main" id="{7DFD5C2F-4DBC-9F85-6721-3BBB5A1BEB2D}"/>
                  </a:ext>
                </a:extLst>
              </p:cNvPr>
              <p:cNvPicPr/>
              <p:nvPr/>
            </p:nvPicPr>
            <p:blipFill>
              <a:blip r:embed="rId170"/>
              <a:stretch>
                <a:fillRect/>
              </a:stretch>
            </p:blipFill>
            <p:spPr>
              <a:xfrm>
                <a:off x="11409994" y="2724868"/>
                <a:ext cx="1515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3469" name="Freihand 143468">
                <a:extLst>
                  <a:ext uri="{FF2B5EF4-FFF2-40B4-BE49-F238E27FC236}">
                    <a16:creationId xmlns:a16="http://schemas.microsoft.com/office/drawing/2014/main" id="{BB77F5ED-0FC3-BCB9-F098-B80349424C57}"/>
                  </a:ext>
                </a:extLst>
              </p14:cNvPr>
              <p14:cNvContentPartPr/>
              <p14:nvPr/>
            </p14:nvContentPartPr>
            <p14:xfrm>
              <a:off x="10672354" y="3504628"/>
              <a:ext cx="335520" cy="221040"/>
            </p14:xfrm>
          </p:contentPart>
        </mc:Choice>
        <mc:Fallback xmlns="">
          <p:pic>
            <p:nvPicPr>
              <p:cNvPr id="143469" name="Freihand 143468">
                <a:extLst>
                  <a:ext uri="{FF2B5EF4-FFF2-40B4-BE49-F238E27FC236}">
                    <a16:creationId xmlns:a16="http://schemas.microsoft.com/office/drawing/2014/main" id="{BB77F5ED-0FC3-BCB9-F098-B80349424C57}"/>
                  </a:ext>
                </a:extLst>
              </p:cNvPr>
              <p:cNvPicPr/>
              <p:nvPr/>
            </p:nvPicPr>
            <p:blipFill>
              <a:blip r:embed="rId172"/>
              <a:stretch>
                <a:fillRect/>
              </a:stretch>
            </p:blipFill>
            <p:spPr>
              <a:xfrm>
                <a:off x="10663354" y="3495988"/>
                <a:ext cx="3531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3470" name="Freihand 143469">
                <a:extLst>
                  <a:ext uri="{FF2B5EF4-FFF2-40B4-BE49-F238E27FC236}">
                    <a16:creationId xmlns:a16="http://schemas.microsoft.com/office/drawing/2014/main" id="{D83213E7-765E-6055-88A9-12C90A59DB53}"/>
                  </a:ext>
                </a:extLst>
              </p14:cNvPr>
              <p14:cNvContentPartPr/>
              <p14:nvPr/>
            </p14:nvContentPartPr>
            <p14:xfrm>
              <a:off x="11044954" y="3404188"/>
              <a:ext cx="421200" cy="334800"/>
            </p14:xfrm>
          </p:contentPart>
        </mc:Choice>
        <mc:Fallback xmlns="">
          <p:pic>
            <p:nvPicPr>
              <p:cNvPr id="143470" name="Freihand 143469">
                <a:extLst>
                  <a:ext uri="{FF2B5EF4-FFF2-40B4-BE49-F238E27FC236}">
                    <a16:creationId xmlns:a16="http://schemas.microsoft.com/office/drawing/2014/main" id="{D83213E7-765E-6055-88A9-12C90A59DB53}"/>
                  </a:ext>
                </a:extLst>
              </p:cNvPr>
              <p:cNvPicPr/>
              <p:nvPr/>
            </p:nvPicPr>
            <p:blipFill>
              <a:blip r:embed="rId174"/>
              <a:stretch>
                <a:fillRect/>
              </a:stretch>
            </p:blipFill>
            <p:spPr>
              <a:xfrm>
                <a:off x="11036314" y="3395188"/>
                <a:ext cx="43884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3471" name="Freihand 143470">
                <a:extLst>
                  <a:ext uri="{FF2B5EF4-FFF2-40B4-BE49-F238E27FC236}">
                    <a16:creationId xmlns:a16="http://schemas.microsoft.com/office/drawing/2014/main" id="{30AEB955-2EBA-F96D-09B9-DD5995ACB2DA}"/>
                  </a:ext>
                </a:extLst>
              </p14:cNvPr>
              <p14:cNvContentPartPr/>
              <p14:nvPr/>
            </p14:nvContentPartPr>
            <p14:xfrm>
              <a:off x="11522314" y="3101788"/>
              <a:ext cx="185040" cy="243360"/>
            </p14:xfrm>
          </p:contentPart>
        </mc:Choice>
        <mc:Fallback xmlns="">
          <p:pic>
            <p:nvPicPr>
              <p:cNvPr id="143471" name="Freihand 143470">
                <a:extLst>
                  <a:ext uri="{FF2B5EF4-FFF2-40B4-BE49-F238E27FC236}">
                    <a16:creationId xmlns:a16="http://schemas.microsoft.com/office/drawing/2014/main" id="{30AEB955-2EBA-F96D-09B9-DD5995ACB2DA}"/>
                  </a:ext>
                </a:extLst>
              </p:cNvPr>
              <p:cNvPicPr/>
              <p:nvPr/>
            </p:nvPicPr>
            <p:blipFill>
              <a:blip r:embed="rId176"/>
              <a:stretch>
                <a:fillRect/>
              </a:stretch>
            </p:blipFill>
            <p:spPr>
              <a:xfrm>
                <a:off x="11513314" y="3092788"/>
                <a:ext cx="2026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3472" name="Freihand 143471">
                <a:extLst>
                  <a:ext uri="{FF2B5EF4-FFF2-40B4-BE49-F238E27FC236}">
                    <a16:creationId xmlns:a16="http://schemas.microsoft.com/office/drawing/2014/main" id="{D951F05B-7705-1D8B-15D2-47379733F74D}"/>
                  </a:ext>
                </a:extLst>
              </p14:cNvPr>
              <p14:cNvContentPartPr/>
              <p14:nvPr/>
            </p14:nvContentPartPr>
            <p14:xfrm>
              <a:off x="11453194" y="3038428"/>
              <a:ext cx="318240" cy="108360"/>
            </p14:xfrm>
          </p:contentPart>
        </mc:Choice>
        <mc:Fallback xmlns="">
          <p:pic>
            <p:nvPicPr>
              <p:cNvPr id="143472" name="Freihand 143471">
                <a:extLst>
                  <a:ext uri="{FF2B5EF4-FFF2-40B4-BE49-F238E27FC236}">
                    <a16:creationId xmlns:a16="http://schemas.microsoft.com/office/drawing/2014/main" id="{D951F05B-7705-1D8B-15D2-47379733F74D}"/>
                  </a:ext>
                </a:extLst>
              </p:cNvPr>
              <p:cNvPicPr/>
              <p:nvPr/>
            </p:nvPicPr>
            <p:blipFill>
              <a:blip r:embed="rId178"/>
              <a:stretch>
                <a:fillRect/>
              </a:stretch>
            </p:blipFill>
            <p:spPr>
              <a:xfrm>
                <a:off x="11444554" y="3029788"/>
                <a:ext cx="335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3473" name="Freihand 143472">
                <a:extLst>
                  <a:ext uri="{FF2B5EF4-FFF2-40B4-BE49-F238E27FC236}">
                    <a16:creationId xmlns:a16="http://schemas.microsoft.com/office/drawing/2014/main" id="{C5F2E719-20C9-218C-6B8A-C7FF430A10D8}"/>
                  </a:ext>
                </a:extLst>
              </p14:cNvPr>
              <p14:cNvContentPartPr/>
              <p14:nvPr/>
            </p14:nvContentPartPr>
            <p14:xfrm>
              <a:off x="11641114" y="3342268"/>
              <a:ext cx="187920" cy="259560"/>
            </p14:xfrm>
          </p:contentPart>
        </mc:Choice>
        <mc:Fallback xmlns="">
          <p:pic>
            <p:nvPicPr>
              <p:cNvPr id="143473" name="Freihand 143472">
                <a:extLst>
                  <a:ext uri="{FF2B5EF4-FFF2-40B4-BE49-F238E27FC236}">
                    <a16:creationId xmlns:a16="http://schemas.microsoft.com/office/drawing/2014/main" id="{C5F2E719-20C9-218C-6B8A-C7FF430A10D8}"/>
                  </a:ext>
                </a:extLst>
              </p:cNvPr>
              <p:cNvPicPr/>
              <p:nvPr/>
            </p:nvPicPr>
            <p:blipFill>
              <a:blip r:embed="rId180"/>
              <a:stretch>
                <a:fillRect/>
              </a:stretch>
            </p:blipFill>
            <p:spPr>
              <a:xfrm>
                <a:off x="11632474" y="3333268"/>
                <a:ext cx="2055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3474" name="Freihand 143473">
                <a:extLst>
                  <a:ext uri="{FF2B5EF4-FFF2-40B4-BE49-F238E27FC236}">
                    <a16:creationId xmlns:a16="http://schemas.microsoft.com/office/drawing/2014/main" id="{F9B8183E-976B-83A1-74A0-37887E044EA7}"/>
                  </a:ext>
                </a:extLst>
              </p14:cNvPr>
              <p14:cNvContentPartPr/>
              <p14:nvPr/>
            </p14:nvContentPartPr>
            <p14:xfrm>
              <a:off x="11736154" y="2905228"/>
              <a:ext cx="307800" cy="348480"/>
            </p14:xfrm>
          </p:contentPart>
        </mc:Choice>
        <mc:Fallback xmlns="">
          <p:pic>
            <p:nvPicPr>
              <p:cNvPr id="143474" name="Freihand 143473">
                <a:extLst>
                  <a:ext uri="{FF2B5EF4-FFF2-40B4-BE49-F238E27FC236}">
                    <a16:creationId xmlns:a16="http://schemas.microsoft.com/office/drawing/2014/main" id="{F9B8183E-976B-83A1-74A0-37887E044EA7}"/>
                  </a:ext>
                </a:extLst>
              </p:cNvPr>
              <p:cNvPicPr/>
              <p:nvPr/>
            </p:nvPicPr>
            <p:blipFill>
              <a:blip r:embed="rId182"/>
              <a:stretch>
                <a:fillRect/>
              </a:stretch>
            </p:blipFill>
            <p:spPr>
              <a:xfrm>
                <a:off x="11727154" y="2896228"/>
                <a:ext cx="325440" cy="3661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3475" name="Freihand 143474">
                <a:extLst>
                  <a:ext uri="{FF2B5EF4-FFF2-40B4-BE49-F238E27FC236}">
                    <a16:creationId xmlns:a16="http://schemas.microsoft.com/office/drawing/2014/main" id="{B0D76C96-6BEB-834E-7D2E-7746FD5C0640}"/>
                  </a:ext>
                </a:extLst>
              </p14:cNvPr>
              <p14:cNvContentPartPr/>
              <p14:nvPr/>
            </p14:nvContentPartPr>
            <p14:xfrm>
              <a:off x="11891314" y="3283228"/>
              <a:ext cx="177120" cy="160920"/>
            </p14:xfrm>
          </p:contentPart>
        </mc:Choice>
        <mc:Fallback xmlns="">
          <p:pic>
            <p:nvPicPr>
              <p:cNvPr id="143475" name="Freihand 143474">
                <a:extLst>
                  <a:ext uri="{FF2B5EF4-FFF2-40B4-BE49-F238E27FC236}">
                    <a16:creationId xmlns:a16="http://schemas.microsoft.com/office/drawing/2014/main" id="{B0D76C96-6BEB-834E-7D2E-7746FD5C0640}"/>
                  </a:ext>
                </a:extLst>
              </p:cNvPr>
              <p:cNvPicPr/>
              <p:nvPr/>
            </p:nvPicPr>
            <p:blipFill>
              <a:blip r:embed="rId184"/>
              <a:stretch>
                <a:fillRect/>
              </a:stretch>
            </p:blipFill>
            <p:spPr>
              <a:xfrm>
                <a:off x="11882674" y="3274228"/>
                <a:ext cx="1947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3476" name="Freihand 143475">
                <a:extLst>
                  <a:ext uri="{FF2B5EF4-FFF2-40B4-BE49-F238E27FC236}">
                    <a16:creationId xmlns:a16="http://schemas.microsoft.com/office/drawing/2014/main" id="{45438605-785F-6D4A-977B-7CFF0DF002CA}"/>
                  </a:ext>
                </a:extLst>
              </p14:cNvPr>
              <p14:cNvContentPartPr/>
              <p14:nvPr/>
            </p14:nvContentPartPr>
            <p14:xfrm>
              <a:off x="10501714" y="2567548"/>
              <a:ext cx="1467720" cy="1406160"/>
            </p14:xfrm>
          </p:contentPart>
        </mc:Choice>
        <mc:Fallback xmlns="">
          <p:pic>
            <p:nvPicPr>
              <p:cNvPr id="143476" name="Freihand 143475">
                <a:extLst>
                  <a:ext uri="{FF2B5EF4-FFF2-40B4-BE49-F238E27FC236}">
                    <a16:creationId xmlns:a16="http://schemas.microsoft.com/office/drawing/2014/main" id="{45438605-785F-6D4A-977B-7CFF0DF002CA}"/>
                  </a:ext>
                </a:extLst>
              </p:cNvPr>
              <p:cNvPicPr/>
              <p:nvPr/>
            </p:nvPicPr>
            <p:blipFill>
              <a:blip r:embed="rId186"/>
              <a:stretch>
                <a:fillRect/>
              </a:stretch>
            </p:blipFill>
            <p:spPr>
              <a:xfrm>
                <a:off x="10492714" y="2558548"/>
                <a:ext cx="1485360" cy="1423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3478" name="Freihand 143477">
                <a:extLst>
                  <a:ext uri="{FF2B5EF4-FFF2-40B4-BE49-F238E27FC236}">
                    <a16:creationId xmlns:a16="http://schemas.microsoft.com/office/drawing/2014/main" id="{0FDD53C0-CCB2-F71A-95D9-804A5F33C6B7}"/>
                  </a:ext>
                </a:extLst>
              </p14:cNvPr>
              <p14:cNvContentPartPr/>
              <p14:nvPr/>
            </p14:nvContentPartPr>
            <p14:xfrm>
              <a:off x="67114" y="4341988"/>
              <a:ext cx="7786440" cy="2303640"/>
            </p14:xfrm>
          </p:contentPart>
        </mc:Choice>
        <mc:Fallback xmlns="">
          <p:pic>
            <p:nvPicPr>
              <p:cNvPr id="143478" name="Freihand 143477">
                <a:extLst>
                  <a:ext uri="{FF2B5EF4-FFF2-40B4-BE49-F238E27FC236}">
                    <a16:creationId xmlns:a16="http://schemas.microsoft.com/office/drawing/2014/main" id="{0FDD53C0-CCB2-F71A-95D9-804A5F33C6B7}"/>
                  </a:ext>
                </a:extLst>
              </p:cNvPr>
              <p:cNvPicPr/>
              <p:nvPr/>
            </p:nvPicPr>
            <p:blipFill>
              <a:blip r:embed="rId188"/>
              <a:stretch>
                <a:fillRect/>
              </a:stretch>
            </p:blipFill>
            <p:spPr>
              <a:xfrm>
                <a:off x="58474" y="4332988"/>
                <a:ext cx="7804080" cy="2321280"/>
              </a:xfrm>
              <a:prstGeom prst="rect">
                <a:avLst/>
              </a:prstGeom>
            </p:spPr>
          </p:pic>
        </mc:Fallback>
      </mc:AlternateContent>
      <p:grpSp>
        <p:nvGrpSpPr>
          <p:cNvPr id="143481" name="Gruppieren 143480">
            <a:extLst>
              <a:ext uri="{FF2B5EF4-FFF2-40B4-BE49-F238E27FC236}">
                <a16:creationId xmlns:a16="http://schemas.microsoft.com/office/drawing/2014/main" id="{76A6438F-5B6B-51EA-4709-FEAFFC645F3B}"/>
              </a:ext>
            </a:extLst>
          </p:cNvPr>
          <p:cNvGrpSpPr/>
          <p:nvPr/>
        </p:nvGrpSpPr>
        <p:grpSpPr>
          <a:xfrm>
            <a:off x="489394" y="5155588"/>
            <a:ext cx="7429320" cy="1550520"/>
            <a:chOff x="489394" y="5155588"/>
            <a:chExt cx="7429320" cy="1550520"/>
          </a:xfrm>
        </p:grpSpPr>
        <mc:AlternateContent xmlns:mc="http://schemas.openxmlformats.org/markup-compatibility/2006" xmlns:p14="http://schemas.microsoft.com/office/powerpoint/2010/main">
          <mc:Choice Requires="p14">
            <p:contentPart p14:bwMode="auto" r:id="rId189">
              <p14:nvContentPartPr>
                <p14:cNvPr id="53" name="Freihand 52">
                  <a:extLst>
                    <a:ext uri="{FF2B5EF4-FFF2-40B4-BE49-F238E27FC236}">
                      <a16:creationId xmlns:a16="http://schemas.microsoft.com/office/drawing/2014/main" id="{CD684E3F-DDF2-8684-4A77-0A048127EA5B}"/>
                    </a:ext>
                  </a:extLst>
                </p14:cNvPr>
                <p14:cNvContentPartPr/>
                <p14:nvPr/>
              </p14:nvContentPartPr>
              <p14:xfrm>
                <a:off x="865954" y="5985748"/>
                <a:ext cx="12960" cy="312840"/>
              </p14:xfrm>
            </p:contentPart>
          </mc:Choice>
          <mc:Fallback xmlns="">
            <p:pic>
              <p:nvPicPr>
                <p:cNvPr id="53" name="Freihand 52">
                  <a:extLst>
                    <a:ext uri="{FF2B5EF4-FFF2-40B4-BE49-F238E27FC236}">
                      <a16:creationId xmlns:a16="http://schemas.microsoft.com/office/drawing/2014/main" id="{CD684E3F-DDF2-8684-4A77-0A048127EA5B}"/>
                    </a:ext>
                  </a:extLst>
                </p:cNvPr>
                <p:cNvPicPr/>
                <p:nvPr/>
              </p:nvPicPr>
              <p:blipFill>
                <a:blip r:embed="rId190"/>
                <a:stretch>
                  <a:fillRect/>
                </a:stretch>
              </p:blipFill>
              <p:spPr>
                <a:xfrm>
                  <a:off x="857314" y="5976748"/>
                  <a:ext cx="306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54" name="Freihand 53">
                  <a:extLst>
                    <a:ext uri="{FF2B5EF4-FFF2-40B4-BE49-F238E27FC236}">
                      <a16:creationId xmlns:a16="http://schemas.microsoft.com/office/drawing/2014/main" id="{03E67C9C-A6C2-AB66-CEA0-1D1C9BC58190}"/>
                    </a:ext>
                  </a:extLst>
                </p14:cNvPr>
                <p14:cNvContentPartPr/>
                <p14:nvPr/>
              </p14:nvContentPartPr>
              <p14:xfrm>
                <a:off x="950194" y="6167908"/>
                <a:ext cx="154800" cy="120960"/>
              </p14:xfrm>
            </p:contentPart>
          </mc:Choice>
          <mc:Fallback xmlns="">
            <p:pic>
              <p:nvPicPr>
                <p:cNvPr id="54" name="Freihand 53">
                  <a:extLst>
                    <a:ext uri="{FF2B5EF4-FFF2-40B4-BE49-F238E27FC236}">
                      <a16:creationId xmlns:a16="http://schemas.microsoft.com/office/drawing/2014/main" id="{03E67C9C-A6C2-AB66-CEA0-1D1C9BC58190}"/>
                    </a:ext>
                  </a:extLst>
                </p:cNvPr>
                <p:cNvPicPr/>
                <p:nvPr/>
              </p:nvPicPr>
              <p:blipFill>
                <a:blip r:embed="rId192"/>
                <a:stretch>
                  <a:fillRect/>
                </a:stretch>
              </p:blipFill>
              <p:spPr>
                <a:xfrm>
                  <a:off x="941554" y="6158908"/>
                  <a:ext cx="1724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56" name="Freihand 55">
                  <a:extLst>
                    <a:ext uri="{FF2B5EF4-FFF2-40B4-BE49-F238E27FC236}">
                      <a16:creationId xmlns:a16="http://schemas.microsoft.com/office/drawing/2014/main" id="{B9750DD4-99C1-52E2-FFEA-2047E6546FB7}"/>
                    </a:ext>
                  </a:extLst>
                </p14:cNvPr>
                <p14:cNvContentPartPr/>
                <p14:nvPr/>
              </p14:nvContentPartPr>
              <p14:xfrm>
                <a:off x="677674" y="5476348"/>
                <a:ext cx="5090040" cy="383760"/>
              </p14:xfrm>
            </p:contentPart>
          </mc:Choice>
          <mc:Fallback xmlns="">
            <p:pic>
              <p:nvPicPr>
                <p:cNvPr id="56" name="Freihand 55">
                  <a:extLst>
                    <a:ext uri="{FF2B5EF4-FFF2-40B4-BE49-F238E27FC236}">
                      <a16:creationId xmlns:a16="http://schemas.microsoft.com/office/drawing/2014/main" id="{B9750DD4-99C1-52E2-FFEA-2047E6546FB7}"/>
                    </a:ext>
                  </a:extLst>
                </p:cNvPr>
                <p:cNvPicPr/>
                <p:nvPr/>
              </p:nvPicPr>
              <p:blipFill>
                <a:blip r:embed="rId194"/>
                <a:stretch>
                  <a:fillRect/>
                </a:stretch>
              </p:blipFill>
              <p:spPr>
                <a:xfrm>
                  <a:off x="668674" y="5467348"/>
                  <a:ext cx="510768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57" name="Freihand 56">
                  <a:extLst>
                    <a:ext uri="{FF2B5EF4-FFF2-40B4-BE49-F238E27FC236}">
                      <a16:creationId xmlns:a16="http://schemas.microsoft.com/office/drawing/2014/main" id="{1313D95E-89C2-D0B3-8D8E-D70E1C9CDDEF}"/>
                    </a:ext>
                  </a:extLst>
                </p14:cNvPr>
                <p14:cNvContentPartPr/>
                <p14:nvPr/>
              </p14:nvContentPartPr>
              <p14:xfrm>
                <a:off x="583354" y="5716468"/>
                <a:ext cx="269280" cy="232200"/>
              </p14:xfrm>
            </p:contentPart>
          </mc:Choice>
          <mc:Fallback xmlns="">
            <p:pic>
              <p:nvPicPr>
                <p:cNvPr id="57" name="Freihand 56">
                  <a:extLst>
                    <a:ext uri="{FF2B5EF4-FFF2-40B4-BE49-F238E27FC236}">
                      <a16:creationId xmlns:a16="http://schemas.microsoft.com/office/drawing/2014/main" id="{1313D95E-89C2-D0B3-8D8E-D70E1C9CDDEF}"/>
                    </a:ext>
                  </a:extLst>
                </p:cNvPr>
                <p:cNvPicPr/>
                <p:nvPr/>
              </p:nvPicPr>
              <p:blipFill>
                <a:blip r:embed="rId196"/>
                <a:stretch>
                  <a:fillRect/>
                </a:stretch>
              </p:blipFill>
              <p:spPr>
                <a:xfrm>
                  <a:off x="574714" y="5707828"/>
                  <a:ext cx="2869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58" name="Freihand 57">
                  <a:extLst>
                    <a:ext uri="{FF2B5EF4-FFF2-40B4-BE49-F238E27FC236}">
                      <a16:creationId xmlns:a16="http://schemas.microsoft.com/office/drawing/2014/main" id="{BAC6B3BB-7BC6-7D07-E7AE-1CF5DA09F374}"/>
                    </a:ext>
                  </a:extLst>
                </p14:cNvPr>
                <p14:cNvContentPartPr/>
                <p14:nvPr/>
              </p14:nvContentPartPr>
              <p14:xfrm>
                <a:off x="1352674" y="6167188"/>
                <a:ext cx="431280" cy="236520"/>
              </p14:xfrm>
            </p:contentPart>
          </mc:Choice>
          <mc:Fallback xmlns="">
            <p:pic>
              <p:nvPicPr>
                <p:cNvPr id="58" name="Freihand 57">
                  <a:extLst>
                    <a:ext uri="{FF2B5EF4-FFF2-40B4-BE49-F238E27FC236}">
                      <a16:creationId xmlns:a16="http://schemas.microsoft.com/office/drawing/2014/main" id="{BAC6B3BB-7BC6-7D07-E7AE-1CF5DA09F374}"/>
                    </a:ext>
                  </a:extLst>
                </p:cNvPr>
                <p:cNvPicPr/>
                <p:nvPr/>
              </p:nvPicPr>
              <p:blipFill>
                <a:blip r:embed="rId198"/>
                <a:stretch>
                  <a:fillRect/>
                </a:stretch>
              </p:blipFill>
              <p:spPr>
                <a:xfrm>
                  <a:off x="1343674" y="6158548"/>
                  <a:ext cx="4489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59" name="Freihand 58">
                  <a:extLst>
                    <a:ext uri="{FF2B5EF4-FFF2-40B4-BE49-F238E27FC236}">
                      <a16:creationId xmlns:a16="http://schemas.microsoft.com/office/drawing/2014/main" id="{A64A1124-5EB6-9D9E-87AD-CA13053ABCE2}"/>
                    </a:ext>
                  </a:extLst>
                </p14:cNvPr>
                <p14:cNvContentPartPr/>
                <p14:nvPr/>
              </p14:nvContentPartPr>
              <p14:xfrm>
                <a:off x="1879354" y="6158188"/>
                <a:ext cx="225360" cy="97920"/>
              </p14:xfrm>
            </p:contentPart>
          </mc:Choice>
          <mc:Fallback xmlns="">
            <p:pic>
              <p:nvPicPr>
                <p:cNvPr id="59" name="Freihand 58">
                  <a:extLst>
                    <a:ext uri="{FF2B5EF4-FFF2-40B4-BE49-F238E27FC236}">
                      <a16:creationId xmlns:a16="http://schemas.microsoft.com/office/drawing/2014/main" id="{A64A1124-5EB6-9D9E-87AD-CA13053ABCE2}"/>
                    </a:ext>
                  </a:extLst>
                </p:cNvPr>
                <p:cNvPicPr/>
                <p:nvPr/>
              </p:nvPicPr>
              <p:blipFill>
                <a:blip r:embed="rId200"/>
                <a:stretch>
                  <a:fillRect/>
                </a:stretch>
              </p:blipFill>
              <p:spPr>
                <a:xfrm>
                  <a:off x="1870354" y="6149188"/>
                  <a:ext cx="243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60" name="Freihand 59">
                  <a:extLst>
                    <a:ext uri="{FF2B5EF4-FFF2-40B4-BE49-F238E27FC236}">
                      <a16:creationId xmlns:a16="http://schemas.microsoft.com/office/drawing/2014/main" id="{09FD4243-D98E-339C-22F8-82F8A93E7BFD}"/>
                    </a:ext>
                  </a:extLst>
                </p14:cNvPr>
                <p14:cNvContentPartPr/>
                <p14:nvPr/>
              </p14:nvContentPartPr>
              <p14:xfrm>
                <a:off x="2162674" y="5977108"/>
                <a:ext cx="303840" cy="261720"/>
              </p14:xfrm>
            </p:contentPart>
          </mc:Choice>
          <mc:Fallback xmlns="">
            <p:pic>
              <p:nvPicPr>
                <p:cNvPr id="60" name="Freihand 59">
                  <a:extLst>
                    <a:ext uri="{FF2B5EF4-FFF2-40B4-BE49-F238E27FC236}">
                      <a16:creationId xmlns:a16="http://schemas.microsoft.com/office/drawing/2014/main" id="{09FD4243-D98E-339C-22F8-82F8A93E7BFD}"/>
                    </a:ext>
                  </a:extLst>
                </p:cNvPr>
                <p:cNvPicPr/>
                <p:nvPr/>
              </p:nvPicPr>
              <p:blipFill>
                <a:blip r:embed="rId202"/>
                <a:stretch>
                  <a:fillRect/>
                </a:stretch>
              </p:blipFill>
              <p:spPr>
                <a:xfrm>
                  <a:off x="2153674" y="5968108"/>
                  <a:ext cx="321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61" name="Freihand 60">
                  <a:extLst>
                    <a:ext uri="{FF2B5EF4-FFF2-40B4-BE49-F238E27FC236}">
                      <a16:creationId xmlns:a16="http://schemas.microsoft.com/office/drawing/2014/main" id="{3B2C153E-0598-1460-F08D-3E955179D704}"/>
                    </a:ext>
                  </a:extLst>
                </p14:cNvPr>
                <p14:cNvContentPartPr/>
                <p14:nvPr/>
              </p14:nvContentPartPr>
              <p14:xfrm>
                <a:off x="2688634" y="6093748"/>
                <a:ext cx="357120" cy="155160"/>
              </p14:xfrm>
            </p:contentPart>
          </mc:Choice>
          <mc:Fallback xmlns="">
            <p:pic>
              <p:nvPicPr>
                <p:cNvPr id="61" name="Freihand 60">
                  <a:extLst>
                    <a:ext uri="{FF2B5EF4-FFF2-40B4-BE49-F238E27FC236}">
                      <a16:creationId xmlns:a16="http://schemas.microsoft.com/office/drawing/2014/main" id="{3B2C153E-0598-1460-F08D-3E955179D704}"/>
                    </a:ext>
                  </a:extLst>
                </p:cNvPr>
                <p:cNvPicPr/>
                <p:nvPr/>
              </p:nvPicPr>
              <p:blipFill>
                <a:blip r:embed="rId204"/>
                <a:stretch>
                  <a:fillRect/>
                </a:stretch>
              </p:blipFill>
              <p:spPr>
                <a:xfrm>
                  <a:off x="2679634" y="6085108"/>
                  <a:ext cx="374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63" name="Freihand 62">
                  <a:extLst>
                    <a:ext uri="{FF2B5EF4-FFF2-40B4-BE49-F238E27FC236}">
                      <a16:creationId xmlns:a16="http://schemas.microsoft.com/office/drawing/2014/main" id="{DBB2E1B4-CAAD-8243-3A37-179C837B25AA}"/>
                    </a:ext>
                  </a:extLst>
                </p14:cNvPr>
                <p14:cNvContentPartPr/>
                <p14:nvPr/>
              </p14:nvContentPartPr>
              <p14:xfrm>
                <a:off x="3192994" y="6009868"/>
                <a:ext cx="283680" cy="219960"/>
              </p14:xfrm>
            </p:contentPart>
          </mc:Choice>
          <mc:Fallback xmlns="">
            <p:pic>
              <p:nvPicPr>
                <p:cNvPr id="63" name="Freihand 62">
                  <a:extLst>
                    <a:ext uri="{FF2B5EF4-FFF2-40B4-BE49-F238E27FC236}">
                      <a16:creationId xmlns:a16="http://schemas.microsoft.com/office/drawing/2014/main" id="{DBB2E1B4-CAAD-8243-3A37-179C837B25AA}"/>
                    </a:ext>
                  </a:extLst>
                </p:cNvPr>
                <p:cNvPicPr/>
                <p:nvPr/>
              </p:nvPicPr>
              <p:blipFill>
                <a:blip r:embed="rId206"/>
                <a:stretch>
                  <a:fillRect/>
                </a:stretch>
              </p:blipFill>
              <p:spPr>
                <a:xfrm>
                  <a:off x="3184354" y="6001228"/>
                  <a:ext cx="3013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3360" name="Freihand 143359">
                  <a:extLst>
                    <a:ext uri="{FF2B5EF4-FFF2-40B4-BE49-F238E27FC236}">
                      <a16:creationId xmlns:a16="http://schemas.microsoft.com/office/drawing/2014/main" id="{F3CB2EE6-A599-BC58-2EA3-2BFFDED2D1B9}"/>
                    </a:ext>
                  </a:extLst>
                </p14:cNvPr>
                <p14:cNvContentPartPr/>
                <p14:nvPr/>
              </p14:nvContentPartPr>
              <p14:xfrm>
                <a:off x="3564154" y="6072148"/>
                <a:ext cx="231480" cy="144360"/>
              </p14:xfrm>
            </p:contentPart>
          </mc:Choice>
          <mc:Fallback xmlns="">
            <p:pic>
              <p:nvPicPr>
                <p:cNvPr id="143360" name="Freihand 143359">
                  <a:extLst>
                    <a:ext uri="{FF2B5EF4-FFF2-40B4-BE49-F238E27FC236}">
                      <a16:creationId xmlns:a16="http://schemas.microsoft.com/office/drawing/2014/main" id="{F3CB2EE6-A599-BC58-2EA3-2BFFDED2D1B9}"/>
                    </a:ext>
                  </a:extLst>
                </p:cNvPr>
                <p:cNvPicPr/>
                <p:nvPr/>
              </p:nvPicPr>
              <p:blipFill>
                <a:blip r:embed="rId208"/>
                <a:stretch>
                  <a:fillRect/>
                </a:stretch>
              </p:blipFill>
              <p:spPr>
                <a:xfrm>
                  <a:off x="3555514" y="6063148"/>
                  <a:ext cx="2491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3362" name="Freihand 143361">
                  <a:extLst>
                    <a:ext uri="{FF2B5EF4-FFF2-40B4-BE49-F238E27FC236}">
                      <a16:creationId xmlns:a16="http://schemas.microsoft.com/office/drawing/2014/main" id="{98897DF2-3136-8FE3-108F-6E3FFE3A7DC3}"/>
                    </a:ext>
                  </a:extLst>
                </p14:cNvPr>
                <p14:cNvContentPartPr/>
                <p14:nvPr/>
              </p14:nvContentPartPr>
              <p14:xfrm>
                <a:off x="4133314" y="6038308"/>
                <a:ext cx="273240" cy="171000"/>
              </p14:xfrm>
            </p:contentPart>
          </mc:Choice>
          <mc:Fallback xmlns="">
            <p:pic>
              <p:nvPicPr>
                <p:cNvPr id="143362" name="Freihand 143361">
                  <a:extLst>
                    <a:ext uri="{FF2B5EF4-FFF2-40B4-BE49-F238E27FC236}">
                      <a16:creationId xmlns:a16="http://schemas.microsoft.com/office/drawing/2014/main" id="{98897DF2-3136-8FE3-108F-6E3FFE3A7DC3}"/>
                    </a:ext>
                  </a:extLst>
                </p:cNvPr>
                <p:cNvPicPr/>
                <p:nvPr/>
              </p:nvPicPr>
              <p:blipFill>
                <a:blip r:embed="rId210"/>
                <a:stretch>
                  <a:fillRect/>
                </a:stretch>
              </p:blipFill>
              <p:spPr>
                <a:xfrm>
                  <a:off x="4124314" y="6029308"/>
                  <a:ext cx="290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3366" name="Freihand 143365">
                  <a:extLst>
                    <a:ext uri="{FF2B5EF4-FFF2-40B4-BE49-F238E27FC236}">
                      <a16:creationId xmlns:a16="http://schemas.microsoft.com/office/drawing/2014/main" id="{57C26493-472C-33B0-EAEF-C3210213EC91}"/>
                    </a:ext>
                  </a:extLst>
                </p14:cNvPr>
                <p14:cNvContentPartPr/>
                <p14:nvPr/>
              </p14:nvContentPartPr>
              <p14:xfrm>
                <a:off x="4303234" y="6003028"/>
                <a:ext cx="11520" cy="16920"/>
              </p14:xfrm>
            </p:contentPart>
          </mc:Choice>
          <mc:Fallback xmlns="">
            <p:pic>
              <p:nvPicPr>
                <p:cNvPr id="143366" name="Freihand 143365">
                  <a:extLst>
                    <a:ext uri="{FF2B5EF4-FFF2-40B4-BE49-F238E27FC236}">
                      <a16:creationId xmlns:a16="http://schemas.microsoft.com/office/drawing/2014/main" id="{57C26493-472C-33B0-EAEF-C3210213EC91}"/>
                    </a:ext>
                  </a:extLst>
                </p:cNvPr>
                <p:cNvPicPr/>
                <p:nvPr/>
              </p:nvPicPr>
              <p:blipFill>
                <a:blip r:embed="rId212"/>
                <a:stretch>
                  <a:fillRect/>
                </a:stretch>
              </p:blipFill>
              <p:spPr>
                <a:xfrm>
                  <a:off x="4294594" y="5994388"/>
                  <a:ext cx="29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3367" name="Freihand 143366">
                  <a:extLst>
                    <a:ext uri="{FF2B5EF4-FFF2-40B4-BE49-F238E27FC236}">
                      <a16:creationId xmlns:a16="http://schemas.microsoft.com/office/drawing/2014/main" id="{959D2503-7FE0-8CCB-56BC-702B7DBF4E96}"/>
                    </a:ext>
                  </a:extLst>
                </p14:cNvPr>
                <p14:cNvContentPartPr/>
                <p14:nvPr/>
              </p14:nvContentPartPr>
              <p14:xfrm>
                <a:off x="4475314" y="6048748"/>
                <a:ext cx="244440" cy="175320"/>
              </p14:xfrm>
            </p:contentPart>
          </mc:Choice>
          <mc:Fallback xmlns="">
            <p:pic>
              <p:nvPicPr>
                <p:cNvPr id="143367" name="Freihand 143366">
                  <a:extLst>
                    <a:ext uri="{FF2B5EF4-FFF2-40B4-BE49-F238E27FC236}">
                      <a16:creationId xmlns:a16="http://schemas.microsoft.com/office/drawing/2014/main" id="{959D2503-7FE0-8CCB-56BC-702B7DBF4E96}"/>
                    </a:ext>
                  </a:extLst>
                </p:cNvPr>
                <p:cNvPicPr/>
                <p:nvPr/>
              </p:nvPicPr>
              <p:blipFill>
                <a:blip r:embed="rId214"/>
                <a:stretch>
                  <a:fillRect/>
                </a:stretch>
              </p:blipFill>
              <p:spPr>
                <a:xfrm>
                  <a:off x="4466674" y="6039748"/>
                  <a:ext cx="2620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368" name="Freihand 143367">
                  <a:extLst>
                    <a:ext uri="{FF2B5EF4-FFF2-40B4-BE49-F238E27FC236}">
                      <a16:creationId xmlns:a16="http://schemas.microsoft.com/office/drawing/2014/main" id="{69308E02-1C3D-25AB-3344-A64213BC7A2A}"/>
                    </a:ext>
                  </a:extLst>
                </p14:cNvPr>
                <p14:cNvContentPartPr/>
                <p14:nvPr/>
              </p14:nvContentPartPr>
              <p14:xfrm>
                <a:off x="4775194" y="6035428"/>
                <a:ext cx="139320" cy="135720"/>
              </p14:xfrm>
            </p:contentPart>
          </mc:Choice>
          <mc:Fallback xmlns="">
            <p:pic>
              <p:nvPicPr>
                <p:cNvPr id="143368" name="Freihand 143367">
                  <a:extLst>
                    <a:ext uri="{FF2B5EF4-FFF2-40B4-BE49-F238E27FC236}">
                      <a16:creationId xmlns:a16="http://schemas.microsoft.com/office/drawing/2014/main" id="{69308E02-1C3D-25AB-3344-A64213BC7A2A}"/>
                    </a:ext>
                  </a:extLst>
                </p:cNvPr>
                <p:cNvPicPr/>
                <p:nvPr/>
              </p:nvPicPr>
              <p:blipFill>
                <a:blip r:embed="rId216"/>
                <a:stretch>
                  <a:fillRect/>
                </a:stretch>
              </p:blipFill>
              <p:spPr>
                <a:xfrm>
                  <a:off x="4766194" y="6026788"/>
                  <a:ext cx="156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3369" name="Freihand 143368">
                  <a:extLst>
                    <a:ext uri="{FF2B5EF4-FFF2-40B4-BE49-F238E27FC236}">
                      <a16:creationId xmlns:a16="http://schemas.microsoft.com/office/drawing/2014/main" id="{2F212C49-3388-67AA-A197-7CCC0B5636AB}"/>
                    </a:ext>
                  </a:extLst>
                </p14:cNvPr>
                <p14:cNvContentPartPr/>
                <p14:nvPr/>
              </p14:nvContentPartPr>
              <p14:xfrm>
                <a:off x="4935034" y="5943628"/>
                <a:ext cx="426960" cy="230760"/>
              </p14:xfrm>
            </p:contentPart>
          </mc:Choice>
          <mc:Fallback xmlns="">
            <p:pic>
              <p:nvPicPr>
                <p:cNvPr id="143369" name="Freihand 143368">
                  <a:extLst>
                    <a:ext uri="{FF2B5EF4-FFF2-40B4-BE49-F238E27FC236}">
                      <a16:creationId xmlns:a16="http://schemas.microsoft.com/office/drawing/2014/main" id="{2F212C49-3388-67AA-A197-7CCC0B5636AB}"/>
                    </a:ext>
                  </a:extLst>
                </p:cNvPr>
                <p:cNvPicPr/>
                <p:nvPr/>
              </p:nvPicPr>
              <p:blipFill>
                <a:blip r:embed="rId218"/>
                <a:stretch>
                  <a:fillRect/>
                </a:stretch>
              </p:blipFill>
              <p:spPr>
                <a:xfrm>
                  <a:off x="4926034" y="5934628"/>
                  <a:ext cx="4446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3370" name="Freihand 143369">
                  <a:extLst>
                    <a:ext uri="{FF2B5EF4-FFF2-40B4-BE49-F238E27FC236}">
                      <a16:creationId xmlns:a16="http://schemas.microsoft.com/office/drawing/2014/main" id="{B8FBEAAF-B2C3-E790-D8ED-05BEC04C42CE}"/>
                    </a:ext>
                  </a:extLst>
                </p14:cNvPr>
                <p14:cNvContentPartPr/>
                <p14:nvPr/>
              </p14:nvContentPartPr>
              <p14:xfrm>
                <a:off x="5427874" y="6044068"/>
                <a:ext cx="264960" cy="101520"/>
              </p14:xfrm>
            </p:contentPart>
          </mc:Choice>
          <mc:Fallback xmlns="">
            <p:pic>
              <p:nvPicPr>
                <p:cNvPr id="143370" name="Freihand 143369">
                  <a:extLst>
                    <a:ext uri="{FF2B5EF4-FFF2-40B4-BE49-F238E27FC236}">
                      <a16:creationId xmlns:a16="http://schemas.microsoft.com/office/drawing/2014/main" id="{B8FBEAAF-B2C3-E790-D8ED-05BEC04C42CE}"/>
                    </a:ext>
                  </a:extLst>
                </p:cNvPr>
                <p:cNvPicPr/>
                <p:nvPr/>
              </p:nvPicPr>
              <p:blipFill>
                <a:blip r:embed="rId220"/>
                <a:stretch>
                  <a:fillRect/>
                </a:stretch>
              </p:blipFill>
              <p:spPr>
                <a:xfrm>
                  <a:off x="5419234" y="6035068"/>
                  <a:ext cx="2826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3371" name="Freihand 143370">
                  <a:extLst>
                    <a:ext uri="{FF2B5EF4-FFF2-40B4-BE49-F238E27FC236}">
                      <a16:creationId xmlns:a16="http://schemas.microsoft.com/office/drawing/2014/main" id="{7F3AC80F-B5A6-C18B-DAFC-9D0270A2512F}"/>
                    </a:ext>
                  </a:extLst>
                </p14:cNvPr>
                <p14:cNvContentPartPr/>
                <p14:nvPr/>
              </p14:nvContentPartPr>
              <p14:xfrm>
                <a:off x="5709034" y="5956948"/>
                <a:ext cx="144720" cy="179640"/>
              </p14:xfrm>
            </p:contentPart>
          </mc:Choice>
          <mc:Fallback xmlns="">
            <p:pic>
              <p:nvPicPr>
                <p:cNvPr id="143371" name="Freihand 143370">
                  <a:extLst>
                    <a:ext uri="{FF2B5EF4-FFF2-40B4-BE49-F238E27FC236}">
                      <a16:creationId xmlns:a16="http://schemas.microsoft.com/office/drawing/2014/main" id="{7F3AC80F-B5A6-C18B-DAFC-9D0270A2512F}"/>
                    </a:ext>
                  </a:extLst>
                </p:cNvPr>
                <p:cNvPicPr/>
                <p:nvPr/>
              </p:nvPicPr>
              <p:blipFill>
                <a:blip r:embed="rId222"/>
                <a:stretch>
                  <a:fillRect/>
                </a:stretch>
              </p:blipFill>
              <p:spPr>
                <a:xfrm>
                  <a:off x="5700034" y="5947948"/>
                  <a:ext cx="1623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3372" name="Freihand 143371">
                  <a:extLst>
                    <a:ext uri="{FF2B5EF4-FFF2-40B4-BE49-F238E27FC236}">
                      <a16:creationId xmlns:a16="http://schemas.microsoft.com/office/drawing/2014/main" id="{FD1D1E97-1011-8162-4C8E-BCADBF1F6A55}"/>
                    </a:ext>
                  </a:extLst>
                </p14:cNvPr>
                <p14:cNvContentPartPr/>
                <p14:nvPr/>
              </p14:nvContentPartPr>
              <p14:xfrm>
                <a:off x="5989114" y="6132628"/>
                <a:ext cx="205200" cy="16200"/>
              </p14:xfrm>
            </p:contentPart>
          </mc:Choice>
          <mc:Fallback xmlns="">
            <p:pic>
              <p:nvPicPr>
                <p:cNvPr id="143372" name="Freihand 143371">
                  <a:extLst>
                    <a:ext uri="{FF2B5EF4-FFF2-40B4-BE49-F238E27FC236}">
                      <a16:creationId xmlns:a16="http://schemas.microsoft.com/office/drawing/2014/main" id="{FD1D1E97-1011-8162-4C8E-BCADBF1F6A55}"/>
                    </a:ext>
                  </a:extLst>
                </p:cNvPr>
                <p:cNvPicPr/>
                <p:nvPr/>
              </p:nvPicPr>
              <p:blipFill>
                <a:blip r:embed="rId224"/>
                <a:stretch>
                  <a:fillRect/>
                </a:stretch>
              </p:blipFill>
              <p:spPr>
                <a:xfrm>
                  <a:off x="5980114" y="6123628"/>
                  <a:ext cx="2228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3373" name="Freihand 143372">
                  <a:extLst>
                    <a:ext uri="{FF2B5EF4-FFF2-40B4-BE49-F238E27FC236}">
                      <a16:creationId xmlns:a16="http://schemas.microsoft.com/office/drawing/2014/main" id="{8D18E6BA-17B9-09F7-982B-4120A6D2081E}"/>
                    </a:ext>
                  </a:extLst>
                </p14:cNvPr>
                <p14:cNvContentPartPr/>
                <p14:nvPr/>
              </p14:nvContentPartPr>
              <p14:xfrm>
                <a:off x="6024394" y="6159988"/>
                <a:ext cx="176040" cy="19080"/>
              </p14:xfrm>
            </p:contentPart>
          </mc:Choice>
          <mc:Fallback xmlns="">
            <p:pic>
              <p:nvPicPr>
                <p:cNvPr id="143373" name="Freihand 143372">
                  <a:extLst>
                    <a:ext uri="{FF2B5EF4-FFF2-40B4-BE49-F238E27FC236}">
                      <a16:creationId xmlns:a16="http://schemas.microsoft.com/office/drawing/2014/main" id="{8D18E6BA-17B9-09F7-982B-4120A6D2081E}"/>
                    </a:ext>
                  </a:extLst>
                </p:cNvPr>
                <p:cNvPicPr/>
                <p:nvPr/>
              </p:nvPicPr>
              <p:blipFill>
                <a:blip r:embed="rId226"/>
                <a:stretch>
                  <a:fillRect/>
                </a:stretch>
              </p:blipFill>
              <p:spPr>
                <a:xfrm>
                  <a:off x="6015394" y="6151348"/>
                  <a:ext cx="19368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3374" name="Freihand 143373">
                  <a:extLst>
                    <a:ext uri="{FF2B5EF4-FFF2-40B4-BE49-F238E27FC236}">
                      <a16:creationId xmlns:a16="http://schemas.microsoft.com/office/drawing/2014/main" id="{78FCF460-C2F8-4E34-CA34-89B461FE29AF}"/>
                    </a:ext>
                  </a:extLst>
                </p14:cNvPr>
                <p14:cNvContentPartPr/>
                <p14:nvPr/>
              </p14:nvContentPartPr>
              <p14:xfrm>
                <a:off x="6413194" y="6062788"/>
                <a:ext cx="180360" cy="160920"/>
              </p14:xfrm>
            </p:contentPart>
          </mc:Choice>
          <mc:Fallback xmlns="">
            <p:pic>
              <p:nvPicPr>
                <p:cNvPr id="143374" name="Freihand 143373">
                  <a:extLst>
                    <a:ext uri="{FF2B5EF4-FFF2-40B4-BE49-F238E27FC236}">
                      <a16:creationId xmlns:a16="http://schemas.microsoft.com/office/drawing/2014/main" id="{78FCF460-C2F8-4E34-CA34-89B461FE29AF}"/>
                    </a:ext>
                  </a:extLst>
                </p:cNvPr>
                <p:cNvPicPr/>
                <p:nvPr/>
              </p:nvPicPr>
              <p:blipFill>
                <a:blip r:embed="rId228"/>
                <a:stretch>
                  <a:fillRect/>
                </a:stretch>
              </p:blipFill>
              <p:spPr>
                <a:xfrm>
                  <a:off x="6404554" y="6053788"/>
                  <a:ext cx="1980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3375" name="Freihand 143374">
                  <a:extLst>
                    <a:ext uri="{FF2B5EF4-FFF2-40B4-BE49-F238E27FC236}">
                      <a16:creationId xmlns:a16="http://schemas.microsoft.com/office/drawing/2014/main" id="{809D1FC4-C0F0-599D-34AD-515E1E6EA725}"/>
                    </a:ext>
                  </a:extLst>
                </p14:cNvPr>
                <p14:cNvContentPartPr/>
                <p14:nvPr/>
              </p14:nvContentPartPr>
              <p14:xfrm>
                <a:off x="6679234" y="6068908"/>
                <a:ext cx="174600" cy="115560"/>
              </p14:xfrm>
            </p:contentPart>
          </mc:Choice>
          <mc:Fallback xmlns="">
            <p:pic>
              <p:nvPicPr>
                <p:cNvPr id="143375" name="Freihand 143374">
                  <a:extLst>
                    <a:ext uri="{FF2B5EF4-FFF2-40B4-BE49-F238E27FC236}">
                      <a16:creationId xmlns:a16="http://schemas.microsoft.com/office/drawing/2014/main" id="{809D1FC4-C0F0-599D-34AD-515E1E6EA725}"/>
                    </a:ext>
                  </a:extLst>
                </p:cNvPr>
                <p:cNvPicPr/>
                <p:nvPr/>
              </p:nvPicPr>
              <p:blipFill>
                <a:blip r:embed="rId230"/>
                <a:stretch>
                  <a:fillRect/>
                </a:stretch>
              </p:blipFill>
              <p:spPr>
                <a:xfrm>
                  <a:off x="6670594" y="6060268"/>
                  <a:ext cx="192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3376" name="Freihand 143375">
                  <a:extLst>
                    <a:ext uri="{FF2B5EF4-FFF2-40B4-BE49-F238E27FC236}">
                      <a16:creationId xmlns:a16="http://schemas.microsoft.com/office/drawing/2014/main" id="{163BB13A-70C0-1525-DF9F-E08FAA2167B7}"/>
                    </a:ext>
                  </a:extLst>
                </p14:cNvPr>
                <p14:cNvContentPartPr/>
                <p14:nvPr/>
              </p14:nvContentPartPr>
              <p14:xfrm>
                <a:off x="6906754" y="6053788"/>
                <a:ext cx="521280" cy="122760"/>
              </p14:xfrm>
            </p:contentPart>
          </mc:Choice>
          <mc:Fallback xmlns="">
            <p:pic>
              <p:nvPicPr>
                <p:cNvPr id="143376" name="Freihand 143375">
                  <a:extLst>
                    <a:ext uri="{FF2B5EF4-FFF2-40B4-BE49-F238E27FC236}">
                      <a16:creationId xmlns:a16="http://schemas.microsoft.com/office/drawing/2014/main" id="{163BB13A-70C0-1525-DF9F-E08FAA2167B7}"/>
                    </a:ext>
                  </a:extLst>
                </p:cNvPr>
                <p:cNvPicPr/>
                <p:nvPr/>
              </p:nvPicPr>
              <p:blipFill>
                <a:blip r:embed="rId232"/>
                <a:stretch>
                  <a:fillRect/>
                </a:stretch>
              </p:blipFill>
              <p:spPr>
                <a:xfrm>
                  <a:off x="6897754" y="6045148"/>
                  <a:ext cx="538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3377" name="Freihand 143376">
                  <a:extLst>
                    <a:ext uri="{FF2B5EF4-FFF2-40B4-BE49-F238E27FC236}">
                      <a16:creationId xmlns:a16="http://schemas.microsoft.com/office/drawing/2014/main" id="{276B6423-0DA9-A3B2-6091-D76B8ECEDFAE}"/>
                    </a:ext>
                  </a:extLst>
                </p14:cNvPr>
                <p14:cNvContentPartPr/>
                <p14:nvPr/>
              </p14:nvContentPartPr>
              <p14:xfrm>
                <a:off x="7323634" y="5918068"/>
                <a:ext cx="42840" cy="19800"/>
              </p14:xfrm>
            </p:contentPart>
          </mc:Choice>
          <mc:Fallback xmlns="">
            <p:pic>
              <p:nvPicPr>
                <p:cNvPr id="143377" name="Freihand 143376">
                  <a:extLst>
                    <a:ext uri="{FF2B5EF4-FFF2-40B4-BE49-F238E27FC236}">
                      <a16:creationId xmlns:a16="http://schemas.microsoft.com/office/drawing/2014/main" id="{276B6423-0DA9-A3B2-6091-D76B8ECEDFAE}"/>
                    </a:ext>
                  </a:extLst>
                </p:cNvPr>
                <p:cNvPicPr/>
                <p:nvPr/>
              </p:nvPicPr>
              <p:blipFill>
                <a:blip r:embed="rId234"/>
                <a:stretch>
                  <a:fillRect/>
                </a:stretch>
              </p:blipFill>
              <p:spPr>
                <a:xfrm>
                  <a:off x="7314994" y="5909428"/>
                  <a:ext cx="604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3378" name="Freihand 143377">
                  <a:extLst>
                    <a:ext uri="{FF2B5EF4-FFF2-40B4-BE49-F238E27FC236}">
                      <a16:creationId xmlns:a16="http://schemas.microsoft.com/office/drawing/2014/main" id="{3D37F12E-3154-15CD-5D9C-279E2E29F5AD}"/>
                    </a:ext>
                  </a:extLst>
                </p14:cNvPr>
                <p14:cNvContentPartPr/>
                <p14:nvPr/>
              </p14:nvContentPartPr>
              <p14:xfrm>
                <a:off x="7434154" y="5932468"/>
                <a:ext cx="318600" cy="365400"/>
              </p14:xfrm>
            </p:contentPart>
          </mc:Choice>
          <mc:Fallback xmlns="">
            <p:pic>
              <p:nvPicPr>
                <p:cNvPr id="143378" name="Freihand 143377">
                  <a:extLst>
                    <a:ext uri="{FF2B5EF4-FFF2-40B4-BE49-F238E27FC236}">
                      <a16:creationId xmlns:a16="http://schemas.microsoft.com/office/drawing/2014/main" id="{3D37F12E-3154-15CD-5D9C-279E2E29F5AD}"/>
                    </a:ext>
                  </a:extLst>
                </p:cNvPr>
                <p:cNvPicPr/>
                <p:nvPr/>
              </p:nvPicPr>
              <p:blipFill>
                <a:blip r:embed="rId236"/>
                <a:stretch>
                  <a:fillRect/>
                </a:stretch>
              </p:blipFill>
              <p:spPr>
                <a:xfrm>
                  <a:off x="7425154" y="5923828"/>
                  <a:ext cx="33624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3380" name="Freihand 143379">
                  <a:extLst>
                    <a:ext uri="{FF2B5EF4-FFF2-40B4-BE49-F238E27FC236}">
                      <a16:creationId xmlns:a16="http://schemas.microsoft.com/office/drawing/2014/main" id="{716704A7-518D-81C1-1DE3-4045B60522DC}"/>
                    </a:ext>
                  </a:extLst>
                </p14:cNvPr>
                <p14:cNvContentPartPr/>
                <p14:nvPr/>
              </p14:nvContentPartPr>
              <p14:xfrm>
                <a:off x="799354" y="6457708"/>
                <a:ext cx="267480" cy="248040"/>
              </p14:xfrm>
            </p:contentPart>
          </mc:Choice>
          <mc:Fallback xmlns="">
            <p:pic>
              <p:nvPicPr>
                <p:cNvPr id="143380" name="Freihand 143379">
                  <a:extLst>
                    <a:ext uri="{FF2B5EF4-FFF2-40B4-BE49-F238E27FC236}">
                      <a16:creationId xmlns:a16="http://schemas.microsoft.com/office/drawing/2014/main" id="{716704A7-518D-81C1-1DE3-4045B60522DC}"/>
                    </a:ext>
                  </a:extLst>
                </p:cNvPr>
                <p:cNvPicPr/>
                <p:nvPr/>
              </p:nvPicPr>
              <p:blipFill>
                <a:blip r:embed="rId238"/>
                <a:stretch>
                  <a:fillRect/>
                </a:stretch>
              </p:blipFill>
              <p:spPr>
                <a:xfrm>
                  <a:off x="790714" y="6449068"/>
                  <a:ext cx="2851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3381" name="Freihand 143380">
                  <a:extLst>
                    <a:ext uri="{FF2B5EF4-FFF2-40B4-BE49-F238E27FC236}">
                      <a16:creationId xmlns:a16="http://schemas.microsoft.com/office/drawing/2014/main" id="{4D13068E-B0ED-A9E0-8BFE-3AD5DDDEEC68}"/>
                    </a:ext>
                  </a:extLst>
                </p14:cNvPr>
                <p14:cNvContentPartPr/>
                <p14:nvPr/>
              </p14:nvContentPartPr>
              <p14:xfrm>
                <a:off x="1042354" y="6448708"/>
                <a:ext cx="23040" cy="45000"/>
              </p14:xfrm>
            </p:contentPart>
          </mc:Choice>
          <mc:Fallback xmlns="">
            <p:pic>
              <p:nvPicPr>
                <p:cNvPr id="143381" name="Freihand 143380">
                  <a:extLst>
                    <a:ext uri="{FF2B5EF4-FFF2-40B4-BE49-F238E27FC236}">
                      <a16:creationId xmlns:a16="http://schemas.microsoft.com/office/drawing/2014/main" id="{4D13068E-B0ED-A9E0-8BFE-3AD5DDDEEC68}"/>
                    </a:ext>
                  </a:extLst>
                </p:cNvPr>
                <p:cNvPicPr/>
                <p:nvPr/>
              </p:nvPicPr>
              <p:blipFill>
                <a:blip r:embed="rId240"/>
                <a:stretch>
                  <a:fillRect/>
                </a:stretch>
              </p:blipFill>
              <p:spPr>
                <a:xfrm>
                  <a:off x="1033354" y="6440068"/>
                  <a:ext cx="40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3382" name="Freihand 143381">
                  <a:extLst>
                    <a:ext uri="{FF2B5EF4-FFF2-40B4-BE49-F238E27FC236}">
                      <a16:creationId xmlns:a16="http://schemas.microsoft.com/office/drawing/2014/main" id="{6F1D1BDC-96CA-C6B5-E19F-2D079AF2CA23}"/>
                    </a:ext>
                  </a:extLst>
                </p14:cNvPr>
                <p14:cNvContentPartPr/>
                <p14:nvPr/>
              </p14:nvContentPartPr>
              <p14:xfrm>
                <a:off x="1110034" y="6552028"/>
                <a:ext cx="122040" cy="127800"/>
              </p14:xfrm>
            </p:contentPart>
          </mc:Choice>
          <mc:Fallback xmlns="">
            <p:pic>
              <p:nvPicPr>
                <p:cNvPr id="143382" name="Freihand 143381">
                  <a:extLst>
                    <a:ext uri="{FF2B5EF4-FFF2-40B4-BE49-F238E27FC236}">
                      <a16:creationId xmlns:a16="http://schemas.microsoft.com/office/drawing/2014/main" id="{6F1D1BDC-96CA-C6B5-E19F-2D079AF2CA23}"/>
                    </a:ext>
                  </a:extLst>
                </p:cNvPr>
                <p:cNvPicPr/>
                <p:nvPr/>
              </p:nvPicPr>
              <p:blipFill>
                <a:blip r:embed="rId242"/>
                <a:stretch>
                  <a:fillRect/>
                </a:stretch>
              </p:blipFill>
              <p:spPr>
                <a:xfrm>
                  <a:off x="1101394" y="6543028"/>
                  <a:ext cx="1396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3383" name="Freihand 143382">
                  <a:extLst>
                    <a:ext uri="{FF2B5EF4-FFF2-40B4-BE49-F238E27FC236}">
                      <a16:creationId xmlns:a16="http://schemas.microsoft.com/office/drawing/2014/main" id="{39550A28-81DE-58D9-48D9-BF0CEA13776F}"/>
                    </a:ext>
                  </a:extLst>
                </p14:cNvPr>
                <p14:cNvContentPartPr/>
                <p14:nvPr/>
              </p14:nvContentPartPr>
              <p14:xfrm>
                <a:off x="1407034" y="6451948"/>
                <a:ext cx="290160" cy="247680"/>
              </p14:xfrm>
            </p:contentPart>
          </mc:Choice>
          <mc:Fallback xmlns="">
            <p:pic>
              <p:nvPicPr>
                <p:cNvPr id="143383" name="Freihand 143382">
                  <a:extLst>
                    <a:ext uri="{FF2B5EF4-FFF2-40B4-BE49-F238E27FC236}">
                      <a16:creationId xmlns:a16="http://schemas.microsoft.com/office/drawing/2014/main" id="{39550A28-81DE-58D9-48D9-BF0CEA13776F}"/>
                    </a:ext>
                  </a:extLst>
                </p:cNvPr>
                <p:cNvPicPr/>
                <p:nvPr/>
              </p:nvPicPr>
              <p:blipFill>
                <a:blip r:embed="rId244"/>
                <a:stretch>
                  <a:fillRect/>
                </a:stretch>
              </p:blipFill>
              <p:spPr>
                <a:xfrm>
                  <a:off x="1398394" y="6442948"/>
                  <a:ext cx="307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3384" name="Freihand 143383">
                  <a:extLst>
                    <a:ext uri="{FF2B5EF4-FFF2-40B4-BE49-F238E27FC236}">
                      <a16:creationId xmlns:a16="http://schemas.microsoft.com/office/drawing/2014/main" id="{5B0BF4BC-84C9-8B2F-3794-2E88EDAF7AE9}"/>
                    </a:ext>
                  </a:extLst>
                </p14:cNvPr>
                <p14:cNvContentPartPr/>
                <p14:nvPr/>
              </p14:nvContentPartPr>
              <p14:xfrm>
                <a:off x="1701514" y="6583708"/>
                <a:ext cx="108000" cy="115560"/>
              </p14:xfrm>
            </p:contentPart>
          </mc:Choice>
          <mc:Fallback xmlns="">
            <p:pic>
              <p:nvPicPr>
                <p:cNvPr id="143384" name="Freihand 143383">
                  <a:extLst>
                    <a:ext uri="{FF2B5EF4-FFF2-40B4-BE49-F238E27FC236}">
                      <a16:creationId xmlns:a16="http://schemas.microsoft.com/office/drawing/2014/main" id="{5B0BF4BC-84C9-8B2F-3794-2E88EDAF7AE9}"/>
                    </a:ext>
                  </a:extLst>
                </p:cNvPr>
                <p:cNvPicPr/>
                <p:nvPr/>
              </p:nvPicPr>
              <p:blipFill>
                <a:blip r:embed="rId246"/>
                <a:stretch>
                  <a:fillRect/>
                </a:stretch>
              </p:blipFill>
              <p:spPr>
                <a:xfrm>
                  <a:off x="1692874" y="6575068"/>
                  <a:ext cx="125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3385" name="Freihand 143384">
                  <a:extLst>
                    <a:ext uri="{FF2B5EF4-FFF2-40B4-BE49-F238E27FC236}">
                      <a16:creationId xmlns:a16="http://schemas.microsoft.com/office/drawing/2014/main" id="{DF948669-AF89-DC29-95EE-DF0DE84C244A}"/>
                    </a:ext>
                  </a:extLst>
                </p14:cNvPr>
                <p14:cNvContentPartPr/>
                <p14:nvPr/>
              </p14:nvContentPartPr>
              <p14:xfrm>
                <a:off x="1860994" y="6585508"/>
                <a:ext cx="106200" cy="109440"/>
              </p14:xfrm>
            </p:contentPart>
          </mc:Choice>
          <mc:Fallback xmlns="">
            <p:pic>
              <p:nvPicPr>
                <p:cNvPr id="143385" name="Freihand 143384">
                  <a:extLst>
                    <a:ext uri="{FF2B5EF4-FFF2-40B4-BE49-F238E27FC236}">
                      <a16:creationId xmlns:a16="http://schemas.microsoft.com/office/drawing/2014/main" id="{DF948669-AF89-DC29-95EE-DF0DE84C244A}"/>
                    </a:ext>
                  </a:extLst>
                </p:cNvPr>
                <p:cNvPicPr/>
                <p:nvPr/>
              </p:nvPicPr>
              <p:blipFill>
                <a:blip r:embed="rId248"/>
                <a:stretch>
                  <a:fillRect/>
                </a:stretch>
              </p:blipFill>
              <p:spPr>
                <a:xfrm>
                  <a:off x="1852354" y="6576868"/>
                  <a:ext cx="123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3387" name="Freihand 143386">
                  <a:extLst>
                    <a:ext uri="{FF2B5EF4-FFF2-40B4-BE49-F238E27FC236}">
                      <a16:creationId xmlns:a16="http://schemas.microsoft.com/office/drawing/2014/main" id="{38099F13-8B7C-F828-9782-3F23E59266DB}"/>
                    </a:ext>
                  </a:extLst>
                </p14:cNvPr>
                <p14:cNvContentPartPr/>
                <p14:nvPr/>
              </p14:nvContentPartPr>
              <p14:xfrm>
                <a:off x="2222434" y="6591988"/>
                <a:ext cx="76320" cy="81360"/>
              </p14:xfrm>
            </p:contentPart>
          </mc:Choice>
          <mc:Fallback xmlns="">
            <p:pic>
              <p:nvPicPr>
                <p:cNvPr id="143387" name="Freihand 143386">
                  <a:extLst>
                    <a:ext uri="{FF2B5EF4-FFF2-40B4-BE49-F238E27FC236}">
                      <a16:creationId xmlns:a16="http://schemas.microsoft.com/office/drawing/2014/main" id="{38099F13-8B7C-F828-9782-3F23E59266DB}"/>
                    </a:ext>
                  </a:extLst>
                </p:cNvPr>
                <p:cNvPicPr/>
                <p:nvPr/>
              </p:nvPicPr>
              <p:blipFill>
                <a:blip r:embed="rId250"/>
                <a:stretch>
                  <a:fillRect/>
                </a:stretch>
              </p:blipFill>
              <p:spPr>
                <a:xfrm>
                  <a:off x="2213434" y="6582988"/>
                  <a:ext cx="939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3388" name="Freihand 143387">
                  <a:extLst>
                    <a:ext uri="{FF2B5EF4-FFF2-40B4-BE49-F238E27FC236}">
                      <a16:creationId xmlns:a16="http://schemas.microsoft.com/office/drawing/2014/main" id="{9CE96A1F-6C30-348E-EC42-C0BB3BABF947}"/>
                    </a:ext>
                  </a:extLst>
                </p14:cNvPr>
                <p14:cNvContentPartPr/>
                <p14:nvPr/>
              </p14:nvContentPartPr>
              <p14:xfrm>
                <a:off x="2217754" y="6574708"/>
                <a:ext cx="257400" cy="131400"/>
              </p14:xfrm>
            </p:contentPart>
          </mc:Choice>
          <mc:Fallback xmlns="">
            <p:pic>
              <p:nvPicPr>
                <p:cNvPr id="143388" name="Freihand 143387">
                  <a:extLst>
                    <a:ext uri="{FF2B5EF4-FFF2-40B4-BE49-F238E27FC236}">
                      <a16:creationId xmlns:a16="http://schemas.microsoft.com/office/drawing/2014/main" id="{9CE96A1F-6C30-348E-EC42-C0BB3BABF947}"/>
                    </a:ext>
                  </a:extLst>
                </p:cNvPr>
                <p:cNvPicPr/>
                <p:nvPr/>
              </p:nvPicPr>
              <p:blipFill>
                <a:blip r:embed="rId252"/>
                <a:stretch>
                  <a:fillRect/>
                </a:stretch>
              </p:blipFill>
              <p:spPr>
                <a:xfrm>
                  <a:off x="2209114" y="6566068"/>
                  <a:ext cx="275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3389" name="Freihand 143388">
                  <a:extLst>
                    <a:ext uri="{FF2B5EF4-FFF2-40B4-BE49-F238E27FC236}">
                      <a16:creationId xmlns:a16="http://schemas.microsoft.com/office/drawing/2014/main" id="{C7FF81DE-F400-D479-4779-364CA588355B}"/>
                    </a:ext>
                  </a:extLst>
                </p14:cNvPr>
                <p14:cNvContentPartPr/>
                <p14:nvPr/>
              </p14:nvContentPartPr>
              <p14:xfrm>
                <a:off x="2484514" y="6621508"/>
                <a:ext cx="103680" cy="62280"/>
              </p14:xfrm>
            </p:contentPart>
          </mc:Choice>
          <mc:Fallback xmlns="">
            <p:pic>
              <p:nvPicPr>
                <p:cNvPr id="143389" name="Freihand 143388">
                  <a:extLst>
                    <a:ext uri="{FF2B5EF4-FFF2-40B4-BE49-F238E27FC236}">
                      <a16:creationId xmlns:a16="http://schemas.microsoft.com/office/drawing/2014/main" id="{C7FF81DE-F400-D479-4779-364CA588355B}"/>
                    </a:ext>
                  </a:extLst>
                </p:cNvPr>
                <p:cNvPicPr/>
                <p:nvPr/>
              </p:nvPicPr>
              <p:blipFill>
                <a:blip r:embed="rId254"/>
                <a:stretch>
                  <a:fillRect/>
                </a:stretch>
              </p:blipFill>
              <p:spPr>
                <a:xfrm>
                  <a:off x="2475514" y="6612868"/>
                  <a:ext cx="12132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3390" name="Freihand 143389">
                  <a:extLst>
                    <a:ext uri="{FF2B5EF4-FFF2-40B4-BE49-F238E27FC236}">
                      <a16:creationId xmlns:a16="http://schemas.microsoft.com/office/drawing/2014/main" id="{63BF66C5-1060-268D-A0A7-C8AEACB391B9}"/>
                    </a:ext>
                  </a:extLst>
                </p14:cNvPr>
                <p14:cNvContentPartPr/>
                <p14:nvPr/>
              </p14:nvContentPartPr>
              <p14:xfrm>
                <a:off x="2651554" y="6611068"/>
                <a:ext cx="81000" cy="81000"/>
              </p14:xfrm>
            </p:contentPart>
          </mc:Choice>
          <mc:Fallback xmlns="">
            <p:pic>
              <p:nvPicPr>
                <p:cNvPr id="143390" name="Freihand 143389">
                  <a:extLst>
                    <a:ext uri="{FF2B5EF4-FFF2-40B4-BE49-F238E27FC236}">
                      <a16:creationId xmlns:a16="http://schemas.microsoft.com/office/drawing/2014/main" id="{63BF66C5-1060-268D-A0A7-C8AEACB391B9}"/>
                    </a:ext>
                  </a:extLst>
                </p:cNvPr>
                <p:cNvPicPr/>
                <p:nvPr/>
              </p:nvPicPr>
              <p:blipFill>
                <a:blip r:embed="rId256"/>
                <a:stretch>
                  <a:fillRect/>
                </a:stretch>
              </p:blipFill>
              <p:spPr>
                <a:xfrm>
                  <a:off x="2642914" y="6602068"/>
                  <a:ext cx="98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3391" name="Freihand 143390">
                  <a:extLst>
                    <a:ext uri="{FF2B5EF4-FFF2-40B4-BE49-F238E27FC236}">
                      <a16:creationId xmlns:a16="http://schemas.microsoft.com/office/drawing/2014/main" id="{2613D314-DC80-BBC3-97C1-F14417B3F45A}"/>
                    </a:ext>
                  </a:extLst>
                </p14:cNvPr>
                <p14:cNvContentPartPr/>
                <p14:nvPr/>
              </p14:nvContentPartPr>
              <p14:xfrm>
                <a:off x="2766034" y="6610708"/>
                <a:ext cx="260280" cy="66960"/>
              </p14:xfrm>
            </p:contentPart>
          </mc:Choice>
          <mc:Fallback xmlns="">
            <p:pic>
              <p:nvPicPr>
                <p:cNvPr id="143391" name="Freihand 143390">
                  <a:extLst>
                    <a:ext uri="{FF2B5EF4-FFF2-40B4-BE49-F238E27FC236}">
                      <a16:creationId xmlns:a16="http://schemas.microsoft.com/office/drawing/2014/main" id="{2613D314-DC80-BBC3-97C1-F14417B3F45A}"/>
                    </a:ext>
                  </a:extLst>
                </p:cNvPr>
                <p:cNvPicPr/>
                <p:nvPr/>
              </p:nvPicPr>
              <p:blipFill>
                <a:blip r:embed="rId258"/>
                <a:stretch>
                  <a:fillRect/>
                </a:stretch>
              </p:blipFill>
              <p:spPr>
                <a:xfrm>
                  <a:off x="2757394" y="6602068"/>
                  <a:ext cx="277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3392" name="Freihand 143391">
                  <a:extLst>
                    <a:ext uri="{FF2B5EF4-FFF2-40B4-BE49-F238E27FC236}">
                      <a16:creationId xmlns:a16="http://schemas.microsoft.com/office/drawing/2014/main" id="{4CFC67EE-681A-AABA-D558-CC10D13F90FD}"/>
                    </a:ext>
                  </a:extLst>
                </p14:cNvPr>
                <p14:cNvContentPartPr/>
                <p14:nvPr/>
              </p14:nvContentPartPr>
              <p14:xfrm>
                <a:off x="3066634" y="6568588"/>
                <a:ext cx="108000" cy="121320"/>
              </p14:xfrm>
            </p:contentPart>
          </mc:Choice>
          <mc:Fallback xmlns="">
            <p:pic>
              <p:nvPicPr>
                <p:cNvPr id="143392" name="Freihand 143391">
                  <a:extLst>
                    <a:ext uri="{FF2B5EF4-FFF2-40B4-BE49-F238E27FC236}">
                      <a16:creationId xmlns:a16="http://schemas.microsoft.com/office/drawing/2014/main" id="{4CFC67EE-681A-AABA-D558-CC10D13F90FD}"/>
                    </a:ext>
                  </a:extLst>
                </p:cNvPr>
                <p:cNvPicPr/>
                <p:nvPr/>
              </p:nvPicPr>
              <p:blipFill>
                <a:blip r:embed="rId260"/>
                <a:stretch>
                  <a:fillRect/>
                </a:stretch>
              </p:blipFill>
              <p:spPr>
                <a:xfrm>
                  <a:off x="3057634" y="6559588"/>
                  <a:ext cx="1256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3393" name="Freihand 143392">
                  <a:extLst>
                    <a:ext uri="{FF2B5EF4-FFF2-40B4-BE49-F238E27FC236}">
                      <a16:creationId xmlns:a16="http://schemas.microsoft.com/office/drawing/2014/main" id="{8EBAFCA5-388C-88AF-1949-1A2EA4D30538}"/>
                    </a:ext>
                  </a:extLst>
                </p14:cNvPr>
                <p14:cNvContentPartPr/>
                <p14:nvPr/>
              </p14:nvContentPartPr>
              <p14:xfrm>
                <a:off x="3432034" y="6591988"/>
                <a:ext cx="278280" cy="74520"/>
              </p14:xfrm>
            </p:contentPart>
          </mc:Choice>
          <mc:Fallback xmlns="">
            <p:pic>
              <p:nvPicPr>
                <p:cNvPr id="143393" name="Freihand 143392">
                  <a:extLst>
                    <a:ext uri="{FF2B5EF4-FFF2-40B4-BE49-F238E27FC236}">
                      <a16:creationId xmlns:a16="http://schemas.microsoft.com/office/drawing/2014/main" id="{8EBAFCA5-388C-88AF-1949-1A2EA4D30538}"/>
                    </a:ext>
                  </a:extLst>
                </p:cNvPr>
                <p:cNvPicPr/>
                <p:nvPr/>
              </p:nvPicPr>
              <p:blipFill>
                <a:blip r:embed="rId262"/>
                <a:stretch>
                  <a:fillRect/>
                </a:stretch>
              </p:blipFill>
              <p:spPr>
                <a:xfrm>
                  <a:off x="3423394" y="6583348"/>
                  <a:ext cx="2959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3394" name="Freihand 143393">
                  <a:extLst>
                    <a:ext uri="{FF2B5EF4-FFF2-40B4-BE49-F238E27FC236}">
                      <a16:creationId xmlns:a16="http://schemas.microsoft.com/office/drawing/2014/main" id="{256E2B22-A0D4-9083-E92E-2FE58454EDB7}"/>
                    </a:ext>
                  </a:extLst>
                </p14:cNvPr>
                <p14:cNvContentPartPr/>
                <p14:nvPr/>
              </p14:nvContentPartPr>
              <p14:xfrm>
                <a:off x="3752434" y="6544108"/>
                <a:ext cx="109440" cy="102960"/>
              </p14:xfrm>
            </p:contentPart>
          </mc:Choice>
          <mc:Fallback xmlns="">
            <p:pic>
              <p:nvPicPr>
                <p:cNvPr id="143394" name="Freihand 143393">
                  <a:extLst>
                    <a:ext uri="{FF2B5EF4-FFF2-40B4-BE49-F238E27FC236}">
                      <a16:creationId xmlns:a16="http://schemas.microsoft.com/office/drawing/2014/main" id="{256E2B22-A0D4-9083-E92E-2FE58454EDB7}"/>
                    </a:ext>
                  </a:extLst>
                </p:cNvPr>
                <p:cNvPicPr/>
                <p:nvPr/>
              </p:nvPicPr>
              <p:blipFill>
                <a:blip r:embed="rId264"/>
                <a:stretch>
                  <a:fillRect/>
                </a:stretch>
              </p:blipFill>
              <p:spPr>
                <a:xfrm>
                  <a:off x="3743434" y="6535468"/>
                  <a:ext cx="127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3395" name="Freihand 143394">
                  <a:extLst>
                    <a:ext uri="{FF2B5EF4-FFF2-40B4-BE49-F238E27FC236}">
                      <a16:creationId xmlns:a16="http://schemas.microsoft.com/office/drawing/2014/main" id="{1033B501-8B9B-8D3D-A975-9E72DDB431A0}"/>
                    </a:ext>
                  </a:extLst>
                </p14:cNvPr>
                <p14:cNvContentPartPr/>
                <p14:nvPr/>
              </p14:nvContentPartPr>
              <p14:xfrm>
                <a:off x="3866194" y="6431788"/>
                <a:ext cx="90000" cy="212760"/>
              </p14:xfrm>
            </p:contentPart>
          </mc:Choice>
          <mc:Fallback xmlns="">
            <p:pic>
              <p:nvPicPr>
                <p:cNvPr id="143395" name="Freihand 143394">
                  <a:extLst>
                    <a:ext uri="{FF2B5EF4-FFF2-40B4-BE49-F238E27FC236}">
                      <a16:creationId xmlns:a16="http://schemas.microsoft.com/office/drawing/2014/main" id="{1033B501-8B9B-8D3D-A975-9E72DDB431A0}"/>
                    </a:ext>
                  </a:extLst>
                </p:cNvPr>
                <p:cNvPicPr/>
                <p:nvPr/>
              </p:nvPicPr>
              <p:blipFill>
                <a:blip r:embed="rId266"/>
                <a:stretch>
                  <a:fillRect/>
                </a:stretch>
              </p:blipFill>
              <p:spPr>
                <a:xfrm>
                  <a:off x="3857194" y="6422788"/>
                  <a:ext cx="1076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3396" name="Freihand 143395">
                  <a:extLst>
                    <a:ext uri="{FF2B5EF4-FFF2-40B4-BE49-F238E27FC236}">
                      <a16:creationId xmlns:a16="http://schemas.microsoft.com/office/drawing/2014/main" id="{9CDB9700-A06F-0888-4B2B-A93C8AC804A1}"/>
                    </a:ext>
                  </a:extLst>
                </p14:cNvPr>
                <p14:cNvContentPartPr/>
                <p14:nvPr/>
              </p14:nvContentPartPr>
              <p14:xfrm>
                <a:off x="4015594" y="6524308"/>
                <a:ext cx="161640" cy="108000"/>
              </p14:xfrm>
            </p:contentPart>
          </mc:Choice>
          <mc:Fallback xmlns="">
            <p:pic>
              <p:nvPicPr>
                <p:cNvPr id="143396" name="Freihand 143395">
                  <a:extLst>
                    <a:ext uri="{FF2B5EF4-FFF2-40B4-BE49-F238E27FC236}">
                      <a16:creationId xmlns:a16="http://schemas.microsoft.com/office/drawing/2014/main" id="{9CDB9700-A06F-0888-4B2B-A93C8AC804A1}"/>
                    </a:ext>
                  </a:extLst>
                </p:cNvPr>
                <p:cNvPicPr/>
                <p:nvPr/>
              </p:nvPicPr>
              <p:blipFill>
                <a:blip r:embed="rId268"/>
                <a:stretch>
                  <a:fillRect/>
                </a:stretch>
              </p:blipFill>
              <p:spPr>
                <a:xfrm>
                  <a:off x="4006594" y="6515668"/>
                  <a:ext cx="1792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3397" name="Freihand 143396">
                  <a:extLst>
                    <a:ext uri="{FF2B5EF4-FFF2-40B4-BE49-F238E27FC236}">
                      <a16:creationId xmlns:a16="http://schemas.microsoft.com/office/drawing/2014/main" id="{C5CCB910-9ED7-6DA5-4F08-456B207EBE12}"/>
                    </a:ext>
                  </a:extLst>
                </p14:cNvPr>
                <p14:cNvContentPartPr/>
                <p14:nvPr/>
              </p14:nvContentPartPr>
              <p14:xfrm>
                <a:off x="4190554" y="6433588"/>
                <a:ext cx="99360" cy="194400"/>
              </p14:xfrm>
            </p:contentPart>
          </mc:Choice>
          <mc:Fallback xmlns="">
            <p:pic>
              <p:nvPicPr>
                <p:cNvPr id="143397" name="Freihand 143396">
                  <a:extLst>
                    <a:ext uri="{FF2B5EF4-FFF2-40B4-BE49-F238E27FC236}">
                      <a16:creationId xmlns:a16="http://schemas.microsoft.com/office/drawing/2014/main" id="{C5CCB910-9ED7-6DA5-4F08-456B207EBE12}"/>
                    </a:ext>
                  </a:extLst>
                </p:cNvPr>
                <p:cNvPicPr/>
                <p:nvPr/>
              </p:nvPicPr>
              <p:blipFill>
                <a:blip r:embed="rId270"/>
                <a:stretch>
                  <a:fillRect/>
                </a:stretch>
              </p:blipFill>
              <p:spPr>
                <a:xfrm>
                  <a:off x="4181554" y="6424588"/>
                  <a:ext cx="117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3398" name="Freihand 143397">
                  <a:extLst>
                    <a:ext uri="{FF2B5EF4-FFF2-40B4-BE49-F238E27FC236}">
                      <a16:creationId xmlns:a16="http://schemas.microsoft.com/office/drawing/2014/main" id="{56E59EF3-ABF1-91F5-ABA1-894872A98464}"/>
                    </a:ext>
                  </a:extLst>
                </p14:cNvPr>
                <p14:cNvContentPartPr/>
                <p14:nvPr/>
              </p14:nvContentPartPr>
              <p14:xfrm>
                <a:off x="4339234" y="6409828"/>
                <a:ext cx="20160" cy="199440"/>
              </p14:xfrm>
            </p:contentPart>
          </mc:Choice>
          <mc:Fallback xmlns="">
            <p:pic>
              <p:nvPicPr>
                <p:cNvPr id="143398" name="Freihand 143397">
                  <a:extLst>
                    <a:ext uri="{FF2B5EF4-FFF2-40B4-BE49-F238E27FC236}">
                      <a16:creationId xmlns:a16="http://schemas.microsoft.com/office/drawing/2014/main" id="{56E59EF3-ABF1-91F5-ABA1-894872A98464}"/>
                    </a:ext>
                  </a:extLst>
                </p:cNvPr>
                <p:cNvPicPr/>
                <p:nvPr/>
              </p:nvPicPr>
              <p:blipFill>
                <a:blip r:embed="rId272"/>
                <a:stretch>
                  <a:fillRect/>
                </a:stretch>
              </p:blipFill>
              <p:spPr>
                <a:xfrm>
                  <a:off x="4330234" y="6400828"/>
                  <a:ext cx="37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3399" name="Freihand 143398">
                  <a:extLst>
                    <a:ext uri="{FF2B5EF4-FFF2-40B4-BE49-F238E27FC236}">
                      <a16:creationId xmlns:a16="http://schemas.microsoft.com/office/drawing/2014/main" id="{EDAE13C9-0920-B90E-B524-6E3CCBCA8E8F}"/>
                    </a:ext>
                  </a:extLst>
                </p14:cNvPr>
                <p14:cNvContentPartPr/>
                <p14:nvPr/>
              </p14:nvContentPartPr>
              <p14:xfrm>
                <a:off x="4385674" y="6473188"/>
                <a:ext cx="117720" cy="120600"/>
              </p14:xfrm>
            </p:contentPart>
          </mc:Choice>
          <mc:Fallback xmlns="">
            <p:pic>
              <p:nvPicPr>
                <p:cNvPr id="143399" name="Freihand 143398">
                  <a:extLst>
                    <a:ext uri="{FF2B5EF4-FFF2-40B4-BE49-F238E27FC236}">
                      <a16:creationId xmlns:a16="http://schemas.microsoft.com/office/drawing/2014/main" id="{EDAE13C9-0920-B90E-B524-6E3CCBCA8E8F}"/>
                    </a:ext>
                  </a:extLst>
                </p:cNvPr>
                <p:cNvPicPr/>
                <p:nvPr/>
              </p:nvPicPr>
              <p:blipFill>
                <a:blip r:embed="rId274"/>
                <a:stretch>
                  <a:fillRect/>
                </a:stretch>
              </p:blipFill>
              <p:spPr>
                <a:xfrm>
                  <a:off x="4376674" y="6464188"/>
                  <a:ext cx="1353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3401" name="Freihand 143400">
                  <a:extLst>
                    <a:ext uri="{FF2B5EF4-FFF2-40B4-BE49-F238E27FC236}">
                      <a16:creationId xmlns:a16="http://schemas.microsoft.com/office/drawing/2014/main" id="{B0D130D2-9A7A-8CC9-9DE4-E3A76B38287A}"/>
                    </a:ext>
                  </a:extLst>
                </p14:cNvPr>
                <p14:cNvContentPartPr/>
                <p14:nvPr/>
              </p14:nvContentPartPr>
              <p14:xfrm>
                <a:off x="4676914" y="6447988"/>
                <a:ext cx="162720" cy="129600"/>
              </p14:xfrm>
            </p:contentPart>
          </mc:Choice>
          <mc:Fallback xmlns="">
            <p:pic>
              <p:nvPicPr>
                <p:cNvPr id="143401" name="Freihand 143400">
                  <a:extLst>
                    <a:ext uri="{FF2B5EF4-FFF2-40B4-BE49-F238E27FC236}">
                      <a16:creationId xmlns:a16="http://schemas.microsoft.com/office/drawing/2014/main" id="{B0D130D2-9A7A-8CC9-9DE4-E3A76B38287A}"/>
                    </a:ext>
                  </a:extLst>
                </p:cNvPr>
                <p:cNvPicPr/>
                <p:nvPr/>
              </p:nvPicPr>
              <p:blipFill>
                <a:blip r:embed="rId276"/>
                <a:stretch>
                  <a:fillRect/>
                </a:stretch>
              </p:blipFill>
              <p:spPr>
                <a:xfrm>
                  <a:off x="4668274" y="6439348"/>
                  <a:ext cx="1803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3402" name="Freihand 143401">
                  <a:extLst>
                    <a:ext uri="{FF2B5EF4-FFF2-40B4-BE49-F238E27FC236}">
                      <a16:creationId xmlns:a16="http://schemas.microsoft.com/office/drawing/2014/main" id="{4FCA255E-A06B-0D03-89BF-6ACC47B7913C}"/>
                    </a:ext>
                  </a:extLst>
                </p14:cNvPr>
                <p14:cNvContentPartPr/>
                <p14:nvPr/>
              </p14:nvContentPartPr>
              <p14:xfrm>
                <a:off x="4780594" y="6378508"/>
                <a:ext cx="21240" cy="28080"/>
              </p14:xfrm>
            </p:contentPart>
          </mc:Choice>
          <mc:Fallback xmlns="">
            <p:pic>
              <p:nvPicPr>
                <p:cNvPr id="143402" name="Freihand 143401">
                  <a:extLst>
                    <a:ext uri="{FF2B5EF4-FFF2-40B4-BE49-F238E27FC236}">
                      <a16:creationId xmlns:a16="http://schemas.microsoft.com/office/drawing/2014/main" id="{4FCA255E-A06B-0D03-89BF-6ACC47B7913C}"/>
                    </a:ext>
                  </a:extLst>
                </p:cNvPr>
                <p:cNvPicPr/>
                <p:nvPr/>
              </p:nvPicPr>
              <p:blipFill>
                <a:blip r:embed="rId278"/>
                <a:stretch>
                  <a:fillRect/>
                </a:stretch>
              </p:blipFill>
              <p:spPr>
                <a:xfrm>
                  <a:off x="4771954" y="6369508"/>
                  <a:ext cx="38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3403" name="Freihand 143402">
                  <a:extLst>
                    <a:ext uri="{FF2B5EF4-FFF2-40B4-BE49-F238E27FC236}">
                      <a16:creationId xmlns:a16="http://schemas.microsoft.com/office/drawing/2014/main" id="{88836B7C-E88B-9AC7-B02C-5C441BB7C240}"/>
                    </a:ext>
                  </a:extLst>
                </p14:cNvPr>
                <p14:cNvContentPartPr/>
                <p14:nvPr/>
              </p14:nvContentPartPr>
              <p14:xfrm>
                <a:off x="4800754" y="6485068"/>
                <a:ext cx="123120" cy="69480"/>
              </p14:xfrm>
            </p:contentPart>
          </mc:Choice>
          <mc:Fallback xmlns="">
            <p:pic>
              <p:nvPicPr>
                <p:cNvPr id="143403" name="Freihand 143402">
                  <a:extLst>
                    <a:ext uri="{FF2B5EF4-FFF2-40B4-BE49-F238E27FC236}">
                      <a16:creationId xmlns:a16="http://schemas.microsoft.com/office/drawing/2014/main" id="{88836B7C-E88B-9AC7-B02C-5C441BB7C240}"/>
                    </a:ext>
                  </a:extLst>
                </p:cNvPr>
                <p:cNvPicPr/>
                <p:nvPr/>
              </p:nvPicPr>
              <p:blipFill>
                <a:blip r:embed="rId280"/>
                <a:stretch>
                  <a:fillRect/>
                </a:stretch>
              </p:blipFill>
              <p:spPr>
                <a:xfrm>
                  <a:off x="4791754" y="6476428"/>
                  <a:ext cx="1407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3404" name="Freihand 143403">
                  <a:extLst>
                    <a:ext uri="{FF2B5EF4-FFF2-40B4-BE49-F238E27FC236}">
                      <a16:creationId xmlns:a16="http://schemas.microsoft.com/office/drawing/2014/main" id="{452A1DE8-6E5C-062E-0D10-6860E681C142}"/>
                    </a:ext>
                  </a:extLst>
                </p14:cNvPr>
                <p14:cNvContentPartPr/>
                <p14:nvPr/>
              </p14:nvContentPartPr>
              <p14:xfrm>
                <a:off x="4986874" y="6430708"/>
                <a:ext cx="250920" cy="146520"/>
              </p14:xfrm>
            </p:contentPart>
          </mc:Choice>
          <mc:Fallback xmlns="">
            <p:pic>
              <p:nvPicPr>
                <p:cNvPr id="143404" name="Freihand 143403">
                  <a:extLst>
                    <a:ext uri="{FF2B5EF4-FFF2-40B4-BE49-F238E27FC236}">
                      <a16:creationId xmlns:a16="http://schemas.microsoft.com/office/drawing/2014/main" id="{452A1DE8-6E5C-062E-0D10-6860E681C142}"/>
                    </a:ext>
                  </a:extLst>
                </p:cNvPr>
                <p:cNvPicPr/>
                <p:nvPr/>
              </p:nvPicPr>
              <p:blipFill>
                <a:blip r:embed="rId282"/>
                <a:stretch>
                  <a:fillRect/>
                </a:stretch>
              </p:blipFill>
              <p:spPr>
                <a:xfrm>
                  <a:off x="4977874" y="6422068"/>
                  <a:ext cx="268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3405" name="Freihand 143404">
                  <a:extLst>
                    <a:ext uri="{FF2B5EF4-FFF2-40B4-BE49-F238E27FC236}">
                      <a16:creationId xmlns:a16="http://schemas.microsoft.com/office/drawing/2014/main" id="{CDFCC1FC-E046-9525-B295-E3DC2D234F67}"/>
                    </a:ext>
                  </a:extLst>
                </p14:cNvPr>
                <p14:cNvContentPartPr/>
                <p14:nvPr/>
              </p14:nvContentPartPr>
              <p14:xfrm>
                <a:off x="5253274" y="6446188"/>
                <a:ext cx="105120" cy="139680"/>
              </p14:xfrm>
            </p:contentPart>
          </mc:Choice>
          <mc:Fallback xmlns="">
            <p:pic>
              <p:nvPicPr>
                <p:cNvPr id="143405" name="Freihand 143404">
                  <a:extLst>
                    <a:ext uri="{FF2B5EF4-FFF2-40B4-BE49-F238E27FC236}">
                      <a16:creationId xmlns:a16="http://schemas.microsoft.com/office/drawing/2014/main" id="{CDFCC1FC-E046-9525-B295-E3DC2D234F67}"/>
                    </a:ext>
                  </a:extLst>
                </p:cNvPr>
                <p:cNvPicPr/>
                <p:nvPr/>
              </p:nvPicPr>
              <p:blipFill>
                <a:blip r:embed="rId284"/>
                <a:stretch>
                  <a:fillRect/>
                </a:stretch>
              </p:blipFill>
              <p:spPr>
                <a:xfrm>
                  <a:off x="5244274" y="6437188"/>
                  <a:ext cx="1227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3406" name="Freihand 143405">
                  <a:extLst>
                    <a:ext uri="{FF2B5EF4-FFF2-40B4-BE49-F238E27FC236}">
                      <a16:creationId xmlns:a16="http://schemas.microsoft.com/office/drawing/2014/main" id="{46802815-8964-B3EE-4F06-07D28C7AF522}"/>
                    </a:ext>
                  </a:extLst>
                </p14:cNvPr>
                <p14:cNvContentPartPr/>
                <p14:nvPr/>
              </p14:nvContentPartPr>
              <p14:xfrm>
                <a:off x="5322394" y="6383908"/>
                <a:ext cx="117360" cy="181080"/>
              </p14:xfrm>
            </p:contentPart>
          </mc:Choice>
          <mc:Fallback xmlns="">
            <p:pic>
              <p:nvPicPr>
                <p:cNvPr id="143406" name="Freihand 143405">
                  <a:extLst>
                    <a:ext uri="{FF2B5EF4-FFF2-40B4-BE49-F238E27FC236}">
                      <a16:creationId xmlns:a16="http://schemas.microsoft.com/office/drawing/2014/main" id="{46802815-8964-B3EE-4F06-07D28C7AF522}"/>
                    </a:ext>
                  </a:extLst>
                </p:cNvPr>
                <p:cNvPicPr/>
                <p:nvPr/>
              </p:nvPicPr>
              <p:blipFill>
                <a:blip r:embed="rId286"/>
                <a:stretch>
                  <a:fillRect/>
                </a:stretch>
              </p:blipFill>
              <p:spPr>
                <a:xfrm>
                  <a:off x="5313394" y="6374908"/>
                  <a:ext cx="1350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3407" name="Freihand 143406">
                  <a:extLst>
                    <a:ext uri="{FF2B5EF4-FFF2-40B4-BE49-F238E27FC236}">
                      <a16:creationId xmlns:a16="http://schemas.microsoft.com/office/drawing/2014/main" id="{0CC2D96E-6C92-D3A2-09F0-1A27494B1112}"/>
                    </a:ext>
                  </a:extLst>
                </p14:cNvPr>
                <p14:cNvContentPartPr/>
                <p14:nvPr/>
              </p14:nvContentPartPr>
              <p14:xfrm>
                <a:off x="5533714" y="6446548"/>
                <a:ext cx="294120" cy="124920"/>
              </p14:xfrm>
            </p:contentPart>
          </mc:Choice>
          <mc:Fallback xmlns="">
            <p:pic>
              <p:nvPicPr>
                <p:cNvPr id="143407" name="Freihand 143406">
                  <a:extLst>
                    <a:ext uri="{FF2B5EF4-FFF2-40B4-BE49-F238E27FC236}">
                      <a16:creationId xmlns:a16="http://schemas.microsoft.com/office/drawing/2014/main" id="{0CC2D96E-6C92-D3A2-09F0-1A27494B1112}"/>
                    </a:ext>
                  </a:extLst>
                </p:cNvPr>
                <p:cNvPicPr/>
                <p:nvPr/>
              </p:nvPicPr>
              <p:blipFill>
                <a:blip r:embed="rId288"/>
                <a:stretch>
                  <a:fillRect/>
                </a:stretch>
              </p:blipFill>
              <p:spPr>
                <a:xfrm>
                  <a:off x="5525074" y="6437908"/>
                  <a:ext cx="311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3408" name="Freihand 143407">
                  <a:extLst>
                    <a:ext uri="{FF2B5EF4-FFF2-40B4-BE49-F238E27FC236}">
                      <a16:creationId xmlns:a16="http://schemas.microsoft.com/office/drawing/2014/main" id="{18664B2B-0F96-9EED-5F55-992EF906363B}"/>
                    </a:ext>
                  </a:extLst>
                </p14:cNvPr>
                <p14:cNvContentPartPr/>
                <p14:nvPr/>
              </p14:nvContentPartPr>
              <p14:xfrm>
                <a:off x="5873194" y="6454108"/>
                <a:ext cx="261720" cy="125640"/>
              </p14:xfrm>
            </p:contentPart>
          </mc:Choice>
          <mc:Fallback xmlns="">
            <p:pic>
              <p:nvPicPr>
                <p:cNvPr id="143408" name="Freihand 143407">
                  <a:extLst>
                    <a:ext uri="{FF2B5EF4-FFF2-40B4-BE49-F238E27FC236}">
                      <a16:creationId xmlns:a16="http://schemas.microsoft.com/office/drawing/2014/main" id="{18664B2B-0F96-9EED-5F55-992EF906363B}"/>
                    </a:ext>
                  </a:extLst>
                </p:cNvPr>
                <p:cNvPicPr/>
                <p:nvPr/>
              </p:nvPicPr>
              <p:blipFill>
                <a:blip r:embed="rId290"/>
                <a:stretch>
                  <a:fillRect/>
                </a:stretch>
              </p:blipFill>
              <p:spPr>
                <a:xfrm>
                  <a:off x="5864554" y="6445108"/>
                  <a:ext cx="279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3409" name="Freihand 143408">
                  <a:extLst>
                    <a:ext uri="{FF2B5EF4-FFF2-40B4-BE49-F238E27FC236}">
                      <a16:creationId xmlns:a16="http://schemas.microsoft.com/office/drawing/2014/main" id="{6E4DDFEE-F380-47D0-A006-18E5D6ECAF60}"/>
                    </a:ext>
                  </a:extLst>
                </p14:cNvPr>
                <p14:cNvContentPartPr/>
                <p14:nvPr/>
              </p14:nvContentPartPr>
              <p14:xfrm>
                <a:off x="6177394" y="6408028"/>
                <a:ext cx="153720" cy="205560"/>
              </p14:xfrm>
            </p:contentPart>
          </mc:Choice>
          <mc:Fallback xmlns="">
            <p:pic>
              <p:nvPicPr>
                <p:cNvPr id="143409" name="Freihand 143408">
                  <a:extLst>
                    <a:ext uri="{FF2B5EF4-FFF2-40B4-BE49-F238E27FC236}">
                      <a16:creationId xmlns:a16="http://schemas.microsoft.com/office/drawing/2014/main" id="{6E4DDFEE-F380-47D0-A006-18E5D6ECAF60}"/>
                    </a:ext>
                  </a:extLst>
                </p:cNvPr>
                <p:cNvPicPr/>
                <p:nvPr/>
              </p:nvPicPr>
              <p:blipFill>
                <a:blip r:embed="rId292"/>
                <a:stretch>
                  <a:fillRect/>
                </a:stretch>
              </p:blipFill>
              <p:spPr>
                <a:xfrm>
                  <a:off x="6168754" y="6399028"/>
                  <a:ext cx="1713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3410" name="Freihand 143409">
                  <a:extLst>
                    <a:ext uri="{FF2B5EF4-FFF2-40B4-BE49-F238E27FC236}">
                      <a16:creationId xmlns:a16="http://schemas.microsoft.com/office/drawing/2014/main" id="{FCB1FA4B-DA37-3899-F9F3-F8BE32A05659}"/>
                    </a:ext>
                  </a:extLst>
                </p14:cNvPr>
                <p14:cNvContentPartPr/>
                <p14:nvPr/>
              </p14:nvContentPartPr>
              <p14:xfrm>
                <a:off x="6507154" y="6432508"/>
                <a:ext cx="238320" cy="210240"/>
              </p14:xfrm>
            </p:contentPart>
          </mc:Choice>
          <mc:Fallback xmlns="">
            <p:pic>
              <p:nvPicPr>
                <p:cNvPr id="143410" name="Freihand 143409">
                  <a:extLst>
                    <a:ext uri="{FF2B5EF4-FFF2-40B4-BE49-F238E27FC236}">
                      <a16:creationId xmlns:a16="http://schemas.microsoft.com/office/drawing/2014/main" id="{FCB1FA4B-DA37-3899-F9F3-F8BE32A05659}"/>
                    </a:ext>
                  </a:extLst>
                </p:cNvPr>
                <p:cNvPicPr/>
                <p:nvPr/>
              </p:nvPicPr>
              <p:blipFill>
                <a:blip r:embed="rId294"/>
                <a:stretch>
                  <a:fillRect/>
                </a:stretch>
              </p:blipFill>
              <p:spPr>
                <a:xfrm>
                  <a:off x="6498154" y="6423868"/>
                  <a:ext cx="2559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3411" name="Freihand 143410">
                  <a:extLst>
                    <a:ext uri="{FF2B5EF4-FFF2-40B4-BE49-F238E27FC236}">
                      <a16:creationId xmlns:a16="http://schemas.microsoft.com/office/drawing/2014/main" id="{DC1BFBB7-A263-9697-6AC2-E9A69C78446A}"/>
                    </a:ext>
                  </a:extLst>
                </p14:cNvPr>
                <p14:cNvContentPartPr/>
                <p14:nvPr/>
              </p14:nvContentPartPr>
              <p14:xfrm>
                <a:off x="6801274" y="6477508"/>
                <a:ext cx="104040" cy="135000"/>
              </p14:xfrm>
            </p:contentPart>
          </mc:Choice>
          <mc:Fallback xmlns="">
            <p:pic>
              <p:nvPicPr>
                <p:cNvPr id="143411" name="Freihand 143410">
                  <a:extLst>
                    <a:ext uri="{FF2B5EF4-FFF2-40B4-BE49-F238E27FC236}">
                      <a16:creationId xmlns:a16="http://schemas.microsoft.com/office/drawing/2014/main" id="{DC1BFBB7-A263-9697-6AC2-E9A69C78446A}"/>
                    </a:ext>
                  </a:extLst>
                </p:cNvPr>
                <p:cNvPicPr/>
                <p:nvPr/>
              </p:nvPicPr>
              <p:blipFill>
                <a:blip r:embed="rId296"/>
                <a:stretch>
                  <a:fillRect/>
                </a:stretch>
              </p:blipFill>
              <p:spPr>
                <a:xfrm>
                  <a:off x="6792634" y="6468868"/>
                  <a:ext cx="1216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3412" name="Freihand 143411">
                  <a:extLst>
                    <a:ext uri="{FF2B5EF4-FFF2-40B4-BE49-F238E27FC236}">
                      <a16:creationId xmlns:a16="http://schemas.microsoft.com/office/drawing/2014/main" id="{57FBAE92-324F-333A-8656-5E67FA84F95B}"/>
                    </a:ext>
                  </a:extLst>
                </p14:cNvPr>
                <p14:cNvContentPartPr/>
                <p14:nvPr/>
              </p14:nvContentPartPr>
              <p14:xfrm>
                <a:off x="6941674" y="6390388"/>
                <a:ext cx="31680" cy="209880"/>
              </p14:xfrm>
            </p:contentPart>
          </mc:Choice>
          <mc:Fallback xmlns="">
            <p:pic>
              <p:nvPicPr>
                <p:cNvPr id="143412" name="Freihand 143411">
                  <a:extLst>
                    <a:ext uri="{FF2B5EF4-FFF2-40B4-BE49-F238E27FC236}">
                      <a16:creationId xmlns:a16="http://schemas.microsoft.com/office/drawing/2014/main" id="{57FBAE92-324F-333A-8656-5E67FA84F95B}"/>
                    </a:ext>
                  </a:extLst>
                </p:cNvPr>
                <p:cNvPicPr/>
                <p:nvPr/>
              </p:nvPicPr>
              <p:blipFill>
                <a:blip r:embed="rId298"/>
                <a:stretch>
                  <a:fillRect/>
                </a:stretch>
              </p:blipFill>
              <p:spPr>
                <a:xfrm>
                  <a:off x="6933034" y="6381748"/>
                  <a:ext cx="493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3413" name="Freihand 143412">
                  <a:extLst>
                    <a:ext uri="{FF2B5EF4-FFF2-40B4-BE49-F238E27FC236}">
                      <a16:creationId xmlns:a16="http://schemas.microsoft.com/office/drawing/2014/main" id="{99E73767-5350-B9F4-A3D0-A79CEBB8A099}"/>
                    </a:ext>
                  </a:extLst>
                </p14:cNvPr>
                <p14:cNvContentPartPr/>
                <p14:nvPr/>
              </p14:nvContentPartPr>
              <p14:xfrm>
                <a:off x="7050394" y="6463468"/>
                <a:ext cx="140400" cy="150120"/>
              </p14:xfrm>
            </p:contentPart>
          </mc:Choice>
          <mc:Fallback xmlns="">
            <p:pic>
              <p:nvPicPr>
                <p:cNvPr id="143413" name="Freihand 143412">
                  <a:extLst>
                    <a:ext uri="{FF2B5EF4-FFF2-40B4-BE49-F238E27FC236}">
                      <a16:creationId xmlns:a16="http://schemas.microsoft.com/office/drawing/2014/main" id="{99E73767-5350-B9F4-A3D0-A79CEBB8A099}"/>
                    </a:ext>
                  </a:extLst>
                </p:cNvPr>
                <p:cNvPicPr/>
                <p:nvPr/>
              </p:nvPicPr>
              <p:blipFill>
                <a:blip r:embed="rId300"/>
                <a:stretch>
                  <a:fillRect/>
                </a:stretch>
              </p:blipFill>
              <p:spPr>
                <a:xfrm>
                  <a:off x="7041394" y="6454828"/>
                  <a:ext cx="1580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3414" name="Freihand 143413">
                  <a:extLst>
                    <a:ext uri="{FF2B5EF4-FFF2-40B4-BE49-F238E27FC236}">
                      <a16:creationId xmlns:a16="http://schemas.microsoft.com/office/drawing/2014/main" id="{154A7308-6729-F143-D97E-2C4E2491690F}"/>
                    </a:ext>
                  </a:extLst>
                </p14:cNvPr>
                <p14:cNvContentPartPr/>
                <p14:nvPr/>
              </p14:nvContentPartPr>
              <p14:xfrm>
                <a:off x="7233994" y="6359068"/>
                <a:ext cx="28080" cy="225000"/>
              </p14:xfrm>
            </p:contentPart>
          </mc:Choice>
          <mc:Fallback xmlns="">
            <p:pic>
              <p:nvPicPr>
                <p:cNvPr id="143414" name="Freihand 143413">
                  <a:extLst>
                    <a:ext uri="{FF2B5EF4-FFF2-40B4-BE49-F238E27FC236}">
                      <a16:creationId xmlns:a16="http://schemas.microsoft.com/office/drawing/2014/main" id="{154A7308-6729-F143-D97E-2C4E2491690F}"/>
                    </a:ext>
                  </a:extLst>
                </p:cNvPr>
                <p:cNvPicPr/>
                <p:nvPr/>
              </p:nvPicPr>
              <p:blipFill>
                <a:blip r:embed="rId302"/>
                <a:stretch>
                  <a:fillRect/>
                </a:stretch>
              </p:blipFill>
              <p:spPr>
                <a:xfrm>
                  <a:off x="7224994" y="6350068"/>
                  <a:ext cx="45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3415" name="Freihand 143414">
                  <a:extLst>
                    <a:ext uri="{FF2B5EF4-FFF2-40B4-BE49-F238E27FC236}">
                      <a16:creationId xmlns:a16="http://schemas.microsoft.com/office/drawing/2014/main" id="{D2FD96B9-4B0F-BDEF-8026-FF6DF22A42B4}"/>
                    </a:ext>
                  </a:extLst>
                </p14:cNvPr>
                <p14:cNvContentPartPr/>
                <p14:nvPr/>
              </p14:nvContentPartPr>
              <p14:xfrm>
                <a:off x="7326874" y="6477148"/>
                <a:ext cx="298440" cy="114840"/>
              </p14:xfrm>
            </p:contentPart>
          </mc:Choice>
          <mc:Fallback xmlns="">
            <p:pic>
              <p:nvPicPr>
                <p:cNvPr id="143415" name="Freihand 143414">
                  <a:extLst>
                    <a:ext uri="{FF2B5EF4-FFF2-40B4-BE49-F238E27FC236}">
                      <a16:creationId xmlns:a16="http://schemas.microsoft.com/office/drawing/2014/main" id="{D2FD96B9-4B0F-BDEF-8026-FF6DF22A42B4}"/>
                    </a:ext>
                  </a:extLst>
                </p:cNvPr>
                <p:cNvPicPr/>
                <p:nvPr/>
              </p:nvPicPr>
              <p:blipFill>
                <a:blip r:embed="rId304"/>
                <a:stretch>
                  <a:fillRect/>
                </a:stretch>
              </p:blipFill>
              <p:spPr>
                <a:xfrm>
                  <a:off x="7318234" y="6468148"/>
                  <a:ext cx="31608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3416" name="Freihand 143415">
                  <a:extLst>
                    <a:ext uri="{FF2B5EF4-FFF2-40B4-BE49-F238E27FC236}">
                      <a16:creationId xmlns:a16="http://schemas.microsoft.com/office/drawing/2014/main" id="{8DD8424E-AE49-3C65-E9CC-F2B220A6D3BA}"/>
                    </a:ext>
                  </a:extLst>
                </p14:cNvPr>
                <p14:cNvContentPartPr/>
                <p14:nvPr/>
              </p14:nvContentPartPr>
              <p14:xfrm>
                <a:off x="7649434" y="6452308"/>
                <a:ext cx="135360" cy="118080"/>
              </p14:xfrm>
            </p:contentPart>
          </mc:Choice>
          <mc:Fallback xmlns="">
            <p:pic>
              <p:nvPicPr>
                <p:cNvPr id="143416" name="Freihand 143415">
                  <a:extLst>
                    <a:ext uri="{FF2B5EF4-FFF2-40B4-BE49-F238E27FC236}">
                      <a16:creationId xmlns:a16="http://schemas.microsoft.com/office/drawing/2014/main" id="{8DD8424E-AE49-3C65-E9CC-F2B220A6D3BA}"/>
                    </a:ext>
                  </a:extLst>
                </p:cNvPr>
                <p:cNvPicPr/>
                <p:nvPr/>
              </p:nvPicPr>
              <p:blipFill>
                <a:blip r:embed="rId306"/>
                <a:stretch>
                  <a:fillRect/>
                </a:stretch>
              </p:blipFill>
              <p:spPr>
                <a:xfrm>
                  <a:off x="7640434" y="6443308"/>
                  <a:ext cx="1530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3417" name="Freihand 143416">
                  <a:extLst>
                    <a:ext uri="{FF2B5EF4-FFF2-40B4-BE49-F238E27FC236}">
                      <a16:creationId xmlns:a16="http://schemas.microsoft.com/office/drawing/2014/main" id="{8E50D723-6844-E3E3-6C54-39260E2B92BD}"/>
                    </a:ext>
                  </a:extLst>
                </p14:cNvPr>
                <p14:cNvContentPartPr/>
                <p14:nvPr/>
              </p14:nvContentPartPr>
              <p14:xfrm>
                <a:off x="7852834" y="6190948"/>
                <a:ext cx="65880" cy="422280"/>
              </p14:xfrm>
            </p:contentPart>
          </mc:Choice>
          <mc:Fallback xmlns="">
            <p:pic>
              <p:nvPicPr>
                <p:cNvPr id="143417" name="Freihand 143416">
                  <a:extLst>
                    <a:ext uri="{FF2B5EF4-FFF2-40B4-BE49-F238E27FC236}">
                      <a16:creationId xmlns:a16="http://schemas.microsoft.com/office/drawing/2014/main" id="{8E50D723-6844-E3E3-6C54-39260E2B92BD}"/>
                    </a:ext>
                  </a:extLst>
                </p:cNvPr>
                <p:cNvPicPr/>
                <p:nvPr/>
              </p:nvPicPr>
              <p:blipFill>
                <a:blip r:embed="rId308"/>
                <a:stretch>
                  <a:fillRect/>
                </a:stretch>
              </p:blipFill>
              <p:spPr>
                <a:xfrm>
                  <a:off x="7843834" y="6182308"/>
                  <a:ext cx="8352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43480" name="Freihand 143479">
                  <a:extLst>
                    <a:ext uri="{FF2B5EF4-FFF2-40B4-BE49-F238E27FC236}">
                      <a16:creationId xmlns:a16="http://schemas.microsoft.com/office/drawing/2014/main" id="{45D2CF3B-9041-C884-AC19-0013D2C7370A}"/>
                    </a:ext>
                  </a:extLst>
                </p14:cNvPr>
                <p14:cNvContentPartPr/>
                <p14:nvPr/>
              </p14:nvContentPartPr>
              <p14:xfrm>
                <a:off x="489394" y="5155588"/>
                <a:ext cx="7009560" cy="918000"/>
              </p14:xfrm>
            </p:contentPart>
          </mc:Choice>
          <mc:Fallback xmlns="">
            <p:pic>
              <p:nvPicPr>
                <p:cNvPr id="143480" name="Freihand 143479">
                  <a:extLst>
                    <a:ext uri="{FF2B5EF4-FFF2-40B4-BE49-F238E27FC236}">
                      <a16:creationId xmlns:a16="http://schemas.microsoft.com/office/drawing/2014/main" id="{45D2CF3B-9041-C884-AC19-0013D2C7370A}"/>
                    </a:ext>
                  </a:extLst>
                </p:cNvPr>
                <p:cNvPicPr/>
                <p:nvPr/>
              </p:nvPicPr>
              <p:blipFill>
                <a:blip r:embed="rId310"/>
                <a:stretch>
                  <a:fillRect/>
                </a:stretch>
              </p:blipFill>
              <p:spPr>
                <a:xfrm>
                  <a:off x="480394" y="5146588"/>
                  <a:ext cx="7027200" cy="935640"/>
                </a:xfrm>
                <a:prstGeom prst="rect">
                  <a:avLst/>
                </a:prstGeom>
              </p:spPr>
            </p:pic>
          </mc:Fallback>
        </mc:AlternateContent>
      </p:gr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Measuring the value of money</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In order to determine the puchasing power of money we cannot only look at single prices. Therefore we calculate an average of many prices.</a:t>
            </a:r>
            <a:endParaRPr lang="de-DE" sz="2400" dirty="0"/>
          </a:p>
          <a:p>
            <a:endParaRPr lang="de-DE" sz="2400" dirty="0"/>
          </a:p>
          <a:p>
            <a:r>
              <a:rPr lang="de-DE" sz="2400" dirty="0">
                <a:cs typeface="Times New Roman" pitchFamily="18" charset="0"/>
              </a:rPr>
              <a:t>→</a:t>
            </a:r>
            <a:r>
              <a:rPr lang="de-DE" sz="2400">
                <a:cs typeface="Times New Roman" pitchFamily="18" charset="0"/>
              </a:rPr>
              <a:t>	The value of money is measured in a price index. This price 	index is base on representative choice of a basket of single goods.</a:t>
            </a:r>
            <a:endParaRPr lang="de-DE" sz="2400" dirty="0"/>
          </a:p>
          <a:p>
            <a:endParaRPr lang="de-DE" sz="2400" dirty="0"/>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20D12AC-531E-1AF6-9A48-EE3ED2C12695}"/>
                  </a:ext>
                </a:extLst>
              </p14:cNvPr>
              <p14:cNvContentPartPr/>
              <p14:nvPr/>
            </p14:nvContentPartPr>
            <p14:xfrm>
              <a:off x="4276954" y="754948"/>
              <a:ext cx="4397040" cy="79920"/>
            </p14:xfrm>
          </p:contentPart>
        </mc:Choice>
        <mc:Fallback xmlns="">
          <p:pic>
            <p:nvPicPr>
              <p:cNvPr id="2" name="Freihand 1">
                <a:extLst>
                  <a:ext uri="{FF2B5EF4-FFF2-40B4-BE49-F238E27FC236}">
                    <a16:creationId xmlns:a16="http://schemas.microsoft.com/office/drawing/2014/main" id="{020D12AC-531E-1AF6-9A48-EE3ED2C12695}"/>
                  </a:ext>
                </a:extLst>
              </p:cNvPr>
              <p:cNvPicPr/>
              <p:nvPr/>
            </p:nvPicPr>
            <p:blipFill>
              <a:blip r:embed="rId4"/>
              <a:stretch>
                <a:fillRect/>
              </a:stretch>
            </p:blipFill>
            <p:spPr>
              <a:xfrm>
                <a:off x="4267954" y="746308"/>
                <a:ext cx="44146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C6F4564-3132-0912-9D7A-508803EC5EE4}"/>
                  </a:ext>
                </a:extLst>
              </p14:cNvPr>
              <p14:cNvContentPartPr/>
              <p14:nvPr/>
            </p14:nvContentPartPr>
            <p14:xfrm>
              <a:off x="4239874" y="2180548"/>
              <a:ext cx="6260040" cy="112320"/>
            </p14:xfrm>
          </p:contentPart>
        </mc:Choice>
        <mc:Fallback xmlns="">
          <p:pic>
            <p:nvPicPr>
              <p:cNvPr id="3" name="Freihand 2">
                <a:extLst>
                  <a:ext uri="{FF2B5EF4-FFF2-40B4-BE49-F238E27FC236}">
                    <a16:creationId xmlns:a16="http://schemas.microsoft.com/office/drawing/2014/main" id="{EC6F4564-3132-0912-9D7A-508803EC5EE4}"/>
                  </a:ext>
                </a:extLst>
              </p:cNvPr>
              <p:cNvPicPr/>
              <p:nvPr/>
            </p:nvPicPr>
            <p:blipFill>
              <a:blip r:embed="rId6"/>
              <a:stretch>
                <a:fillRect/>
              </a:stretch>
            </p:blipFill>
            <p:spPr>
              <a:xfrm>
                <a:off x="4231234" y="2171908"/>
                <a:ext cx="6277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92B2140-7F99-4835-32F9-B6DB3B8CC569}"/>
                  </a:ext>
                </a:extLst>
              </p14:cNvPr>
              <p14:cNvContentPartPr/>
              <p14:nvPr/>
            </p14:nvContentPartPr>
            <p14:xfrm>
              <a:off x="4141234" y="1755748"/>
              <a:ext cx="6777360" cy="412920"/>
            </p14:xfrm>
          </p:contentPart>
        </mc:Choice>
        <mc:Fallback xmlns="">
          <p:pic>
            <p:nvPicPr>
              <p:cNvPr id="4" name="Freihand 3">
                <a:extLst>
                  <a:ext uri="{FF2B5EF4-FFF2-40B4-BE49-F238E27FC236}">
                    <a16:creationId xmlns:a16="http://schemas.microsoft.com/office/drawing/2014/main" id="{492B2140-7F99-4835-32F9-B6DB3B8CC569}"/>
                  </a:ext>
                </a:extLst>
              </p:cNvPr>
              <p:cNvPicPr/>
              <p:nvPr/>
            </p:nvPicPr>
            <p:blipFill>
              <a:blip r:embed="rId8"/>
              <a:stretch>
                <a:fillRect/>
              </a:stretch>
            </p:blipFill>
            <p:spPr>
              <a:xfrm>
                <a:off x="4132594" y="1747108"/>
                <a:ext cx="679500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6B0B7698-D9AD-1535-CA02-54333BC89433}"/>
                  </a:ext>
                </a:extLst>
              </p14:cNvPr>
              <p14:cNvContentPartPr/>
              <p14:nvPr/>
            </p14:nvContentPartPr>
            <p14:xfrm>
              <a:off x="6959314" y="2933668"/>
              <a:ext cx="1425240" cy="76320"/>
            </p14:xfrm>
          </p:contentPart>
        </mc:Choice>
        <mc:Fallback xmlns="">
          <p:pic>
            <p:nvPicPr>
              <p:cNvPr id="6" name="Freihand 5">
                <a:extLst>
                  <a:ext uri="{FF2B5EF4-FFF2-40B4-BE49-F238E27FC236}">
                    <a16:creationId xmlns:a16="http://schemas.microsoft.com/office/drawing/2014/main" id="{6B0B7698-D9AD-1535-CA02-54333BC89433}"/>
                  </a:ext>
                </a:extLst>
              </p:cNvPr>
              <p:cNvPicPr/>
              <p:nvPr/>
            </p:nvPicPr>
            <p:blipFill>
              <a:blip r:embed="rId10"/>
              <a:stretch>
                <a:fillRect/>
              </a:stretch>
            </p:blipFill>
            <p:spPr>
              <a:xfrm>
                <a:off x="6950674" y="2925028"/>
                <a:ext cx="1442880" cy="93960"/>
              </a:xfrm>
              <a:prstGeom prst="rect">
                <a:avLst/>
              </a:prstGeom>
            </p:spPr>
          </p:pic>
        </mc:Fallback>
      </mc:AlternateContent>
      <p:grpSp>
        <p:nvGrpSpPr>
          <p:cNvPr id="9" name="Gruppieren 8">
            <a:extLst>
              <a:ext uri="{FF2B5EF4-FFF2-40B4-BE49-F238E27FC236}">
                <a16:creationId xmlns:a16="http://schemas.microsoft.com/office/drawing/2014/main" id="{A5FDAF92-B9A2-12D1-3232-D6D79853E582}"/>
              </a:ext>
            </a:extLst>
          </p:cNvPr>
          <p:cNvGrpSpPr/>
          <p:nvPr/>
        </p:nvGrpSpPr>
        <p:grpSpPr>
          <a:xfrm>
            <a:off x="4262194" y="2820628"/>
            <a:ext cx="6755400" cy="725760"/>
            <a:chOff x="4262194" y="2820628"/>
            <a:chExt cx="6755400" cy="72576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9B79EFB7-CF6E-8A05-D6C8-5DC7EBCDD936}"/>
                    </a:ext>
                  </a:extLst>
                </p14:cNvPr>
                <p14:cNvContentPartPr/>
                <p14:nvPr/>
              </p14:nvContentPartPr>
              <p14:xfrm>
                <a:off x="4262194" y="2820628"/>
                <a:ext cx="2203200" cy="725760"/>
              </p14:xfrm>
            </p:contentPart>
          </mc:Choice>
          <mc:Fallback xmlns="">
            <p:pic>
              <p:nvPicPr>
                <p:cNvPr id="7" name="Freihand 6">
                  <a:extLst>
                    <a:ext uri="{FF2B5EF4-FFF2-40B4-BE49-F238E27FC236}">
                      <a16:creationId xmlns:a16="http://schemas.microsoft.com/office/drawing/2014/main" id="{9B79EFB7-CF6E-8A05-D6C8-5DC7EBCDD936}"/>
                    </a:ext>
                  </a:extLst>
                </p:cNvPr>
                <p:cNvPicPr/>
                <p:nvPr/>
              </p:nvPicPr>
              <p:blipFill>
                <a:blip r:embed="rId12"/>
                <a:stretch>
                  <a:fillRect/>
                </a:stretch>
              </p:blipFill>
              <p:spPr>
                <a:xfrm>
                  <a:off x="4253554" y="2811988"/>
                  <a:ext cx="2220840" cy="74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9DF10919-6E74-AFA3-7F30-74B2CA72578F}"/>
                    </a:ext>
                  </a:extLst>
                </p14:cNvPr>
                <p14:cNvContentPartPr/>
                <p14:nvPr/>
              </p14:nvContentPartPr>
              <p14:xfrm>
                <a:off x="7565554" y="2822068"/>
                <a:ext cx="3452040" cy="627840"/>
              </p14:xfrm>
            </p:contentPart>
          </mc:Choice>
          <mc:Fallback xmlns="">
            <p:pic>
              <p:nvPicPr>
                <p:cNvPr id="8" name="Freihand 7">
                  <a:extLst>
                    <a:ext uri="{FF2B5EF4-FFF2-40B4-BE49-F238E27FC236}">
                      <a16:creationId xmlns:a16="http://schemas.microsoft.com/office/drawing/2014/main" id="{9DF10919-6E74-AFA3-7F30-74B2CA72578F}"/>
                    </a:ext>
                  </a:extLst>
                </p:cNvPr>
                <p:cNvPicPr/>
                <p:nvPr/>
              </p:nvPicPr>
              <p:blipFill>
                <a:blip r:embed="rId14"/>
                <a:stretch>
                  <a:fillRect/>
                </a:stretch>
              </p:blipFill>
              <p:spPr>
                <a:xfrm>
                  <a:off x="7556554" y="2813428"/>
                  <a:ext cx="3469680" cy="645480"/>
                </a:xfrm>
                <a:prstGeom prst="rect">
                  <a:avLst/>
                </a:prstGeom>
              </p:spPr>
            </p:pic>
          </mc:Fallback>
        </mc:AlternateContent>
      </p:gr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a:t>Calculating Inflation</a:t>
            </a:r>
            <a:endParaRPr lang="de-DE" sz="3266" b="1" dirty="0"/>
          </a:p>
        </p:txBody>
      </p:sp>
      <p:sp>
        <p:nvSpPr>
          <p:cNvPr id="7" name="Text Box 3"/>
          <p:cNvSpPr txBox="1">
            <a:spLocks noChangeArrowheads="1"/>
          </p:cNvSpPr>
          <p:nvPr/>
        </p:nvSpPr>
        <p:spPr bwMode="auto">
          <a:xfrm>
            <a:off x="616684" y="827688"/>
            <a:ext cx="9299475"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a:solidFill>
                  <a:srgbClr val="000000"/>
                </a:solidFill>
              </a:rPr>
              <a:t>Choice of the basket of single goods</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Determine the relevant goods and services, a representative household is consuming</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Weighting the goods due to their significanse in the consumption plan of the representative household</a:t>
            </a:r>
            <a:endParaRPr lang="de-DE" altLang="de-DE" sz="2540" dirty="0">
              <a:solidFill>
                <a:srgbClr val="000000"/>
              </a:solidFill>
            </a:endParaRP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81112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a:solidFill>
                  <a:srgbClr val="000000"/>
                </a:solidFill>
              </a:rPr>
              <a:t>Dertermine the prices:</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Looking up the prices of the goods in the chosen basket for a given time t.</a:t>
            </a:r>
            <a:endParaRPr lang="de-DE" altLang="de-DE" sz="2540" dirty="0">
              <a:solidFill>
                <a:srgbClr val="000000"/>
              </a:solidFill>
            </a:endParaRPr>
          </a:p>
        </p:txBody>
      </p:sp>
      <p:sp>
        <p:nvSpPr>
          <p:cNvPr id="5" name="Text Box 3"/>
          <p:cNvSpPr txBox="1">
            <a:spLocks noChangeArrowheads="1"/>
          </p:cNvSpPr>
          <p:nvPr/>
        </p:nvSpPr>
        <p:spPr bwMode="auto">
          <a:xfrm>
            <a:off x="506265" y="459784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a:solidFill>
                  <a:srgbClr val="000000"/>
                </a:solidFill>
              </a:rPr>
              <a:t>Value of the basket:</a:t>
            </a:r>
            <a:endParaRPr lang="de-DE" altLang="de-DE" sz="2540" dirty="0">
              <a:solidFill>
                <a:srgbClr val="000000"/>
              </a:solidFill>
            </a:endParaRPr>
          </a:p>
          <a:p>
            <a:pPr marL="829544" lvl="1" indent="-414772" eaLnBrk="1" hangingPunct="1">
              <a:buClrTx/>
              <a:buFont typeface="Symbol" panose="05050102010706020507" pitchFamily="18" charset="2"/>
              <a:buChar char="-"/>
            </a:pPr>
            <a:r>
              <a:rPr lang="de-DE" altLang="de-DE" sz="2540">
                <a:solidFill>
                  <a:srgbClr val="000000"/>
                </a:solidFill>
              </a:rPr>
              <a:t>Multiply the determined prices with the chosen weight.  Summing up give the Value of the basket for the given time t.</a:t>
            </a:r>
            <a:endParaRPr lang="de-DE" altLang="de-DE" sz="2540" dirty="0">
              <a:solidFill>
                <a:srgbClr val="000000"/>
              </a:solidFill>
            </a:endParaRP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62DD64A-204E-409F-8A9C-92F72636A1CB}"/>
                  </a:ext>
                </a:extLst>
              </p14:cNvPr>
              <p14:cNvContentPartPr/>
              <p14:nvPr/>
            </p14:nvContentPartPr>
            <p14:xfrm>
              <a:off x="3047554" y="1119988"/>
              <a:ext cx="3100320" cy="183960"/>
            </p14:xfrm>
          </p:contentPart>
        </mc:Choice>
        <mc:Fallback xmlns="">
          <p:pic>
            <p:nvPicPr>
              <p:cNvPr id="2" name="Freihand 1">
                <a:extLst>
                  <a:ext uri="{FF2B5EF4-FFF2-40B4-BE49-F238E27FC236}">
                    <a16:creationId xmlns:a16="http://schemas.microsoft.com/office/drawing/2014/main" id="{B62DD64A-204E-409F-8A9C-92F72636A1CB}"/>
                  </a:ext>
                </a:extLst>
              </p:cNvPr>
              <p:cNvPicPr/>
              <p:nvPr/>
            </p:nvPicPr>
            <p:blipFill>
              <a:blip r:embed="rId4"/>
              <a:stretch>
                <a:fillRect/>
              </a:stretch>
            </p:blipFill>
            <p:spPr>
              <a:xfrm>
                <a:off x="3038554" y="1110988"/>
                <a:ext cx="311796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973435F-4D26-886A-D1BE-748F14159567}"/>
                  </a:ext>
                </a:extLst>
              </p14:cNvPr>
              <p14:cNvContentPartPr/>
              <p14:nvPr/>
            </p14:nvContentPartPr>
            <p14:xfrm>
              <a:off x="1541674" y="1589788"/>
              <a:ext cx="5616720" cy="135000"/>
            </p14:xfrm>
          </p:contentPart>
        </mc:Choice>
        <mc:Fallback xmlns="">
          <p:pic>
            <p:nvPicPr>
              <p:cNvPr id="3" name="Freihand 2">
                <a:extLst>
                  <a:ext uri="{FF2B5EF4-FFF2-40B4-BE49-F238E27FC236}">
                    <a16:creationId xmlns:a16="http://schemas.microsoft.com/office/drawing/2014/main" id="{9973435F-4D26-886A-D1BE-748F14159567}"/>
                  </a:ext>
                </a:extLst>
              </p:cNvPr>
              <p:cNvPicPr/>
              <p:nvPr/>
            </p:nvPicPr>
            <p:blipFill>
              <a:blip r:embed="rId6"/>
              <a:stretch>
                <a:fillRect/>
              </a:stretch>
            </p:blipFill>
            <p:spPr>
              <a:xfrm>
                <a:off x="1532674" y="1581148"/>
                <a:ext cx="5634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AE33F5D2-1475-E19B-04BE-F84A5BBCED58}"/>
                  </a:ext>
                </a:extLst>
              </p14:cNvPr>
              <p14:cNvContentPartPr/>
              <p14:nvPr/>
            </p14:nvContentPartPr>
            <p14:xfrm>
              <a:off x="1502794" y="2371708"/>
              <a:ext cx="1841760" cy="96120"/>
            </p14:xfrm>
          </p:contentPart>
        </mc:Choice>
        <mc:Fallback xmlns="">
          <p:pic>
            <p:nvPicPr>
              <p:cNvPr id="9" name="Freihand 8">
                <a:extLst>
                  <a:ext uri="{FF2B5EF4-FFF2-40B4-BE49-F238E27FC236}">
                    <a16:creationId xmlns:a16="http://schemas.microsoft.com/office/drawing/2014/main" id="{AE33F5D2-1475-E19B-04BE-F84A5BBCED58}"/>
                  </a:ext>
                </a:extLst>
              </p:cNvPr>
              <p:cNvPicPr/>
              <p:nvPr/>
            </p:nvPicPr>
            <p:blipFill>
              <a:blip r:embed="rId8"/>
              <a:stretch>
                <a:fillRect/>
              </a:stretch>
            </p:blipFill>
            <p:spPr>
              <a:xfrm>
                <a:off x="1494154" y="2363068"/>
                <a:ext cx="1859400" cy="113760"/>
              </a:xfrm>
              <a:prstGeom prst="rect">
                <a:avLst/>
              </a:prstGeom>
            </p:spPr>
          </p:pic>
        </mc:Fallback>
      </mc:AlternateContent>
      <p:grpSp>
        <p:nvGrpSpPr>
          <p:cNvPr id="16" name="Gruppieren 15">
            <a:extLst>
              <a:ext uri="{FF2B5EF4-FFF2-40B4-BE49-F238E27FC236}">
                <a16:creationId xmlns:a16="http://schemas.microsoft.com/office/drawing/2014/main" id="{540B6761-D28F-B56C-9BEB-8D51736E8118}"/>
              </a:ext>
            </a:extLst>
          </p:cNvPr>
          <p:cNvGrpSpPr/>
          <p:nvPr/>
        </p:nvGrpSpPr>
        <p:grpSpPr>
          <a:xfrm>
            <a:off x="1277434" y="3378628"/>
            <a:ext cx="8555760" cy="2494440"/>
            <a:chOff x="1277434" y="3378628"/>
            <a:chExt cx="8555760" cy="2494440"/>
          </a:xfrm>
        </p:grpSpPr>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DDE2B445-B003-1232-D9C9-08B84E3ECF56}"/>
                    </a:ext>
                  </a:extLst>
                </p14:cNvPr>
                <p14:cNvContentPartPr/>
                <p14:nvPr/>
              </p14:nvContentPartPr>
              <p14:xfrm>
                <a:off x="1480834" y="3800188"/>
                <a:ext cx="6840720" cy="311040"/>
              </p14:xfrm>
            </p:contentPart>
          </mc:Choice>
          <mc:Fallback xmlns="">
            <p:pic>
              <p:nvPicPr>
                <p:cNvPr id="10" name="Freihand 9">
                  <a:extLst>
                    <a:ext uri="{FF2B5EF4-FFF2-40B4-BE49-F238E27FC236}">
                      <a16:creationId xmlns:a16="http://schemas.microsoft.com/office/drawing/2014/main" id="{DDE2B445-B003-1232-D9C9-08B84E3ECF56}"/>
                    </a:ext>
                  </a:extLst>
                </p:cNvPr>
                <p:cNvPicPr/>
                <p:nvPr/>
              </p:nvPicPr>
              <p:blipFill>
                <a:blip r:embed="rId10"/>
                <a:stretch>
                  <a:fillRect/>
                </a:stretch>
              </p:blipFill>
              <p:spPr>
                <a:xfrm>
                  <a:off x="1472194" y="3791188"/>
                  <a:ext cx="685836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35DAA528-06D1-3918-2FC8-02AF3A6ACE63}"/>
                    </a:ext>
                  </a:extLst>
                </p14:cNvPr>
                <p14:cNvContentPartPr/>
                <p14:nvPr/>
              </p14:nvContentPartPr>
              <p14:xfrm>
                <a:off x="1277434" y="5360788"/>
                <a:ext cx="2449800" cy="75600"/>
              </p14:xfrm>
            </p:contentPart>
          </mc:Choice>
          <mc:Fallback xmlns="">
            <p:pic>
              <p:nvPicPr>
                <p:cNvPr id="11" name="Freihand 10">
                  <a:extLst>
                    <a:ext uri="{FF2B5EF4-FFF2-40B4-BE49-F238E27FC236}">
                      <a16:creationId xmlns:a16="http://schemas.microsoft.com/office/drawing/2014/main" id="{35DAA528-06D1-3918-2FC8-02AF3A6ACE63}"/>
                    </a:ext>
                  </a:extLst>
                </p:cNvPr>
                <p:cNvPicPr/>
                <p:nvPr/>
              </p:nvPicPr>
              <p:blipFill>
                <a:blip r:embed="rId12"/>
                <a:stretch>
                  <a:fillRect/>
                </a:stretch>
              </p:blipFill>
              <p:spPr>
                <a:xfrm>
                  <a:off x="1268794" y="5352148"/>
                  <a:ext cx="2467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AB10EFCF-AD56-4A8C-0238-58B190386FEE}"/>
                    </a:ext>
                  </a:extLst>
                </p14:cNvPr>
                <p14:cNvContentPartPr/>
                <p14:nvPr/>
              </p14:nvContentPartPr>
              <p14:xfrm>
                <a:off x="3084994" y="5747788"/>
                <a:ext cx="2145960" cy="110160"/>
              </p14:xfrm>
            </p:contentPart>
          </mc:Choice>
          <mc:Fallback xmlns="">
            <p:pic>
              <p:nvPicPr>
                <p:cNvPr id="12" name="Freihand 11">
                  <a:extLst>
                    <a:ext uri="{FF2B5EF4-FFF2-40B4-BE49-F238E27FC236}">
                      <a16:creationId xmlns:a16="http://schemas.microsoft.com/office/drawing/2014/main" id="{AB10EFCF-AD56-4A8C-0238-58B190386FEE}"/>
                    </a:ext>
                  </a:extLst>
                </p:cNvPr>
                <p:cNvPicPr/>
                <p:nvPr/>
              </p:nvPicPr>
              <p:blipFill>
                <a:blip r:embed="rId14"/>
                <a:stretch>
                  <a:fillRect/>
                </a:stretch>
              </p:blipFill>
              <p:spPr>
                <a:xfrm>
                  <a:off x="3076354" y="5739148"/>
                  <a:ext cx="2163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63DA2EFF-F78A-8BBD-D48F-00D56DECABA6}"/>
                    </a:ext>
                  </a:extLst>
                </p14:cNvPr>
                <p14:cNvContentPartPr/>
                <p14:nvPr/>
              </p14:nvContentPartPr>
              <p14:xfrm>
                <a:off x="6589594" y="5767228"/>
                <a:ext cx="2080800" cy="105840"/>
              </p14:xfrm>
            </p:contentPart>
          </mc:Choice>
          <mc:Fallback xmlns="">
            <p:pic>
              <p:nvPicPr>
                <p:cNvPr id="13" name="Freihand 12">
                  <a:extLst>
                    <a:ext uri="{FF2B5EF4-FFF2-40B4-BE49-F238E27FC236}">
                      <a16:creationId xmlns:a16="http://schemas.microsoft.com/office/drawing/2014/main" id="{63DA2EFF-F78A-8BBD-D48F-00D56DECABA6}"/>
                    </a:ext>
                  </a:extLst>
                </p:cNvPr>
                <p:cNvPicPr/>
                <p:nvPr/>
              </p:nvPicPr>
              <p:blipFill>
                <a:blip r:embed="rId16"/>
                <a:stretch>
                  <a:fillRect/>
                </a:stretch>
              </p:blipFill>
              <p:spPr>
                <a:xfrm>
                  <a:off x="6580954" y="5758588"/>
                  <a:ext cx="20984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4CC221C-41F6-D040-FCC3-89CC3BA378D6}"/>
                    </a:ext>
                  </a:extLst>
                </p14:cNvPr>
                <p14:cNvContentPartPr/>
                <p14:nvPr/>
              </p14:nvContentPartPr>
              <p14:xfrm>
                <a:off x="5829994" y="3378628"/>
                <a:ext cx="4003200" cy="1769760"/>
              </p14:xfrm>
            </p:contentPart>
          </mc:Choice>
          <mc:Fallback xmlns="">
            <p:pic>
              <p:nvPicPr>
                <p:cNvPr id="15" name="Freihand 14">
                  <a:extLst>
                    <a:ext uri="{FF2B5EF4-FFF2-40B4-BE49-F238E27FC236}">
                      <a16:creationId xmlns:a16="http://schemas.microsoft.com/office/drawing/2014/main" id="{94CC221C-41F6-D040-FCC3-89CC3BA378D6}"/>
                    </a:ext>
                  </a:extLst>
                </p:cNvPr>
                <p:cNvPicPr/>
                <p:nvPr/>
              </p:nvPicPr>
              <p:blipFill>
                <a:blip r:embed="rId18"/>
                <a:stretch>
                  <a:fillRect/>
                </a:stretch>
              </p:blipFill>
              <p:spPr>
                <a:xfrm>
                  <a:off x="5820994" y="3369628"/>
                  <a:ext cx="4020840" cy="1787400"/>
                </a:xfrm>
                <a:prstGeom prst="rect">
                  <a:avLst/>
                </a:prstGeom>
              </p:spPr>
            </p:pic>
          </mc:Fallback>
        </mc:AlternateContent>
      </p:grpSp>
      <p:grpSp>
        <p:nvGrpSpPr>
          <p:cNvPr id="41" name="Gruppieren 40">
            <a:extLst>
              <a:ext uri="{FF2B5EF4-FFF2-40B4-BE49-F238E27FC236}">
                <a16:creationId xmlns:a16="http://schemas.microsoft.com/office/drawing/2014/main" id="{0D975E1D-439D-6D6E-DD9D-33702680C6BD}"/>
              </a:ext>
            </a:extLst>
          </p:cNvPr>
          <p:cNvGrpSpPr/>
          <p:nvPr/>
        </p:nvGrpSpPr>
        <p:grpSpPr>
          <a:xfrm>
            <a:off x="8944354" y="2529028"/>
            <a:ext cx="2683800" cy="878040"/>
            <a:chOff x="8944354" y="2529028"/>
            <a:chExt cx="2683800" cy="878040"/>
          </a:xfrm>
        </p:grpSpPr>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9E9C7A64-ADB6-6069-EFF2-C8E0FEF9A7FF}"/>
                    </a:ext>
                  </a:extLst>
                </p14:cNvPr>
                <p14:cNvContentPartPr/>
                <p14:nvPr/>
              </p14:nvContentPartPr>
              <p14:xfrm>
                <a:off x="8944354" y="2670148"/>
                <a:ext cx="547560" cy="208080"/>
              </p14:xfrm>
            </p:contentPart>
          </mc:Choice>
          <mc:Fallback xmlns="">
            <p:pic>
              <p:nvPicPr>
                <p:cNvPr id="17" name="Freihand 16">
                  <a:extLst>
                    <a:ext uri="{FF2B5EF4-FFF2-40B4-BE49-F238E27FC236}">
                      <a16:creationId xmlns:a16="http://schemas.microsoft.com/office/drawing/2014/main" id="{9E9C7A64-ADB6-6069-EFF2-C8E0FEF9A7FF}"/>
                    </a:ext>
                  </a:extLst>
                </p:cNvPr>
                <p:cNvPicPr/>
                <p:nvPr/>
              </p:nvPicPr>
              <p:blipFill>
                <a:blip r:embed="rId20"/>
                <a:stretch>
                  <a:fillRect/>
                </a:stretch>
              </p:blipFill>
              <p:spPr>
                <a:xfrm>
                  <a:off x="8935354" y="2661148"/>
                  <a:ext cx="565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6878C731-3895-E8DC-22EE-6F5B96526F8F}"/>
                    </a:ext>
                  </a:extLst>
                </p14:cNvPr>
                <p14:cNvContentPartPr/>
                <p14:nvPr/>
              </p14:nvContentPartPr>
              <p14:xfrm>
                <a:off x="9413434" y="2562508"/>
                <a:ext cx="19080" cy="16200"/>
              </p14:xfrm>
            </p:contentPart>
          </mc:Choice>
          <mc:Fallback xmlns="">
            <p:pic>
              <p:nvPicPr>
                <p:cNvPr id="18" name="Freihand 17">
                  <a:extLst>
                    <a:ext uri="{FF2B5EF4-FFF2-40B4-BE49-F238E27FC236}">
                      <a16:creationId xmlns:a16="http://schemas.microsoft.com/office/drawing/2014/main" id="{6878C731-3895-E8DC-22EE-6F5B96526F8F}"/>
                    </a:ext>
                  </a:extLst>
                </p:cNvPr>
                <p:cNvPicPr/>
                <p:nvPr/>
              </p:nvPicPr>
              <p:blipFill>
                <a:blip r:embed="rId22"/>
                <a:stretch>
                  <a:fillRect/>
                </a:stretch>
              </p:blipFill>
              <p:spPr>
                <a:xfrm>
                  <a:off x="9404434" y="2553508"/>
                  <a:ext cx="367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6196C880-8211-E194-440B-879678198BAD}"/>
                    </a:ext>
                  </a:extLst>
                </p14:cNvPr>
                <p14:cNvContentPartPr/>
                <p14:nvPr/>
              </p14:nvContentPartPr>
              <p14:xfrm>
                <a:off x="9531154" y="2714428"/>
                <a:ext cx="93960" cy="261000"/>
              </p14:xfrm>
            </p:contentPart>
          </mc:Choice>
          <mc:Fallback xmlns="">
            <p:pic>
              <p:nvPicPr>
                <p:cNvPr id="20" name="Freihand 19">
                  <a:extLst>
                    <a:ext uri="{FF2B5EF4-FFF2-40B4-BE49-F238E27FC236}">
                      <a16:creationId xmlns:a16="http://schemas.microsoft.com/office/drawing/2014/main" id="{6196C880-8211-E194-440B-879678198BAD}"/>
                    </a:ext>
                  </a:extLst>
                </p:cNvPr>
                <p:cNvPicPr/>
                <p:nvPr/>
              </p:nvPicPr>
              <p:blipFill>
                <a:blip r:embed="rId24"/>
                <a:stretch>
                  <a:fillRect/>
                </a:stretch>
              </p:blipFill>
              <p:spPr>
                <a:xfrm>
                  <a:off x="9522514" y="2705428"/>
                  <a:ext cx="11160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E0DA4849-239E-AB2F-3018-305D36FC1C2E}"/>
                    </a:ext>
                  </a:extLst>
                </p14:cNvPr>
                <p14:cNvContentPartPr/>
                <p14:nvPr/>
              </p14:nvContentPartPr>
              <p14:xfrm>
                <a:off x="9666154" y="2572588"/>
                <a:ext cx="146160" cy="232200"/>
              </p14:xfrm>
            </p:contentPart>
          </mc:Choice>
          <mc:Fallback xmlns="">
            <p:pic>
              <p:nvPicPr>
                <p:cNvPr id="21" name="Freihand 20">
                  <a:extLst>
                    <a:ext uri="{FF2B5EF4-FFF2-40B4-BE49-F238E27FC236}">
                      <a16:creationId xmlns:a16="http://schemas.microsoft.com/office/drawing/2014/main" id="{E0DA4849-239E-AB2F-3018-305D36FC1C2E}"/>
                    </a:ext>
                  </a:extLst>
                </p:cNvPr>
                <p:cNvPicPr/>
                <p:nvPr/>
              </p:nvPicPr>
              <p:blipFill>
                <a:blip r:embed="rId26"/>
                <a:stretch>
                  <a:fillRect/>
                </a:stretch>
              </p:blipFill>
              <p:spPr>
                <a:xfrm>
                  <a:off x="9657154" y="2563588"/>
                  <a:ext cx="1638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9F4A2004-7486-686B-6ABA-529DBEC8EA06}"/>
                    </a:ext>
                  </a:extLst>
                </p14:cNvPr>
                <p14:cNvContentPartPr/>
                <p14:nvPr/>
              </p14:nvContentPartPr>
              <p14:xfrm>
                <a:off x="9846874" y="2669068"/>
                <a:ext cx="125640" cy="120600"/>
              </p14:xfrm>
            </p:contentPart>
          </mc:Choice>
          <mc:Fallback xmlns="">
            <p:pic>
              <p:nvPicPr>
                <p:cNvPr id="22" name="Freihand 21">
                  <a:extLst>
                    <a:ext uri="{FF2B5EF4-FFF2-40B4-BE49-F238E27FC236}">
                      <a16:creationId xmlns:a16="http://schemas.microsoft.com/office/drawing/2014/main" id="{9F4A2004-7486-686B-6ABA-529DBEC8EA06}"/>
                    </a:ext>
                  </a:extLst>
                </p:cNvPr>
                <p:cNvPicPr/>
                <p:nvPr/>
              </p:nvPicPr>
              <p:blipFill>
                <a:blip r:embed="rId28"/>
                <a:stretch>
                  <a:fillRect/>
                </a:stretch>
              </p:blipFill>
              <p:spPr>
                <a:xfrm>
                  <a:off x="9838234" y="2660428"/>
                  <a:ext cx="143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9B487E9A-2AE9-1E5E-5960-65948B3F5E02}"/>
                    </a:ext>
                  </a:extLst>
                </p14:cNvPr>
                <p14:cNvContentPartPr/>
                <p14:nvPr/>
              </p14:nvContentPartPr>
              <p14:xfrm>
                <a:off x="10004194" y="2560708"/>
                <a:ext cx="190080" cy="212760"/>
              </p14:xfrm>
            </p:contentPart>
          </mc:Choice>
          <mc:Fallback xmlns="">
            <p:pic>
              <p:nvPicPr>
                <p:cNvPr id="23" name="Freihand 22">
                  <a:extLst>
                    <a:ext uri="{FF2B5EF4-FFF2-40B4-BE49-F238E27FC236}">
                      <a16:creationId xmlns:a16="http://schemas.microsoft.com/office/drawing/2014/main" id="{9B487E9A-2AE9-1E5E-5960-65948B3F5E02}"/>
                    </a:ext>
                  </a:extLst>
                </p:cNvPr>
                <p:cNvPicPr/>
                <p:nvPr/>
              </p:nvPicPr>
              <p:blipFill>
                <a:blip r:embed="rId30"/>
                <a:stretch>
                  <a:fillRect/>
                </a:stretch>
              </p:blipFill>
              <p:spPr>
                <a:xfrm>
                  <a:off x="9995554" y="2552068"/>
                  <a:ext cx="2077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E41C8EEE-4041-EFF5-F8EC-DE5070362D62}"/>
                    </a:ext>
                  </a:extLst>
                </p14:cNvPr>
                <p14:cNvContentPartPr/>
                <p14:nvPr/>
              </p14:nvContentPartPr>
              <p14:xfrm>
                <a:off x="9757234" y="2529028"/>
                <a:ext cx="179280" cy="314280"/>
              </p14:xfrm>
            </p:contentPart>
          </mc:Choice>
          <mc:Fallback xmlns="">
            <p:pic>
              <p:nvPicPr>
                <p:cNvPr id="25" name="Freihand 24">
                  <a:extLst>
                    <a:ext uri="{FF2B5EF4-FFF2-40B4-BE49-F238E27FC236}">
                      <a16:creationId xmlns:a16="http://schemas.microsoft.com/office/drawing/2014/main" id="{E41C8EEE-4041-EFF5-F8EC-DE5070362D62}"/>
                    </a:ext>
                  </a:extLst>
                </p:cNvPr>
                <p:cNvPicPr/>
                <p:nvPr/>
              </p:nvPicPr>
              <p:blipFill>
                <a:blip r:embed="rId32"/>
                <a:stretch>
                  <a:fillRect/>
                </a:stretch>
              </p:blipFill>
              <p:spPr>
                <a:xfrm>
                  <a:off x="9748594" y="2520028"/>
                  <a:ext cx="1969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A3AE2172-29D0-BC98-A9C7-0FB431279F6D}"/>
                    </a:ext>
                  </a:extLst>
                </p14:cNvPr>
                <p14:cNvContentPartPr/>
                <p14:nvPr/>
              </p14:nvContentPartPr>
              <p14:xfrm>
                <a:off x="10464634" y="2623348"/>
                <a:ext cx="195480" cy="156240"/>
              </p14:xfrm>
            </p:contentPart>
          </mc:Choice>
          <mc:Fallback xmlns="">
            <p:pic>
              <p:nvPicPr>
                <p:cNvPr id="26" name="Freihand 25">
                  <a:extLst>
                    <a:ext uri="{FF2B5EF4-FFF2-40B4-BE49-F238E27FC236}">
                      <a16:creationId xmlns:a16="http://schemas.microsoft.com/office/drawing/2014/main" id="{A3AE2172-29D0-BC98-A9C7-0FB431279F6D}"/>
                    </a:ext>
                  </a:extLst>
                </p:cNvPr>
                <p:cNvPicPr/>
                <p:nvPr/>
              </p:nvPicPr>
              <p:blipFill>
                <a:blip r:embed="rId34"/>
                <a:stretch>
                  <a:fillRect/>
                </a:stretch>
              </p:blipFill>
              <p:spPr>
                <a:xfrm>
                  <a:off x="10455994" y="2614708"/>
                  <a:ext cx="2131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7BA4525A-0594-CA13-5EFE-29DF87531442}"/>
                    </a:ext>
                  </a:extLst>
                </p14:cNvPr>
                <p14:cNvContentPartPr/>
                <p14:nvPr/>
              </p14:nvContentPartPr>
              <p14:xfrm>
                <a:off x="10718074" y="2643508"/>
                <a:ext cx="353520" cy="149760"/>
              </p14:xfrm>
            </p:contentPart>
          </mc:Choice>
          <mc:Fallback xmlns="">
            <p:pic>
              <p:nvPicPr>
                <p:cNvPr id="27" name="Freihand 26">
                  <a:extLst>
                    <a:ext uri="{FF2B5EF4-FFF2-40B4-BE49-F238E27FC236}">
                      <a16:creationId xmlns:a16="http://schemas.microsoft.com/office/drawing/2014/main" id="{7BA4525A-0594-CA13-5EFE-29DF87531442}"/>
                    </a:ext>
                  </a:extLst>
                </p:cNvPr>
                <p:cNvPicPr/>
                <p:nvPr/>
              </p:nvPicPr>
              <p:blipFill>
                <a:blip r:embed="rId36"/>
                <a:stretch>
                  <a:fillRect/>
                </a:stretch>
              </p:blipFill>
              <p:spPr>
                <a:xfrm>
                  <a:off x="10709434" y="2634508"/>
                  <a:ext cx="3711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1AA2F4B2-058B-F121-8AD7-B563CDE22DF4}"/>
                    </a:ext>
                  </a:extLst>
                </p14:cNvPr>
                <p14:cNvContentPartPr/>
                <p14:nvPr/>
              </p14:nvContentPartPr>
              <p14:xfrm>
                <a:off x="11161594" y="2607508"/>
                <a:ext cx="466560" cy="303840"/>
              </p14:xfrm>
            </p:contentPart>
          </mc:Choice>
          <mc:Fallback xmlns="">
            <p:pic>
              <p:nvPicPr>
                <p:cNvPr id="30" name="Freihand 29">
                  <a:extLst>
                    <a:ext uri="{FF2B5EF4-FFF2-40B4-BE49-F238E27FC236}">
                      <a16:creationId xmlns:a16="http://schemas.microsoft.com/office/drawing/2014/main" id="{1AA2F4B2-058B-F121-8AD7-B563CDE22DF4}"/>
                    </a:ext>
                  </a:extLst>
                </p:cNvPr>
                <p:cNvPicPr/>
                <p:nvPr/>
              </p:nvPicPr>
              <p:blipFill>
                <a:blip r:embed="rId38"/>
                <a:stretch>
                  <a:fillRect/>
                </a:stretch>
              </p:blipFill>
              <p:spPr>
                <a:xfrm>
                  <a:off x="11152954" y="2598508"/>
                  <a:ext cx="48420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E9326FDF-831C-54DC-16C3-44717ABE8BB9}"/>
                    </a:ext>
                  </a:extLst>
                </p14:cNvPr>
                <p14:cNvContentPartPr/>
                <p14:nvPr/>
              </p14:nvContentPartPr>
              <p14:xfrm>
                <a:off x="9967474" y="3025828"/>
                <a:ext cx="305280" cy="353880"/>
              </p14:xfrm>
            </p:contentPart>
          </mc:Choice>
          <mc:Fallback xmlns="">
            <p:pic>
              <p:nvPicPr>
                <p:cNvPr id="31" name="Freihand 30">
                  <a:extLst>
                    <a:ext uri="{FF2B5EF4-FFF2-40B4-BE49-F238E27FC236}">
                      <a16:creationId xmlns:a16="http://schemas.microsoft.com/office/drawing/2014/main" id="{E9326FDF-831C-54DC-16C3-44717ABE8BB9}"/>
                    </a:ext>
                  </a:extLst>
                </p:cNvPr>
                <p:cNvPicPr/>
                <p:nvPr/>
              </p:nvPicPr>
              <p:blipFill>
                <a:blip r:embed="rId40"/>
                <a:stretch>
                  <a:fillRect/>
                </a:stretch>
              </p:blipFill>
              <p:spPr>
                <a:xfrm>
                  <a:off x="9958474" y="3017188"/>
                  <a:ext cx="32292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2BBCB95B-69C2-64C9-1AEC-8C936D27959E}"/>
                    </a:ext>
                  </a:extLst>
                </p14:cNvPr>
                <p14:cNvContentPartPr/>
                <p14:nvPr/>
              </p14:nvContentPartPr>
              <p14:xfrm>
                <a:off x="10436194" y="3074788"/>
                <a:ext cx="136080" cy="332280"/>
              </p14:xfrm>
            </p:contentPart>
          </mc:Choice>
          <mc:Fallback xmlns="">
            <p:pic>
              <p:nvPicPr>
                <p:cNvPr id="32" name="Freihand 31">
                  <a:extLst>
                    <a:ext uri="{FF2B5EF4-FFF2-40B4-BE49-F238E27FC236}">
                      <a16:creationId xmlns:a16="http://schemas.microsoft.com/office/drawing/2014/main" id="{2BBCB95B-69C2-64C9-1AEC-8C936D27959E}"/>
                    </a:ext>
                  </a:extLst>
                </p:cNvPr>
                <p:cNvPicPr/>
                <p:nvPr/>
              </p:nvPicPr>
              <p:blipFill>
                <a:blip r:embed="rId42"/>
                <a:stretch>
                  <a:fillRect/>
                </a:stretch>
              </p:blipFill>
              <p:spPr>
                <a:xfrm>
                  <a:off x="10427194" y="3066148"/>
                  <a:ext cx="15372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Freihand 34">
                  <a:extLst>
                    <a:ext uri="{FF2B5EF4-FFF2-40B4-BE49-F238E27FC236}">
                      <a16:creationId xmlns:a16="http://schemas.microsoft.com/office/drawing/2014/main" id="{07852CC2-36F8-EC9C-A693-D0A70470340D}"/>
                    </a:ext>
                  </a:extLst>
                </p14:cNvPr>
                <p14:cNvContentPartPr/>
                <p14:nvPr/>
              </p14:nvContentPartPr>
              <p14:xfrm>
                <a:off x="10637794" y="3094228"/>
                <a:ext cx="121680" cy="135360"/>
              </p14:xfrm>
            </p:contentPart>
          </mc:Choice>
          <mc:Fallback xmlns="">
            <p:pic>
              <p:nvPicPr>
                <p:cNvPr id="35" name="Freihand 34">
                  <a:extLst>
                    <a:ext uri="{FF2B5EF4-FFF2-40B4-BE49-F238E27FC236}">
                      <a16:creationId xmlns:a16="http://schemas.microsoft.com/office/drawing/2014/main" id="{07852CC2-36F8-EC9C-A693-D0A70470340D}"/>
                    </a:ext>
                  </a:extLst>
                </p:cNvPr>
                <p:cNvPicPr/>
                <p:nvPr/>
              </p:nvPicPr>
              <p:blipFill>
                <a:blip r:embed="rId44"/>
                <a:stretch>
                  <a:fillRect/>
                </a:stretch>
              </p:blipFill>
              <p:spPr>
                <a:xfrm>
                  <a:off x="10628794" y="3085228"/>
                  <a:ext cx="1393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Freihand 35">
                  <a:extLst>
                    <a:ext uri="{FF2B5EF4-FFF2-40B4-BE49-F238E27FC236}">
                      <a16:creationId xmlns:a16="http://schemas.microsoft.com/office/drawing/2014/main" id="{5E869778-BA42-AB8C-0B3D-2426334D56A7}"/>
                    </a:ext>
                  </a:extLst>
                </p14:cNvPr>
                <p14:cNvContentPartPr/>
                <p14:nvPr/>
              </p14:nvContentPartPr>
              <p14:xfrm>
                <a:off x="10816354" y="3050668"/>
                <a:ext cx="11880" cy="160200"/>
              </p14:xfrm>
            </p:contentPart>
          </mc:Choice>
          <mc:Fallback xmlns="">
            <p:pic>
              <p:nvPicPr>
                <p:cNvPr id="36" name="Freihand 35">
                  <a:extLst>
                    <a:ext uri="{FF2B5EF4-FFF2-40B4-BE49-F238E27FC236}">
                      <a16:creationId xmlns:a16="http://schemas.microsoft.com/office/drawing/2014/main" id="{5E869778-BA42-AB8C-0B3D-2426334D56A7}"/>
                    </a:ext>
                  </a:extLst>
                </p:cNvPr>
                <p:cNvPicPr/>
                <p:nvPr/>
              </p:nvPicPr>
              <p:blipFill>
                <a:blip r:embed="rId46"/>
                <a:stretch>
                  <a:fillRect/>
                </a:stretch>
              </p:blipFill>
              <p:spPr>
                <a:xfrm>
                  <a:off x="10807354" y="3042028"/>
                  <a:ext cx="29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Freihand 36">
                  <a:extLst>
                    <a:ext uri="{FF2B5EF4-FFF2-40B4-BE49-F238E27FC236}">
                      <a16:creationId xmlns:a16="http://schemas.microsoft.com/office/drawing/2014/main" id="{E0FF8240-AACF-4439-53A8-6BC14EDB720C}"/>
                    </a:ext>
                  </a:extLst>
                </p14:cNvPr>
                <p14:cNvContentPartPr/>
                <p14:nvPr/>
              </p14:nvContentPartPr>
              <p14:xfrm>
                <a:off x="10827874" y="2997748"/>
                <a:ext cx="190440" cy="221040"/>
              </p14:xfrm>
            </p:contentPart>
          </mc:Choice>
          <mc:Fallback xmlns="">
            <p:pic>
              <p:nvPicPr>
                <p:cNvPr id="37" name="Freihand 36">
                  <a:extLst>
                    <a:ext uri="{FF2B5EF4-FFF2-40B4-BE49-F238E27FC236}">
                      <a16:creationId xmlns:a16="http://schemas.microsoft.com/office/drawing/2014/main" id="{E0FF8240-AACF-4439-53A8-6BC14EDB720C}"/>
                    </a:ext>
                  </a:extLst>
                </p:cNvPr>
                <p:cNvPicPr/>
                <p:nvPr/>
              </p:nvPicPr>
              <p:blipFill>
                <a:blip r:embed="rId48"/>
                <a:stretch>
                  <a:fillRect/>
                </a:stretch>
              </p:blipFill>
              <p:spPr>
                <a:xfrm>
                  <a:off x="10818874" y="2989108"/>
                  <a:ext cx="208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Freihand 37">
                  <a:extLst>
                    <a:ext uri="{FF2B5EF4-FFF2-40B4-BE49-F238E27FC236}">
                      <a16:creationId xmlns:a16="http://schemas.microsoft.com/office/drawing/2014/main" id="{ADD00614-995F-CA03-ECFD-31F1018E4D89}"/>
                    </a:ext>
                  </a:extLst>
                </p14:cNvPr>
                <p14:cNvContentPartPr/>
                <p14:nvPr/>
              </p14:nvContentPartPr>
              <p14:xfrm>
                <a:off x="11043154" y="3038428"/>
                <a:ext cx="197640" cy="182520"/>
              </p14:xfrm>
            </p:contentPart>
          </mc:Choice>
          <mc:Fallback xmlns="">
            <p:pic>
              <p:nvPicPr>
                <p:cNvPr id="38" name="Freihand 37">
                  <a:extLst>
                    <a:ext uri="{FF2B5EF4-FFF2-40B4-BE49-F238E27FC236}">
                      <a16:creationId xmlns:a16="http://schemas.microsoft.com/office/drawing/2014/main" id="{ADD00614-995F-CA03-ECFD-31F1018E4D89}"/>
                    </a:ext>
                  </a:extLst>
                </p:cNvPr>
                <p:cNvPicPr/>
                <p:nvPr/>
              </p:nvPicPr>
              <p:blipFill>
                <a:blip r:embed="rId50"/>
                <a:stretch>
                  <a:fillRect/>
                </a:stretch>
              </p:blipFill>
              <p:spPr>
                <a:xfrm>
                  <a:off x="11034154" y="3029788"/>
                  <a:ext cx="215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0" name="Freihand 39">
                  <a:extLst>
                    <a:ext uri="{FF2B5EF4-FFF2-40B4-BE49-F238E27FC236}">
                      <a16:creationId xmlns:a16="http://schemas.microsoft.com/office/drawing/2014/main" id="{385B5DB9-4961-3E23-3118-0F94593EDE45}"/>
                    </a:ext>
                  </a:extLst>
                </p14:cNvPr>
                <p14:cNvContentPartPr/>
                <p14:nvPr/>
              </p14:nvContentPartPr>
              <p14:xfrm>
                <a:off x="11267434" y="3026188"/>
                <a:ext cx="185400" cy="207360"/>
              </p14:xfrm>
            </p:contentPart>
          </mc:Choice>
          <mc:Fallback xmlns="">
            <p:pic>
              <p:nvPicPr>
                <p:cNvPr id="40" name="Freihand 39">
                  <a:extLst>
                    <a:ext uri="{FF2B5EF4-FFF2-40B4-BE49-F238E27FC236}">
                      <a16:creationId xmlns:a16="http://schemas.microsoft.com/office/drawing/2014/main" id="{385B5DB9-4961-3E23-3118-0F94593EDE45}"/>
                    </a:ext>
                  </a:extLst>
                </p:cNvPr>
                <p:cNvPicPr/>
                <p:nvPr/>
              </p:nvPicPr>
              <p:blipFill>
                <a:blip r:embed="rId52"/>
                <a:stretch>
                  <a:fillRect/>
                </a:stretch>
              </p:blipFill>
              <p:spPr>
                <a:xfrm>
                  <a:off x="11258794" y="3017548"/>
                  <a:ext cx="203040" cy="225000"/>
                </a:xfrm>
                <a:prstGeom prst="rect">
                  <a:avLst/>
                </a:prstGeom>
              </p:spPr>
            </p:pic>
          </mc:Fallback>
        </mc:AlternateContent>
      </p:gr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a:t>Calculating Inflation</a:t>
            </a:r>
            <a:endParaRPr lang="de-DE" sz="3266" b="1" dirty="0"/>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a:solidFill>
                  <a:srgbClr val="000000"/>
                </a:solidFill>
              </a:rPr>
              <a:t>Choose a base year t</a:t>
            </a:r>
            <a:r>
              <a:rPr lang="de-DE" altLang="de-DE" sz="2540" baseline="-25000">
                <a:solidFill>
                  <a:srgbClr val="000000"/>
                </a:solidFill>
              </a:rPr>
              <a:t>0</a:t>
            </a:r>
            <a:r>
              <a:rPr lang="de-DE" altLang="de-DE" sz="2540">
                <a:solidFill>
                  <a:srgbClr val="000000"/>
                </a:solidFill>
              </a:rPr>
              <a:t> :</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The Price-Index of  the base year t</a:t>
            </a:r>
            <a:r>
              <a:rPr lang="de-DE" altLang="de-DE" sz="2540" baseline="-25000">
                <a:solidFill>
                  <a:srgbClr val="000000"/>
                </a:solidFill>
              </a:rPr>
              <a:t>0 </a:t>
            </a:r>
            <a:r>
              <a:rPr lang="de-DE" altLang="de-DE" sz="2540">
                <a:solidFill>
                  <a:srgbClr val="000000"/>
                </a:solidFill>
              </a:rPr>
              <a:t>is set to 100.</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Index of time t is calculated as value of the basket at time t divided by the value of the basket in t</a:t>
            </a:r>
            <a:r>
              <a:rPr lang="de-DE" altLang="de-DE" sz="2540" baseline="-25000">
                <a:solidFill>
                  <a:srgbClr val="000000"/>
                </a:solidFill>
              </a:rPr>
              <a:t>0</a:t>
            </a:r>
            <a:r>
              <a:rPr lang="de-DE" altLang="de-DE" sz="2540">
                <a:solidFill>
                  <a:srgbClr val="000000"/>
                </a:solidFill>
              </a:rPr>
              <a:t> multiplied by 100</a:t>
            </a:r>
            <a:endParaRPr lang="de-DE" altLang="de-DE" sz="2540" dirty="0">
              <a:solidFill>
                <a:srgbClr val="000000"/>
              </a:solidFill>
            </a:endParaRP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a:solidFill>
                  <a:srgbClr val="000000"/>
                </a:solidFill>
              </a:rPr>
              <a:t>Calculating inflation:</a:t>
            </a:r>
            <a:endParaRPr lang="de-DE" altLang="de-DE" sz="2540" dirty="0">
              <a:solidFill>
                <a:srgbClr val="000000"/>
              </a:solidFill>
            </a:endParaRPr>
          </a:p>
          <a:p>
            <a:pPr marL="881390" lvl="1" indent="-466618" eaLnBrk="1" hangingPunct="1">
              <a:buClrTx/>
              <a:buFont typeface="Symbol" panose="05050102010706020507" pitchFamily="18" charset="2"/>
              <a:buChar char="-"/>
            </a:pPr>
            <a:r>
              <a:rPr lang="de-DE" altLang="de-DE" sz="2540">
                <a:solidFill>
                  <a:srgbClr val="000000"/>
                </a:solidFill>
              </a:rPr>
              <a:t>Inflation equals the rate of change of the Price-Index.</a:t>
            </a:r>
            <a:endParaRPr lang="de-DE" altLang="de-DE" sz="2540" dirty="0">
              <a:solidFill>
                <a:srgbClr val="000000"/>
              </a:solidFill>
            </a:endParaRP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ADCBFD8-DB67-FD14-A6DF-AF02C7A04F00}"/>
                  </a:ext>
                </a:extLst>
              </p14:cNvPr>
              <p14:cNvContentPartPr/>
              <p14:nvPr/>
            </p14:nvContentPartPr>
            <p14:xfrm>
              <a:off x="6629554" y="1998028"/>
              <a:ext cx="1118880" cy="27360"/>
            </p14:xfrm>
          </p:contentPart>
        </mc:Choice>
        <mc:Fallback xmlns="">
          <p:pic>
            <p:nvPicPr>
              <p:cNvPr id="2" name="Freihand 1">
                <a:extLst>
                  <a:ext uri="{FF2B5EF4-FFF2-40B4-BE49-F238E27FC236}">
                    <a16:creationId xmlns:a16="http://schemas.microsoft.com/office/drawing/2014/main" id="{6ADCBFD8-DB67-FD14-A6DF-AF02C7A04F00}"/>
                  </a:ext>
                </a:extLst>
              </p:cNvPr>
              <p:cNvPicPr/>
              <p:nvPr/>
            </p:nvPicPr>
            <p:blipFill>
              <a:blip r:embed="rId4"/>
              <a:stretch>
                <a:fillRect/>
              </a:stretch>
            </p:blipFill>
            <p:spPr>
              <a:xfrm>
                <a:off x="6620914" y="1989028"/>
                <a:ext cx="11365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CBB27A56-F7F8-2473-3E8E-E8B341CA6F4C}"/>
                  </a:ext>
                </a:extLst>
              </p14:cNvPr>
              <p14:cNvContentPartPr/>
              <p14:nvPr/>
            </p14:nvContentPartPr>
            <p14:xfrm>
              <a:off x="624034" y="4522348"/>
              <a:ext cx="2926800" cy="189360"/>
            </p14:xfrm>
          </p:contentPart>
        </mc:Choice>
        <mc:Fallback xmlns="">
          <p:pic>
            <p:nvPicPr>
              <p:cNvPr id="3" name="Freihand 2">
                <a:extLst>
                  <a:ext uri="{FF2B5EF4-FFF2-40B4-BE49-F238E27FC236}">
                    <a16:creationId xmlns:a16="http://schemas.microsoft.com/office/drawing/2014/main" id="{CBB27A56-F7F8-2473-3E8E-E8B341CA6F4C}"/>
                  </a:ext>
                </a:extLst>
              </p:cNvPr>
              <p:cNvPicPr/>
              <p:nvPr/>
            </p:nvPicPr>
            <p:blipFill>
              <a:blip r:embed="rId6"/>
              <a:stretch>
                <a:fillRect/>
              </a:stretch>
            </p:blipFill>
            <p:spPr>
              <a:xfrm>
                <a:off x="615394" y="4513708"/>
                <a:ext cx="29444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EABF677E-0697-8D68-3EDF-C4C0B5F1C087}"/>
                  </a:ext>
                </a:extLst>
              </p14:cNvPr>
              <p14:cNvContentPartPr/>
              <p14:nvPr/>
            </p14:nvContentPartPr>
            <p14:xfrm>
              <a:off x="1323154" y="4976668"/>
              <a:ext cx="6583320" cy="78840"/>
            </p14:xfrm>
          </p:contentPart>
        </mc:Choice>
        <mc:Fallback xmlns="">
          <p:pic>
            <p:nvPicPr>
              <p:cNvPr id="8" name="Freihand 7">
                <a:extLst>
                  <a:ext uri="{FF2B5EF4-FFF2-40B4-BE49-F238E27FC236}">
                    <a16:creationId xmlns:a16="http://schemas.microsoft.com/office/drawing/2014/main" id="{EABF677E-0697-8D68-3EDF-C4C0B5F1C087}"/>
                  </a:ext>
                </a:extLst>
              </p:cNvPr>
              <p:cNvPicPr/>
              <p:nvPr/>
            </p:nvPicPr>
            <p:blipFill>
              <a:blip r:embed="rId8"/>
              <a:stretch>
                <a:fillRect/>
              </a:stretch>
            </p:blipFill>
            <p:spPr>
              <a:xfrm>
                <a:off x="1314514" y="4967668"/>
                <a:ext cx="6600960" cy="96480"/>
              </a:xfrm>
              <a:prstGeom prst="rect">
                <a:avLst/>
              </a:prstGeom>
            </p:spPr>
          </p:pic>
        </mc:Fallback>
      </mc:AlternateContent>
      <p:grpSp>
        <p:nvGrpSpPr>
          <p:cNvPr id="11" name="Gruppieren 10">
            <a:extLst>
              <a:ext uri="{FF2B5EF4-FFF2-40B4-BE49-F238E27FC236}">
                <a16:creationId xmlns:a16="http://schemas.microsoft.com/office/drawing/2014/main" id="{DD28D84C-B8A6-14AD-AD7C-D6D9EDFEA30C}"/>
              </a:ext>
            </a:extLst>
          </p:cNvPr>
          <p:cNvGrpSpPr/>
          <p:nvPr/>
        </p:nvGrpSpPr>
        <p:grpSpPr>
          <a:xfrm>
            <a:off x="500554" y="5496508"/>
            <a:ext cx="273240" cy="364320"/>
            <a:chOff x="500554" y="5496508"/>
            <a:chExt cx="273240" cy="36432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7FD7737F-1B6C-4B79-27A5-955BFFD11FE7}"/>
                    </a:ext>
                  </a:extLst>
                </p14:cNvPr>
                <p14:cNvContentPartPr/>
                <p14:nvPr/>
              </p14:nvContentPartPr>
              <p14:xfrm>
                <a:off x="500554" y="5496508"/>
                <a:ext cx="47160" cy="364320"/>
              </p14:xfrm>
            </p:contentPart>
          </mc:Choice>
          <mc:Fallback xmlns="">
            <p:pic>
              <p:nvPicPr>
                <p:cNvPr id="9" name="Freihand 8">
                  <a:extLst>
                    <a:ext uri="{FF2B5EF4-FFF2-40B4-BE49-F238E27FC236}">
                      <a16:creationId xmlns:a16="http://schemas.microsoft.com/office/drawing/2014/main" id="{7FD7737F-1B6C-4B79-27A5-955BFFD11FE7}"/>
                    </a:ext>
                  </a:extLst>
                </p:cNvPr>
                <p:cNvPicPr/>
                <p:nvPr/>
              </p:nvPicPr>
              <p:blipFill>
                <a:blip r:embed="rId10"/>
                <a:stretch>
                  <a:fillRect/>
                </a:stretch>
              </p:blipFill>
              <p:spPr>
                <a:xfrm>
                  <a:off x="491914" y="5487508"/>
                  <a:ext cx="64800" cy="38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967CA799-F297-AF1C-8C5D-288BD40C6B19}"/>
                    </a:ext>
                  </a:extLst>
                </p14:cNvPr>
                <p14:cNvContentPartPr/>
                <p14:nvPr/>
              </p14:nvContentPartPr>
              <p14:xfrm>
                <a:off x="579394" y="5681188"/>
                <a:ext cx="194400" cy="111600"/>
              </p14:xfrm>
            </p:contentPart>
          </mc:Choice>
          <mc:Fallback xmlns="">
            <p:pic>
              <p:nvPicPr>
                <p:cNvPr id="10" name="Freihand 9">
                  <a:extLst>
                    <a:ext uri="{FF2B5EF4-FFF2-40B4-BE49-F238E27FC236}">
                      <a16:creationId xmlns:a16="http://schemas.microsoft.com/office/drawing/2014/main" id="{967CA799-F297-AF1C-8C5D-288BD40C6B19}"/>
                    </a:ext>
                  </a:extLst>
                </p:cNvPr>
                <p:cNvPicPr/>
                <p:nvPr/>
              </p:nvPicPr>
              <p:blipFill>
                <a:blip r:embed="rId12"/>
                <a:stretch>
                  <a:fillRect/>
                </a:stretch>
              </p:blipFill>
              <p:spPr>
                <a:xfrm>
                  <a:off x="570754" y="5672548"/>
                  <a:ext cx="212040" cy="129240"/>
                </a:xfrm>
                <a:prstGeom prst="rect">
                  <a:avLst/>
                </a:prstGeom>
              </p:spPr>
            </p:pic>
          </mc:Fallback>
        </mc:AlternateContent>
      </p:gr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5" y="0"/>
            <a:ext cx="8827321" cy="744941"/>
          </a:xfrm>
          <a:prstGeom prst="rect">
            <a:avLst/>
          </a:prstGeom>
          <a:noFill/>
          <a:ln>
            <a:noFill/>
          </a:ln>
        </p:spPr>
        <p:txBody>
          <a:bodyPr lIns="81646" tIns="40823" rIns="81646" bIns="40823" anchor="ctr" anchorCtr="1"/>
          <a:lstStyle/>
          <a:p>
            <a:r>
              <a:rPr lang="de-DE" sz="3266" b="1"/>
              <a:t>Harmonized Indices of consumer Prices (HICP)</a:t>
            </a:r>
            <a:endParaRPr lang="de-DE" sz="3266" b="1"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en-US" altLang="de-DE" sz="2540">
                    <a:solidFill>
                      <a:srgbClr val="000000"/>
                    </a:solidFill>
                  </a:rPr>
                  <a:t>Definition Eurostat:</a:t>
                </a:r>
              </a:p>
              <a:p>
                <a:pPr eaLnBrk="1" hangingPunct="1">
                  <a:buClrTx/>
                </a:pPr>
                <a:r>
                  <a:rPr lang="en-US" altLang="de-DE" sz="2540">
                    <a:solidFill>
                      <a:srgbClr val="000000"/>
                    </a:solidFill>
                  </a:rPr>
                  <a:t>The Harmonised Indices of Consumer Prices (HICP) measure the changes over time in the prices of consumer goods and services acquired by households. They give a comparable measure of inflation as they are calculated according to harmonised definitions. Data is available on a monthly and annual basis, broken down by detailed consumption categories.</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𝐻𝐼𝐶𝑃</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a:solidFill>
                      <a:srgbClr val="000000"/>
                    </a:solidFill>
                  </a:rPr>
                  <a:t>: Weight of i-th good</a:t>
                </a:r>
                <a:endParaRPr lang="de-DE" altLang="de-DE" sz="2540" dirty="0">
                  <a:solidFill>
                    <a:srgbClr val="000000"/>
                  </a:solidFill>
                </a:endParaRP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a:solidFill>
                      <a:srgbClr val="000000"/>
                    </a:solidFill>
                  </a:rPr>
                  <a:t>: Price of i-th good</a:t>
                </a:r>
                <a:endParaRPr lang="de-DE" altLang="de-DE" sz="2540" dirty="0">
                  <a:solidFill>
                    <a:srgbClr val="000000"/>
                  </a:solidFill>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978"/>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hlinkClick r:id="rId4"/>
              </a:rPr>
              <a:t>A personal inflation calculator</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835704F8-65AA-3801-AB37-2FE0A2E5B00F}"/>
                  </a:ext>
                </a:extLst>
              </p14:cNvPr>
              <p14:cNvContentPartPr/>
              <p14:nvPr/>
            </p14:nvContentPartPr>
            <p14:xfrm>
              <a:off x="212914" y="1042228"/>
              <a:ext cx="2601360" cy="109440"/>
            </p14:xfrm>
          </p:contentPart>
        </mc:Choice>
        <mc:Fallback xmlns="">
          <p:pic>
            <p:nvPicPr>
              <p:cNvPr id="2" name="Freihand 1">
                <a:extLst>
                  <a:ext uri="{FF2B5EF4-FFF2-40B4-BE49-F238E27FC236}">
                    <a16:creationId xmlns:a16="http://schemas.microsoft.com/office/drawing/2014/main" id="{835704F8-65AA-3801-AB37-2FE0A2E5B00F}"/>
                  </a:ext>
                </a:extLst>
              </p:cNvPr>
              <p:cNvPicPr/>
              <p:nvPr/>
            </p:nvPicPr>
            <p:blipFill>
              <a:blip r:embed="rId6"/>
              <a:stretch>
                <a:fillRect/>
              </a:stretch>
            </p:blipFill>
            <p:spPr>
              <a:xfrm>
                <a:off x="204274" y="1033228"/>
                <a:ext cx="26190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86303A3-6B80-7255-559C-40351C066ED8}"/>
                  </a:ext>
                </a:extLst>
              </p14:cNvPr>
              <p14:cNvContentPartPr/>
              <p14:nvPr/>
            </p14:nvContentPartPr>
            <p14:xfrm>
              <a:off x="92674" y="2151028"/>
              <a:ext cx="3121920" cy="189000"/>
            </p14:xfrm>
          </p:contentPart>
        </mc:Choice>
        <mc:Fallback xmlns="">
          <p:pic>
            <p:nvPicPr>
              <p:cNvPr id="3" name="Freihand 2">
                <a:extLst>
                  <a:ext uri="{FF2B5EF4-FFF2-40B4-BE49-F238E27FC236}">
                    <a16:creationId xmlns:a16="http://schemas.microsoft.com/office/drawing/2014/main" id="{286303A3-6B80-7255-559C-40351C066ED8}"/>
                  </a:ext>
                </a:extLst>
              </p:cNvPr>
              <p:cNvPicPr/>
              <p:nvPr/>
            </p:nvPicPr>
            <p:blipFill>
              <a:blip r:embed="rId8"/>
              <a:stretch>
                <a:fillRect/>
              </a:stretch>
            </p:blipFill>
            <p:spPr>
              <a:xfrm>
                <a:off x="84034" y="2142028"/>
                <a:ext cx="3139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Freihand 3">
                <a:extLst>
                  <a:ext uri="{FF2B5EF4-FFF2-40B4-BE49-F238E27FC236}">
                    <a16:creationId xmlns:a16="http://schemas.microsoft.com/office/drawing/2014/main" id="{4982EAE0-CFBB-16FD-B8F2-4C7EEEBC59E7}"/>
                  </a:ext>
                </a:extLst>
              </p14:cNvPr>
              <p14:cNvContentPartPr/>
              <p14:nvPr/>
            </p14:nvContentPartPr>
            <p14:xfrm>
              <a:off x="5591314" y="2722708"/>
              <a:ext cx="3708000" cy="84600"/>
            </p14:xfrm>
          </p:contentPart>
        </mc:Choice>
        <mc:Fallback xmlns="">
          <p:pic>
            <p:nvPicPr>
              <p:cNvPr id="4" name="Freihand 3">
                <a:extLst>
                  <a:ext uri="{FF2B5EF4-FFF2-40B4-BE49-F238E27FC236}">
                    <a16:creationId xmlns:a16="http://schemas.microsoft.com/office/drawing/2014/main" id="{4982EAE0-CFBB-16FD-B8F2-4C7EEEBC59E7}"/>
                  </a:ext>
                </a:extLst>
              </p:cNvPr>
              <p:cNvPicPr/>
              <p:nvPr/>
            </p:nvPicPr>
            <p:blipFill>
              <a:blip r:embed="rId10"/>
              <a:stretch>
                <a:fillRect/>
              </a:stretch>
            </p:blipFill>
            <p:spPr>
              <a:xfrm>
                <a:off x="5582314" y="2714068"/>
                <a:ext cx="37256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4A531DEA-A3E7-2453-ED5B-69552DC12D21}"/>
                  </a:ext>
                </a:extLst>
              </p14:cNvPr>
              <p14:cNvContentPartPr/>
              <p14:nvPr/>
            </p14:nvContentPartPr>
            <p14:xfrm>
              <a:off x="2499274" y="3085948"/>
              <a:ext cx="3278880" cy="125280"/>
            </p14:xfrm>
          </p:contentPart>
        </mc:Choice>
        <mc:Fallback xmlns="">
          <p:pic>
            <p:nvPicPr>
              <p:cNvPr id="8" name="Freihand 7">
                <a:extLst>
                  <a:ext uri="{FF2B5EF4-FFF2-40B4-BE49-F238E27FC236}">
                    <a16:creationId xmlns:a16="http://schemas.microsoft.com/office/drawing/2014/main" id="{4A531DEA-A3E7-2453-ED5B-69552DC12D21}"/>
                  </a:ext>
                </a:extLst>
              </p:cNvPr>
              <p:cNvPicPr/>
              <p:nvPr/>
            </p:nvPicPr>
            <p:blipFill>
              <a:blip r:embed="rId12"/>
              <a:stretch>
                <a:fillRect/>
              </a:stretch>
            </p:blipFill>
            <p:spPr>
              <a:xfrm>
                <a:off x="2490274" y="3076948"/>
                <a:ext cx="3296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F5E98D9D-967B-6C96-C11A-8D391214E5F6}"/>
                  </a:ext>
                </a:extLst>
              </p14:cNvPr>
              <p14:cNvContentPartPr/>
              <p14:nvPr/>
            </p14:nvContentPartPr>
            <p14:xfrm>
              <a:off x="1162954" y="3656188"/>
              <a:ext cx="1686600" cy="1047600"/>
            </p14:xfrm>
          </p:contentPart>
        </mc:Choice>
        <mc:Fallback xmlns="">
          <p:pic>
            <p:nvPicPr>
              <p:cNvPr id="11" name="Freihand 10">
                <a:extLst>
                  <a:ext uri="{FF2B5EF4-FFF2-40B4-BE49-F238E27FC236}">
                    <a16:creationId xmlns:a16="http://schemas.microsoft.com/office/drawing/2014/main" id="{F5E98D9D-967B-6C96-C11A-8D391214E5F6}"/>
                  </a:ext>
                </a:extLst>
              </p:cNvPr>
              <p:cNvPicPr/>
              <p:nvPr/>
            </p:nvPicPr>
            <p:blipFill>
              <a:blip r:embed="rId14"/>
              <a:stretch>
                <a:fillRect/>
              </a:stretch>
            </p:blipFill>
            <p:spPr>
              <a:xfrm>
                <a:off x="1154314" y="3647548"/>
                <a:ext cx="1704240" cy="1065240"/>
              </a:xfrm>
              <a:prstGeom prst="rect">
                <a:avLst/>
              </a:prstGeom>
            </p:spPr>
          </p:pic>
        </mc:Fallback>
      </mc:AlternateContent>
      <p:grpSp>
        <p:nvGrpSpPr>
          <p:cNvPr id="76" name="Gruppieren 75">
            <a:extLst>
              <a:ext uri="{FF2B5EF4-FFF2-40B4-BE49-F238E27FC236}">
                <a16:creationId xmlns:a16="http://schemas.microsoft.com/office/drawing/2014/main" id="{B9979441-93F4-E2B4-1697-5E8AB723BCAE}"/>
              </a:ext>
            </a:extLst>
          </p:cNvPr>
          <p:cNvGrpSpPr/>
          <p:nvPr/>
        </p:nvGrpSpPr>
        <p:grpSpPr>
          <a:xfrm>
            <a:off x="1958554" y="1991548"/>
            <a:ext cx="8938440" cy="4428720"/>
            <a:chOff x="1958554" y="1991548"/>
            <a:chExt cx="8938440" cy="442872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83978F2-F690-B4ED-331B-1146E688AA3E}"/>
                    </a:ext>
                  </a:extLst>
                </p14:cNvPr>
                <p14:cNvContentPartPr/>
                <p14:nvPr/>
              </p14:nvContentPartPr>
              <p14:xfrm>
                <a:off x="1958554" y="3767428"/>
                <a:ext cx="536760" cy="779400"/>
              </p14:xfrm>
            </p:contentPart>
          </mc:Choice>
          <mc:Fallback xmlns="">
            <p:pic>
              <p:nvPicPr>
                <p:cNvPr id="12" name="Freihand 11">
                  <a:extLst>
                    <a:ext uri="{FF2B5EF4-FFF2-40B4-BE49-F238E27FC236}">
                      <a16:creationId xmlns:a16="http://schemas.microsoft.com/office/drawing/2014/main" id="{783978F2-F690-B4ED-331B-1146E688AA3E}"/>
                    </a:ext>
                  </a:extLst>
                </p:cNvPr>
                <p:cNvPicPr/>
                <p:nvPr/>
              </p:nvPicPr>
              <p:blipFill>
                <a:blip r:embed="rId16"/>
                <a:stretch>
                  <a:fillRect/>
                </a:stretch>
              </p:blipFill>
              <p:spPr>
                <a:xfrm>
                  <a:off x="1949554" y="3758788"/>
                  <a:ext cx="554400" cy="797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DDF95A0C-F224-4EB6-FBC1-7EE600F679D9}"/>
                    </a:ext>
                  </a:extLst>
                </p14:cNvPr>
                <p14:cNvContentPartPr/>
                <p14:nvPr/>
              </p14:nvContentPartPr>
              <p14:xfrm>
                <a:off x="2441314" y="4569868"/>
                <a:ext cx="2473560" cy="813600"/>
              </p14:xfrm>
            </p:contentPart>
          </mc:Choice>
          <mc:Fallback xmlns="">
            <p:pic>
              <p:nvPicPr>
                <p:cNvPr id="13" name="Freihand 12">
                  <a:extLst>
                    <a:ext uri="{FF2B5EF4-FFF2-40B4-BE49-F238E27FC236}">
                      <a16:creationId xmlns:a16="http://schemas.microsoft.com/office/drawing/2014/main" id="{DDF95A0C-F224-4EB6-FBC1-7EE600F679D9}"/>
                    </a:ext>
                  </a:extLst>
                </p:cNvPr>
                <p:cNvPicPr/>
                <p:nvPr/>
              </p:nvPicPr>
              <p:blipFill>
                <a:blip r:embed="rId18"/>
                <a:stretch>
                  <a:fillRect/>
                </a:stretch>
              </p:blipFill>
              <p:spPr>
                <a:xfrm>
                  <a:off x="2432674" y="4560868"/>
                  <a:ext cx="2491200" cy="831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3A6ADEAD-C586-39A1-CDE9-1CEB78EF325E}"/>
                    </a:ext>
                  </a:extLst>
                </p14:cNvPr>
                <p14:cNvContentPartPr/>
                <p14:nvPr/>
              </p14:nvContentPartPr>
              <p14:xfrm>
                <a:off x="5120794" y="5238028"/>
                <a:ext cx="298800" cy="210600"/>
              </p14:xfrm>
            </p:contentPart>
          </mc:Choice>
          <mc:Fallback xmlns="">
            <p:pic>
              <p:nvPicPr>
                <p:cNvPr id="14" name="Freihand 13">
                  <a:extLst>
                    <a:ext uri="{FF2B5EF4-FFF2-40B4-BE49-F238E27FC236}">
                      <a16:creationId xmlns:a16="http://schemas.microsoft.com/office/drawing/2014/main" id="{3A6ADEAD-C586-39A1-CDE9-1CEB78EF325E}"/>
                    </a:ext>
                  </a:extLst>
                </p:cNvPr>
                <p:cNvPicPr/>
                <p:nvPr/>
              </p:nvPicPr>
              <p:blipFill>
                <a:blip r:embed="rId20"/>
                <a:stretch>
                  <a:fillRect/>
                </a:stretch>
              </p:blipFill>
              <p:spPr>
                <a:xfrm>
                  <a:off x="5111794" y="5229388"/>
                  <a:ext cx="3164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D1AB2F37-E5E9-2019-051B-591E759C997B}"/>
                    </a:ext>
                  </a:extLst>
                </p14:cNvPr>
                <p14:cNvContentPartPr/>
                <p14:nvPr/>
              </p14:nvContentPartPr>
              <p14:xfrm>
                <a:off x="5486554" y="5118508"/>
                <a:ext cx="316080" cy="178560"/>
              </p14:xfrm>
            </p:contentPart>
          </mc:Choice>
          <mc:Fallback xmlns="">
            <p:pic>
              <p:nvPicPr>
                <p:cNvPr id="15" name="Freihand 14">
                  <a:extLst>
                    <a:ext uri="{FF2B5EF4-FFF2-40B4-BE49-F238E27FC236}">
                      <a16:creationId xmlns:a16="http://schemas.microsoft.com/office/drawing/2014/main" id="{D1AB2F37-E5E9-2019-051B-591E759C997B}"/>
                    </a:ext>
                  </a:extLst>
                </p:cNvPr>
                <p:cNvPicPr/>
                <p:nvPr/>
              </p:nvPicPr>
              <p:blipFill>
                <a:blip r:embed="rId22"/>
                <a:stretch>
                  <a:fillRect/>
                </a:stretch>
              </p:blipFill>
              <p:spPr>
                <a:xfrm>
                  <a:off x="5477554" y="5109868"/>
                  <a:ext cx="3337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3F5BBE4-AA7F-49D7-FC9E-8FEF0772C975}"/>
                    </a:ext>
                  </a:extLst>
                </p14:cNvPr>
                <p14:cNvContentPartPr/>
                <p14:nvPr/>
              </p14:nvContentPartPr>
              <p14:xfrm>
                <a:off x="5644594" y="4980988"/>
                <a:ext cx="16200" cy="7560"/>
              </p14:xfrm>
            </p:contentPart>
          </mc:Choice>
          <mc:Fallback xmlns="">
            <p:pic>
              <p:nvPicPr>
                <p:cNvPr id="16" name="Freihand 15">
                  <a:extLst>
                    <a:ext uri="{FF2B5EF4-FFF2-40B4-BE49-F238E27FC236}">
                      <a16:creationId xmlns:a16="http://schemas.microsoft.com/office/drawing/2014/main" id="{D3F5BBE4-AA7F-49D7-FC9E-8FEF0772C975}"/>
                    </a:ext>
                  </a:extLst>
                </p:cNvPr>
                <p:cNvPicPr/>
                <p:nvPr/>
              </p:nvPicPr>
              <p:blipFill>
                <a:blip r:embed="rId24"/>
                <a:stretch>
                  <a:fillRect/>
                </a:stretch>
              </p:blipFill>
              <p:spPr>
                <a:xfrm>
                  <a:off x="5635954" y="4971988"/>
                  <a:ext cx="338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3B0741A-34EE-7B4C-0718-47ABA5C79CF9}"/>
                    </a:ext>
                  </a:extLst>
                </p14:cNvPr>
                <p14:cNvContentPartPr/>
                <p14:nvPr/>
              </p14:nvContentPartPr>
              <p14:xfrm>
                <a:off x="5823874" y="4986028"/>
                <a:ext cx="227880" cy="399600"/>
              </p14:xfrm>
            </p:contentPart>
          </mc:Choice>
          <mc:Fallback xmlns="">
            <p:pic>
              <p:nvPicPr>
                <p:cNvPr id="17" name="Freihand 16">
                  <a:extLst>
                    <a:ext uri="{FF2B5EF4-FFF2-40B4-BE49-F238E27FC236}">
                      <a16:creationId xmlns:a16="http://schemas.microsoft.com/office/drawing/2014/main" id="{73B0741A-34EE-7B4C-0718-47ABA5C79CF9}"/>
                    </a:ext>
                  </a:extLst>
                </p:cNvPr>
                <p:cNvPicPr/>
                <p:nvPr/>
              </p:nvPicPr>
              <p:blipFill>
                <a:blip r:embed="rId26"/>
                <a:stretch>
                  <a:fillRect/>
                </a:stretch>
              </p:blipFill>
              <p:spPr>
                <a:xfrm>
                  <a:off x="5815234" y="4977028"/>
                  <a:ext cx="2455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153FAEAD-3347-5C18-282C-C1788720C1AA}"/>
                    </a:ext>
                  </a:extLst>
                </p14:cNvPr>
                <p14:cNvContentPartPr/>
                <p14:nvPr/>
              </p14:nvContentPartPr>
              <p14:xfrm>
                <a:off x="5949514" y="4716748"/>
                <a:ext cx="298440" cy="270360"/>
              </p14:xfrm>
            </p:contentPart>
          </mc:Choice>
          <mc:Fallback xmlns="">
            <p:pic>
              <p:nvPicPr>
                <p:cNvPr id="18" name="Freihand 17">
                  <a:extLst>
                    <a:ext uri="{FF2B5EF4-FFF2-40B4-BE49-F238E27FC236}">
                      <a16:creationId xmlns:a16="http://schemas.microsoft.com/office/drawing/2014/main" id="{153FAEAD-3347-5C18-282C-C1788720C1AA}"/>
                    </a:ext>
                  </a:extLst>
                </p:cNvPr>
                <p:cNvPicPr/>
                <p:nvPr/>
              </p:nvPicPr>
              <p:blipFill>
                <a:blip r:embed="rId28"/>
                <a:stretch>
                  <a:fillRect/>
                </a:stretch>
              </p:blipFill>
              <p:spPr>
                <a:xfrm>
                  <a:off x="5940514" y="4708108"/>
                  <a:ext cx="3160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5358CA24-7D9D-57E3-C773-E78B14E5134D}"/>
                    </a:ext>
                  </a:extLst>
                </p14:cNvPr>
                <p14:cNvContentPartPr/>
                <p14:nvPr/>
              </p14:nvContentPartPr>
              <p14:xfrm>
                <a:off x="6268474" y="4707748"/>
                <a:ext cx="135000" cy="153720"/>
              </p14:xfrm>
            </p:contentPart>
          </mc:Choice>
          <mc:Fallback xmlns="">
            <p:pic>
              <p:nvPicPr>
                <p:cNvPr id="19" name="Freihand 18">
                  <a:extLst>
                    <a:ext uri="{FF2B5EF4-FFF2-40B4-BE49-F238E27FC236}">
                      <a16:creationId xmlns:a16="http://schemas.microsoft.com/office/drawing/2014/main" id="{5358CA24-7D9D-57E3-C773-E78B14E5134D}"/>
                    </a:ext>
                  </a:extLst>
                </p:cNvPr>
                <p:cNvPicPr/>
                <p:nvPr/>
              </p:nvPicPr>
              <p:blipFill>
                <a:blip r:embed="rId30"/>
                <a:stretch>
                  <a:fillRect/>
                </a:stretch>
              </p:blipFill>
              <p:spPr>
                <a:xfrm>
                  <a:off x="6259474" y="4698748"/>
                  <a:ext cx="1526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57860144-061F-BB50-6BD2-6E9F7E306C5F}"/>
                    </a:ext>
                  </a:extLst>
                </p14:cNvPr>
                <p14:cNvContentPartPr/>
                <p14:nvPr/>
              </p14:nvContentPartPr>
              <p14:xfrm>
                <a:off x="6592834" y="4333348"/>
                <a:ext cx="386280" cy="351360"/>
              </p14:xfrm>
            </p:contentPart>
          </mc:Choice>
          <mc:Fallback xmlns="">
            <p:pic>
              <p:nvPicPr>
                <p:cNvPr id="21" name="Freihand 20">
                  <a:extLst>
                    <a:ext uri="{FF2B5EF4-FFF2-40B4-BE49-F238E27FC236}">
                      <a16:creationId xmlns:a16="http://schemas.microsoft.com/office/drawing/2014/main" id="{57860144-061F-BB50-6BD2-6E9F7E306C5F}"/>
                    </a:ext>
                  </a:extLst>
                </p:cNvPr>
                <p:cNvPicPr/>
                <p:nvPr/>
              </p:nvPicPr>
              <p:blipFill>
                <a:blip r:embed="rId32"/>
                <a:stretch>
                  <a:fillRect/>
                </a:stretch>
              </p:blipFill>
              <p:spPr>
                <a:xfrm>
                  <a:off x="6583834" y="4324708"/>
                  <a:ext cx="4039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9C639AFF-3E80-DC8D-1EB0-2432CDA48D23}"/>
                    </a:ext>
                  </a:extLst>
                </p14:cNvPr>
                <p14:cNvContentPartPr/>
                <p14:nvPr/>
              </p14:nvContentPartPr>
              <p14:xfrm>
                <a:off x="6971194" y="4126348"/>
                <a:ext cx="278280" cy="217080"/>
              </p14:xfrm>
            </p:contentPart>
          </mc:Choice>
          <mc:Fallback xmlns="">
            <p:pic>
              <p:nvPicPr>
                <p:cNvPr id="23" name="Freihand 22">
                  <a:extLst>
                    <a:ext uri="{FF2B5EF4-FFF2-40B4-BE49-F238E27FC236}">
                      <a16:creationId xmlns:a16="http://schemas.microsoft.com/office/drawing/2014/main" id="{9C639AFF-3E80-DC8D-1EB0-2432CDA48D23}"/>
                    </a:ext>
                  </a:extLst>
                </p:cNvPr>
                <p:cNvPicPr/>
                <p:nvPr/>
              </p:nvPicPr>
              <p:blipFill>
                <a:blip r:embed="rId34"/>
                <a:stretch>
                  <a:fillRect/>
                </a:stretch>
              </p:blipFill>
              <p:spPr>
                <a:xfrm>
                  <a:off x="6962554" y="4117348"/>
                  <a:ext cx="295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88C171D1-BBAE-3D27-B76F-F3BEB6959BF5}"/>
                    </a:ext>
                  </a:extLst>
                </p14:cNvPr>
                <p14:cNvContentPartPr/>
                <p14:nvPr/>
              </p14:nvContentPartPr>
              <p14:xfrm>
                <a:off x="7177834" y="4037788"/>
                <a:ext cx="185400" cy="256680"/>
              </p14:xfrm>
            </p:contentPart>
          </mc:Choice>
          <mc:Fallback xmlns="">
            <p:pic>
              <p:nvPicPr>
                <p:cNvPr id="24" name="Freihand 23">
                  <a:extLst>
                    <a:ext uri="{FF2B5EF4-FFF2-40B4-BE49-F238E27FC236}">
                      <a16:creationId xmlns:a16="http://schemas.microsoft.com/office/drawing/2014/main" id="{88C171D1-BBAE-3D27-B76F-F3BEB6959BF5}"/>
                    </a:ext>
                  </a:extLst>
                </p:cNvPr>
                <p:cNvPicPr/>
                <p:nvPr/>
              </p:nvPicPr>
              <p:blipFill>
                <a:blip r:embed="rId36"/>
                <a:stretch>
                  <a:fillRect/>
                </a:stretch>
              </p:blipFill>
              <p:spPr>
                <a:xfrm>
                  <a:off x="7168834" y="4028788"/>
                  <a:ext cx="20304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9789D51-8B9A-0596-F8A6-83F98280F24B}"/>
                    </a:ext>
                  </a:extLst>
                </p14:cNvPr>
                <p14:cNvContentPartPr/>
                <p14:nvPr/>
              </p14:nvContentPartPr>
              <p14:xfrm>
                <a:off x="7296634" y="3920428"/>
                <a:ext cx="212040" cy="176760"/>
              </p14:xfrm>
            </p:contentPart>
          </mc:Choice>
          <mc:Fallback xmlns="">
            <p:pic>
              <p:nvPicPr>
                <p:cNvPr id="25" name="Freihand 24">
                  <a:extLst>
                    <a:ext uri="{FF2B5EF4-FFF2-40B4-BE49-F238E27FC236}">
                      <a16:creationId xmlns:a16="http://schemas.microsoft.com/office/drawing/2014/main" id="{D9789D51-8B9A-0596-F8A6-83F98280F24B}"/>
                    </a:ext>
                  </a:extLst>
                </p:cNvPr>
                <p:cNvPicPr/>
                <p:nvPr/>
              </p:nvPicPr>
              <p:blipFill>
                <a:blip r:embed="rId38"/>
                <a:stretch>
                  <a:fillRect/>
                </a:stretch>
              </p:blipFill>
              <p:spPr>
                <a:xfrm>
                  <a:off x="7287994" y="3911788"/>
                  <a:ext cx="229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DF4A3265-DEC4-8A9F-5369-2DB69E4D5A4D}"/>
                    </a:ext>
                  </a:extLst>
                </p14:cNvPr>
                <p14:cNvContentPartPr/>
                <p14:nvPr/>
              </p14:nvContentPartPr>
              <p14:xfrm>
                <a:off x="7507954" y="3808108"/>
                <a:ext cx="114120" cy="169920"/>
              </p14:xfrm>
            </p:contentPart>
          </mc:Choice>
          <mc:Fallback xmlns="">
            <p:pic>
              <p:nvPicPr>
                <p:cNvPr id="26" name="Freihand 25">
                  <a:extLst>
                    <a:ext uri="{FF2B5EF4-FFF2-40B4-BE49-F238E27FC236}">
                      <a16:creationId xmlns:a16="http://schemas.microsoft.com/office/drawing/2014/main" id="{DF4A3265-DEC4-8A9F-5369-2DB69E4D5A4D}"/>
                    </a:ext>
                  </a:extLst>
                </p:cNvPr>
                <p:cNvPicPr/>
                <p:nvPr/>
              </p:nvPicPr>
              <p:blipFill>
                <a:blip r:embed="rId40"/>
                <a:stretch>
                  <a:fillRect/>
                </a:stretch>
              </p:blipFill>
              <p:spPr>
                <a:xfrm>
                  <a:off x="7498954" y="3799108"/>
                  <a:ext cx="1317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F11B3300-889C-BD48-4FE2-B82BE1F5F8E7}"/>
                    </a:ext>
                  </a:extLst>
                </p14:cNvPr>
                <p14:cNvContentPartPr/>
                <p14:nvPr/>
              </p14:nvContentPartPr>
              <p14:xfrm>
                <a:off x="7617754" y="3738268"/>
                <a:ext cx="230400" cy="164880"/>
              </p14:xfrm>
            </p:contentPart>
          </mc:Choice>
          <mc:Fallback xmlns="">
            <p:pic>
              <p:nvPicPr>
                <p:cNvPr id="27" name="Freihand 26">
                  <a:extLst>
                    <a:ext uri="{FF2B5EF4-FFF2-40B4-BE49-F238E27FC236}">
                      <a16:creationId xmlns:a16="http://schemas.microsoft.com/office/drawing/2014/main" id="{F11B3300-889C-BD48-4FE2-B82BE1F5F8E7}"/>
                    </a:ext>
                  </a:extLst>
                </p:cNvPr>
                <p:cNvPicPr/>
                <p:nvPr/>
              </p:nvPicPr>
              <p:blipFill>
                <a:blip r:embed="rId42"/>
                <a:stretch>
                  <a:fillRect/>
                </a:stretch>
              </p:blipFill>
              <p:spPr>
                <a:xfrm>
                  <a:off x="7609114" y="3729628"/>
                  <a:ext cx="248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40FFBAE-F8F4-A22C-FD38-659FD145D667}"/>
                    </a:ext>
                  </a:extLst>
                </p14:cNvPr>
                <p14:cNvContentPartPr/>
                <p14:nvPr/>
              </p14:nvContentPartPr>
              <p14:xfrm>
                <a:off x="7830514" y="3588868"/>
                <a:ext cx="287640" cy="182520"/>
              </p14:xfrm>
            </p:contentPart>
          </mc:Choice>
          <mc:Fallback xmlns="">
            <p:pic>
              <p:nvPicPr>
                <p:cNvPr id="28" name="Freihand 27">
                  <a:extLst>
                    <a:ext uri="{FF2B5EF4-FFF2-40B4-BE49-F238E27FC236}">
                      <a16:creationId xmlns:a16="http://schemas.microsoft.com/office/drawing/2014/main" id="{740FFBAE-F8F4-A22C-FD38-659FD145D667}"/>
                    </a:ext>
                  </a:extLst>
                </p:cNvPr>
                <p:cNvPicPr/>
                <p:nvPr/>
              </p:nvPicPr>
              <p:blipFill>
                <a:blip r:embed="rId44"/>
                <a:stretch>
                  <a:fillRect/>
                </a:stretch>
              </p:blipFill>
              <p:spPr>
                <a:xfrm>
                  <a:off x="7821874" y="3580228"/>
                  <a:ext cx="3052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AFBC1262-86F3-3E53-2C5F-12842926A0F7}"/>
                    </a:ext>
                  </a:extLst>
                </p14:cNvPr>
                <p14:cNvContentPartPr/>
                <p14:nvPr/>
              </p14:nvContentPartPr>
              <p14:xfrm>
                <a:off x="8092954" y="3349108"/>
                <a:ext cx="546480" cy="294120"/>
              </p14:xfrm>
            </p:contentPart>
          </mc:Choice>
          <mc:Fallback xmlns="">
            <p:pic>
              <p:nvPicPr>
                <p:cNvPr id="30" name="Freihand 29">
                  <a:extLst>
                    <a:ext uri="{FF2B5EF4-FFF2-40B4-BE49-F238E27FC236}">
                      <a16:creationId xmlns:a16="http://schemas.microsoft.com/office/drawing/2014/main" id="{AFBC1262-86F3-3E53-2C5F-12842926A0F7}"/>
                    </a:ext>
                  </a:extLst>
                </p:cNvPr>
                <p:cNvPicPr/>
                <p:nvPr/>
              </p:nvPicPr>
              <p:blipFill>
                <a:blip r:embed="rId46"/>
                <a:stretch>
                  <a:fillRect/>
                </a:stretch>
              </p:blipFill>
              <p:spPr>
                <a:xfrm>
                  <a:off x="8084314" y="3340108"/>
                  <a:ext cx="56412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E65153BB-74E3-298C-2C87-B7F83BAB650D}"/>
                    </a:ext>
                  </a:extLst>
                </p14:cNvPr>
                <p14:cNvContentPartPr/>
                <p14:nvPr/>
              </p14:nvContentPartPr>
              <p14:xfrm>
                <a:off x="8312194" y="3220948"/>
                <a:ext cx="9720" cy="29160"/>
              </p14:xfrm>
            </p:contentPart>
          </mc:Choice>
          <mc:Fallback xmlns="">
            <p:pic>
              <p:nvPicPr>
                <p:cNvPr id="31" name="Freihand 30">
                  <a:extLst>
                    <a:ext uri="{FF2B5EF4-FFF2-40B4-BE49-F238E27FC236}">
                      <a16:creationId xmlns:a16="http://schemas.microsoft.com/office/drawing/2014/main" id="{E65153BB-74E3-298C-2C87-B7F83BAB650D}"/>
                    </a:ext>
                  </a:extLst>
                </p:cNvPr>
                <p:cNvPicPr/>
                <p:nvPr/>
              </p:nvPicPr>
              <p:blipFill>
                <a:blip r:embed="rId48"/>
                <a:stretch>
                  <a:fillRect/>
                </a:stretch>
              </p:blipFill>
              <p:spPr>
                <a:xfrm>
                  <a:off x="8303554" y="3211948"/>
                  <a:ext cx="273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E60B16FA-48D5-5915-20A7-0DAE2A307176}"/>
                    </a:ext>
                  </a:extLst>
                </p14:cNvPr>
                <p14:cNvContentPartPr/>
                <p14:nvPr/>
              </p14:nvContentPartPr>
              <p14:xfrm>
                <a:off x="8840314" y="3114028"/>
                <a:ext cx="266400" cy="243360"/>
              </p14:xfrm>
            </p:contentPart>
          </mc:Choice>
          <mc:Fallback xmlns="">
            <p:pic>
              <p:nvPicPr>
                <p:cNvPr id="33" name="Freihand 32">
                  <a:extLst>
                    <a:ext uri="{FF2B5EF4-FFF2-40B4-BE49-F238E27FC236}">
                      <a16:creationId xmlns:a16="http://schemas.microsoft.com/office/drawing/2014/main" id="{E60B16FA-48D5-5915-20A7-0DAE2A307176}"/>
                    </a:ext>
                  </a:extLst>
                </p:cNvPr>
                <p:cNvPicPr/>
                <p:nvPr/>
              </p:nvPicPr>
              <p:blipFill>
                <a:blip r:embed="rId50"/>
                <a:stretch>
                  <a:fillRect/>
                </a:stretch>
              </p:blipFill>
              <p:spPr>
                <a:xfrm>
                  <a:off x="8831314" y="3105388"/>
                  <a:ext cx="2840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01F4F182-FEAE-A1A5-1447-FDD1DD584A66}"/>
                    </a:ext>
                  </a:extLst>
                </p14:cNvPr>
                <p14:cNvContentPartPr/>
                <p14:nvPr/>
              </p14:nvContentPartPr>
              <p14:xfrm>
                <a:off x="9136234" y="3026908"/>
                <a:ext cx="362160" cy="230400"/>
              </p14:xfrm>
            </p:contentPart>
          </mc:Choice>
          <mc:Fallback xmlns="">
            <p:pic>
              <p:nvPicPr>
                <p:cNvPr id="34" name="Freihand 33">
                  <a:extLst>
                    <a:ext uri="{FF2B5EF4-FFF2-40B4-BE49-F238E27FC236}">
                      <a16:creationId xmlns:a16="http://schemas.microsoft.com/office/drawing/2014/main" id="{01F4F182-FEAE-A1A5-1447-FDD1DD584A66}"/>
                    </a:ext>
                  </a:extLst>
                </p:cNvPr>
                <p:cNvPicPr/>
                <p:nvPr/>
              </p:nvPicPr>
              <p:blipFill>
                <a:blip r:embed="rId52"/>
                <a:stretch>
                  <a:fillRect/>
                </a:stretch>
              </p:blipFill>
              <p:spPr>
                <a:xfrm>
                  <a:off x="9127594" y="3018268"/>
                  <a:ext cx="3798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128A4B27-0B6B-FAEE-EA21-3B044D6363D9}"/>
                    </a:ext>
                  </a:extLst>
                </p14:cNvPr>
                <p14:cNvContentPartPr/>
                <p14:nvPr/>
              </p14:nvContentPartPr>
              <p14:xfrm>
                <a:off x="9475354" y="2947708"/>
                <a:ext cx="84240" cy="109080"/>
              </p14:xfrm>
            </p:contentPart>
          </mc:Choice>
          <mc:Fallback xmlns="">
            <p:pic>
              <p:nvPicPr>
                <p:cNvPr id="35" name="Freihand 34">
                  <a:extLst>
                    <a:ext uri="{FF2B5EF4-FFF2-40B4-BE49-F238E27FC236}">
                      <a16:creationId xmlns:a16="http://schemas.microsoft.com/office/drawing/2014/main" id="{128A4B27-0B6B-FAEE-EA21-3B044D6363D9}"/>
                    </a:ext>
                  </a:extLst>
                </p:cNvPr>
                <p:cNvPicPr/>
                <p:nvPr/>
              </p:nvPicPr>
              <p:blipFill>
                <a:blip r:embed="rId54"/>
                <a:stretch>
                  <a:fillRect/>
                </a:stretch>
              </p:blipFill>
              <p:spPr>
                <a:xfrm>
                  <a:off x="9466354" y="2938708"/>
                  <a:ext cx="1018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9465F3A1-7422-1535-CEAE-C5A0721FD950}"/>
                    </a:ext>
                  </a:extLst>
                </p14:cNvPr>
                <p14:cNvContentPartPr/>
                <p14:nvPr/>
              </p14:nvContentPartPr>
              <p14:xfrm>
                <a:off x="9563194" y="2857348"/>
                <a:ext cx="148680" cy="130680"/>
              </p14:xfrm>
            </p:contentPart>
          </mc:Choice>
          <mc:Fallback xmlns="">
            <p:pic>
              <p:nvPicPr>
                <p:cNvPr id="36" name="Freihand 35">
                  <a:extLst>
                    <a:ext uri="{FF2B5EF4-FFF2-40B4-BE49-F238E27FC236}">
                      <a16:creationId xmlns:a16="http://schemas.microsoft.com/office/drawing/2014/main" id="{9465F3A1-7422-1535-CEAE-C5A0721FD950}"/>
                    </a:ext>
                  </a:extLst>
                </p:cNvPr>
                <p:cNvPicPr/>
                <p:nvPr/>
              </p:nvPicPr>
              <p:blipFill>
                <a:blip r:embed="rId56"/>
                <a:stretch>
                  <a:fillRect/>
                </a:stretch>
              </p:blipFill>
              <p:spPr>
                <a:xfrm>
                  <a:off x="9554554" y="2848708"/>
                  <a:ext cx="166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DEC4571B-85E4-236D-A24B-2A25D2D2F385}"/>
                    </a:ext>
                  </a:extLst>
                </p14:cNvPr>
                <p14:cNvContentPartPr/>
                <p14:nvPr/>
              </p14:nvContentPartPr>
              <p14:xfrm>
                <a:off x="9650314" y="2694628"/>
                <a:ext cx="239400" cy="206640"/>
              </p14:xfrm>
            </p:contentPart>
          </mc:Choice>
          <mc:Fallback xmlns="">
            <p:pic>
              <p:nvPicPr>
                <p:cNvPr id="37" name="Freihand 36">
                  <a:extLst>
                    <a:ext uri="{FF2B5EF4-FFF2-40B4-BE49-F238E27FC236}">
                      <a16:creationId xmlns:a16="http://schemas.microsoft.com/office/drawing/2014/main" id="{DEC4571B-85E4-236D-A24B-2A25D2D2F385}"/>
                    </a:ext>
                  </a:extLst>
                </p:cNvPr>
                <p:cNvPicPr/>
                <p:nvPr/>
              </p:nvPicPr>
              <p:blipFill>
                <a:blip r:embed="rId58"/>
                <a:stretch>
                  <a:fillRect/>
                </a:stretch>
              </p:blipFill>
              <p:spPr>
                <a:xfrm>
                  <a:off x="9641314" y="2685988"/>
                  <a:ext cx="25704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C5A411D4-3E6E-8509-7358-44D9C07837E3}"/>
                    </a:ext>
                  </a:extLst>
                </p14:cNvPr>
                <p14:cNvContentPartPr/>
                <p14:nvPr/>
              </p14:nvContentPartPr>
              <p14:xfrm>
                <a:off x="9895834" y="2513548"/>
                <a:ext cx="266760" cy="327960"/>
              </p14:xfrm>
            </p:contentPart>
          </mc:Choice>
          <mc:Fallback xmlns="">
            <p:pic>
              <p:nvPicPr>
                <p:cNvPr id="38" name="Freihand 37">
                  <a:extLst>
                    <a:ext uri="{FF2B5EF4-FFF2-40B4-BE49-F238E27FC236}">
                      <a16:creationId xmlns:a16="http://schemas.microsoft.com/office/drawing/2014/main" id="{C5A411D4-3E6E-8509-7358-44D9C07837E3}"/>
                    </a:ext>
                  </a:extLst>
                </p:cNvPr>
                <p:cNvPicPr/>
                <p:nvPr/>
              </p:nvPicPr>
              <p:blipFill>
                <a:blip r:embed="rId60"/>
                <a:stretch>
                  <a:fillRect/>
                </a:stretch>
              </p:blipFill>
              <p:spPr>
                <a:xfrm>
                  <a:off x="9886834" y="2504548"/>
                  <a:ext cx="28440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8FEF8435-4DCD-BADD-B238-29592F5769F9}"/>
                    </a:ext>
                  </a:extLst>
                </p14:cNvPr>
                <p14:cNvContentPartPr/>
                <p14:nvPr/>
              </p14:nvContentPartPr>
              <p14:xfrm>
                <a:off x="10148554" y="2424628"/>
                <a:ext cx="191880" cy="299520"/>
              </p14:xfrm>
            </p:contentPart>
          </mc:Choice>
          <mc:Fallback xmlns="">
            <p:pic>
              <p:nvPicPr>
                <p:cNvPr id="39" name="Freihand 38">
                  <a:extLst>
                    <a:ext uri="{FF2B5EF4-FFF2-40B4-BE49-F238E27FC236}">
                      <a16:creationId xmlns:a16="http://schemas.microsoft.com/office/drawing/2014/main" id="{8FEF8435-4DCD-BADD-B238-29592F5769F9}"/>
                    </a:ext>
                  </a:extLst>
                </p:cNvPr>
                <p:cNvPicPr/>
                <p:nvPr/>
              </p:nvPicPr>
              <p:blipFill>
                <a:blip r:embed="rId62"/>
                <a:stretch>
                  <a:fillRect/>
                </a:stretch>
              </p:blipFill>
              <p:spPr>
                <a:xfrm>
                  <a:off x="10139554" y="2415988"/>
                  <a:ext cx="2095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61BF020-6268-D1FD-DA40-7043679242B7}"/>
                    </a:ext>
                  </a:extLst>
                </p14:cNvPr>
                <p14:cNvContentPartPr/>
                <p14:nvPr/>
              </p14:nvContentPartPr>
              <p14:xfrm>
                <a:off x="7192234" y="2843668"/>
                <a:ext cx="3114000" cy="1630800"/>
              </p14:xfrm>
            </p:contentPart>
          </mc:Choice>
          <mc:Fallback xmlns="">
            <p:pic>
              <p:nvPicPr>
                <p:cNvPr id="41" name="Freihand 40">
                  <a:extLst>
                    <a:ext uri="{FF2B5EF4-FFF2-40B4-BE49-F238E27FC236}">
                      <a16:creationId xmlns:a16="http://schemas.microsoft.com/office/drawing/2014/main" id="{761BF020-6268-D1FD-DA40-7043679242B7}"/>
                    </a:ext>
                  </a:extLst>
                </p:cNvPr>
                <p:cNvPicPr/>
                <p:nvPr/>
              </p:nvPicPr>
              <p:blipFill>
                <a:blip r:embed="rId64"/>
                <a:stretch>
                  <a:fillRect/>
                </a:stretch>
              </p:blipFill>
              <p:spPr>
                <a:xfrm>
                  <a:off x="7183234" y="2834668"/>
                  <a:ext cx="3131640" cy="16484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2C8593D0-6DB8-712D-B29A-18FBE8A3533E}"/>
                    </a:ext>
                  </a:extLst>
                </p14:cNvPr>
                <p14:cNvContentPartPr/>
                <p14:nvPr/>
              </p14:nvContentPartPr>
              <p14:xfrm>
                <a:off x="10599634" y="2063188"/>
                <a:ext cx="171360" cy="270360"/>
              </p14:xfrm>
            </p:contentPart>
          </mc:Choice>
          <mc:Fallback xmlns="">
            <p:pic>
              <p:nvPicPr>
                <p:cNvPr id="42" name="Freihand 41">
                  <a:extLst>
                    <a:ext uri="{FF2B5EF4-FFF2-40B4-BE49-F238E27FC236}">
                      <a16:creationId xmlns:a16="http://schemas.microsoft.com/office/drawing/2014/main" id="{2C8593D0-6DB8-712D-B29A-18FBE8A3533E}"/>
                    </a:ext>
                  </a:extLst>
                </p:cNvPr>
                <p:cNvPicPr/>
                <p:nvPr/>
              </p:nvPicPr>
              <p:blipFill>
                <a:blip r:embed="rId66"/>
                <a:stretch>
                  <a:fillRect/>
                </a:stretch>
              </p:blipFill>
              <p:spPr>
                <a:xfrm>
                  <a:off x="10590994" y="2054548"/>
                  <a:ext cx="1890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B19FE96B-B360-C13A-0166-ADA2B9FC0A5D}"/>
                    </a:ext>
                  </a:extLst>
                </p14:cNvPr>
                <p14:cNvContentPartPr/>
                <p14:nvPr/>
              </p14:nvContentPartPr>
              <p14:xfrm>
                <a:off x="10517554" y="1991548"/>
                <a:ext cx="241200" cy="96840"/>
              </p14:xfrm>
            </p:contentPart>
          </mc:Choice>
          <mc:Fallback xmlns="">
            <p:pic>
              <p:nvPicPr>
                <p:cNvPr id="43" name="Freihand 42">
                  <a:extLst>
                    <a:ext uri="{FF2B5EF4-FFF2-40B4-BE49-F238E27FC236}">
                      <a16:creationId xmlns:a16="http://schemas.microsoft.com/office/drawing/2014/main" id="{B19FE96B-B360-C13A-0166-ADA2B9FC0A5D}"/>
                    </a:ext>
                  </a:extLst>
                </p:cNvPr>
                <p:cNvPicPr/>
                <p:nvPr/>
              </p:nvPicPr>
              <p:blipFill>
                <a:blip r:embed="rId68"/>
                <a:stretch>
                  <a:fillRect/>
                </a:stretch>
              </p:blipFill>
              <p:spPr>
                <a:xfrm>
                  <a:off x="10508914" y="1982908"/>
                  <a:ext cx="258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A55D9483-A0D3-6D08-10B3-CCAE8EC634D2}"/>
                    </a:ext>
                  </a:extLst>
                </p14:cNvPr>
                <p14:cNvContentPartPr/>
                <p14:nvPr/>
              </p14:nvContentPartPr>
              <p14:xfrm>
                <a:off x="10737154" y="2392948"/>
                <a:ext cx="159840" cy="145440"/>
              </p14:xfrm>
            </p:contentPart>
          </mc:Choice>
          <mc:Fallback xmlns="">
            <p:pic>
              <p:nvPicPr>
                <p:cNvPr id="44" name="Freihand 43">
                  <a:extLst>
                    <a:ext uri="{FF2B5EF4-FFF2-40B4-BE49-F238E27FC236}">
                      <a16:creationId xmlns:a16="http://schemas.microsoft.com/office/drawing/2014/main" id="{A55D9483-A0D3-6D08-10B3-CCAE8EC634D2}"/>
                    </a:ext>
                  </a:extLst>
                </p:cNvPr>
                <p:cNvPicPr/>
                <p:nvPr/>
              </p:nvPicPr>
              <p:blipFill>
                <a:blip r:embed="rId70"/>
                <a:stretch>
                  <a:fillRect/>
                </a:stretch>
              </p:blipFill>
              <p:spPr>
                <a:xfrm>
                  <a:off x="10728514" y="2383948"/>
                  <a:ext cx="177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16F8FEDE-3C23-7322-6135-938A4A3CAC28}"/>
                    </a:ext>
                  </a:extLst>
                </p14:cNvPr>
                <p14:cNvContentPartPr/>
                <p14:nvPr/>
              </p14:nvContentPartPr>
              <p14:xfrm>
                <a:off x="5296474" y="5643748"/>
                <a:ext cx="393120" cy="342000"/>
              </p14:xfrm>
            </p:contentPart>
          </mc:Choice>
          <mc:Fallback xmlns="">
            <p:pic>
              <p:nvPicPr>
                <p:cNvPr id="46" name="Freihand 45">
                  <a:extLst>
                    <a:ext uri="{FF2B5EF4-FFF2-40B4-BE49-F238E27FC236}">
                      <a16:creationId xmlns:a16="http://schemas.microsoft.com/office/drawing/2014/main" id="{16F8FEDE-3C23-7322-6135-938A4A3CAC28}"/>
                    </a:ext>
                  </a:extLst>
                </p:cNvPr>
                <p:cNvPicPr/>
                <p:nvPr/>
              </p:nvPicPr>
              <p:blipFill>
                <a:blip r:embed="rId72"/>
                <a:stretch>
                  <a:fillRect/>
                </a:stretch>
              </p:blipFill>
              <p:spPr>
                <a:xfrm>
                  <a:off x="5287474" y="5635108"/>
                  <a:ext cx="41076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EAA4BC2B-5A17-5BDC-9934-2107AFA73F56}"/>
                    </a:ext>
                  </a:extLst>
                </p14:cNvPr>
                <p14:cNvContentPartPr/>
                <p14:nvPr/>
              </p14:nvContentPartPr>
              <p14:xfrm>
                <a:off x="5716234" y="5574628"/>
                <a:ext cx="378000" cy="219240"/>
              </p14:xfrm>
            </p:contentPart>
          </mc:Choice>
          <mc:Fallback xmlns="">
            <p:pic>
              <p:nvPicPr>
                <p:cNvPr id="47" name="Freihand 46">
                  <a:extLst>
                    <a:ext uri="{FF2B5EF4-FFF2-40B4-BE49-F238E27FC236}">
                      <a16:creationId xmlns:a16="http://schemas.microsoft.com/office/drawing/2014/main" id="{EAA4BC2B-5A17-5BDC-9934-2107AFA73F56}"/>
                    </a:ext>
                  </a:extLst>
                </p:cNvPr>
                <p:cNvPicPr/>
                <p:nvPr/>
              </p:nvPicPr>
              <p:blipFill>
                <a:blip r:embed="rId74"/>
                <a:stretch>
                  <a:fillRect/>
                </a:stretch>
              </p:blipFill>
              <p:spPr>
                <a:xfrm>
                  <a:off x="5707594" y="5565628"/>
                  <a:ext cx="3956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8" name="Freihand 47">
                  <a:extLst>
                    <a:ext uri="{FF2B5EF4-FFF2-40B4-BE49-F238E27FC236}">
                      <a16:creationId xmlns:a16="http://schemas.microsoft.com/office/drawing/2014/main" id="{F73474FD-F4C1-3E4E-4E2E-F0E4129F6B56}"/>
                    </a:ext>
                  </a:extLst>
                </p14:cNvPr>
                <p14:cNvContentPartPr/>
                <p14:nvPr/>
              </p14:nvContentPartPr>
              <p14:xfrm>
                <a:off x="6188194" y="5215708"/>
                <a:ext cx="218160" cy="243720"/>
              </p14:xfrm>
            </p:contentPart>
          </mc:Choice>
          <mc:Fallback xmlns="">
            <p:pic>
              <p:nvPicPr>
                <p:cNvPr id="48" name="Freihand 47">
                  <a:extLst>
                    <a:ext uri="{FF2B5EF4-FFF2-40B4-BE49-F238E27FC236}">
                      <a16:creationId xmlns:a16="http://schemas.microsoft.com/office/drawing/2014/main" id="{F73474FD-F4C1-3E4E-4E2E-F0E4129F6B56}"/>
                    </a:ext>
                  </a:extLst>
                </p:cNvPr>
                <p:cNvPicPr/>
                <p:nvPr/>
              </p:nvPicPr>
              <p:blipFill>
                <a:blip r:embed="rId76"/>
                <a:stretch>
                  <a:fillRect/>
                </a:stretch>
              </p:blipFill>
              <p:spPr>
                <a:xfrm>
                  <a:off x="6179194" y="5206708"/>
                  <a:ext cx="23580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9" name="Freihand 48">
                  <a:extLst>
                    <a:ext uri="{FF2B5EF4-FFF2-40B4-BE49-F238E27FC236}">
                      <a16:creationId xmlns:a16="http://schemas.microsoft.com/office/drawing/2014/main" id="{96508A98-B6D5-B759-CDE3-983EA780C3D0}"/>
                    </a:ext>
                  </a:extLst>
                </p14:cNvPr>
                <p14:cNvContentPartPr/>
                <p14:nvPr/>
              </p14:nvContentPartPr>
              <p14:xfrm>
                <a:off x="6440194" y="5217868"/>
                <a:ext cx="80640" cy="93600"/>
              </p14:xfrm>
            </p:contentPart>
          </mc:Choice>
          <mc:Fallback xmlns="">
            <p:pic>
              <p:nvPicPr>
                <p:cNvPr id="49" name="Freihand 48">
                  <a:extLst>
                    <a:ext uri="{FF2B5EF4-FFF2-40B4-BE49-F238E27FC236}">
                      <a16:creationId xmlns:a16="http://schemas.microsoft.com/office/drawing/2014/main" id="{96508A98-B6D5-B759-CDE3-983EA780C3D0}"/>
                    </a:ext>
                  </a:extLst>
                </p:cNvPr>
                <p:cNvPicPr/>
                <p:nvPr/>
              </p:nvPicPr>
              <p:blipFill>
                <a:blip r:embed="rId78"/>
                <a:stretch>
                  <a:fillRect/>
                </a:stretch>
              </p:blipFill>
              <p:spPr>
                <a:xfrm>
                  <a:off x="6431194" y="5209228"/>
                  <a:ext cx="98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FA16CE39-6A0C-B26B-7BF1-EA5F61C93FF9}"/>
                    </a:ext>
                  </a:extLst>
                </p14:cNvPr>
                <p14:cNvContentPartPr/>
                <p14:nvPr/>
              </p14:nvContentPartPr>
              <p14:xfrm>
                <a:off x="6641074" y="5078548"/>
                <a:ext cx="218520" cy="103680"/>
              </p14:xfrm>
            </p:contentPart>
          </mc:Choice>
          <mc:Fallback xmlns="">
            <p:pic>
              <p:nvPicPr>
                <p:cNvPr id="50" name="Freihand 49">
                  <a:extLst>
                    <a:ext uri="{FF2B5EF4-FFF2-40B4-BE49-F238E27FC236}">
                      <a16:creationId xmlns:a16="http://schemas.microsoft.com/office/drawing/2014/main" id="{FA16CE39-6A0C-B26B-7BF1-EA5F61C93FF9}"/>
                    </a:ext>
                  </a:extLst>
                </p:cNvPr>
                <p:cNvPicPr/>
                <p:nvPr/>
              </p:nvPicPr>
              <p:blipFill>
                <a:blip r:embed="rId80"/>
                <a:stretch>
                  <a:fillRect/>
                </a:stretch>
              </p:blipFill>
              <p:spPr>
                <a:xfrm>
                  <a:off x="6632074" y="5069548"/>
                  <a:ext cx="236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6668E37B-625A-F95F-FE7F-81F7FF3336BA}"/>
                    </a:ext>
                  </a:extLst>
                </p14:cNvPr>
                <p14:cNvContentPartPr/>
                <p14:nvPr/>
              </p14:nvContentPartPr>
              <p14:xfrm>
                <a:off x="6894514" y="4786588"/>
                <a:ext cx="218160" cy="270360"/>
              </p14:xfrm>
            </p:contentPart>
          </mc:Choice>
          <mc:Fallback xmlns="">
            <p:pic>
              <p:nvPicPr>
                <p:cNvPr id="51" name="Freihand 50">
                  <a:extLst>
                    <a:ext uri="{FF2B5EF4-FFF2-40B4-BE49-F238E27FC236}">
                      <a16:creationId xmlns:a16="http://schemas.microsoft.com/office/drawing/2014/main" id="{6668E37B-625A-F95F-FE7F-81F7FF3336BA}"/>
                    </a:ext>
                  </a:extLst>
                </p:cNvPr>
                <p:cNvPicPr/>
                <p:nvPr/>
              </p:nvPicPr>
              <p:blipFill>
                <a:blip r:embed="rId82"/>
                <a:stretch>
                  <a:fillRect/>
                </a:stretch>
              </p:blipFill>
              <p:spPr>
                <a:xfrm>
                  <a:off x="6885514" y="4777588"/>
                  <a:ext cx="2358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5D104081-9D82-8FF8-1A71-00E1F6B44C19}"/>
                    </a:ext>
                  </a:extLst>
                </p14:cNvPr>
                <p14:cNvContentPartPr/>
                <p14:nvPr/>
              </p14:nvContentPartPr>
              <p14:xfrm>
                <a:off x="7161634" y="4651948"/>
                <a:ext cx="277920" cy="181080"/>
              </p14:xfrm>
            </p:contentPart>
          </mc:Choice>
          <mc:Fallback xmlns="">
            <p:pic>
              <p:nvPicPr>
                <p:cNvPr id="52" name="Freihand 51">
                  <a:extLst>
                    <a:ext uri="{FF2B5EF4-FFF2-40B4-BE49-F238E27FC236}">
                      <a16:creationId xmlns:a16="http://schemas.microsoft.com/office/drawing/2014/main" id="{5D104081-9D82-8FF8-1A71-00E1F6B44C19}"/>
                    </a:ext>
                  </a:extLst>
                </p:cNvPr>
                <p:cNvPicPr/>
                <p:nvPr/>
              </p:nvPicPr>
              <p:blipFill>
                <a:blip r:embed="rId84"/>
                <a:stretch>
                  <a:fillRect/>
                </a:stretch>
              </p:blipFill>
              <p:spPr>
                <a:xfrm>
                  <a:off x="7152994" y="4643308"/>
                  <a:ext cx="295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CDF5E4A5-4558-C2AD-6023-78B59BB13E6A}"/>
                    </a:ext>
                  </a:extLst>
                </p14:cNvPr>
                <p14:cNvContentPartPr/>
                <p14:nvPr/>
              </p14:nvContentPartPr>
              <p14:xfrm>
                <a:off x="7436314" y="4593268"/>
                <a:ext cx="165240" cy="114120"/>
              </p14:xfrm>
            </p:contentPart>
          </mc:Choice>
          <mc:Fallback xmlns="">
            <p:pic>
              <p:nvPicPr>
                <p:cNvPr id="53" name="Freihand 52">
                  <a:extLst>
                    <a:ext uri="{FF2B5EF4-FFF2-40B4-BE49-F238E27FC236}">
                      <a16:creationId xmlns:a16="http://schemas.microsoft.com/office/drawing/2014/main" id="{CDF5E4A5-4558-C2AD-6023-78B59BB13E6A}"/>
                    </a:ext>
                  </a:extLst>
                </p:cNvPr>
                <p:cNvPicPr/>
                <p:nvPr/>
              </p:nvPicPr>
              <p:blipFill>
                <a:blip r:embed="rId86"/>
                <a:stretch>
                  <a:fillRect/>
                </a:stretch>
              </p:blipFill>
              <p:spPr>
                <a:xfrm>
                  <a:off x="7427314" y="4584628"/>
                  <a:ext cx="182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298E22F1-CAA3-1604-8545-A11B2AC9A83A}"/>
                    </a:ext>
                  </a:extLst>
                </p14:cNvPr>
                <p14:cNvContentPartPr/>
                <p14:nvPr/>
              </p14:nvContentPartPr>
              <p14:xfrm>
                <a:off x="7601554" y="4343788"/>
                <a:ext cx="308880" cy="261360"/>
              </p14:xfrm>
            </p:contentPart>
          </mc:Choice>
          <mc:Fallback xmlns="">
            <p:pic>
              <p:nvPicPr>
                <p:cNvPr id="54" name="Freihand 53">
                  <a:extLst>
                    <a:ext uri="{FF2B5EF4-FFF2-40B4-BE49-F238E27FC236}">
                      <a16:creationId xmlns:a16="http://schemas.microsoft.com/office/drawing/2014/main" id="{298E22F1-CAA3-1604-8545-A11B2AC9A83A}"/>
                    </a:ext>
                  </a:extLst>
                </p:cNvPr>
                <p:cNvPicPr/>
                <p:nvPr/>
              </p:nvPicPr>
              <p:blipFill>
                <a:blip r:embed="rId88"/>
                <a:stretch>
                  <a:fillRect/>
                </a:stretch>
              </p:blipFill>
              <p:spPr>
                <a:xfrm>
                  <a:off x="7592554" y="4334788"/>
                  <a:ext cx="32652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3B30F24B-5D8F-9858-5E32-2B665601243D}"/>
                    </a:ext>
                  </a:extLst>
                </p14:cNvPr>
                <p14:cNvContentPartPr/>
                <p14:nvPr/>
              </p14:nvContentPartPr>
              <p14:xfrm>
                <a:off x="8052274" y="4167748"/>
                <a:ext cx="206280" cy="167040"/>
              </p14:xfrm>
            </p:contentPart>
          </mc:Choice>
          <mc:Fallback xmlns="">
            <p:pic>
              <p:nvPicPr>
                <p:cNvPr id="55" name="Freihand 54">
                  <a:extLst>
                    <a:ext uri="{FF2B5EF4-FFF2-40B4-BE49-F238E27FC236}">
                      <a16:creationId xmlns:a16="http://schemas.microsoft.com/office/drawing/2014/main" id="{3B30F24B-5D8F-9858-5E32-2B665601243D}"/>
                    </a:ext>
                  </a:extLst>
                </p:cNvPr>
                <p:cNvPicPr/>
                <p:nvPr/>
              </p:nvPicPr>
              <p:blipFill>
                <a:blip r:embed="rId90"/>
                <a:stretch>
                  <a:fillRect/>
                </a:stretch>
              </p:blipFill>
              <p:spPr>
                <a:xfrm>
                  <a:off x="8043274" y="4158748"/>
                  <a:ext cx="223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0CD6D41E-5434-1ADB-551F-2F38C4AA17B5}"/>
                    </a:ext>
                  </a:extLst>
                </p14:cNvPr>
                <p14:cNvContentPartPr/>
                <p14:nvPr/>
              </p14:nvContentPartPr>
              <p14:xfrm>
                <a:off x="8251354" y="4088908"/>
                <a:ext cx="88200" cy="131400"/>
              </p14:xfrm>
            </p:contentPart>
          </mc:Choice>
          <mc:Fallback xmlns="">
            <p:pic>
              <p:nvPicPr>
                <p:cNvPr id="56" name="Freihand 55">
                  <a:extLst>
                    <a:ext uri="{FF2B5EF4-FFF2-40B4-BE49-F238E27FC236}">
                      <a16:creationId xmlns:a16="http://schemas.microsoft.com/office/drawing/2014/main" id="{0CD6D41E-5434-1ADB-551F-2F38C4AA17B5}"/>
                    </a:ext>
                  </a:extLst>
                </p:cNvPr>
                <p:cNvPicPr/>
                <p:nvPr/>
              </p:nvPicPr>
              <p:blipFill>
                <a:blip r:embed="rId92"/>
                <a:stretch>
                  <a:fillRect/>
                </a:stretch>
              </p:blipFill>
              <p:spPr>
                <a:xfrm>
                  <a:off x="8242354" y="4079908"/>
                  <a:ext cx="105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1234F242-D6E2-2F4F-6133-58EFF079C37C}"/>
                    </a:ext>
                  </a:extLst>
                </p14:cNvPr>
                <p14:cNvContentPartPr/>
                <p14:nvPr/>
              </p14:nvContentPartPr>
              <p14:xfrm>
                <a:off x="8556994" y="3888748"/>
                <a:ext cx="141120" cy="163800"/>
              </p14:xfrm>
            </p:contentPart>
          </mc:Choice>
          <mc:Fallback xmlns="">
            <p:pic>
              <p:nvPicPr>
                <p:cNvPr id="57" name="Freihand 56">
                  <a:extLst>
                    <a:ext uri="{FF2B5EF4-FFF2-40B4-BE49-F238E27FC236}">
                      <a16:creationId xmlns:a16="http://schemas.microsoft.com/office/drawing/2014/main" id="{1234F242-D6E2-2F4F-6133-58EFF079C37C}"/>
                    </a:ext>
                  </a:extLst>
                </p:cNvPr>
                <p:cNvPicPr/>
                <p:nvPr/>
              </p:nvPicPr>
              <p:blipFill>
                <a:blip r:embed="rId94"/>
                <a:stretch>
                  <a:fillRect/>
                </a:stretch>
              </p:blipFill>
              <p:spPr>
                <a:xfrm>
                  <a:off x="8547994" y="3880108"/>
                  <a:ext cx="158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8984B01E-4330-D0BB-D455-5E01A37ADC1A}"/>
                    </a:ext>
                  </a:extLst>
                </p14:cNvPr>
                <p14:cNvContentPartPr/>
                <p14:nvPr/>
              </p14:nvContentPartPr>
              <p14:xfrm>
                <a:off x="8705314" y="3700108"/>
                <a:ext cx="364320" cy="282960"/>
              </p14:xfrm>
            </p:contentPart>
          </mc:Choice>
          <mc:Fallback xmlns="">
            <p:pic>
              <p:nvPicPr>
                <p:cNvPr id="58" name="Freihand 57">
                  <a:extLst>
                    <a:ext uri="{FF2B5EF4-FFF2-40B4-BE49-F238E27FC236}">
                      <a16:creationId xmlns:a16="http://schemas.microsoft.com/office/drawing/2014/main" id="{8984B01E-4330-D0BB-D455-5E01A37ADC1A}"/>
                    </a:ext>
                  </a:extLst>
                </p:cNvPr>
                <p:cNvPicPr/>
                <p:nvPr/>
              </p:nvPicPr>
              <p:blipFill>
                <a:blip r:embed="rId96"/>
                <a:stretch>
                  <a:fillRect/>
                </a:stretch>
              </p:blipFill>
              <p:spPr>
                <a:xfrm>
                  <a:off x="8696314" y="3691108"/>
                  <a:ext cx="38196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060FFA8D-2CE5-56A1-FC1C-EF5B44247DE0}"/>
                    </a:ext>
                  </a:extLst>
                </p14:cNvPr>
                <p14:cNvContentPartPr/>
                <p14:nvPr/>
              </p14:nvContentPartPr>
              <p14:xfrm>
                <a:off x="8955514" y="3591388"/>
                <a:ext cx="287280" cy="111960"/>
              </p14:xfrm>
            </p:contentPart>
          </mc:Choice>
          <mc:Fallback xmlns="">
            <p:pic>
              <p:nvPicPr>
                <p:cNvPr id="59" name="Freihand 58">
                  <a:extLst>
                    <a:ext uri="{FF2B5EF4-FFF2-40B4-BE49-F238E27FC236}">
                      <a16:creationId xmlns:a16="http://schemas.microsoft.com/office/drawing/2014/main" id="{060FFA8D-2CE5-56A1-FC1C-EF5B44247DE0}"/>
                    </a:ext>
                  </a:extLst>
                </p:cNvPr>
                <p:cNvPicPr/>
                <p:nvPr/>
              </p:nvPicPr>
              <p:blipFill>
                <a:blip r:embed="rId98"/>
                <a:stretch>
                  <a:fillRect/>
                </a:stretch>
              </p:blipFill>
              <p:spPr>
                <a:xfrm>
                  <a:off x="8946514" y="3582388"/>
                  <a:ext cx="3049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84050C6C-0873-BFF9-0850-B87FDA174C96}"/>
                    </a:ext>
                  </a:extLst>
                </p14:cNvPr>
                <p14:cNvContentPartPr/>
                <p14:nvPr/>
              </p14:nvContentPartPr>
              <p14:xfrm>
                <a:off x="9249634" y="3506068"/>
                <a:ext cx="85320" cy="109440"/>
              </p14:xfrm>
            </p:contentPart>
          </mc:Choice>
          <mc:Fallback xmlns="">
            <p:pic>
              <p:nvPicPr>
                <p:cNvPr id="60" name="Freihand 59">
                  <a:extLst>
                    <a:ext uri="{FF2B5EF4-FFF2-40B4-BE49-F238E27FC236}">
                      <a16:creationId xmlns:a16="http://schemas.microsoft.com/office/drawing/2014/main" id="{84050C6C-0873-BFF9-0850-B87FDA174C96}"/>
                    </a:ext>
                  </a:extLst>
                </p:cNvPr>
                <p:cNvPicPr/>
                <p:nvPr/>
              </p:nvPicPr>
              <p:blipFill>
                <a:blip r:embed="rId100"/>
                <a:stretch>
                  <a:fillRect/>
                </a:stretch>
              </p:blipFill>
              <p:spPr>
                <a:xfrm>
                  <a:off x="9240994" y="3497428"/>
                  <a:ext cx="1029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3D5CC99B-7784-1688-05B7-7161A8BDECB5}"/>
                    </a:ext>
                  </a:extLst>
                </p14:cNvPr>
                <p14:cNvContentPartPr/>
                <p14:nvPr/>
              </p14:nvContentPartPr>
              <p14:xfrm>
                <a:off x="9224794" y="3440908"/>
                <a:ext cx="31320" cy="12600"/>
              </p14:xfrm>
            </p:contentPart>
          </mc:Choice>
          <mc:Fallback xmlns="">
            <p:pic>
              <p:nvPicPr>
                <p:cNvPr id="61" name="Freihand 60">
                  <a:extLst>
                    <a:ext uri="{FF2B5EF4-FFF2-40B4-BE49-F238E27FC236}">
                      <a16:creationId xmlns:a16="http://schemas.microsoft.com/office/drawing/2014/main" id="{3D5CC99B-7784-1688-05B7-7161A8BDECB5}"/>
                    </a:ext>
                  </a:extLst>
                </p:cNvPr>
                <p:cNvPicPr/>
                <p:nvPr/>
              </p:nvPicPr>
              <p:blipFill>
                <a:blip r:embed="rId102"/>
                <a:stretch>
                  <a:fillRect/>
                </a:stretch>
              </p:blipFill>
              <p:spPr>
                <a:xfrm>
                  <a:off x="9216154" y="3431908"/>
                  <a:ext cx="48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08DE97AC-7395-C3A1-110E-958003B690F8}"/>
                    </a:ext>
                  </a:extLst>
                </p14:cNvPr>
                <p14:cNvContentPartPr/>
                <p14:nvPr/>
              </p14:nvContentPartPr>
              <p14:xfrm>
                <a:off x="9369514" y="3329668"/>
                <a:ext cx="366840" cy="208440"/>
              </p14:xfrm>
            </p:contentPart>
          </mc:Choice>
          <mc:Fallback xmlns="">
            <p:pic>
              <p:nvPicPr>
                <p:cNvPr id="62" name="Freihand 61">
                  <a:extLst>
                    <a:ext uri="{FF2B5EF4-FFF2-40B4-BE49-F238E27FC236}">
                      <a16:creationId xmlns:a16="http://schemas.microsoft.com/office/drawing/2014/main" id="{08DE97AC-7395-C3A1-110E-958003B690F8}"/>
                    </a:ext>
                  </a:extLst>
                </p:cNvPr>
                <p:cNvPicPr/>
                <p:nvPr/>
              </p:nvPicPr>
              <p:blipFill>
                <a:blip r:embed="rId104"/>
                <a:stretch>
                  <a:fillRect/>
                </a:stretch>
              </p:blipFill>
              <p:spPr>
                <a:xfrm>
                  <a:off x="9360874" y="3320668"/>
                  <a:ext cx="384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EAF0E00C-8DB0-B1B1-6EAA-D883DBCE3DE8}"/>
                    </a:ext>
                  </a:extLst>
                </p14:cNvPr>
                <p14:cNvContentPartPr/>
                <p14:nvPr/>
              </p14:nvContentPartPr>
              <p14:xfrm>
                <a:off x="9778114" y="3099268"/>
                <a:ext cx="457200" cy="252360"/>
              </p14:xfrm>
            </p:contentPart>
          </mc:Choice>
          <mc:Fallback xmlns="">
            <p:pic>
              <p:nvPicPr>
                <p:cNvPr id="63" name="Freihand 62">
                  <a:extLst>
                    <a:ext uri="{FF2B5EF4-FFF2-40B4-BE49-F238E27FC236}">
                      <a16:creationId xmlns:a16="http://schemas.microsoft.com/office/drawing/2014/main" id="{EAF0E00C-8DB0-B1B1-6EAA-D883DBCE3DE8}"/>
                    </a:ext>
                  </a:extLst>
                </p:cNvPr>
                <p:cNvPicPr/>
                <p:nvPr/>
              </p:nvPicPr>
              <p:blipFill>
                <a:blip r:embed="rId106"/>
                <a:stretch>
                  <a:fillRect/>
                </a:stretch>
              </p:blipFill>
              <p:spPr>
                <a:xfrm>
                  <a:off x="9769114" y="3090268"/>
                  <a:ext cx="47484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5" name="Freihand 64">
                  <a:extLst>
                    <a:ext uri="{FF2B5EF4-FFF2-40B4-BE49-F238E27FC236}">
                      <a16:creationId xmlns:a16="http://schemas.microsoft.com/office/drawing/2014/main" id="{5E1691AF-6588-9794-65BC-B3413711EC18}"/>
                    </a:ext>
                  </a:extLst>
                </p14:cNvPr>
                <p14:cNvContentPartPr/>
                <p14:nvPr/>
              </p14:nvContentPartPr>
              <p14:xfrm>
                <a:off x="10264474" y="2856988"/>
                <a:ext cx="304200" cy="335160"/>
              </p14:xfrm>
            </p:contentPart>
          </mc:Choice>
          <mc:Fallback xmlns="">
            <p:pic>
              <p:nvPicPr>
                <p:cNvPr id="65" name="Freihand 64">
                  <a:extLst>
                    <a:ext uri="{FF2B5EF4-FFF2-40B4-BE49-F238E27FC236}">
                      <a16:creationId xmlns:a16="http://schemas.microsoft.com/office/drawing/2014/main" id="{5E1691AF-6588-9794-65BC-B3413711EC18}"/>
                    </a:ext>
                  </a:extLst>
                </p:cNvPr>
                <p:cNvPicPr/>
                <p:nvPr/>
              </p:nvPicPr>
              <p:blipFill>
                <a:blip r:embed="rId108"/>
                <a:stretch>
                  <a:fillRect/>
                </a:stretch>
              </p:blipFill>
              <p:spPr>
                <a:xfrm>
                  <a:off x="10255474" y="2847988"/>
                  <a:ext cx="32184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6" name="Freihand 65">
                  <a:extLst>
                    <a:ext uri="{FF2B5EF4-FFF2-40B4-BE49-F238E27FC236}">
                      <a16:creationId xmlns:a16="http://schemas.microsoft.com/office/drawing/2014/main" id="{08066EFD-C3E0-2EC8-E840-380D9384C568}"/>
                    </a:ext>
                  </a:extLst>
                </p14:cNvPr>
                <p14:cNvContentPartPr/>
                <p14:nvPr/>
              </p14:nvContentPartPr>
              <p14:xfrm>
                <a:off x="10230634" y="2854108"/>
                <a:ext cx="20880" cy="31680"/>
              </p14:xfrm>
            </p:contentPart>
          </mc:Choice>
          <mc:Fallback xmlns="">
            <p:pic>
              <p:nvPicPr>
                <p:cNvPr id="66" name="Freihand 65">
                  <a:extLst>
                    <a:ext uri="{FF2B5EF4-FFF2-40B4-BE49-F238E27FC236}">
                      <a16:creationId xmlns:a16="http://schemas.microsoft.com/office/drawing/2014/main" id="{08066EFD-C3E0-2EC8-E840-380D9384C568}"/>
                    </a:ext>
                  </a:extLst>
                </p:cNvPr>
                <p:cNvPicPr/>
                <p:nvPr/>
              </p:nvPicPr>
              <p:blipFill>
                <a:blip r:embed="rId110"/>
                <a:stretch>
                  <a:fillRect/>
                </a:stretch>
              </p:blipFill>
              <p:spPr>
                <a:xfrm>
                  <a:off x="10221634" y="2845108"/>
                  <a:ext cx="38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7" name="Freihand 66">
                  <a:extLst>
                    <a:ext uri="{FF2B5EF4-FFF2-40B4-BE49-F238E27FC236}">
                      <a16:creationId xmlns:a16="http://schemas.microsoft.com/office/drawing/2014/main" id="{F19EEF91-8D3F-62C6-C881-3E9F0B75F81E}"/>
                    </a:ext>
                  </a:extLst>
                </p14:cNvPr>
                <p14:cNvContentPartPr/>
                <p14:nvPr/>
              </p14:nvContentPartPr>
              <p14:xfrm>
                <a:off x="6067234" y="5951188"/>
                <a:ext cx="284760" cy="243360"/>
              </p14:xfrm>
            </p:contentPart>
          </mc:Choice>
          <mc:Fallback xmlns="">
            <p:pic>
              <p:nvPicPr>
                <p:cNvPr id="67" name="Freihand 66">
                  <a:extLst>
                    <a:ext uri="{FF2B5EF4-FFF2-40B4-BE49-F238E27FC236}">
                      <a16:creationId xmlns:a16="http://schemas.microsoft.com/office/drawing/2014/main" id="{F19EEF91-8D3F-62C6-C881-3E9F0B75F81E}"/>
                    </a:ext>
                  </a:extLst>
                </p:cNvPr>
                <p:cNvPicPr/>
                <p:nvPr/>
              </p:nvPicPr>
              <p:blipFill>
                <a:blip r:embed="rId112"/>
                <a:stretch>
                  <a:fillRect/>
                </a:stretch>
              </p:blipFill>
              <p:spPr>
                <a:xfrm>
                  <a:off x="6058594" y="5942188"/>
                  <a:ext cx="3024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0C563D89-0B30-A6C1-E4F8-FA2DCD3105AA}"/>
                    </a:ext>
                  </a:extLst>
                </p14:cNvPr>
                <p14:cNvContentPartPr/>
                <p14:nvPr/>
              </p14:nvContentPartPr>
              <p14:xfrm>
                <a:off x="6346954" y="5560228"/>
                <a:ext cx="414000" cy="398160"/>
              </p14:xfrm>
            </p:contentPart>
          </mc:Choice>
          <mc:Fallback xmlns="">
            <p:pic>
              <p:nvPicPr>
                <p:cNvPr id="68" name="Freihand 67">
                  <a:extLst>
                    <a:ext uri="{FF2B5EF4-FFF2-40B4-BE49-F238E27FC236}">
                      <a16:creationId xmlns:a16="http://schemas.microsoft.com/office/drawing/2014/main" id="{0C563D89-0B30-A6C1-E4F8-FA2DCD3105AA}"/>
                    </a:ext>
                  </a:extLst>
                </p:cNvPr>
                <p:cNvPicPr/>
                <p:nvPr/>
              </p:nvPicPr>
              <p:blipFill>
                <a:blip r:embed="rId114"/>
                <a:stretch>
                  <a:fillRect/>
                </a:stretch>
              </p:blipFill>
              <p:spPr>
                <a:xfrm>
                  <a:off x="6337954" y="5551228"/>
                  <a:ext cx="43164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81653869-0C5F-8B9F-A11F-B394D112B955}"/>
                    </a:ext>
                  </a:extLst>
                </p14:cNvPr>
                <p14:cNvContentPartPr/>
                <p14:nvPr/>
              </p14:nvContentPartPr>
              <p14:xfrm>
                <a:off x="6925834" y="5176828"/>
                <a:ext cx="506880" cy="341280"/>
              </p14:xfrm>
            </p:contentPart>
          </mc:Choice>
          <mc:Fallback xmlns="">
            <p:pic>
              <p:nvPicPr>
                <p:cNvPr id="69" name="Freihand 68">
                  <a:extLst>
                    <a:ext uri="{FF2B5EF4-FFF2-40B4-BE49-F238E27FC236}">
                      <a16:creationId xmlns:a16="http://schemas.microsoft.com/office/drawing/2014/main" id="{81653869-0C5F-8B9F-A11F-B394D112B955}"/>
                    </a:ext>
                  </a:extLst>
                </p:cNvPr>
                <p:cNvPicPr/>
                <p:nvPr/>
              </p:nvPicPr>
              <p:blipFill>
                <a:blip r:embed="rId116"/>
                <a:stretch>
                  <a:fillRect/>
                </a:stretch>
              </p:blipFill>
              <p:spPr>
                <a:xfrm>
                  <a:off x="6917194" y="5168188"/>
                  <a:ext cx="52452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0B3EF158-1FA4-D9B2-3132-C2448A0AF6D5}"/>
                    </a:ext>
                  </a:extLst>
                </p14:cNvPr>
                <p14:cNvContentPartPr/>
                <p14:nvPr/>
              </p14:nvContentPartPr>
              <p14:xfrm>
                <a:off x="7339114" y="5099428"/>
                <a:ext cx="28080" cy="32400"/>
              </p14:xfrm>
            </p:contentPart>
          </mc:Choice>
          <mc:Fallback xmlns="">
            <p:pic>
              <p:nvPicPr>
                <p:cNvPr id="70" name="Freihand 69">
                  <a:extLst>
                    <a:ext uri="{FF2B5EF4-FFF2-40B4-BE49-F238E27FC236}">
                      <a16:creationId xmlns:a16="http://schemas.microsoft.com/office/drawing/2014/main" id="{0B3EF158-1FA4-D9B2-3132-C2448A0AF6D5}"/>
                    </a:ext>
                  </a:extLst>
                </p:cNvPr>
                <p:cNvPicPr/>
                <p:nvPr/>
              </p:nvPicPr>
              <p:blipFill>
                <a:blip r:embed="rId118"/>
                <a:stretch>
                  <a:fillRect/>
                </a:stretch>
              </p:blipFill>
              <p:spPr>
                <a:xfrm>
                  <a:off x="7330474" y="5090428"/>
                  <a:ext cx="45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8C111E18-CD4A-9293-2191-0B0CB6F4D072}"/>
                    </a:ext>
                  </a:extLst>
                </p14:cNvPr>
                <p14:cNvContentPartPr/>
                <p14:nvPr/>
              </p14:nvContentPartPr>
              <p14:xfrm>
                <a:off x="7476994" y="5104828"/>
                <a:ext cx="199440" cy="303840"/>
              </p14:xfrm>
            </p:contentPart>
          </mc:Choice>
          <mc:Fallback xmlns="">
            <p:pic>
              <p:nvPicPr>
                <p:cNvPr id="71" name="Freihand 70">
                  <a:extLst>
                    <a:ext uri="{FF2B5EF4-FFF2-40B4-BE49-F238E27FC236}">
                      <a16:creationId xmlns:a16="http://schemas.microsoft.com/office/drawing/2014/main" id="{8C111E18-CD4A-9293-2191-0B0CB6F4D072}"/>
                    </a:ext>
                  </a:extLst>
                </p:cNvPr>
                <p:cNvPicPr/>
                <p:nvPr/>
              </p:nvPicPr>
              <p:blipFill>
                <a:blip r:embed="rId120"/>
                <a:stretch>
                  <a:fillRect/>
                </a:stretch>
              </p:blipFill>
              <p:spPr>
                <a:xfrm>
                  <a:off x="7467994" y="5096188"/>
                  <a:ext cx="2170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1C60F8B9-49A9-C062-338E-568DC7B1356D}"/>
                    </a:ext>
                  </a:extLst>
                </p14:cNvPr>
                <p14:cNvContentPartPr/>
                <p14:nvPr/>
              </p14:nvContentPartPr>
              <p14:xfrm>
                <a:off x="7484554" y="4909348"/>
                <a:ext cx="257040" cy="196200"/>
              </p14:xfrm>
            </p:contentPart>
          </mc:Choice>
          <mc:Fallback xmlns="">
            <p:pic>
              <p:nvPicPr>
                <p:cNvPr id="72" name="Freihand 71">
                  <a:extLst>
                    <a:ext uri="{FF2B5EF4-FFF2-40B4-BE49-F238E27FC236}">
                      <a16:creationId xmlns:a16="http://schemas.microsoft.com/office/drawing/2014/main" id="{1C60F8B9-49A9-C062-338E-568DC7B1356D}"/>
                    </a:ext>
                  </a:extLst>
                </p:cNvPr>
                <p:cNvPicPr/>
                <p:nvPr/>
              </p:nvPicPr>
              <p:blipFill>
                <a:blip r:embed="rId122"/>
                <a:stretch>
                  <a:fillRect/>
                </a:stretch>
              </p:blipFill>
              <p:spPr>
                <a:xfrm>
                  <a:off x="7475914" y="4900348"/>
                  <a:ext cx="274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3" name="Freihand 72">
                  <a:extLst>
                    <a:ext uri="{FF2B5EF4-FFF2-40B4-BE49-F238E27FC236}">
                      <a16:creationId xmlns:a16="http://schemas.microsoft.com/office/drawing/2014/main" id="{77F0096F-76FA-793A-0BDB-8E194B429C6F}"/>
                    </a:ext>
                  </a:extLst>
                </p14:cNvPr>
                <p14:cNvContentPartPr/>
                <p14:nvPr/>
              </p14:nvContentPartPr>
              <p14:xfrm>
                <a:off x="7705594" y="4765348"/>
                <a:ext cx="296280" cy="216720"/>
              </p14:xfrm>
            </p:contentPart>
          </mc:Choice>
          <mc:Fallback xmlns="">
            <p:pic>
              <p:nvPicPr>
                <p:cNvPr id="73" name="Freihand 72">
                  <a:extLst>
                    <a:ext uri="{FF2B5EF4-FFF2-40B4-BE49-F238E27FC236}">
                      <a16:creationId xmlns:a16="http://schemas.microsoft.com/office/drawing/2014/main" id="{77F0096F-76FA-793A-0BDB-8E194B429C6F}"/>
                    </a:ext>
                  </a:extLst>
                </p:cNvPr>
                <p:cNvPicPr/>
                <p:nvPr/>
              </p:nvPicPr>
              <p:blipFill>
                <a:blip r:embed="rId124"/>
                <a:stretch>
                  <a:fillRect/>
                </a:stretch>
              </p:blipFill>
              <p:spPr>
                <a:xfrm>
                  <a:off x="7696594" y="4756708"/>
                  <a:ext cx="313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22756F5F-6A26-D836-D31A-D9F241C2216D}"/>
                    </a:ext>
                  </a:extLst>
                </p14:cNvPr>
                <p14:cNvContentPartPr/>
                <p14:nvPr/>
              </p14:nvContentPartPr>
              <p14:xfrm>
                <a:off x="5856994" y="5436748"/>
                <a:ext cx="1047600" cy="983520"/>
              </p14:xfrm>
            </p:contentPart>
          </mc:Choice>
          <mc:Fallback xmlns="">
            <p:pic>
              <p:nvPicPr>
                <p:cNvPr id="75" name="Freihand 74">
                  <a:extLst>
                    <a:ext uri="{FF2B5EF4-FFF2-40B4-BE49-F238E27FC236}">
                      <a16:creationId xmlns:a16="http://schemas.microsoft.com/office/drawing/2014/main" id="{22756F5F-6A26-D836-D31A-D9F241C2216D}"/>
                    </a:ext>
                  </a:extLst>
                </p:cNvPr>
                <p:cNvPicPr/>
                <p:nvPr/>
              </p:nvPicPr>
              <p:blipFill>
                <a:blip r:embed="rId126"/>
                <a:stretch>
                  <a:fillRect/>
                </a:stretch>
              </p:blipFill>
              <p:spPr>
                <a:xfrm>
                  <a:off x="5847994" y="5427748"/>
                  <a:ext cx="1065240" cy="1001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7">
            <p14:nvContentPartPr>
              <p14:cNvPr id="32" name="Freihand 31">
                <a:extLst>
                  <a:ext uri="{FF2B5EF4-FFF2-40B4-BE49-F238E27FC236}">
                    <a16:creationId xmlns:a16="http://schemas.microsoft.com/office/drawing/2014/main" id="{59D047AE-6A25-92FF-6883-B34025FCF34C}"/>
                  </a:ext>
                </a:extLst>
              </p14:cNvPr>
              <p14:cNvContentPartPr/>
              <p14:nvPr/>
            </p14:nvContentPartPr>
            <p14:xfrm>
              <a:off x="6837274" y="2303668"/>
              <a:ext cx="3802320" cy="2173320"/>
            </p14:xfrm>
          </p:contentPart>
        </mc:Choice>
        <mc:Fallback xmlns="">
          <p:pic>
            <p:nvPicPr>
              <p:cNvPr id="32" name="Freihand 31">
                <a:extLst>
                  <a:ext uri="{FF2B5EF4-FFF2-40B4-BE49-F238E27FC236}">
                    <a16:creationId xmlns:a16="http://schemas.microsoft.com/office/drawing/2014/main" id="{59D047AE-6A25-92FF-6883-B34025FCF34C}"/>
                  </a:ext>
                </a:extLst>
              </p:cNvPr>
              <p:cNvPicPr/>
              <p:nvPr/>
            </p:nvPicPr>
            <p:blipFill>
              <a:blip r:embed="rId128"/>
              <a:stretch>
                <a:fillRect/>
              </a:stretch>
            </p:blipFill>
            <p:spPr>
              <a:xfrm>
                <a:off x="6828634" y="2294668"/>
                <a:ext cx="3819960" cy="2190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0" name="Freihand 39">
                <a:extLst>
                  <a:ext uri="{FF2B5EF4-FFF2-40B4-BE49-F238E27FC236}">
                    <a16:creationId xmlns:a16="http://schemas.microsoft.com/office/drawing/2014/main" id="{CC479EC2-8447-B90A-3D39-71A54CCA9EA7}"/>
                  </a:ext>
                </a:extLst>
              </p14:cNvPr>
              <p14:cNvContentPartPr/>
              <p14:nvPr/>
            </p14:nvContentPartPr>
            <p14:xfrm>
              <a:off x="2036314" y="3773548"/>
              <a:ext cx="480960" cy="714600"/>
            </p14:xfrm>
          </p:contentPart>
        </mc:Choice>
        <mc:Fallback xmlns="">
          <p:pic>
            <p:nvPicPr>
              <p:cNvPr id="40" name="Freihand 39">
                <a:extLst>
                  <a:ext uri="{FF2B5EF4-FFF2-40B4-BE49-F238E27FC236}">
                    <a16:creationId xmlns:a16="http://schemas.microsoft.com/office/drawing/2014/main" id="{CC479EC2-8447-B90A-3D39-71A54CCA9EA7}"/>
                  </a:ext>
                </a:extLst>
              </p:cNvPr>
              <p:cNvPicPr/>
              <p:nvPr/>
            </p:nvPicPr>
            <p:blipFill>
              <a:blip r:embed="rId130"/>
              <a:stretch>
                <a:fillRect/>
              </a:stretch>
            </p:blipFill>
            <p:spPr>
              <a:xfrm>
                <a:off x="2027674" y="3764548"/>
                <a:ext cx="498600" cy="732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64" name="Freihand 63">
                <a:extLst>
                  <a:ext uri="{FF2B5EF4-FFF2-40B4-BE49-F238E27FC236}">
                    <a16:creationId xmlns:a16="http://schemas.microsoft.com/office/drawing/2014/main" id="{6DBEA6DB-6547-0CBD-B529-58017D72106A}"/>
                  </a:ext>
                </a:extLst>
              </p14:cNvPr>
              <p14:cNvContentPartPr/>
              <p14:nvPr/>
            </p14:nvContentPartPr>
            <p14:xfrm>
              <a:off x="2032714" y="3811708"/>
              <a:ext cx="294480" cy="501120"/>
            </p14:xfrm>
          </p:contentPart>
        </mc:Choice>
        <mc:Fallback xmlns="">
          <p:pic>
            <p:nvPicPr>
              <p:cNvPr id="64" name="Freihand 63">
                <a:extLst>
                  <a:ext uri="{FF2B5EF4-FFF2-40B4-BE49-F238E27FC236}">
                    <a16:creationId xmlns:a16="http://schemas.microsoft.com/office/drawing/2014/main" id="{6DBEA6DB-6547-0CBD-B529-58017D72106A}"/>
                  </a:ext>
                </a:extLst>
              </p:cNvPr>
              <p:cNvPicPr/>
              <p:nvPr/>
            </p:nvPicPr>
            <p:blipFill>
              <a:blip r:embed="rId132"/>
              <a:stretch>
                <a:fillRect/>
              </a:stretch>
            </p:blipFill>
            <p:spPr>
              <a:xfrm>
                <a:off x="2024074" y="3802708"/>
                <a:ext cx="312120" cy="518760"/>
              </a:xfrm>
              <a:prstGeom prst="rect">
                <a:avLst/>
              </a:prstGeom>
            </p:spPr>
          </p:pic>
        </mc:Fallback>
      </mc:AlternateContent>
      <p:grpSp>
        <p:nvGrpSpPr>
          <p:cNvPr id="77" name="Gruppieren 76">
            <a:extLst>
              <a:ext uri="{FF2B5EF4-FFF2-40B4-BE49-F238E27FC236}">
                <a16:creationId xmlns:a16="http://schemas.microsoft.com/office/drawing/2014/main" id="{AC3D96B3-C9B9-0657-50DA-70F3A07726AC}"/>
              </a:ext>
            </a:extLst>
          </p:cNvPr>
          <p:cNvGrpSpPr/>
          <p:nvPr/>
        </p:nvGrpSpPr>
        <p:grpSpPr>
          <a:xfrm>
            <a:off x="-30446" y="3511828"/>
            <a:ext cx="3141720" cy="1500480"/>
            <a:chOff x="-30446" y="3511828"/>
            <a:chExt cx="3141720" cy="1500480"/>
          </a:xfrm>
        </p:grpSpPr>
        <mc:AlternateContent xmlns:mc="http://schemas.openxmlformats.org/markup-compatibility/2006" xmlns:p14="http://schemas.microsoft.com/office/powerpoint/2010/main">
          <mc:Choice Requires="p14">
            <p:contentPart p14:bwMode="auto" r:id="rId133">
              <p14:nvContentPartPr>
                <p14:cNvPr id="10" name="Freihand 9">
                  <a:extLst>
                    <a:ext uri="{FF2B5EF4-FFF2-40B4-BE49-F238E27FC236}">
                      <a16:creationId xmlns:a16="http://schemas.microsoft.com/office/drawing/2014/main" id="{10B5A4F1-A116-A7A7-1646-E2A149DACF32}"/>
                    </a:ext>
                  </a:extLst>
                </p14:cNvPr>
                <p14:cNvContentPartPr/>
                <p14:nvPr/>
              </p14:nvContentPartPr>
              <p14:xfrm>
                <a:off x="-30446" y="3511828"/>
                <a:ext cx="3141720" cy="1167480"/>
              </p14:xfrm>
            </p:contentPart>
          </mc:Choice>
          <mc:Fallback xmlns="">
            <p:pic>
              <p:nvPicPr>
                <p:cNvPr id="10" name="Freihand 9">
                  <a:extLst>
                    <a:ext uri="{FF2B5EF4-FFF2-40B4-BE49-F238E27FC236}">
                      <a16:creationId xmlns:a16="http://schemas.microsoft.com/office/drawing/2014/main" id="{10B5A4F1-A116-A7A7-1646-E2A149DACF32}"/>
                    </a:ext>
                  </a:extLst>
                </p:cNvPr>
                <p:cNvPicPr/>
                <p:nvPr/>
              </p:nvPicPr>
              <p:blipFill>
                <a:blip r:embed="rId134"/>
                <a:stretch>
                  <a:fillRect/>
                </a:stretch>
              </p:blipFill>
              <p:spPr>
                <a:xfrm>
                  <a:off x="-39446" y="3503188"/>
                  <a:ext cx="3159360" cy="1185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 name="Freihand 19">
                  <a:extLst>
                    <a:ext uri="{FF2B5EF4-FFF2-40B4-BE49-F238E27FC236}">
                      <a16:creationId xmlns:a16="http://schemas.microsoft.com/office/drawing/2014/main" id="{B9088BFD-BD4B-5DBB-270A-C5E284C31765}"/>
                    </a:ext>
                  </a:extLst>
                </p14:cNvPr>
                <p14:cNvContentPartPr/>
                <p14:nvPr/>
              </p14:nvContentPartPr>
              <p14:xfrm>
                <a:off x="1118314" y="4769308"/>
                <a:ext cx="41760" cy="243000"/>
              </p14:xfrm>
            </p:contentPart>
          </mc:Choice>
          <mc:Fallback xmlns="">
            <p:pic>
              <p:nvPicPr>
                <p:cNvPr id="20" name="Freihand 19">
                  <a:extLst>
                    <a:ext uri="{FF2B5EF4-FFF2-40B4-BE49-F238E27FC236}">
                      <a16:creationId xmlns:a16="http://schemas.microsoft.com/office/drawing/2014/main" id="{B9088BFD-BD4B-5DBB-270A-C5E284C31765}"/>
                    </a:ext>
                  </a:extLst>
                </p:cNvPr>
                <p:cNvPicPr/>
                <p:nvPr/>
              </p:nvPicPr>
              <p:blipFill>
                <a:blip r:embed="rId136"/>
                <a:stretch>
                  <a:fillRect/>
                </a:stretch>
              </p:blipFill>
              <p:spPr>
                <a:xfrm>
                  <a:off x="1109674" y="4760308"/>
                  <a:ext cx="594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2" name="Freihand 21">
                  <a:extLst>
                    <a:ext uri="{FF2B5EF4-FFF2-40B4-BE49-F238E27FC236}">
                      <a16:creationId xmlns:a16="http://schemas.microsoft.com/office/drawing/2014/main" id="{43BA7CE9-9452-D309-D787-CEB987546741}"/>
                    </a:ext>
                  </a:extLst>
                </p14:cNvPr>
                <p14:cNvContentPartPr/>
                <p14:nvPr/>
              </p14:nvContentPartPr>
              <p14:xfrm>
                <a:off x="1033354" y="4643308"/>
                <a:ext cx="239760" cy="186480"/>
              </p14:xfrm>
            </p:contentPart>
          </mc:Choice>
          <mc:Fallback xmlns="">
            <p:pic>
              <p:nvPicPr>
                <p:cNvPr id="22" name="Freihand 21">
                  <a:extLst>
                    <a:ext uri="{FF2B5EF4-FFF2-40B4-BE49-F238E27FC236}">
                      <a16:creationId xmlns:a16="http://schemas.microsoft.com/office/drawing/2014/main" id="{43BA7CE9-9452-D309-D787-CEB987546741}"/>
                    </a:ext>
                  </a:extLst>
                </p:cNvPr>
                <p:cNvPicPr/>
                <p:nvPr/>
              </p:nvPicPr>
              <p:blipFill>
                <a:blip r:embed="rId138"/>
                <a:stretch>
                  <a:fillRect/>
                </a:stretch>
              </p:blipFill>
              <p:spPr>
                <a:xfrm>
                  <a:off x="1024354" y="4634668"/>
                  <a:ext cx="2574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4" name="Freihand 73">
                  <a:extLst>
                    <a:ext uri="{FF2B5EF4-FFF2-40B4-BE49-F238E27FC236}">
                      <a16:creationId xmlns:a16="http://schemas.microsoft.com/office/drawing/2014/main" id="{558A83AF-A29C-2E9A-BA3B-2516BB779191}"/>
                    </a:ext>
                  </a:extLst>
                </p14:cNvPr>
                <p14:cNvContentPartPr/>
                <p14:nvPr/>
              </p14:nvContentPartPr>
              <p14:xfrm>
                <a:off x="2014714" y="3841228"/>
                <a:ext cx="437400" cy="548640"/>
              </p14:xfrm>
            </p:contentPart>
          </mc:Choice>
          <mc:Fallback xmlns="">
            <p:pic>
              <p:nvPicPr>
                <p:cNvPr id="74" name="Freihand 73">
                  <a:extLst>
                    <a:ext uri="{FF2B5EF4-FFF2-40B4-BE49-F238E27FC236}">
                      <a16:creationId xmlns:a16="http://schemas.microsoft.com/office/drawing/2014/main" id="{558A83AF-A29C-2E9A-BA3B-2516BB779191}"/>
                    </a:ext>
                  </a:extLst>
                </p:cNvPr>
                <p:cNvPicPr/>
                <p:nvPr/>
              </p:nvPicPr>
              <p:blipFill>
                <a:blip r:embed="rId140"/>
                <a:stretch>
                  <a:fillRect/>
                </a:stretch>
              </p:blipFill>
              <p:spPr>
                <a:xfrm>
                  <a:off x="2005714" y="3832588"/>
                  <a:ext cx="455040" cy="566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1">
            <p14:nvContentPartPr>
              <p14:cNvPr id="78" name="Freihand 77">
                <a:extLst>
                  <a:ext uri="{FF2B5EF4-FFF2-40B4-BE49-F238E27FC236}">
                    <a16:creationId xmlns:a16="http://schemas.microsoft.com/office/drawing/2014/main" id="{C5F9B419-C3A4-5A06-9930-3369AC788173}"/>
                  </a:ext>
                </a:extLst>
              </p14:cNvPr>
              <p14:cNvContentPartPr/>
              <p14:nvPr/>
            </p14:nvContentPartPr>
            <p14:xfrm>
              <a:off x="2002474" y="3834028"/>
              <a:ext cx="314280" cy="542160"/>
            </p14:xfrm>
          </p:contentPart>
        </mc:Choice>
        <mc:Fallback xmlns="">
          <p:pic>
            <p:nvPicPr>
              <p:cNvPr id="78" name="Freihand 77">
                <a:extLst>
                  <a:ext uri="{FF2B5EF4-FFF2-40B4-BE49-F238E27FC236}">
                    <a16:creationId xmlns:a16="http://schemas.microsoft.com/office/drawing/2014/main" id="{C5F9B419-C3A4-5A06-9930-3369AC788173}"/>
                  </a:ext>
                </a:extLst>
              </p:cNvPr>
              <p:cNvPicPr/>
              <p:nvPr/>
            </p:nvPicPr>
            <p:blipFill>
              <a:blip r:embed="rId142"/>
              <a:stretch>
                <a:fillRect/>
              </a:stretch>
            </p:blipFill>
            <p:spPr>
              <a:xfrm>
                <a:off x="1993474" y="3825388"/>
                <a:ext cx="33192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79" name="Freihand 78">
                <a:extLst>
                  <a:ext uri="{FF2B5EF4-FFF2-40B4-BE49-F238E27FC236}">
                    <a16:creationId xmlns:a16="http://schemas.microsoft.com/office/drawing/2014/main" id="{1DBDCABE-B75E-09EB-9E84-A9A94C5C1B17}"/>
                  </a:ext>
                </a:extLst>
              </p14:cNvPr>
              <p14:cNvContentPartPr/>
              <p14:nvPr/>
            </p14:nvContentPartPr>
            <p14:xfrm>
              <a:off x="2049994" y="3776068"/>
              <a:ext cx="360360" cy="682920"/>
            </p14:xfrm>
          </p:contentPart>
        </mc:Choice>
        <mc:Fallback xmlns="">
          <p:pic>
            <p:nvPicPr>
              <p:cNvPr id="79" name="Freihand 78">
                <a:extLst>
                  <a:ext uri="{FF2B5EF4-FFF2-40B4-BE49-F238E27FC236}">
                    <a16:creationId xmlns:a16="http://schemas.microsoft.com/office/drawing/2014/main" id="{1DBDCABE-B75E-09EB-9E84-A9A94C5C1B17}"/>
                  </a:ext>
                </a:extLst>
              </p:cNvPr>
              <p:cNvPicPr/>
              <p:nvPr/>
            </p:nvPicPr>
            <p:blipFill>
              <a:blip r:embed="rId144"/>
              <a:stretch>
                <a:fillRect/>
              </a:stretch>
            </p:blipFill>
            <p:spPr>
              <a:xfrm>
                <a:off x="2041354" y="3767428"/>
                <a:ext cx="378000" cy="700560"/>
              </a:xfrm>
              <a:prstGeom prst="rect">
                <a:avLst/>
              </a:prstGeom>
            </p:spPr>
          </p:pic>
        </mc:Fallback>
      </mc:AlternateContent>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72130" name="Freihand 472129">
                <a:extLst>
                  <a:ext uri="{FF2B5EF4-FFF2-40B4-BE49-F238E27FC236}">
                    <a16:creationId xmlns:a16="http://schemas.microsoft.com/office/drawing/2014/main" id="{68082F9A-2F1C-BB41-5D04-F70AF0B4A26C}"/>
                  </a:ext>
                </a:extLst>
              </p14:cNvPr>
              <p14:cNvContentPartPr/>
              <p14:nvPr/>
            </p14:nvContentPartPr>
            <p14:xfrm>
              <a:off x="505954" y="376588"/>
              <a:ext cx="2859840" cy="100080"/>
            </p14:xfrm>
          </p:contentPart>
        </mc:Choice>
        <mc:Fallback xmlns="">
          <p:pic>
            <p:nvPicPr>
              <p:cNvPr id="472130" name="Freihand 472129">
                <a:extLst>
                  <a:ext uri="{FF2B5EF4-FFF2-40B4-BE49-F238E27FC236}">
                    <a16:creationId xmlns:a16="http://schemas.microsoft.com/office/drawing/2014/main" id="{68082F9A-2F1C-BB41-5D04-F70AF0B4A26C}"/>
                  </a:ext>
                </a:extLst>
              </p:cNvPr>
              <p:cNvPicPr/>
              <p:nvPr/>
            </p:nvPicPr>
            <p:blipFill>
              <a:blip r:embed="rId4"/>
              <a:stretch>
                <a:fillRect/>
              </a:stretch>
            </p:blipFill>
            <p:spPr>
              <a:xfrm>
                <a:off x="496954" y="367948"/>
                <a:ext cx="28774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72251" name="Freihand 472250">
                <a:extLst>
                  <a:ext uri="{FF2B5EF4-FFF2-40B4-BE49-F238E27FC236}">
                    <a16:creationId xmlns:a16="http://schemas.microsoft.com/office/drawing/2014/main" id="{678B231F-23EE-3E41-C257-0A205247743B}"/>
                  </a:ext>
                </a:extLst>
              </p14:cNvPr>
              <p14:cNvContentPartPr/>
              <p14:nvPr/>
            </p14:nvContentPartPr>
            <p14:xfrm>
              <a:off x="3724354" y="5875833"/>
              <a:ext cx="128520" cy="325440"/>
            </p14:xfrm>
          </p:contentPart>
        </mc:Choice>
        <mc:Fallback xmlns="">
          <p:pic>
            <p:nvPicPr>
              <p:cNvPr id="472251" name="Freihand 472250">
                <a:extLst>
                  <a:ext uri="{FF2B5EF4-FFF2-40B4-BE49-F238E27FC236}">
                    <a16:creationId xmlns:a16="http://schemas.microsoft.com/office/drawing/2014/main" id="{678B231F-23EE-3E41-C257-0A205247743B}"/>
                  </a:ext>
                </a:extLst>
              </p:cNvPr>
              <p:cNvPicPr/>
              <p:nvPr/>
            </p:nvPicPr>
            <p:blipFill>
              <a:blip r:embed="rId6"/>
              <a:stretch>
                <a:fillRect/>
              </a:stretch>
            </p:blipFill>
            <p:spPr>
              <a:xfrm>
                <a:off x="3715714" y="5866833"/>
                <a:ext cx="1461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72252" name="Freihand 472251">
                <a:extLst>
                  <a:ext uri="{FF2B5EF4-FFF2-40B4-BE49-F238E27FC236}">
                    <a16:creationId xmlns:a16="http://schemas.microsoft.com/office/drawing/2014/main" id="{3BC25DDD-AB43-BA08-BC07-F1B6E1ABDE2C}"/>
                  </a:ext>
                </a:extLst>
              </p14:cNvPr>
              <p14:cNvContentPartPr/>
              <p14:nvPr/>
            </p14:nvContentPartPr>
            <p14:xfrm>
              <a:off x="3877354" y="6001473"/>
              <a:ext cx="150480" cy="165600"/>
            </p14:xfrm>
          </p:contentPart>
        </mc:Choice>
        <mc:Fallback xmlns="">
          <p:pic>
            <p:nvPicPr>
              <p:cNvPr id="472252" name="Freihand 472251">
                <a:extLst>
                  <a:ext uri="{FF2B5EF4-FFF2-40B4-BE49-F238E27FC236}">
                    <a16:creationId xmlns:a16="http://schemas.microsoft.com/office/drawing/2014/main" id="{3BC25DDD-AB43-BA08-BC07-F1B6E1ABDE2C}"/>
                  </a:ext>
                </a:extLst>
              </p:cNvPr>
              <p:cNvPicPr/>
              <p:nvPr/>
            </p:nvPicPr>
            <p:blipFill>
              <a:blip r:embed="rId8"/>
              <a:stretch>
                <a:fillRect/>
              </a:stretch>
            </p:blipFill>
            <p:spPr>
              <a:xfrm>
                <a:off x="3868354" y="5992833"/>
                <a:ext cx="168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72253" name="Freihand 472252">
                <a:extLst>
                  <a:ext uri="{FF2B5EF4-FFF2-40B4-BE49-F238E27FC236}">
                    <a16:creationId xmlns:a16="http://schemas.microsoft.com/office/drawing/2014/main" id="{40216634-C849-2002-F8C5-23480D3DED8A}"/>
                  </a:ext>
                </a:extLst>
              </p14:cNvPr>
              <p14:cNvContentPartPr/>
              <p14:nvPr/>
            </p14:nvContentPartPr>
            <p14:xfrm>
              <a:off x="4130794" y="5875473"/>
              <a:ext cx="133560" cy="265680"/>
            </p14:xfrm>
          </p:contentPart>
        </mc:Choice>
        <mc:Fallback xmlns="">
          <p:pic>
            <p:nvPicPr>
              <p:cNvPr id="472253" name="Freihand 472252">
                <a:extLst>
                  <a:ext uri="{FF2B5EF4-FFF2-40B4-BE49-F238E27FC236}">
                    <a16:creationId xmlns:a16="http://schemas.microsoft.com/office/drawing/2014/main" id="{40216634-C849-2002-F8C5-23480D3DED8A}"/>
                  </a:ext>
                </a:extLst>
              </p:cNvPr>
              <p:cNvPicPr/>
              <p:nvPr/>
            </p:nvPicPr>
            <p:blipFill>
              <a:blip r:embed="rId10"/>
              <a:stretch>
                <a:fillRect/>
              </a:stretch>
            </p:blipFill>
            <p:spPr>
              <a:xfrm>
                <a:off x="4121794" y="5866473"/>
                <a:ext cx="15120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72254" name="Freihand 472253">
                <a:extLst>
                  <a:ext uri="{FF2B5EF4-FFF2-40B4-BE49-F238E27FC236}">
                    <a16:creationId xmlns:a16="http://schemas.microsoft.com/office/drawing/2014/main" id="{5455C259-C43B-E750-22A4-41D0CA702850}"/>
                  </a:ext>
                </a:extLst>
              </p14:cNvPr>
              <p14:cNvContentPartPr/>
              <p14:nvPr/>
            </p14:nvContentPartPr>
            <p14:xfrm>
              <a:off x="4332394" y="5957193"/>
              <a:ext cx="349200" cy="168840"/>
            </p14:xfrm>
          </p:contentPart>
        </mc:Choice>
        <mc:Fallback xmlns="">
          <p:pic>
            <p:nvPicPr>
              <p:cNvPr id="472254" name="Freihand 472253">
                <a:extLst>
                  <a:ext uri="{FF2B5EF4-FFF2-40B4-BE49-F238E27FC236}">
                    <a16:creationId xmlns:a16="http://schemas.microsoft.com/office/drawing/2014/main" id="{5455C259-C43B-E750-22A4-41D0CA702850}"/>
                  </a:ext>
                </a:extLst>
              </p:cNvPr>
              <p:cNvPicPr/>
              <p:nvPr/>
            </p:nvPicPr>
            <p:blipFill>
              <a:blip r:embed="rId12"/>
              <a:stretch>
                <a:fillRect/>
              </a:stretch>
            </p:blipFill>
            <p:spPr>
              <a:xfrm>
                <a:off x="4323754" y="5948553"/>
                <a:ext cx="366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72256" name="Freihand 472255">
                <a:extLst>
                  <a:ext uri="{FF2B5EF4-FFF2-40B4-BE49-F238E27FC236}">
                    <a16:creationId xmlns:a16="http://schemas.microsoft.com/office/drawing/2014/main" id="{8F6EAE00-ABA7-D8CF-4EBF-0D3E47FF464C}"/>
                  </a:ext>
                </a:extLst>
              </p14:cNvPr>
              <p14:cNvContentPartPr/>
              <p14:nvPr/>
            </p14:nvContentPartPr>
            <p14:xfrm>
              <a:off x="4339954" y="5977353"/>
              <a:ext cx="129960" cy="189720"/>
            </p14:xfrm>
          </p:contentPart>
        </mc:Choice>
        <mc:Fallback xmlns="">
          <p:pic>
            <p:nvPicPr>
              <p:cNvPr id="472256" name="Freihand 472255">
                <a:extLst>
                  <a:ext uri="{FF2B5EF4-FFF2-40B4-BE49-F238E27FC236}">
                    <a16:creationId xmlns:a16="http://schemas.microsoft.com/office/drawing/2014/main" id="{8F6EAE00-ABA7-D8CF-4EBF-0D3E47FF464C}"/>
                  </a:ext>
                </a:extLst>
              </p:cNvPr>
              <p:cNvPicPr/>
              <p:nvPr/>
            </p:nvPicPr>
            <p:blipFill>
              <a:blip r:embed="rId14"/>
              <a:stretch>
                <a:fillRect/>
              </a:stretch>
            </p:blipFill>
            <p:spPr>
              <a:xfrm>
                <a:off x="4330954" y="5968713"/>
                <a:ext cx="1476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472257" name="Freihand 472256">
                <a:extLst>
                  <a:ext uri="{FF2B5EF4-FFF2-40B4-BE49-F238E27FC236}">
                    <a16:creationId xmlns:a16="http://schemas.microsoft.com/office/drawing/2014/main" id="{A0C510D7-76FA-852D-C747-037345051CDB}"/>
                  </a:ext>
                </a:extLst>
              </p14:cNvPr>
              <p14:cNvContentPartPr/>
              <p14:nvPr/>
            </p14:nvContentPartPr>
            <p14:xfrm>
              <a:off x="4912714" y="5944953"/>
              <a:ext cx="159480" cy="247680"/>
            </p14:xfrm>
          </p:contentPart>
        </mc:Choice>
        <mc:Fallback xmlns="">
          <p:pic>
            <p:nvPicPr>
              <p:cNvPr id="472257" name="Freihand 472256">
                <a:extLst>
                  <a:ext uri="{FF2B5EF4-FFF2-40B4-BE49-F238E27FC236}">
                    <a16:creationId xmlns:a16="http://schemas.microsoft.com/office/drawing/2014/main" id="{A0C510D7-76FA-852D-C747-037345051CDB}"/>
                  </a:ext>
                </a:extLst>
              </p:cNvPr>
              <p:cNvPicPr/>
              <p:nvPr/>
            </p:nvPicPr>
            <p:blipFill>
              <a:blip r:embed="rId16"/>
              <a:stretch>
                <a:fillRect/>
              </a:stretch>
            </p:blipFill>
            <p:spPr>
              <a:xfrm>
                <a:off x="4904074" y="5936313"/>
                <a:ext cx="17712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72258" name="Freihand 472257">
                <a:extLst>
                  <a:ext uri="{FF2B5EF4-FFF2-40B4-BE49-F238E27FC236}">
                    <a16:creationId xmlns:a16="http://schemas.microsoft.com/office/drawing/2014/main" id="{CBB15A82-D8C2-5065-0103-FF44348A15E8}"/>
                  </a:ext>
                </a:extLst>
              </p14:cNvPr>
              <p14:cNvContentPartPr/>
              <p14:nvPr/>
            </p14:nvContentPartPr>
            <p14:xfrm>
              <a:off x="5148154" y="5820033"/>
              <a:ext cx="129600" cy="301320"/>
            </p14:xfrm>
          </p:contentPart>
        </mc:Choice>
        <mc:Fallback xmlns="">
          <p:pic>
            <p:nvPicPr>
              <p:cNvPr id="472258" name="Freihand 472257">
                <a:extLst>
                  <a:ext uri="{FF2B5EF4-FFF2-40B4-BE49-F238E27FC236}">
                    <a16:creationId xmlns:a16="http://schemas.microsoft.com/office/drawing/2014/main" id="{CBB15A82-D8C2-5065-0103-FF44348A15E8}"/>
                  </a:ext>
                </a:extLst>
              </p:cNvPr>
              <p:cNvPicPr/>
              <p:nvPr/>
            </p:nvPicPr>
            <p:blipFill>
              <a:blip r:embed="rId18"/>
              <a:stretch>
                <a:fillRect/>
              </a:stretch>
            </p:blipFill>
            <p:spPr>
              <a:xfrm>
                <a:off x="5139514" y="5811033"/>
                <a:ext cx="14724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72259" name="Freihand 472258">
                <a:extLst>
                  <a:ext uri="{FF2B5EF4-FFF2-40B4-BE49-F238E27FC236}">
                    <a16:creationId xmlns:a16="http://schemas.microsoft.com/office/drawing/2014/main" id="{2E148271-13FE-9D34-0833-4C02963BD410}"/>
                  </a:ext>
                </a:extLst>
              </p14:cNvPr>
              <p14:cNvContentPartPr/>
              <p14:nvPr/>
            </p14:nvContentPartPr>
            <p14:xfrm>
              <a:off x="5351914" y="5957553"/>
              <a:ext cx="232200" cy="168840"/>
            </p14:xfrm>
          </p:contentPart>
        </mc:Choice>
        <mc:Fallback xmlns="">
          <p:pic>
            <p:nvPicPr>
              <p:cNvPr id="472259" name="Freihand 472258">
                <a:extLst>
                  <a:ext uri="{FF2B5EF4-FFF2-40B4-BE49-F238E27FC236}">
                    <a16:creationId xmlns:a16="http://schemas.microsoft.com/office/drawing/2014/main" id="{2E148271-13FE-9D34-0833-4C02963BD410}"/>
                  </a:ext>
                </a:extLst>
              </p:cNvPr>
              <p:cNvPicPr/>
              <p:nvPr/>
            </p:nvPicPr>
            <p:blipFill>
              <a:blip r:embed="rId20"/>
              <a:stretch>
                <a:fillRect/>
              </a:stretch>
            </p:blipFill>
            <p:spPr>
              <a:xfrm>
                <a:off x="5342914" y="5948913"/>
                <a:ext cx="249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72260" name="Freihand 472259">
                <a:extLst>
                  <a:ext uri="{FF2B5EF4-FFF2-40B4-BE49-F238E27FC236}">
                    <a16:creationId xmlns:a16="http://schemas.microsoft.com/office/drawing/2014/main" id="{B6B71938-8E5A-2960-C68B-A941ECEC707E}"/>
                  </a:ext>
                </a:extLst>
              </p14:cNvPr>
              <p14:cNvContentPartPr/>
              <p14:nvPr/>
            </p14:nvContentPartPr>
            <p14:xfrm>
              <a:off x="5643514" y="5908953"/>
              <a:ext cx="173520" cy="181080"/>
            </p14:xfrm>
          </p:contentPart>
        </mc:Choice>
        <mc:Fallback xmlns="">
          <p:pic>
            <p:nvPicPr>
              <p:cNvPr id="472260" name="Freihand 472259">
                <a:extLst>
                  <a:ext uri="{FF2B5EF4-FFF2-40B4-BE49-F238E27FC236}">
                    <a16:creationId xmlns:a16="http://schemas.microsoft.com/office/drawing/2014/main" id="{B6B71938-8E5A-2960-C68B-A941ECEC707E}"/>
                  </a:ext>
                </a:extLst>
              </p:cNvPr>
              <p:cNvPicPr/>
              <p:nvPr/>
            </p:nvPicPr>
            <p:blipFill>
              <a:blip r:embed="rId22"/>
              <a:stretch>
                <a:fillRect/>
              </a:stretch>
            </p:blipFill>
            <p:spPr>
              <a:xfrm>
                <a:off x="5634874" y="5900313"/>
                <a:ext cx="19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72262" name="Freihand 472261">
                <a:extLst>
                  <a:ext uri="{FF2B5EF4-FFF2-40B4-BE49-F238E27FC236}">
                    <a16:creationId xmlns:a16="http://schemas.microsoft.com/office/drawing/2014/main" id="{ACC79878-209B-A594-0D7A-B419642B2F41}"/>
                  </a:ext>
                </a:extLst>
              </p14:cNvPr>
              <p14:cNvContentPartPr/>
              <p14:nvPr/>
            </p14:nvContentPartPr>
            <p14:xfrm>
              <a:off x="6085954" y="5933793"/>
              <a:ext cx="231120" cy="159840"/>
            </p14:xfrm>
          </p:contentPart>
        </mc:Choice>
        <mc:Fallback xmlns="">
          <p:pic>
            <p:nvPicPr>
              <p:cNvPr id="472262" name="Freihand 472261">
                <a:extLst>
                  <a:ext uri="{FF2B5EF4-FFF2-40B4-BE49-F238E27FC236}">
                    <a16:creationId xmlns:a16="http://schemas.microsoft.com/office/drawing/2014/main" id="{ACC79878-209B-A594-0D7A-B419642B2F41}"/>
                  </a:ext>
                </a:extLst>
              </p:cNvPr>
              <p:cNvPicPr/>
              <p:nvPr/>
            </p:nvPicPr>
            <p:blipFill>
              <a:blip r:embed="rId24"/>
              <a:stretch>
                <a:fillRect/>
              </a:stretch>
            </p:blipFill>
            <p:spPr>
              <a:xfrm>
                <a:off x="6076954" y="5924793"/>
                <a:ext cx="2487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72263" name="Freihand 472262">
                <a:extLst>
                  <a:ext uri="{FF2B5EF4-FFF2-40B4-BE49-F238E27FC236}">
                    <a16:creationId xmlns:a16="http://schemas.microsoft.com/office/drawing/2014/main" id="{0905DCD0-FCE0-118D-6891-FAE4C431F5AC}"/>
                  </a:ext>
                </a:extLst>
              </p14:cNvPr>
              <p14:cNvContentPartPr/>
              <p14:nvPr/>
            </p14:nvContentPartPr>
            <p14:xfrm>
              <a:off x="6478354" y="5843433"/>
              <a:ext cx="237600" cy="284040"/>
            </p14:xfrm>
          </p:contentPart>
        </mc:Choice>
        <mc:Fallback xmlns="">
          <p:pic>
            <p:nvPicPr>
              <p:cNvPr id="472263" name="Freihand 472262">
                <a:extLst>
                  <a:ext uri="{FF2B5EF4-FFF2-40B4-BE49-F238E27FC236}">
                    <a16:creationId xmlns:a16="http://schemas.microsoft.com/office/drawing/2014/main" id="{0905DCD0-FCE0-118D-6891-FAE4C431F5AC}"/>
                  </a:ext>
                </a:extLst>
              </p:cNvPr>
              <p:cNvPicPr/>
              <p:nvPr/>
            </p:nvPicPr>
            <p:blipFill>
              <a:blip r:embed="rId26"/>
              <a:stretch>
                <a:fillRect/>
              </a:stretch>
            </p:blipFill>
            <p:spPr>
              <a:xfrm>
                <a:off x="6469354" y="5834433"/>
                <a:ext cx="25524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72264" name="Freihand 472263">
                <a:extLst>
                  <a:ext uri="{FF2B5EF4-FFF2-40B4-BE49-F238E27FC236}">
                    <a16:creationId xmlns:a16="http://schemas.microsoft.com/office/drawing/2014/main" id="{67DE7434-2FE9-B4A1-49B4-DE4C6F2FBF83}"/>
                  </a:ext>
                </a:extLst>
              </p14:cNvPr>
              <p14:cNvContentPartPr/>
              <p14:nvPr/>
            </p14:nvContentPartPr>
            <p14:xfrm>
              <a:off x="6571954" y="5955753"/>
              <a:ext cx="194400" cy="11520"/>
            </p14:xfrm>
          </p:contentPart>
        </mc:Choice>
        <mc:Fallback xmlns="">
          <p:pic>
            <p:nvPicPr>
              <p:cNvPr id="472264" name="Freihand 472263">
                <a:extLst>
                  <a:ext uri="{FF2B5EF4-FFF2-40B4-BE49-F238E27FC236}">
                    <a16:creationId xmlns:a16="http://schemas.microsoft.com/office/drawing/2014/main" id="{67DE7434-2FE9-B4A1-49B4-DE4C6F2FBF83}"/>
                  </a:ext>
                </a:extLst>
              </p:cNvPr>
              <p:cNvPicPr/>
              <p:nvPr/>
            </p:nvPicPr>
            <p:blipFill>
              <a:blip r:embed="rId28"/>
              <a:stretch>
                <a:fillRect/>
              </a:stretch>
            </p:blipFill>
            <p:spPr>
              <a:xfrm>
                <a:off x="6563314" y="5946753"/>
                <a:ext cx="21204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72265" name="Freihand 472264">
                <a:extLst>
                  <a:ext uri="{FF2B5EF4-FFF2-40B4-BE49-F238E27FC236}">
                    <a16:creationId xmlns:a16="http://schemas.microsoft.com/office/drawing/2014/main" id="{47FBC8AF-843F-AFF7-9C3A-A9D2DFCF2CE8}"/>
                  </a:ext>
                </a:extLst>
              </p14:cNvPr>
              <p14:cNvContentPartPr/>
              <p14:nvPr/>
            </p14:nvContentPartPr>
            <p14:xfrm>
              <a:off x="6883714" y="5844153"/>
              <a:ext cx="186480" cy="206280"/>
            </p14:xfrm>
          </p:contentPart>
        </mc:Choice>
        <mc:Fallback xmlns="">
          <p:pic>
            <p:nvPicPr>
              <p:cNvPr id="472265" name="Freihand 472264">
                <a:extLst>
                  <a:ext uri="{FF2B5EF4-FFF2-40B4-BE49-F238E27FC236}">
                    <a16:creationId xmlns:a16="http://schemas.microsoft.com/office/drawing/2014/main" id="{47FBC8AF-843F-AFF7-9C3A-A9D2DFCF2CE8}"/>
                  </a:ext>
                </a:extLst>
              </p:cNvPr>
              <p:cNvPicPr/>
              <p:nvPr/>
            </p:nvPicPr>
            <p:blipFill>
              <a:blip r:embed="rId30"/>
              <a:stretch>
                <a:fillRect/>
              </a:stretch>
            </p:blipFill>
            <p:spPr>
              <a:xfrm>
                <a:off x="6875074" y="5835513"/>
                <a:ext cx="2041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72266" name="Freihand 472265">
                <a:extLst>
                  <a:ext uri="{FF2B5EF4-FFF2-40B4-BE49-F238E27FC236}">
                    <a16:creationId xmlns:a16="http://schemas.microsoft.com/office/drawing/2014/main" id="{C882F96C-6646-7002-D5EA-A97506DC09B2}"/>
                  </a:ext>
                </a:extLst>
              </p14:cNvPr>
              <p14:cNvContentPartPr/>
              <p14:nvPr/>
            </p14:nvContentPartPr>
            <p14:xfrm>
              <a:off x="7119154" y="5697273"/>
              <a:ext cx="260280" cy="389160"/>
            </p14:xfrm>
          </p:contentPart>
        </mc:Choice>
        <mc:Fallback xmlns="">
          <p:pic>
            <p:nvPicPr>
              <p:cNvPr id="472266" name="Freihand 472265">
                <a:extLst>
                  <a:ext uri="{FF2B5EF4-FFF2-40B4-BE49-F238E27FC236}">
                    <a16:creationId xmlns:a16="http://schemas.microsoft.com/office/drawing/2014/main" id="{C882F96C-6646-7002-D5EA-A97506DC09B2}"/>
                  </a:ext>
                </a:extLst>
              </p:cNvPr>
              <p:cNvPicPr/>
              <p:nvPr/>
            </p:nvPicPr>
            <p:blipFill>
              <a:blip r:embed="rId32"/>
              <a:stretch>
                <a:fillRect/>
              </a:stretch>
            </p:blipFill>
            <p:spPr>
              <a:xfrm>
                <a:off x="7110154" y="5688273"/>
                <a:ext cx="277920" cy="406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72267" name="Freihand 472266">
                <a:extLst>
                  <a:ext uri="{FF2B5EF4-FFF2-40B4-BE49-F238E27FC236}">
                    <a16:creationId xmlns:a16="http://schemas.microsoft.com/office/drawing/2014/main" id="{6BAA3FE1-6037-B644-BC89-0B5F7075CC66}"/>
                  </a:ext>
                </a:extLst>
              </p14:cNvPr>
              <p14:cNvContentPartPr/>
              <p14:nvPr/>
            </p14:nvContentPartPr>
            <p14:xfrm>
              <a:off x="7402834" y="5931273"/>
              <a:ext cx="161280" cy="125640"/>
            </p14:xfrm>
          </p:contentPart>
        </mc:Choice>
        <mc:Fallback xmlns="">
          <p:pic>
            <p:nvPicPr>
              <p:cNvPr id="472267" name="Freihand 472266">
                <a:extLst>
                  <a:ext uri="{FF2B5EF4-FFF2-40B4-BE49-F238E27FC236}">
                    <a16:creationId xmlns:a16="http://schemas.microsoft.com/office/drawing/2014/main" id="{6BAA3FE1-6037-B644-BC89-0B5F7075CC66}"/>
                  </a:ext>
                </a:extLst>
              </p:cNvPr>
              <p:cNvPicPr/>
              <p:nvPr/>
            </p:nvPicPr>
            <p:blipFill>
              <a:blip r:embed="rId34"/>
              <a:stretch>
                <a:fillRect/>
              </a:stretch>
            </p:blipFill>
            <p:spPr>
              <a:xfrm>
                <a:off x="7393834" y="5922273"/>
                <a:ext cx="1789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72269" name="Freihand 472268">
                <a:extLst>
                  <a:ext uri="{FF2B5EF4-FFF2-40B4-BE49-F238E27FC236}">
                    <a16:creationId xmlns:a16="http://schemas.microsoft.com/office/drawing/2014/main" id="{75B6B61E-EEDA-8E9D-A6C7-AA37290BADB8}"/>
                  </a:ext>
                </a:extLst>
              </p14:cNvPr>
              <p14:cNvContentPartPr/>
              <p14:nvPr/>
            </p14:nvContentPartPr>
            <p14:xfrm>
              <a:off x="4901194" y="6408273"/>
              <a:ext cx="30960" cy="248760"/>
            </p14:xfrm>
          </p:contentPart>
        </mc:Choice>
        <mc:Fallback xmlns="">
          <p:pic>
            <p:nvPicPr>
              <p:cNvPr id="472269" name="Freihand 472268">
                <a:extLst>
                  <a:ext uri="{FF2B5EF4-FFF2-40B4-BE49-F238E27FC236}">
                    <a16:creationId xmlns:a16="http://schemas.microsoft.com/office/drawing/2014/main" id="{75B6B61E-EEDA-8E9D-A6C7-AA37290BADB8}"/>
                  </a:ext>
                </a:extLst>
              </p:cNvPr>
              <p:cNvPicPr/>
              <p:nvPr/>
            </p:nvPicPr>
            <p:blipFill>
              <a:blip r:embed="rId36"/>
              <a:stretch>
                <a:fillRect/>
              </a:stretch>
            </p:blipFill>
            <p:spPr>
              <a:xfrm>
                <a:off x="4892194" y="6399273"/>
                <a:ext cx="486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72270" name="Freihand 472269">
                <a:extLst>
                  <a:ext uri="{FF2B5EF4-FFF2-40B4-BE49-F238E27FC236}">
                    <a16:creationId xmlns:a16="http://schemas.microsoft.com/office/drawing/2014/main" id="{9386CC4F-2BCD-739E-C93E-565AD201F62C}"/>
                  </a:ext>
                </a:extLst>
              </p14:cNvPr>
              <p14:cNvContentPartPr/>
              <p14:nvPr/>
            </p14:nvContentPartPr>
            <p14:xfrm>
              <a:off x="4926754" y="6396033"/>
              <a:ext cx="211320" cy="255240"/>
            </p14:xfrm>
          </p:contentPart>
        </mc:Choice>
        <mc:Fallback xmlns="">
          <p:pic>
            <p:nvPicPr>
              <p:cNvPr id="472270" name="Freihand 472269">
                <a:extLst>
                  <a:ext uri="{FF2B5EF4-FFF2-40B4-BE49-F238E27FC236}">
                    <a16:creationId xmlns:a16="http://schemas.microsoft.com/office/drawing/2014/main" id="{9386CC4F-2BCD-739E-C93E-565AD201F62C}"/>
                  </a:ext>
                </a:extLst>
              </p:cNvPr>
              <p:cNvPicPr/>
              <p:nvPr/>
            </p:nvPicPr>
            <p:blipFill>
              <a:blip r:embed="rId38"/>
              <a:stretch>
                <a:fillRect/>
              </a:stretch>
            </p:blipFill>
            <p:spPr>
              <a:xfrm>
                <a:off x="4917754" y="6387393"/>
                <a:ext cx="2289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472271" name="Freihand 472270">
                <a:extLst>
                  <a:ext uri="{FF2B5EF4-FFF2-40B4-BE49-F238E27FC236}">
                    <a16:creationId xmlns:a16="http://schemas.microsoft.com/office/drawing/2014/main" id="{F6DF897A-982C-F97F-F14C-B3B2DF99B7DC}"/>
                  </a:ext>
                </a:extLst>
              </p14:cNvPr>
              <p14:cNvContentPartPr/>
              <p14:nvPr/>
            </p14:nvContentPartPr>
            <p14:xfrm>
              <a:off x="5378914" y="6421953"/>
              <a:ext cx="24120" cy="270360"/>
            </p14:xfrm>
          </p:contentPart>
        </mc:Choice>
        <mc:Fallback xmlns="">
          <p:pic>
            <p:nvPicPr>
              <p:cNvPr id="472271" name="Freihand 472270">
                <a:extLst>
                  <a:ext uri="{FF2B5EF4-FFF2-40B4-BE49-F238E27FC236}">
                    <a16:creationId xmlns:a16="http://schemas.microsoft.com/office/drawing/2014/main" id="{F6DF897A-982C-F97F-F14C-B3B2DF99B7DC}"/>
                  </a:ext>
                </a:extLst>
              </p:cNvPr>
              <p:cNvPicPr/>
              <p:nvPr/>
            </p:nvPicPr>
            <p:blipFill>
              <a:blip r:embed="rId40"/>
              <a:stretch>
                <a:fillRect/>
              </a:stretch>
            </p:blipFill>
            <p:spPr>
              <a:xfrm>
                <a:off x="5370274" y="6413313"/>
                <a:ext cx="41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472272" name="Freihand 472271">
                <a:extLst>
                  <a:ext uri="{FF2B5EF4-FFF2-40B4-BE49-F238E27FC236}">
                    <a16:creationId xmlns:a16="http://schemas.microsoft.com/office/drawing/2014/main" id="{D2DA2796-98BF-265C-FBE9-7846ECFFA604}"/>
                  </a:ext>
                </a:extLst>
              </p14:cNvPr>
              <p14:cNvContentPartPr/>
              <p14:nvPr/>
            </p14:nvContentPartPr>
            <p14:xfrm>
              <a:off x="5898034" y="6320433"/>
              <a:ext cx="137520" cy="339480"/>
            </p14:xfrm>
          </p:contentPart>
        </mc:Choice>
        <mc:Fallback xmlns="">
          <p:pic>
            <p:nvPicPr>
              <p:cNvPr id="472272" name="Freihand 472271">
                <a:extLst>
                  <a:ext uri="{FF2B5EF4-FFF2-40B4-BE49-F238E27FC236}">
                    <a16:creationId xmlns:a16="http://schemas.microsoft.com/office/drawing/2014/main" id="{D2DA2796-98BF-265C-FBE9-7846ECFFA604}"/>
                  </a:ext>
                </a:extLst>
              </p:cNvPr>
              <p:cNvPicPr/>
              <p:nvPr/>
            </p:nvPicPr>
            <p:blipFill>
              <a:blip r:embed="rId42"/>
              <a:stretch>
                <a:fillRect/>
              </a:stretch>
            </p:blipFill>
            <p:spPr>
              <a:xfrm>
                <a:off x="5889034" y="6311793"/>
                <a:ext cx="1551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472273" name="Freihand 472272">
                <a:extLst>
                  <a:ext uri="{FF2B5EF4-FFF2-40B4-BE49-F238E27FC236}">
                    <a16:creationId xmlns:a16="http://schemas.microsoft.com/office/drawing/2014/main" id="{E342A5B7-7CF0-D3D3-D4A5-587921EC00DC}"/>
                  </a:ext>
                </a:extLst>
              </p14:cNvPr>
              <p14:cNvContentPartPr/>
              <p14:nvPr/>
            </p14:nvContentPartPr>
            <p14:xfrm>
              <a:off x="6147154" y="6466953"/>
              <a:ext cx="156240" cy="138240"/>
            </p14:xfrm>
          </p:contentPart>
        </mc:Choice>
        <mc:Fallback xmlns="">
          <p:pic>
            <p:nvPicPr>
              <p:cNvPr id="472273" name="Freihand 472272">
                <a:extLst>
                  <a:ext uri="{FF2B5EF4-FFF2-40B4-BE49-F238E27FC236}">
                    <a16:creationId xmlns:a16="http://schemas.microsoft.com/office/drawing/2014/main" id="{E342A5B7-7CF0-D3D3-D4A5-587921EC00DC}"/>
                  </a:ext>
                </a:extLst>
              </p:cNvPr>
              <p:cNvPicPr/>
              <p:nvPr/>
            </p:nvPicPr>
            <p:blipFill>
              <a:blip r:embed="rId44"/>
              <a:stretch>
                <a:fillRect/>
              </a:stretch>
            </p:blipFill>
            <p:spPr>
              <a:xfrm>
                <a:off x="6138514" y="6457953"/>
                <a:ext cx="1738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72274" name="Freihand 472273">
                <a:extLst>
                  <a:ext uri="{FF2B5EF4-FFF2-40B4-BE49-F238E27FC236}">
                    <a16:creationId xmlns:a16="http://schemas.microsoft.com/office/drawing/2014/main" id="{4A55D2EC-8716-9DF2-ABB9-A4B0AF07FE85}"/>
                  </a:ext>
                </a:extLst>
              </p14:cNvPr>
              <p14:cNvContentPartPr/>
              <p14:nvPr/>
            </p14:nvContentPartPr>
            <p14:xfrm>
              <a:off x="6397714" y="6328713"/>
              <a:ext cx="410400" cy="276480"/>
            </p14:xfrm>
          </p:contentPart>
        </mc:Choice>
        <mc:Fallback xmlns="">
          <p:pic>
            <p:nvPicPr>
              <p:cNvPr id="472274" name="Freihand 472273">
                <a:extLst>
                  <a:ext uri="{FF2B5EF4-FFF2-40B4-BE49-F238E27FC236}">
                    <a16:creationId xmlns:a16="http://schemas.microsoft.com/office/drawing/2014/main" id="{4A55D2EC-8716-9DF2-ABB9-A4B0AF07FE85}"/>
                  </a:ext>
                </a:extLst>
              </p:cNvPr>
              <p:cNvPicPr/>
              <p:nvPr/>
            </p:nvPicPr>
            <p:blipFill>
              <a:blip r:embed="rId46"/>
              <a:stretch>
                <a:fillRect/>
              </a:stretch>
            </p:blipFill>
            <p:spPr>
              <a:xfrm>
                <a:off x="6389074" y="6320073"/>
                <a:ext cx="42804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72275" name="Freihand 472274">
                <a:extLst>
                  <a:ext uri="{FF2B5EF4-FFF2-40B4-BE49-F238E27FC236}">
                    <a16:creationId xmlns:a16="http://schemas.microsoft.com/office/drawing/2014/main" id="{5C598509-A638-A2D8-4054-80E0AE0EAA89}"/>
                  </a:ext>
                </a:extLst>
              </p14:cNvPr>
              <p14:cNvContentPartPr/>
              <p14:nvPr/>
            </p14:nvContentPartPr>
            <p14:xfrm>
              <a:off x="6767794" y="6280833"/>
              <a:ext cx="17280" cy="49320"/>
            </p14:xfrm>
          </p:contentPart>
        </mc:Choice>
        <mc:Fallback xmlns="">
          <p:pic>
            <p:nvPicPr>
              <p:cNvPr id="472275" name="Freihand 472274">
                <a:extLst>
                  <a:ext uri="{FF2B5EF4-FFF2-40B4-BE49-F238E27FC236}">
                    <a16:creationId xmlns:a16="http://schemas.microsoft.com/office/drawing/2014/main" id="{5C598509-A638-A2D8-4054-80E0AE0EAA89}"/>
                  </a:ext>
                </a:extLst>
              </p:cNvPr>
              <p:cNvPicPr/>
              <p:nvPr/>
            </p:nvPicPr>
            <p:blipFill>
              <a:blip r:embed="rId48"/>
              <a:stretch>
                <a:fillRect/>
              </a:stretch>
            </p:blipFill>
            <p:spPr>
              <a:xfrm>
                <a:off x="6758794" y="6271833"/>
                <a:ext cx="349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72276" name="Freihand 472275">
                <a:extLst>
                  <a:ext uri="{FF2B5EF4-FFF2-40B4-BE49-F238E27FC236}">
                    <a16:creationId xmlns:a16="http://schemas.microsoft.com/office/drawing/2014/main" id="{30236D7E-FA20-9644-8FD8-10A7F8E2FEDB}"/>
                  </a:ext>
                </a:extLst>
              </p14:cNvPr>
              <p14:cNvContentPartPr/>
              <p14:nvPr/>
            </p14:nvContentPartPr>
            <p14:xfrm>
              <a:off x="6883354" y="6461193"/>
              <a:ext cx="259920" cy="97560"/>
            </p14:xfrm>
          </p:contentPart>
        </mc:Choice>
        <mc:Fallback xmlns="">
          <p:pic>
            <p:nvPicPr>
              <p:cNvPr id="472276" name="Freihand 472275">
                <a:extLst>
                  <a:ext uri="{FF2B5EF4-FFF2-40B4-BE49-F238E27FC236}">
                    <a16:creationId xmlns:a16="http://schemas.microsoft.com/office/drawing/2014/main" id="{30236D7E-FA20-9644-8FD8-10A7F8E2FEDB}"/>
                  </a:ext>
                </a:extLst>
              </p:cNvPr>
              <p:cNvPicPr/>
              <p:nvPr/>
            </p:nvPicPr>
            <p:blipFill>
              <a:blip r:embed="rId50"/>
              <a:stretch>
                <a:fillRect/>
              </a:stretch>
            </p:blipFill>
            <p:spPr>
              <a:xfrm>
                <a:off x="6874714" y="6452553"/>
                <a:ext cx="277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72277" name="Freihand 472276">
                <a:extLst>
                  <a:ext uri="{FF2B5EF4-FFF2-40B4-BE49-F238E27FC236}">
                    <a16:creationId xmlns:a16="http://schemas.microsoft.com/office/drawing/2014/main" id="{0BD32F09-7853-FFF0-9A7F-9D2B2185391C}"/>
                  </a:ext>
                </a:extLst>
              </p14:cNvPr>
              <p14:cNvContentPartPr/>
              <p14:nvPr/>
            </p14:nvContentPartPr>
            <p14:xfrm>
              <a:off x="7165234" y="6310353"/>
              <a:ext cx="341280" cy="276120"/>
            </p14:xfrm>
          </p:contentPart>
        </mc:Choice>
        <mc:Fallback xmlns="">
          <p:pic>
            <p:nvPicPr>
              <p:cNvPr id="472277" name="Freihand 472276">
                <a:extLst>
                  <a:ext uri="{FF2B5EF4-FFF2-40B4-BE49-F238E27FC236}">
                    <a16:creationId xmlns:a16="http://schemas.microsoft.com/office/drawing/2014/main" id="{0BD32F09-7853-FFF0-9A7F-9D2B2185391C}"/>
                  </a:ext>
                </a:extLst>
              </p:cNvPr>
              <p:cNvPicPr/>
              <p:nvPr/>
            </p:nvPicPr>
            <p:blipFill>
              <a:blip r:embed="rId52"/>
              <a:stretch>
                <a:fillRect/>
              </a:stretch>
            </p:blipFill>
            <p:spPr>
              <a:xfrm>
                <a:off x="7156234" y="6301713"/>
                <a:ext cx="3589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72278" name="Freihand 472277">
                <a:extLst>
                  <a:ext uri="{FF2B5EF4-FFF2-40B4-BE49-F238E27FC236}">
                    <a16:creationId xmlns:a16="http://schemas.microsoft.com/office/drawing/2014/main" id="{98E37478-570F-1645-761E-E5AC6404690B}"/>
                  </a:ext>
                </a:extLst>
              </p14:cNvPr>
              <p14:cNvContentPartPr/>
              <p14:nvPr/>
            </p14:nvContentPartPr>
            <p14:xfrm>
              <a:off x="7700194" y="6435993"/>
              <a:ext cx="259560" cy="153360"/>
            </p14:xfrm>
          </p:contentPart>
        </mc:Choice>
        <mc:Fallback xmlns="">
          <p:pic>
            <p:nvPicPr>
              <p:cNvPr id="472278" name="Freihand 472277">
                <a:extLst>
                  <a:ext uri="{FF2B5EF4-FFF2-40B4-BE49-F238E27FC236}">
                    <a16:creationId xmlns:a16="http://schemas.microsoft.com/office/drawing/2014/main" id="{98E37478-570F-1645-761E-E5AC6404690B}"/>
                  </a:ext>
                </a:extLst>
              </p:cNvPr>
              <p:cNvPicPr/>
              <p:nvPr/>
            </p:nvPicPr>
            <p:blipFill>
              <a:blip r:embed="rId54"/>
              <a:stretch>
                <a:fillRect/>
              </a:stretch>
            </p:blipFill>
            <p:spPr>
              <a:xfrm>
                <a:off x="7691194" y="6427353"/>
                <a:ext cx="277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72279" name="Freihand 472278">
                <a:extLst>
                  <a:ext uri="{FF2B5EF4-FFF2-40B4-BE49-F238E27FC236}">
                    <a16:creationId xmlns:a16="http://schemas.microsoft.com/office/drawing/2014/main" id="{661CC0E1-AFFF-067B-4CBE-1D0F7D69987B}"/>
                  </a:ext>
                </a:extLst>
              </p14:cNvPr>
              <p14:cNvContentPartPr/>
              <p14:nvPr/>
            </p14:nvContentPartPr>
            <p14:xfrm>
              <a:off x="7860394" y="6327633"/>
              <a:ext cx="8640" cy="46800"/>
            </p14:xfrm>
          </p:contentPart>
        </mc:Choice>
        <mc:Fallback xmlns="">
          <p:pic>
            <p:nvPicPr>
              <p:cNvPr id="472279" name="Freihand 472278">
                <a:extLst>
                  <a:ext uri="{FF2B5EF4-FFF2-40B4-BE49-F238E27FC236}">
                    <a16:creationId xmlns:a16="http://schemas.microsoft.com/office/drawing/2014/main" id="{661CC0E1-AFFF-067B-4CBE-1D0F7D69987B}"/>
                  </a:ext>
                </a:extLst>
              </p:cNvPr>
              <p:cNvPicPr/>
              <p:nvPr/>
            </p:nvPicPr>
            <p:blipFill>
              <a:blip r:embed="rId56"/>
              <a:stretch>
                <a:fillRect/>
              </a:stretch>
            </p:blipFill>
            <p:spPr>
              <a:xfrm>
                <a:off x="7851754" y="6318633"/>
                <a:ext cx="262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72280" name="Freihand 472279">
                <a:extLst>
                  <a:ext uri="{FF2B5EF4-FFF2-40B4-BE49-F238E27FC236}">
                    <a16:creationId xmlns:a16="http://schemas.microsoft.com/office/drawing/2014/main" id="{C95B9E18-65D8-48B4-FAFF-9474CB23B266}"/>
                  </a:ext>
                </a:extLst>
              </p14:cNvPr>
              <p14:cNvContentPartPr/>
              <p14:nvPr/>
            </p14:nvContentPartPr>
            <p14:xfrm>
              <a:off x="8012674" y="6416553"/>
              <a:ext cx="96480" cy="156600"/>
            </p14:xfrm>
          </p:contentPart>
        </mc:Choice>
        <mc:Fallback xmlns="">
          <p:pic>
            <p:nvPicPr>
              <p:cNvPr id="472280" name="Freihand 472279">
                <a:extLst>
                  <a:ext uri="{FF2B5EF4-FFF2-40B4-BE49-F238E27FC236}">
                    <a16:creationId xmlns:a16="http://schemas.microsoft.com/office/drawing/2014/main" id="{C95B9E18-65D8-48B4-FAFF-9474CB23B266}"/>
                  </a:ext>
                </a:extLst>
              </p:cNvPr>
              <p:cNvPicPr/>
              <p:nvPr/>
            </p:nvPicPr>
            <p:blipFill>
              <a:blip r:embed="rId58"/>
              <a:stretch>
                <a:fillRect/>
              </a:stretch>
            </p:blipFill>
            <p:spPr>
              <a:xfrm>
                <a:off x="8004034" y="6407913"/>
                <a:ext cx="114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2281" name="Freihand 472280">
                <a:extLst>
                  <a:ext uri="{FF2B5EF4-FFF2-40B4-BE49-F238E27FC236}">
                    <a16:creationId xmlns:a16="http://schemas.microsoft.com/office/drawing/2014/main" id="{02AA80C6-8F85-31C1-5764-D36F8E83F4E0}"/>
                  </a:ext>
                </a:extLst>
              </p14:cNvPr>
              <p14:cNvContentPartPr/>
              <p14:nvPr/>
            </p14:nvContentPartPr>
            <p14:xfrm>
              <a:off x="8165314" y="6431673"/>
              <a:ext cx="350640" cy="99000"/>
            </p14:xfrm>
          </p:contentPart>
        </mc:Choice>
        <mc:Fallback xmlns="">
          <p:pic>
            <p:nvPicPr>
              <p:cNvPr id="472281" name="Freihand 472280">
                <a:extLst>
                  <a:ext uri="{FF2B5EF4-FFF2-40B4-BE49-F238E27FC236}">
                    <a16:creationId xmlns:a16="http://schemas.microsoft.com/office/drawing/2014/main" id="{02AA80C6-8F85-31C1-5764-D36F8E83F4E0}"/>
                  </a:ext>
                </a:extLst>
              </p:cNvPr>
              <p:cNvPicPr/>
              <p:nvPr/>
            </p:nvPicPr>
            <p:blipFill>
              <a:blip r:embed="rId60"/>
              <a:stretch>
                <a:fillRect/>
              </a:stretch>
            </p:blipFill>
            <p:spPr>
              <a:xfrm>
                <a:off x="8156314" y="6422673"/>
                <a:ext cx="368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2282" name="Freihand 472281">
                <a:extLst>
                  <a:ext uri="{FF2B5EF4-FFF2-40B4-BE49-F238E27FC236}">
                    <a16:creationId xmlns:a16="http://schemas.microsoft.com/office/drawing/2014/main" id="{44397D87-5B5C-E0AA-47FA-1C54FD2A97AE}"/>
                  </a:ext>
                </a:extLst>
              </p14:cNvPr>
              <p14:cNvContentPartPr/>
              <p14:nvPr/>
            </p14:nvContentPartPr>
            <p14:xfrm>
              <a:off x="8518114" y="6403233"/>
              <a:ext cx="74880" cy="96480"/>
            </p14:xfrm>
          </p:contentPart>
        </mc:Choice>
        <mc:Fallback xmlns="">
          <p:pic>
            <p:nvPicPr>
              <p:cNvPr id="472282" name="Freihand 472281">
                <a:extLst>
                  <a:ext uri="{FF2B5EF4-FFF2-40B4-BE49-F238E27FC236}">
                    <a16:creationId xmlns:a16="http://schemas.microsoft.com/office/drawing/2014/main" id="{44397D87-5B5C-E0AA-47FA-1C54FD2A97AE}"/>
                  </a:ext>
                </a:extLst>
              </p:cNvPr>
              <p:cNvPicPr/>
              <p:nvPr/>
            </p:nvPicPr>
            <p:blipFill>
              <a:blip r:embed="rId62"/>
              <a:stretch>
                <a:fillRect/>
              </a:stretch>
            </p:blipFill>
            <p:spPr>
              <a:xfrm>
                <a:off x="8509114" y="6394593"/>
                <a:ext cx="925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72283" name="Freihand 472282">
                <a:extLst>
                  <a:ext uri="{FF2B5EF4-FFF2-40B4-BE49-F238E27FC236}">
                    <a16:creationId xmlns:a16="http://schemas.microsoft.com/office/drawing/2014/main" id="{34615C8C-014E-06B9-3C4D-84BCF9B5E459}"/>
                  </a:ext>
                </a:extLst>
              </p14:cNvPr>
              <p14:cNvContentPartPr/>
              <p14:nvPr/>
            </p14:nvContentPartPr>
            <p14:xfrm>
              <a:off x="8523874" y="6184713"/>
              <a:ext cx="147600" cy="452880"/>
            </p14:xfrm>
          </p:contentPart>
        </mc:Choice>
        <mc:Fallback xmlns="">
          <p:pic>
            <p:nvPicPr>
              <p:cNvPr id="472283" name="Freihand 472282">
                <a:extLst>
                  <a:ext uri="{FF2B5EF4-FFF2-40B4-BE49-F238E27FC236}">
                    <a16:creationId xmlns:a16="http://schemas.microsoft.com/office/drawing/2014/main" id="{34615C8C-014E-06B9-3C4D-84BCF9B5E459}"/>
                  </a:ext>
                </a:extLst>
              </p:cNvPr>
              <p:cNvPicPr/>
              <p:nvPr/>
            </p:nvPicPr>
            <p:blipFill>
              <a:blip r:embed="rId64"/>
              <a:stretch>
                <a:fillRect/>
              </a:stretch>
            </p:blipFill>
            <p:spPr>
              <a:xfrm>
                <a:off x="8515234" y="6176073"/>
                <a:ext cx="165240" cy="470520"/>
              </a:xfrm>
              <a:prstGeom prst="rect">
                <a:avLst/>
              </a:prstGeom>
            </p:spPr>
          </p:pic>
        </mc:Fallback>
      </mc:AlternateContent>
      <p:grpSp>
        <p:nvGrpSpPr>
          <p:cNvPr id="472286" name="Gruppieren 472285">
            <a:extLst>
              <a:ext uri="{FF2B5EF4-FFF2-40B4-BE49-F238E27FC236}">
                <a16:creationId xmlns:a16="http://schemas.microsoft.com/office/drawing/2014/main" id="{FD74C10D-E3B6-338F-2B33-64819A10C6E2}"/>
              </a:ext>
            </a:extLst>
          </p:cNvPr>
          <p:cNvGrpSpPr/>
          <p:nvPr/>
        </p:nvGrpSpPr>
        <p:grpSpPr>
          <a:xfrm>
            <a:off x="4974994" y="3524313"/>
            <a:ext cx="333360" cy="1197000"/>
            <a:chOff x="4974994" y="3524313"/>
            <a:chExt cx="333360" cy="1197000"/>
          </a:xfrm>
        </p:grpSpPr>
        <mc:AlternateContent xmlns:mc="http://schemas.openxmlformats.org/markup-compatibility/2006" xmlns:p14="http://schemas.microsoft.com/office/powerpoint/2010/main">
          <mc:Choice Requires="p14">
            <p:contentPart p14:bwMode="auto" r:id="rId65">
              <p14:nvContentPartPr>
                <p14:cNvPr id="472284" name="Freihand 472283">
                  <a:extLst>
                    <a:ext uri="{FF2B5EF4-FFF2-40B4-BE49-F238E27FC236}">
                      <a16:creationId xmlns:a16="http://schemas.microsoft.com/office/drawing/2014/main" id="{72E99A97-2D38-0D02-EED4-99D0BFF318F6}"/>
                    </a:ext>
                  </a:extLst>
                </p14:cNvPr>
                <p14:cNvContentPartPr/>
                <p14:nvPr/>
              </p14:nvContentPartPr>
              <p14:xfrm>
                <a:off x="5200714" y="3732033"/>
                <a:ext cx="27000" cy="989280"/>
              </p14:xfrm>
            </p:contentPart>
          </mc:Choice>
          <mc:Fallback xmlns="">
            <p:pic>
              <p:nvPicPr>
                <p:cNvPr id="472284" name="Freihand 472283">
                  <a:extLst>
                    <a:ext uri="{FF2B5EF4-FFF2-40B4-BE49-F238E27FC236}">
                      <a16:creationId xmlns:a16="http://schemas.microsoft.com/office/drawing/2014/main" id="{72E99A97-2D38-0D02-EED4-99D0BFF318F6}"/>
                    </a:ext>
                  </a:extLst>
                </p:cNvPr>
                <p:cNvPicPr/>
                <p:nvPr/>
              </p:nvPicPr>
              <p:blipFill>
                <a:blip r:embed="rId66"/>
                <a:stretch>
                  <a:fillRect/>
                </a:stretch>
              </p:blipFill>
              <p:spPr>
                <a:xfrm>
                  <a:off x="5192074" y="3723393"/>
                  <a:ext cx="44640" cy="1006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2285" name="Freihand 472284">
                  <a:extLst>
                    <a:ext uri="{FF2B5EF4-FFF2-40B4-BE49-F238E27FC236}">
                      <a16:creationId xmlns:a16="http://schemas.microsoft.com/office/drawing/2014/main" id="{A0E6EFFF-45D5-2E1E-7F54-715FF0E2005A}"/>
                    </a:ext>
                  </a:extLst>
                </p14:cNvPr>
                <p14:cNvContentPartPr/>
                <p14:nvPr/>
              </p14:nvContentPartPr>
              <p14:xfrm>
                <a:off x="4974994" y="3524313"/>
                <a:ext cx="333360" cy="522360"/>
              </p14:xfrm>
            </p:contentPart>
          </mc:Choice>
          <mc:Fallback xmlns="">
            <p:pic>
              <p:nvPicPr>
                <p:cNvPr id="472285" name="Freihand 472284">
                  <a:extLst>
                    <a:ext uri="{FF2B5EF4-FFF2-40B4-BE49-F238E27FC236}">
                      <a16:creationId xmlns:a16="http://schemas.microsoft.com/office/drawing/2014/main" id="{A0E6EFFF-45D5-2E1E-7F54-715FF0E2005A}"/>
                    </a:ext>
                  </a:extLst>
                </p:cNvPr>
                <p:cNvPicPr/>
                <p:nvPr/>
              </p:nvPicPr>
              <p:blipFill>
                <a:blip r:embed="rId68"/>
                <a:stretch>
                  <a:fillRect/>
                </a:stretch>
              </p:blipFill>
              <p:spPr>
                <a:xfrm>
                  <a:off x="4965994" y="3515313"/>
                  <a:ext cx="351000" cy="540000"/>
                </a:xfrm>
                <a:prstGeom prst="rect">
                  <a:avLst/>
                </a:prstGeom>
              </p:spPr>
            </p:pic>
          </mc:Fallback>
        </mc:AlternateContent>
      </p:grpSp>
      <p:grpSp>
        <p:nvGrpSpPr>
          <p:cNvPr id="472289" name="Gruppieren 472288">
            <a:extLst>
              <a:ext uri="{FF2B5EF4-FFF2-40B4-BE49-F238E27FC236}">
                <a16:creationId xmlns:a16="http://schemas.microsoft.com/office/drawing/2014/main" id="{ADEFC66C-0A84-5F5F-5125-906D87A4C3B7}"/>
              </a:ext>
            </a:extLst>
          </p:cNvPr>
          <p:cNvGrpSpPr/>
          <p:nvPr/>
        </p:nvGrpSpPr>
        <p:grpSpPr>
          <a:xfrm>
            <a:off x="3536074" y="5073753"/>
            <a:ext cx="3597840" cy="630360"/>
            <a:chOff x="3536074" y="5073753"/>
            <a:chExt cx="3597840" cy="630360"/>
          </a:xfrm>
        </p:grpSpPr>
        <mc:AlternateContent xmlns:mc="http://schemas.openxmlformats.org/markup-compatibility/2006" xmlns:p14="http://schemas.microsoft.com/office/powerpoint/2010/main">
          <mc:Choice Requires="p14">
            <p:contentPart p14:bwMode="auto" r:id="rId69">
              <p14:nvContentPartPr>
                <p14:cNvPr id="472235" name="Freihand 472234">
                  <a:extLst>
                    <a:ext uri="{FF2B5EF4-FFF2-40B4-BE49-F238E27FC236}">
                      <a16:creationId xmlns:a16="http://schemas.microsoft.com/office/drawing/2014/main" id="{A5F4B423-EEF9-8722-DF9D-9E84711D7589}"/>
                    </a:ext>
                  </a:extLst>
                </p14:cNvPr>
                <p14:cNvContentPartPr/>
                <p14:nvPr/>
              </p14:nvContentPartPr>
              <p14:xfrm>
                <a:off x="3847474" y="5211633"/>
                <a:ext cx="54000" cy="316440"/>
              </p14:xfrm>
            </p:contentPart>
          </mc:Choice>
          <mc:Fallback xmlns="">
            <p:pic>
              <p:nvPicPr>
                <p:cNvPr id="472235" name="Freihand 472234">
                  <a:extLst>
                    <a:ext uri="{FF2B5EF4-FFF2-40B4-BE49-F238E27FC236}">
                      <a16:creationId xmlns:a16="http://schemas.microsoft.com/office/drawing/2014/main" id="{A5F4B423-EEF9-8722-DF9D-9E84711D7589}"/>
                    </a:ext>
                  </a:extLst>
                </p:cNvPr>
                <p:cNvPicPr/>
                <p:nvPr/>
              </p:nvPicPr>
              <p:blipFill>
                <a:blip r:embed="rId70"/>
                <a:stretch>
                  <a:fillRect/>
                </a:stretch>
              </p:blipFill>
              <p:spPr>
                <a:xfrm>
                  <a:off x="3838834" y="5202993"/>
                  <a:ext cx="716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2236" name="Freihand 472235">
                  <a:extLst>
                    <a:ext uri="{FF2B5EF4-FFF2-40B4-BE49-F238E27FC236}">
                      <a16:creationId xmlns:a16="http://schemas.microsoft.com/office/drawing/2014/main" id="{5FC09E79-8015-8BEB-8286-204E81D89F01}"/>
                    </a:ext>
                  </a:extLst>
                </p14:cNvPr>
                <p14:cNvContentPartPr/>
                <p14:nvPr/>
              </p14:nvContentPartPr>
              <p14:xfrm>
                <a:off x="4028194" y="5361393"/>
                <a:ext cx="192600" cy="128880"/>
              </p14:xfrm>
            </p:contentPart>
          </mc:Choice>
          <mc:Fallback xmlns="">
            <p:pic>
              <p:nvPicPr>
                <p:cNvPr id="472236" name="Freihand 472235">
                  <a:extLst>
                    <a:ext uri="{FF2B5EF4-FFF2-40B4-BE49-F238E27FC236}">
                      <a16:creationId xmlns:a16="http://schemas.microsoft.com/office/drawing/2014/main" id="{5FC09E79-8015-8BEB-8286-204E81D89F01}"/>
                    </a:ext>
                  </a:extLst>
                </p:cNvPr>
                <p:cNvPicPr/>
                <p:nvPr/>
              </p:nvPicPr>
              <p:blipFill>
                <a:blip r:embed="rId72"/>
                <a:stretch>
                  <a:fillRect/>
                </a:stretch>
              </p:blipFill>
              <p:spPr>
                <a:xfrm>
                  <a:off x="4019554" y="5352753"/>
                  <a:ext cx="2102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2237" name="Freihand 472236">
                  <a:extLst>
                    <a:ext uri="{FF2B5EF4-FFF2-40B4-BE49-F238E27FC236}">
                      <a16:creationId xmlns:a16="http://schemas.microsoft.com/office/drawing/2014/main" id="{171B9466-78BF-39F7-9E28-BD75B0BAED56}"/>
                    </a:ext>
                  </a:extLst>
                </p14:cNvPr>
                <p14:cNvContentPartPr/>
                <p14:nvPr/>
              </p14:nvContentPartPr>
              <p14:xfrm>
                <a:off x="4353274" y="5340873"/>
                <a:ext cx="161640" cy="152640"/>
              </p14:xfrm>
            </p:contentPart>
          </mc:Choice>
          <mc:Fallback xmlns="">
            <p:pic>
              <p:nvPicPr>
                <p:cNvPr id="472237" name="Freihand 472236">
                  <a:extLst>
                    <a:ext uri="{FF2B5EF4-FFF2-40B4-BE49-F238E27FC236}">
                      <a16:creationId xmlns:a16="http://schemas.microsoft.com/office/drawing/2014/main" id="{171B9466-78BF-39F7-9E28-BD75B0BAED56}"/>
                    </a:ext>
                  </a:extLst>
                </p:cNvPr>
                <p:cNvPicPr/>
                <p:nvPr/>
              </p:nvPicPr>
              <p:blipFill>
                <a:blip r:embed="rId74"/>
                <a:stretch>
                  <a:fillRect/>
                </a:stretch>
              </p:blipFill>
              <p:spPr>
                <a:xfrm>
                  <a:off x="4344274" y="5332233"/>
                  <a:ext cx="1792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2238" name="Freihand 472237">
                  <a:extLst>
                    <a:ext uri="{FF2B5EF4-FFF2-40B4-BE49-F238E27FC236}">
                      <a16:creationId xmlns:a16="http://schemas.microsoft.com/office/drawing/2014/main" id="{3AF61021-5E0C-60C7-4FD6-B82E05FD71E2}"/>
                    </a:ext>
                  </a:extLst>
                </p14:cNvPr>
                <p14:cNvContentPartPr/>
                <p14:nvPr/>
              </p14:nvContentPartPr>
              <p14:xfrm>
                <a:off x="4517794" y="5356713"/>
                <a:ext cx="429840" cy="86400"/>
              </p14:xfrm>
            </p:contentPart>
          </mc:Choice>
          <mc:Fallback xmlns="">
            <p:pic>
              <p:nvPicPr>
                <p:cNvPr id="472238" name="Freihand 472237">
                  <a:extLst>
                    <a:ext uri="{FF2B5EF4-FFF2-40B4-BE49-F238E27FC236}">
                      <a16:creationId xmlns:a16="http://schemas.microsoft.com/office/drawing/2014/main" id="{3AF61021-5E0C-60C7-4FD6-B82E05FD71E2}"/>
                    </a:ext>
                  </a:extLst>
                </p:cNvPr>
                <p:cNvPicPr/>
                <p:nvPr/>
              </p:nvPicPr>
              <p:blipFill>
                <a:blip r:embed="rId76"/>
                <a:stretch>
                  <a:fillRect/>
                </a:stretch>
              </p:blipFill>
              <p:spPr>
                <a:xfrm>
                  <a:off x="4509154" y="5347713"/>
                  <a:ext cx="447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2239" name="Freihand 472238">
                  <a:extLst>
                    <a:ext uri="{FF2B5EF4-FFF2-40B4-BE49-F238E27FC236}">
                      <a16:creationId xmlns:a16="http://schemas.microsoft.com/office/drawing/2014/main" id="{FC4B69C1-73EB-7920-C68B-78A30CC3F0B3}"/>
                    </a:ext>
                  </a:extLst>
                </p14:cNvPr>
                <p14:cNvContentPartPr/>
                <p14:nvPr/>
              </p14:nvContentPartPr>
              <p14:xfrm>
                <a:off x="5083714" y="5310633"/>
                <a:ext cx="119880" cy="132120"/>
              </p14:xfrm>
            </p:contentPart>
          </mc:Choice>
          <mc:Fallback xmlns="">
            <p:pic>
              <p:nvPicPr>
                <p:cNvPr id="472239" name="Freihand 472238">
                  <a:extLst>
                    <a:ext uri="{FF2B5EF4-FFF2-40B4-BE49-F238E27FC236}">
                      <a16:creationId xmlns:a16="http://schemas.microsoft.com/office/drawing/2014/main" id="{FC4B69C1-73EB-7920-C68B-78A30CC3F0B3}"/>
                    </a:ext>
                  </a:extLst>
                </p:cNvPr>
                <p:cNvPicPr/>
                <p:nvPr/>
              </p:nvPicPr>
              <p:blipFill>
                <a:blip r:embed="rId78"/>
                <a:stretch>
                  <a:fillRect/>
                </a:stretch>
              </p:blipFill>
              <p:spPr>
                <a:xfrm>
                  <a:off x="5075074" y="5301993"/>
                  <a:ext cx="13752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2241" name="Freihand 472240">
                  <a:extLst>
                    <a:ext uri="{FF2B5EF4-FFF2-40B4-BE49-F238E27FC236}">
                      <a16:creationId xmlns:a16="http://schemas.microsoft.com/office/drawing/2014/main" id="{E37ABADA-2A0B-5521-C12F-D3A1E3337241}"/>
                    </a:ext>
                  </a:extLst>
                </p14:cNvPr>
                <p14:cNvContentPartPr/>
                <p14:nvPr/>
              </p14:nvContentPartPr>
              <p14:xfrm>
                <a:off x="5492314" y="5301273"/>
                <a:ext cx="215640" cy="133920"/>
              </p14:xfrm>
            </p:contentPart>
          </mc:Choice>
          <mc:Fallback xmlns="">
            <p:pic>
              <p:nvPicPr>
                <p:cNvPr id="472241" name="Freihand 472240">
                  <a:extLst>
                    <a:ext uri="{FF2B5EF4-FFF2-40B4-BE49-F238E27FC236}">
                      <a16:creationId xmlns:a16="http://schemas.microsoft.com/office/drawing/2014/main" id="{E37ABADA-2A0B-5521-C12F-D3A1E3337241}"/>
                    </a:ext>
                  </a:extLst>
                </p:cNvPr>
                <p:cNvPicPr/>
                <p:nvPr/>
              </p:nvPicPr>
              <p:blipFill>
                <a:blip r:embed="rId80"/>
                <a:stretch>
                  <a:fillRect/>
                </a:stretch>
              </p:blipFill>
              <p:spPr>
                <a:xfrm>
                  <a:off x="5483314" y="5292633"/>
                  <a:ext cx="233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2242" name="Freihand 472241">
                  <a:extLst>
                    <a:ext uri="{FF2B5EF4-FFF2-40B4-BE49-F238E27FC236}">
                      <a16:creationId xmlns:a16="http://schemas.microsoft.com/office/drawing/2014/main" id="{2693C823-806C-F606-2757-4631600604DC}"/>
                    </a:ext>
                  </a:extLst>
                </p14:cNvPr>
                <p14:cNvContentPartPr/>
                <p14:nvPr/>
              </p14:nvContentPartPr>
              <p14:xfrm>
                <a:off x="5703634" y="5307033"/>
                <a:ext cx="176040" cy="355680"/>
              </p14:xfrm>
            </p:contentPart>
          </mc:Choice>
          <mc:Fallback xmlns="">
            <p:pic>
              <p:nvPicPr>
                <p:cNvPr id="472242" name="Freihand 472241">
                  <a:extLst>
                    <a:ext uri="{FF2B5EF4-FFF2-40B4-BE49-F238E27FC236}">
                      <a16:creationId xmlns:a16="http://schemas.microsoft.com/office/drawing/2014/main" id="{2693C823-806C-F606-2757-4631600604DC}"/>
                    </a:ext>
                  </a:extLst>
                </p:cNvPr>
                <p:cNvPicPr/>
                <p:nvPr/>
              </p:nvPicPr>
              <p:blipFill>
                <a:blip r:embed="rId82"/>
                <a:stretch>
                  <a:fillRect/>
                </a:stretch>
              </p:blipFill>
              <p:spPr>
                <a:xfrm>
                  <a:off x="5694634" y="5298033"/>
                  <a:ext cx="1936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72243" name="Freihand 472242">
                  <a:extLst>
                    <a:ext uri="{FF2B5EF4-FFF2-40B4-BE49-F238E27FC236}">
                      <a16:creationId xmlns:a16="http://schemas.microsoft.com/office/drawing/2014/main" id="{E06AFB48-B3EE-56ED-46EB-5B87D7A78781}"/>
                    </a:ext>
                  </a:extLst>
                </p14:cNvPr>
                <p14:cNvContentPartPr/>
                <p14:nvPr/>
              </p14:nvContentPartPr>
              <p14:xfrm>
                <a:off x="5877514" y="5304153"/>
                <a:ext cx="174600" cy="336240"/>
              </p14:xfrm>
            </p:contentPart>
          </mc:Choice>
          <mc:Fallback xmlns="">
            <p:pic>
              <p:nvPicPr>
                <p:cNvPr id="472243" name="Freihand 472242">
                  <a:extLst>
                    <a:ext uri="{FF2B5EF4-FFF2-40B4-BE49-F238E27FC236}">
                      <a16:creationId xmlns:a16="http://schemas.microsoft.com/office/drawing/2014/main" id="{E06AFB48-B3EE-56ED-46EB-5B87D7A78781}"/>
                    </a:ext>
                  </a:extLst>
                </p:cNvPr>
                <p:cNvPicPr/>
                <p:nvPr/>
              </p:nvPicPr>
              <p:blipFill>
                <a:blip r:embed="rId84"/>
                <a:stretch>
                  <a:fillRect/>
                </a:stretch>
              </p:blipFill>
              <p:spPr>
                <a:xfrm>
                  <a:off x="5868514" y="5295153"/>
                  <a:ext cx="19224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2244" name="Freihand 472243">
                  <a:extLst>
                    <a:ext uri="{FF2B5EF4-FFF2-40B4-BE49-F238E27FC236}">
                      <a16:creationId xmlns:a16="http://schemas.microsoft.com/office/drawing/2014/main" id="{0207FFA7-C375-8A86-D759-3E4EC94653AD}"/>
                    </a:ext>
                  </a:extLst>
                </p14:cNvPr>
                <p14:cNvContentPartPr/>
                <p14:nvPr/>
              </p14:nvContentPartPr>
              <p14:xfrm>
                <a:off x="6133834" y="5289393"/>
                <a:ext cx="155880" cy="136800"/>
              </p14:xfrm>
            </p:contentPart>
          </mc:Choice>
          <mc:Fallback xmlns="">
            <p:pic>
              <p:nvPicPr>
                <p:cNvPr id="472244" name="Freihand 472243">
                  <a:extLst>
                    <a:ext uri="{FF2B5EF4-FFF2-40B4-BE49-F238E27FC236}">
                      <a16:creationId xmlns:a16="http://schemas.microsoft.com/office/drawing/2014/main" id="{0207FFA7-C375-8A86-D759-3E4EC94653AD}"/>
                    </a:ext>
                  </a:extLst>
                </p:cNvPr>
                <p:cNvPicPr/>
                <p:nvPr/>
              </p:nvPicPr>
              <p:blipFill>
                <a:blip r:embed="rId86"/>
                <a:stretch>
                  <a:fillRect/>
                </a:stretch>
              </p:blipFill>
              <p:spPr>
                <a:xfrm>
                  <a:off x="6125194" y="5280753"/>
                  <a:ext cx="1735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2245" name="Freihand 472244">
                  <a:extLst>
                    <a:ext uri="{FF2B5EF4-FFF2-40B4-BE49-F238E27FC236}">
                      <a16:creationId xmlns:a16="http://schemas.microsoft.com/office/drawing/2014/main" id="{735FC4FF-2823-65FD-CC9E-13261C179412}"/>
                    </a:ext>
                  </a:extLst>
                </p14:cNvPr>
                <p14:cNvContentPartPr/>
                <p14:nvPr/>
              </p14:nvContentPartPr>
              <p14:xfrm>
                <a:off x="6268474" y="5296233"/>
                <a:ext cx="146880" cy="87480"/>
              </p14:xfrm>
            </p:contentPart>
          </mc:Choice>
          <mc:Fallback xmlns="">
            <p:pic>
              <p:nvPicPr>
                <p:cNvPr id="472245" name="Freihand 472244">
                  <a:extLst>
                    <a:ext uri="{FF2B5EF4-FFF2-40B4-BE49-F238E27FC236}">
                      <a16:creationId xmlns:a16="http://schemas.microsoft.com/office/drawing/2014/main" id="{735FC4FF-2823-65FD-CC9E-13261C179412}"/>
                    </a:ext>
                  </a:extLst>
                </p:cNvPr>
                <p:cNvPicPr/>
                <p:nvPr/>
              </p:nvPicPr>
              <p:blipFill>
                <a:blip r:embed="rId88"/>
                <a:stretch>
                  <a:fillRect/>
                </a:stretch>
              </p:blipFill>
              <p:spPr>
                <a:xfrm>
                  <a:off x="6259474" y="5287233"/>
                  <a:ext cx="164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72246" name="Freihand 472245">
                  <a:extLst>
                    <a:ext uri="{FF2B5EF4-FFF2-40B4-BE49-F238E27FC236}">
                      <a16:creationId xmlns:a16="http://schemas.microsoft.com/office/drawing/2014/main" id="{5B405F3D-47A7-6872-7AB1-F291B37717E9}"/>
                    </a:ext>
                  </a:extLst>
                </p14:cNvPr>
                <p14:cNvContentPartPr/>
                <p14:nvPr/>
              </p14:nvContentPartPr>
              <p14:xfrm>
                <a:off x="6479074" y="5073753"/>
                <a:ext cx="261720" cy="295920"/>
              </p14:xfrm>
            </p:contentPart>
          </mc:Choice>
          <mc:Fallback xmlns="">
            <p:pic>
              <p:nvPicPr>
                <p:cNvPr id="472246" name="Freihand 472245">
                  <a:extLst>
                    <a:ext uri="{FF2B5EF4-FFF2-40B4-BE49-F238E27FC236}">
                      <a16:creationId xmlns:a16="http://schemas.microsoft.com/office/drawing/2014/main" id="{5B405F3D-47A7-6872-7AB1-F291B37717E9}"/>
                    </a:ext>
                  </a:extLst>
                </p:cNvPr>
                <p:cNvPicPr/>
                <p:nvPr/>
              </p:nvPicPr>
              <p:blipFill>
                <a:blip r:embed="rId90"/>
                <a:stretch>
                  <a:fillRect/>
                </a:stretch>
              </p:blipFill>
              <p:spPr>
                <a:xfrm>
                  <a:off x="6470074" y="5064753"/>
                  <a:ext cx="27936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72248" name="Freihand 472247">
                  <a:extLst>
                    <a:ext uri="{FF2B5EF4-FFF2-40B4-BE49-F238E27FC236}">
                      <a16:creationId xmlns:a16="http://schemas.microsoft.com/office/drawing/2014/main" id="{57D2533D-B2B5-A8AC-196E-D48257659105}"/>
                    </a:ext>
                  </a:extLst>
                </p14:cNvPr>
                <p14:cNvContentPartPr/>
                <p14:nvPr/>
              </p14:nvContentPartPr>
              <p14:xfrm>
                <a:off x="6469714" y="5271753"/>
                <a:ext cx="8640" cy="11520"/>
              </p14:xfrm>
            </p:contentPart>
          </mc:Choice>
          <mc:Fallback xmlns="">
            <p:pic>
              <p:nvPicPr>
                <p:cNvPr id="472248" name="Freihand 472247">
                  <a:extLst>
                    <a:ext uri="{FF2B5EF4-FFF2-40B4-BE49-F238E27FC236}">
                      <a16:creationId xmlns:a16="http://schemas.microsoft.com/office/drawing/2014/main" id="{57D2533D-B2B5-A8AC-196E-D48257659105}"/>
                    </a:ext>
                  </a:extLst>
                </p:cNvPr>
                <p:cNvPicPr/>
                <p:nvPr/>
              </p:nvPicPr>
              <p:blipFill>
                <a:blip r:embed="rId92"/>
                <a:stretch>
                  <a:fillRect/>
                </a:stretch>
              </p:blipFill>
              <p:spPr>
                <a:xfrm>
                  <a:off x="6460714" y="5262753"/>
                  <a:ext cx="262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472249" name="Freihand 472248">
                  <a:extLst>
                    <a:ext uri="{FF2B5EF4-FFF2-40B4-BE49-F238E27FC236}">
                      <a16:creationId xmlns:a16="http://schemas.microsoft.com/office/drawing/2014/main" id="{74D4CE6B-5F15-DD6E-D03C-E5900A188D0F}"/>
                    </a:ext>
                  </a:extLst>
                </p14:cNvPr>
                <p14:cNvContentPartPr/>
                <p14:nvPr/>
              </p14:nvContentPartPr>
              <p14:xfrm>
                <a:off x="6164074" y="5269593"/>
                <a:ext cx="127080" cy="150480"/>
              </p14:xfrm>
            </p:contentPart>
          </mc:Choice>
          <mc:Fallback xmlns="">
            <p:pic>
              <p:nvPicPr>
                <p:cNvPr id="472249" name="Freihand 472248">
                  <a:extLst>
                    <a:ext uri="{FF2B5EF4-FFF2-40B4-BE49-F238E27FC236}">
                      <a16:creationId xmlns:a16="http://schemas.microsoft.com/office/drawing/2014/main" id="{74D4CE6B-5F15-DD6E-D03C-E5900A188D0F}"/>
                    </a:ext>
                  </a:extLst>
                </p:cNvPr>
                <p:cNvPicPr/>
                <p:nvPr/>
              </p:nvPicPr>
              <p:blipFill>
                <a:blip r:embed="rId94"/>
                <a:stretch>
                  <a:fillRect/>
                </a:stretch>
              </p:blipFill>
              <p:spPr>
                <a:xfrm>
                  <a:off x="6155074" y="5260953"/>
                  <a:ext cx="144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472288" name="Freihand 472287">
                  <a:extLst>
                    <a:ext uri="{FF2B5EF4-FFF2-40B4-BE49-F238E27FC236}">
                      <a16:creationId xmlns:a16="http://schemas.microsoft.com/office/drawing/2014/main" id="{CC3E5034-956F-55D6-7CA5-F49B7B7E7380}"/>
                    </a:ext>
                  </a:extLst>
                </p14:cNvPr>
                <p14:cNvContentPartPr/>
                <p14:nvPr/>
              </p14:nvContentPartPr>
              <p14:xfrm>
                <a:off x="3536074" y="5428713"/>
                <a:ext cx="3597840" cy="275400"/>
              </p14:xfrm>
            </p:contentPart>
          </mc:Choice>
          <mc:Fallback xmlns="">
            <p:pic>
              <p:nvPicPr>
                <p:cNvPr id="472288" name="Freihand 472287">
                  <a:extLst>
                    <a:ext uri="{FF2B5EF4-FFF2-40B4-BE49-F238E27FC236}">
                      <a16:creationId xmlns:a16="http://schemas.microsoft.com/office/drawing/2014/main" id="{CC3E5034-956F-55D6-7CA5-F49B7B7E7380}"/>
                    </a:ext>
                  </a:extLst>
                </p:cNvPr>
                <p:cNvPicPr/>
                <p:nvPr/>
              </p:nvPicPr>
              <p:blipFill>
                <a:blip r:embed="rId96"/>
                <a:stretch>
                  <a:fillRect/>
                </a:stretch>
              </p:blipFill>
              <p:spPr>
                <a:xfrm>
                  <a:off x="3527434" y="5419713"/>
                  <a:ext cx="3615480" cy="29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472132" name="Freihand 472131">
                <a:extLst>
                  <a:ext uri="{FF2B5EF4-FFF2-40B4-BE49-F238E27FC236}">
                    <a16:creationId xmlns:a16="http://schemas.microsoft.com/office/drawing/2014/main" id="{D0F3FDFA-0E81-FD78-39AC-5B350F4250FE}"/>
                  </a:ext>
                </a:extLst>
              </p14:cNvPr>
              <p14:cNvContentPartPr/>
              <p14:nvPr/>
            </p14:nvContentPartPr>
            <p14:xfrm>
              <a:off x="8453674" y="107668"/>
              <a:ext cx="210240" cy="229320"/>
            </p14:xfrm>
          </p:contentPart>
        </mc:Choice>
        <mc:Fallback xmlns="">
          <p:pic>
            <p:nvPicPr>
              <p:cNvPr id="472132" name="Freihand 472131">
                <a:extLst>
                  <a:ext uri="{FF2B5EF4-FFF2-40B4-BE49-F238E27FC236}">
                    <a16:creationId xmlns:a16="http://schemas.microsoft.com/office/drawing/2014/main" id="{D0F3FDFA-0E81-FD78-39AC-5B350F4250FE}"/>
                  </a:ext>
                </a:extLst>
              </p:cNvPr>
              <p:cNvPicPr/>
              <p:nvPr/>
            </p:nvPicPr>
            <p:blipFill>
              <a:blip r:embed="rId98"/>
              <a:stretch>
                <a:fillRect/>
              </a:stretch>
            </p:blipFill>
            <p:spPr>
              <a:xfrm>
                <a:off x="8445034" y="98668"/>
                <a:ext cx="227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72133" name="Freihand 472132">
                <a:extLst>
                  <a:ext uri="{FF2B5EF4-FFF2-40B4-BE49-F238E27FC236}">
                    <a16:creationId xmlns:a16="http://schemas.microsoft.com/office/drawing/2014/main" id="{0591C9E0-A9E0-4F59-4A41-78F261082209}"/>
                  </a:ext>
                </a:extLst>
              </p14:cNvPr>
              <p14:cNvContentPartPr/>
              <p14:nvPr/>
            </p14:nvContentPartPr>
            <p14:xfrm>
              <a:off x="8718274" y="124588"/>
              <a:ext cx="203760" cy="208800"/>
            </p14:xfrm>
          </p:contentPart>
        </mc:Choice>
        <mc:Fallback xmlns="">
          <p:pic>
            <p:nvPicPr>
              <p:cNvPr id="472133" name="Freihand 472132">
                <a:extLst>
                  <a:ext uri="{FF2B5EF4-FFF2-40B4-BE49-F238E27FC236}">
                    <a16:creationId xmlns:a16="http://schemas.microsoft.com/office/drawing/2014/main" id="{0591C9E0-A9E0-4F59-4A41-78F261082209}"/>
                  </a:ext>
                </a:extLst>
              </p:cNvPr>
              <p:cNvPicPr/>
              <p:nvPr/>
            </p:nvPicPr>
            <p:blipFill>
              <a:blip r:embed="rId100"/>
              <a:stretch>
                <a:fillRect/>
              </a:stretch>
            </p:blipFill>
            <p:spPr>
              <a:xfrm>
                <a:off x="8709634" y="115948"/>
                <a:ext cx="221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72134" name="Freihand 472133">
                <a:extLst>
                  <a:ext uri="{FF2B5EF4-FFF2-40B4-BE49-F238E27FC236}">
                    <a16:creationId xmlns:a16="http://schemas.microsoft.com/office/drawing/2014/main" id="{E2B32D88-4F9B-459D-7CDB-F7BB4F547195}"/>
                  </a:ext>
                </a:extLst>
              </p14:cNvPr>
              <p14:cNvContentPartPr/>
              <p14:nvPr/>
            </p14:nvContentPartPr>
            <p14:xfrm>
              <a:off x="8945074" y="156628"/>
              <a:ext cx="131040" cy="362160"/>
            </p14:xfrm>
          </p:contentPart>
        </mc:Choice>
        <mc:Fallback xmlns="">
          <p:pic>
            <p:nvPicPr>
              <p:cNvPr id="472134" name="Freihand 472133">
                <a:extLst>
                  <a:ext uri="{FF2B5EF4-FFF2-40B4-BE49-F238E27FC236}">
                    <a16:creationId xmlns:a16="http://schemas.microsoft.com/office/drawing/2014/main" id="{E2B32D88-4F9B-459D-7CDB-F7BB4F547195}"/>
                  </a:ext>
                </a:extLst>
              </p:cNvPr>
              <p:cNvPicPr/>
              <p:nvPr/>
            </p:nvPicPr>
            <p:blipFill>
              <a:blip r:embed="rId102"/>
              <a:stretch>
                <a:fillRect/>
              </a:stretch>
            </p:blipFill>
            <p:spPr>
              <a:xfrm>
                <a:off x="8936074" y="147988"/>
                <a:ext cx="1486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72135" name="Freihand 472134">
                <a:extLst>
                  <a:ext uri="{FF2B5EF4-FFF2-40B4-BE49-F238E27FC236}">
                    <a16:creationId xmlns:a16="http://schemas.microsoft.com/office/drawing/2014/main" id="{461DEF29-61E6-4A29-A2B3-EF4AC2D64798}"/>
                  </a:ext>
                </a:extLst>
              </p14:cNvPr>
              <p14:cNvContentPartPr/>
              <p14:nvPr/>
            </p14:nvContentPartPr>
            <p14:xfrm>
              <a:off x="9143434" y="153748"/>
              <a:ext cx="339480" cy="155880"/>
            </p14:xfrm>
          </p:contentPart>
        </mc:Choice>
        <mc:Fallback xmlns="">
          <p:pic>
            <p:nvPicPr>
              <p:cNvPr id="472135" name="Freihand 472134">
                <a:extLst>
                  <a:ext uri="{FF2B5EF4-FFF2-40B4-BE49-F238E27FC236}">
                    <a16:creationId xmlns:a16="http://schemas.microsoft.com/office/drawing/2014/main" id="{461DEF29-61E6-4A29-A2B3-EF4AC2D64798}"/>
                  </a:ext>
                </a:extLst>
              </p:cNvPr>
              <p:cNvPicPr/>
              <p:nvPr/>
            </p:nvPicPr>
            <p:blipFill>
              <a:blip r:embed="rId104"/>
              <a:stretch>
                <a:fillRect/>
              </a:stretch>
            </p:blipFill>
            <p:spPr>
              <a:xfrm>
                <a:off x="9134794" y="145108"/>
                <a:ext cx="357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72136" name="Freihand 472135">
                <a:extLst>
                  <a:ext uri="{FF2B5EF4-FFF2-40B4-BE49-F238E27FC236}">
                    <a16:creationId xmlns:a16="http://schemas.microsoft.com/office/drawing/2014/main" id="{7A139454-A325-0BE1-1774-262619C188DF}"/>
                  </a:ext>
                </a:extLst>
              </p14:cNvPr>
              <p14:cNvContentPartPr/>
              <p14:nvPr/>
            </p14:nvContentPartPr>
            <p14:xfrm>
              <a:off x="9564634" y="129988"/>
              <a:ext cx="321480" cy="176400"/>
            </p14:xfrm>
          </p:contentPart>
        </mc:Choice>
        <mc:Fallback xmlns="">
          <p:pic>
            <p:nvPicPr>
              <p:cNvPr id="472136" name="Freihand 472135">
                <a:extLst>
                  <a:ext uri="{FF2B5EF4-FFF2-40B4-BE49-F238E27FC236}">
                    <a16:creationId xmlns:a16="http://schemas.microsoft.com/office/drawing/2014/main" id="{7A139454-A325-0BE1-1774-262619C188DF}"/>
                  </a:ext>
                </a:extLst>
              </p:cNvPr>
              <p:cNvPicPr/>
              <p:nvPr/>
            </p:nvPicPr>
            <p:blipFill>
              <a:blip r:embed="rId106"/>
              <a:stretch>
                <a:fillRect/>
              </a:stretch>
            </p:blipFill>
            <p:spPr>
              <a:xfrm>
                <a:off x="9555634" y="120988"/>
                <a:ext cx="339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72137" name="Freihand 472136">
                <a:extLst>
                  <a:ext uri="{FF2B5EF4-FFF2-40B4-BE49-F238E27FC236}">
                    <a16:creationId xmlns:a16="http://schemas.microsoft.com/office/drawing/2014/main" id="{D7B88213-6DCF-AE9E-B50E-C19ADED4EAD9}"/>
                  </a:ext>
                </a:extLst>
              </p14:cNvPr>
              <p14:cNvContentPartPr/>
              <p14:nvPr/>
            </p14:nvContentPartPr>
            <p14:xfrm>
              <a:off x="9966754" y="68428"/>
              <a:ext cx="540360" cy="236160"/>
            </p14:xfrm>
          </p:contentPart>
        </mc:Choice>
        <mc:Fallback xmlns="">
          <p:pic>
            <p:nvPicPr>
              <p:cNvPr id="472137" name="Freihand 472136">
                <a:extLst>
                  <a:ext uri="{FF2B5EF4-FFF2-40B4-BE49-F238E27FC236}">
                    <a16:creationId xmlns:a16="http://schemas.microsoft.com/office/drawing/2014/main" id="{D7B88213-6DCF-AE9E-B50E-C19ADED4EAD9}"/>
                  </a:ext>
                </a:extLst>
              </p:cNvPr>
              <p:cNvPicPr/>
              <p:nvPr/>
            </p:nvPicPr>
            <p:blipFill>
              <a:blip r:embed="rId108"/>
              <a:stretch>
                <a:fillRect/>
              </a:stretch>
            </p:blipFill>
            <p:spPr>
              <a:xfrm>
                <a:off x="9957754" y="59788"/>
                <a:ext cx="558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72138" name="Freihand 472137">
                <a:extLst>
                  <a:ext uri="{FF2B5EF4-FFF2-40B4-BE49-F238E27FC236}">
                    <a16:creationId xmlns:a16="http://schemas.microsoft.com/office/drawing/2014/main" id="{B44A53C6-2DEB-F3D1-A860-AEEB36385B6A}"/>
                  </a:ext>
                </a:extLst>
              </p14:cNvPr>
              <p14:cNvContentPartPr/>
              <p14:nvPr/>
            </p14:nvContentPartPr>
            <p14:xfrm>
              <a:off x="9928954" y="748"/>
              <a:ext cx="19080" cy="4680"/>
            </p14:xfrm>
          </p:contentPart>
        </mc:Choice>
        <mc:Fallback xmlns="">
          <p:pic>
            <p:nvPicPr>
              <p:cNvPr id="472138" name="Freihand 472137">
                <a:extLst>
                  <a:ext uri="{FF2B5EF4-FFF2-40B4-BE49-F238E27FC236}">
                    <a16:creationId xmlns:a16="http://schemas.microsoft.com/office/drawing/2014/main" id="{B44A53C6-2DEB-F3D1-A860-AEEB36385B6A}"/>
                  </a:ext>
                </a:extLst>
              </p:cNvPr>
              <p:cNvPicPr/>
              <p:nvPr/>
            </p:nvPicPr>
            <p:blipFill>
              <a:blip r:embed="rId110"/>
              <a:stretch>
                <a:fillRect/>
              </a:stretch>
            </p:blipFill>
            <p:spPr>
              <a:xfrm>
                <a:off x="9920314" y="-8252"/>
                <a:ext cx="36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72139" name="Freihand 472138">
                <a:extLst>
                  <a:ext uri="{FF2B5EF4-FFF2-40B4-BE49-F238E27FC236}">
                    <a16:creationId xmlns:a16="http://schemas.microsoft.com/office/drawing/2014/main" id="{F9F3369C-208C-B685-6D0F-CB32691884DC}"/>
                  </a:ext>
                </a:extLst>
              </p14:cNvPr>
              <p14:cNvContentPartPr/>
              <p14:nvPr/>
            </p14:nvContentPartPr>
            <p14:xfrm>
              <a:off x="10641754" y="135273"/>
              <a:ext cx="165960" cy="178560"/>
            </p14:xfrm>
          </p:contentPart>
        </mc:Choice>
        <mc:Fallback xmlns="">
          <p:pic>
            <p:nvPicPr>
              <p:cNvPr id="472139" name="Freihand 472138">
                <a:extLst>
                  <a:ext uri="{FF2B5EF4-FFF2-40B4-BE49-F238E27FC236}">
                    <a16:creationId xmlns:a16="http://schemas.microsoft.com/office/drawing/2014/main" id="{F9F3369C-208C-B685-6D0F-CB32691884DC}"/>
                  </a:ext>
                </a:extLst>
              </p:cNvPr>
              <p:cNvPicPr/>
              <p:nvPr/>
            </p:nvPicPr>
            <p:blipFill>
              <a:blip r:embed="rId112"/>
              <a:stretch>
                <a:fillRect/>
              </a:stretch>
            </p:blipFill>
            <p:spPr>
              <a:xfrm>
                <a:off x="10633114" y="126633"/>
                <a:ext cx="1836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72140" name="Freihand 472139">
                <a:extLst>
                  <a:ext uri="{FF2B5EF4-FFF2-40B4-BE49-F238E27FC236}">
                    <a16:creationId xmlns:a16="http://schemas.microsoft.com/office/drawing/2014/main" id="{6FEB0767-89A0-0A73-744F-CCEF748B7FB0}"/>
                  </a:ext>
                </a:extLst>
              </p14:cNvPr>
              <p14:cNvContentPartPr/>
              <p14:nvPr/>
            </p14:nvContentPartPr>
            <p14:xfrm>
              <a:off x="10839034" y="206553"/>
              <a:ext cx="191160" cy="307080"/>
            </p14:xfrm>
          </p:contentPart>
        </mc:Choice>
        <mc:Fallback xmlns="">
          <p:pic>
            <p:nvPicPr>
              <p:cNvPr id="472140" name="Freihand 472139">
                <a:extLst>
                  <a:ext uri="{FF2B5EF4-FFF2-40B4-BE49-F238E27FC236}">
                    <a16:creationId xmlns:a16="http://schemas.microsoft.com/office/drawing/2014/main" id="{6FEB0767-89A0-0A73-744F-CCEF748B7FB0}"/>
                  </a:ext>
                </a:extLst>
              </p:cNvPr>
              <p:cNvPicPr/>
              <p:nvPr/>
            </p:nvPicPr>
            <p:blipFill>
              <a:blip r:embed="rId114"/>
              <a:stretch>
                <a:fillRect/>
              </a:stretch>
            </p:blipFill>
            <p:spPr>
              <a:xfrm>
                <a:off x="10830394" y="197913"/>
                <a:ext cx="2088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72141" name="Freihand 472140">
                <a:extLst>
                  <a:ext uri="{FF2B5EF4-FFF2-40B4-BE49-F238E27FC236}">
                    <a16:creationId xmlns:a16="http://schemas.microsoft.com/office/drawing/2014/main" id="{971DE8BC-92E0-0C6F-3A24-66DA63E16DAD}"/>
                  </a:ext>
                </a:extLst>
              </p14:cNvPr>
              <p14:cNvContentPartPr/>
              <p14:nvPr/>
            </p14:nvContentPartPr>
            <p14:xfrm>
              <a:off x="11090314" y="173073"/>
              <a:ext cx="120600" cy="302400"/>
            </p14:xfrm>
          </p:contentPart>
        </mc:Choice>
        <mc:Fallback xmlns="">
          <p:pic>
            <p:nvPicPr>
              <p:cNvPr id="472141" name="Freihand 472140">
                <a:extLst>
                  <a:ext uri="{FF2B5EF4-FFF2-40B4-BE49-F238E27FC236}">
                    <a16:creationId xmlns:a16="http://schemas.microsoft.com/office/drawing/2014/main" id="{971DE8BC-92E0-0C6F-3A24-66DA63E16DAD}"/>
                  </a:ext>
                </a:extLst>
              </p:cNvPr>
              <p:cNvPicPr/>
              <p:nvPr/>
            </p:nvPicPr>
            <p:blipFill>
              <a:blip r:embed="rId116"/>
              <a:stretch>
                <a:fillRect/>
              </a:stretch>
            </p:blipFill>
            <p:spPr>
              <a:xfrm>
                <a:off x="11081674" y="164433"/>
                <a:ext cx="1382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72142" name="Freihand 472141">
                <a:extLst>
                  <a:ext uri="{FF2B5EF4-FFF2-40B4-BE49-F238E27FC236}">
                    <a16:creationId xmlns:a16="http://schemas.microsoft.com/office/drawing/2014/main" id="{DAC9F7B4-F935-5D9C-996E-523D6276AC79}"/>
                  </a:ext>
                </a:extLst>
              </p14:cNvPr>
              <p14:cNvContentPartPr/>
              <p14:nvPr/>
            </p14:nvContentPartPr>
            <p14:xfrm>
              <a:off x="11269594" y="155073"/>
              <a:ext cx="208440" cy="150480"/>
            </p14:xfrm>
          </p:contentPart>
        </mc:Choice>
        <mc:Fallback xmlns="">
          <p:pic>
            <p:nvPicPr>
              <p:cNvPr id="472142" name="Freihand 472141">
                <a:extLst>
                  <a:ext uri="{FF2B5EF4-FFF2-40B4-BE49-F238E27FC236}">
                    <a16:creationId xmlns:a16="http://schemas.microsoft.com/office/drawing/2014/main" id="{DAC9F7B4-F935-5D9C-996E-523D6276AC79}"/>
                  </a:ext>
                </a:extLst>
              </p:cNvPr>
              <p:cNvPicPr/>
              <p:nvPr/>
            </p:nvPicPr>
            <p:blipFill>
              <a:blip r:embed="rId118"/>
              <a:stretch>
                <a:fillRect/>
              </a:stretch>
            </p:blipFill>
            <p:spPr>
              <a:xfrm>
                <a:off x="11260594" y="146073"/>
                <a:ext cx="226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72143" name="Freihand 472142">
                <a:extLst>
                  <a:ext uri="{FF2B5EF4-FFF2-40B4-BE49-F238E27FC236}">
                    <a16:creationId xmlns:a16="http://schemas.microsoft.com/office/drawing/2014/main" id="{EB00AA47-1346-1C1F-E8C8-7474FB79DA43}"/>
                  </a:ext>
                </a:extLst>
              </p14:cNvPr>
              <p14:cNvContentPartPr/>
              <p14:nvPr/>
            </p14:nvContentPartPr>
            <p14:xfrm>
              <a:off x="11540674" y="36633"/>
              <a:ext cx="269640" cy="258120"/>
            </p14:xfrm>
          </p:contentPart>
        </mc:Choice>
        <mc:Fallback xmlns="">
          <p:pic>
            <p:nvPicPr>
              <p:cNvPr id="472143" name="Freihand 472142">
                <a:extLst>
                  <a:ext uri="{FF2B5EF4-FFF2-40B4-BE49-F238E27FC236}">
                    <a16:creationId xmlns:a16="http://schemas.microsoft.com/office/drawing/2014/main" id="{EB00AA47-1346-1C1F-E8C8-7474FB79DA43}"/>
                  </a:ext>
                </a:extLst>
              </p:cNvPr>
              <p:cNvPicPr/>
              <p:nvPr/>
            </p:nvPicPr>
            <p:blipFill>
              <a:blip r:embed="rId120"/>
              <a:stretch>
                <a:fillRect/>
              </a:stretch>
            </p:blipFill>
            <p:spPr>
              <a:xfrm>
                <a:off x="11532034" y="27993"/>
                <a:ext cx="28728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72144" name="Freihand 472143">
                <a:extLst>
                  <a:ext uri="{FF2B5EF4-FFF2-40B4-BE49-F238E27FC236}">
                    <a16:creationId xmlns:a16="http://schemas.microsoft.com/office/drawing/2014/main" id="{DA0205D5-0FC3-52BC-61E8-D7F480A11860}"/>
                  </a:ext>
                </a:extLst>
              </p14:cNvPr>
              <p14:cNvContentPartPr/>
              <p14:nvPr/>
            </p14:nvContentPartPr>
            <p14:xfrm>
              <a:off x="11908954" y="177393"/>
              <a:ext cx="56160" cy="42480"/>
            </p14:xfrm>
          </p:contentPart>
        </mc:Choice>
        <mc:Fallback xmlns="">
          <p:pic>
            <p:nvPicPr>
              <p:cNvPr id="472144" name="Freihand 472143">
                <a:extLst>
                  <a:ext uri="{FF2B5EF4-FFF2-40B4-BE49-F238E27FC236}">
                    <a16:creationId xmlns:a16="http://schemas.microsoft.com/office/drawing/2014/main" id="{DA0205D5-0FC3-52BC-61E8-D7F480A11860}"/>
                  </a:ext>
                </a:extLst>
              </p:cNvPr>
              <p:cNvPicPr/>
              <p:nvPr/>
            </p:nvPicPr>
            <p:blipFill>
              <a:blip r:embed="rId122"/>
              <a:stretch>
                <a:fillRect/>
              </a:stretch>
            </p:blipFill>
            <p:spPr>
              <a:xfrm>
                <a:off x="11899954" y="168753"/>
                <a:ext cx="73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72145" name="Freihand 472144">
                <a:extLst>
                  <a:ext uri="{FF2B5EF4-FFF2-40B4-BE49-F238E27FC236}">
                    <a16:creationId xmlns:a16="http://schemas.microsoft.com/office/drawing/2014/main" id="{9F49DA5C-576C-2026-B258-71737BA51C1D}"/>
                  </a:ext>
                </a:extLst>
              </p14:cNvPr>
              <p14:cNvContentPartPr/>
              <p14:nvPr/>
            </p14:nvContentPartPr>
            <p14:xfrm>
              <a:off x="11460394" y="232113"/>
              <a:ext cx="102600" cy="92160"/>
            </p14:xfrm>
          </p:contentPart>
        </mc:Choice>
        <mc:Fallback xmlns="">
          <p:pic>
            <p:nvPicPr>
              <p:cNvPr id="472145" name="Freihand 472144">
                <a:extLst>
                  <a:ext uri="{FF2B5EF4-FFF2-40B4-BE49-F238E27FC236}">
                    <a16:creationId xmlns:a16="http://schemas.microsoft.com/office/drawing/2014/main" id="{9F49DA5C-576C-2026-B258-71737BA51C1D}"/>
                  </a:ext>
                </a:extLst>
              </p:cNvPr>
              <p:cNvPicPr/>
              <p:nvPr/>
            </p:nvPicPr>
            <p:blipFill>
              <a:blip r:embed="rId124"/>
              <a:stretch>
                <a:fillRect/>
              </a:stretch>
            </p:blipFill>
            <p:spPr>
              <a:xfrm>
                <a:off x="11451394" y="223113"/>
                <a:ext cx="1202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72147" name="Freihand 472146">
                <a:extLst>
                  <a:ext uri="{FF2B5EF4-FFF2-40B4-BE49-F238E27FC236}">
                    <a16:creationId xmlns:a16="http://schemas.microsoft.com/office/drawing/2014/main" id="{B4FFA14D-0390-8FF6-3903-876FB60A94BC}"/>
                  </a:ext>
                </a:extLst>
              </p14:cNvPr>
              <p14:cNvContentPartPr/>
              <p14:nvPr/>
            </p14:nvContentPartPr>
            <p14:xfrm>
              <a:off x="8046874" y="571593"/>
              <a:ext cx="161640" cy="323640"/>
            </p14:xfrm>
          </p:contentPart>
        </mc:Choice>
        <mc:Fallback xmlns="">
          <p:pic>
            <p:nvPicPr>
              <p:cNvPr id="472147" name="Freihand 472146">
                <a:extLst>
                  <a:ext uri="{FF2B5EF4-FFF2-40B4-BE49-F238E27FC236}">
                    <a16:creationId xmlns:a16="http://schemas.microsoft.com/office/drawing/2014/main" id="{B4FFA14D-0390-8FF6-3903-876FB60A94BC}"/>
                  </a:ext>
                </a:extLst>
              </p:cNvPr>
              <p:cNvPicPr/>
              <p:nvPr/>
            </p:nvPicPr>
            <p:blipFill>
              <a:blip r:embed="rId126"/>
              <a:stretch>
                <a:fillRect/>
              </a:stretch>
            </p:blipFill>
            <p:spPr>
              <a:xfrm>
                <a:off x="8037874" y="562593"/>
                <a:ext cx="17928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72148" name="Freihand 472147">
                <a:extLst>
                  <a:ext uri="{FF2B5EF4-FFF2-40B4-BE49-F238E27FC236}">
                    <a16:creationId xmlns:a16="http://schemas.microsoft.com/office/drawing/2014/main" id="{1C46AF76-CB98-30E5-23C6-433F6344A21A}"/>
                  </a:ext>
                </a:extLst>
              </p14:cNvPr>
              <p14:cNvContentPartPr/>
              <p14:nvPr/>
            </p14:nvContentPartPr>
            <p14:xfrm>
              <a:off x="8275114" y="574833"/>
              <a:ext cx="68400" cy="156960"/>
            </p14:xfrm>
          </p:contentPart>
        </mc:Choice>
        <mc:Fallback xmlns="">
          <p:pic>
            <p:nvPicPr>
              <p:cNvPr id="472148" name="Freihand 472147">
                <a:extLst>
                  <a:ext uri="{FF2B5EF4-FFF2-40B4-BE49-F238E27FC236}">
                    <a16:creationId xmlns:a16="http://schemas.microsoft.com/office/drawing/2014/main" id="{1C46AF76-CB98-30E5-23C6-433F6344A21A}"/>
                  </a:ext>
                </a:extLst>
              </p:cNvPr>
              <p:cNvPicPr/>
              <p:nvPr/>
            </p:nvPicPr>
            <p:blipFill>
              <a:blip r:embed="rId128"/>
              <a:stretch>
                <a:fillRect/>
              </a:stretch>
            </p:blipFill>
            <p:spPr>
              <a:xfrm>
                <a:off x="8266474" y="565833"/>
                <a:ext cx="86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72149" name="Freihand 472148">
                <a:extLst>
                  <a:ext uri="{FF2B5EF4-FFF2-40B4-BE49-F238E27FC236}">
                    <a16:creationId xmlns:a16="http://schemas.microsoft.com/office/drawing/2014/main" id="{E36279C0-20AD-8236-AD0D-A5D60D57FFE6}"/>
                  </a:ext>
                </a:extLst>
              </p14:cNvPr>
              <p14:cNvContentPartPr/>
              <p14:nvPr/>
            </p14:nvContentPartPr>
            <p14:xfrm>
              <a:off x="8418754" y="595713"/>
              <a:ext cx="28440" cy="123120"/>
            </p14:xfrm>
          </p:contentPart>
        </mc:Choice>
        <mc:Fallback xmlns="">
          <p:pic>
            <p:nvPicPr>
              <p:cNvPr id="472149" name="Freihand 472148">
                <a:extLst>
                  <a:ext uri="{FF2B5EF4-FFF2-40B4-BE49-F238E27FC236}">
                    <a16:creationId xmlns:a16="http://schemas.microsoft.com/office/drawing/2014/main" id="{E36279C0-20AD-8236-AD0D-A5D60D57FFE6}"/>
                  </a:ext>
                </a:extLst>
              </p:cNvPr>
              <p:cNvPicPr/>
              <p:nvPr/>
            </p:nvPicPr>
            <p:blipFill>
              <a:blip r:embed="rId130"/>
              <a:stretch>
                <a:fillRect/>
              </a:stretch>
            </p:blipFill>
            <p:spPr>
              <a:xfrm>
                <a:off x="8409754" y="587073"/>
                <a:ext cx="46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72150" name="Freihand 472149">
                <a:extLst>
                  <a:ext uri="{FF2B5EF4-FFF2-40B4-BE49-F238E27FC236}">
                    <a16:creationId xmlns:a16="http://schemas.microsoft.com/office/drawing/2014/main" id="{B6F276F9-E3FC-AF00-D787-EDD4FE4BA2B5}"/>
                  </a:ext>
                </a:extLst>
              </p14:cNvPr>
              <p14:cNvContentPartPr/>
              <p14:nvPr/>
            </p14:nvContentPartPr>
            <p14:xfrm>
              <a:off x="8446114" y="505353"/>
              <a:ext cx="25200" cy="32760"/>
            </p14:xfrm>
          </p:contentPart>
        </mc:Choice>
        <mc:Fallback xmlns="">
          <p:pic>
            <p:nvPicPr>
              <p:cNvPr id="472150" name="Freihand 472149">
                <a:extLst>
                  <a:ext uri="{FF2B5EF4-FFF2-40B4-BE49-F238E27FC236}">
                    <a16:creationId xmlns:a16="http://schemas.microsoft.com/office/drawing/2014/main" id="{B6F276F9-E3FC-AF00-D787-EDD4FE4BA2B5}"/>
                  </a:ext>
                </a:extLst>
              </p:cNvPr>
              <p:cNvPicPr/>
              <p:nvPr/>
            </p:nvPicPr>
            <p:blipFill>
              <a:blip r:embed="rId132"/>
              <a:stretch>
                <a:fillRect/>
              </a:stretch>
            </p:blipFill>
            <p:spPr>
              <a:xfrm>
                <a:off x="8437474" y="496713"/>
                <a:ext cx="428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72151" name="Freihand 472150">
                <a:extLst>
                  <a:ext uri="{FF2B5EF4-FFF2-40B4-BE49-F238E27FC236}">
                    <a16:creationId xmlns:a16="http://schemas.microsoft.com/office/drawing/2014/main" id="{5D9BBD33-748B-607E-E954-01FC438F2189}"/>
                  </a:ext>
                </a:extLst>
              </p14:cNvPr>
              <p14:cNvContentPartPr/>
              <p14:nvPr/>
            </p14:nvContentPartPr>
            <p14:xfrm>
              <a:off x="8528914" y="567273"/>
              <a:ext cx="169920" cy="145440"/>
            </p14:xfrm>
          </p:contentPart>
        </mc:Choice>
        <mc:Fallback xmlns="">
          <p:pic>
            <p:nvPicPr>
              <p:cNvPr id="472151" name="Freihand 472150">
                <a:extLst>
                  <a:ext uri="{FF2B5EF4-FFF2-40B4-BE49-F238E27FC236}">
                    <a16:creationId xmlns:a16="http://schemas.microsoft.com/office/drawing/2014/main" id="{5D9BBD33-748B-607E-E954-01FC438F2189}"/>
                  </a:ext>
                </a:extLst>
              </p:cNvPr>
              <p:cNvPicPr/>
              <p:nvPr/>
            </p:nvPicPr>
            <p:blipFill>
              <a:blip r:embed="rId134"/>
              <a:stretch>
                <a:fillRect/>
              </a:stretch>
            </p:blipFill>
            <p:spPr>
              <a:xfrm>
                <a:off x="8519914" y="558633"/>
                <a:ext cx="187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72152" name="Freihand 472151">
                <a:extLst>
                  <a:ext uri="{FF2B5EF4-FFF2-40B4-BE49-F238E27FC236}">
                    <a16:creationId xmlns:a16="http://schemas.microsoft.com/office/drawing/2014/main" id="{C1A4BB32-A57D-45EA-8B3D-6413A8198B96}"/>
                  </a:ext>
                </a:extLst>
              </p14:cNvPr>
              <p14:cNvContentPartPr/>
              <p14:nvPr/>
            </p14:nvContentPartPr>
            <p14:xfrm>
              <a:off x="8758594" y="508953"/>
              <a:ext cx="487080" cy="182520"/>
            </p14:xfrm>
          </p:contentPart>
        </mc:Choice>
        <mc:Fallback xmlns="">
          <p:pic>
            <p:nvPicPr>
              <p:cNvPr id="472152" name="Freihand 472151">
                <a:extLst>
                  <a:ext uri="{FF2B5EF4-FFF2-40B4-BE49-F238E27FC236}">
                    <a16:creationId xmlns:a16="http://schemas.microsoft.com/office/drawing/2014/main" id="{C1A4BB32-A57D-45EA-8B3D-6413A8198B96}"/>
                  </a:ext>
                </a:extLst>
              </p:cNvPr>
              <p:cNvPicPr/>
              <p:nvPr/>
            </p:nvPicPr>
            <p:blipFill>
              <a:blip r:embed="rId136"/>
              <a:stretch>
                <a:fillRect/>
              </a:stretch>
            </p:blipFill>
            <p:spPr>
              <a:xfrm>
                <a:off x="8749594" y="499953"/>
                <a:ext cx="5047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72153" name="Freihand 472152">
                <a:extLst>
                  <a:ext uri="{FF2B5EF4-FFF2-40B4-BE49-F238E27FC236}">
                    <a16:creationId xmlns:a16="http://schemas.microsoft.com/office/drawing/2014/main" id="{C3EABE5F-AAF9-44D3-BEFD-48875DDBA839}"/>
                  </a:ext>
                </a:extLst>
              </p14:cNvPr>
              <p14:cNvContentPartPr/>
              <p14:nvPr/>
            </p14:nvContentPartPr>
            <p14:xfrm>
              <a:off x="9441514" y="563673"/>
              <a:ext cx="117000" cy="142200"/>
            </p14:xfrm>
          </p:contentPart>
        </mc:Choice>
        <mc:Fallback xmlns="">
          <p:pic>
            <p:nvPicPr>
              <p:cNvPr id="472153" name="Freihand 472152">
                <a:extLst>
                  <a:ext uri="{FF2B5EF4-FFF2-40B4-BE49-F238E27FC236}">
                    <a16:creationId xmlns:a16="http://schemas.microsoft.com/office/drawing/2014/main" id="{C3EABE5F-AAF9-44D3-BEFD-48875DDBA839}"/>
                  </a:ext>
                </a:extLst>
              </p:cNvPr>
              <p:cNvPicPr/>
              <p:nvPr/>
            </p:nvPicPr>
            <p:blipFill>
              <a:blip r:embed="rId138"/>
              <a:stretch>
                <a:fillRect/>
              </a:stretch>
            </p:blipFill>
            <p:spPr>
              <a:xfrm>
                <a:off x="9432874" y="555033"/>
                <a:ext cx="134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72154" name="Freihand 472153">
                <a:extLst>
                  <a:ext uri="{FF2B5EF4-FFF2-40B4-BE49-F238E27FC236}">
                    <a16:creationId xmlns:a16="http://schemas.microsoft.com/office/drawing/2014/main" id="{0346D832-123F-8D15-875F-1990DC01BFBF}"/>
                  </a:ext>
                </a:extLst>
              </p14:cNvPr>
              <p14:cNvContentPartPr/>
              <p14:nvPr/>
            </p14:nvContentPartPr>
            <p14:xfrm>
              <a:off x="9626914" y="574833"/>
              <a:ext cx="254520" cy="106560"/>
            </p14:xfrm>
          </p:contentPart>
        </mc:Choice>
        <mc:Fallback xmlns="">
          <p:pic>
            <p:nvPicPr>
              <p:cNvPr id="472154" name="Freihand 472153">
                <a:extLst>
                  <a:ext uri="{FF2B5EF4-FFF2-40B4-BE49-F238E27FC236}">
                    <a16:creationId xmlns:a16="http://schemas.microsoft.com/office/drawing/2014/main" id="{0346D832-123F-8D15-875F-1990DC01BFBF}"/>
                  </a:ext>
                </a:extLst>
              </p:cNvPr>
              <p:cNvPicPr/>
              <p:nvPr/>
            </p:nvPicPr>
            <p:blipFill>
              <a:blip r:embed="rId140"/>
              <a:stretch>
                <a:fillRect/>
              </a:stretch>
            </p:blipFill>
            <p:spPr>
              <a:xfrm>
                <a:off x="9617914" y="565833"/>
                <a:ext cx="2721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72155" name="Freihand 472154">
                <a:extLst>
                  <a:ext uri="{FF2B5EF4-FFF2-40B4-BE49-F238E27FC236}">
                    <a16:creationId xmlns:a16="http://schemas.microsoft.com/office/drawing/2014/main" id="{A9DBC891-8915-0383-8A35-5BEFC816E476}"/>
                  </a:ext>
                </a:extLst>
              </p14:cNvPr>
              <p14:cNvContentPartPr/>
              <p14:nvPr/>
            </p14:nvContentPartPr>
            <p14:xfrm>
              <a:off x="9921754" y="563673"/>
              <a:ext cx="116640" cy="131400"/>
            </p14:xfrm>
          </p:contentPart>
        </mc:Choice>
        <mc:Fallback xmlns="">
          <p:pic>
            <p:nvPicPr>
              <p:cNvPr id="472155" name="Freihand 472154">
                <a:extLst>
                  <a:ext uri="{FF2B5EF4-FFF2-40B4-BE49-F238E27FC236}">
                    <a16:creationId xmlns:a16="http://schemas.microsoft.com/office/drawing/2014/main" id="{A9DBC891-8915-0383-8A35-5BEFC816E476}"/>
                  </a:ext>
                </a:extLst>
              </p:cNvPr>
              <p:cNvPicPr/>
              <p:nvPr/>
            </p:nvPicPr>
            <p:blipFill>
              <a:blip r:embed="rId142"/>
              <a:stretch>
                <a:fillRect/>
              </a:stretch>
            </p:blipFill>
            <p:spPr>
              <a:xfrm>
                <a:off x="9912754" y="555033"/>
                <a:ext cx="134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72156" name="Freihand 472155">
                <a:extLst>
                  <a:ext uri="{FF2B5EF4-FFF2-40B4-BE49-F238E27FC236}">
                    <a16:creationId xmlns:a16="http://schemas.microsoft.com/office/drawing/2014/main" id="{1E2A5B2F-A926-56C0-5CCF-C081AE7500B3}"/>
                  </a:ext>
                </a:extLst>
              </p14:cNvPr>
              <p14:cNvContentPartPr/>
              <p14:nvPr/>
            </p14:nvContentPartPr>
            <p14:xfrm>
              <a:off x="10080514" y="577713"/>
              <a:ext cx="335520" cy="64800"/>
            </p14:xfrm>
          </p:contentPart>
        </mc:Choice>
        <mc:Fallback xmlns="">
          <p:pic>
            <p:nvPicPr>
              <p:cNvPr id="472156" name="Freihand 472155">
                <a:extLst>
                  <a:ext uri="{FF2B5EF4-FFF2-40B4-BE49-F238E27FC236}">
                    <a16:creationId xmlns:a16="http://schemas.microsoft.com/office/drawing/2014/main" id="{1E2A5B2F-A926-56C0-5CCF-C081AE7500B3}"/>
                  </a:ext>
                </a:extLst>
              </p:cNvPr>
              <p:cNvPicPr/>
              <p:nvPr/>
            </p:nvPicPr>
            <p:blipFill>
              <a:blip r:embed="rId144"/>
              <a:stretch>
                <a:fillRect/>
              </a:stretch>
            </p:blipFill>
            <p:spPr>
              <a:xfrm>
                <a:off x="10071514" y="568713"/>
                <a:ext cx="353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72157" name="Freihand 472156">
                <a:extLst>
                  <a:ext uri="{FF2B5EF4-FFF2-40B4-BE49-F238E27FC236}">
                    <a16:creationId xmlns:a16="http://schemas.microsoft.com/office/drawing/2014/main" id="{22FD991F-C012-22CD-BCE9-B86A929265EF}"/>
                  </a:ext>
                </a:extLst>
              </p14:cNvPr>
              <p14:cNvContentPartPr/>
              <p14:nvPr/>
            </p14:nvContentPartPr>
            <p14:xfrm>
              <a:off x="10440154" y="572673"/>
              <a:ext cx="140760" cy="227520"/>
            </p14:xfrm>
          </p:contentPart>
        </mc:Choice>
        <mc:Fallback xmlns="">
          <p:pic>
            <p:nvPicPr>
              <p:cNvPr id="472157" name="Freihand 472156">
                <a:extLst>
                  <a:ext uri="{FF2B5EF4-FFF2-40B4-BE49-F238E27FC236}">
                    <a16:creationId xmlns:a16="http://schemas.microsoft.com/office/drawing/2014/main" id="{22FD991F-C012-22CD-BCE9-B86A929265EF}"/>
                  </a:ext>
                </a:extLst>
              </p:cNvPr>
              <p:cNvPicPr/>
              <p:nvPr/>
            </p:nvPicPr>
            <p:blipFill>
              <a:blip r:embed="rId146"/>
              <a:stretch>
                <a:fillRect/>
              </a:stretch>
            </p:blipFill>
            <p:spPr>
              <a:xfrm>
                <a:off x="10431154" y="563673"/>
                <a:ext cx="1584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2158" name="Freihand 472157">
                <a:extLst>
                  <a:ext uri="{FF2B5EF4-FFF2-40B4-BE49-F238E27FC236}">
                    <a16:creationId xmlns:a16="http://schemas.microsoft.com/office/drawing/2014/main" id="{5C235C7D-DE91-632E-BA93-04CB8A2A7F87}"/>
                  </a:ext>
                </a:extLst>
              </p14:cNvPr>
              <p14:cNvContentPartPr/>
              <p14:nvPr/>
            </p14:nvContentPartPr>
            <p14:xfrm>
              <a:off x="10627354" y="476553"/>
              <a:ext cx="206640" cy="179280"/>
            </p14:xfrm>
          </p:contentPart>
        </mc:Choice>
        <mc:Fallback xmlns="">
          <p:pic>
            <p:nvPicPr>
              <p:cNvPr id="472158" name="Freihand 472157">
                <a:extLst>
                  <a:ext uri="{FF2B5EF4-FFF2-40B4-BE49-F238E27FC236}">
                    <a16:creationId xmlns:a16="http://schemas.microsoft.com/office/drawing/2014/main" id="{5C235C7D-DE91-632E-BA93-04CB8A2A7F87}"/>
                  </a:ext>
                </a:extLst>
              </p:cNvPr>
              <p:cNvPicPr/>
              <p:nvPr/>
            </p:nvPicPr>
            <p:blipFill>
              <a:blip r:embed="rId148"/>
              <a:stretch>
                <a:fillRect/>
              </a:stretch>
            </p:blipFill>
            <p:spPr>
              <a:xfrm>
                <a:off x="10618354" y="467913"/>
                <a:ext cx="224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72159" name="Freihand 472158">
                <a:extLst>
                  <a:ext uri="{FF2B5EF4-FFF2-40B4-BE49-F238E27FC236}">
                    <a16:creationId xmlns:a16="http://schemas.microsoft.com/office/drawing/2014/main" id="{801B869D-3C1A-34AD-62EE-0DE2BCEB90B7}"/>
                  </a:ext>
                </a:extLst>
              </p14:cNvPr>
              <p14:cNvContentPartPr/>
              <p14:nvPr/>
            </p14:nvContentPartPr>
            <p14:xfrm>
              <a:off x="10824634" y="476553"/>
              <a:ext cx="24120" cy="30240"/>
            </p14:xfrm>
          </p:contentPart>
        </mc:Choice>
        <mc:Fallback xmlns="">
          <p:pic>
            <p:nvPicPr>
              <p:cNvPr id="472159" name="Freihand 472158">
                <a:extLst>
                  <a:ext uri="{FF2B5EF4-FFF2-40B4-BE49-F238E27FC236}">
                    <a16:creationId xmlns:a16="http://schemas.microsoft.com/office/drawing/2014/main" id="{801B869D-3C1A-34AD-62EE-0DE2BCEB90B7}"/>
                  </a:ext>
                </a:extLst>
              </p:cNvPr>
              <p:cNvPicPr/>
              <p:nvPr/>
            </p:nvPicPr>
            <p:blipFill>
              <a:blip r:embed="rId150"/>
              <a:stretch>
                <a:fillRect/>
              </a:stretch>
            </p:blipFill>
            <p:spPr>
              <a:xfrm>
                <a:off x="10815634" y="467913"/>
                <a:ext cx="41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72160" name="Freihand 472159">
                <a:extLst>
                  <a:ext uri="{FF2B5EF4-FFF2-40B4-BE49-F238E27FC236}">
                    <a16:creationId xmlns:a16="http://schemas.microsoft.com/office/drawing/2014/main" id="{D49A0FFC-FF93-C9D0-4A91-8F9312E9A126}"/>
                  </a:ext>
                </a:extLst>
              </p14:cNvPr>
              <p14:cNvContentPartPr/>
              <p14:nvPr/>
            </p14:nvContentPartPr>
            <p14:xfrm>
              <a:off x="10890874" y="579513"/>
              <a:ext cx="301320" cy="120600"/>
            </p14:xfrm>
          </p:contentPart>
        </mc:Choice>
        <mc:Fallback xmlns="">
          <p:pic>
            <p:nvPicPr>
              <p:cNvPr id="472160" name="Freihand 472159">
                <a:extLst>
                  <a:ext uri="{FF2B5EF4-FFF2-40B4-BE49-F238E27FC236}">
                    <a16:creationId xmlns:a16="http://schemas.microsoft.com/office/drawing/2014/main" id="{D49A0FFC-FF93-C9D0-4A91-8F9312E9A126}"/>
                  </a:ext>
                </a:extLst>
              </p:cNvPr>
              <p:cNvPicPr/>
              <p:nvPr/>
            </p:nvPicPr>
            <p:blipFill>
              <a:blip r:embed="rId152"/>
              <a:stretch>
                <a:fillRect/>
              </a:stretch>
            </p:blipFill>
            <p:spPr>
              <a:xfrm>
                <a:off x="10881874" y="570513"/>
                <a:ext cx="318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72162" name="Freihand 472161">
                <a:extLst>
                  <a:ext uri="{FF2B5EF4-FFF2-40B4-BE49-F238E27FC236}">
                    <a16:creationId xmlns:a16="http://schemas.microsoft.com/office/drawing/2014/main" id="{8929823B-3B89-EF1D-A433-D31F1B9671BF}"/>
                  </a:ext>
                </a:extLst>
              </p14:cNvPr>
              <p14:cNvContentPartPr/>
              <p14:nvPr/>
            </p14:nvContentPartPr>
            <p14:xfrm>
              <a:off x="7651954" y="585273"/>
              <a:ext cx="261000" cy="96840"/>
            </p14:xfrm>
          </p:contentPart>
        </mc:Choice>
        <mc:Fallback xmlns="">
          <p:pic>
            <p:nvPicPr>
              <p:cNvPr id="472162" name="Freihand 472161">
                <a:extLst>
                  <a:ext uri="{FF2B5EF4-FFF2-40B4-BE49-F238E27FC236}">
                    <a16:creationId xmlns:a16="http://schemas.microsoft.com/office/drawing/2014/main" id="{8929823B-3B89-EF1D-A433-D31F1B9671BF}"/>
                  </a:ext>
                </a:extLst>
              </p:cNvPr>
              <p:cNvPicPr/>
              <p:nvPr/>
            </p:nvPicPr>
            <p:blipFill>
              <a:blip r:embed="rId154"/>
              <a:stretch>
                <a:fillRect/>
              </a:stretch>
            </p:blipFill>
            <p:spPr>
              <a:xfrm>
                <a:off x="7642954" y="576633"/>
                <a:ext cx="2786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72163" name="Freihand 472162">
                <a:extLst>
                  <a:ext uri="{FF2B5EF4-FFF2-40B4-BE49-F238E27FC236}">
                    <a16:creationId xmlns:a16="http://schemas.microsoft.com/office/drawing/2014/main" id="{B4E42FE1-2DF2-FDD8-3DFA-E1176E472B0F}"/>
                  </a:ext>
                </a:extLst>
              </p14:cNvPr>
              <p14:cNvContentPartPr/>
              <p14:nvPr/>
            </p14:nvContentPartPr>
            <p14:xfrm>
              <a:off x="6893434" y="530193"/>
              <a:ext cx="177480" cy="273960"/>
            </p14:xfrm>
          </p:contentPart>
        </mc:Choice>
        <mc:Fallback xmlns="">
          <p:pic>
            <p:nvPicPr>
              <p:cNvPr id="472163" name="Freihand 472162">
                <a:extLst>
                  <a:ext uri="{FF2B5EF4-FFF2-40B4-BE49-F238E27FC236}">
                    <a16:creationId xmlns:a16="http://schemas.microsoft.com/office/drawing/2014/main" id="{B4E42FE1-2DF2-FDD8-3DFA-E1176E472B0F}"/>
                  </a:ext>
                </a:extLst>
              </p:cNvPr>
              <p:cNvPicPr/>
              <p:nvPr/>
            </p:nvPicPr>
            <p:blipFill>
              <a:blip r:embed="rId156"/>
              <a:stretch>
                <a:fillRect/>
              </a:stretch>
            </p:blipFill>
            <p:spPr>
              <a:xfrm>
                <a:off x="6884434" y="521193"/>
                <a:ext cx="19512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72164" name="Freihand 472163">
                <a:extLst>
                  <a:ext uri="{FF2B5EF4-FFF2-40B4-BE49-F238E27FC236}">
                    <a16:creationId xmlns:a16="http://schemas.microsoft.com/office/drawing/2014/main" id="{2A77051F-6D58-554A-1B8C-9312B833CD4A}"/>
                  </a:ext>
                </a:extLst>
              </p14:cNvPr>
              <p14:cNvContentPartPr/>
              <p14:nvPr/>
            </p14:nvContentPartPr>
            <p14:xfrm>
              <a:off x="7003954" y="545673"/>
              <a:ext cx="116640" cy="20160"/>
            </p14:xfrm>
          </p:contentPart>
        </mc:Choice>
        <mc:Fallback xmlns="">
          <p:pic>
            <p:nvPicPr>
              <p:cNvPr id="472164" name="Freihand 472163">
                <a:extLst>
                  <a:ext uri="{FF2B5EF4-FFF2-40B4-BE49-F238E27FC236}">
                    <a16:creationId xmlns:a16="http://schemas.microsoft.com/office/drawing/2014/main" id="{2A77051F-6D58-554A-1B8C-9312B833CD4A}"/>
                  </a:ext>
                </a:extLst>
              </p:cNvPr>
              <p:cNvPicPr/>
              <p:nvPr/>
            </p:nvPicPr>
            <p:blipFill>
              <a:blip r:embed="rId158"/>
              <a:stretch>
                <a:fillRect/>
              </a:stretch>
            </p:blipFill>
            <p:spPr>
              <a:xfrm>
                <a:off x="6995314" y="536673"/>
                <a:ext cx="1342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72165" name="Freihand 472164">
                <a:extLst>
                  <a:ext uri="{FF2B5EF4-FFF2-40B4-BE49-F238E27FC236}">
                    <a16:creationId xmlns:a16="http://schemas.microsoft.com/office/drawing/2014/main" id="{E5A87DA7-98BD-6BF8-8423-9C21F9775539}"/>
                  </a:ext>
                </a:extLst>
              </p14:cNvPr>
              <p14:cNvContentPartPr/>
              <p14:nvPr/>
            </p14:nvContentPartPr>
            <p14:xfrm>
              <a:off x="7147234" y="504633"/>
              <a:ext cx="170640" cy="261720"/>
            </p14:xfrm>
          </p:contentPart>
        </mc:Choice>
        <mc:Fallback xmlns="">
          <p:pic>
            <p:nvPicPr>
              <p:cNvPr id="472165" name="Freihand 472164">
                <a:extLst>
                  <a:ext uri="{FF2B5EF4-FFF2-40B4-BE49-F238E27FC236}">
                    <a16:creationId xmlns:a16="http://schemas.microsoft.com/office/drawing/2014/main" id="{E5A87DA7-98BD-6BF8-8423-9C21F9775539}"/>
                  </a:ext>
                </a:extLst>
              </p:cNvPr>
              <p:cNvPicPr/>
              <p:nvPr/>
            </p:nvPicPr>
            <p:blipFill>
              <a:blip r:embed="rId160"/>
              <a:stretch>
                <a:fillRect/>
              </a:stretch>
            </p:blipFill>
            <p:spPr>
              <a:xfrm>
                <a:off x="7138594" y="495993"/>
                <a:ext cx="1882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72166" name="Freihand 472165">
                <a:extLst>
                  <a:ext uri="{FF2B5EF4-FFF2-40B4-BE49-F238E27FC236}">
                    <a16:creationId xmlns:a16="http://schemas.microsoft.com/office/drawing/2014/main" id="{25B5F6A0-E83B-EA6D-2DE3-B5B079E17344}"/>
                  </a:ext>
                </a:extLst>
              </p14:cNvPr>
              <p14:cNvContentPartPr/>
              <p14:nvPr/>
            </p14:nvContentPartPr>
            <p14:xfrm>
              <a:off x="7345234" y="428313"/>
              <a:ext cx="183960" cy="344880"/>
            </p14:xfrm>
          </p:contentPart>
        </mc:Choice>
        <mc:Fallback xmlns="">
          <p:pic>
            <p:nvPicPr>
              <p:cNvPr id="472166" name="Freihand 472165">
                <a:extLst>
                  <a:ext uri="{FF2B5EF4-FFF2-40B4-BE49-F238E27FC236}">
                    <a16:creationId xmlns:a16="http://schemas.microsoft.com/office/drawing/2014/main" id="{25B5F6A0-E83B-EA6D-2DE3-B5B079E17344}"/>
                  </a:ext>
                </a:extLst>
              </p:cNvPr>
              <p:cNvPicPr/>
              <p:nvPr/>
            </p:nvPicPr>
            <p:blipFill>
              <a:blip r:embed="rId162"/>
              <a:stretch>
                <a:fillRect/>
              </a:stretch>
            </p:blipFill>
            <p:spPr>
              <a:xfrm>
                <a:off x="7336234" y="419313"/>
                <a:ext cx="2016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72167" name="Freihand 472166">
                <a:extLst>
                  <a:ext uri="{FF2B5EF4-FFF2-40B4-BE49-F238E27FC236}">
                    <a16:creationId xmlns:a16="http://schemas.microsoft.com/office/drawing/2014/main" id="{6232A679-B79B-7FCD-B27B-01CF9C9134C7}"/>
                  </a:ext>
                </a:extLst>
              </p14:cNvPr>
              <p14:cNvContentPartPr/>
              <p14:nvPr/>
            </p14:nvContentPartPr>
            <p14:xfrm>
              <a:off x="7546834" y="675633"/>
              <a:ext cx="100800" cy="92520"/>
            </p14:xfrm>
          </p:contentPart>
        </mc:Choice>
        <mc:Fallback xmlns="">
          <p:pic>
            <p:nvPicPr>
              <p:cNvPr id="472167" name="Freihand 472166">
                <a:extLst>
                  <a:ext uri="{FF2B5EF4-FFF2-40B4-BE49-F238E27FC236}">
                    <a16:creationId xmlns:a16="http://schemas.microsoft.com/office/drawing/2014/main" id="{6232A679-B79B-7FCD-B27B-01CF9C9134C7}"/>
                  </a:ext>
                </a:extLst>
              </p:cNvPr>
              <p:cNvPicPr/>
              <p:nvPr/>
            </p:nvPicPr>
            <p:blipFill>
              <a:blip r:embed="rId164"/>
              <a:stretch>
                <a:fillRect/>
              </a:stretch>
            </p:blipFill>
            <p:spPr>
              <a:xfrm>
                <a:off x="7537834" y="666993"/>
                <a:ext cx="118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72178" name="Freihand 472177">
                <a:extLst>
                  <a:ext uri="{FF2B5EF4-FFF2-40B4-BE49-F238E27FC236}">
                    <a16:creationId xmlns:a16="http://schemas.microsoft.com/office/drawing/2014/main" id="{5778BB05-0E8F-DB9F-156F-21AAAF8BE9F3}"/>
                  </a:ext>
                </a:extLst>
              </p14:cNvPr>
              <p14:cNvContentPartPr/>
              <p14:nvPr/>
            </p14:nvContentPartPr>
            <p14:xfrm>
              <a:off x="6832594" y="1089993"/>
              <a:ext cx="176040" cy="226800"/>
            </p14:xfrm>
          </p:contentPart>
        </mc:Choice>
        <mc:Fallback xmlns="">
          <p:pic>
            <p:nvPicPr>
              <p:cNvPr id="472178" name="Freihand 472177">
                <a:extLst>
                  <a:ext uri="{FF2B5EF4-FFF2-40B4-BE49-F238E27FC236}">
                    <a16:creationId xmlns:a16="http://schemas.microsoft.com/office/drawing/2014/main" id="{5778BB05-0E8F-DB9F-156F-21AAAF8BE9F3}"/>
                  </a:ext>
                </a:extLst>
              </p:cNvPr>
              <p:cNvPicPr/>
              <p:nvPr/>
            </p:nvPicPr>
            <p:blipFill>
              <a:blip r:embed="rId166"/>
              <a:stretch>
                <a:fillRect/>
              </a:stretch>
            </p:blipFill>
            <p:spPr>
              <a:xfrm>
                <a:off x="6823954" y="1080993"/>
                <a:ext cx="193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72179" name="Freihand 472178">
                <a:extLst>
                  <a:ext uri="{FF2B5EF4-FFF2-40B4-BE49-F238E27FC236}">
                    <a16:creationId xmlns:a16="http://schemas.microsoft.com/office/drawing/2014/main" id="{2F7A1804-9020-F4EF-18FB-67F2F3112462}"/>
                  </a:ext>
                </a:extLst>
              </p14:cNvPr>
              <p14:cNvContentPartPr/>
              <p14:nvPr/>
            </p14:nvContentPartPr>
            <p14:xfrm>
              <a:off x="7112314" y="1081353"/>
              <a:ext cx="190800" cy="203400"/>
            </p14:xfrm>
          </p:contentPart>
        </mc:Choice>
        <mc:Fallback xmlns="">
          <p:pic>
            <p:nvPicPr>
              <p:cNvPr id="472179" name="Freihand 472178">
                <a:extLst>
                  <a:ext uri="{FF2B5EF4-FFF2-40B4-BE49-F238E27FC236}">
                    <a16:creationId xmlns:a16="http://schemas.microsoft.com/office/drawing/2014/main" id="{2F7A1804-9020-F4EF-18FB-67F2F3112462}"/>
                  </a:ext>
                </a:extLst>
              </p:cNvPr>
              <p:cNvPicPr/>
              <p:nvPr/>
            </p:nvPicPr>
            <p:blipFill>
              <a:blip r:embed="rId168"/>
              <a:stretch>
                <a:fillRect/>
              </a:stretch>
            </p:blipFill>
            <p:spPr>
              <a:xfrm>
                <a:off x="7103314" y="1072353"/>
                <a:ext cx="2084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72180" name="Freihand 472179">
                <a:extLst>
                  <a:ext uri="{FF2B5EF4-FFF2-40B4-BE49-F238E27FC236}">
                    <a16:creationId xmlns:a16="http://schemas.microsoft.com/office/drawing/2014/main" id="{354A064D-721C-6889-108C-DFA05E471DCF}"/>
                  </a:ext>
                </a:extLst>
              </p14:cNvPr>
              <p14:cNvContentPartPr/>
              <p14:nvPr/>
            </p14:nvContentPartPr>
            <p14:xfrm>
              <a:off x="7367914" y="1071993"/>
              <a:ext cx="69840" cy="157320"/>
            </p14:xfrm>
          </p:contentPart>
        </mc:Choice>
        <mc:Fallback xmlns="">
          <p:pic>
            <p:nvPicPr>
              <p:cNvPr id="472180" name="Freihand 472179">
                <a:extLst>
                  <a:ext uri="{FF2B5EF4-FFF2-40B4-BE49-F238E27FC236}">
                    <a16:creationId xmlns:a16="http://schemas.microsoft.com/office/drawing/2014/main" id="{354A064D-721C-6889-108C-DFA05E471DCF}"/>
                  </a:ext>
                </a:extLst>
              </p:cNvPr>
              <p:cNvPicPr/>
              <p:nvPr/>
            </p:nvPicPr>
            <p:blipFill>
              <a:blip r:embed="rId170"/>
              <a:stretch>
                <a:fillRect/>
              </a:stretch>
            </p:blipFill>
            <p:spPr>
              <a:xfrm>
                <a:off x="7358914" y="1062993"/>
                <a:ext cx="874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72181" name="Freihand 472180">
                <a:extLst>
                  <a:ext uri="{FF2B5EF4-FFF2-40B4-BE49-F238E27FC236}">
                    <a16:creationId xmlns:a16="http://schemas.microsoft.com/office/drawing/2014/main" id="{F67063DA-B91C-3C75-AAA4-6DFDE273E0A8}"/>
                  </a:ext>
                </a:extLst>
              </p14:cNvPr>
              <p14:cNvContentPartPr/>
              <p14:nvPr/>
            </p14:nvContentPartPr>
            <p14:xfrm>
              <a:off x="7303834" y="969753"/>
              <a:ext cx="223560" cy="292680"/>
            </p14:xfrm>
          </p:contentPart>
        </mc:Choice>
        <mc:Fallback xmlns="">
          <p:pic>
            <p:nvPicPr>
              <p:cNvPr id="472181" name="Freihand 472180">
                <a:extLst>
                  <a:ext uri="{FF2B5EF4-FFF2-40B4-BE49-F238E27FC236}">
                    <a16:creationId xmlns:a16="http://schemas.microsoft.com/office/drawing/2014/main" id="{F67063DA-B91C-3C75-AAA4-6DFDE273E0A8}"/>
                  </a:ext>
                </a:extLst>
              </p:cNvPr>
              <p:cNvPicPr/>
              <p:nvPr/>
            </p:nvPicPr>
            <p:blipFill>
              <a:blip r:embed="rId172"/>
              <a:stretch>
                <a:fillRect/>
              </a:stretch>
            </p:blipFill>
            <p:spPr>
              <a:xfrm>
                <a:off x="7294834" y="961113"/>
                <a:ext cx="24120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72182" name="Freihand 472181">
                <a:extLst>
                  <a:ext uri="{FF2B5EF4-FFF2-40B4-BE49-F238E27FC236}">
                    <a16:creationId xmlns:a16="http://schemas.microsoft.com/office/drawing/2014/main" id="{40AA270D-2219-C585-8C81-39F7A0FD78EC}"/>
                  </a:ext>
                </a:extLst>
              </p14:cNvPr>
              <p14:cNvContentPartPr/>
              <p14:nvPr/>
            </p14:nvContentPartPr>
            <p14:xfrm>
              <a:off x="7658794" y="1068393"/>
              <a:ext cx="185040" cy="108360"/>
            </p14:xfrm>
          </p:contentPart>
        </mc:Choice>
        <mc:Fallback xmlns="">
          <p:pic>
            <p:nvPicPr>
              <p:cNvPr id="472182" name="Freihand 472181">
                <a:extLst>
                  <a:ext uri="{FF2B5EF4-FFF2-40B4-BE49-F238E27FC236}">
                    <a16:creationId xmlns:a16="http://schemas.microsoft.com/office/drawing/2014/main" id="{40AA270D-2219-C585-8C81-39F7A0FD78EC}"/>
                  </a:ext>
                </a:extLst>
              </p:cNvPr>
              <p:cNvPicPr/>
              <p:nvPr/>
            </p:nvPicPr>
            <p:blipFill>
              <a:blip r:embed="rId174"/>
              <a:stretch>
                <a:fillRect/>
              </a:stretch>
            </p:blipFill>
            <p:spPr>
              <a:xfrm>
                <a:off x="7649794" y="1059753"/>
                <a:ext cx="202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72185" name="Freihand 472184">
                <a:extLst>
                  <a:ext uri="{FF2B5EF4-FFF2-40B4-BE49-F238E27FC236}">
                    <a16:creationId xmlns:a16="http://schemas.microsoft.com/office/drawing/2014/main" id="{4DAEA40D-5BB3-39CF-194C-DDB40B1E8C90}"/>
                  </a:ext>
                </a:extLst>
              </p14:cNvPr>
              <p14:cNvContentPartPr/>
              <p14:nvPr/>
            </p14:nvContentPartPr>
            <p14:xfrm>
              <a:off x="7641154" y="1548273"/>
              <a:ext cx="244800" cy="133560"/>
            </p14:xfrm>
          </p:contentPart>
        </mc:Choice>
        <mc:Fallback xmlns="">
          <p:pic>
            <p:nvPicPr>
              <p:cNvPr id="472185" name="Freihand 472184">
                <a:extLst>
                  <a:ext uri="{FF2B5EF4-FFF2-40B4-BE49-F238E27FC236}">
                    <a16:creationId xmlns:a16="http://schemas.microsoft.com/office/drawing/2014/main" id="{4DAEA40D-5BB3-39CF-194C-DDB40B1E8C90}"/>
                  </a:ext>
                </a:extLst>
              </p:cNvPr>
              <p:cNvPicPr/>
              <p:nvPr/>
            </p:nvPicPr>
            <p:blipFill>
              <a:blip r:embed="rId176"/>
              <a:stretch>
                <a:fillRect/>
              </a:stretch>
            </p:blipFill>
            <p:spPr>
              <a:xfrm>
                <a:off x="7632154" y="1539633"/>
                <a:ext cx="2624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472169" name="Freihand 472168">
                <a:extLst>
                  <a:ext uri="{FF2B5EF4-FFF2-40B4-BE49-F238E27FC236}">
                    <a16:creationId xmlns:a16="http://schemas.microsoft.com/office/drawing/2014/main" id="{444F1724-5E47-8992-DDF1-B00058C47319}"/>
                  </a:ext>
                </a:extLst>
              </p14:cNvPr>
              <p14:cNvContentPartPr/>
              <p14:nvPr/>
            </p14:nvContentPartPr>
            <p14:xfrm>
              <a:off x="8193394" y="1042473"/>
              <a:ext cx="32400" cy="215640"/>
            </p14:xfrm>
          </p:contentPart>
        </mc:Choice>
        <mc:Fallback xmlns="">
          <p:pic>
            <p:nvPicPr>
              <p:cNvPr id="472169" name="Freihand 472168">
                <a:extLst>
                  <a:ext uri="{FF2B5EF4-FFF2-40B4-BE49-F238E27FC236}">
                    <a16:creationId xmlns:a16="http://schemas.microsoft.com/office/drawing/2014/main" id="{444F1724-5E47-8992-DDF1-B00058C47319}"/>
                  </a:ext>
                </a:extLst>
              </p:cNvPr>
              <p:cNvPicPr/>
              <p:nvPr/>
            </p:nvPicPr>
            <p:blipFill>
              <a:blip r:embed="rId178"/>
              <a:stretch>
                <a:fillRect/>
              </a:stretch>
            </p:blipFill>
            <p:spPr>
              <a:xfrm>
                <a:off x="8184394" y="1033833"/>
                <a:ext cx="500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72170" name="Freihand 472169">
                <a:extLst>
                  <a:ext uri="{FF2B5EF4-FFF2-40B4-BE49-F238E27FC236}">
                    <a16:creationId xmlns:a16="http://schemas.microsoft.com/office/drawing/2014/main" id="{9AB221D9-F57A-CE53-43A1-06BE767A80F9}"/>
                  </a:ext>
                </a:extLst>
              </p14:cNvPr>
              <p14:cNvContentPartPr/>
              <p14:nvPr/>
            </p14:nvContentPartPr>
            <p14:xfrm>
              <a:off x="8105554" y="1005033"/>
              <a:ext cx="218160" cy="196920"/>
            </p14:xfrm>
          </p:contentPart>
        </mc:Choice>
        <mc:Fallback xmlns="">
          <p:pic>
            <p:nvPicPr>
              <p:cNvPr id="472170" name="Freihand 472169">
                <a:extLst>
                  <a:ext uri="{FF2B5EF4-FFF2-40B4-BE49-F238E27FC236}">
                    <a16:creationId xmlns:a16="http://schemas.microsoft.com/office/drawing/2014/main" id="{9AB221D9-F57A-CE53-43A1-06BE767A80F9}"/>
                  </a:ext>
                </a:extLst>
              </p:cNvPr>
              <p:cNvPicPr/>
              <p:nvPr/>
            </p:nvPicPr>
            <p:blipFill>
              <a:blip r:embed="rId180"/>
              <a:stretch>
                <a:fillRect/>
              </a:stretch>
            </p:blipFill>
            <p:spPr>
              <a:xfrm>
                <a:off x="8096914" y="996393"/>
                <a:ext cx="2358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472171" name="Freihand 472170">
                <a:extLst>
                  <a:ext uri="{FF2B5EF4-FFF2-40B4-BE49-F238E27FC236}">
                    <a16:creationId xmlns:a16="http://schemas.microsoft.com/office/drawing/2014/main" id="{33DB8196-5827-464F-49C4-7003CEECB983}"/>
                  </a:ext>
                </a:extLst>
              </p14:cNvPr>
              <p14:cNvContentPartPr/>
              <p14:nvPr/>
            </p14:nvContentPartPr>
            <p14:xfrm>
              <a:off x="8351074" y="1068033"/>
              <a:ext cx="216360" cy="94320"/>
            </p14:xfrm>
          </p:contentPart>
        </mc:Choice>
        <mc:Fallback xmlns="">
          <p:pic>
            <p:nvPicPr>
              <p:cNvPr id="472171" name="Freihand 472170">
                <a:extLst>
                  <a:ext uri="{FF2B5EF4-FFF2-40B4-BE49-F238E27FC236}">
                    <a16:creationId xmlns:a16="http://schemas.microsoft.com/office/drawing/2014/main" id="{33DB8196-5827-464F-49C4-7003CEECB983}"/>
                  </a:ext>
                </a:extLst>
              </p:cNvPr>
              <p:cNvPicPr/>
              <p:nvPr/>
            </p:nvPicPr>
            <p:blipFill>
              <a:blip r:embed="rId182"/>
              <a:stretch>
                <a:fillRect/>
              </a:stretch>
            </p:blipFill>
            <p:spPr>
              <a:xfrm>
                <a:off x="8342074" y="1059033"/>
                <a:ext cx="2340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472172" name="Freihand 472171">
                <a:extLst>
                  <a:ext uri="{FF2B5EF4-FFF2-40B4-BE49-F238E27FC236}">
                    <a16:creationId xmlns:a16="http://schemas.microsoft.com/office/drawing/2014/main" id="{7A977B04-8F0A-30AE-A4F4-70BF81FB72D3}"/>
                  </a:ext>
                </a:extLst>
              </p14:cNvPr>
              <p14:cNvContentPartPr/>
              <p14:nvPr/>
            </p14:nvContentPartPr>
            <p14:xfrm>
              <a:off x="8674354" y="1010073"/>
              <a:ext cx="227160" cy="115560"/>
            </p14:xfrm>
          </p:contentPart>
        </mc:Choice>
        <mc:Fallback xmlns="">
          <p:pic>
            <p:nvPicPr>
              <p:cNvPr id="472172" name="Freihand 472171">
                <a:extLst>
                  <a:ext uri="{FF2B5EF4-FFF2-40B4-BE49-F238E27FC236}">
                    <a16:creationId xmlns:a16="http://schemas.microsoft.com/office/drawing/2014/main" id="{7A977B04-8F0A-30AE-A4F4-70BF81FB72D3}"/>
                  </a:ext>
                </a:extLst>
              </p:cNvPr>
              <p:cNvPicPr/>
              <p:nvPr/>
            </p:nvPicPr>
            <p:blipFill>
              <a:blip r:embed="rId184"/>
              <a:stretch>
                <a:fillRect/>
              </a:stretch>
            </p:blipFill>
            <p:spPr>
              <a:xfrm>
                <a:off x="8665714" y="1001073"/>
                <a:ext cx="244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472173" name="Freihand 472172">
                <a:extLst>
                  <a:ext uri="{FF2B5EF4-FFF2-40B4-BE49-F238E27FC236}">
                    <a16:creationId xmlns:a16="http://schemas.microsoft.com/office/drawing/2014/main" id="{9D5E80EA-B1A0-D259-83B9-72183F84E424}"/>
                  </a:ext>
                </a:extLst>
              </p14:cNvPr>
              <p14:cNvContentPartPr/>
              <p14:nvPr/>
            </p14:nvContentPartPr>
            <p14:xfrm>
              <a:off x="8951554" y="997833"/>
              <a:ext cx="97200" cy="139680"/>
            </p14:xfrm>
          </p:contentPart>
        </mc:Choice>
        <mc:Fallback xmlns="">
          <p:pic>
            <p:nvPicPr>
              <p:cNvPr id="472173" name="Freihand 472172">
                <a:extLst>
                  <a:ext uri="{FF2B5EF4-FFF2-40B4-BE49-F238E27FC236}">
                    <a16:creationId xmlns:a16="http://schemas.microsoft.com/office/drawing/2014/main" id="{9D5E80EA-B1A0-D259-83B9-72183F84E424}"/>
                  </a:ext>
                </a:extLst>
              </p:cNvPr>
              <p:cNvPicPr/>
              <p:nvPr/>
            </p:nvPicPr>
            <p:blipFill>
              <a:blip r:embed="rId186"/>
              <a:stretch>
                <a:fillRect/>
              </a:stretch>
            </p:blipFill>
            <p:spPr>
              <a:xfrm>
                <a:off x="8942914" y="989193"/>
                <a:ext cx="114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472174" name="Freihand 472173">
                <a:extLst>
                  <a:ext uri="{FF2B5EF4-FFF2-40B4-BE49-F238E27FC236}">
                    <a16:creationId xmlns:a16="http://schemas.microsoft.com/office/drawing/2014/main" id="{1E31832E-7841-00F8-BF75-D9A540AF9470}"/>
                  </a:ext>
                </a:extLst>
              </p14:cNvPr>
              <p14:cNvContentPartPr/>
              <p14:nvPr/>
            </p14:nvContentPartPr>
            <p14:xfrm>
              <a:off x="9080434" y="837993"/>
              <a:ext cx="128880" cy="267840"/>
            </p14:xfrm>
          </p:contentPart>
        </mc:Choice>
        <mc:Fallback xmlns="">
          <p:pic>
            <p:nvPicPr>
              <p:cNvPr id="472174" name="Freihand 472173">
                <a:extLst>
                  <a:ext uri="{FF2B5EF4-FFF2-40B4-BE49-F238E27FC236}">
                    <a16:creationId xmlns:a16="http://schemas.microsoft.com/office/drawing/2014/main" id="{1E31832E-7841-00F8-BF75-D9A540AF9470}"/>
                  </a:ext>
                </a:extLst>
              </p:cNvPr>
              <p:cNvPicPr/>
              <p:nvPr/>
            </p:nvPicPr>
            <p:blipFill>
              <a:blip r:embed="rId188"/>
              <a:stretch>
                <a:fillRect/>
              </a:stretch>
            </p:blipFill>
            <p:spPr>
              <a:xfrm>
                <a:off x="9071434" y="829353"/>
                <a:ext cx="14652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472175" name="Freihand 472174">
                <a:extLst>
                  <a:ext uri="{FF2B5EF4-FFF2-40B4-BE49-F238E27FC236}">
                    <a16:creationId xmlns:a16="http://schemas.microsoft.com/office/drawing/2014/main" id="{D1C8710C-7249-B4D3-0D18-C118FB100E48}"/>
                  </a:ext>
                </a:extLst>
              </p14:cNvPr>
              <p14:cNvContentPartPr/>
              <p14:nvPr/>
            </p14:nvContentPartPr>
            <p14:xfrm>
              <a:off x="9248554" y="988113"/>
              <a:ext cx="333000" cy="118440"/>
            </p14:xfrm>
          </p:contentPart>
        </mc:Choice>
        <mc:Fallback xmlns="">
          <p:pic>
            <p:nvPicPr>
              <p:cNvPr id="472175" name="Freihand 472174">
                <a:extLst>
                  <a:ext uri="{FF2B5EF4-FFF2-40B4-BE49-F238E27FC236}">
                    <a16:creationId xmlns:a16="http://schemas.microsoft.com/office/drawing/2014/main" id="{D1C8710C-7249-B4D3-0D18-C118FB100E48}"/>
                  </a:ext>
                </a:extLst>
              </p:cNvPr>
              <p:cNvPicPr/>
              <p:nvPr/>
            </p:nvPicPr>
            <p:blipFill>
              <a:blip r:embed="rId190"/>
              <a:stretch>
                <a:fillRect/>
              </a:stretch>
            </p:blipFill>
            <p:spPr>
              <a:xfrm>
                <a:off x="9239914" y="979113"/>
                <a:ext cx="350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472176" name="Freihand 472175">
                <a:extLst>
                  <a:ext uri="{FF2B5EF4-FFF2-40B4-BE49-F238E27FC236}">
                    <a16:creationId xmlns:a16="http://schemas.microsoft.com/office/drawing/2014/main" id="{20F444C7-8765-63AC-F9D2-2A56674C6DF7}"/>
                  </a:ext>
                </a:extLst>
              </p14:cNvPr>
              <p14:cNvContentPartPr/>
              <p14:nvPr/>
            </p14:nvContentPartPr>
            <p14:xfrm>
              <a:off x="9688114" y="1038873"/>
              <a:ext cx="284400" cy="60840"/>
            </p14:xfrm>
          </p:contentPart>
        </mc:Choice>
        <mc:Fallback xmlns="">
          <p:pic>
            <p:nvPicPr>
              <p:cNvPr id="472176" name="Freihand 472175">
                <a:extLst>
                  <a:ext uri="{FF2B5EF4-FFF2-40B4-BE49-F238E27FC236}">
                    <a16:creationId xmlns:a16="http://schemas.microsoft.com/office/drawing/2014/main" id="{20F444C7-8765-63AC-F9D2-2A56674C6DF7}"/>
                  </a:ext>
                </a:extLst>
              </p:cNvPr>
              <p:cNvPicPr/>
              <p:nvPr/>
            </p:nvPicPr>
            <p:blipFill>
              <a:blip r:embed="rId192"/>
              <a:stretch>
                <a:fillRect/>
              </a:stretch>
            </p:blipFill>
            <p:spPr>
              <a:xfrm>
                <a:off x="9679474" y="1029873"/>
                <a:ext cx="3020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472177" name="Freihand 472176">
                <a:extLst>
                  <a:ext uri="{FF2B5EF4-FFF2-40B4-BE49-F238E27FC236}">
                    <a16:creationId xmlns:a16="http://schemas.microsoft.com/office/drawing/2014/main" id="{2D42A795-D8C9-FAC1-FF6B-E6EDA4B93E76}"/>
                  </a:ext>
                </a:extLst>
              </p14:cNvPr>
              <p14:cNvContentPartPr/>
              <p14:nvPr/>
            </p14:nvContentPartPr>
            <p14:xfrm>
              <a:off x="10017154" y="908193"/>
              <a:ext cx="173520" cy="157320"/>
            </p14:xfrm>
          </p:contentPart>
        </mc:Choice>
        <mc:Fallback xmlns="">
          <p:pic>
            <p:nvPicPr>
              <p:cNvPr id="472177" name="Freihand 472176">
                <a:extLst>
                  <a:ext uri="{FF2B5EF4-FFF2-40B4-BE49-F238E27FC236}">
                    <a16:creationId xmlns:a16="http://schemas.microsoft.com/office/drawing/2014/main" id="{2D42A795-D8C9-FAC1-FF6B-E6EDA4B93E76}"/>
                  </a:ext>
                </a:extLst>
              </p:cNvPr>
              <p:cNvPicPr/>
              <p:nvPr/>
            </p:nvPicPr>
            <p:blipFill>
              <a:blip r:embed="rId194"/>
              <a:stretch>
                <a:fillRect/>
              </a:stretch>
            </p:blipFill>
            <p:spPr>
              <a:xfrm>
                <a:off x="10008514" y="899193"/>
                <a:ext cx="191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472186" name="Freihand 472185">
                <a:extLst>
                  <a:ext uri="{FF2B5EF4-FFF2-40B4-BE49-F238E27FC236}">
                    <a16:creationId xmlns:a16="http://schemas.microsoft.com/office/drawing/2014/main" id="{39035BA0-59D8-6C67-A62C-A0B407E329C7}"/>
                  </a:ext>
                </a:extLst>
              </p14:cNvPr>
              <p14:cNvContentPartPr/>
              <p14:nvPr/>
            </p14:nvContentPartPr>
            <p14:xfrm>
              <a:off x="8196274" y="1480593"/>
              <a:ext cx="157680" cy="305280"/>
            </p14:xfrm>
          </p:contentPart>
        </mc:Choice>
        <mc:Fallback xmlns="">
          <p:pic>
            <p:nvPicPr>
              <p:cNvPr id="472186" name="Freihand 472185">
                <a:extLst>
                  <a:ext uri="{FF2B5EF4-FFF2-40B4-BE49-F238E27FC236}">
                    <a16:creationId xmlns:a16="http://schemas.microsoft.com/office/drawing/2014/main" id="{39035BA0-59D8-6C67-A62C-A0B407E329C7}"/>
                  </a:ext>
                </a:extLst>
              </p:cNvPr>
              <p:cNvPicPr/>
              <p:nvPr/>
            </p:nvPicPr>
            <p:blipFill>
              <a:blip r:embed="rId196"/>
              <a:stretch>
                <a:fillRect/>
              </a:stretch>
            </p:blipFill>
            <p:spPr>
              <a:xfrm>
                <a:off x="8187274" y="1471593"/>
                <a:ext cx="17532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472187" name="Freihand 472186">
                <a:extLst>
                  <a:ext uri="{FF2B5EF4-FFF2-40B4-BE49-F238E27FC236}">
                    <a16:creationId xmlns:a16="http://schemas.microsoft.com/office/drawing/2014/main" id="{F7C006AA-55CF-12D8-4B9C-DF7E26FD7372}"/>
                  </a:ext>
                </a:extLst>
              </p14:cNvPr>
              <p14:cNvContentPartPr/>
              <p14:nvPr/>
            </p14:nvContentPartPr>
            <p14:xfrm>
              <a:off x="8400034" y="1469433"/>
              <a:ext cx="182520" cy="86760"/>
            </p14:xfrm>
          </p:contentPart>
        </mc:Choice>
        <mc:Fallback xmlns="">
          <p:pic>
            <p:nvPicPr>
              <p:cNvPr id="472187" name="Freihand 472186">
                <a:extLst>
                  <a:ext uri="{FF2B5EF4-FFF2-40B4-BE49-F238E27FC236}">
                    <a16:creationId xmlns:a16="http://schemas.microsoft.com/office/drawing/2014/main" id="{F7C006AA-55CF-12D8-4B9C-DF7E26FD7372}"/>
                  </a:ext>
                </a:extLst>
              </p:cNvPr>
              <p:cNvPicPr/>
              <p:nvPr/>
            </p:nvPicPr>
            <p:blipFill>
              <a:blip r:embed="rId198"/>
              <a:stretch>
                <a:fillRect/>
              </a:stretch>
            </p:blipFill>
            <p:spPr>
              <a:xfrm>
                <a:off x="8391394" y="1460793"/>
                <a:ext cx="200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472188" name="Freihand 472187">
                <a:extLst>
                  <a:ext uri="{FF2B5EF4-FFF2-40B4-BE49-F238E27FC236}">
                    <a16:creationId xmlns:a16="http://schemas.microsoft.com/office/drawing/2014/main" id="{DD6EBE73-397C-D65F-2CE5-62506A8C5733}"/>
                  </a:ext>
                </a:extLst>
              </p14:cNvPr>
              <p14:cNvContentPartPr/>
              <p14:nvPr/>
            </p14:nvContentPartPr>
            <p14:xfrm>
              <a:off x="8598394" y="1305993"/>
              <a:ext cx="141840" cy="237240"/>
            </p14:xfrm>
          </p:contentPart>
        </mc:Choice>
        <mc:Fallback xmlns="">
          <p:pic>
            <p:nvPicPr>
              <p:cNvPr id="472188" name="Freihand 472187">
                <a:extLst>
                  <a:ext uri="{FF2B5EF4-FFF2-40B4-BE49-F238E27FC236}">
                    <a16:creationId xmlns:a16="http://schemas.microsoft.com/office/drawing/2014/main" id="{DD6EBE73-397C-D65F-2CE5-62506A8C5733}"/>
                  </a:ext>
                </a:extLst>
              </p:cNvPr>
              <p:cNvPicPr/>
              <p:nvPr/>
            </p:nvPicPr>
            <p:blipFill>
              <a:blip r:embed="rId200"/>
              <a:stretch>
                <a:fillRect/>
              </a:stretch>
            </p:blipFill>
            <p:spPr>
              <a:xfrm>
                <a:off x="8589754" y="1297353"/>
                <a:ext cx="1594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472189" name="Freihand 472188">
                <a:extLst>
                  <a:ext uri="{FF2B5EF4-FFF2-40B4-BE49-F238E27FC236}">
                    <a16:creationId xmlns:a16="http://schemas.microsoft.com/office/drawing/2014/main" id="{881A3467-955A-9DB2-629B-315F912592EC}"/>
                  </a:ext>
                </a:extLst>
              </p14:cNvPr>
              <p14:cNvContentPartPr/>
              <p14:nvPr/>
            </p14:nvContentPartPr>
            <p14:xfrm>
              <a:off x="8798194" y="1285833"/>
              <a:ext cx="209880" cy="297000"/>
            </p14:xfrm>
          </p:contentPart>
        </mc:Choice>
        <mc:Fallback xmlns="">
          <p:pic>
            <p:nvPicPr>
              <p:cNvPr id="472189" name="Freihand 472188">
                <a:extLst>
                  <a:ext uri="{FF2B5EF4-FFF2-40B4-BE49-F238E27FC236}">
                    <a16:creationId xmlns:a16="http://schemas.microsoft.com/office/drawing/2014/main" id="{881A3467-955A-9DB2-629B-315F912592EC}"/>
                  </a:ext>
                </a:extLst>
              </p:cNvPr>
              <p:cNvPicPr/>
              <p:nvPr/>
            </p:nvPicPr>
            <p:blipFill>
              <a:blip r:embed="rId202"/>
              <a:stretch>
                <a:fillRect/>
              </a:stretch>
            </p:blipFill>
            <p:spPr>
              <a:xfrm>
                <a:off x="8789194" y="1276833"/>
                <a:ext cx="227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472190" name="Freihand 472189">
                <a:extLst>
                  <a:ext uri="{FF2B5EF4-FFF2-40B4-BE49-F238E27FC236}">
                    <a16:creationId xmlns:a16="http://schemas.microsoft.com/office/drawing/2014/main" id="{EB8180AA-E8D7-F4E4-BF84-BDDF474F4DD6}"/>
                  </a:ext>
                </a:extLst>
              </p14:cNvPr>
              <p14:cNvContentPartPr/>
              <p14:nvPr/>
            </p14:nvContentPartPr>
            <p14:xfrm>
              <a:off x="9009874" y="1285113"/>
              <a:ext cx="26280" cy="41760"/>
            </p14:xfrm>
          </p:contentPart>
        </mc:Choice>
        <mc:Fallback xmlns="">
          <p:pic>
            <p:nvPicPr>
              <p:cNvPr id="472190" name="Freihand 472189">
                <a:extLst>
                  <a:ext uri="{FF2B5EF4-FFF2-40B4-BE49-F238E27FC236}">
                    <a16:creationId xmlns:a16="http://schemas.microsoft.com/office/drawing/2014/main" id="{EB8180AA-E8D7-F4E4-BF84-BDDF474F4DD6}"/>
                  </a:ext>
                </a:extLst>
              </p:cNvPr>
              <p:cNvPicPr/>
              <p:nvPr/>
            </p:nvPicPr>
            <p:blipFill>
              <a:blip r:embed="rId204"/>
              <a:stretch>
                <a:fillRect/>
              </a:stretch>
            </p:blipFill>
            <p:spPr>
              <a:xfrm>
                <a:off x="9001234" y="1276113"/>
                <a:ext cx="43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472191" name="Freihand 472190">
                <a:extLst>
                  <a:ext uri="{FF2B5EF4-FFF2-40B4-BE49-F238E27FC236}">
                    <a16:creationId xmlns:a16="http://schemas.microsoft.com/office/drawing/2014/main" id="{01D460DF-0C01-6344-E221-20CA21417ABA}"/>
                  </a:ext>
                </a:extLst>
              </p14:cNvPr>
              <p14:cNvContentPartPr/>
              <p14:nvPr/>
            </p14:nvContentPartPr>
            <p14:xfrm>
              <a:off x="9077914" y="1439913"/>
              <a:ext cx="140400" cy="131040"/>
            </p14:xfrm>
          </p:contentPart>
        </mc:Choice>
        <mc:Fallback xmlns="">
          <p:pic>
            <p:nvPicPr>
              <p:cNvPr id="472191" name="Freihand 472190">
                <a:extLst>
                  <a:ext uri="{FF2B5EF4-FFF2-40B4-BE49-F238E27FC236}">
                    <a16:creationId xmlns:a16="http://schemas.microsoft.com/office/drawing/2014/main" id="{01D460DF-0C01-6344-E221-20CA21417ABA}"/>
                  </a:ext>
                </a:extLst>
              </p:cNvPr>
              <p:cNvPicPr/>
              <p:nvPr/>
            </p:nvPicPr>
            <p:blipFill>
              <a:blip r:embed="rId206"/>
              <a:stretch>
                <a:fillRect/>
              </a:stretch>
            </p:blipFill>
            <p:spPr>
              <a:xfrm>
                <a:off x="9069274" y="1430913"/>
                <a:ext cx="158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472192" name="Freihand 472191">
                <a:extLst>
                  <a:ext uri="{FF2B5EF4-FFF2-40B4-BE49-F238E27FC236}">
                    <a16:creationId xmlns:a16="http://schemas.microsoft.com/office/drawing/2014/main" id="{496D332B-64E7-886D-0A35-AC8102A852BA}"/>
                  </a:ext>
                </a:extLst>
              </p14:cNvPr>
              <p14:cNvContentPartPr/>
              <p14:nvPr/>
            </p14:nvContentPartPr>
            <p14:xfrm>
              <a:off x="9420634" y="1426953"/>
              <a:ext cx="142920" cy="174240"/>
            </p14:xfrm>
          </p:contentPart>
        </mc:Choice>
        <mc:Fallback xmlns="">
          <p:pic>
            <p:nvPicPr>
              <p:cNvPr id="472192" name="Freihand 472191">
                <a:extLst>
                  <a:ext uri="{FF2B5EF4-FFF2-40B4-BE49-F238E27FC236}">
                    <a16:creationId xmlns:a16="http://schemas.microsoft.com/office/drawing/2014/main" id="{496D332B-64E7-886D-0A35-AC8102A852BA}"/>
                  </a:ext>
                </a:extLst>
              </p:cNvPr>
              <p:cNvPicPr/>
              <p:nvPr/>
            </p:nvPicPr>
            <p:blipFill>
              <a:blip r:embed="rId208"/>
              <a:stretch>
                <a:fillRect/>
              </a:stretch>
            </p:blipFill>
            <p:spPr>
              <a:xfrm>
                <a:off x="9411634" y="1418313"/>
                <a:ext cx="1605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472193" name="Freihand 472192">
                <a:extLst>
                  <a:ext uri="{FF2B5EF4-FFF2-40B4-BE49-F238E27FC236}">
                    <a16:creationId xmlns:a16="http://schemas.microsoft.com/office/drawing/2014/main" id="{643824A6-CF85-15F5-C878-54A33286AAD9}"/>
                  </a:ext>
                </a:extLst>
              </p14:cNvPr>
              <p14:cNvContentPartPr/>
              <p14:nvPr/>
            </p14:nvContentPartPr>
            <p14:xfrm>
              <a:off x="9639514" y="1440993"/>
              <a:ext cx="378000" cy="114120"/>
            </p14:xfrm>
          </p:contentPart>
        </mc:Choice>
        <mc:Fallback xmlns="">
          <p:pic>
            <p:nvPicPr>
              <p:cNvPr id="472193" name="Freihand 472192">
                <a:extLst>
                  <a:ext uri="{FF2B5EF4-FFF2-40B4-BE49-F238E27FC236}">
                    <a16:creationId xmlns:a16="http://schemas.microsoft.com/office/drawing/2014/main" id="{643824A6-CF85-15F5-C878-54A33286AAD9}"/>
                  </a:ext>
                </a:extLst>
              </p:cNvPr>
              <p:cNvPicPr/>
              <p:nvPr/>
            </p:nvPicPr>
            <p:blipFill>
              <a:blip r:embed="rId210"/>
              <a:stretch>
                <a:fillRect/>
              </a:stretch>
            </p:blipFill>
            <p:spPr>
              <a:xfrm>
                <a:off x="9630514" y="1432353"/>
                <a:ext cx="395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472194" name="Freihand 472193">
                <a:extLst>
                  <a:ext uri="{FF2B5EF4-FFF2-40B4-BE49-F238E27FC236}">
                    <a16:creationId xmlns:a16="http://schemas.microsoft.com/office/drawing/2014/main" id="{A042EA24-974E-9849-3739-0468E55755D6}"/>
                  </a:ext>
                </a:extLst>
              </p14:cNvPr>
              <p14:cNvContentPartPr/>
              <p14:nvPr/>
            </p14:nvContentPartPr>
            <p14:xfrm>
              <a:off x="10060354" y="1442793"/>
              <a:ext cx="389160" cy="78840"/>
            </p14:xfrm>
          </p:contentPart>
        </mc:Choice>
        <mc:Fallback xmlns="">
          <p:pic>
            <p:nvPicPr>
              <p:cNvPr id="472194" name="Freihand 472193">
                <a:extLst>
                  <a:ext uri="{FF2B5EF4-FFF2-40B4-BE49-F238E27FC236}">
                    <a16:creationId xmlns:a16="http://schemas.microsoft.com/office/drawing/2014/main" id="{A042EA24-974E-9849-3739-0468E55755D6}"/>
                  </a:ext>
                </a:extLst>
              </p:cNvPr>
              <p:cNvPicPr/>
              <p:nvPr/>
            </p:nvPicPr>
            <p:blipFill>
              <a:blip r:embed="rId212"/>
              <a:stretch>
                <a:fillRect/>
              </a:stretch>
            </p:blipFill>
            <p:spPr>
              <a:xfrm>
                <a:off x="10051714" y="1433793"/>
                <a:ext cx="4068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472195" name="Freihand 472194">
                <a:extLst>
                  <a:ext uri="{FF2B5EF4-FFF2-40B4-BE49-F238E27FC236}">
                    <a16:creationId xmlns:a16="http://schemas.microsoft.com/office/drawing/2014/main" id="{6BAA3D8C-6578-A081-6D12-9F00DD301E9B}"/>
                  </a:ext>
                </a:extLst>
              </p14:cNvPr>
              <p14:cNvContentPartPr/>
              <p14:nvPr/>
            </p14:nvContentPartPr>
            <p14:xfrm>
              <a:off x="10459594" y="1442793"/>
              <a:ext cx="147960" cy="224640"/>
            </p14:xfrm>
          </p:contentPart>
        </mc:Choice>
        <mc:Fallback xmlns="">
          <p:pic>
            <p:nvPicPr>
              <p:cNvPr id="472195" name="Freihand 472194">
                <a:extLst>
                  <a:ext uri="{FF2B5EF4-FFF2-40B4-BE49-F238E27FC236}">
                    <a16:creationId xmlns:a16="http://schemas.microsoft.com/office/drawing/2014/main" id="{6BAA3D8C-6578-A081-6D12-9F00DD301E9B}"/>
                  </a:ext>
                </a:extLst>
              </p:cNvPr>
              <p:cNvPicPr/>
              <p:nvPr/>
            </p:nvPicPr>
            <p:blipFill>
              <a:blip r:embed="rId214"/>
              <a:stretch>
                <a:fillRect/>
              </a:stretch>
            </p:blipFill>
            <p:spPr>
              <a:xfrm>
                <a:off x="10450594" y="1433793"/>
                <a:ext cx="165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472196" name="Freihand 472195">
                <a:extLst>
                  <a:ext uri="{FF2B5EF4-FFF2-40B4-BE49-F238E27FC236}">
                    <a16:creationId xmlns:a16="http://schemas.microsoft.com/office/drawing/2014/main" id="{6C3BD87B-A1E6-1DDF-D450-7DCAD0C89205}"/>
                  </a:ext>
                </a:extLst>
              </p14:cNvPr>
              <p14:cNvContentPartPr/>
              <p14:nvPr/>
            </p14:nvContentPartPr>
            <p14:xfrm>
              <a:off x="10673794" y="1299873"/>
              <a:ext cx="203400" cy="212400"/>
            </p14:xfrm>
          </p:contentPart>
        </mc:Choice>
        <mc:Fallback xmlns="">
          <p:pic>
            <p:nvPicPr>
              <p:cNvPr id="472196" name="Freihand 472195">
                <a:extLst>
                  <a:ext uri="{FF2B5EF4-FFF2-40B4-BE49-F238E27FC236}">
                    <a16:creationId xmlns:a16="http://schemas.microsoft.com/office/drawing/2014/main" id="{6C3BD87B-A1E6-1DDF-D450-7DCAD0C89205}"/>
                  </a:ext>
                </a:extLst>
              </p:cNvPr>
              <p:cNvPicPr/>
              <p:nvPr/>
            </p:nvPicPr>
            <p:blipFill>
              <a:blip r:embed="rId216"/>
              <a:stretch>
                <a:fillRect/>
              </a:stretch>
            </p:blipFill>
            <p:spPr>
              <a:xfrm>
                <a:off x="10664794" y="1291233"/>
                <a:ext cx="2210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472197" name="Freihand 472196">
                <a:extLst>
                  <a:ext uri="{FF2B5EF4-FFF2-40B4-BE49-F238E27FC236}">
                    <a16:creationId xmlns:a16="http://schemas.microsoft.com/office/drawing/2014/main" id="{44404E41-E2A8-F2AD-87A8-4E2250184766}"/>
                  </a:ext>
                </a:extLst>
              </p14:cNvPr>
              <p14:cNvContentPartPr/>
              <p14:nvPr/>
            </p14:nvContentPartPr>
            <p14:xfrm>
              <a:off x="10846594" y="1224273"/>
              <a:ext cx="16200" cy="28440"/>
            </p14:xfrm>
          </p:contentPart>
        </mc:Choice>
        <mc:Fallback xmlns="">
          <p:pic>
            <p:nvPicPr>
              <p:cNvPr id="472197" name="Freihand 472196">
                <a:extLst>
                  <a:ext uri="{FF2B5EF4-FFF2-40B4-BE49-F238E27FC236}">
                    <a16:creationId xmlns:a16="http://schemas.microsoft.com/office/drawing/2014/main" id="{44404E41-E2A8-F2AD-87A8-4E2250184766}"/>
                  </a:ext>
                </a:extLst>
              </p:cNvPr>
              <p:cNvPicPr/>
              <p:nvPr/>
            </p:nvPicPr>
            <p:blipFill>
              <a:blip r:embed="rId218"/>
              <a:stretch>
                <a:fillRect/>
              </a:stretch>
            </p:blipFill>
            <p:spPr>
              <a:xfrm>
                <a:off x="10837594" y="1215633"/>
                <a:ext cx="338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472198" name="Freihand 472197">
                <a:extLst>
                  <a:ext uri="{FF2B5EF4-FFF2-40B4-BE49-F238E27FC236}">
                    <a16:creationId xmlns:a16="http://schemas.microsoft.com/office/drawing/2014/main" id="{BEE812EC-B3E6-5FAE-7D2F-C341C979C6E2}"/>
                  </a:ext>
                </a:extLst>
              </p14:cNvPr>
              <p14:cNvContentPartPr/>
              <p14:nvPr/>
            </p14:nvContentPartPr>
            <p14:xfrm>
              <a:off x="10886914" y="1428393"/>
              <a:ext cx="341280" cy="100800"/>
            </p14:xfrm>
          </p:contentPart>
        </mc:Choice>
        <mc:Fallback xmlns="">
          <p:pic>
            <p:nvPicPr>
              <p:cNvPr id="472198" name="Freihand 472197">
                <a:extLst>
                  <a:ext uri="{FF2B5EF4-FFF2-40B4-BE49-F238E27FC236}">
                    <a16:creationId xmlns:a16="http://schemas.microsoft.com/office/drawing/2014/main" id="{BEE812EC-B3E6-5FAE-7D2F-C341C979C6E2}"/>
                  </a:ext>
                </a:extLst>
              </p:cNvPr>
              <p:cNvPicPr/>
              <p:nvPr/>
            </p:nvPicPr>
            <p:blipFill>
              <a:blip r:embed="rId220"/>
              <a:stretch>
                <a:fillRect/>
              </a:stretch>
            </p:blipFill>
            <p:spPr>
              <a:xfrm>
                <a:off x="10877914" y="1419393"/>
                <a:ext cx="3589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472199" name="Freihand 472198">
                <a:extLst>
                  <a:ext uri="{FF2B5EF4-FFF2-40B4-BE49-F238E27FC236}">
                    <a16:creationId xmlns:a16="http://schemas.microsoft.com/office/drawing/2014/main" id="{B7F26588-3F64-0416-241B-2E397D066B7A}"/>
                  </a:ext>
                </a:extLst>
              </p14:cNvPr>
              <p14:cNvContentPartPr/>
              <p14:nvPr/>
            </p14:nvContentPartPr>
            <p14:xfrm>
              <a:off x="6819274" y="1545393"/>
              <a:ext cx="191880" cy="217080"/>
            </p14:xfrm>
          </p:contentPart>
        </mc:Choice>
        <mc:Fallback xmlns="">
          <p:pic>
            <p:nvPicPr>
              <p:cNvPr id="472199" name="Freihand 472198">
                <a:extLst>
                  <a:ext uri="{FF2B5EF4-FFF2-40B4-BE49-F238E27FC236}">
                    <a16:creationId xmlns:a16="http://schemas.microsoft.com/office/drawing/2014/main" id="{B7F26588-3F64-0416-241B-2E397D066B7A}"/>
                  </a:ext>
                </a:extLst>
              </p:cNvPr>
              <p:cNvPicPr/>
              <p:nvPr/>
            </p:nvPicPr>
            <p:blipFill>
              <a:blip r:embed="rId222"/>
              <a:stretch>
                <a:fillRect/>
              </a:stretch>
            </p:blipFill>
            <p:spPr>
              <a:xfrm>
                <a:off x="6810274" y="1536393"/>
                <a:ext cx="2095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472200" name="Freihand 472199">
                <a:extLst>
                  <a:ext uri="{FF2B5EF4-FFF2-40B4-BE49-F238E27FC236}">
                    <a16:creationId xmlns:a16="http://schemas.microsoft.com/office/drawing/2014/main" id="{D6686B90-5919-0DE5-98B4-B1834D05B4EE}"/>
                  </a:ext>
                </a:extLst>
              </p14:cNvPr>
              <p14:cNvContentPartPr/>
              <p14:nvPr/>
            </p14:nvContentPartPr>
            <p14:xfrm>
              <a:off x="7063714" y="1549353"/>
              <a:ext cx="231120" cy="179640"/>
            </p14:xfrm>
          </p:contentPart>
        </mc:Choice>
        <mc:Fallback xmlns="">
          <p:pic>
            <p:nvPicPr>
              <p:cNvPr id="472200" name="Freihand 472199">
                <a:extLst>
                  <a:ext uri="{FF2B5EF4-FFF2-40B4-BE49-F238E27FC236}">
                    <a16:creationId xmlns:a16="http://schemas.microsoft.com/office/drawing/2014/main" id="{D6686B90-5919-0DE5-98B4-B1834D05B4EE}"/>
                  </a:ext>
                </a:extLst>
              </p:cNvPr>
              <p:cNvPicPr/>
              <p:nvPr/>
            </p:nvPicPr>
            <p:blipFill>
              <a:blip r:embed="rId224"/>
              <a:stretch>
                <a:fillRect/>
              </a:stretch>
            </p:blipFill>
            <p:spPr>
              <a:xfrm>
                <a:off x="7054714" y="1540713"/>
                <a:ext cx="2487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472201" name="Freihand 472200">
                <a:extLst>
                  <a:ext uri="{FF2B5EF4-FFF2-40B4-BE49-F238E27FC236}">
                    <a16:creationId xmlns:a16="http://schemas.microsoft.com/office/drawing/2014/main" id="{B19B780F-645A-6208-5F91-342ACADBEED3}"/>
                  </a:ext>
                </a:extLst>
              </p14:cNvPr>
              <p14:cNvContentPartPr/>
              <p14:nvPr/>
            </p14:nvContentPartPr>
            <p14:xfrm>
              <a:off x="7349554" y="1535313"/>
              <a:ext cx="104400" cy="166320"/>
            </p14:xfrm>
          </p:contentPart>
        </mc:Choice>
        <mc:Fallback xmlns="">
          <p:pic>
            <p:nvPicPr>
              <p:cNvPr id="472201" name="Freihand 472200">
                <a:extLst>
                  <a:ext uri="{FF2B5EF4-FFF2-40B4-BE49-F238E27FC236}">
                    <a16:creationId xmlns:a16="http://schemas.microsoft.com/office/drawing/2014/main" id="{B19B780F-645A-6208-5F91-342ACADBEED3}"/>
                  </a:ext>
                </a:extLst>
              </p:cNvPr>
              <p:cNvPicPr/>
              <p:nvPr/>
            </p:nvPicPr>
            <p:blipFill>
              <a:blip r:embed="rId226"/>
              <a:stretch>
                <a:fillRect/>
              </a:stretch>
            </p:blipFill>
            <p:spPr>
              <a:xfrm>
                <a:off x="7340914" y="1526313"/>
                <a:ext cx="122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472202" name="Freihand 472201">
                <a:extLst>
                  <a:ext uri="{FF2B5EF4-FFF2-40B4-BE49-F238E27FC236}">
                    <a16:creationId xmlns:a16="http://schemas.microsoft.com/office/drawing/2014/main" id="{109B8DF3-ACC2-40EB-368F-125EB584C77C}"/>
                  </a:ext>
                </a:extLst>
              </p14:cNvPr>
              <p14:cNvContentPartPr/>
              <p14:nvPr/>
            </p14:nvContentPartPr>
            <p14:xfrm>
              <a:off x="7333354" y="1450353"/>
              <a:ext cx="242640" cy="295560"/>
            </p14:xfrm>
          </p:contentPart>
        </mc:Choice>
        <mc:Fallback xmlns="">
          <p:pic>
            <p:nvPicPr>
              <p:cNvPr id="472202" name="Freihand 472201">
                <a:extLst>
                  <a:ext uri="{FF2B5EF4-FFF2-40B4-BE49-F238E27FC236}">
                    <a16:creationId xmlns:a16="http://schemas.microsoft.com/office/drawing/2014/main" id="{109B8DF3-ACC2-40EB-368F-125EB584C77C}"/>
                  </a:ext>
                </a:extLst>
              </p:cNvPr>
              <p:cNvPicPr/>
              <p:nvPr/>
            </p:nvPicPr>
            <p:blipFill>
              <a:blip r:embed="rId228"/>
              <a:stretch>
                <a:fillRect/>
              </a:stretch>
            </p:blipFill>
            <p:spPr>
              <a:xfrm>
                <a:off x="7324714" y="1441713"/>
                <a:ext cx="2602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472205" name="Freihand 472204">
                <a:extLst>
                  <a:ext uri="{FF2B5EF4-FFF2-40B4-BE49-F238E27FC236}">
                    <a16:creationId xmlns:a16="http://schemas.microsoft.com/office/drawing/2014/main" id="{7CF675E0-DE21-B23A-39BA-9C7E56E2276F}"/>
                  </a:ext>
                </a:extLst>
              </p14:cNvPr>
              <p14:cNvContentPartPr/>
              <p14:nvPr/>
            </p14:nvContentPartPr>
            <p14:xfrm>
              <a:off x="7633954" y="2033193"/>
              <a:ext cx="228600" cy="132840"/>
            </p14:xfrm>
          </p:contentPart>
        </mc:Choice>
        <mc:Fallback xmlns="">
          <p:pic>
            <p:nvPicPr>
              <p:cNvPr id="472205" name="Freihand 472204">
                <a:extLst>
                  <a:ext uri="{FF2B5EF4-FFF2-40B4-BE49-F238E27FC236}">
                    <a16:creationId xmlns:a16="http://schemas.microsoft.com/office/drawing/2014/main" id="{7CF675E0-DE21-B23A-39BA-9C7E56E2276F}"/>
                  </a:ext>
                </a:extLst>
              </p:cNvPr>
              <p:cNvPicPr/>
              <p:nvPr/>
            </p:nvPicPr>
            <p:blipFill>
              <a:blip r:embed="rId230"/>
              <a:stretch>
                <a:fillRect/>
              </a:stretch>
            </p:blipFill>
            <p:spPr>
              <a:xfrm>
                <a:off x="7625314" y="2024553"/>
                <a:ext cx="246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472218" name="Freihand 472217">
                <a:extLst>
                  <a:ext uri="{FF2B5EF4-FFF2-40B4-BE49-F238E27FC236}">
                    <a16:creationId xmlns:a16="http://schemas.microsoft.com/office/drawing/2014/main" id="{80882125-3E23-B45E-874A-EA4D691C0270}"/>
                  </a:ext>
                </a:extLst>
              </p14:cNvPr>
              <p14:cNvContentPartPr/>
              <p14:nvPr/>
            </p14:nvContentPartPr>
            <p14:xfrm>
              <a:off x="7005034" y="1951833"/>
              <a:ext cx="126720" cy="264240"/>
            </p14:xfrm>
          </p:contentPart>
        </mc:Choice>
        <mc:Fallback xmlns="">
          <p:pic>
            <p:nvPicPr>
              <p:cNvPr id="472218" name="Freihand 472217">
                <a:extLst>
                  <a:ext uri="{FF2B5EF4-FFF2-40B4-BE49-F238E27FC236}">
                    <a16:creationId xmlns:a16="http://schemas.microsoft.com/office/drawing/2014/main" id="{80882125-3E23-B45E-874A-EA4D691C0270}"/>
                  </a:ext>
                </a:extLst>
              </p:cNvPr>
              <p:cNvPicPr/>
              <p:nvPr/>
            </p:nvPicPr>
            <p:blipFill>
              <a:blip r:embed="rId232"/>
              <a:stretch>
                <a:fillRect/>
              </a:stretch>
            </p:blipFill>
            <p:spPr>
              <a:xfrm>
                <a:off x="6996394" y="1942833"/>
                <a:ext cx="1443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472219" name="Freihand 472218">
                <a:extLst>
                  <a:ext uri="{FF2B5EF4-FFF2-40B4-BE49-F238E27FC236}">
                    <a16:creationId xmlns:a16="http://schemas.microsoft.com/office/drawing/2014/main" id="{E51F22A6-E0CA-B7CB-DF51-193A05E8391C}"/>
                  </a:ext>
                </a:extLst>
              </p14:cNvPr>
              <p14:cNvContentPartPr/>
              <p14:nvPr/>
            </p14:nvContentPartPr>
            <p14:xfrm>
              <a:off x="7077394" y="1923753"/>
              <a:ext cx="274680" cy="222840"/>
            </p14:xfrm>
          </p:contentPart>
        </mc:Choice>
        <mc:Fallback xmlns="">
          <p:pic>
            <p:nvPicPr>
              <p:cNvPr id="472219" name="Freihand 472218">
                <a:extLst>
                  <a:ext uri="{FF2B5EF4-FFF2-40B4-BE49-F238E27FC236}">
                    <a16:creationId xmlns:a16="http://schemas.microsoft.com/office/drawing/2014/main" id="{E51F22A6-E0CA-B7CB-DF51-193A05E8391C}"/>
                  </a:ext>
                </a:extLst>
              </p:cNvPr>
              <p:cNvPicPr/>
              <p:nvPr/>
            </p:nvPicPr>
            <p:blipFill>
              <a:blip r:embed="rId234"/>
              <a:stretch>
                <a:fillRect/>
              </a:stretch>
            </p:blipFill>
            <p:spPr>
              <a:xfrm>
                <a:off x="7068754" y="1914753"/>
                <a:ext cx="29232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472220" name="Freihand 472219">
                <a:extLst>
                  <a:ext uri="{FF2B5EF4-FFF2-40B4-BE49-F238E27FC236}">
                    <a16:creationId xmlns:a16="http://schemas.microsoft.com/office/drawing/2014/main" id="{4B154ABD-FFC4-C535-BEE7-ECBA6863D689}"/>
                  </a:ext>
                </a:extLst>
              </p14:cNvPr>
              <p14:cNvContentPartPr/>
              <p14:nvPr/>
            </p14:nvContentPartPr>
            <p14:xfrm>
              <a:off x="7219954" y="1854273"/>
              <a:ext cx="147600" cy="130680"/>
            </p14:xfrm>
          </p:contentPart>
        </mc:Choice>
        <mc:Fallback xmlns="">
          <p:pic>
            <p:nvPicPr>
              <p:cNvPr id="472220" name="Freihand 472219">
                <a:extLst>
                  <a:ext uri="{FF2B5EF4-FFF2-40B4-BE49-F238E27FC236}">
                    <a16:creationId xmlns:a16="http://schemas.microsoft.com/office/drawing/2014/main" id="{4B154ABD-FFC4-C535-BEE7-ECBA6863D689}"/>
                  </a:ext>
                </a:extLst>
              </p:cNvPr>
              <p:cNvPicPr/>
              <p:nvPr/>
            </p:nvPicPr>
            <p:blipFill>
              <a:blip r:embed="rId236"/>
              <a:stretch>
                <a:fillRect/>
              </a:stretch>
            </p:blipFill>
            <p:spPr>
              <a:xfrm>
                <a:off x="7210954" y="1845633"/>
                <a:ext cx="165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472221" name="Freihand 472220">
                <a:extLst>
                  <a:ext uri="{FF2B5EF4-FFF2-40B4-BE49-F238E27FC236}">
                    <a16:creationId xmlns:a16="http://schemas.microsoft.com/office/drawing/2014/main" id="{E75A00F8-A2C1-AB83-D355-46BFB633368D}"/>
                  </a:ext>
                </a:extLst>
              </p14:cNvPr>
              <p14:cNvContentPartPr/>
              <p14:nvPr/>
            </p14:nvContentPartPr>
            <p14:xfrm>
              <a:off x="7366474" y="2043993"/>
              <a:ext cx="105840" cy="154440"/>
            </p14:xfrm>
          </p:contentPart>
        </mc:Choice>
        <mc:Fallback xmlns="">
          <p:pic>
            <p:nvPicPr>
              <p:cNvPr id="472221" name="Freihand 472220">
                <a:extLst>
                  <a:ext uri="{FF2B5EF4-FFF2-40B4-BE49-F238E27FC236}">
                    <a16:creationId xmlns:a16="http://schemas.microsoft.com/office/drawing/2014/main" id="{E75A00F8-A2C1-AB83-D355-46BFB633368D}"/>
                  </a:ext>
                </a:extLst>
              </p:cNvPr>
              <p:cNvPicPr/>
              <p:nvPr/>
            </p:nvPicPr>
            <p:blipFill>
              <a:blip r:embed="rId238"/>
              <a:stretch>
                <a:fillRect/>
              </a:stretch>
            </p:blipFill>
            <p:spPr>
              <a:xfrm>
                <a:off x="7357474" y="2035353"/>
                <a:ext cx="123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472206" name="Freihand 472205">
                <a:extLst>
                  <a:ext uri="{FF2B5EF4-FFF2-40B4-BE49-F238E27FC236}">
                    <a16:creationId xmlns:a16="http://schemas.microsoft.com/office/drawing/2014/main" id="{94EA96E8-7A18-E4BA-3B9E-0541FC5A27F7}"/>
                  </a:ext>
                </a:extLst>
              </p14:cNvPr>
              <p14:cNvContentPartPr/>
              <p14:nvPr/>
            </p14:nvContentPartPr>
            <p14:xfrm>
              <a:off x="8280154" y="1977393"/>
              <a:ext cx="172440" cy="213120"/>
            </p14:xfrm>
          </p:contentPart>
        </mc:Choice>
        <mc:Fallback xmlns="">
          <p:pic>
            <p:nvPicPr>
              <p:cNvPr id="472206" name="Freihand 472205">
                <a:extLst>
                  <a:ext uri="{FF2B5EF4-FFF2-40B4-BE49-F238E27FC236}">
                    <a16:creationId xmlns:a16="http://schemas.microsoft.com/office/drawing/2014/main" id="{94EA96E8-7A18-E4BA-3B9E-0541FC5A27F7}"/>
                  </a:ext>
                </a:extLst>
              </p:cNvPr>
              <p:cNvPicPr/>
              <p:nvPr/>
            </p:nvPicPr>
            <p:blipFill>
              <a:blip r:embed="rId240"/>
              <a:stretch>
                <a:fillRect/>
              </a:stretch>
            </p:blipFill>
            <p:spPr>
              <a:xfrm>
                <a:off x="8271514" y="1968753"/>
                <a:ext cx="1900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472207" name="Freihand 472206">
                <a:extLst>
                  <a:ext uri="{FF2B5EF4-FFF2-40B4-BE49-F238E27FC236}">
                    <a16:creationId xmlns:a16="http://schemas.microsoft.com/office/drawing/2014/main" id="{F7CF6774-9515-979C-8E2D-F80FB4B58EA5}"/>
                  </a:ext>
                </a:extLst>
              </p14:cNvPr>
              <p14:cNvContentPartPr/>
              <p14:nvPr/>
            </p14:nvContentPartPr>
            <p14:xfrm>
              <a:off x="8439634" y="1969473"/>
              <a:ext cx="153720" cy="230760"/>
            </p14:xfrm>
          </p:contentPart>
        </mc:Choice>
        <mc:Fallback xmlns="">
          <p:pic>
            <p:nvPicPr>
              <p:cNvPr id="472207" name="Freihand 472206">
                <a:extLst>
                  <a:ext uri="{FF2B5EF4-FFF2-40B4-BE49-F238E27FC236}">
                    <a16:creationId xmlns:a16="http://schemas.microsoft.com/office/drawing/2014/main" id="{F7CF6774-9515-979C-8E2D-F80FB4B58EA5}"/>
                  </a:ext>
                </a:extLst>
              </p:cNvPr>
              <p:cNvPicPr/>
              <p:nvPr/>
            </p:nvPicPr>
            <p:blipFill>
              <a:blip r:embed="rId242"/>
              <a:stretch>
                <a:fillRect/>
              </a:stretch>
            </p:blipFill>
            <p:spPr>
              <a:xfrm>
                <a:off x="8430634" y="1960473"/>
                <a:ext cx="1713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472208" name="Freihand 472207">
                <a:extLst>
                  <a:ext uri="{FF2B5EF4-FFF2-40B4-BE49-F238E27FC236}">
                    <a16:creationId xmlns:a16="http://schemas.microsoft.com/office/drawing/2014/main" id="{700E3DF7-0AE1-1692-4B9E-38665C8D351E}"/>
                  </a:ext>
                </a:extLst>
              </p14:cNvPr>
              <p14:cNvContentPartPr/>
              <p14:nvPr/>
            </p14:nvContentPartPr>
            <p14:xfrm>
              <a:off x="8685514" y="1795233"/>
              <a:ext cx="375120" cy="319680"/>
            </p14:xfrm>
          </p:contentPart>
        </mc:Choice>
        <mc:Fallback xmlns="">
          <p:pic>
            <p:nvPicPr>
              <p:cNvPr id="472208" name="Freihand 472207">
                <a:extLst>
                  <a:ext uri="{FF2B5EF4-FFF2-40B4-BE49-F238E27FC236}">
                    <a16:creationId xmlns:a16="http://schemas.microsoft.com/office/drawing/2014/main" id="{700E3DF7-0AE1-1692-4B9E-38665C8D351E}"/>
                  </a:ext>
                </a:extLst>
              </p:cNvPr>
              <p:cNvPicPr/>
              <p:nvPr/>
            </p:nvPicPr>
            <p:blipFill>
              <a:blip r:embed="rId244"/>
              <a:stretch>
                <a:fillRect/>
              </a:stretch>
            </p:blipFill>
            <p:spPr>
              <a:xfrm>
                <a:off x="8676514" y="1786593"/>
                <a:ext cx="39276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472209" name="Freihand 472208">
                <a:extLst>
                  <a:ext uri="{FF2B5EF4-FFF2-40B4-BE49-F238E27FC236}">
                    <a16:creationId xmlns:a16="http://schemas.microsoft.com/office/drawing/2014/main" id="{44FFEEE0-156F-EF6E-3A0E-B4D3ACDB1EB2}"/>
                  </a:ext>
                </a:extLst>
              </p14:cNvPr>
              <p14:cNvContentPartPr/>
              <p14:nvPr/>
            </p14:nvContentPartPr>
            <p14:xfrm>
              <a:off x="9192754" y="1831593"/>
              <a:ext cx="322560" cy="269280"/>
            </p14:xfrm>
          </p:contentPart>
        </mc:Choice>
        <mc:Fallback xmlns="">
          <p:pic>
            <p:nvPicPr>
              <p:cNvPr id="472209" name="Freihand 472208">
                <a:extLst>
                  <a:ext uri="{FF2B5EF4-FFF2-40B4-BE49-F238E27FC236}">
                    <a16:creationId xmlns:a16="http://schemas.microsoft.com/office/drawing/2014/main" id="{44FFEEE0-156F-EF6E-3A0E-B4D3ACDB1EB2}"/>
                  </a:ext>
                </a:extLst>
              </p:cNvPr>
              <p:cNvPicPr/>
              <p:nvPr/>
            </p:nvPicPr>
            <p:blipFill>
              <a:blip r:embed="rId246"/>
              <a:stretch>
                <a:fillRect/>
              </a:stretch>
            </p:blipFill>
            <p:spPr>
              <a:xfrm>
                <a:off x="9183754" y="1822953"/>
                <a:ext cx="3402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472210" name="Freihand 472209">
                <a:extLst>
                  <a:ext uri="{FF2B5EF4-FFF2-40B4-BE49-F238E27FC236}">
                    <a16:creationId xmlns:a16="http://schemas.microsoft.com/office/drawing/2014/main" id="{479AF3F4-3F89-5716-1866-360F6A45FBEB}"/>
                  </a:ext>
                </a:extLst>
              </p14:cNvPr>
              <p14:cNvContentPartPr/>
              <p14:nvPr/>
            </p14:nvContentPartPr>
            <p14:xfrm>
              <a:off x="9770554" y="1928793"/>
              <a:ext cx="32760" cy="160200"/>
            </p14:xfrm>
          </p:contentPart>
        </mc:Choice>
        <mc:Fallback xmlns="">
          <p:pic>
            <p:nvPicPr>
              <p:cNvPr id="472210" name="Freihand 472209">
                <a:extLst>
                  <a:ext uri="{FF2B5EF4-FFF2-40B4-BE49-F238E27FC236}">
                    <a16:creationId xmlns:a16="http://schemas.microsoft.com/office/drawing/2014/main" id="{479AF3F4-3F89-5716-1866-360F6A45FBEB}"/>
                  </a:ext>
                </a:extLst>
              </p:cNvPr>
              <p:cNvPicPr/>
              <p:nvPr/>
            </p:nvPicPr>
            <p:blipFill>
              <a:blip r:embed="rId248"/>
              <a:stretch>
                <a:fillRect/>
              </a:stretch>
            </p:blipFill>
            <p:spPr>
              <a:xfrm>
                <a:off x="9761554" y="1919793"/>
                <a:ext cx="50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472211" name="Freihand 472210">
                <a:extLst>
                  <a:ext uri="{FF2B5EF4-FFF2-40B4-BE49-F238E27FC236}">
                    <a16:creationId xmlns:a16="http://schemas.microsoft.com/office/drawing/2014/main" id="{34AE0B62-329E-F4F6-EFC1-5C30B76263D5}"/>
                  </a:ext>
                </a:extLst>
              </p14:cNvPr>
              <p14:cNvContentPartPr/>
              <p14:nvPr/>
            </p14:nvContentPartPr>
            <p14:xfrm>
              <a:off x="9683434" y="1896033"/>
              <a:ext cx="178200" cy="279360"/>
            </p14:xfrm>
          </p:contentPart>
        </mc:Choice>
        <mc:Fallback xmlns="">
          <p:pic>
            <p:nvPicPr>
              <p:cNvPr id="472211" name="Freihand 472210">
                <a:extLst>
                  <a:ext uri="{FF2B5EF4-FFF2-40B4-BE49-F238E27FC236}">
                    <a16:creationId xmlns:a16="http://schemas.microsoft.com/office/drawing/2014/main" id="{34AE0B62-329E-F4F6-EFC1-5C30B76263D5}"/>
                  </a:ext>
                </a:extLst>
              </p:cNvPr>
              <p:cNvPicPr/>
              <p:nvPr/>
            </p:nvPicPr>
            <p:blipFill>
              <a:blip r:embed="rId250"/>
              <a:stretch>
                <a:fillRect/>
              </a:stretch>
            </p:blipFill>
            <p:spPr>
              <a:xfrm>
                <a:off x="9674434" y="1887393"/>
                <a:ext cx="1958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472212" name="Freihand 472211">
                <a:extLst>
                  <a:ext uri="{FF2B5EF4-FFF2-40B4-BE49-F238E27FC236}">
                    <a16:creationId xmlns:a16="http://schemas.microsoft.com/office/drawing/2014/main" id="{1BBABA27-829C-0ACA-F23D-B91C25B3B61C}"/>
                  </a:ext>
                </a:extLst>
              </p14:cNvPr>
              <p14:cNvContentPartPr/>
              <p14:nvPr/>
            </p14:nvContentPartPr>
            <p14:xfrm>
              <a:off x="9903034" y="2015553"/>
              <a:ext cx="132120" cy="154440"/>
            </p14:xfrm>
          </p:contentPart>
        </mc:Choice>
        <mc:Fallback xmlns="">
          <p:pic>
            <p:nvPicPr>
              <p:cNvPr id="472212" name="Freihand 472211">
                <a:extLst>
                  <a:ext uri="{FF2B5EF4-FFF2-40B4-BE49-F238E27FC236}">
                    <a16:creationId xmlns:a16="http://schemas.microsoft.com/office/drawing/2014/main" id="{1BBABA27-829C-0ACA-F23D-B91C25B3B61C}"/>
                  </a:ext>
                </a:extLst>
              </p:cNvPr>
              <p:cNvPicPr/>
              <p:nvPr/>
            </p:nvPicPr>
            <p:blipFill>
              <a:blip r:embed="rId252"/>
              <a:stretch>
                <a:fillRect/>
              </a:stretch>
            </p:blipFill>
            <p:spPr>
              <a:xfrm>
                <a:off x="9894394" y="2006553"/>
                <a:ext cx="149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472213" name="Freihand 472212">
                <a:extLst>
                  <a:ext uri="{FF2B5EF4-FFF2-40B4-BE49-F238E27FC236}">
                    <a16:creationId xmlns:a16="http://schemas.microsoft.com/office/drawing/2014/main" id="{6488BC43-ED12-1225-1C5D-0111B25EE8B6}"/>
                  </a:ext>
                </a:extLst>
              </p14:cNvPr>
              <p14:cNvContentPartPr/>
              <p14:nvPr/>
            </p14:nvContentPartPr>
            <p14:xfrm>
              <a:off x="10090594" y="1810713"/>
              <a:ext cx="65520" cy="338760"/>
            </p14:xfrm>
          </p:contentPart>
        </mc:Choice>
        <mc:Fallback xmlns="">
          <p:pic>
            <p:nvPicPr>
              <p:cNvPr id="472213" name="Freihand 472212">
                <a:extLst>
                  <a:ext uri="{FF2B5EF4-FFF2-40B4-BE49-F238E27FC236}">
                    <a16:creationId xmlns:a16="http://schemas.microsoft.com/office/drawing/2014/main" id="{6488BC43-ED12-1225-1C5D-0111B25EE8B6}"/>
                  </a:ext>
                </a:extLst>
              </p:cNvPr>
              <p:cNvPicPr/>
              <p:nvPr/>
            </p:nvPicPr>
            <p:blipFill>
              <a:blip r:embed="rId254"/>
              <a:stretch>
                <a:fillRect/>
              </a:stretch>
            </p:blipFill>
            <p:spPr>
              <a:xfrm>
                <a:off x="10081594" y="1802073"/>
                <a:ext cx="8316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472214" name="Freihand 472213">
                <a:extLst>
                  <a:ext uri="{FF2B5EF4-FFF2-40B4-BE49-F238E27FC236}">
                    <a16:creationId xmlns:a16="http://schemas.microsoft.com/office/drawing/2014/main" id="{9F08496A-F797-4572-EECF-032C2D4BDC04}"/>
                  </a:ext>
                </a:extLst>
              </p14:cNvPr>
              <p14:cNvContentPartPr/>
              <p14:nvPr/>
            </p14:nvContentPartPr>
            <p14:xfrm>
              <a:off x="10177354" y="2000793"/>
              <a:ext cx="304560" cy="108360"/>
            </p14:xfrm>
          </p:contentPart>
        </mc:Choice>
        <mc:Fallback xmlns="">
          <p:pic>
            <p:nvPicPr>
              <p:cNvPr id="472214" name="Freihand 472213">
                <a:extLst>
                  <a:ext uri="{FF2B5EF4-FFF2-40B4-BE49-F238E27FC236}">
                    <a16:creationId xmlns:a16="http://schemas.microsoft.com/office/drawing/2014/main" id="{9F08496A-F797-4572-EECF-032C2D4BDC04}"/>
                  </a:ext>
                </a:extLst>
              </p:cNvPr>
              <p:cNvPicPr/>
              <p:nvPr/>
            </p:nvPicPr>
            <p:blipFill>
              <a:blip r:embed="rId256"/>
              <a:stretch>
                <a:fillRect/>
              </a:stretch>
            </p:blipFill>
            <p:spPr>
              <a:xfrm>
                <a:off x="10168714" y="1992153"/>
                <a:ext cx="3222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472215" name="Freihand 472214">
                <a:extLst>
                  <a:ext uri="{FF2B5EF4-FFF2-40B4-BE49-F238E27FC236}">
                    <a16:creationId xmlns:a16="http://schemas.microsoft.com/office/drawing/2014/main" id="{39B4A9A6-4A9C-AF3A-B003-26E6BF86A059}"/>
                  </a:ext>
                </a:extLst>
              </p14:cNvPr>
              <p14:cNvContentPartPr/>
              <p14:nvPr/>
            </p14:nvContentPartPr>
            <p14:xfrm>
              <a:off x="10543834" y="1979553"/>
              <a:ext cx="111960" cy="137880"/>
            </p14:xfrm>
          </p:contentPart>
        </mc:Choice>
        <mc:Fallback xmlns="">
          <p:pic>
            <p:nvPicPr>
              <p:cNvPr id="472215" name="Freihand 472214">
                <a:extLst>
                  <a:ext uri="{FF2B5EF4-FFF2-40B4-BE49-F238E27FC236}">
                    <a16:creationId xmlns:a16="http://schemas.microsoft.com/office/drawing/2014/main" id="{39B4A9A6-4A9C-AF3A-B003-26E6BF86A059}"/>
                  </a:ext>
                </a:extLst>
              </p:cNvPr>
              <p:cNvPicPr/>
              <p:nvPr/>
            </p:nvPicPr>
            <p:blipFill>
              <a:blip r:embed="rId258"/>
              <a:stretch>
                <a:fillRect/>
              </a:stretch>
            </p:blipFill>
            <p:spPr>
              <a:xfrm>
                <a:off x="10534834" y="1970553"/>
                <a:ext cx="1296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472216" name="Freihand 472215">
                <a:extLst>
                  <a:ext uri="{FF2B5EF4-FFF2-40B4-BE49-F238E27FC236}">
                    <a16:creationId xmlns:a16="http://schemas.microsoft.com/office/drawing/2014/main" id="{C85815EA-C567-9FF6-4C2A-1DCA7D764C17}"/>
                  </a:ext>
                </a:extLst>
              </p14:cNvPr>
              <p14:cNvContentPartPr/>
              <p14:nvPr/>
            </p14:nvContentPartPr>
            <p14:xfrm>
              <a:off x="10710874" y="1977393"/>
              <a:ext cx="147960" cy="155880"/>
            </p14:xfrm>
          </p:contentPart>
        </mc:Choice>
        <mc:Fallback xmlns="">
          <p:pic>
            <p:nvPicPr>
              <p:cNvPr id="472216" name="Freihand 472215">
                <a:extLst>
                  <a:ext uri="{FF2B5EF4-FFF2-40B4-BE49-F238E27FC236}">
                    <a16:creationId xmlns:a16="http://schemas.microsoft.com/office/drawing/2014/main" id="{C85815EA-C567-9FF6-4C2A-1DCA7D764C17}"/>
                  </a:ext>
                </a:extLst>
              </p:cNvPr>
              <p:cNvPicPr/>
              <p:nvPr/>
            </p:nvPicPr>
            <p:blipFill>
              <a:blip r:embed="rId260"/>
              <a:stretch>
                <a:fillRect/>
              </a:stretch>
            </p:blipFill>
            <p:spPr>
              <a:xfrm>
                <a:off x="10701874" y="1968393"/>
                <a:ext cx="165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472223" name="Freihand 472222">
                <a:extLst>
                  <a:ext uri="{FF2B5EF4-FFF2-40B4-BE49-F238E27FC236}">
                    <a16:creationId xmlns:a16="http://schemas.microsoft.com/office/drawing/2014/main" id="{CE76B802-D095-88DF-96C9-A7855BDD5E22}"/>
                  </a:ext>
                </a:extLst>
              </p14:cNvPr>
              <p14:cNvContentPartPr/>
              <p14:nvPr/>
            </p14:nvContentPartPr>
            <p14:xfrm>
              <a:off x="9315874" y="2391393"/>
              <a:ext cx="241200" cy="294840"/>
            </p14:xfrm>
          </p:contentPart>
        </mc:Choice>
        <mc:Fallback xmlns="">
          <p:pic>
            <p:nvPicPr>
              <p:cNvPr id="472223" name="Freihand 472222">
                <a:extLst>
                  <a:ext uri="{FF2B5EF4-FFF2-40B4-BE49-F238E27FC236}">
                    <a16:creationId xmlns:a16="http://schemas.microsoft.com/office/drawing/2014/main" id="{CE76B802-D095-88DF-96C9-A7855BDD5E22}"/>
                  </a:ext>
                </a:extLst>
              </p:cNvPr>
              <p:cNvPicPr/>
              <p:nvPr/>
            </p:nvPicPr>
            <p:blipFill>
              <a:blip r:embed="rId262"/>
              <a:stretch>
                <a:fillRect/>
              </a:stretch>
            </p:blipFill>
            <p:spPr>
              <a:xfrm>
                <a:off x="9306874" y="2382753"/>
                <a:ext cx="25884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472224" name="Freihand 472223">
                <a:extLst>
                  <a:ext uri="{FF2B5EF4-FFF2-40B4-BE49-F238E27FC236}">
                    <a16:creationId xmlns:a16="http://schemas.microsoft.com/office/drawing/2014/main" id="{4C8CF148-6FD8-5BB0-B39D-35C57097B42F}"/>
                  </a:ext>
                </a:extLst>
              </p14:cNvPr>
              <p14:cNvContentPartPr/>
              <p14:nvPr/>
            </p14:nvContentPartPr>
            <p14:xfrm>
              <a:off x="9550954" y="2549433"/>
              <a:ext cx="27000" cy="205920"/>
            </p14:xfrm>
          </p:contentPart>
        </mc:Choice>
        <mc:Fallback xmlns="">
          <p:pic>
            <p:nvPicPr>
              <p:cNvPr id="472224" name="Freihand 472223">
                <a:extLst>
                  <a:ext uri="{FF2B5EF4-FFF2-40B4-BE49-F238E27FC236}">
                    <a16:creationId xmlns:a16="http://schemas.microsoft.com/office/drawing/2014/main" id="{4C8CF148-6FD8-5BB0-B39D-35C57097B42F}"/>
                  </a:ext>
                </a:extLst>
              </p:cNvPr>
              <p:cNvPicPr/>
              <p:nvPr/>
            </p:nvPicPr>
            <p:blipFill>
              <a:blip r:embed="rId264"/>
              <a:stretch>
                <a:fillRect/>
              </a:stretch>
            </p:blipFill>
            <p:spPr>
              <a:xfrm>
                <a:off x="9542314" y="2540433"/>
                <a:ext cx="446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472225" name="Freihand 472224">
                <a:extLst>
                  <a:ext uri="{FF2B5EF4-FFF2-40B4-BE49-F238E27FC236}">
                    <a16:creationId xmlns:a16="http://schemas.microsoft.com/office/drawing/2014/main" id="{AA578D0C-0173-55B8-F5DA-1C510A3CD153}"/>
                  </a:ext>
                </a:extLst>
              </p14:cNvPr>
              <p14:cNvContentPartPr/>
              <p14:nvPr/>
            </p14:nvContentPartPr>
            <p14:xfrm>
              <a:off x="9726274" y="2439633"/>
              <a:ext cx="23400" cy="157320"/>
            </p14:xfrm>
          </p:contentPart>
        </mc:Choice>
        <mc:Fallback xmlns="">
          <p:pic>
            <p:nvPicPr>
              <p:cNvPr id="472225" name="Freihand 472224">
                <a:extLst>
                  <a:ext uri="{FF2B5EF4-FFF2-40B4-BE49-F238E27FC236}">
                    <a16:creationId xmlns:a16="http://schemas.microsoft.com/office/drawing/2014/main" id="{AA578D0C-0173-55B8-F5DA-1C510A3CD153}"/>
                  </a:ext>
                </a:extLst>
              </p:cNvPr>
              <p:cNvPicPr/>
              <p:nvPr/>
            </p:nvPicPr>
            <p:blipFill>
              <a:blip r:embed="rId266"/>
              <a:stretch>
                <a:fillRect/>
              </a:stretch>
            </p:blipFill>
            <p:spPr>
              <a:xfrm>
                <a:off x="9717634" y="2430633"/>
                <a:ext cx="41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472226" name="Freihand 472225">
                <a:extLst>
                  <a:ext uri="{FF2B5EF4-FFF2-40B4-BE49-F238E27FC236}">
                    <a16:creationId xmlns:a16="http://schemas.microsoft.com/office/drawing/2014/main" id="{B211AD4D-8D7D-1F55-EB49-E8887B6A6BAB}"/>
                  </a:ext>
                </a:extLst>
              </p14:cNvPr>
              <p14:cNvContentPartPr/>
              <p14:nvPr/>
            </p14:nvContentPartPr>
            <p14:xfrm>
              <a:off x="9630874" y="2398233"/>
              <a:ext cx="198000" cy="313560"/>
            </p14:xfrm>
          </p:contentPart>
        </mc:Choice>
        <mc:Fallback xmlns="">
          <p:pic>
            <p:nvPicPr>
              <p:cNvPr id="472226" name="Freihand 472225">
                <a:extLst>
                  <a:ext uri="{FF2B5EF4-FFF2-40B4-BE49-F238E27FC236}">
                    <a16:creationId xmlns:a16="http://schemas.microsoft.com/office/drawing/2014/main" id="{B211AD4D-8D7D-1F55-EB49-E8887B6A6BAB}"/>
                  </a:ext>
                </a:extLst>
              </p:cNvPr>
              <p:cNvPicPr/>
              <p:nvPr/>
            </p:nvPicPr>
            <p:blipFill>
              <a:blip r:embed="rId268"/>
              <a:stretch>
                <a:fillRect/>
              </a:stretch>
            </p:blipFill>
            <p:spPr>
              <a:xfrm>
                <a:off x="9622234" y="2389233"/>
                <a:ext cx="215640" cy="3312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472227" name="Freihand 472226">
                <a:extLst>
                  <a:ext uri="{FF2B5EF4-FFF2-40B4-BE49-F238E27FC236}">
                    <a16:creationId xmlns:a16="http://schemas.microsoft.com/office/drawing/2014/main" id="{65A556B7-1227-37C4-433C-2F3F2F83FE97}"/>
                  </a:ext>
                </a:extLst>
              </p14:cNvPr>
              <p14:cNvContentPartPr/>
              <p14:nvPr/>
            </p14:nvContentPartPr>
            <p14:xfrm>
              <a:off x="9989074" y="2418033"/>
              <a:ext cx="7560" cy="204840"/>
            </p14:xfrm>
          </p:contentPart>
        </mc:Choice>
        <mc:Fallback xmlns="">
          <p:pic>
            <p:nvPicPr>
              <p:cNvPr id="472227" name="Freihand 472226">
                <a:extLst>
                  <a:ext uri="{FF2B5EF4-FFF2-40B4-BE49-F238E27FC236}">
                    <a16:creationId xmlns:a16="http://schemas.microsoft.com/office/drawing/2014/main" id="{65A556B7-1227-37C4-433C-2F3F2F83FE97}"/>
                  </a:ext>
                </a:extLst>
              </p:cNvPr>
              <p:cNvPicPr/>
              <p:nvPr/>
            </p:nvPicPr>
            <p:blipFill>
              <a:blip r:embed="rId270"/>
              <a:stretch>
                <a:fillRect/>
              </a:stretch>
            </p:blipFill>
            <p:spPr>
              <a:xfrm>
                <a:off x="9980434" y="2409033"/>
                <a:ext cx="25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472228" name="Freihand 472227">
                <a:extLst>
                  <a:ext uri="{FF2B5EF4-FFF2-40B4-BE49-F238E27FC236}">
                    <a16:creationId xmlns:a16="http://schemas.microsoft.com/office/drawing/2014/main" id="{C702263E-C33C-BF13-3013-E83631A302AF}"/>
                  </a:ext>
                </a:extLst>
              </p14:cNvPr>
              <p14:cNvContentPartPr/>
              <p14:nvPr/>
            </p14:nvContentPartPr>
            <p14:xfrm>
              <a:off x="9881794" y="2366553"/>
              <a:ext cx="246960" cy="128160"/>
            </p14:xfrm>
          </p:contentPart>
        </mc:Choice>
        <mc:Fallback xmlns="">
          <p:pic>
            <p:nvPicPr>
              <p:cNvPr id="472228" name="Freihand 472227">
                <a:extLst>
                  <a:ext uri="{FF2B5EF4-FFF2-40B4-BE49-F238E27FC236}">
                    <a16:creationId xmlns:a16="http://schemas.microsoft.com/office/drawing/2014/main" id="{C702263E-C33C-BF13-3013-E83631A302AF}"/>
                  </a:ext>
                </a:extLst>
              </p:cNvPr>
              <p:cNvPicPr/>
              <p:nvPr/>
            </p:nvPicPr>
            <p:blipFill>
              <a:blip r:embed="rId272"/>
              <a:stretch>
                <a:fillRect/>
              </a:stretch>
            </p:blipFill>
            <p:spPr>
              <a:xfrm>
                <a:off x="9872794" y="2357553"/>
                <a:ext cx="2646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472230" name="Freihand 472229">
                <a:extLst>
                  <a:ext uri="{FF2B5EF4-FFF2-40B4-BE49-F238E27FC236}">
                    <a16:creationId xmlns:a16="http://schemas.microsoft.com/office/drawing/2014/main" id="{BF6B622A-C8B1-2ED3-E7E9-D72CCEC180C0}"/>
                  </a:ext>
                </a:extLst>
              </p14:cNvPr>
              <p14:cNvContentPartPr/>
              <p14:nvPr/>
            </p14:nvContentPartPr>
            <p14:xfrm>
              <a:off x="9231634" y="2238393"/>
              <a:ext cx="1101240" cy="614160"/>
            </p14:xfrm>
          </p:contentPart>
        </mc:Choice>
        <mc:Fallback xmlns="">
          <p:pic>
            <p:nvPicPr>
              <p:cNvPr id="472230" name="Freihand 472229">
                <a:extLst>
                  <a:ext uri="{FF2B5EF4-FFF2-40B4-BE49-F238E27FC236}">
                    <a16:creationId xmlns:a16="http://schemas.microsoft.com/office/drawing/2014/main" id="{BF6B622A-C8B1-2ED3-E7E9-D72CCEC180C0}"/>
                  </a:ext>
                </a:extLst>
              </p:cNvPr>
              <p:cNvPicPr/>
              <p:nvPr/>
            </p:nvPicPr>
            <p:blipFill>
              <a:blip r:embed="rId274"/>
              <a:stretch>
                <a:fillRect/>
              </a:stretch>
            </p:blipFill>
            <p:spPr>
              <a:xfrm>
                <a:off x="9222634" y="2229753"/>
                <a:ext cx="1118880" cy="6318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472290" name="Freihand 472289">
                <a:extLst>
                  <a:ext uri="{FF2B5EF4-FFF2-40B4-BE49-F238E27FC236}">
                    <a16:creationId xmlns:a16="http://schemas.microsoft.com/office/drawing/2014/main" id="{2F1AF60E-886A-ED50-D586-F5F3997D287F}"/>
                  </a:ext>
                </a:extLst>
              </p14:cNvPr>
              <p14:cNvContentPartPr/>
              <p14:nvPr/>
            </p14:nvContentPartPr>
            <p14:xfrm>
              <a:off x="8384914" y="401313"/>
              <a:ext cx="3687840" cy="107280"/>
            </p14:xfrm>
          </p:contentPart>
        </mc:Choice>
        <mc:Fallback xmlns="">
          <p:pic>
            <p:nvPicPr>
              <p:cNvPr id="472290" name="Freihand 472289">
                <a:extLst>
                  <a:ext uri="{FF2B5EF4-FFF2-40B4-BE49-F238E27FC236}">
                    <a16:creationId xmlns:a16="http://schemas.microsoft.com/office/drawing/2014/main" id="{2F1AF60E-886A-ED50-D586-F5F3997D287F}"/>
                  </a:ext>
                </a:extLst>
              </p:cNvPr>
              <p:cNvPicPr/>
              <p:nvPr/>
            </p:nvPicPr>
            <p:blipFill>
              <a:blip r:embed="rId276"/>
              <a:stretch>
                <a:fillRect/>
              </a:stretch>
            </p:blipFill>
            <p:spPr>
              <a:xfrm>
                <a:off x="8376274" y="392313"/>
                <a:ext cx="3705480" cy="124920"/>
              </a:xfrm>
              <a:prstGeom prst="rect">
                <a:avLst/>
              </a:prstGeom>
            </p:spPr>
          </p:pic>
        </mc:Fallback>
      </mc:AlternateContent>
      <p:grpSp>
        <p:nvGrpSpPr>
          <p:cNvPr id="472304" name="Gruppieren 472303">
            <a:extLst>
              <a:ext uri="{FF2B5EF4-FFF2-40B4-BE49-F238E27FC236}">
                <a16:creationId xmlns:a16="http://schemas.microsoft.com/office/drawing/2014/main" id="{69099D2C-2B62-0148-2A5B-FD4638319EFA}"/>
              </a:ext>
            </a:extLst>
          </p:cNvPr>
          <p:cNvGrpSpPr/>
          <p:nvPr/>
        </p:nvGrpSpPr>
        <p:grpSpPr>
          <a:xfrm>
            <a:off x="203914" y="64828"/>
            <a:ext cx="6414840" cy="3456245"/>
            <a:chOff x="203914" y="64828"/>
            <a:chExt cx="6414840" cy="3456245"/>
          </a:xfrm>
        </p:grpSpPr>
        <mc:AlternateContent xmlns:mc="http://schemas.openxmlformats.org/markup-compatibility/2006" xmlns:p14="http://schemas.microsoft.com/office/powerpoint/2010/main">
          <mc:Choice Requires="p14">
            <p:contentPart p14:bwMode="auto" r:id="rId277">
              <p14:nvContentPartPr>
                <p14:cNvPr id="4" name="Freihand 3">
                  <a:extLst>
                    <a:ext uri="{FF2B5EF4-FFF2-40B4-BE49-F238E27FC236}">
                      <a16:creationId xmlns:a16="http://schemas.microsoft.com/office/drawing/2014/main" id="{D79F83F2-DB2B-5DB3-918E-7583766B4B63}"/>
                    </a:ext>
                  </a:extLst>
                </p14:cNvPr>
                <p14:cNvContentPartPr/>
                <p14:nvPr/>
              </p14:nvContentPartPr>
              <p14:xfrm>
                <a:off x="4713634" y="2700748"/>
                <a:ext cx="244800" cy="377640"/>
              </p14:xfrm>
            </p:contentPart>
          </mc:Choice>
          <mc:Fallback xmlns="">
            <p:pic>
              <p:nvPicPr>
                <p:cNvPr id="4" name="Freihand 3">
                  <a:extLst>
                    <a:ext uri="{FF2B5EF4-FFF2-40B4-BE49-F238E27FC236}">
                      <a16:creationId xmlns:a16="http://schemas.microsoft.com/office/drawing/2014/main" id="{D79F83F2-DB2B-5DB3-918E-7583766B4B63}"/>
                    </a:ext>
                  </a:extLst>
                </p:cNvPr>
                <p:cNvPicPr/>
                <p:nvPr/>
              </p:nvPicPr>
              <p:blipFill>
                <a:blip r:embed="rId278"/>
                <a:stretch>
                  <a:fillRect/>
                </a:stretch>
              </p:blipFill>
              <p:spPr>
                <a:xfrm>
                  <a:off x="4704994" y="2692108"/>
                  <a:ext cx="2624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5" name="Freihand 4">
                  <a:extLst>
                    <a:ext uri="{FF2B5EF4-FFF2-40B4-BE49-F238E27FC236}">
                      <a16:creationId xmlns:a16="http://schemas.microsoft.com/office/drawing/2014/main" id="{E8D5E91E-AD9A-73D2-DDCF-489747D2CA39}"/>
                    </a:ext>
                  </a:extLst>
                </p14:cNvPr>
                <p14:cNvContentPartPr/>
                <p14:nvPr/>
              </p14:nvContentPartPr>
              <p14:xfrm>
                <a:off x="5228074" y="2756908"/>
                <a:ext cx="47880" cy="259920"/>
              </p14:xfrm>
            </p:contentPart>
          </mc:Choice>
          <mc:Fallback xmlns="">
            <p:pic>
              <p:nvPicPr>
                <p:cNvPr id="5" name="Freihand 4">
                  <a:extLst>
                    <a:ext uri="{FF2B5EF4-FFF2-40B4-BE49-F238E27FC236}">
                      <a16:creationId xmlns:a16="http://schemas.microsoft.com/office/drawing/2014/main" id="{E8D5E91E-AD9A-73D2-DDCF-489747D2CA39}"/>
                    </a:ext>
                  </a:extLst>
                </p:cNvPr>
                <p:cNvPicPr/>
                <p:nvPr/>
              </p:nvPicPr>
              <p:blipFill>
                <a:blip r:embed="rId280"/>
                <a:stretch>
                  <a:fillRect/>
                </a:stretch>
              </p:blipFill>
              <p:spPr>
                <a:xfrm>
                  <a:off x="5219074" y="2748268"/>
                  <a:ext cx="6552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6" name="Freihand 5">
                  <a:extLst>
                    <a:ext uri="{FF2B5EF4-FFF2-40B4-BE49-F238E27FC236}">
                      <a16:creationId xmlns:a16="http://schemas.microsoft.com/office/drawing/2014/main" id="{E686692D-3AF0-0850-5E27-13FB3E2BC95A}"/>
                    </a:ext>
                  </a:extLst>
                </p14:cNvPr>
                <p14:cNvContentPartPr/>
                <p14:nvPr/>
              </p14:nvContentPartPr>
              <p14:xfrm>
                <a:off x="5124754" y="2744668"/>
                <a:ext cx="280800" cy="279360"/>
              </p14:xfrm>
            </p:contentPart>
          </mc:Choice>
          <mc:Fallback xmlns="">
            <p:pic>
              <p:nvPicPr>
                <p:cNvPr id="6" name="Freihand 5">
                  <a:extLst>
                    <a:ext uri="{FF2B5EF4-FFF2-40B4-BE49-F238E27FC236}">
                      <a16:creationId xmlns:a16="http://schemas.microsoft.com/office/drawing/2014/main" id="{E686692D-3AF0-0850-5E27-13FB3E2BC95A}"/>
                    </a:ext>
                  </a:extLst>
                </p:cNvPr>
                <p:cNvPicPr/>
                <p:nvPr/>
              </p:nvPicPr>
              <p:blipFill>
                <a:blip r:embed="rId282"/>
                <a:stretch>
                  <a:fillRect/>
                </a:stretch>
              </p:blipFill>
              <p:spPr>
                <a:xfrm>
                  <a:off x="5115754" y="2736028"/>
                  <a:ext cx="2984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7" name="Freihand 6">
                  <a:extLst>
                    <a:ext uri="{FF2B5EF4-FFF2-40B4-BE49-F238E27FC236}">
                      <a16:creationId xmlns:a16="http://schemas.microsoft.com/office/drawing/2014/main" id="{0485594D-D12A-3B6A-22F3-BD529AEE6B9A}"/>
                    </a:ext>
                  </a:extLst>
                </p14:cNvPr>
                <p14:cNvContentPartPr/>
                <p14:nvPr/>
              </p14:nvContentPartPr>
              <p14:xfrm>
                <a:off x="5607154" y="2728828"/>
                <a:ext cx="60480" cy="270360"/>
              </p14:xfrm>
            </p:contentPart>
          </mc:Choice>
          <mc:Fallback xmlns="">
            <p:pic>
              <p:nvPicPr>
                <p:cNvPr id="7" name="Freihand 6">
                  <a:extLst>
                    <a:ext uri="{FF2B5EF4-FFF2-40B4-BE49-F238E27FC236}">
                      <a16:creationId xmlns:a16="http://schemas.microsoft.com/office/drawing/2014/main" id="{0485594D-D12A-3B6A-22F3-BD529AEE6B9A}"/>
                    </a:ext>
                  </a:extLst>
                </p:cNvPr>
                <p:cNvPicPr/>
                <p:nvPr/>
              </p:nvPicPr>
              <p:blipFill>
                <a:blip r:embed="rId284"/>
                <a:stretch>
                  <a:fillRect/>
                </a:stretch>
              </p:blipFill>
              <p:spPr>
                <a:xfrm>
                  <a:off x="5598514" y="2720188"/>
                  <a:ext cx="781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9" name="Freihand 8">
                  <a:extLst>
                    <a:ext uri="{FF2B5EF4-FFF2-40B4-BE49-F238E27FC236}">
                      <a16:creationId xmlns:a16="http://schemas.microsoft.com/office/drawing/2014/main" id="{732AAC4D-7B3D-F6AD-DDA2-E2D239FC9B8E}"/>
                    </a:ext>
                  </a:extLst>
                </p14:cNvPr>
                <p14:cNvContentPartPr/>
                <p14:nvPr/>
              </p14:nvContentPartPr>
              <p14:xfrm>
                <a:off x="5451274" y="2705788"/>
                <a:ext cx="334440" cy="129240"/>
              </p14:xfrm>
            </p:contentPart>
          </mc:Choice>
          <mc:Fallback xmlns="">
            <p:pic>
              <p:nvPicPr>
                <p:cNvPr id="9" name="Freihand 8">
                  <a:extLst>
                    <a:ext uri="{FF2B5EF4-FFF2-40B4-BE49-F238E27FC236}">
                      <a16:creationId xmlns:a16="http://schemas.microsoft.com/office/drawing/2014/main" id="{732AAC4D-7B3D-F6AD-DDA2-E2D239FC9B8E}"/>
                    </a:ext>
                  </a:extLst>
                </p:cNvPr>
                <p:cNvPicPr/>
                <p:nvPr/>
              </p:nvPicPr>
              <p:blipFill>
                <a:blip r:embed="rId286"/>
                <a:stretch>
                  <a:fillRect/>
                </a:stretch>
              </p:blipFill>
              <p:spPr>
                <a:xfrm>
                  <a:off x="5442634" y="2696788"/>
                  <a:ext cx="3520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1" name="Freihand 10">
                  <a:extLst>
                    <a:ext uri="{FF2B5EF4-FFF2-40B4-BE49-F238E27FC236}">
                      <a16:creationId xmlns:a16="http://schemas.microsoft.com/office/drawing/2014/main" id="{244E7B10-D1F8-5BFC-F1A7-15C318D1AAF2}"/>
                    </a:ext>
                  </a:extLst>
                </p14:cNvPr>
                <p14:cNvContentPartPr/>
                <p14:nvPr/>
              </p14:nvContentPartPr>
              <p14:xfrm>
                <a:off x="4616794" y="2657908"/>
                <a:ext cx="62640" cy="570600"/>
              </p14:xfrm>
            </p:contentPart>
          </mc:Choice>
          <mc:Fallback xmlns="">
            <p:pic>
              <p:nvPicPr>
                <p:cNvPr id="11" name="Freihand 10">
                  <a:extLst>
                    <a:ext uri="{FF2B5EF4-FFF2-40B4-BE49-F238E27FC236}">
                      <a16:creationId xmlns:a16="http://schemas.microsoft.com/office/drawing/2014/main" id="{244E7B10-D1F8-5BFC-F1A7-15C318D1AAF2}"/>
                    </a:ext>
                  </a:extLst>
                </p:cNvPr>
                <p:cNvPicPr/>
                <p:nvPr/>
              </p:nvPicPr>
              <p:blipFill>
                <a:blip r:embed="rId288"/>
                <a:stretch>
                  <a:fillRect/>
                </a:stretch>
              </p:blipFill>
              <p:spPr>
                <a:xfrm>
                  <a:off x="4608154" y="2648908"/>
                  <a:ext cx="80280" cy="5882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2" name="Freihand 11">
                  <a:extLst>
                    <a:ext uri="{FF2B5EF4-FFF2-40B4-BE49-F238E27FC236}">
                      <a16:creationId xmlns:a16="http://schemas.microsoft.com/office/drawing/2014/main" id="{01DC2650-D063-330C-F10E-C7385C500BBC}"/>
                    </a:ext>
                  </a:extLst>
                </p14:cNvPr>
                <p14:cNvContentPartPr/>
                <p14:nvPr/>
              </p14:nvContentPartPr>
              <p14:xfrm>
                <a:off x="4554154" y="2448028"/>
                <a:ext cx="1539360" cy="796320"/>
              </p14:xfrm>
            </p:contentPart>
          </mc:Choice>
          <mc:Fallback xmlns="">
            <p:pic>
              <p:nvPicPr>
                <p:cNvPr id="12" name="Freihand 11">
                  <a:extLst>
                    <a:ext uri="{FF2B5EF4-FFF2-40B4-BE49-F238E27FC236}">
                      <a16:creationId xmlns:a16="http://schemas.microsoft.com/office/drawing/2014/main" id="{01DC2650-D063-330C-F10E-C7385C500BBC}"/>
                    </a:ext>
                  </a:extLst>
                </p:cNvPr>
                <p:cNvPicPr/>
                <p:nvPr/>
              </p:nvPicPr>
              <p:blipFill>
                <a:blip r:embed="rId290"/>
                <a:stretch>
                  <a:fillRect/>
                </a:stretch>
              </p:blipFill>
              <p:spPr>
                <a:xfrm>
                  <a:off x="4545154" y="2439388"/>
                  <a:ext cx="1557000" cy="81396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 name="Freihand 13">
                  <a:extLst>
                    <a:ext uri="{FF2B5EF4-FFF2-40B4-BE49-F238E27FC236}">
                      <a16:creationId xmlns:a16="http://schemas.microsoft.com/office/drawing/2014/main" id="{D6F89359-128E-5F52-D4A0-E2C37D96CB5C}"/>
                    </a:ext>
                  </a:extLst>
                </p14:cNvPr>
                <p14:cNvContentPartPr/>
                <p14:nvPr/>
              </p14:nvContentPartPr>
              <p14:xfrm>
                <a:off x="595234" y="104428"/>
                <a:ext cx="50760" cy="241200"/>
              </p14:xfrm>
            </p:contentPart>
          </mc:Choice>
          <mc:Fallback xmlns="">
            <p:pic>
              <p:nvPicPr>
                <p:cNvPr id="14" name="Freihand 13">
                  <a:extLst>
                    <a:ext uri="{FF2B5EF4-FFF2-40B4-BE49-F238E27FC236}">
                      <a16:creationId xmlns:a16="http://schemas.microsoft.com/office/drawing/2014/main" id="{D6F89359-128E-5F52-D4A0-E2C37D96CB5C}"/>
                    </a:ext>
                  </a:extLst>
                </p:cNvPr>
                <p:cNvPicPr/>
                <p:nvPr/>
              </p:nvPicPr>
              <p:blipFill>
                <a:blip r:embed="rId292"/>
                <a:stretch>
                  <a:fillRect/>
                </a:stretch>
              </p:blipFill>
              <p:spPr>
                <a:xfrm>
                  <a:off x="586594" y="95428"/>
                  <a:ext cx="6840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5" name="Freihand 14">
                  <a:extLst>
                    <a:ext uri="{FF2B5EF4-FFF2-40B4-BE49-F238E27FC236}">
                      <a16:creationId xmlns:a16="http://schemas.microsoft.com/office/drawing/2014/main" id="{659F5095-8E3E-7EA9-934E-4B7CA3419190}"/>
                    </a:ext>
                  </a:extLst>
                </p14:cNvPr>
                <p14:cNvContentPartPr/>
                <p14:nvPr/>
              </p14:nvContentPartPr>
              <p14:xfrm>
                <a:off x="543034" y="67708"/>
                <a:ext cx="196200" cy="189360"/>
              </p14:xfrm>
            </p:contentPart>
          </mc:Choice>
          <mc:Fallback xmlns="">
            <p:pic>
              <p:nvPicPr>
                <p:cNvPr id="15" name="Freihand 14">
                  <a:extLst>
                    <a:ext uri="{FF2B5EF4-FFF2-40B4-BE49-F238E27FC236}">
                      <a16:creationId xmlns:a16="http://schemas.microsoft.com/office/drawing/2014/main" id="{659F5095-8E3E-7EA9-934E-4B7CA3419190}"/>
                    </a:ext>
                  </a:extLst>
                </p:cNvPr>
                <p:cNvPicPr/>
                <p:nvPr/>
              </p:nvPicPr>
              <p:blipFill>
                <a:blip r:embed="rId294"/>
                <a:stretch>
                  <a:fillRect/>
                </a:stretch>
              </p:blipFill>
              <p:spPr>
                <a:xfrm>
                  <a:off x="534034" y="58708"/>
                  <a:ext cx="213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6" name="Freihand 15">
                  <a:extLst>
                    <a:ext uri="{FF2B5EF4-FFF2-40B4-BE49-F238E27FC236}">
                      <a16:creationId xmlns:a16="http://schemas.microsoft.com/office/drawing/2014/main" id="{B5AA5CEB-FFC8-C9E8-C456-FB7F72ED914C}"/>
                    </a:ext>
                  </a:extLst>
                </p14:cNvPr>
                <p14:cNvContentPartPr/>
                <p14:nvPr/>
              </p14:nvContentPartPr>
              <p14:xfrm>
                <a:off x="791434" y="181468"/>
                <a:ext cx="62640" cy="145080"/>
              </p14:xfrm>
            </p:contentPart>
          </mc:Choice>
          <mc:Fallback xmlns="">
            <p:pic>
              <p:nvPicPr>
                <p:cNvPr id="16" name="Freihand 15">
                  <a:extLst>
                    <a:ext uri="{FF2B5EF4-FFF2-40B4-BE49-F238E27FC236}">
                      <a16:creationId xmlns:a16="http://schemas.microsoft.com/office/drawing/2014/main" id="{B5AA5CEB-FFC8-C9E8-C456-FB7F72ED914C}"/>
                    </a:ext>
                  </a:extLst>
                </p:cNvPr>
                <p:cNvPicPr/>
                <p:nvPr/>
              </p:nvPicPr>
              <p:blipFill>
                <a:blip r:embed="rId296"/>
                <a:stretch>
                  <a:fillRect/>
                </a:stretch>
              </p:blipFill>
              <p:spPr>
                <a:xfrm>
                  <a:off x="782794" y="172828"/>
                  <a:ext cx="802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7" name="Freihand 16">
                  <a:extLst>
                    <a:ext uri="{FF2B5EF4-FFF2-40B4-BE49-F238E27FC236}">
                      <a16:creationId xmlns:a16="http://schemas.microsoft.com/office/drawing/2014/main" id="{E41FAEAD-87CC-03FF-7892-473A09776FD5}"/>
                    </a:ext>
                  </a:extLst>
                </p14:cNvPr>
                <p14:cNvContentPartPr/>
                <p14:nvPr/>
              </p14:nvContentPartPr>
              <p14:xfrm>
                <a:off x="917794" y="222868"/>
                <a:ext cx="53640" cy="73080"/>
              </p14:xfrm>
            </p:contentPart>
          </mc:Choice>
          <mc:Fallback xmlns="">
            <p:pic>
              <p:nvPicPr>
                <p:cNvPr id="17" name="Freihand 16">
                  <a:extLst>
                    <a:ext uri="{FF2B5EF4-FFF2-40B4-BE49-F238E27FC236}">
                      <a16:creationId xmlns:a16="http://schemas.microsoft.com/office/drawing/2014/main" id="{E41FAEAD-87CC-03FF-7892-473A09776FD5}"/>
                    </a:ext>
                  </a:extLst>
                </p:cNvPr>
                <p:cNvPicPr/>
                <p:nvPr/>
              </p:nvPicPr>
              <p:blipFill>
                <a:blip r:embed="rId298"/>
                <a:stretch>
                  <a:fillRect/>
                </a:stretch>
              </p:blipFill>
              <p:spPr>
                <a:xfrm>
                  <a:off x="909154" y="213868"/>
                  <a:ext cx="712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 name="Freihand 17">
                  <a:extLst>
                    <a:ext uri="{FF2B5EF4-FFF2-40B4-BE49-F238E27FC236}">
                      <a16:creationId xmlns:a16="http://schemas.microsoft.com/office/drawing/2014/main" id="{2728D2E4-295B-D562-006F-40391755CAF8}"/>
                    </a:ext>
                  </a:extLst>
                </p14:cNvPr>
                <p14:cNvContentPartPr/>
                <p14:nvPr/>
              </p14:nvContentPartPr>
              <p14:xfrm>
                <a:off x="1034434" y="113068"/>
                <a:ext cx="288720" cy="192240"/>
              </p14:xfrm>
            </p:contentPart>
          </mc:Choice>
          <mc:Fallback xmlns="">
            <p:pic>
              <p:nvPicPr>
                <p:cNvPr id="18" name="Freihand 17">
                  <a:extLst>
                    <a:ext uri="{FF2B5EF4-FFF2-40B4-BE49-F238E27FC236}">
                      <a16:creationId xmlns:a16="http://schemas.microsoft.com/office/drawing/2014/main" id="{2728D2E4-295B-D562-006F-40391755CAF8}"/>
                    </a:ext>
                  </a:extLst>
                </p:cNvPr>
                <p:cNvPicPr/>
                <p:nvPr/>
              </p:nvPicPr>
              <p:blipFill>
                <a:blip r:embed="rId300"/>
                <a:stretch>
                  <a:fillRect/>
                </a:stretch>
              </p:blipFill>
              <p:spPr>
                <a:xfrm>
                  <a:off x="1025794" y="104068"/>
                  <a:ext cx="3063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9" name="Freihand 18">
                  <a:extLst>
                    <a:ext uri="{FF2B5EF4-FFF2-40B4-BE49-F238E27FC236}">
                      <a16:creationId xmlns:a16="http://schemas.microsoft.com/office/drawing/2014/main" id="{BF503F5E-3064-EC17-CE39-303FAF3F112B}"/>
                    </a:ext>
                  </a:extLst>
                </p14:cNvPr>
                <p14:cNvContentPartPr/>
                <p14:nvPr/>
              </p14:nvContentPartPr>
              <p14:xfrm>
                <a:off x="1419994" y="185428"/>
                <a:ext cx="91080" cy="102240"/>
              </p14:xfrm>
            </p:contentPart>
          </mc:Choice>
          <mc:Fallback xmlns="">
            <p:pic>
              <p:nvPicPr>
                <p:cNvPr id="19" name="Freihand 18">
                  <a:extLst>
                    <a:ext uri="{FF2B5EF4-FFF2-40B4-BE49-F238E27FC236}">
                      <a16:creationId xmlns:a16="http://schemas.microsoft.com/office/drawing/2014/main" id="{BF503F5E-3064-EC17-CE39-303FAF3F112B}"/>
                    </a:ext>
                  </a:extLst>
                </p:cNvPr>
                <p:cNvPicPr/>
                <p:nvPr/>
              </p:nvPicPr>
              <p:blipFill>
                <a:blip r:embed="rId302"/>
                <a:stretch>
                  <a:fillRect/>
                </a:stretch>
              </p:blipFill>
              <p:spPr>
                <a:xfrm>
                  <a:off x="1410994" y="176788"/>
                  <a:ext cx="108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0" name="Freihand 19">
                  <a:extLst>
                    <a:ext uri="{FF2B5EF4-FFF2-40B4-BE49-F238E27FC236}">
                      <a16:creationId xmlns:a16="http://schemas.microsoft.com/office/drawing/2014/main" id="{B18FE134-563D-C2A4-A9CF-E039B9056EA9}"/>
                    </a:ext>
                  </a:extLst>
                </p14:cNvPr>
                <p14:cNvContentPartPr/>
                <p14:nvPr/>
              </p14:nvContentPartPr>
              <p14:xfrm>
                <a:off x="1585234" y="64828"/>
                <a:ext cx="203040" cy="207360"/>
              </p14:xfrm>
            </p:contentPart>
          </mc:Choice>
          <mc:Fallback xmlns="">
            <p:pic>
              <p:nvPicPr>
                <p:cNvPr id="20" name="Freihand 19">
                  <a:extLst>
                    <a:ext uri="{FF2B5EF4-FFF2-40B4-BE49-F238E27FC236}">
                      <a16:creationId xmlns:a16="http://schemas.microsoft.com/office/drawing/2014/main" id="{B18FE134-563D-C2A4-A9CF-E039B9056EA9}"/>
                    </a:ext>
                  </a:extLst>
                </p:cNvPr>
                <p:cNvPicPr/>
                <p:nvPr/>
              </p:nvPicPr>
              <p:blipFill>
                <a:blip r:embed="rId304"/>
                <a:stretch>
                  <a:fillRect/>
                </a:stretch>
              </p:blipFill>
              <p:spPr>
                <a:xfrm>
                  <a:off x="1576594" y="55828"/>
                  <a:ext cx="22068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 name="Freihand 20">
                  <a:extLst>
                    <a:ext uri="{FF2B5EF4-FFF2-40B4-BE49-F238E27FC236}">
                      <a16:creationId xmlns:a16="http://schemas.microsoft.com/office/drawing/2014/main" id="{AF0AE5A0-DE6C-0C2F-5469-10970BD688DB}"/>
                    </a:ext>
                  </a:extLst>
                </p14:cNvPr>
                <p14:cNvContentPartPr/>
                <p14:nvPr/>
              </p14:nvContentPartPr>
              <p14:xfrm>
                <a:off x="1752994" y="83908"/>
                <a:ext cx="15840" cy="3600"/>
              </p14:xfrm>
            </p:contentPart>
          </mc:Choice>
          <mc:Fallback xmlns="">
            <p:pic>
              <p:nvPicPr>
                <p:cNvPr id="21" name="Freihand 20">
                  <a:extLst>
                    <a:ext uri="{FF2B5EF4-FFF2-40B4-BE49-F238E27FC236}">
                      <a16:creationId xmlns:a16="http://schemas.microsoft.com/office/drawing/2014/main" id="{AF0AE5A0-DE6C-0C2F-5469-10970BD688DB}"/>
                    </a:ext>
                  </a:extLst>
                </p:cNvPr>
                <p:cNvPicPr/>
                <p:nvPr/>
              </p:nvPicPr>
              <p:blipFill>
                <a:blip r:embed="rId306"/>
                <a:stretch>
                  <a:fillRect/>
                </a:stretch>
              </p:blipFill>
              <p:spPr>
                <a:xfrm>
                  <a:off x="1744354" y="75268"/>
                  <a:ext cx="334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2" name="Freihand 21">
                  <a:extLst>
                    <a:ext uri="{FF2B5EF4-FFF2-40B4-BE49-F238E27FC236}">
                      <a16:creationId xmlns:a16="http://schemas.microsoft.com/office/drawing/2014/main" id="{D905498E-A5EA-E89A-D036-8032EF1602AF}"/>
                    </a:ext>
                  </a:extLst>
                </p14:cNvPr>
                <p14:cNvContentPartPr/>
                <p14:nvPr/>
              </p14:nvContentPartPr>
              <p14:xfrm>
                <a:off x="1831474" y="159508"/>
                <a:ext cx="223200" cy="119880"/>
              </p14:xfrm>
            </p:contentPart>
          </mc:Choice>
          <mc:Fallback xmlns="">
            <p:pic>
              <p:nvPicPr>
                <p:cNvPr id="22" name="Freihand 21">
                  <a:extLst>
                    <a:ext uri="{FF2B5EF4-FFF2-40B4-BE49-F238E27FC236}">
                      <a16:creationId xmlns:a16="http://schemas.microsoft.com/office/drawing/2014/main" id="{D905498E-A5EA-E89A-D036-8032EF1602AF}"/>
                    </a:ext>
                  </a:extLst>
                </p:cNvPr>
                <p:cNvPicPr/>
                <p:nvPr/>
              </p:nvPicPr>
              <p:blipFill>
                <a:blip r:embed="rId308"/>
                <a:stretch>
                  <a:fillRect/>
                </a:stretch>
              </p:blipFill>
              <p:spPr>
                <a:xfrm>
                  <a:off x="1822834" y="150508"/>
                  <a:ext cx="240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3" name="Freihand 22">
                  <a:extLst>
                    <a:ext uri="{FF2B5EF4-FFF2-40B4-BE49-F238E27FC236}">
                      <a16:creationId xmlns:a16="http://schemas.microsoft.com/office/drawing/2014/main" id="{6868F4F7-F925-F84D-68F0-24A4C1A4D30B}"/>
                    </a:ext>
                  </a:extLst>
                </p14:cNvPr>
                <p14:cNvContentPartPr/>
                <p14:nvPr/>
              </p14:nvContentPartPr>
              <p14:xfrm>
                <a:off x="2235394" y="177508"/>
                <a:ext cx="144000" cy="114480"/>
              </p14:xfrm>
            </p:contentPart>
          </mc:Choice>
          <mc:Fallback xmlns="">
            <p:pic>
              <p:nvPicPr>
                <p:cNvPr id="23" name="Freihand 22">
                  <a:extLst>
                    <a:ext uri="{FF2B5EF4-FFF2-40B4-BE49-F238E27FC236}">
                      <a16:creationId xmlns:a16="http://schemas.microsoft.com/office/drawing/2014/main" id="{6868F4F7-F925-F84D-68F0-24A4C1A4D30B}"/>
                    </a:ext>
                  </a:extLst>
                </p:cNvPr>
                <p:cNvPicPr/>
                <p:nvPr/>
              </p:nvPicPr>
              <p:blipFill>
                <a:blip r:embed="rId310"/>
                <a:stretch>
                  <a:fillRect/>
                </a:stretch>
              </p:blipFill>
              <p:spPr>
                <a:xfrm>
                  <a:off x="2226754" y="168868"/>
                  <a:ext cx="161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4" name="Freihand 23">
                  <a:extLst>
                    <a:ext uri="{FF2B5EF4-FFF2-40B4-BE49-F238E27FC236}">
                      <a16:creationId xmlns:a16="http://schemas.microsoft.com/office/drawing/2014/main" id="{0816A1A0-4D80-C9E6-C431-6E543262BC23}"/>
                    </a:ext>
                  </a:extLst>
                </p14:cNvPr>
                <p14:cNvContentPartPr/>
                <p14:nvPr/>
              </p14:nvContentPartPr>
              <p14:xfrm>
                <a:off x="2395234" y="185788"/>
                <a:ext cx="133200" cy="276840"/>
              </p14:xfrm>
            </p:contentPart>
          </mc:Choice>
          <mc:Fallback xmlns="">
            <p:pic>
              <p:nvPicPr>
                <p:cNvPr id="24" name="Freihand 23">
                  <a:extLst>
                    <a:ext uri="{FF2B5EF4-FFF2-40B4-BE49-F238E27FC236}">
                      <a16:creationId xmlns:a16="http://schemas.microsoft.com/office/drawing/2014/main" id="{0816A1A0-4D80-C9E6-C431-6E543262BC23}"/>
                    </a:ext>
                  </a:extLst>
                </p:cNvPr>
                <p:cNvPicPr/>
                <p:nvPr/>
              </p:nvPicPr>
              <p:blipFill>
                <a:blip r:embed="rId312"/>
                <a:stretch>
                  <a:fillRect/>
                </a:stretch>
              </p:blipFill>
              <p:spPr>
                <a:xfrm>
                  <a:off x="2386594" y="177148"/>
                  <a:ext cx="1508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5" name="Freihand 24">
                  <a:extLst>
                    <a:ext uri="{FF2B5EF4-FFF2-40B4-BE49-F238E27FC236}">
                      <a16:creationId xmlns:a16="http://schemas.microsoft.com/office/drawing/2014/main" id="{48BA4010-A525-95D9-BB76-A54D46A25BD9}"/>
                    </a:ext>
                  </a:extLst>
                </p14:cNvPr>
                <p14:cNvContentPartPr/>
                <p14:nvPr/>
              </p14:nvContentPartPr>
              <p14:xfrm>
                <a:off x="2542114" y="157348"/>
                <a:ext cx="132480" cy="272160"/>
              </p14:xfrm>
            </p:contentPart>
          </mc:Choice>
          <mc:Fallback xmlns="">
            <p:pic>
              <p:nvPicPr>
                <p:cNvPr id="25" name="Freihand 24">
                  <a:extLst>
                    <a:ext uri="{FF2B5EF4-FFF2-40B4-BE49-F238E27FC236}">
                      <a16:creationId xmlns:a16="http://schemas.microsoft.com/office/drawing/2014/main" id="{48BA4010-A525-95D9-BB76-A54D46A25BD9}"/>
                    </a:ext>
                  </a:extLst>
                </p:cNvPr>
                <p:cNvPicPr/>
                <p:nvPr/>
              </p:nvPicPr>
              <p:blipFill>
                <a:blip r:embed="rId314"/>
                <a:stretch>
                  <a:fillRect/>
                </a:stretch>
              </p:blipFill>
              <p:spPr>
                <a:xfrm>
                  <a:off x="2533114" y="148348"/>
                  <a:ext cx="15012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6" name="Freihand 25">
                  <a:extLst>
                    <a:ext uri="{FF2B5EF4-FFF2-40B4-BE49-F238E27FC236}">
                      <a16:creationId xmlns:a16="http://schemas.microsoft.com/office/drawing/2014/main" id="{D31F1876-4F26-F9D1-C557-56DBC0DA28C8}"/>
                    </a:ext>
                  </a:extLst>
                </p14:cNvPr>
                <p14:cNvContentPartPr/>
                <p14:nvPr/>
              </p14:nvContentPartPr>
              <p14:xfrm>
                <a:off x="2712034" y="126388"/>
                <a:ext cx="69480" cy="168120"/>
              </p14:xfrm>
            </p:contentPart>
          </mc:Choice>
          <mc:Fallback xmlns="">
            <p:pic>
              <p:nvPicPr>
                <p:cNvPr id="26" name="Freihand 25">
                  <a:extLst>
                    <a:ext uri="{FF2B5EF4-FFF2-40B4-BE49-F238E27FC236}">
                      <a16:creationId xmlns:a16="http://schemas.microsoft.com/office/drawing/2014/main" id="{D31F1876-4F26-F9D1-C557-56DBC0DA28C8}"/>
                    </a:ext>
                  </a:extLst>
                </p:cNvPr>
                <p:cNvPicPr/>
                <p:nvPr/>
              </p:nvPicPr>
              <p:blipFill>
                <a:blip r:embed="rId316"/>
                <a:stretch>
                  <a:fillRect/>
                </a:stretch>
              </p:blipFill>
              <p:spPr>
                <a:xfrm>
                  <a:off x="2703394" y="117388"/>
                  <a:ext cx="87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7" name="Freihand 26">
                  <a:extLst>
                    <a:ext uri="{FF2B5EF4-FFF2-40B4-BE49-F238E27FC236}">
                      <a16:creationId xmlns:a16="http://schemas.microsoft.com/office/drawing/2014/main" id="{3ED27C29-6493-315C-AC38-6A0987C885C2}"/>
                    </a:ext>
                  </a:extLst>
                </p14:cNvPr>
                <p14:cNvContentPartPr/>
                <p14:nvPr/>
              </p14:nvContentPartPr>
              <p14:xfrm>
                <a:off x="2826874" y="161308"/>
                <a:ext cx="59040" cy="98280"/>
              </p14:xfrm>
            </p:contentPart>
          </mc:Choice>
          <mc:Fallback xmlns="">
            <p:pic>
              <p:nvPicPr>
                <p:cNvPr id="27" name="Freihand 26">
                  <a:extLst>
                    <a:ext uri="{FF2B5EF4-FFF2-40B4-BE49-F238E27FC236}">
                      <a16:creationId xmlns:a16="http://schemas.microsoft.com/office/drawing/2014/main" id="{3ED27C29-6493-315C-AC38-6A0987C885C2}"/>
                    </a:ext>
                  </a:extLst>
                </p:cNvPr>
                <p:cNvPicPr/>
                <p:nvPr/>
              </p:nvPicPr>
              <p:blipFill>
                <a:blip r:embed="rId318"/>
                <a:stretch>
                  <a:fillRect/>
                </a:stretch>
              </p:blipFill>
              <p:spPr>
                <a:xfrm>
                  <a:off x="2818234" y="152308"/>
                  <a:ext cx="766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9" name="Freihand 28">
                  <a:extLst>
                    <a:ext uri="{FF2B5EF4-FFF2-40B4-BE49-F238E27FC236}">
                      <a16:creationId xmlns:a16="http://schemas.microsoft.com/office/drawing/2014/main" id="{8C21F053-8EA9-B736-92AD-C80CAC1612BF}"/>
                    </a:ext>
                  </a:extLst>
                </p14:cNvPr>
                <p14:cNvContentPartPr/>
                <p14:nvPr/>
              </p14:nvContentPartPr>
              <p14:xfrm>
                <a:off x="2995714" y="187588"/>
                <a:ext cx="2160" cy="3240"/>
              </p14:xfrm>
            </p:contentPart>
          </mc:Choice>
          <mc:Fallback xmlns="">
            <p:pic>
              <p:nvPicPr>
                <p:cNvPr id="29" name="Freihand 28">
                  <a:extLst>
                    <a:ext uri="{FF2B5EF4-FFF2-40B4-BE49-F238E27FC236}">
                      <a16:creationId xmlns:a16="http://schemas.microsoft.com/office/drawing/2014/main" id="{8C21F053-8EA9-B736-92AD-C80CAC1612BF}"/>
                    </a:ext>
                  </a:extLst>
                </p:cNvPr>
                <p:cNvPicPr/>
                <p:nvPr/>
              </p:nvPicPr>
              <p:blipFill>
                <a:blip r:embed="rId320"/>
                <a:stretch>
                  <a:fillRect/>
                </a:stretch>
              </p:blipFill>
              <p:spPr>
                <a:xfrm>
                  <a:off x="2987074" y="178588"/>
                  <a:ext cx="19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0" name="Freihand 29">
                  <a:extLst>
                    <a:ext uri="{FF2B5EF4-FFF2-40B4-BE49-F238E27FC236}">
                      <a16:creationId xmlns:a16="http://schemas.microsoft.com/office/drawing/2014/main" id="{58B4FD38-0DEA-F6B0-ADF9-F300FDFA02C5}"/>
                    </a:ext>
                  </a:extLst>
                </p14:cNvPr>
                <p14:cNvContentPartPr/>
                <p14:nvPr/>
              </p14:nvContentPartPr>
              <p14:xfrm>
                <a:off x="2930914" y="173188"/>
                <a:ext cx="106560" cy="82080"/>
              </p14:xfrm>
            </p:contentPart>
          </mc:Choice>
          <mc:Fallback xmlns="">
            <p:pic>
              <p:nvPicPr>
                <p:cNvPr id="30" name="Freihand 29">
                  <a:extLst>
                    <a:ext uri="{FF2B5EF4-FFF2-40B4-BE49-F238E27FC236}">
                      <a16:creationId xmlns:a16="http://schemas.microsoft.com/office/drawing/2014/main" id="{58B4FD38-0DEA-F6B0-ADF9-F300FDFA02C5}"/>
                    </a:ext>
                  </a:extLst>
                </p:cNvPr>
                <p:cNvPicPr/>
                <p:nvPr/>
              </p:nvPicPr>
              <p:blipFill>
                <a:blip r:embed="rId322"/>
                <a:stretch>
                  <a:fillRect/>
                </a:stretch>
              </p:blipFill>
              <p:spPr>
                <a:xfrm>
                  <a:off x="2921914" y="164188"/>
                  <a:ext cx="12420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1" name="Freihand 30">
                  <a:extLst>
                    <a:ext uri="{FF2B5EF4-FFF2-40B4-BE49-F238E27FC236}">
                      <a16:creationId xmlns:a16="http://schemas.microsoft.com/office/drawing/2014/main" id="{6B0DFEA7-1B0E-AA7E-98DD-5334037A218B}"/>
                    </a:ext>
                  </a:extLst>
                </p14:cNvPr>
                <p14:cNvContentPartPr/>
                <p14:nvPr/>
              </p14:nvContentPartPr>
              <p14:xfrm>
                <a:off x="3070954" y="65908"/>
                <a:ext cx="181080" cy="186840"/>
              </p14:xfrm>
            </p:contentPart>
          </mc:Choice>
          <mc:Fallback xmlns="">
            <p:pic>
              <p:nvPicPr>
                <p:cNvPr id="31" name="Freihand 30">
                  <a:extLst>
                    <a:ext uri="{FF2B5EF4-FFF2-40B4-BE49-F238E27FC236}">
                      <a16:creationId xmlns:a16="http://schemas.microsoft.com/office/drawing/2014/main" id="{6B0DFEA7-1B0E-AA7E-98DD-5334037A218B}"/>
                    </a:ext>
                  </a:extLst>
                </p:cNvPr>
                <p:cNvPicPr/>
                <p:nvPr/>
              </p:nvPicPr>
              <p:blipFill>
                <a:blip r:embed="rId324"/>
                <a:stretch>
                  <a:fillRect/>
                </a:stretch>
              </p:blipFill>
              <p:spPr>
                <a:xfrm>
                  <a:off x="3061954" y="57268"/>
                  <a:ext cx="198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33" name="Freihand 32">
                  <a:extLst>
                    <a:ext uri="{FF2B5EF4-FFF2-40B4-BE49-F238E27FC236}">
                      <a16:creationId xmlns:a16="http://schemas.microsoft.com/office/drawing/2014/main" id="{BF024A3F-E24A-65F1-4AD2-6069EA85EE41}"/>
                    </a:ext>
                  </a:extLst>
                </p14:cNvPr>
                <p14:cNvContentPartPr/>
                <p14:nvPr/>
              </p14:nvContentPartPr>
              <p14:xfrm>
                <a:off x="462034" y="559828"/>
                <a:ext cx="148320" cy="285480"/>
              </p14:xfrm>
            </p:contentPart>
          </mc:Choice>
          <mc:Fallback xmlns="">
            <p:pic>
              <p:nvPicPr>
                <p:cNvPr id="33" name="Freihand 32">
                  <a:extLst>
                    <a:ext uri="{FF2B5EF4-FFF2-40B4-BE49-F238E27FC236}">
                      <a16:creationId xmlns:a16="http://schemas.microsoft.com/office/drawing/2014/main" id="{BF024A3F-E24A-65F1-4AD2-6069EA85EE41}"/>
                    </a:ext>
                  </a:extLst>
                </p:cNvPr>
                <p:cNvPicPr/>
                <p:nvPr/>
              </p:nvPicPr>
              <p:blipFill>
                <a:blip r:embed="rId326"/>
                <a:stretch>
                  <a:fillRect/>
                </a:stretch>
              </p:blipFill>
              <p:spPr>
                <a:xfrm>
                  <a:off x="453394" y="551188"/>
                  <a:ext cx="16596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4" name="Freihand 33">
                  <a:extLst>
                    <a:ext uri="{FF2B5EF4-FFF2-40B4-BE49-F238E27FC236}">
                      <a16:creationId xmlns:a16="http://schemas.microsoft.com/office/drawing/2014/main" id="{7DE3E159-9CE2-CB55-5838-FA16D0A2AFEC}"/>
                    </a:ext>
                  </a:extLst>
                </p14:cNvPr>
                <p14:cNvContentPartPr/>
                <p14:nvPr/>
              </p14:nvContentPartPr>
              <p14:xfrm>
                <a:off x="719074" y="574948"/>
                <a:ext cx="114120" cy="88200"/>
              </p14:xfrm>
            </p:contentPart>
          </mc:Choice>
          <mc:Fallback xmlns="">
            <p:pic>
              <p:nvPicPr>
                <p:cNvPr id="34" name="Freihand 33">
                  <a:extLst>
                    <a:ext uri="{FF2B5EF4-FFF2-40B4-BE49-F238E27FC236}">
                      <a16:creationId xmlns:a16="http://schemas.microsoft.com/office/drawing/2014/main" id="{7DE3E159-9CE2-CB55-5838-FA16D0A2AFEC}"/>
                    </a:ext>
                  </a:extLst>
                </p:cNvPr>
                <p:cNvPicPr/>
                <p:nvPr/>
              </p:nvPicPr>
              <p:blipFill>
                <a:blip r:embed="rId328"/>
                <a:stretch>
                  <a:fillRect/>
                </a:stretch>
              </p:blipFill>
              <p:spPr>
                <a:xfrm>
                  <a:off x="710074" y="565948"/>
                  <a:ext cx="1317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35" name="Freihand 34">
                  <a:extLst>
                    <a:ext uri="{FF2B5EF4-FFF2-40B4-BE49-F238E27FC236}">
                      <a16:creationId xmlns:a16="http://schemas.microsoft.com/office/drawing/2014/main" id="{97E0BF19-BFFD-0E7D-5348-B01996474EA4}"/>
                    </a:ext>
                  </a:extLst>
                </p14:cNvPr>
                <p14:cNvContentPartPr/>
                <p14:nvPr/>
              </p14:nvContentPartPr>
              <p14:xfrm>
                <a:off x="842914" y="508348"/>
                <a:ext cx="121320" cy="156600"/>
              </p14:xfrm>
            </p:contentPart>
          </mc:Choice>
          <mc:Fallback xmlns="">
            <p:pic>
              <p:nvPicPr>
                <p:cNvPr id="35" name="Freihand 34">
                  <a:extLst>
                    <a:ext uri="{FF2B5EF4-FFF2-40B4-BE49-F238E27FC236}">
                      <a16:creationId xmlns:a16="http://schemas.microsoft.com/office/drawing/2014/main" id="{97E0BF19-BFFD-0E7D-5348-B01996474EA4}"/>
                    </a:ext>
                  </a:extLst>
                </p:cNvPr>
                <p:cNvPicPr/>
                <p:nvPr/>
              </p:nvPicPr>
              <p:blipFill>
                <a:blip r:embed="rId330"/>
                <a:stretch>
                  <a:fillRect/>
                </a:stretch>
              </p:blipFill>
              <p:spPr>
                <a:xfrm>
                  <a:off x="834274" y="499348"/>
                  <a:ext cx="138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6" name="Freihand 35">
                  <a:extLst>
                    <a:ext uri="{FF2B5EF4-FFF2-40B4-BE49-F238E27FC236}">
                      <a16:creationId xmlns:a16="http://schemas.microsoft.com/office/drawing/2014/main" id="{C3C259EA-26FF-0483-82F3-F5635B7A7184}"/>
                    </a:ext>
                  </a:extLst>
                </p14:cNvPr>
                <p14:cNvContentPartPr/>
                <p14:nvPr/>
              </p14:nvContentPartPr>
              <p14:xfrm>
                <a:off x="1041634" y="453628"/>
                <a:ext cx="137160" cy="164160"/>
              </p14:xfrm>
            </p:contentPart>
          </mc:Choice>
          <mc:Fallback xmlns="">
            <p:pic>
              <p:nvPicPr>
                <p:cNvPr id="36" name="Freihand 35">
                  <a:extLst>
                    <a:ext uri="{FF2B5EF4-FFF2-40B4-BE49-F238E27FC236}">
                      <a16:creationId xmlns:a16="http://schemas.microsoft.com/office/drawing/2014/main" id="{C3C259EA-26FF-0483-82F3-F5635B7A7184}"/>
                    </a:ext>
                  </a:extLst>
                </p:cNvPr>
                <p:cNvPicPr/>
                <p:nvPr/>
              </p:nvPicPr>
              <p:blipFill>
                <a:blip r:embed="rId332"/>
                <a:stretch>
                  <a:fillRect/>
                </a:stretch>
              </p:blipFill>
              <p:spPr>
                <a:xfrm>
                  <a:off x="1032634" y="444988"/>
                  <a:ext cx="154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7" name="Freihand 36">
                  <a:extLst>
                    <a:ext uri="{FF2B5EF4-FFF2-40B4-BE49-F238E27FC236}">
                      <a16:creationId xmlns:a16="http://schemas.microsoft.com/office/drawing/2014/main" id="{2F497C06-B156-A067-4815-53448DE3E3AE}"/>
                    </a:ext>
                  </a:extLst>
                </p14:cNvPr>
                <p14:cNvContentPartPr/>
                <p14:nvPr/>
              </p14:nvContentPartPr>
              <p14:xfrm>
                <a:off x="1198954" y="462628"/>
                <a:ext cx="139320" cy="160560"/>
              </p14:xfrm>
            </p:contentPart>
          </mc:Choice>
          <mc:Fallback xmlns="">
            <p:pic>
              <p:nvPicPr>
                <p:cNvPr id="37" name="Freihand 36">
                  <a:extLst>
                    <a:ext uri="{FF2B5EF4-FFF2-40B4-BE49-F238E27FC236}">
                      <a16:creationId xmlns:a16="http://schemas.microsoft.com/office/drawing/2014/main" id="{2F497C06-B156-A067-4815-53448DE3E3AE}"/>
                    </a:ext>
                  </a:extLst>
                </p:cNvPr>
                <p:cNvPicPr/>
                <p:nvPr/>
              </p:nvPicPr>
              <p:blipFill>
                <a:blip r:embed="rId334"/>
                <a:stretch>
                  <a:fillRect/>
                </a:stretch>
              </p:blipFill>
              <p:spPr>
                <a:xfrm>
                  <a:off x="1189954" y="453628"/>
                  <a:ext cx="15696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8" name="Freihand 37">
                  <a:extLst>
                    <a:ext uri="{FF2B5EF4-FFF2-40B4-BE49-F238E27FC236}">
                      <a16:creationId xmlns:a16="http://schemas.microsoft.com/office/drawing/2014/main" id="{0011081B-FA10-615A-A9DC-72E0186BA702}"/>
                    </a:ext>
                  </a:extLst>
                </p14:cNvPr>
                <p14:cNvContentPartPr/>
                <p14:nvPr/>
              </p14:nvContentPartPr>
              <p14:xfrm>
                <a:off x="1457074" y="413308"/>
                <a:ext cx="168480" cy="258840"/>
              </p14:xfrm>
            </p:contentPart>
          </mc:Choice>
          <mc:Fallback xmlns="">
            <p:pic>
              <p:nvPicPr>
                <p:cNvPr id="38" name="Freihand 37">
                  <a:extLst>
                    <a:ext uri="{FF2B5EF4-FFF2-40B4-BE49-F238E27FC236}">
                      <a16:creationId xmlns:a16="http://schemas.microsoft.com/office/drawing/2014/main" id="{0011081B-FA10-615A-A9DC-72E0186BA702}"/>
                    </a:ext>
                  </a:extLst>
                </p:cNvPr>
                <p:cNvPicPr/>
                <p:nvPr/>
              </p:nvPicPr>
              <p:blipFill>
                <a:blip r:embed="rId336"/>
                <a:stretch>
                  <a:fillRect/>
                </a:stretch>
              </p:blipFill>
              <p:spPr>
                <a:xfrm>
                  <a:off x="1448434" y="404668"/>
                  <a:ext cx="1861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9" name="Freihand 38">
                  <a:extLst>
                    <a:ext uri="{FF2B5EF4-FFF2-40B4-BE49-F238E27FC236}">
                      <a16:creationId xmlns:a16="http://schemas.microsoft.com/office/drawing/2014/main" id="{18C26412-C770-C4EF-96FD-9885C9964D55}"/>
                    </a:ext>
                  </a:extLst>
                </p14:cNvPr>
                <p14:cNvContentPartPr/>
                <p14:nvPr/>
              </p14:nvContentPartPr>
              <p14:xfrm>
                <a:off x="1733554" y="511228"/>
                <a:ext cx="144720" cy="279000"/>
              </p14:xfrm>
            </p:contentPart>
          </mc:Choice>
          <mc:Fallback xmlns="">
            <p:pic>
              <p:nvPicPr>
                <p:cNvPr id="39" name="Freihand 38">
                  <a:extLst>
                    <a:ext uri="{FF2B5EF4-FFF2-40B4-BE49-F238E27FC236}">
                      <a16:creationId xmlns:a16="http://schemas.microsoft.com/office/drawing/2014/main" id="{18C26412-C770-C4EF-96FD-9885C9964D55}"/>
                    </a:ext>
                  </a:extLst>
                </p:cNvPr>
                <p:cNvPicPr/>
                <p:nvPr/>
              </p:nvPicPr>
              <p:blipFill>
                <a:blip r:embed="rId338"/>
                <a:stretch>
                  <a:fillRect/>
                </a:stretch>
              </p:blipFill>
              <p:spPr>
                <a:xfrm>
                  <a:off x="1724554" y="502588"/>
                  <a:ext cx="16236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40" name="Freihand 39">
                  <a:extLst>
                    <a:ext uri="{FF2B5EF4-FFF2-40B4-BE49-F238E27FC236}">
                      <a16:creationId xmlns:a16="http://schemas.microsoft.com/office/drawing/2014/main" id="{86C05F06-5FCC-7F96-26B2-9C396570E038}"/>
                    </a:ext>
                  </a:extLst>
                </p14:cNvPr>
                <p14:cNvContentPartPr/>
                <p14:nvPr/>
              </p14:nvContentPartPr>
              <p14:xfrm>
                <a:off x="1934074" y="514828"/>
                <a:ext cx="293760" cy="117720"/>
              </p14:xfrm>
            </p:contentPart>
          </mc:Choice>
          <mc:Fallback xmlns="">
            <p:pic>
              <p:nvPicPr>
                <p:cNvPr id="40" name="Freihand 39">
                  <a:extLst>
                    <a:ext uri="{FF2B5EF4-FFF2-40B4-BE49-F238E27FC236}">
                      <a16:creationId xmlns:a16="http://schemas.microsoft.com/office/drawing/2014/main" id="{86C05F06-5FCC-7F96-26B2-9C396570E038}"/>
                    </a:ext>
                  </a:extLst>
                </p:cNvPr>
                <p:cNvPicPr/>
                <p:nvPr/>
              </p:nvPicPr>
              <p:blipFill>
                <a:blip r:embed="rId340"/>
                <a:stretch>
                  <a:fillRect/>
                </a:stretch>
              </p:blipFill>
              <p:spPr>
                <a:xfrm>
                  <a:off x="1925434" y="506188"/>
                  <a:ext cx="3114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41" name="Freihand 40">
                  <a:extLst>
                    <a:ext uri="{FF2B5EF4-FFF2-40B4-BE49-F238E27FC236}">
                      <a16:creationId xmlns:a16="http://schemas.microsoft.com/office/drawing/2014/main" id="{578FC732-4B0E-4604-5A5D-F6B5BB381333}"/>
                    </a:ext>
                  </a:extLst>
                </p14:cNvPr>
                <p14:cNvContentPartPr/>
                <p14:nvPr/>
              </p14:nvContentPartPr>
              <p14:xfrm>
                <a:off x="2154394" y="459028"/>
                <a:ext cx="38880" cy="17280"/>
              </p14:xfrm>
            </p:contentPart>
          </mc:Choice>
          <mc:Fallback xmlns="">
            <p:pic>
              <p:nvPicPr>
                <p:cNvPr id="41" name="Freihand 40">
                  <a:extLst>
                    <a:ext uri="{FF2B5EF4-FFF2-40B4-BE49-F238E27FC236}">
                      <a16:creationId xmlns:a16="http://schemas.microsoft.com/office/drawing/2014/main" id="{578FC732-4B0E-4604-5A5D-F6B5BB381333}"/>
                    </a:ext>
                  </a:extLst>
                </p:cNvPr>
                <p:cNvPicPr/>
                <p:nvPr/>
              </p:nvPicPr>
              <p:blipFill>
                <a:blip r:embed="rId342"/>
                <a:stretch>
                  <a:fillRect/>
                </a:stretch>
              </p:blipFill>
              <p:spPr>
                <a:xfrm>
                  <a:off x="2145394" y="450388"/>
                  <a:ext cx="565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42" name="Freihand 41">
                  <a:extLst>
                    <a:ext uri="{FF2B5EF4-FFF2-40B4-BE49-F238E27FC236}">
                      <a16:creationId xmlns:a16="http://schemas.microsoft.com/office/drawing/2014/main" id="{A6B80248-2AF9-5D84-A588-559CF1B9B22D}"/>
                    </a:ext>
                  </a:extLst>
                </p14:cNvPr>
                <p14:cNvContentPartPr/>
                <p14:nvPr/>
              </p14:nvContentPartPr>
              <p14:xfrm>
                <a:off x="2262754" y="471988"/>
                <a:ext cx="318240" cy="124920"/>
              </p14:xfrm>
            </p:contentPart>
          </mc:Choice>
          <mc:Fallback xmlns="">
            <p:pic>
              <p:nvPicPr>
                <p:cNvPr id="42" name="Freihand 41">
                  <a:extLst>
                    <a:ext uri="{FF2B5EF4-FFF2-40B4-BE49-F238E27FC236}">
                      <a16:creationId xmlns:a16="http://schemas.microsoft.com/office/drawing/2014/main" id="{A6B80248-2AF9-5D84-A588-559CF1B9B22D}"/>
                    </a:ext>
                  </a:extLst>
                </p:cNvPr>
                <p:cNvPicPr/>
                <p:nvPr/>
              </p:nvPicPr>
              <p:blipFill>
                <a:blip r:embed="rId344"/>
                <a:stretch>
                  <a:fillRect/>
                </a:stretch>
              </p:blipFill>
              <p:spPr>
                <a:xfrm>
                  <a:off x="2254114" y="463348"/>
                  <a:ext cx="3358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44" name="Freihand 43">
                  <a:extLst>
                    <a:ext uri="{FF2B5EF4-FFF2-40B4-BE49-F238E27FC236}">
                      <a16:creationId xmlns:a16="http://schemas.microsoft.com/office/drawing/2014/main" id="{4353CF0A-7AC8-4782-3EF7-E9B65945F4A4}"/>
                    </a:ext>
                  </a:extLst>
                </p14:cNvPr>
                <p14:cNvContentPartPr/>
                <p14:nvPr/>
              </p14:nvContentPartPr>
              <p14:xfrm>
                <a:off x="2650834" y="493588"/>
                <a:ext cx="105120" cy="129960"/>
              </p14:xfrm>
            </p:contentPart>
          </mc:Choice>
          <mc:Fallback xmlns="">
            <p:pic>
              <p:nvPicPr>
                <p:cNvPr id="44" name="Freihand 43">
                  <a:extLst>
                    <a:ext uri="{FF2B5EF4-FFF2-40B4-BE49-F238E27FC236}">
                      <a16:creationId xmlns:a16="http://schemas.microsoft.com/office/drawing/2014/main" id="{4353CF0A-7AC8-4782-3EF7-E9B65945F4A4}"/>
                    </a:ext>
                  </a:extLst>
                </p:cNvPr>
                <p:cNvPicPr/>
                <p:nvPr/>
              </p:nvPicPr>
              <p:blipFill>
                <a:blip r:embed="rId346"/>
                <a:stretch>
                  <a:fillRect/>
                </a:stretch>
              </p:blipFill>
              <p:spPr>
                <a:xfrm>
                  <a:off x="2641834" y="484588"/>
                  <a:ext cx="1227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45" name="Freihand 44">
                  <a:extLst>
                    <a:ext uri="{FF2B5EF4-FFF2-40B4-BE49-F238E27FC236}">
                      <a16:creationId xmlns:a16="http://schemas.microsoft.com/office/drawing/2014/main" id="{701B30ED-15F3-E3CD-9B17-D53B98414532}"/>
                    </a:ext>
                  </a:extLst>
                </p14:cNvPr>
                <p14:cNvContentPartPr/>
                <p14:nvPr/>
              </p14:nvContentPartPr>
              <p14:xfrm>
                <a:off x="2762434" y="514468"/>
                <a:ext cx="325800" cy="81360"/>
              </p14:xfrm>
            </p:contentPart>
          </mc:Choice>
          <mc:Fallback xmlns="">
            <p:pic>
              <p:nvPicPr>
                <p:cNvPr id="45" name="Freihand 44">
                  <a:extLst>
                    <a:ext uri="{FF2B5EF4-FFF2-40B4-BE49-F238E27FC236}">
                      <a16:creationId xmlns:a16="http://schemas.microsoft.com/office/drawing/2014/main" id="{701B30ED-15F3-E3CD-9B17-D53B98414532}"/>
                    </a:ext>
                  </a:extLst>
                </p:cNvPr>
                <p:cNvPicPr/>
                <p:nvPr/>
              </p:nvPicPr>
              <p:blipFill>
                <a:blip r:embed="rId348"/>
                <a:stretch>
                  <a:fillRect/>
                </a:stretch>
              </p:blipFill>
              <p:spPr>
                <a:xfrm>
                  <a:off x="2753794" y="505468"/>
                  <a:ext cx="343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46" name="Freihand 45">
                  <a:extLst>
                    <a:ext uri="{FF2B5EF4-FFF2-40B4-BE49-F238E27FC236}">
                      <a16:creationId xmlns:a16="http://schemas.microsoft.com/office/drawing/2014/main" id="{0449A7A9-C6A1-A507-76EF-C844095648E6}"/>
                    </a:ext>
                  </a:extLst>
                </p14:cNvPr>
                <p14:cNvContentPartPr/>
                <p14:nvPr/>
              </p14:nvContentPartPr>
              <p14:xfrm>
                <a:off x="3088234" y="392428"/>
                <a:ext cx="119520" cy="180360"/>
              </p14:xfrm>
            </p:contentPart>
          </mc:Choice>
          <mc:Fallback xmlns="">
            <p:pic>
              <p:nvPicPr>
                <p:cNvPr id="46" name="Freihand 45">
                  <a:extLst>
                    <a:ext uri="{FF2B5EF4-FFF2-40B4-BE49-F238E27FC236}">
                      <a16:creationId xmlns:a16="http://schemas.microsoft.com/office/drawing/2014/main" id="{0449A7A9-C6A1-A507-76EF-C844095648E6}"/>
                    </a:ext>
                  </a:extLst>
                </p:cNvPr>
                <p:cNvPicPr/>
                <p:nvPr/>
              </p:nvPicPr>
              <p:blipFill>
                <a:blip r:embed="rId350"/>
                <a:stretch>
                  <a:fillRect/>
                </a:stretch>
              </p:blipFill>
              <p:spPr>
                <a:xfrm>
                  <a:off x="3079594" y="383788"/>
                  <a:ext cx="137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47" name="Freihand 46">
                  <a:extLst>
                    <a:ext uri="{FF2B5EF4-FFF2-40B4-BE49-F238E27FC236}">
                      <a16:creationId xmlns:a16="http://schemas.microsoft.com/office/drawing/2014/main" id="{39BF6EFB-8530-E5B6-8837-204BC550B08E}"/>
                    </a:ext>
                  </a:extLst>
                </p14:cNvPr>
                <p14:cNvContentPartPr/>
                <p14:nvPr/>
              </p14:nvContentPartPr>
              <p14:xfrm>
                <a:off x="3242674" y="477748"/>
                <a:ext cx="87840" cy="83520"/>
              </p14:xfrm>
            </p:contentPart>
          </mc:Choice>
          <mc:Fallback xmlns="">
            <p:pic>
              <p:nvPicPr>
                <p:cNvPr id="47" name="Freihand 46">
                  <a:extLst>
                    <a:ext uri="{FF2B5EF4-FFF2-40B4-BE49-F238E27FC236}">
                      <a16:creationId xmlns:a16="http://schemas.microsoft.com/office/drawing/2014/main" id="{39BF6EFB-8530-E5B6-8837-204BC550B08E}"/>
                    </a:ext>
                  </a:extLst>
                </p:cNvPr>
                <p:cNvPicPr/>
                <p:nvPr/>
              </p:nvPicPr>
              <p:blipFill>
                <a:blip r:embed="rId352"/>
                <a:stretch>
                  <a:fillRect/>
                </a:stretch>
              </p:blipFill>
              <p:spPr>
                <a:xfrm>
                  <a:off x="3233674" y="468748"/>
                  <a:ext cx="105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48" name="Freihand 47">
                  <a:extLst>
                    <a:ext uri="{FF2B5EF4-FFF2-40B4-BE49-F238E27FC236}">
                      <a16:creationId xmlns:a16="http://schemas.microsoft.com/office/drawing/2014/main" id="{C45C0083-D74C-C9CC-0059-11E01B47161E}"/>
                    </a:ext>
                  </a:extLst>
                </p14:cNvPr>
                <p14:cNvContentPartPr/>
                <p14:nvPr/>
              </p14:nvContentPartPr>
              <p14:xfrm>
                <a:off x="3377674" y="455788"/>
                <a:ext cx="88200" cy="126000"/>
              </p14:xfrm>
            </p:contentPart>
          </mc:Choice>
          <mc:Fallback xmlns="">
            <p:pic>
              <p:nvPicPr>
                <p:cNvPr id="48" name="Freihand 47">
                  <a:extLst>
                    <a:ext uri="{FF2B5EF4-FFF2-40B4-BE49-F238E27FC236}">
                      <a16:creationId xmlns:a16="http://schemas.microsoft.com/office/drawing/2014/main" id="{C45C0083-D74C-C9CC-0059-11E01B47161E}"/>
                    </a:ext>
                  </a:extLst>
                </p:cNvPr>
                <p:cNvPicPr/>
                <p:nvPr/>
              </p:nvPicPr>
              <p:blipFill>
                <a:blip r:embed="rId354"/>
                <a:stretch>
                  <a:fillRect/>
                </a:stretch>
              </p:blipFill>
              <p:spPr>
                <a:xfrm>
                  <a:off x="3368674" y="447148"/>
                  <a:ext cx="1058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49" name="Freihand 48">
                  <a:extLst>
                    <a:ext uri="{FF2B5EF4-FFF2-40B4-BE49-F238E27FC236}">
                      <a16:creationId xmlns:a16="http://schemas.microsoft.com/office/drawing/2014/main" id="{75EDAD18-44CA-BAB6-6A8D-8319C1F12ED1}"/>
                    </a:ext>
                  </a:extLst>
                </p14:cNvPr>
                <p14:cNvContentPartPr/>
                <p14:nvPr/>
              </p14:nvContentPartPr>
              <p14:xfrm>
                <a:off x="3648754" y="489988"/>
                <a:ext cx="251640" cy="75960"/>
              </p14:xfrm>
            </p:contentPart>
          </mc:Choice>
          <mc:Fallback xmlns="">
            <p:pic>
              <p:nvPicPr>
                <p:cNvPr id="49" name="Freihand 48">
                  <a:extLst>
                    <a:ext uri="{FF2B5EF4-FFF2-40B4-BE49-F238E27FC236}">
                      <a16:creationId xmlns:a16="http://schemas.microsoft.com/office/drawing/2014/main" id="{75EDAD18-44CA-BAB6-6A8D-8319C1F12ED1}"/>
                    </a:ext>
                  </a:extLst>
                </p:cNvPr>
                <p:cNvPicPr/>
                <p:nvPr/>
              </p:nvPicPr>
              <p:blipFill>
                <a:blip r:embed="rId356"/>
                <a:stretch>
                  <a:fillRect/>
                </a:stretch>
              </p:blipFill>
              <p:spPr>
                <a:xfrm>
                  <a:off x="3639754" y="480988"/>
                  <a:ext cx="269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50" name="Freihand 49">
                  <a:extLst>
                    <a:ext uri="{FF2B5EF4-FFF2-40B4-BE49-F238E27FC236}">
                      <a16:creationId xmlns:a16="http://schemas.microsoft.com/office/drawing/2014/main" id="{B267ECF1-3679-44ED-ECF1-DD7A90C7E0F1}"/>
                    </a:ext>
                  </a:extLst>
                </p14:cNvPr>
                <p14:cNvContentPartPr/>
                <p14:nvPr/>
              </p14:nvContentPartPr>
              <p14:xfrm>
                <a:off x="3972394" y="408628"/>
                <a:ext cx="175680" cy="203040"/>
              </p14:xfrm>
            </p:contentPart>
          </mc:Choice>
          <mc:Fallback xmlns="">
            <p:pic>
              <p:nvPicPr>
                <p:cNvPr id="50" name="Freihand 49">
                  <a:extLst>
                    <a:ext uri="{FF2B5EF4-FFF2-40B4-BE49-F238E27FC236}">
                      <a16:creationId xmlns:a16="http://schemas.microsoft.com/office/drawing/2014/main" id="{B267ECF1-3679-44ED-ECF1-DD7A90C7E0F1}"/>
                    </a:ext>
                  </a:extLst>
                </p:cNvPr>
                <p:cNvPicPr/>
                <p:nvPr/>
              </p:nvPicPr>
              <p:blipFill>
                <a:blip r:embed="rId358"/>
                <a:stretch>
                  <a:fillRect/>
                </a:stretch>
              </p:blipFill>
              <p:spPr>
                <a:xfrm>
                  <a:off x="3963394" y="399628"/>
                  <a:ext cx="193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51" name="Freihand 50">
                  <a:extLst>
                    <a:ext uri="{FF2B5EF4-FFF2-40B4-BE49-F238E27FC236}">
                      <a16:creationId xmlns:a16="http://schemas.microsoft.com/office/drawing/2014/main" id="{D41917AC-752A-B44E-D868-F3BDCB792DA2}"/>
                    </a:ext>
                  </a:extLst>
                </p14:cNvPr>
                <p14:cNvContentPartPr/>
                <p14:nvPr/>
              </p14:nvContentPartPr>
              <p14:xfrm>
                <a:off x="4086874" y="419068"/>
                <a:ext cx="101160" cy="16200"/>
              </p14:xfrm>
            </p:contentPart>
          </mc:Choice>
          <mc:Fallback xmlns="">
            <p:pic>
              <p:nvPicPr>
                <p:cNvPr id="51" name="Freihand 50">
                  <a:extLst>
                    <a:ext uri="{FF2B5EF4-FFF2-40B4-BE49-F238E27FC236}">
                      <a16:creationId xmlns:a16="http://schemas.microsoft.com/office/drawing/2014/main" id="{D41917AC-752A-B44E-D868-F3BDCB792DA2}"/>
                    </a:ext>
                  </a:extLst>
                </p:cNvPr>
                <p:cNvPicPr/>
                <p:nvPr/>
              </p:nvPicPr>
              <p:blipFill>
                <a:blip r:embed="rId360"/>
                <a:stretch>
                  <a:fillRect/>
                </a:stretch>
              </p:blipFill>
              <p:spPr>
                <a:xfrm>
                  <a:off x="4077874" y="410068"/>
                  <a:ext cx="118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52" name="Freihand 51">
                  <a:extLst>
                    <a:ext uri="{FF2B5EF4-FFF2-40B4-BE49-F238E27FC236}">
                      <a16:creationId xmlns:a16="http://schemas.microsoft.com/office/drawing/2014/main" id="{33A0ABF6-EFE8-CE44-1F86-7BB4AE3C3DBB}"/>
                    </a:ext>
                  </a:extLst>
                </p14:cNvPr>
                <p14:cNvContentPartPr/>
                <p14:nvPr/>
              </p14:nvContentPartPr>
              <p14:xfrm>
                <a:off x="4222594" y="375508"/>
                <a:ext cx="194040" cy="188640"/>
              </p14:xfrm>
            </p:contentPart>
          </mc:Choice>
          <mc:Fallback xmlns="">
            <p:pic>
              <p:nvPicPr>
                <p:cNvPr id="52" name="Freihand 51">
                  <a:extLst>
                    <a:ext uri="{FF2B5EF4-FFF2-40B4-BE49-F238E27FC236}">
                      <a16:creationId xmlns:a16="http://schemas.microsoft.com/office/drawing/2014/main" id="{33A0ABF6-EFE8-CE44-1F86-7BB4AE3C3DBB}"/>
                    </a:ext>
                  </a:extLst>
                </p:cNvPr>
                <p:cNvPicPr/>
                <p:nvPr/>
              </p:nvPicPr>
              <p:blipFill>
                <a:blip r:embed="rId362"/>
                <a:stretch>
                  <a:fillRect/>
                </a:stretch>
              </p:blipFill>
              <p:spPr>
                <a:xfrm>
                  <a:off x="4213594" y="366508"/>
                  <a:ext cx="211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53" name="Freihand 52">
                  <a:extLst>
                    <a:ext uri="{FF2B5EF4-FFF2-40B4-BE49-F238E27FC236}">
                      <a16:creationId xmlns:a16="http://schemas.microsoft.com/office/drawing/2014/main" id="{D202D2D9-6CBD-E947-21C6-667DD2B5D079}"/>
                    </a:ext>
                  </a:extLst>
                </p14:cNvPr>
                <p14:cNvContentPartPr/>
                <p14:nvPr/>
              </p14:nvContentPartPr>
              <p14:xfrm>
                <a:off x="4415194" y="326548"/>
                <a:ext cx="188280" cy="243360"/>
              </p14:xfrm>
            </p:contentPart>
          </mc:Choice>
          <mc:Fallback xmlns="">
            <p:pic>
              <p:nvPicPr>
                <p:cNvPr id="53" name="Freihand 52">
                  <a:extLst>
                    <a:ext uri="{FF2B5EF4-FFF2-40B4-BE49-F238E27FC236}">
                      <a16:creationId xmlns:a16="http://schemas.microsoft.com/office/drawing/2014/main" id="{D202D2D9-6CBD-E947-21C6-667DD2B5D079}"/>
                    </a:ext>
                  </a:extLst>
                </p:cNvPr>
                <p:cNvPicPr/>
                <p:nvPr/>
              </p:nvPicPr>
              <p:blipFill>
                <a:blip r:embed="rId364"/>
                <a:stretch>
                  <a:fillRect/>
                </a:stretch>
              </p:blipFill>
              <p:spPr>
                <a:xfrm>
                  <a:off x="4406554" y="317548"/>
                  <a:ext cx="2059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54" name="Freihand 53">
                  <a:extLst>
                    <a:ext uri="{FF2B5EF4-FFF2-40B4-BE49-F238E27FC236}">
                      <a16:creationId xmlns:a16="http://schemas.microsoft.com/office/drawing/2014/main" id="{9D10E13D-F112-E7EE-C7C8-419F57002C71}"/>
                    </a:ext>
                  </a:extLst>
                </p14:cNvPr>
                <p14:cNvContentPartPr/>
                <p14:nvPr/>
              </p14:nvContentPartPr>
              <p14:xfrm>
                <a:off x="4557034" y="534988"/>
                <a:ext cx="136440" cy="94320"/>
              </p14:xfrm>
            </p:contentPart>
          </mc:Choice>
          <mc:Fallback xmlns="">
            <p:pic>
              <p:nvPicPr>
                <p:cNvPr id="54" name="Freihand 53">
                  <a:extLst>
                    <a:ext uri="{FF2B5EF4-FFF2-40B4-BE49-F238E27FC236}">
                      <a16:creationId xmlns:a16="http://schemas.microsoft.com/office/drawing/2014/main" id="{9D10E13D-F112-E7EE-C7C8-419F57002C71}"/>
                    </a:ext>
                  </a:extLst>
                </p:cNvPr>
                <p:cNvPicPr/>
                <p:nvPr/>
              </p:nvPicPr>
              <p:blipFill>
                <a:blip r:embed="rId366"/>
                <a:stretch>
                  <a:fillRect/>
                </a:stretch>
              </p:blipFill>
              <p:spPr>
                <a:xfrm>
                  <a:off x="4548394" y="525988"/>
                  <a:ext cx="154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56" name="Freihand 55">
                  <a:extLst>
                    <a:ext uri="{FF2B5EF4-FFF2-40B4-BE49-F238E27FC236}">
                      <a16:creationId xmlns:a16="http://schemas.microsoft.com/office/drawing/2014/main" id="{7860C3F5-737D-2600-9BB1-4762647CE716}"/>
                    </a:ext>
                  </a:extLst>
                </p14:cNvPr>
                <p14:cNvContentPartPr/>
                <p14:nvPr/>
              </p14:nvContentPartPr>
              <p14:xfrm>
                <a:off x="407674" y="888868"/>
                <a:ext cx="234360" cy="176760"/>
              </p14:xfrm>
            </p:contentPart>
          </mc:Choice>
          <mc:Fallback xmlns="">
            <p:pic>
              <p:nvPicPr>
                <p:cNvPr id="56" name="Freihand 55">
                  <a:extLst>
                    <a:ext uri="{FF2B5EF4-FFF2-40B4-BE49-F238E27FC236}">
                      <a16:creationId xmlns:a16="http://schemas.microsoft.com/office/drawing/2014/main" id="{7860C3F5-737D-2600-9BB1-4762647CE716}"/>
                    </a:ext>
                  </a:extLst>
                </p:cNvPr>
                <p:cNvPicPr/>
                <p:nvPr/>
              </p:nvPicPr>
              <p:blipFill>
                <a:blip r:embed="rId368"/>
                <a:stretch>
                  <a:fillRect/>
                </a:stretch>
              </p:blipFill>
              <p:spPr>
                <a:xfrm>
                  <a:off x="398674" y="879868"/>
                  <a:ext cx="252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57" name="Freihand 56">
                  <a:extLst>
                    <a:ext uri="{FF2B5EF4-FFF2-40B4-BE49-F238E27FC236}">
                      <a16:creationId xmlns:a16="http://schemas.microsoft.com/office/drawing/2014/main" id="{9B28CFB8-6962-2FC1-7795-ABFA4A614E3C}"/>
                    </a:ext>
                  </a:extLst>
                </p14:cNvPr>
                <p14:cNvContentPartPr/>
                <p14:nvPr/>
              </p14:nvContentPartPr>
              <p14:xfrm>
                <a:off x="685954" y="912628"/>
                <a:ext cx="338040" cy="132840"/>
              </p14:xfrm>
            </p:contentPart>
          </mc:Choice>
          <mc:Fallback xmlns="">
            <p:pic>
              <p:nvPicPr>
                <p:cNvPr id="57" name="Freihand 56">
                  <a:extLst>
                    <a:ext uri="{FF2B5EF4-FFF2-40B4-BE49-F238E27FC236}">
                      <a16:creationId xmlns:a16="http://schemas.microsoft.com/office/drawing/2014/main" id="{9B28CFB8-6962-2FC1-7795-ABFA4A614E3C}"/>
                    </a:ext>
                  </a:extLst>
                </p:cNvPr>
                <p:cNvPicPr/>
                <p:nvPr/>
              </p:nvPicPr>
              <p:blipFill>
                <a:blip r:embed="rId370"/>
                <a:stretch>
                  <a:fillRect/>
                </a:stretch>
              </p:blipFill>
              <p:spPr>
                <a:xfrm>
                  <a:off x="677314" y="903988"/>
                  <a:ext cx="3556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58" name="Freihand 57">
                  <a:extLst>
                    <a:ext uri="{FF2B5EF4-FFF2-40B4-BE49-F238E27FC236}">
                      <a16:creationId xmlns:a16="http://schemas.microsoft.com/office/drawing/2014/main" id="{88B3A8B6-2665-0969-254E-C15DB302B6E5}"/>
                    </a:ext>
                  </a:extLst>
                </p14:cNvPr>
                <p14:cNvContentPartPr/>
                <p14:nvPr/>
              </p14:nvContentPartPr>
              <p14:xfrm>
                <a:off x="1077634" y="897508"/>
                <a:ext cx="114840" cy="121680"/>
              </p14:xfrm>
            </p:contentPart>
          </mc:Choice>
          <mc:Fallback xmlns="">
            <p:pic>
              <p:nvPicPr>
                <p:cNvPr id="58" name="Freihand 57">
                  <a:extLst>
                    <a:ext uri="{FF2B5EF4-FFF2-40B4-BE49-F238E27FC236}">
                      <a16:creationId xmlns:a16="http://schemas.microsoft.com/office/drawing/2014/main" id="{88B3A8B6-2665-0969-254E-C15DB302B6E5}"/>
                    </a:ext>
                  </a:extLst>
                </p:cNvPr>
                <p:cNvPicPr/>
                <p:nvPr/>
              </p:nvPicPr>
              <p:blipFill>
                <a:blip r:embed="rId372"/>
                <a:stretch>
                  <a:fillRect/>
                </a:stretch>
              </p:blipFill>
              <p:spPr>
                <a:xfrm>
                  <a:off x="1068634" y="888868"/>
                  <a:ext cx="1324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59" name="Freihand 58">
                  <a:extLst>
                    <a:ext uri="{FF2B5EF4-FFF2-40B4-BE49-F238E27FC236}">
                      <a16:creationId xmlns:a16="http://schemas.microsoft.com/office/drawing/2014/main" id="{32318A51-F4BE-701B-ABD3-929CB4645DB8}"/>
                    </a:ext>
                  </a:extLst>
                </p14:cNvPr>
                <p14:cNvContentPartPr/>
                <p14:nvPr/>
              </p14:nvContentPartPr>
              <p14:xfrm>
                <a:off x="1260514" y="802468"/>
                <a:ext cx="251640" cy="271800"/>
              </p14:xfrm>
            </p:contentPart>
          </mc:Choice>
          <mc:Fallback xmlns="">
            <p:pic>
              <p:nvPicPr>
                <p:cNvPr id="59" name="Freihand 58">
                  <a:extLst>
                    <a:ext uri="{FF2B5EF4-FFF2-40B4-BE49-F238E27FC236}">
                      <a16:creationId xmlns:a16="http://schemas.microsoft.com/office/drawing/2014/main" id="{32318A51-F4BE-701B-ABD3-929CB4645DB8}"/>
                    </a:ext>
                  </a:extLst>
                </p:cNvPr>
                <p:cNvPicPr/>
                <p:nvPr/>
              </p:nvPicPr>
              <p:blipFill>
                <a:blip r:embed="rId374"/>
                <a:stretch>
                  <a:fillRect/>
                </a:stretch>
              </p:blipFill>
              <p:spPr>
                <a:xfrm>
                  <a:off x="1251874" y="793828"/>
                  <a:ext cx="2692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60" name="Freihand 59">
                  <a:extLst>
                    <a:ext uri="{FF2B5EF4-FFF2-40B4-BE49-F238E27FC236}">
                      <a16:creationId xmlns:a16="http://schemas.microsoft.com/office/drawing/2014/main" id="{F396B002-58A7-4296-66C1-68D18F1AE0C3}"/>
                    </a:ext>
                  </a:extLst>
                </p14:cNvPr>
                <p14:cNvContentPartPr/>
                <p14:nvPr/>
              </p14:nvContentPartPr>
              <p14:xfrm>
                <a:off x="1560754" y="887068"/>
                <a:ext cx="115560" cy="106200"/>
              </p14:xfrm>
            </p:contentPart>
          </mc:Choice>
          <mc:Fallback xmlns="">
            <p:pic>
              <p:nvPicPr>
                <p:cNvPr id="60" name="Freihand 59">
                  <a:extLst>
                    <a:ext uri="{FF2B5EF4-FFF2-40B4-BE49-F238E27FC236}">
                      <a16:creationId xmlns:a16="http://schemas.microsoft.com/office/drawing/2014/main" id="{F396B002-58A7-4296-66C1-68D18F1AE0C3}"/>
                    </a:ext>
                  </a:extLst>
                </p:cNvPr>
                <p:cNvPicPr/>
                <p:nvPr/>
              </p:nvPicPr>
              <p:blipFill>
                <a:blip r:embed="rId376"/>
                <a:stretch>
                  <a:fillRect/>
                </a:stretch>
              </p:blipFill>
              <p:spPr>
                <a:xfrm>
                  <a:off x="1552114" y="878068"/>
                  <a:ext cx="1332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61" name="Freihand 60">
                  <a:extLst>
                    <a:ext uri="{FF2B5EF4-FFF2-40B4-BE49-F238E27FC236}">
                      <a16:creationId xmlns:a16="http://schemas.microsoft.com/office/drawing/2014/main" id="{7E0AF542-84C9-1FCE-A8D6-84A7621B8D9F}"/>
                    </a:ext>
                  </a:extLst>
                </p14:cNvPr>
                <p14:cNvContentPartPr/>
                <p14:nvPr/>
              </p14:nvContentPartPr>
              <p14:xfrm>
                <a:off x="1713394" y="810028"/>
                <a:ext cx="100800" cy="195120"/>
              </p14:xfrm>
            </p:contentPart>
          </mc:Choice>
          <mc:Fallback xmlns="">
            <p:pic>
              <p:nvPicPr>
                <p:cNvPr id="61" name="Freihand 60">
                  <a:extLst>
                    <a:ext uri="{FF2B5EF4-FFF2-40B4-BE49-F238E27FC236}">
                      <a16:creationId xmlns:a16="http://schemas.microsoft.com/office/drawing/2014/main" id="{7E0AF542-84C9-1FCE-A8D6-84A7621B8D9F}"/>
                    </a:ext>
                  </a:extLst>
                </p:cNvPr>
                <p:cNvPicPr/>
                <p:nvPr/>
              </p:nvPicPr>
              <p:blipFill>
                <a:blip r:embed="rId378"/>
                <a:stretch>
                  <a:fillRect/>
                </a:stretch>
              </p:blipFill>
              <p:spPr>
                <a:xfrm>
                  <a:off x="1704394" y="801388"/>
                  <a:ext cx="1184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63" name="Freihand 62">
                  <a:extLst>
                    <a:ext uri="{FF2B5EF4-FFF2-40B4-BE49-F238E27FC236}">
                      <a16:creationId xmlns:a16="http://schemas.microsoft.com/office/drawing/2014/main" id="{E0B9C35F-BCC9-67FC-279C-8521F2AE6110}"/>
                    </a:ext>
                  </a:extLst>
                </p14:cNvPr>
                <p14:cNvContentPartPr/>
                <p14:nvPr/>
              </p14:nvContentPartPr>
              <p14:xfrm>
                <a:off x="1800514" y="880228"/>
                <a:ext cx="483480" cy="239760"/>
              </p14:xfrm>
            </p:contentPart>
          </mc:Choice>
          <mc:Fallback xmlns="">
            <p:pic>
              <p:nvPicPr>
                <p:cNvPr id="63" name="Freihand 62">
                  <a:extLst>
                    <a:ext uri="{FF2B5EF4-FFF2-40B4-BE49-F238E27FC236}">
                      <a16:creationId xmlns:a16="http://schemas.microsoft.com/office/drawing/2014/main" id="{E0B9C35F-BCC9-67FC-279C-8521F2AE6110}"/>
                    </a:ext>
                  </a:extLst>
                </p:cNvPr>
                <p:cNvPicPr/>
                <p:nvPr/>
              </p:nvPicPr>
              <p:blipFill>
                <a:blip r:embed="rId380"/>
                <a:stretch>
                  <a:fillRect/>
                </a:stretch>
              </p:blipFill>
              <p:spPr>
                <a:xfrm>
                  <a:off x="1791874" y="871228"/>
                  <a:ext cx="501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472064" name="Freihand 472063">
                  <a:extLst>
                    <a:ext uri="{FF2B5EF4-FFF2-40B4-BE49-F238E27FC236}">
                      <a16:creationId xmlns:a16="http://schemas.microsoft.com/office/drawing/2014/main" id="{119C2DBA-A417-11FE-93F3-D947B06CF63B}"/>
                    </a:ext>
                  </a:extLst>
                </p14:cNvPr>
                <p14:cNvContentPartPr/>
                <p14:nvPr/>
              </p14:nvContentPartPr>
              <p14:xfrm>
                <a:off x="2408914" y="854668"/>
                <a:ext cx="130680" cy="149760"/>
              </p14:xfrm>
            </p:contentPart>
          </mc:Choice>
          <mc:Fallback xmlns="">
            <p:pic>
              <p:nvPicPr>
                <p:cNvPr id="472064" name="Freihand 472063">
                  <a:extLst>
                    <a:ext uri="{FF2B5EF4-FFF2-40B4-BE49-F238E27FC236}">
                      <a16:creationId xmlns:a16="http://schemas.microsoft.com/office/drawing/2014/main" id="{119C2DBA-A417-11FE-93F3-D947B06CF63B}"/>
                    </a:ext>
                  </a:extLst>
                </p:cNvPr>
                <p:cNvPicPr/>
                <p:nvPr/>
              </p:nvPicPr>
              <p:blipFill>
                <a:blip r:embed="rId382"/>
                <a:stretch>
                  <a:fillRect/>
                </a:stretch>
              </p:blipFill>
              <p:spPr>
                <a:xfrm>
                  <a:off x="2400274" y="846028"/>
                  <a:ext cx="1483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472065" name="Freihand 472064">
                  <a:extLst>
                    <a:ext uri="{FF2B5EF4-FFF2-40B4-BE49-F238E27FC236}">
                      <a16:creationId xmlns:a16="http://schemas.microsoft.com/office/drawing/2014/main" id="{FAD881EC-BA0B-5BCE-36B6-A9E6DE8E6ADF}"/>
                    </a:ext>
                  </a:extLst>
                </p14:cNvPr>
                <p14:cNvContentPartPr/>
                <p14:nvPr/>
              </p14:nvContentPartPr>
              <p14:xfrm>
                <a:off x="2646154" y="823348"/>
                <a:ext cx="107640" cy="107280"/>
              </p14:xfrm>
            </p:contentPart>
          </mc:Choice>
          <mc:Fallback xmlns="">
            <p:pic>
              <p:nvPicPr>
                <p:cNvPr id="472065" name="Freihand 472064">
                  <a:extLst>
                    <a:ext uri="{FF2B5EF4-FFF2-40B4-BE49-F238E27FC236}">
                      <a16:creationId xmlns:a16="http://schemas.microsoft.com/office/drawing/2014/main" id="{FAD881EC-BA0B-5BCE-36B6-A9E6DE8E6ADF}"/>
                    </a:ext>
                  </a:extLst>
                </p:cNvPr>
                <p:cNvPicPr/>
                <p:nvPr/>
              </p:nvPicPr>
              <p:blipFill>
                <a:blip r:embed="rId384"/>
                <a:stretch>
                  <a:fillRect/>
                </a:stretch>
              </p:blipFill>
              <p:spPr>
                <a:xfrm>
                  <a:off x="2637154" y="814708"/>
                  <a:ext cx="125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472072" name="Freihand 472071">
                  <a:extLst>
                    <a:ext uri="{FF2B5EF4-FFF2-40B4-BE49-F238E27FC236}">
                      <a16:creationId xmlns:a16="http://schemas.microsoft.com/office/drawing/2014/main" id="{AB1DE8BA-C18F-DD3E-F3D6-365044E2BABB}"/>
                    </a:ext>
                  </a:extLst>
                </p14:cNvPr>
                <p14:cNvContentPartPr/>
                <p14:nvPr/>
              </p14:nvContentPartPr>
              <p14:xfrm>
                <a:off x="2790154" y="842788"/>
                <a:ext cx="71640" cy="98640"/>
              </p14:xfrm>
            </p:contentPart>
          </mc:Choice>
          <mc:Fallback xmlns="">
            <p:pic>
              <p:nvPicPr>
                <p:cNvPr id="472072" name="Freihand 472071">
                  <a:extLst>
                    <a:ext uri="{FF2B5EF4-FFF2-40B4-BE49-F238E27FC236}">
                      <a16:creationId xmlns:a16="http://schemas.microsoft.com/office/drawing/2014/main" id="{AB1DE8BA-C18F-DD3E-F3D6-365044E2BABB}"/>
                    </a:ext>
                  </a:extLst>
                </p:cNvPr>
                <p:cNvPicPr/>
                <p:nvPr/>
              </p:nvPicPr>
              <p:blipFill>
                <a:blip r:embed="rId386"/>
                <a:stretch>
                  <a:fillRect/>
                </a:stretch>
              </p:blipFill>
              <p:spPr>
                <a:xfrm>
                  <a:off x="2781154" y="833788"/>
                  <a:ext cx="892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472073" name="Freihand 472072">
                  <a:extLst>
                    <a:ext uri="{FF2B5EF4-FFF2-40B4-BE49-F238E27FC236}">
                      <a16:creationId xmlns:a16="http://schemas.microsoft.com/office/drawing/2014/main" id="{A1977547-119A-7270-062E-C610C5FFD435}"/>
                    </a:ext>
                  </a:extLst>
                </p14:cNvPr>
                <p14:cNvContentPartPr/>
                <p14:nvPr/>
              </p14:nvContentPartPr>
              <p14:xfrm>
                <a:off x="2970514" y="734068"/>
                <a:ext cx="251280" cy="214920"/>
              </p14:xfrm>
            </p:contentPart>
          </mc:Choice>
          <mc:Fallback xmlns="">
            <p:pic>
              <p:nvPicPr>
                <p:cNvPr id="472073" name="Freihand 472072">
                  <a:extLst>
                    <a:ext uri="{FF2B5EF4-FFF2-40B4-BE49-F238E27FC236}">
                      <a16:creationId xmlns:a16="http://schemas.microsoft.com/office/drawing/2014/main" id="{A1977547-119A-7270-062E-C610C5FFD435}"/>
                    </a:ext>
                  </a:extLst>
                </p:cNvPr>
                <p:cNvPicPr/>
                <p:nvPr/>
              </p:nvPicPr>
              <p:blipFill>
                <a:blip r:embed="rId388"/>
                <a:stretch>
                  <a:fillRect/>
                </a:stretch>
              </p:blipFill>
              <p:spPr>
                <a:xfrm>
                  <a:off x="2961874" y="725428"/>
                  <a:ext cx="26892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472081" name="Freihand 472080">
                  <a:extLst>
                    <a:ext uri="{FF2B5EF4-FFF2-40B4-BE49-F238E27FC236}">
                      <a16:creationId xmlns:a16="http://schemas.microsoft.com/office/drawing/2014/main" id="{081BB60C-18D8-7F1E-BB88-97307CFECF7F}"/>
                    </a:ext>
                  </a:extLst>
                </p14:cNvPr>
                <p14:cNvContentPartPr/>
                <p14:nvPr/>
              </p14:nvContentPartPr>
              <p14:xfrm>
                <a:off x="323074" y="1294228"/>
                <a:ext cx="286560" cy="202320"/>
              </p14:xfrm>
            </p:contentPart>
          </mc:Choice>
          <mc:Fallback xmlns="">
            <p:pic>
              <p:nvPicPr>
                <p:cNvPr id="472081" name="Freihand 472080">
                  <a:extLst>
                    <a:ext uri="{FF2B5EF4-FFF2-40B4-BE49-F238E27FC236}">
                      <a16:creationId xmlns:a16="http://schemas.microsoft.com/office/drawing/2014/main" id="{081BB60C-18D8-7F1E-BB88-97307CFECF7F}"/>
                    </a:ext>
                  </a:extLst>
                </p:cNvPr>
                <p:cNvPicPr/>
                <p:nvPr/>
              </p:nvPicPr>
              <p:blipFill>
                <a:blip r:embed="rId390"/>
                <a:stretch>
                  <a:fillRect/>
                </a:stretch>
              </p:blipFill>
              <p:spPr>
                <a:xfrm>
                  <a:off x="314434" y="1285228"/>
                  <a:ext cx="304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472082" name="Freihand 472081">
                  <a:extLst>
                    <a:ext uri="{FF2B5EF4-FFF2-40B4-BE49-F238E27FC236}">
                      <a16:creationId xmlns:a16="http://schemas.microsoft.com/office/drawing/2014/main" id="{3B97C8DD-4DC1-9495-16F9-94895EF4615C}"/>
                    </a:ext>
                  </a:extLst>
                </p14:cNvPr>
                <p14:cNvContentPartPr/>
                <p14:nvPr/>
              </p14:nvContentPartPr>
              <p14:xfrm>
                <a:off x="666154" y="1308268"/>
                <a:ext cx="74160" cy="18720"/>
              </p14:xfrm>
            </p:contentPart>
          </mc:Choice>
          <mc:Fallback xmlns="">
            <p:pic>
              <p:nvPicPr>
                <p:cNvPr id="472082" name="Freihand 472081">
                  <a:extLst>
                    <a:ext uri="{FF2B5EF4-FFF2-40B4-BE49-F238E27FC236}">
                      <a16:creationId xmlns:a16="http://schemas.microsoft.com/office/drawing/2014/main" id="{3B97C8DD-4DC1-9495-16F9-94895EF4615C}"/>
                    </a:ext>
                  </a:extLst>
                </p:cNvPr>
                <p:cNvPicPr/>
                <p:nvPr/>
              </p:nvPicPr>
              <p:blipFill>
                <a:blip r:embed="rId392"/>
                <a:stretch>
                  <a:fillRect/>
                </a:stretch>
              </p:blipFill>
              <p:spPr>
                <a:xfrm>
                  <a:off x="657514" y="1299628"/>
                  <a:ext cx="918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472083" name="Freihand 472082">
                  <a:extLst>
                    <a:ext uri="{FF2B5EF4-FFF2-40B4-BE49-F238E27FC236}">
                      <a16:creationId xmlns:a16="http://schemas.microsoft.com/office/drawing/2014/main" id="{CB2F5B12-A5D1-4980-320D-34229E2EFE11}"/>
                    </a:ext>
                  </a:extLst>
                </p14:cNvPr>
                <p14:cNvContentPartPr/>
                <p14:nvPr/>
              </p14:nvContentPartPr>
              <p14:xfrm>
                <a:off x="701074" y="1202428"/>
                <a:ext cx="140400" cy="258120"/>
              </p14:xfrm>
            </p:contentPart>
          </mc:Choice>
          <mc:Fallback xmlns="">
            <p:pic>
              <p:nvPicPr>
                <p:cNvPr id="472083" name="Freihand 472082">
                  <a:extLst>
                    <a:ext uri="{FF2B5EF4-FFF2-40B4-BE49-F238E27FC236}">
                      <a16:creationId xmlns:a16="http://schemas.microsoft.com/office/drawing/2014/main" id="{CB2F5B12-A5D1-4980-320D-34229E2EFE11}"/>
                    </a:ext>
                  </a:extLst>
                </p:cNvPr>
                <p:cNvPicPr/>
                <p:nvPr/>
              </p:nvPicPr>
              <p:blipFill>
                <a:blip r:embed="rId394"/>
                <a:stretch>
                  <a:fillRect/>
                </a:stretch>
              </p:blipFill>
              <p:spPr>
                <a:xfrm>
                  <a:off x="692434" y="1193788"/>
                  <a:ext cx="1580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472084" name="Freihand 472083">
                  <a:extLst>
                    <a:ext uri="{FF2B5EF4-FFF2-40B4-BE49-F238E27FC236}">
                      <a16:creationId xmlns:a16="http://schemas.microsoft.com/office/drawing/2014/main" id="{63038DC2-498D-786D-46C9-2950A12832B8}"/>
                    </a:ext>
                  </a:extLst>
                </p14:cNvPr>
                <p14:cNvContentPartPr/>
                <p14:nvPr/>
              </p14:nvContentPartPr>
              <p14:xfrm>
                <a:off x="885034" y="1307908"/>
                <a:ext cx="105840" cy="150120"/>
              </p14:xfrm>
            </p:contentPart>
          </mc:Choice>
          <mc:Fallback xmlns="">
            <p:pic>
              <p:nvPicPr>
                <p:cNvPr id="472084" name="Freihand 472083">
                  <a:extLst>
                    <a:ext uri="{FF2B5EF4-FFF2-40B4-BE49-F238E27FC236}">
                      <a16:creationId xmlns:a16="http://schemas.microsoft.com/office/drawing/2014/main" id="{63038DC2-498D-786D-46C9-2950A12832B8}"/>
                    </a:ext>
                  </a:extLst>
                </p:cNvPr>
                <p:cNvPicPr/>
                <p:nvPr/>
              </p:nvPicPr>
              <p:blipFill>
                <a:blip r:embed="rId396"/>
                <a:stretch>
                  <a:fillRect/>
                </a:stretch>
              </p:blipFill>
              <p:spPr>
                <a:xfrm>
                  <a:off x="876394" y="1298908"/>
                  <a:ext cx="1234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472087" name="Freihand 472086">
                  <a:extLst>
                    <a:ext uri="{FF2B5EF4-FFF2-40B4-BE49-F238E27FC236}">
                      <a16:creationId xmlns:a16="http://schemas.microsoft.com/office/drawing/2014/main" id="{D64B51A3-9D80-EDA3-CEC9-F44AABFFEAC8}"/>
                    </a:ext>
                  </a:extLst>
                </p14:cNvPr>
                <p14:cNvContentPartPr/>
                <p14:nvPr/>
              </p14:nvContentPartPr>
              <p14:xfrm>
                <a:off x="1039474" y="1148068"/>
                <a:ext cx="37080" cy="303480"/>
              </p14:xfrm>
            </p:contentPart>
          </mc:Choice>
          <mc:Fallback xmlns="">
            <p:pic>
              <p:nvPicPr>
                <p:cNvPr id="472087" name="Freihand 472086">
                  <a:extLst>
                    <a:ext uri="{FF2B5EF4-FFF2-40B4-BE49-F238E27FC236}">
                      <a16:creationId xmlns:a16="http://schemas.microsoft.com/office/drawing/2014/main" id="{D64B51A3-9D80-EDA3-CEC9-F44AABFFEAC8}"/>
                    </a:ext>
                  </a:extLst>
                </p:cNvPr>
                <p:cNvPicPr/>
                <p:nvPr/>
              </p:nvPicPr>
              <p:blipFill>
                <a:blip r:embed="rId398"/>
                <a:stretch>
                  <a:fillRect/>
                </a:stretch>
              </p:blipFill>
              <p:spPr>
                <a:xfrm>
                  <a:off x="1030474" y="1139068"/>
                  <a:ext cx="547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472088" name="Freihand 472087">
                  <a:extLst>
                    <a:ext uri="{FF2B5EF4-FFF2-40B4-BE49-F238E27FC236}">
                      <a16:creationId xmlns:a16="http://schemas.microsoft.com/office/drawing/2014/main" id="{B4CE6B87-E389-BF5D-99AB-47A065C1A087}"/>
                    </a:ext>
                  </a:extLst>
                </p14:cNvPr>
                <p14:cNvContentPartPr/>
                <p14:nvPr/>
              </p14:nvContentPartPr>
              <p14:xfrm>
                <a:off x="1088074" y="1305388"/>
                <a:ext cx="87840" cy="102960"/>
              </p14:xfrm>
            </p:contentPart>
          </mc:Choice>
          <mc:Fallback xmlns="">
            <p:pic>
              <p:nvPicPr>
                <p:cNvPr id="472088" name="Freihand 472087">
                  <a:extLst>
                    <a:ext uri="{FF2B5EF4-FFF2-40B4-BE49-F238E27FC236}">
                      <a16:creationId xmlns:a16="http://schemas.microsoft.com/office/drawing/2014/main" id="{B4CE6B87-E389-BF5D-99AB-47A065C1A087}"/>
                    </a:ext>
                  </a:extLst>
                </p:cNvPr>
                <p:cNvPicPr/>
                <p:nvPr/>
              </p:nvPicPr>
              <p:blipFill>
                <a:blip r:embed="rId400"/>
                <a:stretch>
                  <a:fillRect/>
                </a:stretch>
              </p:blipFill>
              <p:spPr>
                <a:xfrm>
                  <a:off x="1079074" y="1296388"/>
                  <a:ext cx="105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472089" name="Freihand 472088">
                  <a:extLst>
                    <a:ext uri="{FF2B5EF4-FFF2-40B4-BE49-F238E27FC236}">
                      <a16:creationId xmlns:a16="http://schemas.microsoft.com/office/drawing/2014/main" id="{26B038A9-C06D-C8FA-824D-8FB800EABB6B}"/>
                    </a:ext>
                  </a:extLst>
                </p14:cNvPr>
                <p14:cNvContentPartPr/>
                <p14:nvPr/>
              </p14:nvContentPartPr>
              <p14:xfrm>
                <a:off x="1245754" y="1270828"/>
                <a:ext cx="118080" cy="165240"/>
              </p14:xfrm>
            </p:contentPart>
          </mc:Choice>
          <mc:Fallback xmlns="">
            <p:pic>
              <p:nvPicPr>
                <p:cNvPr id="472089" name="Freihand 472088">
                  <a:extLst>
                    <a:ext uri="{FF2B5EF4-FFF2-40B4-BE49-F238E27FC236}">
                      <a16:creationId xmlns:a16="http://schemas.microsoft.com/office/drawing/2014/main" id="{26B038A9-C06D-C8FA-824D-8FB800EABB6B}"/>
                    </a:ext>
                  </a:extLst>
                </p:cNvPr>
                <p:cNvPicPr/>
                <p:nvPr/>
              </p:nvPicPr>
              <p:blipFill>
                <a:blip r:embed="rId402"/>
                <a:stretch>
                  <a:fillRect/>
                </a:stretch>
              </p:blipFill>
              <p:spPr>
                <a:xfrm>
                  <a:off x="1236754" y="1262188"/>
                  <a:ext cx="1357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472090" name="Freihand 472089">
                  <a:extLst>
                    <a:ext uri="{FF2B5EF4-FFF2-40B4-BE49-F238E27FC236}">
                      <a16:creationId xmlns:a16="http://schemas.microsoft.com/office/drawing/2014/main" id="{900EC59C-7BD4-9EE0-89D7-840ED0300A35}"/>
                    </a:ext>
                  </a:extLst>
                </p14:cNvPr>
                <p14:cNvContentPartPr/>
                <p14:nvPr/>
              </p14:nvContentPartPr>
              <p14:xfrm>
                <a:off x="1485514" y="1252828"/>
                <a:ext cx="118440" cy="124920"/>
              </p14:xfrm>
            </p:contentPart>
          </mc:Choice>
          <mc:Fallback xmlns="">
            <p:pic>
              <p:nvPicPr>
                <p:cNvPr id="472090" name="Freihand 472089">
                  <a:extLst>
                    <a:ext uri="{FF2B5EF4-FFF2-40B4-BE49-F238E27FC236}">
                      <a16:creationId xmlns:a16="http://schemas.microsoft.com/office/drawing/2014/main" id="{900EC59C-7BD4-9EE0-89D7-840ED0300A35}"/>
                    </a:ext>
                  </a:extLst>
                </p:cNvPr>
                <p:cNvPicPr/>
                <p:nvPr/>
              </p:nvPicPr>
              <p:blipFill>
                <a:blip r:embed="rId404"/>
                <a:stretch>
                  <a:fillRect/>
                </a:stretch>
              </p:blipFill>
              <p:spPr>
                <a:xfrm>
                  <a:off x="1476874" y="1243828"/>
                  <a:ext cx="136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472091" name="Freihand 472090">
                  <a:extLst>
                    <a:ext uri="{FF2B5EF4-FFF2-40B4-BE49-F238E27FC236}">
                      <a16:creationId xmlns:a16="http://schemas.microsoft.com/office/drawing/2014/main" id="{94A1458E-A121-E886-D3F6-E3143B472ACC}"/>
                    </a:ext>
                  </a:extLst>
                </p14:cNvPr>
                <p14:cNvContentPartPr/>
                <p14:nvPr/>
              </p14:nvContentPartPr>
              <p14:xfrm>
                <a:off x="1361314" y="1252828"/>
                <a:ext cx="138960" cy="215640"/>
              </p14:xfrm>
            </p:contentPart>
          </mc:Choice>
          <mc:Fallback xmlns="">
            <p:pic>
              <p:nvPicPr>
                <p:cNvPr id="472091" name="Freihand 472090">
                  <a:extLst>
                    <a:ext uri="{FF2B5EF4-FFF2-40B4-BE49-F238E27FC236}">
                      <a16:creationId xmlns:a16="http://schemas.microsoft.com/office/drawing/2014/main" id="{94A1458E-A121-E886-D3F6-E3143B472ACC}"/>
                    </a:ext>
                  </a:extLst>
                </p:cNvPr>
                <p:cNvPicPr/>
                <p:nvPr/>
              </p:nvPicPr>
              <p:blipFill>
                <a:blip r:embed="rId406"/>
                <a:stretch>
                  <a:fillRect/>
                </a:stretch>
              </p:blipFill>
              <p:spPr>
                <a:xfrm>
                  <a:off x="1352674" y="1244188"/>
                  <a:ext cx="156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472092" name="Freihand 472091">
                  <a:extLst>
                    <a:ext uri="{FF2B5EF4-FFF2-40B4-BE49-F238E27FC236}">
                      <a16:creationId xmlns:a16="http://schemas.microsoft.com/office/drawing/2014/main" id="{6662DE48-1407-93BC-2FCA-9EA2F93FB775}"/>
                    </a:ext>
                  </a:extLst>
                </p14:cNvPr>
                <p14:cNvContentPartPr/>
                <p14:nvPr/>
              </p14:nvContentPartPr>
              <p14:xfrm>
                <a:off x="1584154" y="1294228"/>
                <a:ext cx="122400" cy="100440"/>
              </p14:xfrm>
            </p:contentPart>
          </mc:Choice>
          <mc:Fallback xmlns="">
            <p:pic>
              <p:nvPicPr>
                <p:cNvPr id="472092" name="Freihand 472091">
                  <a:extLst>
                    <a:ext uri="{FF2B5EF4-FFF2-40B4-BE49-F238E27FC236}">
                      <a16:creationId xmlns:a16="http://schemas.microsoft.com/office/drawing/2014/main" id="{6662DE48-1407-93BC-2FCA-9EA2F93FB775}"/>
                    </a:ext>
                  </a:extLst>
                </p:cNvPr>
                <p:cNvPicPr/>
                <p:nvPr/>
              </p:nvPicPr>
              <p:blipFill>
                <a:blip r:embed="rId408"/>
                <a:stretch>
                  <a:fillRect/>
                </a:stretch>
              </p:blipFill>
              <p:spPr>
                <a:xfrm>
                  <a:off x="1575154" y="1285228"/>
                  <a:ext cx="140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472093" name="Freihand 472092">
                  <a:extLst>
                    <a:ext uri="{FF2B5EF4-FFF2-40B4-BE49-F238E27FC236}">
                      <a16:creationId xmlns:a16="http://schemas.microsoft.com/office/drawing/2014/main" id="{34C4F58A-453C-CA30-998F-75016AA0CA84}"/>
                    </a:ext>
                  </a:extLst>
                </p14:cNvPr>
                <p14:cNvContentPartPr/>
                <p14:nvPr/>
              </p14:nvContentPartPr>
              <p14:xfrm>
                <a:off x="1751914" y="1160668"/>
                <a:ext cx="75960" cy="211680"/>
              </p14:xfrm>
            </p:contentPart>
          </mc:Choice>
          <mc:Fallback xmlns="">
            <p:pic>
              <p:nvPicPr>
                <p:cNvPr id="472093" name="Freihand 472092">
                  <a:extLst>
                    <a:ext uri="{FF2B5EF4-FFF2-40B4-BE49-F238E27FC236}">
                      <a16:creationId xmlns:a16="http://schemas.microsoft.com/office/drawing/2014/main" id="{34C4F58A-453C-CA30-998F-75016AA0CA84}"/>
                    </a:ext>
                  </a:extLst>
                </p:cNvPr>
                <p:cNvPicPr/>
                <p:nvPr/>
              </p:nvPicPr>
              <p:blipFill>
                <a:blip r:embed="rId410"/>
                <a:stretch>
                  <a:fillRect/>
                </a:stretch>
              </p:blipFill>
              <p:spPr>
                <a:xfrm>
                  <a:off x="1742914" y="1152028"/>
                  <a:ext cx="936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472094" name="Freihand 472093">
                  <a:extLst>
                    <a:ext uri="{FF2B5EF4-FFF2-40B4-BE49-F238E27FC236}">
                      <a16:creationId xmlns:a16="http://schemas.microsoft.com/office/drawing/2014/main" id="{8C4CF1F7-1B90-687A-26C2-DE180EDAE185}"/>
                    </a:ext>
                  </a:extLst>
                </p14:cNvPr>
                <p14:cNvContentPartPr/>
                <p14:nvPr/>
              </p14:nvContentPartPr>
              <p14:xfrm>
                <a:off x="1850194" y="1254268"/>
                <a:ext cx="291960" cy="87840"/>
              </p14:xfrm>
            </p:contentPart>
          </mc:Choice>
          <mc:Fallback xmlns="">
            <p:pic>
              <p:nvPicPr>
                <p:cNvPr id="472094" name="Freihand 472093">
                  <a:extLst>
                    <a:ext uri="{FF2B5EF4-FFF2-40B4-BE49-F238E27FC236}">
                      <a16:creationId xmlns:a16="http://schemas.microsoft.com/office/drawing/2014/main" id="{8C4CF1F7-1B90-687A-26C2-DE180EDAE185}"/>
                    </a:ext>
                  </a:extLst>
                </p:cNvPr>
                <p:cNvPicPr/>
                <p:nvPr/>
              </p:nvPicPr>
              <p:blipFill>
                <a:blip r:embed="rId412"/>
                <a:stretch>
                  <a:fillRect/>
                </a:stretch>
              </p:blipFill>
              <p:spPr>
                <a:xfrm>
                  <a:off x="1841194" y="1245628"/>
                  <a:ext cx="309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472074" name="Freihand 472073">
                  <a:extLst>
                    <a:ext uri="{FF2B5EF4-FFF2-40B4-BE49-F238E27FC236}">
                      <a16:creationId xmlns:a16="http://schemas.microsoft.com/office/drawing/2014/main" id="{27163288-0DE9-6A67-9CE6-4779959861F3}"/>
                    </a:ext>
                  </a:extLst>
                </p14:cNvPr>
                <p14:cNvContentPartPr/>
                <p14:nvPr/>
              </p14:nvContentPartPr>
              <p14:xfrm>
                <a:off x="3550114" y="831268"/>
                <a:ext cx="232560" cy="123840"/>
              </p14:xfrm>
            </p:contentPart>
          </mc:Choice>
          <mc:Fallback xmlns="">
            <p:pic>
              <p:nvPicPr>
                <p:cNvPr id="472074" name="Freihand 472073">
                  <a:extLst>
                    <a:ext uri="{FF2B5EF4-FFF2-40B4-BE49-F238E27FC236}">
                      <a16:creationId xmlns:a16="http://schemas.microsoft.com/office/drawing/2014/main" id="{27163288-0DE9-6A67-9CE6-4779959861F3}"/>
                    </a:ext>
                  </a:extLst>
                </p:cNvPr>
                <p:cNvPicPr/>
                <p:nvPr/>
              </p:nvPicPr>
              <p:blipFill>
                <a:blip r:embed="rId414"/>
                <a:stretch>
                  <a:fillRect/>
                </a:stretch>
              </p:blipFill>
              <p:spPr>
                <a:xfrm>
                  <a:off x="3541474" y="822268"/>
                  <a:ext cx="250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472076" name="Freihand 472075">
                  <a:extLst>
                    <a:ext uri="{FF2B5EF4-FFF2-40B4-BE49-F238E27FC236}">
                      <a16:creationId xmlns:a16="http://schemas.microsoft.com/office/drawing/2014/main" id="{3957F6C6-3A25-93BA-3754-FEF2D11E6E47}"/>
                    </a:ext>
                  </a:extLst>
                </p14:cNvPr>
                <p14:cNvContentPartPr/>
                <p14:nvPr/>
              </p14:nvContentPartPr>
              <p14:xfrm>
                <a:off x="3925594" y="770428"/>
                <a:ext cx="129600" cy="219240"/>
              </p14:xfrm>
            </p:contentPart>
          </mc:Choice>
          <mc:Fallback xmlns="">
            <p:pic>
              <p:nvPicPr>
                <p:cNvPr id="472076" name="Freihand 472075">
                  <a:extLst>
                    <a:ext uri="{FF2B5EF4-FFF2-40B4-BE49-F238E27FC236}">
                      <a16:creationId xmlns:a16="http://schemas.microsoft.com/office/drawing/2014/main" id="{3957F6C6-3A25-93BA-3754-FEF2D11E6E47}"/>
                    </a:ext>
                  </a:extLst>
                </p:cNvPr>
                <p:cNvPicPr/>
                <p:nvPr/>
              </p:nvPicPr>
              <p:blipFill>
                <a:blip r:embed="rId416"/>
                <a:stretch>
                  <a:fillRect/>
                </a:stretch>
              </p:blipFill>
              <p:spPr>
                <a:xfrm>
                  <a:off x="3916594" y="761788"/>
                  <a:ext cx="1472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472077" name="Freihand 472076">
                  <a:extLst>
                    <a:ext uri="{FF2B5EF4-FFF2-40B4-BE49-F238E27FC236}">
                      <a16:creationId xmlns:a16="http://schemas.microsoft.com/office/drawing/2014/main" id="{2523A0D1-5CC9-EDAE-9B5E-334C6EABAF83}"/>
                    </a:ext>
                  </a:extLst>
                </p14:cNvPr>
                <p14:cNvContentPartPr/>
                <p14:nvPr/>
              </p14:nvContentPartPr>
              <p14:xfrm>
                <a:off x="4161754" y="781588"/>
                <a:ext cx="160200" cy="209520"/>
              </p14:xfrm>
            </p:contentPart>
          </mc:Choice>
          <mc:Fallback xmlns="">
            <p:pic>
              <p:nvPicPr>
                <p:cNvPr id="472077" name="Freihand 472076">
                  <a:extLst>
                    <a:ext uri="{FF2B5EF4-FFF2-40B4-BE49-F238E27FC236}">
                      <a16:creationId xmlns:a16="http://schemas.microsoft.com/office/drawing/2014/main" id="{2523A0D1-5CC9-EDAE-9B5E-334C6EABAF83}"/>
                    </a:ext>
                  </a:extLst>
                </p:cNvPr>
                <p:cNvPicPr/>
                <p:nvPr/>
              </p:nvPicPr>
              <p:blipFill>
                <a:blip r:embed="rId418"/>
                <a:stretch>
                  <a:fillRect/>
                </a:stretch>
              </p:blipFill>
              <p:spPr>
                <a:xfrm>
                  <a:off x="4153114" y="772588"/>
                  <a:ext cx="17784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472078" name="Freihand 472077">
                  <a:extLst>
                    <a:ext uri="{FF2B5EF4-FFF2-40B4-BE49-F238E27FC236}">
                      <a16:creationId xmlns:a16="http://schemas.microsoft.com/office/drawing/2014/main" id="{4F0D134B-585A-1756-10F3-4DB6FEDC9850}"/>
                    </a:ext>
                  </a:extLst>
                </p14:cNvPr>
                <p14:cNvContentPartPr/>
                <p14:nvPr/>
              </p14:nvContentPartPr>
              <p14:xfrm>
                <a:off x="4262554" y="759628"/>
                <a:ext cx="276840" cy="185400"/>
              </p14:xfrm>
            </p:contentPart>
          </mc:Choice>
          <mc:Fallback xmlns="">
            <p:pic>
              <p:nvPicPr>
                <p:cNvPr id="472078" name="Freihand 472077">
                  <a:extLst>
                    <a:ext uri="{FF2B5EF4-FFF2-40B4-BE49-F238E27FC236}">
                      <a16:creationId xmlns:a16="http://schemas.microsoft.com/office/drawing/2014/main" id="{4F0D134B-585A-1756-10F3-4DB6FEDC9850}"/>
                    </a:ext>
                  </a:extLst>
                </p:cNvPr>
                <p:cNvPicPr/>
                <p:nvPr/>
              </p:nvPicPr>
              <p:blipFill>
                <a:blip r:embed="rId420"/>
                <a:stretch>
                  <a:fillRect/>
                </a:stretch>
              </p:blipFill>
              <p:spPr>
                <a:xfrm>
                  <a:off x="4253914" y="750628"/>
                  <a:ext cx="294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472079" name="Freihand 472078">
                  <a:extLst>
                    <a:ext uri="{FF2B5EF4-FFF2-40B4-BE49-F238E27FC236}">
                      <a16:creationId xmlns:a16="http://schemas.microsoft.com/office/drawing/2014/main" id="{4CFF704F-2579-E737-DCAB-C90133A5A259}"/>
                    </a:ext>
                  </a:extLst>
                </p14:cNvPr>
                <p14:cNvContentPartPr/>
                <p14:nvPr/>
              </p14:nvContentPartPr>
              <p14:xfrm>
                <a:off x="4414114" y="740188"/>
                <a:ext cx="96480" cy="78120"/>
              </p14:xfrm>
            </p:contentPart>
          </mc:Choice>
          <mc:Fallback xmlns="">
            <p:pic>
              <p:nvPicPr>
                <p:cNvPr id="472079" name="Freihand 472078">
                  <a:extLst>
                    <a:ext uri="{FF2B5EF4-FFF2-40B4-BE49-F238E27FC236}">
                      <a16:creationId xmlns:a16="http://schemas.microsoft.com/office/drawing/2014/main" id="{4CFF704F-2579-E737-DCAB-C90133A5A259}"/>
                    </a:ext>
                  </a:extLst>
                </p:cNvPr>
                <p:cNvPicPr/>
                <p:nvPr/>
              </p:nvPicPr>
              <p:blipFill>
                <a:blip r:embed="rId422"/>
                <a:stretch>
                  <a:fillRect/>
                </a:stretch>
              </p:blipFill>
              <p:spPr>
                <a:xfrm>
                  <a:off x="4405114" y="731548"/>
                  <a:ext cx="114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472080" name="Freihand 472079">
                  <a:extLst>
                    <a:ext uri="{FF2B5EF4-FFF2-40B4-BE49-F238E27FC236}">
                      <a16:creationId xmlns:a16="http://schemas.microsoft.com/office/drawing/2014/main" id="{7F8A30CA-99E3-9E5F-9BE6-A978180122CB}"/>
                    </a:ext>
                  </a:extLst>
                </p14:cNvPr>
                <p14:cNvContentPartPr/>
                <p14:nvPr/>
              </p14:nvContentPartPr>
              <p14:xfrm>
                <a:off x="4563154" y="868708"/>
                <a:ext cx="122040" cy="125640"/>
              </p14:xfrm>
            </p:contentPart>
          </mc:Choice>
          <mc:Fallback xmlns="">
            <p:pic>
              <p:nvPicPr>
                <p:cNvPr id="472080" name="Freihand 472079">
                  <a:extLst>
                    <a:ext uri="{FF2B5EF4-FFF2-40B4-BE49-F238E27FC236}">
                      <a16:creationId xmlns:a16="http://schemas.microsoft.com/office/drawing/2014/main" id="{7F8A30CA-99E3-9E5F-9BE6-A978180122CB}"/>
                    </a:ext>
                  </a:extLst>
                </p:cNvPr>
                <p:cNvPicPr/>
                <p:nvPr/>
              </p:nvPicPr>
              <p:blipFill>
                <a:blip r:embed="rId424"/>
                <a:stretch>
                  <a:fillRect/>
                </a:stretch>
              </p:blipFill>
              <p:spPr>
                <a:xfrm>
                  <a:off x="4554154" y="859708"/>
                  <a:ext cx="1396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472095" name="Freihand 472094">
                  <a:extLst>
                    <a:ext uri="{FF2B5EF4-FFF2-40B4-BE49-F238E27FC236}">
                      <a16:creationId xmlns:a16="http://schemas.microsoft.com/office/drawing/2014/main" id="{2BD4ED78-DBAA-B1E6-BA77-B91195893005}"/>
                    </a:ext>
                  </a:extLst>
                </p14:cNvPr>
                <p14:cNvContentPartPr/>
                <p14:nvPr/>
              </p14:nvContentPartPr>
              <p14:xfrm>
                <a:off x="3507634" y="1206028"/>
                <a:ext cx="257400" cy="133200"/>
              </p14:xfrm>
            </p:contentPart>
          </mc:Choice>
          <mc:Fallback xmlns="">
            <p:pic>
              <p:nvPicPr>
                <p:cNvPr id="472095" name="Freihand 472094">
                  <a:extLst>
                    <a:ext uri="{FF2B5EF4-FFF2-40B4-BE49-F238E27FC236}">
                      <a16:creationId xmlns:a16="http://schemas.microsoft.com/office/drawing/2014/main" id="{2BD4ED78-DBAA-B1E6-BA77-B91195893005}"/>
                    </a:ext>
                  </a:extLst>
                </p:cNvPr>
                <p:cNvPicPr/>
                <p:nvPr/>
              </p:nvPicPr>
              <p:blipFill>
                <a:blip r:embed="rId426"/>
                <a:stretch>
                  <a:fillRect/>
                </a:stretch>
              </p:blipFill>
              <p:spPr>
                <a:xfrm>
                  <a:off x="3498994" y="1197028"/>
                  <a:ext cx="2750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472096" name="Freihand 472095">
                  <a:extLst>
                    <a:ext uri="{FF2B5EF4-FFF2-40B4-BE49-F238E27FC236}">
                      <a16:creationId xmlns:a16="http://schemas.microsoft.com/office/drawing/2014/main" id="{9EAECEF2-FC41-BDCC-13AE-71B6F3AE2124}"/>
                    </a:ext>
                  </a:extLst>
                </p14:cNvPr>
                <p14:cNvContentPartPr/>
                <p14:nvPr/>
              </p14:nvContentPartPr>
              <p14:xfrm>
                <a:off x="3969514" y="1176508"/>
                <a:ext cx="14040" cy="160200"/>
              </p14:xfrm>
            </p:contentPart>
          </mc:Choice>
          <mc:Fallback xmlns="">
            <p:pic>
              <p:nvPicPr>
                <p:cNvPr id="472096" name="Freihand 472095">
                  <a:extLst>
                    <a:ext uri="{FF2B5EF4-FFF2-40B4-BE49-F238E27FC236}">
                      <a16:creationId xmlns:a16="http://schemas.microsoft.com/office/drawing/2014/main" id="{9EAECEF2-FC41-BDCC-13AE-71B6F3AE2124}"/>
                    </a:ext>
                  </a:extLst>
                </p:cNvPr>
                <p:cNvPicPr/>
                <p:nvPr/>
              </p:nvPicPr>
              <p:blipFill>
                <a:blip r:embed="rId428"/>
                <a:stretch>
                  <a:fillRect/>
                </a:stretch>
              </p:blipFill>
              <p:spPr>
                <a:xfrm>
                  <a:off x="3960514" y="1167868"/>
                  <a:ext cx="316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472097" name="Freihand 472096">
                  <a:extLst>
                    <a:ext uri="{FF2B5EF4-FFF2-40B4-BE49-F238E27FC236}">
                      <a16:creationId xmlns:a16="http://schemas.microsoft.com/office/drawing/2014/main" id="{BA0AF8A3-21B0-F4F8-4D91-6073CB9F8664}"/>
                    </a:ext>
                  </a:extLst>
                </p14:cNvPr>
                <p14:cNvContentPartPr/>
                <p14:nvPr/>
              </p14:nvContentPartPr>
              <p14:xfrm>
                <a:off x="4103434" y="1155268"/>
                <a:ext cx="172440" cy="165600"/>
              </p14:xfrm>
            </p:contentPart>
          </mc:Choice>
          <mc:Fallback xmlns="">
            <p:pic>
              <p:nvPicPr>
                <p:cNvPr id="472097" name="Freihand 472096">
                  <a:extLst>
                    <a:ext uri="{FF2B5EF4-FFF2-40B4-BE49-F238E27FC236}">
                      <a16:creationId xmlns:a16="http://schemas.microsoft.com/office/drawing/2014/main" id="{BA0AF8A3-21B0-F4F8-4D91-6073CB9F8664}"/>
                    </a:ext>
                  </a:extLst>
                </p:cNvPr>
                <p:cNvPicPr/>
                <p:nvPr/>
              </p:nvPicPr>
              <p:blipFill>
                <a:blip r:embed="rId430"/>
                <a:stretch>
                  <a:fillRect/>
                </a:stretch>
              </p:blipFill>
              <p:spPr>
                <a:xfrm>
                  <a:off x="4094434" y="1146268"/>
                  <a:ext cx="190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472098" name="Freihand 472097">
                  <a:extLst>
                    <a:ext uri="{FF2B5EF4-FFF2-40B4-BE49-F238E27FC236}">
                      <a16:creationId xmlns:a16="http://schemas.microsoft.com/office/drawing/2014/main" id="{DD72B000-F982-E84E-E0B6-34DAA934B6FA}"/>
                    </a:ext>
                  </a:extLst>
                </p14:cNvPr>
                <p14:cNvContentPartPr/>
                <p14:nvPr/>
              </p14:nvContentPartPr>
              <p14:xfrm>
                <a:off x="4171114" y="1119268"/>
                <a:ext cx="390960" cy="174600"/>
              </p14:xfrm>
            </p:contentPart>
          </mc:Choice>
          <mc:Fallback xmlns="">
            <p:pic>
              <p:nvPicPr>
                <p:cNvPr id="472098" name="Freihand 472097">
                  <a:extLst>
                    <a:ext uri="{FF2B5EF4-FFF2-40B4-BE49-F238E27FC236}">
                      <a16:creationId xmlns:a16="http://schemas.microsoft.com/office/drawing/2014/main" id="{DD72B000-F982-E84E-E0B6-34DAA934B6FA}"/>
                    </a:ext>
                  </a:extLst>
                </p:cNvPr>
                <p:cNvPicPr/>
                <p:nvPr/>
              </p:nvPicPr>
              <p:blipFill>
                <a:blip r:embed="rId432"/>
                <a:stretch>
                  <a:fillRect/>
                </a:stretch>
              </p:blipFill>
              <p:spPr>
                <a:xfrm>
                  <a:off x="4162474" y="1110628"/>
                  <a:ext cx="4086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472099" name="Freihand 472098">
                  <a:extLst>
                    <a:ext uri="{FF2B5EF4-FFF2-40B4-BE49-F238E27FC236}">
                      <a16:creationId xmlns:a16="http://schemas.microsoft.com/office/drawing/2014/main" id="{0CF5D21B-1A5E-D854-1E2D-439FAE38DD18}"/>
                    </a:ext>
                  </a:extLst>
                </p14:cNvPr>
                <p14:cNvContentPartPr/>
                <p14:nvPr/>
              </p14:nvContentPartPr>
              <p14:xfrm>
                <a:off x="4366594" y="1070668"/>
                <a:ext cx="132840" cy="86040"/>
              </p14:xfrm>
            </p:contentPart>
          </mc:Choice>
          <mc:Fallback xmlns="">
            <p:pic>
              <p:nvPicPr>
                <p:cNvPr id="472099" name="Freihand 472098">
                  <a:extLst>
                    <a:ext uri="{FF2B5EF4-FFF2-40B4-BE49-F238E27FC236}">
                      <a16:creationId xmlns:a16="http://schemas.microsoft.com/office/drawing/2014/main" id="{0CF5D21B-1A5E-D854-1E2D-439FAE38DD18}"/>
                    </a:ext>
                  </a:extLst>
                </p:cNvPr>
                <p:cNvPicPr/>
                <p:nvPr/>
              </p:nvPicPr>
              <p:blipFill>
                <a:blip r:embed="rId434"/>
                <a:stretch>
                  <a:fillRect/>
                </a:stretch>
              </p:blipFill>
              <p:spPr>
                <a:xfrm>
                  <a:off x="4357954" y="1062028"/>
                  <a:ext cx="150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472100" name="Freihand 472099">
                  <a:extLst>
                    <a:ext uri="{FF2B5EF4-FFF2-40B4-BE49-F238E27FC236}">
                      <a16:creationId xmlns:a16="http://schemas.microsoft.com/office/drawing/2014/main" id="{4B2A0873-E4EF-6E44-D0C1-B448E3E3AC64}"/>
                    </a:ext>
                  </a:extLst>
                </p14:cNvPr>
                <p14:cNvContentPartPr/>
                <p14:nvPr/>
              </p14:nvContentPartPr>
              <p14:xfrm>
                <a:off x="4569634" y="1263268"/>
                <a:ext cx="100440" cy="65160"/>
              </p14:xfrm>
            </p:contentPart>
          </mc:Choice>
          <mc:Fallback xmlns="">
            <p:pic>
              <p:nvPicPr>
                <p:cNvPr id="472100" name="Freihand 472099">
                  <a:extLst>
                    <a:ext uri="{FF2B5EF4-FFF2-40B4-BE49-F238E27FC236}">
                      <a16:creationId xmlns:a16="http://schemas.microsoft.com/office/drawing/2014/main" id="{4B2A0873-E4EF-6E44-D0C1-B448E3E3AC64}"/>
                    </a:ext>
                  </a:extLst>
                </p:cNvPr>
                <p:cNvPicPr/>
                <p:nvPr/>
              </p:nvPicPr>
              <p:blipFill>
                <a:blip r:embed="rId436"/>
                <a:stretch>
                  <a:fillRect/>
                </a:stretch>
              </p:blipFill>
              <p:spPr>
                <a:xfrm>
                  <a:off x="4560994" y="1254628"/>
                  <a:ext cx="11808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472103" name="Freihand 472102">
                  <a:extLst>
                    <a:ext uri="{FF2B5EF4-FFF2-40B4-BE49-F238E27FC236}">
                      <a16:creationId xmlns:a16="http://schemas.microsoft.com/office/drawing/2014/main" id="{BB58CC7A-8639-B8BE-FAAF-6689C2DCD4AC}"/>
                    </a:ext>
                  </a:extLst>
                </p14:cNvPr>
                <p14:cNvContentPartPr/>
                <p14:nvPr/>
              </p14:nvContentPartPr>
              <p14:xfrm>
                <a:off x="306874" y="1706068"/>
                <a:ext cx="145080" cy="125280"/>
              </p14:xfrm>
            </p:contentPart>
          </mc:Choice>
          <mc:Fallback xmlns="">
            <p:pic>
              <p:nvPicPr>
                <p:cNvPr id="472103" name="Freihand 472102">
                  <a:extLst>
                    <a:ext uri="{FF2B5EF4-FFF2-40B4-BE49-F238E27FC236}">
                      <a16:creationId xmlns:a16="http://schemas.microsoft.com/office/drawing/2014/main" id="{BB58CC7A-8639-B8BE-FAAF-6689C2DCD4AC}"/>
                    </a:ext>
                  </a:extLst>
                </p:cNvPr>
                <p:cNvPicPr/>
                <p:nvPr/>
              </p:nvPicPr>
              <p:blipFill>
                <a:blip r:embed="rId438"/>
                <a:stretch>
                  <a:fillRect/>
                </a:stretch>
              </p:blipFill>
              <p:spPr>
                <a:xfrm>
                  <a:off x="298234" y="1697068"/>
                  <a:ext cx="162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472104" name="Freihand 472103">
                  <a:extLst>
                    <a:ext uri="{FF2B5EF4-FFF2-40B4-BE49-F238E27FC236}">
                      <a16:creationId xmlns:a16="http://schemas.microsoft.com/office/drawing/2014/main" id="{F255C426-0579-B650-0103-B0172331CE53}"/>
                    </a:ext>
                  </a:extLst>
                </p14:cNvPr>
                <p14:cNvContentPartPr/>
                <p14:nvPr/>
              </p14:nvContentPartPr>
              <p14:xfrm>
                <a:off x="559954" y="1702108"/>
                <a:ext cx="318960" cy="100440"/>
              </p14:xfrm>
            </p:contentPart>
          </mc:Choice>
          <mc:Fallback xmlns="">
            <p:pic>
              <p:nvPicPr>
                <p:cNvPr id="472104" name="Freihand 472103">
                  <a:extLst>
                    <a:ext uri="{FF2B5EF4-FFF2-40B4-BE49-F238E27FC236}">
                      <a16:creationId xmlns:a16="http://schemas.microsoft.com/office/drawing/2014/main" id="{F255C426-0579-B650-0103-B0172331CE53}"/>
                    </a:ext>
                  </a:extLst>
                </p:cNvPr>
                <p:cNvPicPr/>
                <p:nvPr/>
              </p:nvPicPr>
              <p:blipFill>
                <a:blip r:embed="rId440"/>
                <a:stretch>
                  <a:fillRect/>
                </a:stretch>
              </p:blipFill>
              <p:spPr>
                <a:xfrm>
                  <a:off x="550954" y="1693108"/>
                  <a:ext cx="336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472105" name="Freihand 472104">
                  <a:extLst>
                    <a:ext uri="{FF2B5EF4-FFF2-40B4-BE49-F238E27FC236}">
                      <a16:creationId xmlns:a16="http://schemas.microsoft.com/office/drawing/2014/main" id="{5E47CB05-2826-B6C5-4C7F-E6908781437D}"/>
                    </a:ext>
                  </a:extLst>
                </p14:cNvPr>
                <p14:cNvContentPartPr/>
                <p14:nvPr/>
              </p14:nvContentPartPr>
              <p14:xfrm>
                <a:off x="912394" y="1701028"/>
                <a:ext cx="110880" cy="106920"/>
              </p14:xfrm>
            </p:contentPart>
          </mc:Choice>
          <mc:Fallback xmlns="">
            <p:pic>
              <p:nvPicPr>
                <p:cNvPr id="472105" name="Freihand 472104">
                  <a:extLst>
                    <a:ext uri="{FF2B5EF4-FFF2-40B4-BE49-F238E27FC236}">
                      <a16:creationId xmlns:a16="http://schemas.microsoft.com/office/drawing/2014/main" id="{5E47CB05-2826-B6C5-4C7F-E6908781437D}"/>
                    </a:ext>
                  </a:extLst>
                </p:cNvPr>
                <p:cNvPicPr/>
                <p:nvPr/>
              </p:nvPicPr>
              <p:blipFill>
                <a:blip r:embed="rId442"/>
                <a:stretch>
                  <a:fillRect/>
                </a:stretch>
              </p:blipFill>
              <p:spPr>
                <a:xfrm>
                  <a:off x="903754" y="1692028"/>
                  <a:ext cx="128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472106" name="Freihand 472105">
                  <a:extLst>
                    <a:ext uri="{FF2B5EF4-FFF2-40B4-BE49-F238E27FC236}">
                      <a16:creationId xmlns:a16="http://schemas.microsoft.com/office/drawing/2014/main" id="{D655B8CC-6A30-3DFB-16A1-BB58A42034B7}"/>
                    </a:ext>
                  </a:extLst>
                </p14:cNvPr>
                <p14:cNvContentPartPr/>
                <p14:nvPr/>
              </p14:nvContentPartPr>
              <p14:xfrm>
                <a:off x="1054954" y="1546228"/>
                <a:ext cx="306000" cy="223200"/>
              </p14:xfrm>
            </p:contentPart>
          </mc:Choice>
          <mc:Fallback xmlns="">
            <p:pic>
              <p:nvPicPr>
                <p:cNvPr id="472106" name="Freihand 472105">
                  <a:extLst>
                    <a:ext uri="{FF2B5EF4-FFF2-40B4-BE49-F238E27FC236}">
                      <a16:creationId xmlns:a16="http://schemas.microsoft.com/office/drawing/2014/main" id="{D655B8CC-6A30-3DFB-16A1-BB58A42034B7}"/>
                    </a:ext>
                  </a:extLst>
                </p:cNvPr>
                <p:cNvPicPr/>
                <p:nvPr/>
              </p:nvPicPr>
              <p:blipFill>
                <a:blip r:embed="rId444"/>
                <a:stretch>
                  <a:fillRect/>
                </a:stretch>
              </p:blipFill>
              <p:spPr>
                <a:xfrm>
                  <a:off x="1045954" y="1537588"/>
                  <a:ext cx="323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472107" name="Freihand 472106">
                  <a:extLst>
                    <a:ext uri="{FF2B5EF4-FFF2-40B4-BE49-F238E27FC236}">
                      <a16:creationId xmlns:a16="http://schemas.microsoft.com/office/drawing/2014/main" id="{D4C076ED-2041-484B-6673-A416F2CDFFC8}"/>
                    </a:ext>
                  </a:extLst>
                </p14:cNvPr>
                <p14:cNvContentPartPr/>
                <p14:nvPr/>
              </p14:nvContentPartPr>
              <p14:xfrm>
                <a:off x="1412434" y="1689868"/>
                <a:ext cx="80280" cy="81720"/>
              </p14:xfrm>
            </p:contentPart>
          </mc:Choice>
          <mc:Fallback xmlns="">
            <p:pic>
              <p:nvPicPr>
                <p:cNvPr id="472107" name="Freihand 472106">
                  <a:extLst>
                    <a:ext uri="{FF2B5EF4-FFF2-40B4-BE49-F238E27FC236}">
                      <a16:creationId xmlns:a16="http://schemas.microsoft.com/office/drawing/2014/main" id="{D4C076ED-2041-484B-6673-A416F2CDFFC8}"/>
                    </a:ext>
                  </a:extLst>
                </p:cNvPr>
                <p:cNvPicPr/>
                <p:nvPr/>
              </p:nvPicPr>
              <p:blipFill>
                <a:blip r:embed="rId446"/>
                <a:stretch>
                  <a:fillRect/>
                </a:stretch>
              </p:blipFill>
              <p:spPr>
                <a:xfrm>
                  <a:off x="1403434" y="1680868"/>
                  <a:ext cx="979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72108" name="Freihand 472107">
                  <a:extLst>
                    <a:ext uri="{FF2B5EF4-FFF2-40B4-BE49-F238E27FC236}">
                      <a16:creationId xmlns:a16="http://schemas.microsoft.com/office/drawing/2014/main" id="{3C3B7C0F-C952-0A7E-AAFC-52F229996E92}"/>
                    </a:ext>
                  </a:extLst>
                </p14:cNvPr>
                <p14:cNvContentPartPr/>
                <p14:nvPr/>
              </p14:nvContentPartPr>
              <p14:xfrm>
                <a:off x="1576594" y="1473868"/>
                <a:ext cx="249480" cy="275760"/>
              </p14:xfrm>
            </p:contentPart>
          </mc:Choice>
          <mc:Fallback xmlns="">
            <p:pic>
              <p:nvPicPr>
                <p:cNvPr id="472108" name="Freihand 472107">
                  <a:extLst>
                    <a:ext uri="{FF2B5EF4-FFF2-40B4-BE49-F238E27FC236}">
                      <a16:creationId xmlns:a16="http://schemas.microsoft.com/office/drawing/2014/main" id="{3C3B7C0F-C952-0A7E-AAFC-52F229996E92}"/>
                    </a:ext>
                  </a:extLst>
                </p:cNvPr>
                <p:cNvPicPr/>
                <p:nvPr/>
              </p:nvPicPr>
              <p:blipFill>
                <a:blip r:embed="rId448"/>
                <a:stretch>
                  <a:fillRect/>
                </a:stretch>
              </p:blipFill>
              <p:spPr>
                <a:xfrm>
                  <a:off x="1567954" y="1465228"/>
                  <a:ext cx="2671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72109" name="Freihand 472108">
                  <a:extLst>
                    <a:ext uri="{FF2B5EF4-FFF2-40B4-BE49-F238E27FC236}">
                      <a16:creationId xmlns:a16="http://schemas.microsoft.com/office/drawing/2014/main" id="{460876D8-BD51-1E66-AC35-6536CA409A22}"/>
                    </a:ext>
                  </a:extLst>
                </p14:cNvPr>
                <p14:cNvContentPartPr/>
                <p14:nvPr/>
              </p14:nvContentPartPr>
              <p14:xfrm>
                <a:off x="1876474" y="1504468"/>
                <a:ext cx="19080" cy="48960"/>
              </p14:xfrm>
            </p:contentPart>
          </mc:Choice>
          <mc:Fallback xmlns="">
            <p:pic>
              <p:nvPicPr>
                <p:cNvPr id="472109" name="Freihand 472108">
                  <a:extLst>
                    <a:ext uri="{FF2B5EF4-FFF2-40B4-BE49-F238E27FC236}">
                      <a16:creationId xmlns:a16="http://schemas.microsoft.com/office/drawing/2014/main" id="{460876D8-BD51-1E66-AC35-6536CA409A22}"/>
                    </a:ext>
                  </a:extLst>
                </p:cNvPr>
                <p:cNvPicPr/>
                <p:nvPr/>
              </p:nvPicPr>
              <p:blipFill>
                <a:blip r:embed="rId450"/>
                <a:stretch>
                  <a:fillRect/>
                </a:stretch>
              </p:blipFill>
              <p:spPr>
                <a:xfrm>
                  <a:off x="1867834" y="1495828"/>
                  <a:ext cx="367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72110" name="Freihand 472109">
                  <a:extLst>
                    <a:ext uri="{FF2B5EF4-FFF2-40B4-BE49-F238E27FC236}">
                      <a16:creationId xmlns:a16="http://schemas.microsoft.com/office/drawing/2014/main" id="{87C76A40-B153-576A-E33E-D094DA16A7CE}"/>
                    </a:ext>
                  </a:extLst>
                </p14:cNvPr>
                <p14:cNvContentPartPr/>
                <p14:nvPr/>
              </p14:nvContentPartPr>
              <p14:xfrm>
                <a:off x="1882234" y="1581508"/>
                <a:ext cx="233280" cy="138600"/>
              </p14:xfrm>
            </p:contentPart>
          </mc:Choice>
          <mc:Fallback xmlns="">
            <p:pic>
              <p:nvPicPr>
                <p:cNvPr id="472110" name="Freihand 472109">
                  <a:extLst>
                    <a:ext uri="{FF2B5EF4-FFF2-40B4-BE49-F238E27FC236}">
                      <a16:creationId xmlns:a16="http://schemas.microsoft.com/office/drawing/2014/main" id="{87C76A40-B153-576A-E33E-D094DA16A7CE}"/>
                    </a:ext>
                  </a:extLst>
                </p:cNvPr>
                <p:cNvPicPr/>
                <p:nvPr/>
              </p:nvPicPr>
              <p:blipFill>
                <a:blip r:embed="rId452"/>
                <a:stretch>
                  <a:fillRect/>
                </a:stretch>
              </p:blipFill>
              <p:spPr>
                <a:xfrm>
                  <a:off x="1873234" y="1572868"/>
                  <a:ext cx="250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72111" name="Freihand 472110">
                  <a:extLst>
                    <a:ext uri="{FF2B5EF4-FFF2-40B4-BE49-F238E27FC236}">
                      <a16:creationId xmlns:a16="http://schemas.microsoft.com/office/drawing/2014/main" id="{EB95ABF4-0E44-3C2D-3F1A-C04637CD794D}"/>
                    </a:ext>
                  </a:extLst>
                </p14:cNvPr>
                <p14:cNvContentPartPr/>
                <p14:nvPr/>
              </p14:nvContentPartPr>
              <p14:xfrm>
                <a:off x="3449314" y="1638028"/>
                <a:ext cx="280080" cy="104400"/>
              </p14:xfrm>
            </p:contentPart>
          </mc:Choice>
          <mc:Fallback xmlns="">
            <p:pic>
              <p:nvPicPr>
                <p:cNvPr id="472111" name="Freihand 472110">
                  <a:extLst>
                    <a:ext uri="{FF2B5EF4-FFF2-40B4-BE49-F238E27FC236}">
                      <a16:creationId xmlns:a16="http://schemas.microsoft.com/office/drawing/2014/main" id="{EB95ABF4-0E44-3C2D-3F1A-C04637CD794D}"/>
                    </a:ext>
                  </a:extLst>
                </p:cNvPr>
                <p:cNvPicPr/>
                <p:nvPr/>
              </p:nvPicPr>
              <p:blipFill>
                <a:blip r:embed="rId454"/>
                <a:stretch>
                  <a:fillRect/>
                </a:stretch>
              </p:blipFill>
              <p:spPr>
                <a:xfrm>
                  <a:off x="3440314" y="1629388"/>
                  <a:ext cx="297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72112" name="Freihand 472111">
                  <a:extLst>
                    <a:ext uri="{FF2B5EF4-FFF2-40B4-BE49-F238E27FC236}">
                      <a16:creationId xmlns:a16="http://schemas.microsoft.com/office/drawing/2014/main" id="{48B21597-C398-15BC-BF75-F193BA605228}"/>
                    </a:ext>
                  </a:extLst>
                </p14:cNvPr>
                <p14:cNvContentPartPr/>
                <p14:nvPr/>
              </p14:nvContentPartPr>
              <p14:xfrm>
                <a:off x="4045834" y="1557028"/>
                <a:ext cx="145440" cy="195120"/>
              </p14:xfrm>
            </p:contentPart>
          </mc:Choice>
          <mc:Fallback xmlns="">
            <p:pic>
              <p:nvPicPr>
                <p:cNvPr id="472112" name="Freihand 472111">
                  <a:extLst>
                    <a:ext uri="{FF2B5EF4-FFF2-40B4-BE49-F238E27FC236}">
                      <a16:creationId xmlns:a16="http://schemas.microsoft.com/office/drawing/2014/main" id="{48B21597-C398-15BC-BF75-F193BA605228}"/>
                    </a:ext>
                  </a:extLst>
                </p:cNvPr>
                <p:cNvPicPr/>
                <p:nvPr/>
              </p:nvPicPr>
              <p:blipFill>
                <a:blip r:embed="rId456"/>
                <a:stretch>
                  <a:fillRect/>
                </a:stretch>
              </p:blipFill>
              <p:spPr>
                <a:xfrm>
                  <a:off x="4036834" y="1548028"/>
                  <a:ext cx="163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72113" name="Freihand 472112">
                  <a:extLst>
                    <a:ext uri="{FF2B5EF4-FFF2-40B4-BE49-F238E27FC236}">
                      <a16:creationId xmlns:a16="http://schemas.microsoft.com/office/drawing/2014/main" id="{194288DA-C596-A387-357B-15CE349656B1}"/>
                    </a:ext>
                  </a:extLst>
                </p14:cNvPr>
                <p14:cNvContentPartPr/>
                <p14:nvPr/>
              </p14:nvContentPartPr>
              <p14:xfrm>
                <a:off x="4174354" y="1535428"/>
                <a:ext cx="376200" cy="168480"/>
              </p14:xfrm>
            </p:contentPart>
          </mc:Choice>
          <mc:Fallback xmlns="">
            <p:pic>
              <p:nvPicPr>
                <p:cNvPr id="472113" name="Freihand 472112">
                  <a:extLst>
                    <a:ext uri="{FF2B5EF4-FFF2-40B4-BE49-F238E27FC236}">
                      <a16:creationId xmlns:a16="http://schemas.microsoft.com/office/drawing/2014/main" id="{194288DA-C596-A387-357B-15CE349656B1}"/>
                    </a:ext>
                  </a:extLst>
                </p:cNvPr>
                <p:cNvPicPr/>
                <p:nvPr/>
              </p:nvPicPr>
              <p:blipFill>
                <a:blip r:embed="rId458"/>
                <a:stretch>
                  <a:fillRect/>
                </a:stretch>
              </p:blipFill>
              <p:spPr>
                <a:xfrm>
                  <a:off x="4165714" y="1526428"/>
                  <a:ext cx="39384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472114" name="Freihand 472113">
                  <a:extLst>
                    <a:ext uri="{FF2B5EF4-FFF2-40B4-BE49-F238E27FC236}">
                      <a16:creationId xmlns:a16="http://schemas.microsoft.com/office/drawing/2014/main" id="{12EAEF6A-42C0-809E-9F00-D22A639CA010}"/>
                    </a:ext>
                  </a:extLst>
                </p14:cNvPr>
                <p14:cNvContentPartPr/>
                <p14:nvPr/>
              </p14:nvContentPartPr>
              <p14:xfrm>
                <a:off x="4365514" y="1478188"/>
                <a:ext cx="156960" cy="79560"/>
              </p14:xfrm>
            </p:contentPart>
          </mc:Choice>
          <mc:Fallback xmlns="">
            <p:pic>
              <p:nvPicPr>
                <p:cNvPr id="472114" name="Freihand 472113">
                  <a:extLst>
                    <a:ext uri="{FF2B5EF4-FFF2-40B4-BE49-F238E27FC236}">
                      <a16:creationId xmlns:a16="http://schemas.microsoft.com/office/drawing/2014/main" id="{12EAEF6A-42C0-809E-9F00-D22A639CA010}"/>
                    </a:ext>
                  </a:extLst>
                </p:cNvPr>
                <p:cNvPicPr/>
                <p:nvPr/>
              </p:nvPicPr>
              <p:blipFill>
                <a:blip r:embed="rId460"/>
                <a:stretch>
                  <a:fillRect/>
                </a:stretch>
              </p:blipFill>
              <p:spPr>
                <a:xfrm>
                  <a:off x="4356514" y="1469548"/>
                  <a:ext cx="174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472115" name="Freihand 472114">
                  <a:extLst>
                    <a:ext uri="{FF2B5EF4-FFF2-40B4-BE49-F238E27FC236}">
                      <a16:creationId xmlns:a16="http://schemas.microsoft.com/office/drawing/2014/main" id="{2F22F147-F4DC-9D18-A49A-DE439E0B310D}"/>
                    </a:ext>
                  </a:extLst>
                </p14:cNvPr>
                <p14:cNvContentPartPr/>
                <p14:nvPr/>
              </p14:nvContentPartPr>
              <p14:xfrm>
                <a:off x="4556674" y="1668628"/>
                <a:ext cx="127800" cy="92520"/>
              </p14:xfrm>
            </p:contentPart>
          </mc:Choice>
          <mc:Fallback xmlns="">
            <p:pic>
              <p:nvPicPr>
                <p:cNvPr id="472115" name="Freihand 472114">
                  <a:extLst>
                    <a:ext uri="{FF2B5EF4-FFF2-40B4-BE49-F238E27FC236}">
                      <a16:creationId xmlns:a16="http://schemas.microsoft.com/office/drawing/2014/main" id="{2F22F147-F4DC-9D18-A49A-DE439E0B310D}"/>
                    </a:ext>
                  </a:extLst>
                </p:cNvPr>
                <p:cNvPicPr/>
                <p:nvPr/>
              </p:nvPicPr>
              <p:blipFill>
                <a:blip r:embed="rId462"/>
                <a:stretch>
                  <a:fillRect/>
                </a:stretch>
              </p:blipFill>
              <p:spPr>
                <a:xfrm>
                  <a:off x="4547674" y="1659988"/>
                  <a:ext cx="1454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472118" name="Freihand 472117">
                  <a:extLst>
                    <a:ext uri="{FF2B5EF4-FFF2-40B4-BE49-F238E27FC236}">
                      <a16:creationId xmlns:a16="http://schemas.microsoft.com/office/drawing/2014/main" id="{9CE61CBF-1045-BBA8-AF35-C01A31C21D73}"/>
                    </a:ext>
                  </a:extLst>
                </p14:cNvPr>
                <p14:cNvContentPartPr/>
                <p14:nvPr/>
              </p14:nvContentPartPr>
              <p14:xfrm>
                <a:off x="3441034" y="167068"/>
                <a:ext cx="1450080" cy="1825920"/>
              </p14:xfrm>
            </p:contentPart>
          </mc:Choice>
          <mc:Fallback xmlns="">
            <p:pic>
              <p:nvPicPr>
                <p:cNvPr id="472118" name="Freihand 472117">
                  <a:extLst>
                    <a:ext uri="{FF2B5EF4-FFF2-40B4-BE49-F238E27FC236}">
                      <a16:creationId xmlns:a16="http://schemas.microsoft.com/office/drawing/2014/main" id="{9CE61CBF-1045-BBA8-AF35-C01A31C21D73}"/>
                    </a:ext>
                  </a:extLst>
                </p:cNvPr>
                <p:cNvPicPr/>
                <p:nvPr/>
              </p:nvPicPr>
              <p:blipFill>
                <a:blip r:embed="rId464"/>
                <a:stretch>
                  <a:fillRect/>
                </a:stretch>
              </p:blipFill>
              <p:spPr>
                <a:xfrm>
                  <a:off x="3432034" y="158068"/>
                  <a:ext cx="1467720" cy="18435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472120" name="Freihand 472119">
                  <a:extLst>
                    <a:ext uri="{FF2B5EF4-FFF2-40B4-BE49-F238E27FC236}">
                      <a16:creationId xmlns:a16="http://schemas.microsoft.com/office/drawing/2014/main" id="{E54D2B62-1FCC-79B2-FCDB-8B7AF92ECB80}"/>
                    </a:ext>
                  </a:extLst>
                </p14:cNvPr>
                <p14:cNvContentPartPr/>
                <p14:nvPr/>
              </p14:nvContentPartPr>
              <p14:xfrm>
                <a:off x="859834" y="2041588"/>
                <a:ext cx="361440" cy="288000"/>
              </p14:xfrm>
            </p:contentPart>
          </mc:Choice>
          <mc:Fallback xmlns="">
            <p:pic>
              <p:nvPicPr>
                <p:cNvPr id="472120" name="Freihand 472119">
                  <a:extLst>
                    <a:ext uri="{FF2B5EF4-FFF2-40B4-BE49-F238E27FC236}">
                      <a16:creationId xmlns:a16="http://schemas.microsoft.com/office/drawing/2014/main" id="{E54D2B62-1FCC-79B2-FCDB-8B7AF92ECB80}"/>
                    </a:ext>
                  </a:extLst>
                </p:cNvPr>
                <p:cNvPicPr/>
                <p:nvPr/>
              </p:nvPicPr>
              <p:blipFill>
                <a:blip r:embed="rId466"/>
                <a:stretch>
                  <a:fillRect/>
                </a:stretch>
              </p:blipFill>
              <p:spPr>
                <a:xfrm>
                  <a:off x="851194" y="2032588"/>
                  <a:ext cx="3790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472121" name="Freihand 472120">
                  <a:extLst>
                    <a:ext uri="{FF2B5EF4-FFF2-40B4-BE49-F238E27FC236}">
                      <a16:creationId xmlns:a16="http://schemas.microsoft.com/office/drawing/2014/main" id="{EDD9A740-D3BE-02B9-B43C-F6A7961EB205}"/>
                    </a:ext>
                  </a:extLst>
                </p14:cNvPr>
                <p14:cNvContentPartPr/>
                <p14:nvPr/>
              </p14:nvContentPartPr>
              <p14:xfrm>
                <a:off x="1344034" y="2042308"/>
                <a:ext cx="166320" cy="193680"/>
              </p14:xfrm>
            </p:contentPart>
          </mc:Choice>
          <mc:Fallback xmlns="">
            <p:pic>
              <p:nvPicPr>
                <p:cNvPr id="472121" name="Freihand 472120">
                  <a:extLst>
                    <a:ext uri="{FF2B5EF4-FFF2-40B4-BE49-F238E27FC236}">
                      <a16:creationId xmlns:a16="http://schemas.microsoft.com/office/drawing/2014/main" id="{EDD9A740-D3BE-02B9-B43C-F6A7961EB205}"/>
                    </a:ext>
                  </a:extLst>
                </p:cNvPr>
                <p:cNvPicPr/>
                <p:nvPr/>
              </p:nvPicPr>
              <p:blipFill>
                <a:blip r:embed="rId468"/>
                <a:stretch>
                  <a:fillRect/>
                </a:stretch>
              </p:blipFill>
              <p:spPr>
                <a:xfrm>
                  <a:off x="1335394" y="2033308"/>
                  <a:ext cx="183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472122" name="Freihand 472121">
                  <a:extLst>
                    <a:ext uri="{FF2B5EF4-FFF2-40B4-BE49-F238E27FC236}">
                      <a16:creationId xmlns:a16="http://schemas.microsoft.com/office/drawing/2014/main" id="{71677C12-BEF4-3B95-603C-26E6E45F0C46}"/>
                    </a:ext>
                  </a:extLst>
                </p14:cNvPr>
                <p14:cNvContentPartPr/>
                <p14:nvPr/>
              </p14:nvContentPartPr>
              <p14:xfrm>
                <a:off x="1644634" y="2044108"/>
                <a:ext cx="10800" cy="192600"/>
              </p14:xfrm>
            </p:contentPart>
          </mc:Choice>
          <mc:Fallback xmlns="">
            <p:pic>
              <p:nvPicPr>
                <p:cNvPr id="472122" name="Freihand 472121">
                  <a:extLst>
                    <a:ext uri="{FF2B5EF4-FFF2-40B4-BE49-F238E27FC236}">
                      <a16:creationId xmlns:a16="http://schemas.microsoft.com/office/drawing/2014/main" id="{71677C12-BEF4-3B95-603C-26E6E45F0C46}"/>
                    </a:ext>
                  </a:extLst>
                </p:cNvPr>
                <p:cNvPicPr/>
                <p:nvPr/>
              </p:nvPicPr>
              <p:blipFill>
                <a:blip r:embed="rId470"/>
                <a:stretch>
                  <a:fillRect/>
                </a:stretch>
              </p:blipFill>
              <p:spPr>
                <a:xfrm>
                  <a:off x="1635634" y="2035108"/>
                  <a:ext cx="284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472123" name="Freihand 472122">
                  <a:extLst>
                    <a:ext uri="{FF2B5EF4-FFF2-40B4-BE49-F238E27FC236}">
                      <a16:creationId xmlns:a16="http://schemas.microsoft.com/office/drawing/2014/main" id="{C694866B-0662-7B8F-9FC4-48B3481E8C73}"/>
                    </a:ext>
                  </a:extLst>
                </p14:cNvPr>
                <p14:cNvContentPartPr/>
                <p14:nvPr/>
              </p14:nvContentPartPr>
              <p14:xfrm>
                <a:off x="1545994" y="2016748"/>
                <a:ext cx="238320" cy="108000"/>
              </p14:xfrm>
            </p:contentPart>
          </mc:Choice>
          <mc:Fallback xmlns="">
            <p:pic>
              <p:nvPicPr>
                <p:cNvPr id="472123" name="Freihand 472122">
                  <a:extLst>
                    <a:ext uri="{FF2B5EF4-FFF2-40B4-BE49-F238E27FC236}">
                      <a16:creationId xmlns:a16="http://schemas.microsoft.com/office/drawing/2014/main" id="{C694866B-0662-7B8F-9FC4-48B3481E8C73}"/>
                    </a:ext>
                  </a:extLst>
                </p:cNvPr>
                <p:cNvPicPr/>
                <p:nvPr/>
              </p:nvPicPr>
              <p:blipFill>
                <a:blip r:embed="rId472"/>
                <a:stretch>
                  <a:fillRect/>
                </a:stretch>
              </p:blipFill>
              <p:spPr>
                <a:xfrm>
                  <a:off x="1536994" y="2008108"/>
                  <a:ext cx="2559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472124" name="Freihand 472123">
                  <a:extLst>
                    <a:ext uri="{FF2B5EF4-FFF2-40B4-BE49-F238E27FC236}">
                      <a16:creationId xmlns:a16="http://schemas.microsoft.com/office/drawing/2014/main" id="{A9910CD5-B919-1758-7336-2528C37F5065}"/>
                    </a:ext>
                  </a:extLst>
                </p14:cNvPr>
                <p14:cNvContentPartPr/>
                <p14:nvPr/>
              </p14:nvContentPartPr>
              <p14:xfrm>
                <a:off x="704674" y="1835668"/>
                <a:ext cx="1116000" cy="707760"/>
              </p14:xfrm>
            </p:contentPart>
          </mc:Choice>
          <mc:Fallback xmlns="">
            <p:pic>
              <p:nvPicPr>
                <p:cNvPr id="472124" name="Freihand 472123">
                  <a:extLst>
                    <a:ext uri="{FF2B5EF4-FFF2-40B4-BE49-F238E27FC236}">
                      <a16:creationId xmlns:a16="http://schemas.microsoft.com/office/drawing/2014/main" id="{A9910CD5-B919-1758-7336-2528C37F5065}"/>
                    </a:ext>
                  </a:extLst>
                </p:cNvPr>
                <p:cNvPicPr/>
                <p:nvPr/>
              </p:nvPicPr>
              <p:blipFill>
                <a:blip r:embed="rId474"/>
                <a:stretch>
                  <a:fillRect/>
                </a:stretch>
              </p:blipFill>
              <p:spPr>
                <a:xfrm>
                  <a:off x="696034" y="1826668"/>
                  <a:ext cx="1133640" cy="72540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472126" name="Freihand 472125">
                  <a:extLst>
                    <a:ext uri="{FF2B5EF4-FFF2-40B4-BE49-F238E27FC236}">
                      <a16:creationId xmlns:a16="http://schemas.microsoft.com/office/drawing/2014/main" id="{213684EF-8B9F-7A79-98D1-36BF00499804}"/>
                    </a:ext>
                  </a:extLst>
                </p14:cNvPr>
                <p14:cNvContentPartPr/>
                <p14:nvPr/>
              </p14:nvContentPartPr>
              <p14:xfrm>
                <a:off x="2416114" y="1788148"/>
                <a:ext cx="1947960" cy="830160"/>
              </p14:xfrm>
            </p:contentPart>
          </mc:Choice>
          <mc:Fallback xmlns="">
            <p:pic>
              <p:nvPicPr>
                <p:cNvPr id="472126" name="Freihand 472125">
                  <a:extLst>
                    <a:ext uri="{FF2B5EF4-FFF2-40B4-BE49-F238E27FC236}">
                      <a16:creationId xmlns:a16="http://schemas.microsoft.com/office/drawing/2014/main" id="{213684EF-8B9F-7A79-98D1-36BF00499804}"/>
                    </a:ext>
                  </a:extLst>
                </p:cNvPr>
                <p:cNvPicPr/>
                <p:nvPr/>
              </p:nvPicPr>
              <p:blipFill>
                <a:blip r:embed="rId476"/>
                <a:stretch>
                  <a:fillRect/>
                </a:stretch>
              </p:blipFill>
              <p:spPr>
                <a:xfrm>
                  <a:off x="2407114" y="1779148"/>
                  <a:ext cx="1965600" cy="84780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472128" name="Freihand 472127">
                  <a:extLst>
                    <a:ext uri="{FF2B5EF4-FFF2-40B4-BE49-F238E27FC236}">
                      <a16:creationId xmlns:a16="http://schemas.microsoft.com/office/drawing/2014/main" id="{3C6B06C9-8E2E-DE3C-036A-9FE94C6FA2A8}"/>
                    </a:ext>
                  </a:extLst>
                </p14:cNvPr>
                <p14:cNvContentPartPr/>
                <p14:nvPr/>
              </p14:nvContentPartPr>
              <p14:xfrm>
                <a:off x="4272994" y="2436868"/>
                <a:ext cx="325440" cy="309600"/>
              </p14:xfrm>
            </p:contentPart>
          </mc:Choice>
          <mc:Fallback xmlns="">
            <p:pic>
              <p:nvPicPr>
                <p:cNvPr id="472128" name="Freihand 472127">
                  <a:extLst>
                    <a:ext uri="{FF2B5EF4-FFF2-40B4-BE49-F238E27FC236}">
                      <a16:creationId xmlns:a16="http://schemas.microsoft.com/office/drawing/2014/main" id="{3C6B06C9-8E2E-DE3C-036A-9FE94C6FA2A8}"/>
                    </a:ext>
                  </a:extLst>
                </p:cNvPr>
                <p:cNvPicPr/>
                <p:nvPr/>
              </p:nvPicPr>
              <p:blipFill>
                <a:blip r:embed="rId478"/>
                <a:stretch>
                  <a:fillRect/>
                </a:stretch>
              </p:blipFill>
              <p:spPr>
                <a:xfrm>
                  <a:off x="4264354" y="2427868"/>
                  <a:ext cx="3430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472232" name="Freihand 472231">
                  <a:extLst>
                    <a:ext uri="{FF2B5EF4-FFF2-40B4-BE49-F238E27FC236}">
                      <a16:creationId xmlns:a16="http://schemas.microsoft.com/office/drawing/2014/main" id="{652EFC27-1137-2FED-9166-3E745355C0C2}"/>
                    </a:ext>
                  </a:extLst>
                </p14:cNvPr>
                <p14:cNvContentPartPr/>
                <p14:nvPr/>
              </p14:nvContentPartPr>
              <p14:xfrm>
                <a:off x="6220594" y="1551153"/>
                <a:ext cx="398160" cy="654120"/>
              </p14:xfrm>
            </p:contentPart>
          </mc:Choice>
          <mc:Fallback xmlns="">
            <p:pic>
              <p:nvPicPr>
                <p:cNvPr id="472232" name="Freihand 472231">
                  <a:extLst>
                    <a:ext uri="{FF2B5EF4-FFF2-40B4-BE49-F238E27FC236}">
                      <a16:creationId xmlns:a16="http://schemas.microsoft.com/office/drawing/2014/main" id="{652EFC27-1137-2FED-9166-3E745355C0C2}"/>
                    </a:ext>
                  </a:extLst>
                </p:cNvPr>
                <p:cNvPicPr/>
                <p:nvPr/>
              </p:nvPicPr>
              <p:blipFill>
                <a:blip r:embed="rId480"/>
                <a:stretch>
                  <a:fillRect/>
                </a:stretch>
              </p:blipFill>
              <p:spPr>
                <a:xfrm>
                  <a:off x="6211594" y="1542513"/>
                  <a:ext cx="415800" cy="6717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472233" name="Freihand 472232">
                  <a:extLst>
                    <a:ext uri="{FF2B5EF4-FFF2-40B4-BE49-F238E27FC236}">
                      <a16:creationId xmlns:a16="http://schemas.microsoft.com/office/drawing/2014/main" id="{D2D01E07-4327-4CF7-0187-662B6A07D911}"/>
                    </a:ext>
                  </a:extLst>
                </p14:cNvPr>
                <p14:cNvContentPartPr/>
                <p14:nvPr/>
              </p14:nvContentPartPr>
              <p14:xfrm>
                <a:off x="6100354" y="1925913"/>
                <a:ext cx="426960" cy="500760"/>
              </p14:xfrm>
            </p:contentPart>
          </mc:Choice>
          <mc:Fallback xmlns="">
            <p:pic>
              <p:nvPicPr>
                <p:cNvPr id="472233" name="Freihand 472232">
                  <a:extLst>
                    <a:ext uri="{FF2B5EF4-FFF2-40B4-BE49-F238E27FC236}">
                      <a16:creationId xmlns:a16="http://schemas.microsoft.com/office/drawing/2014/main" id="{D2D01E07-4327-4CF7-0187-662B6A07D911}"/>
                    </a:ext>
                  </a:extLst>
                </p:cNvPr>
                <p:cNvPicPr/>
                <p:nvPr/>
              </p:nvPicPr>
              <p:blipFill>
                <a:blip r:embed="rId482"/>
                <a:stretch>
                  <a:fillRect/>
                </a:stretch>
              </p:blipFill>
              <p:spPr>
                <a:xfrm>
                  <a:off x="6091714" y="1916913"/>
                  <a:ext cx="444600" cy="5184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472292" name="Freihand 472291">
                  <a:extLst>
                    <a:ext uri="{FF2B5EF4-FFF2-40B4-BE49-F238E27FC236}">
                      <a16:creationId xmlns:a16="http://schemas.microsoft.com/office/drawing/2014/main" id="{25995EB7-17E8-59A2-901E-37FB5D7928B9}"/>
                    </a:ext>
                  </a:extLst>
                </p14:cNvPr>
                <p14:cNvContentPartPr/>
                <p14:nvPr/>
              </p14:nvContentPartPr>
              <p14:xfrm>
                <a:off x="203914" y="2757153"/>
                <a:ext cx="249120" cy="372240"/>
              </p14:xfrm>
            </p:contentPart>
          </mc:Choice>
          <mc:Fallback xmlns="">
            <p:pic>
              <p:nvPicPr>
                <p:cNvPr id="472292" name="Freihand 472291">
                  <a:extLst>
                    <a:ext uri="{FF2B5EF4-FFF2-40B4-BE49-F238E27FC236}">
                      <a16:creationId xmlns:a16="http://schemas.microsoft.com/office/drawing/2014/main" id="{25995EB7-17E8-59A2-901E-37FB5D7928B9}"/>
                    </a:ext>
                  </a:extLst>
                </p:cNvPr>
                <p:cNvPicPr/>
                <p:nvPr/>
              </p:nvPicPr>
              <p:blipFill>
                <a:blip r:embed="rId484"/>
                <a:stretch>
                  <a:fillRect/>
                </a:stretch>
              </p:blipFill>
              <p:spPr>
                <a:xfrm>
                  <a:off x="194914" y="2748153"/>
                  <a:ext cx="2667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472293" name="Freihand 472292">
                  <a:extLst>
                    <a:ext uri="{FF2B5EF4-FFF2-40B4-BE49-F238E27FC236}">
                      <a16:creationId xmlns:a16="http://schemas.microsoft.com/office/drawing/2014/main" id="{152859CF-E554-26DD-6048-37F2EAAEBADD}"/>
                    </a:ext>
                  </a:extLst>
                </p14:cNvPr>
                <p14:cNvContentPartPr/>
                <p14:nvPr/>
              </p14:nvContentPartPr>
              <p14:xfrm>
                <a:off x="521074" y="2847153"/>
                <a:ext cx="275400" cy="214920"/>
              </p14:xfrm>
            </p:contentPart>
          </mc:Choice>
          <mc:Fallback xmlns="">
            <p:pic>
              <p:nvPicPr>
                <p:cNvPr id="472293" name="Freihand 472292">
                  <a:extLst>
                    <a:ext uri="{FF2B5EF4-FFF2-40B4-BE49-F238E27FC236}">
                      <a16:creationId xmlns:a16="http://schemas.microsoft.com/office/drawing/2014/main" id="{152859CF-E554-26DD-6048-37F2EAAEBADD}"/>
                    </a:ext>
                  </a:extLst>
                </p:cNvPr>
                <p:cNvPicPr/>
                <p:nvPr/>
              </p:nvPicPr>
              <p:blipFill>
                <a:blip r:embed="rId486"/>
                <a:stretch>
                  <a:fillRect/>
                </a:stretch>
              </p:blipFill>
              <p:spPr>
                <a:xfrm>
                  <a:off x="512434" y="2838513"/>
                  <a:ext cx="2930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472294" name="Freihand 472293">
                  <a:extLst>
                    <a:ext uri="{FF2B5EF4-FFF2-40B4-BE49-F238E27FC236}">
                      <a16:creationId xmlns:a16="http://schemas.microsoft.com/office/drawing/2014/main" id="{BC53ED05-8A3F-838D-9F6A-13E74692D074}"/>
                    </a:ext>
                  </a:extLst>
                </p14:cNvPr>
                <p14:cNvContentPartPr/>
                <p14:nvPr/>
              </p14:nvContentPartPr>
              <p14:xfrm>
                <a:off x="829234" y="2818353"/>
                <a:ext cx="122400" cy="176760"/>
              </p14:xfrm>
            </p:contentPart>
          </mc:Choice>
          <mc:Fallback xmlns="">
            <p:pic>
              <p:nvPicPr>
                <p:cNvPr id="472294" name="Freihand 472293">
                  <a:extLst>
                    <a:ext uri="{FF2B5EF4-FFF2-40B4-BE49-F238E27FC236}">
                      <a16:creationId xmlns:a16="http://schemas.microsoft.com/office/drawing/2014/main" id="{BC53ED05-8A3F-838D-9F6A-13E74692D074}"/>
                    </a:ext>
                  </a:extLst>
                </p:cNvPr>
                <p:cNvPicPr/>
                <p:nvPr/>
              </p:nvPicPr>
              <p:blipFill>
                <a:blip r:embed="rId488"/>
                <a:stretch>
                  <a:fillRect/>
                </a:stretch>
              </p:blipFill>
              <p:spPr>
                <a:xfrm>
                  <a:off x="820594" y="2809713"/>
                  <a:ext cx="1400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472295" name="Freihand 472294">
                  <a:extLst>
                    <a:ext uri="{FF2B5EF4-FFF2-40B4-BE49-F238E27FC236}">
                      <a16:creationId xmlns:a16="http://schemas.microsoft.com/office/drawing/2014/main" id="{B810E19E-F576-B826-7525-BE8F305C0043}"/>
                    </a:ext>
                  </a:extLst>
                </p14:cNvPr>
                <p14:cNvContentPartPr/>
                <p14:nvPr/>
              </p14:nvContentPartPr>
              <p14:xfrm>
                <a:off x="1013194" y="2790993"/>
                <a:ext cx="82440" cy="200880"/>
              </p14:xfrm>
            </p:contentPart>
          </mc:Choice>
          <mc:Fallback xmlns="">
            <p:pic>
              <p:nvPicPr>
                <p:cNvPr id="472295" name="Freihand 472294">
                  <a:extLst>
                    <a:ext uri="{FF2B5EF4-FFF2-40B4-BE49-F238E27FC236}">
                      <a16:creationId xmlns:a16="http://schemas.microsoft.com/office/drawing/2014/main" id="{B810E19E-F576-B826-7525-BE8F305C0043}"/>
                    </a:ext>
                  </a:extLst>
                </p:cNvPr>
                <p:cNvPicPr/>
                <p:nvPr/>
              </p:nvPicPr>
              <p:blipFill>
                <a:blip r:embed="rId490"/>
                <a:stretch>
                  <a:fillRect/>
                </a:stretch>
              </p:blipFill>
              <p:spPr>
                <a:xfrm>
                  <a:off x="1004194" y="2781993"/>
                  <a:ext cx="10008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472296" name="Freihand 472295">
                  <a:extLst>
                    <a:ext uri="{FF2B5EF4-FFF2-40B4-BE49-F238E27FC236}">
                      <a16:creationId xmlns:a16="http://schemas.microsoft.com/office/drawing/2014/main" id="{44451C76-EF92-D09C-F1F1-F6DECBCB9494}"/>
                    </a:ext>
                  </a:extLst>
                </p14:cNvPr>
                <p14:cNvContentPartPr/>
                <p14:nvPr/>
              </p14:nvContentPartPr>
              <p14:xfrm>
                <a:off x="1273474" y="2759673"/>
                <a:ext cx="240480" cy="191160"/>
              </p14:xfrm>
            </p:contentPart>
          </mc:Choice>
          <mc:Fallback xmlns="">
            <p:pic>
              <p:nvPicPr>
                <p:cNvPr id="472296" name="Freihand 472295">
                  <a:extLst>
                    <a:ext uri="{FF2B5EF4-FFF2-40B4-BE49-F238E27FC236}">
                      <a16:creationId xmlns:a16="http://schemas.microsoft.com/office/drawing/2014/main" id="{44451C76-EF92-D09C-F1F1-F6DECBCB9494}"/>
                    </a:ext>
                  </a:extLst>
                </p:cNvPr>
                <p:cNvPicPr/>
                <p:nvPr/>
              </p:nvPicPr>
              <p:blipFill>
                <a:blip r:embed="rId492"/>
                <a:stretch>
                  <a:fillRect/>
                </a:stretch>
              </p:blipFill>
              <p:spPr>
                <a:xfrm>
                  <a:off x="1264834" y="2751033"/>
                  <a:ext cx="2581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472297" name="Freihand 472296">
                  <a:extLst>
                    <a:ext uri="{FF2B5EF4-FFF2-40B4-BE49-F238E27FC236}">
                      <a16:creationId xmlns:a16="http://schemas.microsoft.com/office/drawing/2014/main" id="{71B397A6-04F2-CFEC-64AA-E364896D0653}"/>
                    </a:ext>
                  </a:extLst>
                </p14:cNvPr>
                <p14:cNvContentPartPr/>
                <p14:nvPr/>
              </p14:nvContentPartPr>
              <p14:xfrm>
                <a:off x="1548874" y="2530353"/>
                <a:ext cx="534240" cy="343800"/>
              </p14:xfrm>
            </p:contentPart>
          </mc:Choice>
          <mc:Fallback xmlns="">
            <p:pic>
              <p:nvPicPr>
                <p:cNvPr id="472297" name="Freihand 472296">
                  <a:extLst>
                    <a:ext uri="{FF2B5EF4-FFF2-40B4-BE49-F238E27FC236}">
                      <a16:creationId xmlns:a16="http://schemas.microsoft.com/office/drawing/2014/main" id="{71B397A6-04F2-CFEC-64AA-E364896D0653}"/>
                    </a:ext>
                  </a:extLst>
                </p:cNvPr>
                <p:cNvPicPr/>
                <p:nvPr/>
              </p:nvPicPr>
              <p:blipFill>
                <a:blip r:embed="rId494"/>
                <a:stretch>
                  <a:fillRect/>
                </a:stretch>
              </p:blipFill>
              <p:spPr>
                <a:xfrm>
                  <a:off x="1539874" y="2521353"/>
                  <a:ext cx="55188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472298" name="Freihand 472297">
                  <a:extLst>
                    <a:ext uri="{FF2B5EF4-FFF2-40B4-BE49-F238E27FC236}">
                      <a16:creationId xmlns:a16="http://schemas.microsoft.com/office/drawing/2014/main" id="{59FCF518-BB0B-3BEE-DEFF-568C6CAE0C9B}"/>
                    </a:ext>
                  </a:extLst>
                </p14:cNvPr>
                <p14:cNvContentPartPr/>
                <p14:nvPr/>
              </p14:nvContentPartPr>
              <p14:xfrm>
                <a:off x="2161594" y="2566713"/>
                <a:ext cx="129960" cy="198720"/>
              </p14:xfrm>
            </p:contentPart>
          </mc:Choice>
          <mc:Fallback xmlns="">
            <p:pic>
              <p:nvPicPr>
                <p:cNvPr id="472298" name="Freihand 472297">
                  <a:extLst>
                    <a:ext uri="{FF2B5EF4-FFF2-40B4-BE49-F238E27FC236}">
                      <a16:creationId xmlns:a16="http://schemas.microsoft.com/office/drawing/2014/main" id="{59FCF518-BB0B-3BEE-DEFF-568C6CAE0C9B}"/>
                    </a:ext>
                  </a:extLst>
                </p:cNvPr>
                <p:cNvPicPr/>
                <p:nvPr/>
              </p:nvPicPr>
              <p:blipFill>
                <a:blip r:embed="rId496"/>
                <a:stretch>
                  <a:fillRect/>
                </a:stretch>
              </p:blipFill>
              <p:spPr>
                <a:xfrm>
                  <a:off x="2152594" y="2557713"/>
                  <a:ext cx="147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472299" name="Freihand 472298">
                  <a:extLst>
                    <a:ext uri="{FF2B5EF4-FFF2-40B4-BE49-F238E27FC236}">
                      <a16:creationId xmlns:a16="http://schemas.microsoft.com/office/drawing/2014/main" id="{C2460745-3076-680B-8E0B-A7AAC0791972}"/>
                    </a:ext>
                  </a:extLst>
                </p14:cNvPr>
                <p14:cNvContentPartPr/>
                <p14:nvPr/>
              </p14:nvContentPartPr>
              <p14:xfrm>
                <a:off x="581194" y="3316593"/>
                <a:ext cx="250560" cy="204480"/>
              </p14:xfrm>
            </p:contentPart>
          </mc:Choice>
          <mc:Fallback xmlns="">
            <p:pic>
              <p:nvPicPr>
                <p:cNvPr id="472299" name="Freihand 472298">
                  <a:extLst>
                    <a:ext uri="{FF2B5EF4-FFF2-40B4-BE49-F238E27FC236}">
                      <a16:creationId xmlns:a16="http://schemas.microsoft.com/office/drawing/2014/main" id="{C2460745-3076-680B-8E0B-A7AAC0791972}"/>
                    </a:ext>
                  </a:extLst>
                </p:cNvPr>
                <p:cNvPicPr/>
                <p:nvPr/>
              </p:nvPicPr>
              <p:blipFill>
                <a:blip r:embed="rId498"/>
                <a:stretch>
                  <a:fillRect/>
                </a:stretch>
              </p:blipFill>
              <p:spPr>
                <a:xfrm>
                  <a:off x="572194" y="3307953"/>
                  <a:ext cx="26820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472300" name="Freihand 472299">
                  <a:extLst>
                    <a:ext uri="{FF2B5EF4-FFF2-40B4-BE49-F238E27FC236}">
                      <a16:creationId xmlns:a16="http://schemas.microsoft.com/office/drawing/2014/main" id="{1D2810CD-7DB0-5550-FB33-A3D653A764AD}"/>
                    </a:ext>
                  </a:extLst>
                </p14:cNvPr>
                <p14:cNvContentPartPr/>
                <p14:nvPr/>
              </p14:nvContentPartPr>
              <p14:xfrm>
                <a:off x="878554" y="3152433"/>
                <a:ext cx="232920" cy="305640"/>
              </p14:xfrm>
            </p:contentPart>
          </mc:Choice>
          <mc:Fallback xmlns="">
            <p:pic>
              <p:nvPicPr>
                <p:cNvPr id="472300" name="Freihand 472299">
                  <a:extLst>
                    <a:ext uri="{FF2B5EF4-FFF2-40B4-BE49-F238E27FC236}">
                      <a16:creationId xmlns:a16="http://schemas.microsoft.com/office/drawing/2014/main" id="{1D2810CD-7DB0-5550-FB33-A3D653A764AD}"/>
                    </a:ext>
                  </a:extLst>
                </p:cNvPr>
                <p:cNvPicPr/>
                <p:nvPr/>
              </p:nvPicPr>
              <p:blipFill>
                <a:blip r:embed="rId500"/>
                <a:stretch>
                  <a:fillRect/>
                </a:stretch>
              </p:blipFill>
              <p:spPr>
                <a:xfrm>
                  <a:off x="869914" y="3143793"/>
                  <a:ext cx="2505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472301" name="Freihand 472300">
                  <a:extLst>
                    <a:ext uri="{FF2B5EF4-FFF2-40B4-BE49-F238E27FC236}">
                      <a16:creationId xmlns:a16="http://schemas.microsoft.com/office/drawing/2014/main" id="{85D0705C-738F-274E-0F23-14ADED897C59}"/>
                    </a:ext>
                  </a:extLst>
                </p14:cNvPr>
                <p14:cNvContentPartPr/>
                <p14:nvPr/>
              </p14:nvContentPartPr>
              <p14:xfrm>
                <a:off x="1159714" y="3087993"/>
                <a:ext cx="196200" cy="326520"/>
              </p14:xfrm>
            </p:contentPart>
          </mc:Choice>
          <mc:Fallback xmlns="">
            <p:pic>
              <p:nvPicPr>
                <p:cNvPr id="472301" name="Freihand 472300">
                  <a:extLst>
                    <a:ext uri="{FF2B5EF4-FFF2-40B4-BE49-F238E27FC236}">
                      <a16:creationId xmlns:a16="http://schemas.microsoft.com/office/drawing/2014/main" id="{85D0705C-738F-274E-0F23-14ADED897C59}"/>
                    </a:ext>
                  </a:extLst>
                </p:cNvPr>
                <p:cNvPicPr/>
                <p:nvPr/>
              </p:nvPicPr>
              <p:blipFill>
                <a:blip r:embed="rId502"/>
                <a:stretch>
                  <a:fillRect/>
                </a:stretch>
              </p:blipFill>
              <p:spPr>
                <a:xfrm>
                  <a:off x="1151074" y="3078993"/>
                  <a:ext cx="2138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472302" name="Freihand 472301">
                  <a:extLst>
                    <a:ext uri="{FF2B5EF4-FFF2-40B4-BE49-F238E27FC236}">
                      <a16:creationId xmlns:a16="http://schemas.microsoft.com/office/drawing/2014/main" id="{12DCE3D8-FB5D-C5DE-5DBC-C8507688B829}"/>
                    </a:ext>
                  </a:extLst>
                </p14:cNvPr>
                <p14:cNvContentPartPr/>
                <p14:nvPr/>
              </p14:nvContentPartPr>
              <p14:xfrm>
                <a:off x="1413514" y="3188073"/>
                <a:ext cx="154800" cy="180360"/>
              </p14:xfrm>
            </p:contentPart>
          </mc:Choice>
          <mc:Fallback xmlns="">
            <p:pic>
              <p:nvPicPr>
                <p:cNvPr id="472302" name="Freihand 472301">
                  <a:extLst>
                    <a:ext uri="{FF2B5EF4-FFF2-40B4-BE49-F238E27FC236}">
                      <a16:creationId xmlns:a16="http://schemas.microsoft.com/office/drawing/2014/main" id="{12DCE3D8-FB5D-C5DE-5DBC-C8507688B829}"/>
                    </a:ext>
                  </a:extLst>
                </p:cNvPr>
                <p:cNvPicPr/>
                <p:nvPr/>
              </p:nvPicPr>
              <p:blipFill>
                <a:blip r:embed="rId504"/>
                <a:stretch>
                  <a:fillRect/>
                </a:stretch>
              </p:blipFill>
              <p:spPr>
                <a:xfrm>
                  <a:off x="1404874" y="3179073"/>
                  <a:ext cx="1724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472303" name="Freihand 472302">
                  <a:extLst>
                    <a:ext uri="{FF2B5EF4-FFF2-40B4-BE49-F238E27FC236}">
                      <a16:creationId xmlns:a16="http://schemas.microsoft.com/office/drawing/2014/main" id="{7BF4660C-C8B4-D8D1-CA35-5601A0ECC0D6}"/>
                    </a:ext>
                  </a:extLst>
                </p14:cNvPr>
                <p14:cNvContentPartPr/>
                <p14:nvPr/>
              </p14:nvContentPartPr>
              <p14:xfrm>
                <a:off x="1639234" y="3028593"/>
                <a:ext cx="254160" cy="268560"/>
              </p14:xfrm>
            </p:contentPart>
          </mc:Choice>
          <mc:Fallback xmlns="">
            <p:pic>
              <p:nvPicPr>
                <p:cNvPr id="472303" name="Freihand 472302">
                  <a:extLst>
                    <a:ext uri="{FF2B5EF4-FFF2-40B4-BE49-F238E27FC236}">
                      <a16:creationId xmlns:a16="http://schemas.microsoft.com/office/drawing/2014/main" id="{7BF4660C-C8B4-D8D1-CA35-5601A0ECC0D6}"/>
                    </a:ext>
                  </a:extLst>
                </p:cNvPr>
                <p:cNvPicPr/>
                <p:nvPr/>
              </p:nvPicPr>
              <p:blipFill>
                <a:blip r:embed="rId506"/>
                <a:stretch>
                  <a:fillRect/>
                </a:stretch>
              </p:blipFill>
              <p:spPr>
                <a:xfrm>
                  <a:off x="1630594" y="3019953"/>
                  <a:ext cx="271800" cy="286200"/>
                </a:xfrm>
                <a:prstGeom prst="rect">
                  <a:avLst/>
                </a:prstGeom>
              </p:spPr>
            </p:pic>
          </mc:Fallback>
        </mc:AlternateContent>
      </p:grpSp>
    </p:spTree>
    <p:extLst>
      <p:ext uri="{BB962C8B-B14F-4D97-AF65-F5344CB8AC3E}">
        <p14:creationId xmlns:p14="http://schemas.microsoft.com/office/powerpoint/2010/main" val="357861383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Weight scheme of the HCPI</a:t>
            </a:r>
            <a:endParaRPr lang="de-DE" sz="2400" b="1" dirty="0">
              <a:solidFill>
                <a:srgbClr val="000000"/>
              </a:solidFill>
              <a:latin typeface="Sparkasse Rg" pitchFamily="34" charset="0"/>
            </a:endParaRP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782666" y="4795035"/>
            <a:ext cx="7424057" cy="659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1400">
              <a:solidFill>
                <a:srgbClr val="000000"/>
              </a:solidFill>
            </a:endParaRPr>
          </a:p>
          <a:p>
            <a:pPr eaLnBrk="1" hangingPunct="1">
              <a:buClrTx/>
            </a:pPr>
            <a:r>
              <a:rPr lang="de-DE" altLang="de-DE" sz="1400">
                <a:solidFill>
                  <a:srgbClr val="000000"/>
                </a:solidFill>
                <a:hlinkClick r:id="rId3"/>
              </a:rPr>
              <a:t>https://www.ecb.europa.eu/stats/macroeconomic_and_sectoral/hicp/html/index.en.html</a:t>
            </a:r>
            <a:endParaRPr lang="de-DE" altLang="de-DE" sz="1400">
              <a:solidFill>
                <a:srgbClr val="000000"/>
              </a:solidFill>
            </a:endParaRPr>
          </a:p>
          <a:p>
            <a:pPr eaLnBrk="1" hangingPunct="1">
              <a:buClrTx/>
            </a:pPr>
            <a:endParaRPr lang="de-DE" altLang="de-DE" sz="1400">
              <a:solidFill>
                <a:srgbClr val="000000"/>
              </a:solidFill>
            </a:endParaRPr>
          </a:p>
          <a:p>
            <a:pPr eaLnBrk="1" hangingPunct="1">
              <a:buClrTx/>
            </a:pPr>
            <a:endParaRPr lang="de-DE" altLang="de-DE" sz="1400" dirty="0">
              <a:solidFill>
                <a:srgbClr val="000000"/>
              </a:solidFill>
            </a:endParaRPr>
          </a:p>
        </p:txBody>
      </p:sp>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65CAC016-3E9A-A39E-7A8E-A74E716ACDD7}"/>
              </a:ext>
            </a:extLst>
          </p:cNvPr>
          <p:cNvPicPr>
            <a:picLocks noChangeAspect="1"/>
          </p:cNvPicPr>
          <p:nvPr/>
        </p:nvPicPr>
        <p:blipFill>
          <a:blip r:embed="rId4"/>
          <a:stretch>
            <a:fillRect/>
          </a:stretch>
        </p:blipFill>
        <p:spPr>
          <a:xfrm>
            <a:off x="671155" y="569397"/>
            <a:ext cx="7855164" cy="3647819"/>
          </a:xfrm>
          <a:prstGeom prst="rect">
            <a:avLst/>
          </a:prstGeom>
        </p:spPr>
      </p:pic>
    </p:spTree>
    <p:extLst>
      <p:ext uri="{BB962C8B-B14F-4D97-AF65-F5344CB8AC3E}">
        <p14:creationId xmlns:p14="http://schemas.microsoft.com/office/powerpoint/2010/main" val="7541000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a:t>Inflation</a:t>
            </a:r>
            <a:endParaRPr lang="de-DE" sz="3266" b="1" dirty="0"/>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rPr>
                  <a:t>The inflation rate is the relative change of CPI with respect to the previous year. :</a:t>
                </a:r>
                <a:endParaRPr lang="de-DE" altLang="de-DE" sz="2540" dirty="0">
                  <a:solidFill>
                    <a:srgbClr val="000000"/>
                  </a:solidFill>
                </a:endParaRP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b="0" i="1" smtClean="0">
                            <a:solidFill>
                              <a:srgbClr val="000000"/>
                            </a:solidFill>
                            <a:latin typeface="Cambria Math" panose="02040503050406030204" pitchFamily="18" charset="0"/>
                          </a:rPr>
                          <m:t>𝐶</m:t>
                        </m:r>
                        <m:r>
                          <a:rPr lang="de-DE" altLang="de-DE" sz="2540" i="1">
                            <a:solidFill>
                              <a:srgbClr val="000000"/>
                            </a:solidFill>
                            <a:latin typeface="Cambria Math" panose="02040503050406030204" pitchFamily="18" charset="0"/>
                          </a:rPr>
                          <m:t>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b="0" i="1" smtClean="0">
                            <a:solidFill>
                              <a:srgbClr val="000000"/>
                            </a:solidFill>
                            <a:latin typeface="Cambria Math" panose="02040503050406030204" pitchFamily="18" charset="0"/>
                          </a:rPr>
                          <m:t>𝐶</m:t>
                        </m:r>
                        <m:r>
                          <a:rPr lang="de-DE" altLang="de-DE" sz="2540" i="1">
                            <a:solidFill>
                              <a:srgbClr val="000000"/>
                            </a:solidFill>
                            <a:latin typeface="Cambria Math" panose="02040503050406030204" pitchFamily="18" charset="0"/>
                          </a:rPr>
                          <m:t>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b="0" i="1" smtClean="0">
                            <a:solidFill>
                              <a:srgbClr val="000000"/>
                            </a:solidFill>
                            <a:latin typeface="Cambria Math" panose="02040503050406030204" pitchFamily="18" charset="0"/>
                          </a:rPr>
                          <m:t>𝐶</m:t>
                        </m:r>
                        <m:r>
                          <a:rPr lang="de-DE" altLang="de-DE" sz="2540" i="1">
                            <a:solidFill>
                              <a:srgbClr val="000000"/>
                            </a:solidFill>
                            <a:latin typeface="Cambria Math" panose="02040503050406030204" pitchFamily="18" charset="0"/>
                          </a:rPr>
                          <m:t>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a:t>
                </a:r>
                <a:r>
                  <a:rPr lang="de-DE" altLang="de-DE" sz="2540">
                    <a:solidFill>
                      <a:srgbClr val="000000"/>
                    </a:solidFill>
                  </a:rPr>
                  <a:t>: time index </a:t>
                </a:r>
                <a:endParaRPr lang="de-DE" altLang="de-DE" sz="2540" dirty="0">
                  <a:solidFill>
                    <a:srgbClr val="000000"/>
                  </a:solidFill>
                </a:endParaRP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34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B07DCA3-D859-37F5-16E1-22CBCF2ECCEE}"/>
                  </a:ext>
                </a:extLst>
              </p14:cNvPr>
              <p14:cNvContentPartPr/>
              <p14:nvPr/>
            </p14:nvContentPartPr>
            <p14:xfrm>
              <a:off x="2252314" y="3043108"/>
              <a:ext cx="810720" cy="468000"/>
            </p14:xfrm>
          </p:contentPart>
        </mc:Choice>
        <mc:Fallback xmlns="">
          <p:pic>
            <p:nvPicPr>
              <p:cNvPr id="2" name="Freihand 1">
                <a:extLst>
                  <a:ext uri="{FF2B5EF4-FFF2-40B4-BE49-F238E27FC236}">
                    <a16:creationId xmlns:a16="http://schemas.microsoft.com/office/drawing/2014/main" id="{EB07DCA3-D859-37F5-16E1-22CBCF2ECCEE}"/>
                  </a:ext>
                </a:extLst>
              </p:cNvPr>
              <p:cNvPicPr/>
              <p:nvPr/>
            </p:nvPicPr>
            <p:blipFill>
              <a:blip r:embed="rId5"/>
              <a:stretch>
                <a:fillRect/>
              </a:stretch>
            </p:blipFill>
            <p:spPr>
              <a:xfrm>
                <a:off x="2243674" y="3034468"/>
                <a:ext cx="828360" cy="485640"/>
              </a:xfrm>
              <a:prstGeom prst="rect">
                <a:avLst/>
              </a:prstGeom>
            </p:spPr>
          </p:pic>
        </mc:Fallback>
      </mc:AlternateContent>
      <p:grpSp>
        <p:nvGrpSpPr>
          <p:cNvPr id="5" name="Gruppieren 4">
            <a:extLst>
              <a:ext uri="{FF2B5EF4-FFF2-40B4-BE49-F238E27FC236}">
                <a16:creationId xmlns:a16="http://schemas.microsoft.com/office/drawing/2014/main" id="{F54DB54B-4E23-90D7-94C7-3B2F0516FD91}"/>
              </a:ext>
            </a:extLst>
          </p:cNvPr>
          <p:cNvGrpSpPr/>
          <p:nvPr/>
        </p:nvGrpSpPr>
        <p:grpSpPr>
          <a:xfrm>
            <a:off x="2712754" y="3030148"/>
            <a:ext cx="1505880" cy="941040"/>
            <a:chOff x="2712754" y="3030148"/>
            <a:chExt cx="1505880" cy="9410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E11C845D-241D-08D0-32E8-731BE9E5A021}"/>
                    </a:ext>
                  </a:extLst>
                </p14:cNvPr>
                <p14:cNvContentPartPr/>
                <p14:nvPr/>
              </p14:nvContentPartPr>
              <p14:xfrm>
                <a:off x="3124594" y="3030148"/>
                <a:ext cx="1094040" cy="513000"/>
              </p14:xfrm>
            </p:contentPart>
          </mc:Choice>
          <mc:Fallback xmlns="">
            <p:pic>
              <p:nvPicPr>
                <p:cNvPr id="3" name="Freihand 2">
                  <a:extLst>
                    <a:ext uri="{FF2B5EF4-FFF2-40B4-BE49-F238E27FC236}">
                      <a16:creationId xmlns:a16="http://schemas.microsoft.com/office/drawing/2014/main" id="{E11C845D-241D-08D0-32E8-731BE9E5A021}"/>
                    </a:ext>
                  </a:extLst>
                </p:cNvPr>
                <p:cNvPicPr/>
                <p:nvPr/>
              </p:nvPicPr>
              <p:blipFill>
                <a:blip r:embed="rId7"/>
                <a:stretch>
                  <a:fillRect/>
                </a:stretch>
              </p:blipFill>
              <p:spPr>
                <a:xfrm>
                  <a:off x="3115954" y="3021508"/>
                  <a:ext cx="1111680" cy="53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17C342C9-B126-C793-03D0-61CFCDE65685}"/>
                    </a:ext>
                  </a:extLst>
                </p14:cNvPr>
                <p14:cNvContentPartPr/>
                <p14:nvPr/>
              </p14:nvContentPartPr>
              <p14:xfrm>
                <a:off x="2712754" y="3467188"/>
                <a:ext cx="1197000" cy="504000"/>
              </p14:xfrm>
            </p:contentPart>
          </mc:Choice>
          <mc:Fallback xmlns="">
            <p:pic>
              <p:nvPicPr>
                <p:cNvPr id="4" name="Freihand 3">
                  <a:extLst>
                    <a:ext uri="{FF2B5EF4-FFF2-40B4-BE49-F238E27FC236}">
                      <a16:creationId xmlns:a16="http://schemas.microsoft.com/office/drawing/2014/main" id="{17C342C9-B126-C793-03D0-61CFCDE65685}"/>
                    </a:ext>
                  </a:extLst>
                </p:cNvPr>
                <p:cNvPicPr/>
                <p:nvPr/>
              </p:nvPicPr>
              <p:blipFill>
                <a:blip r:embed="rId9"/>
                <a:stretch>
                  <a:fillRect/>
                </a:stretch>
              </p:blipFill>
              <p:spPr>
                <a:xfrm>
                  <a:off x="2704114" y="3458188"/>
                  <a:ext cx="1214640" cy="521640"/>
                </a:xfrm>
                <a:prstGeom prst="rect">
                  <a:avLst/>
                </a:prstGeom>
              </p:spPr>
            </p:pic>
          </mc:Fallback>
        </mc:AlternateContent>
      </p:grpSp>
      <p:grpSp>
        <p:nvGrpSpPr>
          <p:cNvPr id="56" name="Gruppieren 55">
            <a:extLst>
              <a:ext uri="{FF2B5EF4-FFF2-40B4-BE49-F238E27FC236}">
                <a16:creationId xmlns:a16="http://schemas.microsoft.com/office/drawing/2014/main" id="{91697441-6A51-54CE-8143-79293344EA3E}"/>
              </a:ext>
            </a:extLst>
          </p:cNvPr>
          <p:cNvGrpSpPr/>
          <p:nvPr/>
        </p:nvGrpSpPr>
        <p:grpSpPr>
          <a:xfrm>
            <a:off x="1020754" y="3906748"/>
            <a:ext cx="6452280" cy="1546920"/>
            <a:chOff x="1020754" y="3906748"/>
            <a:chExt cx="6452280" cy="1546920"/>
          </a:xfrm>
        </p:grpSpPr>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8D3CDDB6-1E17-179F-DFBD-83EF5D17117B}"/>
                    </a:ext>
                  </a:extLst>
                </p14:cNvPr>
                <p14:cNvContentPartPr/>
                <p14:nvPr/>
              </p14:nvContentPartPr>
              <p14:xfrm>
                <a:off x="1020754" y="4817908"/>
                <a:ext cx="247320" cy="56520"/>
              </p14:xfrm>
            </p:contentPart>
          </mc:Choice>
          <mc:Fallback xmlns="">
            <p:pic>
              <p:nvPicPr>
                <p:cNvPr id="9" name="Freihand 8">
                  <a:extLst>
                    <a:ext uri="{FF2B5EF4-FFF2-40B4-BE49-F238E27FC236}">
                      <a16:creationId xmlns:a16="http://schemas.microsoft.com/office/drawing/2014/main" id="{8D3CDDB6-1E17-179F-DFBD-83EF5D17117B}"/>
                    </a:ext>
                  </a:extLst>
                </p:cNvPr>
                <p:cNvPicPr/>
                <p:nvPr/>
              </p:nvPicPr>
              <p:blipFill>
                <a:blip r:embed="rId11"/>
                <a:stretch>
                  <a:fillRect/>
                </a:stretch>
              </p:blipFill>
              <p:spPr>
                <a:xfrm>
                  <a:off x="1012114" y="4808908"/>
                  <a:ext cx="264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403D949C-ACC3-08A7-7516-0C6D174001B0}"/>
                    </a:ext>
                  </a:extLst>
                </p14:cNvPr>
                <p14:cNvContentPartPr/>
                <p14:nvPr/>
              </p14:nvContentPartPr>
              <p14:xfrm>
                <a:off x="1049554" y="4908628"/>
                <a:ext cx="245520" cy="28080"/>
              </p14:xfrm>
            </p:contentPart>
          </mc:Choice>
          <mc:Fallback xmlns="">
            <p:pic>
              <p:nvPicPr>
                <p:cNvPr id="10" name="Freihand 9">
                  <a:extLst>
                    <a:ext uri="{FF2B5EF4-FFF2-40B4-BE49-F238E27FC236}">
                      <a16:creationId xmlns:a16="http://schemas.microsoft.com/office/drawing/2014/main" id="{403D949C-ACC3-08A7-7516-0C6D174001B0}"/>
                    </a:ext>
                  </a:extLst>
                </p:cNvPr>
                <p:cNvPicPr/>
                <p:nvPr/>
              </p:nvPicPr>
              <p:blipFill>
                <a:blip r:embed="rId13"/>
                <a:stretch>
                  <a:fillRect/>
                </a:stretch>
              </p:blipFill>
              <p:spPr>
                <a:xfrm>
                  <a:off x="1040554" y="4899988"/>
                  <a:ext cx="263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59C5AD13-BBC3-6011-714B-42F34F57BDD1}"/>
                    </a:ext>
                  </a:extLst>
                </p14:cNvPr>
                <p14:cNvContentPartPr/>
                <p14:nvPr/>
              </p14:nvContentPartPr>
              <p14:xfrm>
                <a:off x="1682074" y="4521988"/>
                <a:ext cx="28080" cy="244080"/>
              </p14:xfrm>
            </p:contentPart>
          </mc:Choice>
          <mc:Fallback xmlns="">
            <p:pic>
              <p:nvPicPr>
                <p:cNvPr id="12" name="Freihand 11">
                  <a:extLst>
                    <a:ext uri="{FF2B5EF4-FFF2-40B4-BE49-F238E27FC236}">
                      <a16:creationId xmlns:a16="http://schemas.microsoft.com/office/drawing/2014/main" id="{59C5AD13-BBC3-6011-714B-42F34F57BDD1}"/>
                    </a:ext>
                  </a:extLst>
                </p:cNvPr>
                <p:cNvPicPr/>
                <p:nvPr/>
              </p:nvPicPr>
              <p:blipFill>
                <a:blip r:embed="rId15"/>
                <a:stretch>
                  <a:fillRect/>
                </a:stretch>
              </p:blipFill>
              <p:spPr>
                <a:xfrm>
                  <a:off x="1673074" y="4512988"/>
                  <a:ext cx="457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ECFC774D-48EE-FC9C-4BF2-F64362A0FEC6}"/>
                    </a:ext>
                  </a:extLst>
                </p14:cNvPr>
                <p14:cNvContentPartPr/>
                <p14:nvPr/>
              </p14:nvContentPartPr>
              <p14:xfrm>
                <a:off x="1545274" y="4475188"/>
                <a:ext cx="236880" cy="279000"/>
              </p14:xfrm>
            </p:contentPart>
          </mc:Choice>
          <mc:Fallback xmlns="">
            <p:pic>
              <p:nvPicPr>
                <p:cNvPr id="13" name="Freihand 12">
                  <a:extLst>
                    <a:ext uri="{FF2B5EF4-FFF2-40B4-BE49-F238E27FC236}">
                      <a16:creationId xmlns:a16="http://schemas.microsoft.com/office/drawing/2014/main" id="{ECFC774D-48EE-FC9C-4BF2-F64362A0FEC6}"/>
                    </a:ext>
                  </a:extLst>
                </p:cNvPr>
                <p:cNvPicPr/>
                <p:nvPr/>
              </p:nvPicPr>
              <p:blipFill>
                <a:blip r:embed="rId17"/>
                <a:stretch>
                  <a:fillRect/>
                </a:stretch>
              </p:blipFill>
              <p:spPr>
                <a:xfrm>
                  <a:off x="1536634" y="4466188"/>
                  <a:ext cx="2545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7C18B088-571A-185F-E3E8-31B9A7AF2AE0}"/>
                    </a:ext>
                  </a:extLst>
                </p14:cNvPr>
                <p14:cNvContentPartPr/>
                <p14:nvPr/>
              </p14:nvContentPartPr>
              <p14:xfrm>
                <a:off x="1817434" y="4631428"/>
                <a:ext cx="180000" cy="96480"/>
              </p14:xfrm>
            </p:contentPart>
          </mc:Choice>
          <mc:Fallback xmlns="">
            <p:pic>
              <p:nvPicPr>
                <p:cNvPr id="14" name="Freihand 13">
                  <a:extLst>
                    <a:ext uri="{FF2B5EF4-FFF2-40B4-BE49-F238E27FC236}">
                      <a16:creationId xmlns:a16="http://schemas.microsoft.com/office/drawing/2014/main" id="{7C18B088-571A-185F-E3E8-31B9A7AF2AE0}"/>
                    </a:ext>
                  </a:extLst>
                </p:cNvPr>
                <p:cNvPicPr/>
                <p:nvPr/>
              </p:nvPicPr>
              <p:blipFill>
                <a:blip r:embed="rId19"/>
                <a:stretch>
                  <a:fillRect/>
                </a:stretch>
              </p:blipFill>
              <p:spPr>
                <a:xfrm>
                  <a:off x="1808794" y="4622788"/>
                  <a:ext cx="197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240F6368-4FA1-B0ED-0B1E-67E1E0E2F9D3}"/>
                    </a:ext>
                  </a:extLst>
                </p14:cNvPr>
                <p14:cNvContentPartPr/>
                <p14:nvPr/>
              </p14:nvContentPartPr>
              <p14:xfrm>
                <a:off x="2086714" y="4515508"/>
                <a:ext cx="267120" cy="220320"/>
              </p14:xfrm>
            </p:contentPart>
          </mc:Choice>
          <mc:Fallback xmlns="">
            <p:pic>
              <p:nvPicPr>
                <p:cNvPr id="15" name="Freihand 14">
                  <a:extLst>
                    <a:ext uri="{FF2B5EF4-FFF2-40B4-BE49-F238E27FC236}">
                      <a16:creationId xmlns:a16="http://schemas.microsoft.com/office/drawing/2014/main" id="{240F6368-4FA1-B0ED-0B1E-67E1E0E2F9D3}"/>
                    </a:ext>
                  </a:extLst>
                </p:cNvPr>
                <p:cNvPicPr/>
                <p:nvPr/>
              </p:nvPicPr>
              <p:blipFill>
                <a:blip r:embed="rId21"/>
                <a:stretch>
                  <a:fillRect/>
                </a:stretch>
              </p:blipFill>
              <p:spPr>
                <a:xfrm>
                  <a:off x="2077714" y="4506508"/>
                  <a:ext cx="2847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94A4A63E-2230-E2C4-8811-342E93D2FFB0}"/>
                    </a:ext>
                  </a:extLst>
                </p14:cNvPr>
                <p14:cNvContentPartPr/>
                <p14:nvPr/>
              </p14:nvContentPartPr>
              <p14:xfrm>
                <a:off x="2392354" y="4626748"/>
                <a:ext cx="125280" cy="114840"/>
              </p14:xfrm>
            </p:contentPart>
          </mc:Choice>
          <mc:Fallback xmlns="">
            <p:pic>
              <p:nvPicPr>
                <p:cNvPr id="16" name="Freihand 15">
                  <a:extLst>
                    <a:ext uri="{FF2B5EF4-FFF2-40B4-BE49-F238E27FC236}">
                      <a16:creationId xmlns:a16="http://schemas.microsoft.com/office/drawing/2014/main" id="{94A4A63E-2230-E2C4-8811-342E93D2FFB0}"/>
                    </a:ext>
                  </a:extLst>
                </p:cNvPr>
                <p:cNvPicPr/>
                <p:nvPr/>
              </p:nvPicPr>
              <p:blipFill>
                <a:blip r:embed="rId23"/>
                <a:stretch>
                  <a:fillRect/>
                </a:stretch>
              </p:blipFill>
              <p:spPr>
                <a:xfrm>
                  <a:off x="2383354" y="4617748"/>
                  <a:ext cx="1429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4D4B933D-78B5-4D00-3F84-C44B9023460A}"/>
                    </a:ext>
                  </a:extLst>
                </p14:cNvPr>
                <p14:cNvContentPartPr/>
                <p14:nvPr/>
              </p14:nvContentPartPr>
              <p14:xfrm>
                <a:off x="2800594" y="4412908"/>
                <a:ext cx="114480" cy="318960"/>
              </p14:xfrm>
            </p:contentPart>
          </mc:Choice>
          <mc:Fallback xmlns="">
            <p:pic>
              <p:nvPicPr>
                <p:cNvPr id="18" name="Freihand 17">
                  <a:extLst>
                    <a:ext uri="{FF2B5EF4-FFF2-40B4-BE49-F238E27FC236}">
                      <a16:creationId xmlns:a16="http://schemas.microsoft.com/office/drawing/2014/main" id="{4D4B933D-78B5-4D00-3F84-C44B9023460A}"/>
                    </a:ext>
                  </a:extLst>
                </p:cNvPr>
                <p:cNvPicPr/>
                <p:nvPr/>
              </p:nvPicPr>
              <p:blipFill>
                <a:blip r:embed="rId25"/>
                <a:stretch>
                  <a:fillRect/>
                </a:stretch>
              </p:blipFill>
              <p:spPr>
                <a:xfrm>
                  <a:off x="2791594" y="4403908"/>
                  <a:ext cx="1321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96F5033B-E517-19CC-16F9-83ECB49D5344}"/>
                    </a:ext>
                  </a:extLst>
                </p14:cNvPr>
                <p14:cNvContentPartPr/>
                <p14:nvPr/>
              </p14:nvContentPartPr>
              <p14:xfrm>
                <a:off x="2948914" y="4565188"/>
                <a:ext cx="96840" cy="118800"/>
              </p14:xfrm>
            </p:contentPart>
          </mc:Choice>
          <mc:Fallback xmlns="">
            <p:pic>
              <p:nvPicPr>
                <p:cNvPr id="19" name="Freihand 18">
                  <a:extLst>
                    <a:ext uri="{FF2B5EF4-FFF2-40B4-BE49-F238E27FC236}">
                      <a16:creationId xmlns:a16="http://schemas.microsoft.com/office/drawing/2014/main" id="{96F5033B-E517-19CC-16F9-83ECB49D5344}"/>
                    </a:ext>
                  </a:extLst>
                </p:cNvPr>
                <p:cNvPicPr/>
                <p:nvPr/>
              </p:nvPicPr>
              <p:blipFill>
                <a:blip r:embed="rId27"/>
                <a:stretch>
                  <a:fillRect/>
                </a:stretch>
              </p:blipFill>
              <p:spPr>
                <a:xfrm>
                  <a:off x="2940274" y="4556188"/>
                  <a:ext cx="1144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32E5A3D6-8B49-8297-A1BD-8B8879AD291F}"/>
                    </a:ext>
                  </a:extLst>
                </p14:cNvPr>
                <p14:cNvContentPartPr/>
                <p14:nvPr/>
              </p14:nvContentPartPr>
              <p14:xfrm>
                <a:off x="3130354" y="4442788"/>
                <a:ext cx="145080" cy="222480"/>
              </p14:xfrm>
            </p:contentPart>
          </mc:Choice>
          <mc:Fallback xmlns="">
            <p:pic>
              <p:nvPicPr>
                <p:cNvPr id="20" name="Freihand 19">
                  <a:extLst>
                    <a:ext uri="{FF2B5EF4-FFF2-40B4-BE49-F238E27FC236}">
                      <a16:creationId xmlns:a16="http://schemas.microsoft.com/office/drawing/2014/main" id="{32E5A3D6-8B49-8297-A1BD-8B8879AD291F}"/>
                    </a:ext>
                  </a:extLst>
                </p:cNvPr>
                <p:cNvPicPr/>
                <p:nvPr/>
              </p:nvPicPr>
              <p:blipFill>
                <a:blip r:embed="rId29"/>
                <a:stretch>
                  <a:fillRect/>
                </a:stretch>
              </p:blipFill>
              <p:spPr>
                <a:xfrm>
                  <a:off x="3121354" y="4433788"/>
                  <a:ext cx="1627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9AE37B82-0A88-755D-56B6-E791DFE55848}"/>
                    </a:ext>
                  </a:extLst>
                </p14:cNvPr>
                <p14:cNvContentPartPr/>
                <p14:nvPr/>
              </p14:nvContentPartPr>
              <p14:xfrm>
                <a:off x="3304594" y="4553668"/>
                <a:ext cx="249840" cy="268560"/>
              </p14:xfrm>
            </p:contentPart>
          </mc:Choice>
          <mc:Fallback xmlns="">
            <p:pic>
              <p:nvPicPr>
                <p:cNvPr id="21" name="Freihand 20">
                  <a:extLst>
                    <a:ext uri="{FF2B5EF4-FFF2-40B4-BE49-F238E27FC236}">
                      <a16:creationId xmlns:a16="http://schemas.microsoft.com/office/drawing/2014/main" id="{9AE37B82-0A88-755D-56B6-E791DFE55848}"/>
                    </a:ext>
                  </a:extLst>
                </p:cNvPr>
                <p:cNvPicPr/>
                <p:nvPr/>
              </p:nvPicPr>
              <p:blipFill>
                <a:blip r:embed="rId31"/>
                <a:stretch>
                  <a:fillRect/>
                </a:stretch>
              </p:blipFill>
              <p:spPr>
                <a:xfrm>
                  <a:off x="3295954" y="4544668"/>
                  <a:ext cx="2674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565D7188-135F-8F0A-8B31-13908E7EBEF9}"/>
                    </a:ext>
                  </a:extLst>
                </p14:cNvPr>
                <p14:cNvContentPartPr/>
                <p14:nvPr/>
              </p14:nvContentPartPr>
              <p14:xfrm>
                <a:off x="2633194" y="4301668"/>
                <a:ext cx="216360" cy="436320"/>
              </p14:xfrm>
            </p:contentPart>
          </mc:Choice>
          <mc:Fallback xmlns="">
            <p:pic>
              <p:nvPicPr>
                <p:cNvPr id="22" name="Freihand 21">
                  <a:extLst>
                    <a:ext uri="{FF2B5EF4-FFF2-40B4-BE49-F238E27FC236}">
                      <a16:creationId xmlns:a16="http://schemas.microsoft.com/office/drawing/2014/main" id="{565D7188-135F-8F0A-8B31-13908E7EBEF9}"/>
                    </a:ext>
                  </a:extLst>
                </p:cNvPr>
                <p:cNvPicPr/>
                <p:nvPr/>
              </p:nvPicPr>
              <p:blipFill>
                <a:blip r:embed="rId33"/>
                <a:stretch>
                  <a:fillRect/>
                </a:stretch>
              </p:blipFill>
              <p:spPr>
                <a:xfrm>
                  <a:off x="2624194" y="4292668"/>
                  <a:ext cx="23400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B48B73F-2863-8232-3F5C-09EF9FF0C02F}"/>
                    </a:ext>
                  </a:extLst>
                </p14:cNvPr>
                <p14:cNvContentPartPr/>
                <p14:nvPr/>
              </p14:nvContentPartPr>
              <p14:xfrm>
                <a:off x="3545794" y="4377988"/>
                <a:ext cx="95040" cy="366120"/>
              </p14:xfrm>
            </p:contentPart>
          </mc:Choice>
          <mc:Fallback xmlns="">
            <p:pic>
              <p:nvPicPr>
                <p:cNvPr id="23" name="Freihand 22">
                  <a:extLst>
                    <a:ext uri="{FF2B5EF4-FFF2-40B4-BE49-F238E27FC236}">
                      <a16:creationId xmlns:a16="http://schemas.microsoft.com/office/drawing/2014/main" id="{8B48B73F-2863-8232-3F5C-09EF9FF0C02F}"/>
                    </a:ext>
                  </a:extLst>
                </p:cNvPr>
                <p:cNvPicPr/>
                <p:nvPr/>
              </p:nvPicPr>
              <p:blipFill>
                <a:blip r:embed="rId35"/>
                <a:stretch>
                  <a:fillRect/>
                </a:stretch>
              </p:blipFill>
              <p:spPr>
                <a:xfrm>
                  <a:off x="3536794" y="4369348"/>
                  <a:ext cx="11268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F8B50062-9572-60DA-0FAE-5424A3BF183A}"/>
                    </a:ext>
                  </a:extLst>
                </p14:cNvPr>
                <p14:cNvContentPartPr/>
                <p14:nvPr/>
              </p14:nvContentPartPr>
              <p14:xfrm>
                <a:off x="3823354" y="4541788"/>
                <a:ext cx="144360" cy="38880"/>
              </p14:xfrm>
            </p:contentPart>
          </mc:Choice>
          <mc:Fallback xmlns="">
            <p:pic>
              <p:nvPicPr>
                <p:cNvPr id="24" name="Freihand 23">
                  <a:extLst>
                    <a:ext uri="{FF2B5EF4-FFF2-40B4-BE49-F238E27FC236}">
                      <a16:creationId xmlns:a16="http://schemas.microsoft.com/office/drawing/2014/main" id="{F8B50062-9572-60DA-0FAE-5424A3BF183A}"/>
                    </a:ext>
                  </a:extLst>
                </p:cNvPr>
                <p:cNvPicPr/>
                <p:nvPr/>
              </p:nvPicPr>
              <p:blipFill>
                <a:blip r:embed="rId37"/>
                <a:stretch>
                  <a:fillRect/>
                </a:stretch>
              </p:blipFill>
              <p:spPr>
                <a:xfrm>
                  <a:off x="3814714" y="4532788"/>
                  <a:ext cx="16200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503143B3-6574-C0C4-C7AA-F3E32D7B2C85}"/>
                    </a:ext>
                  </a:extLst>
                </p14:cNvPr>
                <p14:cNvContentPartPr/>
                <p14:nvPr/>
              </p14:nvContentPartPr>
              <p14:xfrm>
                <a:off x="4329874" y="4370788"/>
                <a:ext cx="55080" cy="240480"/>
              </p14:xfrm>
            </p:contentPart>
          </mc:Choice>
          <mc:Fallback xmlns="">
            <p:pic>
              <p:nvPicPr>
                <p:cNvPr id="25" name="Freihand 24">
                  <a:extLst>
                    <a:ext uri="{FF2B5EF4-FFF2-40B4-BE49-F238E27FC236}">
                      <a16:creationId xmlns:a16="http://schemas.microsoft.com/office/drawing/2014/main" id="{503143B3-6574-C0C4-C7AA-F3E32D7B2C85}"/>
                    </a:ext>
                  </a:extLst>
                </p:cNvPr>
                <p:cNvPicPr/>
                <p:nvPr/>
              </p:nvPicPr>
              <p:blipFill>
                <a:blip r:embed="rId39"/>
                <a:stretch>
                  <a:fillRect/>
                </a:stretch>
              </p:blipFill>
              <p:spPr>
                <a:xfrm>
                  <a:off x="4320874" y="4362148"/>
                  <a:ext cx="727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895A65F2-467B-C2CF-5D51-73496BCBCC76}"/>
                    </a:ext>
                  </a:extLst>
                </p14:cNvPr>
                <p14:cNvContentPartPr/>
                <p14:nvPr/>
              </p14:nvContentPartPr>
              <p14:xfrm>
                <a:off x="4211794" y="4252348"/>
                <a:ext cx="302400" cy="325440"/>
              </p14:xfrm>
            </p:contentPart>
          </mc:Choice>
          <mc:Fallback xmlns="">
            <p:pic>
              <p:nvPicPr>
                <p:cNvPr id="26" name="Freihand 25">
                  <a:extLst>
                    <a:ext uri="{FF2B5EF4-FFF2-40B4-BE49-F238E27FC236}">
                      <a16:creationId xmlns:a16="http://schemas.microsoft.com/office/drawing/2014/main" id="{895A65F2-467B-C2CF-5D51-73496BCBCC76}"/>
                    </a:ext>
                  </a:extLst>
                </p:cNvPr>
                <p:cNvPicPr/>
                <p:nvPr/>
              </p:nvPicPr>
              <p:blipFill>
                <a:blip r:embed="rId41"/>
                <a:stretch>
                  <a:fillRect/>
                </a:stretch>
              </p:blipFill>
              <p:spPr>
                <a:xfrm>
                  <a:off x="4203154" y="4243708"/>
                  <a:ext cx="32004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5F586A25-D401-3974-A9AC-64E44D0BFDCE}"/>
                    </a:ext>
                  </a:extLst>
                </p14:cNvPr>
                <p14:cNvContentPartPr/>
                <p14:nvPr/>
              </p14:nvContentPartPr>
              <p14:xfrm>
                <a:off x="4509514" y="4473028"/>
                <a:ext cx="163080" cy="100440"/>
              </p14:xfrm>
            </p:contentPart>
          </mc:Choice>
          <mc:Fallback xmlns="">
            <p:pic>
              <p:nvPicPr>
                <p:cNvPr id="27" name="Freihand 26">
                  <a:extLst>
                    <a:ext uri="{FF2B5EF4-FFF2-40B4-BE49-F238E27FC236}">
                      <a16:creationId xmlns:a16="http://schemas.microsoft.com/office/drawing/2014/main" id="{5F586A25-D401-3974-A9AC-64E44D0BFDCE}"/>
                    </a:ext>
                  </a:extLst>
                </p:cNvPr>
                <p:cNvPicPr/>
                <p:nvPr/>
              </p:nvPicPr>
              <p:blipFill>
                <a:blip r:embed="rId43"/>
                <a:stretch>
                  <a:fillRect/>
                </a:stretch>
              </p:blipFill>
              <p:spPr>
                <a:xfrm>
                  <a:off x="4500514" y="4464028"/>
                  <a:ext cx="180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2CF0D2C4-C50A-02EB-44D9-8F1A3AFCBF2F}"/>
                    </a:ext>
                  </a:extLst>
                </p14:cNvPr>
                <p14:cNvContentPartPr/>
                <p14:nvPr/>
              </p14:nvContentPartPr>
              <p14:xfrm>
                <a:off x="4721914" y="4352428"/>
                <a:ext cx="295920" cy="202680"/>
              </p14:xfrm>
            </p:contentPart>
          </mc:Choice>
          <mc:Fallback xmlns="">
            <p:pic>
              <p:nvPicPr>
                <p:cNvPr id="28" name="Freihand 27">
                  <a:extLst>
                    <a:ext uri="{FF2B5EF4-FFF2-40B4-BE49-F238E27FC236}">
                      <a16:creationId xmlns:a16="http://schemas.microsoft.com/office/drawing/2014/main" id="{2CF0D2C4-C50A-02EB-44D9-8F1A3AFCBF2F}"/>
                    </a:ext>
                  </a:extLst>
                </p:cNvPr>
                <p:cNvPicPr/>
                <p:nvPr/>
              </p:nvPicPr>
              <p:blipFill>
                <a:blip r:embed="rId45"/>
                <a:stretch>
                  <a:fillRect/>
                </a:stretch>
              </p:blipFill>
              <p:spPr>
                <a:xfrm>
                  <a:off x="4713274" y="4343428"/>
                  <a:ext cx="3135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9E5403CA-F0BB-9A37-243E-765EFC6D3207}"/>
                    </a:ext>
                  </a:extLst>
                </p14:cNvPr>
                <p14:cNvContentPartPr/>
                <p14:nvPr/>
              </p14:nvContentPartPr>
              <p14:xfrm>
                <a:off x="5115034" y="4415068"/>
                <a:ext cx="80280" cy="127800"/>
              </p14:xfrm>
            </p:contentPart>
          </mc:Choice>
          <mc:Fallback xmlns="">
            <p:pic>
              <p:nvPicPr>
                <p:cNvPr id="29" name="Freihand 28">
                  <a:extLst>
                    <a:ext uri="{FF2B5EF4-FFF2-40B4-BE49-F238E27FC236}">
                      <a16:creationId xmlns:a16="http://schemas.microsoft.com/office/drawing/2014/main" id="{9E5403CA-F0BB-9A37-243E-765EFC6D3207}"/>
                    </a:ext>
                  </a:extLst>
                </p:cNvPr>
                <p:cNvPicPr/>
                <p:nvPr/>
              </p:nvPicPr>
              <p:blipFill>
                <a:blip r:embed="rId47"/>
                <a:stretch>
                  <a:fillRect/>
                </a:stretch>
              </p:blipFill>
              <p:spPr>
                <a:xfrm>
                  <a:off x="5106394" y="4406068"/>
                  <a:ext cx="979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CB80C746-D5EF-E671-AE81-90FAD72E57E2}"/>
                    </a:ext>
                  </a:extLst>
                </p14:cNvPr>
                <p14:cNvContentPartPr/>
                <p14:nvPr/>
              </p14:nvContentPartPr>
              <p14:xfrm>
                <a:off x="5371714" y="4221028"/>
                <a:ext cx="129240" cy="286920"/>
              </p14:xfrm>
            </p:contentPart>
          </mc:Choice>
          <mc:Fallback xmlns="">
            <p:pic>
              <p:nvPicPr>
                <p:cNvPr id="30" name="Freihand 29">
                  <a:extLst>
                    <a:ext uri="{FF2B5EF4-FFF2-40B4-BE49-F238E27FC236}">
                      <a16:creationId xmlns:a16="http://schemas.microsoft.com/office/drawing/2014/main" id="{CB80C746-D5EF-E671-AE81-90FAD72E57E2}"/>
                    </a:ext>
                  </a:extLst>
                </p:cNvPr>
                <p:cNvPicPr/>
                <p:nvPr/>
              </p:nvPicPr>
              <p:blipFill>
                <a:blip r:embed="rId49"/>
                <a:stretch>
                  <a:fillRect/>
                </a:stretch>
              </p:blipFill>
              <p:spPr>
                <a:xfrm>
                  <a:off x="5363074" y="4212388"/>
                  <a:ext cx="1468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1DA99C0F-81D9-9E71-1411-A85AB502318A}"/>
                    </a:ext>
                  </a:extLst>
                </p14:cNvPr>
                <p14:cNvContentPartPr/>
                <p14:nvPr/>
              </p14:nvContentPartPr>
              <p14:xfrm>
                <a:off x="5583394" y="4316428"/>
                <a:ext cx="133560" cy="346320"/>
              </p14:xfrm>
            </p:contentPart>
          </mc:Choice>
          <mc:Fallback xmlns="">
            <p:pic>
              <p:nvPicPr>
                <p:cNvPr id="31" name="Freihand 30">
                  <a:extLst>
                    <a:ext uri="{FF2B5EF4-FFF2-40B4-BE49-F238E27FC236}">
                      <a16:creationId xmlns:a16="http://schemas.microsoft.com/office/drawing/2014/main" id="{1DA99C0F-81D9-9E71-1411-A85AB502318A}"/>
                    </a:ext>
                  </a:extLst>
                </p:cNvPr>
                <p:cNvPicPr/>
                <p:nvPr/>
              </p:nvPicPr>
              <p:blipFill>
                <a:blip r:embed="rId51"/>
                <a:stretch>
                  <a:fillRect/>
                </a:stretch>
              </p:blipFill>
              <p:spPr>
                <a:xfrm>
                  <a:off x="5574394" y="4307428"/>
                  <a:ext cx="15120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DB8ABE25-A2F3-3E2E-4AD9-162B245BC762}"/>
                    </a:ext>
                  </a:extLst>
                </p14:cNvPr>
                <p14:cNvContentPartPr/>
                <p14:nvPr/>
              </p14:nvContentPartPr>
              <p14:xfrm>
                <a:off x="5773474" y="4347028"/>
                <a:ext cx="106200" cy="112680"/>
              </p14:xfrm>
            </p:contentPart>
          </mc:Choice>
          <mc:Fallback xmlns="">
            <p:pic>
              <p:nvPicPr>
                <p:cNvPr id="32" name="Freihand 31">
                  <a:extLst>
                    <a:ext uri="{FF2B5EF4-FFF2-40B4-BE49-F238E27FC236}">
                      <a16:creationId xmlns:a16="http://schemas.microsoft.com/office/drawing/2014/main" id="{DB8ABE25-A2F3-3E2E-4AD9-162B245BC762}"/>
                    </a:ext>
                  </a:extLst>
                </p:cNvPr>
                <p:cNvPicPr/>
                <p:nvPr/>
              </p:nvPicPr>
              <p:blipFill>
                <a:blip r:embed="rId53"/>
                <a:stretch>
                  <a:fillRect/>
                </a:stretch>
              </p:blipFill>
              <p:spPr>
                <a:xfrm>
                  <a:off x="5764834" y="4338388"/>
                  <a:ext cx="1238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3" name="Freihand 32">
                  <a:extLst>
                    <a:ext uri="{FF2B5EF4-FFF2-40B4-BE49-F238E27FC236}">
                      <a16:creationId xmlns:a16="http://schemas.microsoft.com/office/drawing/2014/main" id="{9778B2CC-4A76-69F9-3799-4D031CB5E8A0}"/>
                    </a:ext>
                  </a:extLst>
                </p14:cNvPr>
                <p14:cNvContentPartPr/>
                <p14:nvPr/>
              </p14:nvContentPartPr>
              <p14:xfrm>
                <a:off x="5883274" y="4303108"/>
                <a:ext cx="129600" cy="162000"/>
              </p14:xfrm>
            </p:contentPart>
          </mc:Choice>
          <mc:Fallback xmlns="">
            <p:pic>
              <p:nvPicPr>
                <p:cNvPr id="33" name="Freihand 32">
                  <a:extLst>
                    <a:ext uri="{FF2B5EF4-FFF2-40B4-BE49-F238E27FC236}">
                      <a16:creationId xmlns:a16="http://schemas.microsoft.com/office/drawing/2014/main" id="{9778B2CC-4A76-69F9-3799-4D031CB5E8A0}"/>
                    </a:ext>
                  </a:extLst>
                </p:cNvPr>
                <p:cNvPicPr/>
                <p:nvPr/>
              </p:nvPicPr>
              <p:blipFill>
                <a:blip r:embed="rId55"/>
                <a:stretch>
                  <a:fillRect/>
                </a:stretch>
              </p:blipFill>
              <p:spPr>
                <a:xfrm>
                  <a:off x="5874634" y="4294468"/>
                  <a:ext cx="147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5E74A6D7-79CB-6F1A-A5D7-688510B610D9}"/>
                    </a:ext>
                  </a:extLst>
                </p14:cNvPr>
                <p14:cNvContentPartPr/>
                <p14:nvPr/>
              </p14:nvContentPartPr>
              <p14:xfrm>
                <a:off x="6065434" y="4185748"/>
                <a:ext cx="266400" cy="264600"/>
              </p14:xfrm>
            </p:contentPart>
          </mc:Choice>
          <mc:Fallback xmlns="">
            <p:pic>
              <p:nvPicPr>
                <p:cNvPr id="34" name="Freihand 33">
                  <a:extLst>
                    <a:ext uri="{FF2B5EF4-FFF2-40B4-BE49-F238E27FC236}">
                      <a16:creationId xmlns:a16="http://schemas.microsoft.com/office/drawing/2014/main" id="{5E74A6D7-79CB-6F1A-A5D7-688510B610D9}"/>
                    </a:ext>
                  </a:extLst>
                </p:cNvPr>
                <p:cNvPicPr/>
                <p:nvPr/>
              </p:nvPicPr>
              <p:blipFill>
                <a:blip r:embed="rId57"/>
                <a:stretch>
                  <a:fillRect/>
                </a:stretch>
              </p:blipFill>
              <p:spPr>
                <a:xfrm>
                  <a:off x="6056794" y="4177108"/>
                  <a:ext cx="28404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DF601418-71AA-FD5A-F368-14BD394360F2}"/>
                    </a:ext>
                  </a:extLst>
                </p14:cNvPr>
                <p14:cNvContentPartPr/>
                <p14:nvPr/>
              </p14:nvContentPartPr>
              <p14:xfrm>
                <a:off x="6392674" y="4184668"/>
                <a:ext cx="205560" cy="223200"/>
              </p14:xfrm>
            </p:contentPart>
          </mc:Choice>
          <mc:Fallback xmlns="">
            <p:pic>
              <p:nvPicPr>
                <p:cNvPr id="35" name="Freihand 34">
                  <a:extLst>
                    <a:ext uri="{FF2B5EF4-FFF2-40B4-BE49-F238E27FC236}">
                      <a16:creationId xmlns:a16="http://schemas.microsoft.com/office/drawing/2014/main" id="{DF601418-71AA-FD5A-F368-14BD394360F2}"/>
                    </a:ext>
                  </a:extLst>
                </p:cNvPr>
                <p:cNvPicPr/>
                <p:nvPr/>
              </p:nvPicPr>
              <p:blipFill>
                <a:blip r:embed="rId59"/>
                <a:stretch>
                  <a:fillRect/>
                </a:stretch>
              </p:blipFill>
              <p:spPr>
                <a:xfrm>
                  <a:off x="6383674" y="4175668"/>
                  <a:ext cx="2232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6" name="Freihand 35">
                  <a:extLst>
                    <a:ext uri="{FF2B5EF4-FFF2-40B4-BE49-F238E27FC236}">
                      <a16:creationId xmlns:a16="http://schemas.microsoft.com/office/drawing/2014/main" id="{A7BBE8B9-F1AC-14E5-63ED-41B6EA6BC0D5}"/>
                    </a:ext>
                  </a:extLst>
                </p14:cNvPr>
                <p14:cNvContentPartPr/>
                <p14:nvPr/>
              </p14:nvContentPartPr>
              <p14:xfrm>
                <a:off x="6615874" y="4267828"/>
                <a:ext cx="330120" cy="340920"/>
              </p14:xfrm>
            </p:contentPart>
          </mc:Choice>
          <mc:Fallback xmlns="">
            <p:pic>
              <p:nvPicPr>
                <p:cNvPr id="36" name="Freihand 35">
                  <a:extLst>
                    <a:ext uri="{FF2B5EF4-FFF2-40B4-BE49-F238E27FC236}">
                      <a16:creationId xmlns:a16="http://schemas.microsoft.com/office/drawing/2014/main" id="{A7BBE8B9-F1AC-14E5-63ED-41B6EA6BC0D5}"/>
                    </a:ext>
                  </a:extLst>
                </p:cNvPr>
                <p:cNvPicPr/>
                <p:nvPr/>
              </p:nvPicPr>
              <p:blipFill>
                <a:blip r:embed="rId61"/>
                <a:stretch>
                  <a:fillRect/>
                </a:stretch>
              </p:blipFill>
              <p:spPr>
                <a:xfrm>
                  <a:off x="6606874" y="4258828"/>
                  <a:ext cx="3477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004F3918-0F4E-D654-3F71-EE77D9734825}"/>
                    </a:ext>
                  </a:extLst>
                </p14:cNvPr>
                <p14:cNvContentPartPr/>
                <p14:nvPr/>
              </p14:nvContentPartPr>
              <p14:xfrm>
                <a:off x="6967594" y="4111228"/>
                <a:ext cx="174960" cy="411840"/>
              </p14:xfrm>
            </p:contentPart>
          </mc:Choice>
          <mc:Fallback xmlns="">
            <p:pic>
              <p:nvPicPr>
                <p:cNvPr id="37" name="Freihand 36">
                  <a:extLst>
                    <a:ext uri="{FF2B5EF4-FFF2-40B4-BE49-F238E27FC236}">
                      <a16:creationId xmlns:a16="http://schemas.microsoft.com/office/drawing/2014/main" id="{004F3918-0F4E-D654-3F71-EE77D9734825}"/>
                    </a:ext>
                  </a:extLst>
                </p:cNvPr>
                <p:cNvPicPr/>
                <p:nvPr/>
              </p:nvPicPr>
              <p:blipFill>
                <a:blip r:embed="rId63"/>
                <a:stretch>
                  <a:fillRect/>
                </a:stretch>
              </p:blipFill>
              <p:spPr>
                <a:xfrm>
                  <a:off x="6958954" y="4102588"/>
                  <a:ext cx="19260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672CB2F3-9C0B-D183-EE62-5A69DA79DD19}"/>
                    </a:ext>
                  </a:extLst>
                </p14:cNvPr>
                <p14:cNvContentPartPr/>
                <p14:nvPr/>
              </p14:nvContentPartPr>
              <p14:xfrm>
                <a:off x="1698994" y="4671748"/>
                <a:ext cx="5514840" cy="234000"/>
              </p14:xfrm>
            </p:contentPart>
          </mc:Choice>
          <mc:Fallback xmlns="">
            <p:pic>
              <p:nvPicPr>
                <p:cNvPr id="38" name="Freihand 37">
                  <a:extLst>
                    <a:ext uri="{FF2B5EF4-FFF2-40B4-BE49-F238E27FC236}">
                      <a16:creationId xmlns:a16="http://schemas.microsoft.com/office/drawing/2014/main" id="{672CB2F3-9C0B-D183-EE62-5A69DA79DD19}"/>
                    </a:ext>
                  </a:extLst>
                </p:cNvPr>
                <p:cNvPicPr/>
                <p:nvPr/>
              </p:nvPicPr>
              <p:blipFill>
                <a:blip r:embed="rId65"/>
                <a:stretch>
                  <a:fillRect/>
                </a:stretch>
              </p:blipFill>
              <p:spPr>
                <a:xfrm>
                  <a:off x="1690354" y="4663108"/>
                  <a:ext cx="553248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0" name="Freihand 39">
                  <a:extLst>
                    <a:ext uri="{FF2B5EF4-FFF2-40B4-BE49-F238E27FC236}">
                      <a16:creationId xmlns:a16="http://schemas.microsoft.com/office/drawing/2014/main" id="{EC3BD8B7-578D-5FC6-2005-F79C531F8B5E}"/>
                    </a:ext>
                  </a:extLst>
                </p14:cNvPr>
                <p14:cNvContentPartPr/>
                <p14:nvPr/>
              </p14:nvContentPartPr>
              <p14:xfrm>
                <a:off x="3309994" y="5117428"/>
                <a:ext cx="73080" cy="262080"/>
              </p14:xfrm>
            </p:contentPart>
          </mc:Choice>
          <mc:Fallback xmlns="">
            <p:pic>
              <p:nvPicPr>
                <p:cNvPr id="40" name="Freihand 39">
                  <a:extLst>
                    <a:ext uri="{FF2B5EF4-FFF2-40B4-BE49-F238E27FC236}">
                      <a16:creationId xmlns:a16="http://schemas.microsoft.com/office/drawing/2014/main" id="{EC3BD8B7-578D-5FC6-2005-F79C531F8B5E}"/>
                    </a:ext>
                  </a:extLst>
                </p:cNvPr>
                <p:cNvPicPr/>
                <p:nvPr/>
              </p:nvPicPr>
              <p:blipFill>
                <a:blip r:embed="rId67"/>
                <a:stretch>
                  <a:fillRect/>
                </a:stretch>
              </p:blipFill>
              <p:spPr>
                <a:xfrm>
                  <a:off x="3300994" y="5108788"/>
                  <a:ext cx="907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1" name="Freihand 40">
                  <a:extLst>
                    <a:ext uri="{FF2B5EF4-FFF2-40B4-BE49-F238E27FC236}">
                      <a16:creationId xmlns:a16="http://schemas.microsoft.com/office/drawing/2014/main" id="{9C0414EF-92C0-4881-2D18-4988B8F276C9}"/>
                    </a:ext>
                  </a:extLst>
                </p14:cNvPr>
                <p14:cNvContentPartPr/>
                <p14:nvPr/>
              </p14:nvContentPartPr>
              <p14:xfrm>
                <a:off x="3208474" y="5043628"/>
                <a:ext cx="346320" cy="296280"/>
              </p14:xfrm>
            </p:contentPart>
          </mc:Choice>
          <mc:Fallback xmlns="">
            <p:pic>
              <p:nvPicPr>
                <p:cNvPr id="41" name="Freihand 40">
                  <a:extLst>
                    <a:ext uri="{FF2B5EF4-FFF2-40B4-BE49-F238E27FC236}">
                      <a16:creationId xmlns:a16="http://schemas.microsoft.com/office/drawing/2014/main" id="{9C0414EF-92C0-4881-2D18-4988B8F276C9}"/>
                    </a:ext>
                  </a:extLst>
                </p:cNvPr>
                <p:cNvPicPr/>
                <p:nvPr/>
              </p:nvPicPr>
              <p:blipFill>
                <a:blip r:embed="rId69"/>
                <a:stretch>
                  <a:fillRect/>
                </a:stretch>
              </p:blipFill>
              <p:spPr>
                <a:xfrm>
                  <a:off x="3199474" y="5034988"/>
                  <a:ext cx="3639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2C690CEC-A585-E715-EA48-D88B6390B48F}"/>
                    </a:ext>
                  </a:extLst>
                </p14:cNvPr>
                <p14:cNvContentPartPr/>
                <p14:nvPr/>
              </p14:nvContentPartPr>
              <p14:xfrm>
                <a:off x="3535714" y="5236588"/>
                <a:ext cx="176760" cy="65880"/>
              </p14:xfrm>
            </p:contentPart>
          </mc:Choice>
          <mc:Fallback xmlns="">
            <p:pic>
              <p:nvPicPr>
                <p:cNvPr id="42" name="Freihand 41">
                  <a:extLst>
                    <a:ext uri="{FF2B5EF4-FFF2-40B4-BE49-F238E27FC236}">
                      <a16:creationId xmlns:a16="http://schemas.microsoft.com/office/drawing/2014/main" id="{2C690CEC-A585-E715-EA48-D88B6390B48F}"/>
                    </a:ext>
                  </a:extLst>
                </p:cNvPr>
                <p:cNvPicPr/>
                <p:nvPr/>
              </p:nvPicPr>
              <p:blipFill>
                <a:blip r:embed="rId71"/>
                <a:stretch>
                  <a:fillRect/>
                </a:stretch>
              </p:blipFill>
              <p:spPr>
                <a:xfrm>
                  <a:off x="3526714" y="5227948"/>
                  <a:ext cx="1944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52F39B63-9008-209D-11D8-2763A21F8A9B}"/>
                    </a:ext>
                  </a:extLst>
                </p14:cNvPr>
                <p14:cNvContentPartPr/>
                <p14:nvPr/>
              </p14:nvContentPartPr>
              <p14:xfrm>
                <a:off x="3736594" y="5117788"/>
                <a:ext cx="271440" cy="176040"/>
              </p14:xfrm>
            </p:contentPart>
          </mc:Choice>
          <mc:Fallback xmlns="">
            <p:pic>
              <p:nvPicPr>
                <p:cNvPr id="44" name="Freihand 43">
                  <a:extLst>
                    <a:ext uri="{FF2B5EF4-FFF2-40B4-BE49-F238E27FC236}">
                      <a16:creationId xmlns:a16="http://schemas.microsoft.com/office/drawing/2014/main" id="{52F39B63-9008-209D-11D8-2763A21F8A9B}"/>
                    </a:ext>
                  </a:extLst>
                </p:cNvPr>
                <p:cNvPicPr/>
                <p:nvPr/>
              </p:nvPicPr>
              <p:blipFill>
                <a:blip r:embed="rId73"/>
                <a:stretch>
                  <a:fillRect/>
                </a:stretch>
              </p:blipFill>
              <p:spPr>
                <a:xfrm>
                  <a:off x="3727594" y="5109148"/>
                  <a:ext cx="28908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65ED2E05-BDA6-D91C-A262-D9C0F2FE8BC6}"/>
                    </a:ext>
                  </a:extLst>
                </p14:cNvPr>
                <p14:cNvContentPartPr/>
                <p14:nvPr/>
              </p14:nvContentPartPr>
              <p14:xfrm>
                <a:off x="4060954" y="5163148"/>
                <a:ext cx="128160" cy="129240"/>
              </p14:xfrm>
            </p:contentPart>
          </mc:Choice>
          <mc:Fallback xmlns="">
            <p:pic>
              <p:nvPicPr>
                <p:cNvPr id="45" name="Freihand 44">
                  <a:extLst>
                    <a:ext uri="{FF2B5EF4-FFF2-40B4-BE49-F238E27FC236}">
                      <a16:creationId xmlns:a16="http://schemas.microsoft.com/office/drawing/2014/main" id="{65ED2E05-BDA6-D91C-A262-D9C0F2FE8BC6}"/>
                    </a:ext>
                  </a:extLst>
                </p:cNvPr>
                <p:cNvPicPr/>
                <p:nvPr/>
              </p:nvPicPr>
              <p:blipFill>
                <a:blip r:embed="rId75"/>
                <a:stretch>
                  <a:fillRect/>
                </a:stretch>
              </p:blipFill>
              <p:spPr>
                <a:xfrm>
                  <a:off x="4051954" y="5154508"/>
                  <a:ext cx="1458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58276FFE-27C4-A392-307A-8E0B76B632AB}"/>
                    </a:ext>
                  </a:extLst>
                </p14:cNvPr>
                <p14:cNvContentPartPr/>
                <p14:nvPr/>
              </p14:nvContentPartPr>
              <p14:xfrm>
                <a:off x="4355434" y="5016628"/>
                <a:ext cx="128520" cy="231480"/>
              </p14:xfrm>
            </p:contentPart>
          </mc:Choice>
          <mc:Fallback xmlns="">
            <p:pic>
              <p:nvPicPr>
                <p:cNvPr id="46" name="Freihand 45">
                  <a:extLst>
                    <a:ext uri="{FF2B5EF4-FFF2-40B4-BE49-F238E27FC236}">
                      <a16:creationId xmlns:a16="http://schemas.microsoft.com/office/drawing/2014/main" id="{58276FFE-27C4-A392-307A-8E0B76B632AB}"/>
                    </a:ext>
                  </a:extLst>
                </p:cNvPr>
                <p:cNvPicPr/>
                <p:nvPr/>
              </p:nvPicPr>
              <p:blipFill>
                <a:blip r:embed="rId77"/>
                <a:stretch>
                  <a:fillRect/>
                </a:stretch>
              </p:blipFill>
              <p:spPr>
                <a:xfrm>
                  <a:off x="4346434" y="5007628"/>
                  <a:ext cx="146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FD473613-9BC4-FE39-1CCB-38CD9C3E6227}"/>
                    </a:ext>
                  </a:extLst>
                </p14:cNvPr>
                <p14:cNvContentPartPr/>
                <p14:nvPr/>
              </p14:nvContentPartPr>
              <p14:xfrm>
                <a:off x="4540474" y="5109508"/>
                <a:ext cx="188640" cy="344160"/>
              </p14:xfrm>
            </p:contentPart>
          </mc:Choice>
          <mc:Fallback xmlns="">
            <p:pic>
              <p:nvPicPr>
                <p:cNvPr id="47" name="Freihand 46">
                  <a:extLst>
                    <a:ext uri="{FF2B5EF4-FFF2-40B4-BE49-F238E27FC236}">
                      <a16:creationId xmlns:a16="http://schemas.microsoft.com/office/drawing/2014/main" id="{FD473613-9BC4-FE39-1CCB-38CD9C3E6227}"/>
                    </a:ext>
                  </a:extLst>
                </p:cNvPr>
                <p:cNvPicPr/>
                <p:nvPr/>
              </p:nvPicPr>
              <p:blipFill>
                <a:blip r:embed="rId79"/>
                <a:stretch>
                  <a:fillRect/>
                </a:stretch>
              </p:blipFill>
              <p:spPr>
                <a:xfrm>
                  <a:off x="4531474" y="5100508"/>
                  <a:ext cx="20628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081A5E62-5F27-5699-1750-2FFEB3E1E5D7}"/>
                    </a:ext>
                  </a:extLst>
                </p14:cNvPr>
                <p14:cNvContentPartPr/>
                <p14:nvPr/>
              </p14:nvContentPartPr>
              <p14:xfrm>
                <a:off x="4760794" y="5085748"/>
                <a:ext cx="175680" cy="107280"/>
              </p14:xfrm>
            </p:contentPart>
          </mc:Choice>
          <mc:Fallback xmlns="">
            <p:pic>
              <p:nvPicPr>
                <p:cNvPr id="48" name="Freihand 47">
                  <a:extLst>
                    <a:ext uri="{FF2B5EF4-FFF2-40B4-BE49-F238E27FC236}">
                      <a16:creationId xmlns:a16="http://schemas.microsoft.com/office/drawing/2014/main" id="{081A5E62-5F27-5699-1750-2FFEB3E1E5D7}"/>
                    </a:ext>
                  </a:extLst>
                </p:cNvPr>
                <p:cNvPicPr/>
                <p:nvPr/>
              </p:nvPicPr>
              <p:blipFill>
                <a:blip r:embed="rId81"/>
                <a:stretch>
                  <a:fillRect/>
                </a:stretch>
              </p:blipFill>
              <p:spPr>
                <a:xfrm>
                  <a:off x="4751794" y="5077108"/>
                  <a:ext cx="1933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6FBCE7E7-FC30-60E8-E8DB-2D7870FFE3FB}"/>
                    </a:ext>
                  </a:extLst>
                </p14:cNvPr>
                <p14:cNvContentPartPr/>
                <p14:nvPr/>
              </p14:nvContentPartPr>
              <p14:xfrm>
                <a:off x="4951954" y="5071348"/>
                <a:ext cx="153000" cy="149040"/>
              </p14:xfrm>
            </p:contentPart>
          </mc:Choice>
          <mc:Fallback xmlns="">
            <p:pic>
              <p:nvPicPr>
                <p:cNvPr id="49" name="Freihand 48">
                  <a:extLst>
                    <a:ext uri="{FF2B5EF4-FFF2-40B4-BE49-F238E27FC236}">
                      <a16:creationId xmlns:a16="http://schemas.microsoft.com/office/drawing/2014/main" id="{6FBCE7E7-FC30-60E8-E8DB-2D7870FFE3FB}"/>
                    </a:ext>
                  </a:extLst>
                </p:cNvPr>
                <p:cNvPicPr/>
                <p:nvPr/>
              </p:nvPicPr>
              <p:blipFill>
                <a:blip r:embed="rId83"/>
                <a:stretch>
                  <a:fillRect/>
                </a:stretch>
              </p:blipFill>
              <p:spPr>
                <a:xfrm>
                  <a:off x="4942954" y="5062348"/>
                  <a:ext cx="170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2A12A42F-8FFE-A74C-3B2B-4268B7A37968}"/>
                    </a:ext>
                  </a:extLst>
                </p14:cNvPr>
                <p14:cNvContentPartPr/>
                <p14:nvPr/>
              </p14:nvContentPartPr>
              <p14:xfrm>
                <a:off x="5102074" y="4958668"/>
                <a:ext cx="291600" cy="214560"/>
              </p14:xfrm>
            </p:contentPart>
          </mc:Choice>
          <mc:Fallback xmlns="">
            <p:pic>
              <p:nvPicPr>
                <p:cNvPr id="50" name="Freihand 49">
                  <a:extLst>
                    <a:ext uri="{FF2B5EF4-FFF2-40B4-BE49-F238E27FC236}">
                      <a16:creationId xmlns:a16="http://schemas.microsoft.com/office/drawing/2014/main" id="{2A12A42F-8FFE-A74C-3B2B-4268B7A37968}"/>
                    </a:ext>
                  </a:extLst>
                </p:cNvPr>
                <p:cNvPicPr/>
                <p:nvPr/>
              </p:nvPicPr>
              <p:blipFill>
                <a:blip r:embed="rId85"/>
                <a:stretch>
                  <a:fillRect/>
                </a:stretch>
              </p:blipFill>
              <p:spPr>
                <a:xfrm>
                  <a:off x="5093434" y="4950028"/>
                  <a:ext cx="3092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CF733514-A6CB-34D7-A626-1CCBB92364C2}"/>
                    </a:ext>
                  </a:extLst>
                </p14:cNvPr>
                <p14:cNvContentPartPr/>
                <p14:nvPr/>
              </p14:nvContentPartPr>
              <p14:xfrm>
                <a:off x="5435794" y="4976308"/>
                <a:ext cx="198720" cy="154080"/>
              </p14:xfrm>
            </p:contentPart>
          </mc:Choice>
          <mc:Fallback xmlns="">
            <p:pic>
              <p:nvPicPr>
                <p:cNvPr id="51" name="Freihand 50">
                  <a:extLst>
                    <a:ext uri="{FF2B5EF4-FFF2-40B4-BE49-F238E27FC236}">
                      <a16:creationId xmlns:a16="http://schemas.microsoft.com/office/drawing/2014/main" id="{CF733514-A6CB-34D7-A626-1CCBB92364C2}"/>
                    </a:ext>
                  </a:extLst>
                </p:cNvPr>
                <p:cNvPicPr/>
                <p:nvPr/>
              </p:nvPicPr>
              <p:blipFill>
                <a:blip r:embed="rId87"/>
                <a:stretch>
                  <a:fillRect/>
                </a:stretch>
              </p:blipFill>
              <p:spPr>
                <a:xfrm>
                  <a:off x="5426794" y="4967308"/>
                  <a:ext cx="216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338610E2-58E4-A005-EA24-D54ACF01A961}"/>
                    </a:ext>
                  </a:extLst>
                </p14:cNvPr>
                <p14:cNvContentPartPr/>
                <p14:nvPr/>
              </p14:nvContentPartPr>
              <p14:xfrm>
                <a:off x="5660074" y="5031028"/>
                <a:ext cx="300240" cy="327960"/>
              </p14:xfrm>
            </p:contentPart>
          </mc:Choice>
          <mc:Fallback xmlns="">
            <p:pic>
              <p:nvPicPr>
                <p:cNvPr id="52" name="Freihand 51">
                  <a:extLst>
                    <a:ext uri="{FF2B5EF4-FFF2-40B4-BE49-F238E27FC236}">
                      <a16:creationId xmlns:a16="http://schemas.microsoft.com/office/drawing/2014/main" id="{338610E2-58E4-A005-EA24-D54ACF01A961}"/>
                    </a:ext>
                  </a:extLst>
                </p:cNvPr>
                <p:cNvPicPr/>
                <p:nvPr/>
              </p:nvPicPr>
              <p:blipFill>
                <a:blip r:embed="rId89"/>
                <a:stretch>
                  <a:fillRect/>
                </a:stretch>
              </p:blipFill>
              <p:spPr>
                <a:xfrm>
                  <a:off x="5651074" y="5022388"/>
                  <a:ext cx="3178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5F007399-6D60-80B1-38A1-275BB0CFAA94}"/>
                    </a:ext>
                  </a:extLst>
                </p14:cNvPr>
                <p14:cNvContentPartPr/>
                <p14:nvPr/>
              </p14:nvContentPartPr>
              <p14:xfrm>
                <a:off x="5994154" y="4913668"/>
                <a:ext cx="140760" cy="398160"/>
              </p14:xfrm>
            </p:contentPart>
          </mc:Choice>
          <mc:Fallback xmlns="">
            <p:pic>
              <p:nvPicPr>
                <p:cNvPr id="53" name="Freihand 52">
                  <a:extLst>
                    <a:ext uri="{FF2B5EF4-FFF2-40B4-BE49-F238E27FC236}">
                      <a16:creationId xmlns:a16="http://schemas.microsoft.com/office/drawing/2014/main" id="{5F007399-6D60-80B1-38A1-275BB0CFAA94}"/>
                    </a:ext>
                  </a:extLst>
                </p:cNvPr>
                <p:cNvPicPr/>
                <p:nvPr/>
              </p:nvPicPr>
              <p:blipFill>
                <a:blip r:embed="rId91"/>
                <a:stretch>
                  <a:fillRect/>
                </a:stretch>
              </p:blipFill>
              <p:spPr>
                <a:xfrm>
                  <a:off x="5985154" y="4905028"/>
                  <a:ext cx="158400" cy="415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5C2F8F1A-65A5-E70D-7B32-3B9905FFF9D2}"/>
                    </a:ext>
                  </a:extLst>
                </p14:cNvPr>
                <p14:cNvContentPartPr/>
                <p14:nvPr/>
              </p14:nvContentPartPr>
              <p14:xfrm>
                <a:off x="1265554" y="4319308"/>
                <a:ext cx="173520" cy="127080"/>
              </p14:xfrm>
            </p:contentPart>
          </mc:Choice>
          <mc:Fallback xmlns="">
            <p:pic>
              <p:nvPicPr>
                <p:cNvPr id="54" name="Freihand 53">
                  <a:extLst>
                    <a:ext uri="{FF2B5EF4-FFF2-40B4-BE49-F238E27FC236}">
                      <a16:creationId xmlns:a16="http://schemas.microsoft.com/office/drawing/2014/main" id="{5C2F8F1A-65A5-E70D-7B32-3B9905FFF9D2}"/>
                    </a:ext>
                  </a:extLst>
                </p:cNvPr>
                <p:cNvPicPr/>
                <p:nvPr/>
              </p:nvPicPr>
              <p:blipFill>
                <a:blip r:embed="rId93"/>
                <a:stretch>
                  <a:fillRect/>
                </a:stretch>
              </p:blipFill>
              <p:spPr>
                <a:xfrm>
                  <a:off x="1256554" y="4310308"/>
                  <a:ext cx="191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2924ED73-5618-B86C-C38A-00FFC1199430}"/>
                    </a:ext>
                  </a:extLst>
                </p14:cNvPr>
                <p14:cNvContentPartPr/>
                <p14:nvPr/>
              </p14:nvContentPartPr>
              <p14:xfrm>
                <a:off x="7311394" y="3906748"/>
                <a:ext cx="161640" cy="143280"/>
              </p14:xfrm>
            </p:contentPart>
          </mc:Choice>
          <mc:Fallback xmlns="">
            <p:pic>
              <p:nvPicPr>
                <p:cNvPr id="55" name="Freihand 54">
                  <a:extLst>
                    <a:ext uri="{FF2B5EF4-FFF2-40B4-BE49-F238E27FC236}">
                      <a16:creationId xmlns:a16="http://schemas.microsoft.com/office/drawing/2014/main" id="{2924ED73-5618-B86C-C38A-00FFC1199430}"/>
                    </a:ext>
                  </a:extLst>
                </p:cNvPr>
                <p:cNvPicPr/>
                <p:nvPr/>
              </p:nvPicPr>
              <p:blipFill>
                <a:blip r:embed="rId95"/>
                <a:stretch>
                  <a:fillRect/>
                </a:stretch>
              </p:blipFill>
              <p:spPr>
                <a:xfrm>
                  <a:off x="7302394" y="3897748"/>
                  <a:ext cx="179280" cy="160920"/>
                </a:xfrm>
                <a:prstGeom prst="rect">
                  <a:avLst/>
                </a:prstGeom>
              </p:spPr>
            </p:pic>
          </mc:Fallback>
        </mc:AlternateContent>
      </p:grpSp>
    </p:spTree>
    <p:extLst>
      <p:ext uri="{BB962C8B-B14F-4D97-AF65-F5344CB8AC3E}">
        <p14:creationId xmlns:p14="http://schemas.microsoft.com/office/powerpoint/2010/main" val="56443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extLst>
              <p:ext uri="{D42A27DB-BD31-4B8C-83A1-F6EECF244321}">
                <p14:modId xmlns:p14="http://schemas.microsoft.com/office/powerpoint/2010/main" val="4015564727"/>
              </p:ext>
            </p:extLst>
          </p:nvPr>
        </p:nvGraphicFramePr>
        <p:xfrm>
          <a:off x="668338" y="949325"/>
          <a:ext cx="10675937" cy="4078288"/>
        </p:xfrm>
        <a:graphic>
          <a:graphicData uri="http://schemas.openxmlformats.org/presentationml/2006/ole">
            <mc:AlternateContent xmlns:mc="http://schemas.openxmlformats.org/markup-compatibility/2006">
              <mc:Choice xmlns:v="urn:schemas-microsoft-com:vml" Requires="v">
                <p:oleObj name="Worksheet" r:id="rId3" imgW="6102313" imgH="2330538" progId="Excel.Sheet.12">
                  <p:embed/>
                </p:oleObj>
              </mc:Choice>
              <mc:Fallback>
                <p:oleObj name="Worksheet" r:id="rId3" imgW="6102313" imgH="2330538" progId="Excel.Sheet.12">
                  <p:embed/>
                  <p:pic>
                    <p:nvPicPr>
                      <p:cNvPr id="2" name="Objekt 1"/>
                      <p:cNvPicPr/>
                      <p:nvPr/>
                    </p:nvPicPr>
                    <p:blipFill>
                      <a:blip r:embed="rId4"/>
                      <a:stretch>
                        <a:fillRect/>
                      </a:stretch>
                    </p:blipFill>
                    <p:spPr>
                      <a:xfrm>
                        <a:off x="668338" y="949325"/>
                        <a:ext cx="10675937" cy="4078288"/>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a:solidFill>
                  <a:srgbClr val="000000"/>
                </a:solidFill>
              </a:rPr>
              <a:t>Calcuate the price index 2017 </a:t>
            </a:r>
            <a:r>
              <a:rPr lang="de-DE" altLang="de-DE" sz="1800" dirty="0">
                <a:solidFill>
                  <a:srgbClr val="000000"/>
                </a:solidFill>
              </a:rPr>
              <a:t>– 2019 (2017=100)</a:t>
            </a:r>
          </a:p>
          <a:p>
            <a:pPr eaLnBrk="1" hangingPunct="1">
              <a:buClrTx/>
            </a:pPr>
            <a:r>
              <a:rPr lang="de-DE" altLang="de-DE" sz="1800">
                <a:solidFill>
                  <a:srgbClr val="000000"/>
                </a:solidFill>
              </a:rPr>
              <a:t>Inflation rates </a:t>
            </a:r>
            <a:r>
              <a:rPr lang="de-DE" altLang="de-DE" sz="1800" dirty="0">
                <a:solidFill>
                  <a:srgbClr val="000000"/>
                </a:solidFill>
              </a:rPr>
              <a:t>2018 und 2019</a:t>
            </a:r>
            <a:r>
              <a:rPr lang="de-DE" altLang="de-DE" sz="1800">
                <a:solidFill>
                  <a:srgbClr val="000000"/>
                </a:solidFill>
              </a:rPr>
              <a:t>, and the average inflation 2018 </a:t>
            </a:r>
            <a:r>
              <a:rPr lang="de-DE" altLang="de-DE" sz="1800" dirty="0">
                <a:solidFill>
                  <a:srgbClr val="000000"/>
                </a:solidFill>
              </a:rPr>
              <a:t>– 2019.</a:t>
            </a:r>
          </a:p>
        </p:txBody>
      </p:sp>
      <mc:AlternateContent xmlns:mc="http://schemas.openxmlformats.org/markup-compatibility/2006" xmlns:p14="http://schemas.microsoft.com/office/powerpoint/2010/main">
        <mc:Choice Requires="p14">
          <p:contentPart p14:bwMode="auto" r:id="rId5">
            <p14:nvContentPartPr>
              <p14:cNvPr id="11" name="Freihand 10">
                <a:extLst>
                  <a:ext uri="{FF2B5EF4-FFF2-40B4-BE49-F238E27FC236}">
                    <a16:creationId xmlns:a16="http://schemas.microsoft.com/office/drawing/2014/main" id="{5C2DCD6E-385F-BDAB-8D99-404C2F59F381}"/>
                  </a:ext>
                </a:extLst>
              </p14:cNvPr>
              <p14:cNvContentPartPr/>
              <p14:nvPr/>
            </p14:nvContentPartPr>
            <p14:xfrm>
              <a:off x="7463314" y="2079748"/>
              <a:ext cx="107640" cy="178560"/>
            </p14:xfrm>
          </p:contentPart>
        </mc:Choice>
        <mc:Fallback xmlns="">
          <p:pic>
            <p:nvPicPr>
              <p:cNvPr id="11" name="Freihand 10">
                <a:extLst>
                  <a:ext uri="{FF2B5EF4-FFF2-40B4-BE49-F238E27FC236}">
                    <a16:creationId xmlns:a16="http://schemas.microsoft.com/office/drawing/2014/main" id="{5C2DCD6E-385F-BDAB-8D99-404C2F59F381}"/>
                  </a:ext>
                </a:extLst>
              </p:cNvPr>
              <p:cNvPicPr/>
              <p:nvPr/>
            </p:nvPicPr>
            <p:blipFill>
              <a:blip r:embed="rId6"/>
              <a:stretch>
                <a:fillRect/>
              </a:stretch>
            </p:blipFill>
            <p:spPr>
              <a:xfrm>
                <a:off x="7454674" y="2070748"/>
                <a:ext cx="125280" cy="196200"/>
              </a:xfrm>
              <a:prstGeom prst="rect">
                <a:avLst/>
              </a:prstGeom>
            </p:spPr>
          </p:pic>
        </mc:Fallback>
      </mc:AlternateContent>
      <p:grpSp>
        <p:nvGrpSpPr>
          <p:cNvPr id="120" name="Gruppieren 119">
            <a:extLst>
              <a:ext uri="{FF2B5EF4-FFF2-40B4-BE49-F238E27FC236}">
                <a16:creationId xmlns:a16="http://schemas.microsoft.com/office/drawing/2014/main" id="{B70A9AA0-85C2-504F-F1AC-AEE8E4AC7EBE}"/>
              </a:ext>
            </a:extLst>
          </p:cNvPr>
          <p:cNvGrpSpPr/>
          <p:nvPr/>
        </p:nvGrpSpPr>
        <p:grpSpPr>
          <a:xfrm>
            <a:off x="197074" y="4966588"/>
            <a:ext cx="286920" cy="297000"/>
            <a:chOff x="197074" y="4966588"/>
            <a:chExt cx="286920" cy="297000"/>
          </a:xfrm>
        </p:grpSpPr>
        <mc:AlternateContent xmlns:mc="http://schemas.openxmlformats.org/markup-compatibility/2006" xmlns:p14="http://schemas.microsoft.com/office/powerpoint/2010/main">
          <mc:Choice Requires="p14">
            <p:contentPart p14:bwMode="auto" r:id="rId7">
              <p14:nvContentPartPr>
                <p14:cNvPr id="115" name="Freihand 114">
                  <a:extLst>
                    <a:ext uri="{FF2B5EF4-FFF2-40B4-BE49-F238E27FC236}">
                      <a16:creationId xmlns:a16="http://schemas.microsoft.com/office/drawing/2014/main" id="{AE87B83B-8E8D-8EEC-79C2-292DDC8AA793}"/>
                    </a:ext>
                  </a:extLst>
                </p14:cNvPr>
                <p14:cNvContentPartPr/>
                <p14:nvPr/>
              </p14:nvContentPartPr>
              <p14:xfrm>
                <a:off x="285274" y="5044348"/>
                <a:ext cx="90720" cy="133920"/>
              </p14:xfrm>
            </p:contentPart>
          </mc:Choice>
          <mc:Fallback xmlns="">
            <p:pic>
              <p:nvPicPr>
                <p:cNvPr id="115" name="Freihand 114">
                  <a:extLst>
                    <a:ext uri="{FF2B5EF4-FFF2-40B4-BE49-F238E27FC236}">
                      <a16:creationId xmlns:a16="http://schemas.microsoft.com/office/drawing/2014/main" id="{AE87B83B-8E8D-8EEC-79C2-292DDC8AA793}"/>
                    </a:ext>
                  </a:extLst>
                </p:cNvPr>
                <p:cNvPicPr/>
                <p:nvPr/>
              </p:nvPicPr>
              <p:blipFill>
                <a:blip r:embed="rId8"/>
                <a:stretch>
                  <a:fillRect/>
                </a:stretch>
              </p:blipFill>
              <p:spPr>
                <a:xfrm>
                  <a:off x="276274" y="5035348"/>
                  <a:ext cx="108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6" name="Freihand 115">
                  <a:extLst>
                    <a:ext uri="{FF2B5EF4-FFF2-40B4-BE49-F238E27FC236}">
                      <a16:creationId xmlns:a16="http://schemas.microsoft.com/office/drawing/2014/main" id="{72EB150C-8163-207D-96AC-9BF812660915}"/>
                    </a:ext>
                  </a:extLst>
                </p14:cNvPr>
                <p14:cNvContentPartPr/>
                <p14:nvPr/>
              </p14:nvContentPartPr>
              <p14:xfrm>
                <a:off x="258274" y="5045788"/>
                <a:ext cx="123120" cy="102240"/>
              </p14:xfrm>
            </p:contentPart>
          </mc:Choice>
          <mc:Fallback xmlns="">
            <p:pic>
              <p:nvPicPr>
                <p:cNvPr id="116" name="Freihand 115">
                  <a:extLst>
                    <a:ext uri="{FF2B5EF4-FFF2-40B4-BE49-F238E27FC236}">
                      <a16:creationId xmlns:a16="http://schemas.microsoft.com/office/drawing/2014/main" id="{72EB150C-8163-207D-96AC-9BF812660915}"/>
                    </a:ext>
                  </a:extLst>
                </p:cNvPr>
                <p:cNvPicPr/>
                <p:nvPr/>
              </p:nvPicPr>
              <p:blipFill>
                <a:blip r:embed="rId10"/>
                <a:stretch>
                  <a:fillRect/>
                </a:stretch>
              </p:blipFill>
              <p:spPr>
                <a:xfrm>
                  <a:off x="249274" y="5037148"/>
                  <a:ext cx="140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7" name="Freihand 116">
                  <a:extLst>
                    <a:ext uri="{FF2B5EF4-FFF2-40B4-BE49-F238E27FC236}">
                      <a16:creationId xmlns:a16="http://schemas.microsoft.com/office/drawing/2014/main" id="{71445903-A1B3-766E-CD96-8FA2C286784E}"/>
                    </a:ext>
                  </a:extLst>
                </p14:cNvPr>
                <p14:cNvContentPartPr/>
                <p14:nvPr/>
              </p14:nvContentPartPr>
              <p14:xfrm>
                <a:off x="290674" y="5003668"/>
                <a:ext cx="82080" cy="156960"/>
              </p14:xfrm>
            </p:contentPart>
          </mc:Choice>
          <mc:Fallback xmlns="">
            <p:pic>
              <p:nvPicPr>
                <p:cNvPr id="117" name="Freihand 116">
                  <a:extLst>
                    <a:ext uri="{FF2B5EF4-FFF2-40B4-BE49-F238E27FC236}">
                      <a16:creationId xmlns:a16="http://schemas.microsoft.com/office/drawing/2014/main" id="{71445903-A1B3-766E-CD96-8FA2C286784E}"/>
                    </a:ext>
                  </a:extLst>
                </p:cNvPr>
                <p:cNvPicPr/>
                <p:nvPr/>
              </p:nvPicPr>
              <p:blipFill>
                <a:blip r:embed="rId12"/>
                <a:stretch>
                  <a:fillRect/>
                </a:stretch>
              </p:blipFill>
              <p:spPr>
                <a:xfrm>
                  <a:off x="281674" y="4994668"/>
                  <a:ext cx="99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9" name="Freihand 118">
                  <a:extLst>
                    <a:ext uri="{FF2B5EF4-FFF2-40B4-BE49-F238E27FC236}">
                      <a16:creationId xmlns:a16="http://schemas.microsoft.com/office/drawing/2014/main" id="{F1EED990-0496-0A73-1384-09DD7FD42467}"/>
                    </a:ext>
                  </a:extLst>
                </p14:cNvPr>
                <p14:cNvContentPartPr/>
                <p14:nvPr/>
              </p14:nvContentPartPr>
              <p14:xfrm>
                <a:off x="197074" y="4966588"/>
                <a:ext cx="286920" cy="297000"/>
              </p14:xfrm>
            </p:contentPart>
          </mc:Choice>
          <mc:Fallback xmlns="">
            <p:pic>
              <p:nvPicPr>
                <p:cNvPr id="119" name="Freihand 118">
                  <a:extLst>
                    <a:ext uri="{FF2B5EF4-FFF2-40B4-BE49-F238E27FC236}">
                      <a16:creationId xmlns:a16="http://schemas.microsoft.com/office/drawing/2014/main" id="{F1EED990-0496-0A73-1384-09DD7FD42467}"/>
                    </a:ext>
                  </a:extLst>
                </p:cNvPr>
                <p:cNvPicPr/>
                <p:nvPr/>
              </p:nvPicPr>
              <p:blipFill>
                <a:blip r:embed="rId14"/>
                <a:stretch>
                  <a:fillRect/>
                </a:stretch>
              </p:blipFill>
              <p:spPr>
                <a:xfrm>
                  <a:off x="188074" y="4957948"/>
                  <a:ext cx="304560" cy="314640"/>
                </a:xfrm>
                <a:prstGeom prst="rect">
                  <a:avLst/>
                </a:prstGeom>
              </p:spPr>
            </p:pic>
          </mc:Fallback>
        </mc:AlternateContent>
      </p:grpSp>
      <p:grpSp>
        <p:nvGrpSpPr>
          <p:cNvPr id="144" name="Gruppieren 143">
            <a:extLst>
              <a:ext uri="{FF2B5EF4-FFF2-40B4-BE49-F238E27FC236}">
                <a16:creationId xmlns:a16="http://schemas.microsoft.com/office/drawing/2014/main" id="{DC907487-74F4-2327-03E9-DFB2DB85442F}"/>
              </a:ext>
            </a:extLst>
          </p:cNvPr>
          <p:cNvGrpSpPr/>
          <p:nvPr/>
        </p:nvGrpSpPr>
        <p:grpSpPr>
          <a:xfrm>
            <a:off x="1589554" y="4962268"/>
            <a:ext cx="915840" cy="618480"/>
            <a:chOff x="1589554" y="4962268"/>
            <a:chExt cx="915840" cy="618480"/>
          </a:xfrm>
        </p:grpSpPr>
        <mc:AlternateContent xmlns:mc="http://schemas.openxmlformats.org/markup-compatibility/2006" xmlns:p14="http://schemas.microsoft.com/office/powerpoint/2010/main">
          <mc:Choice Requires="p14">
            <p:contentPart p14:bwMode="auto" r:id="rId15">
              <p14:nvContentPartPr>
                <p14:cNvPr id="132" name="Freihand 131">
                  <a:extLst>
                    <a:ext uri="{FF2B5EF4-FFF2-40B4-BE49-F238E27FC236}">
                      <a16:creationId xmlns:a16="http://schemas.microsoft.com/office/drawing/2014/main" id="{428C0DD0-FD8B-215B-4A34-504810DA1CCD}"/>
                    </a:ext>
                  </a:extLst>
                </p14:cNvPr>
                <p14:cNvContentPartPr/>
                <p14:nvPr/>
              </p14:nvContentPartPr>
              <p14:xfrm>
                <a:off x="1589554" y="5239828"/>
                <a:ext cx="189000" cy="27720"/>
              </p14:xfrm>
            </p:contentPart>
          </mc:Choice>
          <mc:Fallback xmlns="">
            <p:pic>
              <p:nvPicPr>
                <p:cNvPr id="132" name="Freihand 131">
                  <a:extLst>
                    <a:ext uri="{FF2B5EF4-FFF2-40B4-BE49-F238E27FC236}">
                      <a16:creationId xmlns:a16="http://schemas.microsoft.com/office/drawing/2014/main" id="{428C0DD0-FD8B-215B-4A34-504810DA1CCD}"/>
                    </a:ext>
                  </a:extLst>
                </p:cNvPr>
                <p:cNvPicPr/>
                <p:nvPr/>
              </p:nvPicPr>
              <p:blipFill>
                <a:blip r:embed="rId16"/>
                <a:stretch>
                  <a:fillRect/>
                </a:stretch>
              </p:blipFill>
              <p:spPr>
                <a:xfrm>
                  <a:off x="1580914" y="5231188"/>
                  <a:ext cx="2066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3" name="Freihand 132">
                  <a:extLst>
                    <a:ext uri="{FF2B5EF4-FFF2-40B4-BE49-F238E27FC236}">
                      <a16:creationId xmlns:a16="http://schemas.microsoft.com/office/drawing/2014/main" id="{9DC6C97B-2AD2-66F2-7D37-185500E772E3}"/>
                    </a:ext>
                  </a:extLst>
                </p14:cNvPr>
                <p14:cNvContentPartPr/>
                <p14:nvPr/>
              </p14:nvContentPartPr>
              <p14:xfrm>
                <a:off x="1620874" y="5311468"/>
                <a:ext cx="135360" cy="34920"/>
              </p14:xfrm>
            </p:contentPart>
          </mc:Choice>
          <mc:Fallback xmlns="">
            <p:pic>
              <p:nvPicPr>
                <p:cNvPr id="133" name="Freihand 132">
                  <a:extLst>
                    <a:ext uri="{FF2B5EF4-FFF2-40B4-BE49-F238E27FC236}">
                      <a16:creationId xmlns:a16="http://schemas.microsoft.com/office/drawing/2014/main" id="{9DC6C97B-2AD2-66F2-7D37-185500E772E3}"/>
                    </a:ext>
                  </a:extLst>
                </p:cNvPr>
                <p:cNvPicPr/>
                <p:nvPr/>
              </p:nvPicPr>
              <p:blipFill>
                <a:blip r:embed="rId18"/>
                <a:stretch>
                  <a:fillRect/>
                </a:stretch>
              </p:blipFill>
              <p:spPr>
                <a:xfrm>
                  <a:off x="1612234" y="5302828"/>
                  <a:ext cx="1530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4" name="Freihand 133">
                  <a:extLst>
                    <a:ext uri="{FF2B5EF4-FFF2-40B4-BE49-F238E27FC236}">
                      <a16:creationId xmlns:a16="http://schemas.microsoft.com/office/drawing/2014/main" id="{B1990979-034E-95BF-67C2-EE231774E64D}"/>
                    </a:ext>
                  </a:extLst>
                </p14:cNvPr>
                <p14:cNvContentPartPr/>
                <p14:nvPr/>
              </p14:nvContentPartPr>
              <p14:xfrm>
                <a:off x="2004274" y="4962268"/>
                <a:ext cx="254520" cy="204840"/>
              </p14:xfrm>
            </p:contentPart>
          </mc:Choice>
          <mc:Fallback xmlns="">
            <p:pic>
              <p:nvPicPr>
                <p:cNvPr id="134" name="Freihand 133">
                  <a:extLst>
                    <a:ext uri="{FF2B5EF4-FFF2-40B4-BE49-F238E27FC236}">
                      <a16:creationId xmlns:a16="http://schemas.microsoft.com/office/drawing/2014/main" id="{B1990979-034E-95BF-67C2-EE231774E64D}"/>
                    </a:ext>
                  </a:extLst>
                </p:cNvPr>
                <p:cNvPicPr/>
                <p:nvPr/>
              </p:nvPicPr>
              <p:blipFill>
                <a:blip r:embed="rId20"/>
                <a:stretch>
                  <a:fillRect/>
                </a:stretch>
              </p:blipFill>
              <p:spPr>
                <a:xfrm>
                  <a:off x="1995634" y="4953268"/>
                  <a:ext cx="2721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5" name="Freihand 134">
                  <a:extLst>
                    <a:ext uri="{FF2B5EF4-FFF2-40B4-BE49-F238E27FC236}">
                      <a16:creationId xmlns:a16="http://schemas.microsoft.com/office/drawing/2014/main" id="{BB74C30D-959D-C5B8-C40B-786758A3406B}"/>
                    </a:ext>
                  </a:extLst>
                </p14:cNvPr>
                <p14:cNvContentPartPr/>
                <p14:nvPr/>
              </p14:nvContentPartPr>
              <p14:xfrm>
                <a:off x="2009314" y="4966588"/>
                <a:ext cx="275400" cy="166680"/>
              </p14:xfrm>
            </p:contentPart>
          </mc:Choice>
          <mc:Fallback xmlns="">
            <p:pic>
              <p:nvPicPr>
                <p:cNvPr id="135" name="Freihand 134">
                  <a:extLst>
                    <a:ext uri="{FF2B5EF4-FFF2-40B4-BE49-F238E27FC236}">
                      <a16:creationId xmlns:a16="http://schemas.microsoft.com/office/drawing/2014/main" id="{BB74C30D-959D-C5B8-C40B-786758A3406B}"/>
                    </a:ext>
                  </a:extLst>
                </p:cNvPr>
                <p:cNvPicPr/>
                <p:nvPr/>
              </p:nvPicPr>
              <p:blipFill>
                <a:blip r:embed="rId22"/>
                <a:stretch>
                  <a:fillRect/>
                </a:stretch>
              </p:blipFill>
              <p:spPr>
                <a:xfrm>
                  <a:off x="2000674" y="4957948"/>
                  <a:ext cx="2930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9" name="Freihand 138">
                  <a:extLst>
                    <a:ext uri="{FF2B5EF4-FFF2-40B4-BE49-F238E27FC236}">
                      <a16:creationId xmlns:a16="http://schemas.microsoft.com/office/drawing/2014/main" id="{9C71C0BF-2AC4-B810-CB1E-DAA02BEB2BC1}"/>
                    </a:ext>
                  </a:extLst>
                </p14:cNvPr>
                <p14:cNvContentPartPr/>
                <p14:nvPr/>
              </p14:nvContentPartPr>
              <p14:xfrm>
                <a:off x="1873234" y="5224348"/>
                <a:ext cx="632160" cy="27360"/>
              </p14:xfrm>
            </p:contentPart>
          </mc:Choice>
          <mc:Fallback xmlns="">
            <p:pic>
              <p:nvPicPr>
                <p:cNvPr id="139" name="Freihand 138">
                  <a:extLst>
                    <a:ext uri="{FF2B5EF4-FFF2-40B4-BE49-F238E27FC236}">
                      <a16:creationId xmlns:a16="http://schemas.microsoft.com/office/drawing/2014/main" id="{9C71C0BF-2AC4-B810-CB1E-DAA02BEB2BC1}"/>
                    </a:ext>
                  </a:extLst>
                </p:cNvPr>
                <p:cNvPicPr/>
                <p:nvPr/>
              </p:nvPicPr>
              <p:blipFill>
                <a:blip r:embed="rId24"/>
                <a:stretch>
                  <a:fillRect/>
                </a:stretch>
              </p:blipFill>
              <p:spPr>
                <a:xfrm>
                  <a:off x="1864234" y="5215708"/>
                  <a:ext cx="64980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0" name="Freihand 139">
                  <a:extLst>
                    <a:ext uri="{FF2B5EF4-FFF2-40B4-BE49-F238E27FC236}">
                      <a16:creationId xmlns:a16="http://schemas.microsoft.com/office/drawing/2014/main" id="{6E907148-E534-F4C0-946B-1B3DBE0E3FC3}"/>
                    </a:ext>
                  </a:extLst>
                </p14:cNvPr>
                <p14:cNvContentPartPr/>
                <p14:nvPr/>
              </p14:nvContentPartPr>
              <p14:xfrm>
                <a:off x="1781434" y="5398228"/>
                <a:ext cx="185040" cy="182520"/>
              </p14:xfrm>
            </p:contentPart>
          </mc:Choice>
          <mc:Fallback xmlns="">
            <p:pic>
              <p:nvPicPr>
                <p:cNvPr id="140" name="Freihand 139">
                  <a:extLst>
                    <a:ext uri="{FF2B5EF4-FFF2-40B4-BE49-F238E27FC236}">
                      <a16:creationId xmlns:a16="http://schemas.microsoft.com/office/drawing/2014/main" id="{6E907148-E534-F4C0-946B-1B3DBE0E3FC3}"/>
                    </a:ext>
                  </a:extLst>
                </p:cNvPr>
                <p:cNvPicPr/>
                <p:nvPr/>
              </p:nvPicPr>
              <p:blipFill>
                <a:blip r:embed="rId26"/>
                <a:stretch>
                  <a:fillRect/>
                </a:stretch>
              </p:blipFill>
              <p:spPr>
                <a:xfrm>
                  <a:off x="1772434" y="5389228"/>
                  <a:ext cx="2026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41" name="Freihand 140">
                  <a:extLst>
                    <a:ext uri="{FF2B5EF4-FFF2-40B4-BE49-F238E27FC236}">
                      <a16:creationId xmlns:a16="http://schemas.microsoft.com/office/drawing/2014/main" id="{7E8CD88D-AC6D-8CD9-E3B6-5B27EAB228C5}"/>
                    </a:ext>
                  </a:extLst>
                </p14:cNvPr>
                <p14:cNvContentPartPr/>
                <p14:nvPr/>
              </p14:nvContentPartPr>
              <p14:xfrm>
                <a:off x="2066554" y="5386348"/>
                <a:ext cx="115920" cy="142560"/>
              </p14:xfrm>
            </p:contentPart>
          </mc:Choice>
          <mc:Fallback xmlns="">
            <p:pic>
              <p:nvPicPr>
                <p:cNvPr id="141" name="Freihand 140">
                  <a:extLst>
                    <a:ext uri="{FF2B5EF4-FFF2-40B4-BE49-F238E27FC236}">
                      <a16:creationId xmlns:a16="http://schemas.microsoft.com/office/drawing/2014/main" id="{7E8CD88D-AC6D-8CD9-E3B6-5B27EAB228C5}"/>
                    </a:ext>
                  </a:extLst>
                </p:cNvPr>
                <p:cNvPicPr/>
                <p:nvPr/>
              </p:nvPicPr>
              <p:blipFill>
                <a:blip r:embed="rId28"/>
                <a:stretch>
                  <a:fillRect/>
                </a:stretch>
              </p:blipFill>
              <p:spPr>
                <a:xfrm>
                  <a:off x="2057554" y="5377348"/>
                  <a:ext cx="133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2" name="Freihand 141">
                  <a:extLst>
                    <a:ext uri="{FF2B5EF4-FFF2-40B4-BE49-F238E27FC236}">
                      <a16:creationId xmlns:a16="http://schemas.microsoft.com/office/drawing/2014/main" id="{5AAF4FE4-63F8-F6C4-25BE-008FA1796F80}"/>
                    </a:ext>
                  </a:extLst>
                </p14:cNvPr>
                <p14:cNvContentPartPr/>
                <p14:nvPr/>
              </p14:nvContentPartPr>
              <p14:xfrm>
                <a:off x="2286514" y="5399668"/>
                <a:ext cx="131400" cy="151200"/>
              </p14:xfrm>
            </p:contentPart>
          </mc:Choice>
          <mc:Fallback xmlns="">
            <p:pic>
              <p:nvPicPr>
                <p:cNvPr id="142" name="Freihand 141">
                  <a:extLst>
                    <a:ext uri="{FF2B5EF4-FFF2-40B4-BE49-F238E27FC236}">
                      <a16:creationId xmlns:a16="http://schemas.microsoft.com/office/drawing/2014/main" id="{5AAF4FE4-63F8-F6C4-25BE-008FA1796F80}"/>
                    </a:ext>
                  </a:extLst>
                </p:cNvPr>
                <p:cNvPicPr/>
                <p:nvPr/>
              </p:nvPicPr>
              <p:blipFill>
                <a:blip r:embed="rId30"/>
                <a:stretch>
                  <a:fillRect/>
                </a:stretch>
              </p:blipFill>
              <p:spPr>
                <a:xfrm>
                  <a:off x="2277874" y="5390668"/>
                  <a:ext cx="149040" cy="168840"/>
                </a:xfrm>
                <a:prstGeom prst="rect">
                  <a:avLst/>
                </a:prstGeom>
              </p:spPr>
            </p:pic>
          </mc:Fallback>
        </mc:AlternateContent>
      </p:grpSp>
      <p:grpSp>
        <p:nvGrpSpPr>
          <p:cNvPr id="151" name="Gruppieren 150">
            <a:extLst>
              <a:ext uri="{FF2B5EF4-FFF2-40B4-BE49-F238E27FC236}">
                <a16:creationId xmlns:a16="http://schemas.microsoft.com/office/drawing/2014/main" id="{9060C643-29F8-A402-41C0-E16EA74989D2}"/>
              </a:ext>
            </a:extLst>
          </p:cNvPr>
          <p:cNvGrpSpPr/>
          <p:nvPr/>
        </p:nvGrpSpPr>
        <p:grpSpPr>
          <a:xfrm>
            <a:off x="2790874" y="5174308"/>
            <a:ext cx="417240" cy="206280"/>
            <a:chOff x="2790874" y="5174308"/>
            <a:chExt cx="417240" cy="206280"/>
          </a:xfrm>
        </p:grpSpPr>
        <mc:AlternateContent xmlns:mc="http://schemas.openxmlformats.org/markup-compatibility/2006" xmlns:p14="http://schemas.microsoft.com/office/powerpoint/2010/main">
          <mc:Choice Requires="p14">
            <p:contentPart p14:bwMode="auto" r:id="rId31">
              <p14:nvContentPartPr>
                <p14:cNvPr id="145" name="Freihand 144">
                  <a:extLst>
                    <a:ext uri="{FF2B5EF4-FFF2-40B4-BE49-F238E27FC236}">
                      <a16:creationId xmlns:a16="http://schemas.microsoft.com/office/drawing/2014/main" id="{08F80C13-9241-A56F-F4C5-142F4C19DFBB}"/>
                    </a:ext>
                  </a:extLst>
                </p14:cNvPr>
                <p14:cNvContentPartPr/>
                <p14:nvPr/>
              </p14:nvContentPartPr>
              <p14:xfrm>
                <a:off x="2790874" y="5233348"/>
                <a:ext cx="234000" cy="5760"/>
              </p14:xfrm>
            </p:contentPart>
          </mc:Choice>
          <mc:Fallback xmlns="">
            <p:pic>
              <p:nvPicPr>
                <p:cNvPr id="145" name="Freihand 144">
                  <a:extLst>
                    <a:ext uri="{FF2B5EF4-FFF2-40B4-BE49-F238E27FC236}">
                      <a16:creationId xmlns:a16="http://schemas.microsoft.com/office/drawing/2014/main" id="{08F80C13-9241-A56F-F4C5-142F4C19DFBB}"/>
                    </a:ext>
                  </a:extLst>
                </p:cNvPr>
                <p:cNvPicPr/>
                <p:nvPr/>
              </p:nvPicPr>
              <p:blipFill>
                <a:blip r:embed="rId32"/>
                <a:stretch>
                  <a:fillRect/>
                </a:stretch>
              </p:blipFill>
              <p:spPr>
                <a:xfrm>
                  <a:off x="2781874" y="5224348"/>
                  <a:ext cx="25164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46" name="Freihand 145">
                  <a:extLst>
                    <a:ext uri="{FF2B5EF4-FFF2-40B4-BE49-F238E27FC236}">
                      <a16:creationId xmlns:a16="http://schemas.microsoft.com/office/drawing/2014/main" id="{6C603BC7-970D-C34F-581A-D0F37F45B9EC}"/>
                    </a:ext>
                  </a:extLst>
                </p14:cNvPr>
                <p14:cNvContentPartPr/>
                <p14:nvPr/>
              </p14:nvContentPartPr>
              <p14:xfrm>
                <a:off x="2823994" y="5292388"/>
                <a:ext cx="268200" cy="27360"/>
              </p14:xfrm>
            </p:contentPart>
          </mc:Choice>
          <mc:Fallback xmlns="">
            <p:pic>
              <p:nvPicPr>
                <p:cNvPr id="146" name="Freihand 145">
                  <a:extLst>
                    <a:ext uri="{FF2B5EF4-FFF2-40B4-BE49-F238E27FC236}">
                      <a16:creationId xmlns:a16="http://schemas.microsoft.com/office/drawing/2014/main" id="{6C603BC7-970D-C34F-581A-D0F37F45B9EC}"/>
                    </a:ext>
                  </a:extLst>
                </p:cNvPr>
                <p:cNvPicPr/>
                <p:nvPr/>
              </p:nvPicPr>
              <p:blipFill>
                <a:blip r:embed="rId34"/>
                <a:stretch>
                  <a:fillRect/>
                </a:stretch>
              </p:blipFill>
              <p:spPr>
                <a:xfrm>
                  <a:off x="2814994" y="5283388"/>
                  <a:ext cx="285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47" name="Freihand 146">
                  <a:extLst>
                    <a:ext uri="{FF2B5EF4-FFF2-40B4-BE49-F238E27FC236}">
                      <a16:creationId xmlns:a16="http://schemas.microsoft.com/office/drawing/2014/main" id="{7357CEE8-E4FE-30D1-1298-891E00C7E5B9}"/>
                    </a:ext>
                  </a:extLst>
                </p14:cNvPr>
                <p14:cNvContentPartPr/>
                <p14:nvPr/>
              </p14:nvContentPartPr>
              <p14:xfrm>
                <a:off x="3045394" y="5174308"/>
                <a:ext cx="162720" cy="206280"/>
              </p14:xfrm>
            </p:contentPart>
          </mc:Choice>
          <mc:Fallback xmlns="">
            <p:pic>
              <p:nvPicPr>
                <p:cNvPr id="147" name="Freihand 146">
                  <a:extLst>
                    <a:ext uri="{FF2B5EF4-FFF2-40B4-BE49-F238E27FC236}">
                      <a16:creationId xmlns:a16="http://schemas.microsoft.com/office/drawing/2014/main" id="{7357CEE8-E4FE-30D1-1298-891E00C7E5B9}"/>
                    </a:ext>
                  </a:extLst>
                </p:cNvPr>
                <p:cNvPicPr/>
                <p:nvPr/>
              </p:nvPicPr>
              <p:blipFill>
                <a:blip r:embed="rId36"/>
                <a:stretch>
                  <a:fillRect/>
                </a:stretch>
              </p:blipFill>
              <p:spPr>
                <a:xfrm>
                  <a:off x="3036394" y="5165668"/>
                  <a:ext cx="180360" cy="223920"/>
                </a:xfrm>
                <a:prstGeom prst="rect">
                  <a:avLst/>
                </a:prstGeom>
              </p:spPr>
            </p:pic>
          </mc:Fallback>
        </mc:AlternateContent>
      </p:grpSp>
      <p:grpSp>
        <p:nvGrpSpPr>
          <p:cNvPr id="150" name="Gruppieren 149">
            <a:extLst>
              <a:ext uri="{FF2B5EF4-FFF2-40B4-BE49-F238E27FC236}">
                <a16:creationId xmlns:a16="http://schemas.microsoft.com/office/drawing/2014/main" id="{D163703A-CFAA-A71B-1F66-56251B4EB82A}"/>
              </a:ext>
            </a:extLst>
          </p:cNvPr>
          <p:cNvGrpSpPr/>
          <p:nvPr/>
        </p:nvGrpSpPr>
        <p:grpSpPr>
          <a:xfrm>
            <a:off x="3397474" y="5150908"/>
            <a:ext cx="188280" cy="225000"/>
            <a:chOff x="3397474" y="5150908"/>
            <a:chExt cx="188280" cy="225000"/>
          </a:xfrm>
        </p:grpSpPr>
        <mc:AlternateContent xmlns:mc="http://schemas.openxmlformats.org/markup-compatibility/2006" xmlns:p14="http://schemas.microsoft.com/office/powerpoint/2010/main">
          <mc:Choice Requires="p14">
            <p:contentPart p14:bwMode="auto" r:id="rId37">
              <p14:nvContentPartPr>
                <p14:cNvPr id="148" name="Freihand 147">
                  <a:extLst>
                    <a:ext uri="{FF2B5EF4-FFF2-40B4-BE49-F238E27FC236}">
                      <a16:creationId xmlns:a16="http://schemas.microsoft.com/office/drawing/2014/main" id="{69E07783-5619-8C59-9CBB-56A106960E4D}"/>
                    </a:ext>
                  </a:extLst>
                </p14:cNvPr>
                <p14:cNvContentPartPr/>
                <p14:nvPr/>
              </p14:nvContentPartPr>
              <p14:xfrm>
                <a:off x="3397474" y="5150908"/>
                <a:ext cx="181440" cy="225000"/>
              </p14:xfrm>
            </p:contentPart>
          </mc:Choice>
          <mc:Fallback xmlns="">
            <p:pic>
              <p:nvPicPr>
                <p:cNvPr id="148" name="Freihand 147">
                  <a:extLst>
                    <a:ext uri="{FF2B5EF4-FFF2-40B4-BE49-F238E27FC236}">
                      <a16:creationId xmlns:a16="http://schemas.microsoft.com/office/drawing/2014/main" id="{69E07783-5619-8C59-9CBB-56A106960E4D}"/>
                    </a:ext>
                  </a:extLst>
                </p:cNvPr>
                <p:cNvPicPr/>
                <p:nvPr/>
              </p:nvPicPr>
              <p:blipFill>
                <a:blip r:embed="rId38"/>
                <a:stretch>
                  <a:fillRect/>
                </a:stretch>
              </p:blipFill>
              <p:spPr>
                <a:xfrm>
                  <a:off x="3388474" y="5142268"/>
                  <a:ext cx="199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49" name="Freihand 148">
                  <a:extLst>
                    <a:ext uri="{FF2B5EF4-FFF2-40B4-BE49-F238E27FC236}">
                      <a16:creationId xmlns:a16="http://schemas.microsoft.com/office/drawing/2014/main" id="{7C9177DB-C25D-84BF-13AD-9752BB9A4C2B}"/>
                    </a:ext>
                  </a:extLst>
                </p14:cNvPr>
                <p14:cNvContentPartPr/>
                <p14:nvPr/>
              </p14:nvContentPartPr>
              <p14:xfrm>
                <a:off x="3397474" y="5175388"/>
                <a:ext cx="188280" cy="165240"/>
              </p14:xfrm>
            </p:contentPart>
          </mc:Choice>
          <mc:Fallback xmlns="">
            <p:pic>
              <p:nvPicPr>
                <p:cNvPr id="149" name="Freihand 148">
                  <a:extLst>
                    <a:ext uri="{FF2B5EF4-FFF2-40B4-BE49-F238E27FC236}">
                      <a16:creationId xmlns:a16="http://schemas.microsoft.com/office/drawing/2014/main" id="{7C9177DB-C25D-84BF-13AD-9752BB9A4C2B}"/>
                    </a:ext>
                  </a:extLst>
                </p:cNvPr>
                <p:cNvPicPr/>
                <p:nvPr/>
              </p:nvPicPr>
              <p:blipFill>
                <a:blip r:embed="rId40"/>
                <a:stretch>
                  <a:fillRect/>
                </a:stretch>
              </p:blipFill>
              <p:spPr>
                <a:xfrm>
                  <a:off x="3388474" y="5166748"/>
                  <a:ext cx="205920" cy="182880"/>
                </a:xfrm>
                <a:prstGeom prst="rect">
                  <a:avLst/>
                </a:prstGeom>
              </p:spPr>
            </p:pic>
          </mc:Fallback>
        </mc:AlternateContent>
      </p:grpSp>
      <p:grpSp>
        <p:nvGrpSpPr>
          <p:cNvPr id="160" name="Gruppieren 159">
            <a:extLst>
              <a:ext uri="{FF2B5EF4-FFF2-40B4-BE49-F238E27FC236}">
                <a16:creationId xmlns:a16="http://schemas.microsoft.com/office/drawing/2014/main" id="{62580ADE-F211-B35D-BE62-F8C27AC9E02F}"/>
              </a:ext>
            </a:extLst>
          </p:cNvPr>
          <p:cNvGrpSpPr/>
          <p:nvPr/>
        </p:nvGrpSpPr>
        <p:grpSpPr>
          <a:xfrm>
            <a:off x="3819754" y="5209588"/>
            <a:ext cx="210600" cy="99720"/>
            <a:chOff x="3819754" y="5209588"/>
            <a:chExt cx="210600" cy="99720"/>
          </a:xfrm>
        </p:grpSpPr>
        <mc:AlternateContent xmlns:mc="http://schemas.openxmlformats.org/markup-compatibility/2006" xmlns:p14="http://schemas.microsoft.com/office/powerpoint/2010/main">
          <mc:Choice Requires="p14">
            <p:contentPart p14:bwMode="auto" r:id="rId41">
              <p14:nvContentPartPr>
                <p14:cNvPr id="152" name="Freihand 151">
                  <a:extLst>
                    <a:ext uri="{FF2B5EF4-FFF2-40B4-BE49-F238E27FC236}">
                      <a16:creationId xmlns:a16="http://schemas.microsoft.com/office/drawing/2014/main" id="{58705EF7-EDE4-46B2-D6DA-C67AEFEC7CAD}"/>
                    </a:ext>
                  </a:extLst>
                </p14:cNvPr>
                <p14:cNvContentPartPr/>
                <p14:nvPr/>
              </p14:nvContentPartPr>
              <p14:xfrm>
                <a:off x="3821914" y="5209588"/>
                <a:ext cx="208440" cy="15480"/>
              </p14:xfrm>
            </p:contentPart>
          </mc:Choice>
          <mc:Fallback xmlns="">
            <p:pic>
              <p:nvPicPr>
                <p:cNvPr id="152" name="Freihand 151">
                  <a:extLst>
                    <a:ext uri="{FF2B5EF4-FFF2-40B4-BE49-F238E27FC236}">
                      <a16:creationId xmlns:a16="http://schemas.microsoft.com/office/drawing/2014/main" id="{58705EF7-EDE4-46B2-D6DA-C67AEFEC7CAD}"/>
                    </a:ext>
                  </a:extLst>
                </p:cNvPr>
                <p:cNvPicPr/>
                <p:nvPr/>
              </p:nvPicPr>
              <p:blipFill>
                <a:blip r:embed="rId42"/>
                <a:stretch>
                  <a:fillRect/>
                </a:stretch>
              </p:blipFill>
              <p:spPr>
                <a:xfrm>
                  <a:off x="3812914" y="5200948"/>
                  <a:ext cx="2260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53" name="Freihand 152">
                  <a:extLst>
                    <a:ext uri="{FF2B5EF4-FFF2-40B4-BE49-F238E27FC236}">
                      <a16:creationId xmlns:a16="http://schemas.microsoft.com/office/drawing/2014/main" id="{58186F0D-D94F-8603-0EEF-E6B192017EC9}"/>
                    </a:ext>
                  </a:extLst>
                </p14:cNvPr>
                <p14:cNvContentPartPr/>
                <p14:nvPr/>
              </p14:nvContentPartPr>
              <p14:xfrm>
                <a:off x="3819754" y="5281948"/>
                <a:ext cx="184320" cy="27360"/>
              </p14:xfrm>
            </p:contentPart>
          </mc:Choice>
          <mc:Fallback xmlns="">
            <p:pic>
              <p:nvPicPr>
                <p:cNvPr id="153" name="Freihand 152">
                  <a:extLst>
                    <a:ext uri="{FF2B5EF4-FFF2-40B4-BE49-F238E27FC236}">
                      <a16:creationId xmlns:a16="http://schemas.microsoft.com/office/drawing/2014/main" id="{58186F0D-D94F-8603-0EEF-E6B192017EC9}"/>
                    </a:ext>
                  </a:extLst>
                </p:cNvPr>
                <p:cNvPicPr/>
                <p:nvPr/>
              </p:nvPicPr>
              <p:blipFill>
                <a:blip r:embed="rId44"/>
                <a:stretch>
                  <a:fillRect/>
                </a:stretch>
              </p:blipFill>
              <p:spPr>
                <a:xfrm>
                  <a:off x="3810754" y="5272948"/>
                  <a:ext cx="201960" cy="45000"/>
                </a:xfrm>
                <a:prstGeom prst="rect">
                  <a:avLst/>
                </a:prstGeom>
              </p:spPr>
            </p:pic>
          </mc:Fallback>
        </mc:AlternateContent>
      </p:grpSp>
      <p:grpSp>
        <p:nvGrpSpPr>
          <p:cNvPr id="165" name="Gruppieren 164">
            <a:extLst>
              <a:ext uri="{FF2B5EF4-FFF2-40B4-BE49-F238E27FC236}">
                <a16:creationId xmlns:a16="http://schemas.microsoft.com/office/drawing/2014/main" id="{E5423576-B37B-AAB5-F7A9-62C8648C3A26}"/>
              </a:ext>
            </a:extLst>
          </p:cNvPr>
          <p:cNvGrpSpPr/>
          <p:nvPr/>
        </p:nvGrpSpPr>
        <p:grpSpPr>
          <a:xfrm>
            <a:off x="4229074" y="4977028"/>
            <a:ext cx="706320" cy="609120"/>
            <a:chOff x="4229074" y="4977028"/>
            <a:chExt cx="706320" cy="609120"/>
          </a:xfrm>
        </p:grpSpPr>
        <mc:AlternateContent xmlns:mc="http://schemas.openxmlformats.org/markup-compatibility/2006" xmlns:p14="http://schemas.microsoft.com/office/powerpoint/2010/main">
          <mc:Choice Requires="p14">
            <p:contentPart p14:bwMode="auto" r:id="rId45">
              <p14:nvContentPartPr>
                <p14:cNvPr id="154" name="Freihand 153">
                  <a:extLst>
                    <a:ext uri="{FF2B5EF4-FFF2-40B4-BE49-F238E27FC236}">
                      <a16:creationId xmlns:a16="http://schemas.microsoft.com/office/drawing/2014/main" id="{92373491-A01E-7FD5-33C8-B63C2BBE6307}"/>
                    </a:ext>
                  </a:extLst>
                </p14:cNvPr>
                <p14:cNvContentPartPr/>
                <p14:nvPr/>
              </p14:nvContentPartPr>
              <p14:xfrm>
                <a:off x="4229074" y="5004028"/>
                <a:ext cx="196560" cy="172080"/>
              </p14:xfrm>
            </p:contentPart>
          </mc:Choice>
          <mc:Fallback xmlns="">
            <p:pic>
              <p:nvPicPr>
                <p:cNvPr id="154" name="Freihand 153">
                  <a:extLst>
                    <a:ext uri="{FF2B5EF4-FFF2-40B4-BE49-F238E27FC236}">
                      <a16:creationId xmlns:a16="http://schemas.microsoft.com/office/drawing/2014/main" id="{92373491-A01E-7FD5-33C8-B63C2BBE6307}"/>
                    </a:ext>
                  </a:extLst>
                </p:cNvPr>
                <p:cNvPicPr/>
                <p:nvPr/>
              </p:nvPicPr>
              <p:blipFill>
                <a:blip r:embed="rId46"/>
                <a:stretch>
                  <a:fillRect/>
                </a:stretch>
              </p:blipFill>
              <p:spPr>
                <a:xfrm>
                  <a:off x="4220434" y="4995388"/>
                  <a:ext cx="2142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55" name="Freihand 154">
                  <a:extLst>
                    <a:ext uri="{FF2B5EF4-FFF2-40B4-BE49-F238E27FC236}">
                      <a16:creationId xmlns:a16="http://schemas.microsoft.com/office/drawing/2014/main" id="{7A103407-8A90-E63A-9552-EC9F9CB317BC}"/>
                    </a:ext>
                  </a:extLst>
                </p14:cNvPr>
                <p14:cNvContentPartPr/>
                <p14:nvPr/>
              </p14:nvContentPartPr>
              <p14:xfrm>
                <a:off x="4508434" y="5119948"/>
                <a:ext cx="7920" cy="82080"/>
              </p14:xfrm>
            </p:contentPart>
          </mc:Choice>
          <mc:Fallback xmlns="">
            <p:pic>
              <p:nvPicPr>
                <p:cNvPr id="155" name="Freihand 154">
                  <a:extLst>
                    <a:ext uri="{FF2B5EF4-FFF2-40B4-BE49-F238E27FC236}">
                      <a16:creationId xmlns:a16="http://schemas.microsoft.com/office/drawing/2014/main" id="{7A103407-8A90-E63A-9552-EC9F9CB317BC}"/>
                    </a:ext>
                  </a:extLst>
                </p:cNvPr>
                <p:cNvPicPr/>
                <p:nvPr/>
              </p:nvPicPr>
              <p:blipFill>
                <a:blip r:embed="rId48"/>
                <a:stretch>
                  <a:fillRect/>
                </a:stretch>
              </p:blipFill>
              <p:spPr>
                <a:xfrm>
                  <a:off x="4499434" y="5110948"/>
                  <a:ext cx="255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56" name="Freihand 155">
                  <a:extLst>
                    <a:ext uri="{FF2B5EF4-FFF2-40B4-BE49-F238E27FC236}">
                      <a16:creationId xmlns:a16="http://schemas.microsoft.com/office/drawing/2014/main" id="{104B1CC0-AFE6-0079-B2BB-8EDEEE966D7B}"/>
                    </a:ext>
                  </a:extLst>
                </p14:cNvPr>
                <p14:cNvContentPartPr/>
                <p14:nvPr/>
              </p14:nvContentPartPr>
              <p14:xfrm>
                <a:off x="4625794" y="5015548"/>
                <a:ext cx="77400" cy="138600"/>
              </p14:xfrm>
            </p:contentPart>
          </mc:Choice>
          <mc:Fallback xmlns="">
            <p:pic>
              <p:nvPicPr>
                <p:cNvPr id="156" name="Freihand 155">
                  <a:extLst>
                    <a:ext uri="{FF2B5EF4-FFF2-40B4-BE49-F238E27FC236}">
                      <a16:creationId xmlns:a16="http://schemas.microsoft.com/office/drawing/2014/main" id="{104B1CC0-AFE6-0079-B2BB-8EDEEE966D7B}"/>
                    </a:ext>
                  </a:extLst>
                </p:cNvPr>
                <p:cNvPicPr/>
                <p:nvPr/>
              </p:nvPicPr>
              <p:blipFill>
                <a:blip r:embed="rId50"/>
                <a:stretch>
                  <a:fillRect/>
                </a:stretch>
              </p:blipFill>
              <p:spPr>
                <a:xfrm>
                  <a:off x="4617154" y="5006548"/>
                  <a:ext cx="950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57" name="Freihand 156">
                  <a:extLst>
                    <a:ext uri="{FF2B5EF4-FFF2-40B4-BE49-F238E27FC236}">
                      <a16:creationId xmlns:a16="http://schemas.microsoft.com/office/drawing/2014/main" id="{60ECA1EC-718D-0D49-ED5C-CF08494D61BE}"/>
                    </a:ext>
                  </a:extLst>
                </p14:cNvPr>
                <p14:cNvContentPartPr/>
                <p14:nvPr/>
              </p14:nvContentPartPr>
              <p14:xfrm>
                <a:off x="4781674" y="4977028"/>
                <a:ext cx="153360" cy="171360"/>
              </p14:xfrm>
            </p:contentPart>
          </mc:Choice>
          <mc:Fallback xmlns="">
            <p:pic>
              <p:nvPicPr>
                <p:cNvPr id="157" name="Freihand 156">
                  <a:extLst>
                    <a:ext uri="{FF2B5EF4-FFF2-40B4-BE49-F238E27FC236}">
                      <a16:creationId xmlns:a16="http://schemas.microsoft.com/office/drawing/2014/main" id="{60ECA1EC-718D-0D49-ED5C-CF08494D61BE}"/>
                    </a:ext>
                  </a:extLst>
                </p:cNvPr>
                <p:cNvPicPr/>
                <p:nvPr/>
              </p:nvPicPr>
              <p:blipFill>
                <a:blip r:embed="rId52"/>
                <a:stretch>
                  <a:fillRect/>
                </a:stretch>
              </p:blipFill>
              <p:spPr>
                <a:xfrm>
                  <a:off x="4773034" y="4968028"/>
                  <a:ext cx="1710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58" name="Freihand 157">
                  <a:extLst>
                    <a:ext uri="{FF2B5EF4-FFF2-40B4-BE49-F238E27FC236}">
                      <a16:creationId xmlns:a16="http://schemas.microsoft.com/office/drawing/2014/main" id="{5536363A-5612-FBB3-3A09-71707637261E}"/>
                    </a:ext>
                  </a:extLst>
                </p14:cNvPr>
                <p14:cNvContentPartPr/>
                <p14:nvPr/>
              </p14:nvContentPartPr>
              <p14:xfrm>
                <a:off x="4268674" y="5213548"/>
                <a:ext cx="666720" cy="36000"/>
              </p14:xfrm>
            </p:contentPart>
          </mc:Choice>
          <mc:Fallback xmlns="">
            <p:pic>
              <p:nvPicPr>
                <p:cNvPr id="158" name="Freihand 157">
                  <a:extLst>
                    <a:ext uri="{FF2B5EF4-FFF2-40B4-BE49-F238E27FC236}">
                      <a16:creationId xmlns:a16="http://schemas.microsoft.com/office/drawing/2014/main" id="{5536363A-5612-FBB3-3A09-71707637261E}"/>
                    </a:ext>
                  </a:extLst>
                </p:cNvPr>
                <p:cNvPicPr/>
                <p:nvPr/>
              </p:nvPicPr>
              <p:blipFill>
                <a:blip r:embed="rId54"/>
                <a:stretch>
                  <a:fillRect/>
                </a:stretch>
              </p:blipFill>
              <p:spPr>
                <a:xfrm>
                  <a:off x="4260034" y="5204548"/>
                  <a:ext cx="6843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1" name="Freihand 160">
                  <a:extLst>
                    <a:ext uri="{FF2B5EF4-FFF2-40B4-BE49-F238E27FC236}">
                      <a16:creationId xmlns:a16="http://schemas.microsoft.com/office/drawing/2014/main" id="{690D0974-FD97-A84F-8456-E4C1D62C4AB3}"/>
                    </a:ext>
                  </a:extLst>
                </p14:cNvPr>
                <p14:cNvContentPartPr/>
                <p14:nvPr/>
              </p14:nvContentPartPr>
              <p14:xfrm>
                <a:off x="4293514" y="5324428"/>
                <a:ext cx="147960" cy="166320"/>
              </p14:xfrm>
            </p:contentPart>
          </mc:Choice>
          <mc:Fallback xmlns="">
            <p:pic>
              <p:nvPicPr>
                <p:cNvPr id="161" name="Freihand 160">
                  <a:extLst>
                    <a:ext uri="{FF2B5EF4-FFF2-40B4-BE49-F238E27FC236}">
                      <a16:creationId xmlns:a16="http://schemas.microsoft.com/office/drawing/2014/main" id="{690D0974-FD97-A84F-8456-E4C1D62C4AB3}"/>
                    </a:ext>
                  </a:extLst>
                </p:cNvPr>
                <p:cNvPicPr/>
                <p:nvPr/>
              </p:nvPicPr>
              <p:blipFill>
                <a:blip r:embed="rId56"/>
                <a:stretch>
                  <a:fillRect/>
                </a:stretch>
              </p:blipFill>
              <p:spPr>
                <a:xfrm>
                  <a:off x="4284874" y="5315428"/>
                  <a:ext cx="165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62" name="Freihand 161">
                  <a:extLst>
                    <a:ext uri="{FF2B5EF4-FFF2-40B4-BE49-F238E27FC236}">
                      <a16:creationId xmlns:a16="http://schemas.microsoft.com/office/drawing/2014/main" id="{2391155B-D22A-C9D8-C20B-206D09CA99BB}"/>
                    </a:ext>
                  </a:extLst>
                </p14:cNvPr>
                <p14:cNvContentPartPr/>
                <p14:nvPr/>
              </p14:nvContentPartPr>
              <p14:xfrm>
                <a:off x="4512394" y="5439268"/>
                <a:ext cx="23400" cy="146880"/>
              </p14:xfrm>
            </p:contentPart>
          </mc:Choice>
          <mc:Fallback xmlns="">
            <p:pic>
              <p:nvPicPr>
                <p:cNvPr id="162" name="Freihand 161">
                  <a:extLst>
                    <a:ext uri="{FF2B5EF4-FFF2-40B4-BE49-F238E27FC236}">
                      <a16:creationId xmlns:a16="http://schemas.microsoft.com/office/drawing/2014/main" id="{2391155B-D22A-C9D8-C20B-206D09CA99BB}"/>
                    </a:ext>
                  </a:extLst>
                </p:cNvPr>
                <p:cNvPicPr/>
                <p:nvPr/>
              </p:nvPicPr>
              <p:blipFill>
                <a:blip r:embed="rId58"/>
                <a:stretch>
                  <a:fillRect/>
                </a:stretch>
              </p:blipFill>
              <p:spPr>
                <a:xfrm>
                  <a:off x="4503394" y="5430628"/>
                  <a:ext cx="41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63" name="Freihand 162">
                  <a:extLst>
                    <a:ext uri="{FF2B5EF4-FFF2-40B4-BE49-F238E27FC236}">
                      <a16:creationId xmlns:a16="http://schemas.microsoft.com/office/drawing/2014/main" id="{6F11768E-604A-6300-C293-B3B014D1DE84}"/>
                    </a:ext>
                  </a:extLst>
                </p14:cNvPr>
                <p14:cNvContentPartPr/>
                <p14:nvPr/>
              </p14:nvContentPartPr>
              <p14:xfrm>
                <a:off x="4613914" y="5292388"/>
                <a:ext cx="165240" cy="208440"/>
              </p14:xfrm>
            </p:contentPart>
          </mc:Choice>
          <mc:Fallback xmlns="">
            <p:pic>
              <p:nvPicPr>
                <p:cNvPr id="163" name="Freihand 162">
                  <a:extLst>
                    <a:ext uri="{FF2B5EF4-FFF2-40B4-BE49-F238E27FC236}">
                      <a16:creationId xmlns:a16="http://schemas.microsoft.com/office/drawing/2014/main" id="{6F11768E-604A-6300-C293-B3B014D1DE84}"/>
                    </a:ext>
                  </a:extLst>
                </p:cNvPr>
                <p:cNvPicPr/>
                <p:nvPr/>
              </p:nvPicPr>
              <p:blipFill>
                <a:blip r:embed="rId60"/>
                <a:stretch>
                  <a:fillRect/>
                </a:stretch>
              </p:blipFill>
              <p:spPr>
                <a:xfrm>
                  <a:off x="4605274" y="5283748"/>
                  <a:ext cx="1828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4" name="Freihand 163">
                  <a:extLst>
                    <a:ext uri="{FF2B5EF4-FFF2-40B4-BE49-F238E27FC236}">
                      <a16:creationId xmlns:a16="http://schemas.microsoft.com/office/drawing/2014/main" id="{9F326EDB-1E1B-D2E0-D25F-D3EF89219147}"/>
                    </a:ext>
                  </a:extLst>
                </p14:cNvPr>
                <p14:cNvContentPartPr/>
                <p14:nvPr/>
              </p14:nvContentPartPr>
              <p14:xfrm>
                <a:off x="4806514" y="5310028"/>
                <a:ext cx="103320" cy="184320"/>
              </p14:xfrm>
            </p:contentPart>
          </mc:Choice>
          <mc:Fallback xmlns="">
            <p:pic>
              <p:nvPicPr>
                <p:cNvPr id="164" name="Freihand 163">
                  <a:extLst>
                    <a:ext uri="{FF2B5EF4-FFF2-40B4-BE49-F238E27FC236}">
                      <a16:creationId xmlns:a16="http://schemas.microsoft.com/office/drawing/2014/main" id="{9F326EDB-1E1B-D2E0-D25F-D3EF89219147}"/>
                    </a:ext>
                  </a:extLst>
                </p:cNvPr>
                <p:cNvPicPr/>
                <p:nvPr/>
              </p:nvPicPr>
              <p:blipFill>
                <a:blip r:embed="rId62"/>
                <a:stretch>
                  <a:fillRect/>
                </a:stretch>
              </p:blipFill>
              <p:spPr>
                <a:xfrm>
                  <a:off x="4797514" y="5301028"/>
                  <a:ext cx="120960" cy="201960"/>
                </a:xfrm>
                <a:prstGeom prst="rect">
                  <a:avLst/>
                </a:prstGeom>
              </p:spPr>
            </p:pic>
          </mc:Fallback>
        </mc:AlternateContent>
      </p:grpSp>
      <p:grpSp>
        <p:nvGrpSpPr>
          <p:cNvPr id="167" name="Gruppieren 166">
            <a:extLst>
              <a:ext uri="{FF2B5EF4-FFF2-40B4-BE49-F238E27FC236}">
                <a16:creationId xmlns:a16="http://schemas.microsoft.com/office/drawing/2014/main" id="{C877CF8D-5A38-A6C7-93B7-80D9D8F03743}"/>
              </a:ext>
            </a:extLst>
          </p:cNvPr>
          <p:cNvGrpSpPr/>
          <p:nvPr/>
        </p:nvGrpSpPr>
        <p:grpSpPr>
          <a:xfrm>
            <a:off x="697834" y="4984588"/>
            <a:ext cx="711000" cy="666000"/>
            <a:chOff x="697834" y="4984588"/>
            <a:chExt cx="711000" cy="666000"/>
          </a:xfrm>
        </p:grpSpPr>
        <mc:AlternateContent xmlns:mc="http://schemas.openxmlformats.org/markup-compatibility/2006" xmlns:p14="http://schemas.microsoft.com/office/powerpoint/2010/main">
          <mc:Choice Requires="p14">
            <p:contentPart p14:bwMode="auto" r:id="rId63">
              <p14:nvContentPartPr>
                <p14:cNvPr id="121" name="Freihand 120">
                  <a:extLst>
                    <a:ext uri="{FF2B5EF4-FFF2-40B4-BE49-F238E27FC236}">
                      <a16:creationId xmlns:a16="http://schemas.microsoft.com/office/drawing/2014/main" id="{8C3E3B92-6B34-6B0A-262C-57A048D007CE}"/>
                    </a:ext>
                  </a:extLst>
                </p14:cNvPr>
                <p14:cNvContentPartPr/>
                <p14:nvPr/>
              </p14:nvContentPartPr>
              <p14:xfrm>
                <a:off x="697834" y="4985668"/>
                <a:ext cx="155880" cy="198360"/>
              </p14:xfrm>
            </p:contentPart>
          </mc:Choice>
          <mc:Fallback xmlns="">
            <p:pic>
              <p:nvPicPr>
                <p:cNvPr id="121" name="Freihand 120">
                  <a:extLst>
                    <a:ext uri="{FF2B5EF4-FFF2-40B4-BE49-F238E27FC236}">
                      <a16:creationId xmlns:a16="http://schemas.microsoft.com/office/drawing/2014/main" id="{8C3E3B92-6B34-6B0A-262C-57A048D007CE}"/>
                    </a:ext>
                  </a:extLst>
                </p:cNvPr>
                <p:cNvPicPr/>
                <p:nvPr/>
              </p:nvPicPr>
              <p:blipFill>
                <a:blip r:embed="rId64"/>
                <a:stretch>
                  <a:fillRect/>
                </a:stretch>
              </p:blipFill>
              <p:spPr>
                <a:xfrm>
                  <a:off x="689194" y="4977028"/>
                  <a:ext cx="1735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22" name="Freihand 121">
                  <a:extLst>
                    <a:ext uri="{FF2B5EF4-FFF2-40B4-BE49-F238E27FC236}">
                      <a16:creationId xmlns:a16="http://schemas.microsoft.com/office/drawing/2014/main" id="{3E9407E9-5FA6-58C1-92E2-0B08A29EEECE}"/>
                    </a:ext>
                  </a:extLst>
                </p14:cNvPr>
                <p14:cNvContentPartPr/>
                <p14:nvPr/>
              </p14:nvContentPartPr>
              <p14:xfrm>
                <a:off x="972154" y="5109148"/>
                <a:ext cx="17280" cy="109080"/>
              </p14:xfrm>
            </p:contentPart>
          </mc:Choice>
          <mc:Fallback xmlns="">
            <p:pic>
              <p:nvPicPr>
                <p:cNvPr id="122" name="Freihand 121">
                  <a:extLst>
                    <a:ext uri="{FF2B5EF4-FFF2-40B4-BE49-F238E27FC236}">
                      <a16:creationId xmlns:a16="http://schemas.microsoft.com/office/drawing/2014/main" id="{3E9407E9-5FA6-58C1-92E2-0B08A29EEECE}"/>
                    </a:ext>
                  </a:extLst>
                </p:cNvPr>
                <p:cNvPicPr/>
                <p:nvPr/>
              </p:nvPicPr>
              <p:blipFill>
                <a:blip r:embed="rId66"/>
                <a:stretch>
                  <a:fillRect/>
                </a:stretch>
              </p:blipFill>
              <p:spPr>
                <a:xfrm>
                  <a:off x="963514" y="5100508"/>
                  <a:ext cx="34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23" name="Freihand 122">
                  <a:extLst>
                    <a:ext uri="{FF2B5EF4-FFF2-40B4-BE49-F238E27FC236}">
                      <a16:creationId xmlns:a16="http://schemas.microsoft.com/office/drawing/2014/main" id="{90221304-6D81-F97C-846B-8D2099B9935A}"/>
                    </a:ext>
                  </a:extLst>
                </p14:cNvPr>
                <p14:cNvContentPartPr/>
                <p14:nvPr/>
              </p14:nvContentPartPr>
              <p14:xfrm>
                <a:off x="1047394" y="5012308"/>
                <a:ext cx="95040" cy="140760"/>
              </p14:xfrm>
            </p:contentPart>
          </mc:Choice>
          <mc:Fallback xmlns="">
            <p:pic>
              <p:nvPicPr>
                <p:cNvPr id="123" name="Freihand 122">
                  <a:extLst>
                    <a:ext uri="{FF2B5EF4-FFF2-40B4-BE49-F238E27FC236}">
                      <a16:creationId xmlns:a16="http://schemas.microsoft.com/office/drawing/2014/main" id="{90221304-6D81-F97C-846B-8D2099B9935A}"/>
                    </a:ext>
                  </a:extLst>
                </p:cNvPr>
                <p:cNvPicPr/>
                <p:nvPr/>
              </p:nvPicPr>
              <p:blipFill>
                <a:blip r:embed="rId68"/>
                <a:stretch>
                  <a:fillRect/>
                </a:stretch>
              </p:blipFill>
              <p:spPr>
                <a:xfrm>
                  <a:off x="1038754" y="5003668"/>
                  <a:ext cx="1126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24" name="Freihand 123">
                  <a:extLst>
                    <a:ext uri="{FF2B5EF4-FFF2-40B4-BE49-F238E27FC236}">
                      <a16:creationId xmlns:a16="http://schemas.microsoft.com/office/drawing/2014/main" id="{C4C285A0-26B0-7F42-F980-F5CB2C7898FF}"/>
                    </a:ext>
                  </a:extLst>
                </p14:cNvPr>
                <p14:cNvContentPartPr/>
                <p14:nvPr/>
              </p14:nvContentPartPr>
              <p14:xfrm>
                <a:off x="1189954" y="4984588"/>
                <a:ext cx="126720" cy="165600"/>
              </p14:xfrm>
            </p:contentPart>
          </mc:Choice>
          <mc:Fallback xmlns="">
            <p:pic>
              <p:nvPicPr>
                <p:cNvPr id="124" name="Freihand 123">
                  <a:extLst>
                    <a:ext uri="{FF2B5EF4-FFF2-40B4-BE49-F238E27FC236}">
                      <a16:creationId xmlns:a16="http://schemas.microsoft.com/office/drawing/2014/main" id="{C4C285A0-26B0-7F42-F980-F5CB2C7898FF}"/>
                    </a:ext>
                  </a:extLst>
                </p:cNvPr>
                <p:cNvPicPr/>
                <p:nvPr/>
              </p:nvPicPr>
              <p:blipFill>
                <a:blip r:embed="rId70"/>
                <a:stretch>
                  <a:fillRect/>
                </a:stretch>
              </p:blipFill>
              <p:spPr>
                <a:xfrm>
                  <a:off x="1181314" y="4975948"/>
                  <a:ext cx="144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25" name="Freihand 124">
                  <a:extLst>
                    <a:ext uri="{FF2B5EF4-FFF2-40B4-BE49-F238E27FC236}">
                      <a16:creationId xmlns:a16="http://schemas.microsoft.com/office/drawing/2014/main" id="{E5422EA5-E18D-621E-26F6-360227618086}"/>
                    </a:ext>
                  </a:extLst>
                </p14:cNvPr>
                <p14:cNvContentPartPr/>
                <p14:nvPr/>
              </p14:nvContentPartPr>
              <p14:xfrm>
                <a:off x="740674" y="5265748"/>
                <a:ext cx="601920" cy="56520"/>
              </p14:xfrm>
            </p:contentPart>
          </mc:Choice>
          <mc:Fallback xmlns="">
            <p:pic>
              <p:nvPicPr>
                <p:cNvPr id="125" name="Freihand 124">
                  <a:extLst>
                    <a:ext uri="{FF2B5EF4-FFF2-40B4-BE49-F238E27FC236}">
                      <a16:creationId xmlns:a16="http://schemas.microsoft.com/office/drawing/2014/main" id="{E5422EA5-E18D-621E-26F6-360227618086}"/>
                    </a:ext>
                  </a:extLst>
                </p:cNvPr>
                <p:cNvPicPr/>
                <p:nvPr/>
              </p:nvPicPr>
              <p:blipFill>
                <a:blip r:embed="rId72"/>
                <a:stretch>
                  <a:fillRect/>
                </a:stretch>
              </p:blipFill>
              <p:spPr>
                <a:xfrm>
                  <a:off x="731674" y="5257108"/>
                  <a:ext cx="6195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27" name="Freihand 126">
                  <a:extLst>
                    <a:ext uri="{FF2B5EF4-FFF2-40B4-BE49-F238E27FC236}">
                      <a16:creationId xmlns:a16="http://schemas.microsoft.com/office/drawing/2014/main" id="{33F603B2-A6CC-2008-2DD0-09F3F0749509}"/>
                    </a:ext>
                  </a:extLst>
                </p14:cNvPr>
                <p14:cNvContentPartPr/>
                <p14:nvPr/>
              </p14:nvContentPartPr>
              <p14:xfrm>
                <a:off x="778834" y="5455468"/>
                <a:ext cx="91800" cy="119880"/>
              </p14:xfrm>
            </p:contentPart>
          </mc:Choice>
          <mc:Fallback xmlns="">
            <p:pic>
              <p:nvPicPr>
                <p:cNvPr id="127" name="Freihand 126">
                  <a:extLst>
                    <a:ext uri="{FF2B5EF4-FFF2-40B4-BE49-F238E27FC236}">
                      <a16:creationId xmlns:a16="http://schemas.microsoft.com/office/drawing/2014/main" id="{33F603B2-A6CC-2008-2DD0-09F3F0749509}"/>
                    </a:ext>
                  </a:extLst>
                </p:cNvPr>
                <p:cNvPicPr/>
                <p:nvPr/>
              </p:nvPicPr>
              <p:blipFill>
                <a:blip r:embed="rId74"/>
                <a:stretch>
                  <a:fillRect/>
                </a:stretch>
              </p:blipFill>
              <p:spPr>
                <a:xfrm>
                  <a:off x="769834" y="5446828"/>
                  <a:ext cx="109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28" name="Freihand 127">
                  <a:extLst>
                    <a:ext uri="{FF2B5EF4-FFF2-40B4-BE49-F238E27FC236}">
                      <a16:creationId xmlns:a16="http://schemas.microsoft.com/office/drawing/2014/main" id="{B2B32864-316C-1224-52BA-22B962AF1CE0}"/>
                    </a:ext>
                  </a:extLst>
                </p14:cNvPr>
                <p14:cNvContentPartPr/>
                <p14:nvPr/>
              </p14:nvContentPartPr>
              <p14:xfrm>
                <a:off x="973234" y="5522428"/>
                <a:ext cx="19080" cy="128160"/>
              </p14:xfrm>
            </p:contentPart>
          </mc:Choice>
          <mc:Fallback xmlns="">
            <p:pic>
              <p:nvPicPr>
                <p:cNvPr id="128" name="Freihand 127">
                  <a:extLst>
                    <a:ext uri="{FF2B5EF4-FFF2-40B4-BE49-F238E27FC236}">
                      <a16:creationId xmlns:a16="http://schemas.microsoft.com/office/drawing/2014/main" id="{B2B32864-316C-1224-52BA-22B962AF1CE0}"/>
                    </a:ext>
                  </a:extLst>
                </p:cNvPr>
                <p:cNvPicPr/>
                <p:nvPr/>
              </p:nvPicPr>
              <p:blipFill>
                <a:blip r:embed="rId76"/>
                <a:stretch>
                  <a:fillRect/>
                </a:stretch>
              </p:blipFill>
              <p:spPr>
                <a:xfrm>
                  <a:off x="964594" y="5513788"/>
                  <a:ext cx="367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0" name="Freihand 129">
                  <a:extLst>
                    <a:ext uri="{FF2B5EF4-FFF2-40B4-BE49-F238E27FC236}">
                      <a16:creationId xmlns:a16="http://schemas.microsoft.com/office/drawing/2014/main" id="{7809EBBA-ECED-DF40-9BE0-D09B63799B36}"/>
                    </a:ext>
                  </a:extLst>
                </p14:cNvPr>
                <p14:cNvContentPartPr/>
                <p14:nvPr/>
              </p14:nvContentPartPr>
              <p14:xfrm>
                <a:off x="1068634" y="5367988"/>
                <a:ext cx="148320" cy="226440"/>
              </p14:xfrm>
            </p:contentPart>
          </mc:Choice>
          <mc:Fallback xmlns="">
            <p:pic>
              <p:nvPicPr>
                <p:cNvPr id="130" name="Freihand 129">
                  <a:extLst>
                    <a:ext uri="{FF2B5EF4-FFF2-40B4-BE49-F238E27FC236}">
                      <a16:creationId xmlns:a16="http://schemas.microsoft.com/office/drawing/2014/main" id="{7809EBBA-ECED-DF40-9BE0-D09B63799B36}"/>
                    </a:ext>
                  </a:extLst>
                </p:cNvPr>
                <p:cNvPicPr/>
                <p:nvPr/>
              </p:nvPicPr>
              <p:blipFill>
                <a:blip r:embed="rId78"/>
                <a:stretch>
                  <a:fillRect/>
                </a:stretch>
              </p:blipFill>
              <p:spPr>
                <a:xfrm>
                  <a:off x="1059634" y="5359348"/>
                  <a:ext cx="16596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1" name="Freihand 130">
                  <a:extLst>
                    <a:ext uri="{FF2B5EF4-FFF2-40B4-BE49-F238E27FC236}">
                      <a16:creationId xmlns:a16="http://schemas.microsoft.com/office/drawing/2014/main" id="{39CB29CC-9C27-5ED4-48BF-3A4148522BD2}"/>
                    </a:ext>
                  </a:extLst>
                </p14:cNvPr>
                <p14:cNvContentPartPr/>
                <p14:nvPr/>
              </p14:nvContentPartPr>
              <p14:xfrm>
                <a:off x="1283914" y="5412268"/>
                <a:ext cx="69840" cy="132480"/>
              </p14:xfrm>
            </p:contentPart>
          </mc:Choice>
          <mc:Fallback xmlns="">
            <p:pic>
              <p:nvPicPr>
                <p:cNvPr id="131" name="Freihand 130">
                  <a:extLst>
                    <a:ext uri="{FF2B5EF4-FFF2-40B4-BE49-F238E27FC236}">
                      <a16:creationId xmlns:a16="http://schemas.microsoft.com/office/drawing/2014/main" id="{39CB29CC-9C27-5ED4-48BF-3A4148522BD2}"/>
                    </a:ext>
                  </a:extLst>
                </p:cNvPr>
                <p:cNvPicPr/>
                <p:nvPr/>
              </p:nvPicPr>
              <p:blipFill>
                <a:blip r:embed="rId80"/>
                <a:stretch>
                  <a:fillRect/>
                </a:stretch>
              </p:blipFill>
              <p:spPr>
                <a:xfrm>
                  <a:off x="1275274" y="5403628"/>
                  <a:ext cx="87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66" name="Freihand 165">
                  <a:extLst>
                    <a:ext uri="{FF2B5EF4-FFF2-40B4-BE49-F238E27FC236}">
                      <a16:creationId xmlns:a16="http://schemas.microsoft.com/office/drawing/2014/main" id="{8631DBD0-FA12-DAE0-9E0B-2EBF99BCC581}"/>
                    </a:ext>
                  </a:extLst>
                </p14:cNvPr>
                <p14:cNvContentPartPr/>
                <p14:nvPr/>
              </p14:nvContentPartPr>
              <p14:xfrm>
                <a:off x="1293274" y="5337028"/>
                <a:ext cx="115560" cy="104040"/>
              </p14:xfrm>
            </p:contentPart>
          </mc:Choice>
          <mc:Fallback xmlns="">
            <p:pic>
              <p:nvPicPr>
                <p:cNvPr id="166" name="Freihand 165">
                  <a:extLst>
                    <a:ext uri="{FF2B5EF4-FFF2-40B4-BE49-F238E27FC236}">
                      <a16:creationId xmlns:a16="http://schemas.microsoft.com/office/drawing/2014/main" id="{8631DBD0-FA12-DAE0-9E0B-2EBF99BCC581}"/>
                    </a:ext>
                  </a:extLst>
                </p:cNvPr>
                <p:cNvPicPr/>
                <p:nvPr/>
              </p:nvPicPr>
              <p:blipFill>
                <a:blip r:embed="rId82"/>
                <a:stretch>
                  <a:fillRect/>
                </a:stretch>
              </p:blipFill>
              <p:spPr>
                <a:xfrm>
                  <a:off x="1284274" y="5328028"/>
                  <a:ext cx="133200" cy="121680"/>
                </a:xfrm>
                <a:prstGeom prst="rect">
                  <a:avLst/>
                </a:prstGeom>
              </p:spPr>
            </p:pic>
          </mc:Fallback>
        </mc:AlternateContent>
      </p:grpSp>
      <p:grpSp>
        <p:nvGrpSpPr>
          <p:cNvPr id="183" name="Gruppieren 182">
            <a:extLst>
              <a:ext uri="{FF2B5EF4-FFF2-40B4-BE49-F238E27FC236}">
                <a16:creationId xmlns:a16="http://schemas.microsoft.com/office/drawing/2014/main" id="{90037E48-9F24-E7C9-6551-3B858578DA6F}"/>
              </a:ext>
            </a:extLst>
          </p:cNvPr>
          <p:cNvGrpSpPr/>
          <p:nvPr/>
        </p:nvGrpSpPr>
        <p:grpSpPr>
          <a:xfrm>
            <a:off x="8589394" y="2337508"/>
            <a:ext cx="1191240" cy="401040"/>
            <a:chOff x="8589394" y="2337508"/>
            <a:chExt cx="1191240" cy="401040"/>
          </a:xfrm>
        </p:grpSpPr>
        <mc:AlternateContent xmlns:mc="http://schemas.openxmlformats.org/markup-compatibility/2006" xmlns:p14="http://schemas.microsoft.com/office/powerpoint/2010/main">
          <mc:Choice Requires="p14">
            <p:contentPart p14:bwMode="auto" r:id="rId83">
              <p14:nvContentPartPr>
                <p14:cNvPr id="111" name="Freihand 110">
                  <a:extLst>
                    <a:ext uri="{FF2B5EF4-FFF2-40B4-BE49-F238E27FC236}">
                      <a16:creationId xmlns:a16="http://schemas.microsoft.com/office/drawing/2014/main" id="{8DBF1446-6D27-E685-8D6F-450BCFB8A594}"/>
                    </a:ext>
                  </a:extLst>
                </p14:cNvPr>
                <p14:cNvContentPartPr/>
                <p14:nvPr/>
              </p14:nvContentPartPr>
              <p14:xfrm>
                <a:off x="8638714" y="2361268"/>
                <a:ext cx="125640" cy="153720"/>
              </p14:xfrm>
            </p:contentPart>
          </mc:Choice>
          <mc:Fallback xmlns="">
            <p:pic>
              <p:nvPicPr>
                <p:cNvPr id="111" name="Freihand 110">
                  <a:extLst>
                    <a:ext uri="{FF2B5EF4-FFF2-40B4-BE49-F238E27FC236}">
                      <a16:creationId xmlns:a16="http://schemas.microsoft.com/office/drawing/2014/main" id="{8DBF1446-6D27-E685-8D6F-450BCFB8A594}"/>
                    </a:ext>
                  </a:extLst>
                </p:cNvPr>
                <p:cNvPicPr/>
                <p:nvPr/>
              </p:nvPicPr>
              <p:blipFill>
                <a:blip r:embed="rId84"/>
                <a:stretch>
                  <a:fillRect/>
                </a:stretch>
              </p:blipFill>
              <p:spPr>
                <a:xfrm>
                  <a:off x="8630074" y="2352628"/>
                  <a:ext cx="1432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12" name="Freihand 111">
                  <a:extLst>
                    <a:ext uri="{FF2B5EF4-FFF2-40B4-BE49-F238E27FC236}">
                      <a16:creationId xmlns:a16="http://schemas.microsoft.com/office/drawing/2014/main" id="{F4CF6FF2-E656-3D80-7867-38F569DE71C2}"/>
                    </a:ext>
                  </a:extLst>
                </p14:cNvPr>
                <p14:cNvContentPartPr/>
                <p14:nvPr/>
              </p14:nvContentPartPr>
              <p14:xfrm>
                <a:off x="8640874" y="2417068"/>
                <a:ext cx="100800" cy="79920"/>
              </p14:xfrm>
            </p:contentPart>
          </mc:Choice>
          <mc:Fallback xmlns="">
            <p:pic>
              <p:nvPicPr>
                <p:cNvPr id="112" name="Freihand 111">
                  <a:extLst>
                    <a:ext uri="{FF2B5EF4-FFF2-40B4-BE49-F238E27FC236}">
                      <a16:creationId xmlns:a16="http://schemas.microsoft.com/office/drawing/2014/main" id="{F4CF6FF2-E656-3D80-7867-38F569DE71C2}"/>
                    </a:ext>
                  </a:extLst>
                </p:cNvPr>
                <p:cNvPicPr/>
                <p:nvPr/>
              </p:nvPicPr>
              <p:blipFill>
                <a:blip r:embed="rId86"/>
                <a:stretch>
                  <a:fillRect/>
                </a:stretch>
              </p:blipFill>
              <p:spPr>
                <a:xfrm>
                  <a:off x="8631874" y="2408068"/>
                  <a:ext cx="1184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13" name="Freihand 112">
                  <a:extLst>
                    <a:ext uri="{FF2B5EF4-FFF2-40B4-BE49-F238E27FC236}">
                      <a16:creationId xmlns:a16="http://schemas.microsoft.com/office/drawing/2014/main" id="{39DCB56F-CCBF-491F-E525-82B5AF30E6BB}"/>
                    </a:ext>
                  </a:extLst>
                </p14:cNvPr>
                <p14:cNvContentPartPr/>
                <p14:nvPr/>
              </p14:nvContentPartPr>
              <p14:xfrm>
                <a:off x="8589394" y="2337508"/>
                <a:ext cx="198720" cy="187920"/>
              </p14:xfrm>
            </p:contentPart>
          </mc:Choice>
          <mc:Fallback xmlns="">
            <p:pic>
              <p:nvPicPr>
                <p:cNvPr id="113" name="Freihand 112">
                  <a:extLst>
                    <a:ext uri="{FF2B5EF4-FFF2-40B4-BE49-F238E27FC236}">
                      <a16:creationId xmlns:a16="http://schemas.microsoft.com/office/drawing/2014/main" id="{39DCB56F-CCBF-491F-E525-82B5AF30E6BB}"/>
                    </a:ext>
                  </a:extLst>
                </p:cNvPr>
                <p:cNvPicPr/>
                <p:nvPr/>
              </p:nvPicPr>
              <p:blipFill>
                <a:blip r:embed="rId88"/>
                <a:stretch>
                  <a:fillRect/>
                </a:stretch>
              </p:blipFill>
              <p:spPr>
                <a:xfrm>
                  <a:off x="8580394" y="2328508"/>
                  <a:ext cx="2163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5" name="Freihand 174">
                  <a:extLst>
                    <a:ext uri="{FF2B5EF4-FFF2-40B4-BE49-F238E27FC236}">
                      <a16:creationId xmlns:a16="http://schemas.microsoft.com/office/drawing/2014/main" id="{28A13086-8946-443B-6AFD-D44362FBDA4A}"/>
                    </a:ext>
                  </a:extLst>
                </p14:cNvPr>
                <p14:cNvContentPartPr/>
                <p14:nvPr/>
              </p14:nvContentPartPr>
              <p14:xfrm>
                <a:off x="8805034" y="2442988"/>
                <a:ext cx="165600" cy="177480"/>
              </p14:xfrm>
            </p:contentPart>
          </mc:Choice>
          <mc:Fallback xmlns="">
            <p:pic>
              <p:nvPicPr>
                <p:cNvPr id="175" name="Freihand 174">
                  <a:extLst>
                    <a:ext uri="{FF2B5EF4-FFF2-40B4-BE49-F238E27FC236}">
                      <a16:creationId xmlns:a16="http://schemas.microsoft.com/office/drawing/2014/main" id="{28A13086-8946-443B-6AFD-D44362FBDA4A}"/>
                    </a:ext>
                  </a:extLst>
                </p:cNvPr>
                <p:cNvPicPr/>
                <p:nvPr/>
              </p:nvPicPr>
              <p:blipFill>
                <a:blip r:embed="rId90"/>
                <a:stretch>
                  <a:fillRect/>
                </a:stretch>
              </p:blipFill>
              <p:spPr>
                <a:xfrm>
                  <a:off x="8796394" y="2433988"/>
                  <a:ext cx="183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7" name="Freihand 176">
                  <a:extLst>
                    <a:ext uri="{FF2B5EF4-FFF2-40B4-BE49-F238E27FC236}">
                      <a16:creationId xmlns:a16="http://schemas.microsoft.com/office/drawing/2014/main" id="{2D271E5E-45AA-B5AF-65CA-FB1ED3B1209B}"/>
                    </a:ext>
                  </a:extLst>
                </p14:cNvPr>
                <p14:cNvContentPartPr/>
                <p14:nvPr/>
              </p14:nvContentPartPr>
              <p14:xfrm>
                <a:off x="8993314" y="2444428"/>
                <a:ext cx="140760" cy="161280"/>
              </p14:xfrm>
            </p:contentPart>
          </mc:Choice>
          <mc:Fallback xmlns="">
            <p:pic>
              <p:nvPicPr>
                <p:cNvPr id="177" name="Freihand 176">
                  <a:extLst>
                    <a:ext uri="{FF2B5EF4-FFF2-40B4-BE49-F238E27FC236}">
                      <a16:creationId xmlns:a16="http://schemas.microsoft.com/office/drawing/2014/main" id="{2D271E5E-45AA-B5AF-65CA-FB1ED3B1209B}"/>
                    </a:ext>
                  </a:extLst>
                </p:cNvPr>
                <p:cNvPicPr/>
                <p:nvPr/>
              </p:nvPicPr>
              <p:blipFill>
                <a:blip r:embed="rId92"/>
                <a:stretch>
                  <a:fillRect/>
                </a:stretch>
              </p:blipFill>
              <p:spPr>
                <a:xfrm>
                  <a:off x="8984314" y="2435428"/>
                  <a:ext cx="158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8" name="Freihand 177">
                  <a:extLst>
                    <a:ext uri="{FF2B5EF4-FFF2-40B4-BE49-F238E27FC236}">
                      <a16:creationId xmlns:a16="http://schemas.microsoft.com/office/drawing/2014/main" id="{411A177D-68A3-696D-646A-CF5E394ABCA6}"/>
                    </a:ext>
                  </a:extLst>
                </p14:cNvPr>
                <p14:cNvContentPartPr/>
                <p14:nvPr/>
              </p14:nvContentPartPr>
              <p14:xfrm>
                <a:off x="9194194" y="2449468"/>
                <a:ext cx="91800" cy="147240"/>
              </p14:xfrm>
            </p:contentPart>
          </mc:Choice>
          <mc:Fallback xmlns="">
            <p:pic>
              <p:nvPicPr>
                <p:cNvPr id="178" name="Freihand 177">
                  <a:extLst>
                    <a:ext uri="{FF2B5EF4-FFF2-40B4-BE49-F238E27FC236}">
                      <a16:creationId xmlns:a16="http://schemas.microsoft.com/office/drawing/2014/main" id="{411A177D-68A3-696D-646A-CF5E394ABCA6}"/>
                    </a:ext>
                  </a:extLst>
                </p:cNvPr>
                <p:cNvPicPr/>
                <p:nvPr/>
              </p:nvPicPr>
              <p:blipFill>
                <a:blip r:embed="rId94"/>
                <a:stretch>
                  <a:fillRect/>
                </a:stretch>
              </p:blipFill>
              <p:spPr>
                <a:xfrm>
                  <a:off x="9185194" y="2440828"/>
                  <a:ext cx="109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9" name="Freihand 178">
                  <a:extLst>
                    <a:ext uri="{FF2B5EF4-FFF2-40B4-BE49-F238E27FC236}">
                      <a16:creationId xmlns:a16="http://schemas.microsoft.com/office/drawing/2014/main" id="{02E52EAD-B3D4-D7B5-5B57-CE4C0E23F2FB}"/>
                    </a:ext>
                  </a:extLst>
                </p14:cNvPr>
                <p14:cNvContentPartPr/>
                <p14:nvPr/>
              </p14:nvContentPartPr>
              <p14:xfrm>
                <a:off x="9336034" y="2592748"/>
                <a:ext cx="16920" cy="145800"/>
              </p14:xfrm>
            </p:contentPart>
          </mc:Choice>
          <mc:Fallback xmlns="">
            <p:pic>
              <p:nvPicPr>
                <p:cNvPr id="179" name="Freihand 178">
                  <a:extLst>
                    <a:ext uri="{FF2B5EF4-FFF2-40B4-BE49-F238E27FC236}">
                      <a16:creationId xmlns:a16="http://schemas.microsoft.com/office/drawing/2014/main" id="{02E52EAD-B3D4-D7B5-5B57-CE4C0E23F2FB}"/>
                    </a:ext>
                  </a:extLst>
                </p:cNvPr>
                <p:cNvPicPr/>
                <p:nvPr/>
              </p:nvPicPr>
              <p:blipFill>
                <a:blip r:embed="rId96"/>
                <a:stretch>
                  <a:fillRect/>
                </a:stretch>
              </p:blipFill>
              <p:spPr>
                <a:xfrm>
                  <a:off x="9327394" y="2584108"/>
                  <a:ext cx="34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80" name="Freihand 179">
                  <a:extLst>
                    <a:ext uri="{FF2B5EF4-FFF2-40B4-BE49-F238E27FC236}">
                      <a16:creationId xmlns:a16="http://schemas.microsoft.com/office/drawing/2014/main" id="{1BB5D213-0686-79BB-20BC-BA422097811E}"/>
                    </a:ext>
                  </a:extLst>
                </p14:cNvPr>
                <p14:cNvContentPartPr/>
                <p14:nvPr/>
              </p14:nvContentPartPr>
              <p14:xfrm>
                <a:off x="9430714" y="2439388"/>
                <a:ext cx="135360" cy="198360"/>
              </p14:xfrm>
            </p:contentPart>
          </mc:Choice>
          <mc:Fallback xmlns="">
            <p:pic>
              <p:nvPicPr>
                <p:cNvPr id="180" name="Freihand 179">
                  <a:extLst>
                    <a:ext uri="{FF2B5EF4-FFF2-40B4-BE49-F238E27FC236}">
                      <a16:creationId xmlns:a16="http://schemas.microsoft.com/office/drawing/2014/main" id="{1BB5D213-0686-79BB-20BC-BA422097811E}"/>
                    </a:ext>
                  </a:extLst>
                </p:cNvPr>
                <p:cNvPicPr/>
                <p:nvPr/>
              </p:nvPicPr>
              <p:blipFill>
                <a:blip r:embed="rId98"/>
                <a:stretch>
                  <a:fillRect/>
                </a:stretch>
              </p:blipFill>
              <p:spPr>
                <a:xfrm>
                  <a:off x="9422074" y="2430388"/>
                  <a:ext cx="153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81" name="Freihand 180">
                  <a:extLst>
                    <a:ext uri="{FF2B5EF4-FFF2-40B4-BE49-F238E27FC236}">
                      <a16:creationId xmlns:a16="http://schemas.microsoft.com/office/drawing/2014/main" id="{231A98B1-4EA3-23A3-02DE-8CCA500BE22C}"/>
                    </a:ext>
                  </a:extLst>
                </p14:cNvPr>
                <p14:cNvContentPartPr/>
                <p14:nvPr/>
              </p14:nvContentPartPr>
              <p14:xfrm>
                <a:off x="9444754" y="2540908"/>
                <a:ext cx="121680" cy="19080"/>
              </p14:xfrm>
            </p:contentPart>
          </mc:Choice>
          <mc:Fallback xmlns="">
            <p:pic>
              <p:nvPicPr>
                <p:cNvPr id="181" name="Freihand 180">
                  <a:extLst>
                    <a:ext uri="{FF2B5EF4-FFF2-40B4-BE49-F238E27FC236}">
                      <a16:creationId xmlns:a16="http://schemas.microsoft.com/office/drawing/2014/main" id="{231A98B1-4EA3-23A3-02DE-8CCA500BE22C}"/>
                    </a:ext>
                  </a:extLst>
                </p:cNvPr>
                <p:cNvPicPr/>
                <p:nvPr/>
              </p:nvPicPr>
              <p:blipFill>
                <a:blip r:embed="rId100"/>
                <a:stretch>
                  <a:fillRect/>
                </a:stretch>
              </p:blipFill>
              <p:spPr>
                <a:xfrm>
                  <a:off x="9435754" y="2532268"/>
                  <a:ext cx="1393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82" name="Freihand 181">
                  <a:extLst>
                    <a:ext uri="{FF2B5EF4-FFF2-40B4-BE49-F238E27FC236}">
                      <a16:creationId xmlns:a16="http://schemas.microsoft.com/office/drawing/2014/main" id="{6F3688EF-79A4-3ED9-55B7-5952EA9387EC}"/>
                    </a:ext>
                  </a:extLst>
                </p14:cNvPr>
                <p14:cNvContentPartPr/>
                <p14:nvPr/>
              </p14:nvContentPartPr>
              <p14:xfrm>
                <a:off x="9622234" y="2442628"/>
                <a:ext cx="158400" cy="222480"/>
              </p14:xfrm>
            </p:contentPart>
          </mc:Choice>
          <mc:Fallback xmlns="">
            <p:pic>
              <p:nvPicPr>
                <p:cNvPr id="182" name="Freihand 181">
                  <a:extLst>
                    <a:ext uri="{FF2B5EF4-FFF2-40B4-BE49-F238E27FC236}">
                      <a16:creationId xmlns:a16="http://schemas.microsoft.com/office/drawing/2014/main" id="{6F3688EF-79A4-3ED9-55B7-5952EA9387EC}"/>
                    </a:ext>
                  </a:extLst>
                </p:cNvPr>
                <p:cNvPicPr/>
                <p:nvPr/>
              </p:nvPicPr>
              <p:blipFill>
                <a:blip r:embed="rId102"/>
                <a:stretch>
                  <a:fillRect/>
                </a:stretch>
              </p:blipFill>
              <p:spPr>
                <a:xfrm>
                  <a:off x="9613234" y="2433988"/>
                  <a:ext cx="176040" cy="240120"/>
                </a:xfrm>
                <a:prstGeom prst="rect">
                  <a:avLst/>
                </a:prstGeom>
              </p:spPr>
            </p:pic>
          </mc:Fallback>
        </mc:AlternateContent>
      </p:grpSp>
      <p:grpSp>
        <p:nvGrpSpPr>
          <p:cNvPr id="190" name="Gruppieren 189">
            <a:extLst>
              <a:ext uri="{FF2B5EF4-FFF2-40B4-BE49-F238E27FC236}">
                <a16:creationId xmlns:a16="http://schemas.microsoft.com/office/drawing/2014/main" id="{E7BD2343-A9A7-34F9-C0AB-51DD1B5B74D6}"/>
              </a:ext>
            </a:extLst>
          </p:cNvPr>
          <p:cNvGrpSpPr/>
          <p:nvPr/>
        </p:nvGrpSpPr>
        <p:grpSpPr>
          <a:xfrm>
            <a:off x="5148154" y="4978108"/>
            <a:ext cx="2715120" cy="375120"/>
            <a:chOff x="5148154" y="4978108"/>
            <a:chExt cx="2715120" cy="375120"/>
          </a:xfrm>
        </p:grpSpPr>
        <mc:AlternateContent xmlns:mc="http://schemas.openxmlformats.org/markup-compatibility/2006" xmlns:p14="http://schemas.microsoft.com/office/powerpoint/2010/main">
          <mc:Choice Requires="p14">
            <p:contentPart p14:bwMode="auto" r:id="rId103">
              <p14:nvContentPartPr>
                <p14:cNvPr id="168" name="Freihand 167">
                  <a:extLst>
                    <a:ext uri="{FF2B5EF4-FFF2-40B4-BE49-F238E27FC236}">
                      <a16:creationId xmlns:a16="http://schemas.microsoft.com/office/drawing/2014/main" id="{B8D28BEA-AC0E-A34A-8D54-B5C3E21C0F15}"/>
                    </a:ext>
                  </a:extLst>
                </p14:cNvPr>
                <p14:cNvContentPartPr/>
                <p14:nvPr/>
              </p14:nvContentPartPr>
              <p14:xfrm>
                <a:off x="5148154" y="5195908"/>
                <a:ext cx="42120" cy="30240"/>
              </p14:xfrm>
            </p:contentPart>
          </mc:Choice>
          <mc:Fallback xmlns="">
            <p:pic>
              <p:nvPicPr>
                <p:cNvPr id="168" name="Freihand 167">
                  <a:extLst>
                    <a:ext uri="{FF2B5EF4-FFF2-40B4-BE49-F238E27FC236}">
                      <a16:creationId xmlns:a16="http://schemas.microsoft.com/office/drawing/2014/main" id="{B8D28BEA-AC0E-A34A-8D54-B5C3E21C0F15}"/>
                    </a:ext>
                  </a:extLst>
                </p:cNvPr>
                <p:cNvPicPr/>
                <p:nvPr/>
              </p:nvPicPr>
              <p:blipFill>
                <a:blip r:embed="rId104"/>
                <a:stretch>
                  <a:fillRect/>
                </a:stretch>
              </p:blipFill>
              <p:spPr>
                <a:xfrm>
                  <a:off x="5139514" y="5186908"/>
                  <a:ext cx="59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69" name="Freihand 168">
                  <a:extLst>
                    <a:ext uri="{FF2B5EF4-FFF2-40B4-BE49-F238E27FC236}">
                      <a16:creationId xmlns:a16="http://schemas.microsoft.com/office/drawing/2014/main" id="{1DD6F650-531C-1511-D851-B58C51106318}"/>
                    </a:ext>
                  </a:extLst>
                </p14:cNvPr>
                <p14:cNvContentPartPr/>
                <p14:nvPr/>
              </p14:nvContentPartPr>
              <p14:xfrm>
                <a:off x="5257234" y="5086828"/>
                <a:ext cx="203040" cy="258840"/>
              </p14:xfrm>
            </p:contentPart>
          </mc:Choice>
          <mc:Fallback xmlns="">
            <p:pic>
              <p:nvPicPr>
                <p:cNvPr id="169" name="Freihand 168">
                  <a:extLst>
                    <a:ext uri="{FF2B5EF4-FFF2-40B4-BE49-F238E27FC236}">
                      <a16:creationId xmlns:a16="http://schemas.microsoft.com/office/drawing/2014/main" id="{1DD6F650-531C-1511-D851-B58C51106318}"/>
                    </a:ext>
                  </a:extLst>
                </p:cNvPr>
                <p:cNvPicPr/>
                <p:nvPr/>
              </p:nvPicPr>
              <p:blipFill>
                <a:blip r:embed="rId106"/>
                <a:stretch>
                  <a:fillRect/>
                </a:stretch>
              </p:blipFill>
              <p:spPr>
                <a:xfrm>
                  <a:off x="5248594" y="5077828"/>
                  <a:ext cx="22068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0" name="Freihand 169">
                  <a:extLst>
                    <a:ext uri="{FF2B5EF4-FFF2-40B4-BE49-F238E27FC236}">
                      <a16:creationId xmlns:a16="http://schemas.microsoft.com/office/drawing/2014/main" id="{658CD70E-E7AA-E4BD-F72B-6FF32C20384C}"/>
                    </a:ext>
                  </a:extLst>
                </p14:cNvPr>
                <p14:cNvContentPartPr/>
                <p14:nvPr/>
              </p14:nvContentPartPr>
              <p14:xfrm>
                <a:off x="5581234" y="5118148"/>
                <a:ext cx="133200" cy="178560"/>
              </p14:xfrm>
            </p:contentPart>
          </mc:Choice>
          <mc:Fallback xmlns="">
            <p:pic>
              <p:nvPicPr>
                <p:cNvPr id="170" name="Freihand 169">
                  <a:extLst>
                    <a:ext uri="{FF2B5EF4-FFF2-40B4-BE49-F238E27FC236}">
                      <a16:creationId xmlns:a16="http://schemas.microsoft.com/office/drawing/2014/main" id="{658CD70E-E7AA-E4BD-F72B-6FF32C20384C}"/>
                    </a:ext>
                  </a:extLst>
                </p:cNvPr>
                <p:cNvPicPr/>
                <p:nvPr/>
              </p:nvPicPr>
              <p:blipFill>
                <a:blip r:embed="rId108"/>
                <a:stretch>
                  <a:fillRect/>
                </a:stretch>
              </p:blipFill>
              <p:spPr>
                <a:xfrm>
                  <a:off x="5572594" y="5109508"/>
                  <a:ext cx="1508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1" name="Freihand 170">
                  <a:extLst>
                    <a:ext uri="{FF2B5EF4-FFF2-40B4-BE49-F238E27FC236}">
                      <a16:creationId xmlns:a16="http://schemas.microsoft.com/office/drawing/2014/main" id="{13C6608B-B9BD-64C0-794F-7D3B806BD396}"/>
                    </a:ext>
                  </a:extLst>
                </p14:cNvPr>
                <p14:cNvContentPartPr/>
                <p14:nvPr/>
              </p14:nvContentPartPr>
              <p14:xfrm>
                <a:off x="5818834" y="5086468"/>
                <a:ext cx="142560" cy="197280"/>
              </p14:xfrm>
            </p:contentPart>
          </mc:Choice>
          <mc:Fallback xmlns="">
            <p:pic>
              <p:nvPicPr>
                <p:cNvPr id="171" name="Freihand 170">
                  <a:extLst>
                    <a:ext uri="{FF2B5EF4-FFF2-40B4-BE49-F238E27FC236}">
                      <a16:creationId xmlns:a16="http://schemas.microsoft.com/office/drawing/2014/main" id="{13C6608B-B9BD-64C0-794F-7D3B806BD396}"/>
                    </a:ext>
                  </a:extLst>
                </p:cNvPr>
                <p:cNvPicPr/>
                <p:nvPr/>
              </p:nvPicPr>
              <p:blipFill>
                <a:blip r:embed="rId110"/>
                <a:stretch>
                  <a:fillRect/>
                </a:stretch>
              </p:blipFill>
              <p:spPr>
                <a:xfrm>
                  <a:off x="5809834" y="5077468"/>
                  <a:ext cx="160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2" name="Freihand 171">
                  <a:extLst>
                    <a:ext uri="{FF2B5EF4-FFF2-40B4-BE49-F238E27FC236}">
                      <a16:creationId xmlns:a16="http://schemas.microsoft.com/office/drawing/2014/main" id="{8B3657B8-FC2D-2FA5-A454-C3F341F564C6}"/>
                    </a:ext>
                  </a:extLst>
                </p14:cNvPr>
                <p14:cNvContentPartPr/>
                <p14:nvPr/>
              </p14:nvContentPartPr>
              <p14:xfrm>
                <a:off x="6121954" y="5204548"/>
                <a:ext cx="228600" cy="16920"/>
              </p14:xfrm>
            </p:contentPart>
          </mc:Choice>
          <mc:Fallback xmlns="">
            <p:pic>
              <p:nvPicPr>
                <p:cNvPr id="172" name="Freihand 171">
                  <a:extLst>
                    <a:ext uri="{FF2B5EF4-FFF2-40B4-BE49-F238E27FC236}">
                      <a16:creationId xmlns:a16="http://schemas.microsoft.com/office/drawing/2014/main" id="{8B3657B8-FC2D-2FA5-A454-C3F341F564C6}"/>
                    </a:ext>
                  </a:extLst>
                </p:cNvPr>
                <p:cNvPicPr/>
                <p:nvPr/>
              </p:nvPicPr>
              <p:blipFill>
                <a:blip r:embed="rId112"/>
                <a:stretch>
                  <a:fillRect/>
                </a:stretch>
              </p:blipFill>
              <p:spPr>
                <a:xfrm>
                  <a:off x="6112954" y="5195908"/>
                  <a:ext cx="246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3" name="Freihand 172">
                  <a:extLst>
                    <a:ext uri="{FF2B5EF4-FFF2-40B4-BE49-F238E27FC236}">
                      <a16:creationId xmlns:a16="http://schemas.microsoft.com/office/drawing/2014/main" id="{C05C3C7D-46CA-03DC-6AC5-3312F717A353}"/>
                    </a:ext>
                  </a:extLst>
                </p14:cNvPr>
                <p14:cNvContentPartPr/>
                <p14:nvPr/>
              </p14:nvContentPartPr>
              <p14:xfrm>
                <a:off x="6137794" y="5289508"/>
                <a:ext cx="209880" cy="49320"/>
              </p14:xfrm>
            </p:contentPart>
          </mc:Choice>
          <mc:Fallback xmlns="">
            <p:pic>
              <p:nvPicPr>
                <p:cNvPr id="173" name="Freihand 172">
                  <a:extLst>
                    <a:ext uri="{FF2B5EF4-FFF2-40B4-BE49-F238E27FC236}">
                      <a16:creationId xmlns:a16="http://schemas.microsoft.com/office/drawing/2014/main" id="{C05C3C7D-46CA-03DC-6AC5-3312F717A353}"/>
                    </a:ext>
                  </a:extLst>
                </p:cNvPr>
                <p:cNvPicPr/>
                <p:nvPr/>
              </p:nvPicPr>
              <p:blipFill>
                <a:blip r:embed="rId114"/>
                <a:stretch>
                  <a:fillRect/>
                </a:stretch>
              </p:blipFill>
              <p:spPr>
                <a:xfrm>
                  <a:off x="6129154" y="5280508"/>
                  <a:ext cx="2275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84" name="Freihand 183">
                  <a:extLst>
                    <a:ext uri="{FF2B5EF4-FFF2-40B4-BE49-F238E27FC236}">
                      <a16:creationId xmlns:a16="http://schemas.microsoft.com/office/drawing/2014/main" id="{2FEDB412-16F2-9ADD-7AEC-D896D8E39058}"/>
                    </a:ext>
                  </a:extLst>
                </p14:cNvPr>
                <p14:cNvContentPartPr/>
                <p14:nvPr/>
              </p14:nvContentPartPr>
              <p14:xfrm>
                <a:off x="6494914" y="5030668"/>
                <a:ext cx="205920" cy="261360"/>
              </p14:xfrm>
            </p:contentPart>
          </mc:Choice>
          <mc:Fallback xmlns="">
            <p:pic>
              <p:nvPicPr>
                <p:cNvPr id="184" name="Freihand 183">
                  <a:extLst>
                    <a:ext uri="{FF2B5EF4-FFF2-40B4-BE49-F238E27FC236}">
                      <a16:creationId xmlns:a16="http://schemas.microsoft.com/office/drawing/2014/main" id="{2FEDB412-16F2-9ADD-7AEC-D896D8E39058}"/>
                    </a:ext>
                  </a:extLst>
                </p:cNvPr>
                <p:cNvPicPr/>
                <p:nvPr/>
              </p:nvPicPr>
              <p:blipFill>
                <a:blip r:embed="rId116"/>
                <a:stretch>
                  <a:fillRect/>
                </a:stretch>
              </p:blipFill>
              <p:spPr>
                <a:xfrm>
                  <a:off x="6486274" y="5021668"/>
                  <a:ext cx="2235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85" name="Freihand 184">
                  <a:extLst>
                    <a:ext uri="{FF2B5EF4-FFF2-40B4-BE49-F238E27FC236}">
                      <a16:creationId xmlns:a16="http://schemas.microsoft.com/office/drawing/2014/main" id="{F4AFC004-30A3-1483-506D-B32798D82043}"/>
                    </a:ext>
                  </a:extLst>
                </p14:cNvPr>
                <p14:cNvContentPartPr/>
                <p14:nvPr/>
              </p14:nvContentPartPr>
              <p14:xfrm>
                <a:off x="6772474" y="4994308"/>
                <a:ext cx="232200" cy="241200"/>
              </p14:xfrm>
            </p:contentPart>
          </mc:Choice>
          <mc:Fallback xmlns="">
            <p:pic>
              <p:nvPicPr>
                <p:cNvPr id="185" name="Freihand 184">
                  <a:extLst>
                    <a:ext uri="{FF2B5EF4-FFF2-40B4-BE49-F238E27FC236}">
                      <a16:creationId xmlns:a16="http://schemas.microsoft.com/office/drawing/2014/main" id="{F4AFC004-30A3-1483-506D-B32798D82043}"/>
                    </a:ext>
                  </a:extLst>
                </p:cNvPr>
                <p:cNvPicPr/>
                <p:nvPr/>
              </p:nvPicPr>
              <p:blipFill>
                <a:blip r:embed="rId118"/>
                <a:stretch>
                  <a:fillRect/>
                </a:stretch>
              </p:blipFill>
              <p:spPr>
                <a:xfrm>
                  <a:off x="6763834" y="4985308"/>
                  <a:ext cx="2498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86" name="Freihand 185">
                  <a:extLst>
                    <a:ext uri="{FF2B5EF4-FFF2-40B4-BE49-F238E27FC236}">
                      <a16:creationId xmlns:a16="http://schemas.microsoft.com/office/drawing/2014/main" id="{A0A70C0E-79EA-F3F8-9A56-46EDE1015232}"/>
                    </a:ext>
                  </a:extLst>
                </p14:cNvPr>
                <p14:cNvContentPartPr/>
                <p14:nvPr/>
              </p14:nvContentPartPr>
              <p14:xfrm>
                <a:off x="7087834" y="4983868"/>
                <a:ext cx="138240" cy="247320"/>
              </p14:xfrm>
            </p:contentPart>
          </mc:Choice>
          <mc:Fallback xmlns="">
            <p:pic>
              <p:nvPicPr>
                <p:cNvPr id="186" name="Freihand 185">
                  <a:extLst>
                    <a:ext uri="{FF2B5EF4-FFF2-40B4-BE49-F238E27FC236}">
                      <a16:creationId xmlns:a16="http://schemas.microsoft.com/office/drawing/2014/main" id="{A0A70C0E-79EA-F3F8-9A56-46EDE1015232}"/>
                    </a:ext>
                  </a:extLst>
                </p:cNvPr>
                <p:cNvPicPr/>
                <p:nvPr/>
              </p:nvPicPr>
              <p:blipFill>
                <a:blip r:embed="rId120"/>
                <a:stretch>
                  <a:fillRect/>
                </a:stretch>
              </p:blipFill>
              <p:spPr>
                <a:xfrm>
                  <a:off x="7079194" y="4975228"/>
                  <a:ext cx="1558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87" name="Freihand 186">
                  <a:extLst>
                    <a:ext uri="{FF2B5EF4-FFF2-40B4-BE49-F238E27FC236}">
                      <a16:creationId xmlns:a16="http://schemas.microsoft.com/office/drawing/2014/main" id="{D6B72A51-D90E-238F-EC95-F135F96B665F}"/>
                    </a:ext>
                  </a:extLst>
                </p14:cNvPr>
                <p14:cNvContentPartPr/>
                <p14:nvPr/>
              </p14:nvContentPartPr>
              <p14:xfrm>
                <a:off x="7288354" y="5229028"/>
                <a:ext cx="41040" cy="124200"/>
              </p14:xfrm>
            </p:contentPart>
          </mc:Choice>
          <mc:Fallback xmlns="">
            <p:pic>
              <p:nvPicPr>
                <p:cNvPr id="187" name="Freihand 186">
                  <a:extLst>
                    <a:ext uri="{FF2B5EF4-FFF2-40B4-BE49-F238E27FC236}">
                      <a16:creationId xmlns:a16="http://schemas.microsoft.com/office/drawing/2014/main" id="{D6B72A51-D90E-238F-EC95-F135F96B665F}"/>
                    </a:ext>
                  </a:extLst>
                </p:cNvPr>
                <p:cNvPicPr/>
                <p:nvPr/>
              </p:nvPicPr>
              <p:blipFill>
                <a:blip r:embed="rId122"/>
                <a:stretch>
                  <a:fillRect/>
                </a:stretch>
              </p:blipFill>
              <p:spPr>
                <a:xfrm>
                  <a:off x="7279714" y="5220028"/>
                  <a:ext cx="586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88" name="Freihand 187">
                  <a:extLst>
                    <a:ext uri="{FF2B5EF4-FFF2-40B4-BE49-F238E27FC236}">
                      <a16:creationId xmlns:a16="http://schemas.microsoft.com/office/drawing/2014/main" id="{EB68C9B1-8079-E63E-40F9-D35D9735AC13}"/>
                    </a:ext>
                  </a:extLst>
                </p14:cNvPr>
                <p14:cNvContentPartPr/>
                <p14:nvPr/>
              </p14:nvContentPartPr>
              <p14:xfrm>
                <a:off x="7401394" y="5005108"/>
                <a:ext cx="177120" cy="250200"/>
              </p14:xfrm>
            </p:contentPart>
          </mc:Choice>
          <mc:Fallback xmlns="">
            <p:pic>
              <p:nvPicPr>
                <p:cNvPr id="188" name="Freihand 187">
                  <a:extLst>
                    <a:ext uri="{FF2B5EF4-FFF2-40B4-BE49-F238E27FC236}">
                      <a16:creationId xmlns:a16="http://schemas.microsoft.com/office/drawing/2014/main" id="{EB68C9B1-8079-E63E-40F9-D35D9735AC13}"/>
                    </a:ext>
                  </a:extLst>
                </p:cNvPr>
                <p:cNvPicPr/>
                <p:nvPr/>
              </p:nvPicPr>
              <p:blipFill>
                <a:blip r:embed="rId124"/>
                <a:stretch>
                  <a:fillRect/>
                </a:stretch>
              </p:blipFill>
              <p:spPr>
                <a:xfrm>
                  <a:off x="7392754" y="4996468"/>
                  <a:ext cx="1947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89" name="Freihand 188">
                  <a:extLst>
                    <a:ext uri="{FF2B5EF4-FFF2-40B4-BE49-F238E27FC236}">
                      <a16:creationId xmlns:a16="http://schemas.microsoft.com/office/drawing/2014/main" id="{EBA9A2E1-8941-4FD8-E9A4-F3BAB9725AEC}"/>
                    </a:ext>
                  </a:extLst>
                </p14:cNvPr>
                <p14:cNvContentPartPr/>
                <p14:nvPr/>
              </p14:nvContentPartPr>
              <p14:xfrm>
                <a:off x="7675714" y="4978108"/>
                <a:ext cx="187560" cy="247680"/>
              </p14:xfrm>
            </p:contentPart>
          </mc:Choice>
          <mc:Fallback xmlns="">
            <p:pic>
              <p:nvPicPr>
                <p:cNvPr id="189" name="Freihand 188">
                  <a:extLst>
                    <a:ext uri="{FF2B5EF4-FFF2-40B4-BE49-F238E27FC236}">
                      <a16:creationId xmlns:a16="http://schemas.microsoft.com/office/drawing/2014/main" id="{EBA9A2E1-8941-4FD8-E9A4-F3BAB9725AEC}"/>
                    </a:ext>
                  </a:extLst>
                </p:cNvPr>
                <p:cNvPicPr/>
                <p:nvPr/>
              </p:nvPicPr>
              <p:blipFill>
                <a:blip r:embed="rId126"/>
                <a:stretch>
                  <a:fillRect/>
                </a:stretch>
              </p:blipFill>
              <p:spPr>
                <a:xfrm>
                  <a:off x="7667074" y="4969468"/>
                  <a:ext cx="205200" cy="265320"/>
                </a:xfrm>
                <a:prstGeom prst="rect">
                  <a:avLst/>
                </a:prstGeom>
              </p:spPr>
            </p:pic>
          </mc:Fallback>
        </mc:AlternateContent>
      </p:grpSp>
      <p:grpSp>
        <p:nvGrpSpPr>
          <p:cNvPr id="198" name="Gruppieren 197">
            <a:extLst>
              <a:ext uri="{FF2B5EF4-FFF2-40B4-BE49-F238E27FC236}">
                <a16:creationId xmlns:a16="http://schemas.microsoft.com/office/drawing/2014/main" id="{029E548F-B228-96E2-8DEF-1E7B51128618}"/>
              </a:ext>
            </a:extLst>
          </p:cNvPr>
          <p:cNvGrpSpPr/>
          <p:nvPr/>
        </p:nvGrpSpPr>
        <p:grpSpPr>
          <a:xfrm>
            <a:off x="195994" y="5827348"/>
            <a:ext cx="209160" cy="195480"/>
            <a:chOff x="195994" y="5827348"/>
            <a:chExt cx="209160" cy="195480"/>
          </a:xfrm>
        </p:grpSpPr>
        <mc:AlternateContent xmlns:mc="http://schemas.openxmlformats.org/markup-compatibility/2006" xmlns:p14="http://schemas.microsoft.com/office/powerpoint/2010/main">
          <mc:Choice Requires="p14">
            <p:contentPart p14:bwMode="auto" r:id="rId127">
              <p14:nvContentPartPr>
                <p14:cNvPr id="195" name="Freihand 194">
                  <a:extLst>
                    <a:ext uri="{FF2B5EF4-FFF2-40B4-BE49-F238E27FC236}">
                      <a16:creationId xmlns:a16="http://schemas.microsoft.com/office/drawing/2014/main" id="{E547CFCC-BBB4-2F26-E0FC-6DB997478559}"/>
                    </a:ext>
                  </a:extLst>
                </p14:cNvPr>
                <p14:cNvContentPartPr/>
                <p14:nvPr/>
              </p14:nvContentPartPr>
              <p14:xfrm>
                <a:off x="274834" y="5898268"/>
                <a:ext cx="115920" cy="113400"/>
              </p14:xfrm>
            </p:contentPart>
          </mc:Choice>
          <mc:Fallback xmlns="">
            <p:pic>
              <p:nvPicPr>
                <p:cNvPr id="195" name="Freihand 194">
                  <a:extLst>
                    <a:ext uri="{FF2B5EF4-FFF2-40B4-BE49-F238E27FC236}">
                      <a16:creationId xmlns:a16="http://schemas.microsoft.com/office/drawing/2014/main" id="{E547CFCC-BBB4-2F26-E0FC-6DB997478559}"/>
                    </a:ext>
                  </a:extLst>
                </p:cNvPr>
                <p:cNvPicPr/>
                <p:nvPr/>
              </p:nvPicPr>
              <p:blipFill>
                <a:blip r:embed="rId128"/>
                <a:stretch>
                  <a:fillRect/>
                </a:stretch>
              </p:blipFill>
              <p:spPr>
                <a:xfrm>
                  <a:off x="265834" y="5889628"/>
                  <a:ext cx="133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96" name="Freihand 195">
                  <a:extLst>
                    <a:ext uri="{FF2B5EF4-FFF2-40B4-BE49-F238E27FC236}">
                      <a16:creationId xmlns:a16="http://schemas.microsoft.com/office/drawing/2014/main" id="{C409885B-22ED-5353-FD82-26493B3B9A6F}"/>
                    </a:ext>
                  </a:extLst>
                </p14:cNvPr>
                <p14:cNvContentPartPr/>
                <p14:nvPr/>
              </p14:nvContentPartPr>
              <p14:xfrm>
                <a:off x="239554" y="5827348"/>
                <a:ext cx="153720" cy="195480"/>
              </p14:xfrm>
            </p:contentPart>
          </mc:Choice>
          <mc:Fallback xmlns="">
            <p:pic>
              <p:nvPicPr>
                <p:cNvPr id="196" name="Freihand 195">
                  <a:extLst>
                    <a:ext uri="{FF2B5EF4-FFF2-40B4-BE49-F238E27FC236}">
                      <a16:creationId xmlns:a16="http://schemas.microsoft.com/office/drawing/2014/main" id="{C409885B-22ED-5353-FD82-26493B3B9A6F}"/>
                    </a:ext>
                  </a:extLst>
                </p:cNvPr>
                <p:cNvPicPr/>
                <p:nvPr/>
              </p:nvPicPr>
              <p:blipFill>
                <a:blip r:embed="rId130"/>
                <a:stretch>
                  <a:fillRect/>
                </a:stretch>
              </p:blipFill>
              <p:spPr>
                <a:xfrm>
                  <a:off x="230554" y="5818348"/>
                  <a:ext cx="17136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97" name="Freihand 196">
                  <a:extLst>
                    <a:ext uri="{FF2B5EF4-FFF2-40B4-BE49-F238E27FC236}">
                      <a16:creationId xmlns:a16="http://schemas.microsoft.com/office/drawing/2014/main" id="{B96D3E67-7326-B8F6-FB3E-EFF88F418E26}"/>
                    </a:ext>
                  </a:extLst>
                </p14:cNvPr>
                <p14:cNvContentPartPr/>
                <p14:nvPr/>
              </p14:nvContentPartPr>
              <p14:xfrm>
                <a:off x="195994" y="5879188"/>
                <a:ext cx="209160" cy="128880"/>
              </p14:xfrm>
            </p:contentPart>
          </mc:Choice>
          <mc:Fallback xmlns="">
            <p:pic>
              <p:nvPicPr>
                <p:cNvPr id="197" name="Freihand 196">
                  <a:extLst>
                    <a:ext uri="{FF2B5EF4-FFF2-40B4-BE49-F238E27FC236}">
                      <a16:creationId xmlns:a16="http://schemas.microsoft.com/office/drawing/2014/main" id="{B96D3E67-7326-B8F6-FB3E-EFF88F418E26}"/>
                    </a:ext>
                  </a:extLst>
                </p:cNvPr>
                <p:cNvPicPr/>
                <p:nvPr/>
              </p:nvPicPr>
              <p:blipFill>
                <a:blip r:embed="rId132"/>
                <a:stretch>
                  <a:fillRect/>
                </a:stretch>
              </p:blipFill>
              <p:spPr>
                <a:xfrm>
                  <a:off x="186994" y="5870188"/>
                  <a:ext cx="226800" cy="146520"/>
                </a:xfrm>
                <a:prstGeom prst="rect">
                  <a:avLst/>
                </a:prstGeom>
              </p:spPr>
            </p:pic>
          </mc:Fallback>
        </mc:AlternateContent>
      </p:grpSp>
      <p:grpSp>
        <p:nvGrpSpPr>
          <p:cNvPr id="213" name="Gruppieren 212">
            <a:extLst>
              <a:ext uri="{FF2B5EF4-FFF2-40B4-BE49-F238E27FC236}">
                <a16:creationId xmlns:a16="http://schemas.microsoft.com/office/drawing/2014/main" id="{A32EB92E-609C-215A-916D-6D80334EF5C4}"/>
              </a:ext>
            </a:extLst>
          </p:cNvPr>
          <p:cNvGrpSpPr/>
          <p:nvPr/>
        </p:nvGrpSpPr>
        <p:grpSpPr>
          <a:xfrm>
            <a:off x="693874" y="5825548"/>
            <a:ext cx="773280" cy="635760"/>
            <a:chOff x="693874" y="5825548"/>
            <a:chExt cx="773280" cy="635760"/>
          </a:xfrm>
        </p:grpSpPr>
        <mc:AlternateContent xmlns:mc="http://schemas.openxmlformats.org/markup-compatibility/2006" xmlns:p14="http://schemas.microsoft.com/office/powerpoint/2010/main">
          <mc:Choice Requires="p14">
            <p:contentPart p14:bwMode="auto" r:id="rId133">
              <p14:nvContentPartPr>
                <p14:cNvPr id="200" name="Freihand 199">
                  <a:extLst>
                    <a:ext uri="{FF2B5EF4-FFF2-40B4-BE49-F238E27FC236}">
                      <a16:creationId xmlns:a16="http://schemas.microsoft.com/office/drawing/2014/main" id="{26EF238F-D89B-BFC5-8F10-AFEC18BCBA17}"/>
                    </a:ext>
                  </a:extLst>
                </p14:cNvPr>
                <p14:cNvContentPartPr/>
                <p14:nvPr/>
              </p14:nvContentPartPr>
              <p14:xfrm>
                <a:off x="693874" y="5832028"/>
                <a:ext cx="167400" cy="191880"/>
              </p14:xfrm>
            </p:contentPart>
          </mc:Choice>
          <mc:Fallback xmlns="">
            <p:pic>
              <p:nvPicPr>
                <p:cNvPr id="200" name="Freihand 199">
                  <a:extLst>
                    <a:ext uri="{FF2B5EF4-FFF2-40B4-BE49-F238E27FC236}">
                      <a16:creationId xmlns:a16="http://schemas.microsoft.com/office/drawing/2014/main" id="{26EF238F-D89B-BFC5-8F10-AFEC18BCBA17}"/>
                    </a:ext>
                  </a:extLst>
                </p:cNvPr>
                <p:cNvPicPr/>
                <p:nvPr/>
              </p:nvPicPr>
              <p:blipFill>
                <a:blip r:embed="rId134"/>
                <a:stretch>
                  <a:fillRect/>
                </a:stretch>
              </p:blipFill>
              <p:spPr>
                <a:xfrm>
                  <a:off x="684874" y="5823388"/>
                  <a:ext cx="1850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01" name="Freihand 200">
                  <a:extLst>
                    <a:ext uri="{FF2B5EF4-FFF2-40B4-BE49-F238E27FC236}">
                      <a16:creationId xmlns:a16="http://schemas.microsoft.com/office/drawing/2014/main" id="{E0AEC772-0DB9-18E4-B5C3-28945541EFB6}"/>
                    </a:ext>
                  </a:extLst>
                </p14:cNvPr>
                <p14:cNvContentPartPr/>
                <p14:nvPr/>
              </p14:nvContentPartPr>
              <p14:xfrm>
                <a:off x="895114" y="5943988"/>
                <a:ext cx="32760" cy="159840"/>
              </p14:xfrm>
            </p:contentPart>
          </mc:Choice>
          <mc:Fallback xmlns="">
            <p:pic>
              <p:nvPicPr>
                <p:cNvPr id="201" name="Freihand 200">
                  <a:extLst>
                    <a:ext uri="{FF2B5EF4-FFF2-40B4-BE49-F238E27FC236}">
                      <a16:creationId xmlns:a16="http://schemas.microsoft.com/office/drawing/2014/main" id="{E0AEC772-0DB9-18E4-B5C3-28945541EFB6}"/>
                    </a:ext>
                  </a:extLst>
                </p:cNvPr>
                <p:cNvPicPr/>
                <p:nvPr/>
              </p:nvPicPr>
              <p:blipFill>
                <a:blip r:embed="rId136"/>
                <a:stretch>
                  <a:fillRect/>
                </a:stretch>
              </p:blipFill>
              <p:spPr>
                <a:xfrm>
                  <a:off x="886474" y="5935348"/>
                  <a:ext cx="50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02" name="Freihand 201">
                  <a:extLst>
                    <a:ext uri="{FF2B5EF4-FFF2-40B4-BE49-F238E27FC236}">
                      <a16:creationId xmlns:a16="http://schemas.microsoft.com/office/drawing/2014/main" id="{7998E47C-68D8-2D57-7BCA-8C597EA8E838}"/>
                    </a:ext>
                  </a:extLst>
                </p14:cNvPr>
                <p14:cNvContentPartPr/>
                <p14:nvPr/>
              </p14:nvContentPartPr>
              <p14:xfrm>
                <a:off x="996994" y="5855428"/>
                <a:ext cx="65520" cy="109080"/>
              </p14:xfrm>
            </p:contentPart>
          </mc:Choice>
          <mc:Fallback xmlns="">
            <p:pic>
              <p:nvPicPr>
                <p:cNvPr id="202" name="Freihand 201">
                  <a:extLst>
                    <a:ext uri="{FF2B5EF4-FFF2-40B4-BE49-F238E27FC236}">
                      <a16:creationId xmlns:a16="http://schemas.microsoft.com/office/drawing/2014/main" id="{7998E47C-68D8-2D57-7BCA-8C597EA8E838}"/>
                    </a:ext>
                  </a:extLst>
                </p:cNvPr>
                <p:cNvPicPr/>
                <p:nvPr/>
              </p:nvPicPr>
              <p:blipFill>
                <a:blip r:embed="rId138"/>
                <a:stretch>
                  <a:fillRect/>
                </a:stretch>
              </p:blipFill>
              <p:spPr>
                <a:xfrm>
                  <a:off x="987994" y="5846788"/>
                  <a:ext cx="83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03" name="Freihand 202">
                  <a:extLst>
                    <a:ext uri="{FF2B5EF4-FFF2-40B4-BE49-F238E27FC236}">
                      <a16:creationId xmlns:a16="http://schemas.microsoft.com/office/drawing/2014/main" id="{246EFC84-8DE9-9D23-8CAE-0FA013F24A79}"/>
                    </a:ext>
                  </a:extLst>
                </p14:cNvPr>
                <p14:cNvContentPartPr/>
                <p14:nvPr/>
              </p14:nvContentPartPr>
              <p14:xfrm>
                <a:off x="1114714" y="5848948"/>
                <a:ext cx="77760" cy="140760"/>
              </p14:xfrm>
            </p:contentPart>
          </mc:Choice>
          <mc:Fallback xmlns="">
            <p:pic>
              <p:nvPicPr>
                <p:cNvPr id="203" name="Freihand 202">
                  <a:extLst>
                    <a:ext uri="{FF2B5EF4-FFF2-40B4-BE49-F238E27FC236}">
                      <a16:creationId xmlns:a16="http://schemas.microsoft.com/office/drawing/2014/main" id="{246EFC84-8DE9-9D23-8CAE-0FA013F24A79}"/>
                    </a:ext>
                  </a:extLst>
                </p:cNvPr>
                <p:cNvPicPr/>
                <p:nvPr/>
              </p:nvPicPr>
              <p:blipFill>
                <a:blip r:embed="rId140"/>
                <a:stretch>
                  <a:fillRect/>
                </a:stretch>
              </p:blipFill>
              <p:spPr>
                <a:xfrm>
                  <a:off x="1106074" y="5839948"/>
                  <a:ext cx="95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04" name="Freihand 203">
                  <a:extLst>
                    <a:ext uri="{FF2B5EF4-FFF2-40B4-BE49-F238E27FC236}">
                      <a16:creationId xmlns:a16="http://schemas.microsoft.com/office/drawing/2014/main" id="{67084CC1-DC9A-28BA-99B2-3DDE0148554B}"/>
                    </a:ext>
                  </a:extLst>
                </p14:cNvPr>
                <p14:cNvContentPartPr/>
                <p14:nvPr/>
              </p14:nvContentPartPr>
              <p14:xfrm>
                <a:off x="1284634" y="5825548"/>
                <a:ext cx="118440" cy="182160"/>
              </p14:xfrm>
            </p:contentPart>
          </mc:Choice>
          <mc:Fallback xmlns="">
            <p:pic>
              <p:nvPicPr>
                <p:cNvPr id="204" name="Freihand 203">
                  <a:extLst>
                    <a:ext uri="{FF2B5EF4-FFF2-40B4-BE49-F238E27FC236}">
                      <a16:creationId xmlns:a16="http://schemas.microsoft.com/office/drawing/2014/main" id="{67084CC1-DC9A-28BA-99B2-3DDE0148554B}"/>
                    </a:ext>
                  </a:extLst>
                </p:cNvPr>
                <p:cNvPicPr/>
                <p:nvPr/>
              </p:nvPicPr>
              <p:blipFill>
                <a:blip r:embed="rId142"/>
                <a:stretch>
                  <a:fillRect/>
                </a:stretch>
              </p:blipFill>
              <p:spPr>
                <a:xfrm>
                  <a:off x="1275994" y="5816908"/>
                  <a:ext cx="1360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05" name="Freihand 204">
                  <a:extLst>
                    <a:ext uri="{FF2B5EF4-FFF2-40B4-BE49-F238E27FC236}">
                      <a16:creationId xmlns:a16="http://schemas.microsoft.com/office/drawing/2014/main" id="{7AAE68E2-0B20-9E37-D873-BE63A9663C78}"/>
                    </a:ext>
                  </a:extLst>
                </p14:cNvPr>
                <p14:cNvContentPartPr/>
                <p14:nvPr/>
              </p14:nvContentPartPr>
              <p14:xfrm>
                <a:off x="757954" y="6149908"/>
                <a:ext cx="709200" cy="23760"/>
              </p14:xfrm>
            </p:contentPart>
          </mc:Choice>
          <mc:Fallback xmlns="">
            <p:pic>
              <p:nvPicPr>
                <p:cNvPr id="205" name="Freihand 204">
                  <a:extLst>
                    <a:ext uri="{FF2B5EF4-FFF2-40B4-BE49-F238E27FC236}">
                      <a16:creationId xmlns:a16="http://schemas.microsoft.com/office/drawing/2014/main" id="{7AAE68E2-0B20-9E37-D873-BE63A9663C78}"/>
                    </a:ext>
                  </a:extLst>
                </p:cNvPr>
                <p:cNvPicPr/>
                <p:nvPr/>
              </p:nvPicPr>
              <p:blipFill>
                <a:blip r:embed="rId144"/>
                <a:stretch>
                  <a:fillRect/>
                </a:stretch>
              </p:blipFill>
              <p:spPr>
                <a:xfrm>
                  <a:off x="748954" y="6141268"/>
                  <a:ext cx="72684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07" name="Freihand 206">
                  <a:extLst>
                    <a:ext uri="{FF2B5EF4-FFF2-40B4-BE49-F238E27FC236}">
                      <a16:creationId xmlns:a16="http://schemas.microsoft.com/office/drawing/2014/main" id="{4F41475E-CFB2-AC6C-E16F-2774F94C649B}"/>
                    </a:ext>
                  </a:extLst>
                </p14:cNvPr>
                <p14:cNvContentPartPr/>
                <p14:nvPr/>
              </p14:nvContentPartPr>
              <p14:xfrm>
                <a:off x="770194" y="6237748"/>
                <a:ext cx="75240" cy="172440"/>
              </p14:xfrm>
            </p:contentPart>
          </mc:Choice>
          <mc:Fallback xmlns="">
            <p:pic>
              <p:nvPicPr>
                <p:cNvPr id="207" name="Freihand 206">
                  <a:extLst>
                    <a:ext uri="{FF2B5EF4-FFF2-40B4-BE49-F238E27FC236}">
                      <a16:creationId xmlns:a16="http://schemas.microsoft.com/office/drawing/2014/main" id="{4F41475E-CFB2-AC6C-E16F-2774F94C649B}"/>
                    </a:ext>
                  </a:extLst>
                </p:cNvPr>
                <p:cNvPicPr/>
                <p:nvPr/>
              </p:nvPicPr>
              <p:blipFill>
                <a:blip r:embed="rId146"/>
                <a:stretch>
                  <a:fillRect/>
                </a:stretch>
              </p:blipFill>
              <p:spPr>
                <a:xfrm>
                  <a:off x="761194" y="6229108"/>
                  <a:ext cx="928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08" name="Freihand 207">
                  <a:extLst>
                    <a:ext uri="{FF2B5EF4-FFF2-40B4-BE49-F238E27FC236}">
                      <a16:creationId xmlns:a16="http://schemas.microsoft.com/office/drawing/2014/main" id="{F63E4506-7867-AE1E-C1D3-5E926358CC68}"/>
                    </a:ext>
                  </a:extLst>
                </p14:cNvPr>
                <p14:cNvContentPartPr/>
                <p14:nvPr/>
              </p14:nvContentPartPr>
              <p14:xfrm>
                <a:off x="934354" y="6377068"/>
                <a:ext cx="13680" cy="84240"/>
              </p14:xfrm>
            </p:contentPart>
          </mc:Choice>
          <mc:Fallback xmlns="">
            <p:pic>
              <p:nvPicPr>
                <p:cNvPr id="208" name="Freihand 207">
                  <a:extLst>
                    <a:ext uri="{FF2B5EF4-FFF2-40B4-BE49-F238E27FC236}">
                      <a16:creationId xmlns:a16="http://schemas.microsoft.com/office/drawing/2014/main" id="{F63E4506-7867-AE1E-C1D3-5E926358CC68}"/>
                    </a:ext>
                  </a:extLst>
                </p:cNvPr>
                <p:cNvPicPr/>
                <p:nvPr/>
              </p:nvPicPr>
              <p:blipFill>
                <a:blip r:embed="rId148"/>
                <a:stretch>
                  <a:fillRect/>
                </a:stretch>
              </p:blipFill>
              <p:spPr>
                <a:xfrm>
                  <a:off x="925354" y="6368428"/>
                  <a:ext cx="313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09" name="Freihand 208">
                  <a:extLst>
                    <a:ext uri="{FF2B5EF4-FFF2-40B4-BE49-F238E27FC236}">
                      <a16:creationId xmlns:a16="http://schemas.microsoft.com/office/drawing/2014/main" id="{FEA53FCD-5D59-5C9F-F968-B33F0D556DB6}"/>
                    </a:ext>
                  </a:extLst>
                </p14:cNvPr>
                <p14:cNvContentPartPr/>
                <p14:nvPr/>
              </p14:nvContentPartPr>
              <p14:xfrm>
                <a:off x="1010674" y="6241708"/>
                <a:ext cx="84240" cy="140760"/>
              </p14:xfrm>
            </p:contentPart>
          </mc:Choice>
          <mc:Fallback xmlns="">
            <p:pic>
              <p:nvPicPr>
                <p:cNvPr id="209" name="Freihand 208">
                  <a:extLst>
                    <a:ext uri="{FF2B5EF4-FFF2-40B4-BE49-F238E27FC236}">
                      <a16:creationId xmlns:a16="http://schemas.microsoft.com/office/drawing/2014/main" id="{FEA53FCD-5D59-5C9F-F968-B33F0D556DB6}"/>
                    </a:ext>
                  </a:extLst>
                </p:cNvPr>
                <p:cNvPicPr/>
                <p:nvPr/>
              </p:nvPicPr>
              <p:blipFill>
                <a:blip r:embed="rId150"/>
                <a:stretch>
                  <a:fillRect/>
                </a:stretch>
              </p:blipFill>
              <p:spPr>
                <a:xfrm>
                  <a:off x="1001674" y="6232708"/>
                  <a:ext cx="1018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0" name="Freihand 209">
                  <a:extLst>
                    <a:ext uri="{FF2B5EF4-FFF2-40B4-BE49-F238E27FC236}">
                      <a16:creationId xmlns:a16="http://schemas.microsoft.com/office/drawing/2014/main" id="{94D8474D-E6D3-C917-CEF9-99234620BA0E}"/>
                    </a:ext>
                  </a:extLst>
                </p14:cNvPr>
                <p14:cNvContentPartPr/>
                <p14:nvPr/>
              </p14:nvContentPartPr>
              <p14:xfrm>
                <a:off x="1101754" y="6235588"/>
                <a:ext cx="140400" cy="172800"/>
              </p14:xfrm>
            </p:contentPart>
          </mc:Choice>
          <mc:Fallback xmlns="">
            <p:pic>
              <p:nvPicPr>
                <p:cNvPr id="210" name="Freihand 209">
                  <a:extLst>
                    <a:ext uri="{FF2B5EF4-FFF2-40B4-BE49-F238E27FC236}">
                      <a16:creationId xmlns:a16="http://schemas.microsoft.com/office/drawing/2014/main" id="{94D8474D-E6D3-C917-CEF9-99234620BA0E}"/>
                    </a:ext>
                  </a:extLst>
                </p:cNvPr>
                <p:cNvPicPr/>
                <p:nvPr/>
              </p:nvPicPr>
              <p:blipFill>
                <a:blip r:embed="rId152"/>
                <a:stretch>
                  <a:fillRect/>
                </a:stretch>
              </p:blipFill>
              <p:spPr>
                <a:xfrm>
                  <a:off x="1093114" y="6226588"/>
                  <a:ext cx="158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2" name="Freihand 211">
                  <a:extLst>
                    <a:ext uri="{FF2B5EF4-FFF2-40B4-BE49-F238E27FC236}">
                      <a16:creationId xmlns:a16="http://schemas.microsoft.com/office/drawing/2014/main" id="{EC32869F-3D17-65F4-9EC5-213C457048A8}"/>
                    </a:ext>
                  </a:extLst>
                </p14:cNvPr>
                <p14:cNvContentPartPr/>
                <p14:nvPr/>
              </p14:nvContentPartPr>
              <p14:xfrm>
                <a:off x="1012834" y="6248188"/>
                <a:ext cx="86040" cy="155520"/>
              </p14:xfrm>
            </p:contentPart>
          </mc:Choice>
          <mc:Fallback xmlns="">
            <p:pic>
              <p:nvPicPr>
                <p:cNvPr id="212" name="Freihand 211">
                  <a:extLst>
                    <a:ext uri="{FF2B5EF4-FFF2-40B4-BE49-F238E27FC236}">
                      <a16:creationId xmlns:a16="http://schemas.microsoft.com/office/drawing/2014/main" id="{EC32869F-3D17-65F4-9EC5-213C457048A8}"/>
                    </a:ext>
                  </a:extLst>
                </p:cNvPr>
                <p:cNvPicPr/>
                <p:nvPr/>
              </p:nvPicPr>
              <p:blipFill>
                <a:blip r:embed="rId154"/>
                <a:stretch>
                  <a:fillRect/>
                </a:stretch>
              </p:blipFill>
              <p:spPr>
                <a:xfrm>
                  <a:off x="1004194" y="6239188"/>
                  <a:ext cx="103680" cy="173160"/>
                </a:xfrm>
                <a:prstGeom prst="rect">
                  <a:avLst/>
                </a:prstGeom>
              </p:spPr>
            </p:pic>
          </mc:Fallback>
        </mc:AlternateContent>
      </p:grpSp>
      <p:grpSp>
        <p:nvGrpSpPr>
          <p:cNvPr id="242" name="Gruppieren 241">
            <a:extLst>
              <a:ext uri="{FF2B5EF4-FFF2-40B4-BE49-F238E27FC236}">
                <a16:creationId xmlns:a16="http://schemas.microsoft.com/office/drawing/2014/main" id="{C161656F-629E-8482-7524-ECC21AFA9268}"/>
              </a:ext>
            </a:extLst>
          </p:cNvPr>
          <p:cNvGrpSpPr/>
          <p:nvPr/>
        </p:nvGrpSpPr>
        <p:grpSpPr>
          <a:xfrm>
            <a:off x="1583794" y="5792428"/>
            <a:ext cx="2309040" cy="660240"/>
            <a:chOff x="1583794" y="5792428"/>
            <a:chExt cx="2309040" cy="660240"/>
          </a:xfrm>
        </p:grpSpPr>
        <mc:AlternateContent xmlns:mc="http://schemas.openxmlformats.org/markup-compatibility/2006" xmlns:p14="http://schemas.microsoft.com/office/powerpoint/2010/main">
          <mc:Choice Requires="p14">
            <p:contentPart p14:bwMode="auto" r:id="rId155">
              <p14:nvContentPartPr>
                <p14:cNvPr id="214" name="Freihand 213">
                  <a:extLst>
                    <a:ext uri="{FF2B5EF4-FFF2-40B4-BE49-F238E27FC236}">
                      <a16:creationId xmlns:a16="http://schemas.microsoft.com/office/drawing/2014/main" id="{A516DE9A-7C27-1EF0-9D82-ED5B5486E460}"/>
                    </a:ext>
                  </a:extLst>
                </p14:cNvPr>
                <p14:cNvContentPartPr/>
                <p14:nvPr/>
              </p14:nvContentPartPr>
              <p14:xfrm>
                <a:off x="1583794" y="6056668"/>
                <a:ext cx="126720" cy="56160"/>
              </p14:xfrm>
            </p:contentPart>
          </mc:Choice>
          <mc:Fallback xmlns="">
            <p:pic>
              <p:nvPicPr>
                <p:cNvPr id="214" name="Freihand 213">
                  <a:extLst>
                    <a:ext uri="{FF2B5EF4-FFF2-40B4-BE49-F238E27FC236}">
                      <a16:creationId xmlns:a16="http://schemas.microsoft.com/office/drawing/2014/main" id="{A516DE9A-7C27-1EF0-9D82-ED5B5486E460}"/>
                    </a:ext>
                  </a:extLst>
                </p:cNvPr>
                <p:cNvPicPr/>
                <p:nvPr/>
              </p:nvPicPr>
              <p:blipFill>
                <a:blip r:embed="rId156"/>
                <a:stretch>
                  <a:fillRect/>
                </a:stretch>
              </p:blipFill>
              <p:spPr>
                <a:xfrm>
                  <a:off x="1575154" y="6047668"/>
                  <a:ext cx="1443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5" name="Freihand 214">
                  <a:extLst>
                    <a:ext uri="{FF2B5EF4-FFF2-40B4-BE49-F238E27FC236}">
                      <a16:creationId xmlns:a16="http://schemas.microsoft.com/office/drawing/2014/main" id="{27ADEF55-387B-D19E-1EED-AADC678C2475}"/>
                    </a:ext>
                  </a:extLst>
                </p14:cNvPr>
                <p14:cNvContentPartPr/>
                <p14:nvPr/>
              </p14:nvContentPartPr>
              <p14:xfrm>
                <a:off x="1594954" y="6158548"/>
                <a:ext cx="163440" cy="13680"/>
              </p14:xfrm>
            </p:contentPart>
          </mc:Choice>
          <mc:Fallback xmlns="">
            <p:pic>
              <p:nvPicPr>
                <p:cNvPr id="215" name="Freihand 214">
                  <a:extLst>
                    <a:ext uri="{FF2B5EF4-FFF2-40B4-BE49-F238E27FC236}">
                      <a16:creationId xmlns:a16="http://schemas.microsoft.com/office/drawing/2014/main" id="{27ADEF55-387B-D19E-1EED-AADC678C2475}"/>
                    </a:ext>
                  </a:extLst>
                </p:cNvPr>
                <p:cNvPicPr/>
                <p:nvPr/>
              </p:nvPicPr>
              <p:blipFill>
                <a:blip r:embed="rId158"/>
                <a:stretch>
                  <a:fillRect/>
                </a:stretch>
              </p:blipFill>
              <p:spPr>
                <a:xfrm>
                  <a:off x="1586314" y="6149548"/>
                  <a:ext cx="1810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6" name="Freihand 215">
                  <a:extLst>
                    <a:ext uri="{FF2B5EF4-FFF2-40B4-BE49-F238E27FC236}">
                      <a16:creationId xmlns:a16="http://schemas.microsoft.com/office/drawing/2014/main" id="{8C17B8E6-F911-FCD7-C684-DCB2161081C0}"/>
                    </a:ext>
                  </a:extLst>
                </p14:cNvPr>
                <p14:cNvContentPartPr/>
                <p14:nvPr/>
              </p14:nvContentPartPr>
              <p14:xfrm>
                <a:off x="1977274" y="5859748"/>
                <a:ext cx="101880" cy="163080"/>
              </p14:xfrm>
            </p:contentPart>
          </mc:Choice>
          <mc:Fallback xmlns="">
            <p:pic>
              <p:nvPicPr>
                <p:cNvPr id="216" name="Freihand 215">
                  <a:extLst>
                    <a:ext uri="{FF2B5EF4-FFF2-40B4-BE49-F238E27FC236}">
                      <a16:creationId xmlns:a16="http://schemas.microsoft.com/office/drawing/2014/main" id="{8C17B8E6-F911-FCD7-C684-DCB2161081C0}"/>
                    </a:ext>
                  </a:extLst>
                </p:cNvPr>
                <p:cNvPicPr/>
                <p:nvPr/>
              </p:nvPicPr>
              <p:blipFill>
                <a:blip r:embed="rId160"/>
                <a:stretch>
                  <a:fillRect/>
                </a:stretch>
              </p:blipFill>
              <p:spPr>
                <a:xfrm>
                  <a:off x="1968634" y="5851108"/>
                  <a:ext cx="119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7" name="Freihand 216">
                  <a:extLst>
                    <a:ext uri="{FF2B5EF4-FFF2-40B4-BE49-F238E27FC236}">
                      <a16:creationId xmlns:a16="http://schemas.microsoft.com/office/drawing/2014/main" id="{B3875245-E4C3-1C3D-1FC7-372C5D6795F6}"/>
                    </a:ext>
                  </a:extLst>
                </p14:cNvPr>
                <p14:cNvContentPartPr/>
                <p14:nvPr/>
              </p14:nvContentPartPr>
              <p14:xfrm>
                <a:off x="1929394" y="5850388"/>
                <a:ext cx="183240" cy="148680"/>
              </p14:xfrm>
            </p:contentPart>
          </mc:Choice>
          <mc:Fallback xmlns="">
            <p:pic>
              <p:nvPicPr>
                <p:cNvPr id="217" name="Freihand 216">
                  <a:extLst>
                    <a:ext uri="{FF2B5EF4-FFF2-40B4-BE49-F238E27FC236}">
                      <a16:creationId xmlns:a16="http://schemas.microsoft.com/office/drawing/2014/main" id="{B3875245-E4C3-1C3D-1FC7-372C5D6795F6}"/>
                    </a:ext>
                  </a:extLst>
                </p:cNvPr>
                <p:cNvPicPr/>
                <p:nvPr/>
              </p:nvPicPr>
              <p:blipFill>
                <a:blip r:embed="rId162"/>
                <a:stretch>
                  <a:fillRect/>
                </a:stretch>
              </p:blipFill>
              <p:spPr>
                <a:xfrm>
                  <a:off x="1920754" y="5841748"/>
                  <a:ext cx="200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8" name="Freihand 217">
                  <a:extLst>
                    <a:ext uri="{FF2B5EF4-FFF2-40B4-BE49-F238E27FC236}">
                      <a16:creationId xmlns:a16="http://schemas.microsoft.com/office/drawing/2014/main" id="{2A2FA4E0-8E99-9D23-C534-66DC531013FD}"/>
                    </a:ext>
                  </a:extLst>
                </p14:cNvPr>
                <p14:cNvContentPartPr/>
                <p14:nvPr/>
              </p14:nvContentPartPr>
              <p14:xfrm>
                <a:off x="1825714" y="6060988"/>
                <a:ext cx="475200" cy="59040"/>
              </p14:xfrm>
            </p:contentPart>
          </mc:Choice>
          <mc:Fallback xmlns="">
            <p:pic>
              <p:nvPicPr>
                <p:cNvPr id="218" name="Freihand 217">
                  <a:extLst>
                    <a:ext uri="{FF2B5EF4-FFF2-40B4-BE49-F238E27FC236}">
                      <a16:creationId xmlns:a16="http://schemas.microsoft.com/office/drawing/2014/main" id="{2A2FA4E0-8E99-9D23-C534-66DC531013FD}"/>
                    </a:ext>
                  </a:extLst>
                </p:cNvPr>
                <p:cNvPicPr/>
                <p:nvPr/>
              </p:nvPicPr>
              <p:blipFill>
                <a:blip r:embed="rId164"/>
                <a:stretch>
                  <a:fillRect/>
                </a:stretch>
              </p:blipFill>
              <p:spPr>
                <a:xfrm>
                  <a:off x="1817074" y="6051988"/>
                  <a:ext cx="49284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20" name="Freihand 219">
                  <a:extLst>
                    <a:ext uri="{FF2B5EF4-FFF2-40B4-BE49-F238E27FC236}">
                      <a16:creationId xmlns:a16="http://schemas.microsoft.com/office/drawing/2014/main" id="{FD85F475-7F01-FFBD-3530-41978C9F6DC3}"/>
                    </a:ext>
                  </a:extLst>
                </p14:cNvPr>
                <p14:cNvContentPartPr/>
                <p14:nvPr/>
              </p14:nvContentPartPr>
              <p14:xfrm>
                <a:off x="1749754" y="6246388"/>
                <a:ext cx="111600" cy="181080"/>
              </p14:xfrm>
            </p:contentPart>
          </mc:Choice>
          <mc:Fallback xmlns="">
            <p:pic>
              <p:nvPicPr>
                <p:cNvPr id="220" name="Freihand 219">
                  <a:extLst>
                    <a:ext uri="{FF2B5EF4-FFF2-40B4-BE49-F238E27FC236}">
                      <a16:creationId xmlns:a16="http://schemas.microsoft.com/office/drawing/2014/main" id="{FD85F475-7F01-FFBD-3530-41978C9F6DC3}"/>
                    </a:ext>
                  </a:extLst>
                </p:cNvPr>
                <p:cNvPicPr/>
                <p:nvPr/>
              </p:nvPicPr>
              <p:blipFill>
                <a:blip r:embed="rId166"/>
                <a:stretch>
                  <a:fillRect/>
                </a:stretch>
              </p:blipFill>
              <p:spPr>
                <a:xfrm>
                  <a:off x="1740754" y="6237388"/>
                  <a:ext cx="1292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21" name="Freihand 220">
                  <a:extLst>
                    <a:ext uri="{FF2B5EF4-FFF2-40B4-BE49-F238E27FC236}">
                      <a16:creationId xmlns:a16="http://schemas.microsoft.com/office/drawing/2014/main" id="{42670782-D94E-0D19-1482-77061500E892}"/>
                    </a:ext>
                  </a:extLst>
                </p14:cNvPr>
                <p14:cNvContentPartPr/>
                <p14:nvPr/>
              </p14:nvContentPartPr>
              <p14:xfrm>
                <a:off x="1899154" y="6217948"/>
                <a:ext cx="110160" cy="175320"/>
              </p14:xfrm>
            </p:contentPart>
          </mc:Choice>
          <mc:Fallback xmlns="">
            <p:pic>
              <p:nvPicPr>
                <p:cNvPr id="221" name="Freihand 220">
                  <a:extLst>
                    <a:ext uri="{FF2B5EF4-FFF2-40B4-BE49-F238E27FC236}">
                      <a16:creationId xmlns:a16="http://schemas.microsoft.com/office/drawing/2014/main" id="{42670782-D94E-0D19-1482-77061500E892}"/>
                    </a:ext>
                  </a:extLst>
                </p:cNvPr>
                <p:cNvPicPr/>
                <p:nvPr/>
              </p:nvPicPr>
              <p:blipFill>
                <a:blip r:embed="rId168"/>
                <a:stretch>
                  <a:fillRect/>
                </a:stretch>
              </p:blipFill>
              <p:spPr>
                <a:xfrm>
                  <a:off x="1890514" y="6209308"/>
                  <a:ext cx="1278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22" name="Freihand 221">
                  <a:extLst>
                    <a:ext uri="{FF2B5EF4-FFF2-40B4-BE49-F238E27FC236}">
                      <a16:creationId xmlns:a16="http://schemas.microsoft.com/office/drawing/2014/main" id="{56882CEB-6F24-9D77-F4C6-592574B4C81A}"/>
                    </a:ext>
                  </a:extLst>
                </p14:cNvPr>
                <p14:cNvContentPartPr/>
                <p14:nvPr/>
              </p14:nvContentPartPr>
              <p14:xfrm>
                <a:off x="2043874" y="6206428"/>
                <a:ext cx="118800" cy="228600"/>
              </p14:xfrm>
            </p:contentPart>
          </mc:Choice>
          <mc:Fallback xmlns="">
            <p:pic>
              <p:nvPicPr>
                <p:cNvPr id="222" name="Freihand 221">
                  <a:extLst>
                    <a:ext uri="{FF2B5EF4-FFF2-40B4-BE49-F238E27FC236}">
                      <a16:creationId xmlns:a16="http://schemas.microsoft.com/office/drawing/2014/main" id="{56882CEB-6F24-9D77-F4C6-592574B4C81A}"/>
                    </a:ext>
                  </a:extLst>
                </p:cNvPr>
                <p:cNvPicPr/>
                <p:nvPr/>
              </p:nvPicPr>
              <p:blipFill>
                <a:blip r:embed="rId170"/>
                <a:stretch>
                  <a:fillRect/>
                </a:stretch>
              </p:blipFill>
              <p:spPr>
                <a:xfrm>
                  <a:off x="2035234" y="6197428"/>
                  <a:ext cx="13644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23" name="Freihand 222">
                  <a:extLst>
                    <a:ext uri="{FF2B5EF4-FFF2-40B4-BE49-F238E27FC236}">
                      <a16:creationId xmlns:a16="http://schemas.microsoft.com/office/drawing/2014/main" id="{6DABDD1D-99A0-E9A7-8A14-350E8ECB42B8}"/>
                    </a:ext>
                  </a:extLst>
                </p14:cNvPr>
                <p14:cNvContentPartPr/>
                <p14:nvPr/>
              </p14:nvContentPartPr>
              <p14:xfrm>
                <a:off x="2188594" y="6379948"/>
                <a:ext cx="5760" cy="72720"/>
              </p14:xfrm>
            </p:contentPart>
          </mc:Choice>
          <mc:Fallback xmlns="">
            <p:pic>
              <p:nvPicPr>
                <p:cNvPr id="223" name="Freihand 222">
                  <a:extLst>
                    <a:ext uri="{FF2B5EF4-FFF2-40B4-BE49-F238E27FC236}">
                      <a16:creationId xmlns:a16="http://schemas.microsoft.com/office/drawing/2014/main" id="{6DABDD1D-99A0-E9A7-8A14-350E8ECB42B8}"/>
                    </a:ext>
                  </a:extLst>
                </p:cNvPr>
                <p:cNvPicPr/>
                <p:nvPr/>
              </p:nvPicPr>
              <p:blipFill>
                <a:blip r:embed="rId172"/>
                <a:stretch>
                  <a:fillRect/>
                </a:stretch>
              </p:blipFill>
              <p:spPr>
                <a:xfrm>
                  <a:off x="2179594" y="6371308"/>
                  <a:ext cx="234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24" name="Freihand 223">
                  <a:extLst>
                    <a:ext uri="{FF2B5EF4-FFF2-40B4-BE49-F238E27FC236}">
                      <a16:creationId xmlns:a16="http://schemas.microsoft.com/office/drawing/2014/main" id="{382869E6-C3AE-5BB5-0857-BD35E758B691}"/>
                    </a:ext>
                  </a:extLst>
                </p14:cNvPr>
                <p14:cNvContentPartPr/>
                <p14:nvPr/>
              </p14:nvContentPartPr>
              <p14:xfrm>
                <a:off x="2197234" y="6196348"/>
                <a:ext cx="111600" cy="191520"/>
              </p14:xfrm>
            </p:contentPart>
          </mc:Choice>
          <mc:Fallback xmlns="">
            <p:pic>
              <p:nvPicPr>
                <p:cNvPr id="224" name="Freihand 223">
                  <a:extLst>
                    <a:ext uri="{FF2B5EF4-FFF2-40B4-BE49-F238E27FC236}">
                      <a16:creationId xmlns:a16="http://schemas.microsoft.com/office/drawing/2014/main" id="{382869E6-C3AE-5BB5-0857-BD35E758B691}"/>
                    </a:ext>
                  </a:extLst>
                </p:cNvPr>
                <p:cNvPicPr/>
                <p:nvPr/>
              </p:nvPicPr>
              <p:blipFill>
                <a:blip r:embed="rId174"/>
                <a:stretch>
                  <a:fillRect/>
                </a:stretch>
              </p:blipFill>
              <p:spPr>
                <a:xfrm>
                  <a:off x="2188594" y="6187708"/>
                  <a:ext cx="1292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25" name="Freihand 224">
                  <a:extLst>
                    <a:ext uri="{FF2B5EF4-FFF2-40B4-BE49-F238E27FC236}">
                      <a16:creationId xmlns:a16="http://schemas.microsoft.com/office/drawing/2014/main" id="{555C5101-71B4-7943-FCDF-845D75A49688}"/>
                    </a:ext>
                  </a:extLst>
                </p14:cNvPr>
                <p14:cNvContentPartPr/>
                <p14:nvPr/>
              </p14:nvContentPartPr>
              <p14:xfrm>
                <a:off x="2325754" y="6170788"/>
                <a:ext cx="141840" cy="211320"/>
              </p14:xfrm>
            </p:contentPart>
          </mc:Choice>
          <mc:Fallback xmlns="">
            <p:pic>
              <p:nvPicPr>
                <p:cNvPr id="225" name="Freihand 224">
                  <a:extLst>
                    <a:ext uri="{FF2B5EF4-FFF2-40B4-BE49-F238E27FC236}">
                      <a16:creationId xmlns:a16="http://schemas.microsoft.com/office/drawing/2014/main" id="{555C5101-71B4-7943-FCDF-845D75A49688}"/>
                    </a:ext>
                  </a:extLst>
                </p:cNvPr>
                <p:cNvPicPr/>
                <p:nvPr/>
              </p:nvPicPr>
              <p:blipFill>
                <a:blip r:embed="rId176"/>
                <a:stretch>
                  <a:fillRect/>
                </a:stretch>
              </p:blipFill>
              <p:spPr>
                <a:xfrm>
                  <a:off x="2316754" y="6162148"/>
                  <a:ext cx="1594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27" name="Freihand 226">
                  <a:extLst>
                    <a:ext uri="{FF2B5EF4-FFF2-40B4-BE49-F238E27FC236}">
                      <a16:creationId xmlns:a16="http://schemas.microsoft.com/office/drawing/2014/main" id="{9433B00A-21F4-A032-7797-897E6C1DC150}"/>
                    </a:ext>
                  </a:extLst>
                </p14:cNvPr>
                <p14:cNvContentPartPr/>
                <p14:nvPr/>
              </p14:nvContentPartPr>
              <p14:xfrm>
                <a:off x="2426914" y="6003748"/>
                <a:ext cx="158400" cy="15840"/>
              </p14:xfrm>
            </p:contentPart>
          </mc:Choice>
          <mc:Fallback xmlns="">
            <p:pic>
              <p:nvPicPr>
                <p:cNvPr id="227" name="Freihand 226">
                  <a:extLst>
                    <a:ext uri="{FF2B5EF4-FFF2-40B4-BE49-F238E27FC236}">
                      <a16:creationId xmlns:a16="http://schemas.microsoft.com/office/drawing/2014/main" id="{9433B00A-21F4-A032-7797-897E6C1DC150}"/>
                    </a:ext>
                  </a:extLst>
                </p:cNvPr>
                <p:cNvPicPr/>
                <p:nvPr/>
              </p:nvPicPr>
              <p:blipFill>
                <a:blip r:embed="rId178"/>
                <a:stretch>
                  <a:fillRect/>
                </a:stretch>
              </p:blipFill>
              <p:spPr>
                <a:xfrm>
                  <a:off x="2418274" y="5994748"/>
                  <a:ext cx="1760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28" name="Freihand 227">
                  <a:extLst>
                    <a:ext uri="{FF2B5EF4-FFF2-40B4-BE49-F238E27FC236}">
                      <a16:creationId xmlns:a16="http://schemas.microsoft.com/office/drawing/2014/main" id="{64158FF0-46E6-BBA3-BEDE-C7F555765099}"/>
                    </a:ext>
                  </a:extLst>
                </p14:cNvPr>
                <p14:cNvContentPartPr/>
                <p14:nvPr/>
              </p14:nvContentPartPr>
              <p14:xfrm>
                <a:off x="2458954" y="6040108"/>
                <a:ext cx="157320" cy="37800"/>
              </p14:xfrm>
            </p:contentPart>
          </mc:Choice>
          <mc:Fallback xmlns="">
            <p:pic>
              <p:nvPicPr>
                <p:cNvPr id="228" name="Freihand 227">
                  <a:extLst>
                    <a:ext uri="{FF2B5EF4-FFF2-40B4-BE49-F238E27FC236}">
                      <a16:creationId xmlns:a16="http://schemas.microsoft.com/office/drawing/2014/main" id="{64158FF0-46E6-BBA3-BEDE-C7F555765099}"/>
                    </a:ext>
                  </a:extLst>
                </p:cNvPr>
                <p:cNvPicPr/>
                <p:nvPr/>
              </p:nvPicPr>
              <p:blipFill>
                <a:blip r:embed="rId180"/>
                <a:stretch>
                  <a:fillRect/>
                </a:stretch>
              </p:blipFill>
              <p:spPr>
                <a:xfrm>
                  <a:off x="2450314" y="6031108"/>
                  <a:ext cx="174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29" name="Freihand 228">
                  <a:extLst>
                    <a:ext uri="{FF2B5EF4-FFF2-40B4-BE49-F238E27FC236}">
                      <a16:creationId xmlns:a16="http://schemas.microsoft.com/office/drawing/2014/main" id="{4BA3E5ED-EEE9-4F54-F0A5-367719F6531E}"/>
                    </a:ext>
                  </a:extLst>
                </p14:cNvPr>
                <p14:cNvContentPartPr/>
                <p14:nvPr/>
              </p14:nvContentPartPr>
              <p14:xfrm>
                <a:off x="2571274" y="5937148"/>
                <a:ext cx="153720" cy="159840"/>
              </p14:xfrm>
            </p:contentPart>
          </mc:Choice>
          <mc:Fallback xmlns="">
            <p:pic>
              <p:nvPicPr>
                <p:cNvPr id="229" name="Freihand 228">
                  <a:extLst>
                    <a:ext uri="{FF2B5EF4-FFF2-40B4-BE49-F238E27FC236}">
                      <a16:creationId xmlns:a16="http://schemas.microsoft.com/office/drawing/2014/main" id="{4BA3E5ED-EEE9-4F54-F0A5-367719F6531E}"/>
                    </a:ext>
                  </a:extLst>
                </p:cNvPr>
                <p:cNvPicPr/>
                <p:nvPr/>
              </p:nvPicPr>
              <p:blipFill>
                <a:blip r:embed="rId182"/>
                <a:stretch>
                  <a:fillRect/>
                </a:stretch>
              </p:blipFill>
              <p:spPr>
                <a:xfrm>
                  <a:off x="2562274" y="5928148"/>
                  <a:ext cx="17136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30" name="Freihand 229">
                  <a:extLst>
                    <a:ext uri="{FF2B5EF4-FFF2-40B4-BE49-F238E27FC236}">
                      <a16:creationId xmlns:a16="http://schemas.microsoft.com/office/drawing/2014/main" id="{5844650F-2E46-F133-77F9-5970AA33F8E8}"/>
                    </a:ext>
                  </a:extLst>
                </p14:cNvPr>
                <p14:cNvContentPartPr/>
                <p14:nvPr/>
              </p14:nvContentPartPr>
              <p14:xfrm>
                <a:off x="2785114" y="5937508"/>
                <a:ext cx="105120" cy="183600"/>
              </p14:xfrm>
            </p:contentPart>
          </mc:Choice>
          <mc:Fallback xmlns="">
            <p:pic>
              <p:nvPicPr>
                <p:cNvPr id="230" name="Freihand 229">
                  <a:extLst>
                    <a:ext uri="{FF2B5EF4-FFF2-40B4-BE49-F238E27FC236}">
                      <a16:creationId xmlns:a16="http://schemas.microsoft.com/office/drawing/2014/main" id="{5844650F-2E46-F133-77F9-5970AA33F8E8}"/>
                    </a:ext>
                  </a:extLst>
                </p:cNvPr>
                <p:cNvPicPr/>
                <p:nvPr/>
              </p:nvPicPr>
              <p:blipFill>
                <a:blip r:embed="rId184"/>
                <a:stretch>
                  <a:fillRect/>
                </a:stretch>
              </p:blipFill>
              <p:spPr>
                <a:xfrm>
                  <a:off x="2776474" y="5928868"/>
                  <a:ext cx="1227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31" name="Freihand 230">
                  <a:extLst>
                    <a:ext uri="{FF2B5EF4-FFF2-40B4-BE49-F238E27FC236}">
                      <a16:creationId xmlns:a16="http://schemas.microsoft.com/office/drawing/2014/main" id="{B136DE0D-AB80-2BDA-C3F1-DA5B952178A9}"/>
                    </a:ext>
                  </a:extLst>
                </p14:cNvPr>
                <p14:cNvContentPartPr/>
                <p14:nvPr/>
              </p14:nvContentPartPr>
              <p14:xfrm>
                <a:off x="2784034" y="5951188"/>
                <a:ext cx="167760" cy="109440"/>
              </p14:xfrm>
            </p:contentPart>
          </mc:Choice>
          <mc:Fallback xmlns="">
            <p:pic>
              <p:nvPicPr>
                <p:cNvPr id="231" name="Freihand 230">
                  <a:extLst>
                    <a:ext uri="{FF2B5EF4-FFF2-40B4-BE49-F238E27FC236}">
                      <a16:creationId xmlns:a16="http://schemas.microsoft.com/office/drawing/2014/main" id="{B136DE0D-AB80-2BDA-C3F1-DA5B952178A9}"/>
                    </a:ext>
                  </a:extLst>
                </p:cNvPr>
                <p:cNvPicPr/>
                <p:nvPr/>
              </p:nvPicPr>
              <p:blipFill>
                <a:blip r:embed="rId186"/>
                <a:stretch>
                  <a:fillRect/>
                </a:stretch>
              </p:blipFill>
              <p:spPr>
                <a:xfrm>
                  <a:off x="2775394" y="5942548"/>
                  <a:ext cx="185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33" name="Freihand 232">
                  <a:extLst>
                    <a:ext uri="{FF2B5EF4-FFF2-40B4-BE49-F238E27FC236}">
                      <a16:creationId xmlns:a16="http://schemas.microsoft.com/office/drawing/2014/main" id="{CDA026D2-C7D3-F505-F5E7-DF73F7FA8DF6}"/>
                    </a:ext>
                  </a:extLst>
                </p14:cNvPr>
                <p14:cNvContentPartPr/>
                <p14:nvPr/>
              </p14:nvContentPartPr>
              <p14:xfrm>
                <a:off x="2976994" y="5969548"/>
                <a:ext cx="90360" cy="6840"/>
              </p14:xfrm>
            </p:contentPart>
          </mc:Choice>
          <mc:Fallback xmlns="">
            <p:pic>
              <p:nvPicPr>
                <p:cNvPr id="233" name="Freihand 232">
                  <a:extLst>
                    <a:ext uri="{FF2B5EF4-FFF2-40B4-BE49-F238E27FC236}">
                      <a16:creationId xmlns:a16="http://schemas.microsoft.com/office/drawing/2014/main" id="{CDA026D2-C7D3-F505-F5E7-DF73F7FA8DF6}"/>
                    </a:ext>
                  </a:extLst>
                </p:cNvPr>
                <p:cNvPicPr/>
                <p:nvPr/>
              </p:nvPicPr>
              <p:blipFill>
                <a:blip r:embed="rId188"/>
                <a:stretch>
                  <a:fillRect/>
                </a:stretch>
              </p:blipFill>
              <p:spPr>
                <a:xfrm>
                  <a:off x="2968354" y="5960548"/>
                  <a:ext cx="108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34" name="Freihand 233">
                  <a:extLst>
                    <a:ext uri="{FF2B5EF4-FFF2-40B4-BE49-F238E27FC236}">
                      <a16:creationId xmlns:a16="http://schemas.microsoft.com/office/drawing/2014/main" id="{F7296E68-AF01-05F6-D78E-6D0CCA7B7798}"/>
                    </a:ext>
                  </a:extLst>
                </p14:cNvPr>
                <p14:cNvContentPartPr/>
                <p14:nvPr/>
              </p14:nvContentPartPr>
              <p14:xfrm>
                <a:off x="2980954" y="6016708"/>
                <a:ext cx="100800" cy="33480"/>
              </p14:xfrm>
            </p:contentPart>
          </mc:Choice>
          <mc:Fallback xmlns="">
            <p:pic>
              <p:nvPicPr>
                <p:cNvPr id="234" name="Freihand 233">
                  <a:extLst>
                    <a:ext uri="{FF2B5EF4-FFF2-40B4-BE49-F238E27FC236}">
                      <a16:creationId xmlns:a16="http://schemas.microsoft.com/office/drawing/2014/main" id="{F7296E68-AF01-05F6-D78E-6D0CCA7B7798}"/>
                    </a:ext>
                  </a:extLst>
                </p:cNvPr>
                <p:cNvPicPr/>
                <p:nvPr/>
              </p:nvPicPr>
              <p:blipFill>
                <a:blip r:embed="rId190"/>
                <a:stretch>
                  <a:fillRect/>
                </a:stretch>
              </p:blipFill>
              <p:spPr>
                <a:xfrm>
                  <a:off x="2971954" y="6008068"/>
                  <a:ext cx="118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35" name="Freihand 234">
                  <a:extLst>
                    <a:ext uri="{FF2B5EF4-FFF2-40B4-BE49-F238E27FC236}">
                      <a16:creationId xmlns:a16="http://schemas.microsoft.com/office/drawing/2014/main" id="{5FBC4F30-B1EE-DE21-2DBD-C872BC9EF8B0}"/>
                    </a:ext>
                  </a:extLst>
                </p14:cNvPr>
                <p14:cNvContentPartPr/>
                <p14:nvPr/>
              </p14:nvContentPartPr>
              <p14:xfrm>
                <a:off x="3139714" y="5864788"/>
                <a:ext cx="113400" cy="218880"/>
              </p14:xfrm>
            </p:contentPart>
          </mc:Choice>
          <mc:Fallback xmlns="">
            <p:pic>
              <p:nvPicPr>
                <p:cNvPr id="235" name="Freihand 234">
                  <a:extLst>
                    <a:ext uri="{FF2B5EF4-FFF2-40B4-BE49-F238E27FC236}">
                      <a16:creationId xmlns:a16="http://schemas.microsoft.com/office/drawing/2014/main" id="{5FBC4F30-B1EE-DE21-2DBD-C872BC9EF8B0}"/>
                    </a:ext>
                  </a:extLst>
                </p:cNvPr>
                <p:cNvPicPr/>
                <p:nvPr/>
              </p:nvPicPr>
              <p:blipFill>
                <a:blip r:embed="rId192"/>
                <a:stretch>
                  <a:fillRect/>
                </a:stretch>
              </p:blipFill>
              <p:spPr>
                <a:xfrm>
                  <a:off x="3130714" y="5856148"/>
                  <a:ext cx="131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37" name="Freihand 236">
                  <a:extLst>
                    <a:ext uri="{FF2B5EF4-FFF2-40B4-BE49-F238E27FC236}">
                      <a16:creationId xmlns:a16="http://schemas.microsoft.com/office/drawing/2014/main" id="{F82AF7CE-C003-29C2-2821-F0F6CAD40378}"/>
                    </a:ext>
                  </a:extLst>
                </p14:cNvPr>
                <p14:cNvContentPartPr/>
                <p14:nvPr/>
              </p14:nvContentPartPr>
              <p14:xfrm>
                <a:off x="3319714" y="5868028"/>
                <a:ext cx="106200" cy="156240"/>
              </p14:xfrm>
            </p:contentPart>
          </mc:Choice>
          <mc:Fallback xmlns="">
            <p:pic>
              <p:nvPicPr>
                <p:cNvPr id="237" name="Freihand 236">
                  <a:extLst>
                    <a:ext uri="{FF2B5EF4-FFF2-40B4-BE49-F238E27FC236}">
                      <a16:creationId xmlns:a16="http://schemas.microsoft.com/office/drawing/2014/main" id="{F82AF7CE-C003-29C2-2821-F0F6CAD40378}"/>
                    </a:ext>
                  </a:extLst>
                </p:cNvPr>
                <p:cNvPicPr/>
                <p:nvPr/>
              </p:nvPicPr>
              <p:blipFill>
                <a:blip r:embed="rId194"/>
                <a:stretch>
                  <a:fillRect/>
                </a:stretch>
              </p:blipFill>
              <p:spPr>
                <a:xfrm>
                  <a:off x="3310714" y="5859388"/>
                  <a:ext cx="123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38" name="Freihand 237">
                  <a:extLst>
                    <a:ext uri="{FF2B5EF4-FFF2-40B4-BE49-F238E27FC236}">
                      <a16:creationId xmlns:a16="http://schemas.microsoft.com/office/drawing/2014/main" id="{63345608-707F-A705-4DCC-10741E00DF6C}"/>
                    </a:ext>
                  </a:extLst>
                </p14:cNvPr>
                <p14:cNvContentPartPr/>
                <p14:nvPr/>
              </p14:nvContentPartPr>
              <p14:xfrm>
                <a:off x="3435634" y="5870548"/>
                <a:ext cx="78480" cy="131400"/>
              </p14:xfrm>
            </p:contentPart>
          </mc:Choice>
          <mc:Fallback xmlns="">
            <p:pic>
              <p:nvPicPr>
                <p:cNvPr id="238" name="Freihand 237">
                  <a:extLst>
                    <a:ext uri="{FF2B5EF4-FFF2-40B4-BE49-F238E27FC236}">
                      <a16:creationId xmlns:a16="http://schemas.microsoft.com/office/drawing/2014/main" id="{63345608-707F-A705-4DCC-10741E00DF6C}"/>
                    </a:ext>
                  </a:extLst>
                </p:cNvPr>
                <p:cNvPicPr/>
                <p:nvPr/>
              </p:nvPicPr>
              <p:blipFill>
                <a:blip r:embed="rId196"/>
                <a:stretch>
                  <a:fillRect/>
                </a:stretch>
              </p:blipFill>
              <p:spPr>
                <a:xfrm>
                  <a:off x="3426994" y="5861548"/>
                  <a:ext cx="961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39" name="Freihand 238">
                  <a:extLst>
                    <a:ext uri="{FF2B5EF4-FFF2-40B4-BE49-F238E27FC236}">
                      <a16:creationId xmlns:a16="http://schemas.microsoft.com/office/drawing/2014/main" id="{A073D21D-DDDA-FA80-F79D-0A747752EF24}"/>
                    </a:ext>
                  </a:extLst>
                </p14:cNvPr>
                <p14:cNvContentPartPr/>
                <p14:nvPr/>
              </p14:nvContentPartPr>
              <p14:xfrm>
                <a:off x="3546874" y="6009868"/>
                <a:ext cx="16200" cy="58680"/>
              </p14:xfrm>
            </p:contentPart>
          </mc:Choice>
          <mc:Fallback xmlns="">
            <p:pic>
              <p:nvPicPr>
                <p:cNvPr id="239" name="Freihand 238">
                  <a:extLst>
                    <a:ext uri="{FF2B5EF4-FFF2-40B4-BE49-F238E27FC236}">
                      <a16:creationId xmlns:a16="http://schemas.microsoft.com/office/drawing/2014/main" id="{A073D21D-DDDA-FA80-F79D-0A747752EF24}"/>
                    </a:ext>
                  </a:extLst>
                </p:cNvPr>
                <p:cNvPicPr/>
                <p:nvPr/>
              </p:nvPicPr>
              <p:blipFill>
                <a:blip r:embed="rId198"/>
                <a:stretch>
                  <a:fillRect/>
                </a:stretch>
              </p:blipFill>
              <p:spPr>
                <a:xfrm>
                  <a:off x="3537874" y="6000868"/>
                  <a:ext cx="338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40" name="Freihand 239">
                  <a:extLst>
                    <a:ext uri="{FF2B5EF4-FFF2-40B4-BE49-F238E27FC236}">
                      <a16:creationId xmlns:a16="http://schemas.microsoft.com/office/drawing/2014/main" id="{DF1BFDED-03AA-8395-4725-D6FAEEBECC6B}"/>
                    </a:ext>
                  </a:extLst>
                </p14:cNvPr>
                <p14:cNvContentPartPr/>
                <p14:nvPr/>
              </p14:nvContentPartPr>
              <p14:xfrm>
                <a:off x="3627154" y="5797468"/>
                <a:ext cx="95760" cy="203400"/>
              </p14:xfrm>
            </p:contentPart>
          </mc:Choice>
          <mc:Fallback xmlns="">
            <p:pic>
              <p:nvPicPr>
                <p:cNvPr id="240" name="Freihand 239">
                  <a:extLst>
                    <a:ext uri="{FF2B5EF4-FFF2-40B4-BE49-F238E27FC236}">
                      <a16:creationId xmlns:a16="http://schemas.microsoft.com/office/drawing/2014/main" id="{DF1BFDED-03AA-8395-4725-D6FAEEBECC6B}"/>
                    </a:ext>
                  </a:extLst>
                </p:cNvPr>
                <p:cNvPicPr/>
                <p:nvPr/>
              </p:nvPicPr>
              <p:blipFill>
                <a:blip r:embed="rId200"/>
                <a:stretch>
                  <a:fillRect/>
                </a:stretch>
              </p:blipFill>
              <p:spPr>
                <a:xfrm>
                  <a:off x="3618514" y="5788828"/>
                  <a:ext cx="1134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41" name="Freihand 240">
                  <a:extLst>
                    <a:ext uri="{FF2B5EF4-FFF2-40B4-BE49-F238E27FC236}">
                      <a16:creationId xmlns:a16="http://schemas.microsoft.com/office/drawing/2014/main" id="{BE1640AB-5B86-38A3-DC52-B21BCB028FAE}"/>
                    </a:ext>
                  </a:extLst>
                </p14:cNvPr>
                <p14:cNvContentPartPr/>
                <p14:nvPr/>
              </p14:nvContentPartPr>
              <p14:xfrm>
                <a:off x="3772234" y="5792428"/>
                <a:ext cx="120600" cy="199440"/>
              </p14:xfrm>
            </p:contentPart>
          </mc:Choice>
          <mc:Fallback xmlns="">
            <p:pic>
              <p:nvPicPr>
                <p:cNvPr id="241" name="Freihand 240">
                  <a:extLst>
                    <a:ext uri="{FF2B5EF4-FFF2-40B4-BE49-F238E27FC236}">
                      <a16:creationId xmlns:a16="http://schemas.microsoft.com/office/drawing/2014/main" id="{BE1640AB-5B86-38A3-DC52-B21BCB028FAE}"/>
                    </a:ext>
                  </a:extLst>
                </p:cNvPr>
                <p:cNvPicPr/>
                <p:nvPr/>
              </p:nvPicPr>
              <p:blipFill>
                <a:blip r:embed="rId202"/>
                <a:stretch>
                  <a:fillRect/>
                </a:stretch>
              </p:blipFill>
              <p:spPr>
                <a:xfrm>
                  <a:off x="3763234" y="5783788"/>
                  <a:ext cx="138240" cy="217080"/>
                </a:xfrm>
                <a:prstGeom prst="rect">
                  <a:avLst/>
                </a:prstGeom>
              </p:spPr>
            </p:pic>
          </mc:Fallback>
        </mc:AlternateContent>
      </p:grpSp>
      <p:grpSp>
        <p:nvGrpSpPr>
          <p:cNvPr id="251" name="Gruppieren 250">
            <a:extLst>
              <a:ext uri="{FF2B5EF4-FFF2-40B4-BE49-F238E27FC236}">
                <a16:creationId xmlns:a16="http://schemas.microsoft.com/office/drawing/2014/main" id="{A2163AF3-BE78-B6D6-A064-A42269A88A83}"/>
              </a:ext>
            </a:extLst>
          </p:cNvPr>
          <p:cNvGrpSpPr/>
          <p:nvPr/>
        </p:nvGrpSpPr>
        <p:grpSpPr>
          <a:xfrm>
            <a:off x="8603794" y="2716228"/>
            <a:ext cx="911880" cy="334800"/>
            <a:chOff x="8603794" y="2716228"/>
            <a:chExt cx="911880" cy="334800"/>
          </a:xfrm>
        </p:grpSpPr>
        <mc:AlternateContent xmlns:mc="http://schemas.openxmlformats.org/markup-compatibility/2006" xmlns:p14="http://schemas.microsoft.com/office/powerpoint/2010/main">
          <mc:Choice Requires="p14">
            <p:contentPart p14:bwMode="auto" r:id="rId203">
              <p14:nvContentPartPr>
                <p14:cNvPr id="191" name="Freihand 190">
                  <a:extLst>
                    <a:ext uri="{FF2B5EF4-FFF2-40B4-BE49-F238E27FC236}">
                      <a16:creationId xmlns:a16="http://schemas.microsoft.com/office/drawing/2014/main" id="{88481EC8-2635-0D0B-87F7-E9FAD4692861}"/>
                    </a:ext>
                  </a:extLst>
                </p14:cNvPr>
                <p14:cNvContentPartPr/>
                <p14:nvPr/>
              </p14:nvContentPartPr>
              <p14:xfrm>
                <a:off x="8638354" y="2742508"/>
                <a:ext cx="105120" cy="102240"/>
              </p14:xfrm>
            </p:contentPart>
          </mc:Choice>
          <mc:Fallback xmlns="">
            <p:pic>
              <p:nvPicPr>
                <p:cNvPr id="191" name="Freihand 190">
                  <a:extLst>
                    <a:ext uri="{FF2B5EF4-FFF2-40B4-BE49-F238E27FC236}">
                      <a16:creationId xmlns:a16="http://schemas.microsoft.com/office/drawing/2014/main" id="{88481EC8-2635-0D0B-87F7-E9FAD4692861}"/>
                    </a:ext>
                  </a:extLst>
                </p:cNvPr>
                <p:cNvPicPr/>
                <p:nvPr/>
              </p:nvPicPr>
              <p:blipFill>
                <a:blip r:embed="rId204"/>
                <a:stretch>
                  <a:fillRect/>
                </a:stretch>
              </p:blipFill>
              <p:spPr>
                <a:xfrm>
                  <a:off x="8629714" y="2733868"/>
                  <a:ext cx="1227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92" name="Freihand 191">
                  <a:extLst>
                    <a:ext uri="{FF2B5EF4-FFF2-40B4-BE49-F238E27FC236}">
                      <a16:creationId xmlns:a16="http://schemas.microsoft.com/office/drawing/2014/main" id="{856F01A2-9AA0-5385-3675-9E854D976961}"/>
                    </a:ext>
                  </a:extLst>
                </p14:cNvPr>
                <p14:cNvContentPartPr/>
                <p14:nvPr/>
              </p14:nvContentPartPr>
              <p14:xfrm>
                <a:off x="8641954" y="2755828"/>
                <a:ext cx="120960" cy="79560"/>
              </p14:xfrm>
            </p:contentPart>
          </mc:Choice>
          <mc:Fallback xmlns="">
            <p:pic>
              <p:nvPicPr>
                <p:cNvPr id="192" name="Freihand 191">
                  <a:extLst>
                    <a:ext uri="{FF2B5EF4-FFF2-40B4-BE49-F238E27FC236}">
                      <a16:creationId xmlns:a16="http://schemas.microsoft.com/office/drawing/2014/main" id="{856F01A2-9AA0-5385-3675-9E854D976961}"/>
                    </a:ext>
                  </a:extLst>
                </p:cNvPr>
                <p:cNvPicPr/>
                <p:nvPr/>
              </p:nvPicPr>
              <p:blipFill>
                <a:blip r:embed="rId206"/>
                <a:stretch>
                  <a:fillRect/>
                </a:stretch>
              </p:blipFill>
              <p:spPr>
                <a:xfrm>
                  <a:off x="8633314" y="2746828"/>
                  <a:ext cx="1386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93" name="Freihand 192">
                  <a:extLst>
                    <a:ext uri="{FF2B5EF4-FFF2-40B4-BE49-F238E27FC236}">
                      <a16:creationId xmlns:a16="http://schemas.microsoft.com/office/drawing/2014/main" id="{431165FC-549B-E06A-7A50-F3F67E5F2D08}"/>
                    </a:ext>
                  </a:extLst>
                </p14:cNvPr>
                <p14:cNvContentPartPr/>
                <p14:nvPr/>
              </p14:nvContentPartPr>
              <p14:xfrm>
                <a:off x="8603794" y="2716228"/>
                <a:ext cx="132480" cy="163080"/>
              </p14:xfrm>
            </p:contentPart>
          </mc:Choice>
          <mc:Fallback xmlns="">
            <p:pic>
              <p:nvPicPr>
                <p:cNvPr id="193" name="Freihand 192">
                  <a:extLst>
                    <a:ext uri="{FF2B5EF4-FFF2-40B4-BE49-F238E27FC236}">
                      <a16:creationId xmlns:a16="http://schemas.microsoft.com/office/drawing/2014/main" id="{431165FC-549B-E06A-7A50-F3F67E5F2D08}"/>
                    </a:ext>
                  </a:extLst>
                </p:cNvPr>
                <p:cNvPicPr/>
                <p:nvPr/>
              </p:nvPicPr>
              <p:blipFill>
                <a:blip r:embed="rId208"/>
                <a:stretch>
                  <a:fillRect/>
                </a:stretch>
              </p:blipFill>
              <p:spPr>
                <a:xfrm>
                  <a:off x="8594794" y="2707228"/>
                  <a:ext cx="150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94" name="Freihand 193">
                  <a:extLst>
                    <a:ext uri="{FF2B5EF4-FFF2-40B4-BE49-F238E27FC236}">
                      <a16:creationId xmlns:a16="http://schemas.microsoft.com/office/drawing/2014/main" id="{D0139EFE-A72C-FF2E-CAA6-5889FE518DDA}"/>
                    </a:ext>
                  </a:extLst>
                </p14:cNvPr>
                <p14:cNvContentPartPr/>
                <p14:nvPr/>
              </p14:nvContentPartPr>
              <p14:xfrm>
                <a:off x="8646634" y="2730988"/>
                <a:ext cx="103320" cy="168840"/>
              </p14:xfrm>
            </p:contentPart>
          </mc:Choice>
          <mc:Fallback xmlns="">
            <p:pic>
              <p:nvPicPr>
                <p:cNvPr id="194" name="Freihand 193">
                  <a:extLst>
                    <a:ext uri="{FF2B5EF4-FFF2-40B4-BE49-F238E27FC236}">
                      <a16:creationId xmlns:a16="http://schemas.microsoft.com/office/drawing/2014/main" id="{D0139EFE-A72C-FF2E-CAA6-5889FE518DDA}"/>
                    </a:ext>
                  </a:extLst>
                </p:cNvPr>
                <p:cNvPicPr/>
                <p:nvPr/>
              </p:nvPicPr>
              <p:blipFill>
                <a:blip r:embed="rId210"/>
                <a:stretch>
                  <a:fillRect/>
                </a:stretch>
              </p:blipFill>
              <p:spPr>
                <a:xfrm>
                  <a:off x="8637994" y="2721988"/>
                  <a:ext cx="1209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43" name="Freihand 242">
                  <a:extLst>
                    <a:ext uri="{FF2B5EF4-FFF2-40B4-BE49-F238E27FC236}">
                      <a16:creationId xmlns:a16="http://schemas.microsoft.com/office/drawing/2014/main" id="{2EC411C0-22D5-C87A-A569-F14EEF6A7DC4}"/>
                    </a:ext>
                  </a:extLst>
                </p14:cNvPr>
                <p14:cNvContentPartPr/>
                <p14:nvPr/>
              </p14:nvContentPartPr>
              <p14:xfrm>
                <a:off x="8731954" y="2847628"/>
                <a:ext cx="104040" cy="181080"/>
              </p14:xfrm>
            </p:contentPart>
          </mc:Choice>
          <mc:Fallback xmlns="">
            <p:pic>
              <p:nvPicPr>
                <p:cNvPr id="243" name="Freihand 242">
                  <a:extLst>
                    <a:ext uri="{FF2B5EF4-FFF2-40B4-BE49-F238E27FC236}">
                      <a16:creationId xmlns:a16="http://schemas.microsoft.com/office/drawing/2014/main" id="{2EC411C0-22D5-C87A-A569-F14EEF6A7DC4}"/>
                    </a:ext>
                  </a:extLst>
                </p:cNvPr>
                <p:cNvPicPr/>
                <p:nvPr/>
              </p:nvPicPr>
              <p:blipFill>
                <a:blip r:embed="rId212"/>
                <a:stretch>
                  <a:fillRect/>
                </a:stretch>
              </p:blipFill>
              <p:spPr>
                <a:xfrm>
                  <a:off x="8723314" y="2838628"/>
                  <a:ext cx="121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44" name="Freihand 243">
                  <a:extLst>
                    <a:ext uri="{FF2B5EF4-FFF2-40B4-BE49-F238E27FC236}">
                      <a16:creationId xmlns:a16="http://schemas.microsoft.com/office/drawing/2014/main" id="{171E91DB-1939-0A66-5A5E-9D79A8B1666D}"/>
                    </a:ext>
                  </a:extLst>
                </p14:cNvPr>
                <p14:cNvContentPartPr/>
                <p14:nvPr/>
              </p14:nvContentPartPr>
              <p14:xfrm>
                <a:off x="8864434" y="2847628"/>
                <a:ext cx="129240" cy="163800"/>
              </p14:xfrm>
            </p:contentPart>
          </mc:Choice>
          <mc:Fallback xmlns="">
            <p:pic>
              <p:nvPicPr>
                <p:cNvPr id="244" name="Freihand 243">
                  <a:extLst>
                    <a:ext uri="{FF2B5EF4-FFF2-40B4-BE49-F238E27FC236}">
                      <a16:creationId xmlns:a16="http://schemas.microsoft.com/office/drawing/2014/main" id="{171E91DB-1939-0A66-5A5E-9D79A8B1666D}"/>
                    </a:ext>
                  </a:extLst>
                </p:cNvPr>
                <p:cNvPicPr/>
                <p:nvPr/>
              </p:nvPicPr>
              <p:blipFill>
                <a:blip r:embed="rId214"/>
                <a:stretch>
                  <a:fillRect/>
                </a:stretch>
              </p:blipFill>
              <p:spPr>
                <a:xfrm>
                  <a:off x="8855794" y="2838988"/>
                  <a:ext cx="146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45" name="Freihand 244">
                  <a:extLst>
                    <a:ext uri="{FF2B5EF4-FFF2-40B4-BE49-F238E27FC236}">
                      <a16:creationId xmlns:a16="http://schemas.microsoft.com/office/drawing/2014/main" id="{4FA35C5C-A1CA-348C-9C9A-62DB80707F30}"/>
                    </a:ext>
                  </a:extLst>
                </p14:cNvPr>
                <p14:cNvContentPartPr/>
                <p14:nvPr/>
              </p14:nvContentPartPr>
              <p14:xfrm>
                <a:off x="9015634" y="2844388"/>
                <a:ext cx="80280" cy="167760"/>
              </p14:xfrm>
            </p:contentPart>
          </mc:Choice>
          <mc:Fallback xmlns="">
            <p:pic>
              <p:nvPicPr>
                <p:cNvPr id="245" name="Freihand 244">
                  <a:extLst>
                    <a:ext uri="{FF2B5EF4-FFF2-40B4-BE49-F238E27FC236}">
                      <a16:creationId xmlns:a16="http://schemas.microsoft.com/office/drawing/2014/main" id="{4FA35C5C-A1CA-348C-9C9A-62DB80707F30}"/>
                    </a:ext>
                  </a:extLst>
                </p:cNvPr>
                <p:cNvPicPr/>
                <p:nvPr/>
              </p:nvPicPr>
              <p:blipFill>
                <a:blip r:embed="rId216"/>
                <a:stretch>
                  <a:fillRect/>
                </a:stretch>
              </p:blipFill>
              <p:spPr>
                <a:xfrm>
                  <a:off x="9006634" y="2835388"/>
                  <a:ext cx="979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46" name="Freihand 245">
                  <a:extLst>
                    <a:ext uri="{FF2B5EF4-FFF2-40B4-BE49-F238E27FC236}">
                      <a16:creationId xmlns:a16="http://schemas.microsoft.com/office/drawing/2014/main" id="{D363A0E1-D36C-B74E-8D56-95BBB2F3BF1E}"/>
                    </a:ext>
                  </a:extLst>
                </p14:cNvPr>
                <p14:cNvContentPartPr/>
                <p14:nvPr/>
              </p14:nvContentPartPr>
              <p14:xfrm>
                <a:off x="9141634" y="2994508"/>
                <a:ext cx="19080" cy="56520"/>
              </p14:xfrm>
            </p:contentPart>
          </mc:Choice>
          <mc:Fallback xmlns="">
            <p:pic>
              <p:nvPicPr>
                <p:cNvPr id="246" name="Freihand 245">
                  <a:extLst>
                    <a:ext uri="{FF2B5EF4-FFF2-40B4-BE49-F238E27FC236}">
                      <a16:creationId xmlns:a16="http://schemas.microsoft.com/office/drawing/2014/main" id="{D363A0E1-D36C-B74E-8D56-95BBB2F3BF1E}"/>
                    </a:ext>
                  </a:extLst>
                </p:cNvPr>
                <p:cNvPicPr/>
                <p:nvPr/>
              </p:nvPicPr>
              <p:blipFill>
                <a:blip r:embed="rId218"/>
                <a:stretch>
                  <a:fillRect/>
                </a:stretch>
              </p:blipFill>
              <p:spPr>
                <a:xfrm>
                  <a:off x="9132634" y="2985508"/>
                  <a:ext cx="3672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48" name="Freihand 247">
                  <a:extLst>
                    <a:ext uri="{FF2B5EF4-FFF2-40B4-BE49-F238E27FC236}">
                      <a16:creationId xmlns:a16="http://schemas.microsoft.com/office/drawing/2014/main" id="{3C7AC343-CCE0-B41B-8962-05766C6C40A8}"/>
                    </a:ext>
                  </a:extLst>
                </p14:cNvPr>
                <p14:cNvContentPartPr/>
                <p14:nvPr/>
              </p14:nvContentPartPr>
              <p14:xfrm>
                <a:off x="9233794" y="2853028"/>
                <a:ext cx="98280" cy="133200"/>
              </p14:xfrm>
            </p:contentPart>
          </mc:Choice>
          <mc:Fallback xmlns="">
            <p:pic>
              <p:nvPicPr>
                <p:cNvPr id="248" name="Freihand 247">
                  <a:extLst>
                    <a:ext uri="{FF2B5EF4-FFF2-40B4-BE49-F238E27FC236}">
                      <a16:creationId xmlns:a16="http://schemas.microsoft.com/office/drawing/2014/main" id="{3C7AC343-CCE0-B41B-8962-05766C6C40A8}"/>
                    </a:ext>
                  </a:extLst>
                </p:cNvPr>
                <p:cNvPicPr/>
                <p:nvPr/>
              </p:nvPicPr>
              <p:blipFill>
                <a:blip r:embed="rId220"/>
                <a:stretch>
                  <a:fillRect/>
                </a:stretch>
              </p:blipFill>
              <p:spPr>
                <a:xfrm>
                  <a:off x="9225154" y="2844388"/>
                  <a:ext cx="115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49" name="Freihand 248">
                  <a:extLst>
                    <a:ext uri="{FF2B5EF4-FFF2-40B4-BE49-F238E27FC236}">
                      <a16:creationId xmlns:a16="http://schemas.microsoft.com/office/drawing/2014/main" id="{13354E25-0434-068C-DFB5-9F39C4251DE7}"/>
                    </a:ext>
                  </a:extLst>
                </p14:cNvPr>
                <p14:cNvContentPartPr/>
                <p14:nvPr/>
              </p14:nvContentPartPr>
              <p14:xfrm>
                <a:off x="9278434" y="2822068"/>
                <a:ext cx="89640" cy="21960"/>
              </p14:xfrm>
            </p:contentPart>
          </mc:Choice>
          <mc:Fallback xmlns="">
            <p:pic>
              <p:nvPicPr>
                <p:cNvPr id="249" name="Freihand 248">
                  <a:extLst>
                    <a:ext uri="{FF2B5EF4-FFF2-40B4-BE49-F238E27FC236}">
                      <a16:creationId xmlns:a16="http://schemas.microsoft.com/office/drawing/2014/main" id="{13354E25-0434-068C-DFB5-9F39C4251DE7}"/>
                    </a:ext>
                  </a:extLst>
                </p:cNvPr>
                <p:cNvPicPr/>
                <p:nvPr/>
              </p:nvPicPr>
              <p:blipFill>
                <a:blip r:embed="rId222"/>
                <a:stretch>
                  <a:fillRect/>
                </a:stretch>
              </p:blipFill>
              <p:spPr>
                <a:xfrm>
                  <a:off x="9269434" y="2813068"/>
                  <a:ext cx="107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50" name="Freihand 249">
                  <a:extLst>
                    <a:ext uri="{FF2B5EF4-FFF2-40B4-BE49-F238E27FC236}">
                      <a16:creationId xmlns:a16="http://schemas.microsoft.com/office/drawing/2014/main" id="{8BBD5C5D-914F-856A-2451-8EC42FC020BD}"/>
                    </a:ext>
                  </a:extLst>
                </p14:cNvPr>
                <p14:cNvContentPartPr/>
                <p14:nvPr/>
              </p14:nvContentPartPr>
              <p14:xfrm>
                <a:off x="9444034" y="2838988"/>
                <a:ext cx="71640" cy="152280"/>
              </p14:xfrm>
            </p:contentPart>
          </mc:Choice>
          <mc:Fallback xmlns="">
            <p:pic>
              <p:nvPicPr>
                <p:cNvPr id="250" name="Freihand 249">
                  <a:extLst>
                    <a:ext uri="{FF2B5EF4-FFF2-40B4-BE49-F238E27FC236}">
                      <a16:creationId xmlns:a16="http://schemas.microsoft.com/office/drawing/2014/main" id="{8BBD5C5D-914F-856A-2451-8EC42FC020BD}"/>
                    </a:ext>
                  </a:extLst>
                </p:cNvPr>
                <p:cNvPicPr/>
                <p:nvPr/>
              </p:nvPicPr>
              <p:blipFill>
                <a:blip r:embed="rId224"/>
                <a:stretch>
                  <a:fillRect/>
                </a:stretch>
              </p:blipFill>
              <p:spPr>
                <a:xfrm>
                  <a:off x="9435394" y="2830348"/>
                  <a:ext cx="8928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5">
            <p14:nvContentPartPr>
              <p14:cNvPr id="252" name="Freihand 251">
                <a:extLst>
                  <a:ext uri="{FF2B5EF4-FFF2-40B4-BE49-F238E27FC236}">
                    <a16:creationId xmlns:a16="http://schemas.microsoft.com/office/drawing/2014/main" id="{4DB71F4F-0E0E-B14E-A311-D12BE92D8CE2}"/>
                  </a:ext>
                </a:extLst>
              </p14:cNvPr>
              <p14:cNvContentPartPr/>
              <p14:nvPr/>
            </p14:nvContentPartPr>
            <p14:xfrm>
              <a:off x="10335754" y="2194948"/>
              <a:ext cx="717480" cy="31320"/>
            </p14:xfrm>
          </p:contentPart>
        </mc:Choice>
        <mc:Fallback xmlns="">
          <p:pic>
            <p:nvPicPr>
              <p:cNvPr id="252" name="Freihand 251">
                <a:extLst>
                  <a:ext uri="{FF2B5EF4-FFF2-40B4-BE49-F238E27FC236}">
                    <a16:creationId xmlns:a16="http://schemas.microsoft.com/office/drawing/2014/main" id="{4DB71F4F-0E0E-B14E-A311-D12BE92D8CE2}"/>
                  </a:ext>
                </a:extLst>
              </p:cNvPr>
              <p:cNvPicPr/>
              <p:nvPr/>
            </p:nvPicPr>
            <p:blipFill>
              <a:blip r:embed="rId226"/>
              <a:stretch>
                <a:fillRect/>
              </a:stretch>
            </p:blipFill>
            <p:spPr>
              <a:xfrm>
                <a:off x="10327114" y="2185948"/>
                <a:ext cx="7351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73" name="Freihand 272">
                <a:extLst>
                  <a:ext uri="{FF2B5EF4-FFF2-40B4-BE49-F238E27FC236}">
                    <a16:creationId xmlns:a16="http://schemas.microsoft.com/office/drawing/2014/main" id="{F80EF804-08FD-4E27-5BD5-E380A04E6C27}"/>
                  </a:ext>
                </a:extLst>
              </p14:cNvPr>
              <p14:cNvContentPartPr/>
              <p14:nvPr/>
            </p14:nvContentPartPr>
            <p14:xfrm>
              <a:off x="7960474" y="3461788"/>
              <a:ext cx="1091520" cy="32400"/>
            </p14:xfrm>
          </p:contentPart>
        </mc:Choice>
        <mc:Fallback xmlns="">
          <p:pic>
            <p:nvPicPr>
              <p:cNvPr id="273" name="Freihand 272">
                <a:extLst>
                  <a:ext uri="{FF2B5EF4-FFF2-40B4-BE49-F238E27FC236}">
                    <a16:creationId xmlns:a16="http://schemas.microsoft.com/office/drawing/2014/main" id="{F80EF804-08FD-4E27-5BD5-E380A04E6C27}"/>
                  </a:ext>
                </a:extLst>
              </p:cNvPr>
              <p:cNvPicPr/>
              <p:nvPr/>
            </p:nvPicPr>
            <p:blipFill>
              <a:blip r:embed="rId228"/>
              <a:stretch>
                <a:fillRect/>
              </a:stretch>
            </p:blipFill>
            <p:spPr>
              <a:xfrm>
                <a:off x="7951834" y="3452788"/>
                <a:ext cx="1109160" cy="50040"/>
              </a:xfrm>
              <a:prstGeom prst="rect">
                <a:avLst/>
              </a:prstGeom>
            </p:spPr>
          </p:pic>
        </mc:Fallback>
      </mc:AlternateContent>
      <p:grpSp>
        <p:nvGrpSpPr>
          <p:cNvPr id="278" name="Gruppieren 277">
            <a:extLst>
              <a:ext uri="{FF2B5EF4-FFF2-40B4-BE49-F238E27FC236}">
                <a16:creationId xmlns:a16="http://schemas.microsoft.com/office/drawing/2014/main" id="{B0C0F973-7DEB-44A7-59E3-72BE34F16316}"/>
              </a:ext>
            </a:extLst>
          </p:cNvPr>
          <p:cNvGrpSpPr/>
          <p:nvPr/>
        </p:nvGrpSpPr>
        <p:grpSpPr>
          <a:xfrm>
            <a:off x="6578434" y="3222388"/>
            <a:ext cx="1983600" cy="478800"/>
            <a:chOff x="6578434" y="3222388"/>
            <a:chExt cx="1983600" cy="478800"/>
          </a:xfrm>
        </p:grpSpPr>
        <mc:AlternateContent xmlns:mc="http://schemas.openxmlformats.org/markup-compatibility/2006" xmlns:p14="http://schemas.microsoft.com/office/powerpoint/2010/main">
          <mc:Choice Requires="p14">
            <p:contentPart p14:bwMode="auto" r:id="rId229">
              <p14:nvContentPartPr>
                <p14:cNvPr id="257" name="Freihand 256">
                  <a:extLst>
                    <a:ext uri="{FF2B5EF4-FFF2-40B4-BE49-F238E27FC236}">
                      <a16:creationId xmlns:a16="http://schemas.microsoft.com/office/drawing/2014/main" id="{AA78C3FA-F267-A88D-CD57-C9B29B5366BF}"/>
                    </a:ext>
                  </a:extLst>
                </p14:cNvPr>
                <p14:cNvContentPartPr/>
                <p14:nvPr/>
              </p14:nvContentPartPr>
              <p14:xfrm>
                <a:off x="6614434" y="3285028"/>
                <a:ext cx="75960" cy="134280"/>
              </p14:xfrm>
            </p:contentPart>
          </mc:Choice>
          <mc:Fallback xmlns="">
            <p:pic>
              <p:nvPicPr>
                <p:cNvPr id="257" name="Freihand 256">
                  <a:extLst>
                    <a:ext uri="{FF2B5EF4-FFF2-40B4-BE49-F238E27FC236}">
                      <a16:creationId xmlns:a16="http://schemas.microsoft.com/office/drawing/2014/main" id="{AA78C3FA-F267-A88D-CD57-C9B29B5366BF}"/>
                    </a:ext>
                  </a:extLst>
                </p:cNvPr>
                <p:cNvPicPr/>
                <p:nvPr/>
              </p:nvPicPr>
              <p:blipFill>
                <a:blip r:embed="rId230"/>
                <a:stretch>
                  <a:fillRect/>
                </a:stretch>
              </p:blipFill>
              <p:spPr>
                <a:xfrm>
                  <a:off x="6605794" y="3276028"/>
                  <a:ext cx="936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58" name="Freihand 257">
                  <a:extLst>
                    <a:ext uri="{FF2B5EF4-FFF2-40B4-BE49-F238E27FC236}">
                      <a16:creationId xmlns:a16="http://schemas.microsoft.com/office/drawing/2014/main" id="{E4F2899A-1F96-C831-975C-D7A3CF25F855}"/>
                    </a:ext>
                  </a:extLst>
                </p14:cNvPr>
                <p14:cNvContentPartPr/>
                <p14:nvPr/>
              </p14:nvContentPartPr>
              <p14:xfrm>
                <a:off x="6602914" y="3280348"/>
                <a:ext cx="89640" cy="114120"/>
              </p14:xfrm>
            </p:contentPart>
          </mc:Choice>
          <mc:Fallback xmlns="">
            <p:pic>
              <p:nvPicPr>
                <p:cNvPr id="258" name="Freihand 257">
                  <a:extLst>
                    <a:ext uri="{FF2B5EF4-FFF2-40B4-BE49-F238E27FC236}">
                      <a16:creationId xmlns:a16="http://schemas.microsoft.com/office/drawing/2014/main" id="{E4F2899A-1F96-C831-975C-D7A3CF25F855}"/>
                    </a:ext>
                  </a:extLst>
                </p:cNvPr>
                <p:cNvPicPr/>
                <p:nvPr/>
              </p:nvPicPr>
              <p:blipFill>
                <a:blip r:embed="rId232"/>
                <a:stretch>
                  <a:fillRect/>
                </a:stretch>
              </p:blipFill>
              <p:spPr>
                <a:xfrm>
                  <a:off x="6594274" y="3271708"/>
                  <a:ext cx="107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59" name="Freihand 258">
                  <a:extLst>
                    <a:ext uri="{FF2B5EF4-FFF2-40B4-BE49-F238E27FC236}">
                      <a16:creationId xmlns:a16="http://schemas.microsoft.com/office/drawing/2014/main" id="{00EDD122-35D7-8B07-EBAC-5124F79FBC76}"/>
                    </a:ext>
                  </a:extLst>
                </p14:cNvPr>
                <p14:cNvContentPartPr/>
                <p14:nvPr/>
              </p14:nvContentPartPr>
              <p14:xfrm>
                <a:off x="6578434" y="3263788"/>
                <a:ext cx="112320" cy="169560"/>
              </p14:xfrm>
            </p:contentPart>
          </mc:Choice>
          <mc:Fallback xmlns="">
            <p:pic>
              <p:nvPicPr>
                <p:cNvPr id="259" name="Freihand 258">
                  <a:extLst>
                    <a:ext uri="{FF2B5EF4-FFF2-40B4-BE49-F238E27FC236}">
                      <a16:creationId xmlns:a16="http://schemas.microsoft.com/office/drawing/2014/main" id="{00EDD122-35D7-8B07-EBAC-5124F79FBC76}"/>
                    </a:ext>
                  </a:extLst>
                </p:cNvPr>
                <p:cNvPicPr/>
                <p:nvPr/>
              </p:nvPicPr>
              <p:blipFill>
                <a:blip r:embed="rId234"/>
                <a:stretch>
                  <a:fillRect/>
                </a:stretch>
              </p:blipFill>
              <p:spPr>
                <a:xfrm>
                  <a:off x="6569434" y="3255148"/>
                  <a:ext cx="1299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61" name="Freihand 260">
                  <a:extLst>
                    <a:ext uri="{FF2B5EF4-FFF2-40B4-BE49-F238E27FC236}">
                      <a16:creationId xmlns:a16="http://schemas.microsoft.com/office/drawing/2014/main" id="{5554E57A-B10C-E7FC-0FAC-20ACC24E03D2}"/>
                    </a:ext>
                  </a:extLst>
                </p14:cNvPr>
                <p14:cNvContentPartPr/>
                <p14:nvPr/>
              </p14:nvContentPartPr>
              <p14:xfrm>
                <a:off x="6924034" y="3233188"/>
                <a:ext cx="144720" cy="156240"/>
              </p14:xfrm>
            </p:contentPart>
          </mc:Choice>
          <mc:Fallback xmlns="">
            <p:pic>
              <p:nvPicPr>
                <p:cNvPr id="261" name="Freihand 260">
                  <a:extLst>
                    <a:ext uri="{FF2B5EF4-FFF2-40B4-BE49-F238E27FC236}">
                      <a16:creationId xmlns:a16="http://schemas.microsoft.com/office/drawing/2014/main" id="{5554E57A-B10C-E7FC-0FAC-20ACC24E03D2}"/>
                    </a:ext>
                  </a:extLst>
                </p:cNvPr>
                <p:cNvPicPr/>
                <p:nvPr/>
              </p:nvPicPr>
              <p:blipFill>
                <a:blip r:embed="rId236"/>
                <a:stretch>
                  <a:fillRect/>
                </a:stretch>
              </p:blipFill>
              <p:spPr>
                <a:xfrm>
                  <a:off x="6915394" y="3224548"/>
                  <a:ext cx="1623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62" name="Freihand 261">
                  <a:extLst>
                    <a:ext uri="{FF2B5EF4-FFF2-40B4-BE49-F238E27FC236}">
                      <a16:creationId xmlns:a16="http://schemas.microsoft.com/office/drawing/2014/main" id="{CA696726-02C9-5C26-FD63-4A3A4967BD09}"/>
                    </a:ext>
                  </a:extLst>
                </p14:cNvPr>
                <p14:cNvContentPartPr/>
                <p14:nvPr/>
              </p14:nvContentPartPr>
              <p14:xfrm>
                <a:off x="7134634" y="3238228"/>
                <a:ext cx="122760" cy="124560"/>
              </p14:xfrm>
            </p:contentPart>
          </mc:Choice>
          <mc:Fallback xmlns="">
            <p:pic>
              <p:nvPicPr>
                <p:cNvPr id="262" name="Freihand 261">
                  <a:extLst>
                    <a:ext uri="{FF2B5EF4-FFF2-40B4-BE49-F238E27FC236}">
                      <a16:creationId xmlns:a16="http://schemas.microsoft.com/office/drawing/2014/main" id="{CA696726-02C9-5C26-FD63-4A3A4967BD09}"/>
                    </a:ext>
                  </a:extLst>
                </p:cNvPr>
                <p:cNvPicPr/>
                <p:nvPr/>
              </p:nvPicPr>
              <p:blipFill>
                <a:blip r:embed="rId238"/>
                <a:stretch>
                  <a:fillRect/>
                </a:stretch>
              </p:blipFill>
              <p:spPr>
                <a:xfrm>
                  <a:off x="7125994" y="3229588"/>
                  <a:ext cx="1404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63" name="Freihand 262">
                  <a:extLst>
                    <a:ext uri="{FF2B5EF4-FFF2-40B4-BE49-F238E27FC236}">
                      <a16:creationId xmlns:a16="http://schemas.microsoft.com/office/drawing/2014/main" id="{026AF84F-709F-4B35-7AC5-7BF7EE3AC19A}"/>
                    </a:ext>
                  </a:extLst>
                </p14:cNvPr>
                <p14:cNvContentPartPr/>
                <p14:nvPr/>
              </p14:nvContentPartPr>
              <p14:xfrm>
                <a:off x="7375114" y="3235708"/>
                <a:ext cx="91440" cy="142920"/>
              </p14:xfrm>
            </p:contentPart>
          </mc:Choice>
          <mc:Fallback xmlns="">
            <p:pic>
              <p:nvPicPr>
                <p:cNvPr id="263" name="Freihand 262">
                  <a:extLst>
                    <a:ext uri="{FF2B5EF4-FFF2-40B4-BE49-F238E27FC236}">
                      <a16:creationId xmlns:a16="http://schemas.microsoft.com/office/drawing/2014/main" id="{026AF84F-709F-4B35-7AC5-7BF7EE3AC19A}"/>
                    </a:ext>
                  </a:extLst>
                </p:cNvPr>
                <p:cNvPicPr/>
                <p:nvPr/>
              </p:nvPicPr>
              <p:blipFill>
                <a:blip r:embed="rId240"/>
                <a:stretch>
                  <a:fillRect/>
                </a:stretch>
              </p:blipFill>
              <p:spPr>
                <a:xfrm>
                  <a:off x="7366114" y="3227068"/>
                  <a:ext cx="109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64" name="Freihand 263">
                  <a:extLst>
                    <a:ext uri="{FF2B5EF4-FFF2-40B4-BE49-F238E27FC236}">
                      <a16:creationId xmlns:a16="http://schemas.microsoft.com/office/drawing/2014/main" id="{C6FBCE23-8C4D-0F4B-27ED-CABADD38AAA1}"/>
                    </a:ext>
                  </a:extLst>
                </p14:cNvPr>
                <p14:cNvContentPartPr/>
                <p14:nvPr/>
              </p14:nvContentPartPr>
              <p14:xfrm>
                <a:off x="7556194" y="3344428"/>
                <a:ext cx="19800" cy="80640"/>
              </p14:xfrm>
            </p:contentPart>
          </mc:Choice>
          <mc:Fallback xmlns="">
            <p:pic>
              <p:nvPicPr>
                <p:cNvPr id="264" name="Freihand 263">
                  <a:extLst>
                    <a:ext uri="{FF2B5EF4-FFF2-40B4-BE49-F238E27FC236}">
                      <a16:creationId xmlns:a16="http://schemas.microsoft.com/office/drawing/2014/main" id="{C6FBCE23-8C4D-0F4B-27ED-CABADD38AAA1}"/>
                    </a:ext>
                  </a:extLst>
                </p:cNvPr>
                <p:cNvPicPr/>
                <p:nvPr/>
              </p:nvPicPr>
              <p:blipFill>
                <a:blip r:embed="rId242"/>
                <a:stretch>
                  <a:fillRect/>
                </a:stretch>
              </p:blipFill>
              <p:spPr>
                <a:xfrm>
                  <a:off x="7547554" y="3335428"/>
                  <a:ext cx="374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65" name="Freihand 264">
                  <a:extLst>
                    <a:ext uri="{FF2B5EF4-FFF2-40B4-BE49-F238E27FC236}">
                      <a16:creationId xmlns:a16="http://schemas.microsoft.com/office/drawing/2014/main" id="{9A493948-459E-555C-2603-98D8A16F8B97}"/>
                    </a:ext>
                  </a:extLst>
                </p14:cNvPr>
                <p14:cNvContentPartPr/>
                <p14:nvPr/>
              </p14:nvContentPartPr>
              <p14:xfrm>
                <a:off x="7595074" y="3231028"/>
                <a:ext cx="107640" cy="130680"/>
              </p14:xfrm>
            </p:contentPart>
          </mc:Choice>
          <mc:Fallback xmlns="">
            <p:pic>
              <p:nvPicPr>
                <p:cNvPr id="265" name="Freihand 264">
                  <a:extLst>
                    <a:ext uri="{FF2B5EF4-FFF2-40B4-BE49-F238E27FC236}">
                      <a16:creationId xmlns:a16="http://schemas.microsoft.com/office/drawing/2014/main" id="{9A493948-459E-555C-2603-98D8A16F8B97}"/>
                    </a:ext>
                  </a:extLst>
                </p:cNvPr>
                <p:cNvPicPr/>
                <p:nvPr/>
              </p:nvPicPr>
              <p:blipFill>
                <a:blip r:embed="rId244"/>
                <a:stretch>
                  <a:fillRect/>
                </a:stretch>
              </p:blipFill>
              <p:spPr>
                <a:xfrm>
                  <a:off x="7586074" y="3222028"/>
                  <a:ext cx="125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66" name="Freihand 265">
                  <a:extLst>
                    <a:ext uri="{FF2B5EF4-FFF2-40B4-BE49-F238E27FC236}">
                      <a16:creationId xmlns:a16="http://schemas.microsoft.com/office/drawing/2014/main" id="{FF55A9E7-DA9E-2AAE-E6D6-76916EB65B0D}"/>
                    </a:ext>
                  </a:extLst>
                </p14:cNvPr>
                <p14:cNvContentPartPr/>
                <p14:nvPr/>
              </p14:nvContentPartPr>
              <p14:xfrm>
                <a:off x="7636834" y="3222388"/>
                <a:ext cx="220320" cy="122040"/>
              </p14:xfrm>
            </p:contentPart>
          </mc:Choice>
          <mc:Fallback xmlns="">
            <p:pic>
              <p:nvPicPr>
                <p:cNvPr id="266" name="Freihand 265">
                  <a:extLst>
                    <a:ext uri="{FF2B5EF4-FFF2-40B4-BE49-F238E27FC236}">
                      <a16:creationId xmlns:a16="http://schemas.microsoft.com/office/drawing/2014/main" id="{FF55A9E7-DA9E-2AAE-E6D6-76916EB65B0D}"/>
                    </a:ext>
                  </a:extLst>
                </p:cNvPr>
                <p:cNvPicPr/>
                <p:nvPr/>
              </p:nvPicPr>
              <p:blipFill>
                <a:blip r:embed="rId246"/>
                <a:stretch>
                  <a:fillRect/>
                </a:stretch>
              </p:blipFill>
              <p:spPr>
                <a:xfrm>
                  <a:off x="7627834" y="3213748"/>
                  <a:ext cx="237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67" name="Freihand 266">
                  <a:extLst>
                    <a:ext uri="{FF2B5EF4-FFF2-40B4-BE49-F238E27FC236}">
                      <a16:creationId xmlns:a16="http://schemas.microsoft.com/office/drawing/2014/main" id="{DBC4E099-A6BC-7068-092A-B58D12B8EF03}"/>
                    </a:ext>
                  </a:extLst>
                </p14:cNvPr>
                <p14:cNvContentPartPr/>
                <p14:nvPr/>
              </p14:nvContentPartPr>
              <p14:xfrm>
                <a:off x="7803514" y="3273868"/>
                <a:ext cx="80640" cy="16200"/>
              </p14:xfrm>
            </p:contentPart>
          </mc:Choice>
          <mc:Fallback xmlns="">
            <p:pic>
              <p:nvPicPr>
                <p:cNvPr id="267" name="Freihand 266">
                  <a:extLst>
                    <a:ext uri="{FF2B5EF4-FFF2-40B4-BE49-F238E27FC236}">
                      <a16:creationId xmlns:a16="http://schemas.microsoft.com/office/drawing/2014/main" id="{DBC4E099-A6BC-7068-092A-B58D12B8EF03}"/>
                    </a:ext>
                  </a:extLst>
                </p:cNvPr>
                <p:cNvPicPr/>
                <p:nvPr/>
              </p:nvPicPr>
              <p:blipFill>
                <a:blip r:embed="rId248"/>
                <a:stretch>
                  <a:fillRect/>
                </a:stretch>
              </p:blipFill>
              <p:spPr>
                <a:xfrm>
                  <a:off x="7794874" y="3264868"/>
                  <a:ext cx="98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68" name="Freihand 267">
                  <a:extLst>
                    <a:ext uri="{FF2B5EF4-FFF2-40B4-BE49-F238E27FC236}">
                      <a16:creationId xmlns:a16="http://schemas.microsoft.com/office/drawing/2014/main" id="{9AB3BBCC-4D14-F976-015E-9F0F14988DDA}"/>
                    </a:ext>
                  </a:extLst>
                </p14:cNvPr>
                <p14:cNvContentPartPr/>
                <p14:nvPr/>
              </p14:nvContentPartPr>
              <p14:xfrm>
                <a:off x="6840154" y="3445228"/>
                <a:ext cx="1198440" cy="30960"/>
              </p14:xfrm>
            </p:contentPart>
          </mc:Choice>
          <mc:Fallback xmlns="">
            <p:pic>
              <p:nvPicPr>
                <p:cNvPr id="268" name="Freihand 267">
                  <a:extLst>
                    <a:ext uri="{FF2B5EF4-FFF2-40B4-BE49-F238E27FC236}">
                      <a16:creationId xmlns:a16="http://schemas.microsoft.com/office/drawing/2014/main" id="{9AB3BBCC-4D14-F976-015E-9F0F14988DDA}"/>
                    </a:ext>
                  </a:extLst>
                </p:cNvPr>
                <p:cNvPicPr/>
                <p:nvPr/>
              </p:nvPicPr>
              <p:blipFill>
                <a:blip r:embed="rId250"/>
                <a:stretch>
                  <a:fillRect/>
                </a:stretch>
              </p:blipFill>
              <p:spPr>
                <a:xfrm>
                  <a:off x="6831154" y="3436228"/>
                  <a:ext cx="1216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69" name="Freihand 268">
                  <a:extLst>
                    <a:ext uri="{FF2B5EF4-FFF2-40B4-BE49-F238E27FC236}">
                      <a16:creationId xmlns:a16="http://schemas.microsoft.com/office/drawing/2014/main" id="{D4157505-046F-0834-23BB-F661BFE4DE76}"/>
                    </a:ext>
                  </a:extLst>
                </p14:cNvPr>
                <p14:cNvContentPartPr/>
                <p14:nvPr/>
              </p14:nvContentPartPr>
              <p14:xfrm>
                <a:off x="6968674" y="3543148"/>
                <a:ext cx="150840" cy="158040"/>
              </p14:xfrm>
            </p:contentPart>
          </mc:Choice>
          <mc:Fallback xmlns="">
            <p:pic>
              <p:nvPicPr>
                <p:cNvPr id="269" name="Freihand 268">
                  <a:extLst>
                    <a:ext uri="{FF2B5EF4-FFF2-40B4-BE49-F238E27FC236}">
                      <a16:creationId xmlns:a16="http://schemas.microsoft.com/office/drawing/2014/main" id="{D4157505-046F-0834-23BB-F661BFE4DE76}"/>
                    </a:ext>
                  </a:extLst>
                </p:cNvPr>
                <p:cNvPicPr/>
                <p:nvPr/>
              </p:nvPicPr>
              <p:blipFill>
                <a:blip r:embed="rId252"/>
                <a:stretch>
                  <a:fillRect/>
                </a:stretch>
              </p:blipFill>
              <p:spPr>
                <a:xfrm>
                  <a:off x="6960034" y="3534508"/>
                  <a:ext cx="168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70" name="Freihand 269">
                  <a:extLst>
                    <a:ext uri="{FF2B5EF4-FFF2-40B4-BE49-F238E27FC236}">
                      <a16:creationId xmlns:a16="http://schemas.microsoft.com/office/drawing/2014/main" id="{972E920C-77C2-CC7B-4AA5-3D86440208E1}"/>
                    </a:ext>
                  </a:extLst>
                </p14:cNvPr>
                <p14:cNvContentPartPr/>
                <p14:nvPr/>
              </p14:nvContentPartPr>
              <p14:xfrm>
                <a:off x="7197634" y="3544228"/>
                <a:ext cx="78120" cy="118080"/>
              </p14:xfrm>
            </p:contentPart>
          </mc:Choice>
          <mc:Fallback xmlns="">
            <p:pic>
              <p:nvPicPr>
                <p:cNvPr id="270" name="Freihand 269">
                  <a:extLst>
                    <a:ext uri="{FF2B5EF4-FFF2-40B4-BE49-F238E27FC236}">
                      <a16:creationId xmlns:a16="http://schemas.microsoft.com/office/drawing/2014/main" id="{972E920C-77C2-CC7B-4AA5-3D86440208E1}"/>
                    </a:ext>
                  </a:extLst>
                </p:cNvPr>
                <p:cNvPicPr/>
                <p:nvPr/>
              </p:nvPicPr>
              <p:blipFill>
                <a:blip r:embed="rId254"/>
                <a:stretch>
                  <a:fillRect/>
                </a:stretch>
              </p:blipFill>
              <p:spPr>
                <a:xfrm>
                  <a:off x="7188994" y="3535588"/>
                  <a:ext cx="95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71" name="Freihand 270">
                  <a:extLst>
                    <a:ext uri="{FF2B5EF4-FFF2-40B4-BE49-F238E27FC236}">
                      <a16:creationId xmlns:a16="http://schemas.microsoft.com/office/drawing/2014/main" id="{A6657918-D743-51F6-5D15-F36589ADD44F}"/>
                    </a:ext>
                  </a:extLst>
                </p14:cNvPr>
                <p14:cNvContentPartPr/>
                <p14:nvPr/>
              </p14:nvContentPartPr>
              <p14:xfrm>
                <a:off x="7357114" y="3543868"/>
                <a:ext cx="84600" cy="102960"/>
              </p14:xfrm>
            </p:contentPart>
          </mc:Choice>
          <mc:Fallback xmlns="">
            <p:pic>
              <p:nvPicPr>
                <p:cNvPr id="271" name="Freihand 270">
                  <a:extLst>
                    <a:ext uri="{FF2B5EF4-FFF2-40B4-BE49-F238E27FC236}">
                      <a16:creationId xmlns:a16="http://schemas.microsoft.com/office/drawing/2014/main" id="{A6657918-D743-51F6-5D15-F36589ADD44F}"/>
                    </a:ext>
                  </a:extLst>
                </p:cNvPr>
                <p:cNvPicPr/>
                <p:nvPr/>
              </p:nvPicPr>
              <p:blipFill>
                <a:blip r:embed="rId256"/>
                <a:stretch>
                  <a:fillRect/>
                </a:stretch>
              </p:blipFill>
              <p:spPr>
                <a:xfrm>
                  <a:off x="7348474" y="3534868"/>
                  <a:ext cx="102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74" name="Freihand 273">
                  <a:extLst>
                    <a:ext uri="{FF2B5EF4-FFF2-40B4-BE49-F238E27FC236}">
                      <a16:creationId xmlns:a16="http://schemas.microsoft.com/office/drawing/2014/main" id="{8AA9A0B0-5CE8-469A-AA1C-7098A1686A67}"/>
                    </a:ext>
                  </a:extLst>
                </p14:cNvPr>
                <p14:cNvContentPartPr/>
                <p14:nvPr/>
              </p14:nvContentPartPr>
              <p14:xfrm>
                <a:off x="7976674" y="3295468"/>
                <a:ext cx="107280" cy="8640"/>
              </p14:xfrm>
            </p:contentPart>
          </mc:Choice>
          <mc:Fallback xmlns="">
            <p:pic>
              <p:nvPicPr>
                <p:cNvPr id="274" name="Freihand 273">
                  <a:extLst>
                    <a:ext uri="{FF2B5EF4-FFF2-40B4-BE49-F238E27FC236}">
                      <a16:creationId xmlns:a16="http://schemas.microsoft.com/office/drawing/2014/main" id="{8AA9A0B0-5CE8-469A-AA1C-7098A1686A67}"/>
                    </a:ext>
                  </a:extLst>
                </p:cNvPr>
                <p:cNvPicPr/>
                <p:nvPr/>
              </p:nvPicPr>
              <p:blipFill>
                <a:blip r:embed="rId258"/>
                <a:stretch>
                  <a:fillRect/>
                </a:stretch>
              </p:blipFill>
              <p:spPr>
                <a:xfrm>
                  <a:off x="7968034" y="3286468"/>
                  <a:ext cx="124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75" name="Freihand 274">
                  <a:extLst>
                    <a:ext uri="{FF2B5EF4-FFF2-40B4-BE49-F238E27FC236}">
                      <a16:creationId xmlns:a16="http://schemas.microsoft.com/office/drawing/2014/main" id="{092EB8DE-26CE-FA5E-A49B-14F7A3E252A4}"/>
                    </a:ext>
                  </a:extLst>
                </p14:cNvPr>
                <p14:cNvContentPartPr/>
                <p14:nvPr/>
              </p14:nvContentPartPr>
              <p14:xfrm>
                <a:off x="8122474" y="3241108"/>
                <a:ext cx="127440" cy="142200"/>
              </p14:xfrm>
            </p:contentPart>
          </mc:Choice>
          <mc:Fallback xmlns="">
            <p:pic>
              <p:nvPicPr>
                <p:cNvPr id="275" name="Freihand 274">
                  <a:extLst>
                    <a:ext uri="{FF2B5EF4-FFF2-40B4-BE49-F238E27FC236}">
                      <a16:creationId xmlns:a16="http://schemas.microsoft.com/office/drawing/2014/main" id="{092EB8DE-26CE-FA5E-A49B-14F7A3E252A4}"/>
                    </a:ext>
                  </a:extLst>
                </p:cNvPr>
                <p:cNvPicPr/>
                <p:nvPr/>
              </p:nvPicPr>
              <p:blipFill>
                <a:blip r:embed="rId260"/>
                <a:stretch>
                  <a:fillRect/>
                </a:stretch>
              </p:blipFill>
              <p:spPr>
                <a:xfrm>
                  <a:off x="8113474" y="3232468"/>
                  <a:ext cx="1450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76" name="Freihand 275">
                  <a:extLst>
                    <a:ext uri="{FF2B5EF4-FFF2-40B4-BE49-F238E27FC236}">
                      <a16:creationId xmlns:a16="http://schemas.microsoft.com/office/drawing/2014/main" id="{1167A682-832A-723C-A3A3-D3B11845EA16}"/>
                    </a:ext>
                  </a:extLst>
                </p14:cNvPr>
                <p14:cNvContentPartPr/>
                <p14:nvPr/>
              </p14:nvContentPartPr>
              <p14:xfrm>
                <a:off x="8311474" y="3254428"/>
                <a:ext cx="59400" cy="117360"/>
              </p14:xfrm>
            </p:contentPart>
          </mc:Choice>
          <mc:Fallback xmlns="">
            <p:pic>
              <p:nvPicPr>
                <p:cNvPr id="276" name="Freihand 275">
                  <a:extLst>
                    <a:ext uri="{FF2B5EF4-FFF2-40B4-BE49-F238E27FC236}">
                      <a16:creationId xmlns:a16="http://schemas.microsoft.com/office/drawing/2014/main" id="{1167A682-832A-723C-A3A3-D3B11845EA16}"/>
                    </a:ext>
                  </a:extLst>
                </p:cNvPr>
                <p:cNvPicPr/>
                <p:nvPr/>
              </p:nvPicPr>
              <p:blipFill>
                <a:blip r:embed="rId262"/>
                <a:stretch>
                  <a:fillRect/>
                </a:stretch>
              </p:blipFill>
              <p:spPr>
                <a:xfrm>
                  <a:off x="8302834" y="3245788"/>
                  <a:ext cx="770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77" name="Freihand 276">
                  <a:extLst>
                    <a:ext uri="{FF2B5EF4-FFF2-40B4-BE49-F238E27FC236}">
                      <a16:creationId xmlns:a16="http://schemas.microsoft.com/office/drawing/2014/main" id="{FA7D75A3-ED1B-CC77-8C4B-B37E878A690F}"/>
                    </a:ext>
                  </a:extLst>
                </p14:cNvPr>
                <p14:cNvContentPartPr/>
                <p14:nvPr/>
              </p14:nvContentPartPr>
              <p14:xfrm>
                <a:off x="8474554" y="3247948"/>
                <a:ext cx="87480" cy="143280"/>
              </p14:xfrm>
            </p:contentPart>
          </mc:Choice>
          <mc:Fallback xmlns="">
            <p:pic>
              <p:nvPicPr>
                <p:cNvPr id="277" name="Freihand 276">
                  <a:extLst>
                    <a:ext uri="{FF2B5EF4-FFF2-40B4-BE49-F238E27FC236}">
                      <a16:creationId xmlns:a16="http://schemas.microsoft.com/office/drawing/2014/main" id="{FA7D75A3-ED1B-CC77-8C4B-B37E878A690F}"/>
                    </a:ext>
                  </a:extLst>
                </p:cNvPr>
                <p:cNvPicPr/>
                <p:nvPr/>
              </p:nvPicPr>
              <p:blipFill>
                <a:blip r:embed="rId264"/>
                <a:stretch>
                  <a:fillRect/>
                </a:stretch>
              </p:blipFill>
              <p:spPr>
                <a:xfrm>
                  <a:off x="8465554" y="3238948"/>
                  <a:ext cx="105120" cy="160920"/>
                </a:xfrm>
                <a:prstGeom prst="rect">
                  <a:avLst/>
                </a:prstGeom>
              </p:spPr>
            </p:pic>
          </mc:Fallback>
        </mc:AlternateContent>
      </p:grpSp>
      <p:grpSp>
        <p:nvGrpSpPr>
          <p:cNvPr id="286" name="Gruppieren 285">
            <a:extLst>
              <a:ext uri="{FF2B5EF4-FFF2-40B4-BE49-F238E27FC236}">
                <a16:creationId xmlns:a16="http://schemas.microsoft.com/office/drawing/2014/main" id="{B5FB1D6E-14C7-4615-1747-929C4A2D2CA5}"/>
              </a:ext>
            </a:extLst>
          </p:cNvPr>
          <p:cNvGrpSpPr/>
          <p:nvPr/>
        </p:nvGrpSpPr>
        <p:grpSpPr>
          <a:xfrm>
            <a:off x="9965314" y="2349748"/>
            <a:ext cx="1308600" cy="349200"/>
            <a:chOff x="9965314" y="2349748"/>
            <a:chExt cx="1308600" cy="349200"/>
          </a:xfrm>
        </p:grpSpPr>
        <mc:AlternateContent xmlns:mc="http://schemas.openxmlformats.org/markup-compatibility/2006" xmlns:p14="http://schemas.microsoft.com/office/powerpoint/2010/main">
          <mc:Choice Requires="p14">
            <p:contentPart p14:bwMode="auto" r:id="rId265">
              <p14:nvContentPartPr>
                <p14:cNvPr id="253" name="Freihand 252">
                  <a:extLst>
                    <a:ext uri="{FF2B5EF4-FFF2-40B4-BE49-F238E27FC236}">
                      <a16:creationId xmlns:a16="http://schemas.microsoft.com/office/drawing/2014/main" id="{FC43022F-8CCB-119F-A45B-4CEA53F512D1}"/>
                    </a:ext>
                  </a:extLst>
                </p14:cNvPr>
                <p14:cNvContentPartPr/>
                <p14:nvPr/>
              </p14:nvContentPartPr>
              <p14:xfrm>
                <a:off x="9968914" y="2391508"/>
                <a:ext cx="87120" cy="112320"/>
              </p14:xfrm>
            </p:contentPart>
          </mc:Choice>
          <mc:Fallback xmlns="">
            <p:pic>
              <p:nvPicPr>
                <p:cNvPr id="253" name="Freihand 252">
                  <a:extLst>
                    <a:ext uri="{FF2B5EF4-FFF2-40B4-BE49-F238E27FC236}">
                      <a16:creationId xmlns:a16="http://schemas.microsoft.com/office/drawing/2014/main" id="{FC43022F-8CCB-119F-A45B-4CEA53F512D1}"/>
                    </a:ext>
                  </a:extLst>
                </p:cNvPr>
                <p:cNvPicPr/>
                <p:nvPr/>
              </p:nvPicPr>
              <p:blipFill>
                <a:blip r:embed="rId266"/>
                <a:stretch>
                  <a:fillRect/>
                </a:stretch>
              </p:blipFill>
              <p:spPr>
                <a:xfrm>
                  <a:off x="9959914" y="2382508"/>
                  <a:ext cx="104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54" name="Freihand 253">
                  <a:extLst>
                    <a:ext uri="{FF2B5EF4-FFF2-40B4-BE49-F238E27FC236}">
                      <a16:creationId xmlns:a16="http://schemas.microsoft.com/office/drawing/2014/main" id="{EF02CF3E-0F74-8762-3B74-36CC526FB87D}"/>
                    </a:ext>
                  </a:extLst>
                </p14:cNvPr>
                <p14:cNvContentPartPr/>
                <p14:nvPr/>
              </p14:nvContentPartPr>
              <p14:xfrm>
                <a:off x="9986194" y="2398348"/>
                <a:ext cx="88920" cy="106920"/>
              </p14:xfrm>
            </p:contentPart>
          </mc:Choice>
          <mc:Fallback xmlns="">
            <p:pic>
              <p:nvPicPr>
                <p:cNvPr id="254" name="Freihand 253">
                  <a:extLst>
                    <a:ext uri="{FF2B5EF4-FFF2-40B4-BE49-F238E27FC236}">
                      <a16:creationId xmlns:a16="http://schemas.microsoft.com/office/drawing/2014/main" id="{EF02CF3E-0F74-8762-3B74-36CC526FB87D}"/>
                    </a:ext>
                  </a:extLst>
                </p:cNvPr>
                <p:cNvPicPr/>
                <p:nvPr/>
              </p:nvPicPr>
              <p:blipFill>
                <a:blip r:embed="rId268"/>
                <a:stretch>
                  <a:fillRect/>
                </a:stretch>
              </p:blipFill>
              <p:spPr>
                <a:xfrm>
                  <a:off x="9977194" y="2389348"/>
                  <a:ext cx="1065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55" name="Freihand 254">
                  <a:extLst>
                    <a:ext uri="{FF2B5EF4-FFF2-40B4-BE49-F238E27FC236}">
                      <a16:creationId xmlns:a16="http://schemas.microsoft.com/office/drawing/2014/main" id="{82064103-13AD-55D2-B2CE-13B3E1C0635F}"/>
                    </a:ext>
                  </a:extLst>
                </p14:cNvPr>
                <p14:cNvContentPartPr/>
                <p14:nvPr/>
              </p14:nvContentPartPr>
              <p14:xfrm>
                <a:off x="9965314" y="2349748"/>
                <a:ext cx="109080" cy="158040"/>
              </p14:xfrm>
            </p:contentPart>
          </mc:Choice>
          <mc:Fallback xmlns="">
            <p:pic>
              <p:nvPicPr>
                <p:cNvPr id="255" name="Freihand 254">
                  <a:extLst>
                    <a:ext uri="{FF2B5EF4-FFF2-40B4-BE49-F238E27FC236}">
                      <a16:creationId xmlns:a16="http://schemas.microsoft.com/office/drawing/2014/main" id="{82064103-13AD-55D2-B2CE-13B3E1C0635F}"/>
                    </a:ext>
                  </a:extLst>
                </p:cNvPr>
                <p:cNvPicPr/>
                <p:nvPr/>
              </p:nvPicPr>
              <p:blipFill>
                <a:blip r:embed="rId270"/>
                <a:stretch>
                  <a:fillRect/>
                </a:stretch>
              </p:blipFill>
              <p:spPr>
                <a:xfrm>
                  <a:off x="9956674" y="2341108"/>
                  <a:ext cx="126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79" name="Freihand 278">
                  <a:extLst>
                    <a:ext uri="{FF2B5EF4-FFF2-40B4-BE49-F238E27FC236}">
                      <a16:creationId xmlns:a16="http://schemas.microsoft.com/office/drawing/2014/main" id="{34CB038C-BF8F-A663-830E-D0D88396281B}"/>
                    </a:ext>
                  </a:extLst>
                </p14:cNvPr>
                <p14:cNvContentPartPr/>
                <p14:nvPr/>
              </p14:nvContentPartPr>
              <p14:xfrm>
                <a:off x="10098154" y="2510668"/>
                <a:ext cx="168120" cy="139320"/>
              </p14:xfrm>
            </p:contentPart>
          </mc:Choice>
          <mc:Fallback xmlns="">
            <p:pic>
              <p:nvPicPr>
                <p:cNvPr id="279" name="Freihand 278">
                  <a:extLst>
                    <a:ext uri="{FF2B5EF4-FFF2-40B4-BE49-F238E27FC236}">
                      <a16:creationId xmlns:a16="http://schemas.microsoft.com/office/drawing/2014/main" id="{34CB038C-BF8F-A663-830E-D0D88396281B}"/>
                    </a:ext>
                  </a:extLst>
                </p:cNvPr>
                <p:cNvPicPr/>
                <p:nvPr/>
              </p:nvPicPr>
              <p:blipFill>
                <a:blip r:embed="rId272"/>
                <a:stretch>
                  <a:fillRect/>
                </a:stretch>
              </p:blipFill>
              <p:spPr>
                <a:xfrm>
                  <a:off x="10089514" y="2502028"/>
                  <a:ext cx="185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80" name="Freihand 279">
                  <a:extLst>
                    <a:ext uri="{FF2B5EF4-FFF2-40B4-BE49-F238E27FC236}">
                      <a16:creationId xmlns:a16="http://schemas.microsoft.com/office/drawing/2014/main" id="{5CC1E92B-B7AC-B52A-1F94-389FD828C3CA}"/>
                    </a:ext>
                  </a:extLst>
                </p14:cNvPr>
                <p14:cNvContentPartPr/>
                <p14:nvPr/>
              </p14:nvContentPartPr>
              <p14:xfrm>
                <a:off x="10320274" y="2470348"/>
                <a:ext cx="111960" cy="139680"/>
              </p14:xfrm>
            </p:contentPart>
          </mc:Choice>
          <mc:Fallback xmlns="">
            <p:pic>
              <p:nvPicPr>
                <p:cNvPr id="280" name="Freihand 279">
                  <a:extLst>
                    <a:ext uri="{FF2B5EF4-FFF2-40B4-BE49-F238E27FC236}">
                      <a16:creationId xmlns:a16="http://schemas.microsoft.com/office/drawing/2014/main" id="{5CC1E92B-B7AC-B52A-1F94-389FD828C3CA}"/>
                    </a:ext>
                  </a:extLst>
                </p:cNvPr>
                <p:cNvPicPr/>
                <p:nvPr/>
              </p:nvPicPr>
              <p:blipFill>
                <a:blip r:embed="rId274"/>
                <a:stretch>
                  <a:fillRect/>
                </a:stretch>
              </p:blipFill>
              <p:spPr>
                <a:xfrm>
                  <a:off x="10311274" y="2461708"/>
                  <a:ext cx="1296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81" name="Freihand 280">
                  <a:extLst>
                    <a:ext uri="{FF2B5EF4-FFF2-40B4-BE49-F238E27FC236}">
                      <a16:creationId xmlns:a16="http://schemas.microsoft.com/office/drawing/2014/main" id="{AA48CAFC-5185-D477-34D4-54CC6B9BE7F9}"/>
                    </a:ext>
                  </a:extLst>
                </p14:cNvPr>
                <p14:cNvContentPartPr/>
                <p14:nvPr/>
              </p14:nvContentPartPr>
              <p14:xfrm>
                <a:off x="10466794" y="2614348"/>
                <a:ext cx="16200" cy="84600"/>
              </p14:xfrm>
            </p:contentPart>
          </mc:Choice>
          <mc:Fallback xmlns="">
            <p:pic>
              <p:nvPicPr>
                <p:cNvPr id="281" name="Freihand 280">
                  <a:extLst>
                    <a:ext uri="{FF2B5EF4-FFF2-40B4-BE49-F238E27FC236}">
                      <a16:creationId xmlns:a16="http://schemas.microsoft.com/office/drawing/2014/main" id="{AA48CAFC-5185-D477-34D4-54CC6B9BE7F9}"/>
                    </a:ext>
                  </a:extLst>
                </p:cNvPr>
                <p:cNvPicPr/>
                <p:nvPr/>
              </p:nvPicPr>
              <p:blipFill>
                <a:blip r:embed="rId276"/>
                <a:stretch>
                  <a:fillRect/>
                </a:stretch>
              </p:blipFill>
              <p:spPr>
                <a:xfrm>
                  <a:off x="10458154" y="2605348"/>
                  <a:ext cx="338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82" name="Freihand 281">
                  <a:extLst>
                    <a:ext uri="{FF2B5EF4-FFF2-40B4-BE49-F238E27FC236}">
                      <a16:creationId xmlns:a16="http://schemas.microsoft.com/office/drawing/2014/main" id="{D4955951-1607-AB00-59BE-4BED67408B19}"/>
                    </a:ext>
                  </a:extLst>
                </p14:cNvPr>
                <p14:cNvContentPartPr/>
                <p14:nvPr/>
              </p14:nvContentPartPr>
              <p14:xfrm>
                <a:off x="10602874" y="2500588"/>
                <a:ext cx="117720" cy="127800"/>
              </p14:xfrm>
            </p:contentPart>
          </mc:Choice>
          <mc:Fallback xmlns="">
            <p:pic>
              <p:nvPicPr>
                <p:cNvPr id="282" name="Freihand 281">
                  <a:extLst>
                    <a:ext uri="{FF2B5EF4-FFF2-40B4-BE49-F238E27FC236}">
                      <a16:creationId xmlns:a16="http://schemas.microsoft.com/office/drawing/2014/main" id="{D4955951-1607-AB00-59BE-4BED67408B19}"/>
                    </a:ext>
                  </a:extLst>
                </p:cNvPr>
                <p:cNvPicPr/>
                <p:nvPr/>
              </p:nvPicPr>
              <p:blipFill>
                <a:blip r:embed="rId278"/>
                <a:stretch>
                  <a:fillRect/>
                </a:stretch>
              </p:blipFill>
              <p:spPr>
                <a:xfrm>
                  <a:off x="10594234" y="2491948"/>
                  <a:ext cx="1353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83" name="Freihand 282">
                  <a:extLst>
                    <a:ext uri="{FF2B5EF4-FFF2-40B4-BE49-F238E27FC236}">
                      <a16:creationId xmlns:a16="http://schemas.microsoft.com/office/drawing/2014/main" id="{CFD30A08-5924-633F-1504-4A6DC6A3BC09}"/>
                    </a:ext>
                  </a:extLst>
                </p14:cNvPr>
                <p14:cNvContentPartPr/>
                <p14:nvPr/>
              </p14:nvContentPartPr>
              <p14:xfrm>
                <a:off x="10790794" y="2488708"/>
                <a:ext cx="172800" cy="187560"/>
              </p14:xfrm>
            </p:contentPart>
          </mc:Choice>
          <mc:Fallback xmlns="">
            <p:pic>
              <p:nvPicPr>
                <p:cNvPr id="283" name="Freihand 282">
                  <a:extLst>
                    <a:ext uri="{FF2B5EF4-FFF2-40B4-BE49-F238E27FC236}">
                      <a16:creationId xmlns:a16="http://schemas.microsoft.com/office/drawing/2014/main" id="{CFD30A08-5924-633F-1504-4A6DC6A3BC09}"/>
                    </a:ext>
                  </a:extLst>
                </p:cNvPr>
                <p:cNvPicPr/>
                <p:nvPr/>
              </p:nvPicPr>
              <p:blipFill>
                <a:blip r:embed="rId280"/>
                <a:stretch>
                  <a:fillRect/>
                </a:stretch>
              </p:blipFill>
              <p:spPr>
                <a:xfrm>
                  <a:off x="10782154" y="2480068"/>
                  <a:ext cx="1904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84" name="Freihand 283">
                  <a:extLst>
                    <a:ext uri="{FF2B5EF4-FFF2-40B4-BE49-F238E27FC236}">
                      <a16:creationId xmlns:a16="http://schemas.microsoft.com/office/drawing/2014/main" id="{AFFD0111-0452-8BD5-3E1D-3ACBDFC5EDC0}"/>
                    </a:ext>
                  </a:extLst>
                </p14:cNvPr>
                <p14:cNvContentPartPr/>
                <p14:nvPr/>
              </p14:nvContentPartPr>
              <p14:xfrm>
                <a:off x="11010034" y="2445148"/>
                <a:ext cx="165600" cy="190440"/>
              </p14:xfrm>
            </p:contentPart>
          </mc:Choice>
          <mc:Fallback xmlns="">
            <p:pic>
              <p:nvPicPr>
                <p:cNvPr id="284" name="Freihand 283">
                  <a:extLst>
                    <a:ext uri="{FF2B5EF4-FFF2-40B4-BE49-F238E27FC236}">
                      <a16:creationId xmlns:a16="http://schemas.microsoft.com/office/drawing/2014/main" id="{AFFD0111-0452-8BD5-3E1D-3ACBDFC5EDC0}"/>
                    </a:ext>
                  </a:extLst>
                </p:cNvPr>
                <p:cNvPicPr/>
                <p:nvPr/>
              </p:nvPicPr>
              <p:blipFill>
                <a:blip r:embed="rId282"/>
                <a:stretch>
                  <a:fillRect/>
                </a:stretch>
              </p:blipFill>
              <p:spPr>
                <a:xfrm>
                  <a:off x="11001034" y="2436148"/>
                  <a:ext cx="1832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85" name="Freihand 284">
                  <a:extLst>
                    <a:ext uri="{FF2B5EF4-FFF2-40B4-BE49-F238E27FC236}">
                      <a16:creationId xmlns:a16="http://schemas.microsoft.com/office/drawing/2014/main" id="{C3B05574-0EFE-251E-0DB7-EAE9F78CCAE0}"/>
                    </a:ext>
                  </a:extLst>
                </p14:cNvPr>
                <p14:cNvContentPartPr/>
                <p14:nvPr/>
              </p14:nvContentPartPr>
              <p14:xfrm>
                <a:off x="11188234" y="2571148"/>
                <a:ext cx="85680" cy="101520"/>
              </p14:xfrm>
            </p:contentPart>
          </mc:Choice>
          <mc:Fallback xmlns="">
            <p:pic>
              <p:nvPicPr>
                <p:cNvPr id="285" name="Freihand 284">
                  <a:extLst>
                    <a:ext uri="{FF2B5EF4-FFF2-40B4-BE49-F238E27FC236}">
                      <a16:creationId xmlns:a16="http://schemas.microsoft.com/office/drawing/2014/main" id="{C3B05574-0EFE-251E-0DB7-EAE9F78CCAE0}"/>
                    </a:ext>
                  </a:extLst>
                </p:cNvPr>
                <p:cNvPicPr/>
                <p:nvPr/>
              </p:nvPicPr>
              <p:blipFill>
                <a:blip r:embed="rId284"/>
                <a:stretch>
                  <a:fillRect/>
                </a:stretch>
              </p:blipFill>
              <p:spPr>
                <a:xfrm>
                  <a:off x="11179594" y="2562508"/>
                  <a:ext cx="103320" cy="119160"/>
                </a:xfrm>
                <a:prstGeom prst="rect">
                  <a:avLst/>
                </a:prstGeom>
              </p:spPr>
            </p:pic>
          </mc:Fallback>
        </mc:AlternateContent>
      </p:grpSp>
      <p:grpSp>
        <p:nvGrpSpPr>
          <p:cNvPr id="308" name="Gruppieren 307">
            <a:extLst>
              <a:ext uri="{FF2B5EF4-FFF2-40B4-BE49-F238E27FC236}">
                <a16:creationId xmlns:a16="http://schemas.microsoft.com/office/drawing/2014/main" id="{28D97166-2BC7-1AA2-79F9-789D6EDF6A49}"/>
              </a:ext>
            </a:extLst>
          </p:cNvPr>
          <p:cNvGrpSpPr/>
          <p:nvPr/>
        </p:nvGrpSpPr>
        <p:grpSpPr>
          <a:xfrm>
            <a:off x="9288154" y="3258388"/>
            <a:ext cx="2660040" cy="442800"/>
            <a:chOff x="9288154" y="3258388"/>
            <a:chExt cx="2660040" cy="442800"/>
          </a:xfrm>
        </p:grpSpPr>
        <mc:AlternateContent xmlns:mc="http://schemas.openxmlformats.org/markup-compatibility/2006" xmlns:p14="http://schemas.microsoft.com/office/powerpoint/2010/main">
          <mc:Choice Requires="p14">
            <p:contentPart p14:bwMode="auto" r:id="rId285">
              <p14:nvContentPartPr>
                <p14:cNvPr id="287" name="Freihand 286">
                  <a:extLst>
                    <a:ext uri="{FF2B5EF4-FFF2-40B4-BE49-F238E27FC236}">
                      <a16:creationId xmlns:a16="http://schemas.microsoft.com/office/drawing/2014/main" id="{FC239A19-DFC3-4138-7255-012137E41898}"/>
                    </a:ext>
                  </a:extLst>
                </p14:cNvPr>
                <p14:cNvContentPartPr/>
                <p14:nvPr/>
              </p14:nvContentPartPr>
              <p14:xfrm>
                <a:off x="9288154" y="3462148"/>
                <a:ext cx="171720" cy="14040"/>
              </p14:xfrm>
            </p:contentPart>
          </mc:Choice>
          <mc:Fallback xmlns="">
            <p:pic>
              <p:nvPicPr>
                <p:cNvPr id="287" name="Freihand 286">
                  <a:extLst>
                    <a:ext uri="{FF2B5EF4-FFF2-40B4-BE49-F238E27FC236}">
                      <a16:creationId xmlns:a16="http://schemas.microsoft.com/office/drawing/2014/main" id="{FC239A19-DFC3-4138-7255-012137E41898}"/>
                    </a:ext>
                  </a:extLst>
                </p:cNvPr>
                <p:cNvPicPr/>
                <p:nvPr/>
              </p:nvPicPr>
              <p:blipFill>
                <a:blip r:embed="rId286"/>
                <a:stretch>
                  <a:fillRect/>
                </a:stretch>
              </p:blipFill>
              <p:spPr>
                <a:xfrm>
                  <a:off x="9279514" y="3453508"/>
                  <a:ext cx="189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88" name="Freihand 287">
                  <a:extLst>
                    <a:ext uri="{FF2B5EF4-FFF2-40B4-BE49-F238E27FC236}">
                      <a16:creationId xmlns:a16="http://schemas.microsoft.com/office/drawing/2014/main" id="{F2662581-E15C-DF3E-E3EC-781464DF8F15}"/>
                    </a:ext>
                  </a:extLst>
                </p14:cNvPr>
                <p14:cNvContentPartPr/>
                <p14:nvPr/>
              </p14:nvContentPartPr>
              <p14:xfrm>
                <a:off x="9324514" y="3500308"/>
                <a:ext cx="141480" cy="10800"/>
              </p14:xfrm>
            </p:contentPart>
          </mc:Choice>
          <mc:Fallback xmlns="">
            <p:pic>
              <p:nvPicPr>
                <p:cNvPr id="288" name="Freihand 287">
                  <a:extLst>
                    <a:ext uri="{FF2B5EF4-FFF2-40B4-BE49-F238E27FC236}">
                      <a16:creationId xmlns:a16="http://schemas.microsoft.com/office/drawing/2014/main" id="{F2662581-E15C-DF3E-E3EC-781464DF8F15}"/>
                    </a:ext>
                  </a:extLst>
                </p:cNvPr>
                <p:cNvPicPr/>
                <p:nvPr/>
              </p:nvPicPr>
              <p:blipFill>
                <a:blip r:embed="rId288"/>
                <a:stretch>
                  <a:fillRect/>
                </a:stretch>
              </p:blipFill>
              <p:spPr>
                <a:xfrm>
                  <a:off x="9315874" y="3491668"/>
                  <a:ext cx="159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90" name="Freihand 289">
                  <a:extLst>
                    <a:ext uri="{FF2B5EF4-FFF2-40B4-BE49-F238E27FC236}">
                      <a16:creationId xmlns:a16="http://schemas.microsoft.com/office/drawing/2014/main" id="{83C19C6F-7615-7F8E-937C-0DACADE53626}"/>
                    </a:ext>
                  </a:extLst>
                </p14:cNvPr>
                <p14:cNvContentPartPr/>
                <p14:nvPr/>
              </p14:nvContentPartPr>
              <p14:xfrm>
                <a:off x="9609274" y="3264508"/>
                <a:ext cx="162000" cy="147240"/>
              </p14:xfrm>
            </p:contentPart>
          </mc:Choice>
          <mc:Fallback xmlns="">
            <p:pic>
              <p:nvPicPr>
                <p:cNvPr id="290" name="Freihand 289">
                  <a:extLst>
                    <a:ext uri="{FF2B5EF4-FFF2-40B4-BE49-F238E27FC236}">
                      <a16:creationId xmlns:a16="http://schemas.microsoft.com/office/drawing/2014/main" id="{83C19C6F-7615-7F8E-937C-0DACADE53626}"/>
                    </a:ext>
                  </a:extLst>
                </p:cNvPr>
                <p:cNvPicPr/>
                <p:nvPr/>
              </p:nvPicPr>
              <p:blipFill>
                <a:blip r:embed="rId290"/>
                <a:stretch>
                  <a:fillRect/>
                </a:stretch>
              </p:blipFill>
              <p:spPr>
                <a:xfrm>
                  <a:off x="9600274" y="3255508"/>
                  <a:ext cx="179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91" name="Freihand 290">
                  <a:extLst>
                    <a:ext uri="{FF2B5EF4-FFF2-40B4-BE49-F238E27FC236}">
                      <a16:creationId xmlns:a16="http://schemas.microsoft.com/office/drawing/2014/main" id="{E4E34EEE-0CC6-4BD1-09B3-0E484B8514C4}"/>
                    </a:ext>
                  </a:extLst>
                </p14:cNvPr>
                <p14:cNvContentPartPr/>
                <p14:nvPr/>
              </p14:nvContentPartPr>
              <p14:xfrm>
                <a:off x="9815914" y="3263068"/>
                <a:ext cx="136800" cy="200520"/>
              </p14:xfrm>
            </p:contentPart>
          </mc:Choice>
          <mc:Fallback xmlns="">
            <p:pic>
              <p:nvPicPr>
                <p:cNvPr id="291" name="Freihand 290">
                  <a:extLst>
                    <a:ext uri="{FF2B5EF4-FFF2-40B4-BE49-F238E27FC236}">
                      <a16:creationId xmlns:a16="http://schemas.microsoft.com/office/drawing/2014/main" id="{E4E34EEE-0CC6-4BD1-09B3-0E484B8514C4}"/>
                    </a:ext>
                  </a:extLst>
                </p:cNvPr>
                <p:cNvPicPr/>
                <p:nvPr/>
              </p:nvPicPr>
              <p:blipFill>
                <a:blip r:embed="rId292"/>
                <a:stretch>
                  <a:fillRect/>
                </a:stretch>
              </p:blipFill>
              <p:spPr>
                <a:xfrm>
                  <a:off x="9807274" y="3254428"/>
                  <a:ext cx="1544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92" name="Freihand 291">
                  <a:extLst>
                    <a:ext uri="{FF2B5EF4-FFF2-40B4-BE49-F238E27FC236}">
                      <a16:creationId xmlns:a16="http://schemas.microsoft.com/office/drawing/2014/main" id="{AA0E4FCA-1BBA-E3FB-4014-2E0822D34298}"/>
                    </a:ext>
                  </a:extLst>
                </p14:cNvPr>
                <p14:cNvContentPartPr/>
                <p14:nvPr/>
              </p14:nvContentPartPr>
              <p14:xfrm>
                <a:off x="9989074" y="3379708"/>
                <a:ext cx="11880" cy="81360"/>
              </p14:xfrm>
            </p:contentPart>
          </mc:Choice>
          <mc:Fallback xmlns="">
            <p:pic>
              <p:nvPicPr>
                <p:cNvPr id="292" name="Freihand 291">
                  <a:extLst>
                    <a:ext uri="{FF2B5EF4-FFF2-40B4-BE49-F238E27FC236}">
                      <a16:creationId xmlns:a16="http://schemas.microsoft.com/office/drawing/2014/main" id="{AA0E4FCA-1BBA-E3FB-4014-2E0822D34298}"/>
                    </a:ext>
                  </a:extLst>
                </p:cNvPr>
                <p:cNvPicPr/>
                <p:nvPr/>
              </p:nvPicPr>
              <p:blipFill>
                <a:blip r:embed="rId294"/>
                <a:stretch>
                  <a:fillRect/>
                </a:stretch>
              </p:blipFill>
              <p:spPr>
                <a:xfrm>
                  <a:off x="9980434" y="3370708"/>
                  <a:ext cx="295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93" name="Freihand 292">
                  <a:extLst>
                    <a:ext uri="{FF2B5EF4-FFF2-40B4-BE49-F238E27FC236}">
                      <a16:creationId xmlns:a16="http://schemas.microsoft.com/office/drawing/2014/main" id="{A543E325-42C4-22FC-E27F-D2FC3EFBC262}"/>
                    </a:ext>
                  </a:extLst>
                </p14:cNvPr>
                <p14:cNvContentPartPr/>
                <p14:nvPr/>
              </p14:nvContentPartPr>
              <p14:xfrm>
                <a:off x="10083394" y="3269548"/>
                <a:ext cx="132480" cy="140040"/>
              </p14:xfrm>
            </p:contentPart>
          </mc:Choice>
          <mc:Fallback xmlns="">
            <p:pic>
              <p:nvPicPr>
                <p:cNvPr id="293" name="Freihand 292">
                  <a:extLst>
                    <a:ext uri="{FF2B5EF4-FFF2-40B4-BE49-F238E27FC236}">
                      <a16:creationId xmlns:a16="http://schemas.microsoft.com/office/drawing/2014/main" id="{A543E325-42C4-22FC-E27F-D2FC3EFBC262}"/>
                    </a:ext>
                  </a:extLst>
                </p:cNvPr>
                <p:cNvPicPr/>
                <p:nvPr/>
              </p:nvPicPr>
              <p:blipFill>
                <a:blip r:embed="rId296"/>
                <a:stretch>
                  <a:fillRect/>
                </a:stretch>
              </p:blipFill>
              <p:spPr>
                <a:xfrm>
                  <a:off x="10074394" y="3260548"/>
                  <a:ext cx="150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94" name="Freihand 293">
                  <a:extLst>
                    <a:ext uri="{FF2B5EF4-FFF2-40B4-BE49-F238E27FC236}">
                      <a16:creationId xmlns:a16="http://schemas.microsoft.com/office/drawing/2014/main" id="{160F8AA7-9AE5-94BD-754A-893043D8C28A}"/>
                    </a:ext>
                  </a:extLst>
                </p14:cNvPr>
                <p14:cNvContentPartPr/>
                <p14:nvPr/>
              </p14:nvContentPartPr>
              <p14:xfrm>
                <a:off x="10269154" y="3258388"/>
                <a:ext cx="107280" cy="140040"/>
              </p14:xfrm>
            </p:contentPart>
          </mc:Choice>
          <mc:Fallback xmlns="">
            <p:pic>
              <p:nvPicPr>
                <p:cNvPr id="294" name="Freihand 293">
                  <a:extLst>
                    <a:ext uri="{FF2B5EF4-FFF2-40B4-BE49-F238E27FC236}">
                      <a16:creationId xmlns:a16="http://schemas.microsoft.com/office/drawing/2014/main" id="{160F8AA7-9AE5-94BD-754A-893043D8C28A}"/>
                    </a:ext>
                  </a:extLst>
                </p:cNvPr>
                <p:cNvPicPr/>
                <p:nvPr/>
              </p:nvPicPr>
              <p:blipFill>
                <a:blip r:embed="rId298"/>
                <a:stretch>
                  <a:fillRect/>
                </a:stretch>
              </p:blipFill>
              <p:spPr>
                <a:xfrm>
                  <a:off x="10260154" y="3249748"/>
                  <a:ext cx="1249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95" name="Freihand 294">
                  <a:extLst>
                    <a:ext uri="{FF2B5EF4-FFF2-40B4-BE49-F238E27FC236}">
                      <a16:creationId xmlns:a16="http://schemas.microsoft.com/office/drawing/2014/main" id="{857CE17E-58B5-9E51-FE97-1849BFF981E2}"/>
                    </a:ext>
                  </a:extLst>
                </p14:cNvPr>
                <p14:cNvContentPartPr/>
                <p14:nvPr/>
              </p14:nvContentPartPr>
              <p14:xfrm>
                <a:off x="9612154" y="3484468"/>
                <a:ext cx="783720" cy="16560"/>
              </p14:xfrm>
            </p:contentPart>
          </mc:Choice>
          <mc:Fallback xmlns="">
            <p:pic>
              <p:nvPicPr>
                <p:cNvPr id="295" name="Freihand 294">
                  <a:extLst>
                    <a:ext uri="{FF2B5EF4-FFF2-40B4-BE49-F238E27FC236}">
                      <a16:creationId xmlns:a16="http://schemas.microsoft.com/office/drawing/2014/main" id="{857CE17E-58B5-9E51-FE97-1849BFF981E2}"/>
                    </a:ext>
                  </a:extLst>
                </p:cNvPr>
                <p:cNvPicPr/>
                <p:nvPr/>
              </p:nvPicPr>
              <p:blipFill>
                <a:blip r:embed="rId300"/>
                <a:stretch>
                  <a:fillRect/>
                </a:stretch>
              </p:blipFill>
              <p:spPr>
                <a:xfrm>
                  <a:off x="9603514" y="3475828"/>
                  <a:ext cx="8013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96" name="Freihand 295">
                  <a:extLst>
                    <a:ext uri="{FF2B5EF4-FFF2-40B4-BE49-F238E27FC236}">
                      <a16:creationId xmlns:a16="http://schemas.microsoft.com/office/drawing/2014/main" id="{1712C285-30B1-40B4-741E-A135C1260E3C}"/>
                    </a:ext>
                  </a:extLst>
                </p14:cNvPr>
                <p14:cNvContentPartPr/>
                <p14:nvPr/>
              </p14:nvContentPartPr>
              <p14:xfrm>
                <a:off x="9620074" y="3563308"/>
                <a:ext cx="153720" cy="137880"/>
              </p14:xfrm>
            </p:contentPart>
          </mc:Choice>
          <mc:Fallback xmlns="">
            <p:pic>
              <p:nvPicPr>
                <p:cNvPr id="296" name="Freihand 295">
                  <a:extLst>
                    <a:ext uri="{FF2B5EF4-FFF2-40B4-BE49-F238E27FC236}">
                      <a16:creationId xmlns:a16="http://schemas.microsoft.com/office/drawing/2014/main" id="{1712C285-30B1-40B4-741E-A135C1260E3C}"/>
                    </a:ext>
                  </a:extLst>
                </p:cNvPr>
                <p:cNvPicPr/>
                <p:nvPr/>
              </p:nvPicPr>
              <p:blipFill>
                <a:blip r:embed="rId302"/>
                <a:stretch>
                  <a:fillRect/>
                </a:stretch>
              </p:blipFill>
              <p:spPr>
                <a:xfrm>
                  <a:off x="9611074" y="3554668"/>
                  <a:ext cx="1713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97" name="Freihand 296">
                  <a:extLst>
                    <a:ext uri="{FF2B5EF4-FFF2-40B4-BE49-F238E27FC236}">
                      <a16:creationId xmlns:a16="http://schemas.microsoft.com/office/drawing/2014/main" id="{A0A130A5-069A-15A4-DD08-C056016DE4FB}"/>
                    </a:ext>
                  </a:extLst>
                </p14:cNvPr>
                <p14:cNvContentPartPr/>
                <p14:nvPr/>
              </p14:nvContentPartPr>
              <p14:xfrm>
                <a:off x="9823474" y="3580588"/>
                <a:ext cx="103320" cy="118080"/>
              </p14:xfrm>
            </p:contentPart>
          </mc:Choice>
          <mc:Fallback xmlns="">
            <p:pic>
              <p:nvPicPr>
                <p:cNvPr id="297" name="Freihand 296">
                  <a:extLst>
                    <a:ext uri="{FF2B5EF4-FFF2-40B4-BE49-F238E27FC236}">
                      <a16:creationId xmlns:a16="http://schemas.microsoft.com/office/drawing/2014/main" id="{A0A130A5-069A-15A4-DD08-C056016DE4FB}"/>
                    </a:ext>
                  </a:extLst>
                </p:cNvPr>
                <p:cNvPicPr/>
                <p:nvPr/>
              </p:nvPicPr>
              <p:blipFill>
                <a:blip r:embed="rId304"/>
                <a:stretch>
                  <a:fillRect/>
                </a:stretch>
              </p:blipFill>
              <p:spPr>
                <a:xfrm>
                  <a:off x="9814834" y="3571948"/>
                  <a:ext cx="120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98" name="Freihand 297">
                  <a:extLst>
                    <a:ext uri="{FF2B5EF4-FFF2-40B4-BE49-F238E27FC236}">
                      <a16:creationId xmlns:a16="http://schemas.microsoft.com/office/drawing/2014/main" id="{B12821FB-A196-B2A2-6034-426F7F83C8C2}"/>
                    </a:ext>
                  </a:extLst>
                </p14:cNvPr>
                <p14:cNvContentPartPr/>
                <p14:nvPr/>
              </p14:nvContentPartPr>
              <p14:xfrm>
                <a:off x="9999514" y="3583468"/>
                <a:ext cx="133560" cy="95760"/>
              </p14:xfrm>
            </p:contentPart>
          </mc:Choice>
          <mc:Fallback xmlns="">
            <p:pic>
              <p:nvPicPr>
                <p:cNvPr id="298" name="Freihand 297">
                  <a:extLst>
                    <a:ext uri="{FF2B5EF4-FFF2-40B4-BE49-F238E27FC236}">
                      <a16:creationId xmlns:a16="http://schemas.microsoft.com/office/drawing/2014/main" id="{B12821FB-A196-B2A2-6034-426F7F83C8C2}"/>
                    </a:ext>
                  </a:extLst>
                </p:cNvPr>
                <p:cNvPicPr/>
                <p:nvPr/>
              </p:nvPicPr>
              <p:blipFill>
                <a:blip r:embed="rId306"/>
                <a:stretch>
                  <a:fillRect/>
                </a:stretch>
              </p:blipFill>
              <p:spPr>
                <a:xfrm>
                  <a:off x="9990874" y="3574828"/>
                  <a:ext cx="1512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99" name="Freihand 298">
                  <a:extLst>
                    <a:ext uri="{FF2B5EF4-FFF2-40B4-BE49-F238E27FC236}">
                      <a16:creationId xmlns:a16="http://schemas.microsoft.com/office/drawing/2014/main" id="{AEE4DF1A-4E34-AF75-9C38-27284F3D7124}"/>
                    </a:ext>
                  </a:extLst>
                </p14:cNvPr>
                <p14:cNvContentPartPr/>
                <p14:nvPr/>
              </p14:nvContentPartPr>
              <p14:xfrm>
                <a:off x="10520794" y="3455668"/>
                <a:ext cx="173880" cy="15120"/>
              </p14:xfrm>
            </p:contentPart>
          </mc:Choice>
          <mc:Fallback xmlns="">
            <p:pic>
              <p:nvPicPr>
                <p:cNvPr id="299" name="Freihand 298">
                  <a:extLst>
                    <a:ext uri="{FF2B5EF4-FFF2-40B4-BE49-F238E27FC236}">
                      <a16:creationId xmlns:a16="http://schemas.microsoft.com/office/drawing/2014/main" id="{AEE4DF1A-4E34-AF75-9C38-27284F3D7124}"/>
                    </a:ext>
                  </a:extLst>
                </p:cNvPr>
                <p:cNvPicPr/>
                <p:nvPr/>
              </p:nvPicPr>
              <p:blipFill>
                <a:blip r:embed="rId308"/>
                <a:stretch>
                  <a:fillRect/>
                </a:stretch>
              </p:blipFill>
              <p:spPr>
                <a:xfrm>
                  <a:off x="10512154" y="3447028"/>
                  <a:ext cx="191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300" name="Freihand 299">
                  <a:extLst>
                    <a:ext uri="{FF2B5EF4-FFF2-40B4-BE49-F238E27FC236}">
                      <a16:creationId xmlns:a16="http://schemas.microsoft.com/office/drawing/2014/main" id="{F3F413AE-F438-BDEC-E19D-AC20BF179F2F}"/>
                    </a:ext>
                  </a:extLst>
                </p14:cNvPr>
                <p14:cNvContentPartPr/>
                <p14:nvPr/>
              </p14:nvContentPartPr>
              <p14:xfrm>
                <a:off x="10538434" y="3503548"/>
                <a:ext cx="178920" cy="3240"/>
              </p14:xfrm>
            </p:contentPart>
          </mc:Choice>
          <mc:Fallback xmlns="">
            <p:pic>
              <p:nvPicPr>
                <p:cNvPr id="300" name="Freihand 299">
                  <a:extLst>
                    <a:ext uri="{FF2B5EF4-FFF2-40B4-BE49-F238E27FC236}">
                      <a16:creationId xmlns:a16="http://schemas.microsoft.com/office/drawing/2014/main" id="{F3F413AE-F438-BDEC-E19D-AC20BF179F2F}"/>
                    </a:ext>
                  </a:extLst>
                </p:cNvPr>
                <p:cNvPicPr/>
                <p:nvPr/>
              </p:nvPicPr>
              <p:blipFill>
                <a:blip r:embed="rId310"/>
                <a:stretch>
                  <a:fillRect/>
                </a:stretch>
              </p:blipFill>
              <p:spPr>
                <a:xfrm>
                  <a:off x="10529794" y="3494908"/>
                  <a:ext cx="19656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301" name="Freihand 300">
                  <a:extLst>
                    <a:ext uri="{FF2B5EF4-FFF2-40B4-BE49-F238E27FC236}">
                      <a16:creationId xmlns:a16="http://schemas.microsoft.com/office/drawing/2014/main" id="{C44264E7-ECF6-3E5D-6228-305333CFA582}"/>
                    </a:ext>
                  </a:extLst>
                </p14:cNvPr>
                <p14:cNvContentPartPr/>
                <p14:nvPr/>
              </p14:nvContentPartPr>
              <p14:xfrm>
                <a:off x="10849474" y="3355228"/>
                <a:ext cx="183600" cy="149760"/>
              </p14:xfrm>
            </p:contentPart>
          </mc:Choice>
          <mc:Fallback xmlns="">
            <p:pic>
              <p:nvPicPr>
                <p:cNvPr id="301" name="Freihand 300">
                  <a:extLst>
                    <a:ext uri="{FF2B5EF4-FFF2-40B4-BE49-F238E27FC236}">
                      <a16:creationId xmlns:a16="http://schemas.microsoft.com/office/drawing/2014/main" id="{C44264E7-ECF6-3E5D-6228-305333CFA582}"/>
                    </a:ext>
                  </a:extLst>
                </p:cNvPr>
                <p:cNvPicPr/>
                <p:nvPr/>
              </p:nvPicPr>
              <p:blipFill>
                <a:blip r:embed="rId312"/>
                <a:stretch>
                  <a:fillRect/>
                </a:stretch>
              </p:blipFill>
              <p:spPr>
                <a:xfrm>
                  <a:off x="10840474" y="3346228"/>
                  <a:ext cx="2012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302" name="Freihand 301">
                  <a:extLst>
                    <a:ext uri="{FF2B5EF4-FFF2-40B4-BE49-F238E27FC236}">
                      <a16:creationId xmlns:a16="http://schemas.microsoft.com/office/drawing/2014/main" id="{501CD97C-088C-C90D-D345-080D94AF02E9}"/>
                    </a:ext>
                  </a:extLst>
                </p14:cNvPr>
                <p14:cNvContentPartPr/>
                <p14:nvPr/>
              </p14:nvContentPartPr>
              <p14:xfrm>
                <a:off x="11086354" y="3329668"/>
                <a:ext cx="126000" cy="159840"/>
              </p14:xfrm>
            </p:contentPart>
          </mc:Choice>
          <mc:Fallback xmlns="">
            <p:pic>
              <p:nvPicPr>
                <p:cNvPr id="302" name="Freihand 301">
                  <a:extLst>
                    <a:ext uri="{FF2B5EF4-FFF2-40B4-BE49-F238E27FC236}">
                      <a16:creationId xmlns:a16="http://schemas.microsoft.com/office/drawing/2014/main" id="{501CD97C-088C-C90D-D345-080D94AF02E9}"/>
                    </a:ext>
                  </a:extLst>
                </p:cNvPr>
                <p:cNvPicPr/>
                <p:nvPr/>
              </p:nvPicPr>
              <p:blipFill>
                <a:blip r:embed="rId314"/>
                <a:stretch>
                  <a:fillRect/>
                </a:stretch>
              </p:blipFill>
              <p:spPr>
                <a:xfrm>
                  <a:off x="11077714" y="3320668"/>
                  <a:ext cx="143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303" name="Freihand 302">
                  <a:extLst>
                    <a:ext uri="{FF2B5EF4-FFF2-40B4-BE49-F238E27FC236}">
                      <a16:creationId xmlns:a16="http://schemas.microsoft.com/office/drawing/2014/main" id="{8ACC0069-A44D-C4B5-44B9-1B89A3F2DEF5}"/>
                    </a:ext>
                  </a:extLst>
                </p14:cNvPr>
                <p14:cNvContentPartPr/>
                <p14:nvPr/>
              </p14:nvContentPartPr>
              <p14:xfrm>
                <a:off x="11239354" y="3337588"/>
                <a:ext cx="236520" cy="232200"/>
              </p14:xfrm>
            </p:contentPart>
          </mc:Choice>
          <mc:Fallback xmlns="">
            <p:pic>
              <p:nvPicPr>
                <p:cNvPr id="303" name="Freihand 302">
                  <a:extLst>
                    <a:ext uri="{FF2B5EF4-FFF2-40B4-BE49-F238E27FC236}">
                      <a16:creationId xmlns:a16="http://schemas.microsoft.com/office/drawing/2014/main" id="{8ACC0069-A44D-C4B5-44B9-1B89A3F2DEF5}"/>
                    </a:ext>
                  </a:extLst>
                </p:cNvPr>
                <p:cNvPicPr/>
                <p:nvPr/>
              </p:nvPicPr>
              <p:blipFill>
                <a:blip r:embed="rId316"/>
                <a:stretch>
                  <a:fillRect/>
                </a:stretch>
              </p:blipFill>
              <p:spPr>
                <a:xfrm>
                  <a:off x="11230714" y="3328948"/>
                  <a:ext cx="25416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304" name="Freihand 303">
                  <a:extLst>
                    <a:ext uri="{FF2B5EF4-FFF2-40B4-BE49-F238E27FC236}">
                      <a16:creationId xmlns:a16="http://schemas.microsoft.com/office/drawing/2014/main" id="{95DB4933-BBE5-ABC9-33C3-B7CE5496B174}"/>
                    </a:ext>
                  </a:extLst>
                </p14:cNvPr>
                <p14:cNvContentPartPr/>
                <p14:nvPr/>
              </p14:nvContentPartPr>
              <p14:xfrm>
                <a:off x="11395954" y="3470068"/>
                <a:ext cx="82080" cy="4680"/>
              </p14:xfrm>
            </p:contentPart>
          </mc:Choice>
          <mc:Fallback xmlns="">
            <p:pic>
              <p:nvPicPr>
                <p:cNvPr id="304" name="Freihand 303">
                  <a:extLst>
                    <a:ext uri="{FF2B5EF4-FFF2-40B4-BE49-F238E27FC236}">
                      <a16:creationId xmlns:a16="http://schemas.microsoft.com/office/drawing/2014/main" id="{95DB4933-BBE5-ABC9-33C3-B7CE5496B174}"/>
                    </a:ext>
                  </a:extLst>
                </p:cNvPr>
                <p:cNvPicPr/>
                <p:nvPr/>
              </p:nvPicPr>
              <p:blipFill>
                <a:blip r:embed="rId318"/>
                <a:stretch>
                  <a:fillRect/>
                </a:stretch>
              </p:blipFill>
              <p:spPr>
                <a:xfrm>
                  <a:off x="11387314" y="3461068"/>
                  <a:ext cx="997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05" name="Freihand 304">
                  <a:extLst>
                    <a:ext uri="{FF2B5EF4-FFF2-40B4-BE49-F238E27FC236}">
                      <a16:creationId xmlns:a16="http://schemas.microsoft.com/office/drawing/2014/main" id="{B6937B8D-D58B-BA14-6461-CE327014487E}"/>
                    </a:ext>
                  </a:extLst>
                </p14:cNvPr>
                <p14:cNvContentPartPr/>
                <p14:nvPr/>
              </p14:nvContentPartPr>
              <p14:xfrm>
                <a:off x="11538874" y="3329668"/>
                <a:ext cx="366120" cy="205560"/>
              </p14:xfrm>
            </p:contentPart>
          </mc:Choice>
          <mc:Fallback xmlns="">
            <p:pic>
              <p:nvPicPr>
                <p:cNvPr id="305" name="Freihand 304">
                  <a:extLst>
                    <a:ext uri="{FF2B5EF4-FFF2-40B4-BE49-F238E27FC236}">
                      <a16:creationId xmlns:a16="http://schemas.microsoft.com/office/drawing/2014/main" id="{B6937B8D-D58B-BA14-6461-CE327014487E}"/>
                    </a:ext>
                  </a:extLst>
                </p:cNvPr>
                <p:cNvPicPr/>
                <p:nvPr/>
              </p:nvPicPr>
              <p:blipFill>
                <a:blip r:embed="rId320"/>
                <a:stretch>
                  <a:fillRect/>
                </a:stretch>
              </p:blipFill>
              <p:spPr>
                <a:xfrm>
                  <a:off x="11530234" y="3320668"/>
                  <a:ext cx="383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306" name="Freihand 305">
                  <a:extLst>
                    <a:ext uri="{FF2B5EF4-FFF2-40B4-BE49-F238E27FC236}">
                      <a16:creationId xmlns:a16="http://schemas.microsoft.com/office/drawing/2014/main" id="{A4E8479B-32CF-A2A6-AD56-DF7E94CAC226}"/>
                    </a:ext>
                  </a:extLst>
                </p14:cNvPr>
                <p14:cNvContentPartPr/>
                <p14:nvPr/>
              </p14:nvContentPartPr>
              <p14:xfrm>
                <a:off x="11746594" y="3287188"/>
                <a:ext cx="144720" cy="93960"/>
              </p14:xfrm>
            </p:contentPart>
          </mc:Choice>
          <mc:Fallback xmlns="">
            <p:pic>
              <p:nvPicPr>
                <p:cNvPr id="306" name="Freihand 305">
                  <a:extLst>
                    <a:ext uri="{FF2B5EF4-FFF2-40B4-BE49-F238E27FC236}">
                      <a16:creationId xmlns:a16="http://schemas.microsoft.com/office/drawing/2014/main" id="{A4E8479B-32CF-A2A6-AD56-DF7E94CAC226}"/>
                    </a:ext>
                  </a:extLst>
                </p:cNvPr>
                <p:cNvPicPr/>
                <p:nvPr/>
              </p:nvPicPr>
              <p:blipFill>
                <a:blip r:embed="rId322"/>
                <a:stretch>
                  <a:fillRect/>
                </a:stretch>
              </p:blipFill>
              <p:spPr>
                <a:xfrm>
                  <a:off x="11737594" y="3278548"/>
                  <a:ext cx="1623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307" name="Freihand 306">
                  <a:extLst>
                    <a:ext uri="{FF2B5EF4-FFF2-40B4-BE49-F238E27FC236}">
                      <a16:creationId xmlns:a16="http://schemas.microsoft.com/office/drawing/2014/main" id="{34F17B51-E6C0-D37C-EAE3-0F3F3FC343D5}"/>
                    </a:ext>
                  </a:extLst>
                </p14:cNvPr>
                <p14:cNvContentPartPr/>
                <p14:nvPr/>
              </p14:nvContentPartPr>
              <p14:xfrm>
                <a:off x="11802754" y="3503188"/>
                <a:ext cx="145440" cy="126360"/>
              </p14:xfrm>
            </p:contentPart>
          </mc:Choice>
          <mc:Fallback xmlns="">
            <p:pic>
              <p:nvPicPr>
                <p:cNvPr id="307" name="Freihand 306">
                  <a:extLst>
                    <a:ext uri="{FF2B5EF4-FFF2-40B4-BE49-F238E27FC236}">
                      <a16:creationId xmlns:a16="http://schemas.microsoft.com/office/drawing/2014/main" id="{34F17B51-E6C0-D37C-EAE3-0F3F3FC343D5}"/>
                    </a:ext>
                  </a:extLst>
                </p:cNvPr>
                <p:cNvPicPr/>
                <p:nvPr/>
              </p:nvPicPr>
              <p:blipFill>
                <a:blip r:embed="rId324"/>
                <a:stretch>
                  <a:fillRect/>
                </a:stretch>
              </p:blipFill>
              <p:spPr>
                <a:xfrm>
                  <a:off x="11793754" y="3494188"/>
                  <a:ext cx="16308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5">
            <p14:nvContentPartPr>
              <p14:cNvPr id="309" name="Freihand 308">
                <a:extLst>
                  <a:ext uri="{FF2B5EF4-FFF2-40B4-BE49-F238E27FC236}">
                    <a16:creationId xmlns:a16="http://schemas.microsoft.com/office/drawing/2014/main" id="{E8350477-0B6E-BD15-BB50-608941F7F988}"/>
                  </a:ext>
                </a:extLst>
              </p14:cNvPr>
              <p14:cNvContentPartPr/>
              <p14:nvPr/>
            </p14:nvContentPartPr>
            <p14:xfrm>
              <a:off x="10007434" y="2759788"/>
              <a:ext cx="104760" cy="140040"/>
            </p14:xfrm>
          </p:contentPart>
        </mc:Choice>
        <mc:Fallback xmlns="">
          <p:pic>
            <p:nvPicPr>
              <p:cNvPr id="309" name="Freihand 308">
                <a:extLst>
                  <a:ext uri="{FF2B5EF4-FFF2-40B4-BE49-F238E27FC236}">
                    <a16:creationId xmlns:a16="http://schemas.microsoft.com/office/drawing/2014/main" id="{E8350477-0B6E-BD15-BB50-608941F7F988}"/>
                  </a:ext>
                </a:extLst>
              </p:cNvPr>
              <p:cNvPicPr/>
              <p:nvPr/>
            </p:nvPicPr>
            <p:blipFill>
              <a:blip r:embed="rId326"/>
              <a:stretch>
                <a:fillRect/>
              </a:stretch>
            </p:blipFill>
            <p:spPr>
              <a:xfrm>
                <a:off x="9998434" y="2751148"/>
                <a:ext cx="122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310" name="Freihand 309">
                <a:extLst>
                  <a:ext uri="{FF2B5EF4-FFF2-40B4-BE49-F238E27FC236}">
                    <a16:creationId xmlns:a16="http://schemas.microsoft.com/office/drawing/2014/main" id="{B4847D29-E322-D4B6-92DA-A3B7E2671DEE}"/>
                  </a:ext>
                </a:extLst>
              </p14:cNvPr>
              <p14:cNvContentPartPr/>
              <p14:nvPr/>
            </p14:nvContentPartPr>
            <p14:xfrm>
              <a:off x="6551794" y="3801988"/>
              <a:ext cx="106200" cy="166320"/>
            </p14:xfrm>
          </p:contentPart>
        </mc:Choice>
        <mc:Fallback xmlns="">
          <p:pic>
            <p:nvPicPr>
              <p:cNvPr id="310" name="Freihand 309">
                <a:extLst>
                  <a:ext uri="{FF2B5EF4-FFF2-40B4-BE49-F238E27FC236}">
                    <a16:creationId xmlns:a16="http://schemas.microsoft.com/office/drawing/2014/main" id="{B4847D29-E322-D4B6-92DA-A3B7E2671DEE}"/>
                  </a:ext>
                </a:extLst>
              </p:cNvPr>
              <p:cNvPicPr/>
              <p:nvPr/>
            </p:nvPicPr>
            <p:blipFill>
              <a:blip r:embed="rId328"/>
              <a:stretch>
                <a:fillRect/>
              </a:stretch>
            </p:blipFill>
            <p:spPr>
              <a:xfrm>
                <a:off x="6542794" y="3793348"/>
                <a:ext cx="123840" cy="183960"/>
              </a:xfrm>
              <a:prstGeom prst="rect">
                <a:avLst/>
              </a:prstGeom>
            </p:spPr>
          </p:pic>
        </mc:Fallback>
      </mc:AlternateContent>
      <p:grpSp>
        <p:nvGrpSpPr>
          <p:cNvPr id="336" name="Gruppieren 335">
            <a:extLst>
              <a:ext uri="{FF2B5EF4-FFF2-40B4-BE49-F238E27FC236}">
                <a16:creationId xmlns:a16="http://schemas.microsoft.com/office/drawing/2014/main" id="{F9EEB0CD-E039-F81A-0705-1CB47AF96AF7}"/>
              </a:ext>
            </a:extLst>
          </p:cNvPr>
          <p:cNvGrpSpPr/>
          <p:nvPr/>
        </p:nvGrpSpPr>
        <p:grpSpPr>
          <a:xfrm>
            <a:off x="6886234" y="3688228"/>
            <a:ext cx="2044080" cy="522000"/>
            <a:chOff x="6886234" y="3688228"/>
            <a:chExt cx="2044080" cy="522000"/>
          </a:xfrm>
        </p:grpSpPr>
        <mc:AlternateContent xmlns:mc="http://schemas.openxmlformats.org/markup-compatibility/2006" xmlns:p14="http://schemas.microsoft.com/office/powerpoint/2010/main">
          <mc:Choice Requires="p14">
            <p:contentPart p14:bwMode="auto" r:id="rId329">
              <p14:nvContentPartPr>
                <p14:cNvPr id="311" name="Freihand 310">
                  <a:extLst>
                    <a:ext uri="{FF2B5EF4-FFF2-40B4-BE49-F238E27FC236}">
                      <a16:creationId xmlns:a16="http://schemas.microsoft.com/office/drawing/2014/main" id="{3F2BAF7E-AD04-3B9A-07F9-10874593D608}"/>
                    </a:ext>
                  </a:extLst>
                </p14:cNvPr>
                <p14:cNvContentPartPr/>
                <p14:nvPr/>
              </p14:nvContentPartPr>
              <p14:xfrm>
                <a:off x="6886234" y="3751588"/>
                <a:ext cx="146520" cy="141840"/>
              </p14:xfrm>
            </p:contentPart>
          </mc:Choice>
          <mc:Fallback xmlns="">
            <p:pic>
              <p:nvPicPr>
                <p:cNvPr id="311" name="Freihand 310">
                  <a:extLst>
                    <a:ext uri="{FF2B5EF4-FFF2-40B4-BE49-F238E27FC236}">
                      <a16:creationId xmlns:a16="http://schemas.microsoft.com/office/drawing/2014/main" id="{3F2BAF7E-AD04-3B9A-07F9-10874593D608}"/>
                    </a:ext>
                  </a:extLst>
                </p:cNvPr>
                <p:cNvPicPr/>
                <p:nvPr/>
              </p:nvPicPr>
              <p:blipFill>
                <a:blip r:embed="rId330"/>
                <a:stretch>
                  <a:fillRect/>
                </a:stretch>
              </p:blipFill>
              <p:spPr>
                <a:xfrm>
                  <a:off x="6877234" y="3742588"/>
                  <a:ext cx="164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312" name="Freihand 311">
                  <a:extLst>
                    <a:ext uri="{FF2B5EF4-FFF2-40B4-BE49-F238E27FC236}">
                      <a16:creationId xmlns:a16="http://schemas.microsoft.com/office/drawing/2014/main" id="{592D5D4D-AF68-6ADF-27C0-BFAF7973F7A6}"/>
                    </a:ext>
                  </a:extLst>
                </p14:cNvPr>
                <p14:cNvContentPartPr/>
                <p14:nvPr/>
              </p14:nvContentPartPr>
              <p14:xfrm>
                <a:off x="7093954" y="3751228"/>
                <a:ext cx="97560" cy="142920"/>
              </p14:xfrm>
            </p:contentPart>
          </mc:Choice>
          <mc:Fallback xmlns="">
            <p:pic>
              <p:nvPicPr>
                <p:cNvPr id="312" name="Freihand 311">
                  <a:extLst>
                    <a:ext uri="{FF2B5EF4-FFF2-40B4-BE49-F238E27FC236}">
                      <a16:creationId xmlns:a16="http://schemas.microsoft.com/office/drawing/2014/main" id="{592D5D4D-AF68-6ADF-27C0-BFAF7973F7A6}"/>
                    </a:ext>
                  </a:extLst>
                </p:cNvPr>
                <p:cNvPicPr/>
                <p:nvPr/>
              </p:nvPicPr>
              <p:blipFill>
                <a:blip r:embed="rId332"/>
                <a:stretch>
                  <a:fillRect/>
                </a:stretch>
              </p:blipFill>
              <p:spPr>
                <a:xfrm>
                  <a:off x="7084954" y="3742228"/>
                  <a:ext cx="1152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313" name="Freihand 312">
                  <a:extLst>
                    <a:ext uri="{FF2B5EF4-FFF2-40B4-BE49-F238E27FC236}">
                      <a16:creationId xmlns:a16="http://schemas.microsoft.com/office/drawing/2014/main" id="{0765610C-1D1B-7A58-F2E7-438F51EB7ABF}"/>
                    </a:ext>
                  </a:extLst>
                </p14:cNvPr>
                <p14:cNvContentPartPr/>
                <p14:nvPr/>
              </p14:nvContentPartPr>
              <p14:xfrm>
                <a:off x="7227514" y="3749068"/>
                <a:ext cx="122040" cy="151920"/>
              </p14:xfrm>
            </p:contentPart>
          </mc:Choice>
          <mc:Fallback xmlns="">
            <p:pic>
              <p:nvPicPr>
                <p:cNvPr id="313" name="Freihand 312">
                  <a:extLst>
                    <a:ext uri="{FF2B5EF4-FFF2-40B4-BE49-F238E27FC236}">
                      <a16:creationId xmlns:a16="http://schemas.microsoft.com/office/drawing/2014/main" id="{0765610C-1D1B-7A58-F2E7-438F51EB7ABF}"/>
                    </a:ext>
                  </a:extLst>
                </p:cNvPr>
                <p:cNvPicPr/>
                <p:nvPr/>
              </p:nvPicPr>
              <p:blipFill>
                <a:blip r:embed="rId334"/>
                <a:stretch>
                  <a:fillRect/>
                </a:stretch>
              </p:blipFill>
              <p:spPr>
                <a:xfrm>
                  <a:off x="7218874" y="3740428"/>
                  <a:ext cx="1396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314" name="Freihand 313">
                  <a:extLst>
                    <a:ext uri="{FF2B5EF4-FFF2-40B4-BE49-F238E27FC236}">
                      <a16:creationId xmlns:a16="http://schemas.microsoft.com/office/drawing/2014/main" id="{13E64577-88C6-C91A-685C-5ABE89863E6F}"/>
                    </a:ext>
                  </a:extLst>
                </p14:cNvPr>
                <p14:cNvContentPartPr/>
                <p14:nvPr/>
              </p14:nvContentPartPr>
              <p14:xfrm>
                <a:off x="7368274" y="3831868"/>
                <a:ext cx="14760" cy="80280"/>
              </p14:xfrm>
            </p:contentPart>
          </mc:Choice>
          <mc:Fallback xmlns="">
            <p:pic>
              <p:nvPicPr>
                <p:cNvPr id="314" name="Freihand 313">
                  <a:extLst>
                    <a:ext uri="{FF2B5EF4-FFF2-40B4-BE49-F238E27FC236}">
                      <a16:creationId xmlns:a16="http://schemas.microsoft.com/office/drawing/2014/main" id="{13E64577-88C6-C91A-685C-5ABE89863E6F}"/>
                    </a:ext>
                  </a:extLst>
                </p:cNvPr>
                <p:cNvPicPr/>
                <p:nvPr/>
              </p:nvPicPr>
              <p:blipFill>
                <a:blip r:embed="rId336"/>
                <a:stretch>
                  <a:fillRect/>
                </a:stretch>
              </p:blipFill>
              <p:spPr>
                <a:xfrm>
                  <a:off x="7359634" y="3823228"/>
                  <a:ext cx="324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315" name="Freihand 314">
                  <a:extLst>
                    <a:ext uri="{FF2B5EF4-FFF2-40B4-BE49-F238E27FC236}">
                      <a16:creationId xmlns:a16="http://schemas.microsoft.com/office/drawing/2014/main" id="{3C8AB311-7DE5-849E-BE4E-6D49C20F3A5C}"/>
                    </a:ext>
                  </a:extLst>
                </p14:cNvPr>
                <p14:cNvContentPartPr/>
                <p14:nvPr/>
              </p14:nvContentPartPr>
              <p14:xfrm>
                <a:off x="7439554" y="3742948"/>
                <a:ext cx="128160" cy="155160"/>
              </p14:xfrm>
            </p:contentPart>
          </mc:Choice>
          <mc:Fallback xmlns="">
            <p:pic>
              <p:nvPicPr>
                <p:cNvPr id="315" name="Freihand 314">
                  <a:extLst>
                    <a:ext uri="{FF2B5EF4-FFF2-40B4-BE49-F238E27FC236}">
                      <a16:creationId xmlns:a16="http://schemas.microsoft.com/office/drawing/2014/main" id="{3C8AB311-7DE5-849E-BE4E-6D49C20F3A5C}"/>
                    </a:ext>
                  </a:extLst>
                </p:cNvPr>
                <p:cNvPicPr/>
                <p:nvPr/>
              </p:nvPicPr>
              <p:blipFill>
                <a:blip r:embed="rId338"/>
                <a:stretch>
                  <a:fillRect/>
                </a:stretch>
              </p:blipFill>
              <p:spPr>
                <a:xfrm>
                  <a:off x="7430554" y="3733948"/>
                  <a:ext cx="14580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316" name="Freihand 315">
                  <a:extLst>
                    <a:ext uri="{FF2B5EF4-FFF2-40B4-BE49-F238E27FC236}">
                      <a16:creationId xmlns:a16="http://schemas.microsoft.com/office/drawing/2014/main" id="{CF99DD52-735F-50EB-1AB0-F452FB3C2E47}"/>
                    </a:ext>
                  </a:extLst>
                </p14:cNvPr>
                <p14:cNvContentPartPr/>
                <p14:nvPr/>
              </p14:nvContentPartPr>
              <p14:xfrm>
                <a:off x="7612714" y="3762748"/>
                <a:ext cx="84600" cy="152280"/>
              </p14:xfrm>
            </p:contentPart>
          </mc:Choice>
          <mc:Fallback xmlns="">
            <p:pic>
              <p:nvPicPr>
                <p:cNvPr id="316" name="Freihand 315">
                  <a:extLst>
                    <a:ext uri="{FF2B5EF4-FFF2-40B4-BE49-F238E27FC236}">
                      <a16:creationId xmlns:a16="http://schemas.microsoft.com/office/drawing/2014/main" id="{CF99DD52-735F-50EB-1AB0-F452FB3C2E47}"/>
                    </a:ext>
                  </a:extLst>
                </p:cNvPr>
                <p:cNvPicPr/>
                <p:nvPr/>
              </p:nvPicPr>
              <p:blipFill>
                <a:blip r:embed="rId340"/>
                <a:stretch>
                  <a:fillRect/>
                </a:stretch>
              </p:blipFill>
              <p:spPr>
                <a:xfrm>
                  <a:off x="7603714" y="3754108"/>
                  <a:ext cx="102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317" name="Freihand 316">
                  <a:extLst>
                    <a:ext uri="{FF2B5EF4-FFF2-40B4-BE49-F238E27FC236}">
                      <a16:creationId xmlns:a16="http://schemas.microsoft.com/office/drawing/2014/main" id="{C0AFD880-007A-70D0-6459-483490DBB870}"/>
                    </a:ext>
                  </a:extLst>
                </p14:cNvPr>
                <p14:cNvContentPartPr/>
                <p14:nvPr/>
              </p14:nvContentPartPr>
              <p14:xfrm>
                <a:off x="7791634" y="3844828"/>
                <a:ext cx="57600" cy="21240"/>
              </p14:xfrm>
            </p:contentPart>
          </mc:Choice>
          <mc:Fallback xmlns="">
            <p:pic>
              <p:nvPicPr>
                <p:cNvPr id="317" name="Freihand 316">
                  <a:extLst>
                    <a:ext uri="{FF2B5EF4-FFF2-40B4-BE49-F238E27FC236}">
                      <a16:creationId xmlns:a16="http://schemas.microsoft.com/office/drawing/2014/main" id="{C0AFD880-007A-70D0-6459-483490DBB870}"/>
                    </a:ext>
                  </a:extLst>
                </p:cNvPr>
                <p:cNvPicPr/>
                <p:nvPr/>
              </p:nvPicPr>
              <p:blipFill>
                <a:blip r:embed="rId342"/>
                <a:stretch>
                  <a:fillRect/>
                </a:stretch>
              </p:blipFill>
              <p:spPr>
                <a:xfrm>
                  <a:off x="7782634" y="3835828"/>
                  <a:ext cx="752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319" name="Freihand 318">
                  <a:extLst>
                    <a:ext uri="{FF2B5EF4-FFF2-40B4-BE49-F238E27FC236}">
                      <a16:creationId xmlns:a16="http://schemas.microsoft.com/office/drawing/2014/main" id="{A10545F7-2AF2-D9DE-786F-88695FBA6CF7}"/>
                    </a:ext>
                  </a:extLst>
                </p14:cNvPr>
                <p14:cNvContentPartPr/>
                <p14:nvPr/>
              </p14:nvContentPartPr>
              <p14:xfrm>
                <a:off x="7932034" y="3736468"/>
                <a:ext cx="142920" cy="159120"/>
              </p14:xfrm>
            </p:contentPart>
          </mc:Choice>
          <mc:Fallback xmlns="">
            <p:pic>
              <p:nvPicPr>
                <p:cNvPr id="319" name="Freihand 318">
                  <a:extLst>
                    <a:ext uri="{FF2B5EF4-FFF2-40B4-BE49-F238E27FC236}">
                      <a16:creationId xmlns:a16="http://schemas.microsoft.com/office/drawing/2014/main" id="{A10545F7-2AF2-D9DE-786F-88695FBA6CF7}"/>
                    </a:ext>
                  </a:extLst>
                </p:cNvPr>
                <p:cNvPicPr/>
                <p:nvPr/>
              </p:nvPicPr>
              <p:blipFill>
                <a:blip r:embed="rId344"/>
                <a:stretch>
                  <a:fillRect/>
                </a:stretch>
              </p:blipFill>
              <p:spPr>
                <a:xfrm>
                  <a:off x="7923394" y="3727468"/>
                  <a:ext cx="1605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320" name="Freihand 319">
                  <a:extLst>
                    <a:ext uri="{FF2B5EF4-FFF2-40B4-BE49-F238E27FC236}">
                      <a16:creationId xmlns:a16="http://schemas.microsoft.com/office/drawing/2014/main" id="{AC331E50-ABCF-09F9-B239-55146FC4AC23}"/>
                    </a:ext>
                  </a:extLst>
                </p14:cNvPr>
                <p14:cNvContentPartPr/>
                <p14:nvPr/>
              </p14:nvContentPartPr>
              <p14:xfrm>
                <a:off x="8112754" y="3734668"/>
                <a:ext cx="109080" cy="133560"/>
              </p14:xfrm>
            </p:contentPart>
          </mc:Choice>
          <mc:Fallback xmlns="">
            <p:pic>
              <p:nvPicPr>
                <p:cNvPr id="320" name="Freihand 319">
                  <a:extLst>
                    <a:ext uri="{FF2B5EF4-FFF2-40B4-BE49-F238E27FC236}">
                      <a16:creationId xmlns:a16="http://schemas.microsoft.com/office/drawing/2014/main" id="{AC331E50-ABCF-09F9-B239-55146FC4AC23}"/>
                    </a:ext>
                  </a:extLst>
                </p:cNvPr>
                <p:cNvPicPr/>
                <p:nvPr/>
              </p:nvPicPr>
              <p:blipFill>
                <a:blip r:embed="rId346"/>
                <a:stretch>
                  <a:fillRect/>
                </a:stretch>
              </p:blipFill>
              <p:spPr>
                <a:xfrm>
                  <a:off x="8103754" y="3726028"/>
                  <a:ext cx="126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321" name="Freihand 320">
                  <a:extLst>
                    <a:ext uri="{FF2B5EF4-FFF2-40B4-BE49-F238E27FC236}">
                      <a16:creationId xmlns:a16="http://schemas.microsoft.com/office/drawing/2014/main" id="{205B81BD-F35C-A9B1-4D4E-DC20EAAE16D1}"/>
                    </a:ext>
                  </a:extLst>
                </p14:cNvPr>
                <p14:cNvContentPartPr/>
                <p14:nvPr/>
              </p14:nvContentPartPr>
              <p14:xfrm>
                <a:off x="8258914" y="3715228"/>
                <a:ext cx="77040" cy="154800"/>
              </p14:xfrm>
            </p:contentPart>
          </mc:Choice>
          <mc:Fallback xmlns="">
            <p:pic>
              <p:nvPicPr>
                <p:cNvPr id="321" name="Freihand 320">
                  <a:extLst>
                    <a:ext uri="{FF2B5EF4-FFF2-40B4-BE49-F238E27FC236}">
                      <a16:creationId xmlns:a16="http://schemas.microsoft.com/office/drawing/2014/main" id="{205B81BD-F35C-A9B1-4D4E-DC20EAAE16D1}"/>
                    </a:ext>
                  </a:extLst>
                </p:cNvPr>
                <p:cNvPicPr/>
                <p:nvPr/>
              </p:nvPicPr>
              <p:blipFill>
                <a:blip r:embed="rId348"/>
                <a:stretch>
                  <a:fillRect/>
                </a:stretch>
              </p:blipFill>
              <p:spPr>
                <a:xfrm>
                  <a:off x="8250274" y="3706588"/>
                  <a:ext cx="94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322" name="Freihand 321">
                  <a:extLst>
                    <a:ext uri="{FF2B5EF4-FFF2-40B4-BE49-F238E27FC236}">
                      <a16:creationId xmlns:a16="http://schemas.microsoft.com/office/drawing/2014/main" id="{CD1A936D-E08D-33CA-BDEE-293338B72A92}"/>
                    </a:ext>
                  </a:extLst>
                </p14:cNvPr>
                <p14:cNvContentPartPr/>
                <p14:nvPr/>
              </p14:nvContentPartPr>
              <p14:xfrm>
                <a:off x="8369074" y="3836908"/>
                <a:ext cx="15120" cy="69120"/>
              </p14:xfrm>
            </p:contentPart>
          </mc:Choice>
          <mc:Fallback xmlns="">
            <p:pic>
              <p:nvPicPr>
                <p:cNvPr id="322" name="Freihand 321">
                  <a:extLst>
                    <a:ext uri="{FF2B5EF4-FFF2-40B4-BE49-F238E27FC236}">
                      <a16:creationId xmlns:a16="http://schemas.microsoft.com/office/drawing/2014/main" id="{CD1A936D-E08D-33CA-BDEE-293338B72A92}"/>
                    </a:ext>
                  </a:extLst>
                </p:cNvPr>
                <p:cNvPicPr/>
                <p:nvPr/>
              </p:nvPicPr>
              <p:blipFill>
                <a:blip r:embed="rId350"/>
                <a:stretch>
                  <a:fillRect/>
                </a:stretch>
              </p:blipFill>
              <p:spPr>
                <a:xfrm>
                  <a:off x="8360074" y="3828268"/>
                  <a:ext cx="32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323" name="Freihand 322">
                  <a:extLst>
                    <a:ext uri="{FF2B5EF4-FFF2-40B4-BE49-F238E27FC236}">
                      <a16:creationId xmlns:a16="http://schemas.microsoft.com/office/drawing/2014/main" id="{B564D838-3DB7-8DA6-0006-1794218FE4AD}"/>
                    </a:ext>
                  </a:extLst>
                </p14:cNvPr>
                <p14:cNvContentPartPr/>
                <p14:nvPr/>
              </p14:nvContentPartPr>
              <p14:xfrm>
                <a:off x="8419834" y="3705148"/>
                <a:ext cx="120960" cy="136800"/>
              </p14:xfrm>
            </p:contentPart>
          </mc:Choice>
          <mc:Fallback xmlns="">
            <p:pic>
              <p:nvPicPr>
                <p:cNvPr id="323" name="Freihand 322">
                  <a:extLst>
                    <a:ext uri="{FF2B5EF4-FFF2-40B4-BE49-F238E27FC236}">
                      <a16:creationId xmlns:a16="http://schemas.microsoft.com/office/drawing/2014/main" id="{B564D838-3DB7-8DA6-0006-1794218FE4AD}"/>
                    </a:ext>
                  </a:extLst>
                </p:cNvPr>
                <p:cNvPicPr/>
                <p:nvPr/>
              </p:nvPicPr>
              <p:blipFill>
                <a:blip r:embed="rId352"/>
                <a:stretch>
                  <a:fillRect/>
                </a:stretch>
              </p:blipFill>
              <p:spPr>
                <a:xfrm>
                  <a:off x="8410834" y="3696508"/>
                  <a:ext cx="138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324" name="Freihand 323">
                  <a:extLst>
                    <a:ext uri="{FF2B5EF4-FFF2-40B4-BE49-F238E27FC236}">
                      <a16:creationId xmlns:a16="http://schemas.microsoft.com/office/drawing/2014/main" id="{F77CD1DD-C5E4-B100-D03F-65DB1FA334FF}"/>
                    </a:ext>
                  </a:extLst>
                </p14:cNvPr>
                <p14:cNvContentPartPr/>
                <p14:nvPr/>
              </p14:nvContentPartPr>
              <p14:xfrm>
                <a:off x="8564914" y="3688228"/>
                <a:ext cx="65160" cy="156960"/>
              </p14:xfrm>
            </p:contentPart>
          </mc:Choice>
          <mc:Fallback xmlns="">
            <p:pic>
              <p:nvPicPr>
                <p:cNvPr id="324" name="Freihand 323">
                  <a:extLst>
                    <a:ext uri="{FF2B5EF4-FFF2-40B4-BE49-F238E27FC236}">
                      <a16:creationId xmlns:a16="http://schemas.microsoft.com/office/drawing/2014/main" id="{F77CD1DD-C5E4-B100-D03F-65DB1FA334FF}"/>
                    </a:ext>
                  </a:extLst>
                </p:cNvPr>
                <p:cNvPicPr/>
                <p:nvPr/>
              </p:nvPicPr>
              <p:blipFill>
                <a:blip r:embed="rId354"/>
                <a:stretch>
                  <a:fillRect/>
                </a:stretch>
              </p:blipFill>
              <p:spPr>
                <a:xfrm>
                  <a:off x="8556274" y="3679588"/>
                  <a:ext cx="82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326" name="Freihand 325">
                  <a:extLst>
                    <a:ext uri="{FF2B5EF4-FFF2-40B4-BE49-F238E27FC236}">
                      <a16:creationId xmlns:a16="http://schemas.microsoft.com/office/drawing/2014/main" id="{35FD74C9-A6B7-9480-B741-78570099763C}"/>
                    </a:ext>
                  </a:extLst>
                </p14:cNvPr>
                <p14:cNvContentPartPr/>
                <p14:nvPr/>
              </p14:nvContentPartPr>
              <p14:xfrm>
                <a:off x="6935554" y="3959308"/>
                <a:ext cx="1679760" cy="56160"/>
              </p14:xfrm>
            </p:contentPart>
          </mc:Choice>
          <mc:Fallback xmlns="">
            <p:pic>
              <p:nvPicPr>
                <p:cNvPr id="326" name="Freihand 325">
                  <a:extLst>
                    <a:ext uri="{FF2B5EF4-FFF2-40B4-BE49-F238E27FC236}">
                      <a16:creationId xmlns:a16="http://schemas.microsoft.com/office/drawing/2014/main" id="{35FD74C9-A6B7-9480-B741-78570099763C}"/>
                    </a:ext>
                  </a:extLst>
                </p:cNvPr>
                <p:cNvPicPr/>
                <p:nvPr/>
              </p:nvPicPr>
              <p:blipFill>
                <a:blip r:embed="rId356"/>
                <a:stretch>
                  <a:fillRect/>
                </a:stretch>
              </p:blipFill>
              <p:spPr>
                <a:xfrm>
                  <a:off x="6926914" y="3950668"/>
                  <a:ext cx="1697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327" name="Freihand 326">
                  <a:extLst>
                    <a:ext uri="{FF2B5EF4-FFF2-40B4-BE49-F238E27FC236}">
                      <a16:creationId xmlns:a16="http://schemas.microsoft.com/office/drawing/2014/main" id="{EAD0B302-DDCC-A365-03C9-BA57C49F3498}"/>
                    </a:ext>
                  </a:extLst>
                </p14:cNvPr>
                <p14:cNvContentPartPr/>
                <p14:nvPr/>
              </p14:nvContentPartPr>
              <p14:xfrm>
                <a:off x="7706314" y="4042468"/>
                <a:ext cx="115200" cy="145800"/>
              </p14:xfrm>
            </p:contentPart>
          </mc:Choice>
          <mc:Fallback xmlns="">
            <p:pic>
              <p:nvPicPr>
                <p:cNvPr id="327" name="Freihand 326">
                  <a:extLst>
                    <a:ext uri="{FF2B5EF4-FFF2-40B4-BE49-F238E27FC236}">
                      <a16:creationId xmlns:a16="http://schemas.microsoft.com/office/drawing/2014/main" id="{EAD0B302-DDCC-A365-03C9-BA57C49F3498}"/>
                    </a:ext>
                  </a:extLst>
                </p:cNvPr>
                <p:cNvPicPr/>
                <p:nvPr/>
              </p:nvPicPr>
              <p:blipFill>
                <a:blip r:embed="rId358"/>
                <a:stretch>
                  <a:fillRect/>
                </a:stretch>
              </p:blipFill>
              <p:spPr>
                <a:xfrm>
                  <a:off x="7697674" y="4033828"/>
                  <a:ext cx="1328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328" name="Freihand 327">
                  <a:extLst>
                    <a:ext uri="{FF2B5EF4-FFF2-40B4-BE49-F238E27FC236}">
                      <a16:creationId xmlns:a16="http://schemas.microsoft.com/office/drawing/2014/main" id="{CDB3E11C-DE4B-769D-A0EF-5E8A51EE8F3A}"/>
                    </a:ext>
                  </a:extLst>
                </p14:cNvPr>
                <p14:cNvContentPartPr/>
                <p14:nvPr/>
              </p14:nvContentPartPr>
              <p14:xfrm>
                <a:off x="7865074" y="4042108"/>
                <a:ext cx="123480" cy="132840"/>
              </p14:xfrm>
            </p:contentPart>
          </mc:Choice>
          <mc:Fallback xmlns="">
            <p:pic>
              <p:nvPicPr>
                <p:cNvPr id="328" name="Freihand 327">
                  <a:extLst>
                    <a:ext uri="{FF2B5EF4-FFF2-40B4-BE49-F238E27FC236}">
                      <a16:creationId xmlns:a16="http://schemas.microsoft.com/office/drawing/2014/main" id="{CDB3E11C-DE4B-769D-A0EF-5E8A51EE8F3A}"/>
                    </a:ext>
                  </a:extLst>
                </p:cNvPr>
                <p:cNvPicPr/>
                <p:nvPr/>
              </p:nvPicPr>
              <p:blipFill>
                <a:blip r:embed="rId360"/>
                <a:stretch>
                  <a:fillRect/>
                </a:stretch>
              </p:blipFill>
              <p:spPr>
                <a:xfrm>
                  <a:off x="7856074" y="4033108"/>
                  <a:ext cx="141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329" name="Freihand 328">
                  <a:extLst>
                    <a:ext uri="{FF2B5EF4-FFF2-40B4-BE49-F238E27FC236}">
                      <a16:creationId xmlns:a16="http://schemas.microsoft.com/office/drawing/2014/main" id="{4D3C4C43-78A0-5860-1AE3-D8D26986F954}"/>
                    </a:ext>
                  </a:extLst>
                </p14:cNvPr>
                <p14:cNvContentPartPr/>
                <p14:nvPr/>
              </p14:nvContentPartPr>
              <p14:xfrm>
                <a:off x="8036434" y="4014388"/>
                <a:ext cx="100800" cy="177120"/>
              </p14:xfrm>
            </p:contentPart>
          </mc:Choice>
          <mc:Fallback xmlns="">
            <p:pic>
              <p:nvPicPr>
                <p:cNvPr id="329" name="Freihand 328">
                  <a:extLst>
                    <a:ext uri="{FF2B5EF4-FFF2-40B4-BE49-F238E27FC236}">
                      <a16:creationId xmlns:a16="http://schemas.microsoft.com/office/drawing/2014/main" id="{4D3C4C43-78A0-5860-1AE3-D8D26986F954}"/>
                    </a:ext>
                  </a:extLst>
                </p:cNvPr>
                <p:cNvPicPr/>
                <p:nvPr/>
              </p:nvPicPr>
              <p:blipFill>
                <a:blip r:embed="rId362"/>
                <a:stretch>
                  <a:fillRect/>
                </a:stretch>
              </p:blipFill>
              <p:spPr>
                <a:xfrm>
                  <a:off x="8027434" y="4005748"/>
                  <a:ext cx="1184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330" name="Freihand 329">
                  <a:extLst>
                    <a:ext uri="{FF2B5EF4-FFF2-40B4-BE49-F238E27FC236}">
                      <a16:creationId xmlns:a16="http://schemas.microsoft.com/office/drawing/2014/main" id="{1E04962D-1608-F07F-BAC5-90AD789FE4ED}"/>
                    </a:ext>
                  </a:extLst>
                </p14:cNvPr>
                <p14:cNvContentPartPr/>
                <p14:nvPr/>
              </p14:nvContentPartPr>
              <p14:xfrm>
                <a:off x="8217514" y="4141108"/>
                <a:ext cx="27360" cy="69120"/>
              </p14:xfrm>
            </p:contentPart>
          </mc:Choice>
          <mc:Fallback xmlns="">
            <p:pic>
              <p:nvPicPr>
                <p:cNvPr id="330" name="Freihand 329">
                  <a:extLst>
                    <a:ext uri="{FF2B5EF4-FFF2-40B4-BE49-F238E27FC236}">
                      <a16:creationId xmlns:a16="http://schemas.microsoft.com/office/drawing/2014/main" id="{1E04962D-1608-F07F-BAC5-90AD789FE4ED}"/>
                    </a:ext>
                  </a:extLst>
                </p:cNvPr>
                <p:cNvPicPr/>
                <p:nvPr/>
              </p:nvPicPr>
              <p:blipFill>
                <a:blip r:embed="rId364"/>
                <a:stretch>
                  <a:fillRect/>
                </a:stretch>
              </p:blipFill>
              <p:spPr>
                <a:xfrm>
                  <a:off x="8208874" y="4132468"/>
                  <a:ext cx="450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331" name="Freihand 330">
                  <a:extLst>
                    <a:ext uri="{FF2B5EF4-FFF2-40B4-BE49-F238E27FC236}">
                      <a16:creationId xmlns:a16="http://schemas.microsoft.com/office/drawing/2014/main" id="{9EFA4BA5-2C3D-A23E-0E22-A4CFBC7FE44C}"/>
                    </a:ext>
                  </a:extLst>
                </p14:cNvPr>
                <p14:cNvContentPartPr/>
                <p14:nvPr/>
              </p14:nvContentPartPr>
              <p14:xfrm>
                <a:off x="8270794" y="4013668"/>
                <a:ext cx="101160" cy="154080"/>
              </p14:xfrm>
            </p:contentPart>
          </mc:Choice>
          <mc:Fallback xmlns="">
            <p:pic>
              <p:nvPicPr>
                <p:cNvPr id="331" name="Freihand 330">
                  <a:extLst>
                    <a:ext uri="{FF2B5EF4-FFF2-40B4-BE49-F238E27FC236}">
                      <a16:creationId xmlns:a16="http://schemas.microsoft.com/office/drawing/2014/main" id="{9EFA4BA5-2C3D-A23E-0E22-A4CFBC7FE44C}"/>
                    </a:ext>
                  </a:extLst>
                </p:cNvPr>
                <p:cNvPicPr/>
                <p:nvPr/>
              </p:nvPicPr>
              <p:blipFill>
                <a:blip r:embed="rId366"/>
                <a:stretch>
                  <a:fillRect/>
                </a:stretch>
              </p:blipFill>
              <p:spPr>
                <a:xfrm>
                  <a:off x="8262154" y="4005028"/>
                  <a:ext cx="1188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332" name="Freihand 331">
                  <a:extLst>
                    <a:ext uri="{FF2B5EF4-FFF2-40B4-BE49-F238E27FC236}">
                      <a16:creationId xmlns:a16="http://schemas.microsoft.com/office/drawing/2014/main" id="{8D4663A1-16CC-F183-5B47-F4584A262F75}"/>
                    </a:ext>
                  </a:extLst>
                </p14:cNvPr>
                <p14:cNvContentPartPr/>
                <p14:nvPr/>
              </p14:nvContentPartPr>
              <p14:xfrm>
                <a:off x="8409754" y="3993868"/>
                <a:ext cx="150840" cy="141480"/>
              </p14:xfrm>
            </p:contentPart>
          </mc:Choice>
          <mc:Fallback xmlns="">
            <p:pic>
              <p:nvPicPr>
                <p:cNvPr id="332" name="Freihand 331">
                  <a:extLst>
                    <a:ext uri="{FF2B5EF4-FFF2-40B4-BE49-F238E27FC236}">
                      <a16:creationId xmlns:a16="http://schemas.microsoft.com/office/drawing/2014/main" id="{8D4663A1-16CC-F183-5B47-F4584A262F75}"/>
                    </a:ext>
                  </a:extLst>
                </p:cNvPr>
                <p:cNvPicPr/>
                <p:nvPr/>
              </p:nvPicPr>
              <p:blipFill>
                <a:blip r:embed="rId368"/>
                <a:stretch>
                  <a:fillRect/>
                </a:stretch>
              </p:blipFill>
              <p:spPr>
                <a:xfrm>
                  <a:off x="8400754" y="3985228"/>
                  <a:ext cx="168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334" name="Freihand 333">
                  <a:extLst>
                    <a:ext uri="{FF2B5EF4-FFF2-40B4-BE49-F238E27FC236}">
                      <a16:creationId xmlns:a16="http://schemas.microsoft.com/office/drawing/2014/main" id="{EE6EFD0A-D0BD-F819-EDD7-A2A5BE64D3A9}"/>
                    </a:ext>
                  </a:extLst>
                </p14:cNvPr>
                <p14:cNvContentPartPr/>
                <p14:nvPr/>
              </p14:nvContentPartPr>
              <p14:xfrm>
                <a:off x="8726194" y="3899908"/>
                <a:ext cx="183240" cy="52560"/>
              </p14:xfrm>
            </p:contentPart>
          </mc:Choice>
          <mc:Fallback xmlns="">
            <p:pic>
              <p:nvPicPr>
                <p:cNvPr id="334" name="Freihand 333">
                  <a:extLst>
                    <a:ext uri="{FF2B5EF4-FFF2-40B4-BE49-F238E27FC236}">
                      <a16:creationId xmlns:a16="http://schemas.microsoft.com/office/drawing/2014/main" id="{EE6EFD0A-D0BD-F819-EDD7-A2A5BE64D3A9}"/>
                    </a:ext>
                  </a:extLst>
                </p:cNvPr>
                <p:cNvPicPr/>
                <p:nvPr/>
              </p:nvPicPr>
              <p:blipFill>
                <a:blip r:embed="rId370"/>
                <a:stretch>
                  <a:fillRect/>
                </a:stretch>
              </p:blipFill>
              <p:spPr>
                <a:xfrm>
                  <a:off x="8717554" y="3890908"/>
                  <a:ext cx="2008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335" name="Freihand 334">
                  <a:extLst>
                    <a:ext uri="{FF2B5EF4-FFF2-40B4-BE49-F238E27FC236}">
                      <a16:creationId xmlns:a16="http://schemas.microsoft.com/office/drawing/2014/main" id="{56476F59-1F8D-7DFB-A5AB-FF5C3FF85937}"/>
                    </a:ext>
                  </a:extLst>
                </p14:cNvPr>
                <p14:cNvContentPartPr/>
                <p14:nvPr/>
              </p14:nvContentPartPr>
              <p14:xfrm>
                <a:off x="8780914" y="3981988"/>
                <a:ext cx="149400" cy="59040"/>
              </p14:xfrm>
            </p:contentPart>
          </mc:Choice>
          <mc:Fallback xmlns="">
            <p:pic>
              <p:nvPicPr>
                <p:cNvPr id="335" name="Freihand 334">
                  <a:extLst>
                    <a:ext uri="{FF2B5EF4-FFF2-40B4-BE49-F238E27FC236}">
                      <a16:creationId xmlns:a16="http://schemas.microsoft.com/office/drawing/2014/main" id="{56476F59-1F8D-7DFB-A5AB-FF5C3FF85937}"/>
                    </a:ext>
                  </a:extLst>
                </p:cNvPr>
                <p:cNvPicPr/>
                <p:nvPr/>
              </p:nvPicPr>
              <p:blipFill>
                <a:blip r:embed="rId372"/>
                <a:stretch>
                  <a:fillRect/>
                </a:stretch>
              </p:blipFill>
              <p:spPr>
                <a:xfrm>
                  <a:off x="8772274" y="3972988"/>
                  <a:ext cx="167040" cy="76680"/>
                </a:xfrm>
                <a:prstGeom prst="rect">
                  <a:avLst/>
                </a:prstGeom>
              </p:spPr>
            </p:pic>
          </mc:Fallback>
        </mc:AlternateContent>
      </p:grpSp>
      <p:grpSp>
        <p:nvGrpSpPr>
          <p:cNvPr id="344" name="Gruppieren 343">
            <a:extLst>
              <a:ext uri="{FF2B5EF4-FFF2-40B4-BE49-F238E27FC236}">
                <a16:creationId xmlns:a16="http://schemas.microsoft.com/office/drawing/2014/main" id="{D05A7311-4FC7-20C2-F4BB-B999CAB2FF38}"/>
              </a:ext>
            </a:extLst>
          </p:cNvPr>
          <p:cNvGrpSpPr/>
          <p:nvPr/>
        </p:nvGrpSpPr>
        <p:grpSpPr>
          <a:xfrm>
            <a:off x="10144954" y="2799028"/>
            <a:ext cx="986760" cy="275760"/>
            <a:chOff x="10144954" y="2799028"/>
            <a:chExt cx="986760" cy="275760"/>
          </a:xfrm>
        </p:grpSpPr>
        <mc:AlternateContent xmlns:mc="http://schemas.openxmlformats.org/markup-compatibility/2006" xmlns:p14="http://schemas.microsoft.com/office/powerpoint/2010/main">
          <mc:Choice Requires="p14">
            <p:contentPart p14:bwMode="auto" r:id="rId373">
              <p14:nvContentPartPr>
                <p14:cNvPr id="337" name="Freihand 336">
                  <a:extLst>
                    <a:ext uri="{FF2B5EF4-FFF2-40B4-BE49-F238E27FC236}">
                      <a16:creationId xmlns:a16="http://schemas.microsoft.com/office/drawing/2014/main" id="{7C947F2F-9A54-A481-7577-3230CC24B198}"/>
                    </a:ext>
                  </a:extLst>
                </p14:cNvPr>
                <p14:cNvContentPartPr/>
                <p14:nvPr/>
              </p14:nvContentPartPr>
              <p14:xfrm>
                <a:off x="10144954" y="2807308"/>
                <a:ext cx="201240" cy="231840"/>
              </p14:xfrm>
            </p:contentPart>
          </mc:Choice>
          <mc:Fallback xmlns="">
            <p:pic>
              <p:nvPicPr>
                <p:cNvPr id="337" name="Freihand 336">
                  <a:extLst>
                    <a:ext uri="{FF2B5EF4-FFF2-40B4-BE49-F238E27FC236}">
                      <a16:creationId xmlns:a16="http://schemas.microsoft.com/office/drawing/2014/main" id="{7C947F2F-9A54-A481-7577-3230CC24B198}"/>
                    </a:ext>
                  </a:extLst>
                </p:cNvPr>
                <p:cNvPicPr/>
                <p:nvPr/>
              </p:nvPicPr>
              <p:blipFill>
                <a:blip r:embed="rId374"/>
                <a:stretch>
                  <a:fillRect/>
                </a:stretch>
              </p:blipFill>
              <p:spPr>
                <a:xfrm>
                  <a:off x="10136314" y="2798668"/>
                  <a:ext cx="218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338" name="Freihand 337">
                  <a:extLst>
                    <a:ext uri="{FF2B5EF4-FFF2-40B4-BE49-F238E27FC236}">
                      <a16:creationId xmlns:a16="http://schemas.microsoft.com/office/drawing/2014/main" id="{17BE2650-7C2E-A889-F3BF-8D9A4FAD37F7}"/>
                    </a:ext>
                  </a:extLst>
                </p14:cNvPr>
                <p14:cNvContentPartPr/>
                <p14:nvPr/>
              </p14:nvContentPartPr>
              <p14:xfrm>
                <a:off x="10401274" y="2988388"/>
                <a:ext cx="19800" cy="86400"/>
              </p14:xfrm>
            </p:contentPart>
          </mc:Choice>
          <mc:Fallback xmlns="">
            <p:pic>
              <p:nvPicPr>
                <p:cNvPr id="338" name="Freihand 337">
                  <a:extLst>
                    <a:ext uri="{FF2B5EF4-FFF2-40B4-BE49-F238E27FC236}">
                      <a16:creationId xmlns:a16="http://schemas.microsoft.com/office/drawing/2014/main" id="{17BE2650-7C2E-A889-F3BF-8D9A4FAD37F7}"/>
                    </a:ext>
                  </a:extLst>
                </p:cNvPr>
                <p:cNvPicPr/>
                <p:nvPr/>
              </p:nvPicPr>
              <p:blipFill>
                <a:blip r:embed="rId376"/>
                <a:stretch>
                  <a:fillRect/>
                </a:stretch>
              </p:blipFill>
              <p:spPr>
                <a:xfrm>
                  <a:off x="10392634" y="2979748"/>
                  <a:ext cx="37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339" name="Freihand 338">
                  <a:extLst>
                    <a:ext uri="{FF2B5EF4-FFF2-40B4-BE49-F238E27FC236}">
                      <a16:creationId xmlns:a16="http://schemas.microsoft.com/office/drawing/2014/main" id="{EAB3A93A-6A73-8018-8CB8-45EA762689A8}"/>
                    </a:ext>
                  </a:extLst>
                </p14:cNvPr>
                <p14:cNvContentPartPr/>
                <p14:nvPr/>
              </p14:nvContentPartPr>
              <p14:xfrm>
                <a:off x="10477234" y="2828908"/>
                <a:ext cx="106200" cy="172080"/>
              </p14:xfrm>
            </p:contentPart>
          </mc:Choice>
          <mc:Fallback xmlns="">
            <p:pic>
              <p:nvPicPr>
                <p:cNvPr id="339" name="Freihand 338">
                  <a:extLst>
                    <a:ext uri="{FF2B5EF4-FFF2-40B4-BE49-F238E27FC236}">
                      <a16:creationId xmlns:a16="http://schemas.microsoft.com/office/drawing/2014/main" id="{EAB3A93A-6A73-8018-8CB8-45EA762689A8}"/>
                    </a:ext>
                  </a:extLst>
                </p:cNvPr>
                <p:cNvPicPr/>
                <p:nvPr/>
              </p:nvPicPr>
              <p:blipFill>
                <a:blip r:embed="rId378"/>
                <a:stretch>
                  <a:fillRect/>
                </a:stretch>
              </p:blipFill>
              <p:spPr>
                <a:xfrm>
                  <a:off x="10468594" y="2820268"/>
                  <a:ext cx="123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340" name="Freihand 339">
                  <a:extLst>
                    <a:ext uri="{FF2B5EF4-FFF2-40B4-BE49-F238E27FC236}">
                      <a16:creationId xmlns:a16="http://schemas.microsoft.com/office/drawing/2014/main" id="{01BC9790-1BBF-A45A-0A94-0575CFF4ABF9}"/>
                    </a:ext>
                  </a:extLst>
                </p14:cNvPr>
                <p14:cNvContentPartPr/>
                <p14:nvPr/>
              </p14:nvContentPartPr>
              <p14:xfrm>
                <a:off x="10535194" y="2916388"/>
                <a:ext cx="51480" cy="116640"/>
              </p14:xfrm>
            </p:contentPart>
          </mc:Choice>
          <mc:Fallback xmlns="">
            <p:pic>
              <p:nvPicPr>
                <p:cNvPr id="340" name="Freihand 339">
                  <a:extLst>
                    <a:ext uri="{FF2B5EF4-FFF2-40B4-BE49-F238E27FC236}">
                      <a16:creationId xmlns:a16="http://schemas.microsoft.com/office/drawing/2014/main" id="{01BC9790-1BBF-A45A-0A94-0575CFF4ABF9}"/>
                    </a:ext>
                  </a:extLst>
                </p:cNvPr>
                <p:cNvPicPr/>
                <p:nvPr/>
              </p:nvPicPr>
              <p:blipFill>
                <a:blip r:embed="rId380"/>
                <a:stretch>
                  <a:fillRect/>
                </a:stretch>
              </p:blipFill>
              <p:spPr>
                <a:xfrm>
                  <a:off x="10526554" y="2907388"/>
                  <a:ext cx="69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341" name="Freihand 340">
                  <a:extLst>
                    <a:ext uri="{FF2B5EF4-FFF2-40B4-BE49-F238E27FC236}">
                      <a16:creationId xmlns:a16="http://schemas.microsoft.com/office/drawing/2014/main" id="{52A65763-C737-1438-8075-11357723B7CF}"/>
                    </a:ext>
                  </a:extLst>
                </p14:cNvPr>
                <p14:cNvContentPartPr/>
                <p14:nvPr/>
              </p14:nvContentPartPr>
              <p14:xfrm>
                <a:off x="10662634" y="2863468"/>
                <a:ext cx="84600" cy="161640"/>
              </p14:xfrm>
            </p:contentPart>
          </mc:Choice>
          <mc:Fallback xmlns="">
            <p:pic>
              <p:nvPicPr>
                <p:cNvPr id="341" name="Freihand 340">
                  <a:extLst>
                    <a:ext uri="{FF2B5EF4-FFF2-40B4-BE49-F238E27FC236}">
                      <a16:creationId xmlns:a16="http://schemas.microsoft.com/office/drawing/2014/main" id="{52A65763-C737-1438-8075-11357723B7CF}"/>
                    </a:ext>
                  </a:extLst>
                </p:cNvPr>
                <p:cNvPicPr/>
                <p:nvPr/>
              </p:nvPicPr>
              <p:blipFill>
                <a:blip r:embed="rId382"/>
                <a:stretch>
                  <a:fillRect/>
                </a:stretch>
              </p:blipFill>
              <p:spPr>
                <a:xfrm>
                  <a:off x="10653634" y="2854828"/>
                  <a:ext cx="102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342" name="Freihand 341">
                  <a:extLst>
                    <a:ext uri="{FF2B5EF4-FFF2-40B4-BE49-F238E27FC236}">
                      <a16:creationId xmlns:a16="http://schemas.microsoft.com/office/drawing/2014/main" id="{19F53C82-F3AB-FEC0-B454-A27F7AD7BE78}"/>
                    </a:ext>
                  </a:extLst>
                </p14:cNvPr>
                <p14:cNvContentPartPr/>
                <p14:nvPr/>
              </p14:nvContentPartPr>
              <p14:xfrm>
                <a:off x="10844074" y="2799028"/>
                <a:ext cx="144000" cy="225360"/>
              </p14:xfrm>
            </p:contentPart>
          </mc:Choice>
          <mc:Fallback xmlns="">
            <p:pic>
              <p:nvPicPr>
                <p:cNvPr id="342" name="Freihand 341">
                  <a:extLst>
                    <a:ext uri="{FF2B5EF4-FFF2-40B4-BE49-F238E27FC236}">
                      <a16:creationId xmlns:a16="http://schemas.microsoft.com/office/drawing/2014/main" id="{19F53C82-F3AB-FEC0-B454-A27F7AD7BE78}"/>
                    </a:ext>
                  </a:extLst>
                </p:cNvPr>
                <p:cNvPicPr/>
                <p:nvPr/>
              </p:nvPicPr>
              <p:blipFill>
                <a:blip r:embed="rId384"/>
                <a:stretch>
                  <a:fillRect/>
                </a:stretch>
              </p:blipFill>
              <p:spPr>
                <a:xfrm>
                  <a:off x="10835074" y="2790388"/>
                  <a:ext cx="1616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343" name="Freihand 342">
                  <a:extLst>
                    <a:ext uri="{FF2B5EF4-FFF2-40B4-BE49-F238E27FC236}">
                      <a16:creationId xmlns:a16="http://schemas.microsoft.com/office/drawing/2014/main" id="{31594841-0BC7-A13A-B8AF-E181F53B8964}"/>
                    </a:ext>
                  </a:extLst>
                </p14:cNvPr>
                <p14:cNvContentPartPr/>
                <p14:nvPr/>
              </p14:nvContentPartPr>
              <p14:xfrm>
                <a:off x="11006074" y="2991268"/>
                <a:ext cx="125640" cy="48600"/>
              </p14:xfrm>
            </p:contentPart>
          </mc:Choice>
          <mc:Fallback xmlns="">
            <p:pic>
              <p:nvPicPr>
                <p:cNvPr id="343" name="Freihand 342">
                  <a:extLst>
                    <a:ext uri="{FF2B5EF4-FFF2-40B4-BE49-F238E27FC236}">
                      <a16:creationId xmlns:a16="http://schemas.microsoft.com/office/drawing/2014/main" id="{31594841-0BC7-A13A-B8AF-E181F53B8964}"/>
                    </a:ext>
                  </a:extLst>
                </p:cNvPr>
                <p:cNvPicPr/>
                <p:nvPr/>
              </p:nvPicPr>
              <p:blipFill>
                <a:blip r:embed="rId386"/>
                <a:stretch>
                  <a:fillRect/>
                </a:stretch>
              </p:blipFill>
              <p:spPr>
                <a:xfrm>
                  <a:off x="10997074" y="2982268"/>
                  <a:ext cx="143280" cy="66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7">
            <p14:nvContentPartPr>
              <p14:cNvPr id="345" name="Freihand 344">
                <a:extLst>
                  <a:ext uri="{FF2B5EF4-FFF2-40B4-BE49-F238E27FC236}">
                    <a16:creationId xmlns:a16="http://schemas.microsoft.com/office/drawing/2014/main" id="{245DFF64-C4CA-D8C2-FE55-6F73763B7797}"/>
                  </a:ext>
                </a:extLst>
              </p14:cNvPr>
              <p14:cNvContentPartPr/>
              <p14:nvPr/>
            </p14:nvContentPartPr>
            <p14:xfrm>
              <a:off x="212554" y="1864468"/>
              <a:ext cx="39600" cy="14040"/>
            </p14:xfrm>
          </p:contentPart>
        </mc:Choice>
        <mc:Fallback xmlns="">
          <p:pic>
            <p:nvPicPr>
              <p:cNvPr id="345" name="Freihand 344">
                <a:extLst>
                  <a:ext uri="{FF2B5EF4-FFF2-40B4-BE49-F238E27FC236}">
                    <a16:creationId xmlns:a16="http://schemas.microsoft.com/office/drawing/2014/main" id="{245DFF64-C4CA-D8C2-FE55-6F73763B7797}"/>
                  </a:ext>
                </a:extLst>
              </p:cNvPr>
              <p:cNvPicPr/>
              <p:nvPr/>
            </p:nvPicPr>
            <p:blipFill>
              <a:blip r:embed="rId388"/>
              <a:stretch>
                <a:fillRect/>
              </a:stretch>
            </p:blipFill>
            <p:spPr>
              <a:xfrm>
                <a:off x="203554" y="1855468"/>
                <a:ext cx="572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346" name="Freihand 345">
                <a:extLst>
                  <a:ext uri="{FF2B5EF4-FFF2-40B4-BE49-F238E27FC236}">
                    <a16:creationId xmlns:a16="http://schemas.microsoft.com/office/drawing/2014/main" id="{DF1569EF-EE7E-ED3C-6A34-0A6895099C3A}"/>
                  </a:ext>
                </a:extLst>
              </p14:cNvPr>
              <p14:cNvContentPartPr/>
              <p14:nvPr/>
            </p14:nvContentPartPr>
            <p14:xfrm>
              <a:off x="3664234" y="274708"/>
              <a:ext cx="3176280" cy="523080"/>
            </p14:xfrm>
          </p:contentPart>
        </mc:Choice>
        <mc:Fallback xmlns="">
          <p:pic>
            <p:nvPicPr>
              <p:cNvPr id="346" name="Freihand 345">
                <a:extLst>
                  <a:ext uri="{FF2B5EF4-FFF2-40B4-BE49-F238E27FC236}">
                    <a16:creationId xmlns:a16="http://schemas.microsoft.com/office/drawing/2014/main" id="{DF1569EF-EE7E-ED3C-6A34-0A6895099C3A}"/>
                  </a:ext>
                </a:extLst>
              </p:cNvPr>
              <p:cNvPicPr/>
              <p:nvPr/>
            </p:nvPicPr>
            <p:blipFill>
              <a:blip r:embed="rId390"/>
              <a:stretch>
                <a:fillRect/>
              </a:stretch>
            </p:blipFill>
            <p:spPr>
              <a:xfrm>
                <a:off x="3655234" y="266068"/>
                <a:ext cx="3193920" cy="54072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347" name="Freihand 346">
                <a:extLst>
                  <a:ext uri="{FF2B5EF4-FFF2-40B4-BE49-F238E27FC236}">
                    <a16:creationId xmlns:a16="http://schemas.microsoft.com/office/drawing/2014/main" id="{8A78BC64-2771-BF37-49DE-E556F98240F4}"/>
                  </a:ext>
                </a:extLst>
              </p14:cNvPr>
              <p14:cNvContentPartPr/>
              <p14:nvPr/>
            </p14:nvContentPartPr>
            <p14:xfrm>
              <a:off x="890794" y="1936108"/>
              <a:ext cx="961560" cy="472320"/>
            </p14:xfrm>
          </p:contentPart>
        </mc:Choice>
        <mc:Fallback xmlns="">
          <p:pic>
            <p:nvPicPr>
              <p:cNvPr id="347" name="Freihand 346">
                <a:extLst>
                  <a:ext uri="{FF2B5EF4-FFF2-40B4-BE49-F238E27FC236}">
                    <a16:creationId xmlns:a16="http://schemas.microsoft.com/office/drawing/2014/main" id="{8A78BC64-2771-BF37-49DE-E556F98240F4}"/>
                  </a:ext>
                </a:extLst>
              </p:cNvPr>
              <p:cNvPicPr/>
              <p:nvPr/>
            </p:nvPicPr>
            <p:blipFill>
              <a:blip r:embed="rId392"/>
              <a:stretch>
                <a:fillRect/>
              </a:stretch>
            </p:blipFill>
            <p:spPr>
              <a:xfrm>
                <a:off x="881794" y="1927108"/>
                <a:ext cx="97920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368" name="Freihand 367">
                <a:extLst>
                  <a:ext uri="{FF2B5EF4-FFF2-40B4-BE49-F238E27FC236}">
                    <a16:creationId xmlns:a16="http://schemas.microsoft.com/office/drawing/2014/main" id="{6582F3AD-7F90-9867-C0F0-A5BE18925206}"/>
                  </a:ext>
                </a:extLst>
              </p14:cNvPr>
              <p14:cNvContentPartPr/>
              <p14:nvPr/>
            </p14:nvContentPartPr>
            <p14:xfrm>
              <a:off x="6011074" y="5633308"/>
              <a:ext cx="120960" cy="299160"/>
            </p14:xfrm>
          </p:contentPart>
        </mc:Choice>
        <mc:Fallback xmlns="">
          <p:pic>
            <p:nvPicPr>
              <p:cNvPr id="368" name="Freihand 367">
                <a:extLst>
                  <a:ext uri="{FF2B5EF4-FFF2-40B4-BE49-F238E27FC236}">
                    <a16:creationId xmlns:a16="http://schemas.microsoft.com/office/drawing/2014/main" id="{6582F3AD-7F90-9867-C0F0-A5BE18925206}"/>
                  </a:ext>
                </a:extLst>
              </p:cNvPr>
              <p:cNvPicPr/>
              <p:nvPr/>
            </p:nvPicPr>
            <p:blipFill>
              <a:blip r:embed="rId394"/>
              <a:stretch>
                <a:fillRect/>
              </a:stretch>
            </p:blipFill>
            <p:spPr>
              <a:xfrm>
                <a:off x="6002434" y="5624308"/>
                <a:ext cx="13860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7" name="Freihand 6">
                <a:extLst>
                  <a:ext uri="{FF2B5EF4-FFF2-40B4-BE49-F238E27FC236}">
                    <a16:creationId xmlns:a16="http://schemas.microsoft.com/office/drawing/2014/main" id="{D79981AC-36C9-E811-54F7-67C99A0E124F}"/>
                  </a:ext>
                </a:extLst>
              </p14:cNvPr>
              <p14:cNvContentPartPr/>
              <p14:nvPr/>
            </p14:nvContentPartPr>
            <p14:xfrm>
              <a:off x="7739074" y="2211868"/>
              <a:ext cx="19800" cy="72000"/>
            </p14:xfrm>
          </p:contentPart>
        </mc:Choice>
        <mc:Fallback xmlns="">
          <p:pic>
            <p:nvPicPr>
              <p:cNvPr id="7" name="Freihand 6">
                <a:extLst>
                  <a:ext uri="{FF2B5EF4-FFF2-40B4-BE49-F238E27FC236}">
                    <a16:creationId xmlns:a16="http://schemas.microsoft.com/office/drawing/2014/main" id="{D79981AC-36C9-E811-54F7-67C99A0E124F}"/>
                  </a:ext>
                </a:extLst>
              </p:cNvPr>
              <p:cNvPicPr/>
              <p:nvPr/>
            </p:nvPicPr>
            <p:blipFill>
              <a:blip r:embed="rId396"/>
              <a:stretch>
                <a:fillRect/>
              </a:stretch>
            </p:blipFill>
            <p:spPr>
              <a:xfrm>
                <a:off x="7730434" y="2203228"/>
                <a:ext cx="374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8" name="Freihand 7">
                <a:extLst>
                  <a:ext uri="{FF2B5EF4-FFF2-40B4-BE49-F238E27FC236}">
                    <a16:creationId xmlns:a16="http://schemas.microsoft.com/office/drawing/2014/main" id="{0A72E2B9-EAED-FA26-A6DC-760D3E944D39}"/>
                  </a:ext>
                </a:extLst>
              </p14:cNvPr>
              <p14:cNvContentPartPr/>
              <p14:nvPr/>
            </p14:nvContentPartPr>
            <p14:xfrm>
              <a:off x="7851394" y="2075428"/>
              <a:ext cx="151920" cy="214920"/>
            </p14:xfrm>
          </p:contentPart>
        </mc:Choice>
        <mc:Fallback xmlns="">
          <p:pic>
            <p:nvPicPr>
              <p:cNvPr id="8" name="Freihand 7">
                <a:extLst>
                  <a:ext uri="{FF2B5EF4-FFF2-40B4-BE49-F238E27FC236}">
                    <a16:creationId xmlns:a16="http://schemas.microsoft.com/office/drawing/2014/main" id="{0A72E2B9-EAED-FA26-A6DC-760D3E944D39}"/>
                  </a:ext>
                </a:extLst>
              </p:cNvPr>
              <p:cNvPicPr/>
              <p:nvPr/>
            </p:nvPicPr>
            <p:blipFill>
              <a:blip r:embed="rId398"/>
              <a:stretch>
                <a:fillRect/>
              </a:stretch>
            </p:blipFill>
            <p:spPr>
              <a:xfrm>
                <a:off x="7842754" y="2066428"/>
                <a:ext cx="1695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9" name="Freihand 8">
                <a:extLst>
                  <a:ext uri="{FF2B5EF4-FFF2-40B4-BE49-F238E27FC236}">
                    <a16:creationId xmlns:a16="http://schemas.microsoft.com/office/drawing/2014/main" id="{E01DD339-7A40-B8E2-5247-E641F8AA1F0F}"/>
                  </a:ext>
                </a:extLst>
              </p14:cNvPr>
              <p14:cNvContentPartPr/>
              <p14:nvPr/>
            </p14:nvContentPartPr>
            <p14:xfrm>
              <a:off x="8091514" y="2089108"/>
              <a:ext cx="146520" cy="203760"/>
            </p14:xfrm>
          </p:contentPart>
        </mc:Choice>
        <mc:Fallback xmlns="">
          <p:pic>
            <p:nvPicPr>
              <p:cNvPr id="9" name="Freihand 8">
                <a:extLst>
                  <a:ext uri="{FF2B5EF4-FFF2-40B4-BE49-F238E27FC236}">
                    <a16:creationId xmlns:a16="http://schemas.microsoft.com/office/drawing/2014/main" id="{E01DD339-7A40-B8E2-5247-E641F8AA1F0F}"/>
                  </a:ext>
                </a:extLst>
              </p:cNvPr>
              <p:cNvPicPr/>
              <p:nvPr/>
            </p:nvPicPr>
            <p:blipFill>
              <a:blip r:embed="rId400"/>
              <a:stretch>
                <a:fillRect/>
              </a:stretch>
            </p:blipFill>
            <p:spPr>
              <a:xfrm>
                <a:off x="8082514" y="2080108"/>
                <a:ext cx="1641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2" name="Freihand 11">
                <a:extLst>
                  <a:ext uri="{FF2B5EF4-FFF2-40B4-BE49-F238E27FC236}">
                    <a16:creationId xmlns:a16="http://schemas.microsoft.com/office/drawing/2014/main" id="{445F2545-5064-6EFD-883A-35447104DD61}"/>
                  </a:ext>
                </a:extLst>
              </p14:cNvPr>
              <p14:cNvContentPartPr/>
              <p14:nvPr/>
            </p14:nvContentPartPr>
            <p14:xfrm>
              <a:off x="7417954" y="2459908"/>
              <a:ext cx="143640" cy="155880"/>
            </p14:xfrm>
          </p:contentPart>
        </mc:Choice>
        <mc:Fallback xmlns="">
          <p:pic>
            <p:nvPicPr>
              <p:cNvPr id="12" name="Freihand 11">
                <a:extLst>
                  <a:ext uri="{FF2B5EF4-FFF2-40B4-BE49-F238E27FC236}">
                    <a16:creationId xmlns:a16="http://schemas.microsoft.com/office/drawing/2014/main" id="{445F2545-5064-6EFD-883A-35447104DD61}"/>
                  </a:ext>
                </a:extLst>
              </p:cNvPr>
              <p:cNvPicPr/>
              <p:nvPr/>
            </p:nvPicPr>
            <p:blipFill>
              <a:blip r:embed="rId402"/>
              <a:stretch>
                <a:fillRect/>
              </a:stretch>
            </p:blipFill>
            <p:spPr>
              <a:xfrm>
                <a:off x="7408954" y="2450908"/>
                <a:ext cx="161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3" name="Freihand 12">
                <a:extLst>
                  <a:ext uri="{FF2B5EF4-FFF2-40B4-BE49-F238E27FC236}">
                    <a16:creationId xmlns:a16="http://schemas.microsoft.com/office/drawing/2014/main" id="{569609F5-0FC3-EAEE-2319-D823774A1D74}"/>
                  </a:ext>
                </a:extLst>
              </p14:cNvPr>
              <p14:cNvContentPartPr/>
              <p14:nvPr/>
            </p14:nvContentPartPr>
            <p14:xfrm>
              <a:off x="7639354" y="2606068"/>
              <a:ext cx="10800" cy="77400"/>
            </p14:xfrm>
          </p:contentPart>
        </mc:Choice>
        <mc:Fallback xmlns="">
          <p:pic>
            <p:nvPicPr>
              <p:cNvPr id="13" name="Freihand 12">
                <a:extLst>
                  <a:ext uri="{FF2B5EF4-FFF2-40B4-BE49-F238E27FC236}">
                    <a16:creationId xmlns:a16="http://schemas.microsoft.com/office/drawing/2014/main" id="{569609F5-0FC3-EAEE-2319-D823774A1D74}"/>
                  </a:ext>
                </a:extLst>
              </p:cNvPr>
              <p:cNvPicPr/>
              <p:nvPr/>
            </p:nvPicPr>
            <p:blipFill>
              <a:blip r:embed="rId404"/>
              <a:stretch>
                <a:fillRect/>
              </a:stretch>
            </p:blipFill>
            <p:spPr>
              <a:xfrm>
                <a:off x="7630714" y="2597068"/>
                <a:ext cx="284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 name="Freihand 13">
                <a:extLst>
                  <a:ext uri="{FF2B5EF4-FFF2-40B4-BE49-F238E27FC236}">
                    <a16:creationId xmlns:a16="http://schemas.microsoft.com/office/drawing/2014/main" id="{8D4B0750-EEE9-6926-057F-5E23AD72D202}"/>
                  </a:ext>
                </a:extLst>
              </p14:cNvPr>
              <p14:cNvContentPartPr/>
              <p14:nvPr/>
            </p14:nvContentPartPr>
            <p14:xfrm>
              <a:off x="7824754" y="2487988"/>
              <a:ext cx="77760" cy="131400"/>
            </p14:xfrm>
          </p:contentPart>
        </mc:Choice>
        <mc:Fallback xmlns="">
          <p:pic>
            <p:nvPicPr>
              <p:cNvPr id="14" name="Freihand 13">
                <a:extLst>
                  <a:ext uri="{FF2B5EF4-FFF2-40B4-BE49-F238E27FC236}">
                    <a16:creationId xmlns:a16="http://schemas.microsoft.com/office/drawing/2014/main" id="{8D4B0750-EEE9-6926-057F-5E23AD72D202}"/>
                  </a:ext>
                </a:extLst>
              </p:cNvPr>
              <p:cNvPicPr/>
              <p:nvPr/>
            </p:nvPicPr>
            <p:blipFill>
              <a:blip r:embed="rId406"/>
              <a:stretch>
                <a:fillRect/>
              </a:stretch>
            </p:blipFill>
            <p:spPr>
              <a:xfrm>
                <a:off x="7816114" y="2478988"/>
                <a:ext cx="954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5" name="Freihand 14">
                <a:extLst>
                  <a:ext uri="{FF2B5EF4-FFF2-40B4-BE49-F238E27FC236}">
                    <a16:creationId xmlns:a16="http://schemas.microsoft.com/office/drawing/2014/main" id="{6BB375F1-838B-F7F1-53FF-564657918B8B}"/>
                  </a:ext>
                </a:extLst>
              </p14:cNvPr>
              <p14:cNvContentPartPr/>
              <p14:nvPr/>
            </p14:nvContentPartPr>
            <p14:xfrm>
              <a:off x="8052634" y="2484748"/>
              <a:ext cx="87840" cy="185400"/>
            </p14:xfrm>
          </p:contentPart>
        </mc:Choice>
        <mc:Fallback xmlns="">
          <p:pic>
            <p:nvPicPr>
              <p:cNvPr id="15" name="Freihand 14">
                <a:extLst>
                  <a:ext uri="{FF2B5EF4-FFF2-40B4-BE49-F238E27FC236}">
                    <a16:creationId xmlns:a16="http://schemas.microsoft.com/office/drawing/2014/main" id="{6BB375F1-838B-F7F1-53FF-564657918B8B}"/>
                  </a:ext>
                </a:extLst>
              </p:cNvPr>
              <p:cNvPicPr/>
              <p:nvPr/>
            </p:nvPicPr>
            <p:blipFill>
              <a:blip r:embed="rId408"/>
              <a:stretch>
                <a:fillRect/>
              </a:stretch>
            </p:blipFill>
            <p:spPr>
              <a:xfrm>
                <a:off x="8043634" y="2475748"/>
                <a:ext cx="1054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7" name="Freihand 16">
                <a:extLst>
                  <a:ext uri="{FF2B5EF4-FFF2-40B4-BE49-F238E27FC236}">
                    <a16:creationId xmlns:a16="http://schemas.microsoft.com/office/drawing/2014/main" id="{15762459-D88A-F8E4-70FC-CB4F768AFC32}"/>
                  </a:ext>
                </a:extLst>
              </p14:cNvPr>
              <p14:cNvContentPartPr/>
              <p14:nvPr/>
            </p14:nvContentPartPr>
            <p14:xfrm>
              <a:off x="7389874" y="2854828"/>
              <a:ext cx="186480" cy="190080"/>
            </p14:xfrm>
          </p:contentPart>
        </mc:Choice>
        <mc:Fallback xmlns="">
          <p:pic>
            <p:nvPicPr>
              <p:cNvPr id="17" name="Freihand 16">
                <a:extLst>
                  <a:ext uri="{FF2B5EF4-FFF2-40B4-BE49-F238E27FC236}">
                    <a16:creationId xmlns:a16="http://schemas.microsoft.com/office/drawing/2014/main" id="{15762459-D88A-F8E4-70FC-CB4F768AFC32}"/>
                  </a:ext>
                </a:extLst>
              </p:cNvPr>
              <p:cNvPicPr/>
              <p:nvPr/>
            </p:nvPicPr>
            <p:blipFill>
              <a:blip r:embed="rId410"/>
              <a:stretch>
                <a:fillRect/>
              </a:stretch>
            </p:blipFill>
            <p:spPr>
              <a:xfrm>
                <a:off x="7380874" y="2845828"/>
                <a:ext cx="204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8" name="Freihand 17">
                <a:extLst>
                  <a:ext uri="{FF2B5EF4-FFF2-40B4-BE49-F238E27FC236}">
                    <a16:creationId xmlns:a16="http://schemas.microsoft.com/office/drawing/2014/main" id="{D84F37D9-2586-8B51-C20B-E946A096FBE6}"/>
                  </a:ext>
                </a:extLst>
              </p14:cNvPr>
              <p14:cNvContentPartPr/>
              <p14:nvPr/>
            </p14:nvContentPartPr>
            <p14:xfrm>
              <a:off x="7642234" y="3011428"/>
              <a:ext cx="6840" cy="53280"/>
            </p14:xfrm>
          </p:contentPart>
        </mc:Choice>
        <mc:Fallback xmlns="">
          <p:pic>
            <p:nvPicPr>
              <p:cNvPr id="18" name="Freihand 17">
                <a:extLst>
                  <a:ext uri="{FF2B5EF4-FFF2-40B4-BE49-F238E27FC236}">
                    <a16:creationId xmlns:a16="http://schemas.microsoft.com/office/drawing/2014/main" id="{D84F37D9-2586-8B51-C20B-E946A096FBE6}"/>
                  </a:ext>
                </a:extLst>
              </p:cNvPr>
              <p:cNvPicPr/>
              <p:nvPr/>
            </p:nvPicPr>
            <p:blipFill>
              <a:blip r:embed="rId412"/>
              <a:stretch>
                <a:fillRect/>
              </a:stretch>
            </p:blipFill>
            <p:spPr>
              <a:xfrm>
                <a:off x="7633234" y="3002788"/>
                <a:ext cx="24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9" name="Freihand 18">
                <a:extLst>
                  <a:ext uri="{FF2B5EF4-FFF2-40B4-BE49-F238E27FC236}">
                    <a16:creationId xmlns:a16="http://schemas.microsoft.com/office/drawing/2014/main" id="{65C31529-885D-5F31-24F0-EF91B05BDE03}"/>
                  </a:ext>
                </a:extLst>
              </p14:cNvPr>
              <p14:cNvContentPartPr/>
              <p14:nvPr/>
            </p14:nvContentPartPr>
            <p14:xfrm>
              <a:off x="7777234" y="2860948"/>
              <a:ext cx="84240" cy="129240"/>
            </p14:xfrm>
          </p:contentPart>
        </mc:Choice>
        <mc:Fallback xmlns="">
          <p:pic>
            <p:nvPicPr>
              <p:cNvPr id="19" name="Freihand 18">
                <a:extLst>
                  <a:ext uri="{FF2B5EF4-FFF2-40B4-BE49-F238E27FC236}">
                    <a16:creationId xmlns:a16="http://schemas.microsoft.com/office/drawing/2014/main" id="{65C31529-885D-5F31-24F0-EF91B05BDE03}"/>
                  </a:ext>
                </a:extLst>
              </p:cNvPr>
              <p:cNvPicPr/>
              <p:nvPr/>
            </p:nvPicPr>
            <p:blipFill>
              <a:blip r:embed="rId414"/>
              <a:stretch>
                <a:fillRect/>
              </a:stretch>
            </p:blipFill>
            <p:spPr>
              <a:xfrm>
                <a:off x="7768234" y="2851948"/>
                <a:ext cx="101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0" name="Freihand 19">
                <a:extLst>
                  <a:ext uri="{FF2B5EF4-FFF2-40B4-BE49-F238E27FC236}">
                    <a16:creationId xmlns:a16="http://schemas.microsoft.com/office/drawing/2014/main" id="{36DC2E78-24E9-137D-2D18-D4695206B6C9}"/>
                  </a:ext>
                </a:extLst>
              </p14:cNvPr>
              <p14:cNvContentPartPr/>
              <p14:nvPr/>
            </p14:nvContentPartPr>
            <p14:xfrm>
              <a:off x="7948594" y="2823148"/>
              <a:ext cx="108000" cy="213480"/>
            </p14:xfrm>
          </p:contentPart>
        </mc:Choice>
        <mc:Fallback xmlns="">
          <p:pic>
            <p:nvPicPr>
              <p:cNvPr id="20" name="Freihand 19">
                <a:extLst>
                  <a:ext uri="{FF2B5EF4-FFF2-40B4-BE49-F238E27FC236}">
                    <a16:creationId xmlns:a16="http://schemas.microsoft.com/office/drawing/2014/main" id="{36DC2E78-24E9-137D-2D18-D4695206B6C9}"/>
                  </a:ext>
                </a:extLst>
              </p:cNvPr>
              <p:cNvPicPr/>
              <p:nvPr/>
            </p:nvPicPr>
            <p:blipFill>
              <a:blip r:embed="rId416"/>
              <a:stretch>
                <a:fillRect/>
              </a:stretch>
            </p:blipFill>
            <p:spPr>
              <a:xfrm>
                <a:off x="7939594" y="2814148"/>
                <a:ext cx="1256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 name="Freihand 20">
                <a:extLst>
                  <a:ext uri="{FF2B5EF4-FFF2-40B4-BE49-F238E27FC236}">
                    <a16:creationId xmlns:a16="http://schemas.microsoft.com/office/drawing/2014/main" id="{540DB765-66B2-44CB-22D2-D995D1F3E893}"/>
                  </a:ext>
                </a:extLst>
              </p14:cNvPr>
              <p14:cNvContentPartPr/>
              <p14:nvPr/>
            </p14:nvContentPartPr>
            <p14:xfrm>
              <a:off x="8128954" y="2833948"/>
              <a:ext cx="192240" cy="259920"/>
            </p14:xfrm>
          </p:contentPart>
        </mc:Choice>
        <mc:Fallback xmlns="">
          <p:pic>
            <p:nvPicPr>
              <p:cNvPr id="21" name="Freihand 20">
                <a:extLst>
                  <a:ext uri="{FF2B5EF4-FFF2-40B4-BE49-F238E27FC236}">
                    <a16:creationId xmlns:a16="http://schemas.microsoft.com/office/drawing/2014/main" id="{540DB765-66B2-44CB-22D2-D995D1F3E893}"/>
                  </a:ext>
                </a:extLst>
              </p:cNvPr>
              <p:cNvPicPr/>
              <p:nvPr/>
            </p:nvPicPr>
            <p:blipFill>
              <a:blip r:embed="rId418"/>
              <a:stretch>
                <a:fillRect/>
              </a:stretch>
            </p:blipFill>
            <p:spPr>
              <a:xfrm>
                <a:off x="8119954" y="2825308"/>
                <a:ext cx="20988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4" name="Freihand 23">
                <a:extLst>
                  <a:ext uri="{FF2B5EF4-FFF2-40B4-BE49-F238E27FC236}">
                    <a16:creationId xmlns:a16="http://schemas.microsoft.com/office/drawing/2014/main" id="{6E8C8C00-8A79-25B9-6259-0A3E0A3EA694}"/>
                  </a:ext>
                </a:extLst>
              </p14:cNvPr>
              <p14:cNvContentPartPr/>
              <p14:nvPr/>
            </p14:nvContentPartPr>
            <p14:xfrm>
              <a:off x="7331554" y="1970668"/>
              <a:ext cx="111600" cy="107280"/>
            </p14:xfrm>
          </p:contentPart>
        </mc:Choice>
        <mc:Fallback xmlns="">
          <p:pic>
            <p:nvPicPr>
              <p:cNvPr id="24" name="Freihand 23">
                <a:extLst>
                  <a:ext uri="{FF2B5EF4-FFF2-40B4-BE49-F238E27FC236}">
                    <a16:creationId xmlns:a16="http://schemas.microsoft.com/office/drawing/2014/main" id="{6E8C8C00-8A79-25B9-6259-0A3E0A3EA694}"/>
                  </a:ext>
                </a:extLst>
              </p:cNvPr>
              <p:cNvPicPr/>
              <p:nvPr/>
            </p:nvPicPr>
            <p:blipFill>
              <a:blip r:embed="rId420"/>
              <a:stretch>
                <a:fillRect/>
              </a:stretch>
            </p:blipFill>
            <p:spPr>
              <a:xfrm>
                <a:off x="7322554" y="1961668"/>
                <a:ext cx="129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5" name="Freihand 24">
                <a:extLst>
                  <a:ext uri="{FF2B5EF4-FFF2-40B4-BE49-F238E27FC236}">
                    <a16:creationId xmlns:a16="http://schemas.microsoft.com/office/drawing/2014/main" id="{5851766B-830D-B7AD-FBD7-6C0D0A1AF9C9}"/>
                  </a:ext>
                </a:extLst>
              </p14:cNvPr>
              <p14:cNvContentPartPr/>
              <p14:nvPr/>
            </p14:nvContentPartPr>
            <p14:xfrm>
              <a:off x="7214194" y="1866988"/>
              <a:ext cx="241560" cy="318960"/>
            </p14:xfrm>
          </p:contentPart>
        </mc:Choice>
        <mc:Fallback xmlns="">
          <p:pic>
            <p:nvPicPr>
              <p:cNvPr id="25" name="Freihand 24">
                <a:extLst>
                  <a:ext uri="{FF2B5EF4-FFF2-40B4-BE49-F238E27FC236}">
                    <a16:creationId xmlns:a16="http://schemas.microsoft.com/office/drawing/2014/main" id="{5851766B-830D-B7AD-FBD7-6C0D0A1AF9C9}"/>
                  </a:ext>
                </a:extLst>
              </p:cNvPr>
              <p:cNvPicPr/>
              <p:nvPr/>
            </p:nvPicPr>
            <p:blipFill>
              <a:blip r:embed="rId422"/>
              <a:stretch>
                <a:fillRect/>
              </a:stretch>
            </p:blipFill>
            <p:spPr>
              <a:xfrm>
                <a:off x="7205194" y="1857988"/>
                <a:ext cx="25920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6" name="Freihand 25">
                <a:extLst>
                  <a:ext uri="{FF2B5EF4-FFF2-40B4-BE49-F238E27FC236}">
                    <a16:creationId xmlns:a16="http://schemas.microsoft.com/office/drawing/2014/main" id="{79258281-F034-C359-3FF8-3EE90E989ADC}"/>
                  </a:ext>
                </a:extLst>
              </p14:cNvPr>
              <p14:cNvContentPartPr/>
              <p14:nvPr/>
            </p14:nvContentPartPr>
            <p14:xfrm>
              <a:off x="703954" y="3952108"/>
              <a:ext cx="154440" cy="240840"/>
            </p14:xfrm>
          </p:contentPart>
        </mc:Choice>
        <mc:Fallback xmlns="">
          <p:pic>
            <p:nvPicPr>
              <p:cNvPr id="26" name="Freihand 25">
                <a:extLst>
                  <a:ext uri="{FF2B5EF4-FFF2-40B4-BE49-F238E27FC236}">
                    <a16:creationId xmlns:a16="http://schemas.microsoft.com/office/drawing/2014/main" id="{79258281-F034-C359-3FF8-3EE90E989ADC}"/>
                  </a:ext>
                </a:extLst>
              </p:cNvPr>
              <p:cNvPicPr/>
              <p:nvPr/>
            </p:nvPicPr>
            <p:blipFill>
              <a:blip r:embed="rId424"/>
              <a:stretch>
                <a:fillRect/>
              </a:stretch>
            </p:blipFill>
            <p:spPr>
              <a:xfrm>
                <a:off x="694954" y="3943468"/>
                <a:ext cx="1720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7" name="Freihand 26">
                <a:extLst>
                  <a:ext uri="{FF2B5EF4-FFF2-40B4-BE49-F238E27FC236}">
                    <a16:creationId xmlns:a16="http://schemas.microsoft.com/office/drawing/2014/main" id="{D7FA7DDB-8CCD-DC44-2FEA-2D0151E59A05}"/>
                  </a:ext>
                </a:extLst>
              </p14:cNvPr>
              <p14:cNvContentPartPr/>
              <p14:nvPr/>
            </p14:nvContentPartPr>
            <p14:xfrm>
              <a:off x="637714" y="3929428"/>
              <a:ext cx="253440" cy="225000"/>
            </p14:xfrm>
          </p:contentPart>
        </mc:Choice>
        <mc:Fallback xmlns="">
          <p:pic>
            <p:nvPicPr>
              <p:cNvPr id="27" name="Freihand 26">
                <a:extLst>
                  <a:ext uri="{FF2B5EF4-FFF2-40B4-BE49-F238E27FC236}">
                    <a16:creationId xmlns:a16="http://schemas.microsoft.com/office/drawing/2014/main" id="{D7FA7DDB-8CCD-DC44-2FEA-2D0151E59A05}"/>
                  </a:ext>
                </a:extLst>
              </p:cNvPr>
              <p:cNvPicPr/>
              <p:nvPr/>
            </p:nvPicPr>
            <p:blipFill>
              <a:blip r:embed="rId426"/>
              <a:stretch>
                <a:fillRect/>
              </a:stretch>
            </p:blipFill>
            <p:spPr>
              <a:xfrm>
                <a:off x="629074" y="3920788"/>
                <a:ext cx="271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8" name="Freihand 27">
                <a:extLst>
                  <a:ext uri="{FF2B5EF4-FFF2-40B4-BE49-F238E27FC236}">
                    <a16:creationId xmlns:a16="http://schemas.microsoft.com/office/drawing/2014/main" id="{5D6F7B0A-1648-01FD-942A-B07657B85E2B}"/>
                  </a:ext>
                </a:extLst>
              </p14:cNvPr>
              <p14:cNvContentPartPr/>
              <p14:nvPr/>
            </p14:nvContentPartPr>
            <p14:xfrm>
              <a:off x="631234" y="3910348"/>
              <a:ext cx="241200" cy="213480"/>
            </p14:xfrm>
          </p:contentPart>
        </mc:Choice>
        <mc:Fallback xmlns="">
          <p:pic>
            <p:nvPicPr>
              <p:cNvPr id="28" name="Freihand 27">
                <a:extLst>
                  <a:ext uri="{FF2B5EF4-FFF2-40B4-BE49-F238E27FC236}">
                    <a16:creationId xmlns:a16="http://schemas.microsoft.com/office/drawing/2014/main" id="{5D6F7B0A-1648-01FD-942A-B07657B85E2B}"/>
                  </a:ext>
                </a:extLst>
              </p:cNvPr>
              <p:cNvPicPr/>
              <p:nvPr/>
            </p:nvPicPr>
            <p:blipFill>
              <a:blip r:embed="rId428"/>
              <a:stretch>
                <a:fillRect/>
              </a:stretch>
            </p:blipFill>
            <p:spPr>
              <a:xfrm>
                <a:off x="622234" y="3901348"/>
                <a:ext cx="2588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 name="Freihand 28">
                <a:extLst>
                  <a:ext uri="{FF2B5EF4-FFF2-40B4-BE49-F238E27FC236}">
                    <a16:creationId xmlns:a16="http://schemas.microsoft.com/office/drawing/2014/main" id="{1D3B15D5-84A8-93BE-29DB-CA266A992798}"/>
                  </a:ext>
                </a:extLst>
              </p14:cNvPr>
              <p14:cNvContentPartPr/>
              <p14:nvPr/>
            </p14:nvContentPartPr>
            <p14:xfrm>
              <a:off x="556714" y="3831508"/>
              <a:ext cx="461880" cy="406800"/>
            </p14:xfrm>
          </p:contentPart>
        </mc:Choice>
        <mc:Fallback xmlns="">
          <p:pic>
            <p:nvPicPr>
              <p:cNvPr id="29" name="Freihand 28">
                <a:extLst>
                  <a:ext uri="{FF2B5EF4-FFF2-40B4-BE49-F238E27FC236}">
                    <a16:creationId xmlns:a16="http://schemas.microsoft.com/office/drawing/2014/main" id="{1D3B15D5-84A8-93BE-29DB-CA266A992798}"/>
                  </a:ext>
                </a:extLst>
              </p:cNvPr>
              <p:cNvPicPr/>
              <p:nvPr/>
            </p:nvPicPr>
            <p:blipFill>
              <a:blip r:embed="rId430"/>
              <a:stretch>
                <a:fillRect/>
              </a:stretch>
            </p:blipFill>
            <p:spPr>
              <a:xfrm>
                <a:off x="547714" y="3822508"/>
                <a:ext cx="479520" cy="4244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2" name="Freihand 31">
                <a:extLst>
                  <a:ext uri="{FF2B5EF4-FFF2-40B4-BE49-F238E27FC236}">
                    <a16:creationId xmlns:a16="http://schemas.microsoft.com/office/drawing/2014/main" id="{1F4E6C08-90DF-CFD3-5A2B-E448D896E667}"/>
                  </a:ext>
                </a:extLst>
              </p14:cNvPr>
              <p14:cNvContentPartPr/>
              <p14:nvPr/>
            </p14:nvContentPartPr>
            <p14:xfrm>
              <a:off x="1249714" y="3960388"/>
              <a:ext cx="156240" cy="212400"/>
            </p14:xfrm>
          </p:contentPart>
        </mc:Choice>
        <mc:Fallback xmlns="">
          <p:pic>
            <p:nvPicPr>
              <p:cNvPr id="32" name="Freihand 31">
                <a:extLst>
                  <a:ext uri="{FF2B5EF4-FFF2-40B4-BE49-F238E27FC236}">
                    <a16:creationId xmlns:a16="http://schemas.microsoft.com/office/drawing/2014/main" id="{1F4E6C08-90DF-CFD3-5A2B-E448D896E667}"/>
                  </a:ext>
                </a:extLst>
              </p:cNvPr>
              <p:cNvPicPr/>
              <p:nvPr/>
            </p:nvPicPr>
            <p:blipFill>
              <a:blip r:embed="rId432"/>
              <a:stretch>
                <a:fillRect/>
              </a:stretch>
            </p:blipFill>
            <p:spPr>
              <a:xfrm>
                <a:off x="1240714" y="3951388"/>
                <a:ext cx="1738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3" name="Freihand 32">
                <a:extLst>
                  <a:ext uri="{FF2B5EF4-FFF2-40B4-BE49-F238E27FC236}">
                    <a16:creationId xmlns:a16="http://schemas.microsoft.com/office/drawing/2014/main" id="{FF43E7F8-5790-DD32-5287-39444EB73548}"/>
                  </a:ext>
                </a:extLst>
              </p14:cNvPr>
              <p14:cNvContentPartPr/>
              <p14:nvPr/>
            </p14:nvContentPartPr>
            <p14:xfrm>
              <a:off x="1539154" y="4059028"/>
              <a:ext cx="33840" cy="42120"/>
            </p14:xfrm>
          </p:contentPart>
        </mc:Choice>
        <mc:Fallback xmlns="">
          <p:pic>
            <p:nvPicPr>
              <p:cNvPr id="33" name="Freihand 32">
                <a:extLst>
                  <a:ext uri="{FF2B5EF4-FFF2-40B4-BE49-F238E27FC236}">
                    <a16:creationId xmlns:a16="http://schemas.microsoft.com/office/drawing/2014/main" id="{FF43E7F8-5790-DD32-5287-39444EB73548}"/>
                  </a:ext>
                </a:extLst>
              </p:cNvPr>
              <p:cNvPicPr/>
              <p:nvPr/>
            </p:nvPicPr>
            <p:blipFill>
              <a:blip r:embed="rId434"/>
              <a:stretch>
                <a:fillRect/>
              </a:stretch>
            </p:blipFill>
            <p:spPr>
              <a:xfrm>
                <a:off x="1530514" y="4050388"/>
                <a:ext cx="514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4" name="Freihand 33">
                <a:extLst>
                  <a:ext uri="{FF2B5EF4-FFF2-40B4-BE49-F238E27FC236}">
                    <a16:creationId xmlns:a16="http://schemas.microsoft.com/office/drawing/2014/main" id="{73FF9D94-4866-A670-3F12-B076A10CABE8}"/>
                  </a:ext>
                </a:extLst>
              </p14:cNvPr>
              <p14:cNvContentPartPr/>
              <p14:nvPr/>
            </p14:nvContentPartPr>
            <p14:xfrm>
              <a:off x="1755874" y="3979828"/>
              <a:ext cx="88200" cy="142560"/>
            </p14:xfrm>
          </p:contentPart>
        </mc:Choice>
        <mc:Fallback xmlns="">
          <p:pic>
            <p:nvPicPr>
              <p:cNvPr id="34" name="Freihand 33">
                <a:extLst>
                  <a:ext uri="{FF2B5EF4-FFF2-40B4-BE49-F238E27FC236}">
                    <a16:creationId xmlns:a16="http://schemas.microsoft.com/office/drawing/2014/main" id="{73FF9D94-4866-A670-3F12-B076A10CABE8}"/>
                  </a:ext>
                </a:extLst>
              </p:cNvPr>
              <p:cNvPicPr/>
              <p:nvPr/>
            </p:nvPicPr>
            <p:blipFill>
              <a:blip r:embed="rId436"/>
              <a:stretch>
                <a:fillRect/>
              </a:stretch>
            </p:blipFill>
            <p:spPr>
              <a:xfrm>
                <a:off x="1747234" y="3970828"/>
                <a:ext cx="1058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5" name="Freihand 34">
                <a:extLst>
                  <a:ext uri="{FF2B5EF4-FFF2-40B4-BE49-F238E27FC236}">
                    <a16:creationId xmlns:a16="http://schemas.microsoft.com/office/drawing/2014/main" id="{FD4FA53B-51A5-B382-E72F-7290AF81D45B}"/>
                  </a:ext>
                </a:extLst>
              </p14:cNvPr>
              <p14:cNvContentPartPr/>
              <p14:nvPr/>
            </p14:nvContentPartPr>
            <p14:xfrm>
              <a:off x="1919674" y="4122388"/>
              <a:ext cx="26280" cy="136080"/>
            </p14:xfrm>
          </p:contentPart>
        </mc:Choice>
        <mc:Fallback xmlns="">
          <p:pic>
            <p:nvPicPr>
              <p:cNvPr id="35" name="Freihand 34">
                <a:extLst>
                  <a:ext uri="{FF2B5EF4-FFF2-40B4-BE49-F238E27FC236}">
                    <a16:creationId xmlns:a16="http://schemas.microsoft.com/office/drawing/2014/main" id="{FD4FA53B-51A5-B382-E72F-7290AF81D45B}"/>
                  </a:ext>
                </a:extLst>
              </p:cNvPr>
              <p:cNvPicPr/>
              <p:nvPr/>
            </p:nvPicPr>
            <p:blipFill>
              <a:blip r:embed="rId438"/>
              <a:stretch>
                <a:fillRect/>
              </a:stretch>
            </p:blipFill>
            <p:spPr>
              <a:xfrm>
                <a:off x="1910674" y="4113748"/>
                <a:ext cx="43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6" name="Freihand 35">
                <a:extLst>
                  <a:ext uri="{FF2B5EF4-FFF2-40B4-BE49-F238E27FC236}">
                    <a16:creationId xmlns:a16="http://schemas.microsoft.com/office/drawing/2014/main" id="{9C4D7FB3-5D32-6C73-1FF3-A37FD3E6224C}"/>
                  </a:ext>
                </a:extLst>
              </p14:cNvPr>
              <p14:cNvContentPartPr/>
              <p14:nvPr/>
            </p14:nvContentPartPr>
            <p14:xfrm>
              <a:off x="2013274" y="3990988"/>
              <a:ext cx="160560" cy="207720"/>
            </p14:xfrm>
          </p:contentPart>
        </mc:Choice>
        <mc:Fallback xmlns="">
          <p:pic>
            <p:nvPicPr>
              <p:cNvPr id="36" name="Freihand 35">
                <a:extLst>
                  <a:ext uri="{FF2B5EF4-FFF2-40B4-BE49-F238E27FC236}">
                    <a16:creationId xmlns:a16="http://schemas.microsoft.com/office/drawing/2014/main" id="{9C4D7FB3-5D32-6C73-1FF3-A37FD3E6224C}"/>
                  </a:ext>
                </a:extLst>
              </p:cNvPr>
              <p:cNvPicPr/>
              <p:nvPr/>
            </p:nvPicPr>
            <p:blipFill>
              <a:blip r:embed="rId440"/>
              <a:stretch>
                <a:fillRect/>
              </a:stretch>
            </p:blipFill>
            <p:spPr>
              <a:xfrm>
                <a:off x="2004274" y="3982348"/>
                <a:ext cx="178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7" name="Freihand 36">
                <a:extLst>
                  <a:ext uri="{FF2B5EF4-FFF2-40B4-BE49-F238E27FC236}">
                    <a16:creationId xmlns:a16="http://schemas.microsoft.com/office/drawing/2014/main" id="{D2DD5B60-1FA4-2C08-9BA4-7C138890A0DE}"/>
                  </a:ext>
                </a:extLst>
              </p14:cNvPr>
              <p14:cNvContentPartPr/>
              <p14:nvPr/>
            </p14:nvContentPartPr>
            <p14:xfrm>
              <a:off x="2413954" y="4008268"/>
              <a:ext cx="52920" cy="189720"/>
            </p14:xfrm>
          </p:contentPart>
        </mc:Choice>
        <mc:Fallback xmlns="">
          <p:pic>
            <p:nvPicPr>
              <p:cNvPr id="37" name="Freihand 36">
                <a:extLst>
                  <a:ext uri="{FF2B5EF4-FFF2-40B4-BE49-F238E27FC236}">
                    <a16:creationId xmlns:a16="http://schemas.microsoft.com/office/drawing/2014/main" id="{D2DD5B60-1FA4-2C08-9BA4-7C138890A0DE}"/>
                  </a:ext>
                </a:extLst>
              </p:cNvPr>
              <p:cNvPicPr/>
              <p:nvPr/>
            </p:nvPicPr>
            <p:blipFill>
              <a:blip r:embed="rId442"/>
              <a:stretch>
                <a:fillRect/>
              </a:stretch>
            </p:blipFill>
            <p:spPr>
              <a:xfrm>
                <a:off x="2404954" y="3999628"/>
                <a:ext cx="7056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8" name="Freihand 37">
                <a:extLst>
                  <a:ext uri="{FF2B5EF4-FFF2-40B4-BE49-F238E27FC236}">
                    <a16:creationId xmlns:a16="http://schemas.microsoft.com/office/drawing/2014/main" id="{1566E2B1-2C1E-7741-9BCA-E9337BA1B08A}"/>
                  </a:ext>
                </a:extLst>
              </p14:cNvPr>
              <p14:cNvContentPartPr/>
              <p14:nvPr/>
            </p14:nvContentPartPr>
            <p14:xfrm>
              <a:off x="2357794" y="4087828"/>
              <a:ext cx="170640" cy="7560"/>
            </p14:xfrm>
          </p:contentPart>
        </mc:Choice>
        <mc:Fallback xmlns="">
          <p:pic>
            <p:nvPicPr>
              <p:cNvPr id="38" name="Freihand 37">
                <a:extLst>
                  <a:ext uri="{FF2B5EF4-FFF2-40B4-BE49-F238E27FC236}">
                    <a16:creationId xmlns:a16="http://schemas.microsoft.com/office/drawing/2014/main" id="{1566E2B1-2C1E-7741-9BCA-E9337BA1B08A}"/>
                  </a:ext>
                </a:extLst>
              </p:cNvPr>
              <p:cNvPicPr/>
              <p:nvPr/>
            </p:nvPicPr>
            <p:blipFill>
              <a:blip r:embed="rId444"/>
              <a:stretch>
                <a:fillRect/>
              </a:stretch>
            </p:blipFill>
            <p:spPr>
              <a:xfrm>
                <a:off x="2348794" y="4078828"/>
                <a:ext cx="1882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9" name="Freihand 38">
                <a:extLst>
                  <a:ext uri="{FF2B5EF4-FFF2-40B4-BE49-F238E27FC236}">
                    <a16:creationId xmlns:a16="http://schemas.microsoft.com/office/drawing/2014/main" id="{C6C129C8-3097-AF65-3F74-59E29622931A}"/>
                  </a:ext>
                </a:extLst>
              </p14:cNvPr>
              <p14:cNvContentPartPr/>
              <p14:nvPr/>
            </p14:nvContentPartPr>
            <p14:xfrm>
              <a:off x="2770714" y="3973708"/>
              <a:ext cx="98280" cy="137160"/>
            </p14:xfrm>
          </p:contentPart>
        </mc:Choice>
        <mc:Fallback xmlns="">
          <p:pic>
            <p:nvPicPr>
              <p:cNvPr id="39" name="Freihand 38">
                <a:extLst>
                  <a:ext uri="{FF2B5EF4-FFF2-40B4-BE49-F238E27FC236}">
                    <a16:creationId xmlns:a16="http://schemas.microsoft.com/office/drawing/2014/main" id="{C6C129C8-3097-AF65-3F74-59E29622931A}"/>
                  </a:ext>
                </a:extLst>
              </p:cNvPr>
              <p:cNvPicPr/>
              <p:nvPr/>
            </p:nvPicPr>
            <p:blipFill>
              <a:blip r:embed="rId446"/>
              <a:stretch>
                <a:fillRect/>
              </a:stretch>
            </p:blipFill>
            <p:spPr>
              <a:xfrm>
                <a:off x="2762074" y="3965068"/>
                <a:ext cx="115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40" name="Freihand 39">
                <a:extLst>
                  <a:ext uri="{FF2B5EF4-FFF2-40B4-BE49-F238E27FC236}">
                    <a16:creationId xmlns:a16="http://schemas.microsoft.com/office/drawing/2014/main" id="{D0D046DF-D21C-CC39-4823-C554999028A9}"/>
                  </a:ext>
                </a:extLst>
              </p14:cNvPr>
              <p14:cNvContentPartPr/>
              <p14:nvPr/>
            </p14:nvContentPartPr>
            <p14:xfrm>
              <a:off x="2924074" y="4185748"/>
              <a:ext cx="29520" cy="75240"/>
            </p14:xfrm>
          </p:contentPart>
        </mc:Choice>
        <mc:Fallback xmlns="">
          <p:pic>
            <p:nvPicPr>
              <p:cNvPr id="40" name="Freihand 39">
                <a:extLst>
                  <a:ext uri="{FF2B5EF4-FFF2-40B4-BE49-F238E27FC236}">
                    <a16:creationId xmlns:a16="http://schemas.microsoft.com/office/drawing/2014/main" id="{D0D046DF-D21C-CC39-4823-C554999028A9}"/>
                  </a:ext>
                </a:extLst>
              </p:cNvPr>
              <p:cNvPicPr/>
              <p:nvPr/>
            </p:nvPicPr>
            <p:blipFill>
              <a:blip r:embed="rId448"/>
              <a:stretch>
                <a:fillRect/>
              </a:stretch>
            </p:blipFill>
            <p:spPr>
              <a:xfrm>
                <a:off x="2915434" y="4177108"/>
                <a:ext cx="47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41" name="Freihand 40">
                <a:extLst>
                  <a:ext uri="{FF2B5EF4-FFF2-40B4-BE49-F238E27FC236}">
                    <a16:creationId xmlns:a16="http://schemas.microsoft.com/office/drawing/2014/main" id="{A046E368-7901-6A68-52C3-052F86614D33}"/>
                  </a:ext>
                </a:extLst>
              </p14:cNvPr>
              <p14:cNvContentPartPr/>
              <p14:nvPr/>
            </p14:nvContentPartPr>
            <p14:xfrm>
              <a:off x="3012634" y="3970828"/>
              <a:ext cx="158760" cy="239400"/>
            </p14:xfrm>
          </p:contentPart>
        </mc:Choice>
        <mc:Fallback xmlns="">
          <p:pic>
            <p:nvPicPr>
              <p:cNvPr id="41" name="Freihand 40">
                <a:extLst>
                  <a:ext uri="{FF2B5EF4-FFF2-40B4-BE49-F238E27FC236}">
                    <a16:creationId xmlns:a16="http://schemas.microsoft.com/office/drawing/2014/main" id="{A046E368-7901-6A68-52C3-052F86614D33}"/>
                  </a:ext>
                </a:extLst>
              </p:cNvPr>
              <p:cNvPicPr/>
              <p:nvPr/>
            </p:nvPicPr>
            <p:blipFill>
              <a:blip r:embed="rId450"/>
              <a:stretch>
                <a:fillRect/>
              </a:stretch>
            </p:blipFill>
            <p:spPr>
              <a:xfrm>
                <a:off x="3003634" y="3962188"/>
                <a:ext cx="1764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42" name="Freihand 41">
                <a:extLst>
                  <a:ext uri="{FF2B5EF4-FFF2-40B4-BE49-F238E27FC236}">
                    <a16:creationId xmlns:a16="http://schemas.microsoft.com/office/drawing/2014/main" id="{05FDF849-AF7B-DB06-7FC0-AC9CC1F1D96F}"/>
                  </a:ext>
                </a:extLst>
              </p14:cNvPr>
              <p14:cNvContentPartPr/>
              <p14:nvPr/>
            </p14:nvContentPartPr>
            <p14:xfrm>
              <a:off x="3314314" y="4095028"/>
              <a:ext cx="19080" cy="20880"/>
            </p14:xfrm>
          </p:contentPart>
        </mc:Choice>
        <mc:Fallback xmlns="">
          <p:pic>
            <p:nvPicPr>
              <p:cNvPr id="42" name="Freihand 41">
                <a:extLst>
                  <a:ext uri="{FF2B5EF4-FFF2-40B4-BE49-F238E27FC236}">
                    <a16:creationId xmlns:a16="http://schemas.microsoft.com/office/drawing/2014/main" id="{05FDF849-AF7B-DB06-7FC0-AC9CC1F1D96F}"/>
                  </a:ext>
                </a:extLst>
              </p:cNvPr>
              <p:cNvPicPr/>
              <p:nvPr/>
            </p:nvPicPr>
            <p:blipFill>
              <a:blip r:embed="rId452"/>
              <a:stretch>
                <a:fillRect/>
              </a:stretch>
            </p:blipFill>
            <p:spPr>
              <a:xfrm>
                <a:off x="3305314" y="4086028"/>
                <a:ext cx="36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43" name="Freihand 42">
                <a:extLst>
                  <a:ext uri="{FF2B5EF4-FFF2-40B4-BE49-F238E27FC236}">
                    <a16:creationId xmlns:a16="http://schemas.microsoft.com/office/drawing/2014/main" id="{F5A00CE2-2BCA-A87D-D616-F42ED0159BFB}"/>
                  </a:ext>
                </a:extLst>
              </p14:cNvPr>
              <p14:cNvContentPartPr/>
              <p14:nvPr/>
            </p14:nvContentPartPr>
            <p14:xfrm>
              <a:off x="3506194" y="3973708"/>
              <a:ext cx="157320" cy="178200"/>
            </p14:xfrm>
          </p:contentPart>
        </mc:Choice>
        <mc:Fallback xmlns="">
          <p:pic>
            <p:nvPicPr>
              <p:cNvPr id="43" name="Freihand 42">
                <a:extLst>
                  <a:ext uri="{FF2B5EF4-FFF2-40B4-BE49-F238E27FC236}">
                    <a16:creationId xmlns:a16="http://schemas.microsoft.com/office/drawing/2014/main" id="{F5A00CE2-2BCA-A87D-D616-F42ED0159BFB}"/>
                  </a:ext>
                </a:extLst>
              </p:cNvPr>
              <p:cNvPicPr/>
              <p:nvPr/>
            </p:nvPicPr>
            <p:blipFill>
              <a:blip r:embed="rId454"/>
              <a:stretch>
                <a:fillRect/>
              </a:stretch>
            </p:blipFill>
            <p:spPr>
              <a:xfrm>
                <a:off x="3497554" y="3964708"/>
                <a:ext cx="1749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44" name="Freihand 43">
                <a:extLst>
                  <a:ext uri="{FF2B5EF4-FFF2-40B4-BE49-F238E27FC236}">
                    <a16:creationId xmlns:a16="http://schemas.microsoft.com/office/drawing/2014/main" id="{7CC16317-988C-BF65-4325-EB6964CB6F10}"/>
                  </a:ext>
                </a:extLst>
              </p14:cNvPr>
              <p14:cNvContentPartPr/>
              <p14:nvPr/>
            </p14:nvContentPartPr>
            <p14:xfrm>
              <a:off x="3712114" y="4136788"/>
              <a:ext cx="13680" cy="94680"/>
            </p14:xfrm>
          </p:contentPart>
        </mc:Choice>
        <mc:Fallback xmlns="">
          <p:pic>
            <p:nvPicPr>
              <p:cNvPr id="44" name="Freihand 43">
                <a:extLst>
                  <a:ext uri="{FF2B5EF4-FFF2-40B4-BE49-F238E27FC236}">
                    <a16:creationId xmlns:a16="http://schemas.microsoft.com/office/drawing/2014/main" id="{7CC16317-988C-BF65-4325-EB6964CB6F10}"/>
                  </a:ext>
                </a:extLst>
              </p:cNvPr>
              <p:cNvPicPr/>
              <p:nvPr/>
            </p:nvPicPr>
            <p:blipFill>
              <a:blip r:embed="rId456"/>
              <a:stretch>
                <a:fillRect/>
              </a:stretch>
            </p:blipFill>
            <p:spPr>
              <a:xfrm>
                <a:off x="3703474" y="4127788"/>
                <a:ext cx="3132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45" name="Freihand 44">
                <a:extLst>
                  <a:ext uri="{FF2B5EF4-FFF2-40B4-BE49-F238E27FC236}">
                    <a16:creationId xmlns:a16="http://schemas.microsoft.com/office/drawing/2014/main" id="{2143C096-870D-2EB5-D85A-5570351F30F7}"/>
                  </a:ext>
                </a:extLst>
              </p14:cNvPr>
              <p14:cNvContentPartPr/>
              <p14:nvPr/>
            </p14:nvContentPartPr>
            <p14:xfrm>
              <a:off x="3797074" y="3934828"/>
              <a:ext cx="192600" cy="245520"/>
            </p14:xfrm>
          </p:contentPart>
        </mc:Choice>
        <mc:Fallback xmlns="">
          <p:pic>
            <p:nvPicPr>
              <p:cNvPr id="45" name="Freihand 44">
                <a:extLst>
                  <a:ext uri="{FF2B5EF4-FFF2-40B4-BE49-F238E27FC236}">
                    <a16:creationId xmlns:a16="http://schemas.microsoft.com/office/drawing/2014/main" id="{2143C096-870D-2EB5-D85A-5570351F30F7}"/>
                  </a:ext>
                </a:extLst>
              </p:cNvPr>
              <p:cNvPicPr/>
              <p:nvPr/>
            </p:nvPicPr>
            <p:blipFill>
              <a:blip r:embed="rId458"/>
              <a:stretch>
                <a:fillRect/>
              </a:stretch>
            </p:blipFill>
            <p:spPr>
              <a:xfrm>
                <a:off x="3788074" y="3925828"/>
                <a:ext cx="2102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51" name="Freihand 50">
                <a:extLst>
                  <a:ext uri="{FF2B5EF4-FFF2-40B4-BE49-F238E27FC236}">
                    <a16:creationId xmlns:a16="http://schemas.microsoft.com/office/drawing/2014/main" id="{78ABDFE1-5BC8-2172-B164-90DECAC8615F}"/>
                  </a:ext>
                </a:extLst>
              </p14:cNvPr>
              <p14:cNvContentPartPr/>
              <p14:nvPr/>
            </p14:nvContentPartPr>
            <p14:xfrm>
              <a:off x="4143394" y="3978388"/>
              <a:ext cx="224640" cy="23760"/>
            </p14:xfrm>
          </p:contentPart>
        </mc:Choice>
        <mc:Fallback xmlns="">
          <p:pic>
            <p:nvPicPr>
              <p:cNvPr id="51" name="Freihand 50">
                <a:extLst>
                  <a:ext uri="{FF2B5EF4-FFF2-40B4-BE49-F238E27FC236}">
                    <a16:creationId xmlns:a16="http://schemas.microsoft.com/office/drawing/2014/main" id="{78ABDFE1-5BC8-2172-B164-90DECAC8615F}"/>
                  </a:ext>
                </a:extLst>
              </p:cNvPr>
              <p:cNvPicPr/>
              <p:nvPr/>
            </p:nvPicPr>
            <p:blipFill>
              <a:blip r:embed="rId460"/>
              <a:stretch>
                <a:fillRect/>
              </a:stretch>
            </p:blipFill>
            <p:spPr>
              <a:xfrm>
                <a:off x="4134394" y="3969388"/>
                <a:ext cx="2422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52" name="Freihand 51">
                <a:extLst>
                  <a:ext uri="{FF2B5EF4-FFF2-40B4-BE49-F238E27FC236}">
                    <a16:creationId xmlns:a16="http://schemas.microsoft.com/office/drawing/2014/main" id="{07EE4ABC-D1CC-8AD8-391F-09D8F1C9878A}"/>
                  </a:ext>
                </a:extLst>
              </p14:cNvPr>
              <p14:cNvContentPartPr/>
              <p14:nvPr/>
            </p14:nvContentPartPr>
            <p14:xfrm>
              <a:off x="4147354" y="4080628"/>
              <a:ext cx="198720" cy="24480"/>
            </p14:xfrm>
          </p:contentPart>
        </mc:Choice>
        <mc:Fallback xmlns="">
          <p:pic>
            <p:nvPicPr>
              <p:cNvPr id="52" name="Freihand 51">
                <a:extLst>
                  <a:ext uri="{FF2B5EF4-FFF2-40B4-BE49-F238E27FC236}">
                    <a16:creationId xmlns:a16="http://schemas.microsoft.com/office/drawing/2014/main" id="{07EE4ABC-D1CC-8AD8-391F-09D8F1C9878A}"/>
                  </a:ext>
                </a:extLst>
              </p:cNvPr>
              <p:cNvPicPr/>
              <p:nvPr/>
            </p:nvPicPr>
            <p:blipFill>
              <a:blip r:embed="rId462"/>
              <a:stretch>
                <a:fillRect/>
              </a:stretch>
            </p:blipFill>
            <p:spPr>
              <a:xfrm>
                <a:off x="4138714" y="4071628"/>
                <a:ext cx="216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54" name="Freihand 53">
                <a:extLst>
                  <a:ext uri="{FF2B5EF4-FFF2-40B4-BE49-F238E27FC236}">
                    <a16:creationId xmlns:a16="http://schemas.microsoft.com/office/drawing/2014/main" id="{E58E2870-E790-5713-A95C-8D10AA13334E}"/>
                  </a:ext>
                </a:extLst>
              </p14:cNvPr>
              <p14:cNvContentPartPr/>
              <p14:nvPr/>
            </p14:nvContentPartPr>
            <p14:xfrm>
              <a:off x="4519594" y="3944188"/>
              <a:ext cx="156240" cy="106920"/>
            </p14:xfrm>
          </p:contentPart>
        </mc:Choice>
        <mc:Fallback xmlns="">
          <p:pic>
            <p:nvPicPr>
              <p:cNvPr id="54" name="Freihand 53">
                <a:extLst>
                  <a:ext uri="{FF2B5EF4-FFF2-40B4-BE49-F238E27FC236}">
                    <a16:creationId xmlns:a16="http://schemas.microsoft.com/office/drawing/2014/main" id="{E58E2870-E790-5713-A95C-8D10AA13334E}"/>
                  </a:ext>
                </a:extLst>
              </p:cNvPr>
              <p:cNvPicPr/>
              <p:nvPr/>
            </p:nvPicPr>
            <p:blipFill>
              <a:blip r:embed="rId464"/>
              <a:stretch>
                <a:fillRect/>
              </a:stretch>
            </p:blipFill>
            <p:spPr>
              <a:xfrm>
                <a:off x="4510594" y="3935188"/>
                <a:ext cx="1738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55" name="Freihand 54">
                <a:extLst>
                  <a:ext uri="{FF2B5EF4-FFF2-40B4-BE49-F238E27FC236}">
                    <a16:creationId xmlns:a16="http://schemas.microsoft.com/office/drawing/2014/main" id="{CB5F4105-98E0-D006-945C-13EC85D332FB}"/>
                  </a:ext>
                </a:extLst>
              </p14:cNvPr>
              <p14:cNvContentPartPr/>
              <p14:nvPr/>
            </p14:nvContentPartPr>
            <p14:xfrm>
              <a:off x="4701394" y="4041388"/>
              <a:ext cx="18000" cy="157320"/>
            </p14:xfrm>
          </p:contentPart>
        </mc:Choice>
        <mc:Fallback xmlns="">
          <p:pic>
            <p:nvPicPr>
              <p:cNvPr id="55" name="Freihand 54">
                <a:extLst>
                  <a:ext uri="{FF2B5EF4-FFF2-40B4-BE49-F238E27FC236}">
                    <a16:creationId xmlns:a16="http://schemas.microsoft.com/office/drawing/2014/main" id="{CB5F4105-98E0-D006-945C-13EC85D332FB}"/>
                  </a:ext>
                </a:extLst>
              </p:cNvPr>
              <p:cNvPicPr/>
              <p:nvPr/>
            </p:nvPicPr>
            <p:blipFill>
              <a:blip r:embed="rId466"/>
              <a:stretch>
                <a:fillRect/>
              </a:stretch>
            </p:blipFill>
            <p:spPr>
              <a:xfrm>
                <a:off x="4692394" y="4032748"/>
                <a:ext cx="35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56" name="Freihand 55">
                <a:extLst>
                  <a:ext uri="{FF2B5EF4-FFF2-40B4-BE49-F238E27FC236}">
                    <a16:creationId xmlns:a16="http://schemas.microsoft.com/office/drawing/2014/main" id="{F06AE116-9291-9794-8D9B-73F1B076325B}"/>
                  </a:ext>
                </a:extLst>
              </p14:cNvPr>
              <p14:cNvContentPartPr/>
              <p14:nvPr/>
            </p14:nvContentPartPr>
            <p14:xfrm>
              <a:off x="4804354" y="3856348"/>
              <a:ext cx="188640" cy="283320"/>
            </p14:xfrm>
          </p:contentPart>
        </mc:Choice>
        <mc:Fallback xmlns="">
          <p:pic>
            <p:nvPicPr>
              <p:cNvPr id="56" name="Freihand 55">
                <a:extLst>
                  <a:ext uri="{FF2B5EF4-FFF2-40B4-BE49-F238E27FC236}">
                    <a16:creationId xmlns:a16="http://schemas.microsoft.com/office/drawing/2014/main" id="{F06AE116-9291-9794-8D9B-73F1B076325B}"/>
                  </a:ext>
                </a:extLst>
              </p:cNvPr>
              <p:cNvPicPr/>
              <p:nvPr/>
            </p:nvPicPr>
            <p:blipFill>
              <a:blip r:embed="rId468"/>
              <a:stretch>
                <a:fillRect/>
              </a:stretch>
            </p:blipFill>
            <p:spPr>
              <a:xfrm>
                <a:off x="4795354" y="3847348"/>
                <a:ext cx="20628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57" name="Freihand 56">
                <a:extLst>
                  <a:ext uri="{FF2B5EF4-FFF2-40B4-BE49-F238E27FC236}">
                    <a16:creationId xmlns:a16="http://schemas.microsoft.com/office/drawing/2014/main" id="{D9A029DB-55A6-88E5-21B6-AB4BC418598D}"/>
                  </a:ext>
                </a:extLst>
              </p14:cNvPr>
              <p14:cNvContentPartPr/>
              <p14:nvPr/>
            </p14:nvContentPartPr>
            <p14:xfrm>
              <a:off x="5083714" y="3885148"/>
              <a:ext cx="113760" cy="260280"/>
            </p14:xfrm>
          </p:contentPart>
        </mc:Choice>
        <mc:Fallback xmlns="">
          <p:pic>
            <p:nvPicPr>
              <p:cNvPr id="57" name="Freihand 56">
                <a:extLst>
                  <a:ext uri="{FF2B5EF4-FFF2-40B4-BE49-F238E27FC236}">
                    <a16:creationId xmlns:a16="http://schemas.microsoft.com/office/drawing/2014/main" id="{D9A029DB-55A6-88E5-21B6-AB4BC418598D}"/>
                  </a:ext>
                </a:extLst>
              </p:cNvPr>
              <p:cNvPicPr/>
              <p:nvPr/>
            </p:nvPicPr>
            <p:blipFill>
              <a:blip r:embed="rId470"/>
              <a:stretch>
                <a:fillRect/>
              </a:stretch>
            </p:blipFill>
            <p:spPr>
              <a:xfrm>
                <a:off x="5075074" y="3876508"/>
                <a:ext cx="1314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63" name="Freihand 62">
                <a:extLst>
                  <a:ext uri="{FF2B5EF4-FFF2-40B4-BE49-F238E27FC236}">
                    <a16:creationId xmlns:a16="http://schemas.microsoft.com/office/drawing/2014/main" id="{94FC7ED0-8991-2A3E-53D9-56EE0D2A2569}"/>
                  </a:ext>
                </a:extLst>
              </p14:cNvPr>
              <p14:cNvContentPartPr/>
              <p14:nvPr/>
            </p14:nvContentPartPr>
            <p14:xfrm>
              <a:off x="248914" y="4627108"/>
              <a:ext cx="181800" cy="21960"/>
            </p14:xfrm>
          </p:contentPart>
        </mc:Choice>
        <mc:Fallback xmlns="">
          <p:pic>
            <p:nvPicPr>
              <p:cNvPr id="63" name="Freihand 62">
                <a:extLst>
                  <a:ext uri="{FF2B5EF4-FFF2-40B4-BE49-F238E27FC236}">
                    <a16:creationId xmlns:a16="http://schemas.microsoft.com/office/drawing/2014/main" id="{94FC7ED0-8991-2A3E-53D9-56EE0D2A2569}"/>
                  </a:ext>
                </a:extLst>
              </p:cNvPr>
              <p:cNvPicPr/>
              <p:nvPr/>
            </p:nvPicPr>
            <p:blipFill>
              <a:blip r:embed="rId472"/>
              <a:stretch>
                <a:fillRect/>
              </a:stretch>
            </p:blipFill>
            <p:spPr>
              <a:xfrm>
                <a:off x="239914" y="4618468"/>
                <a:ext cx="1994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64" name="Freihand 63">
                <a:extLst>
                  <a:ext uri="{FF2B5EF4-FFF2-40B4-BE49-F238E27FC236}">
                    <a16:creationId xmlns:a16="http://schemas.microsoft.com/office/drawing/2014/main" id="{8B53CF8A-2301-9ACA-B8C5-28163DC14151}"/>
                  </a:ext>
                </a:extLst>
              </p14:cNvPr>
              <p14:cNvContentPartPr/>
              <p14:nvPr/>
            </p14:nvContentPartPr>
            <p14:xfrm>
              <a:off x="249994" y="4524508"/>
              <a:ext cx="253440" cy="174600"/>
            </p14:xfrm>
          </p:contentPart>
        </mc:Choice>
        <mc:Fallback xmlns="">
          <p:pic>
            <p:nvPicPr>
              <p:cNvPr id="64" name="Freihand 63">
                <a:extLst>
                  <a:ext uri="{FF2B5EF4-FFF2-40B4-BE49-F238E27FC236}">
                    <a16:creationId xmlns:a16="http://schemas.microsoft.com/office/drawing/2014/main" id="{8B53CF8A-2301-9ACA-B8C5-28163DC14151}"/>
                  </a:ext>
                </a:extLst>
              </p:cNvPr>
              <p:cNvPicPr/>
              <p:nvPr/>
            </p:nvPicPr>
            <p:blipFill>
              <a:blip r:embed="rId474"/>
              <a:stretch>
                <a:fillRect/>
              </a:stretch>
            </p:blipFill>
            <p:spPr>
              <a:xfrm>
                <a:off x="240994" y="4515868"/>
                <a:ext cx="271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66" name="Freihand 65">
                <a:extLst>
                  <a:ext uri="{FF2B5EF4-FFF2-40B4-BE49-F238E27FC236}">
                    <a16:creationId xmlns:a16="http://schemas.microsoft.com/office/drawing/2014/main" id="{19255635-1F44-B72C-B955-F3E80699D811}"/>
                  </a:ext>
                </a:extLst>
              </p14:cNvPr>
              <p14:cNvContentPartPr/>
              <p14:nvPr/>
            </p14:nvContentPartPr>
            <p14:xfrm>
              <a:off x="723754" y="4546828"/>
              <a:ext cx="92160" cy="153720"/>
            </p14:xfrm>
          </p:contentPart>
        </mc:Choice>
        <mc:Fallback xmlns="">
          <p:pic>
            <p:nvPicPr>
              <p:cNvPr id="66" name="Freihand 65">
                <a:extLst>
                  <a:ext uri="{FF2B5EF4-FFF2-40B4-BE49-F238E27FC236}">
                    <a16:creationId xmlns:a16="http://schemas.microsoft.com/office/drawing/2014/main" id="{19255635-1F44-B72C-B955-F3E80699D811}"/>
                  </a:ext>
                </a:extLst>
              </p:cNvPr>
              <p:cNvPicPr/>
              <p:nvPr/>
            </p:nvPicPr>
            <p:blipFill>
              <a:blip r:embed="rId476"/>
              <a:stretch>
                <a:fillRect/>
              </a:stretch>
            </p:blipFill>
            <p:spPr>
              <a:xfrm>
                <a:off x="715114" y="4537828"/>
                <a:ext cx="1098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67" name="Freihand 66">
                <a:extLst>
                  <a:ext uri="{FF2B5EF4-FFF2-40B4-BE49-F238E27FC236}">
                    <a16:creationId xmlns:a16="http://schemas.microsoft.com/office/drawing/2014/main" id="{E190D36A-BC12-F44F-3724-E69E3FA8FCBF}"/>
                  </a:ext>
                </a:extLst>
              </p14:cNvPr>
              <p14:cNvContentPartPr/>
              <p14:nvPr/>
            </p14:nvContentPartPr>
            <p14:xfrm>
              <a:off x="856234" y="4465108"/>
              <a:ext cx="133920" cy="210960"/>
            </p14:xfrm>
          </p:contentPart>
        </mc:Choice>
        <mc:Fallback xmlns="">
          <p:pic>
            <p:nvPicPr>
              <p:cNvPr id="67" name="Freihand 66">
                <a:extLst>
                  <a:ext uri="{FF2B5EF4-FFF2-40B4-BE49-F238E27FC236}">
                    <a16:creationId xmlns:a16="http://schemas.microsoft.com/office/drawing/2014/main" id="{E190D36A-BC12-F44F-3724-E69E3FA8FCBF}"/>
                  </a:ext>
                </a:extLst>
              </p:cNvPr>
              <p:cNvPicPr/>
              <p:nvPr/>
            </p:nvPicPr>
            <p:blipFill>
              <a:blip r:embed="rId478"/>
              <a:stretch>
                <a:fillRect/>
              </a:stretch>
            </p:blipFill>
            <p:spPr>
              <a:xfrm>
                <a:off x="847594" y="4456468"/>
                <a:ext cx="1515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68" name="Freihand 67">
                <a:extLst>
                  <a:ext uri="{FF2B5EF4-FFF2-40B4-BE49-F238E27FC236}">
                    <a16:creationId xmlns:a16="http://schemas.microsoft.com/office/drawing/2014/main" id="{0A7658E8-984A-A250-C211-08DECBC933F8}"/>
                  </a:ext>
                </a:extLst>
              </p14:cNvPr>
              <p14:cNvContentPartPr/>
              <p14:nvPr/>
            </p14:nvContentPartPr>
            <p14:xfrm>
              <a:off x="1066834" y="4581388"/>
              <a:ext cx="72360" cy="89640"/>
            </p14:xfrm>
          </p:contentPart>
        </mc:Choice>
        <mc:Fallback xmlns="">
          <p:pic>
            <p:nvPicPr>
              <p:cNvPr id="68" name="Freihand 67">
                <a:extLst>
                  <a:ext uri="{FF2B5EF4-FFF2-40B4-BE49-F238E27FC236}">
                    <a16:creationId xmlns:a16="http://schemas.microsoft.com/office/drawing/2014/main" id="{0A7658E8-984A-A250-C211-08DECBC933F8}"/>
                  </a:ext>
                </a:extLst>
              </p:cNvPr>
              <p:cNvPicPr/>
              <p:nvPr/>
            </p:nvPicPr>
            <p:blipFill>
              <a:blip r:embed="rId480"/>
              <a:stretch>
                <a:fillRect/>
              </a:stretch>
            </p:blipFill>
            <p:spPr>
              <a:xfrm>
                <a:off x="1057834" y="4572748"/>
                <a:ext cx="900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69" name="Freihand 68">
                <a:extLst>
                  <a:ext uri="{FF2B5EF4-FFF2-40B4-BE49-F238E27FC236}">
                    <a16:creationId xmlns:a16="http://schemas.microsoft.com/office/drawing/2014/main" id="{D38EF341-6C89-AC87-B74C-6C639D6E4A1C}"/>
                  </a:ext>
                </a:extLst>
              </p14:cNvPr>
              <p14:cNvContentPartPr/>
              <p14:nvPr/>
            </p14:nvContentPartPr>
            <p14:xfrm>
              <a:off x="1200754" y="4566628"/>
              <a:ext cx="117720" cy="130680"/>
            </p14:xfrm>
          </p:contentPart>
        </mc:Choice>
        <mc:Fallback xmlns="">
          <p:pic>
            <p:nvPicPr>
              <p:cNvPr id="69" name="Freihand 68">
                <a:extLst>
                  <a:ext uri="{FF2B5EF4-FFF2-40B4-BE49-F238E27FC236}">
                    <a16:creationId xmlns:a16="http://schemas.microsoft.com/office/drawing/2014/main" id="{D38EF341-6C89-AC87-B74C-6C639D6E4A1C}"/>
                  </a:ext>
                </a:extLst>
              </p:cNvPr>
              <p:cNvPicPr/>
              <p:nvPr/>
            </p:nvPicPr>
            <p:blipFill>
              <a:blip r:embed="rId482"/>
              <a:stretch>
                <a:fillRect/>
              </a:stretch>
            </p:blipFill>
            <p:spPr>
              <a:xfrm>
                <a:off x="1192114" y="4557988"/>
                <a:ext cx="135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70" name="Freihand 69">
                <a:extLst>
                  <a:ext uri="{FF2B5EF4-FFF2-40B4-BE49-F238E27FC236}">
                    <a16:creationId xmlns:a16="http://schemas.microsoft.com/office/drawing/2014/main" id="{BF77962F-7647-77C6-76D5-CD59655D8F7B}"/>
                  </a:ext>
                </a:extLst>
              </p14:cNvPr>
              <p14:cNvContentPartPr/>
              <p14:nvPr/>
            </p14:nvContentPartPr>
            <p14:xfrm>
              <a:off x="1367794" y="4524508"/>
              <a:ext cx="271080" cy="197280"/>
            </p14:xfrm>
          </p:contentPart>
        </mc:Choice>
        <mc:Fallback xmlns="">
          <p:pic>
            <p:nvPicPr>
              <p:cNvPr id="70" name="Freihand 69">
                <a:extLst>
                  <a:ext uri="{FF2B5EF4-FFF2-40B4-BE49-F238E27FC236}">
                    <a16:creationId xmlns:a16="http://schemas.microsoft.com/office/drawing/2014/main" id="{BF77962F-7647-77C6-76D5-CD59655D8F7B}"/>
                  </a:ext>
                </a:extLst>
              </p:cNvPr>
              <p:cNvPicPr/>
              <p:nvPr/>
            </p:nvPicPr>
            <p:blipFill>
              <a:blip r:embed="rId484"/>
              <a:stretch>
                <a:fillRect/>
              </a:stretch>
            </p:blipFill>
            <p:spPr>
              <a:xfrm>
                <a:off x="1359154" y="4515868"/>
                <a:ext cx="288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72" name="Freihand 71">
                <a:extLst>
                  <a:ext uri="{FF2B5EF4-FFF2-40B4-BE49-F238E27FC236}">
                    <a16:creationId xmlns:a16="http://schemas.microsoft.com/office/drawing/2014/main" id="{642A1553-112D-255A-B3B2-4563405388D5}"/>
                  </a:ext>
                </a:extLst>
              </p14:cNvPr>
              <p14:cNvContentPartPr/>
              <p14:nvPr/>
            </p14:nvContentPartPr>
            <p14:xfrm>
              <a:off x="1925434" y="4584988"/>
              <a:ext cx="141120" cy="100800"/>
            </p14:xfrm>
          </p:contentPart>
        </mc:Choice>
        <mc:Fallback xmlns="">
          <p:pic>
            <p:nvPicPr>
              <p:cNvPr id="72" name="Freihand 71">
                <a:extLst>
                  <a:ext uri="{FF2B5EF4-FFF2-40B4-BE49-F238E27FC236}">
                    <a16:creationId xmlns:a16="http://schemas.microsoft.com/office/drawing/2014/main" id="{642A1553-112D-255A-B3B2-4563405388D5}"/>
                  </a:ext>
                </a:extLst>
              </p:cNvPr>
              <p:cNvPicPr/>
              <p:nvPr/>
            </p:nvPicPr>
            <p:blipFill>
              <a:blip r:embed="rId486"/>
              <a:stretch>
                <a:fillRect/>
              </a:stretch>
            </p:blipFill>
            <p:spPr>
              <a:xfrm>
                <a:off x="1916434" y="4576348"/>
                <a:ext cx="158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73" name="Freihand 72">
                <a:extLst>
                  <a:ext uri="{FF2B5EF4-FFF2-40B4-BE49-F238E27FC236}">
                    <a16:creationId xmlns:a16="http://schemas.microsoft.com/office/drawing/2014/main" id="{D0A42F28-8276-BC64-A5FC-2F2BE964C6D7}"/>
                  </a:ext>
                </a:extLst>
              </p14:cNvPr>
              <p14:cNvContentPartPr/>
              <p14:nvPr/>
            </p14:nvContentPartPr>
            <p14:xfrm>
              <a:off x="2313154" y="4446028"/>
              <a:ext cx="154080" cy="252000"/>
            </p14:xfrm>
          </p:contentPart>
        </mc:Choice>
        <mc:Fallback xmlns="">
          <p:pic>
            <p:nvPicPr>
              <p:cNvPr id="73" name="Freihand 72">
                <a:extLst>
                  <a:ext uri="{FF2B5EF4-FFF2-40B4-BE49-F238E27FC236}">
                    <a16:creationId xmlns:a16="http://schemas.microsoft.com/office/drawing/2014/main" id="{D0A42F28-8276-BC64-A5FC-2F2BE964C6D7}"/>
                  </a:ext>
                </a:extLst>
              </p:cNvPr>
              <p:cNvPicPr/>
              <p:nvPr/>
            </p:nvPicPr>
            <p:blipFill>
              <a:blip r:embed="rId488"/>
              <a:stretch>
                <a:fillRect/>
              </a:stretch>
            </p:blipFill>
            <p:spPr>
              <a:xfrm>
                <a:off x="2304514" y="4437388"/>
                <a:ext cx="17172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74" name="Freihand 73">
                <a:extLst>
                  <a:ext uri="{FF2B5EF4-FFF2-40B4-BE49-F238E27FC236}">
                    <a16:creationId xmlns:a16="http://schemas.microsoft.com/office/drawing/2014/main" id="{C359A709-503D-CCC3-D15E-7AF5B8B2C254}"/>
                  </a:ext>
                </a:extLst>
              </p14:cNvPr>
              <p14:cNvContentPartPr/>
              <p14:nvPr/>
            </p14:nvContentPartPr>
            <p14:xfrm>
              <a:off x="2508634" y="4573468"/>
              <a:ext cx="107280" cy="136080"/>
            </p14:xfrm>
          </p:contentPart>
        </mc:Choice>
        <mc:Fallback xmlns="">
          <p:pic>
            <p:nvPicPr>
              <p:cNvPr id="74" name="Freihand 73">
                <a:extLst>
                  <a:ext uri="{FF2B5EF4-FFF2-40B4-BE49-F238E27FC236}">
                    <a16:creationId xmlns:a16="http://schemas.microsoft.com/office/drawing/2014/main" id="{C359A709-503D-CCC3-D15E-7AF5B8B2C254}"/>
                  </a:ext>
                </a:extLst>
              </p:cNvPr>
              <p:cNvPicPr/>
              <p:nvPr/>
            </p:nvPicPr>
            <p:blipFill>
              <a:blip r:embed="rId490"/>
              <a:stretch>
                <a:fillRect/>
              </a:stretch>
            </p:blipFill>
            <p:spPr>
              <a:xfrm>
                <a:off x="2499994" y="4564828"/>
                <a:ext cx="1249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75" name="Freihand 74">
                <a:extLst>
                  <a:ext uri="{FF2B5EF4-FFF2-40B4-BE49-F238E27FC236}">
                    <a16:creationId xmlns:a16="http://schemas.microsoft.com/office/drawing/2014/main" id="{DCD8A4C1-FF73-ADBD-29D4-5FA7022AFCAD}"/>
                  </a:ext>
                </a:extLst>
              </p14:cNvPr>
              <p14:cNvContentPartPr/>
              <p14:nvPr/>
            </p14:nvContentPartPr>
            <p14:xfrm>
              <a:off x="2697634" y="4563028"/>
              <a:ext cx="108720" cy="136800"/>
            </p14:xfrm>
          </p:contentPart>
        </mc:Choice>
        <mc:Fallback xmlns="">
          <p:pic>
            <p:nvPicPr>
              <p:cNvPr id="75" name="Freihand 74">
                <a:extLst>
                  <a:ext uri="{FF2B5EF4-FFF2-40B4-BE49-F238E27FC236}">
                    <a16:creationId xmlns:a16="http://schemas.microsoft.com/office/drawing/2014/main" id="{DCD8A4C1-FF73-ADBD-29D4-5FA7022AFCAD}"/>
                  </a:ext>
                </a:extLst>
              </p:cNvPr>
              <p:cNvPicPr/>
              <p:nvPr/>
            </p:nvPicPr>
            <p:blipFill>
              <a:blip r:embed="rId492"/>
              <a:stretch>
                <a:fillRect/>
              </a:stretch>
            </p:blipFill>
            <p:spPr>
              <a:xfrm>
                <a:off x="2688994" y="4554388"/>
                <a:ext cx="126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76" name="Freihand 75">
                <a:extLst>
                  <a:ext uri="{FF2B5EF4-FFF2-40B4-BE49-F238E27FC236}">
                    <a16:creationId xmlns:a16="http://schemas.microsoft.com/office/drawing/2014/main" id="{243DBD21-43E8-1232-1384-3EB21D2AAFC1}"/>
                  </a:ext>
                </a:extLst>
              </p14:cNvPr>
              <p14:cNvContentPartPr/>
              <p14:nvPr/>
            </p14:nvContentPartPr>
            <p14:xfrm>
              <a:off x="2882314" y="4496068"/>
              <a:ext cx="38520" cy="207000"/>
            </p14:xfrm>
          </p:contentPart>
        </mc:Choice>
        <mc:Fallback xmlns="">
          <p:pic>
            <p:nvPicPr>
              <p:cNvPr id="76" name="Freihand 75">
                <a:extLst>
                  <a:ext uri="{FF2B5EF4-FFF2-40B4-BE49-F238E27FC236}">
                    <a16:creationId xmlns:a16="http://schemas.microsoft.com/office/drawing/2014/main" id="{243DBD21-43E8-1232-1384-3EB21D2AAFC1}"/>
                  </a:ext>
                </a:extLst>
              </p:cNvPr>
              <p:cNvPicPr/>
              <p:nvPr/>
            </p:nvPicPr>
            <p:blipFill>
              <a:blip r:embed="rId494"/>
              <a:stretch>
                <a:fillRect/>
              </a:stretch>
            </p:blipFill>
            <p:spPr>
              <a:xfrm>
                <a:off x="2873314" y="4487068"/>
                <a:ext cx="561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77" name="Freihand 76">
                <a:extLst>
                  <a:ext uri="{FF2B5EF4-FFF2-40B4-BE49-F238E27FC236}">
                    <a16:creationId xmlns:a16="http://schemas.microsoft.com/office/drawing/2014/main" id="{C6667EB9-8E00-BE91-BE23-E1EBC6B84E5B}"/>
                  </a:ext>
                </a:extLst>
              </p14:cNvPr>
              <p14:cNvContentPartPr/>
              <p14:nvPr/>
            </p14:nvContentPartPr>
            <p14:xfrm>
              <a:off x="2997874" y="4574908"/>
              <a:ext cx="88560" cy="128160"/>
            </p14:xfrm>
          </p:contentPart>
        </mc:Choice>
        <mc:Fallback xmlns="">
          <p:pic>
            <p:nvPicPr>
              <p:cNvPr id="77" name="Freihand 76">
                <a:extLst>
                  <a:ext uri="{FF2B5EF4-FFF2-40B4-BE49-F238E27FC236}">
                    <a16:creationId xmlns:a16="http://schemas.microsoft.com/office/drawing/2014/main" id="{C6667EB9-8E00-BE91-BE23-E1EBC6B84E5B}"/>
                  </a:ext>
                </a:extLst>
              </p:cNvPr>
              <p:cNvPicPr/>
              <p:nvPr/>
            </p:nvPicPr>
            <p:blipFill>
              <a:blip r:embed="rId496"/>
              <a:stretch>
                <a:fillRect/>
              </a:stretch>
            </p:blipFill>
            <p:spPr>
              <a:xfrm>
                <a:off x="2989234" y="4565908"/>
                <a:ext cx="106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78" name="Freihand 77">
                <a:extLst>
                  <a:ext uri="{FF2B5EF4-FFF2-40B4-BE49-F238E27FC236}">
                    <a16:creationId xmlns:a16="http://schemas.microsoft.com/office/drawing/2014/main" id="{C415943A-EC21-B49D-7635-B51C6CF20DF1}"/>
                  </a:ext>
                </a:extLst>
              </p14:cNvPr>
              <p14:cNvContentPartPr/>
              <p14:nvPr/>
            </p14:nvContentPartPr>
            <p14:xfrm>
              <a:off x="3282994" y="4550068"/>
              <a:ext cx="151560" cy="329400"/>
            </p14:xfrm>
          </p:contentPart>
        </mc:Choice>
        <mc:Fallback xmlns="">
          <p:pic>
            <p:nvPicPr>
              <p:cNvPr id="78" name="Freihand 77">
                <a:extLst>
                  <a:ext uri="{FF2B5EF4-FFF2-40B4-BE49-F238E27FC236}">
                    <a16:creationId xmlns:a16="http://schemas.microsoft.com/office/drawing/2014/main" id="{C415943A-EC21-B49D-7635-B51C6CF20DF1}"/>
                  </a:ext>
                </a:extLst>
              </p:cNvPr>
              <p:cNvPicPr/>
              <p:nvPr/>
            </p:nvPicPr>
            <p:blipFill>
              <a:blip r:embed="rId498"/>
              <a:stretch>
                <a:fillRect/>
              </a:stretch>
            </p:blipFill>
            <p:spPr>
              <a:xfrm>
                <a:off x="3273994" y="4541068"/>
                <a:ext cx="1692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79" name="Freihand 78">
                <a:extLst>
                  <a:ext uri="{FF2B5EF4-FFF2-40B4-BE49-F238E27FC236}">
                    <a16:creationId xmlns:a16="http://schemas.microsoft.com/office/drawing/2014/main" id="{B8FB90BA-8AA7-07DF-054D-CDDCF2C6DD2D}"/>
                  </a:ext>
                </a:extLst>
              </p14:cNvPr>
              <p14:cNvContentPartPr/>
              <p14:nvPr/>
            </p14:nvContentPartPr>
            <p14:xfrm>
              <a:off x="3532114" y="4571308"/>
              <a:ext cx="118800" cy="97200"/>
            </p14:xfrm>
          </p:contentPart>
        </mc:Choice>
        <mc:Fallback xmlns="">
          <p:pic>
            <p:nvPicPr>
              <p:cNvPr id="79" name="Freihand 78">
                <a:extLst>
                  <a:ext uri="{FF2B5EF4-FFF2-40B4-BE49-F238E27FC236}">
                    <a16:creationId xmlns:a16="http://schemas.microsoft.com/office/drawing/2014/main" id="{B8FB90BA-8AA7-07DF-054D-CDDCF2C6DD2D}"/>
                  </a:ext>
                </a:extLst>
              </p:cNvPr>
              <p:cNvPicPr/>
              <p:nvPr/>
            </p:nvPicPr>
            <p:blipFill>
              <a:blip r:embed="rId500"/>
              <a:stretch>
                <a:fillRect/>
              </a:stretch>
            </p:blipFill>
            <p:spPr>
              <a:xfrm>
                <a:off x="3523474" y="4562308"/>
                <a:ext cx="13644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80" name="Freihand 79">
                <a:extLst>
                  <a:ext uri="{FF2B5EF4-FFF2-40B4-BE49-F238E27FC236}">
                    <a16:creationId xmlns:a16="http://schemas.microsoft.com/office/drawing/2014/main" id="{A9A5C1FC-986F-D499-FE90-F003938FF0A0}"/>
                  </a:ext>
                </a:extLst>
              </p14:cNvPr>
              <p14:cNvContentPartPr/>
              <p14:nvPr/>
            </p14:nvContentPartPr>
            <p14:xfrm>
              <a:off x="3715354" y="4548268"/>
              <a:ext cx="196560" cy="108000"/>
            </p14:xfrm>
          </p:contentPart>
        </mc:Choice>
        <mc:Fallback xmlns="">
          <p:pic>
            <p:nvPicPr>
              <p:cNvPr id="80" name="Freihand 79">
                <a:extLst>
                  <a:ext uri="{FF2B5EF4-FFF2-40B4-BE49-F238E27FC236}">
                    <a16:creationId xmlns:a16="http://schemas.microsoft.com/office/drawing/2014/main" id="{A9A5C1FC-986F-D499-FE90-F003938FF0A0}"/>
                  </a:ext>
                </a:extLst>
              </p:cNvPr>
              <p:cNvPicPr/>
              <p:nvPr/>
            </p:nvPicPr>
            <p:blipFill>
              <a:blip r:embed="rId502"/>
              <a:stretch>
                <a:fillRect/>
              </a:stretch>
            </p:blipFill>
            <p:spPr>
              <a:xfrm>
                <a:off x="3706714" y="4539628"/>
                <a:ext cx="214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83" name="Freihand 82">
                <a:extLst>
                  <a:ext uri="{FF2B5EF4-FFF2-40B4-BE49-F238E27FC236}">
                    <a16:creationId xmlns:a16="http://schemas.microsoft.com/office/drawing/2014/main" id="{8E9D819E-E22B-8952-923F-4379F5D9D572}"/>
                  </a:ext>
                </a:extLst>
              </p14:cNvPr>
              <p14:cNvContentPartPr/>
              <p14:nvPr/>
            </p14:nvContentPartPr>
            <p14:xfrm>
              <a:off x="4077514" y="4567708"/>
              <a:ext cx="11880" cy="23040"/>
            </p14:xfrm>
          </p:contentPart>
        </mc:Choice>
        <mc:Fallback xmlns="">
          <p:pic>
            <p:nvPicPr>
              <p:cNvPr id="83" name="Freihand 82">
                <a:extLst>
                  <a:ext uri="{FF2B5EF4-FFF2-40B4-BE49-F238E27FC236}">
                    <a16:creationId xmlns:a16="http://schemas.microsoft.com/office/drawing/2014/main" id="{8E9D819E-E22B-8952-923F-4379F5D9D572}"/>
                  </a:ext>
                </a:extLst>
              </p:cNvPr>
              <p:cNvPicPr/>
              <p:nvPr/>
            </p:nvPicPr>
            <p:blipFill>
              <a:blip r:embed="rId504"/>
              <a:stretch>
                <a:fillRect/>
              </a:stretch>
            </p:blipFill>
            <p:spPr>
              <a:xfrm>
                <a:off x="4068514" y="4558708"/>
                <a:ext cx="295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84" name="Freihand 83">
                <a:extLst>
                  <a:ext uri="{FF2B5EF4-FFF2-40B4-BE49-F238E27FC236}">
                    <a16:creationId xmlns:a16="http://schemas.microsoft.com/office/drawing/2014/main" id="{90F71994-BAD9-8EA6-DA22-358F41995A63}"/>
                  </a:ext>
                </a:extLst>
              </p14:cNvPr>
              <p14:cNvContentPartPr/>
              <p14:nvPr/>
            </p14:nvContentPartPr>
            <p14:xfrm>
              <a:off x="4092274" y="4668508"/>
              <a:ext cx="22320" cy="31320"/>
            </p14:xfrm>
          </p:contentPart>
        </mc:Choice>
        <mc:Fallback xmlns="">
          <p:pic>
            <p:nvPicPr>
              <p:cNvPr id="84" name="Freihand 83">
                <a:extLst>
                  <a:ext uri="{FF2B5EF4-FFF2-40B4-BE49-F238E27FC236}">
                    <a16:creationId xmlns:a16="http://schemas.microsoft.com/office/drawing/2014/main" id="{90F71994-BAD9-8EA6-DA22-358F41995A63}"/>
                  </a:ext>
                </a:extLst>
              </p:cNvPr>
              <p:cNvPicPr/>
              <p:nvPr/>
            </p:nvPicPr>
            <p:blipFill>
              <a:blip r:embed="rId506"/>
              <a:stretch>
                <a:fillRect/>
              </a:stretch>
            </p:blipFill>
            <p:spPr>
              <a:xfrm>
                <a:off x="4083634" y="4659508"/>
                <a:ext cx="39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85" name="Freihand 84">
                <a:extLst>
                  <a:ext uri="{FF2B5EF4-FFF2-40B4-BE49-F238E27FC236}">
                    <a16:creationId xmlns:a16="http://schemas.microsoft.com/office/drawing/2014/main" id="{E50DC9BE-A364-6444-95AC-305CF21110FC}"/>
                  </a:ext>
                </a:extLst>
              </p14:cNvPr>
              <p14:cNvContentPartPr/>
              <p14:nvPr/>
            </p14:nvContentPartPr>
            <p14:xfrm>
              <a:off x="4368034" y="4443508"/>
              <a:ext cx="180360" cy="441360"/>
            </p14:xfrm>
          </p:contentPart>
        </mc:Choice>
        <mc:Fallback xmlns="">
          <p:pic>
            <p:nvPicPr>
              <p:cNvPr id="85" name="Freihand 84">
                <a:extLst>
                  <a:ext uri="{FF2B5EF4-FFF2-40B4-BE49-F238E27FC236}">
                    <a16:creationId xmlns:a16="http://schemas.microsoft.com/office/drawing/2014/main" id="{E50DC9BE-A364-6444-95AC-305CF21110FC}"/>
                  </a:ext>
                </a:extLst>
              </p:cNvPr>
              <p:cNvPicPr/>
              <p:nvPr/>
            </p:nvPicPr>
            <p:blipFill>
              <a:blip r:embed="rId508"/>
              <a:stretch>
                <a:fillRect/>
              </a:stretch>
            </p:blipFill>
            <p:spPr>
              <a:xfrm>
                <a:off x="4359034" y="4434868"/>
                <a:ext cx="198000" cy="4590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86" name="Freihand 85">
                <a:extLst>
                  <a:ext uri="{FF2B5EF4-FFF2-40B4-BE49-F238E27FC236}">
                    <a16:creationId xmlns:a16="http://schemas.microsoft.com/office/drawing/2014/main" id="{5E9FD21B-0BC1-FD0F-62A3-E00F49C231C8}"/>
                  </a:ext>
                </a:extLst>
              </p14:cNvPr>
              <p14:cNvContentPartPr/>
              <p14:nvPr/>
            </p14:nvContentPartPr>
            <p14:xfrm>
              <a:off x="4600594" y="4536748"/>
              <a:ext cx="159840" cy="139680"/>
            </p14:xfrm>
          </p:contentPart>
        </mc:Choice>
        <mc:Fallback xmlns="">
          <p:pic>
            <p:nvPicPr>
              <p:cNvPr id="86" name="Freihand 85">
                <a:extLst>
                  <a:ext uri="{FF2B5EF4-FFF2-40B4-BE49-F238E27FC236}">
                    <a16:creationId xmlns:a16="http://schemas.microsoft.com/office/drawing/2014/main" id="{5E9FD21B-0BC1-FD0F-62A3-E00F49C231C8}"/>
                  </a:ext>
                </a:extLst>
              </p:cNvPr>
              <p:cNvPicPr/>
              <p:nvPr/>
            </p:nvPicPr>
            <p:blipFill>
              <a:blip r:embed="rId510"/>
              <a:stretch>
                <a:fillRect/>
              </a:stretch>
            </p:blipFill>
            <p:spPr>
              <a:xfrm>
                <a:off x="4591954" y="4528108"/>
                <a:ext cx="177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87" name="Freihand 86">
                <a:extLst>
                  <a:ext uri="{FF2B5EF4-FFF2-40B4-BE49-F238E27FC236}">
                    <a16:creationId xmlns:a16="http://schemas.microsoft.com/office/drawing/2014/main" id="{6C1E0B67-D3D7-18C9-92C4-354E97316188}"/>
                  </a:ext>
                </a:extLst>
              </p14:cNvPr>
              <p14:cNvContentPartPr/>
              <p14:nvPr/>
            </p14:nvContentPartPr>
            <p14:xfrm>
              <a:off x="4989034" y="4486708"/>
              <a:ext cx="158400" cy="165600"/>
            </p14:xfrm>
          </p:contentPart>
        </mc:Choice>
        <mc:Fallback xmlns="">
          <p:pic>
            <p:nvPicPr>
              <p:cNvPr id="87" name="Freihand 86">
                <a:extLst>
                  <a:ext uri="{FF2B5EF4-FFF2-40B4-BE49-F238E27FC236}">
                    <a16:creationId xmlns:a16="http://schemas.microsoft.com/office/drawing/2014/main" id="{6C1E0B67-D3D7-18C9-92C4-354E97316188}"/>
                  </a:ext>
                </a:extLst>
              </p:cNvPr>
              <p:cNvPicPr/>
              <p:nvPr/>
            </p:nvPicPr>
            <p:blipFill>
              <a:blip r:embed="rId512"/>
              <a:stretch>
                <a:fillRect/>
              </a:stretch>
            </p:blipFill>
            <p:spPr>
              <a:xfrm>
                <a:off x="4980034" y="4477708"/>
                <a:ext cx="176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88" name="Freihand 87">
                <a:extLst>
                  <a:ext uri="{FF2B5EF4-FFF2-40B4-BE49-F238E27FC236}">
                    <a16:creationId xmlns:a16="http://schemas.microsoft.com/office/drawing/2014/main" id="{7B2D38B1-2F9F-646D-A2B1-37902B3ED4D9}"/>
                  </a:ext>
                </a:extLst>
              </p14:cNvPr>
              <p14:cNvContentPartPr/>
              <p14:nvPr/>
            </p14:nvContentPartPr>
            <p14:xfrm>
              <a:off x="5157514" y="4505428"/>
              <a:ext cx="123120" cy="178200"/>
            </p14:xfrm>
          </p:contentPart>
        </mc:Choice>
        <mc:Fallback xmlns="">
          <p:pic>
            <p:nvPicPr>
              <p:cNvPr id="88" name="Freihand 87">
                <a:extLst>
                  <a:ext uri="{FF2B5EF4-FFF2-40B4-BE49-F238E27FC236}">
                    <a16:creationId xmlns:a16="http://schemas.microsoft.com/office/drawing/2014/main" id="{7B2D38B1-2F9F-646D-A2B1-37902B3ED4D9}"/>
                  </a:ext>
                </a:extLst>
              </p:cNvPr>
              <p:cNvPicPr/>
              <p:nvPr/>
            </p:nvPicPr>
            <p:blipFill>
              <a:blip r:embed="rId514"/>
              <a:stretch>
                <a:fillRect/>
              </a:stretch>
            </p:blipFill>
            <p:spPr>
              <a:xfrm>
                <a:off x="5148874" y="4496428"/>
                <a:ext cx="1407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89" name="Freihand 88">
                <a:extLst>
                  <a:ext uri="{FF2B5EF4-FFF2-40B4-BE49-F238E27FC236}">
                    <a16:creationId xmlns:a16="http://schemas.microsoft.com/office/drawing/2014/main" id="{BBCE6766-38D8-1809-41E0-C865FA41CF22}"/>
                  </a:ext>
                </a:extLst>
              </p14:cNvPr>
              <p14:cNvContentPartPr/>
              <p14:nvPr/>
            </p14:nvContentPartPr>
            <p14:xfrm>
              <a:off x="5336434" y="4521988"/>
              <a:ext cx="453600" cy="132840"/>
            </p14:xfrm>
          </p:contentPart>
        </mc:Choice>
        <mc:Fallback xmlns="">
          <p:pic>
            <p:nvPicPr>
              <p:cNvPr id="89" name="Freihand 88">
                <a:extLst>
                  <a:ext uri="{FF2B5EF4-FFF2-40B4-BE49-F238E27FC236}">
                    <a16:creationId xmlns:a16="http://schemas.microsoft.com/office/drawing/2014/main" id="{BBCE6766-38D8-1809-41E0-C865FA41CF22}"/>
                  </a:ext>
                </a:extLst>
              </p:cNvPr>
              <p:cNvPicPr/>
              <p:nvPr/>
            </p:nvPicPr>
            <p:blipFill>
              <a:blip r:embed="rId516"/>
              <a:stretch>
                <a:fillRect/>
              </a:stretch>
            </p:blipFill>
            <p:spPr>
              <a:xfrm>
                <a:off x="5327434" y="4512988"/>
                <a:ext cx="4712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90" name="Freihand 89">
                <a:extLst>
                  <a:ext uri="{FF2B5EF4-FFF2-40B4-BE49-F238E27FC236}">
                    <a16:creationId xmlns:a16="http://schemas.microsoft.com/office/drawing/2014/main" id="{4E96E3F6-3A79-16C1-C7D0-526F63AD6456}"/>
                  </a:ext>
                </a:extLst>
              </p14:cNvPr>
              <p14:cNvContentPartPr/>
              <p14:nvPr/>
            </p14:nvContentPartPr>
            <p14:xfrm>
              <a:off x="5815594" y="4502548"/>
              <a:ext cx="168120" cy="278280"/>
            </p14:xfrm>
          </p:contentPart>
        </mc:Choice>
        <mc:Fallback xmlns="">
          <p:pic>
            <p:nvPicPr>
              <p:cNvPr id="90" name="Freihand 89">
                <a:extLst>
                  <a:ext uri="{FF2B5EF4-FFF2-40B4-BE49-F238E27FC236}">
                    <a16:creationId xmlns:a16="http://schemas.microsoft.com/office/drawing/2014/main" id="{4E96E3F6-3A79-16C1-C7D0-526F63AD6456}"/>
                  </a:ext>
                </a:extLst>
              </p:cNvPr>
              <p:cNvPicPr/>
              <p:nvPr/>
            </p:nvPicPr>
            <p:blipFill>
              <a:blip r:embed="rId518"/>
              <a:stretch>
                <a:fillRect/>
              </a:stretch>
            </p:blipFill>
            <p:spPr>
              <a:xfrm>
                <a:off x="5806954" y="4493908"/>
                <a:ext cx="18576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91" name="Freihand 90">
                <a:extLst>
                  <a:ext uri="{FF2B5EF4-FFF2-40B4-BE49-F238E27FC236}">
                    <a16:creationId xmlns:a16="http://schemas.microsoft.com/office/drawing/2014/main" id="{5384CB8A-05BD-1002-1C4E-BDA508B5D680}"/>
                  </a:ext>
                </a:extLst>
              </p14:cNvPr>
              <p14:cNvContentPartPr/>
              <p14:nvPr/>
            </p14:nvContentPartPr>
            <p14:xfrm>
              <a:off x="6017554" y="4394548"/>
              <a:ext cx="59760" cy="223920"/>
            </p14:xfrm>
          </p:contentPart>
        </mc:Choice>
        <mc:Fallback xmlns="">
          <p:pic>
            <p:nvPicPr>
              <p:cNvPr id="91" name="Freihand 90">
                <a:extLst>
                  <a:ext uri="{FF2B5EF4-FFF2-40B4-BE49-F238E27FC236}">
                    <a16:creationId xmlns:a16="http://schemas.microsoft.com/office/drawing/2014/main" id="{5384CB8A-05BD-1002-1C4E-BDA508B5D680}"/>
                  </a:ext>
                </a:extLst>
              </p:cNvPr>
              <p:cNvPicPr/>
              <p:nvPr/>
            </p:nvPicPr>
            <p:blipFill>
              <a:blip r:embed="rId520"/>
              <a:stretch>
                <a:fillRect/>
              </a:stretch>
            </p:blipFill>
            <p:spPr>
              <a:xfrm>
                <a:off x="6008914" y="4385908"/>
                <a:ext cx="774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92" name="Freihand 91">
                <a:extLst>
                  <a:ext uri="{FF2B5EF4-FFF2-40B4-BE49-F238E27FC236}">
                    <a16:creationId xmlns:a16="http://schemas.microsoft.com/office/drawing/2014/main" id="{93FCABFC-1E4A-477B-A321-19C3C43FEB1D}"/>
                  </a:ext>
                </a:extLst>
              </p14:cNvPr>
              <p14:cNvContentPartPr/>
              <p14:nvPr/>
            </p14:nvContentPartPr>
            <p14:xfrm>
              <a:off x="6120154" y="4480948"/>
              <a:ext cx="110160" cy="115200"/>
            </p14:xfrm>
          </p:contentPart>
        </mc:Choice>
        <mc:Fallback xmlns="">
          <p:pic>
            <p:nvPicPr>
              <p:cNvPr id="92" name="Freihand 91">
                <a:extLst>
                  <a:ext uri="{FF2B5EF4-FFF2-40B4-BE49-F238E27FC236}">
                    <a16:creationId xmlns:a16="http://schemas.microsoft.com/office/drawing/2014/main" id="{93FCABFC-1E4A-477B-A321-19C3C43FEB1D}"/>
                  </a:ext>
                </a:extLst>
              </p:cNvPr>
              <p:cNvPicPr/>
              <p:nvPr/>
            </p:nvPicPr>
            <p:blipFill>
              <a:blip r:embed="rId522"/>
              <a:stretch>
                <a:fillRect/>
              </a:stretch>
            </p:blipFill>
            <p:spPr>
              <a:xfrm>
                <a:off x="6111514" y="4472308"/>
                <a:ext cx="127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96" name="Freihand 95">
                <a:extLst>
                  <a:ext uri="{FF2B5EF4-FFF2-40B4-BE49-F238E27FC236}">
                    <a16:creationId xmlns:a16="http://schemas.microsoft.com/office/drawing/2014/main" id="{BEB74992-23EB-1278-D486-E1EA62460F53}"/>
                  </a:ext>
                </a:extLst>
              </p14:cNvPr>
              <p14:cNvContentPartPr/>
              <p14:nvPr/>
            </p14:nvContentPartPr>
            <p14:xfrm>
              <a:off x="6454234" y="4412548"/>
              <a:ext cx="125280" cy="215280"/>
            </p14:xfrm>
          </p:contentPart>
        </mc:Choice>
        <mc:Fallback xmlns="">
          <p:pic>
            <p:nvPicPr>
              <p:cNvPr id="96" name="Freihand 95">
                <a:extLst>
                  <a:ext uri="{FF2B5EF4-FFF2-40B4-BE49-F238E27FC236}">
                    <a16:creationId xmlns:a16="http://schemas.microsoft.com/office/drawing/2014/main" id="{BEB74992-23EB-1278-D486-E1EA62460F53}"/>
                  </a:ext>
                </a:extLst>
              </p:cNvPr>
              <p:cNvPicPr/>
              <p:nvPr/>
            </p:nvPicPr>
            <p:blipFill>
              <a:blip r:embed="rId524"/>
              <a:stretch>
                <a:fillRect/>
              </a:stretch>
            </p:blipFill>
            <p:spPr>
              <a:xfrm>
                <a:off x="6445594" y="4403908"/>
                <a:ext cx="142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97" name="Freihand 96">
                <a:extLst>
                  <a:ext uri="{FF2B5EF4-FFF2-40B4-BE49-F238E27FC236}">
                    <a16:creationId xmlns:a16="http://schemas.microsoft.com/office/drawing/2014/main" id="{495EC88C-6C6D-11E2-0427-D524E2DD19FB}"/>
                  </a:ext>
                </a:extLst>
              </p14:cNvPr>
              <p14:cNvContentPartPr/>
              <p14:nvPr/>
            </p14:nvContentPartPr>
            <p14:xfrm>
              <a:off x="6669154" y="4400668"/>
              <a:ext cx="113400" cy="177480"/>
            </p14:xfrm>
          </p:contentPart>
        </mc:Choice>
        <mc:Fallback xmlns="">
          <p:pic>
            <p:nvPicPr>
              <p:cNvPr id="97" name="Freihand 96">
                <a:extLst>
                  <a:ext uri="{FF2B5EF4-FFF2-40B4-BE49-F238E27FC236}">
                    <a16:creationId xmlns:a16="http://schemas.microsoft.com/office/drawing/2014/main" id="{495EC88C-6C6D-11E2-0427-D524E2DD19FB}"/>
                  </a:ext>
                </a:extLst>
              </p:cNvPr>
              <p:cNvPicPr/>
              <p:nvPr/>
            </p:nvPicPr>
            <p:blipFill>
              <a:blip r:embed="rId526"/>
              <a:stretch>
                <a:fillRect/>
              </a:stretch>
            </p:blipFill>
            <p:spPr>
              <a:xfrm>
                <a:off x="6660514" y="4391668"/>
                <a:ext cx="1310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98" name="Freihand 97">
                <a:extLst>
                  <a:ext uri="{FF2B5EF4-FFF2-40B4-BE49-F238E27FC236}">
                    <a16:creationId xmlns:a16="http://schemas.microsoft.com/office/drawing/2014/main" id="{C0E5F8A8-E0AE-EA04-532B-7B6CF3F1FFE1}"/>
                  </a:ext>
                </a:extLst>
              </p14:cNvPr>
              <p14:cNvContentPartPr/>
              <p14:nvPr/>
            </p14:nvContentPartPr>
            <p14:xfrm>
              <a:off x="6867514" y="4375468"/>
              <a:ext cx="46800" cy="225720"/>
            </p14:xfrm>
          </p:contentPart>
        </mc:Choice>
        <mc:Fallback xmlns="">
          <p:pic>
            <p:nvPicPr>
              <p:cNvPr id="98" name="Freihand 97">
                <a:extLst>
                  <a:ext uri="{FF2B5EF4-FFF2-40B4-BE49-F238E27FC236}">
                    <a16:creationId xmlns:a16="http://schemas.microsoft.com/office/drawing/2014/main" id="{C0E5F8A8-E0AE-EA04-532B-7B6CF3F1FFE1}"/>
                  </a:ext>
                </a:extLst>
              </p:cNvPr>
              <p:cNvPicPr/>
              <p:nvPr/>
            </p:nvPicPr>
            <p:blipFill>
              <a:blip r:embed="rId528"/>
              <a:stretch>
                <a:fillRect/>
              </a:stretch>
            </p:blipFill>
            <p:spPr>
              <a:xfrm>
                <a:off x="6858514" y="4366468"/>
                <a:ext cx="644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99" name="Freihand 98">
                <a:extLst>
                  <a:ext uri="{FF2B5EF4-FFF2-40B4-BE49-F238E27FC236}">
                    <a16:creationId xmlns:a16="http://schemas.microsoft.com/office/drawing/2014/main" id="{68BC5A83-36AF-C247-AAE0-5F93757D5D7D}"/>
                  </a:ext>
                </a:extLst>
              </p14:cNvPr>
              <p14:cNvContentPartPr/>
              <p14:nvPr/>
            </p14:nvContentPartPr>
            <p14:xfrm>
              <a:off x="6983074" y="4326868"/>
              <a:ext cx="162360" cy="241920"/>
            </p14:xfrm>
          </p:contentPart>
        </mc:Choice>
        <mc:Fallback xmlns="">
          <p:pic>
            <p:nvPicPr>
              <p:cNvPr id="99" name="Freihand 98">
                <a:extLst>
                  <a:ext uri="{FF2B5EF4-FFF2-40B4-BE49-F238E27FC236}">
                    <a16:creationId xmlns:a16="http://schemas.microsoft.com/office/drawing/2014/main" id="{68BC5A83-36AF-C247-AAE0-5F93757D5D7D}"/>
                  </a:ext>
                </a:extLst>
              </p:cNvPr>
              <p:cNvPicPr/>
              <p:nvPr/>
            </p:nvPicPr>
            <p:blipFill>
              <a:blip r:embed="rId530"/>
              <a:stretch>
                <a:fillRect/>
              </a:stretch>
            </p:blipFill>
            <p:spPr>
              <a:xfrm>
                <a:off x="6974434" y="4318228"/>
                <a:ext cx="180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00" name="Freihand 99">
                <a:extLst>
                  <a:ext uri="{FF2B5EF4-FFF2-40B4-BE49-F238E27FC236}">
                    <a16:creationId xmlns:a16="http://schemas.microsoft.com/office/drawing/2014/main" id="{289D79D9-0113-D21D-8D33-70190CC64029}"/>
                  </a:ext>
                </a:extLst>
              </p14:cNvPr>
              <p14:cNvContentPartPr/>
              <p14:nvPr/>
            </p14:nvContentPartPr>
            <p14:xfrm>
              <a:off x="7351714" y="4460068"/>
              <a:ext cx="222480" cy="15120"/>
            </p14:xfrm>
          </p:contentPart>
        </mc:Choice>
        <mc:Fallback xmlns="">
          <p:pic>
            <p:nvPicPr>
              <p:cNvPr id="100" name="Freihand 99">
                <a:extLst>
                  <a:ext uri="{FF2B5EF4-FFF2-40B4-BE49-F238E27FC236}">
                    <a16:creationId xmlns:a16="http://schemas.microsoft.com/office/drawing/2014/main" id="{289D79D9-0113-D21D-8D33-70190CC64029}"/>
                  </a:ext>
                </a:extLst>
              </p:cNvPr>
              <p:cNvPicPr/>
              <p:nvPr/>
            </p:nvPicPr>
            <p:blipFill>
              <a:blip r:embed="rId532"/>
              <a:stretch>
                <a:fillRect/>
              </a:stretch>
            </p:blipFill>
            <p:spPr>
              <a:xfrm>
                <a:off x="7343074" y="4451428"/>
                <a:ext cx="2401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01" name="Freihand 100">
                <a:extLst>
                  <a:ext uri="{FF2B5EF4-FFF2-40B4-BE49-F238E27FC236}">
                    <a16:creationId xmlns:a16="http://schemas.microsoft.com/office/drawing/2014/main" id="{23F01725-A1B7-A28F-974C-D6A820127EC2}"/>
                  </a:ext>
                </a:extLst>
              </p14:cNvPr>
              <p14:cNvContentPartPr/>
              <p14:nvPr/>
            </p14:nvContentPartPr>
            <p14:xfrm>
              <a:off x="7354954" y="4537828"/>
              <a:ext cx="235080" cy="43920"/>
            </p14:xfrm>
          </p:contentPart>
        </mc:Choice>
        <mc:Fallback xmlns="">
          <p:pic>
            <p:nvPicPr>
              <p:cNvPr id="101" name="Freihand 100">
                <a:extLst>
                  <a:ext uri="{FF2B5EF4-FFF2-40B4-BE49-F238E27FC236}">
                    <a16:creationId xmlns:a16="http://schemas.microsoft.com/office/drawing/2014/main" id="{23F01725-A1B7-A28F-974C-D6A820127EC2}"/>
                  </a:ext>
                </a:extLst>
              </p:cNvPr>
              <p:cNvPicPr/>
              <p:nvPr/>
            </p:nvPicPr>
            <p:blipFill>
              <a:blip r:embed="rId534"/>
              <a:stretch>
                <a:fillRect/>
              </a:stretch>
            </p:blipFill>
            <p:spPr>
              <a:xfrm>
                <a:off x="7346314" y="4529188"/>
                <a:ext cx="2527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02" name="Freihand 101">
                <a:extLst>
                  <a:ext uri="{FF2B5EF4-FFF2-40B4-BE49-F238E27FC236}">
                    <a16:creationId xmlns:a16="http://schemas.microsoft.com/office/drawing/2014/main" id="{D9F673AB-6038-2FAB-168D-F7FE8622580F}"/>
                  </a:ext>
                </a:extLst>
              </p14:cNvPr>
              <p14:cNvContentPartPr/>
              <p14:nvPr/>
            </p14:nvContentPartPr>
            <p14:xfrm>
              <a:off x="7287274" y="4118068"/>
              <a:ext cx="276840" cy="282240"/>
            </p14:xfrm>
          </p:contentPart>
        </mc:Choice>
        <mc:Fallback xmlns="">
          <p:pic>
            <p:nvPicPr>
              <p:cNvPr id="102" name="Freihand 101">
                <a:extLst>
                  <a:ext uri="{FF2B5EF4-FFF2-40B4-BE49-F238E27FC236}">
                    <a16:creationId xmlns:a16="http://schemas.microsoft.com/office/drawing/2014/main" id="{D9F673AB-6038-2FAB-168D-F7FE8622580F}"/>
                  </a:ext>
                </a:extLst>
              </p:cNvPr>
              <p:cNvPicPr/>
              <p:nvPr/>
            </p:nvPicPr>
            <p:blipFill>
              <a:blip r:embed="rId536"/>
              <a:stretch>
                <a:fillRect/>
              </a:stretch>
            </p:blipFill>
            <p:spPr>
              <a:xfrm>
                <a:off x="7278634" y="4109068"/>
                <a:ext cx="29448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03" name="Freihand 102">
                <a:extLst>
                  <a:ext uri="{FF2B5EF4-FFF2-40B4-BE49-F238E27FC236}">
                    <a16:creationId xmlns:a16="http://schemas.microsoft.com/office/drawing/2014/main" id="{3399B00B-078C-070B-9A79-DD1EFA8EBEDE}"/>
                  </a:ext>
                </a:extLst>
              </p14:cNvPr>
              <p14:cNvContentPartPr/>
              <p14:nvPr/>
            </p14:nvContentPartPr>
            <p14:xfrm>
              <a:off x="7689034" y="4357108"/>
              <a:ext cx="212760" cy="273600"/>
            </p14:xfrm>
          </p:contentPart>
        </mc:Choice>
        <mc:Fallback xmlns="">
          <p:pic>
            <p:nvPicPr>
              <p:cNvPr id="103" name="Freihand 102">
                <a:extLst>
                  <a:ext uri="{FF2B5EF4-FFF2-40B4-BE49-F238E27FC236}">
                    <a16:creationId xmlns:a16="http://schemas.microsoft.com/office/drawing/2014/main" id="{3399B00B-078C-070B-9A79-DD1EFA8EBEDE}"/>
                  </a:ext>
                </a:extLst>
              </p:cNvPr>
              <p:cNvPicPr/>
              <p:nvPr/>
            </p:nvPicPr>
            <p:blipFill>
              <a:blip r:embed="rId538"/>
              <a:stretch>
                <a:fillRect/>
              </a:stretch>
            </p:blipFill>
            <p:spPr>
              <a:xfrm>
                <a:off x="7680394" y="4348468"/>
                <a:ext cx="2304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04" name="Freihand 103">
                <a:extLst>
                  <a:ext uri="{FF2B5EF4-FFF2-40B4-BE49-F238E27FC236}">
                    <a16:creationId xmlns:a16="http://schemas.microsoft.com/office/drawing/2014/main" id="{1A4ACBCE-7679-D9FD-37F1-315A01CCAEF6}"/>
                  </a:ext>
                </a:extLst>
              </p14:cNvPr>
              <p14:cNvContentPartPr/>
              <p14:nvPr/>
            </p14:nvContentPartPr>
            <p14:xfrm>
              <a:off x="7997194" y="4380148"/>
              <a:ext cx="129960" cy="218520"/>
            </p14:xfrm>
          </p:contentPart>
        </mc:Choice>
        <mc:Fallback xmlns="">
          <p:pic>
            <p:nvPicPr>
              <p:cNvPr id="104" name="Freihand 103">
                <a:extLst>
                  <a:ext uri="{FF2B5EF4-FFF2-40B4-BE49-F238E27FC236}">
                    <a16:creationId xmlns:a16="http://schemas.microsoft.com/office/drawing/2014/main" id="{1A4ACBCE-7679-D9FD-37F1-315A01CCAEF6}"/>
                  </a:ext>
                </a:extLst>
              </p:cNvPr>
              <p:cNvPicPr/>
              <p:nvPr/>
            </p:nvPicPr>
            <p:blipFill>
              <a:blip r:embed="rId540"/>
              <a:stretch>
                <a:fillRect/>
              </a:stretch>
            </p:blipFill>
            <p:spPr>
              <a:xfrm>
                <a:off x="7988194" y="4371508"/>
                <a:ext cx="1476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05" name="Freihand 104">
                <a:extLst>
                  <a:ext uri="{FF2B5EF4-FFF2-40B4-BE49-F238E27FC236}">
                    <a16:creationId xmlns:a16="http://schemas.microsoft.com/office/drawing/2014/main" id="{DE2FC416-17FB-6E91-9CD2-3DA761FE23DF}"/>
                  </a:ext>
                </a:extLst>
              </p14:cNvPr>
              <p14:cNvContentPartPr/>
              <p14:nvPr/>
            </p14:nvContentPartPr>
            <p14:xfrm>
              <a:off x="8239474" y="4377988"/>
              <a:ext cx="153360" cy="180360"/>
            </p14:xfrm>
          </p:contentPart>
        </mc:Choice>
        <mc:Fallback xmlns="">
          <p:pic>
            <p:nvPicPr>
              <p:cNvPr id="105" name="Freihand 104">
                <a:extLst>
                  <a:ext uri="{FF2B5EF4-FFF2-40B4-BE49-F238E27FC236}">
                    <a16:creationId xmlns:a16="http://schemas.microsoft.com/office/drawing/2014/main" id="{DE2FC416-17FB-6E91-9CD2-3DA761FE23DF}"/>
                  </a:ext>
                </a:extLst>
              </p:cNvPr>
              <p:cNvPicPr/>
              <p:nvPr/>
            </p:nvPicPr>
            <p:blipFill>
              <a:blip r:embed="rId542"/>
              <a:stretch>
                <a:fillRect/>
              </a:stretch>
            </p:blipFill>
            <p:spPr>
              <a:xfrm>
                <a:off x="8230834" y="4368988"/>
                <a:ext cx="171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437" name="Freihand 436">
                <a:extLst>
                  <a:ext uri="{FF2B5EF4-FFF2-40B4-BE49-F238E27FC236}">
                    <a16:creationId xmlns:a16="http://schemas.microsoft.com/office/drawing/2014/main" id="{4B40591B-3AB2-F6EE-5D5E-3DFF7B222950}"/>
                  </a:ext>
                </a:extLst>
              </p14:cNvPr>
              <p14:cNvContentPartPr/>
              <p14:nvPr/>
            </p14:nvContentPartPr>
            <p14:xfrm>
              <a:off x="8825914" y="2619388"/>
              <a:ext cx="970920" cy="108720"/>
            </p14:xfrm>
          </p:contentPart>
        </mc:Choice>
        <mc:Fallback xmlns="">
          <p:pic>
            <p:nvPicPr>
              <p:cNvPr id="437" name="Freihand 436">
                <a:extLst>
                  <a:ext uri="{FF2B5EF4-FFF2-40B4-BE49-F238E27FC236}">
                    <a16:creationId xmlns:a16="http://schemas.microsoft.com/office/drawing/2014/main" id="{4B40591B-3AB2-F6EE-5D5E-3DFF7B222950}"/>
                  </a:ext>
                </a:extLst>
              </p:cNvPr>
              <p:cNvPicPr/>
              <p:nvPr/>
            </p:nvPicPr>
            <p:blipFill>
              <a:blip r:embed="rId544"/>
              <a:stretch>
                <a:fillRect/>
              </a:stretch>
            </p:blipFill>
            <p:spPr>
              <a:xfrm>
                <a:off x="8816914" y="2610388"/>
                <a:ext cx="9885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51" name="Freihand 350">
                <a:extLst>
                  <a:ext uri="{FF2B5EF4-FFF2-40B4-BE49-F238E27FC236}">
                    <a16:creationId xmlns:a16="http://schemas.microsoft.com/office/drawing/2014/main" id="{E4C1E079-A3F6-4998-3B39-698172A36F6B}"/>
                  </a:ext>
                </a:extLst>
              </p14:cNvPr>
              <p14:cNvContentPartPr/>
              <p14:nvPr/>
            </p14:nvContentPartPr>
            <p14:xfrm>
              <a:off x="4248154" y="5516668"/>
              <a:ext cx="4265280" cy="133560"/>
            </p14:xfrm>
          </p:contentPart>
        </mc:Choice>
        <mc:Fallback xmlns="">
          <p:pic>
            <p:nvPicPr>
              <p:cNvPr id="351" name="Freihand 350">
                <a:extLst>
                  <a:ext uri="{FF2B5EF4-FFF2-40B4-BE49-F238E27FC236}">
                    <a16:creationId xmlns:a16="http://schemas.microsoft.com/office/drawing/2014/main" id="{E4C1E079-A3F6-4998-3B39-698172A36F6B}"/>
                  </a:ext>
                </a:extLst>
              </p:cNvPr>
              <p:cNvPicPr/>
              <p:nvPr/>
            </p:nvPicPr>
            <p:blipFill>
              <a:blip r:embed="rId546"/>
              <a:stretch>
                <a:fillRect/>
              </a:stretch>
            </p:blipFill>
            <p:spPr>
              <a:xfrm>
                <a:off x="4239514" y="5507668"/>
                <a:ext cx="4282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52" name="Freihand 351">
                <a:extLst>
                  <a:ext uri="{FF2B5EF4-FFF2-40B4-BE49-F238E27FC236}">
                    <a16:creationId xmlns:a16="http://schemas.microsoft.com/office/drawing/2014/main" id="{7F8637CC-215C-78DB-E15E-7244BA1F67BA}"/>
                  </a:ext>
                </a:extLst>
              </p14:cNvPr>
              <p14:cNvContentPartPr/>
              <p14:nvPr/>
            </p14:nvContentPartPr>
            <p14:xfrm>
              <a:off x="4208194" y="5673988"/>
              <a:ext cx="49320" cy="1029960"/>
            </p14:xfrm>
          </p:contentPart>
        </mc:Choice>
        <mc:Fallback xmlns="">
          <p:pic>
            <p:nvPicPr>
              <p:cNvPr id="352" name="Freihand 351">
                <a:extLst>
                  <a:ext uri="{FF2B5EF4-FFF2-40B4-BE49-F238E27FC236}">
                    <a16:creationId xmlns:a16="http://schemas.microsoft.com/office/drawing/2014/main" id="{7F8637CC-215C-78DB-E15E-7244BA1F67BA}"/>
                  </a:ext>
                </a:extLst>
              </p:cNvPr>
              <p:cNvPicPr/>
              <p:nvPr/>
            </p:nvPicPr>
            <p:blipFill>
              <a:blip r:embed="rId548"/>
              <a:stretch>
                <a:fillRect/>
              </a:stretch>
            </p:blipFill>
            <p:spPr>
              <a:xfrm>
                <a:off x="4199194" y="5664988"/>
                <a:ext cx="66960" cy="104760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54" name="Freihand 353">
                <a:extLst>
                  <a:ext uri="{FF2B5EF4-FFF2-40B4-BE49-F238E27FC236}">
                    <a16:creationId xmlns:a16="http://schemas.microsoft.com/office/drawing/2014/main" id="{02BF2B09-4CA4-BFD5-E323-A4B36EADCDCA}"/>
                  </a:ext>
                </a:extLst>
              </p14:cNvPr>
              <p14:cNvContentPartPr/>
              <p14:nvPr/>
            </p14:nvContentPartPr>
            <p14:xfrm>
              <a:off x="4360834" y="5767588"/>
              <a:ext cx="146520" cy="183600"/>
            </p14:xfrm>
          </p:contentPart>
        </mc:Choice>
        <mc:Fallback xmlns="">
          <p:pic>
            <p:nvPicPr>
              <p:cNvPr id="354" name="Freihand 353">
                <a:extLst>
                  <a:ext uri="{FF2B5EF4-FFF2-40B4-BE49-F238E27FC236}">
                    <a16:creationId xmlns:a16="http://schemas.microsoft.com/office/drawing/2014/main" id="{02BF2B09-4CA4-BFD5-E323-A4B36EADCDCA}"/>
                  </a:ext>
                </a:extLst>
              </p:cNvPr>
              <p:cNvPicPr/>
              <p:nvPr/>
            </p:nvPicPr>
            <p:blipFill>
              <a:blip r:embed="rId550"/>
              <a:stretch>
                <a:fillRect/>
              </a:stretch>
            </p:blipFill>
            <p:spPr>
              <a:xfrm>
                <a:off x="4352194" y="5758948"/>
                <a:ext cx="164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55" name="Freihand 354">
                <a:extLst>
                  <a:ext uri="{FF2B5EF4-FFF2-40B4-BE49-F238E27FC236}">
                    <a16:creationId xmlns:a16="http://schemas.microsoft.com/office/drawing/2014/main" id="{D9A2E089-083D-7883-1B8E-F0C28F9A4403}"/>
                  </a:ext>
                </a:extLst>
              </p14:cNvPr>
              <p14:cNvContentPartPr/>
              <p14:nvPr/>
            </p14:nvContentPartPr>
            <p14:xfrm>
              <a:off x="4625434" y="5757868"/>
              <a:ext cx="110880" cy="171360"/>
            </p14:xfrm>
          </p:contentPart>
        </mc:Choice>
        <mc:Fallback xmlns="">
          <p:pic>
            <p:nvPicPr>
              <p:cNvPr id="355" name="Freihand 354">
                <a:extLst>
                  <a:ext uri="{FF2B5EF4-FFF2-40B4-BE49-F238E27FC236}">
                    <a16:creationId xmlns:a16="http://schemas.microsoft.com/office/drawing/2014/main" id="{D9A2E089-083D-7883-1B8E-F0C28F9A4403}"/>
                  </a:ext>
                </a:extLst>
              </p:cNvPr>
              <p:cNvPicPr/>
              <p:nvPr/>
            </p:nvPicPr>
            <p:blipFill>
              <a:blip r:embed="rId552"/>
              <a:stretch>
                <a:fillRect/>
              </a:stretch>
            </p:blipFill>
            <p:spPr>
              <a:xfrm>
                <a:off x="4616434" y="5748868"/>
                <a:ext cx="1285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56" name="Freihand 355">
                <a:extLst>
                  <a:ext uri="{FF2B5EF4-FFF2-40B4-BE49-F238E27FC236}">
                    <a16:creationId xmlns:a16="http://schemas.microsoft.com/office/drawing/2014/main" id="{C67F2671-7872-D8C9-7B76-C68FEECD52CD}"/>
                  </a:ext>
                </a:extLst>
              </p14:cNvPr>
              <p14:cNvContentPartPr/>
              <p14:nvPr/>
            </p14:nvContentPartPr>
            <p14:xfrm>
              <a:off x="4819114" y="5771548"/>
              <a:ext cx="151560" cy="160920"/>
            </p14:xfrm>
          </p:contentPart>
        </mc:Choice>
        <mc:Fallback xmlns="">
          <p:pic>
            <p:nvPicPr>
              <p:cNvPr id="356" name="Freihand 355">
                <a:extLst>
                  <a:ext uri="{FF2B5EF4-FFF2-40B4-BE49-F238E27FC236}">
                    <a16:creationId xmlns:a16="http://schemas.microsoft.com/office/drawing/2014/main" id="{C67F2671-7872-D8C9-7B76-C68FEECD52CD}"/>
                  </a:ext>
                </a:extLst>
              </p:cNvPr>
              <p:cNvPicPr/>
              <p:nvPr/>
            </p:nvPicPr>
            <p:blipFill>
              <a:blip r:embed="rId554"/>
              <a:stretch>
                <a:fillRect/>
              </a:stretch>
            </p:blipFill>
            <p:spPr>
              <a:xfrm>
                <a:off x="4810114" y="5762908"/>
                <a:ext cx="169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370" name="Freihand 369">
                <a:extLst>
                  <a:ext uri="{FF2B5EF4-FFF2-40B4-BE49-F238E27FC236}">
                    <a16:creationId xmlns:a16="http://schemas.microsoft.com/office/drawing/2014/main" id="{C2622CDA-60CC-ACAB-F21D-00AD03CA7573}"/>
                  </a:ext>
                </a:extLst>
              </p14:cNvPr>
              <p14:cNvContentPartPr/>
              <p14:nvPr/>
            </p14:nvContentPartPr>
            <p14:xfrm>
              <a:off x="4288834" y="5667148"/>
              <a:ext cx="147600" cy="383760"/>
            </p14:xfrm>
          </p:contentPart>
        </mc:Choice>
        <mc:Fallback xmlns="">
          <p:pic>
            <p:nvPicPr>
              <p:cNvPr id="370" name="Freihand 369">
                <a:extLst>
                  <a:ext uri="{FF2B5EF4-FFF2-40B4-BE49-F238E27FC236}">
                    <a16:creationId xmlns:a16="http://schemas.microsoft.com/office/drawing/2014/main" id="{C2622CDA-60CC-ACAB-F21D-00AD03CA7573}"/>
                  </a:ext>
                </a:extLst>
              </p:cNvPr>
              <p:cNvPicPr/>
              <p:nvPr/>
            </p:nvPicPr>
            <p:blipFill>
              <a:blip r:embed="rId556"/>
              <a:stretch>
                <a:fillRect/>
              </a:stretch>
            </p:blipFill>
            <p:spPr>
              <a:xfrm>
                <a:off x="4280194" y="5658508"/>
                <a:ext cx="16524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58" name="Freihand 357">
                <a:extLst>
                  <a:ext uri="{FF2B5EF4-FFF2-40B4-BE49-F238E27FC236}">
                    <a16:creationId xmlns:a16="http://schemas.microsoft.com/office/drawing/2014/main" id="{C651B035-3998-B15A-B6BD-D7A2D23827FF}"/>
                  </a:ext>
                </a:extLst>
              </p14:cNvPr>
              <p14:cNvContentPartPr/>
              <p14:nvPr/>
            </p14:nvContentPartPr>
            <p14:xfrm>
              <a:off x="5095234" y="5810428"/>
              <a:ext cx="40680" cy="43200"/>
            </p14:xfrm>
          </p:contentPart>
        </mc:Choice>
        <mc:Fallback xmlns="">
          <p:pic>
            <p:nvPicPr>
              <p:cNvPr id="358" name="Freihand 357">
                <a:extLst>
                  <a:ext uri="{FF2B5EF4-FFF2-40B4-BE49-F238E27FC236}">
                    <a16:creationId xmlns:a16="http://schemas.microsoft.com/office/drawing/2014/main" id="{C651B035-3998-B15A-B6BD-D7A2D23827FF}"/>
                  </a:ext>
                </a:extLst>
              </p:cNvPr>
              <p:cNvPicPr/>
              <p:nvPr/>
            </p:nvPicPr>
            <p:blipFill>
              <a:blip r:embed="rId558"/>
              <a:stretch>
                <a:fillRect/>
              </a:stretch>
            </p:blipFill>
            <p:spPr>
              <a:xfrm>
                <a:off x="5086594" y="5801428"/>
                <a:ext cx="583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59" name="Freihand 358">
                <a:extLst>
                  <a:ext uri="{FF2B5EF4-FFF2-40B4-BE49-F238E27FC236}">
                    <a16:creationId xmlns:a16="http://schemas.microsoft.com/office/drawing/2014/main" id="{0738B288-5A34-D485-E3DC-5F3834052F1E}"/>
                  </a:ext>
                </a:extLst>
              </p14:cNvPr>
              <p14:cNvContentPartPr/>
              <p14:nvPr/>
            </p14:nvContentPartPr>
            <p14:xfrm>
              <a:off x="5183434" y="5661748"/>
              <a:ext cx="111240" cy="357120"/>
            </p14:xfrm>
          </p:contentPart>
        </mc:Choice>
        <mc:Fallback xmlns="">
          <p:pic>
            <p:nvPicPr>
              <p:cNvPr id="359" name="Freihand 358">
                <a:extLst>
                  <a:ext uri="{FF2B5EF4-FFF2-40B4-BE49-F238E27FC236}">
                    <a16:creationId xmlns:a16="http://schemas.microsoft.com/office/drawing/2014/main" id="{0738B288-5A34-D485-E3DC-5F3834052F1E}"/>
                  </a:ext>
                </a:extLst>
              </p:cNvPr>
              <p:cNvPicPr/>
              <p:nvPr/>
            </p:nvPicPr>
            <p:blipFill>
              <a:blip r:embed="rId560"/>
              <a:stretch>
                <a:fillRect/>
              </a:stretch>
            </p:blipFill>
            <p:spPr>
              <a:xfrm>
                <a:off x="5174794" y="5652748"/>
                <a:ext cx="12888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61" name="Freihand 360">
                <a:extLst>
                  <a:ext uri="{FF2B5EF4-FFF2-40B4-BE49-F238E27FC236}">
                    <a16:creationId xmlns:a16="http://schemas.microsoft.com/office/drawing/2014/main" id="{E0AA541F-4503-D877-A851-8A79F6F12B7E}"/>
                  </a:ext>
                </a:extLst>
              </p14:cNvPr>
              <p14:cNvContentPartPr/>
              <p14:nvPr/>
            </p14:nvContentPartPr>
            <p14:xfrm>
              <a:off x="5294314" y="5695228"/>
              <a:ext cx="220320" cy="221760"/>
            </p14:xfrm>
          </p:contentPart>
        </mc:Choice>
        <mc:Fallback xmlns="">
          <p:pic>
            <p:nvPicPr>
              <p:cNvPr id="361" name="Freihand 360">
                <a:extLst>
                  <a:ext uri="{FF2B5EF4-FFF2-40B4-BE49-F238E27FC236}">
                    <a16:creationId xmlns:a16="http://schemas.microsoft.com/office/drawing/2014/main" id="{E0AA541F-4503-D877-A851-8A79F6F12B7E}"/>
                  </a:ext>
                </a:extLst>
              </p:cNvPr>
              <p:cNvPicPr/>
              <p:nvPr/>
            </p:nvPicPr>
            <p:blipFill>
              <a:blip r:embed="rId562"/>
              <a:stretch>
                <a:fillRect/>
              </a:stretch>
            </p:blipFill>
            <p:spPr>
              <a:xfrm>
                <a:off x="5285314" y="5686588"/>
                <a:ext cx="2379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62" name="Freihand 361">
                <a:extLst>
                  <a:ext uri="{FF2B5EF4-FFF2-40B4-BE49-F238E27FC236}">
                    <a16:creationId xmlns:a16="http://schemas.microsoft.com/office/drawing/2014/main" id="{44C75138-B11A-17A6-E195-61AE4348990A}"/>
                  </a:ext>
                </a:extLst>
              </p14:cNvPr>
              <p14:cNvContentPartPr/>
              <p14:nvPr/>
            </p14:nvContentPartPr>
            <p14:xfrm>
              <a:off x="5681674" y="5725828"/>
              <a:ext cx="21960" cy="210240"/>
            </p14:xfrm>
          </p:contentPart>
        </mc:Choice>
        <mc:Fallback xmlns="">
          <p:pic>
            <p:nvPicPr>
              <p:cNvPr id="362" name="Freihand 361">
                <a:extLst>
                  <a:ext uri="{FF2B5EF4-FFF2-40B4-BE49-F238E27FC236}">
                    <a16:creationId xmlns:a16="http://schemas.microsoft.com/office/drawing/2014/main" id="{44C75138-B11A-17A6-E195-61AE4348990A}"/>
                  </a:ext>
                </a:extLst>
              </p:cNvPr>
              <p:cNvPicPr/>
              <p:nvPr/>
            </p:nvPicPr>
            <p:blipFill>
              <a:blip r:embed="rId564"/>
              <a:stretch>
                <a:fillRect/>
              </a:stretch>
            </p:blipFill>
            <p:spPr>
              <a:xfrm>
                <a:off x="5672674" y="5716828"/>
                <a:ext cx="396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63" name="Freihand 362">
                <a:extLst>
                  <a:ext uri="{FF2B5EF4-FFF2-40B4-BE49-F238E27FC236}">
                    <a16:creationId xmlns:a16="http://schemas.microsoft.com/office/drawing/2014/main" id="{944C2277-852E-5EAC-15DE-249BE171DBF3}"/>
                  </a:ext>
                </a:extLst>
              </p14:cNvPr>
              <p14:cNvContentPartPr/>
              <p14:nvPr/>
            </p14:nvContentPartPr>
            <p14:xfrm>
              <a:off x="5632714" y="5791348"/>
              <a:ext cx="115200" cy="41040"/>
            </p14:xfrm>
          </p:contentPart>
        </mc:Choice>
        <mc:Fallback xmlns="">
          <p:pic>
            <p:nvPicPr>
              <p:cNvPr id="363" name="Freihand 362">
                <a:extLst>
                  <a:ext uri="{FF2B5EF4-FFF2-40B4-BE49-F238E27FC236}">
                    <a16:creationId xmlns:a16="http://schemas.microsoft.com/office/drawing/2014/main" id="{944C2277-852E-5EAC-15DE-249BE171DBF3}"/>
                  </a:ext>
                </a:extLst>
              </p:cNvPr>
              <p:cNvPicPr/>
              <p:nvPr/>
            </p:nvPicPr>
            <p:blipFill>
              <a:blip r:embed="rId566"/>
              <a:stretch>
                <a:fillRect/>
              </a:stretch>
            </p:blipFill>
            <p:spPr>
              <a:xfrm>
                <a:off x="5624074" y="5782708"/>
                <a:ext cx="13284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365" name="Freihand 364">
                <a:extLst>
                  <a:ext uri="{FF2B5EF4-FFF2-40B4-BE49-F238E27FC236}">
                    <a16:creationId xmlns:a16="http://schemas.microsoft.com/office/drawing/2014/main" id="{CBF3D2DE-4081-C572-534C-0E4DEC7ED696}"/>
                  </a:ext>
                </a:extLst>
              </p14:cNvPr>
              <p14:cNvContentPartPr/>
              <p14:nvPr/>
            </p14:nvContentPartPr>
            <p14:xfrm>
              <a:off x="5866354" y="5719708"/>
              <a:ext cx="106920" cy="161640"/>
            </p14:xfrm>
          </p:contentPart>
        </mc:Choice>
        <mc:Fallback xmlns="">
          <p:pic>
            <p:nvPicPr>
              <p:cNvPr id="365" name="Freihand 364">
                <a:extLst>
                  <a:ext uri="{FF2B5EF4-FFF2-40B4-BE49-F238E27FC236}">
                    <a16:creationId xmlns:a16="http://schemas.microsoft.com/office/drawing/2014/main" id="{CBF3D2DE-4081-C572-534C-0E4DEC7ED696}"/>
                  </a:ext>
                </a:extLst>
              </p:cNvPr>
              <p:cNvPicPr/>
              <p:nvPr/>
            </p:nvPicPr>
            <p:blipFill>
              <a:blip r:embed="rId568"/>
              <a:stretch>
                <a:fillRect/>
              </a:stretch>
            </p:blipFill>
            <p:spPr>
              <a:xfrm>
                <a:off x="5857714" y="5711068"/>
                <a:ext cx="124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66" name="Freihand 365">
                <a:extLst>
                  <a:ext uri="{FF2B5EF4-FFF2-40B4-BE49-F238E27FC236}">
                    <a16:creationId xmlns:a16="http://schemas.microsoft.com/office/drawing/2014/main" id="{67A9F024-54CF-7A46-3A33-483B4CDFD215}"/>
                  </a:ext>
                </a:extLst>
              </p14:cNvPr>
              <p14:cNvContentPartPr/>
              <p14:nvPr/>
            </p14:nvContentPartPr>
            <p14:xfrm>
              <a:off x="5867794" y="5727988"/>
              <a:ext cx="122760" cy="122760"/>
            </p14:xfrm>
          </p:contentPart>
        </mc:Choice>
        <mc:Fallback xmlns="">
          <p:pic>
            <p:nvPicPr>
              <p:cNvPr id="366" name="Freihand 365">
                <a:extLst>
                  <a:ext uri="{FF2B5EF4-FFF2-40B4-BE49-F238E27FC236}">
                    <a16:creationId xmlns:a16="http://schemas.microsoft.com/office/drawing/2014/main" id="{67A9F024-54CF-7A46-3A33-483B4CDFD215}"/>
                  </a:ext>
                </a:extLst>
              </p:cNvPr>
              <p:cNvPicPr/>
              <p:nvPr/>
            </p:nvPicPr>
            <p:blipFill>
              <a:blip r:embed="rId570"/>
              <a:stretch>
                <a:fillRect/>
              </a:stretch>
            </p:blipFill>
            <p:spPr>
              <a:xfrm>
                <a:off x="5859154" y="5719348"/>
                <a:ext cx="140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71" name="Freihand 370">
                <a:extLst>
                  <a:ext uri="{FF2B5EF4-FFF2-40B4-BE49-F238E27FC236}">
                    <a16:creationId xmlns:a16="http://schemas.microsoft.com/office/drawing/2014/main" id="{CE411E3B-34F8-D2B7-8E8E-56FCF33728D9}"/>
                  </a:ext>
                </a:extLst>
              </p14:cNvPr>
              <p14:cNvContentPartPr/>
              <p14:nvPr/>
            </p14:nvContentPartPr>
            <p14:xfrm>
              <a:off x="6111514" y="5565628"/>
              <a:ext cx="89280" cy="398880"/>
            </p14:xfrm>
          </p:contentPart>
        </mc:Choice>
        <mc:Fallback xmlns="">
          <p:pic>
            <p:nvPicPr>
              <p:cNvPr id="371" name="Freihand 370">
                <a:extLst>
                  <a:ext uri="{FF2B5EF4-FFF2-40B4-BE49-F238E27FC236}">
                    <a16:creationId xmlns:a16="http://schemas.microsoft.com/office/drawing/2014/main" id="{CE411E3B-34F8-D2B7-8E8E-56FCF33728D9}"/>
                  </a:ext>
                </a:extLst>
              </p:cNvPr>
              <p:cNvPicPr/>
              <p:nvPr/>
            </p:nvPicPr>
            <p:blipFill>
              <a:blip r:embed="rId572"/>
              <a:stretch>
                <a:fillRect/>
              </a:stretch>
            </p:blipFill>
            <p:spPr>
              <a:xfrm>
                <a:off x="6102514" y="5556628"/>
                <a:ext cx="106920" cy="41652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74" name="Freihand 373">
                <a:extLst>
                  <a:ext uri="{FF2B5EF4-FFF2-40B4-BE49-F238E27FC236}">
                    <a16:creationId xmlns:a16="http://schemas.microsoft.com/office/drawing/2014/main" id="{7D713E8F-05C4-134F-2CF9-CBB58E1BC2E8}"/>
                  </a:ext>
                </a:extLst>
              </p14:cNvPr>
              <p14:cNvContentPartPr/>
              <p14:nvPr/>
            </p14:nvContentPartPr>
            <p14:xfrm>
              <a:off x="6229954" y="5607388"/>
              <a:ext cx="97200" cy="333000"/>
            </p14:xfrm>
          </p:contentPart>
        </mc:Choice>
        <mc:Fallback xmlns="">
          <p:pic>
            <p:nvPicPr>
              <p:cNvPr id="374" name="Freihand 373">
                <a:extLst>
                  <a:ext uri="{FF2B5EF4-FFF2-40B4-BE49-F238E27FC236}">
                    <a16:creationId xmlns:a16="http://schemas.microsoft.com/office/drawing/2014/main" id="{7D713E8F-05C4-134F-2CF9-CBB58E1BC2E8}"/>
                  </a:ext>
                </a:extLst>
              </p:cNvPr>
              <p:cNvPicPr/>
              <p:nvPr/>
            </p:nvPicPr>
            <p:blipFill>
              <a:blip r:embed="rId574"/>
              <a:stretch>
                <a:fillRect/>
              </a:stretch>
            </p:blipFill>
            <p:spPr>
              <a:xfrm>
                <a:off x="6220954" y="5598748"/>
                <a:ext cx="1148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75" name="Freihand 374">
                <a:extLst>
                  <a:ext uri="{FF2B5EF4-FFF2-40B4-BE49-F238E27FC236}">
                    <a16:creationId xmlns:a16="http://schemas.microsoft.com/office/drawing/2014/main" id="{0DEACF45-82BF-943D-3137-2807C4EE19FF}"/>
                  </a:ext>
                </a:extLst>
              </p14:cNvPr>
              <p14:cNvContentPartPr/>
              <p14:nvPr/>
            </p14:nvContentPartPr>
            <p14:xfrm>
              <a:off x="6294394" y="5648788"/>
              <a:ext cx="146160" cy="221760"/>
            </p14:xfrm>
          </p:contentPart>
        </mc:Choice>
        <mc:Fallback xmlns="">
          <p:pic>
            <p:nvPicPr>
              <p:cNvPr id="375" name="Freihand 374">
                <a:extLst>
                  <a:ext uri="{FF2B5EF4-FFF2-40B4-BE49-F238E27FC236}">
                    <a16:creationId xmlns:a16="http://schemas.microsoft.com/office/drawing/2014/main" id="{0DEACF45-82BF-943D-3137-2807C4EE19FF}"/>
                  </a:ext>
                </a:extLst>
              </p:cNvPr>
              <p:cNvPicPr/>
              <p:nvPr/>
            </p:nvPicPr>
            <p:blipFill>
              <a:blip r:embed="rId576"/>
              <a:stretch>
                <a:fillRect/>
              </a:stretch>
            </p:blipFill>
            <p:spPr>
              <a:xfrm>
                <a:off x="6285394" y="5639788"/>
                <a:ext cx="1638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76" name="Freihand 375">
                <a:extLst>
                  <a:ext uri="{FF2B5EF4-FFF2-40B4-BE49-F238E27FC236}">
                    <a16:creationId xmlns:a16="http://schemas.microsoft.com/office/drawing/2014/main" id="{74ACB00A-E996-4DF2-56C0-ED1DB720428E}"/>
                  </a:ext>
                </a:extLst>
              </p14:cNvPr>
              <p14:cNvContentPartPr/>
              <p14:nvPr/>
            </p14:nvContentPartPr>
            <p14:xfrm>
              <a:off x="6557554" y="5697748"/>
              <a:ext cx="12240" cy="175680"/>
            </p14:xfrm>
          </p:contentPart>
        </mc:Choice>
        <mc:Fallback xmlns="">
          <p:pic>
            <p:nvPicPr>
              <p:cNvPr id="376" name="Freihand 375">
                <a:extLst>
                  <a:ext uri="{FF2B5EF4-FFF2-40B4-BE49-F238E27FC236}">
                    <a16:creationId xmlns:a16="http://schemas.microsoft.com/office/drawing/2014/main" id="{74ACB00A-E996-4DF2-56C0-ED1DB720428E}"/>
                  </a:ext>
                </a:extLst>
              </p:cNvPr>
              <p:cNvPicPr/>
              <p:nvPr/>
            </p:nvPicPr>
            <p:blipFill>
              <a:blip r:embed="rId578"/>
              <a:stretch>
                <a:fillRect/>
              </a:stretch>
            </p:blipFill>
            <p:spPr>
              <a:xfrm>
                <a:off x="6548554" y="5689108"/>
                <a:ext cx="29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77" name="Freihand 376">
                <a:extLst>
                  <a:ext uri="{FF2B5EF4-FFF2-40B4-BE49-F238E27FC236}">
                    <a16:creationId xmlns:a16="http://schemas.microsoft.com/office/drawing/2014/main" id="{CA8740D5-3DE1-83F3-0288-2073AB1FD913}"/>
                  </a:ext>
                </a:extLst>
              </p14:cNvPr>
              <p14:cNvContentPartPr/>
              <p14:nvPr/>
            </p14:nvContentPartPr>
            <p14:xfrm>
              <a:off x="6508594" y="5757148"/>
              <a:ext cx="114480" cy="22320"/>
            </p14:xfrm>
          </p:contentPart>
        </mc:Choice>
        <mc:Fallback xmlns="">
          <p:pic>
            <p:nvPicPr>
              <p:cNvPr id="377" name="Freihand 376">
                <a:extLst>
                  <a:ext uri="{FF2B5EF4-FFF2-40B4-BE49-F238E27FC236}">
                    <a16:creationId xmlns:a16="http://schemas.microsoft.com/office/drawing/2014/main" id="{CA8740D5-3DE1-83F3-0288-2073AB1FD913}"/>
                  </a:ext>
                </a:extLst>
              </p:cNvPr>
              <p:cNvPicPr/>
              <p:nvPr/>
            </p:nvPicPr>
            <p:blipFill>
              <a:blip r:embed="rId580"/>
              <a:stretch>
                <a:fillRect/>
              </a:stretch>
            </p:blipFill>
            <p:spPr>
              <a:xfrm>
                <a:off x="6499954" y="5748508"/>
                <a:ext cx="132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78" name="Freihand 377">
                <a:extLst>
                  <a:ext uri="{FF2B5EF4-FFF2-40B4-BE49-F238E27FC236}">
                    <a16:creationId xmlns:a16="http://schemas.microsoft.com/office/drawing/2014/main" id="{3FC688BC-EE45-AA93-A9FA-ABDE0ED34451}"/>
                  </a:ext>
                </a:extLst>
              </p14:cNvPr>
              <p14:cNvContentPartPr/>
              <p14:nvPr/>
            </p14:nvContentPartPr>
            <p14:xfrm>
              <a:off x="6672394" y="5695948"/>
              <a:ext cx="171360" cy="174240"/>
            </p14:xfrm>
          </p:contentPart>
        </mc:Choice>
        <mc:Fallback xmlns="">
          <p:pic>
            <p:nvPicPr>
              <p:cNvPr id="378" name="Freihand 377">
                <a:extLst>
                  <a:ext uri="{FF2B5EF4-FFF2-40B4-BE49-F238E27FC236}">
                    <a16:creationId xmlns:a16="http://schemas.microsoft.com/office/drawing/2014/main" id="{3FC688BC-EE45-AA93-A9FA-ABDE0ED34451}"/>
                  </a:ext>
                </a:extLst>
              </p:cNvPr>
              <p:cNvPicPr/>
              <p:nvPr/>
            </p:nvPicPr>
            <p:blipFill>
              <a:blip r:embed="rId582"/>
              <a:stretch>
                <a:fillRect/>
              </a:stretch>
            </p:blipFill>
            <p:spPr>
              <a:xfrm>
                <a:off x="6663394" y="5686948"/>
                <a:ext cx="1890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9" name="Freihand 378">
                <a:extLst>
                  <a:ext uri="{FF2B5EF4-FFF2-40B4-BE49-F238E27FC236}">
                    <a16:creationId xmlns:a16="http://schemas.microsoft.com/office/drawing/2014/main" id="{D25FEBA5-C2A5-FDA1-6804-CA4F04A8F532}"/>
                  </a:ext>
                </a:extLst>
              </p14:cNvPr>
              <p14:cNvContentPartPr/>
              <p14:nvPr/>
            </p14:nvContentPartPr>
            <p14:xfrm>
              <a:off x="6830434" y="5644828"/>
              <a:ext cx="80640" cy="272160"/>
            </p14:xfrm>
          </p:contentPart>
        </mc:Choice>
        <mc:Fallback xmlns="">
          <p:pic>
            <p:nvPicPr>
              <p:cNvPr id="379" name="Freihand 378">
                <a:extLst>
                  <a:ext uri="{FF2B5EF4-FFF2-40B4-BE49-F238E27FC236}">
                    <a16:creationId xmlns:a16="http://schemas.microsoft.com/office/drawing/2014/main" id="{D25FEBA5-C2A5-FDA1-6804-CA4F04A8F532}"/>
                  </a:ext>
                </a:extLst>
              </p:cNvPr>
              <p:cNvPicPr/>
              <p:nvPr/>
            </p:nvPicPr>
            <p:blipFill>
              <a:blip r:embed="rId584"/>
              <a:stretch>
                <a:fillRect/>
              </a:stretch>
            </p:blipFill>
            <p:spPr>
              <a:xfrm>
                <a:off x="6821794" y="5636188"/>
                <a:ext cx="982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380" name="Freihand 379">
                <a:extLst>
                  <a:ext uri="{FF2B5EF4-FFF2-40B4-BE49-F238E27FC236}">
                    <a16:creationId xmlns:a16="http://schemas.microsoft.com/office/drawing/2014/main" id="{A5E09C37-1F01-0955-1315-137D15BA5272}"/>
                  </a:ext>
                </a:extLst>
              </p14:cNvPr>
              <p14:cNvContentPartPr/>
              <p14:nvPr/>
            </p14:nvContentPartPr>
            <p14:xfrm>
              <a:off x="6992074" y="5743108"/>
              <a:ext cx="224280" cy="7920"/>
            </p14:xfrm>
          </p:contentPart>
        </mc:Choice>
        <mc:Fallback xmlns="">
          <p:pic>
            <p:nvPicPr>
              <p:cNvPr id="380" name="Freihand 379">
                <a:extLst>
                  <a:ext uri="{FF2B5EF4-FFF2-40B4-BE49-F238E27FC236}">
                    <a16:creationId xmlns:a16="http://schemas.microsoft.com/office/drawing/2014/main" id="{A5E09C37-1F01-0955-1315-137D15BA5272}"/>
                  </a:ext>
                </a:extLst>
              </p:cNvPr>
              <p:cNvPicPr/>
              <p:nvPr/>
            </p:nvPicPr>
            <p:blipFill>
              <a:blip r:embed="rId586"/>
              <a:stretch>
                <a:fillRect/>
              </a:stretch>
            </p:blipFill>
            <p:spPr>
              <a:xfrm>
                <a:off x="6983074" y="5734108"/>
                <a:ext cx="241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81" name="Freihand 380">
                <a:extLst>
                  <a:ext uri="{FF2B5EF4-FFF2-40B4-BE49-F238E27FC236}">
                    <a16:creationId xmlns:a16="http://schemas.microsoft.com/office/drawing/2014/main" id="{8C3F288D-434C-8809-2D42-2449B8F8E146}"/>
                  </a:ext>
                </a:extLst>
              </p14:cNvPr>
              <p14:cNvContentPartPr/>
              <p14:nvPr/>
            </p14:nvContentPartPr>
            <p14:xfrm>
              <a:off x="7064074" y="5798548"/>
              <a:ext cx="127080" cy="19800"/>
            </p14:xfrm>
          </p:contentPart>
        </mc:Choice>
        <mc:Fallback xmlns="">
          <p:pic>
            <p:nvPicPr>
              <p:cNvPr id="381" name="Freihand 380">
                <a:extLst>
                  <a:ext uri="{FF2B5EF4-FFF2-40B4-BE49-F238E27FC236}">
                    <a16:creationId xmlns:a16="http://schemas.microsoft.com/office/drawing/2014/main" id="{8C3F288D-434C-8809-2D42-2449B8F8E146}"/>
                  </a:ext>
                </a:extLst>
              </p:cNvPr>
              <p:cNvPicPr/>
              <p:nvPr/>
            </p:nvPicPr>
            <p:blipFill>
              <a:blip r:embed="rId588"/>
              <a:stretch>
                <a:fillRect/>
              </a:stretch>
            </p:blipFill>
            <p:spPr>
              <a:xfrm>
                <a:off x="7055434" y="5789908"/>
                <a:ext cx="1447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82" name="Freihand 381">
                <a:extLst>
                  <a:ext uri="{FF2B5EF4-FFF2-40B4-BE49-F238E27FC236}">
                    <a16:creationId xmlns:a16="http://schemas.microsoft.com/office/drawing/2014/main" id="{86C4B6B1-4AD7-A481-C264-AF8D6F4C55AC}"/>
                  </a:ext>
                </a:extLst>
              </p14:cNvPr>
              <p14:cNvContentPartPr/>
              <p14:nvPr/>
            </p14:nvContentPartPr>
            <p14:xfrm>
              <a:off x="7306354" y="5612428"/>
              <a:ext cx="186840" cy="213840"/>
            </p14:xfrm>
          </p:contentPart>
        </mc:Choice>
        <mc:Fallback xmlns="">
          <p:pic>
            <p:nvPicPr>
              <p:cNvPr id="382" name="Freihand 381">
                <a:extLst>
                  <a:ext uri="{FF2B5EF4-FFF2-40B4-BE49-F238E27FC236}">
                    <a16:creationId xmlns:a16="http://schemas.microsoft.com/office/drawing/2014/main" id="{86C4B6B1-4AD7-A481-C264-AF8D6F4C55AC}"/>
                  </a:ext>
                </a:extLst>
              </p:cNvPr>
              <p:cNvPicPr/>
              <p:nvPr/>
            </p:nvPicPr>
            <p:blipFill>
              <a:blip r:embed="rId590"/>
              <a:stretch>
                <a:fillRect/>
              </a:stretch>
            </p:blipFill>
            <p:spPr>
              <a:xfrm>
                <a:off x="7297714" y="5603788"/>
                <a:ext cx="204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84" name="Freihand 383">
                <a:extLst>
                  <a:ext uri="{FF2B5EF4-FFF2-40B4-BE49-F238E27FC236}">
                    <a16:creationId xmlns:a16="http://schemas.microsoft.com/office/drawing/2014/main" id="{21AA4D05-5E11-5DE3-198A-83540C274D9D}"/>
                  </a:ext>
                </a:extLst>
              </p14:cNvPr>
              <p14:cNvContentPartPr/>
              <p14:nvPr/>
            </p14:nvContentPartPr>
            <p14:xfrm>
              <a:off x="7573474" y="5617108"/>
              <a:ext cx="113040" cy="192600"/>
            </p14:xfrm>
          </p:contentPart>
        </mc:Choice>
        <mc:Fallback xmlns="">
          <p:pic>
            <p:nvPicPr>
              <p:cNvPr id="384" name="Freihand 383">
                <a:extLst>
                  <a:ext uri="{FF2B5EF4-FFF2-40B4-BE49-F238E27FC236}">
                    <a16:creationId xmlns:a16="http://schemas.microsoft.com/office/drawing/2014/main" id="{21AA4D05-5E11-5DE3-198A-83540C274D9D}"/>
                  </a:ext>
                </a:extLst>
              </p:cNvPr>
              <p:cNvPicPr/>
              <p:nvPr/>
            </p:nvPicPr>
            <p:blipFill>
              <a:blip r:embed="rId592"/>
              <a:stretch>
                <a:fillRect/>
              </a:stretch>
            </p:blipFill>
            <p:spPr>
              <a:xfrm>
                <a:off x="7564834" y="5608108"/>
                <a:ext cx="1306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85" name="Freihand 384">
                <a:extLst>
                  <a:ext uri="{FF2B5EF4-FFF2-40B4-BE49-F238E27FC236}">
                    <a16:creationId xmlns:a16="http://schemas.microsoft.com/office/drawing/2014/main" id="{367C2926-2EB6-8B38-E92F-C32E0DDBC45D}"/>
                  </a:ext>
                </a:extLst>
              </p14:cNvPr>
              <p14:cNvContentPartPr/>
              <p14:nvPr/>
            </p14:nvContentPartPr>
            <p14:xfrm>
              <a:off x="7736554" y="5615308"/>
              <a:ext cx="117360" cy="160560"/>
            </p14:xfrm>
          </p:contentPart>
        </mc:Choice>
        <mc:Fallback xmlns="">
          <p:pic>
            <p:nvPicPr>
              <p:cNvPr id="385" name="Freihand 384">
                <a:extLst>
                  <a:ext uri="{FF2B5EF4-FFF2-40B4-BE49-F238E27FC236}">
                    <a16:creationId xmlns:a16="http://schemas.microsoft.com/office/drawing/2014/main" id="{367C2926-2EB6-8B38-E92F-C32E0DDBC45D}"/>
                  </a:ext>
                </a:extLst>
              </p:cNvPr>
              <p:cNvPicPr/>
              <p:nvPr/>
            </p:nvPicPr>
            <p:blipFill>
              <a:blip r:embed="rId594"/>
              <a:stretch>
                <a:fillRect/>
              </a:stretch>
            </p:blipFill>
            <p:spPr>
              <a:xfrm>
                <a:off x="7727554" y="5606308"/>
                <a:ext cx="1350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86" name="Freihand 385">
                <a:extLst>
                  <a:ext uri="{FF2B5EF4-FFF2-40B4-BE49-F238E27FC236}">
                    <a16:creationId xmlns:a16="http://schemas.microsoft.com/office/drawing/2014/main" id="{EF401E7A-1F31-3A43-993C-893208D772CB}"/>
                  </a:ext>
                </a:extLst>
              </p14:cNvPr>
              <p14:cNvContentPartPr/>
              <p14:nvPr/>
            </p14:nvContentPartPr>
            <p14:xfrm>
              <a:off x="7880914" y="5751748"/>
              <a:ext cx="9000" cy="122760"/>
            </p14:xfrm>
          </p:contentPart>
        </mc:Choice>
        <mc:Fallback xmlns="">
          <p:pic>
            <p:nvPicPr>
              <p:cNvPr id="386" name="Freihand 385">
                <a:extLst>
                  <a:ext uri="{FF2B5EF4-FFF2-40B4-BE49-F238E27FC236}">
                    <a16:creationId xmlns:a16="http://schemas.microsoft.com/office/drawing/2014/main" id="{EF401E7A-1F31-3A43-993C-893208D772CB}"/>
                  </a:ext>
                </a:extLst>
              </p:cNvPr>
              <p:cNvPicPr/>
              <p:nvPr/>
            </p:nvPicPr>
            <p:blipFill>
              <a:blip r:embed="rId596"/>
              <a:stretch>
                <a:fillRect/>
              </a:stretch>
            </p:blipFill>
            <p:spPr>
              <a:xfrm>
                <a:off x="7871914" y="5743108"/>
                <a:ext cx="26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387" name="Freihand 386">
                <a:extLst>
                  <a:ext uri="{FF2B5EF4-FFF2-40B4-BE49-F238E27FC236}">
                    <a16:creationId xmlns:a16="http://schemas.microsoft.com/office/drawing/2014/main" id="{36DF770B-439E-8674-5389-5C406B2505BE}"/>
                  </a:ext>
                </a:extLst>
              </p14:cNvPr>
              <p14:cNvContentPartPr/>
              <p14:nvPr/>
            </p14:nvContentPartPr>
            <p14:xfrm>
              <a:off x="7990354" y="5612068"/>
              <a:ext cx="107280" cy="156960"/>
            </p14:xfrm>
          </p:contentPart>
        </mc:Choice>
        <mc:Fallback xmlns="">
          <p:pic>
            <p:nvPicPr>
              <p:cNvPr id="387" name="Freihand 386">
                <a:extLst>
                  <a:ext uri="{FF2B5EF4-FFF2-40B4-BE49-F238E27FC236}">
                    <a16:creationId xmlns:a16="http://schemas.microsoft.com/office/drawing/2014/main" id="{36DF770B-439E-8674-5389-5C406B2505BE}"/>
                  </a:ext>
                </a:extLst>
              </p:cNvPr>
              <p:cNvPicPr/>
              <p:nvPr/>
            </p:nvPicPr>
            <p:blipFill>
              <a:blip r:embed="rId598"/>
              <a:stretch>
                <a:fillRect/>
              </a:stretch>
            </p:blipFill>
            <p:spPr>
              <a:xfrm>
                <a:off x="7981714" y="5603068"/>
                <a:ext cx="1249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88" name="Freihand 387">
                <a:extLst>
                  <a:ext uri="{FF2B5EF4-FFF2-40B4-BE49-F238E27FC236}">
                    <a16:creationId xmlns:a16="http://schemas.microsoft.com/office/drawing/2014/main" id="{F63A6F89-07F2-A7FA-46BA-FE008A3718DF}"/>
                  </a:ext>
                </a:extLst>
              </p14:cNvPr>
              <p14:cNvContentPartPr/>
              <p14:nvPr/>
            </p14:nvContentPartPr>
            <p14:xfrm>
              <a:off x="8042914" y="5600188"/>
              <a:ext cx="99720" cy="7920"/>
            </p14:xfrm>
          </p:contentPart>
        </mc:Choice>
        <mc:Fallback xmlns="">
          <p:pic>
            <p:nvPicPr>
              <p:cNvPr id="388" name="Freihand 387">
                <a:extLst>
                  <a:ext uri="{FF2B5EF4-FFF2-40B4-BE49-F238E27FC236}">
                    <a16:creationId xmlns:a16="http://schemas.microsoft.com/office/drawing/2014/main" id="{F63A6F89-07F2-A7FA-46BA-FE008A3718DF}"/>
                  </a:ext>
                </a:extLst>
              </p:cNvPr>
              <p:cNvPicPr/>
              <p:nvPr/>
            </p:nvPicPr>
            <p:blipFill>
              <a:blip r:embed="rId600"/>
              <a:stretch>
                <a:fillRect/>
              </a:stretch>
            </p:blipFill>
            <p:spPr>
              <a:xfrm>
                <a:off x="8033914" y="5591548"/>
                <a:ext cx="117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89" name="Freihand 388">
                <a:extLst>
                  <a:ext uri="{FF2B5EF4-FFF2-40B4-BE49-F238E27FC236}">
                    <a16:creationId xmlns:a16="http://schemas.microsoft.com/office/drawing/2014/main" id="{690CB83A-EB49-3DA1-E97E-A026B24FAC92}"/>
                  </a:ext>
                </a:extLst>
              </p14:cNvPr>
              <p14:cNvContentPartPr/>
              <p14:nvPr/>
            </p14:nvContentPartPr>
            <p14:xfrm>
              <a:off x="8189074" y="5574268"/>
              <a:ext cx="139680" cy="180720"/>
            </p14:xfrm>
          </p:contentPart>
        </mc:Choice>
        <mc:Fallback xmlns="">
          <p:pic>
            <p:nvPicPr>
              <p:cNvPr id="389" name="Freihand 388">
                <a:extLst>
                  <a:ext uri="{FF2B5EF4-FFF2-40B4-BE49-F238E27FC236}">
                    <a16:creationId xmlns:a16="http://schemas.microsoft.com/office/drawing/2014/main" id="{690CB83A-EB49-3DA1-E97E-A026B24FAC92}"/>
                  </a:ext>
                </a:extLst>
              </p:cNvPr>
              <p:cNvPicPr/>
              <p:nvPr/>
            </p:nvPicPr>
            <p:blipFill>
              <a:blip r:embed="rId602"/>
              <a:stretch>
                <a:fillRect/>
              </a:stretch>
            </p:blipFill>
            <p:spPr>
              <a:xfrm>
                <a:off x="8180074" y="5565628"/>
                <a:ext cx="157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91" name="Freihand 390">
                <a:extLst>
                  <a:ext uri="{FF2B5EF4-FFF2-40B4-BE49-F238E27FC236}">
                    <a16:creationId xmlns:a16="http://schemas.microsoft.com/office/drawing/2014/main" id="{128EC3D5-CDAB-844A-CC24-8A34C6EF96BF}"/>
                  </a:ext>
                </a:extLst>
              </p14:cNvPr>
              <p14:cNvContentPartPr/>
              <p14:nvPr/>
            </p14:nvContentPartPr>
            <p14:xfrm>
              <a:off x="4269034" y="6322708"/>
              <a:ext cx="147960" cy="33120"/>
            </p14:xfrm>
          </p:contentPart>
        </mc:Choice>
        <mc:Fallback xmlns="">
          <p:pic>
            <p:nvPicPr>
              <p:cNvPr id="391" name="Freihand 390">
                <a:extLst>
                  <a:ext uri="{FF2B5EF4-FFF2-40B4-BE49-F238E27FC236}">
                    <a16:creationId xmlns:a16="http://schemas.microsoft.com/office/drawing/2014/main" id="{128EC3D5-CDAB-844A-CC24-8A34C6EF96BF}"/>
                  </a:ext>
                </a:extLst>
              </p:cNvPr>
              <p:cNvPicPr/>
              <p:nvPr/>
            </p:nvPicPr>
            <p:blipFill>
              <a:blip r:embed="rId604"/>
              <a:stretch>
                <a:fillRect/>
              </a:stretch>
            </p:blipFill>
            <p:spPr>
              <a:xfrm>
                <a:off x="4260394" y="6313708"/>
                <a:ext cx="1656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92" name="Freihand 391">
                <a:extLst>
                  <a:ext uri="{FF2B5EF4-FFF2-40B4-BE49-F238E27FC236}">
                    <a16:creationId xmlns:a16="http://schemas.microsoft.com/office/drawing/2014/main" id="{053EEE6F-F8E5-7830-B58A-BAB38A63D75E}"/>
                  </a:ext>
                </a:extLst>
              </p14:cNvPr>
              <p14:cNvContentPartPr/>
              <p14:nvPr/>
            </p14:nvContentPartPr>
            <p14:xfrm>
              <a:off x="4271914" y="6377068"/>
              <a:ext cx="169200" cy="19440"/>
            </p14:xfrm>
          </p:contentPart>
        </mc:Choice>
        <mc:Fallback xmlns="">
          <p:pic>
            <p:nvPicPr>
              <p:cNvPr id="392" name="Freihand 391">
                <a:extLst>
                  <a:ext uri="{FF2B5EF4-FFF2-40B4-BE49-F238E27FC236}">
                    <a16:creationId xmlns:a16="http://schemas.microsoft.com/office/drawing/2014/main" id="{053EEE6F-F8E5-7830-B58A-BAB38A63D75E}"/>
                  </a:ext>
                </a:extLst>
              </p:cNvPr>
              <p:cNvPicPr/>
              <p:nvPr/>
            </p:nvPicPr>
            <p:blipFill>
              <a:blip r:embed="rId606"/>
              <a:stretch>
                <a:fillRect/>
              </a:stretch>
            </p:blipFill>
            <p:spPr>
              <a:xfrm>
                <a:off x="4262914" y="6368428"/>
                <a:ext cx="1868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93" name="Freihand 392">
                <a:extLst>
                  <a:ext uri="{FF2B5EF4-FFF2-40B4-BE49-F238E27FC236}">
                    <a16:creationId xmlns:a16="http://schemas.microsoft.com/office/drawing/2014/main" id="{4AFD0FA4-B1AD-589D-9D46-F1A0FF48CC41}"/>
                  </a:ext>
                </a:extLst>
              </p14:cNvPr>
              <p14:cNvContentPartPr/>
              <p14:nvPr/>
            </p14:nvContentPartPr>
            <p14:xfrm>
              <a:off x="4439674" y="6248188"/>
              <a:ext cx="137520" cy="213480"/>
            </p14:xfrm>
          </p:contentPart>
        </mc:Choice>
        <mc:Fallback xmlns="">
          <p:pic>
            <p:nvPicPr>
              <p:cNvPr id="393" name="Freihand 392">
                <a:extLst>
                  <a:ext uri="{FF2B5EF4-FFF2-40B4-BE49-F238E27FC236}">
                    <a16:creationId xmlns:a16="http://schemas.microsoft.com/office/drawing/2014/main" id="{4AFD0FA4-B1AD-589D-9D46-F1A0FF48CC41}"/>
                  </a:ext>
                </a:extLst>
              </p:cNvPr>
              <p:cNvPicPr/>
              <p:nvPr/>
            </p:nvPicPr>
            <p:blipFill>
              <a:blip r:embed="rId608"/>
              <a:stretch>
                <a:fillRect/>
              </a:stretch>
            </p:blipFill>
            <p:spPr>
              <a:xfrm>
                <a:off x="4431034" y="6239548"/>
                <a:ext cx="1551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5" name="Freihand 394">
                <a:extLst>
                  <a:ext uri="{FF2B5EF4-FFF2-40B4-BE49-F238E27FC236}">
                    <a16:creationId xmlns:a16="http://schemas.microsoft.com/office/drawing/2014/main" id="{7E7F6EF8-E4ED-8BA0-B15E-C13151C8FA92}"/>
                  </a:ext>
                </a:extLst>
              </p14:cNvPr>
              <p14:cNvContentPartPr/>
              <p14:nvPr/>
            </p14:nvContentPartPr>
            <p14:xfrm>
              <a:off x="4690954" y="6224068"/>
              <a:ext cx="113400" cy="185040"/>
            </p14:xfrm>
          </p:contentPart>
        </mc:Choice>
        <mc:Fallback xmlns="">
          <p:pic>
            <p:nvPicPr>
              <p:cNvPr id="395" name="Freihand 394">
                <a:extLst>
                  <a:ext uri="{FF2B5EF4-FFF2-40B4-BE49-F238E27FC236}">
                    <a16:creationId xmlns:a16="http://schemas.microsoft.com/office/drawing/2014/main" id="{7E7F6EF8-E4ED-8BA0-B15E-C13151C8FA92}"/>
                  </a:ext>
                </a:extLst>
              </p:cNvPr>
              <p:cNvPicPr/>
              <p:nvPr/>
            </p:nvPicPr>
            <p:blipFill>
              <a:blip r:embed="rId610"/>
              <a:stretch>
                <a:fillRect/>
              </a:stretch>
            </p:blipFill>
            <p:spPr>
              <a:xfrm>
                <a:off x="4681954" y="6215428"/>
                <a:ext cx="1310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396" name="Freihand 395">
                <a:extLst>
                  <a:ext uri="{FF2B5EF4-FFF2-40B4-BE49-F238E27FC236}">
                    <a16:creationId xmlns:a16="http://schemas.microsoft.com/office/drawing/2014/main" id="{45E010A1-6D0E-CE9F-5BE0-EDB5A6A256DB}"/>
                  </a:ext>
                </a:extLst>
              </p14:cNvPr>
              <p14:cNvContentPartPr/>
              <p14:nvPr/>
            </p14:nvContentPartPr>
            <p14:xfrm>
              <a:off x="4865554" y="6229108"/>
              <a:ext cx="115560" cy="159120"/>
            </p14:xfrm>
          </p:contentPart>
        </mc:Choice>
        <mc:Fallback xmlns="">
          <p:pic>
            <p:nvPicPr>
              <p:cNvPr id="396" name="Freihand 395">
                <a:extLst>
                  <a:ext uri="{FF2B5EF4-FFF2-40B4-BE49-F238E27FC236}">
                    <a16:creationId xmlns:a16="http://schemas.microsoft.com/office/drawing/2014/main" id="{45E010A1-6D0E-CE9F-5BE0-EDB5A6A256DB}"/>
                  </a:ext>
                </a:extLst>
              </p:cNvPr>
              <p:cNvPicPr/>
              <p:nvPr/>
            </p:nvPicPr>
            <p:blipFill>
              <a:blip r:embed="rId612"/>
              <a:stretch>
                <a:fillRect/>
              </a:stretch>
            </p:blipFill>
            <p:spPr>
              <a:xfrm>
                <a:off x="4856554" y="6220108"/>
                <a:ext cx="133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97" name="Freihand 396">
                <a:extLst>
                  <a:ext uri="{FF2B5EF4-FFF2-40B4-BE49-F238E27FC236}">
                    <a16:creationId xmlns:a16="http://schemas.microsoft.com/office/drawing/2014/main" id="{B2345FE7-E70F-74A9-EFFD-9FAE163C69A1}"/>
                  </a:ext>
                </a:extLst>
              </p14:cNvPr>
              <p14:cNvContentPartPr/>
              <p14:nvPr/>
            </p14:nvContentPartPr>
            <p14:xfrm>
              <a:off x="5076514" y="6242068"/>
              <a:ext cx="132120" cy="153000"/>
            </p14:xfrm>
          </p:contentPart>
        </mc:Choice>
        <mc:Fallback xmlns="">
          <p:pic>
            <p:nvPicPr>
              <p:cNvPr id="397" name="Freihand 396">
                <a:extLst>
                  <a:ext uri="{FF2B5EF4-FFF2-40B4-BE49-F238E27FC236}">
                    <a16:creationId xmlns:a16="http://schemas.microsoft.com/office/drawing/2014/main" id="{B2345FE7-E70F-74A9-EFFD-9FAE163C69A1}"/>
                  </a:ext>
                </a:extLst>
              </p:cNvPr>
              <p:cNvPicPr/>
              <p:nvPr/>
            </p:nvPicPr>
            <p:blipFill>
              <a:blip r:embed="rId614"/>
              <a:stretch>
                <a:fillRect/>
              </a:stretch>
            </p:blipFill>
            <p:spPr>
              <a:xfrm>
                <a:off x="5067874" y="6233428"/>
                <a:ext cx="149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9" name="Freihand 398">
                <a:extLst>
                  <a:ext uri="{FF2B5EF4-FFF2-40B4-BE49-F238E27FC236}">
                    <a16:creationId xmlns:a16="http://schemas.microsoft.com/office/drawing/2014/main" id="{96491C02-61B4-A84C-18E4-E86490BCE697}"/>
                  </a:ext>
                </a:extLst>
              </p14:cNvPr>
              <p14:cNvContentPartPr/>
              <p14:nvPr/>
            </p14:nvContentPartPr>
            <p14:xfrm>
              <a:off x="5311234" y="6244948"/>
              <a:ext cx="167760" cy="32400"/>
            </p14:xfrm>
          </p:contentPart>
        </mc:Choice>
        <mc:Fallback xmlns="">
          <p:pic>
            <p:nvPicPr>
              <p:cNvPr id="399" name="Freihand 398">
                <a:extLst>
                  <a:ext uri="{FF2B5EF4-FFF2-40B4-BE49-F238E27FC236}">
                    <a16:creationId xmlns:a16="http://schemas.microsoft.com/office/drawing/2014/main" id="{96491C02-61B4-A84C-18E4-E86490BCE697}"/>
                  </a:ext>
                </a:extLst>
              </p:cNvPr>
              <p:cNvPicPr/>
              <p:nvPr/>
            </p:nvPicPr>
            <p:blipFill>
              <a:blip r:embed="rId616"/>
              <a:stretch>
                <a:fillRect/>
              </a:stretch>
            </p:blipFill>
            <p:spPr>
              <a:xfrm>
                <a:off x="5302594" y="6236308"/>
                <a:ext cx="1854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400" name="Freihand 399">
                <a:extLst>
                  <a:ext uri="{FF2B5EF4-FFF2-40B4-BE49-F238E27FC236}">
                    <a16:creationId xmlns:a16="http://schemas.microsoft.com/office/drawing/2014/main" id="{340285CA-F452-073B-CF57-BB1B7BB7207F}"/>
                  </a:ext>
                </a:extLst>
              </p14:cNvPr>
              <p14:cNvContentPartPr/>
              <p14:nvPr/>
            </p14:nvContentPartPr>
            <p14:xfrm>
              <a:off x="5347594" y="6312628"/>
              <a:ext cx="142920" cy="38520"/>
            </p14:xfrm>
          </p:contentPart>
        </mc:Choice>
        <mc:Fallback xmlns="">
          <p:pic>
            <p:nvPicPr>
              <p:cNvPr id="400" name="Freihand 399">
                <a:extLst>
                  <a:ext uri="{FF2B5EF4-FFF2-40B4-BE49-F238E27FC236}">
                    <a16:creationId xmlns:a16="http://schemas.microsoft.com/office/drawing/2014/main" id="{340285CA-F452-073B-CF57-BB1B7BB7207F}"/>
                  </a:ext>
                </a:extLst>
              </p:cNvPr>
              <p:cNvPicPr/>
              <p:nvPr/>
            </p:nvPicPr>
            <p:blipFill>
              <a:blip r:embed="rId618"/>
              <a:stretch>
                <a:fillRect/>
              </a:stretch>
            </p:blipFill>
            <p:spPr>
              <a:xfrm>
                <a:off x="5338954" y="6303988"/>
                <a:ext cx="160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402" name="Freihand 401">
                <a:extLst>
                  <a:ext uri="{FF2B5EF4-FFF2-40B4-BE49-F238E27FC236}">
                    <a16:creationId xmlns:a16="http://schemas.microsoft.com/office/drawing/2014/main" id="{74F4C579-0AC0-572F-D24F-69A7619AB959}"/>
                  </a:ext>
                </a:extLst>
              </p14:cNvPr>
              <p14:cNvContentPartPr/>
              <p14:nvPr/>
            </p14:nvContentPartPr>
            <p14:xfrm>
              <a:off x="5626594" y="6098428"/>
              <a:ext cx="65520" cy="339840"/>
            </p14:xfrm>
          </p:contentPart>
        </mc:Choice>
        <mc:Fallback xmlns="">
          <p:pic>
            <p:nvPicPr>
              <p:cNvPr id="402" name="Freihand 401">
                <a:extLst>
                  <a:ext uri="{FF2B5EF4-FFF2-40B4-BE49-F238E27FC236}">
                    <a16:creationId xmlns:a16="http://schemas.microsoft.com/office/drawing/2014/main" id="{74F4C579-0AC0-572F-D24F-69A7619AB959}"/>
                  </a:ext>
                </a:extLst>
              </p:cNvPr>
              <p:cNvPicPr/>
              <p:nvPr/>
            </p:nvPicPr>
            <p:blipFill>
              <a:blip r:embed="rId620"/>
              <a:stretch>
                <a:fillRect/>
              </a:stretch>
            </p:blipFill>
            <p:spPr>
              <a:xfrm>
                <a:off x="5617954" y="6089428"/>
                <a:ext cx="831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404" name="Freihand 403">
                <a:extLst>
                  <a:ext uri="{FF2B5EF4-FFF2-40B4-BE49-F238E27FC236}">
                    <a16:creationId xmlns:a16="http://schemas.microsoft.com/office/drawing/2014/main" id="{C1AD24ED-E003-497F-A1A8-BE3DF8CC9A20}"/>
                  </a:ext>
                </a:extLst>
              </p14:cNvPr>
              <p14:cNvContentPartPr/>
              <p14:nvPr/>
            </p14:nvContentPartPr>
            <p14:xfrm>
              <a:off x="5757994" y="6121828"/>
              <a:ext cx="132480" cy="120600"/>
            </p14:xfrm>
          </p:contentPart>
        </mc:Choice>
        <mc:Fallback xmlns="">
          <p:pic>
            <p:nvPicPr>
              <p:cNvPr id="404" name="Freihand 403">
                <a:extLst>
                  <a:ext uri="{FF2B5EF4-FFF2-40B4-BE49-F238E27FC236}">
                    <a16:creationId xmlns:a16="http://schemas.microsoft.com/office/drawing/2014/main" id="{C1AD24ED-E003-497F-A1A8-BE3DF8CC9A20}"/>
                  </a:ext>
                </a:extLst>
              </p:cNvPr>
              <p:cNvPicPr/>
              <p:nvPr/>
            </p:nvPicPr>
            <p:blipFill>
              <a:blip r:embed="rId622"/>
              <a:stretch>
                <a:fillRect/>
              </a:stretch>
            </p:blipFill>
            <p:spPr>
              <a:xfrm>
                <a:off x="5748994" y="6112828"/>
                <a:ext cx="1501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405" name="Freihand 404">
                <a:extLst>
                  <a:ext uri="{FF2B5EF4-FFF2-40B4-BE49-F238E27FC236}">
                    <a16:creationId xmlns:a16="http://schemas.microsoft.com/office/drawing/2014/main" id="{7B8245E2-9754-958B-C4B7-786A7F582060}"/>
                  </a:ext>
                </a:extLst>
              </p14:cNvPr>
              <p14:cNvContentPartPr/>
              <p14:nvPr/>
            </p14:nvContentPartPr>
            <p14:xfrm>
              <a:off x="5951674" y="6112828"/>
              <a:ext cx="117360" cy="154440"/>
            </p14:xfrm>
          </p:contentPart>
        </mc:Choice>
        <mc:Fallback xmlns="">
          <p:pic>
            <p:nvPicPr>
              <p:cNvPr id="405" name="Freihand 404">
                <a:extLst>
                  <a:ext uri="{FF2B5EF4-FFF2-40B4-BE49-F238E27FC236}">
                    <a16:creationId xmlns:a16="http://schemas.microsoft.com/office/drawing/2014/main" id="{7B8245E2-9754-958B-C4B7-786A7F582060}"/>
                  </a:ext>
                </a:extLst>
              </p:cNvPr>
              <p:cNvPicPr/>
              <p:nvPr/>
            </p:nvPicPr>
            <p:blipFill>
              <a:blip r:embed="rId624"/>
              <a:stretch>
                <a:fillRect/>
              </a:stretch>
            </p:blipFill>
            <p:spPr>
              <a:xfrm>
                <a:off x="5942674" y="6104188"/>
                <a:ext cx="135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406" name="Freihand 405">
                <a:extLst>
                  <a:ext uri="{FF2B5EF4-FFF2-40B4-BE49-F238E27FC236}">
                    <a16:creationId xmlns:a16="http://schemas.microsoft.com/office/drawing/2014/main" id="{A3BA3CE4-D3BE-8196-AFC9-61227AD353B0}"/>
                  </a:ext>
                </a:extLst>
              </p14:cNvPr>
              <p14:cNvContentPartPr/>
              <p14:nvPr/>
            </p14:nvContentPartPr>
            <p14:xfrm>
              <a:off x="6120154" y="6120748"/>
              <a:ext cx="87480" cy="114840"/>
            </p14:xfrm>
          </p:contentPart>
        </mc:Choice>
        <mc:Fallback xmlns="">
          <p:pic>
            <p:nvPicPr>
              <p:cNvPr id="406" name="Freihand 405">
                <a:extLst>
                  <a:ext uri="{FF2B5EF4-FFF2-40B4-BE49-F238E27FC236}">
                    <a16:creationId xmlns:a16="http://schemas.microsoft.com/office/drawing/2014/main" id="{A3BA3CE4-D3BE-8196-AFC9-61227AD353B0}"/>
                  </a:ext>
                </a:extLst>
              </p:cNvPr>
              <p:cNvPicPr/>
              <p:nvPr/>
            </p:nvPicPr>
            <p:blipFill>
              <a:blip r:embed="rId626"/>
              <a:stretch>
                <a:fillRect/>
              </a:stretch>
            </p:blipFill>
            <p:spPr>
              <a:xfrm>
                <a:off x="6111514" y="6111748"/>
                <a:ext cx="105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7" name="Freihand 406">
                <a:extLst>
                  <a:ext uri="{FF2B5EF4-FFF2-40B4-BE49-F238E27FC236}">
                    <a16:creationId xmlns:a16="http://schemas.microsoft.com/office/drawing/2014/main" id="{B5AC577E-60AC-9465-3DCA-C88AFF98AE8E}"/>
                  </a:ext>
                </a:extLst>
              </p14:cNvPr>
              <p14:cNvContentPartPr/>
              <p14:nvPr/>
            </p14:nvContentPartPr>
            <p14:xfrm>
              <a:off x="6293314" y="6190948"/>
              <a:ext cx="13680" cy="96120"/>
            </p14:xfrm>
          </p:contentPart>
        </mc:Choice>
        <mc:Fallback xmlns="">
          <p:pic>
            <p:nvPicPr>
              <p:cNvPr id="407" name="Freihand 406">
                <a:extLst>
                  <a:ext uri="{FF2B5EF4-FFF2-40B4-BE49-F238E27FC236}">
                    <a16:creationId xmlns:a16="http://schemas.microsoft.com/office/drawing/2014/main" id="{B5AC577E-60AC-9465-3DCA-C88AFF98AE8E}"/>
                  </a:ext>
                </a:extLst>
              </p:cNvPr>
              <p:cNvPicPr/>
              <p:nvPr/>
            </p:nvPicPr>
            <p:blipFill>
              <a:blip r:embed="rId628"/>
              <a:stretch>
                <a:fillRect/>
              </a:stretch>
            </p:blipFill>
            <p:spPr>
              <a:xfrm>
                <a:off x="6284314" y="6182308"/>
                <a:ext cx="3132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8" name="Freihand 407">
                <a:extLst>
                  <a:ext uri="{FF2B5EF4-FFF2-40B4-BE49-F238E27FC236}">
                    <a16:creationId xmlns:a16="http://schemas.microsoft.com/office/drawing/2014/main" id="{F9AAE822-9020-FE03-BB4B-50DA0ABA7CF3}"/>
                  </a:ext>
                </a:extLst>
              </p14:cNvPr>
              <p14:cNvContentPartPr/>
              <p14:nvPr/>
            </p14:nvContentPartPr>
            <p14:xfrm>
              <a:off x="6361354" y="6100588"/>
              <a:ext cx="89640" cy="130680"/>
            </p14:xfrm>
          </p:contentPart>
        </mc:Choice>
        <mc:Fallback xmlns="">
          <p:pic>
            <p:nvPicPr>
              <p:cNvPr id="408" name="Freihand 407">
                <a:extLst>
                  <a:ext uri="{FF2B5EF4-FFF2-40B4-BE49-F238E27FC236}">
                    <a16:creationId xmlns:a16="http://schemas.microsoft.com/office/drawing/2014/main" id="{F9AAE822-9020-FE03-BB4B-50DA0ABA7CF3}"/>
                  </a:ext>
                </a:extLst>
              </p:cNvPr>
              <p:cNvPicPr/>
              <p:nvPr/>
            </p:nvPicPr>
            <p:blipFill>
              <a:blip r:embed="rId630"/>
              <a:stretch>
                <a:fillRect/>
              </a:stretch>
            </p:blipFill>
            <p:spPr>
              <a:xfrm>
                <a:off x="6352354" y="6091588"/>
                <a:ext cx="107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9" name="Freihand 408">
                <a:extLst>
                  <a:ext uri="{FF2B5EF4-FFF2-40B4-BE49-F238E27FC236}">
                    <a16:creationId xmlns:a16="http://schemas.microsoft.com/office/drawing/2014/main" id="{469D547F-A6CF-0C69-A08E-E4F15BDC56ED}"/>
                  </a:ext>
                </a:extLst>
              </p14:cNvPr>
              <p14:cNvContentPartPr/>
              <p14:nvPr/>
            </p14:nvContentPartPr>
            <p14:xfrm>
              <a:off x="6390154" y="6063148"/>
              <a:ext cx="87480" cy="7920"/>
            </p14:xfrm>
          </p:contentPart>
        </mc:Choice>
        <mc:Fallback xmlns="">
          <p:pic>
            <p:nvPicPr>
              <p:cNvPr id="409" name="Freihand 408">
                <a:extLst>
                  <a:ext uri="{FF2B5EF4-FFF2-40B4-BE49-F238E27FC236}">
                    <a16:creationId xmlns:a16="http://schemas.microsoft.com/office/drawing/2014/main" id="{469D547F-A6CF-0C69-A08E-E4F15BDC56ED}"/>
                  </a:ext>
                </a:extLst>
              </p:cNvPr>
              <p:cNvPicPr/>
              <p:nvPr/>
            </p:nvPicPr>
            <p:blipFill>
              <a:blip r:embed="rId632"/>
              <a:stretch>
                <a:fillRect/>
              </a:stretch>
            </p:blipFill>
            <p:spPr>
              <a:xfrm>
                <a:off x="6381514" y="6054148"/>
                <a:ext cx="105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10" name="Freihand 409">
                <a:extLst>
                  <a:ext uri="{FF2B5EF4-FFF2-40B4-BE49-F238E27FC236}">
                    <a16:creationId xmlns:a16="http://schemas.microsoft.com/office/drawing/2014/main" id="{FEDF7509-76F8-2E8E-7E6C-993B9AC24D41}"/>
                  </a:ext>
                </a:extLst>
              </p14:cNvPr>
              <p14:cNvContentPartPr/>
              <p14:nvPr/>
            </p14:nvContentPartPr>
            <p14:xfrm>
              <a:off x="6510754" y="6080788"/>
              <a:ext cx="104760" cy="127080"/>
            </p14:xfrm>
          </p:contentPart>
        </mc:Choice>
        <mc:Fallback xmlns="">
          <p:pic>
            <p:nvPicPr>
              <p:cNvPr id="410" name="Freihand 409">
                <a:extLst>
                  <a:ext uri="{FF2B5EF4-FFF2-40B4-BE49-F238E27FC236}">
                    <a16:creationId xmlns:a16="http://schemas.microsoft.com/office/drawing/2014/main" id="{FEDF7509-76F8-2E8E-7E6C-993B9AC24D41}"/>
                  </a:ext>
                </a:extLst>
              </p:cNvPr>
              <p:cNvPicPr/>
              <p:nvPr/>
            </p:nvPicPr>
            <p:blipFill>
              <a:blip r:embed="rId634"/>
              <a:stretch>
                <a:fillRect/>
              </a:stretch>
            </p:blipFill>
            <p:spPr>
              <a:xfrm>
                <a:off x="6502114" y="6072148"/>
                <a:ext cx="122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12" name="Freihand 411">
                <a:extLst>
                  <a:ext uri="{FF2B5EF4-FFF2-40B4-BE49-F238E27FC236}">
                    <a16:creationId xmlns:a16="http://schemas.microsoft.com/office/drawing/2014/main" id="{77AC18EC-5277-FBD3-E9F8-E2ADC16B5C0A}"/>
                  </a:ext>
                </a:extLst>
              </p14:cNvPr>
              <p14:cNvContentPartPr/>
              <p14:nvPr/>
            </p14:nvContentPartPr>
            <p14:xfrm>
              <a:off x="5841154" y="6301468"/>
              <a:ext cx="928080" cy="59040"/>
            </p14:xfrm>
          </p:contentPart>
        </mc:Choice>
        <mc:Fallback xmlns="">
          <p:pic>
            <p:nvPicPr>
              <p:cNvPr id="412" name="Freihand 411">
                <a:extLst>
                  <a:ext uri="{FF2B5EF4-FFF2-40B4-BE49-F238E27FC236}">
                    <a16:creationId xmlns:a16="http://schemas.microsoft.com/office/drawing/2014/main" id="{77AC18EC-5277-FBD3-E9F8-E2ADC16B5C0A}"/>
                  </a:ext>
                </a:extLst>
              </p:cNvPr>
              <p:cNvPicPr/>
              <p:nvPr/>
            </p:nvPicPr>
            <p:blipFill>
              <a:blip r:embed="rId636"/>
              <a:stretch>
                <a:fillRect/>
              </a:stretch>
            </p:blipFill>
            <p:spPr>
              <a:xfrm>
                <a:off x="5832154" y="6292468"/>
                <a:ext cx="945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413" name="Freihand 412">
                <a:extLst>
                  <a:ext uri="{FF2B5EF4-FFF2-40B4-BE49-F238E27FC236}">
                    <a16:creationId xmlns:a16="http://schemas.microsoft.com/office/drawing/2014/main" id="{AF327A5A-B0C0-8DD7-ADBD-D4CDC457FD23}"/>
                  </a:ext>
                </a:extLst>
              </p14:cNvPr>
              <p14:cNvContentPartPr/>
              <p14:nvPr/>
            </p14:nvContentPartPr>
            <p14:xfrm>
              <a:off x="5869594" y="6407668"/>
              <a:ext cx="126000" cy="127080"/>
            </p14:xfrm>
          </p:contentPart>
        </mc:Choice>
        <mc:Fallback xmlns="">
          <p:pic>
            <p:nvPicPr>
              <p:cNvPr id="413" name="Freihand 412">
                <a:extLst>
                  <a:ext uri="{FF2B5EF4-FFF2-40B4-BE49-F238E27FC236}">
                    <a16:creationId xmlns:a16="http://schemas.microsoft.com/office/drawing/2014/main" id="{AF327A5A-B0C0-8DD7-ADBD-D4CDC457FD23}"/>
                  </a:ext>
                </a:extLst>
              </p:cNvPr>
              <p:cNvPicPr/>
              <p:nvPr/>
            </p:nvPicPr>
            <p:blipFill>
              <a:blip r:embed="rId638"/>
              <a:stretch>
                <a:fillRect/>
              </a:stretch>
            </p:blipFill>
            <p:spPr>
              <a:xfrm>
                <a:off x="5860954" y="6398668"/>
                <a:ext cx="1436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14" name="Freihand 413">
                <a:extLst>
                  <a:ext uri="{FF2B5EF4-FFF2-40B4-BE49-F238E27FC236}">
                    <a16:creationId xmlns:a16="http://schemas.microsoft.com/office/drawing/2014/main" id="{FCBA1C0C-3B85-5D9C-77C2-9A5A5A49B163}"/>
                  </a:ext>
                </a:extLst>
              </p14:cNvPr>
              <p14:cNvContentPartPr/>
              <p14:nvPr/>
            </p14:nvContentPartPr>
            <p14:xfrm>
              <a:off x="6087754" y="6411988"/>
              <a:ext cx="70560" cy="111240"/>
            </p14:xfrm>
          </p:contentPart>
        </mc:Choice>
        <mc:Fallback xmlns="">
          <p:pic>
            <p:nvPicPr>
              <p:cNvPr id="414" name="Freihand 413">
                <a:extLst>
                  <a:ext uri="{FF2B5EF4-FFF2-40B4-BE49-F238E27FC236}">
                    <a16:creationId xmlns:a16="http://schemas.microsoft.com/office/drawing/2014/main" id="{FCBA1C0C-3B85-5D9C-77C2-9A5A5A49B163}"/>
                  </a:ext>
                </a:extLst>
              </p:cNvPr>
              <p:cNvPicPr/>
              <p:nvPr/>
            </p:nvPicPr>
            <p:blipFill>
              <a:blip r:embed="rId640"/>
              <a:stretch>
                <a:fillRect/>
              </a:stretch>
            </p:blipFill>
            <p:spPr>
              <a:xfrm>
                <a:off x="6079114" y="6403348"/>
                <a:ext cx="88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15" name="Freihand 414">
                <a:extLst>
                  <a:ext uri="{FF2B5EF4-FFF2-40B4-BE49-F238E27FC236}">
                    <a16:creationId xmlns:a16="http://schemas.microsoft.com/office/drawing/2014/main" id="{FA53A99A-6294-0456-FCEA-CE483D4D6F49}"/>
                  </a:ext>
                </a:extLst>
              </p14:cNvPr>
              <p14:cNvContentPartPr/>
              <p14:nvPr/>
            </p14:nvContentPartPr>
            <p14:xfrm>
              <a:off x="6189994" y="6423148"/>
              <a:ext cx="101520" cy="86760"/>
            </p14:xfrm>
          </p:contentPart>
        </mc:Choice>
        <mc:Fallback xmlns="">
          <p:pic>
            <p:nvPicPr>
              <p:cNvPr id="415" name="Freihand 414">
                <a:extLst>
                  <a:ext uri="{FF2B5EF4-FFF2-40B4-BE49-F238E27FC236}">
                    <a16:creationId xmlns:a16="http://schemas.microsoft.com/office/drawing/2014/main" id="{FA53A99A-6294-0456-FCEA-CE483D4D6F49}"/>
                  </a:ext>
                </a:extLst>
              </p:cNvPr>
              <p:cNvPicPr/>
              <p:nvPr/>
            </p:nvPicPr>
            <p:blipFill>
              <a:blip r:embed="rId642"/>
              <a:stretch>
                <a:fillRect/>
              </a:stretch>
            </p:blipFill>
            <p:spPr>
              <a:xfrm>
                <a:off x="6180994" y="6414148"/>
                <a:ext cx="11916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16" name="Freihand 415">
                <a:extLst>
                  <a:ext uri="{FF2B5EF4-FFF2-40B4-BE49-F238E27FC236}">
                    <a16:creationId xmlns:a16="http://schemas.microsoft.com/office/drawing/2014/main" id="{C097ACC6-40CB-29FA-0201-5C645CBD2B1C}"/>
                  </a:ext>
                </a:extLst>
              </p14:cNvPr>
              <p14:cNvContentPartPr/>
              <p14:nvPr/>
            </p14:nvContentPartPr>
            <p14:xfrm>
              <a:off x="6718834" y="6086188"/>
              <a:ext cx="123480" cy="390240"/>
            </p14:xfrm>
          </p:contentPart>
        </mc:Choice>
        <mc:Fallback xmlns="">
          <p:pic>
            <p:nvPicPr>
              <p:cNvPr id="416" name="Freihand 415">
                <a:extLst>
                  <a:ext uri="{FF2B5EF4-FFF2-40B4-BE49-F238E27FC236}">
                    <a16:creationId xmlns:a16="http://schemas.microsoft.com/office/drawing/2014/main" id="{C097ACC6-40CB-29FA-0201-5C645CBD2B1C}"/>
                  </a:ext>
                </a:extLst>
              </p:cNvPr>
              <p:cNvPicPr/>
              <p:nvPr/>
            </p:nvPicPr>
            <p:blipFill>
              <a:blip r:embed="rId644"/>
              <a:stretch>
                <a:fillRect/>
              </a:stretch>
            </p:blipFill>
            <p:spPr>
              <a:xfrm>
                <a:off x="6709834" y="6077548"/>
                <a:ext cx="14112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18" name="Freihand 417">
                <a:extLst>
                  <a:ext uri="{FF2B5EF4-FFF2-40B4-BE49-F238E27FC236}">
                    <a16:creationId xmlns:a16="http://schemas.microsoft.com/office/drawing/2014/main" id="{0BE20566-8971-1E13-4055-A28DB2B94440}"/>
                  </a:ext>
                </a:extLst>
              </p14:cNvPr>
              <p14:cNvContentPartPr/>
              <p14:nvPr/>
            </p14:nvContentPartPr>
            <p14:xfrm>
              <a:off x="6787594" y="5857588"/>
              <a:ext cx="119520" cy="133200"/>
            </p14:xfrm>
          </p:contentPart>
        </mc:Choice>
        <mc:Fallback xmlns="">
          <p:pic>
            <p:nvPicPr>
              <p:cNvPr id="418" name="Freihand 417">
                <a:extLst>
                  <a:ext uri="{FF2B5EF4-FFF2-40B4-BE49-F238E27FC236}">
                    <a16:creationId xmlns:a16="http://schemas.microsoft.com/office/drawing/2014/main" id="{0BE20566-8971-1E13-4055-A28DB2B94440}"/>
                  </a:ext>
                </a:extLst>
              </p:cNvPr>
              <p:cNvPicPr/>
              <p:nvPr/>
            </p:nvPicPr>
            <p:blipFill>
              <a:blip r:embed="rId646"/>
              <a:stretch>
                <a:fillRect/>
              </a:stretch>
            </p:blipFill>
            <p:spPr>
              <a:xfrm>
                <a:off x="6778954" y="5848948"/>
                <a:ext cx="137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9" name="Freihand 418">
                <a:extLst>
                  <a:ext uri="{FF2B5EF4-FFF2-40B4-BE49-F238E27FC236}">
                    <a16:creationId xmlns:a16="http://schemas.microsoft.com/office/drawing/2014/main" id="{83A08D06-05DC-BBF2-9A84-0872FC67994B}"/>
                  </a:ext>
                </a:extLst>
              </p14:cNvPr>
              <p14:cNvContentPartPr/>
              <p14:nvPr/>
            </p14:nvContentPartPr>
            <p14:xfrm>
              <a:off x="6853474" y="5875228"/>
              <a:ext cx="91080" cy="189720"/>
            </p14:xfrm>
          </p:contentPart>
        </mc:Choice>
        <mc:Fallback xmlns="">
          <p:pic>
            <p:nvPicPr>
              <p:cNvPr id="419" name="Freihand 418">
                <a:extLst>
                  <a:ext uri="{FF2B5EF4-FFF2-40B4-BE49-F238E27FC236}">
                    <a16:creationId xmlns:a16="http://schemas.microsoft.com/office/drawing/2014/main" id="{83A08D06-05DC-BBF2-9A84-0872FC67994B}"/>
                  </a:ext>
                </a:extLst>
              </p:cNvPr>
              <p:cNvPicPr/>
              <p:nvPr/>
            </p:nvPicPr>
            <p:blipFill>
              <a:blip r:embed="rId648"/>
              <a:stretch>
                <a:fillRect/>
              </a:stretch>
            </p:blipFill>
            <p:spPr>
              <a:xfrm>
                <a:off x="6844834" y="5866588"/>
                <a:ext cx="1087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20" name="Freihand 419">
                <a:extLst>
                  <a:ext uri="{FF2B5EF4-FFF2-40B4-BE49-F238E27FC236}">
                    <a16:creationId xmlns:a16="http://schemas.microsoft.com/office/drawing/2014/main" id="{1CD54FA1-D894-FED6-5209-BB59C52ABE02}"/>
                  </a:ext>
                </a:extLst>
              </p14:cNvPr>
              <p14:cNvContentPartPr/>
              <p14:nvPr/>
            </p14:nvContentPartPr>
            <p14:xfrm>
              <a:off x="6910354" y="5979628"/>
              <a:ext cx="106200" cy="155520"/>
            </p14:xfrm>
          </p:contentPart>
        </mc:Choice>
        <mc:Fallback xmlns="">
          <p:pic>
            <p:nvPicPr>
              <p:cNvPr id="420" name="Freihand 419">
                <a:extLst>
                  <a:ext uri="{FF2B5EF4-FFF2-40B4-BE49-F238E27FC236}">
                    <a16:creationId xmlns:a16="http://schemas.microsoft.com/office/drawing/2014/main" id="{1CD54FA1-D894-FED6-5209-BB59C52ABE02}"/>
                  </a:ext>
                </a:extLst>
              </p:cNvPr>
              <p:cNvPicPr/>
              <p:nvPr/>
            </p:nvPicPr>
            <p:blipFill>
              <a:blip r:embed="rId650"/>
              <a:stretch>
                <a:fillRect/>
              </a:stretch>
            </p:blipFill>
            <p:spPr>
              <a:xfrm>
                <a:off x="6901714" y="5970988"/>
                <a:ext cx="123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422" name="Freihand 421">
                <a:extLst>
                  <a:ext uri="{FF2B5EF4-FFF2-40B4-BE49-F238E27FC236}">
                    <a16:creationId xmlns:a16="http://schemas.microsoft.com/office/drawing/2014/main" id="{3E2257BC-3E3F-1D39-49E9-C837EB1CF5D4}"/>
                  </a:ext>
                </a:extLst>
              </p14:cNvPr>
              <p14:cNvContentPartPr/>
              <p14:nvPr/>
            </p14:nvContentPartPr>
            <p14:xfrm>
              <a:off x="6903154" y="6247108"/>
              <a:ext cx="150840" cy="22680"/>
            </p14:xfrm>
          </p:contentPart>
        </mc:Choice>
        <mc:Fallback xmlns="">
          <p:pic>
            <p:nvPicPr>
              <p:cNvPr id="422" name="Freihand 421">
                <a:extLst>
                  <a:ext uri="{FF2B5EF4-FFF2-40B4-BE49-F238E27FC236}">
                    <a16:creationId xmlns:a16="http://schemas.microsoft.com/office/drawing/2014/main" id="{3E2257BC-3E3F-1D39-49E9-C837EB1CF5D4}"/>
                  </a:ext>
                </a:extLst>
              </p:cNvPr>
              <p:cNvPicPr/>
              <p:nvPr/>
            </p:nvPicPr>
            <p:blipFill>
              <a:blip r:embed="rId652"/>
              <a:stretch>
                <a:fillRect/>
              </a:stretch>
            </p:blipFill>
            <p:spPr>
              <a:xfrm>
                <a:off x="6894514" y="6238468"/>
                <a:ext cx="1684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423" name="Freihand 422">
                <a:extLst>
                  <a:ext uri="{FF2B5EF4-FFF2-40B4-BE49-F238E27FC236}">
                    <a16:creationId xmlns:a16="http://schemas.microsoft.com/office/drawing/2014/main" id="{7F920EB7-659D-CF39-5537-CACADA4DED88}"/>
                  </a:ext>
                </a:extLst>
              </p14:cNvPr>
              <p14:cNvContentPartPr/>
              <p14:nvPr/>
            </p14:nvContentPartPr>
            <p14:xfrm>
              <a:off x="6904954" y="6334228"/>
              <a:ext cx="133200" cy="24480"/>
            </p14:xfrm>
          </p:contentPart>
        </mc:Choice>
        <mc:Fallback xmlns="">
          <p:pic>
            <p:nvPicPr>
              <p:cNvPr id="423" name="Freihand 422">
                <a:extLst>
                  <a:ext uri="{FF2B5EF4-FFF2-40B4-BE49-F238E27FC236}">
                    <a16:creationId xmlns:a16="http://schemas.microsoft.com/office/drawing/2014/main" id="{7F920EB7-659D-CF39-5537-CACADA4DED88}"/>
                  </a:ext>
                </a:extLst>
              </p:cNvPr>
              <p:cNvPicPr/>
              <p:nvPr/>
            </p:nvPicPr>
            <p:blipFill>
              <a:blip r:embed="rId654"/>
              <a:stretch>
                <a:fillRect/>
              </a:stretch>
            </p:blipFill>
            <p:spPr>
              <a:xfrm>
                <a:off x="6895954" y="6325588"/>
                <a:ext cx="150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25" name="Freihand 424">
                <a:extLst>
                  <a:ext uri="{FF2B5EF4-FFF2-40B4-BE49-F238E27FC236}">
                    <a16:creationId xmlns:a16="http://schemas.microsoft.com/office/drawing/2014/main" id="{13F9F2F1-C48E-E839-B86D-85923B643EFF}"/>
                  </a:ext>
                </a:extLst>
              </p14:cNvPr>
              <p14:cNvContentPartPr/>
              <p14:nvPr/>
            </p14:nvContentPartPr>
            <p14:xfrm>
              <a:off x="7152994" y="5999788"/>
              <a:ext cx="94680" cy="446040"/>
            </p14:xfrm>
          </p:contentPart>
        </mc:Choice>
        <mc:Fallback xmlns="">
          <p:pic>
            <p:nvPicPr>
              <p:cNvPr id="425" name="Freihand 424">
                <a:extLst>
                  <a:ext uri="{FF2B5EF4-FFF2-40B4-BE49-F238E27FC236}">
                    <a16:creationId xmlns:a16="http://schemas.microsoft.com/office/drawing/2014/main" id="{13F9F2F1-C48E-E839-B86D-85923B643EFF}"/>
                  </a:ext>
                </a:extLst>
              </p:cNvPr>
              <p:cNvPicPr/>
              <p:nvPr/>
            </p:nvPicPr>
            <p:blipFill>
              <a:blip r:embed="rId656"/>
              <a:stretch>
                <a:fillRect/>
              </a:stretch>
            </p:blipFill>
            <p:spPr>
              <a:xfrm>
                <a:off x="7143994" y="5990788"/>
                <a:ext cx="112320" cy="4636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7" name="Freihand 426">
                <a:extLst>
                  <a:ext uri="{FF2B5EF4-FFF2-40B4-BE49-F238E27FC236}">
                    <a16:creationId xmlns:a16="http://schemas.microsoft.com/office/drawing/2014/main" id="{A96B47C4-358B-0F2A-FB9B-258E39E1128F}"/>
                  </a:ext>
                </a:extLst>
              </p14:cNvPr>
              <p14:cNvContentPartPr/>
              <p14:nvPr/>
            </p14:nvContentPartPr>
            <p14:xfrm>
              <a:off x="7216354" y="6015628"/>
              <a:ext cx="100800" cy="152640"/>
            </p14:xfrm>
          </p:contentPart>
        </mc:Choice>
        <mc:Fallback xmlns="">
          <p:pic>
            <p:nvPicPr>
              <p:cNvPr id="427" name="Freihand 426">
                <a:extLst>
                  <a:ext uri="{FF2B5EF4-FFF2-40B4-BE49-F238E27FC236}">
                    <a16:creationId xmlns:a16="http://schemas.microsoft.com/office/drawing/2014/main" id="{A96B47C4-358B-0F2A-FB9B-258E39E1128F}"/>
                  </a:ext>
                </a:extLst>
              </p:cNvPr>
              <p:cNvPicPr/>
              <p:nvPr/>
            </p:nvPicPr>
            <p:blipFill>
              <a:blip r:embed="rId658"/>
              <a:stretch>
                <a:fillRect/>
              </a:stretch>
            </p:blipFill>
            <p:spPr>
              <a:xfrm>
                <a:off x="7207354" y="6006988"/>
                <a:ext cx="118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428" name="Freihand 427">
                <a:extLst>
                  <a:ext uri="{FF2B5EF4-FFF2-40B4-BE49-F238E27FC236}">
                    <a16:creationId xmlns:a16="http://schemas.microsoft.com/office/drawing/2014/main" id="{58B1D25F-D8B6-5FB8-8D3D-7B134797FF03}"/>
                  </a:ext>
                </a:extLst>
              </p14:cNvPr>
              <p14:cNvContentPartPr/>
              <p14:nvPr/>
            </p14:nvContentPartPr>
            <p14:xfrm>
              <a:off x="7357474" y="6012028"/>
              <a:ext cx="79200" cy="175680"/>
            </p14:xfrm>
          </p:contentPart>
        </mc:Choice>
        <mc:Fallback xmlns="">
          <p:pic>
            <p:nvPicPr>
              <p:cNvPr id="428" name="Freihand 427">
                <a:extLst>
                  <a:ext uri="{FF2B5EF4-FFF2-40B4-BE49-F238E27FC236}">
                    <a16:creationId xmlns:a16="http://schemas.microsoft.com/office/drawing/2014/main" id="{58B1D25F-D8B6-5FB8-8D3D-7B134797FF03}"/>
                  </a:ext>
                </a:extLst>
              </p:cNvPr>
              <p:cNvPicPr/>
              <p:nvPr/>
            </p:nvPicPr>
            <p:blipFill>
              <a:blip r:embed="rId660"/>
              <a:stretch>
                <a:fillRect/>
              </a:stretch>
            </p:blipFill>
            <p:spPr>
              <a:xfrm>
                <a:off x="7348474" y="6003388"/>
                <a:ext cx="96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29" name="Freihand 428">
                <a:extLst>
                  <a:ext uri="{FF2B5EF4-FFF2-40B4-BE49-F238E27FC236}">
                    <a16:creationId xmlns:a16="http://schemas.microsoft.com/office/drawing/2014/main" id="{4F2F65F3-F6E1-80F0-97D7-E55DB6AF3851}"/>
                  </a:ext>
                </a:extLst>
              </p14:cNvPr>
              <p14:cNvContentPartPr/>
              <p14:nvPr/>
            </p14:nvContentPartPr>
            <p14:xfrm>
              <a:off x="7470874" y="6007348"/>
              <a:ext cx="87480" cy="152280"/>
            </p14:xfrm>
          </p:contentPart>
        </mc:Choice>
        <mc:Fallback xmlns="">
          <p:pic>
            <p:nvPicPr>
              <p:cNvPr id="429" name="Freihand 428">
                <a:extLst>
                  <a:ext uri="{FF2B5EF4-FFF2-40B4-BE49-F238E27FC236}">
                    <a16:creationId xmlns:a16="http://schemas.microsoft.com/office/drawing/2014/main" id="{4F2F65F3-F6E1-80F0-97D7-E55DB6AF3851}"/>
                  </a:ext>
                </a:extLst>
              </p:cNvPr>
              <p:cNvPicPr/>
              <p:nvPr/>
            </p:nvPicPr>
            <p:blipFill>
              <a:blip r:embed="rId662"/>
              <a:stretch>
                <a:fillRect/>
              </a:stretch>
            </p:blipFill>
            <p:spPr>
              <a:xfrm>
                <a:off x="7462234" y="5998708"/>
                <a:ext cx="105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31" name="Freihand 430">
                <a:extLst>
                  <a:ext uri="{FF2B5EF4-FFF2-40B4-BE49-F238E27FC236}">
                    <a16:creationId xmlns:a16="http://schemas.microsoft.com/office/drawing/2014/main" id="{14794CD0-0E37-5E1E-45D8-D8686F031642}"/>
                  </a:ext>
                </a:extLst>
              </p14:cNvPr>
              <p14:cNvContentPartPr/>
              <p14:nvPr/>
            </p14:nvContentPartPr>
            <p14:xfrm>
              <a:off x="7595794" y="6087988"/>
              <a:ext cx="25560" cy="120240"/>
            </p14:xfrm>
          </p:contentPart>
        </mc:Choice>
        <mc:Fallback xmlns="">
          <p:pic>
            <p:nvPicPr>
              <p:cNvPr id="431" name="Freihand 430">
                <a:extLst>
                  <a:ext uri="{FF2B5EF4-FFF2-40B4-BE49-F238E27FC236}">
                    <a16:creationId xmlns:a16="http://schemas.microsoft.com/office/drawing/2014/main" id="{14794CD0-0E37-5E1E-45D8-D8686F031642}"/>
                  </a:ext>
                </a:extLst>
              </p:cNvPr>
              <p:cNvPicPr/>
              <p:nvPr/>
            </p:nvPicPr>
            <p:blipFill>
              <a:blip r:embed="rId664"/>
              <a:stretch>
                <a:fillRect/>
              </a:stretch>
            </p:blipFill>
            <p:spPr>
              <a:xfrm>
                <a:off x="7587154" y="6078988"/>
                <a:ext cx="432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32" name="Freihand 431">
                <a:extLst>
                  <a:ext uri="{FF2B5EF4-FFF2-40B4-BE49-F238E27FC236}">
                    <a16:creationId xmlns:a16="http://schemas.microsoft.com/office/drawing/2014/main" id="{ADFE815E-F09C-173B-C8E5-46FB5CE1D008}"/>
                  </a:ext>
                </a:extLst>
              </p14:cNvPr>
              <p14:cNvContentPartPr/>
              <p14:nvPr/>
            </p14:nvContentPartPr>
            <p14:xfrm>
              <a:off x="7629274" y="5960548"/>
              <a:ext cx="87840" cy="168840"/>
            </p14:xfrm>
          </p:contentPart>
        </mc:Choice>
        <mc:Fallback xmlns="">
          <p:pic>
            <p:nvPicPr>
              <p:cNvPr id="432" name="Freihand 431">
                <a:extLst>
                  <a:ext uri="{FF2B5EF4-FFF2-40B4-BE49-F238E27FC236}">
                    <a16:creationId xmlns:a16="http://schemas.microsoft.com/office/drawing/2014/main" id="{ADFE815E-F09C-173B-C8E5-46FB5CE1D008}"/>
                  </a:ext>
                </a:extLst>
              </p:cNvPr>
              <p:cNvPicPr/>
              <p:nvPr/>
            </p:nvPicPr>
            <p:blipFill>
              <a:blip r:embed="rId666"/>
              <a:stretch>
                <a:fillRect/>
              </a:stretch>
            </p:blipFill>
            <p:spPr>
              <a:xfrm>
                <a:off x="7620634" y="5951908"/>
                <a:ext cx="105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33" name="Freihand 432">
                <a:extLst>
                  <a:ext uri="{FF2B5EF4-FFF2-40B4-BE49-F238E27FC236}">
                    <a16:creationId xmlns:a16="http://schemas.microsoft.com/office/drawing/2014/main" id="{C29C72CC-2023-DBC3-EA32-9BCF63F128CD}"/>
                  </a:ext>
                </a:extLst>
              </p14:cNvPr>
              <p14:cNvContentPartPr/>
              <p14:nvPr/>
            </p14:nvContentPartPr>
            <p14:xfrm>
              <a:off x="7622434" y="5956948"/>
              <a:ext cx="84240" cy="10800"/>
            </p14:xfrm>
          </p:contentPart>
        </mc:Choice>
        <mc:Fallback xmlns="">
          <p:pic>
            <p:nvPicPr>
              <p:cNvPr id="433" name="Freihand 432">
                <a:extLst>
                  <a:ext uri="{FF2B5EF4-FFF2-40B4-BE49-F238E27FC236}">
                    <a16:creationId xmlns:a16="http://schemas.microsoft.com/office/drawing/2014/main" id="{C29C72CC-2023-DBC3-EA32-9BCF63F128CD}"/>
                  </a:ext>
                </a:extLst>
              </p:cNvPr>
              <p:cNvPicPr/>
              <p:nvPr/>
            </p:nvPicPr>
            <p:blipFill>
              <a:blip r:embed="rId668"/>
              <a:stretch>
                <a:fillRect/>
              </a:stretch>
            </p:blipFill>
            <p:spPr>
              <a:xfrm>
                <a:off x="7613434" y="5947948"/>
                <a:ext cx="101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34" name="Freihand 433">
                <a:extLst>
                  <a:ext uri="{FF2B5EF4-FFF2-40B4-BE49-F238E27FC236}">
                    <a16:creationId xmlns:a16="http://schemas.microsoft.com/office/drawing/2014/main" id="{AFC30746-BBF0-BA11-1409-29A3CD7835F5}"/>
                  </a:ext>
                </a:extLst>
              </p14:cNvPr>
              <p14:cNvContentPartPr/>
              <p14:nvPr/>
            </p14:nvContentPartPr>
            <p14:xfrm>
              <a:off x="7779034" y="5952628"/>
              <a:ext cx="50040" cy="147600"/>
            </p14:xfrm>
          </p:contentPart>
        </mc:Choice>
        <mc:Fallback xmlns="">
          <p:pic>
            <p:nvPicPr>
              <p:cNvPr id="434" name="Freihand 433">
                <a:extLst>
                  <a:ext uri="{FF2B5EF4-FFF2-40B4-BE49-F238E27FC236}">
                    <a16:creationId xmlns:a16="http://schemas.microsoft.com/office/drawing/2014/main" id="{AFC30746-BBF0-BA11-1409-29A3CD7835F5}"/>
                  </a:ext>
                </a:extLst>
              </p:cNvPr>
              <p:cNvPicPr/>
              <p:nvPr/>
            </p:nvPicPr>
            <p:blipFill>
              <a:blip r:embed="rId670"/>
              <a:stretch>
                <a:fillRect/>
              </a:stretch>
            </p:blipFill>
            <p:spPr>
              <a:xfrm>
                <a:off x="7770034" y="5943988"/>
                <a:ext cx="676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35" name="Freihand 434">
                <a:extLst>
                  <a:ext uri="{FF2B5EF4-FFF2-40B4-BE49-F238E27FC236}">
                    <a16:creationId xmlns:a16="http://schemas.microsoft.com/office/drawing/2014/main" id="{F32AFEC0-B291-4C37-37CD-2AF0155C1C7A}"/>
                  </a:ext>
                </a:extLst>
              </p14:cNvPr>
              <p14:cNvContentPartPr/>
              <p14:nvPr/>
            </p14:nvContentPartPr>
            <p14:xfrm>
              <a:off x="7218874" y="6186628"/>
              <a:ext cx="631800" cy="92880"/>
            </p14:xfrm>
          </p:contentPart>
        </mc:Choice>
        <mc:Fallback xmlns="">
          <p:pic>
            <p:nvPicPr>
              <p:cNvPr id="435" name="Freihand 434">
                <a:extLst>
                  <a:ext uri="{FF2B5EF4-FFF2-40B4-BE49-F238E27FC236}">
                    <a16:creationId xmlns:a16="http://schemas.microsoft.com/office/drawing/2014/main" id="{F32AFEC0-B291-4C37-37CD-2AF0155C1C7A}"/>
                  </a:ext>
                </a:extLst>
              </p:cNvPr>
              <p:cNvPicPr/>
              <p:nvPr/>
            </p:nvPicPr>
            <p:blipFill>
              <a:blip r:embed="rId672"/>
              <a:stretch>
                <a:fillRect/>
              </a:stretch>
            </p:blipFill>
            <p:spPr>
              <a:xfrm>
                <a:off x="7210234" y="6177988"/>
                <a:ext cx="649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38" name="Freihand 437">
                <a:extLst>
                  <a:ext uri="{FF2B5EF4-FFF2-40B4-BE49-F238E27FC236}">
                    <a16:creationId xmlns:a16="http://schemas.microsoft.com/office/drawing/2014/main" id="{658746B7-0025-ABC1-04E1-D55EDF64D973}"/>
                  </a:ext>
                </a:extLst>
              </p14:cNvPr>
              <p14:cNvContentPartPr/>
              <p14:nvPr/>
            </p14:nvContentPartPr>
            <p14:xfrm>
              <a:off x="7280794" y="6334228"/>
              <a:ext cx="77040" cy="163800"/>
            </p14:xfrm>
          </p:contentPart>
        </mc:Choice>
        <mc:Fallback xmlns="">
          <p:pic>
            <p:nvPicPr>
              <p:cNvPr id="438" name="Freihand 437">
                <a:extLst>
                  <a:ext uri="{FF2B5EF4-FFF2-40B4-BE49-F238E27FC236}">
                    <a16:creationId xmlns:a16="http://schemas.microsoft.com/office/drawing/2014/main" id="{658746B7-0025-ABC1-04E1-D55EDF64D973}"/>
                  </a:ext>
                </a:extLst>
              </p:cNvPr>
              <p:cNvPicPr/>
              <p:nvPr/>
            </p:nvPicPr>
            <p:blipFill>
              <a:blip r:embed="rId674"/>
              <a:stretch>
                <a:fillRect/>
              </a:stretch>
            </p:blipFill>
            <p:spPr>
              <a:xfrm>
                <a:off x="7272154" y="6325588"/>
                <a:ext cx="94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39" name="Freihand 438">
                <a:extLst>
                  <a:ext uri="{FF2B5EF4-FFF2-40B4-BE49-F238E27FC236}">
                    <a16:creationId xmlns:a16="http://schemas.microsoft.com/office/drawing/2014/main" id="{1AB7E50A-0277-C85E-E56D-887819BC388F}"/>
                  </a:ext>
                </a:extLst>
              </p14:cNvPr>
              <p14:cNvContentPartPr/>
              <p14:nvPr/>
            </p14:nvContentPartPr>
            <p14:xfrm>
              <a:off x="7373674" y="6328828"/>
              <a:ext cx="63360" cy="159840"/>
            </p14:xfrm>
          </p:contentPart>
        </mc:Choice>
        <mc:Fallback xmlns="">
          <p:pic>
            <p:nvPicPr>
              <p:cNvPr id="439" name="Freihand 438">
                <a:extLst>
                  <a:ext uri="{FF2B5EF4-FFF2-40B4-BE49-F238E27FC236}">
                    <a16:creationId xmlns:a16="http://schemas.microsoft.com/office/drawing/2014/main" id="{1AB7E50A-0277-C85E-E56D-887819BC388F}"/>
                  </a:ext>
                </a:extLst>
              </p:cNvPr>
              <p:cNvPicPr/>
              <p:nvPr/>
            </p:nvPicPr>
            <p:blipFill>
              <a:blip r:embed="rId676"/>
              <a:stretch>
                <a:fillRect/>
              </a:stretch>
            </p:blipFill>
            <p:spPr>
              <a:xfrm>
                <a:off x="7365034" y="6320188"/>
                <a:ext cx="81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40" name="Freihand 439">
                <a:extLst>
                  <a:ext uri="{FF2B5EF4-FFF2-40B4-BE49-F238E27FC236}">
                    <a16:creationId xmlns:a16="http://schemas.microsoft.com/office/drawing/2014/main" id="{E570C9E2-0D21-3488-EAE0-C97BA19802E5}"/>
                  </a:ext>
                </a:extLst>
              </p14:cNvPr>
              <p14:cNvContentPartPr/>
              <p14:nvPr/>
            </p14:nvContentPartPr>
            <p14:xfrm>
              <a:off x="7474834" y="6324148"/>
              <a:ext cx="66960" cy="144720"/>
            </p14:xfrm>
          </p:contentPart>
        </mc:Choice>
        <mc:Fallback xmlns="">
          <p:pic>
            <p:nvPicPr>
              <p:cNvPr id="440" name="Freihand 439">
                <a:extLst>
                  <a:ext uri="{FF2B5EF4-FFF2-40B4-BE49-F238E27FC236}">
                    <a16:creationId xmlns:a16="http://schemas.microsoft.com/office/drawing/2014/main" id="{E570C9E2-0D21-3488-EAE0-C97BA19802E5}"/>
                  </a:ext>
                </a:extLst>
              </p:cNvPr>
              <p:cNvPicPr/>
              <p:nvPr/>
            </p:nvPicPr>
            <p:blipFill>
              <a:blip r:embed="rId678"/>
              <a:stretch>
                <a:fillRect/>
              </a:stretch>
            </p:blipFill>
            <p:spPr>
              <a:xfrm>
                <a:off x="7465834" y="6315508"/>
                <a:ext cx="846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42" name="Freihand 441">
                <a:extLst>
                  <a:ext uri="{FF2B5EF4-FFF2-40B4-BE49-F238E27FC236}">
                    <a16:creationId xmlns:a16="http://schemas.microsoft.com/office/drawing/2014/main" id="{6502625B-B23F-B7C8-A64B-79F0FACD221C}"/>
                  </a:ext>
                </a:extLst>
              </p14:cNvPr>
              <p14:cNvContentPartPr/>
              <p14:nvPr/>
            </p14:nvContentPartPr>
            <p14:xfrm>
              <a:off x="7585354" y="6422788"/>
              <a:ext cx="25200" cy="116640"/>
            </p14:xfrm>
          </p:contentPart>
        </mc:Choice>
        <mc:Fallback xmlns="">
          <p:pic>
            <p:nvPicPr>
              <p:cNvPr id="442" name="Freihand 441">
                <a:extLst>
                  <a:ext uri="{FF2B5EF4-FFF2-40B4-BE49-F238E27FC236}">
                    <a16:creationId xmlns:a16="http://schemas.microsoft.com/office/drawing/2014/main" id="{6502625B-B23F-B7C8-A64B-79F0FACD221C}"/>
                  </a:ext>
                </a:extLst>
              </p:cNvPr>
              <p:cNvPicPr/>
              <p:nvPr/>
            </p:nvPicPr>
            <p:blipFill>
              <a:blip r:embed="rId680"/>
              <a:stretch>
                <a:fillRect/>
              </a:stretch>
            </p:blipFill>
            <p:spPr>
              <a:xfrm>
                <a:off x="7576714" y="6414148"/>
                <a:ext cx="428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43" name="Freihand 442">
                <a:extLst>
                  <a:ext uri="{FF2B5EF4-FFF2-40B4-BE49-F238E27FC236}">
                    <a16:creationId xmlns:a16="http://schemas.microsoft.com/office/drawing/2014/main" id="{E5DD2480-D98C-FD4B-850B-0BAC645DB6D1}"/>
                  </a:ext>
                </a:extLst>
              </p14:cNvPr>
              <p14:cNvContentPartPr/>
              <p14:nvPr/>
            </p14:nvContentPartPr>
            <p14:xfrm>
              <a:off x="7609474" y="6285268"/>
              <a:ext cx="75960" cy="161640"/>
            </p14:xfrm>
          </p:contentPart>
        </mc:Choice>
        <mc:Fallback xmlns="">
          <p:pic>
            <p:nvPicPr>
              <p:cNvPr id="443" name="Freihand 442">
                <a:extLst>
                  <a:ext uri="{FF2B5EF4-FFF2-40B4-BE49-F238E27FC236}">
                    <a16:creationId xmlns:a16="http://schemas.microsoft.com/office/drawing/2014/main" id="{E5DD2480-D98C-FD4B-850B-0BAC645DB6D1}"/>
                  </a:ext>
                </a:extLst>
              </p:cNvPr>
              <p:cNvPicPr/>
              <p:nvPr/>
            </p:nvPicPr>
            <p:blipFill>
              <a:blip r:embed="rId682"/>
              <a:stretch>
                <a:fillRect/>
              </a:stretch>
            </p:blipFill>
            <p:spPr>
              <a:xfrm>
                <a:off x="7600474" y="6276628"/>
                <a:ext cx="93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44" name="Freihand 443">
                <a:extLst>
                  <a:ext uri="{FF2B5EF4-FFF2-40B4-BE49-F238E27FC236}">
                    <a16:creationId xmlns:a16="http://schemas.microsoft.com/office/drawing/2014/main" id="{C3E807EC-9E9C-7A1B-EBF1-FE512D9D9159}"/>
                  </a:ext>
                </a:extLst>
              </p14:cNvPr>
              <p14:cNvContentPartPr/>
              <p14:nvPr/>
            </p14:nvContentPartPr>
            <p14:xfrm>
              <a:off x="7631074" y="6338548"/>
              <a:ext cx="87480" cy="51120"/>
            </p14:xfrm>
          </p:contentPart>
        </mc:Choice>
        <mc:Fallback xmlns="">
          <p:pic>
            <p:nvPicPr>
              <p:cNvPr id="444" name="Freihand 443">
                <a:extLst>
                  <a:ext uri="{FF2B5EF4-FFF2-40B4-BE49-F238E27FC236}">
                    <a16:creationId xmlns:a16="http://schemas.microsoft.com/office/drawing/2014/main" id="{C3E807EC-9E9C-7A1B-EBF1-FE512D9D9159}"/>
                  </a:ext>
                </a:extLst>
              </p:cNvPr>
              <p:cNvPicPr/>
              <p:nvPr/>
            </p:nvPicPr>
            <p:blipFill>
              <a:blip r:embed="rId684"/>
              <a:stretch>
                <a:fillRect/>
              </a:stretch>
            </p:blipFill>
            <p:spPr>
              <a:xfrm>
                <a:off x="7622434" y="6329908"/>
                <a:ext cx="105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45" name="Freihand 444">
                <a:extLst>
                  <a:ext uri="{FF2B5EF4-FFF2-40B4-BE49-F238E27FC236}">
                    <a16:creationId xmlns:a16="http://schemas.microsoft.com/office/drawing/2014/main" id="{4CBE10AA-90F6-4D3F-6CAC-B0E3C77E7F49}"/>
                  </a:ext>
                </a:extLst>
              </p14:cNvPr>
              <p14:cNvContentPartPr/>
              <p14:nvPr/>
            </p14:nvContentPartPr>
            <p14:xfrm>
              <a:off x="7739074" y="6247828"/>
              <a:ext cx="94680" cy="165240"/>
            </p14:xfrm>
          </p:contentPart>
        </mc:Choice>
        <mc:Fallback xmlns="">
          <p:pic>
            <p:nvPicPr>
              <p:cNvPr id="445" name="Freihand 444">
                <a:extLst>
                  <a:ext uri="{FF2B5EF4-FFF2-40B4-BE49-F238E27FC236}">
                    <a16:creationId xmlns:a16="http://schemas.microsoft.com/office/drawing/2014/main" id="{4CBE10AA-90F6-4D3F-6CAC-B0E3C77E7F49}"/>
                  </a:ext>
                </a:extLst>
              </p:cNvPr>
              <p:cNvPicPr/>
              <p:nvPr/>
            </p:nvPicPr>
            <p:blipFill>
              <a:blip r:embed="rId686"/>
              <a:stretch>
                <a:fillRect/>
              </a:stretch>
            </p:blipFill>
            <p:spPr>
              <a:xfrm>
                <a:off x="7730434" y="6239188"/>
                <a:ext cx="1123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47" name="Freihand 446">
                <a:extLst>
                  <a:ext uri="{FF2B5EF4-FFF2-40B4-BE49-F238E27FC236}">
                    <a16:creationId xmlns:a16="http://schemas.microsoft.com/office/drawing/2014/main" id="{B464B1D9-53E5-637D-B9A4-C6C55D6D74B6}"/>
                  </a:ext>
                </a:extLst>
              </p14:cNvPr>
              <p14:cNvContentPartPr/>
              <p14:nvPr/>
            </p14:nvContentPartPr>
            <p14:xfrm>
              <a:off x="7964434" y="6168628"/>
              <a:ext cx="45000" cy="38160"/>
            </p14:xfrm>
          </p:contentPart>
        </mc:Choice>
        <mc:Fallback xmlns="">
          <p:pic>
            <p:nvPicPr>
              <p:cNvPr id="447" name="Freihand 446">
                <a:extLst>
                  <a:ext uri="{FF2B5EF4-FFF2-40B4-BE49-F238E27FC236}">
                    <a16:creationId xmlns:a16="http://schemas.microsoft.com/office/drawing/2014/main" id="{B464B1D9-53E5-637D-B9A4-C6C55D6D74B6}"/>
                  </a:ext>
                </a:extLst>
              </p:cNvPr>
              <p:cNvPicPr/>
              <p:nvPr/>
            </p:nvPicPr>
            <p:blipFill>
              <a:blip r:embed="rId688"/>
              <a:stretch>
                <a:fillRect/>
              </a:stretch>
            </p:blipFill>
            <p:spPr>
              <a:xfrm>
                <a:off x="7955794" y="6159628"/>
                <a:ext cx="6264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49" name="Freihand 448">
                <a:extLst>
                  <a:ext uri="{FF2B5EF4-FFF2-40B4-BE49-F238E27FC236}">
                    <a16:creationId xmlns:a16="http://schemas.microsoft.com/office/drawing/2014/main" id="{2DECDA0D-1F4B-24F1-881E-A24ACFB5F4FE}"/>
                  </a:ext>
                </a:extLst>
              </p14:cNvPr>
              <p14:cNvContentPartPr/>
              <p14:nvPr/>
            </p14:nvContentPartPr>
            <p14:xfrm>
              <a:off x="8045794" y="5938588"/>
              <a:ext cx="78840" cy="154440"/>
            </p14:xfrm>
          </p:contentPart>
        </mc:Choice>
        <mc:Fallback xmlns="">
          <p:pic>
            <p:nvPicPr>
              <p:cNvPr id="449" name="Freihand 448">
                <a:extLst>
                  <a:ext uri="{FF2B5EF4-FFF2-40B4-BE49-F238E27FC236}">
                    <a16:creationId xmlns:a16="http://schemas.microsoft.com/office/drawing/2014/main" id="{2DECDA0D-1F4B-24F1-881E-A24ACFB5F4FE}"/>
                  </a:ext>
                </a:extLst>
              </p:cNvPr>
              <p:cNvPicPr/>
              <p:nvPr/>
            </p:nvPicPr>
            <p:blipFill>
              <a:blip r:embed="rId690"/>
              <a:stretch>
                <a:fillRect/>
              </a:stretch>
            </p:blipFill>
            <p:spPr>
              <a:xfrm>
                <a:off x="8036794" y="5929588"/>
                <a:ext cx="9648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50" name="Freihand 449">
                <a:extLst>
                  <a:ext uri="{FF2B5EF4-FFF2-40B4-BE49-F238E27FC236}">
                    <a16:creationId xmlns:a16="http://schemas.microsoft.com/office/drawing/2014/main" id="{80AAC337-0BF3-4108-144E-40C5956BDECF}"/>
                  </a:ext>
                </a:extLst>
              </p14:cNvPr>
              <p14:cNvContentPartPr/>
              <p14:nvPr/>
            </p14:nvContentPartPr>
            <p14:xfrm>
              <a:off x="8153074" y="5920948"/>
              <a:ext cx="104040" cy="136080"/>
            </p14:xfrm>
          </p:contentPart>
        </mc:Choice>
        <mc:Fallback xmlns="">
          <p:pic>
            <p:nvPicPr>
              <p:cNvPr id="450" name="Freihand 449">
                <a:extLst>
                  <a:ext uri="{FF2B5EF4-FFF2-40B4-BE49-F238E27FC236}">
                    <a16:creationId xmlns:a16="http://schemas.microsoft.com/office/drawing/2014/main" id="{80AAC337-0BF3-4108-144E-40C5956BDECF}"/>
                  </a:ext>
                </a:extLst>
              </p:cNvPr>
              <p:cNvPicPr/>
              <p:nvPr/>
            </p:nvPicPr>
            <p:blipFill>
              <a:blip r:embed="rId692"/>
              <a:stretch>
                <a:fillRect/>
              </a:stretch>
            </p:blipFill>
            <p:spPr>
              <a:xfrm>
                <a:off x="8144074" y="5912308"/>
                <a:ext cx="121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51" name="Freihand 450">
                <a:extLst>
                  <a:ext uri="{FF2B5EF4-FFF2-40B4-BE49-F238E27FC236}">
                    <a16:creationId xmlns:a16="http://schemas.microsoft.com/office/drawing/2014/main" id="{AE6DCE60-FD61-793A-45DD-81E19F881106}"/>
                  </a:ext>
                </a:extLst>
              </p14:cNvPr>
              <p14:cNvContentPartPr/>
              <p14:nvPr/>
            </p14:nvContentPartPr>
            <p14:xfrm>
              <a:off x="8279074" y="5897188"/>
              <a:ext cx="74880" cy="155880"/>
            </p14:xfrm>
          </p:contentPart>
        </mc:Choice>
        <mc:Fallback xmlns="">
          <p:pic>
            <p:nvPicPr>
              <p:cNvPr id="451" name="Freihand 450">
                <a:extLst>
                  <a:ext uri="{FF2B5EF4-FFF2-40B4-BE49-F238E27FC236}">
                    <a16:creationId xmlns:a16="http://schemas.microsoft.com/office/drawing/2014/main" id="{AE6DCE60-FD61-793A-45DD-81E19F881106}"/>
                  </a:ext>
                </a:extLst>
              </p:cNvPr>
              <p:cNvPicPr/>
              <p:nvPr/>
            </p:nvPicPr>
            <p:blipFill>
              <a:blip r:embed="rId694"/>
              <a:stretch>
                <a:fillRect/>
              </a:stretch>
            </p:blipFill>
            <p:spPr>
              <a:xfrm>
                <a:off x="8270074" y="5888188"/>
                <a:ext cx="925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52" name="Freihand 451">
                <a:extLst>
                  <a:ext uri="{FF2B5EF4-FFF2-40B4-BE49-F238E27FC236}">
                    <a16:creationId xmlns:a16="http://schemas.microsoft.com/office/drawing/2014/main" id="{DC5BE694-46F4-6E3F-605D-C9E62B20B39D}"/>
                  </a:ext>
                </a:extLst>
              </p14:cNvPr>
              <p14:cNvContentPartPr/>
              <p14:nvPr/>
            </p14:nvContentPartPr>
            <p14:xfrm>
              <a:off x="8397154" y="5983228"/>
              <a:ext cx="12960" cy="93600"/>
            </p14:xfrm>
          </p:contentPart>
        </mc:Choice>
        <mc:Fallback xmlns="">
          <p:pic>
            <p:nvPicPr>
              <p:cNvPr id="452" name="Freihand 451">
                <a:extLst>
                  <a:ext uri="{FF2B5EF4-FFF2-40B4-BE49-F238E27FC236}">
                    <a16:creationId xmlns:a16="http://schemas.microsoft.com/office/drawing/2014/main" id="{DC5BE694-46F4-6E3F-605D-C9E62B20B39D}"/>
                  </a:ext>
                </a:extLst>
              </p:cNvPr>
              <p:cNvPicPr/>
              <p:nvPr/>
            </p:nvPicPr>
            <p:blipFill>
              <a:blip r:embed="rId696"/>
              <a:stretch>
                <a:fillRect/>
              </a:stretch>
            </p:blipFill>
            <p:spPr>
              <a:xfrm>
                <a:off x="8388514" y="5974588"/>
                <a:ext cx="306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53" name="Freihand 452">
                <a:extLst>
                  <a:ext uri="{FF2B5EF4-FFF2-40B4-BE49-F238E27FC236}">
                    <a16:creationId xmlns:a16="http://schemas.microsoft.com/office/drawing/2014/main" id="{7694B6CA-4CF1-54AB-3BB8-549F896156FF}"/>
                  </a:ext>
                </a:extLst>
              </p14:cNvPr>
              <p14:cNvContentPartPr/>
              <p14:nvPr/>
            </p14:nvContentPartPr>
            <p14:xfrm>
              <a:off x="8403274" y="5864068"/>
              <a:ext cx="132120" cy="140760"/>
            </p14:xfrm>
          </p:contentPart>
        </mc:Choice>
        <mc:Fallback xmlns="">
          <p:pic>
            <p:nvPicPr>
              <p:cNvPr id="453" name="Freihand 452">
                <a:extLst>
                  <a:ext uri="{FF2B5EF4-FFF2-40B4-BE49-F238E27FC236}">
                    <a16:creationId xmlns:a16="http://schemas.microsoft.com/office/drawing/2014/main" id="{7694B6CA-4CF1-54AB-3BB8-549F896156FF}"/>
                  </a:ext>
                </a:extLst>
              </p:cNvPr>
              <p:cNvPicPr/>
              <p:nvPr/>
            </p:nvPicPr>
            <p:blipFill>
              <a:blip r:embed="rId698"/>
              <a:stretch>
                <a:fillRect/>
              </a:stretch>
            </p:blipFill>
            <p:spPr>
              <a:xfrm>
                <a:off x="8394274" y="5855068"/>
                <a:ext cx="1497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54" name="Freihand 453">
                <a:extLst>
                  <a:ext uri="{FF2B5EF4-FFF2-40B4-BE49-F238E27FC236}">
                    <a16:creationId xmlns:a16="http://schemas.microsoft.com/office/drawing/2014/main" id="{25540D65-3380-97F3-2E1E-D4C9ED0F7924}"/>
                  </a:ext>
                </a:extLst>
              </p14:cNvPr>
              <p14:cNvContentPartPr/>
              <p14:nvPr/>
            </p14:nvContentPartPr>
            <p14:xfrm>
              <a:off x="8506594" y="5821948"/>
              <a:ext cx="90720" cy="174240"/>
            </p14:xfrm>
          </p:contentPart>
        </mc:Choice>
        <mc:Fallback xmlns="">
          <p:pic>
            <p:nvPicPr>
              <p:cNvPr id="454" name="Freihand 453">
                <a:extLst>
                  <a:ext uri="{FF2B5EF4-FFF2-40B4-BE49-F238E27FC236}">
                    <a16:creationId xmlns:a16="http://schemas.microsoft.com/office/drawing/2014/main" id="{25540D65-3380-97F3-2E1E-D4C9ED0F7924}"/>
                  </a:ext>
                </a:extLst>
              </p:cNvPr>
              <p:cNvPicPr/>
              <p:nvPr/>
            </p:nvPicPr>
            <p:blipFill>
              <a:blip r:embed="rId700"/>
              <a:stretch>
                <a:fillRect/>
              </a:stretch>
            </p:blipFill>
            <p:spPr>
              <a:xfrm>
                <a:off x="8497954" y="5812948"/>
                <a:ext cx="1083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55" name="Freihand 454">
                <a:extLst>
                  <a:ext uri="{FF2B5EF4-FFF2-40B4-BE49-F238E27FC236}">
                    <a16:creationId xmlns:a16="http://schemas.microsoft.com/office/drawing/2014/main" id="{61876A97-A3F2-1982-B800-739C80A36D43}"/>
                  </a:ext>
                </a:extLst>
              </p14:cNvPr>
              <p14:cNvContentPartPr/>
              <p14:nvPr/>
            </p14:nvContentPartPr>
            <p14:xfrm>
              <a:off x="8095114" y="6032188"/>
              <a:ext cx="463320" cy="110880"/>
            </p14:xfrm>
          </p:contentPart>
        </mc:Choice>
        <mc:Fallback xmlns="">
          <p:pic>
            <p:nvPicPr>
              <p:cNvPr id="455" name="Freihand 454">
                <a:extLst>
                  <a:ext uri="{FF2B5EF4-FFF2-40B4-BE49-F238E27FC236}">
                    <a16:creationId xmlns:a16="http://schemas.microsoft.com/office/drawing/2014/main" id="{61876A97-A3F2-1982-B800-739C80A36D43}"/>
                  </a:ext>
                </a:extLst>
              </p:cNvPr>
              <p:cNvPicPr/>
              <p:nvPr/>
            </p:nvPicPr>
            <p:blipFill>
              <a:blip r:embed="rId702"/>
              <a:stretch>
                <a:fillRect/>
              </a:stretch>
            </p:blipFill>
            <p:spPr>
              <a:xfrm>
                <a:off x="8086474" y="6023548"/>
                <a:ext cx="480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56" name="Freihand 455">
                <a:extLst>
                  <a:ext uri="{FF2B5EF4-FFF2-40B4-BE49-F238E27FC236}">
                    <a16:creationId xmlns:a16="http://schemas.microsoft.com/office/drawing/2014/main" id="{45F1786E-5952-AFD4-E965-693A1766F34F}"/>
                  </a:ext>
                </a:extLst>
              </p14:cNvPr>
              <p14:cNvContentPartPr/>
              <p14:nvPr/>
            </p14:nvContentPartPr>
            <p14:xfrm>
              <a:off x="8114914" y="6219028"/>
              <a:ext cx="124920" cy="169200"/>
            </p14:xfrm>
          </p:contentPart>
        </mc:Choice>
        <mc:Fallback xmlns="">
          <p:pic>
            <p:nvPicPr>
              <p:cNvPr id="456" name="Freihand 455">
                <a:extLst>
                  <a:ext uri="{FF2B5EF4-FFF2-40B4-BE49-F238E27FC236}">
                    <a16:creationId xmlns:a16="http://schemas.microsoft.com/office/drawing/2014/main" id="{45F1786E-5952-AFD4-E965-693A1766F34F}"/>
                  </a:ext>
                </a:extLst>
              </p:cNvPr>
              <p:cNvPicPr/>
              <p:nvPr/>
            </p:nvPicPr>
            <p:blipFill>
              <a:blip r:embed="rId704"/>
              <a:stretch>
                <a:fillRect/>
              </a:stretch>
            </p:blipFill>
            <p:spPr>
              <a:xfrm>
                <a:off x="8106274" y="6210028"/>
                <a:ext cx="1425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57" name="Freihand 456">
                <a:extLst>
                  <a:ext uri="{FF2B5EF4-FFF2-40B4-BE49-F238E27FC236}">
                    <a16:creationId xmlns:a16="http://schemas.microsoft.com/office/drawing/2014/main" id="{7B5062B4-5B84-B384-644C-B724317CFFFE}"/>
                  </a:ext>
                </a:extLst>
              </p14:cNvPr>
              <p14:cNvContentPartPr/>
              <p14:nvPr/>
            </p14:nvContentPartPr>
            <p14:xfrm>
              <a:off x="8308594" y="6203548"/>
              <a:ext cx="63360" cy="154800"/>
            </p14:xfrm>
          </p:contentPart>
        </mc:Choice>
        <mc:Fallback xmlns="">
          <p:pic>
            <p:nvPicPr>
              <p:cNvPr id="457" name="Freihand 456">
                <a:extLst>
                  <a:ext uri="{FF2B5EF4-FFF2-40B4-BE49-F238E27FC236}">
                    <a16:creationId xmlns:a16="http://schemas.microsoft.com/office/drawing/2014/main" id="{7B5062B4-5B84-B384-644C-B724317CFFFE}"/>
                  </a:ext>
                </a:extLst>
              </p:cNvPr>
              <p:cNvPicPr/>
              <p:nvPr/>
            </p:nvPicPr>
            <p:blipFill>
              <a:blip r:embed="rId706"/>
              <a:stretch>
                <a:fillRect/>
              </a:stretch>
            </p:blipFill>
            <p:spPr>
              <a:xfrm>
                <a:off x="8299954" y="6194908"/>
                <a:ext cx="810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58" name="Freihand 457">
                <a:extLst>
                  <a:ext uri="{FF2B5EF4-FFF2-40B4-BE49-F238E27FC236}">
                    <a16:creationId xmlns:a16="http://schemas.microsoft.com/office/drawing/2014/main" id="{E99BC3B8-3AE5-71EC-CA0C-6DF4890A3C23}"/>
                  </a:ext>
                </a:extLst>
              </p14:cNvPr>
              <p14:cNvContentPartPr/>
              <p14:nvPr/>
            </p14:nvContentPartPr>
            <p14:xfrm>
              <a:off x="8412634" y="6185908"/>
              <a:ext cx="110520" cy="132840"/>
            </p14:xfrm>
          </p:contentPart>
        </mc:Choice>
        <mc:Fallback xmlns="">
          <p:pic>
            <p:nvPicPr>
              <p:cNvPr id="458" name="Freihand 457">
                <a:extLst>
                  <a:ext uri="{FF2B5EF4-FFF2-40B4-BE49-F238E27FC236}">
                    <a16:creationId xmlns:a16="http://schemas.microsoft.com/office/drawing/2014/main" id="{E99BC3B8-3AE5-71EC-CA0C-6DF4890A3C23}"/>
                  </a:ext>
                </a:extLst>
              </p:cNvPr>
              <p:cNvPicPr/>
              <p:nvPr/>
            </p:nvPicPr>
            <p:blipFill>
              <a:blip r:embed="rId708"/>
              <a:stretch>
                <a:fillRect/>
              </a:stretch>
            </p:blipFill>
            <p:spPr>
              <a:xfrm>
                <a:off x="8403634" y="6176908"/>
                <a:ext cx="128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59" name="Freihand 458">
                <a:extLst>
                  <a:ext uri="{FF2B5EF4-FFF2-40B4-BE49-F238E27FC236}">
                    <a16:creationId xmlns:a16="http://schemas.microsoft.com/office/drawing/2014/main" id="{03038BC6-02BA-8332-2657-4A929C534CEF}"/>
                  </a:ext>
                </a:extLst>
              </p14:cNvPr>
              <p14:cNvContentPartPr/>
              <p14:nvPr/>
            </p14:nvContentPartPr>
            <p14:xfrm>
              <a:off x="8551594" y="5818348"/>
              <a:ext cx="72360" cy="523440"/>
            </p14:xfrm>
          </p:contentPart>
        </mc:Choice>
        <mc:Fallback xmlns="">
          <p:pic>
            <p:nvPicPr>
              <p:cNvPr id="459" name="Freihand 458">
                <a:extLst>
                  <a:ext uri="{FF2B5EF4-FFF2-40B4-BE49-F238E27FC236}">
                    <a16:creationId xmlns:a16="http://schemas.microsoft.com/office/drawing/2014/main" id="{03038BC6-02BA-8332-2657-4A929C534CEF}"/>
                  </a:ext>
                </a:extLst>
              </p:cNvPr>
              <p:cNvPicPr/>
              <p:nvPr/>
            </p:nvPicPr>
            <p:blipFill>
              <a:blip r:embed="rId710"/>
              <a:stretch>
                <a:fillRect/>
              </a:stretch>
            </p:blipFill>
            <p:spPr>
              <a:xfrm>
                <a:off x="8542594" y="5809708"/>
                <a:ext cx="90000" cy="5410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60" name="Freihand 459">
                <a:extLst>
                  <a:ext uri="{FF2B5EF4-FFF2-40B4-BE49-F238E27FC236}">
                    <a16:creationId xmlns:a16="http://schemas.microsoft.com/office/drawing/2014/main" id="{9EBEE1E7-2D6E-8B14-79FD-E760E8320990}"/>
                  </a:ext>
                </a:extLst>
              </p14:cNvPr>
              <p14:cNvContentPartPr/>
              <p14:nvPr/>
            </p14:nvContentPartPr>
            <p14:xfrm>
              <a:off x="8543674" y="5469148"/>
              <a:ext cx="74520" cy="206280"/>
            </p14:xfrm>
          </p:contentPart>
        </mc:Choice>
        <mc:Fallback xmlns="">
          <p:pic>
            <p:nvPicPr>
              <p:cNvPr id="460" name="Freihand 459">
                <a:extLst>
                  <a:ext uri="{FF2B5EF4-FFF2-40B4-BE49-F238E27FC236}">
                    <a16:creationId xmlns:a16="http://schemas.microsoft.com/office/drawing/2014/main" id="{9EBEE1E7-2D6E-8B14-79FD-E760E8320990}"/>
                  </a:ext>
                </a:extLst>
              </p:cNvPr>
              <p:cNvPicPr/>
              <p:nvPr/>
            </p:nvPicPr>
            <p:blipFill>
              <a:blip r:embed="rId712"/>
              <a:stretch>
                <a:fillRect/>
              </a:stretch>
            </p:blipFill>
            <p:spPr>
              <a:xfrm>
                <a:off x="8534674" y="5460508"/>
                <a:ext cx="92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61" name="Freihand 460">
                <a:extLst>
                  <a:ext uri="{FF2B5EF4-FFF2-40B4-BE49-F238E27FC236}">
                    <a16:creationId xmlns:a16="http://schemas.microsoft.com/office/drawing/2014/main" id="{106DFE5B-0119-AB99-1AF4-26C0B8F1AF20}"/>
                  </a:ext>
                </a:extLst>
              </p14:cNvPr>
              <p14:cNvContentPartPr/>
              <p14:nvPr/>
            </p14:nvContentPartPr>
            <p14:xfrm>
              <a:off x="8558794" y="5676868"/>
              <a:ext cx="86400" cy="43920"/>
            </p14:xfrm>
          </p:contentPart>
        </mc:Choice>
        <mc:Fallback xmlns="">
          <p:pic>
            <p:nvPicPr>
              <p:cNvPr id="461" name="Freihand 460">
                <a:extLst>
                  <a:ext uri="{FF2B5EF4-FFF2-40B4-BE49-F238E27FC236}">
                    <a16:creationId xmlns:a16="http://schemas.microsoft.com/office/drawing/2014/main" id="{106DFE5B-0119-AB99-1AF4-26C0B8F1AF20}"/>
                  </a:ext>
                </a:extLst>
              </p:cNvPr>
              <p:cNvPicPr/>
              <p:nvPr/>
            </p:nvPicPr>
            <p:blipFill>
              <a:blip r:embed="rId714"/>
              <a:stretch>
                <a:fillRect/>
              </a:stretch>
            </p:blipFill>
            <p:spPr>
              <a:xfrm>
                <a:off x="8549794" y="5668228"/>
                <a:ext cx="1040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62" name="Freihand 461">
                <a:extLst>
                  <a:ext uri="{FF2B5EF4-FFF2-40B4-BE49-F238E27FC236}">
                    <a16:creationId xmlns:a16="http://schemas.microsoft.com/office/drawing/2014/main" id="{ACBAC5BD-2F3A-F652-FB3A-C83C2303560E}"/>
                  </a:ext>
                </a:extLst>
              </p14:cNvPr>
              <p14:cNvContentPartPr/>
              <p14:nvPr/>
            </p14:nvContentPartPr>
            <p14:xfrm>
              <a:off x="8574994" y="5708188"/>
              <a:ext cx="147960" cy="113760"/>
            </p14:xfrm>
          </p:contentPart>
        </mc:Choice>
        <mc:Fallback xmlns="">
          <p:pic>
            <p:nvPicPr>
              <p:cNvPr id="462" name="Freihand 461">
                <a:extLst>
                  <a:ext uri="{FF2B5EF4-FFF2-40B4-BE49-F238E27FC236}">
                    <a16:creationId xmlns:a16="http://schemas.microsoft.com/office/drawing/2014/main" id="{ACBAC5BD-2F3A-F652-FB3A-C83C2303560E}"/>
                  </a:ext>
                </a:extLst>
              </p:cNvPr>
              <p:cNvPicPr/>
              <p:nvPr/>
            </p:nvPicPr>
            <p:blipFill>
              <a:blip r:embed="rId716"/>
              <a:stretch>
                <a:fillRect/>
              </a:stretch>
            </p:blipFill>
            <p:spPr>
              <a:xfrm>
                <a:off x="8566354" y="5699548"/>
                <a:ext cx="1656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64" name="Freihand 463">
                <a:extLst>
                  <a:ext uri="{FF2B5EF4-FFF2-40B4-BE49-F238E27FC236}">
                    <a16:creationId xmlns:a16="http://schemas.microsoft.com/office/drawing/2014/main" id="{5C743756-ED71-F650-A349-5546D8558D0F}"/>
                  </a:ext>
                </a:extLst>
              </p14:cNvPr>
              <p14:cNvContentPartPr/>
              <p14:nvPr/>
            </p14:nvContentPartPr>
            <p14:xfrm>
              <a:off x="7686874" y="5883508"/>
              <a:ext cx="15120" cy="44280"/>
            </p14:xfrm>
          </p:contentPart>
        </mc:Choice>
        <mc:Fallback xmlns="">
          <p:pic>
            <p:nvPicPr>
              <p:cNvPr id="464" name="Freihand 463">
                <a:extLst>
                  <a:ext uri="{FF2B5EF4-FFF2-40B4-BE49-F238E27FC236}">
                    <a16:creationId xmlns:a16="http://schemas.microsoft.com/office/drawing/2014/main" id="{5C743756-ED71-F650-A349-5546D8558D0F}"/>
                  </a:ext>
                </a:extLst>
              </p:cNvPr>
              <p:cNvPicPr/>
              <p:nvPr/>
            </p:nvPicPr>
            <p:blipFill>
              <a:blip r:embed="rId718"/>
              <a:stretch>
                <a:fillRect/>
              </a:stretch>
            </p:blipFill>
            <p:spPr>
              <a:xfrm>
                <a:off x="7677874" y="5874868"/>
                <a:ext cx="327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65" name="Freihand 464">
                <a:extLst>
                  <a:ext uri="{FF2B5EF4-FFF2-40B4-BE49-F238E27FC236}">
                    <a16:creationId xmlns:a16="http://schemas.microsoft.com/office/drawing/2014/main" id="{114AB87A-538B-CECD-6BB7-8362362CFFBD}"/>
                  </a:ext>
                </a:extLst>
              </p14:cNvPr>
              <p14:cNvContentPartPr/>
              <p14:nvPr/>
            </p14:nvContentPartPr>
            <p14:xfrm>
              <a:off x="7127434" y="5832388"/>
              <a:ext cx="774720" cy="803520"/>
            </p14:xfrm>
          </p:contentPart>
        </mc:Choice>
        <mc:Fallback xmlns="">
          <p:pic>
            <p:nvPicPr>
              <p:cNvPr id="465" name="Freihand 464">
                <a:extLst>
                  <a:ext uri="{FF2B5EF4-FFF2-40B4-BE49-F238E27FC236}">
                    <a16:creationId xmlns:a16="http://schemas.microsoft.com/office/drawing/2014/main" id="{114AB87A-538B-CECD-6BB7-8362362CFFBD}"/>
                  </a:ext>
                </a:extLst>
              </p:cNvPr>
              <p:cNvPicPr/>
              <p:nvPr/>
            </p:nvPicPr>
            <p:blipFill>
              <a:blip r:embed="rId720"/>
              <a:stretch>
                <a:fillRect/>
              </a:stretch>
            </p:blipFill>
            <p:spPr>
              <a:xfrm>
                <a:off x="7118794" y="5823388"/>
                <a:ext cx="792360" cy="82116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66" name="Freihand 465">
                <a:extLst>
                  <a:ext uri="{FF2B5EF4-FFF2-40B4-BE49-F238E27FC236}">
                    <a16:creationId xmlns:a16="http://schemas.microsoft.com/office/drawing/2014/main" id="{ECA9D276-527D-787E-D1C8-3980E6FAB480}"/>
                  </a:ext>
                </a:extLst>
              </p14:cNvPr>
              <p14:cNvContentPartPr/>
              <p14:nvPr/>
            </p14:nvContentPartPr>
            <p14:xfrm>
              <a:off x="7956514" y="5689828"/>
              <a:ext cx="737640" cy="821880"/>
            </p14:xfrm>
          </p:contentPart>
        </mc:Choice>
        <mc:Fallback xmlns="">
          <p:pic>
            <p:nvPicPr>
              <p:cNvPr id="466" name="Freihand 465">
                <a:extLst>
                  <a:ext uri="{FF2B5EF4-FFF2-40B4-BE49-F238E27FC236}">
                    <a16:creationId xmlns:a16="http://schemas.microsoft.com/office/drawing/2014/main" id="{ECA9D276-527D-787E-D1C8-3980E6FAB480}"/>
                  </a:ext>
                </a:extLst>
              </p:cNvPr>
              <p:cNvPicPr/>
              <p:nvPr/>
            </p:nvPicPr>
            <p:blipFill>
              <a:blip r:embed="rId722"/>
              <a:stretch>
                <a:fillRect/>
              </a:stretch>
            </p:blipFill>
            <p:spPr>
              <a:xfrm>
                <a:off x="7947874" y="5681188"/>
                <a:ext cx="75528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67" name="Freihand 466">
                <a:extLst>
                  <a:ext uri="{FF2B5EF4-FFF2-40B4-BE49-F238E27FC236}">
                    <a16:creationId xmlns:a16="http://schemas.microsoft.com/office/drawing/2014/main" id="{B339253A-18AB-D2FC-CDE6-313F5F8AB14D}"/>
                  </a:ext>
                </a:extLst>
              </p14:cNvPr>
              <p14:cNvContentPartPr/>
              <p14:nvPr/>
            </p14:nvContentPartPr>
            <p14:xfrm>
              <a:off x="6940234" y="587548"/>
              <a:ext cx="884160" cy="5284080"/>
            </p14:xfrm>
          </p:contentPart>
        </mc:Choice>
        <mc:Fallback xmlns="">
          <p:pic>
            <p:nvPicPr>
              <p:cNvPr id="467" name="Freihand 466">
                <a:extLst>
                  <a:ext uri="{FF2B5EF4-FFF2-40B4-BE49-F238E27FC236}">
                    <a16:creationId xmlns:a16="http://schemas.microsoft.com/office/drawing/2014/main" id="{B339253A-18AB-D2FC-CDE6-313F5F8AB14D}"/>
                  </a:ext>
                </a:extLst>
              </p:cNvPr>
              <p:cNvPicPr/>
              <p:nvPr/>
            </p:nvPicPr>
            <p:blipFill>
              <a:blip r:embed="rId724"/>
              <a:stretch>
                <a:fillRect/>
              </a:stretch>
            </p:blipFill>
            <p:spPr>
              <a:xfrm>
                <a:off x="6931234" y="578908"/>
                <a:ext cx="901800" cy="530172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68" name="Freihand 467">
                <a:extLst>
                  <a:ext uri="{FF2B5EF4-FFF2-40B4-BE49-F238E27FC236}">
                    <a16:creationId xmlns:a16="http://schemas.microsoft.com/office/drawing/2014/main" id="{1C68F57E-5771-F845-F65E-AF413F4D222A}"/>
                  </a:ext>
                </a:extLst>
              </p14:cNvPr>
              <p14:cNvContentPartPr/>
              <p14:nvPr/>
            </p14:nvContentPartPr>
            <p14:xfrm>
              <a:off x="7063354" y="604468"/>
              <a:ext cx="1139040" cy="5069520"/>
            </p14:xfrm>
          </p:contentPart>
        </mc:Choice>
        <mc:Fallback xmlns="">
          <p:pic>
            <p:nvPicPr>
              <p:cNvPr id="468" name="Freihand 467">
                <a:extLst>
                  <a:ext uri="{FF2B5EF4-FFF2-40B4-BE49-F238E27FC236}">
                    <a16:creationId xmlns:a16="http://schemas.microsoft.com/office/drawing/2014/main" id="{1C68F57E-5771-F845-F65E-AF413F4D222A}"/>
                  </a:ext>
                </a:extLst>
              </p:cNvPr>
              <p:cNvPicPr/>
              <p:nvPr/>
            </p:nvPicPr>
            <p:blipFill>
              <a:blip r:embed="rId726"/>
              <a:stretch>
                <a:fillRect/>
              </a:stretch>
            </p:blipFill>
            <p:spPr>
              <a:xfrm>
                <a:off x="7054714" y="595828"/>
                <a:ext cx="1156680" cy="50871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70" name="Freihand 469">
                <a:extLst>
                  <a:ext uri="{FF2B5EF4-FFF2-40B4-BE49-F238E27FC236}">
                    <a16:creationId xmlns:a16="http://schemas.microsoft.com/office/drawing/2014/main" id="{3F832607-EF20-75D3-2DA6-3E9E304BC2CF}"/>
                  </a:ext>
                </a:extLst>
              </p14:cNvPr>
              <p14:cNvContentPartPr/>
              <p14:nvPr/>
            </p14:nvContentPartPr>
            <p14:xfrm>
              <a:off x="6988114" y="130348"/>
              <a:ext cx="61560" cy="200880"/>
            </p14:xfrm>
          </p:contentPart>
        </mc:Choice>
        <mc:Fallback xmlns="">
          <p:pic>
            <p:nvPicPr>
              <p:cNvPr id="470" name="Freihand 469">
                <a:extLst>
                  <a:ext uri="{FF2B5EF4-FFF2-40B4-BE49-F238E27FC236}">
                    <a16:creationId xmlns:a16="http://schemas.microsoft.com/office/drawing/2014/main" id="{3F832607-EF20-75D3-2DA6-3E9E304BC2CF}"/>
                  </a:ext>
                </a:extLst>
              </p:cNvPr>
              <p:cNvPicPr/>
              <p:nvPr/>
            </p:nvPicPr>
            <p:blipFill>
              <a:blip r:embed="rId728"/>
              <a:stretch>
                <a:fillRect/>
              </a:stretch>
            </p:blipFill>
            <p:spPr>
              <a:xfrm>
                <a:off x="6979474" y="121348"/>
                <a:ext cx="792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71" name="Freihand 470">
                <a:extLst>
                  <a:ext uri="{FF2B5EF4-FFF2-40B4-BE49-F238E27FC236}">
                    <a16:creationId xmlns:a16="http://schemas.microsoft.com/office/drawing/2014/main" id="{7DC62C3D-2B32-130A-93F5-692C1880D69B}"/>
                  </a:ext>
                </a:extLst>
              </p14:cNvPr>
              <p14:cNvContentPartPr/>
              <p14:nvPr/>
            </p14:nvContentPartPr>
            <p14:xfrm>
              <a:off x="6917554" y="77788"/>
              <a:ext cx="203760" cy="282960"/>
            </p14:xfrm>
          </p:contentPart>
        </mc:Choice>
        <mc:Fallback xmlns="">
          <p:pic>
            <p:nvPicPr>
              <p:cNvPr id="471" name="Freihand 470">
                <a:extLst>
                  <a:ext uri="{FF2B5EF4-FFF2-40B4-BE49-F238E27FC236}">
                    <a16:creationId xmlns:a16="http://schemas.microsoft.com/office/drawing/2014/main" id="{7DC62C3D-2B32-130A-93F5-692C1880D69B}"/>
                  </a:ext>
                </a:extLst>
              </p:cNvPr>
              <p:cNvPicPr/>
              <p:nvPr/>
            </p:nvPicPr>
            <p:blipFill>
              <a:blip r:embed="rId730"/>
              <a:stretch>
                <a:fillRect/>
              </a:stretch>
            </p:blipFill>
            <p:spPr>
              <a:xfrm>
                <a:off x="6908914" y="69148"/>
                <a:ext cx="22140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72" name="Freihand 471">
                <a:extLst>
                  <a:ext uri="{FF2B5EF4-FFF2-40B4-BE49-F238E27FC236}">
                    <a16:creationId xmlns:a16="http://schemas.microsoft.com/office/drawing/2014/main" id="{85D9E702-B169-7542-44E5-76D047C4E99B}"/>
                  </a:ext>
                </a:extLst>
              </p14:cNvPr>
              <p14:cNvContentPartPr/>
              <p14:nvPr/>
            </p14:nvContentPartPr>
            <p14:xfrm>
              <a:off x="7131394" y="190468"/>
              <a:ext cx="155880" cy="115560"/>
            </p14:xfrm>
          </p:contentPart>
        </mc:Choice>
        <mc:Fallback xmlns="">
          <p:pic>
            <p:nvPicPr>
              <p:cNvPr id="472" name="Freihand 471">
                <a:extLst>
                  <a:ext uri="{FF2B5EF4-FFF2-40B4-BE49-F238E27FC236}">
                    <a16:creationId xmlns:a16="http://schemas.microsoft.com/office/drawing/2014/main" id="{85D9E702-B169-7542-44E5-76D047C4E99B}"/>
                  </a:ext>
                </a:extLst>
              </p:cNvPr>
              <p:cNvPicPr/>
              <p:nvPr/>
            </p:nvPicPr>
            <p:blipFill>
              <a:blip r:embed="rId732"/>
              <a:stretch>
                <a:fillRect/>
              </a:stretch>
            </p:blipFill>
            <p:spPr>
              <a:xfrm>
                <a:off x="7122754" y="181468"/>
                <a:ext cx="1735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73" name="Freihand 472">
                <a:extLst>
                  <a:ext uri="{FF2B5EF4-FFF2-40B4-BE49-F238E27FC236}">
                    <a16:creationId xmlns:a16="http://schemas.microsoft.com/office/drawing/2014/main" id="{2ADC2DA1-D07B-573D-072C-56D0BC8D4691}"/>
                  </a:ext>
                </a:extLst>
              </p14:cNvPr>
              <p14:cNvContentPartPr/>
              <p14:nvPr/>
            </p14:nvContentPartPr>
            <p14:xfrm>
              <a:off x="7347034" y="51148"/>
              <a:ext cx="107640" cy="303840"/>
            </p14:xfrm>
          </p:contentPart>
        </mc:Choice>
        <mc:Fallback xmlns="">
          <p:pic>
            <p:nvPicPr>
              <p:cNvPr id="473" name="Freihand 472">
                <a:extLst>
                  <a:ext uri="{FF2B5EF4-FFF2-40B4-BE49-F238E27FC236}">
                    <a16:creationId xmlns:a16="http://schemas.microsoft.com/office/drawing/2014/main" id="{2ADC2DA1-D07B-573D-072C-56D0BC8D4691}"/>
                  </a:ext>
                </a:extLst>
              </p:cNvPr>
              <p:cNvPicPr/>
              <p:nvPr/>
            </p:nvPicPr>
            <p:blipFill>
              <a:blip r:embed="rId734"/>
              <a:stretch>
                <a:fillRect/>
              </a:stretch>
            </p:blipFill>
            <p:spPr>
              <a:xfrm>
                <a:off x="7338034" y="42508"/>
                <a:ext cx="1252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74" name="Freihand 473">
                <a:extLst>
                  <a:ext uri="{FF2B5EF4-FFF2-40B4-BE49-F238E27FC236}">
                    <a16:creationId xmlns:a16="http://schemas.microsoft.com/office/drawing/2014/main" id="{9376046C-57B5-0224-5CCF-B79D1C2DF5B1}"/>
                  </a:ext>
                </a:extLst>
              </p14:cNvPr>
              <p14:cNvContentPartPr/>
              <p14:nvPr/>
            </p14:nvContentPartPr>
            <p14:xfrm>
              <a:off x="7463674" y="97228"/>
              <a:ext cx="85320" cy="179280"/>
            </p14:xfrm>
          </p:contentPart>
        </mc:Choice>
        <mc:Fallback xmlns="">
          <p:pic>
            <p:nvPicPr>
              <p:cNvPr id="474" name="Freihand 473">
                <a:extLst>
                  <a:ext uri="{FF2B5EF4-FFF2-40B4-BE49-F238E27FC236}">
                    <a16:creationId xmlns:a16="http://schemas.microsoft.com/office/drawing/2014/main" id="{9376046C-57B5-0224-5CCF-B79D1C2DF5B1}"/>
                  </a:ext>
                </a:extLst>
              </p:cNvPr>
              <p:cNvPicPr/>
              <p:nvPr/>
            </p:nvPicPr>
            <p:blipFill>
              <a:blip r:embed="rId736"/>
              <a:stretch>
                <a:fillRect/>
              </a:stretch>
            </p:blipFill>
            <p:spPr>
              <a:xfrm>
                <a:off x="7455034" y="88228"/>
                <a:ext cx="1029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75" name="Freihand 474">
                <a:extLst>
                  <a:ext uri="{FF2B5EF4-FFF2-40B4-BE49-F238E27FC236}">
                    <a16:creationId xmlns:a16="http://schemas.microsoft.com/office/drawing/2014/main" id="{F0D358EE-DEBC-F25B-F7ED-969ACCF8C9B7}"/>
                  </a:ext>
                </a:extLst>
              </p14:cNvPr>
              <p14:cNvContentPartPr/>
              <p14:nvPr/>
            </p14:nvContentPartPr>
            <p14:xfrm>
              <a:off x="7563394" y="175348"/>
              <a:ext cx="74880" cy="92520"/>
            </p14:xfrm>
          </p:contentPart>
        </mc:Choice>
        <mc:Fallback xmlns="">
          <p:pic>
            <p:nvPicPr>
              <p:cNvPr id="475" name="Freihand 474">
                <a:extLst>
                  <a:ext uri="{FF2B5EF4-FFF2-40B4-BE49-F238E27FC236}">
                    <a16:creationId xmlns:a16="http://schemas.microsoft.com/office/drawing/2014/main" id="{F0D358EE-DEBC-F25B-F7ED-969ACCF8C9B7}"/>
                  </a:ext>
                </a:extLst>
              </p:cNvPr>
              <p:cNvPicPr/>
              <p:nvPr/>
            </p:nvPicPr>
            <p:blipFill>
              <a:blip r:embed="rId738"/>
              <a:stretch>
                <a:fillRect/>
              </a:stretch>
            </p:blipFill>
            <p:spPr>
              <a:xfrm>
                <a:off x="7554754" y="166708"/>
                <a:ext cx="925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76" name="Freihand 475">
                <a:extLst>
                  <a:ext uri="{FF2B5EF4-FFF2-40B4-BE49-F238E27FC236}">
                    <a16:creationId xmlns:a16="http://schemas.microsoft.com/office/drawing/2014/main" id="{5B064643-9B8F-34D0-725A-C8B3B399CF9F}"/>
                  </a:ext>
                </a:extLst>
              </p14:cNvPr>
              <p14:cNvContentPartPr/>
              <p14:nvPr/>
            </p14:nvContentPartPr>
            <p14:xfrm>
              <a:off x="7634674" y="35308"/>
              <a:ext cx="218520" cy="230040"/>
            </p14:xfrm>
          </p:contentPart>
        </mc:Choice>
        <mc:Fallback xmlns="">
          <p:pic>
            <p:nvPicPr>
              <p:cNvPr id="476" name="Freihand 475">
                <a:extLst>
                  <a:ext uri="{FF2B5EF4-FFF2-40B4-BE49-F238E27FC236}">
                    <a16:creationId xmlns:a16="http://schemas.microsoft.com/office/drawing/2014/main" id="{5B064643-9B8F-34D0-725A-C8B3B399CF9F}"/>
                  </a:ext>
                </a:extLst>
              </p:cNvPr>
              <p:cNvPicPr/>
              <p:nvPr/>
            </p:nvPicPr>
            <p:blipFill>
              <a:blip r:embed="rId740"/>
              <a:stretch>
                <a:fillRect/>
              </a:stretch>
            </p:blipFill>
            <p:spPr>
              <a:xfrm>
                <a:off x="7625674" y="26668"/>
                <a:ext cx="2361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77" name="Freihand 476">
                <a:extLst>
                  <a:ext uri="{FF2B5EF4-FFF2-40B4-BE49-F238E27FC236}">
                    <a16:creationId xmlns:a16="http://schemas.microsoft.com/office/drawing/2014/main" id="{664C5F34-A570-2ABE-D81F-21533D1A1770}"/>
                  </a:ext>
                </a:extLst>
              </p14:cNvPr>
              <p14:cNvContentPartPr/>
              <p14:nvPr/>
            </p14:nvContentPartPr>
            <p14:xfrm>
              <a:off x="7787674" y="71308"/>
              <a:ext cx="24120" cy="23040"/>
            </p14:xfrm>
          </p:contentPart>
        </mc:Choice>
        <mc:Fallback xmlns="">
          <p:pic>
            <p:nvPicPr>
              <p:cNvPr id="477" name="Freihand 476">
                <a:extLst>
                  <a:ext uri="{FF2B5EF4-FFF2-40B4-BE49-F238E27FC236}">
                    <a16:creationId xmlns:a16="http://schemas.microsoft.com/office/drawing/2014/main" id="{664C5F34-A570-2ABE-D81F-21533D1A1770}"/>
                  </a:ext>
                </a:extLst>
              </p:cNvPr>
              <p:cNvPicPr/>
              <p:nvPr/>
            </p:nvPicPr>
            <p:blipFill>
              <a:blip r:embed="rId742"/>
              <a:stretch>
                <a:fillRect/>
              </a:stretch>
            </p:blipFill>
            <p:spPr>
              <a:xfrm>
                <a:off x="7779034" y="62308"/>
                <a:ext cx="417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78" name="Freihand 477">
                <a:extLst>
                  <a:ext uri="{FF2B5EF4-FFF2-40B4-BE49-F238E27FC236}">
                    <a16:creationId xmlns:a16="http://schemas.microsoft.com/office/drawing/2014/main" id="{2E519A8E-E05B-2C2C-F4D8-2A8A5B02EB78}"/>
                  </a:ext>
                </a:extLst>
              </p14:cNvPr>
              <p14:cNvContentPartPr/>
              <p14:nvPr/>
            </p14:nvContentPartPr>
            <p14:xfrm>
              <a:off x="7885954" y="128188"/>
              <a:ext cx="164160" cy="105120"/>
            </p14:xfrm>
          </p:contentPart>
        </mc:Choice>
        <mc:Fallback xmlns="">
          <p:pic>
            <p:nvPicPr>
              <p:cNvPr id="478" name="Freihand 477">
                <a:extLst>
                  <a:ext uri="{FF2B5EF4-FFF2-40B4-BE49-F238E27FC236}">
                    <a16:creationId xmlns:a16="http://schemas.microsoft.com/office/drawing/2014/main" id="{2E519A8E-E05B-2C2C-F4D8-2A8A5B02EB78}"/>
                  </a:ext>
                </a:extLst>
              </p:cNvPr>
              <p:cNvPicPr/>
              <p:nvPr/>
            </p:nvPicPr>
            <p:blipFill>
              <a:blip r:embed="rId744"/>
              <a:stretch>
                <a:fillRect/>
              </a:stretch>
            </p:blipFill>
            <p:spPr>
              <a:xfrm>
                <a:off x="7876954" y="119188"/>
                <a:ext cx="181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79" name="Freihand 478">
                <a:extLst>
                  <a:ext uri="{FF2B5EF4-FFF2-40B4-BE49-F238E27FC236}">
                    <a16:creationId xmlns:a16="http://schemas.microsoft.com/office/drawing/2014/main" id="{5BEA11D7-89E5-05BF-A5B2-766F5367C430}"/>
                  </a:ext>
                </a:extLst>
              </p14:cNvPr>
              <p14:cNvContentPartPr/>
              <p14:nvPr/>
            </p14:nvContentPartPr>
            <p14:xfrm>
              <a:off x="8208514" y="47188"/>
              <a:ext cx="96840" cy="278280"/>
            </p14:xfrm>
          </p:contentPart>
        </mc:Choice>
        <mc:Fallback xmlns="">
          <p:pic>
            <p:nvPicPr>
              <p:cNvPr id="479" name="Freihand 478">
                <a:extLst>
                  <a:ext uri="{FF2B5EF4-FFF2-40B4-BE49-F238E27FC236}">
                    <a16:creationId xmlns:a16="http://schemas.microsoft.com/office/drawing/2014/main" id="{5BEA11D7-89E5-05BF-A5B2-766F5367C430}"/>
                  </a:ext>
                </a:extLst>
              </p:cNvPr>
              <p:cNvPicPr/>
              <p:nvPr/>
            </p:nvPicPr>
            <p:blipFill>
              <a:blip r:embed="rId746"/>
              <a:stretch>
                <a:fillRect/>
              </a:stretch>
            </p:blipFill>
            <p:spPr>
              <a:xfrm>
                <a:off x="8199514" y="38188"/>
                <a:ext cx="11448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80" name="Freihand 479">
                <a:extLst>
                  <a:ext uri="{FF2B5EF4-FFF2-40B4-BE49-F238E27FC236}">
                    <a16:creationId xmlns:a16="http://schemas.microsoft.com/office/drawing/2014/main" id="{8F5FAE7E-309E-FA2C-DEFB-96DDB672DC61}"/>
                  </a:ext>
                </a:extLst>
              </p14:cNvPr>
              <p14:cNvContentPartPr/>
              <p14:nvPr/>
            </p14:nvContentPartPr>
            <p14:xfrm>
              <a:off x="8324074" y="132508"/>
              <a:ext cx="219600" cy="122040"/>
            </p14:xfrm>
          </p:contentPart>
        </mc:Choice>
        <mc:Fallback xmlns="">
          <p:pic>
            <p:nvPicPr>
              <p:cNvPr id="480" name="Freihand 479">
                <a:extLst>
                  <a:ext uri="{FF2B5EF4-FFF2-40B4-BE49-F238E27FC236}">
                    <a16:creationId xmlns:a16="http://schemas.microsoft.com/office/drawing/2014/main" id="{8F5FAE7E-309E-FA2C-DEFB-96DDB672DC61}"/>
                  </a:ext>
                </a:extLst>
              </p:cNvPr>
              <p:cNvPicPr/>
              <p:nvPr/>
            </p:nvPicPr>
            <p:blipFill>
              <a:blip r:embed="rId748"/>
              <a:stretch>
                <a:fillRect/>
              </a:stretch>
            </p:blipFill>
            <p:spPr>
              <a:xfrm>
                <a:off x="8315074" y="123508"/>
                <a:ext cx="237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82" name="Freihand 481">
                <a:extLst>
                  <a:ext uri="{FF2B5EF4-FFF2-40B4-BE49-F238E27FC236}">
                    <a16:creationId xmlns:a16="http://schemas.microsoft.com/office/drawing/2014/main" id="{25CFCFE2-2B95-EDDD-CF86-8CE975D10B48}"/>
                  </a:ext>
                </a:extLst>
              </p14:cNvPr>
              <p14:cNvContentPartPr/>
              <p14:nvPr/>
            </p14:nvContentPartPr>
            <p14:xfrm>
              <a:off x="8559154" y="74548"/>
              <a:ext cx="249480" cy="192960"/>
            </p14:xfrm>
          </p:contentPart>
        </mc:Choice>
        <mc:Fallback xmlns="">
          <p:pic>
            <p:nvPicPr>
              <p:cNvPr id="482" name="Freihand 481">
                <a:extLst>
                  <a:ext uri="{FF2B5EF4-FFF2-40B4-BE49-F238E27FC236}">
                    <a16:creationId xmlns:a16="http://schemas.microsoft.com/office/drawing/2014/main" id="{25CFCFE2-2B95-EDDD-CF86-8CE975D10B48}"/>
                  </a:ext>
                </a:extLst>
              </p:cNvPr>
              <p:cNvPicPr/>
              <p:nvPr/>
            </p:nvPicPr>
            <p:blipFill>
              <a:blip r:embed="rId750"/>
              <a:stretch>
                <a:fillRect/>
              </a:stretch>
            </p:blipFill>
            <p:spPr>
              <a:xfrm>
                <a:off x="8550154" y="65908"/>
                <a:ext cx="26712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83" name="Freihand 482">
                <a:extLst>
                  <a:ext uri="{FF2B5EF4-FFF2-40B4-BE49-F238E27FC236}">
                    <a16:creationId xmlns:a16="http://schemas.microsoft.com/office/drawing/2014/main" id="{B02842ED-936E-E77E-8D77-2B8251ED4388}"/>
                  </a:ext>
                </a:extLst>
              </p14:cNvPr>
              <p14:cNvContentPartPr/>
              <p14:nvPr/>
            </p14:nvContentPartPr>
            <p14:xfrm>
              <a:off x="8850754" y="98308"/>
              <a:ext cx="105120" cy="133920"/>
            </p14:xfrm>
          </p:contentPart>
        </mc:Choice>
        <mc:Fallback xmlns="">
          <p:pic>
            <p:nvPicPr>
              <p:cNvPr id="483" name="Freihand 482">
                <a:extLst>
                  <a:ext uri="{FF2B5EF4-FFF2-40B4-BE49-F238E27FC236}">
                    <a16:creationId xmlns:a16="http://schemas.microsoft.com/office/drawing/2014/main" id="{B02842ED-936E-E77E-8D77-2B8251ED4388}"/>
                  </a:ext>
                </a:extLst>
              </p:cNvPr>
              <p:cNvPicPr/>
              <p:nvPr/>
            </p:nvPicPr>
            <p:blipFill>
              <a:blip r:embed="rId752"/>
              <a:stretch>
                <a:fillRect/>
              </a:stretch>
            </p:blipFill>
            <p:spPr>
              <a:xfrm>
                <a:off x="8841754" y="89308"/>
                <a:ext cx="122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85" name="Freihand 484">
                <a:extLst>
                  <a:ext uri="{FF2B5EF4-FFF2-40B4-BE49-F238E27FC236}">
                    <a16:creationId xmlns:a16="http://schemas.microsoft.com/office/drawing/2014/main" id="{2F186053-C968-4F38-3311-32837D05E649}"/>
                  </a:ext>
                </a:extLst>
              </p14:cNvPr>
              <p14:cNvContentPartPr/>
              <p14:nvPr/>
            </p14:nvContentPartPr>
            <p14:xfrm>
              <a:off x="9148834" y="93268"/>
              <a:ext cx="273600" cy="338760"/>
            </p14:xfrm>
          </p:contentPart>
        </mc:Choice>
        <mc:Fallback xmlns="">
          <p:pic>
            <p:nvPicPr>
              <p:cNvPr id="485" name="Freihand 484">
                <a:extLst>
                  <a:ext uri="{FF2B5EF4-FFF2-40B4-BE49-F238E27FC236}">
                    <a16:creationId xmlns:a16="http://schemas.microsoft.com/office/drawing/2014/main" id="{2F186053-C968-4F38-3311-32837D05E649}"/>
                  </a:ext>
                </a:extLst>
              </p:cNvPr>
              <p:cNvPicPr/>
              <p:nvPr/>
            </p:nvPicPr>
            <p:blipFill>
              <a:blip r:embed="rId754"/>
              <a:stretch>
                <a:fillRect/>
              </a:stretch>
            </p:blipFill>
            <p:spPr>
              <a:xfrm>
                <a:off x="9139834" y="84268"/>
                <a:ext cx="29124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86" name="Freihand 485">
                <a:extLst>
                  <a:ext uri="{FF2B5EF4-FFF2-40B4-BE49-F238E27FC236}">
                    <a16:creationId xmlns:a16="http://schemas.microsoft.com/office/drawing/2014/main" id="{0989B0E3-AA7B-317D-0089-E934FDF64198}"/>
                  </a:ext>
                </a:extLst>
              </p14:cNvPr>
              <p14:cNvContentPartPr/>
              <p14:nvPr/>
            </p14:nvContentPartPr>
            <p14:xfrm>
              <a:off x="7565554" y="450388"/>
              <a:ext cx="175680" cy="210600"/>
            </p14:xfrm>
          </p:contentPart>
        </mc:Choice>
        <mc:Fallback xmlns="">
          <p:pic>
            <p:nvPicPr>
              <p:cNvPr id="486" name="Freihand 485">
                <a:extLst>
                  <a:ext uri="{FF2B5EF4-FFF2-40B4-BE49-F238E27FC236}">
                    <a16:creationId xmlns:a16="http://schemas.microsoft.com/office/drawing/2014/main" id="{0989B0E3-AA7B-317D-0089-E934FDF64198}"/>
                  </a:ext>
                </a:extLst>
              </p:cNvPr>
              <p:cNvPicPr/>
              <p:nvPr/>
            </p:nvPicPr>
            <p:blipFill>
              <a:blip r:embed="rId756"/>
              <a:stretch>
                <a:fillRect/>
              </a:stretch>
            </p:blipFill>
            <p:spPr>
              <a:xfrm>
                <a:off x="7556914" y="441748"/>
                <a:ext cx="193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87" name="Freihand 486">
                <a:extLst>
                  <a:ext uri="{FF2B5EF4-FFF2-40B4-BE49-F238E27FC236}">
                    <a16:creationId xmlns:a16="http://schemas.microsoft.com/office/drawing/2014/main" id="{2A0BBDEE-2E43-8417-5FCA-56C8F0C199BF}"/>
                  </a:ext>
                </a:extLst>
              </p14:cNvPr>
              <p14:cNvContentPartPr/>
              <p14:nvPr/>
            </p14:nvContentPartPr>
            <p14:xfrm>
              <a:off x="7780114" y="462628"/>
              <a:ext cx="110520" cy="160920"/>
            </p14:xfrm>
          </p:contentPart>
        </mc:Choice>
        <mc:Fallback xmlns="">
          <p:pic>
            <p:nvPicPr>
              <p:cNvPr id="487" name="Freihand 486">
                <a:extLst>
                  <a:ext uri="{FF2B5EF4-FFF2-40B4-BE49-F238E27FC236}">
                    <a16:creationId xmlns:a16="http://schemas.microsoft.com/office/drawing/2014/main" id="{2A0BBDEE-2E43-8417-5FCA-56C8F0C199BF}"/>
                  </a:ext>
                </a:extLst>
              </p:cNvPr>
              <p:cNvPicPr/>
              <p:nvPr/>
            </p:nvPicPr>
            <p:blipFill>
              <a:blip r:embed="rId758"/>
              <a:stretch>
                <a:fillRect/>
              </a:stretch>
            </p:blipFill>
            <p:spPr>
              <a:xfrm>
                <a:off x="7771474" y="453628"/>
                <a:ext cx="128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88" name="Freihand 487">
                <a:extLst>
                  <a:ext uri="{FF2B5EF4-FFF2-40B4-BE49-F238E27FC236}">
                    <a16:creationId xmlns:a16="http://schemas.microsoft.com/office/drawing/2014/main" id="{97DEEB37-DB21-93DF-00B6-A4D24F7EB123}"/>
                  </a:ext>
                </a:extLst>
              </p14:cNvPr>
              <p14:cNvContentPartPr/>
              <p14:nvPr/>
            </p14:nvContentPartPr>
            <p14:xfrm>
              <a:off x="7966234" y="433828"/>
              <a:ext cx="57240" cy="186480"/>
            </p14:xfrm>
          </p:contentPart>
        </mc:Choice>
        <mc:Fallback xmlns="">
          <p:pic>
            <p:nvPicPr>
              <p:cNvPr id="488" name="Freihand 487">
                <a:extLst>
                  <a:ext uri="{FF2B5EF4-FFF2-40B4-BE49-F238E27FC236}">
                    <a16:creationId xmlns:a16="http://schemas.microsoft.com/office/drawing/2014/main" id="{97DEEB37-DB21-93DF-00B6-A4D24F7EB123}"/>
                  </a:ext>
                </a:extLst>
              </p:cNvPr>
              <p:cNvPicPr/>
              <p:nvPr/>
            </p:nvPicPr>
            <p:blipFill>
              <a:blip r:embed="rId760"/>
              <a:stretch>
                <a:fillRect/>
              </a:stretch>
            </p:blipFill>
            <p:spPr>
              <a:xfrm>
                <a:off x="7957594" y="425188"/>
                <a:ext cx="748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89" name="Freihand 488">
                <a:extLst>
                  <a:ext uri="{FF2B5EF4-FFF2-40B4-BE49-F238E27FC236}">
                    <a16:creationId xmlns:a16="http://schemas.microsoft.com/office/drawing/2014/main" id="{C037FE9C-FF94-CE20-0F53-5BBECEE53A5B}"/>
                  </a:ext>
                </a:extLst>
              </p14:cNvPr>
              <p14:cNvContentPartPr/>
              <p14:nvPr/>
            </p14:nvContentPartPr>
            <p14:xfrm>
              <a:off x="8040394" y="384868"/>
              <a:ext cx="135720" cy="236520"/>
            </p14:xfrm>
          </p:contentPart>
        </mc:Choice>
        <mc:Fallback xmlns="">
          <p:pic>
            <p:nvPicPr>
              <p:cNvPr id="489" name="Freihand 488">
                <a:extLst>
                  <a:ext uri="{FF2B5EF4-FFF2-40B4-BE49-F238E27FC236}">
                    <a16:creationId xmlns:a16="http://schemas.microsoft.com/office/drawing/2014/main" id="{C037FE9C-FF94-CE20-0F53-5BBECEE53A5B}"/>
                  </a:ext>
                </a:extLst>
              </p:cNvPr>
              <p:cNvPicPr/>
              <p:nvPr/>
            </p:nvPicPr>
            <p:blipFill>
              <a:blip r:embed="rId762"/>
              <a:stretch>
                <a:fillRect/>
              </a:stretch>
            </p:blipFill>
            <p:spPr>
              <a:xfrm>
                <a:off x="8031394" y="375868"/>
                <a:ext cx="1533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90" name="Freihand 489">
                <a:extLst>
                  <a:ext uri="{FF2B5EF4-FFF2-40B4-BE49-F238E27FC236}">
                    <a16:creationId xmlns:a16="http://schemas.microsoft.com/office/drawing/2014/main" id="{0FBFB042-82F1-63A3-C011-A34AB1B5F51D}"/>
                  </a:ext>
                </a:extLst>
              </p14:cNvPr>
              <p14:cNvContentPartPr/>
              <p14:nvPr/>
            </p14:nvContentPartPr>
            <p14:xfrm>
              <a:off x="8402194" y="462268"/>
              <a:ext cx="305280" cy="131400"/>
            </p14:xfrm>
          </p:contentPart>
        </mc:Choice>
        <mc:Fallback xmlns="">
          <p:pic>
            <p:nvPicPr>
              <p:cNvPr id="490" name="Freihand 489">
                <a:extLst>
                  <a:ext uri="{FF2B5EF4-FFF2-40B4-BE49-F238E27FC236}">
                    <a16:creationId xmlns:a16="http://schemas.microsoft.com/office/drawing/2014/main" id="{0FBFB042-82F1-63A3-C011-A34AB1B5F51D}"/>
                  </a:ext>
                </a:extLst>
              </p:cNvPr>
              <p:cNvPicPr/>
              <p:nvPr/>
            </p:nvPicPr>
            <p:blipFill>
              <a:blip r:embed="rId764"/>
              <a:stretch>
                <a:fillRect/>
              </a:stretch>
            </p:blipFill>
            <p:spPr>
              <a:xfrm>
                <a:off x="8393194" y="453628"/>
                <a:ext cx="322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91" name="Freihand 490">
                <a:extLst>
                  <a:ext uri="{FF2B5EF4-FFF2-40B4-BE49-F238E27FC236}">
                    <a16:creationId xmlns:a16="http://schemas.microsoft.com/office/drawing/2014/main" id="{F59237A2-E41D-C411-68D5-31921B3D84F0}"/>
                  </a:ext>
                </a:extLst>
              </p14:cNvPr>
              <p14:cNvContentPartPr/>
              <p14:nvPr/>
            </p14:nvContentPartPr>
            <p14:xfrm>
              <a:off x="8748514" y="392428"/>
              <a:ext cx="126720" cy="179640"/>
            </p14:xfrm>
          </p:contentPart>
        </mc:Choice>
        <mc:Fallback xmlns="">
          <p:pic>
            <p:nvPicPr>
              <p:cNvPr id="491" name="Freihand 490">
                <a:extLst>
                  <a:ext uri="{FF2B5EF4-FFF2-40B4-BE49-F238E27FC236}">
                    <a16:creationId xmlns:a16="http://schemas.microsoft.com/office/drawing/2014/main" id="{F59237A2-E41D-C411-68D5-31921B3D84F0}"/>
                  </a:ext>
                </a:extLst>
              </p:cNvPr>
              <p:cNvPicPr/>
              <p:nvPr/>
            </p:nvPicPr>
            <p:blipFill>
              <a:blip r:embed="rId766"/>
              <a:stretch>
                <a:fillRect/>
              </a:stretch>
            </p:blipFill>
            <p:spPr>
              <a:xfrm>
                <a:off x="8739874" y="383788"/>
                <a:ext cx="1443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92" name="Freihand 491">
                <a:extLst>
                  <a:ext uri="{FF2B5EF4-FFF2-40B4-BE49-F238E27FC236}">
                    <a16:creationId xmlns:a16="http://schemas.microsoft.com/office/drawing/2014/main" id="{D87EC381-45E4-8331-BFB4-2149DA0B4071}"/>
                  </a:ext>
                </a:extLst>
              </p14:cNvPr>
              <p14:cNvContentPartPr/>
              <p14:nvPr/>
            </p14:nvContentPartPr>
            <p14:xfrm>
              <a:off x="8978914" y="382348"/>
              <a:ext cx="217080" cy="195120"/>
            </p14:xfrm>
          </p:contentPart>
        </mc:Choice>
        <mc:Fallback xmlns="">
          <p:pic>
            <p:nvPicPr>
              <p:cNvPr id="492" name="Freihand 491">
                <a:extLst>
                  <a:ext uri="{FF2B5EF4-FFF2-40B4-BE49-F238E27FC236}">
                    <a16:creationId xmlns:a16="http://schemas.microsoft.com/office/drawing/2014/main" id="{D87EC381-45E4-8331-BFB4-2149DA0B4071}"/>
                  </a:ext>
                </a:extLst>
              </p:cNvPr>
              <p:cNvPicPr/>
              <p:nvPr/>
            </p:nvPicPr>
            <p:blipFill>
              <a:blip r:embed="rId768"/>
              <a:stretch>
                <a:fillRect/>
              </a:stretch>
            </p:blipFill>
            <p:spPr>
              <a:xfrm>
                <a:off x="8970274" y="373708"/>
                <a:ext cx="234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93" name="Freihand 492">
                <a:extLst>
                  <a:ext uri="{FF2B5EF4-FFF2-40B4-BE49-F238E27FC236}">
                    <a16:creationId xmlns:a16="http://schemas.microsoft.com/office/drawing/2014/main" id="{147B7132-8C44-92DC-8271-ADB88ADC85FC}"/>
                  </a:ext>
                </a:extLst>
              </p14:cNvPr>
              <p14:cNvContentPartPr/>
              <p14:nvPr/>
            </p14:nvContentPartPr>
            <p14:xfrm>
              <a:off x="9219754" y="415468"/>
              <a:ext cx="94680" cy="142920"/>
            </p14:xfrm>
          </p:contentPart>
        </mc:Choice>
        <mc:Fallback xmlns="">
          <p:pic>
            <p:nvPicPr>
              <p:cNvPr id="493" name="Freihand 492">
                <a:extLst>
                  <a:ext uri="{FF2B5EF4-FFF2-40B4-BE49-F238E27FC236}">
                    <a16:creationId xmlns:a16="http://schemas.microsoft.com/office/drawing/2014/main" id="{147B7132-8C44-92DC-8271-ADB88ADC85FC}"/>
                  </a:ext>
                </a:extLst>
              </p:cNvPr>
              <p:cNvPicPr/>
              <p:nvPr/>
            </p:nvPicPr>
            <p:blipFill>
              <a:blip r:embed="rId770"/>
              <a:stretch>
                <a:fillRect/>
              </a:stretch>
            </p:blipFill>
            <p:spPr>
              <a:xfrm>
                <a:off x="9211114" y="406828"/>
                <a:ext cx="112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94" name="Freihand 493">
                <a:extLst>
                  <a:ext uri="{FF2B5EF4-FFF2-40B4-BE49-F238E27FC236}">
                    <a16:creationId xmlns:a16="http://schemas.microsoft.com/office/drawing/2014/main" id="{A6BFFC06-0201-A4E8-E82D-8B1421AD54B4}"/>
                  </a:ext>
                </a:extLst>
              </p14:cNvPr>
              <p14:cNvContentPartPr/>
              <p14:nvPr/>
            </p14:nvContentPartPr>
            <p14:xfrm>
              <a:off x="9428194" y="378028"/>
              <a:ext cx="77040" cy="188280"/>
            </p14:xfrm>
          </p:contentPart>
        </mc:Choice>
        <mc:Fallback xmlns="">
          <p:pic>
            <p:nvPicPr>
              <p:cNvPr id="494" name="Freihand 493">
                <a:extLst>
                  <a:ext uri="{FF2B5EF4-FFF2-40B4-BE49-F238E27FC236}">
                    <a16:creationId xmlns:a16="http://schemas.microsoft.com/office/drawing/2014/main" id="{A6BFFC06-0201-A4E8-E82D-8B1421AD54B4}"/>
                  </a:ext>
                </a:extLst>
              </p:cNvPr>
              <p:cNvPicPr/>
              <p:nvPr/>
            </p:nvPicPr>
            <p:blipFill>
              <a:blip r:embed="rId772"/>
              <a:stretch>
                <a:fillRect/>
              </a:stretch>
            </p:blipFill>
            <p:spPr>
              <a:xfrm>
                <a:off x="9419194" y="369028"/>
                <a:ext cx="94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95" name="Freihand 494">
                <a:extLst>
                  <a:ext uri="{FF2B5EF4-FFF2-40B4-BE49-F238E27FC236}">
                    <a16:creationId xmlns:a16="http://schemas.microsoft.com/office/drawing/2014/main" id="{02AB8443-3EF3-9037-59DF-0AB5B76AA033}"/>
                  </a:ext>
                </a:extLst>
              </p14:cNvPr>
              <p14:cNvContentPartPr/>
              <p14:nvPr/>
            </p14:nvContentPartPr>
            <p14:xfrm>
              <a:off x="9542674" y="326548"/>
              <a:ext cx="181440" cy="265680"/>
            </p14:xfrm>
          </p:contentPart>
        </mc:Choice>
        <mc:Fallback xmlns="">
          <p:pic>
            <p:nvPicPr>
              <p:cNvPr id="495" name="Freihand 494">
                <a:extLst>
                  <a:ext uri="{FF2B5EF4-FFF2-40B4-BE49-F238E27FC236}">
                    <a16:creationId xmlns:a16="http://schemas.microsoft.com/office/drawing/2014/main" id="{02AB8443-3EF3-9037-59DF-0AB5B76AA033}"/>
                  </a:ext>
                </a:extLst>
              </p:cNvPr>
              <p:cNvPicPr/>
              <p:nvPr/>
            </p:nvPicPr>
            <p:blipFill>
              <a:blip r:embed="rId774"/>
              <a:stretch>
                <a:fillRect/>
              </a:stretch>
            </p:blipFill>
            <p:spPr>
              <a:xfrm>
                <a:off x="9534034" y="317548"/>
                <a:ext cx="19908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515" name="Freihand 514">
                <a:extLst>
                  <a:ext uri="{FF2B5EF4-FFF2-40B4-BE49-F238E27FC236}">
                    <a16:creationId xmlns:a16="http://schemas.microsoft.com/office/drawing/2014/main" id="{9F697877-6708-3651-EC17-BF4EB11D64EE}"/>
                  </a:ext>
                </a:extLst>
              </p14:cNvPr>
              <p14:cNvContentPartPr/>
              <p14:nvPr/>
            </p14:nvContentPartPr>
            <p14:xfrm>
              <a:off x="2505754" y="3241828"/>
              <a:ext cx="170640" cy="178560"/>
            </p14:xfrm>
          </p:contentPart>
        </mc:Choice>
        <mc:Fallback xmlns="">
          <p:pic>
            <p:nvPicPr>
              <p:cNvPr id="515" name="Freihand 514">
                <a:extLst>
                  <a:ext uri="{FF2B5EF4-FFF2-40B4-BE49-F238E27FC236}">
                    <a16:creationId xmlns:a16="http://schemas.microsoft.com/office/drawing/2014/main" id="{9F697877-6708-3651-EC17-BF4EB11D64EE}"/>
                  </a:ext>
                </a:extLst>
              </p:cNvPr>
              <p:cNvPicPr/>
              <p:nvPr/>
            </p:nvPicPr>
            <p:blipFill>
              <a:blip r:embed="rId776"/>
              <a:stretch>
                <a:fillRect/>
              </a:stretch>
            </p:blipFill>
            <p:spPr>
              <a:xfrm>
                <a:off x="2497114" y="3232828"/>
                <a:ext cx="188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516" name="Freihand 515">
                <a:extLst>
                  <a:ext uri="{FF2B5EF4-FFF2-40B4-BE49-F238E27FC236}">
                    <a16:creationId xmlns:a16="http://schemas.microsoft.com/office/drawing/2014/main" id="{2A9A61BC-00CA-ADC6-EAE4-97B7CCA3B6B0}"/>
                  </a:ext>
                </a:extLst>
              </p14:cNvPr>
              <p14:cNvContentPartPr/>
              <p14:nvPr/>
            </p14:nvContentPartPr>
            <p14:xfrm>
              <a:off x="2717794" y="3245788"/>
              <a:ext cx="116280" cy="135000"/>
            </p14:xfrm>
          </p:contentPart>
        </mc:Choice>
        <mc:Fallback xmlns="">
          <p:pic>
            <p:nvPicPr>
              <p:cNvPr id="516" name="Freihand 515">
                <a:extLst>
                  <a:ext uri="{FF2B5EF4-FFF2-40B4-BE49-F238E27FC236}">
                    <a16:creationId xmlns:a16="http://schemas.microsoft.com/office/drawing/2014/main" id="{2A9A61BC-00CA-ADC6-EAE4-97B7CCA3B6B0}"/>
                  </a:ext>
                </a:extLst>
              </p:cNvPr>
              <p:cNvPicPr/>
              <p:nvPr/>
            </p:nvPicPr>
            <p:blipFill>
              <a:blip r:embed="rId778"/>
              <a:stretch>
                <a:fillRect/>
              </a:stretch>
            </p:blipFill>
            <p:spPr>
              <a:xfrm>
                <a:off x="2709154" y="3236788"/>
                <a:ext cx="1339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517" name="Freihand 516">
                <a:extLst>
                  <a:ext uri="{FF2B5EF4-FFF2-40B4-BE49-F238E27FC236}">
                    <a16:creationId xmlns:a16="http://schemas.microsoft.com/office/drawing/2014/main" id="{E477AAE2-71F1-F0FD-D143-2E766E509A5C}"/>
                  </a:ext>
                </a:extLst>
              </p14:cNvPr>
              <p14:cNvContentPartPr/>
              <p14:nvPr/>
            </p14:nvContentPartPr>
            <p14:xfrm>
              <a:off x="2960434" y="3287188"/>
              <a:ext cx="18000" cy="103320"/>
            </p14:xfrm>
          </p:contentPart>
        </mc:Choice>
        <mc:Fallback xmlns="">
          <p:pic>
            <p:nvPicPr>
              <p:cNvPr id="517" name="Freihand 516">
                <a:extLst>
                  <a:ext uri="{FF2B5EF4-FFF2-40B4-BE49-F238E27FC236}">
                    <a16:creationId xmlns:a16="http://schemas.microsoft.com/office/drawing/2014/main" id="{E477AAE2-71F1-F0FD-D143-2E766E509A5C}"/>
                  </a:ext>
                </a:extLst>
              </p:cNvPr>
              <p:cNvPicPr/>
              <p:nvPr/>
            </p:nvPicPr>
            <p:blipFill>
              <a:blip r:embed="rId780"/>
              <a:stretch>
                <a:fillRect/>
              </a:stretch>
            </p:blipFill>
            <p:spPr>
              <a:xfrm>
                <a:off x="2951794" y="3278188"/>
                <a:ext cx="35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520" name="Freihand 519">
                <a:extLst>
                  <a:ext uri="{FF2B5EF4-FFF2-40B4-BE49-F238E27FC236}">
                    <a16:creationId xmlns:a16="http://schemas.microsoft.com/office/drawing/2014/main" id="{31DB2AAF-BACA-0F31-F4BC-3337BE4360CD}"/>
                  </a:ext>
                </a:extLst>
              </p14:cNvPr>
              <p14:cNvContentPartPr/>
              <p14:nvPr/>
            </p14:nvContentPartPr>
            <p14:xfrm>
              <a:off x="3251674" y="3186028"/>
              <a:ext cx="74880" cy="233280"/>
            </p14:xfrm>
          </p:contentPart>
        </mc:Choice>
        <mc:Fallback xmlns="">
          <p:pic>
            <p:nvPicPr>
              <p:cNvPr id="520" name="Freihand 519">
                <a:extLst>
                  <a:ext uri="{FF2B5EF4-FFF2-40B4-BE49-F238E27FC236}">
                    <a16:creationId xmlns:a16="http://schemas.microsoft.com/office/drawing/2014/main" id="{31DB2AAF-BACA-0F31-F4BC-3337BE4360CD}"/>
                  </a:ext>
                </a:extLst>
              </p:cNvPr>
              <p:cNvPicPr/>
              <p:nvPr/>
            </p:nvPicPr>
            <p:blipFill>
              <a:blip r:embed="rId782"/>
              <a:stretch>
                <a:fillRect/>
              </a:stretch>
            </p:blipFill>
            <p:spPr>
              <a:xfrm>
                <a:off x="3243034" y="3177028"/>
                <a:ext cx="925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521" name="Freihand 520">
                <a:extLst>
                  <a:ext uri="{FF2B5EF4-FFF2-40B4-BE49-F238E27FC236}">
                    <a16:creationId xmlns:a16="http://schemas.microsoft.com/office/drawing/2014/main" id="{EC189E31-F207-EEFB-8916-F89109DC2C9B}"/>
                  </a:ext>
                </a:extLst>
              </p14:cNvPr>
              <p14:cNvContentPartPr/>
              <p14:nvPr/>
            </p14:nvContentPartPr>
            <p14:xfrm>
              <a:off x="3426634" y="3237148"/>
              <a:ext cx="114120" cy="156240"/>
            </p14:xfrm>
          </p:contentPart>
        </mc:Choice>
        <mc:Fallback xmlns="">
          <p:pic>
            <p:nvPicPr>
              <p:cNvPr id="521" name="Freihand 520">
                <a:extLst>
                  <a:ext uri="{FF2B5EF4-FFF2-40B4-BE49-F238E27FC236}">
                    <a16:creationId xmlns:a16="http://schemas.microsoft.com/office/drawing/2014/main" id="{EC189E31-F207-EEFB-8916-F89109DC2C9B}"/>
                  </a:ext>
                </a:extLst>
              </p:cNvPr>
              <p:cNvPicPr/>
              <p:nvPr/>
            </p:nvPicPr>
            <p:blipFill>
              <a:blip r:embed="rId784"/>
              <a:stretch>
                <a:fillRect/>
              </a:stretch>
            </p:blipFill>
            <p:spPr>
              <a:xfrm>
                <a:off x="3417994" y="3228508"/>
                <a:ext cx="1317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522" name="Freihand 521">
                <a:extLst>
                  <a:ext uri="{FF2B5EF4-FFF2-40B4-BE49-F238E27FC236}">
                    <a16:creationId xmlns:a16="http://schemas.microsoft.com/office/drawing/2014/main" id="{6CE185E5-3F37-3E5D-DFDB-067980F6EAFC}"/>
                  </a:ext>
                </a:extLst>
              </p14:cNvPr>
              <p14:cNvContentPartPr/>
              <p14:nvPr/>
            </p14:nvContentPartPr>
            <p14:xfrm>
              <a:off x="3430594" y="3261628"/>
              <a:ext cx="113760" cy="81360"/>
            </p14:xfrm>
          </p:contentPart>
        </mc:Choice>
        <mc:Fallback xmlns="">
          <p:pic>
            <p:nvPicPr>
              <p:cNvPr id="522" name="Freihand 521">
                <a:extLst>
                  <a:ext uri="{FF2B5EF4-FFF2-40B4-BE49-F238E27FC236}">
                    <a16:creationId xmlns:a16="http://schemas.microsoft.com/office/drawing/2014/main" id="{6CE185E5-3F37-3E5D-DFDB-067980F6EAFC}"/>
                  </a:ext>
                </a:extLst>
              </p:cNvPr>
              <p:cNvPicPr/>
              <p:nvPr/>
            </p:nvPicPr>
            <p:blipFill>
              <a:blip r:embed="rId786"/>
              <a:stretch>
                <a:fillRect/>
              </a:stretch>
            </p:blipFill>
            <p:spPr>
              <a:xfrm>
                <a:off x="3421594" y="3252988"/>
                <a:ext cx="1314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523" name="Freihand 522">
                <a:extLst>
                  <a:ext uri="{FF2B5EF4-FFF2-40B4-BE49-F238E27FC236}">
                    <a16:creationId xmlns:a16="http://schemas.microsoft.com/office/drawing/2014/main" id="{9EA16BAF-D8EE-3BF2-BD8E-C680BF45B7B4}"/>
                  </a:ext>
                </a:extLst>
              </p14:cNvPr>
              <p14:cNvContentPartPr/>
              <p14:nvPr/>
            </p14:nvContentPartPr>
            <p14:xfrm>
              <a:off x="3597274" y="3340828"/>
              <a:ext cx="60840" cy="95040"/>
            </p14:xfrm>
          </p:contentPart>
        </mc:Choice>
        <mc:Fallback xmlns="">
          <p:pic>
            <p:nvPicPr>
              <p:cNvPr id="523" name="Freihand 522">
                <a:extLst>
                  <a:ext uri="{FF2B5EF4-FFF2-40B4-BE49-F238E27FC236}">
                    <a16:creationId xmlns:a16="http://schemas.microsoft.com/office/drawing/2014/main" id="{9EA16BAF-D8EE-3BF2-BD8E-C680BF45B7B4}"/>
                  </a:ext>
                </a:extLst>
              </p:cNvPr>
              <p:cNvPicPr/>
              <p:nvPr/>
            </p:nvPicPr>
            <p:blipFill>
              <a:blip r:embed="rId788"/>
              <a:stretch>
                <a:fillRect/>
              </a:stretch>
            </p:blipFill>
            <p:spPr>
              <a:xfrm>
                <a:off x="3588634" y="3332188"/>
                <a:ext cx="78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524" name="Freihand 523">
                <a:extLst>
                  <a:ext uri="{FF2B5EF4-FFF2-40B4-BE49-F238E27FC236}">
                    <a16:creationId xmlns:a16="http://schemas.microsoft.com/office/drawing/2014/main" id="{5FAD0421-6592-FCAD-F2A7-580551FBC772}"/>
                  </a:ext>
                </a:extLst>
              </p14:cNvPr>
              <p14:cNvContentPartPr/>
              <p14:nvPr/>
            </p14:nvContentPartPr>
            <p14:xfrm>
              <a:off x="3725794" y="3288268"/>
              <a:ext cx="20880" cy="32400"/>
            </p14:xfrm>
          </p:contentPart>
        </mc:Choice>
        <mc:Fallback xmlns="">
          <p:pic>
            <p:nvPicPr>
              <p:cNvPr id="524" name="Freihand 523">
                <a:extLst>
                  <a:ext uri="{FF2B5EF4-FFF2-40B4-BE49-F238E27FC236}">
                    <a16:creationId xmlns:a16="http://schemas.microsoft.com/office/drawing/2014/main" id="{5FAD0421-6592-FCAD-F2A7-580551FBC772}"/>
                  </a:ext>
                </a:extLst>
              </p:cNvPr>
              <p:cNvPicPr/>
              <p:nvPr/>
            </p:nvPicPr>
            <p:blipFill>
              <a:blip r:embed="rId790"/>
              <a:stretch>
                <a:fillRect/>
              </a:stretch>
            </p:blipFill>
            <p:spPr>
              <a:xfrm>
                <a:off x="3717154" y="3279628"/>
                <a:ext cx="385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525" name="Freihand 524">
                <a:extLst>
                  <a:ext uri="{FF2B5EF4-FFF2-40B4-BE49-F238E27FC236}">
                    <a16:creationId xmlns:a16="http://schemas.microsoft.com/office/drawing/2014/main" id="{EE388194-0952-7E28-40A7-F1DC184C2322}"/>
                  </a:ext>
                </a:extLst>
              </p14:cNvPr>
              <p14:cNvContentPartPr/>
              <p14:nvPr/>
            </p14:nvContentPartPr>
            <p14:xfrm>
              <a:off x="3860794" y="3236788"/>
              <a:ext cx="108720" cy="141840"/>
            </p14:xfrm>
          </p:contentPart>
        </mc:Choice>
        <mc:Fallback xmlns="">
          <p:pic>
            <p:nvPicPr>
              <p:cNvPr id="525" name="Freihand 524">
                <a:extLst>
                  <a:ext uri="{FF2B5EF4-FFF2-40B4-BE49-F238E27FC236}">
                    <a16:creationId xmlns:a16="http://schemas.microsoft.com/office/drawing/2014/main" id="{EE388194-0952-7E28-40A7-F1DC184C2322}"/>
                  </a:ext>
                </a:extLst>
              </p:cNvPr>
              <p:cNvPicPr/>
              <p:nvPr/>
            </p:nvPicPr>
            <p:blipFill>
              <a:blip r:embed="rId792"/>
              <a:stretch>
                <a:fillRect/>
              </a:stretch>
            </p:blipFill>
            <p:spPr>
              <a:xfrm>
                <a:off x="3852154" y="3227788"/>
                <a:ext cx="126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526" name="Freihand 525">
                <a:extLst>
                  <a:ext uri="{FF2B5EF4-FFF2-40B4-BE49-F238E27FC236}">
                    <a16:creationId xmlns:a16="http://schemas.microsoft.com/office/drawing/2014/main" id="{32673BE4-A0B8-81B2-2143-973D4AC2259E}"/>
                  </a:ext>
                </a:extLst>
              </p14:cNvPr>
              <p14:cNvContentPartPr/>
              <p14:nvPr/>
            </p14:nvContentPartPr>
            <p14:xfrm>
              <a:off x="3849274" y="3237868"/>
              <a:ext cx="128880" cy="72000"/>
            </p14:xfrm>
          </p:contentPart>
        </mc:Choice>
        <mc:Fallback xmlns="">
          <p:pic>
            <p:nvPicPr>
              <p:cNvPr id="526" name="Freihand 525">
                <a:extLst>
                  <a:ext uri="{FF2B5EF4-FFF2-40B4-BE49-F238E27FC236}">
                    <a16:creationId xmlns:a16="http://schemas.microsoft.com/office/drawing/2014/main" id="{32673BE4-A0B8-81B2-2143-973D4AC2259E}"/>
                  </a:ext>
                </a:extLst>
              </p:cNvPr>
              <p:cNvPicPr/>
              <p:nvPr/>
            </p:nvPicPr>
            <p:blipFill>
              <a:blip r:embed="rId794"/>
              <a:stretch>
                <a:fillRect/>
              </a:stretch>
            </p:blipFill>
            <p:spPr>
              <a:xfrm>
                <a:off x="3840634" y="3229228"/>
                <a:ext cx="146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527" name="Freihand 526">
                <a:extLst>
                  <a:ext uri="{FF2B5EF4-FFF2-40B4-BE49-F238E27FC236}">
                    <a16:creationId xmlns:a16="http://schemas.microsoft.com/office/drawing/2014/main" id="{71A09597-D059-329F-FFA3-652DF1339292}"/>
                  </a:ext>
                </a:extLst>
              </p14:cNvPr>
              <p14:cNvContentPartPr/>
              <p14:nvPr/>
            </p14:nvContentPartPr>
            <p14:xfrm>
              <a:off x="3969874" y="3301228"/>
              <a:ext cx="112320" cy="133560"/>
            </p14:xfrm>
          </p:contentPart>
        </mc:Choice>
        <mc:Fallback xmlns="">
          <p:pic>
            <p:nvPicPr>
              <p:cNvPr id="527" name="Freihand 526">
                <a:extLst>
                  <a:ext uri="{FF2B5EF4-FFF2-40B4-BE49-F238E27FC236}">
                    <a16:creationId xmlns:a16="http://schemas.microsoft.com/office/drawing/2014/main" id="{71A09597-D059-329F-FFA3-652DF1339292}"/>
                  </a:ext>
                </a:extLst>
              </p:cNvPr>
              <p:cNvPicPr/>
              <p:nvPr/>
            </p:nvPicPr>
            <p:blipFill>
              <a:blip r:embed="rId796"/>
              <a:stretch>
                <a:fillRect/>
              </a:stretch>
            </p:blipFill>
            <p:spPr>
              <a:xfrm>
                <a:off x="3961234" y="3292228"/>
                <a:ext cx="1299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528" name="Freihand 527">
                <a:extLst>
                  <a:ext uri="{FF2B5EF4-FFF2-40B4-BE49-F238E27FC236}">
                    <a16:creationId xmlns:a16="http://schemas.microsoft.com/office/drawing/2014/main" id="{94B88A0D-D8E9-A4BD-485E-640AFD95D3CF}"/>
                  </a:ext>
                </a:extLst>
              </p14:cNvPr>
              <p14:cNvContentPartPr/>
              <p14:nvPr/>
            </p14:nvContentPartPr>
            <p14:xfrm>
              <a:off x="4158514" y="3189628"/>
              <a:ext cx="81360" cy="259560"/>
            </p14:xfrm>
          </p:contentPart>
        </mc:Choice>
        <mc:Fallback xmlns="">
          <p:pic>
            <p:nvPicPr>
              <p:cNvPr id="528" name="Freihand 527">
                <a:extLst>
                  <a:ext uri="{FF2B5EF4-FFF2-40B4-BE49-F238E27FC236}">
                    <a16:creationId xmlns:a16="http://schemas.microsoft.com/office/drawing/2014/main" id="{94B88A0D-D8E9-A4BD-485E-640AFD95D3CF}"/>
                  </a:ext>
                </a:extLst>
              </p:cNvPr>
              <p:cNvPicPr/>
              <p:nvPr/>
            </p:nvPicPr>
            <p:blipFill>
              <a:blip r:embed="rId798"/>
              <a:stretch>
                <a:fillRect/>
              </a:stretch>
            </p:blipFill>
            <p:spPr>
              <a:xfrm>
                <a:off x="4149514" y="3180628"/>
                <a:ext cx="9900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529" name="Freihand 528">
                <a:extLst>
                  <a:ext uri="{FF2B5EF4-FFF2-40B4-BE49-F238E27FC236}">
                    <a16:creationId xmlns:a16="http://schemas.microsoft.com/office/drawing/2014/main" id="{E0784675-6AA0-682F-DD47-4BF66745C19C}"/>
                  </a:ext>
                </a:extLst>
              </p14:cNvPr>
              <p14:cNvContentPartPr/>
              <p14:nvPr/>
            </p14:nvContentPartPr>
            <p14:xfrm>
              <a:off x="4283434" y="2916748"/>
              <a:ext cx="19800" cy="151200"/>
            </p14:xfrm>
          </p:contentPart>
        </mc:Choice>
        <mc:Fallback xmlns="">
          <p:pic>
            <p:nvPicPr>
              <p:cNvPr id="529" name="Freihand 528">
                <a:extLst>
                  <a:ext uri="{FF2B5EF4-FFF2-40B4-BE49-F238E27FC236}">
                    <a16:creationId xmlns:a16="http://schemas.microsoft.com/office/drawing/2014/main" id="{E0784675-6AA0-682F-DD47-4BF66745C19C}"/>
                  </a:ext>
                </a:extLst>
              </p:cNvPr>
              <p:cNvPicPr/>
              <p:nvPr/>
            </p:nvPicPr>
            <p:blipFill>
              <a:blip r:embed="rId800"/>
              <a:stretch>
                <a:fillRect/>
              </a:stretch>
            </p:blipFill>
            <p:spPr>
              <a:xfrm>
                <a:off x="4274794" y="2908108"/>
                <a:ext cx="37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530" name="Freihand 529">
                <a:extLst>
                  <a:ext uri="{FF2B5EF4-FFF2-40B4-BE49-F238E27FC236}">
                    <a16:creationId xmlns:a16="http://schemas.microsoft.com/office/drawing/2014/main" id="{64E11C43-2C1D-8ED3-0E77-F8ED43ED0A09}"/>
                  </a:ext>
                </a:extLst>
              </p14:cNvPr>
              <p14:cNvContentPartPr/>
              <p14:nvPr/>
            </p14:nvContentPartPr>
            <p14:xfrm>
              <a:off x="4222234" y="3054628"/>
              <a:ext cx="172800" cy="42840"/>
            </p14:xfrm>
          </p:contentPart>
        </mc:Choice>
        <mc:Fallback xmlns="">
          <p:pic>
            <p:nvPicPr>
              <p:cNvPr id="530" name="Freihand 529">
                <a:extLst>
                  <a:ext uri="{FF2B5EF4-FFF2-40B4-BE49-F238E27FC236}">
                    <a16:creationId xmlns:a16="http://schemas.microsoft.com/office/drawing/2014/main" id="{64E11C43-2C1D-8ED3-0E77-F8ED43ED0A09}"/>
                  </a:ext>
                </a:extLst>
              </p:cNvPr>
              <p:cNvPicPr/>
              <p:nvPr/>
            </p:nvPicPr>
            <p:blipFill>
              <a:blip r:embed="rId802"/>
              <a:stretch>
                <a:fillRect/>
              </a:stretch>
            </p:blipFill>
            <p:spPr>
              <a:xfrm>
                <a:off x="4213594" y="3045628"/>
                <a:ext cx="190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531" name="Freihand 530">
                <a:extLst>
                  <a:ext uri="{FF2B5EF4-FFF2-40B4-BE49-F238E27FC236}">
                    <a16:creationId xmlns:a16="http://schemas.microsoft.com/office/drawing/2014/main" id="{E0B13EFB-4467-8CC9-4B40-0359B31F283E}"/>
                  </a:ext>
                </a:extLst>
              </p14:cNvPr>
              <p14:cNvContentPartPr/>
              <p14:nvPr/>
            </p14:nvContentPartPr>
            <p14:xfrm>
              <a:off x="4243474" y="3144628"/>
              <a:ext cx="203760" cy="88920"/>
            </p14:xfrm>
          </p:contentPart>
        </mc:Choice>
        <mc:Fallback xmlns="">
          <p:pic>
            <p:nvPicPr>
              <p:cNvPr id="531" name="Freihand 530">
                <a:extLst>
                  <a:ext uri="{FF2B5EF4-FFF2-40B4-BE49-F238E27FC236}">
                    <a16:creationId xmlns:a16="http://schemas.microsoft.com/office/drawing/2014/main" id="{E0B13EFB-4467-8CC9-4B40-0359B31F283E}"/>
                  </a:ext>
                </a:extLst>
              </p:cNvPr>
              <p:cNvPicPr/>
              <p:nvPr/>
            </p:nvPicPr>
            <p:blipFill>
              <a:blip r:embed="rId804"/>
              <a:stretch>
                <a:fillRect/>
              </a:stretch>
            </p:blipFill>
            <p:spPr>
              <a:xfrm>
                <a:off x="4234474" y="3135988"/>
                <a:ext cx="2214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533" name="Freihand 532">
                <a:extLst>
                  <a:ext uri="{FF2B5EF4-FFF2-40B4-BE49-F238E27FC236}">
                    <a16:creationId xmlns:a16="http://schemas.microsoft.com/office/drawing/2014/main" id="{ABFD39A3-7CE9-08A8-A44F-DE2DF1A62F0D}"/>
                  </a:ext>
                </a:extLst>
              </p14:cNvPr>
              <p14:cNvContentPartPr/>
              <p14:nvPr/>
            </p14:nvContentPartPr>
            <p14:xfrm>
              <a:off x="4135474" y="6476428"/>
              <a:ext cx="3144600" cy="70200"/>
            </p14:xfrm>
          </p:contentPart>
        </mc:Choice>
        <mc:Fallback xmlns="">
          <p:pic>
            <p:nvPicPr>
              <p:cNvPr id="533" name="Freihand 532">
                <a:extLst>
                  <a:ext uri="{FF2B5EF4-FFF2-40B4-BE49-F238E27FC236}">
                    <a16:creationId xmlns:a16="http://schemas.microsoft.com/office/drawing/2014/main" id="{ABFD39A3-7CE9-08A8-A44F-DE2DF1A62F0D}"/>
                  </a:ext>
                </a:extLst>
              </p:cNvPr>
              <p:cNvPicPr/>
              <p:nvPr/>
            </p:nvPicPr>
            <p:blipFill>
              <a:blip r:embed="rId806"/>
              <a:stretch>
                <a:fillRect/>
              </a:stretch>
            </p:blipFill>
            <p:spPr>
              <a:xfrm>
                <a:off x="4126474" y="6467428"/>
                <a:ext cx="3162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534" name="Freihand 533">
                <a:extLst>
                  <a:ext uri="{FF2B5EF4-FFF2-40B4-BE49-F238E27FC236}">
                    <a16:creationId xmlns:a16="http://schemas.microsoft.com/office/drawing/2014/main" id="{5642EE00-2FC7-F3C9-2896-AD92311FFE85}"/>
                  </a:ext>
                </a:extLst>
              </p14:cNvPr>
              <p14:cNvContentPartPr/>
              <p14:nvPr/>
            </p14:nvContentPartPr>
            <p14:xfrm>
              <a:off x="3908674" y="6375988"/>
              <a:ext cx="369720" cy="220680"/>
            </p14:xfrm>
          </p:contentPart>
        </mc:Choice>
        <mc:Fallback xmlns="">
          <p:pic>
            <p:nvPicPr>
              <p:cNvPr id="534" name="Freihand 533">
                <a:extLst>
                  <a:ext uri="{FF2B5EF4-FFF2-40B4-BE49-F238E27FC236}">
                    <a16:creationId xmlns:a16="http://schemas.microsoft.com/office/drawing/2014/main" id="{5642EE00-2FC7-F3C9-2896-AD92311FFE85}"/>
                  </a:ext>
                </a:extLst>
              </p:cNvPr>
              <p:cNvPicPr/>
              <p:nvPr/>
            </p:nvPicPr>
            <p:blipFill>
              <a:blip r:embed="rId808"/>
              <a:stretch>
                <a:fillRect/>
              </a:stretch>
            </p:blipFill>
            <p:spPr>
              <a:xfrm>
                <a:off x="3899674" y="6367348"/>
                <a:ext cx="3873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536" name="Freihand 535">
                <a:extLst>
                  <a:ext uri="{FF2B5EF4-FFF2-40B4-BE49-F238E27FC236}">
                    <a16:creationId xmlns:a16="http://schemas.microsoft.com/office/drawing/2014/main" id="{559280ED-4919-2CE4-689B-8CE912069138}"/>
                  </a:ext>
                </a:extLst>
              </p14:cNvPr>
              <p14:cNvContentPartPr/>
              <p14:nvPr/>
            </p14:nvContentPartPr>
            <p14:xfrm>
              <a:off x="5009554" y="6111388"/>
              <a:ext cx="214200" cy="428760"/>
            </p14:xfrm>
          </p:contentPart>
        </mc:Choice>
        <mc:Fallback xmlns="">
          <p:pic>
            <p:nvPicPr>
              <p:cNvPr id="536" name="Freihand 535">
                <a:extLst>
                  <a:ext uri="{FF2B5EF4-FFF2-40B4-BE49-F238E27FC236}">
                    <a16:creationId xmlns:a16="http://schemas.microsoft.com/office/drawing/2014/main" id="{559280ED-4919-2CE4-689B-8CE912069138}"/>
                  </a:ext>
                </a:extLst>
              </p:cNvPr>
              <p:cNvPicPr/>
              <p:nvPr/>
            </p:nvPicPr>
            <p:blipFill>
              <a:blip r:embed="rId810"/>
              <a:stretch>
                <a:fillRect/>
              </a:stretch>
            </p:blipFill>
            <p:spPr>
              <a:xfrm>
                <a:off x="5000554" y="6102748"/>
                <a:ext cx="231840" cy="446400"/>
              </a:xfrm>
              <a:prstGeom prst="rect">
                <a:avLst/>
              </a:prstGeom>
            </p:spPr>
          </p:pic>
        </mc:Fallback>
      </mc:AlternateContent>
      <p:grpSp>
        <p:nvGrpSpPr>
          <p:cNvPr id="562" name="Gruppieren 561">
            <a:extLst>
              <a:ext uri="{FF2B5EF4-FFF2-40B4-BE49-F238E27FC236}">
                <a16:creationId xmlns:a16="http://schemas.microsoft.com/office/drawing/2014/main" id="{36F564B7-59EC-83CE-B81C-65E5EFD3F882}"/>
              </a:ext>
            </a:extLst>
          </p:cNvPr>
          <p:cNvGrpSpPr/>
          <p:nvPr/>
        </p:nvGrpSpPr>
        <p:grpSpPr>
          <a:xfrm>
            <a:off x="72514" y="6190588"/>
            <a:ext cx="1487880" cy="633240"/>
            <a:chOff x="72514" y="6190588"/>
            <a:chExt cx="1487880" cy="633240"/>
          </a:xfrm>
        </p:grpSpPr>
        <mc:AlternateContent xmlns:mc="http://schemas.openxmlformats.org/markup-compatibility/2006" xmlns:p14="http://schemas.microsoft.com/office/powerpoint/2010/main">
          <mc:Choice Requires="p14">
            <p:contentPart p14:bwMode="auto" r:id="rId811">
              <p14:nvContentPartPr>
                <p14:cNvPr id="538" name="Freihand 537">
                  <a:extLst>
                    <a:ext uri="{FF2B5EF4-FFF2-40B4-BE49-F238E27FC236}">
                      <a16:creationId xmlns:a16="http://schemas.microsoft.com/office/drawing/2014/main" id="{0BAEF62F-955F-6D4A-E0B8-DDC87A240A7C}"/>
                    </a:ext>
                  </a:extLst>
                </p14:cNvPr>
                <p14:cNvContentPartPr/>
                <p14:nvPr/>
              </p14:nvContentPartPr>
              <p14:xfrm>
                <a:off x="1374994" y="6559588"/>
                <a:ext cx="185400" cy="213480"/>
              </p14:xfrm>
            </p:contentPart>
          </mc:Choice>
          <mc:Fallback xmlns="">
            <p:pic>
              <p:nvPicPr>
                <p:cNvPr id="538" name="Freihand 537">
                  <a:extLst>
                    <a:ext uri="{FF2B5EF4-FFF2-40B4-BE49-F238E27FC236}">
                      <a16:creationId xmlns:a16="http://schemas.microsoft.com/office/drawing/2014/main" id="{0BAEF62F-955F-6D4A-E0B8-DDC87A240A7C}"/>
                    </a:ext>
                  </a:extLst>
                </p:cNvPr>
                <p:cNvPicPr/>
                <p:nvPr/>
              </p:nvPicPr>
              <p:blipFill>
                <a:blip r:embed="rId812"/>
                <a:stretch>
                  <a:fillRect/>
                </a:stretch>
              </p:blipFill>
              <p:spPr>
                <a:xfrm>
                  <a:off x="1366354" y="6550948"/>
                  <a:ext cx="20304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39" name="Freihand 538">
                  <a:extLst>
                    <a:ext uri="{FF2B5EF4-FFF2-40B4-BE49-F238E27FC236}">
                      <a16:creationId xmlns:a16="http://schemas.microsoft.com/office/drawing/2014/main" id="{559034A9-B66C-DBCD-1C0E-8FCB5C8F8674}"/>
                    </a:ext>
                  </a:extLst>
                </p14:cNvPr>
                <p14:cNvContentPartPr/>
                <p14:nvPr/>
              </p14:nvContentPartPr>
              <p14:xfrm>
                <a:off x="1359514" y="6556348"/>
                <a:ext cx="159120" cy="161640"/>
              </p14:xfrm>
            </p:contentPart>
          </mc:Choice>
          <mc:Fallback xmlns="">
            <p:pic>
              <p:nvPicPr>
                <p:cNvPr id="539" name="Freihand 538">
                  <a:extLst>
                    <a:ext uri="{FF2B5EF4-FFF2-40B4-BE49-F238E27FC236}">
                      <a16:creationId xmlns:a16="http://schemas.microsoft.com/office/drawing/2014/main" id="{559034A9-B66C-DBCD-1C0E-8FCB5C8F8674}"/>
                    </a:ext>
                  </a:extLst>
                </p:cNvPr>
                <p:cNvPicPr/>
                <p:nvPr/>
              </p:nvPicPr>
              <p:blipFill>
                <a:blip r:embed="rId814"/>
                <a:stretch>
                  <a:fillRect/>
                </a:stretch>
              </p:blipFill>
              <p:spPr>
                <a:xfrm>
                  <a:off x="1350874" y="6547348"/>
                  <a:ext cx="1767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41" name="Freihand 540">
                  <a:extLst>
                    <a:ext uri="{FF2B5EF4-FFF2-40B4-BE49-F238E27FC236}">
                      <a16:creationId xmlns:a16="http://schemas.microsoft.com/office/drawing/2014/main" id="{C7D972BE-A9FF-C81D-3E54-6336FAD2A71C}"/>
                    </a:ext>
                  </a:extLst>
                </p14:cNvPr>
                <p14:cNvContentPartPr/>
                <p14:nvPr/>
              </p14:nvContentPartPr>
              <p14:xfrm>
                <a:off x="1143154" y="6606028"/>
                <a:ext cx="158400" cy="22680"/>
              </p14:xfrm>
            </p:contentPart>
          </mc:Choice>
          <mc:Fallback xmlns="">
            <p:pic>
              <p:nvPicPr>
                <p:cNvPr id="541" name="Freihand 540">
                  <a:extLst>
                    <a:ext uri="{FF2B5EF4-FFF2-40B4-BE49-F238E27FC236}">
                      <a16:creationId xmlns:a16="http://schemas.microsoft.com/office/drawing/2014/main" id="{C7D972BE-A9FF-C81D-3E54-6336FAD2A71C}"/>
                    </a:ext>
                  </a:extLst>
                </p:cNvPr>
                <p:cNvPicPr/>
                <p:nvPr/>
              </p:nvPicPr>
              <p:blipFill>
                <a:blip r:embed="rId816"/>
                <a:stretch>
                  <a:fillRect/>
                </a:stretch>
              </p:blipFill>
              <p:spPr>
                <a:xfrm>
                  <a:off x="1134154" y="6597028"/>
                  <a:ext cx="1760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42" name="Freihand 541">
                  <a:extLst>
                    <a:ext uri="{FF2B5EF4-FFF2-40B4-BE49-F238E27FC236}">
                      <a16:creationId xmlns:a16="http://schemas.microsoft.com/office/drawing/2014/main" id="{79402159-BBE5-175F-26AD-F6F3958E7647}"/>
                    </a:ext>
                  </a:extLst>
                </p14:cNvPr>
                <p14:cNvContentPartPr/>
                <p14:nvPr/>
              </p14:nvContentPartPr>
              <p14:xfrm>
                <a:off x="1146034" y="6684148"/>
                <a:ext cx="155160" cy="17280"/>
              </p14:xfrm>
            </p:contentPart>
          </mc:Choice>
          <mc:Fallback xmlns="">
            <p:pic>
              <p:nvPicPr>
                <p:cNvPr id="542" name="Freihand 541">
                  <a:extLst>
                    <a:ext uri="{FF2B5EF4-FFF2-40B4-BE49-F238E27FC236}">
                      <a16:creationId xmlns:a16="http://schemas.microsoft.com/office/drawing/2014/main" id="{79402159-BBE5-175F-26AD-F6F3958E7647}"/>
                    </a:ext>
                  </a:extLst>
                </p:cNvPr>
                <p:cNvPicPr/>
                <p:nvPr/>
              </p:nvPicPr>
              <p:blipFill>
                <a:blip r:embed="rId818"/>
                <a:stretch>
                  <a:fillRect/>
                </a:stretch>
              </p:blipFill>
              <p:spPr>
                <a:xfrm>
                  <a:off x="1137034" y="6675508"/>
                  <a:ext cx="172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44" name="Freihand 543">
                  <a:extLst>
                    <a:ext uri="{FF2B5EF4-FFF2-40B4-BE49-F238E27FC236}">
                      <a16:creationId xmlns:a16="http://schemas.microsoft.com/office/drawing/2014/main" id="{93300C7E-786A-134E-67F8-5DEFB223F055}"/>
                    </a:ext>
                  </a:extLst>
                </p14:cNvPr>
                <p14:cNvContentPartPr/>
                <p14:nvPr/>
              </p14:nvContentPartPr>
              <p14:xfrm>
                <a:off x="114274" y="6504508"/>
                <a:ext cx="52200" cy="132840"/>
              </p14:xfrm>
            </p:contentPart>
          </mc:Choice>
          <mc:Fallback xmlns="">
            <p:pic>
              <p:nvPicPr>
                <p:cNvPr id="544" name="Freihand 543">
                  <a:extLst>
                    <a:ext uri="{FF2B5EF4-FFF2-40B4-BE49-F238E27FC236}">
                      <a16:creationId xmlns:a16="http://schemas.microsoft.com/office/drawing/2014/main" id="{93300C7E-786A-134E-67F8-5DEFB223F055}"/>
                    </a:ext>
                  </a:extLst>
                </p:cNvPr>
                <p:cNvPicPr/>
                <p:nvPr/>
              </p:nvPicPr>
              <p:blipFill>
                <a:blip r:embed="rId820"/>
                <a:stretch>
                  <a:fillRect/>
                </a:stretch>
              </p:blipFill>
              <p:spPr>
                <a:xfrm>
                  <a:off x="105634" y="6495868"/>
                  <a:ext cx="69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45" name="Freihand 544">
                  <a:extLst>
                    <a:ext uri="{FF2B5EF4-FFF2-40B4-BE49-F238E27FC236}">
                      <a16:creationId xmlns:a16="http://schemas.microsoft.com/office/drawing/2014/main" id="{A7942382-D6B8-DA3C-80AA-00B92E39A353}"/>
                    </a:ext>
                  </a:extLst>
                </p14:cNvPr>
                <p14:cNvContentPartPr/>
                <p14:nvPr/>
              </p14:nvContentPartPr>
              <p14:xfrm>
                <a:off x="212554" y="6497668"/>
                <a:ext cx="91800" cy="121320"/>
              </p14:xfrm>
            </p:contentPart>
          </mc:Choice>
          <mc:Fallback xmlns="">
            <p:pic>
              <p:nvPicPr>
                <p:cNvPr id="545" name="Freihand 544">
                  <a:extLst>
                    <a:ext uri="{FF2B5EF4-FFF2-40B4-BE49-F238E27FC236}">
                      <a16:creationId xmlns:a16="http://schemas.microsoft.com/office/drawing/2014/main" id="{A7942382-D6B8-DA3C-80AA-00B92E39A353}"/>
                    </a:ext>
                  </a:extLst>
                </p:cNvPr>
                <p:cNvPicPr/>
                <p:nvPr/>
              </p:nvPicPr>
              <p:blipFill>
                <a:blip r:embed="rId822"/>
                <a:stretch>
                  <a:fillRect/>
                </a:stretch>
              </p:blipFill>
              <p:spPr>
                <a:xfrm>
                  <a:off x="203554" y="6488668"/>
                  <a:ext cx="1094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46" name="Freihand 545">
                  <a:extLst>
                    <a:ext uri="{FF2B5EF4-FFF2-40B4-BE49-F238E27FC236}">
                      <a16:creationId xmlns:a16="http://schemas.microsoft.com/office/drawing/2014/main" id="{336F9776-7B60-D3AE-C4D6-1A9A29527D0B}"/>
                    </a:ext>
                  </a:extLst>
                </p14:cNvPr>
                <p14:cNvContentPartPr/>
                <p14:nvPr/>
              </p14:nvContentPartPr>
              <p14:xfrm>
                <a:off x="331714" y="6476428"/>
                <a:ext cx="72360" cy="153360"/>
              </p14:xfrm>
            </p:contentPart>
          </mc:Choice>
          <mc:Fallback xmlns="">
            <p:pic>
              <p:nvPicPr>
                <p:cNvPr id="546" name="Freihand 545">
                  <a:extLst>
                    <a:ext uri="{FF2B5EF4-FFF2-40B4-BE49-F238E27FC236}">
                      <a16:creationId xmlns:a16="http://schemas.microsoft.com/office/drawing/2014/main" id="{336F9776-7B60-D3AE-C4D6-1A9A29527D0B}"/>
                    </a:ext>
                  </a:extLst>
                </p:cNvPr>
                <p:cNvPicPr/>
                <p:nvPr/>
              </p:nvPicPr>
              <p:blipFill>
                <a:blip r:embed="rId824"/>
                <a:stretch>
                  <a:fillRect/>
                </a:stretch>
              </p:blipFill>
              <p:spPr>
                <a:xfrm>
                  <a:off x="322714" y="6467428"/>
                  <a:ext cx="90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48" name="Freihand 547">
                  <a:extLst>
                    <a:ext uri="{FF2B5EF4-FFF2-40B4-BE49-F238E27FC236}">
                      <a16:creationId xmlns:a16="http://schemas.microsoft.com/office/drawing/2014/main" id="{D78DB2E2-83AE-1563-469A-69741157738E}"/>
                    </a:ext>
                  </a:extLst>
                </p14:cNvPr>
                <p14:cNvContentPartPr/>
                <p14:nvPr/>
              </p14:nvContentPartPr>
              <p14:xfrm>
                <a:off x="420274" y="6609628"/>
                <a:ext cx="3240" cy="72000"/>
              </p14:xfrm>
            </p:contentPart>
          </mc:Choice>
          <mc:Fallback xmlns="">
            <p:pic>
              <p:nvPicPr>
                <p:cNvPr id="548" name="Freihand 547">
                  <a:extLst>
                    <a:ext uri="{FF2B5EF4-FFF2-40B4-BE49-F238E27FC236}">
                      <a16:creationId xmlns:a16="http://schemas.microsoft.com/office/drawing/2014/main" id="{D78DB2E2-83AE-1563-469A-69741157738E}"/>
                    </a:ext>
                  </a:extLst>
                </p:cNvPr>
                <p:cNvPicPr/>
                <p:nvPr/>
              </p:nvPicPr>
              <p:blipFill>
                <a:blip r:embed="rId826"/>
                <a:stretch>
                  <a:fillRect/>
                </a:stretch>
              </p:blipFill>
              <p:spPr>
                <a:xfrm>
                  <a:off x="411274" y="6600988"/>
                  <a:ext cx="208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49" name="Freihand 548">
                  <a:extLst>
                    <a:ext uri="{FF2B5EF4-FFF2-40B4-BE49-F238E27FC236}">
                      <a16:creationId xmlns:a16="http://schemas.microsoft.com/office/drawing/2014/main" id="{CA5EF6C7-CA1E-0B20-6579-E14F8CBC05FD}"/>
                    </a:ext>
                  </a:extLst>
                </p14:cNvPr>
                <p14:cNvContentPartPr/>
                <p14:nvPr/>
              </p14:nvContentPartPr>
              <p14:xfrm>
                <a:off x="512074" y="6454828"/>
                <a:ext cx="87480" cy="155880"/>
              </p14:xfrm>
            </p:contentPart>
          </mc:Choice>
          <mc:Fallback xmlns="">
            <p:pic>
              <p:nvPicPr>
                <p:cNvPr id="549" name="Freihand 548">
                  <a:extLst>
                    <a:ext uri="{FF2B5EF4-FFF2-40B4-BE49-F238E27FC236}">
                      <a16:creationId xmlns:a16="http://schemas.microsoft.com/office/drawing/2014/main" id="{CA5EF6C7-CA1E-0B20-6579-E14F8CBC05FD}"/>
                    </a:ext>
                  </a:extLst>
                </p:cNvPr>
                <p:cNvPicPr/>
                <p:nvPr/>
              </p:nvPicPr>
              <p:blipFill>
                <a:blip r:embed="rId828"/>
                <a:stretch>
                  <a:fillRect/>
                </a:stretch>
              </p:blipFill>
              <p:spPr>
                <a:xfrm>
                  <a:off x="503434" y="6446188"/>
                  <a:ext cx="1051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50" name="Freihand 549">
                  <a:extLst>
                    <a:ext uri="{FF2B5EF4-FFF2-40B4-BE49-F238E27FC236}">
                      <a16:creationId xmlns:a16="http://schemas.microsoft.com/office/drawing/2014/main" id="{B6FAC44E-40FA-4E88-7397-DEC01E589E12}"/>
                    </a:ext>
                  </a:extLst>
                </p14:cNvPr>
                <p14:cNvContentPartPr/>
                <p14:nvPr/>
              </p14:nvContentPartPr>
              <p14:xfrm>
                <a:off x="659674" y="6464548"/>
                <a:ext cx="68760" cy="110520"/>
              </p14:xfrm>
            </p:contentPart>
          </mc:Choice>
          <mc:Fallback xmlns="">
            <p:pic>
              <p:nvPicPr>
                <p:cNvPr id="550" name="Freihand 549">
                  <a:extLst>
                    <a:ext uri="{FF2B5EF4-FFF2-40B4-BE49-F238E27FC236}">
                      <a16:creationId xmlns:a16="http://schemas.microsoft.com/office/drawing/2014/main" id="{B6FAC44E-40FA-4E88-7397-DEC01E589E12}"/>
                    </a:ext>
                  </a:extLst>
                </p:cNvPr>
                <p:cNvPicPr/>
                <p:nvPr/>
              </p:nvPicPr>
              <p:blipFill>
                <a:blip r:embed="rId830"/>
                <a:stretch>
                  <a:fillRect/>
                </a:stretch>
              </p:blipFill>
              <p:spPr>
                <a:xfrm>
                  <a:off x="651034" y="6455548"/>
                  <a:ext cx="864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51" name="Freihand 550">
                  <a:extLst>
                    <a:ext uri="{FF2B5EF4-FFF2-40B4-BE49-F238E27FC236}">
                      <a16:creationId xmlns:a16="http://schemas.microsoft.com/office/drawing/2014/main" id="{E036F646-0D43-8401-EEC0-14EA239AAB26}"/>
                    </a:ext>
                  </a:extLst>
                </p14:cNvPr>
                <p14:cNvContentPartPr/>
                <p14:nvPr/>
              </p14:nvContentPartPr>
              <p14:xfrm>
                <a:off x="164314" y="6649588"/>
                <a:ext cx="506160" cy="38160"/>
              </p14:xfrm>
            </p:contentPart>
          </mc:Choice>
          <mc:Fallback xmlns="">
            <p:pic>
              <p:nvPicPr>
                <p:cNvPr id="551" name="Freihand 550">
                  <a:extLst>
                    <a:ext uri="{FF2B5EF4-FFF2-40B4-BE49-F238E27FC236}">
                      <a16:creationId xmlns:a16="http://schemas.microsoft.com/office/drawing/2014/main" id="{E036F646-0D43-8401-EEC0-14EA239AAB26}"/>
                    </a:ext>
                  </a:extLst>
                </p:cNvPr>
                <p:cNvPicPr/>
                <p:nvPr/>
              </p:nvPicPr>
              <p:blipFill>
                <a:blip r:embed="rId832"/>
                <a:stretch>
                  <a:fillRect/>
                </a:stretch>
              </p:blipFill>
              <p:spPr>
                <a:xfrm>
                  <a:off x="155674" y="6640588"/>
                  <a:ext cx="523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52" name="Freihand 551">
                  <a:extLst>
                    <a:ext uri="{FF2B5EF4-FFF2-40B4-BE49-F238E27FC236}">
                      <a16:creationId xmlns:a16="http://schemas.microsoft.com/office/drawing/2014/main" id="{888BBE3E-000E-9027-2A36-D9DC59C7B314}"/>
                    </a:ext>
                  </a:extLst>
                </p14:cNvPr>
                <p14:cNvContentPartPr/>
                <p14:nvPr/>
              </p14:nvContentPartPr>
              <p14:xfrm>
                <a:off x="228034" y="6684868"/>
                <a:ext cx="114480" cy="129600"/>
              </p14:xfrm>
            </p:contentPart>
          </mc:Choice>
          <mc:Fallback xmlns="">
            <p:pic>
              <p:nvPicPr>
                <p:cNvPr id="552" name="Freihand 551">
                  <a:extLst>
                    <a:ext uri="{FF2B5EF4-FFF2-40B4-BE49-F238E27FC236}">
                      <a16:creationId xmlns:a16="http://schemas.microsoft.com/office/drawing/2014/main" id="{888BBE3E-000E-9027-2A36-D9DC59C7B314}"/>
                    </a:ext>
                  </a:extLst>
                </p:cNvPr>
                <p:cNvPicPr/>
                <p:nvPr/>
              </p:nvPicPr>
              <p:blipFill>
                <a:blip r:embed="rId834"/>
                <a:stretch>
                  <a:fillRect/>
                </a:stretch>
              </p:blipFill>
              <p:spPr>
                <a:xfrm>
                  <a:off x="219034" y="6676228"/>
                  <a:ext cx="132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53" name="Freihand 552">
                  <a:extLst>
                    <a:ext uri="{FF2B5EF4-FFF2-40B4-BE49-F238E27FC236}">
                      <a16:creationId xmlns:a16="http://schemas.microsoft.com/office/drawing/2014/main" id="{CE9B9651-746E-5E1F-5CAF-92C41CE63E76}"/>
                    </a:ext>
                  </a:extLst>
                </p14:cNvPr>
                <p14:cNvContentPartPr/>
                <p14:nvPr/>
              </p14:nvContentPartPr>
              <p14:xfrm>
                <a:off x="384274" y="6711868"/>
                <a:ext cx="62280" cy="101880"/>
              </p14:xfrm>
            </p:contentPart>
          </mc:Choice>
          <mc:Fallback xmlns="">
            <p:pic>
              <p:nvPicPr>
                <p:cNvPr id="553" name="Freihand 552">
                  <a:extLst>
                    <a:ext uri="{FF2B5EF4-FFF2-40B4-BE49-F238E27FC236}">
                      <a16:creationId xmlns:a16="http://schemas.microsoft.com/office/drawing/2014/main" id="{CE9B9651-746E-5E1F-5CAF-92C41CE63E76}"/>
                    </a:ext>
                  </a:extLst>
                </p:cNvPr>
                <p:cNvPicPr/>
                <p:nvPr/>
              </p:nvPicPr>
              <p:blipFill>
                <a:blip r:embed="rId836"/>
                <a:stretch>
                  <a:fillRect/>
                </a:stretch>
              </p:blipFill>
              <p:spPr>
                <a:xfrm>
                  <a:off x="375274" y="6702868"/>
                  <a:ext cx="799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54" name="Freihand 553">
                  <a:extLst>
                    <a:ext uri="{FF2B5EF4-FFF2-40B4-BE49-F238E27FC236}">
                      <a16:creationId xmlns:a16="http://schemas.microsoft.com/office/drawing/2014/main" id="{B92F23BD-E531-5A9E-5765-054109C439FE}"/>
                    </a:ext>
                  </a:extLst>
                </p14:cNvPr>
                <p14:cNvContentPartPr/>
                <p14:nvPr/>
              </p14:nvContentPartPr>
              <p14:xfrm>
                <a:off x="496954" y="6710068"/>
                <a:ext cx="90360" cy="89280"/>
              </p14:xfrm>
            </p:contentPart>
          </mc:Choice>
          <mc:Fallback xmlns="">
            <p:pic>
              <p:nvPicPr>
                <p:cNvPr id="554" name="Freihand 553">
                  <a:extLst>
                    <a:ext uri="{FF2B5EF4-FFF2-40B4-BE49-F238E27FC236}">
                      <a16:creationId xmlns:a16="http://schemas.microsoft.com/office/drawing/2014/main" id="{B92F23BD-E531-5A9E-5765-054109C439FE}"/>
                    </a:ext>
                  </a:extLst>
                </p:cNvPr>
                <p:cNvPicPr/>
                <p:nvPr/>
              </p:nvPicPr>
              <p:blipFill>
                <a:blip r:embed="rId838"/>
                <a:stretch>
                  <a:fillRect/>
                </a:stretch>
              </p:blipFill>
              <p:spPr>
                <a:xfrm>
                  <a:off x="487954" y="6701068"/>
                  <a:ext cx="1080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55" name="Freihand 554">
                  <a:extLst>
                    <a:ext uri="{FF2B5EF4-FFF2-40B4-BE49-F238E27FC236}">
                      <a16:creationId xmlns:a16="http://schemas.microsoft.com/office/drawing/2014/main" id="{D153BC9F-1C52-70C1-76DE-50A0A0B706E9}"/>
                    </a:ext>
                  </a:extLst>
                </p14:cNvPr>
                <p14:cNvContentPartPr/>
                <p14:nvPr/>
              </p14:nvContentPartPr>
              <p14:xfrm>
                <a:off x="699634" y="6477148"/>
                <a:ext cx="108720" cy="346680"/>
              </p14:xfrm>
            </p:contentPart>
          </mc:Choice>
          <mc:Fallback xmlns="">
            <p:pic>
              <p:nvPicPr>
                <p:cNvPr id="555" name="Freihand 554">
                  <a:extLst>
                    <a:ext uri="{FF2B5EF4-FFF2-40B4-BE49-F238E27FC236}">
                      <a16:creationId xmlns:a16="http://schemas.microsoft.com/office/drawing/2014/main" id="{D153BC9F-1C52-70C1-76DE-50A0A0B706E9}"/>
                    </a:ext>
                  </a:extLst>
                </p:cNvPr>
                <p:cNvPicPr/>
                <p:nvPr/>
              </p:nvPicPr>
              <p:blipFill>
                <a:blip r:embed="rId840"/>
                <a:stretch>
                  <a:fillRect/>
                </a:stretch>
              </p:blipFill>
              <p:spPr>
                <a:xfrm>
                  <a:off x="690634" y="6468148"/>
                  <a:ext cx="12636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56" name="Freihand 555">
                  <a:extLst>
                    <a:ext uri="{FF2B5EF4-FFF2-40B4-BE49-F238E27FC236}">
                      <a16:creationId xmlns:a16="http://schemas.microsoft.com/office/drawing/2014/main" id="{84698636-48CF-3D68-01C2-C261B61B2A53}"/>
                    </a:ext>
                  </a:extLst>
                </p14:cNvPr>
                <p14:cNvContentPartPr/>
                <p14:nvPr/>
              </p14:nvContentPartPr>
              <p14:xfrm>
                <a:off x="72514" y="6419188"/>
                <a:ext cx="104400" cy="397080"/>
              </p14:xfrm>
            </p:contentPart>
          </mc:Choice>
          <mc:Fallback xmlns="">
            <p:pic>
              <p:nvPicPr>
                <p:cNvPr id="556" name="Freihand 555">
                  <a:extLst>
                    <a:ext uri="{FF2B5EF4-FFF2-40B4-BE49-F238E27FC236}">
                      <a16:creationId xmlns:a16="http://schemas.microsoft.com/office/drawing/2014/main" id="{84698636-48CF-3D68-01C2-C261B61B2A53}"/>
                    </a:ext>
                  </a:extLst>
                </p:cNvPr>
                <p:cNvPicPr/>
                <p:nvPr/>
              </p:nvPicPr>
              <p:blipFill>
                <a:blip r:embed="rId842"/>
                <a:stretch>
                  <a:fillRect/>
                </a:stretch>
              </p:blipFill>
              <p:spPr>
                <a:xfrm>
                  <a:off x="63514" y="6410548"/>
                  <a:ext cx="122040" cy="41472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57" name="Freihand 556">
                  <a:extLst>
                    <a:ext uri="{FF2B5EF4-FFF2-40B4-BE49-F238E27FC236}">
                      <a16:creationId xmlns:a16="http://schemas.microsoft.com/office/drawing/2014/main" id="{795D801E-F6D7-C809-82A1-9A94C66643E2}"/>
                    </a:ext>
                  </a:extLst>
                </p14:cNvPr>
                <p14:cNvContentPartPr/>
                <p14:nvPr/>
              </p14:nvContentPartPr>
              <p14:xfrm>
                <a:off x="682714" y="6190588"/>
                <a:ext cx="151200" cy="209880"/>
              </p14:xfrm>
            </p:contentPart>
          </mc:Choice>
          <mc:Fallback xmlns="">
            <p:pic>
              <p:nvPicPr>
                <p:cNvPr id="557" name="Freihand 556">
                  <a:extLst>
                    <a:ext uri="{FF2B5EF4-FFF2-40B4-BE49-F238E27FC236}">
                      <a16:creationId xmlns:a16="http://schemas.microsoft.com/office/drawing/2014/main" id="{795D801E-F6D7-C809-82A1-9A94C66643E2}"/>
                    </a:ext>
                  </a:extLst>
                </p:cNvPr>
                <p:cNvPicPr/>
                <p:nvPr/>
              </p:nvPicPr>
              <p:blipFill>
                <a:blip r:embed="rId844"/>
                <a:stretch>
                  <a:fillRect/>
                </a:stretch>
              </p:blipFill>
              <p:spPr>
                <a:xfrm>
                  <a:off x="673714" y="6181588"/>
                  <a:ext cx="1688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58" name="Freihand 557">
                  <a:extLst>
                    <a:ext uri="{FF2B5EF4-FFF2-40B4-BE49-F238E27FC236}">
                      <a16:creationId xmlns:a16="http://schemas.microsoft.com/office/drawing/2014/main" id="{0A6FDD63-970F-C377-EEED-F337418C135F}"/>
                    </a:ext>
                  </a:extLst>
                </p14:cNvPr>
                <p14:cNvContentPartPr/>
                <p14:nvPr/>
              </p14:nvContentPartPr>
              <p14:xfrm>
                <a:off x="769114" y="6382828"/>
                <a:ext cx="85320" cy="58320"/>
              </p14:xfrm>
            </p:contentPart>
          </mc:Choice>
          <mc:Fallback xmlns="">
            <p:pic>
              <p:nvPicPr>
                <p:cNvPr id="558" name="Freihand 557">
                  <a:extLst>
                    <a:ext uri="{FF2B5EF4-FFF2-40B4-BE49-F238E27FC236}">
                      <a16:creationId xmlns:a16="http://schemas.microsoft.com/office/drawing/2014/main" id="{0A6FDD63-970F-C377-EEED-F337418C135F}"/>
                    </a:ext>
                  </a:extLst>
                </p:cNvPr>
                <p:cNvPicPr/>
                <p:nvPr/>
              </p:nvPicPr>
              <p:blipFill>
                <a:blip r:embed="rId846"/>
                <a:stretch>
                  <a:fillRect/>
                </a:stretch>
              </p:blipFill>
              <p:spPr>
                <a:xfrm>
                  <a:off x="760114" y="6373828"/>
                  <a:ext cx="10296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59" name="Freihand 558">
                  <a:extLst>
                    <a:ext uri="{FF2B5EF4-FFF2-40B4-BE49-F238E27FC236}">
                      <a16:creationId xmlns:a16="http://schemas.microsoft.com/office/drawing/2014/main" id="{D4F61C1E-6517-062B-D42D-C4D9B048301C}"/>
                    </a:ext>
                  </a:extLst>
                </p14:cNvPr>
                <p14:cNvContentPartPr/>
                <p14:nvPr/>
              </p14:nvContentPartPr>
              <p14:xfrm>
                <a:off x="814834" y="6416668"/>
                <a:ext cx="116640" cy="104400"/>
              </p14:xfrm>
            </p:contentPart>
          </mc:Choice>
          <mc:Fallback xmlns="">
            <p:pic>
              <p:nvPicPr>
                <p:cNvPr id="559" name="Freihand 558">
                  <a:extLst>
                    <a:ext uri="{FF2B5EF4-FFF2-40B4-BE49-F238E27FC236}">
                      <a16:creationId xmlns:a16="http://schemas.microsoft.com/office/drawing/2014/main" id="{D4F61C1E-6517-062B-D42D-C4D9B048301C}"/>
                    </a:ext>
                  </a:extLst>
                </p:cNvPr>
                <p:cNvPicPr/>
                <p:nvPr/>
              </p:nvPicPr>
              <p:blipFill>
                <a:blip r:embed="rId848"/>
                <a:stretch>
                  <a:fillRect/>
                </a:stretch>
              </p:blipFill>
              <p:spPr>
                <a:xfrm>
                  <a:off x="805834" y="6407668"/>
                  <a:ext cx="1342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560" name="Freihand 559">
                  <a:extLst>
                    <a:ext uri="{FF2B5EF4-FFF2-40B4-BE49-F238E27FC236}">
                      <a16:creationId xmlns:a16="http://schemas.microsoft.com/office/drawing/2014/main" id="{E6E36DFC-9150-C01F-6D75-6FC8DDA066CA}"/>
                    </a:ext>
                  </a:extLst>
                </p14:cNvPr>
                <p14:cNvContentPartPr/>
                <p14:nvPr/>
              </p14:nvContentPartPr>
              <p14:xfrm>
                <a:off x="873514" y="6652828"/>
                <a:ext cx="86760" cy="28440"/>
              </p14:xfrm>
            </p:contentPart>
          </mc:Choice>
          <mc:Fallback xmlns="">
            <p:pic>
              <p:nvPicPr>
                <p:cNvPr id="560" name="Freihand 559">
                  <a:extLst>
                    <a:ext uri="{FF2B5EF4-FFF2-40B4-BE49-F238E27FC236}">
                      <a16:creationId xmlns:a16="http://schemas.microsoft.com/office/drawing/2014/main" id="{E6E36DFC-9150-C01F-6D75-6FC8DDA066CA}"/>
                    </a:ext>
                  </a:extLst>
                </p:cNvPr>
                <p:cNvPicPr/>
                <p:nvPr/>
              </p:nvPicPr>
              <p:blipFill>
                <a:blip r:embed="rId850"/>
                <a:stretch>
                  <a:fillRect/>
                </a:stretch>
              </p:blipFill>
              <p:spPr>
                <a:xfrm>
                  <a:off x="864874" y="6643828"/>
                  <a:ext cx="1044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61" name="Freihand 560">
                  <a:extLst>
                    <a:ext uri="{FF2B5EF4-FFF2-40B4-BE49-F238E27FC236}">
                      <a16:creationId xmlns:a16="http://schemas.microsoft.com/office/drawing/2014/main" id="{B73C1E57-6DAC-9C95-DEB7-1F36697DE0A2}"/>
                    </a:ext>
                  </a:extLst>
                </p14:cNvPr>
                <p14:cNvContentPartPr/>
                <p14:nvPr/>
              </p14:nvContentPartPr>
              <p14:xfrm>
                <a:off x="975034" y="6508828"/>
                <a:ext cx="104760" cy="266400"/>
              </p14:xfrm>
            </p:contentPart>
          </mc:Choice>
          <mc:Fallback xmlns="">
            <p:pic>
              <p:nvPicPr>
                <p:cNvPr id="561" name="Freihand 560">
                  <a:extLst>
                    <a:ext uri="{FF2B5EF4-FFF2-40B4-BE49-F238E27FC236}">
                      <a16:creationId xmlns:a16="http://schemas.microsoft.com/office/drawing/2014/main" id="{B73C1E57-6DAC-9C95-DEB7-1F36697DE0A2}"/>
                    </a:ext>
                  </a:extLst>
                </p:cNvPr>
                <p:cNvPicPr/>
                <p:nvPr/>
              </p:nvPicPr>
              <p:blipFill>
                <a:blip r:embed="rId852"/>
                <a:stretch>
                  <a:fillRect/>
                </a:stretch>
              </p:blipFill>
              <p:spPr>
                <a:xfrm>
                  <a:off x="966394" y="6499828"/>
                  <a:ext cx="122400" cy="284040"/>
                </a:xfrm>
                <a:prstGeom prst="rect">
                  <a:avLst/>
                </a:prstGeom>
              </p:spPr>
            </p:pic>
          </mc:Fallback>
        </mc:AlternateContent>
      </p:grpSp>
      <p:grpSp>
        <p:nvGrpSpPr>
          <p:cNvPr id="575" name="Gruppieren 574">
            <a:extLst>
              <a:ext uri="{FF2B5EF4-FFF2-40B4-BE49-F238E27FC236}">
                <a16:creationId xmlns:a16="http://schemas.microsoft.com/office/drawing/2014/main" id="{A794E399-7352-B429-CC32-64D17DFE214C}"/>
              </a:ext>
            </a:extLst>
          </p:cNvPr>
          <p:cNvGrpSpPr/>
          <p:nvPr/>
        </p:nvGrpSpPr>
        <p:grpSpPr>
          <a:xfrm>
            <a:off x="1684234" y="6353308"/>
            <a:ext cx="1415520" cy="380160"/>
            <a:chOff x="1684234" y="6353308"/>
            <a:chExt cx="1415520" cy="380160"/>
          </a:xfrm>
        </p:grpSpPr>
        <mc:AlternateContent xmlns:mc="http://schemas.openxmlformats.org/markup-compatibility/2006" xmlns:p14="http://schemas.microsoft.com/office/powerpoint/2010/main">
          <mc:Choice Requires="p14">
            <p:contentPart p14:bwMode="auto" r:id="rId853">
              <p14:nvContentPartPr>
                <p14:cNvPr id="563" name="Freihand 562">
                  <a:extLst>
                    <a:ext uri="{FF2B5EF4-FFF2-40B4-BE49-F238E27FC236}">
                      <a16:creationId xmlns:a16="http://schemas.microsoft.com/office/drawing/2014/main" id="{C555B488-712E-ECD5-E1F1-A2E0210B3532}"/>
                    </a:ext>
                  </a:extLst>
                </p14:cNvPr>
                <p14:cNvContentPartPr/>
                <p14:nvPr/>
              </p14:nvContentPartPr>
              <p14:xfrm>
                <a:off x="1684234" y="6562468"/>
                <a:ext cx="169560" cy="22320"/>
              </p14:xfrm>
            </p:contentPart>
          </mc:Choice>
          <mc:Fallback xmlns="">
            <p:pic>
              <p:nvPicPr>
                <p:cNvPr id="563" name="Freihand 562">
                  <a:extLst>
                    <a:ext uri="{FF2B5EF4-FFF2-40B4-BE49-F238E27FC236}">
                      <a16:creationId xmlns:a16="http://schemas.microsoft.com/office/drawing/2014/main" id="{C555B488-712E-ECD5-E1F1-A2E0210B3532}"/>
                    </a:ext>
                  </a:extLst>
                </p:cNvPr>
                <p:cNvPicPr/>
                <p:nvPr/>
              </p:nvPicPr>
              <p:blipFill>
                <a:blip r:embed="rId854"/>
                <a:stretch>
                  <a:fillRect/>
                </a:stretch>
              </p:blipFill>
              <p:spPr>
                <a:xfrm>
                  <a:off x="1675594" y="6553468"/>
                  <a:ext cx="187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64" name="Freihand 563">
                  <a:extLst>
                    <a:ext uri="{FF2B5EF4-FFF2-40B4-BE49-F238E27FC236}">
                      <a16:creationId xmlns:a16="http://schemas.microsoft.com/office/drawing/2014/main" id="{D450EA42-AB2D-2E14-DF52-BBDA897BDB1D}"/>
                    </a:ext>
                  </a:extLst>
                </p14:cNvPr>
                <p14:cNvContentPartPr/>
                <p14:nvPr/>
              </p14:nvContentPartPr>
              <p14:xfrm>
                <a:off x="1762354" y="6629068"/>
                <a:ext cx="100800" cy="14760"/>
              </p14:xfrm>
            </p:contentPart>
          </mc:Choice>
          <mc:Fallback xmlns="">
            <p:pic>
              <p:nvPicPr>
                <p:cNvPr id="564" name="Freihand 563">
                  <a:extLst>
                    <a:ext uri="{FF2B5EF4-FFF2-40B4-BE49-F238E27FC236}">
                      <a16:creationId xmlns:a16="http://schemas.microsoft.com/office/drawing/2014/main" id="{D450EA42-AB2D-2E14-DF52-BBDA897BDB1D}"/>
                    </a:ext>
                  </a:extLst>
                </p:cNvPr>
                <p:cNvPicPr/>
                <p:nvPr/>
              </p:nvPicPr>
              <p:blipFill>
                <a:blip r:embed="rId856"/>
                <a:stretch>
                  <a:fillRect/>
                </a:stretch>
              </p:blipFill>
              <p:spPr>
                <a:xfrm>
                  <a:off x="1753714" y="6620068"/>
                  <a:ext cx="118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66" name="Freihand 565">
                  <a:extLst>
                    <a:ext uri="{FF2B5EF4-FFF2-40B4-BE49-F238E27FC236}">
                      <a16:creationId xmlns:a16="http://schemas.microsoft.com/office/drawing/2014/main" id="{CE855914-5899-3EDC-A82F-C32D00DA04BE}"/>
                    </a:ext>
                  </a:extLst>
                </p14:cNvPr>
                <p14:cNvContentPartPr/>
                <p14:nvPr/>
              </p14:nvContentPartPr>
              <p14:xfrm>
                <a:off x="1970794" y="6469588"/>
                <a:ext cx="141120" cy="222120"/>
              </p14:xfrm>
            </p:contentPart>
          </mc:Choice>
          <mc:Fallback xmlns="">
            <p:pic>
              <p:nvPicPr>
                <p:cNvPr id="566" name="Freihand 565">
                  <a:extLst>
                    <a:ext uri="{FF2B5EF4-FFF2-40B4-BE49-F238E27FC236}">
                      <a16:creationId xmlns:a16="http://schemas.microsoft.com/office/drawing/2014/main" id="{CE855914-5899-3EDC-A82F-C32D00DA04BE}"/>
                    </a:ext>
                  </a:extLst>
                </p:cNvPr>
                <p:cNvPicPr/>
                <p:nvPr/>
              </p:nvPicPr>
              <p:blipFill>
                <a:blip r:embed="rId858"/>
                <a:stretch>
                  <a:fillRect/>
                </a:stretch>
              </p:blipFill>
              <p:spPr>
                <a:xfrm>
                  <a:off x="1962154" y="6460588"/>
                  <a:ext cx="158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67" name="Freihand 566">
                  <a:extLst>
                    <a:ext uri="{FF2B5EF4-FFF2-40B4-BE49-F238E27FC236}">
                      <a16:creationId xmlns:a16="http://schemas.microsoft.com/office/drawing/2014/main" id="{B2CB1FFF-73B9-D170-0797-C32E8C10B3D4}"/>
                    </a:ext>
                  </a:extLst>
                </p14:cNvPr>
                <p14:cNvContentPartPr/>
                <p14:nvPr/>
              </p14:nvContentPartPr>
              <p14:xfrm>
                <a:off x="2231074" y="6494068"/>
                <a:ext cx="84240" cy="174240"/>
              </p14:xfrm>
            </p:contentPart>
          </mc:Choice>
          <mc:Fallback xmlns="">
            <p:pic>
              <p:nvPicPr>
                <p:cNvPr id="567" name="Freihand 566">
                  <a:extLst>
                    <a:ext uri="{FF2B5EF4-FFF2-40B4-BE49-F238E27FC236}">
                      <a16:creationId xmlns:a16="http://schemas.microsoft.com/office/drawing/2014/main" id="{B2CB1FFF-73B9-D170-0797-C32E8C10B3D4}"/>
                    </a:ext>
                  </a:extLst>
                </p:cNvPr>
                <p:cNvPicPr/>
                <p:nvPr/>
              </p:nvPicPr>
              <p:blipFill>
                <a:blip r:embed="rId860"/>
                <a:stretch>
                  <a:fillRect/>
                </a:stretch>
              </p:blipFill>
              <p:spPr>
                <a:xfrm>
                  <a:off x="2222434" y="6485068"/>
                  <a:ext cx="101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68" name="Freihand 567">
                  <a:extLst>
                    <a:ext uri="{FF2B5EF4-FFF2-40B4-BE49-F238E27FC236}">
                      <a16:creationId xmlns:a16="http://schemas.microsoft.com/office/drawing/2014/main" id="{92D91B8A-B2AB-D54F-1EBE-24E0B3B0400A}"/>
                    </a:ext>
                  </a:extLst>
                </p14:cNvPr>
                <p14:cNvContentPartPr/>
                <p14:nvPr/>
              </p14:nvContentPartPr>
              <p14:xfrm>
                <a:off x="2417554" y="6652108"/>
                <a:ext cx="64800" cy="81360"/>
              </p14:xfrm>
            </p:contentPart>
          </mc:Choice>
          <mc:Fallback xmlns="">
            <p:pic>
              <p:nvPicPr>
                <p:cNvPr id="568" name="Freihand 567">
                  <a:extLst>
                    <a:ext uri="{FF2B5EF4-FFF2-40B4-BE49-F238E27FC236}">
                      <a16:creationId xmlns:a16="http://schemas.microsoft.com/office/drawing/2014/main" id="{92D91B8A-B2AB-D54F-1EBE-24E0B3B0400A}"/>
                    </a:ext>
                  </a:extLst>
                </p:cNvPr>
                <p:cNvPicPr/>
                <p:nvPr/>
              </p:nvPicPr>
              <p:blipFill>
                <a:blip r:embed="rId862"/>
                <a:stretch>
                  <a:fillRect/>
                </a:stretch>
              </p:blipFill>
              <p:spPr>
                <a:xfrm>
                  <a:off x="2408914" y="6643468"/>
                  <a:ext cx="824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69" name="Freihand 568">
                  <a:extLst>
                    <a:ext uri="{FF2B5EF4-FFF2-40B4-BE49-F238E27FC236}">
                      <a16:creationId xmlns:a16="http://schemas.microsoft.com/office/drawing/2014/main" id="{8CEA73ED-ADAB-0FE7-366D-BC70DBF5CFFC}"/>
                    </a:ext>
                  </a:extLst>
                </p14:cNvPr>
                <p14:cNvContentPartPr/>
                <p14:nvPr/>
              </p14:nvContentPartPr>
              <p14:xfrm>
                <a:off x="2451754" y="6454828"/>
                <a:ext cx="161640" cy="211680"/>
              </p14:xfrm>
            </p:contentPart>
          </mc:Choice>
          <mc:Fallback xmlns="">
            <p:pic>
              <p:nvPicPr>
                <p:cNvPr id="569" name="Freihand 568">
                  <a:extLst>
                    <a:ext uri="{FF2B5EF4-FFF2-40B4-BE49-F238E27FC236}">
                      <a16:creationId xmlns:a16="http://schemas.microsoft.com/office/drawing/2014/main" id="{8CEA73ED-ADAB-0FE7-366D-BC70DBF5CFFC}"/>
                    </a:ext>
                  </a:extLst>
                </p:cNvPr>
                <p:cNvPicPr/>
                <p:nvPr/>
              </p:nvPicPr>
              <p:blipFill>
                <a:blip r:embed="rId864"/>
                <a:stretch>
                  <a:fillRect/>
                </a:stretch>
              </p:blipFill>
              <p:spPr>
                <a:xfrm>
                  <a:off x="2443114" y="6445828"/>
                  <a:ext cx="1792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70" name="Freihand 569">
                  <a:extLst>
                    <a:ext uri="{FF2B5EF4-FFF2-40B4-BE49-F238E27FC236}">
                      <a16:creationId xmlns:a16="http://schemas.microsoft.com/office/drawing/2014/main" id="{A7DF3F44-103F-3611-A497-FE4BCCEBAC42}"/>
                    </a:ext>
                  </a:extLst>
                </p14:cNvPr>
                <p14:cNvContentPartPr/>
                <p14:nvPr/>
              </p14:nvContentPartPr>
              <p14:xfrm>
                <a:off x="2661274" y="6411628"/>
                <a:ext cx="131400" cy="237960"/>
              </p14:xfrm>
            </p:contentPart>
          </mc:Choice>
          <mc:Fallback xmlns="">
            <p:pic>
              <p:nvPicPr>
                <p:cNvPr id="570" name="Freihand 569">
                  <a:extLst>
                    <a:ext uri="{FF2B5EF4-FFF2-40B4-BE49-F238E27FC236}">
                      <a16:creationId xmlns:a16="http://schemas.microsoft.com/office/drawing/2014/main" id="{A7DF3F44-103F-3611-A497-FE4BCCEBAC42}"/>
                    </a:ext>
                  </a:extLst>
                </p:cNvPr>
                <p:cNvPicPr/>
                <p:nvPr/>
              </p:nvPicPr>
              <p:blipFill>
                <a:blip r:embed="rId866"/>
                <a:stretch>
                  <a:fillRect/>
                </a:stretch>
              </p:blipFill>
              <p:spPr>
                <a:xfrm>
                  <a:off x="2652274" y="6402628"/>
                  <a:ext cx="1490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72" name="Freihand 571">
                  <a:extLst>
                    <a:ext uri="{FF2B5EF4-FFF2-40B4-BE49-F238E27FC236}">
                      <a16:creationId xmlns:a16="http://schemas.microsoft.com/office/drawing/2014/main" id="{4485C842-24B3-84C8-B506-53E4399C867C}"/>
                    </a:ext>
                  </a:extLst>
                </p14:cNvPr>
                <p14:cNvContentPartPr/>
                <p14:nvPr/>
              </p14:nvContentPartPr>
              <p14:xfrm>
                <a:off x="2915434" y="6414868"/>
                <a:ext cx="65520" cy="197280"/>
              </p14:xfrm>
            </p:contentPart>
          </mc:Choice>
          <mc:Fallback xmlns="">
            <p:pic>
              <p:nvPicPr>
                <p:cNvPr id="572" name="Freihand 571">
                  <a:extLst>
                    <a:ext uri="{FF2B5EF4-FFF2-40B4-BE49-F238E27FC236}">
                      <a16:creationId xmlns:a16="http://schemas.microsoft.com/office/drawing/2014/main" id="{4485C842-24B3-84C8-B506-53E4399C867C}"/>
                    </a:ext>
                  </a:extLst>
                </p:cNvPr>
                <p:cNvPicPr/>
                <p:nvPr/>
              </p:nvPicPr>
              <p:blipFill>
                <a:blip r:embed="rId868"/>
                <a:stretch>
                  <a:fillRect/>
                </a:stretch>
              </p:blipFill>
              <p:spPr>
                <a:xfrm>
                  <a:off x="2906434" y="6405868"/>
                  <a:ext cx="831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73" name="Freihand 572">
                  <a:extLst>
                    <a:ext uri="{FF2B5EF4-FFF2-40B4-BE49-F238E27FC236}">
                      <a16:creationId xmlns:a16="http://schemas.microsoft.com/office/drawing/2014/main" id="{E5BB1678-E012-6780-EB4B-0FF427700312}"/>
                    </a:ext>
                  </a:extLst>
                </p14:cNvPr>
                <p14:cNvContentPartPr/>
                <p14:nvPr/>
              </p14:nvContentPartPr>
              <p14:xfrm>
                <a:off x="2814634" y="6353308"/>
                <a:ext cx="78840" cy="90360"/>
              </p14:xfrm>
            </p:contentPart>
          </mc:Choice>
          <mc:Fallback xmlns="">
            <p:pic>
              <p:nvPicPr>
                <p:cNvPr id="573" name="Freihand 572">
                  <a:extLst>
                    <a:ext uri="{FF2B5EF4-FFF2-40B4-BE49-F238E27FC236}">
                      <a16:creationId xmlns:a16="http://schemas.microsoft.com/office/drawing/2014/main" id="{E5BB1678-E012-6780-EB4B-0FF427700312}"/>
                    </a:ext>
                  </a:extLst>
                </p:cNvPr>
                <p:cNvPicPr/>
                <p:nvPr/>
              </p:nvPicPr>
              <p:blipFill>
                <a:blip r:embed="rId870"/>
                <a:stretch>
                  <a:fillRect/>
                </a:stretch>
              </p:blipFill>
              <p:spPr>
                <a:xfrm>
                  <a:off x="2805994" y="6344668"/>
                  <a:ext cx="964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74" name="Freihand 573">
                  <a:extLst>
                    <a:ext uri="{FF2B5EF4-FFF2-40B4-BE49-F238E27FC236}">
                      <a16:creationId xmlns:a16="http://schemas.microsoft.com/office/drawing/2014/main" id="{85759579-F501-9238-328F-1D89C199AAC1}"/>
                    </a:ext>
                  </a:extLst>
                </p14:cNvPr>
                <p14:cNvContentPartPr/>
                <p14:nvPr/>
              </p14:nvContentPartPr>
              <p14:xfrm>
                <a:off x="2991034" y="6532228"/>
                <a:ext cx="108720" cy="128520"/>
              </p14:xfrm>
            </p:contentPart>
          </mc:Choice>
          <mc:Fallback xmlns="">
            <p:pic>
              <p:nvPicPr>
                <p:cNvPr id="574" name="Freihand 573">
                  <a:extLst>
                    <a:ext uri="{FF2B5EF4-FFF2-40B4-BE49-F238E27FC236}">
                      <a16:creationId xmlns:a16="http://schemas.microsoft.com/office/drawing/2014/main" id="{85759579-F501-9238-328F-1D89C199AAC1}"/>
                    </a:ext>
                  </a:extLst>
                </p:cNvPr>
                <p:cNvPicPr/>
                <p:nvPr/>
              </p:nvPicPr>
              <p:blipFill>
                <a:blip r:embed="rId872"/>
                <a:stretch>
                  <a:fillRect/>
                </a:stretch>
              </p:blipFill>
              <p:spPr>
                <a:xfrm>
                  <a:off x="2982394" y="6523228"/>
                  <a:ext cx="126360" cy="146160"/>
                </a:xfrm>
                <a:prstGeom prst="rect">
                  <a:avLst/>
                </a:prstGeom>
              </p:spPr>
            </p:pic>
          </mc:Fallback>
        </mc:AlternateContent>
      </p:grpSp>
      <p:grpSp>
        <p:nvGrpSpPr>
          <p:cNvPr id="577" name="Gruppieren 576">
            <a:extLst>
              <a:ext uri="{FF2B5EF4-FFF2-40B4-BE49-F238E27FC236}">
                <a16:creationId xmlns:a16="http://schemas.microsoft.com/office/drawing/2014/main" id="{F3060626-BB05-13B7-7984-92E759804E3C}"/>
              </a:ext>
            </a:extLst>
          </p:cNvPr>
          <p:cNvGrpSpPr/>
          <p:nvPr/>
        </p:nvGrpSpPr>
        <p:grpSpPr>
          <a:xfrm>
            <a:off x="121834" y="3002428"/>
            <a:ext cx="2111040" cy="618480"/>
            <a:chOff x="121834" y="3002428"/>
            <a:chExt cx="2111040" cy="618480"/>
          </a:xfrm>
        </p:grpSpPr>
        <mc:AlternateContent xmlns:mc="http://schemas.openxmlformats.org/markup-compatibility/2006" xmlns:p14="http://schemas.microsoft.com/office/powerpoint/2010/main">
          <mc:Choice Requires="p14">
            <p:contentPart p14:bwMode="auto" r:id="rId873">
              <p14:nvContentPartPr>
                <p14:cNvPr id="497" name="Freihand 496">
                  <a:extLst>
                    <a:ext uri="{FF2B5EF4-FFF2-40B4-BE49-F238E27FC236}">
                      <a16:creationId xmlns:a16="http://schemas.microsoft.com/office/drawing/2014/main" id="{8E95D664-CDFD-9662-6772-4830C7CF2D85}"/>
                    </a:ext>
                  </a:extLst>
                </p14:cNvPr>
                <p14:cNvContentPartPr/>
                <p14:nvPr/>
              </p14:nvContentPartPr>
              <p14:xfrm>
                <a:off x="121834" y="3249028"/>
                <a:ext cx="97560" cy="184320"/>
              </p14:xfrm>
            </p:contentPart>
          </mc:Choice>
          <mc:Fallback xmlns="">
            <p:pic>
              <p:nvPicPr>
                <p:cNvPr id="497" name="Freihand 496">
                  <a:extLst>
                    <a:ext uri="{FF2B5EF4-FFF2-40B4-BE49-F238E27FC236}">
                      <a16:creationId xmlns:a16="http://schemas.microsoft.com/office/drawing/2014/main" id="{8E95D664-CDFD-9662-6772-4830C7CF2D85}"/>
                    </a:ext>
                  </a:extLst>
                </p:cNvPr>
                <p:cNvPicPr/>
                <p:nvPr/>
              </p:nvPicPr>
              <p:blipFill>
                <a:blip r:embed="rId874"/>
                <a:stretch>
                  <a:fillRect/>
                </a:stretch>
              </p:blipFill>
              <p:spPr>
                <a:xfrm>
                  <a:off x="112834" y="3240028"/>
                  <a:ext cx="1152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98" name="Freihand 497">
                  <a:extLst>
                    <a:ext uri="{FF2B5EF4-FFF2-40B4-BE49-F238E27FC236}">
                      <a16:creationId xmlns:a16="http://schemas.microsoft.com/office/drawing/2014/main" id="{44F77894-9FCB-9FAE-C246-305D88F1C9BE}"/>
                    </a:ext>
                  </a:extLst>
                </p14:cNvPr>
                <p14:cNvContentPartPr/>
                <p14:nvPr/>
              </p14:nvContentPartPr>
              <p14:xfrm>
                <a:off x="184474" y="3235348"/>
                <a:ext cx="123480" cy="235440"/>
              </p14:xfrm>
            </p:contentPart>
          </mc:Choice>
          <mc:Fallback xmlns="">
            <p:pic>
              <p:nvPicPr>
                <p:cNvPr id="498" name="Freihand 497">
                  <a:extLst>
                    <a:ext uri="{FF2B5EF4-FFF2-40B4-BE49-F238E27FC236}">
                      <a16:creationId xmlns:a16="http://schemas.microsoft.com/office/drawing/2014/main" id="{44F77894-9FCB-9FAE-C246-305D88F1C9BE}"/>
                    </a:ext>
                  </a:extLst>
                </p:cNvPr>
                <p:cNvPicPr/>
                <p:nvPr/>
              </p:nvPicPr>
              <p:blipFill>
                <a:blip r:embed="rId876"/>
                <a:stretch>
                  <a:fillRect/>
                </a:stretch>
              </p:blipFill>
              <p:spPr>
                <a:xfrm>
                  <a:off x="175834" y="3226348"/>
                  <a:ext cx="1411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499" name="Freihand 498">
                  <a:extLst>
                    <a:ext uri="{FF2B5EF4-FFF2-40B4-BE49-F238E27FC236}">
                      <a16:creationId xmlns:a16="http://schemas.microsoft.com/office/drawing/2014/main" id="{43303234-5B3D-D7B1-B7BE-2057716B9403}"/>
                    </a:ext>
                  </a:extLst>
                </p14:cNvPr>
                <p14:cNvContentPartPr/>
                <p14:nvPr/>
              </p14:nvContentPartPr>
              <p14:xfrm>
                <a:off x="338194" y="3267388"/>
                <a:ext cx="126360" cy="162360"/>
              </p14:xfrm>
            </p:contentPart>
          </mc:Choice>
          <mc:Fallback xmlns="">
            <p:pic>
              <p:nvPicPr>
                <p:cNvPr id="499" name="Freihand 498">
                  <a:extLst>
                    <a:ext uri="{FF2B5EF4-FFF2-40B4-BE49-F238E27FC236}">
                      <a16:creationId xmlns:a16="http://schemas.microsoft.com/office/drawing/2014/main" id="{43303234-5B3D-D7B1-B7BE-2057716B9403}"/>
                    </a:ext>
                  </a:extLst>
                </p:cNvPr>
                <p:cNvPicPr/>
                <p:nvPr/>
              </p:nvPicPr>
              <p:blipFill>
                <a:blip r:embed="rId878"/>
                <a:stretch>
                  <a:fillRect/>
                </a:stretch>
              </p:blipFill>
              <p:spPr>
                <a:xfrm>
                  <a:off x="329554" y="3258388"/>
                  <a:ext cx="144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00" name="Freihand 499">
                  <a:extLst>
                    <a:ext uri="{FF2B5EF4-FFF2-40B4-BE49-F238E27FC236}">
                      <a16:creationId xmlns:a16="http://schemas.microsoft.com/office/drawing/2014/main" id="{0CCA78D2-A032-1ED6-A686-687E9E0969E6}"/>
                    </a:ext>
                  </a:extLst>
                </p14:cNvPr>
                <p14:cNvContentPartPr/>
                <p14:nvPr/>
              </p14:nvContentPartPr>
              <p14:xfrm>
                <a:off x="562834" y="3318868"/>
                <a:ext cx="21240" cy="125280"/>
              </p14:xfrm>
            </p:contentPart>
          </mc:Choice>
          <mc:Fallback xmlns="">
            <p:pic>
              <p:nvPicPr>
                <p:cNvPr id="500" name="Freihand 499">
                  <a:extLst>
                    <a:ext uri="{FF2B5EF4-FFF2-40B4-BE49-F238E27FC236}">
                      <a16:creationId xmlns:a16="http://schemas.microsoft.com/office/drawing/2014/main" id="{0CCA78D2-A032-1ED6-A686-687E9E0969E6}"/>
                    </a:ext>
                  </a:extLst>
                </p:cNvPr>
                <p:cNvPicPr/>
                <p:nvPr/>
              </p:nvPicPr>
              <p:blipFill>
                <a:blip r:embed="rId880"/>
                <a:stretch>
                  <a:fillRect/>
                </a:stretch>
              </p:blipFill>
              <p:spPr>
                <a:xfrm>
                  <a:off x="554194" y="3310228"/>
                  <a:ext cx="38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02" name="Freihand 501">
                  <a:extLst>
                    <a:ext uri="{FF2B5EF4-FFF2-40B4-BE49-F238E27FC236}">
                      <a16:creationId xmlns:a16="http://schemas.microsoft.com/office/drawing/2014/main" id="{42C17CDA-55A0-F26F-3DF7-0CC479B789CF}"/>
                    </a:ext>
                  </a:extLst>
                </p14:cNvPr>
                <p14:cNvContentPartPr/>
                <p14:nvPr/>
              </p14:nvContentPartPr>
              <p14:xfrm>
                <a:off x="875314" y="3213388"/>
                <a:ext cx="129960" cy="164160"/>
              </p14:xfrm>
            </p:contentPart>
          </mc:Choice>
          <mc:Fallback xmlns="">
            <p:pic>
              <p:nvPicPr>
                <p:cNvPr id="502" name="Freihand 501">
                  <a:extLst>
                    <a:ext uri="{FF2B5EF4-FFF2-40B4-BE49-F238E27FC236}">
                      <a16:creationId xmlns:a16="http://schemas.microsoft.com/office/drawing/2014/main" id="{42C17CDA-55A0-F26F-3DF7-0CC479B789CF}"/>
                    </a:ext>
                  </a:extLst>
                </p:cNvPr>
                <p:cNvPicPr/>
                <p:nvPr/>
              </p:nvPicPr>
              <p:blipFill>
                <a:blip r:embed="rId882"/>
                <a:stretch>
                  <a:fillRect/>
                </a:stretch>
              </p:blipFill>
              <p:spPr>
                <a:xfrm>
                  <a:off x="866314" y="3204388"/>
                  <a:ext cx="147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03" name="Freihand 502">
                  <a:extLst>
                    <a:ext uri="{FF2B5EF4-FFF2-40B4-BE49-F238E27FC236}">
                      <a16:creationId xmlns:a16="http://schemas.microsoft.com/office/drawing/2014/main" id="{AFF4F7A3-0BD0-99DA-3415-5F0E5AF52958}"/>
                    </a:ext>
                  </a:extLst>
                </p14:cNvPr>
                <p14:cNvContentPartPr/>
                <p14:nvPr/>
              </p14:nvContentPartPr>
              <p14:xfrm>
                <a:off x="885394" y="3250828"/>
                <a:ext cx="271080" cy="142920"/>
              </p14:xfrm>
            </p:contentPart>
          </mc:Choice>
          <mc:Fallback xmlns="">
            <p:pic>
              <p:nvPicPr>
                <p:cNvPr id="503" name="Freihand 502">
                  <a:extLst>
                    <a:ext uri="{FF2B5EF4-FFF2-40B4-BE49-F238E27FC236}">
                      <a16:creationId xmlns:a16="http://schemas.microsoft.com/office/drawing/2014/main" id="{AFF4F7A3-0BD0-99DA-3415-5F0E5AF52958}"/>
                    </a:ext>
                  </a:extLst>
                </p:cNvPr>
                <p:cNvPicPr/>
                <p:nvPr/>
              </p:nvPicPr>
              <p:blipFill>
                <a:blip r:embed="rId884"/>
                <a:stretch>
                  <a:fillRect/>
                </a:stretch>
              </p:blipFill>
              <p:spPr>
                <a:xfrm>
                  <a:off x="876394" y="3241828"/>
                  <a:ext cx="2887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04" name="Freihand 503">
                  <a:extLst>
                    <a:ext uri="{FF2B5EF4-FFF2-40B4-BE49-F238E27FC236}">
                      <a16:creationId xmlns:a16="http://schemas.microsoft.com/office/drawing/2014/main" id="{CBE22E00-BE6E-177F-130B-54E3D9F992C9}"/>
                    </a:ext>
                  </a:extLst>
                </p14:cNvPr>
                <p14:cNvContentPartPr/>
                <p14:nvPr/>
              </p14:nvContentPartPr>
              <p14:xfrm>
                <a:off x="1256194" y="3242548"/>
                <a:ext cx="101880" cy="129240"/>
              </p14:xfrm>
            </p:contentPart>
          </mc:Choice>
          <mc:Fallback xmlns="">
            <p:pic>
              <p:nvPicPr>
                <p:cNvPr id="504" name="Freihand 503">
                  <a:extLst>
                    <a:ext uri="{FF2B5EF4-FFF2-40B4-BE49-F238E27FC236}">
                      <a16:creationId xmlns:a16="http://schemas.microsoft.com/office/drawing/2014/main" id="{CBE22E00-BE6E-177F-130B-54E3D9F992C9}"/>
                    </a:ext>
                  </a:extLst>
                </p:cNvPr>
                <p:cNvPicPr/>
                <p:nvPr/>
              </p:nvPicPr>
              <p:blipFill>
                <a:blip r:embed="rId886"/>
                <a:stretch>
                  <a:fillRect/>
                </a:stretch>
              </p:blipFill>
              <p:spPr>
                <a:xfrm>
                  <a:off x="1247194" y="3233548"/>
                  <a:ext cx="119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05" name="Freihand 504">
                  <a:extLst>
                    <a:ext uri="{FF2B5EF4-FFF2-40B4-BE49-F238E27FC236}">
                      <a16:creationId xmlns:a16="http://schemas.microsoft.com/office/drawing/2014/main" id="{223E076F-74B5-2F74-17AB-6662BB096335}"/>
                    </a:ext>
                  </a:extLst>
                </p14:cNvPr>
                <p14:cNvContentPartPr/>
                <p14:nvPr/>
              </p14:nvContentPartPr>
              <p14:xfrm>
                <a:off x="1470394" y="3215188"/>
                <a:ext cx="94680" cy="159840"/>
              </p14:xfrm>
            </p:contentPart>
          </mc:Choice>
          <mc:Fallback xmlns="">
            <p:pic>
              <p:nvPicPr>
                <p:cNvPr id="505" name="Freihand 504">
                  <a:extLst>
                    <a:ext uri="{FF2B5EF4-FFF2-40B4-BE49-F238E27FC236}">
                      <a16:creationId xmlns:a16="http://schemas.microsoft.com/office/drawing/2014/main" id="{223E076F-74B5-2F74-17AB-6662BB096335}"/>
                    </a:ext>
                  </a:extLst>
                </p:cNvPr>
                <p:cNvPicPr/>
                <p:nvPr/>
              </p:nvPicPr>
              <p:blipFill>
                <a:blip r:embed="rId888"/>
                <a:stretch>
                  <a:fillRect/>
                </a:stretch>
              </p:blipFill>
              <p:spPr>
                <a:xfrm>
                  <a:off x="1461754" y="3206548"/>
                  <a:ext cx="1123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06" name="Freihand 505">
                  <a:extLst>
                    <a:ext uri="{FF2B5EF4-FFF2-40B4-BE49-F238E27FC236}">
                      <a16:creationId xmlns:a16="http://schemas.microsoft.com/office/drawing/2014/main" id="{6736172A-5E8B-FBE3-E877-DB74F89CE5CA}"/>
                    </a:ext>
                  </a:extLst>
                </p14:cNvPr>
                <p14:cNvContentPartPr/>
                <p14:nvPr/>
              </p14:nvContentPartPr>
              <p14:xfrm>
                <a:off x="1482994" y="3249748"/>
                <a:ext cx="101880" cy="68760"/>
              </p14:xfrm>
            </p:contentPart>
          </mc:Choice>
          <mc:Fallback xmlns="">
            <p:pic>
              <p:nvPicPr>
                <p:cNvPr id="506" name="Freihand 505">
                  <a:extLst>
                    <a:ext uri="{FF2B5EF4-FFF2-40B4-BE49-F238E27FC236}">
                      <a16:creationId xmlns:a16="http://schemas.microsoft.com/office/drawing/2014/main" id="{6736172A-5E8B-FBE3-E877-DB74F89CE5CA}"/>
                    </a:ext>
                  </a:extLst>
                </p:cNvPr>
                <p:cNvPicPr/>
                <p:nvPr/>
              </p:nvPicPr>
              <p:blipFill>
                <a:blip r:embed="rId890"/>
                <a:stretch>
                  <a:fillRect/>
                </a:stretch>
              </p:blipFill>
              <p:spPr>
                <a:xfrm>
                  <a:off x="1474354" y="3240748"/>
                  <a:ext cx="119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507" name="Freihand 506">
                  <a:extLst>
                    <a:ext uri="{FF2B5EF4-FFF2-40B4-BE49-F238E27FC236}">
                      <a16:creationId xmlns:a16="http://schemas.microsoft.com/office/drawing/2014/main" id="{FA0CC913-777C-3BB1-ADB3-F06B5EC6EC64}"/>
                    </a:ext>
                  </a:extLst>
                </p14:cNvPr>
                <p14:cNvContentPartPr/>
                <p14:nvPr/>
              </p14:nvContentPartPr>
              <p14:xfrm>
                <a:off x="1598194" y="3279988"/>
                <a:ext cx="110880" cy="146520"/>
              </p14:xfrm>
            </p:contentPart>
          </mc:Choice>
          <mc:Fallback xmlns="">
            <p:pic>
              <p:nvPicPr>
                <p:cNvPr id="507" name="Freihand 506">
                  <a:extLst>
                    <a:ext uri="{FF2B5EF4-FFF2-40B4-BE49-F238E27FC236}">
                      <a16:creationId xmlns:a16="http://schemas.microsoft.com/office/drawing/2014/main" id="{FA0CC913-777C-3BB1-ADB3-F06B5EC6EC64}"/>
                    </a:ext>
                  </a:extLst>
                </p:cNvPr>
                <p:cNvPicPr/>
                <p:nvPr/>
              </p:nvPicPr>
              <p:blipFill>
                <a:blip r:embed="rId892"/>
                <a:stretch>
                  <a:fillRect/>
                </a:stretch>
              </p:blipFill>
              <p:spPr>
                <a:xfrm>
                  <a:off x="1589194" y="3270988"/>
                  <a:ext cx="128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508" name="Freihand 507">
                  <a:extLst>
                    <a:ext uri="{FF2B5EF4-FFF2-40B4-BE49-F238E27FC236}">
                      <a16:creationId xmlns:a16="http://schemas.microsoft.com/office/drawing/2014/main" id="{68310D06-7A47-C233-68F3-60EFF0016598}"/>
                    </a:ext>
                  </a:extLst>
                </p14:cNvPr>
                <p14:cNvContentPartPr/>
                <p14:nvPr/>
              </p14:nvContentPartPr>
              <p14:xfrm>
                <a:off x="1639594" y="3215908"/>
                <a:ext cx="140760" cy="264240"/>
              </p14:xfrm>
            </p:contentPart>
          </mc:Choice>
          <mc:Fallback xmlns="">
            <p:pic>
              <p:nvPicPr>
                <p:cNvPr id="508" name="Freihand 507">
                  <a:extLst>
                    <a:ext uri="{FF2B5EF4-FFF2-40B4-BE49-F238E27FC236}">
                      <a16:creationId xmlns:a16="http://schemas.microsoft.com/office/drawing/2014/main" id="{68310D06-7A47-C233-68F3-60EFF0016598}"/>
                    </a:ext>
                  </a:extLst>
                </p:cNvPr>
                <p:cNvPicPr/>
                <p:nvPr/>
              </p:nvPicPr>
              <p:blipFill>
                <a:blip r:embed="rId894"/>
                <a:stretch>
                  <a:fillRect/>
                </a:stretch>
              </p:blipFill>
              <p:spPr>
                <a:xfrm>
                  <a:off x="1630954" y="3207268"/>
                  <a:ext cx="15840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09" name="Freihand 508">
                  <a:extLst>
                    <a:ext uri="{FF2B5EF4-FFF2-40B4-BE49-F238E27FC236}">
                      <a16:creationId xmlns:a16="http://schemas.microsoft.com/office/drawing/2014/main" id="{C49DF419-DD18-9A41-BDF9-6BD849D4E167}"/>
                    </a:ext>
                  </a:extLst>
                </p14:cNvPr>
                <p14:cNvContentPartPr/>
                <p14:nvPr/>
              </p14:nvContentPartPr>
              <p14:xfrm>
                <a:off x="813394" y="3120508"/>
                <a:ext cx="96480" cy="371520"/>
              </p14:xfrm>
            </p:contentPart>
          </mc:Choice>
          <mc:Fallback xmlns="">
            <p:pic>
              <p:nvPicPr>
                <p:cNvPr id="509" name="Freihand 508">
                  <a:extLst>
                    <a:ext uri="{FF2B5EF4-FFF2-40B4-BE49-F238E27FC236}">
                      <a16:creationId xmlns:a16="http://schemas.microsoft.com/office/drawing/2014/main" id="{C49DF419-DD18-9A41-BDF9-6BD849D4E167}"/>
                    </a:ext>
                  </a:extLst>
                </p:cNvPr>
                <p:cNvPicPr/>
                <p:nvPr/>
              </p:nvPicPr>
              <p:blipFill>
                <a:blip r:embed="rId896"/>
                <a:stretch>
                  <a:fillRect/>
                </a:stretch>
              </p:blipFill>
              <p:spPr>
                <a:xfrm>
                  <a:off x="804394" y="3111508"/>
                  <a:ext cx="114120" cy="38916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511" name="Freihand 510">
                  <a:extLst>
                    <a:ext uri="{FF2B5EF4-FFF2-40B4-BE49-F238E27FC236}">
                      <a16:creationId xmlns:a16="http://schemas.microsoft.com/office/drawing/2014/main" id="{2441A5AA-16D8-E805-3670-C14875A3A09F}"/>
                    </a:ext>
                  </a:extLst>
                </p14:cNvPr>
                <p14:cNvContentPartPr/>
                <p14:nvPr/>
              </p14:nvContentPartPr>
              <p14:xfrm>
                <a:off x="1851634" y="3320308"/>
                <a:ext cx="33480" cy="46800"/>
              </p14:xfrm>
            </p:contentPart>
          </mc:Choice>
          <mc:Fallback xmlns="">
            <p:pic>
              <p:nvPicPr>
                <p:cNvPr id="511" name="Freihand 510">
                  <a:extLst>
                    <a:ext uri="{FF2B5EF4-FFF2-40B4-BE49-F238E27FC236}">
                      <a16:creationId xmlns:a16="http://schemas.microsoft.com/office/drawing/2014/main" id="{2441A5AA-16D8-E805-3670-C14875A3A09F}"/>
                    </a:ext>
                  </a:extLst>
                </p:cNvPr>
                <p:cNvPicPr/>
                <p:nvPr/>
              </p:nvPicPr>
              <p:blipFill>
                <a:blip r:embed="rId898"/>
                <a:stretch>
                  <a:fillRect/>
                </a:stretch>
              </p:blipFill>
              <p:spPr>
                <a:xfrm>
                  <a:off x="1842994" y="3311308"/>
                  <a:ext cx="511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512" name="Freihand 511">
                  <a:extLst>
                    <a:ext uri="{FF2B5EF4-FFF2-40B4-BE49-F238E27FC236}">
                      <a16:creationId xmlns:a16="http://schemas.microsoft.com/office/drawing/2014/main" id="{E7DCAE36-173A-8A89-D188-D04480E10F45}"/>
                    </a:ext>
                  </a:extLst>
                </p14:cNvPr>
                <p14:cNvContentPartPr/>
                <p14:nvPr/>
              </p14:nvContentPartPr>
              <p14:xfrm>
                <a:off x="1938394" y="3131668"/>
                <a:ext cx="112680" cy="141480"/>
              </p14:xfrm>
            </p:contentPart>
          </mc:Choice>
          <mc:Fallback xmlns="">
            <p:pic>
              <p:nvPicPr>
                <p:cNvPr id="512" name="Freihand 511">
                  <a:extLst>
                    <a:ext uri="{FF2B5EF4-FFF2-40B4-BE49-F238E27FC236}">
                      <a16:creationId xmlns:a16="http://schemas.microsoft.com/office/drawing/2014/main" id="{E7DCAE36-173A-8A89-D188-D04480E10F45}"/>
                    </a:ext>
                  </a:extLst>
                </p:cNvPr>
                <p:cNvPicPr/>
                <p:nvPr/>
              </p:nvPicPr>
              <p:blipFill>
                <a:blip r:embed="rId900"/>
                <a:stretch>
                  <a:fillRect/>
                </a:stretch>
              </p:blipFill>
              <p:spPr>
                <a:xfrm>
                  <a:off x="1929754" y="3122668"/>
                  <a:ext cx="1303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513" name="Freihand 512">
                  <a:extLst>
                    <a:ext uri="{FF2B5EF4-FFF2-40B4-BE49-F238E27FC236}">
                      <a16:creationId xmlns:a16="http://schemas.microsoft.com/office/drawing/2014/main" id="{F205AF53-8C68-9A91-3FEC-D9F2C2FA1A1F}"/>
                    </a:ext>
                  </a:extLst>
                </p14:cNvPr>
                <p14:cNvContentPartPr/>
                <p14:nvPr/>
              </p14:nvContentPartPr>
              <p14:xfrm>
                <a:off x="1958194" y="3277108"/>
                <a:ext cx="114840" cy="27360"/>
              </p14:xfrm>
            </p:contentPart>
          </mc:Choice>
          <mc:Fallback xmlns="">
            <p:pic>
              <p:nvPicPr>
                <p:cNvPr id="513" name="Freihand 512">
                  <a:extLst>
                    <a:ext uri="{FF2B5EF4-FFF2-40B4-BE49-F238E27FC236}">
                      <a16:creationId xmlns:a16="http://schemas.microsoft.com/office/drawing/2014/main" id="{F205AF53-8C68-9A91-3FEC-D9F2C2FA1A1F}"/>
                    </a:ext>
                  </a:extLst>
                </p:cNvPr>
                <p:cNvPicPr/>
                <p:nvPr/>
              </p:nvPicPr>
              <p:blipFill>
                <a:blip r:embed="rId902"/>
                <a:stretch>
                  <a:fillRect/>
                </a:stretch>
              </p:blipFill>
              <p:spPr>
                <a:xfrm>
                  <a:off x="1949194" y="3268468"/>
                  <a:ext cx="132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514" name="Freihand 513">
                  <a:extLst>
                    <a:ext uri="{FF2B5EF4-FFF2-40B4-BE49-F238E27FC236}">
                      <a16:creationId xmlns:a16="http://schemas.microsoft.com/office/drawing/2014/main" id="{E806D7B2-B1D0-D741-A862-6E917B465E1A}"/>
                    </a:ext>
                  </a:extLst>
                </p14:cNvPr>
                <p14:cNvContentPartPr/>
                <p14:nvPr/>
              </p14:nvContentPartPr>
              <p14:xfrm>
                <a:off x="1972234" y="3328228"/>
                <a:ext cx="109800" cy="158040"/>
              </p14:xfrm>
            </p:contentPart>
          </mc:Choice>
          <mc:Fallback xmlns="">
            <p:pic>
              <p:nvPicPr>
                <p:cNvPr id="514" name="Freihand 513">
                  <a:extLst>
                    <a:ext uri="{FF2B5EF4-FFF2-40B4-BE49-F238E27FC236}">
                      <a16:creationId xmlns:a16="http://schemas.microsoft.com/office/drawing/2014/main" id="{E806D7B2-B1D0-D741-A862-6E917B465E1A}"/>
                    </a:ext>
                  </a:extLst>
                </p:cNvPr>
                <p:cNvPicPr/>
                <p:nvPr/>
              </p:nvPicPr>
              <p:blipFill>
                <a:blip r:embed="rId904"/>
                <a:stretch>
                  <a:fillRect/>
                </a:stretch>
              </p:blipFill>
              <p:spPr>
                <a:xfrm>
                  <a:off x="1963234" y="3319228"/>
                  <a:ext cx="1274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576" name="Freihand 575">
                  <a:extLst>
                    <a:ext uri="{FF2B5EF4-FFF2-40B4-BE49-F238E27FC236}">
                      <a16:creationId xmlns:a16="http://schemas.microsoft.com/office/drawing/2014/main" id="{E7FB781D-B784-2ED7-5BA0-A61EA1A3D42E}"/>
                    </a:ext>
                  </a:extLst>
                </p14:cNvPr>
                <p14:cNvContentPartPr/>
                <p14:nvPr/>
              </p14:nvContentPartPr>
              <p14:xfrm>
                <a:off x="582994" y="3002428"/>
                <a:ext cx="1649880" cy="618480"/>
              </p14:xfrm>
            </p:contentPart>
          </mc:Choice>
          <mc:Fallback xmlns="">
            <p:pic>
              <p:nvPicPr>
                <p:cNvPr id="576" name="Freihand 575">
                  <a:extLst>
                    <a:ext uri="{FF2B5EF4-FFF2-40B4-BE49-F238E27FC236}">
                      <a16:creationId xmlns:a16="http://schemas.microsoft.com/office/drawing/2014/main" id="{E7FB781D-B784-2ED7-5BA0-A61EA1A3D42E}"/>
                    </a:ext>
                  </a:extLst>
                </p:cNvPr>
                <p:cNvPicPr/>
                <p:nvPr/>
              </p:nvPicPr>
              <p:blipFill>
                <a:blip r:embed="rId906"/>
                <a:stretch>
                  <a:fillRect/>
                </a:stretch>
              </p:blipFill>
              <p:spPr>
                <a:xfrm>
                  <a:off x="573994" y="2993788"/>
                  <a:ext cx="1667520" cy="636120"/>
                </a:xfrm>
                <a:prstGeom prst="rect">
                  <a:avLst/>
                </a:prstGeom>
              </p:spPr>
            </p:pic>
          </mc:Fallback>
        </mc:AlternateContent>
      </p:grpSp>
      <p:grpSp>
        <p:nvGrpSpPr>
          <p:cNvPr id="579" name="Gruppieren 578">
            <a:extLst>
              <a:ext uri="{FF2B5EF4-FFF2-40B4-BE49-F238E27FC236}">
                <a16:creationId xmlns:a16="http://schemas.microsoft.com/office/drawing/2014/main" id="{F7FC3201-8E40-47AC-4BFA-69740CA7B165}"/>
              </a:ext>
            </a:extLst>
          </p:cNvPr>
          <p:cNvGrpSpPr/>
          <p:nvPr/>
        </p:nvGrpSpPr>
        <p:grpSpPr>
          <a:xfrm>
            <a:off x="8638354" y="1934668"/>
            <a:ext cx="2973600" cy="1251000"/>
            <a:chOff x="8638354" y="1934668"/>
            <a:chExt cx="2973600" cy="1251000"/>
          </a:xfrm>
        </p:grpSpPr>
        <mc:AlternateContent xmlns:mc="http://schemas.openxmlformats.org/markup-compatibility/2006" xmlns:p14="http://schemas.microsoft.com/office/powerpoint/2010/main">
          <mc:Choice Requires="p14">
            <p:contentPart p14:bwMode="auto" r:id="rId907">
              <p14:nvContentPartPr>
                <p14:cNvPr id="59" name="Freihand 58">
                  <a:extLst>
                    <a:ext uri="{FF2B5EF4-FFF2-40B4-BE49-F238E27FC236}">
                      <a16:creationId xmlns:a16="http://schemas.microsoft.com/office/drawing/2014/main" id="{68371A44-A3FF-35AF-7085-6763F9B2BEFC}"/>
                    </a:ext>
                  </a:extLst>
                </p14:cNvPr>
                <p14:cNvContentPartPr/>
                <p14:nvPr/>
              </p14:nvContentPartPr>
              <p14:xfrm>
                <a:off x="8792794" y="2119348"/>
                <a:ext cx="161640" cy="157320"/>
              </p14:xfrm>
            </p:contentPart>
          </mc:Choice>
          <mc:Fallback xmlns="">
            <p:pic>
              <p:nvPicPr>
                <p:cNvPr id="59" name="Freihand 58">
                  <a:extLst>
                    <a:ext uri="{FF2B5EF4-FFF2-40B4-BE49-F238E27FC236}">
                      <a16:creationId xmlns:a16="http://schemas.microsoft.com/office/drawing/2014/main" id="{68371A44-A3FF-35AF-7085-6763F9B2BEFC}"/>
                    </a:ext>
                  </a:extLst>
                </p:cNvPr>
                <p:cNvPicPr/>
                <p:nvPr/>
              </p:nvPicPr>
              <p:blipFill>
                <a:blip r:embed="rId908"/>
                <a:stretch>
                  <a:fillRect/>
                </a:stretch>
              </p:blipFill>
              <p:spPr>
                <a:xfrm>
                  <a:off x="8784154" y="2110708"/>
                  <a:ext cx="1792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60" name="Freihand 59">
                  <a:extLst>
                    <a:ext uri="{FF2B5EF4-FFF2-40B4-BE49-F238E27FC236}">
                      <a16:creationId xmlns:a16="http://schemas.microsoft.com/office/drawing/2014/main" id="{9876C1E8-52E0-97CE-F221-56BF260CC7CF}"/>
                    </a:ext>
                  </a:extLst>
                </p14:cNvPr>
                <p14:cNvContentPartPr/>
                <p14:nvPr/>
              </p14:nvContentPartPr>
              <p14:xfrm>
                <a:off x="9089074" y="2104228"/>
                <a:ext cx="148680" cy="155880"/>
              </p14:xfrm>
            </p:contentPart>
          </mc:Choice>
          <mc:Fallback xmlns="">
            <p:pic>
              <p:nvPicPr>
                <p:cNvPr id="60" name="Freihand 59">
                  <a:extLst>
                    <a:ext uri="{FF2B5EF4-FFF2-40B4-BE49-F238E27FC236}">
                      <a16:creationId xmlns:a16="http://schemas.microsoft.com/office/drawing/2014/main" id="{9876C1E8-52E0-97CE-F221-56BF260CC7CF}"/>
                    </a:ext>
                  </a:extLst>
                </p:cNvPr>
                <p:cNvPicPr/>
                <p:nvPr/>
              </p:nvPicPr>
              <p:blipFill>
                <a:blip r:embed="rId910"/>
                <a:stretch>
                  <a:fillRect/>
                </a:stretch>
              </p:blipFill>
              <p:spPr>
                <a:xfrm>
                  <a:off x="9080434" y="2095228"/>
                  <a:ext cx="166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61" name="Freihand 60">
                  <a:extLst>
                    <a:ext uri="{FF2B5EF4-FFF2-40B4-BE49-F238E27FC236}">
                      <a16:creationId xmlns:a16="http://schemas.microsoft.com/office/drawing/2014/main" id="{F7EBBB79-BC2B-EF59-FAAF-47251D97F2D8}"/>
                    </a:ext>
                  </a:extLst>
                </p14:cNvPr>
                <p14:cNvContentPartPr/>
                <p14:nvPr/>
              </p14:nvContentPartPr>
              <p14:xfrm>
                <a:off x="9299314" y="2107828"/>
                <a:ext cx="214920" cy="164160"/>
              </p14:xfrm>
            </p:contentPart>
          </mc:Choice>
          <mc:Fallback xmlns="">
            <p:pic>
              <p:nvPicPr>
                <p:cNvPr id="61" name="Freihand 60">
                  <a:extLst>
                    <a:ext uri="{FF2B5EF4-FFF2-40B4-BE49-F238E27FC236}">
                      <a16:creationId xmlns:a16="http://schemas.microsoft.com/office/drawing/2014/main" id="{F7EBBB79-BC2B-EF59-FAAF-47251D97F2D8}"/>
                    </a:ext>
                  </a:extLst>
                </p:cNvPr>
                <p:cNvPicPr/>
                <p:nvPr/>
              </p:nvPicPr>
              <p:blipFill>
                <a:blip r:embed="rId912"/>
                <a:stretch>
                  <a:fillRect/>
                </a:stretch>
              </p:blipFill>
              <p:spPr>
                <a:xfrm>
                  <a:off x="9290314" y="2099188"/>
                  <a:ext cx="2325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107" name="Freihand 106">
                  <a:extLst>
                    <a:ext uri="{FF2B5EF4-FFF2-40B4-BE49-F238E27FC236}">
                      <a16:creationId xmlns:a16="http://schemas.microsoft.com/office/drawing/2014/main" id="{FAE28DDF-6FB8-8392-6345-F242FD5299CE}"/>
                    </a:ext>
                  </a:extLst>
                </p14:cNvPr>
                <p14:cNvContentPartPr/>
                <p14:nvPr/>
              </p14:nvContentPartPr>
              <p14:xfrm>
                <a:off x="8708554" y="2374228"/>
                <a:ext cx="62280" cy="104760"/>
              </p14:xfrm>
            </p:contentPart>
          </mc:Choice>
          <mc:Fallback xmlns="">
            <p:pic>
              <p:nvPicPr>
                <p:cNvPr id="107" name="Freihand 106">
                  <a:extLst>
                    <a:ext uri="{FF2B5EF4-FFF2-40B4-BE49-F238E27FC236}">
                      <a16:creationId xmlns:a16="http://schemas.microsoft.com/office/drawing/2014/main" id="{FAE28DDF-6FB8-8392-6345-F242FD5299CE}"/>
                    </a:ext>
                  </a:extLst>
                </p:cNvPr>
                <p:cNvPicPr/>
                <p:nvPr/>
              </p:nvPicPr>
              <p:blipFill>
                <a:blip r:embed="rId914"/>
                <a:stretch>
                  <a:fillRect/>
                </a:stretch>
              </p:blipFill>
              <p:spPr>
                <a:xfrm>
                  <a:off x="8699554" y="2365228"/>
                  <a:ext cx="799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108" name="Freihand 107">
                  <a:extLst>
                    <a:ext uri="{FF2B5EF4-FFF2-40B4-BE49-F238E27FC236}">
                      <a16:creationId xmlns:a16="http://schemas.microsoft.com/office/drawing/2014/main" id="{6C753996-CA60-7934-1F7B-FC78A348D432}"/>
                    </a:ext>
                  </a:extLst>
                </p14:cNvPr>
                <p14:cNvContentPartPr/>
                <p14:nvPr/>
              </p14:nvContentPartPr>
              <p14:xfrm>
                <a:off x="8711794" y="2404828"/>
                <a:ext cx="51120" cy="68400"/>
              </p14:xfrm>
            </p:contentPart>
          </mc:Choice>
          <mc:Fallback xmlns="">
            <p:pic>
              <p:nvPicPr>
                <p:cNvPr id="108" name="Freihand 107">
                  <a:extLst>
                    <a:ext uri="{FF2B5EF4-FFF2-40B4-BE49-F238E27FC236}">
                      <a16:creationId xmlns:a16="http://schemas.microsoft.com/office/drawing/2014/main" id="{6C753996-CA60-7934-1F7B-FC78A348D432}"/>
                    </a:ext>
                  </a:extLst>
                </p:cNvPr>
                <p:cNvPicPr/>
                <p:nvPr/>
              </p:nvPicPr>
              <p:blipFill>
                <a:blip r:embed="rId916"/>
                <a:stretch>
                  <a:fillRect/>
                </a:stretch>
              </p:blipFill>
              <p:spPr>
                <a:xfrm>
                  <a:off x="8703154" y="2396188"/>
                  <a:ext cx="6876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109" name="Freihand 108">
                  <a:extLst>
                    <a:ext uri="{FF2B5EF4-FFF2-40B4-BE49-F238E27FC236}">
                      <a16:creationId xmlns:a16="http://schemas.microsoft.com/office/drawing/2014/main" id="{0B6338C5-1408-F326-E745-CEB43B875B89}"/>
                    </a:ext>
                  </a:extLst>
                </p14:cNvPr>
                <p14:cNvContentPartPr/>
                <p14:nvPr/>
              </p14:nvContentPartPr>
              <p14:xfrm>
                <a:off x="8653114" y="2331028"/>
                <a:ext cx="136440" cy="194040"/>
              </p14:xfrm>
            </p:contentPart>
          </mc:Choice>
          <mc:Fallback xmlns="">
            <p:pic>
              <p:nvPicPr>
                <p:cNvPr id="109" name="Freihand 108">
                  <a:extLst>
                    <a:ext uri="{FF2B5EF4-FFF2-40B4-BE49-F238E27FC236}">
                      <a16:creationId xmlns:a16="http://schemas.microsoft.com/office/drawing/2014/main" id="{0B6338C5-1408-F326-E745-CEB43B875B89}"/>
                    </a:ext>
                  </a:extLst>
                </p:cNvPr>
                <p:cNvPicPr/>
                <p:nvPr/>
              </p:nvPicPr>
              <p:blipFill>
                <a:blip r:embed="rId918"/>
                <a:stretch>
                  <a:fillRect/>
                </a:stretch>
              </p:blipFill>
              <p:spPr>
                <a:xfrm>
                  <a:off x="8644114" y="2322388"/>
                  <a:ext cx="1540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348" name="Freihand 347">
                  <a:extLst>
                    <a:ext uri="{FF2B5EF4-FFF2-40B4-BE49-F238E27FC236}">
                      <a16:creationId xmlns:a16="http://schemas.microsoft.com/office/drawing/2014/main" id="{A21B2F23-3988-EF3A-4F06-08CCC1151129}"/>
                    </a:ext>
                  </a:extLst>
                </p14:cNvPr>
                <p14:cNvContentPartPr/>
                <p14:nvPr/>
              </p14:nvContentPartPr>
              <p14:xfrm>
                <a:off x="8670034" y="1934668"/>
                <a:ext cx="1106640" cy="362160"/>
              </p14:xfrm>
            </p:contentPart>
          </mc:Choice>
          <mc:Fallback xmlns="">
            <p:pic>
              <p:nvPicPr>
                <p:cNvPr id="348" name="Freihand 347">
                  <a:extLst>
                    <a:ext uri="{FF2B5EF4-FFF2-40B4-BE49-F238E27FC236}">
                      <a16:creationId xmlns:a16="http://schemas.microsoft.com/office/drawing/2014/main" id="{A21B2F23-3988-EF3A-4F06-08CCC1151129}"/>
                    </a:ext>
                  </a:extLst>
                </p:cNvPr>
                <p:cNvPicPr/>
                <p:nvPr/>
              </p:nvPicPr>
              <p:blipFill>
                <a:blip r:embed="rId920"/>
                <a:stretch>
                  <a:fillRect/>
                </a:stretch>
              </p:blipFill>
              <p:spPr>
                <a:xfrm>
                  <a:off x="8661034" y="1925668"/>
                  <a:ext cx="112428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349" name="Freihand 348">
                  <a:extLst>
                    <a:ext uri="{FF2B5EF4-FFF2-40B4-BE49-F238E27FC236}">
                      <a16:creationId xmlns:a16="http://schemas.microsoft.com/office/drawing/2014/main" id="{DB678303-2921-8866-AEA0-9D80BADF453F}"/>
                    </a:ext>
                  </a:extLst>
                </p14:cNvPr>
                <p14:cNvContentPartPr/>
                <p14:nvPr/>
              </p14:nvContentPartPr>
              <p14:xfrm>
                <a:off x="8638354" y="2711188"/>
                <a:ext cx="1168200" cy="474480"/>
              </p14:xfrm>
            </p:contentPart>
          </mc:Choice>
          <mc:Fallback xmlns="">
            <p:pic>
              <p:nvPicPr>
                <p:cNvPr id="349" name="Freihand 348">
                  <a:extLst>
                    <a:ext uri="{FF2B5EF4-FFF2-40B4-BE49-F238E27FC236}">
                      <a16:creationId xmlns:a16="http://schemas.microsoft.com/office/drawing/2014/main" id="{DB678303-2921-8866-AEA0-9D80BADF453F}"/>
                    </a:ext>
                  </a:extLst>
                </p:cNvPr>
                <p:cNvPicPr/>
                <p:nvPr/>
              </p:nvPicPr>
              <p:blipFill>
                <a:blip r:embed="rId922"/>
                <a:stretch>
                  <a:fillRect/>
                </a:stretch>
              </p:blipFill>
              <p:spPr>
                <a:xfrm>
                  <a:off x="8629714" y="2702188"/>
                  <a:ext cx="1185840" cy="4921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578" name="Freihand 577">
                  <a:extLst>
                    <a:ext uri="{FF2B5EF4-FFF2-40B4-BE49-F238E27FC236}">
                      <a16:creationId xmlns:a16="http://schemas.microsoft.com/office/drawing/2014/main" id="{071F82F1-1573-70F1-6C73-302C775A1596}"/>
                    </a:ext>
                  </a:extLst>
                </p14:cNvPr>
                <p14:cNvContentPartPr/>
                <p14:nvPr/>
              </p14:nvContentPartPr>
              <p14:xfrm>
                <a:off x="9891874" y="2256868"/>
                <a:ext cx="1720080" cy="547200"/>
              </p14:xfrm>
            </p:contentPart>
          </mc:Choice>
          <mc:Fallback xmlns="">
            <p:pic>
              <p:nvPicPr>
                <p:cNvPr id="578" name="Freihand 577">
                  <a:extLst>
                    <a:ext uri="{FF2B5EF4-FFF2-40B4-BE49-F238E27FC236}">
                      <a16:creationId xmlns:a16="http://schemas.microsoft.com/office/drawing/2014/main" id="{071F82F1-1573-70F1-6C73-302C775A1596}"/>
                    </a:ext>
                  </a:extLst>
                </p:cNvPr>
                <p:cNvPicPr/>
                <p:nvPr/>
              </p:nvPicPr>
              <p:blipFill>
                <a:blip r:embed="rId924"/>
                <a:stretch>
                  <a:fillRect/>
                </a:stretch>
              </p:blipFill>
              <p:spPr>
                <a:xfrm>
                  <a:off x="9883234" y="2247868"/>
                  <a:ext cx="1737720" cy="564840"/>
                </a:xfrm>
                <a:prstGeom prst="rect">
                  <a:avLst/>
                </a:prstGeom>
              </p:spPr>
            </p:pic>
          </mc:Fallback>
        </mc:AlternateContent>
      </p:grpSp>
    </p:spTree>
    <p:extLst>
      <p:ext uri="{BB962C8B-B14F-4D97-AF65-F5344CB8AC3E}">
        <p14:creationId xmlns:p14="http://schemas.microsoft.com/office/powerpoint/2010/main" val="1098954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Different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a:t>Consumer price index → general inflation, relevant for private consumption</a:t>
            </a:r>
            <a:endParaRPr lang="de-DE" dirty="0"/>
          </a:p>
          <a:p>
            <a:endParaRPr lang="de-DE" dirty="0"/>
          </a:p>
          <a:p>
            <a:r>
              <a:rPr lang="de-DE"/>
              <a:t>GDP-Deflator </a:t>
            </a:r>
            <a:r>
              <a:rPr lang="de-DE" dirty="0"/>
              <a:t>→ </a:t>
            </a:r>
            <a:r>
              <a:rPr lang="de-DE"/>
              <a:t>Index for the whole economy, scope of distirbution in wage negotiations</a:t>
            </a:r>
            <a:endParaRPr lang="de-DE" dirty="0"/>
          </a:p>
          <a:p>
            <a:endParaRPr lang="de-DE" dirty="0"/>
          </a:p>
          <a:p>
            <a:endParaRPr lang="de-DE" dirty="0"/>
          </a:p>
          <a:p>
            <a:r>
              <a:rPr lang="de-DE"/>
              <a:t>Export- and Import prices </a:t>
            </a:r>
            <a:r>
              <a:rPr lang="de-DE" dirty="0"/>
              <a:t>→ </a:t>
            </a:r>
            <a:r>
              <a:rPr lang="de-DE"/>
              <a:t>Indices for international trade (relevant for „imported“ inflation)</a:t>
            </a:r>
            <a:endParaRPr lang="de-DE" dirty="0"/>
          </a:p>
          <a:p>
            <a:endParaRPr lang="de-DE" dirty="0"/>
          </a:p>
          <a:p>
            <a:endParaRPr lang="de-DE" dirty="0"/>
          </a:p>
          <a:p>
            <a:endParaRPr lang="de-DE" dirty="0"/>
          </a:p>
          <a:p>
            <a:endParaRPr lang="de-DE" dirty="0"/>
          </a:p>
          <a:p>
            <a:r>
              <a:rPr lang="de-DE"/>
              <a:t>Wolesale price index→ Whole sale trade is some kind of an early indicator for inflation based on CPI.</a:t>
            </a:r>
            <a:endParaRPr lang="de-DE" dirty="0"/>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43" name="Freihand 42">
                <a:extLst>
                  <a:ext uri="{FF2B5EF4-FFF2-40B4-BE49-F238E27FC236}">
                    <a16:creationId xmlns:a16="http://schemas.microsoft.com/office/drawing/2014/main" id="{0C4BFDEE-8F62-A56C-9FB1-42C20D43BF36}"/>
                  </a:ext>
                </a:extLst>
              </p14:cNvPr>
              <p14:cNvContentPartPr/>
              <p14:nvPr/>
            </p14:nvContentPartPr>
            <p14:xfrm>
              <a:off x="1839034" y="1538668"/>
              <a:ext cx="2517120" cy="65880"/>
            </p14:xfrm>
          </p:contentPart>
        </mc:Choice>
        <mc:Fallback xmlns="">
          <p:pic>
            <p:nvPicPr>
              <p:cNvPr id="43" name="Freihand 42">
                <a:extLst>
                  <a:ext uri="{FF2B5EF4-FFF2-40B4-BE49-F238E27FC236}">
                    <a16:creationId xmlns:a16="http://schemas.microsoft.com/office/drawing/2014/main" id="{0C4BFDEE-8F62-A56C-9FB1-42C20D43BF36}"/>
                  </a:ext>
                </a:extLst>
              </p:cNvPr>
              <p:cNvPicPr/>
              <p:nvPr/>
            </p:nvPicPr>
            <p:blipFill>
              <a:blip r:embed="rId4"/>
              <a:stretch>
                <a:fillRect/>
              </a:stretch>
            </p:blipFill>
            <p:spPr>
              <a:xfrm>
                <a:off x="1830394" y="1529668"/>
                <a:ext cx="2534760" cy="83520"/>
              </a:xfrm>
              <a:prstGeom prst="rect">
                <a:avLst/>
              </a:prstGeom>
            </p:spPr>
          </p:pic>
        </mc:Fallback>
      </mc:AlternateContent>
      <p:grpSp>
        <p:nvGrpSpPr>
          <p:cNvPr id="47" name="Gruppieren 46">
            <a:extLst>
              <a:ext uri="{FF2B5EF4-FFF2-40B4-BE49-F238E27FC236}">
                <a16:creationId xmlns:a16="http://schemas.microsoft.com/office/drawing/2014/main" id="{78C7F6E9-E6A4-8576-C24E-BF8A55320A3E}"/>
              </a:ext>
            </a:extLst>
          </p:cNvPr>
          <p:cNvGrpSpPr/>
          <p:nvPr/>
        </p:nvGrpSpPr>
        <p:grpSpPr>
          <a:xfrm>
            <a:off x="3951154" y="126388"/>
            <a:ext cx="7739280" cy="1228680"/>
            <a:chOff x="3951154" y="126388"/>
            <a:chExt cx="7739280" cy="1228680"/>
          </a:xfrm>
        </p:grpSpPr>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472DF8E0-F37A-E976-FCB8-5ED024D28122}"/>
                    </a:ext>
                  </a:extLst>
                </p14:cNvPr>
                <p14:cNvContentPartPr/>
                <p14:nvPr/>
              </p14:nvContentPartPr>
              <p14:xfrm>
                <a:off x="4813714" y="1007668"/>
                <a:ext cx="164160" cy="18360"/>
              </p14:xfrm>
            </p:contentPart>
          </mc:Choice>
          <mc:Fallback xmlns="">
            <p:pic>
              <p:nvPicPr>
                <p:cNvPr id="4" name="Freihand 3">
                  <a:extLst>
                    <a:ext uri="{FF2B5EF4-FFF2-40B4-BE49-F238E27FC236}">
                      <a16:creationId xmlns:a16="http://schemas.microsoft.com/office/drawing/2014/main" id="{472DF8E0-F37A-E976-FCB8-5ED024D28122}"/>
                    </a:ext>
                  </a:extLst>
                </p:cNvPr>
                <p:cNvPicPr/>
                <p:nvPr/>
              </p:nvPicPr>
              <p:blipFill>
                <a:blip r:embed="rId6"/>
                <a:stretch>
                  <a:fillRect/>
                </a:stretch>
              </p:blipFill>
              <p:spPr>
                <a:xfrm>
                  <a:off x="4805074" y="998668"/>
                  <a:ext cx="1818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9FC3C66D-EB25-B030-4AB7-EBC5EDDAADA1}"/>
                    </a:ext>
                  </a:extLst>
                </p14:cNvPr>
                <p14:cNvContentPartPr/>
                <p14:nvPr/>
              </p14:nvContentPartPr>
              <p14:xfrm>
                <a:off x="4114234" y="615268"/>
                <a:ext cx="3257280" cy="435960"/>
              </p14:xfrm>
            </p:contentPart>
          </mc:Choice>
          <mc:Fallback xmlns="">
            <p:pic>
              <p:nvPicPr>
                <p:cNvPr id="5" name="Freihand 4">
                  <a:extLst>
                    <a:ext uri="{FF2B5EF4-FFF2-40B4-BE49-F238E27FC236}">
                      <a16:creationId xmlns:a16="http://schemas.microsoft.com/office/drawing/2014/main" id="{9FC3C66D-EB25-B030-4AB7-EBC5EDDAADA1}"/>
                    </a:ext>
                  </a:extLst>
                </p:cNvPr>
                <p:cNvPicPr/>
                <p:nvPr/>
              </p:nvPicPr>
              <p:blipFill>
                <a:blip r:embed="rId8"/>
                <a:stretch>
                  <a:fillRect/>
                </a:stretch>
              </p:blipFill>
              <p:spPr>
                <a:xfrm>
                  <a:off x="4105594" y="606628"/>
                  <a:ext cx="327492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ECF523A-A4D2-C063-3170-D13B282B8FD0}"/>
                    </a:ext>
                  </a:extLst>
                </p14:cNvPr>
                <p14:cNvContentPartPr/>
                <p14:nvPr/>
              </p14:nvContentPartPr>
              <p14:xfrm>
                <a:off x="7590394" y="484948"/>
                <a:ext cx="400320" cy="316800"/>
              </p14:xfrm>
            </p:contentPart>
          </mc:Choice>
          <mc:Fallback xmlns="">
            <p:pic>
              <p:nvPicPr>
                <p:cNvPr id="7" name="Freihand 6">
                  <a:extLst>
                    <a:ext uri="{FF2B5EF4-FFF2-40B4-BE49-F238E27FC236}">
                      <a16:creationId xmlns:a16="http://schemas.microsoft.com/office/drawing/2014/main" id="{9ECF523A-A4D2-C063-3170-D13B282B8FD0}"/>
                    </a:ext>
                  </a:extLst>
                </p:cNvPr>
                <p:cNvPicPr/>
                <p:nvPr/>
              </p:nvPicPr>
              <p:blipFill>
                <a:blip r:embed="rId10"/>
                <a:stretch>
                  <a:fillRect/>
                </a:stretch>
              </p:blipFill>
              <p:spPr>
                <a:xfrm>
                  <a:off x="7581754" y="476308"/>
                  <a:ext cx="41796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5EBB33ED-2E7B-9F3C-B8B5-C775B232C7F7}"/>
                    </a:ext>
                  </a:extLst>
                </p14:cNvPr>
                <p14:cNvContentPartPr/>
                <p14:nvPr/>
              </p14:nvContentPartPr>
              <p14:xfrm>
                <a:off x="7537834" y="636508"/>
                <a:ext cx="178560" cy="215280"/>
              </p14:xfrm>
            </p:contentPart>
          </mc:Choice>
          <mc:Fallback xmlns="">
            <p:pic>
              <p:nvPicPr>
                <p:cNvPr id="9" name="Freihand 8">
                  <a:extLst>
                    <a:ext uri="{FF2B5EF4-FFF2-40B4-BE49-F238E27FC236}">
                      <a16:creationId xmlns:a16="http://schemas.microsoft.com/office/drawing/2014/main" id="{5EBB33ED-2E7B-9F3C-B8B5-C775B232C7F7}"/>
                    </a:ext>
                  </a:extLst>
                </p:cNvPr>
                <p:cNvPicPr/>
                <p:nvPr/>
              </p:nvPicPr>
              <p:blipFill>
                <a:blip r:embed="rId12"/>
                <a:stretch>
                  <a:fillRect/>
                </a:stretch>
              </p:blipFill>
              <p:spPr>
                <a:xfrm>
                  <a:off x="7528834" y="627868"/>
                  <a:ext cx="1962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36311604-E857-D874-EE31-219D50A489E7}"/>
                    </a:ext>
                  </a:extLst>
                </p14:cNvPr>
                <p14:cNvContentPartPr/>
                <p14:nvPr/>
              </p14:nvContentPartPr>
              <p14:xfrm>
                <a:off x="8095834" y="326908"/>
                <a:ext cx="96480" cy="279720"/>
              </p14:xfrm>
            </p:contentPart>
          </mc:Choice>
          <mc:Fallback xmlns="">
            <p:pic>
              <p:nvPicPr>
                <p:cNvPr id="11" name="Freihand 10">
                  <a:extLst>
                    <a:ext uri="{FF2B5EF4-FFF2-40B4-BE49-F238E27FC236}">
                      <a16:creationId xmlns:a16="http://schemas.microsoft.com/office/drawing/2014/main" id="{36311604-E857-D874-EE31-219D50A489E7}"/>
                    </a:ext>
                  </a:extLst>
                </p:cNvPr>
                <p:cNvPicPr/>
                <p:nvPr/>
              </p:nvPicPr>
              <p:blipFill>
                <a:blip r:embed="rId14"/>
                <a:stretch>
                  <a:fillRect/>
                </a:stretch>
              </p:blipFill>
              <p:spPr>
                <a:xfrm>
                  <a:off x="8086834" y="318268"/>
                  <a:ext cx="1141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4A6DD149-4EDB-B828-FE04-D3A91C37D9E3}"/>
                    </a:ext>
                  </a:extLst>
                </p14:cNvPr>
                <p14:cNvContentPartPr/>
                <p14:nvPr/>
              </p14:nvContentPartPr>
              <p14:xfrm>
                <a:off x="8272234" y="294508"/>
                <a:ext cx="235800" cy="158760"/>
              </p14:xfrm>
            </p:contentPart>
          </mc:Choice>
          <mc:Fallback xmlns="">
            <p:pic>
              <p:nvPicPr>
                <p:cNvPr id="12" name="Freihand 11">
                  <a:extLst>
                    <a:ext uri="{FF2B5EF4-FFF2-40B4-BE49-F238E27FC236}">
                      <a16:creationId xmlns:a16="http://schemas.microsoft.com/office/drawing/2014/main" id="{4A6DD149-4EDB-B828-FE04-D3A91C37D9E3}"/>
                    </a:ext>
                  </a:extLst>
                </p:cNvPr>
                <p:cNvPicPr/>
                <p:nvPr/>
              </p:nvPicPr>
              <p:blipFill>
                <a:blip r:embed="rId16"/>
                <a:stretch>
                  <a:fillRect/>
                </a:stretch>
              </p:blipFill>
              <p:spPr>
                <a:xfrm>
                  <a:off x="8263594" y="285508"/>
                  <a:ext cx="25344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07E1DE4E-09A6-CF32-84F7-64300B0BEA3D}"/>
                    </a:ext>
                  </a:extLst>
                </p14:cNvPr>
                <p14:cNvContentPartPr/>
                <p14:nvPr/>
              </p14:nvContentPartPr>
              <p14:xfrm>
                <a:off x="8447914" y="270748"/>
                <a:ext cx="54360" cy="11880"/>
              </p14:xfrm>
            </p:contentPart>
          </mc:Choice>
          <mc:Fallback xmlns="">
            <p:pic>
              <p:nvPicPr>
                <p:cNvPr id="13" name="Freihand 12">
                  <a:extLst>
                    <a:ext uri="{FF2B5EF4-FFF2-40B4-BE49-F238E27FC236}">
                      <a16:creationId xmlns:a16="http://schemas.microsoft.com/office/drawing/2014/main" id="{07E1DE4E-09A6-CF32-84F7-64300B0BEA3D}"/>
                    </a:ext>
                  </a:extLst>
                </p:cNvPr>
                <p:cNvPicPr/>
                <p:nvPr/>
              </p:nvPicPr>
              <p:blipFill>
                <a:blip r:embed="rId18"/>
                <a:stretch>
                  <a:fillRect/>
                </a:stretch>
              </p:blipFill>
              <p:spPr>
                <a:xfrm>
                  <a:off x="8438914" y="261748"/>
                  <a:ext cx="72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98A62B0-B999-7A26-413C-91CD0CC3DCF8}"/>
                    </a:ext>
                  </a:extLst>
                </p14:cNvPr>
                <p14:cNvContentPartPr/>
                <p14:nvPr/>
              </p14:nvContentPartPr>
              <p14:xfrm>
                <a:off x="8565994" y="226108"/>
                <a:ext cx="319680" cy="128880"/>
              </p14:xfrm>
            </p:contentPart>
          </mc:Choice>
          <mc:Fallback xmlns="">
            <p:pic>
              <p:nvPicPr>
                <p:cNvPr id="14" name="Freihand 13">
                  <a:extLst>
                    <a:ext uri="{FF2B5EF4-FFF2-40B4-BE49-F238E27FC236}">
                      <a16:creationId xmlns:a16="http://schemas.microsoft.com/office/drawing/2014/main" id="{498A62B0-B999-7A26-413C-91CD0CC3DCF8}"/>
                    </a:ext>
                  </a:extLst>
                </p:cNvPr>
                <p:cNvPicPr/>
                <p:nvPr/>
              </p:nvPicPr>
              <p:blipFill>
                <a:blip r:embed="rId20"/>
                <a:stretch>
                  <a:fillRect/>
                </a:stretch>
              </p:blipFill>
              <p:spPr>
                <a:xfrm>
                  <a:off x="8557354" y="217468"/>
                  <a:ext cx="337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4335FF7E-8081-5388-B85B-D886A56C3B4B}"/>
                    </a:ext>
                  </a:extLst>
                </p14:cNvPr>
                <p14:cNvContentPartPr/>
                <p14:nvPr/>
              </p14:nvContentPartPr>
              <p14:xfrm>
                <a:off x="9014914" y="226468"/>
                <a:ext cx="142920" cy="120960"/>
              </p14:xfrm>
            </p:contentPart>
          </mc:Choice>
          <mc:Fallback xmlns="">
            <p:pic>
              <p:nvPicPr>
                <p:cNvPr id="15" name="Freihand 14">
                  <a:extLst>
                    <a:ext uri="{FF2B5EF4-FFF2-40B4-BE49-F238E27FC236}">
                      <a16:creationId xmlns:a16="http://schemas.microsoft.com/office/drawing/2014/main" id="{4335FF7E-8081-5388-B85B-D886A56C3B4B}"/>
                    </a:ext>
                  </a:extLst>
                </p:cNvPr>
                <p:cNvPicPr/>
                <p:nvPr/>
              </p:nvPicPr>
              <p:blipFill>
                <a:blip r:embed="rId22"/>
                <a:stretch>
                  <a:fillRect/>
                </a:stretch>
              </p:blipFill>
              <p:spPr>
                <a:xfrm>
                  <a:off x="9006274" y="217468"/>
                  <a:ext cx="1605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F994C3F1-A993-5FDB-AEB2-2BD7B68C61DB}"/>
                    </a:ext>
                  </a:extLst>
                </p14:cNvPr>
                <p14:cNvContentPartPr/>
                <p14:nvPr/>
              </p14:nvContentPartPr>
              <p14:xfrm>
                <a:off x="9184834" y="275788"/>
                <a:ext cx="286200" cy="43560"/>
              </p14:xfrm>
            </p:contentPart>
          </mc:Choice>
          <mc:Fallback xmlns="">
            <p:pic>
              <p:nvPicPr>
                <p:cNvPr id="16" name="Freihand 15">
                  <a:extLst>
                    <a:ext uri="{FF2B5EF4-FFF2-40B4-BE49-F238E27FC236}">
                      <a16:creationId xmlns:a16="http://schemas.microsoft.com/office/drawing/2014/main" id="{F994C3F1-A993-5FDB-AEB2-2BD7B68C61DB}"/>
                    </a:ext>
                  </a:extLst>
                </p:cNvPr>
                <p:cNvPicPr/>
                <p:nvPr/>
              </p:nvPicPr>
              <p:blipFill>
                <a:blip r:embed="rId24"/>
                <a:stretch>
                  <a:fillRect/>
                </a:stretch>
              </p:blipFill>
              <p:spPr>
                <a:xfrm>
                  <a:off x="9175834" y="266788"/>
                  <a:ext cx="3038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07E9DB85-AFE8-237A-A30F-D62DF0E1BF2E}"/>
                    </a:ext>
                  </a:extLst>
                </p14:cNvPr>
                <p14:cNvContentPartPr/>
                <p14:nvPr/>
              </p14:nvContentPartPr>
              <p14:xfrm>
                <a:off x="9465994" y="241588"/>
                <a:ext cx="106560" cy="91440"/>
              </p14:xfrm>
            </p:contentPart>
          </mc:Choice>
          <mc:Fallback xmlns="">
            <p:pic>
              <p:nvPicPr>
                <p:cNvPr id="17" name="Freihand 16">
                  <a:extLst>
                    <a:ext uri="{FF2B5EF4-FFF2-40B4-BE49-F238E27FC236}">
                      <a16:creationId xmlns:a16="http://schemas.microsoft.com/office/drawing/2014/main" id="{07E9DB85-AFE8-237A-A30F-D62DF0E1BF2E}"/>
                    </a:ext>
                  </a:extLst>
                </p:cNvPr>
                <p:cNvPicPr/>
                <p:nvPr/>
              </p:nvPicPr>
              <p:blipFill>
                <a:blip r:embed="rId26"/>
                <a:stretch>
                  <a:fillRect/>
                </a:stretch>
              </p:blipFill>
              <p:spPr>
                <a:xfrm>
                  <a:off x="9456994" y="232588"/>
                  <a:ext cx="12420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0B171F0E-4FB7-0489-DD91-C9431E5B1F1A}"/>
                    </a:ext>
                  </a:extLst>
                </p14:cNvPr>
                <p14:cNvContentPartPr/>
                <p14:nvPr/>
              </p14:nvContentPartPr>
              <p14:xfrm>
                <a:off x="9589114" y="252028"/>
                <a:ext cx="290520" cy="54720"/>
              </p14:xfrm>
            </p:contentPart>
          </mc:Choice>
          <mc:Fallback xmlns="">
            <p:pic>
              <p:nvPicPr>
                <p:cNvPr id="18" name="Freihand 17">
                  <a:extLst>
                    <a:ext uri="{FF2B5EF4-FFF2-40B4-BE49-F238E27FC236}">
                      <a16:creationId xmlns:a16="http://schemas.microsoft.com/office/drawing/2014/main" id="{0B171F0E-4FB7-0489-DD91-C9431E5B1F1A}"/>
                    </a:ext>
                  </a:extLst>
                </p:cNvPr>
                <p:cNvPicPr/>
                <p:nvPr/>
              </p:nvPicPr>
              <p:blipFill>
                <a:blip r:embed="rId28"/>
                <a:stretch>
                  <a:fillRect/>
                </a:stretch>
              </p:blipFill>
              <p:spPr>
                <a:xfrm>
                  <a:off x="9580474" y="243028"/>
                  <a:ext cx="30816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1FA269B8-990E-41A4-B57F-EF263A2D0AE3}"/>
                    </a:ext>
                  </a:extLst>
                </p14:cNvPr>
                <p14:cNvContentPartPr/>
                <p14:nvPr/>
              </p14:nvContentPartPr>
              <p14:xfrm>
                <a:off x="9949834" y="266788"/>
                <a:ext cx="112320" cy="185040"/>
              </p14:xfrm>
            </p:contentPart>
          </mc:Choice>
          <mc:Fallback xmlns="">
            <p:pic>
              <p:nvPicPr>
                <p:cNvPr id="19" name="Freihand 18">
                  <a:extLst>
                    <a:ext uri="{FF2B5EF4-FFF2-40B4-BE49-F238E27FC236}">
                      <a16:creationId xmlns:a16="http://schemas.microsoft.com/office/drawing/2014/main" id="{1FA269B8-990E-41A4-B57F-EF263A2D0AE3}"/>
                    </a:ext>
                  </a:extLst>
                </p:cNvPr>
                <p:cNvPicPr/>
                <p:nvPr/>
              </p:nvPicPr>
              <p:blipFill>
                <a:blip r:embed="rId30"/>
                <a:stretch>
                  <a:fillRect/>
                </a:stretch>
              </p:blipFill>
              <p:spPr>
                <a:xfrm>
                  <a:off x="9941194" y="258148"/>
                  <a:ext cx="1299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5C33028A-BBEB-7BEE-4AD5-2D9F4576DEBA}"/>
                    </a:ext>
                  </a:extLst>
                </p14:cNvPr>
                <p14:cNvContentPartPr/>
                <p14:nvPr/>
              </p14:nvContentPartPr>
              <p14:xfrm>
                <a:off x="10125874" y="126388"/>
                <a:ext cx="179280" cy="170280"/>
              </p14:xfrm>
            </p:contentPart>
          </mc:Choice>
          <mc:Fallback xmlns="">
            <p:pic>
              <p:nvPicPr>
                <p:cNvPr id="20" name="Freihand 19">
                  <a:extLst>
                    <a:ext uri="{FF2B5EF4-FFF2-40B4-BE49-F238E27FC236}">
                      <a16:creationId xmlns:a16="http://schemas.microsoft.com/office/drawing/2014/main" id="{5C33028A-BBEB-7BEE-4AD5-2D9F4576DEBA}"/>
                    </a:ext>
                  </a:extLst>
                </p:cNvPr>
                <p:cNvPicPr/>
                <p:nvPr/>
              </p:nvPicPr>
              <p:blipFill>
                <a:blip r:embed="rId32"/>
                <a:stretch>
                  <a:fillRect/>
                </a:stretch>
              </p:blipFill>
              <p:spPr>
                <a:xfrm>
                  <a:off x="10117234" y="117388"/>
                  <a:ext cx="196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CB782BE3-4A89-0F63-E0FD-B0362AADE27C}"/>
                    </a:ext>
                  </a:extLst>
                </p14:cNvPr>
                <p14:cNvContentPartPr/>
                <p14:nvPr/>
              </p14:nvContentPartPr>
              <p14:xfrm>
                <a:off x="10350874" y="234388"/>
                <a:ext cx="209160" cy="67680"/>
              </p14:xfrm>
            </p:contentPart>
          </mc:Choice>
          <mc:Fallback xmlns="">
            <p:pic>
              <p:nvPicPr>
                <p:cNvPr id="21" name="Freihand 20">
                  <a:extLst>
                    <a:ext uri="{FF2B5EF4-FFF2-40B4-BE49-F238E27FC236}">
                      <a16:creationId xmlns:a16="http://schemas.microsoft.com/office/drawing/2014/main" id="{CB782BE3-4A89-0F63-E0FD-B0362AADE27C}"/>
                    </a:ext>
                  </a:extLst>
                </p:cNvPr>
                <p:cNvPicPr/>
                <p:nvPr/>
              </p:nvPicPr>
              <p:blipFill>
                <a:blip r:embed="rId34"/>
                <a:stretch>
                  <a:fillRect/>
                </a:stretch>
              </p:blipFill>
              <p:spPr>
                <a:xfrm>
                  <a:off x="10341874" y="225388"/>
                  <a:ext cx="2268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5F16B9C6-D312-8341-0B5B-0D1B245FC5EB}"/>
                    </a:ext>
                  </a:extLst>
                </p14:cNvPr>
                <p14:cNvContentPartPr/>
                <p14:nvPr/>
              </p14:nvContentPartPr>
              <p14:xfrm>
                <a:off x="10731034" y="226468"/>
                <a:ext cx="122400" cy="91080"/>
              </p14:xfrm>
            </p:contentPart>
          </mc:Choice>
          <mc:Fallback xmlns="">
            <p:pic>
              <p:nvPicPr>
                <p:cNvPr id="22" name="Freihand 21">
                  <a:extLst>
                    <a:ext uri="{FF2B5EF4-FFF2-40B4-BE49-F238E27FC236}">
                      <a16:creationId xmlns:a16="http://schemas.microsoft.com/office/drawing/2014/main" id="{5F16B9C6-D312-8341-0B5B-0D1B245FC5EB}"/>
                    </a:ext>
                  </a:extLst>
                </p:cNvPr>
                <p:cNvPicPr/>
                <p:nvPr/>
              </p:nvPicPr>
              <p:blipFill>
                <a:blip r:embed="rId36"/>
                <a:stretch>
                  <a:fillRect/>
                </a:stretch>
              </p:blipFill>
              <p:spPr>
                <a:xfrm>
                  <a:off x="10722394" y="217828"/>
                  <a:ext cx="1400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37C84553-BC08-9152-FF3E-1C9A1AF2742D}"/>
                    </a:ext>
                  </a:extLst>
                </p14:cNvPr>
                <p14:cNvContentPartPr/>
                <p14:nvPr/>
              </p14:nvContentPartPr>
              <p14:xfrm>
                <a:off x="10858114" y="239428"/>
                <a:ext cx="98640" cy="249840"/>
              </p14:xfrm>
            </p:contentPart>
          </mc:Choice>
          <mc:Fallback xmlns="">
            <p:pic>
              <p:nvPicPr>
                <p:cNvPr id="23" name="Freihand 22">
                  <a:extLst>
                    <a:ext uri="{FF2B5EF4-FFF2-40B4-BE49-F238E27FC236}">
                      <a16:creationId xmlns:a16="http://schemas.microsoft.com/office/drawing/2014/main" id="{37C84553-BC08-9152-FF3E-1C9A1AF2742D}"/>
                    </a:ext>
                  </a:extLst>
                </p:cNvPr>
                <p:cNvPicPr/>
                <p:nvPr/>
              </p:nvPicPr>
              <p:blipFill>
                <a:blip r:embed="rId38"/>
                <a:stretch>
                  <a:fillRect/>
                </a:stretch>
              </p:blipFill>
              <p:spPr>
                <a:xfrm>
                  <a:off x="10849474" y="230428"/>
                  <a:ext cx="1162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46E5B996-CC09-0D8C-B16F-D99F6896DED7}"/>
                    </a:ext>
                  </a:extLst>
                </p14:cNvPr>
                <p14:cNvContentPartPr/>
                <p14:nvPr/>
              </p14:nvContentPartPr>
              <p14:xfrm>
                <a:off x="10986994" y="243028"/>
                <a:ext cx="145800" cy="84960"/>
              </p14:xfrm>
            </p:contentPart>
          </mc:Choice>
          <mc:Fallback xmlns="">
            <p:pic>
              <p:nvPicPr>
                <p:cNvPr id="24" name="Freihand 23">
                  <a:extLst>
                    <a:ext uri="{FF2B5EF4-FFF2-40B4-BE49-F238E27FC236}">
                      <a16:creationId xmlns:a16="http://schemas.microsoft.com/office/drawing/2014/main" id="{46E5B996-CC09-0D8C-B16F-D99F6896DED7}"/>
                    </a:ext>
                  </a:extLst>
                </p:cNvPr>
                <p:cNvPicPr/>
                <p:nvPr/>
              </p:nvPicPr>
              <p:blipFill>
                <a:blip r:embed="rId40"/>
                <a:stretch>
                  <a:fillRect/>
                </a:stretch>
              </p:blipFill>
              <p:spPr>
                <a:xfrm>
                  <a:off x="10978354" y="234388"/>
                  <a:ext cx="1634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7982E30A-D729-E52A-2220-A2981B697304}"/>
                    </a:ext>
                  </a:extLst>
                </p14:cNvPr>
                <p14:cNvContentPartPr/>
                <p14:nvPr/>
              </p14:nvContentPartPr>
              <p14:xfrm>
                <a:off x="11159434" y="228268"/>
                <a:ext cx="83160" cy="94680"/>
              </p14:xfrm>
            </p:contentPart>
          </mc:Choice>
          <mc:Fallback xmlns="">
            <p:pic>
              <p:nvPicPr>
                <p:cNvPr id="25" name="Freihand 24">
                  <a:extLst>
                    <a:ext uri="{FF2B5EF4-FFF2-40B4-BE49-F238E27FC236}">
                      <a16:creationId xmlns:a16="http://schemas.microsoft.com/office/drawing/2014/main" id="{7982E30A-D729-E52A-2220-A2981B697304}"/>
                    </a:ext>
                  </a:extLst>
                </p:cNvPr>
                <p:cNvPicPr/>
                <p:nvPr/>
              </p:nvPicPr>
              <p:blipFill>
                <a:blip r:embed="rId42"/>
                <a:stretch>
                  <a:fillRect/>
                </a:stretch>
              </p:blipFill>
              <p:spPr>
                <a:xfrm>
                  <a:off x="11150434" y="219628"/>
                  <a:ext cx="100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6481B869-37BF-C575-1FB6-00DC15BDD26F}"/>
                    </a:ext>
                  </a:extLst>
                </p14:cNvPr>
                <p14:cNvContentPartPr/>
                <p14:nvPr/>
              </p14:nvContentPartPr>
              <p14:xfrm>
                <a:off x="11276434" y="141148"/>
                <a:ext cx="247320" cy="162720"/>
              </p14:xfrm>
            </p:contentPart>
          </mc:Choice>
          <mc:Fallback xmlns="">
            <p:pic>
              <p:nvPicPr>
                <p:cNvPr id="26" name="Freihand 25">
                  <a:extLst>
                    <a:ext uri="{FF2B5EF4-FFF2-40B4-BE49-F238E27FC236}">
                      <a16:creationId xmlns:a16="http://schemas.microsoft.com/office/drawing/2014/main" id="{6481B869-37BF-C575-1FB6-00DC15BDD26F}"/>
                    </a:ext>
                  </a:extLst>
                </p:cNvPr>
                <p:cNvPicPr/>
                <p:nvPr/>
              </p:nvPicPr>
              <p:blipFill>
                <a:blip r:embed="rId44"/>
                <a:stretch>
                  <a:fillRect/>
                </a:stretch>
              </p:blipFill>
              <p:spPr>
                <a:xfrm>
                  <a:off x="11267434" y="132508"/>
                  <a:ext cx="2649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F1B537CD-DF82-F26B-A546-2097412CDC54}"/>
                    </a:ext>
                  </a:extLst>
                </p14:cNvPr>
                <p14:cNvContentPartPr/>
                <p14:nvPr/>
              </p14:nvContentPartPr>
              <p14:xfrm>
                <a:off x="11555074" y="198028"/>
                <a:ext cx="135360" cy="122040"/>
              </p14:xfrm>
            </p:contentPart>
          </mc:Choice>
          <mc:Fallback xmlns="">
            <p:pic>
              <p:nvPicPr>
                <p:cNvPr id="27" name="Freihand 26">
                  <a:extLst>
                    <a:ext uri="{FF2B5EF4-FFF2-40B4-BE49-F238E27FC236}">
                      <a16:creationId xmlns:a16="http://schemas.microsoft.com/office/drawing/2014/main" id="{F1B537CD-DF82-F26B-A546-2097412CDC54}"/>
                    </a:ext>
                  </a:extLst>
                </p:cNvPr>
                <p:cNvPicPr/>
                <p:nvPr/>
              </p:nvPicPr>
              <p:blipFill>
                <a:blip r:embed="rId46"/>
                <a:stretch>
                  <a:fillRect/>
                </a:stretch>
              </p:blipFill>
              <p:spPr>
                <a:xfrm>
                  <a:off x="11546434" y="189388"/>
                  <a:ext cx="1530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80FB0949-EDE6-9D36-9C8D-F2187C98C16F}"/>
                    </a:ext>
                  </a:extLst>
                </p14:cNvPr>
                <p14:cNvContentPartPr/>
                <p14:nvPr/>
              </p14:nvContentPartPr>
              <p14:xfrm>
                <a:off x="8716834" y="536788"/>
                <a:ext cx="248760" cy="79200"/>
              </p14:xfrm>
            </p:contentPart>
          </mc:Choice>
          <mc:Fallback xmlns="">
            <p:pic>
              <p:nvPicPr>
                <p:cNvPr id="28" name="Freihand 27">
                  <a:extLst>
                    <a:ext uri="{FF2B5EF4-FFF2-40B4-BE49-F238E27FC236}">
                      <a16:creationId xmlns:a16="http://schemas.microsoft.com/office/drawing/2014/main" id="{80FB0949-EDE6-9D36-9C8D-F2187C98C16F}"/>
                    </a:ext>
                  </a:extLst>
                </p:cNvPr>
                <p:cNvPicPr/>
                <p:nvPr/>
              </p:nvPicPr>
              <p:blipFill>
                <a:blip r:embed="rId48"/>
                <a:stretch>
                  <a:fillRect/>
                </a:stretch>
              </p:blipFill>
              <p:spPr>
                <a:xfrm>
                  <a:off x="8708194" y="527788"/>
                  <a:ext cx="26640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1553F800-0CDE-B40C-2430-36158C2AB2DF}"/>
                    </a:ext>
                  </a:extLst>
                </p14:cNvPr>
                <p14:cNvContentPartPr/>
                <p14:nvPr/>
              </p14:nvContentPartPr>
              <p14:xfrm>
                <a:off x="8692714" y="649468"/>
                <a:ext cx="315360" cy="90360"/>
              </p14:xfrm>
            </p:contentPart>
          </mc:Choice>
          <mc:Fallback xmlns="">
            <p:pic>
              <p:nvPicPr>
                <p:cNvPr id="29" name="Freihand 28">
                  <a:extLst>
                    <a:ext uri="{FF2B5EF4-FFF2-40B4-BE49-F238E27FC236}">
                      <a16:creationId xmlns:a16="http://schemas.microsoft.com/office/drawing/2014/main" id="{1553F800-0CDE-B40C-2430-36158C2AB2DF}"/>
                    </a:ext>
                  </a:extLst>
                </p:cNvPr>
                <p:cNvPicPr/>
                <p:nvPr/>
              </p:nvPicPr>
              <p:blipFill>
                <a:blip r:embed="rId50"/>
                <a:stretch>
                  <a:fillRect/>
                </a:stretch>
              </p:blipFill>
              <p:spPr>
                <a:xfrm>
                  <a:off x="8683714" y="640468"/>
                  <a:ext cx="3330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70EF65C3-57F1-8E8C-499E-EAC3A2D63507}"/>
                    </a:ext>
                  </a:extLst>
                </p14:cNvPr>
                <p14:cNvContentPartPr/>
                <p14:nvPr/>
              </p14:nvContentPartPr>
              <p14:xfrm>
                <a:off x="9064594" y="533548"/>
                <a:ext cx="176760" cy="194760"/>
              </p14:xfrm>
            </p:contentPart>
          </mc:Choice>
          <mc:Fallback xmlns="">
            <p:pic>
              <p:nvPicPr>
                <p:cNvPr id="30" name="Freihand 29">
                  <a:extLst>
                    <a:ext uri="{FF2B5EF4-FFF2-40B4-BE49-F238E27FC236}">
                      <a16:creationId xmlns:a16="http://schemas.microsoft.com/office/drawing/2014/main" id="{70EF65C3-57F1-8E8C-499E-EAC3A2D63507}"/>
                    </a:ext>
                  </a:extLst>
                </p:cNvPr>
                <p:cNvPicPr/>
                <p:nvPr/>
              </p:nvPicPr>
              <p:blipFill>
                <a:blip r:embed="rId52"/>
                <a:stretch>
                  <a:fillRect/>
                </a:stretch>
              </p:blipFill>
              <p:spPr>
                <a:xfrm>
                  <a:off x="9055594" y="524908"/>
                  <a:ext cx="1944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A6BA8903-6C9E-247B-6035-3B9055F28E99}"/>
                    </a:ext>
                  </a:extLst>
                </p14:cNvPr>
                <p14:cNvContentPartPr/>
                <p14:nvPr/>
              </p14:nvContentPartPr>
              <p14:xfrm>
                <a:off x="9134434" y="517708"/>
                <a:ext cx="329400" cy="158400"/>
              </p14:xfrm>
            </p:contentPart>
          </mc:Choice>
          <mc:Fallback xmlns="">
            <p:pic>
              <p:nvPicPr>
                <p:cNvPr id="31" name="Freihand 30">
                  <a:extLst>
                    <a:ext uri="{FF2B5EF4-FFF2-40B4-BE49-F238E27FC236}">
                      <a16:creationId xmlns:a16="http://schemas.microsoft.com/office/drawing/2014/main" id="{A6BA8903-6C9E-247B-6035-3B9055F28E99}"/>
                    </a:ext>
                  </a:extLst>
                </p:cNvPr>
                <p:cNvPicPr/>
                <p:nvPr/>
              </p:nvPicPr>
              <p:blipFill>
                <a:blip r:embed="rId54"/>
                <a:stretch>
                  <a:fillRect/>
                </a:stretch>
              </p:blipFill>
              <p:spPr>
                <a:xfrm>
                  <a:off x="9125794" y="508708"/>
                  <a:ext cx="347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930478BF-4E1E-32B7-60A8-AC0797B1BC57}"/>
                    </a:ext>
                  </a:extLst>
                </p14:cNvPr>
                <p14:cNvContentPartPr/>
                <p14:nvPr/>
              </p14:nvContentPartPr>
              <p14:xfrm>
                <a:off x="9366994" y="519148"/>
                <a:ext cx="426960" cy="140400"/>
              </p14:xfrm>
            </p:contentPart>
          </mc:Choice>
          <mc:Fallback xmlns="">
            <p:pic>
              <p:nvPicPr>
                <p:cNvPr id="32" name="Freihand 31">
                  <a:extLst>
                    <a:ext uri="{FF2B5EF4-FFF2-40B4-BE49-F238E27FC236}">
                      <a16:creationId xmlns:a16="http://schemas.microsoft.com/office/drawing/2014/main" id="{930478BF-4E1E-32B7-60A8-AC0797B1BC57}"/>
                    </a:ext>
                  </a:extLst>
                </p:cNvPr>
                <p:cNvPicPr/>
                <p:nvPr/>
              </p:nvPicPr>
              <p:blipFill>
                <a:blip r:embed="rId56"/>
                <a:stretch>
                  <a:fillRect/>
                </a:stretch>
              </p:blipFill>
              <p:spPr>
                <a:xfrm>
                  <a:off x="9358354" y="510508"/>
                  <a:ext cx="444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D96D4562-42D1-EC1A-2A89-F70A79A0444F}"/>
                    </a:ext>
                  </a:extLst>
                </p14:cNvPr>
                <p14:cNvContentPartPr/>
                <p14:nvPr/>
              </p14:nvContentPartPr>
              <p14:xfrm>
                <a:off x="9613234" y="466228"/>
                <a:ext cx="111600" cy="79560"/>
              </p14:xfrm>
            </p:contentPart>
          </mc:Choice>
          <mc:Fallback xmlns="">
            <p:pic>
              <p:nvPicPr>
                <p:cNvPr id="33" name="Freihand 32">
                  <a:extLst>
                    <a:ext uri="{FF2B5EF4-FFF2-40B4-BE49-F238E27FC236}">
                      <a16:creationId xmlns:a16="http://schemas.microsoft.com/office/drawing/2014/main" id="{D96D4562-42D1-EC1A-2A89-F70A79A0444F}"/>
                    </a:ext>
                  </a:extLst>
                </p:cNvPr>
                <p:cNvPicPr/>
                <p:nvPr/>
              </p:nvPicPr>
              <p:blipFill>
                <a:blip r:embed="rId58"/>
                <a:stretch>
                  <a:fillRect/>
                </a:stretch>
              </p:blipFill>
              <p:spPr>
                <a:xfrm>
                  <a:off x="9604594" y="457588"/>
                  <a:ext cx="1292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0C182838-534C-B7F2-77F0-3AAAD700EF6E}"/>
                    </a:ext>
                  </a:extLst>
                </p14:cNvPr>
                <p14:cNvContentPartPr/>
                <p14:nvPr/>
              </p14:nvContentPartPr>
              <p14:xfrm>
                <a:off x="9782434" y="611308"/>
                <a:ext cx="113400" cy="107640"/>
              </p14:xfrm>
            </p:contentPart>
          </mc:Choice>
          <mc:Fallback xmlns="">
            <p:pic>
              <p:nvPicPr>
                <p:cNvPr id="34" name="Freihand 33">
                  <a:extLst>
                    <a:ext uri="{FF2B5EF4-FFF2-40B4-BE49-F238E27FC236}">
                      <a16:creationId xmlns:a16="http://schemas.microsoft.com/office/drawing/2014/main" id="{0C182838-534C-B7F2-77F0-3AAAD700EF6E}"/>
                    </a:ext>
                  </a:extLst>
                </p:cNvPr>
                <p:cNvPicPr/>
                <p:nvPr/>
              </p:nvPicPr>
              <p:blipFill>
                <a:blip r:embed="rId60"/>
                <a:stretch>
                  <a:fillRect/>
                </a:stretch>
              </p:blipFill>
              <p:spPr>
                <a:xfrm>
                  <a:off x="9773434" y="602308"/>
                  <a:ext cx="131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BB51D98A-C872-AC09-6C04-2BAE4D14B232}"/>
                    </a:ext>
                  </a:extLst>
                </p14:cNvPr>
                <p14:cNvContentPartPr/>
                <p14:nvPr/>
              </p14:nvContentPartPr>
              <p14:xfrm>
                <a:off x="10143154" y="513748"/>
                <a:ext cx="294840" cy="328320"/>
              </p14:xfrm>
            </p:contentPart>
          </mc:Choice>
          <mc:Fallback xmlns="">
            <p:pic>
              <p:nvPicPr>
                <p:cNvPr id="37" name="Freihand 36">
                  <a:extLst>
                    <a:ext uri="{FF2B5EF4-FFF2-40B4-BE49-F238E27FC236}">
                      <a16:creationId xmlns:a16="http://schemas.microsoft.com/office/drawing/2014/main" id="{BB51D98A-C872-AC09-6C04-2BAE4D14B232}"/>
                    </a:ext>
                  </a:extLst>
                </p:cNvPr>
                <p:cNvPicPr/>
                <p:nvPr/>
              </p:nvPicPr>
              <p:blipFill>
                <a:blip r:embed="rId62"/>
                <a:stretch>
                  <a:fillRect/>
                </a:stretch>
              </p:blipFill>
              <p:spPr>
                <a:xfrm>
                  <a:off x="10134514" y="505108"/>
                  <a:ext cx="31248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CF513150-E7B1-5A13-A4B1-F75DE683B3F9}"/>
                    </a:ext>
                  </a:extLst>
                </p14:cNvPr>
                <p14:cNvContentPartPr/>
                <p14:nvPr/>
              </p14:nvContentPartPr>
              <p14:xfrm>
                <a:off x="10693954" y="486028"/>
                <a:ext cx="197280" cy="200880"/>
              </p14:xfrm>
            </p:contentPart>
          </mc:Choice>
          <mc:Fallback xmlns="">
            <p:pic>
              <p:nvPicPr>
                <p:cNvPr id="38" name="Freihand 37">
                  <a:extLst>
                    <a:ext uri="{FF2B5EF4-FFF2-40B4-BE49-F238E27FC236}">
                      <a16:creationId xmlns:a16="http://schemas.microsoft.com/office/drawing/2014/main" id="{CF513150-E7B1-5A13-A4B1-F75DE683B3F9}"/>
                    </a:ext>
                  </a:extLst>
                </p:cNvPr>
                <p:cNvPicPr/>
                <p:nvPr/>
              </p:nvPicPr>
              <p:blipFill>
                <a:blip r:embed="rId64"/>
                <a:stretch>
                  <a:fillRect/>
                </a:stretch>
              </p:blipFill>
              <p:spPr>
                <a:xfrm>
                  <a:off x="10684954" y="477028"/>
                  <a:ext cx="2149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E2850A8A-B3FC-0354-4F8B-11ECA77E078B}"/>
                    </a:ext>
                  </a:extLst>
                </p14:cNvPr>
                <p14:cNvContentPartPr/>
                <p14:nvPr/>
              </p14:nvContentPartPr>
              <p14:xfrm>
                <a:off x="11071594" y="487468"/>
                <a:ext cx="38520" cy="133200"/>
              </p14:xfrm>
            </p:contentPart>
          </mc:Choice>
          <mc:Fallback xmlns="">
            <p:pic>
              <p:nvPicPr>
                <p:cNvPr id="39" name="Freihand 38">
                  <a:extLst>
                    <a:ext uri="{FF2B5EF4-FFF2-40B4-BE49-F238E27FC236}">
                      <a16:creationId xmlns:a16="http://schemas.microsoft.com/office/drawing/2014/main" id="{E2850A8A-B3FC-0354-4F8B-11ECA77E078B}"/>
                    </a:ext>
                  </a:extLst>
                </p:cNvPr>
                <p:cNvPicPr/>
                <p:nvPr/>
              </p:nvPicPr>
              <p:blipFill>
                <a:blip r:embed="rId66"/>
                <a:stretch>
                  <a:fillRect/>
                </a:stretch>
              </p:blipFill>
              <p:spPr>
                <a:xfrm>
                  <a:off x="11062594" y="478468"/>
                  <a:ext cx="56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00432E40-D50D-C132-5F70-0A43CBBAE4BF}"/>
                    </a:ext>
                  </a:extLst>
                </p14:cNvPr>
                <p14:cNvContentPartPr/>
                <p14:nvPr/>
              </p14:nvContentPartPr>
              <p14:xfrm>
                <a:off x="10971514" y="484588"/>
                <a:ext cx="218520" cy="198000"/>
              </p14:xfrm>
            </p:contentPart>
          </mc:Choice>
          <mc:Fallback xmlns="">
            <p:pic>
              <p:nvPicPr>
                <p:cNvPr id="40" name="Freihand 39">
                  <a:extLst>
                    <a:ext uri="{FF2B5EF4-FFF2-40B4-BE49-F238E27FC236}">
                      <a16:creationId xmlns:a16="http://schemas.microsoft.com/office/drawing/2014/main" id="{00432E40-D50D-C132-5F70-0A43CBBAE4BF}"/>
                    </a:ext>
                  </a:extLst>
                </p:cNvPr>
                <p:cNvPicPr/>
                <p:nvPr/>
              </p:nvPicPr>
              <p:blipFill>
                <a:blip r:embed="rId68"/>
                <a:stretch>
                  <a:fillRect/>
                </a:stretch>
              </p:blipFill>
              <p:spPr>
                <a:xfrm>
                  <a:off x="10962874" y="475588"/>
                  <a:ext cx="236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8B918A47-8F17-AB4F-B03D-8DB5F60B9AE8}"/>
                    </a:ext>
                  </a:extLst>
                </p14:cNvPr>
                <p14:cNvContentPartPr/>
                <p14:nvPr/>
              </p14:nvContentPartPr>
              <p14:xfrm>
                <a:off x="11252314" y="446428"/>
                <a:ext cx="246240" cy="232200"/>
              </p14:xfrm>
            </p:contentPart>
          </mc:Choice>
          <mc:Fallback xmlns="">
            <p:pic>
              <p:nvPicPr>
                <p:cNvPr id="41" name="Freihand 40">
                  <a:extLst>
                    <a:ext uri="{FF2B5EF4-FFF2-40B4-BE49-F238E27FC236}">
                      <a16:creationId xmlns:a16="http://schemas.microsoft.com/office/drawing/2014/main" id="{8B918A47-8F17-AB4F-B03D-8DB5F60B9AE8}"/>
                    </a:ext>
                  </a:extLst>
                </p:cNvPr>
                <p:cNvPicPr/>
                <p:nvPr/>
              </p:nvPicPr>
              <p:blipFill>
                <a:blip r:embed="rId70"/>
                <a:stretch>
                  <a:fillRect/>
                </a:stretch>
              </p:blipFill>
              <p:spPr>
                <a:xfrm>
                  <a:off x="11243674" y="437788"/>
                  <a:ext cx="2638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25522CD6-FFBE-7A18-D21E-A9B3B6CBF860}"/>
                    </a:ext>
                  </a:extLst>
                </p14:cNvPr>
                <p14:cNvContentPartPr/>
                <p14:nvPr/>
              </p14:nvContentPartPr>
              <p14:xfrm>
                <a:off x="4071394" y="1087228"/>
                <a:ext cx="258840" cy="192960"/>
              </p14:xfrm>
            </p:contentPart>
          </mc:Choice>
          <mc:Fallback xmlns="">
            <p:pic>
              <p:nvPicPr>
                <p:cNvPr id="44" name="Freihand 43">
                  <a:extLst>
                    <a:ext uri="{FF2B5EF4-FFF2-40B4-BE49-F238E27FC236}">
                      <a16:creationId xmlns:a16="http://schemas.microsoft.com/office/drawing/2014/main" id="{25522CD6-FFBE-7A18-D21E-A9B3B6CBF860}"/>
                    </a:ext>
                  </a:extLst>
                </p:cNvPr>
                <p:cNvPicPr/>
                <p:nvPr/>
              </p:nvPicPr>
              <p:blipFill>
                <a:blip r:embed="rId72"/>
                <a:stretch>
                  <a:fillRect/>
                </a:stretch>
              </p:blipFill>
              <p:spPr>
                <a:xfrm>
                  <a:off x="4062754" y="1078588"/>
                  <a:ext cx="276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906FC169-F3D8-F362-C966-CA86C53F622B}"/>
                    </a:ext>
                  </a:extLst>
                </p14:cNvPr>
                <p14:cNvContentPartPr/>
                <p14:nvPr/>
              </p14:nvContentPartPr>
              <p14:xfrm>
                <a:off x="4233754" y="987868"/>
                <a:ext cx="253080" cy="188640"/>
              </p14:xfrm>
            </p:contentPart>
          </mc:Choice>
          <mc:Fallback xmlns="">
            <p:pic>
              <p:nvPicPr>
                <p:cNvPr id="45" name="Freihand 44">
                  <a:extLst>
                    <a:ext uri="{FF2B5EF4-FFF2-40B4-BE49-F238E27FC236}">
                      <a16:creationId xmlns:a16="http://schemas.microsoft.com/office/drawing/2014/main" id="{906FC169-F3D8-F362-C966-CA86C53F622B}"/>
                    </a:ext>
                  </a:extLst>
                </p:cNvPr>
                <p:cNvPicPr/>
                <p:nvPr/>
              </p:nvPicPr>
              <p:blipFill>
                <a:blip r:embed="rId74"/>
                <a:stretch>
                  <a:fillRect/>
                </a:stretch>
              </p:blipFill>
              <p:spPr>
                <a:xfrm>
                  <a:off x="4224754" y="978868"/>
                  <a:ext cx="270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1362F56C-2376-C058-0105-4F97E80927A9}"/>
                    </a:ext>
                  </a:extLst>
                </p14:cNvPr>
                <p14:cNvContentPartPr/>
                <p14:nvPr/>
              </p14:nvContentPartPr>
              <p14:xfrm>
                <a:off x="3951154" y="1092628"/>
                <a:ext cx="248400" cy="262440"/>
              </p14:xfrm>
            </p:contentPart>
          </mc:Choice>
          <mc:Fallback xmlns="">
            <p:pic>
              <p:nvPicPr>
                <p:cNvPr id="46" name="Freihand 45">
                  <a:extLst>
                    <a:ext uri="{FF2B5EF4-FFF2-40B4-BE49-F238E27FC236}">
                      <a16:creationId xmlns:a16="http://schemas.microsoft.com/office/drawing/2014/main" id="{1362F56C-2376-C058-0105-4F97E80927A9}"/>
                    </a:ext>
                  </a:extLst>
                </p:cNvPr>
                <p:cNvPicPr/>
                <p:nvPr/>
              </p:nvPicPr>
              <p:blipFill>
                <a:blip r:embed="rId76"/>
                <a:stretch>
                  <a:fillRect/>
                </a:stretch>
              </p:blipFill>
              <p:spPr>
                <a:xfrm>
                  <a:off x="3942154" y="1083628"/>
                  <a:ext cx="266040" cy="28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96583275-4204-35CD-6C93-15B6FF55EC11}"/>
                  </a:ext>
                </a:extLst>
              </p14:cNvPr>
              <p14:cNvContentPartPr/>
              <p14:nvPr/>
            </p14:nvContentPartPr>
            <p14:xfrm>
              <a:off x="1246474" y="1804708"/>
              <a:ext cx="1444320" cy="640080"/>
            </p14:xfrm>
          </p:contentPart>
        </mc:Choice>
        <mc:Fallback xmlns="">
          <p:pic>
            <p:nvPicPr>
              <p:cNvPr id="48" name="Freihand 47">
                <a:extLst>
                  <a:ext uri="{FF2B5EF4-FFF2-40B4-BE49-F238E27FC236}">
                    <a16:creationId xmlns:a16="http://schemas.microsoft.com/office/drawing/2014/main" id="{96583275-4204-35CD-6C93-15B6FF55EC11}"/>
                  </a:ext>
                </a:extLst>
              </p:cNvPr>
              <p:cNvPicPr/>
              <p:nvPr/>
            </p:nvPicPr>
            <p:blipFill>
              <a:blip r:embed="rId78"/>
              <a:stretch>
                <a:fillRect/>
              </a:stretch>
            </p:blipFill>
            <p:spPr>
              <a:xfrm>
                <a:off x="1237834" y="1796068"/>
                <a:ext cx="1461960" cy="657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5430" name="Freihand 145429">
                <a:extLst>
                  <a:ext uri="{FF2B5EF4-FFF2-40B4-BE49-F238E27FC236}">
                    <a16:creationId xmlns:a16="http://schemas.microsoft.com/office/drawing/2014/main" id="{AC02DF11-85C2-BF50-3BAF-8FE25131255B}"/>
                  </a:ext>
                </a:extLst>
              </p14:cNvPr>
              <p14:cNvContentPartPr/>
              <p14:nvPr/>
            </p14:nvContentPartPr>
            <p14:xfrm>
              <a:off x="8983594" y="2423908"/>
              <a:ext cx="307800" cy="124920"/>
            </p14:xfrm>
          </p:contentPart>
        </mc:Choice>
        <mc:Fallback xmlns="">
          <p:pic>
            <p:nvPicPr>
              <p:cNvPr id="145430" name="Freihand 145429">
                <a:extLst>
                  <a:ext uri="{FF2B5EF4-FFF2-40B4-BE49-F238E27FC236}">
                    <a16:creationId xmlns:a16="http://schemas.microsoft.com/office/drawing/2014/main" id="{AC02DF11-85C2-BF50-3BAF-8FE25131255B}"/>
                  </a:ext>
                </a:extLst>
              </p:cNvPr>
              <p:cNvPicPr/>
              <p:nvPr/>
            </p:nvPicPr>
            <p:blipFill>
              <a:blip r:embed="rId80"/>
              <a:stretch>
                <a:fillRect/>
              </a:stretch>
            </p:blipFill>
            <p:spPr>
              <a:xfrm>
                <a:off x="8974594" y="2414908"/>
                <a:ext cx="325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5431" name="Freihand 145430">
                <a:extLst>
                  <a:ext uri="{FF2B5EF4-FFF2-40B4-BE49-F238E27FC236}">
                    <a16:creationId xmlns:a16="http://schemas.microsoft.com/office/drawing/2014/main" id="{B596998F-3A7D-BD15-D56E-0D118484FC5B}"/>
                  </a:ext>
                </a:extLst>
              </p14:cNvPr>
              <p14:cNvContentPartPr/>
              <p14:nvPr/>
            </p14:nvContentPartPr>
            <p14:xfrm>
              <a:off x="9329554" y="2448028"/>
              <a:ext cx="245160" cy="84240"/>
            </p14:xfrm>
          </p:contentPart>
        </mc:Choice>
        <mc:Fallback xmlns="">
          <p:pic>
            <p:nvPicPr>
              <p:cNvPr id="145431" name="Freihand 145430">
                <a:extLst>
                  <a:ext uri="{FF2B5EF4-FFF2-40B4-BE49-F238E27FC236}">
                    <a16:creationId xmlns:a16="http://schemas.microsoft.com/office/drawing/2014/main" id="{B596998F-3A7D-BD15-D56E-0D118484FC5B}"/>
                  </a:ext>
                </a:extLst>
              </p:cNvPr>
              <p:cNvPicPr/>
              <p:nvPr/>
            </p:nvPicPr>
            <p:blipFill>
              <a:blip r:embed="rId82"/>
              <a:stretch>
                <a:fillRect/>
              </a:stretch>
            </p:blipFill>
            <p:spPr>
              <a:xfrm>
                <a:off x="9320554" y="2439388"/>
                <a:ext cx="2628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5432" name="Freihand 145431">
                <a:extLst>
                  <a:ext uri="{FF2B5EF4-FFF2-40B4-BE49-F238E27FC236}">
                    <a16:creationId xmlns:a16="http://schemas.microsoft.com/office/drawing/2014/main" id="{585D0960-D68C-9CF0-8A28-9FEB8EF9A238}"/>
                  </a:ext>
                </a:extLst>
              </p14:cNvPr>
              <p14:cNvContentPartPr/>
              <p14:nvPr/>
            </p14:nvContentPartPr>
            <p14:xfrm>
              <a:off x="9575074" y="2426428"/>
              <a:ext cx="192240" cy="289080"/>
            </p14:xfrm>
          </p:contentPart>
        </mc:Choice>
        <mc:Fallback xmlns="">
          <p:pic>
            <p:nvPicPr>
              <p:cNvPr id="145432" name="Freihand 145431">
                <a:extLst>
                  <a:ext uri="{FF2B5EF4-FFF2-40B4-BE49-F238E27FC236}">
                    <a16:creationId xmlns:a16="http://schemas.microsoft.com/office/drawing/2014/main" id="{585D0960-D68C-9CF0-8A28-9FEB8EF9A238}"/>
                  </a:ext>
                </a:extLst>
              </p:cNvPr>
              <p:cNvPicPr/>
              <p:nvPr/>
            </p:nvPicPr>
            <p:blipFill>
              <a:blip r:embed="rId84"/>
              <a:stretch>
                <a:fillRect/>
              </a:stretch>
            </p:blipFill>
            <p:spPr>
              <a:xfrm>
                <a:off x="9566434" y="2417428"/>
                <a:ext cx="2098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5434" name="Freihand 145433">
                <a:extLst>
                  <a:ext uri="{FF2B5EF4-FFF2-40B4-BE49-F238E27FC236}">
                    <a16:creationId xmlns:a16="http://schemas.microsoft.com/office/drawing/2014/main" id="{B96C92B5-A8B7-9656-6BCB-5594995793BA}"/>
                  </a:ext>
                </a:extLst>
              </p14:cNvPr>
              <p14:cNvContentPartPr/>
              <p14:nvPr/>
            </p14:nvContentPartPr>
            <p14:xfrm>
              <a:off x="9712954" y="2452348"/>
              <a:ext cx="108360" cy="112320"/>
            </p14:xfrm>
          </p:contentPart>
        </mc:Choice>
        <mc:Fallback xmlns="">
          <p:pic>
            <p:nvPicPr>
              <p:cNvPr id="145434" name="Freihand 145433">
                <a:extLst>
                  <a:ext uri="{FF2B5EF4-FFF2-40B4-BE49-F238E27FC236}">
                    <a16:creationId xmlns:a16="http://schemas.microsoft.com/office/drawing/2014/main" id="{B96C92B5-A8B7-9656-6BCB-5594995793BA}"/>
                  </a:ext>
                </a:extLst>
              </p:cNvPr>
              <p:cNvPicPr/>
              <p:nvPr/>
            </p:nvPicPr>
            <p:blipFill>
              <a:blip r:embed="rId86"/>
              <a:stretch>
                <a:fillRect/>
              </a:stretch>
            </p:blipFill>
            <p:spPr>
              <a:xfrm>
                <a:off x="9704314" y="2443348"/>
                <a:ext cx="1260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5435" name="Freihand 145434">
                <a:extLst>
                  <a:ext uri="{FF2B5EF4-FFF2-40B4-BE49-F238E27FC236}">
                    <a16:creationId xmlns:a16="http://schemas.microsoft.com/office/drawing/2014/main" id="{94CE087C-621C-CD50-215A-0A61E0757A72}"/>
                  </a:ext>
                </a:extLst>
              </p14:cNvPr>
              <p14:cNvContentPartPr/>
              <p14:nvPr/>
            </p14:nvContentPartPr>
            <p14:xfrm>
              <a:off x="9754714" y="2440828"/>
              <a:ext cx="65880" cy="248400"/>
            </p14:xfrm>
          </p:contentPart>
        </mc:Choice>
        <mc:Fallback xmlns="">
          <p:pic>
            <p:nvPicPr>
              <p:cNvPr id="145435" name="Freihand 145434">
                <a:extLst>
                  <a:ext uri="{FF2B5EF4-FFF2-40B4-BE49-F238E27FC236}">
                    <a16:creationId xmlns:a16="http://schemas.microsoft.com/office/drawing/2014/main" id="{94CE087C-621C-CD50-215A-0A61E0757A72}"/>
                  </a:ext>
                </a:extLst>
              </p:cNvPr>
              <p:cNvPicPr/>
              <p:nvPr/>
            </p:nvPicPr>
            <p:blipFill>
              <a:blip r:embed="rId88"/>
              <a:stretch>
                <a:fillRect/>
              </a:stretch>
            </p:blipFill>
            <p:spPr>
              <a:xfrm>
                <a:off x="9745714" y="2431828"/>
                <a:ext cx="835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5437" name="Freihand 145436">
                <a:extLst>
                  <a:ext uri="{FF2B5EF4-FFF2-40B4-BE49-F238E27FC236}">
                    <a16:creationId xmlns:a16="http://schemas.microsoft.com/office/drawing/2014/main" id="{F0A47752-F529-9677-84F6-62BBC23FD8B0}"/>
                  </a:ext>
                </a:extLst>
              </p14:cNvPr>
              <p14:cNvContentPartPr/>
              <p14:nvPr/>
            </p14:nvContentPartPr>
            <p14:xfrm>
              <a:off x="10007074" y="2426788"/>
              <a:ext cx="132480" cy="273600"/>
            </p14:xfrm>
          </p:contentPart>
        </mc:Choice>
        <mc:Fallback xmlns="">
          <p:pic>
            <p:nvPicPr>
              <p:cNvPr id="145437" name="Freihand 145436">
                <a:extLst>
                  <a:ext uri="{FF2B5EF4-FFF2-40B4-BE49-F238E27FC236}">
                    <a16:creationId xmlns:a16="http://schemas.microsoft.com/office/drawing/2014/main" id="{F0A47752-F529-9677-84F6-62BBC23FD8B0}"/>
                  </a:ext>
                </a:extLst>
              </p:cNvPr>
              <p:cNvPicPr/>
              <p:nvPr/>
            </p:nvPicPr>
            <p:blipFill>
              <a:blip r:embed="rId90"/>
              <a:stretch>
                <a:fillRect/>
              </a:stretch>
            </p:blipFill>
            <p:spPr>
              <a:xfrm>
                <a:off x="9998074" y="2417788"/>
                <a:ext cx="1501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45438" name="Freihand 145437">
                <a:extLst>
                  <a:ext uri="{FF2B5EF4-FFF2-40B4-BE49-F238E27FC236}">
                    <a16:creationId xmlns:a16="http://schemas.microsoft.com/office/drawing/2014/main" id="{250321C6-7AF5-0658-45C7-E1D2BE9EF9B4}"/>
                  </a:ext>
                </a:extLst>
              </p14:cNvPr>
              <p14:cNvContentPartPr/>
              <p14:nvPr/>
            </p14:nvContentPartPr>
            <p14:xfrm>
              <a:off x="10207234" y="2382148"/>
              <a:ext cx="181080" cy="119520"/>
            </p14:xfrm>
          </p:contentPart>
        </mc:Choice>
        <mc:Fallback xmlns="">
          <p:pic>
            <p:nvPicPr>
              <p:cNvPr id="145438" name="Freihand 145437">
                <a:extLst>
                  <a:ext uri="{FF2B5EF4-FFF2-40B4-BE49-F238E27FC236}">
                    <a16:creationId xmlns:a16="http://schemas.microsoft.com/office/drawing/2014/main" id="{250321C6-7AF5-0658-45C7-E1D2BE9EF9B4}"/>
                  </a:ext>
                </a:extLst>
              </p:cNvPr>
              <p:cNvPicPr/>
              <p:nvPr/>
            </p:nvPicPr>
            <p:blipFill>
              <a:blip r:embed="rId92"/>
              <a:stretch>
                <a:fillRect/>
              </a:stretch>
            </p:blipFill>
            <p:spPr>
              <a:xfrm>
                <a:off x="10198594" y="2373148"/>
                <a:ext cx="198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5439" name="Freihand 145438">
                <a:extLst>
                  <a:ext uri="{FF2B5EF4-FFF2-40B4-BE49-F238E27FC236}">
                    <a16:creationId xmlns:a16="http://schemas.microsoft.com/office/drawing/2014/main" id="{80B6BC39-27BD-C3F3-C954-1C892A8FE577}"/>
                  </a:ext>
                </a:extLst>
              </p14:cNvPr>
              <p14:cNvContentPartPr/>
              <p14:nvPr/>
            </p14:nvContentPartPr>
            <p14:xfrm>
              <a:off x="10388674" y="2275948"/>
              <a:ext cx="185400" cy="221760"/>
            </p14:xfrm>
          </p:contentPart>
        </mc:Choice>
        <mc:Fallback xmlns="">
          <p:pic>
            <p:nvPicPr>
              <p:cNvPr id="145439" name="Freihand 145438">
                <a:extLst>
                  <a:ext uri="{FF2B5EF4-FFF2-40B4-BE49-F238E27FC236}">
                    <a16:creationId xmlns:a16="http://schemas.microsoft.com/office/drawing/2014/main" id="{80B6BC39-27BD-C3F3-C954-1C892A8FE577}"/>
                  </a:ext>
                </a:extLst>
              </p:cNvPr>
              <p:cNvPicPr/>
              <p:nvPr/>
            </p:nvPicPr>
            <p:blipFill>
              <a:blip r:embed="rId94"/>
              <a:stretch>
                <a:fillRect/>
              </a:stretch>
            </p:blipFill>
            <p:spPr>
              <a:xfrm>
                <a:off x="10379674" y="2266948"/>
                <a:ext cx="2030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45440" name="Freihand 145439">
                <a:extLst>
                  <a:ext uri="{FF2B5EF4-FFF2-40B4-BE49-F238E27FC236}">
                    <a16:creationId xmlns:a16="http://schemas.microsoft.com/office/drawing/2014/main" id="{B6D867AB-ECE8-DBF5-D78E-F943502E3D79}"/>
                  </a:ext>
                </a:extLst>
              </p14:cNvPr>
              <p14:cNvContentPartPr/>
              <p14:nvPr/>
            </p14:nvContentPartPr>
            <p14:xfrm>
              <a:off x="10624834" y="2336068"/>
              <a:ext cx="126360" cy="155520"/>
            </p14:xfrm>
          </p:contentPart>
        </mc:Choice>
        <mc:Fallback xmlns="">
          <p:pic>
            <p:nvPicPr>
              <p:cNvPr id="145440" name="Freihand 145439">
                <a:extLst>
                  <a:ext uri="{FF2B5EF4-FFF2-40B4-BE49-F238E27FC236}">
                    <a16:creationId xmlns:a16="http://schemas.microsoft.com/office/drawing/2014/main" id="{B6D867AB-ECE8-DBF5-D78E-F943502E3D79}"/>
                  </a:ext>
                </a:extLst>
              </p:cNvPr>
              <p:cNvPicPr/>
              <p:nvPr/>
            </p:nvPicPr>
            <p:blipFill>
              <a:blip r:embed="rId96"/>
              <a:stretch>
                <a:fillRect/>
              </a:stretch>
            </p:blipFill>
            <p:spPr>
              <a:xfrm>
                <a:off x="10616194" y="2327068"/>
                <a:ext cx="1440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45442" name="Freihand 145441">
                <a:extLst>
                  <a:ext uri="{FF2B5EF4-FFF2-40B4-BE49-F238E27FC236}">
                    <a16:creationId xmlns:a16="http://schemas.microsoft.com/office/drawing/2014/main" id="{751AB045-59F2-074D-AE3E-E2A95F27BF2C}"/>
                  </a:ext>
                </a:extLst>
              </p14:cNvPr>
              <p14:cNvContentPartPr/>
              <p14:nvPr/>
            </p14:nvContentPartPr>
            <p14:xfrm>
              <a:off x="10830754" y="2328508"/>
              <a:ext cx="133560" cy="189720"/>
            </p14:xfrm>
          </p:contentPart>
        </mc:Choice>
        <mc:Fallback xmlns="">
          <p:pic>
            <p:nvPicPr>
              <p:cNvPr id="145442" name="Freihand 145441">
                <a:extLst>
                  <a:ext uri="{FF2B5EF4-FFF2-40B4-BE49-F238E27FC236}">
                    <a16:creationId xmlns:a16="http://schemas.microsoft.com/office/drawing/2014/main" id="{751AB045-59F2-074D-AE3E-E2A95F27BF2C}"/>
                  </a:ext>
                </a:extLst>
              </p:cNvPr>
              <p:cNvPicPr/>
              <p:nvPr/>
            </p:nvPicPr>
            <p:blipFill>
              <a:blip r:embed="rId98"/>
              <a:stretch>
                <a:fillRect/>
              </a:stretch>
            </p:blipFill>
            <p:spPr>
              <a:xfrm>
                <a:off x="10821754" y="2319868"/>
                <a:ext cx="151200" cy="207360"/>
              </a:xfrm>
              <a:prstGeom prst="rect">
                <a:avLst/>
              </a:prstGeom>
            </p:spPr>
          </p:pic>
        </mc:Fallback>
      </mc:AlternateContent>
      <p:grpSp>
        <p:nvGrpSpPr>
          <p:cNvPr id="145514" name="Gruppieren 145513">
            <a:extLst>
              <a:ext uri="{FF2B5EF4-FFF2-40B4-BE49-F238E27FC236}">
                <a16:creationId xmlns:a16="http://schemas.microsoft.com/office/drawing/2014/main" id="{6AB925DE-BF51-255B-B569-C00AB5D24221}"/>
              </a:ext>
            </a:extLst>
          </p:cNvPr>
          <p:cNvGrpSpPr/>
          <p:nvPr/>
        </p:nvGrpSpPr>
        <p:grpSpPr>
          <a:xfrm>
            <a:off x="-117206" y="1688788"/>
            <a:ext cx="8860680" cy="3657600"/>
            <a:chOff x="-117206" y="1688788"/>
            <a:chExt cx="8860680" cy="3657600"/>
          </a:xfrm>
        </p:grpSpPr>
        <mc:AlternateContent xmlns:mc="http://schemas.openxmlformats.org/markup-compatibility/2006" xmlns:p14="http://schemas.microsoft.com/office/powerpoint/2010/main">
          <mc:Choice Requires="p14">
            <p:contentPart p14:bwMode="auto" r:id="rId99">
              <p14:nvContentPartPr>
                <p14:cNvPr id="145426" name="Freihand 145425">
                  <a:extLst>
                    <a:ext uri="{FF2B5EF4-FFF2-40B4-BE49-F238E27FC236}">
                      <a16:creationId xmlns:a16="http://schemas.microsoft.com/office/drawing/2014/main" id="{E2D19890-746B-2F55-933A-DCE1E0C4A6DF}"/>
                    </a:ext>
                  </a:extLst>
                </p14:cNvPr>
                <p14:cNvContentPartPr/>
                <p14:nvPr/>
              </p14:nvContentPartPr>
              <p14:xfrm>
                <a:off x="8052994" y="2400148"/>
                <a:ext cx="77760" cy="125280"/>
              </p14:xfrm>
            </p:contentPart>
          </mc:Choice>
          <mc:Fallback xmlns="">
            <p:pic>
              <p:nvPicPr>
                <p:cNvPr id="145426" name="Freihand 145425">
                  <a:extLst>
                    <a:ext uri="{FF2B5EF4-FFF2-40B4-BE49-F238E27FC236}">
                      <a16:creationId xmlns:a16="http://schemas.microsoft.com/office/drawing/2014/main" id="{E2D19890-746B-2F55-933A-DCE1E0C4A6DF}"/>
                    </a:ext>
                  </a:extLst>
                </p:cNvPr>
                <p:cNvPicPr/>
                <p:nvPr/>
              </p:nvPicPr>
              <p:blipFill>
                <a:blip r:embed="rId100"/>
                <a:stretch>
                  <a:fillRect/>
                </a:stretch>
              </p:blipFill>
              <p:spPr>
                <a:xfrm>
                  <a:off x="8043994" y="2391148"/>
                  <a:ext cx="95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45427" name="Freihand 145426">
                  <a:extLst>
                    <a:ext uri="{FF2B5EF4-FFF2-40B4-BE49-F238E27FC236}">
                      <a16:creationId xmlns:a16="http://schemas.microsoft.com/office/drawing/2014/main" id="{580FD46F-8E98-C52B-85C5-F93A0A3D083F}"/>
                    </a:ext>
                  </a:extLst>
                </p14:cNvPr>
                <p14:cNvContentPartPr/>
                <p14:nvPr/>
              </p14:nvContentPartPr>
              <p14:xfrm>
                <a:off x="8408674" y="2322748"/>
                <a:ext cx="150480" cy="222480"/>
              </p14:xfrm>
            </p:contentPart>
          </mc:Choice>
          <mc:Fallback xmlns="">
            <p:pic>
              <p:nvPicPr>
                <p:cNvPr id="145427" name="Freihand 145426">
                  <a:extLst>
                    <a:ext uri="{FF2B5EF4-FFF2-40B4-BE49-F238E27FC236}">
                      <a16:creationId xmlns:a16="http://schemas.microsoft.com/office/drawing/2014/main" id="{580FD46F-8E98-C52B-85C5-F93A0A3D083F}"/>
                    </a:ext>
                  </a:extLst>
                </p:cNvPr>
                <p:cNvPicPr/>
                <p:nvPr/>
              </p:nvPicPr>
              <p:blipFill>
                <a:blip r:embed="rId102"/>
                <a:stretch>
                  <a:fillRect/>
                </a:stretch>
              </p:blipFill>
              <p:spPr>
                <a:xfrm>
                  <a:off x="8400034" y="2314108"/>
                  <a:ext cx="1681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45428" name="Freihand 145427">
                  <a:extLst>
                    <a:ext uri="{FF2B5EF4-FFF2-40B4-BE49-F238E27FC236}">
                      <a16:creationId xmlns:a16="http://schemas.microsoft.com/office/drawing/2014/main" id="{B5CAE45D-88E8-5AD6-A5BB-F3B02CBC05C9}"/>
                    </a:ext>
                  </a:extLst>
                </p14:cNvPr>
                <p14:cNvContentPartPr/>
                <p14:nvPr/>
              </p14:nvContentPartPr>
              <p14:xfrm>
                <a:off x="8575714" y="2465308"/>
                <a:ext cx="167760" cy="343080"/>
              </p14:xfrm>
            </p:contentPart>
          </mc:Choice>
          <mc:Fallback xmlns="">
            <p:pic>
              <p:nvPicPr>
                <p:cNvPr id="145428" name="Freihand 145427">
                  <a:extLst>
                    <a:ext uri="{FF2B5EF4-FFF2-40B4-BE49-F238E27FC236}">
                      <a16:creationId xmlns:a16="http://schemas.microsoft.com/office/drawing/2014/main" id="{B5CAE45D-88E8-5AD6-A5BB-F3B02CBC05C9}"/>
                    </a:ext>
                  </a:extLst>
                </p:cNvPr>
                <p:cNvPicPr/>
                <p:nvPr/>
              </p:nvPicPr>
              <p:blipFill>
                <a:blip r:embed="rId104"/>
                <a:stretch>
                  <a:fillRect/>
                </a:stretch>
              </p:blipFill>
              <p:spPr>
                <a:xfrm>
                  <a:off x="8566714" y="2456668"/>
                  <a:ext cx="185400" cy="360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9" name="Freihand 48">
                  <a:extLst>
                    <a:ext uri="{FF2B5EF4-FFF2-40B4-BE49-F238E27FC236}">
                      <a16:creationId xmlns:a16="http://schemas.microsoft.com/office/drawing/2014/main" id="{8C551519-1522-7416-655D-24F8E8D38754}"/>
                    </a:ext>
                  </a:extLst>
                </p14:cNvPr>
                <p14:cNvContentPartPr/>
                <p14:nvPr/>
              </p14:nvContentPartPr>
              <p14:xfrm>
                <a:off x="2295874" y="2518228"/>
                <a:ext cx="202680" cy="201600"/>
              </p14:xfrm>
            </p:contentPart>
          </mc:Choice>
          <mc:Fallback xmlns="">
            <p:pic>
              <p:nvPicPr>
                <p:cNvPr id="49" name="Freihand 48">
                  <a:extLst>
                    <a:ext uri="{FF2B5EF4-FFF2-40B4-BE49-F238E27FC236}">
                      <a16:creationId xmlns:a16="http://schemas.microsoft.com/office/drawing/2014/main" id="{8C551519-1522-7416-655D-24F8E8D38754}"/>
                    </a:ext>
                  </a:extLst>
                </p:cNvPr>
                <p:cNvPicPr/>
                <p:nvPr/>
              </p:nvPicPr>
              <p:blipFill>
                <a:blip r:embed="rId106"/>
                <a:stretch>
                  <a:fillRect/>
                </a:stretch>
              </p:blipFill>
              <p:spPr>
                <a:xfrm>
                  <a:off x="2287234" y="2509588"/>
                  <a:ext cx="2203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0" name="Freihand 49">
                  <a:extLst>
                    <a:ext uri="{FF2B5EF4-FFF2-40B4-BE49-F238E27FC236}">
                      <a16:creationId xmlns:a16="http://schemas.microsoft.com/office/drawing/2014/main" id="{514F622A-84CE-D2DD-EA45-8045C796797E}"/>
                    </a:ext>
                  </a:extLst>
                </p14:cNvPr>
                <p14:cNvContentPartPr/>
                <p14:nvPr/>
              </p14:nvContentPartPr>
              <p14:xfrm>
                <a:off x="2241874" y="2410948"/>
                <a:ext cx="190440" cy="204840"/>
              </p14:xfrm>
            </p:contentPart>
          </mc:Choice>
          <mc:Fallback xmlns="">
            <p:pic>
              <p:nvPicPr>
                <p:cNvPr id="50" name="Freihand 49">
                  <a:extLst>
                    <a:ext uri="{FF2B5EF4-FFF2-40B4-BE49-F238E27FC236}">
                      <a16:creationId xmlns:a16="http://schemas.microsoft.com/office/drawing/2014/main" id="{514F622A-84CE-D2DD-EA45-8045C796797E}"/>
                    </a:ext>
                  </a:extLst>
                </p:cNvPr>
                <p:cNvPicPr/>
                <p:nvPr/>
              </p:nvPicPr>
              <p:blipFill>
                <a:blip r:embed="rId108"/>
                <a:stretch>
                  <a:fillRect/>
                </a:stretch>
              </p:blipFill>
              <p:spPr>
                <a:xfrm>
                  <a:off x="2233234" y="2402308"/>
                  <a:ext cx="208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2" name="Freihand 51">
                  <a:extLst>
                    <a:ext uri="{FF2B5EF4-FFF2-40B4-BE49-F238E27FC236}">
                      <a16:creationId xmlns:a16="http://schemas.microsoft.com/office/drawing/2014/main" id="{1D66D38E-3881-AD57-8946-3A3C297E5976}"/>
                    </a:ext>
                  </a:extLst>
                </p14:cNvPr>
                <p14:cNvContentPartPr/>
                <p14:nvPr/>
              </p14:nvContentPartPr>
              <p14:xfrm>
                <a:off x="2720314" y="2527228"/>
                <a:ext cx="155160" cy="231840"/>
              </p14:xfrm>
            </p:contentPart>
          </mc:Choice>
          <mc:Fallback xmlns="">
            <p:pic>
              <p:nvPicPr>
                <p:cNvPr id="52" name="Freihand 51">
                  <a:extLst>
                    <a:ext uri="{FF2B5EF4-FFF2-40B4-BE49-F238E27FC236}">
                      <a16:creationId xmlns:a16="http://schemas.microsoft.com/office/drawing/2014/main" id="{1D66D38E-3881-AD57-8946-3A3C297E5976}"/>
                    </a:ext>
                  </a:extLst>
                </p:cNvPr>
                <p:cNvPicPr/>
                <p:nvPr/>
              </p:nvPicPr>
              <p:blipFill>
                <a:blip r:embed="rId110"/>
                <a:stretch>
                  <a:fillRect/>
                </a:stretch>
              </p:blipFill>
              <p:spPr>
                <a:xfrm>
                  <a:off x="2711674" y="2518228"/>
                  <a:ext cx="1728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3" name="Freihand 52">
                  <a:extLst>
                    <a:ext uri="{FF2B5EF4-FFF2-40B4-BE49-F238E27FC236}">
                      <a16:creationId xmlns:a16="http://schemas.microsoft.com/office/drawing/2014/main" id="{0E478811-F552-1D69-C816-069FEF319EEA}"/>
                    </a:ext>
                  </a:extLst>
                </p14:cNvPr>
                <p14:cNvContentPartPr/>
                <p14:nvPr/>
              </p14:nvContentPartPr>
              <p14:xfrm>
                <a:off x="2917234" y="2610028"/>
                <a:ext cx="122400" cy="309240"/>
              </p14:xfrm>
            </p:contentPart>
          </mc:Choice>
          <mc:Fallback xmlns="">
            <p:pic>
              <p:nvPicPr>
                <p:cNvPr id="53" name="Freihand 52">
                  <a:extLst>
                    <a:ext uri="{FF2B5EF4-FFF2-40B4-BE49-F238E27FC236}">
                      <a16:creationId xmlns:a16="http://schemas.microsoft.com/office/drawing/2014/main" id="{0E478811-F552-1D69-C816-069FEF319EEA}"/>
                    </a:ext>
                  </a:extLst>
                </p:cNvPr>
                <p:cNvPicPr/>
                <p:nvPr/>
              </p:nvPicPr>
              <p:blipFill>
                <a:blip r:embed="rId112"/>
                <a:stretch>
                  <a:fillRect/>
                </a:stretch>
              </p:blipFill>
              <p:spPr>
                <a:xfrm>
                  <a:off x="2908594" y="2601388"/>
                  <a:ext cx="14004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5" name="Freihand 54">
                  <a:extLst>
                    <a:ext uri="{FF2B5EF4-FFF2-40B4-BE49-F238E27FC236}">
                      <a16:creationId xmlns:a16="http://schemas.microsoft.com/office/drawing/2014/main" id="{3106518B-006E-0EBC-E2A8-2D90CA4ECDCF}"/>
                    </a:ext>
                  </a:extLst>
                </p14:cNvPr>
                <p14:cNvContentPartPr/>
                <p14:nvPr/>
              </p14:nvContentPartPr>
              <p14:xfrm>
                <a:off x="3066994" y="2487268"/>
                <a:ext cx="284040" cy="205200"/>
              </p14:xfrm>
            </p:contentPart>
          </mc:Choice>
          <mc:Fallback xmlns="">
            <p:pic>
              <p:nvPicPr>
                <p:cNvPr id="55" name="Freihand 54">
                  <a:extLst>
                    <a:ext uri="{FF2B5EF4-FFF2-40B4-BE49-F238E27FC236}">
                      <a16:creationId xmlns:a16="http://schemas.microsoft.com/office/drawing/2014/main" id="{3106518B-006E-0EBC-E2A8-2D90CA4ECDCF}"/>
                    </a:ext>
                  </a:extLst>
                </p:cNvPr>
                <p:cNvPicPr/>
                <p:nvPr/>
              </p:nvPicPr>
              <p:blipFill>
                <a:blip r:embed="rId114"/>
                <a:stretch>
                  <a:fillRect/>
                </a:stretch>
              </p:blipFill>
              <p:spPr>
                <a:xfrm>
                  <a:off x="3057994" y="2478268"/>
                  <a:ext cx="3016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6" name="Freihand 55">
                  <a:extLst>
                    <a:ext uri="{FF2B5EF4-FFF2-40B4-BE49-F238E27FC236}">
                      <a16:creationId xmlns:a16="http://schemas.microsoft.com/office/drawing/2014/main" id="{C762BFCF-3701-58D8-D679-BABFBDD1C656}"/>
                    </a:ext>
                  </a:extLst>
                </p14:cNvPr>
                <p14:cNvContentPartPr/>
                <p14:nvPr/>
              </p14:nvContentPartPr>
              <p14:xfrm>
                <a:off x="3535354" y="2553508"/>
                <a:ext cx="177840" cy="108720"/>
              </p14:xfrm>
            </p:contentPart>
          </mc:Choice>
          <mc:Fallback xmlns="">
            <p:pic>
              <p:nvPicPr>
                <p:cNvPr id="56" name="Freihand 55">
                  <a:extLst>
                    <a:ext uri="{FF2B5EF4-FFF2-40B4-BE49-F238E27FC236}">
                      <a16:creationId xmlns:a16="http://schemas.microsoft.com/office/drawing/2014/main" id="{C762BFCF-3701-58D8-D679-BABFBDD1C656}"/>
                    </a:ext>
                  </a:extLst>
                </p:cNvPr>
                <p:cNvPicPr/>
                <p:nvPr/>
              </p:nvPicPr>
              <p:blipFill>
                <a:blip r:embed="rId116"/>
                <a:stretch>
                  <a:fillRect/>
                </a:stretch>
              </p:blipFill>
              <p:spPr>
                <a:xfrm>
                  <a:off x="3526354" y="2544868"/>
                  <a:ext cx="195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7" name="Freihand 56">
                  <a:extLst>
                    <a:ext uri="{FF2B5EF4-FFF2-40B4-BE49-F238E27FC236}">
                      <a16:creationId xmlns:a16="http://schemas.microsoft.com/office/drawing/2014/main" id="{736D3F25-4E24-88BA-606E-B22044C8CF1E}"/>
                    </a:ext>
                  </a:extLst>
                </p14:cNvPr>
                <p14:cNvContentPartPr/>
                <p14:nvPr/>
              </p14:nvContentPartPr>
              <p14:xfrm>
                <a:off x="3742714" y="2504188"/>
                <a:ext cx="15840" cy="18360"/>
              </p14:xfrm>
            </p:contentPart>
          </mc:Choice>
          <mc:Fallback xmlns="">
            <p:pic>
              <p:nvPicPr>
                <p:cNvPr id="57" name="Freihand 56">
                  <a:extLst>
                    <a:ext uri="{FF2B5EF4-FFF2-40B4-BE49-F238E27FC236}">
                      <a16:creationId xmlns:a16="http://schemas.microsoft.com/office/drawing/2014/main" id="{736D3F25-4E24-88BA-606E-B22044C8CF1E}"/>
                    </a:ext>
                  </a:extLst>
                </p:cNvPr>
                <p:cNvPicPr/>
                <p:nvPr/>
              </p:nvPicPr>
              <p:blipFill>
                <a:blip r:embed="rId118"/>
                <a:stretch>
                  <a:fillRect/>
                </a:stretch>
              </p:blipFill>
              <p:spPr>
                <a:xfrm>
                  <a:off x="3734074" y="2495548"/>
                  <a:ext cx="334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8" name="Freihand 57">
                  <a:extLst>
                    <a:ext uri="{FF2B5EF4-FFF2-40B4-BE49-F238E27FC236}">
                      <a16:creationId xmlns:a16="http://schemas.microsoft.com/office/drawing/2014/main" id="{1C9EDCBB-CCFD-9F77-0B99-C8447ED99209}"/>
                    </a:ext>
                  </a:extLst>
                </p14:cNvPr>
                <p14:cNvContentPartPr/>
                <p14:nvPr/>
              </p14:nvContentPartPr>
              <p14:xfrm>
                <a:off x="3749554" y="2552788"/>
                <a:ext cx="449640" cy="120600"/>
              </p14:xfrm>
            </p:contentPart>
          </mc:Choice>
          <mc:Fallback xmlns="">
            <p:pic>
              <p:nvPicPr>
                <p:cNvPr id="58" name="Freihand 57">
                  <a:extLst>
                    <a:ext uri="{FF2B5EF4-FFF2-40B4-BE49-F238E27FC236}">
                      <a16:creationId xmlns:a16="http://schemas.microsoft.com/office/drawing/2014/main" id="{1C9EDCBB-CCFD-9F77-0B99-C8447ED99209}"/>
                    </a:ext>
                  </a:extLst>
                </p:cNvPr>
                <p:cNvPicPr/>
                <p:nvPr/>
              </p:nvPicPr>
              <p:blipFill>
                <a:blip r:embed="rId120"/>
                <a:stretch>
                  <a:fillRect/>
                </a:stretch>
              </p:blipFill>
              <p:spPr>
                <a:xfrm>
                  <a:off x="3740554" y="2544148"/>
                  <a:ext cx="4672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0" name="Freihand 59">
                  <a:extLst>
                    <a:ext uri="{FF2B5EF4-FFF2-40B4-BE49-F238E27FC236}">
                      <a16:creationId xmlns:a16="http://schemas.microsoft.com/office/drawing/2014/main" id="{AC32C5C5-8BB1-407D-4469-19E02919C8C2}"/>
                    </a:ext>
                  </a:extLst>
                </p14:cNvPr>
                <p14:cNvContentPartPr/>
                <p14:nvPr/>
              </p14:nvContentPartPr>
              <p14:xfrm>
                <a:off x="4460554" y="2502028"/>
                <a:ext cx="16920" cy="148320"/>
              </p14:xfrm>
            </p:contentPart>
          </mc:Choice>
          <mc:Fallback xmlns="">
            <p:pic>
              <p:nvPicPr>
                <p:cNvPr id="60" name="Freihand 59">
                  <a:extLst>
                    <a:ext uri="{FF2B5EF4-FFF2-40B4-BE49-F238E27FC236}">
                      <a16:creationId xmlns:a16="http://schemas.microsoft.com/office/drawing/2014/main" id="{AC32C5C5-8BB1-407D-4469-19E02919C8C2}"/>
                    </a:ext>
                  </a:extLst>
                </p:cNvPr>
                <p:cNvPicPr/>
                <p:nvPr/>
              </p:nvPicPr>
              <p:blipFill>
                <a:blip r:embed="rId122"/>
                <a:stretch>
                  <a:fillRect/>
                </a:stretch>
              </p:blipFill>
              <p:spPr>
                <a:xfrm>
                  <a:off x="4451554" y="2493388"/>
                  <a:ext cx="34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1" name="Freihand 60">
                  <a:extLst>
                    <a:ext uri="{FF2B5EF4-FFF2-40B4-BE49-F238E27FC236}">
                      <a16:creationId xmlns:a16="http://schemas.microsoft.com/office/drawing/2014/main" id="{5F5F80A3-BF48-6E14-D6C7-FE9F59D27251}"/>
                    </a:ext>
                  </a:extLst>
                </p14:cNvPr>
                <p14:cNvContentPartPr/>
                <p14:nvPr/>
              </p14:nvContentPartPr>
              <p14:xfrm>
                <a:off x="4384234" y="2491228"/>
                <a:ext cx="186120" cy="192600"/>
              </p14:xfrm>
            </p:contentPart>
          </mc:Choice>
          <mc:Fallback xmlns="">
            <p:pic>
              <p:nvPicPr>
                <p:cNvPr id="61" name="Freihand 60">
                  <a:extLst>
                    <a:ext uri="{FF2B5EF4-FFF2-40B4-BE49-F238E27FC236}">
                      <a16:creationId xmlns:a16="http://schemas.microsoft.com/office/drawing/2014/main" id="{5F5F80A3-BF48-6E14-D6C7-FE9F59D27251}"/>
                    </a:ext>
                  </a:extLst>
                </p:cNvPr>
                <p:cNvPicPr/>
                <p:nvPr/>
              </p:nvPicPr>
              <p:blipFill>
                <a:blip r:embed="rId124"/>
                <a:stretch>
                  <a:fillRect/>
                </a:stretch>
              </p:blipFill>
              <p:spPr>
                <a:xfrm>
                  <a:off x="4375594" y="2482588"/>
                  <a:ext cx="2037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62" name="Freihand 61">
                  <a:extLst>
                    <a:ext uri="{FF2B5EF4-FFF2-40B4-BE49-F238E27FC236}">
                      <a16:creationId xmlns:a16="http://schemas.microsoft.com/office/drawing/2014/main" id="{578269A8-31ED-7F99-E84C-9C5B315057CB}"/>
                    </a:ext>
                  </a:extLst>
                </p14:cNvPr>
                <p14:cNvContentPartPr/>
                <p14:nvPr/>
              </p14:nvContentPartPr>
              <p14:xfrm>
                <a:off x="4602034" y="2547028"/>
                <a:ext cx="115920" cy="79920"/>
              </p14:xfrm>
            </p:contentPart>
          </mc:Choice>
          <mc:Fallback xmlns="">
            <p:pic>
              <p:nvPicPr>
                <p:cNvPr id="62" name="Freihand 61">
                  <a:extLst>
                    <a:ext uri="{FF2B5EF4-FFF2-40B4-BE49-F238E27FC236}">
                      <a16:creationId xmlns:a16="http://schemas.microsoft.com/office/drawing/2014/main" id="{578269A8-31ED-7F99-E84C-9C5B315057CB}"/>
                    </a:ext>
                  </a:extLst>
                </p:cNvPr>
                <p:cNvPicPr/>
                <p:nvPr/>
              </p:nvPicPr>
              <p:blipFill>
                <a:blip r:embed="rId126"/>
                <a:stretch>
                  <a:fillRect/>
                </a:stretch>
              </p:blipFill>
              <p:spPr>
                <a:xfrm>
                  <a:off x="4593394" y="2538388"/>
                  <a:ext cx="133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63" name="Freihand 62">
                  <a:extLst>
                    <a:ext uri="{FF2B5EF4-FFF2-40B4-BE49-F238E27FC236}">
                      <a16:creationId xmlns:a16="http://schemas.microsoft.com/office/drawing/2014/main" id="{BA8FD77B-0DE7-43DA-5671-943CB70AF202}"/>
                    </a:ext>
                  </a:extLst>
                </p14:cNvPr>
                <p14:cNvContentPartPr/>
                <p14:nvPr/>
              </p14:nvContentPartPr>
              <p14:xfrm>
                <a:off x="4818754" y="2403748"/>
                <a:ext cx="128160" cy="274320"/>
              </p14:xfrm>
            </p:contentPart>
          </mc:Choice>
          <mc:Fallback xmlns="">
            <p:pic>
              <p:nvPicPr>
                <p:cNvPr id="63" name="Freihand 62">
                  <a:extLst>
                    <a:ext uri="{FF2B5EF4-FFF2-40B4-BE49-F238E27FC236}">
                      <a16:creationId xmlns:a16="http://schemas.microsoft.com/office/drawing/2014/main" id="{BA8FD77B-0DE7-43DA-5671-943CB70AF202}"/>
                    </a:ext>
                  </a:extLst>
                </p:cNvPr>
                <p:cNvPicPr/>
                <p:nvPr/>
              </p:nvPicPr>
              <p:blipFill>
                <a:blip r:embed="rId128"/>
                <a:stretch>
                  <a:fillRect/>
                </a:stretch>
              </p:blipFill>
              <p:spPr>
                <a:xfrm>
                  <a:off x="4809754" y="2395108"/>
                  <a:ext cx="1458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45408" name="Freihand 145407">
                  <a:extLst>
                    <a:ext uri="{FF2B5EF4-FFF2-40B4-BE49-F238E27FC236}">
                      <a16:creationId xmlns:a16="http://schemas.microsoft.com/office/drawing/2014/main" id="{DC4D6C3D-CD64-10E5-5134-AA61144B3A5C}"/>
                    </a:ext>
                  </a:extLst>
                </p14:cNvPr>
                <p14:cNvContentPartPr/>
                <p14:nvPr/>
              </p14:nvContentPartPr>
              <p14:xfrm>
                <a:off x="4950514" y="2397268"/>
                <a:ext cx="32760" cy="192600"/>
              </p14:xfrm>
            </p:contentPart>
          </mc:Choice>
          <mc:Fallback xmlns="">
            <p:pic>
              <p:nvPicPr>
                <p:cNvPr id="145408" name="Freihand 145407">
                  <a:extLst>
                    <a:ext uri="{FF2B5EF4-FFF2-40B4-BE49-F238E27FC236}">
                      <a16:creationId xmlns:a16="http://schemas.microsoft.com/office/drawing/2014/main" id="{DC4D6C3D-CD64-10E5-5134-AA61144B3A5C}"/>
                    </a:ext>
                  </a:extLst>
                </p:cNvPr>
                <p:cNvPicPr/>
                <p:nvPr/>
              </p:nvPicPr>
              <p:blipFill>
                <a:blip r:embed="rId130"/>
                <a:stretch>
                  <a:fillRect/>
                </a:stretch>
              </p:blipFill>
              <p:spPr>
                <a:xfrm>
                  <a:off x="4941514" y="2388268"/>
                  <a:ext cx="504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45409" name="Freihand 145408">
                  <a:extLst>
                    <a:ext uri="{FF2B5EF4-FFF2-40B4-BE49-F238E27FC236}">
                      <a16:creationId xmlns:a16="http://schemas.microsoft.com/office/drawing/2014/main" id="{8AA751E9-3223-B7D3-CBC0-A234CFB1ED01}"/>
                    </a:ext>
                  </a:extLst>
                </p14:cNvPr>
                <p14:cNvContentPartPr/>
                <p14:nvPr/>
              </p14:nvContentPartPr>
              <p14:xfrm>
                <a:off x="5032954" y="2414188"/>
                <a:ext cx="311400" cy="164520"/>
              </p14:xfrm>
            </p:contentPart>
          </mc:Choice>
          <mc:Fallback xmlns="">
            <p:pic>
              <p:nvPicPr>
                <p:cNvPr id="145409" name="Freihand 145408">
                  <a:extLst>
                    <a:ext uri="{FF2B5EF4-FFF2-40B4-BE49-F238E27FC236}">
                      <a16:creationId xmlns:a16="http://schemas.microsoft.com/office/drawing/2014/main" id="{8AA751E9-3223-B7D3-CBC0-A234CFB1ED01}"/>
                    </a:ext>
                  </a:extLst>
                </p:cNvPr>
                <p:cNvPicPr/>
                <p:nvPr/>
              </p:nvPicPr>
              <p:blipFill>
                <a:blip r:embed="rId132"/>
                <a:stretch>
                  <a:fillRect/>
                </a:stretch>
              </p:blipFill>
              <p:spPr>
                <a:xfrm>
                  <a:off x="5023954" y="2405188"/>
                  <a:ext cx="329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45410" name="Freihand 145409">
                  <a:extLst>
                    <a:ext uri="{FF2B5EF4-FFF2-40B4-BE49-F238E27FC236}">
                      <a16:creationId xmlns:a16="http://schemas.microsoft.com/office/drawing/2014/main" id="{36FDA1E2-463A-03EE-F8E3-E113449B8EA1}"/>
                    </a:ext>
                  </a:extLst>
                </p14:cNvPr>
                <p14:cNvContentPartPr/>
                <p14:nvPr/>
              </p14:nvContentPartPr>
              <p14:xfrm>
                <a:off x="5319154" y="2382868"/>
                <a:ext cx="23400" cy="73080"/>
              </p14:xfrm>
            </p:contentPart>
          </mc:Choice>
          <mc:Fallback xmlns="">
            <p:pic>
              <p:nvPicPr>
                <p:cNvPr id="145410" name="Freihand 145409">
                  <a:extLst>
                    <a:ext uri="{FF2B5EF4-FFF2-40B4-BE49-F238E27FC236}">
                      <a16:creationId xmlns:a16="http://schemas.microsoft.com/office/drawing/2014/main" id="{36FDA1E2-463A-03EE-F8E3-E113449B8EA1}"/>
                    </a:ext>
                  </a:extLst>
                </p:cNvPr>
                <p:cNvPicPr/>
                <p:nvPr/>
              </p:nvPicPr>
              <p:blipFill>
                <a:blip r:embed="rId134"/>
                <a:stretch>
                  <a:fillRect/>
                </a:stretch>
              </p:blipFill>
              <p:spPr>
                <a:xfrm>
                  <a:off x="5310154" y="2373868"/>
                  <a:ext cx="410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45414" name="Freihand 145413">
                  <a:extLst>
                    <a:ext uri="{FF2B5EF4-FFF2-40B4-BE49-F238E27FC236}">
                      <a16:creationId xmlns:a16="http://schemas.microsoft.com/office/drawing/2014/main" id="{92145118-20B7-11E6-3ADE-4FF9FE1B0684}"/>
                    </a:ext>
                  </a:extLst>
                </p14:cNvPr>
                <p14:cNvContentPartPr/>
                <p14:nvPr/>
              </p14:nvContentPartPr>
              <p14:xfrm>
                <a:off x="5389714" y="2487988"/>
                <a:ext cx="190800" cy="57960"/>
              </p14:xfrm>
            </p:contentPart>
          </mc:Choice>
          <mc:Fallback xmlns="">
            <p:pic>
              <p:nvPicPr>
                <p:cNvPr id="145414" name="Freihand 145413">
                  <a:extLst>
                    <a:ext uri="{FF2B5EF4-FFF2-40B4-BE49-F238E27FC236}">
                      <a16:creationId xmlns:a16="http://schemas.microsoft.com/office/drawing/2014/main" id="{92145118-20B7-11E6-3ADE-4FF9FE1B0684}"/>
                    </a:ext>
                  </a:extLst>
                </p:cNvPr>
                <p:cNvPicPr/>
                <p:nvPr/>
              </p:nvPicPr>
              <p:blipFill>
                <a:blip r:embed="rId136"/>
                <a:stretch>
                  <a:fillRect/>
                </a:stretch>
              </p:blipFill>
              <p:spPr>
                <a:xfrm>
                  <a:off x="5380714" y="2479348"/>
                  <a:ext cx="208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45415" name="Freihand 145414">
                  <a:extLst>
                    <a:ext uri="{FF2B5EF4-FFF2-40B4-BE49-F238E27FC236}">
                      <a16:creationId xmlns:a16="http://schemas.microsoft.com/office/drawing/2014/main" id="{8C9926B8-BE61-3D8E-6BF7-E0FD06360C39}"/>
                    </a:ext>
                  </a:extLst>
                </p14:cNvPr>
                <p14:cNvContentPartPr/>
                <p14:nvPr/>
              </p14:nvContentPartPr>
              <p14:xfrm>
                <a:off x="5816674" y="2490868"/>
                <a:ext cx="29160" cy="69840"/>
              </p14:xfrm>
            </p:contentPart>
          </mc:Choice>
          <mc:Fallback xmlns="">
            <p:pic>
              <p:nvPicPr>
                <p:cNvPr id="145415" name="Freihand 145414">
                  <a:extLst>
                    <a:ext uri="{FF2B5EF4-FFF2-40B4-BE49-F238E27FC236}">
                      <a16:creationId xmlns:a16="http://schemas.microsoft.com/office/drawing/2014/main" id="{8C9926B8-BE61-3D8E-6BF7-E0FD06360C39}"/>
                    </a:ext>
                  </a:extLst>
                </p:cNvPr>
                <p:cNvPicPr/>
                <p:nvPr/>
              </p:nvPicPr>
              <p:blipFill>
                <a:blip r:embed="rId138"/>
                <a:stretch>
                  <a:fillRect/>
                </a:stretch>
              </p:blipFill>
              <p:spPr>
                <a:xfrm>
                  <a:off x="5807674" y="2481868"/>
                  <a:ext cx="468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45416" name="Freihand 145415">
                  <a:extLst>
                    <a:ext uri="{FF2B5EF4-FFF2-40B4-BE49-F238E27FC236}">
                      <a16:creationId xmlns:a16="http://schemas.microsoft.com/office/drawing/2014/main" id="{DEA49AF8-CCEC-FB37-C5D2-B988ABBB286E}"/>
                    </a:ext>
                  </a:extLst>
                </p14:cNvPr>
                <p14:cNvContentPartPr/>
                <p14:nvPr/>
              </p14:nvContentPartPr>
              <p14:xfrm>
                <a:off x="5823154" y="2445148"/>
                <a:ext cx="174240" cy="117000"/>
              </p14:xfrm>
            </p:contentPart>
          </mc:Choice>
          <mc:Fallback xmlns="">
            <p:pic>
              <p:nvPicPr>
                <p:cNvPr id="145416" name="Freihand 145415">
                  <a:extLst>
                    <a:ext uri="{FF2B5EF4-FFF2-40B4-BE49-F238E27FC236}">
                      <a16:creationId xmlns:a16="http://schemas.microsoft.com/office/drawing/2014/main" id="{DEA49AF8-CCEC-FB37-C5D2-B988ABBB286E}"/>
                    </a:ext>
                  </a:extLst>
                </p:cNvPr>
                <p:cNvPicPr/>
                <p:nvPr/>
              </p:nvPicPr>
              <p:blipFill>
                <a:blip r:embed="rId140"/>
                <a:stretch>
                  <a:fillRect/>
                </a:stretch>
              </p:blipFill>
              <p:spPr>
                <a:xfrm>
                  <a:off x="5814514" y="2436148"/>
                  <a:ext cx="191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5417" name="Freihand 145416">
                  <a:extLst>
                    <a:ext uri="{FF2B5EF4-FFF2-40B4-BE49-F238E27FC236}">
                      <a16:creationId xmlns:a16="http://schemas.microsoft.com/office/drawing/2014/main" id="{0D6F54F4-8105-56AD-1A3D-436AF969D58A}"/>
                    </a:ext>
                  </a:extLst>
                </p14:cNvPr>
                <p14:cNvContentPartPr/>
                <p14:nvPr/>
              </p14:nvContentPartPr>
              <p14:xfrm>
                <a:off x="6154354" y="2475388"/>
                <a:ext cx="247680" cy="61560"/>
              </p14:xfrm>
            </p:contentPart>
          </mc:Choice>
          <mc:Fallback xmlns="">
            <p:pic>
              <p:nvPicPr>
                <p:cNvPr id="145417" name="Freihand 145416">
                  <a:extLst>
                    <a:ext uri="{FF2B5EF4-FFF2-40B4-BE49-F238E27FC236}">
                      <a16:creationId xmlns:a16="http://schemas.microsoft.com/office/drawing/2014/main" id="{0D6F54F4-8105-56AD-1A3D-436AF969D58A}"/>
                    </a:ext>
                  </a:extLst>
                </p:cNvPr>
                <p:cNvPicPr/>
                <p:nvPr/>
              </p:nvPicPr>
              <p:blipFill>
                <a:blip r:embed="rId142"/>
                <a:stretch>
                  <a:fillRect/>
                </a:stretch>
              </p:blipFill>
              <p:spPr>
                <a:xfrm>
                  <a:off x="6145714" y="2466748"/>
                  <a:ext cx="2653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5418" name="Freihand 145417">
                  <a:extLst>
                    <a:ext uri="{FF2B5EF4-FFF2-40B4-BE49-F238E27FC236}">
                      <a16:creationId xmlns:a16="http://schemas.microsoft.com/office/drawing/2014/main" id="{0E7A4D68-B52D-A762-DB9D-837E3A359E4F}"/>
                    </a:ext>
                  </a:extLst>
                </p14:cNvPr>
                <p14:cNvContentPartPr/>
                <p14:nvPr/>
              </p14:nvContentPartPr>
              <p14:xfrm>
                <a:off x="6425434" y="2476108"/>
                <a:ext cx="299520" cy="61920"/>
              </p14:xfrm>
            </p:contentPart>
          </mc:Choice>
          <mc:Fallback xmlns="">
            <p:pic>
              <p:nvPicPr>
                <p:cNvPr id="145418" name="Freihand 145417">
                  <a:extLst>
                    <a:ext uri="{FF2B5EF4-FFF2-40B4-BE49-F238E27FC236}">
                      <a16:creationId xmlns:a16="http://schemas.microsoft.com/office/drawing/2014/main" id="{0E7A4D68-B52D-A762-DB9D-837E3A359E4F}"/>
                    </a:ext>
                  </a:extLst>
                </p:cNvPr>
                <p:cNvPicPr/>
                <p:nvPr/>
              </p:nvPicPr>
              <p:blipFill>
                <a:blip r:embed="rId144"/>
                <a:stretch>
                  <a:fillRect/>
                </a:stretch>
              </p:blipFill>
              <p:spPr>
                <a:xfrm>
                  <a:off x="6416434" y="2467468"/>
                  <a:ext cx="3171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5419" name="Freihand 145418">
                  <a:extLst>
                    <a:ext uri="{FF2B5EF4-FFF2-40B4-BE49-F238E27FC236}">
                      <a16:creationId xmlns:a16="http://schemas.microsoft.com/office/drawing/2014/main" id="{8047FC6F-CA2B-7440-BB6C-C072AD5995BE}"/>
                    </a:ext>
                  </a:extLst>
                </p14:cNvPr>
                <p14:cNvContentPartPr/>
                <p14:nvPr/>
              </p14:nvContentPartPr>
              <p14:xfrm>
                <a:off x="6686794" y="2423548"/>
                <a:ext cx="6840" cy="4680"/>
              </p14:xfrm>
            </p:contentPart>
          </mc:Choice>
          <mc:Fallback xmlns="">
            <p:pic>
              <p:nvPicPr>
                <p:cNvPr id="145419" name="Freihand 145418">
                  <a:extLst>
                    <a:ext uri="{FF2B5EF4-FFF2-40B4-BE49-F238E27FC236}">
                      <a16:creationId xmlns:a16="http://schemas.microsoft.com/office/drawing/2014/main" id="{8047FC6F-CA2B-7440-BB6C-C072AD5995BE}"/>
                    </a:ext>
                  </a:extLst>
                </p:cNvPr>
                <p:cNvPicPr/>
                <p:nvPr/>
              </p:nvPicPr>
              <p:blipFill>
                <a:blip r:embed="rId146"/>
                <a:stretch>
                  <a:fillRect/>
                </a:stretch>
              </p:blipFill>
              <p:spPr>
                <a:xfrm>
                  <a:off x="6677794" y="2414908"/>
                  <a:ext cx="24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5420" name="Freihand 145419">
                  <a:extLst>
                    <a:ext uri="{FF2B5EF4-FFF2-40B4-BE49-F238E27FC236}">
                      <a16:creationId xmlns:a16="http://schemas.microsoft.com/office/drawing/2014/main" id="{705CE0AB-9CCC-55FD-8773-981EBDDD35C3}"/>
                    </a:ext>
                  </a:extLst>
                </p14:cNvPr>
                <p14:cNvContentPartPr/>
                <p14:nvPr/>
              </p14:nvContentPartPr>
              <p14:xfrm>
                <a:off x="6832594" y="2349748"/>
                <a:ext cx="229680" cy="401040"/>
              </p14:xfrm>
            </p:contentPart>
          </mc:Choice>
          <mc:Fallback xmlns="">
            <p:pic>
              <p:nvPicPr>
                <p:cNvPr id="145420" name="Freihand 145419">
                  <a:extLst>
                    <a:ext uri="{FF2B5EF4-FFF2-40B4-BE49-F238E27FC236}">
                      <a16:creationId xmlns:a16="http://schemas.microsoft.com/office/drawing/2014/main" id="{705CE0AB-9CCC-55FD-8773-981EBDDD35C3}"/>
                    </a:ext>
                  </a:extLst>
                </p:cNvPr>
                <p:cNvPicPr/>
                <p:nvPr/>
              </p:nvPicPr>
              <p:blipFill>
                <a:blip r:embed="rId148"/>
                <a:stretch>
                  <a:fillRect/>
                </a:stretch>
              </p:blipFill>
              <p:spPr>
                <a:xfrm>
                  <a:off x="6823594" y="2341108"/>
                  <a:ext cx="24732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5421" name="Freihand 145420">
                  <a:extLst>
                    <a:ext uri="{FF2B5EF4-FFF2-40B4-BE49-F238E27FC236}">
                      <a16:creationId xmlns:a16="http://schemas.microsoft.com/office/drawing/2014/main" id="{BE216B25-1ED4-45CF-787E-635A8435FBD7}"/>
                    </a:ext>
                  </a:extLst>
                </p14:cNvPr>
                <p14:cNvContentPartPr/>
                <p14:nvPr/>
              </p14:nvContentPartPr>
              <p14:xfrm>
                <a:off x="7338754" y="2394388"/>
                <a:ext cx="334440" cy="149400"/>
              </p14:xfrm>
            </p:contentPart>
          </mc:Choice>
          <mc:Fallback xmlns="">
            <p:pic>
              <p:nvPicPr>
                <p:cNvPr id="145421" name="Freihand 145420">
                  <a:extLst>
                    <a:ext uri="{FF2B5EF4-FFF2-40B4-BE49-F238E27FC236}">
                      <a16:creationId xmlns:a16="http://schemas.microsoft.com/office/drawing/2014/main" id="{BE216B25-1ED4-45CF-787E-635A8435FBD7}"/>
                    </a:ext>
                  </a:extLst>
                </p:cNvPr>
                <p:cNvPicPr/>
                <p:nvPr/>
              </p:nvPicPr>
              <p:blipFill>
                <a:blip r:embed="rId150"/>
                <a:stretch>
                  <a:fillRect/>
                </a:stretch>
              </p:blipFill>
              <p:spPr>
                <a:xfrm>
                  <a:off x="7330114" y="2385748"/>
                  <a:ext cx="3520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5422" name="Freihand 145421">
                  <a:extLst>
                    <a:ext uri="{FF2B5EF4-FFF2-40B4-BE49-F238E27FC236}">
                      <a16:creationId xmlns:a16="http://schemas.microsoft.com/office/drawing/2014/main" id="{4E3C98FD-E640-8210-792E-0C324FCD9FE6}"/>
                    </a:ext>
                  </a:extLst>
                </p14:cNvPr>
                <p14:cNvContentPartPr/>
                <p14:nvPr/>
              </p14:nvContentPartPr>
              <p14:xfrm>
                <a:off x="7645114" y="2374948"/>
                <a:ext cx="10800" cy="43920"/>
              </p14:xfrm>
            </p:contentPart>
          </mc:Choice>
          <mc:Fallback xmlns="">
            <p:pic>
              <p:nvPicPr>
                <p:cNvPr id="145422" name="Freihand 145421">
                  <a:extLst>
                    <a:ext uri="{FF2B5EF4-FFF2-40B4-BE49-F238E27FC236}">
                      <a16:creationId xmlns:a16="http://schemas.microsoft.com/office/drawing/2014/main" id="{4E3C98FD-E640-8210-792E-0C324FCD9FE6}"/>
                    </a:ext>
                  </a:extLst>
                </p:cNvPr>
                <p:cNvPicPr/>
                <p:nvPr/>
              </p:nvPicPr>
              <p:blipFill>
                <a:blip r:embed="rId152"/>
                <a:stretch>
                  <a:fillRect/>
                </a:stretch>
              </p:blipFill>
              <p:spPr>
                <a:xfrm>
                  <a:off x="7636114" y="2366308"/>
                  <a:ext cx="284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5423" name="Freihand 145422">
                  <a:extLst>
                    <a:ext uri="{FF2B5EF4-FFF2-40B4-BE49-F238E27FC236}">
                      <a16:creationId xmlns:a16="http://schemas.microsoft.com/office/drawing/2014/main" id="{085C71F4-382F-25A0-5279-3AEC44FE4CD3}"/>
                    </a:ext>
                  </a:extLst>
                </p14:cNvPr>
                <p14:cNvContentPartPr/>
                <p14:nvPr/>
              </p14:nvContentPartPr>
              <p14:xfrm>
                <a:off x="7698394" y="2407708"/>
                <a:ext cx="292680" cy="136440"/>
              </p14:xfrm>
            </p:contentPart>
          </mc:Choice>
          <mc:Fallback xmlns="">
            <p:pic>
              <p:nvPicPr>
                <p:cNvPr id="145423" name="Freihand 145422">
                  <a:extLst>
                    <a:ext uri="{FF2B5EF4-FFF2-40B4-BE49-F238E27FC236}">
                      <a16:creationId xmlns:a16="http://schemas.microsoft.com/office/drawing/2014/main" id="{085C71F4-382F-25A0-5279-3AEC44FE4CD3}"/>
                    </a:ext>
                  </a:extLst>
                </p:cNvPr>
                <p:cNvPicPr/>
                <p:nvPr/>
              </p:nvPicPr>
              <p:blipFill>
                <a:blip r:embed="rId154"/>
                <a:stretch>
                  <a:fillRect/>
                </a:stretch>
              </p:blipFill>
              <p:spPr>
                <a:xfrm>
                  <a:off x="7689754" y="2398708"/>
                  <a:ext cx="310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5444" name="Freihand 145443">
                  <a:extLst>
                    <a:ext uri="{FF2B5EF4-FFF2-40B4-BE49-F238E27FC236}">
                      <a16:creationId xmlns:a16="http://schemas.microsoft.com/office/drawing/2014/main" id="{E51386BB-DFC7-45FB-D284-2CBBEF5E0C51}"/>
                    </a:ext>
                  </a:extLst>
                </p14:cNvPr>
                <p14:cNvContentPartPr/>
                <p14:nvPr/>
              </p14:nvContentPartPr>
              <p14:xfrm>
                <a:off x="3763954" y="2818468"/>
                <a:ext cx="333360" cy="165960"/>
              </p14:xfrm>
            </p:contentPart>
          </mc:Choice>
          <mc:Fallback xmlns="">
            <p:pic>
              <p:nvPicPr>
                <p:cNvPr id="145444" name="Freihand 145443">
                  <a:extLst>
                    <a:ext uri="{FF2B5EF4-FFF2-40B4-BE49-F238E27FC236}">
                      <a16:creationId xmlns:a16="http://schemas.microsoft.com/office/drawing/2014/main" id="{E51386BB-DFC7-45FB-D284-2CBBEF5E0C51}"/>
                    </a:ext>
                  </a:extLst>
                </p:cNvPr>
                <p:cNvPicPr/>
                <p:nvPr/>
              </p:nvPicPr>
              <p:blipFill>
                <a:blip r:embed="rId156"/>
                <a:stretch>
                  <a:fillRect/>
                </a:stretch>
              </p:blipFill>
              <p:spPr>
                <a:xfrm>
                  <a:off x="3754954" y="2809828"/>
                  <a:ext cx="3510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5445" name="Freihand 145444">
                  <a:extLst>
                    <a:ext uri="{FF2B5EF4-FFF2-40B4-BE49-F238E27FC236}">
                      <a16:creationId xmlns:a16="http://schemas.microsoft.com/office/drawing/2014/main" id="{B8FA1BC5-9742-1F1C-2D49-CA64942409FC}"/>
                    </a:ext>
                  </a:extLst>
                </p14:cNvPr>
                <p14:cNvContentPartPr/>
                <p14:nvPr/>
              </p14:nvContentPartPr>
              <p14:xfrm>
                <a:off x="4133674" y="2766988"/>
                <a:ext cx="231120" cy="186120"/>
              </p14:xfrm>
            </p:contentPart>
          </mc:Choice>
          <mc:Fallback xmlns="">
            <p:pic>
              <p:nvPicPr>
                <p:cNvPr id="145445" name="Freihand 145444">
                  <a:extLst>
                    <a:ext uri="{FF2B5EF4-FFF2-40B4-BE49-F238E27FC236}">
                      <a16:creationId xmlns:a16="http://schemas.microsoft.com/office/drawing/2014/main" id="{B8FA1BC5-9742-1F1C-2D49-CA64942409FC}"/>
                    </a:ext>
                  </a:extLst>
                </p:cNvPr>
                <p:cNvPicPr/>
                <p:nvPr/>
              </p:nvPicPr>
              <p:blipFill>
                <a:blip r:embed="rId158"/>
                <a:stretch>
                  <a:fillRect/>
                </a:stretch>
              </p:blipFill>
              <p:spPr>
                <a:xfrm>
                  <a:off x="4124674" y="2757988"/>
                  <a:ext cx="2487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5446" name="Freihand 145445">
                  <a:extLst>
                    <a:ext uri="{FF2B5EF4-FFF2-40B4-BE49-F238E27FC236}">
                      <a16:creationId xmlns:a16="http://schemas.microsoft.com/office/drawing/2014/main" id="{BBC3D030-BD92-1E99-AC1D-F9C6AF5009A4}"/>
                    </a:ext>
                  </a:extLst>
                </p14:cNvPr>
                <p14:cNvContentPartPr/>
                <p14:nvPr/>
              </p14:nvContentPartPr>
              <p14:xfrm>
                <a:off x="4326994" y="2793988"/>
                <a:ext cx="41040" cy="38880"/>
              </p14:xfrm>
            </p:contentPart>
          </mc:Choice>
          <mc:Fallback xmlns="">
            <p:pic>
              <p:nvPicPr>
                <p:cNvPr id="145446" name="Freihand 145445">
                  <a:extLst>
                    <a:ext uri="{FF2B5EF4-FFF2-40B4-BE49-F238E27FC236}">
                      <a16:creationId xmlns:a16="http://schemas.microsoft.com/office/drawing/2014/main" id="{BBC3D030-BD92-1E99-AC1D-F9C6AF5009A4}"/>
                    </a:ext>
                  </a:extLst>
                </p:cNvPr>
                <p:cNvPicPr/>
                <p:nvPr/>
              </p:nvPicPr>
              <p:blipFill>
                <a:blip r:embed="rId160"/>
                <a:stretch>
                  <a:fillRect/>
                </a:stretch>
              </p:blipFill>
              <p:spPr>
                <a:xfrm>
                  <a:off x="4318354" y="2784988"/>
                  <a:ext cx="586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5447" name="Freihand 145446">
                  <a:extLst>
                    <a:ext uri="{FF2B5EF4-FFF2-40B4-BE49-F238E27FC236}">
                      <a16:creationId xmlns:a16="http://schemas.microsoft.com/office/drawing/2014/main" id="{93E878FE-0E3D-EF7E-E607-16B4FFFB0DB4}"/>
                    </a:ext>
                  </a:extLst>
                </p14:cNvPr>
                <p14:cNvContentPartPr/>
                <p14:nvPr/>
              </p14:nvContentPartPr>
              <p14:xfrm>
                <a:off x="4433194" y="2739628"/>
                <a:ext cx="213480" cy="179640"/>
              </p14:xfrm>
            </p:contentPart>
          </mc:Choice>
          <mc:Fallback xmlns="">
            <p:pic>
              <p:nvPicPr>
                <p:cNvPr id="145447" name="Freihand 145446">
                  <a:extLst>
                    <a:ext uri="{FF2B5EF4-FFF2-40B4-BE49-F238E27FC236}">
                      <a16:creationId xmlns:a16="http://schemas.microsoft.com/office/drawing/2014/main" id="{93E878FE-0E3D-EF7E-E607-16B4FFFB0DB4}"/>
                    </a:ext>
                  </a:extLst>
                </p:cNvPr>
                <p:cNvPicPr/>
                <p:nvPr/>
              </p:nvPicPr>
              <p:blipFill>
                <a:blip r:embed="rId162"/>
                <a:stretch>
                  <a:fillRect/>
                </a:stretch>
              </p:blipFill>
              <p:spPr>
                <a:xfrm>
                  <a:off x="4424194" y="2730628"/>
                  <a:ext cx="23112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5448" name="Freihand 145447">
                  <a:extLst>
                    <a:ext uri="{FF2B5EF4-FFF2-40B4-BE49-F238E27FC236}">
                      <a16:creationId xmlns:a16="http://schemas.microsoft.com/office/drawing/2014/main" id="{FCB6AD60-ACE8-9A98-DE7B-B10EF3C45BC0}"/>
                    </a:ext>
                  </a:extLst>
                </p14:cNvPr>
                <p14:cNvContentPartPr/>
                <p14:nvPr/>
              </p14:nvContentPartPr>
              <p14:xfrm>
                <a:off x="4903714" y="2739988"/>
                <a:ext cx="290880" cy="163440"/>
              </p14:xfrm>
            </p:contentPart>
          </mc:Choice>
          <mc:Fallback xmlns="">
            <p:pic>
              <p:nvPicPr>
                <p:cNvPr id="145448" name="Freihand 145447">
                  <a:extLst>
                    <a:ext uri="{FF2B5EF4-FFF2-40B4-BE49-F238E27FC236}">
                      <a16:creationId xmlns:a16="http://schemas.microsoft.com/office/drawing/2014/main" id="{FCB6AD60-ACE8-9A98-DE7B-B10EF3C45BC0}"/>
                    </a:ext>
                  </a:extLst>
                </p:cNvPr>
                <p:cNvPicPr/>
                <p:nvPr/>
              </p:nvPicPr>
              <p:blipFill>
                <a:blip r:embed="rId164"/>
                <a:stretch>
                  <a:fillRect/>
                </a:stretch>
              </p:blipFill>
              <p:spPr>
                <a:xfrm>
                  <a:off x="4895074" y="2730988"/>
                  <a:ext cx="3085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5449" name="Freihand 145448">
                  <a:extLst>
                    <a:ext uri="{FF2B5EF4-FFF2-40B4-BE49-F238E27FC236}">
                      <a16:creationId xmlns:a16="http://schemas.microsoft.com/office/drawing/2014/main" id="{63EC90B3-909A-E068-4FC0-A7FFDB2F2FDA}"/>
                    </a:ext>
                  </a:extLst>
                </p14:cNvPr>
                <p14:cNvContentPartPr/>
                <p14:nvPr/>
              </p14:nvContentPartPr>
              <p14:xfrm>
                <a:off x="5161834" y="2792548"/>
                <a:ext cx="384120" cy="149400"/>
              </p14:xfrm>
            </p:contentPart>
          </mc:Choice>
          <mc:Fallback xmlns="">
            <p:pic>
              <p:nvPicPr>
                <p:cNvPr id="145449" name="Freihand 145448">
                  <a:extLst>
                    <a:ext uri="{FF2B5EF4-FFF2-40B4-BE49-F238E27FC236}">
                      <a16:creationId xmlns:a16="http://schemas.microsoft.com/office/drawing/2014/main" id="{63EC90B3-909A-E068-4FC0-A7FFDB2F2FDA}"/>
                    </a:ext>
                  </a:extLst>
                </p:cNvPr>
                <p:cNvPicPr/>
                <p:nvPr/>
              </p:nvPicPr>
              <p:blipFill>
                <a:blip r:embed="rId166"/>
                <a:stretch>
                  <a:fillRect/>
                </a:stretch>
              </p:blipFill>
              <p:spPr>
                <a:xfrm>
                  <a:off x="5153194" y="2783548"/>
                  <a:ext cx="4017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5450" name="Freihand 145449">
                  <a:extLst>
                    <a:ext uri="{FF2B5EF4-FFF2-40B4-BE49-F238E27FC236}">
                      <a16:creationId xmlns:a16="http://schemas.microsoft.com/office/drawing/2014/main" id="{080362AA-11C0-49E7-9BB6-076715386294}"/>
                    </a:ext>
                  </a:extLst>
                </p14:cNvPr>
                <p14:cNvContentPartPr/>
                <p14:nvPr/>
              </p14:nvContentPartPr>
              <p14:xfrm>
                <a:off x="5370274" y="2685988"/>
                <a:ext cx="33480" cy="22320"/>
              </p14:xfrm>
            </p:contentPart>
          </mc:Choice>
          <mc:Fallback xmlns="">
            <p:pic>
              <p:nvPicPr>
                <p:cNvPr id="145450" name="Freihand 145449">
                  <a:extLst>
                    <a:ext uri="{FF2B5EF4-FFF2-40B4-BE49-F238E27FC236}">
                      <a16:creationId xmlns:a16="http://schemas.microsoft.com/office/drawing/2014/main" id="{080362AA-11C0-49E7-9BB6-076715386294}"/>
                    </a:ext>
                  </a:extLst>
                </p:cNvPr>
                <p:cNvPicPr/>
                <p:nvPr/>
              </p:nvPicPr>
              <p:blipFill>
                <a:blip r:embed="rId168"/>
                <a:stretch>
                  <a:fillRect/>
                </a:stretch>
              </p:blipFill>
              <p:spPr>
                <a:xfrm>
                  <a:off x="5361274" y="2676988"/>
                  <a:ext cx="511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5452" name="Freihand 145451">
                  <a:extLst>
                    <a:ext uri="{FF2B5EF4-FFF2-40B4-BE49-F238E27FC236}">
                      <a16:creationId xmlns:a16="http://schemas.microsoft.com/office/drawing/2014/main" id="{71DED273-BDD5-389B-2F73-6115DCA131FB}"/>
                    </a:ext>
                  </a:extLst>
                </p14:cNvPr>
                <p14:cNvContentPartPr/>
                <p14:nvPr/>
              </p14:nvContentPartPr>
              <p14:xfrm>
                <a:off x="5768434" y="2736748"/>
                <a:ext cx="126720" cy="207360"/>
              </p14:xfrm>
            </p:contentPart>
          </mc:Choice>
          <mc:Fallback xmlns="">
            <p:pic>
              <p:nvPicPr>
                <p:cNvPr id="145452" name="Freihand 145451">
                  <a:extLst>
                    <a:ext uri="{FF2B5EF4-FFF2-40B4-BE49-F238E27FC236}">
                      <a16:creationId xmlns:a16="http://schemas.microsoft.com/office/drawing/2014/main" id="{71DED273-BDD5-389B-2F73-6115DCA131FB}"/>
                    </a:ext>
                  </a:extLst>
                </p:cNvPr>
                <p:cNvPicPr/>
                <p:nvPr/>
              </p:nvPicPr>
              <p:blipFill>
                <a:blip r:embed="rId170"/>
                <a:stretch>
                  <a:fillRect/>
                </a:stretch>
              </p:blipFill>
              <p:spPr>
                <a:xfrm>
                  <a:off x="5759794" y="2727748"/>
                  <a:ext cx="1443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5453" name="Freihand 145452">
                  <a:extLst>
                    <a:ext uri="{FF2B5EF4-FFF2-40B4-BE49-F238E27FC236}">
                      <a16:creationId xmlns:a16="http://schemas.microsoft.com/office/drawing/2014/main" id="{0A563E64-720E-14AB-3D68-D7DA1C8D31FB}"/>
                    </a:ext>
                  </a:extLst>
                </p14:cNvPr>
                <p14:cNvContentPartPr/>
                <p14:nvPr/>
              </p14:nvContentPartPr>
              <p14:xfrm>
                <a:off x="5903794" y="2737828"/>
                <a:ext cx="242280" cy="183960"/>
              </p14:xfrm>
            </p:contentPart>
          </mc:Choice>
          <mc:Fallback xmlns="">
            <p:pic>
              <p:nvPicPr>
                <p:cNvPr id="145453" name="Freihand 145452">
                  <a:extLst>
                    <a:ext uri="{FF2B5EF4-FFF2-40B4-BE49-F238E27FC236}">
                      <a16:creationId xmlns:a16="http://schemas.microsoft.com/office/drawing/2014/main" id="{0A563E64-720E-14AB-3D68-D7DA1C8D31FB}"/>
                    </a:ext>
                  </a:extLst>
                </p:cNvPr>
                <p:cNvPicPr/>
                <p:nvPr/>
              </p:nvPicPr>
              <p:blipFill>
                <a:blip r:embed="rId172"/>
                <a:stretch>
                  <a:fillRect/>
                </a:stretch>
              </p:blipFill>
              <p:spPr>
                <a:xfrm>
                  <a:off x="5894794" y="2728828"/>
                  <a:ext cx="259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5454" name="Freihand 145453">
                  <a:extLst>
                    <a:ext uri="{FF2B5EF4-FFF2-40B4-BE49-F238E27FC236}">
                      <a16:creationId xmlns:a16="http://schemas.microsoft.com/office/drawing/2014/main" id="{0B15C4B3-0A9C-CDDD-7C3A-2819CA881006}"/>
                    </a:ext>
                  </a:extLst>
                </p14:cNvPr>
                <p14:cNvContentPartPr/>
                <p14:nvPr/>
              </p14:nvContentPartPr>
              <p14:xfrm>
                <a:off x="6151474" y="2780668"/>
                <a:ext cx="99720" cy="107280"/>
              </p14:xfrm>
            </p:contentPart>
          </mc:Choice>
          <mc:Fallback xmlns="">
            <p:pic>
              <p:nvPicPr>
                <p:cNvPr id="145454" name="Freihand 145453">
                  <a:extLst>
                    <a:ext uri="{FF2B5EF4-FFF2-40B4-BE49-F238E27FC236}">
                      <a16:creationId xmlns:a16="http://schemas.microsoft.com/office/drawing/2014/main" id="{0B15C4B3-0A9C-CDDD-7C3A-2819CA881006}"/>
                    </a:ext>
                  </a:extLst>
                </p:cNvPr>
                <p:cNvPicPr/>
                <p:nvPr/>
              </p:nvPicPr>
              <p:blipFill>
                <a:blip r:embed="rId174"/>
                <a:stretch>
                  <a:fillRect/>
                </a:stretch>
              </p:blipFill>
              <p:spPr>
                <a:xfrm>
                  <a:off x="6142834" y="2772028"/>
                  <a:ext cx="117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5455" name="Freihand 145454">
                  <a:extLst>
                    <a:ext uri="{FF2B5EF4-FFF2-40B4-BE49-F238E27FC236}">
                      <a16:creationId xmlns:a16="http://schemas.microsoft.com/office/drawing/2014/main" id="{07C3DC67-94BF-2608-90AD-E9B2DC6BF58F}"/>
                    </a:ext>
                  </a:extLst>
                </p14:cNvPr>
                <p14:cNvContentPartPr/>
                <p14:nvPr/>
              </p14:nvContentPartPr>
              <p14:xfrm>
                <a:off x="6328594" y="2720188"/>
                <a:ext cx="29160" cy="183960"/>
              </p14:xfrm>
            </p:contentPart>
          </mc:Choice>
          <mc:Fallback xmlns="">
            <p:pic>
              <p:nvPicPr>
                <p:cNvPr id="145455" name="Freihand 145454">
                  <a:extLst>
                    <a:ext uri="{FF2B5EF4-FFF2-40B4-BE49-F238E27FC236}">
                      <a16:creationId xmlns:a16="http://schemas.microsoft.com/office/drawing/2014/main" id="{07C3DC67-94BF-2608-90AD-E9B2DC6BF58F}"/>
                    </a:ext>
                  </a:extLst>
                </p:cNvPr>
                <p:cNvPicPr/>
                <p:nvPr/>
              </p:nvPicPr>
              <p:blipFill>
                <a:blip r:embed="rId176"/>
                <a:stretch>
                  <a:fillRect/>
                </a:stretch>
              </p:blipFill>
              <p:spPr>
                <a:xfrm>
                  <a:off x="6319594" y="2711188"/>
                  <a:ext cx="46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5456" name="Freihand 145455">
                  <a:extLst>
                    <a:ext uri="{FF2B5EF4-FFF2-40B4-BE49-F238E27FC236}">
                      <a16:creationId xmlns:a16="http://schemas.microsoft.com/office/drawing/2014/main" id="{83116C6E-76D8-08AB-FE5B-90B514E04E4A}"/>
                    </a:ext>
                  </a:extLst>
                </p14:cNvPr>
                <p14:cNvContentPartPr/>
                <p14:nvPr/>
              </p14:nvContentPartPr>
              <p14:xfrm>
                <a:off x="6665194" y="2750788"/>
                <a:ext cx="12960" cy="209160"/>
              </p14:xfrm>
            </p:contentPart>
          </mc:Choice>
          <mc:Fallback xmlns="">
            <p:pic>
              <p:nvPicPr>
                <p:cNvPr id="145456" name="Freihand 145455">
                  <a:extLst>
                    <a:ext uri="{FF2B5EF4-FFF2-40B4-BE49-F238E27FC236}">
                      <a16:creationId xmlns:a16="http://schemas.microsoft.com/office/drawing/2014/main" id="{83116C6E-76D8-08AB-FE5B-90B514E04E4A}"/>
                    </a:ext>
                  </a:extLst>
                </p:cNvPr>
                <p:cNvPicPr/>
                <p:nvPr/>
              </p:nvPicPr>
              <p:blipFill>
                <a:blip r:embed="rId178"/>
                <a:stretch>
                  <a:fillRect/>
                </a:stretch>
              </p:blipFill>
              <p:spPr>
                <a:xfrm>
                  <a:off x="6656554" y="2742148"/>
                  <a:ext cx="306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5457" name="Freihand 145456">
                  <a:extLst>
                    <a:ext uri="{FF2B5EF4-FFF2-40B4-BE49-F238E27FC236}">
                      <a16:creationId xmlns:a16="http://schemas.microsoft.com/office/drawing/2014/main" id="{1FB03DB3-8207-C8F6-9240-37ABF4C00AFC}"/>
                    </a:ext>
                  </a:extLst>
                </p14:cNvPr>
                <p14:cNvContentPartPr/>
                <p14:nvPr/>
              </p14:nvContentPartPr>
              <p14:xfrm>
                <a:off x="6603634" y="2752588"/>
                <a:ext cx="168840" cy="192240"/>
              </p14:xfrm>
            </p:contentPart>
          </mc:Choice>
          <mc:Fallback xmlns="">
            <p:pic>
              <p:nvPicPr>
                <p:cNvPr id="145457" name="Freihand 145456">
                  <a:extLst>
                    <a:ext uri="{FF2B5EF4-FFF2-40B4-BE49-F238E27FC236}">
                      <a16:creationId xmlns:a16="http://schemas.microsoft.com/office/drawing/2014/main" id="{1FB03DB3-8207-C8F6-9240-37ABF4C00AFC}"/>
                    </a:ext>
                  </a:extLst>
                </p:cNvPr>
                <p:cNvPicPr/>
                <p:nvPr/>
              </p:nvPicPr>
              <p:blipFill>
                <a:blip r:embed="rId180"/>
                <a:stretch>
                  <a:fillRect/>
                </a:stretch>
              </p:blipFill>
              <p:spPr>
                <a:xfrm>
                  <a:off x="6594634" y="2743588"/>
                  <a:ext cx="186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5458" name="Freihand 145457">
                  <a:extLst>
                    <a:ext uri="{FF2B5EF4-FFF2-40B4-BE49-F238E27FC236}">
                      <a16:creationId xmlns:a16="http://schemas.microsoft.com/office/drawing/2014/main" id="{0B709358-14A2-9D89-14C1-7F917637881B}"/>
                    </a:ext>
                  </a:extLst>
                </p14:cNvPr>
                <p14:cNvContentPartPr/>
                <p14:nvPr/>
              </p14:nvContentPartPr>
              <p14:xfrm>
                <a:off x="6789754" y="2814868"/>
                <a:ext cx="279000" cy="113400"/>
              </p14:xfrm>
            </p:contentPart>
          </mc:Choice>
          <mc:Fallback xmlns="">
            <p:pic>
              <p:nvPicPr>
                <p:cNvPr id="145458" name="Freihand 145457">
                  <a:extLst>
                    <a:ext uri="{FF2B5EF4-FFF2-40B4-BE49-F238E27FC236}">
                      <a16:creationId xmlns:a16="http://schemas.microsoft.com/office/drawing/2014/main" id="{0B709358-14A2-9D89-14C1-7F917637881B}"/>
                    </a:ext>
                  </a:extLst>
                </p:cNvPr>
                <p:cNvPicPr/>
                <p:nvPr/>
              </p:nvPicPr>
              <p:blipFill>
                <a:blip r:embed="rId182"/>
                <a:stretch>
                  <a:fillRect/>
                </a:stretch>
              </p:blipFill>
              <p:spPr>
                <a:xfrm>
                  <a:off x="6781114" y="2805868"/>
                  <a:ext cx="296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5459" name="Freihand 145458">
                  <a:extLst>
                    <a:ext uri="{FF2B5EF4-FFF2-40B4-BE49-F238E27FC236}">
                      <a16:creationId xmlns:a16="http://schemas.microsoft.com/office/drawing/2014/main" id="{0EDDC9A4-BA47-D747-A867-E0120FE788C6}"/>
                    </a:ext>
                  </a:extLst>
                </p14:cNvPr>
                <p14:cNvContentPartPr/>
                <p14:nvPr/>
              </p14:nvContentPartPr>
              <p14:xfrm>
                <a:off x="7107634" y="2846908"/>
                <a:ext cx="113760" cy="177840"/>
              </p14:xfrm>
            </p:contentPart>
          </mc:Choice>
          <mc:Fallback xmlns="">
            <p:pic>
              <p:nvPicPr>
                <p:cNvPr id="145459" name="Freihand 145458">
                  <a:extLst>
                    <a:ext uri="{FF2B5EF4-FFF2-40B4-BE49-F238E27FC236}">
                      <a16:creationId xmlns:a16="http://schemas.microsoft.com/office/drawing/2014/main" id="{0EDDC9A4-BA47-D747-A867-E0120FE788C6}"/>
                    </a:ext>
                  </a:extLst>
                </p:cNvPr>
                <p:cNvPicPr/>
                <p:nvPr/>
              </p:nvPicPr>
              <p:blipFill>
                <a:blip r:embed="rId184"/>
                <a:stretch>
                  <a:fillRect/>
                </a:stretch>
              </p:blipFill>
              <p:spPr>
                <a:xfrm>
                  <a:off x="7098634" y="2838268"/>
                  <a:ext cx="1314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5460" name="Freihand 145459">
                  <a:extLst>
                    <a:ext uri="{FF2B5EF4-FFF2-40B4-BE49-F238E27FC236}">
                      <a16:creationId xmlns:a16="http://schemas.microsoft.com/office/drawing/2014/main" id="{89ED874A-9183-771C-312B-FEDE947F460B}"/>
                    </a:ext>
                  </a:extLst>
                </p14:cNvPr>
                <p14:cNvContentPartPr/>
                <p14:nvPr/>
              </p14:nvContentPartPr>
              <p14:xfrm>
                <a:off x="7260274" y="2813068"/>
                <a:ext cx="209880" cy="124200"/>
              </p14:xfrm>
            </p:contentPart>
          </mc:Choice>
          <mc:Fallback xmlns="">
            <p:pic>
              <p:nvPicPr>
                <p:cNvPr id="145460" name="Freihand 145459">
                  <a:extLst>
                    <a:ext uri="{FF2B5EF4-FFF2-40B4-BE49-F238E27FC236}">
                      <a16:creationId xmlns:a16="http://schemas.microsoft.com/office/drawing/2014/main" id="{89ED874A-9183-771C-312B-FEDE947F460B}"/>
                    </a:ext>
                  </a:extLst>
                </p:cNvPr>
                <p:cNvPicPr/>
                <p:nvPr/>
              </p:nvPicPr>
              <p:blipFill>
                <a:blip r:embed="rId186"/>
                <a:stretch>
                  <a:fillRect/>
                </a:stretch>
              </p:blipFill>
              <p:spPr>
                <a:xfrm>
                  <a:off x="7251634" y="2804428"/>
                  <a:ext cx="2275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5461" name="Freihand 145460">
                  <a:extLst>
                    <a:ext uri="{FF2B5EF4-FFF2-40B4-BE49-F238E27FC236}">
                      <a16:creationId xmlns:a16="http://schemas.microsoft.com/office/drawing/2014/main" id="{C2BB012C-A0F7-6398-B826-2C469C02515B}"/>
                    </a:ext>
                  </a:extLst>
                </p14:cNvPr>
                <p14:cNvContentPartPr/>
                <p14:nvPr/>
              </p14:nvContentPartPr>
              <p14:xfrm>
                <a:off x="7443874" y="2759068"/>
                <a:ext cx="148320" cy="171720"/>
              </p14:xfrm>
            </p:contentPart>
          </mc:Choice>
          <mc:Fallback xmlns="">
            <p:pic>
              <p:nvPicPr>
                <p:cNvPr id="145461" name="Freihand 145460">
                  <a:extLst>
                    <a:ext uri="{FF2B5EF4-FFF2-40B4-BE49-F238E27FC236}">
                      <a16:creationId xmlns:a16="http://schemas.microsoft.com/office/drawing/2014/main" id="{C2BB012C-A0F7-6398-B826-2C469C02515B}"/>
                    </a:ext>
                  </a:extLst>
                </p:cNvPr>
                <p:cNvPicPr/>
                <p:nvPr/>
              </p:nvPicPr>
              <p:blipFill>
                <a:blip r:embed="rId188"/>
                <a:stretch>
                  <a:fillRect/>
                </a:stretch>
              </p:blipFill>
              <p:spPr>
                <a:xfrm>
                  <a:off x="7434874" y="2750428"/>
                  <a:ext cx="165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5462" name="Freihand 145461">
                  <a:extLst>
                    <a:ext uri="{FF2B5EF4-FFF2-40B4-BE49-F238E27FC236}">
                      <a16:creationId xmlns:a16="http://schemas.microsoft.com/office/drawing/2014/main" id="{1EC4550B-15B5-42C9-267F-085555AD015A}"/>
                    </a:ext>
                  </a:extLst>
                </p14:cNvPr>
                <p14:cNvContentPartPr/>
                <p14:nvPr/>
              </p14:nvContentPartPr>
              <p14:xfrm>
                <a:off x="7803514" y="2792548"/>
                <a:ext cx="140760" cy="246240"/>
              </p14:xfrm>
            </p:contentPart>
          </mc:Choice>
          <mc:Fallback xmlns="">
            <p:pic>
              <p:nvPicPr>
                <p:cNvPr id="145462" name="Freihand 145461">
                  <a:extLst>
                    <a:ext uri="{FF2B5EF4-FFF2-40B4-BE49-F238E27FC236}">
                      <a16:creationId xmlns:a16="http://schemas.microsoft.com/office/drawing/2014/main" id="{1EC4550B-15B5-42C9-267F-085555AD015A}"/>
                    </a:ext>
                  </a:extLst>
                </p:cNvPr>
                <p:cNvPicPr/>
                <p:nvPr/>
              </p:nvPicPr>
              <p:blipFill>
                <a:blip r:embed="rId190"/>
                <a:stretch>
                  <a:fillRect/>
                </a:stretch>
              </p:blipFill>
              <p:spPr>
                <a:xfrm>
                  <a:off x="7794874" y="2783908"/>
                  <a:ext cx="15840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5463" name="Freihand 145462">
                  <a:extLst>
                    <a:ext uri="{FF2B5EF4-FFF2-40B4-BE49-F238E27FC236}">
                      <a16:creationId xmlns:a16="http://schemas.microsoft.com/office/drawing/2014/main" id="{F05451FC-0572-C21F-EC31-79E89AFEAFAE}"/>
                    </a:ext>
                  </a:extLst>
                </p14:cNvPr>
                <p14:cNvContentPartPr/>
                <p14:nvPr/>
              </p14:nvContentPartPr>
              <p14:xfrm>
                <a:off x="7989274" y="2804428"/>
                <a:ext cx="163080" cy="139320"/>
              </p14:xfrm>
            </p:contentPart>
          </mc:Choice>
          <mc:Fallback xmlns="">
            <p:pic>
              <p:nvPicPr>
                <p:cNvPr id="145463" name="Freihand 145462">
                  <a:extLst>
                    <a:ext uri="{FF2B5EF4-FFF2-40B4-BE49-F238E27FC236}">
                      <a16:creationId xmlns:a16="http://schemas.microsoft.com/office/drawing/2014/main" id="{F05451FC-0572-C21F-EC31-79E89AFEAFAE}"/>
                    </a:ext>
                  </a:extLst>
                </p:cNvPr>
                <p:cNvPicPr/>
                <p:nvPr/>
              </p:nvPicPr>
              <p:blipFill>
                <a:blip r:embed="rId192"/>
                <a:stretch>
                  <a:fillRect/>
                </a:stretch>
              </p:blipFill>
              <p:spPr>
                <a:xfrm>
                  <a:off x="7980274" y="2795428"/>
                  <a:ext cx="1807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5464" name="Freihand 145463">
                  <a:extLst>
                    <a:ext uri="{FF2B5EF4-FFF2-40B4-BE49-F238E27FC236}">
                      <a16:creationId xmlns:a16="http://schemas.microsoft.com/office/drawing/2014/main" id="{7EE48578-5181-3BE7-59EB-E6E7F4014F18}"/>
                    </a:ext>
                  </a:extLst>
                </p14:cNvPr>
                <p14:cNvContentPartPr/>
                <p14:nvPr/>
              </p14:nvContentPartPr>
              <p14:xfrm>
                <a:off x="8125354" y="2735668"/>
                <a:ext cx="161280" cy="218160"/>
              </p14:xfrm>
            </p:contentPart>
          </mc:Choice>
          <mc:Fallback xmlns="">
            <p:pic>
              <p:nvPicPr>
                <p:cNvPr id="145464" name="Freihand 145463">
                  <a:extLst>
                    <a:ext uri="{FF2B5EF4-FFF2-40B4-BE49-F238E27FC236}">
                      <a16:creationId xmlns:a16="http://schemas.microsoft.com/office/drawing/2014/main" id="{7EE48578-5181-3BE7-59EB-E6E7F4014F18}"/>
                    </a:ext>
                  </a:extLst>
                </p:cNvPr>
                <p:cNvPicPr/>
                <p:nvPr/>
              </p:nvPicPr>
              <p:blipFill>
                <a:blip r:embed="rId194"/>
                <a:stretch>
                  <a:fillRect/>
                </a:stretch>
              </p:blipFill>
              <p:spPr>
                <a:xfrm>
                  <a:off x="8116714" y="2726668"/>
                  <a:ext cx="17892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5465" name="Freihand 145464">
                  <a:extLst>
                    <a:ext uri="{FF2B5EF4-FFF2-40B4-BE49-F238E27FC236}">
                      <a16:creationId xmlns:a16="http://schemas.microsoft.com/office/drawing/2014/main" id="{DDA5F084-DCE6-BC78-63F3-38A224E0BAFE}"/>
                    </a:ext>
                  </a:extLst>
                </p14:cNvPr>
                <p14:cNvContentPartPr/>
                <p14:nvPr/>
              </p14:nvContentPartPr>
              <p14:xfrm>
                <a:off x="8326594" y="2784628"/>
                <a:ext cx="159840" cy="131040"/>
              </p14:xfrm>
            </p:contentPart>
          </mc:Choice>
          <mc:Fallback xmlns="">
            <p:pic>
              <p:nvPicPr>
                <p:cNvPr id="145465" name="Freihand 145464">
                  <a:extLst>
                    <a:ext uri="{FF2B5EF4-FFF2-40B4-BE49-F238E27FC236}">
                      <a16:creationId xmlns:a16="http://schemas.microsoft.com/office/drawing/2014/main" id="{DDA5F084-DCE6-BC78-63F3-38A224E0BAFE}"/>
                    </a:ext>
                  </a:extLst>
                </p:cNvPr>
                <p:cNvPicPr/>
                <p:nvPr/>
              </p:nvPicPr>
              <p:blipFill>
                <a:blip r:embed="rId196"/>
                <a:stretch>
                  <a:fillRect/>
                </a:stretch>
              </p:blipFill>
              <p:spPr>
                <a:xfrm>
                  <a:off x="8317594" y="2775988"/>
                  <a:ext cx="177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5466" name="Freihand 145465">
                  <a:extLst>
                    <a:ext uri="{FF2B5EF4-FFF2-40B4-BE49-F238E27FC236}">
                      <a16:creationId xmlns:a16="http://schemas.microsoft.com/office/drawing/2014/main" id="{D28C9F13-2BEC-0C30-672A-0DD97A62FE07}"/>
                    </a:ext>
                  </a:extLst>
                </p14:cNvPr>
                <p14:cNvContentPartPr/>
                <p14:nvPr/>
              </p14:nvContentPartPr>
              <p14:xfrm>
                <a:off x="8500474" y="2792188"/>
                <a:ext cx="122040" cy="159480"/>
              </p14:xfrm>
            </p:contentPart>
          </mc:Choice>
          <mc:Fallback xmlns="">
            <p:pic>
              <p:nvPicPr>
                <p:cNvPr id="145466" name="Freihand 145465">
                  <a:extLst>
                    <a:ext uri="{FF2B5EF4-FFF2-40B4-BE49-F238E27FC236}">
                      <a16:creationId xmlns:a16="http://schemas.microsoft.com/office/drawing/2014/main" id="{D28C9F13-2BEC-0C30-672A-0DD97A62FE07}"/>
                    </a:ext>
                  </a:extLst>
                </p:cNvPr>
                <p:cNvPicPr/>
                <p:nvPr/>
              </p:nvPicPr>
              <p:blipFill>
                <a:blip r:embed="rId198"/>
                <a:stretch>
                  <a:fillRect/>
                </a:stretch>
              </p:blipFill>
              <p:spPr>
                <a:xfrm>
                  <a:off x="8491834" y="2783548"/>
                  <a:ext cx="139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5470" name="Freihand 145469">
                  <a:extLst>
                    <a:ext uri="{FF2B5EF4-FFF2-40B4-BE49-F238E27FC236}">
                      <a16:creationId xmlns:a16="http://schemas.microsoft.com/office/drawing/2014/main" id="{E02B9A70-7CD0-F1D8-DBC6-4B0BC19CEA6D}"/>
                    </a:ext>
                  </a:extLst>
                </p14:cNvPr>
                <p14:cNvContentPartPr/>
                <p14:nvPr/>
              </p14:nvContentPartPr>
              <p14:xfrm>
                <a:off x="176194" y="3733228"/>
                <a:ext cx="4032360" cy="98280"/>
              </p14:xfrm>
            </p:contentPart>
          </mc:Choice>
          <mc:Fallback xmlns="">
            <p:pic>
              <p:nvPicPr>
                <p:cNvPr id="145470" name="Freihand 145469">
                  <a:extLst>
                    <a:ext uri="{FF2B5EF4-FFF2-40B4-BE49-F238E27FC236}">
                      <a16:creationId xmlns:a16="http://schemas.microsoft.com/office/drawing/2014/main" id="{E02B9A70-7CD0-F1D8-DBC6-4B0BC19CEA6D}"/>
                    </a:ext>
                  </a:extLst>
                </p:cNvPr>
                <p:cNvPicPr/>
                <p:nvPr/>
              </p:nvPicPr>
              <p:blipFill>
                <a:blip r:embed="rId200"/>
                <a:stretch>
                  <a:fillRect/>
                </a:stretch>
              </p:blipFill>
              <p:spPr>
                <a:xfrm>
                  <a:off x="167194" y="3724588"/>
                  <a:ext cx="40500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5471" name="Freihand 145470">
                  <a:extLst>
                    <a:ext uri="{FF2B5EF4-FFF2-40B4-BE49-F238E27FC236}">
                      <a16:creationId xmlns:a16="http://schemas.microsoft.com/office/drawing/2014/main" id="{2CE35287-763D-68B1-B4AA-F5D37952B04C}"/>
                    </a:ext>
                  </a:extLst>
                </p14:cNvPr>
                <p14:cNvContentPartPr/>
                <p14:nvPr/>
              </p14:nvContentPartPr>
              <p14:xfrm>
                <a:off x="157474" y="3187108"/>
                <a:ext cx="3826800" cy="609120"/>
              </p14:xfrm>
            </p:contentPart>
          </mc:Choice>
          <mc:Fallback xmlns="">
            <p:pic>
              <p:nvPicPr>
                <p:cNvPr id="145471" name="Freihand 145470">
                  <a:extLst>
                    <a:ext uri="{FF2B5EF4-FFF2-40B4-BE49-F238E27FC236}">
                      <a16:creationId xmlns:a16="http://schemas.microsoft.com/office/drawing/2014/main" id="{2CE35287-763D-68B1-B4AA-F5D37952B04C}"/>
                    </a:ext>
                  </a:extLst>
                </p:cNvPr>
                <p:cNvPicPr/>
                <p:nvPr/>
              </p:nvPicPr>
              <p:blipFill>
                <a:blip r:embed="rId202"/>
                <a:stretch>
                  <a:fillRect/>
                </a:stretch>
              </p:blipFill>
              <p:spPr>
                <a:xfrm>
                  <a:off x="148474" y="3178468"/>
                  <a:ext cx="3844440" cy="6267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5473" name="Freihand 145472">
                  <a:extLst>
                    <a:ext uri="{FF2B5EF4-FFF2-40B4-BE49-F238E27FC236}">
                      <a16:creationId xmlns:a16="http://schemas.microsoft.com/office/drawing/2014/main" id="{0F6BE2AA-098F-101D-F688-5C3A2F7D55C7}"/>
                    </a:ext>
                  </a:extLst>
                </p14:cNvPr>
                <p14:cNvContentPartPr/>
                <p14:nvPr/>
              </p14:nvContentPartPr>
              <p14:xfrm>
                <a:off x="-117206" y="1688788"/>
                <a:ext cx="3111120" cy="1142640"/>
              </p14:xfrm>
            </p:contentPart>
          </mc:Choice>
          <mc:Fallback xmlns="">
            <p:pic>
              <p:nvPicPr>
                <p:cNvPr id="145473" name="Freihand 145472">
                  <a:extLst>
                    <a:ext uri="{FF2B5EF4-FFF2-40B4-BE49-F238E27FC236}">
                      <a16:creationId xmlns:a16="http://schemas.microsoft.com/office/drawing/2014/main" id="{0F6BE2AA-098F-101D-F688-5C3A2F7D55C7}"/>
                    </a:ext>
                  </a:extLst>
                </p:cNvPr>
                <p:cNvPicPr/>
                <p:nvPr/>
              </p:nvPicPr>
              <p:blipFill>
                <a:blip r:embed="rId204"/>
                <a:stretch>
                  <a:fillRect/>
                </a:stretch>
              </p:blipFill>
              <p:spPr>
                <a:xfrm>
                  <a:off x="-125846" y="1680148"/>
                  <a:ext cx="3128760" cy="116028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5474" name="Freihand 145473">
                  <a:extLst>
                    <a:ext uri="{FF2B5EF4-FFF2-40B4-BE49-F238E27FC236}">
                      <a16:creationId xmlns:a16="http://schemas.microsoft.com/office/drawing/2014/main" id="{EDACDEB0-B12B-F910-AB00-16EA62F48CC1}"/>
                    </a:ext>
                  </a:extLst>
                </p14:cNvPr>
                <p14:cNvContentPartPr/>
                <p14:nvPr/>
              </p14:nvContentPartPr>
              <p14:xfrm>
                <a:off x="135514" y="2859868"/>
                <a:ext cx="2539080" cy="1326600"/>
              </p14:xfrm>
            </p:contentPart>
          </mc:Choice>
          <mc:Fallback xmlns="">
            <p:pic>
              <p:nvPicPr>
                <p:cNvPr id="145474" name="Freihand 145473">
                  <a:extLst>
                    <a:ext uri="{FF2B5EF4-FFF2-40B4-BE49-F238E27FC236}">
                      <a16:creationId xmlns:a16="http://schemas.microsoft.com/office/drawing/2014/main" id="{EDACDEB0-B12B-F910-AB00-16EA62F48CC1}"/>
                    </a:ext>
                  </a:extLst>
                </p:cNvPr>
                <p:cNvPicPr/>
                <p:nvPr/>
              </p:nvPicPr>
              <p:blipFill>
                <a:blip r:embed="rId206"/>
                <a:stretch>
                  <a:fillRect/>
                </a:stretch>
              </p:blipFill>
              <p:spPr>
                <a:xfrm>
                  <a:off x="126874" y="2850868"/>
                  <a:ext cx="2556720" cy="13442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5475" name="Freihand 145474">
                  <a:extLst>
                    <a:ext uri="{FF2B5EF4-FFF2-40B4-BE49-F238E27FC236}">
                      <a16:creationId xmlns:a16="http://schemas.microsoft.com/office/drawing/2014/main" id="{FC8A0596-1460-DECC-CB94-5DDB0B51979E}"/>
                    </a:ext>
                  </a:extLst>
                </p14:cNvPr>
                <p14:cNvContentPartPr/>
                <p14:nvPr/>
              </p14:nvContentPartPr>
              <p14:xfrm>
                <a:off x="1452754" y="2831788"/>
                <a:ext cx="51840" cy="483840"/>
              </p14:xfrm>
            </p:contentPart>
          </mc:Choice>
          <mc:Fallback xmlns="">
            <p:pic>
              <p:nvPicPr>
                <p:cNvPr id="145475" name="Freihand 145474">
                  <a:extLst>
                    <a:ext uri="{FF2B5EF4-FFF2-40B4-BE49-F238E27FC236}">
                      <a16:creationId xmlns:a16="http://schemas.microsoft.com/office/drawing/2014/main" id="{FC8A0596-1460-DECC-CB94-5DDB0B51979E}"/>
                    </a:ext>
                  </a:extLst>
                </p:cNvPr>
                <p:cNvPicPr/>
                <p:nvPr/>
              </p:nvPicPr>
              <p:blipFill>
                <a:blip r:embed="rId208"/>
                <a:stretch>
                  <a:fillRect/>
                </a:stretch>
              </p:blipFill>
              <p:spPr>
                <a:xfrm>
                  <a:off x="1443754" y="2823148"/>
                  <a:ext cx="6948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5476" name="Freihand 145475">
                  <a:extLst>
                    <a:ext uri="{FF2B5EF4-FFF2-40B4-BE49-F238E27FC236}">
                      <a16:creationId xmlns:a16="http://schemas.microsoft.com/office/drawing/2014/main" id="{220041AF-533C-BE12-A1BA-7F8B3A1B3D99}"/>
                    </a:ext>
                  </a:extLst>
                </p14:cNvPr>
                <p14:cNvContentPartPr/>
                <p14:nvPr/>
              </p14:nvContentPartPr>
              <p14:xfrm>
                <a:off x="1279234" y="4262788"/>
                <a:ext cx="264600" cy="453960"/>
              </p14:xfrm>
            </p:contentPart>
          </mc:Choice>
          <mc:Fallback xmlns="">
            <p:pic>
              <p:nvPicPr>
                <p:cNvPr id="145476" name="Freihand 145475">
                  <a:extLst>
                    <a:ext uri="{FF2B5EF4-FFF2-40B4-BE49-F238E27FC236}">
                      <a16:creationId xmlns:a16="http://schemas.microsoft.com/office/drawing/2014/main" id="{220041AF-533C-BE12-A1BA-7F8B3A1B3D99}"/>
                    </a:ext>
                  </a:extLst>
                </p:cNvPr>
                <p:cNvPicPr/>
                <p:nvPr/>
              </p:nvPicPr>
              <p:blipFill>
                <a:blip r:embed="rId210"/>
                <a:stretch>
                  <a:fillRect/>
                </a:stretch>
              </p:blipFill>
              <p:spPr>
                <a:xfrm>
                  <a:off x="1270234" y="4254148"/>
                  <a:ext cx="28224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5477" name="Freihand 145476">
                  <a:extLst>
                    <a:ext uri="{FF2B5EF4-FFF2-40B4-BE49-F238E27FC236}">
                      <a16:creationId xmlns:a16="http://schemas.microsoft.com/office/drawing/2014/main" id="{A12B2FF9-F9EA-7E82-B3FB-27D821567EBE}"/>
                    </a:ext>
                  </a:extLst>
                </p14:cNvPr>
                <p14:cNvContentPartPr/>
                <p14:nvPr/>
              </p14:nvContentPartPr>
              <p14:xfrm>
                <a:off x="1394794" y="4530268"/>
                <a:ext cx="375840" cy="353880"/>
              </p14:xfrm>
            </p:contentPart>
          </mc:Choice>
          <mc:Fallback xmlns="">
            <p:pic>
              <p:nvPicPr>
                <p:cNvPr id="145477" name="Freihand 145476">
                  <a:extLst>
                    <a:ext uri="{FF2B5EF4-FFF2-40B4-BE49-F238E27FC236}">
                      <a16:creationId xmlns:a16="http://schemas.microsoft.com/office/drawing/2014/main" id="{A12B2FF9-F9EA-7E82-B3FB-27D821567EBE}"/>
                    </a:ext>
                  </a:extLst>
                </p:cNvPr>
                <p:cNvPicPr/>
                <p:nvPr/>
              </p:nvPicPr>
              <p:blipFill>
                <a:blip r:embed="rId212"/>
                <a:stretch>
                  <a:fillRect/>
                </a:stretch>
              </p:blipFill>
              <p:spPr>
                <a:xfrm>
                  <a:off x="1386154" y="4521268"/>
                  <a:ext cx="39348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5479" name="Freihand 145478">
                  <a:extLst>
                    <a:ext uri="{FF2B5EF4-FFF2-40B4-BE49-F238E27FC236}">
                      <a16:creationId xmlns:a16="http://schemas.microsoft.com/office/drawing/2014/main" id="{CA6B44FD-94A6-D8C6-FD04-7DBD8EE0F9A9}"/>
                    </a:ext>
                  </a:extLst>
                </p14:cNvPr>
                <p14:cNvContentPartPr/>
                <p14:nvPr/>
              </p14:nvContentPartPr>
              <p14:xfrm>
                <a:off x="2030914" y="4732588"/>
                <a:ext cx="339120" cy="146520"/>
              </p14:xfrm>
            </p:contentPart>
          </mc:Choice>
          <mc:Fallback xmlns="">
            <p:pic>
              <p:nvPicPr>
                <p:cNvPr id="145479" name="Freihand 145478">
                  <a:extLst>
                    <a:ext uri="{FF2B5EF4-FFF2-40B4-BE49-F238E27FC236}">
                      <a16:creationId xmlns:a16="http://schemas.microsoft.com/office/drawing/2014/main" id="{CA6B44FD-94A6-D8C6-FD04-7DBD8EE0F9A9}"/>
                    </a:ext>
                  </a:extLst>
                </p:cNvPr>
                <p:cNvPicPr/>
                <p:nvPr/>
              </p:nvPicPr>
              <p:blipFill>
                <a:blip r:embed="rId214"/>
                <a:stretch>
                  <a:fillRect/>
                </a:stretch>
              </p:blipFill>
              <p:spPr>
                <a:xfrm>
                  <a:off x="2022274" y="4723588"/>
                  <a:ext cx="356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5480" name="Freihand 145479">
                  <a:extLst>
                    <a:ext uri="{FF2B5EF4-FFF2-40B4-BE49-F238E27FC236}">
                      <a16:creationId xmlns:a16="http://schemas.microsoft.com/office/drawing/2014/main" id="{2703E5D0-90C2-739C-6BA5-F1A1FD34084E}"/>
                    </a:ext>
                  </a:extLst>
                </p14:cNvPr>
                <p14:cNvContentPartPr/>
                <p14:nvPr/>
              </p14:nvContentPartPr>
              <p14:xfrm>
                <a:off x="2276074" y="4599748"/>
                <a:ext cx="4320" cy="14760"/>
              </p14:xfrm>
            </p:contentPart>
          </mc:Choice>
          <mc:Fallback xmlns="">
            <p:pic>
              <p:nvPicPr>
                <p:cNvPr id="145480" name="Freihand 145479">
                  <a:extLst>
                    <a:ext uri="{FF2B5EF4-FFF2-40B4-BE49-F238E27FC236}">
                      <a16:creationId xmlns:a16="http://schemas.microsoft.com/office/drawing/2014/main" id="{2703E5D0-90C2-739C-6BA5-F1A1FD34084E}"/>
                    </a:ext>
                  </a:extLst>
                </p:cNvPr>
                <p:cNvPicPr/>
                <p:nvPr/>
              </p:nvPicPr>
              <p:blipFill>
                <a:blip r:embed="rId216"/>
                <a:stretch>
                  <a:fillRect/>
                </a:stretch>
              </p:blipFill>
              <p:spPr>
                <a:xfrm>
                  <a:off x="2267434" y="4590748"/>
                  <a:ext cx="219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5481" name="Freihand 145480">
                  <a:extLst>
                    <a:ext uri="{FF2B5EF4-FFF2-40B4-BE49-F238E27FC236}">
                      <a16:creationId xmlns:a16="http://schemas.microsoft.com/office/drawing/2014/main" id="{78674E22-28C8-F5DB-8A49-939DF474CE0F}"/>
                    </a:ext>
                  </a:extLst>
                </p14:cNvPr>
                <p14:cNvContentPartPr/>
                <p14:nvPr/>
              </p14:nvContentPartPr>
              <p14:xfrm>
                <a:off x="2687194" y="4679308"/>
                <a:ext cx="174960" cy="349200"/>
              </p14:xfrm>
            </p:contentPart>
          </mc:Choice>
          <mc:Fallback xmlns="">
            <p:pic>
              <p:nvPicPr>
                <p:cNvPr id="145481" name="Freihand 145480">
                  <a:extLst>
                    <a:ext uri="{FF2B5EF4-FFF2-40B4-BE49-F238E27FC236}">
                      <a16:creationId xmlns:a16="http://schemas.microsoft.com/office/drawing/2014/main" id="{78674E22-28C8-F5DB-8A49-939DF474CE0F}"/>
                    </a:ext>
                  </a:extLst>
                </p:cNvPr>
                <p:cNvPicPr/>
                <p:nvPr/>
              </p:nvPicPr>
              <p:blipFill>
                <a:blip r:embed="rId218"/>
                <a:stretch>
                  <a:fillRect/>
                </a:stretch>
              </p:blipFill>
              <p:spPr>
                <a:xfrm>
                  <a:off x="2678554" y="4670668"/>
                  <a:ext cx="19260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482" name="Freihand 145481">
                  <a:extLst>
                    <a:ext uri="{FF2B5EF4-FFF2-40B4-BE49-F238E27FC236}">
                      <a16:creationId xmlns:a16="http://schemas.microsoft.com/office/drawing/2014/main" id="{A6D2B47D-1B70-9865-EB75-AE7D464FC1EA}"/>
                    </a:ext>
                  </a:extLst>
                </p14:cNvPr>
                <p14:cNvContentPartPr/>
                <p14:nvPr/>
              </p14:nvContentPartPr>
              <p14:xfrm>
                <a:off x="2825434" y="4667788"/>
                <a:ext cx="490680" cy="144000"/>
              </p14:xfrm>
            </p:contentPart>
          </mc:Choice>
          <mc:Fallback xmlns="">
            <p:pic>
              <p:nvPicPr>
                <p:cNvPr id="145482" name="Freihand 145481">
                  <a:extLst>
                    <a:ext uri="{FF2B5EF4-FFF2-40B4-BE49-F238E27FC236}">
                      <a16:creationId xmlns:a16="http://schemas.microsoft.com/office/drawing/2014/main" id="{A6D2B47D-1B70-9865-EB75-AE7D464FC1EA}"/>
                    </a:ext>
                  </a:extLst>
                </p:cNvPr>
                <p:cNvPicPr/>
                <p:nvPr/>
              </p:nvPicPr>
              <p:blipFill>
                <a:blip r:embed="rId220"/>
                <a:stretch>
                  <a:fillRect/>
                </a:stretch>
              </p:blipFill>
              <p:spPr>
                <a:xfrm>
                  <a:off x="2816434" y="4658788"/>
                  <a:ext cx="5083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5484" name="Freihand 145483">
                  <a:extLst>
                    <a:ext uri="{FF2B5EF4-FFF2-40B4-BE49-F238E27FC236}">
                      <a16:creationId xmlns:a16="http://schemas.microsoft.com/office/drawing/2014/main" id="{9DAAC395-D649-70D3-2BA4-CAFF83B23C68}"/>
                    </a:ext>
                  </a:extLst>
                </p14:cNvPr>
                <p14:cNvContentPartPr/>
                <p14:nvPr/>
              </p14:nvContentPartPr>
              <p14:xfrm>
                <a:off x="3098314" y="4658788"/>
                <a:ext cx="155160" cy="164160"/>
              </p14:xfrm>
            </p:contentPart>
          </mc:Choice>
          <mc:Fallback xmlns="">
            <p:pic>
              <p:nvPicPr>
                <p:cNvPr id="145484" name="Freihand 145483">
                  <a:extLst>
                    <a:ext uri="{FF2B5EF4-FFF2-40B4-BE49-F238E27FC236}">
                      <a16:creationId xmlns:a16="http://schemas.microsoft.com/office/drawing/2014/main" id="{9DAAC395-D649-70D3-2BA4-CAFF83B23C68}"/>
                    </a:ext>
                  </a:extLst>
                </p:cNvPr>
                <p:cNvPicPr/>
                <p:nvPr/>
              </p:nvPicPr>
              <p:blipFill>
                <a:blip r:embed="rId222"/>
                <a:stretch>
                  <a:fillRect/>
                </a:stretch>
              </p:blipFill>
              <p:spPr>
                <a:xfrm>
                  <a:off x="3089674" y="4649788"/>
                  <a:ext cx="1728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5485" name="Freihand 145484">
                  <a:extLst>
                    <a:ext uri="{FF2B5EF4-FFF2-40B4-BE49-F238E27FC236}">
                      <a16:creationId xmlns:a16="http://schemas.microsoft.com/office/drawing/2014/main" id="{494D4297-5405-50E9-FE67-BE60EFEB35A9}"/>
                    </a:ext>
                  </a:extLst>
                </p14:cNvPr>
                <p14:cNvContentPartPr/>
                <p14:nvPr/>
              </p14:nvContentPartPr>
              <p14:xfrm>
                <a:off x="3324754" y="4652668"/>
                <a:ext cx="259200" cy="97560"/>
              </p14:xfrm>
            </p:contentPart>
          </mc:Choice>
          <mc:Fallback xmlns="">
            <p:pic>
              <p:nvPicPr>
                <p:cNvPr id="145485" name="Freihand 145484">
                  <a:extLst>
                    <a:ext uri="{FF2B5EF4-FFF2-40B4-BE49-F238E27FC236}">
                      <a16:creationId xmlns:a16="http://schemas.microsoft.com/office/drawing/2014/main" id="{494D4297-5405-50E9-FE67-BE60EFEB35A9}"/>
                    </a:ext>
                  </a:extLst>
                </p:cNvPr>
                <p:cNvPicPr/>
                <p:nvPr/>
              </p:nvPicPr>
              <p:blipFill>
                <a:blip r:embed="rId224"/>
                <a:stretch>
                  <a:fillRect/>
                </a:stretch>
              </p:blipFill>
              <p:spPr>
                <a:xfrm>
                  <a:off x="3315754" y="4643668"/>
                  <a:ext cx="276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5486" name="Freihand 145485">
                  <a:extLst>
                    <a:ext uri="{FF2B5EF4-FFF2-40B4-BE49-F238E27FC236}">
                      <a16:creationId xmlns:a16="http://schemas.microsoft.com/office/drawing/2014/main" id="{ECDD3F51-7842-42D2-D000-82D59CC02BCE}"/>
                    </a:ext>
                  </a:extLst>
                </p14:cNvPr>
                <p14:cNvContentPartPr/>
                <p14:nvPr/>
              </p14:nvContentPartPr>
              <p14:xfrm>
                <a:off x="3626074" y="4501828"/>
                <a:ext cx="271800" cy="229680"/>
              </p14:xfrm>
            </p:contentPart>
          </mc:Choice>
          <mc:Fallback xmlns="">
            <p:pic>
              <p:nvPicPr>
                <p:cNvPr id="145486" name="Freihand 145485">
                  <a:extLst>
                    <a:ext uri="{FF2B5EF4-FFF2-40B4-BE49-F238E27FC236}">
                      <a16:creationId xmlns:a16="http://schemas.microsoft.com/office/drawing/2014/main" id="{ECDD3F51-7842-42D2-D000-82D59CC02BCE}"/>
                    </a:ext>
                  </a:extLst>
                </p:cNvPr>
                <p:cNvPicPr/>
                <p:nvPr/>
              </p:nvPicPr>
              <p:blipFill>
                <a:blip r:embed="rId226"/>
                <a:stretch>
                  <a:fillRect/>
                </a:stretch>
              </p:blipFill>
              <p:spPr>
                <a:xfrm>
                  <a:off x="3617434" y="4493188"/>
                  <a:ext cx="2894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5488" name="Freihand 145487">
                  <a:extLst>
                    <a:ext uri="{FF2B5EF4-FFF2-40B4-BE49-F238E27FC236}">
                      <a16:creationId xmlns:a16="http://schemas.microsoft.com/office/drawing/2014/main" id="{C4DFBBE9-ED62-A670-99EE-50E463A9433F}"/>
                    </a:ext>
                  </a:extLst>
                </p14:cNvPr>
                <p14:cNvContentPartPr/>
                <p14:nvPr/>
              </p14:nvContentPartPr>
              <p14:xfrm>
                <a:off x="4208554" y="4473748"/>
                <a:ext cx="210240" cy="252000"/>
              </p14:xfrm>
            </p:contentPart>
          </mc:Choice>
          <mc:Fallback xmlns="">
            <p:pic>
              <p:nvPicPr>
                <p:cNvPr id="145488" name="Freihand 145487">
                  <a:extLst>
                    <a:ext uri="{FF2B5EF4-FFF2-40B4-BE49-F238E27FC236}">
                      <a16:creationId xmlns:a16="http://schemas.microsoft.com/office/drawing/2014/main" id="{C4DFBBE9-ED62-A670-99EE-50E463A9433F}"/>
                    </a:ext>
                  </a:extLst>
                </p:cNvPr>
                <p:cNvPicPr/>
                <p:nvPr/>
              </p:nvPicPr>
              <p:blipFill>
                <a:blip r:embed="rId228"/>
                <a:stretch>
                  <a:fillRect/>
                </a:stretch>
              </p:blipFill>
              <p:spPr>
                <a:xfrm>
                  <a:off x="4199914" y="4464748"/>
                  <a:ext cx="2278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5489" name="Freihand 145488">
                  <a:extLst>
                    <a:ext uri="{FF2B5EF4-FFF2-40B4-BE49-F238E27FC236}">
                      <a16:creationId xmlns:a16="http://schemas.microsoft.com/office/drawing/2014/main" id="{F8EC3776-6020-1720-A4E5-539062B0E613}"/>
                    </a:ext>
                  </a:extLst>
                </p14:cNvPr>
                <p14:cNvContentPartPr/>
                <p14:nvPr/>
              </p14:nvContentPartPr>
              <p14:xfrm>
                <a:off x="4463434" y="4519108"/>
                <a:ext cx="82440" cy="152280"/>
              </p14:xfrm>
            </p:contentPart>
          </mc:Choice>
          <mc:Fallback xmlns="">
            <p:pic>
              <p:nvPicPr>
                <p:cNvPr id="145489" name="Freihand 145488">
                  <a:extLst>
                    <a:ext uri="{FF2B5EF4-FFF2-40B4-BE49-F238E27FC236}">
                      <a16:creationId xmlns:a16="http://schemas.microsoft.com/office/drawing/2014/main" id="{F8EC3776-6020-1720-A4E5-539062B0E613}"/>
                    </a:ext>
                  </a:extLst>
                </p:cNvPr>
                <p:cNvPicPr/>
                <p:nvPr/>
              </p:nvPicPr>
              <p:blipFill>
                <a:blip r:embed="rId230"/>
                <a:stretch>
                  <a:fillRect/>
                </a:stretch>
              </p:blipFill>
              <p:spPr>
                <a:xfrm>
                  <a:off x="4454434" y="4510108"/>
                  <a:ext cx="100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5490" name="Freihand 145489">
                  <a:extLst>
                    <a:ext uri="{FF2B5EF4-FFF2-40B4-BE49-F238E27FC236}">
                      <a16:creationId xmlns:a16="http://schemas.microsoft.com/office/drawing/2014/main" id="{1C617029-3958-97CF-B082-176D2159CA22}"/>
                    </a:ext>
                  </a:extLst>
                </p14:cNvPr>
                <p14:cNvContentPartPr/>
                <p14:nvPr/>
              </p14:nvContentPartPr>
              <p14:xfrm>
                <a:off x="4608154" y="4507948"/>
                <a:ext cx="100800" cy="164880"/>
              </p14:xfrm>
            </p:contentPart>
          </mc:Choice>
          <mc:Fallback xmlns="">
            <p:pic>
              <p:nvPicPr>
                <p:cNvPr id="145490" name="Freihand 145489">
                  <a:extLst>
                    <a:ext uri="{FF2B5EF4-FFF2-40B4-BE49-F238E27FC236}">
                      <a16:creationId xmlns:a16="http://schemas.microsoft.com/office/drawing/2014/main" id="{1C617029-3958-97CF-B082-176D2159CA22}"/>
                    </a:ext>
                  </a:extLst>
                </p:cNvPr>
                <p:cNvPicPr/>
                <p:nvPr/>
              </p:nvPicPr>
              <p:blipFill>
                <a:blip r:embed="rId232"/>
                <a:stretch>
                  <a:fillRect/>
                </a:stretch>
              </p:blipFill>
              <p:spPr>
                <a:xfrm>
                  <a:off x="4599514" y="4499308"/>
                  <a:ext cx="1184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5491" name="Freihand 145490">
                  <a:extLst>
                    <a:ext uri="{FF2B5EF4-FFF2-40B4-BE49-F238E27FC236}">
                      <a16:creationId xmlns:a16="http://schemas.microsoft.com/office/drawing/2014/main" id="{1AF20734-1BC6-7FAC-6E39-86517D3F2B08}"/>
                    </a:ext>
                  </a:extLst>
                </p14:cNvPr>
                <p14:cNvContentPartPr/>
                <p14:nvPr/>
              </p14:nvContentPartPr>
              <p14:xfrm>
                <a:off x="4816954" y="4514428"/>
                <a:ext cx="137520" cy="165600"/>
              </p14:xfrm>
            </p:contentPart>
          </mc:Choice>
          <mc:Fallback xmlns="">
            <p:pic>
              <p:nvPicPr>
                <p:cNvPr id="145491" name="Freihand 145490">
                  <a:extLst>
                    <a:ext uri="{FF2B5EF4-FFF2-40B4-BE49-F238E27FC236}">
                      <a16:creationId xmlns:a16="http://schemas.microsoft.com/office/drawing/2014/main" id="{1AF20734-1BC6-7FAC-6E39-86517D3F2B08}"/>
                    </a:ext>
                  </a:extLst>
                </p:cNvPr>
                <p:cNvPicPr/>
                <p:nvPr/>
              </p:nvPicPr>
              <p:blipFill>
                <a:blip r:embed="rId234"/>
                <a:stretch>
                  <a:fillRect/>
                </a:stretch>
              </p:blipFill>
              <p:spPr>
                <a:xfrm>
                  <a:off x="4808314" y="4505788"/>
                  <a:ext cx="1551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5492" name="Freihand 145491">
                  <a:extLst>
                    <a:ext uri="{FF2B5EF4-FFF2-40B4-BE49-F238E27FC236}">
                      <a16:creationId xmlns:a16="http://schemas.microsoft.com/office/drawing/2014/main" id="{98723858-6F14-E677-6BC9-72B115394CE8}"/>
                    </a:ext>
                  </a:extLst>
                </p14:cNvPr>
                <p14:cNvContentPartPr/>
                <p14:nvPr/>
              </p14:nvContentPartPr>
              <p14:xfrm>
                <a:off x="5191714" y="4502188"/>
                <a:ext cx="141840" cy="262080"/>
              </p14:xfrm>
            </p:contentPart>
          </mc:Choice>
          <mc:Fallback xmlns="">
            <p:pic>
              <p:nvPicPr>
                <p:cNvPr id="145492" name="Freihand 145491">
                  <a:extLst>
                    <a:ext uri="{FF2B5EF4-FFF2-40B4-BE49-F238E27FC236}">
                      <a16:creationId xmlns:a16="http://schemas.microsoft.com/office/drawing/2014/main" id="{98723858-6F14-E677-6BC9-72B115394CE8}"/>
                    </a:ext>
                  </a:extLst>
                </p:cNvPr>
                <p:cNvPicPr/>
                <p:nvPr/>
              </p:nvPicPr>
              <p:blipFill>
                <a:blip r:embed="rId236"/>
                <a:stretch>
                  <a:fillRect/>
                </a:stretch>
              </p:blipFill>
              <p:spPr>
                <a:xfrm>
                  <a:off x="5182714" y="4493188"/>
                  <a:ext cx="15948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5493" name="Freihand 145492">
                  <a:extLst>
                    <a:ext uri="{FF2B5EF4-FFF2-40B4-BE49-F238E27FC236}">
                      <a16:creationId xmlns:a16="http://schemas.microsoft.com/office/drawing/2014/main" id="{5E10F60D-E510-2A85-1412-0F504E226D30}"/>
                    </a:ext>
                  </a:extLst>
                </p14:cNvPr>
                <p14:cNvContentPartPr/>
                <p14:nvPr/>
              </p14:nvContentPartPr>
              <p14:xfrm>
                <a:off x="5414554" y="4486348"/>
                <a:ext cx="97920" cy="117720"/>
              </p14:xfrm>
            </p:contentPart>
          </mc:Choice>
          <mc:Fallback xmlns="">
            <p:pic>
              <p:nvPicPr>
                <p:cNvPr id="145493" name="Freihand 145492">
                  <a:extLst>
                    <a:ext uri="{FF2B5EF4-FFF2-40B4-BE49-F238E27FC236}">
                      <a16:creationId xmlns:a16="http://schemas.microsoft.com/office/drawing/2014/main" id="{5E10F60D-E510-2A85-1412-0F504E226D30}"/>
                    </a:ext>
                  </a:extLst>
                </p:cNvPr>
                <p:cNvPicPr/>
                <p:nvPr/>
              </p:nvPicPr>
              <p:blipFill>
                <a:blip r:embed="rId238"/>
                <a:stretch>
                  <a:fillRect/>
                </a:stretch>
              </p:blipFill>
              <p:spPr>
                <a:xfrm>
                  <a:off x="5405914" y="4477708"/>
                  <a:ext cx="115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5494" name="Freihand 145493">
                  <a:extLst>
                    <a:ext uri="{FF2B5EF4-FFF2-40B4-BE49-F238E27FC236}">
                      <a16:creationId xmlns:a16="http://schemas.microsoft.com/office/drawing/2014/main" id="{729E7D7E-ACF8-F29E-167F-0D241701FF5E}"/>
                    </a:ext>
                  </a:extLst>
                </p14:cNvPr>
                <p14:cNvContentPartPr/>
                <p14:nvPr/>
              </p14:nvContentPartPr>
              <p14:xfrm>
                <a:off x="5459554" y="4371508"/>
                <a:ext cx="203760" cy="189720"/>
              </p14:xfrm>
            </p:contentPart>
          </mc:Choice>
          <mc:Fallback xmlns="">
            <p:pic>
              <p:nvPicPr>
                <p:cNvPr id="145494" name="Freihand 145493">
                  <a:extLst>
                    <a:ext uri="{FF2B5EF4-FFF2-40B4-BE49-F238E27FC236}">
                      <a16:creationId xmlns:a16="http://schemas.microsoft.com/office/drawing/2014/main" id="{729E7D7E-ACF8-F29E-167F-0D241701FF5E}"/>
                    </a:ext>
                  </a:extLst>
                </p:cNvPr>
                <p:cNvPicPr/>
                <p:nvPr/>
              </p:nvPicPr>
              <p:blipFill>
                <a:blip r:embed="rId240"/>
                <a:stretch>
                  <a:fillRect/>
                </a:stretch>
              </p:blipFill>
              <p:spPr>
                <a:xfrm>
                  <a:off x="5450554" y="4362508"/>
                  <a:ext cx="2214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5495" name="Freihand 145494">
                  <a:extLst>
                    <a:ext uri="{FF2B5EF4-FFF2-40B4-BE49-F238E27FC236}">
                      <a16:creationId xmlns:a16="http://schemas.microsoft.com/office/drawing/2014/main" id="{B94C7A74-0656-9C23-9D3A-9D953840FAB5}"/>
                    </a:ext>
                  </a:extLst>
                </p14:cNvPr>
                <p14:cNvContentPartPr/>
                <p14:nvPr/>
              </p14:nvContentPartPr>
              <p14:xfrm>
                <a:off x="5741074" y="4426948"/>
                <a:ext cx="140760" cy="157680"/>
              </p14:xfrm>
            </p:contentPart>
          </mc:Choice>
          <mc:Fallback xmlns="">
            <p:pic>
              <p:nvPicPr>
                <p:cNvPr id="145495" name="Freihand 145494">
                  <a:extLst>
                    <a:ext uri="{FF2B5EF4-FFF2-40B4-BE49-F238E27FC236}">
                      <a16:creationId xmlns:a16="http://schemas.microsoft.com/office/drawing/2014/main" id="{B94C7A74-0656-9C23-9D3A-9D953840FAB5}"/>
                    </a:ext>
                  </a:extLst>
                </p:cNvPr>
                <p:cNvPicPr/>
                <p:nvPr/>
              </p:nvPicPr>
              <p:blipFill>
                <a:blip r:embed="rId242"/>
                <a:stretch>
                  <a:fillRect/>
                </a:stretch>
              </p:blipFill>
              <p:spPr>
                <a:xfrm>
                  <a:off x="5732434" y="4417948"/>
                  <a:ext cx="158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5496" name="Freihand 145495">
                  <a:extLst>
                    <a:ext uri="{FF2B5EF4-FFF2-40B4-BE49-F238E27FC236}">
                      <a16:creationId xmlns:a16="http://schemas.microsoft.com/office/drawing/2014/main" id="{8AFDE01E-1AB2-EF22-41E3-F9EF86DE38E8}"/>
                    </a:ext>
                  </a:extLst>
                </p14:cNvPr>
                <p14:cNvContentPartPr/>
                <p14:nvPr/>
              </p14:nvContentPartPr>
              <p14:xfrm>
                <a:off x="6162274" y="4392028"/>
                <a:ext cx="278280" cy="165960"/>
              </p14:xfrm>
            </p:contentPart>
          </mc:Choice>
          <mc:Fallback xmlns="">
            <p:pic>
              <p:nvPicPr>
                <p:cNvPr id="145496" name="Freihand 145495">
                  <a:extLst>
                    <a:ext uri="{FF2B5EF4-FFF2-40B4-BE49-F238E27FC236}">
                      <a16:creationId xmlns:a16="http://schemas.microsoft.com/office/drawing/2014/main" id="{8AFDE01E-1AB2-EF22-41E3-F9EF86DE38E8}"/>
                    </a:ext>
                  </a:extLst>
                </p:cNvPr>
                <p:cNvPicPr/>
                <p:nvPr/>
              </p:nvPicPr>
              <p:blipFill>
                <a:blip r:embed="rId244"/>
                <a:stretch>
                  <a:fillRect/>
                </a:stretch>
              </p:blipFill>
              <p:spPr>
                <a:xfrm>
                  <a:off x="6153274" y="4383388"/>
                  <a:ext cx="2959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5497" name="Freihand 145496">
                  <a:extLst>
                    <a:ext uri="{FF2B5EF4-FFF2-40B4-BE49-F238E27FC236}">
                      <a16:creationId xmlns:a16="http://schemas.microsoft.com/office/drawing/2014/main" id="{9A6EDAFB-67D3-3519-8D3F-87D09A83B381}"/>
                    </a:ext>
                  </a:extLst>
                </p14:cNvPr>
                <p14:cNvContentPartPr/>
                <p14:nvPr/>
              </p14:nvContentPartPr>
              <p14:xfrm>
                <a:off x="6518674" y="4404988"/>
                <a:ext cx="45000" cy="104040"/>
              </p14:xfrm>
            </p:contentPart>
          </mc:Choice>
          <mc:Fallback xmlns="">
            <p:pic>
              <p:nvPicPr>
                <p:cNvPr id="145497" name="Freihand 145496">
                  <a:extLst>
                    <a:ext uri="{FF2B5EF4-FFF2-40B4-BE49-F238E27FC236}">
                      <a16:creationId xmlns:a16="http://schemas.microsoft.com/office/drawing/2014/main" id="{9A6EDAFB-67D3-3519-8D3F-87D09A83B381}"/>
                    </a:ext>
                  </a:extLst>
                </p:cNvPr>
                <p:cNvPicPr/>
                <p:nvPr/>
              </p:nvPicPr>
              <p:blipFill>
                <a:blip r:embed="rId246"/>
                <a:stretch>
                  <a:fillRect/>
                </a:stretch>
              </p:blipFill>
              <p:spPr>
                <a:xfrm>
                  <a:off x="6509674" y="4396348"/>
                  <a:ext cx="62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5498" name="Freihand 145497">
                  <a:extLst>
                    <a:ext uri="{FF2B5EF4-FFF2-40B4-BE49-F238E27FC236}">
                      <a16:creationId xmlns:a16="http://schemas.microsoft.com/office/drawing/2014/main" id="{048474C8-1FB1-98D2-0100-315B87BA7C75}"/>
                    </a:ext>
                  </a:extLst>
                </p14:cNvPr>
                <p14:cNvContentPartPr/>
                <p14:nvPr/>
              </p14:nvContentPartPr>
              <p14:xfrm>
                <a:off x="6597874" y="4262788"/>
                <a:ext cx="134640" cy="212400"/>
              </p14:xfrm>
            </p:contentPart>
          </mc:Choice>
          <mc:Fallback xmlns="">
            <p:pic>
              <p:nvPicPr>
                <p:cNvPr id="145498" name="Freihand 145497">
                  <a:extLst>
                    <a:ext uri="{FF2B5EF4-FFF2-40B4-BE49-F238E27FC236}">
                      <a16:creationId xmlns:a16="http://schemas.microsoft.com/office/drawing/2014/main" id="{048474C8-1FB1-98D2-0100-315B87BA7C75}"/>
                    </a:ext>
                  </a:extLst>
                </p:cNvPr>
                <p:cNvPicPr/>
                <p:nvPr/>
              </p:nvPicPr>
              <p:blipFill>
                <a:blip r:embed="rId248"/>
                <a:stretch>
                  <a:fillRect/>
                </a:stretch>
              </p:blipFill>
              <p:spPr>
                <a:xfrm>
                  <a:off x="6588874" y="4254148"/>
                  <a:ext cx="1522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5499" name="Freihand 145498">
                  <a:extLst>
                    <a:ext uri="{FF2B5EF4-FFF2-40B4-BE49-F238E27FC236}">
                      <a16:creationId xmlns:a16="http://schemas.microsoft.com/office/drawing/2014/main" id="{0B1074EB-922D-419E-0E68-557E133956BF}"/>
                    </a:ext>
                  </a:extLst>
                </p14:cNvPr>
                <p14:cNvContentPartPr/>
                <p14:nvPr/>
              </p14:nvContentPartPr>
              <p14:xfrm>
                <a:off x="6440554" y="4177108"/>
                <a:ext cx="48960" cy="13680"/>
              </p14:xfrm>
            </p:contentPart>
          </mc:Choice>
          <mc:Fallback xmlns="">
            <p:pic>
              <p:nvPicPr>
                <p:cNvPr id="145499" name="Freihand 145498">
                  <a:extLst>
                    <a:ext uri="{FF2B5EF4-FFF2-40B4-BE49-F238E27FC236}">
                      <a16:creationId xmlns:a16="http://schemas.microsoft.com/office/drawing/2014/main" id="{0B1074EB-922D-419E-0E68-557E133956BF}"/>
                    </a:ext>
                  </a:extLst>
                </p:cNvPr>
                <p:cNvPicPr/>
                <p:nvPr/>
              </p:nvPicPr>
              <p:blipFill>
                <a:blip r:embed="rId250"/>
                <a:stretch>
                  <a:fillRect/>
                </a:stretch>
              </p:blipFill>
              <p:spPr>
                <a:xfrm>
                  <a:off x="6431554" y="4168108"/>
                  <a:ext cx="66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5503" name="Freihand 145502">
                  <a:extLst>
                    <a:ext uri="{FF2B5EF4-FFF2-40B4-BE49-F238E27FC236}">
                      <a16:creationId xmlns:a16="http://schemas.microsoft.com/office/drawing/2014/main" id="{D4333DC4-BB7B-53F4-5850-A8D9709D5391}"/>
                    </a:ext>
                  </a:extLst>
                </p14:cNvPr>
                <p14:cNvContentPartPr/>
                <p14:nvPr/>
              </p14:nvContentPartPr>
              <p14:xfrm>
                <a:off x="7056514" y="4240468"/>
                <a:ext cx="216720" cy="208080"/>
              </p14:xfrm>
            </p:contentPart>
          </mc:Choice>
          <mc:Fallback xmlns="">
            <p:pic>
              <p:nvPicPr>
                <p:cNvPr id="145503" name="Freihand 145502">
                  <a:extLst>
                    <a:ext uri="{FF2B5EF4-FFF2-40B4-BE49-F238E27FC236}">
                      <a16:creationId xmlns:a16="http://schemas.microsoft.com/office/drawing/2014/main" id="{D4333DC4-BB7B-53F4-5850-A8D9709D5391}"/>
                    </a:ext>
                  </a:extLst>
                </p:cNvPr>
                <p:cNvPicPr/>
                <p:nvPr/>
              </p:nvPicPr>
              <p:blipFill>
                <a:blip r:embed="rId252"/>
                <a:stretch>
                  <a:fillRect/>
                </a:stretch>
              </p:blipFill>
              <p:spPr>
                <a:xfrm>
                  <a:off x="7047874" y="4231828"/>
                  <a:ext cx="2343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5504" name="Freihand 145503">
                  <a:extLst>
                    <a:ext uri="{FF2B5EF4-FFF2-40B4-BE49-F238E27FC236}">
                      <a16:creationId xmlns:a16="http://schemas.microsoft.com/office/drawing/2014/main" id="{AA3B37C7-1E8A-5FB3-F017-07DA6EFB4C81}"/>
                    </a:ext>
                  </a:extLst>
                </p14:cNvPr>
                <p14:cNvContentPartPr/>
                <p14:nvPr/>
              </p14:nvContentPartPr>
              <p14:xfrm>
                <a:off x="7266394" y="4193668"/>
                <a:ext cx="18720" cy="33840"/>
              </p14:xfrm>
            </p:contentPart>
          </mc:Choice>
          <mc:Fallback xmlns="">
            <p:pic>
              <p:nvPicPr>
                <p:cNvPr id="145504" name="Freihand 145503">
                  <a:extLst>
                    <a:ext uri="{FF2B5EF4-FFF2-40B4-BE49-F238E27FC236}">
                      <a16:creationId xmlns:a16="http://schemas.microsoft.com/office/drawing/2014/main" id="{AA3B37C7-1E8A-5FB3-F017-07DA6EFB4C81}"/>
                    </a:ext>
                  </a:extLst>
                </p:cNvPr>
                <p:cNvPicPr/>
                <p:nvPr/>
              </p:nvPicPr>
              <p:blipFill>
                <a:blip r:embed="rId254"/>
                <a:stretch>
                  <a:fillRect/>
                </a:stretch>
              </p:blipFill>
              <p:spPr>
                <a:xfrm>
                  <a:off x="7257754" y="4184668"/>
                  <a:ext cx="36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5505" name="Freihand 145504">
                  <a:extLst>
                    <a:ext uri="{FF2B5EF4-FFF2-40B4-BE49-F238E27FC236}">
                      <a16:creationId xmlns:a16="http://schemas.microsoft.com/office/drawing/2014/main" id="{1CDC4EBE-576C-B305-E2B2-C41DB8D58527}"/>
                    </a:ext>
                  </a:extLst>
                </p14:cNvPr>
                <p14:cNvContentPartPr/>
                <p14:nvPr/>
              </p14:nvContentPartPr>
              <p14:xfrm>
                <a:off x="7220314" y="4290148"/>
                <a:ext cx="450720" cy="174960"/>
              </p14:xfrm>
            </p:contentPart>
          </mc:Choice>
          <mc:Fallback xmlns="">
            <p:pic>
              <p:nvPicPr>
                <p:cNvPr id="145505" name="Freihand 145504">
                  <a:extLst>
                    <a:ext uri="{FF2B5EF4-FFF2-40B4-BE49-F238E27FC236}">
                      <a16:creationId xmlns:a16="http://schemas.microsoft.com/office/drawing/2014/main" id="{1CDC4EBE-576C-B305-E2B2-C41DB8D58527}"/>
                    </a:ext>
                  </a:extLst>
                </p:cNvPr>
                <p:cNvPicPr/>
                <p:nvPr/>
              </p:nvPicPr>
              <p:blipFill>
                <a:blip r:embed="rId256"/>
                <a:stretch>
                  <a:fillRect/>
                </a:stretch>
              </p:blipFill>
              <p:spPr>
                <a:xfrm>
                  <a:off x="7211674" y="4281508"/>
                  <a:ext cx="468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5506" name="Freihand 145505">
                  <a:extLst>
                    <a:ext uri="{FF2B5EF4-FFF2-40B4-BE49-F238E27FC236}">
                      <a16:creationId xmlns:a16="http://schemas.microsoft.com/office/drawing/2014/main" id="{0F775AB1-51F5-BF87-3E8B-732BB64348AE}"/>
                    </a:ext>
                  </a:extLst>
                </p14:cNvPr>
                <p14:cNvContentPartPr/>
                <p14:nvPr/>
              </p14:nvContentPartPr>
              <p14:xfrm>
                <a:off x="7604074" y="4258468"/>
                <a:ext cx="129600" cy="180360"/>
              </p14:xfrm>
            </p:contentPart>
          </mc:Choice>
          <mc:Fallback xmlns="">
            <p:pic>
              <p:nvPicPr>
                <p:cNvPr id="145506" name="Freihand 145505">
                  <a:extLst>
                    <a:ext uri="{FF2B5EF4-FFF2-40B4-BE49-F238E27FC236}">
                      <a16:creationId xmlns:a16="http://schemas.microsoft.com/office/drawing/2014/main" id="{0F775AB1-51F5-BF87-3E8B-732BB64348AE}"/>
                    </a:ext>
                  </a:extLst>
                </p:cNvPr>
                <p:cNvPicPr/>
                <p:nvPr/>
              </p:nvPicPr>
              <p:blipFill>
                <a:blip r:embed="rId258"/>
                <a:stretch>
                  <a:fillRect/>
                </a:stretch>
              </p:blipFill>
              <p:spPr>
                <a:xfrm>
                  <a:off x="7595434" y="4249828"/>
                  <a:ext cx="1472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5507" name="Freihand 145506">
                  <a:extLst>
                    <a:ext uri="{FF2B5EF4-FFF2-40B4-BE49-F238E27FC236}">
                      <a16:creationId xmlns:a16="http://schemas.microsoft.com/office/drawing/2014/main" id="{6622EAE2-4541-44B3-4494-3ED6D74D7CE4}"/>
                    </a:ext>
                  </a:extLst>
                </p14:cNvPr>
                <p14:cNvContentPartPr/>
                <p14:nvPr/>
              </p14:nvContentPartPr>
              <p14:xfrm>
                <a:off x="2642554" y="5239468"/>
                <a:ext cx="279000" cy="106920"/>
              </p14:xfrm>
            </p:contentPart>
          </mc:Choice>
          <mc:Fallback xmlns="">
            <p:pic>
              <p:nvPicPr>
                <p:cNvPr id="145507" name="Freihand 145506">
                  <a:extLst>
                    <a:ext uri="{FF2B5EF4-FFF2-40B4-BE49-F238E27FC236}">
                      <a16:creationId xmlns:a16="http://schemas.microsoft.com/office/drawing/2014/main" id="{6622EAE2-4541-44B3-4494-3ED6D74D7CE4}"/>
                    </a:ext>
                  </a:extLst>
                </p:cNvPr>
                <p:cNvPicPr/>
                <p:nvPr/>
              </p:nvPicPr>
              <p:blipFill>
                <a:blip r:embed="rId260"/>
                <a:stretch>
                  <a:fillRect/>
                </a:stretch>
              </p:blipFill>
              <p:spPr>
                <a:xfrm>
                  <a:off x="2633554" y="5230828"/>
                  <a:ext cx="296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5508" name="Freihand 145507">
                  <a:extLst>
                    <a:ext uri="{FF2B5EF4-FFF2-40B4-BE49-F238E27FC236}">
                      <a16:creationId xmlns:a16="http://schemas.microsoft.com/office/drawing/2014/main" id="{A0297F84-8C7A-D9D0-75C1-E22CF85D8294}"/>
                    </a:ext>
                  </a:extLst>
                </p14:cNvPr>
                <p14:cNvContentPartPr/>
                <p14:nvPr/>
              </p14:nvContentPartPr>
              <p14:xfrm>
                <a:off x="2857834" y="5117428"/>
                <a:ext cx="11880" cy="11520"/>
              </p14:xfrm>
            </p:contentPart>
          </mc:Choice>
          <mc:Fallback xmlns="">
            <p:pic>
              <p:nvPicPr>
                <p:cNvPr id="145508" name="Freihand 145507">
                  <a:extLst>
                    <a:ext uri="{FF2B5EF4-FFF2-40B4-BE49-F238E27FC236}">
                      <a16:creationId xmlns:a16="http://schemas.microsoft.com/office/drawing/2014/main" id="{A0297F84-8C7A-D9D0-75C1-E22CF85D8294}"/>
                    </a:ext>
                  </a:extLst>
                </p:cNvPr>
                <p:cNvPicPr/>
                <p:nvPr/>
              </p:nvPicPr>
              <p:blipFill>
                <a:blip r:embed="rId262"/>
                <a:stretch>
                  <a:fillRect/>
                </a:stretch>
              </p:blipFill>
              <p:spPr>
                <a:xfrm>
                  <a:off x="2849194" y="5108788"/>
                  <a:ext cx="29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5509" name="Freihand 145508">
                  <a:extLst>
                    <a:ext uri="{FF2B5EF4-FFF2-40B4-BE49-F238E27FC236}">
                      <a16:creationId xmlns:a16="http://schemas.microsoft.com/office/drawing/2014/main" id="{65ECA824-CDD0-46F9-9A1A-32DAFCDDF00E}"/>
                    </a:ext>
                  </a:extLst>
                </p14:cNvPr>
                <p14:cNvContentPartPr/>
                <p14:nvPr/>
              </p14:nvContentPartPr>
              <p14:xfrm>
                <a:off x="3245914" y="4995028"/>
                <a:ext cx="249120" cy="254880"/>
              </p14:xfrm>
            </p:contentPart>
          </mc:Choice>
          <mc:Fallback xmlns="">
            <p:pic>
              <p:nvPicPr>
                <p:cNvPr id="145509" name="Freihand 145508">
                  <a:extLst>
                    <a:ext uri="{FF2B5EF4-FFF2-40B4-BE49-F238E27FC236}">
                      <a16:creationId xmlns:a16="http://schemas.microsoft.com/office/drawing/2014/main" id="{65ECA824-CDD0-46F9-9A1A-32DAFCDDF00E}"/>
                    </a:ext>
                  </a:extLst>
                </p:cNvPr>
                <p:cNvPicPr/>
                <p:nvPr/>
              </p:nvPicPr>
              <p:blipFill>
                <a:blip r:embed="rId264"/>
                <a:stretch>
                  <a:fillRect/>
                </a:stretch>
              </p:blipFill>
              <p:spPr>
                <a:xfrm>
                  <a:off x="3237274" y="4986028"/>
                  <a:ext cx="2667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5510" name="Freihand 145509">
                  <a:extLst>
                    <a:ext uri="{FF2B5EF4-FFF2-40B4-BE49-F238E27FC236}">
                      <a16:creationId xmlns:a16="http://schemas.microsoft.com/office/drawing/2014/main" id="{D7176172-4A76-B82F-E7A4-B54B586EA1FC}"/>
                    </a:ext>
                  </a:extLst>
                </p14:cNvPr>
                <p14:cNvContentPartPr/>
                <p14:nvPr/>
              </p14:nvContentPartPr>
              <p14:xfrm>
                <a:off x="3626794" y="5086468"/>
                <a:ext cx="108360" cy="131400"/>
              </p14:xfrm>
            </p:contentPart>
          </mc:Choice>
          <mc:Fallback xmlns="">
            <p:pic>
              <p:nvPicPr>
                <p:cNvPr id="145510" name="Freihand 145509">
                  <a:extLst>
                    <a:ext uri="{FF2B5EF4-FFF2-40B4-BE49-F238E27FC236}">
                      <a16:creationId xmlns:a16="http://schemas.microsoft.com/office/drawing/2014/main" id="{D7176172-4A76-B82F-E7A4-B54B586EA1FC}"/>
                    </a:ext>
                  </a:extLst>
                </p:cNvPr>
                <p:cNvPicPr/>
                <p:nvPr/>
              </p:nvPicPr>
              <p:blipFill>
                <a:blip r:embed="rId266"/>
                <a:stretch>
                  <a:fillRect/>
                </a:stretch>
              </p:blipFill>
              <p:spPr>
                <a:xfrm>
                  <a:off x="3618154" y="5077468"/>
                  <a:ext cx="1260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5511" name="Freihand 145510">
                  <a:extLst>
                    <a:ext uri="{FF2B5EF4-FFF2-40B4-BE49-F238E27FC236}">
                      <a16:creationId xmlns:a16="http://schemas.microsoft.com/office/drawing/2014/main" id="{D8452F23-F84D-F39F-87BE-F2BA3C3A3864}"/>
                    </a:ext>
                  </a:extLst>
                </p14:cNvPr>
                <p14:cNvContentPartPr/>
                <p14:nvPr/>
              </p14:nvContentPartPr>
              <p14:xfrm>
                <a:off x="4049434" y="5046148"/>
                <a:ext cx="312120" cy="149760"/>
              </p14:xfrm>
            </p:contentPart>
          </mc:Choice>
          <mc:Fallback xmlns="">
            <p:pic>
              <p:nvPicPr>
                <p:cNvPr id="145511" name="Freihand 145510">
                  <a:extLst>
                    <a:ext uri="{FF2B5EF4-FFF2-40B4-BE49-F238E27FC236}">
                      <a16:creationId xmlns:a16="http://schemas.microsoft.com/office/drawing/2014/main" id="{D8452F23-F84D-F39F-87BE-F2BA3C3A3864}"/>
                    </a:ext>
                  </a:extLst>
                </p:cNvPr>
                <p:cNvPicPr/>
                <p:nvPr/>
              </p:nvPicPr>
              <p:blipFill>
                <a:blip r:embed="rId268"/>
                <a:stretch>
                  <a:fillRect/>
                </a:stretch>
              </p:blipFill>
              <p:spPr>
                <a:xfrm>
                  <a:off x="4040794" y="5037508"/>
                  <a:ext cx="3297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5512" name="Freihand 145511">
                  <a:extLst>
                    <a:ext uri="{FF2B5EF4-FFF2-40B4-BE49-F238E27FC236}">
                      <a16:creationId xmlns:a16="http://schemas.microsoft.com/office/drawing/2014/main" id="{1FB2240A-A031-EB6F-89B5-FAD52933AA73}"/>
                    </a:ext>
                  </a:extLst>
                </p14:cNvPr>
                <p14:cNvContentPartPr/>
                <p14:nvPr/>
              </p14:nvContentPartPr>
              <p14:xfrm>
                <a:off x="4453354" y="4963348"/>
                <a:ext cx="211320" cy="217800"/>
              </p14:xfrm>
            </p:contentPart>
          </mc:Choice>
          <mc:Fallback xmlns="">
            <p:pic>
              <p:nvPicPr>
                <p:cNvPr id="145512" name="Freihand 145511">
                  <a:extLst>
                    <a:ext uri="{FF2B5EF4-FFF2-40B4-BE49-F238E27FC236}">
                      <a16:creationId xmlns:a16="http://schemas.microsoft.com/office/drawing/2014/main" id="{1FB2240A-A031-EB6F-89B5-FAD52933AA73}"/>
                    </a:ext>
                  </a:extLst>
                </p:cNvPr>
                <p:cNvPicPr/>
                <p:nvPr/>
              </p:nvPicPr>
              <p:blipFill>
                <a:blip r:embed="rId270"/>
                <a:stretch>
                  <a:fillRect/>
                </a:stretch>
              </p:blipFill>
              <p:spPr>
                <a:xfrm>
                  <a:off x="4444714" y="4954348"/>
                  <a:ext cx="228960" cy="23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1">
            <p14:nvContentPartPr>
              <p14:cNvPr id="145520" name="Freihand 145519">
                <a:extLst>
                  <a:ext uri="{FF2B5EF4-FFF2-40B4-BE49-F238E27FC236}">
                    <a16:creationId xmlns:a16="http://schemas.microsoft.com/office/drawing/2014/main" id="{CE38DBA0-C7EA-37DA-E0A6-4D32CEC8A78C}"/>
                  </a:ext>
                </a:extLst>
              </p14:cNvPr>
              <p14:cNvContentPartPr/>
              <p14:nvPr/>
            </p14:nvContentPartPr>
            <p14:xfrm>
              <a:off x="6361714" y="4781548"/>
              <a:ext cx="28440" cy="9000"/>
            </p14:xfrm>
          </p:contentPart>
        </mc:Choice>
        <mc:Fallback xmlns="">
          <p:pic>
            <p:nvPicPr>
              <p:cNvPr id="145520" name="Freihand 145519">
                <a:extLst>
                  <a:ext uri="{FF2B5EF4-FFF2-40B4-BE49-F238E27FC236}">
                    <a16:creationId xmlns:a16="http://schemas.microsoft.com/office/drawing/2014/main" id="{CE38DBA0-C7EA-37DA-E0A6-4D32CEC8A78C}"/>
                  </a:ext>
                </a:extLst>
              </p:cNvPr>
              <p:cNvPicPr/>
              <p:nvPr/>
            </p:nvPicPr>
            <p:blipFill>
              <a:blip r:embed="rId272"/>
              <a:stretch>
                <a:fillRect/>
              </a:stretch>
            </p:blipFill>
            <p:spPr>
              <a:xfrm>
                <a:off x="6352714" y="4772548"/>
                <a:ext cx="46080" cy="26640"/>
              </a:xfrm>
              <a:prstGeom prst="rect">
                <a:avLst/>
              </a:prstGeom>
            </p:spPr>
          </p:pic>
        </mc:Fallback>
      </mc:AlternateContent>
      <p:grpSp>
        <p:nvGrpSpPr>
          <p:cNvPr id="145526" name="Gruppieren 145525">
            <a:extLst>
              <a:ext uri="{FF2B5EF4-FFF2-40B4-BE49-F238E27FC236}">
                <a16:creationId xmlns:a16="http://schemas.microsoft.com/office/drawing/2014/main" id="{29647408-1D4A-7848-80CE-FBFD53034A91}"/>
              </a:ext>
            </a:extLst>
          </p:cNvPr>
          <p:cNvGrpSpPr/>
          <p:nvPr/>
        </p:nvGrpSpPr>
        <p:grpSpPr>
          <a:xfrm>
            <a:off x="4265794" y="5587588"/>
            <a:ext cx="413280" cy="243360"/>
            <a:chOff x="4265794" y="5587588"/>
            <a:chExt cx="413280" cy="243360"/>
          </a:xfrm>
        </p:grpSpPr>
        <mc:AlternateContent xmlns:mc="http://schemas.openxmlformats.org/markup-compatibility/2006" xmlns:p14="http://schemas.microsoft.com/office/powerpoint/2010/main">
          <mc:Choice Requires="p14">
            <p:contentPart p14:bwMode="auto" r:id="rId273">
              <p14:nvContentPartPr>
                <p14:cNvPr id="145523" name="Freihand 145522">
                  <a:extLst>
                    <a:ext uri="{FF2B5EF4-FFF2-40B4-BE49-F238E27FC236}">
                      <a16:creationId xmlns:a16="http://schemas.microsoft.com/office/drawing/2014/main" id="{A2D70694-15D9-D654-66EF-11458BBACA0E}"/>
                    </a:ext>
                  </a:extLst>
                </p14:cNvPr>
                <p14:cNvContentPartPr/>
                <p14:nvPr/>
              </p14:nvContentPartPr>
              <p14:xfrm>
                <a:off x="4265794" y="5666788"/>
                <a:ext cx="254520" cy="21240"/>
              </p14:xfrm>
            </p:contentPart>
          </mc:Choice>
          <mc:Fallback xmlns="">
            <p:pic>
              <p:nvPicPr>
                <p:cNvPr id="145523" name="Freihand 145522">
                  <a:extLst>
                    <a:ext uri="{FF2B5EF4-FFF2-40B4-BE49-F238E27FC236}">
                      <a16:creationId xmlns:a16="http://schemas.microsoft.com/office/drawing/2014/main" id="{A2D70694-15D9-D654-66EF-11458BBACA0E}"/>
                    </a:ext>
                  </a:extLst>
                </p:cNvPr>
                <p:cNvPicPr/>
                <p:nvPr/>
              </p:nvPicPr>
              <p:blipFill>
                <a:blip r:embed="rId274"/>
                <a:stretch>
                  <a:fillRect/>
                </a:stretch>
              </p:blipFill>
              <p:spPr>
                <a:xfrm>
                  <a:off x="4257154" y="5658148"/>
                  <a:ext cx="27216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5524" name="Freihand 145523">
                  <a:extLst>
                    <a:ext uri="{FF2B5EF4-FFF2-40B4-BE49-F238E27FC236}">
                      <a16:creationId xmlns:a16="http://schemas.microsoft.com/office/drawing/2014/main" id="{852539B1-17AF-82A0-D793-8D4D70F4EFCF}"/>
                    </a:ext>
                  </a:extLst>
                </p14:cNvPr>
                <p14:cNvContentPartPr/>
                <p14:nvPr/>
              </p14:nvContentPartPr>
              <p14:xfrm>
                <a:off x="4290634" y="5727988"/>
                <a:ext cx="245160" cy="86760"/>
              </p14:xfrm>
            </p:contentPart>
          </mc:Choice>
          <mc:Fallback xmlns="">
            <p:pic>
              <p:nvPicPr>
                <p:cNvPr id="145524" name="Freihand 145523">
                  <a:extLst>
                    <a:ext uri="{FF2B5EF4-FFF2-40B4-BE49-F238E27FC236}">
                      <a16:creationId xmlns:a16="http://schemas.microsoft.com/office/drawing/2014/main" id="{852539B1-17AF-82A0-D793-8D4D70F4EFCF}"/>
                    </a:ext>
                  </a:extLst>
                </p:cNvPr>
                <p:cNvPicPr/>
                <p:nvPr/>
              </p:nvPicPr>
              <p:blipFill>
                <a:blip r:embed="rId276"/>
                <a:stretch>
                  <a:fillRect/>
                </a:stretch>
              </p:blipFill>
              <p:spPr>
                <a:xfrm>
                  <a:off x="4281994" y="5719348"/>
                  <a:ext cx="2628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5525" name="Freihand 145524">
                  <a:extLst>
                    <a:ext uri="{FF2B5EF4-FFF2-40B4-BE49-F238E27FC236}">
                      <a16:creationId xmlns:a16="http://schemas.microsoft.com/office/drawing/2014/main" id="{58551CBD-BEAB-07B1-C85E-FA7DC1FACC4E}"/>
                    </a:ext>
                  </a:extLst>
                </p14:cNvPr>
                <p14:cNvContentPartPr/>
                <p14:nvPr/>
              </p14:nvContentPartPr>
              <p14:xfrm>
                <a:off x="4476394" y="5587588"/>
                <a:ext cx="202680" cy="243360"/>
              </p14:xfrm>
            </p:contentPart>
          </mc:Choice>
          <mc:Fallback xmlns="">
            <p:pic>
              <p:nvPicPr>
                <p:cNvPr id="145525" name="Freihand 145524">
                  <a:extLst>
                    <a:ext uri="{FF2B5EF4-FFF2-40B4-BE49-F238E27FC236}">
                      <a16:creationId xmlns:a16="http://schemas.microsoft.com/office/drawing/2014/main" id="{58551CBD-BEAB-07B1-C85E-FA7DC1FACC4E}"/>
                    </a:ext>
                  </a:extLst>
                </p:cNvPr>
                <p:cNvPicPr/>
                <p:nvPr/>
              </p:nvPicPr>
              <p:blipFill>
                <a:blip r:embed="rId278"/>
                <a:stretch>
                  <a:fillRect/>
                </a:stretch>
              </p:blipFill>
              <p:spPr>
                <a:xfrm>
                  <a:off x="4467754" y="5578588"/>
                  <a:ext cx="220320" cy="261000"/>
                </a:xfrm>
                <a:prstGeom prst="rect">
                  <a:avLst/>
                </a:prstGeom>
              </p:spPr>
            </p:pic>
          </mc:Fallback>
        </mc:AlternateContent>
      </p:grpSp>
      <p:grpSp>
        <p:nvGrpSpPr>
          <p:cNvPr id="145540" name="Gruppieren 145539">
            <a:extLst>
              <a:ext uri="{FF2B5EF4-FFF2-40B4-BE49-F238E27FC236}">
                <a16:creationId xmlns:a16="http://schemas.microsoft.com/office/drawing/2014/main" id="{0EDF2350-8675-C8C8-70F1-D52996F523AA}"/>
              </a:ext>
            </a:extLst>
          </p:cNvPr>
          <p:cNvGrpSpPr/>
          <p:nvPr/>
        </p:nvGrpSpPr>
        <p:grpSpPr>
          <a:xfrm>
            <a:off x="4933954" y="4923388"/>
            <a:ext cx="1828080" cy="820440"/>
            <a:chOff x="4933954" y="4923388"/>
            <a:chExt cx="1828080" cy="820440"/>
          </a:xfrm>
        </p:grpSpPr>
        <mc:AlternateContent xmlns:mc="http://schemas.openxmlformats.org/markup-compatibility/2006" xmlns:p14="http://schemas.microsoft.com/office/powerpoint/2010/main">
          <mc:Choice Requires="p14">
            <p:contentPart p14:bwMode="auto" r:id="rId279">
              <p14:nvContentPartPr>
                <p14:cNvPr id="145515" name="Freihand 145514">
                  <a:extLst>
                    <a:ext uri="{FF2B5EF4-FFF2-40B4-BE49-F238E27FC236}">
                      <a16:creationId xmlns:a16="http://schemas.microsoft.com/office/drawing/2014/main" id="{1ECBE2E3-65F5-8940-78C9-DA05CC4A5C56}"/>
                    </a:ext>
                  </a:extLst>
                </p14:cNvPr>
                <p14:cNvContentPartPr/>
                <p14:nvPr/>
              </p14:nvContentPartPr>
              <p14:xfrm>
                <a:off x="5064994" y="4942108"/>
                <a:ext cx="256320" cy="296280"/>
              </p14:xfrm>
            </p:contentPart>
          </mc:Choice>
          <mc:Fallback xmlns="">
            <p:pic>
              <p:nvPicPr>
                <p:cNvPr id="145515" name="Freihand 145514">
                  <a:extLst>
                    <a:ext uri="{FF2B5EF4-FFF2-40B4-BE49-F238E27FC236}">
                      <a16:creationId xmlns:a16="http://schemas.microsoft.com/office/drawing/2014/main" id="{1ECBE2E3-65F5-8940-78C9-DA05CC4A5C56}"/>
                    </a:ext>
                  </a:extLst>
                </p:cNvPr>
                <p:cNvPicPr/>
                <p:nvPr/>
              </p:nvPicPr>
              <p:blipFill>
                <a:blip r:embed="rId280"/>
                <a:stretch>
                  <a:fillRect/>
                </a:stretch>
              </p:blipFill>
              <p:spPr>
                <a:xfrm>
                  <a:off x="5055994" y="4933468"/>
                  <a:ext cx="2739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5516" name="Freihand 145515">
                  <a:extLst>
                    <a:ext uri="{FF2B5EF4-FFF2-40B4-BE49-F238E27FC236}">
                      <a16:creationId xmlns:a16="http://schemas.microsoft.com/office/drawing/2014/main" id="{5D776B74-BAF2-B9C7-F3A3-FD4272319916}"/>
                    </a:ext>
                  </a:extLst>
                </p14:cNvPr>
                <p14:cNvContentPartPr/>
                <p14:nvPr/>
              </p14:nvContentPartPr>
              <p14:xfrm>
                <a:off x="5418154" y="4990708"/>
                <a:ext cx="135360" cy="169920"/>
              </p14:xfrm>
            </p:contentPart>
          </mc:Choice>
          <mc:Fallback xmlns="">
            <p:pic>
              <p:nvPicPr>
                <p:cNvPr id="145516" name="Freihand 145515">
                  <a:extLst>
                    <a:ext uri="{FF2B5EF4-FFF2-40B4-BE49-F238E27FC236}">
                      <a16:creationId xmlns:a16="http://schemas.microsoft.com/office/drawing/2014/main" id="{5D776B74-BAF2-B9C7-F3A3-FD4272319916}"/>
                    </a:ext>
                  </a:extLst>
                </p:cNvPr>
                <p:cNvPicPr/>
                <p:nvPr/>
              </p:nvPicPr>
              <p:blipFill>
                <a:blip r:embed="rId282"/>
                <a:stretch>
                  <a:fillRect/>
                </a:stretch>
              </p:blipFill>
              <p:spPr>
                <a:xfrm>
                  <a:off x="5409154" y="4981708"/>
                  <a:ext cx="1530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5517" name="Freihand 145516">
                  <a:extLst>
                    <a:ext uri="{FF2B5EF4-FFF2-40B4-BE49-F238E27FC236}">
                      <a16:creationId xmlns:a16="http://schemas.microsoft.com/office/drawing/2014/main" id="{85278F05-3F77-A66F-4BF7-B0B71D0B9345}"/>
                    </a:ext>
                  </a:extLst>
                </p14:cNvPr>
                <p14:cNvContentPartPr/>
                <p14:nvPr/>
              </p14:nvContentPartPr>
              <p14:xfrm>
                <a:off x="5876794" y="4962268"/>
                <a:ext cx="164160" cy="156960"/>
              </p14:xfrm>
            </p:contentPart>
          </mc:Choice>
          <mc:Fallback xmlns="">
            <p:pic>
              <p:nvPicPr>
                <p:cNvPr id="145517" name="Freihand 145516">
                  <a:extLst>
                    <a:ext uri="{FF2B5EF4-FFF2-40B4-BE49-F238E27FC236}">
                      <a16:creationId xmlns:a16="http://schemas.microsoft.com/office/drawing/2014/main" id="{85278F05-3F77-A66F-4BF7-B0B71D0B9345}"/>
                    </a:ext>
                  </a:extLst>
                </p:cNvPr>
                <p:cNvPicPr/>
                <p:nvPr/>
              </p:nvPicPr>
              <p:blipFill>
                <a:blip r:embed="rId284"/>
                <a:stretch>
                  <a:fillRect/>
                </a:stretch>
              </p:blipFill>
              <p:spPr>
                <a:xfrm>
                  <a:off x="5867794" y="4953268"/>
                  <a:ext cx="181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5518" name="Freihand 145517">
                  <a:extLst>
                    <a:ext uri="{FF2B5EF4-FFF2-40B4-BE49-F238E27FC236}">
                      <a16:creationId xmlns:a16="http://schemas.microsoft.com/office/drawing/2014/main" id="{912485D5-6BBD-6D78-DDE5-9B7AA4E4EEC7}"/>
                    </a:ext>
                  </a:extLst>
                </p14:cNvPr>
                <p14:cNvContentPartPr/>
                <p14:nvPr/>
              </p14:nvContentPartPr>
              <p14:xfrm>
                <a:off x="6131314" y="4923388"/>
                <a:ext cx="133200" cy="264960"/>
              </p14:xfrm>
            </p:contentPart>
          </mc:Choice>
          <mc:Fallback xmlns="">
            <p:pic>
              <p:nvPicPr>
                <p:cNvPr id="145518" name="Freihand 145517">
                  <a:extLst>
                    <a:ext uri="{FF2B5EF4-FFF2-40B4-BE49-F238E27FC236}">
                      <a16:creationId xmlns:a16="http://schemas.microsoft.com/office/drawing/2014/main" id="{912485D5-6BBD-6D78-DDE5-9B7AA4E4EEC7}"/>
                    </a:ext>
                  </a:extLst>
                </p:cNvPr>
                <p:cNvPicPr/>
                <p:nvPr/>
              </p:nvPicPr>
              <p:blipFill>
                <a:blip r:embed="rId286"/>
                <a:stretch>
                  <a:fillRect/>
                </a:stretch>
              </p:blipFill>
              <p:spPr>
                <a:xfrm>
                  <a:off x="6122314" y="4914748"/>
                  <a:ext cx="15084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5519" name="Freihand 145518">
                  <a:extLst>
                    <a:ext uri="{FF2B5EF4-FFF2-40B4-BE49-F238E27FC236}">
                      <a16:creationId xmlns:a16="http://schemas.microsoft.com/office/drawing/2014/main" id="{1DCB0DD0-5372-A28E-D2CB-C2E54D1A22E8}"/>
                    </a:ext>
                  </a:extLst>
                </p14:cNvPr>
                <p14:cNvContentPartPr/>
                <p14:nvPr/>
              </p14:nvContentPartPr>
              <p14:xfrm>
                <a:off x="6339754" y="4933108"/>
                <a:ext cx="104040" cy="131760"/>
              </p14:xfrm>
            </p:contentPart>
          </mc:Choice>
          <mc:Fallback xmlns="">
            <p:pic>
              <p:nvPicPr>
                <p:cNvPr id="145519" name="Freihand 145518">
                  <a:extLst>
                    <a:ext uri="{FF2B5EF4-FFF2-40B4-BE49-F238E27FC236}">
                      <a16:creationId xmlns:a16="http://schemas.microsoft.com/office/drawing/2014/main" id="{1DCB0DD0-5372-A28E-D2CB-C2E54D1A22E8}"/>
                    </a:ext>
                  </a:extLst>
                </p:cNvPr>
                <p:cNvPicPr/>
                <p:nvPr/>
              </p:nvPicPr>
              <p:blipFill>
                <a:blip r:embed="rId288"/>
                <a:stretch>
                  <a:fillRect/>
                </a:stretch>
              </p:blipFill>
              <p:spPr>
                <a:xfrm>
                  <a:off x="6330754" y="4924108"/>
                  <a:ext cx="1216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5527" name="Freihand 145526">
                  <a:extLst>
                    <a:ext uri="{FF2B5EF4-FFF2-40B4-BE49-F238E27FC236}">
                      <a16:creationId xmlns:a16="http://schemas.microsoft.com/office/drawing/2014/main" id="{09939EB0-AD5A-7840-0B93-A837D1A97C54}"/>
                    </a:ext>
                  </a:extLst>
                </p14:cNvPr>
                <p14:cNvContentPartPr/>
                <p14:nvPr/>
              </p14:nvContentPartPr>
              <p14:xfrm>
                <a:off x="4933954" y="5592628"/>
                <a:ext cx="278640" cy="134640"/>
              </p14:xfrm>
            </p:contentPart>
          </mc:Choice>
          <mc:Fallback xmlns="">
            <p:pic>
              <p:nvPicPr>
                <p:cNvPr id="145527" name="Freihand 145526">
                  <a:extLst>
                    <a:ext uri="{FF2B5EF4-FFF2-40B4-BE49-F238E27FC236}">
                      <a16:creationId xmlns:a16="http://schemas.microsoft.com/office/drawing/2014/main" id="{09939EB0-AD5A-7840-0B93-A837D1A97C54}"/>
                    </a:ext>
                  </a:extLst>
                </p:cNvPr>
                <p:cNvPicPr/>
                <p:nvPr/>
              </p:nvPicPr>
              <p:blipFill>
                <a:blip r:embed="rId290"/>
                <a:stretch>
                  <a:fillRect/>
                </a:stretch>
              </p:blipFill>
              <p:spPr>
                <a:xfrm>
                  <a:off x="4925314" y="5583628"/>
                  <a:ext cx="296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5528" name="Freihand 145527">
                  <a:extLst>
                    <a:ext uri="{FF2B5EF4-FFF2-40B4-BE49-F238E27FC236}">
                      <a16:creationId xmlns:a16="http://schemas.microsoft.com/office/drawing/2014/main" id="{6125DDF4-9842-2FD6-5A9D-61E83273EE49}"/>
                    </a:ext>
                  </a:extLst>
                </p14:cNvPr>
                <p14:cNvContentPartPr/>
                <p14:nvPr/>
              </p14:nvContentPartPr>
              <p14:xfrm>
                <a:off x="5174434" y="5446108"/>
                <a:ext cx="4680" cy="27360"/>
              </p14:xfrm>
            </p:contentPart>
          </mc:Choice>
          <mc:Fallback xmlns="">
            <p:pic>
              <p:nvPicPr>
                <p:cNvPr id="145528" name="Freihand 145527">
                  <a:extLst>
                    <a:ext uri="{FF2B5EF4-FFF2-40B4-BE49-F238E27FC236}">
                      <a16:creationId xmlns:a16="http://schemas.microsoft.com/office/drawing/2014/main" id="{6125DDF4-9842-2FD6-5A9D-61E83273EE49}"/>
                    </a:ext>
                  </a:extLst>
                </p:cNvPr>
                <p:cNvPicPr/>
                <p:nvPr/>
              </p:nvPicPr>
              <p:blipFill>
                <a:blip r:embed="rId292"/>
                <a:stretch>
                  <a:fillRect/>
                </a:stretch>
              </p:blipFill>
              <p:spPr>
                <a:xfrm>
                  <a:off x="5165794" y="5437108"/>
                  <a:ext cx="22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5529" name="Freihand 145528">
                  <a:extLst>
                    <a:ext uri="{FF2B5EF4-FFF2-40B4-BE49-F238E27FC236}">
                      <a16:creationId xmlns:a16="http://schemas.microsoft.com/office/drawing/2014/main" id="{70A05371-42A2-2655-ECA6-BA879D43AE82}"/>
                    </a:ext>
                  </a:extLst>
                </p14:cNvPr>
                <p14:cNvContentPartPr/>
                <p14:nvPr/>
              </p14:nvContentPartPr>
              <p14:xfrm>
                <a:off x="5315194" y="5406508"/>
                <a:ext cx="92880" cy="337320"/>
              </p14:xfrm>
            </p:contentPart>
          </mc:Choice>
          <mc:Fallback xmlns="">
            <p:pic>
              <p:nvPicPr>
                <p:cNvPr id="145529" name="Freihand 145528">
                  <a:extLst>
                    <a:ext uri="{FF2B5EF4-FFF2-40B4-BE49-F238E27FC236}">
                      <a16:creationId xmlns:a16="http://schemas.microsoft.com/office/drawing/2014/main" id="{70A05371-42A2-2655-ECA6-BA879D43AE82}"/>
                    </a:ext>
                  </a:extLst>
                </p:cNvPr>
                <p:cNvPicPr/>
                <p:nvPr/>
              </p:nvPicPr>
              <p:blipFill>
                <a:blip r:embed="rId294"/>
                <a:stretch>
                  <a:fillRect/>
                </a:stretch>
              </p:blipFill>
              <p:spPr>
                <a:xfrm>
                  <a:off x="5306194" y="5397868"/>
                  <a:ext cx="11052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5530" name="Freihand 145529">
                  <a:extLst>
                    <a:ext uri="{FF2B5EF4-FFF2-40B4-BE49-F238E27FC236}">
                      <a16:creationId xmlns:a16="http://schemas.microsoft.com/office/drawing/2014/main" id="{8DF752FA-6E8C-B112-DE1B-1304F20E90C1}"/>
                    </a:ext>
                  </a:extLst>
                </p14:cNvPr>
                <p14:cNvContentPartPr/>
                <p14:nvPr/>
              </p14:nvContentPartPr>
              <p14:xfrm>
                <a:off x="5482234" y="5378788"/>
                <a:ext cx="99720" cy="242280"/>
              </p14:xfrm>
            </p:contentPart>
          </mc:Choice>
          <mc:Fallback xmlns="">
            <p:pic>
              <p:nvPicPr>
                <p:cNvPr id="145530" name="Freihand 145529">
                  <a:extLst>
                    <a:ext uri="{FF2B5EF4-FFF2-40B4-BE49-F238E27FC236}">
                      <a16:creationId xmlns:a16="http://schemas.microsoft.com/office/drawing/2014/main" id="{8DF752FA-6E8C-B112-DE1B-1304F20E90C1}"/>
                    </a:ext>
                  </a:extLst>
                </p:cNvPr>
                <p:cNvPicPr/>
                <p:nvPr/>
              </p:nvPicPr>
              <p:blipFill>
                <a:blip r:embed="rId296"/>
                <a:stretch>
                  <a:fillRect/>
                </a:stretch>
              </p:blipFill>
              <p:spPr>
                <a:xfrm>
                  <a:off x="5473234" y="5370148"/>
                  <a:ext cx="1173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5531" name="Freihand 145530">
                  <a:extLst>
                    <a:ext uri="{FF2B5EF4-FFF2-40B4-BE49-F238E27FC236}">
                      <a16:creationId xmlns:a16="http://schemas.microsoft.com/office/drawing/2014/main" id="{2614EB6B-715B-8DD1-B103-78B96A531818}"/>
                    </a:ext>
                  </a:extLst>
                </p14:cNvPr>
                <p14:cNvContentPartPr/>
                <p14:nvPr/>
              </p14:nvContentPartPr>
              <p14:xfrm>
                <a:off x="5611474" y="5488588"/>
                <a:ext cx="96840" cy="126000"/>
              </p14:xfrm>
            </p:contentPart>
          </mc:Choice>
          <mc:Fallback xmlns="">
            <p:pic>
              <p:nvPicPr>
                <p:cNvPr id="145531" name="Freihand 145530">
                  <a:extLst>
                    <a:ext uri="{FF2B5EF4-FFF2-40B4-BE49-F238E27FC236}">
                      <a16:creationId xmlns:a16="http://schemas.microsoft.com/office/drawing/2014/main" id="{2614EB6B-715B-8DD1-B103-78B96A531818}"/>
                    </a:ext>
                  </a:extLst>
                </p:cNvPr>
                <p:cNvPicPr/>
                <p:nvPr/>
              </p:nvPicPr>
              <p:blipFill>
                <a:blip r:embed="rId298"/>
                <a:stretch>
                  <a:fillRect/>
                </a:stretch>
              </p:blipFill>
              <p:spPr>
                <a:xfrm>
                  <a:off x="5602474" y="5479588"/>
                  <a:ext cx="1144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5532" name="Freihand 145531">
                  <a:extLst>
                    <a:ext uri="{FF2B5EF4-FFF2-40B4-BE49-F238E27FC236}">
                      <a16:creationId xmlns:a16="http://schemas.microsoft.com/office/drawing/2014/main" id="{44113E77-E09E-D926-3016-887D5A9B40AA}"/>
                    </a:ext>
                  </a:extLst>
                </p14:cNvPr>
                <p14:cNvContentPartPr/>
                <p14:nvPr/>
              </p14:nvContentPartPr>
              <p14:xfrm>
                <a:off x="5716234" y="5307148"/>
                <a:ext cx="77760" cy="265320"/>
              </p14:xfrm>
            </p:contentPart>
          </mc:Choice>
          <mc:Fallback xmlns="">
            <p:pic>
              <p:nvPicPr>
                <p:cNvPr id="145532" name="Freihand 145531">
                  <a:extLst>
                    <a:ext uri="{FF2B5EF4-FFF2-40B4-BE49-F238E27FC236}">
                      <a16:creationId xmlns:a16="http://schemas.microsoft.com/office/drawing/2014/main" id="{44113E77-E09E-D926-3016-887D5A9B40AA}"/>
                    </a:ext>
                  </a:extLst>
                </p:cNvPr>
                <p:cNvPicPr/>
                <p:nvPr/>
              </p:nvPicPr>
              <p:blipFill>
                <a:blip r:embed="rId300"/>
                <a:stretch>
                  <a:fillRect/>
                </a:stretch>
              </p:blipFill>
              <p:spPr>
                <a:xfrm>
                  <a:off x="5707234" y="5298508"/>
                  <a:ext cx="954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5533" name="Freihand 145532">
                  <a:extLst>
                    <a:ext uri="{FF2B5EF4-FFF2-40B4-BE49-F238E27FC236}">
                      <a16:creationId xmlns:a16="http://schemas.microsoft.com/office/drawing/2014/main" id="{1FCE73D7-05FF-629E-DB47-4D3D30DBAEF1}"/>
                    </a:ext>
                  </a:extLst>
                </p14:cNvPr>
                <p14:cNvContentPartPr/>
                <p14:nvPr/>
              </p14:nvContentPartPr>
              <p14:xfrm>
                <a:off x="5718034" y="5427388"/>
                <a:ext cx="207720" cy="88560"/>
              </p14:xfrm>
            </p:contentPart>
          </mc:Choice>
          <mc:Fallback xmlns="">
            <p:pic>
              <p:nvPicPr>
                <p:cNvPr id="145533" name="Freihand 145532">
                  <a:extLst>
                    <a:ext uri="{FF2B5EF4-FFF2-40B4-BE49-F238E27FC236}">
                      <a16:creationId xmlns:a16="http://schemas.microsoft.com/office/drawing/2014/main" id="{1FCE73D7-05FF-629E-DB47-4D3D30DBAEF1}"/>
                    </a:ext>
                  </a:extLst>
                </p:cNvPr>
                <p:cNvPicPr/>
                <p:nvPr/>
              </p:nvPicPr>
              <p:blipFill>
                <a:blip r:embed="rId302"/>
                <a:stretch>
                  <a:fillRect/>
                </a:stretch>
              </p:blipFill>
              <p:spPr>
                <a:xfrm>
                  <a:off x="5709034" y="5418748"/>
                  <a:ext cx="2253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5534" name="Freihand 145533">
                  <a:extLst>
                    <a:ext uri="{FF2B5EF4-FFF2-40B4-BE49-F238E27FC236}">
                      <a16:creationId xmlns:a16="http://schemas.microsoft.com/office/drawing/2014/main" id="{2434BDC8-D2B8-DFCD-BBC7-E728C86F8030}"/>
                    </a:ext>
                  </a:extLst>
                </p14:cNvPr>
                <p14:cNvContentPartPr/>
                <p14:nvPr/>
              </p14:nvContentPartPr>
              <p14:xfrm>
                <a:off x="5841514" y="5274028"/>
                <a:ext cx="60840" cy="87480"/>
              </p14:xfrm>
            </p:contentPart>
          </mc:Choice>
          <mc:Fallback xmlns="">
            <p:pic>
              <p:nvPicPr>
                <p:cNvPr id="145534" name="Freihand 145533">
                  <a:extLst>
                    <a:ext uri="{FF2B5EF4-FFF2-40B4-BE49-F238E27FC236}">
                      <a16:creationId xmlns:a16="http://schemas.microsoft.com/office/drawing/2014/main" id="{2434BDC8-D2B8-DFCD-BBC7-E728C86F8030}"/>
                    </a:ext>
                  </a:extLst>
                </p:cNvPr>
                <p:cNvPicPr/>
                <p:nvPr/>
              </p:nvPicPr>
              <p:blipFill>
                <a:blip r:embed="rId304"/>
                <a:stretch>
                  <a:fillRect/>
                </a:stretch>
              </p:blipFill>
              <p:spPr>
                <a:xfrm>
                  <a:off x="5832514" y="5265388"/>
                  <a:ext cx="78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5535" name="Freihand 145534">
                  <a:extLst>
                    <a:ext uri="{FF2B5EF4-FFF2-40B4-BE49-F238E27FC236}">
                      <a16:creationId xmlns:a16="http://schemas.microsoft.com/office/drawing/2014/main" id="{79BDF46B-0E68-5984-B8B9-0F3D5CBBA7FE}"/>
                    </a:ext>
                  </a:extLst>
                </p14:cNvPr>
                <p14:cNvContentPartPr/>
                <p14:nvPr/>
              </p14:nvContentPartPr>
              <p14:xfrm>
                <a:off x="5936914" y="5400748"/>
                <a:ext cx="259560" cy="78120"/>
              </p14:xfrm>
            </p:contentPart>
          </mc:Choice>
          <mc:Fallback xmlns="">
            <p:pic>
              <p:nvPicPr>
                <p:cNvPr id="145535" name="Freihand 145534">
                  <a:extLst>
                    <a:ext uri="{FF2B5EF4-FFF2-40B4-BE49-F238E27FC236}">
                      <a16:creationId xmlns:a16="http://schemas.microsoft.com/office/drawing/2014/main" id="{79BDF46B-0E68-5984-B8B9-0F3D5CBBA7FE}"/>
                    </a:ext>
                  </a:extLst>
                </p:cNvPr>
                <p:cNvPicPr/>
                <p:nvPr/>
              </p:nvPicPr>
              <p:blipFill>
                <a:blip r:embed="rId306"/>
                <a:stretch>
                  <a:fillRect/>
                </a:stretch>
              </p:blipFill>
              <p:spPr>
                <a:xfrm>
                  <a:off x="5928274" y="5391748"/>
                  <a:ext cx="277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5536" name="Freihand 145535">
                  <a:extLst>
                    <a:ext uri="{FF2B5EF4-FFF2-40B4-BE49-F238E27FC236}">
                      <a16:creationId xmlns:a16="http://schemas.microsoft.com/office/drawing/2014/main" id="{D49045CB-6429-B3D0-DF4F-5772F4F34A23}"/>
                    </a:ext>
                  </a:extLst>
                </p14:cNvPr>
                <p14:cNvContentPartPr/>
                <p14:nvPr/>
              </p14:nvContentPartPr>
              <p14:xfrm>
                <a:off x="6456034" y="5189428"/>
                <a:ext cx="306000" cy="268560"/>
              </p14:xfrm>
            </p:contentPart>
          </mc:Choice>
          <mc:Fallback xmlns="">
            <p:pic>
              <p:nvPicPr>
                <p:cNvPr id="145536" name="Freihand 145535">
                  <a:extLst>
                    <a:ext uri="{FF2B5EF4-FFF2-40B4-BE49-F238E27FC236}">
                      <a16:creationId xmlns:a16="http://schemas.microsoft.com/office/drawing/2014/main" id="{D49045CB-6429-B3D0-DF4F-5772F4F34A23}"/>
                    </a:ext>
                  </a:extLst>
                </p:cNvPr>
                <p:cNvPicPr/>
                <p:nvPr/>
              </p:nvPicPr>
              <p:blipFill>
                <a:blip r:embed="rId308"/>
                <a:stretch>
                  <a:fillRect/>
                </a:stretch>
              </p:blipFill>
              <p:spPr>
                <a:xfrm>
                  <a:off x="6447034" y="5180428"/>
                  <a:ext cx="323640" cy="286200"/>
                </a:xfrm>
                <a:prstGeom prst="rect">
                  <a:avLst/>
                </a:prstGeom>
              </p:spPr>
            </p:pic>
          </mc:Fallback>
        </mc:AlternateContent>
      </p:grpSp>
      <p:grpSp>
        <p:nvGrpSpPr>
          <p:cNvPr id="145539" name="Gruppieren 145538">
            <a:extLst>
              <a:ext uri="{FF2B5EF4-FFF2-40B4-BE49-F238E27FC236}">
                <a16:creationId xmlns:a16="http://schemas.microsoft.com/office/drawing/2014/main" id="{BF25434B-9427-9ECE-CF28-8DA30C8D8532}"/>
              </a:ext>
            </a:extLst>
          </p:cNvPr>
          <p:cNvGrpSpPr/>
          <p:nvPr/>
        </p:nvGrpSpPr>
        <p:grpSpPr>
          <a:xfrm>
            <a:off x="7074514" y="5124268"/>
            <a:ext cx="324000" cy="241200"/>
            <a:chOff x="7074514" y="5124268"/>
            <a:chExt cx="324000" cy="241200"/>
          </a:xfrm>
        </p:grpSpPr>
        <mc:AlternateContent xmlns:mc="http://schemas.openxmlformats.org/markup-compatibility/2006" xmlns:p14="http://schemas.microsoft.com/office/powerpoint/2010/main">
          <mc:Choice Requires="p14">
            <p:contentPart p14:bwMode="auto" r:id="rId309">
              <p14:nvContentPartPr>
                <p14:cNvPr id="145537" name="Freihand 145536">
                  <a:extLst>
                    <a:ext uri="{FF2B5EF4-FFF2-40B4-BE49-F238E27FC236}">
                      <a16:creationId xmlns:a16="http://schemas.microsoft.com/office/drawing/2014/main" id="{5E816F27-4E4D-FBF2-D69F-2335E6381BA9}"/>
                    </a:ext>
                  </a:extLst>
                </p14:cNvPr>
                <p14:cNvContentPartPr/>
                <p14:nvPr/>
              </p14:nvContentPartPr>
              <p14:xfrm>
                <a:off x="7074514" y="5215708"/>
                <a:ext cx="174960" cy="149760"/>
              </p14:xfrm>
            </p:contentPart>
          </mc:Choice>
          <mc:Fallback xmlns="">
            <p:pic>
              <p:nvPicPr>
                <p:cNvPr id="145537" name="Freihand 145536">
                  <a:extLst>
                    <a:ext uri="{FF2B5EF4-FFF2-40B4-BE49-F238E27FC236}">
                      <a16:creationId xmlns:a16="http://schemas.microsoft.com/office/drawing/2014/main" id="{5E816F27-4E4D-FBF2-D69F-2335E6381BA9}"/>
                    </a:ext>
                  </a:extLst>
                </p:cNvPr>
                <p:cNvPicPr/>
                <p:nvPr/>
              </p:nvPicPr>
              <p:blipFill>
                <a:blip r:embed="rId310"/>
                <a:stretch>
                  <a:fillRect/>
                </a:stretch>
              </p:blipFill>
              <p:spPr>
                <a:xfrm>
                  <a:off x="7065874" y="5207068"/>
                  <a:ext cx="192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45538" name="Freihand 145537">
                  <a:extLst>
                    <a:ext uri="{FF2B5EF4-FFF2-40B4-BE49-F238E27FC236}">
                      <a16:creationId xmlns:a16="http://schemas.microsoft.com/office/drawing/2014/main" id="{DC92315B-D47D-1425-9062-C6EA0603CF7E}"/>
                    </a:ext>
                  </a:extLst>
                </p14:cNvPr>
                <p14:cNvContentPartPr/>
                <p14:nvPr/>
              </p14:nvContentPartPr>
              <p14:xfrm>
                <a:off x="7297714" y="5124268"/>
                <a:ext cx="100800" cy="217800"/>
              </p14:xfrm>
            </p:contentPart>
          </mc:Choice>
          <mc:Fallback xmlns="">
            <p:pic>
              <p:nvPicPr>
                <p:cNvPr id="145538" name="Freihand 145537">
                  <a:extLst>
                    <a:ext uri="{FF2B5EF4-FFF2-40B4-BE49-F238E27FC236}">
                      <a16:creationId xmlns:a16="http://schemas.microsoft.com/office/drawing/2014/main" id="{DC92315B-D47D-1425-9062-C6EA0603CF7E}"/>
                    </a:ext>
                  </a:extLst>
                </p:cNvPr>
                <p:cNvPicPr/>
                <p:nvPr/>
              </p:nvPicPr>
              <p:blipFill>
                <a:blip r:embed="rId312"/>
                <a:stretch>
                  <a:fillRect/>
                </a:stretch>
              </p:blipFill>
              <p:spPr>
                <a:xfrm>
                  <a:off x="7288714" y="5115268"/>
                  <a:ext cx="118440" cy="235440"/>
                </a:xfrm>
                <a:prstGeom prst="rect">
                  <a:avLst/>
                </a:prstGeom>
              </p:spPr>
            </p:pic>
          </mc:Fallback>
        </mc:AlternateContent>
      </p:grpSp>
      <p:grpSp>
        <p:nvGrpSpPr>
          <p:cNvPr id="145543" name="Gruppieren 145542">
            <a:extLst>
              <a:ext uri="{FF2B5EF4-FFF2-40B4-BE49-F238E27FC236}">
                <a16:creationId xmlns:a16="http://schemas.microsoft.com/office/drawing/2014/main" id="{CCB96449-9001-C218-F29A-98C405F0CBBD}"/>
              </a:ext>
            </a:extLst>
          </p:cNvPr>
          <p:cNvGrpSpPr/>
          <p:nvPr/>
        </p:nvGrpSpPr>
        <p:grpSpPr>
          <a:xfrm>
            <a:off x="7594714" y="4968388"/>
            <a:ext cx="231120" cy="432360"/>
            <a:chOff x="7594714" y="4968388"/>
            <a:chExt cx="231120" cy="432360"/>
          </a:xfrm>
        </p:grpSpPr>
        <mc:AlternateContent xmlns:mc="http://schemas.openxmlformats.org/markup-compatibility/2006" xmlns:p14="http://schemas.microsoft.com/office/powerpoint/2010/main">
          <mc:Choice Requires="p14">
            <p:contentPart p14:bwMode="auto" r:id="rId313">
              <p14:nvContentPartPr>
                <p14:cNvPr id="145541" name="Freihand 145540">
                  <a:extLst>
                    <a:ext uri="{FF2B5EF4-FFF2-40B4-BE49-F238E27FC236}">
                      <a16:creationId xmlns:a16="http://schemas.microsoft.com/office/drawing/2014/main" id="{7A67515B-FC51-B5D0-73B5-CD3A9A02C7E0}"/>
                    </a:ext>
                  </a:extLst>
                </p14:cNvPr>
                <p14:cNvContentPartPr/>
                <p14:nvPr/>
              </p14:nvContentPartPr>
              <p14:xfrm>
                <a:off x="7594714" y="4968388"/>
                <a:ext cx="151920" cy="238320"/>
              </p14:xfrm>
            </p:contentPart>
          </mc:Choice>
          <mc:Fallback xmlns="">
            <p:pic>
              <p:nvPicPr>
                <p:cNvPr id="145541" name="Freihand 145540">
                  <a:extLst>
                    <a:ext uri="{FF2B5EF4-FFF2-40B4-BE49-F238E27FC236}">
                      <a16:creationId xmlns:a16="http://schemas.microsoft.com/office/drawing/2014/main" id="{7A67515B-FC51-B5D0-73B5-CD3A9A02C7E0}"/>
                    </a:ext>
                  </a:extLst>
                </p:cNvPr>
                <p:cNvPicPr/>
                <p:nvPr/>
              </p:nvPicPr>
              <p:blipFill>
                <a:blip r:embed="rId314"/>
                <a:stretch>
                  <a:fillRect/>
                </a:stretch>
              </p:blipFill>
              <p:spPr>
                <a:xfrm>
                  <a:off x="7586074" y="4959748"/>
                  <a:ext cx="1695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45542" name="Freihand 145541">
                  <a:extLst>
                    <a:ext uri="{FF2B5EF4-FFF2-40B4-BE49-F238E27FC236}">
                      <a16:creationId xmlns:a16="http://schemas.microsoft.com/office/drawing/2014/main" id="{E20E90A6-5FD3-2A99-ACCF-F1815E0533AC}"/>
                    </a:ext>
                  </a:extLst>
                </p14:cNvPr>
                <p14:cNvContentPartPr/>
                <p14:nvPr/>
              </p14:nvContentPartPr>
              <p14:xfrm>
                <a:off x="7660954" y="5231548"/>
                <a:ext cx="164880" cy="169200"/>
              </p14:xfrm>
            </p:contentPart>
          </mc:Choice>
          <mc:Fallback xmlns="">
            <p:pic>
              <p:nvPicPr>
                <p:cNvPr id="145542" name="Freihand 145541">
                  <a:extLst>
                    <a:ext uri="{FF2B5EF4-FFF2-40B4-BE49-F238E27FC236}">
                      <a16:creationId xmlns:a16="http://schemas.microsoft.com/office/drawing/2014/main" id="{E20E90A6-5FD3-2A99-ACCF-F1815E0533AC}"/>
                    </a:ext>
                  </a:extLst>
                </p:cNvPr>
                <p:cNvPicPr/>
                <p:nvPr/>
              </p:nvPicPr>
              <p:blipFill>
                <a:blip r:embed="rId316"/>
                <a:stretch>
                  <a:fillRect/>
                </a:stretch>
              </p:blipFill>
              <p:spPr>
                <a:xfrm>
                  <a:off x="7652314" y="5222908"/>
                  <a:ext cx="182520" cy="186840"/>
                </a:xfrm>
                <a:prstGeom prst="rect">
                  <a:avLst/>
                </a:prstGeom>
              </p:spPr>
            </p:pic>
          </mc:Fallback>
        </mc:AlternateContent>
      </p:grpSp>
      <p:grpSp>
        <p:nvGrpSpPr>
          <p:cNvPr id="145545" name="Gruppieren 145544">
            <a:extLst>
              <a:ext uri="{FF2B5EF4-FFF2-40B4-BE49-F238E27FC236}">
                <a16:creationId xmlns:a16="http://schemas.microsoft.com/office/drawing/2014/main" id="{11668291-F433-6E27-2BE1-7A0798B58CF5}"/>
              </a:ext>
            </a:extLst>
          </p:cNvPr>
          <p:cNvGrpSpPr/>
          <p:nvPr/>
        </p:nvGrpSpPr>
        <p:grpSpPr>
          <a:xfrm>
            <a:off x="46954" y="362548"/>
            <a:ext cx="2608920" cy="1392480"/>
            <a:chOff x="46954" y="362548"/>
            <a:chExt cx="2608920" cy="1392480"/>
          </a:xfrm>
        </p:grpSpPr>
        <mc:AlternateContent xmlns:mc="http://schemas.openxmlformats.org/markup-compatibility/2006" xmlns:p14="http://schemas.microsoft.com/office/powerpoint/2010/main">
          <mc:Choice Requires="p14">
            <p:contentPart p14:bwMode="auto" r:id="rId317">
              <p14:nvContentPartPr>
                <p14:cNvPr id="2" name="Freihand 1">
                  <a:extLst>
                    <a:ext uri="{FF2B5EF4-FFF2-40B4-BE49-F238E27FC236}">
                      <a16:creationId xmlns:a16="http://schemas.microsoft.com/office/drawing/2014/main" id="{0201689A-4D10-5A6F-FF88-58F07D670D48}"/>
                    </a:ext>
                  </a:extLst>
                </p14:cNvPr>
                <p14:cNvContentPartPr/>
                <p14:nvPr/>
              </p14:nvContentPartPr>
              <p14:xfrm>
                <a:off x="220114" y="983908"/>
                <a:ext cx="2435760" cy="83160"/>
              </p14:xfrm>
            </p:contentPart>
          </mc:Choice>
          <mc:Fallback xmlns="">
            <p:pic>
              <p:nvPicPr>
                <p:cNvPr id="2" name="Freihand 1">
                  <a:extLst>
                    <a:ext uri="{FF2B5EF4-FFF2-40B4-BE49-F238E27FC236}">
                      <a16:creationId xmlns:a16="http://schemas.microsoft.com/office/drawing/2014/main" id="{0201689A-4D10-5A6F-FF88-58F07D670D48}"/>
                    </a:ext>
                  </a:extLst>
                </p:cNvPr>
                <p:cNvPicPr/>
                <p:nvPr/>
              </p:nvPicPr>
              <p:blipFill>
                <a:blip r:embed="rId318"/>
                <a:stretch>
                  <a:fillRect/>
                </a:stretch>
              </p:blipFill>
              <p:spPr>
                <a:xfrm>
                  <a:off x="211474" y="974908"/>
                  <a:ext cx="245340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3" name="Freihand 2">
                  <a:extLst>
                    <a:ext uri="{FF2B5EF4-FFF2-40B4-BE49-F238E27FC236}">
                      <a16:creationId xmlns:a16="http://schemas.microsoft.com/office/drawing/2014/main" id="{BE262F14-125D-56C9-70EA-75251ED7CE56}"/>
                    </a:ext>
                  </a:extLst>
                </p14:cNvPr>
                <p14:cNvContentPartPr/>
                <p14:nvPr/>
              </p14:nvContentPartPr>
              <p14:xfrm>
                <a:off x="146314" y="1544428"/>
                <a:ext cx="1367280" cy="64080"/>
              </p14:xfrm>
            </p:contentPart>
          </mc:Choice>
          <mc:Fallback xmlns="">
            <p:pic>
              <p:nvPicPr>
                <p:cNvPr id="3" name="Freihand 2">
                  <a:extLst>
                    <a:ext uri="{FF2B5EF4-FFF2-40B4-BE49-F238E27FC236}">
                      <a16:creationId xmlns:a16="http://schemas.microsoft.com/office/drawing/2014/main" id="{BE262F14-125D-56C9-70EA-75251ED7CE56}"/>
                    </a:ext>
                  </a:extLst>
                </p:cNvPr>
                <p:cNvPicPr/>
                <p:nvPr/>
              </p:nvPicPr>
              <p:blipFill>
                <a:blip r:embed="rId320"/>
                <a:stretch>
                  <a:fillRect/>
                </a:stretch>
              </p:blipFill>
              <p:spPr>
                <a:xfrm>
                  <a:off x="137314" y="1535428"/>
                  <a:ext cx="1384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45544" name="Freihand 145543">
                  <a:extLst>
                    <a:ext uri="{FF2B5EF4-FFF2-40B4-BE49-F238E27FC236}">
                      <a16:creationId xmlns:a16="http://schemas.microsoft.com/office/drawing/2014/main" id="{55908860-7807-08E8-360E-C3356D87E4FB}"/>
                    </a:ext>
                  </a:extLst>
                </p14:cNvPr>
                <p14:cNvContentPartPr/>
                <p14:nvPr/>
              </p14:nvContentPartPr>
              <p14:xfrm>
                <a:off x="46954" y="362548"/>
                <a:ext cx="2456280" cy="1392480"/>
              </p14:xfrm>
            </p:contentPart>
          </mc:Choice>
          <mc:Fallback xmlns="">
            <p:pic>
              <p:nvPicPr>
                <p:cNvPr id="145544" name="Freihand 145543">
                  <a:extLst>
                    <a:ext uri="{FF2B5EF4-FFF2-40B4-BE49-F238E27FC236}">
                      <a16:creationId xmlns:a16="http://schemas.microsoft.com/office/drawing/2014/main" id="{55908860-7807-08E8-360E-C3356D87E4FB}"/>
                    </a:ext>
                  </a:extLst>
                </p:cNvPr>
                <p:cNvPicPr/>
                <p:nvPr/>
              </p:nvPicPr>
              <p:blipFill>
                <a:blip r:embed="rId322"/>
                <a:stretch>
                  <a:fillRect/>
                </a:stretch>
              </p:blipFill>
              <p:spPr>
                <a:xfrm>
                  <a:off x="37954" y="353908"/>
                  <a:ext cx="2473920" cy="1410120"/>
                </a:xfrm>
                <a:prstGeom prst="rect">
                  <a:avLst/>
                </a:prstGeom>
              </p:spPr>
            </p:pic>
          </mc:Fallback>
        </mc:AlternateContent>
      </p:grpSp>
    </p:spTree>
    <p:extLst>
      <p:ext uri="{BB962C8B-B14F-4D97-AF65-F5344CB8AC3E}">
        <p14:creationId xmlns:p14="http://schemas.microsoft.com/office/powerpoint/2010/main" val="362417836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C</a:t>
            </a:r>
            <a:r>
              <a:rPr lang="de-DE" sz="3266" b="1"/>
              <a:t>PI und GDP-Deflator</a:t>
            </a:r>
            <a:endParaRPr lang="de-DE" sz="3266" b="1" dirty="0"/>
          </a:p>
        </p:txBody>
      </p:sp>
      <p:sp>
        <p:nvSpPr>
          <p:cNvPr id="8" name="Text Box 3"/>
          <p:cNvSpPr txBox="1">
            <a:spLocks noChangeArrowheads="1"/>
          </p:cNvSpPr>
          <p:nvPr/>
        </p:nvSpPr>
        <p:spPr bwMode="auto">
          <a:xfrm>
            <a:off x="358208" y="4272839"/>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a:solidFill>
                  <a:srgbClr val="000000"/>
                </a:solidFill>
              </a:rPr>
              <a:t>Source: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18A99B4-0B59-6F99-B186-F273540EFAEA}"/>
              </a:ext>
            </a:extLst>
          </p:cNvPr>
          <p:cNvPicPr>
            <a:picLocks noChangeAspect="1"/>
          </p:cNvPicPr>
          <p:nvPr/>
        </p:nvPicPr>
        <p:blipFill>
          <a:blip r:embed="rId3"/>
          <a:stretch>
            <a:fillRect/>
          </a:stretch>
        </p:blipFill>
        <p:spPr>
          <a:xfrm>
            <a:off x="76958" y="738026"/>
            <a:ext cx="5761590" cy="360000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0EC4D4AC-AC3F-7518-650E-32D252381223}"/>
                  </a:ext>
                </a:extLst>
              </p14:cNvPr>
              <p14:cNvContentPartPr/>
              <p14:nvPr/>
            </p14:nvContentPartPr>
            <p14:xfrm>
              <a:off x="1107154" y="2601028"/>
              <a:ext cx="1848600" cy="135360"/>
            </p14:xfrm>
          </p:contentPart>
        </mc:Choice>
        <mc:Fallback xmlns="">
          <p:pic>
            <p:nvPicPr>
              <p:cNvPr id="3" name="Freihand 2">
                <a:extLst>
                  <a:ext uri="{FF2B5EF4-FFF2-40B4-BE49-F238E27FC236}">
                    <a16:creationId xmlns:a16="http://schemas.microsoft.com/office/drawing/2014/main" id="{0EC4D4AC-AC3F-7518-650E-32D252381223}"/>
                  </a:ext>
                </a:extLst>
              </p:cNvPr>
              <p:cNvPicPr/>
              <p:nvPr/>
            </p:nvPicPr>
            <p:blipFill>
              <a:blip r:embed="rId5"/>
              <a:stretch>
                <a:fillRect/>
              </a:stretch>
            </p:blipFill>
            <p:spPr>
              <a:xfrm>
                <a:off x="1098514" y="2592388"/>
                <a:ext cx="1866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2687E24C-0EFD-A6B9-5ED0-3F47966F3F57}"/>
                  </a:ext>
                </a:extLst>
              </p14:cNvPr>
              <p14:cNvContentPartPr/>
              <p14:nvPr/>
            </p14:nvContentPartPr>
            <p14:xfrm>
              <a:off x="1307314" y="1731988"/>
              <a:ext cx="1649160" cy="150840"/>
            </p14:xfrm>
          </p:contentPart>
        </mc:Choice>
        <mc:Fallback xmlns="">
          <p:pic>
            <p:nvPicPr>
              <p:cNvPr id="4" name="Freihand 3">
                <a:extLst>
                  <a:ext uri="{FF2B5EF4-FFF2-40B4-BE49-F238E27FC236}">
                    <a16:creationId xmlns:a16="http://schemas.microsoft.com/office/drawing/2014/main" id="{2687E24C-0EFD-A6B9-5ED0-3F47966F3F57}"/>
                  </a:ext>
                </a:extLst>
              </p:cNvPr>
              <p:cNvPicPr/>
              <p:nvPr/>
            </p:nvPicPr>
            <p:blipFill>
              <a:blip r:embed="rId7"/>
              <a:stretch>
                <a:fillRect/>
              </a:stretch>
            </p:blipFill>
            <p:spPr>
              <a:xfrm>
                <a:off x="1298674" y="1723348"/>
                <a:ext cx="16668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3" name="Freihand 32">
                <a:extLst>
                  <a:ext uri="{FF2B5EF4-FFF2-40B4-BE49-F238E27FC236}">
                    <a16:creationId xmlns:a16="http://schemas.microsoft.com/office/drawing/2014/main" id="{2E8C3107-7AD3-A7EC-6244-D21570DDD1BF}"/>
                  </a:ext>
                </a:extLst>
              </p14:cNvPr>
              <p14:cNvContentPartPr/>
              <p14:nvPr/>
            </p14:nvContentPartPr>
            <p14:xfrm>
              <a:off x="8876674" y="427348"/>
              <a:ext cx="647280" cy="318960"/>
            </p14:xfrm>
          </p:contentPart>
        </mc:Choice>
        <mc:Fallback xmlns="">
          <p:pic>
            <p:nvPicPr>
              <p:cNvPr id="33" name="Freihand 32">
                <a:extLst>
                  <a:ext uri="{FF2B5EF4-FFF2-40B4-BE49-F238E27FC236}">
                    <a16:creationId xmlns:a16="http://schemas.microsoft.com/office/drawing/2014/main" id="{2E8C3107-7AD3-A7EC-6244-D21570DDD1BF}"/>
                  </a:ext>
                </a:extLst>
              </p:cNvPr>
              <p:cNvPicPr/>
              <p:nvPr/>
            </p:nvPicPr>
            <p:blipFill>
              <a:blip r:embed="rId9"/>
              <a:stretch>
                <a:fillRect/>
              </a:stretch>
            </p:blipFill>
            <p:spPr>
              <a:xfrm>
                <a:off x="8867674" y="418708"/>
                <a:ext cx="66492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4" name="Freihand 33">
                <a:extLst>
                  <a:ext uri="{FF2B5EF4-FFF2-40B4-BE49-F238E27FC236}">
                    <a16:creationId xmlns:a16="http://schemas.microsoft.com/office/drawing/2014/main" id="{919C87C0-B883-6CBD-B12B-8FA8F2B843C2}"/>
                  </a:ext>
                </a:extLst>
              </p14:cNvPr>
              <p14:cNvContentPartPr/>
              <p14:nvPr/>
            </p14:nvContentPartPr>
            <p14:xfrm>
              <a:off x="8439634" y="150868"/>
              <a:ext cx="295560" cy="248400"/>
            </p14:xfrm>
          </p:contentPart>
        </mc:Choice>
        <mc:Fallback xmlns="">
          <p:pic>
            <p:nvPicPr>
              <p:cNvPr id="34" name="Freihand 33">
                <a:extLst>
                  <a:ext uri="{FF2B5EF4-FFF2-40B4-BE49-F238E27FC236}">
                    <a16:creationId xmlns:a16="http://schemas.microsoft.com/office/drawing/2014/main" id="{919C87C0-B883-6CBD-B12B-8FA8F2B843C2}"/>
                  </a:ext>
                </a:extLst>
              </p:cNvPr>
              <p:cNvPicPr/>
              <p:nvPr/>
            </p:nvPicPr>
            <p:blipFill>
              <a:blip r:embed="rId11"/>
              <a:stretch>
                <a:fillRect/>
              </a:stretch>
            </p:blipFill>
            <p:spPr>
              <a:xfrm>
                <a:off x="8430634" y="142228"/>
                <a:ext cx="3132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5" name="Freihand 34">
                <a:extLst>
                  <a:ext uri="{FF2B5EF4-FFF2-40B4-BE49-F238E27FC236}">
                    <a16:creationId xmlns:a16="http://schemas.microsoft.com/office/drawing/2014/main" id="{FD6A8B55-BBC0-F777-E7A3-40ADD3E2D003}"/>
                  </a:ext>
                </a:extLst>
              </p14:cNvPr>
              <p14:cNvContentPartPr/>
              <p14:nvPr/>
            </p14:nvContentPartPr>
            <p14:xfrm>
              <a:off x="8847874" y="196228"/>
              <a:ext cx="119520" cy="256680"/>
            </p14:xfrm>
          </p:contentPart>
        </mc:Choice>
        <mc:Fallback xmlns="">
          <p:pic>
            <p:nvPicPr>
              <p:cNvPr id="35" name="Freihand 34">
                <a:extLst>
                  <a:ext uri="{FF2B5EF4-FFF2-40B4-BE49-F238E27FC236}">
                    <a16:creationId xmlns:a16="http://schemas.microsoft.com/office/drawing/2014/main" id="{FD6A8B55-BBC0-F777-E7A3-40ADD3E2D003}"/>
                  </a:ext>
                </a:extLst>
              </p:cNvPr>
              <p:cNvPicPr/>
              <p:nvPr/>
            </p:nvPicPr>
            <p:blipFill>
              <a:blip r:embed="rId13"/>
              <a:stretch>
                <a:fillRect/>
              </a:stretch>
            </p:blipFill>
            <p:spPr>
              <a:xfrm>
                <a:off x="8839234" y="187588"/>
                <a:ext cx="1371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6" name="Freihand 35">
                <a:extLst>
                  <a:ext uri="{FF2B5EF4-FFF2-40B4-BE49-F238E27FC236}">
                    <a16:creationId xmlns:a16="http://schemas.microsoft.com/office/drawing/2014/main" id="{50F2EF2B-F18F-CCB3-25C2-B619D91B8D69}"/>
                  </a:ext>
                </a:extLst>
              </p14:cNvPr>
              <p14:cNvContentPartPr/>
              <p14:nvPr/>
            </p14:nvContentPartPr>
            <p14:xfrm>
              <a:off x="9045154" y="191188"/>
              <a:ext cx="150840" cy="120960"/>
            </p14:xfrm>
          </p:contentPart>
        </mc:Choice>
        <mc:Fallback xmlns="">
          <p:pic>
            <p:nvPicPr>
              <p:cNvPr id="36" name="Freihand 35">
                <a:extLst>
                  <a:ext uri="{FF2B5EF4-FFF2-40B4-BE49-F238E27FC236}">
                    <a16:creationId xmlns:a16="http://schemas.microsoft.com/office/drawing/2014/main" id="{50F2EF2B-F18F-CCB3-25C2-B619D91B8D69}"/>
                  </a:ext>
                </a:extLst>
              </p:cNvPr>
              <p:cNvPicPr/>
              <p:nvPr/>
            </p:nvPicPr>
            <p:blipFill>
              <a:blip r:embed="rId15"/>
              <a:stretch>
                <a:fillRect/>
              </a:stretch>
            </p:blipFill>
            <p:spPr>
              <a:xfrm>
                <a:off x="9036154" y="182188"/>
                <a:ext cx="168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7" name="Freihand 36">
                <a:extLst>
                  <a:ext uri="{FF2B5EF4-FFF2-40B4-BE49-F238E27FC236}">
                    <a16:creationId xmlns:a16="http://schemas.microsoft.com/office/drawing/2014/main" id="{661C5BF2-5728-FE6A-3F73-E36FEC2FF76A}"/>
                  </a:ext>
                </a:extLst>
              </p14:cNvPr>
              <p14:cNvContentPartPr/>
              <p14:nvPr/>
            </p14:nvContentPartPr>
            <p14:xfrm>
              <a:off x="9163594" y="94348"/>
              <a:ext cx="150840" cy="195480"/>
            </p14:xfrm>
          </p:contentPart>
        </mc:Choice>
        <mc:Fallback xmlns="">
          <p:pic>
            <p:nvPicPr>
              <p:cNvPr id="37" name="Freihand 36">
                <a:extLst>
                  <a:ext uri="{FF2B5EF4-FFF2-40B4-BE49-F238E27FC236}">
                    <a16:creationId xmlns:a16="http://schemas.microsoft.com/office/drawing/2014/main" id="{661C5BF2-5728-FE6A-3F73-E36FEC2FF76A}"/>
                  </a:ext>
                </a:extLst>
              </p:cNvPr>
              <p:cNvPicPr/>
              <p:nvPr/>
            </p:nvPicPr>
            <p:blipFill>
              <a:blip r:embed="rId17"/>
              <a:stretch>
                <a:fillRect/>
              </a:stretch>
            </p:blipFill>
            <p:spPr>
              <a:xfrm>
                <a:off x="9154954" y="85708"/>
                <a:ext cx="1684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38" name="Freihand 37">
                <a:extLst>
                  <a:ext uri="{FF2B5EF4-FFF2-40B4-BE49-F238E27FC236}">
                    <a16:creationId xmlns:a16="http://schemas.microsoft.com/office/drawing/2014/main" id="{84962219-3604-0366-1940-3A699648E08E}"/>
                  </a:ext>
                </a:extLst>
              </p14:cNvPr>
              <p14:cNvContentPartPr/>
              <p14:nvPr/>
            </p14:nvContentPartPr>
            <p14:xfrm>
              <a:off x="9368074" y="144028"/>
              <a:ext cx="140760" cy="144000"/>
            </p14:xfrm>
          </p:contentPart>
        </mc:Choice>
        <mc:Fallback xmlns="">
          <p:pic>
            <p:nvPicPr>
              <p:cNvPr id="38" name="Freihand 37">
                <a:extLst>
                  <a:ext uri="{FF2B5EF4-FFF2-40B4-BE49-F238E27FC236}">
                    <a16:creationId xmlns:a16="http://schemas.microsoft.com/office/drawing/2014/main" id="{84962219-3604-0366-1940-3A699648E08E}"/>
                  </a:ext>
                </a:extLst>
              </p:cNvPr>
              <p:cNvPicPr/>
              <p:nvPr/>
            </p:nvPicPr>
            <p:blipFill>
              <a:blip r:embed="rId19"/>
              <a:stretch>
                <a:fillRect/>
              </a:stretch>
            </p:blipFill>
            <p:spPr>
              <a:xfrm>
                <a:off x="9359434" y="135388"/>
                <a:ext cx="158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39" name="Freihand 38">
                <a:extLst>
                  <a:ext uri="{FF2B5EF4-FFF2-40B4-BE49-F238E27FC236}">
                    <a16:creationId xmlns:a16="http://schemas.microsoft.com/office/drawing/2014/main" id="{33681C6F-D4A6-43F6-0A8E-AF2DF0743D0C}"/>
                  </a:ext>
                </a:extLst>
              </p14:cNvPr>
              <p14:cNvContentPartPr/>
              <p14:nvPr/>
            </p14:nvContentPartPr>
            <p14:xfrm>
              <a:off x="9677674" y="89668"/>
              <a:ext cx="231840" cy="213120"/>
            </p14:xfrm>
          </p:contentPart>
        </mc:Choice>
        <mc:Fallback xmlns="">
          <p:pic>
            <p:nvPicPr>
              <p:cNvPr id="39" name="Freihand 38">
                <a:extLst>
                  <a:ext uri="{FF2B5EF4-FFF2-40B4-BE49-F238E27FC236}">
                    <a16:creationId xmlns:a16="http://schemas.microsoft.com/office/drawing/2014/main" id="{33681C6F-D4A6-43F6-0A8E-AF2DF0743D0C}"/>
                  </a:ext>
                </a:extLst>
              </p:cNvPr>
              <p:cNvPicPr/>
              <p:nvPr/>
            </p:nvPicPr>
            <p:blipFill>
              <a:blip r:embed="rId21"/>
              <a:stretch>
                <a:fillRect/>
              </a:stretch>
            </p:blipFill>
            <p:spPr>
              <a:xfrm>
                <a:off x="9669034" y="80668"/>
                <a:ext cx="249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0" name="Freihand 39">
                <a:extLst>
                  <a:ext uri="{FF2B5EF4-FFF2-40B4-BE49-F238E27FC236}">
                    <a16:creationId xmlns:a16="http://schemas.microsoft.com/office/drawing/2014/main" id="{8913C9C4-65AB-AA27-F076-D661DC6B0065}"/>
                  </a:ext>
                </a:extLst>
              </p14:cNvPr>
              <p14:cNvContentPartPr/>
              <p14:nvPr/>
            </p14:nvContentPartPr>
            <p14:xfrm>
              <a:off x="9937234" y="134668"/>
              <a:ext cx="147600" cy="163440"/>
            </p14:xfrm>
          </p:contentPart>
        </mc:Choice>
        <mc:Fallback xmlns="">
          <p:pic>
            <p:nvPicPr>
              <p:cNvPr id="40" name="Freihand 39">
                <a:extLst>
                  <a:ext uri="{FF2B5EF4-FFF2-40B4-BE49-F238E27FC236}">
                    <a16:creationId xmlns:a16="http://schemas.microsoft.com/office/drawing/2014/main" id="{8913C9C4-65AB-AA27-F076-D661DC6B0065}"/>
                  </a:ext>
                </a:extLst>
              </p:cNvPr>
              <p:cNvPicPr/>
              <p:nvPr/>
            </p:nvPicPr>
            <p:blipFill>
              <a:blip r:embed="rId23"/>
              <a:stretch>
                <a:fillRect/>
              </a:stretch>
            </p:blipFill>
            <p:spPr>
              <a:xfrm>
                <a:off x="9928234" y="126028"/>
                <a:ext cx="165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2" name="Freihand 41">
                <a:extLst>
                  <a:ext uri="{FF2B5EF4-FFF2-40B4-BE49-F238E27FC236}">
                    <a16:creationId xmlns:a16="http://schemas.microsoft.com/office/drawing/2014/main" id="{466304D5-F3D8-ED05-B01A-5816E1F1F5F0}"/>
                  </a:ext>
                </a:extLst>
              </p14:cNvPr>
              <p14:cNvContentPartPr/>
              <p14:nvPr/>
            </p14:nvContentPartPr>
            <p14:xfrm>
              <a:off x="10185994" y="131428"/>
              <a:ext cx="221400" cy="149760"/>
            </p14:xfrm>
          </p:contentPart>
        </mc:Choice>
        <mc:Fallback xmlns="">
          <p:pic>
            <p:nvPicPr>
              <p:cNvPr id="42" name="Freihand 41">
                <a:extLst>
                  <a:ext uri="{FF2B5EF4-FFF2-40B4-BE49-F238E27FC236}">
                    <a16:creationId xmlns:a16="http://schemas.microsoft.com/office/drawing/2014/main" id="{466304D5-F3D8-ED05-B01A-5816E1F1F5F0}"/>
                  </a:ext>
                </a:extLst>
              </p:cNvPr>
              <p:cNvPicPr/>
              <p:nvPr/>
            </p:nvPicPr>
            <p:blipFill>
              <a:blip r:embed="rId25"/>
              <a:stretch>
                <a:fillRect/>
              </a:stretch>
            </p:blipFill>
            <p:spPr>
              <a:xfrm>
                <a:off x="10176994" y="122788"/>
                <a:ext cx="239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3" name="Freihand 42">
                <a:extLst>
                  <a:ext uri="{FF2B5EF4-FFF2-40B4-BE49-F238E27FC236}">
                    <a16:creationId xmlns:a16="http://schemas.microsoft.com/office/drawing/2014/main" id="{F94925CC-FE21-FEF4-C006-9820A8412FDA}"/>
                  </a:ext>
                </a:extLst>
              </p14:cNvPr>
              <p14:cNvContentPartPr/>
              <p14:nvPr/>
            </p14:nvContentPartPr>
            <p14:xfrm>
              <a:off x="10430434" y="69508"/>
              <a:ext cx="37440" cy="190080"/>
            </p14:xfrm>
          </p:contentPart>
        </mc:Choice>
        <mc:Fallback xmlns="">
          <p:pic>
            <p:nvPicPr>
              <p:cNvPr id="43" name="Freihand 42">
                <a:extLst>
                  <a:ext uri="{FF2B5EF4-FFF2-40B4-BE49-F238E27FC236}">
                    <a16:creationId xmlns:a16="http://schemas.microsoft.com/office/drawing/2014/main" id="{F94925CC-FE21-FEF4-C006-9820A8412FDA}"/>
                  </a:ext>
                </a:extLst>
              </p:cNvPr>
              <p:cNvPicPr/>
              <p:nvPr/>
            </p:nvPicPr>
            <p:blipFill>
              <a:blip r:embed="rId27"/>
              <a:stretch>
                <a:fillRect/>
              </a:stretch>
            </p:blipFill>
            <p:spPr>
              <a:xfrm>
                <a:off x="10421794" y="60868"/>
                <a:ext cx="550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4" name="Freihand 43">
                <a:extLst>
                  <a:ext uri="{FF2B5EF4-FFF2-40B4-BE49-F238E27FC236}">
                    <a16:creationId xmlns:a16="http://schemas.microsoft.com/office/drawing/2014/main" id="{1D01A3F9-1AB0-7699-6DFC-6A97F6718838}"/>
                  </a:ext>
                </a:extLst>
              </p14:cNvPr>
              <p14:cNvContentPartPr/>
              <p14:nvPr/>
            </p14:nvContentPartPr>
            <p14:xfrm>
              <a:off x="10504954" y="170308"/>
              <a:ext cx="71640" cy="95040"/>
            </p14:xfrm>
          </p:contentPart>
        </mc:Choice>
        <mc:Fallback xmlns="">
          <p:pic>
            <p:nvPicPr>
              <p:cNvPr id="44" name="Freihand 43">
                <a:extLst>
                  <a:ext uri="{FF2B5EF4-FFF2-40B4-BE49-F238E27FC236}">
                    <a16:creationId xmlns:a16="http://schemas.microsoft.com/office/drawing/2014/main" id="{1D01A3F9-1AB0-7699-6DFC-6A97F6718838}"/>
                  </a:ext>
                </a:extLst>
              </p:cNvPr>
              <p:cNvPicPr/>
              <p:nvPr/>
            </p:nvPicPr>
            <p:blipFill>
              <a:blip r:embed="rId29"/>
              <a:stretch>
                <a:fillRect/>
              </a:stretch>
            </p:blipFill>
            <p:spPr>
              <a:xfrm>
                <a:off x="10495954" y="161668"/>
                <a:ext cx="89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6" name="Freihand 45">
                <a:extLst>
                  <a:ext uri="{FF2B5EF4-FFF2-40B4-BE49-F238E27FC236}">
                    <a16:creationId xmlns:a16="http://schemas.microsoft.com/office/drawing/2014/main" id="{A87F1F70-8FD0-A7B8-D323-36162F899D3C}"/>
                  </a:ext>
                </a:extLst>
              </p14:cNvPr>
              <p14:cNvContentPartPr/>
              <p14:nvPr/>
            </p14:nvContentPartPr>
            <p14:xfrm>
              <a:off x="10636714" y="164188"/>
              <a:ext cx="83520" cy="173880"/>
            </p14:xfrm>
          </p:contentPart>
        </mc:Choice>
        <mc:Fallback xmlns="">
          <p:pic>
            <p:nvPicPr>
              <p:cNvPr id="46" name="Freihand 45">
                <a:extLst>
                  <a:ext uri="{FF2B5EF4-FFF2-40B4-BE49-F238E27FC236}">
                    <a16:creationId xmlns:a16="http://schemas.microsoft.com/office/drawing/2014/main" id="{A87F1F70-8FD0-A7B8-D323-36162F899D3C}"/>
                  </a:ext>
                </a:extLst>
              </p:cNvPr>
              <p:cNvPicPr/>
              <p:nvPr/>
            </p:nvPicPr>
            <p:blipFill>
              <a:blip r:embed="rId31"/>
              <a:stretch>
                <a:fillRect/>
              </a:stretch>
            </p:blipFill>
            <p:spPr>
              <a:xfrm>
                <a:off x="10628074" y="155548"/>
                <a:ext cx="101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7" name="Freihand 46">
                <a:extLst>
                  <a:ext uri="{FF2B5EF4-FFF2-40B4-BE49-F238E27FC236}">
                    <a16:creationId xmlns:a16="http://schemas.microsoft.com/office/drawing/2014/main" id="{E7DE423F-BD5B-1918-119C-7D3387BDD302}"/>
                  </a:ext>
                </a:extLst>
              </p14:cNvPr>
              <p14:cNvContentPartPr/>
              <p14:nvPr/>
            </p14:nvContentPartPr>
            <p14:xfrm>
              <a:off x="10781794" y="162028"/>
              <a:ext cx="213480" cy="102240"/>
            </p14:xfrm>
          </p:contentPart>
        </mc:Choice>
        <mc:Fallback xmlns="">
          <p:pic>
            <p:nvPicPr>
              <p:cNvPr id="47" name="Freihand 46">
                <a:extLst>
                  <a:ext uri="{FF2B5EF4-FFF2-40B4-BE49-F238E27FC236}">
                    <a16:creationId xmlns:a16="http://schemas.microsoft.com/office/drawing/2014/main" id="{E7DE423F-BD5B-1918-119C-7D3387BDD302}"/>
                  </a:ext>
                </a:extLst>
              </p:cNvPr>
              <p:cNvPicPr/>
              <p:nvPr/>
            </p:nvPicPr>
            <p:blipFill>
              <a:blip r:embed="rId33"/>
              <a:stretch>
                <a:fillRect/>
              </a:stretch>
            </p:blipFill>
            <p:spPr>
              <a:xfrm>
                <a:off x="10772794" y="153388"/>
                <a:ext cx="2311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8" name="Freihand 47">
                <a:extLst>
                  <a:ext uri="{FF2B5EF4-FFF2-40B4-BE49-F238E27FC236}">
                    <a16:creationId xmlns:a16="http://schemas.microsoft.com/office/drawing/2014/main" id="{552801D2-0690-7DBF-38DE-59E8C9A72D67}"/>
                  </a:ext>
                </a:extLst>
              </p14:cNvPr>
              <p14:cNvContentPartPr/>
              <p14:nvPr/>
            </p14:nvContentPartPr>
            <p14:xfrm>
              <a:off x="11043874" y="90748"/>
              <a:ext cx="363960" cy="179640"/>
            </p14:xfrm>
          </p:contentPart>
        </mc:Choice>
        <mc:Fallback xmlns="">
          <p:pic>
            <p:nvPicPr>
              <p:cNvPr id="48" name="Freihand 47">
                <a:extLst>
                  <a:ext uri="{FF2B5EF4-FFF2-40B4-BE49-F238E27FC236}">
                    <a16:creationId xmlns:a16="http://schemas.microsoft.com/office/drawing/2014/main" id="{552801D2-0690-7DBF-38DE-59E8C9A72D67}"/>
                  </a:ext>
                </a:extLst>
              </p:cNvPr>
              <p:cNvPicPr/>
              <p:nvPr/>
            </p:nvPicPr>
            <p:blipFill>
              <a:blip r:embed="rId35"/>
              <a:stretch>
                <a:fillRect/>
              </a:stretch>
            </p:blipFill>
            <p:spPr>
              <a:xfrm>
                <a:off x="11035234" y="81748"/>
                <a:ext cx="3816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9" name="Freihand 48">
                <a:extLst>
                  <a:ext uri="{FF2B5EF4-FFF2-40B4-BE49-F238E27FC236}">
                    <a16:creationId xmlns:a16="http://schemas.microsoft.com/office/drawing/2014/main" id="{40AF0CBA-0DF7-F17C-84ED-B41E7AC9B589}"/>
                  </a:ext>
                </a:extLst>
              </p14:cNvPr>
              <p14:cNvContentPartPr/>
              <p14:nvPr/>
            </p14:nvContentPartPr>
            <p14:xfrm>
              <a:off x="11484514" y="100828"/>
              <a:ext cx="219240" cy="279360"/>
            </p14:xfrm>
          </p:contentPart>
        </mc:Choice>
        <mc:Fallback xmlns="">
          <p:pic>
            <p:nvPicPr>
              <p:cNvPr id="49" name="Freihand 48">
                <a:extLst>
                  <a:ext uri="{FF2B5EF4-FFF2-40B4-BE49-F238E27FC236}">
                    <a16:creationId xmlns:a16="http://schemas.microsoft.com/office/drawing/2014/main" id="{40AF0CBA-0DF7-F17C-84ED-B41E7AC9B589}"/>
                  </a:ext>
                </a:extLst>
              </p:cNvPr>
              <p:cNvPicPr/>
              <p:nvPr/>
            </p:nvPicPr>
            <p:blipFill>
              <a:blip r:embed="rId37"/>
              <a:stretch>
                <a:fillRect/>
              </a:stretch>
            </p:blipFill>
            <p:spPr>
              <a:xfrm>
                <a:off x="11475514" y="92188"/>
                <a:ext cx="236880" cy="297000"/>
              </a:xfrm>
              <a:prstGeom prst="rect">
                <a:avLst/>
              </a:prstGeom>
            </p:spPr>
          </p:pic>
        </mc:Fallback>
      </mc:AlternateContent>
      <p:grpSp>
        <p:nvGrpSpPr>
          <p:cNvPr id="84" name="Gruppieren 83">
            <a:extLst>
              <a:ext uri="{FF2B5EF4-FFF2-40B4-BE49-F238E27FC236}">
                <a16:creationId xmlns:a16="http://schemas.microsoft.com/office/drawing/2014/main" id="{91374A8E-C696-9E87-EB7A-9F4344601600}"/>
              </a:ext>
            </a:extLst>
          </p:cNvPr>
          <p:cNvGrpSpPr/>
          <p:nvPr/>
        </p:nvGrpSpPr>
        <p:grpSpPr>
          <a:xfrm>
            <a:off x="9641674" y="1786708"/>
            <a:ext cx="1378440" cy="217440"/>
            <a:chOff x="9641674" y="1786708"/>
            <a:chExt cx="1378440" cy="217440"/>
          </a:xfrm>
        </p:grpSpPr>
        <mc:AlternateContent xmlns:mc="http://schemas.openxmlformats.org/markup-compatibility/2006" xmlns:p14="http://schemas.microsoft.com/office/powerpoint/2010/main">
          <mc:Choice Requires="p14">
            <p:contentPart p14:bwMode="auto" r:id="rId38">
              <p14:nvContentPartPr>
                <p14:cNvPr id="75" name="Freihand 74">
                  <a:extLst>
                    <a:ext uri="{FF2B5EF4-FFF2-40B4-BE49-F238E27FC236}">
                      <a16:creationId xmlns:a16="http://schemas.microsoft.com/office/drawing/2014/main" id="{AA2DC928-225C-D56E-B4AB-DA537F0A85BB}"/>
                    </a:ext>
                  </a:extLst>
                </p14:cNvPr>
                <p14:cNvContentPartPr/>
                <p14:nvPr/>
              </p14:nvContentPartPr>
              <p14:xfrm>
                <a:off x="9641674" y="1880668"/>
                <a:ext cx="231840" cy="122040"/>
              </p14:xfrm>
            </p:contentPart>
          </mc:Choice>
          <mc:Fallback xmlns="">
            <p:pic>
              <p:nvPicPr>
                <p:cNvPr id="75" name="Freihand 74">
                  <a:extLst>
                    <a:ext uri="{FF2B5EF4-FFF2-40B4-BE49-F238E27FC236}">
                      <a16:creationId xmlns:a16="http://schemas.microsoft.com/office/drawing/2014/main" id="{AA2DC928-225C-D56E-B4AB-DA537F0A85BB}"/>
                    </a:ext>
                  </a:extLst>
                </p:cNvPr>
                <p:cNvPicPr/>
                <p:nvPr/>
              </p:nvPicPr>
              <p:blipFill>
                <a:blip r:embed="rId39"/>
                <a:stretch>
                  <a:fillRect/>
                </a:stretch>
              </p:blipFill>
              <p:spPr>
                <a:xfrm>
                  <a:off x="9632674" y="1872028"/>
                  <a:ext cx="249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6" name="Freihand 75">
                  <a:extLst>
                    <a:ext uri="{FF2B5EF4-FFF2-40B4-BE49-F238E27FC236}">
                      <a16:creationId xmlns:a16="http://schemas.microsoft.com/office/drawing/2014/main" id="{468E9A31-5C2F-3395-5230-CC0D381167F3}"/>
                    </a:ext>
                  </a:extLst>
                </p14:cNvPr>
                <p14:cNvContentPartPr/>
                <p14:nvPr/>
              </p14:nvContentPartPr>
              <p14:xfrm>
                <a:off x="9959914" y="1848628"/>
                <a:ext cx="90720" cy="136440"/>
              </p14:xfrm>
            </p:contentPart>
          </mc:Choice>
          <mc:Fallback xmlns="">
            <p:pic>
              <p:nvPicPr>
                <p:cNvPr id="76" name="Freihand 75">
                  <a:extLst>
                    <a:ext uri="{FF2B5EF4-FFF2-40B4-BE49-F238E27FC236}">
                      <a16:creationId xmlns:a16="http://schemas.microsoft.com/office/drawing/2014/main" id="{468E9A31-5C2F-3395-5230-CC0D381167F3}"/>
                    </a:ext>
                  </a:extLst>
                </p:cNvPr>
                <p:cNvPicPr/>
                <p:nvPr/>
              </p:nvPicPr>
              <p:blipFill>
                <a:blip r:embed="rId41"/>
                <a:stretch>
                  <a:fillRect/>
                </a:stretch>
              </p:blipFill>
              <p:spPr>
                <a:xfrm>
                  <a:off x="9951274" y="1839628"/>
                  <a:ext cx="108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7" name="Freihand 76">
                  <a:extLst>
                    <a:ext uri="{FF2B5EF4-FFF2-40B4-BE49-F238E27FC236}">
                      <a16:creationId xmlns:a16="http://schemas.microsoft.com/office/drawing/2014/main" id="{3828A0EF-25E9-8866-0697-A699F5CDD85D}"/>
                    </a:ext>
                  </a:extLst>
                </p14:cNvPr>
                <p14:cNvContentPartPr/>
                <p14:nvPr/>
              </p14:nvContentPartPr>
              <p14:xfrm>
                <a:off x="10084474" y="1842148"/>
                <a:ext cx="129240" cy="156600"/>
              </p14:xfrm>
            </p:contentPart>
          </mc:Choice>
          <mc:Fallback xmlns="">
            <p:pic>
              <p:nvPicPr>
                <p:cNvPr id="77" name="Freihand 76">
                  <a:extLst>
                    <a:ext uri="{FF2B5EF4-FFF2-40B4-BE49-F238E27FC236}">
                      <a16:creationId xmlns:a16="http://schemas.microsoft.com/office/drawing/2014/main" id="{3828A0EF-25E9-8866-0697-A699F5CDD85D}"/>
                    </a:ext>
                  </a:extLst>
                </p:cNvPr>
                <p:cNvPicPr/>
                <p:nvPr/>
              </p:nvPicPr>
              <p:blipFill>
                <a:blip r:embed="rId43"/>
                <a:stretch>
                  <a:fillRect/>
                </a:stretch>
              </p:blipFill>
              <p:spPr>
                <a:xfrm>
                  <a:off x="10075834" y="1833508"/>
                  <a:ext cx="14688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8" name="Freihand 77">
                  <a:extLst>
                    <a:ext uri="{FF2B5EF4-FFF2-40B4-BE49-F238E27FC236}">
                      <a16:creationId xmlns:a16="http://schemas.microsoft.com/office/drawing/2014/main" id="{F7A025AB-5C32-356B-78B8-C7A74AD618A6}"/>
                    </a:ext>
                  </a:extLst>
                </p14:cNvPr>
                <p14:cNvContentPartPr/>
                <p14:nvPr/>
              </p14:nvContentPartPr>
              <p14:xfrm>
                <a:off x="10243594" y="1827748"/>
                <a:ext cx="136080" cy="176400"/>
              </p14:xfrm>
            </p:contentPart>
          </mc:Choice>
          <mc:Fallback xmlns="">
            <p:pic>
              <p:nvPicPr>
                <p:cNvPr id="78" name="Freihand 77">
                  <a:extLst>
                    <a:ext uri="{FF2B5EF4-FFF2-40B4-BE49-F238E27FC236}">
                      <a16:creationId xmlns:a16="http://schemas.microsoft.com/office/drawing/2014/main" id="{F7A025AB-5C32-356B-78B8-C7A74AD618A6}"/>
                    </a:ext>
                  </a:extLst>
                </p:cNvPr>
                <p:cNvPicPr/>
                <p:nvPr/>
              </p:nvPicPr>
              <p:blipFill>
                <a:blip r:embed="rId45"/>
                <a:stretch>
                  <a:fillRect/>
                </a:stretch>
              </p:blipFill>
              <p:spPr>
                <a:xfrm>
                  <a:off x="10234594" y="1818748"/>
                  <a:ext cx="1537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9" name="Freihand 78">
                  <a:extLst>
                    <a:ext uri="{FF2B5EF4-FFF2-40B4-BE49-F238E27FC236}">
                      <a16:creationId xmlns:a16="http://schemas.microsoft.com/office/drawing/2014/main" id="{4F747381-8608-F088-FCB6-F03A9C57A18A}"/>
                    </a:ext>
                  </a:extLst>
                </p14:cNvPr>
                <p14:cNvContentPartPr/>
                <p14:nvPr/>
              </p14:nvContentPartPr>
              <p14:xfrm>
                <a:off x="10406314" y="1869868"/>
                <a:ext cx="367200" cy="120240"/>
              </p14:xfrm>
            </p:contentPart>
          </mc:Choice>
          <mc:Fallback xmlns="">
            <p:pic>
              <p:nvPicPr>
                <p:cNvPr id="79" name="Freihand 78">
                  <a:extLst>
                    <a:ext uri="{FF2B5EF4-FFF2-40B4-BE49-F238E27FC236}">
                      <a16:creationId xmlns:a16="http://schemas.microsoft.com/office/drawing/2014/main" id="{4F747381-8608-F088-FCB6-F03A9C57A18A}"/>
                    </a:ext>
                  </a:extLst>
                </p:cNvPr>
                <p:cNvPicPr/>
                <p:nvPr/>
              </p:nvPicPr>
              <p:blipFill>
                <a:blip r:embed="rId47"/>
                <a:stretch>
                  <a:fillRect/>
                </a:stretch>
              </p:blipFill>
              <p:spPr>
                <a:xfrm>
                  <a:off x="10397314" y="1860868"/>
                  <a:ext cx="3848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0" name="Freihand 79">
                  <a:extLst>
                    <a:ext uri="{FF2B5EF4-FFF2-40B4-BE49-F238E27FC236}">
                      <a16:creationId xmlns:a16="http://schemas.microsoft.com/office/drawing/2014/main" id="{9437232D-F39F-54C9-D538-94D73CDE3B5C}"/>
                    </a:ext>
                  </a:extLst>
                </p14:cNvPr>
                <p14:cNvContentPartPr/>
                <p14:nvPr/>
              </p14:nvContentPartPr>
              <p14:xfrm>
                <a:off x="10804834" y="1786708"/>
                <a:ext cx="215280" cy="172440"/>
              </p14:xfrm>
            </p:contentPart>
          </mc:Choice>
          <mc:Fallback xmlns="">
            <p:pic>
              <p:nvPicPr>
                <p:cNvPr id="80" name="Freihand 79">
                  <a:extLst>
                    <a:ext uri="{FF2B5EF4-FFF2-40B4-BE49-F238E27FC236}">
                      <a16:creationId xmlns:a16="http://schemas.microsoft.com/office/drawing/2014/main" id="{9437232D-F39F-54C9-D538-94D73CDE3B5C}"/>
                    </a:ext>
                  </a:extLst>
                </p:cNvPr>
                <p:cNvPicPr/>
                <p:nvPr/>
              </p:nvPicPr>
              <p:blipFill>
                <a:blip r:embed="rId49"/>
                <a:stretch>
                  <a:fillRect/>
                </a:stretch>
              </p:blipFill>
              <p:spPr>
                <a:xfrm>
                  <a:off x="10795834" y="1778068"/>
                  <a:ext cx="232920" cy="19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
            <p14:nvContentPartPr>
              <p14:cNvPr id="68" name="Freihand 67">
                <a:extLst>
                  <a:ext uri="{FF2B5EF4-FFF2-40B4-BE49-F238E27FC236}">
                    <a16:creationId xmlns:a16="http://schemas.microsoft.com/office/drawing/2014/main" id="{CD45FABA-3ED7-5D06-0169-541315FAA594}"/>
                  </a:ext>
                </a:extLst>
              </p14:cNvPr>
              <p14:cNvContentPartPr/>
              <p14:nvPr/>
            </p14:nvContentPartPr>
            <p14:xfrm>
              <a:off x="7621354" y="1814788"/>
              <a:ext cx="204120" cy="214920"/>
            </p14:xfrm>
          </p:contentPart>
        </mc:Choice>
        <mc:Fallback xmlns="">
          <p:pic>
            <p:nvPicPr>
              <p:cNvPr id="68" name="Freihand 67">
                <a:extLst>
                  <a:ext uri="{FF2B5EF4-FFF2-40B4-BE49-F238E27FC236}">
                    <a16:creationId xmlns:a16="http://schemas.microsoft.com/office/drawing/2014/main" id="{CD45FABA-3ED7-5D06-0169-541315FAA594}"/>
                  </a:ext>
                </a:extLst>
              </p:cNvPr>
              <p:cNvPicPr/>
              <p:nvPr/>
            </p:nvPicPr>
            <p:blipFill>
              <a:blip r:embed="rId51"/>
              <a:stretch>
                <a:fillRect/>
              </a:stretch>
            </p:blipFill>
            <p:spPr>
              <a:xfrm>
                <a:off x="7612714" y="1805788"/>
                <a:ext cx="221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9" name="Freihand 68">
                <a:extLst>
                  <a:ext uri="{FF2B5EF4-FFF2-40B4-BE49-F238E27FC236}">
                    <a16:creationId xmlns:a16="http://schemas.microsoft.com/office/drawing/2014/main" id="{B28641AC-E94A-8BDF-6C3F-66E5041E54B7}"/>
                  </a:ext>
                </a:extLst>
              </p14:cNvPr>
              <p14:cNvContentPartPr/>
              <p14:nvPr/>
            </p14:nvContentPartPr>
            <p14:xfrm>
              <a:off x="7878034" y="1898668"/>
              <a:ext cx="117360" cy="153360"/>
            </p14:xfrm>
          </p:contentPart>
        </mc:Choice>
        <mc:Fallback xmlns="">
          <p:pic>
            <p:nvPicPr>
              <p:cNvPr id="69" name="Freihand 68">
                <a:extLst>
                  <a:ext uri="{FF2B5EF4-FFF2-40B4-BE49-F238E27FC236}">
                    <a16:creationId xmlns:a16="http://schemas.microsoft.com/office/drawing/2014/main" id="{B28641AC-E94A-8BDF-6C3F-66E5041E54B7}"/>
                  </a:ext>
                </a:extLst>
              </p:cNvPr>
              <p:cNvPicPr/>
              <p:nvPr/>
            </p:nvPicPr>
            <p:blipFill>
              <a:blip r:embed="rId53"/>
              <a:stretch>
                <a:fillRect/>
              </a:stretch>
            </p:blipFill>
            <p:spPr>
              <a:xfrm>
                <a:off x="7869394" y="1890028"/>
                <a:ext cx="1350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0" name="Freihand 69">
                <a:extLst>
                  <a:ext uri="{FF2B5EF4-FFF2-40B4-BE49-F238E27FC236}">
                    <a16:creationId xmlns:a16="http://schemas.microsoft.com/office/drawing/2014/main" id="{9D17A0F5-5A71-07D2-4FCA-684F0D335531}"/>
                  </a:ext>
                </a:extLst>
              </p14:cNvPr>
              <p14:cNvContentPartPr/>
              <p14:nvPr/>
            </p14:nvContentPartPr>
            <p14:xfrm>
              <a:off x="8070274" y="1873468"/>
              <a:ext cx="222840" cy="147960"/>
            </p14:xfrm>
          </p:contentPart>
        </mc:Choice>
        <mc:Fallback xmlns="">
          <p:pic>
            <p:nvPicPr>
              <p:cNvPr id="70" name="Freihand 69">
                <a:extLst>
                  <a:ext uri="{FF2B5EF4-FFF2-40B4-BE49-F238E27FC236}">
                    <a16:creationId xmlns:a16="http://schemas.microsoft.com/office/drawing/2014/main" id="{9D17A0F5-5A71-07D2-4FCA-684F0D335531}"/>
                  </a:ext>
                </a:extLst>
              </p:cNvPr>
              <p:cNvPicPr/>
              <p:nvPr/>
            </p:nvPicPr>
            <p:blipFill>
              <a:blip r:embed="rId55"/>
              <a:stretch>
                <a:fillRect/>
              </a:stretch>
            </p:blipFill>
            <p:spPr>
              <a:xfrm>
                <a:off x="8061634" y="1864828"/>
                <a:ext cx="2404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1" name="Freihand 70">
                <a:extLst>
                  <a:ext uri="{FF2B5EF4-FFF2-40B4-BE49-F238E27FC236}">
                    <a16:creationId xmlns:a16="http://schemas.microsoft.com/office/drawing/2014/main" id="{2605E7A8-6306-9388-8F6B-B38D1E797F84}"/>
                  </a:ext>
                </a:extLst>
              </p14:cNvPr>
              <p14:cNvContentPartPr/>
              <p14:nvPr/>
            </p14:nvContentPartPr>
            <p14:xfrm>
              <a:off x="8341354" y="1793188"/>
              <a:ext cx="136800" cy="239040"/>
            </p14:xfrm>
          </p:contentPart>
        </mc:Choice>
        <mc:Fallback xmlns="">
          <p:pic>
            <p:nvPicPr>
              <p:cNvPr id="71" name="Freihand 70">
                <a:extLst>
                  <a:ext uri="{FF2B5EF4-FFF2-40B4-BE49-F238E27FC236}">
                    <a16:creationId xmlns:a16="http://schemas.microsoft.com/office/drawing/2014/main" id="{2605E7A8-6306-9388-8F6B-B38D1E797F84}"/>
                  </a:ext>
                </a:extLst>
              </p:cNvPr>
              <p:cNvPicPr/>
              <p:nvPr/>
            </p:nvPicPr>
            <p:blipFill>
              <a:blip r:embed="rId57"/>
              <a:stretch>
                <a:fillRect/>
              </a:stretch>
            </p:blipFill>
            <p:spPr>
              <a:xfrm>
                <a:off x="8332354" y="1784548"/>
                <a:ext cx="154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2" name="Freihand 71">
                <a:extLst>
                  <a:ext uri="{FF2B5EF4-FFF2-40B4-BE49-F238E27FC236}">
                    <a16:creationId xmlns:a16="http://schemas.microsoft.com/office/drawing/2014/main" id="{9511A590-DCF1-0FAF-5C96-9DEC50C6F903}"/>
                  </a:ext>
                </a:extLst>
              </p14:cNvPr>
              <p14:cNvContentPartPr/>
              <p14:nvPr/>
            </p14:nvContentPartPr>
            <p14:xfrm>
              <a:off x="8424514" y="1913788"/>
              <a:ext cx="247320" cy="263520"/>
            </p14:xfrm>
          </p:contentPart>
        </mc:Choice>
        <mc:Fallback xmlns="">
          <p:pic>
            <p:nvPicPr>
              <p:cNvPr id="72" name="Freihand 71">
                <a:extLst>
                  <a:ext uri="{FF2B5EF4-FFF2-40B4-BE49-F238E27FC236}">
                    <a16:creationId xmlns:a16="http://schemas.microsoft.com/office/drawing/2014/main" id="{9511A590-DCF1-0FAF-5C96-9DEC50C6F903}"/>
                  </a:ext>
                </a:extLst>
              </p:cNvPr>
              <p:cNvPicPr/>
              <p:nvPr/>
            </p:nvPicPr>
            <p:blipFill>
              <a:blip r:embed="rId59"/>
              <a:stretch>
                <a:fillRect/>
              </a:stretch>
            </p:blipFill>
            <p:spPr>
              <a:xfrm>
                <a:off x="8415874" y="1904788"/>
                <a:ext cx="26496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3" name="Freihand 72">
                <a:extLst>
                  <a:ext uri="{FF2B5EF4-FFF2-40B4-BE49-F238E27FC236}">
                    <a16:creationId xmlns:a16="http://schemas.microsoft.com/office/drawing/2014/main" id="{C8DF32B5-44C0-5598-3AD4-29810DD9857B}"/>
                  </a:ext>
                </a:extLst>
              </p14:cNvPr>
              <p14:cNvContentPartPr/>
              <p14:nvPr/>
            </p14:nvContentPartPr>
            <p14:xfrm>
              <a:off x="8720434" y="1917388"/>
              <a:ext cx="257040" cy="105480"/>
            </p14:xfrm>
          </p:contentPart>
        </mc:Choice>
        <mc:Fallback xmlns="">
          <p:pic>
            <p:nvPicPr>
              <p:cNvPr id="73" name="Freihand 72">
                <a:extLst>
                  <a:ext uri="{FF2B5EF4-FFF2-40B4-BE49-F238E27FC236}">
                    <a16:creationId xmlns:a16="http://schemas.microsoft.com/office/drawing/2014/main" id="{C8DF32B5-44C0-5598-3AD4-29810DD9857B}"/>
                  </a:ext>
                </a:extLst>
              </p:cNvPr>
              <p:cNvPicPr/>
              <p:nvPr/>
            </p:nvPicPr>
            <p:blipFill>
              <a:blip r:embed="rId61"/>
              <a:stretch>
                <a:fillRect/>
              </a:stretch>
            </p:blipFill>
            <p:spPr>
              <a:xfrm>
                <a:off x="8711434" y="1908388"/>
                <a:ext cx="274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4" name="Freihand 73">
                <a:extLst>
                  <a:ext uri="{FF2B5EF4-FFF2-40B4-BE49-F238E27FC236}">
                    <a16:creationId xmlns:a16="http://schemas.microsoft.com/office/drawing/2014/main" id="{16DCF86A-ACF1-D191-7A5E-67D5CD7E9AB1}"/>
                  </a:ext>
                </a:extLst>
              </p14:cNvPr>
              <p14:cNvContentPartPr/>
              <p14:nvPr/>
            </p14:nvContentPartPr>
            <p14:xfrm>
              <a:off x="9077554" y="1786348"/>
              <a:ext cx="361440" cy="223200"/>
            </p14:xfrm>
          </p:contentPart>
        </mc:Choice>
        <mc:Fallback xmlns="">
          <p:pic>
            <p:nvPicPr>
              <p:cNvPr id="74" name="Freihand 73">
                <a:extLst>
                  <a:ext uri="{FF2B5EF4-FFF2-40B4-BE49-F238E27FC236}">
                    <a16:creationId xmlns:a16="http://schemas.microsoft.com/office/drawing/2014/main" id="{16DCF86A-ACF1-D191-7A5E-67D5CD7E9AB1}"/>
                  </a:ext>
                </a:extLst>
              </p:cNvPr>
              <p:cNvPicPr/>
              <p:nvPr/>
            </p:nvPicPr>
            <p:blipFill>
              <a:blip r:embed="rId63"/>
              <a:stretch>
                <a:fillRect/>
              </a:stretch>
            </p:blipFill>
            <p:spPr>
              <a:xfrm>
                <a:off x="9068554" y="1777708"/>
                <a:ext cx="3790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1" name="Freihand 90">
                <a:extLst>
                  <a:ext uri="{FF2B5EF4-FFF2-40B4-BE49-F238E27FC236}">
                    <a16:creationId xmlns:a16="http://schemas.microsoft.com/office/drawing/2014/main" id="{B05298CB-1260-2727-8485-7C53C79AC917}"/>
                  </a:ext>
                </a:extLst>
              </p14:cNvPr>
              <p14:cNvContentPartPr/>
              <p14:nvPr/>
            </p14:nvContentPartPr>
            <p14:xfrm>
              <a:off x="1332154" y="1765468"/>
              <a:ext cx="1497240" cy="161640"/>
            </p14:xfrm>
          </p:contentPart>
        </mc:Choice>
        <mc:Fallback xmlns="">
          <p:pic>
            <p:nvPicPr>
              <p:cNvPr id="91" name="Freihand 90">
                <a:extLst>
                  <a:ext uri="{FF2B5EF4-FFF2-40B4-BE49-F238E27FC236}">
                    <a16:creationId xmlns:a16="http://schemas.microsoft.com/office/drawing/2014/main" id="{B05298CB-1260-2727-8485-7C53C79AC917}"/>
                  </a:ext>
                </a:extLst>
              </p:cNvPr>
              <p:cNvPicPr/>
              <p:nvPr/>
            </p:nvPicPr>
            <p:blipFill>
              <a:blip r:embed="rId65"/>
              <a:stretch>
                <a:fillRect/>
              </a:stretch>
            </p:blipFill>
            <p:spPr>
              <a:xfrm>
                <a:off x="1323514" y="1756468"/>
                <a:ext cx="1514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2" name="Freihand 91">
                <a:extLst>
                  <a:ext uri="{FF2B5EF4-FFF2-40B4-BE49-F238E27FC236}">
                    <a16:creationId xmlns:a16="http://schemas.microsoft.com/office/drawing/2014/main" id="{E3978361-0990-38BF-A732-F562471AD95B}"/>
                  </a:ext>
                </a:extLst>
              </p14:cNvPr>
              <p14:cNvContentPartPr/>
              <p14:nvPr/>
            </p14:nvContentPartPr>
            <p14:xfrm>
              <a:off x="1357354" y="1730548"/>
              <a:ext cx="1450080" cy="159840"/>
            </p14:xfrm>
          </p:contentPart>
        </mc:Choice>
        <mc:Fallback xmlns="">
          <p:pic>
            <p:nvPicPr>
              <p:cNvPr id="92" name="Freihand 91">
                <a:extLst>
                  <a:ext uri="{FF2B5EF4-FFF2-40B4-BE49-F238E27FC236}">
                    <a16:creationId xmlns:a16="http://schemas.microsoft.com/office/drawing/2014/main" id="{E3978361-0990-38BF-A732-F562471AD95B}"/>
                  </a:ext>
                </a:extLst>
              </p:cNvPr>
              <p:cNvPicPr/>
              <p:nvPr/>
            </p:nvPicPr>
            <p:blipFill>
              <a:blip r:embed="rId67"/>
              <a:stretch>
                <a:fillRect/>
              </a:stretch>
            </p:blipFill>
            <p:spPr>
              <a:xfrm>
                <a:off x="1348714" y="1721548"/>
                <a:ext cx="1467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3" name="Freihand 92">
                <a:extLst>
                  <a:ext uri="{FF2B5EF4-FFF2-40B4-BE49-F238E27FC236}">
                    <a16:creationId xmlns:a16="http://schemas.microsoft.com/office/drawing/2014/main" id="{3373C0BA-4842-9F84-196D-7C53488FF133}"/>
                  </a:ext>
                </a:extLst>
              </p14:cNvPr>
              <p14:cNvContentPartPr/>
              <p14:nvPr/>
            </p14:nvContentPartPr>
            <p14:xfrm>
              <a:off x="1403794" y="2545588"/>
              <a:ext cx="1398600" cy="181440"/>
            </p14:xfrm>
          </p:contentPart>
        </mc:Choice>
        <mc:Fallback xmlns="">
          <p:pic>
            <p:nvPicPr>
              <p:cNvPr id="93" name="Freihand 92">
                <a:extLst>
                  <a:ext uri="{FF2B5EF4-FFF2-40B4-BE49-F238E27FC236}">
                    <a16:creationId xmlns:a16="http://schemas.microsoft.com/office/drawing/2014/main" id="{3373C0BA-4842-9F84-196D-7C53488FF133}"/>
                  </a:ext>
                </a:extLst>
              </p:cNvPr>
              <p:cNvPicPr/>
              <p:nvPr/>
            </p:nvPicPr>
            <p:blipFill>
              <a:blip r:embed="rId69"/>
              <a:stretch>
                <a:fillRect/>
              </a:stretch>
            </p:blipFill>
            <p:spPr>
              <a:xfrm>
                <a:off x="1394794" y="2536948"/>
                <a:ext cx="1416240" cy="199080"/>
              </a:xfrm>
              <a:prstGeom prst="rect">
                <a:avLst/>
              </a:prstGeom>
            </p:spPr>
          </p:pic>
        </mc:Fallback>
      </mc:AlternateContent>
      <p:grpSp>
        <p:nvGrpSpPr>
          <p:cNvPr id="98" name="Gruppieren 97">
            <a:extLst>
              <a:ext uri="{FF2B5EF4-FFF2-40B4-BE49-F238E27FC236}">
                <a16:creationId xmlns:a16="http://schemas.microsoft.com/office/drawing/2014/main" id="{10AEC600-748C-EA0D-E1BD-5FA6B40CD4AE}"/>
              </a:ext>
            </a:extLst>
          </p:cNvPr>
          <p:cNvGrpSpPr/>
          <p:nvPr/>
        </p:nvGrpSpPr>
        <p:grpSpPr>
          <a:xfrm>
            <a:off x="923554" y="1544788"/>
            <a:ext cx="505080" cy="404640"/>
            <a:chOff x="923554" y="1544788"/>
            <a:chExt cx="505080" cy="404640"/>
          </a:xfrm>
        </p:grpSpPr>
        <mc:AlternateContent xmlns:mc="http://schemas.openxmlformats.org/markup-compatibility/2006" xmlns:p14="http://schemas.microsoft.com/office/powerpoint/2010/main">
          <mc:Choice Requires="p14">
            <p:contentPart p14:bwMode="auto" r:id="rId70">
              <p14:nvContentPartPr>
                <p14:cNvPr id="94" name="Freihand 93">
                  <a:extLst>
                    <a:ext uri="{FF2B5EF4-FFF2-40B4-BE49-F238E27FC236}">
                      <a16:creationId xmlns:a16="http://schemas.microsoft.com/office/drawing/2014/main" id="{39547D35-0B72-7355-81DC-0551CE809933}"/>
                    </a:ext>
                  </a:extLst>
                </p14:cNvPr>
                <p14:cNvContentPartPr/>
                <p14:nvPr/>
              </p14:nvContentPartPr>
              <p14:xfrm>
                <a:off x="923554" y="1657108"/>
                <a:ext cx="117720" cy="292320"/>
              </p14:xfrm>
            </p:contentPart>
          </mc:Choice>
          <mc:Fallback xmlns="">
            <p:pic>
              <p:nvPicPr>
                <p:cNvPr id="94" name="Freihand 93">
                  <a:extLst>
                    <a:ext uri="{FF2B5EF4-FFF2-40B4-BE49-F238E27FC236}">
                      <a16:creationId xmlns:a16="http://schemas.microsoft.com/office/drawing/2014/main" id="{39547D35-0B72-7355-81DC-0551CE809933}"/>
                    </a:ext>
                  </a:extLst>
                </p:cNvPr>
                <p:cNvPicPr/>
                <p:nvPr/>
              </p:nvPicPr>
              <p:blipFill>
                <a:blip r:embed="rId71"/>
                <a:stretch>
                  <a:fillRect/>
                </a:stretch>
              </p:blipFill>
              <p:spPr>
                <a:xfrm>
                  <a:off x="914554" y="1648108"/>
                  <a:ext cx="1353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5" name="Freihand 94">
                  <a:extLst>
                    <a:ext uri="{FF2B5EF4-FFF2-40B4-BE49-F238E27FC236}">
                      <a16:creationId xmlns:a16="http://schemas.microsoft.com/office/drawing/2014/main" id="{FA8CEE0E-613A-3646-D751-B40C8543A74B}"/>
                    </a:ext>
                  </a:extLst>
                </p14:cNvPr>
                <p14:cNvContentPartPr/>
                <p14:nvPr/>
              </p14:nvContentPartPr>
              <p14:xfrm>
                <a:off x="1124794" y="1690228"/>
                <a:ext cx="121680" cy="186480"/>
              </p14:xfrm>
            </p:contentPart>
          </mc:Choice>
          <mc:Fallback xmlns="">
            <p:pic>
              <p:nvPicPr>
                <p:cNvPr id="95" name="Freihand 94">
                  <a:extLst>
                    <a:ext uri="{FF2B5EF4-FFF2-40B4-BE49-F238E27FC236}">
                      <a16:creationId xmlns:a16="http://schemas.microsoft.com/office/drawing/2014/main" id="{FA8CEE0E-613A-3646-D751-B40C8543A74B}"/>
                    </a:ext>
                  </a:extLst>
                </p:cNvPr>
                <p:cNvPicPr/>
                <p:nvPr/>
              </p:nvPicPr>
              <p:blipFill>
                <a:blip r:embed="rId73"/>
                <a:stretch>
                  <a:fillRect/>
                </a:stretch>
              </p:blipFill>
              <p:spPr>
                <a:xfrm>
                  <a:off x="1116154" y="1681228"/>
                  <a:ext cx="139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6" name="Freihand 95">
                  <a:extLst>
                    <a:ext uri="{FF2B5EF4-FFF2-40B4-BE49-F238E27FC236}">
                      <a16:creationId xmlns:a16="http://schemas.microsoft.com/office/drawing/2014/main" id="{64B9CB1A-95CC-BDA7-4ECA-4325DD0D00AE}"/>
                    </a:ext>
                  </a:extLst>
                </p14:cNvPr>
                <p14:cNvContentPartPr/>
                <p14:nvPr/>
              </p14:nvContentPartPr>
              <p14:xfrm>
                <a:off x="1037674" y="1544788"/>
                <a:ext cx="98640" cy="145800"/>
              </p14:xfrm>
            </p:contentPart>
          </mc:Choice>
          <mc:Fallback xmlns="">
            <p:pic>
              <p:nvPicPr>
                <p:cNvPr id="96" name="Freihand 95">
                  <a:extLst>
                    <a:ext uri="{FF2B5EF4-FFF2-40B4-BE49-F238E27FC236}">
                      <a16:creationId xmlns:a16="http://schemas.microsoft.com/office/drawing/2014/main" id="{64B9CB1A-95CC-BDA7-4ECA-4325DD0D00AE}"/>
                    </a:ext>
                  </a:extLst>
                </p:cNvPr>
                <p:cNvPicPr/>
                <p:nvPr/>
              </p:nvPicPr>
              <p:blipFill>
                <a:blip r:embed="rId75"/>
                <a:stretch>
                  <a:fillRect/>
                </a:stretch>
              </p:blipFill>
              <p:spPr>
                <a:xfrm>
                  <a:off x="1028674" y="1535788"/>
                  <a:ext cx="116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7" name="Freihand 96">
                  <a:extLst>
                    <a:ext uri="{FF2B5EF4-FFF2-40B4-BE49-F238E27FC236}">
                      <a16:creationId xmlns:a16="http://schemas.microsoft.com/office/drawing/2014/main" id="{705408F3-71C6-26C0-B5A0-58122AEA5E67}"/>
                    </a:ext>
                  </a:extLst>
                </p14:cNvPr>
                <p14:cNvContentPartPr/>
                <p14:nvPr/>
              </p14:nvContentPartPr>
              <p14:xfrm>
                <a:off x="1304074" y="1690228"/>
                <a:ext cx="124560" cy="119880"/>
              </p14:xfrm>
            </p:contentPart>
          </mc:Choice>
          <mc:Fallback xmlns="">
            <p:pic>
              <p:nvPicPr>
                <p:cNvPr id="97" name="Freihand 96">
                  <a:extLst>
                    <a:ext uri="{FF2B5EF4-FFF2-40B4-BE49-F238E27FC236}">
                      <a16:creationId xmlns:a16="http://schemas.microsoft.com/office/drawing/2014/main" id="{705408F3-71C6-26C0-B5A0-58122AEA5E67}"/>
                    </a:ext>
                  </a:extLst>
                </p:cNvPr>
                <p:cNvPicPr/>
                <p:nvPr/>
              </p:nvPicPr>
              <p:blipFill>
                <a:blip r:embed="rId77"/>
                <a:stretch>
                  <a:fillRect/>
                </a:stretch>
              </p:blipFill>
              <p:spPr>
                <a:xfrm>
                  <a:off x="1295074" y="1681228"/>
                  <a:ext cx="142200" cy="13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99" name="Freihand 98">
                <a:extLst>
                  <a:ext uri="{FF2B5EF4-FFF2-40B4-BE49-F238E27FC236}">
                    <a16:creationId xmlns:a16="http://schemas.microsoft.com/office/drawing/2014/main" id="{CF9D663A-6069-05B1-A888-86C5A2D10F9C}"/>
                  </a:ext>
                </a:extLst>
              </p14:cNvPr>
              <p14:cNvContentPartPr/>
              <p14:nvPr/>
            </p14:nvContentPartPr>
            <p14:xfrm>
              <a:off x="1331794" y="2608588"/>
              <a:ext cx="1361520" cy="149040"/>
            </p14:xfrm>
          </p:contentPart>
        </mc:Choice>
        <mc:Fallback xmlns="">
          <p:pic>
            <p:nvPicPr>
              <p:cNvPr id="99" name="Freihand 98">
                <a:extLst>
                  <a:ext uri="{FF2B5EF4-FFF2-40B4-BE49-F238E27FC236}">
                    <a16:creationId xmlns:a16="http://schemas.microsoft.com/office/drawing/2014/main" id="{CF9D663A-6069-05B1-A888-86C5A2D10F9C}"/>
                  </a:ext>
                </a:extLst>
              </p:cNvPr>
              <p:cNvPicPr/>
              <p:nvPr/>
            </p:nvPicPr>
            <p:blipFill>
              <a:blip r:embed="rId79"/>
              <a:stretch>
                <a:fillRect/>
              </a:stretch>
            </p:blipFill>
            <p:spPr>
              <a:xfrm>
                <a:off x="1323154" y="2599588"/>
                <a:ext cx="1379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56" name="Freihand 255">
                <a:extLst>
                  <a:ext uri="{FF2B5EF4-FFF2-40B4-BE49-F238E27FC236}">
                    <a16:creationId xmlns:a16="http://schemas.microsoft.com/office/drawing/2014/main" id="{A4EBAD4C-0884-FB81-8313-0CAC207FF0DE}"/>
                  </a:ext>
                </a:extLst>
              </p14:cNvPr>
              <p14:cNvContentPartPr/>
              <p14:nvPr/>
            </p14:nvContentPartPr>
            <p14:xfrm>
              <a:off x="2227114" y="5461948"/>
              <a:ext cx="7920" cy="5400"/>
            </p14:xfrm>
          </p:contentPart>
        </mc:Choice>
        <mc:Fallback xmlns="">
          <p:pic>
            <p:nvPicPr>
              <p:cNvPr id="256" name="Freihand 255">
                <a:extLst>
                  <a:ext uri="{FF2B5EF4-FFF2-40B4-BE49-F238E27FC236}">
                    <a16:creationId xmlns:a16="http://schemas.microsoft.com/office/drawing/2014/main" id="{A4EBAD4C-0884-FB81-8313-0CAC207FF0DE}"/>
                  </a:ext>
                </a:extLst>
              </p:cNvPr>
              <p:cNvPicPr/>
              <p:nvPr/>
            </p:nvPicPr>
            <p:blipFill>
              <a:blip r:embed="rId81"/>
              <a:stretch>
                <a:fillRect/>
              </a:stretch>
            </p:blipFill>
            <p:spPr>
              <a:xfrm>
                <a:off x="2218114" y="5453308"/>
                <a:ext cx="25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58" name="Freihand 257">
                <a:extLst>
                  <a:ext uri="{FF2B5EF4-FFF2-40B4-BE49-F238E27FC236}">
                    <a16:creationId xmlns:a16="http://schemas.microsoft.com/office/drawing/2014/main" id="{FFDB14B1-7BFB-9477-089A-5D7980B63BFC}"/>
                  </a:ext>
                </a:extLst>
              </p14:cNvPr>
              <p14:cNvContentPartPr/>
              <p14:nvPr/>
            </p14:nvContentPartPr>
            <p14:xfrm>
              <a:off x="6394474" y="1473508"/>
              <a:ext cx="3600" cy="15840"/>
            </p14:xfrm>
          </p:contentPart>
        </mc:Choice>
        <mc:Fallback xmlns="">
          <p:pic>
            <p:nvPicPr>
              <p:cNvPr id="258" name="Freihand 257">
                <a:extLst>
                  <a:ext uri="{FF2B5EF4-FFF2-40B4-BE49-F238E27FC236}">
                    <a16:creationId xmlns:a16="http://schemas.microsoft.com/office/drawing/2014/main" id="{FFDB14B1-7BFB-9477-089A-5D7980B63BFC}"/>
                  </a:ext>
                </a:extLst>
              </p:cNvPr>
              <p:cNvPicPr/>
              <p:nvPr/>
            </p:nvPicPr>
            <p:blipFill>
              <a:blip r:embed="rId83"/>
              <a:stretch>
                <a:fillRect/>
              </a:stretch>
            </p:blipFill>
            <p:spPr>
              <a:xfrm>
                <a:off x="6385834" y="1464868"/>
                <a:ext cx="21240" cy="33480"/>
              </a:xfrm>
              <a:prstGeom prst="rect">
                <a:avLst/>
              </a:prstGeom>
            </p:spPr>
          </p:pic>
        </mc:Fallback>
      </mc:AlternateContent>
      <p:grpSp>
        <p:nvGrpSpPr>
          <p:cNvPr id="282" name="Gruppieren 281">
            <a:extLst>
              <a:ext uri="{FF2B5EF4-FFF2-40B4-BE49-F238E27FC236}">
                <a16:creationId xmlns:a16="http://schemas.microsoft.com/office/drawing/2014/main" id="{6640194E-2525-5276-08CD-B02E5A549BCF}"/>
              </a:ext>
            </a:extLst>
          </p:cNvPr>
          <p:cNvGrpSpPr/>
          <p:nvPr/>
        </p:nvGrpSpPr>
        <p:grpSpPr>
          <a:xfrm>
            <a:off x="206434" y="55828"/>
            <a:ext cx="3295080" cy="333720"/>
            <a:chOff x="206434" y="55828"/>
            <a:chExt cx="3295080" cy="333720"/>
          </a:xfrm>
        </p:grpSpPr>
        <mc:AlternateContent xmlns:mc="http://schemas.openxmlformats.org/markup-compatibility/2006" xmlns:p14="http://schemas.microsoft.com/office/powerpoint/2010/main">
          <mc:Choice Requires="p14">
            <p:contentPart p14:bwMode="auto" r:id="rId84">
              <p14:nvContentPartPr>
                <p14:cNvPr id="259" name="Freihand 258">
                  <a:extLst>
                    <a:ext uri="{FF2B5EF4-FFF2-40B4-BE49-F238E27FC236}">
                      <a16:creationId xmlns:a16="http://schemas.microsoft.com/office/drawing/2014/main" id="{3BB09841-794A-B3CF-E246-62CAEAAC2548}"/>
                    </a:ext>
                  </a:extLst>
                </p14:cNvPr>
                <p14:cNvContentPartPr/>
                <p14:nvPr/>
              </p14:nvContentPartPr>
              <p14:xfrm>
                <a:off x="343954" y="199828"/>
                <a:ext cx="14760" cy="160200"/>
              </p14:xfrm>
            </p:contentPart>
          </mc:Choice>
          <mc:Fallback xmlns="">
            <p:pic>
              <p:nvPicPr>
                <p:cNvPr id="259" name="Freihand 258">
                  <a:extLst>
                    <a:ext uri="{FF2B5EF4-FFF2-40B4-BE49-F238E27FC236}">
                      <a16:creationId xmlns:a16="http://schemas.microsoft.com/office/drawing/2014/main" id="{3BB09841-794A-B3CF-E246-62CAEAAC2548}"/>
                    </a:ext>
                  </a:extLst>
                </p:cNvPr>
                <p:cNvPicPr/>
                <p:nvPr/>
              </p:nvPicPr>
              <p:blipFill>
                <a:blip r:embed="rId85"/>
                <a:stretch>
                  <a:fillRect/>
                </a:stretch>
              </p:blipFill>
              <p:spPr>
                <a:xfrm>
                  <a:off x="335314" y="190828"/>
                  <a:ext cx="3240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60" name="Freihand 259">
                  <a:extLst>
                    <a:ext uri="{FF2B5EF4-FFF2-40B4-BE49-F238E27FC236}">
                      <a16:creationId xmlns:a16="http://schemas.microsoft.com/office/drawing/2014/main" id="{3A82A5E8-A7B6-62F7-CF2C-8DF378875A43}"/>
                    </a:ext>
                  </a:extLst>
                </p14:cNvPr>
                <p14:cNvContentPartPr/>
                <p14:nvPr/>
              </p14:nvContentPartPr>
              <p14:xfrm>
                <a:off x="206434" y="142948"/>
                <a:ext cx="235800" cy="132840"/>
              </p14:xfrm>
            </p:contentPart>
          </mc:Choice>
          <mc:Fallback xmlns="">
            <p:pic>
              <p:nvPicPr>
                <p:cNvPr id="260" name="Freihand 259">
                  <a:extLst>
                    <a:ext uri="{FF2B5EF4-FFF2-40B4-BE49-F238E27FC236}">
                      <a16:creationId xmlns:a16="http://schemas.microsoft.com/office/drawing/2014/main" id="{3A82A5E8-A7B6-62F7-CF2C-8DF378875A43}"/>
                    </a:ext>
                  </a:extLst>
                </p:cNvPr>
                <p:cNvPicPr/>
                <p:nvPr/>
              </p:nvPicPr>
              <p:blipFill>
                <a:blip r:embed="rId87"/>
                <a:stretch>
                  <a:fillRect/>
                </a:stretch>
              </p:blipFill>
              <p:spPr>
                <a:xfrm>
                  <a:off x="197434" y="134308"/>
                  <a:ext cx="253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61" name="Freihand 260">
                  <a:extLst>
                    <a:ext uri="{FF2B5EF4-FFF2-40B4-BE49-F238E27FC236}">
                      <a16:creationId xmlns:a16="http://schemas.microsoft.com/office/drawing/2014/main" id="{C59F825F-6236-BB4D-1806-41C4E3CB7BD4}"/>
                    </a:ext>
                  </a:extLst>
                </p14:cNvPr>
                <p14:cNvContentPartPr/>
                <p14:nvPr/>
              </p14:nvContentPartPr>
              <p14:xfrm>
                <a:off x="553474" y="164908"/>
                <a:ext cx="15840" cy="161640"/>
              </p14:xfrm>
            </p:contentPart>
          </mc:Choice>
          <mc:Fallback xmlns="">
            <p:pic>
              <p:nvPicPr>
                <p:cNvPr id="261" name="Freihand 260">
                  <a:extLst>
                    <a:ext uri="{FF2B5EF4-FFF2-40B4-BE49-F238E27FC236}">
                      <a16:creationId xmlns:a16="http://schemas.microsoft.com/office/drawing/2014/main" id="{C59F825F-6236-BB4D-1806-41C4E3CB7BD4}"/>
                    </a:ext>
                  </a:extLst>
                </p:cNvPr>
                <p:cNvPicPr/>
                <p:nvPr/>
              </p:nvPicPr>
              <p:blipFill>
                <a:blip r:embed="rId89"/>
                <a:stretch>
                  <a:fillRect/>
                </a:stretch>
              </p:blipFill>
              <p:spPr>
                <a:xfrm>
                  <a:off x="544834" y="156268"/>
                  <a:ext cx="33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2" name="Freihand 261">
                  <a:extLst>
                    <a:ext uri="{FF2B5EF4-FFF2-40B4-BE49-F238E27FC236}">
                      <a16:creationId xmlns:a16="http://schemas.microsoft.com/office/drawing/2014/main" id="{F152C3EA-2480-7F97-E3C4-FDAFC6415312}"/>
                    </a:ext>
                  </a:extLst>
                </p14:cNvPr>
                <p14:cNvContentPartPr/>
                <p14:nvPr/>
              </p14:nvContentPartPr>
              <p14:xfrm>
                <a:off x="454834" y="158428"/>
                <a:ext cx="195840" cy="191520"/>
              </p14:xfrm>
            </p:contentPart>
          </mc:Choice>
          <mc:Fallback xmlns="">
            <p:pic>
              <p:nvPicPr>
                <p:cNvPr id="262" name="Freihand 261">
                  <a:extLst>
                    <a:ext uri="{FF2B5EF4-FFF2-40B4-BE49-F238E27FC236}">
                      <a16:creationId xmlns:a16="http://schemas.microsoft.com/office/drawing/2014/main" id="{F152C3EA-2480-7F97-E3C4-FDAFC6415312}"/>
                    </a:ext>
                  </a:extLst>
                </p:cNvPr>
                <p:cNvPicPr/>
                <p:nvPr/>
              </p:nvPicPr>
              <p:blipFill>
                <a:blip r:embed="rId91"/>
                <a:stretch>
                  <a:fillRect/>
                </a:stretch>
              </p:blipFill>
              <p:spPr>
                <a:xfrm>
                  <a:off x="446194" y="149428"/>
                  <a:ext cx="213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63" name="Freihand 262">
                  <a:extLst>
                    <a:ext uri="{FF2B5EF4-FFF2-40B4-BE49-F238E27FC236}">
                      <a16:creationId xmlns:a16="http://schemas.microsoft.com/office/drawing/2014/main" id="{AD4BE9B3-C352-506B-1069-300E86C1FB62}"/>
                    </a:ext>
                  </a:extLst>
                </p14:cNvPr>
                <p14:cNvContentPartPr/>
                <p14:nvPr/>
              </p14:nvContentPartPr>
              <p14:xfrm>
                <a:off x="802594" y="194068"/>
                <a:ext cx="11880" cy="140760"/>
              </p14:xfrm>
            </p:contentPart>
          </mc:Choice>
          <mc:Fallback xmlns="">
            <p:pic>
              <p:nvPicPr>
                <p:cNvPr id="263" name="Freihand 262">
                  <a:extLst>
                    <a:ext uri="{FF2B5EF4-FFF2-40B4-BE49-F238E27FC236}">
                      <a16:creationId xmlns:a16="http://schemas.microsoft.com/office/drawing/2014/main" id="{AD4BE9B3-C352-506B-1069-300E86C1FB62}"/>
                    </a:ext>
                  </a:extLst>
                </p:cNvPr>
                <p:cNvPicPr/>
                <p:nvPr/>
              </p:nvPicPr>
              <p:blipFill>
                <a:blip r:embed="rId93"/>
                <a:stretch>
                  <a:fillRect/>
                </a:stretch>
              </p:blipFill>
              <p:spPr>
                <a:xfrm>
                  <a:off x="793594" y="185428"/>
                  <a:ext cx="295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64" name="Freihand 263">
                  <a:extLst>
                    <a:ext uri="{FF2B5EF4-FFF2-40B4-BE49-F238E27FC236}">
                      <a16:creationId xmlns:a16="http://schemas.microsoft.com/office/drawing/2014/main" id="{0719264D-19FF-7121-7C0E-D8D74869869E}"/>
                    </a:ext>
                  </a:extLst>
                </p14:cNvPr>
                <p14:cNvContentPartPr/>
                <p14:nvPr/>
              </p14:nvContentPartPr>
              <p14:xfrm>
                <a:off x="1026874" y="129988"/>
                <a:ext cx="21240" cy="217800"/>
              </p14:xfrm>
            </p:contentPart>
          </mc:Choice>
          <mc:Fallback xmlns="">
            <p:pic>
              <p:nvPicPr>
                <p:cNvPr id="264" name="Freihand 263">
                  <a:extLst>
                    <a:ext uri="{FF2B5EF4-FFF2-40B4-BE49-F238E27FC236}">
                      <a16:creationId xmlns:a16="http://schemas.microsoft.com/office/drawing/2014/main" id="{0719264D-19FF-7121-7C0E-D8D74869869E}"/>
                    </a:ext>
                  </a:extLst>
                </p:cNvPr>
                <p:cNvPicPr/>
                <p:nvPr/>
              </p:nvPicPr>
              <p:blipFill>
                <a:blip r:embed="rId95"/>
                <a:stretch>
                  <a:fillRect/>
                </a:stretch>
              </p:blipFill>
              <p:spPr>
                <a:xfrm>
                  <a:off x="1017874" y="120988"/>
                  <a:ext cx="388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65" name="Freihand 264">
                  <a:extLst>
                    <a:ext uri="{FF2B5EF4-FFF2-40B4-BE49-F238E27FC236}">
                      <a16:creationId xmlns:a16="http://schemas.microsoft.com/office/drawing/2014/main" id="{F5BA584A-4BCF-C579-6251-1C6A39FF6F19}"/>
                    </a:ext>
                  </a:extLst>
                </p14:cNvPr>
                <p14:cNvContentPartPr/>
                <p14:nvPr/>
              </p14:nvContentPartPr>
              <p14:xfrm>
                <a:off x="932554" y="78508"/>
                <a:ext cx="186840" cy="167760"/>
              </p14:xfrm>
            </p:contentPart>
          </mc:Choice>
          <mc:Fallback xmlns="">
            <p:pic>
              <p:nvPicPr>
                <p:cNvPr id="265" name="Freihand 264">
                  <a:extLst>
                    <a:ext uri="{FF2B5EF4-FFF2-40B4-BE49-F238E27FC236}">
                      <a16:creationId xmlns:a16="http://schemas.microsoft.com/office/drawing/2014/main" id="{F5BA584A-4BCF-C579-6251-1C6A39FF6F19}"/>
                    </a:ext>
                  </a:extLst>
                </p:cNvPr>
                <p:cNvPicPr/>
                <p:nvPr/>
              </p:nvPicPr>
              <p:blipFill>
                <a:blip r:embed="rId97"/>
                <a:stretch>
                  <a:fillRect/>
                </a:stretch>
              </p:blipFill>
              <p:spPr>
                <a:xfrm>
                  <a:off x="923914" y="69508"/>
                  <a:ext cx="2044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66" name="Freihand 265">
                  <a:extLst>
                    <a:ext uri="{FF2B5EF4-FFF2-40B4-BE49-F238E27FC236}">
                      <a16:creationId xmlns:a16="http://schemas.microsoft.com/office/drawing/2014/main" id="{CAF7B57F-E7ED-C0BA-99A8-32EFFC5E7992}"/>
                    </a:ext>
                  </a:extLst>
                </p14:cNvPr>
                <p14:cNvContentPartPr/>
                <p14:nvPr/>
              </p14:nvContentPartPr>
              <p14:xfrm>
                <a:off x="1187794" y="179668"/>
                <a:ext cx="152280" cy="130680"/>
              </p14:xfrm>
            </p:contentPart>
          </mc:Choice>
          <mc:Fallback xmlns="">
            <p:pic>
              <p:nvPicPr>
                <p:cNvPr id="266" name="Freihand 265">
                  <a:extLst>
                    <a:ext uri="{FF2B5EF4-FFF2-40B4-BE49-F238E27FC236}">
                      <a16:creationId xmlns:a16="http://schemas.microsoft.com/office/drawing/2014/main" id="{CAF7B57F-E7ED-C0BA-99A8-32EFFC5E7992}"/>
                    </a:ext>
                  </a:extLst>
                </p:cNvPr>
                <p:cNvPicPr/>
                <p:nvPr/>
              </p:nvPicPr>
              <p:blipFill>
                <a:blip r:embed="rId99"/>
                <a:stretch>
                  <a:fillRect/>
                </a:stretch>
              </p:blipFill>
              <p:spPr>
                <a:xfrm>
                  <a:off x="1178794" y="170668"/>
                  <a:ext cx="169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67" name="Freihand 266">
                  <a:extLst>
                    <a:ext uri="{FF2B5EF4-FFF2-40B4-BE49-F238E27FC236}">
                      <a16:creationId xmlns:a16="http://schemas.microsoft.com/office/drawing/2014/main" id="{F2093D92-B1D4-F005-FD4F-F0B936656D32}"/>
                    </a:ext>
                  </a:extLst>
                </p14:cNvPr>
                <p14:cNvContentPartPr/>
                <p14:nvPr/>
              </p14:nvContentPartPr>
              <p14:xfrm>
                <a:off x="1283554" y="115228"/>
                <a:ext cx="11520" cy="16200"/>
              </p14:xfrm>
            </p:contentPart>
          </mc:Choice>
          <mc:Fallback xmlns="">
            <p:pic>
              <p:nvPicPr>
                <p:cNvPr id="267" name="Freihand 266">
                  <a:extLst>
                    <a:ext uri="{FF2B5EF4-FFF2-40B4-BE49-F238E27FC236}">
                      <a16:creationId xmlns:a16="http://schemas.microsoft.com/office/drawing/2014/main" id="{F2093D92-B1D4-F005-FD4F-F0B936656D32}"/>
                    </a:ext>
                  </a:extLst>
                </p:cNvPr>
                <p:cNvPicPr/>
                <p:nvPr/>
              </p:nvPicPr>
              <p:blipFill>
                <a:blip r:embed="rId101"/>
                <a:stretch>
                  <a:fillRect/>
                </a:stretch>
              </p:blipFill>
              <p:spPr>
                <a:xfrm>
                  <a:off x="1274914" y="106588"/>
                  <a:ext cx="29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268" name="Freihand 267">
                  <a:extLst>
                    <a:ext uri="{FF2B5EF4-FFF2-40B4-BE49-F238E27FC236}">
                      <a16:creationId xmlns:a16="http://schemas.microsoft.com/office/drawing/2014/main" id="{D2FBB1CB-4419-0AA0-FC7F-F0B3FA0C57E8}"/>
                    </a:ext>
                  </a:extLst>
                </p14:cNvPr>
                <p14:cNvContentPartPr/>
                <p14:nvPr/>
              </p14:nvContentPartPr>
              <p14:xfrm>
                <a:off x="1371754" y="165988"/>
                <a:ext cx="121680" cy="147240"/>
              </p14:xfrm>
            </p:contentPart>
          </mc:Choice>
          <mc:Fallback xmlns="">
            <p:pic>
              <p:nvPicPr>
                <p:cNvPr id="268" name="Freihand 267">
                  <a:extLst>
                    <a:ext uri="{FF2B5EF4-FFF2-40B4-BE49-F238E27FC236}">
                      <a16:creationId xmlns:a16="http://schemas.microsoft.com/office/drawing/2014/main" id="{D2FBB1CB-4419-0AA0-FC7F-F0B3FA0C57E8}"/>
                    </a:ext>
                  </a:extLst>
                </p:cNvPr>
                <p:cNvPicPr/>
                <p:nvPr/>
              </p:nvPicPr>
              <p:blipFill>
                <a:blip r:embed="rId103"/>
                <a:stretch>
                  <a:fillRect/>
                </a:stretch>
              </p:blipFill>
              <p:spPr>
                <a:xfrm>
                  <a:off x="1363114" y="157348"/>
                  <a:ext cx="1393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69" name="Freihand 268">
                  <a:extLst>
                    <a:ext uri="{FF2B5EF4-FFF2-40B4-BE49-F238E27FC236}">
                      <a16:creationId xmlns:a16="http://schemas.microsoft.com/office/drawing/2014/main" id="{C86B3680-FF5C-268F-4121-777213B66C88}"/>
                    </a:ext>
                  </a:extLst>
                </p14:cNvPr>
                <p14:cNvContentPartPr/>
                <p14:nvPr/>
              </p14:nvContentPartPr>
              <p14:xfrm>
                <a:off x="1537354" y="161308"/>
                <a:ext cx="106920" cy="129600"/>
              </p14:xfrm>
            </p:contentPart>
          </mc:Choice>
          <mc:Fallback xmlns="">
            <p:pic>
              <p:nvPicPr>
                <p:cNvPr id="269" name="Freihand 268">
                  <a:extLst>
                    <a:ext uri="{FF2B5EF4-FFF2-40B4-BE49-F238E27FC236}">
                      <a16:creationId xmlns:a16="http://schemas.microsoft.com/office/drawing/2014/main" id="{C86B3680-FF5C-268F-4121-777213B66C88}"/>
                    </a:ext>
                  </a:extLst>
                </p:cNvPr>
                <p:cNvPicPr/>
                <p:nvPr/>
              </p:nvPicPr>
              <p:blipFill>
                <a:blip r:embed="rId105"/>
                <a:stretch>
                  <a:fillRect/>
                </a:stretch>
              </p:blipFill>
              <p:spPr>
                <a:xfrm>
                  <a:off x="1528714" y="152668"/>
                  <a:ext cx="124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71" name="Freihand 270">
                  <a:extLst>
                    <a:ext uri="{FF2B5EF4-FFF2-40B4-BE49-F238E27FC236}">
                      <a16:creationId xmlns:a16="http://schemas.microsoft.com/office/drawing/2014/main" id="{9FD79F29-A11C-3F23-0482-126032F376C9}"/>
                    </a:ext>
                  </a:extLst>
                </p14:cNvPr>
                <p14:cNvContentPartPr/>
                <p14:nvPr/>
              </p14:nvContentPartPr>
              <p14:xfrm>
                <a:off x="1829314" y="104428"/>
                <a:ext cx="156600" cy="173880"/>
              </p14:xfrm>
            </p:contentPart>
          </mc:Choice>
          <mc:Fallback xmlns="">
            <p:pic>
              <p:nvPicPr>
                <p:cNvPr id="271" name="Freihand 270">
                  <a:extLst>
                    <a:ext uri="{FF2B5EF4-FFF2-40B4-BE49-F238E27FC236}">
                      <a16:creationId xmlns:a16="http://schemas.microsoft.com/office/drawing/2014/main" id="{9FD79F29-A11C-3F23-0482-126032F376C9}"/>
                    </a:ext>
                  </a:extLst>
                </p:cNvPr>
                <p:cNvPicPr/>
                <p:nvPr/>
              </p:nvPicPr>
              <p:blipFill>
                <a:blip r:embed="rId107"/>
                <a:stretch>
                  <a:fillRect/>
                </a:stretch>
              </p:blipFill>
              <p:spPr>
                <a:xfrm>
                  <a:off x="1820674" y="95788"/>
                  <a:ext cx="174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72" name="Freihand 271">
                  <a:extLst>
                    <a:ext uri="{FF2B5EF4-FFF2-40B4-BE49-F238E27FC236}">
                      <a16:creationId xmlns:a16="http://schemas.microsoft.com/office/drawing/2014/main" id="{AC00F63C-297C-4D99-A167-40E3B74303FD}"/>
                    </a:ext>
                  </a:extLst>
                </p14:cNvPr>
                <p14:cNvContentPartPr/>
                <p14:nvPr/>
              </p14:nvContentPartPr>
              <p14:xfrm>
                <a:off x="1994554" y="151588"/>
                <a:ext cx="131760" cy="127080"/>
              </p14:xfrm>
            </p:contentPart>
          </mc:Choice>
          <mc:Fallback xmlns="">
            <p:pic>
              <p:nvPicPr>
                <p:cNvPr id="272" name="Freihand 271">
                  <a:extLst>
                    <a:ext uri="{FF2B5EF4-FFF2-40B4-BE49-F238E27FC236}">
                      <a16:creationId xmlns:a16="http://schemas.microsoft.com/office/drawing/2014/main" id="{AC00F63C-297C-4D99-A167-40E3B74303FD}"/>
                    </a:ext>
                  </a:extLst>
                </p:cNvPr>
                <p:cNvPicPr/>
                <p:nvPr/>
              </p:nvPicPr>
              <p:blipFill>
                <a:blip r:embed="rId109"/>
                <a:stretch>
                  <a:fillRect/>
                </a:stretch>
              </p:blipFill>
              <p:spPr>
                <a:xfrm>
                  <a:off x="1985554" y="142588"/>
                  <a:ext cx="149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74" name="Freihand 273">
                  <a:extLst>
                    <a:ext uri="{FF2B5EF4-FFF2-40B4-BE49-F238E27FC236}">
                      <a16:creationId xmlns:a16="http://schemas.microsoft.com/office/drawing/2014/main" id="{7D23E4CB-76D8-695B-0243-381047745EEF}"/>
                    </a:ext>
                  </a:extLst>
                </p14:cNvPr>
                <p14:cNvContentPartPr/>
                <p14:nvPr/>
              </p14:nvContentPartPr>
              <p14:xfrm>
                <a:off x="2174554" y="150868"/>
                <a:ext cx="82440" cy="139680"/>
              </p14:xfrm>
            </p:contentPart>
          </mc:Choice>
          <mc:Fallback xmlns="">
            <p:pic>
              <p:nvPicPr>
                <p:cNvPr id="274" name="Freihand 273">
                  <a:extLst>
                    <a:ext uri="{FF2B5EF4-FFF2-40B4-BE49-F238E27FC236}">
                      <a16:creationId xmlns:a16="http://schemas.microsoft.com/office/drawing/2014/main" id="{7D23E4CB-76D8-695B-0243-381047745EEF}"/>
                    </a:ext>
                  </a:extLst>
                </p:cNvPr>
                <p:cNvPicPr/>
                <p:nvPr/>
              </p:nvPicPr>
              <p:blipFill>
                <a:blip r:embed="rId111"/>
                <a:stretch>
                  <a:fillRect/>
                </a:stretch>
              </p:blipFill>
              <p:spPr>
                <a:xfrm>
                  <a:off x="2165914" y="142228"/>
                  <a:ext cx="1000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75" name="Freihand 274">
                  <a:extLst>
                    <a:ext uri="{FF2B5EF4-FFF2-40B4-BE49-F238E27FC236}">
                      <a16:creationId xmlns:a16="http://schemas.microsoft.com/office/drawing/2014/main" id="{AC657CB7-1B76-7ABA-96B3-D84E3FBDB54D}"/>
                    </a:ext>
                  </a:extLst>
                </p14:cNvPr>
                <p14:cNvContentPartPr/>
                <p14:nvPr/>
              </p14:nvContentPartPr>
              <p14:xfrm>
                <a:off x="2304154" y="140068"/>
                <a:ext cx="96120" cy="140400"/>
              </p14:xfrm>
            </p:contentPart>
          </mc:Choice>
          <mc:Fallback xmlns="">
            <p:pic>
              <p:nvPicPr>
                <p:cNvPr id="275" name="Freihand 274">
                  <a:extLst>
                    <a:ext uri="{FF2B5EF4-FFF2-40B4-BE49-F238E27FC236}">
                      <a16:creationId xmlns:a16="http://schemas.microsoft.com/office/drawing/2014/main" id="{AC657CB7-1B76-7ABA-96B3-D84E3FBDB54D}"/>
                    </a:ext>
                  </a:extLst>
                </p:cNvPr>
                <p:cNvPicPr/>
                <p:nvPr/>
              </p:nvPicPr>
              <p:blipFill>
                <a:blip r:embed="rId113"/>
                <a:stretch>
                  <a:fillRect/>
                </a:stretch>
              </p:blipFill>
              <p:spPr>
                <a:xfrm>
                  <a:off x="2295514" y="131068"/>
                  <a:ext cx="113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76" name="Freihand 275">
                  <a:extLst>
                    <a:ext uri="{FF2B5EF4-FFF2-40B4-BE49-F238E27FC236}">
                      <a16:creationId xmlns:a16="http://schemas.microsoft.com/office/drawing/2014/main" id="{E15FB9FE-B856-4856-4E59-A82FD9285918}"/>
                    </a:ext>
                  </a:extLst>
                </p14:cNvPr>
                <p14:cNvContentPartPr/>
                <p14:nvPr/>
              </p14:nvContentPartPr>
              <p14:xfrm>
                <a:off x="2443114" y="59068"/>
                <a:ext cx="38160" cy="225000"/>
              </p14:xfrm>
            </p:contentPart>
          </mc:Choice>
          <mc:Fallback xmlns="">
            <p:pic>
              <p:nvPicPr>
                <p:cNvPr id="276" name="Freihand 275">
                  <a:extLst>
                    <a:ext uri="{FF2B5EF4-FFF2-40B4-BE49-F238E27FC236}">
                      <a16:creationId xmlns:a16="http://schemas.microsoft.com/office/drawing/2014/main" id="{E15FB9FE-B856-4856-4E59-A82FD9285918}"/>
                    </a:ext>
                  </a:extLst>
                </p:cNvPr>
                <p:cNvPicPr/>
                <p:nvPr/>
              </p:nvPicPr>
              <p:blipFill>
                <a:blip r:embed="rId115"/>
                <a:stretch>
                  <a:fillRect/>
                </a:stretch>
              </p:blipFill>
              <p:spPr>
                <a:xfrm>
                  <a:off x="2434474" y="50428"/>
                  <a:ext cx="5580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77" name="Freihand 276">
                  <a:extLst>
                    <a:ext uri="{FF2B5EF4-FFF2-40B4-BE49-F238E27FC236}">
                      <a16:creationId xmlns:a16="http://schemas.microsoft.com/office/drawing/2014/main" id="{4DE90354-0004-0BC0-3460-B0CFBE1D5E3D}"/>
                    </a:ext>
                  </a:extLst>
                </p14:cNvPr>
                <p14:cNvContentPartPr/>
                <p14:nvPr/>
              </p14:nvContentPartPr>
              <p14:xfrm>
                <a:off x="2524834" y="153748"/>
                <a:ext cx="102240" cy="120240"/>
              </p14:xfrm>
            </p:contentPart>
          </mc:Choice>
          <mc:Fallback xmlns="">
            <p:pic>
              <p:nvPicPr>
                <p:cNvPr id="277" name="Freihand 276">
                  <a:extLst>
                    <a:ext uri="{FF2B5EF4-FFF2-40B4-BE49-F238E27FC236}">
                      <a16:creationId xmlns:a16="http://schemas.microsoft.com/office/drawing/2014/main" id="{4DE90354-0004-0BC0-3460-B0CFBE1D5E3D}"/>
                    </a:ext>
                  </a:extLst>
                </p:cNvPr>
                <p:cNvPicPr/>
                <p:nvPr/>
              </p:nvPicPr>
              <p:blipFill>
                <a:blip r:embed="rId117"/>
                <a:stretch>
                  <a:fillRect/>
                </a:stretch>
              </p:blipFill>
              <p:spPr>
                <a:xfrm>
                  <a:off x="2515834" y="145108"/>
                  <a:ext cx="1198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78" name="Freihand 277">
                  <a:extLst>
                    <a:ext uri="{FF2B5EF4-FFF2-40B4-BE49-F238E27FC236}">
                      <a16:creationId xmlns:a16="http://schemas.microsoft.com/office/drawing/2014/main" id="{443DF77E-B35B-EB6A-DDFC-45F400014979}"/>
                    </a:ext>
                  </a:extLst>
                </p14:cNvPr>
                <p14:cNvContentPartPr/>
                <p14:nvPr/>
              </p14:nvContentPartPr>
              <p14:xfrm>
                <a:off x="2692234" y="138988"/>
                <a:ext cx="86400" cy="250560"/>
              </p14:xfrm>
            </p:contentPart>
          </mc:Choice>
          <mc:Fallback xmlns="">
            <p:pic>
              <p:nvPicPr>
                <p:cNvPr id="278" name="Freihand 277">
                  <a:extLst>
                    <a:ext uri="{FF2B5EF4-FFF2-40B4-BE49-F238E27FC236}">
                      <a16:creationId xmlns:a16="http://schemas.microsoft.com/office/drawing/2014/main" id="{443DF77E-B35B-EB6A-DDFC-45F400014979}"/>
                    </a:ext>
                  </a:extLst>
                </p:cNvPr>
                <p:cNvPicPr/>
                <p:nvPr/>
              </p:nvPicPr>
              <p:blipFill>
                <a:blip r:embed="rId119"/>
                <a:stretch>
                  <a:fillRect/>
                </a:stretch>
              </p:blipFill>
              <p:spPr>
                <a:xfrm>
                  <a:off x="2683234" y="130348"/>
                  <a:ext cx="10404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79" name="Freihand 278">
                  <a:extLst>
                    <a:ext uri="{FF2B5EF4-FFF2-40B4-BE49-F238E27FC236}">
                      <a16:creationId xmlns:a16="http://schemas.microsoft.com/office/drawing/2014/main" id="{9F4116C5-9FB4-A519-7BC5-AF181509756B}"/>
                    </a:ext>
                  </a:extLst>
                </p14:cNvPr>
                <p14:cNvContentPartPr/>
                <p14:nvPr/>
              </p14:nvContentPartPr>
              <p14:xfrm>
                <a:off x="2834434" y="173188"/>
                <a:ext cx="212040" cy="101160"/>
              </p14:xfrm>
            </p:contentPart>
          </mc:Choice>
          <mc:Fallback xmlns="">
            <p:pic>
              <p:nvPicPr>
                <p:cNvPr id="279" name="Freihand 278">
                  <a:extLst>
                    <a:ext uri="{FF2B5EF4-FFF2-40B4-BE49-F238E27FC236}">
                      <a16:creationId xmlns:a16="http://schemas.microsoft.com/office/drawing/2014/main" id="{9F4116C5-9FB4-A519-7BC5-AF181509756B}"/>
                    </a:ext>
                  </a:extLst>
                </p:cNvPr>
                <p:cNvPicPr/>
                <p:nvPr/>
              </p:nvPicPr>
              <p:blipFill>
                <a:blip r:embed="rId121"/>
                <a:stretch>
                  <a:fillRect/>
                </a:stretch>
              </p:blipFill>
              <p:spPr>
                <a:xfrm>
                  <a:off x="2825434" y="164548"/>
                  <a:ext cx="229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80" name="Freihand 279">
                  <a:extLst>
                    <a:ext uri="{FF2B5EF4-FFF2-40B4-BE49-F238E27FC236}">
                      <a16:creationId xmlns:a16="http://schemas.microsoft.com/office/drawing/2014/main" id="{A5DDD4D1-C072-E385-43DD-BB27DD942D0A}"/>
                    </a:ext>
                  </a:extLst>
                </p14:cNvPr>
                <p14:cNvContentPartPr/>
                <p14:nvPr/>
              </p14:nvContentPartPr>
              <p14:xfrm>
                <a:off x="3112714" y="163828"/>
                <a:ext cx="240480" cy="127800"/>
              </p14:xfrm>
            </p:contentPart>
          </mc:Choice>
          <mc:Fallback xmlns="">
            <p:pic>
              <p:nvPicPr>
                <p:cNvPr id="280" name="Freihand 279">
                  <a:extLst>
                    <a:ext uri="{FF2B5EF4-FFF2-40B4-BE49-F238E27FC236}">
                      <a16:creationId xmlns:a16="http://schemas.microsoft.com/office/drawing/2014/main" id="{A5DDD4D1-C072-E385-43DD-BB27DD942D0A}"/>
                    </a:ext>
                  </a:extLst>
                </p:cNvPr>
                <p:cNvPicPr/>
                <p:nvPr/>
              </p:nvPicPr>
              <p:blipFill>
                <a:blip r:embed="rId123"/>
                <a:stretch>
                  <a:fillRect/>
                </a:stretch>
              </p:blipFill>
              <p:spPr>
                <a:xfrm>
                  <a:off x="3103714" y="154828"/>
                  <a:ext cx="2581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81" name="Freihand 280">
                  <a:extLst>
                    <a:ext uri="{FF2B5EF4-FFF2-40B4-BE49-F238E27FC236}">
                      <a16:creationId xmlns:a16="http://schemas.microsoft.com/office/drawing/2014/main" id="{1707251C-C254-C897-9ACD-8FE4C116EECB}"/>
                    </a:ext>
                  </a:extLst>
                </p14:cNvPr>
                <p14:cNvContentPartPr/>
                <p14:nvPr/>
              </p14:nvContentPartPr>
              <p14:xfrm>
                <a:off x="3400714" y="55828"/>
                <a:ext cx="100800" cy="221040"/>
              </p14:xfrm>
            </p:contentPart>
          </mc:Choice>
          <mc:Fallback xmlns="">
            <p:pic>
              <p:nvPicPr>
                <p:cNvPr id="281" name="Freihand 280">
                  <a:extLst>
                    <a:ext uri="{FF2B5EF4-FFF2-40B4-BE49-F238E27FC236}">
                      <a16:creationId xmlns:a16="http://schemas.microsoft.com/office/drawing/2014/main" id="{1707251C-C254-C897-9ACD-8FE4C116EECB}"/>
                    </a:ext>
                  </a:extLst>
                </p:cNvPr>
                <p:cNvPicPr/>
                <p:nvPr/>
              </p:nvPicPr>
              <p:blipFill>
                <a:blip r:embed="rId125"/>
                <a:stretch>
                  <a:fillRect/>
                </a:stretch>
              </p:blipFill>
              <p:spPr>
                <a:xfrm>
                  <a:off x="3392074" y="47188"/>
                  <a:ext cx="118440" cy="23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350" name="Freihand 349">
                <a:extLst>
                  <a:ext uri="{FF2B5EF4-FFF2-40B4-BE49-F238E27FC236}">
                    <a16:creationId xmlns:a16="http://schemas.microsoft.com/office/drawing/2014/main" id="{177D9F11-8B2F-E7C2-1D8D-98E2BD84BB41}"/>
                  </a:ext>
                </a:extLst>
              </p14:cNvPr>
              <p14:cNvContentPartPr/>
              <p14:nvPr/>
            </p14:nvContentPartPr>
            <p14:xfrm>
              <a:off x="1345114" y="2552428"/>
              <a:ext cx="1363680" cy="103320"/>
            </p14:xfrm>
          </p:contentPart>
        </mc:Choice>
        <mc:Fallback xmlns="">
          <p:pic>
            <p:nvPicPr>
              <p:cNvPr id="350" name="Freihand 349">
                <a:extLst>
                  <a:ext uri="{FF2B5EF4-FFF2-40B4-BE49-F238E27FC236}">
                    <a16:creationId xmlns:a16="http://schemas.microsoft.com/office/drawing/2014/main" id="{177D9F11-8B2F-E7C2-1D8D-98E2BD84BB41}"/>
                  </a:ext>
                </a:extLst>
              </p:cNvPr>
              <p:cNvPicPr/>
              <p:nvPr/>
            </p:nvPicPr>
            <p:blipFill>
              <a:blip r:embed="rId127"/>
              <a:stretch>
                <a:fillRect/>
              </a:stretch>
            </p:blipFill>
            <p:spPr>
              <a:xfrm>
                <a:off x="1336114" y="2543788"/>
                <a:ext cx="1381320" cy="120960"/>
              </a:xfrm>
              <a:prstGeom prst="rect">
                <a:avLst/>
              </a:prstGeom>
            </p:spPr>
          </p:pic>
        </mc:Fallback>
      </mc:AlternateContent>
      <p:grpSp>
        <p:nvGrpSpPr>
          <p:cNvPr id="352" name="Gruppieren 351">
            <a:extLst>
              <a:ext uri="{FF2B5EF4-FFF2-40B4-BE49-F238E27FC236}">
                <a16:creationId xmlns:a16="http://schemas.microsoft.com/office/drawing/2014/main" id="{97F6CCC7-56FC-853D-254D-13570A0E2706}"/>
              </a:ext>
            </a:extLst>
          </p:cNvPr>
          <p:cNvGrpSpPr/>
          <p:nvPr/>
        </p:nvGrpSpPr>
        <p:grpSpPr>
          <a:xfrm>
            <a:off x="295714" y="2224108"/>
            <a:ext cx="11689200" cy="3687840"/>
            <a:chOff x="295714" y="2224108"/>
            <a:chExt cx="11689200" cy="3687840"/>
          </a:xfrm>
        </p:grpSpPr>
        <mc:AlternateContent xmlns:mc="http://schemas.openxmlformats.org/markup-compatibility/2006" xmlns:p14="http://schemas.microsoft.com/office/powerpoint/2010/main">
          <mc:Choice Requires="p14">
            <p:contentPart p14:bwMode="auto" r:id="rId128">
              <p14:nvContentPartPr>
                <p14:cNvPr id="81" name="Freihand 80">
                  <a:extLst>
                    <a:ext uri="{FF2B5EF4-FFF2-40B4-BE49-F238E27FC236}">
                      <a16:creationId xmlns:a16="http://schemas.microsoft.com/office/drawing/2014/main" id="{49CBCD79-C110-86AD-E862-4CB3392EE0CD}"/>
                    </a:ext>
                  </a:extLst>
                </p14:cNvPr>
                <p14:cNvContentPartPr/>
                <p14:nvPr/>
              </p14:nvContentPartPr>
              <p14:xfrm>
                <a:off x="7726474" y="2228428"/>
                <a:ext cx="129240" cy="223200"/>
              </p14:xfrm>
            </p:contentPart>
          </mc:Choice>
          <mc:Fallback xmlns="">
            <p:pic>
              <p:nvPicPr>
                <p:cNvPr id="81" name="Freihand 80">
                  <a:extLst>
                    <a:ext uri="{FF2B5EF4-FFF2-40B4-BE49-F238E27FC236}">
                      <a16:creationId xmlns:a16="http://schemas.microsoft.com/office/drawing/2014/main" id="{49CBCD79-C110-86AD-E862-4CB3392EE0CD}"/>
                    </a:ext>
                  </a:extLst>
                </p:cNvPr>
                <p:cNvPicPr/>
                <p:nvPr/>
              </p:nvPicPr>
              <p:blipFill>
                <a:blip r:embed="rId129"/>
                <a:stretch>
                  <a:fillRect/>
                </a:stretch>
              </p:blipFill>
              <p:spPr>
                <a:xfrm>
                  <a:off x="7717834" y="2219788"/>
                  <a:ext cx="14688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2" name="Freihand 81">
                  <a:extLst>
                    <a:ext uri="{FF2B5EF4-FFF2-40B4-BE49-F238E27FC236}">
                      <a16:creationId xmlns:a16="http://schemas.microsoft.com/office/drawing/2014/main" id="{1623475F-F3FD-C591-A5EC-6DE08783E37A}"/>
                    </a:ext>
                  </a:extLst>
                </p14:cNvPr>
                <p14:cNvContentPartPr/>
                <p14:nvPr/>
              </p14:nvContentPartPr>
              <p14:xfrm>
                <a:off x="7986394" y="2327068"/>
                <a:ext cx="134640" cy="393840"/>
              </p14:xfrm>
            </p:contentPart>
          </mc:Choice>
          <mc:Fallback xmlns="">
            <p:pic>
              <p:nvPicPr>
                <p:cNvPr id="82" name="Freihand 81">
                  <a:extLst>
                    <a:ext uri="{FF2B5EF4-FFF2-40B4-BE49-F238E27FC236}">
                      <a16:creationId xmlns:a16="http://schemas.microsoft.com/office/drawing/2014/main" id="{1623475F-F3FD-C591-A5EC-6DE08783E37A}"/>
                    </a:ext>
                  </a:extLst>
                </p:cNvPr>
                <p:cNvPicPr/>
                <p:nvPr/>
              </p:nvPicPr>
              <p:blipFill>
                <a:blip r:embed="rId131"/>
                <a:stretch>
                  <a:fillRect/>
                </a:stretch>
              </p:blipFill>
              <p:spPr>
                <a:xfrm>
                  <a:off x="7977394" y="2318068"/>
                  <a:ext cx="15228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Freihand 85">
                  <a:extLst>
                    <a:ext uri="{FF2B5EF4-FFF2-40B4-BE49-F238E27FC236}">
                      <a16:creationId xmlns:a16="http://schemas.microsoft.com/office/drawing/2014/main" id="{8DE32063-91B4-7D18-20E2-C40E16E2A0B1}"/>
                    </a:ext>
                  </a:extLst>
                </p14:cNvPr>
                <p14:cNvContentPartPr/>
                <p14:nvPr/>
              </p14:nvContentPartPr>
              <p14:xfrm>
                <a:off x="8499394" y="2270188"/>
                <a:ext cx="172800" cy="161280"/>
              </p14:xfrm>
            </p:contentPart>
          </mc:Choice>
          <mc:Fallback xmlns="">
            <p:pic>
              <p:nvPicPr>
                <p:cNvPr id="86" name="Freihand 85">
                  <a:extLst>
                    <a:ext uri="{FF2B5EF4-FFF2-40B4-BE49-F238E27FC236}">
                      <a16:creationId xmlns:a16="http://schemas.microsoft.com/office/drawing/2014/main" id="{8DE32063-91B4-7D18-20E2-C40E16E2A0B1}"/>
                    </a:ext>
                  </a:extLst>
                </p:cNvPr>
                <p:cNvPicPr/>
                <p:nvPr/>
              </p:nvPicPr>
              <p:blipFill>
                <a:blip r:embed="rId133"/>
                <a:stretch>
                  <a:fillRect/>
                </a:stretch>
              </p:blipFill>
              <p:spPr>
                <a:xfrm>
                  <a:off x="8490394" y="2261548"/>
                  <a:ext cx="1904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Freihand 86">
                  <a:extLst>
                    <a:ext uri="{FF2B5EF4-FFF2-40B4-BE49-F238E27FC236}">
                      <a16:creationId xmlns:a16="http://schemas.microsoft.com/office/drawing/2014/main" id="{159131E5-9D65-87CF-A771-5AB0B0DD9F61}"/>
                    </a:ext>
                  </a:extLst>
                </p14:cNvPr>
                <p14:cNvContentPartPr/>
                <p14:nvPr/>
              </p14:nvContentPartPr>
              <p14:xfrm>
                <a:off x="8827714" y="2278828"/>
                <a:ext cx="24480" cy="141840"/>
              </p14:xfrm>
            </p:contentPart>
          </mc:Choice>
          <mc:Fallback xmlns="">
            <p:pic>
              <p:nvPicPr>
                <p:cNvPr id="87" name="Freihand 86">
                  <a:extLst>
                    <a:ext uri="{FF2B5EF4-FFF2-40B4-BE49-F238E27FC236}">
                      <a16:creationId xmlns:a16="http://schemas.microsoft.com/office/drawing/2014/main" id="{159131E5-9D65-87CF-A771-5AB0B0DD9F61}"/>
                    </a:ext>
                  </a:extLst>
                </p:cNvPr>
                <p:cNvPicPr/>
                <p:nvPr/>
              </p:nvPicPr>
              <p:blipFill>
                <a:blip r:embed="rId135"/>
                <a:stretch>
                  <a:fillRect/>
                </a:stretch>
              </p:blipFill>
              <p:spPr>
                <a:xfrm>
                  <a:off x="8818714" y="2269828"/>
                  <a:ext cx="42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Freihand 87">
                  <a:extLst>
                    <a:ext uri="{FF2B5EF4-FFF2-40B4-BE49-F238E27FC236}">
                      <a16:creationId xmlns:a16="http://schemas.microsoft.com/office/drawing/2014/main" id="{F02B4CC8-9A88-FE6F-81FA-97411DBEEBBE}"/>
                    </a:ext>
                  </a:extLst>
                </p14:cNvPr>
                <p14:cNvContentPartPr/>
                <p14:nvPr/>
              </p14:nvContentPartPr>
              <p14:xfrm>
                <a:off x="8712154" y="2224108"/>
                <a:ext cx="268560" cy="98280"/>
              </p14:xfrm>
            </p:contentPart>
          </mc:Choice>
          <mc:Fallback xmlns="">
            <p:pic>
              <p:nvPicPr>
                <p:cNvPr id="88" name="Freihand 87">
                  <a:extLst>
                    <a:ext uri="{FF2B5EF4-FFF2-40B4-BE49-F238E27FC236}">
                      <a16:creationId xmlns:a16="http://schemas.microsoft.com/office/drawing/2014/main" id="{F02B4CC8-9A88-FE6F-81FA-97411DBEEBBE}"/>
                    </a:ext>
                  </a:extLst>
                </p:cNvPr>
                <p:cNvPicPr/>
                <p:nvPr/>
              </p:nvPicPr>
              <p:blipFill>
                <a:blip r:embed="rId137"/>
                <a:stretch>
                  <a:fillRect/>
                </a:stretch>
              </p:blipFill>
              <p:spPr>
                <a:xfrm>
                  <a:off x="8703514" y="2215468"/>
                  <a:ext cx="28620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9" name="Freihand 88">
                  <a:extLst>
                    <a:ext uri="{FF2B5EF4-FFF2-40B4-BE49-F238E27FC236}">
                      <a16:creationId xmlns:a16="http://schemas.microsoft.com/office/drawing/2014/main" id="{2A33CBE6-9C4D-9F08-7ED6-30F840897F2A}"/>
                    </a:ext>
                  </a:extLst>
                </p14:cNvPr>
                <p14:cNvContentPartPr/>
                <p14:nvPr/>
              </p14:nvContentPartPr>
              <p14:xfrm>
                <a:off x="9100234" y="2270548"/>
                <a:ext cx="48240" cy="203400"/>
              </p14:xfrm>
            </p:contentPart>
          </mc:Choice>
          <mc:Fallback xmlns="">
            <p:pic>
              <p:nvPicPr>
                <p:cNvPr id="89" name="Freihand 88">
                  <a:extLst>
                    <a:ext uri="{FF2B5EF4-FFF2-40B4-BE49-F238E27FC236}">
                      <a16:creationId xmlns:a16="http://schemas.microsoft.com/office/drawing/2014/main" id="{2A33CBE6-9C4D-9F08-7ED6-30F840897F2A}"/>
                    </a:ext>
                  </a:extLst>
                </p:cNvPr>
                <p:cNvPicPr/>
                <p:nvPr/>
              </p:nvPicPr>
              <p:blipFill>
                <a:blip r:embed="rId139"/>
                <a:stretch>
                  <a:fillRect/>
                </a:stretch>
              </p:blipFill>
              <p:spPr>
                <a:xfrm>
                  <a:off x="9091594" y="2261548"/>
                  <a:ext cx="658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0" name="Freihand 99">
                  <a:extLst>
                    <a:ext uri="{FF2B5EF4-FFF2-40B4-BE49-F238E27FC236}">
                      <a16:creationId xmlns:a16="http://schemas.microsoft.com/office/drawing/2014/main" id="{50082D87-8830-378C-29D1-6744E59212AE}"/>
                    </a:ext>
                  </a:extLst>
                </p14:cNvPr>
                <p14:cNvContentPartPr/>
                <p14:nvPr/>
              </p14:nvContentPartPr>
              <p14:xfrm>
                <a:off x="312274" y="2693908"/>
                <a:ext cx="195120" cy="93240"/>
              </p14:xfrm>
            </p:contentPart>
          </mc:Choice>
          <mc:Fallback xmlns="">
            <p:pic>
              <p:nvPicPr>
                <p:cNvPr id="100" name="Freihand 99">
                  <a:extLst>
                    <a:ext uri="{FF2B5EF4-FFF2-40B4-BE49-F238E27FC236}">
                      <a16:creationId xmlns:a16="http://schemas.microsoft.com/office/drawing/2014/main" id="{50082D87-8830-378C-29D1-6744E59212AE}"/>
                    </a:ext>
                  </a:extLst>
                </p:cNvPr>
                <p:cNvPicPr/>
                <p:nvPr/>
              </p:nvPicPr>
              <p:blipFill>
                <a:blip r:embed="rId141"/>
                <a:stretch>
                  <a:fillRect/>
                </a:stretch>
              </p:blipFill>
              <p:spPr>
                <a:xfrm>
                  <a:off x="303634" y="2684908"/>
                  <a:ext cx="212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Freihand 100">
                  <a:extLst>
                    <a:ext uri="{FF2B5EF4-FFF2-40B4-BE49-F238E27FC236}">
                      <a16:creationId xmlns:a16="http://schemas.microsoft.com/office/drawing/2014/main" id="{72C2AD35-8E93-C7E5-2F1F-3CAD3DC864F5}"/>
                    </a:ext>
                  </a:extLst>
                </p14:cNvPr>
                <p14:cNvContentPartPr/>
                <p14:nvPr/>
              </p14:nvContentPartPr>
              <p14:xfrm>
                <a:off x="561394" y="2618308"/>
                <a:ext cx="183240" cy="202680"/>
              </p14:xfrm>
            </p:contentPart>
          </mc:Choice>
          <mc:Fallback xmlns="">
            <p:pic>
              <p:nvPicPr>
                <p:cNvPr id="101" name="Freihand 100">
                  <a:extLst>
                    <a:ext uri="{FF2B5EF4-FFF2-40B4-BE49-F238E27FC236}">
                      <a16:creationId xmlns:a16="http://schemas.microsoft.com/office/drawing/2014/main" id="{72C2AD35-8E93-C7E5-2F1F-3CAD3DC864F5}"/>
                    </a:ext>
                  </a:extLst>
                </p:cNvPr>
                <p:cNvPicPr/>
                <p:nvPr/>
              </p:nvPicPr>
              <p:blipFill>
                <a:blip r:embed="rId143"/>
                <a:stretch>
                  <a:fillRect/>
                </a:stretch>
              </p:blipFill>
              <p:spPr>
                <a:xfrm>
                  <a:off x="552394" y="2609308"/>
                  <a:ext cx="2008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 name="Freihand 101">
                  <a:extLst>
                    <a:ext uri="{FF2B5EF4-FFF2-40B4-BE49-F238E27FC236}">
                      <a16:creationId xmlns:a16="http://schemas.microsoft.com/office/drawing/2014/main" id="{9FECE8D7-B456-6911-11DD-BA79ED583579}"/>
                    </a:ext>
                  </a:extLst>
                </p14:cNvPr>
                <p14:cNvContentPartPr/>
                <p14:nvPr/>
              </p14:nvContentPartPr>
              <p14:xfrm>
                <a:off x="836794" y="2620828"/>
                <a:ext cx="79920" cy="184680"/>
              </p14:xfrm>
            </p:contentPart>
          </mc:Choice>
          <mc:Fallback xmlns="">
            <p:pic>
              <p:nvPicPr>
                <p:cNvPr id="102" name="Freihand 101">
                  <a:extLst>
                    <a:ext uri="{FF2B5EF4-FFF2-40B4-BE49-F238E27FC236}">
                      <a16:creationId xmlns:a16="http://schemas.microsoft.com/office/drawing/2014/main" id="{9FECE8D7-B456-6911-11DD-BA79ED583579}"/>
                    </a:ext>
                  </a:extLst>
                </p:cNvPr>
                <p:cNvPicPr/>
                <p:nvPr/>
              </p:nvPicPr>
              <p:blipFill>
                <a:blip r:embed="rId145"/>
                <a:stretch>
                  <a:fillRect/>
                </a:stretch>
              </p:blipFill>
              <p:spPr>
                <a:xfrm>
                  <a:off x="828154" y="2612188"/>
                  <a:ext cx="97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3" name="Freihand 102">
                  <a:extLst>
                    <a:ext uri="{FF2B5EF4-FFF2-40B4-BE49-F238E27FC236}">
                      <a16:creationId xmlns:a16="http://schemas.microsoft.com/office/drawing/2014/main" id="{2A9D0F92-1199-954C-54F7-8586CBD40003}"/>
                    </a:ext>
                  </a:extLst>
                </p14:cNvPr>
                <p14:cNvContentPartPr/>
                <p14:nvPr/>
              </p14:nvContentPartPr>
              <p14:xfrm>
                <a:off x="798274" y="2527588"/>
                <a:ext cx="60480" cy="118440"/>
              </p14:xfrm>
            </p:contentPart>
          </mc:Choice>
          <mc:Fallback xmlns="">
            <p:pic>
              <p:nvPicPr>
                <p:cNvPr id="103" name="Freihand 102">
                  <a:extLst>
                    <a:ext uri="{FF2B5EF4-FFF2-40B4-BE49-F238E27FC236}">
                      <a16:creationId xmlns:a16="http://schemas.microsoft.com/office/drawing/2014/main" id="{2A9D0F92-1199-954C-54F7-8586CBD40003}"/>
                    </a:ext>
                  </a:extLst>
                </p:cNvPr>
                <p:cNvPicPr/>
                <p:nvPr/>
              </p:nvPicPr>
              <p:blipFill>
                <a:blip r:embed="rId147"/>
                <a:stretch>
                  <a:fillRect/>
                </a:stretch>
              </p:blipFill>
              <p:spPr>
                <a:xfrm>
                  <a:off x="789634" y="2518588"/>
                  <a:ext cx="781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4" name="Freihand 103">
                  <a:extLst>
                    <a:ext uri="{FF2B5EF4-FFF2-40B4-BE49-F238E27FC236}">
                      <a16:creationId xmlns:a16="http://schemas.microsoft.com/office/drawing/2014/main" id="{1F327415-0EF9-F418-DB41-5003CEC907EA}"/>
                    </a:ext>
                  </a:extLst>
                </p14:cNvPr>
                <p14:cNvContentPartPr/>
                <p14:nvPr/>
              </p14:nvContentPartPr>
              <p14:xfrm>
                <a:off x="935794" y="2731708"/>
                <a:ext cx="93600" cy="96120"/>
              </p14:xfrm>
            </p:contentPart>
          </mc:Choice>
          <mc:Fallback xmlns="">
            <p:pic>
              <p:nvPicPr>
                <p:cNvPr id="104" name="Freihand 103">
                  <a:extLst>
                    <a:ext uri="{FF2B5EF4-FFF2-40B4-BE49-F238E27FC236}">
                      <a16:creationId xmlns:a16="http://schemas.microsoft.com/office/drawing/2014/main" id="{1F327415-0EF9-F418-DB41-5003CEC907EA}"/>
                    </a:ext>
                  </a:extLst>
                </p:cNvPr>
                <p:cNvPicPr/>
                <p:nvPr/>
              </p:nvPicPr>
              <p:blipFill>
                <a:blip r:embed="rId149"/>
                <a:stretch>
                  <a:fillRect/>
                </a:stretch>
              </p:blipFill>
              <p:spPr>
                <a:xfrm>
                  <a:off x="926794" y="2722708"/>
                  <a:ext cx="111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3" name="Freihand 142">
                  <a:extLst>
                    <a:ext uri="{FF2B5EF4-FFF2-40B4-BE49-F238E27FC236}">
                      <a16:creationId xmlns:a16="http://schemas.microsoft.com/office/drawing/2014/main" id="{2ED7F434-4209-3702-EC21-8C2130521CAA}"/>
                    </a:ext>
                  </a:extLst>
                </p14:cNvPr>
                <p14:cNvContentPartPr/>
                <p14:nvPr/>
              </p14:nvContentPartPr>
              <p14:xfrm>
                <a:off x="8727274" y="3435508"/>
                <a:ext cx="128880" cy="111240"/>
              </p14:xfrm>
            </p:contentPart>
          </mc:Choice>
          <mc:Fallback xmlns="">
            <p:pic>
              <p:nvPicPr>
                <p:cNvPr id="143" name="Freihand 142">
                  <a:extLst>
                    <a:ext uri="{FF2B5EF4-FFF2-40B4-BE49-F238E27FC236}">
                      <a16:creationId xmlns:a16="http://schemas.microsoft.com/office/drawing/2014/main" id="{2ED7F434-4209-3702-EC21-8C2130521CAA}"/>
                    </a:ext>
                  </a:extLst>
                </p:cNvPr>
                <p:cNvPicPr/>
                <p:nvPr/>
              </p:nvPicPr>
              <p:blipFill>
                <a:blip r:embed="rId151"/>
                <a:stretch>
                  <a:fillRect/>
                </a:stretch>
              </p:blipFill>
              <p:spPr>
                <a:xfrm>
                  <a:off x="8718634" y="3426508"/>
                  <a:ext cx="146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4" name="Freihand 143">
                  <a:extLst>
                    <a:ext uri="{FF2B5EF4-FFF2-40B4-BE49-F238E27FC236}">
                      <a16:creationId xmlns:a16="http://schemas.microsoft.com/office/drawing/2014/main" id="{57A9E041-5B16-7F5A-3EFF-E9317FE0A1CC}"/>
                    </a:ext>
                  </a:extLst>
                </p14:cNvPr>
                <p14:cNvContentPartPr/>
                <p14:nvPr/>
              </p14:nvContentPartPr>
              <p14:xfrm>
                <a:off x="8915554" y="3413908"/>
                <a:ext cx="12600" cy="122760"/>
              </p14:xfrm>
            </p:contentPart>
          </mc:Choice>
          <mc:Fallback xmlns="">
            <p:pic>
              <p:nvPicPr>
                <p:cNvPr id="144" name="Freihand 143">
                  <a:extLst>
                    <a:ext uri="{FF2B5EF4-FFF2-40B4-BE49-F238E27FC236}">
                      <a16:creationId xmlns:a16="http://schemas.microsoft.com/office/drawing/2014/main" id="{57A9E041-5B16-7F5A-3EFF-E9317FE0A1CC}"/>
                    </a:ext>
                  </a:extLst>
                </p:cNvPr>
                <p:cNvPicPr/>
                <p:nvPr/>
              </p:nvPicPr>
              <p:blipFill>
                <a:blip r:embed="rId153"/>
                <a:stretch>
                  <a:fillRect/>
                </a:stretch>
              </p:blipFill>
              <p:spPr>
                <a:xfrm>
                  <a:off x="8906914" y="3405268"/>
                  <a:ext cx="302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5" name="Freihand 144">
                  <a:extLst>
                    <a:ext uri="{FF2B5EF4-FFF2-40B4-BE49-F238E27FC236}">
                      <a16:creationId xmlns:a16="http://schemas.microsoft.com/office/drawing/2014/main" id="{C7C4D0FC-17A7-F465-D1F7-5FB57D60905C}"/>
                    </a:ext>
                  </a:extLst>
                </p14:cNvPr>
                <p14:cNvContentPartPr/>
                <p14:nvPr/>
              </p14:nvContentPartPr>
              <p14:xfrm>
                <a:off x="8841034" y="3359548"/>
                <a:ext cx="172440" cy="114120"/>
              </p14:xfrm>
            </p:contentPart>
          </mc:Choice>
          <mc:Fallback xmlns="">
            <p:pic>
              <p:nvPicPr>
                <p:cNvPr id="145" name="Freihand 144">
                  <a:extLst>
                    <a:ext uri="{FF2B5EF4-FFF2-40B4-BE49-F238E27FC236}">
                      <a16:creationId xmlns:a16="http://schemas.microsoft.com/office/drawing/2014/main" id="{C7C4D0FC-17A7-F465-D1F7-5FB57D60905C}"/>
                    </a:ext>
                  </a:extLst>
                </p:cNvPr>
                <p:cNvPicPr/>
                <p:nvPr/>
              </p:nvPicPr>
              <p:blipFill>
                <a:blip r:embed="rId155"/>
                <a:stretch>
                  <a:fillRect/>
                </a:stretch>
              </p:blipFill>
              <p:spPr>
                <a:xfrm>
                  <a:off x="8832034" y="3350548"/>
                  <a:ext cx="190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6" name="Freihand 145">
                  <a:extLst>
                    <a:ext uri="{FF2B5EF4-FFF2-40B4-BE49-F238E27FC236}">
                      <a16:creationId xmlns:a16="http://schemas.microsoft.com/office/drawing/2014/main" id="{4336F66D-0F98-96C0-8AAE-4F33019AEAC5}"/>
                    </a:ext>
                  </a:extLst>
                </p14:cNvPr>
                <p14:cNvContentPartPr/>
                <p14:nvPr/>
              </p14:nvContentPartPr>
              <p14:xfrm>
                <a:off x="9053434" y="3373588"/>
                <a:ext cx="12600" cy="106560"/>
              </p14:xfrm>
            </p:contentPart>
          </mc:Choice>
          <mc:Fallback xmlns="">
            <p:pic>
              <p:nvPicPr>
                <p:cNvPr id="146" name="Freihand 145">
                  <a:extLst>
                    <a:ext uri="{FF2B5EF4-FFF2-40B4-BE49-F238E27FC236}">
                      <a16:creationId xmlns:a16="http://schemas.microsoft.com/office/drawing/2014/main" id="{4336F66D-0F98-96C0-8AAE-4F33019AEAC5}"/>
                    </a:ext>
                  </a:extLst>
                </p:cNvPr>
                <p:cNvPicPr/>
                <p:nvPr/>
              </p:nvPicPr>
              <p:blipFill>
                <a:blip r:embed="rId157"/>
                <a:stretch>
                  <a:fillRect/>
                </a:stretch>
              </p:blipFill>
              <p:spPr>
                <a:xfrm>
                  <a:off x="9044794" y="3364588"/>
                  <a:ext cx="302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7" name="Freihand 146">
                  <a:extLst>
                    <a:ext uri="{FF2B5EF4-FFF2-40B4-BE49-F238E27FC236}">
                      <a16:creationId xmlns:a16="http://schemas.microsoft.com/office/drawing/2014/main" id="{4D20C07D-8283-F4D6-EC3A-AF2656AA188D}"/>
                    </a:ext>
                  </a:extLst>
                </p14:cNvPr>
                <p14:cNvContentPartPr/>
                <p14:nvPr/>
              </p14:nvContentPartPr>
              <p14:xfrm>
                <a:off x="9038674" y="3211588"/>
                <a:ext cx="5760" cy="12600"/>
              </p14:xfrm>
            </p:contentPart>
          </mc:Choice>
          <mc:Fallback xmlns="">
            <p:pic>
              <p:nvPicPr>
                <p:cNvPr id="147" name="Freihand 146">
                  <a:extLst>
                    <a:ext uri="{FF2B5EF4-FFF2-40B4-BE49-F238E27FC236}">
                      <a16:creationId xmlns:a16="http://schemas.microsoft.com/office/drawing/2014/main" id="{4D20C07D-8283-F4D6-EC3A-AF2656AA188D}"/>
                    </a:ext>
                  </a:extLst>
                </p:cNvPr>
                <p:cNvPicPr/>
                <p:nvPr/>
              </p:nvPicPr>
              <p:blipFill>
                <a:blip r:embed="rId159"/>
                <a:stretch>
                  <a:fillRect/>
                </a:stretch>
              </p:blipFill>
              <p:spPr>
                <a:xfrm>
                  <a:off x="9029674" y="3202588"/>
                  <a:ext cx="23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8" name="Freihand 147">
                  <a:extLst>
                    <a:ext uri="{FF2B5EF4-FFF2-40B4-BE49-F238E27FC236}">
                      <a16:creationId xmlns:a16="http://schemas.microsoft.com/office/drawing/2014/main" id="{C6D57CF8-69D7-19C8-A86E-2012D5C5471F}"/>
                    </a:ext>
                  </a:extLst>
                </p14:cNvPr>
                <p14:cNvContentPartPr/>
                <p14:nvPr/>
              </p14:nvContentPartPr>
              <p14:xfrm>
                <a:off x="9264034" y="3131668"/>
                <a:ext cx="125280" cy="331920"/>
              </p14:xfrm>
            </p:contentPart>
          </mc:Choice>
          <mc:Fallback xmlns="">
            <p:pic>
              <p:nvPicPr>
                <p:cNvPr id="148" name="Freihand 147">
                  <a:extLst>
                    <a:ext uri="{FF2B5EF4-FFF2-40B4-BE49-F238E27FC236}">
                      <a16:creationId xmlns:a16="http://schemas.microsoft.com/office/drawing/2014/main" id="{C6D57CF8-69D7-19C8-A86E-2012D5C5471F}"/>
                    </a:ext>
                  </a:extLst>
                </p:cNvPr>
                <p:cNvPicPr/>
                <p:nvPr/>
              </p:nvPicPr>
              <p:blipFill>
                <a:blip r:embed="rId161"/>
                <a:stretch>
                  <a:fillRect/>
                </a:stretch>
              </p:blipFill>
              <p:spPr>
                <a:xfrm>
                  <a:off x="9255394" y="3123028"/>
                  <a:ext cx="14292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0" name="Freihand 149">
                  <a:extLst>
                    <a:ext uri="{FF2B5EF4-FFF2-40B4-BE49-F238E27FC236}">
                      <a16:creationId xmlns:a16="http://schemas.microsoft.com/office/drawing/2014/main" id="{B77143DE-3BD3-6F61-FF8F-CEBCFEC56BF3}"/>
                    </a:ext>
                  </a:extLst>
                </p14:cNvPr>
                <p14:cNvContentPartPr/>
                <p14:nvPr/>
              </p14:nvContentPartPr>
              <p14:xfrm>
                <a:off x="9467794" y="3223468"/>
                <a:ext cx="68760" cy="220680"/>
              </p14:xfrm>
            </p:contentPart>
          </mc:Choice>
          <mc:Fallback xmlns="">
            <p:pic>
              <p:nvPicPr>
                <p:cNvPr id="150" name="Freihand 149">
                  <a:extLst>
                    <a:ext uri="{FF2B5EF4-FFF2-40B4-BE49-F238E27FC236}">
                      <a16:creationId xmlns:a16="http://schemas.microsoft.com/office/drawing/2014/main" id="{B77143DE-3BD3-6F61-FF8F-CEBCFEC56BF3}"/>
                    </a:ext>
                  </a:extLst>
                </p:cNvPr>
                <p:cNvPicPr/>
                <p:nvPr/>
              </p:nvPicPr>
              <p:blipFill>
                <a:blip r:embed="rId163"/>
                <a:stretch>
                  <a:fillRect/>
                </a:stretch>
              </p:blipFill>
              <p:spPr>
                <a:xfrm>
                  <a:off x="9459154" y="3214468"/>
                  <a:ext cx="86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1" name="Freihand 150">
                  <a:extLst>
                    <a:ext uri="{FF2B5EF4-FFF2-40B4-BE49-F238E27FC236}">
                      <a16:creationId xmlns:a16="http://schemas.microsoft.com/office/drawing/2014/main" id="{E4DD38F9-E30B-3325-A7BC-69A56B361CC7}"/>
                    </a:ext>
                  </a:extLst>
                </p14:cNvPr>
                <p14:cNvContentPartPr/>
                <p14:nvPr/>
              </p14:nvContentPartPr>
              <p14:xfrm>
                <a:off x="9562114" y="3205108"/>
                <a:ext cx="17280" cy="102240"/>
              </p14:xfrm>
            </p:contentPart>
          </mc:Choice>
          <mc:Fallback xmlns="">
            <p:pic>
              <p:nvPicPr>
                <p:cNvPr id="151" name="Freihand 150">
                  <a:extLst>
                    <a:ext uri="{FF2B5EF4-FFF2-40B4-BE49-F238E27FC236}">
                      <a16:creationId xmlns:a16="http://schemas.microsoft.com/office/drawing/2014/main" id="{E4DD38F9-E30B-3325-A7BC-69A56B361CC7}"/>
                    </a:ext>
                  </a:extLst>
                </p:cNvPr>
                <p:cNvPicPr/>
                <p:nvPr/>
              </p:nvPicPr>
              <p:blipFill>
                <a:blip r:embed="rId165"/>
                <a:stretch>
                  <a:fillRect/>
                </a:stretch>
              </p:blipFill>
              <p:spPr>
                <a:xfrm>
                  <a:off x="9553114" y="3196108"/>
                  <a:ext cx="34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3" name="Freihand 152">
                  <a:extLst>
                    <a:ext uri="{FF2B5EF4-FFF2-40B4-BE49-F238E27FC236}">
                      <a16:creationId xmlns:a16="http://schemas.microsoft.com/office/drawing/2014/main" id="{A3FD5BAB-19EC-8207-3AB2-BCD0C1161E2B}"/>
                    </a:ext>
                  </a:extLst>
                </p14:cNvPr>
                <p14:cNvContentPartPr/>
                <p14:nvPr/>
              </p14:nvContentPartPr>
              <p14:xfrm>
                <a:off x="9556714" y="3200428"/>
                <a:ext cx="44640" cy="60480"/>
              </p14:xfrm>
            </p:contentPart>
          </mc:Choice>
          <mc:Fallback xmlns="">
            <p:pic>
              <p:nvPicPr>
                <p:cNvPr id="153" name="Freihand 152">
                  <a:extLst>
                    <a:ext uri="{FF2B5EF4-FFF2-40B4-BE49-F238E27FC236}">
                      <a16:creationId xmlns:a16="http://schemas.microsoft.com/office/drawing/2014/main" id="{A3FD5BAB-19EC-8207-3AB2-BCD0C1161E2B}"/>
                    </a:ext>
                  </a:extLst>
                </p:cNvPr>
                <p:cNvPicPr/>
                <p:nvPr/>
              </p:nvPicPr>
              <p:blipFill>
                <a:blip r:embed="rId167"/>
                <a:stretch>
                  <a:fillRect/>
                </a:stretch>
              </p:blipFill>
              <p:spPr>
                <a:xfrm>
                  <a:off x="9547714" y="3191428"/>
                  <a:ext cx="622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4" name="Freihand 153">
                  <a:extLst>
                    <a:ext uri="{FF2B5EF4-FFF2-40B4-BE49-F238E27FC236}">
                      <a16:creationId xmlns:a16="http://schemas.microsoft.com/office/drawing/2014/main" id="{DDADD826-F97C-C5F9-C780-8B2C74835227}"/>
                    </a:ext>
                  </a:extLst>
                </p14:cNvPr>
                <p14:cNvContentPartPr/>
                <p14:nvPr/>
              </p14:nvContentPartPr>
              <p14:xfrm>
                <a:off x="9640234" y="3203308"/>
                <a:ext cx="3240" cy="57240"/>
              </p14:xfrm>
            </p:contentPart>
          </mc:Choice>
          <mc:Fallback xmlns="">
            <p:pic>
              <p:nvPicPr>
                <p:cNvPr id="154" name="Freihand 153">
                  <a:extLst>
                    <a:ext uri="{FF2B5EF4-FFF2-40B4-BE49-F238E27FC236}">
                      <a16:creationId xmlns:a16="http://schemas.microsoft.com/office/drawing/2014/main" id="{DDADD826-F97C-C5F9-C780-8B2C74835227}"/>
                    </a:ext>
                  </a:extLst>
                </p:cNvPr>
                <p:cNvPicPr/>
                <p:nvPr/>
              </p:nvPicPr>
              <p:blipFill>
                <a:blip r:embed="rId169"/>
                <a:stretch>
                  <a:fillRect/>
                </a:stretch>
              </p:blipFill>
              <p:spPr>
                <a:xfrm>
                  <a:off x="9631594" y="3194668"/>
                  <a:ext cx="208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5" name="Freihand 154">
                  <a:extLst>
                    <a:ext uri="{FF2B5EF4-FFF2-40B4-BE49-F238E27FC236}">
                      <a16:creationId xmlns:a16="http://schemas.microsoft.com/office/drawing/2014/main" id="{5C0DA583-4B80-A052-7F1B-CD5A4D69DD40}"/>
                    </a:ext>
                  </a:extLst>
                </p14:cNvPr>
                <p14:cNvContentPartPr/>
                <p14:nvPr/>
              </p14:nvContentPartPr>
              <p14:xfrm>
                <a:off x="9622234" y="3181708"/>
                <a:ext cx="27360" cy="96840"/>
              </p14:xfrm>
            </p:contentPart>
          </mc:Choice>
          <mc:Fallback xmlns="">
            <p:pic>
              <p:nvPicPr>
                <p:cNvPr id="155" name="Freihand 154">
                  <a:extLst>
                    <a:ext uri="{FF2B5EF4-FFF2-40B4-BE49-F238E27FC236}">
                      <a16:creationId xmlns:a16="http://schemas.microsoft.com/office/drawing/2014/main" id="{5C0DA583-4B80-A052-7F1B-CD5A4D69DD40}"/>
                    </a:ext>
                  </a:extLst>
                </p:cNvPr>
                <p:cNvPicPr/>
                <p:nvPr/>
              </p:nvPicPr>
              <p:blipFill>
                <a:blip r:embed="rId171"/>
                <a:stretch>
                  <a:fillRect/>
                </a:stretch>
              </p:blipFill>
              <p:spPr>
                <a:xfrm>
                  <a:off x="9613234" y="3172708"/>
                  <a:ext cx="450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6" name="Freihand 155">
                  <a:extLst>
                    <a:ext uri="{FF2B5EF4-FFF2-40B4-BE49-F238E27FC236}">
                      <a16:creationId xmlns:a16="http://schemas.microsoft.com/office/drawing/2014/main" id="{7543D9D3-7166-7B38-83B4-FC74A70FD4CB}"/>
                    </a:ext>
                  </a:extLst>
                </p14:cNvPr>
                <p14:cNvContentPartPr/>
                <p14:nvPr/>
              </p14:nvContentPartPr>
              <p14:xfrm>
                <a:off x="9612154" y="3084868"/>
                <a:ext cx="4680" cy="18720"/>
              </p14:xfrm>
            </p:contentPart>
          </mc:Choice>
          <mc:Fallback xmlns="">
            <p:pic>
              <p:nvPicPr>
                <p:cNvPr id="156" name="Freihand 155">
                  <a:extLst>
                    <a:ext uri="{FF2B5EF4-FFF2-40B4-BE49-F238E27FC236}">
                      <a16:creationId xmlns:a16="http://schemas.microsoft.com/office/drawing/2014/main" id="{7543D9D3-7166-7B38-83B4-FC74A70FD4CB}"/>
                    </a:ext>
                  </a:extLst>
                </p:cNvPr>
                <p:cNvPicPr/>
                <p:nvPr/>
              </p:nvPicPr>
              <p:blipFill>
                <a:blip r:embed="rId173"/>
                <a:stretch>
                  <a:fillRect/>
                </a:stretch>
              </p:blipFill>
              <p:spPr>
                <a:xfrm>
                  <a:off x="9603514" y="3075868"/>
                  <a:ext cx="22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7" name="Freihand 156">
                  <a:extLst>
                    <a:ext uri="{FF2B5EF4-FFF2-40B4-BE49-F238E27FC236}">
                      <a16:creationId xmlns:a16="http://schemas.microsoft.com/office/drawing/2014/main" id="{09AEC546-3CB5-BCDB-A534-F19394BC7A43}"/>
                    </a:ext>
                  </a:extLst>
                </p14:cNvPr>
                <p14:cNvContentPartPr/>
                <p14:nvPr/>
              </p14:nvContentPartPr>
              <p14:xfrm>
                <a:off x="9671914" y="3136348"/>
                <a:ext cx="135000" cy="112320"/>
              </p14:xfrm>
            </p:contentPart>
          </mc:Choice>
          <mc:Fallback xmlns="">
            <p:pic>
              <p:nvPicPr>
                <p:cNvPr id="157" name="Freihand 156">
                  <a:extLst>
                    <a:ext uri="{FF2B5EF4-FFF2-40B4-BE49-F238E27FC236}">
                      <a16:creationId xmlns:a16="http://schemas.microsoft.com/office/drawing/2014/main" id="{09AEC546-3CB5-BCDB-A534-F19394BC7A43}"/>
                    </a:ext>
                  </a:extLst>
                </p:cNvPr>
                <p:cNvPicPr/>
                <p:nvPr/>
              </p:nvPicPr>
              <p:blipFill>
                <a:blip r:embed="rId175"/>
                <a:stretch>
                  <a:fillRect/>
                </a:stretch>
              </p:blipFill>
              <p:spPr>
                <a:xfrm>
                  <a:off x="9663274" y="3127348"/>
                  <a:ext cx="1526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8" name="Freihand 157">
                  <a:extLst>
                    <a:ext uri="{FF2B5EF4-FFF2-40B4-BE49-F238E27FC236}">
                      <a16:creationId xmlns:a16="http://schemas.microsoft.com/office/drawing/2014/main" id="{2E0895F2-7230-FA9D-32F2-9992A65EE510}"/>
                    </a:ext>
                  </a:extLst>
                </p14:cNvPr>
                <p14:cNvContentPartPr/>
                <p14:nvPr/>
              </p14:nvContentPartPr>
              <p14:xfrm>
                <a:off x="9836434" y="2946988"/>
                <a:ext cx="362160" cy="244080"/>
              </p14:xfrm>
            </p:contentPart>
          </mc:Choice>
          <mc:Fallback xmlns="">
            <p:pic>
              <p:nvPicPr>
                <p:cNvPr id="158" name="Freihand 157">
                  <a:extLst>
                    <a:ext uri="{FF2B5EF4-FFF2-40B4-BE49-F238E27FC236}">
                      <a16:creationId xmlns:a16="http://schemas.microsoft.com/office/drawing/2014/main" id="{2E0895F2-7230-FA9D-32F2-9992A65EE510}"/>
                    </a:ext>
                  </a:extLst>
                </p:cNvPr>
                <p:cNvPicPr/>
                <p:nvPr/>
              </p:nvPicPr>
              <p:blipFill>
                <a:blip r:embed="rId177"/>
                <a:stretch>
                  <a:fillRect/>
                </a:stretch>
              </p:blipFill>
              <p:spPr>
                <a:xfrm>
                  <a:off x="9827434" y="2937988"/>
                  <a:ext cx="3798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0" name="Freihand 159">
                  <a:extLst>
                    <a:ext uri="{FF2B5EF4-FFF2-40B4-BE49-F238E27FC236}">
                      <a16:creationId xmlns:a16="http://schemas.microsoft.com/office/drawing/2014/main" id="{B3FA715C-E481-4C0D-438D-685B0B60E799}"/>
                    </a:ext>
                  </a:extLst>
                </p14:cNvPr>
                <p14:cNvContentPartPr/>
                <p14:nvPr/>
              </p14:nvContentPartPr>
              <p14:xfrm>
                <a:off x="10319194" y="2879308"/>
                <a:ext cx="101880" cy="117360"/>
              </p14:xfrm>
            </p:contentPart>
          </mc:Choice>
          <mc:Fallback xmlns="">
            <p:pic>
              <p:nvPicPr>
                <p:cNvPr id="160" name="Freihand 159">
                  <a:extLst>
                    <a:ext uri="{FF2B5EF4-FFF2-40B4-BE49-F238E27FC236}">
                      <a16:creationId xmlns:a16="http://schemas.microsoft.com/office/drawing/2014/main" id="{B3FA715C-E481-4C0D-438D-685B0B60E799}"/>
                    </a:ext>
                  </a:extLst>
                </p:cNvPr>
                <p:cNvPicPr/>
                <p:nvPr/>
              </p:nvPicPr>
              <p:blipFill>
                <a:blip r:embed="rId179"/>
                <a:stretch>
                  <a:fillRect/>
                </a:stretch>
              </p:blipFill>
              <p:spPr>
                <a:xfrm>
                  <a:off x="10310194" y="2870668"/>
                  <a:ext cx="1195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1" name="Freihand 160">
                  <a:extLst>
                    <a:ext uri="{FF2B5EF4-FFF2-40B4-BE49-F238E27FC236}">
                      <a16:creationId xmlns:a16="http://schemas.microsoft.com/office/drawing/2014/main" id="{14A525B1-E636-6497-CA1B-CE2F465FBDEF}"/>
                    </a:ext>
                  </a:extLst>
                </p14:cNvPr>
                <p14:cNvContentPartPr/>
                <p14:nvPr/>
              </p14:nvContentPartPr>
              <p14:xfrm>
                <a:off x="10465354" y="2835028"/>
                <a:ext cx="234360" cy="109080"/>
              </p14:xfrm>
            </p:contentPart>
          </mc:Choice>
          <mc:Fallback xmlns="">
            <p:pic>
              <p:nvPicPr>
                <p:cNvPr id="161" name="Freihand 160">
                  <a:extLst>
                    <a:ext uri="{FF2B5EF4-FFF2-40B4-BE49-F238E27FC236}">
                      <a16:creationId xmlns:a16="http://schemas.microsoft.com/office/drawing/2014/main" id="{14A525B1-E636-6497-CA1B-CE2F465FBDEF}"/>
                    </a:ext>
                  </a:extLst>
                </p:cNvPr>
                <p:cNvPicPr/>
                <p:nvPr/>
              </p:nvPicPr>
              <p:blipFill>
                <a:blip r:embed="rId181"/>
                <a:stretch>
                  <a:fillRect/>
                </a:stretch>
              </p:blipFill>
              <p:spPr>
                <a:xfrm>
                  <a:off x="10456354" y="2826028"/>
                  <a:ext cx="2520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2" name="Freihand 161">
                  <a:extLst>
                    <a:ext uri="{FF2B5EF4-FFF2-40B4-BE49-F238E27FC236}">
                      <a16:creationId xmlns:a16="http://schemas.microsoft.com/office/drawing/2014/main" id="{EC793774-D108-4897-2A58-C2E209106B25}"/>
                    </a:ext>
                  </a:extLst>
                </p14:cNvPr>
                <p14:cNvContentPartPr/>
                <p14:nvPr/>
              </p14:nvContentPartPr>
              <p14:xfrm>
                <a:off x="10724914" y="2737468"/>
                <a:ext cx="91080" cy="97560"/>
              </p14:xfrm>
            </p:contentPart>
          </mc:Choice>
          <mc:Fallback xmlns="">
            <p:pic>
              <p:nvPicPr>
                <p:cNvPr id="162" name="Freihand 161">
                  <a:extLst>
                    <a:ext uri="{FF2B5EF4-FFF2-40B4-BE49-F238E27FC236}">
                      <a16:creationId xmlns:a16="http://schemas.microsoft.com/office/drawing/2014/main" id="{EC793774-D108-4897-2A58-C2E209106B25}"/>
                    </a:ext>
                  </a:extLst>
                </p:cNvPr>
                <p:cNvPicPr/>
                <p:nvPr/>
              </p:nvPicPr>
              <p:blipFill>
                <a:blip r:embed="rId183"/>
                <a:stretch>
                  <a:fillRect/>
                </a:stretch>
              </p:blipFill>
              <p:spPr>
                <a:xfrm>
                  <a:off x="10716274" y="2728468"/>
                  <a:ext cx="108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63" name="Freihand 162">
                  <a:extLst>
                    <a:ext uri="{FF2B5EF4-FFF2-40B4-BE49-F238E27FC236}">
                      <a16:creationId xmlns:a16="http://schemas.microsoft.com/office/drawing/2014/main" id="{1CAAB9F0-1192-5A4D-4CAA-652A57ED2804}"/>
                    </a:ext>
                  </a:extLst>
                </p14:cNvPr>
                <p14:cNvContentPartPr/>
                <p14:nvPr/>
              </p14:nvContentPartPr>
              <p14:xfrm>
                <a:off x="10855234" y="2610028"/>
                <a:ext cx="334080" cy="169920"/>
              </p14:xfrm>
            </p:contentPart>
          </mc:Choice>
          <mc:Fallback xmlns="">
            <p:pic>
              <p:nvPicPr>
                <p:cNvPr id="163" name="Freihand 162">
                  <a:extLst>
                    <a:ext uri="{FF2B5EF4-FFF2-40B4-BE49-F238E27FC236}">
                      <a16:creationId xmlns:a16="http://schemas.microsoft.com/office/drawing/2014/main" id="{1CAAB9F0-1192-5A4D-4CAA-652A57ED2804}"/>
                    </a:ext>
                  </a:extLst>
                </p:cNvPr>
                <p:cNvPicPr/>
                <p:nvPr/>
              </p:nvPicPr>
              <p:blipFill>
                <a:blip r:embed="rId185"/>
                <a:stretch>
                  <a:fillRect/>
                </a:stretch>
              </p:blipFill>
              <p:spPr>
                <a:xfrm>
                  <a:off x="10846234" y="2601028"/>
                  <a:ext cx="3517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64" name="Freihand 163">
                  <a:extLst>
                    <a:ext uri="{FF2B5EF4-FFF2-40B4-BE49-F238E27FC236}">
                      <a16:creationId xmlns:a16="http://schemas.microsoft.com/office/drawing/2014/main" id="{EF882B88-97D6-10F3-C236-AC0ADF2059EF}"/>
                    </a:ext>
                  </a:extLst>
                </p14:cNvPr>
                <p14:cNvContentPartPr/>
                <p14:nvPr/>
              </p14:nvContentPartPr>
              <p14:xfrm>
                <a:off x="11223874" y="2548108"/>
                <a:ext cx="114480" cy="270360"/>
              </p14:xfrm>
            </p:contentPart>
          </mc:Choice>
          <mc:Fallback xmlns="">
            <p:pic>
              <p:nvPicPr>
                <p:cNvPr id="164" name="Freihand 163">
                  <a:extLst>
                    <a:ext uri="{FF2B5EF4-FFF2-40B4-BE49-F238E27FC236}">
                      <a16:creationId xmlns:a16="http://schemas.microsoft.com/office/drawing/2014/main" id="{EF882B88-97D6-10F3-C236-AC0ADF2059EF}"/>
                    </a:ext>
                  </a:extLst>
                </p:cNvPr>
                <p:cNvPicPr/>
                <p:nvPr/>
              </p:nvPicPr>
              <p:blipFill>
                <a:blip r:embed="rId187"/>
                <a:stretch>
                  <a:fillRect/>
                </a:stretch>
              </p:blipFill>
              <p:spPr>
                <a:xfrm>
                  <a:off x="11215234" y="2539468"/>
                  <a:ext cx="1321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65" name="Freihand 164">
                  <a:extLst>
                    <a:ext uri="{FF2B5EF4-FFF2-40B4-BE49-F238E27FC236}">
                      <a16:creationId xmlns:a16="http://schemas.microsoft.com/office/drawing/2014/main" id="{2562671D-4F7E-695E-7153-EB771D0D7088}"/>
                    </a:ext>
                  </a:extLst>
                </p14:cNvPr>
                <p14:cNvContentPartPr/>
                <p14:nvPr/>
              </p14:nvContentPartPr>
              <p14:xfrm>
                <a:off x="11373634" y="2432908"/>
                <a:ext cx="160560" cy="186480"/>
              </p14:xfrm>
            </p:contentPart>
          </mc:Choice>
          <mc:Fallback xmlns="">
            <p:pic>
              <p:nvPicPr>
                <p:cNvPr id="165" name="Freihand 164">
                  <a:extLst>
                    <a:ext uri="{FF2B5EF4-FFF2-40B4-BE49-F238E27FC236}">
                      <a16:creationId xmlns:a16="http://schemas.microsoft.com/office/drawing/2014/main" id="{2562671D-4F7E-695E-7153-EB771D0D7088}"/>
                    </a:ext>
                  </a:extLst>
                </p:cNvPr>
                <p:cNvPicPr/>
                <p:nvPr/>
              </p:nvPicPr>
              <p:blipFill>
                <a:blip r:embed="rId189"/>
                <a:stretch>
                  <a:fillRect/>
                </a:stretch>
              </p:blipFill>
              <p:spPr>
                <a:xfrm>
                  <a:off x="11364994" y="2424268"/>
                  <a:ext cx="1782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66" name="Freihand 165">
                  <a:extLst>
                    <a:ext uri="{FF2B5EF4-FFF2-40B4-BE49-F238E27FC236}">
                      <a16:creationId xmlns:a16="http://schemas.microsoft.com/office/drawing/2014/main" id="{54E50133-F35A-D8BB-8CAB-24C900483C1A}"/>
                    </a:ext>
                  </a:extLst>
                </p14:cNvPr>
                <p14:cNvContentPartPr/>
                <p14:nvPr/>
              </p14:nvContentPartPr>
              <p14:xfrm>
                <a:off x="11522314" y="2366308"/>
                <a:ext cx="16200" cy="57240"/>
              </p14:xfrm>
            </p:contentPart>
          </mc:Choice>
          <mc:Fallback xmlns="">
            <p:pic>
              <p:nvPicPr>
                <p:cNvPr id="166" name="Freihand 165">
                  <a:extLst>
                    <a:ext uri="{FF2B5EF4-FFF2-40B4-BE49-F238E27FC236}">
                      <a16:creationId xmlns:a16="http://schemas.microsoft.com/office/drawing/2014/main" id="{54E50133-F35A-D8BB-8CAB-24C900483C1A}"/>
                    </a:ext>
                  </a:extLst>
                </p:cNvPr>
                <p:cNvPicPr/>
                <p:nvPr/>
              </p:nvPicPr>
              <p:blipFill>
                <a:blip r:embed="rId191"/>
                <a:stretch>
                  <a:fillRect/>
                </a:stretch>
              </p:blipFill>
              <p:spPr>
                <a:xfrm>
                  <a:off x="11513314" y="2357308"/>
                  <a:ext cx="33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67" name="Freihand 166">
                  <a:extLst>
                    <a:ext uri="{FF2B5EF4-FFF2-40B4-BE49-F238E27FC236}">
                      <a16:creationId xmlns:a16="http://schemas.microsoft.com/office/drawing/2014/main" id="{B48970ED-131A-5B46-919F-244B18725FD9}"/>
                    </a:ext>
                  </a:extLst>
                </p14:cNvPr>
                <p14:cNvContentPartPr/>
                <p14:nvPr/>
              </p14:nvContentPartPr>
              <p14:xfrm>
                <a:off x="11543914" y="2264788"/>
                <a:ext cx="309600" cy="349200"/>
              </p14:xfrm>
            </p:contentPart>
          </mc:Choice>
          <mc:Fallback xmlns="">
            <p:pic>
              <p:nvPicPr>
                <p:cNvPr id="167" name="Freihand 166">
                  <a:extLst>
                    <a:ext uri="{FF2B5EF4-FFF2-40B4-BE49-F238E27FC236}">
                      <a16:creationId xmlns:a16="http://schemas.microsoft.com/office/drawing/2014/main" id="{B48970ED-131A-5B46-919F-244B18725FD9}"/>
                    </a:ext>
                  </a:extLst>
                </p:cNvPr>
                <p:cNvPicPr/>
                <p:nvPr/>
              </p:nvPicPr>
              <p:blipFill>
                <a:blip r:embed="rId193"/>
                <a:stretch>
                  <a:fillRect/>
                </a:stretch>
              </p:blipFill>
              <p:spPr>
                <a:xfrm>
                  <a:off x="11534914" y="2256148"/>
                  <a:ext cx="32724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4" name="Freihand 213">
                  <a:extLst>
                    <a:ext uri="{FF2B5EF4-FFF2-40B4-BE49-F238E27FC236}">
                      <a16:creationId xmlns:a16="http://schemas.microsoft.com/office/drawing/2014/main" id="{BC1A7AE8-739A-9FA7-B9CE-56776F4EF5EA}"/>
                    </a:ext>
                  </a:extLst>
                </p14:cNvPr>
                <p14:cNvContentPartPr/>
                <p14:nvPr/>
              </p14:nvContentPartPr>
              <p14:xfrm>
                <a:off x="8741314" y="3747988"/>
                <a:ext cx="151200" cy="199440"/>
              </p14:xfrm>
            </p:contentPart>
          </mc:Choice>
          <mc:Fallback xmlns="">
            <p:pic>
              <p:nvPicPr>
                <p:cNvPr id="214" name="Freihand 213">
                  <a:extLst>
                    <a:ext uri="{FF2B5EF4-FFF2-40B4-BE49-F238E27FC236}">
                      <a16:creationId xmlns:a16="http://schemas.microsoft.com/office/drawing/2014/main" id="{BC1A7AE8-739A-9FA7-B9CE-56776F4EF5EA}"/>
                    </a:ext>
                  </a:extLst>
                </p:cNvPr>
                <p:cNvPicPr/>
                <p:nvPr/>
              </p:nvPicPr>
              <p:blipFill>
                <a:blip r:embed="rId195"/>
                <a:stretch>
                  <a:fillRect/>
                </a:stretch>
              </p:blipFill>
              <p:spPr>
                <a:xfrm>
                  <a:off x="8732314" y="3739348"/>
                  <a:ext cx="1688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5" name="Freihand 214">
                  <a:extLst>
                    <a:ext uri="{FF2B5EF4-FFF2-40B4-BE49-F238E27FC236}">
                      <a16:creationId xmlns:a16="http://schemas.microsoft.com/office/drawing/2014/main" id="{F3664897-4075-709E-78A1-A3ED27B8CFD7}"/>
                    </a:ext>
                  </a:extLst>
                </p14:cNvPr>
                <p14:cNvContentPartPr/>
                <p14:nvPr/>
              </p14:nvContentPartPr>
              <p14:xfrm>
                <a:off x="8953354" y="3752668"/>
                <a:ext cx="16920" cy="142560"/>
              </p14:xfrm>
            </p:contentPart>
          </mc:Choice>
          <mc:Fallback xmlns="">
            <p:pic>
              <p:nvPicPr>
                <p:cNvPr id="215" name="Freihand 214">
                  <a:extLst>
                    <a:ext uri="{FF2B5EF4-FFF2-40B4-BE49-F238E27FC236}">
                      <a16:creationId xmlns:a16="http://schemas.microsoft.com/office/drawing/2014/main" id="{F3664897-4075-709E-78A1-A3ED27B8CFD7}"/>
                    </a:ext>
                  </a:extLst>
                </p:cNvPr>
                <p:cNvPicPr/>
                <p:nvPr/>
              </p:nvPicPr>
              <p:blipFill>
                <a:blip r:embed="rId197"/>
                <a:stretch>
                  <a:fillRect/>
                </a:stretch>
              </p:blipFill>
              <p:spPr>
                <a:xfrm>
                  <a:off x="8944354" y="3744028"/>
                  <a:ext cx="34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6" name="Freihand 215">
                  <a:extLst>
                    <a:ext uri="{FF2B5EF4-FFF2-40B4-BE49-F238E27FC236}">
                      <a16:creationId xmlns:a16="http://schemas.microsoft.com/office/drawing/2014/main" id="{515A50C9-CD20-0A81-EB0A-24304DF0C7D3}"/>
                    </a:ext>
                  </a:extLst>
                </p14:cNvPr>
                <p14:cNvContentPartPr/>
                <p14:nvPr/>
              </p14:nvContentPartPr>
              <p14:xfrm>
                <a:off x="8842834" y="3725668"/>
                <a:ext cx="186480" cy="191160"/>
              </p14:xfrm>
            </p:contentPart>
          </mc:Choice>
          <mc:Fallback xmlns="">
            <p:pic>
              <p:nvPicPr>
                <p:cNvPr id="216" name="Freihand 215">
                  <a:extLst>
                    <a:ext uri="{FF2B5EF4-FFF2-40B4-BE49-F238E27FC236}">
                      <a16:creationId xmlns:a16="http://schemas.microsoft.com/office/drawing/2014/main" id="{515A50C9-CD20-0A81-EB0A-24304DF0C7D3}"/>
                    </a:ext>
                  </a:extLst>
                </p:cNvPr>
                <p:cNvPicPr/>
                <p:nvPr/>
              </p:nvPicPr>
              <p:blipFill>
                <a:blip r:embed="rId199"/>
                <a:stretch>
                  <a:fillRect/>
                </a:stretch>
              </p:blipFill>
              <p:spPr>
                <a:xfrm>
                  <a:off x="8834194" y="3716668"/>
                  <a:ext cx="2041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17" name="Freihand 216">
                  <a:extLst>
                    <a:ext uri="{FF2B5EF4-FFF2-40B4-BE49-F238E27FC236}">
                      <a16:creationId xmlns:a16="http://schemas.microsoft.com/office/drawing/2014/main" id="{EB18A797-1204-9B1C-1C52-3E9BBDD84020}"/>
                    </a:ext>
                  </a:extLst>
                </p14:cNvPr>
                <p14:cNvContentPartPr/>
                <p14:nvPr/>
              </p14:nvContentPartPr>
              <p14:xfrm>
                <a:off x="9113554" y="3701548"/>
                <a:ext cx="34920" cy="158400"/>
              </p14:xfrm>
            </p:contentPart>
          </mc:Choice>
          <mc:Fallback xmlns="">
            <p:pic>
              <p:nvPicPr>
                <p:cNvPr id="217" name="Freihand 216">
                  <a:extLst>
                    <a:ext uri="{FF2B5EF4-FFF2-40B4-BE49-F238E27FC236}">
                      <a16:creationId xmlns:a16="http://schemas.microsoft.com/office/drawing/2014/main" id="{EB18A797-1204-9B1C-1C52-3E9BBDD84020}"/>
                    </a:ext>
                  </a:extLst>
                </p:cNvPr>
                <p:cNvPicPr/>
                <p:nvPr/>
              </p:nvPicPr>
              <p:blipFill>
                <a:blip r:embed="rId201"/>
                <a:stretch>
                  <a:fillRect/>
                </a:stretch>
              </p:blipFill>
              <p:spPr>
                <a:xfrm>
                  <a:off x="9104554" y="3692548"/>
                  <a:ext cx="525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8" name="Freihand 217">
                  <a:extLst>
                    <a:ext uri="{FF2B5EF4-FFF2-40B4-BE49-F238E27FC236}">
                      <a16:creationId xmlns:a16="http://schemas.microsoft.com/office/drawing/2014/main" id="{6E84FB40-C5C4-A245-EC2A-DFC1E63F383B}"/>
                    </a:ext>
                  </a:extLst>
                </p14:cNvPr>
                <p14:cNvContentPartPr/>
                <p14:nvPr/>
              </p14:nvContentPartPr>
              <p14:xfrm>
                <a:off x="9024274" y="3659428"/>
                <a:ext cx="176400" cy="106200"/>
              </p14:xfrm>
            </p:contentPart>
          </mc:Choice>
          <mc:Fallback xmlns="">
            <p:pic>
              <p:nvPicPr>
                <p:cNvPr id="218" name="Freihand 217">
                  <a:extLst>
                    <a:ext uri="{FF2B5EF4-FFF2-40B4-BE49-F238E27FC236}">
                      <a16:creationId xmlns:a16="http://schemas.microsoft.com/office/drawing/2014/main" id="{6E84FB40-C5C4-A245-EC2A-DFC1E63F383B}"/>
                    </a:ext>
                  </a:extLst>
                </p:cNvPr>
                <p:cNvPicPr/>
                <p:nvPr/>
              </p:nvPicPr>
              <p:blipFill>
                <a:blip r:embed="rId203"/>
                <a:stretch>
                  <a:fillRect/>
                </a:stretch>
              </p:blipFill>
              <p:spPr>
                <a:xfrm>
                  <a:off x="9015274" y="3650788"/>
                  <a:ext cx="194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19" name="Freihand 218">
                  <a:extLst>
                    <a:ext uri="{FF2B5EF4-FFF2-40B4-BE49-F238E27FC236}">
                      <a16:creationId xmlns:a16="http://schemas.microsoft.com/office/drawing/2014/main" id="{D8EDBFE7-C13F-5DBE-4431-2E03B96C6CF1}"/>
                    </a:ext>
                  </a:extLst>
                </p14:cNvPr>
                <p14:cNvContentPartPr/>
                <p14:nvPr/>
              </p14:nvContentPartPr>
              <p14:xfrm>
                <a:off x="9293554" y="3727468"/>
                <a:ext cx="52200" cy="19800"/>
              </p14:xfrm>
            </p:contentPart>
          </mc:Choice>
          <mc:Fallback xmlns="">
            <p:pic>
              <p:nvPicPr>
                <p:cNvPr id="219" name="Freihand 218">
                  <a:extLst>
                    <a:ext uri="{FF2B5EF4-FFF2-40B4-BE49-F238E27FC236}">
                      <a16:creationId xmlns:a16="http://schemas.microsoft.com/office/drawing/2014/main" id="{D8EDBFE7-C13F-5DBE-4431-2E03B96C6CF1}"/>
                    </a:ext>
                  </a:extLst>
                </p:cNvPr>
                <p:cNvPicPr/>
                <p:nvPr/>
              </p:nvPicPr>
              <p:blipFill>
                <a:blip r:embed="rId205"/>
                <a:stretch>
                  <a:fillRect/>
                </a:stretch>
              </p:blipFill>
              <p:spPr>
                <a:xfrm>
                  <a:off x="9284914" y="3718468"/>
                  <a:ext cx="69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20" name="Freihand 219">
                  <a:extLst>
                    <a:ext uri="{FF2B5EF4-FFF2-40B4-BE49-F238E27FC236}">
                      <a16:creationId xmlns:a16="http://schemas.microsoft.com/office/drawing/2014/main" id="{83FA7A50-2E83-4510-A022-FE7B0A8FFAB3}"/>
                    </a:ext>
                  </a:extLst>
                </p14:cNvPr>
                <p14:cNvContentPartPr/>
                <p14:nvPr/>
              </p14:nvContentPartPr>
              <p14:xfrm>
                <a:off x="9474994" y="3602908"/>
                <a:ext cx="31320" cy="147960"/>
              </p14:xfrm>
            </p:contentPart>
          </mc:Choice>
          <mc:Fallback xmlns="">
            <p:pic>
              <p:nvPicPr>
                <p:cNvPr id="220" name="Freihand 219">
                  <a:extLst>
                    <a:ext uri="{FF2B5EF4-FFF2-40B4-BE49-F238E27FC236}">
                      <a16:creationId xmlns:a16="http://schemas.microsoft.com/office/drawing/2014/main" id="{83FA7A50-2E83-4510-A022-FE7B0A8FFAB3}"/>
                    </a:ext>
                  </a:extLst>
                </p:cNvPr>
                <p:cNvPicPr/>
                <p:nvPr/>
              </p:nvPicPr>
              <p:blipFill>
                <a:blip r:embed="rId207"/>
                <a:stretch>
                  <a:fillRect/>
                </a:stretch>
              </p:blipFill>
              <p:spPr>
                <a:xfrm>
                  <a:off x="9466354" y="3593908"/>
                  <a:ext cx="489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21" name="Freihand 220">
                  <a:extLst>
                    <a:ext uri="{FF2B5EF4-FFF2-40B4-BE49-F238E27FC236}">
                      <a16:creationId xmlns:a16="http://schemas.microsoft.com/office/drawing/2014/main" id="{6235AF24-73DB-5925-0878-D1C69F776A02}"/>
                    </a:ext>
                  </a:extLst>
                </p14:cNvPr>
                <p14:cNvContentPartPr/>
                <p14:nvPr/>
              </p14:nvContentPartPr>
              <p14:xfrm>
                <a:off x="9341074" y="3561508"/>
                <a:ext cx="201240" cy="197640"/>
              </p14:xfrm>
            </p:contentPart>
          </mc:Choice>
          <mc:Fallback xmlns="">
            <p:pic>
              <p:nvPicPr>
                <p:cNvPr id="221" name="Freihand 220">
                  <a:extLst>
                    <a:ext uri="{FF2B5EF4-FFF2-40B4-BE49-F238E27FC236}">
                      <a16:creationId xmlns:a16="http://schemas.microsoft.com/office/drawing/2014/main" id="{6235AF24-73DB-5925-0878-D1C69F776A02}"/>
                    </a:ext>
                  </a:extLst>
                </p:cNvPr>
                <p:cNvPicPr/>
                <p:nvPr/>
              </p:nvPicPr>
              <p:blipFill>
                <a:blip r:embed="rId209"/>
                <a:stretch>
                  <a:fillRect/>
                </a:stretch>
              </p:blipFill>
              <p:spPr>
                <a:xfrm>
                  <a:off x="9332434" y="3552868"/>
                  <a:ext cx="2188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22" name="Freihand 221">
                  <a:extLst>
                    <a:ext uri="{FF2B5EF4-FFF2-40B4-BE49-F238E27FC236}">
                      <a16:creationId xmlns:a16="http://schemas.microsoft.com/office/drawing/2014/main" id="{ACF2B3BB-FE11-4AA4-6601-565E4A05F3F9}"/>
                    </a:ext>
                  </a:extLst>
                </p14:cNvPr>
                <p14:cNvContentPartPr/>
                <p14:nvPr/>
              </p14:nvContentPartPr>
              <p14:xfrm>
                <a:off x="9584434" y="3527668"/>
                <a:ext cx="146160" cy="160920"/>
              </p14:xfrm>
            </p:contentPart>
          </mc:Choice>
          <mc:Fallback xmlns="">
            <p:pic>
              <p:nvPicPr>
                <p:cNvPr id="222" name="Freihand 221">
                  <a:extLst>
                    <a:ext uri="{FF2B5EF4-FFF2-40B4-BE49-F238E27FC236}">
                      <a16:creationId xmlns:a16="http://schemas.microsoft.com/office/drawing/2014/main" id="{ACF2B3BB-FE11-4AA4-6601-565E4A05F3F9}"/>
                    </a:ext>
                  </a:extLst>
                </p:cNvPr>
                <p:cNvPicPr/>
                <p:nvPr/>
              </p:nvPicPr>
              <p:blipFill>
                <a:blip r:embed="rId211"/>
                <a:stretch>
                  <a:fillRect/>
                </a:stretch>
              </p:blipFill>
              <p:spPr>
                <a:xfrm>
                  <a:off x="9575434" y="3519028"/>
                  <a:ext cx="163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23" name="Freihand 222">
                  <a:extLst>
                    <a:ext uri="{FF2B5EF4-FFF2-40B4-BE49-F238E27FC236}">
                      <a16:creationId xmlns:a16="http://schemas.microsoft.com/office/drawing/2014/main" id="{9DE9654D-124D-209E-99E8-1E58FBFFD7D9}"/>
                    </a:ext>
                  </a:extLst>
                </p14:cNvPr>
                <p14:cNvContentPartPr/>
                <p14:nvPr/>
              </p14:nvContentPartPr>
              <p14:xfrm>
                <a:off x="9771274" y="3381508"/>
                <a:ext cx="109800" cy="300960"/>
              </p14:xfrm>
            </p:contentPart>
          </mc:Choice>
          <mc:Fallback xmlns="">
            <p:pic>
              <p:nvPicPr>
                <p:cNvPr id="223" name="Freihand 222">
                  <a:extLst>
                    <a:ext uri="{FF2B5EF4-FFF2-40B4-BE49-F238E27FC236}">
                      <a16:creationId xmlns:a16="http://schemas.microsoft.com/office/drawing/2014/main" id="{9DE9654D-124D-209E-99E8-1E58FBFFD7D9}"/>
                    </a:ext>
                  </a:extLst>
                </p:cNvPr>
                <p:cNvPicPr/>
                <p:nvPr/>
              </p:nvPicPr>
              <p:blipFill>
                <a:blip r:embed="rId213"/>
                <a:stretch>
                  <a:fillRect/>
                </a:stretch>
              </p:blipFill>
              <p:spPr>
                <a:xfrm>
                  <a:off x="9762634" y="3372868"/>
                  <a:ext cx="1274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24" name="Freihand 223">
                  <a:extLst>
                    <a:ext uri="{FF2B5EF4-FFF2-40B4-BE49-F238E27FC236}">
                      <a16:creationId xmlns:a16="http://schemas.microsoft.com/office/drawing/2014/main" id="{96A8C511-6972-92D1-9ECD-5135DB023185}"/>
                    </a:ext>
                  </a:extLst>
                </p14:cNvPr>
                <p14:cNvContentPartPr/>
                <p14:nvPr/>
              </p14:nvContentPartPr>
              <p14:xfrm>
                <a:off x="9892234" y="3315628"/>
                <a:ext cx="96120" cy="260280"/>
              </p14:xfrm>
            </p:contentPart>
          </mc:Choice>
          <mc:Fallback xmlns="">
            <p:pic>
              <p:nvPicPr>
                <p:cNvPr id="224" name="Freihand 223">
                  <a:extLst>
                    <a:ext uri="{FF2B5EF4-FFF2-40B4-BE49-F238E27FC236}">
                      <a16:creationId xmlns:a16="http://schemas.microsoft.com/office/drawing/2014/main" id="{96A8C511-6972-92D1-9ECD-5135DB023185}"/>
                    </a:ext>
                  </a:extLst>
                </p:cNvPr>
                <p:cNvPicPr/>
                <p:nvPr/>
              </p:nvPicPr>
              <p:blipFill>
                <a:blip r:embed="rId215"/>
                <a:stretch>
                  <a:fillRect/>
                </a:stretch>
              </p:blipFill>
              <p:spPr>
                <a:xfrm>
                  <a:off x="9883234" y="3306988"/>
                  <a:ext cx="1137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25" name="Freihand 224">
                  <a:extLst>
                    <a:ext uri="{FF2B5EF4-FFF2-40B4-BE49-F238E27FC236}">
                      <a16:creationId xmlns:a16="http://schemas.microsoft.com/office/drawing/2014/main" id="{0E018EB0-F0ED-2D14-086D-BDAF59F6D56C}"/>
                    </a:ext>
                  </a:extLst>
                </p14:cNvPr>
                <p14:cNvContentPartPr/>
                <p14:nvPr/>
              </p14:nvContentPartPr>
              <p14:xfrm>
                <a:off x="9988354" y="3435868"/>
                <a:ext cx="137160" cy="97920"/>
              </p14:xfrm>
            </p:contentPart>
          </mc:Choice>
          <mc:Fallback xmlns="">
            <p:pic>
              <p:nvPicPr>
                <p:cNvPr id="225" name="Freihand 224">
                  <a:extLst>
                    <a:ext uri="{FF2B5EF4-FFF2-40B4-BE49-F238E27FC236}">
                      <a16:creationId xmlns:a16="http://schemas.microsoft.com/office/drawing/2014/main" id="{0E018EB0-F0ED-2D14-086D-BDAF59F6D56C}"/>
                    </a:ext>
                  </a:extLst>
                </p:cNvPr>
                <p:cNvPicPr/>
                <p:nvPr/>
              </p:nvPicPr>
              <p:blipFill>
                <a:blip r:embed="rId217"/>
                <a:stretch>
                  <a:fillRect/>
                </a:stretch>
              </p:blipFill>
              <p:spPr>
                <a:xfrm>
                  <a:off x="9979354" y="3427228"/>
                  <a:ext cx="1548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27" name="Freihand 226">
                  <a:extLst>
                    <a:ext uri="{FF2B5EF4-FFF2-40B4-BE49-F238E27FC236}">
                      <a16:creationId xmlns:a16="http://schemas.microsoft.com/office/drawing/2014/main" id="{182B7FBA-80E3-986C-DD27-2894B353DFAC}"/>
                    </a:ext>
                  </a:extLst>
                </p14:cNvPr>
                <p14:cNvContentPartPr/>
                <p14:nvPr/>
              </p14:nvContentPartPr>
              <p14:xfrm>
                <a:off x="10067554" y="3268468"/>
                <a:ext cx="128160" cy="215640"/>
              </p14:xfrm>
            </p:contentPart>
          </mc:Choice>
          <mc:Fallback xmlns="">
            <p:pic>
              <p:nvPicPr>
                <p:cNvPr id="227" name="Freihand 226">
                  <a:extLst>
                    <a:ext uri="{FF2B5EF4-FFF2-40B4-BE49-F238E27FC236}">
                      <a16:creationId xmlns:a16="http://schemas.microsoft.com/office/drawing/2014/main" id="{182B7FBA-80E3-986C-DD27-2894B353DFAC}"/>
                    </a:ext>
                  </a:extLst>
                </p:cNvPr>
                <p:cNvPicPr/>
                <p:nvPr/>
              </p:nvPicPr>
              <p:blipFill>
                <a:blip r:embed="rId219"/>
                <a:stretch>
                  <a:fillRect/>
                </a:stretch>
              </p:blipFill>
              <p:spPr>
                <a:xfrm>
                  <a:off x="10058554" y="3259468"/>
                  <a:ext cx="145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28" name="Freihand 227">
                  <a:extLst>
                    <a:ext uri="{FF2B5EF4-FFF2-40B4-BE49-F238E27FC236}">
                      <a16:creationId xmlns:a16="http://schemas.microsoft.com/office/drawing/2014/main" id="{DCEA55B1-FFFC-C390-2FCD-BA9EC28AC1FD}"/>
                    </a:ext>
                  </a:extLst>
                </p14:cNvPr>
                <p14:cNvContentPartPr/>
                <p14:nvPr/>
              </p14:nvContentPartPr>
              <p14:xfrm>
                <a:off x="10183834" y="3276028"/>
                <a:ext cx="125280" cy="136440"/>
              </p14:xfrm>
            </p:contentPart>
          </mc:Choice>
          <mc:Fallback xmlns="">
            <p:pic>
              <p:nvPicPr>
                <p:cNvPr id="228" name="Freihand 227">
                  <a:extLst>
                    <a:ext uri="{FF2B5EF4-FFF2-40B4-BE49-F238E27FC236}">
                      <a16:creationId xmlns:a16="http://schemas.microsoft.com/office/drawing/2014/main" id="{DCEA55B1-FFFC-C390-2FCD-BA9EC28AC1FD}"/>
                    </a:ext>
                  </a:extLst>
                </p:cNvPr>
                <p:cNvPicPr/>
                <p:nvPr/>
              </p:nvPicPr>
              <p:blipFill>
                <a:blip r:embed="rId221"/>
                <a:stretch>
                  <a:fillRect/>
                </a:stretch>
              </p:blipFill>
              <p:spPr>
                <a:xfrm>
                  <a:off x="10174834" y="3267388"/>
                  <a:ext cx="142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29" name="Freihand 228">
                  <a:extLst>
                    <a:ext uri="{FF2B5EF4-FFF2-40B4-BE49-F238E27FC236}">
                      <a16:creationId xmlns:a16="http://schemas.microsoft.com/office/drawing/2014/main" id="{00420301-9659-A3FF-EF5E-96996EDCF32C}"/>
                    </a:ext>
                  </a:extLst>
                </p14:cNvPr>
                <p14:cNvContentPartPr/>
                <p14:nvPr/>
              </p14:nvContentPartPr>
              <p14:xfrm>
                <a:off x="10387954" y="3152548"/>
                <a:ext cx="109440" cy="216720"/>
              </p14:xfrm>
            </p:contentPart>
          </mc:Choice>
          <mc:Fallback xmlns="">
            <p:pic>
              <p:nvPicPr>
                <p:cNvPr id="229" name="Freihand 228">
                  <a:extLst>
                    <a:ext uri="{FF2B5EF4-FFF2-40B4-BE49-F238E27FC236}">
                      <a16:creationId xmlns:a16="http://schemas.microsoft.com/office/drawing/2014/main" id="{00420301-9659-A3FF-EF5E-96996EDCF32C}"/>
                    </a:ext>
                  </a:extLst>
                </p:cNvPr>
                <p:cNvPicPr/>
                <p:nvPr/>
              </p:nvPicPr>
              <p:blipFill>
                <a:blip r:embed="rId223"/>
                <a:stretch>
                  <a:fillRect/>
                </a:stretch>
              </p:blipFill>
              <p:spPr>
                <a:xfrm>
                  <a:off x="10379314" y="3143908"/>
                  <a:ext cx="12708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31" name="Freihand 230">
                  <a:extLst>
                    <a:ext uri="{FF2B5EF4-FFF2-40B4-BE49-F238E27FC236}">
                      <a16:creationId xmlns:a16="http://schemas.microsoft.com/office/drawing/2014/main" id="{00D68D71-B0DB-2810-262E-58D024380524}"/>
                    </a:ext>
                  </a:extLst>
                </p14:cNvPr>
                <p14:cNvContentPartPr/>
                <p14:nvPr/>
              </p14:nvContentPartPr>
              <p14:xfrm>
                <a:off x="10557874" y="3097828"/>
                <a:ext cx="113760" cy="173520"/>
              </p14:xfrm>
            </p:contentPart>
          </mc:Choice>
          <mc:Fallback xmlns="">
            <p:pic>
              <p:nvPicPr>
                <p:cNvPr id="231" name="Freihand 230">
                  <a:extLst>
                    <a:ext uri="{FF2B5EF4-FFF2-40B4-BE49-F238E27FC236}">
                      <a16:creationId xmlns:a16="http://schemas.microsoft.com/office/drawing/2014/main" id="{00D68D71-B0DB-2810-262E-58D024380524}"/>
                    </a:ext>
                  </a:extLst>
                </p:cNvPr>
                <p:cNvPicPr/>
                <p:nvPr/>
              </p:nvPicPr>
              <p:blipFill>
                <a:blip r:embed="rId225"/>
                <a:stretch>
                  <a:fillRect/>
                </a:stretch>
              </p:blipFill>
              <p:spPr>
                <a:xfrm>
                  <a:off x="10549234" y="3089188"/>
                  <a:ext cx="13140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32" name="Freihand 231">
                  <a:extLst>
                    <a:ext uri="{FF2B5EF4-FFF2-40B4-BE49-F238E27FC236}">
                      <a16:creationId xmlns:a16="http://schemas.microsoft.com/office/drawing/2014/main" id="{E2CD63F0-68D9-8985-9770-D6824395C607}"/>
                    </a:ext>
                  </a:extLst>
                </p14:cNvPr>
                <p14:cNvContentPartPr/>
                <p14:nvPr/>
              </p14:nvContentPartPr>
              <p14:xfrm>
                <a:off x="10695754" y="3004588"/>
                <a:ext cx="129960" cy="226440"/>
              </p14:xfrm>
            </p:contentPart>
          </mc:Choice>
          <mc:Fallback xmlns="">
            <p:pic>
              <p:nvPicPr>
                <p:cNvPr id="232" name="Freihand 231">
                  <a:extLst>
                    <a:ext uri="{FF2B5EF4-FFF2-40B4-BE49-F238E27FC236}">
                      <a16:creationId xmlns:a16="http://schemas.microsoft.com/office/drawing/2014/main" id="{E2CD63F0-68D9-8985-9770-D6824395C607}"/>
                    </a:ext>
                  </a:extLst>
                </p:cNvPr>
                <p:cNvPicPr/>
                <p:nvPr/>
              </p:nvPicPr>
              <p:blipFill>
                <a:blip r:embed="rId227"/>
                <a:stretch>
                  <a:fillRect/>
                </a:stretch>
              </p:blipFill>
              <p:spPr>
                <a:xfrm>
                  <a:off x="10686754" y="2995588"/>
                  <a:ext cx="1476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33" name="Freihand 232">
                  <a:extLst>
                    <a:ext uri="{FF2B5EF4-FFF2-40B4-BE49-F238E27FC236}">
                      <a16:creationId xmlns:a16="http://schemas.microsoft.com/office/drawing/2014/main" id="{D69C7E9A-1BB6-8984-2740-3CA025311CF8}"/>
                    </a:ext>
                  </a:extLst>
                </p14:cNvPr>
                <p14:cNvContentPartPr/>
                <p14:nvPr/>
              </p14:nvContentPartPr>
              <p14:xfrm>
                <a:off x="10851994" y="2905228"/>
                <a:ext cx="190440" cy="239040"/>
              </p14:xfrm>
            </p:contentPart>
          </mc:Choice>
          <mc:Fallback xmlns="">
            <p:pic>
              <p:nvPicPr>
                <p:cNvPr id="233" name="Freihand 232">
                  <a:extLst>
                    <a:ext uri="{FF2B5EF4-FFF2-40B4-BE49-F238E27FC236}">
                      <a16:creationId xmlns:a16="http://schemas.microsoft.com/office/drawing/2014/main" id="{D69C7E9A-1BB6-8984-2740-3CA025311CF8}"/>
                    </a:ext>
                  </a:extLst>
                </p:cNvPr>
                <p:cNvPicPr/>
                <p:nvPr/>
              </p:nvPicPr>
              <p:blipFill>
                <a:blip r:embed="rId229"/>
                <a:stretch>
                  <a:fillRect/>
                </a:stretch>
              </p:blipFill>
              <p:spPr>
                <a:xfrm>
                  <a:off x="10843354" y="2896228"/>
                  <a:ext cx="2080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235" name="Freihand 234">
                  <a:extLst>
                    <a:ext uri="{FF2B5EF4-FFF2-40B4-BE49-F238E27FC236}">
                      <a16:creationId xmlns:a16="http://schemas.microsoft.com/office/drawing/2014/main" id="{9DF3CB56-A231-25CB-4801-06E5EB6110FA}"/>
                    </a:ext>
                  </a:extLst>
                </p14:cNvPr>
                <p14:cNvContentPartPr/>
                <p14:nvPr/>
              </p14:nvContentPartPr>
              <p14:xfrm>
                <a:off x="11096434" y="2928268"/>
                <a:ext cx="120240" cy="115560"/>
              </p14:xfrm>
            </p:contentPart>
          </mc:Choice>
          <mc:Fallback xmlns="">
            <p:pic>
              <p:nvPicPr>
                <p:cNvPr id="235" name="Freihand 234">
                  <a:extLst>
                    <a:ext uri="{FF2B5EF4-FFF2-40B4-BE49-F238E27FC236}">
                      <a16:creationId xmlns:a16="http://schemas.microsoft.com/office/drawing/2014/main" id="{9DF3CB56-A231-25CB-4801-06E5EB6110FA}"/>
                    </a:ext>
                  </a:extLst>
                </p:cNvPr>
                <p:cNvPicPr/>
                <p:nvPr/>
              </p:nvPicPr>
              <p:blipFill>
                <a:blip r:embed="rId231"/>
                <a:stretch>
                  <a:fillRect/>
                </a:stretch>
              </p:blipFill>
              <p:spPr>
                <a:xfrm>
                  <a:off x="11087434" y="2919268"/>
                  <a:ext cx="137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236" name="Freihand 235">
                  <a:extLst>
                    <a:ext uri="{FF2B5EF4-FFF2-40B4-BE49-F238E27FC236}">
                      <a16:creationId xmlns:a16="http://schemas.microsoft.com/office/drawing/2014/main" id="{61EFB22C-8DA5-50FC-FD23-F244A1B92A0F}"/>
                    </a:ext>
                  </a:extLst>
                </p14:cNvPr>
                <p14:cNvContentPartPr/>
                <p14:nvPr/>
              </p14:nvContentPartPr>
              <p14:xfrm>
                <a:off x="11255554" y="2886508"/>
                <a:ext cx="80640" cy="116280"/>
              </p14:xfrm>
            </p:contentPart>
          </mc:Choice>
          <mc:Fallback xmlns="">
            <p:pic>
              <p:nvPicPr>
                <p:cNvPr id="236" name="Freihand 235">
                  <a:extLst>
                    <a:ext uri="{FF2B5EF4-FFF2-40B4-BE49-F238E27FC236}">
                      <a16:creationId xmlns:a16="http://schemas.microsoft.com/office/drawing/2014/main" id="{61EFB22C-8DA5-50FC-FD23-F244A1B92A0F}"/>
                    </a:ext>
                  </a:extLst>
                </p:cNvPr>
                <p:cNvPicPr/>
                <p:nvPr/>
              </p:nvPicPr>
              <p:blipFill>
                <a:blip r:embed="rId233"/>
                <a:stretch>
                  <a:fillRect/>
                </a:stretch>
              </p:blipFill>
              <p:spPr>
                <a:xfrm>
                  <a:off x="11246914" y="2877508"/>
                  <a:ext cx="9828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237" name="Freihand 236">
                  <a:extLst>
                    <a:ext uri="{FF2B5EF4-FFF2-40B4-BE49-F238E27FC236}">
                      <a16:creationId xmlns:a16="http://schemas.microsoft.com/office/drawing/2014/main" id="{AC6DC6D6-F62F-DF9C-EAFA-6F9F5586BB3A}"/>
                    </a:ext>
                  </a:extLst>
                </p14:cNvPr>
                <p14:cNvContentPartPr/>
                <p14:nvPr/>
              </p14:nvContentPartPr>
              <p14:xfrm>
                <a:off x="11350594" y="2865628"/>
                <a:ext cx="197640" cy="109440"/>
              </p14:xfrm>
            </p:contentPart>
          </mc:Choice>
          <mc:Fallback xmlns="">
            <p:pic>
              <p:nvPicPr>
                <p:cNvPr id="237" name="Freihand 236">
                  <a:extLst>
                    <a:ext uri="{FF2B5EF4-FFF2-40B4-BE49-F238E27FC236}">
                      <a16:creationId xmlns:a16="http://schemas.microsoft.com/office/drawing/2014/main" id="{AC6DC6D6-F62F-DF9C-EAFA-6F9F5586BB3A}"/>
                    </a:ext>
                  </a:extLst>
                </p:cNvPr>
                <p:cNvPicPr/>
                <p:nvPr/>
              </p:nvPicPr>
              <p:blipFill>
                <a:blip r:embed="rId235"/>
                <a:stretch>
                  <a:fillRect/>
                </a:stretch>
              </p:blipFill>
              <p:spPr>
                <a:xfrm>
                  <a:off x="11341954" y="2856628"/>
                  <a:ext cx="215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239" name="Freihand 238">
                  <a:extLst>
                    <a:ext uri="{FF2B5EF4-FFF2-40B4-BE49-F238E27FC236}">
                      <a16:creationId xmlns:a16="http://schemas.microsoft.com/office/drawing/2014/main" id="{3D9F5F58-F91A-CA9F-BDFE-1C1213632ED4}"/>
                    </a:ext>
                  </a:extLst>
                </p14:cNvPr>
                <p14:cNvContentPartPr/>
                <p14:nvPr/>
              </p14:nvContentPartPr>
              <p14:xfrm>
                <a:off x="11552194" y="2761228"/>
                <a:ext cx="334080" cy="220320"/>
              </p14:xfrm>
            </p:contentPart>
          </mc:Choice>
          <mc:Fallback xmlns="">
            <p:pic>
              <p:nvPicPr>
                <p:cNvPr id="239" name="Freihand 238">
                  <a:extLst>
                    <a:ext uri="{FF2B5EF4-FFF2-40B4-BE49-F238E27FC236}">
                      <a16:creationId xmlns:a16="http://schemas.microsoft.com/office/drawing/2014/main" id="{3D9F5F58-F91A-CA9F-BDFE-1C1213632ED4}"/>
                    </a:ext>
                  </a:extLst>
                </p:cNvPr>
                <p:cNvPicPr/>
                <p:nvPr/>
              </p:nvPicPr>
              <p:blipFill>
                <a:blip r:embed="rId237"/>
                <a:stretch>
                  <a:fillRect/>
                </a:stretch>
              </p:blipFill>
              <p:spPr>
                <a:xfrm>
                  <a:off x="11543194" y="2752588"/>
                  <a:ext cx="3517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240" name="Freihand 239">
                  <a:extLst>
                    <a:ext uri="{FF2B5EF4-FFF2-40B4-BE49-F238E27FC236}">
                      <a16:creationId xmlns:a16="http://schemas.microsoft.com/office/drawing/2014/main" id="{74040D90-81AC-2BC0-C10E-2E7FE411AFE6}"/>
                    </a:ext>
                  </a:extLst>
                </p14:cNvPr>
                <p14:cNvContentPartPr/>
                <p14:nvPr/>
              </p14:nvContentPartPr>
              <p14:xfrm>
                <a:off x="11890234" y="2574748"/>
                <a:ext cx="94680" cy="381600"/>
              </p14:xfrm>
            </p:contentPart>
          </mc:Choice>
          <mc:Fallback xmlns="">
            <p:pic>
              <p:nvPicPr>
                <p:cNvPr id="240" name="Freihand 239">
                  <a:extLst>
                    <a:ext uri="{FF2B5EF4-FFF2-40B4-BE49-F238E27FC236}">
                      <a16:creationId xmlns:a16="http://schemas.microsoft.com/office/drawing/2014/main" id="{74040D90-81AC-2BC0-C10E-2E7FE411AFE6}"/>
                    </a:ext>
                  </a:extLst>
                </p:cNvPr>
                <p:cNvPicPr/>
                <p:nvPr/>
              </p:nvPicPr>
              <p:blipFill>
                <a:blip r:embed="rId239"/>
                <a:stretch>
                  <a:fillRect/>
                </a:stretch>
              </p:blipFill>
              <p:spPr>
                <a:xfrm>
                  <a:off x="11881594" y="2565748"/>
                  <a:ext cx="11232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06" name="Freihand 105">
                  <a:extLst>
                    <a:ext uri="{FF2B5EF4-FFF2-40B4-BE49-F238E27FC236}">
                      <a16:creationId xmlns:a16="http://schemas.microsoft.com/office/drawing/2014/main" id="{D8FCFECF-4EFE-6281-A961-CDE1A3CB7360}"/>
                    </a:ext>
                  </a:extLst>
                </p14:cNvPr>
                <p14:cNvContentPartPr/>
                <p14:nvPr/>
              </p14:nvContentPartPr>
              <p14:xfrm>
                <a:off x="313714" y="4765348"/>
                <a:ext cx="207720" cy="12960"/>
              </p14:xfrm>
            </p:contentPart>
          </mc:Choice>
          <mc:Fallback xmlns="">
            <p:pic>
              <p:nvPicPr>
                <p:cNvPr id="106" name="Freihand 105">
                  <a:extLst>
                    <a:ext uri="{FF2B5EF4-FFF2-40B4-BE49-F238E27FC236}">
                      <a16:creationId xmlns:a16="http://schemas.microsoft.com/office/drawing/2014/main" id="{D8FCFECF-4EFE-6281-A961-CDE1A3CB7360}"/>
                    </a:ext>
                  </a:extLst>
                </p:cNvPr>
                <p:cNvPicPr/>
                <p:nvPr/>
              </p:nvPicPr>
              <p:blipFill>
                <a:blip r:embed="rId241"/>
                <a:stretch>
                  <a:fillRect/>
                </a:stretch>
              </p:blipFill>
              <p:spPr>
                <a:xfrm>
                  <a:off x="305074" y="4756708"/>
                  <a:ext cx="225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07" name="Freihand 106">
                  <a:extLst>
                    <a:ext uri="{FF2B5EF4-FFF2-40B4-BE49-F238E27FC236}">
                      <a16:creationId xmlns:a16="http://schemas.microsoft.com/office/drawing/2014/main" id="{1CDDFA8B-FECA-FAA1-E73E-18AC7227745E}"/>
                    </a:ext>
                  </a:extLst>
                </p14:cNvPr>
                <p14:cNvContentPartPr/>
                <p14:nvPr/>
              </p14:nvContentPartPr>
              <p14:xfrm>
                <a:off x="295714" y="4688308"/>
                <a:ext cx="340200" cy="222480"/>
              </p14:xfrm>
            </p:contentPart>
          </mc:Choice>
          <mc:Fallback xmlns="">
            <p:pic>
              <p:nvPicPr>
                <p:cNvPr id="107" name="Freihand 106">
                  <a:extLst>
                    <a:ext uri="{FF2B5EF4-FFF2-40B4-BE49-F238E27FC236}">
                      <a16:creationId xmlns:a16="http://schemas.microsoft.com/office/drawing/2014/main" id="{1CDDFA8B-FECA-FAA1-E73E-18AC7227745E}"/>
                    </a:ext>
                  </a:extLst>
                </p:cNvPr>
                <p:cNvPicPr/>
                <p:nvPr/>
              </p:nvPicPr>
              <p:blipFill>
                <a:blip r:embed="rId243"/>
                <a:stretch>
                  <a:fillRect/>
                </a:stretch>
              </p:blipFill>
              <p:spPr>
                <a:xfrm>
                  <a:off x="286714" y="4679668"/>
                  <a:ext cx="35784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6" name="Freihand 135">
                  <a:extLst>
                    <a:ext uri="{FF2B5EF4-FFF2-40B4-BE49-F238E27FC236}">
                      <a16:creationId xmlns:a16="http://schemas.microsoft.com/office/drawing/2014/main" id="{5289838D-1743-21CF-6DAE-7541B991BA8C}"/>
                    </a:ext>
                  </a:extLst>
                </p14:cNvPr>
                <p14:cNvContentPartPr/>
                <p14:nvPr/>
              </p14:nvContentPartPr>
              <p14:xfrm>
                <a:off x="7393834" y="3676348"/>
                <a:ext cx="139320" cy="253080"/>
              </p14:xfrm>
            </p:contentPart>
          </mc:Choice>
          <mc:Fallback xmlns="">
            <p:pic>
              <p:nvPicPr>
                <p:cNvPr id="136" name="Freihand 135">
                  <a:extLst>
                    <a:ext uri="{FF2B5EF4-FFF2-40B4-BE49-F238E27FC236}">
                      <a16:creationId xmlns:a16="http://schemas.microsoft.com/office/drawing/2014/main" id="{5289838D-1743-21CF-6DAE-7541B991BA8C}"/>
                    </a:ext>
                  </a:extLst>
                </p:cNvPr>
                <p:cNvPicPr/>
                <p:nvPr/>
              </p:nvPicPr>
              <p:blipFill>
                <a:blip r:embed="rId245"/>
                <a:stretch>
                  <a:fillRect/>
                </a:stretch>
              </p:blipFill>
              <p:spPr>
                <a:xfrm>
                  <a:off x="7384834" y="3667708"/>
                  <a:ext cx="1569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7" name="Freihand 136">
                  <a:extLst>
                    <a:ext uri="{FF2B5EF4-FFF2-40B4-BE49-F238E27FC236}">
                      <a16:creationId xmlns:a16="http://schemas.microsoft.com/office/drawing/2014/main" id="{B61A0D23-0717-6DF6-FDF7-D0C673195B47}"/>
                    </a:ext>
                  </a:extLst>
                </p14:cNvPr>
                <p14:cNvContentPartPr/>
                <p14:nvPr/>
              </p14:nvContentPartPr>
              <p14:xfrm>
                <a:off x="7559434" y="3768868"/>
                <a:ext cx="92520" cy="97560"/>
              </p14:xfrm>
            </p:contentPart>
          </mc:Choice>
          <mc:Fallback xmlns="">
            <p:pic>
              <p:nvPicPr>
                <p:cNvPr id="137" name="Freihand 136">
                  <a:extLst>
                    <a:ext uri="{FF2B5EF4-FFF2-40B4-BE49-F238E27FC236}">
                      <a16:creationId xmlns:a16="http://schemas.microsoft.com/office/drawing/2014/main" id="{B61A0D23-0717-6DF6-FDF7-D0C673195B47}"/>
                    </a:ext>
                  </a:extLst>
                </p:cNvPr>
                <p:cNvPicPr/>
                <p:nvPr/>
              </p:nvPicPr>
              <p:blipFill>
                <a:blip r:embed="rId247"/>
                <a:stretch>
                  <a:fillRect/>
                </a:stretch>
              </p:blipFill>
              <p:spPr>
                <a:xfrm>
                  <a:off x="7550434" y="3760228"/>
                  <a:ext cx="110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8" name="Freihand 137">
                  <a:extLst>
                    <a:ext uri="{FF2B5EF4-FFF2-40B4-BE49-F238E27FC236}">
                      <a16:creationId xmlns:a16="http://schemas.microsoft.com/office/drawing/2014/main" id="{4D9765E5-D3F4-1FCA-4300-6789DDC276A0}"/>
                    </a:ext>
                  </a:extLst>
                </p14:cNvPr>
                <p14:cNvContentPartPr/>
                <p14:nvPr/>
              </p14:nvContentPartPr>
              <p14:xfrm>
                <a:off x="7671034" y="3717028"/>
                <a:ext cx="123840" cy="99000"/>
              </p14:xfrm>
            </p:contentPart>
          </mc:Choice>
          <mc:Fallback xmlns="">
            <p:pic>
              <p:nvPicPr>
                <p:cNvPr id="138" name="Freihand 137">
                  <a:extLst>
                    <a:ext uri="{FF2B5EF4-FFF2-40B4-BE49-F238E27FC236}">
                      <a16:creationId xmlns:a16="http://schemas.microsoft.com/office/drawing/2014/main" id="{4D9765E5-D3F4-1FCA-4300-6789DDC276A0}"/>
                    </a:ext>
                  </a:extLst>
                </p:cNvPr>
                <p:cNvPicPr/>
                <p:nvPr/>
              </p:nvPicPr>
              <p:blipFill>
                <a:blip r:embed="rId249"/>
                <a:stretch>
                  <a:fillRect/>
                </a:stretch>
              </p:blipFill>
              <p:spPr>
                <a:xfrm>
                  <a:off x="7662394" y="3708028"/>
                  <a:ext cx="1414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9" name="Freihand 138">
                  <a:extLst>
                    <a:ext uri="{FF2B5EF4-FFF2-40B4-BE49-F238E27FC236}">
                      <a16:creationId xmlns:a16="http://schemas.microsoft.com/office/drawing/2014/main" id="{3C13E958-DC5F-E55D-A529-D9438CE8AA5A}"/>
                    </a:ext>
                  </a:extLst>
                </p14:cNvPr>
                <p14:cNvContentPartPr/>
                <p14:nvPr/>
              </p14:nvContentPartPr>
              <p14:xfrm>
                <a:off x="7803874" y="3683548"/>
                <a:ext cx="78840" cy="120960"/>
              </p14:xfrm>
            </p:contentPart>
          </mc:Choice>
          <mc:Fallback xmlns="">
            <p:pic>
              <p:nvPicPr>
                <p:cNvPr id="139" name="Freihand 138">
                  <a:extLst>
                    <a:ext uri="{FF2B5EF4-FFF2-40B4-BE49-F238E27FC236}">
                      <a16:creationId xmlns:a16="http://schemas.microsoft.com/office/drawing/2014/main" id="{3C13E958-DC5F-E55D-A529-D9438CE8AA5A}"/>
                    </a:ext>
                  </a:extLst>
                </p:cNvPr>
                <p:cNvPicPr/>
                <p:nvPr/>
              </p:nvPicPr>
              <p:blipFill>
                <a:blip r:embed="rId251"/>
                <a:stretch>
                  <a:fillRect/>
                </a:stretch>
              </p:blipFill>
              <p:spPr>
                <a:xfrm>
                  <a:off x="7795234" y="3674908"/>
                  <a:ext cx="964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0" name="Freihand 139">
                  <a:extLst>
                    <a:ext uri="{FF2B5EF4-FFF2-40B4-BE49-F238E27FC236}">
                      <a16:creationId xmlns:a16="http://schemas.microsoft.com/office/drawing/2014/main" id="{71C3B568-3920-E03D-CFDD-78E061878D64}"/>
                    </a:ext>
                  </a:extLst>
                </p14:cNvPr>
                <p14:cNvContentPartPr/>
                <p14:nvPr/>
              </p14:nvContentPartPr>
              <p14:xfrm>
                <a:off x="7963354" y="3568348"/>
                <a:ext cx="145440" cy="175680"/>
              </p14:xfrm>
            </p:contentPart>
          </mc:Choice>
          <mc:Fallback xmlns="">
            <p:pic>
              <p:nvPicPr>
                <p:cNvPr id="140" name="Freihand 139">
                  <a:extLst>
                    <a:ext uri="{FF2B5EF4-FFF2-40B4-BE49-F238E27FC236}">
                      <a16:creationId xmlns:a16="http://schemas.microsoft.com/office/drawing/2014/main" id="{71C3B568-3920-E03D-CFDD-78E061878D64}"/>
                    </a:ext>
                  </a:extLst>
                </p:cNvPr>
                <p:cNvPicPr/>
                <p:nvPr/>
              </p:nvPicPr>
              <p:blipFill>
                <a:blip r:embed="rId253"/>
                <a:stretch>
                  <a:fillRect/>
                </a:stretch>
              </p:blipFill>
              <p:spPr>
                <a:xfrm>
                  <a:off x="7954714" y="3559348"/>
                  <a:ext cx="163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1" name="Freihand 140">
                  <a:extLst>
                    <a:ext uri="{FF2B5EF4-FFF2-40B4-BE49-F238E27FC236}">
                      <a16:creationId xmlns:a16="http://schemas.microsoft.com/office/drawing/2014/main" id="{8636EC1E-FAEA-6C8C-4908-1816B5F31C59}"/>
                    </a:ext>
                  </a:extLst>
                </p14:cNvPr>
                <p14:cNvContentPartPr/>
                <p14:nvPr/>
              </p14:nvContentPartPr>
              <p14:xfrm>
                <a:off x="8299234" y="3605068"/>
                <a:ext cx="234360" cy="88200"/>
              </p14:xfrm>
            </p:contentPart>
          </mc:Choice>
          <mc:Fallback xmlns="">
            <p:pic>
              <p:nvPicPr>
                <p:cNvPr id="141" name="Freihand 140">
                  <a:extLst>
                    <a:ext uri="{FF2B5EF4-FFF2-40B4-BE49-F238E27FC236}">
                      <a16:creationId xmlns:a16="http://schemas.microsoft.com/office/drawing/2014/main" id="{8636EC1E-FAEA-6C8C-4908-1816B5F31C59}"/>
                    </a:ext>
                  </a:extLst>
                </p:cNvPr>
                <p:cNvPicPr/>
                <p:nvPr/>
              </p:nvPicPr>
              <p:blipFill>
                <a:blip r:embed="rId255"/>
                <a:stretch>
                  <a:fillRect/>
                </a:stretch>
              </p:blipFill>
              <p:spPr>
                <a:xfrm>
                  <a:off x="8290234" y="3596068"/>
                  <a:ext cx="2520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9" name="Freihand 168">
                  <a:extLst>
                    <a:ext uri="{FF2B5EF4-FFF2-40B4-BE49-F238E27FC236}">
                      <a16:creationId xmlns:a16="http://schemas.microsoft.com/office/drawing/2014/main" id="{E54188BD-2C29-31E9-4010-2C23A43FDEDC}"/>
                    </a:ext>
                  </a:extLst>
                </p14:cNvPr>
                <p14:cNvContentPartPr/>
                <p14:nvPr/>
              </p14:nvContentPartPr>
              <p14:xfrm>
                <a:off x="333514" y="5295628"/>
                <a:ext cx="137520" cy="51480"/>
              </p14:xfrm>
            </p:contentPart>
          </mc:Choice>
          <mc:Fallback xmlns="">
            <p:pic>
              <p:nvPicPr>
                <p:cNvPr id="169" name="Freihand 168">
                  <a:extLst>
                    <a:ext uri="{FF2B5EF4-FFF2-40B4-BE49-F238E27FC236}">
                      <a16:creationId xmlns:a16="http://schemas.microsoft.com/office/drawing/2014/main" id="{E54188BD-2C29-31E9-4010-2C23A43FDEDC}"/>
                    </a:ext>
                  </a:extLst>
                </p:cNvPr>
                <p:cNvPicPr/>
                <p:nvPr/>
              </p:nvPicPr>
              <p:blipFill>
                <a:blip r:embed="rId257"/>
                <a:stretch>
                  <a:fillRect/>
                </a:stretch>
              </p:blipFill>
              <p:spPr>
                <a:xfrm>
                  <a:off x="324874" y="5286628"/>
                  <a:ext cx="1551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0" name="Freihand 169">
                  <a:extLst>
                    <a:ext uri="{FF2B5EF4-FFF2-40B4-BE49-F238E27FC236}">
                      <a16:creationId xmlns:a16="http://schemas.microsoft.com/office/drawing/2014/main" id="{D3395FA7-1891-4E30-ECC3-BD1F7BD71A4E}"/>
                    </a:ext>
                  </a:extLst>
                </p14:cNvPr>
                <p14:cNvContentPartPr/>
                <p14:nvPr/>
              </p14:nvContentPartPr>
              <p14:xfrm>
                <a:off x="310474" y="5346748"/>
                <a:ext cx="188640" cy="21960"/>
              </p14:xfrm>
            </p:contentPart>
          </mc:Choice>
          <mc:Fallback xmlns="">
            <p:pic>
              <p:nvPicPr>
                <p:cNvPr id="170" name="Freihand 169">
                  <a:extLst>
                    <a:ext uri="{FF2B5EF4-FFF2-40B4-BE49-F238E27FC236}">
                      <a16:creationId xmlns:a16="http://schemas.microsoft.com/office/drawing/2014/main" id="{D3395FA7-1891-4E30-ECC3-BD1F7BD71A4E}"/>
                    </a:ext>
                  </a:extLst>
                </p:cNvPr>
                <p:cNvPicPr/>
                <p:nvPr/>
              </p:nvPicPr>
              <p:blipFill>
                <a:blip r:embed="rId259"/>
                <a:stretch>
                  <a:fillRect/>
                </a:stretch>
              </p:blipFill>
              <p:spPr>
                <a:xfrm>
                  <a:off x="301834" y="5338108"/>
                  <a:ext cx="206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1" name="Freihand 170">
                  <a:extLst>
                    <a:ext uri="{FF2B5EF4-FFF2-40B4-BE49-F238E27FC236}">
                      <a16:creationId xmlns:a16="http://schemas.microsoft.com/office/drawing/2014/main" id="{4EAA865B-D062-4CF4-5043-5C0C67699FF9}"/>
                    </a:ext>
                  </a:extLst>
                </p14:cNvPr>
                <p14:cNvContentPartPr/>
                <p14:nvPr/>
              </p14:nvContentPartPr>
              <p14:xfrm>
                <a:off x="516754" y="5234788"/>
                <a:ext cx="79560" cy="195840"/>
              </p14:xfrm>
            </p:contentPart>
          </mc:Choice>
          <mc:Fallback xmlns="">
            <p:pic>
              <p:nvPicPr>
                <p:cNvPr id="171" name="Freihand 170">
                  <a:extLst>
                    <a:ext uri="{FF2B5EF4-FFF2-40B4-BE49-F238E27FC236}">
                      <a16:creationId xmlns:a16="http://schemas.microsoft.com/office/drawing/2014/main" id="{4EAA865B-D062-4CF4-5043-5C0C67699FF9}"/>
                    </a:ext>
                  </a:extLst>
                </p:cNvPr>
                <p:cNvPicPr/>
                <p:nvPr/>
              </p:nvPicPr>
              <p:blipFill>
                <a:blip r:embed="rId261"/>
                <a:stretch>
                  <a:fillRect/>
                </a:stretch>
              </p:blipFill>
              <p:spPr>
                <a:xfrm>
                  <a:off x="507754" y="5226148"/>
                  <a:ext cx="97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08" name="Freihand 107">
                  <a:extLst>
                    <a:ext uri="{FF2B5EF4-FFF2-40B4-BE49-F238E27FC236}">
                      <a16:creationId xmlns:a16="http://schemas.microsoft.com/office/drawing/2014/main" id="{DAA16B9A-F69B-3B2F-3D76-6676946BAB99}"/>
                    </a:ext>
                  </a:extLst>
                </p14:cNvPr>
                <p14:cNvContentPartPr/>
                <p14:nvPr/>
              </p14:nvContentPartPr>
              <p14:xfrm>
                <a:off x="891514" y="4713508"/>
                <a:ext cx="275400" cy="122400"/>
              </p14:xfrm>
            </p:contentPart>
          </mc:Choice>
          <mc:Fallback xmlns="">
            <p:pic>
              <p:nvPicPr>
                <p:cNvPr id="108" name="Freihand 107">
                  <a:extLst>
                    <a:ext uri="{FF2B5EF4-FFF2-40B4-BE49-F238E27FC236}">
                      <a16:creationId xmlns:a16="http://schemas.microsoft.com/office/drawing/2014/main" id="{DAA16B9A-F69B-3B2F-3D76-6676946BAB99}"/>
                    </a:ext>
                  </a:extLst>
                </p:cNvPr>
                <p:cNvPicPr/>
                <p:nvPr/>
              </p:nvPicPr>
              <p:blipFill>
                <a:blip r:embed="rId263"/>
                <a:stretch>
                  <a:fillRect/>
                </a:stretch>
              </p:blipFill>
              <p:spPr>
                <a:xfrm>
                  <a:off x="882874" y="4704508"/>
                  <a:ext cx="293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09" name="Freihand 108">
                  <a:extLst>
                    <a:ext uri="{FF2B5EF4-FFF2-40B4-BE49-F238E27FC236}">
                      <a16:creationId xmlns:a16="http://schemas.microsoft.com/office/drawing/2014/main" id="{57BD00A0-D00F-28ED-E27E-6842EF322102}"/>
                    </a:ext>
                  </a:extLst>
                </p14:cNvPr>
                <p14:cNvContentPartPr/>
                <p14:nvPr/>
              </p14:nvContentPartPr>
              <p14:xfrm>
                <a:off x="1248994" y="4646908"/>
                <a:ext cx="277200" cy="150480"/>
              </p14:xfrm>
            </p:contentPart>
          </mc:Choice>
          <mc:Fallback xmlns="">
            <p:pic>
              <p:nvPicPr>
                <p:cNvPr id="109" name="Freihand 108">
                  <a:extLst>
                    <a:ext uri="{FF2B5EF4-FFF2-40B4-BE49-F238E27FC236}">
                      <a16:creationId xmlns:a16="http://schemas.microsoft.com/office/drawing/2014/main" id="{57BD00A0-D00F-28ED-E27E-6842EF322102}"/>
                    </a:ext>
                  </a:extLst>
                </p:cNvPr>
                <p:cNvPicPr/>
                <p:nvPr/>
              </p:nvPicPr>
              <p:blipFill>
                <a:blip r:embed="rId265"/>
                <a:stretch>
                  <a:fillRect/>
                </a:stretch>
              </p:blipFill>
              <p:spPr>
                <a:xfrm>
                  <a:off x="1240354" y="4638268"/>
                  <a:ext cx="294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10" name="Freihand 109">
                  <a:extLst>
                    <a:ext uri="{FF2B5EF4-FFF2-40B4-BE49-F238E27FC236}">
                      <a16:creationId xmlns:a16="http://schemas.microsoft.com/office/drawing/2014/main" id="{E7F9EE93-F00C-C4B7-3E9F-9566CC2C99CB}"/>
                    </a:ext>
                  </a:extLst>
                </p14:cNvPr>
                <p14:cNvContentPartPr/>
                <p14:nvPr/>
              </p14:nvContentPartPr>
              <p14:xfrm>
                <a:off x="1505674" y="4509388"/>
                <a:ext cx="127800" cy="219960"/>
              </p14:xfrm>
            </p:contentPart>
          </mc:Choice>
          <mc:Fallback xmlns="">
            <p:pic>
              <p:nvPicPr>
                <p:cNvPr id="110" name="Freihand 109">
                  <a:extLst>
                    <a:ext uri="{FF2B5EF4-FFF2-40B4-BE49-F238E27FC236}">
                      <a16:creationId xmlns:a16="http://schemas.microsoft.com/office/drawing/2014/main" id="{E7F9EE93-F00C-C4B7-3E9F-9566CC2C99CB}"/>
                    </a:ext>
                  </a:extLst>
                </p:cNvPr>
                <p:cNvPicPr/>
                <p:nvPr/>
              </p:nvPicPr>
              <p:blipFill>
                <a:blip r:embed="rId267"/>
                <a:stretch>
                  <a:fillRect/>
                </a:stretch>
              </p:blipFill>
              <p:spPr>
                <a:xfrm>
                  <a:off x="1497034" y="4500388"/>
                  <a:ext cx="14544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11" name="Freihand 110">
                  <a:extLst>
                    <a:ext uri="{FF2B5EF4-FFF2-40B4-BE49-F238E27FC236}">
                      <a16:creationId xmlns:a16="http://schemas.microsoft.com/office/drawing/2014/main" id="{EEA92FFC-0848-DB8B-144F-E1A9A89970A9}"/>
                    </a:ext>
                  </a:extLst>
                </p14:cNvPr>
                <p14:cNvContentPartPr/>
                <p14:nvPr/>
              </p14:nvContentPartPr>
              <p14:xfrm>
                <a:off x="1596754" y="4650868"/>
                <a:ext cx="59400" cy="86400"/>
              </p14:xfrm>
            </p:contentPart>
          </mc:Choice>
          <mc:Fallback xmlns="">
            <p:pic>
              <p:nvPicPr>
                <p:cNvPr id="111" name="Freihand 110">
                  <a:extLst>
                    <a:ext uri="{FF2B5EF4-FFF2-40B4-BE49-F238E27FC236}">
                      <a16:creationId xmlns:a16="http://schemas.microsoft.com/office/drawing/2014/main" id="{EEA92FFC-0848-DB8B-144F-E1A9A89970A9}"/>
                    </a:ext>
                  </a:extLst>
                </p:cNvPr>
                <p:cNvPicPr/>
                <p:nvPr/>
              </p:nvPicPr>
              <p:blipFill>
                <a:blip r:embed="rId269"/>
                <a:stretch>
                  <a:fillRect/>
                </a:stretch>
              </p:blipFill>
              <p:spPr>
                <a:xfrm>
                  <a:off x="1587754" y="4641868"/>
                  <a:ext cx="770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12" name="Freihand 111">
                  <a:extLst>
                    <a:ext uri="{FF2B5EF4-FFF2-40B4-BE49-F238E27FC236}">
                      <a16:creationId xmlns:a16="http://schemas.microsoft.com/office/drawing/2014/main" id="{ECDB87B0-800A-65B6-218A-70D67C285969}"/>
                    </a:ext>
                  </a:extLst>
                </p14:cNvPr>
                <p14:cNvContentPartPr/>
                <p14:nvPr/>
              </p14:nvContentPartPr>
              <p14:xfrm>
                <a:off x="1684954" y="4634668"/>
                <a:ext cx="213840" cy="72000"/>
              </p14:xfrm>
            </p:contentPart>
          </mc:Choice>
          <mc:Fallback xmlns="">
            <p:pic>
              <p:nvPicPr>
                <p:cNvPr id="112" name="Freihand 111">
                  <a:extLst>
                    <a:ext uri="{FF2B5EF4-FFF2-40B4-BE49-F238E27FC236}">
                      <a16:creationId xmlns:a16="http://schemas.microsoft.com/office/drawing/2014/main" id="{ECDB87B0-800A-65B6-218A-70D67C285969}"/>
                    </a:ext>
                  </a:extLst>
                </p:cNvPr>
                <p:cNvPicPr/>
                <p:nvPr/>
              </p:nvPicPr>
              <p:blipFill>
                <a:blip r:embed="rId271"/>
                <a:stretch>
                  <a:fillRect/>
                </a:stretch>
              </p:blipFill>
              <p:spPr>
                <a:xfrm>
                  <a:off x="1676314" y="4626028"/>
                  <a:ext cx="23148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13" name="Freihand 112">
                  <a:extLst>
                    <a:ext uri="{FF2B5EF4-FFF2-40B4-BE49-F238E27FC236}">
                      <a16:creationId xmlns:a16="http://schemas.microsoft.com/office/drawing/2014/main" id="{41509B11-E360-F90C-FFD6-99BC9BA0AA44}"/>
                    </a:ext>
                  </a:extLst>
                </p14:cNvPr>
                <p14:cNvContentPartPr/>
                <p14:nvPr/>
              </p14:nvContentPartPr>
              <p14:xfrm>
                <a:off x="1963594" y="4614868"/>
                <a:ext cx="83520" cy="100800"/>
              </p14:xfrm>
            </p:contentPart>
          </mc:Choice>
          <mc:Fallback xmlns="">
            <p:pic>
              <p:nvPicPr>
                <p:cNvPr id="113" name="Freihand 112">
                  <a:extLst>
                    <a:ext uri="{FF2B5EF4-FFF2-40B4-BE49-F238E27FC236}">
                      <a16:creationId xmlns:a16="http://schemas.microsoft.com/office/drawing/2014/main" id="{41509B11-E360-F90C-FFD6-99BC9BA0AA44}"/>
                    </a:ext>
                  </a:extLst>
                </p:cNvPr>
                <p:cNvPicPr/>
                <p:nvPr/>
              </p:nvPicPr>
              <p:blipFill>
                <a:blip r:embed="rId273"/>
                <a:stretch>
                  <a:fillRect/>
                </a:stretch>
              </p:blipFill>
              <p:spPr>
                <a:xfrm>
                  <a:off x="1954954" y="4606228"/>
                  <a:ext cx="1011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14" name="Freihand 113">
                  <a:extLst>
                    <a:ext uri="{FF2B5EF4-FFF2-40B4-BE49-F238E27FC236}">
                      <a16:creationId xmlns:a16="http://schemas.microsoft.com/office/drawing/2014/main" id="{4634E3AD-1421-28DF-43E4-D20D9BA5ACC0}"/>
                    </a:ext>
                  </a:extLst>
                </p14:cNvPr>
                <p14:cNvContentPartPr/>
                <p14:nvPr/>
              </p14:nvContentPartPr>
              <p14:xfrm>
                <a:off x="2242594" y="4566628"/>
                <a:ext cx="301680" cy="127080"/>
              </p14:xfrm>
            </p:contentPart>
          </mc:Choice>
          <mc:Fallback xmlns="">
            <p:pic>
              <p:nvPicPr>
                <p:cNvPr id="114" name="Freihand 113">
                  <a:extLst>
                    <a:ext uri="{FF2B5EF4-FFF2-40B4-BE49-F238E27FC236}">
                      <a16:creationId xmlns:a16="http://schemas.microsoft.com/office/drawing/2014/main" id="{4634E3AD-1421-28DF-43E4-D20D9BA5ACC0}"/>
                    </a:ext>
                  </a:extLst>
                </p:cNvPr>
                <p:cNvPicPr/>
                <p:nvPr/>
              </p:nvPicPr>
              <p:blipFill>
                <a:blip r:embed="rId275"/>
                <a:stretch>
                  <a:fillRect/>
                </a:stretch>
              </p:blipFill>
              <p:spPr>
                <a:xfrm>
                  <a:off x="2233594" y="4557988"/>
                  <a:ext cx="319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15" name="Freihand 114">
                  <a:extLst>
                    <a:ext uri="{FF2B5EF4-FFF2-40B4-BE49-F238E27FC236}">
                      <a16:creationId xmlns:a16="http://schemas.microsoft.com/office/drawing/2014/main" id="{A6B4D460-11F1-77C4-2F40-C34708469CE9}"/>
                    </a:ext>
                  </a:extLst>
                </p14:cNvPr>
                <p14:cNvContentPartPr/>
                <p14:nvPr/>
              </p14:nvContentPartPr>
              <p14:xfrm>
                <a:off x="2613754" y="4529188"/>
                <a:ext cx="30600" cy="151200"/>
              </p14:xfrm>
            </p:contentPart>
          </mc:Choice>
          <mc:Fallback xmlns="">
            <p:pic>
              <p:nvPicPr>
                <p:cNvPr id="115" name="Freihand 114">
                  <a:extLst>
                    <a:ext uri="{FF2B5EF4-FFF2-40B4-BE49-F238E27FC236}">
                      <a16:creationId xmlns:a16="http://schemas.microsoft.com/office/drawing/2014/main" id="{A6B4D460-11F1-77C4-2F40-C34708469CE9}"/>
                    </a:ext>
                  </a:extLst>
                </p:cNvPr>
                <p:cNvPicPr/>
                <p:nvPr/>
              </p:nvPicPr>
              <p:blipFill>
                <a:blip r:embed="rId277"/>
                <a:stretch>
                  <a:fillRect/>
                </a:stretch>
              </p:blipFill>
              <p:spPr>
                <a:xfrm>
                  <a:off x="2605114" y="4520188"/>
                  <a:ext cx="48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16" name="Freihand 115">
                  <a:extLst>
                    <a:ext uri="{FF2B5EF4-FFF2-40B4-BE49-F238E27FC236}">
                      <a16:creationId xmlns:a16="http://schemas.microsoft.com/office/drawing/2014/main" id="{F156F5CA-C739-8617-FBBB-C4647B5DEF2E}"/>
                    </a:ext>
                  </a:extLst>
                </p14:cNvPr>
                <p14:cNvContentPartPr/>
                <p14:nvPr/>
              </p14:nvContentPartPr>
              <p14:xfrm>
                <a:off x="2595754" y="4320748"/>
                <a:ext cx="232560" cy="314280"/>
              </p14:xfrm>
            </p:contentPart>
          </mc:Choice>
          <mc:Fallback xmlns="">
            <p:pic>
              <p:nvPicPr>
                <p:cNvPr id="116" name="Freihand 115">
                  <a:extLst>
                    <a:ext uri="{FF2B5EF4-FFF2-40B4-BE49-F238E27FC236}">
                      <a16:creationId xmlns:a16="http://schemas.microsoft.com/office/drawing/2014/main" id="{F156F5CA-C739-8617-FBBB-C4647B5DEF2E}"/>
                    </a:ext>
                  </a:extLst>
                </p:cNvPr>
                <p:cNvPicPr/>
                <p:nvPr/>
              </p:nvPicPr>
              <p:blipFill>
                <a:blip r:embed="rId279"/>
                <a:stretch>
                  <a:fillRect/>
                </a:stretch>
              </p:blipFill>
              <p:spPr>
                <a:xfrm>
                  <a:off x="2586754" y="4312108"/>
                  <a:ext cx="2502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17" name="Freihand 116">
                  <a:extLst>
                    <a:ext uri="{FF2B5EF4-FFF2-40B4-BE49-F238E27FC236}">
                      <a16:creationId xmlns:a16="http://schemas.microsoft.com/office/drawing/2014/main" id="{92659469-1270-C66C-1498-D99282C8E7B3}"/>
                    </a:ext>
                  </a:extLst>
                </p14:cNvPr>
                <p14:cNvContentPartPr/>
                <p14:nvPr/>
              </p14:nvContentPartPr>
              <p14:xfrm>
                <a:off x="3064114" y="4358908"/>
                <a:ext cx="125280" cy="217440"/>
              </p14:xfrm>
            </p:contentPart>
          </mc:Choice>
          <mc:Fallback xmlns="">
            <p:pic>
              <p:nvPicPr>
                <p:cNvPr id="117" name="Freihand 116">
                  <a:extLst>
                    <a:ext uri="{FF2B5EF4-FFF2-40B4-BE49-F238E27FC236}">
                      <a16:creationId xmlns:a16="http://schemas.microsoft.com/office/drawing/2014/main" id="{92659469-1270-C66C-1498-D99282C8E7B3}"/>
                    </a:ext>
                  </a:extLst>
                </p:cNvPr>
                <p:cNvPicPr/>
                <p:nvPr/>
              </p:nvPicPr>
              <p:blipFill>
                <a:blip r:embed="rId281"/>
                <a:stretch>
                  <a:fillRect/>
                </a:stretch>
              </p:blipFill>
              <p:spPr>
                <a:xfrm>
                  <a:off x="3055114" y="4349908"/>
                  <a:ext cx="1429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18" name="Freihand 117">
                  <a:extLst>
                    <a:ext uri="{FF2B5EF4-FFF2-40B4-BE49-F238E27FC236}">
                      <a16:creationId xmlns:a16="http://schemas.microsoft.com/office/drawing/2014/main" id="{177A3A51-96F4-5EF0-ADBF-0F9EC0C400A4}"/>
                    </a:ext>
                  </a:extLst>
                </p14:cNvPr>
                <p14:cNvContentPartPr/>
                <p14:nvPr/>
              </p14:nvContentPartPr>
              <p14:xfrm>
                <a:off x="3190834" y="4473388"/>
                <a:ext cx="118440" cy="114480"/>
              </p14:xfrm>
            </p:contentPart>
          </mc:Choice>
          <mc:Fallback xmlns="">
            <p:pic>
              <p:nvPicPr>
                <p:cNvPr id="118" name="Freihand 117">
                  <a:extLst>
                    <a:ext uri="{FF2B5EF4-FFF2-40B4-BE49-F238E27FC236}">
                      <a16:creationId xmlns:a16="http://schemas.microsoft.com/office/drawing/2014/main" id="{177A3A51-96F4-5EF0-ADBF-0F9EC0C400A4}"/>
                    </a:ext>
                  </a:extLst>
                </p:cNvPr>
                <p:cNvPicPr/>
                <p:nvPr/>
              </p:nvPicPr>
              <p:blipFill>
                <a:blip r:embed="rId283"/>
                <a:stretch>
                  <a:fillRect/>
                </a:stretch>
              </p:blipFill>
              <p:spPr>
                <a:xfrm>
                  <a:off x="3181834" y="4464388"/>
                  <a:ext cx="136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19" name="Freihand 118">
                  <a:extLst>
                    <a:ext uri="{FF2B5EF4-FFF2-40B4-BE49-F238E27FC236}">
                      <a16:creationId xmlns:a16="http://schemas.microsoft.com/office/drawing/2014/main" id="{B7A0A445-82AD-7A32-2978-F2C72644A952}"/>
                    </a:ext>
                  </a:extLst>
                </p14:cNvPr>
                <p14:cNvContentPartPr/>
                <p14:nvPr/>
              </p14:nvContentPartPr>
              <p14:xfrm>
                <a:off x="3360754" y="4466908"/>
                <a:ext cx="75960" cy="66240"/>
              </p14:xfrm>
            </p:contentPart>
          </mc:Choice>
          <mc:Fallback xmlns="">
            <p:pic>
              <p:nvPicPr>
                <p:cNvPr id="119" name="Freihand 118">
                  <a:extLst>
                    <a:ext uri="{FF2B5EF4-FFF2-40B4-BE49-F238E27FC236}">
                      <a16:creationId xmlns:a16="http://schemas.microsoft.com/office/drawing/2014/main" id="{B7A0A445-82AD-7A32-2978-F2C72644A952}"/>
                    </a:ext>
                  </a:extLst>
                </p:cNvPr>
                <p:cNvPicPr/>
                <p:nvPr/>
              </p:nvPicPr>
              <p:blipFill>
                <a:blip r:embed="rId285"/>
                <a:stretch>
                  <a:fillRect/>
                </a:stretch>
              </p:blipFill>
              <p:spPr>
                <a:xfrm>
                  <a:off x="3351754" y="4457908"/>
                  <a:ext cx="93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20" name="Freihand 119">
                  <a:extLst>
                    <a:ext uri="{FF2B5EF4-FFF2-40B4-BE49-F238E27FC236}">
                      <a16:creationId xmlns:a16="http://schemas.microsoft.com/office/drawing/2014/main" id="{37FC438A-6F3F-D552-21B8-5278F7E05EA4}"/>
                    </a:ext>
                  </a:extLst>
                </p14:cNvPr>
                <p14:cNvContentPartPr/>
                <p14:nvPr/>
              </p14:nvContentPartPr>
              <p14:xfrm>
                <a:off x="3489274" y="4307068"/>
                <a:ext cx="183240" cy="239760"/>
              </p14:xfrm>
            </p:contentPart>
          </mc:Choice>
          <mc:Fallback xmlns="">
            <p:pic>
              <p:nvPicPr>
                <p:cNvPr id="120" name="Freihand 119">
                  <a:extLst>
                    <a:ext uri="{FF2B5EF4-FFF2-40B4-BE49-F238E27FC236}">
                      <a16:creationId xmlns:a16="http://schemas.microsoft.com/office/drawing/2014/main" id="{37FC438A-6F3F-D552-21B8-5278F7E05EA4}"/>
                    </a:ext>
                  </a:extLst>
                </p:cNvPr>
                <p:cNvPicPr/>
                <p:nvPr/>
              </p:nvPicPr>
              <p:blipFill>
                <a:blip r:embed="rId287"/>
                <a:stretch>
                  <a:fillRect/>
                </a:stretch>
              </p:blipFill>
              <p:spPr>
                <a:xfrm>
                  <a:off x="3480274" y="4298068"/>
                  <a:ext cx="2008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21" name="Freihand 120">
                  <a:extLst>
                    <a:ext uri="{FF2B5EF4-FFF2-40B4-BE49-F238E27FC236}">
                      <a16:creationId xmlns:a16="http://schemas.microsoft.com/office/drawing/2014/main" id="{A7D4FEE2-BC9F-0AC0-43BF-7816F8A5A207}"/>
                    </a:ext>
                  </a:extLst>
                </p14:cNvPr>
                <p14:cNvContentPartPr/>
                <p14:nvPr/>
              </p14:nvContentPartPr>
              <p14:xfrm>
                <a:off x="3812194" y="4325788"/>
                <a:ext cx="340200" cy="194040"/>
              </p14:xfrm>
            </p:contentPart>
          </mc:Choice>
          <mc:Fallback xmlns="">
            <p:pic>
              <p:nvPicPr>
                <p:cNvPr id="121" name="Freihand 120">
                  <a:extLst>
                    <a:ext uri="{FF2B5EF4-FFF2-40B4-BE49-F238E27FC236}">
                      <a16:creationId xmlns:a16="http://schemas.microsoft.com/office/drawing/2014/main" id="{A7D4FEE2-BC9F-0AC0-43BF-7816F8A5A207}"/>
                    </a:ext>
                  </a:extLst>
                </p:cNvPr>
                <p:cNvPicPr/>
                <p:nvPr/>
              </p:nvPicPr>
              <p:blipFill>
                <a:blip r:embed="rId289"/>
                <a:stretch>
                  <a:fillRect/>
                </a:stretch>
              </p:blipFill>
              <p:spPr>
                <a:xfrm>
                  <a:off x="3803194" y="4316788"/>
                  <a:ext cx="3578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22" name="Freihand 121">
                  <a:extLst>
                    <a:ext uri="{FF2B5EF4-FFF2-40B4-BE49-F238E27FC236}">
                      <a16:creationId xmlns:a16="http://schemas.microsoft.com/office/drawing/2014/main" id="{B6C04622-7472-3BE0-2CDA-C26F8E42D88F}"/>
                    </a:ext>
                  </a:extLst>
                </p14:cNvPr>
                <p14:cNvContentPartPr/>
                <p14:nvPr/>
              </p14:nvContentPartPr>
              <p14:xfrm>
                <a:off x="4295314" y="4263148"/>
                <a:ext cx="353520" cy="181800"/>
              </p14:xfrm>
            </p:contentPart>
          </mc:Choice>
          <mc:Fallback xmlns="">
            <p:pic>
              <p:nvPicPr>
                <p:cNvPr id="122" name="Freihand 121">
                  <a:extLst>
                    <a:ext uri="{FF2B5EF4-FFF2-40B4-BE49-F238E27FC236}">
                      <a16:creationId xmlns:a16="http://schemas.microsoft.com/office/drawing/2014/main" id="{B6C04622-7472-3BE0-2CDA-C26F8E42D88F}"/>
                    </a:ext>
                  </a:extLst>
                </p:cNvPr>
                <p:cNvPicPr/>
                <p:nvPr/>
              </p:nvPicPr>
              <p:blipFill>
                <a:blip r:embed="rId291"/>
                <a:stretch>
                  <a:fillRect/>
                </a:stretch>
              </p:blipFill>
              <p:spPr>
                <a:xfrm>
                  <a:off x="4286314" y="4254148"/>
                  <a:ext cx="371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23" name="Freihand 122">
                  <a:extLst>
                    <a:ext uri="{FF2B5EF4-FFF2-40B4-BE49-F238E27FC236}">
                      <a16:creationId xmlns:a16="http://schemas.microsoft.com/office/drawing/2014/main" id="{C1B27406-0479-DE32-B02E-22E6FCD900BA}"/>
                    </a:ext>
                  </a:extLst>
                </p14:cNvPr>
                <p14:cNvContentPartPr/>
                <p14:nvPr/>
              </p14:nvContentPartPr>
              <p14:xfrm>
                <a:off x="4818754" y="4282228"/>
                <a:ext cx="123120" cy="210960"/>
              </p14:xfrm>
            </p:contentPart>
          </mc:Choice>
          <mc:Fallback xmlns="">
            <p:pic>
              <p:nvPicPr>
                <p:cNvPr id="123" name="Freihand 122">
                  <a:extLst>
                    <a:ext uri="{FF2B5EF4-FFF2-40B4-BE49-F238E27FC236}">
                      <a16:creationId xmlns:a16="http://schemas.microsoft.com/office/drawing/2014/main" id="{C1B27406-0479-DE32-B02E-22E6FCD900BA}"/>
                    </a:ext>
                  </a:extLst>
                </p:cNvPr>
                <p:cNvPicPr/>
                <p:nvPr/>
              </p:nvPicPr>
              <p:blipFill>
                <a:blip r:embed="rId293"/>
                <a:stretch>
                  <a:fillRect/>
                </a:stretch>
              </p:blipFill>
              <p:spPr>
                <a:xfrm>
                  <a:off x="4809754" y="4273228"/>
                  <a:ext cx="1407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24" name="Freihand 123">
                  <a:extLst>
                    <a:ext uri="{FF2B5EF4-FFF2-40B4-BE49-F238E27FC236}">
                      <a16:creationId xmlns:a16="http://schemas.microsoft.com/office/drawing/2014/main" id="{B17F7F1A-D27B-924D-469C-682B8C03EA6A}"/>
                    </a:ext>
                  </a:extLst>
                </p14:cNvPr>
                <p14:cNvContentPartPr/>
                <p14:nvPr/>
              </p14:nvContentPartPr>
              <p14:xfrm>
                <a:off x="4991914" y="4237588"/>
                <a:ext cx="183240" cy="133560"/>
              </p14:xfrm>
            </p:contentPart>
          </mc:Choice>
          <mc:Fallback xmlns="">
            <p:pic>
              <p:nvPicPr>
                <p:cNvPr id="124" name="Freihand 123">
                  <a:extLst>
                    <a:ext uri="{FF2B5EF4-FFF2-40B4-BE49-F238E27FC236}">
                      <a16:creationId xmlns:a16="http://schemas.microsoft.com/office/drawing/2014/main" id="{B17F7F1A-D27B-924D-469C-682B8C03EA6A}"/>
                    </a:ext>
                  </a:extLst>
                </p:cNvPr>
                <p:cNvPicPr/>
                <p:nvPr/>
              </p:nvPicPr>
              <p:blipFill>
                <a:blip r:embed="rId295"/>
                <a:stretch>
                  <a:fillRect/>
                </a:stretch>
              </p:blipFill>
              <p:spPr>
                <a:xfrm>
                  <a:off x="4982914" y="4228588"/>
                  <a:ext cx="200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25" name="Freihand 124">
                  <a:extLst>
                    <a:ext uri="{FF2B5EF4-FFF2-40B4-BE49-F238E27FC236}">
                      <a16:creationId xmlns:a16="http://schemas.microsoft.com/office/drawing/2014/main" id="{2383DE74-882D-AB97-04CD-1E488D863C92}"/>
                    </a:ext>
                  </a:extLst>
                </p14:cNvPr>
                <p14:cNvContentPartPr/>
                <p14:nvPr/>
              </p14:nvContentPartPr>
              <p14:xfrm>
                <a:off x="5136634" y="4149028"/>
                <a:ext cx="189360" cy="170640"/>
              </p14:xfrm>
            </p:contentPart>
          </mc:Choice>
          <mc:Fallback xmlns="">
            <p:pic>
              <p:nvPicPr>
                <p:cNvPr id="125" name="Freihand 124">
                  <a:extLst>
                    <a:ext uri="{FF2B5EF4-FFF2-40B4-BE49-F238E27FC236}">
                      <a16:creationId xmlns:a16="http://schemas.microsoft.com/office/drawing/2014/main" id="{2383DE74-882D-AB97-04CD-1E488D863C92}"/>
                    </a:ext>
                  </a:extLst>
                </p:cNvPr>
                <p:cNvPicPr/>
                <p:nvPr/>
              </p:nvPicPr>
              <p:blipFill>
                <a:blip r:embed="rId297"/>
                <a:stretch>
                  <a:fillRect/>
                </a:stretch>
              </p:blipFill>
              <p:spPr>
                <a:xfrm>
                  <a:off x="5127634" y="4140028"/>
                  <a:ext cx="2070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26" name="Freihand 125">
                  <a:extLst>
                    <a:ext uri="{FF2B5EF4-FFF2-40B4-BE49-F238E27FC236}">
                      <a16:creationId xmlns:a16="http://schemas.microsoft.com/office/drawing/2014/main" id="{9245479F-2FA8-369F-B75E-F1126D218B9F}"/>
                    </a:ext>
                  </a:extLst>
                </p14:cNvPr>
                <p14:cNvContentPartPr/>
                <p14:nvPr/>
              </p14:nvContentPartPr>
              <p14:xfrm>
                <a:off x="5322394" y="4202668"/>
                <a:ext cx="115920" cy="102600"/>
              </p14:xfrm>
            </p:contentPart>
          </mc:Choice>
          <mc:Fallback xmlns="">
            <p:pic>
              <p:nvPicPr>
                <p:cNvPr id="126" name="Freihand 125">
                  <a:extLst>
                    <a:ext uri="{FF2B5EF4-FFF2-40B4-BE49-F238E27FC236}">
                      <a16:creationId xmlns:a16="http://schemas.microsoft.com/office/drawing/2014/main" id="{9245479F-2FA8-369F-B75E-F1126D218B9F}"/>
                    </a:ext>
                  </a:extLst>
                </p:cNvPr>
                <p:cNvPicPr/>
                <p:nvPr/>
              </p:nvPicPr>
              <p:blipFill>
                <a:blip r:embed="rId299"/>
                <a:stretch>
                  <a:fillRect/>
                </a:stretch>
              </p:blipFill>
              <p:spPr>
                <a:xfrm>
                  <a:off x="5313394" y="4193668"/>
                  <a:ext cx="1335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29" name="Freihand 128">
                  <a:extLst>
                    <a:ext uri="{FF2B5EF4-FFF2-40B4-BE49-F238E27FC236}">
                      <a16:creationId xmlns:a16="http://schemas.microsoft.com/office/drawing/2014/main" id="{391E7C57-0D7F-3643-0C29-63B421358779}"/>
                    </a:ext>
                  </a:extLst>
                </p14:cNvPr>
                <p14:cNvContentPartPr/>
                <p14:nvPr/>
              </p14:nvContentPartPr>
              <p14:xfrm>
                <a:off x="5643874" y="4026268"/>
                <a:ext cx="137880" cy="220680"/>
              </p14:xfrm>
            </p:contentPart>
          </mc:Choice>
          <mc:Fallback xmlns="">
            <p:pic>
              <p:nvPicPr>
                <p:cNvPr id="129" name="Freihand 128">
                  <a:extLst>
                    <a:ext uri="{FF2B5EF4-FFF2-40B4-BE49-F238E27FC236}">
                      <a16:creationId xmlns:a16="http://schemas.microsoft.com/office/drawing/2014/main" id="{391E7C57-0D7F-3643-0C29-63B421358779}"/>
                    </a:ext>
                  </a:extLst>
                </p:cNvPr>
                <p:cNvPicPr/>
                <p:nvPr/>
              </p:nvPicPr>
              <p:blipFill>
                <a:blip r:embed="rId301"/>
                <a:stretch>
                  <a:fillRect/>
                </a:stretch>
              </p:blipFill>
              <p:spPr>
                <a:xfrm>
                  <a:off x="5634874" y="4017268"/>
                  <a:ext cx="1555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0" name="Freihand 129">
                  <a:extLst>
                    <a:ext uri="{FF2B5EF4-FFF2-40B4-BE49-F238E27FC236}">
                      <a16:creationId xmlns:a16="http://schemas.microsoft.com/office/drawing/2014/main" id="{EAD1A0A1-0B0B-8E52-17AE-E0573CEB3A6C}"/>
                    </a:ext>
                  </a:extLst>
                </p14:cNvPr>
                <p14:cNvContentPartPr/>
                <p14:nvPr/>
              </p14:nvContentPartPr>
              <p14:xfrm>
                <a:off x="5832874" y="4018708"/>
                <a:ext cx="325800" cy="184320"/>
              </p14:xfrm>
            </p:contentPart>
          </mc:Choice>
          <mc:Fallback xmlns="">
            <p:pic>
              <p:nvPicPr>
                <p:cNvPr id="130" name="Freihand 129">
                  <a:extLst>
                    <a:ext uri="{FF2B5EF4-FFF2-40B4-BE49-F238E27FC236}">
                      <a16:creationId xmlns:a16="http://schemas.microsoft.com/office/drawing/2014/main" id="{EAD1A0A1-0B0B-8E52-17AE-E0573CEB3A6C}"/>
                    </a:ext>
                  </a:extLst>
                </p:cNvPr>
                <p:cNvPicPr/>
                <p:nvPr/>
              </p:nvPicPr>
              <p:blipFill>
                <a:blip r:embed="rId303"/>
                <a:stretch>
                  <a:fillRect/>
                </a:stretch>
              </p:blipFill>
              <p:spPr>
                <a:xfrm>
                  <a:off x="5824234" y="4010068"/>
                  <a:ext cx="3434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1" name="Freihand 130">
                  <a:extLst>
                    <a:ext uri="{FF2B5EF4-FFF2-40B4-BE49-F238E27FC236}">
                      <a16:creationId xmlns:a16="http://schemas.microsoft.com/office/drawing/2014/main" id="{845C09C5-FC4A-7051-5C7A-3B5967FE3227}"/>
                    </a:ext>
                  </a:extLst>
                </p14:cNvPr>
                <p14:cNvContentPartPr/>
                <p14:nvPr/>
              </p14:nvContentPartPr>
              <p14:xfrm>
                <a:off x="6185314" y="3898828"/>
                <a:ext cx="93600" cy="267840"/>
              </p14:xfrm>
            </p:contentPart>
          </mc:Choice>
          <mc:Fallback xmlns="">
            <p:pic>
              <p:nvPicPr>
                <p:cNvPr id="131" name="Freihand 130">
                  <a:extLst>
                    <a:ext uri="{FF2B5EF4-FFF2-40B4-BE49-F238E27FC236}">
                      <a16:creationId xmlns:a16="http://schemas.microsoft.com/office/drawing/2014/main" id="{845C09C5-FC4A-7051-5C7A-3B5967FE3227}"/>
                    </a:ext>
                  </a:extLst>
                </p:cNvPr>
                <p:cNvPicPr/>
                <p:nvPr/>
              </p:nvPicPr>
              <p:blipFill>
                <a:blip r:embed="rId305"/>
                <a:stretch>
                  <a:fillRect/>
                </a:stretch>
              </p:blipFill>
              <p:spPr>
                <a:xfrm>
                  <a:off x="6176314" y="3889828"/>
                  <a:ext cx="1112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2" name="Freihand 131">
                  <a:extLst>
                    <a:ext uri="{FF2B5EF4-FFF2-40B4-BE49-F238E27FC236}">
                      <a16:creationId xmlns:a16="http://schemas.microsoft.com/office/drawing/2014/main" id="{72C8F244-5B50-22A2-B8BB-574724741D91}"/>
                    </a:ext>
                  </a:extLst>
                </p14:cNvPr>
                <p14:cNvContentPartPr/>
                <p14:nvPr/>
              </p14:nvContentPartPr>
              <p14:xfrm>
                <a:off x="6278914" y="3994588"/>
                <a:ext cx="87120" cy="123120"/>
              </p14:xfrm>
            </p:contentPart>
          </mc:Choice>
          <mc:Fallback xmlns="">
            <p:pic>
              <p:nvPicPr>
                <p:cNvPr id="132" name="Freihand 131">
                  <a:extLst>
                    <a:ext uri="{FF2B5EF4-FFF2-40B4-BE49-F238E27FC236}">
                      <a16:creationId xmlns:a16="http://schemas.microsoft.com/office/drawing/2014/main" id="{72C8F244-5B50-22A2-B8BB-574724741D91}"/>
                    </a:ext>
                  </a:extLst>
                </p:cNvPr>
                <p:cNvPicPr/>
                <p:nvPr/>
              </p:nvPicPr>
              <p:blipFill>
                <a:blip r:embed="rId307"/>
                <a:stretch>
                  <a:fillRect/>
                </a:stretch>
              </p:blipFill>
              <p:spPr>
                <a:xfrm>
                  <a:off x="6270274" y="3985948"/>
                  <a:ext cx="104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33" name="Freihand 132">
                  <a:extLst>
                    <a:ext uri="{FF2B5EF4-FFF2-40B4-BE49-F238E27FC236}">
                      <a16:creationId xmlns:a16="http://schemas.microsoft.com/office/drawing/2014/main" id="{7093A4C5-A398-B7E3-7CC4-9570035F84AF}"/>
                    </a:ext>
                  </a:extLst>
                </p14:cNvPr>
                <p14:cNvContentPartPr/>
                <p14:nvPr/>
              </p14:nvContentPartPr>
              <p14:xfrm>
                <a:off x="6369634" y="3979828"/>
                <a:ext cx="87120" cy="235800"/>
              </p14:xfrm>
            </p:contentPart>
          </mc:Choice>
          <mc:Fallback xmlns="">
            <p:pic>
              <p:nvPicPr>
                <p:cNvPr id="133" name="Freihand 132">
                  <a:extLst>
                    <a:ext uri="{FF2B5EF4-FFF2-40B4-BE49-F238E27FC236}">
                      <a16:creationId xmlns:a16="http://schemas.microsoft.com/office/drawing/2014/main" id="{7093A4C5-A398-B7E3-7CC4-9570035F84AF}"/>
                    </a:ext>
                  </a:extLst>
                </p:cNvPr>
                <p:cNvPicPr/>
                <p:nvPr/>
              </p:nvPicPr>
              <p:blipFill>
                <a:blip r:embed="rId309"/>
                <a:stretch>
                  <a:fillRect/>
                </a:stretch>
              </p:blipFill>
              <p:spPr>
                <a:xfrm>
                  <a:off x="6360634" y="3970828"/>
                  <a:ext cx="1047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34" name="Freihand 133">
                  <a:extLst>
                    <a:ext uri="{FF2B5EF4-FFF2-40B4-BE49-F238E27FC236}">
                      <a16:creationId xmlns:a16="http://schemas.microsoft.com/office/drawing/2014/main" id="{C6DC3C09-97A7-3EE5-667D-7A7C2D001931}"/>
                    </a:ext>
                  </a:extLst>
                </p14:cNvPr>
                <p14:cNvContentPartPr/>
                <p14:nvPr/>
              </p14:nvContentPartPr>
              <p14:xfrm>
                <a:off x="6508234" y="3965428"/>
                <a:ext cx="341640" cy="84960"/>
              </p14:xfrm>
            </p:contentPart>
          </mc:Choice>
          <mc:Fallback xmlns="">
            <p:pic>
              <p:nvPicPr>
                <p:cNvPr id="134" name="Freihand 133">
                  <a:extLst>
                    <a:ext uri="{FF2B5EF4-FFF2-40B4-BE49-F238E27FC236}">
                      <a16:creationId xmlns:a16="http://schemas.microsoft.com/office/drawing/2014/main" id="{C6DC3C09-97A7-3EE5-667D-7A7C2D001931}"/>
                    </a:ext>
                  </a:extLst>
                </p:cNvPr>
                <p:cNvPicPr/>
                <p:nvPr/>
              </p:nvPicPr>
              <p:blipFill>
                <a:blip r:embed="rId311"/>
                <a:stretch>
                  <a:fillRect/>
                </a:stretch>
              </p:blipFill>
              <p:spPr>
                <a:xfrm>
                  <a:off x="6499234" y="3956428"/>
                  <a:ext cx="3592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35" name="Freihand 134">
                  <a:extLst>
                    <a:ext uri="{FF2B5EF4-FFF2-40B4-BE49-F238E27FC236}">
                      <a16:creationId xmlns:a16="http://schemas.microsoft.com/office/drawing/2014/main" id="{D15B766E-C6E2-BD93-C842-359511FF32B7}"/>
                    </a:ext>
                  </a:extLst>
                </p14:cNvPr>
                <p14:cNvContentPartPr/>
                <p14:nvPr/>
              </p14:nvContentPartPr>
              <p14:xfrm>
                <a:off x="6889834" y="3765988"/>
                <a:ext cx="322920" cy="237960"/>
              </p14:xfrm>
            </p:contentPart>
          </mc:Choice>
          <mc:Fallback xmlns="">
            <p:pic>
              <p:nvPicPr>
                <p:cNvPr id="135" name="Freihand 134">
                  <a:extLst>
                    <a:ext uri="{FF2B5EF4-FFF2-40B4-BE49-F238E27FC236}">
                      <a16:creationId xmlns:a16="http://schemas.microsoft.com/office/drawing/2014/main" id="{D15B766E-C6E2-BD93-C842-359511FF32B7}"/>
                    </a:ext>
                  </a:extLst>
                </p:cNvPr>
                <p:cNvPicPr/>
                <p:nvPr/>
              </p:nvPicPr>
              <p:blipFill>
                <a:blip r:embed="rId313"/>
                <a:stretch>
                  <a:fillRect/>
                </a:stretch>
              </p:blipFill>
              <p:spPr>
                <a:xfrm>
                  <a:off x="6881194" y="3756988"/>
                  <a:ext cx="3405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2" name="Freihand 171">
                  <a:extLst>
                    <a:ext uri="{FF2B5EF4-FFF2-40B4-BE49-F238E27FC236}">
                      <a16:creationId xmlns:a16="http://schemas.microsoft.com/office/drawing/2014/main" id="{6B5DE5EC-47CD-AC88-1CAA-E02436C5A4C0}"/>
                    </a:ext>
                  </a:extLst>
                </p14:cNvPr>
                <p14:cNvContentPartPr/>
                <p14:nvPr/>
              </p14:nvContentPartPr>
              <p14:xfrm>
                <a:off x="810514" y="5174308"/>
                <a:ext cx="79560" cy="179640"/>
              </p14:xfrm>
            </p:contentPart>
          </mc:Choice>
          <mc:Fallback xmlns="">
            <p:pic>
              <p:nvPicPr>
                <p:cNvPr id="172" name="Freihand 171">
                  <a:extLst>
                    <a:ext uri="{FF2B5EF4-FFF2-40B4-BE49-F238E27FC236}">
                      <a16:creationId xmlns:a16="http://schemas.microsoft.com/office/drawing/2014/main" id="{6B5DE5EC-47CD-AC88-1CAA-E02436C5A4C0}"/>
                    </a:ext>
                  </a:extLst>
                </p:cNvPr>
                <p:cNvPicPr/>
                <p:nvPr/>
              </p:nvPicPr>
              <p:blipFill>
                <a:blip r:embed="rId315"/>
                <a:stretch>
                  <a:fillRect/>
                </a:stretch>
              </p:blipFill>
              <p:spPr>
                <a:xfrm>
                  <a:off x="801514" y="5165668"/>
                  <a:ext cx="97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3" name="Freihand 172">
                  <a:extLst>
                    <a:ext uri="{FF2B5EF4-FFF2-40B4-BE49-F238E27FC236}">
                      <a16:creationId xmlns:a16="http://schemas.microsoft.com/office/drawing/2014/main" id="{5DF3D271-DA69-E7EE-6806-F8D946C81DB6}"/>
                    </a:ext>
                  </a:extLst>
                </p14:cNvPr>
                <p14:cNvContentPartPr/>
                <p14:nvPr/>
              </p14:nvContentPartPr>
              <p14:xfrm>
                <a:off x="946954" y="5200588"/>
                <a:ext cx="338400" cy="91800"/>
              </p14:xfrm>
            </p:contentPart>
          </mc:Choice>
          <mc:Fallback xmlns="">
            <p:pic>
              <p:nvPicPr>
                <p:cNvPr id="173" name="Freihand 172">
                  <a:extLst>
                    <a:ext uri="{FF2B5EF4-FFF2-40B4-BE49-F238E27FC236}">
                      <a16:creationId xmlns:a16="http://schemas.microsoft.com/office/drawing/2014/main" id="{5DF3D271-DA69-E7EE-6806-F8D946C81DB6}"/>
                    </a:ext>
                  </a:extLst>
                </p:cNvPr>
                <p:cNvPicPr/>
                <p:nvPr/>
              </p:nvPicPr>
              <p:blipFill>
                <a:blip r:embed="rId317"/>
                <a:stretch>
                  <a:fillRect/>
                </a:stretch>
              </p:blipFill>
              <p:spPr>
                <a:xfrm>
                  <a:off x="937954" y="5191948"/>
                  <a:ext cx="356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4" name="Freihand 173">
                  <a:extLst>
                    <a:ext uri="{FF2B5EF4-FFF2-40B4-BE49-F238E27FC236}">
                      <a16:creationId xmlns:a16="http://schemas.microsoft.com/office/drawing/2014/main" id="{A9A0E3A4-FAFC-86A9-DC56-4D15CA84BC2E}"/>
                    </a:ext>
                  </a:extLst>
                </p14:cNvPr>
                <p14:cNvContentPartPr/>
                <p14:nvPr/>
              </p14:nvContentPartPr>
              <p14:xfrm>
                <a:off x="1334314" y="5124988"/>
                <a:ext cx="118080" cy="241560"/>
              </p14:xfrm>
            </p:contentPart>
          </mc:Choice>
          <mc:Fallback xmlns="">
            <p:pic>
              <p:nvPicPr>
                <p:cNvPr id="174" name="Freihand 173">
                  <a:extLst>
                    <a:ext uri="{FF2B5EF4-FFF2-40B4-BE49-F238E27FC236}">
                      <a16:creationId xmlns:a16="http://schemas.microsoft.com/office/drawing/2014/main" id="{A9A0E3A4-FAFC-86A9-DC56-4D15CA84BC2E}"/>
                    </a:ext>
                  </a:extLst>
                </p:cNvPr>
                <p:cNvPicPr/>
                <p:nvPr/>
              </p:nvPicPr>
              <p:blipFill>
                <a:blip r:embed="rId319"/>
                <a:stretch>
                  <a:fillRect/>
                </a:stretch>
              </p:blipFill>
              <p:spPr>
                <a:xfrm>
                  <a:off x="1325674" y="5116348"/>
                  <a:ext cx="1357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5" name="Freihand 174">
                  <a:extLst>
                    <a:ext uri="{FF2B5EF4-FFF2-40B4-BE49-F238E27FC236}">
                      <a16:creationId xmlns:a16="http://schemas.microsoft.com/office/drawing/2014/main" id="{F570EC46-259D-F16F-69EE-CA3A5225A6E9}"/>
                    </a:ext>
                  </a:extLst>
                </p14:cNvPr>
                <p14:cNvContentPartPr/>
                <p14:nvPr/>
              </p14:nvContentPartPr>
              <p14:xfrm>
                <a:off x="1524394" y="5115628"/>
                <a:ext cx="238320" cy="94320"/>
              </p14:xfrm>
            </p:contentPart>
          </mc:Choice>
          <mc:Fallback xmlns="">
            <p:pic>
              <p:nvPicPr>
                <p:cNvPr id="175" name="Freihand 174">
                  <a:extLst>
                    <a:ext uri="{FF2B5EF4-FFF2-40B4-BE49-F238E27FC236}">
                      <a16:creationId xmlns:a16="http://schemas.microsoft.com/office/drawing/2014/main" id="{F570EC46-259D-F16F-69EE-CA3A5225A6E9}"/>
                    </a:ext>
                  </a:extLst>
                </p:cNvPr>
                <p:cNvPicPr/>
                <p:nvPr/>
              </p:nvPicPr>
              <p:blipFill>
                <a:blip r:embed="rId321"/>
                <a:stretch>
                  <a:fillRect/>
                </a:stretch>
              </p:blipFill>
              <p:spPr>
                <a:xfrm>
                  <a:off x="1515754" y="5106628"/>
                  <a:ext cx="2559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6" name="Freihand 175">
                  <a:extLst>
                    <a:ext uri="{FF2B5EF4-FFF2-40B4-BE49-F238E27FC236}">
                      <a16:creationId xmlns:a16="http://schemas.microsoft.com/office/drawing/2014/main" id="{0B09CB88-3ED3-A877-5908-A7D65AC40D04}"/>
                    </a:ext>
                  </a:extLst>
                </p14:cNvPr>
                <p14:cNvContentPartPr/>
                <p14:nvPr/>
              </p14:nvContentPartPr>
              <p14:xfrm>
                <a:off x="1823194" y="5077108"/>
                <a:ext cx="19080" cy="108720"/>
              </p14:xfrm>
            </p:contentPart>
          </mc:Choice>
          <mc:Fallback xmlns="">
            <p:pic>
              <p:nvPicPr>
                <p:cNvPr id="176" name="Freihand 175">
                  <a:extLst>
                    <a:ext uri="{FF2B5EF4-FFF2-40B4-BE49-F238E27FC236}">
                      <a16:creationId xmlns:a16="http://schemas.microsoft.com/office/drawing/2014/main" id="{0B09CB88-3ED3-A877-5908-A7D65AC40D04}"/>
                    </a:ext>
                  </a:extLst>
                </p:cNvPr>
                <p:cNvPicPr/>
                <p:nvPr/>
              </p:nvPicPr>
              <p:blipFill>
                <a:blip r:embed="rId323"/>
                <a:stretch>
                  <a:fillRect/>
                </a:stretch>
              </p:blipFill>
              <p:spPr>
                <a:xfrm>
                  <a:off x="1814194" y="5068468"/>
                  <a:ext cx="36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7" name="Freihand 176">
                  <a:extLst>
                    <a:ext uri="{FF2B5EF4-FFF2-40B4-BE49-F238E27FC236}">
                      <a16:creationId xmlns:a16="http://schemas.microsoft.com/office/drawing/2014/main" id="{DD9D11E5-68FB-D08D-1C5B-ADCD86CBFB21}"/>
                    </a:ext>
                  </a:extLst>
                </p14:cNvPr>
                <p14:cNvContentPartPr/>
                <p14:nvPr/>
              </p14:nvContentPartPr>
              <p14:xfrm>
                <a:off x="1825714" y="4978828"/>
                <a:ext cx="1440" cy="6480"/>
              </p14:xfrm>
            </p:contentPart>
          </mc:Choice>
          <mc:Fallback xmlns="">
            <p:pic>
              <p:nvPicPr>
                <p:cNvPr id="177" name="Freihand 176">
                  <a:extLst>
                    <a:ext uri="{FF2B5EF4-FFF2-40B4-BE49-F238E27FC236}">
                      <a16:creationId xmlns:a16="http://schemas.microsoft.com/office/drawing/2014/main" id="{DD9D11E5-68FB-D08D-1C5B-ADCD86CBFB21}"/>
                    </a:ext>
                  </a:extLst>
                </p:cNvPr>
                <p:cNvPicPr/>
                <p:nvPr/>
              </p:nvPicPr>
              <p:blipFill>
                <a:blip r:embed="rId325"/>
                <a:stretch>
                  <a:fillRect/>
                </a:stretch>
              </p:blipFill>
              <p:spPr>
                <a:xfrm>
                  <a:off x="1817074" y="4969828"/>
                  <a:ext cx="19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8" name="Freihand 177">
                  <a:extLst>
                    <a:ext uri="{FF2B5EF4-FFF2-40B4-BE49-F238E27FC236}">
                      <a16:creationId xmlns:a16="http://schemas.microsoft.com/office/drawing/2014/main" id="{49FC22E7-63EE-B9E4-58DE-D379A157DE2C}"/>
                    </a:ext>
                  </a:extLst>
                </p14:cNvPr>
                <p14:cNvContentPartPr/>
                <p14:nvPr/>
              </p14:nvContentPartPr>
              <p14:xfrm>
                <a:off x="1909594" y="5054788"/>
                <a:ext cx="106560" cy="116640"/>
              </p14:xfrm>
            </p:contentPart>
          </mc:Choice>
          <mc:Fallback xmlns="">
            <p:pic>
              <p:nvPicPr>
                <p:cNvPr id="178" name="Freihand 177">
                  <a:extLst>
                    <a:ext uri="{FF2B5EF4-FFF2-40B4-BE49-F238E27FC236}">
                      <a16:creationId xmlns:a16="http://schemas.microsoft.com/office/drawing/2014/main" id="{49FC22E7-63EE-B9E4-58DE-D379A157DE2C}"/>
                    </a:ext>
                  </a:extLst>
                </p:cNvPr>
                <p:cNvPicPr/>
                <p:nvPr/>
              </p:nvPicPr>
              <p:blipFill>
                <a:blip r:embed="rId327"/>
                <a:stretch>
                  <a:fillRect/>
                </a:stretch>
              </p:blipFill>
              <p:spPr>
                <a:xfrm>
                  <a:off x="1900954" y="5046148"/>
                  <a:ext cx="124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9" name="Freihand 178">
                  <a:extLst>
                    <a:ext uri="{FF2B5EF4-FFF2-40B4-BE49-F238E27FC236}">
                      <a16:creationId xmlns:a16="http://schemas.microsoft.com/office/drawing/2014/main" id="{40C3C2D0-E43C-C422-DEDE-8492D782F82D}"/>
                    </a:ext>
                  </a:extLst>
                </p14:cNvPr>
                <p14:cNvContentPartPr/>
                <p14:nvPr/>
              </p14:nvContentPartPr>
              <p14:xfrm>
                <a:off x="2058274" y="5013028"/>
                <a:ext cx="6480" cy="133200"/>
              </p14:xfrm>
            </p:contentPart>
          </mc:Choice>
          <mc:Fallback xmlns="">
            <p:pic>
              <p:nvPicPr>
                <p:cNvPr id="179" name="Freihand 178">
                  <a:extLst>
                    <a:ext uri="{FF2B5EF4-FFF2-40B4-BE49-F238E27FC236}">
                      <a16:creationId xmlns:a16="http://schemas.microsoft.com/office/drawing/2014/main" id="{40C3C2D0-E43C-C422-DEDE-8492D782F82D}"/>
                    </a:ext>
                  </a:extLst>
                </p:cNvPr>
                <p:cNvPicPr/>
                <p:nvPr/>
              </p:nvPicPr>
              <p:blipFill>
                <a:blip r:embed="rId329"/>
                <a:stretch>
                  <a:fillRect/>
                </a:stretch>
              </p:blipFill>
              <p:spPr>
                <a:xfrm>
                  <a:off x="2049634" y="5004028"/>
                  <a:ext cx="241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0" name="Freihand 179">
                  <a:extLst>
                    <a:ext uri="{FF2B5EF4-FFF2-40B4-BE49-F238E27FC236}">
                      <a16:creationId xmlns:a16="http://schemas.microsoft.com/office/drawing/2014/main" id="{A9D27D05-93FD-A226-496B-FB2D3815EBD4}"/>
                    </a:ext>
                  </a:extLst>
                </p14:cNvPr>
                <p14:cNvContentPartPr/>
                <p14:nvPr/>
              </p14:nvContentPartPr>
              <p14:xfrm>
                <a:off x="2109754" y="4991428"/>
                <a:ext cx="129240" cy="133920"/>
              </p14:xfrm>
            </p:contentPart>
          </mc:Choice>
          <mc:Fallback xmlns="">
            <p:pic>
              <p:nvPicPr>
                <p:cNvPr id="180" name="Freihand 179">
                  <a:extLst>
                    <a:ext uri="{FF2B5EF4-FFF2-40B4-BE49-F238E27FC236}">
                      <a16:creationId xmlns:a16="http://schemas.microsoft.com/office/drawing/2014/main" id="{A9D27D05-93FD-A226-496B-FB2D3815EBD4}"/>
                    </a:ext>
                  </a:extLst>
                </p:cNvPr>
                <p:cNvPicPr/>
                <p:nvPr/>
              </p:nvPicPr>
              <p:blipFill>
                <a:blip r:embed="rId331"/>
                <a:stretch>
                  <a:fillRect/>
                </a:stretch>
              </p:blipFill>
              <p:spPr>
                <a:xfrm>
                  <a:off x="2100754" y="4982428"/>
                  <a:ext cx="1468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81" name="Freihand 180">
                  <a:extLst>
                    <a:ext uri="{FF2B5EF4-FFF2-40B4-BE49-F238E27FC236}">
                      <a16:creationId xmlns:a16="http://schemas.microsoft.com/office/drawing/2014/main" id="{1B1446EA-EF39-745C-5680-02517FB9AB5A}"/>
                    </a:ext>
                  </a:extLst>
                </p14:cNvPr>
                <p14:cNvContentPartPr/>
                <p14:nvPr/>
              </p14:nvContentPartPr>
              <p14:xfrm>
                <a:off x="2064034" y="4896748"/>
                <a:ext cx="4320" cy="20880"/>
              </p14:xfrm>
            </p:contentPart>
          </mc:Choice>
          <mc:Fallback xmlns="">
            <p:pic>
              <p:nvPicPr>
                <p:cNvPr id="181" name="Freihand 180">
                  <a:extLst>
                    <a:ext uri="{FF2B5EF4-FFF2-40B4-BE49-F238E27FC236}">
                      <a16:creationId xmlns:a16="http://schemas.microsoft.com/office/drawing/2014/main" id="{1B1446EA-EF39-745C-5680-02517FB9AB5A}"/>
                    </a:ext>
                  </a:extLst>
                </p:cNvPr>
                <p:cNvPicPr/>
                <p:nvPr/>
              </p:nvPicPr>
              <p:blipFill>
                <a:blip r:embed="rId173"/>
                <a:stretch>
                  <a:fillRect/>
                </a:stretch>
              </p:blipFill>
              <p:spPr>
                <a:xfrm>
                  <a:off x="2055034" y="4887748"/>
                  <a:ext cx="21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82" name="Freihand 181">
                  <a:extLst>
                    <a:ext uri="{FF2B5EF4-FFF2-40B4-BE49-F238E27FC236}">
                      <a16:creationId xmlns:a16="http://schemas.microsoft.com/office/drawing/2014/main" id="{C5F5EE0A-5003-CC33-DF7F-63865B30B6EE}"/>
                    </a:ext>
                  </a:extLst>
                </p14:cNvPr>
                <p14:cNvContentPartPr/>
                <p14:nvPr/>
              </p14:nvContentPartPr>
              <p14:xfrm>
                <a:off x="2265274" y="4962628"/>
                <a:ext cx="101520" cy="198360"/>
              </p14:xfrm>
            </p:contentPart>
          </mc:Choice>
          <mc:Fallback xmlns="">
            <p:pic>
              <p:nvPicPr>
                <p:cNvPr id="182" name="Freihand 181">
                  <a:extLst>
                    <a:ext uri="{FF2B5EF4-FFF2-40B4-BE49-F238E27FC236}">
                      <a16:creationId xmlns:a16="http://schemas.microsoft.com/office/drawing/2014/main" id="{C5F5EE0A-5003-CC33-DF7F-63865B30B6EE}"/>
                    </a:ext>
                  </a:extLst>
                </p:cNvPr>
                <p:cNvPicPr/>
                <p:nvPr/>
              </p:nvPicPr>
              <p:blipFill>
                <a:blip r:embed="rId334"/>
                <a:stretch>
                  <a:fillRect/>
                </a:stretch>
              </p:blipFill>
              <p:spPr>
                <a:xfrm>
                  <a:off x="2256274" y="4953628"/>
                  <a:ext cx="119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84" name="Freihand 183">
                  <a:extLst>
                    <a:ext uri="{FF2B5EF4-FFF2-40B4-BE49-F238E27FC236}">
                      <a16:creationId xmlns:a16="http://schemas.microsoft.com/office/drawing/2014/main" id="{68A18C0E-755E-47D4-4BB6-80830211E444}"/>
                    </a:ext>
                  </a:extLst>
                </p14:cNvPr>
                <p14:cNvContentPartPr/>
                <p14:nvPr/>
              </p14:nvContentPartPr>
              <p14:xfrm>
                <a:off x="2683234" y="4944628"/>
                <a:ext cx="176760" cy="101880"/>
              </p14:xfrm>
            </p:contentPart>
          </mc:Choice>
          <mc:Fallback xmlns="">
            <p:pic>
              <p:nvPicPr>
                <p:cNvPr id="184" name="Freihand 183">
                  <a:extLst>
                    <a:ext uri="{FF2B5EF4-FFF2-40B4-BE49-F238E27FC236}">
                      <a16:creationId xmlns:a16="http://schemas.microsoft.com/office/drawing/2014/main" id="{68A18C0E-755E-47D4-4BB6-80830211E444}"/>
                    </a:ext>
                  </a:extLst>
                </p:cNvPr>
                <p:cNvPicPr/>
                <p:nvPr/>
              </p:nvPicPr>
              <p:blipFill>
                <a:blip r:embed="rId336"/>
                <a:stretch>
                  <a:fillRect/>
                </a:stretch>
              </p:blipFill>
              <p:spPr>
                <a:xfrm>
                  <a:off x="2674594" y="4935988"/>
                  <a:ext cx="19440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85" name="Freihand 184">
                  <a:extLst>
                    <a:ext uri="{FF2B5EF4-FFF2-40B4-BE49-F238E27FC236}">
                      <a16:creationId xmlns:a16="http://schemas.microsoft.com/office/drawing/2014/main" id="{523BA70C-3DC5-D391-FA7E-8AA35201F442}"/>
                    </a:ext>
                  </a:extLst>
                </p14:cNvPr>
                <p14:cNvContentPartPr/>
                <p14:nvPr/>
              </p14:nvContentPartPr>
              <p14:xfrm>
                <a:off x="2936314" y="4929148"/>
                <a:ext cx="30240" cy="77400"/>
              </p14:xfrm>
            </p:contentPart>
          </mc:Choice>
          <mc:Fallback xmlns="">
            <p:pic>
              <p:nvPicPr>
                <p:cNvPr id="185" name="Freihand 184">
                  <a:extLst>
                    <a:ext uri="{FF2B5EF4-FFF2-40B4-BE49-F238E27FC236}">
                      <a16:creationId xmlns:a16="http://schemas.microsoft.com/office/drawing/2014/main" id="{523BA70C-3DC5-D391-FA7E-8AA35201F442}"/>
                    </a:ext>
                  </a:extLst>
                </p:cNvPr>
                <p:cNvPicPr/>
                <p:nvPr/>
              </p:nvPicPr>
              <p:blipFill>
                <a:blip r:embed="rId338"/>
                <a:stretch>
                  <a:fillRect/>
                </a:stretch>
              </p:blipFill>
              <p:spPr>
                <a:xfrm>
                  <a:off x="2927314" y="4920148"/>
                  <a:ext cx="478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86" name="Freihand 185">
                  <a:extLst>
                    <a:ext uri="{FF2B5EF4-FFF2-40B4-BE49-F238E27FC236}">
                      <a16:creationId xmlns:a16="http://schemas.microsoft.com/office/drawing/2014/main" id="{8D22C2CB-F916-376D-1991-EB2DF751DA57}"/>
                    </a:ext>
                  </a:extLst>
                </p14:cNvPr>
                <p14:cNvContentPartPr/>
                <p14:nvPr/>
              </p14:nvContentPartPr>
              <p14:xfrm>
                <a:off x="3022354" y="4783348"/>
                <a:ext cx="104760" cy="217440"/>
              </p14:xfrm>
            </p:contentPart>
          </mc:Choice>
          <mc:Fallback xmlns="">
            <p:pic>
              <p:nvPicPr>
                <p:cNvPr id="186" name="Freihand 185">
                  <a:extLst>
                    <a:ext uri="{FF2B5EF4-FFF2-40B4-BE49-F238E27FC236}">
                      <a16:creationId xmlns:a16="http://schemas.microsoft.com/office/drawing/2014/main" id="{8D22C2CB-F916-376D-1991-EB2DF751DA57}"/>
                    </a:ext>
                  </a:extLst>
                </p:cNvPr>
                <p:cNvPicPr/>
                <p:nvPr/>
              </p:nvPicPr>
              <p:blipFill>
                <a:blip r:embed="rId340"/>
                <a:stretch>
                  <a:fillRect/>
                </a:stretch>
              </p:blipFill>
              <p:spPr>
                <a:xfrm>
                  <a:off x="3013354" y="4774708"/>
                  <a:ext cx="1224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87" name="Freihand 186">
                  <a:extLst>
                    <a:ext uri="{FF2B5EF4-FFF2-40B4-BE49-F238E27FC236}">
                      <a16:creationId xmlns:a16="http://schemas.microsoft.com/office/drawing/2014/main" id="{5CECA0E5-916E-103C-094A-E8635E3EFE74}"/>
                    </a:ext>
                  </a:extLst>
                </p14:cNvPr>
                <p14:cNvContentPartPr/>
                <p14:nvPr/>
              </p14:nvContentPartPr>
              <p14:xfrm>
                <a:off x="2905354" y="4751308"/>
                <a:ext cx="14760" cy="2520"/>
              </p14:xfrm>
            </p:contentPart>
          </mc:Choice>
          <mc:Fallback xmlns="">
            <p:pic>
              <p:nvPicPr>
                <p:cNvPr id="187" name="Freihand 186">
                  <a:extLst>
                    <a:ext uri="{FF2B5EF4-FFF2-40B4-BE49-F238E27FC236}">
                      <a16:creationId xmlns:a16="http://schemas.microsoft.com/office/drawing/2014/main" id="{5CECA0E5-916E-103C-094A-E8635E3EFE74}"/>
                    </a:ext>
                  </a:extLst>
                </p:cNvPr>
                <p:cNvPicPr/>
                <p:nvPr/>
              </p:nvPicPr>
              <p:blipFill>
                <a:blip r:embed="rId342"/>
                <a:stretch>
                  <a:fillRect/>
                </a:stretch>
              </p:blipFill>
              <p:spPr>
                <a:xfrm>
                  <a:off x="2896714" y="4742308"/>
                  <a:ext cx="32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88" name="Freihand 187">
                  <a:extLst>
                    <a:ext uri="{FF2B5EF4-FFF2-40B4-BE49-F238E27FC236}">
                      <a16:creationId xmlns:a16="http://schemas.microsoft.com/office/drawing/2014/main" id="{9FFD7B32-C082-28DB-1397-EA716D547482}"/>
                    </a:ext>
                  </a:extLst>
                </p14:cNvPr>
                <p14:cNvContentPartPr/>
                <p14:nvPr/>
              </p14:nvContentPartPr>
              <p14:xfrm>
                <a:off x="3302074" y="4770028"/>
                <a:ext cx="63720" cy="210960"/>
              </p14:xfrm>
            </p:contentPart>
          </mc:Choice>
          <mc:Fallback xmlns="">
            <p:pic>
              <p:nvPicPr>
                <p:cNvPr id="188" name="Freihand 187">
                  <a:extLst>
                    <a:ext uri="{FF2B5EF4-FFF2-40B4-BE49-F238E27FC236}">
                      <a16:creationId xmlns:a16="http://schemas.microsoft.com/office/drawing/2014/main" id="{9FFD7B32-C082-28DB-1397-EA716D547482}"/>
                    </a:ext>
                  </a:extLst>
                </p:cNvPr>
                <p:cNvPicPr/>
                <p:nvPr/>
              </p:nvPicPr>
              <p:blipFill>
                <a:blip r:embed="rId344"/>
                <a:stretch>
                  <a:fillRect/>
                </a:stretch>
              </p:blipFill>
              <p:spPr>
                <a:xfrm>
                  <a:off x="3293434" y="4761028"/>
                  <a:ext cx="81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89" name="Freihand 188">
                  <a:extLst>
                    <a:ext uri="{FF2B5EF4-FFF2-40B4-BE49-F238E27FC236}">
                      <a16:creationId xmlns:a16="http://schemas.microsoft.com/office/drawing/2014/main" id="{003689D7-D2D6-6CBE-1F22-0C539860E585}"/>
                    </a:ext>
                  </a:extLst>
                </p14:cNvPr>
                <p14:cNvContentPartPr/>
                <p14:nvPr/>
              </p14:nvContentPartPr>
              <p14:xfrm>
                <a:off x="3427354" y="4860388"/>
                <a:ext cx="68760" cy="97200"/>
              </p14:xfrm>
            </p:contentPart>
          </mc:Choice>
          <mc:Fallback xmlns="">
            <p:pic>
              <p:nvPicPr>
                <p:cNvPr id="189" name="Freihand 188">
                  <a:extLst>
                    <a:ext uri="{FF2B5EF4-FFF2-40B4-BE49-F238E27FC236}">
                      <a16:creationId xmlns:a16="http://schemas.microsoft.com/office/drawing/2014/main" id="{003689D7-D2D6-6CBE-1F22-0C539860E585}"/>
                    </a:ext>
                  </a:extLst>
                </p:cNvPr>
                <p:cNvPicPr/>
                <p:nvPr/>
              </p:nvPicPr>
              <p:blipFill>
                <a:blip r:embed="rId346"/>
                <a:stretch>
                  <a:fillRect/>
                </a:stretch>
              </p:blipFill>
              <p:spPr>
                <a:xfrm>
                  <a:off x="3418714" y="4851388"/>
                  <a:ext cx="86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90" name="Freihand 189">
                  <a:extLst>
                    <a:ext uri="{FF2B5EF4-FFF2-40B4-BE49-F238E27FC236}">
                      <a16:creationId xmlns:a16="http://schemas.microsoft.com/office/drawing/2014/main" id="{9303570E-95BA-5035-5CD6-39D8C01F08DF}"/>
                    </a:ext>
                  </a:extLst>
                </p14:cNvPr>
                <p14:cNvContentPartPr/>
                <p14:nvPr/>
              </p14:nvContentPartPr>
              <p14:xfrm>
                <a:off x="3533554" y="4728628"/>
                <a:ext cx="245520" cy="229680"/>
              </p14:xfrm>
            </p:contentPart>
          </mc:Choice>
          <mc:Fallback xmlns="">
            <p:pic>
              <p:nvPicPr>
                <p:cNvPr id="190" name="Freihand 189">
                  <a:extLst>
                    <a:ext uri="{FF2B5EF4-FFF2-40B4-BE49-F238E27FC236}">
                      <a16:creationId xmlns:a16="http://schemas.microsoft.com/office/drawing/2014/main" id="{9303570E-95BA-5035-5CD6-39D8C01F08DF}"/>
                    </a:ext>
                  </a:extLst>
                </p:cNvPr>
                <p:cNvPicPr/>
                <p:nvPr/>
              </p:nvPicPr>
              <p:blipFill>
                <a:blip r:embed="rId348"/>
                <a:stretch>
                  <a:fillRect/>
                </a:stretch>
              </p:blipFill>
              <p:spPr>
                <a:xfrm>
                  <a:off x="3524914" y="4719628"/>
                  <a:ext cx="2631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91" name="Freihand 190">
                  <a:extLst>
                    <a:ext uri="{FF2B5EF4-FFF2-40B4-BE49-F238E27FC236}">
                      <a16:creationId xmlns:a16="http://schemas.microsoft.com/office/drawing/2014/main" id="{41C12A17-7AA9-CB68-220C-DFAFB76D7D1E}"/>
                    </a:ext>
                  </a:extLst>
                </p14:cNvPr>
                <p14:cNvContentPartPr/>
                <p14:nvPr/>
              </p14:nvContentPartPr>
              <p14:xfrm>
                <a:off x="3743434" y="4874428"/>
                <a:ext cx="47160" cy="28440"/>
              </p14:xfrm>
            </p:contentPart>
          </mc:Choice>
          <mc:Fallback xmlns="">
            <p:pic>
              <p:nvPicPr>
                <p:cNvPr id="191" name="Freihand 190">
                  <a:extLst>
                    <a:ext uri="{FF2B5EF4-FFF2-40B4-BE49-F238E27FC236}">
                      <a16:creationId xmlns:a16="http://schemas.microsoft.com/office/drawing/2014/main" id="{41C12A17-7AA9-CB68-220C-DFAFB76D7D1E}"/>
                    </a:ext>
                  </a:extLst>
                </p:cNvPr>
                <p:cNvPicPr/>
                <p:nvPr/>
              </p:nvPicPr>
              <p:blipFill>
                <a:blip r:embed="rId350"/>
                <a:stretch>
                  <a:fillRect/>
                </a:stretch>
              </p:blipFill>
              <p:spPr>
                <a:xfrm>
                  <a:off x="3734794" y="4865788"/>
                  <a:ext cx="64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92" name="Freihand 191">
                  <a:extLst>
                    <a:ext uri="{FF2B5EF4-FFF2-40B4-BE49-F238E27FC236}">
                      <a16:creationId xmlns:a16="http://schemas.microsoft.com/office/drawing/2014/main" id="{062D0F9D-988C-9B0A-4DBF-E6A0600AFE89}"/>
                    </a:ext>
                  </a:extLst>
                </p14:cNvPr>
                <p14:cNvContentPartPr/>
                <p14:nvPr/>
              </p14:nvContentPartPr>
              <p14:xfrm>
                <a:off x="4020274" y="4678228"/>
                <a:ext cx="236520" cy="214920"/>
              </p14:xfrm>
            </p:contentPart>
          </mc:Choice>
          <mc:Fallback xmlns="">
            <p:pic>
              <p:nvPicPr>
                <p:cNvPr id="192" name="Freihand 191">
                  <a:extLst>
                    <a:ext uri="{FF2B5EF4-FFF2-40B4-BE49-F238E27FC236}">
                      <a16:creationId xmlns:a16="http://schemas.microsoft.com/office/drawing/2014/main" id="{062D0F9D-988C-9B0A-4DBF-E6A0600AFE89}"/>
                    </a:ext>
                  </a:extLst>
                </p:cNvPr>
                <p:cNvPicPr/>
                <p:nvPr/>
              </p:nvPicPr>
              <p:blipFill>
                <a:blip r:embed="rId352"/>
                <a:stretch>
                  <a:fillRect/>
                </a:stretch>
              </p:blipFill>
              <p:spPr>
                <a:xfrm>
                  <a:off x="4011634" y="4669588"/>
                  <a:ext cx="254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93" name="Freihand 192">
                  <a:extLst>
                    <a:ext uri="{FF2B5EF4-FFF2-40B4-BE49-F238E27FC236}">
                      <a16:creationId xmlns:a16="http://schemas.microsoft.com/office/drawing/2014/main" id="{1232C456-BB20-5AE2-8B76-8A2B4D603F7D}"/>
                    </a:ext>
                  </a:extLst>
                </p14:cNvPr>
                <p14:cNvContentPartPr/>
                <p14:nvPr/>
              </p14:nvContentPartPr>
              <p14:xfrm>
                <a:off x="4500154" y="4667068"/>
                <a:ext cx="281520" cy="190440"/>
              </p14:xfrm>
            </p:contentPart>
          </mc:Choice>
          <mc:Fallback xmlns="">
            <p:pic>
              <p:nvPicPr>
                <p:cNvPr id="193" name="Freihand 192">
                  <a:extLst>
                    <a:ext uri="{FF2B5EF4-FFF2-40B4-BE49-F238E27FC236}">
                      <a16:creationId xmlns:a16="http://schemas.microsoft.com/office/drawing/2014/main" id="{1232C456-BB20-5AE2-8B76-8A2B4D603F7D}"/>
                    </a:ext>
                  </a:extLst>
                </p:cNvPr>
                <p:cNvPicPr/>
                <p:nvPr/>
              </p:nvPicPr>
              <p:blipFill>
                <a:blip r:embed="rId354"/>
                <a:stretch>
                  <a:fillRect/>
                </a:stretch>
              </p:blipFill>
              <p:spPr>
                <a:xfrm>
                  <a:off x="4491154" y="4658068"/>
                  <a:ext cx="2991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95" name="Freihand 194">
                  <a:extLst>
                    <a:ext uri="{FF2B5EF4-FFF2-40B4-BE49-F238E27FC236}">
                      <a16:creationId xmlns:a16="http://schemas.microsoft.com/office/drawing/2014/main" id="{324FA760-8C0F-EA74-A6DE-B996135590AA}"/>
                    </a:ext>
                  </a:extLst>
                </p14:cNvPr>
                <p14:cNvContentPartPr/>
                <p14:nvPr/>
              </p14:nvContentPartPr>
              <p14:xfrm>
                <a:off x="4998394" y="4636468"/>
                <a:ext cx="129960" cy="223920"/>
              </p14:xfrm>
            </p:contentPart>
          </mc:Choice>
          <mc:Fallback xmlns="">
            <p:pic>
              <p:nvPicPr>
                <p:cNvPr id="195" name="Freihand 194">
                  <a:extLst>
                    <a:ext uri="{FF2B5EF4-FFF2-40B4-BE49-F238E27FC236}">
                      <a16:creationId xmlns:a16="http://schemas.microsoft.com/office/drawing/2014/main" id="{324FA760-8C0F-EA74-A6DE-B996135590AA}"/>
                    </a:ext>
                  </a:extLst>
                </p:cNvPr>
                <p:cNvPicPr/>
                <p:nvPr/>
              </p:nvPicPr>
              <p:blipFill>
                <a:blip r:embed="rId356"/>
                <a:stretch>
                  <a:fillRect/>
                </a:stretch>
              </p:blipFill>
              <p:spPr>
                <a:xfrm>
                  <a:off x="4989394" y="4627468"/>
                  <a:ext cx="1476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96" name="Freihand 195">
                  <a:extLst>
                    <a:ext uri="{FF2B5EF4-FFF2-40B4-BE49-F238E27FC236}">
                      <a16:creationId xmlns:a16="http://schemas.microsoft.com/office/drawing/2014/main" id="{B21D5BCF-06C4-5798-71B6-ED3FB48367C9}"/>
                    </a:ext>
                  </a:extLst>
                </p14:cNvPr>
                <p14:cNvContentPartPr/>
                <p14:nvPr/>
              </p14:nvContentPartPr>
              <p14:xfrm>
                <a:off x="5175154" y="4534588"/>
                <a:ext cx="148680" cy="155520"/>
              </p14:xfrm>
            </p:contentPart>
          </mc:Choice>
          <mc:Fallback xmlns="">
            <p:pic>
              <p:nvPicPr>
                <p:cNvPr id="196" name="Freihand 195">
                  <a:extLst>
                    <a:ext uri="{FF2B5EF4-FFF2-40B4-BE49-F238E27FC236}">
                      <a16:creationId xmlns:a16="http://schemas.microsoft.com/office/drawing/2014/main" id="{B21D5BCF-06C4-5798-71B6-ED3FB48367C9}"/>
                    </a:ext>
                  </a:extLst>
                </p:cNvPr>
                <p:cNvPicPr/>
                <p:nvPr/>
              </p:nvPicPr>
              <p:blipFill>
                <a:blip r:embed="rId358"/>
                <a:stretch>
                  <a:fillRect/>
                </a:stretch>
              </p:blipFill>
              <p:spPr>
                <a:xfrm>
                  <a:off x="5166514" y="4525948"/>
                  <a:ext cx="166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97" name="Freihand 196">
                  <a:extLst>
                    <a:ext uri="{FF2B5EF4-FFF2-40B4-BE49-F238E27FC236}">
                      <a16:creationId xmlns:a16="http://schemas.microsoft.com/office/drawing/2014/main" id="{15B3D176-A8AB-5F72-B548-B6363287A384}"/>
                    </a:ext>
                  </a:extLst>
                </p14:cNvPr>
                <p14:cNvContentPartPr/>
                <p14:nvPr/>
              </p14:nvContentPartPr>
              <p14:xfrm>
                <a:off x="5283154" y="4455748"/>
                <a:ext cx="185040" cy="186840"/>
              </p14:xfrm>
            </p:contentPart>
          </mc:Choice>
          <mc:Fallback xmlns="">
            <p:pic>
              <p:nvPicPr>
                <p:cNvPr id="197" name="Freihand 196">
                  <a:extLst>
                    <a:ext uri="{FF2B5EF4-FFF2-40B4-BE49-F238E27FC236}">
                      <a16:creationId xmlns:a16="http://schemas.microsoft.com/office/drawing/2014/main" id="{15B3D176-A8AB-5F72-B548-B6363287A384}"/>
                    </a:ext>
                  </a:extLst>
                </p:cNvPr>
                <p:cNvPicPr/>
                <p:nvPr/>
              </p:nvPicPr>
              <p:blipFill>
                <a:blip r:embed="rId360"/>
                <a:stretch>
                  <a:fillRect/>
                </a:stretch>
              </p:blipFill>
              <p:spPr>
                <a:xfrm>
                  <a:off x="5274514" y="4447108"/>
                  <a:ext cx="2026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98" name="Freihand 197">
                  <a:extLst>
                    <a:ext uri="{FF2B5EF4-FFF2-40B4-BE49-F238E27FC236}">
                      <a16:creationId xmlns:a16="http://schemas.microsoft.com/office/drawing/2014/main" id="{5762F693-A684-F982-B19C-C36E604268ED}"/>
                    </a:ext>
                  </a:extLst>
                </p14:cNvPr>
                <p14:cNvContentPartPr/>
                <p14:nvPr/>
              </p14:nvContentPartPr>
              <p14:xfrm>
                <a:off x="5496634" y="4476988"/>
                <a:ext cx="99000" cy="122040"/>
              </p14:xfrm>
            </p:contentPart>
          </mc:Choice>
          <mc:Fallback xmlns="">
            <p:pic>
              <p:nvPicPr>
                <p:cNvPr id="198" name="Freihand 197">
                  <a:extLst>
                    <a:ext uri="{FF2B5EF4-FFF2-40B4-BE49-F238E27FC236}">
                      <a16:creationId xmlns:a16="http://schemas.microsoft.com/office/drawing/2014/main" id="{5762F693-A684-F982-B19C-C36E604268ED}"/>
                    </a:ext>
                  </a:extLst>
                </p:cNvPr>
                <p:cNvPicPr/>
                <p:nvPr/>
              </p:nvPicPr>
              <p:blipFill>
                <a:blip r:embed="rId362"/>
                <a:stretch>
                  <a:fillRect/>
                </a:stretch>
              </p:blipFill>
              <p:spPr>
                <a:xfrm>
                  <a:off x="5487634" y="4467988"/>
                  <a:ext cx="1166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00" name="Freihand 199">
                  <a:extLst>
                    <a:ext uri="{FF2B5EF4-FFF2-40B4-BE49-F238E27FC236}">
                      <a16:creationId xmlns:a16="http://schemas.microsoft.com/office/drawing/2014/main" id="{4481C7B3-840B-CC28-0485-EC879845E67A}"/>
                    </a:ext>
                  </a:extLst>
                </p14:cNvPr>
                <p14:cNvContentPartPr/>
                <p14:nvPr/>
              </p14:nvContentPartPr>
              <p14:xfrm>
                <a:off x="5779594" y="4360348"/>
                <a:ext cx="146160" cy="191160"/>
              </p14:xfrm>
            </p:contentPart>
          </mc:Choice>
          <mc:Fallback xmlns="">
            <p:pic>
              <p:nvPicPr>
                <p:cNvPr id="200" name="Freihand 199">
                  <a:extLst>
                    <a:ext uri="{FF2B5EF4-FFF2-40B4-BE49-F238E27FC236}">
                      <a16:creationId xmlns:a16="http://schemas.microsoft.com/office/drawing/2014/main" id="{4481C7B3-840B-CC28-0485-EC879845E67A}"/>
                    </a:ext>
                  </a:extLst>
                </p:cNvPr>
                <p:cNvPicPr/>
                <p:nvPr/>
              </p:nvPicPr>
              <p:blipFill>
                <a:blip r:embed="rId364"/>
                <a:stretch>
                  <a:fillRect/>
                </a:stretch>
              </p:blipFill>
              <p:spPr>
                <a:xfrm>
                  <a:off x="5770594" y="4351708"/>
                  <a:ext cx="163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01" name="Freihand 200">
                  <a:extLst>
                    <a:ext uri="{FF2B5EF4-FFF2-40B4-BE49-F238E27FC236}">
                      <a16:creationId xmlns:a16="http://schemas.microsoft.com/office/drawing/2014/main" id="{4AF6135D-3DB7-79EE-A15C-F159D4C5E8DA}"/>
                    </a:ext>
                  </a:extLst>
                </p14:cNvPr>
                <p14:cNvContentPartPr/>
                <p14:nvPr/>
              </p14:nvContentPartPr>
              <p14:xfrm>
                <a:off x="5938714" y="4358908"/>
                <a:ext cx="290880" cy="152280"/>
              </p14:xfrm>
            </p:contentPart>
          </mc:Choice>
          <mc:Fallback xmlns="">
            <p:pic>
              <p:nvPicPr>
                <p:cNvPr id="201" name="Freihand 200">
                  <a:extLst>
                    <a:ext uri="{FF2B5EF4-FFF2-40B4-BE49-F238E27FC236}">
                      <a16:creationId xmlns:a16="http://schemas.microsoft.com/office/drawing/2014/main" id="{4AF6135D-3DB7-79EE-A15C-F159D4C5E8DA}"/>
                    </a:ext>
                  </a:extLst>
                </p:cNvPr>
                <p:cNvPicPr/>
                <p:nvPr/>
              </p:nvPicPr>
              <p:blipFill>
                <a:blip r:embed="rId366"/>
                <a:stretch>
                  <a:fillRect/>
                </a:stretch>
              </p:blipFill>
              <p:spPr>
                <a:xfrm>
                  <a:off x="5929714" y="4349908"/>
                  <a:ext cx="3085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02" name="Freihand 201">
                  <a:extLst>
                    <a:ext uri="{FF2B5EF4-FFF2-40B4-BE49-F238E27FC236}">
                      <a16:creationId xmlns:a16="http://schemas.microsoft.com/office/drawing/2014/main" id="{978C06A4-49CA-4624-2DC3-81F0E9B938CA}"/>
                    </a:ext>
                  </a:extLst>
                </p14:cNvPr>
                <p14:cNvContentPartPr/>
                <p14:nvPr/>
              </p14:nvContentPartPr>
              <p14:xfrm>
                <a:off x="6243634" y="4282948"/>
                <a:ext cx="81360" cy="216360"/>
              </p14:xfrm>
            </p:contentPart>
          </mc:Choice>
          <mc:Fallback xmlns="">
            <p:pic>
              <p:nvPicPr>
                <p:cNvPr id="202" name="Freihand 201">
                  <a:extLst>
                    <a:ext uri="{FF2B5EF4-FFF2-40B4-BE49-F238E27FC236}">
                      <a16:creationId xmlns:a16="http://schemas.microsoft.com/office/drawing/2014/main" id="{978C06A4-49CA-4624-2DC3-81F0E9B938CA}"/>
                    </a:ext>
                  </a:extLst>
                </p:cNvPr>
                <p:cNvPicPr/>
                <p:nvPr/>
              </p:nvPicPr>
              <p:blipFill>
                <a:blip r:embed="rId368"/>
                <a:stretch>
                  <a:fillRect/>
                </a:stretch>
              </p:blipFill>
              <p:spPr>
                <a:xfrm>
                  <a:off x="6234994" y="4273948"/>
                  <a:ext cx="99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03" name="Freihand 202">
                  <a:extLst>
                    <a:ext uri="{FF2B5EF4-FFF2-40B4-BE49-F238E27FC236}">
                      <a16:creationId xmlns:a16="http://schemas.microsoft.com/office/drawing/2014/main" id="{59738AED-1205-7089-B857-81FBA184A02A}"/>
                    </a:ext>
                  </a:extLst>
                </p14:cNvPr>
                <p14:cNvContentPartPr/>
                <p14:nvPr/>
              </p14:nvContentPartPr>
              <p14:xfrm>
                <a:off x="6331114" y="4354588"/>
                <a:ext cx="86760" cy="107640"/>
              </p14:xfrm>
            </p:contentPart>
          </mc:Choice>
          <mc:Fallback xmlns="">
            <p:pic>
              <p:nvPicPr>
                <p:cNvPr id="203" name="Freihand 202">
                  <a:extLst>
                    <a:ext uri="{FF2B5EF4-FFF2-40B4-BE49-F238E27FC236}">
                      <a16:creationId xmlns:a16="http://schemas.microsoft.com/office/drawing/2014/main" id="{59738AED-1205-7089-B857-81FBA184A02A}"/>
                    </a:ext>
                  </a:extLst>
                </p:cNvPr>
                <p:cNvPicPr/>
                <p:nvPr/>
              </p:nvPicPr>
              <p:blipFill>
                <a:blip r:embed="rId370"/>
                <a:stretch>
                  <a:fillRect/>
                </a:stretch>
              </p:blipFill>
              <p:spPr>
                <a:xfrm>
                  <a:off x="6322114" y="4345948"/>
                  <a:ext cx="104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04" name="Freihand 203">
                  <a:extLst>
                    <a:ext uri="{FF2B5EF4-FFF2-40B4-BE49-F238E27FC236}">
                      <a16:creationId xmlns:a16="http://schemas.microsoft.com/office/drawing/2014/main" id="{DFA8D8B0-DA09-1239-FD77-D537C673F528}"/>
                    </a:ext>
                  </a:extLst>
                </p14:cNvPr>
                <p14:cNvContentPartPr/>
                <p14:nvPr/>
              </p14:nvContentPartPr>
              <p14:xfrm>
                <a:off x="6453874" y="4323628"/>
                <a:ext cx="87840" cy="246600"/>
              </p14:xfrm>
            </p:contentPart>
          </mc:Choice>
          <mc:Fallback xmlns="">
            <p:pic>
              <p:nvPicPr>
                <p:cNvPr id="204" name="Freihand 203">
                  <a:extLst>
                    <a:ext uri="{FF2B5EF4-FFF2-40B4-BE49-F238E27FC236}">
                      <a16:creationId xmlns:a16="http://schemas.microsoft.com/office/drawing/2014/main" id="{DFA8D8B0-DA09-1239-FD77-D537C673F528}"/>
                    </a:ext>
                  </a:extLst>
                </p:cNvPr>
                <p:cNvPicPr/>
                <p:nvPr/>
              </p:nvPicPr>
              <p:blipFill>
                <a:blip r:embed="rId372"/>
                <a:stretch>
                  <a:fillRect/>
                </a:stretch>
              </p:blipFill>
              <p:spPr>
                <a:xfrm>
                  <a:off x="6445234" y="4314628"/>
                  <a:ext cx="10548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05" name="Freihand 204">
                  <a:extLst>
                    <a:ext uri="{FF2B5EF4-FFF2-40B4-BE49-F238E27FC236}">
                      <a16:creationId xmlns:a16="http://schemas.microsoft.com/office/drawing/2014/main" id="{4AC40E03-739C-7B97-97D6-6D172B7D91CB}"/>
                    </a:ext>
                  </a:extLst>
                </p14:cNvPr>
                <p14:cNvContentPartPr/>
                <p14:nvPr/>
              </p14:nvContentPartPr>
              <p14:xfrm>
                <a:off x="6592474" y="4290508"/>
                <a:ext cx="209160" cy="108720"/>
              </p14:xfrm>
            </p:contentPart>
          </mc:Choice>
          <mc:Fallback xmlns="">
            <p:pic>
              <p:nvPicPr>
                <p:cNvPr id="205" name="Freihand 204">
                  <a:extLst>
                    <a:ext uri="{FF2B5EF4-FFF2-40B4-BE49-F238E27FC236}">
                      <a16:creationId xmlns:a16="http://schemas.microsoft.com/office/drawing/2014/main" id="{4AC40E03-739C-7B97-97D6-6D172B7D91CB}"/>
                    </a:ext>
                  </a:extLst>
                </p:cNvPr>
                <p:cNvPicPr/>
                <p:nvPr/>
              </p:nvPicPr>
              <p:blipFill>
                <a:blip r:embed="rId374"/>
                <a:stretch>
                  <a:fillRect/>
                </a:stretch>
              </p:blipFill>
              <p:spPr>
                <a:xfrm>
                  <a:off x="6583474" y="4281868"/>
                  <a:ext cx="226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06" name="Freihand 205">
                  <a:extLst>
                    <a:ext uri="{FF2B5EF4-FFF2-40B4-BE49-F238E27FC236}">
                      <a16:creationId xmlns:a16="http://schemas.microsoft.com/office/drawing/2014/main" id="{4E753C8B-C552-915C-C882-43C893453890}"/>
                    </a:ext>
                  </a:extLst>
                </p14:cNvPr>
                <p14:cNvContentPartPr/>
                <p14:nvPr/>
              </p14:nvContentPartPr>
              <p14:xfrm>
                <a:off x="6831874" y="4138948"/>
                <a:ext cx="317520" cy="187200"/>
              </p14:xfrm>
            </p:contentPart>
          </mc:Choice>
          <mc:Fallback xmlns="">
            <p:pic>
              <p:nvPicPr>
                <p:cNvPr id="206" name="Freihand 205">
                  <a:extLst>
                    <a:ext uri="{FF2B5EF4-FFF2-40B4-BE49-F238E27FC236}">
                      <a16:creationId xmlns:a16="http://schemas.microsoft.com/office/drawing/2014/main" id="{4E753C8B-C552-915C-C882-43C893453890}"/>
                    </a:ext>
                  </a:extLst>
                </p:cNvPr>
                <p:cNvPicPr/>
                <p:nvPr/>
              </p:nvPicPr>
              <p:blipFill>
                <a:blip r:embed="rId376"/>
                <a:stretch>
                  <a:fillRect/>
                </a:stretch>
              </p:blipFill>
              <p:spPr>
                <a:xfrm>
                  <a:off x="6823234" y="4130308"/>
                  <a:ext cx="3351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08" name="Freihand 207">
                  <a:extLst>
                    <a:ext uri="{FF2B5EF4-FFF2-40B4-BE49-F238E27FC236}">
                      <a16:creationId xmlns:a16="http://schemas.microsoft.com/office/drawing/2014/main" id="{F911DD8B-2F8C-6350-7FB6-599F019A46A3}"/>
                    </a:ext>
                  </a:extLst>
                </p14:cNvPr>
                <p14:cNvContentPartPr/>
                <p14:nvPr/>
              </p14:nvContentPartPr>
              <p14:xfrm>
                <a:off x="7345954" y="4041388"/>
                <a:ext cx="138240" cy="189360"/>
              </p14:xfrm>
            </p:contentPart>
          </mc:Choice>
          <mc:Fallback xmlns="">
            <p:pic>
              <p:nvPicPr>
                <p:cNvPr id="208" name="Freihand 207">
                  <a:extLst>
                    <a:ext uri="{FF2B5EF4-FFF2-40B4-BE49-F238E27FC236}">
                      <a16:creationId xmlns:a16="http://schemas.microsoft.com/office/drawing/2014/main" id="{F911DD8B-2F8C-6350-7FB6-599F019A46A3}"/>
                    </a:ext>
                  </a:extLst>
                </p:cNvPr>
                <p:cNvPicPr/>
                <p:nvPr/>
              </p:nvPicPr>
              <p:blipFill>
                <a:blip r:embed="rId378"/>
                <a:stretch>
                  <a:fillRect/>
                </a:stretch>
              </p:blipFill>
              <p:spPr>
                <a:xfrm>
                  <a:off x="7336954" y="4032748"/>
                  <a:ext cx="1558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09" name="Freihand 208">
                  <a:extLst>
                    <a:ext uri="{FF2B5EF4-FFF2-40B4-BE49-F238E27FC236}">
                      <a16:creationId xmlns:a16="http://schemas.microsoft.com/office/drawing/2014/main" id="{AC72995A-E48B-3DBD-51DE-4DD5D80F6C87}"/>
                    </a:ext>
                  </a:extLst>
                </p14:cNvPr>
                <p14:cNvContentPartPr/>
                <p14:nvPr/>
              </p14:nvContentPartPr>
              <p14:xfrm>
                <a:off x="7519834" y="4073428"/>
                <a:ext cx="117360" cy="121320"/>
              </p14:xfrm>
            </p:contentPart>
          </mc:Choice>
          <mc:Fallback xmlns="">
            <p:pic>
              <p:nvPicPr>
                <p:cNvPr id="209" name="Freihand 208">
                  <a:extLst>
                    <a:ext uri="{FF2B5EF4-FFF2-40B4-BE49-F238E27FC236}">
                      <a16:creationId xmlns:a16="http://schemas.microsoft.com/office/drawing/2014/main" id="{AC72995A-E48B-3DBD-51DE-4DD5D80F6C87}"/>
                    </a:ext>
                  </a:extLst>
                </p:cNvPr>
                <p:cNvPicPr/>
                <p:nvPr/>
              </p:nvPicPr>
              <p:blipFill>
                <a:blip r:embed="rId380"/>
                <a:stretch>
                  <a:fillRect/>
                </a:stretch>
              </p:blipFill>
              <p:spPr>
                <a:xfrm>
                  <a:off x="7510834" y="4064428"/>
                  <a:ext cx="135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0" name="Freihand 209">
                  <a:extLst>
                    <a:ext uri="{FF2B5EF4-FFF2-40B4-BE49-F238E27FC236}">
                      <a16:creationId xmlns:a16="http://schemas.microsoft.com/office/drawing/2014/main" id="{2C34F75D-DA72-0AD9-260D-BE2E1F11819B}"/>
                    </a:ext>
                  </a:extLst>
                </p14:cNvPr>
                <p14:cNvContentPartPr/>
                <p14:nvPr/>
              </p14:nvContentPartPr>
              <p14:xfrm>
                <a:off x="7629634" y="4047868"/>
                <a:ext cx="88920" cy="148320"/>
              </p14:xfrm>
            </p:contentPart>
          </mc:Choice>
          <mc:Fallback xmlns="">
            <p:pic>
              <p:nvPicPr>
                <p:cNvPr id="210" name="Freihand 209">
                  <a:extLst>
                    <a:ext uri="{FF2B5EF4-FFF2-40B4-BE49-F238E27FC236}">
                      <a16:creationId xmlns:a16="http://schemas.microsoft.com/office/drawing/2014/main" id="{2C34F75D-DA72-0AD9-260D-BE2E1F11819B}"/>
                    </a:ext>
                  </a:extLst>
                </p:cNvPr>
                <p:cNvPicPr/>
                <p:nvPr/>
              </p:nvPicPr>
              <p:blipFill>
                <a:blip r:embed="rId382"/>
                <a:stretch>
                  <a:fillRect/>
                </a:stretch>
              </p:blipFill>
              <p:spPr>
                <a:xfrm>
                  <a:off x="7620634" y="4039228"/>
                  <a:ext cx="10656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1" name="Freihand 210">
                  <a:extLst>
                    <a:ext uri="{FF2B5EF4-FFF2-40B4-BE49-F238E27FC236}">
                      <a16:creationId xmlns:a16="http://schemas.microsoft.com/office/drawing/2014/main" id="{771BB980-156E-0569-F743-57F2F3675CDA}"/>
                    </a:ext>
                  </a:extLst>
                </p14:cNvPr>
                <p14:cNvContentPartPr/>
                <p14:nvPr/>
              </p14:nvContentPartPr>
              <p14:xfrm>
                <a:off x="7768234" y="4037428"/>
                <a:ext cx="55800" cy="101160"/>
              </p14:xfrm>
            </p:contentPart>
          </mc:Choice>
          <mc:Fallback xmlns="">
            <p:pic>
              <p:nvPicPr>
                <p:cNvPr id="211" name="Freihand 210">
                  <a:extLst>
                    <a:ext uri="{FF2B5EF4-FFF2-40B4-BE49-F238E27FC236}">
                      <a16:creationId xmlns:a16="http://schemas.microsoft.com/office/drawing/2014/main" id="{771BB980-156E-0569-F743-57F2F3675CDA}"/>
                    </a:ext>
                  </a:extLst>
                </p:cNvPr>
                <p:cNvPicPr/>
                <p:nvPr/>
              </p:nvPicPr>
              <p:blipFill>
                <a:blip r:embed="rId384"/>
                <a:stretch>
                  <a:fillRect/>
                </a:stretch>
              </p:blipFill>
              <p:spPr>
                <a:xfrm>
                  <a:off x="7759234" y="4028428"/>
                  <a:ext cx="73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2" name="Freihand 211">
                  <a:extLst>
                    <a:ext uri="{FF2B5EF4-FFF2-40B4-BE49-F238E27FC236}">
                      <a16:creationId xmlns:a16="http://schemas.microsoft.com/office/drawing/2014/main" id="{A0DB147C-1E88-8DE3-125E-CFC1B408094C}"/>
                    </a:ext>
                  </a:extLst>
                </p14:cNvPr>
                <p14:cNvContentPartPr/>
                <p14:nvPr/>
              </p14:nvContentPartPr>
              <p14:xfrm>
                <a:off x="7893874" y="3931948"/>
                <a:ext cx="177840" cy="173520"/>
              </p14:xfrm>
            </p:contentPart>
          </mc:Choice>
          <mc:Fallback xmlns="">
            <p:pic>
              <p:nvPicPr>
                <p:cNvPr id="212" name="Freihand 211">
                  <a:extLst>
                    <a:ext uri="{FF2B5EF4-FFF2-40B4-BE49-F238E27FC236}">
                      <a16:creationId xmlns:a16="http://schemas.microsoft.com/office/drawing/2014/main" id="{A0DB147C-1E88-8DE3-125E-CFC1B408094C}"/>
                    </a:ext>
                  </a:extLst>
                </p:cNvPr>
                <p:cNvPicPr/>
                <p:nvPr/>
              </p:nvPicPr>
              <p:blipFill>
                <a:blip r:embed="rId386"/>
                <a:stretch>
                  <a:fillRect/>
                </a:stretch>
              </p:blipFill>
              <p:spPr>
                <a:xfrm>
                  <a:off x="7885234" y="3922948"/>
                  <a:ext cx="1954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3" name="Freihand 212">
                  <a:extLst>
                    <a:ext uri="{FF2B5EF4-FFF2-40B4-BE49-F238E27FC236}">
                      <a16:creationId xmlns:a16="http://schemas.microsoft.com/office/drawing/2014/main" id="{67CF16C5-EE9A-BBB9-77E0-9870358E7AAE}"/>
                    </a:ext>
                  </a:extLst>
                </p14:cNvPr>
                <p14:cNvContentPartPr/>
                <p14:nvPr/>
              </p14:nvContentPartPr>
              <p14:xfrm>
                <a:off x="8256394" y="3925468"/>
                <a:ext cx="296640" cy="99360"/>
              </p14:xfrm>
            </p:contentPart>
          </mc:Choice>
          <mc:Fallback xmlns="">
            <p:pic>
              <p:nvPicPr>
                <p:cNvPr id="213" name="Freihand 212">
                  <a:extLst>
                    <a:ext uri="{FF2B5EF4-FFF2-40B4-BE49-F238E27FC236}">
                      <a16:creationId xmlns:a16="http://schemas.microsoft.com/office/drawing/2014/main" id="{67CF16C5-EE9A-BBB9-77E0-9870358E7AAE}"/>
                    </a:ext>
                  </a:extLst>
                </p:cNvPr>
                <p:cNvPicPr/>
                <p:nvPr/>
              </p:nvPicPr>
              <p:blipFill>
                <a:blip r:embed="rId388"/>
                <a:stretch>
                  <a:fillRect/>
                </a:stretch>
              </p:blipFill>
              <p:spPr>
                <a:xfrm>
                  <a:off x="8247754" y="3916828"/>
                  <a:ext cx="314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2" name="Freihand 241">
                  <a:extLst>
                    <a:ext uri="{FF2B5EF4-FFF2-40B4-BE49-F238E27FC236}">
                      <a16:creationId xmlns:a16="http://schemas.microsoft.com/office/drawing/2014/main" id="{A77224F5-DE64-FA1A-8F7A-66EE46DF6425}"/>
                    </a:ext>
                  </a:extLst>
                </p14:cNvPr>
                <p14:cNvContentPartPr/>
                <p14:nvPr/>
              </p14:nvContentPartPr>
              <p14:xfrm>
                <a:off x="710074" y="5673628"/>
                <a:ext cx="205920" cy="52920"/>
              </p14:xfrm>
            </p:contentPart>
          </mc:Choice>
          <mc:Fallback xmlns="">
            <p:pic>
              <p:nvPicPr>
                <p:cNvPr id="242" name="Freihand 241">
                  <a:extLst>
                    <a:ext uri="{FF2B5EF4-FFF2-40B4-BE49-F238E27FC236}">
                      <a16:creationId xmlns:a16="http://schemas.microsoft.com/office/drawing/2014/main" id="{A77224F5-DE64-FA1A-8F7A-66EE46DF6425}"/>
                    </a:ext>
                  </a:extLst>
                </p:cNvPr>
                <p:cNvPicPr/>
                <p:nvPr/>
              </p:nvPicPr>
              <p:blipFill>
                <a:blip r:embed="rId390"/>
                <a:stretch>
                  <a:fillRect/>
                </a:stretch>
              </p:blipFill>
              <p:spPr>
                <a:xfrm>
                  <a:off x="701074" y="5664988"/>
                  <a:ext cx="2235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43" name="Freihand 242">
                  <a:extLst>
                    <a:ext uri="{FF2B5EF4-FFF2-40B4-BE49-F238E27FC236}">
                      <a16:creationId xmlns:a16="http://schemas.microsoft.com/office/drawing/2014/main" id="{72817FBD-28B2-BBC1-D72E-97F3AFA7E4E7}"/>
                    </a:ext>
                  </a:extLst>
                </p14:cNvPr>
                <p14:cNvContentPartPr/>
                <p14:nvPr/>
              </p14:nvContentPartPr>
              <p14:xfrm>
                <a:off x="751474" y="5607388"/>
                <a:ext cx="325800" cy="304560"/>
              </p14:xfrm>
            </p:contentPart>
          </mc:Choice>
          <mc:Fallback xmlns="">
            <p:pic>
              <p:nvPicPr>
                <p:cNvPr id="243" name="Freihand 242">
                  <a:extLst>
                    <a:ext uri="{FF2B5EF4-FFF2-40B4-BE49-F238E27FC236}">
                      <a16:creationId xmlns:a16="http://schemas.microsoft.com/office/drawing/2014/main" id="{72817FBD-28B2-BBC1-D72E-97F3AFA7E4E7}"/>
                    </a:ext>
                  </a:extLst>
                </p:cNvPr>
                <p:cNvPicPr/>
                <p:nvPr/>
              </p:nvPicPr>
              <p:blipFill>
                <a:blip r:embed="rId392"/>
                <a:stretch>
                  <a:fillRect/>
                </a:stretch>
              </p:blipFill>
              <p:spPr>
                <a:xfrm>
                  <a:off x="742474" y="5598748"/>
                  <a:ext cx="34344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5" name="Freihand 244">
                  <a:extLst>
                    <a:ext uri="{FF2B5EF4-FFF2-40B4-BE49-F238E27FC236}">
                      <a16:creationId xmlns:a16="http://schemas.microsoft.com/office/drawing/2014/main" id="{96F7F868-DCCC-704E-D485-F9562DF1ACFF}"/>
                    </a:ext>
                  </a:extLst>
                </p14:cNvPr>
                <p14:cNvContentPartPr/>
                <p14:nvPr/>
              </p14:nvContentPartPr>
              <p14:xfrm>
                <a:off x="1394794" y="5490028"/>
                <a:ext cx="130320" cy="201600"/>
              </p14:xfrm>
            </p:contentPart>
          </mc:Choice>
          <mc:Fallback xmlns="">
            <p:pic>
              <p:nvPicPr>
                <p:cNvPr id="245" name="Freihand 244">
                  <a:extLst>
                    <a:ext uri="{FF2B5EF4-FFF2-40B4-BE49-F238E27FC236}">
                      <a16:creationId xmlns:a16="http://schemas.microsoft.com/office/drawing/2014/main" id="{96F7F868-DCCC-704E-D485-F9562DF1ACFF}"/>
                    </a:ext>
                  </a:extLst>
                </p:cNvPr>
                <p:cNvPicPr/>
                <p:nvPr/>
              </p:nvPicPr>
              <p:blipFill>
                <a:blip r:embed="rId394"/>
                <a:stretch>
                  <a:fillRect/>
                </a:stretch>
              </p:blipFill>
              <p:spPr>
                <a:xfrm>
                  <a:off x="1385794" y="5481388"/>
                  <a:ext cx="1479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6" name="Freihand 245">
                  <a:extLst>
                    <a:ext uri="{FF2B5EF4-FFF2-40B4-BE49-F238E27FC236}">
                      <a16:creationId xmlns:a16="http://schemas.microsoft.com/office/drawing/2014/main" id="{D31FD08F-77D4-59CB-FEDA-3971A40CEC97}"/>
                    </a:ext>
                  </a:extLst>
                </p14:cNvPr>
                <p14:cNvContentPartPr/>
                <p14:nvPr/>
              </p14:nvContentPartPr>
              <p14:xfrm>
                <a:off x="1651834" y="5501188"/>
                <a:ext cx="25560" cy="166680"/>
              </p14:xfrm>
            </p:contentPart>
          </mc:Choice>
          <mc:Fallback xmlns="">
            <p:pic>
              <p:nvPicPr>
                <p:cNvPr id="246" name="Freihand 245">
                  <a:extLst>
                    <a:ext uri="{FF2B5EF4-FFF2-40B4-BE49-F238E27FC236}">
                      <a16:creationId xmlns:a16="http://schemas.microsoft.com/office/drawing/2014/main" id="{D31FD08F-77D4-59CB-FEDA-3971A40CEC97}"/>
                    </a:ext>
                  </a:extLst>
                </p:cNvPr>
                <p:cNvPicPr/>
                <p:nvPr/>
              </p:nvPicPr>
              <p:blipFill>
                <a:blip r:embed="rId396"/>
                <a:stretch>
                  <a:fillRect/>
                </a:stretch>
              </p:blipFill>
              <p:spPr>
                <a:xfrm>
                  <a:off x="1642834" y="5492188"/>
                  <a:ext cx="432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7" name="Freihand 246">
                  <a:extLst>
                    <a:ext uri="{FF2B5EF4-FFF2-40B4-BE49-F238E27FC236}">
                      <a16:creationId xmlns:a16="http://schemas.microsoft.com/office/drawing/2014/main" id="{3A39746D-A67F-DC3E-9A86-99BCC8A35C49}"/>
                    </a:ext>
                  </a:extLst>
                </p14:cNvPr>
                <p14:cNvContentPartPr/>
                <p14:nvPr/>
              </p14:nvContentPartPr>
              <p14:xfrm>
                <a:off x="1518994" y="5469868"/>
                <a:ext cx="241200" cy="104040"/>
              </p14:xfrm>
            </p:contentPart>
          </mc:Choice>
          <mc:Fallback xmlns="">
            <p:pic>
              <p:nvPicPr>
                <p:cNvPr id="247" name="Freihand 246">
                  <a:extLst>
                    <a:ext uri="{FF2B5EF4-FFF2-40B4-BE49-F238E27FC236}">
                      <a16:creationId xmlns:a16="http://schemas.microsoft.com/office/drawing/2014/main" id="{3A39746D-A67F-DC3E-9A86-99BCC8A35C49}"/>
                    </a:ext>
                  </a:extLst>
                </p:cNvPr>
                <p:cNvPicPr/>
                <p:nvPr/>
              </p:nvPicPr>
              <p:blipFill>
                <a:blip r:embed="rId398"/>
                <a:stretch>
                  <a:fillRect/>
                </a:stretch>
              </p:blipFill>
              <p:spPr>
                <a:xfrm>
                  <a:off x="1509994" y="5460868"/>
                  <a:ext cx="258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48" name="Freihand 247">
                  <a:extLst>
                    <a:ext uri="{FF2B5EF4-FFF2-40B4-BE49-F238E27FC236}">
                      <a16:creationId xmlns:a16="http://schemas.microsoft.com/office/drawing/2014/main" id="{DCBCCB92-08BE-EA9A-4E84-DB4B2033878B}"/>
                    </a:ext>
                  </a:extLst>
                </p14:cNvPr>
                <p14:cNvContentPartPr/>
                <p14:nvPr/>
              </p14:nvContentPartPr>
              <p14:xfrm>
                <a:off x="1885834" y="5460148"/>
                <a:ext cx="53640" cy="158400"/>
              </p14:xfrm>
            </p:contentPart>
          </mc:Choice>
          <mc:Fallback xmlns="">
            <p:pic>
              <p:nvPicPr>
                <p:cNvPr id="248" name="Freihand 247">
                  <a:extLst>
                    <a:ext uri="{FF2B5EF4-FFF2-40B4-BE49-F238E27FC236}">
                      <a16:creationId xmlns:a16="http://schemas.microsoft.com/office/drawing/2014/main" id="{DCBCCB92-08BE-EA9A-4E84-DB4B2033878B}"/>
                    </a:ext>
                  </a:extLst>
                </p:cNvPr>
                <p:cNvPicPr/>
                <p:nvPr/>
              </p:nvPicPr>
              <p:blipFill>
                <a:blip r:embed="rId400"/>
                <a:stretch>
                  <a:fillRect/>
                </a:stretch>
              </p:blipFill>
              <p:spPr>
                <a:xfrm>
                  <a:off x="1877194" y="5451508"/>
                  <a:ext cx="712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83" name="Freihand 282">
                  <a:extLst>
                    <a:ext uri="{FF2B5EF4-FFF2-40B4-BE49-F238E27FC236}">
                      <a16:creationId xmlns:a16="http://schemas.microsoft.com/office/drawing/2014/main" id="{96B18039-A8DD-36D8-9043-96471BA02350}"/>
                    </a:ext>
                  </a:extLst>
                </p14:cNvPr>
                <p14:cNvContentPartPr/>
                <p14:nvPr/>
              </p14:nvContentPartPr>
              <p14:xfrm>
                <a:off x="2034874" y="5577508"/>
                <a:ext cx="32040" cy="120600"/>
              </p14:xfrm>
            </p:contentPart>
          </mc:Choice>
          <mc:Fallback xmlns="">
            <p:pic>
              <p:nvPicPr>
                <p:cNvPr id="283" name="Freihand 282">
                  <a:extLst>
                    <a:ext uri="{FF2B5EF4-FFF2-40B4-BE49-F238E27FC236}">
                      <a16:creationId xmlns:a16="http://schemas.microsoft.com/office/drawing/2014/main" id="{96B18039-A8DD-36D8-9043-96471BA02350}"/>
                    </a:ext>
                  </a:extLst>
                </p:cNvPr>
                <p:cNvPicPr/>
                <p:nvPr/>
              </p:nvPicPr>
              <p:blipFill>
                <a:blip r:embed="rId402"/>
                <a:stretch>
                  <a:fillRect/>
                </a:stretch>
              </p:blipFill>
              <p:spPr>
                <a:xfrm>
                  <a:off x="2025874" y="5568508"/>
                  <a:ext cx="49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84" name="Freihand 283">
                  <a:extLst>
                    <a:ext uri="{FF2B5EF4-FFF2-40B4-BE49-F238E27FC236}">
                      <a16:creationId xmlns:a16="http://schemas.microsoft.com/office/drawing/2014/main" id="{EE9F570A-1243-48BD-A936-83FC610082F4}"/>
                    </a:ext>
                  </a:extLst>
                </p14:cNvPr>
                <p14:cNvContentPartPr/>
                <p14:nvPr/>
              </p14:nvContentPartPr>
              <p14:xfrm>
                <a:off x="1984834" y="5533228"/>
                <a:ext cx="112680" cy="95040"/>
              </p14:xfrm>
            </p:contentPart>
          </mc:Choice>
          <mc:Fallback xmlns="">
            <p:pic>
              <p:nvPicPr>
                <p:cNvPr id="284" name="Freihand 283">
                  <a:extLst>
                    <a:ext uri="{FF2B5EF4-FFF2-40B4-BE49-F238E27FC236}">
                      <a16:creationId xmlns:a16="http://schemas.microsoft.com/office/drawing/2014/main" id="{EE9F570A-1243-48BD-A936-83FC610082F4}"/>
                    </a:ext>
                  </a:extLst>
                </p:cNvPr>
                <p:cNvPicPr/>
                <p:nvPr/>
              </p:nvPicPr>
              <p:blipFill>
                <a:blip r:embed="rId404"/>
                <a:stretch>
                  <a:fillRect/>
                </a:stretch>
              </p:blipFill>
              <p:spPr>
                <a:xfrm>
                  <a:off x="1975834" y="5524588"/>
                  <a:ext cx="130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85" name="Freihand 284">
                  <a:extLst>
                    <a:ext uri="{FF2B5EF4-FFF2-40B4-BE49-F238E27FC236}">
                      <a16:creationId xmlns:a16="http://schemas.microsoft.com/office/drawing/2014/main" id="{CA14E73F-2182-E32E-D170-BA392BF0873D}"/>
                    </a:ext>
                  </a:extLst>
                </p14:cNvPr>
                <p14:cNvContentPartPr/>
                <p14:nvPr/>
              </p14:nvContentPartPr>
              <p14:xfrm>
                <a:off x="2156554" y="5540068"/>
                <a:ext cx="55800" cy="132120"/>
              </p14:xfrm>
            </p:contentPart>
          </mc:Choice>
          <mc:Fallback xmlns="">
            <p:pic>
              <p:nvPicPr>
                <p:cNvPr id="285" name="Freihand 284">
                  <a:extLst>
                    <a:ext uri="{FF2B5EF4-FFF2-40B4-BE49-F238E27FC236}">
                      <a16:creationId xmlns:a16="http://schemas.microsoft.com/office/drawing/2014/main" id="{CA14E73F-2182-E32E-D170-BA392BF0873D}"/>
                    </a:ext>
                  </a:extLst>
                </p:cNvPr>
                <p:cNvPicPr/>
                <p:nvPr/>
              </p:nvPicPr>
              <p:blipFill>
                <a:blip r:embed="rId406"/>
                <a:stretch>
                  <a:fillRect/>
                </a:stretch>
              </p:blipFill>
              <p:spPr>
                <a:xfrm>
                  <a:off x="2147554" y="5531428"/>
                  <a:ext cx="734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86" name="Freihand 285">
                  <a:extLst>
                    <a:ext uri="{FF2B5EF4-FFF2-40B4-BE49-F238E27FC236}">
                      <a16:creationId xmlns:a16="http://schemas.microsoft.com/office/drawing/2014/main" id="{95B0FC37-87DA-F5EA-1969-A00CAB9DAA95}"/>
                    </a:ext>
                  </a:extLst>
                </p14:cNvPr>
                <p14:cNvContentPartPr/>
                <p14:nvPr/>
              </p14:nvContentPartPr>
              <p14:xfrm>
                <a:off x="2093554" y="5528548"/>
                <a:ext cx="166680" cy="179280"/>
              </p14:xfrm>
            </p:contentPart>
          </mc:Choice>
          <mc:Fallback xmlns="">
            <p:pic>
              <p:nvPicPr>
                <p:cNvPr id="286" name="Freihand 285">
                  <a:extLst>
                    <a:ext uri="{FF2B5EF4-FFF2-40B4-BE49-F238E27FC236}">
                      <a16:creationId xmlns:a16="http://schemas.microsoft.com/office/drawing/2014/main" id="{95B0FC37-87DA-F5EA-1969-A00CAB9DAA95}"/>
                    </a:ext>
                  </a:extLst>
                </p:cNvPr>
                <p:cNvPicPr/>
                <p:nvPr/>
              </p:nvPicPr>
              <p:blipFill>
                <a:blip r:embed="rId408"/>
                <a:stretch>
                  <a:fillRect/>
                </a:stretch>
              </p:blipFill>
              <p:spPr>
                <a:xfrm>
                  <a:off x="2084554" y="5519908"/>
                  <a:ext cx="184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87" name="Freihand 286">
                  <a:extLst>
                    <a:ext uri="{FF2B5EF4-FFF2-40B4-BE49-F238E27FC236}">
                      <a16:creationId xmlns:a16="http://schemas.microsoft.com/office/drawing/2014/main" id="{C34D9B4F-8DD3-B95F-3988-E8809BDDFFE7}"/>
                    </a:ext>
                  </a:extLst>
                </p14:cNvPr>
                <p14:cNvContentPartPr/>
                <p14:nvPr/>
              </p14:nvContentPartPr>
              <p14:xfrm>
                <a:off x="2349874" y="5432788"/>
                <a:ext cx="165600" cy="136440"/>
              </p14:xfrm>
            </p:contentPart>
          </mc:Choice>
          <mc:Fallback xmlns="">
            <p:pic>
              <p:nvPicPr>
                <p:cNvPr id="287" name="Freihand 286">
                  <a:extLst>
                    <a:ext uri="{FF2B5EF4-FFF2-40B4-BE49-F238E27FC236}">
                      <a16:creationId xmlns:a16="http://schemas.microsoft.com/office/drawing/2014/main" id="{C34D9B4F-8DD3-B95F-3988-E8809BDDFFE7}"/>
                    </a:ext>
                  </a:extLst>
                </p:cNvPr>
                <p:cNvPicPr/>
                <p:nvPr/>
              </p:nvPicPr>
              <p:blipFill>
                <a:blip r:embed="rId410"/>
                <a:stretch>
                  <a:fillRect/>
                </a:stretch>
              </p:blipFill>
              <p:spPr>
                <a:xfrm>
                  <a:off x="2340874" y="5423788"/>
                  <a:ext cx="1832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9" name="Freihand 288">
                  <a:extLst>
                    <a:ext uri="{FF2B5EF4-FFF2-40B4-BE49-F238E27FC236}">
                      <a16:creationId xmlns:a16="http://schemas.microsoft.com/office/drawing/2014/main" id="{ACDE4804-F365-F854-53D8-7E45AFECE0E8}"/>
                    </a:ext>
                  </a:extLst>
                </p14:cNvPr>
                <p14:cNvContentPartPr/>
                <p14:nvPr/>
              </p14:nvContentPartPr>
              <p14:xfrm>
                <a:off x="2718514" y="5285188"/>
                <a:ext cx="118800" cy="217800"/>
              </p14:xfrm>
            </p:contentPart>
          </mc:Choice>
          <mc:Fallback xmlns="">
            <p:pic>
              <p:nvPicPr>
                <p:cNvPr id="289" name="Freihand 288">
                  <a:extLst>
                    <a:ext uri="{FF2B5EF4-FFF2-40B4-BE49-F238E27FC236}">
                      <a16:creationId xmlns:a16="http://schemas.microsoft.com/office/drawing/2014/main" id="{ACDE4804-F365-F854-53D8-7E45AFECE0E8}"/>
                    </a:ext>
                  </a:extLst>
                </p:cNvPr>
                <p:cNvPicPr/>
                <p:nvPr/>
              </p:nvPicPr>
              <p:blipFill>
                <a:blip r:embed="rId412"/>
                <a:stretch>
                  <a:fillRect/>
                </a:stretch>
              </p:blipFill>
              <p:spPr>
                <a:xfrm>
                  <a:off x="2709514" y="5276188"/>
                  <a:ext cx="136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90" name="Freihand 289">
                  <a:extLst>
                    <a:ext uri="{FF2B5EF4-FFF2-40B4-BE49-F238E27FC236}">
                      <a16:creationId xmlns:a16="http://schemas.microsoft.com/office/drawing/2014/main" id="{87BEEA3B-E5C2-819F-C567-40A2C08728AD}"/>
                    </a:ext>
                  </a:extLst>
                </p14:cNvPr>
                <p14:cNvContentPartPr/>
                <p14:nvPr/>
              </p14:nvContentPartPr>
              <p14:xfrm>
                <a:off x="2908234" y="5266828"/>
                <a:ext cx="34920" cy="168480"/>
              </p14:xfrm>
            </p:contentPart>
          </mc:Choice>
          <mc:Fallback xmlns="">
            <p:pic>
              <p:nvPicPr>
                <p:cNvPr id="290" name="Freihand 289">
                  <a:extLst>
                    <a:ext uri="{FF2B5EF4-FFF2-40B4-BE49-F238E27FC236}">
                      <a16:creationId xmlns:a16="http://schemas.microsoft.com/office/drawing/2014/main" id="{87BEEA3B-E5C2-819F-C567-40A2C08728AD}"/>
                    </a:ext>
                  </a:extLst>
                </p:cNvPr>
                <p:cNvPicPr/>
                <p:nvPr/>
              </p:nvPicPr>
              <p:blipFill>
                <a:blip r:embed="rId414"/>
                <a:stretch>
                  <a:fillRect/>
                </a:stretch>
              </p:blipFill>
              <p:spPr>
                <a:xfrm>
                  <a:off x="2899234" y="5257828"/>
                  <a:ext cx="52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1" name="Freihand 290">
                  <a:extLst>
                    <a:ext uri="{FF2B5EF4-FFF2-40B4-BE49-F238E27FC236}">
                      <a16:creationId xmlns:a16="http://schemas.microsoft.com/office/drawing/2014/main" id="{985DCBEA-325F-28DF-E031-C6907C57B5EA}"/>
                    </a:ext>
                  </a:extLst>
                </p14:cNvPr>
                <p14:cNvContentPartPr/>
                <p14:nvPr/>
              </p14:nvContentPartPr>
              <p14:xfrm>
                <a:off x="2832634" y="5256748"/>
                <a:ext cx="183600" cy="210240"/>
              </p14:xfrm>
            </p:contentPart>
          </mc:Choice>
          <mc:Fallback xmlns="">
            <p:pic>
              <p:nvPicPr>
                <p:cNvPr id="291" name="Freihand 290">
                  <a:extLst>
                    <a:ext uri="{FF2B5EF4-FFF2-40B4-BE49-F238E27FC236}">
                      <a16:creationId xmlns:a16="http://schemas.microsoft.com/office/drawing/2014/main" id="{985DCBEA-325F-28DF-E031-C6907C57B5EA}"/>
                    </a:ext>
                  </a:extLst>
                </p:cNvPr>
                <p:cNvPicPr/>
                <p:nvPr/>
              </p:nvPicPr>
              <p:blipFill>
                <a:blip r:embed="rId416"/>
                <a:stretch>
                  <a:fillRect/>
                </a:stretch>
              </p:blipFill>
              <p:spPr>
                <a:xfrm>
                  <a:off x="2823994" y="5247748"/>
                  <a:ext cx="20124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2" name="Freihand 291">
                  <a:extLst>
                    <a:ext uri="{FF2B5EF4-FFF2-40B4-BE49-F238E27FC236}">
                      <a16:creationId xmlns:a16="http://schemas.microsoft.com/office/drawing/2014/main" id="{B98F1D93-09DD-9F9E-077F-DF97C23E7444}"/>
                    </a:ext>
                  </a:extLst>
                </p14:cNvPr>
                <p14:cNvContentPartPr/>
                <p14:nvPr/>
              </p14:nvContentPartPr>
              <p14:xfrm>
                <a:off x="3063034" y="5212828"/>
                <a:ext cx="59400" cy="214920"/>
              </p14:xfrm>
            </p:contentPart>
          </mc:Choice>
          <mc:Fallback xmlns="">
            <p:pic>
              <p:nvPicPr>
                <p:cNvPr id="292" name="Freihand 291">
                  <a:extLst>
                    <a:ext uri="{FF2B5EF4-FFF2-40B4-BE49-F238E27FC236}">
                      <a16:creationId xmlns:a16="http://schemas.microsoft.com/office/drawing/2014/main" id="{B98F1D93-09DD-9F9E-077F-DF97C23E7444}"/>
                    </a:ext>
                  </a:extLst>
                </p:cNvPr>
                <p:cNvPicPr/>
                <p:nvPr/>
              </p:nvPicPr>
              <p:blipFill>
                <a:blip r:embed="rId418"/>
                <a:stretch>
                  <a:fillRect/>
                </a:stretch>
              </p:blipFill>
              <p:spPr>
                <a:xfrm>
                  <a:off x="3054034" y="5204188"/>
                  <a:ext cx="770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93" name="Freihand 292">
                  <a:extLst>
                    <a:ext uri="{FF2B5EF4-FFF2-40B4-BE49-F238E27FC236}">
                      <a16:creationId xmlns:a16="http://schemas.microsoft.com/office/drawing/2014/main" id="{CE6AB73E-FD66-A13D-1180-9D70498D6D6A}"/>
                    </a:ext>
                  </a:extLst>
                </p14:cNvPr>
                <p14:cNvContentPartPr/>
                <p14:nvPr/>
              </p14:nvContentPartPr>
              <p14:xfrm>
                <a:off x="2990674" y="5205628"/>
                <a:ext cx="167760" cy="109080"/>
              </p14:xfrm>
            </p:contentPart>
          </mc:Choice>
          <mc:Fallback xmlns="">
            <p:pic>
              <p:nvPicPr>
                <p:cNvPr id="293" name="Freihand 292">
                  <a:extLst>
                    <a:ext uri="{FF2B5EF4-FFF2-40B4-BE49-F238E27FC236}">
                      <a16:creationId xmlns:a16="http://schemas.microsoft.com/office/drawing/2014/main" id="{CE6AB73E-FD66-A13D-1180-9D70498D6D6A}"/>
                    </a:ext>
                  </a:extLst>
                </p:cNvPr>
                <p:cNvPicPr/>
                <p:nvPr/>
              </p:nvPicPr>
              <p:blipFill>
                <a:blip r:embed="rId420"/>
                <a:stretch>
                  <a:fillRect/>
                </a:stretch>
              </p:blipFill>
              <p:spPr>
                <a:xfrm>
                  <a:off x="2982034" y="5196988"/>
                  <a:ext cx="1854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94" name="Freihand 293">
                  <a:extLst>
                    <a:ext uri="{FF2B5EF4-FFF2-40B4-BE49-F238E27FC236}">
                      <a16:creationId xmlns:a16="http://schemas.microsoft.com/office/drawing/2014/main" id="{16FAD3B4-4FFF-3B64-7E03-495AE8A8ED21}"/>
                    </a:ext>
                  </a:extLst>
                </p14:cNvPr>
                <p14:cNvContentPartPr/>
                <p14:nvPr/>
              </p14:nvContentPartPr>
              <p14:xfrm>
                <a:off x="3219994" y="5172148"/>
                <a:ext cx="232200" cy="200880"/>
              </p14:xfrm>
            </p:contentPart>
          </mc:Choice>
          <mc:Fallback xmlns="">
            <p:pic>
              <p:nvPicPr>
                <p:cNvPr id="294" name="Freihand 293">
                  <a:extLst>
                    <a:ext uri="{FF2B5EF4-FFF2-40B4-BE49-F238E27FC236}">
                      <a16:creationId xmlns:a16="http://schemas.microsoft.com/office/drawing/2014/main" id="{16FAD3B4-4FFF-3B64-7E03-495AE8A8ED21}"/>
                    </a:ext>
                  </a:extLst>
                </p:cNvPr>
                <p:cNvPicPr/>
                <p:nvPr/>
              </p:nvPicPr>
              <p:blipFill>
                <a:blip r:embed="rId422"/>
                <a:stretch>
                  <a:fillRect/>
                </a:stretch>
              </p:blipFill>
              <p:spPr>
                <a:xfrm>
                  <a:off x="3211354" y="5163148"/>
                  <a:ext cx="249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95" name="Freihand 294">
                  <a:extLst>
                    <a:ext uri="{FF2B5EF4-FFF2-40B4-BE49-F238E27FC236}">
                      <a16:creationId xmlns:a16="http://schemas.microsoft.com/office/drawing/2014/main" id="{465D16BA-F3C0-EA6F-F0DD-F89D0F621378}"/>
                    </a:ext>
                  </a:extLst>
                </p14:cNvPr>
                <p14:cNvContentPartPr/>
                <p14:nvPr/>
              </p14:nvContentPartPr>
              <p14:xfrm>
                <a:off x="3291274" y="5169988"/>
                <a:ext cx="216360" cy="197280"/>
              </p14:xfrm>
            </p:contentPart>
          </mc:Choice>
          <mc:Fallback xmlns="">
            <p:pic>
              <p:nvPicPr>
                <p:cNvPr id="295" name="Freihand 294">
                  <a:extLst>
                    <a:ext uri="{FF2B5EF4-FFF2-40B4-BE49-F238E27FC236}">
                      <a16:creationId xmlns:a16="http://schemas.microsoft.com/office/drawing/2014/main" id="{465D16BA-F3C0-EA6F-F0DD-F89D0F621378}"/>
                    </a:ext>
                  </a:extLst>
                </p:cNvPr>
                <p:cNvPicPr/>
                <p:nvPr/>
              </p:nvPicPr>
              <p:blipFill>
                <a:blip r:embed="rId424"/>
                <a:stretch>
                  <a:fillRect/>
                </a:stretch>
              </p:blipFill>
              <p:spPr>
                <a:xfrm>
                  <a:off x="3282274" y="5160988"/>
                  <a:ext cx="234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97" name="Freihand 296">
                  <a:extLst>
                    <a:ext uri="{FF2B5EF4-FFF2-40B4-BE49-F238E27FC236}">
                      <a16:creationId xmlns:a16="http://schemas.microsoft.com/office/drawing/2014/main" id="{640203F2-3C80-6C5A-EF55-1B9BCA85D371}"/>
                    </a:ext>
                  </a:extLst>
                </p14:cNvPr>
                <p14:cNvContentPartPr/>
                <p14:nvPr/>
              </p14:nvContentPartPr>
              <p14:xfrm>
                <a:off x="3552994" y="5173228"/>
                <a:ext cx="160200" cy="130320"/>
              </p14:xfrm>
            </p:contentPart>
          </mc:Choice>
          <mc:Fallback xmlns="">
            <p:pic>
              <p:nvPicPr>
                <p:cNvPr id="297" name="Freihand 296">
                  <a:extLst>
                    <a:ext uri="{FF2B5EF4-FFF2-40B4-BE49-F238E27FC236}">
                      <a16:creationId xmlns:a16="http://schemas.microsoft.com/office/drawing/2014/main" id="{640203F2-3C80-6C5A-EF55-1B9BCA85D371}"/>
                    </a:ext>
                  </a:extLst>
                </p:cNvPr>
                <p:cNvPicPr/>
                <p:nvPr/>
              </p:nvPicPr>
              <p:blipFill>
                <a:blip r:embed="rId426"/>
                <a:stretch>
                  <a:fillRect/>
                </a:stretch>
              </p:blipFill>
              <p:spPr>
                <a:xfrm>
                  <a:off x="3543994" y="5164588"/>
                  <a:ext cx="1778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98" name="Freihand 297">
                  <a:extLst>
                    <a:ext uri="{FF2B5EF4-FFF2-40B4-BE49-F238E27FC236}">
                      <a16:creationId xmlns:a16="http://schemas.microsoft.com/office/drawing/2014/main" id="{F6DFD078-342B-F5CB-1643-2DE96A48D4CB}"/>
                    </a:ext>
                  </a:extLst>
                </p14:cNvPr>
                <p14:cNvContentPartPr/>
                <p14:nvPr/>
              </p14:nvContentPartPr>
              <p14:xfrm>
                <a:off x="3702754" y="5067028"/>
                <a:ext cx="68040" cy="297720"/>
              </p14:xfrm>
            </p:contentPart>
          </mc:Choice>
          <mc:Fallback xmlns="">
            <p:pic>
              <p:nvPicPr>
                <p:cNvPr id="298" name="Freihand 297">
                  <a:extLst>
                    <a:ext uri="{FF2B5EF4-FFF2-40B4-BE49-F238E27FC236}">
                      <a16:creationId xmlns:a16="http://schemas.microsoft.com/office/drawing/2014/main" id="{F6DFD078-342B-F5CB-1643-2DE96A48D4CB}"/>
                    </a:ext>
                  </a:extLst>
                </p:cNvPr>
                <p:cNvPicPr/>
                <p:nvPr/>
              </p:nvPicPr>
              <p:blipFill>
                <a:blip r:embed="rId428"/>
                <a:stretch>
                  <a:fillRect/>
                </a:stretch>
              </p:blipFill>
              <p:spPr>
                <a:xfrm>
                  <a:off x="3694114" y="5058028"/>
                  <a:ext cx="8568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99" name="Freihand 298">
                  <a:extLst>
                    <a:ext uri="{FF2B5EF4-FFF2-40B4-BE49-F238E27FC236}">
                      <a16:creationId xmlns:a16="http://schemas.microsoft.com/office/drawing/2014/main" id="{E20004F0-C4C0-D662-94A2-BB223A6E2430}"/>
                    </a:ext>
                  </a:extLst>
                </p14:cNvPr>
                <p14:cNvContentPartPr/>
                <p14:nvPr/>
              </p14:nvContentPartPr>
              <p14:xfrm>
                <a:off x="3754234" y="5020588"/>
                <a:ext cx="37440" cy="220680"/>
              </p14:xfrm>
            </p:contentPart>
          </mc:Choice>
          <mc:Fallback xmlns="">
            <p:pic>
              <p:nvPicPr>
                <p:cNvPr id="299" name="Freihand 298">
                  <a:extLst>
                    <a:ext uri="{FF2B5EF4-FFF2-40B4-BE49-F238E27FC236}">
                      <a16:creationId xmlns:a16="http://schemas.microsoft.com/office/drawing/2014/main" id="{E20004F0-C4C0-D662-94A2-BB223A6E2430}"/>
                    </a:ext>
                  </a:extLst>
                </p:cNvPr>
                <p:cNvPicPr/>
                <p:nvPr/>
              </p:nvPicPr>
              <p:blipFill>
                <a:blip r:embed="rId430"/>
                <a:stretch>
                  <a:fillRect/>
                </a:stretch>
              </p:blipFill>
              <p:spPr>
                <a:xfrm>
                  <a:off x="3745594" y="5011948"/>
                  <a:ext cx="550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300" name="Freihand 299">
                  <a:extLst>
                    <a:ext uri="{FF2B5EF4-FFF2-40B4-BE49-F238E27FC236}">
                      <a16:creationId xmlns:a16="http://schemas.microsoft.com/office/drawing/2014/main" id="{3328A0D7-7D1D-8B3F-83FD-B0967CF8D569}"/>
                    </a:ext>
                  </a:extLst>
                </p14:cNvPr>
                <p14:cNvContentPartPr/>
                <p14:nvPr/>
              </p14:nvContentPartPr>
              <p14:xfrm>
                <a:off x="3828754" y="4978108"/>
                <a:ext cx="151200" cy="254520"/>
              </p14:xfrm>
            </p:contentPart>
          </mc:Choice>
          <mc:Fallback xmlns="">
            <p:pic>
              <p:nvPicPr>
                <p:cNvPr id="300" name="Freihand 299">
                  <a:extLst>
                    <a:ext uri="{FF2B5EF4-FFF2-40B4-BE49-F238E27FC236}">
                      <a16:creationId xmlns:a16="http://schemas.microsoft.com/office/drawing/2014/main" id="{3328A0D7-7D1D-8B3F-83FD-B0967CF8D569}"/>
                    </a:ext>
                  </a:extLst>
                </p:cNvPr>
                <p:cNvPicPr/>
                <p:nvPr/>
              </p:nvPicPr>
              <p:blipFill>
                <a:blip r:embed="rId432"/>
                <a:stretch>
                  <a:fillRect/>
                </a:stretch>
              </p:blipFill>
              <p:spPr>
                <a:xfrm>
                  <a:off x="3819754" y="4969108"/>
                  <a:ext cx="1688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301" name="Freihand 300">
                  <a:extLst>
                    <a:ext uri="{FF2B5EF4-FFF2-40B4-BE49-F238E27FC236}">
                      <a16:creationId xmlns:a16="http://schemas.microsoft.com/office/drawing/2014/main" id="{AD568DA8-375D-E1E7-FF29-A12CA04D6273}"/>
                    </a:ext>
                  </a:extLst>
                </p14:cNvPr>
                <p14:cNvContentPartPr/>
                <p14:nvPr/>
              </p14:nvContentPartPr>
              <p14:xfrm>
                <a:off x="4027834" y="5052628"/>
                <a:ext cx="156600" cy="130320"/>
              </p14:xfrm>
            </p:contentPart>
          </mc:Choice>
          <mc:Fallback xmlns="">
            <p:pic>
              <p:nvPicPr>
                <p:cNvPr id="301" name="Freihand 300">
                  <a:extLst>
                    <a:ext uri="{FF2B5EF4-FFF2-40B4-BE49-F238E27FC236}">
                      <a16:creationId xmlns:a16="http://schemas.microsoft.com/office/drawing/2014/main" id="{AD568DA8-375D-E1E7-FF29-A12CA04D6273}"/>
                    </a:ext>
                  </a:extLst>
                </p:cNvPr>
                <p:cNvPicPr/>
                <p:nvPr/>
              </p:nvPicPr>
              <p:blipFill>
                <a:blip r:embed="rId434"/>
                <a:stretch>
                  <a:fillRect/>
                </a:stretch>
              </p:blipFill>
              <p:spPr>
                <a:xfrm>
                  <a:off x="4019194" y="5043628"/>
                  <a:ext cx="174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302" name="Freihand 301">
                  <a:extLst>
                    <a:ext uri="{FF2B5EF4-FFF2-40B4-BE49-F238E27FC236}">
                      <a16:creationId xmlns:a16="http://schemas.microsoft.com/office/drawing/2014/main" id="{01046ED9-1A2E-4DF1-6C2B-0E9BADF91F51}"/>
                    </a:ext>
                  </a:extLst>
                </p14:cNvPr>
                <p14:cNvContentPartPr/>
                <p14:nvPr/>
              </p14:nvContentPartPr>
              <p14:xfrm>
                <a:off x="4279834" y="5167468"/>
                <a:ext cx="53640" cy="134640"/>
              </p14:xfrm>
            </p:contentPart>
          </mc:Choice>
          <mc:Fallback xmlns="">
            <p:pic>
              <p:nvPicPr>
                <p:cNvPr id="302" name="Freihand 301">
                  <a:extLst>
                    <a:ext uri="{FF2B5EF4-FFF2-40B4-BE49-F238E27FC236}">
                      <a16:creationId xmlns:a16="http://schemas.microsoft.com/office/drawing/2014/main" id="{01046ED9-1A2E-4DF1-6C2B-0E9BADF91F51}"/>
                    </a:ext>
                  </a:extLst>
                </p:cNvPr>
                <p:cNvPicPr/>
                <p:nvPr/>
              </p:nvPicPr>
              <p:blipFill>
                <a:blip r:embed="rId436"/>
                <a:stretch>
                  <a:fillRect/>
                </a:stretch>
              </p:blipFill>
              <p:spPr>
                <a:xfrm>
                  <a:off x="4270834" y="5158828"/>
                  <a:ext cx="71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303" name="Freihand 302">
                  <a:extLst>
                    <a:ext uri="{FF2B5EF4-FFF2-40B4-BE49-F238E27FC236}">
                      <a16:creationId xmlns:a16="http://schemas.microsoft.com/office/drawing/2014/main" id="{05C134E8-71CF-C814-D1A8-7AB6B60F8F24}"/>
                    </a:ext>
                  </a:extLst>
                </p14:cNvPr>
                <p14:cNvContentPartPr/>
                <p14:nvPr/>
              </p14:nvContentPartPr>
              <p14:xfrm>
                <a:off x="4209994" y="5130748"/>
                <a:ext cx="150480" cy="75240"/>
              </p14:xfrm>
            </p:contentPart>
          </mc:Choice>
          <mc:Fallback xmlns="">
            <p:pic>
              <p:nvPicPr>
                <p:cNvPr id="303" name="Freihand 302">
                  <a:extLst>
                    <a:ext uri="{FF2B5EF4-FFF2-40B4-BE49-F238E27FC236}">
                      <a16:creationId xmlns:a16="http://schemas.microsoft.com/office/drawing/2014/main" id="{05C134E8-71CF-C814-D1A8-7AB6B60F8F24}"/>
                    </a:ext>
                  </a:extLst>
                </p:cNvPr>
                <p:cNvPicPr/>
                <p:nvPr/>
              </p:nvPicPr>
              <p:blipFill>
                <a:blip r:embed="rId438"/>
                <a:stretch>
                  <a:fillRect/>
                </a:stretch>
              </p:blipFill>
              <p:spPr>
                <a:xfrm>
                  <a:off x="4201354" y="5122108"/>
                  <a:ext cx="1681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304" name="Freihand 303">
                  <a:extLst>
                    <a:ext uri="{FF2B5EF4-FFF2-40B4-BE49-F238E27FC236}">
                      <a16:creationId xmlns:a16="http://schemas.microsoft.com/office/drawing/2014/main" id="{760CD6E9-6350-F3C9-F117-49DE819DF03C}"/>
                    </a:ext>
                  </a:extLst>
                </p14:cNvPr>
                <p14:cNvContentPartPr/>
                <p14:nvPr/>
              </p14:nvContentPartPr>
              <p14:xfrm>
                <a:off x="4404394" y="5131468"/>
                <a:ext cx="48240" cy="114120"/>
              </p14:xfrm>
            </p:contentPart>
          </mc:Choice>
          <mc:Fallback xmlns="">
            <p:pic>
              <p:nvPicPr>
                <p:cNvPr id="304" name="Freihand 303">
                  <a:extLst>
                    <a:ext uri="{FF2B5EF4-FFF2-40B4-BE49-F238E27FC236}">
                      <a16:creationId xmlns:a16="http://schemas.microsoft.com/office/drawing/2014/main" id="{760CD6E9-6350-F3C9-F117-49DE819DF03C}"/>
                    </a:ext>
                  </a:extLst>
                </p:cNvPr>
                <p:cNvPicPr/>
                <p:nvPr/>
              </p:nvPicPr>
              <p:blipFill>
                <a:blip r:embed="rId440"/>
                <a:stretch>
                  <a:fillRect/>
                </a:stretch>
              </p:blipFill>
              <p:spPr>
                <a:xfrm>
                  <a:off x="4395754" y="5122828"/>
                  <a:ext cx="658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305" name="Freihand 304">
                  <a:extLst>
                    <a:ext uri="{FF2B5EF4-FFF2-40B4-BE49-F238E27FC236}">
                      <a16:creationId xmlns:a16="http://schemas.microsoft.com/office/drawing/2014/main" id="{16045A04-5FC3-4248-3489-E8FF60B8BCD8}"/>
                    </a:ext>
                  </a:extLst>
                </p14:cNvPr>
                <p14:cNvContentPartPr/>
                <p14:nvPr/>
              </p14:nvContentPartPr>
              <p14:xfrm>
                <a:off x="4325554" y="5127148"/>
                <a:ext cx="190080" cy="182160"/>
              </p14:xfrm>
            </p:contentPart>
          </mc:Choice>
          <mc:Fallback xmlns="">
            <p:pic>
              <p:nvPicPr>
                <p:cNvPr id="305" name="Freihand 304">
                  <a:extLst>
                    <a:ext uri="{FF2B5EF4-FFF2-40B4-BE49-F238E27FC236}">
                      <a16:creationId xmlns:a16="http://schemas.microsoft.com/office/drawing/2014/main" id="{16045A04-5FC3-4248-3489-E8FF60B8BCD8}"/>
                    </a:ext>
                  </a:extLst>
                </p:cNvPr>
                <p:cNvPicPr/>
                <p:nvPr/>
              </p:nvPicPr>
              <p:blipFill>
                <a:blip r:embed="rId442"/>
                <a:stretch>
                  <a:fillRect/>
                </a:stretch>
              </p:blipFill>
              <p:spPr>
                <a:xfrm>
                  <a:off x="4316554" y="5118508"/>
                  <a:ext cx="207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307" name="Freihand 306">
                  <a:extLst>
                    <a:ext uri="{FF2B5EF4-FFF2-40B4-BE49-F238E27FC236}">
                      <a16:creationId xmlns:a16="http://schemas.microsoft.com/office/drawing/2014/main" id="{CE008CD0-EDE3-6C65-9A15-25854C7CC928}"/>
                    </a:ext>
                  </a:extLst>
                </p14:cNvPr>
                <p14:cNvContentPartPr/>
                <p14:nvPr/>
              </p14:nvContentPartPr>
              <p14:xfrm>
                <a:off x="3765034" y="5562748"/>
                <a:ext cx="227160" cy="63360"/>
              </p14:xfrm>
            </p:contentPart>
          </mc:Choice>
          <mc:Fallback xmlns="">
            <p:pic>
              <p:nvPicPr>
                <p:cNvPr id="307" name="Freihand 306">
                  <a:extLst>
                    <a:ext uri="{FF2B5EF4-FFF2-40B4-BE49-F238E27FC236}">
                      <a16:creationId xmlns:a16="http://schemas.microsoft.com/office/drawing/2014/main" id="{CE008CD0-EDE3-6C65-9A15-25854C7CC928}"/>
                    </a:ext>
                  </a:extLst>
                </p:cNvPr>
                <p:cNvPicPr/>
                <p:nvPr/>
              </p:nvPicPr>
              <p:blipFill>
                <a:blip r:embed="rId444"/>
                <a:stretch>
                  <a:fillRect/>
                </a:stretch>
              </p:blipFill>
              <p:spPr>
                <a:xfrm>
                  <a:off x="3756034" y="5554108"/>
                  <a:ext cx="244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308" name="Freihand 307">
                  <a:extLst>
                    <a:ext uri="{FF2B5EF4-FFF2-40B4-BE49-F238E27FC236}">
                      <a16:creationId xmlns:a16="http://schemas.microsoft.com/office/drawing/2014/main" id="{DAA0DD49-EA53-368D-9FCB-C783BCAE58C2}"/>
                    </a:ext>
                  </a:extLst>
                </p14:cNvPr>
                <p14:cNvContentPartPr/>
                <p14:nvPr/>
              </p14:nvContentPartPr>
              <p14:xfrm>
                <a:off x="3773674" y="5625028"/>
                <a:ext cx="215280" cy="59400"/>
              </p14:xfrm>
            </p:contentPart>
          </mc:Choice>
          <mc:Fallback xmlns="">
            <p:pic>
              <p:nvPicPr>
                <p:cNvPr id="308" name="Freihand 307">
                  <a:extLst>
                    <a:ext uri="{FF2B5EF4-FFF2-40B4-BE49-F238E27FC236}">
                      <a16:creationId xmlns:a16="http://schemas.microsoft.com/office/drawing/2014/main" id="{DAA0DD49-EA53-368D-9FCB-C783BCAE58C2}"/>
                    </a:ext>
                  </a:extLst>
                </p:cNvPr>
                <p:cNvPicPr/>
                <p:nvPr/>
              </p:nvPicPr>
              <p:blipFill>
                <a:blip r:embed="rId446"/>
                <a:stretch>
                  <a:fillRect/>
                </a:stretch>
              </p:blipFill>
              <p:spPr>
                <a:xfrm>
                  <a:off x="3765034" y="5616388"/>
                  <a:ext cx="232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309" name="Freihand 308">
                  <a:extLst>
                    <a:ext uri="{FF2B5EF4-FFF2-40B4-BE49-F238E27FC236}">
                      <a16:creationId xmlns:a16="http://schemas.microsoft.com/office/drawing/2014/main" id="{5BA58ABC-7020-A571-F2A8-688026D6B6C8}"/>
                    </a:ext>
                  </a:extLst>
                </p14:cNvPr>
                <p14:cNvContentPartPr/>
                <p14:nvPr/>
              </p14:nvContentPartPr>
              <p14:xfrm>
                <a:off x="4006954" y="5464108"/>
                <a:ext cx="115200" cy="230400"/>
              </p14:xfrm>
            </p:contentPart>
          </mc:Choice>
          <mc:Fallback xmlns="">
            <p:pic>
              <p:nvPicPr>
                <p:cNvPr id="309" name="Freihand 308">
                  <a:extLst>
                    <a:ext uri="{FF2B5EF4-FFF2-40B4-BE49-F238E27FC236}">
                      <a16:creationId xmlns:a16="http://schemas.microsoft.com/office/drawing/2014/main" id="{5BA58ABC-7020-A571-F2A8-688026D6B6C8}"/>
                    </a:ext>
                  </a:extLst>
                </p:cNvPr>
                <p:cNvPicPr/>
                <p:nvPr/>
              </p:nvPicPr>
              <p:blipFill>
                <a:blip r:embed="rId448"/>
                <a:stretch>
                  <a:fillRect/>
                </a:stretch>
              </p:blipFill>
              <p:spPr>
                <a:xfrm>
                  <a:off x="3997954" y="5455468"/>
                  <a:ext cx="1328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311" name="Freihand 310">
                  <a:extLst>
                    <a:ext uri="{FF2B5EF4-FFF2-40B4-BE49-F238E27FC236}">
                      <a16:creationId xmlns:a16="http://schemas.microsoft.com/office/drawing/2014/main" id="{F3C4C3AC-0108-E6DE-E41C-7D811169A7A4}"/>
                    </a:ext>
                  </a:extLst>
                </p14:cNvPr>
                <p14:cNvContentPartPr/>
                <p14:nvPr/>
              </p14:nvContentPartPr>
              <p14:xfrm>
                <a:off x="4370194" y="5437828"/>
                <a:ext cx="208440" cy="160920"/>
              </p14:xfrm>
            </p:contentPart>
          </mc:Choice>
          <mc:Fallback xmlns="">
            <p:pic>
              <p:nvPicPr>
                <p:cNvPr id="311" name="Freihand 310">
                  <a:extLst>
                    <a:ext uri="{FF2B5EF4-FFF2-40B4-BE49-F238E27FC236}">
                      <a16:creationId xmlns:a16="http://schemas.microsoft.com/office/drawing/2014/main" id="{F3C4C3AC-0108-E6DE-E41C-7D811169A7A4}"/>
                    </a:ext>
                  </a:extLst>
                </p:cNvPr>
                <p:cNvPicPr/>
                <p:nvPr/>
              </p:nvPicPr>
              <p:blipFill>
                <a:blip r:embed="rId450"/>
                <a:stretch>
                  <a:fillRect/>
                </a:stretch>
              </p:blipFill>
              <p:spPr>
                <a:xfrm>
                  <a:off x="4361554" y="5429188"/>
                  <a:ext cx="2260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312" name="Freihand 311">
                  <a:extLst>
                    <a:ext uri="{FF2B5EF4-FFF2-40B4-BE49-F238E27FC236}">
                      <a16:creationId xmlns:a16="http://schemas.microsoft.com/office/drawing/2014/main" id="{A91AF8EE-3A34-EAA1-B651-0C6475E5B7A7}"/>
                    </a:ext>
                  </a:extLst>
                </p14:cNvPr>
                <p14:cNvContentPartPr/>
                <p14:nvPr/>
              </p14:nvContentPartPr>
              <p14:xfrm>
                <a:off x="4641274" y="5406868"/>
                <a:ext cx="37800" cy="101880"/>
              </p14:xfrm>
            </p:contentPart>
          </mc:Choice>
          <mc:Fallback xmlns="">
            <p:pic>
              <p:nvPicPr>
                <p:cNvPr id="312" name="Freihand 311">
                  <a:extLst>
                    <a:ext uri="{FF2B5EF4-FFF2-40B4-BE49-F238E27FC236}">
                      <a16:creationId xmlns:a16="http://schemas.microsoft.com/office/drawing/2014/main" id="{A91AF8EE-3A34-EAA1-B651-0C6475E5B7A7}"/>
                    </a:ext>
                  </a:extLst>
                </p:cNvPr>
                <p:cNvPicPr/>
                <p:nvPr/>
              </p:nvPicPr>
              <p:blipFill>
                <a:blip r:embed="rId452"/>
                <a:stretch>
                  <a:fillRect/>
                </a:stretch>
              </p:blipFill>
              <p:spPr>
                <a:xfrm>
                  <a:off x="4632274" y="5398228"/>
                  <a:ext cx="55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314" name="Freihand 313">
                  <a:extLst>
                    <a:ext uri="{FF2B5EF4-FFF2-40B4-BE49-F238E27FC236}">
                      <a16:creationId xmlns:a16="http://schemas.microsoft.com/office/drawing/2014/main" id="{2A92C923-AA72-FABF-1743-20B878655B77}"/>
                    </a:ext>
                  </a:extLst>
                </p14:cNvPr>
                <p14:cNvContentPartPr/>
                <p14:nvPr/>
              </p14:nvContentPartPr>
              <p14:xfrm>
                <a:off x="4628314" y="5353588"/>
                <a:ext cx="139320" cy="128880"/>
              </p14:xfrm>
            </p:contentPart>
          </mc:Choice>
          <mc:Fallback xmlns="">
            <p:pic>
              <p:nvPicPr>
                <p:cNvPr id="314" name="Freihand 313">
                  <a:extLst>
                    <a:ext uri="{FF2B5EF4-FFF2-40B4-BE49-F238E27FC236}">
                      <a16:creationId xmlns:a16="http://schemas.microsoft.com/office/drawing/2014/main" id="{2A92C923-AA72-FABF-1743-20B878655B77}"/>
                    </a:ext>
                  </a:extLst>
                </p:cNvPr>
                <p:cNvPicPr/>
                <p:nvPr/>
              </p:nvPicPr>
              <p:blipFill>
                <a:blip r:embed="rId454"/>
                <a:stretch>
                  <a:fillRect/>
                </a:stretch>
              </p:blipFill>
              <p:spPr>
                <a:xfrm>
                  <a:off x="4619674" y="5344588"/>
                  <a:ext cx="1569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316" name="Freihand 315">
                  <a:extLst>
                    <a:ext uri="{FF2B5EF4-FFF2-40B4-BE49-F238E27FC236}">
                      <a16:creationId xmlns:a16="http://schemas.microsoft.com/office/drawing/2014/main" id="{408EE4E9-6B57-3F11-9866-64D335545754}"/>
                    </a:ext>
                  </a:extLst>
                </p14:cNvPr>
                <p14:cNvContentPartPr/>
                <p14:nvPr/>
              </p14:nvContentPartPr>
              <p14:xfrm>
                <a:off x="4873114" y="5254228"/>
                <a:ext cx="226800" cy="164160"/>
              </p14:xfrm>
            </p:contentPart>
          </mc:Choice>
          <mc:Fallback xmlns="">
            <p:pic>
              <p:nvPicPr>
                <p:cNvPr id="316" name="Freihand 315">
                  <a:extLst>
                    <a:ext uri="{FF2B5EF4-FFF2-40B4-BE49-F238E27FC236}">
                      <a16:creationId xmlns:a16="http://schemas.microsoft.com/office/drawing/2014/main" id="{408EE4E9-6B57-3F11-9866-64D335545754}"/>
                    </a:ext>
                  </a:extLst>
                </p:cNvPr>
                <p:cNvPicPr/>
                <p:nvPr/>
              </p:nvPicPr>
              <p:blipFill>
                <a:blip r:embed="rId456"/>
                <a:stretch>
                  <a:fillRect/>
                </a:stretch>
              </p:blipFill>
              <p:spPr>
                <a:xfrm>
                  <a:off x="4864474" y="5245228"/>
                  <a:ext cx="2444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317" name="Freihand 316">
                  <a:extLst>
                    <a:ext uri="{FF2B5EF4-FFF2-40B4-BE49-F238E27FC236}">
                      <a16:creationId xmlns:a16="http://schemas.microsoft.com/office/drawing/2014/main" id="{D82F0E64-042B-143D-0572-45953533B3D4}"/>
                    </a:ext>
                  </a:extLst>
                </p14:cNvPr>
                <p14:cNvContentPartPr/>
                <p14:nvPr/>
              </p14:nvContentPartPr>
              <p14:xfrm>
                <a:off x="5146354" y="5225428"/>
                <a:ext cx="37800" cy="108360"/>
              </p14:xfrm>
            </p:contentPart>
          </mc:Choice>
          <mc:Fallback xmlns="">
            <p:pic>
              <p:nvPicPr>
                <p:cNvPr id="317" name="Freihand 316">
                  <a:extLst>
                    <a:ext uri="{FF2B5EF4-FFF2-40B4-BE49-F238E27FC236}">
                      <a16:creationId xmlns:a16="http://schemas.microsoft.com/office/drawing/2014/main" id="{D82F0E64-042B-143D-0572-45953533B3D4}"/>
                    </a:ext>
                  </a:extLst>
                </p:cNvPr>
                <p:cNvPicPr/>
                <p:nvPr/>
              </p:nvPicPr>
              <p:blipFill>
                <a:blip r:embed="rId458"/>
                <a:stretch>
                  <a:fillRect/>
                </a:stretch>
              </p:blipFill>
              <p:spPr>
                <a:xfrm>
                  <a:off x="5137714" y="5216788"/>
                  <a:ext cx="554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18" name="Freihand 317">
                  <a:extLst>
                    <a:ext uri="{FF2B5EF4-FFF2-40B4-BE49-F238E27FC236}">
                      <a16:creationId xmlns:a16="http://schemas.microsoft.com/office/drawing/2014/main" id="{64BEFE79-FD09-F383-6FEF-DE686D61A14B}"/>
                    </a:ext>
                  </a:extLst>
                </p14:cNvPr>
                <p14:cNvContentPartPr/>
                <p14:nvPr/>
              </p14:nvContentPartPr>
              <p14:xfrm>
                <a:off x="5095234" y="4991788"/>
                <a:ext cx="247680" cy="294480"/>
              </p14:xfrm>
            </p:contentPart>
          </mc:Choice>
          <mc:Fallback xmlns="">
            <p:pic>
              <p:nvPicPr>
                <p:cNvPr id="318" name="Freihand 317">
                  <a:extLst>
                    <a:ext uri="{FF2B5EF4-FFF2-40B4-BE49-F238E27FC236}">
                      <a16:creationId xmlns:a16="http://schemas.microsoft.com/office/drawing/2014/main" id="{64BEFE79-FD09-F383-6FEF-DE686D61A14B}"/>
                    </a:ext>
                  </a:extLst>
                </p:cNvPr>
                <p:cNvPicPr/>
                <p:nvPr/>
              </p:nvPicPr>
              <p:blipFill>
                <a:blip r:embed="rId460"/>
                <a:stretch>
                  <a:fillRect/>
                </a:stretch>
              </p:blipFill>
              <p:spPr>
                <a:xfrm>
                  <a:off x="5086594" y="4983148"/>
                  <a:ext cx="26532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19" name="Freihand 318">
                  <a:extLst>
                    <a:ext uri="{FF2B5EF4-FFF2-40B4-BE49-F238E27FC236}">
                      <a16:creationId xmlns:a16="http://schemas.microsoft.com/office/drawing/2014/main" id="{636A34D3-1D3E-A1FA-553E-AC666F1740A1}"/>
                    </a:ext>
                  </a:extLst>
                </p14:cNvPr>
                <p14:cNvContentPartPr/>
                <p14:nvPr/>
              </p14:nvContentPartPr>
              <p14:xfrm>
                <a:off x="5450194" y="4948948"/>
                <a:ext cx="193680" cy="242280"/>
              </p14:xfrm>
            </p:contentPart>
          </mc:Choice>
          <mc:Fallback xmlns="">
            <p:pic>
              <p:nvPicPr>
                <p:cNvPr id="319" name="Freihand 318">
                  <a:extLst>
                    <a:ext uri="{FF2B5EF4-FFF2-40B4-BE49-F238E27FC236}">
                      <a16:creationId xmlns:a16="http://schemas.microsoft.com/office/drawing/2014/main" id="{636A34D3-1D3E-A1FA-553E-AC666F1740A1}"/>
                    </a:ext>
                  </a:extLst>
                </p:cNvPr>
                <p:cNvPicPr/>
                <p:nvPr/>
              </p:nvPicPr>
              <p:blipFill>
                <a:blip r:embed="rId462"/>
                <a:stretch>
                  <a:fillRect/>
                </a:stretch>
              </p:blipFill>
              <p:spPr>
                <a:xfrm>
                  <a:off x="5441194" y="4940308"/>
                  <a:ext cx="21132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21" name="Freihand 320">
                  <a:extLst>
                    <a:ext uri="{FF2B5EF4-FFF2-40B4-BE49-F238E27FC236}">
                      <a16:creationId xmlns:a16="http://schemas.microsoft.com/office/drawing/2014/main" id="{E43CA390-2051-07A8-3E93-DD4D1DB2B5FD}"/>
                    </a:ext>
                  </a:extLst>
                </p14:cNvPr>
                <p14:cNvContentPartPr/>
                <p14:nvPr/>
              </p14:nvContentPartPr>
              <p14:xfrm>
                <a:off x="5655034" y="5005108"/>
                <a:ext cx="101880" cy="150480"/>
              </p14:xfrm>
            </p:contentPart>
          </mc:Choice>
          <mc:Fallback xmlns="">
            <p:pic>
              <p:nvPicPr>
                <p:cNvPr id="321" name="Freihand 320">
                  <a:extLst>
                    <a:ext uri="{FF2B5EF4-FFF2-40B4-BE49-F238E27FC236}">
                      <a16:creationId xmlns:a16="http://schemas.microsoft.com/office/drawing/2014/main" id="{E43CA390-2051-07A8-3E93-DD4D1DB2B5FD}"/>
                    </a:ext>
                  </a:extLst>
                </p:cNvPr>
                <p:cNvPicPr/>
                <p:nvPr/>
              </p:nvPicPr>
              <p:blipFill>
                <a:blip r:embed="rId464"/>
                <a:stretch>
                  <a:fillRect/>
                </a:stretch>
              </p:blipFill>
              <p:spPr>
                <a:xfrm>
                  <a:off x="5646394" y="4996468"/>
                  <a:ext cx="1195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322" name="Freihand 321">
                  <a:extLst>
                    <a:ext uri="{FF2B5EF4-FFF2-40B4-BE49-F238E27FC236}">
                      <a16:creationId xmlns:a16="http://schemas.microsoft.com/office/drawing/2014/main" id="{52910243-BAAE-85A3-3C8C-EAABB7C6DD78}"/>
                    </a:ext>
                  </a:extLst>
                </p14:cNvPr>
                <p14:cNvContentPartPr/>
                <p14:nvPr/>
              </p14:nvContentPartPr>
              <p14:xfrm>
                <a:off x="5814514" y="4935268"/>
                <a:ext cx="228600" cy="170640"/>
              </p14:xfrm>
            </p:contentPart>
          </mc:Choice>
          <mc:Fallback xmlns="">
            <p:pic>
              <p:nvPicPr>
                <p:cNvPr id="322" name="Freihand 321">
                  <a:extLst>
                    <a:ext uri="{FF2B5EF4-FFF2-40B4-BE49-F238E27FC236}">
                      <a16:creationId xmlns:a16="http://schemas.microsoft.com/office/drawing/2014/main" id="{52910243-BAAE-85A3-3C8C-EAABB7C6DD78}"/>
                    </a:ext>
                  </a:extLst>
                </p:cNvPr>
                <p:cNvPicPr/>
                <p:nvPr/>
              </p:nvPicPr>
              <p:blipFill>
                <a:blip r:embed="rId466"/>
                <a:stretch>
                  <a:fillRect/>
                </a:stretch>
              </p:blipFill>
              <p:spPr>
                <a:xfrm>
                  <a:off x="5805514" y="4926628"/>
                  <a:ext cx="246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323" name="Freihand 322">
                  <a:extLst>
                    <a:ext uri="{FF2B5EF4-FFF2-40B4-BE49-F238E27FC236}">
                      <a16:creationId xmlns:a16="http://schemas.microsoft.com/office/drawing/2014/main" id="{B89455E3-D47A-EC52-8152-56BCB657B7CF}"/>
                    </a:ext>
                  </a:extLst>
                </p14:cNvPr>
                <p14:cNvContentPartPr/>
                <p14:nvPr/>
              </p14:nvContentPartPr>
              <p14:xfrm>
                <a:off x="6200794" y="4720708"/>
                <a:ext cx="280800" cy="430200"/>
              </p14:xfrm>
            </p:contentPart>
          </mc:Choice>
          <mc:Fallback xmlns="">
            <p:pic>
              <p:nvPicPr>
                <p:cNvPr id="323" name="Freihand 322">
                  <a:extLst>
                    <a:ext uri="{FF2B5EF4-FFF2-40B4-BE49-F238E27FC236}">
                      <a16:creationId xmlns:a16="http://schemas.microsoft.com/office/drawing/2014/main" id="{B89455E3-D47A-EC52-8152-56BCB657B7CF}"/>
                    </a:ext>
                  </a:extLst>
                </p:cNvPr>
                <p:cNvPicPr/>
                <p:nvPr/>
              </p:nvPicPr>
              <p:blipFill>
                <a:blip r:embed="rId468"/>
                <a:stretch>
                  <a:fillRect/>
                </a:stretch>
              </p:blipFill>
              <p:spPr>
                <a:xfrm>
                  <a:off x="6191794" y="4712068"/>
                  <a:ext cx="29844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324" name="Freihand 323">
                  <a:extLst>
                    <a:ext uri="{FF2B5EF4-FFF2-40B4-BE49-F238E27FC236}">
                      <a16:creationId xmlns:a16="http://schemas.microsoft.com/office/drawing/2014/main" id="{7F530696-F623-6EE2-03C6-845A1A4DE209}"/>
                    </a:ext>
                  </a:extLst>
                </p14:cNvPr>
                <p14:cNvContentPartPr/>
                <p14:nvPr/>
              </p14:nvContentPartPr>
              <p14:xfrm>
                <a:off x="6423994" y="4675708"/>
                <a:ext cx="3240" cy="12960"/>
              </p14:xfrm>
            </p:contentPart>
          </mc:Choice>
          <mc:Fallback xmlns="">
            <p:pic>
              <p:nvPicPr>
                <p:cNvPr id="324" name="Freihand 323">
                  <a:extLst>
                    <a:ext uri="{FF2B5EF4-FFF2-40B4-BE49-F238E27FC236}">
                      <a16:creationId xmlns:a16="http://schemas.microsoft.com/office/drawing/2014/main" id="{7F530696-F623-6EE2-03C6-845A1A4DE209}"/>
                    </a:ext>
                  </a:extLst>
                </p:cNvPr>
                <p:cNvPicPr/>
                <p:nvPr/>
              </p:nvPicPr>
              <p:blipFill>
                <a:blip r:embed="rId470"/>
                <a:stretch>
                  <a:fillRect/>
                </a:stretch>
              </p:blipFill>
              <p:spPr>
                <a:xfrm>
                  <a:off x="6414994" y="4666708"/>
                  <a:ext cx="2088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325" name="Freihand 324">
                  <a:extLst>
                    <a:ext uri="{FF2B5EF4-FFF2-40B4-BE49-F238E27FC236}">
                      <a16:creationId xmlns:a16="http://schemas.microsoft.com/office/drawing/2014/main" id="{330C3113-0D57-F350-7862-DDE49D6866DD}"/>
                    </a:ext>
                  </a:extLst>
                </p14:cNvPr>
                <p14:cNvContentPartPr/>
                <p14:nvPr/>
              </p14:nvContentPartPr>
              <p14:xfrm>
                <a:off x="6532714" y="4772188"/>
                <a:ext cx="125640" cy="155520"/>
              </p14:xfrm>
            </p:contentPart>
          </mc:Choice>
          <mc:Fallback xmlns="">
            <p:pic>
              <p:nvPicPr>
                <p:cNvPr id="325" name="Freihand 324">
                  <a:extLst>
                    <a:ext uri="{FF2B5EF4-FFF2-40B4-BE49-F238E27FC236}">
                      <a16:creationId xmlns:a16="http://schemas.microsoft.com/office/drawing/2014/main" id="{330C3113-0D57-F350-7862-DDE49D6866DD}"/>
                    </a:ext>
                  </a:extLst>
                </p:cNvPr>
                <p:cNvPicPr/>
                <p:nvPr/>
              </p:nvPicPr>
              <p:blipFill>
                <a:blip r:embed="rId472"/>
                <a:stretch>
                  <a:fillRect/>
                </a:stretch>
              </p:blipFill>
              <p:spPr>
                <a:xfrm>
                  <a:off x="6524074" y="4763548"/>
                  <a:ext cx="143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327" name="Freihand 326">
                  <a:extLst>
                    <a:ext uri="{FF2B5EF4-FFF2-40B4-BE49-F238E27FC236}">
                      <a16:creationId xmlns:a16="http://schemas.microsoft.com/office/drawing/2014/main" id="{AF820625-18D8-C9B5-29E6-C79292F4C0CE}"/>
                    </a:ext>
                  </a:extLst>
                </p14:cNvPr>
                <p14:cNvContentPartPr/>
                <p14:nvPr/>
              </p14:nvContentPartPr>
              <p14:xfrm>
                <a:off x="6650434" y="4585348"/>
                <a:ext cx="219600" cy="262440"/>
              </p14:xfrm>
            </p:contentPart>
          </mc:Choice>
          <mc:Fallback xmlns="">
            <p:pic>
              <p:nvPicPr>
                <p:cNvPr id="327" name="Freihand 326">
                  <a:extLst>
                    <a:ext uri="{FF2B5EF4-FFF2-40B4-BE49-F238E27FC236}">
                      <a16:creationId xmlns:a16="http://schemas.microsoft.com/office/drawing/2014/main" id="{AF820625-18D8-C9B5-29E6-C79292F4C0CE}"/>
                    </a:ext>
                  </a:extLst>
                </p:cNvPr>
                <p:cNvPicPr/>
                <p:nvPr/>
              </p:nvPicPr>
              <p:blipFill>
                <a:blip r:embed="rId474"/>
                <a:stretch>
                  <a:fillRect/>
                </a:stretch>
              </p:blipFill>
              <p:spPr>
                <a:xfrm>
                  <a:off x="6641434" y="4576348"/>
                  <a:ext cx="2372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328" name="Freihand 327">
                  <a:extLst>
                    <a:ext uri="{FF2B5EF4-FFF2-40B4-BE49-F238E27FC236}">
                      <a16:creationId xmlns:a16="http://schemas.microsoft.com/office/drawing/2014/main" id="{E44BA78D-C08C-0F34-50F9-3E0BBE6A4FB8}"/>
                    </a:ext>
                  </a:extLst>
                </p14:cNvPr>
                <p14:cNvContentPartPr/>
                <p14:nvPr/>
              </p14:nvContentPartPr>
              <p14:xfrm>
                <a:off x="6818554" y="4574908"/>
                <a:ext cx="13680" cy="33840"/>
              </p14:xfrm>
            </p:contentPart>
          </mc:Choice>
          <mc:Fallback xmlns="">
            <p:pic>
              <p:nvPicPr>
                <p:cNvPr id="328" name="Freihand 327">
                  <a:extLst>
                    <a:ext uri="{FF2B5EF4-FFF2-40B4-BE49-F238E27FC236}">
                      <a16:creationId xmlns:a16="http://schemas.microsoft.com/office/drawing/2014/main" id="{E44BA78D-C08C-0F34-50F9-3E0BBE6A4FB8}"/>
                    </a:ext>
                  </a:extLst>
                </p:cNvPr>
                <p:cNvPicPr/>
                <p:nvPr/>
              </p:nvPicPr>
              <p:blipFill>
                <a:blip r:embed="rId476"/>
                <a:stretch>
                  <a:fillRect/>
                </a:stretch>
              </p:blipFill>
              <p:spPr>
                <a:xfrm>
                  <a:off x="6809554" y="4565908"/>
                  <a:ext cx="313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9" name="Freihand 328">
                  <a:extLst>
                    <a:ext uri="{FF2B5EF4-FFF2-40B4-BE49-F238E27FC236}">
                      <a16:creationId xmlns:a16="http://schemas.microsoft.com/office/drawing/2014/main" id="{092C013A-EFDE-9BC2-444F-2B6C0E062BEB}"/>
                    </a:ext>
                  </a:extLst>
                </p14:cNvPr>
                <p14:cNvContentPartPr/>
                <p14:nvPr/>
              </p14:nvContentPartPr>
              <p14:xfrm>
                <a:off x="6915034" y="4651588"/>
                <a:ext cx="265320" cy="98280"/>
              </p14:xfrm>
            </p:contentPart>
          </mc:Choice>
          <mc:Fallback xmlns="">
            <p:pic>
              <p:nvPicPr>
                <p:cNvPr id="329" name="Freihand 328">
                  <a:extLst>
                    <a:ext uri="{FF2B5EF4-FFF2-40B4-BE49-F238E27FC236}">
                      <a16:creationId xmlns:a16="http://schemas.microsoft.com/office/drawing/2014/main" id="{092C013A-EFDE-9BC2-444F-2B6C0E062BEB}"/>
                    </a:ext>
                  </a:extLst>
                </p:cNvPr>
                <p:cNvPicPr/>
                <p:nvPr/>
              </p:nvPicPr>
              <p:blipFill>
                <a:blip r:embed="rId478"/>
                <a:stretch>
                  <a:fillRect/>
                </a:stretch>
              </p:blipFill>
              <p:spPr>
                <a:xfrm>
                  <a:off x="6906034" y="4642948"/>
                  <a:ext cx="2829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330" name="Freihand 329">
                  <a:extLst>
                    <a:ext uri="{FF2B5EF4-FFF2-40B4-BE49-F238E27FC236}">
                      <a16:creationId xmlns:a16="http://schemas.microsoft.com/office/drawing/2014/main" id="{7233BF02-8C64-32AC-51F7-F0B300A773E9}"/>
                    </a:ext>
                  </a:extLst>
                </p14:cNvPr>
                <p14:cNvContentPartPr/>
                <p14:nvPr/>
              </p14:nvContentPartPr>
              <p14:xfrm>
                <a:off x="7242634" y="4559788"/>
                <a:ext cx="76680" cy="143640"/>
              </p14:xfrm>
            </p:contentPart>
          </mc:Choice>
          <mc:Fallback xmlns="">
            <p:pic>
              <p:nvPicPr>
                <p:cNvPr id="330" name="Freihand 329">
                  <a:extLst>
                    <a:ext uri="{FF2B5EF4-FFF2-40B4-BE49-F238E27FC236}">
                      <a16:creationId xmlns:a16="http://schemas.microsoft.com/office/drawing/2014/main" id="{7233BF02-8C64-32AC-51F7-F0B300A773E9}"/>
                    </a:ext>
                  </a:extLst>
                </p:cNvPr>
                <p:cNvPicPr/>
                <p:nvPr/>
              </p:nvPicPr>
              <p:blipFill>
                <a:blip r:embed="rId480"/>
                <a:stretch>
                  <a:fillRect/>
                </a:stretch>
              </p:blipFill>
              <p:spPr>
                <a:xfrm>
                  <a:off x="7233994" y="4551148"/>
                  <a:ext cx="943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331" name="Freihand 330">
                  <a:extLst>
                    <a:ext uri="{FF2B5EF4-FFF2-40B4-BE49-F238E27FC236}">
                      <a16:creationId xmlns:a16="http://schemas.microsoft.com/office/drawing/2014/main" id="{03D915CA-AEE6-6BCE-F643-64B1DE90D0EF}"/>
                    </a:ext>
                  </a:extLst>
                </p14:cNvPr>
                <p14:cNvContentPartPr/>
                <p14:nvPr/>
              </p14:nvContentPartPr>
              <p14:xfrm>
                <a:off x="5148154" y="5613148"/>
                <a:ext cx="255960" cy="115200"/>
              </p14:xfrm>
            </p:contentPart>
          </mc:Choice>
          <mc:Fallback xmlns="">
            <p:pic>
              <p:nvPicPr>
                <p:cNvPr id="331" name="Freihand 330">
                  <a:extLst>
                    <a:ext uri="{FF2B5EF4-FFF2-40B4-BE49-F238E27FC236}">
                      <a16:creationId xmlns:a16="http://schemas.microsoft.com/office/drawing/2014/main" id="{03D915CA-AEE6-6BCE-F643-64B1DE90D0EF}"/>
                    </a:ext>
                  </a:extLst>
                </p:cNvPr>
                <p:cNvPicPr/>
                <p:nvPr/>
              </p:nvPicPr>
              <p:blipFill>
                <a:blip r:embed="rId482"/>
                <a:stretch>
                  <a:fillRect/>
                </a:stretch>
              </p:blipFill>
              <p:spPr>
                <a:xfrm>
                  <a:off x="5139514" y="5604148"/>
                  <a:ext cx="273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332" name="Freihand 331">
                  <a:extLst>
                    <a:ext uri="{FF2B5EF4-FFF2-40B4-BE49-F238E27FC236}">
                      <a16:creationId xmlns:a16="http://schemas.microsoft.com/office/drawing/2014/main" id="{1153057E-7030-C645-4036-8672C6739007}"/>
                    </a:ext>
                  </a:extLst>
                </p14:cNvPr>
                <p14:cNvContentPartPr/>
                <p14:nvPr/>
              </p14:nvContentPartPr>
              <p14:xfrm>
                <a:off x="5274874" y="5479588"/>
                <a:ext cx="16920" cy="9000"/>
              </p14:xfrm>
            </p:contentPart>
          </mc:Choice>
          <mc:Fallback xmlns="">
            <p:pic>
              <p:nvPicPr>
                <p:cNvPr id="332" name="Freihand 331">
                  <a:extLst>
                    <a:ext uri="{FF2B5EF4-FFF2-40B4-BE49-F238E27FC236}">
                      <a16:creationId xmlns:a16="http://schemas.microsoft.com/office/drawing/2014/main" id="{1153057E-7030-C645-4036-8672C6739007}"/>
                    </a:ext>
                  </a:extLst>
                </p:cNvPr>
                <p:cNvPicPr/>
                <p:nvPr/>
              </p:nvPicPr>
              <p:blipFill>
                <a:blip r:embed="rId484"/>
                <a:stretch>
                  <a:fillRect/>
                </a:stretch>
              </p:blipFill>
              <p:spPr>
                <a:xfrm>
                  <a:off x="5266234" y="5470948"/>
                  <a:ext cx="345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333" name="Freihand 332">
                  <a:extLst>
                    <a:ext uri="{FF2B5EF4-FFF2-40B4-BE49-F238E27FC236}">
                      <a16:creationId xmlns:a16="http://schemas.microsoft.com/office/drawing/2014/main" id="{D678CA00-32DE-FB52-C24F-58ADAC6E8BCC}"/>
                    </a:ext>
                  </a:extLst>
                </p14:cNvPr>
                <p14:cNvContentPartPr/>
                <p14:nvPr/>
              </p14:nvContentPartPr>
              <p14:xfrm>
                <a:off x="5611114" y="5342068"/>
                <a:ext cx="269640" cy="298800"/>
              </p14:xfrm>
            </p:contentPart>
          </mc:Choice>
          <mc:Fallback xmlns="">
            <p:pic>
              <p:nvPicPr>
                <p:cNvPr id="333" name="Freihand 332">
                  <a:extLst>
                    <a:ext uri="{FF2B5EF4-FFF2-40B4-BE49-F238E27FC236}">
                      <a16:creationId xmlns:a16="http://schemas.microsoft.com/office/drawing/2014/main" id="{D678CA00-32DE-FB52-C24F-58ADAC6E8BCC}"/>
                    </a:ext>
                  </a:extLst>
                </p:cNvPr>
                <p:cNvPicPr/>
                <p:nvPr/>
              </p:nvPicPr>
              <p:blipFill>
                <a:blip r:embed="rId486"/>
                <a:stretch>
                  <a:fillRect/>
                </a:stretch>
              </p:blipFill>
              <p:spPr>
                <a:xfrm>
                  <a:off x="5602114" y="5333068"/>
                  <a:ext cx="28728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335" name="Freihand 334">
                  <a:extLst>
                    <a:ext uri="{FF2B5EF4-FFF2-40B4-BE49-F238E27FC236}">
                      <a16:creationId xmlns:a16="http://schemas.microsoft.com/office/drawing/2014/main" id="{E2DBB281-1EC2-B4BD-1546-2BA32292A5AA}"/>
                    </a:ext>
                  </a:extLst>
                </p14:cNvPr>
                <p14:cNvContentPartPr/>
                <p14:nvPr/>
              </p14:nvContentPartPr>
              <p14:xfrm>
                <a:off x="5982274" y="5326588"/>
                <a:ext cx="149040" cy="153360"/>
              </p14:xfrm>
            </p:contentPart>
          </mc:Choice>
          <mc:Fallback xmlns="">
            <p:pic>
              <p:nvPicPr>
                <p:cNvPr id="335" name="Freihand 334">
                  <a:extLst>
                    <a:ext uri="{FF2B5EF4-FFF2-40B4-BE49-F238E27FC236}">
                      <a16:creationId xmlns:a16="http://schemas.microsoft.com/office/drawing/2014/main" id="{E2DBB281-1EC2-B4BD-1546-2BA32292A5AA}"/>
                    </a:ext>
                  </a:extLst>
                </p:cNvPr>
                <p:cNvPicPr/>
                <p:nvPr/>
              </p:nvPicPr>
              <p:blipFill>
                <a:blip r:embed="rId488"/>
                <a:stretch>
                  <a:fillRect/>
                </a:stretch>
              </p:blipFill>
              <p:spPr>
                <a:xfrm>
                  <a:off x="5973274" y="5317948"/>
                  <a:ext cx="1666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336" name="Freihand 335">
                  <a:extLst>
                    <a:ext uri="{FF2B5EF4-FFF2-40B4-BE49-F238E27FC236}">
                      <a16:creationId xmlns:a16="http://schemas.microsoft.com/office/drawing/2014/main" id="{87B1EE27-C539-97DA-C1B5-B0ED027442BB}"/>
                    </a:ext>
                  </a:extLst>
                </p14:cNvPr>
                <p14:cNvContentPartPr/>
                <p14:nvPr/>
              </p14:nvContentPartPr>
              <p14:xfrm>
                <a:off x="6389794" y="5152348"/>
                <a:ext cx="60840" cy="241560"/>
              </p14:xfrm>
            </p:contentPart>
          </mc:Choice>
          <mc:Fallback xmlns="">
            <p:pic>
              <p:nvPicPr>
                <p:cNvPr id="336" name="Freihand 335">
                  <a:extLst>
                    <a:ext uri="{FF2B5EF4-FFF2-40B4-BE49-F238E27FC236}">
                      <a16:creationId xmlns:a16="http://schemas.microsoft.com/office/drawing/2014/main" id="{87B1EE27-C539-97DA-C1B5-B0ED027442BB}"/>
                    </a:ext>
                  </a:extLst>
                </p:cNvPr>
                <p:cNvPicPr/>
                <p:nvPr/>
              </p:nvPicPr>
              <p:blipFill>
                <a:blip r:embed="rId490"/>
                <a:stretch>
                  <a:fillRect/>
                </a:stretch>
              </p:blipFill>
              <p:spPr>
                <a:xfrm>
                  <a:off x="6381154" y="5143348"/>
                  <a:ext cx="7848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337" name="Freihand 336">
                  <a:extLst>
                    <a:ext uri="{FF2B5EF4-FFF2-40B4-BE49-F238E27FC236}">
                      <a16:creationId xmlns:a16="http://schemas.microsoft.com/office/drawing/2014/main" id="{D7430E44-8B64-70EC-ADE6-B80872C6869F}"/>
                    </a:ext>
                  </a:extLst>
                </p14:cNvPr>
                <p14:cNvContentPartPr/>
                <p14:nvPr/>
              </p14:nvContentPartPr>
              <p14:xfrm>
                <a:off x="6520474" y="5193028"/>
                <a:ext cx="135720" cy="141120"/>
              </p14:xfrm>
            </p:contentPart>
          </mc:Choice>
          <mc:Fallback xmlns="">
            <p:pic>
              <p:nvPicPr>
                <p:cNvPr id="337" name="Freihand 336">
                  <a:extLst>
                    <a:ext uri="{FF2B5EF4-FFF2-40B4-BE49-F238E27FC236}">
                      <a16:creationId xmlns:a16="http://schemas.microsoft.com/office/drawing/2014/main" id="{D7430E44-8B64-70EC-ADE6-B80872C6869F}"/>
                    </a:ext>
                  </a:extLst>
                </p:cNvPr>
                <p:cNvPicPr/>
                <p:nvPr/>
              </p:nvPicPr>
              <p:blipFill>
                <a:blip r:embed="rId492"/>
                <a:stretch>
                  <a:fillRect/>
                </a:stretch>
              </p:blipFill>
              <p:spPr>
                <a:xfrm>
                  <a:off x="6511474" y="5184388"/>
                  <a:ext cx="1533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338" name="Freihand 337">
                  <a:extLst>
                    <a:ext uri="{FF2B5EF4-FFF2-40B4-BE49-F238E27FC236}">
                      <a16:creationId xmlns:a16="http://schemas.microsoft.com/office/drawing/2014/main" id="{BA033F43-94D9-C77A-38D4-215141C81F63}"/>
                    </a:ext>
                  </a:extLst>
                </p14:cNvPr>
                <p14:cNvContentPartPr/>
                <p14:nvPr/>
              </p14:nvContentPartPr>
              <p14:xfrm>
                <a:off x="6691114" y="5045788"/>
                <a:ext cx="140760" cy="195480"/>
              </p14:xfrm>
            </p:contentPart>
          </mc:Choice>
          <mc:Fallback xmlns="">
            <p:pic>
              <p:nvPicPr>
                <p:cNvPr id="338" name="Freihand 337">
                  <a:extLst>
                    <a:ext uri="{FF2B5EF4-FFF2-40B4-BE49-F238E27FC236}">
                      <a16:creationId xmlns:a16="http://schemas.microsoft.com/office/drawing/2014/main" id="{BA033F43-94D9-C77A-38D4-215141C81F63}"/>
                    </a:ext>
                  </a:extLst>
                </p:cNvPr>
                <p:cNvPicPr/>
                <p:nvPr/>
              </p:nvPicPr>
              <p:blipFill>
                <a:blip r:embed="rId494"/>
                <a:stretch>
                  <a:fillRect/>
                </a:stretch>
              </p:blipFill>
              <p:spPr>
                <a:xfrm>
                  <a:off x="6682114" y="5037148"/>
                  <a:ext cx="158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41" name="Freihand 340">
                  <a:extLst>
                    <a:ext uri="{FF2B5EF4-FFF2-40B4-BE49-F238E27FC236}">
                      <a16:creationId xmlns:a16="http://schemas.microsoft.com/office/drawing/2014/main" id="{A968034F-638B-FF0A-43AA-B44E5593FA0B}"/>
                    </a:ext>
                  </a:extLst>
                </p14:cNvPr>
                <p14:cNvContentPartPr/>
                <p14:nvPr/>
              </p14:nvContentPartPr>
              <p14:xfrm>
                <a:off x="6868594" y="5023468"/>
                <a:ext cx="210600" cy="171000"/>
              </p14:xfrm>
            </p:contentPart>
          </mc:Choice>
          <mc:Fallback xmlns="">
            <p:pic>
              <p:nvPicPr>
                <p:cNvPr id="341" name="Freihand 340">
                  <a:extLst>
                    <a:ext uri="{FF2B5EF4-FFF2-40B4-BE49-F238E27FC236}">
                      <a16:creationId xmlns:a16="http://schemas.microsoft.com/office/drawing/2014/main" id="{A968034F-638B-FF0A-43AA-B44E5593FA0B}"/>
                    </a:ext>
                  </a:extLst>
                </p:cNvPr>
                <p:cNvPicPr/>
                <p:nvPr/>
              </p:nvPicPr>
              <p:blipFill>
                <a:blip r:embed="rId496"/>
                <a:stretch>
                  <a:fillRect/>
                </a:stretch>
              </p:blipFill>
              <p:spPr>
                <a:xfrm>
                  <a:off x="6859954" y="5014468"/>
                  <a:ext cx="2282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42" name="Freihand 341">
                  <a:extLst>
                    <a:ext uri="{FF2B5EF4-FFF2-40B4-BE49-F238E27FC236}">
                      <a16:creationId xmlns:a16="http://schemas.microsoft.com/office/drawing/2014/main" id="{0A90A327-FCE5-9705-D7E4-4FB0815C8994}"/>
                    </a:ext>
                  </a:extLst>
                </p14:cNvPr>
                <p14:cNvContentPartPr/>
                <p14:nvPr/>
              </p14:nvContentPartPr>
              <p14:xfrm>
                <a:off x="7270354" y="4951468"/>
                <a:ext cx="227520" cy="134640"/>
              </p14:xfrm>
            </p:contentPart>
          </mc:Choice>
          <mc:Fallback xmlns="">
            <p:pic>
              <p:nvPicPr>
                <p:cNvPr id="342" name="Freihand 341">
                  <a:extLst>
                    <a:ext uri="{FF2B5EF4-FFF2-40B4-BE49-F238E27FC236}">
                      <a16:creationId xmlns:a16="http://schemas.microsoft.com/office/drawing/2014/main" id="{0A90A327-FCE5-9705-D7E4-4FB0815C8994}"/>
                    </a:ext>
                  </a:extLst>
                </p:cNvPr>
                <p:cNvPicPr/>
                <p:nvPr/>
              </p:nvPicPr>
              <p:blipFill>
                <a:blip r:embed="rId498"/>
                <a:stretch>
                  <a:fillRect/>
                </a:stretch>
              </p:blipFill>
              <p:spPr>
                <a:xfrm>
                  <a:off x="7261354" y="4942468"/>
                  <a:ext cx="245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43" name="Freihand 342">
                  <a:extLst>
                    <a:ext uri="{FF2B5EF4-FFF2-40B4-BE49-F238E27FC236}">
                      <a16:creationId xmlns:a16="http://schemas.microsoft.com/office/drawing/2014/main" id="{23427CA3-9390-7467-F65C-E16CFE0FC5EF}"/>
                    </a:ext>
                  </a:extLst>
                </p14:cNvPr>
                <p14:cNvContentPartPr/>
                <p14:nvPr/>
              </p14:nvContentPartPr>
              <p14:xfrm>
                <a:off x="7551154" y="4824388"/>
                <a:ext cx="174960" cy="158400"/>
              </p14:xfrm>
            </p:contentPart>
          </mc:Choice>
          <mc:Fallback xmlns="">
            <p:pic>
              <p:nvPicPr>
                <p:cNvPr id="343" name="Freihand 342">
                  <a:extLst>
                    <a:ext uri="{FF2B5EF4-FFF2-40B4-BE49-F238E27FC236}">
                      <a16:creationId xmlns:a16="http://schemas.microsoft.com/office/drawing/2014/main" id="{23427CA3-9390-7467-F65C-E16CFE0FC5EF}"/>
                    </a:ext>
                  </a:extLst>
                </p:cNvPr>
                <p:cNvPicPr/>
                <p:nvPr/>
              </p:nvPicPr>
              <p:blipFill>
                <a:blip r:embed="rId500"/>
                <a:stretch>
                  <a:fillRect/>
                </a:stretch>
              </p:blipFill>
              <p:spPr>
                <a:xfrm>
                  <a:off x="7542514" y="4815748"/>
                  <a:ext cx="1926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44" name="Freihand 343">
                  <a:extLst>
                    <a:ext uri="{FF2B5EF4-FFF2-40B4-BE49-F238E27FC236}">
                      <a16:creationId xmlns:a16="http://schemas.microsoft.com/office/drawing/2014/main" id="{FEA88884-1B53-BA8D-B1FF-47EB40011F67}"/>
                    </a:ext>
                  </a:extLst>
                </p14:cNvPr>
                <p14:cNvContentPartPr/>
                <p14:nvPr/>
              </p14:nvContentPartPr>
              <p14:xfrm>
                <a:off x="7738354" y="4643668"/>
                <a:ext cx="159840" cy="247320"/>
              </p14:xfrm>
            </p:contentPart>
          </mc:Choice>
          <mc:Fallback xmlns="">
            <p:pic>
              <p:nvPicPr>
                <p:cNvPr id="344" name="Freihand 343">
                  <a:extLst>
                    <a:ext uri="{FF2B5EF4-FFF2-40B4-BE49-F238E27FC236}">
                      <a16:creationId xmlns:a16="http://schemas.microsoft.com/office/drawing/2014/main" id="{FEA88884-1B53-BA8D-B1FF-47EB40011F67}"/>
                    </a:ext>
                  </a:extLst>
                </p:cNvPr>
                <p:cNvPicPr/>
                <p:nvPr/>
              </p:nvPicPr>
              <p:blipFill>
                <a:blip r:embed="rId502"/>
                <a:stretch>
                  <a:fillRect/>
                </a:stretch>
              </p:blipFill>
              <p:spPr>
                <a:xfrm>
                  <a:off x="7729354" y="4635028"/>
                  <a:ext cx="1774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45" name="Freihand 344">
                  <a:extLst>
                    <a:ext uri="{FF2B5EF4-FFF2-40B4-BE49-F238E27FC236}">
                      <a16:creationId xmlns:a16="http://schemas.microsoft.com/office/drawing/2014/main" id="{03CB15F3-6F3F-247F-E1AD-3459A79EA058}"/>
                    </a:ext>
                  </a:extLst>
                </p14:cNvPr>
                <p14:cNvContentPartPr/>
                <p14:nvPr/>
              </p14:nvContentPartPr>
              <p14:xfrm>
                <a:off x="7852114" y="4707748"/>
                <a:ext cx="185400" cy="154440"/>
              </p14:xfrm>
            </p:contentPart>
          </mc:Choice>
          <mc:Fallback xmlns="">
            <p:pic>
              <p:nvPicPr>
                <p:cNvPr id="345" name="Freihand 344">
                  <a:extLst>
                    <a:ext uri="{FF2B5EF4-FFF2-40B4-BE49-F238E27FC236}">
                      <a16:creationId xmlns:a16="http://schemas.microsoft.com/office/drawing/2014/main" id="{03CB15F3-6F3F-247F-E1AD-3459A79EA058}"/>
                    </a:ext>
                  </a:extLst>
                </p:cNvPr>
                <p:cNvPicPr/>
                <p:nvPr/>
              </p:nvPicPr>
              <p:blipFill>
                <a:blip r:embed="rId504"/>
                <a:stretch>
                  <a:fillRect/>
                </a:stretch>
              </p:blipFill>
              <p:spPr>
                <a:xfrm>
                  <a:off x="7843474" y="4699108"/>
                  <a:ext cx="203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46" name="Freihand 345">
                  <a:extLst>
                    <a:ext uri="{FF2B5EF4-FFF2-40B4-BE49-F238E27FC236}">
                      <a16:creationId xmlns:a16="http://schemas.microsoft.com/office/drawing/2014/main" id="{47DFD45E-0ED1-D75B-5835-37A29EDF096A}"/>
                    </a:ext>
                  </a:extLst>
                </p14:cNvPr>
                <p14:cNvContentPartPr/>
                <p14:nvPr/>
              </p14:nvContentPartPr>
              <p14:xfrm>
                <a:off x="8024194" y="4515508"/>
                <a:ext cx="134640" cy="255240"/>
              </p14:xfrm>
            </p:contentPart>
          </mc:Choice>
          <mc:Fallback xmlns="">
            <p:pic>
              <p:nvPicPr>
                <p:cNvPr id="346" name="Freihand 345">
                  <a:extLst>
                    <a:ext uri="{FF2B5EF4-FFF2-40B4-BE49-F238E27FC236}">
                      <a16:creationId xmlns:a16="http://schemas.microsoft.com/office/drawing/2014/main" id="{47DFD45E-0ED1-D75B-5835-37A29EDF096A}"/>
                    </a:ext>
                  </a:extLst>
                </p:cNvPr>
                <p:cNvPicPr/>
                <p:nvPr/>
              </p:nvPicPr>
              <p:blipFill>
                <a:blip r:embed="rId506"/>
                <a:stretch>
                  <a:fillRect/>
                </a:stretch>
              </p:blipFill>
              <p:spPr>
                <a:xfrm>
                  <a:off x="8015554" y="4506508"/>
                  <a:ext cx="1522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48" name="Freihand 347">
                  <a:extLst>
                    <a:ext uri="{FF2B5EF4-FFF2-40B4-BE49-F238E27FC236}">
                      <a16:creationId xmlns:a16="http://schemas.microsoft.com/office/drawing/2014/main" id="{65DBBFC0-857B-EF18-443E-6A4BDB4E2547}"/>
                    </a:ext>
                  </a:extLst>
                </p14:cNvPr>
                <p14:cNvContentPartPr/>
                <p14:nvPr/>
              </p14:nvContentPartPr>
              <p14:xfrm>
                <a:off x="6256954" y="4702348"/>
                <a:ext cx="1154880" cy="462600"/>
              </p14:xfrm>
            </p:contentPart>
          </mc:Choice>
          <mc:Fallback xmlns="">
            <p:pic>
              <p:nvPicPr>
                <p:cNvPr id="348" name="Freihand 347">
                  <a:extLst>
                    <a:ext uri="{FF2B5EF4-FFF2-40B4-BE49-F238E27FC236}">
                      <a16:creationId xmlns:a16="http://schemas.microsoft.com/office/drawing/2014/main" id="{65DBBFC0-857B-EF18-443E-6A4BDB4E2547}"/>
                    </a:ext>
                  </a:extLst>
                </p:cNvPr>
                <p:cNvPicPr/>
                <p:nvPr/>
              </p:nvPicPr>
              <p:blipFill>
                <a:blip r:embed="rId508"/>
                <a:stretch>
                  <a:fillRect/>
                </a:stretch>
              </p:blipFill>
              <p:spPr>
                <a:xfrm>
                  <a:off x="6247954" y="4693348"/>
                  <a:ext cx="117252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51" name="Freihand 350">
                  <a:extLst>
                    <a:ext uri="{FF2B5EF4-FFF2-40B4-BE49-F238E27FC236}">
                      <a16:creationId xmlns:a16="http://schemas.microsoft.com/office/drawing/2014/main" id="{CD1C2C2F-6D9D-4480-E1E7-878D22D3E7A4}"/>
                    </a:ext>
                  </a:extLst>
                </p14:cNvPr>
                <p14:cNvContentPartPr/>
                <p14:nvPr/>
              </p14:nvContentPartPr>
              <p14:xfrm>
                <a:off x="6281794" y="4703788"/>
                <a:ext cx="1013040" cy="435600"/>
              </p14:xfrm>
            </p:contentPart>
          </mc:Choice>
          <mc:Fallback xmlns="">
            <p:pic>
              <p:nvPicPr>
                <p:cNvPr id="351" name="Freihand 350">
                  <a:extLst>
                    <a:ext uri="{FF2B5EF4-FFF2-40B4-BE49-F238E27FC236}">
                      <a16:creationId xmlns:a16="http://schemas.microsoft.com/office/drawing/2014/main" id="{CD1C2C2F-6D9D-4480-E1E7-878D22D3E7A4}"/>
                    </a:ext>
                  </a:extLst>
                </p:cNvPr>
                <p:cNvPicPr/>
                <p:nvPr/>
              </p:nvPicPr>
              <p:blipFill>
                <a:blip r:embed="rId510"/>
                <a:stretch>
                  <a:fillRect/>
                </a:stretch>
              </p:blipFill>
              <p:spPr>
                <a:xfrm>
                  <a:off x="6273154" y="4695148"/>
                  <a:ext cx="1030680" cy="453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1">
            <p14:nvContentPartPr>
              <p14:cNvPr id="353" name="Freihand 352">
                <a:extLst>
                  <a:ext uri="{FF2B5EF4-FFF2-40B4-BE49-F238E27FC236}">
                    <a16:creationId xmlns:a16="http://schemas.microsoft.com/office/drawing/2014/main" id="{ED26FED2-2A13-F9B2-DFE6-87D806FCA118}"/>
                  </a:ext>
                </a:extLst>
              </p14:cNvPr>
              <p14:cNvContentPartPr/>
              <p14:nvPr/>
            </p14:nvContentPartPr>
            <p14:xfrm>
              <a:off x="3751714" y="1993348"/>
              <a:ext cx="1084680" cy="59040"/>
            </p14:xfrm>
          </p:contentPart>
        </mc:Choice>
        <mc:Fallback xmlns="">
          <p:pic>
            <p:nvPicPr>
              <p:cNvPr id="353" name="Freihand 352">
                <a:extLst>
                  <a:ext uri="{FF2B5EF4-FFF2-40B4-BE49-F238E27FC236}">
                    <a16:creationId xmlns:a16="http://schemas.microsoft.com/office/drawing/2014/main" id="{ED26FED2-2A13-F9B2-DFE6-87D806FCA118}"/>
                  </a:ext>
                </a:extLst>
              </p:cNvPr>
              <p:cNvPicPr/>
              <p:nvPr/>
            </p:nvPicPr>
            <p:blipFill>
              <a:blip r:embed="rId512"/>
              <a:stretch>
                <a:fillRect/>
              </a:stretch>
            </p:blipFill>
            <p:spPr>
              <a:xfrm>
                <a:off x="3743074" y="1984348"/>
                <a:ext cx="11023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54" name="Freihand 353">
                <a:extLst>
                  <a:ext uri="{FF2B5EF4-FFF2-40B4-BE49-F238E27FC236}">
                    <a16:creationId xmlns:a16="http://schemas.microsoft.com/office/drawing/2014/main" id="{DDC1B889-414E-56F5-2A55-1BAB2017215E}"/>
                  </a:ext>
                </a:extLst>
              </p14:cNvPr>
              <p14:cNvContentPartPr/>
              <p14:nvPr/>
            </p14:nvContentPartPr>
            <p14:xfrm>
              <a:off x="3785914" y="2315188"/>
              <a:ext cx="848880" cy="99000"/>
            </p14:xfrm>
          </p:contentPart>
        </mc:Choice>
        <mc:Fallback xmlns="">
          <p:pic>
            <p:nvPicPr>
              <p:cNvPr id="354" name="Freihand 353">
                <a:extLst>
                  <a:ext uri="{FF2B5EF4-FFF2-40B4-BE49-F238E27FC236}">
                    <a16:creationId xmlns:a16="http://schemas.microsoft.com/office/drawing/2014/main" id="{DDC1B889-414E-56F5-2A55-1BAB2017215E}"/>
                  </a:ext>
                </a:extLst>
              </p:cNvPr>
              <p:cNvPicPr/>
              <p:nvPr/>
            </p:nvPicPr>
            <p:blipFill>
              <a:blip r:embed="rId514"/>
              <a:stretch>
                <a:fillRect/>
              </a:stretch>
            </p:blipFill>
            <p:spPr>
              <a:xfrm>
                <a:off x="3776914" y="2306548"/>
                <a:ext cx="8665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55" name="Freihand 354">
                <a:extLst>
                  <a:ext uri="{FF2B5EF4-FFF2-40B4-BE49-F238E27FC236}">
                    <a16:creationId xmlns:a16="http://schemas.microsoft.com/office/drawing/2014/main" id="{02BD1468-7B98-8881-36F8-2AFCDD6E923C}"/>
                  </a:ext>
                </a:extLst>
              </p14:cNvPr>
              <p14:cNvContentPartPr/>
              <p14:nvPr/>
            </p14:nvContentPartPr>
            <p14:xfrm>
              <a:off x="4184794" y="2520028"/>
              <a:ext cx="11880" cy="35640"/>
            </p14:xfrm>
          </p:contentPart>
        </mc:Choice>
        <mc:Fallback xmlns="">
          <p:pic>
            <p:nvPicPr>
              <p:cNvPr id="355" name="Freihand 354">
                <a:extLst>
                  <a:ext uri="{FF2B5EF4-FFF2-40B4-BE49-F238E27FC236}">
                    <a16:creationId xmlns:a16="http://schemas.microsoft.com/office/drawing/2014/main" id="{02BD1468-7B98-8881-36F8-2AFCDD6E923C}"/>
                  </a:ext>
                </a:extLst>
              </p:cNvPr>
              <p:cNvPicPr/>
              <p:nvPr/>
            </p:nvPicPr>
            <p:blipFill>
              <a:blip r:embed="rId516"/>
              <a:stretch>
                <a:fillRect/>
              </a:stretch>
            </p:blipFill>
            <p:spPr>
              <a:xfrm>
                <a:off x="4176154" y="2511388"/>
                <a:ext cx="295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56" name="Freihand 355">
                <a:extLst>
                  <a:ext uri="{FF2B5EF4-FFF2-40B4-BE49-F238E27FC236}">
                    <a16:creationId xmlns:a16="http://schemas.microsoft.com/office/drawing/2014/main" id="{9DC2B83C-82D7-5869-EC96-7D7C8F7DAF21}"/>
                  </a:ext>
                </a:extLst>
              </p14:cNvPr>
              <p14:cNvContentPartPr/>
              <p14:nvPr/>
            </p14:nvContentPartPr>
            <p14:xfrm>
              <a:off x="3887074" y="2307268"/>
              <a:ext cx="801360" cy="96480"/>
            </p14:xfrm>
          </p:contentPart>
        </mc:Choice>
        <mc:Fallback xmlns="">
          <p:pic>
            <p:nvPicPr>
              <p:cNvPr id="356" name="Freihand 355">
                <a:extLst>
                  <a:ext uri="{FF2B5EF4-FFF2-40B4-BE49-F238E27FC236}">
                    <a16:creationId xmlns:a16="http://schemas.microsoft.com/office/drawing/2014/main" id="{9DC2B83C-82D7-5869-EC96-7D7C8F7DAF21}"/>
                  </a:ext>
                </a:extLst>
              </p:cNvPr>
              <p:cNvPicPr/>
              <p:nvPr/>
            </p:nvPicPr>
            <p:blipFill>
              <a:blip r:embed="rId518"/>
              <a:stretch>
                <a:fillRect/>
              </a:stretch>
            </p:blipFill>
            <p:spPr>
              <a:xfrm>
                <a:off x="3878074" y="2298628"/>
                <a:ext cx="8190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57" name="Freihand 356">
                <a:extLst>
                  <a:ext uri="{FF2B5EF4-FFF2-40B4-BE49-F238E27FC236}">
                    <a16:creationId xmlns:a16="http://schemas.microsoft.com/office/drawing/2014/main" id="{38D87866-5E8B-F41E-C3E6-932607DB6511}"/>
                  </a:ext>
                </a:extLst>
              </p14:cNvPr>
              <p14:cNvContentPartPr/>
              <p14:nvPr/>
            </p14:nvContentPartPr>
            <p14:xfrm>
              <a:off x="3885274" y="1985428"/>
              <a:ext cx="885600" cy="85680"/>
            </p14:xfrm>
          </p:contentPart>
        </mc:Choice>
        <mc:Fallback xmlns="">
          <p:pic>
            <p:nvPicPr>
              <p:cNvPr id="357" name="Freihand 356">
                <a:extLst>
                  <a:ext uri="{FF2B5EF4-FFF2-40B4-BE49-F238E27FC236}">
                    <a16:creationId xmlns:a16="http://schemas.microsoft.com/office/drawing/2014/main" id="{38D87866-5E8B-F41E-C3E6-932607DB6511}"/>
                  </a:ext>
                </a:extLst>
              </p:cNvPr>
              <p:cNvPicPr/>
              <p:nvPr/>
            </p:nvPicPr>
            <p:blipFill>
              <a:blip r:embed="rId520"/>
              <a:stretch>
                <a:fillRect/>
              </a:stretch>
            </p:blipFill>
            <p:spPr>
              <a:xfrm>
                <a:off x="3876274" y="1976428"/>
                <a:ext cx="903240" cy="103320"/>
              </a:xfrm>
              <a:prstGeom prst="rect">
                <a:avLst/>
              </a:prstGeom>
            </p:spPr>
          </p:pic>
        </mc:Fallback>
      </mc:AlternateContent>
      <p:grpSp>
        <p:nvGrpSpPr>
          <p:cNvPr id="363" name="Gruppieren 362">
            <a:extLst>
              <a:ext uri="{FF2B5EF4-FFF2-40B4-BE49-F238E27FC236}">
                <a16:creationId xmlns:a16="http://schemas.microsoft.com/office/drawing/2014/main" id="{2867AA09-CA3A-F064-D2D2-22981C52A0B0}"/>
              </a:ext>
            </a:extLst>
          </p:cNvPr>
          <p:cNvGrpSpPr/>
          <p:nvPr/>
        </p:nvGrpSpPr>
        <p:grpSpPr>
          <a:xfrm>
            <a:off x="7007554" y="574588"/>
            <a:ext cx="4213080" cy="1066320"/>
            <a:chOff x="7007554" y="574588"/>
            <a:chExt cx="4213080" cy="1066320"/>
          </a:xfrm>
        </p:grpSpPr>
        <mc:AlternateContent xmlns:mc="http://schemas.openxmlformats.org/markup-compatibility/2006" xmlns:p14="http://schemas.microsoft.com/office/powerpoint/2010/main">
          <mc:Choice Requires="p14">
            <p:contentPart p14:bwMode="auto" r:id="rId521">
              <p14:nvContentPartPr>
                <p14:cNvPr id="5" name="Freihand 4">
                  <a:extLst>
                    <a:ext uri="{FF2B5EF4-FFF2-40B4-BE49-F238E27FC236}">
                      <a16:creationId xmlns:a16="http://schemas.microsoft.com/office/drawing/2014/main" id="{A59758BB-9A1F-1433-0EF1-4FB380DD7D4B}"/>
                    </a:ext>
                  </a:extLst>
                </p14:cNvPr>
                <p14:cNvContentPartPr/>
                <p14:nvPr/>
              </p14:nvContentPartPr>
              <p14:xfrm>
                <a:off x="7007554" y="1060948"/>
                <a:ext cx="160200" cy="22320"/>
              </p14:xfrm>
            </p:contentPart>
          </mc:Choice>
          <mc:Fallback xmlns="">
            <p:pic>
              <p:nvPicPr>
                <p:cNvPr id="5" name="Freihand 4">
                  <a:extLst>
                    <a:ext uri="{FF2B5EF4-FFF2-40B4-BE49-F238E27FC236}">
                      <a16:creationId xmlns:a16="http://schemas.microsoft.com/office/drawing/2014/main" id="{A59758BB-9A1F-1433-0EF1-4FB380DD7D4B}"/>
                    </a:ext>
                  </a:extLst>
                </p:cNvPr>
                <p:cNvPicPr/>
                <p:nvPr/>
              </p:nvPicPr>
              <p:blipFill>
                <a:blip r:embed="rId522"/>
                <a:stretch>
                  <a:fillRect/>
                </a:stretch>
              </p:blipFill>
              <p:spPr>
                <a:xfrm>
                  <a:off x="6998554" y="1051948"/>
                  <a:ext cx="1778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7" name="Freihand 6">
                  <a:extLst>
                    <a:ext uri="{FF2B5EF4-FFF2-40B4-BE49-F238E27FC236}">
                      <a16:creationId xmlns:a16="http://schemas.microsoft.com/office/drawing/2014/main" id="{E1C1A3E7-C58E-1370-69B0-3F2DD74D0E39}"/>
                    </a:ext>
                  </a:extLst>
                </p14:cNvPr>
                <p14:cNvContentPartPr/>
                <p14:nvPr/>
              </p14:nvContentPartPr>
              <p14:xfrm>
                <a:off x="7050394" y="995428"/>
                <a:ext cx="240480" cy="155160"/>
              </p14:xfrm>
            </p:contentPart>
          </mc:Choice>
          <mc:Fallback xmlns="">
            <p:pic>
              <p:nvPicPr>
                <p:cNvPr id="7" name="Freihand 6">
                  <a:extLst>
                    <a:ext uri="{FF2B5EF4-FFF2-40B4-BE49-F238E27FC236}">
                      <a16:creationId xmlns:a16="http://schemas.microsoft.com/office/drawing/2014/main" id="{E1C1A3E7-C58E-1370-69B0-3F2DD74D0E39}"/>
                    </a:ext>
                  </a:extLst>
                </p:cNvPr>
                <p:cNvPicPr/>
                <p:nvPr/>
              </p:nvPicPr>
              <p:blipFill>
                <a:blip r:embed="rId524"/>
                <a:stretch>
                  <a:fillRect/>
                </a:stretch>
              </p:blipFill>
              <p:spPr>
                <a:xfrm>
                  <a:off x="7041394" y="986428"/>
                  <a:ext cx="2581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9" name="Freihand 8">
                  <a:extLst>
                    <a:ext uri="{FF2B5EF4-FFF2-40B4-BE49-F238E27FC236}">
                      <a16:creationId xmlns:a16="http://schemas.microsoft.com/office/drawing/2014/main" id="{4E0D02B7-CD42-E50F-5F71-A406A1BB63BC}"/>
                    </a:ext>
                  </a:extLst>
                </p14:cNvPr>
                <p14:cNvContentPartPr/>
                <p14:nvPr/>
              </p14:nvContentPartPr>
              <p14:xfrm>
                <a:off x="7591114" y="952948"/>
                <a:ext cx="250920" cy="129600"/>
              </p14:xfrm>
            </p:contentPart>
          </mc:Choice>
          <mc:Fallback xmlns="">
            <p:pic>
              <p:nvPicPr>
                <p:cNvPr id="9" name="Freihand 8">
                  <a:extLst>
                    <a:ext uri="{FF2B5EF4-FFF2-40B4-BE49-F238E27FC236}">
                      <a16:creationId xmlns:a16="http://schemas.microsoft.com/office/drawing/2014/main" id="{4E0D02B7-CD42-E50F-5F71-A406A1BB63BC}"/>
                    </a:ext>
                  </a:extLst>
                </p:cNvPr>
                <p:cNvPicPr/>
                <p:nvPr/>
              </p:nvPicPr>
              <p:blipFill>
                <a:blip r:embed="rId526"/>
                <a:stretch>
                  <a:fillRect/>
                </a:stretch>
              </p:blipFill>
              <p:spPr>
                <a:xfrm>
                  <a:off x="7582474" y="943948"/>
                  <a:ext cx="268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10" name="Freihand 9">
                  <a:extLst>
                    <a:ext uri="{FF2B5EF4-FFF2-40B4-BE49-F238E27FC236}">
                      <a16:creationId xmlns:a16="http://schemas.microsoft.com/office/drawing/2014/main" id="{65B11A8D-B852-7331-93E2-AFCF93E4BB12}"/>
                    </a:ext>
                  </a:extLst>
                </p14:cNvPr>
                <p14:cNvContentPartPr/>
                <p14:nvPr/>
              </p14:nvContentPartPr>
              <p14:xfrm>
                <a:off x="7828354" y="829108"/>
                <a:ext cx="22320" cy="50400"/>
              </p14:xfrm>
            </p:contentPart>
          </mc:Choice>
          <mc:Fallback xmlns="">
            <p:pic>
              <p:nvPicPr>
                <p:cNvPr id="10" name="Freihand 9">
                  <a:extLst>
                    <a:ext uri="{FF2B5EF4-FFF2-40B4-BE49-F238E27FC236}">
                      <a16:creationId xmlns:a16="http://schemas.microsoft.com/office/drawing/2014/main" id="{65B11A8D-B852-7331-93E2-AFCF93E4BB12}"/>
                    </a:ext>
                  </a:extLst>
                </p:cNvPr>
                <p:cNvPicPr/>
                <p:nvPr/>
              </p:nvPicPr>
              <p:blipFill>
                <a:blip r:embed="rId528"/>
                <a:stretch>
                  <a:fillRect/>
                </a:stretch>
              </p:blipFill>
              <p:spPr>
                <a:xfrm>
                  <a:off x="7819714" y="820108"/>
                  <a:ext cx="399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1" name="Freihand 10">
                  <a:extLst>
                    <a:ext uri="{FF2B5EF4-FFF2-40B4-BE49-F238E27FC236}">
                      <a16:creationId xmlns:a16="http://schemas.microsoft.com/office/drawing/2014/main" id="{3086082D-F4AE-C007-582E-0A8CF7A561DA}"/>
                    </a:ext>
                  </a:extLst>
                </p14:cNvPr>
                <p14:cNvContentPartPr/>
                <p14:nvPr/>
              </p14:nvContentPartPr>
              <p14:xfrm>
                <a:off x="8100874" y="890308"/>
                <a:ext cx="383400" cy="337680"/>
              </p14:xfrm>
            </p:contentPart>
          </mc:Choice>
          <mc:Fallback xmlns="">
            <p:pic>
              <p:nvPicPr>
                <p:cNvPr id="11" name="Freihand 10">
                  <a:extLst>
                    <a:ext uri="{FF2B5EF4-FFF2-40B4-BE49-F238E27FC236}">
                      <a16:creationId xmlns:a16="http://schemas.microsoft.com/office/drawing/2014/main" id="{3086082D-F4AE-C007-582E-0A8CF7A561DA}"/>
                    </a:ext>
                  </a:extLst>
                </p:cNvPr>
                <p:cNvPicPr/>
                <p:nvPr/>
              </p:nvPicPr>
              <p:blipFill>
                <a:blip r:embed="rId530"/>
                <a:stretch>
                  <a:fillRect/>
                </a:stretch>
              </p:blipFill>
              <p:spPr>
                <a:xfrm>
                  <a:off x="8091874" y="881668"/>
                  <a:ext cx="4010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4" name="Freihand 13">
                  <a:extLst>
                    <a:ext uri="{FF2B5EF4-FFF2-40B4-BE49-F238E27FC236}">
                      <a16:creationId xmlns:a16="http://schemas.microsoft.com/office/drawing/2014/main" id="{6B94F40E-FA99-A914-43F7-56AFA69F03B0}"/>
                    </a:ext>
                  </a:extLst>
                </p14:cNvPr>
                <p14:cNvContentPartPr/>
                <p14:nvPr/>
              </p14:nvContentPartPr>
              <p14:xfrm>
                <a:off x="8388874" y="869788"/>
                <a:ext cx="136440" cy="169920"/>
              </p14:xfrm>
            </p:contentPart>
          </mc:Choice>
          <mc:Fallback xmlns="">
            <p:pic>
              <p:nvPicPr>
                <p:cNvPr id="14" name="Freihand 13">
                  <a:extLst>
                    <a:ext uri="{FF2B5EF4-FFF2-40B4-BE49-F238E27FC236}">
                      <a16:creationId xmlns:a16="http://schemas.microsoft.com/office/drawing/2014/main" id="{6B94F40E-FA99-A914-43F7-56AFA69F03B0}"/>
                    </a:ext>
                  </a:extLst>
                </p:cNvPr>
                <p:cNvPicPr/>
                <p:nvPr/>
              </p:nvPicPr>
              <p:blipFill>
                <a:blip r:embed="rId532"/>
                <a:stretch>
                  <a:fillRect/>
                </a:stretch>
              </p:blipFill>
              <p:spPr>
                <a:xfrm>
                  <a:off x="8380234" y="861148"/>
                  <a:ext cx="1540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5" name="Freihand 14">
                  <a:extLst>
                    <a:ext uri="{FF2B5EF4-FFF2-40B4-BE49-F238E27FC236}">
                      <a16:creationId xmlns:a16="http://schemas.microsoft.com/office/drawing/2014/main" id="{0C05328B-E3B4-2C2F-06EA-51CD9A4851E6}"/>
                    </a:ext>
                  </a:extLst>
                </p14:cNvPr>
                <p14:cNvContentPartPr/>
                <p14:nvPr/>
              </p14:nvContentPartPr>
              <p14:xfrm>
                <a:off x="8590474" y="876988"/>
                <a:ext cx="199440" cy="105480"/>
              </p14:xfrm>
            </p:contentPart>
          </mc:Choice>
          <mc:Fallback xmlns="">
            <p:pic>
              <p:nvPicPr>
                <p:cNvPr id="15" name="Freihand 14">
                  <a:extLst>
                    <a:ext uri="{FF2B5EF4-FFF2-40B4-BE49-F238E27FC236}">
                      <a16:creationId xmlns:a16="http://schemas.microsoft.com/office/drawing/2014/main" id="{0C05328B-E3B4-2C2F-06EA-51CD9A4851E6}"/>
                    </a:ext>
                  </a:extLst>
                </p:cNvPr>
                <p:cNvPicPr/>
                <p:nvPr/>
              </p:nvPicPr>
              <p:blipFill>
                <a:blip r:embed="rId534"/>
                <a:stretch>
                  <a:fillRect/>
                </a:stretch>
              </p:blipFill>
              <p:spPr>
                <a:xfrm>
                  <a:off x="8581474" y="868348"/>
                  <a:ext cx="217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7" name="Freihand 16">
                  <a:extLst>
                    <a:ext uri="{FF2B5EF4-FFF2-40B4-BE49-F238E27FC236}">
                      <a16:creationId xmlns:a16="http://schemas.microsoft.com/office/drawing/2014/main" id="{AAA27149-E739-04DE-BE88-36CC11B8A556}"/>
                    </a:ext>
                  </a:extLst>
                </p14:cNvPr>
                <p14:cNvContentPartPr/>
                <p14:nvPr/>
              </p14:nvContentPartPr>
              <p14:xfrm>
                <a:off x="8790994" y="765388"/>
                <a:ext cx="230400" cy="197640"/>
              </p14:xfrm>
            </p:contentPart>
          </mc:Choice>
          <mc:Fallback xmlns="">
            <p:pic>
              <p:nvPicPr>
                <p:cNvPr id="17" name="Freihand 16">
                  <a:extLst>
                    <a:ext uri="{FF2B5EF4-FFF2-40B4-BE49-F238E27FC236}">
                      <a16:creationId xmlns:a16="http://schemas.microsoft.com/office/drawing/2014/main" id="{AAA27149-E739-04DE-BE88-36CC11B8A556}"/>
                    </a:ext>
                  </a:extLst>
                </p:cNvPr>
                <p:cNvPicPr/>
                <p:nvPr/>
              </p:nvPicPr>
              <p:blipFill>
                <a:blip r:embed="rId536"/>
                <a:stretch>
                  <a:fillRect/>
                </a:stretch>
              </p:blipFill>
              <p:spPr>
                <a:xfrm>
                  <a:off x="8781994" y="756748"/>
                  <a:ext cx="248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9" name="Freihand 18">
                  <a:extLst>
                    <a:ext uri="{FF2B5EF4-FFF2-40B4-BE49-F238E27FC236}">
                      <a16:creationId xmlns:a16="http://schemas.microsoft.com/office/drawing/2014/main" id="{F875535E-3F51-4ECC-97A6-342649893A94}"/>
                    </a:ext>
                  </a:extLst>
                </p14:cNvPr>
                <p14:cNvContentPartPr/>
                <p14:nvPr/>
              </p14:nvContentPartPr>
              <p14:xfrm>
                <a:off x="9345754" y="711028"/>
                <a:ext cx="186480" cy="249840"/>
              </p14:xfrm>
            </p:contentPart>
          </mc:Choice>
          <mc:Fallback xmlns="">
            <p:pic>
              <p:nvPicPr>
                <p:cNvPr id="19" name="Freihand 18">
                  <a:extLst>
                    <a:ext uri="{FF2B5EF4-FFF2-40B4-BE49-F238E27FC236}">
                      <a16:creationId xmlns:a16="http://schemas.microsoft.com/office/drawing/2014/main" id="{F875535E-3F51-4ECC-97A6-342649893A94}"/>
                    </a:ext>
                  </a:extLst>
                </p:cNvPr>
                <p:cNvPicPr/>
                <p:nvPr/>
              </p:nvPicPr>
              <p:blipFill>
                <a:blip r:embed="rId538"/>
                <a:stretch>
                  <a:fillRect/>
                </a:stretch>
              </p:blipFill>
              <p:spPr>
                <a:xfrm>
                  <a:off x="9336754" y="702028"/>
                  <a:ext cx="2041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20" name="Freihand 19">
                  <a:extLst>
                    <a:ext uri="{FF2B5EF4-FFF2-40B4-BE49-F238E27FC236}">
                      <a16:creationId xmlns:a16="http://schemas.microsoft.com/office/drawing/2014/main" id="{822B9877-4A98-515E-9B95-8B0B57AA3A36}"/>
                    </a:ext>
                  </a:extLst>
                </p14:cNvPr>
                <p14:cNvContentPartPr/>
                <p14:nvPr/>
              </p14:nvContentPartPr>
              <p14:xfrm>
                <a:off x="9609634" y="748108"/>
                <a:ext cx="50040" cy="180000"/>
              </p14:xfrm>
            </p:contentPart>
          </mc:Choice>
          <mc:Fallback xmlns="">
            <p:pic>
              <p:nvPicPr>
                <p:cNvPr id="20" name="Freihand 19">
                  <a:extLst>
                    <a:ext uri="{FF2B5EF4-FFF2-40B4-BE49-F238E27FC236}">
                      <a16:creationId xmlns:a16="http://schemas.microsoft.com/office/drawing/2014/main" id="{822B9877-4A98-515E-9B95-8B0B57AA3A36}"/>
                    </a:ext>
                  </a:extLst>
                </p:cNvPr>
                <p:cNvPicPr/>
                <p:nvPr/>
              </p:nvPicPr>
              <p:blipFill>
                <a:blip r:embed="rId540"/>
                <a:stretch>
                  <a:fillRect/>
                </a:stretch>
              </p:blipFill>
              <p:spPr>
                <a:xfrm>
                  <a:off x="9600634" y="739108"/>
                  <a:ext cx="676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21" name="Freihand 20">
                  <a:extLst>
                    <a:ext uri="{FF2B5EF4-FFF2-40B4-BE49-F238E27FC236}">
                      <a16:creationId xmlns:a16="http://schemas.microsoft.com/office/drawing/2014/main" id="{307A6294-EBCE-B2E4-CF38-C4FBF98542B0}"/>
                    </a:ext>
                  </a:extLst>
                </p14:cNvPr>
                <p14:cNvContentPartPr/>
                <p14:nvPr/>
              </p14:nvContentPartPr>
              <p14:xfrm>
                <a:off x="9531874" y="750988"/>
                <a:ext cx="276480" cy="212760"/>
              </p14:xfrm>
            </p:contentPart>
          </mc:Choice>
          <mc:Fallback xmlns="">
            <p:pic>
              <p:nvPicPr>
                <p:cNvPr id="21" name="Freihand 20">
                  <a:extLst>
                    <a:ext uri="{FF2B5EF4-FFF2-40B4-BE49-F238E27FC236}">
                      <a16:creationId xmlns:a16="http://schemas.microsoft.com/office/drawing/2014/main" id="{307A6294-EBCE-B2E4-CF38-C4FBF98542B0}"/>
                    </a:ext>
                  </a:extLst>
                </p:cNvPr>
                <p:cNvPicPr/>
                <p:nvPr/>
              </p:nvPicPr>
              <p:blipFill>
                <a:blip r:embed="rId542"/>
                <a:stretch>
                  <a:fillRect/>
                </a:stretch>
              </p:blipFill>
              <p:spPr>
                <a:xfrm>
                  <a:off x="9522874" y="741988"/>
                  <a:ext cx="294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22" name="Freihand 21">
                  <a:extLst>
                    <a:ext uri="{FF2B5EF4-FFF2-40B4-BE49-F238E27FC236}">
                      <a16:creationId xmlns:a16="http://schemas.microsoft.com/office/drawing/2014/main" id="{68E88958-F57E-BC4D-9644-A97A2700794E}"/>
                    </a:ext>
                  </a:extLst>
                </p14:cNvPr>
                <p14:cNvContentPartPr/>
                <p14:nvPr/>
              </p14:nvContentPartPr>
              <p14:xfrm>
                <a:off x="9702514" y="723988"/>
                <a:ext cx="388800" cy="131760"/>
              </p14:xfrm>
            </p:contentPart>
          </mc:Choice>
          <mc:Fallback xmlns="">
            <p:pic>
              <p:nvPicPr>
                <p:cNvPr id="22" name="Freihand 21">
                  <a:extLst>
                    <a:ext uri="{FF2B5EF4-FFF2-40B4-BE49-F238E27FC236}">
                      <a16:creationId xmlns:a16="http://schemas.microsoft.com/office/drawing/2014/main" id="{68E88958-F57E-BC4D-9644-A97A2700794E}"/>
                    </a:ext>
                  </a:extLst>
                </p:cNvPr>
                <p:cNvPicPr/>
                <p:nvPr/>
              </p:nvPicPr>
              <p:blipFill>
                <a:blip r:embed="rId544"/>
                <a:stretch>
                  <a:fillRect/>
                </a:stretch>
              </p:blipFill>
              <p:spPr>
                <a:xfrm>
                  <a:off x="9693874" y="714988"/>
                  <a:ext cx="406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23" name="Freihand 22">
                  <a:extLst>
                    <a:ext uri="{FF2B5EF4-FFF2-40B4-BE49-F238E27FC236}">
                      <a16:creationId xmlns:a16="http://schemas.microsoft.com/office/drawing/2014/main" id="{DBE2270D-0884-6BBE-915E-A41D942F3CE4}"/>
                    </a:ext>
                  </a:extLst>
                </p14:cNvPr>
                <p14:cNvContentPartPr/>
                <p14:nvPr/>
              </p14:nvContentPartPr>
              <p14:xfrm>
                <a:off x="10267354" y="754588"/>
                <a:ext cx="14040" cy="158040"/>
              </p14:xfrm>
            </p:contentPart>
          </mc:Choice>
          <mc:Fallback xmlns="">
            <p:pic>
              <p:nvPicPr>
                <p:cNvPr id="23" name="Freihand 22">
                  <a:extLst>
                    <a:ext uri="{FF2B5EF4-FFF2-40B4-BE49-F238E27FC236}">
                      <a16:creationId xmlns:a16="http://schemas.microsoft.com/office/drawing/2014/main" id="{DBE2270D-0884-6BBE-915E-A41D942F3CE4}"/>
                    </a:ext>
                  </a:extLst>
                </p:cNvPr>
                <p:cNvPicPr/>
                <p:nvPr/>
              </p:nvPicPr>
              <p:blipFill>
                <a:blip r:embed="rId546"/>
                <a:stretch>
                  <a:fillRect/>
                </a:stretch>
              </p:blipFill>
              <p:spPr>
                <a:xfrm>
                  <a:off x="10258714" y="745588"/>
                  <a:ext cx="31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4" name="Freihand 23">
                  <a:extLst>
                    <a:ext uri="{FF2B5EF4-FFF2-40B4-BE49-F238E27FC236}">
                      <a16:creationId xmlns:a16="http://schemas.microsoft.com/office/drawing/2014/main" id="{ADBE514C-2673-F9EA-3062-4CFE4A13F2A3}"/>
                    </a:ext>
                  </a:extLst>
                </p14:cNvPr>
                <p14:cNvContentPartPr/>
                <p14:nvPr/>
              </p14:nvContentPartPr>
              <p14:xfrm>
                <a:off x="10142794" y="718228"/>
                <a:ext cx="261360" cy="179640"/>
              </p14:xfrm>
            </p:contentPart>
          </mc:Choice>
          <mc:Fallback xmlns="">
            <p:pic>
              <p:nvPicPr>
                <p:cNvPr id="24" name="Freihand 23">
                  <a:extLst>
                    <a:ext uri="{FF2B5EF4-FFF2-40B4-BE49-F238E27FC236}">
                      <a16:creationId xmlns:a16="http://schemas.microsoft.com/office/drawing/2014/main" id="{ADBE514C-2673-F9EA-3062-4CFE4A13F2A3}"/>
                    </a:ext>
                  </a:extLst>
                </p:cNvPr>
                <p:cNvPicPr/>
                <p:nvPr/>
              </p:nvPicPr>
              <p:blipFill>
                <a:blip r:embed="rId548"/>
                <a:stretch>
                  <a:fillRect/>
                </a:stretch>
              </p:blipFill>
              <p:spPr>
                <a:xfrm>
                  <a:off x="10134154" y="709588"/>
                  <a:ext cx="279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6" name="Freihand 25">
                  <a:extLst>
                    <a:ext uri="{FF2B5EF4-FFF2-40B4-BE49-F238E27FC236}">
                      <a16:creationId xmlns:a16="http://schemas.microsoft.com/office/drawing/2014/main" id="{26D097CE-A47A-A6BB-737B-CE018102EBF0}"/>
                    </a:ext>
                  </a:extLst>
                </p14:cNvPr>
                <p14:cNvContentPartPr/>
                <p14:nvPr/>
              </p14:nvContentPartPr>
              <p14:xfrm>
                <a:off x="10540594" y="783748"/>
                <a:ext cx="360" cy="1440"/>
              </p14:xfrm>
            </p:contentPart>
          </mc:Choice>
          <mc:Fallback xmlns="">
            <p:pic>
              <p:nvPicPr>
                <p:cNvPr id="26" name="Freihand 25">
                  <a:extLst>
                    <a:ext uri="{FF2B5EF4-FFF2-40B4-BE49-F238E27FC236}">
                      <a16:creationId xmlns:a16="http://schemas.microsoft.com/office/drawing/2014/main" id="{26D097CE-A47A-A6BB-737B-CE018102EBF0}"/>
                    </a:ext>
                  </a:extLst>
                </p:cNvPr>
                <p:cNvPicPr/>
                <p:nvPr/>
              </p:nvPicPr>
              <p:blipFill>
                <a:blip r:embed="rId325"/>
                <a:stretch>
                  <a:fillRect/>
                </a:stretch>
              </p:blipFill>
              <p:spPr>
                <a:xfrm>
                  <a:off x="10531954" y="775108"/>
                  <a:ext cx="180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7" name="Freihand 26">
                  <a:extLst>
                    <a:ext uri="{FF2B5EF4-FFF2-40B4-BE49-F238E27FC236}">
                      <a16:creationId xmlns:a16="http://schemas.microsoft.com/office/drawing/2014/main" id="{839BD8A8-FFF5-0DE0-F78A-0791FE26EA91}"/>
                    </a:ext>
                  </a:extLst>
                </p14:cNvPr>
                <p14:cNvContentPartPr/>
                <p14:nvPr/>
              </p14:nvContentPartPr>
              <p14:xfrm>
                <a:off x="10473994" y="776548"/>
                <a:ext cx="104040" cy="101880"/>
              </p14:xfrm>
            </p:contentPart>
          </mc:Choice>
          <mc:Fallback xmlns="">
            <p:pic>
              <p:nvPicPr>
                <p:cNvPr id="27" name="Freihand 26">
                  <a:extLst>
                    <a:ext uri="{FF2B5EF4-FFF2-40B4-BE49-F238E27FC236}">
                      <a16:creationId xmlns:a16="http://schemas.microsoft.com/office/drawing/2014/main" id="{839BD8A8-FFF5-0DE0-F78A-0791FE26EA91}"/>
                    </a:ext>
                  </a:extLst>
                </p:cNvPr>
                <p:cNvPicPr/>
                <p:nvPr/>
              </p:nvPicPr>
              <p:blipFill>
                <a:blip r:embed="rId551"/>
                <a:stretch>
                  <a:fillRect/>
                </a:stretch>
              </p:blipFill>
              <p:spPr>
                <a:xfrm>
                  <a:off x="10464994" y="767548"/>
                  <a:ext cx="121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8" name="Freihand 27">
                  <a:extLst>
                    <a:ext uri="{FF2B5EF4-FFF2-40B4-BE49-F238E27FC236}">
                      <a16:creationId xmlns:a16="http://schemas.microsoft.com/office/drawing/2014/main" id="{DA02A014-384E-D519-74CA-ED250084D2FB}"/>
                    </a:ext>
                  </a:extLst>
                </p14:cNvPr>
                <p14:cNvContentPartPr/>
                <p14:nvPr/>
              </p14:nvContentPartPr>
              <p14:xfrm>
                <a:off x="10587394" y="641188"/>
                <a:ext cx="117720" cy="381240"/>
              </p14:xfrm>
            </p:contentPart>
          </mc:Choice>
          <mc:Fallback xmlns="">
            <p:pic>
              <p:nvPicPr>
                <p:cNvPr id="28" name="Freihand 27">
                  <a:extLst>
                    <a:ext uri="{FF2B5EF4-FFF2-40B4-BE49-F238E27FC236}">
                      <a16:creationId xmlns:a16="http://schemas.microsoft.com/office/drawing/2014/main" id="{DA02A014-384E-D519-74CA-ED250084D2FB}"/>
                    </a:ext>
                  </a:extLst>
                </p:cNvPr>
                <p:cNvPicPr/>
                <p:nvPr/>
              </p:nvPicPr>
              <p:blipFill>
                <a:blip r:embed="rId553"/>
                <a:stretch>
                  <a:fillRect/>
                </a:stretch>
              </p:blipFill>
              <p:spPr>
                <a:xfrm>
                  <a:off x="10578754" y="632188"/>
                  <a:ext cx="13536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29" name="Freihand 28">
                  <a:extLst>
                    <a:ext uri="{FF2B5EF4-FFF2-40B4-BE49-F238E27FC236}">
                      <a16:creationId xmlns:a16="http://schemas.microsoft.com/office/drawing/2014/main" id="{30D429C4-3E76-8240-1BCD-01179238E7F2}"/>
                    </a:ext>
                  </a:extLst>
                </p14:cNvPr>
                <p14:cNvContentPartPr/>
                <p14:nvPr/>
              </p14:nvContentPartPr>
              <p14:xfrm>
                <a:off x="10719514" y="609148"/>
                <a:ext cx="19440" cy="278640"/>
              </p14:xfrm>
            </p:contentPart>
          </mc:Choice>
          <mc:Fallback xmlns="">
            <p:pic>
              <p:nvPicPr>
                <p:cNvPr id="29" name="Freihand 28">
                  <a:extLst>
                    <a:ext uri="{FF2B5EF4-FFF2-40B4-BE49-F238E27FC236}">
                      <a16:creationId xmlns:a16="http://schemas.microsoft.com/office/drawing/2014/main" id="{30D429C4-3E76-8240-1BCD-01179238E7F2}"/>
                    </a:ext>
                  </a:extLst>
                </p:cNvPr>
                <p:cNvPicPr/>
                <p:nvPr/>
              </p:nvPicPr>
              <p:blipFill>
                <a:blip r:embed="rId555"/>
                <a:stretch>
                  <a:fillRect/>
                </a:stretch>
              </p:blipFill>
              <p:spPr>
                <a:xfrm>
                  <a:off x="10710874" y="600148"/>
                  <a:ext cx="370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0" name="Freihand 29">
                  <a:extLst>
                    <a:ext uri="{FF2B5EF4-FFF2-40B4-BE49-F238E27FC236}">
                      <a16:creationId xmlns:a16="http://schemas.microsoft.com/office/drawing/2014/main" id="{1409038D-A7C8-0F8E-1A83-3F7AEFA622E5}"/>
                    </a:ext>
                  </a:extLst>
                </p14:cNvPr>
                <p14:cNvContentPartPr/>
                <p14:nvPr/>
              </p14:nvContentPartPr>
              <p14:xfrm>
                <a:off x="10785754" y="644428"/>
                <a:ext cx="200520" cy="199800"/>
              </p14:xfrm>
            </p:contentPart>
          </mc:Choice>
          <mc:Fallback xmlns="">
            <p:pic>
              <p:nvPicPr>
                <p:cNvPr id="30" name="Freihand 29">
                  <a:extLst>
                    <a:ext uri="{FF2B5EF4-FFF2-40B4-BE49-F238E27FC236}">
                      <a16:creationId xmlns:a16="http://schemas.microsoft.com/office/drawing/2014/main" id="{1409038D-A7C8-0F8E-1A83-3F7AEFA622E5}"/>
                    </a:ext>
                  </a:extLst>
                </p:cNvPr>
                <p:cNvPicPr/>
                <p:nvPr/>
              </p:nvPicPr>
              <p:blipFill>
                <a:blip r:embed="rId557"/>
                <a:stretch>
                  <a:fillRect/>
                </a:stretch>
              </p:blipFill>
              <p:spPr>
                <a:xfrm>
                  <a:off x="10777114" y="635788"/>
                  <a:ext cx="2181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1" name="Freihand 30">
                  <a:extLst>
                    <a:ext uri="{FF2B5EF4-FFF2-40B4-BE49-F238E27FC236}">
                      <a16:creationId xmlns:a16="http://schemas.microsoft.com/office/drawing/2014/main" id="{19BF54A0-04F7-6742-D4D2-0B44C2825E7F}"/>
                    </a:ext>
                  </a:extLst>
                </p14:cNvPr>
                <p14:cNvContentPartPr/>
                <p14:nvPr/>
              </p14:nvContentPartPr>
              <p14:xfrm>
                <a:off x="11018674" y="730828"/>
                <a:ext cx="201960" cy="74520"/>
              </p14:xfrm>
            </p:contentPart>
          </mc:Choice>
          <mc:Fallback xmlns="">
            <p:pic>
              <p:nvPicPr>
                <p:cNvPr id="31" name="Freihand 30">
                  <a:extLst>
                    <a:ext uri="{FF2B5EF4-FFF2-40B4-BE49-F238E27FC236}">
                      <a16:creationId xmlns:a16="http://schemas.microsoft.com/office/drawing/2014/main" id="{19BF54A0-04F7-6742-D4D2-0B44C2825E7F}"/>
                    </a:ext>
                  </a:extLst>
                </p:cNvPr>
                <p:cNvPicPr/>
                <p:nvPr/>
              </p:nvPicPr>
              <p:blipFill>
                <a:blip r:embed="rId559"/>
                <a:stretch>
                  <a:fillRect/>
                </a:stretch>
              </p:blipFill>
              <p:spPr>
                <a:xfrm>
                  <a:off x="11009674" y="722188"/>
                  <a:ext cx="21960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51" name="Freihand 50">
                  <a:extLst>
                    <a:ext uri="{FF2B5EF4-FFF2-40B4-BE49-F238E27FC236}">
                      <a16:creationId xmlns:a16="http://schemas.microsoft.com/office/drawing/2014/main" id="{1B09C4B4-857F-BE6A-0B64-13009F5541AE}"/>
                    </a:ext>
                  </a:extLst>
                </p14:cNvPr>
                <p14:cNvContentPartPr/>
                <p14:nvPr/>
              </p14:nvContentPartPr>
              <p14:xfrm>
                <a:off x="7648354" y="1489708"/>
                <a:ext cx="6840" cy="133560"/>
              </p14:xfrm>
            </p:contentPart>
          </mc:Choice>
          <mc:Fallback xmlns="">
            <p:pic>
              <p:nvPicPr>
                <p:cNvPr id="51" name="Freihand 50">
                  <a:extLst>
                    <a:ext uri="{FF2B5EF4-FFF2-40B4-BE49-F238E27FC236}">
                      <a16:creationId xmlns:a16="http://schemas.microsoft.com/office/drawing/2014/main" id="{1B09C4B4-857F-BE6A-0B64-13009F5541AE}"/>
                    </a:ext>
                  </a:extLst>
                </p:cNvPr>
                <p:cNvPicPr/>
                <p:nvPr/>
              </p:nvPicPr>
              <p:blipFill>
                <a:blip r:embed="rId561"/>
                <a:stretch>
                  <a:fillRect/>
                </a:stretch>
              </p:blipFill>
              <p:spPr>
                <a:xfrm>
                  <a:off x="7639354" y="1480708"/>
                  <a:ext cx="24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52" name="Freihand 51">
                  <a:extLst>
                    <a:ext uri="{FF2B5EF4-FFF2-40B4-BE49-F238E27FC236}">
                      <a16:creationId xmlns:a16="http://schemas.microsoft.com/office/drawing/2014/main" id="{026429F2-2AB0-9DE6-62A5-1916E4755FCC}"/>
                    </a:ext>
                  </a:extLst>
                </p14:cNvPr>
                <p14:cNvContentPartPr/>
                <p14:nvPr/>
              </p14:nvContentPartPr>
              <p14:xfrm>
                <a:off x="7655914" y="1348588"/>
                <a:ext cx="32400" cy="34920"/>
              </p14:xfrm>
            </p:contentPart>
          </mc:Choice>
          <mc:Fallback xmlns="">
            <p:pic>
              <p:nvPicPr>
                <p:cNvPr id="52" name="Freihand 51">
                  <a:extLst>
                    <a:ext uri="{FF2B5EF4-FFF2-40B4-BE49-F238E27FC236}">
                      <a16:creationId xmlns:a16="http://schemas.microsoft.com/office/drawing/2014/main" id="{026429F2-2AB0-9DE6-62A5-1916E4755FCC}"/>
                    </a:ext>
                  </a:extLst>
                </p:cNvPr>
                <p:cNvPicPr/>
                <p:nvPr/>
              </p:nvPicPr>
              <p:blipFill>
                <a:blip r:embed="rId563"/>
                <a:stretch>
                  <a:fillRect/>
                </a:stretch>
              </p:blipFill>
              <p:spPr>
                <a:xfrm>
                  <a:off x="7647274" y="1339588"/>
                  <a:ext cx="5004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53" name="Freihand 52">
                  <a:extLst>
                    <a:ext uri="{FF2B5EF4-FFF2-40B4-BE49-F238E27FC236}">
                      <a16:creationId xmlns:a16="http://schemas.microsoft.com/office/drawing/2014/main" id="{D508717F-39C8-FD0D-C573-A83560E94141}"/>
                    </a:ext>
                  </a:extLst>
                </p14:cNvPr>
                <p14:cNvContentPartPr/>
                <p14:nvPr/>
              </p14:nvContentPartPr>
              <p14:xfrm>
                <a:off x="7774354" y="1477108"/>
                <a:ext cx="114480" cy="142920"/>
              </p14:xfrm>
            </p:contentPart>
          </mc:Choice>
          <mc:Fallback xmlns="">
            <p:pic>
              <p:nvPicPr>
                <p:cNvPr id="53" name="Freihand 52">
                  <a:extLst>
                    <a:ext uri="{FF2B5EF4-FFF2-40B4-BE49-F238E27FC236}">
                      <a16:creationId xmlns:a16="http://schemas.microsoft.com/office/drawing/2014/main" id="{D508717F-39C8-FD0D-C573-A83560E94141}"/>
                    </a:ext>
                  </a:extLst>
                </p:cNvPr>
                <p:cNvPicPr/>
                <p:nvPr/>
              </p:nvPicPr>
              <p:blipFill>
                <a:blip r:embed="rId565"/>
                <a:stretch>
                  <a:fillRect/>
                </a:stretch>
              </p:blipFill>
              <p:spPr>
                <a:xfrm>
                  <a:off x="7765354" y="1468108"/>
                  <a:ext cx="1321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54" name="Freihand 53">
                  <a:extLst>
                    <a:ext uri="{FF2B5EF4-FFF2-40B4-BE49-F238E27FC236}">
                      <a16:creationId xmlns:a16="http://schemas.microsoft.com/office/drawing/2014/main" id="{7B7F8197-C5A4-4C31-8061-B8AA6936ECCB}"/>
                    </a:ext>
                  </a:extLst>
                </p14:cNvPr>
                <p14:cNvContentPartPr/>
                <p14:nvPr/>
              </p14:nvContentPartPr>
              <p14:xfrm>
                <a:off x="8250634" y="1332748"/>
                <a:ext cx="136440" cy="271080"/>
              </p14:xfrm>
            </p:contentPart>
          </mc:Choice>
          <mc:Fallback xmlns="">
            <p:pic>
              <p:nvPicPr>
                <p:cNvPr id="54" name="Freihand 53">
                  <a:extLst>
                    <a:ext uri="{FF2B5EF4-FFF2-40B4-BE49-F238E27FC236}">
                      <a16:creationId xmlns:a16="http://schemas.microsoft.com/office/drawing/2014/main" id="{7B7F8197-C5A4-4C31-8061-B8AA6936ECCB}"/>
                    </a:ext>
                  </a:extLst>
                </p:cNvPr>
                <p:cNvPicPr/>
                <p:nvPr/>
              </p:nvPicPr>
              <p:blipFill>
                <a:blip r:embed="rId567"/>
                <a:stretch>
                  <a:fillRect/>
                </a:stretch>
              </p:blipFill>
              <p:spPr>
                <a:xfrm>
                  <a:off x="8241634" y="1323748"/>
                  <a:ext cx="1540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55" name="Freihand 54">
                  <a:extLst>
                    <a:ext uri="{FF2B5EF4-FFF2-40B4-BE49-F238E27FC236}">
                      <a16:creationId xmlns:a16="http://schemas.microsoft.com/office/drawing/2014/main" id="{9192FDE6-B254-D661-7456-99AE3EB71194}"/>
                    </a:ext>
                  </a:extLst>
                </p14:cNvPr>
                <p14:cNvContentPartPr/>
                <p14:nvPr/>
              </p14:nvContentPartPr>
              <p14:xfrm>
                <a:off x="8478154" y="1464148"/>
                <a:ext cx="87840" cy="111240"/>
              </p14:xfrm>
            </p:contentPart>
          </mc:Choice>
          <mc:Fallback xmlns="">
            <p:pic>
              <p:nvPicPr>
                <p:cNvPr id="55" name="Freihand 54">
                  <a:extLst>
                    <a:ext uri="{FF2B5EF4-FFF2-40B4-BE49-F238E27FC236}">
                      <a16:creationId xmlns:a16="http://schemas.microsoft.com/office/drawing/2014/main" id="{9192FDE6-B254-D661-7456-99AE3EB71194}"/>
                    </a:ext>
                  </a:extLst>
                </p:cNvPr>
                <p:cNvPicPr/>
                <p:nvPr/>
              </p:nvPicPr>
              <p:blipFill>
                <a:blip r:embed="rId569"/>
                <a:stretch>
                  <a:fillRect/>
                </a:stretch>
              </p:blipFill>
              <p:spPr>
                <a:xfrm>
                  <a:off x="8469514" y="1455508"/>
                  <a:ext cx="105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56" name="Freihand 55">
                  <a:extLst>
                    <a:ext uri="{FF2B5EF4-FFF2-40B4-BE49-F238E27FC236}">
                      <a16:creationId xmlns:a16="http://schemas.microsoft.com/office/drawing/2014/main" id="{CEFED125-3387-1330-9B22-E87C28A1DCEF}"/>
                    </a:ext>
                  </a:extLst>
                </p14:cNvPr>
                <p14:cNvContentPartPr/>
                <p14:nvPr/>
              </p14:nvContentPartPr>
              <p14:xfrm>
                <a:off x="8619274" y="1314388"/>
                <a:ext cx="70560" cy="278640"/>
              </p14:xfrm>
            </p:contentPart>
          </mc:Choice>
          <mc:Fallback xmlns="">
            <p:pic>
              <p:nvPicPr>
                <p:cNvPr id="56" name="Freihand 55">
                  <a:extLst>
                    <a:ext uri="{FF2B5EF4-FFF2-40B4-BE49-F238E27FC236}">
                      <a16:creationId xmlns:a16="http://schemas.microsoft.com/office/drawing/2014/main" id="{CEFED125-3387-1330-9B22-E87C28A1DCEF}"/>
                    </a:ext>
                  </a:extLst>
                </p:cNvPr>
                <p:cNvPicPr/>
                <p:nvPr/>
              </p:nvPicPr>
              <p:blipFill>
                <a:blip r:embed="rId571"/>
                <a:stretch>
                  <a:fillRect/>
                </a:stretch>
              </p:blipFill>
              <p:spPr>
                <a:xfrm>
                  <a:off x="8610274" y="1305748"/>
                  <a:ext cx="8820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57" name="Freihand 56">
                  <a:extLst>
                    <a:ext uri="{FF2B5EF4-FFF2-40B4-BE49-F238E27FC236}">
                      <a16:creationId xmlns:a16="http://schemas.microsoft.com/office/drawing/2014/main" id="{AF5070AD-8ED1-A83B-45BF-1B4BD378DD20}"/>
                    </a:ext>
                  </a:extLst>
                </p14:cNvPr>
                <p14:cNvContentPartPr/>
                <p14:nvPr/>
              </p14:nvContentPartPr>
              <p14:xfrm>
                <a:off x="8736994" y="1450468"/>
                <a:ext cx="438480" cy="108000"/>
              </p14:xfrm>
            </p:contentPart>
          </mc:Choice>
          <mc:Fallback xmlns="">
            <p:pic>
              <p:nvPicPr>
                <p:cNvPr id="57" name="Freihand 56">
                  <a:extLst>
                    <a:ext uri="{FF2B5EF4-FFF2-40B4-BE49-F238E27FC236}">
                      <a16:creationId xmlns:a16="http://schemas.microsoft.com/office/drawing/2014/main" id="{AF5070AD-8ED1-A83B-45BF-1B4BD378DD20}"/>
                    </a:ext>
                  </a:extLst>
                </p:cNvPr>
                <p:cNvPicPr/>
                <p:nvPr/>
              </p:nvPicPr>
              <p:blipFill>
                <a:blip r:embed="rId573"/>
                <a:stretch>
                  <a:fillRect/>
                </a:stretch>
              </p:blipFill>
              <p:spPr>
                <a:xfrm>
                  <a:off x="8728354" y="1441468"/>
                  <a:ext cx="456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60" name="Freihand 59">
                  <a:extLst>
                    <a:ext uri="{FF2B5EF4-FFF2-40B4-BE49-F238E27FC236}">
                      <a16:creationId xmlns:a16="http://schemas.microsoft.com/office/drawing/2014/main" id="{32310281-A09B-30BB-1679-A51408B6F358}"/>
                    </a:ext>
                  </a:extLst>
                </p14:cNvPr>
                <p14:cNvContentPartPr/>
                <p14:nvPr/>
              </p14:nvContentPartPr>
              <p14:xfrm>
                <a:off x="9474634" y="1306108"/>
                <a:ext cx="222840" cy="227520"/>
              </p14:xfrm>
            </p:contentPart>
          </mc:Choice>
          <mc:Fallback xmlns="">
            <p:pic>
              <p:nvPicPr>
                <p:cNvPr id="60" name="Freihand 59">
                  <a:extLst>
                    <a:ext uri="{FF2B5EF4-FFF2-40B4-BE49-F238E27FC236}">
                      <a16:creationId xmlns:a16="http://schemas.microsoft.com/office/drawing/2014/main" id="{32310281-A09B-30BB-1679-A51408B6F358}"/>
                    </a:ext>
                  </a:extLst>
                </p:cNvPr>
                <p:cNvPicPr/>
                <p:nvPr/>
              </p:nvPicPr>
              <p:blipFill>
                <a:blip r:embed="rId575"/>
                <a:stretch>
                  <a:fillRect/>
                </a:stretch>
              </p:blipFill>
              <p:spPr>
                <a:xfrm>
                  <a:off x="9465994" y="1297108"/>
                  <a:ext cx="2404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61" name="Freihand 60">
                  <a:extLst>
                    <a:ext uri="{FF2B5EF4-FFF2-40B4-BE49-F238E27FC236}">
                      <a16:creationId xmlns:a16="http://schemas.microsoft.com/office/drawing/2014/main" id="{1262B3A2-0413-E826-3DA3-7FA95A8E118A}"/>
                    </a:ext>
                  </a:extLst>
                </p14:cNvPr>
                <p14:cNvContentPartPr/>
                <p14:nvPr/>
              </p14:nvContentPartPr>
              <p14:xfrm>
                <a:off x="9806194" y="1379548"/>
                <a:ext cx="129240" cy="134640"/>
              </p14:xfrm>
            </p:contentPart>
          </mc:Choice>
          <mc:Fallback xmlns="">
            <p:pic>
              <p:nvPicPr>
                <p:cNvPr id="61" name="Freihand 60">
                  <a:extLst>
                    <a:ext uri="{FF2B5EF4-FFF2-40B4-BE49-F238E27FC236}">
                      <a16:creationId xmlns:a16="http://schemas.microsoft.com/office/drawing/2014/main" id="{1262B3A2-0413-E826-3DA3-7FA95A8E118A}"/>
                    </a:ext>
                  </a:extLst>
                </p:cNvPr>
                <p:cNvPicPr/>
                <p:nvPr/>
              </p:nvPicPr>
              <p:blipFill>
                <a:blip r:embed="rId577"/>
                <a:stretch>
                  <a:fillRect/>
                </a:stretch>
              </p:blipFill>
              <p:spPr>
                <a:xfrm>
                  <a:off x="9797554" y="1370548"/>
                  <a:ext cx="1468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62" name="Freihand 61">
                  <a:extLst>
                    <a:ext uri="{FF2B5EF4-FFF2-40B4-BE49-F238E27FC236}">
                      <a16:creationId xmlns:a16="http://schemas.microsoft.com/office/drawing/2014/main" id="{7F608256-EB82-18C7-431C-8ED950C7943C}"/>
                    </a:ext>
                  </a:extLst>
                </p14:cNvPr>
                <p14:cNvContentPartPr/>
                <p14:nvPr/>
              </p14:nvContentPartPr>
              <p14:xfrm>
                <a:off x="10180954" y="1357948"/>
                <a:ext cx="164880" cy="282960"/>
              </p14:xfrm>
            </p:contentPart>
          </mc:Choice>
          <mc:Fallback xmlns="">
            <p:pic>
              <p:nvPicPr>
                <p:cNvPr id="62" name="Freihand 61">
                  <a:extLst>
                    <a:ext uri="{FF2B5EF4-FFF2-40B4-BE49-F238E27FC236}">
                      <a16:creationId xmlns:a16="http://schemas.microsoft.com/office/drawing/2014/main" id="{7F608256-EB82-18C7-431C-8ED950C7943C}"/>
                    </a:ext>
                  </a:extLst>
                </p:cNvPr>
                <p:cNvPicPr/>
                <p:nvPr/>
              </p:nvPicPr>
              <p:blipFill>
                <a:blip r:embed="rId579"/>
                <a:stretch>
                  <a:fillRect/>
                </a:stretch>
              </p:blipFill>
              <p:spPr>
                <a:xfrm>
                  <a:off x="10171954" y="1349308"/>
                  <a:ext cx="18252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63" name="Freihand 62">
                  <a:extLst>
                    <a:ext uri="{FF2B5EF4-FFF2-40B4-BE49-F238E27FC236}">
                      <a16:creationId xmlns:a16="http://schemas.microsoft.com/office/drawing/2014/main" id="{EC0CA970-C3F9-331F-DA21-9DEDF8FDD1CE}"/>
                    </a:ext>
                  </a:extLst>
                </p14:cNvPr>
                <p14:cNvContentPartPr/>
                <p14:nvPr/>
              </p14:nvContentPartPr>
              <p14:xfrm>
                <a:off x="10383634" y="1358668"/>
                <a:ext cx="183240" cy="129960"/>
              </p14:xfrm>
            </p:contentPart>
          </mc:Choice>
          <mc:Fallback xmlns="">
            <p:pic>
              <p:nvPicPr>
                <p:cNvPr id="63" name="Freihand 62">
                  <a:extLst>
                    <a:ext uri="{FF2B5EF4-FFF2-40B4-BE49-F238E27FC236}">
                      <a16:creationId xmlns:a16="http://schemas.microsoft.com/office/drawing/2014/main" id="{EC0CA970-C3F9-331F-DA21-9DEDF8FDD1CE}"/>
                    </a:ext>
                  </a:extLst>
                </p:cNvPr>
                <p:cNvPicPr/>
                <p:nvPr/>
              </p:nvPicPr>
              <p:blipFill>
                <a:blip r:embed="rId581"/>
                <a:stretch>
                  <a:fillRect/>
                </a:stretch>
              </p:blipFill>
              <p:spPr>
                <a:xfrm>
                  <a:off x="10374634" y="1350028"/>
                  <a:ext cx="200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64" name="Freihand 63">
                  <a:extLst>
                    <a:ext uri="{FF2B5EF4-FFF2-40B4-BE49-F238E27FC236}">
                      <a16:creationId xmlns:a16="http://schemas.microsoft.com/office/drawing/2014/main" id="{A6E7754E-7E8E-355E-A69D-0002DD60ABC2}"/>
                    </a:ext>
                  </a:extLst>
                </p14:cNvPr>
                <p14:cNvContentPartPr/>
                <p14:nvPr/>
              </p14:nvContentPartPr>
              <p14:xfrm>
                <a:off x="10579834" y="1250308"/>
                <a:ext cx="156240" cy="223560"/>
              </p14:xfrm>
            </p:contentPart>
          </mc:Choice>
          <mc:Fallback xmlns="">
            <p:pic>
              <p:nvPicPr>
                <p:cNvPr id="64" name="Freihand 63">
                  <a:extLst>
                    <a:ext uri="{FF2B5EF4-FFF2-40B4-BE49-F238E27FC236}">
                      <a16:creationId xmlns:a16="http://schemas.microsoft.com/office/drawing/2014/main" id="{A6E7754E-7E8E-355E-A69D-0002DD60ABC2}"/>
                    </a:ext>
                  </a:extLst>
                </p:cNvPr>
                <p:cNvPicPr/>
                <p:nvPr/>
              </p:nvPicPr>
              <p:blipFill>
                <a:blip r:embed="rId583"/>
                <a:stretch>
                  <a:fillRect/>
                </a:stretch>
              </p:blipFill>
              <p:spPr>
                <a:xfrm>
                  <a:off x="10571194" y="1241668"/>
                  <a:ext cx="1738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65" name="Freihand 64">
                  <a:extLst>
                    <a:ext uri="{FF2B5EF4-FFF2-40B4-BE49-F238E27FC236}">
                      <a16:creationId xmlns:a16="http://schemas.microsoft.com/office/drawing/2014/main" id="{E2EFC9B8-4398-0E01-06B7-82A247C65205}"/>
                    </a:ext>
                  </a:extLst>
                </p14:cNvPr>
                <p14:cNvContentPartPr/>
                <p14:nvPr/>
              </p14:nvContentPartPr>
              <p14:xfrm>
                <a:off x="10803754" y="1328068"/>
                <a:ext cx="126720" cy="141840"/>
              </p14:xfrm>
            </p:contentPart>
          </mc:Choice>
          <mc:Fallback xmlns="">
            <p:pic>
              <p:nvPicPr>
                <p:cNvPr id="65" name="Freihand 64">
                  <a:extLst>
                    <a:ext uri="{FF2B5EF4-FFF2-40B4-BE49-F238E27FC236}">
                      <a16:creationId xmlns:a16="http://schemas.microsoft.com/office/drawing/2014/main" id="{E2EFC9B8-4398-0E01-06B7-82A247C65205}"/>
                    </a:ext>
                  </a:extLst>
                </p:cNvPr>
                <p:cNvPicPr/>
                <p:nvPr/>
              </p:nvPicPr>
              <p:blipFill>
                <a:blip r:embed="rId585"/>
                <a:stretch>
                  <a:fillRect/>
                </a:stretch>
              </p:blipFill>
              <p:spPr>
                <a:xfrm>
                  <a:off x="10795114" y="1319428"/>
                  <a:ext cx="1443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61" name="Freihand 360">
                  <a:extLst>
                    <a:ext uri="{FF2B5EF4-FFF2-40B4-BE49-F238E27FC236}">
                      <a16:creationId xmlns:a16="http://schemas.microsoft.com/office/drawing/2014/main" id="{2EA1742F-940D-7B14-2005-46E21C512748}"/>
                    </a:ext>
                  </a:extLst>
                </p14:cNvPr>
                <p14:cNvContentPartPr/>
                <p14:nvPr/>
              </p14:nvContentPartPr>
              <p14:xfrm>
                <a:off x="7106554" y="1578988"/>
                <a:ext cx="15840" cy="10440"/>
              </p14:xfrm>
            </p:contentPart>
          </mc:Choice>
          <mc:Fallback xmlns="">
            <p:pic>
              <p:nvPicPr>
                <p:cNvPr id="361" name="Freihand 360">
                  <a:extLst>
                    <a:ext uri="{FF2B5EF4-FFF2-40B4-BE49-F238E27FC236}">
                      <a16:creationId xmlns:a16="http://schemas.microsoft.com/office/drawing/2014/main" id="{2EA1742F-940D-7B14-2005-46E21C512748}"/>
                    </a:ext>
                  </a:extLst>
                </p:cNvPr>
                <p:cNvPicPr/>
                <p:nvPr/>
              </p:nvPicPr>
              <p:blipFill>
                <a:blip r:embed="rId587"/>
                <a:stretch>
                  <a:fillRect/>
                </a:stretch>
              </p:blipFill>
              <p:spPr>
                <a:xfrm>
                  <a:off x="7097914" y="1569988"/>
                  <a:ext cx="334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62" name="Freihand 361">
                  <a:extLst>
                    <a:ext uri="{FF2B5EF4-FFF2-40B4-BE49-F238E27FC236}">
                      <a16:creationId xmlns:a16="http://schemas.microsoft.com/office/drawing/2014/main" id="{EDA8E70B-E4EA-689A-D855-78C5F6444513}"/>
                    </a:ext>
                  </a:extLst>
                </p14:cNvPr>
                <p14:cNvContentPartPr/>
                <p14:nvPr/>
              </p14:nvContentPartPr>
              <p14:xfrm>
                <a:off x="7291594" y="574588"/>
                <a:ext cx="2012760" cy="735840"/>
              </p14:xfrm>
            </p:contentPart>
          </mc:Choice>
          <mc:Fallback xmlns="">
            <p:pic>
              <p:nvPicPr>
                <p:cNvPr id="362" name="Freihand 361">
                  <a:extLst>
                    <a:ext uri="{FF2B5EF4-FFF2-40B4-BE49-F238E27FC236}">
                      <a16:creationId xmlns:a16="http://schemas.microsoft.com/office/drawing/2014/main" id="{EDA8E70B-E4EA-689A-D855-78C5F6444513}"/>
                    </a:ext>
                  </a:extLst>
                </p:cNvPr>
                <p:cNvPicPr/>
                <p:nvPr/>
              </p:nvPicPr>
              <p:blipFill>
                <a:blip r:embed="rId589"/>
                <a:stretch>
                  <a:fillRect/>
                </a:stretch>
              </p:blipFill>
              <p:spPr>
                <a:xfrm>
                  <a:off x="7282594" y="565588"/>
                  <a:ext cx="2030400" cy="753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0">
            <p14:nvContentPartPr>
              <p14:cNvPr id="358" name="Freihand 357">
                <a:extLst>
                  <a:ext uri="{FF2B5EF4-FFF2-40B4-BE49-F238E27FC236}">
                    <a16:creationId xmlns:a16="http://schemas.microsoft.com/office/drawing/2014/main" id="{DF7D9271-26E8-BF32-32E8-236FEDD02E39}"/>
                  </a:ext>
                </a:extLst>
              </p14:cNvPr>
              <p14:cNvContentPartPr/>
              <p14:nvPr/>
            </p14:nvContentPartPr>
            <p14:xfrm>
              <a:off x="-12806" y="2520028"/>
              <a:ext cx="4163400" cy="4017960"/>
            </p14:xfrm>
          </p:contentPart>
        </mc:Choice>
        <mc:Fallback xmlns="">
          <p:pic>
            <p:nvPicPr>
              <p:cNvPr id="358" name="Freihand 357">
                <a:extLst>
                  <a:ext uri="{FF2B5EF4-FFF2-40B4-BE49-F238E27FC236}">
                    <a16:creationId xmlns:a16="http://schemas.microsoft.com/office/drawing/2014/main" id="{DF7D9271-26E8-BF32-32E8-236FEDD02E39}"/>
                  </a:ext>
                </a:extLst>
              </p:cNvPr>
              <p:cNvPicPr/>
              <p:nvPr/>
            </p:nvPicPr>
            <p:blipFill>
              <a:blip r:embed="rId591"/>
              <a:stretch>
                <a:fillRect/>
              </a:stretch>
            </p:blipFill>
            <p:spPr>
              <a:xfrm>
                <a:off x="-21446" y="2511388"/>
                <a:ext cx="4181040" cy="403560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59" name="Freihand 358">
                <a:extLst>
                  <a:ext uri="{FF2B5EF4-FFF2-40B4-BE49-F238E27FC236}">
                    <a16:creationId xmlns:a16="http://schemas.microsoft.com/office/drawing/2014/main" id="{10057F8C-594A-5DB6-F8B6-A5FDFF07F6E4}"/>
                  </a:ext>
                </a:extLst>
              </p14:cNvPr>
              <p14:cNvContentPartPr/>
              <p14:nvPr/>
            </p14:nvContentPartPr>
            <p14:xfrm>
              <a:off x="589474" y="6375268"/>
              <a:ext cx="277200" cy="344520"/>
            </p14:xfrm>
          </p:contentPart>
        </mc:Choice>
        <mc:Fallback xmlns="">
          <p:pic>
            <p:nvPicPr>
              <p:cNvPr id="359" name="Freihand 358">
                <a:extLst>
                  <a:ext uri="{FF2B5EF4-FFF2-40B4-BE49-F238E27FC236}">
                    <a16:creationId xmlns:a16="http://schemas.microsoft.com/office/drawing/2014/main" id="{10057F8C-594A-5DB6-F8B6-A5FDFF07F6E4}"/>
                  </a:ext>
                </a:extLst>
              </p:cNvPr>
              <p:cNvPicPr/>
              <p:nvPr/>
            </p:nvPicPr>
            <p:blipFill>
              <a:blip r:embed="rId593"/>
              <a:stretch>
                <a:fillRect/>
              </a:stretch>
            </p:blipFill>
            <p:spPr>
              <a:xfrm>
                <a:off x="580834" y="6366268"/>
                <a:ext cx="29484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64" name="Freihand 363">
                <a:extLst>
                  <a:ext uri="{FF2B5EF4-FFF2-40B4-BE49-F238E27FC236}">
                    <a16:creationId xmlns:a16="http://schemas.microsoft.com/office/drawing/2014/main" id="{0C90E03C-445B-CAEA-7FAF-1F0641012267}"/>
                  </a:ext>
                </a:extLst>
              </p14:cNvPr>
              <p14:cNvContentPartPr/>
              <p14:nvPr/>
            </p14:nvContentPartPr>
            <p14:xfrm>
              <a:off x="926434" y="6208948"/>
              <a:ext cx="205920" cy="306000"/>
            </p14:xfrm>
          </p:contentPart>
        </mc:Choice>
        <mc:Fallback xmlns="">
          <p:pic>
            <p:nvPicPr>
              <p:cNvPr id="364" name="Freihand 363">
                <a:extLst>
                  <a:ext uri="{FF2B5EF4-FFF2-40B4-BE49-F238E27FC236}">
                    <a16:creationId xmlns:a16="http://schemas.microsoft.com/office/drawing/2014/main" id="{0C90E03C-445B-CAEA-7FAF-1F0641012267}"/>
                  </a:ext>
                </a:extLst>
              </p:cNvPr>
              <p:cNvPicPr/>
              <p:nvPr/>
            </p:nvPicPr>
            <p:blipFill>
              <a:blip r:embed="rId595"/>
              <a:stretch>
                <a:fillRect/>
              </a:stretch>
            </p:blipFill>
            <p:spPr>
              <a:xfrm>
                <a:off x="917794" y="6200308"/>
                <a:ext cx="22356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65" name="Freihand 364">
                <a:extLst>
                  <a:ext uri="{FF2B5EF4-FFF2-40B4-BE49-F238E27FC236}">
                    <a16:creationId xmlns:a16="http://schemas.microsoft.com/office/drawing/2014/main" id="{6A7E871D-2136-9F4D-1C1F-E2C4A5E77215}"/>
                  </a:ext>
                </a:extLst>
              </p14:cNvPr>
              <p14:cNvContentPartPr/>
              <p14:nvPr/>
            </p14:nvContentPartPr>
            <p14:xfrm>
              <a:off x="1191394" y="6384988"/>
              <a:ext cx="144000" cy="90360"/>
            </p14:xfrm>
          </p:contentPart>
        </mc:Choice>
        <mc:Fallback xmlns="">
          <p:pic>
            <p:nvPicPr>
              <p:cNvPr id="365" name="Freihand 364">
                <a:extLst>
                  <a:ext uri="{FF2B5EF4-FFF2-40B4-BE49-F238E27FC236}">
                    <a16:creationId xmlns:a16="http://schemas.microsoft.com/office/drawing/2014/main" id="{6A7E871D-2136-9F4D-1C1F-E2C4A5E77215}"/>
                  </a:ext>
                </a:extLst>
              </p:cNvPr>
              <p:cNvPicPr/>
              <p:nvPr/>
            </p:nvPicPr>
            <p:blipFill>
              <a:blip r:embed="rId597"/>
              <a:stretch>
                <a:fillRect/>
              </a:stretch>
            </p:blipFill>
            <p:spPr>
              <a:xfrm>
                <a:off x="1182754" y="6375988"/>
                <a:ext cx="161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66" name="Freihand 365">
                <a:extLst>
                  <a:ext uri="{FF2B5EF4-FFF2-40B4-BE49-F238E27FC236}">
                    <a16:creationId xmlns:a16="http://schemas.microsoft.com/office/drawing/2014/main" id="{36FA43D4-0D38-7AF6-312B-A3908E66B320}"/>
                  </a:ext>
                </a:extLst>
              </p14:cNvPr>
              <p14:cNvContentPartPr/>
              <p14:nvPr/>
            </p14:nvContentPartPr>
            <p14:xfrm>
              <a:off x="1340434" y="6166828"/>
              <a:ext cx="113760" cy="264960"/>
            </p14:xfrm>
          </p:contentPart>
        </mc:Choice>
        <mc:Fallback xmlns="">
          <p:pic>
            <p:nvPicPr>
              <p:cNvPr id="366" name="Freihand 365">
                <a:extLst>
                  <a:ext uri="{FF2B5EF4-FFF2-40B4-BE49-F238E27FC236}">
                    <a16:creationId xmlns:a16="http://schemas.microsoft.com/office/drawing/2014/main" id="{36FA43D4-0D38-7AF6-312B-A3908E66B320}"/>
                  </a:ext>
                </a:extLst>
              </p:cNvPr>
              <p:cNvPicPr/>
              <p:nvPr/>
            </p:nvPicPr>
            <p:blipFill>
              <a:blip r:embed="rId599"/>
              <a:stretch>
                <a:fillRect/>
              </a:stretch>
            </p:blipFill>
            <p:spPr>
              <a:xfrm>
                <a:off x="1331434" y="6157828"/>
                <a:ext cx="13140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68" name="Freihand 367">
                <a:extLst>
                  <a:ext uri="{FF2B5EF4-FFF2-40B4-BE49-F238E27FC236}">
                    <a16:creationId xmlns:a16="http://schemas.microsoft.com/office/drawing/2014/main" id="{D055B34F-663E-0798-4DD2-5712738114EC}"/>
                  </a:ext>
                </a:extLst>
              </p14:cNvPr>
              <p14:cNvContentPartPr/>
              <p14:nvPr/>
            </p14:nvContentPartPr>
            <p14:xfrm>
              <a:off x="1707274" y="6238828"/>
              <a:ext cx="215280" cy="120600"/>
            </p14:xfrm>
          </p:contentPart>
        </mc:Choice>
        <mc:Fallback xmlns="">
          <p:pic>
            <p:nvPicPr>
              <p:cNvPr id="368" name="Freihand 367">
                <a:extLst>
                  <a:ext uri="{FF2B5EF4-FFF2-40B4-BE49-F238E27FC236}">
                    <a16:creationId xmlns:a16="http://schemas.microsoft.com/office/drawing/2014/main" id="{D055B34F-663E-0798-4DD2-5712738114EC}"/>
                  </a:ext>
                </a:extLst>
              </p:cNvPr>
              <p:cNvPicPr/>
              <p:nvPr/>
            </p:nvPicPr>
            <p:blipFill>
              <a:blip r:embed="rId601"/>
              <a:stretch>
                <a:fillRect/>
              </a:stretch>
            </p:blipFill>
            <p:spPr>
              <a:xfrm>
                <a:off x="1698634" y="6230188"/>
                <a:ext cx="232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69" name="Freihand 368">
                <a:extLst>
                  <a:ext uri="{FF2B5EF4-FFF2-40B4-BE49-F238E27FC236}">
                    <a16:creationId xmlns:a16="http://schemas.microsoft.com/office/drawing/2014/main" id="{A2FCCD32-534E-8E63-303D-B257DA1DEAC4}"/>
                  </a:ext>
                </a:extLst>
              </p14:cNvPr>
              <p14:cNvContentPartPr/>
              <p14:nvPr/>
            </p14:nvContentPartPr>
            <p14:xfrm>
              <a:off x="1830394" y="6107068"/>
              <a:ext cx="7920" cy="5400"/>
            </p14:xfrm>
          </p:contentPart>
        </mc:Choice>
        <mc:Fallback xmlns="">
          <p:pic>
            <p:nvPicPr>
              <p:cNvPr id="369" name="Freihand 368">
                <a:extLst>
                  <a:ext uri="{FF2B5EF4-FFF2-40B4-BE49-F238E27FC236}">
                    <a16:creationId xmlns:a16="http://schemas.microsoft.com/office/drawing/2014/main" id="{A2FCCD32-534E-8E63-303D-B257DA1DEAC4}"/>
                  </a:ext>
                </a:extLst>
              </p:cNvPr>
              <p:cNvPicPr/>
              <p:nvPr/>
            </p:nvPicPr>
            <p:blipFill>
              <a:blip r:embed="rId603"/>
              <a:stretch>
                <a:fillRect/>
              </a:stretch>
            </p:blipFill>
            <p:spPr>
              <a:xfrm>
                <a:off x="1821394" y="6098428"/>
                <a:ext cx="25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70" name="Freihand 369">
                <a:extLst>
                  <a:ext uri="{FF2B5EF4-FFF2-40B4-BE49-F238E27FC236}">
                    <a16:creationId xmlns:a16="http://schemas.microsoft.com/office/drawing/2014/main" id="{80EC6B3B-BC6D-6B97-7C2B-958DDE67B8B9}"/>
                  </a:ext>
                </a:extLst>
              </p14:cNvPr>
              <p14:cNvContentPartPr/>
              <p14:nvPr/>
            </p14:nvContentPartPr>
            <p14:xfrm>
              <a:off x="2071954" y="5986828"/>
              <a:ext cx="252360" cy="252000"/>
            </p14:xfrm>
          </p:contentPart>
        </mc:Choice>
        <mc:Fallback xmlns="">
          <p:pic>
            <p:nvPicPr>
              <p:cNvPr id="370" name="Freihand 369">
                <a:extLst>
                  <a:ext uri="{FF2B5EF4-FFF2-40B4-BE49-F238E27FC236}">
                    <a16:creationId xmlns:a16="http://schemas.microsoft.com/office/drawing/2014/main" id="{80EC6B3B-BC6D-6B97-7C2B-958DDE67B8B9}"/>
                  </a:ext>
                </a:extLst>
              </p:cNvPr>
              <p:cNvPicPr/>
              <p:nvPr/>
            </p:nvPicPr>
            <p:blipFill>
              <a:blip r:embed="rId605"/>
              <a:stretch>
                <a:fillRect/>
              </a:stretch>
            </p:blipFill>
            <p:spPr>
              <a:xfrm>
                <a:off x="2062954" y="5977828"/>
                <a:ext cx="27000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71" name="Freihand 370">
                <a:extLst>
                  <a:ext uri="{FF2B5EF4-FFF2-40B4-BE49-F238E27FC236}">
                    <a16:creationId xmlns:a16="http://schemas.microsoft.com/office/drawing/2014/main" id="{8760041A-0D9F-BB16-5FAB-8C89516B26AC}"/>
                  </a:ext>
                </a:extLst>
              </p14:cNvPr>
              <p14:cNvContentPartPr/>
              <p14:nvPr/>
            </p14:nvContentPartPr>
            <p14:xfrm>
              <a:off x="2357794" y="6055948"/>
              <a:ext cx="111240" cy="120960"/>
            </p14:xfrm>
          </p:contentPart>
        </mc:Choice>
        <mc:Fallback xmlns="">
          <p:pic>
            <p:nvPicPr>
              <p:cNvPr id="371" name="Freihand 370">
                <a:extLst>
                  <a:ext uri="{FF2B5EF4-FFF2-40B4-BE49-F238E27FC236}">
                    <a16:creationId xmlns:a16="http://schemas.microsoft.com/office/drawing/2014/main" id="{8760041A-0D9F-BB16-5FAB-8C89516B26AC}"/>
                  </a:ext>
                </a:extLst>
              </p:cNvPr>
              <p:cNvPicPr/>
              <p:nvPr/>
            </p:nvPicPr>
            <p:blipFill>
              <a:blip r:embed="rId607"/>
              <a:stretch>
                <a:fillRect/>
              </a:stretch>
            </p:blipFill>
            <p:spPr>
              <a:xfrm>
                <a:off x="2348794" y="6046948"/>
                <a:ext cx="1288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73" name="Freihand 372">
                <a:extLst>
                  <a:ext uri="{FF2B5EF4-FFF2-40B4-BE49-F238E27FC236}">
                    <a16:creationId xmlns:a16="http://schemas.microsoft.com/office/drawing/2014/main" id="{7F50FA0A-E57E-C607-8FA7-2D99BA942A4B}"/>
                  </a:ext>
                </a:extLst>
              </p14:cNvPr>
              <p14:cNvContentPartPr/>
              <p14:nvPr/>
            </p14:nvContentPartPr>
            <p14:xfrm>
              <a:off x="2640394" y="6024988"/>
              <a:ext cx="140760" cy="239760"/>
            </p14:xfrm>
          </p:contentPart>
        </mc:Choice>
        <mc:Fallback xmlns="">
          <p:pic>
            <p:nvPicPr>
              <p:cNvPr id="373" name="Freihand 372">
                <a:extLst>
                  <a:ext uri="{FF2B5EF4-FFF2-40B4-BE49-F238E27FC236}">
                    <a16:creationId xmlns:a16="http://schemas.microsoft.com/office/drawing/2014/main" id="{7F50FA0A-E57E-C607-8FA7-2D99BA942A4B}"/>
                  </a:ext>
                </a:extLst>
              </p:cNvPr>
              <p:cNvPicPr/>
              <p:nvPr/>
            </p:nvPicPr>
            <p:blipFill>
              <a:blip r:embed="rId609"/>
              <a:stretch>
                <a:fillRect/>
              </a:stretch>
            </p:blipFill>
            <p:spPr>
              <a:xfrm>
                <a:off x="2631394" y="6016348"/>
                <a:ext cx="15840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74" name="Freihand 373">
                <a:extLst>
                  <a:ext uri="{FF2B5EF4-FFF2-40B4-BE49-F238E27FC236}">
                    <a16:creationId xmlns:a16="http://schemas.microsoft.com/office/drawing/2014/main" id="{C9162E08-F513-7C6C-58A5-2BC0C21D03F3}"/>
                  </a:ext>
                </a:extLst>
              </p14:cNvPr>
              <p14:cNvContentPartPr/>
              <p14:nvPr/>
            </p14:nvContentPartPr>
            <p14:xfrm>
              <a:off x="2848114" y="6031828"/>
              <a:ext cx="87480" cy="116640"/>
            </p14:xfrm>
          </p:contentPart>
        </mc:Choice>
        <mc:Fallback xmlns="">
          <p:pic>
            <p:nvPicPr>
              <p:cNvPr id="374" name="Freihand 373">
                <a:extLst>
                  <a:ext uri="{FF2B5EF4-FFF2-40B4-BE49-F238E27FC236}">
                    <a16:creationId xmlns:a16="http://schemas.microsoft.com/office/drawing/2014/main" id="{C9162E08-F513-7C6C-58A5-2BC0C21D03F3}"/>
                  </a:ext>
                </a:extLst>
              </p:cNvPr>
              <p:cNvPicPr/>
              <p:nvPr/>
            </p:nvPicPr>
            <p:blipFill>
              <a:blip r:embed="rId611"/>
              <a:stretch>
                <a:fillRect/>
              </a:stretch>
            </p:blipFill>
            <p:spPr>
              <a:xfrm>
                <a:off x="2839114" y="6022828"/>
                <a:ext cx="1051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75" name="Freihand 374">
                <a:extLst>
                  <a:ext uri="{FF2B5EF4-FFF2-40B4-BE49-F238E27FC236}">
                    <a16:creationId xmlns:a16="http://schemas.microsoft.com/office/drawing/2014/main" id="{E97337EE-E259-0F42-1394-E87C9D50AF06}"/>
                  </a:ext>
                </a:extLst>
              </p14:cNvPr>
              <p14:cNvContentPartPr/>
              <p14:nvPr/>
            </p14:nvContentPartPr>
            <p14:xfrm>
              <a:off x="2958634" y="6054868"/>
              <a:ext cx="164160" cy="86400"/>
            </p14:xfrm>
          </p:contentPart>
        </mc:Choice>
        <mc:Fallback xmlns="">
          <p:pic>
            <p:nvPicPr>
              <p:cNvPr id="375" name="Freihand 374">
                <a:extLst>
                  <a:ext uri="{FF2B5EF4-FFF2-40B4-BE49-F238E27FC236}">
                    <a16:creationId xmlns:a16="http://schemas.microsoft.com/office/drawing/2014/main" id="{E97337EE-E259-0F42-1394-E87C9D50AF06}"/>
                  </a:ext>
                </a:extLst>
              </p:cNvPr>
              <p:cNvPicPr/>
              <p:nvPr/>
            </p:nvPicPr>
            <p:blipFill>
              <a:blip r:embed="rId613"/>
              <a:stretch>
                <a:fillRect/>
              </a:stretch>
            </p:blipFill>
            <p:spPr>
              <a:xfrm>
                <a:off x="2949994" y="6046228"/>
                <a:ext cx="1818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76" name="Freihand 375">
                <a:extLst>
                  <a:ext uri="{FF2B5EF4-FFF2-40B4-BE49-F238E27FC236}">
                    <a16:creationId xmlns:a16="http://schemas.microsoft.com/office/drawing/2014/main" id="{A058DA33-F0F6-0C5B-7EA2-B043723E0005}"/>
                  </a:ext>
                </a:extLst>
              </p14:cNvPr>
              <p14:cNvContentPartPr/>
              <p14:nvPr/>
            </p14:nvContentPartPr>
            <p14:xfrm>
              <a:off x="3161674" y="5988268"/>
              <a:ext cx="88560" cy="137880"/>
            </p14:xfrm>
          </p:contentPart>
        </mc:Choice>
        <mc:Fallback xmlns="">
          <p:pic>
            <p:nvPicPr>
              <p:cNvPr id="376" name="Freihand 375">
                <a:extLst>
                  <a:ext uri="{FF2B5EF4-FFF2-40B4-BE49-F238E27FC236}">
                    <a16:creationId xmlns:a16="http://schemas.microsoft.com/office/drawing/2014/main" id="{A058DA33-F0F6-0C5B-7EA2-B043723E0005}"/>
                  </a:ext>
                </a:extLst>
              </p:cNvPr>
              <p:cNvPicPr/>
              <p:nvPr/>
            </p:nvPicPr>
            <p:blipFill>
              <a:blip r:embed="rId615"/>
              <a:stretch>
                <a:fillRect/>
              </a:stretch>
            </p:blipFill>
            <p:spPr>
              <a:xfrm>
                <a:off x="3153034" y="5979268"/>
                <a:ext cx="1062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77" name="Freihand 376">
                <a:extLst>
                  <a:ext uri="{FF2B5EF4-FFF2-40B4-BE49-F238E27FC236}">
                    <a16:creationId xmlns:a16="http://schemas.microsoft.com/office/drawing/2014/main" id="{ACE7E2BC-CC58-7836-586A-8CF60AE79967}"/>
                  </a:ext>
                </a:extLst>
              </p14:cNvPr>
              <p14:cNvContentPartPr/>
              <p14:nvPr/>
            </p14:nvContentPartPr>
            <p14:xfrm>
              <a:off x="3427354" y="5936788"/>
              <a:ext cx="294840" cy="307440"/>
            </p14:xfrm>
          </p:contentPart>
        </mc:Choice>
        <mc:Fallback xmlns="">
          <p:pic>
            <p:nvPicPr>
              <p:cNvPr id="377" name="Freihand 376">
                <a:extLst>
                  <a:ext uri="{FF2B5EF4-FFF2-40B4-BE49-F238E27FC236}">
                    <a16:creationId xmlns:a16="http://schemas.microsoft.com/office/drawing/2014/main" id="{ACE7E2BC-CC58-7836-586A-8CF60AE79967}"/>
                  </a:ext>
                </a:extLst>
              </p:cNvPr>
              <p:cNvPicPr/>
              <p:nvPr/>
            </p:nvPicPr>
            <p:blipFill>
              <a:blip r:embed="rId617"/>
              <a:stretch>
                <a:fillRect/>
              </a:stretch>
            </p:blipFill>
            <p:spPr>
              <a:xfrm>
                <a:off x="3418714" y="5928148"/>
                <a:ext cx="3124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78" name="Freihand 377">
                <a:extLst>
                  <a:ext uri="{FF2B5EF4-FFF2-40B4-BE49-F238E27FC236}">
                    <a16:creationId xmlns:a16="http://schemas.microsoft.com/office/drawing/2014/main" id="{5012F609-249C-DF91-7DEF-3091EB67B74C}"/>
                  </a:ext>
                </a:extLst>
              </p14:cNvPr>
              <p14:cNvContentPartPr/>
              <p14:nvPr/>
            </p14:nvContentPartPr>
            <p14:xfrm>
              <a:off x="3723634" y="5900428"/>
              <a:ext cx="210960" cy="196920"/>
            </p14:xfrm>
          </p:contentPart>
        </mc:Choice>
        <mc:Fallback xmlns="">
          <p:pic>
            <p:nvPicPr>
              <p:cNvPr id="378" name="Freihand 377">
                <a:extLst>
                  <a:ext uri="{FF2B5EF4-FFF2-40B4-BE49-F238E27FC236}">
                    <a16:creationId xmlns:a16="http://schemas.microsoft.com/office/drawing/2014/main" id="{5012F609-249C-DF91-7DEF-3091EB67B74C}"/>
                  </a:ext>
                </a:extLst>
              </p:cNvPr>
              <p:cNvPicPr/>
              <p:nvPr/>
            </p:nvPicPr>
            <p:blipFill>
              <a:blip r:embed="rId619"/>
              <a:stretch>
                <a:fillRect/>
              </a:stretch>
            </p:blipFill>
            <p:spPr>
              <a:xfrm>
                <a:off x="3714994" y="5891428"/>
                <a:ext cx="22860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399" name="Freihand 398">
                <a:extLst>
                  <a:ext uri="{FF2B5EF4-FFF2-40B4-BE49-F238E27FC236}">
                    <a16:creationId xmlns:a16="http://schemas.microsoft.com/office/drawing/2014/main" id="{B1C0C045-65C9-C184-01D3-B08C38D5CD52}"/>
                  </a:ext>
                </a:extLst>
              </p14:cNvPr>
              <p14:cNvContentPartPr/>
              <p14:nvPr/>
            </p14:nvContentPartPr>
            <p14:xfrm>
              <a:off x="1057114" y="6627268"/>
              <a:ext cx="302400" cy="169200"/>
            </p14:xfrm>
          </p:contentPart>
        </mc:Choice>
        <mc:Fallback xmlns="">
          <p:pic>
            <p:nvPicPr>
              <p:cNvPr id="399" name="Freihand 398">
                <a:extLst>
                  <a:ext uri="{FF2B5EF4-FFF2-40B4-BE49-F238E27FC236}">
                    <a16:creationId xmlns:a16="http://schemas.microsoft.com/office/drawing/2014/main" id="{B1C0C045-65C9-C184-01D3-B08C38D5CD52}"/>
                  </a:ext>
                </a:extLst>
              </p:cNvPr>
              <p:cNvPicPr/>
              <p:nvPr/>
            </p:nvPicPr>
            <p:blipFill>
              <a:blip r:embed="rId621"/>
              <a:stretch>
                <a:fillRect/>
              </a:stretch>
            </p:blipFill>
            <p:spPr>
              <a:xfrm>
                <a:off x="1048474" y="6618628"/>
                <a:ext cx="3200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00" name="Freihand 399">
                <a:extLst>
                  <a:ext uri="{FF2B5EF4-FFF2-40B4-BE49-F238E27FC236}">
                    <a16:creationId xmlns:a16="http://schemas.microsoft.com/office/drawing/2014/main" id="{08E0977B-A489-B47C-5546-545396CC7AEB}"/>
                  </a:ext>
                </a:extLst>
              </p14:cNvPr>
              <p14:cNvContentPartPr/>
              <p14:nvPr/>
            </p14:nvContentPartPr>
            <p14:xfrm>
              <a:off x="1414954" y="6519988"/>
              <a:ext cx="144720" cy="182520"/>
            </p14:xfrm>
          </p:contentPart>
        </mc:Choice>
        <mc:Fallback xmlns="">
          <p:pic>
            <p:nvPicPr>
              <p:cNvPr id="400" name="Freihand 399">
                <a:extLst>
                  <a:ext uri="{FF2B5EF4-FFF2-40B4-BE49-F238E27FC236}">
                    <a16:creationId xmlns:a16="http://schemas.microsoft.com/office/drawing/2014/main" id="{08E0977B-A489-B47C-5546-545396CC7AEB}"/>
                  </a:ext>
                </a:extLst>
              </p:cNvPr>
              <p:cNvPicPr/>
              <p:nvPr/>
            </p:nvPicPr>
            <p:blipFill>
              <a:blip r:embed="rId623"/>
              <a:stretch>
                <a:fillRect/>
              </a:stretch>
            </p:blipFill>
            <p:spPr>
              <a:xfrm>
                <a:off x="1405954" y="6510988"/>
                <a:ext cx="162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01" name="Freihand 400">
                <a:extLst>
                  <a:ext uri="{FF2B5EF4-FFF2-40B4-BE49-F238E27FC236}">
                    <a16:creationId xmlns:a16="http://schemas.microsoft.com/office/drawing/2014/main" id="{9A3B061F-C3F6-008B-BB6E-09340700A973}"/>
                  </a:ext>
                </a:extLst>
              </p14:cNvPr>
              <p14:cNvContentPartPr/>
              <p14:nvPr/>
            </p14:nvContentPartPr>
            <p14:xfrm>
              <a:off x="1612594" y="6589828"/>
              <a:ext cx="120240" cy="86400"/>
            </p14:xfrm>
          </p:contentPart>
        </mc:Choice>
        <mc:Fallback xmlns="">
          <p:pic>
            <p:nvPicPr>
              <p:cNvPr id="401" name="Freihand 400">
                <a:extLst>
                  <a:ext uri="{FF2B5EF4-FFF2-40B4-BE49-F238E27FC236}">
                    <a16:creationId xmlns:a16="http://schemas.microsoft.com/office/drawing/2014/main" id="{9A3B061F-C3F6-008B-BB6E-09340700A973}"/>
                  </a:ext>
                </a:extLst>
              </p:cNvPr>
              <p:cNvPicPr/>
              <p:nvPr/>
            </p:nvPicPr>
            <p:blipFill>
              <a:blip r:embed="rId625"/>
              <a:stretch>
                <a:fillRect/>
              </a:stretch>
            </p:blipFill>
            <p:spPr>
              <a:xfrm>
                <a:off x="1603954" y="6580828"/>
                <a:ext cx="1378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02" name="Freihand 401">
                <a:extLst>
                  <a:ext uri="{FF2B5EF4-FFF2-40B4-BE49-F238E27FC236}">
                    <a16:creationId xmlns:a16="http://schemas.microsoft.com/office/drawing/2014/main" id="{082B0712-9DDF-34F9-5468-9A5C35DCE2ED}"/>
                  </a:ext>
                </a:extLst>
              </p14:cNvPr>
              <p14:cNvContentPartPr/>
              <p14:nvPr/>
            </p14:nvContentPartPr>
            <p14:xfrm>
              <a:off x="1759474" y="6464908"/>
              <a:ext cx="73800" cy="194040"/>
            </p14:xfrm>
          </p:contentPart>
        </mc:Choice>
        <mc:Fallback xmlns="">
          <p:pic>
            <p:nvPicPr>
              <p:cNvPr id="402" name="Freihand 401">
                <a:extLst>
                  <a:ext uri="{FF2B5EF4-FFF2-40B4-BE49-F238E27FC236}">
                    <a16:creationId xmlns:a16="http://schemas.microsoft.com/office/drawing/2014/main" id="{082B0712-9DDF-34F9-5468-9A5C35DCE2ED}"/>
                  </a:ext>
                </a:extLst>
              </p:cNvPr>
              <p:cNvPicPr/>
              <p:nvPr/>
            </p:nvPicPr>
            <p:blipFill>
              <a:blip r:embed="rId627"/>
              <a:stretch>
                <a:fillRect/>
              </a:stretch>
            </p:blipFill>
            <p:spPr>
              <a:xfrm>
                <a:off x="1750834" y="6456268"/>
                <a:ext cx="914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03" name="Freihand 402">
                <a:extLst>
                  <a:ext uri="{FF2B5EF4-FFF2-40B4-BE49-F238E27FC236}">
                    <a16:creationId xmlns:a16="http://schemas.microsoft.com/office/drawing/2014/main" id="{E0608011-5779-7A97-845C-CC3F261425A7}"/>
                  </a:ext>
                </a:extLst>
              </p14:cNvPr>
              <p14:cNvContentPartPr/>
              <p14:nvPr/>
            </p14:nvContentPartPr>
            <p14:xfrm>
              <a:off x="2049994" y="6504148"/>
              <a:ext cx="158760" cy="107280"/>
            </p14:xfrm>
          </p:contentPart>
        </mc:Choice>
        <mc:Fallback xmlns="">
          <p:pic>
            <p:nvPicPr>
              <p:cNvPr id="403" name="Freihand 402">
                <a:extLst>
                  <a:ext uri="{FF2B5EF4-FFF2-40B4-BE49-F238E27FC236}">
                    <a16:creationId xmlns:a16="http://schemas.microsoft.com/office/drawing/2014/main" id="{E0608011-5779-7A97-845C-CC3F261425A7}"/>
                  </a:ext>
                </a:extLst>
              </p:cNvPr>
              <p:cNvPicPr/>
              <p:nvPr/>
            </p:nvPicPr>
            <p:blipFill>
              <a:blip r:embed="rId629"/>
              <a:stretch>
                <a:fillRect/>
              </a:stretch>
            </p:blipFill>
            <p:spPr>
              <a:xfrm>
                <a:off x="2040994" y="6495148"/>
                <a:ext cx="1764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404" name="Freihand 403">
                <a:extLst>
                  <a:ext uri="{FF2B5EF4-FFF2-40B4-BE49-F238E27FC236}">
                    <a16:creationId xmlns:a16="http://schemas.microsoft.com/office/drawing/2014/main" id="{E9E22DF1-EEE4-FB3A-B7DB-A998E3707CE2}"/>
                  </a:ext>
                </a:extLst>
              </p14:cNvPr>
              <p14:cNvContentPartPr/>
              <p14:nvPr/>
            </p14:nvContentPartPr>
            <p14:xfrm>
              <a:off x="2309554" y="6457708"/>
              <a:ext cx="170640" cy="223920"/>
            </p14:xfrm>
          </p:contentPart>
        </mc:Choice>
        <mc:Fallback xmlns="">
          <p:pic>
            <p:nvPicPr>
              <p:cNvPr id="404" name="Freihand 403">
                <a:extLst>
                  <a:ext uri="{FF2B5EF4-FFF2-40B4-BE49-F238E27FC236}">
                    <a16:creationId xmlns:a16="http://schemas.microsoft.com/office/drawing/2014/main" id="{E9E22DF1-EEE4-FB3A-B7DB-A998E3707CE2}"/>
                  </a:ext>
                </a:extLst>
              </p:cNvPr>
              <p:cNvPicPr/>
              <p:nvPr/>
            </p:nvPicPr>
            <p:blipFill>
              <a:blip r:embed="rId631"/>
              <a:stretch>
                <a:fillRect/>
              </a:stretch>
            </p:blipFill>
            <p:spPr>
              <a:xfrm>
                <a:off x="2300914" y="6449068"/>
                <a:ext cx="1882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05" name="Freihand 404">
                <a:extLst>
                  <a:ext uri="{FF2B5EF4-FFF2-40B4-BE49-F238E27FC236}">
                    <a16:creationId xmlns:a16="http://schemas.microsoft.com/office/drawing/2014/main" id="{8DA55C3F-E9A8-4511-9203-A1371E20269A}"/>
                  </a:ext>
                </a:extLst>
              </p14:cNvPr>
              <p14:cNvContentPartPr/>
              <p14:nvPr/>
            </p14:nvContentPartPr>
            <p14:xfrm>
              <a:off x="2525194" y="6424948"/>
              <a:ext cx="278640" cy="110520"/>
            </p14:xfrm>
          </p:contentPart>
        </mc:Choice>
        <mc:Fallback xmlns="">
          <p:pic>
            <p:nvPicPr>
              <p:cNvPr id="405" name="Freihand 404">
                <a:extLst>
                  <a:ext uri="{FF2B5EF4-FFF2-40B4-BE49-F238E27FC236}">
                    <a16:creationId xmlns:a16="http://schemas.microsoft.com/office/drawing/2014/main" id="{8DA55C3F-E9A8-4511-9203-A1371E20269A}"/>
                  </a:ext>
                </a:extLst>
              </p:cNvPr>
              <p:cNvPicPr/>
              <p:nvPr/>
            </p:nvPicPr>
            <p:blipFill>
              <a:blip r:embed="rId633"/>
              <a:stretch>
                <a:fillRect/>
              </a:stretch>
            </p:blipFill>
            <p:spPr>
              <a:xfrm>
                <a:off x="2516194" y="6415948"/>
                <a:ext cx="296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06" name="Freihand 405">
                <a:extLst>
                  <a:ext uri="{FF2B5EF4-FFF2-40B4-BE49-F238E27FC236}">
                    <a16:creationId xmlns:a16="http://schemas.microsoft.com/office/drawing/2014/main" id="{828B516C-522E-0437-FD8E-5F1FBACE5C37}"/>
                  </a:ext>
                </a:extLst>
              </p14:cNvPr>
              <p14:cNvContentPartPr/>
              <p14:nvPr/>
            </p14:nvContentPartPr>
            <p14:xfrm>
              <a:off x="2776474" y="6328828"/>
              <a:ext cx="2160" cy="3240"/>
            </p14:xfrm>
          </p:contentPart>
        </mc:Choice>
        <mc:Fallback xmlns="">
          <p:pic>
            <p:nvPicPr>
              <p:cNvPr id="406" name="Freihand 405">
                <a:extLst>
                  <a:ext uri="{FF2B5EF4-FFF2-40B4-BE49-F238E27FC236}">
                    <a16:creationId xmlns:a16="http://schemas.microsoft.com/office/drawing/2014/main" id="{828B516C-522E-0437-FD8E-5F1FBACE5C37}"/>
                  </a:ext>
                </a:extLst>
              </p:cNvPr>
              <p:cNvPicPr/>
              <p:nvPr/>
            </p:nvPicPr>
            <p:blipFill>
              <a:blip r:embed="rId635"/>
              <a:stretch>
                <a:fillRect/>
              </a:stretch>
            </p:blipFill>
            <p:spPr>
              <a:xfrm>
                <a:off x="2767474" y="6319828"/>
                <a:ext cx="198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07" name="Freihand 406">
                <a:extLst>
                  <a:ext uri="{FF2B5EF4-FFF2-40B4-BE49-F238E27FC236}">
                    <a16:creationId xmlns:a16="http://schemas.microsoft.com/office/drawing/2014/main" id="{C27F50A9-0F64-EB25-F7F3-2C55AB2C7F66}"/>
                  </a:ext>
                </a:extLst>
              </p14:cNvPr>
              <p14:cNvContentPartPr/>
              <p14:nvPr/>
            </p14:nvContentPartPr>
            <p14:xfrm>
              <a:off x="2845954" y="6387868"/>
              <a:ext cx="105840" cy="115200"/>
            </p14:xfrm>
          </p:contentPart>
        </mc:Choice>
        <mc:Fallback xmlns="">
          <p:pic>
            <p:nvPicPr>
              <p:cNvPr id="407" name="Freihand 406">
                <a:extLst>
                  <a:ext uri="{FF2B5EF4-FFF2-40B4-BE49-F238E27FC236}">
                    <a16:creationId xmlns:a16="http://schemas.microsoft.com/office/drawing/2014/main" id="{C27F50A9-0F64-EB25-F7F3-2C55AB2C7F66}"/>
                  </a:ext>
                </a:extLst>
              </p:cNvPr>
              <p:cNvPicPr/>
              <p:nvPr/>
            </p:nvPicPr>
            <p:blipFill>
              <a:blip r:embed="rId637"/>
              <a:stretch>
                <a:fillRect/>
              </a:stretch>
            </p:blipFill>
            <p:spPr>
              <a:xfrm>
                <a:off x="2836954" y="6379228"/>
                <a:ext cx="123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08" name="Freihand 407">
                <a:extLst>
                  <a:ext uri="{FF2B5EF4-FFF2-40B4-BE49-F238E27FC236}">
                    <a16:creationId xmlns:a16="http://schemas.microsoft.com/office/drawing/2014/main" id="{27F2A1AA-90D4-FD1C-9E50-DE141897AF98}"/>
                  </a:ext>
                </a:extLst>
              </p14:cNvPr>
              <p14:cNvContentPartPr/>
              <p14:nvPr/>
            </p14:nvContentPartPr>
            <p14:xfrm>
              <a:off x="3044674" y="6275548"/>
              <a:ext cx="178560" cy="213120"/>
            </p14:xfrm>
          </p:contentPart>
        </mc:Choice>
        <mc:Fallback xmlns="">
          <p:pic>
            <p:nvPicPr>
              <p:cNvPr id="408" name="Freihand 407">
                <a:extLst>
                  <a:ext uri="{FF2B5EF4-FFF2-40B4-BE49-F238E27FC236}">
                    <a16:creationId xmlns:a16="http://schemas.microsoft.com/office/drawing/2014/main" id="{27F2A1AA-90D4-FD1C-9E50-DE141897AF98}"/>
                  </a:ext>
                </a:extLst>
              </p:cNvPr>
              <p:cNvPicPr/>
              <p:nvPr/>
            </p:nvPicPr>
            <p:blipFill>
              <a:blip r:embed="rId639"/>
              <a:stretch>
                <a:fillRect/>
              </a:stretch>
            </p:blipFill>
            <p:spPr>
              <a:xfrm>
                <a:off x="3035674" y="6266908"/>
                <a:ext cx="1962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10" name="Freihand 409">
                <a:extLst>
                  <a:ext uri="{FF2B5EF4-FFF2-40B4-BE49-F238E27FC236}">
                    <a16:creationId xmlns:a16="http://schemas.microsoft.com/office/drawing/2014/main" id="{9A88A73C-0124-EAF0-2051-D7B94C38C406}"/>
                  </a:ext>
                </a:extLst>
              </p14:cNvPr>
              <p14:cNvContentPartPr/>
              <p14:nvPr/>
            </p14:nvContentPartPr>
            <p14:xfrm>
              <a:off x="3482074" y="6350788"/>
              <a:ext cx="202680" cy="108720"/>
            </p14:xfrm>
          </p:contentPart>
        </mc:Choice>
        <mc:Fallback xmlns="">
          <p:pic>
            <p:nvPicPr>
              <p:cNvPr id="410" name="Freihand 409">
                <a:extLst>
                  <a:ext uri="{FF2B5EF4-FFF2-40B4-BE49-F238E27FC236}">
                    <a16:creationId xmlns:a16="http://schemas.microsoft.com/office/drawing/2014/main" id="{9A88A73C-0124-EAF0-2051-D7B94C38C406}"/>
                  </a:ext>
                </a:extLst>
              </p:cNvPr>
              <p:cNvPicPr/>
              <p:nvPr/>
            </p:nvPicPr>
            <p:blipFill>
              <a:blip r:embed="rId641"/>
              <a:stretch>
                <a:fillRect/>
              </a:stretch>
            </p:blipFill>
            <p:spPr>
              <a:xfrm>
                <a:off x="3473434" y="6341788"/>
                <a:ext cx="2203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411" name="Freihand 410">
                <a:extLst>
                  <a:ext uri="{FF2B5EF4-FFF2-40B4-BE49-F238E27FC236}">
                    <a16:creationId xmlns:a16="http://schemas.microsoft.com/office/drawing/2014/main" id="{B155CCE9-3B11-682A-7062-DCF124215A5D}"/>
                  </a:ext>
                </a:extLst>
              </p14:cNvPr>
              <p14:cNvContentPartPr/>
              <p14:nvPr/>
            </p14:nvContentPartPr>
            <p14:xfrm>
              <a:off x="3734074" y="6328468"/>
              <a:ext cx="7560" cy="112320"/>
            </p14:xfrm>
          </p:contentPart>
        </mc:Choice>
        <mc:Fallback xmlns="">
          <p:pic>
            <p:nvPicPr>
              <p:cNvPr id="411" name="Freihand 410">
                <a:extLst>
                  <a:ext uri="{FF2B5EF4-FFF2-40B4-BE49-F238E27FC236}">
                    <a16:creationId xmlns:a16="http://schemas.microsoft.com/office/drawing/2014/main" id="{B155CCE9-3B11-682A-7062-DCF124215A5D}"/>
                  </a:ext>
                </a:extLst>
              </p:cNvPr>
              <p:cNvPicPr/>
              <p:nvPr/>
            </p:nvPicPr>
            <p:blipFill>
              <a:blip r:embed="rId643"/>
              <a:stretch>
                <a:fillRect/>
              </a:stretch>
            </p:blipFill>
            <p:spPr>
              <a:xfrm>
                <a:off x="3725434" y="6319468"/>
                <a:ext cx="25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13" name="Freihand 412">
                <a:extLst>
                  <a:ext uri="{FF2B5EF4-FFF2-40B4-BE49-F238E27FC236}">
                    <a16:creationId xmlns:a16="http://schemas.microsoft.com/office/drawing/2014/main" id="{8FC77109-1F7F-2890-D689-E86A12D84A8F}"/>
                  </a:ext>
                </a:extLst>
              </p14:cNvPr>
              <p14:cNvContentPartPr/>
              <p14:nvPr/>
            </p14:nvContentPartPr>
            <p14:xfrm>
              <a:off x="3813994" y="6207868"/>
              <a:ext cx="159840" cy="192960"/>
            </p14:xfrm>
          </p:contentPart>
        </mc:Choice>
        <mc:Fallback xmlns="">
          <p:pic>
            <p:nvPicPr>
              <p:cNvPr id="413" name="Freihand 412">
                <a:extLst>
                  <a:ext uri="{FF2B5EF4-FFF2-40B4-BE49-F238E27FC236}">
                    <a16:creationId xmlns:a16="http://schemas.microsoft.com/office/drawing/2014/main" id="{8FC77109-1F7F-2890-D689-E86A12D84A8F}"/>
                  </a:ext>
                </a:extLst>
              </p:cNvPr>
              <p:cNvPicPr/>
              <p:nvPr/>
            </p:nvPicPr>
            <p:blipFill>
              <a:blip r:embed="rId645"/>
              <a:stretch>
                <a:fillRect/>
              </a:stretch>
            </p:blipFill>
            <p:spPr>
              <a:xfrm>
                <a:off x="3805354" y="6199228"/>
                <a:ext cx="1774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14" name="Freihand 413">
                <a:extLst>
                  <a:ext uri="{FF2B5EF4-FFF2-40B4-BE49-F238E27FC236}">
                    <a16:creationId xmlns:a16="http://schemas.microsoft.com/office/drawing/2014/main" id="{232ECCBA-B8F5-1995-D8E2-A7AA5AC05C20}"/>
                  </a:ext>
                </a:extLst>
              </p14:cNvPr>
              <p14:cNvContentPartPr/>
              <p14:nvPr/>
            </p14:nvContentPartPr>
            <p14:xfrm>
              <a:off x="3691594" y="6172948"/>
              <a:ext cx="27360" cy="2160"/>
            </p14:xfrm>
          </p:contentPart>
        </mc:Choice>
        <mc:Fallback xmlns="">
          <p:pic>
            <p:nvPicPr>
              <p:cNvPr id="414" name="Freihand 413">
                <a:extLst>
                  <a:ext uri="{FF2B5EF4-FFF2-40B4-BE49-F238E27FC236}">
                    <a16:creationId xmlns:a16="http://schemas.microsoft.com/office/drawing/2014/main" id="{232ECCBA-B8F5-1995-D8E2-A7AA5AC05C20}"/>
                  </a:ext>
                </a:extLst>
              </p:cNvPr>
              <p:cNvPicPr/>
              <p:nvPr/>
            </p:nvPicPr>
            <p:blipFill>
              <a:blip r:embed="rId647"/>
              <a:stretch>
                <a:fillRect/>
              </a:stretch>
            </p:blipFill>
            <p:spPr>
              <a:xfrm>
                <a:off x="3682954" y="6163948"/>
                <a:ext cx="45000" cy="19800"/>
              </a:xfrm>
              <a:prstGeom prst="rect">
                <a:avLst/>
              </a:prstGeom>
            </p:spPr>
          </p:pic>
        </mc:Fallback>
      </mc:AlternateContent>
      <p:grpSp>
        <p:nvGrpSpPr>
          <p:cNvPr id="482" name="Gruppieren 481">
            <a:extLst>
              <a:ext uri="{FF2B5EF4-FFF2-40B4-BE49-F238E27FC236}">
                <a16:creationId xmlns:a16="http://schemas.microsoft.com/office/drawing/2014/main" id="{B84ABAD1-93AA-2DA0-C750-176F47D68A86}"/>
              </a:ext>
            </a:extLst>
          </p:cNvPr>
          <p:cNvGrpSpPr/>
          <p:nvPr/>
        </p:nvGrpSpPr>
        <p:grpSpPr>
          <a:xfrm>
            <a:off x="4148434" y="5444668"/>
            <a:ext cx="4455000" cy="1303200"/>
            <a:chOff x="4148434" y="5444668"/>
            <a:chExt cx="4455000" cy="1303200"/>
          </a:xfrm>
        </p:grpSpPr>
        <mc:AlternateContent xmlns:mc="http://schemas.openxmlformats.org/markup-compatibility/2006" xmlns:p14="http://schemas.microsoft.com/office/powerpoint/2010/main">
          <mc:Choice Requires="p14">
            <p:contentPart p14:bwMode="auto" r:id="rId648">
              <p14:nvContentPartPr>
                <p14:cNvPr id="392" name="Freihand 391">
                  <a:extLst>
                    <a:ext uri="{FF2B5EF4-FFF2-40B4-BE49-F238E27FC236}">
                      <a16:creationId xmlns:a16="http://schemas.microsoft.com/office/drawing/2014/main" id="{04EBEF96-366D-4BE3-A7FC-8280E307EB64}"/>
                    </a:ext>
                  </a:extLst>
                </p14:cNvPr>
                <p14:cNvContentPartPr/>
                <p14:nvPr/>
              </p14:nvContentPartPr>
              <p14:xfrm>
                <a:off x="6676354" y="5741308"/>
                <a:ext cx="268920" cy="110520"/>
              </p14:xfrm>
            </p:contentPart>
          </mc:Choice>
          <mc:Fallback xmlns="">
            <p:pic>
              <p:nvPicPr>
                <p:cNvPr id="392" name="Freihand 391">
                  <a:extLst>
                    <a:ext uri="{FF2B5EF4-FFF2-40B4-BE49-F238E27FC236}">
                      <a16:creationId xmlns:a16="http://schemas.microsoft.com/office/drawing/2014/main" id="{04EBEF96-366D-4BE3-A7FC-8280E307EB64}"/>
                    </a:ext>
                  </a:extLst>
                </p:cNvPr>
                <p:cNvPicPr/>
                <p:nvPr/>
              </p:nvPicPr>
              <p:blipFill>
                <a:blip r:embed="rId649"/>
                <a:stretch>
                  <a:fillRect/>
                </a:stretch>
              </p:blipFill>
              <p:spPr>
                <a:xfrm>
                  <a:off x="6667354" y="5732308"/>
                  <a:ext cx="286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393" name="Freihand 392">
                  <a:extLst>
                    <a:ext uri="{FF2B5EF4-FFF2-40B4-BE49-F238E27FC236}">
                      <a16:creationId xmlns:a16="http://schemas.microsoft.com/office/drawing/2014/main" id="{F1C4AAC2-9724-E051-89C6-C4B1FFAFFDA5}"/>
                    </a:ext>
                  </a:extLst>
                </p14:cNvPr>
                <p14:cNvContentPartPr/>
                <p14:nvPr/>
              </p14:nvContentPartPr>
              <p14:xfrm>
                <a:off x="6890194" y="5562748"/>
                <a:ext cx="5400" cy="41760"/>
              </p14:xfrm>
            </p:contentPart>
          </mc:Choice>
          <mc:Fallback xmlns="">
            <p:pic>
              <p:nvPicPr>
                <p:cNvPr id="393" name="Freihand 392">
                  <a:extLst>
                    <a:ext uri="{FF2B5EF4-FFF2-40B4-BE49-F238E27FC236}">
                      <a16:creationId xmlns:a16="http://schemas.microsoft.com/office/drawing/2014/main" id="{F1C4AAC2-9724-E051-89C6-C4B1FFAFFDA5}"/>
                    </a:ext>
                  </a:extLst>
                </p:cNvPr>
                <p:cNvPicPr/>
                <p:nvPr/>
              </p:nvPicPr>
              <p:blipFill>
                <a:blip r:embed="rId651"/>
                <a:stretch>
                  <a:fillRect/>
                </a:stretch>
              </p:blipFill>
              <p:spPr>
                <a:xfrm>
                  <a:off x="6881194" y="5554108"/>
                  <a:ext cx="230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394" name="Freihand 393">
                  <a:extLst>
                    <a:ext uri="{FF2B5EF4-FFF2-40B4-BE49-F238E27FC236}">
                      <a16:creationId xmlns:a16="http://schemas.microsoft.com/office/drawing/2014/main" id="{77D94C70-F83A-A75D-BE49-3DAE5AEF6520}"/>
                    </a:ext>
                  </a:extLst>
                </p14:cNvPr>
                <p14:cNvContentPartPr/>
                <p14:nvPr/>
              </p14:nvContentPartPr>
              <p14:xfrm>
                <a:off x="7119154" y="5508748"/>
                <a:ext cx="200520" cy="233280"/>
              </p14:xfrm>
            </p:contentPart>
          </mc:Choice>
          <mc:Fallback xmlns="">
            <p:pic>
              <p:nvPicPr>
                <p:cNvPr id="394" name="Freihand 393">
                  <a:extLst>
                    <a:ext uri="{FF2B5EF4-FFF2-40B4-BE49-F238E27FC236}">
                      <a16:creationId xmlns:a16="http://schemas.microsoft.com/office/drawing/2014/main" id="{77D94C70-F83A-A75D-BE49-3DAE5AEF6520}"/>
                    </a:ext>
                  </a:extLst>
                </p:cNvPr>
                <p:cNvPicPr/>
                <p:nvPr/>
              </p:nvPicPr>
              <p:blipFill>
                <a:blip r:embed="rId653"/>
                <a:stretch>
                  <a:fillRect/>
                </a:stretch>
              </p:blipFill>
              <p:spPr>
                <a:xfrm>
                  <a:off x="7110514" y="5500108"/>
                  <a:ext cx="21816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395" name="Freihand 394">
                  <a:extLst>
                    <a:ext uri="{FF2B5EF4-FFF2-40B4-BE49-F238E27FC236}">
                      <a16:creationId xmlns:a16="http://schemas.microsoft.com/office/drawing/2014/main" id="{406AEBB3-EF5F-8D81-47DF-CAFDBA57CF49}"/>
                    </a:ext>
                  </a:extLst>
                </p14:cNvPr>
                <p14:cNvContentPartPr/>
                <p14:nvPr/>
              </p14:nvContentPartPr>
              <p14:xfrm>
                <a:off x="7385554" y="5507308"/>
                <a:ext cx="465120" cy="171000"/>
              </p14:xfrm>
            </p:contentPart>
          </mc:Choice>
          <mc:Fallback xmlns="">
            <p:pic>
              <p:nvPicPr>
                <p:cNvPr id="395" name="Freihand 394">
                  <a:extLst>
                    <a:ext uri="{FF2B5EF4-FFF2-40B4-BE49-F238E27FC236}">
                      <a16:creationId xmlns:a16="http://schemas.microsoft.com/office/drawing/2014/main" id="{406AEBB3-EF5F-8D81-47DF-CAFDBA57CF49}"/>
                    </a:ext>
                  </a:extLst>
                </p:cNvPr>
                <p:cNvPicPr/>
                <p:nvPr/>
              </p:nvPicPr>
              <p:blipFill>
                <a:blip r:embed="rId655"/>
                <a:stretch>
                  <a:fillRect/>
                </a:stretch>
              </p:blipFill>
              <p:spPr>
                <a:xfrm>
                  <a:off x="7376554" y="5498308"/>
                  <a:ext cx="4827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396" name="Freihand 395">
                  <a:extLst>
                    <a:ext uri="{FF2B5EF4-FFF2-40B4-BE49-F238E27FC236}">
                      <a16:creationId xmlns:a16="http://schemas.microsoft.com/office/drawing/2014/main" id="{030FA751-6550-C5B6-87BA-71D5B77CBBC7}"/>
                    </a:ext>
                  </a:extLst>
                </p14:cNvPr>
                <p14:cNvContentPartPr/>
                <p14:nvPr/>
              </p14:nvContentPartPr>
              <p14:xfrm>
                <a:off x="7902874" y="5444668"/>
                <a:ext cx="404640" cy="268200"/>
              </p14:xfrm>
            </p:contentPart>
          </mc:Choice>
          <mc:Fallback xmlns="">
            <p:pic>
              <p:nvPicPr>
                <p:cNvPr id="396" name="Freihand 395">
                  <a:extLst>
                    <a:ext uri="{FF2B5EF4-FFF2-40B4-BE49-F238E27FC236}">
                      <a16:creationId xmlns:a16="http://schemas.microsoft.com/office/drawing/2014/main" id="{030FA751-6550-C5B6-87BA-71D5B77CBBC7}"/>
                    </a:ext>
                  </a:extLst>
                </p:cNvPr>
                <p:cNvPicPr/>
                <p:nvPr/>
              </p:nvPicPr>
              <p:blipFill>
                <a:blip r:embed="rId657"/>
                <a:stretch>
                  <a:fillRect/>
                </a:stretch>
              </p:blipFill>
              <p:spPr>
                <a:xfrm>
                  <a:off x="7894234" y="5435668"/>
                  <a:ext cx="4222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386" name="Freihand 385">
                  <a:extLst>
                    <a:ext uri="{FF2B5EF4-FFF2-40B4-BE49-F238E27FC236}">
                      <a16:creationId xmlns:a16="http://schemas.microsoft.com/office/drawing/2014/main" id="{BACFC800-B6B2-2FD3-4857-2D77AA23E78F}"/>
                    </a:ext>
                  </a:extLst>
                </p14:cNvPr>
                <p14:cNvContentPartPr/>
                <p14:nvPr/>
              </p14:nvContentPartPr>
              <p14:xfrm>
                <a:off x="5840434" y="5851468"/>
                <a:ext cx="97200" cy="159120"/>
              </p14:xfrm>
            </p:contentPart>
          </mc:Choice>
          <mc:Fallback xmlns="">
            <p:pic>
              <p:nvPicPr>
                <p:cNvPr id="386" name="Freihand 385">
                  <a:extLst>
                    <a:ext uri="{FF2B5EF4-FFF2-40B4-BE49-F238E27FC236}">
                      <a16:creationId xmlns:a16="http://schemas.microsoft.com/office/drawing/2014/main" id="{BACFC800-B6B2-2FD3-4857-2D77AA23E78F}"/>
                    </a:ext>
                  </a:extLst>
                </p:cNvPr>
                <p:cNvPicPr/>
                <p:nvPr/>
              </p:nvPicPr>
              <p:blipFill>
                <a:blip r:embed="rId659"/>
                <a:stretch>
                  <a:fillRect/>
                </a:stretch>
              </p:blipFill>
              <p:spPr>
                <a:xfrm>
                  <a:off x="5831794" y="5842468"/>
                  <a:ext cx="1148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387" name="Freihand 386">
                  <a:extLst>
                    <a:ext uri="{FF2B5EF4-FFF2-40B4-BE49-F238E27FC236}">
                      <a16:creationId xmlns:a16="http://schemas.microsoft.com/office/drawing/2014/main" id="{7868AD21-4670-60EB-BF52-403BF504C926}"/>
                    </a:ext>
                  </a:extLst>
                </p14:cNvPr>
                <p14:cNvContentPartPr/>
                <p14:nvPr/>
              </p14:nvContentPartPr>
              <p14:xfrm>
                <a:off x="6002074" y="5827708"/>
                <a:ext cx="168840" cy="132840"/>
              </p14:xfrm>
            </p:contentPart>
          </mc:Choice>
          <mc:Fallback xmlns="">
            <p:pic>
              <p:nvPicPr>
                <p:cNvPr id="387" name="Freihand 386">
                  <a:extLst>
                    <a:ext uri="{FF2B5EF4-FFF2-40B4-BE49-F238E27FC236}">
                      <a16:creationId xmlns:a16="http://schemas.microsoft.com/office/drawing/2014/main" id="{7868AD21-4670-60EB-BF52-403BF504C926}"/>
                    </a:ext>
                  </a:extLst>
                </p:cNvPr>
                <p:cNvPicPr/>
                <p:nvPr/>
              </p:nvPicPr>
              <p:blipFill>
                <a:blip r:embed="rId661"/>
                <a:stretch>
                  <a:fillRect/>
                </a:stretch>
              </p:blipFill>
              <p:spPr>
                <a:xfrm>
                  <a:off x="5993074" y="5819068"/>
                  <a:ext cx="1864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388" name="Freihand 387">
                  <a:extLst>
                    <a:ext uri="{FF2B5EF4-FFF2-40B4-BE49-F238E27FC236}">
                      <a16:creationId xmlns:a16="http://schemas.microsoft.com/office/drawing/2014/main" id="{A934E7DD-365B-3AB3-D649-DF70A2BAD977}"/>
                    </a:ext>
                  </a:extLst>
                </p14:cNvPr>
                <p14:cNvContentPartPr/>
                <p14:nvPr/>
              </p14:nvContentPartPr>
              <p14:xfrm>
                <a:off x="6114034" y="5719708"/>
                <a:ext cx="29520" cy="47880"/>
              </p14:xfrm>
            </p:contentPart>
          </mc:Choice>
          <mc:Fallback xmlns="">
            <p:pic>
              <p:nvPicPr>
                <p:cNvPr id="388" name="Freihand 387">
                  <a:extLst>
                    <a:ext uri="{FF2B5EF4-FFF2-40B4-BE49-F238E27FC236}">
                      <a16:creationId xmlns:a16="http://schemas.microsoft.com/office/drawing/2014/main" id="{A934E7DD-365B-3AB3-D649-DF70A2BAD977}"/>
                    </a:ext>
                  </a:extLst>
                </p:cNvPr>
                <p:cNvPicPr/>
                <p:nvPr/>
              </p:nvPicPr>
              <p:blipFill>
                <a:blip r:embed="rId663"/>
                <a:stretch>
                  <a:fillRect/>
                </a:stretch>
              </p:blipFill>
              <p:spPr>
                <a:xfrm>
                  <a:off x="6105394" y="5711068"/>
                  <a:ext cx="471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389" name="Freihand 388">
                  <a:extLst>
                    <a:ext uri="{FF2B5EF4-FFF2-40B4-BE49-F238E27FC236}">
                      <a16:creationId xmlns:a16="http://schemas.microsoft.com/office/drawing/2014/main" id="{6AB5BD6B-7437-03AA-BE98-8D680321F198}"/>
                    </a:ext>
                  </a:extLst>
                </p14:cNvPr>
                <p14:cNvContentPartPr/>
                <p14:nvPr/>
              </p14:nvContentPartPr>
              <p14:xfrm>
                <a:off x="6193594" y="5789188"/>
                <a:ext cx="92880" cy="168120"/>
              </p14:xfrm>
            </p:contentPart>
          </mc:Choice>
          <mc:Fallback xmlns="">
            <p:pic>
              <p:nvPicPr>
                <p:cNvPr id="389" name="Freihand 388">
                  <a:extLst>
                    <a:ext uri="{FF2B5EF4-FFF2-40B4-BE49-F238E27FC236}">
                      <a16:creationId xmlns:a16="http://schemas.microsoft.com/office/drawing/2014/main" id="{6AB5BD6B-7437-03AA-BE98-8D680321F198}"/>
                    </a:ext>
                  </a:extLst>
                </p:cNvPr>
                <p:cNvPicPr/>
                <p:nvPr/>
              </p:nvPicPr>
              <p:blipFill>
                <a:blip r:embed="rId665"/>
                <a:stretch>
                  <a:fillRect/>
                </a:stretch>
              </p:blipFill>
              <p:spPr>
                <a:xfrm>
                  <a:off x="6184594" y="5780548"/>
                  <a:ext cx="1105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390" name="Freihand 389">
                  <a:extLst>
                    <a:ext uri="{FF2B5EF4-FFF2-40B4-BE49-F238E27FC236}">
                      <a16:creationId xmlns:a16="http://schemas.microsoft.com/office/drawing/2014/main" id="{FF548146-DA8E-E81A-AC34-54F4AF8380B1}"/>
                    </a:ext>
                  </a:extLst>
                </p14:cNvPr>
                <p14:cNvContentPartPr/>
                <p14:nvPr/>
              </p14:nvContentPartPr>
              <p14:xfrm>
                <a:off x="6294754" y="5695228"/>
                <a:ext cx="67680" cy="239040"/>
              </p14:xfrm>
            </p:contentPart>
          </mc:Choice>
          <mc:Fallback xmlns="">
            <p:pic>
              <p:nvPicPr>
                <p:cNvPr id="390" name="Freihand 389">
                  <a:extLst>
                    <a:ext uri="{FF2B5EF4-FFF2-40B4-BE49-F238E27FC236}">
                      <a16:creationId xmlns:a16="http://schemas.microsoft.com/office/drawing/2014/main" id="{FF548146-DA8E-E81A-AC34-54F4AF8380B1}"/>
                    </a:ext>
                  </a:extLst>
                </p:cNvPr>
                <p:cNvPicPr/>
                <p:nvPr/>
              </p:nvPicPr>
              <p:blipFill>
                <a:blip r:embed="rId667"/>
                <a:stretch>
                  <a:fillRect/>
                </a:stretch>
              </p:blipFill>
              <p:spPr>
                <a:xfrm>
                  <a:off x="6286114" y="5686228"/>
                  <a:ext cx="853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391" name="Freihand 390">
                  <a:extLst>
                    <a:ext uri="{FF2B5EF4-FFF2-40B4-BE49-F238E27FC236}">
                      <a16:creationId xmlns:a16="http://schemas.microsoft.com/office/drawing/2014/main" id="{0A9B881F-B99C-738F-70FE-528A86B87921}"/>
                    </a:ext>
                  </a:extLst>
                </p14:cNvPr>
                <p14:cNvContentPartPr/>
                <p14:nvPr/>
              </p14:nvContentPartPr>
              <p14:xfrm>
                <a:off x="6398434" y="5791348"/>
                <a:ext cx="101160" cy="131040"/>
              </p14:xfrm>
            </p:contentPart>
          </mc:Choice>
          <mc:Fallback xmlns="">
            <p:pic>
              <p:nvPicPr>
                <p:cNvPr id="391" name="Freihand 390">
                  <a:extLst>
                    <a:ext uri="{FF2B5EF4-FFF2-40B4-BE49-F238E27FC236}">
                      <a16:creationId xmlns:a16="http://schemas.microsoft.com/office/drawing/2014/main" id="{0A9B881F-B99C-738F-70FE-528A86B87921}"/>
                    </a:ext>
                  </a:extLst>
                </p:cNvPr>
                <p:cNvPicPr/>
                <p:nvPr/>
              </p:nvPicPr>
              <p:blipFill>
                <a:blip r:embed="rId669"/>
                <a:stretch>
                  <a:fillRect/>
                </a:stretch>
              </p:blipFill>
              <p:spPr>
                <a:xfrm>
                  <a:off x="6389794" y="5782708"/>
                  <a:ext cx="118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380" name="Freihand 379">
                  <a:extLst>
                    <a:ext uri="{FF2B5EF4-FFF2-40B4-BE49-F238E27FC236}">
                      <a16:creationId xmlns:a16="http://schemas.microsoft.com/office/drawing/2014/main" id="{E4CC433C-2AA4-8456-04AB-79A1B395B1E4}"/>
                    </a:ext>
                  </a:extLst>
                </p14:cNvPr>
                <p14:cNvContentPartPr/>
                <p14:nvPr/>
              </p14:nvContentPartPr>
              <p14:xfrm>
                <a:off x="4212874" y="5838508"/>
                <a:ext cx="284040" cy="271800"/>
              </p14:xfrm>
            </p:contentPart>
          </mc:Choice>
          <mc:Fallback xmlns="">
            <p:pic>
              <p:nvPicPr>
                <p:cNvPr id="380" name="Freihand 379">
                  <a:extLst>
                    <a:ext uri="{FF2B5EF4-FFF2-40B4-BE49-F238E27FC236}">
                      <a16:creationId xmlns:a16="http://schemas.microsoft.com/office/drawing/2014/main" id="{E4CC433C-2AA4-8456-04AB-79A1B395B1E4}"/>
                    </a:ext>
                  </a:extLst>
                </p:cNvPr>
                <p:cNvPicPr/>
                <p:nvPr/>
              </p:nvPicPr>
              <p:blipFill>
                <a:blip r:embed="rId671"/>
                <a:stretch>
                  <a:fillRect/>
                </a:stretch>
              </p:blipFill>
              <p:spPr>
                <a:xfrm>
                  <a:off x="4204234" y="5829868"/>
                  <a:ext cx="30168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381" name="Freihand 380">
                  <a:extLst>
                    <a:ext uri="{FF2B5EF4-FFF2-40B4-BE49-F238E27FC236}">
                      <a16:creationId xmlns:a16="http://schemas.microsoft.com/office/drawing/2014/main" id="{18833A22-2888-1D33-1DEE-1E23FC524CF1}"/>
                    </a:ext>
                  </a:extLst>
                </p14:cNvPr>
                <p14:cNvContentPartPr/>
                <p14:nvPr/>
              </p14:nvContentPartPr>
              <p14:xfrm>
                <a:off x="4445074" y="5893588"/>
                <a:ext cx="15120" cy="19080"/>
              </p14:xfrm>
            </p:contentPart>
          </mc:Choice>
          <mc:Fallback xmlns="">
            <p:pic>
              <p:nvPicPr>
                <p:cNvPr id="381" name="Freihand 380">
                  <a:extLst>
                    <a:ext uri="{FF2B5EF4-FFF2-40B4-BE49-F238E27FC236}">
                      <a16:creationId xmlns:a16="http://schemas.microsoft.com/office/drawing/2014/main" id="{18833A22-2888-1D33-1DEE-1E23FC524CF1}"/>
                    </a:ext>
                  </a:extLst>
                </p:cNvPr>
                <p:cNvPicPr/>
                <p:nvPr/>
              </p:nvPicPr>
              <p:blipFill>
                <a:blip r:embed="rId673"/>
                <a:stretch>
                  <a:fillRect/>
                </a:stretch>
              </p:blipFill>
              <p:spPr>
                <a:xfrm>
                  <a:off x="4436074" y="5884588"/>
                  <a:ext cx="32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382" name="Freihand 381">
                  <a:extLst>
                    <a:ext uri="{FF2B5EF4-FFF2-40B4-BE49-F238E27FC236}">
                      <a16:creationId xmlns:a16="http://schemas.microsoft.com/office/drawing/2014/main" id="{F0D2C2A0-40FE-DF49-85F4-1F1C277EDE1B}"/>
                    </a:ext>
                  </a:extLst>
                </p14:cNvPr>
                <p14:cNvContentPartPr/>
                <p14:nvPr/>
              </p14:nvContentPartPr>
              <p14:xfrm>
                <a:off x="4627954" y="5940748"/>
                <a:ext cx="253800" cy="99000"/>
              </p14:xfrm>
            </p:contentPart>
          </mc:Choice>
          <mc:Fallback xmlns="">
            <p:pic>
              <p:nvPicPr>
                <p:cNvPr id="382" name="Freihand 381">
                  <a:extLst>
                    <a:ext uri="{FF2B5EF4-FFF2-40B4-BE49-F238E27FC236}">
                      <a16:creationId xmlns:a16="http://schemas.microsoft.com/office/drawing/2014/main" id="{F0D2C2A0-40FE-DF49-85F4-1F1C277EDE1B}"/>
                    </a:ext>
                  </a:extLst>
                </p:cNvPr>
                <p:cNvPicPr/>
                <p:nvPr/>
              </p:nvPicPr>
              <p:blipFill>
                <a:blip r:embed="rId675"/>
                <a:stretch>
                  <a:fillRect/>
                </a:stretch>
              </p:blipFill>
              <p:spPr>
                <a:xfrm>
                  <a:off x="4619314" y="5931748"/>
                  <a:ext cx="2714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383" name="Freihand 382">
                  <a:extLst>
                    <a:ext uri="{FF2B5EF4-FFF2-40B4-BE49-F238E27FC236}">
                      <a16:creationId xmlns:a16="http://schemas.microsoft.com/office/drawing/2014/main" id="{95A4DE81-1DA1-8C3D-F8A0-63667BE756E6}"/>
                    </a:ext>
                  </a:extLst>
                </p14:cNvPr>
                <p14:cNvContentPartPr/>
                <p14:nvPr/>
              </p14:nvContentPartPr>
              <p14:xfrm>
                <a:off x="5010274" y="5929588"/>
                <a:ext cx="139320" cy="154080"/>
              </p14:xfrm>
            </p:contentPart>
          </mc:Choice>
          <mc:Fallback xmlns="">
            <p:pic>
              <p:nvPicPr>
                <p:cNvPr id="383" name="Freihand 382">
                  <a:extLst>
                    <a:ext uri="{FF2B5EF4-FFF2-40B4-BE49-F238E27FC236}">
                      <a16:creationId xmlns:a16="http://schemas.microsoft.com/office/drawing/2014/main" id="{95A4DE81-1DA1-8C3D-F8A0-63667BE756E6}"/>
                    </a:ext>
                  </a:extLst>
                </p:cNvPr>
                <p:cNvPicPr/>
                <p:nvPr/>
              </p:nvPicPr>
              <p:blipFill>
                <a:blip r:embed="rId677"/>
                <a:stretch>
                  <a:fillRect/>
                </a:stretch>
              </p:blipFill>
              <p:spPr>
                <a:xfrm>
                  <a:off x="5001274" y="5920948"/>
                  <a:ext cx="1569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384" name="Freihand 383">
                  <a:extLst>
                    <a:ext uri="{FF2B5EF4-FFF2-40B4-BE49-F238E27FC236}">
                      <a16:creationId xmlns:a16="http://schemas.microsoft.com/office/drawing/2014/main" id="{68CD7693-8A7C-0387-ABE6-967F1D20208F}"/>
                    </a:ext>
                  </a:extLst>
                </p14:cNvPr>
                <p14:cNvContentPartPr/>
                <p14:nvPr/>
              </p14:nvContentPartPr>
              <p14:xfrm>
                <a:off x="5179114" y="5861908"/>
                <a:ext cx="24480" cy="176760"/>
              </p14:xfrm>
            </p:contentPart>
          </mc:Choice>
          <mc:Fallback xmlns="">
            <p:pic>
              <p:nvPicPr>
                <p:cNvPr id="384" name="Freihand 383">
                  <a:extLst>
                    <a:ext uri="{FF2B5EF4-FFF2-40B4-BE49-F238E27FC236}">
                      <a16:creationId xmlns:a16="http://schemas.microsoft.com/office/drawing/2014/main" id="{68CD7693-8A7C-0387-ABE6-967F1D20208F}"/>
                    </a:ext>
                  </a:extLst>
                </p:cNvPr>
                <p:cNvPicPr/>
                <p:nvPr/>
              </p:nvPicPr>
              <p:blipFill>
                <a:blip r:embed="rId679"/>
                <a:stretch>
                  <a:fillRect/>
                </a:stretch>
              </p:blipFill>
              <p:spPr>
                <a:xfrm>
                  <a:off x="5170114" y="5853268"/>
                  <a:ext cx="421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385" name="Freihand 384">
                  <a:extLst>
                    <a:ext uri="{FF2B5EF4-FFF2-40B4-BE49-F238E27FC236}">
                      <a16:creationId xmlns:a16="http://schemas.microsoft.com/office/drawing/2014/main" id="{042B770B-BCD9-5B92-E931-E6B03D3C521E}"/>
                    </a:ext>
                  </a:extLst>
                </p14:cNvPr>
                <p14:cNvContentPartPr/>
                <p14:nvPr/>
              </p14:nvContentPartPr>
              <p14:xfrm>
                <a:off x="5312314" y="5745628"/>
                <a:ext cx="269640" cy="288000"/>
              </p14:xfrm>
            </p:contentPart>
          </mc:Choice>
          <mc:Fallback xmlns="">
            <p:pic>
              <p:nvPicPr>
                <p:cNvPr id="385" name="Freihand 384">
                  <a:extLst>
                    <a:ext uri="{FF2B5EF4-FFF2-40B4-BE49-F238E27FC236}">
                      <a16:creationId xmlns:a16="http://schemas.microsoft.com/office/drawing/2014/main" id="{042B770B-BCD9-5B92-E931-E6B03D3C521E}"/>
                    </a:ext>
                  </a:extLst>
                </p:cNvPr>
                <p:cNvPicPr/>
                <p:nvPr/>
              </p:nvPicPr>
              <p:blipFill>
                <a:blip r:embed="rId681"/>
                <a:stretch>
                  <a:fillRect/>
                </a:stretch>
              </p:blipFill>
              <p:spPr>
                <a:xfrm>
                  <a:off x="5303674" y="5736988"/>
                  <a:ext cx="2872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415" name="Freihand 414">
                  <a:extLst>
                    <a:ext uri="{FF2B5EF4-FFF2-40B4-BE49-F238E27FC236}">
                      <a16:creationId xmlns:a16="http://schemas.microsoft.com/office/drawing/2014/main" id="{23B5DF06-0649-1F78-DD30-0E597026992C}"/>
                    </a:ext>
                  </a:extLst>
                </p14:cNvPr>
                <p14:cNvContentPartPr/>
                <p14:nvPr/>
              </p14:nvContentPartPr>
              <p14:xfrm>
                <a:off x="4184794" y="6202828"/>
                <a:ext cx="137520" cy="196560"/>
              </p14:xfrm>
            </p:contentPart>
          </mc:Choice>
          <mc:Fallback xmlns="">
            <p:pic>
              <p:nvPicPr>
                <p:cNvPr id="415" name="Freihand 414">
                  <a:extLst>
                    <a:ext uri="{FF2B5EF4-FFF2-40B4-BE49-F238E27FC236}">
                      <a16:creationId xmlns:a16="http://schemas.microsoft.com/office/drawing/2014/main" id="{23B5DF06-0649-1F78-DD30-0E597026992C}"/>
                    </a:ext>
                  </a:extLst>
                </p:cNvPr>
                <p:cNvPicPr/>
                <p:nvPr/>
              </p:nvPicPr>
              <p:blipFill>
                <a:blip r:embed="rId683"/>
                <a:stretch>
                  <a:fillRect/>
                </a:stretch>
              </p:blipFill>
              <p:spPr>
                <a:xfrm>
                  <a:off x="4176154" y="6193828"/>
                  <a:ext cx="1551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416" name="Freihand 415">
                  <a:extLst>
                    <a:ext uri="{FF2B5EF4-FFF2-40B4-BE49-F238E27FC236}">
                      <a16:creationId xmlns:a16="http://schemas.microsoft.com/office/drawing/2014/main" id="{DEADF494-FC9D-BE98-5CEA-F76AA745FECD}"/>
                    </a:ext>
                  </a:extLst>
                </p14:cNvPr>
                <p14:cNvContentPartPr/>
                <p14:nvPr/>
              </p14:nvContentPartPr>
              <p14:xfrm>
                <a:off x="4442194" y="6207508"/>
                <a:ext cx="7920" cy="182880"/>
              </p14:xfrm>
            </p:contentPart>
          </mc:Choice>
          <mc:Fallback xmlns="">
            <p:pic>
              <p:nvPicPr>
                <p:cNvPr id="416" name="Freihand 415">
                  <a:extLst>
                    <a:ext uri="{FF2B5EF4-FFF2-40B4-BE49-F238E27FC236}">
                      <a16:creationId xmlns:a16="http://schemas.microsoft.com/office/drawing/2014/main" id="{DEADF494-FC9D-BE98-5CEA-F76AA745FECD}"/>
                    </a:ext>
                  </a:extLst>
                </p:cNvPr>
                <p:cNvPicPr/>
                <p:nvPr/>
              </p:nvPicPr>
              <p:blipFill>
                <a:blip r:embed="rId685"/>
                <a:stretch>
                  <a:fillRect/>
                </a:stretch>
              </p:blipFill>
              <p:spPr>
                <a:xfrm>
                  <a:off x="4433554" y="6198868"/>
                  <a:ext cx="255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417" name="Freihand 416">
                  <a:extLst>
                    <a:ext uri="{FF2B5EF4-FFF2-40B4-BE49-F238E27FC236}">
                      <a16:creationId xmlns:a16="http://schemas.microsoft.com/office/drawing/2014/main" id="{60CBAE58-F177-DFB2-1D0D-0432FE0B8AC3}"/>
                    </a:ext>
                  </a:extLst>
                </p14:cNvPr>
                <p14:cNvContentPartPr/>
                <p14:nvPr/>
              </p14:nvContentPartPr>
              <p14:xfrm>
                <a:off x="4347514" y="6209668"/>
                <a:ext cx="160920" cy="186840"/>
              </p14:xfrm>
            </p:contentPart>
          </mc:Choice>
          <mc:Fallback xmlns="">
            <p:pic>
              <p:nvPicPr>
                <p:cNvPr id="417" name="Freihand 416">
                  <a:extLst>
                    <a:ext uri="{FF2B5EF4-FFF2-40B4-BE49-F238E27FC236}">
                      <a16:creationId xmlns:a16="http://schemas.microsoft.com/office/drawing/2014/main" id="{60CBAE58-F177-DFB2-1D0D-0432FE0B8AC3}"/>
                    </a:ext>
                  </a:extLst>
                </p:cNvPr>
                <p:cNvPicPr/>
                <p:nvPr/>
              </p:nvPicPr>
              <p:blipFill>
                <a:blip r:embed="rId687"/>
                <a:stretch>
                  <a:fillRect/>
                </a:stretch>
              </p:blipFill>
              <p:spPr>
                <a:xfrm>
                  <a:off x="4338514" y="6201028"/>
                  <a:ext cx="178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418" name="Freihand 417">
                  <a:extLst>
                    <a:ext uri="{FF2B5EF4-FFF2-40B4-BE49-F238E27FC236}">
                      <a16:creationId xmlns:a16="http://schemas.microsoft.com/office/drawing/2014/main" id="{3542342A-B9B4-393B-8410-B88AE6CAC5D9}"/>
                    </a:ext>
                  </a:extLst>
                </p14:cNvPr>
                <p14:cNvContentPartPr/>
                <p14:nvPr/>
              </p14:nvContentPartPr>
              <p14:xfrm>
                <a:off x="4634074" y="6166828"/>
                <a:ext cx="11880" cy="180720"/>
              </p14:xfrm>
            </p:contentPart>
          </mc:Choice>
          <mc:Fallback xmlns="">
            <p:pic>
              <p:nvPicPr>
                <p:cNvPr id="418" name="Freihand 417">
                  <a:extLst>
                    <a:ext uri="{FF2B5EF4-FFF2-40B4-BE49-F238E27FC236}">
                      <a16:creationId xmlns:a16="http://schemas.microsoft.com/office/drawing/2014/main" id="{3542342A-B9B4-393B-8410-B88AE6CAC5D9}"/>
                    </a:ext>
                  </a:extLst>
                </p:cNvPr>
                <p:cNvPicPr/>
                <p:nvPr/>
              </p:nvPicPr>
              <p:blipFill>
                <a:blip r:embed="rId689"/>
                <a:stretch>
                  <a:fillRect/>
                </a:stretch>
              </p:blipFill>
              <p:spPr>
                <a:xfrm>
                  <a:off x="4625074" y="6157828"/>
                  <a:ext cx="295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419" name="Freihand 418">
                  <a:extLst>
                    <a:ext uri="{FF2B5EF4-FFF2-40B4-BE49-F238E27FC236}">
                      <a16:creationId xmlns:a16="http://schemas.microsoft.com/office/drawing/2014/main" id="{9146310C-400D-310B-5FAB-41CC4B93FE27}"/>
                    </a:ext>
                  </a:extLst>
                </p14:cNvPr>
                <p14:cNvContentPartPr/>
                <p14:nvPr/>
              </p14:nvContentPartPr>
              <p14:xfrm>
                <a:off x="4509154" y="6167908"/>
                <a:ext cx="371520" cy="111240"/>
              </p14:xfrm>
            </p:contentPart>
          </mc:Choice>
          <mc:Fallback xmlns="">
            <p:pic>
              <p:nvPicPr>
                <p:cNvPr id="419" name="Freihand 418">
                  <a:extLst>
                    <a:ext uri="{FF2B5EF4-FFF2-40B4-BE49-F238E27FC236}">
                      <a16:creationId xmlns:a16="http://schemas.microsoft.com/office/drawing/2014/main" id="{9146310C-400D-310B-5FAB-41CC4B93FE27}"/>
                    </a:ext>
                  </a:extLst>
                </p:cNvPr>
                <p:cNvPicPr/>
                <p:nvPr/>
              </p:nvPicPr>
              <p:blipFill>
                <a:blip r:embed="rId691"/>
                <a:stretch>
                  <a:fillRect/>
                </a:stretch>
              </p:blipFill>
              <p:spPr>
                <a:xfrm>
                  <a:off x="4500154" y="6158908"/>
                  <a:ext cx="3891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420" name="Freihand 419">
                  <a:extLst>
                    <a:ext uri="{FF2B5EF4-FFF2-40B4-BE49-F238E27FC236}">
                      <a16:creationId xmlns:a16="http://schemas.microsoft.com/office/drawing/2014/main" id="{D3287328-62A9-1128-FF1D-64533976E90C}"/>
                    </a:ext>
                  </a:extLst>
                </p14:cNvPr>
                <p14:cNvContentPartPr/>
                <p14:nvPr/>
              </p14:nvContentPartPr>
              <p14:xfrm>
                <a:off x="4955194" y="6180508"/>
                <a:ext cx="40680" cy="166680"/>
              </p14:xfrm>
            </p:contentPart>
          </mc:Choice>
          <mc:Fallback xmlns="">
            <p:pic>
              <p:nvPicPr>
                <p:cNvPr id="420" name="Freihand 419">
                  <a:extLst>
                    <a:ext uri="{FF2B5EF4-FFF2-40B4-BE49-F238E27FC236}">
                      <a16:creationId xmlns:a16="http://schemas.microsoft.com/office/drawing/2014/main" id="{D3287328-62A9-1128-FF1D-64533976E90C}"/>
                    </a:ext>
                  </a:extLst>
                </p:cNvPr>
                <p:cNvPicPr/>
                <p:nvPr/>
              </p:nvPicPr>
              <p:blipFill>
                <a:blip r:embed="rId693"/>
                <a:stretch>
                  <a:fillRect/>
                </a:stretch>
              </p:blipFill>
              <p:spPr>
                <a:xfrm>
                  <a:off x="4946554" y="6171868"/>
                  <a:ext cx="58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421" name="Freihand 420">
                  <a:extLst>
                    <a:ext uri="{FF2B5EF4-FFF2-40B4-BE49-F238E27FC236}">
                      <a16:creationId xmlns:a16="http://schemas.microsoft.com/office/drawing/2014/main" id="{FD652F3D-71BE-FEA0-EF24-3CFED5A6F483}"/>
                    </a:ext>
                  </a:extLst>
                </p14:cNvPr>
                <p14:cNvContentPartPr/>
                <p14:nvPr/>
              </p14:nvContentPartPr>
              <p14:xfrm>
                <a:off x="4843594" y="6167548"/>
                <a:ext cx="240480" cy="176400"/>
              </p14:xfrm>
            </p:contentPart>
          </mc:Choice>
          <mc:Fallback xmlns="">
            <p:pic>
              <p:nvPicPr>
                <p:cNvPr id="421" name="Freihand 420">
                  <a:extLst>
                    <a:ext uri="{FF2B5EF4-FFF2-40B4-BE49-F238E27FC236}">
                      <a16:creationId xmlns:a16="http://schemas.microsoft.com/office/drawing/2014/main" id="{FD652F3D-71BE-FEA0-EF24-3CFED5A6F483}"/>
                    </a:ext>
                  </a:extLst>
                </p:cNvPr>
                <p:cNvPicPr/>
                <p:nvPr/>
              </p:nvPicPr>
              <p:blipFill>
                <a:blip r:embed="rId695"/>
                <a:stretch>
                  <a:fillRect/>
                </a:stretch>
              </p:blipFill>
              <p:spPr>
                <a:xfrm>
                  <a:off x="4834594" y="6158908"/>
                  <a:ext cx="2581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427" name="Freihand 426">
                  <a:extLst>
                    <a:ext uri="{FF2B5EF4-FFF2-40B4-BE49-F238E27FC236}">
                      <a16:creationId xmlns:a16="http://schemas.microsoft.com/office/drawing/2014/main" id="{DADA2F29-2219-1733-22B3-E47B808FA89E}"/>
                    </a:ext>
                  </a:extLst>
                </p14:cNvPr>
                <p14:cNvContentPartPr/>
                <p14:nvPr/>
              </p14:nvContentPartPr>
              <p14:xfrm>
                <a:off x="5180194" y="6185188"/>
                <a:ext cx="63000" cy="124200"/>
              </p14:xfrm>
            </p:contentPart>
          </mc:Choice>
          <mc:Fallback xmlns="">
            <p:pic>
              <p:nvPicPr>
                <p:cNvPr id="427" name="Freihand 426">
                  <a:extLst>
                    <a:ext uri="{FF2B5EF4-FFF2-40B4-BE49-F238E27FC236}">
                      <a16:creationId xmlns:a16="http://schemas.microsoft.com/office/drawing/2014/main" id="{DADA2F29-2219-1733-22B3-E47B808FA89E}"/>
                    </a:ext>
                  </a:extLst>
                </p:cNvPr>
                <p:cNvPicPr/>
                <p:nvPr/>
              </p:nvPicPr>
              <p:blipFill>
                <a:blip r:embed="rId697"/>
                <a:stretch>
                  <a:fillRect/>
                </a:stretch>
              </p:blipFill>
              <p:spPr>
                <a:xfrm>
                  <a:off x="5171194" y="6176188"/>
                  <a:ext cx="80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428" name="Freihand 427">
                  <a:extLst>
                    <a:ext uri="{FF2B5EF4-FFF2-40B4-BE49-F238E27FC236}">
                      <a16:creationId xmlns:a16="http://schemas.microsoft.com/office/drawing/2014/main" id="{6F430B88-D324-9BB6-1A37-22B413211AA1}"/>
                    </a:ext>
                  </a:extLst>
                </p14:cNvPr>
                <p14:cNvContentPartPr/>
                <p14:nvPr/>
              </p14:nvContentPartPr>
              <p14:xfrm>
                <a:off x="5274874" y="6056308"/>
                <a:ext cx="117720" cy="327240"/>
              </p14:xfrm>
            </p:contentPart>
          </mc:Choice>
          <mc:Fallback xmlns="">
            <p:pic>
              <p:nvPicPr>
                <p:cNvPr id="428" name="Freihand 427">
                  <a:extLst>
                    <a:ext uri="{FF2B5EF4-FFF2-40B4-BE49-F238E27FC236}">
                      <a16:creationId xmlns:a16="http://schemas.microsoft.com/office/drawing/2014/main" id="{6F430B88-D324-9BB6-1A37-22B413211AA1}"/>
                    </a:ext>
                  </a:extLst>
                </p:cNvPr>
                <p:cNvPicPr/>
                <p:nvPr/>
              </p:nvPicPr>
              <p:blipFill>
                <a:blip r:embed="rId699"/>
                <a:stretch>
                  <a:fillRect/>
                </a:stretch>
              </p:blipFill>
              <p:spPr>
                <a:xfrm>
                  <a:off x="5265874" y="6047308"/>
                  <a:ext cx="13536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29" name="Freihand 428">
                  <a:extLst>
                    <a:ext uri="{FF2B5EF4-FFF2-40B4-BE49-F238E27FC236}">
                      <a16:creationId xmlns:a16="http://schemas.microsoft.com/office/drawing/2014/main" id="{694A7E0F-4609-535C-3A10-64709103CE74}"/>
                    </a:ext>
                  </a:extLst>
                </p14:cNvPr>
                <p14:cNvContentPartPr/>
                <p14:nvPr/>
              </p14:nvContentPartPr>
              <p14:xfrm>
                <a:off x="5400514" y="6037228"/>
                <a:ext cx="36720" cy="266040"/>
              </p14:xfrm>
            </p:contentPart>
          </mc:Choice>
          <mc:Fallback xmlns="">
            <p:pic>
              <p:nvPicPr>
                <p:cNvPr id="429" name="Freihand 428">
                  <a:extLst>
                    <a:ext uri="{FF2B5EF4-FFF2-40B4-BE49-F238E27FC236}">
                      <a16:creationId xmlns:a16="http://schemas.microsoft.com/office/drawing/2014/main" id="{694A7E0F-4609-535C-3A10-64709103CE74}"/>
                    </a:ext>
                  </a:extLst>
                </p:cNvPr>
                <p:cNvPicPr/>
                <p:nvPr/>
              </p:nvPicPr>
              <p:blipFill>
                <a:blip r:embed="rId701"/>
                <a:stretch>
                  <a:fillRect/>
                </a:stretch>
              </p:blipFill>
              <p:spPr>
                <a:xfrm>
                  <a:off x="5391874" y="6028588"/>
                  <a:ext cx="5436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30" name="Freihand 429">
                  <a:extLst>
                    <a:ext uri="{FF2B5EF4-FFF2-40B4-BE49-F238E27FC236}">
                      <a16:creationId xmlns:a16="http://schemas.microsoft.com/office/drawing/2014/main" id="{6EF7ACC3-5B6D-1FEC-2DFC-B1B72681E5DE}"/>
                    </a:ext>
                  </a:extLst>
                </p14:cNvPr>
                <p14:cNvContentPartPr/>
                <p14:nvPr/>
              </p14:nvContentPartPr>
              <p14:xfrm>
                <a:off x="5465674" y="6158908"/>
                <a:ext cx="133920" cy="119880"/>
              </p14:xfrm>
            </p:contentPart>
          </mc:Choice>
          <mc:Fallback xmlns="">
            <p:pic>
              <p:nvPicPr>
                <p:cNvPr id="430" name="Freihand 429">
                  <a:extLst>
                    <a:ext uri="{FF2B5EF4-FFF2-40B4-BE49-F238E27FC236}">
                      <a16:creationId xmlns:a16="http://schemas.microsoft.com/office/drawing/2014/main" id="{6EF7ACC3-5B6D-1FEC-2DFC-B1B72681E5DE}"/>
                    </a:ext>
                  </a:extLst>
                </p:cNvPr>
                <p:cNvPicPr/>
                <p:nvPr/>
              </p:nvPicPr>
              <p:blipFill>
                <a:blip r:embed="rId703"/>
                <a:stretch>
                  <a:fillRect/>
                </a:stretch>
              </p:blipFill>
              <p:spPr>
                <a:xfrm>
                  <a:off x="5457034" y="6149908"/>
                  <a:ext cx="151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31" name="Freihand 430">
                  <a:extLst>
                    <a:ext uri="{FF2B5EF4-FFF2-40B4-BE49-F238E27FC236}">
                      <a16:creationId xmlns:a16="http://schemas.microsoft.com/office/drawing/2014/main" id="{62246631-4C30-43BB-04F4-657150A37C0E}"/>
                    </a:ext>
                  </a:extLst>
                </p14:cNvPr>
                <p14:cNvContentPartPr/>
                <p14:nvPr/>
              </p14:nvContentPartPr>
              <p14:xfrm>
                <a:off x="5588434" y="6049828"/>
                <a:ext cx="56520" cy="188280"/>
              </p14:xfrm>
            </p:contentPart>
          </mc:Choice>
          <mc:Fallback xmlns="">
            <p:pic>
              <p:nvPicPr>
                <p:cNvPr id="431" name="Freihand 430">
                  <a:extLst>
                    <a:ext uri="{FF2B5EF4-FFF2-40B4-BE49-F238E27FC236}">
                      <a16:creationId xmlns:a16="http://schemas.microsoft.com/office/drawing/2014/main" id="{62246631-4C30-43BB-04F4-657150A37C0E}"/>
                    </a:ext>
                  </a:extLst>
                </p:cNvPr>
                <p:cNvPicPr/>
                <p:nvPr/>
              </p:nvPicPr>
              <p:blipFill>
                <a:blip r:embed="rId705"/>
                <a:stretch>
                  <a:fillRect/>
                </a:stretch>
              </p:blipFill>
              <p:spPr>
                <a:xfrm>
                  <a:off x="5579794" y="6041188"/>
                  <a:ext cx="741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2" name="Freihand 431">
                  <a:extLst>
                    <a:ext uri="{FF2B5EF4-FFF2-40B4-BE49-F238E27FC236}">
                      <a16:creationId xmlns:a16="http://schemas.microsoft.com/office/drawing/2014/main" id="{E497DAC2-3C00-B03C-556C-2CC08472E807}"/>
                    </a:ext>
                  </a:extLst>
                </p14:cNvPr>
                <p14:cNvContentPartPr/>
                <p14:nvPr/>
              </p14:nvContentPartPr>
              <p14:xfrm>
                <a:off x="5676994" y="6158548"/>
                <a:ext cx="26640" cy="72360"/>
              </p14:xfrm>
            </p:contentPart>
          </mc:Choice>
          <mc:Fallback xmlns="">
            <p:pic>
              <p:nvPicPr>
                <p:cNvPr id="432" name="Freihand 431">
                  <a:extLst>
                    <a:ext uri="{FF2B5EF4-FFF2-40B4-BE49-F238E27FC236}">
                      <a16:creationId xmlns:a16="http://schemas.microsoft.com/office/drawing/2014/main" id="{E497DAC2-3C00-B03C-556C-2CC08472E807}"/>
                    </a:ext>
                  </a:extLst>
                </p:cNvPr>
                <p:cNvPicPr/>
                <p:nvPr/>
              </p:nvPicPr>
              <p:blipFill>
                <a:blip r:embed="rId707"/>
                <a:stretch>
                  <a:fillRect/>
                </a:stretch>
              </p:blipFill>
              <p:spPr>
                <a:xfrm>
                  <a:off x="5667994" y="6149548"/>
                  <a:ext cx="442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433" name="Freihand 432">
                  <a:extLst>
                    <a:ext uri="{FF2B5EF4-FFF2-40B4-BE49-F238E27FC236}">
                      <a16:creationId xmlns:a16="http://schemas.microsoft.com/office/drawing/2014/main" id="{3C2C0639-726A-FD4B-D039-AC921626A3D9}"/>
                    </a:ext>
                  </a:extLst>
                </p14:cNvPr>
                <p14:cNvContentPartPr/>
                <p14:nvPr/>
              </p14:nvContentPartPr>
              <p14:xfrm>
                <a:off x="5666914" y="6144868"/>
                <a:ext cx="186840" cy="99720"/>
              </p14:xfrm>
            </p:contentPart>
          </mc:Choice>
          <mc:Fallback xmlns="">
            <p:pic>
              <p:nvPicPr>
                <p:cNvPr id="433" name="Freihand 432">
                  <a:extLst>
                    <a:ext uri="{FF2B5EF4-FFF2-40B4-BE49-F238E27FC236}">
                      <a16:creationId xmlns:a16="http://schemas.microsoft.com/office/drawing/2014/main" id="{3C2C0639-726A-FD4B-D039-AC921626A3D9}"/>
                    </a:ext>
                  </a:extLst>
                </p:cNvPr>
                <p:cNvPicPr/>
                <p:nvPr/>
              </p:nvPicPr>
              <p:blipFill>
                <a:blip r:embed="rId709"/>
                <a:stretch>
                  <a:fillRect/>
                </a:stretch>
              </p:blipFill>
              <p:spPr>
                <a:xfrm>
                  <a:off x="5658274" y="6135868"/>
                  <a:ext cx="2044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435" name="Freihand 434">
                  <a:extLst>
                    <a:ext uri="{FF2B5EF4-FFF2-40B4-BE49-F238E27FC236}">
                      <a16:creationId xmlns:a16="http://schemas.microsoft.com/office/drawing/2014/main" id="{84245C37-7281-2563-BE6E-D3C7F9CFB196}"/>
                    </a:ext>
                  </a:extLst>
                </p14:cNvPr>
                <p14:cNvContentPartPr/>
                <p14:nvPr/>
              </p14:nvContentPartPr>
              <p14:xfrm>
                <a:off x="5927914" y="6185548"/>
                <a:ext cx="28440" cy="160560"/>
              </p14:xfrm>
            </p:contentPart>
          </mc:Choice>
          <mc:Fallback xmlns="">
            <p:pic>
              <p:nvPicPr>
                <p:cNvPr id="435" name="Freihand 434">
                  <a:extLst>
                    <a:ext uri="{FF2B5EF4-FFF2-40B4-BE49-F238E27FC236}">
                      <a16:creationId xmlns:a16="http://schemas.microsoft.com/office/drawing/2014/main" id="{84245C37-7281-2563-BE6E-D3C7F9CFB196}"/>
                    </a:ext>
                  </a:extLst>
                </p:cNvPr>
                <p:cNvPicPr/>
                <p:nvPr/>
              </p:nvPicPr>
              <p:blipFill>
                <a:blip r:embed="rId711"/>
                <a:stretch>
                  <a:fillRect/>
                </a:stretch>
              </p:blipFill>
              <p:spPr>
                <a:xfrm>
                  <a:off x="5918914" y="6176548"/>
                  <a:ext cx="460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436" name="Freihand 435">
                  <a:extLst>
                    <a:ext uri="{FF2B5EF4-FFF2-40B4-BE49-F238E27FC236}">
                      <a16:creationId xmlns:a16="http://schemas.microsoft.com/office/drawing/2014/main" id="{DE0ADF4C-5982-50B1-55A7-A76073324BF9}"/>
                    </a:ext>
                  </a:extLst>
                </p14:cNvPr>
                <p14:cNvContentPartPr/>
                <p14:nvPr/>
              </p14:nvContentPartPr>
              <p14:xfrm>
                <a:off x="5860954" y="6148468"/>
                <a:ext cx="171000" cy="96480"/>
              </p14:xfrm>
            </p:contentPart>
          </mc:Choice>
          <mc:Fallback xmlns="">
            <p:pic>
              <p:nvPicPr>
                <p:cNvPr id="436" name="Freihand 435">
                  <a:extLst>
                    <a:ext uri="{FF2B5EF4-FFF2-40B4-BE49-F238E27FC236}">
                      <a16:creationId xmlns:a16="http://schemas.microsoft.com/office/drawing/2014/main" id="{DE0ADF4C-5982-50B1-55A7-A76073324BF9}"/>
                    </a:ext>
                  </a:extLst>
                </p:cNvPr>
                <p:cNvPicPr/>
                <p:nvPr/>
              </p:nvPicPr>
              <p:blipFill>
                <a:blip r:embed="rId713"/>
                <a:stretch>
                  <a:fillRect/>
                </a:stretch>
              </p:blipFill>
              <p:spPr>
                <a:xfrm>
                  <a:off x="5852314" y="6139468"/>
                  <a:ext cx="1886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437" name="Freihand 436">
                  <a:extLst>
                    <a:ext uri="{FF2B5EF4-FFF2-40B4-BE49-F238E27FC236}">
                      <a16:creationId xmlns:a16="http://schemas.microsoft.com/office/drawing/2014/main" id="{8F0E4F69-11AD-E5FE-6912-F16D59DC6039}"/>
                    </a:ext>
                  </a:extLst>
                </p14:cNvPr>
                <p14:cNvContentPartPr/>
                <p14:nvPr/>
              </p14:nvContentPartPr>
              <p14:xfrm>
                <a:off x="6081274" y="6161068"/>
                <a:ext cx="39240" cy="159840"/>
              </p14:xfrm>
            </p:contentPart>
          </mc:Choice>
          <mc:Fallback xmlns="">
            <p:pic>
              <p:nvPicPr>
                <p:cNvPr id="437" name="Freihand 436">
                  <a:extLst>
                    <a:ext uri="{FF2B5EF4-FFF2-40B4-BE49-F238E27FC236}">
                      <a16:creationId xmlns:a16="http://schemas.microsoft.com/office/drawing/2014/main" id="{8F0E4F69-11AD-E5FE-6912-F16D59DC6039}"/>
                    </a:ext>
                  </a:extLst>
                </p:cNvPr>
                <p:cNvPicPr/>
                <p:nvPr/>
              </p:nvPicPr>
              <p:blipFill>
                <a:blip r:embed="rId715"/>
                <a:stretch>
                  <a:fillRect/>
                </a:stretch>
              </p:blipFill>
              <p:spPr>
                <a:xfrm>
                  <a:off x="6072274" y="6152428"/>
                  <a:ext cx="568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438" name="Freihand 437">
                  <a:extLst>
                    <a:ext uri="{FF2B5EF4-FFF2-40B4-BE49-F238E27FC236}">
                      <a16:creationId xmlns:a16="http://schemas.microsoft.com/office/drawing/2014/main" id="{878C3CC8-C0C5-6466-7D89-F8A79D334E9A}"/>
                    </a:ext>
                  </a:extLst>
                </p14:cNvPr>
                <p14:cNvContentPartPr/>
                <p14:nvPr/>
              </p14:nvContentPartPr>
              <p14:xfrm>
                <a:off x="5999554" y="6168628"/>
                <a:ext cx="172440" cy="214200"/>
              </p14:xfrm>
            </p:contentPart>
          </mc:Choice>
          <mc:Fallback xmlns="">
            <p:pic>
              <p:nvPicPr>
                <p:cNvPr id="438" name="Freihand 437">
                  <a:extLst>
                    <a:ext uri="{FF2B5EF4-FFF2-40B4-BE49-F238E27FC236}">
                      <a16:creationId xmlns:a16="http://schemas.microsoft.com/office/drawing/2014/main" id="{878C3CC8-C0C5-6466-7D89-F8A79D334E9A}"/>
                    </a:ext>
                  </a:extLst>
                </p:cNvPr>
                <p:cNvPicPr/>
                <p:nvPr/>
              </p:nvPicPr>
              <p:blipFill>
                <a:blip r:embed="rId717"/>
                <a:stretch>
                  <a:fillRect/>
                </a:stretch>
              </p:blipFill>
              <p:spPr>
                <a:xfrm>
                  <a:off x="5990554" y="6159628"/>
                  <a:ext cx="1900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439" name="Freihand 438">
                  <a:extLst>
                    <a:ext uri="{FF2B5EF4-FFF2-40B4-BE49-F238E27FC236}">
                      <a16:creationId xmlns:a16="http://schemas.microsoft.com/office/drawing/2014/main" id="{010B0586-D1F1-0D18-E582-6D6E581C9B38}"/>
                    </a:ext>
                  </a:extLst>
                </p14:cNvPr>
                <p14:cNvContentPartPr/>
                <p14:nvPr/>
              </p14:nvContentPartPr>
              <p14:xfrm>
                <a:off x="6344794" y="6099508"/>
                <a:ext cx="154440" cy="142560"/>
              </p14:xfrm>
            </p:contentPart>
          </mc:Choice>
          <mc:Fallback xmlns="">
            <p:pic>
              <p:nvPicPr>
                <p:cNvPr id="439" name="Freihand 438">
                  <a:extLst>
                    <a:ext uri="{FF2B5EF4-FFF2-40B4-BE49-F238E27FC236}">
                      <a16:creationId xmlns:a16="http://schemas.microsoft.com/office/drawing/2014/main" id="{010B0586-D1F1-0D18-E582-6D6E581C9B38}"/>
                    </a:ext>
                  </a:extLst>
                </p:cNvPr>
                <p:cNvPicPr/>
                <p:nvPr/>
              </p:nvPicPr>
              <p:blipFill>
                <a:blip r:embed="rId719"/>
                <a:stretch>
                  <a:fillRect/>
                </a:stretch>
              </p:blipFill>
              <p:spPr>
                <a:xfrm>
                  <a:off x="6336154" y="6090868"/>
                  <a:ext cx="1720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440" name="Freihand 439">
                  <a:extLst>
                    <a:ext uri="{FF2B5EF4-FFF2-40B4-BE49-F238E27FC236}">
                      <a16:creationId xmlns:a16="http://schemas.microsoft.com/office/drawing/2014/main" id="{C1F81EB5-E3A0-F186-8FC7-4861A28E5BF4}"/>
                    </a:ext>
                  </a:extLst>
                </p14:cNvPr>
                <p14:cNvContentPartPr/>
                <p14:nvPr/>
              </p14:nvContentPartPr>
              <p14:xfrm>
                <a:off x="6630274" y="5972428"/>
                <a:ext cx="164520" cy="201960"/>
              </p14:xfrm>
            </p:contentPart>
          </mc:Choice>
          <mc:Fallback xmlns="">
            <p:pic>
              <p:nvPicPr>
                <p:cNvPr id="440" name="Freihand 439">
                  <a:extLst>
                    <a:ext uri="{FF2B5EF4-FFF2-40B4-BE49-F238E27FC236}">
                      <a16:creationId xmlns:a16="http://schemas.microsoft.com/office/drawing/2014/main" id="{C1F81EB5-E3A0-F186-8FC7-4861A28E5BF4}"/>
                    </a:ext>
                  </a:extLst>
                </p:cNvPr>
                <p:cNvPicPr/>
                <p:nvPr/>
              </p:nvPicPr>
              <p:blipFill>
                <a:blip r:embed="rId721"/>
                <a:stretch>
                  <a:fillRect/>
                </a:stretch>
              </p:blipFill>
              <p:spPr>
                <a:xfrm>
                  <a:off x="6621634" y="5963428"/>
                  <a:ext cx="18216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441" name="Freihand 440">
                  <a:extLst>
                    <a:ext uri="{FF2B5EF4-FFF2-40B4-BE49-F238E27FC236}">
                      <a16:creationId xmlns:a16="http://schemas.microsoft.com/office/drawing/2014/main" id="{65000BD4-DA6A-A836-DFE3-6D2E6A521C23}"/>
                    </a:ext>
                  </a:extLst>
                </p14:cNvPr>
                <p14:cNvContentPartPr/>
                <p14:nvPr/>
              </p14:nvContentPartPr>
              <p14:xfrm>
                <a:off x="6872914" y="5964508"/>
                <a:ext cx="26280" cy="161280"/>
              </p14:xfrm>
            </p:contentPart>
          </mc:Choice>
          <mc:Fallback xmlns="">
            <p:pic>
              <p:nvPicPr>
                <p:cNvPr id="441" name="Freihand 440">
                  <a:extLst>
                    <a:ext uri="{FF2B5EF4-FFF2-40B4-BE49-F238E27FC236}">
                      <a16:creationId xmlns:a16="http://schemas.microsoft.com/office/drawing/2014/main" id="{65000BD4-DA6A-A836-DFE3-6D2E6A521C23}"/>
                    </a:ext>
                  </a:extLst>
                </p:cNvPr>
                <p:cNvPicPr/>
                <p:nvPr/>
              </p:nvPicPr>
              <p:blipFill>
                <a:blip r:embed="rId723"/>
                <a:stretch>
                  <a:fillRect/>
                </a:stretch>
              </p:blipFill>
              <p:spPr>
                <a:xfrm>
                  <a:off x="6864274" y="5955868"/>
                  <a:ext cx="43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442" name="Freihand 441">
                  <a:extLst>
                    <a:ext uri="{FF2B5EF4-FFF2-40B4-BE49-F238E27FC236}">
                      <a16:creationId xmlns:a16="http://schemas.microsoft.com/office/drawing/2014/main" id="{37A8E8B6-DAA3-6802-4698-AA91967739B6}"/>
                    </a:ext>
                  </a:extLst>
                </p14:cNvPr>
                <p14:cNvContentPartPr/>
                <p14:nvPr/>
              </p14:nvContentPartPr>
              <p14:xfrm>
                <a:off x="6774994" y="5940748"/>
                <a:ext cx="181440" cy="95040"/>
              </p14:xfrm>
            </p:contentPart>
          </mc:Choice>
          <mc:Fallback xmlns="">
            <p:pic>
              <p:nvPicPr>
                <p:cNvPr id="442" name="Freihand 441">
                  <a:extLst>
                    <a:ext uri="{FF2B5EF4-FFF2-40B4-BE49-F238E27FC236}">
                      <a16:creationId xmlns:a16="http://schemas.microsoft.com/office/drawing/2014/main" id="{37A8E8B6-DAA3-6802-4698-AA91967739B6}"/>
                    </a:ext>
                  </a:extLst>
                </p:cNvPr>
                <p:cNvPicPr/>
                <p:nvPr/>
              </p:nvPicPr>
              <p:blipFill>
                <a:blip r:embed="rId725"/>
                <a:stretch>
                  <a:fillRect/>
                </a:stretch>
              </p:blipFill>
              <p:spPr>
                <a:xfrm>
                  <a:off x="6765994" y="5931748"/>
                  <a:ext cx="1990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443" name="Freihand 442">
                  <a:extLst>
                    <a:ext uri="{FF2B5EF4-FFF2-40B4-BE49-F238E27FC236}">
                      <a16:creationId xmlns:a16="http://schemas.microsoft.com/office/drawing/2014/main" id="{A16ABDED-66A1-9D5C-4EB3-F4F145081B95}"/>
                    </a:ext>
                  </a:extLst>
                </p14:cNvPr>
                <p14:cNvContentPartPr/>
                <p14:nvPr/>
              </p14:nvContentPartPr>
              <p14:xfrm>
                <a:off x="7076314" y="5904388"/>
                <a:ext cx="41760" cy="169200"/>
              </p14:xfrm>
            </p:contentPart>
          </mc:Choice>
          <mc:Fallback xmlns="">
            <p:pic>
              <p:nvPicPr>
                <p:cNvPr id="443" name="Freihand 442">
                  <a:extLst>
                    <a:ext uri="{FF2B5EF4-FFF2-40B4-BE49-F238E27FC236}">
                      <a16:creationId xmlns:a16="http://schemas.microsoft.com/office/drawing/2014/main" id="{A16ABDED-66A1-9D5C-4EB3-F4F145081B95}"/>
                    </a:ext>
                  </a:extLst>
                </p:cNvPr>
                <p:cNvPicPr/>
                <p:nvPr/>
              </p:nvPicPr>
              <p:blipFill>
                <a:blip r:embed="rId727"/>
                <a:stretch>
                  <a:fillRect/>
                </a:stretch>
              </p:blipFill>
              <p:spPr>
                <a:xfrm>
                  <a:off x="7067314" y="5895748"/>
                  <a:ext cx="59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445" name="Freihand 444">
                  <a:extLst>
                    <a:ext uri="{FF2B5EF4-FFF2-40B4-BE49-F238E27FC236}">
                      <a16:creationId xmlns:a16="http://schemas.microsoft.com/office/drawing/2014/main" id="{B1D3AAC4-F430-6959-3478-9740752F877D}"/>
                    </a:ext>
                  </a:extLst>
                </p14:cNvPr>
                <p14:cNvContentPartPr/>
                <p14:nvPr/>
              </p14:nvContentPartPr>
              <p14:xfrm>
                <a:off x="7226794" y="6030748"/>
                <a:ext cx="40320" cy="145080"/>
              </p14:xfrm>
            </p:contentPart>
          </mc:Choice>
          <mc:Fallback xmlns="">
            <p:pic>
              <p:nvPicPr>
                <p:cNvPr id="445" name="Freihand 444">
                  <a:extLst>
                    <a:ext uri="{FF2B5EF4-FFF2-40B4-BE49-F238E27FC236}">
                      <a16:creationId xmlns:a16="http://schemas.microsoft.com/office/drawing/2014/main" id="{B1D3AAC4-F430-6959-3478-9740752F877D}"/>
                    </a:ext>
                  </a:extLst>
                </p:cNvPr>
                <p:cNvPicPr/>
                <p:nvPr/>
              </p:nvPicPr>
              <p:blipFill>
                <a:blip r:embed="rId729"/>
                <a:stretch>
                  <a:fillRect/>
                </a:stretch>
              </p:blipFill>
              <p:spPr>
                <a:xfrm>
                  <a:off x="7217794" y="6021748"/>
                  <a:ext cx="579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446" name="Freihand 445">
                  <a:extLst>
                    <a:ext uri="{FF2B5EF4-FFF2-40B4-BE49-F238E27FC236}">
                      <a16:creationId xmlns:a16="http://schemas.microsoft.com/office/drawing/2014/main" id="{6059BF05-F53A-34E7-34E0-C4474D058EB3}"/>
                    </a:ext>
                  </a:extLst>
                </p14:cNvPr>
                <p14:cNvContentPartPr/>
                <p14:nvPr/>
              </p14:nvContentPartPr>
              <p14:xfrm>
                <a:off x="7138954" y="5993308"/>
                <a:ext cx="167760" cy="95760"/>
              </p14:xfrm>
            </p:contentPart>
          </mc:Choice>
          <mc:Fallback xmlns="">
            <p:pic>
              <p:nvPicPr>
                <p:cNvPr id="446" name="Freihand 445">
                  <a:extLst>
                    <a:ext uri="{FF2B5EF4-FFF2-40B4-BE49-F238E27FC236}">
                      <a16:creationId xmlns:a16="http://schemas.microsoft.com/office/drawing/2014/main" id="{6059BF05-F53A-34E7-34E0-C4474D058EB3}"/>
                    </a:ext>
                  </a:extLst>
                </p:cNvPr>
                <p:cNvPicPr/>
                <p:nvPr/>
              </p:nvPicPr>
              <p:blipFill>
                <a:blip r:embed="rId731"/>
                <a:stretch>
                  <a:fillRect/>
                </a:stretch>
              </p:blipFill>
              <p:spPr>
                <a:xfrm>
                  <a:off x="7130314" y="5984308"/>
                  <a:ext cx="1854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447" name="Freihand 446">
                  <a:extLst>
                    <a:ext uri="{FF2B5EF4-FFF2-40B4-BE49-F238E27FC236}">
                      <a16:creationId xmlns:a16="http://schemas.microsoft.com/office/drawing/2014/main" id="{6F36574B-A6BF-75B4-555A-C546277EF112}"/>
                    </a:ext>
                  </a:extLst>
                </p14:cNvPr>
                <p14:cNvContentPartPr/>
                <p14:nvPr/>
              </p14:nvContentPartPr>
              <p14:xfrm>
                <a:off x="7383394" y="5961628"/>
                <a:ext cx="25200" cy="162360"/>
              </p14:xfrm>
            </p:contentPart>
          </mc:Choice>
          <mc:Fallback xmlns="">
            <p:pic>
              <p:nvPicPr>
                <p:cNvPr id="447" name="Freihand 446">
                  <a:extLst>
                    <a:ext uri="{FF2B5EF4-FFF2-40B4-BE49-F238E27FC236}">
                      <a16:creationId xmlns:a16="http://schemas.microsoft.com/office/drawing/2014/main" id="{6F36574B-A6BF-75B4-555A-C546277EF112}"/>
                    </a:ext>
                  </a:extLst>
                </p:cNvPr>
                <p:cNvPicPr/>
                <p:nvPr/>
              </p:nvPicPr>
              <p:blipFill>
                <a:blip r:embed="rId733"/>
                <a:stretch>
                  <a:fillRect/>
                </a:stretch>
              </p:blipFill>
              <p:spPr>
                <a:xfrm>
                  <a:off x="7374394" y="5952988"/>
                  <a:ext cx="42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448" name="Freihand 447">
                  <a:extLst>
                    <a:ext uri="{FF2B5EF4-FFF2-40B4-BE49-F238E27FC236}">
                      <a16:creationId xmlns:a16="http://schemas.microsoft.com/office/drawing/2014/main" id="{2F0E1A56-42CF-4E33-41F6-17ACBAC23123}"/>
                    </a:ext>
                  </a:extLst>
                </p14:cNvPr>
                <p14:cNvContentPartPr/>
                <p14:nvPr/>
              </p14:nvContentPartPr>
              <p14:xfrm>
                <a:off x="7316434" y="5969908"/>
                <a:ext cx="168480" cy="205560"/>
              </p14:xfrm>
            </p:contentPart>
          </mc:Choice>
          <mc:Fallback xmlns="">
            <p:pic>
              <p:nvPicPr>
                <p:cNvPr id="448" name="Freihand 447">
                  <a:extLst>
                    <a:ext uri="{FF2B5EF4-FFF2-40B4-BE49-F238E27FC236}">
                      <a16:creationId xmlns:a16="http://schemas.microsoft.com/office/drawing/2014/main" id="{2F0E1A56-42CF-4E33-41F6-17ACBAC23123}"/>
                    </a:ext>
                  </a:extLst>
                </p:cNvPr>
                <p:cNvPicPr/>
                <p:nvPr/>
              </p:nvPicPr>
              <p:blipFill>
                <a:blip r:embed="rId735"/>
                <a:stretch>
                  <a:fillRect/>
                </a:stretch>
              </p:blipFill>
              <p:spPr>
                <a:xfrm>
                  <a:off x="7307794" y="5961268"/>
                  <a:ext cx="1861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450" name="Freihand 449">
                  <a:extLst>
                    <a:ext uri="{FF2B5EF4-FFF2-40B4-BE49-F238E27FC236}">
                      <a16:creationId xmlns:a16="http://schemas.microsoft.com/office/drawing/2014/main" id="{C0977D34-C253-C7DE-BFC5-F079C0A51FE4}"/>
                    </a:ext>
                  </a:extLst>
                </p14:cNvPr>
                <p14:cNvContentPartPr/>
                <p14:nvPr/>
              </p14:nvContentPartPr>
              <p14:xfrm>
                <a:off x="4148434" y="6630868"/>
                <a:ext cx="146520" cy="28080"/>
              </p14:xfrm>
            </p:contentPart>
          </mc:Choice>
          <mc:Fallback xmlns="">
            <p:pic>
              <p:nvPicPr>
                <p:cNvPr id="450" name="Freihand 449">
                  <a:extLst>
                    <a:ext uri="{FF2B5EF4-FFF2-40B4-BE49-F238E27FC236}">
                      <a16:creationId xmlns:a16="http://schemas.microsoft.com/office/drawing/2014/main" id="{C0977D34-C253-C7DE-BFC5-F079C0A51FE4}"/>
                    </a:ext>
                  </a:extLst>
                </p:cNvPr>
                <p:cNvPicPr/>
                <p:nvPr/>
              </p:nvPicPr>
              <p:blipFill>
                <a:blip r:embed="rId737"/>
                <a:stretch>
                  <a:fillRect/>
                </a:stretch>
              </p:blipFill>
              <p:spPr>
                <a:xfrm>
                  <a:off x="4139434" y="6621868"/>
                  <a:ext cx="164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451" name="Freihand 450">
                  <a:extLst>
                    <a:ext uri="{FF2B5EF4-FFF2-40B4-BE49-F238E27FC236}">
                      <a16:creationId xmlns:a16="http://schemas.microsoft.com/office/drawing/2014/main" id="{D1C64076-ED74-BC62-DAD7-6099435802D0}"/>
                    </a:ext>
                  </a:extLst>
                </p14:cNvPr>
                <p14:cNvContentPartPr/>
                <p14:nvPr/>
              </p14:nvContentPartPr>
              <p14:xfrm>
                <a:off x="4177234" y="6663628"/>
                <a:ext cx="188640" cy="24480"/>
              </p14:xfrm>
            </p:contentPart>
          </mc:Choice>
          <mc:Fallback xmlns="">
            <p:pic>
              <p:nvPicPr>
                <p:cNvPr id="451" name="Freihand 450">
                  <a:extLst>
                    <a:ext uri="{FF2B5EF4-FFF2-40B4-BE49-F238E27FC236}">
                      <a16:creationId xmlns:a16="http://schemas.microsoft.com/office/drawing/2014/main" id="{D1C64076-ED74-BC62-DAD7-6099435802D0}"/>
                    </a:ext>
                  </a:extLst>
                </p:cNvPr>
                <p:cNvPicPr/>
                <p:nvPr/>
              </p:nvPicPr>
              <p:blipFill>
                <a:blip r:embed="rId739"/>
                <a:stretch>
                  <a:fillRect/>
                </a:stretch>
              </p:blipFill>
              <p:spPr>
                <a:xfrm>
                  <a:off x="4168234" y="6654988"/>
                  <a:ext cx="2062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452" name="Freihand 451">
                  <a:extLst>
                    <a:ext uri="{FF2B5EF4-FFF2-40B4-BE49-F238E27FC236}">
                      <a16:creationId xmlns:a16="http://schemas.microsoft.com/office/drawing/2014/main" id="{06E522B5-BED9-C29E-3806-4BE8197A9C43}"/>
                    </a:ext>
                  </a:extLst>
                </p14:cNvPr>
                <p14:cNvContentPartPr/>
                <p14:nvPr/>
              </p14:nvContentPartPr>
              <p14:xfrm>
                <a:off x="4314034" y="6561388"/>
                <a:ext cx="112320" cy="186480"/>
              </p14:xfrm>
            </p:contentPart>
          </mc:Choice>
          <mc:Fallback xmlns="">
            <p:pic>
              <p:nvPicPr>
                <p:cNvPr id="452" name="Freihand 451">
                  <a:extLst>
                    <a:ext uri="{FF2B5EF4-FFF2-40B4-BE49-F238E27FC236}">
                      <a16:creationId xmlns:a16="http://schemas.microsoft.com/office/drawing/2014/main" id="{06E522B5-BED9-C29E-3806-4BE8197A9C43}"/>
                    </a:ext>
                  </a:extLst>
                </p:cNvPr>
                <p:cNvPicPr/>
                <p:nvPr/>
              </p:nvPicPr>
              <p:blipFill>
                <a:blip r:embed="rId741"/>
                <a:stretch>
                  <a:fillRect/>
                </a:stretch>
              </p:blipFill>
              <p:spPr>
                <a:xfrm>
                  <a:off x="4305034" y="6552388"/>
                  <a:ext cx="129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454" name="Freihand 453">
                  <a:extLst>
                    <a:ext uri="{FF2B5EF4-FFF2-40B4-BE49-F238E27FC236}">
                      <a16:creationId xmlns:a16="http://schemas.microsoft.com/office/drawing/2014/main" id="{1328AD58-7E7F-896B-0290-01DDF776D08A}"/>
                    </a:ext>
                  </a:extLst>
                </p14:cNvPr>
                <p14:cNvContentPartPr/>
                <p14:nvPr/>
              </p14:nvContentPartPr>
              <p14:xfrm>
                <a:off x="4678354" y="6562108"/>
                <a:ext cx="124920" cy="130320"/>
              </p14:xfrm>
            </p:contentPart>
          </mc:Choice>
          <mc:Fallback xmlns="">
            <p:pic>
              <p:nvPicPr>
                <p:cNvPr id="454" name="Freihand 453">
                  <a:extLst>
                    <a:ext uri="{FF2B5EF4-FFF2-40B4-BE49-F238E27FC236}">
                      <a16:creationId xmlns:a16="http://schemas.microsoft.com/office/drawing/2014/main" id="{1328AD58-7E7F-896B-0290-01DDF776D08A}"/>
                    </a:ext>
                  </a:extLst>
                </p:cNvPr>
                <p:cNvPicPr/>
                <p:nvPr/>
              </p:nvPicPr>
              <p:blipFill>
                <a:blip r:embed="rId743"/>
                <a:stretch>
                  <a:fillRect/>
                </a:stretch>
              </p:blipFill>
              <p:spPr>
                <a:xfrm>
                  <a:off x="4669354" y="6553468"/>
                  <a:ext cx="1425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455" name="Freihand 454">
                  <a:extLst>
                    <a:ext uri="{FF2B5EF4-FFF2-40B4-BE49-F238E27FC236}">
                      <a16:creationId xmlns:a16="http://schemas.microsoft.com/office/drawing/2014/main" id="{BFC865A6-DD8A-08F6-6B95-C6A18EF0D880}"/>
                    </a:ext>
                  </a:extLst>
                </p14:cNvPr>
                <p14:cNvContentPartPr/>
                <p14:nvPr/>
              </p14:nvContentPartPr>
              <p14:xfrm>
                <a:off x="4855834" y="6584428"/>
                <a:ext cx="97920" cy="111240"/>
              </p14:xfrm>
            </p:contentPart>
          </mc:Choice>
          <mc:Fallback xmlns="">
            <p:pic>
              <p:nvPicPr>
                <p:cNvPr id="455" name="Freihand 454">
                  <a:extLst>
                    <a:ext uri="{FF2B5EF4-FFF2-40B4-BE49-F238E27FC236}">
                      <a16:creationId xmlns:a16="http://schemas.microsoft.com/office/drawing/2014/main" id="{BFC865A6-DD8A-08F6-6B95-C6A18EF0D880}"/>
                    </a:ext>
                  </a:extLst>
                </p:cNvPr>
                <p:cNvPicPr/>
                <p:nvPr/>
              </p:nvPicPr>
              <p:blipFill>
                <a:blip r:embed="rId745"/>
                <a:stretch>
                  <a:fillRect/>
                </a:stretch>
              </p:blipFill>
              <p:spPr>
                <a:xfrm>
                  <a:off x="4846834" y="6575428"/>
                  <a:ext cx="1155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456" name="Freihand 455">
                  <a:extLst>
                    <a:ext uri="{FF2B5EF4-FFF2-40B4-BE49-F238E27FC236}">
                      <a16:creationId xmlns:a16="http://schemas.microsoft.com/office/drawing/2014/main" id="{0C7497E4-6176-2654-EB24-B87A708E029F}"/>
                    </a:ext>
                  </a:extLst>
                </p14:cNvPr>
                <p14:cNvContentPartPr/>
                <p14:nvPr/>
              </p14:nvContentPartPr>
              <p14:xfrm>
                <a:off x="5170834" y="6534388"/>
                <a:ext cx="110520" cy="210600"/>
              </p14:xfrm>
            </p:contentPart>
          </mc:Choice>
          <mc:Fallback xmlns="">
            <p:pic>
              <p:nvPicPr>
                <p:cNvPr id="456" name="Freihand 455">
                  <a:extLst>
                    <a:ext uri="{FF2B5EF4-FFF2-40B4-BE49-F238E27FC236}">
                      <a16:creationId xmlns:a16="http://schemas.microsoft.com/office/drawing/2014/main" id="{0C7497E4-6176-2654-EB24-B87A708E029F}"/>
                    </a:ext>
                  </a:extLst>
                </p:cNvPr>
                <p:cNvPicPr/>
                <p:nvPr/>
              </p:nvPicPr>
              <p:blipFill>
                <a:blip r:embed="rId747"/>
                <a:stretch>
                  <a:fillRect/>
                </a:stretch>
              </p:blipFill>
              <p:spPr>
                <a:xfrm>
                  <a:off x="5161834" y="6525388"/>
                  <a:ext cx="1281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457" name="Freihand 456">
                  <a:extLst>
                    <a:ext uri="{FF2B5EF4-FFF2-40B4-BE49-F238E27FC236}">
                      <a16:creationId xmlns:a16="http://schemas.microsoft.com/office/drawing/2014/main" id="{60E07A59-2B10-C55C-1BD1-272A685FDC4F}"/>
                    </a:ext>
                  </a:extLst>
                </p14:cNvPr>
                <p14:cNvContentPartPr/>
                <p14:nvPr/>
              </p14:nvContentPartPr>
              <p14:xfrm>
                <a:off x="5350474" y="6546628"/>
                <a:ext cx="94320" cy="99000"/>
              </p14:xfrm>
            </p:contentPart>
          </mc:Choice>
          <mc:Fallback xmlns="">
            <p:pic>
              <p:nvPicPr>
                <p:cNvPr id="457" name="Freihand 456">
                  <a:extLst>
                    <a:ext uri="{FF2B5EF4-FFF2-40B4-BE49-F238E27FC236}">
                      <a16:creationId xmlns:a16="http://schemas.microsoft.com/office/drawing/2014/main" id="{60E07A59-2B10-C55C-1BD1-272A685FDC4F}"/>
                    </a:ext>
                  </a:extLst>
                </p:cNvPr>
                <p:cNvPicPr/>
                <p:nvPr/>
              </p:nvPicPr>
              <p:blipFill>
                <a:blip r:embed="rId749"/>
                <a:stretch>
                  <a:fillRect/>
                </a:stretch>
              </p:blipFill>
              <p:spPr>
                <a:xfrm>
                  <a:off x="5341834" y="6537628"/>
                  <a:ext cx="1119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458" name="Freihand 457">
                  <a:extLst>
                    <a:ext uri="{FF2B5EF4-FFF2-40B4-BE49-F238E27FC236}">
                      <a16:creationId xmlns:a16="http://schemas.microsoft.com/office/drawing/2014/main" id="{5C897A47-B0B3-6858-6944-46D9A5DA3FEB}"/>
                    </a:ext>
                  </a:extLst>
                </p14:cNvPr>
                <p14:cNvContentPartPr/>
                <p14:nvPr/>
              </p14:nvContentPartPr>
              <p14:xfrm>
                <a:off x="5469994" y="6535108"/>
                <a:ext cx="77400" cy="104040"/>
              </p14:xfrm>
            </p:contentPart>
          </mc:Choice>
          <mc:Fallback xmlns="">
            <p:pic>
              <p:nvPicPr>
                <p:cNvPr id="458" name="Freihand 457">
                  <a:extLst>
                    <a:ext uri="{FF2B5EF4-FFF2-40B4-BE49-F238E27FC236}">
                      <a16:creationId xmlns:a16="http://schemas.microsoft.com/office/drawing/2014/main" id="{5C897A47-B0B3-6858-6944-46D9A5DA3FEB}"/>
                    </a:ext>
                  </a:extLst>
                </p:cNvPr>
                <p:cNvPicPr/>
                <p:nvPr/>
              </p:nvPicPr>
              <p:blipFill>
                <a:blip r:embed="rId751"/>
                <a:stretch>
                  <a:fillRect/>
                </a:stretch>
              </p:blipFill>
              <p:spPr>
                <a:xfrm>
                  <a:off x="5460994" y="6526108"/>
                  <a:ext cx="95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459" name="Freihand 458">
                  <a:extLst>
                    <a:ext uri="{FF2B5EF4-FFF2-40B4-BE49-F238E27FC236}">
                      <a16:creationId xmlns:a16="http://schemas.microsoft.com/office/drawing/2014/main" id="{996CBFC3-4831-D805-8CCE-961EE9B9701C}"/>
                    </a:ext>
                  </a:extLst>
                </p14:cNvPr>
                <p14:cNvContentPartPr/>
                <p14:nvPr/>
              </p14:nvContentPartPr>
              <p14:xfrm>
                <a:off x="5640994" y="6418468"/>
                <a:ext cx="111960" cy="209520"/>
              </p14:xfrm>
            </p:contentPart>
          </mc:Choice>
          <mc:Fallback xmlns="">
            <p:pic>
              <p:nvPicPr>
                <p:cNvPr id="459" name="Freihand 458">
                  <a:extLst>
                    <a:ext uri="{FF2B5EF4-FFF2-40B4-BE49-F238E27FC236}">
                      <a16:creationId xmlns:a16="http://schemas.microsoft.com/office/drawing/2014/main" id="{996CBFC3-4831-D805-8CCE-961EE9B9701C}"/>
                    </a:ext>
                  </a:extLst>
                </p:cNvPr>
                <p:cNvPicPr/>
                <p:nvPr/>
              </p:nvPicPr>
              <p:blipFill>
                <a:blip r:embed="rId753"/>
                <a:stretch>
                  <a:fillRect/>
                </a:stretch>
              </p:blipFill>
              <p:spPr>
                <a:xfrm>
                  <a:off x="5632354" y="6409828"/>
                  <a:ext cx="1296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460" name="Freihand 459">
                  <a:extLst>
                    <a:ext uri="{FF2B5EF4-FFF2-40B4-BE49-F238E27FC236}">
                      <a16:creationId xmlns:a16="http://schemas.microsoft.com/office/drawing/2014/main" id="{FF5AD68D-AB33-F40C-6B26-769C09756253}"/>
                    </a:ext>
                  </a:extLst>
                </p14:cNvPr>
                <p14:cNvContentPartPr/>
                <p14:nvPr/>
              </p14:nvContentPartPr>
              <p14:xfrm>
                <a:off x="5790754" y="6402268"/>
                <a:ext cx="23400" cy="239760"/>
              </p14:xfrm>
            </p:contentPart>
          </mc:Choice>
          <mc:Fallback xmlns="">
            <p:pic>
              <p:nvPicPr>
                <p:cNvPr id="460" name="Freihand 459">
                  <a:extLst>
                    <a:ext uri="{FF2B5EF4-FFF2-40B4-BE49-F238E27FC236}">
                      <a16:creationId xmlns:a16="http://schemas.microsoft.com/office/drawing/2014/main" id="{FF5AD68D-AB33-F40C-6B26-769C09756253}"/>
                    </a:ext>
                  </a:extLst>
                </p:cNvPr>
                <p:cNvPicPr/>
                <p:nvPr/>
              </p:nvPicPr>
              <p:blipFill>
                <a:blip r:embed="rId755"/>
                <a:stretch>
                  <a:fillRect/>
                </a:stretch>
              </p:blipFill>
              <p:spPr>
                <a:xfrm>
                  <a:off x="5781754" y="6393628"/>
                  <a:ext cx="4104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461" name="Freihand 460">
                  <a:extLst>
                    <a:ext uri="{FF2B5EF4-FFF2-40B4-BE49-F238E27FC236}">
                      <a16:creationId xmlns:a16="http://schemas.microsoft.com/office/drawing/2014/main" id="{8D0E148D-D00B-4FB6-C4F8-8B3D56BF534A}"/>
                    </a:ext>
                  </a:extLst>
                </p14:cNvPr>
                <p14:cNvContentPartPr/>
                <p14:nvPr/>
              </p14:nvContentPartPr>
              <p14:xfrm>
                <a:off x="5834314" y="6496228"/>
                <a:ext cx="368640" cy="112320"/>
              </p14:xfrm>
            </p:contentPart>
          </mc:Choice>
          <mc:Fallback xmlns="">
            <p:pic>
              <p:nvPicPr>
                <p:cNvPr id="461" name="Freihand 460">
                  <a:extLst>
                    <a:ext uri="{FF2B5EF4-FFF2-40B4-BE49-F238E27FC236}">
                      <a16:creationId xmlns:a16="http://schemas.microsoft.com/office/drawing/2014/main" id="{8D0E148D-D00B-4FB6-C4F8-8B3D56BF534A}"/>
                    </a:ext>
                  </a:extLst>
                </p:cNvPr>
                <p:cNvPicPr/>
                <p:nvPr/>
              </p:nvPicPr>
              <p:blipFill>
                <a:blip r:embed="rId757"/>
                <a:stretch>
                  <a:fillRect/>
                </a:stretch>
              </p:blipFill>
              <p:spPr>
                <a:xfrm>
                  <a:off x="5825314" y="6487588"/>
                  <a:ext cx="386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462" name="Freihand 461">
                  <a:extLst>
                    <a:ext uri="{FF2B5EF4-FFF2-40B4-BE49-F238E27FC236}">
                      <a16:creationId xmlns:a16="http://schemas.microsoft.com/office/drawing/2014/main" id="{1A3FA1A2-7035-0972-F025-7D1A08700FB3}"/>
                    </a:ext>
                  </a:extLst>
                </p14:cNvPr>
                <p14:cNvContentPartPr/>
                <p14:nvPr/>
              </p14:nvContentPartPr>
              <p14:xfrm>
                <a:off x="6294034" y="6464908"/>
                <a:ext cx="105120" cy="146160"/>
              </p14:xfrm>
            </p:contentPart>
          </mc:Choice>
          <mc:Fallback xmlns="">
            <p:pic>
              <p:nvPicPr>
                <p:cNvPr id="462" name="Freihand 461">
                  <a:extLst>
                    <a:ext uri="{FF2B5EF4-FFF2-40B4-BE49-F238E27FC236}">
                      <a16:creationId xmlns:a16="http://schemas.microsoft.com/office/drawing/2014/main" id="{1A3FA1A2-7035-0972-F025-7D1A08700FB3}"/>
                    </a:ext>
                  </a:extLst>
                </p:cNvPr>
                <p:cNvPicPr/>
                <p:nvPr/>
              </p:nvPicPr>
              <p:blipFill>
                <a:blip r:embed="rId759"/>
                <a:stretch>
                  <a:fillRect/>
                </a:stretch>
              </p:blipFill>
              <p:spPr>
                <a:xfrm>
                  <a:off x="6285394" y="6456268"/>
                  <a:ext cx="1227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463" name="Freihand 462">
                  <a:extLst>
                    <a:ext uri="{FF2B5EF4-FFF2-40B4-BE49-F238E27FC236}">
                      <a16:creationId xmlns:a16="http://schemas.microsoft.com/office/drawing/2014/main" id="{94D92738-0399-4D54-5C75-685AACE7A56A}"/>
                    </a:ext>
                  </a:extLst>
                </p14:cNvPr>
                <p14:cNvContentPartPr/>
                <p14:nvPr/>
              </p14:nvContentPartPr>
              <p14:xfrm>
                <a:off x="6592474" y="6334948"/>
                <a:ext cx="269640" cy="220320"/>
              </p14:xfrm>
            </p:contentPart>
          </mc:Choice>
          <mc:Fallback xmlns="">
            <p:pic>
              <p:nvPicPr>
                <p:cNvPr id="463" name="Freihand 462">
                  <a:extLst>
                    <a:ext uri="{FF2B5EF4-FFF2-40B4-BE49-F238E27FC236}">
                      <a16:creationId xmlns:a16="http://schemas.microsoft.com/office/drawing/2014/main" id="{94D92738-0399-4D54-5C75-685AACE7A56A}"/>
                    </a:ext>
                  </a:extLst>
                </p:cNvPr>
                <p:cNvPicPr/>
                <p:nvPr/>
              </p:nvPicPr>
              <p:blipFill>
                <a:blip r:embed="rId761"/>
                <a:stretch>
                  <a:fillRect/>
                </a:stretch>
              </p:blipFill>
              <p:spPr>
                <a:xfrm>
                  <a:off x="6583834" y="6325948"/>
                  <a:ext cx="2872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464" name="Freihand 463">
                  <a:extLst>
                    <a:ext uri="{FF2B5EF4-FFF2-40B4-BE49-F238E27FC236}">
                      <a16:creationId xmlns:a16="http://schemas.microsoft.com/office/drawing/2014/main" id="{C4E727E5-276D-7291-8B2A-ABE91FDFEDC1}"/>
                    </a:ext>
                  </a:extLst>
                </p14:cNvPr>
                <p14:cNvContentPartPr/>
                <p14:nvPr/>
              </p14:nvContentPartPr>
              <p14:xfrm>
                <a:off x="6981634" y="6279148"/>
                <a:ext cx="199080" cy="238320"/>
              </p14:xfrm>
            </p:contentPart>
          </mc:Choice>
          <mc:Fallback xmlns="">
            <p:pic>
              <p:nvPicPr>
                <p:cNvPr id="464" name="Freihand 463">
                  <a:extLst>
                    <a:ext uri="{FF2B5EF4-FFF2-40B4-BE49-F238E27FC236}">
                      <a16:creationId xmlns:a16="http://schemas.microsoft.com/office/drawing/2014/main" id="{C4E727E5-276D-7291-8B2A-ABE91FDFEDC1}"/>
                    </a:ext>
                  </a:extLst>
                </p:cNvPr>
                <p:cNvPicPr/>
                <p:nvPr/>
              </p:nvPicPr>
              <p:blipFill>
                <a:blip r:embed="rId763"/>
                <a:stretch>
                  <a:fillRect/>
                </a:stretch>
              </p:blipFill>
              <p:spPr>
                <a:xfrm>
                  <a:off x="6972634" y="6270508"/>
                  <a:ext cx="2167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465" name="Freihand 464">
                  <a:extLst>
                    <a:ext uri="{FF2B5EF4-FFF2-40B4-BE49-F238E27FC236}">
                      <a16:creationId xmlns:a16="http://schemas.microsoft.com/office/drawing/2014/main" id="{0E9D651B-E71C-BDF3-5017-3843DF5CAB71}"/>
                    </a:ext>
                  </a:extLst>
                </p14:cNvPr>
                <p14:cNvContentPartPr/>
                <p14:nvPr/>
              </p14:nvContentPartPr>
              <p14:xfrm>
                <a:off x="7223914" y="6314788"/>
                <a:ext cx="96840" cy="119160"/>
              </p14:xfrm>
            </p:contentPart>
          </mc:Choice>
          <mc:Fallback xmlns="">
            <p:pic>
              <p:nvPicPr>
                <p:cNvPr id="465" name="Freihand 464">
                  <a:extLst>
                    <a:ext uri="{FF2B5EF4-FFF2-40B4-BE49-F238E27FC236}">
                      <a16:creationId xmlns:a16="http://schemas.microsoft.com/office/drawing/2014/main" id="{0E9D651B-E71C-BDF3-5017-3843DF5CAB71}"/>
                    </a:ext>
                  </a:extLst>
                </p:cNvPr>
                <p:cNvPicPr/>
                <p:nvPr/>
              </p:nvPicPr>
              <p:blipFill>
                <a:blip r:embed="rId765"/>
                <a:stretch>
                  <a:fillRect/>
                </a:stretch>
              </p:blipFill>
              <p:spPr>
                <a:xfrm>
                  <a:off x="7215274" y="6305788"/>
                  <a:ext cx="114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466" name="Freihand 465">
                  <a:extLst>
                    <a:ext uri="{FF2B5EF4-FFF2-40B4-BE49-F238E27FC236}">
                      <a16:creationId xmlns:a16="http://schemas.microsoft.com/office/drawing/2014/main" id="{56B67B85-EE2F-F8AD-3D4C-09C45F1F97F1}"/>
                    </a:ext>
                  </a:extLst>
                </p14:cNvPr>
                <p14:cNvContentPartPr/>
                <p14:nvPr/>
              </p14:nvContentPartPr>
              <p14:xfrm>
                <a:off x="7468714" y="6206788"/>
                <a:ext cx="71280" cy="230760"/>
              </p14:xfrm>
            </p:contentPart>
          </mc:Choice>
          <mc:Fallback xmlns="">
            <p:pic>
              <p:nvPicPr>
                <p:cNvPr id="466" name="Freihand 465">
                  <a:extLst>
                    <a:ext uri="{FF2B5EF4-FFF2-40B4-BE49-F238E27FC236}">
                      <a16:creationId xmlns:a16="http://schemas.microsoft.com/office/drawing/2014/main" id="{56B67B85-EE2F-F8AD-3D4C-09C45F1F97F1}"/>
                    </a:ext>
                  </a:extLst>
                </p:cNvPr>
                <p:cNvPicPr/>
                <p:nvPr/>
              </p:nvPicPr>
              <p:blipFill>
                <a:blip r:embed="rId767"/>
                <a:stretch>
                  <a:fillRect/>
                </a:stretch>
              </p:blipFill>
              <p:spPr>
                <a:xfrm>
                  <a:off x="7459714" y="6198148"/>
                  <a:ext cx="889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467" name="Freihand 466">
                  <a:extLst>
                    <a:ext uri="{FF2B5EF4-FFF2-40B4-BE49-F238E27FC236}">
                      <a16:creationId xmlns:a16="http://schemas.microsoft.com/office/drawing/2014/main" id="{A120108C-BC9F-9881-53FD-61D04098923C}"/>
                    </a:ext>
                  </a:extLst>
                </p14:cNvPr>
                <p14:cNvContentPartPr/>
                <p14:nvPr/>
              </p14:nvContentPartPr>
              <p14:xfrm>
                <a:off x="7565914" y="6241348"/>
                <a:ext cx="96120" cy="154440"/>
              </p14:xfrm>
            </p:contentPart>
          </mc:Choice>
          <mc:Fallback xmlns="">
            <p:pic>
              <p:nvPicPr>
                <p:cNvPr id="467" name="Freihand 466">
                  <a:extLst>
                    <a:ext uri="{FF2B5EF4-FFF2-40B4-BE49-F238E27FC236}">
                      <a16:creationId xmlns:a16="http://schemas.microsoft.com/office/drawing/2014/main" id="{A120108C-BC9F-9881-53FD-61D04098923C}"/>
                    </a:ext>
                  </a:extLst>
                </p:cNvPr>
                <p:cNvPicPr/>
                <p:nvPr/>
              </p:nvPicPr>
              <p:blipFill>
                <a:blip r:embed="rId769"/>
                <a:stretch>
                  <a:fillRect/>
                </a:stretch>
              </p:blipFill>
              <p:spPr>
                <a:xfrm>
                  <a:off x="7557274" y="6232708"/>
                  <a:ext cx="1137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468" name="Freihand 467">
                  <a:extLst>
                    <a:ext uri="{FF2B5EF4-FFF2-40B4-BE49-F238E27FC236}">
                      <a16:creationId xmlns:a16="http://schemas.microsoft.com/office/drawing/2014/main" id="{047ADD11-226F-5907-3D3A-39D179E567AE}"/>
                    </a:ext>
                  </a:extLst>
                </p14:cNvPr>
                <p14:cNvContentPartPr/>
                <p14:nvPr/>
              </p14:nvContentPartPr>
              <p14:xfrm>
                <a:off x="7684354" y="6120028"/>
                <a:ext cx="132120" cy="220680"/>
              </p14:xfrm>
            </p:contentPart>
          </mc:Choice>
          <mc:Fallback xmlns="">
            <p:pic>
              <p:nvPicPr>
                <p:cNvPr id="468" name="Freihand 467">
                  <a:extLst>
                    <a:ext uri="{FF2B5EF4-FFF2-40B4-BE49-F238E27FC236}">
                      <a16:creationId xmlns:a16="http://schemas.microsoft.com/office/drawing/2014/main" id="{047ADD11-226F-5907-3D3A-39D179E567AE}"/>
                    </a:ext>
                  </a:extLst>
                </p:cNvPr>
                <p:cNvPicPr/>
                <p:nvPr/>
              </p:nvPicPr>
              <p:blipFill>
                <a:blip r:embed="rId771"/>
                <a:stretch>
                  <a:fillRect/>
                </a:stretch>
              </p:blipFill>
              <p:spPr>
                <a:xfrm>
                  <a:off x="7675714" y="6111388"/>
                  <a:ext cx="149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469" name="Freihand 468">
                  <a:extLst>
                    <a:ext uri="{FF2B5EF4-FFF2-40B4-BE49-F238E27FC236}">
                      <a16:creationId xmlns:a16="http://schemas.microsoft.com/office/drawing/2014/main" id="{BB22FAFE-32FC-6220-6B34-0FA17EF30518}"/>
                    </a:ext>
                  </a:extLst>
                </p14:cNvPr>
                <p14:cNvContentPartPr/>
                <p14:nvPr/>
              </p14:nvContentPartPr>
              <p14:xfrm>
                <a:off x="7827994" y="6172228"/>
                <a:ext cx="187920" cy="113400"/>
              </p14:xfrm>
            </p:contentPart>
          </mc:Choice>
          <mc:Fallback xmlns="">
            <p:pic>
              <p:nvPicPr>
                <p:cNvPr id="469" name="Freihand 468">
                  <a:extLst>
                    <a:ext uri="{FF2B5EF4-FFF2-40B4-BE49-F238E27FC236}">
                      <a16:creationId xmlns:a16="http://schemas.microsoft.com/office/drawing/2014/main" id="{BB22FAFE-32FC-6220-6B34-0FA17EF30518}"/>
                    </a:ext>
                  </a:extLst>
                </p:cNvPr>
                <p:cNvPicPr/>
                <p:nvPr/>
              </p:nvPicPr>
              <p:blipFill>
                <a:blip r:embed="rId773"/>
                <a:stretch>
                  <a:fillRect/>
                </a:stretch>
              </p:blipFill>
              <p:spPr>
                <a:xfrm>
                  <a:off x="7818994" y="6163588"/>
                  <a:ext cx="2055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471" name="Freihand 470">
                  <a:extLst>
                    <a:ext uri="{FF2B5EF4-FFF2-40B4-BE49-F238E27FC236}">
                      <a16:creationId xmlns:a16="http://schemas.microsoft.com/office/drawing/2014/main" id="{0942E54E-58E8-4321-FD88-CCEBB110D077}"/>
                    </a:ext>
                  </a:extLst>
                </p14:cNvPr>
                <p14:cNvContentPartPr/>
                <p14:nvPr/>
              </p14:nvContentPartPr>
              <p14:xfrm>
                <a:off x="7587154" y="6490828"/>
                <a:ext cx="180720" cy="162720"/>
              </p14:xfrm>
            </p:contentPart>
          </mc:Choice>
          <mc:Fallback xmlns="">
            <p:pic>
              <p:nvPicPr>
                <p:cNvPr id="471" name="Freihand 470">
                  <a:extLst>
                    <a:ext uri="{FF2B5EF4-FFF2-40B4-BE49-F238E27FC236}">
                      <a16:creationId xmlns:a16="http://schemas.microsoft.com/office/drawing/2014/main" id="{0942E54E-58E8-4321-FD88-CCEBB110D077}"/>
                    </a:ext>
                  </a:extLst>
                </p:cNvPr>
                <p:cNvPicPr/>
                <p:nvPr/>
              </p:nvPicPr>
              <p:blipFill>
                <a:blip r:embed="rId775"/>
                <a:stretch>
                  <a:fillRect/>
                </a:stretch>
              </p:blipFill>
              <p:spPr>
                <a:xfrm>
                  <a:off x="7578154" y="6481828"/>
                  <a:ext cx="1983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472" name="Freihand 471">
                  <a:extLst>
                    <a:ext uri="{FF2B5EF4-FFF2-40B4-BE49-F238E27FC236}">
                      <a16:creationId xmlns:a16="http://schemas.microsoft.com/office/drawing/2014/main" id="{7CE369E6-9C34-7E08-17DD-3D4751A530A0}"/>
                    </a:ext>
                  </a:extLst>
                </p14:cNvPr>
                <p14:cNvContentPartPr/>
                <p14:nvPr/>
              </p14:nvContentPartPr>
              <p14:xfrm>
                <a:off x="7803514" y="6444028"/>
                <a:ext cx="158760" cy="127800"/>
              </p14:xfrm>
            </p:contentPart>
          </mc:Choice>
          <mc:Fallback xmlns="">
            <p:pic>
              <p:nvPicPr>
                <p:cNvPr id="472" name="Freihand 471">
                  <a:extLst>
                    <a:ext uri="{FF2B5EF4-FFF2-40B4-BE49-F238E27FC236}">
                      <a16:creationId xmlns:a16="http://schemas.microsoft.com/office/drawing/2014/main" id="{7CE369E6-9C34-7E08-17DD-3D4751A530A0}"/>
                    </a:ext>
                  </a:extLst>
                </p:cNvPr>
                <p:cNvPicPr/>
                <p:nvPr/>
              </p:nvPicPr>
              <p:blipFill>
                <a:blip r:embed="rId777"/>
                <a:stretch>
                  <a:fillRect/>
                </a:stretch>
              </p:blipFill>
              <p:spPr>
                <a:xfrm>
                  <a:off x="7794874" y="6435028"/>
                  <a:ext cx="176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473" name="Freihand 472">
                  <a:extLst>
                    <a:ext uri="{FF2B5EF4-FFF2-40B4-BE49-F238E27FC236}">
                      <a16:creationId xmlns:a16="http://schemas.microsoft.com/office/drawing/2014/main" id="{1E4EDC3B-CB5F-62E0-9EC9-7A1964A71AD7}"/>
                    </a:ext>
                  </a:extLst>
                </p14:cNvPr>
                <p14:cNvContentPartPr/>
                <p14:nvPr/>
              </p14:nvContentPartPr>
              <p14:xfrm>
                <a:off x="7981354" y="6301828"/>
                <a:ext cx="121680" cy="234000"/>
              </p14:xfrm>
            </p:contentPart>
          </mc:Choice>
          <mc:Fallback xmlns="">
            <p:pic>
              <p:nvPicPr>
                <p:cNvPr id="473" name="Freihand 472">
                  <a:extLst>
                    <a:ext uri="{FF2B5EF4-FFF2-40B4-BE49-F238E27FC236}">
                      <a16:creationId xmlns:a16="http://schemas.microsoft.com/office/drawing/2014/main" id="{1E4EDC3B-CB5F-62E0-9EC9-7A1964A71AD7}"/>
                    </a:ext>
                  </a:extLst>
                </p:cNvPr>
                <p:cNvPicPr/>
                <p:nvPr/>
              </p:nvPicPr>
              <p:blipFill>
                <a:blip r:embed="rId779"/>
                <a:stretch>
                  <a:fillRect/>
                </a:stretch>
              </p:blipFill>
              <p:spPr>
                <a:xfrm>
                  <a:off x="7972714" y="6292828"/>
                  <a:ext cx="1393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474" name="Freihand 473">
                  <a:extLst>
                    <a:ext uri="{FF2B5EF4-FFF2-40B4-BE49-F238E27FC236}">
                      <a16:creationId xmlns:a16="http://schemas.microsoft.com/office/drawing/2014/main" id="{0DF5B6F8-E22C-5172-1D65-67D59DED3D67}"/>
                    </a:ext>
                  </a:extLst>
                </p14:cNvPr>
                <p14:cNvContentPartPr/>
                <p14:nvPr/>
              </p14:nvContentPartPr>
              <p14:xfrm>
                <a:off x="8062714" y="6503428"/>
                <a:ext cx="52200" cy="39600"/>
              </p14:xfrm>
            </p:contentPart>
          </mc:Choice>
          <mc:Fallback xmlns="">
            <p:pic>
              <p:nvPicPr>
                <p:cNvPr id="474" name="Freihand 473">
                  <a:extLst>
                    <a:ext uri="{FF2B5EF4-FFF2-40B4-BE49-F238E27FC236}">
                      <a16:creationId xmlns:a16="http://schemas.microsoft.com/office/drawing/2014/main" id="{0DF5B6F8-E22C-5172-1D65-67D59DED3D67}"/>
                    </a:ext>
                  </a:extLst>
                </p:cNvPr>
                <p:cNvPicPr/>
                <p:nvPr/>
              </p:nvPicPr>
              <p:blipFill>
                <a:blip r:embed="rId781"/>
                <a:stretch>
                  <a:fillRect/>
                </a:stretch>
              </p:blipFill>
              <p:spPr>
                <a:xfrm>
                  <a:off x="8053714" y="6494428"/>
                  <a:ext cx="698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475" name="Freihand 474">
                  <a:extLst>
                    <a:ext uri="{FF2B5EF4-FFF2-40B4-BE49-F238E27FC236}">
                      <a16:creationId xmlns:a16="http://schemas.microsoft.com/office/drawing/2014/main" id="{5BB4C3B6-BBF3-5816-EBB6-12D441A33707}"/>
                    </a:ext>
                  </a:extLst>
                </p14:cNvPr>
                <p14:cNvContentPartPr/>
                <p14:nvPr/>
              </p14:nvContentPartPr>
              <p14:xfrm>
                <a:off x="8123554" y="6208228"/>
                <a:ext cx="194040" cy="300960"/>
              </p14:xfrm>
            </p:contentPart>
          </mc:Choice>
          <mc:Fallback xmlns="">
            <p:pic>
              <p:nvPicPr>
                <p:cNvPr id="475" name="Freihand 474">
                  <a:extLst>
                    <a:ext uri="{FF2B5EF4-FFF2-40B4-BE49-F238E27FC236}">
                      <a16:creationId xmlns:a16="http://schemas.microsoft.com/office/drawing/2014/main" id="{5BB4C3B6-BBF3-5816-EBB6-12D441A33707}"/>
                    </a:ext>
                  </a:extLst>
                </p:cNvPr>
                <p:cNvPicPr/>
                <p:nvPr/>
              </p:nvPicPr>
              <p:blipFill>
                <a:blip r:embed="rId783"/>
                <a:stretch>
                  <a:fillRect/>
                </a:stretch>
              </p:blipFill>
              <p:spPr>
                <a:xfrm>
                  <a:off x="8114554" y="6199228"/>
                  <a:ext cx="2116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477" name="Freihand 476">
                  <a:extLst>
                    <a:ext uri="{FF2B5EF4-FFF2-40B4-BE49-F238E27FC236}">
                      <a16:creationId xmlns:a16="http://schemas.microsoft.com/office/drawing/2014/main" id="{9932C6CC-9731-AE16-EFAD-F6296E7B5D89}"/>
                    </a:ext>
                  </a:extLst>
                </p14:cNvPr>
                <p14:cNvContentPartPr/>
                <p14:nvPr/>
              </p14:nvContentPartPr>
              <p14:xfrm>
                <a:off x="8194474" y="6272668"/>
                <a:ext cx="213480" cy="56880"/>
              </p14:xfrm>
            </p:contentPart>
          </mc:Choice>
          <mc:Fallback xmlns="">
            <p:pic>
              <p:nvPicPr>
                <p:cNvPr id="477" name="Freihand 476">
                  <a:extLst>
                    <a:ext uri="{FF2B5EF4-FFF2-40B4-BE49-F238E27FC236}">
                      <a16:creationId xmlns:a16="http://schemas.microsoft.com/office/drawing/2014/main" id="{9932C6CC-9731-AE16-EFAD-F6296E7B5D89}"/>
                    </a:ext>
                  </a:extLst>
                </p:cNvPr>
                <p:cNvPicPr/>
                <p:nvPr/>
              </p:nvPicPr>
              <p:blipFill>
                <a:blip r:embed="rId785"/>
                <a:stretch>
                  <a:fillRect/>
                </a:stretch>
              </p:blipFill>
              <p:spPr>
                <a:xfrm>
                  <a:off x="8185834" y="6263668"/>
                  <a:ext cx="231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78" name="Freihand 477">
                  <a:extLst>
                    <a:ext uri="{FF2B5EF4-FFF2-40B4-BE49-F238E27FC236}">
                      <a16:creationId xmlns:a16="http://schemas.microsoft.com/office/drawing/2014/main" id="{5B9A4854-DB79-111A-D4AE-7AFB17F282F2}"/>
                    </a:ext>
                  </a:extLst>
                </p14:cNvPr>
                <p14:cNvContentPartPr/>
                <p14:nvPr/>
              </p14:nvContentPartPr>
              <p14:xfrm>
                <a:off x="8248114" y="6207868"/>
                <a:ext cx="53640" cy="228240"/>
              </p14:xfrm>
            </p:contentPart>
          </mc:Choice>
          <mc:Fallback xmlns="">
            <p:pic>
              <p:nvPicPr>
                <p:cNvPr id="478" name="Freihand 477">
                  <a:extLst>
                    <a:ext uri="{FF2B5EF4-FFF2-40B4-BE49-F238E27FC236}">
                      <a16:creationId xmlns:a16="http://schemas.microsoft.com/office/drawing/2014/main" id="{5B9A4854-DB79-111A-D4AE-7AFB17F282F2}"/>
                    </a:ext>
                  </a:extLst>
                </p:cNvPr>
                <p:cNvPicPr/>
                <p:nvPr/>
              </p:nvPicPr>
              <p:blipFill>
                <a:blip r:embed="rId787"/>
                <a:stretch>
                  <a:fillRect/>
                </a:stretch>
              </p:blipFill>
              <p:spPr>
                <a:xfrm>
                  <a:off x="8239474" y="6198868"/>
                  <a:ext cx="712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79" name="Freihand 478">
                  <a:extLst>
                    <a:ext uri="{FF2B5EF4-FFF2-40B4-BE49-F238E27FC236}">
                      <a16:creationId xmlns:a16="http://schemas.microsoft.com/office/drawing/2014/main" id="{C8A6C92A-0653-5341-2259-AC2D169A495A}"/>
                    </a:ext>
                  </a:extLst>
                </p14:cNvPr>
                <p14:cNvContentPartPr/>
                <p14:nvPr/>
              </p14:nvContentPartPr>
              <p14:xfrm>
                <a:off x="8410474" y="6044428"/>
                <a:ext cx="159840" cy="250560"/>
              </p14:xfrm>
            </p:contentPart>
          </mc:Choice>
          <mc:Fallback xmlns="">
            <p:pic>
              <p:nvPicPr>
                <p:cNvPr id="479" name="Freihand 478">
                  <a:extLst>
                    <a:ext uri="{FF2B5EF4-FFF2-40B4-BE49-F238E27FC236}">
                      <a16:creationId xmlns:a16="http://schemas.microsoft.com/office/drawing/2014/main" id="{C8A6C92A-0653-5341-2259-AC2D169A495A}"/>
                    </a:ext>
                  </a:extLst>
                </p:cNvPr>
                <p:cNvPicPr/>
                <p:nvPr/>
              </p:nvPicPr>
              <p:blipFill>
                <a:blip r:embed="rId789"/>
                <a:stretch>
                  <a:fillRect/>
                </a:stretch>
              </p:blipFill>
              <p:spPr>
                <a:xfrm>
                  <a:off x="8401474" y="6035428"/>
                  <a:ext cx="1774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80" name="Freihand 479">
                  <a:extLst>
                    <a:ext uri="{FF2B5EF4-FFF2-40B4-BE49-F238E27FC236}">
                      <a16:creationId xmlns:a16="http://schemas.microsoft.com/office/drawing/2014/main" id="{4A13E8C6-A327-D4B2-5345-B130CA02CF8B}"/>
                    </a:ext>
                  </a:extLst>
                </p14:cNvPr>
                <p14:cNvContentPartPr/>
                <p14:nvPr/>
              </p14:nvContentPartPr>
              <p14:xfrm>
                <a:off x="8373034" y="6012028"/>
                <a:ext cx="175680" cy="10440"/>
              </p14:xfrm>
            </p:contentPart>
          </mc:Choice>
          <mc:Fallback xmlns="">
            <p:pic>
              <p:nvPicPr>
                <p:cNvPr id="480" name="Freihand 479">
                  <a:extLst>
                    <a:ext uri="{FF2B5EF4-FFF2-40B4-BE49-F238E27FC236}">
                      <a16:creationId xmlns:a16="http://schemas.microsoft.com/office/drawing/2014/main" id="{4A13E8C6-A327-D4B2-5345-B130CA02CF8B}"/>
                    </a:ext>
                  </a:extLst>
                </p:cNvPr>
                <p:cNvPicPr/>
                <p:nvPr/>
              </p:nvPicPr>
              <p:blipFill>
                <a:blip r:embed="rId791"/>
                <a:stretch>
                  <a:fillRect/>
                </a:stretch>
              </p:blipFill>
              <p:spPr>
                <a:xfrm>
                  <a:off x="8364034" y="6003028"/>
                  <a:ext cx="1933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81" name="Freihand 480">
                  <a:extLst>
                    <a:ext uri="{FF2B5EF4-FFF2-40B4-BE49-F238E27FC236}">
                      <a16:creationId xmlns:a16="http://schemas.microsoft.com/office/drawing/2014/main" id="{D55F5CF9-4B83-7AFF-70E3-757D9C9158C2}"/>
                    </a:ext>
                  </a:extLst>
                </p14:cNvPr>
                <p14:cNvContentPartPr/>
                <p14:nvPr/>
              </p14:nvContentPartPr>
              <p14:xfrm>
                <a:off x="8501554" y="6350788"/>
                <a:ext cx="101880" cy="132840"/>
              </p14:xfrm>
            </p:contentPart>
          </mc:Choice>
          <mc:Fallback xmlns="">
            <p:pic>
              <p:nvPicPr>
                <p:cNvPr id="481" name="Freihand 480">
                  <a:extLst>
                    <a:ext uri="{FF2B5EF4-FFF2-40B4-BE49-F238E27FC236}">
                      <a16:creationId xmlns:a16="http://schemas.microsoft.com/office/drawing/2014/main" id="{D55F5CF9-4B83-7AFF-70E3-757D9C9158C2}"/>
                    </a:ext>
                  </a:extLst>
                </p:cNvPr>
                <p:cNvPicPr/>
                <p:nvPr/>
              </p:nvPicPr>
              <p:blipFill>
                <a:blip r:embed="rId793"/>
                <a:stretch>
                  <a:fillRect/>
                </a:stretch>
              </p:blipFill>
              <p:spPr>
                <a:xfrm>
                  <a:off x="8492914" y="6341788"/>
                  <a:ext cx="119520" cy="150480"/>
                </a:xfrm>
                <a:prstGeom prst="rect">
                  <a:avLst/>
                </a:prstGeom>
              </p:spPr>
            </p:pic>
          </mc:Fallback>
        </mc:AlternateContent>
      </p:grpSp>
      <p:grpSp>
        <p:nvGrpSpPr>
          <p:cNvPr id="485" name="Gruppieren 484">
            <a:extLst>
              <a:ext uri="{FF2B5EF4-FFF2-40B4-BE49-F238E27FC236}">
                <a16:creationId xmlns:a16="http://schemas.microsoft.com/office/drawing/2014/main" id="{2961F0A2-5FC7-48C8-0117-081CD902ECAB}"/>
              </a:ext>
            </a:extLst>
          </p:cNvPr>
          <p:cNvGrpSpPr/>
          <p:nvPr/>
        </p:nvGrpSpPr>
        <p:grpSpPr>
          <a:xfrm>
            <a:off x="5533354" y="1308268"/>
            <a:ext cx="266040" cy="283680"/>
            <a:chOff x="5533354" y="1308268"/>
            <a:chExt cx="266040" cy="283680"/>
          </a:xfrm>
        </p:grpSpPr>
        <mc:AlternateContent xmlns:mc="http://schemas.openxmlformats.org/markup-compatibility/2006" xmlns:p14="http://schemas.microsoft.com/office/powerpoint/2010/main">
          <mc:Choice Requires="p14">
            <p:contentPart p14:bwMode="auto" r:id="rId794">
              <p14:nvContentPartPr>
                <p14:cNvPr id="483" name="Freihand 482">
                  <a:extLst>
                    <a:ext uri="{FF2B5EF4-FFF2-40B4-BE49-F238E27FC236}">
                      <a16:creationId xmlns:a16="http://schemas.microsoft.com/office/drawing/2014/main" id="{6A8C04FF-BB55-0EF4-F024-3FB74208C7D6}"/>
                    </a:ext>
                  </a:extLst>
                </p14:cNvPr>
                <p14:cNvContentPartPr/>
                <p14:nvPr/>
              </p14:nvContentPartPr>
              <p14:xfrm>
                <a:off x="5662954" y="1308268"/>
                <a:ext cx="136440" cy="283680"/>
              </p14:xfrm>
            </p:contentPart>
          </mc:Choice>
          <mc:Fallback xmlns="">
            <p:pic>
              <p:nvPicPr>
                <p:cNvPr id="483" name="Freihand 482">
                  <a:extLst>
                    <a:ext uri="{FF2B5EF4-FFF2-40B4-BE49-F238E27FC236}">
                      <a16:creationId xmlns:a16="http://schemas.microsoft.com/office/drawing/2014/main" id="{6A8C04FF-BB55-0EF4-F024-3FB74208C7D6}"/>
                    </a:ext>
                  </a:extLst>
                </p:cNvPr>
                <p:cNvPicPr/>
                <p:nvPr/>
              </p:nvPicPr>
              <p:blipFill>
                <a:blip r:embed="rId795"/>
                <a:stretch>
                  <a:fillRect/>
                </a:stretch>
              </p:blipFill>
              <p:spPr>
                <a:xfrm>
                  <a:off x="5654314" y="1299268"/>
                  <a:ext cx="15408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484" name="Freihand 483">
                  <a:extLst>
                    <a:ext uri="{FF2B5EF4-FFF2-40B4-BE49-F238E27FC236}">
                      <a16:creationId xmlns:a16="http://schemas.microsoft.com/office/drawing/2014/main" id="{4084DFE4-8507-7A91-E0C1-84F9462C0D02}"/>
                    </a:ext>
                  </a:extLst>
                </p14:cNvPr>
                <p14:cNvContentPartPr/>
                <p14:nvPr/>
              </p14:nvContentPartPr>
              <p14:xfrm>
                <a:off x="5533354" y="1409788"/>
                <a:ext cx="55800" cy="33480"/>
              </p14:xfrm>
            </p:contentPart>
          </mc:Choice>
          <mc:Fallback xmlns="">
            <p:pic>
              <p:nvPicPr>
                <p:cNvPr id="484" name="Freihand 483">
                  <a:extLst>
                    <a:ext uri="{FF2B5EF4-FFF2-40B4-BE49-F238E27FC236}">
                      <a16:creationId xmlns:a16="http://schemas.microsoft.com/office/drawing/2014/main" id="{4084DFE4-8507-7A91-E0C1-84F9462C0D02}"/>
                    </a:ext>
                  </a:extLst>
                </p:cNvPr>
                <p:cNvPicPr/>
                <p:nvPr/>
              </p:nvPicPr>
              <p:blipFill>
                <a:blip r:embed="rId797"/>
                <a:stretch>
                  <a:fillRect/>
                </a:stretch>
              </p:blipFill>
              <p:spPr>
                <a:xfrm>
                  <a:off x="5524354" y="1400788"/>
                  <a:ext cx="73440" cy="51120"/>
                </a:xfrm>
                <a:prstGeom prst="rect">
                  <a:avLst/>
                </a:prstGeom>
              </p:spPr>
            </p:pic>
          </mc:Fallback>
        </mc:AlternateContent>
      </p:grpSp>
      <p:grpSp>
        <p:nvGrpSpPr>
          <p:cNvPr id="503" name="Gruppieren 502">
            <a:extLst>
              <a:ext uri="{FF2B5EF4-FFF2-40B4-BE49-F238E27FC236}">
                <a16:creationId xmlns:a16="http://schemas.microsoft.com/office/drawing/2014/main" id="{FDB8940E-9B1F-ED1F-5B2C-D9695D7DB03E}"/>
              </a:ext>
            </a:extLst>
          </p:cNvPr>
          <p:cNvGrpSpPr/>
          <p:nvPr/>
        </p:nvGrpSpPr>
        <p:grpSpPr>
          <a:xfrm>
            <a:off x="4399354" y="821548"/>
            <a:ext cx="2772360" cy="1532160"/>
            <a:chOff x="4399354" y="821548"/>
            <a:chExt cx="2772360" cy="1532160"/>
          </a:xfrm>
        </p:grpSpPr>
        <mc:AlternateContent xmlns:mc="http://schemas.openxmlformats.org/markup-compatibility/2006" xmlns:p14="http://schemas.microsoft.com/office/powerpoint/2010/main">
          <mc:Choice Requires="p14">
            <p:contentPart p14:bwMode="auto" r:id="rId798">
              <p14:nvContentPartPr>
                <p14:cNvPr id="486" name="Freihand 485">
                  <a:extLst>
                    <a:ext uri="{FF2B5EF4-FFF2-40B4-BE49-F238E27FC236}">
                      <a16:creationId xmlns:a16="http://schemas.microsoft.com/office/drawing/2014/main" id="{01A5114D-E0E0-F767-1CF1-DBCE421C2B65}"/>
                    </a:ext>
                  </a:extLst>
                </p14:cNvPr>
                <p14:cNvContentPartPr/>
                <p14:nvPr/>
              </p14:nvContentPartPr>
              <p14:xfrm>
                <a:off x="5674474" y="1288828"/>
                <a:ext cx="164520" cy="374400"/>
              </p14:xfrm>
            </p:contentPart>
          </mc:Choice>
          <mc:Fallback xmlns="">
            <p:pic>
              <p:nvPicPr>
                <p:cNvPr id="486" name="Freihand 485">
                  <a:extLst>
                    <a:ext uri="{FF2B5EF4-FFF2-40B4-BE49-F238E27FC236}">
                      <a16:creationId xmlns:a16="http://schemas.microsoft.com/office/drawing/2014/main" id="{01A5114D-E0E0-F767-1CF1-DBCE421C2B65}"/>
                    </a:ext>
                  </a:extLst>
                </p:cNvPr>
                <p:cNvPicPr/>
                <p:nvPr/>
              </p:nvPicPr>
              <p:blipFill>
                <a:blip r:embed="rId799"/>
                <a:stretch>
                  <a:fillRect/>
                </a:stretch>
              </p:blipFill>
              <p:spPr>
                <a:xfrm>
                  <a:off x="5665834" y="1280188"/>
                  <a:ext cx="18216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487" name="Freihand 486">
                  <a:extLst>
                    <a:ext uri="{FF2B5EF4-FFF2-40B4-BE49-F238E27FC236}">
                      <a16:creationId xmlns:a16="http://schemas.microsoft.com/office/drawing/2014/main" id="{6BDF3AAA-8AEE-A951-0D3A-9A645A4E0AE7}"/>
                    </a:ext>
                  </a:extLst>
                </p14:cNvPr>
                <p14:cNvContentPartPr/>
                <p14:nvPr/>
              </p14:nvContentPartPr>
              <p14:xfrm>
                <a:off x="5580154" y="1155268"/>
                <a:ext cx="201240" cy="400680"/>
              </p14:xfrm>
            </p:contentPart>
          </mc:Choice>
          <mc:Fallback xmlns="">
            <p:pic>
              <p:nvPicPr>
                <p:cNvPr id="487" name="Freihand 486">
                  <a:extLst>
                    <a:ext uri="{FF2B5EF4-FFF2-40B4-BE49-F238E27FC236}">
                      <a16:creationId xmlns:a16="http://schemas.microsoft.com/office/drawing/2014/main" id="{6BDF3AAA-8AEE-A951-0D3A-9A645A4E0AE7}"/>
                    </a:ext>
                  </a:extLst>
                </p:cNvPr>
                <p:cNvPicPr/>
                <p:nvPr/>
              </p:nvPicPr>
              <p:blipFill>
                <a:blip r:embed="rId801"/>
                <a:stretch>
                  <a:fillRect/>
                </a:stretch>
              </p:blipFill>
              <p:spPr>
                <a:xfrm>
                  <a:off x="5571514" y="1146628"/>
                  <a:ext cx="21888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488" name="Freihand 487">
                  <a:extLst>
                    <a:ext uri="{FF2B5EF4-FFF2-40B4-BE49-F238E27FC236}">
                      <a16:creationId xmlns:a16="http://schemas.microsoft.com/office/drawing/2014/main" id="{0DC80A20-C331-A86F-25A1-6CFCB4299634}"/>
                    </a:ext>
                  </a:extLst>
                </p14:cNvPr>
                <p14:cNvContentPartPr/>
                <p14:nvPr/>
              </p14:nvContentPartPr>
              <p14:xfrm>
                <a:off x="5637034" y="1185868"/>
                <a:ext cx="189360" cy="338040"/>
              </p14:xfrm>
            </p:contentPart>
          </mc:Choice>
          <mc:Fallback xmlns="">
            <p:pic>
              <p:nvPicPr>
                <p:cNvPr id="488" name="Freihand 487">
                  <a:extLst>
                    <a:ext uri="{FF2B5EF4-FFF2-40B4-BE49-F238E27FC236}">
                      <a16:creationId xmlns:a16="http://schemas.microsoft.com/office/drawing/2014/main" id="{0DC80A20-C331-A86F-25A1-6CFCB4299634}"/>
                    </a:ext>
                  </a:extLst>
                </p:cNvPr>
                <p:cNvPicPr/>
                <p:nvPr/>
              </p:nvPicPr>
              <p:blipFill>
                <a:blip r:embed="rId803"/>
                <a:stretch>
                  <a:fillRect/>
                </a:stretch>
              </p:blipFill>
              <p:spPr>
                <a:xfrm>
                  <a:off x="5628034" y="1176868"/>
                  <a:ext cx="20700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490" name="Freihand 489">
                  <a:extLst>
                    <a:ext uri="{FF2B5EF4-FFF2-40B4-BE49-F238E27FC236}">
                      <a16:creationId xmlns:a16="http://schemas.microsoft.com/office/drawing/2014/main" id="{FB0DA898-1D57-C0CB-A8DC-D0FBC1085062}"/>
                    </a:ext>
                  </a:extLst>
                </p14:cNvPr>
                <p14:cNvContentPartPr/>
                <p14:nvPr/>
              </p14:nvContentPartPr>
              <p14:xfrm>
                <a:off x="5617594" y="1755388"/>
                <a:ext cx="99360" cy="235080"/>
              </p14:xfrm>
            </p:contentPart>
          </mc:Choice>
          <mc:Fallback xmlns="">
            <p:pic>
              <p:nvPicPr>
                <p:cNvPr id="490" name="Freihand 489">
                  <a:extLst>
                    <a:ext uri="{FF2B5EF4-FFF2-40B4-BE49-F238E27FC236}">
                      <a16:creationId xmlns:a16="http://schemas.microsoft.com/office/drawing/2014/main" id="{FB0DA898-1D57-C0CB-A8DC-D0FBC1085062}"/>
                    </a:ext>
                  </a:extLst>
                </p:cNvPr>
                <p:cNvPicPr/>
                <p:nvPr/>
              </p:nvPicPr>
              <p:blipFill>
                <a:blip r:embed="rId805"/>
                <a:stretch>
                  <a:fillRect/>
                </a:stretch>
              </p:blipFill>
              <p:spPr>
                <a:xfrm>
                  <a:off x="5608954" y="1746748"/>
                  <a:ext cx="1170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491" name="Freihand 490">
                  <a:extLst>
                    <a:ext uri="{FF2B5EF4-FFF2-40B4-BE49-F238E27FC236}">
                      <a16:creationId xmlns:a16="http://schemas.microsoft.com/office/drawing/2014/main" id="{CA61B23B-64C3-2B20-CDD6-6A67ED33349B}"/>
                    </a:ext>
                  </a:extLst>
                </p14:cNvPr>
                <p14:cNvContentPartPr/>
                <p14:nvPr/>
              </p14:nvContentPartPr>
              <p14:xfrm>
                <a:off x="5715874" y="1662148"/>
                <a:ext cx="186120" cy="222120"/>
              </p14:xfrm>
            </p:contentPart>
          </mc:Choice>
          <mc:Fallback xmlns="">
            <p:pic>
              <p:nvPicPr>
                <p:cNvPr id="491" name="Freihand 490">
                  <a:extLst>
                    <a:ext uri="{FF2B5EF4-FFF2-40B4-BE49-F238E27FC236}">
                      <a16:creationId xmlns:a16="http://schemas.microsoft.com/office/drawing/2014/main" id="{CA61B23B-64C3-2B20-CDD6-6A67ED33349B}"/>
                    </a:ext>
                  </a:extLst>
                </p:cNvPr>
                <p:cNvPicPr/>
                <p:nvPr/>
              </p:nvPicPr>
              <p:blipFill>
                <a:blip r:embed="rId807"/>
                <a:stretch>
                  <a:fillRect/>
                </a:stretch>
              </p:blipFill>
              <p:spPr>
                <a:xfrm>
                  <a:off x="5706874" y="1653148"/>
                  <a:ext cx="2037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492" name="Freihand 491">
                  <a:extLst>
                    <a:ext uri="{FF2B5EF4-FFF2-40B4-BE49-F238E27FC236}">
                      <a16:creationId xmlns:a16="http://schemas.microsoft.com/office/drawing/2014/main" id="{6C5788A0-0283-BC2A-3134-3937084E8184}"/>
                    </a:ext>
                  </a:extLst>
                </p14:cNvPr>
                <p14:cNvContentPartPr/>
                <p14:nvPr/>
              </p14:nvContentPartPr>
              <p14:xfrm>
                <a:off x="5908114" y="1545868"/>
                <a:ext cx="563400" cy="304920"/>
              </p14:xfrm>
            </p:contentPart>
          </mc:Choice>
          <mc:Fallback xmlns="">
            <p:pic>
              <p:nvPicPr>
                <p:cNvPr id="492" name="Freihand 491">
                  <a:extLst>
                    <a:ext uri="{FF2B5EF4-FFF2-40B4-BE49-F238E27FC236}">
                      <a16:creationId xmlns:a16="http://schemas.microsoft.com/office/drawing/2014/main" id="{6C5788A0-0283-BC2A-3134-3937084E8184}"/>
                    </a:ext>
                  </a:extLst>
                </p:cNvPr>
                <p:cNvPicPr/>
                <p:nvPr/>
              </p:nvPicPr>
              <p:blipFill>
                <a:blip r:embed="rId809"/>
                <a:stretch>
                  <a:fillRect/>
                </a:stretch>
              </p:blipFill>
              <p:spPr>
                <a:xfrm>
                  <a:off x="5899474" y="1536868"/>
                  <a:ext cx="58104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493" name="Freihand 492">
                  <a:extLst>
                    <a:ext uri="{FF2B5EF4-FFF2-40B4-BE49-F238E27FC236}">
                      <a16:creationId xmlns:a16="http://schemas.microsoft.com/office/drawing/2014/main" id="{940B8DEC-9374-760A-D8F8-65554CAAAA84}"/>
                    </a:ext>
                  </a:extLst>
                </p14:cNvPr>
                <p14:cNvContentPartPr/>
                <p14:nvPr/>
              </p14:nvContentPartPr>
              <p14:xfrm>
                <a:off x="6351634" y="1426708"/>
                <a:ext cx="16920" cy="25560"/>
              </p14:xfrm>
            </p:contentPart>
          </mc:Choice>
          <mc:Fallback xmlns="">
            <p:pic>
              <p:nvPicPr>
                <p:cNvPr id="493" name="Freihand 492">
                  <a:extLst>
                    <a:ext uri="{FF2B5EF4-FFF2-40B4-BE49-F238E27FC236}">
                      <a16:creationId xmlns:a16="http://schemas.microsoft.com/office/drawing/2014/main" id="{940B8DEC-9374-760A-D8F8-65554CAAAA84}"/>
                    </a:ext>
                  </a:extLst>
                </p:cNvPr>
                <p:cNvPicPr/>
                <p:nvPr/>
              </p:nvPicPr>
              <p:blipFill>
                <a:blip r:embed="rId811"/>
                <a:stretch>
                  <a:fillRect/>
                </a:stretch>
              </p:blipFill>
              <p:spPr>
                <a:xfrm>
                  <a:off x="6342994" y="1418068"/>
                  <a:ext cx="3456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494" name="Freihand 493">
                  <a:extLst>
                    <a:ext uri="{FF2B5EF4-FFF2-40B4-BE49-F238E27FC236}">
                      <a16:creationId xmlns:a16="http://schemas.microsoft.com/office/drawing/2014/main" id="{20ECFDFF-F2BA-B79D-BD23-D37DBE39C8D3}"/>
                    </a:ext>
                  </a:extLst>
                </p14:cNvPr>
                <p14:cNvContentPartPr/>
                <p14:nvPr/>
              </p14:nvContentPartPr>
              <p14:xfrm>
                <a:off x="6579874" y="1444348"/>
                <a:ext cx="132120" cy="261000"/>
              </p14:xfrm>
            </p:contentPart>
          </mc:Choice>
          <mc:Fallback xmlns="">
            <p:pic>
              <p:nvPicPr>
                <p:cNvPr id="494" name="Freihand 493">
                  <a:extLst>
                    <a:ext uri="{FF2B5EF4-FFF2-40B4-BE49-F238E27FC236}">
                      <a16:creationId xmlns:a16="http://schemas.microsoft.com/office/drawing/2014/main" id="{20ECFDFF-F2BA-B79D-BD23-D37DBE39C8D3}"/>
                    </a:ext>
                  </a:extLst>
                </p:cNvPr>
                <p:cNvPicPr/>
                <p:nvPr/>
              </p:nvPicPr>
              <p:blipFill>
                <a:blip r:embed="rId813"/>
                <a:stretch>
                  <a:fillRect/>
                </a:stretch>
              </p:blipFill>
              <p:spPr>
                <a:xfrm>
                  <a:off x="6571234" y="1435348"/>
                  <a:ext cx="14976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495" name="Freihand 494">
                  <a:extLst>
                    <a:ext uri="{FF2B5EF4-FFF2-40B4-BE49-F238E27FC236}">
                      <a16:creationId xmlns:a16="http://schemas.microsoft.com/office/drawing/2014/main" id="{2E39B4EB-D7D5-F02D-E601-593556466D82}"/>
                    </a:ext>
                  </a:extLst>
                </p14:cNvPr>
                <p14:cNvContentPartPr/>
                <p14:nvPr/>
              </p14:nvContentPartPr>
              <p14:xfrm>
                <a:off x="5726674" y="2156428"/>
                <a:ext cx="142920" cy="118800"/>
              </p14:xfrm>
            </p:contentPart>
          </mc:Choice>
          <mc:Fallback xmlns="">
            <p:pic>
              <p:nvPicPr>
                <p:cNvPr id="495" name="Freihand 494">
                  <a:extLst>
                    <a:ext uri="{FF2B5EF4-FFF2-40B4-BE49-F238E27FC236}">
                      <a16:creationId xmlns:a16="http://schemas.microsoft.com/office/drawing/2014/main" id="{2E39B4EB-D7D5-F02D-E601-593556466D82}"/>
                    </a:ext>
                  </a:extLst>
                </p:cNvPr>
                <p:cNvPicPr/>
                <p:nvPr/>
              </p:nvPicPr>
              <p:blipFill>
                <a:blip r:embed="rId815"/>
                <a:stretch>
                  <a:fillRect/>
                </a:stretch>
              </p:blipFill>
              <p:spPr>
                <a:xfrm>
                  <a:off x="5718034" y="2147428"/>
                  <a:ext cx="160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96" name="Freihand 495">
                  <a:extLst>
                    <a:ext uri="{FF2B5EF4-FFF2-40B4-BE49-F238E27FC236}">
                      <a16:creationId xmlns:a16="http://schemas.microsoft.com/office/drawing/2014/main" id="{AE648EF9-B0DB-78C6-F718-6A4EA4AAAF12}"/>
                    </a:ext>
                  </a:extLst>
                </p14:cNvPr>
                <p14:cNvContentPartPr/>
                <p14:nvPr/>
              </p14:nvContentPartPr>
              <p14:xfrm>
                <a:off x="5903794" y="2090548"/>
                <a:ext cx="96840" cy="263160"/>
              </p14:xfrm>
            </p:contentPart>
          </mc:Choice>
          <mc:Fallback xmlns="">
            <p:pic>
              <p:nvPicPr>
                <p:cNvPr id="496" name="Freihand 495">
                  <a:extLst>
                    <a:ext uri="{FF2B5EF4-FFF2-40B4-BE49-F238E27FC236}">
                      <a16:creationId xmlns:a16="http://schemas.microsoft.com/office/drawing/2014/main" id="{AE648EF9-B0DB-78C6-F718-6A4EA4AAAF12}"/>
                    </a:ext>
                  </a:extLst>
                </p:cNvPr>
                <p:cNvPicPr/>
                <p:nvPr/>
              </p:nvPicPr>
              <p:blipFill>
                <a:blip r:embed="rId817"/>
                <a:stretch>
                  <a:fillRect/>
                </a:stretch>
              </p:blipFill>
              <p:spPr>
                <a:xfrm>
                  <a:off x="5894794" y="2081548"/>
                  <a:ext cx="1144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97" name="Freihand 496">
                  <a:extLst>
                    <a:ext uri="{FF2B5EF4-FFF2-40B4-BE49-F238E27FC236}">
                      <a16:creationId xmlns:a16="http://schemas.microsoft.com/office/drawing/2014/main" id="{74DC731B-67AF-5D33-660F-D8DD465D412C}"/>
                    </a:ext>
                  </a:extLst>
                </p14:cNvPr>
                <p14:cNvContentPartPr/>
                <p14:nvPr/>
              </p14:nvContentPartPr>
              <p14:xfrm>
                <a:off x="6038794" y="1991908"/>
                <a:ext cx="344520" cy="120960"/>
              </p14:xfrm>
            </p:contentPart>
          </mc:Choice>
          <mc:Fallback xmlns="">
            <p:pic>
              <p:nvPicPr>
                <p:cNvPr id="497" name="Freihand 496">
                  <a:extLst>
                    <a:ext uri="{FF2B5EF4-FFF2-40B4-BE49-F238E27FC236}">
                      <a16:creationId xmlns:a16="http://schemas.microsoft.com/office/drawing/2014/main" id="{74DC731B-67AF-5D33-660F-D8DD465D412C}"/>
                    </a:ext>
                  </a:extLst>
                </p:cNvPr>
                <p:cNvPicPr/>
                <p:nvPr/>
              </p:nvPicPr>
              <p:blipFill>
                <a:blip r:embed="rId819"/>
                <a:stretch>
                  <a:fillRect/>
                </a:stretch>
              </p:blipFill>
              <p:spPr>
                <a:xfrm>
                  <a:off x="6030154" y="1982908"/>
                  <a:ext cx="3621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98" name="Freihand 497">
                  <a:extLst>
                    <a:ext uri="{FF2B5EF4-FFF2-40B4-BE49-F238E27FC236}">
                      <a16:creationId xmlns:a16="http://schemas.microsoft.com/office/drawing/2014/main" id="{7BC90D01-A160-47EB-B024-913FB2BCC8D7}"/>
                    </a:ext>
                  </a:extLst>
                </p14:cNvPr>
                <p14:cNvContentPartPr/>
                <p14:nvPr/>
              </p14:nvContentPartPr>
              <p14:xfrm>
                <a:off x="6184234" y="1850068"/>
                <a:ext cx="8640" cy="6480"/>
              </p14:xfrm>
            </p:contentPart>
          </mc:Choice>
          <mc:Fallback xmlns="">
            <p:pic>
              <p:nvPicPr>
                <p:cNvPr id="498" name="Freihand 497">
                  <a:extLst>
                    <a:ext uri="{FF2B5EF4-FFF2-40B4-BE49-F238E27FC236}">
                      <a16:creationId xmlns:a16="http://schemas.microsoft.com/office/drawing/2014/main" id="{7BC90D01-A160-47EB-B024-913FB2BCC8D7}"/>
                    </a:ext>
                  </a:extLst>
                </p:cNvPr>
                <p:cNvPicPr/>
                <p:nvPr/>
              </p:nvPicPr>
              <p:blipFill>
                <a:blip r:embed="rId821"/>
                <a:stretch>
                  <a:fillRect/>
                </a:stretch>
              </p:blipFill>
              <p:spPr>
                <a:xfrm>
                  <a:off x="6175234" y="1841068"/>
                  <a:ext cx="26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01" name="Freihand 500">
                  <a:extLst>
                    <a:ext uri="{FF2B5EF4-FFF2-40B4-BE49-F238E27FC236}">
                      <a16:creationId xmlns:a16="http://schemas.microsoft.com/office/drawing/2014/main" id="{35534EBB-D100-B169-5222-5EDBA5DCC635}"/>
                    </a:ext>
                  </a:extLst>
                </p14:cNvPr>
                <p14:cNvContentPartPr/>
                <p14:nvPr/>
              </p14:nvContentPartPr>
              <p14:xfrm>
                <a:off x="4399354" y="821908"/>
                <a:ext cx="1248480" cy="84240"/>
              </p14:xfrm>
            </p:contentPart>
          </mc:Choice>
          <mc:Fallback xmlns="">
            <p:pic>
              <p:nvPicPr>
                <p:cNvPr id="501" name="Freihand 500">
                  <a:extLst>
                    <a:ext uri="{FF2B5EF4-FFF2-40B4-BE49-F238E27FC236}">
                      <a16:creationId xmlns:a16="http://schemas.microsoft.com/office/drawing/2014/main" id="{35534EBB-D100-B169-5222-5EDBA5DCC635}"/>
                    </a:ext>
                  </a:extLst>
                </p:cNvPr>
                <p:cNvPicPr/>
                <p:nvPr/>
              </p:nvPicPr>
              <p:blipFill>
                <a:blip r:embed="rId823"/>
                <a:stretch>
                  <a:fillRect/>
                </a:stretch>
              </p:blipFill>
              <p:spPr>
                <a:xfrm>
                  <a:off x="4390354" y="812908"/>
                  <a:ext cx="12661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02" name="Freihand 501">
                  <a:extLst>
                    <a:ext uri="{FF2B5EF4-FFF2-40B4-BE49-F238E27FC236}">
                      <a16:creationId xmlns:a16="http://schemas.microsoft.com/office/drawing/2014/main" id="{054C0160-230E-69F6-2553-1AF71CC0B7CD}"/>
                    </a:ext>
                  </a:extLst>
                </p14:cNvPr>
                <p14:cNvContentPartPr/>
                <p14:nvPr/>
              </p14:nvContentPartPr>
              <p14:xfrm>
                <a:off x="5157154" y="821548"/>
                <a:ext cx="2014560" cy="1510560"/>
              </p14:xfrm>
            </p:contentPart>
          </mc:Choice>
          <mc:Fallback xmlns="">
            <p:pic>
              <p:nvPicPr>
                <p:cNvPr id="502" name="Freihand 501">
                  <a:extLst>
                    <a:ext uri="{FF2B5EF4-FFF2-40B4-BE49-F238E27FC236}">
                      <a16:creationId xmlns:a16="http://schemas.microsoft.com/office/drawing/2014/main" id="{054C0160-230E-69F6-2553-1AF71CC0B7CD}"/>
                    </a:ext>
                  </a:extLst>
                </p:cNvPr>
                <p:cNvPicPr/>
                <p:nvPr/>
              </p:nvPicPr>
              <p:blipFill>
                <a:blip r:embed="rId825"/>
                <a:stretch>
                  <a:fillRect/>
                </a:stretch>
              </p:blipFill>
              <p:spPr>
                <a:xfrm>
                  <a:off x="5148514" y="812548"/>
                  <a:ext cx="2032200" cy="1528200"/>
                </a:xfrm>
                <a:prstGeom prst="rect">
                  <a:avLst/>
                </a:prstGeom>
              </p:spPr>
            </p:pic>
          </mc:Fallback>
        </mc:AlternateContent>
      </p:grpSp>
      <p:grpSp>
        <p:nvGrpSpPr>
          <p:cNvPr id="553" name="Gruppieren 552">
            <a:extLst>
              <a:ext uri="{FF2B5EF4-FFF2-40B4-BE49-F238E27FC236}">
                <a16:creationId xmlns:a16="http://schemas.microsoft.com/office/drawing/2014/main" id="{86022634-2B83-86FC-B89A-F4D5BABBA77B}"/>
              </a:ext>
            </a:extLst>
          </p:cNvPr>
          <p:cNvGrpSpPr/>
          <p:nvPr/>
        </p:nvGrpSpPr>
        <p:grpSpPr>
          <a:xfrm>
            <a:off x="5116834" y="761068"/>
            <a:ext cx="2519640" cy="2362680"/>
            <a:chOff x="5116834" y="761068"/>
            <a:chExt cx="2519640" cy="2362680"/>
          </a:xfrm>
        </p:grpSpPr>
        <mc:AlternateContent xmlns:mc="http://schemas.openxmlformats.org/markup-compatibility/2006" xmlns:p14="http://schemas.microsoft.com/office/powerpoint/2010/main">
          <mc:Choice Requires="p14">
            <p:contentPart p14:bwMode="auto" r:id="rId826">
              <p14:nvContentPartPr>
                <p14:cNvPr id="504" name="Freihand 503">
                  <a:extLst>
                    <a:ext uri="{FF2B5EF4-FFF2-40B4-BE49-F238E27FC236}">
                      <a16:creationId xmlns:a16="http://schemas.microsoft.com/office/drawing/2014/main" id="{079B66A8-C542-C7B9-D045-ADFEA29F7A77}"/>
                    </a:ext>
                  </a:extLst>
                </p14:cNvPr>
                <p14:cNvContentPartPr/>
                <p14:nvPr/>
              </p14:nvContentPartPr>
              <p14:xfrm>
                <a:off x="6081634" y="2664388"/>
                <a:ext cx="15840" cy="20160"/>
              </p14:xfrm>
            </p:contentPart>
          </mc:Choice>
          <mc:Fallback xmlns="">
            <p:pic>
              <p:nvPicPr>
                <p:cNvPr id="504" name="Freihand 503">
                  <a:extLst>
                    <a:ext uri="{FF2B5EF4-FFF2-40B4-BE49-F238E27FC236}">
                      <a16:creationId xmlns:a16="http://schemas.microsoft.com/office/drawing/2014/main" id="{079B66A8-C542-C7B9-D045-ADFEA29F7A77}"/>
                    </a:ext>
                  </a:extLst>
                </p:cNvPr>
                <p:cNvPicPr/>
                <p:nvPr/>
              </p:nvPicPr>
              <p:blipFill>
                <a:blip r:embed="rId827"/>
                <a:stretch>
                  <a:fillRect/>
                </a:stretch>
              </p:blipFill>
              <p:spPr>
                <a:xfrm>
                  <a:off x="6072994" y="2655748"/>
                  <a:ext cx="33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05" name="Freihand 504">
                  <a:extLst>
                    <a:ext uri="{FF2B5EF4-FFF2-40B4-BE49-F238E27FC236}">
                      <a16:creationId xmlns:a16="http://schemas.microsoft.com/office/drawing/2014/main" id="{96658A0F-5577-CE99-4FF7-7579A86B7101}"/>
                    </a:ext>
                  </a:extLst>
                </p14:cNvPr>
                <p14:cNvContentPartPr/>
                <p14:nvPr/>
              </p14:nvContentPartPr>
              <p14:xfrm>
                <a:off x="5640634" y="1243828"/>
                <a:ext cx="157320" cy="391680"/>
              </p14:xfrm>
            </p:contentPart>
          </mc:Choice>
          <mc:Fallback xmlns="">
            <p:pic>
              <p:nvPicPr>
                <p:cNvPr id="505" name="Freihand 504">
                  <a:extLst>
                    <a:ext uri="{FF2B5EF4-FFF2-40B4-BE49-F238E27FC236}">
                      <a16:creationId xmlns:a16="http://schemas.microsoft.com/office/drawing/2014/main" id="{96658A0F-5577-CE99-4FF7-7579A86B7101}"/>
                    </a:ext>
                  </a:extLst>
                </p:cNvPr>
                <p:cNvPicPr/>
                <p:nvPr/>
              </p:nvPicPr>
              <p:blipFill>
                <a:blip r:embed="rId829"/>
                <a:stretch>
                  <a:fillRect/>
                </a:stretch>
              </p:blipFill>
              <p:spPr>
                <a:xfrm>
                  <a:off x="5631634" y="1234828"/>
                  <a:ext cx="17496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06" name="Freihand 505">
                  <a:extLst>
                    <a:ext uri="{FF2B5EF4-FFF2-40B4-BE49-F238E27FC236}">
                      <a16:creationId xmlns:a16="http://schemas.microsoft.com/office/drawing/2014/main" id="{BDEBE349-A814-7017-3BE3-F1E38AE1C002}"/>
                    </a:ext>
                  </a:extLst>
                </p14:cNvPr>
                <p14:cNvContentPartPr/>
                <p14:nvPr/>
              </p14:nvContentPartPr>
              <p14:xfrm>
                <a:off x="5591314" y="1156348"/>
                <a:ext cx="234720" cy="394200"/>
              </p14:xfrm>
            </p:contentPart>
          </mc:Choice>
          <mc:Fallback xmlns="">
            <p:pic>
              <p:nvPicPr>
                <p:cNvPr id="506" name="Freihand 505">
                  <a:extLst>
                    <a:ext uri="{FF2B5EF4-FFF2-40B4-BE49-F238E27FC236}">
                      <a16:creationId xmlns:a16="http://schemas.microsoft.com/office/drawing/2014/main" id="{BDEBE349-A814-7017-3BE3-F1E38AE1C002}"/>
                    </a:ext>
                  </a:extLst>
                </p:cNvPr>
                <p:cNvPicPr/>
                <p:nvPr/>
              </p:nvPicPr>
              <p:blipFill>
                <a:blip r:embed="rId831"/>
                <a:stretch>
                  <a:fillRect/>
                </a:stretch>
              </p:blipFill>
              <p:spPr>
                <a:xfrm>
                  <a:off x="5582674" y="1147708"/>
                  <a:ext cx="2523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08" name="Freihand 507">
                  <a:extLst>
                    <a:ext uri="{FF2B5EF4-FFF2-40B4-BE49-F238E27FC236}">
                      <a16:creationId xmlns:a16="http://schemas.microsoft.com/office/drawing/2014/main" id="{96A858CD-D7F4-9F22-DA16-51E76A3C25D3}"/>
                    </a:ext>
                  </a:extLst>
                </p14:cNvPr>
                <p14:cNvContentPartPr/>
                <p14:nvPr/>
              </p14:nvContentPartPr>
              <p14:xfrm>
                <a:off x="5621914" y="1813348"/>
                <a:ext cx="96480" cy="212760"/>
              </p14:xfrm>
            </p:contentPart>
          </mc:Choice>
          <mc:Fallback xmlns="">
            <p:pic>
              <p:nvPicPr>
                <p:cNvPr id="508" name="Freihand 507">
                  <a:extLst>
                    <a:ext uri="{FF2B5EF4-FFF2-40B4-BE49-F238E27FC236}">
                      <a16:creationId xmlns:a16="http://schemas.microsoft.com/office/drawing/2014/main" id="{96A858CD-D7F4-9F22-DA16-51E76A3C25D3}"/>
                    </a:ext>
                  </a:extLst>
                </p:cNvPr>
                <p:cNvPicPr/>
                <p:nvPr/>
              </p:nvPicPr>
              <p:blipFill>
                <a:blip r:embed="rId833"/>
                <a:stretch>
                  <a:fillRect/>
                </a:stretch>
              </p:blipFill>
              <p:spPr>
                <a:xfrm>
                  <a:off x="5613274" y="1804348"/>
                  <a:ext cx="1141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09" name="Freihand 508">
                  <a:extLst>
                    <a:ext uri="{FF2B5EF4-FFF2-40B4-BE49-F238E27FC236}">
                      <a16:creationId xmlns:a16="http://schemas.microsoft.com/office/drawing/2014/main" id="{DF9198B1-BE85-66BC-8808-BBDDDC62FA6A}"/>
                    </a:ext>
                  </a:extLst>
                </p14:cNvPr>
                <p14:cNvContentPartPr/>
                <p14:nvPr/>
              </p14:nvContentPartPr>
              <p14:xfrm>
                <a:off x="5674474" y="1602028"/>
                <a:ext cx="194760" cy="319320"/>
              </p14:xfrm>
            </p:contentPart>
          </mc:Choice>
          <mc:Fallback xmlns="">
            <p:pic>
              <p:nvPicPr>
                <p:cNvPr id="509" name="Freihand 508">
                  <a:extLst>
                    <a:ext uri="{FF2B5EF4-FFF2-40B4-BE49-F238E27FC236}">
                      <a16:creationId xmlns:a16="http://schemas.microsoft.com/office/drawing/2014/main" id="{DF9198B1-BE85-66BC-8808-BBDDDC62FA6A}"/>
                    </a:ext>
                  </a:extLst>
                </p:cNvPr>
                <p:cNvPicPr/>
                <p:nvPr/>
              </p:nvPicPr>
              <p:blipFill>
                <a:blip r:embed="rId835"/>
                <a:stretch>
                  <a:fillRect/>
                </a:stretch>
              </p:blipFill>
              <p:spPr>
                <a:xfrm>
                  <a:off x="5665474" y="1593028"/>
                  <a:ext cx="2124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10" name="Freihand 509">
                  <a:extLst>
                    <a:ext uri="{FF2B5EF4-FFF2-40B4-BE49-F238E27FC236}">
                      <a16:creationId xmlns:a16="http://schemas.microsoft.com/office/drawing/2014/main" id="{3DE5CB2B-FD0F-7259-6A6A-CDAEFA9C804B}"/>
                    </a:ext>
                  </a:extLst>
                </p14:cNvPr>
                <p14:cNvContentPartPr/>
                <p14:nvPr/>
              </p14:nvContentPartPr>
              <p14:xfrm>
                <a:off x="5911354" y="1686628"/>
                <a:ext cx="95040" cy="142200"/>
              </p14:xfrm>
            </p:contentPart>
          </mc:Choice>
          <mc:Fallback xmlns="">
            <p:pic>
              <p:nvPicPr>
                <p:cNvPr id="510" name="Freihand 509">
                  <a:extLst>
                    <a:ext uri="{FF2B5EF4-FFF2-40B4-BE49-F238E27FC236}">
                      <a16:creationId xmlns:a16="http://schemas.microsoft.com/office/drawing/2014/main" id="{3DE5CB2B-FD0F-7259-6A6A-CDAEFA9C804B}"/>
                    </a:ext>
                  </a:extLst>
                </p:cNvPr>
                <p:cNvPicPr/>
                <p:nvPr/>
              </p:nvPicPr>
              <p:blipFill>
                <a:blip r:embed="rId837"/>
                <a:stretch>
                  <a:fillRect/>
                </a:stretch>
              </p:blipFill>
              <p:spPr>
                <a:xfrm>
                  <a:off x="5902714" y="1677628"/>
                  <a:ext cx="112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12" name="Freihand 511">
                  <a:extLst>
                    <a:ext uri="{FF2B5EF4-FFF2-40B4-BE49-F238E27FC236}">
                      <a16:creationId xmlns:a16="http://schemas.microsoft.com/office/drawing/2014/main" id="{63409626-3D95-DA7B-DA65-924A6BA0969C}"/>
                    </a:ext>
                  </a:extLst>
                </p14:cNvPr>
                <p14:cNvContentPartPr/>
                <p14:nvPr/>
              </p14:nvContentPartPr>
              <p14:xfrm>
                <a:off x="6064714" y="1638028"/>
                <a:ext cx="78480" cy="113400"/>
              </p14:xfrm>
            </p:contentPart>
          </mc:Choice>
          <mc:Fallback xmlns="">
            <p:pic>
              <p:nvPicPr>
                <p:cNvPr id="512" name="Freihand 511">
                  <a:extLst>
                    <a:ext uri="{FF2B5EF4-FFF2-40B4-BE49-F238E27FC236}">
                      <a16:creationId xmlns:a16="http://schemas.microsoft.com/office/drawing/2014/main" id="{63409626-3D95-DA7B-DA65-924A6BA0969C}"/>
                    </a:ext>
                  </a:extLst>
                </p:cNvPr>
                <p:cNvPicPr/>
                <p:nvPr/>
              </p:nvPicPr>
              <p:blipFill>
                <a:blip r:embed="rId839"/>
                <a:stretch>
                  <a:fillRect/>
                </a:stretch>
              </p:blipFill>
              <p:spPr>
                <a:xfrm>
                  <a:off x="6055714" y="1629028"/>
                  <a:ext cx="961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13" name="Freihand 512">
                  <a:extLst>
                    <a:ext uri="{FF2B5EF4-FFF2-40B4-BE49-F238E27FC236}">
                      <a16:creationId xmlns:a16="http://schemas.microsoft.com/office/drawing/2014/main" id="{28F6D292-2F20-752E-B768-B47009519B52}"/>
                    </a:ext>
                  </a:extLst>
                </p14:cNvPr>
                <p14:cNvContentPartPr/>
                <p14:nvPr/>
              </p14:nvContentPartPr>
              <p14:xfrm>
                <a:off x="6168394" y="1553068"/>
                <a:ext cx="287280" cy="354960"/>
              </p14:xfrm>
            </p:contentPart>
          </mc:Choice>
          <mc:Fallback xmlns="">
            <p:pic>
              <p:nvPicPr>
                <p:cNvPr id="513" name="Freihand 512">
                  <a:extLst>
                    <a:ext uri="{FF2B5EF4-FFF2-40B4-BE49-F238E27FC236}">
                      <a16:creationId xmlns:a16="http://schemas.microsoft.com/office/drawing/2014/main" id="{28F6D292-2F20-752E-B768-B47009519B52}"/>
                    </a:ext>
                  </a:extLst>
                </p:cNvPr>
                <p:cNvPicPr/>
                <p:nvPr/>
              </p:nvPicPr>
              <p:blipFill>
                <a:blip r:embed="rId841"/>
                <a:stretch>
                  <a:fillRect/>
                </a:stretch>
              </p:blipFill>
              <p:spPr>
                <a:xfrm>
                  <a:off x="6159394" y="1544068"/>
                  <a:ext cx="304920" cy="37260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15" name="Freihand 514">
                  <a:extLst>
                    <a:ext uri="{FF2B5EF4-FFF2-40B4-BE49-F238E27FC236}">
                      <a16:creationId xmlns:a16="http://schemas.microsoft.com/office/drawing/2014/main" id="{E54D893F-D7F1-B9A7-1B0D-25999956E8A3}"/>
                    </a:ext>
                  </a:extLst>
                </p14:cNvPr>
                <p14:cNvContentPartPr/>
                <p14:nvPr/>
              </p14:nvContentPartPr>
              <p14:xfrm>
                <a:off x="6576274" y="1417708"/>
                <a:ext cx="159480" cy="331200"/>
              </p14:xfrm>
            </p:contentPart>
          </mc:Choice>
          <mc:Fallback xmlns="">
            <p:pic>
              <p:nvPicPr>
                <p:cNvPr id="515" name="Freihand 514">
                  <a:extLst>
                    <a:ext uri="{FF2B5EF4-FFF2-40B4-BE49-F238E27FC236}">
                      <a16:creationId xmlns:a16="http://schemas.microsoft.com/office/drawing/2014/main" id="{E54D893F-D7F1-B9A7-1B0D-25999956E8A3}"/>
                    </a:ext>
                  </a:extLst>
                </p:cNvPr>
                <p:cNvPicPr/>
                <p:nvPr/>
              </p:nvPicPr>
              <p:blipFill>
                <a:blip r:embed="rId843"/>
                <a:stretch>
                  <a:fillRect/>
                </a:stretch>
              </p:blipFill>
              <p:spPr>
                <a:xfrm>
                  <a:off x="6567274" y="1408708"/>
                  <a:ext cx="17712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16" name="Freihand 515">
                  <a:extLst>
                    <a:ext uri="{FF2B5EF4-FFF2-40B4-BE49-F238E27FC236}">
                      <a16:creationId xmlns:a16="http://schemas.microsoft.com/office/drawing/2014/main" id="{BC927380-52C5-0265-AAFC-BEE35C645687}"/>
                    </a:ext>
                  </a:extLst>
                </p14:cNvPr>
                <p14:cNvContentPartPr/>
                <p14:nvPr/>
              </p14:nvContentPartPr>
              <p14:xfrm>
                <a:off x="5734594" y="2137708"/>
                <a:ext cx="174960" cy="181080"/>
              </p14:xfrm>
            </p:contentPart>
          </mc:Choice>
          <mc:Fallback xmlns="">
            <p:pic>
              <p:nvPicPr>
                <p:cNvPr id="516" name="Freihand 515">
                  <a:extLst>
                    <a:ext uri="{FF2B5EF4-FFF2-40B4-BE49-F238E27FC236}">
                      <a16:creationId xmlns:a16="http://schemas.microsoft.com/office/drawing/2014/main" id="{BC927380-52C5-0265-AAFC-BEE35C645687}"/>
                    </a:ext>
                  </a:extLst>
                </p:cNvPr>
                <p:cNvPicPr/>
                <p:nvPr/>
              </p:nvPicPr>
              <p:blipFill>
                <a:blip r:embed="rId845"/>
                <a:stretch>
                  <a:fillRect/>
                </a:stretch>
              </p:blipFill>
              <p:spPr>
                <a:xfrm>
                  <a:off x="5725594" y="2129068"/>
                  <a:ext cx="192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17" name="Freihand 516">
                  <a:extLst>
                    <a:ext uri="{FF2B5EF4-FFF2-40B4-BE49-F238E27FC236}">
                      <a16:creationId xmlns:a16="http://schemas.microsoft.com/office/drawing/2014/main" id="{32E410F6-4CA1-0372-DD42-E1792C9BCA43}"/>
                    </a:ext>
                  </a:extLst>
                </p14:cNvPr>
                <p14:cNvContentPartPr/>
                <p14:nvPr/>
              </p14:nvContentPartPr>
              <p14:xfrm>
                <a:off x="5907034" y="2088028"/>
                <a:ext cx="105480" cy="299520"/>
              </p14:xfrm>
            </p:contentPart>
          </mc:Choice>
          <mc:Fallback xmlns="">
            <p:pic>
              <p:nvPicPr>
                <p:cNvPr id="517" name="Freihand 516">
                  <a:extLst>
                    <a:ext uri="{FF2B5EF4-FFF2-40B4-BE49-F238E27FC236}">
                      <a16:creationId xmlns:a16="http://schemas.microsoft.com/office/drawing/2014/main" id="{32E410F6-4CA1-0372-DD42-E1792C9BCA43}"/>
                    </a:ext>
                  </a:extLst>
                </p:cNvPr>
                <p:cNvPicPr/>
                <p:nvPr/>
              </p:nvPicPr>
              <p:blipFill>
                <a:blip r:embed="rId847"/>
                <a:stretch>
                  <a:fillRect/>
                </a:stretch>
              </p:blipFill>
              <p:spPr>
                <a:xfrm>
                  <a:off x="5898394" y="2079028"/>
                  <a:ext cx="12312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18" name="Freihand 517">
                  <a:extLst>
                    <a:ext uri="{FF2B5EF4-FFF2-40B4-BE49-F238E27FC236}">
                      <a16:creationId xmlns:a16="http://schemas.microsoft.com/office/drawing/2014/main" id="{CC7638DC-6B21-C6A1-535E-06DDFA7D9185}"/>
                    </a:ext>
                  </a:extLst>
                </p14:cNvPr>
                <p14:cNvContentPartPr/>
                <p14:nvPr/>
              </p14:nvContentPartPr>
              <p14:xfrm>
                <a:off x="6052834" y="2026828"/>
                <a:ext cx="100080" cy="124200"/>
              </p14:xfrm>
            </p:contentPart>
          </mc:Choice>
          <mc:Fallback xmlns="">
            <p:pic>
              <p:nvPicPr>
                <p:cNvPr id="518" name="Freihand 517">
                  <a:extLst>
                    <a:ext uri="{FF2B5EF4-FFF2-40B4-BE49-F238E27FC236}">
                      <a16:creationId xmlns:a16="http://schemas.microsoft.com/office/drawing/2014/main" id="{CC7638DC-6B21-C6A1-535E-06DDFA7D9185}"/>
                    </a:ext>
                  </a:extLst>
                </p:cNvPr>
                <p:cNvPicPr/>
                <p:nvPr/>
              </p:nvPicPr>
              <p:blipFill>
                <a:blip r:embed="rId849"/>
                <a:stretch>
                  <a:fillRect/>
                </a:stretch>
              </p:blipFill>
              <p:spPr>
                <a:xfrm>
                  <a:off x="6044194" y="2017828"/>
                  <a:ext cx="117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19" name="Freihand 518">
                  <a:extLst>
                    <a:ext uri="{FF2B5EF4-FFF2-40B4-BE49-F238E27FC236}">
                      <a16:creationId xmlns:a16="http://schemas.microsoft.com/office/drawing/2014/main" id="{73F370EB-0B3A-3C5B-C074-806E03C70713}"/>
                    </a:ext>
                  </a:extLst>
                </p14:cNvPr>
                <p14:cNvContentPartPr/>
                <p14:nvPr/>
              </p14:nvContentPartPr>
              <p14:xfrm>
                <a:off x="6198994" y="1964548"/>
                <a:ext cx="285840" cy="134640"/>
              </p14:xfrm>
            </p:contentPart>
          </mc:Choice>
          <mc:Fallback xmlns="">
            <p:pic>
              <p:nvPicPr>
                <p:cNvPr id="519" name="Freihand 518">
                  <a:extLst>
                    <a:ext uri="{FF2B5EF4-FFF2-40B4-BE49-F238E27FC236}">
                      <a16:creationId xmlns:a16="http://schemas.microsoft.com/office/drawing/2014/main" id="{73F370EB-0B3A-3C5B-C074-806E03C70713}"/>
                    </a:ext>
                  </a:extLst>
                </p:cNvPr>
                <p:cNvPicPr/>
                <p:nvPr/>
              </p:nvPicPr>
              <p:blipFill>
                <a:blip r:embed="rId851"/>
                <a:stretch>
                  <a:fillRect/>
                </a:stretch>
              </p:blipFill>
              <p:spPr>
                <a:xfrm>
                  <a:off x="6190354" y="1955548"/>
                  <a:ext cx="3034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20" name="Freihand 519">
                  <a:extLst>
                    <a:ext uri="{FF2B5EF4-FFF2-40B4-BE49-F238E27FC236}">
                      <a16:creationId xmlns:a16="http://schemas.microsoft.com/office/drawing/2014/main" id="{57E088AB-D1E3-45C2-8A86-9ACFAFB33773}"/>
                    </a:ext>
                  </a:extLst>
                </p14:cNvPr>
                <p14:cNvContentPartPr/>
                <p14:nvPr/>
              </p14:nvContentPartPr>
              <p14:xfrm>
                <a:off x="5116834" y="761068"/>
                <a:ext cx="1997280" cy="1543320"/>
              </p14:xfrm>
            </p:contentPart>
          </mc:Choice>
          <mc:Fallback xmlns="">
            <p:pic>
              <p:nvPicPr>
                <p:cNvPr id="520" name="Freihand 519">
                  <a:extLst>
                    <a:ext uri="{FF2B5EF4-FFF2-40B4-BE49-F238E27FC236}">
                      <a16:creationId xmlns:a16="http://schemas.microsoft.com/office/drawing/2014/main" id="{57E088AB-D1E3-45C2-8A86-9ACFAFB33773}"/>
                    </a:ext>
                  </a:extLst>
                </p:cNvPr>
                <p:cNvPicPr/>
                <p:nvPr/>
              </p:nvPicPr>
              <p:blipFill>
                <a:blip r:embed="rId853"/>
                <a:stretch>
                  <a:fillRect/>
                </a:stretch>
              </p:blipFill>
              <p:spPr>
                <a:xfrm>
                  <a:off x="5107834" y="752068"/>
                  <a:ext cx="2014920" cy="15609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22" name="Freihand 521">
                  <a:extLst>
                    <a:ext uri="{FF2B5EF4-FFF2-40B4-BE49-F238E27FC236}">
                      <a16:creationId xmlns:a16="http://schemas.microsoft.com/office/drawing/2014/main" id="{C77D2506-B3BA-49F9-9DBA-4C488ABE3E9B}"/>
                    </a:ext>
                  </a:extLst>
                </p14:cNvPr>
                <p14:cNvContentPartPr/>
                <p14:nvPr/>
              </p14:nvContentPartPr>
              <p14:xfrm>
                <a:off x="5787874" y="2525788"/>
                <a:ext cx="265680" cy="196200"/>
              </p14:xfrm>
            </p:contentPart>
          </mc:Choice>
          <mc:Fallback xmlns="">
            <p:pic>
              <p:nvPicPr>
                <p:cNvPr id="522" name="Freihand 521">
                  <a:extLst>
                    <a:ext uri="{FF2B5EF4-FFF2-40B4-BE49-F238E27FC236}">
                      <a16:creationId xmlns:a16="http://schemas.microsoft.com/office/drawing/2014/main" id="{C77D2506-B3BA-49F9-9DBA-4C488ABE3E9B}"/>
                    </a:ext>
                  </a:extLst>
                </p:cNvPr>
                <p:cNvPicPr/>
                <p:nvPr/>
              </p:nvPicPr>
              <p:blipFill>
                <a:blip r:embed="rId855"/>
                <a:stretch>
                  <a:fillRect/>
                </a:stretch>
              </p:blipFill>
              <p:spPr>
                <a:xfrm>
                  <a:off x="5778874" y="2517148"/>
                  <a:ext cx="2833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23" name="Freihand 522">
                  <a:extLst>
                    <a:ext uri="{FF2B5EF4-FFF2-40B4-BE49-F238E27FC236}">
                      <a16:creationId xmlns:a16="http://schemas.microsoft.com/office/drawing/2014/main" id="{849FFB69-D498-F12F-B990-E8DC63CF9EFC}"/>
                    </a:ext>
                  </a:extLst>
                </p14:cNvPr>
                <p14:cNvContentPartPr/>
                <p14:nvPr/>
              </p14:nvContentPartPr>
              <p14:xfrm>
                <a:off x="6117994" y="2503108"/>
                <a:ext cx="23400" cy="113400"/>
              </p14:xfrm>
            </p:contentPart>
          </mc:Choice>
          <mc:Fallback xmlns="">
            <p:pic>
              <p:nvPicPr>
                <p:cNvPr id="523" name="Freihand 522">
                  <a:extLst>
                    <a:ext uri="{FF2B5EF4-FFF2-40B4-BE49-F238E27FC236}">
                      <a16:creationId xmlns:a16="http://schemas.microsoft.com/office/drawing/2014/main" id="{849FFB69-D498-F12F-B990-E8DC63CF9EFC}"/>
                    </a:ext>
                  </a:extLst>
                </p:cNvPr>
                <p:cNvPicPr/>
                <p:nvPr/>
              </p:nvPicPr>
              <p:blipFill>
                <a:blip r:embed="rId857"/>
                <a:stretch>
                  <a:fillRect/>
                </a:stretch>
              </p:blipFill>
              <p:spPr>
                <a:xfrm>
                  <a:off x="6109354" y="2494108"/>
                  <a:ext cx="410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24" name="Freihand 523">
                  <a:extLst>
                    <a:ext uri="{FF2B5EF4-FFF2-40B4-BE49-F238E27FC236}">
                      <a16:creationId xmlns:a16="http://schemas.microsoft.com/office/drawing/2014/main" id="{A65A2C7F-58F5-8725-CE7F-4A8FA0F5C8B6}"/>
                    </a:ext>
                  </a:extLst>
                </p14:cNvPr>
                <p14:cNvContentPartPr/>
                <p14:nvPr/>
              </p14:nvContentPartPr>
              <p14:xfrm>
                <a:off x="6159394" y="2316268"/>
                <a:ext cx="238320" cy="265680"/>
              </p14:xfrm>
            </p:contentPart>
          </mc:Choice>
          <mc:Fallback xmlns="">
            <p:pic>
              <p:nvPicPr>
                <p:cNvPr id="524" name="Freihand 523">
                  <a:extLst>
                    <a:ext uri="{FF2B5EF4-FFF2-40B4-BE49-F238E27FC236}">
                      <a16:creationId xmlns:a16="http://schemas.microsoft.com/office/drawing/2014/main" id="{A65A2C7F-58F5-8725-CE7F-4A8FA0F5C8B6}"/>
                    </a:ext>
                  </a:extLst>
                </p:cNvPr>
                <p:cNvPicPr/>
                <p:nvPr/>
              </p:nvPicPr>
              <p:blipFill>
                <a:blip r:embed="rId859"/>
                <a:stretch>
                  <a:fillRect/>
                </a:stretch>
              </p:blipFill>
              <p:spPr>
                <a:xfrm>
                  <a:off x="6150394" y="2307268"/>
                  <a:ext cx="25596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25" name="Freihand 524">
                  <a:extLst>
                    <a:ext uri="{FF2B5EF4-FFF2-40B4-BE49-F238E27FC236}">
                      <a16:creationId xmlns:a16="http://schemas.microsoft.com/office/drawing/2014/main" id="{44A1AF6A-5533-F4F0-6180-97901075BB4B}"/>
                    </a:ext>
                  </a:extLst>
                </p14:cNvPr>
                <p14:cNvContentPartPr/>
                <p14:nvPr/>
              </p14:nvContentPartPr>
              <p14:xfrm>
                <a:off x="6009634" y="2337148"/>
                <a:ext cx="31320" cy="10440"/>
              </p14:xfrm>
            </p:contentPart>
          </mc:Choice>
          <mc:Fallback xmlns="">
            <p:pic>
              <p:nvPicPr>
                <p:cNvPr id="525" name="Freihand 524">
                  <a:extLst>
                    <a:ext uri="{FF2B5EF4-FFF2-40B4-BE49-F238E27FC236}">
                      <a16:creationId xmlns:a16="http://schemas.microsoft.com/office/drawing/2014/main" id="{44A1AF6A-5533-F4F0-6180-97901075BB4B}"/>
                    </a:ext>
                  </a:extLst>
                </p:cNvPr>
                <p:cNvPicPr/>
                <p:nvPr/>
              </p:nvPicPr>
              <p:blipFill>
                <a:blip r:embed="rId861"/>
                <a:stretch>
                  <a:fillRect/>
                </a:stretch>
              </p:blipFill>
              <p:spPr>
                <a:xfrm>
                  <a:off x="6000634" y="2328148"/>
                  <a:ext cx="489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27" name="Freihand 526">
                  <a:extLst>
                    <a:ext uri="{FF2B5EF4-FFF2-40B4-BE49-F238E27FC236}">
                      <a16:creationId xmlns:a16="http://schemas.microsoft.com/office/drawing/2014/main" id="{6E8C7B70-1CB6-8D48-F7D6-0B0C22BB53F4}"/>
                    </a:ext>
                  </a:extLst>
                </p14:cNvPr>
                <p14:cNvContentPartPr/>
                <p14:nvPr/>
              </p14:nvContentPartPr>
              <p14:xfrm>
                <a:off x="5710114" y="2927908"/>
                <a:ext cx="158400" cy="195840"/>
              </p14:xfrm>
            </p:contentPart>
          </mc:Choice>
          <mc:Fallback xmlns="">
            <p:pic>
              <p:nvPicPr>
                <p:cNvPr id="527" name="Freihand 526">
                  <a:extLst>
                    <a:ext uri="{FF2B5EF4-FFF2-40B4-BE49-F238E27FC236}">
                      <a16:creationId xmlns:a16="http://schemas.microsoft.com/office/drawing/2014/main" id="{6E8C7B70-1CB6-8D48-F7D6-0B0C22BB53F4}"/>
                    </a:ext>
                  </a:extLst>
                </p:cNvPr>
                <p:cNvPicPr/>
                <p:nvPr/>
              </p:nvPicPr>
              <p:blipFill>
                <a:blip r:embed="rId863"/>
                <a:stretch>
                  <a:fillRect/>
                </a:stretch>
              </p:blipFill>
              <p:spPr>
                <a:xfrm>
                  <a:off x="5701114" y="2918908"/>
                  <a:ext cx="1760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28" name="Freihand 527">
                  <a:extLst>
                    <a:ext uri="{FF2B5EF4-FFF2-40B4-BE49-F238E27FC236}">
                      <a16:creationId xmlns:a16="http://schemas.microsoft.com/office/drawing/2014/main" id="{ABC567CB-F5CD-B39D-9431-BD9882B79DA4}"/>
                    </a:ext>
                  </a:extLst>
                </p14:cNvPr>
                <p14:cNvContentPartPr/>
                <p14:nvPr/>
              </p14:nvContentPartPr>
              <p14:xfrm>
                <a:off x="5904874" y="2914588"/>
                <a:ext cx="39960" cy="135360"/>
              </p14:xfrm>
            </p:contentPart>
          </mc:Choice>
          <mc:Fallback xmlns="">
            <p:pic>
              <p:nvPicPr>
                <p:cNvPr id="528" name="Freihand 527">
                  <a:extLst>
                    <a:ext uri="{FF2B5EF4-FFF2-40B4-BE49-F238E27FC236}">
                      <a16:creationId xmlns:a16="http://schemas.microsoft.com/office/drawing/2014/main" id="{ABC567CB-F5CD-B39D-9431-BD9882B79DA4}"/>
                    </a:ext>
                  </a:extLst>
                </p:cNvPr>
                <p:cNvPicPr/>
                <p:nvPr/>
              </p:nvPicPr>
              <p:blipFill>
                <a:blip r:embed="rId865"/>
                <a:stretch>
                  <a:fillRect/>
                </a:stretch>
              </p:blipFill>
              <p:spPr>
                <a:xfrm>
                  <a:off x="5895874" y="2905588"/>
                  <a:ext cx="576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29" name="Freihand 528">
                  <a:extLst>
                    <a:ext uri="{FF2B5EF4-FFF2-40B4-BE49-F238E27FC236}">
                      <a16:creationId xmlns:a16="http://schemas.microsoft.com/office/drawing/2014/main" id="{3C750033-9592-1BFA-67E3-A8177B197938}"/>
                    </a:ext>
                  </a:extLst>
                </p14:cNvPr>
                <p14:cNvContentPartPr/>
                <p14:nvPr/>
              </p14:nvContentPartPr>
              <p14:xfrm>
                <a:off x="5810914" y="2818828"/>
                <a:ext cx="288360" cy="168840"/>
              </p14:xfrm>
            </p:contentPart>
          </mc:Choice>
          <mc:Fallback xmlns="">
            <p:pic>
              <p:nvPicPr>
                <p:cNvPr id="529" name="Freihand 528">
                  <a:extLst>
                    <a:ext uri="{FF2B5EF4-FFF2-40B4-BE49-F238E27FC236}">
                      <a16:creationId xmlns:a16="http://schemas.microsoft.com/office/drawing/2014/main" id="{3C750033-9592-1BFA-67E3-A8177B197938}"/>
                    </a:ext>
                  </a:extLst>
                </p:cNvPr>
                <p:cNvPicPr/>
                <p:nvPr/>
              </p:nvPicPr>
              <p:blipFill>
                <a:blip r:embed="rId867"/>
                <a:stretch>
                  <a:fillRect/>
                </a:stretch>
              </p:blipFill>
              <p:spPr>
                <a:xfrm>
                  <a:off x="5801914" y="2809828"/>
                  <a:ext cx="3060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31" name="Freihand 530">
                  <a:extLst>
                    <a:ext uri="{FF2B5EF4-FFF2-40B4-BE49-F238E27FC236}">
                      <a16:creationId xmlns:a16="http://schemas.microsoft.com/office/drawing/2014/main" id="{C9D2E418-584C-E974-2098-F5E21B4C9915}"/>
                    </a:ext>
                  </a:extLst>
                </p14:cNvPr>
                <p14:cNvContentPartPr/>
                <p14:nvPr/>
              </p14:nvContentPartPr>
              <p14:xfrm>
                <a:off x="6168034" y="2909188"/>
                <a:ext cx="39960" cy="112320"/>
              </p14:xfrm>
            </p:contentPart>
          </mc:Choice>
          <mc:Fallback xmlns="">
            <p:pic>
              <p:nvPicPr>
                <p:cNvPr id="531" name="Freihand 530">
                  <a:extLst>
                    <a:ext uri="{FF2B5EF4-FFF2-40B4-BE49-F238E27FC236}">
                      <a16:creationId xmlns:a16="http://schemas.microsoft.com/office/drawing/2014/main" id="{C9D2E418-584C-E974-2098-F5E21B4C9915}"/>
                    </a:ext>
                  </a:extLst>
                </p:cNvPr>
                <p:cNvPicPr/>
                <p:nvPr/>
              </p:nvPicPr>
              <p:blipFill>
                <a:blip r:embed="rId869"/>
                <a:stretch>
                  <a:fillRect/>
                </a:stretch>
              </p:blipFill>
              <p:spPr>
                <a:xfrm>
                  <a:off x="6159394" y="2900188"/>
                  <a:ext cx="576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32" name="Freihand 531">
                  <a:extLst>
                    <a:ext uri="{FF2B5EF4-FFF2-40B4-BE49-F238E27FC236}">
                      <a16:creationId xmlns:a16="http://schemas.microsoft.com/office/drawing/2014/main" id="{EF27E974-1DE7-49CF-A853-172EB7637804}"/>
                    </a:ext>
                  </a:extLst>
                </p14:cNvPr>
                <p14:cNvContentPartPr/>
                <p14:nvPr/>
              </p14:nvContentPartPr>
              <p14:xfrm>
                <a:off x="6112234" y="2876788"/>
                <a:ext cx="129240" cy="90720"/>
              </p14:xfrm>
            </p:contentPart>
          </mc:Choice>
          <mc:Fallback xmlns="">
            <p:pic>
              <p:nvPicPr>
                <p:cNvPr id="532" name="Freihand 531">
                  <a:extLst>
                    <a:ext uri="{FF2B5EF4-FFF2-40B4-BE49-F238E27FC236}">
                      <a16:creationId xmlns:a16="http://schemas.microsoft.com/office/drawing/2014/main" id="{EF27E974-1DE7-49CF-A853-172EB7637804}"/>
                    </a:ext>
                  </a:extLst>
                </p:cNvPr>
                <p:cNvPicPr/>
                <p:nvPr/>
              </p:nvPicPr>
              <p:blipFill>
                <a:blip r:embed="rId871"/>
                <a:stretch>
                  <a:fillRect/>
                </a:stretch>
              </p:blipFill>
              <p:spPr>
                <a:xfrm>
                  <a:off x="6103234" y="2867788"/>
                  <a:ext cx="1468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33" name="Freihand 532">
                  <a:extLst>
                    <a:ext uri="{FF2B5EF4-FFF2-40B4-BE49-F238E27FC236}">
                      <a16:creationId xmlns:a16="http://schemas.microsoft.com/office/drawing/2014/main" id="{19EFBDD3-A1F8-E66A-043D-C85F6E0532F9}"/>
                    </a:ext>
                  </a:extLst>
                </p14:cNvPr>
                <p14:cNvContentPartPr/>
                <p14:nvPr/>
              </p14:nvContentPartPr>
              <p14:xfrm>
                <a:off x="6282154" y="2856268"/>
                <a:ext cx="33840" cy="112680"/>
              </p14:xfrm>
            </p:contentPart>
          </mc:Choice>
          <mc:Fallback xmlns="">
            <p:pic>
              <p:nvPicPr>
                <p:cNvPr id="533" name="Freihand 532">
                  <a:extLst>
                    <a:ext uri="{FF2B5EF4-FFF2-40B4-BE49-F238E27FC236}">
                      <a16:creationId xmlns:a16="http://schemas.microsoft.com/office/drawing/2014/main" id="{19EFBDD3-A1F8-E66A-043D-C85F6E0532F9}"/>
                    </a:ext>
                  </a:extLst>
                </p:cNvPr>
                <p:cNvPicPr/>
                <p:nvPr/>
              </p:nvPicPr>
              <p:blipFill>
                <a:blip r:embed="rId873"/>
                <a:stretch>
                  <a:fillRect/>
                </a:stretch>
              </p:blipFill>
              <p:spPr>
                <a:xfrm>
                  <a:off x="6273514" y="2847268"/>
                  <a:ext cx="514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34" name="Freihand 533">
                  <a:extLst>
                    <a:ext uri="{FF2B5EF4-FFF2-40B4-BE49-F238E27FC236}">
                      <a16:creationId xmlns:a16="http://schemas.microsoft.com/office/drawing/2014/main" id="{8601AAA9-30D9-EE77-99B5-14F39CAD647D}"/>
                    </a:ext>
                  </a:extLst>
                </p14:cNvPr>
                <p14:cNvContentPartPr/>
                <p14:nvPr/>
              </p14:nvContentPartPr>
              <p14:xfrm>
                <a:off x="6201154" y="2846188"/>
                <a:ext cx="192240" cy="161640"/>
              </p14:xfrm>
            </p:contentPart>
          </mc:Choice>
          <mc:Fallback xmlns="">
            <p:pic>
              <p:nvPicPr>
                <p:cNvPr id="534" name="Freihand 533">
                  <a:extLst>
                    <a:ext uri="{FF2B5EF4-FFF2-40B4-BE49-F238E27FC236}">
                      <a16:creationId xmlns:a16="http://schemas.microsoft.com/office/drawing/2014/main" id="{8601AAA9-30D9-EE77-99B5-14F39CAD647D}"/>
                    </a:ext>
                  </a:extLst>
                </p:cNvPr>
                <p:cNvPicPr/>
                <p:nvPr/>
              </p:nvPicPr>
              <p:blipFill>
                <a:blip r:embed="rId875"/>
                <a:stretch>
                  <a:fillRect/>
                </a:stretch>
              </p:blipFill>
              <p:spPr>
                <a:xfrm>
                  <a:off x="6192514" y="2837188"/>
                  <a:ext cx="2098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35" name="Freihand 534">
                  <a:extLst>
                    <a:ext uri="{FF2B5EF4-FFF2-40B4-BE49-F238E27FC236}">
                      <a16:creationId xmlns:a16="http://schemas.microsoft.com/office/drawing/2014/main" id="{664A4352-20D0-FE6C-36C0-A677B758EC23}"/>
                    </a:ext>
                  </a:extLst>
                </p14:cNvPr>
                <p14:cNvContentPartPr/>
                <p14:nvPr/>
              </p14:nvContentPartPr>
              <p14:xfrm>
                <a:off x="6358474" y="2708668"/>
                <a:ext cx="177480" cy="119520"/>
              </p14:xfrm>
            </p:contentPart>
          </mc:Choice>
          <mc:Fallback xmlns="">
            <p:pic>
              <p:nvPicPr>
                <p:cNvPr id="535" name="Freihand 534">
                  <a:extLst>
                    <a:ext uri="{FF2B5EF4-FFF2-40B4-BE49-F238E27FC236}">
                      <a16:creationId xmlns:a16="http://schemas.microsoft.com/office/drawing/2014/main" id="{664A4352-20D0-FE6C-36C0-A677B758EC23}"/>
                    </a:ext>
                  </a:extLst>
                </p:cNvPr>
                <p:cNvPicPr/>
                <p:nvPr/>
              </p:nvPicPr>
              <p:blipFill>
                <a:blip r:embed="rId877"/>
                <a:stretch>
                  <a:fillRect/>
                </a:stretch>
              </p:blipFill>
              <p:spPr>
                <a:xfrm>
                  <a:off x="6349834" y="2699668"/>
                  <a:ext cx="195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36" name="Freihand 535">
                  <a:extLst>
                    <a:ext uri="{FF2B5EF4-FFF2-40B4-BE49-F238E27FC236}">
                      <a16:creationId xmlns:a16="http://schemas.microsoft.com/office/drawing/2014/main" id="{26C16A9D-C3EC-93BA-E9C9-442814EDEE5A}"/>
                    </a:ext>
                  </a:extLst>
                </p14:cNvPr>
                <p14:cNvContentPartPr/>
                <p14:nvPr/>
              </p14:nvContentPartPr>
              <p14:xfrm>
                <a:off x="6618034" y="2521108"/>
                <a:ext cx="95760" cy="208080"/>
              </p14:xfrm>
            </p:contentPart>
          </mc:Choice>
          <mc:Fallback xmlns="">
            <p:pic>
              <p:nvPicPr>
                <p:cNvPr id="536" name="Freihand 535">
                  <a:extLst>
                    <a:ext uri="{FF2B5EF4-FFF2-40B4-BE49-F238E27FC236}">
                      <a16:creationId xmlns:a16="http://schemas.microsoft.com/office/drawing/2014/main" id="{26C16A9D-C3EC-93BA-E9C9-442814EDEE5A}"/>
                    </a:ext>
                  </a:extLst>
                </p:cNvPr>
                <p:cNvPicPr/>
                <p:nvPr/>
              </p:nvPicPr>
              <p:blipFill>
                <a:blip r:embed="rId879"/>
                <a:stretch>
                  <a:fillRect/>
                </a:stretch>
              </p:blipFill>
              <p:spPr>
                <a:xfrm>
                  <a:off x="6609034" y="2512108"/>
                  <a:ext cx="1134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37" name="Freihand 536">
                  <a:extLst>
                    <a:ext uri="{FF2B5EF4-FFF2-40B4-BE49-F238E27FC236}">
                      <a16:creationId xmlns:a16="http://schemas.microsoft.com/office/drawing/2014/main" id="{43A4578B-EC2D-47E7-C3B6-0652865E4376}"/>
                    </a:ext>
                  </a:extLst>
                </p14:cNvPr>
                <p14:cNvContentPartPr/>
                <p14:nvPr/>
              </p14:nvContentPartPr>
              <p14:xfrm>
                <a:off x="6760594" y="2493028"/>
                <a:ext cx="51120" cy="165240"/>
              </p14:xfrm>
            </p:contentPart>
          </mc:Choice>
          <mc:Fallback xmlns="">
            <p:pic>
              <p:nvPicPr>
                <p:cNvPr id="537" name="Freihand 536">
                  <a:extLst>
                    <a:ext uri="{FF2B5EF4-FFF2-40B4-BE49-F238E27FC236}">
                      <a16:creationId xmlns:a16="http://schemas.microsoft.com/office/drawing/2014/main" id="{43A4578B-EC2D-47E7-C3B6-0652865E4376}"/>
                    </a:ext>
                  </a:extLst>
                </p:cNvPr>
                <p:cNvPicPr/>
                <p:nvPr/>
              </p:nvPicPr>
              <p:blipFill>
                <a:blip r:embed="rId881"/>
                <a:stretch>
                  <a:fillRect/>
                </a:stretch>
              </p:blipFill>
              <p:spPr>
                <a:xfrm>
                  <a:off x="6751594" y="2484388"/>
                  <a:ext cx="68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38" name="Freihand 537">
                  <a:extLst>
                    <a:ext uri="{FF2B5EF4-FFF2-40B4-BE49-F238E27FC236}">
                      <a16:creationId xmlns:a16="http://schemas.microsoft.com/office/drawing/2014/main" id="{C40059DD-4EE0-B847-A315-7B2C819D7EB2}"/>
                    </a:ext>
                  </a:extLst>
                </p14:cNvPr>
                <p14:cNvContentPartPr/>
                <p14:nvPr/>
              </p14:nvContentPartPr>
              <p14:xfrm>
                <a:off x="6666994" y="2492668"/>
                <a:ext cx="190080" cy="152280"/>
              </p14:xfrm>
            </p:contentPart>
          </mc:Choice>
          <mc:Fallback xmlns="">
            <p:pic>
              <p:nvPicPr>
                <p:cNvPr id="538" name="Freihand 537">
                  <a:extLst>
                    <a:ext uri="{FF2B5EF4-FFF2-40B4-BE49-F238E27FC236}">
                      <a16:creationId xmlns:a16="http://schemas.microsoft.com/office/drawing/2014/main" id="{C40059DD-4EE0-B847-A315-7B2C819D7EB2}"/>
                    </a:ext>
                  </a:extLst>
                </p:cNvPr>
                <p:cNvPicPr/>
                <p:nvPr/>
              </p:nvPicPr>
              <p:blipFill>
                <a:blip r:embed="rId883"/>
                <a:stretch>
                  <a:fillRect/>
                </a:stretch>
              </p:blipFill>
              <p:spPr>
                <a:xfrm>
                  <a:off x="6657994" y="2483668"/>
                  <a:ext cx="207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39" name="Freihand 538">
                  <a:extLst>
                    <a:ext uri="{FF2B5EF4-FFF2-40B4-BE49-F238E27FC236}">
                      <a16:creationId xmlns:a16="http://schemas.microsoft.com/office/drawing/2014/main" id="{346EBBD2-41CE-F272-597F-C9396DFE7BDE}"/>
                    </a:ext>
                  </a:extLst>
                </p14:cNvPr>
                <p14:cNvContentPartPr/>
                <p14:nvPr/>
              </p14:nvContentPartPr>
              <p14:xfrm>
                <a:off x="6881194" y="2419588"/>
                <a:ext cx="61560" cy="148320"/>
              </p14:xfrm>
            </p:contentPart>
          </mc:Choice>
          <mc:Fallback xmlns="">
            <p:pic>
              <p:nvPicPr>
                <p:cNvPr id="539" name="Freihand 538">
                  <a:extLst>
                    <a:ext uri="{FF2B5EF4-FFF2-40B4-BE49-F238E27FC236}">
                      <a16:creationId xmlns:a16="http://schemas.microsoft.com/office/drawing/2014/main" id="{346EBBD2-41CE-F272-597F-C9396DFE7BDE}"/>
                    </a:ext>
                  </a:extLst>
                </p:cNvPr>
                <p:cNvPicPr/>
                <p:nvPr/>
              </p:nvPicPr>
              <p:blipFill>
                <a:blip r:embed="rId885"/>
                <a:stretch>
                  <a:fillRect/>
                </a:stretch>
              </p:blipFill>
              <p:spPr>
                <a:xfrm>
                  <a:off x="6872554" y="2410948"/>
                  <a:ext cx="792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40" name="Freihand 539">
                  <a:extLst>
                    <a:ext uri="{FF2B5EF4-FFF2-40B4-BE49-F238E27FC236}">
                      <a16:creationId xmlns:a16="http://schemas.microsoft.com/office/drawing/2014/main" id="{AF358A9D-F876-C927-1027-519D63CC83DE}"/>
                    </a:ext>
                  </a:extLst>
                </p14:cNvPr>
                <p14:cNvContentPartPr/>
                <p14:nvPr/>
              </p14:nvContentPartPr>
              <p14:xfrm>
                <a:off x="6797674" y="2359828"/>
                <a:ext cx="204120" cy="126720"/>
              </p14:xfrm>
            </p:contentPart>
          </mc:Choice>
          <mc:Fallback xmlns="">
            <p:pic>
              <p:nvPicPr>
                <p:cNvPr id="540" name="Freihand 539">
                  <a:extLst>
                    <a:ext uri="{FF2B5EF4-FFF2-40B4-BE49-F238E27FC236}">
                      <a16:creationId xmlns:a16="http://schemas.microsoft.com/office/drawing/2014/main" id="{AF358A9D-F876-C927-1027-519D63CC83DE}"/>
                    </a:ext>
                  </a:extLst>
                </p:cNvPr>
                <p:cNvPicPr/>
                <p:nvPr/>
              </p:nvPicPr>
              <p:blipFill>
                <a:blip r:embed="rId887"/>
                <a:stretch>
                  <a:fillRect/>
                </a:stretch>
              </p:blipFill>
              <p:spPr>
                <a:xfrm>
                  <a:off x="6788674" y="2351188"/>
                  <a:ext cx="2217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41" name="Freihand 540">
                  <a:extLst>
                    <a:ext uri="{FF2B5EF4-FFF2-40B4-BE49-F238E27FC236}">
                      <a16:creationId xmlns:a16="http://schemas.microsoft.com/office/drawing/2014/main" id="{017F336C-5F36-98D4-F7BA-E39A7084AF6D}"/>
                    </a:ext>
                  </a:extLst>
                </p14:cNvPr>
                <p14:cNvContentPartPr/>
                <p14:nvPr/>
              </p14:nvContentPartPr>
              <p14:xfrm>
                <a:off x="7053274" y="2408068"/>
                <a:ext cx="83520" cy="66960"/>
              </p14:xfrm>
            </p:contentPart>
          </mc:Choice>
          <mc:Fallback xmlns="">
            <p:pic>
              <p:nvPicPr>
                <p:cNvPr id="541" name="Freihand 540">
                  <a:extLst>
                    <a:ext uri="{FF2B5EF4-FFF2-40B4-BE49-F238E27FC236}">
                      <a16:creationId xmlns:a16="http://schemas.microsoft.com/office/drawing/2014/main" id="{017F336C-5F36-98D4-F7BA-E39A7084AF6D}"/>
                    </a:ext>
                  </a:extLst>
                </p:cNvPr>
                <p:cNvPicPr/>
                <p:nvPr/>
              </p:nvPicPr>
              <p:blipFill>
                <a:blip r:embed="rId889"/>
                <a:stretch>
                  <a:fillRect/>
                </a:stretch>
              </p:blipFill>
              <p:spPr>
                <a:xfrm>
                  <a:off x="7044274" y="2399428"/>
                  <a:ext cx="101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42" name="Freihand 541">
                  <a:extLst>
                    <a:ext uri="{FF2B5EF4-FFF2-40B4-BE49-F238E27FC236}">
                      <a16:creationId xmlns:a16="http://schemas.microsoft.com/office/drawing/2014/main" id="{06F266C4-8D04-7CC5-405F-C4588D284A22}"/>
                    </a:ext>
                  </a:extLst>
                </p14:cNvPr>
                <p14:cNvContentPartPr/>
                <p14:nvPr/>
              </p14:nvContentPartPr>
              <p14:xfrm>
                <a:off x="6733954" y="2814148"/>
                <a:ext cx="60840" cy="134280"/>
              </p14:xfrm>
            </p:contentPart>
          </mc:Choice>
          <mc:Fallback xmlns="">
            <p:pic>
              <p:nvPicPr>
                <p:cNvPr id="542" name="Freihand 541">
                  <a:extLst>
                    <a:ext uri="{FF2B5EF4-FFF2-40B4-BE49-F238E27FC236}">
                      <a16:creationId xmlns:a16="http://schemas.microsoft.com/office/drawing/2014/main" id="{06F266C4-8D04-7CC5-405F-C4588D284A22}"/>
                    </a:ext>
                  </a:extLst>
                </p:cNvPr>
                <p:cNvPicPr/>
                <p:nvPr/>
              </p:nvPicPr>
              <p:blipFill>
                <a:blip r:embed="rId891"/>
                <a:stretch>
                  <a:fillRect/>
                </a:stretch>
              </p:blipFill>
              <p:spPr>
                <a:xfrm>
                  <a:off x="6725314" y="2805508"/>
                  <a:ext cx="784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43" name="Freihand 542">
                  <a:extLst>
                    <a:ext uri="{FF2B5EF4-FFF2-40B4-BE49-F238E27FC236}">
                      <a16:creationId xmlns:a16="http://schemas.microsoft.com/office/drawing/2014/main" id="{1E9F7257-55CF-51E8-F1E8-4E16CC6DFA82}"/>
                    </a:ext>
                  </a:extLst>
                </p14:cNvPr>
                <p14:cNvContentPartPr/>
                <p14:nvPr/>
              </p14:nvContentPartPr>
              <p14:xfrm>
                <a:off x="6629914" y="2776348"/>
                <a:ext cx="192960" cy="199080"/>
              </p14:xfrm>
            </p:contentPart>
          </mc:Choice>
          <mc:Fallback xmlns="">
            <p:pic>
              <p:nvPicPr>
                <p:cNvPr id="543" name="Freihand 542">
                  <a:extLst>
                    <a:ext uri="{FF2B5EF4-FFF2-40B4-BE49-F238E27FC236}">
                      <a16:creationId xmlns:a16="http://schemas.microsoft.com/office/drawing/2014/main" id="{1E9F7257-55CF-51E8-F1E8-4E16CC6DFA82}"/>
                    </a:ext>
                  </a:extLst>
                </p:cNvPr>
                <p:cNvPicPr/>
                <p:nvPr/>
              </p:nvPicPr>
              <p:blipFill>
                <a:blip r:embed="rId893"/>
                <a:stretch>
                  <a:fillRect/>
                </a:stretch>
              </p:blipFill>
              <p:spPr>
                <a:xfrm>
                  <a:off x="6621274" y="2767708"/>
                  <a:ext cx="210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44" name="Freihand 543">
                  <a:extLst>
                    <a:ext uri="{FF2B5EF4-FFF2-40B4-BE49-F238E27FC236}">
                      <a16:creationId xmlns:a16="http://schemas.microsoft.com/office/drawing/2014/main" id="{0B3432B7-A9DC-F2F5-3BB6-D05906474E54}"/>
                    </a:ext>
                  </a:extLst>
                </p14:cNvPr>
                <p14:cNvContentPartPr/>
                <p14:nvPr/>
              </p14:nvContentPartPr>
              <p14:xfrm>
                <a:off x="6859594" y="2774188"/>
                <a:ext cx="79200" cy="117360"/>
              </p14:xfrm>
            </p:contentPart>
          </mc:Choice>
          <mc:Fallback xmlns="">
            <p:pic>
              <p:nvPicPr>
                <p:cNvPr id="544" name="Freihand 543">
                  <a:extLst>
                    <a:ext uri="{FF2B5EF4-FFF2-40B4-BE49-F238E27FC236}">
                      <a16:creationId xmlns:a16="http://schemas.microsoft.com/office/drawing/2014/main" id="{0B3432B7-A9DC-F2F5-3BB6-D05906474E54}"/>
                    </a:ext>
                  </a:extLst>
                </p:cNvPr>
                <p:cNvPicPr/>
                <p:nvPr/>
              </p:nvPicPr>
              <p:blipFill>
                <a:blip r:embed="rId895"/>
                <a:stretch>
                  <a:fillRect/>
                </a:stretch>
              </p:blipFill>
              <p:spPr>
                <a:xfrm>
                  <a:off x="6850594" y="2765188"/>
                  <a:ext cx="968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45" name="Freihand 544">
                  <a:extLst>
                    <a:ext uri="{FF2B5EF4-FFF2-40B4-BE49-F238E27FC236}">
                      <a16:creationId xmlns:a16="http://schemas.microsoft.com/office/drawing/2014/main" id="{F8B645A7-550C-E236-0332-5CF9A27BC035}"/>
                    </a:ext>
                  </a:extLst>
                </p14:cNvPr>
                <p14:cNvContentPartPr/>
                <p14:nvPr/>
              </p14:nvContentPartPr>
              <p14:xfrm>
                <a:off x="6898834" y="2673748"/>
                <a:ext cx="129240" cy="256680"/>
              </p14:xfrm>
            </p:contentPart>
          </mc:Choice>
          <mc:Fallback xmlns="">
            <p:pic>
              <p:nvPicPr>
                <p:cNvPr id="545" name="Freihand 544">
                  <a:extLst>
                    <a:ext uri="{FF2B5EF4-FFF2-40B4-BE49-F238E27FC236}">
                      <a16:creationId xmlns:a16="http://schemas.microsoft.com/office/drawing/2014/main" id="{F8B645A7-550C-E236-0332-5CF9A27BC035}"/>
                    </a:ext>
                  </a:extLst>
                </p:cNvPr>
                <p:cNvPicPr/>
                <p:nvPr/>
              </p:nvPicPr>
              <p:blipFill>
                <a:blip r:embed="rId897"/>
                <a:stretch>
                  <a:fillRect/>
                </a:stretch>
              </p:blipFill>
              <p:spPr>
                <a:xfrm>
                  <a:off x="6890194" y="2665108"/>
                  <a:ext cx="1468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46" name="Freihand 545">
                  <a:extLst>
                    <a:ext uri="{FF2B5EF4-FFF2-40B4-BE49-F238E27FC236}">
                      <a16:creationId xmlns:a16="http://schemas.microsoft.com/office/drawing/2014/main" id="{C18D756C-8301-1F6A-43B1-A06B4EEBD1C0}"/>
                    </a:ext>
                  </a:extLst>
                </p14:cNvPr>
                <p14:cNvContentPartPr/>
                <p14:nvPr/>
              </p14:nvContentPartPr>
              <p14:xfrm>
                <a:off x="6988834" y="2635228"/>
                <a:ext cx="96120" cy="156960"/>
              </p14:xfrm>
            </p:contentPart>
          </mc:Choice>
          <mc:Fallback xmlns="">
            <p:pic>
              <p:nvPicPr>
                <p:cNvPr id="546" name="Freihand 545">
                  <a:extLst>
                    <a:ext uri="{FF2B5EF4-FFF2-40B4-BE49-F238E27FC236}">
                      <a16:creationId xmlns:a16="http://schemas.microsoft.com/office/drawing/2014/main" id="{C18D756C-8301-1F6A-43B1-A06B4EEBD1C0}"/>
                    </a:ext>
                  </a:extLst>
                </p:cNvPr>
                <p:cNvPicPr/>
                <p:nvPr/>
              </p:nvPicPr>
              <p:blipFill>
                <a:blip r:embed="rId899"/>
                <a:stretch>
                  <a:fillRect/>
                </a:stretch>
              </p:blipFill>
              <p:spPr>
                <a:xfrm>
                  <a:off x="6979834" y="2626228"/>
                  <a:ext cx="11376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47" name="Freihand 546">
                  <a:extLst>
                    <a:ext uri="{FF2B5EF4-FFF2-40B4-BE49-F238E27FC236}">
                      <a16:creationId xmlns:a16="http://schemas.microsoft.com/office/drawing/2014/main" id="{0460DAB5-DA0E-89EC-3804-13DAF9C94D17}"/>
                    </a:ext>
                  </a:extLst>
                </p14:cNvPr>
                <p14:cNvContentPartPr/>
                <p14:nvPr/>
              </p14:nvContentPartPr>
              <p14:xfrm>
                <a:off x="7087834" y="2655748"/>
                <a:ext cx="70200" cy="126360"/>
              </p14:xfrm>
            </p:contentPart>
          </mc:Choice>
          <mc:Fallback xmlns="">
            <p:pic>
              <p:nvPicPr>
                <p:cNvPr id="547" name="Freihand 546">
                  <a:extLst>
                    <a:ext uri="{FF2B5EF4-FFF2-40B4-BE49-F238E27FC236}">
                      <a16:creationId xmlns:a16="http://schemas.microsoft.com/office/drawing/2014/main" id="{0460DAB5-DA0E-89EC-3804-13DAF9C94D17}"/>
                    </a:ext>
                  </a:extLst>
                </p:cNvPr>
                <p:cNvPicPr/>
                <p:nvPr/>
              </p:nvPicPr>
              <p:blipFill>
                <a:blip r:embed="rId901"/>
                <a:stretch>
                  <a:fillRect/>
                </a:stretch>
              </p:blipFill>
              <p:spPr>
                <a:xfrm>
                  <a:off x="7079194" y="2646748"/>
                  <a:ext cx="87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48" name="Freihand 547">
                  <a:extLst>
                    <a:ext uri="{FF2B5EF4-FFF2-40B4-BE49-F238E27FC236}">
                      <a16:creationId xmlns:a16="http://schemas.microsoft.com/office/drawing/2014/main" id="{DD139453-DE36-93DC-C9E3-18B46ECDFDAD}"/>
                    </a:ext>
                  </a:extLst>
                </p14:cNvPr>
                <p14:cNvContentPartPr/>
                <p14:nvPr/>
              </p14:nvContentPartPr>
              <p14:xfrm>
                <a:off x="7135354" y="2536948"/>
                <a:ext cx="194760" cy="191160"/>
              </p14:xfrm>
            </p:contentPart>
          </mc:Choice>
          <mc:Fallback xmlns="">
            <p:pic>
              <p:nvPicPr>
                <p:cNvPr id="548" name="Freihand 547">
                  <a:extLst>
                    <a:ext uri="{FF2B5EF4-FFF2-40B4-BE49-F238E27FC236}">
                      <a16:creationId xmlns:a16="http://schemas.microsoft.com/office/drawing/2014/main" id="{DD139453-DE36-93DC-C9E3-18B46ECDFDAD}"/>
                    </a:ext>
                  </a:extLst>
                </p:cNvPr>
                <p:cNvPicPr/>
                <p:nvPr/>
              </p:nvPicPr>
              <p:blipFill>
                <a:blip r:embed="rId903"/>
                <a:stretch>
                  <a:fillRect/>
                </a:stretch>
              </p:blipFill>
              <p:spPr>
                <a:xfrm>
                  <a:off x="7126354" y="2528308"/>
                  <a:ext cx="2124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49" name="Freihand 548">
                  <a:extLst>
                    <a:ext uri="{FF2B5EF4-FFF2-40B4-BE49-F238E27FC236}">
                      <a16:creationId xmlns:a16="http://schemas.microsoft.com/office/drawing/2014/main" id="{1932EB5B-47BA-B957-0A82-AF6E9278E9E4}"/>
                    </a:ext>
                  </a:extLst>
                </p14:cNvPr>
                <p14:cNvContentPartPr/>
                <p14:nvPr/>
              </p14:nvContentPartPr>
              <p14:xfrm>
                <a:off x="7428394" y="2558188"/>
                <a:ext cx="66240" cy="142920"/>
              </p14:xfrm>
            </p:contentPart>
          </mc:Choice>
          <mc:Fallback xmlns="">
            <p:pic>
              <p:nvPicPr>
                <p:cNvPr id="549" name="Freihand 548">
                  <a:extLst>
                    <a:ext uri="{FF2B5EF4-FFF2-40B4-BE49-F238E27FC236}">
                      <a16:creationId xmlns:a16="http://schemas.microsoft.com/office/drawing/2014/main" id="{1932EB5B-47BA-B957-0A82-AF6E9278E9E4}"/>
                    </a:ext>
                  </a:extLst>
                </p:cNvPr>
                <p:cNvPicPr/>
                <p:nvPr/>
              </p:nvPicPr>
              <p:blipFill>
                <a:blip r:embed="rId905"/>
                <a:stretch>
                  <a:fillRect/>
                </a:stretch>
              </p:blipFill>
              <p:spPr>
                <a:xfrm>
                  <a:off x="7419754" y="2549188"/>
                  <a:ext cx="838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50" name="Freihand 549">
                  <a:extLst>
                    <a:ext uri="{FF2B5EF4-FFF2-40B4-BE49-F238E27FC236}">
                      <a16:creationId xmlns:a16="http://schemas.microsoft.com/office/drawing/2014/main" id="{A2CD7EAE-46A6-6E1F-769F-D178ACD1CFCC}"/>
                    </a:ext>
                  </a:extLst>
                </p14:cNvPr>
                <p14:cNvContentPartPr/>
                <p14:nvPr/>
              </p14:nvContentPartPr>
              <p14:xfrm>
                <a:off x="7320394" y="2528308"/>
                <a:ext cx="150840" cy="87480"/>
              </p14:xfrm>
            </p:contentPart>
          </mc:Choice>
          <mc:Fallback xmlns="">
            <p:pic>
              <p:nvPicPr>
                <p:cNvPr id="550" name="Freihand 549">
                  <a:extLst>
                    <a:ext uri="{FF2B5EF4-FFF2-40B4-BE49-F238E27FC236}">
                      <a16:creationId xmlns:a16="http://schemas.microsoft.com/office/drawing/2014/main" id="{A2CD7EAE-46A6-6E1F-769F-D178ACD1CFCC}"/>
                    </a:ext>
                  </a:extLst>
                </p:cNvPr>
                <p:cNvPicPr/>
                <p:nvPr/>
              </p:nvPicPr>
              <p:blipFill>
                <a:blip r:embed="rId907"/>
                <a:stretch>
                  <a:fillRect/>
                </a:stretch>
              </p:blipFill>
              <p:spPr>
                <a:xfrm>
                  <a:off x="7311394" y="2519668"/>
                  <a:ext cx="1684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51" name="Freihand 550">
                  <a:extLst>
                    <a:ext uri="{FF2B5EF4-FFF2-40B4-BE49-F238E27FC236}">
                      <a16:creationId xmlns:a16="http://schemas.microsoft.com/office/drawing/2014/main" id="{CD2FC06C-CA52-84B7-7243-67986743E3D7}"/>
                    </a:ext>
                  </a:extLst>
                </p14:cNvPr>
                <p14:cNvContentPartPr/>
                <p14:nvPr/>
              </p14:nvContentPartPr>
              <p14:xfrm>
                <a:off x="7511554" y="2505268"/>
                <a:ext cx="86400" cy="161280"/>
              </p14:xfrm>
            </p:contentPart>
          </mc:Choice>
          <mc:Fallback xmlns="">
            <p:pic>
              <p:nvPicPr>
                <p:cNvPr id="551" name="Freihand 550">
                  <a:extLst>
                    <a:ext uri="{FF2B5EF4-FFF2-40B4-BE49-F238E27FC236}">
                      <a16:creationId xmlns:a16="http://schemas.microsoft.com/office/drawing/2014/main" id="{CD2FC06C-CA52-84B7-7243-67986743E3D7}"/>
                    </a:ext>
                  </a:extLst>
                </p:cNvPr>
                <p:cNvPicPr/>
                <p:nvPr/>
              </p:nvPicPr>
              <p:blipFill>
                <a:blip r:embed="rId909"/>
                <a:stretch>
                  <a:fillRect/>
                </a:stretch>
              </p:blipFill>
              <p:spPr>
                <a:xfrm>
                  <a:off x="7502914" y="2496268"/>
                  <a:ext cx="1040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52" name="Freihand 551">
                  <a:extLst>
                    <a:ext uri="{FF2B5EF4-FFF2-40B4-BE49-F238E27FC236}">
                      <a16:creationId xmlns:a16="http://schemas.microsoft.com/office/drawing/2014/main" id="{7C973CDF-3AB5-ABC9-94C6-755E45828EEB}"/>
                    </a:ext>
                  </a:extLst>
                </p14:cNvPr>
                <p14:cNvContentPartPr/>
                <p14:nvPr/>
              </p14:nvContentPartPr>
              <p14:xfrm>
                <a:off x="7452514" y="2512108"/>
                <a:ext cx="183960" cy="195120"/>
              </p14:xfrm>
            </p:contentPart>
          </mc:Choice>
          <mc:Fallback xmlns="">
            <p:pic>
              <p:nvPicPr>
                <p:cNvPr id="552" name="Freihand 551">
                  <a:extLst>
                    <a:ext uri="{FF2B5EF4-FFF2-40B4-BE49-F238E27FC236}">
                      <a16:creationId xmlns:a16="http://schemas.microsoft.com/office/drawing/2014/main" id="{7C973CDF-3AB5-ABC9-94C6-755E45828EEB}"/>
                    </a:ext>
                  </a:extLst>
                </p:cNvPr>
                <p:cNvPicPr/>
                <p:nvPr/>
              </p:nvPicPr>
              <p:blipFill>
                <a:blip r:embed="rId911"/>
                <a:stretch>
                  <a:fillRect/>
                </a:stretch>
              </p:blipFill>
              <p:spPr>
                <a:xfrm>
                  <a:off x="7443874" y="2503108"/>
                  <a:ext cx="201600" cy="212760"/>
                </a:xfrm>
                <a:prstGeom prst="rect">
                  <a:avLst/>
                </a:prstGeom>
              </p:spPr>
            </p:pic>
          </mc:Fallback>
        </mc:AlternateContent>
      </p:grpSp>
    </p:spTree>
    <p:extLst>
      <p:ext uri="{BB962C8B-B14F-4D97-AF65-F5344CB8AC3E}">
        <p14:creationId xmlns:p14="http://schemas.microsoft.com/office/powerpoint/2010/main" val="4081844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9774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Germany</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5205051" y="4334585"/>
            <a:ext cx="140294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Destatis</a:t>
            </a:r>
            <a:endParaRPr lang="de-DE" sz="1400" dirty="0"/>
          </a:p>
        </p:txBody>
      </p:sp>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23AB602-4259-88DD-C689-565FDD4B4FC0}"/>
              </a:ext>
            </a:extLst>
          </p:cNvPr>
          <p:cNvPicPr>
            <a:picLocks noChangeAspect="1"/>
          </p:cNvPicPr>
          <p:nvPr/>
        </p:nvPicPr>
        <p:blipFill>
          <a:blip r:embed="rId3"/>
          <a:stretch>
            <a:fillRect/>
          </a:stretch>
        </p:blipFill>
        <p:spPr>
          <a:xfrm>
            <a:off x="0" y="540000"/>
            <a:ext cx="6045201" cy="3506217"/>
          </a:xfrm>
          <a:prstGeom prst="rect">
            <a:avLst/>
          </a:prstGeom>
        </p:spPr>
      </p:pic>
      <p:pic>
        <p:nvPicPr>
          <p:cNvPr id="5" name="Grafik 4">
            <a:extLst>
              <a:ext uri="{FF2B5EF4-FFF2-40B4-BE49-F238E27FC236}">
                <a16:creationId xmlns:a16="http://schemas.microsoft.com/office/drawing/2014/main" id="{F664F4C1-6023-69EA-A54B-8001656DEECD}"/>
              </a:ext>
            </a:extLst>
          </p:cNvPr>
          <p:cNvPicPr>
            <a:picLocks noChangeAspect="1"/>
          </p:cNvPicPr>
          <p:nvPr/>
        </p:nvPicPr>
        <p:blipFill>
          <a:blip r:embed="rId4"/>
          <a:stretch>
            <a:fillRect/>
          </a:stretch>
        </p:blipFill>
        <p:spPr>
          <a:xfrm>
            <a:off x="6045201" y="673369"/>
            <a:ext cx="5558970" cy="3341296"/>
          </a:xfrm>
          <a:prstGeom prst="rect">
            <a:avLst/>
          </a:prstGeom>
        </p:spPr>
      </p:pic>
      <p:sp>
        <p:nvSpPr>
          <p:cNvPr id="6" name="Text Box 5">
            <a:extLst>
              <a:ext uri="{FF2B5EF4-FFF2-40B4-BE49-F238E27FC236}">
                <a16:creationId xmlns:a16="http://schemas.microsoft.com/office/drawing/2014/main" id="{9AEF68A6-255E-DB22-EEDC-5EBB2F56EF9A}"/>
              </a:ext>
            </a:extLst>
          </p:cNvPr>
          <p:cNvSpPr txBox="1">
            <a:spLocks noChangeArrowheads="1"/>
          </p:cNvSpPr>
          <p:nvPr/>
        </p:nvSpPr>
        <p:spPr bwMode="auto">
          <a:xfrm>
            <a:off x="1995487" y="342374"/>
            <a:ext cx="65562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Yearly</a:t>
            </a:r>
            <a:endParaRPr lang="de-DE" sz="1400" dirty="0"/>
          </a:p>
        </p:txBody>
      </p:sp>
      <p:sp>
        <p:nvSpPr>
          <p:cNvPr id="8" name="Text Box 5">
            <a:extLst>
              <a:ext uri="{FF2B5EF4-FFF2-40B4-BE49-F238E27FC236}">
                <a16:creationId xmlns:a16="http://schemas.microsoft.com/office/drawing/2014/main" id="{96FB6B54-5B4B-BD28-9FD1-6EF2BF51EF45}"/>
              </a:ext>
            </a:extLst>
          </p:cNvPr>
          <p:cNvSpPr txBox="1">
            <a:spLocks noChangeArrowheads="1"/>
          </p:cNvSpPr>
          <p:nvPr/>
        </p:nvSpPr>
        <p:spPr bwMode="auto">
          <a:xfrm>
            <a:off x="8496871" y="266117"/>
            <a:ext cx="105830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Monthy p.a.</a:t>
            </a:r>
            <a:endParaRPr lang="de-DE" sz="1400" dirty="0"/>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EC825B07-F980-C1FF-DD11-91AA7FCB1793}"/>
                  </a:ext>
                </a:extLst>
              </p14:cNvPr>
              <p14:cNvContentPartPr/>
              <p14:nvPr/>
            </p14:nvContentPartPr>
            <p14:xfrm>
              <a:off x="2071594" y="1431028"/>
              <a:ext cx="1931400" cy="789120"/>
            </p14:xfrm>
          </p:contentPart>
        </mc:Choice>
        <mc:Fallback xmlns="">
          <p:pic>
            <p:nvPicPr>
              <p:cNvPr id="2" name="Freihand 1">
                <a:extLst>
                  <a:ext uri="{FF2B5EF4-FFF2-40B4-BE49-F238E27FC236}">
                    <a16:creationId xmlns:a16="http://schemas.microsoft.com/office/drawing/2014/main" id="{EC825B07-F980-C1FF-DD11-91AA7FCB1793}"/>
                  </a:ext>
                </a:extLst>
              </p:cNvPr>
              <p:cNvPicPr/>
              <p:nvPr/>
            </p:nvPicPr>
            <p:blipFill>
              <a:blip r:embed="rId6"/>
              <a:stretch>
                <a:fillRect/>
              </a:stretch>
            </p:blipFill>
            <p:spPr>
              <a:xfrm>
                <a:off x="2062954" y="1422028"/>
                <a:ext cx="1949040" cy="80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AC841C85-EF9E-4677-6E71-F892ABA4D1ED}"/>
                  </a:ext>
                </a:extLst>
              </p14:cNvPr>
              <p14:cNvContentPartPr/>
              <p14:nvPr/>
            </p14:nvContentPartPr>
            <p14:xfrm>
              <a:off x="2286154" y="1676548"/>
              <a:ext cx="639360" cy="460800"/>
            </p14:xfrm>
          </p:contentPart>
        </mc:Choice>
        <mc:Fallback xmlns="">
          <p:pic>
            <p:nvPicPr>
              <p:cNvPr id="3" name="Freihand 2">
                <a:extLst>
                  <a:ext uri="{FF2B5EF4-FFF2-40B4-BE49-F238E27FC236}">
                    <a16:creationId xmlns:a16="http://schemas.microsoft.com/office/drawing/2014/main" id="{AC841C85-EF9E-4677-6E71-F892ABA4D1ED}"/>
                  </a:ext>
                </a:extLst>
              </p:cNvPr>
              <p:cNvPicPr/>
              <p:nvPr/>
            </p:nvPicPr>
            <p:blipFill>
              <a:blip r:embed="rId8"/>
              <a:stretch>
                <a:fillRect/>
              </a:stretch>
            </p:blipFill>
            <p:spPr>
              <a:xfrm>
                <a:off x="2277514" y="1667548"/>
                <a:ext cx="657000" cy="478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5" name="Freihand 34">
                <a:extLst>
                  <a:ext uri="{FF2B5EF4-FFF2-40B4-BE49-F238E27FC236}">
                    <a16:creationId xmlns:a16="http://schemas.microsoft.com/office/drawing/2014/main" id="{B57CF2FC-C2F9-2317-A1CE-2A1F62EAA95B}"/>
                  </a:ext>
                </a:extLst>
              </p14:cNvPr>
              <p14:cNvContentPartPr/>
              <p14:nvPr/>
            </p14:nvContentPartPr>
            <p14:xfrm>
              <a:off x="3946474" y="2329228"/>
              <a:ext cx="546120" cy="496440"/>
            </p14:xfrm>
          </p:contentPart>
        </mc:Choice>
        <mc:Fallback xmlns="">
          <p:pic>
            <p:nvPicPr>
              <p:cNvPr id="35" name="Freihand 34">
                <a:extLst>
                  <a:ext uri="{FF2B5EF4-FFF2-40B4-BE49-F238E27FC236}">
                    <a16:creationId xmlns:a16="http://schemas.microsoft.com/office/drawing/2014/main" id="{B57CF2FC-C2F9-2317-A1CE-2A1F62EAA95B}"/>
                  </a:ext>
                </a:extLst>
              </p:cNvPr>
              <p:cNvPicPr/>
              <p:nvPr/>
            </p:nvPicPr>
            <p:blipFill>
              <a:blip r:embed="rId10"/>
              <a:stretch>
                <a:fillRect/>
              </a:stretch>
            </p:blipFill>
            <p:spPr>
              <a:xfrm>
                <a:off x="3937474" y="2320228"/>
                <a:ext cx="563760" cy="514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6" name="Freihand 35">
                <a:extLst>
                  <a:ext uri="{FF2B5EF4-FFF2-40B4-BE49-F238E27FC236}">
                    <a16:creationId xmlns:a16="http://schemas.microsoft.com/office/drawing/2014/main" id="{986FE461-101F-78BA-DFD9-8DE45A8CDF2D}"/>
                  </a:ext>
                </a:extLst>
              </p14:cNvPr>
              <p14:cNvContentPartPr/>
              <p14:nvPr/>
            </p14:nvContentPartPr>
            <p14:xfrm>
              <a:off x="11008594" y="1311868"/>
              <a:ext cx="666720" cy="2262240"/>
            </p14:xfrm>
          </p:contentPart>
        </mc:Choice>
        <mc:Fallback xmlns="">
          <p:pic>
            <p:nvPicPr>
              <p:cNvPr id="36" name="Freihand 35">
                <a:extLst>
                  <a:ext uri="{FF2B5EF4-FFF2-40B4-BE49-F238E27FC236}">
                    <a16:creationId xmlns:a16="http://schemas.microsoft.com/office/drawing/2014/main" id="{986FE461-101F-78BA-DFD9-8DE45A8CDF2D}"/>
                  </a:ext>
                </a:extLst>
              </p:cNvPr>
              <p:cNvPicPr/>
              <p:nvPr/>
            </p:nvPicPr>
            <p:blipFill>
              <a:blip r:embed="rId12"/>
              <a:stretch>
                <a:fillRect/>
              </a:stretch>
            </p:blipFill>
            <p:spPr>
              <a:xfrm>
                <a:off x="10999954" y="1302868"/>
                <a:ext cx="684360" cy="2279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C52976FA-6A49-4AF7-2C62-3F0378460C2E}"/>
                  </a:ext>
                </a:extLst>
              </p14:cNvPr>
              <p14:cNvContentPartPr/>
              <p14:nvPr/>
            </p14:nvContentPartPr>
            <p14:xfrm>
              <a:off x="8475274" y="213508"/>
              <a:ext cx="1049760" cy="449640"/>
            </p14:xfrm>
          </p:contentPart>
        </mc:Choice>
        <mc:Fallback xmlns="">
          <p:pic>
            <p:nvPicPr>
              <p:cNvPr id="37" name="Freihand 36">
                <a:extLst>
                  <a:ext uri="{FF2B5EF4-FFF2-40B4-BE49-F238E27FC236}">
                    <a16:creationId xmlns:a16="http://schemas.microsoft.com/office/drawing/2014/main" id="{C52976FA-6A49-4AF7-2C62-3F0378460C2E}"/>
                  </a:ext>
                </a:extLst>
              </p:cNvPr>
              <p:cNvPicPr/>
              <p:nvPr/>
            </p:nvPicPr>
            <p:blipFill>
              <a:blip r:embed="rId14"/>
              <a:stretch>
                <a:fillRect/>
              </a:stretch>
            </p:blipFill>
            <p:spPr>
              <a:xfrm>
                <a:off x="8466274" y="204508"/>
                <a:ext cx="10674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7457" name="Freihand 147456">
                <a:extLst>
                  <a:ext uri="{FF2B5EF4-FFF2-40B4-BE49-F238E27FC236}">
                    <a16:creationId xmlns:a16="http://schemas.microsoft.com/office/drawing/2014/main" id="{A992962D-D839-DBF6-2FBB-6C48AF9E7C95}"/>
                  </a:ext>
                </a:extLst>
              </p14:cNvPr>
              <p14:cNvContentPartPr/>
              <p14:nvPr/>
            </p14:nvContentPartPr>
            <p14:xfrm>
              <a:off x="5948434" y="1475668"/>
              <a:ext cx="69480" cy="2043720"/>
            </p14:xfrm>
          </p:contentPart>
        </mc:Choice>
        <mc:Fallback xmlns="">
          <p:pic>
            <p:nvPicPr>
              <p:cNvPr id="147457" name="Freihand 147456">
                <a:extLst>
                  <a:ext uri="{FF2B5EF4-FFF2-40B4-BE49-F238E27FC236}">
                    <a16:creationId xmlns:a16="http://schemas.microsoft.com/office/drawing/2014/main" id="{A992962D-D839-DBF6-2FBB-6C48AF9E7C95}"/>
                  </a:ext>
                </a:extLst>
              </p:cNvPr>
              <p:cNvPicPr/>
              <p:nvPr/>
            </p:nvPicPr>
            <p:blipFill>
              <a:blip r:embed="rId16"/>
              <a:stretch>
                <a:fillRect/>
              </a:stretch>
            </p:blipFill>
            <p:spPr>
              <a:xfrm>
                <a:off x="5939794" y="1466668"/>
                <a:ext cx="87120" cy="2061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B2CBCE6A-B327-7F85-D6CF-067598BB1418}"/>
                  </a:ext>
                </a:extLst>
              </p14:cNvPr>
              <p14:cNvContentPartPr/>
              <p14:nvPr/>
            </p14:nvContentPartPr>
            <p14:xfrm>
              <a:off x="3744514" y="2100268"/>
              <a:ext cx="13680" cy="451080"/>
            </p14:xfrm>
          </p:contentPart>
        </mc:Choice>
        <mc:Fallback xmlns="">
          <p:pic>
            <p:nvPicPr>
              <p:cNvPr id="9" name="Freihand 8">
                <a:extLst>
                  <a:ext uri="{FF2B5EF4-FFF2-40B4-BE49-F238E27FC236}">
                    <a16:creationId xmlns:a16="http://schemas.microsoft.com/office/drawing/2014/main" id="{B2CBCE6A-B327-7F85-D6CF-067598BB1418}"/>
                  </a:ext>
                </a:extLst>
              </p:cNvPr>
              <p:cNvPicPr/>
              <p:nvPr/>
            </p:nvPicPr>
            <p:blipFill>
              <a:blip r:embed="rId18"/>
              <a:stretch>
                <a:fillRect/>
              </a:stretch>
            </p:blipFill>
            <p:spPr>
              <a:xfrm>
                <a:off x="3735514" y="2091268"/>
                <a:ext cx="31320" cy="4687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D0F9A990-0F0F-1570-3B2A-CCABCDE9C262}"/>
                  </a:ext>
                </a:extLst>
              </p14:cNvPr>
              <p14:cNvContentPartPr/>
              <p14:nvPr/>
            </p14:nvContentPartPr>
            <p14:xfrm>
              <a:off x="3759634" y="1950868"/>
              <a:ext cx="2413800" cy="147600"/>
            </p14:xfrm>
          </p:contentPart>
        </mc:Choice>
        <mc:Fallback xmlns="">
          <p:pic>
            <p:nvPicPr>
              <p:cNvPr id="10" name="Freihand 9">
                <a:extLst>
                  <a:ext uri="{FF2B5EF4-FFF2-40B4-BE49-F238E27FC236}">
                    <a16:creationId xmlns:a16="http://schemas.microsoft.com/office/drawing/2014/main" id="{D0F9A990-0F0F-1570-3B2A-CCABCDE9C262}"/>
                  </a:ext>
                </a:extLst>
              </p:cNvPr>
              <p:cNvPicPr/>
              <p:nvPr/>
            </p:nvPicPr>
            <p:blipFill>
              <a:blip r:embed="rId20"/>
              <a:stretch>
                <a:fillRect/>
              </a:stretch>
            </p:blipFill>
            <p:spPr>
              <a:xfrm>
                <a:off x="3750634" y="1941868"/>
                <a:ext cx="2431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3" name="Freihand 42">
                <a:extLst>
                  <a:ext uri="{FF2B5EF4-FFF2-40B4-BE49-F238E27FC236}">
                    <a16:creationId xmlns:a16="http://schemas.microsoft.com/office/drawing/2014/main" id="{256F8D0C-2197-3A4E-C24C-F0CFF37E10FF}"/>
                  </a:ext>
                </a:extLst>
              </p14:cNvPr>
              <p14:cNvContentPartPr/>
              <p14:nvPr/>
            </p14:nvContentPartPr>
            <p14:xfrm>
              <a:off x="8663194" y="974908"/>
              <a:ext cx="1778040" cy="95400"/>
            </p14:xfrm>
          </p:contentPart>
        </mc:Choice>
        <mc:Fallback xmlns="">
          <p:pic>
            <p:nvPicPr>
              <p:cNvPr id="43" name="Freihand 42">
                <a:extLst>
                  <a:ext uri="{FF2B5EF4-FFF2-40B4-BE49-F238E27FC236}">
                    <a16:creationId xmlns:a16="http://schemas.microsoft.com/office/drawing/2014/main" id="{256F8D0C-2197-3A4E-C24C-F0CFF37E10FF}"/>
                  </a:ext>
                </a:extLst>
              </p:cNvPr>
              <p:cNvPicPr/>
              <p:nvPr/>
            </p:nvPicPr>
            <p:blipFill>
              <a:blip r:embed="rId22"/>
              <a:stretch>
                <a:fillRect/>
              </a:stretch>
            </p:blipFill>
            <p:spPr>
              <a:xfrm>
                <a:off x="8654554" y="966268"/>
                <a:ext cx="17956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4" name="Freihand 43">
                <a:extLst>
                  <a:ext uri="{FF2B5EF4-FFF2-40B4-BE49-F238E27FC236}">
                    <a16:creationId xmlns:a16="http://schemas.microsoft.com/office/drawing/2014/main" id="{C1230462-2546-0197-B031-92EEB9FAB1B6}"/>
                  </a:ext>
                </a:extLst>
              </p14:cNvPr>
              <p14:cNvContentPartPr/>
              <p14:nvPr/>
            </p14:nvContentPartPr>
            <p14:xfrm>
              <a:off x="10677034" y="1029268"/>
              <a:ext cx="752040" cy="59760"/>
            </p14:xfrm>
          </p:contentPart>
        </mc:Choice>
        <mc:Fallback xmlns="">
          <p:pic>
            <p:nvPicPr>
              <p:cNvPr id="44" name="Freihand 43">
                <a:extLst>
                  <a:ext uri="{FF2B5EF4-FFF2-40B4-BE49-F238E27FC236}">
                    <a16:creationId xmlns:a16="http://schemas.microsoft.com/office/drawing/2014/main" id="{C1230462-2546-0197-B031-92EEB9FAB1B6}"/>
                  </a:ext>
                </a:extLst>
              </p:cNvPr>
              <p:cNvPicPr/>
              <p:nvPr/>
            </p:nvPicPr>
            <p:blipFill>
              <a:blip r:embed="rId24"/>
              <a:stretch>
                <a:fillRect/>
              </a:stretch>
            </p:blipFill>
            <p:spPr>
              <a:xfrm>
                <a:off x="10668034" y="1020268"/>
                <a:ext cx="7696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1" name="Freihand 10">
                <a:extLst>
                  <a:ext uri="{FF2B5EF4-FFF2-40B4-BE49-F238E27FC236}">
                    <a16:creationId xmlns:a16="http://schemas.microsoft.com/office/drawing/2014/main" id="{400D75AC-1683-7CC0-4C79-597415F463D6}"/>
                  </a:ext>
                </a:extLst>
              </p14:cNvPr>
              <p14:cNvContentPartPr/>
              <p14:nvPr/>
            </p14:nvContentPartPr>
            <p14:xfrm>
              <a:off x="4866634" y="1068148"/>
              <a:ext cx="77400" cy="746640"/>
            </p14:xfrm>
          </p:contentPart>
        </mc:Choice>
        <mc:Fallback xmlns="">
          <p:pic>
            <p:nvPicPr>
              <p:cNvPr id="11" name="Freihand 10">
                <a:extLst>
                  <a:ext uri="{FF2B5EF4-FFF2-40B4-BE49-F238E27FC236}">
                    <a16:creationId xmlns:a16="http://schemas.microsoft.com/office/drawing/2014/main" id="{400D75AC-1683-7CC0-4C79-597415F463D6}"/>
                  </a:ext>
                </a:extLst>
              </p:cNvPr>
              <p:cNvPicPr/>
              <p:nvPr/>
            </p:nvPicPr>
            <p:blipFill>
              <a:blip r:embed="rId26"/>
              <a:stretch>
                <a:fillRect/>
              </a:stretch>
            </p:blipFill>
            <p:spPr>
              <a:xfrm>
                <a:off x="4857634" y="1059148"/>
                <a:ext cx="95040" cy="7642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 name="Freihand 11">
                <a:extLst>
                  <a:ext uri="{FF2B5EF4-FFF2-40B4-BE49-F238E27FC236}">
                    <a16:creationId xmlns:a16="http://schemas.microsoft.com/office/drawing/2014/main" id="{B7608054-FEA8-1D74-0173-00783DD531FD}"/>
                  </a:ext>
                </a:extLst>
              </p14:cNvPr>
              <p14:cNvContentPartPr/>
              <p14:nvPr/>
            </p14:nvContentPartPr>
            <p14:xfrm>
              <a:off x="4729834" y="1595548"/>
              <a:ext cx="398880" cy="236880"/>
            </p14:xfrm>
          </p:contentPart>
        </mc:Choice>
        <mc:Fallback xmlns="">
          <p:pic>
            <p:nvPicPr>
              <p:cNvPr id="12" name="Freihand 11">
                <a:extLst>
                  <a:ext uri="{FF2B5EF4-FFF2-40B4-BE49-F238E27FC236}">
                    <a16:creationId xmlns:a16="http://schemas.microsoft.com/office/drawing/2014/main" id="{B7608054-FEA8-1D74-0173-00783DD531FD}"/>
                  </a:ext>
                </a:extLst>
              </p:cNvPr>
              <p:cNvPicPr/>
              <p:nvPr/>
            </p:nvPicPr>
            <p:blipFill>
              <a:blip r:embed="rId28"/>
              <a:stretch>
                <a:fillRect/>
              </a:stretch>
            </p:blipFill>
            <p:spPr>
              <a:xfrm>
                <a:off x="4721194" y="1586548"/>
                <a:ext cx="4165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B72AFF4F-E5C6-5035-F9F9-BFEE64225410}"/>
                  </a:ext>
                </a:extLst>
              </p14:cNvPr>
              <p14:cNvContentPartPr/>
              <p14:nvPr/>
            </p14:nvContentPartPr>
            <p14:xfrm>
              <a:off x="4138714" y="576748"/>
              <a:ext cx="154800" cy="225360"/>
            </p14:xfrm>
          </p:contentPart>
        </mc:Choice>
        <mc:Fallback xmlns="">
          <p:pic>
            <p:nvPicPr>
              <p:cNvPr id="14" name="Freihand 13">
                <a:extLst>
                  <a:ext uri="{FF2B5EF4-FFF2-40B4-BE49-F238E27FC236}">
                    <a16:creationId xmlns:a16="http://schemas.microsoft.com/office/drawing/2014/main" id="{B72AFF4F-E5C6-5035-F9F9-BFEE64225410}"/>
                  </a:ext>
                </a:extLst>
              </p:cNvPr>
              <p:cNvPicPr/>
              <p:nvPr/>
            </p:nvPicPr>
            <p:blipFill>
              <a:blip r:embed="rId30"/>
              <a:stretch>
                <a:fillRect/>
              </a:stretch>
            </p:blipFill>
            <p:spPr>
              <a:xfrm>
                <a:off x="4129714" y="568108"/>
                <a:ext cx="1724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52326015-11A4-B9D5-5869-D8D8DB139477}"/>
                  </a:ext>
                </a:extLst>
              </p14:cNvPr>
              <p14:cNvContentPartPr/>
              <p14:nvPr/>
            </p14:nvContentPartPr>
            <p14:xfrm>
              <a:off x="4396474" y="565228"/>
              <a:ext cx="185040" cy="188280"/>
            </p14:xfrm>
          </p:contentPart>
        </mc:Choice>
        <mc:Fallback xmlns="">
          <p:pic>
            <p:nvPicPr>
              <p:cNvPr id="15" name="Freihand 14">
                <a:extLst>
                  <a:ext uri="{FF2B5EF4-FFF2-40B4-BE49-F238E27FC236}">
                    <a16:creationId xmlns:a16="http://schemas.microsoft.com/office/drawing/2014/main" id="{52326015-11A4-B9D5-5869-D8D8DB139477}"/>
                  </a:ext>
                </a:extLst>
              </p:cNvPr>
              <p:cNvPicPr/>
              <p:nvPr/>
            </p:nvPicPr>
            <p:blipFill>
              <a:blip r:embed="rId32"/>
              <a:stretch>
                <a:fillRect/>
              </a:stretch>
            </p:blipFill>
            <p:spPr>
              <a:xfrm>
                <a:off x="4387834" y="556228"/>
                <a:ext cx="2026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6" name="Freihand 15">
                <a:extLst>
                  <a:ext uri="{FF2B5EF4-FFF2-40B4-BE49-F238E27FC236}">
                    <a16:creationId xmlns:a16="http://schemas.microsoft.com/office/drawing/2014/main" id="{4F1C23B5-E23B-094F-6306-D90F24860F9E}"/>
                  </a:ext>
                </a:extLst>
              </p14:cNvPr>
              <p14:cNvContentPartPr/>
              <p14:nvPr/>
            </p14:nvContentPartPr>
            <p14:xfrm>
              <a:off x="3719674" y="721468"/>
              <a:ext cx="248400" cy="76320"/>
            </p14:xfrm>
          </p:contentPart>
        </mc:Choice>
        <mc:Fallback xmlns="">
          <p:pic>
            <p:nvPicPr>
              <p:cNvPr id="16" name="Freihand 15">
                <a:extLst>
                  <a:ext uri="{FF2B5EF4-FFF2-40B4-BE49-F238E27FC236}">
                    <a16:creationId xmlns:a16="http://schemas.microsoft.com/office/drawing/2014/main" id="{4F1C23B5-E23B-094F-6306-D90F24860F9E}"/>
                  </a:ext>
                </a:extLst>
              </p:cNvPr>
              <p:cNvPicPr/>
              <p:nvPr/>
            </p:nvPicPr>
            <p:blipFill>
              <a:blip r:embed="rId34"/>
              <a:stretch>
                <a:fillRect/>
              </a:stretch>
            </p:blipFill>
            <p:spPr>
              <a:xfrm>
                <a:off x="3711034" y="712468"/>
                <a:ext cx="266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7" name="Freihand 16">
                <a:extLst>
                  <a:ext uri="{FF2B5EF4-FFF2-40B4-BE49-F238E27FC236}">
                    <a16:creationId xmlns:a16="http://schemas.microsoft.com/office/drawing/2014/main" id="{48B2C303-BA0F-88B0-3880-DFAAAD83D4C3}"/>
                  </a:ext>
                </a:extLst>
              </p14:cNvPr>
              <p14:cNvContentPartPr/>
              <p14:nvPr/>
            </p14:nvContentPartPr>
            <p14:xfrm>
              <a:off x="4696354" y="565228"/>
              <a:ext cx="165960" cy="254880"/>
            </p14:xfrm>
          </p:contentPart>
        </mc:Choice>
        <mc:Fallback xmlns="">
          <p:pic>
            <p:nvPicPr>
              <p:cNvPr id="17" name="Freihand 16">
                <a:extLst>
                  <a:ext uri="{FF2B5EF4-FFF2-40B4-BE49-F238E27FC236}">
                    <a16:creationId xmlns:a16="http://schemas.microsoft.com/office/drawing/2014/main" id="{48B2C303-BA0F-88B0-3880-DFAAAD83D4C3}"/>
                  </a:ext>
                </a:extLst>
              </p:cNvPr>
              <p:cNvPicPr/>
              <p:nvPr/>
            </p:nvPicPr>
            <p:blipFill>
              <a:blip r:embed="rId36"/>
              <a:stretch>
                <a:fillRect/>
              </a:stretch>
            </p:blipFill>
            <p:spPr>
              <a:xfrm>
                <a:off x="4687354" y="556228"/>
                <a:ext cx="1836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Freihand 17">
                <a:extLst>
                  <a:ext uri="{FF2B5EF4-FFF2-40B4-BE49-F238E27FC236}">
                    <a16:creationId xmlns:a16="http://schemas.microsoft.com/office/drawing/2014/main" id="{2BAC0F99-68A2-EC3B-A6E9-9F12690208DF}"/>
                  </a:ext>
                </a:extLst>
              </p14:cNvPr>
              <p14:cNvContentPartPr/>
              <p14:nvPr/>
            </p14:nvContentPartPr>
            <p14:xfrm>
              <a:off x="4959874" y="546508"/>
              <a:ext cx="129600" cy="152280"/>
            </p14:xfrm>
          </p:contentPart>
        </mc:Choice>
        <mc:Fallback xmlns="">
          <p:pic>
            <p:nvPicPr>
              <p:cNvPr id="18" name="Freihand 17">
                <a:extLst>
                  <a:ext uri="{FF2B5EF4-FFF2-40B4-BE49-F238E27FC236}">
                    <a16:creationId xmlns:a16="http://schemas.microsoft.com/office/drawing/2014/main" id="{2BAC0F99-68A2-EC3B-A6E9-9F12690208DF}"/>
                  </a:ext>
                </a:extLst>
              </p:cNvPr>
              <p:cNvPicPr/>
              <p:nvPr/>
            </p:nvPicPr>
            <p:blipFill>
              <a:blip r:embed="rId38"/>
              <a:stretch>
                <a:fillRect/>
              </a:stretch>
            </p:blipFill>
            <p:spPr>
              <a:xfrm>
                <a:off x="4950874" y="537868"/>
                <a:ext cx="147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Freihand 18">
                <a:extLst>
                  <a:ext uri="{FF2B5EF4-FFF2-40B4-BE49-F238E27FC236}">
                    <a16:creationId xmlns:a16="http://schemas.microsoft.com/office/drawing/2014/main" id="{FF180DEF-5E30-086A-8E47-BA2FC342480E}"/>
                  </a:ext>
                </a:extLst>
              </p14:cNvPr>
              <p14:cNvContentPartPr/>
              <p14:nvPr/>
            </p14:nvContentPartPr>
            <p14:xfrm>
              <a:off x="5140234" y="554428"/>
              <a:ext cx="190080" cy="79200"/>
            </p14:xfrm>
          </p:contentPart>
        </mc:Choice>
        <mc:Fallback xmlns="">
          <p:pic>
            <p:nvPicPr>
              <p:cNvPr id="19" name="Freihand 18">
                <a:extLst>
                  <a:ext uri="{FF2B5EF4-FFF2-40B4-BE49-F238E27FC236}">
                    <a16:creationId xmlns:a16="http://schemas.microsoft.com/office/drawing/2014/main" id="{FF180DEF-5E30-086A-8E47-BA2FC342480E}"/>
                  </a:ext>
                </a:extLst>
              </p:cNvPr>
              <p:cNvPicPr/>
              <p:nvPr/>
            </p:nvPicPr>
            <p:blipFill>
              <a:blip r:embed="rId40"/>
              <a:stretch>
                <a:fillRect/>
              </a:stretch>
            </p:blipFill>
            <p:spPr>
              <a:xfrm>
                <a:off x="5131234" y="545788"/>
                <a:ext cx="2077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0" name="Freihand 19">
                <a:extLst>
                  <a:ext uri="{FF2B5EF4-FFF2-40B4-BE49-F238E27FC236}">
                    <a16:creationId xmlns:a16="http://schemas.microsoft.com/office/drawing/2014/main" id="{F5DA70EF-35B8-9FEC-2F18-D3B907EEBA68}"/>
                  </a:ext>
                </a:extLst>
              </p14:cNvPr>
              <p14:cNvContentPartPr/>
              <p14:nvPr/>
            </p14:nvContentPartPr>
            <p14:xfrm>
              <a:off x="5358754" y="514468"/>
              <a:ext cx="107640" cy="125640"/>
            </p14:xfrm>
          </p:contentPart>
        </mc:Choice>
        <mc:Fallback xmlns="">
          <p:pic>
            <p:nvPicPr>
              <p:cNvPr id="20" name="Freihand 19">
                <a:extLst>
                  <a:ext uri="{FF2B5EF4-FFF2-40B4-BE49-F238E27FC236}">
                    <a16:creationId xmlns:a16="http://schemas.microsoft.com/office/drawing/2014/main" id="{F5DA70EF-35B8-9FEC-2F18-D3B907EEBA68}"/>
                  </a:ext>
                </a:extLst>
              </p:cNvPr>
              <p:cNvPicPr/>
              <p:nvPr/>
            </p:nvPicPr>
            <p:blipFill>
              <a:blip r:embed="rId42"/>
              <a:stretch>
                <a:fillRect/>
              </a:stretch>
            </p:blipFill>
            <p:spPr>
              <a:xfrm>
                <a:off x="5349754" y="505468"/>
                <a:ext cx="1252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 name="Freihand 20">
                <a:extLst>
                  <a:ext uri="{FF2B5EF4-FFF2-40B4-BE49-F238E27FC236}">
                    <a16:creationId xmlns:a16="http://schemas.microsoft.com/office/drawing/2014/main" id="{69D59217-D89F-7DC3-AFDD-37CE3AB33F41}"/>
                  </a:ext>
                </a:extLst>
              </p14:cNvPr>
              <p14:cNvContentPartPr/>
              <p14:nvPr/>
            </p14:nvContentPartPr>
            <p14:xfrm>
              <a:off x="5575474" y="536428"/>
              <a:ext cx="398880" cy="169920"/>
            </p14:xfrm>
          </p:contentPart>
        </mc:Choice>
        <mc:Fallback xmlns="">
          <p:pic>
            <p:nvPicPr>
              <p:cNvPr id="21" name="Freihand 20">
                <a:extLst>
                  <a:ext uri="{FF2B5EF4-FFF2-40B4-BE49-F238E27FC236}">
                    <a16:creationId xmlns:a16="http://schemas.microsoft.com/office/drawing/2014/main" id="{69D59217-D89F-7DC3-AFDD-37CE3AB33F41}"/>
                  </a:ext>
                </a:extLst>
              </p:cNvPr>
              <p:cNvPicPr/>
              <p:nvPr/>
            </p:nvPicPr>
            <p:blipFill>
              <a:blip r:embed="rId44"/>
              <a:stretch>
                <a:fillRect/>
              </a:stretch>
            </p:blipFill>
            <p:spPr>
              <a:xfrm>
                <a:off x="5566474" y="527788"/>
                <a:ext cx="4165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2" name="Freihand 21">
                <a:extLst>
                  <a:ext uri="{FF2B5EF4-FFF2-40B4-BE49-F238E27FC236}">
                    <a16:creationId xmlns:a16="http://schemas.microsoft.com/office/drawing/2014/main" id="{3546BA02-F730-DFE8-C0EC-BD9E8070C10A}"/>
                  </a:ext>
                </a:extLst>
              </p14:cNvPr>
              <p14:cNvContentPartPr/>
              <p14:nvPr/>
            </p14:nvContentPartPr>
            <p14:xfrm>
              <a:off x="5941594" y="496108"/>
              <a:ext cx="172440" cy="85320"/>
            </p14:xfrm>
          </p:contentPart>
        </mc:Choice>
        <mc:Fallback xmlns="">
          <p:pic>
            <p:nvPicPr>
              <p:cNvPr id="22" name="Freihand 21">
                <a:extLst>
                  <a:ext uri="{FF2B5EF4-FFF2-40B4-BE49-F238E27FC236}">
                    <a16:creationId xmlns:a16="http://schemas.microsoft.com/office/drawing/2014/main" id="{3546BA02-F730-DFE8-C0EC-BD9E8070C10A}"/>
                  </a:ext>
                </a:extLst>
              </p:cNvPr>
              <p:cNvPicPr/>
              <p:nvPr/>
            </p:nvPicPr>
            <p:blipFill>
              <a:blip r:embed="rId46"/>
              <a:stretch>
                <a:fillRect/>
              </a:stretch>
            </p:blipFill>
            <p:spPr>
              <a:xfrm>
                <a:off x="5932954" y="487468"/>
                <a:ext cx="190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3" name="Freihand 22">
                <a:extLst>
                  <a:ext uri="{FF2B5EF4-FFF2-40B4-BE49-F238E27FC236}">
                    <a16:creationId xmlns:a16="http://schemas.microsoft.com/office/drawing/2014/main" id="{F92137EC-6233-5547-51DB-047261E89E74}"/>
                  </a:ext>
                </a:extLst>
              </p14:cNvPr>
              <p14:cNvContentPartPr/>
              <p14:nvPr/>
            </p14:nvContentPartPr>
            <p14:xfrm>
              <a:off x="6178474" y="495748"/>
              <a:ext cx="114480" cy="92520"/>
            </p14:xfrm>
          </p:contentPart>
        </mc:Choice>
        <mc:Fallback xmlns="">
          <p:pic>
            <p:nvPicPr>
              <p:cNvPr id="23" name="Freihand 22">
                <a:extLst>
                  <a:ext uri="{FF2B5EF4-FFF2-40B4-BE49-F238E27FC236}">
                    <a16:creationId xmlns:a16="http://schemas.microsoft.com/office/drawing/2014/main" id="{F92137EC-6233-5547-51DB-047261E89E74}"/>
                  </a:ext>
                </a:extLst>
              </p:cNvPr>
              <p:cNvPicPr/>
              <p:nvPr/>
            </p:nvPicPr>
            <p:blipFill>
              <a:blip r:embed="rId48"/>
              <a:stretch>
                <a:fillRect/>
              </a:stretch>
            </p:blipFill>
            <p:spPr>
              <a:xfrm>
                <a:off x="6169834" y="487108"/>
                <a:ext cx="1321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4" name="Freihand 23">
                <a:extLst>
                  <a:ext uri="{FF2B5EF4-FFF2-40B4-BE49-F238E27FC236}">
                    <a16:creationId xmlns:a16="http://schemas.microsoft.com/office/drawing/2014/main" id="{8857AB38-FAE9-B1C7-6A01-98A7A8AB90DB}"/>
                  </a:ext>
                </a:extLst>
              </p14:cNvPr>
              <p14:cNvContentPartPr/>
              <p14:nvPr/>
            </p14:nvContentPartPr>
            <p14:xfrm>
              <a:off x="6451354" y="484228"/>
              <a:ext cx="429480" cy="119520"/>
            </p14:xfrm>
          </p:contentPart>
        </mc:Choice>
        <mc:Fallback xmlns="">
          <p:pic>
            <p:nvPicPr>
              <p:cNvPr id="24" name="Freihand 23">
                <a:extLst>
                  <a:ext uri="{FF2B5EF4-FFF2-40B4-BE49-F238E27FC236}">
                    <a16:creationId xmlns:a16="http://schemas.microsoft.com/office/drawing/2014/main" id="{8857AB38-FAE9-B1C7-6A01-98A7A8AB90DB}"/>
                  </a:ext>
                </a:extLst>
              </p:cNvPr>
              <p:cNvPicPr/>
              <p:nvPr/>
            </p:nvPicPr>
            <p:blipFill>
              <a:blip r:embed="rId50"/>
              <a:stretch>
                <a:fillRect/>
              </a:stretch>
            </p:blipFill>
            <p:spPr>
              <a:xfrm>
                <a:off x="6442714" y="475228"/>
                <a:ext cx="4471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566CB0C4-878B-5F4E-B9FA-2C6DCBBBE798}"/>
                  </a:ext>
                </a:extLst>
              </p14:cNvPr>
              <p14:cNvContentPartPr/>
              <p14:nvPr/>
            </p14:nvContentPartPr>
            <p14:xfrm>
              <a:off x="4977874" y="848188"/>
              <a:ext cx="182160" cy="149760"/>
            </p14:xfrm>
          </p:contentPart>
        </mc:Choice>
        <mc:Fallback xmlns="">
          <p:pic>
            <p:nvPicPr>
              <p:cNvPr id="25" name="Freihand 24">
                <a:extLst>
                  <a:ext uri="{FF2B5EF4-FFF2-40B4-BE49-F238E27FC236}">
                    <a16:creationId xmlns:a16="http://schemas.microsoft.com/office/drawing/2014/main" id="{566CB0C4-878B-5F4E-B9FA-2C6DCBBBE798}"/>
                  </a:ext>
                </a:extLst>
              </p:cNvPr>
              <p:cNvPicPr/>
              <p:nvPr/>
            </p:nvPicPr>
            <p:blipFill>
              <a:blip r:embed="rId52"/>
              <a:stretch>
                <a:fillRect/>
              </a:stretch>
            </p:blipFill>
            <p:spPr>
              <a:xfrm>
                <a:off x="4969234" y="839548"/>
                <a:ext cx="1998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6" name="Freihand 25">
                <a:extLst>
                  <a:ext uri="{FF2B5EF4-FFF2-40B4-BE49-F238E27FC236}">
                    <a16:creationId xmlns:a16="http://schemas.microsoft.com/office/drawing/2014/main" id="{559007B2-A175-B15D-E2BC-079E627AD4B8}"/>
                  </a:ext>
                </a:extLst>
              </p14:cNvPr>
              <p14:cNvContentPartPr/>
              <p14:nvPr/>
            </p14:nvContentPartPr>
            <p14:xfrm>
              <a:off x="5176594" y="874828"/>
              <a:ext cx="100800" cy="129600"/>
            </p14:xfrm>
          </p:contentPart>
        </mc:Choice>
        <mc:Fallback xmlns="">
          <p:pic>
            <p:nvPicPr>
              <p:cNvPr id="26" name="Freihand 25">
                <a:extLst>
                  <a:ext uri="{FF2B5EF4-FFF2-40B4-BE49-F238E27FC236}">
                    <a16:creationId xmlns:a16="http://schemas.microsoft.com/office/drawing/2014/main" id="{559007B2-A175-B15D-E2BC-079E627AD4B8}"/>
                  </a:ext>
                </a:extLst>
              </p:cNvPr>
              <p:cNvPicPr/>
              <p:nvPr/>
            </p:nvPicPr>
            <p:blipFill>
              <a:blip r:embed="rId54"/>
              <a:stretch>
                <a:fillRect/>
              </a:stretch>
            </p:blipFill>
            <p:spPr>
              <a:xfrm>
                <a:off x="5167954" y="865828"/>
                <a:ext cx="118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7" name="Freihand 26">
                <a:extLst>
                  <a:ext uri="{FF2B5EF4-FFF2-40B4-BE49-F238E27FC236}">
                    <a16:creationId xmlns:a16="http://schemas.microsoft.com/office/drawing/2014/main" id="{4939689B-473F-C223-0110-8A2960495FFA}"/>
                  </a:ext>
                </a:extLst>
              </p14:cNvPr>
              <p14:cNvContentPartPr/>
              <p14:nvPr/>
            </p14:nvContentPartPr>
            <p14:xfrm>
              <a:off x="5333914" y="838468"/>
              <a:ext cx="255240" cy="164880"/>
            </p14:xfrm>
          </p:contentPart>
        </mc:Choice>
        <mc:Fallback xmlns="">
          <p:pic>
            <p:nvPicPr>
              <p:cNvPr id="27" name="Freihand 26">
                <a:extLst>
                  <a:ext uri="{FF2B5EF4-FFF2-40B4-BE49-F238E27FC236}">
                    <a16:creationId xmlns:a16="http://schemas.microsoft.com/office/drawing/2014/main" id="{4939689B-473F-C223-0110-8A2960495FFA}"/>
                  </a:ext>
                </a:extLst>
              </p:cNvPr>
              <p:cNvPicPr/>
              <p:nvPr/>
            </p:nvPicPr>
            <p:blipFill>
              <a:blip r:embed="rId56"/>
              <a:stretch>
                <a:fillRect/>
              </a:stretch>
            </p:blipFill>
            <p:spPr>
              <a:xfrm>
                <a:off x="5325274" y="829468"/>
                <a:ext cx="2728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8" name="Freihand 27">
                <a:extLst>
                  <a:ext uri="{FF2B5EF4-FFF2-40B4-BE49-F238E27FC236}">
                    <a16:creationId xmlns:a16="http://schemas.microsoft.com/office/drawing/2014/main" id="{024516E1-5DC8-3412-8CF0-DC89F43A6F46}"/>
                  </a:ext>
                </a:extLst>
              </p14:cNvPr>
              <p14:cNvContentPartPr/>
              <p14:nvPr/>
            </p14:nvContentPartPr>
            <p14:xfrm>
              <a:off x="5720554" y="739108"/>
              <a:ext cx="263520" cy="207000"/>
            </p14:xfrm>
          </p:contentPart>
        </mc:Choice>
        <mc:Fallback xmlns="">
          <p:pic>
            <p:nvPicPr>
              <p:cNvPr id="28" name="Freihand 27">
                <a:extLst>
                  <a:ext uri="{FF2B5EF4-FFF2-40B4-BE49-F238E27FC236}">
                    <a16:creationId xmlns:a16="http://schemas.microsoft.com/office/drawing/2014/main" id="{024516E1-5DC8-3412-8CF0-DC89F43A6F46}"/>
                  </a:ext>
                </a:extLst>
              </p:cNvPr>
              <p:cNvPicPr/>
              <p:nvPr/>
            </p:nvPicPr>
            <p:blipFill>
              <a:blip r:embed="rId58"/>
              <a:stretch>
                <a:fillRect/>
              </a:stretch>
            </p:blipFill>
            <p:spPr>
              <a:xfrm>
                <a:off x="5711914" y="730468"/>
                <a:ext cx="2811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0" name="Freihand 29">
                <a:extLst>
                  <a:ext uri="{FF2B5EF4-FFF2-40B4-BE49-F238E27FC236}">
                    <a16:creationId xmlns:a16="http://schemas.microsoft.com/office/drawing/2014/main" id="{374F9EC2-CBA2-7F7D-D407-9B8571D38F50}"/>
                  </a:ext>
                </a:extLst>
              </p14:cNvPr>
              <p14:cNvContentPartPr/>
              <p14:nvPr/>
            </p14:nvContentPartPr>
            <p14:xfrm>
              <a:off x="6184594" y="734068"/>
              <a:ext cx="119880" cy="165600"/>
            </p14:xfrm>
          </p:contentPart>
        </mc:Choice>
        <mc:Fallback xmlns="">
          <p:pic>
            <p:nvPicPr>
              <p:cNvPr id="30" name="Freihand 29">
                <a:extLst>
                  <a:ext uri="{FF2B5EF4-FFF2-40B4-BE49-F238E27FC236}">
                    <a16:creationId xmlns:a16="http://schemas.microsoft.com/office/drawing/2014/main" id="{374F9EC2-CBA2-7F7D-D407-9B8571D38F50}"/>
                  </a:ext>
                </a:extLst>
              </p:cNvPr>
              <p:cNvPicPr/>
              <p:nvPr/>
            </p:nvPicPr>
            <p:blipFill>
              <a:blip r:embed="rId60"/>
              <a:stretch>
                <a:fillRect/>
              </a:stretch>
            </p:blipFill>
            <p:spPr>
              <a:xfrm>
                <a:off x="6175594" y="725428"/>
                <a:ext cx="1375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1" name="Freihand 30">
                <a:extLst>
                  <a:ext uri="{FF2B5EF4-FFF2-40B4-BE49-F238E27FC236}">
                    <a16:creationId xmlns:a16="http://schemas.microsoft.com/office/drawing/2014/main" id="{CC926D32-7D64-BA77-5DC5-3AA9F01D8D4F}"/>
                  </a:ext>
                </a:extLst>
              </p14:cNvPr>
              <p14:cNvContentPartPr/>
              <p14:nvPr/>
            </p14:nvContentPartPr>
            <p14:xfrm>
              <a:off x="6190354" y="785908"/>
              <a:ext cx="165240" cy="120600"/>
            </p14:xfrm>
          </p:contentPart>
        </mc:Choice>
        <mc:Fallback xmlns="">
          <p:pic>
            <p:nvPicPr>
              <p:cNvPr id="31" name="Freihand 30">
                <a:extLst>
                  <a:ext uri="{FF2B5EF4-FFF2-40B4-BE49-F238E27FC236}">
                    <a16:creationId xmlns:a16="http://schemas.microsoft.com/office/drawing/2014/main" id="{CC926D32-7D64-BA77-5DC5-3AA9F01D8D4F}"/>
                  </a:ext>
                </a:extLst>
              </p:cNvPr>
              <p:cNvPicPr/>
              <p:nvPr/>
            </p:nvPicPr>
            <p:blipFill>
              <a:blip r:embed="rId62"/>
              <a:stretch>
                <a:fillRect/>
              </a:stretch>
            </p:blipFill>
            <p:spPr>
              <a:xfrm>
                <a:off x="6181354" y="777268"/>
                <a:ext cx="182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6D63D9BD-4812-3AC6-D8E1-7289A2CD9FD7}"/>
                  </a:ext>
                </a:extLst>
              </p14:cNvPr>
              <p14:cNvContentPartPr/>
              <p14:nvPr/>
            </p14:nvContentPartPr>
            <p14:xfrm>
              <a:off x="6362074" y="777628"/>
              <a:ext cx="188280" cy="78120"/>
            </p14:xfrm>
          </p:contentPart>
        </mc:Choice>
        <mc:Fallback xmlns="">
          <p:pic>
            <p:nvPicPr>
              <p:cNvPr id="32" name="Freihand 31">
                <a:extLst>
                  <a:ext uri="{FF2B5EF4-FFF2-40B4-BE49-F238E27FC236}">
                    <a16:creationId xmlns:a16="http://schemas.microsoft.com/office/drawing/2014/main" id="{6D63D9BD-4812-3AC6-D8E1-7289A2CD9FD7}"/>
                  </a:ext>
                </a:extLst>
              </p:cNvPr>
              <p:cNvPicPr/>
              <p:nvPr/>
            </p:nvPicPr>
            <p:blipFill>
              <a:blip r:embed="rId64"/>
              <a:stretch>
                <a:fillRect/>
              </a:stretch>
            </p:blipFill>
            <p:spPr>
              <a:xfrm>
                <a:off x="6353434" y="768988"/>
                <a:ext cx="205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09792106-9D63-A825-7A89-2CD527BAD58A}"/>
                  </a:ext>
                </a:extLst>
              </p14:cNvPr>
              <p14:cNvContentPartPr/>
              <p14:nvPr/>
            </p14:nvContentPartPr>
            <p14:xfrm>
              <a:off x="6597514" y="760708"/>
              <a:ext cx="87120" cy="72000"/>
            </p14:xfrm>
          </p:contentPart>
        </mc:Choice>
        <mc:Fallback xmlns="">
          <p:pic>
            <p:nvPicPr>
              <p:cNvPr id="33" name="Freihand 32">
                <a:extLst>
                  <a:ext uri="{FF2B5EF4-FFF2-40B4-BE49-F238E27FC236}">
                    <a16:creationId xmlns:a16="http://schemas.microsoft.com/office/drawing/2014/main" id="{09792106-9D63-A825-7A89-2CD527BAD58A}"/>
                  </a:ext>
                </a:extLst>
              </p:cNvPr>
              <p:cNvPicPr/>
              <p:nvPr/>
            </p:nvPicPr>
            <p:blipFill>
              <a:blip r:embed="rId66"/>
              <a:stretch>
                <a:fillRect/>
              </a:stretch>
            </p:blipFill>
            <p:spPr>
              <a:xfrm>
                <a:off x="6588874" y="752068"/>
                <a:ext cx="104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CC971327-5B55-4C20-04C3-B2F6F0A3E315}"/>
                  </a:ext>
                </a:extLst>
              </p14:cNvPr>
              <p14:cNvContentPartPr/>
              <p14:nvPr/>
            </p14:nvContentPartPr>
            <p14:xfrm>
              <a:off x="6640354" y="1020628"/>
              <a:ext cx="91800" cy="19800"/>
            </p14:xfrm>
          </p:contentPart>
        </mc:Choice>
        <mc:Fallback xmlns="">
          <p:pic>
            <p:nvPicPr>
              <p:cNvPr id="41" name="Freihand 40">
                <a:extLst>
                  <a:ext uri="{FF2B5EF4-FFF2-40B4-BE49-F238E27FC236}">
                    <a16:creationId xmlns:a16="http://schemas.microsoft.com/office/drawing/2014/main" id="{CC971327-5B55-4C20-04C3-B2F6F0A3E315}"/>
                  </a:ext>
                </a:extLst>
              </p:cNvPr>
              <p:cNvPicPr/>
              <p:nvPr/>
            </p:nvPicPr>
            <p:blipFill>
              <a:blip r:embed="rId68"/>
              <a:stretch>
                <a:fillRect/>
              </a:stretch>
            </p:blipFill>
            <p:spPr>
              <a:xfrm>
                <a:off x="6631714" y="1011988"/>
                <a:ext cx="109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EEF25A96-0A6F-3953-E9A3-C4B856E5E6EB}"/>
                  </a:ext>
                </a:extLst>
              </p14:cNvPr>
              <p14:cNvContentPartPr/>
              <p14:nvPr/>
            </p14:nvContentPartPr>
            <p14:xfrm>
              <a:off x="7076674" y="1021708"/>
              <a:ext cx="1148040" cy="28080"/>
            </p14:xfrm>
          </p:contentPart>
        </mc:Choice>
        <mc:Fallback xmlns="">
          <p:pic>
            <p:nvPicPr>
              <p:cNvPr id="42" name="Freihand 41">
                <a:extLst>
                  <a:ext uri="{FF2B5EF4-FFF2-40B4-BE49-F238E27FC236}">
                    <a16:creationId xmlns:a16="http://schemas.microsoft.com/office/drawing/2014/main" id="{EEF25A96-0A6F-3953-E9A3-C4B856E5E6EB}"/>
                  </a:ext>
                </a:extLst>
              </p:cNvPr>
              <p:cNvPicPr/>
              <p:nvPr/>
            </p:nvPicPr>
            <p:blipFill>
              <a:blip r:embed="rId70"/>
              <a:stretch>
                <a:fillRect/>
              </a:stretch>
            </p:blipFill>
            <p:spPr>
              <a:xfrm>
                <a:off x="7068034" y="1013068"/>
                <a:ext cx="1165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9B49E8B6-49C1-682D-49D3-74D3056CE397}"/>
                  </a:ext>
                </a:extLst>
              </p14:cNvPr>
              <p14:cNvContentPartPr/>
              <p14:nvPr/>
            </p14:nvContentPartPr>
            <p14:xfrm>
              <a:off x="6290074" y="936748"/>
              <a:ext cx="148680" cy="166680"/>
            </p14:xfrm>
          </p:contentPart>
        </mc:Choice>
        <mc:Fallback xmlns="">
          <p:pic>
            <p:nvPicPr>
              <p:cNvPr id="46" name="Freihand 45">
                <a:extLst>
                  <a:ext uri="{FF2B5EF4-FFF2-40B4-BE49-F238E27FC236}">
                    <a16:creationId xmlns:a16="http://schemas.microsoft.com/office/drawing/2014/main" id="{9B49E8B6-49C1-682D-49D3-74D3056CE397}"/>
                  </a:ext>
                </a:extLst>
              </p:cNvPr>
              <p:cNvPicPr/>
              <p:nvPr/>
            </p:nvPicPr>
            <p:blipFill>
              <a:blip r:embed="rId72"/>
              <a:stretch>
                <a:fillRect/>
              </a:stretch>
            </p:blipFill>
            <p:spPr>
              <a:xfrm>
                <a:off x="6281074" y="928108"/>
                <a:ext cx="166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82BB5059-FA67-4710-201B-3D8035605371}"/>
                  </a:ext>
                </a:extLst>
              </p14:cNvPr>
              <p14:cNvContentPartPr/>
              <p14:nvPr/>
            </p14:nvContentPartPr>
            <p14:xfrm>
              <a:off x="6464674" y="927028"/>
              <a:ext cx="92160" cy="123840"/>
            </p14:xfrm>
          </p:contentPart>
        </mc:Choice>
        <mc:Fallback xmlns="">
          <p:pic>
            <p:nvPicPr>
              <p:cNvPr id="47" name="Freihand 46">
                <a:extLst>
                  <a:ext uri="{FF2B5EF4-FFF2-40B4-BE49-F238E27FC236}">
                    <a16:creationId xmlns:a16="http://schemas.microsoft.com/office/drawing/2014/main" id="{82BB5059-FA67-4710-201B-3D8035605371}"/>
                  </a:ext>
                </a:extLst>
              </p:cNvPr>
              <p:cNvPicPr/>
              <p:nvPr/>
            </p:nvPicPr>
            <p:blipFill>
              <a:blip r:embed="rId74"/>
              <a:stretch>
                <a:fillRect/>
              </a:stretch>
            </p:blipFill>
            <p:spPr>
              <a:xfrm>
                <a:off x="6456034" y="918028"/>
                <a:ext cx="1098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BC460BA9-418A-25D6-89B5-6315E8C13B67}"/>
                  </a:ext>
                </a:extLst>
              </p14:cNvPr>
              <p14:cNvContentPartPr/>
              <p14:nvPr/>
            </p14:nvContentPartPr>
            <p14:xfrm>
              <a:off x="10776034" y="245188"/>
              <a:ext cx="125640" cy="174240"/>
            </p14:xfrm>
          </p:contentPart>
        </mc:Choice>
        <mc:Fallback xmlns="">
          <p:pic>
            <p:nvPicPr>
              <p:cNvPr id="49" name="Freihand 48">
                <a:extLst>
                  <a:ext uri="{FF2B5EF4-FFF2-40B4-BE49-F238E27FC236}">
                    <a16:creationId xmlns:a16="http://schemas.microsoft.com/office/drawing/2014/main" id="{BC460BA9-418A-25D6-89B5-6315E8C13B67}"/>
                  </a:ext>
                </a:extLst>
              </p:cNvPr>
              <p:cNvPicPr/>
              <p:nvPr/>
            </p:nvPicPr>
            <p:blipFill>
              <a:blip r:embed="rId76"/>
              <a:stretch>
                <a:fillRect/>
              </a:stretch>
            </p:blipFill>
            <p:spPr>
              <a:xfrm>
                <a:off x="10767034" y="236188"/>
                <a:ext cx="143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CDE66849-B304-916D-2B04-C9C923ECFB0F}"/>
                  </a:ext>
                </a:extLst>
              </p14:cNvPr>
              <p14:cNvContentPartPr/>
              <p14:nvPr/>
            </p14:nvContentPartPr>
            <p14:xfrm>
              <a:off x="10959634" y="275068"/>
              <a:ext cx="198720" cy="213840"/>
            </p14:xfrm>
          </p:contentPart>
        </mc:Choice>
        <mc:Fallback xmlns="">
          <p:pic>
            <p:nvPicPr>
              <p:cNvPr id="50" name="Freihand 49">
                <a:extLst>
                  <a:ext uri="{FF2B5EF4-FFF2-40B4-BE49-F238E27FC236}">
                    <a16:creationId xmlns:a16="http://schemas.microsoft.com/office/drawing/2014/main" id="{CDE66849-B304-916D-2B04-C9C923ECFB0F}"/>
                  </a:ext>
                </a:extLst>
              </p:cNvPr>
              <p:cNvPicPr/>
              <p:nvPr/>
            </p:nvPicPr>
            <p:blipFill>
              <a:blip r:embed="rId78"/>
              <a:stretch>
                <a:fillRect/>
              </a:stretch>
            </p:blipFill>
            <p:spPr>
              <a:xfrm>
                <a:off x="10950634" y="266068"/>
                <a:ext cx="2163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7DBB3366-3AD5-3F49-BF7B-0D95339F2C33}"/>
                  </a:ext>
                </a:extLst>
              </p14:cNvPr>
              <p14:cNvContentPartPr/>
              <p14:nvPr/>
            </p14:nvContentPartPr>
            <p14:xfrm>
              <a:off x="11178514" y="160948"/>
              <a:ext cx="345960" cy="192240"/>
            </p14:xfrm>
          </p:contentPart>
        </mc:Choice>
        <mc:Fallback xmlns="">
          <p:pic>
            <p:nvPicPr>
              <p:cNvPr id="51" name="Freihand 50">
                <a:extLst>
                  <a:ext uri="{FF2B5EF4-FFF2-40B4-BE49-F238E27FC236}">
                    <a16:creationId xmlns:a16="http://schemas.microsoft.com/office/drawing/2014/main" id="{7DBB3366-3AD5-3F49-BF7B-0D95339F2C33}"/>
                  </a:ext>
                </a:extLst>
              </p:cNvPr>
              <p:cNvPicPr/>
              <p:nvPr/>
            </p:nvPicPr>
            <p:blipFill>
              <a:blip r:embed="rId80"/>
              <a:stretch>
                <a:fillRect/>
              </a:stretch>
            </p:blipFill>
            <p:spPr>
              <a:xfrm>
                <a:off x="11169874" y="152308"/>
                <a:ext cx="3636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7A7904E9-F52F-717A-B34A-E8009ABAB4AF}"/>
                  </a:ext>
                </a:extLst>
              </p14:cNvPr>
              <p14:cNvContentPartPr/>
              <p14:nvPr/>
            </p14:nvContentPartPr>
            <p14:xfrm>
              <a:off x="11511154" y="108028"/>
              <a:ext cx="100080" cy="172800"/>
            </p14:xfrm>
          </p:contentPart>
        </mc:Choice>
        <mc:Fallback xmlns="">
          <p:pic>
            <p:nvPicPr>
              <p:cNvPr id="52" name="Freihand 51">
                <a:extLst>
                  <a:ext uri="{FF2B5EF4-FFF2-40B4-BE49-F238E27FC236}">
                    <a16:creationId xmlns:a16="http://schemas.microsoft.com/office/drawing/2014/main" id="{7A7904E9-F52F-717A-B34A-E8009ABAB4AF}"/>
                  </a:ext>
                </a:extLst>
              </p:cNvPr>
              <p:cNvPicPr/>
              <p:nvPr/>
            </p:nvPicPr>
            <p:blipFill>
              <a:blip r:embed="rId82"/>
              <a:stretch>
                <a:fillRect/>
              </a:stretch>
            </p:blipFill>
            <p:spPr>
              <a:xfrm>
                <a:off x="11502514" y="99388"/>
                <a:ext cx="117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DADE550F-539E-AD9A-132F-BC2CC2A384EC}"/>
                  </a:ext>
                </a:extLst>
              </p14:cNvPr>
              <p14:cNvContentPartPr/>
              <p14:nvPr/>
            </p14:nvContentPartPr>
            <p14:xfrm>
              <a:off x="11608714" y="105508"/>
              <a:ext cx="199800" cy="118440"/>
            </p14:xfrm>
          </p:contentPart>
        </mc:Choice>
        <mc:Fallback xmlns="">
          <p:pic>
            <p:nvPicPr>
              <p:cNvPr id="53" name="Freihand 52">
                <a:extLst>
                  <a:ext uri="{FF2B5EF4-FFF2-40B4-BE49-F238E27FC236}">
                    <a16:creationId xmlns:a16="http://schemas.microsoft.com/office/drawing/2014/main" id="{DADE550F-539E-AD9A-132F-BC2CC2A384EC}"/>
                  </a:ext>
                </a:extLst>
              </p:cNvPr>
              <p:cNvPicPr/>
              <p:nvPr/>
            </p:nvPicPr>
            <p:blipFill>
              <a:blip r:embed="rId84"/>
              <a:stretch>
                <a:fillRect/>
              </a:stretch>
            </p:blipFill>
            <p:spPr>
              <a:xfrm>
                <a:off x="11599714" y="96508"/>
                <a:ext cx="217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28F01EF9-561B-EB85-C8EF-4A3FC72B5BE8}"/>
                  </a:ext>
                </a:extLst>
              </p14:cNvPr>
              <p14:cNvContentPartPr/>
              <p14:nvPr/>
            </p14:nvContentPartPr>
            <p14:xfrm>
              <a:off x="10760554" y="572788"/>
              <a:ext cx="186480" cy="123480"/>
            </p14:xfrm>
          </p:contentPart>
        </mc:Choice>
        <mc:Fallback xmlns="">
          <p:pic>
            <p:nvPicPr>
              <p:cNvPr id="54" name="Freihand 53">
                <a:extLst>
                  <a:ext uri="{FF2B5EF4-FFF2-40B4-BE49-F238E27FC236}">
                    <a16:creationId xmlns:a16="http://schemas.microsoft.com/office/drawing/2014/main" id="{28F01EF9-561B-EB85-C8EF-4A3FC72B5BE8}"/>
                  </a:ext>
                </a:extLst>
              </p:cNvPr>
              <p:cNvPicPr/>
              <p:nvPr/>
            </p:nvPicPr>
            <p:blipFill>
              <a:blip r:embed="rId86"/>
              <a:stretch>
                <a:fillRect/>
              </a:stretch>
            </p:blipFill>
            <p:spPr>
              <a:xfrm>
                <a:off x="10751914" y="563788"/>
                <a:ext cx="20412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2123AFDC-1369-D677-D3B2-2611DED0F70A}"/>
                  </a:ext>
                </a:extLst>
              </p14:cNvPr>
              <p14:cNvContentPartPr/>
              <p14:nvPr/>
            </p14:nvContentPartPr>
            <p14:xfrm>
              <a:off x="10916794" y="554788"/>
              <a:ext cx="114120" cy="108360"/>
            </p14:xfrm>
          </p:contentPart>
        </mc:Choice>
        <mc:Fallback xmlns="">
          <p:pic>
            <p:nvPicPr>
              <p:cNvPr id="55" name="Freihand 54">
                <a:extLst>
                  <a:ext uri="{FF2B5EF4-FFF2-40B4-BE49-F238E27FC236}">
                    <a16:creationId xmlns:a16="http://schemas.microsoft.com/office/drawing/2014/main" id="{2123AFDC-1369-D677-D3B2-2611DED0F70A}"/>
                  </a:ext>
                </a:extLst>
              </p:cNvPr>
              <p:cNvPicPr/>
              <p:nvPr/>
            </p:nvPicPr>
            <p:blipFill>
              <a:blip r:embed="rId88"/>
              <a:stretch>
                <a:fillRect/>
              </a:stretch>
            </p:blipFill>
            <p:spPr>
              <a:xfrm>
                <a:off x="10908154" y="545788"/>
                <a:ext cx="131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5DA29620-0DE1-59E3-85A7-5B5EFFB8A7B3}"/>
                  </a:ext>
                </a:extLst>
              </p14:cNvPr>
              <p14:cNvContentPartPr/>
              <p14:nvPr/>
            </p14:nvContentPartPr>
            <p14:xfrm>
              <a:off x="11061514" y="519868"/>
              <a:ext cx="149040" cy="110520"/>
            </p14:xfrm>
          </p:contentPart>
        </mc:Choice>
        <mc:Fallback xmlns="">
          <p:pic>
            <p:nvPicPr>
              <p:cNvPr id="56" name="Freihand 55">
                <a:extLst>
                  <a:ext uri="{FF2B5EF4-FFF2-40B4-BE49-F238E27FC236}">
                    <a16:creationId xmlns:a16="http://schemas.microsoft.com/office/drawing/2014/main" id="{5DA29620-0DE1-59E3-85A7-5B5EFFB8A7B3}"/>
                  </a:ext>
                </a:extLst>
              </p:cNvPr>
              <p:cNvPicPr/>
              <p:nvPr/>
            </p:nvPicPr>
            <p:blipFill>
              <a:blip r:embed="rId90"/>
              <a:stretch>
                <a:fillRect/>
              </a:stretch>
            </p:blipFill>
            <p:spPr>
              <a:xfrm>
                <a:off x="11052514" y="510868"/>
                <a:ext cx="166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C8A415DC-7B69-B986-62C6-BE6C0BFDD5BD}"/>
                  </a:ext>
                </a:extLst>
              </p14:cNvPr>
              <p14:cNvContentPartPr/>
              <p14:nvPr/>
            </p14:nvContentPartPr>
            <p14:xfrm>
              <a:off x="11186074" y="468028"/>
              <a:ext cx="108360" cy="122760"/>
            </p14:xfrm>
          </p:contentPart>
        </mc:Choice>
        <mc:Fallback xmlns="">
          <p:pic>
            <p:nvPicPr>
              <p:cNvPr id="57" name="Freihand 56">
                <a:extLst>
                  <a:ext uri="{FF2B5EF4-FFF2-40B4-BE49-F238E27FC236}">
                    <a16:creationId xmlns:a16="http://schemas.microsoft.com/office/drawing/2014/main" id="{C8A415DC-7B69-B986-62C6-BE6C0BFDD5BD}"/>
                  </a:ext>
                </a:extLst>
              </p:cNvPr>
              <p:cNvPicPr/>
              <p:nvPr/>
            </p:nvPicPr>
            <p:blipFill>
              <a:blip r:embed="rId92"/>
              <a:stretch>
                <a:fillRect/>
              </a:stretch>
            </p:blipFill>
            <p:spPr>
              <a:xfrm>
                <a:off x="11177074" y="459388"/>
                <a:ext cx="126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4973A703-5C30-C094-511D-CB03B545CBA1}"/>
                  </a:ext>
                </a:extLst>
              </p14:cNvPr>
              <p14:cNvContentPartPr/>
              <p14:nvPr/>
            </p14:nvContentPartPr>
            <p14:xfrm>
              <a:off x="11418274" y="420868"/>
              <a:ext cx="126360" cy="107280"/>
            </p14:xfrm>
          </p:contentPart>
        </mc:Choice>
        <mc:Fallback xmlns="">
          <p:pic>
            <p:nvPicPr>
              <p:cNvPr id="58" name="Freihand 57">
                <a:extLst>
                  <a:ext uri="{FF2B5EF4-FFF2-40B4-BE49-F238E27FC236}">
                    <a16:creationId xmlns:a16="http://schemas.microsoft.com/office/drawing/2014/main" id="{4973A703-5C30-C094-511D-CB03B545CBA1}"/>
                  </a:ext>
                </a:extLst>
              </p:cNvPr>
              <p:cNvPicPr/>
              <p:nvPr/>
            </p:nvPicPr>
            <p:blipFill>
              <a:blip r:embed="rId94"/>
              <a:stretch>
                <a:fillRect/>
              </a:stretch>
            </p:blipFill>
            <p:spPr>
              <a:xfrm>
                <a:off x="11409634" y="411868"/>
                <a:ext cx="1440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DD7DA65A-55AD-BD00-80B7-9BFEBA86DD09}"/>
                  </a:ext>
                </a:extLst>
              </p14:cNvPr>
              <p14:cNvContentPartPr/>
              <p14:nvPr/>
            </p14:nvContentPartPr>
            <p14:xfrm>
              <a:off x="11655154" y="346348"/>
              <a:ext cx="64440" cy="149760"/>
            </p14:xfrm>
          </p:contentPart>
        </mc:Choice>
        <mc:Fallback xmlns="">
          <p:pic>
            <p:nvPicPr>
              <p:cNvPr id="59" name="Freihand 58">
                <a:extLst>
                  <a:ext uri="{FF2B5EF4-FFF2-40B4-BE49-F238E27FC236}">
                    <a16:creationId xmlns:a16="http://schemas.microsoft.com/office/drawing/2014/main" id="{DD7DA65A-55AD-BD00-80B7-9BFEBA86DD09}"/>
                  </a:ext>
                </a:extLst>
              </p:cNvPr>
              <p:cNvPicPr/>
              <p:nvPr/>
            </p:nvPicPr>
            <p:blipFill>
              <a:blip r:embed="rId96"/>
              <a:stretch>
                <a:fillRect/>
              </a:stretch>
            </p:blipFill>
            <p:spPr>
              <a:xfrm>
                <a:off x="11646154" y="337348"/>
                <a:ext cx="82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F75E3025-4A84-FBE8-7EF7-4D03774F1004}"/>
                  </a:ext>
                </a:extLst>
              </p14:cNvPr>
              <p14:cNvContentPartPr/>
              <p14:nvPr/>
            </p14:nvContentPartPr>
            <p14:xfrm>
              <a:off x="11772514" y="298468"/>
              <a:ext cx="126000" cy="125640"/>
            </p14:xfrm>
          </p:contentPart>
        </mc:Choice>
        <mc:Fallback xmlns="">
          <p:pic>
            <p:nvPicPr>
              <p:cNvPr id="60" name="Freihand 59">
                <a:extLst>
                  <a:ext uri="{FF2B5EF4-FFF2-40B4-BE49-F238E27FC236}">
                    <a16:creationId xmlns:a16="http://schemas.microsoft.com/office/drawing/2014/main" id="{F75E3025-4A84-FBE8-7EF7-4D03774F1004}"/>
                  </a:ext>
                </a:extLst>
              </p:cNvPr>
              <p:cNvPicPr/>
              <p:nvPr/>
            </p:nvPicPr>
            <p:blipFill>
              <a:blip r:embed="rId98"/>
              <a:stretch>
                <a:fillRect/>
              </a:stretch>
            </p:blipFill>
            <p:spPr>
              <a:xfrm>
                <a:off x="11763874" y="289468"/>
                <a:ext cx="143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978AD27D-45F7-B353-E59D-F92E70A18029}"/>
                  </a:ext>
                </a:extLst>
              </p14:cNvPr>
              <p14:cNvContentPartPr/>
              <p14:nvPr/>
            </p14:nvContentPartPr>
            <p14:xfrm>
              <a:off x="11959714" y="236548"/>
              <a:ext cx="53640" cy="136080"/>
            </p14:xfrm>
          </p:contentPart>
        </mc:Choice>
        <mc:Fallback xmlns="">
          <p:pic>
            <p:nvPicPr>
              <p:cNvPr id="61" name="Freihand 60">
                <a:extLst>
                  <a:ext uri="{FF2B5EF4-FFF2-40B4-BE49-F238E27FC236}">
                    <a16:creationId xmlns:a16="http://schemas.microsoft.com/office/drawing/2014/main" id="{978AD27D-45F7-B353-E59D-F92E70A18029}"/>
                  </a:ext>
                </a:extLst>
              </p:cNvPr>
              <p:cNvPicPr/>
              <p:nvPr/>
            </p:nvPicPr>
            <p:blipFill>
              <a:blip r:embed="rId100"/>
              <a:stretch>
                <a:fillRect/>
              </a:stretch>
            </p:blipFill>
            <p:spPr>
              <a:xfrm>
                <a:off x="11950714" y="227908"/>
                <a:ext cx="712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33123298-71B8-2CA7-839F-941B2A03B9DE}"/>
                  </a:ext>
                </a:extLst>
              </p14:cNvPr>
              <p14:cNvContentPartPr/>
              <p14:nvPr/>
            </p14:nvContentPartPr>
            <p14:xfrm>
              <a:off x="11909314" y="211708"/>
              <a:ext cx="80280" cy="88560"/>
            </p14:xfrm>
          </p:contentPart>
        </mc:Choice>
        <mc:Fallback xmlns="">
          <p:pic>
            <p:nvPicPr>
              <p:cNvPr id="62" name="Freihand 61">
                <a:extLst>
                  <a:ext uri="{FF2B5EF4-FFF2-40B4-BE49-F238E27FC236}">
                    <a16:creationId xmlns:a16="http://schemas.microsoft.com/office/drawing/2014/main" id="{33123298-71B8-2CA7-839F-941B2A03B9DE}"/>
                  </a:ext>
                </a:extLst>
              </p:cNvPr>
              <p:cNvPicPr/>
              <p:nvPr/>
            </p:nvPicPr>
            <p:blipFill>
              <a:blip r:embed="rId102"/>
              <a:stretch>
                <a:fillRect/>
              </a:stretch>
            </p:blipFill>
            <p:spPr>
              <a:xfrm>
                <a:off x="11900674" y="203068"/>
                <a:ext cx="97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2E6CE58D-D254-BE98-4F06-D2563439E421}"/>
                  </a:ext>
                </a:extLst>
              </p14:cNvPr>
              <p14:cNvContentPartPr/>
              <p14:nvPr/>
            </p14:nvContentPartPr>
            <p14:xfrm>
              <a:off x="12053674" y="288388"/>
              <a:ext cx="89640" cy="70200"/>
            </p14:xfrm>
          </p:contentPart>
        </mc:Choice>
        <mc:Fallback xmlns="">
          <p:pic>
            <p:nvPicPr>
              <p:cNvPr id="63" name="Freihand 62">
                <a:extLst>
                  <a:ext uri="{FF2B5EF4-FFF2-40B4-BE49-F238E27FC236}">
                    <a16:creationId xmlns:a16="http://schemas.microsoft.com/office/drawing/2014/main" id="{2E6CE58D-D254-BE98-4F06-D2563439E421}"/>
                  </a:ext>
                </a:extLst>
              </p:cNvPr>
              <p:cNvPicPr/>
              <p:nvPr/>
            </p:nvPicPr>
            <p:blipFill>
              <a:blip r:embed="rId104"/>
              <a:stretch>
                <a:fillRect/>
              </a:stretch>
            </p:blipFill>
            <p:spPr>
              <a:xfrm>
                <a:off x="12044674" y="279388"/>
                <a:ext cx="1072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47458" name="Freihand 147457">
                <a:extLst>
                  <a:ext uri="{FF2B5EF4-FFF2-40B4-BE49-F238E27FC236}">
                    <a16:creationId xmlns:a16="http://schemas.microsoft.com/office/drawing/2014/main" id="{0314E160-433B-4472-83DF-90C1D8C08799}"/>
                  </a:ext>
                </a:extLst>
              </p14:cNvPr>
              <p14:cNvContentPartPr/>
              <p14:nvPr/>
            </p14:nvContentPartPr>
            <p14:xfrm>
              <a:off x="3762514" y="2245708"/>
              <a:ext cx="2436480" cy="541080"/>
            </p14:xfrm>
          </p:contentPart>
        </mc:Choice>
        <mc:Fallback xmlns="">
          <p:pic>
            <p:nvPicPr>
              <p:cNvPr id="147458" name="Freihand 147457">
                <a:extLst>
                  <a:ext uri="{FF2B5EF4-FFF2-40B4-BE49-F238E27FC236}">
                    <a16:creationId xmlns:a16="http://schemas.microsoft.com/office/drawing/2014/main" id="{0314E160-433B-4472-83DF-90C1D8C08799}"/>
                  </a:ext>
                </a:extLst>
              </p:cNvPr>
              <p:cNvPicPr/>
              <p:nvPr/>
            </p:nvPicPr>
            <p:blipFill>
              <a:blip r:embed="rId106"/>
              <a:stretch>
                <a:fillRect/>
              </a:stretch>
            </p:blipFill>
            <p:spPr>
              <a:xfrm>
                <a:off x="3753514" y="2237068"/>
                <a:ext cx="2454120" cy="558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7461" name="Freihand 147460">
                <a:extLst>
                  <a:ext uri="{FF2B5EF4-FFF2-40B4-BE49-F238E27FC236}">
                    <a16:creationId xmlns:a16="http://schemas.microsoft.com/office/drawing/2014/main" id="{5A28FC6B-18F5-889B-13F8-CA6E8E580563}"/>
                  </a:ext>
                </a:extLst>
              </p14:cNvPr>
              <p14:cNvContentPartPr/>
              <p14:nvPr/>
            </p14:nvContentPartPr>
            <p14:xfrm>
              <a:off x="1971874" y="1538668"/>
              <a:ext cx="2044080" cy="628200"/>
            </p14:xfrm>
          </p:contentPart>
        </mc:Choice>
        <mc:Fallback xmlns="">
          <p:pic>
            <p:nvPicPr>
              <p:cNvPr id="147461" name="Freihand 147460">
                <a:extLst>
                  <a:ext uri="{FF2B5EF4-FFF2-40B4-BE49-F238E27FC236}">
                    <a16:creationId xmlns:a16="http://schemas.microsoft.com/office/drawing/2014/main" id="{5A28FC6B-18F5-889B-13F8-CA6E8E580563}"/>
                  </a:ext>
                </a:extLst>
              </p:cNvPr>
              <p:cNvPicPr/>
              <p:nvPr/>
            </p:nvPicPr>
            <p:blipFill>
              <a:blip r:embed="rId108"/>
              <a:stretch>
                <a:fillRect/>
              </a:stretch>
            </p:blipFill>
            <p:spPr>
              <a:xfrm>
                <a:off x="1963234" y="1529668"/>
                <a:ext cx="2061720" cy="645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47464" name="Freihand 147463">
                <a:extLst>
                  <a:ext uri="{FF2B5EF4-FFF2-40B4-BE49-F238E27FC236}">
                    <a16:creationId xmlns:a16="http://schemas.microsoft.com/office/drawing/2014/main" id="{BC33C0F6-6C96-2076-2C1B-AF126738D46F}"/>
                  </a:ext>
                </a:extLst>
              </p14:cNvPr>
              <p14:cNvContentPartPr/>
              <p14:nvPr/>
            </p14:nvContentPartPr>
            <p14:xfrm>
              <a:off x="729514" y="805708"/>
              <a:ext cx="1256040" cy="1046160"/>
            </p14:xfrm>
          </p:contentPart>
        </mc:Choice>
        <mc:Fallback xmlns="">
          <p:pic>
            <p:nvPicPr>
              <p:cNvPr id="147464" name="Freihand 147463">
                <a:extLst>
                  <a:ext uri="{FF2B5EF4-FFF2-40B4-BE49-F238E27FC236}">
                    <a16:creationId xmlns:a16="http://schemas.microsoft.com/office/drawing/2014/main" id="{BC33C0F6-6C96-2076-2C1B-AF126738D46F}"/>
                  </a:ext>
                </a:extLst>
              </p:cNvPr>
              <p:cNvPicPr/>
              <p:nvPr/>
            </p:nvPicPr>
            <p:blipFill>
              <a:blip r:embed="rId110"/>
              <a:stretch>
                <a:fillRect/>
              </a:stretch>
            </p:blipFill>
            <p:spPr>
              <a:xfrm>
                <a:off x="720514" y="797068"/>
                <a:ext cx="1273680" cy="1063800"/>
              </a:xfrm>
              <a:prstGeom prst="rect">
                <a:avLst/>
              </a:prstGeom>
            </p:spPr>
          </p:pic>
        </mc:Fallback>
      </mc:AlternateContent>
      <p:grpSp>
        <p:nvGrpSpPr>
          <p:cNvPr id="147467" name="Gruppieren 147466">
            <a:extLst>
              <a:ext uri="{FF2B5EF4-FFF2-40B4-BE49-F238E27FC236}">
                <a16:creationId xmlns:a16="http://schemas.microsoft.com/office/drawing/2014/main" id="{EFF052A9-ABD9-1368-47DD-CDEE4BE814E6}"/>
              </a:ext>
            </a:extLst>
          </p:cNvPr>
          <p:cNvGrpSpPr/>
          <p:nvPr/>
        </p:nvGrpSpPr>
        <p:grpSpPr>
          <a:xfrm>
            <a:off x="11480194" y="888148"/>
            <a:ext cx="356760" cy="620640"/>
            <a:chOff x="11480194" y="888148"/>
            <a:chExt cx="356760" cy="620640"/>
          </a:xfrm>
        </p:grpSpPr>
        <mc:AlternateContent xmlns:mc="http://schemas.openxmlformats.org/markup-compatibility/2006" xmlns:p14="http://schemas.microsoft.com/office/powerpoint/2010/main">
          <mc:Choice Requires="p14">
            <p:contentPart p14:bwMode="auto" r:id="rId111">
              <p14:nvContentPartPr>
                <p14:cNvPr id="38" name="Freihand 37">
                  <a:extLst>
                    <a:ext uri="{FF2B5EF4-FFF2-40B4-BE49-F238E27FC236}">
                      <a16:creationId xmlns:a16="http://schemas.microsoft.com/office/drawing/2014/main" id="{0BF4A76C-91BD-E676-FBAD-F6FA414492FB}"/>
                    </a:ext>
                  </a:extLst>
                </p14:cNvPr>
                <p14:cNvContentPartPr/>
                <p14:nvPr/>
              </p14:nvContentPartPr>
              <p14:xfrm>
                <a:off x="11518714" y="1253548"/>
                <a:ext cx="23400" cy="37080"/>
              </p14:xfrm>
            </p:contentPart>
          </mc:Choice>
          <mc:Fallback xmlns="">
            <p:pic>
              <p:nvPicPr>
                <p:cNvPr id="38" name="Freihand 37">
                  <a:extLst>
                    <a:ext uri="{FF2B5EF4-FFF2-40B4-BE49-F238E27FC236}">
                      <a16:creationId xmlns:a16="http://schemas.microsoft.com/office/drawing/2014/main" id="{0BF4A76C-91BD-E676-FBAD-F6FA414492FB}"/>
                    </a:ext>
                  </a:extLst>
                </p:cNvPr>
                <p:cNvPicPr/>
                <p:nvPr/>
              </p:nvPicPr>
              <p:blipFill>
                <a:blip r:embed="rId112"/>
                <a:stretch>
                  <a:fillRect/>
                </a:stretch>
              </p:blipFill>
              <p:spPr>
                <a:xfrm>
                  <a:off x="11510074" y="1244548"/>
                  <a:ext cx="41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9" name="Freihand 38">
                  <a:extLst>
                    <a:ext uri="{FF2B5EF4-FFF2-40B4-BE49-F238E27FC236}">
                      <a16:creationId xmlns:a16="http://schemas.microsoft.com/office/drawing/2014/main" id="{057E8237-7D52-7EE0-E07F-0E7EE59A035E}"/>
                    </a:ext>
                  </a:extLst>
                </p14:cNvPr>
                <p14:cNvContentPartPr/>
                <p14:nvPr/>
              </p14:nvContentPartPr>
              <p14:xfrm>
                <a:off x="11501434" y="888148"/>
                <a:ext cx="213120" cy="54000"/>
              </p14:xfrm>
            </p:contentPart>
          </mc:Choice>
          <mc:Fallback xmlns="">
            <p:pic>
              <p:nvPicPr>
                <p:cNvPr id="39" name="Freihand 38">
                  <a:extLst>
                    <a:ext uri="{FF2B5EF4-FFF2-40B4-BE49-F238E27FC236}">
                      <a16:creationId xmlns:a16="http://schemas.microsoft.com/office/drawing/2014/main" id="{057E8237-7D52-7EE0-E07F-0E7EE59A035E}"/>
                    </a:ext>
                  </a:extLst>
                </p:cNvPr>
                <p:cNvPicPr/>
                <p:nvPr/>
              </p:nvPicPr>
              <p:blipFill>
                <a:blip r:embed="rId114"/>
                <a:stretch>
                  <a:fillRect/>
                </a:stretch>
              </p:blipFill>
              <p:spPr>
                <a:xfrm>
                  <a:off x="11492794" y="879148"/>
                  <a:ext cx="230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47465" name="Freihand 147464">
                  <a:extLst>
                    <a:ext uri="{FF2B5EF4-FFF2-40B4-BE49-F238E27FC236}">
                      <a16:creationId xmlns:a16="http://schemas.microsoft.com/office/drawing/2014/main" id="{8E5EAACF-33D8-8084-4DAA-EB19739FEC42}"/>
                    </a:ext>
                  </a:extLst>
                </p14:cNvPr>
                <p14:cNvContentPartPr/>
                <p14:nvPr/>
              </p14:nvContentPartPr>
              <p14:xfrm>
                <a:off x="11480194" y="1145908"/>
                <a:ext cx="241920" cy="362880"/>
              </p14:xfrm>
            </p:contentPart>
          </mc:Choice>
          <mc:Fallback xmlns="">
            <p:pic>
              <p:nvPicPr>
                <p:cNvPr id="147465" name="Freihand 147464">
                  <a:extLst>
                    <a:ext uri="{FF2B5EF4-FFF2-40B4-BE49-F238E27FC236}">
                      <a16:creationId xmlns:a16="http://schemas.microsoft.com/office/drawing/2014/main" id="{8E5EAACF-33D8-8084-4DAA-EB19739FEC42}"/>
                    </a:ext>
                  </a:extLst>
                </p:cNvPr>
                <p:cNvPicPr/>
                <p:nvPr/>
              </p:nvPicPr>
              <p:blipFill>
                <a:blip r:embed="rId116"/>
                <a:stretch>
                  <a:fillRect/>
                </a:stretch>
              </p:blipFill>
              <p:spPr>
                <a:xfrm>
                  <a:off x="11471194" y="1136908"/>
                  <a:ext cx="2595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47466" name="Freihand 147465">
                  <a:extLst>
                    <a:ext uri="{FF2B5EF4-FFF2-40B4-BE49-F238E27FC236}">
                      <a16:creationId xmlns:a16="http://schemas.microsoft.com/office/drawing/2014/main" id="{6FC963F8-B841-6F4E-C76B-6FDC7BF66293}"/>
                    </a:ext>
                  </a:extLst>
                </p14:cNvPr>
                <p14:cNvContentPartPr/>
                <p14:nvPr/>
              </p14:nvContentPartPr>
              <p14:xfrm>
                <a:off x="11655154" y="998668"/>
                <a:ext cx="181800" cy="252000"/>
              </p14:xfrm>
            </p:contentPart>
          </mc:Choice>
          <mc:Fallback xmlns="">
            <p:pic>
              <p:nvPicPr>
                <p:cNvPr id="147466" name="Freihand 147465">
                  <a:extLst>
                    <a:ext uri="{FF2B5EF4-FFF2-40B4-BE49-F238E27FC236}">
                      <a16:creationId xmlns:a16="http://schemas.microsoft.com/office/drawing/2014/main" id="{6FC963F8-B841-6F4E-C76B-6FDC7BF66293}"/>
                    </a:ext>
                  </a:extLst>
                </p:cNvPr>
                <p:cNvPicPr/>
                <p:nvPr/>
              </p:nvPicPr>
              <p:blipFill>
                <a:blip r:embed="rId118"/>
                <a:stretch>
                  <a:fillRect/>
                </a:stretch>
              </p:blipFill>
              <p:spPr>
                <a:xfrm>
                  <a:off x="11646154" y="990028"/>
                  <a:ext cx="199440" cy="269640"/>
                </a:xfrm>
                <a:prstGeom prst="rect">
                  <a:avLst/>
                </a:prstGeom>
              </p:spPr>
            </p:pic>
          </mc:Fallback>
        </mc:AlternateContent>
      </p:grpSp>
    </p:spTree>
    <p:extLst>
      <p:ext uri="{BB962C8B-B14F-4D97-AF65-F5344CB8AC3E}">
        <p14:creationId xmlns:p14="http://schemas.microsoft.com/office/powerpoint/2010/main" val="3120391664"/>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a:solidFill>
                  <a:srgbClr val="000000"/>
                </a:solidFill>
                <a:latin typeface="Sparkasse Rg" pitchFamily="34" charset="0"/>
              </a:rPr>
              <a:t>HCPI and the Energy component (Germany)</a:t>
            </a:r>
            <a:endParaRPr lang="de-DE" sz="2200" b="1" dirty="0">
              <a:solidFill>
                <a:srgbClr val="000000"/>
              </a:solidFill>
              <a:latin typeface="Sparkasse Rg" pitchFamily="34" charset="0"/>
            </a:endParaRPr>
          </a:p>
        </p:txBody>
      </p:sp>
      <p:sp>
        <p:nvSpPr>
          <p:cNvPr id="150533" name="Text Box 4"/>
          <p:cNvSpPr txBox="1">
            <a:spLocks noChangeArrowheads="1"/>
          </p:cNvSpPr>
          <p:nvPr/>
        </p:nvSpPr>
        <p:spPr bwMode="auto">
          <a:xfrm>
            <a:off x="381189" y="5388369"/>
            <a:ext cx="137569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Eurostat</a:t>
            </a:r>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5A7FACE-9579-D950-FCB0-26A50BD46ADC}"/>
              </a:ext>
            </a:extLst>
          </p:cNvPr>
          <p:cNvPicPr>
            <a:picLocks noChangeAspect="1"/>
          </p:cNvPicPr>
          <p:nvPr/>
        </p:nvPicPr>
        <p:blipFill>
          <a:blip r:embed="rId3"/>
          <a:stretch>
            <a:fillRect/>
          </a:stretch>
        </p:blipFill>
        <p:spPr>
          <a:xfrm>
            <a:off x="178762" y="621599"/>
            <a:ext cx="7930554" cy="4766770"/>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4418510-7120-FC7F-6CE4-C62208259455}"/>
                  </a:ext>
                </a:extLst>
              </p14:cNvPr>
              <p14:cNvContentPartPr/>
              <p14:nvPr/>
            </p14:nvContentPartPr>
            <p14:xfrm>
              <a:off x="3119194" y="4772188"/>
              <a:ext cx="910440" cy="615960"/>
            </p14:xfrm>
          </p:contentPart>
        </mc:Choice>
        <mc:Fallback xmlns="">
          <p:pic>
            <p:nvPicPr>
              <p:cNvPr id="3" name="Freihand 2">
                <a:extLst>
                  <a:ext uri="{FF2B5EF4-FFF2-40B4-BE49-F238E27FC236}">
                    <a16:creationId xmlns:a16="http://schemas.microsoft.com/office/drawing/2014/main" id="{74418510-7120-FC7F-6CE4-C62208259455}"/>
                  </a:ext>
                </a:extLst>
              </p:cNvPr>
              <p:cNvPicPr/>
              <p:nvPr/>
            </p:nvPicPr>
            <p:blipFill>
              <a:blip r:embed="rId5"/>
              <a:stretch>
                <a:fillRect/>
              </a:stretch>
            </p:blipFill>
            <p:spPr>
              <a:xfrm>
                <a:off x="3110194" y="4763548"/>
                <a:ext cx="92808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0929BDCB-4F48-7F30-D510-A2ED7B3B29D1}"/>
                  </a:ext>
                </a:extLst>
              </p14:cNvPr>
              <p14:cNvContentPartPr/>
              <p14:nvPr/>
            </p14:nvContentPartPr>
            <p14:xfrm>
              <a:off x="4046554" y="4790548"/>
              <a:ext cx="1308600" cy="556200"/>
            </p14:xfrm>
          </p:contentPart>
        </mc:Choice>
        <mc:Fallback xmlns="">
          <p:pic>
            <p:nvPicPr>
              <p:cNvPr id="8" name="Freihand 7">
                <a:extLst>
                  <a:ext uri="{FF2B5EF4-FFF2-40B4-BE49-F238E27FC236}">
                    <a16:creationId xmlns:a16="http://schemas.microsoft.com/office/drawing/2014/main" id="{0929BDCB-4F48-7F30-D510-A2ED7B3B29D1}"/>
                  </a:ext>
                </a:extLst>
              </p:cNvPr>
              <p:cNvPicPr/>
              <p:nvPr/>
            </p:nvPicPr>
            <p:blipFill>
              <a:blip r:embed="rId7"/>
              <a:stretch>
                <a:fillRect/>
              </a:stretch>
            </p:blipFill>
            <p:spPr>
              <a:xfrm>
                <a:off x="4037914" y="4781548"/>
                <a:ext cx="1326240" cy="5738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Freihand 15">
                <a:extLst>
                  <a:ext uri="{FF2B5EF4-FFF2-40B4-BE49-F238E27FC236}">
                    <a16:creationId xmlns:a16="http://schemas.microsoft.com/office/drawing/2014/main" id="{C5990046-E80A-DD86-2E9A-1E780362F675}"/>
                  </a:ext>
                </a:extLst>
              </p14:cNvPr>
              <p14:cNvContentPartPr/>
              <p14:nvPr/>
            </p14:nvContentPartPr>
            <p14:xfrm>
              <a:off x="1512874" y="2653228"/>
              <a:ext cx="3466080" cy="252720"/>
            </p14:xfrm>
          </p:contentPart>
        </mc:Choice>
        <mc:Fallback xmlns="">
          <p:pic>
            <p:nvPicPr>
              <p:cNvPr id="16" name="Freihand 15">
                <a:extLst>
                  <a:ext uri="{FF2B5EF4-FFF2-40B4-BE49-F238E27FC236}">
                    <a16:creationId xmlns:a16="http://schemas.microsoft.com/office/drawing/2014/main" id="{C5990046-E80A-DD86-2E9A-1E780362F675}"/>
                  </a:ext>
                </a:extLst>
              </p:cNvPr>
              <p:cNvPicPr/>
              <p:nvPr/>
            </p:nvPicPr>
            <p:blipFill>
              <a:blip r:embed="rId9"/>
              <a:stretch>
                <a:fillRect/>
              </a:stretch>
            </p:blipFill>
            <p:spPr>
              <a:xfrm>
                <a:off x="1504234" y="2644588"/>
                <a:ext cx="34837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Freihand 16">
                <a:extLst>
                  <a:ext uri="{FF2B5EF4-FFF2-40B4-BE49-F238E27FC236}">
                    <a16:creationId xmlns:a16="http://schemas.microsoft.com/office/drawing/2014/main" id="{E16418C1-2F4D-26C6-BD1C-89950200A827}"/>
                  </a:ext>
                </a:extLst>
              </p14:cNvPr>
              <p14:cNvContentPartPr/>
              <p14:nvPr/>
            </p14:nvContentPartPr>
            <p14:xfrm>
              <a:off x="1473274" y="3941668"/>
              <a:ext cx="5747760" cy="158040"/>
            </p14:xfrm>
          </p:contentPart>
        </mc:Choice>
        <mc:Fallback xmlns="">
          <p:pic>
            <p:nvPicPr>
              <p:cNvPr id="17" name="Freihand 16">
                <a:extLst>
                  <a:ext uri="{FF2B5EF4-FFF2-40B4-BE49-F238E27FC236}">
                    <a16:creationId xmlns:a16="http://schemas.microsoft.com/office/drawing/2014/main" id="{E16418C1-2F4D-26C6-BD1C-89950200A827}"/>
                  </a:ext>
                </a:extLst>
              </p:cNvPr>
              <p:cNvPicPr/>
              <p:nvPr/>
            </p:nvPicPr>
            <p:blipFill>
              <a:blip r:embed="rId11"/>
              <a:stretch>
                <a:fillRect/>
              </a:stretch>
            </p:blipFill>
            <p:spPr>
              <a:xfrm>
                <a:off x="1464274" y="3933028"/>
                <a:ext cx="576540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Freihand 3">
                <a:extLst>
                  <a:ext uri="{FF2B5EF4-FFF2-40B4-BE49-F238E27FC236}">
                    <a16:creationId xmlns:a16="http://schemas.microsoft.com/office/drawing/2014/main" id="{8BB4B26D-B390-2C3B-764C-C1429ED05673}"/>
                  </a:ext>
                </a:extLst>
              </p14:cNvPr>
              <p14:cNvContentPartPr/>
              <p14:nvPr/>
            </p14:nvContentPartPr>
            <p14:xfrm>
              <a:off x="7414354" y="3123028"/>
              <a:ext cx="428760" cy="488520"/>
            </p14:xfrm>
          </p:contentPart>
        </mc:Choice>
        <mc:Fallback xmlns="">
          <p:pic>
            <p:nvPicPr>
              <p:cNvPr id="4" name="Freihand 3">
                <a:extLst>
                  <a:ext uri="{FF2B5EF4-FFF2-40B4-BE49-F238E27FC236}">
                    <a16:creationId xmlns:a16="http://schemas.microsoft.com/office/drawing/2014/main" id="{8BB4B26D-B390-2C3B-764C-C1429ED05673}"/>
                  </a:ext>
                </a:extLst>
              </p:cNvPr>
              <p:cNvPicPr/>
              <p:nvPr/>
            </p:nvPicPr>
            <p:blipFill>
              <a:blip r:embed="rId13"/>
              <a:stretch>
                <a:fillRect/>
              </a:stretch>
            </p:blipFill>
            <p:spPr>
              <a:xfrm>
                <a:off x="7405714" y="3114028"/>
                <a:ext cx="446400" cy="506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Freihand 4">
                <a:extLst>
                  <a:ext uri="{FF2B5EF4-FFF2-40B4-BE49-F238E27FC236}">
                    <a16:creationId xmlns:a16="http://schemas.microsoft.com/office/drawing/2014/main" id="{4F8FE448-2566-4D55-EDCD-82EC40D148DE}"/>
                  </a:ext>
                </a:extLst>
              </p14:cNvPr>
              <p14:cNvContentPartPr/>
              <p14:nvPr/>
            </p14:nvContentPartPr>
            <p14:xfrm>
              <a:off x="7358554" y="3081268"/>
              <a:ext cx="470520" cy="540000"/>
            </p14:xfrm>
          </p:contentPart>
        </mc:Choice>
        <mc:Fallback xmlns="">
          <p:pic>
            <p:nvPicPr>
              <p:cNvPr id="5" name="Freihand 4">
                <a:extLst>
                  <a:ext uri="{FF2B5EF4-FFF2-40B4-BE49-F238E27FC236}">
                    <a16:creationId xmlns:a16="http://schemas.microsoft.com/office/drawing/2014/main" id="{4F8FE448-2566-4D55-EDCD-82EC40D148DE}"/>
                  </a:ext>
                </a:extLst>
              </p:cNvPr>
              <p:cNvPicPr/>
              <p:nvPr/>
            </p:nvPicPr>
            <p:blipFill>
              <a:blip r:embed="rId15"/>
              <a:stretch>
                <a:fillRect/>
              </a:stretch>
            </p:blipFill>
            <p:spPr>
              <a:xfrm>
                <a:off x="7349554" y="3072628"/>
                <a:ext cx="488160" cy="557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Freihand 5">
                <a:extLst>
                  <a:ext uri="{FF2B5EF4-FFF2-40B4-BE49-F238E27FC236}">
                    <a16:creationId xmlns:a16="http://schemas.microsoft.com/office/drawing/2014/main" id="{C516239C-94EC-3B59-5B4B-21B7216C8D09}"/>
                  </a:ext>
                </a:extLst>
              </p14:cNvPr>
              <p14:cNvContentPartPr/>
              <p14:nvPr/>
            </p14:nvContentPartPr>
            <p14:xfrm>
              <a:off x="7632874" y="3081988"/>
              <a:ext cx="218880" cy="170280"/>
            </p14:xfrm>
          </p:contentPart>
        </mc:Choice>
        <mc:Fallback xmlns="">
          <p:pic>
            <p:nvPicPr>
              <p:cNvPr id="6" name="Freihand 5">
                <a:extLst>
                  <a:ext uri="{FF2B5EF4-FFF2-40B4-BE49-F238E27FC236}">
                    <a16:creationId xmlns:a16="http://schemas.microsoft.com/office/drawing/2014/main" id="{C516239C-94EC-3B59-5B4B-21B7216C8D09}"/>
                  </a:ext>
                </a:extLst>
              </p:cNvPr>
              <p:cNvPicPr/>
              <p:nvPr/>
            </p:nvPicPr>
            <p:blipFill>
              <a:blip r:embed="rId17"/>
              <a:stretch>
                <a:fillRect/>
              </a:stretch>
            </p:blipFill>
            <p:spPr>
              <a:xfrm>
                <a:off x="7623874" y="3073348"/>
                <a:ext cx="236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3B8577C8-FC7A-2EEB-77F5-9AE5B5716613}"/>
                  </a:ext>
                </a:extLst>
              </p14:cNvPr>
              <p14:cNvContentPartPr/>
              <p14:nvPr/>
            </p14:nvContentPartPr>
            <p14:xfrm>
              <a:off x="8819794" y="1056628"/>
              <a:ext cx="184320" cy="290160"/>
            </p14:xfrm>
          </p:contentPart>
        </mc:Choice>
        <mc:Fallback xmlns="">
          <p:pic>
            <p:nvPicPr>
              <p:cNvPr id="13" name="Freihand 12">
                <a:extLst>
                  <a:ext uri="{FF2B5EF4-FFF2-40B4-BE49-F238E27FC236}">
                    <a16:creationId xmlns:a16="http://schemas.microsoft.com/office/drawing/2014/main" id="{3B8577C8-FC7A-2EEB-77F5-9AE5B5716613}"/>
                  </a:ext>
                </a:extLst>
              </p:cNvPr>
              <p:cNvPicPr/>
              <p:nvPr/>
            </p:nvPicPr>
            <p:blipFill>
              <a:blip r:embed="rId19"/>
              <a:stretch>
                <a:fillRect/>
              </a:stretch>
            </p:blipFill>
            <p:spPr>
              <a:xfrm>
                <a:off x="8810794" y="1047988"/>
                <a:ext cx="2019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81D10364-C028-554C-194C-319A94EC1AF4}"/>
                  </a:ext>
                </a:extLst>
              </p14:cNvPr>
              <p14:cNvContentPartPr/>
              <p14:nvPr/>
            </p14:nvContentPartPr>
            <p14:xfrm>
              <a:off x="8837074" y="1173268"/>
              <a:ext cx="160560" cy="141840"/>
            </p14:xfrm>
          </p:contentPart>
        </mc:Choice>
        <mc:Fallback xmlns="">
          <p:pic>
            <p:nvPicPr>
              <p:cNvPr id="14" name="Freihand 13">
                <a:extLst>
                  <a:ext uri="{FF2B5EF4-FFF2-40B4-BE49-F238E27FC236}">
                    <a16:creationId xmlns:a16="http://schemas.microsoft.com/office/drawing/2014/main" id="{81D10364-C028-554C-194C-319A94EC1AF4}"/>
                  </a:ext>
                </a:extLst>
              </p:cNvPr>
              <p:cNvPicPr/>
              <p:nvPr/>
            </p:nvPicPr>
            <p:blipFill>
              <a:blip r:embed="rId21"/>
              <a:stretch>
                <a:fillRect/>
              </a:stretch>
            </p:blipFill>
            <p:spPr>
              <a:xfrm>
                <a:off x="8828074" y="1164628"/>
                <a:ext cx="178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47810281-E5AC-7D07-30BB-06E4E42673AF}"/>
                  </a:ext>
                </a:extLst>
              </p14:cNvPr>
              <p14:cNvContentPartPr/>
              <p14:nvPr/>
            </p14:nvContentPartPr>
            <p14:xfrm>
              <a:off x="9032554" y="1165708"/>
              <a:ext cx="198000" cy="115560"/>
            </p14:xfrm>
          </p:contentPart>
        </mc:Choice>
        <mc:Fallback xmlns="">
          <p:pic>
            <p:nvPicPr>
              <p:cNvPr id="15" name="Freihand 14">
                <a:extLst>
                  <a:ext uri="{FF2B5EF4-FFF2-40B4-BE49-F238E27FC236}">
                    <a16:creationId xmlns:a16="http://schemas.microsoft.com/office/drawing/2014/main" id="{47810281-E5AC-7D07-30BB-06E4E42673AF}"/>
                  </a:ext>
                </a:extLst>
              </p:cNvPr>
              <p:cNvPicPr/>
              <p:nvPr/>
            </p:nvPicPr>
            <p:blipFill>
              <a:blip r:embed="rId23"/>
              <a:stretch>
                <a:fillRect/>
              </a:stretch>
            </p:blipFill>
            <p:spPr>
              <a:xfrm>
                <a:off x="9023914" y="1156708"/>
                <a:ext cx="215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3BA742B1-A8C6-439E-0650-9D0D4B689613}"/>
                  </a:ext>
                </a:extLst>
              </p14:cNvPr>
              <p14:cNvContentPartPr/>
              <p14:nvPr/>
            </p14:nvContentPartPr>
            <p14:xfrm>
              <a:off x="9315514" y="1107028"/>
              <a:ext cx="233640" cy="118440"/>
            </p14:xfrm>
          </p:contentPart>
        </mc:Choice>
        <mc:Fallback xmlns="">
          <p:pic>
            <p:nvPicPr>
              <p:cNvPr id="18" name="Freihand 17">
                <a:extLst>
                  <a:ext uri="{FF2B5EF4-FFF2-40B4-BE49-F238E27FC236}">
                    <a16:creationId xmlns:a16="http://schemas.microsoft.com/office/drawing/2014/main" id="{3BA742B1-A8C6-439E-0650-9D0D4B689613}"/>
                  </a:ext>
                </a:extLst>
              </p:cNvPr>
              <p:cNvPicPr/>
              <p:nvPr/>
            </p:nvPicPr>
            <p:blipFill>
              <a:blip r:embed="rId25"/>
              <a:stretch>
                <a:fillRect/>
              </a:stretch>
            </p:blipFill>
            <p:spPr>
              <a:xfrm>
                <a:off x="9306874" y="1098388"/>
                <a:ext cx="251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F5B00179-C582-1D78-EDBD-5398C0B862F6}"/>
                  </a:ext>
                </a:extLst>
              </p14:cNvPr>
              <p14:cNvContentPartPr/>
              <p14:nvPr/>
            </p14:nvContentPartPr>
            <p14:xfrm>
              <a:off x="9620074" y="1075348"/>
              <a:ext cx="81720" cy="268200"/>
            </p14:xfrm>
          </p:contentPart>
        </mc:Choice>
        <mc:Fallback xmlns="">
          <p:pic>
            <p:nvPicPr>
              <p:cNvPr id="19" name="Freihand 18">
                <a:extLst>
                  <a:ext uri="{FF2B5EF4-FFF2-40B4-BE49-F238E27FC236}">
                    <a16:creationId xmlns:a16="http://schemas.microsoft.com/office/drawing/2014/main" id="{F5B00179-C582-1D78-EDBD-5398C0B862F6}"/>
                  </a:ext>
                </a:extLst>
              </p:cNvPr>
              <p:cNvPicPr/>
              <p:nvPr/>
            </p:nvPicPr>
            <p:blipFill>
              <a:blip r:embed="rId27"/>
              <a:stretch>
                <a:fillRect/>
              </a:stretch>
            </p:blipFill>
            <p:spPr>
              <a:xfrm>
                <a:off x="9611074" y="1066708"/>
                <a:ext cx="993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C24BD169-E808-63E3-9B23-92D4FF49E7B9}"/>
                  </a:ext>
                </a:extLst>
              </p14:cNvPr>
              <p14:cNvContentPartPr/>
              <p14:nvPr/>
            </p14:nvContentPartPr>
            <p14:xfrm>
              <a:off x="9810154" y="1018828"/>
              <a:ext cx="156240" cy="250920"/>
            </p14:xfrm>
          </p:contentPart>
        </mc:Choice>
        <mc:Fallback xmlns="">
          <p:pic>
            <p:nvPicPr>
              <p:cNvPr id="22" name="Freihand 21">
                <a:extLst>
                  <a:ext uri="{FF2B5EF4-FFF2-40B4-BE49-F238E27FC236}">
                    <a16:creationId xmlns:a16="http://schemas.microsoft.com/office/drawing/2014/main" id="{C24BD169-E808-63E3-9B23-92D4FF49E7B9}"/>
                  </a:ext>
                </a:extLst>
              </p:cNvPr>
              <p:cNvPicPr/>
              <p:nvPr/>
            </p:nvPicPr>
            <p:blipFill>
              <a:blip r:embed="rId29"/>
              <a:stretch>
                <a:fillRect/>
              </a:stretch>
            </p:blipFill>
            <p:spPr>
              <a:xfrm>
                <a:off x="9801154" y="1009828"/>
                <a:ext cx="1738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F6AB3254-979C-0794-3B61-CF8D80E13F1C}"/>
                  </a:ext>
                </a:extLst>
              </p14:cNvPr>
              <p14:cNvContentPartPr/>
              <p14:nvPr/>
            </p14:nvContentPartPr>
            <p14:xfrm>
              <a:off x="10197874" y="897148"/>
              <a:ext cx="96840" cy="152280"/>
            </p14:xfrm>
          </p:contentPart>
        </mc:Choice>
        <mc:Fallback xmlns="">
          <p:pic>
            <p:nvPicPr>
              <p:cNvPr id="23" name="Freihand 22">
                <a:extLst>
                  <a:ext uri="{FF2B5EF4-FFF2-40B4-BE49-F238E27FC236}">
                    <a16:creationId xmlns:a16="http://schemas.microsoft.com/office/drawing/2014/main" id="{F6AB3254-979C-0794-3B61-CF8D80E13F1C}"/>
                  </a:ext>
                </a:extLst>
              </p:cNvPr>
              <p:cNvPicPr/>
              <p:nvPr/>
            </p:nvPicPr>
            <p:blipFill>
              <a:blip r:embed="rId31"/>
              <a:stretch>
                <a:fillRect/>
              </a:stretch>
            </p:blipFill>
            <p:spPr>
              <a:xfrm>
                <a:off x="10189234" y="888148"/>
                <a:ext cx="1144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CFD576CA-28D5-D0F3-755C-0555EB935C1B}"/>
                  </a:ext>
                </a:extLst>
              </p14:cNvPr>
              <p14:cNvContentPartPr/>
              <p14:nvPr/>
            </p14:nvContentPartPr>
            <p14:xfrm>
              <a:off x="10363474" y="910108"/>
              <a:ext cx="290880" cy="99360"/>
            </p14:xfrm>
          </p:contentPart>
        </mc:Choice>
        <mc:Fallback xmlns="">
          <p:pic>
            <p:nvPicPr>
              <p:cNvPr id="24" name="Freihand 23">
                <a:extLst>
                  <a:ext uri="{FF2B5EF4-FFF2-40B4-BE49-F238E27FC236}">
                    <a16:creationId xmlns:a16="http://schemas.microsoft.com/office/drawing/2014/main" id="{CFD576CA-28D5-D0F3-755C-0555EB935C1B}"/>
                  </a:ext>
                </a:extLst>
              </p:cNvPr>
              <p:cNvPicPr/>
              <p:nvPr/>
            </p:nvPicPr>
            <p:blipFill>
              <a:blip r:embed="rId33"/>
              <a:stretch>
                <a:fillRect/>
              </a:stretch>
            </p:blipFill>
            <p:spPr>
              <a:xfrm>
                <a:off x="10354474" y="901108"/>
                <a:ext cx="308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2D73BC4B-927A-5946-698A-6F64B5F5349D}"/>
                  </a:ext>
                </a:extLst>
              </p14:cNvPr>
              <p14:cNvContentPartPr/>
              <p14:nvPr/>
            </p14:nvContentPartPr>
            <p14:xfrm>
              <a:off x="10704034" y="883828"/>
              <a:ext cx="85320" cy="235800"/>
            </p14:xfrm>
          </p:contentPart>
        </mc:Choice>
        <mc:Fallback xmlns="">
          <p:pic>
            <p:nvPicPr>
              <p:cNvPr id="25" name="Freihand 24">
                <a:extLst>
                  <a:ext uri="{FF2B5EF4-FFF2-40B4-BE49-F238E27FC236}">
                    <a16:creationId xmlns:a16="http://schemas.microsoft.com/office/drawing/2014/main" id="{2D73BC4B-927A-5946-698A-6F64B5F5349D}"/>
                  </a:ext>
                </a:extLst>
              </p:cNvPr>
              <p:cNvPicPr/>
              <p:nvPr/>
            </p:nvPicPr>
            <p:blipFill>
              <a:blip r:embed="rId35"/>
              <a:stretch>
                <a:fillRect/>
              </a:stretch>
            </p:blipFill>
            <p:spPr>
              <a:xfrm>
                <a:off x="10695034" y="874828"/>
                <a:ext cx="10296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F6B3E446-27A4-662F-3BF2-1A9E87DEFA3F}"/>
                  </a:ext>
                </a:extLst>
              </p14:cNvPr>
              <p14:cNvContentPartPr/>
              <p14:nvPr/>
            </p14:nvContentPartPr>
            <p14:xfrm>
              <a:off x="10836154" y="875188"/>
              <a:ext cx="201960" cy="99360"/>
            </p14:xfrm>
          </p:contentPart>
        </mc:Choice>
        <mc:Fallback xmlns="">
          <p:pic>
            <p:nvPicPr>
              <p:cNvPr id="26" name="Freihand 25">
                <a:extLst>
                  <a:ext uri="{FF2B5EF4-FFF2-40B4-BE49-F238E27FC236}">
                    <a16:creationId xmlns:a16="http://schemas.microsoft.com/office/drawing/2014/main" id="{F6B3E446-27A4-662F-3BF2-1A9E87DEFA3F}"/>
                  </a:ext>
                </a:extLst>
              </p:cNvPr>
              <p:cNvPicPr/>
              <p:nvPr/>
            </p:nvPicPr>
            <p:blipFill>
              <a:blip r:embed="rId37"/>
              <a:stretch>
                <a:fillRect/>
              </a:stretch>
            </p:blipFill>
            <p:spPr>
              <a:xfrm>
                <a:off x="10827154" y="866548"/>
                <a:ext cx="21960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A6545FE0-C997-F38E-B24B-DD6FFF33C56F}"/>
                  </a:ext>
                </a:extLst>
              </p14:cNvPr>
              <p14:cNvContentPartPr/>
              <p14:nvPr/>
            </p14:nvContentPartPr>
            <p14:xfrm>
              <a:off x="11084194" y="703828"/>
              <a:ext cx="232200" cy="205920"/>
            </p14:xfrm>
          </p:contentPart>
        </mc:Choice>
        <mc:Fallback xmlns="">
          <p:pic>
            <p:nvPicPr>
              <p:cNvPr id="27" name="Freihand 26">
                <a:extLst>
                  <a:ext uri="{FF2B5EF4-FFF2-40B4-BE49-F238E27FC236}">
                    <a16:creationId xmlns:a16="http://schemas.microsoft.com/office/drawing/2014/main" id="{A6545FE0-C997-F38E-B24B-DD6FFF33C56F}"/>
                  </a:ext>
                </a:extLst>
              </p:cNvPr>
              <p:cNvPicPr/>
              <p:nvPr/>
            </p:nvPicPr>
            <p:blipFill>
              <a:blip r:embed="rId39"/>
              <a:stretch>
                <a:fillRect/>
              </a:stretch>
            </p:blipFill>
            <p:spPr>
              <a:xfrm>
                <a:off x="11075194" y="694828"/>
                <a:ext cx="2498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177CBD65-718E-978F-A30B-7934CCFC19E8}"/>
                  </a:ext>
                </a:extLst>
              </p14:cNvPr>
              <p14:cNvContentPartPr/>
              <p14:nvPr/>
            </p14:nvContentPartPr>
            <p14:xfrm>
              <a:off x="8998354" y="1572148"/>
              <a:ext cx="47160" cy="145440"/>
            </p14:xfrm>
          </p:contentPart>
        </mc:Choice>
        <mc:Fallback xmlns="">
          <p:pic>
            <p:nvPicPr>
              <p:cNvPr id="29" name="Freihand 28">
                <a:extLst>
                  <a:ext uri="{FF2B5EF4-FFF2-40B4-BE49-F238E27FC236}">
                    <a16:creationId xmlns:a16="http://schemas.microsoft.com/office/drawing/2014/main" id="{177CBD65-718E-978F-A30B-7934CCFC19E8}"/>
                  </a:ext>
                </a:extLst>
              </p:cNvPr>
              <p:cNvPicPr/>
              <p:nvPr/>
            </p:nvPicPr>
            <p:blipFill>
              <a:blip r:embed="rId41"/>
              <a:stretch>
                <a:fillRect/>
              </a:stretch>
            </p:blipFill>
            <p:spPr>
              <a:xfrm>
                <a:off x="8989714" y="1563508"/>
                <a:ext cx="64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3AA3A776-7BAB-4755-9E37-884BC7531DFE}"/>
                  </a:ext>
                </a:extLst>
              </p14:cNvPr>
              <p14:cNvContentPartPr/>
              <p14:nvPr/>
            </p14:nvContentPartPr>
            <p14:xfrm>
              <a:off x="8977474" y="1480348"/>
              <a:ext cx="48240" cy="19800"/>
            </p14:xfrm>
          </p:contentPart>
        </mc:Choice>
        <mc:Fallback xmlns="">
          <p:pic>
            <p:nvPicPr>
              <p:cNvPr id="30" name="Freihand 29">
                <a:extLst>
                  <a:ext uri="{FF2B5EF4-FFF2-40B4-BE49-F238E27FC236}">
                    <a16:creationId xmlns:a16="http://schemas.microsoft.com/office/drawing/2014/main" id="{3AA3A776-7BAB-4755-9E37-884BC7531DFE}"/>
                  </a:ext>
                </a:extLst>
              </p:cNvPr>
              <p:cNvPicPr/>
              <p:nvPr/>
            </p:nvPicPr>
            <p:blipFill>
              <a:blip r:embed="rId43"/>
              <a:stretch>
                <a:fillRect/>
              </a:stretch>
            </p:blipFill>
            <p:spPr>
              <a:xfrm>
                <a:off x="8968474" y="1471348"/>
                <a:ext cx="65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99B1ABD3-4189-7ADA-C0B1-1A6F5B66F890}"/>
                  </a:ext>
                </a:extLst>
              </p14:cNvPr>
              <p14:cNvContentPartPr/>
              <p14:nvPr/>
            </p14:nvContentPartPr>
            <p14:xfrm>
              <a:off x="9108514" y="1539388"/>
              <a:ext cx="100440" cy="149760"/>
            </p14:xfrm>
          </p:contentPart>
        </mc:Choice>
        <mc:Fallback xmlns="">
          <p:pic>
            <p:nvPicPr>
              <p:cNvPr id="31" name="Freihand 30">
                <a:extLst>
                  <a:ext uri="{FF2B5EF4-FFF2-40B4-BE49-F238E27FC236}">
                    <a16:creationId xmlns:a16="http://schemas.microsoft.com/office/drawing/2014/main" id="{99B1ABD3-4189-7ADA-C0B1-1A6F5B66F890}"/>
                  </a:ext>
                </a:extLst>
              </p:cNvPr>
              <p:cNvPicPr/>
              <p:nvPr/>
            </p:nvPicPr>
            <p:blipFill>
              <a:blip r:embed="rId45"/>
              <a:stretch>
                <a:fillRect/>
              </a:stretch>
            </p:blipFill>
            <p:spPr>
              <a:xfrm>
                <a:off x="9099514" y="1530388"/>
                <a:ext cx="1180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Freihand 31">
                <a:extLst>
                  <a:ext uri="{FF2B5EF4-FFF2-40B4-BE49-F238E27FC236}">
                    <a16:creationId xmlns:a16="http://schemas.microsoft.com/office/drawing/2014/main" id="{97A9F2E4-DFC9-59CC-C512-06246245CE05}"/>
                  </a:ext>
                </a:extLst>
              </p14:cNvPr>
              <p14:cNvContentPartPr/>
              <p14:nvPr/>
            </p14:nvContentPartPr>
            <p14:xfrm>
              <a:off x="9381754" y="1533268"/>
              <a:ext cx="324360" cy="86760"/>
            </p14:xfrm>
          </p:contentPart>
        </mc:Choice>
        <mc:Fallback xmlns="">
          <p:pic>
            <p:nvPicPr>
              <p:cNvPr id="32" name="Freihand 31">
                <a:extLst>
                  <a:ext uri="{FF2B5EF4-FFF2-40B4-BE49-F238E27FC236}">
                    <a16:creationId xmlns:a16="http://schemas.microsoft.com/office/drawing/2014/main" id="{97A9F2E4-DFC9-59CC-C512-06246245CE05}"/>
                  </a:ext>
                </a:extLst>
              </p:cNvPr>
              <p:cNvPicPr/>
              <p:nvPr/>
            </p:nvPicPr>
            <p:blipFill>
              <a:blip r:embed="rId47"/>
              <a:stretch>
                <a:fillRect/>
              </a:stretch>
            </p:blipFill>
            <p:spPr>
              <a:xfrm>
                <a:off x="9373114" y="1524268"/>
                <a:ext cx="3420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Freihand 32">
                <a:extLst>
                  <a:ext uri="{FF2B5EF4-FFF2-40B4-BE49-F238E27FC236}">
                    <a16:creationId xmlns:a16="http://schemas.microsoft.com/office/drawing/2014/main" id="{E1ED51C1-5E24-831F-52DE-DF925F6CDE6A}"/>
                  </a:ext>
                </a:extLst>
              </p14:cNvPr>
              <p14:cNvContentPartPr/>
              <p14:nvPr/>
            </p14:nvContentPartPr>
            <p14:xfrm>
              <a:off x="9666874" y="1510228"/>
              <a:ext cx="120960" cy="70200"/>
            </p14:xfrm>
          </p:contentPart>
        </mc:Choice>
        <mc:Fallback xmlns="">
          <p:pic>
            <p:nvPicPr>
              <p:cNvPr id="33" name="Freihand 32">
                <a:extLst>
                  <a:ext uri="{FF2B5EF4-FFF2-40B4-BE49-F238E27FC236}">
                    <a16:creationId xmlns:a16="http://schemas.microsoft.com/office/drawing/2014/main" id="{E1ED51C1-5E24-831F-52DE-DF925F6CDE6A}"/>
                  </a:ext>
                </a:extLst>
              </p:cNvPr>
              <p:cNvPicPr/>
              <p:nvPr/>
            </p:nvPicPr>
            <p:blipFill>
              <a:blip r:embed="rId49"/>
              <a:stretch>
                <a:fillRect/>
              </a:stretch>
            </p:blipFill>
            <p:spPr>
              <a:xfrm>
                <a:off x="9658234" y="1501228"/>
                <a:ext cx="1386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B4DD82E1-E07F-2523-881A-799976636506}"/>
                  </a:ext>
                </a:extLst>
              </p14:cNvPr>
              <p14:cNvContentPartPr/>
              <p14:nvPr/>
            </p14:nvContentPartPr>
            <p14:xfrm>
              <a:off x="9841114" y="1371268"/>
              <a:ext cx="193320" cy="186120"/>
            </p14:xfrm>
          </p:contentPart>
        </mc:Choice>
        <mc:Fallback xmlns="">
          <p:pic>
            <p:nvPicPr>
              <p:cNvPr id="35" name="Freihand 34">
                <a:extLst>
                  <a:ext uri="{FF2B5EF4-FFF2-40B4-BE49-F238E27FC236}">
                    <a16:creationId xmlns:a16="http://schemas.microsoft.com/office/drawing/2014/main" id="{B4DD82E1-E07F-2523-881A-799976636506}"/>
                  </a:ext>
                </a:extLst>
              </p:cNvPr>
              <p:cNvPicPr/>
              <p:nvPr/>
            </p:nvPicPr>
            <p:blipFill>
              <a:blip r:embed="rId51"/>
              <a:stretch>
                <a:fillRect/>
              </a:stretch>
            </p:blipFill>
            <p:spPr>
              <a:xfrm>
                <a:off x="9832474" y="1362628"/>
                <a:ext cx="2109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6" name="Freihand 35">
                <a:extLst>
                  <a:ext uri="{FF2B5EF4-FFF2-40B4-BE49-F238E27FC236}">
                    <a16:creationId xmlns:a16="http://schemas.microsoft.com/office/drawing/2014/main" id="{2255C230-E252-E64D-B3EA-791023C33E89}"/>
                  </a:ext>
                </a:extLst>
              </p14:cNvPr>
              <p14:cNvContentPartPr/>
              <p14:nvPr/>
            </p14:nvContentPartPr>
            <p14:xfrm>
              <a:off x="10264114" y="1383868"/>
              <a:ext cx="300240" cy="117000"/>
            </p14:xfrm>
          </p:contentPart>
        </mc:Choice>
        <mc:Fallback xmlns="">
          <p:pic>
            <p:nvPicPr>
              <p:cNvPr id="36" name="Freihand 35">
                <a:extLst>
                  <a:ext uri="{FF2B5EF4-FFF2-40B4-BE49-F238E27FC236}">
                    <a16:creationId xmlns:a16="http://schemas.microsoft.com/office/drawing/2014/main" id="{2255C230-E252-E64D-B3EA-791023C33E89}"/>
                  </a:ext>
                </a:extLst>
              </p:cNvPr>
              <p:cNvPicPr/>
              <p:nvPr/>
            </p:nvPicPr>
            <p:blipFill>
              <a:blip r:embed="rId53"/>
              <a:stretch>
                <a:fillRect/>
              </a:stretch>
            </p:blipFill>
            <p:spPr>
              <a:xfrm>
                <a:off x="10255114" y="1374868"/>
                <a:ext cx="317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7" name="Freihand 36">
                <a:extLst>
                  <a:ext uri="{FF2B5EF4-FFF2-40B4-BE49-F238E27FC236}">
                    <a16:creationId xmlns:a16="http://schemas.microsoft.com/office/drawing/2014/main" id="{44BC902C-246B-504F-9FCC-63E4E15151D2}"/>
                  </a:ext>
                </a:extLst>
              </p14:cNvPr>
              <p14:cNvContentPartPr/>
              <p14:nvPr/>
            </p14:nvContentPartPr>
            <p14:xfrm>
              <a:off x="10617634" y="1283788"/>
              <a:ext cx="179640" cy="112320"/>
            </p14:xfrm>
          </p:contentPart>
        </mc:Choice>
        <mc:Fallback xmlns="">
          <p:pic>
            <p:nvPicPr>
              <p:cNvPr id="37" name="Freihand 36">
                <a:extLst>
                  <a:ext uri="{FF2B5EF4-FFF2-40B4-BE49-F238E27FC236}">
                    <a16:creationId xmlns:a16="http://schemas.microsoft.com/office/drawing/2014/main" id="{44BC902C-246B-504F-9FCC-63E4E15151D2}"/>
                  </a:ext>
                </a:extLst>
              </p:cNvPr>
              <p:cNvPicPr/>
              <p:nvPr/>
            </p:nvPicPr>
            <p:blipFill>
              <a:blip r:embed="rId55"/>
              <a:stretch>
                <a:fillRect/>
              </a:stretch>
            </p:blipFill>
            <p:spPr>
              <a:xfrm>
                <a:off x="10608994" y="1274788"/>
                <a:ext cx="1972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8" name="Freihand 37">
                <a:extLst>
                  <a:ext uri="{FF2B5EF4-FFF2-40B4-BE49-F238E27FC236}">
                    <a16:creationId xmlns:a16="http://schemas.microsoft.com/office/drawing/2014/main" id="{F5552052-97B4-E3C4-A8BE-04FA980BE575}"/>
                  </a:ext>
                </a:extLst>
              </p14:cNvPr>
              <p14:cNvContentPartPr/>
              <p14:nvPr/>
            </p14:nvContentPartPr>
            <p14:xfrm>
              <a:off x="10864234" y="1236628"/>
              <a:ext cx="140040" cy="98640"/>
            </p14:xfrm>
          </p:contentPart>
        </mc:Choice>
        <mc:Fallback xmlns="">
          <p:pic>
            <p:nvPicPr>
              <p:cNvPr id="38" name="Freihand 37">
                <a:extLst>
                  <a:ext uri="{FF2B5EF4-FFF2-40B4-BE49-F238E27FC236}">
                    <a16:creationId xmlns:a16="http://schemas.microsoft.com/office/drawing/2014/main" id="{F5552052-97B4-E3C4-A8BE-04FA980BE575}"/>
                  </a:ext>
                </a:extLst>
              </p:cNvPr>
              <p:cNvPicPr/>
              <p:nvPr/>
            </p:nvPicPr>
            <p:blipFill>
              <a:blip r:embed="rId57"/>
              <a:stretch>
                <a:fillRect/>
              </a:stretch>
            </p:blipFill>
            <p:spPr>
              <a:xfrm>
                <a:off x="10855234" y="1227988"/>
                <a:ext cx="15768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Freihand 38">
                <a:extLst>
                  <a:ext uri="{FF2B5EF4-FFF2-40B4-BE49-F238E27FC236}">
                    <a16:creationId xmlns:a16="http://schemas.microsoft.com/office/drawing/2014/main" id="{E3409734-2562-119F-6D8D-452A5B01F776}"/>
                  </a:ext>
                </a:extLst>
              </p14:cNvPr>
              <p14:cNvContentPartPr/>
              <p14:nvPr/>
            </p14:nvContentPartPr>
            <p14:xfrm>
              <a:off x="9073234" y="1968868"/>
              <a:ext cx="190440" cy="114480"/>
            </p14:xfrm>
          </p:contentPart>
        </mc:Choice>
        <mc:Fallback xmlns="">
          <p:pic>
            <p:nvPicPr>
              <p:cNvPr id="39" name="Freihand 38">
                <a:extLst>
                  <a:ext uri="{FF2B5EF4-FFF2-40B4-BE49-F238E27FC236}">
                    <a16:creationId xmlns:a16="http://schemas.microsoft.com/office/drawing/2014/main" id="{E3409734-2562-119F-6D8D-452A5B01F776}"/>
                  </a:ext>
                </a:extLst>
              </p:cNvPr>
              <p:cNvPicPr/>
              <p:nvPr/>
            </p:nvPicPr>
            <p:blipFill>
              <a:blip r:embed="rId59"/>
              <a:stretch>
                <a:fillRect/>
              </a:stretch>
            </p:blipFill>
            <p:spPr>
              <a:xfrm>
                <a:off x="9064594" y="1960228"/>
                <a:ext cx="2080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Freihand 39">
                <a:extLst>
                  <a:ext uri="{FF2B5EF4-FFF2-40B4-BE49-F238E27FC236}">
                    <a16:creationId xmlns:a16="http://schemas.microsoft.com/office/drawing/2014/main" id="{CCC04F71-08E9-E459-4D23-1FC4F7CD3562}"/>
                  </a:ext>
                </a:extLst>
              </p14:cNvPr>
              <p14:cNvContentPartPr/>
              <p14:nvPr/>
            </p14:nvContentPartPr>
            <p14:xfrm>
              <a:off x="9298234" y="1799668"/>
              <a:ext cx="245880" cy="252720"/>
            </p14:xfrm>
          </p:contentPart>
        </mc:Choice>
        <mc:Fallback xmlns="">
          <p:pic>
            <p:nvPicPr>
              <p:cNvPr id="40" name="Freihand 39">
                <a:extLst>
                  <a:ext uri="{FF2B5EF4-FFF2-40B4-BE49-F238E27FC236}">
                    <a16:creationId xmlns:a16="http://schemas.microsoft.com/office/drawing/2014/main" id="{CCC04F71-08E9-E459-4D23-1FC4F7CD3562}"/>
                  </a:ext>
                </a:extLst>
              </p:cNvPr>
              <p:cNvPicPr/>
              <p:nvPr/>
            </p:nvPicPr>
            <p:blipFill>
              <a:blip r:embed="rId61"/>
              <a:stretch>
                <a:fillRect/>
              </a:stretch>
            </p:blipFill>
            <p:spPr>
              <a:xfrm>
                <a:off x="9289594" y="1790668"/>
                <a:ext cx="26352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1" name="Freihand 40">
                <a:extLst>
                  <a:ext uri="{FF2B5EF4-FFF2-40B4-BE49-F238E27FC236}">
                    <a16:creationId xmlns:a16="http://schemas.microsoft.com/office/drawing/2014/main" id="{7B178F2B-33D3-B5BF-E410-93A6850E2E96}"/>
                  </a:ext>
                </a:extLst>
              </p14:cNvPr>
              <p14:cNvContentPartPr/>
              <p14:nvPr/>
            </p14:nvContentPartPr>
            <p14:xfrm>
              <a:off x="9585514" y="1779868"/>
              <a:ext cx="432720" cy="228960"/>
            </p14:xfrm>
          </p:contentPart>
        </mc:Choice>
        <mc:Fallback xmlns="">
          <p:pic>
            <p:nvPicPr>
              <p:cNvPr id="41" name="Freihand 40">
                <a:extLst>
                  <a:ext uri="{FF2B5EF4-FFF2-40B4-BE49-F238E27FC236}">
                    <a16:creationId xmlns:a16="http://schemas.microsoft.com/office/drawing/2014/main" id="{7B178F2B-33D3-B5BF-E410-93A6850E2E96}"/>
                  </a:ext>
                </a:extLst>
              </p:cNvPr>
              <p:cNvPicPr/>
              <p:nvPr/>
            </p:nvPicPr>
            <p:blipFill>
              <a:blip r:embed="rId63"/>
              <a:stretch>
                <a:fillRect/>
              </a:stretch>
            </p:blipFill>
            <p:spPr>
              <a:xfrm>
                <a:off x="9576514" y="1771228"/>
                <a:ext cx="4503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2" name="Freihand 41">
                <a:extLst>
                  <a:ext uri="{FF2B5EF4-FFF2-40B4-BE49-F238E27FC236}">
                    <a16:creationId xmlns:a16="http://schemas.microsoft.com/office/drawing/2014/main" id="{51082A9B-88B5-3C42-C645-A4BDED2465C4}"/>
                  </a:ext>
                </a:extLst>
              </p14:cNvPr>
              <p14:cNvContentPartPr/>
              <p14:nvPr/>
            </p14:nvContentPartPr>
            <p14:xfrm>
              <a:off x="9998074" y="1730908"/>
              <a:ext cx="12600" cy="22320"/>
            </p14:xfrm>
          </p:contentPart>
        </mc:Choice>
        <mc:Fallback xmlns="">
          <p:pic>
            <p:nvPicPr>
              <p:cNvPr id="42" name="Freihand 41">
                <a:extLst>
                  <a:ext uri="{FF2B5EF4-FFF2-40B4-BE49-F238E27FC236}">
                    <a16:creationId xmlns:a16="http://schemas.microsoft.com/office/drawing/2014/main" id="{51082A9B-88B5-3C42-C645-A4BDED2465C4}"/>
                  </a:ext>
                </a:extLst>
              </p:cNvPr>
              <p:cNvPicPr/>
              <p:nvPr/>
            </p:nvPicPr>
            <p:blipFill>
              <a:blip r:embed="rId65"/>
              <a:stretch>
                <a:fillRect/>
              </a:stretch>
            </p:blipFill>
            <p:spPr>
              <a:xfrm>
                <a:off x="9989074" y="1722268"/>
                <a:ext cx="3024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3" name="Freihand 42">
                <a:extLst>
                  <a:ext uri="{FF2B5EF4-FFF2-40B4-BE49-F238E27FC236}">
                    <a16:creationId xmlns:a16="http://schemas.microsoft.com/office/drawing/2014/main" id="{DD785E10-0889-C08F-8354-25DC0DEA6034}"/>
                  </a:ext>
                </a:extLst>
              </p14:cNvPr>
              <p14:cNvContentPartPr/>
              <p14:nvPr/>
            </p14:nvContentPartPr>
            <p14:xfrm>
              <a:off x="10075474" y="1684108"/>
              <a:ext cx="230400" cy="235800"/>
            </p14:xfrm>
          </p:contentPart>
        </mc:Choice>
        <mc:Fallback xmlns="">
          <p:pic>
            <p:nvPicPr>
              <p:cNvPr id="43" name="Freihand 42">
                <a:extLst>
                  <a:ext uri="{FF2B5EF4-FFF2-40B4-BE49-F238E27FC236}">
                    <a16:creationId xmlns:a16="http://schemas.microsoft.com/office/drawing/2014/main" id="{DD785E10-0889-C08F-8354-25DC0DEA6034}"/>
                  </a:ext>
                </a:extLst>
              </p:cNvPr>
              <p:cNvPicPr/>
              <p:nvPr/>
            </p:nvPicPr>
            <p:blipFill>
              <a:blip r:embed="rId67"/>
              <a:stretch>
                <a:fillRect/>
              </a:stretch>
            </p:blipFill>
            <p:spPr>
              <a:xfrm>
                <a:off x="10066474" y="1675468"/>
                <a:ext cx="24804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4" name="Freihand 43">
                <a:extLst>
                  <a:ext uri="{FF2B5EF4-FFF2-40B4-BE49-F238E27FC236}">
                    <a16:creationId xmlns:a16="http://schemas.microsoft.com/office/drawing/2014/main" id="{C3F3B362-FAEE-9837-F86E-959D105FC11B}"/>
                  </a:ext>
                </a:extLst>
              </p14:cNvPr>
              <p14:cNvContentPartPr/>
              <p14:nvPr/>
            </p14:nvContentPartPr>
            <p14:xfrm>
              <a:off x="10544194" y="1563148"/>
              <a:ext cx="223920" cy="263160"/>
            </p14:xfrm>
          </p:contentPart>
        </mc:Choice>
        <mc:Fallback xmlns="">
          <p:pic>
            <p:nvPicPr>
              <p:cNvPr id="44" name="Freihand 43">
                <a:extLst>
                  <a:ext uri="{FF2B5EF4-FFF2-40B4-BE49-F238E27FC236}">
                    <a16:creationId xmlns:a16="http://schemas.microsoft.com/office/drawing/2014/main" id="{C3F3B362-FAEE-9837-F86E-959D105FC11B}"/>
                  </a:ext>
                </a:extLst>
              </p:cNvPr>
              <p:cNvPicPr/>
              <p:nvPr/>
            </p:nvPicPr>
            <p:blipFill>
              <a:blip r:embed="rId69"/>
              <a:stretch>
                <a:fillRect/>
              </a:stretch>
            </p:blipFill>
            <p:spPr>
              <a:xfrm>
                <a:off x="10535194" y="1554148"/>
                <a:ext cx="2415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5" name="Freihand 44">
                <a:extLst>
                  <a:ext uri="{FF2B5EF4-FFF2-40B4-BE49-F238E27FC236}">
                    <a16:creationId xmlns:a16="http://schemas.microsoft.com/office/drawing/2014/main" id="{0F1ECE36-21F8-E1F8-990B-0AD8ADEB88D6}"/>
                  </a:ext>
                </a:extLst>
              </p14:cNvPr>
              <p14:cNvContentPartPr/>
              <p14:nvPr/>
            </p14:nvContentPartPr>
            <p14:xfrm>
              <a:off x="10822114" y="1668628"/>
              <a:ext cx="381960" cy="82800"/>
            </p14:xfrm>
          </p:contentPart>
        </mc:Choice>
        <mc:Fallback xmlns="">
          <p:pic>
            <p:nvPicPr>
              <p:cNvPr id="45" name="Freihand 44">
                <a:extLst>
                  <a:ext uri="{FF2B5EF4-FFF2-40B4-BE49-F238E27FC236}">
                    <a16:creationId xmlns:a16="http://schemas.microsoft.com/office/drawing/2014/main" id="{0F1ECE36-21F8-E1F8-990B-0AD8ADEB88D6}"/>
                  </a:ext>
                </a:extLst>
              </p:cNvPr>
              <p:cNvPicPr/>
              <p:nvPr/>
            </p:nvPicPr>
            <p:blipFill>
              <a:blip r:embed="rId71"/>
              <a:stretch>
                <a:fillRect/>
              </a:stretch>
            </p:blipFill>
            <p:spPr>
              <a:xfrm>
                <a:off x="10813114" y="1659988"/>
                <a:ext cx="3996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89F41DC0-9EF1-F8C1-29CE-5B4164A2F045}"/>
                  </a:ext>
                </a:extLst>
              </p14:cNvPr>
              <p14:cNvContentPartPr/>
              <p14:nvPr/>
            </p14:nvContentPartPr>
            <p14:xfrm>
              <a:off x="8992954" y="2268388"/>
              <a:ext cx="258840" cy="338760"/>
            </p14:xfrm>
          </p:contentPart>
        </mc:Choice>
        <mc:Fallback xmlns="">
          <p:pic>
            <p:nvPicPr>
              <p:cNvPr id="48" name="Freihand 47">
                <a:extLst>
                  <a:ext uri="{FF2B5EF4-FFF2-40B4-BE49-F238E27FC236}">
                    <a16:creationId xmlns:a16="http://schemas.microsoft.com/office/drawing/2014/main" id="{89F41DC0-9EF1-F8C1-29CE-5B4164A2F045}"/>
                  </a:ext>
                </a:extLst>
              </p:cNvPr>
              <p:cNvPicPr/>
              <p:nvPr/>
            </p:nvPicPr>
            <p:blipFill>
              <a:blip r:embed="rId73"/>
              <a:stretch>
                <a:fillRect/>
              </a:stretch>
            </p:blipFill>
            <p:spPr>
              <a:xfrm>
                <a:off x="8983954" y="2259748"/>
                <a:ext cx="2764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339DFBDC-9B00-9A60-5592-9911ACFEF460}"/>
                  </a:ext>
                </a:extLst>
              </p14:cNvPr>
              <p14:cNvContentPartPr/>
              <p14:nvPr/>
            </p14:nvContentPartPr>
            <p14:xfrm>
              <a:off x="9297154" y="2328148"/>
              <a:ext cx="112320" cy="136080"/>
            </p14:xfrm>
          </p:contentPart>
        </mc:Choice>
        <mc:Fallback xmlns="">
          <p:pic>
            <p:nvPicPr>
              <p:cNvPr id="49" name="Freihand 48">
                <a:extLst>
                  <a:ext uri="{FF2B5EF4-FFF2-40B4-BE49-F238E27FC236}">
                    <a16:creationId xmlns:a16="http://schemas.microsoft.com/office/drawing/2014/main" id="{339DFBDC-9B00-9A60-5592-9911ACFEF460}"/>
                  </a:ext>
                </a:extLst>
              </p:cNvPr>
              <p:cNvPicPr/>
              <p:nvPr/>
            </p:nvPicPr>
            <p:blipFill>
              <a:blip r:embed="rId75"/>
              <a:stretch>
                <a:fillRect/>
              </a:stretch>
            </p:blipFill>
            <p:spPr>
              <a:xfrm>
                <a:off x="9288154" y="2319148"/>
                <a:ext cx="129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40674F4A-0D53-F194-F896-36532E4BA727}"/>
                  </a:ext>
                </a:extLst>
              </p14:cNvPr>
              <p14:cNvContentPartPr/>
              <p14:nvPr/>
            </p14:nvContentPartPr>
            <p14:xfrm>
              <a:off x="9571114" y="2271268"/>
              <a:ext cx="140040" cy="159480"/>
            </p14:xfrm>
          </p:contentPart>
        </mc:Choice>
        <mc:Fallback xmlns="">
          <p:pic>
            <p:nvPicPr>
              <p:cNvPr id="51" name="Freihand 50">
                <a:extLst>
                  <a:ext uri="{FF2B5EF4-FFF2-40B4-BE49-F238E27FC236}">
                    <a16:creationId xmlns:a16="http://schemas.microsoft.com/office/drawing/2014/main" id="{40674F4A-0D53-F194-F896-36532E4BA727}"/>
                  </a:ext>
                </a:extLst>
              </p:cNvPr>
              <p:cNvPicPr/>
              <p:nvPr/>
            </p:nvPicPr>
            <p:blipFill>
              <a:blip r:embed="rId77"/>
              <a:stretch>
                <a:fillRect/>
              </a:stretch>
            </p:blipFill>
            <p:spPr>
              <a:xfrm>
                <a:off x="9562474" y="2262268"/>
                <a:ext cx="15768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57A49BD2-E8BA-E0BF-22B2-BEB2ECD97BBC}"/>
                  </a:ext>
                </a:extLst>
              </p14:cNvPr>
              <p14:cNvContentPartPr/>
              <p14:nvPr/>
            </p14:nvContentPartPr>
            <p14:xfrm>
              <a:off x="9576154" y="2157508"/>
              <a:ext cx="186840" cy="289440"/>
            </p14:xfrm>
          </p:contentPart>
        </mc:Choice>
        <mc:Fallback xmlns="">
          <p:pic>
            <p:nvPicPr>
              <p:cNvPr id="52" name="Freihand 51">
                <a:extLst>
                  <a:ext uri="{FF2B5EF4-FFF2-40B4-BE49-F238E27FC236}">
                    <a16:creationId xmlns:a16="http://schemas.microsoft.com/office/drawing/2014/main" id="{57A49BD2-E8BA-E0BF-22B2-BEB2ECD97BBC}"/>
                  </a:ext>
                </a:extLst>
              </p:cNvPr>
              <p:cNvPicPr/>
              <p:nvPr/>
            </p:nvPicPr>
            <p:blipFill>
              <a:blip r:embed="rId79"/>
              <a:stretch>
                <a:fillRect/>
              </a:stretch>
            </p:blipFill>
            <p:spPr>
              <a:xfrm>
                <a:off x="9567514" y="2148868"/>
                <a:ext cx="2044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B9BC38BD-2DA6-C16C-2993-6DCA26389ED6}"/>
                  </a:ext>
                </a:extLst>
              </p14:cNvPr>
              <p14:cNvContentPartPr/>
              <p14:nvPr/>
            </p14:nvContentPartPr>
            <p14:xfrm>
              <a:off x="9736354" y="2143468"/>
              <a:ext cx="220320" cy="249840"/>
            </p14:xfrm>
          </p:contentPart>
        </mc:Choice>
        <mc:Fallback xmlns="">
          <p:pic>
            <p:nvPicPr>
              <p:cNvPr id="53" name="Freihand 52">
                <a:extLst>
                  <a:ext uri="{FF2B5EF4-FFF2-40B4-BE49-F238E27FC236}">
                    <a16:creationId xmlns:a16="http://schemas.microsoft.com/office/drawing/2014/main" id="{B9BC38BD-2DA6-C16C-2993-6DCA26389ED6}"/>
                  </a:ext>
                </a:extLst>
              </p:cNvPr>
              <p:cNvPicPr/>
              <p:nvPr/>
            </p:nvPicPr>
            <p:blipFill>
              <a:blip r:embed="rId81"/>
              <a:stretch>
                <a:fillRect/>
              </a:stretch>
            </p:blipFill>
            <p:spPr>
              <a:xfrm>
                <a:off x="9727354" y="2134828"/>
                <a:ext cx="2379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C857ED68-E7E5-EF7C-1969-7D5884DD8B2A}"/>
                  </a:ext>
                </a:extLst>
              </p14:cNvPr>
              <p14:cNvContentPartPr/>
              <p14:nvPr/>
            </p14:nvContentPartPr>
            <p14:xfrm>
              <a:off x="9988714" y="2060308"/>
              <a:ext cx="274320" cy="243360"/>
            </p14:xfrm>
          </p:contentPart>
        </mc:Choice>
        <mc:Fallback xmlns="">
          <p:pic>
            <p:nvPicPr>
              <p:cNvPr id="54" name="Freihand 53">
                <a:extLst>
                  <a:ext uri="{FF2B5EF4-FFF2-40B4-BE49-F238E27FC236}">
                    <a16:creationId xmlns:a16="http://schemas.microsoft.com/office/drawing/2014/main" id="{C857ED68-E7E5-EF7C-1969-7D5884DD8B2A}"/>
                  </a:ext>
                </a:extLst>
              </p:cNvPr>
              <p:cNvPicPr/>
              <p:nvPr/>
            </p:nvPicPr>
            <p:blipFill>
              <a:blip r:embed="rId83"/>
              <a:stretch>
                <a:fillRect/>
              </a:stretch>
            </p:blipFill>
            <p:spPr>
              <a:xfrm>
                <a:off x="9979714" y="2051668"/>
                <a:ext cx="29196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F1AC58DC-6964-2BD4-F962-2436AF6974B0}"/>
                  </a:ext>
                </a:extLst>
              </p14:cNvPr>
              <p14:cNvContentPartPr/>
              <p14:nvPr/>
            </p14:nvContentPartPr>
            <p14:xfrm>
              <a:off x="10470394" y="2103508"/>
              <a:ext cx="276840" cy="132480"/>
            </p14:xfrm>
          </p:contentPart>
        </mc:Choice>
        <mc:Fallback xmlns="">
          <p:pic>
            <p:nvPicPr>
              <p:cNvPr id="56" name="Freihand 55">
                <a:extLst>
                  <a:ext uri="{FF2B5EF4-FFF2-40B4-BE49-F238E27FC236}">
                    <a16:creationId xmlns:a16="http://schemas.microsoft.com/office/drawing/2014/main" id="{F1AC58DC-6964-2BD4-F962-2436AF6974B0}"/>
                  </a:ext>
                </a:extLst>
              </p:cNvPr>
              <p:cNvPicPr/>
              <p:nvPr/>
            </p:nvPicPr>
            <p:blipFill>
              <a:blip r:embed="rId85"/>
              <a:stretch>
                <a:fillRect/>
              </a:stretch>
            </p:blipFill>
            <p:spPr>
              <a:xfrm>
                <a:off x="10461394" y="2094508"/>
                <a:ext cx="294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7" name="Freihand 56">
                <a:extLst>
                  <a:ext uri="{FF2B5EF4-FFF2-40B4-BE49-F238E27FC236}">
                    <a16:creationId xmlns:a16="http://schemas.microsoft.com/office/drawing/2014/main" id="{2BBF1A01-B68A-110C-F1C8-7A95EBE3DD9B}"/>
                  </a:ext>
                </a:extLst>
              </p14:cNvPr>
              <p14:cNvContentPartPr/>
              <p14:nvPr/>
            </p14:nvContentPartPr>
            <p14:xfrm>
              <a:off x="10703314" y="2000908"/>
              <a:ext cx="35640" cy="38880"/>
            </p14:xfrm>
          </p:contentPart>
        </mc:Choice>
        <mc:Fallback xmlns="">
          <p:pic>
            <p:nvPicPr>
              <p:cNvPr id="57" name="Freihand 56">
                <a:extLst>
                  <a:ext uri="{FF2B5EF4-FFF2-40B4-BE49-F238E27FC236}">
                    <a16:creationId xmlns:a16="http://schemas.microsoft.com/office/drawing/2014/main" id="{2BBF1A01-B68A-110C-F1C8-7A95EBE3DD9B}"/>
                  </a:ext>
                </a:extLst>
              </p:cNvPr>
              <p:cNvPicPr/>
              <p:nvPr/>
            </p:nvPicPr>
            <p:blipFill>
              <a:blip r:embed="rId87"/>
              <a:stretch>
                <a:fillRect/>
              </a:stretch>
            </p:blipFill>
            <p:spPr>
              <a:xfrm>
                <a:off x="10694314" y="1992268"/>
                <a:ext cx="532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8" name="Freihand 57">
                <a:extLst>
                  <a:ext uri="{FF2B5EF4-FFF2-40B4-BE49-F238E27FC236}">
                    <a16:creationId xmlns:a16="http://schemas.microsoft.com/office/drawing/2014/main" id="{4ADD1B6D-6F3D-EF4F-61F2-AE242F9F29ED}"/>
                  </a:ext>
                </a:extLst>
              </p14:cNvPr>
              <p14:cNvContentPartPr/>
              <p14:nvPr/>
            </p14:nvContentPartPr>
            <p14:xfrm>
              <a:off x="10831114" y="1975708"/>
              <a:ext cx="290160" cy="174600"/>
            </p14:xfrm>
          </p:contentPart>
        </mc:Choice>
        <mc:Fallback xmlns="">
          <p:pic>
            <p:nvPicPr>
              <p:cNvPr id="58" name="Freihand 57">
                <a:extLst>
                  <a:ext uri="{FF2B5EF4-FFF2-40B4-BE49-F238E27FC236}">
                    <a16:creationId xmlns:a16="http://schemas.microsoft.com/office/drawing/2014/main" id="{4ADD1B6D-6F3D-EF4F-61F2-AE242F9F29ED}"/>
                  </a:ext>
                </a:extLst>
              </p:cNvPr>
              <p:cNvPicPr/>
              <p:nvPr/>
            </p:nvPicPr>
            <p:blipFill>
              <a:blip r:embed="rId89"/>
              <a:stretch>
                <a:fillRect/>
              </a:stretch>
            </p:blipFill>
            <p:spPr>
              <a:xfrm>
                <a:off x="10822474" y="1966708"/>
                <a:ext cx="30780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9" name="Freihand 58">
                <a:extLst>
                  <a:ext uri="{FF2B5EF4-FFF2-40B4-BE49-F238E27FC236}">
                    <a16:creationId xmlns:a16="http://schemas.microsoft.com/office/drawing/2014/main" id="{6693686C-FE0F-CF29-F974-EAA1A4CFDC9D}"/>
                  </a:ext>
                </a:extLst>
              </p14:cNvPr>
              <p14:cNvContentPartPr/>
              <p14:nvPr/>
            </p14:nvContentPartPr>
            <p14:xfrm>
              <a:off x="11151154" y="1976428"/>
              <a:ext cx="133920" cy="142200"/>
            </p14:xfrm>
          </p:contentPart>
        </mc:Choice>
        <mc:Fallback xmlns="">
          <p:pic>
            <p:nvPicPr>
              <p:cNvPr id="59" name="Freihand 58">
                <a:extLst>
                  <a:ext uri="{FF2B5EF4-FFF2-40B4-BE49-F238E27FC236}">
                    <a16:creationId xmlns:a16="http://schemas.microsoft.com/office/drawing/2014/main" id="{6693686C-FE0F-CF29-F974-EAA1A4CFDC9D}"/>
                  </a:ext>
                </a:extLst>
              </p:cNvPr>
              <p:cNvPicPr/>
              <p:nvPr/>
            </p:nvPicPr>
            <p:blipFill>
              <a:blip r:embed="rId91"/>
              <a:stretch>
                <a:fillRect/>
              </a:stretch>
            </p:blipFill>
            <p:spPr>
              <a:xfrm>
                <a:off x="11142514" y="1967428"/>
                <a:ext cx="151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Freihand 59">
                <a:extLst>
                  <a:ext uri="{FF2B5EF4-FFF2-40B4-BE49-F238E27FC236}">
                    <a16:creationId xmlns:a16="http://schemas.microsoft.com/office/drawing/2014/main" id="{67F6A905-B4BA-558B-C443-B4FBD0B0194F}"/>
                  </a:ext>
                </a:extLst>
              </p14:cNvPr>
              <p14:cNvContentPartPr/>
              <p14:nvPr/>
            </p14:nvContentPartPr>
            <p14:xfrm>
              <a:off x="9637354" y="2750428"/>
              <a:ext cx="165600" cy="212760"/>
            </p14:xfrm>
          </p:contentPart>
        </mc:Choice>
        <mc:Fallback xmlns="">
          <p:pic>
            <p:nvPicPr>
              <p:cNvPr id="60" name="Freihand 59">
                <a:extLst>
                  <a:ext uri="{FF2B5EF4-FFF2-40B4-BE49-F238E27FC236}">
                    <a16:creationId xmlns:a16="http://schemas.microsoft.com/office/drawing/2014/main" id="{67F6A905-B4BA-558B-C443-B4FBD0B0194F}"/>
                  </a:ext>
                </a:extLst>
              </p:cNvPr>
              <p:cNvPicPr/>
              <p:nvPr/>
            </p:nvPicPr>
            <p:blipFill>
              <a:blip r:embed="rId93"/>
              <a:stretch>
                <a:fillRect/>
              </a:stretch>
            </p:blipFill>
            <p:spPr>
              <a:xfrm>
                <a:off x="9628354" y="2741428"/>
                <a:ext cx="1832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1" name="Freihand 60">
                <a:extLst>
                  <a:ext uri="{FF2B5EF4-FFF2-40B4-BE49-F238E27FC236}">
                    <a16:creationId xmlns:a16="http://schemas.microsoft.com/office/drawing/2014/main" id="{F1196E28-0C85-ECAE-AAF3-DBACDACAE81E}"/>
                  </a:ext>
                </a:extLst>
              </p14:cNvPr>
              <p14:cNvContentPartPr/>
              <p14:nvPr/>
            </p14:nvContentPartPr>
            <p14:xfrm>
              <a:off x="9890074" y="2766268"/>
              <a:ext cx="38520" cy="140400"/>
            </p14:xfrm>
          </p:contentPart>
        </mc:Choice>
        <mc:Fallback xmlns="">
          <p:pic>
            <p:nvPicPr>
              <p:cNvPr id="61" name="Freihand 60">
                <a:extLst>
                  <a:ext uri="{FF2B5EF4-FFF2-40B4-BE49-F238E27FC236}">
                    <a16:creationId xmlns:a16="http://schemas.microsoft.com/office/drawing/2014/main" id="{F1196E28-0C85-ECAE-AAF3-DBACDACAE81E}"/>
                  </a:ext>
                </a:extLst>
              </p:cNvPr>
              <p:cNvPicPr/>
              <p:nvPr/>
            </p:nvPicPr>
            <p:blipFill>
              <a:blip r:embed="rId95"/>
              <a:stretch>
                <a:fillRect/>
              </a:stretch>
            </p:blipFill>
            <p:spPr>
              <a:xfrm>
                <a:off x="9881074" y="2757628"/>
                <a:ext cx="561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2" name="Freihand 61">
                <a:extLst>
                  <a:ext uri="{FF2B5EF4-FFF2-40B4-BE49-F238E27FC236}">
                    <a16:creationId xmlns:a16="http://schemas.microsoft.com/office/drawing/2014/main" id="{16239C6F-DC9F-6D69-7120-CFDA683141DC}"/>
                  </a:ext>
                </a:extLst>
              </p14:cNvPr>
              <p14:cNvContentPartPr/>
              <p14:nvPr/>
            </p14:nvContentPartPr>
            <p14:xfrm>
              <a:off x="10010674" y="2705428"/>
              <a:ext cx="146520" cy="293760"/>
            </p14:xfrm>
          </p:contentPart>
        </mc:Choice>
        <mc:Fallback xmlns="">
          <p:pic>
            <p:nvPicPr>
              <p:cNvPr id="62" name="Freihand 61">
                <a:extLst>
                  <a:ext uri="{FF2B5EF4-FFF2-40B4-BE49-F238E27FC236}">
                    <a16:creationId xmlns:a16="http://schemas.microsoft.com/office/drawing/2014/main" id="{16239C6F-DC9F-6D69-7120-CFDA683141DC}"/>
                  </a:ext>
                </a:extLst>
              </p:cNvPr>
              <p:cNvPicPr/>
              <p:nvPr/>
            </p:nvPicPr>
            <p:blipFill>
              <a:blip r:embed="rId97"/>
              <a:stretch>
                <a:fillRect/>
              </a:stretch>
            </p:blipFill>
            <p:spPr>
              <a:xfrm>
                <a:off x="10002034" y="2696428"/>
                <a:ext cx="1641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3" name="Freihand 62">
                <a:extLst>
                  <a:ext uri="{FF2B5EF4-FFF2-40B4-BE49-F238E27FC236}">
                    <a16:creationId xmlns:a16="http://schemas.microsoft.com/office/drawing/2014/main" id="{65CA3825-9943-0BE4-313B-D0E35DD0CBC2}"/>
                  </a:ext>
                </a:extLst>
              </p14:cNvPr>
              <p14:cNvContentPartPr/>
              <p14:nvPr/>
            </p14:nvContentPartPr>
            <p14:xfrm>
              <a:off x="9872434" y="2657548"/>
              <a:ext cx="236880" cy="401400"/>
            </p14:xfrm>
          </p:contentPart>
        </mc:Choice>
        <mc:Fallback xmlns="">
          <p:pic>
            <p:nvPicPr>
              <p:cNvPr id="63" name="Freihand 62">
                <a:extLst>
                  <a:ext uri="{FF2B5EF4-FFF2-40B4-BE49-F238E27FC236}">
                    <a16:creationId xmlns:a16="http://schemas.microsoft.com/office/drawing/2014/main" id="{65CA3825-9943-0BE4-313B-D0E35DD0CBC2}"/>
                  </a:ext>
                </a:extLst>
              </p:cNvPr>
              <p:cNvPicPr/>
              <p:nvPr/>
            </p:nvPicPr>
            <p:blipFill>
              <a:blip r:embed="rId99"/>
              <a:stretch>
                <a:fillRect/>
              </a:stretch>
            </p:blipFill>
            <p:spPr>
              <a:xfrm>
                <a:off x="9863434" y="2648548"/>
                <a:ext cx="2545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50528" name="Freihand 150527">
                <a:extLst>
                  <a:ext uri="{FF2B5EF4-FFF2-40B4-BE49-F238E27FC236}">
                    <a16:creationId xmlns:a16="http://schemas.microsoft.com/office/drawing/2014/main" id="{CE5EA498-44A4-6326-1BC3-08F99B0BFCFB}"/>
                  </a:ext>
                </a:extLst>
              </p14:cNvPr>
              <p14:cNvContentPartPr/>
              <p14:nvPr/>
            </p14:nvContentPartPr>
            <p14:xfrm>
              <a:off x="10178794" y="2589148"/>
              <a:ext cx="114480" cy="204480"/>
            </p14:xfrm>
          </p:contentPart>
        </mc:Choice>
        <mc:Fallback xmlns="">
          <p:pic>
            <p:nvPicPr>
              <p:cNvPr id="150528" name="Freihand 150527">
                <a:extLst>
                  <a:ext uri="{FF2B5EF4-FFF2-40B4-BE49-F238E27FC236}">
                    <a16:creationId xmlns:a16="http://schemas.microsoft.com/office/drawing/2014/main" id="{CE5EA498-44A4-6326-1BC3-08F99B0BFCFB}"/>
                  </a:ext>
                </a:extLst>
              </p:cNvPr>
              <p:cNvPicPr/>
              <p:nvPr/>
            </p:nvPicPr>
            <p:blipFill>
              <a:blip r:embed="rId101"/>
              <a:stretch>
                <a:fillRect/>
              </a:stretch>
            </p:blipFill>
            <p:spPr>
              <a:xfrm>
                <a:off x="10169794" y="2580508"/>
                <a:ext cx="132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50529" name="Freihand 150528">
                <a:extLst>
                  <a:ext uri="{FF2B5EF4-FFF2-40B4-BE49-F238E27FC236}">
                    <a16:creationId xmlns:a16="http://schemas.microsoft.com/office/drawing/2014/main" id="{20FB43EB-FE4D-8906-07BA-9868F87C9FDE}"/>
                  </a:ext>
                </a:extLst>
              </p14:cNvPr>
              <p14:cNvContentPartPr/>
              <p14:nvPr/>
            </p14:nvContentPartPr>
            <p14:xfrm>
              <a:off x="10090594" y="2466748"/>
              <a:ext cx="97920" cy="83160"/>
            </p14:xfrm>
          </p:contentPart>
        </mc:Choice>
        <mc:Fallback xmlns="">
          <p:pic>
            <p:nvPicPr>
              <p:cNvPr id="150529" name="Freihand 150528">
                <a:extLst>
                  <a:ext uri="{FF2B5EF4-FFF2-40B4-BE49-F238E27FC236}">
                    <a16:creationId xmlns:a16="http://schemas.microsoft.com/office/drawing/2014/main" id="{20FB43EB-FE4D-8906-07BA-9868F87C9FDE}"/>
                  </a:ext>
                </a:extLst>
              </p:cNvPr>
              <p:cNvPicPr/>
              <p:nvPr/>
            </p:nvPicPr>
            <p:blipFill>
              <a:blip r:embed="rId103"/>
              <a:stretch>
                <a:fillRect/>
              </a:stretch>
            </p:blipFill>
            <p:spPr>
              <a:xfrm>
                <a:off x="10081954" y="2457748"/>
                <a:ext cx="1155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50532" name="Freihand 150531">
                <a:extLst>
                  <a:ext uri="{FF2B5EF4-FFF2-40B4-BE49-F238E27FC236}">
                    <a16:creationId xmlns:a16="http://schemas.microsoft.com/office/drawing/2014/main" id="{7DA7E1C9-697F-C308-F977-E41F10E25FFC}"/>
                  </a:ext>
                </a:extLst>
              </p14:cNvPr>
              <p14:cNvContentPartPr/>
              <p14:nvPr/>
            </p14:nvContentPartPr>
            <p14:xfrm>
              <a:off x="8374834" y="3306628"/>
              <a:ext cx="202320" cy="51480"/>
            </p14:xfrm>
          </p:contentPart>
        </mc:Choice>
        <mc:Fallback xmlns="">
          <p:pic>
            <p:nvPicPr>
              <p:cNvPr id="150532" name="Freihand 150531">
                <a:extLst>
                  <a:ext uri="{FF2B5EF4-FFF2-40B4-BE49-F238E27FC236}">
                    <a16:creationId xmlns:a16="http://schemas.microsoft.com/office/drawing/2014/main" id="{7DA7E1C9-697F-C308-F977-E41F10E25FFC}"/>
                  </a:ext>
                </a:extLst>
              </p:cNvPr>
              <p:cNvPicPr/>
              <p:nvPr/>
            </p:nvPicPr>
            <p:blipFill>
              <a:blip r:embed="rId105"/>
              <a:stretch>
                <a:fillRect/>
              </a:stretch>
            </p:blipFill>
            <p:spPr>
              <a:xfrm>
                <a:off x="8366194" y="3297628"/>
                <a:ext cx="2199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50534" name="Freihand 150533">
                <a:extLst>
                  <a:ext uri="{FF2B5EF4-FFF2-40B4-BE49-F238E27FC236}">
                    <a16:creationId xmlns:a16="http://schemas.microsoft.com/office/drawing/2014/main" id="{3BFF90A6-AD12-F35B-022F-CE68DB038027}"/>
                  </a:ext>
                </a:extLst>
              </p14:cNvPr>
              <p14:cNvContentPartPr/>
              <p14:nvPr/>
            </p14:nvContentPartPr>
            <p14:xfrm>
              <a:off x="8562034" y="3223108"/>
              <a:ext cx="115200" cy="158040"/>
            </p14:xfrm>
          </p:contentPart>
        </mc:Choice>
        <mc:Fallback xmlns="">
          <p:pic>
            <p:nvPicPr>
              <p:cNvPr id="150534" name="Freihand 150533">
                <a:extLst>
                  <a:ext uri="{FF2B5EF4-FFF2-40B4-BE49-F238E27FC236}">
                    <a16:creationId xmlns:a16="http://schemas.microsoft.com/office/drawing/2014/main" id="{3BFF90A6-AD12-F35B-022F-CE68DB038027}"/>
                  </a:ext>
                </a:extLst>
              </p:cNvPr>
              <p:cNvPicPr/>
              <p:nvPr/>
            </p:nvPicPr>
            <p:blipFill>
              <a:blip r:embed="rId107"/>
              <a:stretch>
                <a:fillRect/>
              </a:stretch>
            </p:blipFill>
            <p:spPr>
              <a:xfrm>
                <a:off x="8553034" y="3214108"/>
                <a:ext cx="1328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50536" name="Freihand 150535">
                <a:extLst>
                  <a:ext uri="{FF2B5EF4-FFF2-40B4-BE49-F238E27FC236}">
                    <a16:creationId xmlns:a16="http://schemas.microsoft.com/office/drawing/2014/main" id="{5CA507EB-458B-FFCC-E68A-AD48833C49F6}"/>
                  </a:ext>
                </a:extLst>
              </p14:cNvPr>
              <p14:cNvContentPartPr/>
              <p14:nvPr/>
            </p14:nvContentPartPr>
            <p14:xfrm>
              <a:off x="8876674" y="3235708"/>
              <a:ext cx="179280" cy="122760"/>
            </p14:xfrm>
          </p:contentPart>
        </mc:Choice>
        <mc:Fallback xmlns="">
          <p:pic>
            <p:nvPicPr>
              <p:cNvPr id="150536" name="Freihand 150535">
                <a:extLst>
                  <a:ext uri="{FF2B5EF4-FFF2-40B4-BE49-F238E27FC236}">
                    <a16:creationId xmlns:a16="http://schemas.microsoft.com/office/drawing/2014/main" id="{5CA507EB-458B-FFCC-E68A-AD48833C49F6}"/>
                  </a:ext>
                </a:extLst>
              </p:cNvPr>
              <p:cNvPicPr/>
              <p:nvPr/>
            </p:nvPicPr>
            <p:blipFill>
              <a:blip r:embed="rId109"/>
              <a:stretch>
                <a:fillRect/>
              </a:stretch>
            </p:blipFill>
            <p:spPr>
              <a:xfrm>
                <a:off x="8868034" y="3226708"/>
                <a:ext cx="1969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50537" name="Freihand 150536">
                <a:extLst>
                  <a:ext uri="{FF2B5EF4-FFF2-40B4-BE49-F238E27FC236}">
                    <a16:creationId xmlns:a16="http://schemas.microsoft.com/office/drawing/2014/main" id="{49BEE18F-7B55-34F2-B246-735AE530E643}"/>
                  </a:ext>
                </a:extLst>
              </p14:cNvPr>
              <p14:cNvContentPartPr/>
              <p14:nvPr/>
            </p14:nvContentPartPr>
            <p14:xfrm>
              <a:off x="9084394" y="3135628"/>
              <a:ext cx="140400" cy="162000"/>
            </p14:xfrm>
          </p:contentPart>
        </mc:Choice>
        <mc:Fallback xmlns="">
          <p:pic>
            <p:nvPicPr>
              <p:cNvPr id="150537" name="Freihand 150536">
                <a:extLst>
                  <a:ext uri="{FF2B5EF4-FFF2-40B4-BE49-F238E27FC236}">
                    <a16:creationId xmlns:a16="http://schemas.microsoft.com/office/drawing/2014/main" id="{49BEE18F-7B55-34F2-B246-735AE530E643}"/>
                  </a:ext>
                </a:extLst>
              </p:cNvPr>
              <p:cNvPicPr/>
              <p:nvPr/>
            </p:nvPicPr>
            <p:blipFill>
              <a:blip r:embed="rId111"/>
              <a:stretch>
                <a:fillRect/>
              </a:stretch>
            </p:blipFill>
            <p:spPr>
              <a:xfrm>
                <a:off x="9075394" y="3126628"/>
                <a:ext cx="158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50538" name="Freihand 150537">
                <a:extLst>
                  <a:ext uri="{FF2B5EF4-FFF2-40B4-BE49-F238E27FC236}">
                    <a16:creationId xmlns:a16="http://schemas.microsoft.com/office/drawing/2014/main" id="{0A926C30-FA76-D582-7859-7F099A708372}"/>
                  </a:ext>
                </a:extLst>
              </p14:cNvPr>
              <p14:cNvContentPartPr/>
              <p14:nvPr/>
            </p14:nvContentPartPr>
            <p14:xfrm>
              <a:off x="9255394" y="3056068"/>
              <a:ext cx="257400" cy="223560"/>
            </p14:xfrm>
          </p:contentPart>
        </mc:Choice>
        <mc:Fallback xmlns="">
          <p:pic>
            <p:nvPicPr>
              <p:cNvPr id="150538" name="Freihand 150537">
                <a:extLst>
                  <a:ext uri="{FF2B5EF4-FFF2-40B4-BE49-F238E27FC236}">
                    <a16:creationId xmlns:a16="http://schemas.microsoft.com/office/drawing/2014/main" id="{0A926C30-FA76-D582-7859-7F099A708372}"/>
                  </a:ext>
                </a:extLst>
              </p:cNvPr>
              <p:cNvPicPr/>
              <p:nvPr/>
            </p:nvPicPr>
            <p:blipFill>
              <a:blip r:embed="rId113"/>
              <a:stretch>
                <a:fillRect/>
              </a:stretch>
            </p:blipFill>
            <p:spPr>
              <a:xfrm>
                <a:off x="9246394" y="3047068"/>
                <a:ext cx="2750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50539" name="Freihand 150538">
                <a:extLst>
                  <a:ext uri="{FF2B5EF4-FFF2-40B4-BE49-F238E27FC236}">
                    <a16:creationId xmlns:a16="http://schemas.microsoft.com/office/drawing/2014/main" id="{2FCAC10F-4BC6-33EA-B719-7217208C1F34}"/>
                  </a:ext>
                </a:extLst>
              </p14:cNvPr>
              <p14:cNvContentPartPr/>
              <p14:nvPr/>
            </p14:nvContentPartPr>
            <p14:xfrm>
              <a:off x="9792154" y="3042388"/>
              <a:ext cx="150480" cy="172800"/>
            </p14:xfrm>
          </p:contentPart>
        </mc:Choice>
        <mc:Fallback xmlns="">
          <p:pic>
            <p:nvPicPr>
              <p:cNvPr id="150539" name="Freihand 150538">
                <a:extLst>
                  <a:ext uri="{FF2B5EF4-FFF2-40B4-BE49-F238E27FC236}">
                    <a16:creationId xmlns:a16="http://schemas.microsoft.com/office/drawing/2014/main" id="{2FCAC10F-4BC6-33EA-B719-7217208C1F34}"/>
                  </a:ext>
                </a:extLst>
              </p:cNvPr>
              <p:cNvPicPr/>
              <p:nvPr/>
            </p:nvPicPr>
            <p:blipFill>
              <a:blip r:embed="rId115"/>
              <a:stretch>
                <a:fillRect/>
              </a:stretch>
            </p:blipFill>
            <p:spPr>
              <a:xfrm>
                <a:off x="9783154" y="3033388"/>
                <a:ext cx="1681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50540" name="Freihand 150539">
                <a:extLst>
                  <a:ext uri="{FF2B5EF4-FFF2-40B4-BE49-F238E27FC236}">
                    <a16:creationId xmlns:a16="http://schemas.microsoft.com/office/drawing/2014/main" id="{06DA311C-5AB9-4078-C67E-AFAD0476EB07}"/>
                  </a:ext>
                </a:extLst>
              </p14:cNvPr>
              <p14:cNvContentPartPr/>
              <p14:nvPr/>
            </p14:nvContentPartPr>
            <p14:xfrm>
              <a:off x="9981874" y="3124108"/>
              <a:ext cx="78120" cy="97200"/>
            </p14:xfrm>
          </p:contentPart>
        </mc:Choice>
        <mc:Fallback xmlns="">
          <p:pic>
            <p:nvPicPr>
              <p:cNvPr id="150540" name="Freihand 150539">
                <a:extLst>
                  <a:ext uri="{FF2B5EF4-FFF2-40B4-BE49-F238E27FC236}">
                    <a16:creationId xmlns:a16="http://schemas.microsoft.com/office/drawing/2014/main" id="{06DA311C-5AB9-4078-C67E-AFAD0476EB07}"/>
                  </a:ext>
                </a:extLst>
              </p:cNvPr>
              <p:cNvPicPr/>
              <p:nvPr/>
            </p:nvPicPr>
            <p:blipFill>
              <a:blip r:embed="rId117"/>
              <a:stretch>
                <a:fillRect/>
              </a:stretch>
            </p:blipFill>
            <p:spPr>
              <a:xfrm>
                <a:off x="9972874" y="3115108"/>
                <a:ext cx="95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50541" name="Freihand 150540">
                <a:extLst>
                  <a:ext uri="{FF2B5EF4-FFF2-40B4-BE49-F238E27FC236}">
                    <a16:creationId xmlns:a16="http://schemas.microsoft.com/office/drawing/2014/main" id="{B9B3C811-20FA-5A9D-559B-762F86E9628B}"/>
                  </a:ext>
                </a:extLst>
              </p14:cNvPr>
              <p14:cNvContentPartPr/>
              <p14:nvPr/>
            </p14:nvContentPartPr>
            <p14:xfrm>
              <a:off x="10140274" y="3065788"/>
              <a:ext cx="129600" cy="129960"/>
            </p14:xfrm>
          </p:contentPart>
        </mc:Choice>
        <mc:Fallback xmlns="">
          <p:pic>
            <p:nvPicPr>
              <p:cNvPr id="150541" name="Freihand 150540">
                <a:extLst>
                  <a:ext uri="{FF2B5EF4-FFF2-40B4-BE49-F238E27FC236}">
                    <a16:creationId xmlns:a16="http://schemas.microsoft.com/office/drawing/2014/main" id="{B9B3C811-20FA-5A9D-559B-762F86E9628B}"/>
                  </a:ext>
                </a:extLst>
              </p:cNvPr>
              <p:cNvPicPr/>
              <p:nvPr/>
            </p:nvPicPr>
            <p:blipFill>
              <a:blip r:embed="rId119"/>
              <a:stretch>
                <a:fillRect/>
              </a:stretch>
            </p:blipFill>
            <p:spPr>
              <a:xfrm>
                <a:off x="10131274" y="3057148"/>
                <a:ext cx="1472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50542" name="Freihand 150541">
                <a:extLst>
                  <a:ext uri="{FF2B5EF4-FFF2-40B4-BE49-F238E27FC236}">
                    <a16:creationId xmlns:a16="http://schemas.microsoft.com/office/drawing/2014/main" id="{EA5B8A0A-1C38-BA07-993E-26BD170D3300}"/>
                  </a:ext>
                </a:extLst>
              </p14:cNvPr>
              <p14:cNvContentPartPr/>
              <p14:nvPr/>
            </p14:nvContentPartPr>
            <p14:xfrm>
              <a:off x="10283194" y="3036988"/>
              <a:ext cx="129240" cy="134280"/>
            </p14:xfrm>
          </p:contentPart>
        </mc:Choice>
        <mc:Fallback xmlns="">
          <p:pic>
            <p:nvPicPr>
              <p:cNvPr id="150542" name="Freihand 150541">
                <a:extLst>
                  <a:ext uri="{FF2B5EF4-FFF2-40B4-BE49-F238E27FC236}">
                    <a16:creationId xmlns:a16="http://schemas.microsoft.com/office/drawing/2014/main" id="{EA5B8A0A-1C38-BA07-993E-26BD170D3300}"/>
                  </a:ext>
                </a:extLst>
              </p:cNvPr>
              <p:cNvPicPr/>
              <p:nvPr/>
            </p:nvPicPr>
            <p:blipFill>
              <a:blip r:embed="rId121"/>
              <a:stretch>
                <a:fillRect/>
              </a:stretch>
            </p:blipFill>
            <p:spPr>
              <a:xfrm>
                <a:off x="10274554" y="3028348"/>
                <a:ext cx="146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50543" name="Freihand 150542">
                <a:extLst>
                  <a:ext uri="{FF2B5EF4-FFF2-40B4-BE49-F238E27FC236}">
                    <a16:creationId xmlns:a16="http://schemas.microsoft.com/office/drawing/2014/main" id="{720CAA10-9797-A616-CEC0-C16D5F457338}"/>
                  </a:ext>
                </a:extLst>
              </p14:cNvPr>
              <p14:cNvContentPartPr/>
              <p14:nvPr/>
            </p14:nvContentPartPr>
            <p14:xfrm>
              <a:off x="10607554" y="2862388"/>
              <a:ext cx="300600" cy="237600"/>
            </p14:xfrm>
          </p:contentPart>
        </mc:Choice>
        <mc:Fallback xmlns="">
          <p:pic>
            <p:nvPicPr>
              <p:cNvPr id="150543" name="Freihand 150542">
                <a:extLst>
                  <a:ext uri="{FF2B5EF4-FFF2-40B4-BE49-F238E27FC236}">
                    <a16:creationId xmlns:a16="http://schemas.microsoft.com/office/drawing/2014/main" id="{720CAA10-9797-A616-CEC0-C16D5F457338}"/>
                  </a:ext>
                </a:extLst>
              </p:cNvPr>
              <p:cNvPicPr/>
              <p:nvPr/>
            </p:nvPicPr>
            <p:blipFill>
              <a:blip r:embed="rId123"/>
              <a:stretch>
                <a:fillRect/>
              </a:stretch>
            </p:blipFill>
            <p:spPr>
              <a:xfrm>
                <a:off x="10598554" y="2853388"/>
                <a:ext cx="3182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50544" name="Freihand 150543">
                <a:extLst>
                  <a:ext uri="{FF2B5EF4-FFF2-40B4-BE49-F238E27FC236}">
                    <a16:creationId xmlns:a16="http://schemas.microsoft.com/office/drawing/2014/main" id="{6A449FC5-0812-5F87-3C04-188F475AD350}"/>
                  </a:ext>
                </a:extLst>
              </p14:cNvPr>
              <p14:cNvContentPartPr/>
              <p14:nvPr/>
            </p14:nvContentPartPr>
            <p14:xfrm>
              <a:off x="10907794" y="2804788"/>
              <a:ext cx="165600" cy="194040"/>
            </p14:xfrm>
          </p:contentPart>
        </mc:Choice>
        <mc:Fallback xmlns="">
          <p:pic>
            <p:nvPicPr>
              <p:cNvPr id="150544" name="Freihand 150543">
                <a:extLst>
                  <a:ext uri="{FF2B5EF4-FFF2-40B4-BE49-F238E27FC236}">
                    <a16:creationId xmlns:a16="http://schemas.microsoft.com/office/drawing/2014/main" id="{6A449FC5-0812-5F87-3C04-188F475AD350}"/>
                  </a:ext>
                </a:extLst>
              </p:cNvPr>
              <p:cNvPicPr/>
              <p:nvPr/>
            </p:nvPicPr>
            <p:blipFill>
              <a:blip r:embed="rId125"/>
              <a:stretch>
                <a:fillRect/>
              </a:stretch>
            </p:blipFill>
            <p:spPr>
              <a:xfrm>
                <a:off x="10898794" y="2796148"/>
                <a:ext cx="18324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50545" name="Freihand 150544">
                <a:extLst>
                  <a:ext uri="{FF2B5EF4-FFF2-40B4-BE49-F238E27FC236}">
                    <a16:creationId xmlns:a16="http://schemas.microsoft.com/office/drawing/2014/main" id="{E8E9B946-129E-19A7-77D5-B571C5ACA37D}"/>
                  </a:ext>
                </a:extLst>
              </p14:cNvPr>
              <p14:cNvContentPartPr/>
              <p14:nvPr/>
            </p14:nvContentPartPr>
            <p14:xfrm>
              <a:off x="8789914" y="3643588"/>
              <a:ext cx="249840" cy="104400"/>
            </p14:xfrm>
          </p:contentPart>
        </mc:Choice>
        <mc:Fallback xmlns="">
          <p:pic>
            <p:nvPicPr>
              <p:cNvPr id="150545" name="Freihand 150544">
                <a:extLst>
                  <a:ext uri="{FF2B5EF4-FFF2-40B4-BE49-F238E27FC236}">
                    <a16:creationId xmlns:a16="http://schemas.microsoft.com/office/drawing/2014/main" id="{E8E9B946-129E-19A7-77D5-B571C5ACA37D}"/>
                  </a:ext>
                </a:extLst>
              </p:cNvPr>
              <p:cNvPicPr/>
              <p:nvPr/>
            </p:nvPicPr>
            <p:blipFill>
              <a:blip r:embed="rId127"/>
              <a:stretch>
                <a:fillRect/>
              </a:stretch>
            </p:blipFill>
            <p:spPr>
              <a:xfrm>
                <a:off x="8781274" y="3634588"/>
                <a:ext cx="267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50546" name="Freihand 150545">
                <a:extLst>
                  <a:ext uri="{FF2B5EF4-FFF2-40B4-BE49-F238E27FC236}">
                    <a16:creationId xmlns:a16="http://schemas.microsoft.com/office/drawing/2014/main" id="{E60A1C30-8BCF-3824-5F8E-72BC439AE9C5}"/>
                  </a:ext>
                </a:extLst>
              </p14:cNvPr>
              <p14:cNvContentPartPr/>
              <p14:nvPr/>
            </p14:nvContentPartPr>
            <p14:xfrm>
              <a:off x="9115714" y="3556468"/>
              <a:ext cx="86760" cy="143640"/>
            </p14:xfrm>
          </p:contentPart>
        </mc:Choice>
        <mc:Fallback xmlns="">
          <p:pic>
            <p:nvPicPr>
              <p:cNvPr id="150546" name="Freihand 150545">
                <a:extLst>
                  <a:ext uri="{FF2B5EF4-FFF2-40B4-BE49-F238E27FC236}">
                    <a16:creationId xmlns:a16="http://schemas.microsoft.com/office/drawing/2014/main" id="{E60A1C30-8BCF-3824-5F8E-72BC439AE9C5}"/>
                  </a:ext>
                </a:extLst>
              </p:cNvPr>
              <p:cNvPicPr/>
              <p:nvPr/>
            </p:nvPicPr>
            <p:blipFill>
              <a:blip r:embed="rId129"/>
              <a:stretch>
                <a:fillRect/>
              </a:stretch>
            </p:blipFill>
            <p:spPr>
              <a:xfrm>
                <a:off x="9107074" y="3547828"/>
                <a:ext cx="1044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50547" name="Freihand 150546">
                <a:extLst>
                  <a:ext uri="{FF2B5EF4-FFF2-40B4-BE49-F238E27FC236}">
                    <a16:creationId xmlns:a16="http://schemas.microsoft.com/office/drawing/2014/main" id="{8AEEEEBC-8BDE-665D-9D65-5D525F03E557}"/>
                  </a:ext>
                </a:extLst>
              </p14:cNvPr>
              <p14:cNvContentPartPr/>
              <p14:nvPr/>
            </p14:nvContentPartPr>
            <p14:xfrm>
              <a:off x="9230914" y="3583468"/>
              <a:ext cx="317880" cy="99360"/>
            </p14:xfrm>
          </p:contentPart>
        </mc:Choice>
        <mc:Fallback xmlns="">
          <p:pic>
            <p:nvPicPr>
              <p:cNvPr id="150547" name="Freihand 150546">
                <a:extLst>
                  <a:ext uri="{FF2B5EF4-FFF2-40B4-BE49-F238E27FC236}">
                    <a16:creationId xmlns:a16="http://schemas.microsoft.com/office/drawing/2014/main" id="{8AEEEEBC-8BDE-665D-9D65-5D525F03E557}"/>
                  </a:ext>
                </a:extLst>
              </p:cNvPr>
              <p:cNvPicPr/>
              <p:nvPr/>
            </p:nvPicPr>
            <p:blipFill>
              <a:blip r:embed="rId131"/>
              <a:stretch>
                <a:fillRect/>
              </a:stretch>
            </p:blipFill>
            <p:spPr>
              <a:xfrm>
                <a:off x="9221914" y="3574828"/>
                <a:ext cx="3355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50548" name="Freihand 150547">
                <a:extLst>
                  <a:ext uri="{FF2B5EF4-FFF2-40B4-BE49-F238E27FC236}">
                    <a16:creationId xmlns:a16="http://schemas.microsoft.com/office/drawing/2014/main" id="{C91F810F-10D5-AEBD-672F-073FD86273C8}"/>
                  </a:ext>
                </a:extLst>
              </p14:cNvPr>
              <p14:cNvContentPartPr/>
              <p14:nvPr/>
            </p14:nvContentPartPr>
            <p14:xfrm>
              <a:off x="9727354" y="3434068"/>
              <a:ext cx="111240" cy="276120"/>
            </p14:xfrm>
          </p:contentPart>
        </mc:Choice>
        <mc:Fallback xmlns="">
          <p:pic>
            <p:nvPicPr>
              <p:cNvPr id="150548" name="Freihand 150547">
                <a:extLst>
                  <a:ext uri="{FF2B5EF4-FFF2-40B4-BE49-F238E27FC236}">
                    <a16:creationId xmlns:a16="http://schemas.microsoft.com/office/drawing/2014/main" id="{C91F810F-10D5-AEBD-672F-073FD86273C8}"/>
                  </a:ext>
                </a:extLst>
              </p:cNvPr>
              <p:cNvPicPr/>
              <p:nvPr/>
            </p:nvPicPr>
            <p:blipFill>
              <a:blip r:embed="rId133"/>
              <a:stretch>
                <a:fillRect/>
              </a:stretch>
            </p:blipFill>
            <p:spPr>
              <a:xfrm>
                <a:off x="9718354" y="3425428"/>
                <a:ext cx="12888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50549" name="Freihand 150548">
                <a:extLst>
                  <a:ext uri="{FF2B5EF4-FFF2-40B4-BE49-F238E27FC236}">
                    <a16:creationId xmlns:a16="http://schemas.microsoft.com/office/drawing/2014/main" id="{DC047325-CEE9-6D6A-F798-64AAD17C1BA7}"/>
                  </a:ext>
                </a:extLst>
              </p14:cNvPr>
              <p14:cNvContentPartPr/>
              <p14:nvPr/>
            </p14:nvContentPartPr>
            <p14:xfrm>
              <a:off x="9831034" y="3461428"/>
              <a:ext cx="221760" cy="95400"/>
            </p14:xfrm>
          </p:contentPart>
        </mc:Choice>
        <mc:Fallback xmlns="">
          <p:pic>
            <p:nvPicPr>
              <p:cNvPr id="150549" name="Freihand 150548">
                <a:extLst>
                  <a:ext uri="{FF2B5EF4-FFF2-40B4-BE49-F238E27FC236}">
                    <a16:creationId xmlns:a16="http://schemas.microsoft.com/office/drawing/2014/main" id="{DC047325-CEE9-6D6A-F798-64AAD17C1BA7}"/>
                  </a:ext>
                </a:extLst>
              </p:cNvPr>
              <p:cNvPicPr/>
              <p:nvPr/>
            </p:nvPicPr>
            <p:blipFill>
              <a:blip r:embed="rId135"/>
              <a:stretch>
                <a:fillRect/>
              </a:stretch>
            </p:blipFill>
            <p:spPr>
              <a:xfrm>
                <a:off x="9822394" y="3452788"/>
                <a:ext cx="2394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50550" name="Freihand 150549">
                <a:extLst>
                  <a:ext uri="{FF2B5EF4-FFF2-40B4-BE49-F238E27FC236}">
                    <a16:creationId xmlns:a16="http://schemas.microsoft.com/office/drawing/2014/main" id="{0EBA57EC-2640-D5F7-17EF-9BD83732CFF7}"/>
                  </a:ext>
                </a:extLst>
              </p14:cNvPr>
              <p14:cNvContentPartPr/>
              <p14:nvPr/>
            </p14:nvContentPartPr>
            <p14:xfrm>
              <a:off x="10234594" y="3336508"/>
              <a:ext cx="148320" cy="272880"/>
            </p14:xfrm>
          </p:contentPart>
        </mc:Choice>
        <mc:Fallback xmlns="">
          <p:pic>
            <p:nvPicPr>
              <p:cNvPr id="150550" name="Freihand 150549">
                <a:extLst>
                  <a:ext uri="{FF2B5EF4-FFF2-40B4-BE49-F238E27FC236}">
                    <a16:creationId xmlns:a16="http://schemas.microsoft.com/office/drawing/2014/main" id="{0EBA57EC-2640-D5F7-17EF-9BD83732CFF7}"/>
                  </a:ext>
                </a:extLst>
              </p:cNvPr>
              <p:cNvPicPr/>
              <p:nvPr/>
            </p:nvPicPr>
            <p:blipFill>
              <a:blip r:embed="rId137"/>
              <a:stretch>
                <a:fillRect/>
              </a:stretch>
            </p:blipFill>
            <p:spPr>
              <a:xfrm>
                <a:off x="10225954" y="3327868"/>
                <a:ext cx="16596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50552" name="Freihand 150551">
                <a:extLst>
                  <a:ext uri="{FF2B5EF4-FFF2-40B4-BE49-F238E27FC236}">
                    <a16:creationId xmlns:a16="http://schemas.microsoft.com/office/drawing/2014/main" id="{4D4AE557-846E-E349-27B3-5E7B7092E63A}"/>
                  </a:ext>
                </a:extLst>
              </p14:cNvPr>
              <p14:cNvContentPartPr/>
              <p14:nvPr/>
            </p14:nvContentPartPr>
            <p14:xfrm>
              <a:off x="10367434" y="3270628"/>
              <a:ext cx="298800" cy="263880"/>
            </p14:xfrm>
          </p:contentPart>
        </mc:Choice>
        <mc:Fallback xmlns="">
          <p:pic>
            <p:nvPicPr>
              <p:cNvPr id="150552" name="Freihand 150551">
                <a:extLst>
                  <a:ext uri="{FF2B5EF4-FFF2-40B4-BE49-F238E27FC236}">
                    <a16:creationId xmlns:a16="http://schemas.microsoft.com/office/drawing/2014/main" id="{4D4AE557-846E-E349-27B3-5E7B7092E63A}"/>
                  </a:ext>
                </a:extLst>
              </p:cNvPr>
              <p:cNvPicPr/>
              <p:nvPr/>
            </p:nvPicPr>
            <p:blipFill>
              <a:blip r:embed="rId139"/>
              <a:stretch>
                <a:fillRect/>
              </a:stretch>
            </p:blipFill>
            <p:spPr>
              <a:xfrm>
                <a:off x="10358434" y="3261628"/>
                <a:ext cx="31644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50554" name="Freihand 150553">
                <a:extLst>
                  <a:ext uri="{FF2B5EF4-FFF2-40B4-BE49-F238E27FC236}">
                    <a16:creationId xmlns:a16="http://schemas.microsoft.com/office/drawing/2014/main" id="{DC25129F-9952-9CB9-0877-2603572573A2}"/>
                  </a:ext>
                </a:extLst>
              </p14:cNvPr>
              <p14:cNvContentPartPr/>
              <p14:nvPr/>
            </p14:nvContentPartPr>
            <p14:xfrm>
              <a:off x="10738594" y="3183508"/>
              <a:ext cx="328680" cy="287640"/>
            </p14:xfrm>
          </p:contentPart>
        </mc:Choice>
        <mc:Fallback xmlns="">
          <p:pic>
            <p:nvPicPr>
              <p:cNvPr id="150554" name="Freihand 150553">
                <a:extLst>
                  <a:ext uri="{FF2B5EF4-FFF2-40B4-BE49-F238E27FC236}">
                    <a16:creationId xmlns:a16="http://schemas.microsoft.com/office/drawing/2014/main" id="{DC25129F-9952-9CB9-0877-2603572573A2}"/>
                  </a:ext>
                </a:extLst>
              </p:cNvPr>
              <p:cNvPicPr/>
              <p:nvPr/>
            </p:nvPicPr>
            <p:blipFill>
              <a:blip r:embed="rId141"/>
              <a:stretch>
                <a:fillRect/>
              </a:stretch>
            </p:blipFill>
            <p:spPr>
              <a:xfrm>
                <a:off x="10729954" y="3174508"/>
                <a:ext cx="346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50555" name="Freihand 150554">
                <a:extLst>
                  <a:ext uri="{FF2B5EF4-FFF2-40B4-BE49-F238E27FC236}">
                    <a16:creationId xmlns:a16="http://schemas.microsoft.com/office/drawing/2014/main" id="{BCFA3F3F-343F-EAE8-9055-6AA52E15C569}"/>
                  </a:ext>
                </a:extLst>
              </p14:cNvPr>
              <p14:cNvContentPartPr/>
              <p14:nvPr/>
            </p14:nvContentPartPr>
            <p14:xfrm>
              <a:off x="9257194" y="3884788"/>
              <a:ext cx="139680" cy="173160"/>
            </p14:xfrm>
          </p:contentPart>
        </mc:Choice>
        <mc:Fallback xmlns="">
          <p:pic>
            <p:nvPicPr>
              <p:cNvPr id="150555" name="Freihand 150554">
                <a:extLst>
                  <a:ext uri="{FF2B5EF4-FFF2-40B4-BE49-F238E27FC236}">
                    <a16:creationId xmlns:a16="http://schemas.microsoft.com/office/drawing/2014/main" id="{BCFA3F3F-343F-EAE8-9055-6AA52E15C569}"/>
                  </a:ext>
                </a:extLst>
              </p:cNvPr>
              <p:cNvPicPr/>
              <p:nvPr/>
            </p:nvPicPr>
            <p:blipFill>
              <a:blip r:embed="rId143"/>
              <a:stretch>
                <a:fillRect/>
              </a:stretch>
            </p:blipFill>
            <p:spPr>
              <a:xfrm>
                <a:off x="9248554" y="3876148"/>
                <a:ext cx="157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50556" name="Freihand 150555">
                <a:extLst>
                  <a:ext uri="{FF2B5EF4-FFF2-40B4-BE49-F238E27FC236}">
                    <a16:creationId xmlns:a16="http://schemas.microsoft.com/office/drawing/2014/main" id="{E7F66C46-E0D4-B4BD-45EF-BEEA55DB2D07}"/>
                  </a:ext>
                </a:extLst>
              </p14:cNvPr>
              <p14:cNvContentPartPr/>
              <p14:nvPr/>
            </p14:nvContentPartPr>
            <p14:xfrm>
              <a:off x="9454114" y="3849508"/>
              <a:ext cx="183240" cy="148320"/>
            </p14:xfrm>
          </p:contentPart>
        </mc:Choice>
        <mc:Fallback xmlns="">
          <p:pic>
            <p:nvPicPr>
              <p:cNvPr id="150556" name="Freihand 150555">
                <a:extLst>
                  <a:ext uri="{FF2B5EF4-FFF2-40B4-BE49-F238E27FC236}">
                    <a16:creationId xmlns:a16="http://schemas.microsoft.com/office/drawing/2014/main" id="{E7F66C46-E0D4-B4BD-45EF-BEEA55DB2D07}"/>
                  </a:ext>
                </a:extLst>
              </p:cNvPr>
              <p:cNvPicPr/>
              <p:nvPr/>
            </p:nvPicPr>
            <p:blipFill>
              <a:blip r:embed="rId145"/>
              <a:stretch>
                <a:fillRect/>
              </a:stretch>
            </p:blipFill>
            <p:spPr>
              <a:xfrm>
                <a:off x="9445114" y="3840868"/>
                <a:ext cx="200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50557" name="Freihand 150556">
                <a:extLst>
                  <a:ext uri="{FF2B5EF4-FFF2-40B4-BE49-F238E27FC236}">
                    <a16:creationId xmlns:a16="http://schemas.microsoft.com/office/drawing/2014/main" id="{168DC702-72A6-9D5E-7EA1-DD06977649B1}"/>
                  </a:ext>
                </a:extLst>
              </p14:cNvPr>
              <p14:cNvContentPartPr/>
              <p14:nvPr/>
            </p14:nvContentPartPr>
            <p14:xfrm>
              <a:off x="9598834" y="3763108"/>
              <a:ext cx="181800" cy="192240"/>
            </p14:xfrm>
          </p:contentPart>
        </mc:Choice>
        <mc:Fallback xmlns="">
          <p:pic>
            <p:nvPicPr>
              <p:cNvPr id="150557" name="Freihand 150556">
                <a:extLst>
                  <a:ext uri="{FF2B5EF4-FFF2-40B4-BE49-F238E27FC236}">
                    <a16:creationId xmlns:a16="http://schemas.microsoft.com/office/drawing/2014/main" id="{168DC702-72A6-9D5E-7EA1-DD06977649B1}"/>
                  </a:ext>
                </a:extLst>
              </p:cNvPr>
              <p:cNvPicPr/>
              <p:nvPr/>
            </p:nvPicPr>
            <p:blipFill>
              <a:blip r:embed="rId147"/>
              <a:stretch>
                <a:fillRect/>
              </a:stretch>
            </p:blipFill>
            <p:spPr>
              <a:xfrm>
                <a:off x="9590194" y="3754468"/>
                <a:ext cx="1994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50558" name="Freihand 150557">
                <a:extLst>
                  <a:ext uri="{FF2B5EF4-FFF2-40B4-BE49-F238E27FC236}">
                    <a16:creationId xmlns:a16="http://schemas.microsoft.com/office/drawing/2014/main" id="{EDD7F6AB-18A1-19CE-3849-BEB10F433804}"/>
                  </a:ext>
                </a:extLst>
              </p14:cNvPr>
              <p14:cNvContentPartPr/>
              <p14:nvPr/>
            </p14:nvContentPartPr>
            <p14:xfrm>
              <a:off x="9803314" y="3796588"/>
              <a:ext cx="154080" cy="127080"/>
            </p14:xfrm>
          </p:contentPart>
        </mc:Choice>
        <mc:Fallback xmlns="">
          <p:pic>
            <p:nvPicPr>
              <p:cNvPr id="150558" name="Freihand 150557">
                <a:extLst>
                  <a:ext uri="{FF2B5EF4-FFF2-40B4-BE49-F238E27FC236}">
                    <a16:creationId xmlns:a16="http://schemas.microsoft.com/office/drawing/2014/main" id="{EDD7F6AB-18A1-19CE-3849-BEB10F433804}"/>
                  </a:ext>
                </a:extLst>
              </p:cNvPr>
              <p:cNvPicPr/>
              <p:nvPr/>
            </p:nvPicPr>
            <p:blipFill>
              <a:blip r:embed="rId149"/>
              <a:stretch>
                <a:fillRect/>
              </a:stretch>
            </p:blipFill>
            <p:spPr>
              <a:xfrm>
                <a:off x="9794674" y="3787588"/>
                <a:ext cx="1717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50559" name="Freihand 150558">
                <a:extLst>
                  <a:ext uri="{FF2B5EF4-FFF2-40B4-BE49-F238E27FC236}">
                    <a16:creationId xmlns:a16="http://schemas.microsoft.com/office/drawing/2014/main" id="{7FAC0BD4-E2D0-B97F-8744-80053558B8CF}"/>
                  </a:ext>
                </a:extLst>
              </p14:cNvPr>
              <p14:cNvContentPartPr/>
              <p14:nvPr/>
            </p14:nvContentPartPr>
            <p14:xfrm>
              <a:off x="10135234" y="3699028"/>
              <a:ext cx="173160" cy="181800"/>
            </p14:xfrm>
          </p:contentPart>
        </mc:Choice>
        <mc:Fallback xmlns="">
          <p:pic>
            <p:nvPicPr>
              <p:cNvPr id="150559" name="Freihand 150558">
                <a:extLst>
                  <a:ext uri="{FF2B5EF4-FFF2-40B4-BE49-F238E27FC236}">
                    <a16:creationId xmlns:a16="http://schemas.microsoft.com/office/drawing/2014/main" id="{7FAC0BD4-E2D0-B97F-8744-80053558B8CF}"/>
                  </a:ext>
                </a:extLst>
              </p:cNvPr>
              <p:cNvPicPr/>
              <p:nvPr/>
            </p:nvPicPr>
            <p:blipFill>
              <a:blip r:embed="rId151"/>
              <a:stretch>
                <a:fillRect/>
              </a:stretch>
            </p:blipFill>
            <p:spPr>
              <a:xfrm>
                <a:off x="10126594" y="3690028"/>
                <a:ext cx="1908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50560" name="Freihand 150559">
                <a:extLst>
                  <a:ext uri="{FF2B5EF4-FFF2-40B4-BE49-F238E27FC236}">
                    <a16:creationId xmlns:a16="http://schemas.microsoft.com/office/drawing/2014/main" id="{EF14AEAB-5893-1433-66F1-92D15950CEBE}"/>
                  </a:ext>
                </a:extLst>
              </p14:cNvPr>
              <p14:cNvContentPartPr/>
              <p14:nvPr/>
            </p14:nvContentPartPr>
            <p14:xfrm>
              <a:off x="10372114" y="3730708"/>
              <a:ext cx="87120" cy="127440"/>
            </p14:xfrm>
          </p:contentPart>
        </mc:Choice>
        <mc:Fallback xmlns="">
          <p:pic>
            <p:nvPicPr>
              <p:cNvPr id="150560" name="Freihand 150559">
                <a:extLst>
                  <a:ext uri="{FF2B5EF4-FFF2-40B4-BE49-F238E27FC236}">
                    <a16:creationId xmlns:a16="http://schemas.microsoft.com/office/drawing/2014/main" id="{EF14AEAB-5893-1433-66F1-92D15950CEBE}"/>
                  </a:ext>
                </a:extLst>
              </p:cNvPr>
              <p:cNvPicPr/>
              <p:nvPr/>
            </p:nvPicPr>
            <p:blipFill>
              <a:blip r:embed="rId153"/>
              <a:stretch>
                <a:fillRect/>
              </a:stretch>
            </p:blipFill>
            <p:spPr>
              <a:xfrm>
                <a:off x="10363114" y="3722068"/>
                <a:ext cx="1047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50561" name="Freihand 150560">
                <a:extLst>
                  <a:ext uri="{FF2B5EF4-FFF2-40B4-BE49-F238E27FC236}">
                    <a16:creationId xmlns:a16="http://schemas.microsoft.com/office/drawing/2014/main" id="{0BA52BF1-AE8F-4471-6A18-8D0F5FFCC273}"/>
                  </a:ext>
                </a:extLst>
              </p14:cNvPr>
              <p14:cNvContentPartPr/>
              <p14:nvPr/>
            </p14:nvContentPartPr>
            <p14:xfrm>
              <a:off x="10526914" y="3700828"/>
              <a:ext cx="277920" cy="145080"/>
            </p14:xfrm>
          </p:contentPart>
        </mc:Choice>
        <mc:Fallback xmlns="">
          <p:pic>
            <p:nvPicPr>
              <p:cNvPr id="150561" name="Freihand 150560">
                <a:extLst>
                  <a:ext uri="{FF2B5EF4-FFF2-40B4-BE49-F238E27FC236}">
                    <a16:creationId xmlns:a16="http://schemas.microsoft.com/office/drawing/2014/main" id="{0BA52BF1-AE8F-4471-6A18-8D0F5FFCC273}"/>
                  </a:ext>
                </a:extLst>
              </p:cNvPr>
              <p:cNvPicPr/>
              <p:nvPr/>
            </p:nvPicPr>
            <p:blipFill>
              <a:blip r:embed="rId155"/>
              <a:stretch>
                <a:fillRect/>
              </a:stretch>
            </p:blipFill>
            <p:spPr>
              <a:xfrm>
                <a:off x="10518274" y="3692188"/>
                <a:ext cx="295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50562" name="Freihand 150561">
                <a:extLst>
                  <a:ext uri="{FF2B5EF4-FFF2-40B4-BE49-F238E27FC236}">
                    <a16:creationId xmlns:a16="http://schemas.microsoft.com/office/drawing/2014/main" id="{9FBBD2C1-38DC-DE40-E9D6-CA5ED243A94C}"/>
                  </a:ext>
                </a:extLst>
              </p14:cNvPr>
              <p14:cNvContentPartPr/>
              <p14:nvPr/>
            </p14:nvContentPartPr>
            <p14:xfrm>
              <a:off x="10859914" y="3605068"/>
              <a:ext cx="84240" cy="185400"/>
            </p14:xfrm>
          </p:contentPart>
        </mc:Choice>
        <mc:Fallback xmlns="">
          <p:pic>
            <p:nvPicPr>
              <p:cNvPr id="150562" name="Freihand 150561">
                <a:extLst>
                  <a:ext uri="{FF2B5EF4-FFF2-40B4-BE49-F238E27FC236}">
                    <a16:creationId xmlns:a16="http://schemas.microsoft.com/office/drawing/2014/main" id="{9FBBD2C1-38DC-DE40-E9D6-CA5ED243A94C}"/>
                  </a:ext>
                </a:extLst>
              </p:cNvPr>
              <p:cNvPicPr/>
              <p:nvPr/>
            </p:nvPicPr>
            <p:blipFill>
              <a:blip r:embed="rId157"/>
              <a:stretch>
                <a:fillRect/>
              </a:stretch>
            </p:blipFill>
            <p:spPr>
              <a:xfrm>
                <a:off x="10850914" y="3596068"/>
                <a:ext cx="101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50563" name="Freihand 150562">
                <a:extLst>
                  <a:ext uri="{FF2B5EF4-FFF2-40B4-BE49-F238E27FC236}">
                    <a16:creationId xmlns:a16="http://schemas.microsoft.com/office/drawing/2014/main" id="{7B0EAD4F-BE87-0F6A-D283-0B34764A03DC}"/>
                  </a:ext>
                </a:extLst>
              </p14:cNvPr>
              <p14:cNvContentPartPr/>
              <p14:nvPr/>
            </p14:nvContentPartPr>
            <p14:xfrm>
              <a:off x="10945594" y="3682468"/>
              <a:ext cx="69480" cy="97920"/>
            </p14:xfrm>
          </p:contentPart>
        </mc:Choice>
        <mc:Fallback xmlns="">
          <p:pic>
            <p:nvPicPr>
              <p:cNvPr id="150563" name="Freihand 150562">
                <a:extLst>
                  <a:ext uri="{FF2B5EF4-FFF2-40B4-BE49-F238E27FC236}">
                    <a16:creationId xmlns:a16="http://schemas.microsoft.com/office/drawing/2014/main" id="{7B0EAD4F-BE87-0F6A-D283-0B34764A03DC}"/>
                  </a:ext>
                </a:extLst>
              </p:cNvPr>
              <p:cNvPicPr/>
              <p:nvPr/>
            </p:nvPicPr>
            <p:blipFill>
              <a:blip r:embed="rId159"/>
              <a:stretch>
                <a:fillRect/>
              </a:stretch>
            </p:blipFill>
            <p:spPr>
              <a:xfrm>
                <a:off x="10936594" y="3673828"/>
                <a:ext cx="87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50564" name="Freihand 150563">
                <a:extLst>
                  <a:ext uri="{FF2B5EF4-FFF2-40B4-BE49-F238E27FC236}">
                    <a16:creationId xmlns:a16="http://schemas.microsoft.com/office/drawing/2014/main" id="{B9F3708B-4627-D5B9-2FB5-1981515AD071}"/>
                  </a:ext>
                </a:extLst>
              </p14:cNvPr>
              <p14:cNvContentPartPr/>
              <p14:nvPr/>
            </p14:nvContentPartPr>
            <p14:xfrm>
              <a:off x="11064394" y="3613348"/>
              <a:ext cx="110880" cy="289800"/>
            </p14:xfrm>
          </p:contentPart>
        </mc:Choice>
        <mc:Fallback xmlns="">
          <p:pic>
            <p:nvPicPr>
              <p:cNvPr id="150564" name="Freihand 150563">
                <a:extLst>
                  <a:ext uri="{FF2B5EF4-FFF2-40B4-BE49-F238E27FC236}">
                    <a16:creationId xmlns:a16="http://schemas.microsoft.com/office/drawing/2014/main" id="{B9F3708B-4627-D5B9-2FB5-1981515AD071}"/>
                  </a:ext>
                </a:extLst>
              </p:cNvPr>
              <p:cNvPicPr/>
              <p:nvPr/>
            </p:nvPicPr>
            <p:blipFill>
              <a:blip r:embed="rId161"/>
              <a:stretch>
                <a:fillRect/>
              </a:stretch>
            </p:blipFill>
            <p:spPr>
              <a:xfrm>
                <a:off x="11055754" y="3604708"/>
                <a:ext cx="1285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50565" name="Freihand 150564">
                <a:extLst>
                  <a:ext uri="{FF2B5EF4-FFF2-40B4-BE49-F238E27FC236}">
                    <a16:creationId xmlns:a16="http://schemas.microsoft.com/office/drawing/2014/main" id="{3A0194E2-5493-3788-7260-048BDBC2AF12}"/>
                  </a:ext>
                </a:extLst>
              </p14:cNvPr>
              <p14:cNvContentPartPr/>
              <p14:nvPr/>
            </p14:nvContentPartPr>
            <p14:xfrm>
              <a:off x="11220274" y="3464668"/>
              <a:ext cx="542160" cy="268920"/>
            </p14:xfrm>
          </p:contentPart>
        </mc:Choice>
        <mc:Fallback xmlns="">
          <p:pic>
            <p:nvPicPr>
              <p:cNvPr id="150565" name="Freihand 150564">
                <a:extLst>
                  <a:ext uri="{FF2B5EF4-FFF2-40B4-BE49-F238E27FC236}">
                    <a16:creationId xmlns:a16="http://schemas.microsoft.com/office/drawing/2014/main" id="{3A0194E2-5493-3788-7260-048BDBC2AF12}"/>
                  </a:ext>
                </a:extLst>
              </p:cNvPr>
              <p:cNvPicPr/>
              <p:nvPr/>
            </p:nvPicPr>
            <p:blipFill>
              <a:blip r:embed="rId163"/>
              <a:stretch>
                <a:fillRect/>
              </a:stretch>
            </p:blipFill>
            <p:spPr>
              <a:xfrm>
                <a:off x="11211274" y="3456028"/>
                <a:ext cx="5598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50566" name="Freihand 150565">
                <a:extLst>
                  <a:ext uri="{FF2B5EF4-FFF2-40B4-BE49-F238E27FC236}">
                    <a16:creationId xmlns:a16="http://schemas.microsoft.com/office/drawing/2014/main" id="{18E94D2E-ED70-FFF0-8295-23FC7442D970}"/>
                  </a:ext>
                </a:extLst>
              </p14:cNvPr>
              <p14:cNvContentPartPr/>
              <p14:nvPr/>
            </p14:nvContentPartPr>
            <p14:xfrm>
              <a:off x="11855674" y="3264148"/>
              <a:ext cx="161280" cy="216000"/>
            </p14:xfrm>
          </p:contentPart>
        </mc:Choice>
        <mc:Fallback xmlns="">
          <p:pic>
            <p:nvPicPr>
              <p:cNvPr id="150566" name="Freihand 150565">
                <a:extLst>
                  <a:ext uri="{FF2B5EF4-FFF2-40B4-BE49-F238E27FC236}">
                    <a16:creationId xmlns:a16="http://schemas.microsoft.com/office/drawing/2014/main" id="{18E94D2E-ED70-FFF0-8295-23FC7442D970}"/>
                  </a:ext>
                </a:extLst>
              </p:cNvPr>
              <p:cNvPicPr/>
              <p:nvPr/>
            </p:nvPicPr>
            <p:blipFill>
              <a:blip r:embed="rId165"/>
              <a:stretch>
                <a:fillRect/>
              </a:stretch>
            </p:blipFill>
            <p:spPr>
              <a:xfrm>
                <a:off x="11846674" y="3255508"/>
                <a:ext cx="178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50567" name="Freihand 150566">
                <a:extLst>
                  <a:ext uri="{FF2B5EF4-FFF2-40B4-BE49-F238E27FC236}">
                    <a16:creationId xmlns:a16="http://schemas.microsoft.com/office/drawing/2014/main" id="{411FC607-8FB7-558A-5CA2-83BD98477108}"/>
                  </a:ext>
                </a:extLst>
              </p14:cNvPr>
              <p14:cNvContentPartPr/>
              <p14:nvPr/>
            </p14:nvContentPartPr>
            <p14:xfrm>
              <a:off x="11967994" y="3624148"/>
              <a:ext cx="15840" cy="48240"/>
            </p14:xfrm>
          </p:contentPart>
        </mc:Choice>
        <mc:Fallback xmlns="">
          <p:pic>
            <p:nvPicPr>
              <p:cNvPr id="150567" name="Freihand 150566">
                <a:extLst>
                  <a:ext uri="{FF2B5EF4-FFF2-40B4-BE49-F238E27FC236}">
                    <a16:creationId xmlns:a16="http://schemas.microsoft.com/office/drawing/2014/main" id="{411FC607-8FB7-558A-5CA2-83BD98477108}"/>
                  </a:ext>
                </a:extLst>
              </p:cNvPr>
              <p:cNvPicPr/>
              <p:nvPr/>
            </p:nvPicPr>
            <p:blipFill>
              <a:blip r:embed="rId167"/>
              <a:stretch>
                <a:fillRect/>
              </a:stretch>
            </p:blipFill>
            <p:spPr>
              <a:xfrm>
                <a:off x="11958994" y="3615508"/>
                <a:ext cx="334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50569" name="Freihand 150568">
                <a:extLst>
                  <a:ext uri="{FF2B5EF4-FFF2-40B4-BE49-F238E27FC236}">
                    <a16:creationId xmlns:a16="http://schemas.microsoft.com/office/drawing/2014/main" id="{D2F4C74F-9F15-7041-EDBC-5220089FFF41}"/>
                  </a:ext>
                </a:extLst>
              </p14:cNvPr>
              <p14:cNvContentPartPr/>
              <p14:nvPr/>
            </p14:nvContentPartPr>
            <p14:xfrm>
              <a:off x="1881514" y="3504628"/>
              <a:ext cx="981360" cy="108360"/>
            </p14:xfrm>
          </p:contentPart>
        </mc:Choice>
        <mc:Fallback xmlns="">
          <p:pic>
            <p:nvPicPr>
              <p:cNvPr id="150569" name="Freihand 150568">
                <a:extLst>
                  <a:ext uri="{FF2B5EF4-FFF2-40B4-BE49-F238E27FC236}">
                    <a16:creationId xmlns:a16="http://schemas.microsoft.com/office/drawing/2014/main" id="{D2F4C74F-9F15-7041-EDBC-5220089FFF41}"/>
                  </a:ext>
                </a:extLst>
              </p:cNvPr>
              <p:cNvPicPr/>
              <p:nvPr/>
            </p:nvPicPr>
            <p:blipFill>
              <a:blip r:embed="rId169"/>
              <a:stretch>
                <a:fillRect/>
              </a:stretch>
            </p:blipFill>
            <p:spPr>
              <a:xfrm>
                <a:off x="1872874" y="3495988"/>
                <a:ext cx="9990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0570" name="Freihand 150569">
                <a:extLst>
                  <a:ext uri="{FF2B5EF4-FFF2-40B4-BE49-F238E27FC236}">
                    <a16:creationId xmlns:a16="http://schemas.microsoft.com/office/drawing/2014/main" id="{A6F53E9E-DB5C-CFEE-2D08-27DF17236CA0}"/>
                  </a:ext>
                </a:extLst>
              </p14:cNvPr>
              <p14:cNvContentPartPr/>
              <p14:nvPr/>
            </p14:nvContentPartPr>
            <p14:xfrm>
              <a:off x="3205594" y="3484468"/>
              <a:ext cx="4341600" cy="137520"/>
            </p14:xfrm>
          </p:contentPart>
        </mc:Choice>
        <mc:Fallback xmlns="">
          <p:pic>
            <p:nvPicPr>
              <p:cNvPr id="150570" name="Freihand 150569">
                <a:extLst>
                  <a:ext uri="{FF2B5EF4-FFF2-40B4-BE49-F238E27FC236}">
                    <a16:creationId xmlns:a16="http://schemas.microsoft.com/office/drawing/2014/main" id="{A6F53E9E-DB5C-CFEE-2D08-27DF17236CA0}"/>
                  </a:ext>
                </a:extLst>
              </p:cNvPr>
              <p:cNvPicPr/>
              <p:nvPr/>
            </p:nvPicPr>
            <p:blipFill>
              <a:blip r:embed="rId171"/>
              <a:stretch>
                <a:fillRect/>
              </a:stretch>
            </p:blipFill>
            <p:spPr>
              <a:xfrm>
                <a:off x="3196954" y="3475468"/>
                <a:ext cx="43592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0572" name="Freihand 150571">
                <a:extLst>
                  <a:ext uri="{FF2B5EF4-FFF2-40B4-BE49-F238E27FC236}">
                    <a16:creationId xmlns:a16="http://schemas.microsoft.com/office/drawing/2014/main" id="{23AF629C-00E6-3C0D-4A3E-7E20BF3AB897}"/>
                  </a:ext>
                </a:extLst>
              </p14:cNvPr>
              <p14:cNvContentPartPr/>
              <p14:nvPr/>
            </p14:nvContentPartPr>
            <p14:xfrm>
              <a:off x="1292554" y="2634508"/>
              <a:ext cx="304560" cy="966960"/>
            </p14:xfrm>
          </p:contentPart>
        </mc:Choice>
        <mc:Fallback xmlns="">
          <p:pic>
            <p:nvPicPr>
              <p:cNvPr id="150572" name="Freihand 150571">
                <a:extLst>
                  <a:ext uri="{FF2B5EF4-FFF2-40B4-BE49-F238E27FC236}">
                    <a16:creationId xmlns:a16="http://schemas.microsoft.com/office/drawing/2014/main" id="{23AF629C-00E6-3C0D-4A3E-7E20BF3AB897}"/>
                  </a:ext>
                </a:extLst>
              </p:cNvPr>
              <p:cNvPicPr/>
              <p:nvPr/>
            </p:nvPicPr>
            <p:blipFill>
              <a:blip r:embed="rId173"/>
              <a:stretch>
                <a:fillRect/>
              </a:stretch>
            </p:blipFill>
            <p:spPr>
              <a:xfrm>
                <a:off x="1283554" y="2625508"/>
                <a:ext cx="322200" cy="984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0573" name="Freihand 150572">
                <a:extLst>
                  <a:ext uri="{FF2B5EF4-FFF2-40B4-BE49-F238E27FC236}">
                    <a16:creationId xmlns:a16="http://schemas.microsoft.com/office/drawing/2014/main" id="{FF2A4CDD-A3E2-2D72-9A7C-D4BEB88059EA}"/>
                  </a:ext>
                </a:extLst>
              </p14:cNvPr>
              <p14:cNvContentPartPr/>
              <p14:nvPr/>
            </p14:nvContentPartPr>
            <p14:xfrm>
              <a:off x="4062034" y="4161988"/>
              <a:ext cx="375480" cy="67680"/>
            </p14:xfrm>
          </p:contentPart>
        </mc:Choice>
        <mc:Fallback xmlns="">
          <p:pic>
            <p:nvPicPr>
              <p:cNvPr id="150573" name="Freihand 150572">
                <a:extLst>
                  <a:ext uri="{FF2B5EF4-FFF2-40B4-BE49-F238E27FC236}">
                    <a16:creationId xmlns:a16="http://schemas.microsoft.com/office/drawing/2014/main" id="{FF2A4CDD-A3E2-2D72-9A7C-D4BEB88059EA}"/>
                  </a:ext>
                </a:extLst>
              </p:cNvPr>
              <p:cNvPicPr/>
              <p:nvPr/>
            </p:nvPicPr>
            <p:blipFill>
              <a:blip r:embed="rId175"/>
              <a:stretch>
                <a:fillRect/>
              </a:stretch>
            </p:blipFill>
            <p:spPr>
              <a:xfrm>
                <a:off x="4053394" y="4152988"/>
                <a:ext cx="3931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0574" name="Freihand 150573">
                <a:extLst>
                  <a:ext uri="{FF2B5EF4-FFF2-40B4-BE49-F238E27FC236}">
                    <a16:creationId xmlns:a16="http://schemas.microsoft.com/office/drawing/2014/main" id="{A94CCDCC-00D4-431F-32B3-067720CF31E9}"/>
                  </a:ext>
                </a:extLst>
              </p14:cNvPr>
              <p14:cNvContentPartPr/>
              <p14:nvPr/>
            </p14:nvContentPartPr>
            <p14:xfrm>
              <a:off x="5658994" y="4059388"/>
              <a:ext cx="560520" cy="82080"/>
            </p14:xfrm>
          </p:contentPart>
        </mc:Choice>
        <mc:Fallback xmlns="">
          <p:pic>
            <p:nvPicPr>
              <p:cNvPr id="150574" name="Freihand 150573">
                <a:extLst>
                  <a:ext uri="{FF2B5EF4-FFF2-40B4-BE49-F238E27FC236}">
                    <a16:creationId xmlns:a16="http://schemas.microsoft.com/office/drawing/2014/main" id="{A94CCDCC-00D4-431F-32B3-067720CF31E9}"/>
                  </a:ext>
                </a:extLst>
              </p:cNvPr>
              <p:cNvPicPr/>
              <p:nvPr/>
            </p:nvPicPr>
            <p:blipFill>
              <a:blip r:embed="rId177"/>
              <a:stretch>
                <a:fillRect/>
              </a:stretch>
            </p:blipFill>
            <p:spPr>
              <a:xfrm>
                <a:off x="5649994" y="4050748"/>
                <a:ext cx="578160" cy="99720"/>
              </a:xfrm>
              <a:prstGeom prst="rect">
                <a:avLst/>
              </a:prstGeom>
            </p:spPr>
          </p:pic>
        </mc:Fallback>
      </mc:AlternateContent>
      <p:grpSp>
        <p:nvGrpSpPr>
          <p:cNvPr id="150576" name="Gruppieren 150575">
            <a:extLst>
              <a:ext uri="{FF2B5EF4-FFF2-40B4-BE49-F238E27FC236}">
                <a16:creationId xmlns:a16="http://schemas.microsoft.com/office/drawing/2014/main" id="{B3D81E77-0040-F107-CBA3-5CFA40A0292E}"/>
              </a:ext>
            </a:extLst>
          </p:cNvPr>
          <p:cNvGrpSpPr/>
          <p:nvPr/>
        </p:nvGrpSpPr>
        <p:grpSpPr>
          <a:xfrm>
            <a:off x="7476274" y="1475668"/>
            <a:ext cx="1117440" cy="578880"/>
            <a:chOff x="7476274" y="1475668"/>
            <a:chExt cx="1117440" cy="578880"/>
          </a:xfrm>
        </p:grpSpPr>
        <mc:AlternateContent xmlns:mc="http://schemas.openxmlformats.org/markup-compatibility/2006" xmlns:p14="http://schemas.microsoft.com/office/powerpoint/2010/main">
          <mc:Choice Requires="p14">
            <p:contentPart p14:bwMode="auto" r:id="rId178">
              <p14:nvContentPartPr>
                <p14:cNvPr id="9" name="Freihand 8">
                  <a:extLst>
                    <a:ext uri="{FF2B5EF4-FFF2-40B4-BE49-F238E27FC236}">
                      <a16:creationId xmlns:a16="http://schemas.microsoft.com/office/drawing/2014/main" id="{60FCF13C-4A75-AE2F-2606-AEF7A655F0F9}"/>
                    </a:ext>
                  </a:extLst>
                </p14:cNvPr>
                <p14:cNvContentPartPr/>
                <p14:nvPr/>
              </p14:nvContentPartPr>
              <p14:xfrm>
                <a:off x="7948594" y="1475668"/>
                <a:ext cx="645120" cy="457920"/>
              </p14:xfrm>
            </p:contentPart>
          </mc:Choice>
          <mc:Fallback xmlns="">
            <p:pic>
              <p:nvPicPr>
                <p:cNvPr id="9" name="Freihand 8">
                  <a:extLst>
                    <a:ext uri="{FF2B5EF4-FFF2-40B4-BE49-F238E27FC236}">
                      <a16:creationId xmlns:a16="http://schemas.microsoft.com/office/drawing/2014/main" id="{60FCF13C-4A75-AE2F-2606-AEF7A655F0F9}"/>
                    </a:ext>
                  </a:extLst>
                </p:cNvPr>
                <p:cNvPicPr/>
                <p:nvPr/>
              </p:nvPicPr>
              <p:blipFill>
                <a:blip r:embed="rId179"/>
                <a:stretch>
                  <a:fillRect/>
                </a:stretch>
              </p:blipFill>
              <p:spPr>
                <a:xfrm>
                  <a:off x="7939954" y="1466668"/>
                  <a:ext cx="662760" cy="4755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 name="Freihand 9">
                  <a:extLst>
                    <a:ext uri="{FF2B5EF4-FFF2-40B4-BE49-F238E27FC236}">
                      <a16:creationId xmlns:a16="http://schemas.microsoft.com/office/drawing/2014/main" id="{D9485A71-C04E-B99B-8C1D-5F6280F3B5CC}"/>
                    </a:ext>
                  </a:extLst>
                </p14:cNvPr>
                <p14:cNvContentPartPr/>
                <p14:nvPr/>
              </p14:nvContentPartPr>
              <p14:xfrm>
                <a:off x="7845274" y="1681228"/>
                <a:ext cx="350640" cy="373320"/>
              </p14:xfrm>
            </p:contentPart>
          </mc:Choice>
          <mc:Fallback xmlns="">
            <p:pic>
              <p:nvPicPr>
                <p:cNvPr id="10" name="Freihand 9">
                  <a:extLst>
                    <a:ext uri="{FF2B5EF4-FFF2-40B4-BE49-F238E27FC236}">
                      <a16:creationId xmlns:a16="http://schemas.microsoft.com/office/drawing/2014/main" id="{D9485A71-C04E-B99B-8C1D-5F6280F3B5CC}"/>
                    </a:ext>
                  </a:extLst>
                </p:cNvPr>
                <p:cNvPicPr/>
                <p:nvPr/>
              </p:nvPicPr>
              <p:blipFill>
                <a:blip r:embed="rId181"/>
                <a:stretch>
                  <a:fillRect/>
                </a:stretch>
              </p:blipFill>
              <p:spPr>
                <a:xfrm>
                  <a:off x="7836274" y="1672588"/>
                  <a:ext cx="368280" cy="390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50575" name="Freihand 150574">
                  <a:extLst>
                    <a:ext uri="{FF2B5EF4-FFF2-40B4-BE49-F238E27FC236}">
                      <a16:creationId xmlns:a16="http://schemas.microsoft.com/office/drawing/2014/main" id="{C1DB1166-2146-283B-692B-5A2A26427F24}"/>
                    </a:ext>
                  </a:extLst>
                </p14:cNvPr>
                <p14:cNvContentPartPr/>
                <p14:nvPr/>
              </p14:nvContentPartPr>
              <p14:xfrm>
                <a:off x="7476274" y="1508788"/>
                <a:ext cx="626400" cy="163800"/>
              </p14:xfrm>
            </p:contentPart>
          </mc:Choice>
          <mc:Fallback xmlns="">
            <p:pic>
              <p:nvPicPr>
                <p:cNvPr id="150575" name="Freihand 150574">
                  <a:extLst>
                    <a:ext uri="{FF2B5EF4-FFF2-40B4-BE49-F238E27FC236}">
                      <a16:creationId xmlns:a16="http://schemas.microsoft.com/office/drawing/2014/main" id="{C1DB1166-2146-283B-692B-5A2A26427F24}"/>
                    </a:ext>
                  </a:extLst>
                </p:cNvPr>
                <p:cNvPicPr/>
                <p:nvPr/>
              </p:nvPicPr>
              <p:blipFill>
                <a:blip r:embed="rId183"/>
                <a:stretch>
                  <a:fillRect/>
                </a:stretch>
              </p:blipFill>
              <p:spPr>
                <a:xfrm>
                  <a:off x="7467634" y="1500148"/>
                  <a:ext cx="644040" cy="181440"/>
                </a:xfrm>
                <a:prstGeom prst="rect">
                  <a:avLst/>
                </a:prstGeom>
              </p:spPr>
            </p:pic>
          </mc:Fallback>
        </mc:AlternateContent>
      </p:grpSp>
    </p:spTree>
    <p:extLst>
      <p:ext uri="{BB962C8B-B14F-4D97-AF65-F5344CB8AC3E}">
        <p14:creationId xmlns:p14="http://schemas.microsoft.com/office/powerpoint/2010/main" val="199552458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Energy and Inflation</a:t>
            </a:r>
            <a:endParaRPr lang="de-DE" sz="2400" b="1" dirty="0">
              <a:solidFill>
                <a:srgbClr val="000000"/>
              </a:solidFill>
              <a:latin typeface="Sparkasse Rg" pitchFamily="34" charset="0"/>
            </a:endParaRP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weight of the energy component is roughly </a:t>
            </a:r>
            <a:r>
              <a:rPr lang="de-DE" sz="2400" dirty="0">
                <a:solidFill>
                  <a:srgbClr val="000000"/>
                </a:solidFill>
              </a:rPr>
              <a:t>10</a:t>
            </a:r>
            <a:r>
              <a:rPr lang="de-DE" sz="2400">
                <a:solidFill>
                  <a:srgbClr val="000000"/>
                </a:solidFill>
              </a:rPr>
              <a:t>% in CPI.</a:t>
            </a:r>
            <a:endParaRPr lang="de-DE" sz="2400" dirty="0">
              <a:solidFill>
                <a:srgbClr val="000000"/>
              </a:solidFill>
            </a:endParaRPr>
          </a:p>
          <a:p>
            <a:pPr eaLnBrk="1" hangingPunct="1">
              <a:buClrTx/>
              <a:buFontTx/>
              <a:buNone/>
            </a:pPr>
            <a:endParaRPr lang="de-DE" sz="2400" dirty="0">
              <a:solidFill>
                <a:srgbClr val="000000"/>
              </a:solidFill>
            </a:endParaRPr>
          </a:p>
          <a:p>
            <a:pPr eaLnBrk="1" hangingPunct="1">
              <a:buClrTx/>
              <a:buFontTx/>
              <a:buNone/>
            </a:pPr>
            <a:r>
              <a:rPr lang="de-DE" sz="2400">
                <a:solidFill>
                  <a:srgbClr val="000000"/>
                </a:solidFill>
              </a:rPr>
              <a:t>Calculate inflation, if energy price have rised by 40% and all other prices stayed the same.</a:t>
            </a: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A0AECEFA-68E2-EAE7-769A-A3E7190E9764}"/>
                  </a:ext>
                </a:extLst>
              </p14:cNvPr>
              <p14:cNvContentPartPr/>
              <p14:nvPr/>
            </p14:nvContentPartPr>
            <p14:xfrm>
              <a:off x="5413114" y="1255348"/>
              <a:ext cx="1635480" cy="52200"/>
            </p14:xfrm>
          </p:contentPart>
        </mc:Choice>
        <mc:Fallback xmlns="">
          <p:pic>
            <p:nvPicPr>
              <p:cNvPr id="2" name="Freihand 1">
                <a:extLst>
                  <a:ext uri="{FF2B5EF4-FFF2-40B4-BE49-F238E27FC236}">
                    <a16:creationId xmlns:a16="http://schemas.microsoft.com/office/drawing/2014/main" id="{A0AECEFA-68E2-EAE7-769A-A3E7190E9764}"/>
                  </a:ext>
                </a:extLst>
              </p:cNvPr>
              <p:cNvPicPr/>
              <p:nvPr/>
            </p:nvPicPr>
            <p:blipFill>
              <a:blip r:embed="rId4"/>
              <a:stretch>
                <a:fillRect/>
              </a:stretch>
            </p:blipFill>
            <p:spPr>
              <a:xfrm>
                <a:off x="5404474" y="1246708"/>
                <a:ext cx="1653120" cy="69840"/>
              </a:xfrm>
              <a:prstGeom prst="rect">
                <a:avLst/>
              </a:prstGeom>
            </p:spPr>
          </p:pic>
        </mc:Fallback>
      </mc:AlternateContent>
      <p:grpSp>
        <p:nvGrpSpPr>
          <p:cNvPr id="22" name="Gruppieren 21">
            <a:extLst>
              <a:ext uri="{FF2B5EF4-FFF2-40B4-BE49-F238E27FC236}">
                <a16:creationId xmlns:a16="http://schemas.microsoft.com/office/drawing/2014/main" id="{A6495BE9-ECBF-F470-54FA-A4264B03296A}"/>
              </a:ext>
            </a:extLst>
          </p:cNvPr>
          <p:cNvGrpSpPr/>
          <p:nvPr/>
        </p:nvGrpSpPr>
        <p:grpSpPr>
          <a:xfrm>
            <a:off x="7008274" y="99028"/>
            <a:ext cx="3350520" cy="459000"/>
            <a:chOff x="7008274" y="99028"/>
            <a:chExt cx="3350520" cy="4590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BAA55D1C-B0AB-4CFB-6064-ABF1969BC441}"/>
                    </a:ext>
                  </a:extLst>
                </p14:cNvPr>
                <p14:cNvContentPartPr/>
                <p14:nvPr/>
              </p14:nvContentPartPr>
              <p14:xfrm>
                <a:off x="7008274" y="281908"/>
                <a:ext cx="127800" cy="275760"/>
              </p14:xfrm>
            </p:contentPart>
          </mc:Choice>
          <mc:Fallback xmlns="">
            <p:pic>
              <p:nvPicPr>
                <p:cNvPr id="3" name="Freihand 2">
                  <a:extLst>
                    <a:ext uri="{FF2B5EF4-FFF2-40B4-BE49-F238E27FC236}">
                      <a16:creationId xmlns:a16="http://schemas.microsoft.com/office/drawing/2014/main" id="{BAA55D1C-B0AB-4CFB-6064-ABF1969BC441}"/>
                    </a:ext>
                  </a:extLst>
                </p:cNvPr>
                <p:cNvPicPr/>
                <p:nvPr/>
              </p:nvPicPr>
              <p:blipFill>
                <a:blip r:embed="rId6"/>
                <a:stretch>
                  <a:fillRect/>
                </a:stretch>
              </p:blipFill>
              <p:spPr>
                <a:xfrm>
                  <a:off x="6999634" y="273268"/>
                  <a:ext cx="1454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C009A42E-16E3-4B18-FD85-ADB2BB6C8ECF}"/>
                    </a:ext>
                  </a:extLst>
                </p14:cNvPr>
                <p14:cNvContentPartPr/>
                <p14:nvPr/>
              </p14:nvContentPartPr>
              <p14:xfrm>
                <a:off x="7311034" y="253828"/>
                <a:ext cx="26640" cy="230760"/>
              </p14:xfrm>
            </p:contentPart>
          </mc:Choice>
          <mc:Fallback xmlns="">
            <p:pic>
              <p:nvPicPr>
                <p:cNvPr id="4" name="Freihand 3">
                  <a:extLst>
                    <a:ext uri="{FF2B5EF4-FFF2-40B4-BE49-F238E27FC236}">
                      <a16:creationId xmlns:a16="http://schemas.microsoft.com/office/drawing/2014/main" id="{C009A42E-16E3-4B18-FD85-ADB2BB6C8ECF}"/>
                    </a:ext>
                  </a:extLst>
                </p:cNvPr>
                <p:cNvPicPr/>
                <p:nvPr/>
              </p:nvPicPr>
              <p:blipFill>
                <a:blip r:embed="rId8"/>
                <a:stretch>
                  <a:fillRect/>
                </a:stretch>
              </p:blipFill>
              <p:spPr>
                <a:xfrm>
                  <a:off x="7302394" y="244828"/>
                  <a:ext cx="4428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F1CF386-C3FC-851D-D590-07181A1747F6}"/>
                    </a:ext>
                  </a:extLst>
                </p14:cNvPr>
                <p14:cNvContentPartPr/>
                <p14:nvPr/>
              </p14:nvContentPartPr>
              <p14:xfrm>
                <a:off x="7544674" y="144028"/>
                <a:ext cx="93600" cy="284400"/>
              </p14:xfrm>
            </p:contentPart>
          </mc:Choice>
          <mc:Fallback xmlns="">
            <p:pic>
              <p:nvPicPr>
                <p:cNvPr id="6" name="Freihand 5">
                  <a:extLst>
                    <a:ext uri="{FF2B5EF4-FFF2-40B4-BE49-F238E27FC236}">
                      <a16:creationId xmlns:a16="http://schemas.microsoft.com/office/drawing/2014/main" id="{EF1CF386-C3FC-851D-D590-07181A1747F6}"/>
                    </a:ext>
                  </a:extLst>
                </p:cNvPr>
                <p:cNvPicPr/>
                <p:nvPr/>
              </p:nvPicPr>
              <p:blipFill>
                <a:blip r:embed="rId10"/>
                <a:stretch>
                  <a:fillRect/>
                </a:stretch>
              </p:blipFill>
              <p:spPr>
                <a:xfrm>
                  <a:off x="7536034" y="135028"/>
                  <a:ext cx="1112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B370B4AB-FADB-73E7-B567-59604475609A}"/>
                    </a:ext>
                  </a:extLst>
                </p14:cNvPr>
                <p14:cNvContentPartPr/>
                <p14:nvPr/>
              </p14:nvContentPartPr>
              <p14:xfrm>
                <a:off x="7789834" y="177508"/>
                <a:ext cx="23760" cy="176040"/>
              </p14:xfrm>
            </p:contentPart>
          </mc:Choice>
          <mc:Fallback xmlns="">
            <p:pic>
              <p:nvPicPr>
                <p:cNvPr id="7" name="Freihand 6">
                  <a:extLst>
                    <a:ext uri="{FF2B5EF4-FFF2-40B4-BE49-F238E27FC236}">
                      <a16:creationId xmlns:a16="http://schemas.microsoft.com/office/drawing/2014/main" id="{B370B4AB-FADB-73E7-B567-59604475609A}"/>
                    </a:ext>
                  </a:extLst>
                </p:cNvPr>
                <p:cNvPicPr/>
                <p:nvPr/>
              </p:nvPicPr>
              <p:blipFill>
                <a:blip r:embed="rId12"/>
                <a:stretch>
                  <a:fillRect/>
                </a:stretch>
              </p:blipFill>
              <p:spPr>
                <a:xfrm>
                  <a:off x="7781194" y="168868"/>
                  <a:ext cx="414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59434F7E-BB39-EEAE-6FC3-12DD57C62454}"/>
                    </a:ext>
                  </a:extLst>
                </p14:cNvPr>
                <p14:cNvContentPartPr/>
                <p14:nvPr/>
              </p14:nvContentPartPr>
              <p14:xfrm>
                <a:off x="7800274" y="171388"/>
                <a:ext cx="176040" cy="104040"/>
              </p14:xfrm>
            </p:contentPart>
          </mc:Choice>
          <mc:Fallback xmlns="">
            <p:pic>
              <p:nvPicPr>
                <p:cNvPr id="8" name="Freihand 7">
                  <a:extLst>
                    <a:ext uri="{FF2B5EF4-FFF2-40B4-BE49-F238E27FC236}">
                      <a16:creationId xmlns:a16="http://schemas.microsoft.com/office/drawing/2014/main" id="{59434F7E-BB39-EEAE-6FC3-12DD57C62454}"/>
                    </a:ext>
                  </a:extLst>
                </p:cNvPr>
                <p:cNvPicPr/>
                <p:nvPr/>
              </p:nvPicPr>
              <p:blipFill>
                <a:blip r:embed="rId14"/>
                <a:stretch>
                  <a:fillRect/>
                </a:stretch>
              </p:blipFill>
              <p:spPr>
                <a:xfrm>
                  <a:off x="7791634" y="162748"/>
                  <a:ext cx="1936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24041BA4-E269-C497-B61B-96889BE6C62A}"/>
                    </a:ext>
                  </a:extLst>
                </p14:cNvPr>
                <p14:cNvContentPartPr/>
                <p14:nvPr/>
              </p14:nvContentPartPr>
              <p14:xfrm>
                <a:off x="7779034" y="332308"/>
                <a:ext cx="153720" cy="29520"/>
              </p14:xfrm>
            </p:contentPart>
          </mc:Choice>
          <mc:Fallback xmlns="">
            <p:pic>
              <p:nvPicPr>
                <p:cNvPr id="9" name="Freihand 8">
                  <a:extLst>
                    <a:ext uri="{FF2B5EF4-FFF2-40B4-BE49-F238E27FC236}">
                      <a16:creationId xmlns:a16="http://schemas.microsoft.com/office/drawing/2014/main" id="{24041BA4-E269-C497-B61B-96889BE6C62A}"/>
                    </a:ext>
                  </a:extLst>
                </p:cNvPr>
                <p:cNvPicPr/>
                <p:nvPr/>
              </p:nvPicPr>
              <p:blipFill>
                <a:blip r:embed="rId16"/>
                <a:stretch>
                  <a:fillRect/>
                </a:stretch>
              </p:blipFill>
              <p:spPr>
                <a:xfrm>
                  <a:off x="7770034" y="323668"/>
                  <a:ext cx="17136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377B0BC8-5A46-68EB-A10F-057493CCA1A0}"/>
                    </a:ext>
                  </a:extLst>
                </p14:cNvPr>
                <p14:cNvContentPartPr/>
                <p14:nvPr/>
              </p14:nvContentPartPr>
              <p14:xfrm>
                <a:off x="8007994" y="274708"/>
                <a:ext cx="112320" cy="99720"/>
              </p14:xfrm>
            </p:contentPart>
          </mc:Choice>
          <mc:Fallback xmlns="">
            <p:pic>
              <p:nvPicPr>
                <p:cNvPr id="10" name="Freihand 9">
                  <a:extLst>
                    <a:ext uri="{FF2B5EF4-FFF2-40B4-BE49-F238E27FC236}">
                      <a16:creationId xmlns:a16="http://schemas.microsoft.com/office/drawing/2014/main" id="{377B0BC8-5A46-68EB-A10F-057493CCA1A0}"/>
                    </a:ext>
                  </a:extLst>
                </p:cNvPr>
                <p:cNvPicPr/>
                <p:nvPr/>
              </p:nvPicPr>
              <p:blipFill>
                <a:blip r:embed="rId18"/>
                <a:stretch>
                  <a:fillRect/>
                </a:stretch>
              </p:blipFill>
              <p:spPr>
                <a:xfrm>
                  <a:off x="7998994" y="265708"/>
                  <a:ext cx="129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7A9045F4-4480-679B-E88C-3D7CD975670E}"/>
                    </a:ext>
                  </a:extLst>
                </p14:cNvPr>
                <p14:cNvContentPartPr/>
                <p14:nvPr/>
              </p14:nvContentPartPr>
              <p14:xfrm>
                <a:off x="8178634" y="261388"/>
                <a:ext cx="284040" cy="105840"/>
              </p14:xfrm>
            </p:contentPart>
          </mc:Choice>
          <mc:Fallback xmlns="">
            <p:pic>
              <p:nvPicPr>
                <p:cNvPr id="11" name="Freihand 10">
                  <a:extLst>
                    <a:ext uri="{FF2B5EF4-FFF2-40B4-BE49-F238E27FC236}">
                      <a16:creationId xmlns:a16="http://schemas.microsoft.com/office/drawing/2014/main" id="{7A9045F4-4480-679B-E88C-3D7CD975670E}"/>
                    </a:ext>
                  </a:extLst>
                </p:cNvPr>
                <p:cNvPicPr/>
                <p:nvPr/>
              </p:nvPicPr>
              <p:blipFill>
                <a:blip r:embed="rId20"/>
                <a:stretch>
                  <a:fillRect/>
                </a:stretch>
              </p:blipFill>
              <p:spPr>
                <a:xfrm>
                  <a:off x="8169634" y="252748"/>
                  <a:ext cx="301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1C6CA2C9-5CC3-619B-E89A-8DA38A79BD3B}"/>
                    </a:ext>
                  </a:extLst>
                </p14:cNvPr>
                <p14:cNvContentPartPr/>
                <p14:nvPr/>
              </p14:nvContentPartPr>
              <p14:xfrm>
                <a:off x="8500834" y="270388"/>
                <a:ext cx="97200" cy="68400"/>
              </p14:xfrm>
            </p:contentPart>
          </mc:Choice>
          <mc:Fallback xmlns="">
            <p:pic>
              <p:nvPicPr>
                <p:cNvPr id="12" name="Freihand 11">
                  <a:extLst>
                    <a:ext uri="{FF2B5EF4-FFF2-40B4-BE49-F238E27FC236}">
                      <a16:creationId xmlns:a16="http://schemas.microsoft.com/office/drawing/2014/main" id="{1C6CA2C9-5CC3-619B-E89A-8DA38A79BD3B}"/>
                    </a:ext>
                  </a:extLst>
                </p:cNvPr>
                <p:cNvPicPr/>
                <p:nvPr/>
              </p:nvPicPr>
              <p:blipFill>
                <a:blip r:embed="rId22"/>
                <a:stretch>
                  <a:fillRect/>
                </a:stretch>
              </p:blipFill>
              <p:spPr>
                <a:xfrm>
                  <a:off x="8492194" y="261748"/>
                  <a:ext cx="114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4D6E901F-450E-360B-8D01-ABA0F7AAC24A}"/>
                    </a:ext>
                  </a:extLst>
                </p14:cNvPr>
                <p14:cNvContentPartPr/>
                <p14:nvPr/>
              </p14:nvContentPartPr>
              <p14:xfrm>
                <a:off x="8513794" y="264988"/>
                <a:ext cx="271440" cy="293040"/>
              </p14:xfrm>
            </p:contentPart>
          </mc:Choice>
          <mc:Fallback xmlns="">
            <p:pic>
              <p:nvPicPr>
                <p:cNvPr id="13" name="Freihand 12">
                  <a:extLst>
                    <a:ext uri="{FF2B5EF4-FFF2-40B4-BE49-F238E27FC236}">
                      <a16:creationId xmlns:a16="http://schemas.microsoft.com/office/drawing/2014/main" id="{4D6E901F-450E-360B-8D01-ABA0F7AAC24A}"/>
                    </a:ext>
                  </a:extLst>
                </p:cNvPr>
                <p:cNvPicPr/>
                <p:nvPr/>
              </p:nvPicPr>
              <p:blipFill>
                <a:blip r:embed="rId24"/>
                <a:stretch>
                  <a:fillRect/>
                </a:stretch>
              </p:blipFill>
              <p:spPr>
                <a:xfrm>
                  <a:off x="8504794" y="256348"/>
                  <a:ext cx="2890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C4BFCDC1-A22C-769F-AF91-F38CED2DB658}"/>
                    </a:ext>
                  </a:extLst>
                </p14:cNvPr>
                <p14:cNvContentPartPr/>
                <p14:nvPr/>
              </p14:nvContentPartPr>
              <p14:xfrm>
                <a:off x="8932834" y="115948"/>
                <a:ext cx="87120" cy="309600"/>
              </p14:xfrm>
            </p:contentPart>
          </mc:Choice>
          <mc:Fallback xmlns="">
            <p:pic>
              <p:nvPicPr>
                <p:cNvPr id="14" name="Freihand 13">
                  <a:extLst>
                    <a:ext uri="{FF2B5EF4-FFF2-40B4-BE49-F238E27FC236}">
                      <a16:creationId xmlns:a16="http://schemas.microsoft.com/office/drawing/2014/main" id="{C4BFCDC1-A22C-769F-AF91-F38CED2DB658}"/>
                    </a:ext>
                  </a:extLst>
                </p:cNvPr>
                <p:cNvPicPr/>
                <p:nvPr/>
              </p:nvPicPr>
              <p:blipFill>
                <a:blip r:embed="rId26"/>
                <a:stretch>
                  <a:fillRect/>
                </a:stretch>
              </p:blipFill>
              <p:spPr>
                <a:xfrm>
                  <a:off x="8923834" y="106948"/>
                  <a:ext cx="10476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D4765F5D-35BF-5B5A-2634-75DA3AAE4DB6}"/>
                    </a:ext>
                  </a:extLst>
                </p14:cNvPr>
                <p14:cNvContentPartPr/>
                <p14:nvPr/>
              </p14:nvContentPartPr>
              <p14:xfrm>
                <a:off x="9239194" y="232588"/>
                <a:ext cx="218160" cy="49680"/>
              </p14:xfrm>
            </p:contentPart>
          </mc:Choice>
          <mc:Fallback xmlns="">
            <p:pic>
              <p:nvPicPr>
                <p:cNvPr id="15" name="Freihand 14">
                  <a:extLst>
                    <a:ext uri="{FF2B5EF4-FFF2-40B4-BE49-F238E27FC236}">
                      <a16:creationId xmlns:a16="http://schemas.microsoft.com/office/drawing/2014/main" id="{D4765F5D-35BF-5B5A-2634-75DA3AAE4DB6}"/>
                    </a:ext>
                  </a:extLst>
                </p:cNvPr>
                <p:cNvPicPr/>
                <p:nvPr/>
              </p:nvPicPr>
              <p:blipFill>
                <a:blip r:embed="rId28"/>
                <a:stretch>
                  <a:fillRect/>
                </a:stretch>
              </p:blipFill>
              <p:spPr>
                <a:xfrm>
                  <a:off x="9230554" y="223588"/>
                  <a:ext cx="2358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26B98F32-D0F9-636D-1358-DCC646DF25C7}"/>
                    </a:ext>
                  </a:extLst>
                </p14:cNvPr>
                <p14:cNvContentPartPr/>
                <p14:nvPr/>
              </p14:nvContentPartPr>
              <p14:xfrm>
                <a:off x="9230194" y="325468"/>
                <a:ext cx="217440" cy="28800"/>
              </p14:xfrm>
            </p:contentPart>
          </mc:Choice>
          <mc:Fallback xmlns="">
            <p:pic>
              <p:nvPicPr>
                <p:cNvPr id="16" name="Freihand 15">
                  <a:extLst>
                    <a:ext uri="{FF2B5EF4-FFF2-40B4-BE49-F238E27FC236}">
                      <a16:creationId xmlns:a16="http://schemas.microsoft.com/office/drawing/2014/main" id="{26B98F32-D0F9-636D-1358-DCC646DF25C7}"/>
                    </a:ext>
                  </a:extLst>
                </p:cNvPr>
                <p:cNvPicPr/>
                <p:nvPr/>
              </p:nvPicPr>
              <p:blipFill>
                <a:blip r:embed="rId30"/>
                <a:stretch>
                  <a:fillRect/>
                </a:stretch>
              </p:blipFill>
              <p:spPr>
                <a:xfrm>
                  <a:off x="9221554" y="316468"/>
                  <a:ext cx="2350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67FDA662-6194-A2C3-3113-83042935AC0E}"/>
                    </a:ext>
                  </a:extLst>
                </p14:cNvPr>
                <p14:cNvContentPartPr/>
                <p14:nvPr/>
              </p14:nvContentPartPr>
              <p14:xfrm>
                <a:off x="9590194" y="187228"/>
                <a:ext cx="188280" cy="138960"/>
              </p14:xfrm>
            </p:contentPart>
          </mc:Choice>
          <mc:Fallback xmlns="">
            <p:pic>
              <p:nvPicPr>
                <p:cNvPr id="17" name="Freihand 16">
                  <a:extLst>
                    <a:ext uri="{FF2B5EF4-FFF2-40B4-BE49-F238E27FC236}">
                      <a16:creationId xmlns:a16="http://schemas.microsoft.com/office/drawing/2014/main" id="{67FDA662-6194-A2C3-3113-83042935AC0E}"/>
                    </a:ext>
                  </a:extLst>
                </p:cNvPr>
                <p:cNvPicPr/>
                <p:nvPr/>
              </p:nvPicPr>
              <p:blipFill>
                <a:blip r:embed="rId32"/>
                <a:stretch>
                  <a:fillRect/>
                </a:stretch>
              </p:blipFill>
              <p:spPr>
                <a:xfrm>
                  <a:off x="9581194" y="178588"/>
                  <a:ext cx="2059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21BE31FC-7BB5-DC4A-ED8D-3C8C94A87386}"/>
                    </a:ext>
                  </a:extLst>
                </p14:cNvPr>
                <p14:cNvContentPartPr/>
                <p14:nvPr/>
              </p14:nvContentPartPr>
              <p14:xfrm>
                <a:off x="9894754" y="190828"/>
                <a:ext cx="121680" cy="132480"/>
              </p14:xfrm>
            </p:contentPart>
          </mc:Choice>
          <mc:Fallback xmlns="">
            <p:pic>
              <p:nvPicPr>
                <p:cNvPr id="18" name="Freihand 17">
                  <a:extLst>
                    <a:ext uri="{FF2B5EF4-FFF2-40B4-BE49-F238E27FC236}">
                      <a16:creationId xmlns:a16="http://schemas.microsoft.com/office/drawing/2014/main" id="{21BE31FC-7BB5-DC4A-ED8D-3C8C94A87386}"/>
                    </a:ext>
                  </a:extLst>
                </p:cNvPr>
                <p:cNvPicPr/>
                <p:nvPr/>
              </p:nvPicPr>
              <p:blipFill>
                <a:blip r:embed="rId34"/>
                <a:stretch>
                  <a:fillRect/>
                </a:stretch>
              </p:blipFill>
              <p:spPr>
                <a:xfrm>
                  <a:off x="9885754" y="181828"/>
                  <a:ext cx="139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Freihand 18">
                  <a:extLst>
                    <a:ext uri="{FF2B5EF4-FFF2-40B4-BE49-F238E27FC236}">
                      <a16:creationId xmlns:a16="http://schemas.microsoft.com/office/drawing/2014/main" id="{FC905913-2D4D-78A3-2AC4-40D452983D91}"/>
                    </a:ext>
                  </a:extLst>
                </p14:cNvPr>
                <p14:cNvContentPartPr/>
                <p14:nvPr/>
              </p14:nvContentPartPr>
              <p14:xfrm>
                <a:off x="10068634" y="99028"/>
                <a:ext cx="215640" cy="228960"/>
              </p14:xfrm>
            </p:contentPart>
          </mc:Choice>
          <mc:Fallback xmlns="">
            <p:pic>
              <p:nvPicPr>
                <p:cNvPr id="19" name="Freihand 18">
                  <a:extLst>
                    <a:ext uri="{FF2B5EF4-FFF2-40B4-BE49-F238E27FC236}">
                      <a16:creationId xmlns:a16="http://schemas.microsoft.com/office/drawing/2014/main" id="{FC905913-2D4D-78A3-2AC4-40D452983D91}"/>
                    </a:ext>
                  </a:extLst>
                </p:cNvPr>
                <p:cNvPicPr/>
                <p:nvPr/>
              </p:nvPicPr>
              <p:blipFill>
                <a:blip r:embed="rId36"/>
                <a:stretch>
                  <a:fillRect/>
                </a:stretch>
              </p:blipFill>
              <p:spPr>
                <a:xfrm>
                  <a:off x="10059634" y="90028"/>
                  <a:ext cx="233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0" name="Freihand 19">
                  <a:extLst>
                    <a:ext uri="{FF2B5EF4-FFF2-40B4-BE49-F238E27FC236}">
                      <a16:creationId xmlns:a16="http://schemas.microsoft.com/office/drawing/2014/main" id="{F0C6CD8B-5911-5446-E635-2E2DE66D5F9B}"/>
                    </a:ext>
                  </a:extLst>
                </p14:cNvPr>
                <p14:cNvContentPartPr/>
                <p14:nvPr/>
              </p14:nvContentPartPr>
              <p14:xfrm>
                <a:off x="10254394" y="276868"/>
                <a:ext cx="104400" cy="50040"/>
              </p14:xfrm>
            </p:contentPart>
          </mc:Choice>
          <mc:Fallback xmlns="">
            <p:pic>
              <p:nvPicPr>
                <p:cNvPr id="20" name="Freihand 19">
                  <a:extLst>
                    <a:ext uri="{FF2B5EF4-FFF2-40B4-BE49-F238E27FC236}">
                      <a16:creationId xmlns:a16="http://schemas.microsoft.com/office/drawing/2014/main" id="{F0C6CD8B-5911-5446-E635-2E2DE66D5F9B}"/>
                    </a:ext>
                  </a:extLst>
                </p:cNvPr>
                <p:cNvPicPr/>
                <p:nvPr/>
              </p:nvPicPr>
              <p:blipFill>
                <a:blip r:embed="rId38"/>
                <a:stretch>
                  <a:fillRect/>
                </a:stretch>
              </p:blipFill>
              <p:spPr>
                <a:xfrm>
                  <a:off x="10245394" y="267868"/>
                  <a:ext cx="122040" cy="67680"/>
                </a:xfrm>
                <a:prstGeom prst="rect">
                  <a:avLst/>
                </a:prstGeom>
              </p:spPr>
            </p:pic>
          </mc:Fallback>
        </mc:AlternateContent>
      </p:grpSp>
      <p:grpSp>
        <p:nvGrpSpPr>
          <p:cNvPr id="27" name="Gruppieren 26">
            <a:extLst>
              <a:ext uri="{FF2B5EF4-FFF2-40B4-BE49-F238E27FC236}">
                <a16:creationId xmlns:a16="http://schemas.microsoft.com/office/drawing/2014/main" id="{9E07C66A-81CD-E094-C014-6F988B73475A}"/>
              </a:ext>
            </a:extLst>
          </p:cNvPr>
          <p:cNvGrpSpPr/>
          <p:nvPr/>
        </p:nvGrpSpPr>
        <p:grpSpPr>
          <a:xfrm>
            <a:off x="253954" y="2778868"/>
            <a:ext cx="575640" cy="239400"/>
            <a:chOff x="253954" y="2778868"/>
            <a:chExt cx="575640" cy="239400"/>
          </a:xfrm>
        </p:grpSpPr>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443F909F-0D97-A777-D672-51D2477FCEF1}"/>
                    </a:ext>
                  </a:extLst>
                </p14:cNvPr>
                <p14:cNvContentPartPr/>
                <p14:nvPr/>
              </p14:nvContentPartPr>
              <p14:xfrm>
                <a:off x="253954" y="2805148"/>
                <a:ext cx="138240" cy="213120"/>
              </p14:xfrm>
            </p:contentPart>
          </mc:Choice>
          <mc:Fallback xmlns="">
            <p:pic>
              <p:nvPicPr>
                <p:cNvPr id="23" name="Freihand 22">
                  <a:extLst>
                    <a:ext uri="{FF2B5EF4-FFF2-40B4-BE49-F238E27FC236}">
                      <a16:creationId xmlns:a16="http://schemas.microsoft.com/office/drawing/2014/main" id="{443F909F-0D97-A777-D672-51D2477FCEF1}"/>
                    </a:ext>
                  </a:extLst>
                </p:cNvPr>
                <p:cNvPicPr/>
                <p:nvPr/>
              </p:nvPicPr>
              <p:blipFill>
                <a:blip r:embed="rId40"/>
                <a:stretch>
                  <a:fillRect/>
                </a:stretch>
              </p:blipFill>
              <p:spPr>
                <a:xfrm>
                  <a:off x="245314" y="2796148"/>
                  <a:ext cx="1558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5119F8C8-3519-7AE0-8466-E13B4A4B3BE1}"/>
                    </a:ext>
                  </a:extLst>
                </p14:cNvPr>
                <p14:cNvContentPartPr/>
                <p14:nvPr/>
              </p14:nvContentPartPr>
              <p14:xfrm>
                <a:off x="532954" y="2820988"/>
                <a:ext cx="21240" cy="182160"/>
              </p14:xfrm>
            </p:contentPart>
          </mc:Choice>
          <mc:Fallback xmlns="">
            <p:pic>
              <p:nvPicPr>
                <p:cNvPr id="24" name="Freihand 23">
                  <a:extLst>
                    <a:ext uri="{FF2B5EF4-FFF2-40B4-BE49-F238E27FC236}">
                      <a16:creationId xmlns:a16="http://schemas.microsoft.com/office/drawing/2014/main" id="{5119F8C8-3519-7AE0-8466-E13B4A4B3BE1}"/>
                    </a:ext>
                  </a:extLst>
                </p:cNvPr>
                <p:cNvPicPr/>
                <p:nvPr/>
              </p:nvPicPr>
              <p:blipFill>
                <a:blip r:embed="rId42"/>
                <a:stretch>
                  <a:fillRect/>
                </a:stretch>
              </p:blipFill>
              <p:spPr>
                <a:xfrm>
                  <a:off x="524314" y="2811988"/>
                  <a:ext cx="388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2207AE8F-DE12-9B8E-9DBE-4D3E42810EDB}"/>
                    </a:ext>
                  </a:extLst>
                </p14:cNvPr>
                <p14:cNvContentPartPr/>
                <p14:nvPr/>
              </p14:nvContentPartPr>
              <p14:xfrm>
                <a:off x="443674" y="2778868"/>
                <a:ext cx="245160" cy="122400"/>
              </p14:xfrm>
            </p:contentPart>
          </mc:Choice>
          <mc:Fallback xmlns="">
            <p:pic>
              <p:nvPicPr>
                <p:cNvPr id="25" name="Freihand 24">
                  <a:extLst>
                    <a:ext uri="{FF2B5EF4-FFF2-40B4-BE49-F238E27FC236}">
                      <a16:creationId xmlns:a16="http://schemas.microsoft.com/office/drawing/2014/main" id="{2207AE8F-DE12-9B8E-9DBE-4D3E42810EDB}"/>
                    </a:ext>
                  </a:extLst>
                </p:cNvPr>
                <p:cNvPicPr/>
                <p:nvPr/>
              </p:nvPicPr>
              <p:blipFill>
                <a:blip r:embed="rId44"/>
                <a:stretch>
                  <a:fillRect/>
                </a:stretch>
              </p:blipFill>
              <p:spPr>
                <a:xfrm>
                  <a:off x="435034" y="2769868"/>
                  <a:ext cx="262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4647AC45-B43D-D561-3BFB-A20D4F62BCAF}"/>
                    </a:ext>
                  </a:extLst>
                </p14:cNvPr>
                <p14:cNvContentPartPr/>
                <p14:nvPr/>
              </p14:nvContentPartPr>
              <p14:xfrm>
                <a:off x="809074" y="2784988"/>
                <a:ext cx="20520" cy="229320"/>
              </p14:xfrm>
            </p:contentPart>
          </mc:Choice>
          <mc:Fallback xmlns="">
            <p:pic>
              <p:nvPicPr>
                <p:cNvPr id="26" name="Freihand 25">
                  <a:extLst>
                    <a:ext uri="{FF2B5EF4-FFF2-40B4-BE49-F238E27FC236}">
                      <a16:creationId xmlns:a16="http://schemas.microsoft.com/office/drawing/2014/main" id="{4647AC45-B43D-D561-3BFB-A20D4F62BCAF}"/>
                    </a:ext>
                  </a:extLst>
                </p:cNvPr>
                <p:cNvPicPr/>
                <p:nvPr/>
              </p:nvPicPr>
              <p:blipFill>
                <a:blip r:embed="rId46"/>
                <a:stretch>
                  <a:fillRect/>
                </a:stretch>
              </p:blipFill>
              <p:spPr>
                <a:xfrm>
                  <a:off x="800074" y="2776348"/>
                  <a:ext cx="38160" cy="24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49594" name="Freihand 149593">
                <a:extLst>
                  <a:ext uri="{FF2B5EF4-FFF2-40B4-BE49-F238E27FC236}">
                    <a16:creationId xmlns:a16="http://schemas.microsoft.com/office/drawing/2014/main" id="{55D5BAF9-64B9-7F7E-E3BD-978188BE5C02}"/>
                  </a:ext>
                </a:extLst>
              </p14:cNvPr>
              <p14:cNvContentPartPr/>
              <p14:nvPr/>
            </p14:nvContentPartPr>
            <p14:xfrm>
              <a:off x="7707754" y="2663668"/>
              <a:ext cx="493200" cy="41400"/>
            </p14:xfrm>
          </p:contentPart>
        </mc:Choice>
        <mc:Fallback xmlns="">
          <p:pic>
            <p:nvPicPr>
              <p:cNvPr id="149594" name="Freihand 149593">
                <a:extLst>
                  <a:ext uri="{FF2B5EF4-FFF2-40B4-BE49-F238E27FC236}">
                    <a16:creationId xmlns:a16="http://schemas.microsoft.com/office/drawing/2014/main" id="{55D5BAF9-64B9-7F7E-E3BD-978188BE5C02}"/>
                  </a:ext>
                </a:extLst>
              </p:cNvPr>
              <p:cNvPicPr/>
              <p:nvPr/>
            </p:nvPicPr>
            <p:blipFill>
              <a:blip r:embed="rId48"/>
              <a:stretch>
                <a:fillRect/>
              </a:stretch>
            </p:blipFill>
            <p:spPr>
              <a:xfrm>
                <a:off x="7699114" y="2654668"/>
                <a:ext cx="51084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9612" name="Freihand 149611">
                <a:extLst>
                  <a:ext uri="{FF2B5EF4-FFF2-40B4-BE49-F238E27FC236}">
                    <a16:creationId xmlns:a16="http://schemas.microsoft.com/office/drawing/2014/main" id="{B1218CB7-F557-9B38-1BEF-7EB5C9E01C28}"/>
                  </a:ext>
                </a:extLst>
              </p14:cNvPr>
              <p14:cNvContentPartPr/>
              <p14:nvPr/>
            </p14:nvContentPartPr>
            <p14:xfrm>
              <a:off x="9352234" y="3058228"/>
              <a:ext cx="69480" cy="77760"/>
            </p14:xfrm>
          </p:contentPart>
        </mc:Choice>
        <mc:Fallback xmlns="">
          <p:pic>
            <p:nvPicPr>
              <p:cNvPr id="149612" name="Freihand 149611">
                <a:extLst>
                  <a:ext uri="{FF2B5EF4-FFF2-40B4-BE49-F238E27FC236}">
                    <a16:creationId xmlns:a16="http://schemas.microsoft.com/office/drawing/2014/main" id="{B1218CB7-F557-9B38-1BEF-7EB5C9E01C28}"/>
                  </a:ext>
                </a:extLst>
              </p:cNvPr>
              <p:cNvPicPr/>
              <p:nvPr/>
            </p:nvPicPr>
            <p:blipFill>
              <a:blip r:embed="rId50"/>
              <a:stretch>
                <a:fillRect/>
              </a:stretch>
            </p:blipFill>
            <p:spPr>
              <a:xfrm>
                <a:off x="9343234" y="3049588"/>
                <a:ext cx="87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9620" name="Freihand 149619">
                <a:extLst>
                  <a:ext uri="{FF2B5EF4-FFF2-40B4-BE49-F238E27FC236}">
                    <a16:creationId xmlns:a16="http://schemas.microsoft.com/office/drawing/2014/main" id="{5FEE097B-2422-93C2-96E8-7B96541EF4B6}"/>
                  </a:ext>
                </a:extLst>
              </p14:cNvPr>
              <p14:cNvContentPartPr/>
              <p14:nvPr/>
            </p14:nvContentPartPr>
            <p14:xfrm>
              <a:off x="8605234" y="3268468"/>
              <a:ext cx="1375200" cy="109800"/>
            </p14:xfrm>
          </p:contentPart>
        </mc:Choice>
        <mc:Fallback xmlns="">
          <p:pic>
            <p:nvPicPr>
              <p:cNvPr id="149620" name="Freihand 149619">
                <a:extLst>
                  <a:ext uri="{FF2B5EF4-FFF2-40B4-BE49-F238E27FC236}">
                    <a16:creationId xmlns:a16="http://schemas.microsoft.com/office/drawing/2014/main" id="{5FEE097B-2422-93C2-96E8-7B96541EF4B6}"/>
                  </a:ext>
                </a:extLst>
              </p:cNvPr>
              <p:cNvPicPr/>
              <p:nvPr/>
            </p:nvPicPr>
            <p:blipFill>
              <a:blip r:embed="rId52"/>
              <a:stretch>
                <a:fillRect/>
              </a:stretch>
            </p:blipFill>
            <p:spPr>
              <a:xfrm>
                <a:off x="8596594" y="3259468"/>
                <a:ext cx="1392840" cy="127440"/>
              </a:xfrm>
              <a:prstGeom prst="rect">
                <a:avLst/>
              </a:prstGeom>
            </p:spPr>
          </p:pic>
        </mc:Fallback>
      </mc:AlternateContent>
      <p:grpSp>
        <p:nvGrpSpPr>
          <p:cNvPr id="149639" name="Gruppieren 149638">
            <a:extLst>
              <a:ext uri="{FF2B5EF4-FFF2-40B4-BE49-F238E27FC236}">
                <a16:creationId xmlns:a16="http://schemas.microsoft.com/office/drawing/2014/main" id="{607D0C3E-9780-6E1F-A5C9-02F152C2ADDC}"/>
              </a:ext>
            </a:extLst>
          </p:cNvPr>
          <p:cNvGrpSpPr/>
          <p:nvPr/>
        </p:nvGrpSpPr>
        <p:grpSpPr>
          <a:xfrm>
            <a:off x="348994" y="4697668"/>
            <a:ext cx="413640" cy="243360"/>
            <a:chOff x="348994" y="4697668"/>
            <a:chExt cx="413640" cy="243360"/>
          </a:xfrm>
        </p:grpSpPr>
        <mc:AlternateContent xmlns:mc="http://schemas.openxmlformats.org/markup-compatibility/2006" xmlns:p14="http://schemas.microsoft.com/office/powerpoint/2010/main">
          <mc:Choice Requires="p14">
            <p:contentPart p14:bwMode="auto" r:id="rId53">
              <p14:nvContentPartPr>
                <p14:cNvPr id="149636" name="Freihand 149635">
                  <a:extLst>
                    <a:ext uri="{FF2B5EF4-FFF2-40B4-BE49-F238E27FC236}">
                      <a16:creationId xmlns:a16="http://schemas.microsoft.com/office/drawing/2014/main" id="{3B3A4891-D979-8D73-F4C6-744950EA39CC}"/>
                    </a:ext>
                  </a:extLst>
                </p14:cNvPr>
                <p14:cNvContentPartPr/>
                <p14:nvPr/>
              </p14:nvContentPartPr>
              <p14:xfrm>
                <a:off x="348994" y="4759588"/>
                <a:ext cx="183960" cy="18000"/>
              </p14:xfrm>
            </p:contentPart>
          </mc:Choice>
          <mc:Fallback xmlns="">
            <p:pic>
              <p:nvPicPr>
                <p:cNvPr id="149636" name="Freihand 149635">
                  <a:extLst>
                    <a:ext uri="{FF2B5EF4-FFF2-40B4-BE49-F238E27FC236}">
                      <a16:creationId xmlns:a16="http://schemas.microsoft.com/office/drawing/2014/main" id="{3B3A4891-D979-8D73-F4C6-744950EA39CC}"/>
                    </a:ext>
                  </a:extLst>
                </p:cNvPr>
                <p:cNvPicPr/>
                <p:nvPr/>
              </p:nvPicPr>
              <p:blipFill>
                <a:blip r:embed="rId54"/>
                <a:stretch>
                  <a:fillRect/>
                </a:stretch>
              </p:blipFill>
              <p:spPr>
                <a:xfrm>
                  <a:off x="340354" y="4750588"/>
                  <a:ext cx="2016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49637" name="Freihand 149636">
                  <a:extLst>
                    <a:ext uri="{FF2B5EF4-FFF2-40B4-BE49-F238E27FC236}">
                      <a16:creationId xmlns:a16="http://schemas.microsoft.com/office/drawing/2014/main" id="{0CF818D1-7A42-7D81-ED7F-1B77F4743D08}"/>
                    </a:ext>
                  </a:extLst>
                </p14:cNvPr>
                <p14:cNvContentPartPr/>
                <p14:nvPr/>
              </p14:nvContentPartPr>
              <p14:xfrm>
                <a:off x="357994" y="4824388"/>
                <a:ext cx="212040" cy="34920"/>
              </p14:xfrm>
            </p:contentPart>
          </mc:Choice>
          <mc:Fallback xmlns="">
            <p:pic>
              <p:nvPicPr>
                <p:cNvPr id="149637" name="Freihand 149636">
                  <a:extLst>
                    <a:ext uri="{FF2B5EF4-FFF2-40B4-BE49-F238E27FC236}">
                      <a16:creationId xmlns:a16="http://schemas.microsoft.com/office/drawing/2014/main" id="{0CF818D1-7A42-7D81-ED7F-1B77F4743D08}"/>
                    </a:ext>
                  </a:extLst>
                </p:cNvPr>
                <p:cNvPicPr/>
                <p:nvPr/>
              </p:nvPicPr>
              <p:blipFill>
                <a:blip r:embed="rId56"/>
                <a:stretch>
                  <a:fillRect/>
                </a:stretch>
              </p:blipFill>
              <p:spPr>
                <a:xfrm>
                  <a:off x="348994" y="4815748"/>
                  <a:ext cx="229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9638" name="Freihand 149637">
                  <a:extLst>
                    <a:ext uri="{FF2B5EF4-FFF2-40B4-BE49-F238E27FC236}">
                      <a16:creationId xmlns:a16="http://schemas.microsoft.com/office/drawing/2014/main" id="{06853E97-A07E-38C9-EDAF-93A4939690D8}"/>
                    </a:ext>
                  </a:extLst>
                </p14:cNvPr>
                <p14:cNvContentPartPr/>
                <p14:nvPr/>
              </p14:nvContentPartPr>
              <p14:xfrm>
                <a:off x="564634" y="4697668"/>
                <a:ext cx="198000" cy="243360"/>
              </p14:xfrm>
            </p:contentPart>
          </mc:Choice>
          <mc:Fallback xmlns="">
            <p:pic>
              <p:nvPicPr>
                <p:cNvPr id="149638" name="Freihand 149637">
                  <a:extLst>
                    <a:ext uri="{FF2B5EF4-FFF2-40B4-BE49-F238E27FC236}">
                      <a16:creationId xmlns:a16="http://schemas.microsoft.com/office/drawing/2014/main" id="{06853E97-A07E-38C9-EDAF-93A4939690D8}"/>
                    </a:ext>
                  </a:extLst>
                </p:cNvPr>
                <p:cNvPicPr/>
                <p:nvPr/>
              </p:nvPicPr>
              <p:blipFill>
                <a:blip r:embed="rId58"/>
                <a:stretch>
                  <a:fillRect/>
                </a:stretch>
              </p:blipFill>
              <p:spPr>
                <a:xfrm>
                  <a:off x="555634" y="4689028"/>
                  <a:ext cx="215640" cy="261000"/>
                </a:xfrm>
                <a:prstGeom prst="rect">
                  <a:avLst/>
                </a:prstGeom>
              </p:spPr>
            </p:pic>
          </mc:Fallback>
        </mc:AlternateContent>
      </p:grpSp>
      <p:grpSp>
        <p:nvGrpSpPr>
          <p:cNvPr id="149710" name="Gruppieren 149709">
            <a:extLst>
              <a:ext uri="{FF2B5EF4-FFF2-40B4-BE49-F238E27FC236}">
                <a16:creationId xmlns:a16="http://schemas.microsoft.com/office/drawing/2014/main" id="{26454ACE-3565-262E-238F-0AA5E239AB2E}"/>
              </a:ext>
            </a:extLst>
          </p:cNvPr>
          <p:cNvGrpSpPr/>
          <p:nvPr/>
        </p:nvGrpSpPr>
        <p:grpSpPr>
          <a:xfrm>
            <a:off x="2580634" y="5725468"/>
            <a:ext cx="213840" cy="119160"/>
            <a:chOff x="2580634" y="5725468"/>
            <a:chExt cx="213840" cy="119160"/>
          </a:xfrm>
        </p:grpSpPr>
        <mc:AlternateContent xmlns:mc="http://schemas.openxmlformats.org/markup-compatibility/2006" xmlns:p14="http://schemas.microsoft.com/office/powerpoint/2010/main">
          <mc:Choice Requires="p14">
            <p:contentPart p14:bwMode="auto" r:id="rId59">
              <p14:nvContentPartPr>
                <p14:cNvPr id="149708" name="Freihand 149707">
                  <a:extLst>
                    <a:ext uri="{FF2B5EF4-FFF2-40B4-BE49-F238E27FC236}">
                      <a16:creationId xmlns:a16="http://schemas.microsoft.com/office/drawing/2014/main" id="{72C51F09-0D6E-9390-D413-0D50B3DE29E6}"/>
                    </a:ext>
                  </a:extLst>
                </p14:cNvPr>
                <p14:cNvContentPartPr/>
                <p14:nvPr/>
              </p14:nvContentPartPr>
              <p14:xfrm>
                <a:off x="2580634" y="5725468"/>
                <a:ext cx="207720" cy="22680"/>
              </p14:xfrm>
            </p:contentPart>
          </mc:Choice>
          <mc:Fallback xmlns="">
            <p:pic>
              <p:nvPicPr>
                <p:cNvPr id="149708" name="Freihand 149707">
                  <a:extLst>
                    <a:ext uri="{FF2B5EF4-FFF2-40B4-BE49-F238E27FC236}">
                      <a16:creationId xmlns:a16="http://schemas.microsoft.com/office/drawing/2014/main" id="{72C51F09-0D6E-9390-D413-0D50B3DE29E6}"/>
                    </a:ext>
                  </a:extLst>
                </p:cNvPr>
                <p:cNvPicPr/>
                <p:nvPr/>
              </p:nvPicPr>
              <p:blipFill>
                <a:blip r:embed="rId60"/>
                <a:stretch>
                  <a:fillRect/>
                </a:stretch>
              </p:blipFill>
              <p:spPr>
                <a:xfrm>
                  <a:off x="2571994" y="5716468"/>
                  <a:ext cx="225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49709" name="Freihand 149708">
                  <a:extLst>
                    <a:ext uri="{FF2B5EF4-FFF2-40B4-BE49-F238E27FC236}">
                      <a16:creationId xmlns:a16="http://schemas.microsoft.com/office/drawing/2014/main" id="{94050E2C-C202-9B46-DBCA-9BF64BB8D398}"/>
                    </a:ext>
                  </a:extLst>
                </p14:cNvPr>
                <p14:cNvContentPartPr/>
                <p14:nvPr/>
              </p14:nvContentPartPr>
              <p14:xfrm>
                <a:off x="2597914" y="5803588"/>
                <a:ext cx="196560" cy="41040"/>
              </p14:xfrm>
            </p:contentPart>
          </mc:Choice>
          <mc:Fallback xmlns="">
            <p:pic>
              <p:nvPicPr>
                <p:cNvPr id="149709" name="Freihand 149708">
                  <a:extLst>
                    <a:ext uri="{FF2B5EF4-FFF2-40B4-BE49-F238E27FC236}">
                      <a16:creationId xmlns:a16="http://schemas.microsoft.com/office/drawing/2014/main" id="{94050E2C-C202-9B46-DBCA-9BF64BB8D398}"/>
                    </a:ext>
                  </a:extLst>
                </p:cNvPr>
                <p:cNvPicPr/>
                <p:nvPr/>
              </p:nvPicPr>
              <p:blipFill>
                <a:blip r:embed="rId62"/>
                <a:stretch>
                  <a:fillRect/>
                </a:stretch>
              </p:blipFill>
              <p:spPr>
                <a:xfrm>
                  <a:off x="2588914" y="5794948"/>
                  <a:ext cx="214200" cy="58680"/>
                </a:xfrm>
                <a:prstGeom prst="rect">
                  <a:avLst/>
                </a:prstGeom>
              </p:spPr>
            </p:pic>
          </mc:Fallback>
        </mc:AlternateContent>
      </p:grpSp>
      <p:grpSp>
        <p:nvGrpSpPr>
          <p:cNvPr id="149718" name="Gruppieren 149717">
            <a:extLst>
              <a:ext uri="{FF2B5EF4-FFF2-40B4-BE49-F238E27FC236}">
                <a16:creationId xmlns:a16="http://schemas.microsoft.com/office/drawing/2014/main" id="{8DEA2EED-D299-0869-FE1F-6F1BD491A381}"/>
              </a:ext>
            </a:extLst>
          </p:cNvPr>
          <p:cNvGrpSpPr/>
          <p:nvPr/>
        </p:nvGrpSpPr>
        <p:grpSpPr>
          <a:xfrm>
            <a:off x="3078874" y="5440348"/>
            <a:ext cx="594000" cy="356040"/>
            <a:chOff x="3078874" y="5440348"/>
            <a:chExt cx="594000" cy="356040"/>
          </a:xfrm>
        </p:grpSpPr>
        <mc:AlternateContent xmlns:mc="http://schemas.openxmlformats.org/markup-compatibility/2006" xmlns:p14="http://schemas.microsoft.com/office/powerpoint/2010/main">
          <mc:Choice Requires="p14">
            <p:contentPart p14:bwMode="auto" r:id="rId63">
              <p14:nvContentPartPr>
                <p14:cNvPr id="149711" name="Freihand 149710">
                  <a:extLst>
                    <a:ext uri="{FF2B5EF4-FFF2-40B4-BE49-F238E27FC236}">
                      <a16:creationId xmlns:a16="http://schemas.microsoft.com/office/drawing/2014/main" id="{15212218-F22F-E794-9226-B373898C4F74}"/>
                    </a:ext>
                  </a:extLst>
                </p14:cNvPr>
                <p14:cNvContentPartPr/>
                <p14:nvPr/>
              </p14:nvContentPartPr>
              <p14:xfrm>
                <a:off x="3288034" y="5440348"/>
                <a:ext cx="170280" cy="210960"/>
              </p14:xfrm>
            </p:contentPart>
          </mc:Choice>
          <mc:Fallback xmlns="">
            <p:pic>
              <p:nvPicPr>
                <p:cNvPr id="149711" name="Freihand 149710">
                  <a:extLst>
                    <a:ext uri="{FF2B5EF4-FFF2-40B4-BE49-F238E27FC236}">
                      <a16:creationId xmlns:a16="http://schemas.microsoft.com/office/drawing/2014/main" id="{15212218-F22F-E794-9226-B373898C4F74}"/>
                    </a:ext>
                  </a:extLst>
                </p:cNvPr>
                <p:cNvPicPr/>
                <p:nvPr/>
              </p:nvPicPr>
              <p:blipFill>
                <a:blip r:embed="rId64"/>
                <a:stretch>
                  <a:fillRect/>
                </a:stretch>
              </p:blipFill>
              <p:spPr>
                <a:xfrm>
                  <a:off x="3279394" y="5431348"/>
                  <a:ext cx="1879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49712" name="Freihand 149711">
                  <a:extLst>
                    <a:ext uri="{FF2B5EF4-FFF2-40B4-BE49-F238E27FC236}">
                      <a16:creationId xmlns:a16="http://schemas.microsoft.com/office/drawing/2014/main" id="{84C66F0D-19F1-C95E-ACC6-F07E49A4A5C4}"/>
                    </a:ext>
                  </a:extLst>
                </p14:cNvPr>
                <p14:cNvContentPartPr/>
                <p14:nvPr/>
              </p14:nvContentPartPr>
              <p14:xfrm>
                <a:off x="3426634" y="5528548"/>
                <a:ext cx="26280" cy="172800"/>
              </p14:xfrm>
            </p:contentPart>
          </mc:Choice>
          <mc:Fallback xmlns="">
            <p:pic>
              <p:nvPicPr>
                <p:cNvPr id="149712" name="Freihand 149711">
                  <a:extLst>
                    <a:ext uri="{FF2B5EF4-FFF2-40B4-BE49-F238E27FC236}">
                      <a16:creationId xmlns:a16="http://schemas.microsoft.com/office/drawing/2014/main" id="{84C66F0D-19F1-C95E-ACC6-F07E49A4A5C4}"/>
                    </a:ext>
                  </a:extLst>
                </p:cNvPr>
                <p:cNvPicPr/>
                <p:nvPr/>
              </p:nvPicPr>
              <p:blipFill>
                <a:blip r:embed="rId66"/>
                <a:stretch>
                  <a:fillRect/>
                </a:stretch>
              </p:blipFill>
              <p:spPr>
                <a:xfrm>
                  <a:off x="3417994" y="5519908"/>
                  <a:ext cx="439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9713" name="Freihand 149712">
                  <a:extLst>
                    <a:ext uri="{FF2B5EF4-FFF2-40B4-BE49-F238E27FC236}">
                      <a16:creationId xmlns:a16="http://schemas.microsoft.com/office/drawing/2014/main" id="{5C1EBA53-082C-0B31-B0B2-1BCE7DEB5A2C}"/>
                    </a:ext>
                  </a:extLst>
                </p14:cNvPr>
                <p14:cNvContentPartPr/>
                <p14:nvPr/>
              </p14:nvContentPartPr>
              <p14:xfrm>
                <a:off x="3078874" y="5744188"/>
                <a:ext cx="594000" cy="52200"/>
              </p14:xfrm>
            </p:contentPart>
          </mc:Choice>
          <mc:Fallback xmlns="">
            <p:pic>
              <p:nvPicPr>
                <p:cNvPr id="149713" name="Freihand 149712">
                  <a:extLst>
                    <a:ext uri="{FF2B5EF4-FFF2-40B4-BE49-F238E27FC236}">
                      <a16:creationId xmlns:a16="http://schemas.microsoft.com/office/drawing/2014/main" id="{5C1EBA53-082C-0B31-B0B2-1BCE7DEB5A2C}"/>
                    </a:ext>
                  </a:extLst>
                </p:cNvPr>
                <p:cNvPicPr/>
                <p:nvPr/>
              </p:nvPicPr>
              <p:blipFill>
                <a:blip r:embed="rId68"/>
                <a:stretch>
                  <a:fillRect/>
                </a:stretch>
              </p:blipFill>
              <p:spPr>
                <a:xfrm>
                  <a:off x="3070234" y="5735188"/>
                  <a:ext cx="611640" cy="69840"/>
                </a:xfrm>
                <a:prstGeom prst="rect">
                  <a:avLst/>
                </a:prstGeom>
              </p:spPr>
            </p:pic>
          </mc:Fallback>
        </mc:AlternateContent>
      </p:grpSp>
      <p:grpSp>
        <p:nvGrpSpPr>
          <p:cNvPr id="149717" name="Gruppieren 149716">
            <a:extLst>
              <a:ext uri="{FF2B5EF4-FFF2-40B4-BE49-F238E27FC236}">
                <a16:creationId xmlns:a16="http://schemas.microsoft.com/office/drawing/2014/main" id="{523CF872-EB1F-66CF-2055-731F309AE726}"/>
              </a:ext>
            </a:extLst>
          </p:cNvPr>
          <p:cNvGrpSpPr/>
          <p:nvPr/>
        </p:nvGrpSpPr>
        <p:grpSpPr>
          <a:xfrm>
            <a:off x="2985274" y="5920588"/>
            <a:ext cx="556920" cy="182520"/>
            <a:chOff x="2985274" y="5920588"/>
            <a:chExt cx="556920" cy="182520"/>
          </a:xfrm>
        </p:grpSpPr>
        <mc:AlternateContent xmlns:mc="http://schemas.openxmlformats.org/markup-compatibility/2006" xmlns:p14="http://schemas.microsoft.com/office/powerpoint/2010/main">
          <mc:Choice Requires="p14">
            <p:contentPart p14:bwMode="auto" r:id="rId69">
              <p14:nvContentPartPr>
                <p14:cNvPr id="149714" name="Freihand 149713">
                  <a:extLst>
                    <a:ext uri="{FF2B5EF4-FFF2-40B4-BE49-F238E27FC236}">
                      <a16:creationId xmlns:a16="http://schemas.microsoft.com/office/drawing/2014/main" id="{AED27F44-51BC-6A8B-A625-B287321ADA62}"/>
                    </a:ext>
                  </a:extLst>
                </p14:cNvPr>
                <p14:cNvContentPartPr/>
                <p14:nvPr/>
              </p14:nvContentPartPr>
              <p14:xfrm>
                <a:off x="2985274" y="5934628"/>
                <a:ext cx="169920" cy="168480"/>
              </p14:xfrm>
            </p:contentPart>
          </mc:Choice>
          <mc:Fallback xmlns="">
            <p:pic>
              <p:nvPicPr>
                <p:cNvPr id="149714" name="Freihand 149713">
                  <a:extLst>
                    <a:ext uri="{FF2B5EF4-FFF2-40B4-BE49-F238E27FC236}">
                      <a16:creationId xmlns:a16="http://schemas.microsoft.com/office/drawing/2014/main" id="{AED27F44-51BC-6A8B-A625-B287321ADA62}"/>
                    </a:ext>
                  </a:extLst>
                </p:cNvPr>
                <p:cNvPicPr/>
                <p:nvPr/>
              </p:nvPicPr>
              <p:blipFill>
                <a:blip r:embed="rId70"/>
                <a:stretch>
                  <a:fillRect/>
                </a:stretch>
              </p:blipFill>
              <p:spPr>
                <a:xfrm>
                  <a:off x="2976274" y="5925628"/>
                  <a:ext cx="1875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49715" name="Freihand 149714">
                  <a:extLst>
                    <a:ext uri="{FF2B5EF4-FFF2-40B4-BE49-F238E27FC236}">
                      <a16:creationId xmlns:a16="http://schemas.microsoft.com/office/drawing/2014/main" id="{10485856-42E9-CEA6-C91C-04D34770F8A6}"/>
                    </a:ext>
                  </a:extLst>
                </p14:cNvPr>
                <p14:cNvContentPartPr/>
                <p14:nvPr/>
              </p14:nvContentPartPr>
              <p14:xfrm>
                <a:off x="3222874" y="5924188"/>
                <a:ext cx="90720" cy="169560"/>
              </p14:xfrm>
            </p:contentPart>
          </mc:Choice>
          <mc:Fallback xmlns="">
            <p:pic>
              <p:nvPicPr>
                <p:cNvPr id="149715" name="Freihand 149714">
                  <a:extLst>
                    <a:ext uri="{FF2B5EF4-FFF2-40B4-BE49-F238E27FC236}">
                      <a16:creationId xmlns:a16="http://schemas.microsoft.com/office/drawing/2014/main" id="{10485856-42E9-CEA6-C91C-04D34770F8A6}"/>
                    </a:ext>
                  </a:extLst>
                </p:cNvPr>
                <p:cNvPicPr/>
                <p:nvPr/>
              </p:nvPicPr>
              <p:blipFill>
                <a:blip r:embed="rId72"/>
                <a:stretch>
                  <a:fillRect/>
                </a:stretch>
              </p:blipFill>
              <p:spPr>
                <a:xfrm>
                  <a:off x="3213874" y="5915548"/>
                  <a:ext cx="108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49716" name="Freihand 149715">
                  <a:extLst>
                    <a:ext uri="{FF2B5EF4-FFF2-40B4-BE49-F238E27FC236}">
                      <a16:creationId xmlns:a16="http://schemas.microsoft.com/office/drawing/2014/main" id="{A26C5B8A-424D-0E63-DE9D-5C2D599DB9C7}"/>
                    </a:ext>
                  </a:extLst>
                </p14:cNvPr>
                <p14:cNvContentPartPr/>
                <p14:nvPr/>
              </p14:nvContentPartPr>
              <p14:xfrm>
                <a:off x="3453994" y="5920588"/>
                <a:ext cx="88200" cy="135000"/>
              </p14:xfrm>
            </p:contentPart>
          </mc:Choice>
          <mc:Fallback xmlns="">
            <p:pic>
              <p:nvPicPr>
                <p:cNvPr id="149716" name="Freihand 149715">
                  <a:extLst>
                    <a:ext uri="{FF2B5EF4-FFF2-40B4-BE49-F238E27FC236}">
                      <a16:creationId xmlns:a16="http://schemas.microsoft.com/office/drawing/2014/main" id="{A26C5B8A-424D-0E63-DE9D-5C2D599DB9C7}"/>
                    </a:ext>
                  </a:extLst>
                </p:cNvPr>
                <p:cNvPicPr/>
                <p:nvPr/>
              </p:nvPicPr>
              <p:blipFill>
                <a:blip r:embed="rId74"/>
                <a:stretch>
                  <a:fillRect/>
                </a:stretch>
              </p:blipFill>
              <p:spPr>
                <a:xfrm>
                  <a:off x="3444994" y="5911948"/>
                  <a:ext cx="105840" cy="152640"/>
                </a:xfrm>
                <a:prstGeom prst="rect">
                  <a:avLst/>
                </a:prstGeom>
              </p:spPr>
            </p:pic>
          </mc:Fallback>
        </mc:AlternateContent>
      </p:grpSp>
      <p:grpSp>
        <p:nvGrpSpPr>
          <p:cNvPr id="149729" name="Gruppieren 149728">
            <a:extLst>
              <a:ext uri="{FF2B5EF4-FFF2-40B4-BE49-F238E27FC236}">
                <a16:creationId xmlns:a16="http://schemas.microsoft.com/office/drawing/2014/main" id="{A7B37655-6573-0AE7-A2ED-CADE8981E30C}"/>
              </a:ext>
            </a:extLst>
          </p:cNvPr>
          <p:cNvGrpSpPr/>
          <p:nvPr/>
        </p:nvGrpSpPr>
        <p:grpSpPr>
          <a:xfrm>
            <a:off x="3937474" y="5480308"/>
            <a:ext cx="1429200" cy="644760"/>
            <a:chOff x="3937474" y="5480308"/>
            <a:chExt cx="1429200" cy="644760"/>
          </a:xfrm>
        </p:grpSpPr>
        <mc:AlternateContent xmlns:mc="http://schemas.openxmlformats.org/markup-compatibility/2006" xmlns:p14="http://schemas.microsoft.com/office/powerpoint/2010/main">
          <mc:Choice Requires="p14">
            <p:contentPart p14:bwMode="auto" r:id="rId75">
              <p14:nvContentPartPr>
                <p14:cNvPr id="149719" name="Freihand 149718">
                  <a:extLst>
                    <a:ext uri="{FF2B5EF4-FFF2-40B4-BE49-F238E27FC236}">
                      <a16:creationId xmlns:a16="http://schemas.microsoft.com/office/drawing/2014/main" id="{A3028D4F-107A-28F9-1B49-32F245FBF6B4}"/>
                    </a:ext>
                  </a:extLst>
                </p14:cNvPr>
                <p14:cNvContentPartPr/>
                <p14:nvPr/>
              </p14:nvContentPartPr>
              <p14:xfrm>
                <a:off x="3937474" y="5723668"/>
                <a:ext cx="248400" cy="25200"/>
              </p14:xfrm>
            </p:contentPart>
          </mc:Choice>
          <mc:Fallback xmlns="">
            <p:pic>
              <p:nvPicPr>
                <p:cNvPr id="149719" name="Freihand 149718">
                  <a:extLst>
                    <a:ext uri="{FF2B5EF4-FFF2-40B4-BE49-F238E27FC236}">
                      <a16:creationId xmlns:a16="http://schemas.microsoft.com/office/drawing/2014/main" id="{A3028D4F-107A-28F9-1B49-32F245FBF6B4}"/>
                    </a:ext>
                  </a:extLst>
                </p:cNvPr>
                <p:cNvPicPr/>
                <p:nvPr/>
              </p:nvPicPr>
              <p:blipFill>
                <a:blip r:embed="rId76"/>
                <a:stretch>
                  <a:fillRect/>
                </a:stretch>
              </p:blipFill>
              <p:spPr>
                <a:xfrm>
                  <a:off x="3928834" y="5715028"/>
                  <a:ext cx="266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49720" name="Freihand 149719">
                  <a:extLst>
                    <a:ext uri="{FF2B5EF4-FFF2-40B4-BE49-F238E27FC236}">
                      <a16:creationId xmlns:a16="http://schemas.microsoft.com/office/drawing/2014/main" id="{8172CF3C-6BBA-85BF-181E-E18E715CEB3C}"/>
                    </a:ext>
                  </a:extLst>
                </p14:cNvPr>
                <p14:cNvContentPartPr/>
                <p14:nvPr/>
              </p14:nvContentPartPr>
              <p14:xfrm>
                <a:off x="3964474" y="5824108"/>
                <a:ext cx="214560" cy="22320"/>
              </p14:xfrm>
            </p:contentPart>
          </mc:Choice>
          <mc:Fallback xmlns="">
            <p:pic>
              <p:nvPicPr>
                <p:cNvPr id="149720" name="Freihand 149719">
                  <a:extLst>
                    <a:ext uri="{FF2B5EF4-FFF2-40B4-BE49-F238E27FC236}">
                      <a16:creationId xmlns:a16="http://schemas.microsoft.com/office/drawing/2014/main" id="{8172CF3C-6BBA-85BF-181E-E18E715CEB3C}"/>
                    </a:ext>
                  </a:extLst>
                </p:cNvPr>
                <p:cNvPicPr/>
                <p:nvPr/>
              </p:nvPicPr>
              <p:blipFill>
                <a:blip r:embed="rId78"/>
                <a:stretch>
                  <a:fillRect/>
                </a:stretch>
              </p:blipFill>
              <p:spPr>
                <a:xfrm>
                  <a:off x="3955834" y="5815108"/>
                  <a:ext cx="23220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49721" name="Freihand 149720">
                  <a:extLst>
                    <a:ext uri="{FF2B5EF4-FFF2-40B4-BE49-F238E27FC236}">
                      <a16:creationId xmlns:a16="http://schemas.microsoft.com/office/drawing/2014/main" id="{BC7D63F6-6BF9-7953-226F-9B1957D0262E}"/>
                    </a:ext>
                  </a:extLst>
                </p14:cNvPr>
                <p14:cNvContentPartPr/>
                <p14:nvPr/>
              </p14:nvContentPartPr>
              <p14:xfrm>
                <a:off x="4419154" y="5515948"/>
                <a:ext cx="142560" cy="227520"/>
              </p14:xfrm>
            </p:contentPart>
          </mc:Choice>
          <mc:Fallback xmlns="">
            <p:pic>
              <p:nvPicPr>
                <p:cNvPr id="149721" name="Freihand 149720">
                  <a:extLst>
                    <a:ext uri="{FF2B5EF4-FFF2-40B4-BE49-F238E27FC236}">
                      <a16:creationId xmlns:a16="http://schemas.microsoft.com/office/drawing/2014/main" id="{BC7D63F6-6BF9-7953-226F-9B1957D0262E}"/>
                    </a:ext>
                  </a:extLst>
                </p:cNvPr>
                <p:cNvPicPr/>
                <p:nvPr/>
              </p:nvPicPr>
              <p:blipFill>
                <a:blip r:embed="rId80"/>
                <a:stretch>
                  <a:fillRect/>
                </a:stretch>
              </p:blipFill>
              <p:spPr>
                <a:xfrm>
                  <a:off x="4410514" y="5507308"/>
                  <a:ext cx="1602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49722" name="Freihand 149721">
                  <a:extLst>
                    <a:ext uri="{FF2B5EF4-FFF2-40B4-BE49-F238E27FC236}">
                      <a16:creationId xmlns:a16="http://schemas.microsoft.com/office/drawing/2014/main" id="{5F5E1A34-137C-E70C-F0CE-0CFEC31DBC5B}"/>
                    </a:ext>
                  </a:extLst>
                </p14:cNvPr>
                <p14:cNvContentPartPr/>
                <p14:nvPr/>
              </p14:nvContentPartPr>
              <p14:xfrm>
                <a:off x="4541914" y="5652748"/>
                <a:ext cx="25200" cy="181080"/>
              </p14:xfrm>
            </p:contentPart>
          </mc:Choice>
          <mc:Fallback xmlns="">
            <p:pic>
              <p:nvPicPr>
                <p:cNvPr id="149722" name="Freihand 149721">
                  <a:extLst>
                    <a:ext uri="{FF2B5EF4-FFF2-40B4-BE49-F238E27FC236}">
                      <a16:creationId xmlns:a16="http://schemas.microsoft.com/office/drawing/2014/main" id="{5F5E1A34-137C-E70C-F0CE-0CFEC31DBC5B}"/>
                    </a:ext>
                  </a:extLst>
                </p:cNvPr>
                <p:cNvPicPr/>
                <p:nvPr/>
              </p:nvPicPr>
              <p:blipFill>
                <a:blip r:embed="rId82"/>
                <a:stretch>
                  <a:fillRect/>
                </a:stretch>
              </p:blipFill>
              <p:spPr>
                <a:xfrm>
                  <a:off x="4533274" y="5643748"/>
                  <a:ext cx="428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49723" name="Freihand 149722">
                  <a:extLst>
                    <a:ext uri="{FF2B5EF4-FFF2-40B4-BE49-F238E27FC236}">
                      <a16:creationId xmlns:a16="http://schemas.microsoft.com/office/drawing/2014/main" id="{88342398-83C3-E40C-8727-026A7B7ABFB3}"/>
                    </a:ext>
                  </a:extLst>
                </p14:cNvPr>
                <p14:cNvContentPartPr/>
                <p14:nvPr/>
              </p14:nvContentPartPr>
              <p14:xfrm>
                <a:off x="4707154" y="5480308"/>
                <a:ext cx="225000" cy="333360"/>
              </p14:xfrm>
            </p:contentPart>
          </mc:Choice>
          <mc:Fallback xmlns="">
            <p:pic>
              <p:nvPicPr>
                <p:cNvPr id="149723" name="Freihand 149722">
                  <a:extLst>
                    <a:ext uri="{FF2B5EF4-FFF2-40B4-BE49-F238E27FC236}">
                      <a16:creationId xmlns:a16="http://schemas.microsoft.com/office/drawing/2014/main" id="{88342398-83C3-E40C-8727-026A7B7ABFB3}"/>
                    </a:ext>
                  </a:extLst>
                </p:cNvPr>
                <p:cNvPicPr/>
                <p:nvPr/>
              </p:nvPicPr>
              <p:blipFill>
                <a:blip r:embed="rId84"/>
                <a:stretch>
                  <a:fillRect/>
                </a:stretch>
              </p:blipFill>
              <p:spPr>
                <a:xfrm>
                  <a:off x="4698154" y="5471308"/>
                  <a:ext cx="2426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49724" name="Freihand 149723">
                  <a:extLst>
                    <a:ext uri="{FF2B5EF4-FFF2-40B4-BE49-F238E27FC236}">
                      <a16:creationId xmlns:a16="http://schemas.microsoft.com/office/drawing/2014/main" id="{F3257FA3-D3D1-9A63-A824-4159A19B4180}"/>
                    </a:ext>
                  </a:extLst>
                </p14:cNvPr>
                <p14:cNvContentPartPr/>
                <p14:nvPr/>
              </p14:nvContentPartPr>
              <p14:xfrm>
                <a:off x="4967074" y="5713588"/>
                <a:ext cx="162720" cy="109440"/>
              </p14:xfrm>
            </p:contentPart>
          </mc:Choice>
          <mc:Fallback xmlns="">
            <p:pic>
              <p:nvPicPr>
                <p:cNvPr id="149724" name="Freihand 149723">
                  <a:extLst>
                    <a:ext uri="{FF2B5EF4-FFF2-40B4-BE49-F238E27FC236}">
                      <a16:creationId xmlns:a16="http://schemas.microsoft.com/office/drawing/2014/main" id="{F3257FA3-D3D1-9A63-A824-4159A19B4180}"/>
                    </a:ext>
                  </a:extLst>
                </p:cNvPr>
                <p:cNvPicPr/>
                <p:nvPr/>
              </p:nvPicPr>
              <p:blipFill>
                <a:blip r:embed="rId86"/>
                <a:stretch>
                  <a:fillRect/>
                </a:stretch>
              </p:blipFill>
              <p:spPr>
                <a:xfrm>
                  <a:off x="4958434" y="5704948"/>
                  <a:ext cx="180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49727" name="Freihand 149726">
                  <a:extLst>
                    <a:ext uri="{FF2B5EF4-FFF2-40B4-BE49-F238E27FC236}">
                      <a16:creationId xmlns:a16="http://schemas.microsoft.com/office/drawing/2014/main" id="{A3D96E9F-30A5-285D-77BE-01A9C9AB5176}"/>
                    </a:ext>
                  </a:extLst>
                </p14:cNvPr>
                <p14:cNvContentPartPr/>
                <p14:nvPr/>
              </p14:nvContentPartPr>
              <p14:xfrm>
                <a:off x="4393594" y="5870188"/>
                <a:ext cx="973080" cy="154080"/>
              </p14:xfrm>
            </p:contentPart>
          </mc:Choice>
          <mc:Fallback xmlns="">
            <p:pic>
              <p:nvPicPr>
                <p:cNvPr id="149727" name="Freihand 149726">
                  <a:extLst>
                    <a:ext uri="{FF2B5EF4-FFF2-40B4-BE49-F238E27FC236}">
                      <a16:creationId xmlns:a16="http://schemas.microsoft.com/office/drawing/2014/main" id="{A3D96E9F-30A5-285D-77BE-01A9C9AB5176}"/>
                    </a:ext>
                  </a:extLst>
                </p:cNvPr>
                <p:cNvPicPr/>
                <p:nvPr/>
              </p:nvPicPr>
              <p:blipFill>
                <a:blip r:embed="rId88"/>
                <a:stretch>
                  <a:fillRect/>
                </a:stretch>
              </p:blipFill>
              <p:spPr>
                <a:xfrm>
                  <a:off x="4384954" y="5861548"/>
                  <a:ext cx="9907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49728" name="Freihand 149727">
                  <a:extLst>
                    <a:ext uri="{FF2B5EF4-FFF2-40B4-BE49-F238E27FC236}">
                      <a16:creationId xmlns:a16="http://schemas.microsoft.com/office/drawing/2014/main" id="{2BBB5377-944D-BF03-C9AE-117A203DFA9B}"/>
                    </a:ext>
                  </a:extLst>
                </p14:cNvPr>
                <p14:cNvContentPartPr/>
                <p14:nvPr/>
              </p14:nvContentPartPr>
              <p14:xfrm>
                <a:off x="4444714" y="5982148"/>
                <a:ext cx="866160" cy="142920"/>
              </p14:xfrm>
            </p:contentPart>
          </mc:Choice>
          <mc:Fallback xmlns="">
            <p:pic>
              <p:nvPicPr>
                <p:cNvPr id="149728" name="Freihand 149727">
                  <a:extLst>
                    <a:ext uri="{FF2B5EF4-FFF2-40B4-BE49-F238E27FC236}">
                      <a16:creationId xmlns:a16="http://schemas.microsoft.com/office/drawing/2014/main" id="{2BBB5377-944D-BF03-C9AE-117A203DFA9B}"/>
                    </a:ext>
                  </a:extLst>
                </p:cNvPr>
                <p:cNvPicPr/>
                <p:nvPr/>
              </p:nvPicPr>
              <p:blipFill>
                <a:blip r:embed="rId90"/>
                <a:stretch>
                  <a:fillRect/>
                </a:stretch>
              </p:blipFill>
              <p:spPr>
                <a:xfrm>
                  <a:off x="4436074" y="5973148"/>
                  <a:ext cx="883800" cy="16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1">
            <p14:nvContentPartPr>
              <p14:cNvPr id="149730" name="Freihand 149729">
                <a:extLst>
                  <a:ext uri="{FF2B5EF4-FFF2-40B4-BE49-F238E27FC236}">
                    <a16:creationId xmlns:a16="http://schemas.microsoft.com/office/drawing/2014/main" id="{57FC751B-35A8-483E-90FC-DDADB3338460}"/>
                  </a:ext>
                </a:extLst>
              </p14:cNvPr>
              <p14:cNvContentPartPr/>
              <p14:nvPr/>
            </p14:nvContentPartPr>
            <p14:xfrm>
              <a:off x="5248594" y="771868"/>
              <a:ext cx="2093760" cy="608760"/>
            </p14:xfrm>
          </p:contentPart>
        </mc:Choice>
        <mc:Fallback xmlns="">
          <p:pic>
            <p:nvPicPr>
              <p:cNvPr id="149730" name="Freihand 149729">
                <a:extLst>
                  <a:ext uri="{FF2B5EF4-FFF2-40B4-BE49-F238E27FC236}">
                    <a16:creationId xmlns:a16="http://schemas.microsoft.com/office/drawing/2014/main" id="{57FC751B-35A8-483E-90FC-DDADB3338460}"/>
                  </a:ext>
                </a:extLst>
              </p:cNvPr>
              <p:cNvPicPr/>
              <p:nvPr/>
            </p:nvPicPr>
            <p:blipFill>
              <a:blip r:embed="rId92"/>
              <a:stretch>
                <a:fillRect/>
              </a:stretch>
            </p:blipFill>
            <p:spPr>
              <a:xfrm>
                <a:off x="5239954" y="762868"/>
                <a:ext cx="2111400" cy="6264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49731" name="Freihand 149730">
                <a:extLst>
                  <a:ext uri="{FF2B5EF4-FFF2-40B4-BE49-F238E27FC236}">
                    <a16:creationId xmlns:a16="http://schemas.microsoft.com/office/drawing/2014/main" id="{C6844B98-C033-1369-E8E1-2BBFD183A75B}"/>
                  </a:ext>
                </a:extLst>
              </p14:cNvPr>
              <p14:cNvContentPartPr/>
              <p14:nvPr/>
            </p14:nvContentPartPr>
            <p14:xfrm>
              <a:off x="6323554" y="1543708"/>
              <a:ext cx="895680" cy="687240"/>
            </p14:xfrm>
          </p:contentPart>
        </mc:Choice>
        <mc:Fallback xmlns="">
          <p:pic>
            <p:nvPicPr>
              <p:cNvPr id="149731" name="Freihand 149730">
                <a:extLst>
                  <a:ext uri="{FF2B5EF4-FFF2-40B4-BE49-F238E27FC236}">
                    <a16:creationId xmlns:a16="http://schemas.microsoft.com/office/drawing/2014/main" id="{C6844B98-C033-1369-E8E1-2BBFD183A75B}"/>
                  </a:ext>
                </a:extLst>
              </p:cNvPr>
              <p:cNvPicPr/>
              <p:nvPr/>
            </p:nvPicPr>
            <p:blipFill>
              <a:blip r:embed="rId94"/>
              <a:stretch>
                <a:fillRect/>
              </a:stretch>
            </p:blipFill>
            <p:spPr>
              <a:xfrm>
                <a:off x="6314914" y="1534708"/>
                <a:ext cx="913320" cy="704880"/>
              </a:xfrm>
              <a:prstGeom prst="rect">
                <a:avLst/>
              </a:prstGeom>
            </p:spPr>
          </p:pic>
        </mc:Fallback>
      </mc:AlternateContent>
      <p:grpSp>
        <p:nvGrpSpPr>
          <p:cNvPr id="149734" name="Gruppieren 149733">
            <a:extLst>
              <a:ext uri="{FF2B5EF4-FFF2-40B4-BE49-F238E27FC236}">
                <a16:creationId xmlns:a16="http://schemas.microsoft.com/office/drawing/2014/main" id="{09EB1B8F-94BA-57FE-04B2-7EAF974BA843}"/>
              </a:ext>
            </a:extLst>
          </p:cNvPr>
          <p:cNvGrpSpPr/>
          <p:nvPr/>
        </p:nvGrpSpPr>
        <p:grpSpPr>
          <a:xfrm>
            <a:off x="1161514" y="1512748"/>
            <a:ext cx="10390320" cy="2464560"/>
            <a:chOff x="1161514" y="1512748"/>
            <a:chExt cx="10390320" cy="2464560"/>
          </a:xfrm>
        </p:grpSpPr>
        <mc:AlternateContent xmlns:mc="http://schemas.openxmlformats.org/markup-compatibility/2006" xmlns:p14="http://schemas.microsoft.com/office/powerpoint/2010/main">
          <mc:Choice Requires="p14">
            <p:contentPart p14:bwMode="auto" r:id="rId95">
              <p14:nvContentPartPr>
                <p14:cNvPr id="47" name="Freihand 46">
                  <a:extLst>
                    <a:ext uri="{FF2B5EF4-FFF2-40B4-BE49-F238E27FC236}">
                      <a16:creationId xmlns:a16="http://schemas.microsoft.com/office/drawing/2014/main" id="{D7993BCF-57DA-B8B0-C329-C41AD5912A7C}"/>
                    </a:ext>
                  </a:extLst>
                </p14:cNvPr>
                <p14:cNvContentPartPr/>
                <p14:nvPr/>
              </p14:nvContentPartPr>
              <p14:xfrm>
                <a:off x="1200754" y="2989468"/>
                <a:ext cx="652320" cy="316080"/>
              </p14:xfrm>
            </p:contentPart>
          </mc:Choice>
          <mc:Fallback xmlns="">
            <p:pic>
              <p:nvPicPr>
                <p:cNvPr id="47" name="Freihand 46">
                  <a:extLst>
                    <a:ext uri="{FF2B5EF4-FFF2-40B4-BE49-F238E27FC236}">
                      <a16:creationId xmlns:a16="http://schemas.microsoft.com/office/drawing/2014/main" id="{D7993BCF-57DA-B8B0-C329-C41AD5912A7C}"/>
                    </a:ext>
                  </a:extLst>
                </p:cNvPr>
                <p:cNvPicPr/>
                <p:nvPr/>
              </p:nvPicPr>
              <p:blipFill>
                <a:blip r:embed="rId96"/>
                <a:stretch>
                  <a:fillRect/>
                </a:stretch>
              </p:blipFill>
              <p:spPr>
                <a:xfrm>
                  <a:off x="1192114" y="2980828"/>
                  <a:ext cx="66996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8" name="Freihand 47">
                  <a:extLst>
                    <a:ext uri="{FF2B5EF4-FFF2-40B4-BE49-F238E27FC236}">
                      <a16:creationId xmlns:a16="http://schemas.microsoft.com/office/drawing/2014/main" id="{85203546-BB21-1BC7-77D9-7568C3CA7045}"/>
                    </a:ext>
                  </a:extLst>
                </p14:cNvPr>
                <p14:cNvContentPartPr/>
                <p14:nvPr/>
              </p14:nvContentPartPr>
              <p14:xfrm>
                <a:off x="1906714" y="3188548"/>
                <a:ext cx="147960" cy="198000"/>
              </p14:xfrm>
            </p:contentPart>
          </mc:Choice>
          <mc:Fallback xmlns="">
            <p:pic>
              <p:nvPicPr>
                <p:cNvPr id="48" name="Freihand 47">
                  <a:extLst>
                    <a:ext uri="{FF2B5EF4-FFF2-40B4-BE49-F238E27FC236}">
                      <a16:creationId xmlns:a16="http://schemas.microsoft.com/office/drawing/2014/main" id="{85203546-BB21-1BC7-77D9-7568C3CA7045}"/>
                    </a:ext>
                  </a:extLst>
                </p:cNvPr>
                <p:cNvPicPr/>
                <p:nvPr/>
              </p:nvPicPr>
              <p:blipFill>
                <a:blip r:embed="rId98"/>
                <a:stretch>
                  <a:fillRect/>
                </a:stretch>
              </p:blipFill>
              <p:spPr>
                <a:xfrm>
                  <a:off x="1898074" y="3179908"/>
                  <a:ext cx="16560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9" name="Freihand 48">
                  <a:extLst>
                    <a:ext uri="{FF2B5EF4-FFF2-40B4-BE49-F238E27FC236}">
                      <a16:creationId xmlns:a16="http://schemas.microsoft.com/office/drawing/2014/main" id="{94DCCA38-102A-4368-E15B-C5C6F85605C8}"/>
                    </a:ext>
                  </a:extLst>
                </p14:cNvPr>
                <p14:cNvContentPartPr/>
                <p14:nvPr/>
              </p14:nvContentPartPr>
              <p14:xfrm>
                <a:off x="2146114" y="3197908"/>
                <a:ext cx="133200" cy="119880"/>
              </p14:xfrm>
            </p:contentPart>
          </mc:Choice>
          <mc:Fallback xmlns="">
            <p:pic>
              <p:nvPicPr>
                <p:cNvPr id="49" name="Freihand 48">
                  <a:extLst>
                    <a:ext uri="{FF2B5EF4-FFF2-40B4-BE49-F238E27FC236}">
                      <a16:creationId xmlns:a16="http://schemas.microsoft.com/office/drawing/2014/main" id="{94DCCA38-102A-4368-E15B-C5C6F85605C8}"/>
                    </a:ext>
                  </a:extLst>
                </p:cNvPr>
                <p:cNvPicPr/>
                <p:nvPr/>
              </p:nvPicPr>
              <p:blipFill>
                <a:blip r:embed="rId100"/>
                <a:stretch>
                  <a:fillRect/>
                </a:stretch>
              </p:blipFill>
              <p:spPr>
                <a:xfrm>
                  <a:off x="2137114" y="3188908"/>
                  <a:ext cx="150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0" name="Freihand 49">
                  <a:extLst>
                    <a:ext uri="{FF2B5EF4-FFF2-40B4-BE49-F238E27FC236}">
                      <a16:creationId xmlns:a16="http://schemas.microsoft.com/office/drawing/2014/main" id="{7A87AF9B-D852-AFCD-975F-80AA2DEF0DF7}"/>
                    </a:ext>
                  </a:extLst>
                </p14:cNvPr>
                <p14:cNvContentPartPr/>
                <p14:nvPr/>
              </p14:nvContentPartPr>
              <p14:xfrm>
                <a:off x="2564434" y="3157588"/>
                <a:ext cx="91800" cy="137520"/>
              </p14:xfrm>
            </p:contentPart>
          </mc:Choice>
          <mc:Fallback xmlns="">
            <p:pic>
              <p:nvPicPr>
                <p:cNvPr id="50" name="Freihand 49">
                  <a:extLst>
                    <a:ext uri="{FF2B5EF4-FFF2-40B4-BE49-F238E27FC236}">
                      <a16:creationId xmlns:a16="http://schemas.microsoft.com/office/drawing/2014/main" id="{7A87AF9B-D852-AFCD-975F-80AA2DEF0DF7}"/>
                    </a:ext>
                  </a:extLst>
                </p:cNvPr>
                <p:cNvPicPr/>
                <p:nvPr/>
              </p:nvPicPr>
              <p:blipFill>
                <a:blip r:embed="rId102"/>
                <a:stretch>
                  <a:fillRect/>
                </a:stretch>
              </p:blipFill>
              <p:spPr>
                <a:xfrm>
                  <a:off x="2555434" y="3148588"/>
                  <a:ext cx="1094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1" name="Freihand 50">
                  <a:extLst>
                    <a:ext uri="{FF2B5EF4-FFF2-40B4-BE49-F238E27FC236}">
                      <a16:creationId xmlns:a16="http://schemas.microsoft.com/office/drawing/2014/main" id="{93940FC6-100C-97FE-4A96-27DFA2188F04}"/>
                    </a:ext>
                  </a:extLst>
                </p14:cNvPr>
                <p14:cNvContentPartPr/>
                <p14:nvPr/>
              </p14:nvContentPartPr>
              <p14:xfrm>
                <a:off x="2472634" y="3084148"/>
                <a:ext cx="87480" cy="109440"/>
              </p14:xfrm>
            </p:contentPart>
          </mc:Choice>
          <mc:Fallback xmlns="">
            <p:pic>
              <p:nvPicPr>
                <p:cNvPr id="51" name="Freihand 50">
                  <a:extLst>
                    <a:ext uri="{FF2B5EF4-FFF2-40B4-BE49-F238E27FC236}">
                      <a16:creationId xmlns:a16="http://schemas.microsoft.com/office/drawing/2014/main" id="{93940FC6-100C-97FE-4A96-27DFA2188F04}"/>
                    </a:ext>
                  </a:extLst>
                </p:cNvPr>
                <p:cNvPicPr/>
                <p:nvPr/>
              </p:nvPicPr>
              <p:blipFill>
                <a:blip r:embed="rId104"/>
                <a:stretch>
                  <a:fillRect/>
                </a:stretch>
              </p:blipFill>
              <p:spPr>
                <a:xfrm>
                  <a:off x="2463994" y="3075508"/>
                  <a:ext cx="1051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2" name="Freihand 51">
                  <a:extLst>
                    <a:ext uri="{FF2B5EF4-FFF2-40B4-BE49-F238E27FC236}">
                      <a16:creationId xmlns:a16="http://schemas.microsoft.com/office/drawing/2014/main" id="{56B9C213-B114-E98D-1843-1D9D13D405D6}"/>
                    </a:ext>
                  </a:extLst>
                </p14:cNvPr>
                <p14:cNvContentPartPr/>
                <p14:nvPr/>
              </p14:nvContentPartPr>
              <p14:xfrm>
                <a:off x="2736154" y="3228868"/>
                <a:ext cx="52560" cy="70200"/>
              </p14:xfrm>
            </p:contentPart>
          </mc:Choice>
          <mc:Fallback xmlns="">
            <p:pic>
              <p:nvPicPr>
                <p:cNvPr id="52" name="Freihand 51">
                  <a:extLst>
                    <a:ext uri="{FF2B5EF4-FFF2-40B4-BE49-F238E27FC236}">
                      <a16:creationId xmlns:a16="http://schemas.microsoft.com/office/drawing/2014/main" id="{56B9C213-B114-E98D-1843-1D9D13D405D6}"/>
                    </a:ext>
                  </a:extLst>
                </p:cNvPr>
                <p:cNvPicPr/>
                <p:nvPr/>
              </p:nvPicPr>
              <p:blipFill>
                <a:blip r:embed="rId106"/>
                <a:stretch>
                  <a:fillRect/>
                </a:stretch>
              </p:blipFill>
              <p:spPr>
                <a:xfrm>
                  <a:off x="2727514" y="3220228"/>
                  <a:ext cx="70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3" name="Freihand 52">
                  <a:extLst>
                    <a:ext uri="{FF2B5EF4-FFF2-40B4-BE49-F238E27FC236}">
                      <a16:creationId xmlns:a16="http://schemas.microsoft.com/office/drawing/2014/main" id="{8D4B91E1-075E-8196-853F-5D6FD2D9F445}"/>
                    </a:ext>
                  </a:extLst>
                </p14:cNvPr>
                <p14:cNvContentPartPr/>
                <p14:nvPr/>
              </p14:nvContentPartPr>
              <p14:xfrm>
                <a:off x="2961514" y="3009988"/>
                <a:ext cx="95760" cy="296640"/>
              </p14:xfrm>
            </p:contentPart>
          </mc:Choice>
          <mc:Fallback xmlns="">
            <p:pic>
              <p:nvPicPr>
                <p:cNvPr id="53" name="Freihand 52">
                  <a:extLst>
                    <a:ext uri="{FF2B5EF4-FFF2-40B4-BE49-F238E27FC236}">
                      <a16:creationId xmlns:a16="http://schemas.microsoft.com/office/drawing/2014/main" id="{8D4B91E1-075E-8196-853F-5D6FD2D9F445}"/>
                    </a:ext>
                  </a:extLst>
                </p:cNvPr>
                <p:cNvPicPr/>
                <p:nvPr/>
              </p:nvPicPr>
              <p:blipFill>
                <a:blip r:embed="rId108"/>
                <a:stretch>
                  <a:fillRect/>
                </a:stretch>
              </p:blipFill>
              <p:spPr>
                <a:xfrm>
                  <a:off x="2952874" y="3001348"/>
                  <a:ext cx="11340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4" name="Freihand 53">
                  <a:extLst>
                    <a:ext uri="{FF2B5EF4-FFF2-40B4-BE49-F238E27FC236}">
                      <a16:creationId xmlns:a16="http://schemas.microsoft.com/office/drawing/2014/main" id="{F0D457FF-EAB3-1F8A-E668-09B6EFF475C7}"/>
                    </a:ext>
                  </a:extLst>
                </p14:cNvPr>
                <p14:cNvContentPartPr/>
                <p14:nvPr/>
              </p14:nvContentPartPr>
              <p14:xfrm>
                <a:off x="3168874" y="3110428"/>
                <a:ext cx="136800" cy="163800"/>
              </p14:xfrm>
            </p:contentPart>
          </mc:Choice>
          <mc:Fallback xmlns="">
            <p:pic>
              <p:nvPicPr>
                <p:cNvPr id="54" name="Freihand 53">
                  <a:extLst>
                    <a:ext uri="{FF2B5EF4-FFF2-40B4-BE49-F238E27FC236}">
                      <a16:creationId xmlns:a16="http://schemas.microsoft.com/office/drawing/2014/main" id="{F0D457FF-EAB3-1F8A-E668-09B6EFF475C7}"/>
                    </a:ext>
                  </a:extLst>
                </p:cNvPr>
                <p:cNvPicPr/>
                <p:nvPr/>
              </p:nvPicPr>
              <p:blipFill>
                <a:blip r:embed="rId110"/>
                <a:stretch>
                  <a:fillRect/>
                </a:stretch>
              </p:blipFill>
              <p:spPr>
                <a:xfrm>
                  <a:off x="3160234" y="3101788"/>
                  <a:ext cx="1544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5" name="Freihand 54">
                  <a:extLst>
                    <a:ext uri="{FF2B5EF4-FFF2-40B4-BE49-F238E27FC236}">
                      <a16:creationId xmlns:a16="http://schemas.microsoft.com/office/drawing/2014/main" id="{2D32B569-4B8F-65E3-5200-BA2C2B7425C7}"/>
                    </a:ext>
                  </a:extLst>
                </p14:cNvPr>
                <p14:cNvContentPartPr/>
                <p14:nvPr/>
              </p14:nvContentPartPr>
              <p14:xfrm>
                <a:off x="3351034" y="3159748"/>
                <a:ext cx="1080" cy="3600"/>
              </p14:xfrm>
            </p:contentPart>
          </mc:Choice>
          <mc:Fallback xmlns="">
            <p:pic>
              <p:nvPicPr>
                <p:cNvPr id="55" name="Freihand 54">
                  <a:extLst>
                    <a:ext uri="{FF2B5EF4-FFF2-40B4-BE49-F238E27FC236}">
                      <a16:creationId xmlns:a16="http://schemas.microsoft.com/office/drawing/2014/main" id="{2D32B569-4B8F-65E3-5200-BA2C2B7425C7}"/>
                    </a:ext>
                  </a:extLst>
                </p:cNvPr>
                <p:cNvPicPr/>
                <p:nvPr/>
              </p:nvPicPr>
              <p:blipFill>
                <a:blip r:embed="rId112"/>
                <a:stretch>
                  <a:fillRect/>
                </a:stretch>
              </p:blipFill>
              <p:spPr>
                <a:xfrm>
                  <a:off x="3342394" y="3151108"/>
                  <a:ext cx="18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6" name="Freihand 55">
                  <a:extLst>
                    <a:ext uri="{FF2B5EF4-FFF2-40B4-BE49-F238E27FC236}">
                      <a16:creationId xmlns:a16="http://schemas.microsoft.com/office/drawing/2014/main" id="{CE4E1A12-2CED-72B2-EDAF-B744E62CB330}"/>
                    </a:ext>
                  </a:extLst>
                </p14:cNvPr>
                <p14:cNvContentPartPr/>
                <p14:nvPr/>
              </p14:nvContentPartPr>
              <p14:xfrm>
                <a:off x="3362554" y="3111508"/>
                <a:ext cx="132480" cy="139320"/>
              </p14:xfrm>
            </p:contentPart>
          </mc:Choice>
          <mc:Fallback xmlns="">
            <p:pic>
              <p:nvPicPr>
                <p:cNvPr id="56" name="Freihand 55">
                  <a:extLst>
                    <a:ext uri="{FF2B5EF4-FFF2-40B4-BE49-F238E27FC236}">
                      <a16:creationId xmlns:a16="http://schemas.microsoft.com/office/drawing/2014/main" id="{CE4E1A12-2CED-72B2-EDAF-B744E62CB330}"/>
                    </a:ext>
                  </a:extLst>
                </p:cNvPr>
                <p:cNvPicPr/>
                <p:nvPr/>
              </p:nvPicPr>
              <p:blipFill>
                <a:blip r:embed="rId114"/>
                <a:stretch>
                  <a:fillRect/>
                </a:stretch>
              </p:blipFill>
              <p:spPr>
                <a:xfrm>
                  <a:off x="3353554" y="3102508"/>
                  <a:ext cx="1501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7" name="Freihand 56">
                  <a:extLst>
                    <a:ext uri="{FF2B5EF4-FFF2-40B4-BE49-F238E27FC236}">
                      <a16:creationId xmlns:a16="http://schemas.microsoft.com/office/drawing/2014/main" id="{7B2A8741-DF38-40EE-1F2D-37D4623C5C60}"/>
                    </a:ext>
                  </a:extLst>
                </p14:cNvPr>
                <p14:cNvContentPartPr/>
                <p14:nvPr/>
              </p14:nvContentPartPr>
              <p14:xfrm>
                <a:off x="3582154" y="3115108"/>
                <a:ext cx="280080" cy="115200"/>
              </p14:xfrm>
            </p:contentPart>
          </mc:Choice>
          <mc:Fallback xmlns="">
            <p:pic>
              <p:nvPicPr>
                <p:cNvPr id="57" name="Freihand 56">
                  <a:extLst>
                    <a:ext uri="{FF2B5EF4-FFF2-40B4-BE49-F238E27FC236}">
                      <a16:creationId xmlns:a16="http://schemas.microsoft.com/office/drawing/2014/main" id="{7B2A8741-DF38-40EE-1F2D-37D4623C5C60}"/>
                    </a:ext>
                  </a:extLst>
                </p:cNvPr>
                <p:cNvPicPr/>
                <p:nvPr/>
              </p:nvPicPr>
              <p:blipFill>
                <a:blip r:embed="rId116"/>
                <a:stretch>
                  <a:fillRect/>
                </a:stretch>
              </p:blipFill>
              <p:spPr>
                <a:xfrm>
                  <a:off x="3573514" y="3106108"/>
                  <a:ext cx="297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9" name="Freihand 58">
                  <a:extLst>
                    <a:ext uri="{FF2B5EF4-FFF2-40B4-BE49-F238E27FC236}">
                      <a16:creationId xmlns:a16="http://schemas.microsoft.com/office/drawing/2014/main" id="{9C1CD900-65B8-A7E0-8FF9-1F6984A1ECD3}"/>
                    </a:ext>
                  </a:extLst>
                </p14:cNvPr>
                <p14:cNvContentPartPr/>
                <p14:nvPr/>
              </p14:nvContentPartPr>
              <p14:xfrm>
                <a:off x="3929914" y="3080908"/>
                <a:ext cx="352080" cy="353520"/>
              </p14:xfrm>
            </p:contentPart>
          </mc:Choice>
          <mc:Fallback xmlns="">
            <p:pic>
              <p:nvPicPr>
                <p:cNvPr id="59" name="Freihand 58">
                  <a:extLst>
                    <a:ext uri="{FF2B5EF4-FFF2-40B4-BE49-F238E27FC236}">
                      <a16:creationId xmlns:a16="http://schemas.microsoft.com/office/drawing/2014/main" id="{9C1CD900-65B8-A7E0-8FF9-1F6984A1ECD3}"/>
                    </a:ext>
                  </a:extLst>
                </p:cNvPr>
                <p:cNvPicPr/>
                <p:nvPr/>
              </p:nvPicPr>
              <p:blipFill>
                <a:blip r:embed="rId118"/>
                <a:stretch>
                  <a:fillRect/>
                </a:stretch>
              </p:blipFill>
              <p:spPr>
                <a:xfrm>
                  <a:off x="3921274" y="3071908"/>
                  <a:ext cx="36972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0" name="Freihand 59">
                  <a:extLst>
                    <a:ext uri="{FF2B5EF4-FFF2-40B4-BE49-F238E27FC236}">
                      <a16:creationId xmlns:a16="http://schemas.microsoft.com/office/drawing/2014/main" id="{3C7186D2-9575-33EC-5124-12B66DC51E94}"/>
                    </a:ext>
                  </a:extLst>
                </p14:cNvPr>
                <p14:cNvContentPartPr/>
                <p14:nvPr/>
              </p14:nvContentPartPr>
              <p14:xfrm>
                <a:off x="4317274" y="2994508"/>
                <a:ext cx="150840" cy="331920"/>
              </p14:xfrm>
            </p:contentPart>
          </mc:Choice>
          <mc:Fallback xmlns="">
            <p:pic>
              <p:nvPicPr>
                <p:cNvPr id="60" name="Freihand 59">
                  <a:extLst>
                    <a:ext uri="{FF2B5EF4-FFF2-40B4-BE49-F238E27FC236}">
                      <a16:creationId xmlns:a16="http://schemas.microsoft.com/office/drawing/2014/main" id="{3C7186D2-9575-33EC-5124-12B66DC51E94}"/>
                    </a:ext>
                  </a:extLst>
                </p:cNvPr>
                <p:cNvPicPr/>
                <p:nvPr/>
              </p:nvPicPr>
              <p:blipFill>
                <a:blip r:embed="rId120"/>
                <a:stretch>
                  <a:fillRect/>
                </a:stretch>
              </p:blipFill>
              <p:spPr>
                <a:xfrm>
                  <a:off x="4308274" y="2985508"/>
                  <a:ext cx="16848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8" name="Freihand 27">
                  <a:extLst>
                    <a:ext uri="{FF2B5EF4-FFF2-40B4-BE49-F238E27FC236}">
                      <a16:creationId xmlns:a16="http://schemas.microsoft.com/office/drawing/2014/main" id="{90D8AA25-96CF-CA22-DB9E-F35B435AA050}"/>
                    </a:ext>
                  </a:extLst>
                </p14:cNvPr>
                <p14:cNvContentPartPr/>
                <p14:nvPr/>
              </p14:nvContentPartPr>
              <p14:xfrm>
                <a:off x="1161514" y="2556748"/>
                <a:ext cx="516240" cy="342360"/>
              </p14:xfrm>
            </p:contentPart>
          </mc:Choice>
          <mc:Fallback xmlns="">
            <p:pic>
              <p:nvPicPr>
                <p:cNvPr id="28" name="Freihand 27">
                  <a:extLst>
                    <a:ext uri="{FF2B5EF4-FFF2-40B4-BE49-F238E27FC236}">
                      <a16:creationId xmlns:a16="http://schemas.microsoft.com/office/drawing/2014/main" id="{90D8AA25-96CF-CA22-DB9E-F35B435AA050}"/>
                    </a:ext>
                  </a:extLst>
                </p:cNvPr>
                <p:cNvPicPr/>
                <p:nvPr/>
              </p:nvPicPr>
              <p:blipFill>
                <a:blip r:embed="rId122"/>
                <a:stretch>
                  <a:fillRect/>
                </a:stretch>
              </p:blipFill>
              <p:spPr>
                <a:xfrm>
                  <a:off x="1152514" y="2548108"/>
                  <a:ext cx="5338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9" name="Freihand 28">
                  <a:extLst>
                    <a:ext uri="{FF2B5EF4-FFF2-40B4-BE49-F238E27FC236}">
                      <a16:creationId xmlns:a16="http://schemas.microsoft.com/office/drawing/2014/main" id="{64ABD321-E5F9-B327-B29B-AFC03EA11609}"/>
                    </a:ext>
                  </a:extLst>
                </p14:cNvPr>
                <p14:cNvContentPartPr/>
                <p14:nvPr/>
              </p14:nvContentPartPr>
              <p14:xfrm>
                <a:off x="1881154" y="2351548"/>
                <a:ext cx="159120" cy="198000"/>
              </p14:xfrm>
            </p:contentPart>
          </mc:Choice>
          <mc:Fallback xmlns="">
            <p:pic>
              <p:nvPicPr>
                <p:cNvPr id="29" name="Freihand 28">
                  <a:extLst>
                    <a:ext uri="{FF2B5EF4-FFF2-40B4-BE49-F238E27FC236}">
                      <a16:creationId xmlns:a16="http://schemas.microsoft.com/office/drawing/2014/main" id="{64ABD321-E5F9-B327-B29B-AFC03EA11609}"/>
                    </a:ext>
                  </a:extLst>
                </p:cNvPr>
                <p:cNvPicPr/>
                <p:nvPr/>
              </p:nvPicPr>
              <p:blipFill>
                <a:blip r:embed="rId124"/>
                <a:stretch>
                  <a:fillRect/>
                </a:stretch>
              </p:blipFill>
              <p:spPr>
                <a:xfrm>
                  <a:off x="1872154" y="2342548"/>
                  <a:ext cx="1767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0" name="Freihand 29">
                  <a:extLst>
                    <a:ext uri="{FF2B5EF4-FFF2-40B4-BE49-F238E27FC236}">
                      <a16:creationId xmlns:a16="http://schemas.microsoft.com/office/drawing/2014/main" id="{DB48589B-572F-6BBC-98DA-3C88A7E96E33}"/>
                    </a:ext>
                  </a:extLst>
                </p14:cNvPr>
                <p14:cNvContentPartPr/>
                <p14:nvPr/>
              </p14:nvContentPartPr>
              <p14:xfrm>
                <a:off x="2125234" y="2376388"/>
                <a:ext cx="127080" cy="135720"/>
              </p14:xfrm>
            </p:contentPart>
          </mc:Choice>
          <mc:Fallback xmlns="">
            <p:pic>
              <p:nvPicPr>
                <p:cNvPr id="30" name="Freihand 29">
                  <a:extLst>
                    <a:ext uri="{FF2B5EF4-FFF2-40B4-BE49-F238E27FC236}">
                      <a16:creationId xmlns:a16="http://schemas.microsoft.com/office/drawing/2014/main" id="{DB48589B-572F-6BBC-98DA-3C88A7E96E33}"/>
                    </a:ext>
                  </a:extLst>
                </p:cNvPr>
                <p:cNvPicPr/>
                <p:nvPr/>
              </p:nvPicPr>
              <p:blipFill>
                <a:blip r:embed="rId126"/>
                <a:stretch>
                  <a:fillRect/>
                </a:stretch>
              </p:blipFill>
              <p:spPr>
                <a:xfrm>
                  <a:off x="2116234" y="2367388"/>
                  <a:ext cx="1447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1" name="Freihand 30">
                  <a:extLst>
                    <a:ext uri="{FF2B5EF4-FFF2-40B4-BE49-F238E27FC236}">
                      <a16:creationId xmlns:a16="http://schemas.microsoft.com/office/drawing/2014/main" id="{08ADAD49-4C59-4D4D-073D-C55750D18E70}"/>
                    </a:ext>
                  </a:extLst>
                </p14:cNvPr>
                <p14:cNvContentPartPr/>
                <p14:nvPr/>
              </p14:nvContentPartPr>
              <p14:xfrm>
                <a:off x="2419354" y="2376748"/>
                <a:ext cx="86760" cy="146520"/>
              </p14:xfrm>
            </p:contentPart>
          </mc:Choice>
          <mc:Fallback xmlns="">
            <p:pic>
              <p:nvPicPr>
                <p:cNvPr id="31" name="Freihand 30">
                  <a:extLst>
                    <a:ext uri="{FF2B5EF4-FFF2-40B4-BE49-F238E27FC236}">
                      <a16:creationId xmlns:a16="http://schemas.microsoft.com/office/drawing/2014/main" id="{08ADAD49-4C59-4D4D-073D-C55750D18E70}"/>
                    </a:ext>
                  </a:extLst>
                </p:cNvPr>
                <p:cNvPicPr/>
                <p:nvPr/>
              </p:nvPicPr>
              <p:blipFill>
                <a:blip r:embed="rId128"/>
                <a:stretch>
                  <a:fillRect/>
                </a:stretch>
              </p:blipFill>
              <p:spPr>
                <a:xfrm>
                  <a:off x="2410714" y="2368108"/>
                  <a:ext cx="104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2" name="Freihand 31">
                  <a:extLst>
                    <a:ext uri="{FF2B5EF4-FFF2-40B4-BE49-F238E27FC236}">
                      <a16:creationId xmlns:a16="http://schemas.microsoft.com/office/drawing/2014/main" id="{2A767D4F-52BD-F883-46DA-1DB6D0F04ABC}"/>
                    </a:ext>
                  </a:extLst>
                </p14:cNvPr>
                <p14:cNvContentPartPr/>
                <p14:nvPr/>
              </p14:nvContentPartPr>
              <p14:xfrm>
                <a:off x="2295874" y="2288548"/>
                <a:ext cx="134280" cy="74880"/>
              </p14:xfrm>
            </p:contentPart>
          </mc:Choice>
          <mc:Fallback xmlns="">
            <p:pic>
              <p:nvPicPr>
                <p:cNvPr id="32" name="Freihand 31">
                  <a:extLst>
                    <a:ext uri="{FF2B5EF4-FFF2-40B4-BE49-F238E27FC236}">
                      <a16:creationId xmlns:a16="http://schemas.microsoft.com/office/drawing/2014/main" id="{2A767D4F-52BD-F883-46DA-1DB6D0F04ABC}"/>
                    </a:ext>
                  </a:extLst>
                </p:cNvPr>
                <p:cNvPicPr/>
                <p:nvPr/>
              </p:nvPicPr>
              <p:blipFill>
                <a:blip r:embed="rId130"/>
                <a:stretch>
                  <a:fillRect/>
                </a:stretch>
              </p:blipFill>
              <p:spPr>
                <a:xfrm>
                  <a:off x="2287234" y="2279548"/>
                  <a:ext cx="1519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3" name="Freihand 32">
                  <a:extLst>
                    <a:ext uri="{FF2B5EF4-FFF2-40B4-BE49-F238E27FC236}">
                      <a16:creationId xmlns:a16="http://schemas.microsoft.com/office/drawing/2014/main" id="{1F527141-E02B-8889-AB61-782EEBEF82DE}"/>
                    </a:ext>
                  </a:extLst>
                </p14:cNvPr>
                <p14:cNvContentPartPr/>
                <p14:nvPr/>
              </p14:nvContentPartPr>
              <p14:xfrm>
                <a:off x="2563714" y="2484748"/>
                <a:ext cx="72000" cy="57240"/>
              </p14:xfrm>
            </p:contentPart>
          </mc:Choice>
          <mc:Fallback xmlns="">
            <p:pic>
              <p:nvPicPr>
                <p:cNvPr id="33" name="Freihand 32">
                  <a:extLst>
                    <a:ext uri="{FF2B5EF4-FFF2-40B4-BE49-F238E27FC236}">
                      <a16:creationId xmlns:a16="http://schemas.microsoft.com/office/drawing/2014/main" id="{1F527141-E02B-8889-AB61-782EEBEF82DE}"/>
                    </a:ext>
                  </a:extLst>
                </p:cNvPr>
                <p:cNvPicPr/>
                <p:nvPr/>
              </p:nvPicPr>
              <p:blipFill>
                <a:blip r:embed="rId132"/>
                <a:stretch>
                  <a:fillRect/>
                </a:stretch>
              </p:blipFill>
              <p:spPr>
                <a:xfrm>
                  <a:off x="2554714" y="2476108"/>
                  <a:ext cx="896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4" name="Freihand 33">
                  <a:extLst>
                    <a:ext uri="{FF2B5EF4-FFF2-40B4-BE49-F238E27FC236}">
                      <a16:creationId xmlns:a16="http://schemas.microsoft.com/office/drawing/2014/main" id="{FC91544C-8151-2060-568E-E2A6D1B591B9}"/>
                    </a:ext>
                  </a:extLst>
                </p14:cNvPr>
                <p14:cNvContentPartPr/>
                <p14:nvPr/>
              </p14:nvContentPartPr>
              <p14:xfrm>
                <a:off x="2780074" y="2264788"/>
                <a:ext cx="52560" cy="240120"/>
              </p14:xfrm>
            </p:contentPart>
          </mc:Choice>
          <mc:Fallback xmlns="">
            <p:pic>
              <p:nvPicPr>
                <p:cNvPr id="34" name="Freihand 33">
                  <a:extLst>
                    <a:ext uri="{FF2B5EF4-FFF2-40B4-BE49-F238E27FC236}">
                      <a16:creationId xmlns:a16="http://schemas.microsoft.com/office/drawing/2014/main" id="{FC91544C-8151-2060-568E-E2A6D1B591B9}"/>
                    </a:ext>
                  </a:extLst>
                </p:cNvPr>
                <p:cNvPicPr/>
                <p:nvPr/>
              </p:nvPicPr>
              <p:blipFill>
                <a:blip r:embed="rId134"/>
                <a:stretch>
                  <a:fillRect/>
                </a:stretch>
              </p:blipFill>
              <p:spPr>
                <a:xfrm>
                  <a:off x="2771434" y="2256148"/>
                  <a:ext cx="7020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5" name="Freihand 34">
                  <a:extLst>
                    <a:ext uri="{FF2B5EF4-FFF2-40B4-BE49-F238E27FC236}">
                      <a16:creationId xmlns:a16="http://schemas.microsoft.com/office/drawing/2014/main" id="{25688720-5213-D9ED-B1C6-EB9C6D88FDA4}"/>
                    </a:ext>
                  </a:extLst>
                </p14:cNvPr>
                <p14:cNvContentPartPr/>
                <p14:nvPr/>
              </p14:nvContentPartPr>
              <p14:xfrm>
                <a:off x="2907514" y="2373868"/>
                <a:ext cx="142200" cy="126360"/>
              </p14:xfrm>
            </p:contentPart>
          </mc:Choice>
          <mc:Fallback xmlns="">
            <p:pic>
              <p:nvPicPr>
                <p:cNvPr id="35" name="Freihand 34">
                  <a:extLst>
                    <a:ext uri="{FF2B5EF4-FFF2-40B4-BE49-F238E27FC236}">
                      <a16:creationId xmlns:a16="http://schemas.microsoft.com/office/drawing/2014/main" id="{25688720-5213-D9ED-B1C6-EB9C6D88FDA4}"/>
                    </a:ext>
                  </a:extLst>
                </p:cNvPr>
                <p:cNvPicPr/>
                <p:nvPr/>
              </p:nvPicPr>
              <p:blipFill>
                <a:blip r:embed="rId136"/>
                <a:stretch>
                  <a:fillRect/>
                </a:stretch>
              </p:blipFill>
              <p:spPr>
                <a:xfrm>
                  <a:off x="2898874" y="2365228"/>
                  <a:ext cx="1598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6" name="Freihand 35">
                  <a:extLst>
                    <a:ext uri="{FF2B5EF4-FFF2-40B4-BE49-F238E27FC236}">
                      <a16:creationId xmlns:a16="http://schemas.microsoft.com/office/drawing/2014/main" id="{F6B0414C-AF67-D47E-36D1-D3698665ECBC}"/>
                    </a:ext>
                  </a:extLst>
                </p14:cNvPr>
                <p14:cNvContentPartPr/>
                <p14:nvPr/>
              </p14:nvContentPartPr>
              <p14:xfrm>
                <a:off x="3108034" y="2391508"/>
                <a:ext cx="275760" cy="93600"/>
              </p14:xfrm>
            </p:contentPart>
          </mc:Choice>
          <mc:Fallback xmlns="">
            <p:pic>
              <p:nvPicPr>
                <p:cNvPr id="36" name="Freihand 35">
                  <a:extLst>
                    <a:ext uri="{FF2B5EF4-FFF2-40B4-BE49-F238E27FC236}">
                      <a16:creationId xmlns:a16="http://schemas.microsoft.com/office/drawing/2014/main" id="{F6B0414C-AF67-D47E-36D1-D3698665ECBC}"/>
                    </a:ext>
                  </a:extLst>
                </p:cNvPr>
                <p:cNvPicPr/>
                <p:nvPr/>
              </p:nvPicPr>
              <p:blipFill>
                <a:blip r:embed="rId138"/>
                <a:stretch>
                  <a:fillRect/>
                </a:stretch>
              </p:blipFill>
              <p:spPr>
                <a:xfrm>
                  <a:off x="3099034" y="2382868"/>
                  <a:ext cx="2934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37" name="Freihand 36">
                  <a:extLst>
                    <a:ext uri="{FF2B5EF4-FFF2-40B4-BE49-F238E27FC236}">
                      <a16:creationId xmlns:a16="http://schemas.microsoft.com/office/drawing/2014/main" id="{19A928E4-2014-67DC-9A7B-562B6A3291CE}"/>
                    </a:ext>
                  </a:extLst>
                </p14:cNvPr>
                <p14:cNvContentPartPr/>
                <p14:nvPr/>
              </p14:nvContentPartPr>
              <p14:xfrm>
                <a:off x="3507634" y="2433988"/>
                <a:ext cx="144360" cy="23400"/>
              </p14:xfrm>
            </p:contentPart>
          </mc:Choice>
          <mc:Fallback xmlns="">
            <p:pic>
              <p:nvPicPr>
                <p:cNvPr id="37" name="Freihand 36">
                  <a:extLst>
                    <a:ext uri="{FF2B5EF4-FFF2-40B4-BE49-F238E27FC236}">
                      <a16:creationId xmlns:a16="http://schemas.microsoft.com/office/drawing/2014/main" id="{19A928E4-2014-67DC-9A7B-562B6A3291CE}"/>
                    </a:ext>
                  </a:extLst>
                </p:cNvPr>
                <p:cNvPicPr/>
                <p:nvPr/>
              </p:nvPicPr>
              <p:blipFill>
                <a:blip r:embed="rId140"/>
                <a:stretch>
                  <a:fillRect/>
                </a:stretch>
              </p:blipFill>
              <p:spPr>
                <a:xfrm>
                  <a:off x="3498994" y="2425348"/>
                  <a:ext cx="1620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38" name="Freihand 37">
                  <a:extLst>
                    <a:ext uri="{FF2B5EF4-FFF2-40B4-BE49-F238E27FC236}">
                      <a16:creationId xmlns:a16="http://schemas.microsoft.com/office/drawing/2014/main" id="{39A636FC-3A36-F38D-2ACD-2B7B73279B3C}"/>
                    </a:ext>
                  </a:extLst>
                </p14:cNvPr>
                <p14:cNvContentPartPr/>
                <p14:nvPr/>
              </p14:nvContentPartPr>
              <p14:xfrm>
                <a:off x="3660634" y="2359828"/>
                <a:ext cx="286560" cy="112320"/>
              </p14:xfrm>
            </p:contentPart>
          </mc:Choice>
          <mc:Fallback xmlns="">
            <p:pic>
              <p:nvPicPr>
                <p:cNvPr id="38" name="Freihand 37">
                  <a:extLst>
                    <a:ext uri="{FF2B5EF4-FFF2-40B4-BE49-F238E27FC236}">
                      <a16:creationId xmlns:a16="http://schemas.microsoft.com/office/drawing/2014/main" id="{39A636FC-3A36-F38D-2ACD-2B7B73279B3C}"/>
                    </a:ext>
                  </a:extLst>
                </p:cNvPr>
                <p:cNvPicPr/>
                <p:nvPr/>
              </p:nvPicPr>
              <p:blipFill>
                <a:blip r:embed="rId142"/>
                <a:stretch>
                  <a:fillRect/>
                </a:stretch>
              </p:blipFill>
              <p:spPr>
                <a:xfrm>
                  <a:off x="3651634" y="2351188"/>
                  <a:ext cx="304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39" name="Freihand 38">
                  <a:extLst>
                    <a:ext uri="{FF2B5EF4-FFF2-40B4-BE49-F238E27FC236}">
                      <a16:creationId xmlns:a16="http://schemas.microsoft.com/office/drawing/2014/main" id="{E175601A-8FE7-A615-34BC-17F63DF6F1B8}"/>
                    </a:ext>
                  </a:extLst>
                </p14:cNvPr>
                <p14:cNvContentPartPr/>
                <p14:nvPr/>
              </p14:nvContentPartPr>
              <p14:xfrm>
                <a:off x="4016674" y="2347228"/>
                <a:ext cx="243720" cy="102240"/>
              </p14:xfrm>
            </p:contentPart>
          </mc:Choice>
          <mc:Fallback xmlns="">
            <p:pic>
              <p:nvPicPr>
                <p:cNvPr id="39" name="Freihand 38">
                  <a:extLst>
                    <a:ext uri="{FF2B5EF4-FFF2-40B4-BE49-F238E27FC236}">
                      <a16:creationId xmlns:a16="http://schemas.microsoft.com/office/drawing/2014/main" id="{E175601A-8FE7-A615-34BC-17F63DF6F1B8}"/>
                    </a:ext>
                  </a:extLst>
                </p:cNvPr>
                <p:cNvPicPr/>
                <p:nvPr/>
              </p:nvPicPr>
              <p:blipFill>
                <a:blip r:embed="rId144"/>
                <a:stretch>
                  <a:fillRect/>
                </a:stretch>
              </p:blipFill>
              <p:spPr>
                <a:xfrm>
                  <a:off x="4007674" y="2338588"/>
                  <a:ext cx="2613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1" name="Freihand 40">
                  <a:extLst>
                    <a:ext uri="{FF2B5EF4-FFF2-40B4-BE49-F238E27FC236}">
                      <a16:creationId xmlns:a16="http://schemas.microsoft.com/office/drawing/2014/main" id="{0137E8FD-20D0-8E3A-F679-3C46770E0ABB}"/>
                    </a:ext>
                  </a:extLst>
                </p14:cNvPr>
                <p14:cNvContentPartPr/>
                <p14:nvPr/>
              </p14:nvContentPartPr>
              <p14:xfrm>
                <a:off x="4279834" y="2340388"/>
                <a:ext cx="115200" cy="207000"/>
              </p14:xfrm>
            </p:contentPart>
          </mc:Choice>
          <mc:Fallback xmlns="">
            <p:pic>
              <p:nvPicPr>
                <p:cNvPr id="41" name="Freihand 40">
                  <a:extLst>
                    <a:ext uri="{FF2B5EF4-FFF2-40B4-BE49-F238E27FC236}">
                      <a16:creationId xmlns:a16="http://schemas.microsoft.com/office/drawing/2014/main" id="{0137E8FD-20D0-8E3A-F679-3C46770E0ABB}"/>
                    </a:ext>
                  </a:extLst>
                </p:cNvPr>
                <p:cNvPicPr/>
                <p:nvPr/>
              </p:nvPicPr>
              <p:blipFill>
                <a:blip r:embed="rId146"/>
                <a:stretch>
                  <a:fillRect/>
                </a:stretch>
              </p:blipFill>
              <p:spPr>
                <a:xfrm>
                  <a:off x="4271194" y="2331748"/>
                  <a:ext cx="1328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2" name="Freihand 41">
                  <a:extLst>
                    <a:ext uri="{FF2B5EF4-FFF2-40B4-BE49-F238E27FC236}">
                      <a16:creationId xmlns:a16="http://schemas.microsoft.com/office/drawing/2014/main" id="{03141FA8-DF74-62F4-ACAB-B866DBACB936}"/>
                    </a:ext>
                  </a:extLst>
                </p14:cNvPr>
                <p14:cNvContentPartPr/>
                <p14:nvPr/>
              </p14:nvContentPartPr>
              <p14:xfrm>
                <a:off x="4475314" y="2317348"/>
                <a:ext cx="104040" cy="89640"/>
              </p14:xfrm>
            </p:contentPart>
          </mc:Choice>
          <mc:Fallback xmlns="">
            <p:pic>
              <p:nvPicPr>
                <p:cNvPr id="42" name="Freihand 41">
                  <a:extLst>
                    <a:ext uri="{FF2B5EF4-FFF2-40B4-BE49-F238E27FC236}">
                      <a16:creationId xmlns:a16="http://schemas.microsoft.com/office/drawing/2014/main" id="{03141FA8-DF74-62F4-ACAB-B866DBACB936}"/>
                    </a:ext>
                  </a:extLst>
                </p:cNvPr>
                <p:cNvPicPr/>
                <p:nvPr/>
              </p:nvPicPr>
              <p:blipFill>
                <a:blip r:embed="rId148"/>
                <a:stretch>
                  <a:fillRect/>
                </a:stretch>
              </p:blipFill>
              <p:spPr>
                <a:xfrm>
                  <a:off x="4466674" y="2308348"/>
                  <a:ext cx="1216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3" name="Freihand 42">
                  <a:extLst>
                    <a:ext uri="{FF2B5EF4-FFF2-40B4-BE49-F238E27FC236}">
                      <a16:creationId xmlns:a16="http://schemas.microsoft.com/office/drawing/2014/main" id="{5722ED22-BE16-AEA1-0F16-D0B86CCE6CCB}"/>
                    </a:ext>
                  </a:extLst>
                </p14:cNvPr>
                <p14:cNvContentPartPr/>
                <p14:nvPr/>
              </p14:nvContentPartPr>
              <p14:xfrm>
                <a:off x="4526434" y="2337508"/>
                <a:ext cx="83160" cy="201600"/>
              </p14:xfrm>
            </p:contentPart>
          </mc:Choice>
          <mc:Fallback xmlns="">
            <p:pic>
              <p:nvPicPr>
                <p:cNvPr id="43" name="Freihand 42">
                  <a:extLst>
                    <a:ext uri="{FF2B5EF4-FFF2-40B4-BE49-F238E27FC236}">
                      <a16:creationId xmlns:a16="http://schemas.microsoft.com/office/drawing/2014/main" id="{5722ED22-BE16-AEA1-0F16-D0B86CCE6CCB}"/>
                    </a:ext>
                  </a:extLst>
                </p:cNvPr>
                <p:cNvPicPr/>
                <p:nvPr/>
              </p:nvPicPr>
              <p:blipFill>
                <a:blip r:embed="rId150"/>
                <a:stretch>
                  <a:fillRect/>
                </a:stretch>
              </p:blipFill>
              <p:spPr>
                <a:xfrm>
                  <a:off x="4517794" y="2328868"/>
                  <a:ext cx="1008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5" name="Freihand 44">
                  <a:extLst>
                    <a:ext uri="{FF2B5EF4-FFF2-40B4-BE49-F238E27FC236}">
                      <a16:creationId xmlns:a16="http://schemas.microsoft.com/office/drawing/2014/main" id="{EB5BA446-18DF-2F9F-FA56-1E9EF91E6F3A}"/>
                    </a:ext>
                  </a:extLst>
                </p14:cNvPr>
                <p14:cNvContentPartPr/>
                <p14:nvPr/>
              </p14:nvContentPartPr>
              <p14:xfrm>
                <a:off x="4677634" y="2168308"/>
                <a:ext cx="153720" cy="305640"/>
              </p14:xfrm>
            </p:contentPart>
          </mc:Choice>
          <mc:Fallback xmlns="">
            <p:pic>
              <p:nvPicPr>
                <p:cNvPr id="45" name="Freihand 44">
                  <a:extLst>
                    <a:ext uri="{FF2B5EF4-FFF2-40B4-BE49-F238E27FC236}">
                      <a16:creationId xmlns:a16="http://schemas.microsoft.com/office/drawing/2014/main" id="{EB5BA446-18DF-2F9F-FA56-1E9EF91E6F3A}"/>
                    </a:ext>
                  </a:extLst>
                </p:cNvPr>
                <p:cNvPicPr/>
                <p:nvPr/>
              </p:nvPicPr>
              <p:blipFill>
                <a:blip r:embed="rId152"/>
                <a:stretch>
                  <a:fillRect/>
                </a:stretch>
              </p:blipFill>
              <p:spPr>
                <a:xfrm>
                  <a:off x="4668634" y="2159668"/>
                  <a:ext cx="1713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2" name="Freihand 61">
                  <a:extLst>
                    <a:ext uri="{FF2B5EF4-FFF2-40B4-BE49-F238E27FC236}">
                      <a16:creationId xmlns:a16="http://schemas.microsoft.com/office/drawing/2014/main" id="{6E3664CE-9F23-18B2-9C4A-128CEA678F2C}"/>
                    </a:ext>
                  </a:extLst>
                </p14:cNvPr>
                <p14:cNvContentPartPr/>
                <p14:nvPr/>
              </p14:nvContentPartPr>
              <p14:xfrm>
                <a:off x="5133754" y="2594548"/>
                <a:ext cx="23400" cy="225720"/>
              </p14:xfrm>
            </p:contentPart>
          </mc:Choice>
          <mc:Fallback xmlns="">
            <p:pic>
              <p:nvPicPr>
                <p:cNvPr id="62" name="Freihand 61">
                  <a:extLst>
                    <a:ext uri="{FF2B5EF4-FFF2-40B4-BE49-F238E27FC236}">
                      <a16:creationId xmlns:a16="http://schemas.microsoft.com/office/drawing/2014/main" id="{6E3664CE-9F23-18B2-9C4A-128CEA678F2C}"/>
                    </a:ext>
                  </a:extLst>
                </p:cNvPr>
                <p:cNvPicPr/>
                <p:nvPr/>
              </p:nvPicPr>
              <p:blipFill>
                <a:blip r:embed="rId154"/>
                <a:stretch>
                  <a:fillRect/>
                </a:stretch>
              </p:blipFill>
              <p:spPr>
                <a:xfrm>
                  <a:off x="5125114" y="2585908"/>
                  <a:ext cx="410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3" name="Freihand 62">
                  <a:extLst>
                    <a:ext uri="{FF2B5EF4-FFF2-40B4-BE49-F238E27FC236}">
                      <a16:creationId xmlns:a16="http://schemas.microsoft.com/office/drawing/2014/main" id="{2511C27D-DAF8-B45B-E20E-CF090ABD708D}"/>
                    </a:ext>
                  </a:extLst>
                </p14:cNvPr>
                <p14:cNvContentPartPr/>
                <p14:nvPr/>
              </p14:nvContentPartPr>
              <p14:xfrm>
                <a:off x="4987234" y="2784988"/>
                <a:ext cx="240480" cy="52200"/>
              </p14:xfrm>
            </p:contentPart>
          </mc:Choice>
          <mc:Fallback xmlns="">
            <p:pic>
              <p:nvPicPr>
                <p:cNvPr id="63" name="Freihand 62">
                  <a:extLst>
                    <a:ext uri="{FF2B5EF4-FFF2-40B4-BE49-F238E27FC236}">
                      <a16:creationId xmlns:a16="http://schemas.microsoft.com/office/drawing/2014/main" id="{2511C27D-DAF8-B45B-E20E-CF090ABD708D}"/>
                    </a:ext>
                  </a:extLst>
                </p:cNvPr>
                <p:cNvPicPr/>
                <p:nvPr/>
              </p:nvPicPr>
              <p:blipFill>
                <a:blip r:embed="rId156"/>
                <a:stretch>
                  <a:fillRect/>
                </a:stretch>
              </p:blipFill>
              <p:spPr>
                <a:xfrm>
                  <a:off x="4978594" y="2776348"/>
                  <a:ext cx="2581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9504" name="Freihand 149503">
                  <a:extLst>
                    <a:ext uri="{FF2B5EF4-FFF2-40B4-BE49-F238E27FC236}">
                      <a16:creationId xmlns:a16="http://schemas.microsoft.com/office/drawing/2014/main" id="{D09C1540-1FC2-3F67-C46B-0C24E05AC610}"/>
                    </a:ext>
                  </a:extLst>
                </p14:cNvPr>
                <p14:cNvContentPartPr/>
                <p14:nvPr/>
              </p14:nvContentPartPr>
              <p14:xfrm>
                <a:off x="4987234" y="2541988"/>
                <a:ext cx="231840" cy="10800"/>
              </p14:xfrm>
            </p:contentPart>
          </mc:Choice>
          <mc:Fallback xmlns="">
            <p:pic>
              <p:nvPicPr>
                <p:cNvPr id="149504" name="Freihand 149503">
                  <a:extLst>
                    <a:ext uri="{FF2B5EF4-FFF2-40B4-BE49-F238E27FC236}">
                      <a16:creationId xmlns:a16="http://schemas.microsoft.com/office/drawing/2014/main" id="{D09C1540-1FC2-3F67-C46B-0C24E05AC610}"/>
                    </a:ext>
                  </a:extLst>
                </p:cNvPr>
                <p:cNvPicPr/>
                <p:nvPr/>
              </p:nvPicPr>
              <p:blipFill>
                <a:blip r:embed="rId158"/>
                <a:stretch>
                  <a:fillRect/>
                </a:stretch>
              </p:blipFill>
              <p:spPr>
                <a:xfrm>
                  <a:off x="4978594" y="2533348"/>
                  <a:ext cx="249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49506" name="Freihand 149505">
                  <a:extLst>
                    <a:ext uri="{FF2B5EF4-FFF2-40B4-BE49-F238E27FC236}">
                      <a16:creationId xmlns:a16="http://schemas.microsoft.com/office/drawing/2014/main" id="{AB5C2311-C28D-8709-704E-1830E1DBAB7B}"/>
                    </a:ext>
                  </a:extLst>
                </p14:cNvPr>
                <p14:cNvContentPartPr/>
                <p14:nvPr/>
              </p14:nvContentPartPr>
              <p14:xfrm>
                <a:off x="4547314" y="2590588"/>
                <a:ext cx="226440" cy="284040"/>
              </p14:xfrm>
            </p:contentPart>
          </mc:Choice>
          <mc:Fallback xmlns="">
            <p:pic>
              <p:nvPicPr>
                <p:cNvPr id="149506" name="Freihand 149505">
                  <a:extLst>
                    <a:ext uri="{FF2B5EF4-FFF2-40B4-BE49-F238E27FC236}">
                      <a16:creationId xmlns:a16="http://schemas.microsoft.com/office/drawing/2014/main" id="{AB5C2311-C28D-8709-704E-1830E1DBAB7B}"/>
                    </a:ext>
                  </a:extLst>
                </p:cNvPr>
                <p:cNvPicPr/>
                <p:nvPr/>
              </p:nvPicPr>
              <p:blipFill>
                <a:blip r:embed="rId160"/>
                <a:stretch>
                  <a:fillRect/>
                </a:stretch>
              </p:blipFill>
              <p:spPr>
                <a:xfrm>
                  <a:off x="4538314" y="2581948"/>
                  <a:ext cx="2440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49509" name="Freihand 149508">
                  <a:extLst>
                    <a:ext uri="{FF2B5EF4-FFF2-40B4-BE49-F238E27FC236}">
                      <a16:creationId xmlns:a16="http://schemas.microsoft.com/office/drawing/2014/main" id="{EBD5E3EB-F10E-6105-B08F-DFF3FB9AC3A6}"/>
                    </a:ext>
                  </a:extLst>
                </p14:cNvPr>
                <p14:cNvContentPartPr/>
                <p14:nvPr/>
              </p14:nvContentPartPr>
              <p14:xfrm>
                <a:off x="4815154" y="2609308"/>
                <a:ext cx="90360" cy="274680"/>
              </p14:xfrm>
            </p:contentPart>
          </mc:Choice>
          <mc:Fallback xmlns="">
            <p:pic>
              <p:nvPicPr>
                <p:cNvPr id="149509" name="Freihand 149508">
                  <a:extLst>
                    <a:ext uri="{FF2B5EF4-FFF2-40B4-BE49-F238E27FC236}">
                      <a16:creationId xmlns:a16="http://schemas.microsoft.com/office/drawing/2014/main" id="{EBD5E3EB-F10E-6105-B08F-DFF3FB9AC3A6}"/>
                    </a:ext>
                  </a:extLst>
                </p:cNvPr>
                <p:cNvPicPr/>
                <p:nvPr/>
              </p:nvPicPr>
              <p:blipFill>
                <a:blip r:embed="rId162"/>
                <a:stretch>
                  <a:fillRect/>
                </a:stretch>
              </p:blipFill>
              <p:spPr>
                <a:xfrm>
                  <a:off x="4806514" y="2600308"/>
                  <a:ext cx="1080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49510" name="Freihand 149509">
                  <a:extLst>
                    <a:ext uri="{FF2B5EF4-FFF2-40B4-BE49-F238E27FC236}">
                      <a16:creationId xmlns:a16="http://schemas.microsoft.com/office/drawing/2014/main" id="{07AFA544-F7CA-56D4-FA84-75E42682BF57}"/>
                    </a:ext>
                  </a:extLst>
                </p14:cNvPr>
                <p14:cNvContentPartPr/>
                <p14:nvPr/>
              </p14:nvContentPartPr>
              <p14:xfrm>
                <a:off x="4757914" y="2557108"/>
                <a:ext cx="219240" cy="193680"/>
              </p14:xfrm>
            </p:contentPart>
          </mc:Choice>
          <mc:Fallback xmlns="">
            <p:pic>
              <p:nvPicPr>
                <p:cNvPr id="149510" name="Freihand 149509">
                  <a:extLst>
                    <a:ext uri="{FF2B5EF4-FFF2-40B4-BE49-F238E27FC236}">
                      <a16:creationId xmlns:a16="http://schemas.microsoft.com/office/drawing/2014/main" id="{07AFA544-F7CA-56D4-FA84-75E42682BF57}"/>
                    </a:ext>
                  </a:extLst>
                </p:cNvPr>
                <p:cNvPicPr/>
                <p:nvPr/>
              </p:nvPicPr>
              <p:blipFill>
                <a:blip r:embed="rId164"/>
                <a:stretch>
                  <a:fillRect/>
                </a:stretch>
              </p:blipFill>
              <p:spPr>
                <a:xfrm>
                  <a:off x="4749274" y="2548108"/>
                  <a:ext cx="2368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49512" name="Freihand 149511">
                  <a:extLst>
                    <a:ext uri="{FF2B5EF4-FFF2-40B4-BE49-F238E27FC236}">
                      <a16:creationId xmlns:a16="http://schemas.microsoft.com/office/drawing/2014/main" id="{A776CFA6-8E68-54DE-FDC1-691C09D695FB}"/>
                    </a:ext>
                  </a:extLst>
                </p14:cNvPr>
                <p14:cNvContentPartPr/>
                <p14:nvPr/>
              </p14:nvContentPartPr>
              <p14:xfrm>
                <a:off x="5349754" y="2488348"/>
                <a:ext cx="82080" cy="300600"/>
              </p14:xfrm>
            </p:contentPart>
          </mc:Choice>
          <mc:Fallback xmlns="">
            <p:pic>
              <p:nvPicPr>
                <p:cNvPr id="149512" name="Freihand 149511">
                  <a:extLst>
                    <a:ext uri="{FF2B5EF4-FFF2-40B4-BE49-F238E27FC236}">
                      <a16:creationId xmlns:a16="http://schemas.microsoft.com/office/drawing/2014/main" id="{A776CFA6-8E68-54DE-FDC1-691C09D695FB}"/>
                    </a:ext>
                  </a:extLst>
                </p:cNvPr>
                <p:cNvPicPr/>
                <p:nvPr/>
              </p:nvPicPr>
              <p:blipFill>
                <a:blip r:embed="rId166"/>
                <a:stretch>
                  <a:fillRect/>
                </a:stretch>
              </p:blipFill>
              <p:spPr>
                <a:xfrm>
                  <a:off x="5341114" y="2479708"/>
                  <a:ext cx="997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49514" name="Freihand 149513">
                  <a:extLst>
                    <a:ext uri="{FF2B5EF4-FFF2-40B4-BE49-F238E27FC236}">
                      <a16:creationId xmlns:a16="http://schemas.microsoft.com/office/drawing/2014/main" id="{F1BC581D-05A9-66CB-8A57-08BFCDF11B44}"/>
                    </a:ext>
                  </a:extLst>
                </p14:cNvPr>
                <p14:cNvContentPartPr/>
                <p14:nvPr/>
              </p14:nvContentPartPr>
              <p14:xfrm>
                <a:off x="5547754" y="2515708"/>
                <a:ext cx="119160" cy="239400"/>
              </p14:xfrm>
            </p:contentPart>
          </mc:Choice>
          <mc:Fallback xmlns="">
            <p:pic>
              <p:nvPicPr>
                <p:cNvPr id="149514" name="Freihand 149513">
                  <a:extLst>
                    <a:ext uri="{FF2B5EF4-FFF2-40B4-BE49-F238E27FC236}">
                      <a16:creationId xmlns:a16="http://schemas.microsoft.com/office/drawing/2014/main" id="{F1BC581D-05A9-66CB-8A57-08BFCDF11B44}"/>
                    </a:ext>
                  </a:extLst>
                </p:cNvPr>
                <p:cNvPicPr/>
                <p:nvPr/>
              </p:nvPicPr>
              <p:blipFill>
                <a:blip r:embed="rId168"/>
                <a:stretch>
                  <a:fillRect/>
                </a:stretch>
              </p:blipFill>
              <p:spPr>
                <a:xfrm>
                  <a:off x="5539114" y="2507068"/>
                  <a:ext cx="1368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49515" name="Freihand 149514">
                  <a:extLst>
                    <a:ext uri="{FF2B5EF4-FFF2-40B4-BE49-F238E27FC236}">
                      <a16:creationId xmlns:a16="http://schemas.microsoft.com/office/drawing/2014/main" id="{0E7FF20F-A2E2-B0B0-6E10-65DE2E341C61}"/>
                    </a:ext>
                  </a:extLst>
                </p14:cNvPr>
                <p14:cNvContentPartPr/>
                <p14:nvPr/>
              </p14:nvContentPartPr>
              <p14:xfrm>
                <a:off x="5508514" y="2591668"/>
                <a:ext cx="149760" cy="6840"/>
              </p14:xfrm>
            </p:contentPart>
          </mc:Choice>
          <mc:Fallback xmlns="">
            <p:pic>
              <p:nvPicPr>
                <p:cNvPr id="149515" name="Freihand 149514">
                  <a:extLst>
                    <a:ext uri="{FF2B5EF4-FFF2-40B4-BE49-F238E27FC236}">
                      <a16:creationId xmlns:a16="http://schemas.microsoft.com/office/drawing/2014/main" id="{0E7FF20F-A2E2-B0B0-6E10-65DE2E341C61}"/>
                    </a:ext>
                  </a:extLst>
                </p:cNvPr>
                <p:cNvPicPr/>
                <p:nvPr/>
              </p:nvPicPr>
              <p:blipFill>
                <a:blip r:embed="rId170"/>
                <a:stretch>
                  <a:fillRect/>
                </a:stretch>
              </p:blipFill>
              <p:spPr>
                <a:xfrm>
                  <a:off x="5499874" y="2583028"/>
                  <a:ext cx="167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49516" name="Freihand 149515">
                  <a:extLst>
                    <a:ext uri="{FF2B5EF4-FFF2-40B4-BE49-F238E27FC236}">
                      <a16:creationId xmlns:a16="http://schemas.microsoft.com/office/drawing/2014/main" id="{9A37D958-FF13-7E0D-AE92-1096ABD21983}"/>
                    </a:ext>
                  </a:extLst>
                </p14:cNvPr>
                <p14:cNvContentPartPr/>
                <p14:nvPr/>
              </p14:nvContentPartPr>
              <p14:xfrm>
                <a:off x="5729554" y="2607508"/>
                <a:ext cx="141840" cy="104400"/>
              </p14:xfrm>
            </p:contentPart>
          </mc:Choice>
          <mc:Fallback xmlns="">
            <p:pic>
              <p:nvPicPr>
                <p:cNvPr id="149516" name="Freihand 149515">
                  <a:extLst>
                    <a:ext uri="{FF2B5EF4-FFF2-40B4-BE49-F238E27FC236}">
                      <a16:creationId xmlns:a16="http://schemas.microsoft.com/office/drawing/2014/main" id="{9A37D958-FF13-7E0D-AE92-1096ABD21983}"/>
                    </a:ext>
                  </a:extLst>
                </p:cNvPr>
                <p:cNvPicPr/>
                <p:nvPr/>
              </p:nvPicPr>
              <p:blipFill>
                <a:blip r:embed="rId172"/>
                <a:stretch>
                  <a:fillRect/>
                </a:stretch>
              </p:blipFill>
              <p:spPr>
                <a:xfrm>
                  <a:off x="5720554" y="2598868"/>
                  <a:ext cx="1594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49517" name="Freihand 149516">
                  <a:extLst>
                    <a:ext uri="{FF2B5EF4-FFF2-40B4-BE49-F238E27FC236}">
                      <a16:creationId xmlns:a16="http://schemas.microsoft.com/office/drawing/2014/main" id="{645D88D4-B5B6-FDE1-3240-AB700D54B7E8}"/>
                    </a:ext>
                  </a:extLst>
                </p14:cNvPr>
                <p14:cNvContentPartPr/>
                <p14:nvPr/>
              </p14:nvContentPartPr>
              <p14:xfrm>
                <a:off x="5969314" y="2556028"/>
                <a:ext cx="157320" cy="190440"/>
              </p14:xfrm>
            </p:contentPart>
          </mc:Choice>
          <mc:Fallback xmlns="">
            <p:pic>
              <p:nvPicPr>
                <p:cNvPr id="149517" name="Freihand 149516">
                  <a:extLst>
                    <a:ext uri="{FF2B5EF4-FFF2-40B4-BE49-F238E27FC236}">
                      <a16:creationId xmlns:a16="http://schemas.microsoft.com/office/drawing/2014/main" id="{645D88D4-B5B6-FDE1-3240-AB700D54B7E8}"/>
                    </a:ext>
                  </a:extLst>
                </p:cNvPr>
                <p:cNvPicPr/>
                <p:nvPr/>
              </p:nvPicPr>
              <p:blipFill>
                <a:blip r:embed="rId174"/>
                <a:stretch>
                  <a:fillRect/>
                </a:stretch>
              </p:blipFill>
              <p:spPr>
                <a:xfrm>
                  <a:off x="5960314" y="2547388"/>
                  <a:ext cx="1749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49518" name="Freihand 149517">
                  <a:extLst>
                    <a:ext uri="{FF2B5EF4-FFF2-40B4-BE49-F238E27FC236}">
                      <a16:creationId xmlns:a16="http://schemas.microsoft.com/office/drawing/2014/main" id="{E0EA8CB0-2EC8-ED03-56E0-3B1E74D75988}"/>
                    </a:ext>
                  </a:extLst>
                </p14:cNvPr>
                <p14:cNvContentPartPr/>
                <p14:nvPr/>
              </p14:nvContentPartPr>
              <p14:xfrm>
                <a:off x="6144634" y="2502388"/>
                <a:ext cx="123840" cy="354240"/>
              </p14:xfrm>
            </p:contentPart>
          </mc:Choice>
          <mc:Fallback xmlns="">
            <p:pic>
              <p:nvPicPr>
                <p:cNvPr id="149518" name="Freihand 149517">
                  <a:extLst>
                    <a:ext uri="{FF2B5EF4-FFF2-40B4-BE49-F238E27FC236}">
                      <a16:creationId xmlns:a16="http://schemas.microsoft.com/office/drawing/2014/main" id="{E0EA8CB0-2EC8-ED03-56E0-3B1E74D75988}"/>
                    </a:ext>
                  </a:extLst>
                </p:cNvPr>
                <p:cNvPicPr/>
                <p:nvPr/>
              </p:nvPicPr>
              <p:blipFill>
                <a:blip r:embed="rId176"/>
                <a:stretch>
                  <a:fillRect/>
                </a:stretch>
              </p:blipFill>
              <p:spPr>
                <a:xfrm>
                  <a:off x="6135634" y="2493748"/>
                  <a:ext cx="14148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49519" name="Freihand 149518">
                  <a:extLst>
                    <a:ext uri="{FF2B5EF4-FFF2-40B4-BE49-F238E27FC236}">
                      <a16:creationId xmlns:a16="http://schemas.microsoft.com/office/drawing/2014/main" id="{B12B1A17-A806-C680-A6A0-2E6514DD5D94}"/>
                    </a:ext>
                  </a:extLst>
                </p14:cNvPr>
                <p14:cNvContentPartPr/>
                <p14:nvPr/>
              </p14:nvContentPartPr>
              <p14:xfrm>
                <a:off x="6474034" y="2576188"/>
                <a:ext cx="275760" cy="29160"/>
              </p14:xfrm>
            </p:contentPart>
          </mc:Choice>
          <mc:Fallback xmlns="">
            <p:pic>
              <p:nvPicPr>
                <p:cNvPr id="149519" name="Freihand 149518">
                  <a:extLst>
                    <a:ext uri="{FF2B5EF4-FFF2-40B4-BE49-F238E27FC236}">
                      <a16:creationId xmlns:a16="http://schemas.microsoft.com/office/drawing/2014/main" id="{B12B1A17-A806-C680-A6A0-2E6514DD5D94}"/>
                    </a:ext>
                  </a:extLst>
                </p:cNvPr>
                <p:cNvPicPr/>
                <p:nvPr/>
              </p:nvPicPr>
              <p:blipFill>
                <a:blip r:embed="rId178"/>
                <a:stretch>
                  <a:fillRect/>
                </a:stretch>
              </p:blipFill>
              <p:spPr>
                <a:xfrm>
                  <a:off x="6465034" y="2567548"/>
                  <a:ext cx="293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49520" name="Freihand 149519">
                  <a:extLst>
                    <a:ext uri="{FF2B5EF4-FFF2-40B4-BE49-F238E27FC236}">
                      <a16:creationId xmlns:a16="http://schemas.microsoft.com/office/drawing/2014/main" id="{220F1545-723A-8C95-1F94-0D8765BE4C5D}"/>
                    </a:ext>
                  </a:extLst>
                </p14:cNvPr>
                <p14:cNvContentPartPr/>
                <p14:nvPr/>
              </p14:nvContentPartPr>
              <p14:xfrm>
                <a:off x="6529114" y="2696428"/>
                <a:ext cx="225720" cy="24480"/>
              </p14:xfrm>
            </p:contentPart>
          </mc:Choice>
          <mc:Fallback xmlns="">
            <p:pic>
              <p:nvPicPr>
                <p:cNvPr id="149520" name="Freihand 149519">
                  <a:extLst>
                    <a:ext uri="{FF2B5EF4-FFF2-40B4-BE49-F238E27FC236}">
                      <a16:creationId xmlns:a16="http://schemas.microsoft.com/office/drawing/2014/main" id="{220F1545-723A-8C95-1F94-0D8765BE4C5D}"/>
                    </a:ext>
                  </a:extLst>
                </p:cNvPr>
                <p:cNvPicPr/>
                <p:nvPr/>
              </p:nvPicPr>
              <p:blipFill>
                <a:blip r:embed="rId180"/>
                <a:stretch>
                  <a:fillRect/>
                </a:stretch>
              </p:blipFill>
              <p:spPr>
                <a:xfrm>
                  <a:off x="6520114" y="2687428"/>
                  <a:ext cx="243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49522" name="Freihand 149521">
                  <a:extLst>
                    <a:ext uri="{FF2B5EF4-FFF2-40B4-BE49-F238E27FC236}">
                      <a16:creationId xmlns:a16="http://schemas.microsoft.com/office/drawing/2014/main" id="{B7630F2C-E326-B72E-F0CD-10840BFF9882}"/>
                    </a:ext>
                  </a:extLst>
                </p14:cNvPr>
                <p14:cNvContentPartPr/>
                <p14:nvPr/>
              </p14:nvContentPartPr>
              <p14:xfrm>
                <a:off x="6934114" y="2491228"/>
                <a:ext cx="215640" cy="213840"/>
              </p14:xfrm>
            </p:contentPart>
          </mc:Choice>
          <mc:Fallback xmlns="">
            <p:pic>
              <p:nvPicPr>
                <p:cNvPr id="149522" name="Freihand 149521">
                  <a:extLst>
                    <a:ext uri="{FF2B5EF4-FFF2-40B4-BE49-F238E27FC236}">
                      <a16:creationId xmlns:a16="http://schemas.microsoft.com/office/drawing/2014/main" id="{B7630F2C-E326-B72E-F0CD-10840BFF9882}"/>
                    </a:ext>
                  </a:extLst>
                </p:cNvPr>
                <p:cNvPicPr/>
                <p:nvPr/>
              </p:nvPicPr>
              <p:blipFill>
                <a:blip r:embed="rId182"/>
                <a:stretch>
                  <a:fillRect/>
                </a:stretch>
              </p:blipFill>
              <p:spPr>
                <a:xfrm>
                  <a:off x="6925114" y="2482228"/>
                  <a:ext cx="2332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49523" name="Freihand 149522">
                  <a:extLst>
                    <a:ext uri="{FF2B5EF4-FFF2-40B4-BE49-F238E27FC236}">
                      <a16:creationId xmlns:a16="http://schemas.microsoft.com/office/drawing/2014/main" id="{7F2345DB-B515-D42A-5581-60A3CB0832AA}"/>
                    </a:ext>
                  </a:extLst>
                </p14:cNvPr>
                <p14:cNvContentPartPr/>
                <p14:nvPr/>
              </p14:nvContentPartPr>
              <p14:xfrm>
                <a:off x="7190794" y="2634148"/>
                <a:ext cx="15840" cy="155880"/>
              </p14:xfrm>
            </p:contentPart>
          </mc:Choice>
          <mc:Fallback xmlns="">
            <p:pic>
              <p:nvPicPr>
                <p:cNvPr id="149523" name="Freihand 149522">
                  <a:extLst>
                    <a:ext uri="{FF2B5EF4-FFF2-40B4-BE49-F238E27FC236}">
                      <a16:creationId xmlns:a16="http://schemas.microsoft.com/office/drawing/2014/main" id="{7F2345DB-B515-D42A-5581-60A3CB0832AA}"/>
                    </a:ext>
                  </a:extLst>
                </p:cNvPr>
                <p:cNvPicPr/>
                <p:nvPr/>
              </p:nvPicPr>
              <p:blipFill>
                <a:blip r:embed="rId184"/>
                <a:stretch>
                  <a:fillRect/>
                </a:stretch>
              </p:blipFill>
              <p:spPr>
                <a:xfrm>
                  <a:off x="7182154" y="2625148"/>
                  <a:ext cx="33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49524" name="Freihand 149523">
                  <a:extLst>
                    <a:ext uri="{FF2B5EF4-FFF2-40B4-BE49-F238E27FC236}">
                      <a16:creationId xmlns:a16="http://schemas.microsoft.com/office/drawing/2014/main" id="{90A772CE-C5C2-EAA9-89C7-65BF51F169BD}"/>
                    </a:ext>
                  </a:extLst>
                </p14:cNvPr>
                <p14:cNvContentPartPr/>
                <p14:nvPr/>
              </p14:nvContentPartPr>
              <p14:xfrm>
                <a:off x="7314634" y="2491228"/>
                <a:ext cx="150480" cy="196200"/>
              </p14:xfrm>
            </p:contentPart>
          </mc:Choice>
          <mc:Fallback xmlns="">
            <p:pic>
              <p:nvPicPr>
                <p:cNvPr id="149524" name="Freihand 149523">
                  <a:extLst>
                    <a:ext uri="{FF2B5EF4-FFF2-40B4-BE49-F238E27FC236}">
                      <a16:creationId xmlns:a16="http://schemas.microsoft.com/office/drawing/2014/main" id="{90A772CE-C5C2-EAA9-89C7-65BF51F169BD}"/>
                    </a:ext>
                  </a:extLst>
                </p:cNvPr>
                <p:cNvPicPr/>
                <p:nvPr/>
              </p:nvPicPr>
              <p:blipFill>
                <a:blip r:embed="rId186"/>
                <a:stretch>
                  <a:fillRect/>
                </a:stretch>
              </p:blipFill>
              <p:spPr>
                <a:xfrm>
                  <a:off x="7305994" y="2482228"/>
                  <a:ext cx="168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49526" name="Freihand 149525">
                  <a:extLst>
                    <a:ext uri="{FF2B5EF4-FFF2-40B4-BE49-F238E27FC236}">
                      <a16:creationId xmlns:a16="http://schemas.microsoft.com/office/drawing/2014/main" id="{818B64FA-8101-3B5A-96F4-EAACE2743485}"/>
                    </a:ext>
                  </a:extLst>
                </p14:cNvPr>
                <p14:cNvContentPartPr/>
                <p14:nvPr/>
              </p14:nvContentPartPr>
              <p14:xfrm>
                <a:off x="10500274" y="2467468"/>
                <a:ext cx="244440" cy="25920"/>
              </p14:xfrm>
            </p:contentPart>
          </mc:Choice>
          <mc:Fallback xmlns="">
            <p:pic>
              <p:nvPicPr>
                <p:cNvPr id="149526" name="Freihand 149525">
                  <a:extLst>
                    <a:ext uri="{FF2B5EF4-FFF2-40B4-BE49-F238E27FC236}">
                      <a16:creationId xmlns:a16="http://schemas.microsoft.com/office/drawing/2014/main" id="{818B64FA-8101-3B5A-96F4-EAACE2743485}"/>
                    </a:ext>
                  </a:extLst>
                </p:cNvPr>
                <p:cNvPicPr/>
                <p:nvPr/>
              </p:nvPicPr>
              <p:blipFill>
                <a:blip r:embed="rId188"/>
                <a:stretch>
                  <a:fillRect/>
                </a:stretch>
              </p:blipFill>
              <p:spPr>
                <a:xfrm>
                  <a:off x="10491274" y="2458468"/>
                  <a:ext cx="2620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49527" name="Freihand 149526">
                  <a:extLst>
                    <a:ext uri="{FF2B5EF4-FFF2-40B4-BE49-F238E27FC236}">
                      <a16:creationId xmlns:a16="http://schemas.microsoft.com/office/drawing/2014/main" id="{273DBCAF-2FAE-41C5-CD49-EE55BDF2214A}"/>
                    </a:ext>
                  </a:extLst>
                </p14:cNvPr>
                <p14:cNvContentPartPr/>
                <p14:nvPr/>
              </p14:nvContentPartPr>
              <p14:xfrm>
                <a:off x="10512514" y="2518228"/>
                <a:ext cx="223920" cy="8640"/>
              </p14:xfrm>
            </p:contentPart>
          </mc:Choice>
          <mc:Fallback xmlns="">
            <p:pic>
              <p:nvPicPr>
                <p:cNvPr id="149527" name="Freihand 149526">
                  <a:extLst>
                    <a:ext uri="{FF2B5EF4-FFF2-40B4-BE49-F238E27FC236}">
                      <a16:creationId xmlns:a16="http://schemas.microsoft.com/office/drawing/2014/main" id="{273DBCAF-2FAE-41C5-CD49-EE55BDF2214A}"/>
                    </a:ext>
                  </a:extLst>
                </p:cNvPr>
                <p:cNvPicPr/>
                <p:nvPr/>
              </p:nvPicPr>
              <p:blipFill>
                <a:blip r:embed="rId190"/>
                <a:stretch>
                  <a:fillRect/>
                </a:stretch>
              </p:blipFill>
              <p:spPr>
                <a:xfrm>
                  <a:off x="10503874" y="2509588"/>
                  <a:ext cx="241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49528" name="Freihand 149527">
                  <a:extLst>
                    <a:ext uri="{FF2B5EF4-FFF2-40B4-BE49-F238E27FC236}">
                      <a16:creationId xmlns:a16="http://schemas.microsoft.com/office/drawing/2014/main" id="{781F6F3A-C3A4-FFE4-F0AD-04B7749F544A}"/>
                    </a:ext>
                  </a:extLst>
                </p14:cNvPr>
                <p14:cNvContentPartPr/>
                <p14:nvPr/>
              </p14:nvContentPartPr>
              <p14:xfrm>
                <a:off x="10912114" y="2336788"/>
                <a:ext cx="169560" cy="187920"/>
              </p14:xfrm>
            </p:contentPart>
          </mc:Choice>
          <mc:Fallback xmlns="">
            <p:pic>
              <p:nvPicPr>
                <p:cNvPr id="149528" name="Freihand 149527">
                  <a:extLst>
                    <a:ext uri="{FF2B5EF4-FFF2-40B4-BE49-F238E27FC236}">
                      <a16:creationId xmlns:a16="http://schemas.microsoft.com/office/drawing/2014/main" id="{781F6F3A-C3A4-FFE4-F0AD-04B7749F544A}"/>
                    </a:ext>
                  </a:extLst>
                </p:cNvPr>
                <p:cNvPicPr/>
                <p:nvPr/>
              </p:nvPicPr>
              <p:blipFill>
                <a:blip r:embed="rId192"/>
                <a:stretch>
                  <a:fillRect/>
                </a:stretch>
              </p:blipFill>
              <p:spPr>
                <a:xfrm>
                  <a:off x="10903474" y="2328148"/>
                  <a:ext cx="187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49529" name="Freihand 149528">
                  <a:extLst>
                    <a:ext uri="{FF2B5EF4-FFF2-40B4-BE49-F238E27FC236}">
                      <a16:creationId xmlns:a16="http://schemas.microsoft.com/office/drawing/2014/main" id="{8A3255DD-98B9-7987-36A0-3CEF92124AA5}"/>
                    </a:ext>
                  </a:extLst>
                </p14:cNvPr>
                <p14:cNvContentPartPr/>
                <p14:nvPr/>
              </p14:nvContentPartPr>
              <p14:xfrm>
                <a:off x="11189314" y="2365228"/>
                <a:ext cx="123120" cy="153360"/>
              </p14:xfrm>
            </p:contentPart>
          </mc:Choice>
          <mc:Fallback xmlns="">
            <p:pic>
              <p:nvPicPr>
                <p:cNvPr id="149529" name="Freihand 149528">
                  <a:extLst>
                    <a:ext uri="{FF2B5EF4-FFF2-40B4-BE49-F238E27FC236}">
                      <a16:creationId xmlns:a16="http://schemas.microsoft.com/office/drawing/2014/main" id="{8A3255DD-98B9-7987-36A0-3CEF92124AA5}"/>
                    </a:ext>
                  </a:extLst>
                </p:cNvPr>
                <p:cNvPicPr/>
                <p:nvPr/>
              </p:nvPicPr>
              <p:blipFill>
                <a:blip r:embed="rId194"/>
                <a:stretch>
                  <a:fillRect/>
                </a:stretch>
              </p:blipFill>
              <p:spPr>
                <a:xfrm>
                  <a:off x="11180314" y="2356228"/>
                  <a:ext cx="140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49530" name="Freihand 149529">
                  <a:extLst>
                    <a:ext uri="{FF2B5EF4-FFF2-40B4-BE49-F238E27FC236}">
                      <a16:creationId xmlns:a16="http://schemas.microsoft.com/office/drawing/2014/main" id="{511F1558-6DDD-4639-4A23-BC9E6BF28328}"/>
                    </a:ext>
                  </a:extLst>
                </p14:cNvPr>
                <p14:cNvContentPartPr/>
                <p14:nvPr/>
              </p14:nvContentPartPr>
              <p14:xfrm>
                <a:off x="11403154" y="2404828"/>
                <a:ext cx="148680" cy="128880"/>
              </p14:xfrm>
            </p:contentPart>
          </mc:Choice>
          <mc:Fallback xmlns="">
            <p:pic>
              <p:nvPicPr>
                <p:cNvPr id="149530" name="Freihand 149529">
                  <a:extLst>
                    <a:ext uri="{FF2B5EF4-FFF2-40B4-BE49-F238E27FC236}">
                      <a16:creationId xmlns:a16="http://schemas.microsoft.com/office/drawing/2014/main" id="{511F1558-6DDD-4639-4A23-BC9E6BF28328}"/>
                    </a:ext>
                  </a:extLst>
                </p:cNvPr>
                <p:cNvPicPr/>
                <p:nvPr/>
              </p:nvPicPr>
              <p:blipFill>
                <a:blip r:embed="rId196"/>
                <a:stretch>
                  <a:fillRect/>
                </a:stretch>
              </p:blipFill>
              <p:spPr>
                <a:xfrm>
                  <a:off x="11394514" y="2396188"/>
                  <a:ext cx="166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49532" name="Freihand 149531">
                  <a:extLst>
                    <a:ext uri="{FF2B5EF4-FFF2-40B4-BE49-F238E27FC236}">
                      <a16:creationId xmlns:a16="http://schemas.microsoft.com/office/drawing/2014/main" id="{296A8CC6-6F54-6C36-6006-FF4BA800F1CF}"/>
                    </a:ext>
                  </a:extLst>
                </p14:cNvPr>
                <p14:cNvContentPartPr/>
                <p14:nvPr/>
              </p14:nvContentPartPr>
              <p14:xfrm>
                <a:off x="7591474" y="2557468"/>
                <a:ext cx="16200" cy="13680"/>
              </p14:xfrm>
            </p:contentPart>
          </mc:Choice>
          <mc:Fallback xmlns="">
            <p:pic>
              <p:nvPicPr>
                <p:cNvPr id="149532" name="Freihand 149531">
                  <a:extLst>
                    <a:ext uri="{FF2B5EF4-FFF2-40B4-BE49-F238E27FC236}">
                      <a16:creationId xmlns:a16="http://schemas.microsoft.com/office/drawing/2014/main" id="{296A8CC6-6F54-6C36-6006-FF4BA800F1CF}"/>
                    </a:ext>
                  </a:extLst>
                </p:cNvPr>
                <p:cNvPicPr/>
                <p:nvPr/>
              </p:nvPicPr>
              <p:blipFill>
                <a:blip r:embed="rId198"/>
                <a:stretch>
                  <a:fillRect/>
                </a:stretch>
              </p:blipFill>
              <p:spPr>
                <a:xfrm>
                  <a:off x="7582834" y="2548828"/>
                  <a:ext cx="33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49533" name="Freihand 149532">
                  <a:extLst>
                    <a:ext uri="{FF2B5EF4-FFF2-40B4-BE49-F238E27FC236}">
                      <a16:creationId xmlns:a16="http://schemas.microsoft.com/office/drawing/2014/main" id="{B4D6E9C4-1593-B57D-57E3-40817CC2B556}"/>
                    </a:ext>
                  </a:extLst>
                </p14:cNvPr>
                <p14:cNvContentPartPr/>
                <p14:nvPr/>
              </p14:nvContentPartPr>
              <p14:xfrm>
                <a:off x="7676434" y="2419948"/>
                <a:ext cx="165600" cy="208440"/>
              </p14:xfrm>
            </p:contentPart>
          </mc:Choice>
          <mc:Fallback xmlns="">
            <p:pic>
              <p:nvPicPr>
                <p:cNvPr id="149533" name="Freihand 149532">
                  <a:extLst>
                    <a:ext uri="{FF2B5EF4-FFF2-40B4-BE49-F238E27FC236}">
                      <a16:creationId xmlns:a16="http://schemas.microsoft.com/office/drawing/2014/main" id="{B4D6E9C4-1593-B57D-57E3-40817CC2B556}"/>
                    </a:ext>
                  </a:extLst>
                </p:cNvPr>
                <p:cNvPicPr/>
                <p:nvPr/>
              </p:nvPicPr>
              <p:blipFill>
                <a:blip r:embed="rId200"/>
                <a:stretch>
                  <a:fillRect/>
                </a:stretch>
              </p:blipFill>
              <p:spPr>
                <a:xfrm>
                  <a:off x="7667434" y="2411308"/>
                  <a:ext cx="183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49534" name="Freihand 149533">
                  <a:extLst>
                    <a:ext uri="{FF2B5EF4-FFF2-40B4-BE49-F238E27FC236}">
                      <a16:creationId xmlns:a16="http://schemas.microsoft.com/office/drawing/2014/main" id="{BF87B1D2-6DE8-6F18-C624-0F0683725464}"/>
                    </a:ext>
                  </a:extLst>
                </p14:cNvPr>
                <p14:cNvContentPartPr/>
                <p14:nvPr/>
              </p14:nvContentPartPr>
              <p14:xfrm>
                <a:off x="7899634" y="2453428"/>
                <a:ext cx="91800" cy="117000"/>
              </p14:xfrm>
            </p:contentPart>
          </mc:Choice>
          <mc:Fallback xmlns="">
            <p:pic>
              <p:nvPicPr>
                <p:cNvPr id="149534" name="Freihand 149533">
                  <a:extLst>
                    <a:ext uri="{FF2B5EF4-FFF2-40B4-BE49-F238E27FC236}">
                      <a16:creationId xmlns:a16="http://schemas.microsoft.com/office/drawing/2014/main" id="{BF87B1D2-6DE8-6F18-C624-0F0683725464}"/>
                    </a:ext>
                  </a:extLst>
                </p:cNvPr>
                <p:cNvPicPr/>
                <p:nvPr/>
              </p:nvPicPr>
              <p:blipFill>
                <a:blip r:embed="rId202"/>
                <a:stretch>
                  <a:fillRect/>
                </a:stretch>
              </p:blipFill>
              <p:spPr>
                <a:xfrm>
                  <a:off x="7890634" y="2444788"/>
                  <a:ext cx="109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9535" name="Freihand 149534">
                  <a:extLst>
                    <a:ext uri="{FF2B5EF4-FFF2-40B4-BE49-F238E27FC236}">
                      <a16:creationId xmlns:a16="http://schemas.microsoft.com/office/drawing/2014/main" id="{12A1B631-4970-6EE7-15EF-7939878D2C0B}"/>
                    </a:ext>
                  </a:extLst>
                </p14:cNvPr>
                <p14:cNvContentPartPr/>
                <p14:nvPr/>
              </p14:nvContentPartPr>
              <p14:xfrm>
                <a:off x="8034994" y="2440828"/>
                <a:ext cx="114480" cy="115200"/>
              </p14:xfrm>
            </p:contentPart>
          </mc:Choice>
          <mc:Fallback xmlns="">
            <p:pic>
              <p:nvPicPr>
                <p:cNvPr id="149535" name="Freihand 149534">
                  <a:extLst>
                    <a:ext uri="{FF2B5EF4-FFF2-40B4-BE49-F238E27FC236}">
                      <a16:creationId xmlns:a16="http://schemas.microsoft.com/office/drawing/2014/main" id="{12A1B631-4970-6EE7-15EF-7939878D2C0B}"/>
                    </a:ext>
                  </a:extLst>
                </p:cNvPr>
                <p:cNvPicPr/>
                <p:nvPr/>
              </p:nvPicPr>
              <p:blipFill>
                <a:blip r:embed="rId204"/>
                <a:stretch>
                  <a:fillRect/>
                </a:stretch>
              </p:blipFill>
              <p:spPr>
                <a:xfrm>
                  <a:off x="8025994" y="2432188"/>
                  <a:ext cx="132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49537" name="Freihand 149536">
                  <a:extLst>
                    <a:ext uri="{FF2B5EF4-FFF2-40B4-BE49-F238E27FC236}">
                      <a16:creationId xmlns:a16="http://schemas.microsoft.com/office/drawing/2014/main" id="{016CF31E-6249-5638-6F7E-8CBE7009995D}"/>
                    </a:ext>
                  </a:extLst>
                </p14:cNvPr>
                <p14:cNvContentPartPr/>
                <p14:nvPr/>
              </p14:nvContentPartPr>
              <p14:xfrm>
                <a:off x="6903154" y="2124388"/>
                <a:ext cx="1157760" cy="204840"/>
              </p14:xfrm>
            </p:contentPart>
          </mc:Choice>
          <mc:Fallback xmlns="">
            <p:pic>
              <p:nvPicPr>
                <p:cNvPr id="149537" name="Freihand 149536">
                  <a:extLst>
                    <a:ext uri="{FF2B5EF4-FFF2-40B4-BE49-F238E27FC236}">
                      <a16:creationId xmlns:a16="http://schemas.microsoft.com/office/drawing/2014/main" id="{016CF31E-6249-5638-6F7E-8CBE7009995D}"/>
                    </a:ext>
                  </a:extLst>
                </p:cNvPr>
                <p:cNvPicPr/>
                <p:nvPr/>
              </p:nvPicPr>
              <p:blipFill>
                <a:blip r:embed="rId206"/>
                <a:stretch>
                  <a:fillRect/>
                </a:stretch>
              </p:blipFill>
              <p:spPr>
                <a:xfrm>
                  <a:off x="6894514" y="2115748"/>
                  <a:ext cx="1175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49538" name="Freihand 149537">
                  <a:extLst>
                    <a:ext uri="{FF2B5EF4-FFF2-40B4-BE49-F238E27FC236}">
                      <a16:creationId xmlns:a16="http://schemas.microsoft.com/office/drawing/2014/main" id="{2E3B6960-7315-1193-BFDB-A598E66BCDFE}"/>
                    </a:ext>
                  </a:extLst>
                </p14:cNvPr>
                <p14:cNvContentPartPr/>
                <p14:nvPr/>
              </p14:nvContentPartPr>
              <p14:xfrm>
                <a:off x="8418754" y="2484028"/>
                <a:ext cx="30960" cy="154800"/>
              </p14:xfrm>
            </p:contentPart>
          </mc:Choice>
          <mc:Fallback xmlns="">
            <p:pic>
              <p:nvPicPr>
                <p:cNvPr id="149538" name="Freihand 149537">
                  <a:extLst>
                    <a:ext uri="{FF2B5EF4-FFF2-40B4-BE49-F238E27FC236}">
                      <a16:creationId xmlns:a16="http://schemas.microsoft.com/office/drawing/2014/main" id="{2E3B6960-7315-1193-BFDB-A598E66BCDFE}"/>
                    </a:ext>
                  </a:extLst>
                </p:cNvPr>
                <p:cNvPicPr/>
                <p:nvPr/>
              </p:nvPicPr>
              <p:blipFill>
                <a:blip r:embed="rId208"/>
                <a:stretch>
                  <a:fillRect/>
                </a:stretch>
              </p:blipFill>
              <p:spPr>
                <a:xfrm>
                  <a:off x="8409754" y="2475388"/>
                  <a:ext cx="486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9539" name="Freihand 149538">
                  <a:extLst>
                    <a:ext uri="{FF2B5EF4-FFF2-40B4-BE49-F238E27FC236}">
                      <a16:creationId xmlns:a16="http://schemas.microsoft.com/office/drawing/2014/main" id="{BAF10944-4C70-0E36-A346-FCB685CEF576}"/>
                    </a:ext>
                  </a:extLst>
                </p14:cNvPr>
                <p14:cNvContentPartPr/>
                <p14:nvPr/>
              </p14:nvContentPartPr>
              <p14:xfrm>
                <a:off x="8361514" y="2529388"/>
                <a:ext cx="172440" cy="6840"/>
              </p14:xfrm>
            </p:contentPart>
          </mc:Choice>
          <mc:Fallback xmlns="">
            <p:pic>
              <p:nvPicPr>
                <p:cNvPr id="149539" name="Freihand 149538">
                  <a:extLst>
                    <a:ext uri="{FF2B5EF4-FFF2-40B4-BE49-F238E27FC236}">
                      <a16:creationId xmlns:a16="http://schemas.microsoft.com/office/drawing/2014/main" id="{BAF10944-4C70-0E36-A346-FCB685CEF576}"/>
                    </a:ext>
                  </a:extLst>
                </p:cNvPr>
                <p:cNvPicPr/>
                <p:nvPr/>
              </p:nvPicPr>
              <p:blipFill>
                <a:blip r:embed="rId210"/>
                <a:stretch>
                  <a:fillRect/>
                </a:stretch>
              </p:blipFill>
              <p:spPr>
                <a:xfrm>
                  <a:off x="8352514" y="2520748"/>
                  <a:ext cx="1900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9540" name="Freihand 149539">
                  <a:extLst>
                    <a:ext uri="{FF2B5EF4-FFF2-40B4-BE49-F238E27FC236}">
                      <a16:creationId xmlns:a16="http://schemas.microsoft.com/office/drawing/2014/main" id="{847AE8A5-0073-FBE3-FFD6-FC927705F148}"/>
                    </a:ext>
                  </a:extLst>
                </p14:cNvPr>
                <p14:cNvContentPartPr/>
                <p14:nvPr/>
              </p14:nvContentPartPr>
              <p14:xfrm>
                <a:off x="8686234" y="2436148"/>
                <a:ext cx="132120" cy="140400"/>
              </p14:xfrm>
            </p:contentPart>
          </mc:Choice>
          <mc:Fallback xmlns="">
            <p:pic>
              <p:nvPicPr>
                <p:cNvPr id="149540" name="Freihand 149539">
                  <a:extLst>
                    <a:ext uri="{FF2B5EF4-FFF2-40B4-BE49-F238E27FC236}">
                      <a16:creationId xmlns:a16="http://schemas.microsoft.com/office/drawing/2014/main" id="{847AE8A5-0073-FBE3-FFD6-FC927705F148}"/>
                    </a:ext>
                  </a:extLst>
                </p:cNvPr>
                <p:cNvPicPr/>
                <p:nvPr/>
              </p:nvPicPr>
              <p:blipFill>
                <a:blip r:embed="rId212"/>
                <a:stretch>
                  <a:fillRect/>
                </a:stretch>
              </p:blipFill>
              <p:spPr>
                <a:xfrm>
                  <a:off x="8677234" y="2427508"/>
                  <a:ext cx="149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9541" name="Freihand 149540">
                  <a:extLst>
                    <a:ext uri="{FF2B5EF4-FFF2-40B4-BE49-F238E27FC236}">
                      <a16:creationId xmlns:a16="http://schemas.microsoft.com/office/drawing/2014/main" id="{6A4D2738-BB92-97F4-64C6-5A16250EE59B}"/>
                    </a:ext>
                  </a:extLst>
                </p14:cNvPr>
                <p14:cNvContentPartPr/>
                <p14:nvPr/>
              </p14:nvContentPartPr>
              <p14:xfrm>
                <a:off x="8858314" y="2535508"/>
                <a:ext cx="10800" cy="129960"/>
              </p14:xfrm>
            </p:contentPart>
          </mc:Choice>
          <mc:Fallback xmlns="">
            <p:pic>
              <p:nvPicPr>
                <p:cNvPr id="149541" name="Freihand 149540">
                  <a:extLst>
                    <a:ext uri="{FF2B5EF4-FFF2-40B4-BE49-F238E27FC236}">
                      <a16:creationId xmlns:a16="http://schemas.microsoft.com/office/drawing/2014/main" id="{6A4D2738-BB92-97F4-64C6-5A16250EE59B}"/>
                    </a:ext>
                  </a:extLst>
                </p:cNvPr>
                <p:cNvPicPr/>
                <p:nvPr/>
              </p:nvPicPr>
              <p:blipFill>
                <a:blip r:embed="rId214"/>
                <a:stretch>
                  <a:fillRect/>
                </a:stretch>
              </p:blipFill>
              <p:spPr>
                <a:xfrm>
                  <a:off x="8849674" y="2526508"/>
                  <a:ext cx="284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9542" name="Freihand 149541">
                  <a:extLst>
                    <a:ext uri="{FF2B5EF4-FFF2-40B4-BE49-F238E27FC236}">
                      <a16:creationId xmlns:a16="http://schemas.microsoft.com/office/drawing/2014/main" id="{EAE29EB2-5144-027A-9EF6-94E270C40639}"/>
                    </a:ext>
                  </a:extLst>
                </p14:cNvPr>
                <p14:cNvContentPartPr/>
                <p14:nvPr/>
              </p14:nvContentPartPr>
              <p14:xfrm>
                <a:off x="8975674" y="2417788"/>
                <a:ext cx="148680" cy="206280"/>
              </p14:xfrm>
            </p:contentPart>
          </mc:Choice>
          <mc:Fallback xmlns="">
            <p:pic>
              <p:nvPicPr>
                <p:cNvPr id="149542" name="Freihand 149541">
                  <a:extLst>
                    <a:ext uri="{FF2B5EF4-FFF2-40B4-BE49-F238E27FC236}">
                      <a16:creationId xmlns:a16="http://schemas.microsoft.com/office/drawing/2014/main" id="{EAE29EB2-5144-027A-9EF6-94E270C40639}"/>
                    </a:ext>
                  </a:extLst>
                </p:cNvPr>
                <p:cNvPicPr/>
                <p:nvPr/>
              </p:nvPicPr>
              <p:blipFill>
                <a:blip r:embed="rId216"/>
                <a:stretch>
                  <a:fillRect/>
                </a:stretch>
              </p:blipFill>
              <p:spPr>
                <a:xfrm>
                  <a:off x="8967034" y="2409148"/>
                  <a:ext cx="16632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9543" name="Freihand 149542">
                  <a:extLst>
                    <a:ext uri="{FF2B5EF4-FFF2-40B4-BE49-F238E27FC236}">
                      <a16:creationId xmlns:a16="http://schemas.microsoft.com/office/drawing/2014/main" id="{636BF9BB-FFEB-9741-436D-F76D2B0667A9}"/>
                    </a:ext>
                  </a:extLst>
                </p14:cNvPr>
                <p14:cNvContentPartPr/>
                <p14:nvPr/>
              </p14:nvContentPartPr>
              <p14:xfrm>
                <a:off x="9284194" y="2522188"/>
                <a:ext cx="19080" cy="11520"/>
              </p14:xfrm>
            </p:contentPart>
          </mc:Choice>
          <mc:Fallback xmlns="">
            <p:pic>
              <p:nvPicPr>
                <p:cNvPr id="149543" name="Freihand 149542">
                  <a:extLst>
                    <a:ext uri="{FF2B5EF4-FFF2-40B4-BE49-F238E27FC236}">
                      <a16:creationId xmlns:a16="http://schemas.microsoft.com/office/drawing/2014/main" id="{636BF9BB-FFEB-9741-436D-F76D2B0667A9}"/>
                    </a:ext>
                  </a:extLst>
                </p:cNvPr>
                <p:cNvPicPr/>
                <p:nvPr/>
              </p:nvPicPr>
              <p:blipFill>
                <a:blip r:embed="rId218"/>
                <a:stretch>
                  <a:fillRect/>
                </a:stretch>
              </p:blipFill>
              <p:spPr>
                <a:xfrm>
                  <a:off x="9275554" y="2513548"/>
                  <a:ext cx="36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9545" name="Freihand 149544">
                  <a:extLst>
                    <a:ext uri="{FF2B5EF4-FFF2-40B4-BE49-F238E27FC236}">
                      <a16:creationId xmlns:a16="http://schemas.microsoft.com/office/drawing/2014/main" id="{016EC803-AB56-877A-212D-DD2AEFCCA963}"/>
                    </a:ext>
                  </a:extLst>
                </p14:cNvPr>
                <p14:cNvContentPartPr/>
                <p14:nvPr/>
              </p14:nvContentPartPr>
              <p14:xfrm>
                <a:off x="9366994" y="2398708"/>
                <a:ext cx="180000" cy="221040"/>
              </p14:xfrm>
            </p:contentPart>
          </mc:Choice>
          <mc:Fallback xmlns="">
            <p:pic>
              <p:nvPicPr>
                <p:cNvPr id="149545" name="Freihand 149544">
                  <a:extLst>
                    <a:ext uri="{FF2B5EF4-FFF2-40B4-BE49-F238E27FC236}">
                      <a16:creationId xmlns:a16="http://schemas.microsoft.com/office/drawing/2014/main" id="{016EC803-AB56-877A-212D-DD2AEFCCA963}"/>
                    </a:ext>
                  </a:extLst>
                </p:cNvPr>
                <p:cNvPicPr/>
                <p:nvPr/>
              </p:nvPicPr>
              <p:blipFill>
                <a:blip r:embed="rId220"/>
                <a:stretch>
                  <a:fillRect/>
                </a:stretch>
              </p:blipFill>
              <p:spPr>
                <a:xfrm>
                  <a:off x="9358354" y="2390068"/>
                  <a:ext cx="1976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9546" name="Freihand 149545">
                  <a:extLst>
                    <a:ext uri="{FF2B5EF4-FFF2-40B4-BE49-F238E27FC236}">
                      <a16:creationId xmlns:a16="http://schemas.microsoft.com/office/drawing/2014/main" id="{9A144D1A-6425-B1A7-83D0-CF86CE9AABAC}"/>
                    </a:ext>
                  </a:extLst>
                </p14:cNvPr>
                <p14:cNvContentPartPr/>
                <p14:nvPr/>
              </p14:nvContentPartPr>
              <p14:xfrm>
                <a:off x="9620794" y="2412028"/>
                <a:ext cx="120600" cy="161640"/>
              </p14:xfrm>
            </p:contentPart>
          </mc:Choice>
          <mc:Fallback xmlns="">
            <p:pic>
              <p:nvPicPr>
                <p:cNvPr id="149546" name="Freihand 149545">
                  <a:extLst>
                    <a:ext uri="{FF2B5EF4-FFF2-40B4-BE49-F238E27FC236}">
                      <a16:creationId xmlns:a16="http://schemas.microsoft.com/office/drawing/2014/main" id="{9A144D1A-6425-B1A7-83D0-CF86CE9AABAC}"/>
                    </a:ext>
                  </a:extLst>
                </p:cNvPr>
                <p:cNvPicPr/>
                <p:nvPr/>
              </p:nvPicPr>
              <p:blipFill>
                <a:blip r:embed="rId222"/>
                <a:stretch>
                  <a:fillRect/>
                </a:stretch>
              </p:blipFill>
              <p:spPr>
                <a:xfrm>
                  <a:off x="9612154" y="2403388"/>
                  <a:ext cx="1382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9547" name="Freihand 149546">
                  <a:extLst>
                    <a:ext uri="{FF2B5EF4-FFF2-40B4-BE49-F238E27FC236}">
                      <a16:creationId xmlns:a16="http://schemas.microsoft.com/office/drawing/2014/main" id="{A2DCEAC0-204D-FBC0-6FFC-ADB71992166D}"/>
                    </a:ext>
                  </a:extLst>
                </p14:cNvPr>
                <p14:cNvContentPartPr/>
                <p14:nvPr/>
              </p14:nvContentPartPr>
              <p14:xfrm>
                <a:off x="9775954" y="2435428"/>
                <a:ext cx="130320" cy="114840"/>
              </p14:xfrm>
            </p:contentPart>
          </mc:Choice>
          <mc:Fallback xmlns="">
            <p:pic>
              <p:nvPicPr>
                <p:cNvPr id="149547" name="Freihand 149546">
                  <a:extLst>
                    <a:ext uri="{FF2B5EF4-FFF2-40B4-BE49-F238E27FC236}">
                      <a16:creationId xmlns:a16="http://schemas.microsoft.com/office/drawing/2014/main" id="{A2DCEAC0-204D-FBC0-6FFC-ADB71992166D}"/>
                    </a:ext>
                  </a:extLst>
                </p:cNvPr>
                <p:cNvPicPr/>
                <p:nvPr/>
              </p:nvPicPr>
              <p:blipFill>
                <a:blip r:embed="rId224"/>
                <a:stretch>
                  <a:fillRect/>
                </a:stretch>
              </p:blipFill>
              <p:spPr>
                <a:xfrm>
                  <a:off x="9766954" y="2426428"/>
                  <a:ext cx="147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9549" name="Freihand 149548">
                  <a:extLst>
                    <a:ext uri="{FF2B5EF4-FFF2-40B4-BE49-F238E27FC236}">
                      <a16:creationId xmlns:a16="http://schemas.microsoft.com/office/drawing/2014/main" id="{1F2C9DBB-ACC4-15D5-5CF4-2800C976E642}"/>
                    </a:ext>
                  </a:extLst>
                </p14:cNvPr>
                <p14:cNvContentPartPr/>
                <p14:nvPr/>
              </p14:nvContentPartPr>
              <p14:xfrm>
                <a:off x="8679754" y="2297548"/>
                <a:ext cx="1126080" cy="41400"/>
              </p14:xfrm>
            </p:contentPart>
          </mc:Choice>
          <mc:Fallback xmlns="">
            <p:pic>
              <p:nvPicPr>
                <p:cNvPr id="149549" name="Freihand 149548">
                  <a:extLst>
                    <a:ext uri="{FF2B5EF4-FFF2-40B4-BE49-F238E27FC236}">
                      <a16:creationId xmlns:a16="http://schemas.microsoft.com/office/drawing/2014/main" id="{1F2C9DBB-ACC4-15D5-5CF4-2800C976E642}"/>
                    </a:ext>
                  </a:extLst>
                </p:cNvPr>
                <p:cNvPicPr/>
                <p:nvPr/>
              </p:nvPicPr>
              <p:blipFill>
                <a:blip r:embed="rId226"/>
                <a:stretch>
                  <a:fillRect/>
                </a:stretch>
              </p:blipFill>
              <p:spPr>
                <a:xfrm>
                  <a:off x="8671114" y="2288908"/>
                  <a:ext cx="11437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9574" name="Freihand 149573">
                  <a:extLst>
                    <a:ext uri="{FF2B5EF4-FFF2-40B4-BE49-F238E27FC236}">
                      <a16:creationId xmlns:a16="http://schemas.microsoft.com/office/drawing/2014/main" id="{00AA9B10-2968-9A23-0898-DEF542E628E9}"/>
                    </a:ext>
                  </a:extLst>
                </p14:cNvPr>
                <p14:cNvContentPartPr/>
                <p14:nvPr/>
              </p14:nvContentPartPr>
              <p14:xfrm>
                <a:off x="4568554" y="3290428"/>
                <a:ext cx="152640" cy="201600"/>
              </p14:xfrm>
            </p:contentPart>
          </mc:Choice>
          <mc:Fallback xmlns="">
            <p:pic>
              <p:nvPicPr>
                <p:cNvPr id="149574" name="Freihand 149573">
                  <a:extLst>
                    <a:ext uri="{FF2B5EF4-FFF2-40B4-BE49-F238E27FC236}">
                      <a16:creationId xmlns:a16="http://schemas.microsoft.com/office/drawing/2014/main" id="{00AA9B10-2968-9A23-0898-DEF542E628E9}"/>
                    </a:ext>
                  </a:extLst>
                </p:cNvPr>
                <p:cNvPicPr/>
                <p:nvPr/>
              </p:nvPicPr>
              <p:blipFill>
                <a:blip r:embed="rId228"/>
                <a:stretch>
                  <a:fillRect/>
                </a:stretch>
              </p:blipFill>
              <p:spPr>
                <a:xfrm>
                  <a:off x="4559554" y="3281428"/>
                  <a:ext cx="1702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9575" name="Freihand 149574">
                  <a:extLst>
                    <a:ext uri="{FF2B5EF4-FFF2-40B4-BE49-F238E27FC236}">
                      <a16:creationId xmlns:a16="http://schemas.microsoft.com/office/drawing/2014/main" id="{AC322A5E-C687-58E0-AF17-65DC3B86B35D}"/>
                    </a:ext>
                  </a:extLst>
                </p14:cNvPr>
                <p14:cNvContentPartPr/>
                <p14:nvPr/>
              </p14:nvContentPartPr>
              <p14:xfrm>
                <a:off x="4832434" y="3268828"/>
                <a:ext cx="24120" cy="207000"/>
              </p14:xfrm>
            </p:contentPart>
          </mc:Choice>
          <mc:Fallback xmlns="">
            <p:pic>
              <p:nvPicPr>
                <p:cNvPr id="149575" name="Freihand 149574">
                  <a:extLst>
                    <a:ext uri="{FF2B5EF4-FFF2-40B4-BE49-F238E27FC236}">
                      <a16:creationId xmlns:a16="http://schemas.microsoft.com/office/drawing/2014/main" id="{AC322A5E-C687-58E0-AF17-65DC3B86B35D}"/>
                    </a:ext>
                  </a:extLst>
                </p:cNvPr>
                <p:cNvPicPr/>
                <p:nvPr/>
              </p:nvPicPr>
              <p:blipFill>
                <a:blip r:embed="rId230"/>
                <a:stretch>
                  <a:fillRect/>
                </a:stretch>
              </p:blipFill>
              <p:spPr>
                <a:xfrm>
                  <a:off x="4823434" y="3260188"/>
                  <a:ext cx="4176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9576" name="Freihand 149575">
                  <a:extLst>
                    <a:ext uri="{FF2B5EF4-FFF2-40B4-BE49-F238E27FC236}">
                      <a16:creationId xmlns:a16="http://schemas.microsoft.com/office/drawing/2014/main" id="{D5CD00BE-3282-7131-9CDE-28E44BEBBE66}"/>
                    </a:ext>
                  </a:extLst>
                </p14:cNvPr>
                <p14:cNvContentPartPr/>
                <p14:nvPr/>
              </p14:nvContentPartPr>
              <p14:xfrm>
                <a:off x="4738834" y="3247588"/>
                <a:ext cx="198720" cy="106560"/>
              </p14:xfrm>
            </p:contentPart>
          </mc:Choice>
          <mc:Fallback xmlns="">
            <p:pic>
              <p:nvPicPr>
                <p:cNvPr id="149576" name="Freihand 149575">
                  <a:extLst>
                    <a:ext uri="{FF2B5EF4-FFF2-40B4-BE49-F238E27FC236}">
                      <a16:creationId xmlns:a16="http://schemas.microsoft.com/office/drawing/2014/main" id="{D5CD00BE-3282-7131-9CDE-28E44BEBBE66}"/>
                    </a:ext>
                  </a:extLst>
                </p:cNvPr>
                <p:cNvPicPr/>
                <p:nvPr/>
              </p:nvPicPr>
              <p:blipFill>
                <a:blip r:embed="rId232"/>
                <a:stretch>
                  <a:fillRect/>
                </a:stretch>
              </p:blipFill>
              <p:spPr>
                <a:xfrm>
                  <a:off x="4729834" y="3238588"/>
                  <a:ext cx="2163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9577" name="Freihand 149576">
                  <a:extLst>
                    <a:ext uri="{FF2B5EF4-FFF2-40B4-BE49-F238E27FC236}">
                      <a16:creationId xmlns:a16="http://schemas.microsoft.com/office/drawing/2014/main" id="{022BF526-50CF-16AC-CAE1-A533BD192E85}"/>
                    </a:ext>
                  </a:extLst>
                </p14:cNvPr>
                <p14:cNvContentPartPr/>
                <p14:nvPr/>
              </p14:nvContentPartPr>
              <p14:xfrm>
                <a:off x="5090194" y="3265588"/>
                <a:ext cx="13680" cy="166680"/>
              </p14:xfrm>
            </p:contentPart>
          </mc:Choice>
          <mc:Fallback xmlns="">
            <p:pic>
              <p:nvPicPr>
                <p:cNvPr id="149577" name="Freihand 149576">
                  <a:extLst>
                    <a:ext uri="{FF2B5EF4-FFF2-40B4-BE49-F238E27FC236}">
                      <a16:creationId xmlns:a16="http://schemas.microsoft.com/office/drawing/2014/main" id="{022BF526-50CF-16AC-CAE1-A533BD192E85}"/>
                    </a:ext>
                  </a:extLst>
                </p:cNvPr>
                <p:cNvPicPr/>
                <p:nvPr/>
              </p:nvPicPr>
              <p:blipFill>
                <a:blip r:embed="rId234"/>
                <a:stretch>
                  <a:fillRect/>
                </a:stretch>
              </p:blipFill>
              <p:spPr>
                <a:xfrm>
                  <a:off x="5081554" y="3256588"/>
                  <a:ext cx="313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9578" name="Freihand 149577">
                  <a:extLst>
                    <a:ext uri="{FF2B5EF4-FFF2-40B4-BE49-F238E27FC236}">
                      <a16:creationId xmlns:a16="http://schemas.microsoft.com/office/drawing/2014/main" id="{F2B9BAD9-ECD1-862E-FC7A-943CEE027E12}"/>
                    </a:ext>
                  </a:extLst>
                </p14:cNvPr>
                <p14:cNvContentPartPr/>
                <p14:nvPr/>
              </p14:nvContentPartPr>
              <p14:xfrm>
                <a:off x="4956634" y="3229948"/>
                <a:ext cx="256320" cy="10080"/>
              </p14:xfrm>
            </p:contentPart>
          </mc:Choice>
          <mc:Fallback xmlns="">
            <p:pic>
              <p:nvPicPr>
                <p:cNvPr id="149578" name="Freihand 149577">
                  <a:extLst>
                    <a:ext uri="{FF2B5EF4-FFF2-40B4-BE49-F238E27FC236}">
                      <a16:creationId xmlns:a16="http://schemas.microsoft.com/office/drawing/2014/main" id="{F2B9BAD9-ECD1-862E-FC7A-943CEE027E12}"/>
                    </a:ext>
                  </a:extLst>
                </p:cNvPr>
                <p:cNvPicPr/>
                <p:nvPr/>
              </p:nvPicPr>
              <p:blipFill>
                <a:blip r:embed="rId236"/>
                <a:stretch>
                  <a:fillRect/>
                </a:stretch>
              </p:blipFill>
              <p:spPr>
                <a:xfrm>
                  <a:off x="4947634" y="3221308"/>
                  <a:ext cx="2739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9579" name="Freihand 149578">
                  <a:extLst>
                    <a:ext uri="{FF2B5EF4-FFF2-40B4-BE49-F238E27FC236}">
                      <a16:creationId xmlns:a16="http://schemas.microsoft.com/office/drawing/2014/main" id="{1CD57FCF-BAD1-1B01-A78B-46DDD481CD42}"/>
                    </a:ext>
                  </a:extLst>
                </p14:cNvPr>
                <p14:cNvContentPartPr/>
                <p14:nvPr/>
              </p14:nvContentPartPr>
              <p14:xfrm>
                <a:off x="5000554" y="3494188"/>
                <a:ext cx="202680" cy="35640"/>
              </p14:xfrm>
            </p:contentPart>
          </mc:Choice>
          <mc:Fallback xmlns="">
            <p:pic>
              <p:nvPicPr>
                <p:cNvPr id="149579" name="Freihand 149578">
                  <a:extLst>
                    <a:ext uri="{FF2B5EF4-FFF2-40B4-BE49-F238E27FC236}">
                      <a16:creationId xmlns:a16="http://schemas.microsoft.com/office/drawing/2014/main" id="{1CD57FCF-BAD1-1B01-A78B-46DDD481CD42}"/>
                    </a:ext>
                  </a:extLst>
                </p:cNvPr>
                <p:cNvPicPr/>
                <p:nvPr/>
              </p:nvPicPr>
              <p:blipFill>
                <a:blip r:embed="rId238"/>
                <a:stretch>
                  <a:fillRect/>
                </a:stretch>
              </p:blipFill>
              <p:spPr>
                <a:xfrm>
                  <a:off x="4991554" y="3485548"/>
                  <a:ext cx="2203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9580" name="Freihand 149579">
                  <a:extLst>
                    <a:ext uri="{FF2B5EF4-FFF2-40B4-BE49-F238E27FC236}">
                      <a16:creationId xmlns:a16="http://schemas.microsoft.com/office/drawing/2014/main" id="{423A7A7F-D010-E5AC-6A71-87EE888142FB}"/>
                    </a:ext>
                  </a:extLst>
                </p14:cNvPr>
                <p14:cNvContentPartPr/>
                <p14:nvPr/>
              </p14:nvContentPartPr>
              <p14:xfrm>
                <a:off x="5378554" y="3187468"/>
                <a:ext cx="76320" cy="255240"/>
              </p14:xfrm>
            </p:contentPart>
          </mc:Choice>
          <mc:Fallback xmlns="">
            <p:pic>
              <p:nvPicPr>
                <p:cNvPr id="149580" name="Freihand 149579">
                  <a:extLst>
                    <a:ext uri="{FF2B5EF4-FFF2-40B4-BE49-F238E27FC236}">
                      <a16:creationId xmlns:a16="http://schemas.microsoft.com/office/drawing/2014/main" id="{423A7A7F-D010-E5AC-6A71-87EE888142FB}"/>
                    </a:ext>
                  </a:extLst>
                </p:cNvPr>
                <p:cNvPicPr/>
                <p:nvPr/>
              </p:nvPicPr>
              <p:blipFill>
                <a:blip r:embed="rId240"/>
                <a:stretch>
                  <a:fillRect/>
                </a:stretch>
              </p:blipFill>
              <p:spPr>
                <a:xfrm>
                  <a:off x="5369554" y="3178468"/>
                  <a:ext cx="9396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9581" name="Freihand 149580">
                  <a:extLst>
                    <a:ext uri="{FF2B5EF4-FFF2-40B4-BE49-F238E27FC236}">
                      <a16:creationId xmlns:a16="http://schemas.microsoft.com/office/drawing/2014/main" id="{454C1AAB-88E6-FBA6-6D6A-6F8D22376A40}"/>
                    </a:ext>
                  </a:extLst>
                </p14:cNvPr>
                <p14:cNvContentPartPr/>
                <p14:nvPr/>
              </p14:nvContentPartPr>
              <p14:xfrm>
                <a:off x="5587714" y="3176308"/>
                <a:ext cx="95400" cy="195480"/>
              </p14:xfrm>
            </p:contentPart>
          </mc:Choice>
          <mc:Fallback xmlns="">
            <p:pic>
              <p:nvPicPr>
                <p:cNvPr id="149581" name="Freihand 149580">
                  <a:extLst>
                    <a:ext uri="{FF2B5EF4-FFF2-40B4-BE49-F238E27FC236}">
                      <a16:creationId xmlns:a16="http://schemas.microsoft.com/office/drawing/2014/main" id="{454C1AAB-88E6-FBA6-6D6A-6F8D22376A40}"/>
                    </a:ext>
                  </a:extLst>
                </p:cNvPr>
                <p:cNvPicPr/>
                <p:nvPr/>
              </p:nvPicPr>
              <p:blipFill>
                <a:blip r:embed="rId242"/>
                <a:stretch>
                  <a:fillRect/>
                </a:stretch>
              </p:blipFill>
              <p:spPr>
                <a:xfrm>
                  <a:off x="5579074" y="3167668"/>
                  <a:ext cx="1130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49582" name="Freihand 149581">
                  <a:extLst>
                    <a:ext uri="{FF2B5EF4-FFF2-40B4-BE49-F238E27FC236}">
                      <a16:creationId xmlns:a16="http://schemas.microsoft.com/office/drawing/2014/main" id="{B47B4FF2-0046-5654-6B62-8B85493F390B}"/>
                    </a:ext>
                  </a:extLst>
                </p14:cNvPr>
                <p14:cNvContentPartPr/>
                <p14:nvPr/>
              </p14:nvContentPartPr>
              <p14:xfrm>
                <a:off x="5521834" y="3233548"/>
                <a:ext cx="362520" cy="30240"/>
              </p14:xfrm>
            </p:contentPart>
          </mc:Choice>
          <mc:Fallback xmlns="">
            <p:pic>
              <p:nvPicPr>
                <p:cNvPr id="149582" name="Freihand 149581">
                  <a:extLst>
                    <a:ext uri="{FF2B5EF4-FFF2-40B4-BE49-F238E27FC236}">
                      <a16:creationId xmlns:a16="http://schemas.microsoft.com/office/drawing/2014/main" id="{B47B4FF2-0046-5654-6B62-8B85493F390B}"/>
                    </a:ext>
                  </a:extLst>
                </p:cNvPr>
                <p:cNvPicPr/>
                <p:nvPr/>
              </p:nvPicPr>
              <p:blipFill>
                <a:blip r:embed="rId244"/>
                <a:stretch>
                  <a:fillRect/>
                </a:stretch>
              </p:blipFill>
              <p:spPr>
                <a:xfrm>
                  <a:off x="5512834" y="3224908"/>
                  <a:ext cx="3801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49583" name="Freihand 149582">
                  <a:extLst>
                    <a:ext uri="{FF2B5EF4-FFF2-40B4-BE49-F238E27FC236}">
                      <a16:creationId xmlns:a16="http://schemas.microsoft.com/office/drawing/2014/main" id="{3280DD74-EAD2-A758-822C-AF7503AA8986}"/>
                    </a:ext>
                  </a:extLst>
                </p14:cNvPr>
                <p14:cNvContentPartPr/>
                <p14:nvPr/>
              </p14:nvContentPartPr>
              <p14:xfrm>
                <a:off x="5767714" y="3298708"/>
                <a:ext cx="128160" cy="19080"/>
              </p14:xfrm>
            </p:contentPart>
          </mc:Choice>
          <mc:Fallback xmlns="">
            <p:pic>
              <p:nvPicPr>
                <p:cNvPr id="149583" name="Freihand 149582">
                  <a:extLst>
                    <a:ext uri="{FF2B5EF4-FFF2-40B4-BE49-F238E27FC236}">
                      <a16:creationId xmlns:a16="http://schemas.microsoft.com/office/drawing/2014/main" id="{3280DD74-EAD2-A758-822C-AF7503AA8986}"/>
                    </a:ext>
                  </a:extLst>
                </p:cNvPr>
                <p:cNvPicPr/>
                <p:nvPr/>
              </p:nvPicPr>
              <p:blipFill>
                <a:blip r:embed="rId246"/>
                <a:stretch>
                  <a:fillRect/>
                </a:stretch>
              </p:blipFill>
              <p:spPr>
                <a:xfrm>
                  <a:off x="5758714" y="3289708"/>
                  <a:ext cx="1458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49584" name="Freihand 149583">
                  <a:extLst>
                    <a:ext uri="{FF2B5EF4-FFF2-40B4-BE49-F238E27FC236}">
                      <a16:creationId xmlns:a16="http://schemas.microsoft.com/office/drawing/2014/main" id="{AD37437B-8E47-E718-C296-B3B60D742E36}"/>
                    </a:ext>
                  </a:extLst>
                </p14:cNvPr>
                <p14:cNvContentPartPr/>
                <p14:nvPr/>
              </p14:nvContentPartPr>
              <p14:xfrm>
                <a:off x="5945914" y="3125548"/>
                <a:ext cx="268200" cy="353160"/>
              </p14:xfrm>
            </p:contentPart>
          </mc:Choice>
          <mc:Fallback xmlns="">
            <p:pic>
              <p:nvPicPr>
                <p:cNvPr id="149584" name="Freihand 149583">
                  <a:extLst>
                    <a:ext uri="{FF2B5EF4-FFF2-40B4-BE49-F238E27FC236}">
                      <a16:creationId xmlns:a16="http://schemas.microsoft.com/office/drawing/2014/main" id="{AD37437B-8E47-E718-C296-B3B60D742E36}"/>
                    </a:ext>
                  </a:extLst>
                </p:cNvPr>
                <p:cNvPicPr/>
                <p:nvPr/>
              </p:nvPicPr>
              <p:blipFill>
                <a:blip r:embed="rId248"/>
                <a:stretch>
                  <a:fillRect/>
                </a:stretch>
              </p:blipFill>
              <p:spPr>
                <a:xfrm>
                  <a:off x="5937274" y="3116908"/>
                  <a:ext cx="285840" cy="3708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49595" name="Freihand 149594">
                  <a:extLst>
                    <a:ext uri="{FF2B5EF4-FFF2-40B4-BE49-F238E27FC236}">
                      <a16:creationId xmlns:a16="http://schemas.microsoft.com/office/drawing/2014/main" id="{32B2D924-D6A4-922C-442A-1AD420032341}"/>
                    </a:ext>
                  </a:extLst>
                </p14:cNvPr>
                <p14:cNvContentPartPr/>
                <p14:nvPr/>
              </p14:nvContentPartPr>
              <p14:xfrm>
                <a:off x="6469354" y="1512748"/>
                <a:ext cx="897120" cy="574560"/>
              </p14:xfrm>
            </p:contentPart>
          </mc:Choice>
          <mc:Fallback xmlns="">
            <p:pic>
              <p:nvPicPr>
                <p:cNvPr id="149595" name="Freihand 149594">
                  <a:extLst>
                    <a:ext uri="{FF2B5EF4-FFF2-40B4-BE49-F238E27FC236}">
                      <a16:creationId xmlns:a16="http://schemas.microsoft.com/office/drawing/2014/main" id="{32B2D924-D6A4-922C-442A-1AD420032341}"/>
                    </a:ext>
                  </a:extLst>
                </p:cNvPr>
                <p:cNvPicPr/>
                <p:nvPr/>
              </p:nvPicPr>
              <p:blipFill>
                <a:blip r:embed="rId250"/>
                <a:stretch>
                  <a:fillRect/>
                </a:stretch>
              </p:blipFill>
              <p:spPr>
                <a:xfrm>
                  <a:off x="6460714" y="1504108"/>
                  <a:ext cx="914760" cy="59220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49563" name="Freihand 149562">
                  <a:extLst>
                    <a:ext uri="{FF2B5EF4-FFF2-40B4-BE49-F238E27FC236}">
                      <a16:creationId xmlns:a16="http://schemas.microsoft.com/office/drawing/2014/main" id="{0C457409-2BE0-7193-928E-8642B03A5AEE}"/>
                    </a:ext>
                  </a:extLst>
                </p14:cNvPr>
                <p14:cNvContentPartPr/>
                <p14:nvPr/>
              </p14:nvContentPartPr>
              <p14:xfrm>
                <a:off x="8913034" y="2041228"/>
                <a:ext cx="99000" cy="93960"/>
              </p14:xfrm>
            </p:contentPart>
          </mc:Choice>
          <mc:Fallback xmlns="">
            <p:pic>
              <p:nvPicPr>
                <p:cNvPr id="149563" name="Freihand 149562">
                  <a:extLst>
                    <a:ext uri="{FF2B5EF4-FFF2-40B4-BE49-F238E27FC236}">
                      <a16:creationId xmlns:a16="http://schemas.microsoft.com/office/drawing/2014/main" id="{0C457409-2BE0-7193-928E-8642B03A5AEE}"/>
                    </a:ext>
                  </a:extLst>
                </p:cNvPr>
                <p:cNvPicPr/>
                <p:nvPr/>
              </p:nvPicPr>
              <p:blipFill>
                <a:blip r:embed="rId252"/>
                <a:stretch>
                  <a:fillRect/>
                </a:stretch>
              </p:blipFill>
              <p:spPr>
                <a:xfrm>
                  <a:off x="8904034" y="2032228"/>
                  <a:ext cx="116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49564" name="Freihand 149563">
                  <a:extLst>
                    <a:ext uri="{FF2B5EF4-FFF2-40B4-BE49-F238E27FC236}">
                      <a16:creationId xmlns:a16="http://schemas.microsoft.com/office/drawing/2014/main" id="{9A2053B7-6512-BCFD-A2E0-729374238D38}"/>
                    </a:ext>
                  </a:extLst>
                </p14:cNvPr>
                <p14:cNvContentPartPr/>
                <p14:nvPr/>
              </p14:nvContentPartPr>
              <p14:xfrm>
                <a:off x="9057394" y="2052388"/>
                <a:ext cx="39240" cy="91440"/>
              </p14:xfrm>
            </p:contentPart>
          </mc:Choice>
          <mc:Fallback xmlns="">
            <p:pic>
              <p:nvPicPr>
                <p:cNvPr id="149564" name="Freihand 149563">
                  <a:extLst>
                    <a:ext uri="{FF2B5EF4-FFF2-40B4-BE49-F238E27FC236}">
                      <a16:creationId xmlns:a16="http://schemas.microsoft.com/office/drawing/2014/main" id="{9A2053B7-6512-BCFD-A2E0-729374238D38}"/>
                    </a:ext>
                  </a:extLst>
                </p:cNvPr>
                <p:cNvPicPr/>
                <p:nvPr/>
              </p:nvPicPr>
              <p:blipFill>
                <a:blip r:embed="rId254"/>
                <a:stretch>
                  <a:fillRect/>
                </a:stretch>
              </p:blipFill>
              <p:spPr>
                <a:xfrm>
                  <a:off x="9048754" y="2043748"/>
                  <a:ext cx="568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49565" name="Freihand 149564">
                  <a:extLst>
                    <a:ext uri="{FF2B5EF4-FFF2-40B4-BE49-F238E27FC236}">
                      <a16:creationId xmlns:a16="http://schemas.microsoft.com/office/drawing/2014/main" id="{FF478F2D-7451-B1B1-D502-0ED35F610DED}"/>
                    </a:ext>
                  </a:extLst>
                </p14:cNvPr>
                <p14:cNvContentPartPr/>
                <p14:nvPr/>
              </p14:nvContentPartPr>
              <p14:xfrm>
                <a:off x="9145954" y="2037628"/>
                <a:ext cx="107640" cy="87840"/>
              </p14:xfrm>
            </p:contentPart>
          </mc:Choice>
          <mc:Fallback xmlns="">
            <p:pic>
              <p:nvPicPr>
                <p:cNvPr id="149565" name="Freihand 149564">
                  <a:extLst>
                    <a:ext uri="{FF2B5EF4-FFF2-40B4-BE49-F238E27FC236}">
                      <a16:creationId xmlns:a16="http://schemas.microsoft.com/office/drawing/2014/main" id="{FF478F2D-7451-B1B1-D502-0ED35F610DED}"/>
                    </a:ext>
                  </a:extLst>
                </p:cNvPr>
                <p:cNvPicPr/>
                <p:nvPr/>
              </p:nvPicPr>
              <p:blipFill>
                <a:blip r:embed="rId256"/>
                <a:stretch>
                  <a:fillRect/>
                </a:stretch>
              </p:blipFill>
              <p:spPr>
                <a:xfrm>
                  <a:off x="9137314" y="2028988"/>
                  <a:ext cx="1252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49566" name="Freihand 149565">
                  <a:extLst>
                    <a:ext uri="{FF2B5EF4-FFF2-40B4-BE49-F238E27FC236}">
                      <a16:creationId xmlns:a16="http://schemas.microsoft.com/office/drawing/2014/main" id="{7D97BF3F-9446-413C-C5AE-02D6C750E256}"/>
                    </a:ext>
                  </a:extLst>
                </p14:cNvPr>
                <p14:cNvContentPartPr/>
                <p14:nvPr/>
              </p14:nvContentPartPr>
              <p14:xfrm>
                <a:off x="9333514" y="2066068"/>
                <a:ext cx="53640" cy="21960"/>
              </p14:xfrm>
            </p:contentPart>
          </mc:Choice>
          <mc:Fallback xmlns="">
            <p:pic>
              <p:nvPicPr>
                <p:cNvPr id="149566" name="Freihand 149565">
                  <a:extLst>
                    <a:ext uri="{FF2B5EF4-FFF2-40B4-BE49-F238E27FC236}">
                      <a16:creationId xmlns:a16="http://schemas.microsoft.com/office/drawing/2014/main" id="{7D97BF3F-9446-413C-C5AE-02D6C750E256}"/>
                    </a:ext>
                  </a:extLst>
                </p:cNvPr>
                <p:cNvPicPr/>
                <p:nvPr/>
              </p:nvPicPr>
              <p:blipFill>
                <a:blip r:embed="rId258"/>
                <a:stretch>
                  <a:fillRect/>
                </a:stretch>
              </p:blipFill>
              <p:spPr>
                <a:xfrm>
                  <a:off x="9324514" y="2057068"/>
                  <a:ext cx="71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49567" name="Freihand 149566">
                  <a:extLst>
                    <a:ext uri="{FF2B5EF4-FFF2-40B4-BE49-F238E27FC236}">
                      <a16:creationId xmlns:a16="http://schemas.microsoft.com/office/drawing/2014/main" id="{0497EE11-916E-FEED-F81E-D941C805AAF1}"/>
                    </a:ext>
                  </a:extLst>
                </p14:cNvPr>
                <p14:cNvContentPartPr/>
                <p14:nvPr/>
              </p14:nvContentPartPr>
              <p14:xfrm>
                <a:off x="9461674" y="1975708"/>
                <a:ext cx="96120" cy="110160"/>
              </p14:xfrm>
            </p:contentPart>
          </mc:Choice>
          <mc:Fallback xmlns="">
            <p:pic>
              <p:nvPicPr>
                <p:cNvPr id="149567" name="Freihand 149566">
                  <a:extLst>
                    <a:ext uri="{FF2B5EF4-FFF2-40B4-BE49-F238E27FC236}">
                      <a16:creationId xmlns:a16="http://schemas.microsoft.com/office/drawing/2014/main" id="{0497EE11-916E-FEED-F81E-D941C805AAF1}"/>
                    </a:ext>
                  </a:extLst>
                </p:cNvPr>
                <p:cNvPicPr/>
                <p:nvPr/>
              </p:nvPicPr>
              <p:blipFill>
                <a:blip r:embed="rId260"/>
                <a:stretch>
                  <a:fillRect/>
                </a:stretch>
              </p:blipFill>
              <p:spPr>
                <a:xfrm>
                  <a:off x="9453034" y="1966708"/>
                  <a:ext cx="1137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49568" name="Freihand 149567">
                  <a:extLst>
                    <a:ext uri="{FF2B5EF4-FFF2-40B4-BE49-F238E27FC236}">
                      <a16:creationId xmlns:a16="http://schemas.microsoft.com/office/drawing/2014/main" id="{3AECA35B-519A-8E62-0964-5CCD6B3B5AED}"/>
                    </a:ext>
                  </a:extLst>
                </p14:cNvPr>
                <p14:cNvContentPartPr/>
                <p14:nvPr/>
              </p14:nvContentPartPr>
              <p14:xfrm>
                <a:off x="9472114" y="2028988"/>
                <a:ext cx="93600" cy="55440"/>
              </p14:xfrm>
            </p:contentPart>
          </mc:Choice>
          <mc:Fallback xmlns="">
            <p:pic>
              <p:nvPicPr>
                <p:cNvPr id="149568" name="Freihand 149567">
                  <a:extLst>
                    <a:ext uri="{FF2B5EF4-FFF2-40B4-BE49-F238E27FC236}">
                      <a16:creationId xmlns:a16="http://schemas.microsoft.com/office/drawing/2014/main" id="{3AECA35B-519A-8E62-0964-5CCD6B3B5AED}"/>
                    </a:ext>
                  </a:extLst>
                </p:cNvPr>
                <p:cNvPicPr/>
                <p:nvPr/>
              </p:nvPicPr>
              <p:blipFill>
                <a:blip r:embed="rId262"/>
                <a:stretch>
                  <a:fillRect/>
                </a:stretch>
              </p:blipFill>
              <p:spPr>
                <a:xfrm>
                  <a:off x="9463474" y="2020348"/>
                  <a:ext cx="1112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49569" name="Freihand 149568">
                  <a:extLst>
                    <a:ext uri="{FF2B5EF4-FFF2-40B4-BE49-F238E27FC236}">
                      <a16:creationId xmlns:a16="http://schemas.microsoft.com/office/drawing/2014/main" id="{E8ED761E-A7B6-8D4A-3BCC-7025FEEB4FFD}"/>
                    </a:ext>
                  </a:extLst>
                </p14:cNvPr>
                <p14:cNvContentPartPr/>
                <p14:nvPr/>
              </p14:nvContentPartPr>
              <p14:xfrm>
                <a:off x="9579754" y="2022508"/>
                <a:ext cx="133200" cy="100800"/>
              </p14:xfrm>
            </p:contentPart>
          </mc:Choice>
          <mc:Fallback xmlns="">
            <p:pic>
              <p:nvPicPr>
                <p:cNvPr id="149569" name="Freihand 149568">
                  <a:extLst>
                    <a:ext uri="{FF2B5EF4-FFF2-40B4-BE49-F238E27FC236}">
                      <a16:creationId xmlns:a16="http://schemas.microsoft.com/office/drawing/2014/main" id="{E8ED761E-A7B6-8D4A-3BCC-7025FEEB4FFD}"/>
                    </a:ext>
                  </a:extLst>
                </p:cNvPr>
                <p:cNvPicPr/>
                <p:nvPr/>
              </p:nvPicPr>
              <p:blipFill>
                <a:blip r:embed="rId264"/>
                <a:stretch>
                  <a:fillRect/>
                </a:stretch>
              </p:blipFill>
              <p:spPr>
                <a:xfrm>
                  <a:off x="9570754" y="2013508"/>
                  <a:ext cx="150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49570" name="Freihand 149569">
                  <a:extLst>
                    <a:ext uri="{FF2B5EF4-FFF2-40B4-BE49-F238E27FC236}">
                      <a16:creationId xmlns:a16="http://schemas.microsoft.com/office/drawing/2014/main" id="{E79F2BB1-F5BE-C796-6FA0-E86990BF6F6E}"/>
                    </a:ext>
                  </a:extLst>
                </p14:cNvPr>
                <p14:cNvContentPartPr/>
                <p14:nvPr/>
              </p14:nvContentPartPr>
              <p14:xfrm>
                <a:off x="9725914" y="2019628"/>
                <a:ext cx="178920" cy="85320"/>
              </p14:xfrm>
            </p:contentPart>
          </mc:Choice>
          <mc:Fallback xmlns="">
            <p:pic>
              <p:nvPicPr>
                <p:cNvPr id="149570" name="Freihand 149569">
                  <a:extLst>
                    <a:ext uri="{FF2B5EF4-FFF2-40B4-BE49-F238E27FC236}">
                      <a16:creationId xmlns:a16="http://schemas.microsoft.com/office/drawing/2014/main" id="{E79F2BB1-F5BE-C796-6FA0-E86990BF6F6E}"/>
                    </a:ext>
                  </a:extLst>
                </p:cNvPr>
                <p:cNvPicPr/>
                <p:nvPr/>
              </p:nvPicPr>
              <p:blipFill>
                <a:blip r:embed="rId266"/>
                <a:stretch>
                  <a:fillRect/>
                </a:stretch>
              </p:blipFill>
              <p:spPr>
                <a:xfrm>
                  <a:off x="9716914" y="2010988"/>
                  <a:ext cx="1965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49571" name="Freihand 149570">
                  <a:extLst>
                    <a:ext uri="{FF2B5EF4-FFF2-40B4-BE49-F238E27FC236}">
                      <a16:creationId xmlns:a16="http://schemas.microsoft.com/office/drawing/2014/main" id="{50C9BDE7-8AD3-3FDF-0897-FAE41407C1D6}"/>
                    </a:ext>
                  </a:extLst>
                </p14:cNvPr>
                <p14:cNvContentPartPr/>
                <p14:nvPr/>
              </p14:nvContentPartPr>
              <p14:xfrm>
                <a:off x="9924634" y="2023948"/>
                <a:ext cx="86400" cy="167040"/>
              </p14:xfrm>
            </p:contentPart>
          </mc:Choice>
          <mc:Fallback xmlns="">
            <p:pic>
              <p:nvPicPr>
                <p:cNvPr id="149571" name="Freihand 149570">
                  <a:extLst>
                    <a:ext uri="{FF2B5EF4-FFF2-40B4-BE49-F238E27FC236}">
                      <a16:creationId xmlns:a16="http://schemas.microsoft.com/office/drawing/2014/main" id="{50C9BDE7-8AD3-3FDF-0897-FAE41407C1D6}"/>
                    </a:ext>
                  </a:extLst>
                </p:cNvPr>
                <p:cNvPicPr/>
                <p:nvPr/>
              </p:nvPicPr>
              <p:blipFill>
                <a:blip r:embed="rId268"/>
                <a:stretch>
                  <a:fillRect/>
                </a:stretch>
              </p:blipFill>
              <p:spPr>
                <a:xfrm>
                  <a:off x="9915994" y="2014948"/>
                  <a:ext cx="1040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49572" name="Freihand 149571">
                  <a:extLst>
                    <a:ext uri="{FF2B5EF4-FFF2-40B4-BE49-F238E27FC236}">
                      <a16:creationId xmlns:a16="http://schemas.microsoft.com/office/drawing/2014/main" id="{88FA60E6-BDA8-4F6F-8CE8-CFA77515B849}"/>
                    </a:ext>
                  </a:extLst>
                </p14:cNvPr>
                <p14:cNvContentPartPr/>
                <p14:nvPr/>
              </p14:nvContentPartPr>
              <p14:xfrm>
                <a:off x="10034434" y="2019628"/>
                <a:ext cx="181080" cy="250200"/>
              </p14:xfrm>
            </p:contentPart>
          </mc:Choice>
          <mc:Fallback xmlns="">
            <p:pic>
              <p:nvPicPr>
                <p:cNvPr id="149572" name="Freihand 149571">
                  <a:extLst>
                    <a:ext uri="{FF2B5EF4-FFF2-40B4-BE49-F238E27FC236}">
                      <a16:creationId xmlns:a16="http://schemas.microsoft.com/office/drawing/2014/main" id="{88FA60E6-BDA8-4F6F-8CE8-CFA77515B849}"/>
                    </a:ext>
                  </a:extLst>
                </p:cNvPr>
                <p:cNvPicPr/>
                <p:nvPr/>
              </p:nvPicPr>
              <p:blipFill>
                <a:blip r:embed="rId270"/>
                <a:stretch>
                  <a:fillRect/>
                </a:stretch>
              </p:blipFill>
              <p:spPr>
                <a:xfrm>
                  <a:off x="10025794" y="2010988"/>
                  <a:ext cx="1987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49604" name="Freihand 149603">
                  <a:extLst>
                    <a:ext uri="{FF2B5EF4-FFF2-40B4-BE49-F238E27FC236}">
                      <a16:creationId xmlns:a16="http://schemas.microsoft.com/office/drawing/2014/main" id="{3B79FA62-5F2A-CD34-5F61-BB1571797A05}"/>
                    </a:ext>
                  </a:extLst>
                </p14:cNvPr>
                <p14:cNvContentPartPr/>
                <p14:nvPr/>
              </p14:nvContentPartPr>
              <p14:xfrm>
                <a:off x="8246314" y="1943668"/>
                <a:ext cx="2528640" cy="63720"/>
              </p14:xfrm>
            </p:contentPart>
          </mc:Choice>
          <mc:Fallback xmlns="">
            <p:pic>
              <p:nvPicPr>
                <p:cNvPr id="149604" name="Freihand 149603">
                  <a:extLst>
                    <a:ext uri="{FF2B5EF4-FFF2-40B4-BE49-F238E27FC236}">
                      <a16:creationId xmlns:a16="http://schemas.microsoft.com/office/drawing/2014/main" id="{3B79FA62-5F2A-CD34-5F61-BB1571797A05}"/>
                    </a:ext>
                  </a:extLst>
                </p:cNvPr>
                <p:cNvPicPr/>
                <p:nvPr/>
              </p:nvPicPr>
              <p:blipFill>
                <a:blip r:embed="rId272"/>
                <a:stretch>
                  <a:fillRect/>
                </a:stretch>
              </p:blipFill>
              <p:spPr>
                <a:xfrm>
                  <a:off x="8237314" y="1934668"/>
                  <a:ext cx="25462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49608" name="Freihand 149607">
                  <a:extLst>
                    <a:ext uri="{FF2B5EF4-FFF2-40B4-BE49-F238E27FC236}">
                      <a16:creationId xmlns:a16="http://schemas.microsoft.com/office/drawing/2014/main" id="{C9433B0C-4488-2876-26C3-76536FB53407}"/>
                    </a:ext>
                  </a:extLst>
                </p14:cNvPr>
                <p14:cNvContentPartPr/>
                <p14:nvPr/>
              </p14:nvContentPartPr>
              <p14:xfrm>
                <a:off x="8697394" y="3036988"/>
                <a:ext cx="154440" cy="189000"/>
              </p14:xfrm>
            </p:contentPart>
          </mc:Choice>
          <mc:Fallback xmlns="">
            <p:pic>
              <p:nvPicPr>
                <p:cNvPr id="149608" name="Freihand 149607">
                  <a:extLst>
                    <a:ext uri="{FF2B5EF4-FFF2-40B4-BE49-F238E27FC236}">
                      <a16:creationId xmlns:a16="http://schemas.microsoft.com/office/drawing/2014/main" id="{C9433B0C-4488-2876-26C3-76536FB53407}"/>
                    </a:ext>
                  </a:extLst>
                </p:cNvPr>
                <p:cNvPicPr/>
                <p:nvPr/>
              </p:nvPicPr>
              <p:blipFill>
                <a:blip r:embed="rId274"/>
                <a:stretch>
                  <a:fillRect/>
                </a:stretch>
              </p:blipFill>
              <p:spPr>
                <a:xfrm>
                  <a:off x="8688394" y="3028348"/>
                  <a:ext cx="1720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49609" name="Freihand 149608">
                  <a:extLst>
                    <a:ext uri="{FF2B5EF4-FFF2-40B4-BE49-F238E27FC236}">
                      <a16:creationId xmlns:a16="http://schemas.microsoft.com/office/drawing/2014/main" id="{DFCD4B10-E548-1D7C-30B2-7B67C06DEC24}"/>
                    </a:ext>
                  </a:extLst>
                </p14:cNvPr>
                <p14:cNvContentPartPr/>
                <p14:nvPr/>
              </p14:nvContentPartPr>
              <p14:xfrm>
                <a:off x="8936794" y="3169108"/>
                <a:ext cx="12600" cy="140760"/>
              </p14:xfrm>
            </p:contentPart>
          </mc:Choice>
          <mc:Fallback xmlns="">
            <p:pic>
              <p:nvPicPr>
                <p:cNvPr id="149609" name="Freihand 149608">
                  <a:extLst>
                    <a:ext uri="{FF2B5EF4-FFF2-40B4-BE49-F238E27FC236}">
                      <a16:creationId xmlns:a16="http://schemas.microsoft.com/office/drawing/2014/main" id="{DFCD4B10-E548-1D7C-30B2-7B67C06DEC24}"/>
                    </a:ext>
                  </a:extLst>
                </p:cNvPr>
                <p:cNvPicPr/>
                <p:nvPr/>
              </p:nvPicPr>
              <p:blipFill>
                <a:blip r:embed="rId276"/>
                <a:stretch>
                  <a:fillRect/>
                </a:stretch>
              </p:blipFill>
              <p:spPr>
                <a:xfrm>
                  <a:off x="8927794" y="3160468"/>
                  <a:ext cx="302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49610" name="Freihand 149609">
                  <a:extLst>
                    <a:ext uri="{FF2B5EF4-FFF2-40B4-BE49-F238E27FC236}">
                      <a16:creationId xmlns:a16="http://schemas.microsoft.com/office/drawing/2014/main" id="{F59518A5-0015-2C37-AFAD-D6A3E4673E75}"/>
                    </a:ext>
                  </a:extLst>
                </p14:cNvPr>
                <p14:cNvContentPartPr/>
                <p14:nvPr/>
              </p14:nvContentPartPr>
              <p14:xfrm>
                <a:off x="9018874" y="2988748"/>
                <a:ext cx="166320" cy="214920"/>
              </p14:xfrm>
            </p:contentPart>
          </mc:Choice>
          <mc:Fallback xmlns="">
            <p:pic>
              <p:nvPicPr>
                <p:cNvPr id="149610" name="Freihand 149609">
                  <a:extLst>
                    <a:ext uri="{FF2B5EF4-FFF2-40B4-BE49-F238E27FC236}">
                      <a16:creationId xmlns:a16="http://schemas.microsoft.com/office/drawing/2014/main" id="{F59518A5-0015-2C37-AFAD-D6A3E4673E75}"/>
                    </a:ext>
                  </a:extLst>
                </p:cNvPr>
                <p:cNvPicPr/>
                <p:nvPr/>
              </p:nvPicPr>
              <p:blipFill>
                <a:blip r:embed="rId278"/>
                <a:stretch>
                  <a:fillRect/>
                </a:stretch>
              </p:blipFill>
              <p:spPr>
                <a:xfrm>
                  <a:off x="9009874" y="2979748"/>
                  <a:ext cx="1839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49613" name="Freihand 149612">
                  <a:extLst>
                    <a:ext uri="{FF2B5EF4-FFF2-40B4-BE49-F238E27FC236}">
                      <a16:creationId xmlns:a16="http://schemas.microsoft.com/office/drawing/2014/main" id="{12075058-41F1-7A61-DEE2-D05219FA8F8E}"/>
                    </a:ext>
                  </a:extLst>
                </p14:cNvPr>
                <p14:cNvContentPartPr/>
                <p14:nvPr/>
              </p14:nvContentPartPr>
              <p14:xfrm>
                <a:off x="9526474" y="2971468"/>
                <a:ext cx="80280" cy="220680"/>
              </p14:xfrm>
            </p:contentPart>
          </mc:Choice>
          <mc:Fallback xmlns="">
            <p:pic>
              <p:nvPicPr>
                <p:cNvPr id="149613" name="Freihand 149612">
                  <a:extLst>
                    <a:ext uri="{FF2B5EF4-FFF2-40B4-BE49-F238E27FC236}">
                      <a16:creationId xmlns:a16="http://schemas.microsoft.com/office/drawing/2014/main" id="{12075058-41F1-7A61-DEE2-D05219FA8F8E}"/>
                    </a:ext>
                  </a:extLst>
                </p:cNvPr>
                <p:cNvPicPr/>
                <p:nvPr/>
              </p:nvPicPr>
              <p:blipFill>
                <a:blip r:embed="rId280"/>
                <a:stretch>
                  <a:fillRect/>
                </a:stretch>
              </p:blipFill>
              <p:spPr>
                <a:xfrm>
                  <a:off x="9517474" y="2962828"/>
                  <a:ext cx="979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49614" name="Freihand 149613">
                  <a:extLst>
                    <a:ext uri="{FF2B5EF4-FFF2-40B4-BE49-F238E27FC236}">
                      <a16:creationId xmlns:a16="http://schemas.microsoft.com/office/drawing/2014/main" id="{42821B31-A33D-5096-F7ED-376FE5BB5D92}"/>
                    </a:ext>
                  </a:extLst>
                </p14:cNvPr>
                <p14:cNvContentPartPr/>
                <p14:nvPr/>
              </p14:nvContentPartPr>
              <p14:xfrm>
                <a:off x="9681634" y="2992348"/>
                <a:ext cx="109800" cy="147240"/>
              </p14:xfrm>
            </p:contentPart>
          </mc:Choice>
          <mc:Fallback xmlns="">
            <p:pic>
              <p:nvPicPr>
                <p:cNvPr id="149614" name="Freihand 149613">
                  <a:extLst>
                    <a:ext uri="{FF2B5EF4-FFF2-40B4-BE49-F238E27FC236}">
                      <a16:creationId xmlns:a16="http://schemas.microsoft.com/office/drawing/2014/main" id="{42821B31-A33D-5096-F7ED-376FE5BB5D92}"/>
                    </a:ext>
                  </a:extLst>
                </p:cNvPr>
                <p:cNvPicPr/>
                <p:nvPr/>
              </p:nvPicPr>
              <p:blipFill>
                <a:blip r:embed="rId282"/>
                <a:stretch>
                  <a:fillRect/>
                </a:stretch>
              </p:blipFill>
              <p:spPr>
                <a:xfrm>
                  <a:off x="9672634" y="2983348"/>
                  <a:ext cx="1274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49615" name="Freihand 149614">
                  <a:extLst>
                    <a:ext uri="{FF2B5EF4-FFF2-40B4-BE49-F238E27FC236}">
                      <a16:creationId xmlns:a16="http://schemas.microsoft.com/office/drawing/2014/main" id="{E56B8D74-880A-BFE0-EC15-4C77C5A36CE2}"/>
                    </a:ext>
                  </a:extLst>
                </p14:cNvPr>
                <p14:cNvContentPartPr/>
                <p14:nvPr/>
              </p14:nvContentPartPr>
              <p14:xfrm>
                <a:off x="9863434" y="2974348"/>
                <a:ext cx="97920" cy="141120"/>
              </p14:xfrm>
            </p:contentPart>
          </mc:Choice>
          <mc:Fallback xmlns="">
            <p:pic>
              <p:nvPicPr>
                <p:cNvPr id="149615" name="Freihand 149614">
                  <a:extLst>
                    <a:ext uri="{FF2B5EF4-FFF2-40B4-BE49-F238E27FC236}">
                      <a16:creationId xmlns:a16="http://schemas.microsoft.com/office/drawing/2014/main" id="{E56B8D74-880A-BFE0-EC15-4C77C5A36CE2}"/>
                    </a:ext>
                  </a:extLst>
                </p:cNvPr>
                <p:cNvPicPr/>
                <p:nvPr/>
              </p:nvPicPr>
              <p:blipFill>
                <a:blip r:embed="rId284"/>
                <a:stretch>
                  <a:fillRect/>
                </a:stretch>
              </p:blipFill>
              <p:spPr>
                <a:xfrm>
                  <a:off x="9854434" y="2965708"/>
                  <a:ext cx="115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49622" name="Freihand 149621">
                  <a:extLst>
                    <a:ext uri="{FF2B5EF4-FFF2-40B4-BE49-F238E27FC236}">
                      <a16:creationId xmlns:a16="http://schemas.microsoft.com/office/drawing/2014/main" id="{E2FAD0E4-0B5D-9EE4-7F8D-1910DE0ACB68}"/>
                    </a:ext>
                  </a:extLst>
                </p14:cNvPr>
                <p14:cNvContentPartPr/>
                <p14:nvPr/>
              </p14:nvContentPartPr>
              <p14:xfrm>
                <a:off x="9086914" y="3457108"/>
                <a:ext cx="140040" cy="176760"/>
              </p14:xfrm>
            </p:contentPart>
          </mc:Choice>
          <mc:Fallback xmlns="">
            <p:pic>
              <p:nvPicPr>
                <p:cNvPr id="149622" name="Freihand 149621">
                  <a:extLst>
                    <a:ext uri="{FF2B5EF4-FFF2-40B4-BE49-F238E27FC236}">
                      <a16:creationId xmlns:a16="http://schemas.microsoft.com/office/drawing/2014/main" id="{E2FAD0E4-0B5D-9EE4-7F8D-1910DE0ACB68}"/>
                    </a:ext>
                  </a:extLst>
                </p:cNvPr>
                <p:cNvPicPr/>
                <p:nvPr/>
              </p:nvPicPr>
              <p:blipFill>
                <a:blip r:embed="rId286"/>
                <a:stretch>
                  <a:fillRect/>
                </a:stretch>
              </p:blipFill>
              <p:spPr>
                <a:xfrm>
                  <a:off x="9077914" y="3448468"/>
                  <a:ext cx="1576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49623" name="Freihand 149622">
                  <a:extLst>
                    <a:ext uri="{FF2B5EF4-FFF2-40B4-BE49-F238E27FC236}">
                      <a16:creationId xmlns:a16="http://schemas.microsoft.com/office/drawing/2014/main" id="{5D0293CD-BF1F-663B-7534-B00CD6397171}"/>
                    </a:ext>
                  </a:extLst>
                </p14:cNvPr>
                <p14:cNvContentPartPr/>
                <p14:nvPr/>
              </p14:nvContentPartPr>
              <p14:xfrm>
                <a:off x="9357634" y="3481948"/>
                <a:ext cx="173520" cy="158400"/>
              </p14:xfrm>
            </p:contentPart>
          </mc:Choice>
          <mc:Fallback xmlns="">
            <p:pic>
              <p:nvPicPr>
                <p:cNvPr id="149623" name="Freihand 149622">
                  <a:extLst>
                    <a:ext uri="{FF2B5EF4-FFF2-40B4-BE49-F238E27FC236}">
                      <a16:creationId xmlns:a16="http://schemas.microsoft.com/office/drawing/2014/main" id="{5D0293CD-BF1F-663B-7534-B00CD6397171}"/>
                    </a:ext>
                  </a:extLst>
                </p:cNvPr>
                <p:cNvPicPr/>
                <p:nvPr/>
              </p:nvPicPr>
              <p:blipFill>
                <a:blip r:embed="rId288"/>
                <a:stretch>
                  <a:fillRect/>
                </a:stretch>
              </p:blipFill>
              <p:spPr>
                <a:xfrm>
                  <a:off x="9348994" y="3472948"/>
                  <a:ext cx="191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49586" name="Freihand 149585">
                  <a:extLst>
                    <a:ext uri="{FF2B5EF4-FFF2-40B4-BE49-F238E27FC236}">
                      <a16:creationId xmlns:a16="http://schemas.microsoft.com/office/drawing/2014/main" id="{D8BDE7E0-5706-3F44-EEEA-C2DC8AA6D166}"/>
                    </a:ext>
                  </a:extLst>
                </p14:cNvPr>
                <p14:cNvContentPartPr/>
                <p14:nvPr/>
              </p14:nvContentPartPr>
              <p14:xfrm>
                <a:off x="6525874" y="3227068"/>
                <a:ext cx="194400" cy="30240"/>
              </p14:xfrm>
            </p:contentPart>
          </mc:Choice>
          <mc:Fallback xmlns="">
            <p:pic>
              <p:nvPicPr>
                <p:cNvPr id="149586" name="Freihand 149585">
                  <a:extLst>
                    <a:ext uri="{FF2B5EF4-FFF2-40B4-BE49-F238E27FC236}">
                      <a16:creationId xmlns:a16="http://schemas.microsoft.com/office/drawing/2014/main" id="{D8BDE7E0-5706-3F44-EEEA-C2DC8AA6D166}"/>
                    </a:ext>
                  </a:extLst>
                </p:cNvPr>
                <p:cNvPicPr/>
                <p:nvPr/>
              </p:nvPicPr>
              <p:blipFill>
                <a:blip r:embed="rId290"/>
                <a:stretch>
                  <a:fillRect/>
                </a:stretch>
              </p:blipFill>
              <p:spPr>
                <a:xfrm>
                  <a:off x="6516874" y="3218068"/>
                  <a:ext cx="212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49587" name="Freihand 149586">
                  <a:extLst>
                    <a:ext uri="{FF2B5EF4-FFF2-40B4-BE49-F238E27FC236}">
                      <a16:creationId xmlns:a16="http://schemas.microsoft.com/office/drawing/2014/main" id="{6B512C23-B6DF-EA38-6628-E8E5A7016FF9}"/>
                    </a:ext>
                  </a:extLst>
                </p14:cNvPr>
                <p14:cNvContentPartPr/>
                <p14:nvPr/>
              </p14:nvContentPartPr>
              <p14:xfrm>
                <a:off x="6546754" y="3294388"/>
                <a:ext cx="194400" cy="31680"/>
              </p14:xfrm>
            </p:contentPart>
          </mc:Choice>
          <mc:Fallback xmlns="">
            <p:pic>
              <p:nvPicPr>
                <p:cNvPr id="149587" name="Freihand 149586">
                  <a:extLst>
                    <a:ext uri="{FF2B5EF4-FFF2-40B4-BE49-F238E27FC236}">
                      <a16:creationId xmlns:a16="http://schemas.microsoft.com/office/drawing/2014/main" id="{6B512C23-B6DF-EA38-6628-E8E5A7016FF9}"/>
                    </a:ext>
                  </a:extLst>
                </p:cNvPr>
                <p:cNvPicPr/>
                <p:nvPr/>
              </p:nvPicPr>
              <p:blipFill>
                <a:blip r:embed="rId292"/>
                <a:stretch>
                  <a:fillRect/>
                </a:stretch>
              </p:blipFill>
              <p:spPr>
                <a:xfrm>
                  <a:off x="6537754" y="3285388"/>
                  <a:ext cx="2120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49589" name="Freihand 149588">
                  <a:extLst>
                    <a:ext uri="{FF2B5EF4-FFF2-40B4-BE49-F238E27FC236}">
                      <a16:creationId xmlns:a16="http://schemas.microsoft.com/office/drawing/2014/main" id="{BA3C3948-DC0D-3DFB-8C3E-0BD6D1A72015}"/>
                    </a:ext>
                  </a:extLst>
                </p14:cNvPr>
                <p14:cNvContentPartPr/>
                <p14:nvPr/>
              </p14:nvContentPartPr>
              <p14:xfrm>
                <a:off x="6924394" y="3154708"/>
                <a:ext cx="200880" cy="246240"/>
              </p14:xfrm>
            </p:contentPart>
          </mc:Choice>
          <mc:Fallback xmlns="">
            <p:pic>
              <p:nvPicPr>
                <p:cNvPr id="149589" name="Freihand 149588">
                  <a:extLst>
                    <a:ext uri="{FF2B5EF4-FFF2-40B4-BE49-F238E27FC236}">
                      <a16:creationId xmlns:a16="http://schemas.microsoft.com/office/drawing/2014/main" id="{BA3C3948-DC0D-3DFB-8C3E-0BD6D1A72015}"/>
                    </a:ext>
                  </a:extLst>
                </p:cNvPr>
                <p:cNvPicPr/>
                <p:nvPr/>
              </p:nvPicPr>
              <p:blipFill>
                <a:blip r:embed="rId294"/>
                <a:stretch>
                  <a:fillRect/>
                </a:stretch>
              </p:blipFill>
              <p:spPr>
                <a:xfrm>
                  <a:off x="6915754" y="3146068"/>
                  <a:ext cx="21852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49590" name="Freihand 149589">
                  <a:extLst>
                    <a:ext uri="{FF2B5EF4-FFF2-40B4-BE49-F238E27FC236}">
                      <a16:creationId xmlns:a16="http://schemas.microsoft.com/office/drawing/2014/main" id="{B367B6E4-FB78-7376-941B-C79AD37F4896}"/>
                    </a:ext>
                  </a:extLst>
                </p14:cNvPr>
                <p14:cNvContentPartPr/>
                <p14:nvPr/>
              </p14:nvContentPartPr>
              <p14:xfrm>
                <a:off x="7197994" y="3272788"/>
                <a:ext cx="7920" cy="209520"/>
              </p14:xfrm>
            </p:contentPart>
          </mc:Choice>
          <mc:Fallback xmlns="">
            <p:pic>
              <p:nvPicPr>
                <p:cNvPr id="149590" name="Freihand 149589">
                  <a:extLst>
                    <a:ext uri="{FF2B5EF4-FFF2-40B4-BE49-F238E27FC236}">
                      <a16:creationId xmlns:a16="http://schemas.microsoft.com/office/drawing/2014/main" id="{B367B6E4-FB78-7376-941B-C79AD37F4896}"/>
                    </a:ext>
                  </a:extLst>
                </p:cNvPr>
                <p:cNvPicPr/>
                <p:nvPr/>
              </p:nvPicPr>
              <p:blipFill>
                <a:blip r:embed="rId296"/>
                <a:stretch>
                  <a:fillRect/>
                </a:stretch>
              </p:blipFill>
              <p:spPr>
                <a:xfrm>
                  <a:off x="7189354" y="3264148"/>
                  <a:ext cx="255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49592" name="Freihand 149591">
                  <a:extLst>
                    <a:ext uri="{FF2B5EF4-FFF2-40B4-BE49-F238E27FC236}">
                      <a16:creationId xmlns:a16="http://schemas.microsoft.com/office/drawing/2014/main" id="{DA4DFFC6-34CE-1540-504B-CE5DE76AC268}"/>
                    </a:ext>
                  </a:extLst>
                </p14:cNvPr>
                <p14:cNvContentPartPr/>
                <p14:nvPr/>
              </p14:nvContentPartPr>
              <p14:xfrm>
                <a:off x="7313554" y="3098908"/>
                <a:ext cx="124200" cy="194400"/>
              </p14:xfrm>
            </p:contentPart>
          </mc:Choice>
          <mc:Fallback xmlns="">
            <p:pic>
              <p:nvPicPr>
                <p:cNvPr id="149592" name="Freihand 149591">
                  <a:extLst>
                    <a:ext uri="{FF2B5EF4-FFF2-40B4-BE49-F238E27FC236}">
                      <a16:creationId xmlns:a16="http://schemas.microsoft.com/office/drawing/2014/main" id="{DA4DFFC6-34CE-1540-504B-CE5DE76AC268}"/>
                    </a:ext>
                  </a:extLst>
                </p:cNvPr>
                <p:cNvPicPr/>
                <p:nvPr/>
              </p:nvPicPr>
              <p:blipFill>
                <a:blip r:embed="rId298"/>
                <a:stretch>
                  <a:fillRect/>
                </a:stretch>
              </p:blipFill>
              <p:spPr>
                <a:xfrm>
                  <a:off x="7304914" y="3090268"/>
                  <a:ext cx="1418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49597" name="Freihand 149596">
                  <a:extLst>
                    <a:ext uri="{FF2B5EF4-FFF2-40B4-BE49-F238E27FC236}">
                      <a16:creationId xmlns:a16="http://schemas.microsoft.com/office/drawing/2014/main" id="{4B422FF1-BD4B-718A-20D6-BA3C0DA398EC}"/>
                    </a:ext>
                  </a:extLst>
                </p14:cNvPr>
                <p14:cNvContentPartPr/>
                <p14:nvPr/>
              </p14:nvContentPartPr>
              <p14:xfrm>
                <a:off x="7595794" y="3198268"/>
                <a:ext cx="46800" cy="30240"/>
              </p14:xfrm>
            </p:contentPart>
          </mc:Choice>
          <mc:Fallback xmlns="">
            <p:pic>
              <p:nvPicPr>
                <p:cNvPr id="149597" name="Freihand 149596">
                  <a:extLst>
                    <a:ext uri="{FF2B5EF4-FFF2-40B4-BE49-F238E27FC236}">
                      <a16:creationId xmlns:a16="http://schemas.microsoft.com/office/drawing/2014/main" id="{4B422FF1-BD4B-718A-20D6-BA3C0DA398EC}"/>
                    </a:ext>
                  </a:extLst>
                </p:cNvPr>
                <p:cNvPicPr/>
                <p:nvPr/>
              </p:nvPicPr>
              <p:blipFill>
                <a:blip r:embed="rId300"/>
                <a:stretch>
                  <a:fillRect/>
                </a:stretch>
              </p:blipFill>
              <p:spPr>
                <a:xfrm>
                  <a:off x="7587154" y="3189268"/>
                  <a:ext cx="644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49598" name="Freihand 149597">
                  <a:extLst>
                    <a:ext uri="{FF2B5EF4-FFF2-40B4-BE49-F238E27FC236}">
                      <a16:creationId xmlns:a16="http://schemas.microsoft.com/office/drawing/2014/main" id="{13BE30D3-EEA3-9F46-D4F0-5698A3CCF750}"/>
                    </a:ext>
                  </a:extLst>
                </p14:cNvPr>
                <p14:cNvContentPartPr/>
                <p14:nvPr/>
              </p14:nvContentPartPr>
              <p14:xfrm>
                <a:off x="7678594" y="3013588"/>
                <a:ext cx="182880" cy="276120"/>
              </p14:xfrm>
            </p:contentPart>
          </mc:Choice>
          <mc:Fallback xmlns="">
            <p:pic>
              <p:nvPicPr>
                <p:cNvPr id="149598" name="Freihand 149597">
                  <a:extLst>
                    <a:ext uri="{FF2B5EF4-FFF2-40B4-BE49-F238E27FC236}">
                      <a16:creationId xmlns:a16="http://schemas.microsoft.com/office/drawing/2014/main" id="{13BE30D3-EEA3-9F46-D4F0-5698A3CCF750}"/>
                    </a:ext>
                  </a:extLst>
                </p:cNvPr>
                <p:cNvPicPr/>
                <p:nvPr/>
              </p:nvPicPr>
              <p:blipFill>
                <a:blip r:embed="rId302"/>
                <a:stretch>
                  <a:fillRect/>
                </a:stretch>
              </p:blipFill>
              <p:spPr>
                <a:xfrm>
                  <a:off x="7669594" y="3004948"/>
                  <a:ext cx="20052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49599" name="Freihand 149598">
                  <a:extLst>
                    <a:ext uri="{FF2B5EF4-FFF2-40B4-BE49-F238E27FC236}">
                      <a16:creationId xmlns:a16="http://schemas.microsoft.com/office/drawing/2014/main" id="{DC01E1C5-B89F-5283-72F2-B252FCD242BC}"/>
                    </a:ext>
                  </a:extLst>
                </p14:cNvPr>
                <p14:cNvContentPartPr/>
                <p14:nvPr/>
              </p14:nvContentPartPr>
              <p14:xfrm>
                <a:off x="7872634" y="3032668"/>
                <a:ext cx="138960" cy="195480"/>
              </p14:xfrm>
            </p:contentPart>
          </mc:Choice>
          <mc:Fallback xmlns="">
            <p:pic>
              <p:nvPicPr>
                <p:cNvPr id="149599" name="Freihand 149598">
                  <a:extLst>
                    <a:ext uri="{FF2B5EF4-FFF2-40B4-BE49-F238E27FC236}">
                      <a16:creationId xmlns:a16="http://schemas.microsoft.com/office/drawing/2014/main" id="{DC01E1C5-B89F-5283-72F2-B252FCD242BC}"/>
                    </a:ext>
                  </a:extLst>
                </p:cNvPr>
                <p:cNvPicPr/>
                <p:nvPr/>
              </p:nvPicPr>
              <p:blipFill>
                <a:blip r:embed="rId304"/>
                <a:stretch>
                  <a:fillRect/>
                </a:stretch>
              </p:blipFill>
              <p:spPr>
                <a:xfrm>
                  <a:off x="7863994" y="3023668"/>
                  <a:ext cx="156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49600" name="Freihand 149599">
                  <a:extLst>
                    <a:ext uri="{FF2B5EF4-FFF2-40B4-BE49-F238E27FC236}">
                      <a16:creationId xmlns:a16="http://schemas.microsoft.com/office/drawing/2014/main" id="{28848942-6B05-F596-24C8-346901099074}"/>
                    </a:ext>
                  </a:extLst>
                </p14:cNvPr>
                <p14:cNvContentPartPr/>
                <p14:nvPr/>
              </p14:nvContentPartPr>
              <p14:xfrm>
                <a:off x="7946794" y="3096028"/>
                <a:ext cx="64440" cy="189360"/>
              </p14:xfrm>
            </p:contentPart>
          </mc:Choice>
          <mc:Fallback xmlns="">
            <p:pic>
              <p:nvPicPr>
                <p:cNvPr id="149600" name="Freihand 149599">
                  <a:extLst>
                    <a:ext uri="{FF2B5EF4-FFF2-40B4-BE49-F238E27FC236}">
                      <a16:creationId xmlns:a16="http://schemas.microsoft.com/office/drawing/2014/main" id="{28848942-6B05-F596-24C8-346901099074}"/>
                    </a:ext>
                  </a:extLst>
                </p:cNvPr>
                <p:cNvPicPr/>
                <p:nvPr/>
              </p:nvPicPr>
              <p:blipFill>
                <a:blip r:embed="rId306"/>
                <a:stretch>
                  <a:fillRect/>
                </a:stretch>
              </p:blipFill>
              <p:spPr>
                <a:xfrm>
                  <a:off x="7938154" y="3087028"/>
                  <a:ext cx="8208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49601" name="Freihand 149600">
                  <a:extLst>
                    <a:ext uri="{FF2B5EF4-FFF2-40B4-BE49-F238E27FC236}">
                      <a16:creationId xmlns:a16="http://schemas.microsoft.com/office/drawing/2014/main" id="{336F30A0-34AA-99AF-DA53-84604A25A98A}"/>
                    </a:ext>
                  </a:extLst>
                </p14:cNvPr>
                <p14:cNvContentPartPr/>
                <p14:nvPr/>
              </p14:nvContentPartPr>
              <p14:xfrm>
                <a:off x="8027794" y="3088828"/>
                <a:ext cx="136440" cy="196920"/>
              </p14:xfrm>
            </p:contentPart>
          </mc:Choice>
          <mc:Fallback xmlns="">
            <p:pic>
              <p:nvPicPr>
                <p:cNvPr id="149601" name="Freihand 149600">
                  <a:extLst>
                    <a:ext uri="{FF2B5EF4-FFF2-40B4-BE49-F238E27FC236}">
                      <a16:creationId xmlns:a16="http://schemas.microsoft.com/office/drawing/2014/main" id="{336F30A0-34AA-99AF-DA53-84604A25A98A}"/>
                    </a:ext>
                  </a:extLst>
                </p:cNvPr>
                <p:cNvPicPr/>
                <p:nvPr/>
              </p:nvPicPr>
              <p:blipFill>
                <a:blip r:embed="rId308"/>
                <a:stretch>
                  <a:fillRect/>
                </a:stretch>
              </p:blipFill>
              <p:spPr>
                <a:xfrm>
                  <a:off x="8019154" y="3079828"/>
                  <a:ext cx="154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49602" name="Freihand 149601">
                  <a:extLst>
                    <a:ext uri="{FF2B5EF4-FFF2-40B4-BE49-F238E27FC236}">
                      <a16:creationId xmlns:a16="http://schemas.microsoft.com/office/drawing/2014/main" id="{10707FBA-CDDD-3BC1-AC18-22BA1C8A0381}"/>
                    </a:ext>
                  </a:extLst>
                </p14:cNvPr>
                <p14:cNvContentPartPr/>
                <p14:nvPr/>
              </p14:nvContentPartPr>
              <p14:xfrm>
                <a:off x="8470594" y="3048508"/>
                <a:ext cx="38880" cy="210960"/>
              </p14:xfrm>
            </p:contentPart>
          </mc:Choice>
          <mc:Fallback xmlns="">
            <p:pic>
              <p:nvPicPr>
                <p:cNvPr id="149602" name="Freihand 149601">
                  <a:extLst>
                    <a:ext uri="{FF2B5EF4-FFF2-40B4-BE49-F238E27FC236}">
                      <a16:creationId xmlns:a16="http://schemas.microsoft.com/office/drawing/2014/main" id="{10707FBA-CDDD-3BC1-AC18-22BA1C8A0381}"/>
                    </a:ext>
                  </a:extLst>
                </p:cNvPr>
                <p:cNvPicPr/>
                <p:nvPr/>
              </p:nvPicPr>
              <p:blipFill>
                <a:blip r:embed="rId310"/>
                <a:stretch>
                  <a:fillRect/>
                </a:stretch>
              </p:blipFill>
              <p:spPr>
                <a:xfrm>
                  <a:off x="8461594" y="3039868"/>
                  <a:ext cx="565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49603" name="Freihand 149602">
                  <a:extLst>
                    <a:ext uri="{FF2B5EF4-FFF2-40B4-BE49-F238E27FC236}">
                      <a16:creationId xmlns:a16="http://schemas.microsoft.com/office/drawing/2014/main" id="{E2DACA51-03A8-A837-C44E-6257B2E0ECE2}"/>
                    </a:ext>
                  </a:extLst>
                </p14:cNvPr>
                <p14:cNvContentPartPr/>
                <p14:nvPr/>
              </p14:nvContentPartPr>
              <p14:xfrm>
                <a:off x="8400394" y="3138868"/>
                <a:ext cx="169560" cy="31680"/>
              </p14:xfrm>
            </p:contentPart>
          </mc:Choice>
          <mc:Fallback xmlns="">
            <p:pic>
              <p:nvPicPr>
                <p:cNvPr id="149603" name="Freihand 149602">
                  <a:extLst>
                    <a:ext uri="{FF2B5EF4-FFF2-40B4-BE49-F238E27FC236}">
                      <a16:creationId xmlns:a16="http://schemas.microsoft.com/office/drawing/2014/main" id="{E2DACA51-03A8-A837-C44E-6257B2E0ECE2}"/>
                    </a:ext>
                  </a:extLst>
                </p:cNvPr>
                <p:cNvPicPr/>
                <p:nvPr/>
              </p:nvPicPr>
              <p:blipFill>
                <a:blip r:embed="rId312"/>
                <a:stretch>
                  <a:fillRect/>
                </a:stretch>
              </p:blipFill>
              <p:spPr>
                <a:xfrm>
                  <a:off x="8391754" y="3129868"/>
                  <a:ext cx="1872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49625" name="Freihand 149624">
                  <a:extLst>
                    <a:ext uri="{FF2B5EF4-FFF2-40B4-BE49-F238E27FC236}">
                      <a16:creationId xmlns:a16="http://schemas.microsoft.com/office/drawing/2014/main" id="{DA39185F-E1E6-5173-A3EF-34E6C5BA548F}"/>
                    </a:ext>
                  </a:extLst>
                </p14:cNvPr>
                <p14:cNvContentPartPr/>
                <p14:nvPr/>
              </p14:nvContentPartPr>
              <p14:xfrm>
                <a:off x="6928354" y="3385108"/>
                <a:ext cx="1338480" cy="189720"/>
              </p14:xfrm>
            </p:contentPart>
          </mc:Choice>
          <mc:Fallback xmlns="">
            <p:pic>
              <p:nvPicPr>
                <p:cNvPr id="149625" name="Freihand 149624">
                  <a:extLst>
                    <a:ext uri="{FF2B5EF4-FFF2-40B4-BE49-F238E27FC236}">
                      <a16:creationId xmlns:a16="http://schemas.microsoft.com/office/drawing/2014/main" id="{DA39185F-E1E6-5173-A3EF-34E6C5BA548F}"/>
                    </a:ext>
                  </a:extLst>
                </p:cNvPr>
                <p:cNvPicPr/>
                <p:nvPr/>
              </p:nvPicPr>
              <p:blipFill>
                <a:blip r:embed="rId314"/>
                <a:stretch>
                  <a:fillRect/>
                </a:stretch>
              </p:blipFill>
              <p:spPr>
                <a:xfrm>
                  <a:off x="6919714" y="3376468"/>
                  <a:ext cx="135612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49627" name="Freihand 149626">
                  <a:extLst>
                    <a:ext uri="{FF2B5EF4-FFF2-40B4-BE49-F238E27FC236}">
                      <a16:creationId xmlns:a16="http://schemas.microsoft.com/office/drawing/2014/main" id="{8D21B586-332C-9DF0-FC52-5FF4A5608D15}"/>
                    </a:ext>
                  </a:extLst>
                </p14:cNvPr>
                <p14:cNvContentPartPr/>
                <p14:nvPr/>
              </p14:nvContentPartPr>
              <p14:xfrm>
                <a:off x="7292674" y="3612268"/>
                <a:ext cx="146880" cy="168480"/>
              </p14:xfrm>
            </p:contentPart>
          </mc:Choice>
          <mc:Fallback xmlns="">
            <p:pic>
              <p:nvPicPr>
                <p:cNvPr id="149627" name="Freihand 149626">
                  <a:extLst>
                    <a:ext uri="{FF2B5EF4-FFF2-40B4-BE49-F238E27FC236}">
                      <a16:creationId xmlns:a16="http://schemas.microsoft.com/office/drawing/2014/main" id="{8D21B586-332C-9DF0-FC52-5FF4A5608D15}"/>
                    </a:ext>
                  </a:extLst>
                </p:cNvPr>
                <p:cNvPicPr/>
                <p:nvPr/>
              </p:nvPicPr>
              <p:blipFill>
                <a:blip r:embed="rId316"/>
                <a:stretch>
                  <a:fillRect/>
                </a:stretch>
              </p:blipFill>
              <p:spPr>
                <a:xfrm>
                  <a:off x="7284034" y="3603268"/>
                  <a:ext cx="1645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49628" name="Freihand 149627">
                  <a:extLst>
                    <a:ext uri="{FF2B5EF4-FFF2-40B4-BE49-F238E27FC236}">
                      <a16:creationId xmlns:a16="http://schemas.microsoft.com/office/drawing/2014/main" id="{6E64016C-FF50-1A79-E4C1-C95F3CDA5164}"/>
                    </a:ext>
                  </a:extLst>
                </p14:cNvPr>
                <p14:cNvContentPartPr/>
                <p14:nvPr/>
              </p14:nvContentPartPr>
              <p14:xfrm>
                <a:off x="7543234" y="3552148"/>
                <a:ext cx="132840" cy="182880"/>
              </p14:xfrm>
            </p:contentPart>
          </mc:Choice>
          <mc:Fallback xmlns="">
            <p:pic>
              <p:nvPicPr>
                <p:cNvPr id="149628" name="Freihand 149627">
                  <a:extLst>
                    <a:ext uri="{FF2B5EF4-FFF2-40B4-BE49-F238E27FC236}">
                      <a16:creationId xmlns:a16="http://schemas.microsoft.com/office/drawing/2014/main" id="{6E64016C-FF50-1A79-E4C1-C95F3CDA5164}"/>
                    </a:ext>
                  </a:extLst>
                </p:cNvPr>
                <p:cNvPicPr/>
                <p:nvPr/>
              </p:nvPicPr>
              <p:blipFill>
                <a:blip r:embed="rId318"/>
                <a:stretch>
                  <a:fillRect/>
                </a:stretch>
              </p:blipFill>
              <p:spPr>
                <a:xfrm>
                  <a:off x="7534594" y="3543148"/>
                  <a:ext cx="150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49629" name="Freihand 149628">
                  <a:extLst>
                    <a:ext uri="{FF2B5EF4-FFF2-40B4-BE49-F238E27FC236}">
                      <a16:creationId xmlns:a16="http://schemas.microsoft.com/office/drawing/2014/main" id="{1651B3A0-0057-7781-EB6B-97E9E589F635}"/>
                    </a:ext>
                  </a:extLst>
                </p14:cNvPr>
                <p14:cNvContentPartPr/>
                <p14:nvPr/>
              </p14:nvContentPartPr>
              <p14:xfrm>
                <a:off x="7636834" y="3637468"/>
                <a:ext cx="26280" cy="151920"/>
              </p14:xfrm>
            </p:contentPart>
          </mc:Choice>
          <mc:Fallback xmlns="">
            <p:pic>
              <p:nvPicPr>
                <p:cNvPr id="149629" name="Freihand 149628">
                  <a:extLst>
                    <a:ext uri="{FF2B5EF4-FFF2-40B4-BE49-F238E27FC236}">
                      <a16:creationId xmlns:a16="http://schemas.microsoft.com/office/drawing/2014/main" id="{1651B3A0-0057-7781-EB6B-97E9E589F635}"/>
                    </a:ext>
                  </a:extLst>
                </p:cNvPr>
                <p:cNvPicPr/>
                <p:nvPr/>
              </p:nvPicPr>
              <p:blipFill>
                <a:blip r:embed="rId320"/>
                <a:stretch>
                  <a:fillRect/>
                </a:stretch>
              </p:blipFill>
              <p:spPr>
                <a:xfrm>
                  <a:off x="7627834" y="3628828"/>
                  <a:ext cx="439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49616" name="Freihand 149615">
                  <a:extLst>
                    <a:ext uri="{FF2B5EF4-FFF2-40B4-BE49-F238E27FC236}">
                      <a16:creationId xmlns:a16="http://schemas.microsoft.com/office/drawing/2014/main" id="{698277B5-26D3-71E1-4F3F-E5B91F803F4F}"/>
                    </a:ext>
                  </a:extLst>
                </p14:cNvPr>
                <p14:cNvContentPartPr/>
                <p14:nvPr/>
              </p14:nvContentPartPr>
              <p14:xfrm>
                <a:off x="10386874" y="2953108"/>
                <a:ext cx="261360" cy="36720"/>
              </p14:xfrm>
            </p:contentPart>
          </mc:Choice>
          <mc:Fallback xmlns="">
            <p:pic>
              <p:nvPicPr>
                <p:cNvPr id="149616" name="Freihand 149615">
                  <a:extLst>
                    <a:ext uri="{FF2B5EF4-FFF2-40B4-BE49-F238E27FC236}">
                      <a16:creationId xmlns:a16="http://schemas.microsoft.com/office/drawing/2014/main" id="{698277B5-26D3-71E1-4F3F-E5B91F803F4F}"/>
                    </a:ext>
                  </a:extLst>
                </p:cNvPr>
                <p:cNvPicPr/>
                <p:nvPr/>
              </p:nvPicPr>
              <p:blipFill>
                <a:blip r:embed="rId322"/>
                <a:stretch>
                  <a:fillRect/>
                </a:stretch>
              </p:blipFill>
              <p:spPr>
                <a:xfrm>
                  <a:off x="10377874" y="2944468"/>
                  <a:ext cx="2790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49617" name="Freihand 149616">
                  <a:extLst>
                    <a:ext uri="{FF2B5EF4-FFF2-40B4-BE49-F238E27FC236}">
                      <a16:creationId xmlns:a16="http://schemas.microsoft.com/office/drawing/2014/main" id="{1945F213-41D7-D883-CFFE-52570ABBEC9A}"/>
                    </a:ext>
                  </a:extLst>
                </p14:cNvPr>
                <p14:cNvContentPartPr/>
                <p14:nvPr/>
              </p14:nvContentPartPr>
              <p14:xfrm>
                <a:off x="10429354" y="3025828"/>
                <a:ext cx="183240" cy="28080"/>
              </p14:xfrm>
            </p:contentPart>
          </mc:Choice>
          <mc:Fallback xmlns="">
            <p:pic>
              <p:nvPicPr>
                <p:cNvPr id="149617" name="Freihand 149616">
                  <a:extLst>
                    <a:ext uri="{FF2B5EF4-FFF2-40B4-BE49-F238E27FC236}">
                      <a16:creationId xmlns:a16="http://schemas.microsoft.com/office/drawing/2014/main" id="{1945F213-41D7-D883-CFFE-52570ABBEC9A}"/>
                    </a:ext>
                  </a:extLst>
                </p:cNvPr>
                <p:cNvPicPr/>
                <p:nvPr/>
              </p:nvPicPr>
              <p:blipFill>
                <a:blip r:embed="rId324"/>
                <a:stretch>
                  <a:fillRect/>
                </a:stretch>
              </p:blipFill>
              <p:spPr>
                <a:xfrm>
                  <a:off x="10420714" y="3017188"/>
                  <a:ext cx="200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49631" name="Freihand 149630">
                  <a:extLst>
                    <a:ext uri="{FF2B5EF4-FFF2-40B4-BE49-F238E27FC236}">
                      <a16:creationId xmlns:a16="http://schemas.microsoft.com/office/drawing/2014/main" id="{17212B4F-6743-E4B4-9941-A8C09227D38D}"/>
                    </a:ext>
                  </a:extLst>
                </p14:cNvPr>
                <p14:cNvContentPartPr/>
                <p14:nvPr/>
              </p14:nvContentPartPr>
              <p14:xfrm>
                <a:off x="10812034" y="2959948"/>
                <a:ext cx="210960" cy="188640"/>
              </p14:xfrm>
            </p:contentPart>
          </mc:Choice>
          <mc:Fallback xmlns="">
            <p:pic>
              <p:nvPicPr>
                <p:cNvPr id="149631" name="Freihand 149630">
                  <a:extLst>
                    <a:ext uri="{FF2B5EF4-FFF2-40B4-BE49-F238E27FC236}">
                      <a16:creationId xmlns:a16="http://schemas.microsoft.com/office/drawing/2014/main" id="{17212B4F-6743-E4B4-9941-A8C09227D38D}"/>
                    </a:ext>
                  </a:extLst>
                </p:cNvPr>
                <p:cNvPicPr/>
                <p:nvPr/>
              </p:nvPicPr>
              <p:blipFill>
                <a:blip r:embed="rId326"/>
                <a:stretch>
                  <a:fillRect/>
                </a:stretch>
              </p:blipFill>
              <p:spPr>
                <a:xfrm>
                  <a:off x="10803034" y="2950948"/>
                  <a:ext cx="22860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49632" name="Freihand 149631">
                  <a:extLst>
                    <a:ext uri="{FF2B5EF4-FFF2-40B4-BE49-F238E27FC236}">
                      <a16:creationId xmlns:a16="http://schemas.microsoft.com/office/drawing/2014/main" id="{7C54FCED-835E-6159-7C96-A3AD6E4A7034}"/>
                    </a:ext>
                  </a:extLst>
                </p14:cNvPr>
                <p14:cNvContentPartPr/>
                <p14:nvPr/>
              </p14:nvContentPartPr>
              <p14:xfrm>
                <a:off x="11113714" y="2988028"/>
                <a:ext cx="114480" cy="127080"/>
              </p14:xfrm>
            </p:contentPart>
          </mc:Choice>
          <mc:Fallback xmlns="">
            <p:pic>
              <p:nvPicPr>
                <p:cNvPr id="149632" name="Freihand 149631">
                  <a:extLst>
                    <a:ext uri="{FF2B5EF4-FFF2-40B4-BE49-F238E27FC236}">
                      <a16:creationId xmlns:a16="http://schemas.microsoft.com/office/drawing/2014/main" id="{7C54FCED-835E-6159-7C96-A3AD6E4A7034}"/>
                    </a:ext>
                  </a:extLst>
                </p:cNvPr>
                <p:cNvPicPr/>
                <p:nvPr/>
              </p:nvPicPr>
              <p:blipFill>
                <a:blip r:embed="rId328"/>
                <a:stretch>
                  <a:fillRect/>
                </a:stretch>
              </p:blipFill>
              <p:spPr>
                <a:xfrm>
                  <a:off x="11104714" y="2979028"/>
                  <a:ext cx="132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49633" name="Freihand 149632">
                  <a:extLst>
                    <a:ext uri="{FF2B5EF4-FFF2-40B4-BE49-F238E27FC236}">
                      <a16:creationId xmlns:a16="http://schemas.microsoft.com/office/drawing/2014/main" id="{B9F2CF50-ED12-3888-929F-B42F3964CA89}"/>
                    </a:ext>
                  </a:extLst>
                </p14:cNvPr>
                <p14:cNvContentPartPr/>
                <p14:nvPr/>
              </p14:nvContentPartPr>
              <p14:xfrm>
                <a:off x="11280394" y="2946988"/>
                <a:ext cx="187560" cy="207720"/>
              </p14:xfrm>
            </p:contentPart>
          </mc:Choice>
          <mc:Fallback xmlns="">
            <p:pic>
              <p:nvPicPr>
                <p:cNvPr id="149633" name="Freihand 149632">
                  <a:extLst>
                    <a:ext uri="{FF2B5EF4-FFF2-40B4-BE49-F238E27FC236}">
                      <a16:creationId xmlns:a16="http://schemas.microsoft.com/office/drawing/2014/main" id="{B9F2CF50-ED12-3888-929F-B42F3964CA89}"/>
                    </a:ext>
                  </a:extLst>
                </p:cNvPr>
                <p:cNvPicPr/>
                <p:nvPr/>
              </p:nvPicPr>
              <p:blipFill>
                <a:blip r:embed="rId330"/>
                <a:stretch>
                  <a:fillRect/>
                </a:stretch>
              </p:blipFill>
              <p:spPr>
                <a:xfrm>
                  <a:off x="11271754" y="2938348"/>
                  <a:ext cx="2052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49634" name="Freihand 149633">
                  <a:extLst>
                    <a:ext uri="{FF2B5EF4-FFF2-40B4-BE49-F238E27FC236}">
                      <a16:creationId xmlns:a16="http://schemas.microsoft.com/office/drawing/2014/main" id="{05180FF3-F6FC-5EFD-BB04-2DC2B252D0FE}"/>
                    </a:ext>
                  </a:extLst>
                </p14:cNvPr>
                <p14:cNvContentPartPr/>
                <p14:nvPr/>
              </p14:nvContentPartPr>
              <p14:xfrm>
                <a:off x="11365714" y="3018268"/>
                <a:ext cx="77040" cy="221760"/>
              </p14:xfrm>
            </p:contentPart>
          </mc:Choice>
          <mc:Fallback xmlns="">
            <p:pic>
              <p:nvPicPr>
                <p:cNvPr id="149634" name="Freihand 149633">
                  <a:extLst>
                    <a:ext uri="{FF2B5EF4-FFF2-40B4-BE49-F238E27FC236}">
                      <a16:creationId xmlns:a16="http://schemas.microsoft.com/office/drawing/2014/main" id="{05180FF3-F6FC-5EFD-BB04-2DC2B252D0FE}"/>
                    </a:ext>
                  </a:extLst>
                </p:cNvPr>
                <p:cNvPicPr/>
                <p:nvPr/>
              </p:nvPicPr>
              <p:blipFill>
                <a:blip r:embed="rId332"/>
                <a:stretch>
                  <a:fillRect/>
                </a:stretch>
              </p:blipFill>
              <p:spPr>
                <a:xfrm>
                  <a:off x="11356714" y="3009268"/>
                  <a:ext cx="946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49551" name="Freihand 149550">
                  <a:extLst>
                    <a:ext uri="{FF2B5EF4-FFF2-40B4-BE49-F238E27FC236}">
                      <a16:creationId xmlns:a16="http://schemas.microsoft.com/office/drawing/2014/main" id="{B28A973A-B639-8D54-B652-223548C0907E}"/>
                    </a:ext>
                  </a:extLst>
                </p14:cNvPr>
                <p14:cNvContentPartPr/>
                <p14:nvPr/>
              </p14:nvContentPartPr>
              <p14:xfrm>
                <a:off x="6927634" y="2008828"/>
                <a:ext cx="13320" cy="132120"/>
              </p14:xfrm>
            </p:contentPart>
          </mc:Choice>
          <mc:Fallback xmlns="">
            <p:pic>
              <p:nvPicPr>
                <p:cNvPr id="149551" name="Freihand 149550">
                  <a:extLst>
                    <a:ext uri="{FF2B5EF4-FFF2-40B4-BE49-F238E27FC236}">
                      <a16:creationId xmlns:a16="http://schemas.microsoft.com/office/drawing/2014/main" id="{B28A973A-B639-8D54-B652-223548C0907E}"/>
                    </a:ext>
                  </a:extLst>
                </p:cNvPr>
                <p:cNvPicPr/>
                <p:nvPr/>
              </p:nvPicPr>
              <p:blipFill>
                <a:blip r:embed="rId334"/>
                <a:stretch>
                  <a:fillRect/>
                </a:stretch>
              </p:blipFill>
              <p:spPr>
                <a:xfrm>
                  <a:off x="6918634" y="1999828"/>
                  <a:ext cx="30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49552" name="Freihand 149551">
                  <a:extLst>
                    <a:ext uri="{FF2B5EF4-FFF2-40B4-BE49-F238E27FC236}">
                      <a16:creationId xmlns:a16="http://schemas.microsoft.com/office/drawing/2014/main" id="{9CFAAE54-9279-F7D9-73CC-1898BB8575AC}"/>
                    </a:ext>
                  </a:extLst>
                </p14:cNvPr>
                <p14:cNvContentPartPr/>
                <p14:nvPr/>
              </p14:nvContentPartPr>
              <p14:xfrm>
                <a:off x="6906394" y="1979668"/>
                <a:ext cx="159120" cy="71640"/>
              </p14:xfrm>
            </p:contentPart>
          </mc:Choice>
          <mc:Fallback xmlns="">
            <p:pic>
              <p:nvPicPr>
                <p:cNvPr id="149552" name="Freihand 149551">
                  <a:extLst>
                    <a:ext uri="{FF2B5EF4-FFF2-40B4-BE49-F238E27FC236}">
                      <a16:creationId xmlns:a16="http://schemas.microsoft.com/office/drawing/2014/main" id="{9CFAAE54-9279-F7D9-73CC-1898BB8575AC}"/>
                    </a:ext>
                  </a:extLst>
                </p:cNvPr>
                <p:cNvPicPr/>
                <p:nvPr/>
              </p:nvPicPr>
              <p:blipFill>
                <a:blip r:embed="rId336"/>
                <a:stretch>
                  <a:fillRect/>
                </a:stretch>
              </p:blipFill>
              <p:spPr>
                <a:xfrm>
                  <a:off x="6897754" y="1971028"/>
                  <a:ext cx="1767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49553" name="Freihand 149552">
                  <a:extLst>
                    <a:ext uri="{FF2B5EF4-FFF2-40B4-BE49-F238E27FC236}">
                      <a16:creationId xmlns:a16="http://schemas.microsoft.com/office/drawing/2014/main" id="{5BE83549-CA27-0D61-18AE-37C49E393784}"/>
                    </a:ext>
                  </a:extLst>
                </p14:cNvPr>
                <p14:cNvContentPartPr/>
                <p14:nvPr/>
              </p14:nvContentPartPr>
              <p14:xfrm>
                <a:off x="6920794" y="2034748"/>
                <a:ext cx="269640" cy="99720"/>
              </p14:xfrm>
            </p:contentPart>
          </mc:Choice>
          <mc:Fallback xmlns="">
            <p:pic>
              <p:nvPicPr>
                <p:cNvPr id="149553" name="Freihand 149552">
                  <a:extLst>
                    <a:ext uri="{FF2B5EF4-FFF2-40B4-BE49-F238E27FC236}">
                      <a16:creationId xmlns:a16="http://schemas.microsoft.com/office/drawing/2014/main" id="{5BE83549-CA27-0D61-18AE-37C49E393784}"/>
                    </a:ext>
                  </a:extLst>
                </p:cNvPr>
                <p:cNvPicPr/>
                <p:nvPr/>
              </p:nvPicPr>
              <p:blipFill>
                <a:blip r:embed="rId338"/>
                <a:stretch>
                  <a:fillRect/>
                </a:stretch>
              </p:blipFill>
              <p:spPr>
                <a:xfrm>
                  <a:off x="6912154" y="2025748"/>
                  <a:ext cx="2872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49555" name="Freihand 149554">
                  <a:extLst>
                    <a:ext uri="{FF2B5EF4-FFF2-40B4-BE49-F238E27FC236}">
                      <a16:creationId xmlns:a16="http://schemas.microsoft.com/office/drawing/2014/main" id="{4135FE0F-97C3-EAD6-B3E7-E98F55B2E789}"/>
                    </a:ext>
                  </a:extLst>
                </p14:cNvPr>
                <p14:cNvContentPartPr/>
                <p14:nvPr/>
              </p14:nvContentPartPr>
              <p14:xfrm>
                <a:off x="7229314" y="2027908"/>
                <a:ext cx="165240" cy="60480"/>
              </p14:xfrm>
            </p:contentPart>
          </mc:Choice>
          <mc:Fallback xmlns="">
            <p:pic>
              <p:nvPicPr>
                <p:cNvPr id="149555" name="Freihand 149554">
                  <a:extLst>
                    <a:ext uri="{FF2B5EF4-FFF2-40B4-BE49-F238E27FC236}">
                      <a16:creationId xmlns:a16="http://schemas.microsoft.com/office/drawing/2014/main" id="{4135FE0F-97C3-EAD6-B3E7-E98F55B2E789}"/>
                    </a:ext>
                  </a:extLst>
                </p:cNvPr>
                <p:cNvPicPr/>
                <p:nvPr/>
              </p:nvPicPr>
              <p:blipFill>
                <a:blip r:embed="rId340"/>
                <a:stretch>
                  <a:fillRect/>
                </a:stretch>
              </p:blipFill>
              <p:spPr>
                <a:xfrm>
                  <a:off x="7220674" y="2019268"/>
                  <a:ext cx="1828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49556" name="Freihand 149555">
                  <a:extLst>
                    <a:ext uri="{FF2B5EF4-FFF2-40B4-BE49-F238E27FC236}">
                      <a16:creationId xmlns:a16="http://schemas.microsoft.com/office/drawing/2014/main" id="{54D91657-7A0D-ABB5-1DAA-CAA6EC37C5A4}"/>
                    </a:ext>
                  </a:extLst>
                </p14:cNvPr>
                <p14:cNvContentPartPr/>
                <p14:nvPr/>
              </p14:nvContentPartPr>
              <p14:xfrm>
                <a:off x="7402474" y="2017828"/>
                <a:ext cx="179280" cy="219240"/>
              </p14:xfrm>
            </p:contentPart>
          </mc:Choice>
          <mc:Fallback xmlns="">
            <p:pic>
              <p:nvPicPr>
                <p:cNvPr id="149556" name="Freihand 149555">
                  <a:extLst>
                    <a:ext uri="{FF2B5EF4-FFF2-40B4-BE49-F238E27FC236}">
                      <a16:creationId xmlns:a16="http://schemas.microsoft.com/office/drawing/2014/main" id="{54D91657-7A0D-ABB5-1DAA-CAA6EC37C5A4}"/>
                    </a:ext>
                  </a:extLst>
                </p:cNvPr>
                <p:cNvPicPr/>
                <p:nvPr/>
              </p:nvPicPr>
              <p:blipFill>
                <a:blip r:embed="rId342"/>
                <a:stretch>
                  <a:fillRect/>
                </a:stretch>
              </p:blipFill>
              <p:spPr>
                <a:xfrm>
                  <a:off x="7393834" y="2008828"/>
                  <a:ext cx="196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49557" name="Freihand 149556">
                  <a:extLst>
                    <a:ext uri="{FF2B5EF4-FFF2-40B4-BE49-F238E27FC236}">
                      <a16:creationId xmlns:a16="http://schemas.microsoft.com/office/drawing/2014/main" id="{66DBA1FE-58EB-2E08-B84C-6A9B589B3A7F}"/>
                    </a:ext>
                  </a:extLst>
                </p14:cNvPr>
                <p14:cNvContentPartPr/>
                <p14:nvPr/>
              </p14:nvContentPartPr>
              <p14:xfrm>
                <a:off x="7688674" y="2010988"/>
                <a:ext cx="318600" cy="77400"/>
              </p14:xfrm>
            </p:contentPart>
          </mc:Choice>
          <mc:Fallback xmlns="">
            <p:pic>
              <p:nvPicPr>
                <p:cNvPr id="149557" name="Freihand 149556">
                  <a:extLst>
                    <a:ext uri="{FF2B5EF4-FFF2-40B4-BE49-F238E27FC236}">
                      <a16:creationId xmlns:a16="http://schemas.microsoft.com/office/drawing/2014/main" id="{66DBA1FE-58EB-2E08-B84C-6A9B589B3A7F}"/>
                    </a:ext>
                  </a:extLst>
                </p:cNvPr>
                <p:cNvPicPr/>
                <p:nvPr/>
              </p:nvPicPr>
              <p:blipFill>
                <a:blip r:embed="rId344"/>
                <a:stretch>
                  <a:fillRect/>
                </a:stretch>
              </p:blipFill>
              <p:spPr>
                <a:xfrm>
                  <a:off x="7679674" y="2002348"/>
                  <a:ext cx="336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49558" name="Freihand 149557">
                  <a:extLst>
                    <a:ext uri="{FF2B5EF4-FFF2-40B4-BE49-F238E27FC236}">
                      <a16:creationId xmlns:a16="http://schemas.microsoft.com/office/drawing/2014/main" id="{93F02D22-3E3E-67A3-BE52-10BDB52988ED}"/>
                    </a:ext>
                  </a:extLst>
                </p14:cNvPr>
                <p14:cNvContentPartPr/>
                <p14:nvPr/>
              </p14:nvContentPartPr>
              <p14:xfrm>
                <a:off x="8008714" y="1992628"/>
                <a:ext cx="70920" cy="182160"/>
              </p14:xfrm>
            </p:contentPart>
          </mc:Choice>
          <mc:Fallback xmlns="">
            <p:pic>
              <p:nvPicPr>
                <p:cNvPr id="149558" name="Freihand 149557">
                  <a:extLst>
                    <a:ext uri="{FF2B5EF4-FFF2-40B4-BE49-F238E27FC236}">
                      <a16:creationId xmlns:a16="http://schemas.microsoft.com/office/drawing/2014/main" id="{93F02D22-3E3E-67A3-BE52-10BDB52988ED}"/>
                    </a:ext>
                  </a:extLst>
                </p:cNvPr>
                <p:cNvPicPr/>
                <p:nvPr/>
              </p:nvPicPr>
              <p:blipFill>
                <a:blip r:embed="rId346"/>
                <a:stretch>
                  <a:fillRect/>
                </a:stretch>
              </p:blipFill>
              <p:spPr>
                <a:xfrm>
                  <a:off x="8000074" y="1983988"/>
                  <a:ext cx="88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49559" name="Freihand 149558">
                  <a:extLst>
                    <a:ext uri="{FF2B5EF4-FFF2-40B4-BE49-F238E27FC236}">
                      <a16:creationId xmlns:a16="http://schemas.microsoft.com/office/drawing/2014/main" id="{0C7D2586-4C72-B1A0-1E1A-7DEA36CA2DAA}"/>
                    </a:ext>
                  </a:extLst>
                </p14:cNvPr>
                <p14:cNvContentPartPr/>
                <p14:nvPr/>
              </p14:nvContentPartPr>
              <p14:xfrm>
                <a:off x="8085394" y="1997668"/>
                <a:ext cx="198360" cy="77400"/>
              </p14:xfrm>
            </p:contentPart>
          </mc:Choice>
          <mc:Fallback xmlns="">
            <p:pic>
              <p:nvPicPr>
                <p:cNvPr id="149559" name="Freihand 149558">
                  <a:extLst>
                    <a:ext uri="{FF2B5EF4-FFF2-40B4-BE49-F238E27FC236}">
                      <a16:creationId xmlns:a16="http://schemas.microsoft.com/office/drawing/2014/main" id="{0C7D2586-4C72-B1A0-1E1A-7DEA36CA2DAA}"/>
                    </a:ext>
                  </a:extLst>
                </p:cNvPr>
                <p:cNvPicPr/>
                <p:nvPr/>
              </p:nvPicPr>
              <p:blipFill>
                <a:blip r:embed="rId348"/>
                <a:stretch>
                  <a:fillRect/>
                </a:stretch>
              </p:blipFill>
              <p:spPr>
                <a:xfrm>
                  <a:off x="8076754" y="1988668"/>
                  <a:ext cx="216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49560" name="Freihand 149559">
                  <a:extLst>
                    <a:ext uri="{FF2B5EF4-FFF2-40B4-BE49-F238E27FC236}">
                      <a16:creationId xmlns:a16="http://schemas.microsoft.com/office/drawing/2014/main" id="{ECEC12F5-A8F9-2D8D-581D-7560811AF637}"/>
                    </a:ext>
                  </a:extLst>
                </p14:cNvPr>
                <p14:cNvContentPartPr/>
                <p14:nvPr/>
              </p14:nvContentPartPr>
              <p14:xfrm>
                <a:off x="8310034" y="1998748"/>
                <a:ext cx="191520" cy="67680"/>
              </p14:xfrm>
            </p:contentPart>
          </mc:Choice>
          <mc:Fallback xmlns="">
            <p:pic>
              <p:nvPicPr>
                <p:cNvPr id="149560" name="Freihand 149559">
                  <a:extLst>
                    <a:ext uri="{FF2B5EF4-FFF2-40B4-BE49-F238E27FC236}">
                      <a16:creationId xmlns:a16="http://schemas.microsoft.com/office/drawing/2014/main" id="{ECEC12F5-A8F9-2D8D-581D-7560811AF637}"/>
                    </a:ext>
                  </a:extLst>
                </p:cNvPr>
                <p:cNvPicPr/>
                <p:nvPr/>
              </p:nvPicPr>
              <p:blipFill>
                <a:blip r:embed="rId350"/>
                <a:stretch>
                  <a:fillRect/>
                </a:stretch>
              </p:blipFill>
              <p:spPr>
                <a:xfrm>
                  <a:off x="8301394" y="1989748"/>
                  <a:ext cx="2091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49561" name="Freihand 149560">
                  <a:extLst>
                    <a:ext uri="{FF2B5EF4-FFF2-40B4-BE49-F238E27FC236}">
                      <a16:creationId xmlns:a16="http://schemas.microsoft.com/office/drawing/2014/main" id="{D3A19884-4D9C-3588-A5BF-0276601FE276}"/>
                    </a:ext>
                  </a:extLst>
                </p14:cNvPr>
                <p14:cNvContentPartPr/>
                <p14:nvPr/>
              </p14:nvContentPartPr>
              <p14:xfrm>
                <a:off x="8498314" y="1939708"/>
                <a:ext cx="74520" cy="123840"/>
              </p14:xfrm>
            </p:contentPart>
          </mc:Choice>
          <mc:Fallback xmlns="">
            <p:pic>
              <p:nvPicPr>
                <p:cNvPr id="149561" name="Freihand 149560">
                  <a:extLst>
                    <a:ext uri="{FF2B5EF4-FFF2-40B4-BE49-F238E27FC236}">
                      <a16:creationId xmlns:a16="http://schemas.microsoft.com/office/drawing/2014/main" id="{D3A19884-4D9C-3588-A5BF-0276601FE276}"/>
                    </a:ext>
                  </a:extLst>
                </p:cNvPr>
                <p:cNvPicPr/>
                <p:nvPr/>
              </p:nvPicPr>
              <p:blipFill>
                <a:blip r:embed="rId352"/>
                <a:stretch>
                  <a:fillRect/>
                </a:stretch>
              </p:blipFill>
              <p:spPr>
                <a:xfrm>
                  <a:off x="8489314" y="1931068"/>
                  <a:ext cx="92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49733" name="Freihand 149732">
                  <a:extLst>
                    <a:ext uri="{FF2B5EF4-FFF2-40B4-BE49-F238E27FC236}">
                      <a16:creationId xmlns:a16="http://schemas.microsoft.com/office/drawing/2014/main" id="{87598B8B-10E4-3C70-8092-A651D8B57071}"/>
                    </a:ext>
                  </a:extLst>
                </p14:cNvPr>
                <p14:cNvContentPartPr/>
                <p14:nvPr/>
              </p14:nvContentPartPr>
              <p14:xfrm>
                <a:off x="4420954" y="3611188"/>
                <a:ext cx="7034040" cy="366120"/>
              </p14:xfrm>
            </p:contentPart>
          </mc:Choice>
          <mc:Fallback xmlns="">
            <p:pic>
              <p:nvPicPr>
                <p:cNvPr id="149733" name="Freihand 149732">
                  <a:extLst>
                    <a:ext uri="{FF2B5EF4-FFF2-40B4-BE49-F238E27FC236}">
                      <a16:creationId xmlns:a16="http://schemas.microsoft.com/office/drawing/2014/main" id="{87598B8B-10E4-3C70-8092-A651D8B57071}"/>
                    </a:ext>
                  </a:extLst>
                </p:cNvPr>
                <p:cNvPicPr/>
                <p:nvPr/>
              </p:nvPicPr>
              <p:blipFill>
                <a:blip r:embed="rId354"/>
                <a:stretch>
                  <a:fillRect/>
                </a:stretch>
              </p:blipFill>
              <p:spPr>
                <a:xfrm>
                  <a:off x="4411954" y="3602188"/>
                  <a:ext cx="7051680" cy="383760"/>
                </a:xfrm>
                <a:prstGeom prst="rect">
                  <a:avLst/>
                </a:prstGeom>
              </p:spPr>
            </p:pic>
          </mc:Fallback>
        </mc:AlternateContent>
      </p:grpSp>
      <p:grpSp>
        <p:nvGrpSpPr>
          <p:cNvPr id="149736" name="Gruppieren 149735">
            <a:extLst>
              <a:ext uri="{FF2B5EF4-FFF2-40B4-BE49-F238E27FC236}">
                <a16:creationId xmlns:a16="http://schemas.microsoft.com/office/drawing/2014/main" id="{79203B4B-FB61-ADDF-E68C-5C13153CF7DF}"/>
              </a:ext>
            </a:extLst>
          </p:cNvPr>
          <p:cNvGrpSpPr/>
          <p:nvPr/>
        </p:nvGrpSpPr>
        <p:grpSpPr>
          <a:xfrm>
            <a:off x="905554" y="3875428"/>
            <a:ext cx="7431840" cy="1170000"/>
            <a:chOff x="905554" y="3875428"/>
            <a:chExt cx="7431840" cy="1170000"/>
          </a:xfrm>
        </p:grpSpPr>
        <mc:AlternateContent xmlns:mc="http://schemas.openxmlformats.org/markup-compatibility/2006" xmlns:p14="http://schemas.microsoft.com/office/powerpoint/2010/main">
          <mc:Choice Requires="p14">
            <p:contentPart p14:bwMode="auto" r:id="rId355">
              <p14:nvContentPartPr>
                <p14:cNvPr id="149640" name="Freihand 149639">
                  <a:extLst>
                    <a:ext uri="{FF2B5EF4-FFF2-40B4-BE49-F238E27FC236}">
                      <a16:creationId xmlns:a16="http://schemas.microsoft.com/office/drawing/2014/main" id="{A629038B-6499-F4E9-1083-B84A33E0458D}"/>
                    </a:ext>
                  </a:extLst>
                </p14:cNvPr>
                <p14:cNvContentPartPr/>
                <p14:nvPr/>
              </p14:nvContentPartPr>
              <p14:xfrm>
                <a:off x="1021474" y="4607308"/>
                <a:ext cx="11160" cy="279720"/>
              </p14:xfrm>
            </p:contentPart>
          </mc:Choice>
          <mc:Fallback xmlns="">
            <p:pic>
              <p:nvPicPr>
                <p:cNvPr id="149640" name="Freihand 149639">
                  <a:extLst>
                    <a:ext uri="{FF2B5EF4-FFF2-40B4-BE49-F238E27FC236}">
                      <a16:creationId xmlns:a16="http://schemas.microsoft.com/office/drawing/2014/main" id="{A629038B-6499-F4E9-1083-B84A33E0458D}"/>
                    </a:ext>
                  </a:extLst>
                </p:cNvPr>
                <p:cNvPicPr/>
                <p:nvPr/>
              </p:nvPicPr>
              <p:blipFill>
                <a:blip r:embed="rId356"/>
                <a:stretch>
                  <a:fillRect/>
                </a:stretch>
              </p:blipFill>
              <p:spPr>
                <a:xfrm>
                  <a:off x="1012474" y="4598668"/>
                  <a:ext cx="288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49641" name="Freihand 149640">
                  <a:extLst>
                    <a:ext uri="{FF2B5EF4-FFF2-40B4-BE49-F238E27FC236}">
                      <a16:creationId xmlns:a16="http://schemas.microsoft.com/office/drawing/2014/main" id="{A11E2974-5E13-56B2-D5AC-8721AD1F665F}"/>
                    </a:ext>
                  </a:extLst>
                </p14:cNvPr>
                <p14:cNvContentPartPr/>
                <p14:nvPr/>
              </p14:nvContentPartPr>
              <p14:xfrm>
                <a:off x="921754" y="4824028"/>
                <a:ext cx="205920" cy="77400"/>
              </p14:xfrm>
            </p:contentPart>
          </mc:Choice>
          <mc:Fallback xmlns="">
            <p:pic>
              <p:nvPicPr>
                <p:cNvPr id="149641" name="Freihand 149640">
                  <a:extLst>
                    <a:ext uri="{FF2B5EF4-FFF2-40B4-BE49-F238E27FC236}">
                      <a16:creationId xmlns:a16="http://schemas.microsoft.com/office/drawing/2014/main" id="{A11E2974-5E13-56B2-D5AC-8721AD1F665F}"/>
                    </a:ext>
                  </a:extLst>
                </p:cNvPr>
                <p:cNvPicPr/>
                <p:nvPr/>
              </p:nvPicPr>
              <p:blipFill>
                <a:blip r:embed="rId358"/>
                <a:stretch>
                  <a:fillRect/>
                </a:stretch>
              </p:blipFill>
              <p:spPr>
                <a:xfrm>
                  <a:off x="912754" y="4815028"/>
                  <a:ext cx="223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49642" name="Freihand 149641">
                  <a:extLst>
                    <a:ext uri="{FF2B5EF4-FFF2-40B4-BE49-F238E27FC236}">
                      <a16:creationId xmlns:a16="http://schemas.microsoft.com/office/drawing/2014/main" id="{C4F287E5-827E-CB33-F5D7-3A169706A983}"/>
                    </a:ext>
                  </a:extLst>
                </p14:cNvPr>
                <p14:cNvContentPartPr/>
                <p14:nvPr/>
              </p14:nvContentPartPr>
              <p14:xfrm>
                <a:off x="905554" y="4562308"/>
                <a:ext cx="214200" cy="49320"/>
              </p14:xfrm>
            </p:contentPart>
          </mc:Choice>
          <mc:Fallback xmlns="">
            <p:pic>
              <p:nvPicPr>
                <p:cNvPr id="149642" name="Freihand 149641">
                  <a:extLst>
                    <a:ext uri="{FF2B5EF4-FFF2-40B4-BE49-F238E27FC236}">
                      <a16:creationId xmlns:a16="http://schemas.microsoft.com/office/drawing/2014/main" id="{C4F287E5-827E-CB33-F5D7-3A169706A983}"/>
                    </a:ext>
                  </a:extLst>
                </p:cNvPr>
                <p:cNvPicPr/>
                <p:nvPr/>
              </p:nvPicPr>
              <p:blipFill>
                <a:blip r:embed="rId360"/>
                <a:stretch>
                  <a:fillRect/>
                </a:stretch>
              </p:blipFill>
              <p:spPr>
                <a:xfrm>
                  <a:off x="896914" y="4553308"/>
                  <a:ext cx="231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49644" name="Freihand 149643">
                  <a:extLst>
                    <a:ext uri="{FF2B5EF4-FFF2-40B4-BE49-F238E27FC236}">
                      <a16:creationId xmlns:a16="http://schemas.microsoft.com/office/drawing/2014/main" id="{E7F78516-5B19-20C6-851F-E5362FE201AB}"/>
                    </a:ext>
                  </a:extLst>
                </p14:cNvPr>
                <p14:cNvContentPartPr/>
                <p14:nvPr/>
              </p14:nvContentPartPr>
              <p14:xfrm>
                <a:off x="1168354" y="4730428"/>
                <a:ext cx="137160" cy="109800"/>
              </p14:xfrm>
            </p:contentPart>
          </mc:Choice>
          <mc:Fallback xmlns="">
            <p:pic>
              <p:nvPicPr>
                <p:cNvPr id="149644" name="Freihand 149643">
                  <a:extLst>
                    <a:ext uri="{FF2B5EF4-FFF2-40B4-BE49-F238E27FC236}">
                      <a16:creationId xmlns:a16="http://schemas.microsoft.com/office/drawing/2014/main" id="{E7F78516-5B19-20C6-851F-E5362FE201AB}"/>
                    </a:ext>
                  </a:extLst>
                </p:cNvPr>
                <p:cNvPicPr/>
                <p:nvPr/>
              </p:nvPicPr>
              <p:blipFill>
                <a:blip r:embed="rId362"/>
                <a:stretch>
                  <a:fillRect/>
                </a:stretch>
              </p:blipFill>
              <p:spPr>
                <a:xfrm>
                  <a:off x="1159714" y="4721428"/>
                  <a:ext cx="154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49645" name="Freihand 149644">
                  <a:extLst>
                    <a:ext uri="{FF2B5EF4-FFF2-40B4-BE49-F238E27FC236}">
                      <a16:creationId xmlns:a16="http://schemas.microsoft.com/office/drawing/2014/main" id="{C8003145-7B19-9BBA-D69F-9599D8146EC3}"/>
                    </a:ext>
                  </a:extLst>
                </p14:cNvPr>
                <p14:cNvContentPartPr/>
                <p14:nvPr/>
              </p14:nvContentPartPr>
              <p14:xfrm>
                <a:off x="1356994" y="4516228"/>
                <a:ext cx="151920" cy="403560"/>
              </p14:xfrm>
            </p:contentPart>
          </mc:Choice>
          <mc:Fallback xmlns="">
            <p:pic>
              <p:nvPicPr>
                <p:cNvPr id="149645" name="Freihand 149644">
                  <a:extLst>
                    <a:ext uri="{FF2B5EF4-FFF2-40B4-BE49-F238E27FC236}">
                      <a16:creationId xmlns:a16="http://schemas.microsoft.com/office/drawing/2014/main" id="{C8003145-7B19-9BBA-D69F-9599D8146EC3}"/>
                    </a:ext>
                  </a:extLst>
                </p:cNvPr>
                <p:cNvPicPr/>
                <p:nvPr/>
              </p:nvPicPr>
              <p:blipFill>
                <a:blip r:embed="rId364"/>
                <a:stretch>
                  <a:fillRect/>
                </a:stretch>
              </p:blipFill>
              <p:spPr>
                <a:xfrm>
                  <a:off x="1348354" y="4507228"/>
                  <a:ext cx="16956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49646" name="Freihand 149645">
                  <a:extLst>
                    <a:ext uri="{FF2B5EF4-FFF2-40B4-BE49-F238E27FC236}">
                      <a16:creationId xmlns:a16="http://schemas.microsoft.com/office/drawing/2014/main" id="{0C72B9C2-DBDD-9515-9B55-48667124DDE1}"/>
                    </a:ext>
                  </a:extLst>
                </p14:cNvPr>
                <p14:cNvContentPartPr/>
                <p14:nvPr/>
              </p14:nvContentPartPr>
              <p14:xfrm>
                <a:off x="1532314" y="4525948"/>
                <a:ext cx="22320" cy="295560"/>
              </p14:xfrm>
            </p:contentPart>
          </mc:Choice>
          <mc:Fallback xmlns="">
            <p:pic>
              <p:nvPicPr>
                <p:cNvPr id="149646" name="Freihand 149645">
                  <a:extLst>
                    <a:ext uri="{FF2B5EF4-FFF2-40B4-BE49-F238E27FC236}">
                      <a16:creationId xmlns:a16="http://schemas.microsoft.com/office/drawing/2014/main" id="{0C72B9C2-DBDD-9515-9B55-48667124DDE1}"/>
                    </a:ext>
                  </a:extLst>
                </p:cNvPr>
                <p:cNvPicPr/>
                <p:nvPr/>
              </p:nvPicPr>
              <p:blipFill>
                <a:blip r:embed="rId366"/>
                <a:stretch>
                  <a:fillRect/>
                </a:stretch>
              </p:blipFill>
              <p:spPr>
                <a:xfrm>
                  <a:off x="1523314" y="4516948"/>
                  <a:ext cx="3996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49647" name="Freihand 149646">
                  <a:extLst>
                    <a:ext uri="{FF2B5EF4-FFF2-40B4-BE49-F238E27FC236}">
                      <a16:creationId xmlns:a16="http://schemas.microsoft.com/office/drawing/2014/main" id="{A6B2178E-88ED-5483-53B8-D29417C212DB}"/>
                    </a:ext>
                  </a:extLst>
                </p14:cNvPr>
                <p14:cNvContentPartPr/>
                <p14:nvPr/>
              </p14:nvContentPartPr>
              <p14:xfrm>
                <a:off x="1604674" y="4683268"/>
                <a:ext cx="127440" cy="116640"/>
              </p14:xfrm>
            </p:contentPart>
          </mc:Choice>
          <mc:Fallback xmlns="">
            <p:pic>
              <p:nvPicPr>
                <p:cNvPr id="149647" name="Freihand 149646">
                  <a:extLst>
                    <a:ext uri="{FF2B5EF4-FFF2-40B4-BE49-F238E27FC236}">
                      <a16:creationId xmlns:a16="http://schemas.microsoft.com/office/drawing/2014/main" id="{A6B2178E-88ED-5483-53B8-D29417C212DB}"/>
                    </a:ext>
                  </a:extLst>
                </p:cNvPr>
                <p:cNvPicPr/>
                <p:nvPr/>
              </p:nvPicPr>
              <p:blipFill>
                <a:blip r:embed="rId368"/>
                <a:stretch>
                  <a:fillRect/>
                </a:stretch>
              </p:blipFill>
              <p:spPr>
                <a:xfrm>
                  <a:off x="1595674" y="4674628"/>
                  <a:ext cx="145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49648" name="Freihand 149647">
                  <a:extLst>
                    <a:ext uri="{FF2B5EF4-FFF2-40B4-BE49-F238E27FC236}">
                      <a16:creationId xmlns:a16="http://schemas.microsoft.com/office/drawing/2014/main" id="{FA4893B9-D4DE-EA02-D9DC-1B1BD14FDE55}"/>
                    </a:ext>
                  </a:extLst>
                </p14:cNvPr>
                <p14:cNvContentPartPr/>
                <p14:nvPr/>
              </p14:nvContentPartPr>
              <p14:xfrm>
                <a:off x="1787194" y="4483828"/>
                <a:ext cx="170640" cy="289440"/>
              </p14:xfrm>
            </p:contentPart>
          </mc:Choice>
          <mc:Fallback xmlns="">
            <p:pic>
              <p:nvPicPr>
                <p:cNvPr id="149648" name="Freihand 149647">
                  <a:extLst>
                    <a:ext uri="{FF2B5EF4-FFF2-40B4-BE49-F238E27FC236}">
                      <a16:creationId xmlns:a16="http://schemas.microsoft.com/office/drawing/2014/main" id="{FA4893B9-D4DE-EA02-D9DC-1B1BD14FDE55}"/>
                    </a:ext>
                  </a:extLst>
                </p:cNvPr>
                <p:cNvPicPr/>
                <p:nvPr/>
              </p:nvPicPr>
              <p:blipFill>
                <a:blip r:embed="rId370"/>
                <a:stretch>
                  <a:fillRect/>
                </a:stretch>
              </p:blipFill>
              <p:spPr>
                <a:xfrm>
                  <a:off x="1778194" y="4475188"/>
                  <a:ext cx="18828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49649" name="Freihand 149648">
                  <a:extLst>
                    <a:ext uri="{FF2B5EF4-FFF2-40B4-BE49-F238E27FC236}">
                      <a16:creationId xmlns:a16="http://schemas.microsoft.com/office/drawing/2014/main" id="{15A7684E-9110-3CEC-8BE0-0F2225ED5C75}"/>
                    </a:ext>
                  </a:extLst>
                </p14:cNvPr>
                <p14:cNvContentPartPr/>
                <p14:nvPr/>
              </p14:nvContentPartPr>
              <p14:xfrm>
                <a:off x="1931194" y="4494988"/>
                <a:ext cx="6840" cy="25560"/>
              </p14:xfrm>
            </p:contentPart>
          </mc:Choice>
          <mc:Fallback xmlns="">
            <p:pic>
              <p:nvPicPr>
                <p:cNvPr id="149649" name="Freihand 149648">
                  <a:extLst>
                    <a:ext uri="{FF2B5EF4-FFF2-40B4-BE49-F238E27FC236}">
                      <a16:creationId xmlns:a16="http://schemas.microsoft.com/office/drawing/2014/main" id="{15A7684E-9110-3CEC-8BE0-0F2225ED5C75}"/>
                    </a:ext>
                  </a:extLst>
                </p:cNvPr>
                <p:cNvPicPr/>
                <p:nvPr/>
              </p:nvPicPr>
              <p:blipFill>
                <a:blip r:embed="rId372"/>
                <a:stretch>
                  <a:fillRect/>
                </a:stretch>
              </p:blipFill>
              <p:spPr>
                <a:xfrm>
                  <a:off x="1922194" y="4485988"/>
                  <a:ext cx="244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49650" name="Freihand 149649">
                  <a:extLst>
                    <a:ext uri="{FF2B5EF4-FFF2-40B4-BE49-F238E27FC236}">
                      <a16:creationId xmlns:a16="http://schemas.microsoft.com/office/drawing/2014/main" id="{377CBD6F-B323-AB85-EBFA-736B7C6DAE8D}"/>
                    </a:ext>
                  </a:extLst>
                </p14:cNvPr>
                <p14:cNvContentPartPr/>
                <p14:nvPr/>
              </p14:nvContentPartPr>
              <p14:xfrm>
                <a:off x="2012554" y="4662748"/>
                <a:ext cx="288360" cy="79920"/>
              </p14:xfrm>
            </p:contentPart>
          </mc:Choice>
          <mc:Fallback xmlns="">
            <p:pic>
              <p:nvPicPr>
                <p:cNvPr id="149650" name="Freihand 149649">
                  <a:extLst>
                    <a:ext uri="{FF2B5EF4-FFF2-40B4-BE49-F238E27FC236}">
                      <a16:creationId xmlns:a16="http://schemas.microsoft.com/office/drawing/2014/main" id="{377CBD6F-B323-AB85-EBFA-736B7C6DAE8D}"/>
                    </a:ext>
                  </a:extLst>
                </p:cNvPr>
                <p:cNvPicPr/>
                <p:nvPr/>
              </p:nvPicPr>
              <p:blipFill>
                <a:blip r:embed="rId374"/>
                <a:stretch>
                  <a:fillRect/>
                </a:stretch>
              </p:blipFill>
              <p:spPr>
                <a:xfrm>
                  <a:off x="2003914" y="4654108"/>
                  <a:ext cx="306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49651" name="Freihand 149650">
                  <a:extLst>
                    <a:ext uri="{FF2B5EF4-FFF2-40B4-BE49-F238E27FC236}">
                      <a16:creationId xmlns:a16="http://schemas.microsoft.com/office/drawing/2014/main" id="{46EFA201-B472-524D-132B-97183FBC2CC8}"/>
                    </a:ext>
                  </a:extLst>
                </p14:cNvPr>
                <p14:cNvContentPartPr/>
                <p14:nvPr/>
              </p14:nvContentPartPr>
              <p14:xfrm>
                <a:off x="2530234" y="4684348"/>
                <a:ext cx="207720" cy="16200"/>
              </p14:xfrm>
            </p:contentPart>
          </mc:Choice>
          <mc:Fallback xmlns="">
            <p:pic>
              <p:nvPicPr>
                <p:cNvPr id="149651" name="Freihand 149650">
                  <a:extLst>
                    <a:ext uri="{FF2B5EF4-FFF2-40B4-BE49-F238E27FC236}">
                      <a16:creationId xmlns:a16="http://schemas.microsoft.com/office/drawing/2014/main" id="{46EFA201-B472-524D-132B-97183FBC2CC8}"/>
                    </a:ext>
                  </a:extLst>
                </p:cNvPr>
                <p:cNvPicPr/>
                <p:nvPr/>
              </p:nvPicPr>
              <p:blipFill>
                <a:blip r:embed="rId376"/>
                <a:stretch>
                  <a:fillRect/>
                </a:stretch>
              </p:blipFill>
              <p:spPr>
                <a:xfrm>
                  <a:off x="2521234" y="4675708"/>
                  <a:ext cx="2253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49652" name="Freihand 149651">
                  <a:extLst>
                    <a:ext uri="{FF2B5EF4-FFF2-40B4-BE49-F238E27FC236}">
                      <a16:creationId xmlns:a16="http://schemas.microsoft.com/office/drawing/2014/main" id="{C72B9E51-2EFE-3C9D-271E-BD37BE0694BE}"/>
                    </a:ext>
                  </a:extLst>
                </p14:cNvPr>
                <p14:cNvContentPartPr/>
                <p14:nvPr/>
              </p14:nvContentPartPr>
              <p14:xfrm>
                <a:off x="2580634" y="4736908"/>
                <a:ext cx="158400" cy="14040"/>
              </p14:xfrm>
            </p:contentPart>
          </mc:Choice>
          <mc:Fallback xmlns="">
            <p:pic>
              <p:nvPicPr>
                <p:cNvPr id="149652" name="Freihand 149651">
                  <a:extLst>
                    <a:ext uri="{FF2B5EF4-FFF2-40B4-BE49-F238E27FC236}">
                      <a16:creationId xmlns:a16="http://schemas.microsoft.com/office/drawing/2014/main" id="{C72B9E51-2EFE-3C9D-271E-BD37BE0694BE}"/>
                    </a:ext>
                  </a:extLst>
                </p:cNvPr>
                <p:cNvPicPr/>
                <p:nvPr/>
              </p:nvPicPr>
              <p:blipFill>
                <a:blip r:embed="rId378"/>
                <a:stretch>
                  <a:fillRect/>
                </a:stretch>
              </p:blipFill>
              <p:spPr>
                <a:xfrm>
                  <a:off x="2571994" y="4727908"/>
                  <a:ext cx="1760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49655" name="Freihand 149654">
                  <a:extLst>
                    <a:ext uri="{FF2B5EF4-FFF2-40B4-BE49-F238E27FC236}">
                      <a16:creationId xmlns:a16="http://schemas.microsoft.com/office/drawing/2014/main" id="{6167CA96-6FE0-6CC9-88A7-685ED3644E7C}"/>
                    </a:ext>
                  </a:extLst>
                </p14:cNvPr>
                <p14:cNvContentPartPr/>
                <p14:nvPr/>
              </p14:nvContentPartPr>
              <p14:xfrm>
                <a:off x="2913274" y="4330828"/>
                <a:ext cx="145080" cy="156240"/>
              </p14:xfrm>
            </p:contentPart>
          </mc:Choice>
          <mc:Fallback xmlns="">
            <p:pic>
              <p:nvPicPr>
                <p:cNvPr id="149655" name="Freihand 149654">
                  <a:extLst>
                    <a:ext uri="{FF2B5EF4-FFF2-40B4-BE49-F238E27FC236}">
                      <a16:creationId xmlns:a16="http://schemas.microsoft.com/office/drawing/2014/main" id="{6167CA96-6FE0-6CC9-88A7-685ED3644E7C}"/>
                    </a:ext>
                  </a:extLst>
                </p:cNvPr>
                <p:cNvPicPr/>
                <p:nvPr/>
              </p:nvPicPr>
              <p:blipFill>
                <a:blip r:embed="rId380"/>
                <a:stretch>
                  <a:fillRect/>
                </a:stretch>
              </p:blipFill>
              <p:spPr>
                <a:xfrm>
                  <a:off x="2904274" y="4321828"/>
                  <a:ext cx="162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49656" name="Freihand 149655">
                  <a:extLst>
                    <a:ext uri="{FF2B5EF4-FFF2-40B4-BE49-F238E27FC236}">
                      <a16:creationId xmlns:a16="http://schemas.microsoft.com/office/drawing/2014/main" id="{2D5262E3-4942-CC1E-9632-3D87100C2CC3}"/>
                    </a:ext>
                  </a:extLst>
                </p14:cNvPr>
                <p14:cNvContentPartPr/>
                <p14:nvPr/>
              </p14:nvContentPartPr>
              <p14:xfrm>
                <a:off x="3172474" y="4326148"/>
                <a:ext cx="9720" cy="149760"/>
              </p14:xfrm>
            </p:contentPart>
          </mc:Choice>
          <mc:Fallback xmlns="">
            <p:pic>
              <p:nvPicPr>
                <p:cNvPr id="149656" name="Freihand 149655">
                  <a:extLst>
                    <a:ext uri="{FF2B5EF4-FFF2-40B4-BE49-F238E27FC236}">
                      <a16:creationId xmlns:a16="http://schemas.microsoft.com/office/drawing/2014/main" id="{2D5262E3-4942-CC1E-9632-3D87100C2CC3}"/>
                    </a:ext>
                  </a:extLst>
                </p:cNvPr>
                <p:cNvPicPr/>
                <p:nvPr/>
              </p:nvPicPr>
              <p:blipFill>
                <a:blip r:embed="rId382"/>
                <a:stretch>
                  <a:fillRect/>
                </a:stretch>
              </p:blipFill>
              <p:spPr>
                <a:xfrm>
                  <a:off x="3163834" y="4317508"/>
                  <a:ext cx="27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49657" name="Freihand 149656">
                  <a:extLst>
                    <a:ext uri="{FF2B5EF4-FFF2-40B4-BE49-F238E27FC236}">
                      <a16:creationId xmlns:a16="http://schemas.microsoft.com/office/drawing/2014/main" id="{910C1B56-DEEE-2F5B-DCBF-A7BD7F250B5E}"/>
                    </a:ext>
                  </a:extLst>
                </p14:cNvPr>
                <p14:cNvContentPartPr/>
                <p14:nvPr/>
              </p14:nvContentPartPr>
              <p14:xfrm>
                <a:off x="3069514" y="4278988"/>
                <a:ext cx="182880" cy="120960"/>
              </p14:xfrm>
            </p:contentPart>
          </mc:Choice>
          <mc:Fallback xmlns="">
            <p:pic>
              <p:nvPicPr>
                <p:cNvPr id="149657" name="Freihand 149656">
                  <a:extLst>
                    <a:ext uri="{FF2B5EF4-FFF2-40B4-BE49-F238E27FC236}">
                      <a16:creationId xmlns:a16="http://schemas.microsoft.com/office/drawing/2014/main" id="{910C1B56-DEEE-2F5B-DCBF-A7BD7F250B5E}"/>
                    </a:ext>
                  </a:extLst>
                </p:cNvPr>
                <p:cNvPicPr/>
                <p:nvPr/>
              </p:nvPicPr>
              <p:blipFill>
                <a:blip r:embed="rId384"/>
                <a:stretch>
                  <a:fillRect/>
                </a:stretch>
              </p:blipFill>
              <p:spPr>
                <a:xfrm>
                  <a:off x="3060874" y="4270348"/>
                  <a:ext cx="2005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49658" name="Freihand 149657">
                  <a:extLst>
                    <a:ext uri="{FF2B5EF4-FFF2-40B4-BE49-F238E27FC236}">
                      <a16:creationId xmlns:a16="http://schemas.microsoft.com/office/drawing/2014/main" id="{12997311-1C49-C997-64FE-F7AB7DB38A0F}"/>
                    </a:ext>
                  </a:extLst>
                </p14:cNvPr>
                <p14:cNvContentPartPr/>
                <p14:nvPr/>
              </p14:nvContentPartPr>
              <p14:xfrm>
                <a:off x="3328714" y="4294468"/>
                <a:ext cx="21960" cy="178920"/>
              </p14:xfrm>
            </p:contentPart>
          </mc:Choice>
          <mc:Fallback xmlns="">
            <p:pic>
              <p:nvPicPr>
                <p:cNvPr id="149658" name="Freihand 149657">
                  <a:extLst>
                    <a:ext uri="{FF2B5EF4-FFF2-40B4-BE49-F238E27FC236}">
                      <a16:creationId xmlns:a16="http://schemas.microsoft.com/office/drawing/2014/main" id="{12997311-1C49-C997-64FE-F7AB7DB38A0F}"/>
                    </a:ext>
                  </a:extLst>
                </p:cNvPr>
                <p:cNvPicPr/>
                <p:nvPr/>
              </p:nvPicPr>
              <p:blipFill>
                <a:blip r:embed="rId386"/>
                <a:stretch>
                  <a:fillRect/>
                </a:stretch>
              </p:blipFill>
              <p:spPr>
                <a:xfrm>
                  <a:off x="3319714" y="4285468"/>
                  <a:ext cx="39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49659" name="Freihand 149658">
                  <a:extLst>
                    <a:ext uri="{FF2B5EF4-FFF2-40B4-BE49-F238E27FC236}">
                      <a16:creationId xmlns:a16="http://schemas.microsoft.com/office/drawing/2014/main" id="{61F9222F-80E2-8144-ADE9-8FF7AE2913AF}"/>
                    </a:ext>
                  </a:extLst>
                </p14:cNvPr>
                <p14:cNvContentPartPr/>
                <p14:nvPr/>
              </p14:nvContentPartPr>
              <p14:xfrm>
                <a:off x="3453274" y="4203028"/>
                <a:ext cx="61200" cy="262080"/>
              </p14:xfrm>
            </p:contentPart>
          </mc:Choice>
          <mc:Fallback xmlns="">
            <p:pic>
              <p:nvPicPr>
                <p:cNvPr id="149659" name="Freihand 149658">
                  <a:extLst>
                    <a:ext uri="{FF2B5EF4-FFF2-40B4-BE49-F238E27FC236}">
                      <a16:creationId xmlns:a16="http://schemas.microsoft.com/office/drawing/2014/main" id="{61F9222F-80E2-8144-ADE9-8FF7AE2913AF}"/>
                    </a:ext>
                  </a:extLst>
                </p:cNvPr>
                <p:cNvPicPr/>
                <p:nvPr/>
              </p:nvPicPr>
              <p:blipFill>
                <a:blip r:embed="rId388"/>
                <a:stretch>
                  <a:fillRect/>
                </a:stretch>
              </p:blipFill>
              <p:spPr>
                <a:xfrm>
                  <a:off x="3444634" y="4194028"/>
                  <a:ext cx="7884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49660" name="Freihand 149659">
                  <a:extLst>
                    <a:ext uri="{FF2B5EF4-FFF2-40B4-BE49-F238E27FC236}">
                      <a16:creationId xmlns:a16="http://schemas.microsoft.com/office/drawing/2014/main" id="{76393BB8-E1C7-69C9-B9A7-0C4413C696FE}"/>
                    </a:ext>
                  </a:extLst>
                </p14:cNvPr>
                <p14:cNvContentPartPr/>
                <p14:nvPr/>
              </p14:nvContentPartPr>
              <p14:xfrm>
                <a:off x="3624274" y="4235788"/>
                <a:ext cx="85320" cy="177120"/>
              </p14:xfrm>
            </p:contentPart>
          </mc:Choice>
          <mc:Fallback xmlns="">
            <p:pic>
              <p:nvPicPr>
                <p:cNvPr id="149660" name="Freihand 149659">
                  <a:extLst>
                    <a:ext uri="{FF2B5EF4-FFF2-40B4-BE49-F238E27FC236}">
                      <a16:creationId xmlns:a16="http://schemas.microsoft.com/office/drawing/2014/main" id="{76393BB8-E1C7-69C9-B9A7-0C4413C696FE}"/>
                    </a:ext>
                  </a:extLst>
                </p:cNvPr>
                <p:cNvPicPr/>
                <p:nvPr/>
              </p:nvPicPr>
              <p:blipFill>
                <a:blip r:embed="rId390"/>
                <a:stretch>
                  <a:fillRect/>
                </a:stretch>
              </p:blipFill>
              <p:spPr>
                <a:xfrm>
                  <a:off x="3615634" y="4227148"/>
                  <a:ext cx="1029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49661" name="Freihand 149660">
                  <a:extLst>
                    <a:ext uri="{FF2B5EF4-FFF2-40B4-BE49-F238E27FC236}">
                      <a16:creationId xmlns:a16="http://schemas.microsoft.com/office/drawing/2014/main" id="{8141D1D2-8867-6307-5310-A3EE76576D3D}"/>
                    </a:ext>
                  </a:extLst>
                </p14:cNvPr>
                <p14:cNvContentPartPr/>
                <p14:nvPr/>
              </p14:nvContentPartPr>
              <p14:xfrm>
                <a:off x="3583234" y="4293388"/>
                <a:ext cx="126000" cy="18720"/>
              </p14:xfrm>
            </p:contentPart>
          </mc:Choice>
          <mc:Fallback xmlns="">
            <p:pic>
              <p:nvPicPr>
                <p:cNvPr id="149661" name="Freihand 149660">
                  <a:extLst>
                    <a:ext uri="{FF2B5EF4-FFF2-40B4-BE49-F238E27FC236}">
                      <a16:creationId xmlns:a16="http://schemas.microsoft.com/office/drawing/2014/main" id="{8141D1D2-8867-6307-5310-A3EE76576D3D}"/>
                    </a:ext>
                  </a:extLst>
                </p:cNvPr>
                <p:cNvPicPr/>
                <p:nvPr/>
              </p:nvPicPr>
              <p:blipFill>
                <a:blip r:embed="rId392"/>
                <a:stretch>
                  <a:fillRect/>
                </a:stretch>
              </p:blipFill>
              <p:spPr>
                <a:xfrm>
                  <a:off x="3574234" y="4284388"/>
                  <a:ext cx="1436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49662" name="Freihand 149661">
                  <a:extLst>
                    <a:ext uri="{FF2B5EF4-FFF2-40B4-BE49-F238E27FC236}">
                      <a16:creationId xmlns:a16="http://schemas.microsoft.com/office/drawing/2014/main" id="{D6B103AD-97A1-0A80-FB2F-266DEEDFFD9E}"/>
                    </a:ext>
                  </a:extLst>
                </p14:cNvPr>
                <p14:cNvContentPartPr/>
                <p14:nvPr/>
              </p14:nvContentPartPr>
              <p14:xfrm>
                <a:off x="3774394" y="4303828"/>
                <a:ext cx="133560" cy="72720"/>
              </p14:xfrm>
            </p:contentPart>
          </mc:Choice>
          <mc:Fallback xmlns="">
            <p:pic>
              <p:nvPicPr>
                <p:cNvPr id="149662" name="Freihand 149661">
                  <a:extLst>
                    <a:ext uri="{FF2B5EF4-FFF2-40B4-BE49-F238E27FC236}">
                      <a16:creationId xmlns:a16="http://schemas.microsoft.com/office/drawing/2014/main" id="{D6B103AD-97A1-0A80-FB2F-266DEEDFFD9E}"/>
                    </a:ext>
                  </a:extLst>
                </p:cNvPr>
                <p:cNvPicPr/>
                <p:nvPr/>
              </p:nvPicPr>
              <p:blipFill>
                <a:blip r:embed="rId394"/>
                <a:stretch>
                  <a:fillRect/>
                </a:stretch>
              </p:blipFill>
              <p:spPr>
                <a:xfrm>
                  <a:off x="3765394" y="4294828"/>
                  <a:ext cx="1512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49663" name="Freihand 149662">
                  <a:extLst>
                    <a:ext uri="{FF2B5EF4-FFF2-40B4-BE49-F238E27FC236}">
                      <a16:creationId xmlns:a16="http://schemas.microsoft.com/office/drawing/2014/main" id="{3B144ACD-9D9E-0B76-2E5A-473E14F00EF1}"/>
                    </a:ext>
                  </a:extLst>
                </p14:cNvPr>
                <p14:cNvContentPartPr/>
                <p14:nvPr/>
              </p14:nvContentPartPr>
              <p14:xfrm>
                <a:off x="3979954" y="4256668"/>
                <a:ext cx="126720" cy="137160"/>
              </p14:xfrm>
            </p:contentPart>
          </mc:Choice>
          <mc:Fallback xmlns="">
            <p:pic>
              <p:nvPicPr>
                <p:cNvPr id="149663" name="Freihand 149662">
                  <a:extLst>
                    <a:ext uri="{FF2B5EF4-FFF2-40B4-BE49-F238E27FC236}">
                      <a16:creationId xmlns:a16="http://schemas.microsoft.com/office/drawing/2014/main" id="{3B144ACD-9D9E-0B76-2E5A-473E14F00EF1}"/>
                    </a:ext>
                  </a:extLst>
                </p:cNvPr>
                <p:cNvPicPr/>
                <p:nvPr/>
              </p:nvPicPr>
              <p:blipFill>
                <a:blip r:embed="rId396"/>
                <a:stretch>
                  <a:fillRect/>
                </a:stretch>
              </p:blipFill>
              <p:spPr>
                <a:xfrm>
                  <a:off x="3970954" y="4247668"/>
                  <a:ext cx="144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49664" name="Freihand 149663">
                  <a:extLst>
                    <a:ext uri="{FF2B5EF4-FFF2-40B4-BE49-F238E27FC236}">
                      <a16:creationId xmlns:a16="http://schemas.microsoft.com/office/drawing/2014/main" id="{170E7A70-3F2A-7663-625B-E92D7B52F99B}"/>
                    </a:ext>
                  </a:extLst>
                </p14:cNvPr>
                <p14:cNvContentPartPr/>
                <p14:nvPr/>
              </p14:nvContentPartPr>
              <p14:xfrm>
                <a:off x="4149514" y="4207708"/>
                <a:ext cx="66240" cy="263880"/>
              </p14:xfrm>
            </p:contentPart>
          </mc:Choice>
          <mc:Fallback xmlns="">
            <p:pic>
              <p:nvPicPr>
                <p:cNvPr id="149664" name="Freihand 149663">
                  <a:extLst>
                    <a:ext uri="{FF2B5EF4-FFF2-40B4-BE49-F238E27FC236}">
                      <a16:creationId xmlns:a16="http://schemas.microsoft.com/office/drawing/2014/main" id="{170E7A70-3F2A-7663-625B-E92D7B52F99B}"/>
                    </a:ext>
                  </a:extLst>
                </p:cNvPr>
                <p:cNvPicPr/>
                <p:nvPr/>
              </p:nvPicPr>
              <p:blipFill>
                <a:blip r:embed="rId398"/>
                <a:stretch>
                  <a:fillRect/>
                </a:stretch>
              </p:blipFill>
              <p:spPr>
                <a:xfrm>
                  <a:off x="4140874" y="4199068"/>
                  <a:ext cx="8388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49665" name="Freihand 149664">
                  <a:extLst>
                    <a:ext uri="{FF2B5EF4-FFF2-40B4-BE49-F238E27FC236}">
                      <a16:creationId xmlns:a16="http://schemas.microsoft.com/office/drawing/2014/main" id="{BA2CF1C8-581F-757C-552C-4AC82DAFB474}"/>
                    </a:ext>
                  </a:extLst>
                </p14:cNvPr>
                <p14:cNvContentPartPr/>
                <p14:nvPr/>
              </p14:nvContentPartPr>
              <p14:xfrm>
                <a:off x="4450474" y="4353868"/>
                <a:ext cx="181800" cy="20880"/>
              </p14:xfrm>
            </p:contentPart>
          </mc:Choice>
          <mc:Fallback xmlns="">
            <p:pic>
              <p:nvPicPr>
                <p:cNvPr id="149665" name="Freihand 149664">
                  <a:extLst>
                    <a:ext uri="{FF2B5EF4-FFF2-40B4-BE49-F238E27FC236}">
                      <a16:creationId xmlns:a16="http://schemas.microsoft.com/office/drawing/2014/main" id="{BA2CF1C8-581F-757C-552C-4AC82DAFB474}"/>
                    </a:ext>
                  </a:extLst>
                </p:cNvPr>
                <p:cNvPicPr/>
                <p:nvPr/>
              </p:nvPicPr>
              <p:blipFill>
                <a:blip r:embed="rId400"/>
                <a:stretch>
                  <a:fillRect/>
                </a:stretch>
              </p:blipFill>
              <p:spPr>
                <a:xfrm>
                  <a:off x="4441834" y="4344868"/>
                  <a:ext cx="1994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49666" name="Freihand 149665">
                  <a:extLst>
                    <a:ext uri="{FF2B5EF4-FFF2-40B4-BE49-F238E27FC236}">
                      <a16:creationId xmlns:a16="http://schemas.microsoft.com/office/drawing/2014/main" id="{837BD112-0D2B-A675-55AD-DFA940ECADFA}"/>
                    </a:ext>
                  </a:extLst>
                </p14:cNvPr>
                <p14:cNvContentPartPr/>
                <p14:nvPr/>
              </p14:nvContentPartPr>
              <p14:xfrm>
                <a:off x="4799674" y="4240468"/>
                <a:ext cx="122400" cy="163080"/>
              </p14:xfrm>
            </p:contentPart>
          </mc:Choice>
          <mc:Fallback xmlns="">
            <p:pic>
              <p:nvPicPr>
                <p:cNvPr id="149666" name="Freihand 149665">
                  <a:extLst>
                    <a:ext uri="{FF2B5EF4-FFF2-40B4-BE49-F238E27FC236}">
                      <a16:creationId xmlns:a16="http://schemas.microsoft.com/office/drawing/2014/main" id="{837BD112-0D2B-A675-55AD-DFA940ECADFA}"/>
                    </a:ext>
                  </a:extLst>
                </p:cNvPr>
                <p:cNvPicPr/>
                <p:nvPr/>
              </p:nvPicPr>
              <p:blipFill>
                <a:blip r:embed="rId402"/>
                <a:stretch>
                  <a:fillRect/>
                </a:stretch>
              </p:blipFill>
              <p:spPr>
                <a:xfrm>
                  <a:off x="4791034" y="4231828"/>
                  <a:ext cx="140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49667" name="Freihand 149666">
                  <a:extLst>
                    <a:ext uri="{FF2B5EF4-FFF2-40B4-BE49-F238E27FC236}">
                      <a16:creationId xmlns:a16="http://schemas.microsoft.com/office/drawing/2014/main" id="{AC3EF331-281F-1B92-D3A6-C60D85C440D7}"/>
                    </a:ext>
                  </a:extLst>
                </p14:cNvPr>
                <p14:cNvContentPartPr/>
                <p14:nvPr/>
              </p14:nvContentPartPr>
              <p14:xfrm>
                <a:off x="5071114" y="4244788"/>
                <a:ext cx="19080" cy="153720"/>
              </p14:xfrm>
            </p:contentPart>
          </mc:Choice>
          <mc:Fallback xmlns="">
            <p:pic>
              <p:nvPicPr>
                <p:cNvPr id="149667" name="Freihand 149666">
                  <a:extLst>
                    <a:ext uri="{FF2B5EF4-FFF2-40B4-BE49-F238E27FC236}">
                      <a16:creationId xmlns:a16="http://schemas.microsoft.com/office/drawing/2014/main" id="{AC3EF331-281F-1B92-D3A6-C60D85C440D7}"/>
                    </a:ext>
                  </a:extLst>
                </p:cNvPr>
                <p:cNvPicPr/>
                <p:nvPr/>
              </p:nvPicPr>
              <p:blipFill>
                <a:blip r:embed="rId404"/>
                <a:stretch>
                  <a:fillRect/>
                </a:stretch>
              </p:blipFill>
              <p:spPr>
                <a:xfrm>
                  <a:off x="5062114" y="4235788"/>
                  <a:ext cx="36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49668" name="Freihand 149667">
                  <a:extLst>
                    <a:ext uri="{FF2B5EF4-FFF2-40B4-BE49-F238E27FC236}">
                      <a16:creationId xmlns:a16="http://schemas.microsoft.com/office/drawing/2014/main" id="{24FBADF2-98EB-EE3D-2575-5F127D54587E}"/>
                    </a:ext>
                  </a:extLst>
                </p14:cNvPr>
                <p14:cNvContentPartPr/>
                <p14:nvPr/>
              </p14:nvContentPartPr>
              <p14:xfrm>
                <a:off x="4971754" y="4230028"/>
                <a:ext cx="192600" cy="73800"/>
              </p14:xfrm>
            </p:contentPart>
          </mc:Choice>
          <mc:Fallback xmlns="">
            <p:pic>
              <p:nvPicPr>
                <p:cNvPr id="149668" name="Freihand 149667">
                  <a:extLst>
                    <a:ext uri="{FF2B5EF4-FFF2-40B4-BE49-F238E27FC236}">
                      <a16:creationId xmlns:a16="http://schemas.microsoft.com/office/drawing/2014/main" id="{24FBADF2-98EB-EE3D-2575-5F127D54587E}"/>
                    </a:ext>
                  </a:extLst>
                </p:cNvPr>
                <p:cNvPicPr/>
                <p:nvPr/>
              </p:nvPicPr>
              <p:blipFill>
                <a:blip r:embed="rId406"/>
                <a:stretch>
                  <a:fillRect/>
                </a:stretch>
              </p:blipFill>
              <p:spPr>
                <a:xfrm>
                  <a:off x="4963114" y="4221028"/>
                  <a:ext cx="2102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49669" name="Freihand 149668">
                  <a:extLst>
                    <a:ext uri="{FF2B5EF4-FFF2-40B4-BE49-F238E27FC236}">
                      <a16:creationId xmlns:a16="http://schemas.microsoft.com/office/drawing/2014/main" id="{A2959AA0-D15A-C9A5-7921-2AC768888DD8}"/>
                    </a:ext>
                  </a:extLst>
                </p14:cNvPr>
                <p14:cNvContentPartPr/>
                <p14:nvPr/>
              </p14:nvContentPartPr>
              <p14:xfrm>
                <a:off x="5265154" y="4233628"/>
                <a:ext cx="8640" cy="183240"/>
              </p14:xfrm>
            </p:contentPart>
          </mc:Choice>
          <mc:Fallback xmlns="">
            <p:pic>
              <p:nvPicPr>
                <p:cNvPr id="149669" name="Freihand 149668">
                  <a:extLst>
                    <a:ext uri="{FF2B5EF4-FFF2-40B4-BE49-F238E27FC236}">
                      <a16:creationId xmlns:a16="http://schemas.microsoft.com/office/drawing/2014/main" id="{A2959AA0-D15A-C9A5-7921-2AC768888DD8}"/>
                    </a:ext>
                  </a:extLst>
                </p:cNvPr>
                <p:cNvPicPr/>
                <p:nvPr/>
              </p:nvPicPr>
              <p:blipFill>
                <a:blip r:embed="rId408"/>
                <a:stretch>
                  <a:fillRect/>
                </a:stretch>
              </p:blipFill>
              <p:spPr>
                <a:xfrm>
                  <a:off x="5256154" y="4224988"/>
                  <a:ext cx="262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49670" name="Freihand 149669">
                  <a:extLst>
                    <a:ext uri="{FF2B5EF4-FFF2-40B4-BE49-F238E27FC236}">
                      <a16:creationId xmlns:a16="http://schemas.microsoft.com/office/drawing/2014/main" id="{2C16DB77-5FAB-9B62-6550-6ABEEB9C09E6}"/>
                    </a:ext>
                  </a:extLst>
                </p14:cNvPr>
                <p14:cNvContentPartPr/>
                <p14:nvPr/>
              </p14:nvContentPartPr>
              <p14:xfrm>
                <a:off x="5395114" y="4183588"/>
                <a:ext cx="77040" cy="228600"/>
              </p14:xfrm>
            </p:contentPart>
          </mc:Choice>
          <mc:Fallback xmlns="">
            <p:pic>
              <p:nvPicPr>
                <p:cNvPr id="149670" name="Freihand 149669">
                  <a:extLst>
                    <a:ext uri="{FF2B5EF4-FFF2-40B4-BE49-F238E27FC236}">
                      <a16:creationId xmlns:a16="http://schemas.microsoft.com/office/drawing/2014/main" id="{2C16DB77-5FAB-9B62-6550-6ABEEB9C09E6}"/>
                    </a:ext>
                  </a:extLst>
                </p:cNvPr>
                <p:cNvPicPr/>
                <p:nvPr/>
              </p:nvPicPr>
              <p:blipFill>
                <a:blip r:embed="rId410"/>
                <a:stretch>
                  <a:fillRect/>
                </a:stretch>
              </p:blipFill>
              <p:spPr>
                <a:xfrm>
                  <a:off x="5386114" y="4174948"/>
                  <a:ext cx="94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49671" name="Freihand 149670">
                  <a:extLst>
                    <a:ext uri="{FF2B5EF4-FFF2-40B4-BE49-F238E27FC236}">
                      <a16:creationId xmlns:a16="http://schemas.microsoft.com/office/drawing/2014/main" id="{24D4465B-4152-736B-3B0B-83CC6D55646C}"/>
                    </a:ext>
                  </a:extLst>
                </p14:cNvPr>
                <p14:cNvContentPartPr/>
                <p14:nvPr/>
              </p14:nvContentPartPr>
              <p14:xfrm>
                <a:off x="5559634" y="4214908"/>
                <a:ext cx="129960" cy="152280"/>
              </p14:xfrm>
            </p:contentPart>
          </mc:Choice>
          <mc:Fallback xmlns="">
            <p:pic>
              <p:nvPicPr>
                <p:cNvPr id="149671" name="Freihand 149670">
                  <a:extLst>
                    <a:ext uri="{FF2B5EF4-FFF2-40B4-BE49-F238E27FC236}">
                      <a16:creationId xmlns:a16="http://schemas.microsoft.com/office/drawing/2014/main" id="{24D4465B-4152-736B-3B0B-83CC6D55646C}"/>
                    </a:ext>
                  </a:extLst>
                </p:cNvPr>
                <p:cNvPicPr/>
                <p:nvPr/>
              </p:nvPicPr>
              <p:blipFill>
                <a:blip r:embed="rId412"/>
                <a:stretch>
                  <a:fillRect/>
                </a:stretch>
              </p:blipFill>
              <p:spPr>
                <a:xfrm>
                  <a:off x="5550994" y="4206268"/>
                  <a:ext cx="147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49672" name="Freihand 149671">
                  <a:extLst>
                    <a:ext uri="{FF2B5EF4-FFF2-40B4-BE49-F238E27FC236}">
                      <a16:creationId xmlns:a16="http://schemas.microsoft.com/office/drawing/2014/main" id="{2C1AD408-A42F-61FE-9646-4A47C02C4360}"/>
                    </a:ext>
                  </a:extLst>
                </p14:cNvPr>
                <p14:cNvContentPartPr/>
                <p14:nvPr/>
              </p14:nvContentPartPr>
              <p14:xfrm>
                <a:off x="5773474" y="4252348"/>
                <a:ext cx="122040" cy="9720"/>
              </p14:xfrm>
            </p:contentPart>
          </mc:Choice>
          <mc:Fallback xmlns="">
            <p:pic>
              <p:nvPicPr>
                <p:cNvPr id="149672" name="Freihand 149671">
                  <a:extLst>
                    <a:ext uri="{FF2B5EF4-FFF2-40B4-BE49-F238E27FC236}">
                      <a16:creationId xmlns:a16="http://schemas.microsoft.com/office/drawing/2014/main" id="{2C1AD408-A42F-61FE-9646-4A47C02C4360}"/>
                    </a:ext>
                  </a:extLst>
                </p:cNvPr>
                <p:cNvPicPr/>
                <p:nvPr/>
              </p:nvPicPr>
              <p:blipFill>
                <a:blip r:embed="rId414"/>
                <a:stretch>
                  <a:fillRect/>
                </a:stretch>
              </p:blipFill>
              <p:spPr>
                <a:xfrm>
                  <a:off x="5764834" y="4243708"/>
                  <a:ext cx="139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49673" name="Freihand 149672">
                  <a:extLst>
                    <a:ext uri="{FF2B5EF4-FFF2-40B4-BE49-F238E27FC236}">
                      <a16:creationId xmlns:a16="http://schemas.microsoft.com/office/drawing/2014/main" id="{53CE8C76-7B26-19E4-AB60-779C503BBA13}"/>
                    </a:ext>
                  </a:extLst>
                </p14:cNvPr>
                <p14:cNvContentPartPr/>
                <p14:nvPr/>
              </p14:nvContentPartPr>
              <p14:xfrm>
                <a:off x="5773114" y="4305988"/>
                <a:ext cx="138240" cy="23400"/>
              </p14:xfrm>
            </p:contentPart>
          </mc:Choice>
          <mc:Fallback xmlns="">
            <p:pic>
              <p:nvPicPr>
                <p:cNvPr id="149673" name="Freihand 149672">
                  <a:extLst>
                    <a:ext uri="{FF2B5EF4-FFF2-40B4-BE49-F238E27FC236}">
                      <a16:creationId xmlns:a16="http://schemas.microsoft.com/office/drawing/2014/main" id="{53CE8C76-7B26-19E4-AB60-779C503BBA13}"/>
                    </a:ext>
                  </a:extLst>
                </p:cNvPr>
                <p:cNvPicPr/>
                <p:nvPr/>
              </p:nvPicPr>
              <p:blipFill>
                <a:blip r:embed="rId416"/>
                <a:stretch>
                  <a:fillRect/>
                </a:stretch>
              </p:blipFill>
              <p:spPr>
                <a:xfrm>
                  <a:off x="5764114" y="4296988"/>
                  <a:ext cx="1558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49674" name="Freihand 149673">
                  <a:extLst>
                    <a:ext uri="{FF2B5EF4-FFF2-40B4-BE49-F238E27FC236}">
                      <a16:creationId xmlns:a16="http://schemas.microsoft.com/office/drawing/2014/main" id="{9CD3288F-0A86-9F9C-803B-3DB2C6F66127}"/>
                    </a:ext>
                  </a:extLst>
                </p14:cNvPr>
                <p14:cNvContentPartPr/>
                <p14:nvPr/>
              </p14:nvContentPartPr>
              <p14:xfrm>
                <a:off x="5996674" y="4219588"/>
                <a:ext cx="132840" cy="127800"/>
              </p14:xfrm>
            </p:contentPart>
          </mc:Choice>
          <mc:Fallback xmlns="">
            <p:pic>
              <p:nvPicPr>
                <p:cNvPr id="149674" name="Freihand 149673">
                  <a:extLst>
                    <a:ext uri="{FF2B5EF4-FFF2-40B4-BE49-F238E27FC236}">
                      <a16:creationId xmlns:a16="http://schemas.microsoft.com/office/drawing/2014/main" id="{9CD3288F-0A86-9F9C-803B-3DB2C6F66127}"/>
                    </a:ext>
                  </a:extLst>
                </p:cNvPr>
                <p:cNvPicPr/>
                <p:nvPr/>
              </p:nvPicPr>
              <p:blipFill>
                <a:blip r:embed="rId418"/>
                <a:stretch>
                  <a:fillRect/>
                </a:stretch>
              </p:blipFill>
              <p:spPr>
                <a:xfrm>
                  <a:off x="5988034" y="4210948"/>
                  <a:ext cx="150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49675" name="Freihand 149674">
                  <a:extLst>
                    <a:ext uri="{FF2B5EF4-FFF2-40B4-BE49-F238E27FC236}">
                      <a16:creationId xmlns:a16="http://schemas.microsoft.com/office/drawing/2014/main" id="{D45608CF-E617-88EC-5682-25AA3C80B178}"/>
                    </a:ext>
                  </a:extLst>
                </p14:cNvPr>
                <p14:cNvContentPartPr/>
                <p14:nvPr/>
              </p14:nvContentPartPr>
              <p14:xfrm>
                <a:off x="6153994" y="4153348"/>
                <a:ext cx="109080" cy="290160"/>
              </p14:xfrm>
            </p:contentPart>
          </mc:Choice>
          <mc:Fallback xmlns="">
            <p:pic>
              <p:nvPicPr>
                <p:cNvPr id="149675" name="Freihand 149674">
                  <a:extLst>
                    <a:ext uri="{FF2B5EF4-FFF2-40B4-BE49-F238E27FC236}">
                      <a16:creationId xmlns:a16="http://schemas.microsoft.com/office/drawing/2014/main" id="{D45608CF-E617-88EC-5682-25AA3C80B178}"/>
                    </a:ext>
                  </a:extLst>
                </p:cNvPr>
                <p:cNvPicPr/>
                <p:nvPr/>
              </p:nvPicPr>
              <p:blipFill>
                <a:blip r:embed="rId420"/>
                <a:stretch>
                  <a:fillRect/>
                </a:stretch>
              </p:blipFill>
              <p:spPr>
                <a:xfrm>
                  <a:off x="6144994" y="4144348"/>
                  <a:ext cx="12672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49678" name="Freihand 149677">
                  <a:extLst>
                    <a:ext uri="{FF2B5EF4-FFF2-40B4-BE49-F238E27FC236}">
                      <a16:creationId xmlns:a16="http://schemas.microsoft.com/office/drawing/2014/main" id="{B64DD37C-363F-7522-133C-161408052FFA}"/>
                    </a:ext>
                  </a:extLst>
                </p14:cNvPr>
                <p14:cNvContentPartPr/>
                <p14:nvPr/>
              </p14:nvContentPartPr>
              <p14:xfrm>
                <a:off x="2985274" y="4557988"/>
                <a:ext cx="3155040" cy="101880"/>
              </p14:xfrm>
            </p:contentPart>
          </mc:Choice>
          <mc:Fallback xmlns="">
            <p:pic>
              <p:nvPicPr>
                <p:cNvPr id="149678" name="Freihand 149677">
                  <a:extLst>
                    <a:ext uri="{FF2B5EF4-FFF2-40B4-BE49-F238E27FC236}">
                      <a16:creationId xmlns:a16="http://schemas.microsoft.com/office/drawing/2014/main" id="{B64DD37C-363F-7522-133C-161408052FFA}"/>
                    </a:ext>
                  </a:extLst>
                </p:cNvPr>
                <p:cNvPicPr/>
                <p:nvPr/>
              </p:nvPicPr>
              <p:blipFill>
                <a:blip r:embed="rId422"/>
                <a:stretch>
                  <a:fillRect/>
                </a:stretch>
              </p:blipFill>
              <p:spPr>
                <a:xfrm>
                  <a:off x="2976634" y="4548988"/>
                  <a:ext cx="31726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149680" name="Freihand 149679">
                  <a:extLst>
                    <a:ext uri="{FF2B5EF4-FFF2-40B4-BE49-F238E27FC236}">
                      <a16:creationId xmlns:a16="http://schemas.microsoft.com/office/drawing/2014/main" id="{7CBCDDCE-2486-399B-B739-ACD36201A1CD}"/>
                    </a:ext>
                  </a:extLst>
                </p14:cNvPr>
                <p14:cNvContentPartPr/>
                <p14:nvPr/>
              </p14:nvContentPartPr>
              <p14:xfrm>
                <a:off x="3916594" y="4783348"/>
                <a:ext cx="168480" cy="171720"/>
              </p14:xfrm>
            </p:contentPart>
          </mc:Choice>
          <mc:Fallback xmlns="">
            <p:pic>
              <p:nvPicPr>
                <p:cNvPr id="149680" name="Freihand 149679">
                  <a:extLst>
                    <a:ext uri="{FF2B5EF4-FFF2-40B4-BE49-F238E27FC236}">
                      <a16:creationId xmlns:a16="http://schemas.microsoft.com/office/drawing/2014/main" id="{7CBCDDCE-2486-399B-B739-ACD36201A1CD}"/>
                    </a:ext>
                  </a:extLst>
                </p:cNvPr>
                <p:cNvPicPr/>
                <p:nvPr/>
              </p:nvPicPr>
              <p:blipFill>
                <a:blip r:embed="rId424"/>
                <a:stretch>
                  <a:fillRect/>
                </a:stretch>
              </p:blipFill>
              <p:spPr>
                <a:xfrm>
                  <a:off x="3907954" y="4774708"/>
                  <a:ext cx="1861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149681" name="Freihand 149680">
                  <a:extLst>
                    <a:ext uri="{FF2B5EF4-FFF2-40B4-BE49-F238E27FC236}">
                      <a16:creationId xmlns:a16="http://schemas.microsoft.com/office/drawing/2014/main" id="{793CEFEC-8A7B-B851-A6B8-2F1B71681C41}"/>
                    </a:ext>
                  </a:extLst>
                </p14:cNvPr>
                <p14:cNvContentPartPr/>
                <p14:nvPr/>
              </p14:nvContentPartPr>
              <p14:xfrm>
                <a:off x="4205314" y="4752388"/>
                <a:ext cx="30240" cy="195480"/>
              </p14:xfrm>
            </p:contentPart>
          </mc:Choice>
          <mc:Fallback xmlns="">
            <p:pic>
              <p:nvPicPr>
                <p:cNvPr id="149681" name="Freihand 149680">
                  <a:extLst>
                    <a:ext uri="{FF2B5EF4-FFF2-40B4-BE49-F238E27FC236}">
                      <a16:creationId xmlns:a16="http://schemas.microsoft.com/office/drawing/2014/main" id="{793CEFEC-8A7B-B851-A6B8-2F1B71681C41}"/>
                    </a:ext>
                  </a:extLst>
                </p:cNvPr>
                <p:cNvPicPr/>
                <p:nvPr/>
              </p:nvPicPr>
              <p:blipFill>
                <a:blip r:embed="rId426"/>
                <a:stretch>
                  <a:fillRect/>
                </a:stretch>
              </p:blipFill>
              <p:spPr>
                <a:xfrm>
                  <a:off x="4196314" y="4743388"/>
                  <a:ext cx="478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149682" name="Freihand 149681">
                  <a:extLst>
                    <a:ext uri="{FF2B5EF4-FFF2-40B4-BE49-F238E27FC236}">
                      <a16:creationId xmlns:a16="http://schemas.microsoft.com/office/drawing/2014/main" id="{398A6D50-C064-F8BE-AEF7-1F8C37B06CB5}"/>
                    </a:ext>
                  </a:extLst>
                </p14:cNvPr>
                <p14:cNvContentPartPr/>
                <p14:nvPr/>
              </p14:nvContentPartPr>
              <p14:xfrm>
                <a:off x="4130794" y="4743388"/>
                <a:ext cx="158760" cy="116640"/>
              </p14:xfrm>
            </p:contentPart>
          </mc:Choice>
          <mc:Fallback xmlns="">
            <p:pic>
              <p:nvPicPr>
                <p:cNvPr id="149682" name="Freihand 149681">
                  <a:extLst>
                    <a:ext uri="{FF2B5EF4-FFF2-40B4-BE49-F238E27FC236}">
                      <a16:creationId xmlns:a16="http://schemas.microsoft.com/office/drawing/2014/main" id="{398A6D50-C064-F8BE-AEF7-1F8C37B06CB5}"/>
                    </a:ext>
                  </a:extLst>
                </p:cNvPr>
                <p:cNvPicPr/>
                <p:nvPr/>
              </p:nvPicPr>
              <p:blipFill>
                <a:blip r:embed="rId428"/>
                <a:stretch>
                  <a:fillRect/>
                </a:stretch>
              </p:blipFill>
              <p:spPr>
                <a:xfrm>
                  <a:off x="4122154" y="4734748"/>
                  <a:ext cx="1764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149683" name="Freihand 149682">
                  <a:extLst>
                    <a:ext uri="{FF2B5EF4-FFF2-40B4-BE49-F238E27FC236}">
                      <a16:creationId xmlns:a16="http://schemas.microsoft.com/office/drawing/2014/main" id="{25C7317B-6AC0-06A2-377F-0617D2DD56F2}"/>
                    </a:ext>
                  </a:extLst>
                </p14:cNvPr>
                <p14:cNvContentPartPr/>
                <p14:nvPr/>
              </p14:nvContentPartPr>
              <p14:xfrm>
                <a:off x="4425634" y="4772188"/>
                <a:ext cx="23400" cy="165600"/>
              </p14:xfrm>
            </p:contentPart>
          </mc:Choice>
          <mc:Fallback xmlns="">
            <p:pic>
              <p:nvPicPr>
                <p:cNvPr id="149683" name="Freihand 149682">
                  <a:extLst>
                    <a:ext uri="{FF2B5EF4-FFF2-40B4-BE49-F238E27FC236}">
                      <a16:creationId xmlns:a16="http://schemas.microsoft.com/office/drawing/2014/main" id="{25C7317B-6AC0-06A2-377F-0617D2DD56F2}"/>
                    </a:ext>
                  </a:extLst>
                </p:cNvPr>
                <p:cNvPicPr/>
                <p:nvPr/>
              </p:nvPicPr>
              <p:blipFill>
                <a:blip r:embed="rId430"/>
                <a:stretch>
                  <a:fillRect/>
                </a:stretch>
              </p:blipFill>
              <p:spPr>
                <a:xfrm>
                  <a:off x="4416994" y="4763188"/>
                  <a:ext cx="41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149684" name="Freihand 149683">
                  <a:extLst>
                    <a:ext uri="{FF2B5EF4-FFF2-40B4-BE49-F238E27FC236}">
                      <a16:creationId xmlns:a16="http://schemas.microsoft.com/office/drawing/2014/main" id="{8CC78694-3049-2E15-C5B8-352BB145CFB6}"/>
                    </a:ext>
                  </a:extLst>
                </p14:cNvPr>
                <p14:cNvContentPartPr/>
                <p14:nvPr/>
              </p14:nvContentPartPr>
              <p14:xfrm>
                <a:off x="4543714" y="4704868"/>
                <a:ext cx="84600" cy="240120"/>
              </p14:xfrm>
            </p:contentPart>
          </mc:Choice>
          <mc:Fallback xmlns="">
            <p:pic>
              <p:nvPicPr>
                <p:cNvPr id="149684" name="Freihand 149683">
                  <a:extLst>
                    <a:ext uri="{FF2B5EF4-FFF2-40B4-BE49-F238E27FC236}">
                      <a16:creationId xmlns:a16="http://schemas.microsoft.com/office/drawing/2014/main" id="{8CC78694-3049-2E15-C5B8-352BB145CFB6}"/>
                    </a:ext>
                  </a:extLst>
                </p:cNvPr>
                <p:cNvPicPr/>
                <p:nvPr/>
              </p:nvPicPr>
              <p:blipFill>
                <a:blip r:embed="rId432"/>
                <a:stretch>
                  <a:fillRect/>
                </a:stretch>
              </p:blipFill>
              <p:spPr>
                <a:xfrm>
                  <a:off x="4535074" y="4696228"/>
                  <a:ext cx="1022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149685" name="Freihand 149684">
                  <a:extLst>
                    <a:ext uri="{FF2B5EF4-FFF2-40B4-BE49-F238E27FC236}">
                      <a16:creationId xmlns:a16="http://schemas.microsoft.com/office/drawing/2014/main" id="{D412A3AF-3074-C9A6-3B7D-7E79B01197BF}"/>
                    </a:ext>
                  </a:extLst>
                </p14:cNvPr>
                <p14:cNvContentPartPr/>
                <p14:nvPr/>
              </p14:nvContentPartPr>
              <p14:xfrm>
                <a:off x="4725874" y="4722508"/>
                <a:ext cx="129960" cy="189000"/>
              </p14:xfrm>
            </p:contentPart>
          </mc:Choice>
          <mc:Fallback xmlns="">
            <p:pic>
              <p:nvPicPr>
                <p:cNvPr id="149685" name="Freihand 149684">
                  <a:extLst>
                    <a:ext uri="{FF2B5EF4-FFF2-40B4-BE49-F238E27FC236}">
                      <a16:creationId xmlns:a16="http://schemas.microsoft.com/office/drawing/2014/main" id="{D412A3AF-3074-C9A6-3B7D-7E79B01197BF}"/>
                    </a:ext>
                  </a:extLst>
                </p:cNvPr>
                <p:cNvPicPr/>
                <p:nvPr/>
              </p:nvPicPr>
              <p:blipFill>
                <a:blip r:embed="rId434"/>
                <a:stretch>
                  <a:fillRect/>
                </a:stretch>
              </p:blipFill>
              <p:spPr>
                <a:xfrm>
                  <a:off x="4717234" y="4713508"/>
                  <a:ext cx="147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149686" name="Freihand 149685">
                  <a:extLst>
                    <a:ext uri="{FF2B5EF4-FFF2-40B4-BE49-F238E27FC236}">
                      <a16:creationId xmlns:a16="http://schemas.microsoft.com/office/drawing/2014/main" id="{1E4AAA38-A27E-9AAB-3E68-9B3B97CC542D}"/>
                    </a:ext>
                  </a:extLst>
                </p14:cNvPr>
                <p14:cNvContentPartPr/>
                <p14:nvPr/>
              </p14:nvContentPartPr>
              <p14:xfrm>
                <a:off x="4695634" y="4770028"/>
                <a:ext cx="127800" cy="18000"/>
              </p14:xfrm>
            </p:contentPart>
          </mc:Choice>
          <mc:Fallback xmlns="">
            <p:pic>
              <p:nvPicPr>
                <p:cNvPr id="149686" name="Freihand 149685">
                  <a:extLst>
                    <a:ext uri="{FF2B5EF4-FFF2-40B4-BE49-F238E27FC236}">
                      <a16:creationId xmlns:a16="http://schemas.microsoft.com/office/drawing/2014/main" id="{1E4AAA38-A27E-9AAB-3E68-9B3B97CC542D}"/>
                    </a:ext>
                  </a:extLst>
                </p:cNvPr>
                <p:cNvPicPr/>
                <p:nvPr/>
              </p:nvPicPr>
              <p:blipFill>
                <a:blip r:embed="rId436"/>
                <a:stretch>
                  <a:fillRect/>
                </a:stretch>
              </p:blipFill>
              <p:spPr>
                <a:xfrm>
                  <a:off x="4686994" y="4761028"/>
                  <a:ext cx="1454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149687" name="Freihand 149686">
                  <a:extLst>
                    <a:ext uri="{FF2B5EF4-FFF2-40B4-BE49-F238E27FC236}">
                      <a16:creationId xmlns:a16="http://schemas.microsoft.com/office/drawing/2014/main" id="{C8038DEC-5032-4A2D-D752-EA6157BD75E2}"/>
                    </a:ext>
                  </a:extLst>
                </p14:cNvPr>
                <p14:cNvContentPartPr/>
                <p14:nvPr/>
              </p14:nvContentPartPr>
              <p14:xfrm>
                <a:off x="4944754" y="4789828"/>
                <a:ext cx="177840" cy="5400"/>
              </p14:xfrm>
            </p:contentPart>
          </mc:Choice>
          <mc:Fallback xmlns="">
            <p:pic>
              <p:nvPicPr>
                <p:cNvPr id="149687" name="Freihand 149686">
                  <a:extLst>
                    <a:ext uri="{FF2B5EF4-FFF2-40B4-BE49-F238E27FC236}">
                      <a16:creationId xmlns:a16="http://schemas.microsoft.com/office/drawing/2014/main" id="{C8038DEC-5032-4A2D-D752-EA6157BD75E2}"/>
                    </a:ext>
                  </a:extLst>
                </p:cNvPr>
                <p:cNvPicPr/>
                <p:nvPr/>
              </p:nvPicPr>
              <p:blipFill>
                <a:blip r:embed="rId438"/>
                <a:stretch>
                  <a:fillRect/>
                </a:stretch>
              </p:blipFill>
              <p:spPr>
                <a:xfrm>
                  <a:off x="4936114" y="4780828"/>
                  <a:ext cx="1954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149688" name="Freihand 149687">
                  <a:extLst>
                    <a:ext uri="{FF2B5EF4-FFF2-40B4-BE49-F238E27FC236}">
                      <a16:creationId xmlns:a16="http://schemas.microsoft.com/office/drawing/2014/main" id="{6615ED75-D1D7-BDAA-4A16-C9D2C4CD0F14}"/>
                    </a:ext>
                  </a:extLst>
                </p14:cNvPr>
                <p14:cNvContentPartPr/>
                <p14:nvPr/>
              </p14:nvContentPartPr>
              <p14:xfrm>
                <a:off x="4958434" y="4842028"/>
                <a:ext cx="165240" cy="22320"/>
              </p14:xfrm>
            </p:contentPart>
          </mc:Choice>
          <mc:Fallback xmlns="">
            <p:pic>
              <p:nvPicPr>
                <p:cNvPr id="149688" name="Freihand 149687">
                  <a:extLst>
                    <a:ext uri="{FF2B5EF4-FFF2-40B4-BE49-F238E27FC236}">
                      <a16:creationId xmlns:a16="http://schemas.microsoft.com/office/drawing/2014/main" id="{6615ED75-D1D7-BDAA-4A16-C9D2C4CD0F14}"/>
                    </a:ext>
                  </a:extLst>
                </p:cNvPr>
                <p:cNvPicPr/>
                <p:nvPr/>
              </p:nvPicPr>
              <p:blipFill>
                <a:blip r:embed="rId440"/>
                <a:stretch>
                  <a:fillRect/>
                </a:stretch>
              </p:blipFill>
              <p:spPr>
                <a:xfrm>
                  <a:off x="4949794" y="4833388"/>
                  <a:ext cx="182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149689" name="Freihand 149688">
                  <a:extLst>
                    <a:ext uri="{FF2B5EF4-FFF2-40B4-BE49-F238E27FC236}">
                      <a16:creationId xmlns:a16="http://schemas.microsoft.com/office/drawing/2014/main" id="{D23CCB1A-FE36-954E-5D8C-6F6A38F28C7D}"/>
                    </a:ext>
                  </a:extLst>
                </p14:cNvPr>
                <p14:cNvContentPartPr/>
                <p14:nvPr/>
              </p14:nvContentPartPr>
              <p14:xfrm>
                <a:off x="5198554" y="4745548"/>
                <a:ext cx="126000" cy="125640"/>
              </p14:xfrm>
            </p:contentPart>
          </mc:Choice>
          <mc:Fallback xmlns="">
            <p:pic>
              <p:nvPicPr>
                <p:cNvPr id="149689" name="Freihand 149688">
                  <a:extLst>
                    <a:ext uri="{FF2B5EF4-FFF2-40B4-BE49-F238E27FC236}">
                      <a16:creationId xmlns:a16="http://schemas.microsoft.com/office/drawing/2014/main" id="{D23CCB1A-FE36-954E-5D8C-6F6A38F28C7D}"/>
                    </a:ext>
                  </a:extLst>
                </p:cNvPr>
                <p:cNvPicPr/>
                <p:nvPr/>
              </p:nvPicPr>
              <p:blipFill>
                <a:blip r:embed="rId442"/>
                <a:stretch>
                  <a:fillRect/>
                </a:stretch>
              </p:blipFill>
              <p:spPr>
                <a:xfrm>
                  <a:off x="5189914" y="4736908"/>
                  <a:ext cx="1436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149690" name="Freihand 149689">
                  <a:extLst>
                    <a:ext uri="{FF2B5EF4-FFF2-40B4-BE49-F238E27FC236}">
                      <a16:creationId xmlns:a16="http://schemas.microsoft.com/office/drawing/2014/main" id="{F24DD476-4AE4-AEB0-2ACB-97C5D793FC62}"/>
                    </a:ext>
                  </a:extLst>
                </p14:cNvPr>
                <p14:cNvContentPartPr/>
                <p14:nvPr/>
              </p14:nvContentPartPr>
              <p14:xfrm>
                <a:off x="5323834" y="4693708"/>
                <a:ext cx="106560" cy="269640"/>
              </p14:xfrm>
            </p:contentPart>
          </mc:Choice>
          <mc:Fallback xmlns="">
            <p:pic>
              <p:nvPicPr>
                <p:cNvPr id="149690" name="Freihand 149689">
                  <a:extLst>
                    <a:ext uri="{FF2B5EF4-FFF2-40B4-BE49-F238E27FC236}">
                      <a16:creationId xmlns:a16="http://schemas.microsoft.com/office/drawing/2014/main" id="{F24DD476-4AE4-AEB0-2ACB-97C5D793FC62}"/>
                    </a:ext>
                  </a:extLst>
                </p:cNvPr>
                <p:cNvPicPr/>
                <p:nvPr/>
              </p:nvPicPr>
              <p:blipFill>
                <a:blip r:embed="rId444"/>
                <a:stretch>
                  <a:fillRect/>
                </a:stretch>
              </p:blipFill>
              <p:spPr>
                <a:xfrm>
                  <a:off x="5315194" y="4685068"/>
                  <a:ext cx="12420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149692" name="Freihand 149691">
                  <a:extLst>
                    <a:ext uri="{FF2B5EF4-FFF2-40B4-BE49-F238E27FC236}">
                      <a16:creationId xmlns:a16="http://schemas.microsoft.com/office/drawing/2014/main" id="{CD312E22-445B-609D-59C0-7289EC943EE4}"/>
                    </a:ext>
                  </a:extLst>
                </p14:cNvPr>
                <p14:cNvContentPartPr/>
                <p14:nvPr/>
              </p14:nvContentPartPr>
              <p14:xfrm>
                <a:off x="6272434" y="4489588"/>
                <a:ext cx="164520" cy="11520"/>
              </p14:xfrm>
            </p:contentPart>
          </mc:Choice>
          <mc:Fallback xmlns="">
            <p:pic>
              <p:nvPicPr>
                <p:cNvPr id="149692" name="Freihand 149691">
                  <a:extLst>
                    <a:ext uri="{FF2B5EF4-FFF2-40B4-BE49-F238E27FC236}">
                      <a16:creationId xmlns:a16="http://schemas.microsoft.com/office/drawing/2014/main" id="{CD312E22-445B-609D-59C0-7289EC943EE4}"/>
                    </a:ext>
                  </a:extLst>
                </p:cNvPr>
                <p:cNvPicPr/>
                <p:nvPr/>
              </p:nvPicPr>
              <p:blipFill>
                <a:blip r:embed="rId446"/>
                <a:stretch>
                  <a:fillRect/>
                </a:stretch>
              </p:blipFill>
              <p:spPr>
                <a:xfrm>
                  <a:off x="6263434" y="4480588"/>
                  <a:ext cx="1821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149693" name="Freihand 149692">
                  <a:extLst>
                    <a:ext uri="{FF2B5EF4-FFF2-40B4-BE49-F238E27FC236}">
                      <a16:creationId xmlns:a16="http://schemas.microsoft.com/office/drawing/2014/main" id="{8B235EAC-FA4D-DC53-6508-345A32302066}"/>
                    </a:ext>
                  </a:extLst>
                </p14:cNvPr>
                <p14:cNvContentPartPr/>
                <p14:nvPr/>
              </p14:nvContentPartPr>
              <p14:xfrm>
                <a:off x="6250114" y="4565908"/>
                <a:ext cx="177120" cy="23400"/>
              </p14:xfrm>
            </p:contentPart>
          </mc:Choice>
          <mc:Fallback xmlns="">
            <p:pic>
              <p:nvPicPr>
                <p:cNvPr id="149693" name="Freihand 149692">
                  <a:extLst>
                    <a:ext uri="{FF2B5EF4-FFF2-40B4-BE49-F238E27FC236}">
                      <a16:creationId xmlns:a16="http://schemas.microsoft.com/office/drawing/2014/main" id="{8B235EAC-FA4D-DC53-6508-345A32302066}"/>
                    </a:ext>
                  </a:extLst>
                </p:cNvPr>
                <p:cNvPicPr/>
                <p:nvPr/>
              </p:nvPicPr>
              <p:blipFill>
                <a:blip r:embed="rId448"/>
                <a:stretch>
                  <a:fillRect/>
                </a:stretch>
              </p:blipFill>
              <p:spPr>
                <a:xfrm>
                  <a:off x="6241474" y="4557268"/>
                  <a:ext cx="1947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149695" name="Freihand 149694">
                  <a:extLst>
                    <a:ext uri="{FF2B5EF4-FFF2-40B4-BE49-F238E27FC236}">
                      <a16:creationId xmlns:a16="http://schemas.microsoft.com/office/drawing/2014/main" id="{1FDB5AFD-E71B-B6F5-2876-38B792EB41C0}"/>
                    </a:ext>
                  </a:extLst>
                </p14:cNvPr>
                <p14:cNvContentPartPr/>
                <p14:nvPr/>
              </p14:nvContentPartPr>
              <p14:xfrm>
                <a:off x="6668434" y="4212388"/>
                <a:ext cx="180360" cy="227880"/>
              </p14:xfrm>
            </p:contentPart>
          </mc:Choice>
          <mc:Fallback xmlns="">
            <p:pic>
              <p:nvPicPr>
                <p:cNvPr id="149695" name="Freihand 149694">
                  <a:extLst>
                    <a:ext uri="{FF2B5EF4-FFF2-40B4-BE49-F238E27FC236}">
                      <a16:creationId xmlns:a16="http://schemas.microsoft.com/office/drawing/2014/main" id="{1FDB5AFD-E71B-B6F5-2876-38B792EB41C0}"/>
                    </a:ext>
                  </a:extLst>
                </p:cNvPr>
                <p:cNvPicPr/>
                <p:nvPr/>
              </p:nvPicPr>
              <p:blipFill>
                <a:blip r:embed="rId450"/>
                <a:stretch>
                  <a:fillRect/>
                </a:stretch>
              </p:blipFill>
              <p:spPr>
                <a:xfrm>
                  <a:off x="6659434" y="4203748"/>
                  <a:ext cx="19800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149696" name="Freihand 149695">
                  <a:extLst>
                    <a:ext uri="{FF2B5EF4-FFF2-40B4-BE49-F238E27FC236}">
                      <a16:creationId xmlns:a16="http://schemas.microsoft.com/office/drawing/2014/main" id="{A56360FC-5F7C-F3A2-158A-B667B73468FB}"/>
                    </a:ext>
                  </a:extLst>
                </p14:cNvPr>
                <p14:cNvContentPartPr/>
                <p14:nvPr/>
              </p14:nvContentPartPr>
              <p14:xfrm>
                <a:off x="6983794" y="4218148"/>
                <a:ext cx="106560" cy="161280"/>
              </p14:xfrm>
            </p:contentPart>
          </mc:Choice>
          <mc:Fallback xmlns="">
            <p:pic>
              <p:nvPicPr>
                <p:cNvPr id="149696" name="Freihand 149695">
                  <a:extLst>
                    <a:ext uri="{FF2B5EF4-FFF2-40B4-BE49-F238E27FC236}">
                      <a16:creationId xmlns:a16="http://schemas.microsoft.com/office/drawing/2014/main" id="{A56360FC-5F7C-F3A2-158A-B667B73468FB}"/>
                    </a:ext>
                  </a:extLst>
                </p:cNvPr>
                <p:cNvPicPr/>
                <p:nvPr/>
              </p:nvPicPr>
              <p:blipFill>
                <a:blip r:embed="rId452"/>
                <a:stretch>
                  <a:fillRect/>
                </a:stretch>
              </p:blipFill>
              <p:spPr>
                <a:xfrm>
                  <a:off x="6974794" y="4209508"/>
                  <a:ext cx="1242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149697" name="Freihand 149696">
                  <a:extLst>
                    <a:ext uri="{FF2B5EF4-FFF2-40B4-BE49-F238E27FC236}">
                      <a16:creationId xmlns:a16="http://schemas.microsoft.com/office/drawing/2014/main" id="{D3A75660-063A-10DA-D05D-6D168C0825C5}"/>
                    </a:ext>
                  </a:extLst>
                </p14:cNvPr>
                <p14:cNvContentPartPr/>
                <p14:nvPr/>
              </p14:nvContentPartPr>
              <p14:xfrm>
                <a:off x="7158754" y="4167388"/>
                <a:ext cx="129600" cy="183600"/>
              </p14:xfrm>
            </p:contentPart>
          </mc:Choice>
          <mc:Fallback xmlns="">
            <p:pic>
              <p:nvPicPr>
                <p:cNvPr id="149697" name="Freihand 149696">
                  <a:extLst>
                    <a:ext uri="{FF2B5EF4-FFF2-40B4-BE49-F238E27FC236}">
                      <a16:creationId xmlns:a16="http://schemas.microsoft.com/office/drawing/2014/main" id="{D3A75660-063A-10DA-D05D-6D168C0825C5}"/>
                    </a:ext>
                  </a:extLst>
                </p:cNvPr>
                <p:cNvPicPr/>
                <p:nvPr/>
              </p:nvPicPr>
              <p:blipFill>
                <a:blip r:embed="rId454"/>
                <a:stretch>
                  <a:fillRect/>
                </a:stretch>
              </p:blipFill>
              <p:spPr>
                <a:xfrm>
                  <a:off x="7149754" y="4158748"/>
                  <a:ext cx="147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149698" name="Freihand 149697">
                  <a:extLst>
                    <a:ext uri="{FF2B5EF4-FFF2-40B4-BE49-F238E27FC236}">
                      <a16:creationId xmlns:a16="http://schemas.microsoft.com/office/drawing/2014/main" id="{4016F504-3262-8E23-2514-E6B7D7746FB6}"/>
                    </a:ext>
                  </a:extLst>
                </p14:cNvPr>
                <p14:cNvContentPartPr/>
                <p14:nvPr/>
              </p14:nvContentPartPr>
              <p14:xfrm>
                <a:off x="7253074" y="4232548"/>
                <a:ext cx="13680" cy="165600"/>
              </p14:xfrm>
            </p:contentPart>
          </mc:Choice>
          <mc:Fallback xmlns="">
            <p:pic>
              <p:nvPicPr>
                <p:cNvPr id="149698" name="Freihand 149697">
                  <a:extLst>
                    <a:ext uri="{FF2B5EF4-FFF2-40B4-BE49-F238E27FC236}">
                      <a16:creationId xmlns:a16="http://schemas.microsoft.com/office/drawing/2014/main" id="{4016F504-3262-8E23-2514-E6B7D7746FB6}"/>
                    </a:ext>
                  </a:extLst>
                </p:cNvPr>
                <p:cNvPicPr/>
                <p:nvPr/>
              </p:nvPicPr>
              <p:blipFill>
                <a:blip r:embed="rId456"/>
                <a:stretch>
                  <a:fillRect/>
                </a:stretch>
              </p:blipFill>
              <p:spPr>
                <a:xfrm>
                  <a:off x="7244434" y="4223908"/>
                  <a:ext cx="313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149699" name="Freihand 149698">
                  <a:extLst>
                    <a:ext uri="{FF2B5EF4-FFF2-40B4-BE49-F238E27FC236}">
                      <a16:creationId xmlns:a16="http://schemas.microsoft.com/office/drawing/2014/main" id="{2F4CF06E-14D8-B9CE-613B-49A70BB02D6A}"/>
                    </a:ext>
                  </a:extLst>
                </p14:cNvPr>
                <p14:cNvContentPartPr/>
                <p14:nvPr/>
              </p14:nvContentPartPr>
              <p14:xfrm>
                <a:off x="7493554" y="4250188"/>
                <a:ext cx="178200" cy="33480"/>
              </p14:xfrm>
            </p:contentPart>
          </mc:Choice>
          <mc:Fallback xmlns="">
            <p:pic>
              <p:nvPicPr>
                <p:cNvPr id="149699" name="Freihand 149698">
                  <a:extLst>
                    <a:ext uri="{FF2B5EF4-FFF2-40B4-BE49-F238E27FC236}">
                      <a16:creationId xmlns:a16="http://schemas.microsoft.com/office/drawing/2014/main" id="{2F4CF06E-14D8-B9CE-613B-49A70BB02D6A}"/>
                    </a:ext>
                  </a:extLst>
                </p:cNvPr>
                <p:cNvPicPr/>
                <p:nvPr/>
              </p:nvPicPr>
              <p:blipFill>
                <a:blip r:embed="rId458"/>
                <a:stretch>
                  <a:fillRect/>
                </a:stretch>
              </p:blipFill>
              <p:spPr>
                <a:xfrm>
                  <a:off x="7484554" y="4241548"/>
                  <a:ext cx="1958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149700" name="Freihand 149699">
                  <a:extLst>
                    <a:ext uri="{FF2B5EF4-FFF2-40B4-BE49-F238E27FC236}">
                      <a16:creationId xmlns:a16="http://schemas.microsoft.com/office/drawing/2014/main" id="{17781F1E-CC2A-9DD8-14BA-3B68BDE17F84}"/>
                    </a:ext>
                  </a:extLst>
                </p14:cNvPr>
                <p14:cNvContentPartPr/>
                <p14:nvPr/>
              </p14:nvContentPartPr>
              <p14:xfrm>
                <a:off x="7815034" y="4153708"/>
                <a:ext cx="122400" cy="186840"/>
              </p14:xfrm>
            </p:contentPart>
          </mc:Choice>
          <mc:Fallback xmlns="">
            <p:pic>
              <p:nvPicPr>
                <p:cNvPr id="149700" name="Freihand 149699">
                  <a:extLst>
                    <a:ext uri="{FF2B5EF4-FFF2-40B4-BE49-F238E27FC236}">
                      <a16:creationId xmlns:a16="http://schemas.microsoft.com/office/drawing/2014/main" id="{17781F1E-CC2A-9DD8-14BA-3B68BDE17F84}"/>
                    </a:ext>
                  </a:extLst>
                </p:cNvPr>
                <p:cNvPicPr/>
                <p:nvPr/>
              </p:nvPicPr>
              <p:blipFill>
                <a:blip r:embed="rId460"/>
                <a:stretch>
                  <a:fillRect/>
                </a:stretch>
              </p:blipFill>
              <p:spPr>
                <a:xfrm>
                  <a:off x="7806034" y="4144708"/>
                  <a:ext cx="1400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149701" name="Freihand 149700">
                  <a:extLst>
                    <a:ext uri="{FF2B5EF4-FFF2-40B4-BE49-F238E27FC236}">
                      <a16:creationId xmlns:a16="http://schemas.microsoft.com/office/drawing/2014/main" id="{618CEC38-91A6-4F0D-0BB8-D198D548435F}"/>
                    </a:ext>
                  </a:extLst>
                </p14:cNvPr>
                <p14:cNvContentPartPr/>
                <p14:nvPr/>
              </p14:nvContentPartPr>
              <p14:xfrm>
                <a:off x="8014474" y="4172068"/>
                <a:ext cx="109440" cy="93960"/>
              </p14:xfrm>
            </p:contentPart>
          </mc:Choice>
          <mc:Fallback xmlns="">
            <p:pic>
              <p:nvPicPr>
                <p:cNvPr id="149701" name="Freihand 149700">
                  <a:extLst>
                    <a:ext uri="{FF2B5EF4-FFF2-40B4-BE49-F238E27FC236}">
                      <a16:creationId xmlns:a16="http://schemas.microsoft.com/office/drawing/2014/main" id="{618CEC38-91A6-4F0D-0BB8-D198D548435F}"/>
                    </a:ext>
                  </a:extLst>
                </p:cNvPr>
                <p:cNvPicPr/>
                <p:nvPr/>
              </p:nvPicPr>
              <p:blipFill>
                <a:blip r:embed="rId462"/>
                <a:stretch>
                  <a:fillRect/>
                </a:stretch>
              </p:blipFill>
              <p:spPr>
                <a:xfrm>
                  <a:off x="8005834" y="4163068"/>
                  <a:ext cx="127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149702" name="Freihand 149701">
                  <a:extLst>
                    <a:ext uri="{FF2B5EF4-FFF2-40B4-BE49-F238E27FC236}">
                      <a16:creationId xmlns:a16="http://schemas.microsoft.com/office/drawing/2014/main" id="{ACBB1D15-5CCC-B50B-BF5E-E28EDD230F4D}"/>
                    </a:ext>
                  </a:extLst>
                </p14:cNvPr>
                <p14:cNvContentPartPr/>
                <p14:nvPr/>
              </p14:nvContentPartPr>
              <p14:xfrm>
                <a:off x="8171074" y="4166668"/>
                <a:ext cx="141480" cy="131040"/>
              </p14:xfrm>
            </p:contentPart>
          </mc:Choice>
          <mc:Fallback xmlns="">
            <p:pic>
              <p:nvPicPr>
                <p:cNvPr id="149702" name="Freihand 149701">
                  <a:extLst>
                    <a:ext uri="{FF2B5EF4-FFF2-40B4-BE49-F238E27FC236}">
                      <a16:creationId xmlns:a16="http://schemas.microsoft.com/office/drawing/2014/main" id="{ACBB1D15-5CCC-B50B-BF5E-E28EDD230F4D}"/>
                    </a:ext>
                  </a:extLst>
                </p:cNvPr>
                <p:cNvPicPr/>
                <p:nvPr/>
              </p:nvPicPr>
              <p:blipFill>
                <a:blip r:embed="rId464"/>
                <a:stretch>
                  <a:fillRect/>
                </a:stretch>
              </p:blipFill>
              <p:spPr>
                <a:xfrm>
                  <a:off x="8162434" y="4157668"/>
                  <a:ext cx="1591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149703" name="Freihand 149702">
                  <a:extLst>
                    <a:ext uri="{FF2B5EF4-FFF2-40B4-BE49-F238E27FC236}">
                      <a16:creationId xmlns:a16="http://schemas.microsoft.com/office/drawing/2014/main" id="{DEA981F9-C319-064F-7910-51A99F95933F}"/>
                    </a:ext>
                  </a:extLst>
                </p14:cNvPr>
                <p14:cNvContentPartPr/>
                <p14:nvPr/>
              </p14:nvContentPartPr>
              <p14:xfrm>
                <a:off x="6885514" y="4389148"/>
                <a:ext cx="1451880" cy="162720"/>
              </p14:xfrm>
            </p:contentPart>
          </mc:Choice>
          <mc:Fallback xmlns="">
            <p:pic>
              <p:nvPicPr>
                <p:cNvPr id="149703" name="Freihand 149702">
                  <a:extLst>
                    <a:ext uri="{FF2B5EF4-FFF2-40B4-BE49-F238E27FC236}">
                      <a16:creationId xmlns:a16="http://schemas.microsoft.com/office/drawing/2014/main" id="{DEA981F9-C319-064F-7910-51A99F95933F}"/>
                    </a:ext>
                  </a:extLst>
                </p:cNvPr>
                <p:cNvPicPr/>
                <p:nvPr/>
              </p:nvPicPr>
              <p:blipFill>
                <a:blip r:embed="rId466"/>
                <a:stretch>
                  <a:fillRect/>
                </a:stretch>
              </p:blipFill>
              <p:spPr>
                <a:xfrm>
                  <a:off x="6876874" y="4380148"/>
                  <a:ext cx="1469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149704" name="Freihand 149703">
                  <a:extLst>
                    <a:ext uri="{FF2B5EF4-FFF2-40B4-BE49-F238E27FC236}">
                      <a16:creationId xmlns:a16="http://schemas.microsoft.com/office/drawing/2014/main" id="{FD431A77-19ED-6CA4-9748-926C96503C07}"/>
                    </a:ext>
                  </a:extLst>
                </p14:cNvPr>
                <p14:cNvContentPartPr/>
                <p14:nvPr/>
              </p14:nvContentPartPr>
              <p14:xfrm>
                <a:off x="7239394" y="4623508"/>
                <a:ext cx="160920" cy="183240"/>
              </p14:xfrm>
            </p:contentPart>
          </mc:Choice>
          <mc:Fallback xmlns="">
            <p:pic>
              <p:nvPicPr>
                <p:cNvPr id="149704" name="Freihand 149703">
                  <a:extLst>
                    <a:ext uri="{FF2B5EF4-FFF2-40B4-BE49-F238E27FC236}">
                      <a16:creationId xmlns:a16="http://schemas.microsoft.com/office/drawing/2014/main" id="{FD431A77-19ED-6CA4-9748-926C96503C07}"/>
                    </a:ext>
                  </a:extLst>
                </p:cNvPr>
                <p:cNvPicPr/>
                <p:nvPr/>
              </p:nvPicPr>
              <p:blipFill>
                <a:blip r:embed="rId468"/>
                <a:stretch>
                  <a:fillRect/>
                </a:stretch>
              </p:blipFill>
              <p:spPr>
                <a:xfrm>
                  <a:off x="7230394" y="4614868"/>
                  <a:ext cx="1785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49705" name="Freihand 149704">
                  <a:extLst>
                    <a:ext uri="{FF2B5EF4-FFF2-40B4-BE49-F238E27FC236}">
                      <a16:creationId xmlns:a16="http://schemas.microsoft.com/office/drawing/2014/main" id="{D62DA524-0D08-F799-D349-C38634C99375}"/>
                    </a:ext>
                  </a:extLst>
                </p14:cNvPr>
                <p14:cNvContentPartPr/>
                <p14:nvPr/>
              </p14:nvContentPartPr>
              <p14:xfrm>
                <a:off x="7530634" y="4632508"/>
                <a:ext cx="105840" cy="133200"/>
              </p14:xfrm>
            </p:contentPart>
          </mc:Choice>
          <mc:Fallback xmlns="">
            <p:pic>
              <p:nvPicPr>
                <p:cNvPr id="149705" name="Freihand 149704">
                  <a:extLst>
                    <a:ext uri="{FF2B5EF4-FFF2-40B4-BE49-F238E27FC236}">
                      <a16:creationId xmlns:a16="http://schemas.microsoft.com/office/drawing/2014/main" id="{D62DA524-0D08-F799-D349-C38634C99375}"/>
                    </a:ext>
                  </a:extLst>
                </p:cNvPr>
                <p:cNvPicPr/>
                <p:nvPr/>
              </p:nvPicPr>
              <p:blipFill>
                <a:blip r:embed="rId470"/>
                <a:stretch>
                  <a:fillRect/>
                </a:stretch>
              </p:blipFill>
              <p:spPr>
                <a:xfrm>
                  <a:off x="7521994" y="4623868"/>
                  <a:ext cx="123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49706" name="Freihand 149705">
                  <a:extLst>
                    <a:ext uri="{FF2B5EF4-FFF2-40B4-BE49-F238E27FC236}">
                      <a16:creationId xmlns:a16="http://schemas.microsoft.com/office/drawing/2014/main" id="{FC6443B5-FB7A-4CD8-08E0-6CD21C388A39}"/>
                    </a:ext>
                  </a:extLst>
                </p14:cNvPr>
                <p14:cNvContentPartPr/>
                <p14:nvPr/>
              </p14:nvContentPartPr>
              <p14:xfrm>
                <a:off x="7712434" y="4636828"/>
                <a:ext cx="135360" cy="121680"/>
              </p14:xfrm>
            </p:contentPart>
          </mc:Choice>
          <mc:Fallback xmlns="">
            <p:pic>
              <p:nvPicPr>
                <p:cNvPr id="149706" name="Freihand 149705">
                  <a:extLst>
                    <a:ext uri="{FF2B5EF4-FFF2-40B4-BE49-F238E27FC236}">
                      <a16:creationId xmlns:a16="http://schemas.microsoft.com/office/drawing/2014/main" id="{FC6443B5-FB7A-4CD8-08E0-6CD21C388A39}"/>
                    </a:ext>
                  </a:extLst>
                </p:cNvPr>
                <p:cNvPicPr/>
                <p:nvPr/>
              </p:nvPicPr>
              <p:blipFill>
                <a:blip r:embed="rId472"/>
                <a:stretch>
                  <a:fillRect/>
                </a:stretch>
              </p:blipFill>
              <p:spPr>
                <a:xfrm>
                  <a:off x="7703434" y="4628188"/>
                  <a:ext cx="1530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149735" name="Freihand 149734">
                  <a:extLst>
                    <a:ext uri="{FF2B5EF4-FFF2-40B4-BE49-F238E27FC236}">
                      <a16:creationId xmlns:a16="http://schemas.microsoft.com/office/drawing/2014/main" id="{90B93D0B-68A8-7D4F-015D-8828766D904B}"/>
                    </a:ext>
                  </a:extLst>
                </p14:cNvPr>
                <p14:cNvContentPartPr/>
                <p14:nvPr/>
              </p14:nvContentPartPr>
              <p14:xfrm>
                <a:off x="2622394" y="3875428"/>
                <a:ext cx="4085640" cy="1170000"/>
              </p14:xfrm>
            </p:contentPart>
          </mc:Choice>
          <mc:Fallback xmlns="">
            <p:pic>
              <p:nvPicPr>
                <p:cNvPr id="149735" name="Freihand 149734">
                  <a:extLst>
                    <a:ext uri="{FF2B5EF4-FFF2-40B4-BE49-F238E27FC236}">
                      <a16:creationId xmlns:a16="http://schemas.microsoft.com/office/drawing/2014/main" id="{90B93D0B-68A8-7D4F-015D-8828766D904B}"/>
                    </a:ext>
                  </a:extLst>
                </p:cNvPr>
                <p:cNvPicPr/>
                <p:nvPr/>
              </p:nvPicPr>
              <p:blipFill>
                <a:blip r:embed="rId474"/>
                <a:stretch>
                  <a:fillRect/>
                </a:stretch>
              </p:blipFill>
              <p:spPr>
                <a:xfrm>
                  <a:off x="2613394" y="3866788"/>
                  <a:ext cx="4103280" cy="1187640"/>
                </a:xfrm>
                <a:prstGeom prst="rect">
                  <a:avLst/>
                </a:prstGeom>
              </p:spPr>
            </p:pic>
          </mc:Fallback>
        </mc:AlternateContent>
      </p:grpSp>
    </p:spTree>
    <p:extLst>
      <p:ext uri="{BB962C8B-B14F-4D97-AF65-F5344CB8AC3E}">
        <p14:creationId xmlns:p14="http://schemas.microsoft.com/office/powerpoint/2010/main" val="85220883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buClrTx/>
              <a:buFontTx/>
              <a:buNone/>
            </a:pPr>
            <a:r>
              <a:rPr lang="de-DE" sz="2400" b="1"/>
              <a:t>High level of employment</a:t>
            </a:r>
            <a:endParaRPr lang="de-DE" sz="2400" b="1" dirty="0"/>
          </a:p>
        </p:txBody>
      </p:sp>
      <p:sp>
        <p:nvSpPr>
          <p:cNvPr id="486403" name="Text Box 3"/>
          <p:cNvSpPr txBox="1">
            <a:spLocks noChangeArrowheads="1"/>
          </p:cNvSpPr>
          <p:nvPr/>
        </p:nvSpPr>
        <p:spPr bwMode="auto">
          <a:xfrm>
            <a:off x="742249" y="1096099"/>
            <a:ext cx="9538010"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a:solidFill>
                  <a:schemeClr val="tx1"/>
                </a:solidFill>
              </a:rPr>
              <a:t>Principal aim is to reach a state of full employment.</a:t>
            </a:r>
            <a:endParaRPr lang="de-DE" dirty="0">
              <a:solidFill>
                <a:schemeClr val="tx1"/>
              </a:solidFill>
            </a:endParaRPr>
          </a:p>
          <a:p>
            <a:pPr marL="0" indent="0"/>
            <a:r>
              <a:rPr lang="de-DE" dirty="0">
                <a:solidFill>
                  <a:schemeClr val="tx1"/>
                </a:solidFill>
              </a:rPr>
              <a:t>	</a:t>
            </a:r>
            <a:r>
              <a:rPr lang="de-DE">
                <a:solidFill>
                  <a:schemeClr val="tx1"/>
                </a:solidFill>
              </a:rPr>
              <a:t>	→ every person willing has a job.</a:t>
            </a:r>
            <a:endParaRPr lang="de-DE" dirty="0">
              <a:solidFill>
                <a:schemeClr val="tx1"/>
              </a:solidFill>
            </a:endParaRPr>
          </a:p>
          <a:p>
            <a:pPr marL="0" indent="0"/>
            <a:endParaRPr lang="de-DE" dirty="0">
              <a:solidFill>
                <a:schemeClr val="tx1"/>
              </a:solidFill>
            </a:endParaRPr>
          </a:p>
          <a:p>
            <a:pPr marL="342900" indent="-342900">
              <a:buFont typeface="Arial" pitchFamily="34" charset="0"/>
              <a:buChar char="•"/>
            </a:pPr>
            <a:r>
              <a:rPr lang="de-DE">
                <a:solidFill>
                  <a:schemeClr val="tx1"/>
                </a:solidFill>
              </a:rPr>
              <a:t>	The general variable to measure unemployment is the unemployment       	rate.</a:t>
            </a:r>
            <a:endParaRPr lang="de-DE" dirty="0">
              <a:solidFill>
                <a:schemeClr val="tx1"/>
              </a:solidFill>
            </a:endParaRP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a:solidFill>
                  <a:schemeClr val="tx1"/>
                </a:solidFill>
              </a:rPr>
              <a:t>In Germany a level of </a:t>
            </a:r>
            <a:r>
              <a:rPr lang="de-DE" dirty="0">
                <a:solidFill>
                  <a:schemeClr val="tx1"/>
                </a:solidFill>
              </a:rPr>
              <a:t>3%-4</a:t>
            </a:r>
            <a:r>
              <a:rPr lang="de-DE">
                <a:solidFill>
                  <a:schemeClr val="tx1"/>
                </a:solidFill>
              </a:rPr>
              <a:t>% unemployment rate is considered as a state of full eployment.</a:t>
            </a:r>
            <a:r>
              <a:rPr lang="de-DE" sz="2000">
                <a:solidFill>
                  <a:schemeClr val="tx1"/>
                </a:solidFill>
              </a:rPr>
              <a:t> </a:t>
            </a:r>
            <a:endParaRPr lang="de-DE" sz="2000" dirty="0">
              <a:solidFill>
                <a:schemeClr val="tx1"/>
              </a:solidFill>
            </a:endParaRP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7D199C3-0086-0D19-7B7E-070A285CD0E9}"/>
                  </a:ext>
                </a:extLst>
              </p14:cNvPr>
              <p14:cNvContentPartPr/>
              <p14:nvPr/>
            </p14:nvContentPartPr>
            <p14:xfrm>
              <a:off x="5062834" y="1400788"/>
              <a:ext cx="2738520" cy="144720"/>
            </p14:xfrm>
          </p:contentPart>
        </mc:Choice>
        <mc:Fallback xmlns="">
          <p:pic>
            <p:nvPicPr>
              <p:cNvPr id="2" name="Freihand 1">
                <a:extLst>
                  <a:ext uri="{FF2B5EF4-FFF2-40B4-BE49-F238E27FC236}">
                    <a16:creationId xmlns:a16="http://schemas.microsoft.com/office/drawing/2014/main" id="{B7D199C3-0086-0D19-7B7E-070A285CD0E9}"/>
                  </a:ext>
                </a:extLst>
              </p:cNvPr>
              <p:cNvPicPr/>
              <p:nvPr/>
            </p:nvPicPr>
            <p:blipFill>
              <a:blip r:embed="rId4"/>
              <a:stretch>
                <a:fillRect/>
              </a:stretch>
            </p:blipFill>
            <p:spPr>
              <a:xfrm>
                <a:off x="5053834" y="1392148"/>
                <a:ext cx="275616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A6675675-BAFB-7884-D051-81DA0116433F}"/>
                  </a:ext>
                </a:extLst>
              </p14:cNvPr>
              <p14:cNvContentPartPr/>
              <p14:nvPr/>
            </p14:nvContentPartPr>
            <p14:xfrm>
              <a:off x="2219914" y="1466308"/>
              <a:ext cx="1890720" cy="579240"/>
            </p14:xfrm>
          </p:contentPart>
        </mc:Choice>
        <mc:Fallback xmlns="">
          <p:pic>
            <p:nvPicPr>
              <p:cNvPr id="3" name="Freihand 2">
                <a:extLst>
                  <a:ext uri="{FF2B5EF4-FFF2-40B4-BE49-F238E27FC236}">
                    <a16:creationId xmlns:a16="http://schemas.microsoft.com/office/drawing/2014/main" id="{A6675675-BAFB-7884-D051-81DA0116433F}"/>
                  </a:ext>
                </a:extLst>
              </p:cNvPr>
              <p:cNvPicPr/>
              <p:nvPr/>
            </p:nvPicPr>
            <p:blipFill>
              <a:blip r:embed="rId6"/>
              <a:stretch>
                <a:fillRect/>
              </a:stretch>
            </p:blipFill>
            <p:spPr>
              <a:xfrm>
                <a:off x="2211274" y="1457668"/>
                <a:ext cx="190836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A1350900-7315-1406-AAA8-6C6EDE8F9AA5}"/>
                  </a:ext>
                </a:extLst>
              </p14:cNvPr>
              <p14:cNvContentPartPr/>
              <p14:nvPr/>
            </p14:nvContentPartPr>
            <p14:xfrm>
              <a:off x="2383714" y="1878508"/>
              <a:ext cx="1732680" cy="108360"/>
            </p14:xfrm>
          </p:contentPart>
        </mc:Choice>
        <mc:Fallback xmlns="">
          <p:pic>
            <p:nvPicPr>
              <p:cNvPr id="7" name="Freihand 6">
                <a:extLst>
                  <a:ext uri="{FF2B5EF4-FFF2-40B4-BE49-F238E27FC236}">
                    <a16:creationId xmlns:a16="http://schemas.microsoft.com/office/drawing/2014/main" id="{A1350900-7315-1406-AAA8-6C6EDE8F9AA5}"/>
                  </a:ext>
                </a:extLst>
              </p:cNvPr>
              <p:cNvPicPr/>
              <p:nvPr/>
            </p:nvPicPr>
            <p:blipFill>
              <a:blip r:embed="rId8"/>
              <a:stretch>
                <a:fillRect/>
              </a:stretch>
            </p:blipFill>
            <p:spPr>
              <a:xfrm>
                <a:off x="2375074" y="1869508"/>
                <a:ext cx="17503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B9D9F250-F0B9-91BC-01F1-A33BFAD50172}"/>
                  </a:ext>
                </a:extLst>
              </p14:cNvPr>
              <p14:cNvContentPartPr/>
              <p14:nvPr/>
            </p14:nvContentPartPr>
            <p14:xfrm>
              <a:off x="7895314" y="2626948"/>
              <a:ext cx="1911960" cy="66240"/>
            </p14:xfrm>
          </p:contentPart>
        </mc:Choice>
        <mc:Fallback xmlns="">
          <p:pic>
            <p:nvPicPr>
              <p:cNvPr id="9" name="Freihand 8">
                <a:extLst>
                  <a:ext uri="{FF2B5EF4-FFF2-40B4-BE49-F238E27FC236}">
                    <a16:creationId xmlns:a16="http://schemas.microsoft.com/office/drawing/2014/main" id="{B9D9F250-F0B9-91BC-01F1-A33BFAD50172}"/>
                  </a:ext>
                </a:extLst>
              </p:cNvPr>
              <p:cNvPicPr/>
              <p:nvPr/>
            </p:nvPicPr>
            <p:blipFill>
              <a:blip r:embed="rId10"/>
              <a:stretch>
                <a:fillRect/>
              </a:stretch>
            </p:blipFill>
            <p:spPr>
              <a:xfrm>
                <a:off x="7886314" y="2617948"/>
                <a:ext cx="1929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E7A18DDC-3ECE-B34F-95AC-2CDD86794AEA}"/>
                  </a:ext>
                </a:extLst>
              </p14:cNvPr>
              <p14:cNvContentPartPr/>
              <p14:nvPr/>
            </p14:nvContentPartPr>
            <p14:xfrm>
              <a:off x="1198234" y="2923228"/>
              <a:ext cx="934920" cy="87480"/>
            </p14:xfrm>
          </p:contentPart>
        </mc:Choice>
        <mc:Fallback xmlns="">
          <p:pic>
            <p:nvPicPr>
              <p:cNvPr id="10" name="Freihand 9">
                <a:extLst>
                  <a:ext uri="{FF2B5EF4-FFF2-40B4-BE49-F238E27FC236}">
                    <a16:creationId xmlns:a16="http://schemas.microsoft.com/office/drawing/2014/main" id="{E7A18DDC-3ECE-B34F-95AC-2CDD86794AEA}"/>
                  </a:ext>
                </a:extLst>
              </p:cNvPr>
              <p:cNvPicPr/>
              <p:nvPr/>
            </p:nvPicPr>
            <p:blipFill>
              <a:blip r:embed="rId12"/>
              <a:stretch>
                <a:fillRect/>
              </a:stretch>
            </p:blipFill>
            <p:spPr>
              <a:xfrm>
                <a:off x="1189234" y="2914588"/>
                <a:ext cx="952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DC07D877-B009-6505-71E2-8818F0ACF7A8}"/>
                  </a:ext>
                </a:extLst>
              </p14:cNvPr>
              <p14:cNvContentPartPr/>
              <p14:nvPr/>
            </p14:nvContentPartPr>
            <p14:xfrm>
              <a:off x="7916194" y="2616508"/>
              <a:ext cx="1808280" cy="77760"/>
            </p14:xfrm>
          </p:contentPart>
        </mc:Choice>
        <mc:Fallback xmlns="">
          <p:pic>
            <p:nvPicPr>
              <p:cNvPr id="11" name="Freihand 10">
                <a:extLst>
                  <a:ext uri="{FF2B5EF4-FFF2-40B4-BE49-F238E27FC236}">
                    <a16:creationId xmlns:a16="http://schemas.microsoft.com/office/drawing/2014/main" id="{DC07D877-B009-6505-71E2-8818F0ACF7A8}"/>
                  </a:ext>
                </a:extLst>
              </p:cNvPr>
              <p:cNvPicPr/>
              <p:nvPr/>
            </p:nvPicPr>
            <p:blipFill>
              <a:blip r:embed="rId14"/>
              <a:stretch>
                <a:fillRect/>
              </a:stretch>
            </p:blipFill>
            <p:spPr>
              <a:xfrm>
                <a:off x="7907194" y="2607868"/>
                <a:ext cx="1825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78E3F25B-8BFA-146A-0851-662F2CEF7AE7}"/>
                  </a:ext>
                </a:extLst>
              </p14:cNvPr>
              <p14:cNvContentPartPr/>
              <p14:nvPr/>
            </p14:nvContentPartPr>
            <p14:xfrm>
              <a:off x="1302994" y="2889748"/>
              <a:ext cx="752040" cy="158400"/>
            </p14:xfrm>
          </p:contentPart>
        </mc:Choice>
        <mc:Fallback xmlns="">
          <p:pic>
            <p:nvPicPr>
              <p:cNvPr id="12" name="Freihand 11">
                <a:extLst>
                  <a:ext uri="{FF2B5EF4-FFF2-40B4-BE49-F238E27FC236}">
                    <a16:creationId xmlns:a16="http://schemas.microsoft.com/office/drawing/2014/main" id="{78E3F25B-8BFA-146A-0851-662F2CEF7AE7}"/>
                  </a:ext>
                </a:extLst>
              </p:cNvPr>
              <p:cNvPicPr/>
              <p:nvPr/>
            </p:nvPicPr>
            <p:blipFill>
              <a:blip r:embed="rId16"/>
              <a:stretch>
                <a:fillRect/>
              </a:stretch>
            </p:blipFill>
            <p:spPr>
              <a:xfrm>
                <a:off x="1293994" y="2881108"/>
                <a:ext cx="7696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E9F56FE-37F2-ED6E-27CB-6834152254C1}"/>
                  </a:ext>
                </a:extLst>
              </p14:cNvPr>
              <p14:cNvContentPartPr/>
              <p14:nvPr/>
            </p14:nvContentPartPr>
            <p14:xfrm>
              <a:off x="2407834" y="1521028"/>
              <a:ext cx="1781640" cy="532440"/>
            </p14:xfrm>
          </p:contentPart>
        </mc:Choice>
        <mc:Fallback xmlns="">
          <p:pic>
            <p:nvPicPr>
              <p:cNvPr id="13" name="Freihand 12">
                <a:extLst>
                  <a:ext uri="{FF2B5EF4-FFF2-40B4-BE49-F238E27FC236}">
                    <a16:creationId xmlns:a16="http://schemas.microsoft.com/office/drawing/2014/main" id="{7E9F56FE-37F2-ED6E-27CB-6834152254C1}"/>
                  </a:ext>
                </a:extLst>
              </p:cNvPr>
              <p:cNvPicPr/>
              <p:nvPr/>
            </p:nvPicPr>
            <p:blipFill>
              <a:blip r:embed="rId18"/>
              <a:stretch>
                <a:fillRect/>
              </a:stretch>
            </p:blipFill>
            <p:spPr>
              <a:xfrm>
                <a:off x="2398834" y="1512388"/>
                <a:ext cx="1799280" cy="550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1AC382A5-322D-F850-4D84-BFC16CA5442E}"/>
                  </a:ext>
                </a:extLst>
              </p14:cNvPr>
              <p14:cNvContentPartPr/>
              <p14:nvPr/>
            </p14:nvContentPartPr>
            <p14:xfrm>
              <a:off x="1461754" y="3704428"/>
              <a:ext cx="2955960" cy="146520"/>
            </p14:xfrm>
          </p:contentPart>
        </mc:Choice>
        <mc:Fallback xmlns="">
          <p:pic>
            <p:nvPicPr>
              <p:cNvPr id="15" name="Freihand 14">
                <a:extLst>
                  <a:ext uri="{FF2B5EF4-FFF2-40B4-BE49-F238E27FC236}">
                    <a16:creationId xmlns:a16="http://schemas.microsoft.com/office/drawing/2014/main" id="{1AC382A5-322D-F850-4D84-BFC16CA5442E}"/>
                  </a:ext>
                </a:extLst>
              </p:cNvPr>
              <p:cNvPicPr/>
              <p:nvPr/>
            </p:nvPicPr>
            <p:blipFill>
              <a:blip r:embed="rId20"/>
              <a:stretch>
                <a:fillRect/>
              </a:stretch>
            </p:blipFill>
            <p:spPr>
              <a:xfrm>
                <a:off x="1452754" y="3695428"/>
                <a:ext cx="2973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03782E8-A3D7-DB38-9FAC-E4A9508CEC74}"/>
                  </a:ext>
                </a:extLst>
              </p14:cNvPr>
              <p14:cNvContentPartPr/>
              <p14:nvPr/>
            </p14:nvContentPartPr>
            <p14:xfrm>
              <a:off x="3702394" y="3071548"/>
              <a:ext cx="1221480" cy="911520"/>
            </p14:xfrm>
          </p:contentPart>
        </mc:Choice>
        <mc:Fallback xmlns="">
          <p:pic>
            <p:nvPicPr>
              <p:cNvPr id="16" name="Freihand 15">
                <a:extLst>
                  <a:ext uri="{FF2B5EF4-FFF2-40B4-BE49-F238E27FC236}">
                    <a16:creationId xmlns:a16="http://schemas.microsoft.com/office/drawing/2014/main" id="{C03782E8-A3D7-DB38-9FAC-E4A9508CEC74}"/>
                  </a:ext>
                </a:extLst>
              </p:cNvPr>
              <p:cNvPicPr/>
              <p:nvPr/>
            </p:nvPicPr>
            <p:blipFill>
              <a:blip r:embed="rId22"/>
              <a:stretch>
                <a:fillRect/>
              </a:stretch>
            </p:blipFill>
            <p:spPr>
              <a:xfrm>
                <a:off x="3693754" y="3062908"/>
                <a:ext cx="1239120" cy="929160"/>
              </a:xfrm>
              <a:prstGeom prst="rect">
                <a:avLst/>
              </a:prstGeom>
            </p:spPr>
          </p:pic>
        </mc:Fallback>
      </mc:AlternateContent>
      <p:grpSp>
        <p:nvGrpSpPr>
          <p:cNvPr id="18" name="Gruppieren 17">
            <a:extLst>
              <a:ext uri="{FF2B5EF4-FFF2-40B4-BE49-F238E27FC236}">
                <a16:creationId xmlns:a16="http://schemas.microsoft.com/office/drawing/2014/main" id="{D8F141C1-089A-1947-AC03-19BA2AABD64B}"/>
              </a:ext>
            </a:extLst>
          </p:cNvPr>
          <p:cNvGrpSpPr/>
          <p:nvPr/>
        </p:nvGrpSpPr>
        <p:grpSpPr>
          <a:xfrm>
            <a:off x="1565074" y="961228"/>
            <a:ext cx="6116400" cy="1287000"/>
            <a:chOff x="1565074" y="961228"/>
            <a:chExt cx="6116400" cy="1287000"/>
          </a:xfrm>
        </p:grpSpPr>
        <mc:AlternateContent xmlns:mc="http://schemas.openxmlformats.org/markup-compatibility/2006" xmlns:p14="http://schemas.microsoft.com/office/powerpoint/2010/main">
          <mc:Choice Requires="p14">
            <p:contentPart p14:bwMode="auto" r:id="rId23">
              <p14:nvContentPartPr>
                <p14:cNvPr id="4" name="Freihand 3">
                  <a:extLst>
                    <a:ext uri="{FF2B5EF4-FFF2-40B4-BE49-F238E27FC236}">
                      <a16:creationId xmlns:a16="http://schemas.microsoft.com/office/drawing/2014/main" id="{AED80CD5-2B66-DEB9-228F-A7C648787BC4}"/>
                    </a:ext>
                  </a:extLst>
                </p14:cNvPr>
                <p14:cNvContentPartPr/>
                <p14:nvPr/>
              </p14:nvContentPartPr>
              <p14:xfrm>
                <a:off x="2396314" y="1458028"/>
                <a:ext cx="1625400" cy="635400"/>
              </p14:xfrm>
            </p:contentPart>
          </mc:Choice>
          <mc:Fallback xmlns="">
            <p:pic>
              <p:nvPicPr>
                <p:cNvPr id="4" name="Freihand 3">
                  <a:extLst>
                    <a:ext uri="{FF2B5EF4-FFF2-40B4-BE49-F238E27FC236}">
                      <a16:creationId xmlns:a16="http://schemas.microsoft.com/office/drawing/2014/main" id="{AED80CD5-2B66-DEB9-228F-A7C648787BC4}"/>
                    </a:ext>
                  </a:extLst>
                </p:cNvPr>
                <p:cNvPicPr/>
                <p:nvPr/>
              </p:nvPicPr>
              <p:blipFill>
                <a:blip r:embed="rId24"/>
                <a:stretch>
                  <a:fillRect/>
                </a:stretch>
              </p:blipFill>
              <p:spPr>
                <a:xfrm>
                  <a:off x="2387674" y="1449388"/>
                  <a:ext cx="1643040" cy="653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5" name="Freihand 4">
                  <a:extLst>
                    <a:ext uri="{FF2B5EF4-FFF2-40B4-BE49-F238E27FC236}">
                      <a16:creationId xmlns:a16="http://schemas.microsoft.com/office/drawing/2014/main" id="{2BED998B-097A-70B7-7EB8-4CB91FCE242F}"/>
                    </a:ext>
                  </a:extLst>
                </p14:cNvPr>
                <p14:cNvContentPartPr/>
                <p14:nvPr/>
              </p14:nvContentPartPr>
              <p14:xfrm>
                <a:off x="5080834" y="961228"/>
                <a:ext cx="2600640" cy="639000"/>
              </p14:xfrm>
            </p:contentPart>
          </mc:Choice>
          <mc:Fallback xmlns="">
            <p:pic>
              <p:nvPicPr>
                <p:cNvPr id="5" name="Freihand 4">
                  <a:extLst>
                    <a:ext uri="{FF2B5EF4-FFF2-40B4-BE49-F238E27FC236}">
                      <a16:creationId xmlns:a16="http://schemas.microsoft.com/office/drawing/2014/main" id="{2BED998B-097A-70B7-7EB8-4CB91FCE242F}"/>
                    </a:ext>
                  </a:extLst>
                </p:cNvPr>
                <p:cNvPicPr/>
                <p:nvPr/>
              </p:nvPicPr>
              <p:blipFill>
                <a:blip r:embed="rId26"/>
                <a:stretch>
                  <a:fillRect/>
                </a:stretch>
              </p:blipFill>
              <p:spPr>
                <a:xfrm>
                  <a:off x="5072194" y="952228"/>
                  <a:ext cx="2618280" cy="65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F4CC042-AC81-172F-F701-00BA689ACF79}"/>
                    </a:ext>
                  </a:extLst>
                </p14:cNvPr>
                <p14:cNvContentPartPr/>
                <p14:nvPr/>
              </p14:nvContentPartPr>
              <p14:xfrm>
                <a:off x="1565074" y="1360828"/>
                <a:ext cx="3072600" cy="887400"/>
              </p14:xfrm>
            </p:contentPart>
          </mc:Choice>
          <mc:Fallback xmlns="">
            <p:pic>
              <p:nvPicPr>
                <p:cNvPr id="17" name="Freihand 16">
                  <a:extLst>
                    <a:ext uri="{FF2B5EF4-FFF2-40B4-BE49-F238E27FC236}">
                      <a16:creationId xmlns:a16="http://schemas.microsoft.com/office/drawing/2014/main" id="{EF4CC042-AC81-172F-F701-00BA689ACF79}"/>
                    </a:ext>
                  </a:extLst>
                </p:cNvPr>
                <p:cNvPicPr/>
                <p:nvPr/>
              </p:nvPicPr>
              <p:blipFill>
                <a:blip r:embed="rId28"/>
                <a:stretch>
                  <a:fillRect/>
                </a:stretch>
              </p:blipFill>
              <p:spPr>
                <a:xfrm>
                  <a:off x="1556074" y="1351828"/>
                  <a:ext cx="3090240" cy="905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6" name="Freihand 5">
                <a:extLst>
                  <a:ext uri="{FF2B5EF4-FFF2-40B4-BE49-F238E27FC236}">
                    <a16:creationId xmlns:a16="http://schemas.microsoft.com/office/drawing/2014/main" id="{0B4B9839-76C1-35A8-9674-EB41474DFA13}"/>
                  </a:ext>
                </a:extLst>
              </p14:cNvPr>
              <p14:cNvContentPartPr/>
              <p14:nvPr/>
            </p14:nvContentPartPr>
            <p14:xfrm>
              <a:off x="2230354" y="1338508"/>
              <a:ext cx="2136960" cy="707400"/>
            </p14:xfrm>
          </p:contentPart>
        </mc:Choice>
        <mc:Fallback xmlns="">
          <p:pic>
            <p:nvPicPr>
              <p:cNvPr id="6" name="Freihand 5">
                <a:extLst>
                  <a:ext uri="{FF2B5EF4-FFF2-40B4-BE49-F238E27FC236}">
                    <a16:creationId xmlns:a16="http://schemas.microsoft.com/office/drawing/2014/main" id="{0B4B9839-76C1-35A8-9674-EB41474DFA13}"/>
                  </a:ext>
                </a:extLst>
              </p:cNvPr>
              <p:cNvPicPr/>
              <p:nvPr/>
            </p:nvPicPr>
            <p:blipFill>
              <a:blip r:embed="rId30"/>
              <a:stretch>
                <a:fillRect/>
              </a:stretch>
            </p:blipFill>
            <p:spPr>
              <a:xfrm>
                <a:off x="2221354" y="1329508"/>
                <a:ext cx="2154600" cy="725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5F9D0855-319A-CB35-EAF7-C4544F74B66F}"/>
                  </a:ext>
                </a:extLst>
              </p14:cNvPr>
              <p14:cNvContentPartPr/>
              <p14:nvPr/>
            </p14:nvContentPartPr>
            <p14:xfrm>
              <a:off x="2271034" y="1405108"/>
              <a:ext cx="2016720" cy="637920"/>
            </p14:xfrm>
          </p:contentPart>
        </mc:Choice>
        <mc:Fallback xmlns="">
          <p:pic>
            <p:nvPicPr>
              <p:cNvPr id="14" name="Freihand 13">
                <a:extLst>
                  <a:ext uri="{FF2B5EF4-FFF2-40B4-BE49-F238E27FC236}">
                    <a16:creationId xmlns:a16="http://schemas.microsoft.com/office/drawing/2014/main" id="{5F9D0855-319A-CB35-EAF7-C4544F74B66F}"/>
                  </a:ext>
                </a:extLst>
              </p:cNvPr>
              <p:cNvPicPr/>
              <p:nvPr/>
            </p:nvPicPr>
            <p:blipFill>
              <a:blip r:embed="rId32"/>
              <a:stretch>
                <a:fillRect/>
              </a:stretch>
            </p:blipFill>
            <p:spPr>
              <a:xfrm>
                <a:off x="2262394" y="1396468"/>
                <a:ext cx="2034360" cy="655560"/>
              </a:xfrm>
              <a:prstGeom prst="rect">
                <a:avLst/>
              </a:prstGeom>
            </p:spPr>
          </p:pic>
        </mc:Fallback>
      </mc:AlternateContent>
      <p:grpSp>
        <p:nvGrpSpPr>
          <p:cNvPr id="21" name="Gruppieren 20">
            <a:extLst>
              <a:ext uri="{FF2B5EF4-FFF2-40B4-BE49-F238E27FC236}">
                <a16:creationId xmlns:a16="http://schemas.microsoft.com/office/drawing/2014/main" id="{F1F7F11A-A754-8AC2-7E16-D458DA9D1300}"/>
              </a:ext>
            </a:extLst>
          </p:cNvPr>
          <p:cNvGrpSpPr/>
          <p:nvPr/>
        </p:nvGrpSpPr>
        <p:grpSpPr>
          <a:xfrm>
            <a:off x="2197594" y="1361908"/>
            <a:ext cx="5388840" cy="825480"/>
            <a:chOff x="2197594" y="1361908"/>
            <a:chExt cx="5388840" cy="825480"/>
          </a:xfrm>
        </p:grpSpPr>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5CA117F3-3AE1-2754-9BCF-F1C4210447EB}"/>
                    </a:ext>
                  </a:extLst>
                </p14:cNvPr>
                <p14:cNvContentPartPr/>
                <p14:nvPr/>
              </p14:nvContentPartPr>
              <p14:xfrm>
                <a:off x="5423194" y="1370908"/>
                <a:ext cx="2163240" cy="203040"/>
              </p14:xfrm>
            </p:contentPart>
          </mc:Choice>
          <mc:Fallback xmlns="">
            <p:pic>
              <p:nvPicPr>
                <p:cNvPr id="19" name="Freihand 18">
                  <a:extLst>
                    <a:ext uri="{FF2B5EF4-FFF2-40B4-BE49-F238E27FC236}">
                      <a16:creationId xmlns:a16="http://schemas.microsoft.com/office/drawing/2014/main" id="{5CA117F3-3AE1-2754-9BCF-F1C4210447EB}"/>
                    </a:ext>
                  </a:extLst>
                </p:cNvPr>
                <p:cNvPicPr/>
                <p:nvPr/>
              </p:nvPicPr>
              <p:blipFill>
                <a:blip r:embed="rId34"/>
                <a:stretch>
                  <a:fillRect/>
                </a:stretch>
              </p:blipFill>
              <p:spPr>
                <a:xfrm>
                  <a:off x="5414194" y="1361908"/>
                  <a:ext cx="21808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F51AB092-5667-E871-84A6-36DE72328264}"/>
                    </a:ext>
                  </a:extLst>
                </p14:cNvPr>
                <p14:cNvContentPartPr/>
                <p14:nvPr/>
              </p14:nvContentPartPr>
              <p14:xfrm>
                <a:off x="2197594" y="1361908"/>
                <a:ext cx="2125800" cy="825480"/>
              </p14:xfrm>
            </p:contentPart>
          </mc:Choice>
          <mc:Fallback xmlns="">
            <p:pic>
              <p:nvPicPr>
                <p:cNvPr id="20" name="Freihand 19">
                  <a:extLst>
                    <a:ext uri="{FF2B5EF4-FFF2-40B4-BE49-F238E27FC236}">
                      <a16:creationId xmlns:a16="http://schemas.microsoft.com/office/drawing/2014/main" id="{F51AB092-5667-E871-84A6-36DE72328264}"/>
                    </a:ext>
                  </a:extLst>
                </p:cNvPr>
                <p:cNvPicPr/>
                <p:nvPr/>
              </p:nvPicPr>
              <p:blipFill>
                <a:blip r:embed="rId36"/>
                <a:stretch>
                  <a:fillRect/>
                </a:stretch>
              </p:blipFill>
              <p:spPr>
                <a:xfrm>
                  <a:off x="2188954" y="1352908"/>
                  <a:ext cx="2143440" cy="84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1F5C9B92-3948-15C8-FCDC-786594FADDB7}"/>
                  </a:ext>
                </a:extLst>
              </p14:cNvPr>
              <p14:cNvContentPartPr/>
              <p14:nvPr/>
            </p14:nvContentPartPr>
            <p14:xfrm>
              <a:off x="3723274" y="3001348"/>
              <a:ext cx="1208880" cy="876240"/>
            </p14:xfrm>
          </p:contentPart>
        </mc:Choice>
        <mc:Fallback xmlns="">
          <p:pic>
            <p:nvPicPr>
              <p:cNvPr id="22" name="Freihand 21">
                <a:extLst>
                  <a:ext uri="{FF2B5EF4-FFF2-40B4-BE49-F238E27FC236}">
                    <a16:creationId xmlns:a16="http://schemas.microsoft.com/office/drawing/2014/main" id="{1F5C9B92-3948-15C8-FCDC-786594FADDB7}"/>
                  </a:ext>
                </a:extLst>
              </p:cNvPr>
              <p:cNvPicPr/>
              <p:nvPr/>
            </p:nvPicPr>
            <p:blipFill>
              <a:blip r:embed="rId38"/>
              <a:stretch>
                <a:fillRect/>
              </a:stretch>
            </p:blipFill>
            <p:spPr>
              <a:xfrm>
                <a:off x="3714274" y="2992708"/>
                <a:ext cx="1226520" cy="893880"/>
              </a:xfrm>
              <a:prstGeom prst="rect">
                <a:avLst/>
              </a:prstGeom>
            </p:spPr>
          </p:pic>
        </mc:Fallback>
      </mc:AlternateContent>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Development of unemployment in Germany</a:t>
            </a:r>
            <a:endParaRPr lang="de-DE" b="1" dirty="0"/>
          </a:p>
        </p:txBody>
      </p:sp>
      <p:sp>
        <p:nvSpPr>
          <p:cNvPr id="488452" name="Text Box 4"/>
          <p:cNvSpPr txBox="1">
            <a:spLocks noChangeArrowheads="1"/>
          </p:cNvSpPr>
          <p:nvPr/>
        </p:nvSpPr>
        <p:spPr bwMode="auto">
          <a:xfrm>
            <a:off x="568326" y="5201108"/>
            <a:ext cx="102784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BA</a:t>
            </a:r>
            <a:endParaRPr lang="de-DE" sz="1400" dirty="0"/>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549BCBF6-48C4-AAC5-CE11-213532072504}"/>
              </a:ext>
            </a:extLst>
          </p:cNvPr>
          <p:cNvPicPr>
            <a:picLocks noChangeAspect="1"/>
          </p:cNvPicPr>
          <p:nvPr/>
        </p:nvPicPr>
        <p:blipFill>
          <a:blip r:embed="rId3"/>
          <a:stretch>
            <a:fillRect/>
          </a:stretch>
        </p:blipFill>
        <p:spPr>
          <a:xfrm>
            <a:off x="75455" y="770914"/>
            <a:ext cx="7348601" cy="4271986"/>
          </a:xfrm>
          <a:prstGeom prst="rect">
            <a:avLst/>
          </a:prstGeom>
        </p:spPr>
      </p:pic>
      <p:grpSp>
        <p:nvGrpSpPr>
          <p:cNvPr id="488652" name="Gruppieren 488651">
            <a:extLst>
              <a:ext uri="{FF2B5EF4-FFF2-40B4-BE49-F238E27FC236}">
                <a16:creationId xmlns:a16="http://schemas.microsoft.com/office/drawing/2014/main" id="{FEE0FE29-0BFE-F02F-FDFB-82313D911BB7}"/>
              </a:ext>
            </a:extLst>
          </p:cNvPr>
          <p:cNvGrpSpPr/>
          <p:nvPr/>
        </p:nvGrpSpPr>
        <p:grpSpPr>
          <a:xfrm>
            <a:off x="425314" y="123508"/>
            <a:ext cx="11561400" cy="6337800"/>
            <a:chOff x="425314" y="123508"/>
            <a:chExt cx="11561400" cy="633780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7BE51511-F309-B15C-223A-DBDF5206FD4B}"/>
                    </a:ext>
                  </a:extLst>
                </p14:cNvPr>
                <p14:cNvContentPartPr/>
                <p14:nvPr/>
              </p14:nvContentPartPr>
              <p14:xfrm>
                <a:off x="967114" y="1487908"/>
                <a:ext cx="538200" cy="452520"/>
              </p14:xfrm>
            </p:contentPart>
          </mc:Choice>
          <mc:Fallback xmlns="">
            <p:pic>
              <p:nvPicPr>
                <p:cNvPr id="2" name="Freihand 1">
                  <a:extLst>
                    <a:ext uri="{FF2B5EF4-FFF2-40B4-BE49-F238E27FC236}">
                      <a16:creationId xmlns:a16="http://schemas.microsoft.com/office/drawing/2014/main" id="{7BE51511-F309-B15C-223A-DBDF5206FD4B}"/>
                    </a:ext>
                  </a:extLst>
                </p:cNvPr>
                <p:cNvPicPr/>
                <p:nvPr/>
              </p:nvPicPr>
              <p:blipFill>
                <a:blip r:embed="rId5"/>
                <a:stretch>
                  <a:fillRect/>
                </a:stretch>
              </p:blipFill>
              <p:spPr>
                <a:xfrm>
                  <a:off x="958114" y="1478908"/>
                  <a:ext cx="555840" cy="470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3A818E1-15BA-285B-AC6C-B2A5BE448FB1}"/>
                    </a:ext>
                  </a:extLst>
                </p14:cNvPr>
                <p14:cNvContentPartPr/>
                <p14:nvPr/>
              </p14:nvContentPartPr>
              <p14:xfrm>
                <a:off x="1104274" y="1724788"/>
                <a:ext cx="1639800" cy="128520"/>
              </p14:xfrm>
            </p:contentPart>
          </mc:Choice>
          <mc:Fallback xmlns="">
            <p:pic>
              <p:nvPicPr>
                <p:cNvPr id="4" name="Freihand 3">
                  <a:extLst>
                    <a:ext uri="{FF2B5EF4-FFF2-40B4-BE49-F238E27FC236}">
                      <a16:creationId xmlns:a16="http://schemas.microsoft.com/office/drawing/2014/main" id="{B3A818E1-15BA-285B-AC6C-B2A5BE448FB1}"/>
                    </a:ext>
                  </a:extLst>
                </p:cNvPr>
                <p:cNvPicPr/>
                <p:nvPr/>
              </p:nvPicPr>
              <p:blipFill>
                <a:blip r:embed="rId7"/>
                <a:stretch>
                  <a:fillRect/>
                </a:stretch>
              </p:blipFill>
              <p:spPr>
                <a:xfrm>
                  <a:off x="1095274" y="1716148"/>
                  <a:ext cx="1657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2B6774F4-0E95-3A17-D64C-E0993B53CA78}"/>
                    </a:ext>
                  </a:extLst>
                </p14:cNvPr>
                <p14:cNvContentPartPr/>
                <p14:nvPr/>
              </p14:nvContentPartPr>
              <p14:xfrm>
                <a:off x="2250874" y="721468"/>
                <a:ext cx="3598920" cy="768600"/>
              </p14:xfrm>
            </p:contentPart>
          </mc:Choice>
          <mc:Fallback xmlns="">
            <p:pic>
              <p:nvPicPr>
                <p:cNvPr id="6" name="Freihand 5">
                  <a:extLst>
                    <a:ext uri="{FF2B5EF4-FFF2-40B4-BE49-F238E27FC236}">
                      <a16:creationId xmlns:a16="http://schemas.microsoft.com/office/drawing/2014/main" id="{2B6774F4-0E95-3A17-D64C-E0993B53CA78}"/>
                    </a:ext>
                  </a:extLst>
                </p:cNvPr>
                <p:cNvPicPr/>
                <p:nvPr/>
              </p:nvPicPr>
              <p:blipFill>
                <a:blip r:embed="rId9"/>
                <a:stretch>
                  <a:fillRect/>
                </a:stretch>
              </p:blipFill>
              <p:spPr>
                <a:xfrm>
                  <a:off x="2241874" y="712828"/>
                  <a:ext cx="3616560" cy="786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682FDA09-39E1-6DBD-7040-7156962EEF40}"/>
                    </a:ext>
                  </a:extLst>
                </p14:cNvPr>
                <p14:cNvContentPartPr/>
                <p14:nvPr/>
              </p14:nvContentPartPr>
              <p14:xfrm>
                <a:off x="2081314" y="1183348"/>
                <a:ext cx="581760" cy="361080"/>
              </p14:xfrm>
            </p:contentPart>
          </mc:Choice>
          <mc:Fallback xmlns="">
            <p:pic>
              <p:nvPicPr>
                <p:cNvPr id="8" name="Freihand 7">
                  <a:extLst>
                    <a:ext uri="{FF2B5EF4-FFF2-40B4-BE49-F238E27FC236}">
                      <a16:creationId xmlns:a16="http://schemas.microsoft.com/office/drawing/2014/main" id="{682FDA09-39E1-6DBD-7040-7156962EEF40}"/>
                    </a:ext>
                  </a:extLst>
                </p:cNvPr>
                <p:cNvPicPr/>
                <p:nvPr/>
              </p:nvPicPr>
              <p:blipFill>
                <a:blip r:embed="rId11"/>
                <a:stretch>
                  <a:fillRect/>
                </a:stretch>
              </p:blipFill>
              <p:spPr>
                <a:xfrm>
                  <a:off x="2072674" y="1174348"/>
                  <a:ext cx="59940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46D9B33F-6BC7-BDB4-B3CB-46F4BB5243B7}"/>
                    </a:ext>
                  </a:extLst>
                </p14:cNvPr>
                <p14:cNvContentPartPr/>
                <p14:nvPr/>
              </p14:nvContentPartPr>
              <p14:xfrm>
                <a:off x="6112954" y="682948"/>
                <a:ext cx="339120" cy="114840"/>
              </p14:xfrm>
            </p:contentPart>
          </mc:Choice>
          <mc:Fallback xmlns="">
            <p:pic>
              <p:nvPicPr>
                <p:cNvPr id="10" name="Freihand 9">
                  <a:extLst>
                    <a:ext uri="{FF2B5EF4-FFF2-40B4-BE49-F238E27FC236}">
                      <a16:creationId xmlns:a16="http://schemas.microsoft.com/office/drawing/2014/main" id="{46D9B33F-6BC7-BDB4-B3CB-46F4BB5243B7}"/>
                    </a:ext>
                  </a:extLst>
                </p:cNvPr>
                <p:cNvPicPr/>
                <p:nvPr/>
              </p:nvPicPr>
              <p:blipFill>
                <a:blip r:embed="rId13"/>
                <a:stretch>
                  <a:fillRect/>
                </a:stretch>
              </p:blipFill>
              <p:spPr>
                <a:xfrm>
                  <a:off x="6104314" y="673948"/>
                  <a:ext cx="356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BA86FF77-66A7-DA32-584F-E00B04522A87}"/>
                    </a:ext>
                  </a:extLst>
                </p14:cNvPr>
                <p14:cNvContentPartPr/>
                <p14:nvPr/>
              </p14:nvContentPartPr>
              <p14:xfrm>
                <a:off x="6430474" y="578188"/>
                <a:ext cx="3600" cy="46800"/>
              </p14:xfrm>
            </p:contentPart>
          </mc:Choice>
          <mc:Fallback xmlns="">
            <p:pic>
              <p:nvPicPr>
                <p:cNvPr id="11" name="Freihand 10">
                  <a:extLst>
                    <a:ext uri="{FF2B5EF4-FFF2-40B4-BE49-F238E27FC236}">
                      <a16:creationId xmlns:a16="http://schemas.microsoft.com/office/drawing/2014/main" id="{BA86FF77-66A7-DA32-584F-E00B04522A87}"/>
                    </a:ext>
                  </a:extLst>
                </p:cNvPr>
                <p:cNvPicPr/>
                <p:nvPr/>
              </p:nvPicPr>
              <p:blipFill>
                <a:blip r:embed="rId15"/>
                <a:stretch>
                  <a:fillRect/>
                </a:stretch>
              </p:blipFill>
              <p:spPr>
                <a:xfrm>
                  <a:off x="6421474" y="569548"/>
                  <a:ext cx="2124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6905EF11-FEE6-BF41-A20A-D19E7D46FC61}"/>
                    </a:ext>
                  </a:extLst>
                </p14:cNvPr>
                <p14:cNvContentPartPr/>
                <p14:nvPr/>
              </p14:nvContentPartPr>
              <p14:xfrm>
                <a:off x="6714874" y="592948"/>
                <a:ext cx="66240" cy="220320"/>
              </p14:xfrm>
            </p:contentPart>
          </mc:Choice>
          <mc:Fallback xmlns="">
            <p:pic>
              <p:nvPicPr>
                <p:cNvPr id="13" name="Freihand 12">
                  <a:extLst>
                    <a:ext uri="{FF2B5EF4-FFF2-40B4-BE49-F238E27FC236}">
                      <a16:creationId xmlns:a16="http://schemas.microsoft.com/office/drawing/2014/main" id="{6905EF11-FEE6-BF41-A20A-D19E7D46FC61}"/>
                    </a:ext>
                  </a:extLst>
                </p:cNvPr>
                <p:cNvPicPr/>
                <p:nvPr/>
              </p:nvPicPr>
              <p:blipFill>
                <a:blip r:embed="rId17"/>
                <a:stretch>
                  <a:fillRect/>
                </a:stretch>
              </p:blipFill>
              <p:spPr>
                <a:xfrm>
                  <a:off x="6706234" y="584308"/>
                  <a:ext cx="838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C97F50C7-50B0-251A-9258-39A796EC36BA}"/>
                    </a:ext>
                  </a:extLst>
                </p14:cNvPr>
                <p14:cNvContentPartPr/>
                <p14:nvPr/>
              </p14:nvContentPartPr>
              <p14:xfrm>
                <a:off x="6780754" y="558028"/>
                <a:ext cx="127800" cy="248760"/>
              </p14:xfrm>
            </p:contentPart>
          </mc:Choice>
          <mc:Fallback xmlns="">
            <p:pic>
              <p:nvPicPr>
                <p:cNvPr id="14" name="Freihand 13">
                  <a:extLst>
                    <a:ext uri="{FF2B5EF4-FFF2-40B4-BE49-F238E27FC236}">
                      <a16:creationId xmlns:a16="http://schemas.microsoft.com/office/drawing/2014/main" id="{C97F50C7-50B0-251A-9258-39A796EC36BA}"/>
                    </a:ext>
                  </a:extLst>
                </p:cNvPr>
                <p:cNvPicPr/>
                <p:nvPr/>
              </p:nvPicPr>
              <p:blipFill>
                <a:blip r:embed="rId19"/>
                <a:stretch>
                  <a:fillRect/>
                </a:stretch>
              </p:blipFill>
              <p:spPr>
                <a:xfrm>
                  <a:off x="6772114" y="549388"/>
                  <a:ext cx="1454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8F7B7B64-BE9B-37D6-399D-3315D206341D}"/>
                    </a:ext>
                  </a:extLst>
                </p14:cNvPr>
                <p14:cNvContentPartPr/>
                <p14:nvPr/>
              </p14:nvContentPartPr>
              <p14:xfrm>
                <a:off x="6966514" y="650548"/>
                <a:ext cx="140760" cy="133200"/>
              </p14:xfrm>
            </p:contentPart>
          </mc:Choice>
          <mc:Fallback xmlns="">
            <p:pic>
              <p:nvPicPr>
                <p:cNvPr id="15" name="Freihand 14">
                  <a:extLst>
                    <a:ext uri="{FF2B5EF4-FFF2-40B4-BE49-F238E27FC236}">
                      <a16:creationId xmlns:a16="http://schemas.microsoft.com/office/drawing/2014/main" id="{8F7B7B64-BE9B-37D6-399D-3315D206341D}"/>
                    </a:ext>
                  </a:extLst>
                </p:cNvPr>
                <p:cNvPicPr/>
                <p:nvPr/>
              </p:nvPicPr>
              <p:blipFill>
                <a:blip r:embed="rId21"/>
                <a:stretch>
                  <a:fillRect/>
                </a:stretch>
              </p:blipFill>
              <p:spPr>
                <a:xfrm>
                  <a:off x="6957874" y="641548"/>
                  <a:ext cx="158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17306010-0368-0D36-E4B3-4A3E8643CD7C}"/>
                    </a:ext>
                  </a:extLst>
                </p14:cNvPr>
                <p14:cNvContentPartPr/>
                <p14:nvPr/>
              </p14:nvContentPartPr>
              <p14:xfrm>
                <a:off x="6690394" y="554788"/>
                <a:ext cx="62640" cy="269280"/>
              </p14:xfrm>
            </p:contentPart>
          </mc:Choice>
          <mc:Fallback xmlns="">
            <p:pic>
              <p:nvPicPr>
                <p:cNvPr id="17" name="Freihand 16">
                  <a:extLst>
                    <a:ext uri="{FF2B5EF4-FFF2-40B4-BE49-F238E27FC236}">
                      <a16:creationId xmlns:a16="http://schemas.microsoft.com/office/drawing/2014/main" id="{17306010-0368-0D36-E4B3-4A3E8643CD7C}"/>
                    </a:ext>
                  </a:extLst>
                </p:cNvPr>
                <p:cNvPicPr/>
                <p:nvPr/>
              </p:nvPicPr>
              <p:blipFill>
                <a:blip r:embed="rId23"/>
                <a:stretch>
                  <a:fillRect/>
                </a:stretch>
              </p:blipFill>
              <p:spPr>
                <a:xfrm>
                  <a:off x="6681754" y="546148"/>
                  <a:ext cx="802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377A546D-1434-1CFD-39D7-32C3AB47EFF6}"/>
                    </a:ext>
                  </a:extLst>
                </p14:cNvPr>
                <p14:cNvContentPartPr/>
                <p14:nvPr/>
              </p14:nvContentPartPr>
              <p14:xfrm>
                <a:off x="7372594" y="559468"/>
                <a:ext cx="104040" cy="201600"/>
              </p14:xfrm>
            </p:contentPart>
          </mc:Choice>
          <mc:Fallback xmlns="">
            <p:pic>
              <p:nvPicPr>
                <p:cNvPr id="19" name="Freihand 18">
                  <a:extLst>
                    <a:ext uri="{FF2B5EF4-FFF2-40B4-BE49-F238E27FC236}">
                      <a16:creationId xmlns:a16="http://schemas.microsoft.com/office/drawing/2014/main" id="{377A546D-1434-1CFD-39D7-32C3AB47EFF6}"/>
                    </a:ext>
                  </a:extLst>
                </p:cNvPr>
                <p:cNvPicPr/>
                <p:nvPr/>
              </p:nvPicPr>
              <p:blipFill>
                <a:blip r:embed="rId25"/>
                <a:stretch>
                  <a:fillRect/>
                </a:stretch>
              </p:blipFill>
              <p:spPr>
                <a:xfrm>
                  <a:off x="7363594" y="550828"/>
                  <a:ext cx="1216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44460789-DF94-96F3-D7DD-861DE8C8522E}"/>
                    </a:ext>
                  </a:extLst>
                </p14:cNvPr>
                <p14:cNvContentPartPr/>
                <p14:nvPr/>
              </p14:nvContentPartPr>
              <p14:xfrm>
                <a:off x="7550434" y="628948"/>
                <a:ext cx="77760" cy="126000"/>
              </p14:xfrm>
            </p:contentPart>
          </mc:Choice>
          <mc:Fallback xmlns="">
            <p:pic>
              <p:nvPicPr>
                <p:cNvPr id="20" name="Freihand 19">
                  <a:extLst>
                    <a:ext uri="{FF2B5EF4-FFF2-40B4-BE49-F238E27FC236}">
                      <a16:creationId xmlns:a16="http://schemas.microsoft.com/office/drawing/2014/main" id="{44460789-DF94-96F3-D7DD-861DE8C8522E}"/>
                    </a:ext>
                  </a:extLst>
                </p:cNvPr>
                <p:cNvPicPr/>
                <p:nvPr/>
              </p:nvPicPr>
              <p:blipFill>
                <a:blip r:embed="rId27"/>
                <a:stretch>
                  <a:fillRect/>
                </a:stretch>
              </p:blipFill>
              <p:spPr>
                <a:xfrm>
                  <a:off x="7541794" y="620308"/>
                  <a:ext cx="95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Freihand 20">
                  <a:extLst>
                    <a:ext uri="{FF2B5EF4-FFF2-40B4-BE49-F238E27FC236}">
                      <a16:creationId xmlns:a16="http://schemas.microsoft.com/office/drawing/2014/main" id="{1025BDC8-4115-FED8-C997-D2E925CD2C3A}"/>
                    </a:ext>
                  </a:extLst>
                </p14:cNvPr>
                <p14:cNvContentPartPr/>
                <p14:nvPr/>
              </p14:nvContentPartPr>
              <p14:xfrm>
                <a:off x="7692274" y="632188"/>
                <a:ext cx="421560" cy="282240"/>
              </p14:xfrm>
            </p:contentPart>
          </mc:Choice>
          <mc:Fallback xmlns="">
            <p:pic>
              <p:nvPicPr>
                <p:cNvPr id="21" name="Freihand 20">
                  <a:extLst>
                    <a:ext uri="{FF2B5EF4-FFF2-40B4-BE49-F238E27FC236}">
                      <a16:creationId xmlns:a16="http://schemas.microsoft.com/office/drawing/2014/main" id="{1025BDC8-4115-FED8-C997-D2E925CD2C3A}"/>
                    </a:ext>
                  </a:extLst>
                </p:cNvPr>
                <p:cNvPicPr/>
                <p:nvPr/>
              </p:nvPicPr>
              <p:blipFill>
                <a:blip r:embed="rId29"/>
                <a:stretch>
                  <a:fillRect/>
                </a:stretch>
              </p:blipFill>
              <p:spPr>
                <a:xfrm>
                  <a:off x="7683274" y="623548"/>
                  <a:ext cx="43920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FB579FA3-C2DE-552A-9350-6EA63B01355C}"/>
                    </a:ext>
                  </a:extLst>
                </p14:cNvPr>
                <p14:cNvContentPartPr/>
                <p14:nvPr/>
              </p14:nvContentPartPr>
              <p14:xfrm>
                <a:off x="8079274" y="558388"/>
                <a:ext cx="3240" cy="4680"/>
              </p14:xfrm>
            </p:contentPart>
          </mc:Choice>
          <mc:Fallback xmlns="">
            <p:pic>
              <p:nvPicPr>
                <p:cNvPr id="22" name="Freihand 21">
                  <a:extLst>
                    <a:ext uri="{FF2B5EF4-FFF2-40B4-BE49-F238E27FC236}">
                      <a16:creationId xmlns:a16="http://schemas.microsoft.com/office/drawing/2014/main" id="{FB579FA3-C2DE-552A-9350-6EA63B01355C}"/>
                    </a:ext>
                  </a:extLst>
                </p:cNvPr>
                <p:cNvPicPr/>
                <p:nvPr/>
              </p:nvPicPr>
              <p:blipFill>
                <a:blip r:embed="rId31"/>
                <a:stretch>
                  <a:fillRect/>
                </a:stretch>
              </p:blipFill>
              <p:spPr>
                <a:xfrm>
                  <a:off x="8070274" y="549388"/>
                  <a:ext cx="208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9772FD65-3A4F-6806-0924-B902779455FE}"/>
                    </a:ext>
                  </a:extLst>
                </p14:cNvPr>
                <p14:cNvContentPartPr/>
                <p14:nvPr/>
              </p14:nvContentPartPr>
              <p14:xfrm>
                <a:off x="8190154" y="680068"/>
                <a:ext cx="398520" cy="194400"/>
              </p14:xfrm>
            </p:contentPart>
          </mc:Choice>
          <mc:Fallback xmlns="">
            <p:pic>
              <p:nvPicPr>
                <p:cNvPr id="23" name="Freihand 22">
                  <a:extLst>
                    <a:ext uri="{FF2B5EF4-FFF2-40B4-BE49-F238E27FC236}">
                      <a16:creationId xmlns:a16="http://schemas.microsoft.com/office/drawing/2014/main" id="{9772FD65-3A4F-6806-0924-B902779455FE}"/>
                    </a:ext>
                  </a:extLst>
                </p:cNvPr>
                <p:cNvPicPr/>
                <p:nvPr/>
              </p:nvPicPr>
              <p:blipFill>
                <a:blip r:embed="rId33"/>
                <a:stretch>
                  <a:fillRect/>
                </a:stretch>
              </p:blipFill>
              <p:spPr>
                <a:xfrm>
                  <a:off x="8181514" y="671068"/>
                  <a:ext cx="416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Freihand 23">
                  <a:extLst>
                    <a:ext uri="{FF2B5EF4-FFF2-40B4-BE49-F238E27FC236}">
                      <a16:creationId xmlns:a16="http://schemas.microsoft.com/office/drawing/2014/main" id="{D7860AD4-5DA9-2E3B-9961-3618CBF4A3D6}"/>
                    </a:ext>
                  </a:extLst>
                </p14:cNvPr>
                <p14:cNvContentPartPr/>
                <p14:nvPr/>
              </p14:nvContentPartPr>
              <p14:xfrm>
                <a:off x="8843914" y="503668"/>
                <a:ext cx="227880" cy="363240"/>
              </p14:xfrm>
            </p:contentPart>
          </mc:Choice>
          <mc:Fallback xmlns="">
            <p:pic>
              <p:nvPicPr>
                <p:cNvPr id="24" name="Freihand 23">
                  <a:extLst>
                    <a:ext uri="{FF2B5EF4-FFF2-40B4-BE49-F238E27FC236}">
                      <a16:creationId xmlns:a16="http://schemas.microsoft.com/office/drawing/2014/main" id="{D7860AD4-5DA9-2E3B-9961-3618CBF4A3D6}"/>
                    </a:ext>
                  </a:extLst>
                </p:cNvPr>
                <p:cNvPicPr/>
                <p:nvPr/>
              </p:nvPicPr>
              <p:blipFill>
                <a:blip r:embed="rId35"/>
                <a:stretch>
                  <a:fillRect/>
                </a:stretch>
              </p:blipFill>
              <p:spPr>
                <a:xfrm>
                  <a:off x="8835274" y="495028"/>
                  <a:ext cx="24552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Freihand 24">
                  <a:extLst>
                    <a:ext uri="{FF2B5EF4-FFF2-40B4-BE49-F238E27FC236}">
                      <a16:creationId xmlns:a16="http://schemas.microsoft.com/office/drawing/2014/main" id="{B34DD677-F99B-B3C9-361B-3C1E96FFB67F}"/>
                    </a:ext>
                  </a:extLst>
                </p14:cNvPr>
                <p14:cNvContentPartPr/>
                <p14:nvPr/>
              </p14:nvContentPartPr>
              <p14:xfrm>
                <a:off x="9257554" y="519148"/>
                <a:ext cx="233280" cy="226080"/>
              </p14:xfrm>
            </p:contentPart>
          </mc:Choice>
          <mc:Fallback xmlns="">
            <p:pic>
              <p:nvPicPr>
                <p:cNvPr id="25" name="Freihand 24">
                  <a:extLst>
                    <a:ext uri="{FF2B5EF4-FFF2-40B4-BE49-F238E27FC236}">
                      <a16:creationId xmlns:a16="http://schemas.microsoft.com/office/drawing/2014/main" id="{B34DD677-F99B-B3C9-361B-3C1E96FFB67F}"/>
                    </a:ext>
                  </a:extLst>
                </p:cNvPr>
                <p:cNvPicPr/>
                <p:nvPr/>
              </p:nvPicPr>
              <p:blipFill>
                <a:blip r:embed="rId37"/>
                <a:stretch>
                  <a:fillRect/>
                </a:stretch>
              </p:blipFill>
              <p:spPr>
                <a:xfrm>
                  <a:off x="9248554" y="510508"/>
                  <a:ext cx="250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Freihand 25">
                  <a:extLst>
                    <a:ext uri="{FF2B5EF4-FFF2-40B4-BE49-F238E27FC236}">
                      <a16:creationId xmlns:a16="http://schemas.microsoft.com/office/drawing/2014/main" id="{C5E5180E-D8BC-75E9-DC97-EEA4D0B2398D}"/>
                    </a:ext>
                  </a:extLst>
                </p14:cNvPr>
                <p14:cNvContentPartPr/>
                <p14:nvPr/>
              </p14:nvContentPartPr>
              <p14:xfrm>
                <a:off x="9569674" y="586468"/>
                <a:ext cx="69840" cy="104760"/>
              </p14:xfrm>
            </p:contentPart>
          </mc:Choice>
          <mc:Fallback xmlns="">
            <p:pic>
              <p:nvPicPr>
                <p:cNvPr id="26" name="Freihand 25">
                  <a:extLst>
                    <a:ext uri="{FF2B5EF4-FFF2-40B4-BE49-F238E27FC236}">
                      <a16:creationId xmlns:a16="http://schemas.microsoft.com/office/drawing/2014/main" id="{C5E5180E-D8BC-75E9-DC97-EEA4D0B2398D}"/>
                    </a:ext>
                  </a:extLst>
                </p:cNvPr>
                <p:cNvPicPr/>
                <p:nvPr/>
              </p:nvPicPr>
              <p:blipFill>
                <a:blip r:embed="rId39"/>
                <a:stretch>
                  <a:fillRect/>
                </a:stretch>
              </p:blipFill>
              <p:spPr>
                <a:xfrm>
                  <a:off x="9561034" y="577828"/>
                  <a:ext cx="87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EC9884EB-DB98-A928-136C-25A3A99FF427}"/>
                    </a:ext>
                  </a:extLst>
                </p14:cNvPr>
                <p14:cNvContentPartPr/>
                <p14:nvPr/>
              </p14:nvContentPartPr>
              <p14:xfrm>
                <a:off x="9866674" y="555508"/>
                <a:ext cx="209880" cy="181080"/>
              </p14:xfrm>
            </p:contentPart>
          </mc:Choice>
          <mc:Fallback xmlns="">
            <p:pic>
              <p:nvPicPr>
                <p:cNvPr id="27" name="Freihand 26">
                  <a:extLst>
                    <a:ext uri="{FF2B5EF4-FFF2-40B4-BE49-F238E27FC236}">
                      <a16:creationId xmlns:a16="http://schemas.microsoft.com/office/drawing/2014/main" id="{EC9884EB-DB98-A928-136C-25A3A99FF427}"/>
                    </a:ext>
                  </a:extLst>
                </p:cNvPr>
                <p:cNvPicPr/>
                <p:nvPr/>
              </p:nvPicPr>
              <p:blipFill>
                <a:blip r:embed="rId41"/>
                <a:stretch>
                  <a:fillRect/>
                </a:stretch>
              </p:blipFill>
              <p:spPr>
                <a:xfrm>
                  <a:off x="9858034" y="546868"/>
                  <a:ext cx="227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CEEF92FD-BEDC-7A8B-5096-1B1F2FFCAB07}"/>
                    </a:ext>
                  </a:extLst>
                </p14:cNvPr>
                <p14:cNvContentPartPr/>
                <p14:nvPr/>
              </p14:nvContentPartPr>
              <p14:xfrm>
                <a:off x="10203634" y="584668"/>
                <a:ext cx="16200" cy="122760"/>
              </p14:xfrm>
            </p:contentPart>
          </mc:Choice>
          <mc:Fallback xmlns="">
            <p:pic>
              <p:nvPicPr>
                <p:cNvPr id="28" name="Freihand 27">
                  <a:extLst>
                    <a:ext uri="{FF2B5EF4-FFF2-40B4-BE49-F238E27FC236}">
                      <a16:creationId xmlns:a16="http://schemas.microsoft.com/office/drawing/2014/main" id="{CEEF92FD-BEDC-7A8B-5096-1B1F2FFCAB07}"/>
                    </a:ext>
                  </a:extLst>
                </p:cNvPr>
                <p:cNvPicPr/>
                <p:nvPr/>
              </p:nvPicPr>
              <p:blipFill>
                <a:blip r:embed="rId43"/>
                <a:stretch>
                  <a:fillRect/>
                </a:stretch>
              </p:blipFill>
              <p:spPr>
                <a:xfrm>
                  <a:off x="10194634" y="576028"/>
                  <a:ext cx="338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A054EC3B-5AB5-AE79-AA3F-A1BA44727904}"/>
                    </a:ext>
                  </a:extLst>
                </p14:cNvPr>
                <p14:cNvContentPartPr/>
                <p14:nvPr/>
              </p14:nvContentPartPr>
              <p14:xfrm>
                <a:off x="10365634" y="451468"/>
                <a:ext cx="144720" cy="242640"/>
              </p14:xfrm>
            </p:contentPart>
          </mc:Choice>
          <mc:Fallback xmlns="">
            <p:pic>
              <p:nvPicPr>
                <p:cNvPr id="29" name="Freihand 28">
                  <a:extLst>
                    <a:ext uri="{FF2B5EF4-FFF2-40B4-BE49-F238E27FC236}">
                      <a16:creationId xmlns:a16="http://schemas.microsoft.com/office/drawing/2014/main" id="{A054EC3B-5AB5-AE79-AA3F-A1BA44727904}"/>
                    </a:ext>
                  </a:extLst>
                </p:cNvPr>
                <p:cNvPicPr/>
                <p:nvPr/>
              </p:nvPicPr>
              <p:blipFill>
                <a:blip r:embed="rId45"/>
                <a:stretch>
                  <a:fillRect/>
                </a:stretch>
              </p:blipFill>
              <p:spPr>
                <a:xfrm>
                  <a:off x="10356994" y="442828"/>
                  <a:ext cx="1623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006952CF-8423-2B1B-819C-7364762D995A}"/>
                    </a:ext>
                  </a:extLst>
                </p14:cNvPr>
                <p14:cNvContentPartPr/>
                <p14:nvPr/>
              </p14:nvContentPartPr>
              <p14:xfrm>
                <a:off x="10577314" y="539308"/>
                <a:ext cx="257760" cy="111240"/>
              </p14:xfrm>
            </p:contentPart>
          </mc:Choice>
          <mc:Fallback xmlns="">
            <p:pic>
              <p:nvPicPr>
                <p:cNvPr id="30" name="Freihand 29">
                  <a:extLst>
                    <a:ext uri="{FF2B5EF4-FFF2-40B4-BE49-F238E27FC236}">
                      <a16:creationId xmlns:a16="http://schemas.microsoft.com/office/drawing/2014/main" id="{006952CF-8423-2B1B-819C-7364762D995A}"/>
                    </a:ext>
                  </a:extLst>
                </p:cNvPr>
                <p:cNvPicPr/>
                <p:nvPr/>
              </p:nvPicPr>
              <p:blipFill>
                <a:blip r:embed="rId47"/>
                <a:stretch>
                  <a:fillRect/>
                </a:stretch>
              </p:blipFill>
              <p:spPr>
                <a:xfrm>
                  <a:off x="10568674" y="530668"/>
                  <a:ext cx="2754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AFB8B86A-26E9-EFF6-926C-EFC2679DFA8A}"/>
                    </a:ext>
                  </a:extLst>
                </p14:cNvPr>
                <p14:cNvContentPartPr/>
                <p14:nvPr/>
              </p14:nvContentPartPr>
              <p14:xfrm>
                <a:off x="10928314" y="554068"/>
                <a:ext cx="597600" cy="92880"/>
              </p14:xfrm>
            </p:contentPart>
          </mc:Choice>
          <mc:Fallback xmlns="">
            <p:pic>
              <p:nvPicPr>
                <p:cNvPr id="34" name="Freihand 33">
                  <a:extLst>
                    <a:ext uri="{FF2B5EF4-FFF2-40B4-BE49-F238E27FC236}">
                      <a16:creationId xmlns:a16="http://schemas.microsoft.com/office/drawing/2014/main" id="{AFB8B86A-26E9-EFF6-926C-EFC2679DFA8A}"/>
                    </a:ext>
                  </a:extLst>
                </p:cNvPr>
                <p:cNvPicPr/>
                <p:nvPr/>
              </p:nvPicPr>
              <p:blipFill>
                <a:blip r:embed="rId49"/>
                <a:stretch>
                  <a:fillRect/>
                </a:stretch>
              </p:blipFill>
              <p:spPr>
                <a:xfrm>
                  <a:off x="10919314" y="545068"/>
                  <a:ext cx="6152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Freihand 34">
                  <a:extLst>
                    <a:ext uri="{FF2B5EF4-FFF2-40B4-BE49-F238E27FC236}">
                      <a16:creationId xmlns:a16="http://schemas.microsoft.com/office/drawing/2014/main" id="{7099A637-E896-3DDE-5ACB-20308F2BC49F}"/>
                    </a:ext>
                  </a:extLst>
                </p14:cNvPr>
                <p14:cNvContentPartPr/>
                <p14:nvPr/>
              </p14:nvContentPartPr>
              <p14:xfrm>
                <a:off x="10982674" y="358228"/>
                <a:ext cx="11520" cy="4680"/>
              </p14:xfrm>
            </p:contentPart>
          </mc:Choice>
          <mc:Fallback xmlns="">
            <p:pic>
              <p:nvPicPr>
                <p:cNvPr id="35" name="Freihand 34">
                  <a:extLst>
                    <a:ext uri="{FF2B5EF4-FFF2-40B4-BE49-F238E27FC236}">
                      <a16:creationId xmlns:a16="http://schemas.microsoft.com/office/drawing/2014/main" id="{7099A637-E896-3DDE-5ACB-20308F2BC49F}"/>
                    </a:ext>
                  </a:extLst>
                </p:cNvPr>
                <p:cNvPicPr/>
                <p:nvPr/>
              </p:nvPicPr>
              <p:blipFill>
                <a:blip r:embed="rId51"/>
                <a:stretch>
                  <a:fillRect/>
                </a:stretch>
              </p:blipFill>
              <p:spPr>
                <a:xfrm>
                  <a:off x="10974034" y="349588"/>
                  <a:ext cx="29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652C28A8-69B2-2AB3-1FCE-71CA125B403C}"/>
                    </a:ext>
                  </a:extLst>
                </p14:cNvPr>
                <p14:cNvContentPartPr/>
                <p14:nvPr/>
              </p14:nvContentPartPr>
              <p14:xfrm>
                <a:off x="7422994" y="907588"/>
                <a:ext cx="9000" cy="32400"/>
              </p14:xfrm>
            </p:contentPart>
          </mc:Choice>
          <mc:Fallback xmlns="">
            <p:pic>
              <p:nvPicPr>
                <p:cNvPr id="37" name="Freihand 36">
                  <a:extLst>
                    <a:ext uri="{FF2B5EF4-FFF2-40B4-BE49-F238E27FC236}">
                      <a16:creationId xmlns:a16="http://schemas.microsoft.com/office/drawing/2014/main" id="{652C28A8-69B2-2AB3-1FCE-71CA125B403C}"/>
                    </a:ext>
                  </a:extLst>
                </p:cNvPr>
                <p:cNvPicPr/>
                <p:nvPr/>
              </p:nvPicPr>
              <p:blipFill>
                <a:blip r:embed="rId53"/>
                <a:stretch>
                  <a:fillRect/>
                </a:stretch>
              </p:blipFill>
              <p:spPr>
                <a:xfrm>
                  <a:off x="7413994" y="898948"/>
                  <a:ext cx="26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78053AFB-06E9-A0D0-49CC-1BF158195266}"/>
                    </a:ext>
                  </a:extLst>
                </p14:cNvPr>
                <p14:cNvContentPartPr/>
                <p14:nvPr/>
              </p14:nvContentPartPr>
              <p14:xfrm>
                <a:off x="7318954" y="999748"/>
                <a:ext cx="348120" cy="112320"/>
              </p14:xfrm>
            </p:contentPart>
          </mc:Choice>
          <mc:Fallback xmlns="">
            <p:pic>
              <p:nvPicPr>
                <p:cNvPr id="38" name="Freihand 37">
                  <a:extLst>
                    <a:ext uri="{FF2B5EF4-FFF2-40B4-BE49-F238E27FC236}">
                      <a16:creationId xmlns:a16="http://schemas.microsoft.com/office/drawing/2014/main" id="{78053AFB-06E9-A0D0-49CC-1BF158195266}"/>
                    </a:ext>
                  </a:extLst>
                </p:cNvPr>
                <p:cNvPicPr/>
                <p:nvPr/>
              </p:nvPicPr>
              <p:blipFill>
                <a:blip r:embed="rId55"/>
                <a:stretch>
                  <a:fillRect/>
                </a:stretch>
              </p:blipFill>
              <p:spPr>
                <a:xfrm>
                  <a:off x="7309954" y="991108"/>
                  <a:ext cx="365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B3423EB4-AAB9-7A52-C29F-E32B1699749E}"/>
                    </a:ext>
                  </a:extLst>
                </p14:cNvPr>
                <p14:cNvContentPartPr/>
                <p14:nvPr/>
              </p14:nvContentPartPr>
              <p14:xfrm>
                <a:off x="7518394" y="984988"/>
                <a:ext cx="336960" cy="250560"/>
              </p14:xfrm>
            </p:contentPart>
          </mc:Choice>
          <mc:Fallback xmlns="">
            <p:pic>
              <p:nvPicPr>
                <p:cNvPr id="40" name="Freihand 39">
                  <a:extLst>
                    <a:ext uri="{FF2B5EF4-FFF2-40B4-BE49-F238E27FC236}">
                      <a16:creationId xmlns:a16="http://schemas.microsoft.com/office/drawing/2014/main" id="{B3423EB4-AAB9-7A52-C29F-E32B1699749E}"/>
                    </a:ext>
                  </a:extLst>
                </p:cNvPr>
                <p:cNvPicPr/>
                <p:nvPr/>
              </p:nvPicPr>
              <p:blipFill>
                <a:blip r:embed="rId57"/>
                <a:stretch>
                  <a:fillRect/>
                </a:stretch>
              </p:blipFill>
              <p:spPr>
                <a:xfrm>
                  <a:off x="7509394" y="975988"/>
                  <a:ext cx="3546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DC27ABA5-A3DD-2C9B-1A9B-16D05B982223}"/>
                    </a:ext>
                  </a:extLst>
                </p14:cNvPr>
                <p14:cNvContentPartPr/>
                <p14:nvPr/>
              </p14:nvContentPartPr>
              <p14:xfrm>
                <a:off x="8108434" y="882388"/>
                <a:ext cx="224280" cy="187200"/>
              </p14:xfrm>
            </p:contentPart>
          </mc:Choice>
          <mc:Fallback xmlns="">
            <p:pic>
              <p:nvPicPr>
                <p:cNvPr id="41" name="Freihand 40">
                  <a:extLst>
                    <a:ext uri="{FF2B5EF4-FFF2-40B4-BE49-F238E27FC236}">
                      <a16:creationId xmlns:a16="http://schemas.microsoft.com/office/drawing/2014/main" id="{DC27ABA5-A3DD-2C9B-1A9B-16D05B982223}"/>
                    </a:ext>
                  </a:extLst>
                </p:cNvPr>
                <p:cNvPicPr/>
                <p:nvPr/>
              </p:nvPicPr>
              <p:blipFill>
                <a:blip r:embed="rId59"/>
                <a:stretch>
                  <a:fillRect/>
                </a:stretch>
              </p:blipFill>
              <p:spPr>
                <a:xfrm>
                  <a:off x="8099434" y="873748"/>
                  <a:ext cx="2419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051ACB8F-6162-8C90-D3A4-D45932F3F1BF}"/>
                    </a:ext>
                  </a:extLst>
                </p14:cNvPr>
                <p14:cNvContentPartPr/>
                <p14:nvPr/>
              </p14:nvContentPartPr>
              <p14:xfrm>
                <a:off x="8316154" y="886348"/>
                <a:ext cx="18000" cy="65520"/>
              </p14:xfrm>
            </p:contentPart>
          </mc:Choice>
          <mc:Fallback xmlns="">
            <p:pic>
              <p:nvPicPr>
                <p:cNvPr id="42" name="Freihand 41">
                  <a:extLst>
                    <a:ext uri="{FF2B5EF4-FFF2-40B4-BE49-F238E27FC236}">
                      <a16:creationId xmlns:a16="http://schemas.microsoft.com/office/drawing/2014/main" id="{051ACB8F-6162-8C90-D3A4-D45932F3F1BF}"/>
                    </a:ext>
                  </a:extLst>
                </p:cNvPr>
                <p:cNvPicPr/>
                <p:nvPr/>
              </p:nvPicPr>
              <p:blipFill>
                <a:blip r:embed="rId61"/>
                <a:stretch>
                  <a:fillRect/>
                </a:stretch>
              </p:blipFill>
              <p:spPr>
                <a:xfrm>
                  <a:off x="8307514" y="877348"/>
                  <a:ext cx="356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991708BB-8B6A-CE32-C410-23857A9D29DB}"/>
                    </a:ext>
                  </a:extLst>
                </p14:cNvPr>
                <p14:cNvContentPartPr/>
                <p14:nvPr/>
              </p14:nvContentPartPr>
              <p14:xfrm>
                <a:off x="8375554" y="927748"/>
                <a:ext cx="269640" cy="373680"/>
              </p14:xfrm>
            </p:contentPart>
          </mc:Choice>
          <mc:Fallback xmlns="">
            <p:pic>
              <p:nvPicPr>
                <p:cNvPr id="43" name="Freihand 42">
                  <a:extLst>
                    <a:ext uri="{FF2B5EF4-FFF2-40B4-BE49-F238E27FC236}">
                      <a16:creationId xmlns:a16="http://schemas.microsoft.com/office/drawing/2014/main" id="{991708BB-8B6A-CE32-C410-23857A9D29DB}"/>
                    </a:ext>
                  </a:extLst>
                </p:cNvPr>
                <p:cNvPicPr/>
                <p:nvPr/>
              </p:nvPicPr>
              <p:blipFill>
                <a:blip r:embed="rId63"/>
                <a:stretch>
                  <a:fillRect/>
                </a:stretch>
              </p:blipFill>
              <p:spPr>
                <a:xfrm>
                  <a:off x="8366554" y="918748"/>
                  <a:ext cx="28728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E7B929E6-82DF-F052-896A-58C9D113492A}"/>
                    </a:ext>
                  </a:extLst>
                </p14:cNvPr>
                <p14:cNvContentPartPr/>
                <p14:nvPr/>
              </p14:nvContentPartPr>
              <p14:xfrm>
                <a:off x="8859754" y="999388"/>
                <a:ext cx="248040" cy="91800"/>
              </p14:xfrm>
            </p:contentPart>
          </mc:Choice>
          <mc:Fallback xmlns="">
            <p:pic>
              <p:nvPicPr>
                <p:cNvPr id="44" name="Freihand 43">
                  <a:extLst>
                    <a:ext uri="{FF2B5EF4-FFF2-40B4-BE49-F238E27FC236}">
                      <a16:creationId xmlns:a16="http://schemas.microsoft.com/office/drawing/2014/main" id="{E7B929E6-82DF-F052-896A-58C9D113492A}"/>
                    </a:ext>
                  </a:extLst>
                </p:cNvPr>
                <p:cNvPicPr/>
                <p:nvPr/>
              </p:nvPicPr>
              <p:blipFill>
                <a:blip r:embed="rId65"/>
                <a:stretch>
                  <a:fillRect/>
                </a:stretch>
              </p:blipFill>
              <p:spPr>
                <a:xfrm>
                  <a:off x="8851114" y="990388"/>
                  <a:ext cx="265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442DC77B-5BF7-5D1E-C143-033C65BEA598}"/>
                    </a:ext>
                  </a:extLst>
                </p14:cNvPr>
                <p14:cNvContentPartPr/>
                <p14:nvPr/>
              </p14:nvContentPartPr>
              <p14:xfrm>
                <a:off x="9164314" y="1006948"/>
                <a:ext cx="329760" cy="68400"/>
              </p14:xfrm>
            </p:contentPart>
          </mc:Choice>
          <mc:Fallback xmlns="">
            <p:pic>
              <p:nvPicPr>
                <p:cNvPr id="45" name="Freihand 44">
                  <a:extLst>
                    <a:ext uri="{FF2B5EF4-FFF2-40B4-BE49-F238E27FC236}">
                      <a16:creationId xmlns:a16="http://schemas.microsoft.com/office/drawing/2014/main" id="{442DC77B-5BF7-5D1E-C143-033C65BEA598}"/>
                    </a:ext>
                  </a:extLst>
                </p:cNvPr>
                <p:cNvPicPr/>
                <p:nvPr/>
              </p:nvPicPr>
              <p:blipFill>
                <a:blip r:embed="rId67"/>
                <a:stretch>
                  <a:fillRect/>
                </a:stretch>
              </p:blipFill>
              <p:spPr>
                <a:xfrm>
                  <a:off x="9155314" y="998308"/>
                  <a:ext cx="3474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1ACE5BB7-D63A-EC57-CBE0-4C07EFCA3CC9}"/>
                    </a:ext>
                  </a:extLst>
                </p14:cNvPr>
                <p14:cNvContentPartPr/>
                <p14:nvPr/>
              </p14:nvContentPartPr>
              <p14:xfrm>
                <a:off x="9549514" y="999028"/>
                <a:ext cx="93600" cy="254520"/>
              </p14:xfrm>
            </p:contentPart>
          </mc:Choice>
          <mc:Fallback xmlns="">
            <p:pic>
              <p:nvPicPr>
                <p:cNvPr id="46" name="Freihand 45">
                  <a:extLst>
                    <a:ext uri="{FF2B5EF4-FFF2-40B4-BE49-F238E27FC236}">
                      <a16:creationId xmlns:a16="http://schemas.microsoft.com/office/drawing/2014/main" id="{1ACE5BB7-D63A-EC57-CBE0-4C07EFCA3CC9}"/>
                    </a:ext>
                  </a:extLst>
                </p:cNvPr>
                <p:cNvPicPr/>
                <p:nvPr/>
              </p:nvPicPr>
              <p:blipFill>
                <a:blip r:embed="rId69"/>
                <a:stretch>
                  <a:fillRect/>
                </a:stretch>
              </p:blipFill>
              <p:spPr>
                <a:xfrm>
                  <a:off x="9540514" y="990388"/>
                  <a:ext cx="111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0C336530-A0CB-F4D2-51B4-81303F049088}"/>
                    </a:ext>
                  </a:extLst>
                </p14:cNvPr>
                <p14:cNvContentPartPr/>
                <p14:nvPr/>
              </p14:nvContentPartPr>
              <p14:xfrm>
                <a:off x="9723034" y="886348"/>
                <a:ext cx="33840" cy="194760"/>
              </p14:xfrm>
            </p:contentPart>
          </mc:Choice>
          <mc:Fallback xmlns="">
            <p:pic>
              <p:nvPicPr>
                <p:cNvPr id="47" name="Freihand 46">
                  <a:extLst>
                    <a:ext uri="{FF2B5EF4-FFF2-40B4-BE49-F238E27FC236}">
                      <a16:creationId xmlns:a16="http://schemas.microsoft.com/office/drawing/2014/main" id="{0C336530-A0CB-F4D2-51B4-81303F049088}"/>
                    </a:ext>
                  </a:extLst>
                </p:cNvPr>
                <p:cNvPicPr/>
                <p:nvPr/>
              </p:nvPicPr>
              <p:blipFill>
                <a:blip r:embed="rId71"/>
                <a:stretch>
                  <a:fillRect/>
                </a:stretch>
              </p:blipFill>
              <p:spPr>
                <a:xfrm>
                  <a:off x="9714034" y="877348"/>
                  <a:ext cx="51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300B7F4D-D99C-96A5-1F8D-F78C0FBCE361}"/>
                    </a:ext>
                  </a:extLst>
                </p14:cNvPr>
                <p14:cNvContentPartPr/>
                <p14:nvPr/>
              </p14:nvContentPartPr>
              <p14:xfrm>
                <a:off x="9773074" y="984268"/>
                <a:ext cx="671040" cy="248400"/>
              </p14:xfrm>
            </p:contentPart>
          </mc:Choice>
          <mc:Fallback xmlns="">
            <p:pic>
              <p:nvPicPr>
                <p:cNvPr id="48" name="Freihand 47">
                  <a:extLst>
                    <a:ext uri="{FF2B5EF4-FFF2-40B4-BE49-F238E27FC236}">
                      <a16:creationId xmlns:a16="http://schemas.microsoft.com/office/drawing/2014/main" id="{300B7F4D-D99C-96A5-1F8D-F78C0FBCE361}"/>
                    </a:ext>
                  </a:extLst>
                </p:cNvPr>
                <p:cNvPicPr/>
                <p:nvPr/>
              </p:nvPicPr>
              <p:blipFill>
                <a:blip r:embed="rId73"/>
                <a:stretch>
                  <a:fillRect/>
                </a:stretch>
              </p:blipFill>
              <p:spPr>
                <a:xfrm>
                  <a:off x="9764074" y="975268"/>
                  <a:ext cx="688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9" name="Freihand 48">
                  <a:extLst>
                    <a:ext uri="{FF2B5EF4-FFF2-40B4-BE49-F238E27FC236}">
                      <a16:creationId xmlns:a16="http://schemas.microsoft.com/office/drawing/2014/main" id="{7BE2F086-B7D8-6AF9-364C-CBDC2E3C8C03}"/>
                    </a:ext>
                  </a:extLst>
                </p14:cNvPr>
                <p14:cNvContentPartPr/>
                <p14:nvPr/>
              </p14:nvContentPartPr>
              <p14:xfrm>
                <a:off x="10498834" y="867268"/>
                <a:ext cx="439560" cy="174960"/>
              </p14:xfrm>
            </p:contentPart>
          </mc:Choice>
          <mc:Fallback xmlns="">
            <p:pic>
              <p:nvPicPr>
                <p:cNvPr id="49" name="Freihand 48">
                  <a:extLst>
                    <a:ext uri="{FF2B5EF4-FFF2-40B4-BE49-F238E27FC236}">
                      <a16:creationId xmlns:a16="http://schemas.microsoft.com/office/drawing/2014/main" id="{7BE2F086-B7D8-6AF9-364C-CBDC2E3C8C03}"/>
                    </a:ext>
                  </a:extLst>
                </p:cNvPr>
                <p:cNvPicPr/>
                <p:nvPr/>
              </p:nvPicPr>
              <p:blipFill>
                <a:blip r:embed="rId75"/>
                <a:stretch>
                  <a:fillRect/>
                </a:stretch>
              </p:blipFill>
              <p:spPr>
                <a:xfrm>
                  <a:off x="10489834" y="858628"/>
                  <a:ext cx="4572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0" name="Freihand 49">
                  <a:extLst>
                    <a:ext uri="{FF2B5EF4-FFF2-40B4-BE49-F238E27FC236}">
                      <a16:creationId xmlns:a16="http://schemas.microsoft.com/office/drawing/2014/main" id="{B97ED79F-C3A5-570A-3A48-71FA365D2D5D}"/>
                    </a:ext>
                  </a:extLst>
                </p14:cNvPr>
                <p14:cNvContentPartPr/>
                <p14:nvPr/>
              </p14:nvContentPartPr>
              <p14:xfrm>
                <a:off x="7700554" y="1347508"/>
                <a:ext cx="135360" cy="155880"/>
              </p14:xfrm>
            </p:contentPart>
          </mc:Choice>
          <mc:Fallback xmlns="">
            <p:pic>
              <p:nvPicPr>
                <p:cNvPr id="50" name="Freihand 49">
                  <a:extLst>
                    <a:ext uri="{FF2B5EF4-FFF2-40B4-BE49-F238E27FC236}">
                      <a16:creationId xmlns:a16="http://schemas.microsoft.com/office/drawing/2014/main" id="{B97ED79F-C3A5-570A-3A48-71FA365D2D5D}"/>
                    </a:ext>
                  </a:extLst>
                </p:cNvPr>
                <p:cNvPicPr/>
                <p:nvPr/>
              </p:nvPicPr>
              <p:blipFill>
                <a:blip r:embed="rId77"/>
                <a:stretch>
                  <a:fillRect/>
                </a:stretch>
              </p:blipFill>
              <p:spPr>
                <a:xfrm>
                  <a:off x="7691914" y="1338508"/>
                  <a:ext cx="153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1" name="Freihand 50">
                  <a:extLst>
                    <a:ext uri="{FF2B5EF4-FFF2-40B4-BE49-F238E27FC236}">
                      <a16:creationId xmlns:a16="http://schemas.microsoft.com/office/drawing/2014/main" id="{FA05C9B3-F63A-DBD3-31E5-DF68DB44D245}"/>
                    </a:ext>
                  </a:extLst>
                </p14:cNvPr>
                <p14:cNvContentPartPr/>
                <p14:nvPr/>
              </p14:nvContentPartPr>
              <p14:xfrm>
                <a:off x="7833034" y="1264708"/>
                <a:ext cx="398880" cy="223920"/>
              </p14:xfrm>
            </p:contentPart>
          </mc:Choice>
          <mc:Fallback xmlns="">
            <p:pic>
              <p:nvPicPr>
                <p:cNvPr id="51" name="Freihand 50">
                  <a:extLst>
                    <a:ext uri="{FF2B5EF4-FFF2-40B4-BE49-F238E27FC236}">
                      <a16:creationId xmlns:a16="http://schemas.microsoft.com/office/drawing/2014/main" id="{FA05C9B3-F63A-DBD3-31E5-DF68DB44D245}"/>
                    </a:ext>
                  </a:extLst>
                </p:cNvPr>
                <p:cNvPicPr/>
                <p:nvPr/>
              </p:nvPicPr>
              <p:blipFill>
                <a:blip r:embed="rId79"/>
                <a:stretch>
                  <a:fillRect/>
                </a:stretch>
              </p:blipFill>
              <p:spPr>
                <a:xfrm>
                  <a:off x="7824034" y="1255708"/>
                  <a:ext cx="4165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2F6C2D6F-548C-BED6-AFDF-E6EAB146B3EF}"/>
                    </a:ext>
                  </a:extLst>
                </p14:cNvPr>
                <p14:cNvContentPartPr/>
                <p14:nvPr/>
              </p14:nvContentPartPr>
              <p14:xfrm>
                <a:off x="8510914" y="1337428"/>
                <a:ext cx="93240" cy="222840"/>
              </p14:xfrm>
            </p:contentPart>
          </mc:Choice>
          <mc:Fallback xmlns="">
            <p:pic>
              <p:nvPicPr>
                <p:cNvPr id="53" name="Freihand 52">
                  <a:extLst>
                    <a:ext uri="{FF2B5EF4-FFF2-40B4-BE49-F238E27FC236}">
                      <a16:creationId xmlns:a16="http://schemas.microsoft.com/office/drawing/2014/main" id="{2F6C2D6F-548C-BED6-AFDF-E6EAB146B3EF}"/>
                    </a:ext>
                  </a:extLst>
                </p:cNvPr>
                <p:cNvPicPr/>
                <p:nvPr/>
              </p:nvPicPr>
              <p:blipFill>
                <a:blip r:embed="rId81"/>
                <a:stretch>
                  <a:fillRect/>
                </a:stretch>
              </p:blipFill>
              <p:spPr>
                <a:xfrm>
                  <a:off x="8502274" y="1328428"/>
                  <a:ext cx="1108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639E9955-E3E5-308C-FAED-02BF29465326}"/>
                    </a:ext>
                  </a:extLst>
                </p14:cNvPr>
                <p14:cNvContentPartPr/>
                <p14:nvPr/>
              </p14:nvContentPartPr>
              <p14:xfrm>
                <a:off x="8653834" y="1350028"/>
                <a:ext cx="246240" cy="82800"/>
              </p14:xfrm>
            </p:contentPart>
          </mc:Choice>
          <mc:Fallback xmlns="">
            <p:pic>
              <p:nvPicPr>
                <p:cNvPr id="54" name="Freihand 53">
                  <a:extLst>
                    <a:ext uri="{FF2B5EF4-FFF2-40B4-BE49-F238E27FC236}">
                      <a16:creationId xmlns:a16="http://schemas.microsoft.com/office/drawing/2014/main" id="{639E9955-E3E5-308C-FAED-02BF29465326}"/>
                    </a:ext>
                  </a:extLst>
                </p:cNvPr>
                <p:cNvPicPr/>
                <p:nvPr/>
              </p:nvPicPr>
              <p:blipFill>
                <a:blip r:embed="rId83"/>
                <a:stretch>
                  <a:fillRect/>
                </a:stretch>
              </p:blipFill>
              <p:spPr>
                <a:xfrm>
                  <a:off x="8644834" y="1341388"/>
                  <a:ext cx="263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C0D58FF0-EF16-BF65-F7C4-77F8E8A224F5}"/>
                    </a:ext>
                  </a:extLst>
                </p14:cNvPr>
                <p14:cNvContentPartPr/>
                <p14:nvPr/>
              </p14:nvContentPartPr>
              <p14:xfrm>
                <a:off x="8947234" y="1326988"/>
                <a:ext cx="97920" cy="95040"/>
              </p14:xfrm>
            </p:contentPart>
          </mc:Choice>
          <mc:Fallback xmlns="">
            <p:pic>
              <p:nvPicPr>
                <p:cNvPr id="55" name="Freihand 54">
                  <a:extLst>
                    <a:ext uri="{FF2B5EF4-FFF2-40B4-BE49-F238E27FC236}">
                      <a16:creationId xmlns:a16="http://schemas.microsoft.com/office/drawing/2014/main" id="{C0D58FF0-EF16-BF65-F7C4-77F8E8A224F5}"/>
                    </a:ext>
                  </a:extLst>
                </p:cNvPr>
                <p:cNvPicPr/>
                <p:nvPr/>
              </p:nvPicPr>
              <p:blipFill>
                <a:blip r:embed="rId85"/>
                <a:stretch>
                  <a:fillRect/>
                </a:stretch>
              </p:blipFill>
              <p:spPr>
                <a:xfrm>
                  <a:off x="8938594" y="1317988"/>
                  <a:ext cx="1155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2000B170-BD2E-2782-D756-C96E74A84C1B}"/>
                    </a:ext>
                  </a:extLst>
                </p14:cNvPr>
                <p14:cNvContentPartPr/>
                <p14:nvPr/>
              </p14:nvContentPartPr>
              <p14:xfrm>
                <a:off x="9125794" y="1215028"/>
                <a:ext cx="104400" cy="184680"/>
              </p14:xfrm>
            </p:contentPart>
          </mc:Choice>
          <mc:Fallback xmlns="">
            <p:pic>
              <p:nvPicPr>
                <p:cNvPr id="56" name="Freihand 55">
                  <a:extLst>
                    <a:ext uri="{FF2B5EF4-FFF2-40B4-BE49-F238E27FC236}">
                      <a16:creationId xmlns:a16="http://schemas.microsoft.com/office/drawing/2014/main" id="{2000B170-BD2E-2782-D756-C96E74A84C1B}"/>
                    </a:ext>
                  </a:extLst>
                </p:cNvPr>
                <p:cNvPicPr/>
                <p:nvPr/>
              </p:nvPicPr>
              <p:blipFill>
                <a:blip r:embed="rId87"/>
                <a:stretch>
                  <a:fillRect/>
                </a:stretch>
              </p:blipFill>
              <p:spPr>
                <a:xfrm>
                  <a:off x="9116794" y="1206388"/>
                  <a:ext cx="122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FA5D3483-D8AF-4207-43C5-EA1F65B209F0}"/>
                    </a:ext>
                  </a:extLst>
                </p14:cNvPr>
                <p14:cNvContentPartPr/>
                <p14:nvPr/>
              </p14:nvContentPartPr>
              <p14:xfrm>
                <a:off x="9274474" y="1216468"/>
                <a:ext cx="237240" cy="156960"/>
              </p14:xfrm>
            </p:contentPart>
          </mc:Choice>
          <mc:Fallback xmlns="">
            <p:pic>
              <p:nvPicPr>
                <p:cNvPr id="57" name="Freihand 56">
                  <a:extLst>
                    <a:ext uri="{FF2B5EF4-FFF2-40B4-BE49-F238E27FC236}">
                      <a16:creationId xmlns:a16="http://schemas.microsoft.com/office/drawing/2014/main" id="{FA5D3483-D8AF-4207-43C5-EA1F65B209F0}"/>
                    </a:ext>
                  </a:extLst>
                </p:cNvPr>
                <p:cNvPicPr/>
                <p:nvPr/>
              </p:nvPicPr>
              <p:blipFill>
                <a:blip r:embed="rId89"/>
                <a:stretch>
                  <a:fillRect/>
                </a:stretch>
              </p:blipFill>
              <p:spPr>
                <a:xfrm>
                  <a:off x="9265474" y="1207468"/>
                  <a:ext cx="254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4AA7D0B9-BF9D-38A0-1693-5FE3556F049F}"/>
                    </a:ext>
                  </a:extLst>
                </p14:cNvPr>
                <p14:cNvContentPartPr/>
                <p14:nvPr/>
              </p14:nvContentPartPr>
              <p14:xfrm>
                <a:off x="9764794" y="1255348"/>
                <a:ext cx="101520" cy="210960"/>
              </p14:xfrm>
            </p:contentPart>
          </mc:Choice>
          <mc:Fallback xmlns="">
            <p:pic>
              <p:nvPicPr>
                <p:cNvPr id="58" name="Freihand 57">
                  <a:extLst>
                    <a:ext uri="{FF2B5EF4-FFF2-40B4-BE49-F238E27FC236}">
                      <a16:creationId xmlns:a16="http://schemas.microsoft.com/office/drawing/2014/main" id="{4AA7D0B9-BF9D-38A0-1693-5FE3556F049F}"/>
                    </a:ext>
                  </a:extLst>
                </p:cNvPr>
                <p:cNvPicPr/>
                <p:nvPr/>
              </p:nvPicPr>
              <p:blipFill>
                <a:blip r:embed="rId91"/>
                <a:stretch>
                  <a:fillRect/>
                </a:stretch>
              </p:blipFill>
              <p:spPr>
                <a:xfrm>
                  <a:off x="9755794" y="1246708"/>
                  <a:ext cx="1191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2ABDC61E-F87C-CA17-C8A5-D24C8289F8FA}"/>
                    </a:ext>
                  </a:extLst>
                </p14:cNvPr>
                <p14:cNvContentPartPr/>
                <p14:nvPr/>
              </p14:nvContentPartPr>
              <p14:xfrm>
                <a:off x="9892954" y="1315468"/>
                <a:ext cx="115560" cy="112320"/>
              </p14:xfrm>
            </p:contentPart>
          </mc:Choice>
          <mc:Fallback xmlns="">
            <p:pic>
              <p:nvPicPr>
                <p:cNvPr id="59" name="Freihand 58">
                  <a:extLst>
                    <a:ext uri="{FF2B5EF4-FFF2-40B4-BE49-F238E27FC236}">
                      <a16:creationId xmlns:a16="http://schemas.microsoft.com/office/drawing/2014/main" id="{2ABDC61E-F87C-CA17-C8A5-D24C8289F8FA}"/>
                    </a:ext>
                  </a:extLst>
                </p:cNvPr>
                <p:cNvPicPr/>
                <p:nvPr/>
              </p:nvPicPr>
              <p:blipFill>
                <a:blip r:embed="rId93"/>
                <a:stretch>
                  <a:fillRect/>
                </a:stretch>
              </p:blipFill>
              <p:spPr>
                <a:xfrm>
                  <a:off x="9884314" y="1306828"/>
                  <a:ext cx="13320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3C87066A-6EB0-4779-9F39-C944A7EA4596}"/>
                    </a:ext>
                  </a:extLst>
                </p14:cNvPr>
                <p14:cNvContentPartPr/>
                <p14:nvPr/>
              </p14:nvContentPartPr>
              <p14:xfrm>
                <a:off x="10192114" y="1314028"/>
                <a:ext cx="313560" cy="126360"/>
              </p14:xfrm>
            </p:contentPart>
          </mc:Choice>
          <mc:Fallback xmlns="">
            <p:pic>
              <p:nvPicPr>
                <p:cNvPr id="60" name="Freihand 59">
                  <a:extLst>
                    <a:ext uri="{FF2B5EF4-FFF2-40B4-BE49-F238E27FC236}">
                      <a16:creationId xmlns:a16="http://schemas.microsoft.com/office/drawing/2014/main" id="{3C87066A-6EB0-4779-9F39-C944A7EA4596}"/>
                    </a:ext>
                  </a:extLst>
                </p:cNvPr>
                <p:cNvPicPr/>
                <p:nvPr/>
              </p:nvPicPr>
              <p:blipFill>
                <a:blip r:embed="rId95"/>
                <a:stretch>
                  <a:fillRect/>
                </a:stretch>
              </p:blipFill>
              <p:spPr>
                <a:xfrm>
                  <a:off x="10183474" y="1305388"/>
                  <a:ext cx="3312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8FB09A3C-AE89-E4FC-95BF-FB28140393FF}"/>
                    </a:ext>
                  </a:extLst>
                </p14:cNvPr>
                <p14:cNvContentPartPr/>
                <p14:nvPr/>
              </p14:nvContentPartPr>
              <p14:xfrm>
                <a:off x="10716634" y="1283068"/>
                <a:ext cx="120960" cy="126720"/>
              </p14:xfrm>
            </p:contentPart>
          </mc:Choice>
          <mc:Fallback xmlns="">
            <p:pic>
              <p:nvPicPr>
                <p:cNvPr id="61" name="Freihand 60">
                  <a:extLst>
                    <a:ext uri="{FF2B5EF4-FFF2-40B4-BE49-F238E27FC236}">
                      <a16:creationId xmlns:a16="http://schemas.microsoft.com/office/drawing/2014/main" id="{8FB09A3C-AE89-E4FC-95BF-FB28140393FF}"/>
                    </a:ext>
                  </a:extLst>
                </p:cNvPr>
                <p:cNvPicPr/>
                <p:nvPr/>
              </p:nvPicPr>
              <p:blipFill>
                <a:blip r:embed="rId97"/>
                <a:stretch>
                  <a:fillRect/>
                </a:stretch>
              </p:blipFill>
              <p:spPr>
                <a:xfrm>
                  <a:off x="10707634" y="1274068"/>
                  <a:ext cx="1386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6B595B91-D085-1AD7-E06D-357CA1080A40}"/>
                    </a:ext>
                  </a:extLst>
                </p14:cNvPr>
                <p14:cNvContentPartPr/>
                <p14:nvPr/>
              </p14:nvContentPartPr>
              <p14:xfrm>
                <a:off x="10913194" y="1283788"/>
                <a:ext cx="110880" cy="121680"/>
              </p14:xfrm>
            </p:contentPart>
          </mc:Choice>
          <mc:Fallback xmlns="">
            <p:pic>
              <p:nvPicPr>
                <p:cNvPr id="62" name="Freihand 61">
                  <a:extLst>
                    <a:ext uri="{FF2B5EF4-FFF2-40B4-BE49-F238E27FC236}">
                      <a16:creationId xmlns:a16="http://schemas.microsoft.com/office/drawing/2014/main" id="{6B595B91-D085-1AD7-E06D-357CA1080A40}"/>
                    </a:ext>
                  </a:extLst>
                </p:cNvPr>
                <p:cNvPicPr/>
                <p:nvPr/>
              </p:nvPicPr>
              <p:blipFill>
                <a:blip r:embed="rId99"/>
                <a:stretch>
                  <a:fillRect/>
                </a:stretch>
              </p:blipFill>
              <p:spPr>
                <a:xfrm>
                  <a:off x="10904194" y="1275148"/>
                  <a:ext cx="1285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E1A7A3FE-B889-B4A4-F203-8E981BF60B9C}"/>
                    </a:ext>
                  </a:extLst>
                </p14:cNvPr>
                <p14:cNvContentPartPr/>
                <p14:nvPr/>
              </p14:nvContentPartPr>
              <p14:xfrm>
                <a:off x="11076994" y="1308988"/>
                <a:ext cx="605880" cy="75960"/>
              </p14:xfrm>
            </p:contentPart>
          </mc:Choice>
          <mc:Fallback xmlns="">
            <p:pic>
              <p:nvPicPr>
                <p:cNvPr id="63" name="Freihand 62">
                  <a:extLst>
                    <a:ext uri="{FF2B5EF4-FFF2-40B4-BE49-F238E27FC236}">
                      <a16:creationId xmlns:a16="http://schemas.microsoft.com/office/drawing/2014/main" id="{E1A7A3FE-B889-B4A4-F203-8E981BF60B9C}"/>
                    </a:ext>
                  </a:extLst>
                </p:cNvPr>
                <p:cNvPicPr/>
                <p:nvPr/>
              </p:nvPicPr>
              <p:blipFill>
                <a:blip r:embed="rId101"/>
                <a:stretch>
                  <a:fillRect/>
                </a:stretch>
              </p:blipFill>
              <p:spPr>
                <a:xfrm>
                  <a:off x="11068354" y="1299988"/>
                  <a:ext cx="6235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488448" name="Freihand 488447">
                  <a:extLst>
                    <a:ext uri="{FF2B5EF4-FFF2-40B4-BE49-F238E27FC236}">
                      <a16:creationId xmlns:a16="http://schemas.microsoft.com/office/drawing/2014/main" id="{AE60EA10-526D-BDD9-1925-DE1349784EFC}"/>
                    </a:ext>
                  </a:extLst>
                </p14:cNvPr>
                <p14:cNvContentPartPr/>
                <p14:nvPr/>
              </p14:nvContentPartPr>
              <p14:xfrm>
                <a:off x="11677114" y="1226908"/>
                <a:ext cx="255960" cy="157320"/>
              </p14:xfrm>
            </p:contentPart>
          </mc:Choice>
          <mc:Fallback xmlns="">
            <p:pic>
              <p:nvPicPr>
                <p:cNvPr id="488448" name="Freihand 488447">
                  <a:extLst>
                    <a:ext uri="{FF2B5EF4-FFF2-40B4-BE49-F238E27FC236}">
                      <a16:creationId xmlns:a16="http://schemas.microsoft.com/office/drawing/2014/main" id="{AE60EA10-526D-BDD9-1925-DE1349784EFC}"/>
                    </a:ext>
                  </a:extLst>
                </p:cNvPr>
                <p:cNvPicPr/>
                <p:nvPr/>
              </p:nvPicPr>
              <p:blipFill>
                <a:blip r:embed="rId103"/>
                <a:stretch>
                  <a:fillRect/>
                </a:stretch>
              </p:blipFill>
              <p:spPr>
                <a:xfrm>
                  <a:off x="11668114" y="1217908"/>
                  <a:ext cx="273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88451" name="Freihand 488450">
                  <a:extLst>
                    <a:ext uri="{FF2B5EF4-FFF2-40B4-BE49-F238E27FC236}">
                      <a16:creationId xmlns:a16="http://schemas.microsoft.com/office/drawing/2014/main" id="{709A24FD-53BA-3669-1B90-821155C48DBA}"/>
                    </a:ext>
                  </a:extLst>
                </p14:cNvPr>
                <p14:cNvContentPartPr/>
                <p14:nvPr/>
              </p14:nvContentPartPr>
              <p14:xfrm>
                <a:off x="7660234" y="1668628"/>
                <a:ext cx="143640" cy="142560"/>
              </p14:xfrm>
            </p:contentPart>
          </mc:Choice>
          <mc:Fallback xmlns="">
            <p:pic>
              <p:nvPicPr>
                <p:cNvPr id="488451" name="Freihand 488450">
                  <a:extLst>
                    <a:ext uri="{FF2B5EF4-FFF2-40B4-BE49-F238E27FC236}">
                      <a16:creationId xmlns:a16="http://schemas.microsoft.com/office/drawing/2014/main" id="{709A24FD-53BA-3669-1B90-821155C48DBA}"/>
                    </a:ext>
                  </a:extLst>
                </p:cNvPr>
                <p:cNvPicPr/>
                <p:nvPr/>
              </p:nvPicPr>
              <p:blipFill>
                <a:blip r:embed="rId105"/>
                <a:stretch>
                  <a:fillRect/>
                </a:stretch>
              </p:blipFill>
              <p:spPr>
                <a:xfrm>
                  <a:off x="7651594" y="1659988"/>
                  <a:ext cx="161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88453" name="Freihand 488452">
                  <a:extLst>
                    <a:ext uri="{FF2B5EF4-FFF2-40B4-BE49-F238E27FC236}">
                      <a16:creationId xmlns:a16="http://schemas.microsoft.com/office/drawing/2014/main" id="{4FC57B00-0945-E366-9819-F22EB5B00864}"/>
                    </a:ext>
                  </a:extLst>
                </p14:cNvPr>
                <p14:cNvContentPartPr/>
                <p14:nvPr/>
              </p14:nvContentPartPr>
              <p14:xfrm>
                <a:off x="7861114" y="1675828"/>
                <a:ext cx="185760" cy="122400"/>
              </p14:xfrm>
            </p:contentPart>
          </mc:Choice>
          <mc:Fallback xmlns="">
            <p:pic>
              <p:nvPicPr>
                <p:cNvPr id="488453" name="Freihand 488452">
                  <a:extLst>
                    <a:ext uri="{FF2B5EF4-FFF2-40B4-BE49-F238E27FC236}">
                      <a16:creationId xmlns:a16="http://schemas.microsoft.com/office/drawing/2014/main" id="{4FC57B00-0945-E366-9819-F22EB5B00864}"/>
                    </a:ext>
                  </a:extLst>
                </p:cNvPr>
                <p:cNvPicPr/>
                <p:nvPr/>
              </p:nvPicPr>
              <p:blipFill>
                <a:blip r:embed="rId107"/>
                <a:stretch>
                  <a:fillRect/>
                </a:stretch>
              </p:blipFill>
              <p:spPr>
                <a:xfrm>
                  <a:off x="7852474" y="1666828"/>
                  <a:ext cx="203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88454" name="Freihand 488453">
                  <a:extLst>
                    <a:ext uri="{FF2B5EF4-FFF2-40B4-BE49-F238E27FC236}">
                      <a16:creationId xmlns:a16="http://schemas.microsoft.com/office/drawing/2014/main" id="{5A892631-3AE4-BEE3-8F6D-50555AE2EA92}"/>
                    </a:ext>
                  </a:extLst>
                </p14:cNvPr>
                <p14:cNvContentPartPr/>
                <p14:nvPr/>
              </p14:nvContentPartPr>
              <p14:xfrm>
                <a:off x="8046154" y="1581148"/>
                <a:ext cx="26640" cy="51480"/>
              </p14:xfrm>
            </p:contentPart>
          </mc:Choice>
          <mc:Fallback xmlns="">
            <p:pic>
              <p:nvPicPr>
                <p:cNvPr id="488454" name="Freihand 488453">
                  <a:extLst>
                    <a:ext uri="{FF2B5EF4-FFF2-40B4-BE49-F238E27FC236}">
                      <a16:creationId xmlns:a16="http://schemas.microsoft.com/office/drawing/2014/main" id="{5A892631-3AE4-BEE3-8F6D-50555AE2EA92}"/>
                    </a:ext>
                  </a:extLst>
                </p:cNvPr>
                <p:cNvPicPr/>
                <p:nvPr/>
              </p:nvPicPr>
              <p:blipFill>
                <a:blip r:embed="rId109"/>
                <a:stretch>
                  <a:fillRect/>
                </a:stretch>
              </p:blipFill>
              <p:spPr>
                <a:xfrm>
                  <a:off x="8037154" y="1572148"/>
                  <a:ext cx="442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88455" name="Freihand 488454">
                  <a:extLst>
                    <a:ext uri="{FF2B5EF4-FFF2-40B4-BE49-F238E27FC236}">
                      <a16:creationId xmlns:a16="http://schemas.microsoft.com/office/drawing/2014/main" id="{5DE16E4C-9589-16D2-4653-70F540C2485B}"/>
                    </a:ext>
                  </a:extLst>
                </p14:cNvPr>
                <p14:cNvContentPartPr/>
                <p14:nvPr/>
              </p14:nvContentPartPr>
              <p14:xfrm>
                <a:off x="8100874" y="1593748"/>
                <a:ext cx="206280" cy="186480"/>
              </p14:xfrm>
            </p:contentPart>
          </mc:Choice>
          <mc:Fallback xmlns="">
            <p:pic>
              <p:nvPicPr>
                <p:cNvPr id="488455" name="Freihand 488454">
                  <a:extLst>
                    <a:ext uri="{FF2B5EF4-FFF2-40B4-BE49-F238E27FC236}">
                      <a16:creationId xmlns:a16="http://schemas.microsoft.com/office/drawing/2014/main" id="{5DE16E4C-9589-16D2-4653-70F540C2485B}"/>
                    </a:ext>
                  </a:extLst>
                </p:cNvPr>
                <p:cNvPicPr/>
                <p:nvPr/>
              </p:nvPicPr>
              <p:blipFill>
                <a:blip r:embed="rId111"/>
                <a:stretch>
                  <a:fillRect/>
                </a:stretch>
              </p:blipFill>
              <p:spPr>
                <a:xfrm>
                  <a:off x="8092234" y="1585108"/>
                  <a:ext cx="223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88456" name="Freihand 488455">
                  <a:extLst>
                    <a:ext uri="{FF2B5EF4-FFF2-40B4-BE49-F238E27FC236}">
                      <a16:creationId xmlns:a16="http://schemas.microsoft.com/office/drawing/2014/main" id="{424BC05C-9C7F-91E9-FA48-D8CFDC883508}"/>
                    </a:ext>
                  </a:extLst>
                </p14:cNvPr>
                <p14:cNvContentPartPr/>
                <p14:nvPr/>
              </p14:nvContentPartPr>
              <p14:xfrm>
                <a:off x="8343154" y="1660348"/>
                <a:ext cx="92160" cy="111600"/>
              </p14:xfrm>
            </p:contentPart>
          </mc:Choice>
          <mc:Fallback xmlns="">
            <p:pic>
              <p:nvPicPr>
                <p:cNvPr id="488456" name="Freihand 488455">
                  <a:extLst>
                    <a:ext uri="{FF2B5EF4-FFF2-40B4-BE49-F238E27FC236}">
                      <a16:creationId xmlns:a16="http://schemas.microsoft.com/office/drawing/2014/main" id="{424BC05C-9C7F-91E9-FA48-D8CFDC883508}"/>
                    </a:ext>
                  </a:extLst>
                </p:cNvPr>
                <p:cNvPicPr/>
                <p:nvPr/>
              </p:nvPicPr>
              <p:blipFill>
                <a:blip r:embed="rId113"/>
                <a:stretch>
                  <a:fillRect/>
                </a:stretch>
              </p:blipFill>
              <p:spPr>
                <a:xfrm>
                  <a:off x="8334154" y="1651708"/>
                  <a:ext cx="1098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88457" name="Freihand 488456">
                  <a:extLst>
                    <a:ext uri="{FF2B5EF4-FFF2-40B4-BE49-F238E27FC236}">
                      <a16:creationId xmlns:a16="http://schemas.microsoft.com/office/drawing/2014/main" id="{3D4B015C-E313-BA31-5137-C533FCA9ACE2}"/>
                    </a:ext>
                  </a:extLst>
                </p14:cNvPr>
                <p14:cNvContentPartPr/>
                <p14:nvPr/>
              </p14:nvContentPartPr>
              <p14:xfrm>
                <a:off x="8646274" y="1662508"/>
                <a:ext cx="218520" cy="101520"/>
              </p14:xfrm>
            </p:contentPart>
          </mc:Choice>
          <mc:Fallback xmlns="">
            <p:pic>
              <p:nvPicPr>
                <p:cNvPr id="488457" name="Freihand 488456">
                  <a:extLst>
                    <a:ext uri="{FF2B5EF4-FFF2-40B4-BE49-F238E27FC236}">
                      <a16:creationId xmlns:a16="http://schemas.microsoft.com/office/drawing/2014/main" id="{3D4B015C-E313-BA31-5137-C533FCA9ACE2}"/>
                    </a:ext>
                  </a:extLst>
                </p:cNvPr>
                <p:cNvPicPr/>
                <p:nvPr/>
              </p:nvPicPr>
              <p:blipFill>
                <a:blip r:embed="rId115"/>
                <a:stretch>
                  <a:fillRect/>
                </a:stretch>
              </p:blipFill>
              <p:spPr>
                <a:xfrm>
                  <a:off x="8637274" y="1653868"/>
                  <a:ext cx="236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88458" name="Freihand 488457">
                  <a:extLst>
                    <a:ext uri="{FF2B5EF4-FFF2-40B4-BE49-F238E27FC236}">
                      <a16:creationId xmlns:a16="http://schemas.microsoft.com/office/drawing/2014/main" id="{C546BFA7-50B0-3A40-9A87-0A1144132883}"/>
                    </a:ext>
                  </a:extLst>
                </p14:cNvPr>
                <p14:cNvContentPartPr/>
                <p14:nvPr/>
              </p14:nvContentPartPr>
              <p14:xfrm>
                <a:off x="8822674" y="1568548"/>
                <a:ext cx="7560" cy="6840"/>
              </p14:xfrm>
            </p:contentPart>
          </mc:Choice>
          <mc:Fallback xmlns="">
            <p:pic>
              <p:nvPicPr>
                <p:cNvPr id="488458" name="Freihand 488457">
                  <a:extLst>
                    <a:ext uri="{FF2B5EF4-FFF2-40B4-BE49-F238E27FC236}">
                      <a16:creationId xmlns:a16="http://schemas.microsoft.com/office/drawing/2014/main" id="{C546BFA7-50B0-3A40-9A87-0A1144132883}"/>
                    </a:ext>
                  </a:extLst>
                </p:cNvPr>
                <p:cNvPicPr/>
                <p:nvPr/>
              </p:nvPicPr>
              <p:blipFill>
                <a:blip r:embed="rId117"/>
                <a:stretch>
                  <a:fillRect/>
                </a:stretch>
              </p:blipFill>
              <p:spPr>
                <a:xfrm>
                  <a:off x="8813674" y="1559548"/>
                  <a:ext cx="25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88460" name="Freihand 488459">
                  <a:extLst>
                    <a:ext uri="{FF2B5EF4-FFF2-40B4-BE49-F238E27FC236}">
                      <a16:creationId xmlns:a16="http://schemas.microsoft.com/office/drawing/2014/main" id="{50F29F89-F1EB-E980-0B51-D8C0B59DFEE7}"/>
                    </a:ext>
                  </a:extLst>
                </p14:cNvPr>
                <p14:cNvContentPartPr/>
                <p14:nvPr/>
              </p14:nvContentPartPr>
              <p14:xfrm>
                <a:off x="9131914" y="1695268"/>
                <a:ext cx="139320" cy="26640"/>
              </p14:xfrm>
            </p:contentPart>
          </mc:Choice>
          <mc:Fallback xmlns="">
            <p:pic>
              <p:nvPicPr>
                <p:cNvPr id="488460" name="Freihand 488459">
                  <a:extLst>
                    <a:ext uri="{FF2B5EF4-FFF2-40B4-BE49-F238E27FC236}">
                      <a16:creationId xmlns:a16="http://schemas.microsoft.com/office/drawing/2014/main" id="{50F29F89-F1EB-E980-0B51-D8C0B59DFEE7}"/>
                    </a:ext>
                  </a:extLst>
                </p:cNvPr>
                <p:cNvPicPr/>
                <p:nvPr/>
              </p:nvPicPr>
              <p:blipFill>
                <a:blip r:embed="rId119"/>
                <a:stretch>
                  <a:fillRect/>
                </a:stretch>
              </p:blipFill>
              <p:spPr>
                <a:xfrm>
                  <a:off x="9122914" y="1686268"/>
                  <a:ext cx="156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88461" name="Freihand 488460">
                  <a:extLst>
                    <a:ext uri="{FF2B5EF4-FFF2-40B4-BE49-F238E27FC236}">
                      <a16:creationId xmlns:a16="http://schemas.microsoft.com/office/drawing/2014/main" id="{5DF22E61-388F-2FD2-A984-847F400D4C81}"/>
                    </a:ext>
                  </a:extLst>
                </p14:cNvPr>
                <p14:cNvContentPartPr/>
                <p14:nvPr/>
              </p14:nvContentPartPr>
              <p14:xfrm>
                <a:off x="9139834" y="1566388"/>
                <a:ext cx="200160" cy="224280"/>
              </p14:xfrm>
            </p:contentPart>
          </mc:Choice>
          <mc:Fallback xmlns="">
            <p:pic>
              <p:nvPicPr>
                <p:cNvPr id="488461" name="Freihand 488460">
                  <a:extLst>
                    <a:ext uri="{FF2B5EF4-FFF2-40B4-BE49-F238E27FC236}">
                      <a16:creationId xmlns:a16="http://schemas.microsoft.com/office/drawing/2014/main" id="{5DF22E61-388F-2FD2-A984-847F400D4C81}"/>
                    </a:ext>
                  </a:extLst>
                </p:cNvPr>
                <p:cNvPicPr/>
                <p:nvPr/>
              </p:nvPicPr>
              <p:blipFill>
                <a:blip r:embed="rId121"/>
                <a:stretch>
                  <a:fillRect/>
                </a:stretch>
              </p:blipFill>
              <p:spPr>
                <a:xfrm>
                  <a:off x="9131194" y="1557748"/>
                  <a:ext cx="21780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88462" name="Freihand 488461">
                  <a:extLst>
                    <a:ext uri="{FF2B5EF4-FFF2-40B4-BE49-F238E27FC236}">
                      <a16:creationId xmlns:a16="http://schemas.microsoft.com/office/drawing/2014/main" id="{A8AC08C6-D764-275E-8819-2FE19B7E28F1}"/>
                    </a:ext>
                  </a:extLst>
                </p14:cNvPr>
                <p14:cNvContentPartPr/>
                <p14:nvPr/>
              </p14:nvContentPartPr>
              <p14:xfrm>
                <a:off x="9353674" y="1648108"/>
                <a:ext cx="548640" cy="131760"/>
              </p14:xfrm>
            </p:contentPart>
          </mc:Choice>
          <mc:Fallback xmlns="">
            <p:pic>
              <p:nvPicPr>
                <p:cNvPr id="488462" name="Freihand 488461">
                  <a:extLst>
                    <a:ext uri="{FF2B5EF4-FFF2-40B4-BE49-F238E27FC236}">
                      <a16:creationId xmlns:a16="http://schemas.microsoft.com/office/drawing/2014/main" id="{A8AC08C6-D764-275E-8819-2FE19B7E28F1}"/>
                    </a:ext>
                  </a:extLst>
                </p:cNvPr>
                <p:cNvPicPr/>
                <p:nvPr/>
              </p:nvPicPr>
              <p:blipFill>
                <a:blip r:embed="rId123"/>
                <a:stretch>
                  <a:fillRect/>
                </a:stretch>
              </p:blipFill>
              <p:spPr>
                <a:xfrm>
                  <a:off x="9345034" y="1639468"/>
                  <a:ext cx="566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88463" name="Freihand 488462">
                  <a:extLst>
                    <a:ext uri="{FF2B5EF4-FFF2-40B4-BE49-F238E27FC236}">
                      <a16:creationId xmlns:a16="http://schemas.microsoft.com/office/drawing/2014/main" id="{6F58ACFA-8F5C-EA40-DB75-A7B28A14C1B8}"/>
                    </a:ext>
                  </a:extLst>
                </p14:cNvPr>
                <p14:cNvContentPartPr/>
                <p14:nvPr/>
              </p14:nvContentPartPr>
              <p14:xfrm>
                <a:off x="9985474" y="1647028"/>
                <a:ext cx="519480" cy="283680"/>
              </p14:xfrm>
            </p:contentPart>
          </mc:Choice>
          <mc:Fallback xmlns="">
            <p:pic>
              <p:nvPicPr>
                <p:cNvPr id="488463" name="Freihand 488462">
                  <a:extLst>
                    <a:ext uri="{FF2B5EF4-FFF2-40B4-BE49-F238E27FC236}">
                      <a16:creationId xmlns:a16="http://schemas.microsoft.com/office/drawing/2014/main" id="{6F58ACFA-8F5C-EA40-DB75-A7B28A14C1B8}"/>
                    </a:ext>
                  </a:extLst>
                </p:cNvPr>
                <p:cNvPicPr/>
                <p:nvPr/>
              </p:nvPicPr>
              <p:blipFill>
                <a:blip r:embed="rId125"/>
                <a:stretch>
                  <a:fillRect/>
                </a:stretch>
              </p:blipFill>
              <p:spPr>
                <a:xfrm>
                  <a:off x="9976834" y="1638388"/>
                  <a:ext cx="5371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88465" name="Freihand 488464">
                  <a:extLst>
                    <a:ext uri="{FF2B5EF4-FFF2-40B4-BE49-F238E27FC236}">
                      <a16:creationId xmlns:a16="http://schemas.microsoft.com/office/drawing/2014/main" id="{3479D665-1A74-1C77-783F-0CBAAAD52347}"/>
                    </a:ext>
                  </a:extLst>
                </p14:cNvPr>
                <p14:cNvContentPartPr/>
                <p14:nvPr/>
              </p14:nvContentPartPr>
              <p14:xfrm>
                <a:off x="3273994" y="1731628"/>
                <a:ext cx="2586600" cy="885240"/>
              </p14:xfrm>
            </p:contentPart>
          </mc:Choice>
          <mc:Fallback xmlns="">
            <p:pic>
              <p:nvPicPr>
                <p:cNvPr id="488465" name="Freihand 488464">
                  <a:extLst>
                    <a:ext uri="{FF2B5EF4-FFF2-40B4-BE49-F238E27FC236}">
                      <a16:creationId xmlns:a16="http://schemas.microsoft.com/office/drawing/2014/main" id="{3479D665-1A74-1C77-783F-0CBAAAD52347}"/>
                    </a:ext>
                  </a:extLst>
                </p:cNvPr>
                <p:cNvPicPr/>
                <p:nvPr/>
              </p:nvPicPr>
              <p:blipFill>
                <a:blip r:embed="rId127"/>
                <a:stretch>
                  <a:fillRect/>
                </a:stretch>
              </p:blipFill>
              <p:spPr>
                <a:xfrm>
                  <a:off x="3265354" y="1722988"/>
                  <a:ext cx="260424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88466" name="Freihand 488465">
                  <a:extLst>
                    <a:ext uri="{FF2B5EF4-FFF2-40B4-BE49-F238E27FC236}">
                      <a16:creationId xmlns:a16="http://schemas.microsoft.com/office/drawing/2014/main" id="{2FB994FB-F42A-6DCE-0369-9487344CEE74}"/>
                    </a:ext>
                  </a:extLst>
                </p14:cNvPr>
                <p14:cNvContentPartPr/>
                <p14:nvPr/>
              </p14:nvContentPartPr>
              <p14:xfrm>
                <a:off x="5689234" y="2468908"/>
                <a:ext cx="340200" cy="234720"/>
              </p14:xfrm>
            </p:contentPart>
          </mc:Choice>
          <mc:Fallback xmlns="">
            <p:pic>
              <p:nvPicPr>
                <p:cNvPr id="488466" name="Freihand 488465">
                  <a:extLst>
                    <a:ext uri="{FF2B5EF4-FFF2-40B4-BE49-F238E27FC236}">
                      <a16:creationId xmlns:a16="http://schemas.microsoft.com/office/drawing/2014/main" id="{2FB994FB-F42A-6DCE-0369-9487344CEE74}"/>
                    </a:ext>
                  </a:extLst>
                </p:cNvPr>
                <p:cNvPicPr/>
                <p:nvPr/>
              </p:nvPicPr>
              <p:blipFill>
                <a:blip r:embed="rId129"/>
                <a:stretch>
                  <a:fillRect/>
                </a:stretch>
              </p:blipFill>
              <p:spPr>
                <a:xfrm>
                  <a:off x="5680594" y="2459908"/>
                  <a:ext cx="35784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88468" name="Freihand 488467">
                  <a:extLst>
                    <a:ext uri="{FF2B5EF4-FFF2-40B4-BE49-F238E27FC236}">
                      <a16:creationId xmlns:a16="http://schemas.microsoft.com/office/drawing/2014/main" id="{8BD5DBD7-4673-0F39-A844-2816164103B3}"/>
                    </a:ext>
                  </a:extLst>
                </p14:cNvPr>
                <p14:cNvContentPartPr/>
                <p14:nvPr/>
              </p14:nvContentPartPr>
              <p14:xfrm>
                <a:off x="6061834" y="2151028"/>
                <a:ext cx="1544400" cy="94680"/>
              </p14:xfrm>
            </p:contentPart>
          </mc:Choice>
          <mc:Fallback xmlns="">
            <p:pic>
              <p:nvPicPr>
                <p:cNvPr id="488468" name="Freihand 488467">
                  <a:extLst>
                    <a:ext uri="{FF2B5EF4-FFF2-40B4-BE49-F238E27FC236}">
                      <a16:creationId xmlns:a16="http://schemas.microsoft.com/office/drawing/2014/main" id="{8BD5DBD7-4673-0F39-A844-2816164103B3}"/>
                    </a:ext>
                  </a:extLst>
                </p:cNvPr>
                <p:cNvPicPr/>
                <p:nvPr/>
              </p:nvPicPr>
              <p:blipFill>
                <a:blip r:embed="rId131"/>
                <a:stretch>
                  <a:fillRect/>
                </a:stretch>
              </p:blipFill>
              <p:spPr>
                <a:xfrm>
                  <a:off x="6052834" y="2142028"/>
                  <a:ext cx="15620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88469" name="Freihand 488468">
                  <a:extLst>
                    <a:ext uri="{FF2B5EF4-FFF2-40B4-BE49-F238E27FC236}">
                      <a16:creationId xmlns:a16="http://schemas.microsoft.com/office/drawing/2014/main" id="{57E99F17-00EA-AB4F-C446-590C0E5242FC}"/>
                    </a:ext>
                  </a:extLst>
                </p14:cNvPr>
                <p14:cNvContentPartPr/>
                <p14:nvPr/>
              </p14:nvContentPartPr>
              <p14:xfrm>
                <a:off x="5926114" y="2053108"/>
                <a:ext cx="378000" cy="298440"/>
              </p14:xfrm>
            </p:contentPart>
          </mc:Choice>
          <mc:Fallback xmlns="">
            <p:pic>
              <p:nvPicPr>
                <p:cNvPr id="488469" name="Freihand 488468">
                  <a:extLst>
                    <a:ext uri="{FF2B5EF4-FFF2-40B4-BE49-F238E27FC236}">
                      <a16:creationId xmlns:a16="http://schemas.microsoft.com/office/drawing/2014/main" id="{57E99F17-00EA-AB4F-C446-590C0E5242FC}"/>
                    </a:ext>
                  </a:extLst>
                </p:cNvPr>
                <p:cNvPicPr/>
                <p:nvPr/>
              </p:nvPicPr>
              <p:blipFill>
                <a:blip r:embed="rId133"/>
                <a:stretch>
                  <a:fillRect/>
                </a:stretch>
              </p:blipFill>
              <p:spPr>
                <a:xfrm>
                  <a:off x="5917114" y="2044108"/>
                  <a:ext cx="39564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88471" name="Freihand 488470">
                  <a:extLst>
                    <a:ext uri="{FF2B5EF4-FFF2-40B4-BE49-F238E27FC236}">
                      <a16:creationId xmlns:a16="http://schemas.microsoft.com/office/drawing/2014/main" id="{44C77F17-0086-0182-EBD5-A94EB3D9C26B}"/>
                    </a:ext>
                  </a:extLst>
                </p14:cNvPr>
                <p14:cNvContentPartPr/>
                <p14:nvPr/>
              </p14:nvContentPartPr>
              <p14:xfrm>
                <a:off x="7978474" y="2090548"/>
                <a:ext cx="177840" cy="189000"/>
              </p14:xfrm>
            </p:contentPart>
          </mc:Choice>
          <mc:Fallback xmlns="">
            <p:pic>
              <p:nvPicPr>
                <p:cNvPr id="488471" name="Freihand 488470">
                  <a:extLst>
                    <a:ext uri="{FF2B5EF4-FFF2-40B4-BE49-F238E27FC236}">
                      <a16:creationId xmlns:a16="http://schemas.microsoft.com/office/drawing/2014/main" id="{44C77F17-0086-0182-EBD5-A94EB3D9C26B}"/>
                    </a:ext>
                  </a:extLst>
                </p:cNvPr>
                <p:cNvPicPr/>
                <p:nvPr/>
              </p:nvPicPr>
              <p:blipFill>
                <a:blip r:embed="rId135"/>
                <a:stretch>
                  <a:fillRect/>
                </a:stretch>
              </p:blipFill>
              <p:spPr>
                <a:xfrm>
                  <a:off x="7969834" y="2081548"/>
                  <a:ext cx="19548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88472" name="Freihand 488471">
                  <a:extLst>
                    <a:ext uri="{FF2B5EF4-FFF2-40B4-BE49-F238E27FC236}">
                      <a16:creationId xmlns:a16="http://schemas.microsoft.com/office/drawing/2014/main" id="{0C755ED3-55EB-EAF0-B1E8-196A060D1877}"/>
                    </a:ext>
                  </a:extLst>
                </p14:cNvPr>
                <p14:cNvContentPartPr/>
                <p14:nvPr/>
              </p14:nvContentPartPr>
              <p14:xfrm>
                <a:off x="8224714" y="2085868"/>
                <a:ext cx="240840" cy="182880"/>
              </p14:xfrm>
            </p:contentPart>
          </mc:Choice>
          <mc:Fallback xmlns="">
            <p:pic>
              <p:nvPicPr>
                <p:cNvPr id="488472" name="Freihand 488471">
                  <a:extLst>
                    <a:ext uri="{FF2B5EF4-FFF2-40B4-BE49-F238E27FC236}">
                      <a16:creationId xmlns:a16="http://schemas.microsoft.com/office/drawing/2014/main" id="{0C755ED3-55EB-EAF0-B1E8-196A060D1877}"/>
                    </a:ext>
                  </a:extLst>
                </p:cNvPr>
                <p:cNvPicPr/>
                <p:nvPr/>
              </p:nvPicPr>
              <p:blipFill>
                <a:blip r:embed="rId137"/>
                <a:stretch>
                  <a:fillRect/>
                </a:stretch>
              </p:blipFill>
              <p:spPr>
                <a:xfrm>
                  <a:off x="8215714" y="2077228"/>
                  <a:ext cx="2584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88473" name="Freihand 488472">
                  <a:extLst>
                    <a:ext uri="{FF2B5EF4-FFF2-40B4-BE49-F238E27FC236}">
                      <a16:creationId xmlns:a16="http://schemas.microsoft.com/office/drawing/2014/main" id="{AFAE0E3B-515E-70F4-CE3D-6126378924C8}"/>
                    </a:ext>
                  </a:extLst>
                </p14:cNvPr>
                <p14:cNvContentPartPr/>
                <p14:nvPr/>
              </p14:nvContentPartPr>
              <p14:xfrm>
                <a:off x="8322634" y="1951948"/>
                <a:ext cx="44280" cy="48960"/>
              </p14:xfrm>
            </p:contentPart>
          </mc:Choice>
          <mc:Fallback xmlns="">
            <p:pic>
              <p:nvPicPr>
                <p:cNvPr id="488473" name="Freihand 488472">
                  <a:extLst>
                    <a:ext uri="{FF2B5EF4-FFF2-40B4-BE49-F238E27FC236}">
                      <a16:creationId xmlns:a16="http://schemas.microsoft.com/office/drawing/2014/main" id="{AFAE0E3B-515E-70F4-CE3D-6126378924C8}"/>
                    </a:ext>
                  </a:extLst>
                </p:cNvPr>
                <p:cNvPicPr/>
                <p:nvPr/>
              </p:nvPicPr>
              <p:blipFill>
                <a:blip r:embed="rId139"/>
                <a:stretch>
                  <a:fillRect/>
                </a:stretch>
              </p:blipFill>
              <p:spPr>
                <a:xfrm>
                  <a:off x="8313994" y="1942948"/>
                  <a:ext cx="619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88474" name="Freihand 488473">
                  <a:extLst>
                    <a:ext uri="{FF2B5EF4-FFF2-40B4-BE49-F238E27FC236}">
                      <a16:creationId xmlns:a16="http://schemas.microsoft.com/office/drawing/2014/main" id="{D13B8C60-9D08-B4BD-21B2-329B9699A434}"/>
                    </a:ext>
                  </a:extLst>
                </p14:cNvPr>
                <p14:cNvContentPartPr/>
                <p14:nvPr/>
              </p14:nvContentPartPr>
              <p14:xfrm>
                <a:off x="8519554" y="2087308"/>
                <a:ext cx="262440" cy="143640"/>
              </p14:xfrm>
            </p:contentPart>
          </mc:Choice>
          <mc:Fallback xmlns="">
            <p:pic>
              <p:nvPicPr>
                <p:cNvPr id="488474" name="Freihand 488473">
                  <a:extLst>
                    <a:ext uri="{FF2B5EF4-FFF2-40B4-BE49-F238E27FC236}">
                      <a16:creationId xmlns:a16="http://schemas.microsoft.com/office/drawing/2014/main" id="{D13B8C60-9D08-B4BD-21B2-329B9699A434}"/>
                    </a:ext>
                  </a:extLst>
                </p:cNvPr>
                <p:cNvPicPr/>
                <p:nvPr/>
              </p:nvPicPr>
              <p:blipFill>
                <a:blip r:embed="rId141"/>
                <a:stretch>
                  <a:fillRect/>
                </a:stretch>
              </p:blipFill>
              <p:spPr>
                <a:xfrm>
                  <a:off x="8510914" y="2078308"/>
                  <a:ext cx="280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88476" name="Freihand 488475">
                  <a:extLst>
                    <a:ext uri="{FF2B5EF4-FFF2-40B4-BE49-F238E27FC236}">
                      <a16:creationId xmlns:a16="http://schemas.microsoft.com/office/drawing/2014/main" id="{9338784A-DD65-D433-4C12-002C929E8DE1}"/>
                    </a:ext>
                  </a:extLst>
                </p14:cNvPr>
                <p14:cNvContentPartPr/>
                <p14:nvPr/>
              </p14:nvContentPartPr>
              <p14:xfrm>
                <a:off x="8722954" y="2084788"/>
                <a:ext cx="125280" cy="155160"/>
              </p14:xfrm>
            </p:contentPart>
          </mc:Choice>
          <mc:Fallback xmlns="">
            <p:pic>
              <p:nvPicPr>
                <p:cNvPr id="488476" name="Freihand 488475">
                  <a:extLst>
                    <a:ext uri="{FF2B5EF4-FFF2-40B4-BE49-F238E27FC236}">
                      <a16:creationId xmlns:a16="http://schemas.microsoft.com/office/drawing/2014/main" id="{9338784A-DD65-D433-4C12-002C929E8DE1}"/>
                    </a:ext>
                  </a:extLst>
                </p:cNvPr>
                <p:cNvPicPr/>
                <p:nvPr/>
              </p:nvPicPr>
              <p:blipFill>
                <a:blip r:embed="rId143"/>
                <a:stretch>
                  <a:fillRect/>
                </a:stretch>
              </p:blipFill>
              <p:spPr>
                <a:xfrm>
                  <a:off x="8714314" y="2075788"/>
                  <a:ext cx="1429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88478" name="Freihand 488477">
                  <a:extLst>
                    <a:ext uri="{FF2B5EF4-FFF2-40B4-BE49-F238E27FC236}">
                      <a16:creationId xmlns:a16="http://schemas.microsoft.com/office/drawing/2014/main" id="{53AB2E96-A150-2C45-376A-606872D2542D}"/>
                    </a:ext>
                  </a:extLst>
                </p14:cNvPr>
                <p14:cNvContentPartPr/>
                <p14:nvPr/>
              </p14:nvContentPartPr>
              <p14:xfrm>
                <a:off x="8927794" y="1961668"/>
                <a:ext cx="32400" cy="268920"/>
              </p14:xfrm>
            </p:contentPart>
          </mc:Choice>
          <mc:Fallback xmlns="">
            <p:pic>
              <p:nvPicPr>
                <p:cNvPr id="488478" name="Freihand 488477">
                  <a:extLst>
                    <a:ext uri="{FF2B5EF4-FFF2-40B4-BE49-F238E27FC236}">
                      <a16:creationId xmlns:a16="http://schemas.microsoft.com/office/drawing/2014/main" id="{53AB2E96-A150-2C45-376A-606872D2542D}"/>
                    </a:ext>
                  </a:extLst>
                </p:cNvPr>
                <p:cNvPicPr/>
                <p:nvPr/>
              </p:nvPicPr>
              <p:blipFill>
                <a:blip r:embed="rId145"/>
                <a:stretch>
                  <a:fillRect/>
                </a:stretch>
              </p:blipFill>
              <p:spPr>
                <a:xfrm>
                  <a:off x="8918794" y="1953028"/>
                  <a:ext cx="500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88479" name="Freihand 488478">
                  <a:extLst>
                    <a:ext uri="{FF2B5EF4-FFF2-40B4-BE49-F238E27FC236}">
                      <a16:creationId xmlns:a16="http://schemas.microsoft.com/office/drawing/2014/main" id="{9787C991-91C6-6E47-7224-D103E5308247}"/>
                    </a:ext>
                  </a:extLst>
                </p14:cNvPr>
                <p14:cNvContentPartPr/>
                <p14:nvPr/>
              </p14:nvContentPartPr>
              <p14:xfrm>
                <a:off x="9008434" y="2064988"/>
                <a:ext cx="94320" cy="131400"/>
              </p14:xfrm>
            </p:contentPart>
          </mc:Choice>
          <mc:Fallback xmlns="">
            <p:pic>
              <p:nvPicPr>
                <p:cNvPr id="488479" name="Freihand 488478">
                  <a:extLst>
                    <a:ext uri="{FF2B5EF4-FFF2-40B4-BE49-F238E27FC236}">
                      <a16:creationId xmlns:a16="http://schemas.microsoft.com/office/drawing/2014/main" id="{9787C991-91C6-6E47-7224-D103E5308247}"/>
                    </a:ext>
                  </a:extLst>
                </p:cNvPr>
                <p:cNvPicPr/>
                <p:nvPr/>
              </p:nvPicPr>
              <p:blipFill>
                <a:blip r:embed="rId147"/>
                <a:stretch>
                  <a:fillRect/>
                </a:stretch>
              </p:blipFill>
              <p:spPr>
                <a:xfrm>
                  <a:off x="8999434" y="2056348"/>
                  <a:ext cx="1119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8480" name="Freihand 488479">
                  <a:extLst>
                    <a:ext uri="{FF2B5EF4-FFF2-40B4-BE49-F238E27FC236}">
                      <a16:creationId xmlns:a16="http://schemas.microsoft.com/office/drawing/2014/main" id="{2E999DE1-5415-4643-EE34-105D676E574F}"/>
                    </a:ext>
                  </a:extLst>
                </p14:cNvPr>
                <p14:cNvContentPartPr/>
                <p14:nvPr/>
              </p14:nvContentPartPr>
              <p14:xfrm>
                <a:off x="9303994" y="2009548"/>
                <a:ext cx="308160" cy="360720"/>
              </p14:xfrm>
            </p:contentPart>
          </mc:Choice>
          <mc:Fallback xmlns="">
            <p:pic>
              <p:nvPicPr>
                <p:cNvPr id="488480" name="Freihand 488479">
                  <a:extLst>
                    <a:ext uri="{FF2B5EF4-FFF2-40B4-BE49-F238E27FC236}">
                      <a16:creationId xmlns:a16="http://schemas.microsoft.com/office/drawing/2014/main" id="{2E999DE1-5415-4643-EE34-105D676E574F}"/>
                    </a:ext>
                  </a:extLst>
                </p:cNvPr>
                <p:cNvPicPr/>
                <p:nvPr/>
              </p:nvPicPr>
              <p:blipFill>
                <a:blip r:embed="rId149"/>
                <a:stretch>
                  <a:fillRect/>
                </a:stretch>
              </p:blipFill>
              <p:spPr>
                <a:xfrm>
                  <a:off x="9295354" y="2000908"/>
                  <a:ext cx="32580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88482" name="Freihand 488481">
                  <a:extLst>
                    <a:ext uri="{FF2B5EF4-FFF2-40B4-BE49-F238E27FC236}">
                      <a16:creationId xmlns:a16="http://schemas.microsoft.com/office/drawing/2014/main" id="{EA56DC0B-F5B3-2469-D0B8-4AC7D6D915EE}"/>
                    </a:ext>
                  </a:extLst>
                </p14:cNvPr>
                <p14:cNvContentPartPr/>
                <p14:nvPr/>
              </p14:nvContentPartPr>
              <p14:xfrm>
                <a:off x="9834634" y="1994788"/>
                <a:ext cx="88920" cy="236520"/>
              </p14:xfrm>
            </p:contentPart>
          </mc:Choice>
          <mc:Fallback xmlns="">
            <p:pic>
              <p:nvPicPr>
                <p:cNvPr id="488482" name="Freihand 488481">
                  <a:extLst>
                    <a:ext uri="{FF2B5EF4-FFF2-40B4-BE49-F238E27FC236}">
                      <a16:creationId xmlns:a16="http://schemas.microsoft.com/office/drawing/2014/main" id="{EA56DC0B-F5B3-2469-D0B8-4AC7D6D915EE}"/>
                    </a:ext>
                  </a:extLst>
                </p:cNvPr>
                <p:cNvPicPr/>
                <p:nvPr/>
              </p:nvPicPr>
              <p:blipFill>
                <a:blip r:embed="rId151"/>
                <a:stretch>
                  <a:fillRect/>
                </a:stretch>
              </p:blipFill>
              <p:spPr>
                <a:xfrm>
                  <a:off x="9825634" y="1986148"/>
                  <a:ext cx="106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88483" name="Freihand 488482">
                  <a:extLst>
                    <a:ext uri="{FF2B5EF4-FFF2-40B4-BE49-F238E27FC236}">
                      <a16:creationId xmlns:a16="http://schemas.microsoft.com/office/drawing/2014/main" id="{0DB5F65C-B88D-916B-B0C7-B0ABE504EB9B}"/>
                    </a:ext>
                  </a:extLst>
                </p14:cNvPr>
                <p14:cNvContentPartPr/>
                <p14:nvPr/>
              </p14:nvContentPartPr>
              <p14:xfrm>
                <a:off x="9924274" y="2112148"/>
                <a:ext cx="114120" cy="127800"/>
              </p14:xfrm>
            </p:contentPart>
          </mc:Choice>
          <mc:Fallback xmlns="">
            <p:pic>
              <p:nvPicPr>
                <p:cNvPr id="488483" name="Freihand 488482">
                  <a:extLst>
                    <a:ext uri="{FF2B5EF4-FFF2-40B4-BE49-F238E27FC236}">
                      <a16:creationId xmlns:a16="http://schemas.microsoft.com/office/drawing/2014/main" id="{0DB5F65C-B88D-916B-B0C7-B0ABE504EB9B}"/>
                    </a:ext>
                  </a:extLst>
                </p:cNvPr>
                <p:cNvPicPr/>
                <p:nvPr/>
              </p:nvPicPr>
              <p:blipFill>
                <a:blip r:embed="rId153"/>
                <a:stretch>
                  <a:fillRect/>
                </a:stretch>
              </p:blipFill>
              <p:spPr>
                <a:xfrm>
                  <a:off x="9915634" y="2103148"/>
                  <a:ext cx="1317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488484" name="Freihand 488483">
                  <a:extLst>
                    <a:ext uri="{FF2B5EF4-FFF2-40B4-BE49-F238E27FC236}">
                      <a16:creationId xmlns:a16="http://schemas.microsoft.com/office/drawing/2014/main" id="{099D367D-3BE3-4A25-B6E0-19B82667BCCF}"/>
                    </a:ext>
                  </a:extLst>
                </p14:cNvPr>
                <p14:cNvContentPartPr/>
                <p14:nvPr/>
              </p14:nvContentPartPr>
              <p14:xfrm>
                <a:off x="10090954" y="2030788"/>
                <a:ext cx="111960" cy="189000"/>
              </p14:xfrm>
            </p:contentPart>
          </mc:Choice>
          <mc:Fallback xmlns="">
            <p:pic>
              <p:nvPicPr>
                <p:cNvPr id="488484" name="Freihand 488483">
                  <a:extLst>
                    <a:ext uri="{FF2B5EF4-FFF2-40B4-BE49-F238E27FC236}">
                      <a16:creationId xmlns:a16="http://schemas.microsoft.com/office/drawing/2014/main" id="{099D367D-3BE3-4A25-B6E0-19B82667BCCF}"/>
                    </a:ext>
                  </a:extLst>
                </p:cNvPr>
                <p:cNvPicPr/>
                <p:nvPr/>
              </p:nvPicPr>
              <p:blipFill>
                <a:blip r:embed="rId155"/>
                <a:stretch>
                  <a:fillRect/>
                </a:stretch>
              </p:blipFill>
              <p:spPr>
                <a:xfrm>
                  <a:off x="10081954" y="2021788"/>
                  <a:ext cx="1296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488485" name="Freihand 488484">
                  <a:extLst>
                    <a:ext uri="{FF2B5EF4-FFF2-40B4-BE49-F238E27FC236}">
                      <a16:creationId xmlns:a16="http://schemas.microsoft.com/office/drawing/2014/main" id="{86766583-41A6-7696-5212-E8EF7F385630}"/>
                    </a:ext>
                  </a:extLst>
                </p14:cNvPr>
                <p14:cNvContentPartPr/>
                <p14:nvPr/>
              </p14:nvContentPartPr>
              <p14:xfrm>
                <a:off x="10254394" y="2081548"/>
                <a:ext cx="201960" cy="121680"/>
              </p14:xfrm>
            </p:contentPart>
          </mc:Choice>
          <mc:Fallback xmlns="">
            <p:pic>
              <p:nvPicPr>
                <p:cNvPr id="488485" name="Freihand 488484">
                  <a:extLst>
                    <a:ext uri="{FF2B5EF4-FFF2-40B4-BE49-F238E27FC236}">
                      <a16:creationId xmlns:a16="http://schemas.microsoft.com/office/drawing/2014/main" id="{86766583-41A6-7696-5212-E8EF7F385630}"/>
                    </a:ext>
                  </a:extLst>
                </p:cNvPr>
                <p:cNvPicPr/>
                <p:nvPr/>
              </p:nvPicPr>
              <p:blipFill>
                <a:blip r:embed="rId157"/>
                <a:stretch>
                  <a:fillRect/>
                </a:stretch>
              </p:blipFill>
              <p:spPr>
                <a:xfrm>
                  <a:off x="10245394" y="2072908"/>
                  <a:ext cx="2196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488486" name="Freihand 488485">
                  <a:extLst>
                    <a:ext uri="{FF2B5EF4-FFF2-40B4-BE49-F238E27FC236}">
                      <a16:creationId xmlns:a16="http://schemas.microsoft.com/office/drawing/2014/main" id="{194542E1-F9BD-39A3-3264-C66834CF0865}"/>
                    </a:ext>
                  </a:extLst>
                </p14:cNvPr>
                <p14:cNvContentPartPr/>
                <p14:nvPr/>
              </p14:nvContentPartPr>
              <p14:xfrm>
                <a:off x="10626274" y="2054548"/>
                <a:ext cx="182520" cy="145080"/>
              </p14:xfrm>
            </p:contentPart>
          </mc:Choice>
          <mc:Fallback xmlns="">
            <p:pic>
              <p:nvPicPr>
                <p:cNvPr id="488486" name="Freihand 488485">
                  <a:extLst>
                    <a:ext uri="{FF2B5EF4-FFF2-40B4-BE49-F238E27FC236}">
                      <a16:creationId xmlns:a16="http://schemas.microsoft.com/office/drawing/2014/main" id="{194542E1-F9BD-39A3-3264-C66834CF0865}"/>
                    </a:ext>
                  </a:extLst>
                </p:cNvPr>
                <p:cNvPicPr/>
                <p:nvPr/>
              </p:nvPicPr>
              <p:blipFill>
                <a:blip r:embed="rId159"/>
                <a:stretch>
                  <a:fillRect/>
                </a:stretch>
              </p:blipFill>
              <p:spPr>
                <a:xfrm>
                  <a:off x="10617634" y="2045548"/>
                  <a:ext cx="2001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488487" name="Freihand 488486">
                  <a:extLst>
                    <a:ext uri="{FF2B5EF4-FFF2-40B4-BE49-F238E27FC236}">
                      <a16:creationId xmlns:a16="http://schemas.microsoft.com/office/drawing/2014/main" id="{3D0C84E0-62CC-F19D-B670-F1D18CE336A9}"/>
                    </a:ext>
                  </a:extLst>
                </p14:cNvPr>
                <p14:cNvContentPartPr/>
                <p14:nvPr/>
              </p14:nvContentPartPr>
              <p14:xfrm>
                <a:off x="10867114" y="2059588"/>
                <a:ext cx="191520" cy="110520"/>
              </p14:xfrm>
            </p:contentPart>
          </mc:Choice>
          <mc:Fallback xmlns="">
            <p:pic>
              <p:nvPicPr>
                <p:cNvPr id="488487" name="Freihand 488486">
                  <a:extLst>
                    <a:ext uri="{FF2B5EF4-FFF2-40B4-BE49-F238E27FC236}">
                      <a16:creationId xmlns:a16="http://schemas.microsoft.com/office/drawing/2014/main" id="{3D0C84E0-62CC-F19D-B670-F1D18CE336A9}"/>
                    </a:ext>
                  </a:extLst>
                </p:cNvPr>
                <p:cNvPicPr/>
                <p:nvPr/>
              </p:nvPicPr>
              <p:blipFill>
                <a:blip r:embed="rId161"/>
                <a:stretch>
                  <a:fillRect/>
                </a:stretch>
              </p:blipFill>
              <p:spPr>
                <a:xfrm>
                  <a:off x="10858474" y="2050588"/>
                  <a:ext cx="209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488488" name="Freihand 488487">
                  <a:extLst>
                    <a:ext uri="{FF2B5EF4-FFF2-40B4-BE49-F238E27FC236}">
                      <a16:creationId xmlns:a16="http://schemas.microsoft.com/office/drawing/2014/main" id="{BFE56E84-4CAF-26FE-A5FB-7687588542A8}"/>
                    </a:ext>
                  </a:extLst>
                </p14:cNvPr>
                <p14:cNvContentPartPr/>
                <p14:nvPr/>
              </p14:nvContentPartPr>
              <p14:xfrm>
                <a:off x="11110474" y="1918468"/>
                <a:ext cx="148320" cy="210960"/>
              </p14:xfrm>
            </p:contentPart>
          </mc:Choice>
          <mc:Fallback xmlns="">
            <p:pic>
              <p:nvPicPr>
                <p:cNvPr id="488488" name="Freihand 488487">
                  <a:extLst>
                    <a:ext uri="{FF2B5EF4-FFF2-40B4-BE49-F238E27FC236}">
                      <a16:creationId xmlns:a16="http://schemas.microsoft.com/office/drawing/2014/main" id="{BFE56E84-4CAF-26FE-A5FB-7687588542A8}"/>
                    </a:ext>
                  </a:extLst>
                </p:cNvPr>
                <p:cNvPicPr/>
                <p:nvPr/>
              </p:nvPicPr>
              <p:blipFill>
                <a:blip r:embed="rId163"/>
                <a:stretch>
                  <a:fillRect/>
                </a:stretch>
              </p:blipFill>
              <p:spPr>
                <a:xfrm>
                  <a:off x="11101834" y="1909468"/>
                  <a:ext cx="1659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488489" name="Freihand 488488">
                  <a:extLst>
                    <a:ext uri="{FF2B5EF4-FFF2-40B4-BE49-F238E27FC236}">
                      <a16:creationId xmlns:a16="http://schemas.microsoft.com/office/drawing/2014/main" id="{575076A6-6115-24EF-3EC8-5C9CD2C5F9AC}"/>
                    </a:ext>
                  </a:extLst>
                </p14:cNvPr>
                <p14:cNvContentPartPr/>
                <p14:nvPr/>
              </p14:nvContentPartPr>
              <p14:xfrm>
                <a:off x="11282194" y="1903348"/>
                <a:ext cx="268920" cy="240120"/>
              </p14:xfrm>
            </p:contentPart>
          </mc:Choice>
          <mc:Fallback xmlns="">
            <p:pic>
              <p:nvPicPr>
                <p:cNvPr id="488489" name="Freihand 488488">
                  <a:extLst>
                    <a:ext uri="{FF2B5EF4-FFF2-40B4-BE49-F238E27FC236}">
                      <a16:creationId xmlns:a16="http://schemas.microsoft.com/office/drawing/2014/main" id="{575076A6-6115-24EF-3EC8-5C9CD2C5F9AC}"/>
                    </a:ext>
                  </a:extLst>
                </p:cNvPr>
                <p:cNvPicPr/>
                <p:nvPr/>
              </p:nvPicPr>
              <p:blipFill>
                <a:blip r:embed="rId165"/>
                <a:stretch>
                  <a:fillRect/>
                </a:stretch>
              </p:blipFill>
              <p:spPr>
                <a:xfrm>
                  <a:off x="11273554" y="1894348"/>
                  <a:ext cx="28656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488490" name="Freihand 488489">
                  <a:extLst>
                    <a:ext uri="{FF2B5EF4-FFF2-40B4-BE49-F238E27FC236}">
                      <a16:creationId xmlns:a16="http://schemas.microsoft.com/office/drawing/2014/main" id="{EFBE74DE-70D0-5AD8-1317-137E5EEB1775}"/>
                    </a:ext>
                  </a:extLst>
                </p14:cNvPr>
                <p14:cNvContentPartPr/>
                <p14:nvPr/>
              </p14:nvContentPartPr>
              <p14:xfrm>
                <a:off x="8055874" y="2495908"/>
                <a:ext cx="278640" cy="92160"/>
              </p14:xfrm>
            </p:contentPart>
          </mc:Choice>
          <mc:Fallback xmlns="">
            <p:pic>
              <p:nvPicPr>
                <p:cNvPr id="488490" name="Freihand 488489">
                  <a:extLst>
                    <a:ext uri="{FF2B5EF4-FFF2-40B4-BE49-F238E27FC236}">
                      <a16:creationId xmlns:a16="http://schemas.microsoft.com/office/drawing/2014/main" id="{EFBE74DE-70D0-5AD8-1317-137E5EEB1775}"/>
                    </a:ext>
                  </a:extLst>
                </p:cNvPr>
                <p:cNvPicPr/>
                <p:nvPr/>
              </p:nvPicPr>
              <p:blipFill>
                <a:blip r:embed="rId167"/>
                <a:stretch>
                  <a:fillRect/>
                </a:stretch>
              </p:blipFill>
              <p:spPr>
                <a:xfrm>
                  <a:off x="8046874" y="2486908"/>
                  <a:ext cx="296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88491" name="Freihand 488490">
                  <a:extLst>
                    <a:ext uri="{FF2B5EF4-FFF2-40B4-BE49-F238E27FC236}">
                      <a16:creationId xmlns:a16="http://schemas.microsoft.com/office/drawing/2014/main" id="{DC9EFA25-99A5-09FC-DE5A-DE44B0DFC301}"/>
                    </a:ext>
                  </a:extLst>
                </p14:cNvPr>
                <p14:cNvContentPartPr/>
                <p14:nvPr/>
              </p14:nvContentPartPr>
              <p14:xfrm>
                <a:off x="8284834" y="2422108"/>
                <a:ext cx="11520" cy="6840"/>
              </p14:xfrm>
            </p:contentPart>
          </mc:Choice>
          <mc:Fallback xmlns="">
            <p:pic>
              <p:nvPicPr>
                <p:cNvPr id="488491" name="Freihand 488490">
                  <a:extLst>
                    <a:ext uri="{FF2B5EF4-FFF2-40B4-BE49-F238E27FC236}">
                      <a16:creationId xmlns:a16="http://schemas.microsoft.com/office/drawing/2014/main" id="{DC9EFA25-99A5-09FC-DE5A-DE44B0DFC301}"/>
                    </a:ext>
                  </a:extLst>
                </p:cNvPr>
                <p:cNvPicPr/>
                <p:nvPr/>
              </p:nvPicPr>
              <p:blipFill>
                <a:blip r:embed="rId169"/>
                <a:stretch>
                  <a:fillRect/>
                </a:stretch>
              </p:blipFill>
              <p:spPr>
                <a:xfrm>
                  <a:off x="8275834" y="2413108"/>
                  <a:ext cx="29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488492" name="Freihand 488491">
                  <a:extLst>
                    <a:ext uri="{FF2B5EF4-FFF2-40B4-BE49-F238E27FC236}">
                      <a16:creationId xmlns:a16="http://schemas.microsoft.com/office/drawing/2014/main" id="{429BDE42-70CC-3345-C2F7-A3EDDFDA4BBF}"/>
                    </a:ext>
                  </a:extLst>
                </p14:cNvPr>
                <p14:cNvContentPartPr/>
                <p14:nvPr/>
              </p14:nvContentPartPr>
              <p14:xfrm>
                <a:off x="8593354" y="2397268"/>
                <a:ext cx="207000" cy="218160"/>
              </p14:xfrm>
            </p:contentPart>
          </mc:Choice>
          <mc:Fallback xmlns="">
            <p:pic>
              <p:nvPicPr>
                <p:cNvPr id="488492" name="Freihand 488491">
                  <a:extLst>
                    <a:ext uri="{FF2B5EF4-FFF2-40B4-BE49-F238E27FC236}">
                      <a16:creationId xmlns:a16="http://schemas.microsoft.com/office/drawing/2014/main" id="{429BDE42-70CC-3345-C2F7-A3EDDFDA4BBF}"/>
                    </a:ext>
                  </a:extLst>
                </p:cNvPr>
                <p:cNvPicPr/>
                <p:nvPr/>
              </p:nvPicPr>
              <p:blipFill>
                <a:blip r:embed="rId171"/>
                <a:stretch>
                  <a:fillRect/>
                </a:stretch>
              </p:blipFill>
              <p:spPr>
                <a:xfrm>
                  <a:off x="8584714" y="2388268"/>
                  <a:ext cx="2246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488493" name="Freihand 488492">
                  <a:extLst>
                    <a:ext uri="{FF2B5EF4-FFF2-40B4-BE49-F238E27FC236}">
                      <a16:creationId xmlns:a16="http://schemas.microsoft.com/office/drawing/2014/main" id="{B01B5359-6FDC-B43B-9955-F3AB72468773}"/>
                    </a:ext>
                  </a:extLst>
                </p14:cNvPr>
                <p14:cNvContentPartPr/>
                <p14:nvPr/>
              </p14:nvContentPartPr>
              <p14:xfrm>
                <a:off x="8906554" y="2466028"/>
                <a:ext cx="614160" cy="126720"/>
              </p14:xfrm>
            </p:contentPart>
          </mc:Choice>
          <mc:Fallback xmlns="">
            <p:pic>
              <p:nvPicPr>
                <p:cNvPr id="488493" name="Freihand 488492">
                  <a:extLst>
                    <a:ext uri="{FF2B5EF4-FFF2-40B4-BE49-F238E27FC236}">
                      <a16:creationId xmlns:a16="http://schemas.microsoft.com/office/drawing/2014/main" id="{B01B5359-6FDC-B43B-9955-F3AB72468773}"/>
                    </a:ext>
                  </a:extLst>
                </p:cNvPr>
                <p:cNvPicPr/>
                <p:nvPr/>
              </p:nvPicPr>
              <p:blipFill>
                <a:blip r:embed="rId173"/>
                <a:stretch>
                  <a:fillRect/>
                </a:stretch>
              </p:blipFill>
              <p:spPr>
                <a:xfrm>
                  <a:off x="8897554" y="2457388"/>
                  <a:ext cx="6318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88497" name="Freihand 488496">
                  <a:extLst>
                    <a:ext uri="{FF2B5EF4-FFF2-40B4-BE49-F238E27FC236}">
                      <a16:creationId xmlns:a16="http://schemas.microsoft.com/office/drawing/2014/main" id="{45DE9B5F-F2BF-4DE9-DDC7-BF8CCAF11FB6}"/>
                    </a:ext>
                  </a:extLst>
                </p14:cNvPr>
                <p14:cNvContentPartPr/>
                <p14:nvPr/>
              </p14:nvContentPartPr>
              <p14:xfrm>
                <a:off x="9576514" y="2496268"/>
                <a:ext cx="390960" cy="231840"/>
              </p14:xfrm>
            </p:contentPart>
          </mc:Choice>
          <mc:Fallback xmlns="">
            <p:pic>
              <p:nvPicPr>
                <p:cNvPr id="488497" name="Freihand 488496">
                  <a:extLst>
                    <a:ext uri="{FF2B5EF4-FFF2-40B4-BE49-F238E27FC236}">
                      <a16:creationId xmlns:a16="http://schemas.microsoft.com/office/drawing/2014/main" id="{45DE9B5F-F2BF-4DE9-DDC7-BF8CCAF11FB6}"/>
                    </a:ext>
                  </a:extLst>
                </p:cNvPr>
                <p:cNvPicPr/>
                <p:nvPr/>
              </p:nvPicPr>
              <p:blipFill>
                <a:blip r:embed="rId175"/>
                <a:stretch>
                  <a:fillRect/>
                </a:stretch>
              </p:blipFill>
              <p:spPr>
                <a:xfrm>
                  <a:off x="9567874" y="2487628"/>
                  <a:ext cx="40860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488498" name="Freihand 488497">
                  <a:extLst>
                    <a:ext uri="{FF2B5EF4-FFF2-40B4-BE49-F238E27FC236}">
                      <a16:creationId xmlns:a16="http://schemas.microsoft.com/office/drawing/2014/main" id="{69EAD6E8-6063-F733-B1F3-06B4E608CD1C}"/>
                    </a:ext>
                  </a:extLst>
                </p14:cNvPr>
                <p14:cNvContentPartPr/>
                <p14:nvPr/>
              </p14:nvContentPartPr>
              <p14:xfrm>
                <a:off x="10188154" y="2541988"/>
                <a:ext cx="18000" cy="196560"/>
              </p14:xfrm>
            </p:contentPart>
          </mc:Choice>
          <mc:Fallback xmlns="">
            <p:pic>
              <p:nvPicPr>
                <p:cNvPr id="488498" name="Freihand 488497">
                  <a:extLst>
                    <a:ext uri="{FF2B5EF4-FFF2-40B4-BE49-F238E27FC236}">
                      <a16:creationId xmlns:a16="http://schemas.microsoft.com/office/drawing/2014/main" id="{69EAD6E8-6063-F733-B1F3-06B4E608CD1C}"/>
                    </a:ext>
                  </a:extLst>
                </p:cNvPr>
                <p:cNvPicPr/>
                <p:nvPr/>
              </p:nvPicPr>
              <p:blipFill>
                <a:blip r:embed="rId177"/>
                <a:stretch>
                  <a:fillRect/>
                </a:stretch>
              </p:blipFill>
              <p:spPr>
                <a:xfrm>
                  <a:off x="10179154" y="2533348"/>
                  <a:ext cx="35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488499" name="Freihand 488498">
                  <a:extLst>
                    <a:ext uri="{FF2B5EF4-FFF2-40B4-BE49-F238E27FC236}">
                      <a16:creationId xmlns:a16="http://schemas.microsoft.com/office/drawing/2014/main" id="{81DFA8C2-8FE2-6E38-3746-A810C2D312F5}"/>
                    </a:ext>
                  </a:extLst>
                </p14:cNvPr>
                <p14:cNvContentPartPr/>
                <p14:nvPr/>
              </p14:nvContentPartPr>
              <p14:xfrm>
                <a:off x="10309474" y="2394388"/>
                <a:ext cx="144720" cy="182160"/>
              </p14:xfrm>
            </p:contentPart>
          </mc:Choice>
          <mc:Fallback xmlns="">
            <p:pic>
              <p:nvPicPr>
                <p:cNvPr id="488499" name="Freihand 488498">
                  <a:extLst>
                    <a:ext uri="{FF2B5EF4-FFF2-40B4-BE49-F238E27FC236}">
                      <a16:creationId xmlns:a16="http://schemas.microsoft.com/office/drawing/2014/main" id="{81DFA8C2-8FE2-6E38-3746-A810C2D312F5}"/>
                    </a:ext>
                  </a:extLst>
                </p:cNvPr>
                <p:cNvPicPr/>
                <p:nvPr/>
              </p:nvPicPr>
              <p:blipFill>
                <a:blip r:embed="rId179"/>
                <a:stretch>
                  <a:fillRect/>
                </a:stretch>
              </p:blipFill>
              <p:spPr>
                <a:xfrm>
                  <a:off x="10300474" y="2385748"/>
                  <a:ext cx="162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488500" name="Freihand 488499">
                  <a:extLst>
                    <a:ext uri="{FF2B5EF4-FFF2-40B4-BE49-F238E27FC236}">
                      <a16:creationId xmlns:a16="http://schemas.microsoft.com/office/drawing/2014/main" id="{605C4F56-9F22-CB69-3857-47B41346D324}"/>
                    </a:ext>
                  </a:extLst>
                </p14:cNvPr>
                <p14:cNvContentPartPr/>
                <p14:nvPr/>
              </p14:nvContentPartPr>
              <p14:xfrm>
                <a:off x="10511074" y="2471428"/>
                <a:ext cx="177480" cy="119880"/>
              </p14:xfrm>
            </p:contentPart>
          </mc:Choice>
          <mc:Fallback xmlns="">
            <p:pic>
              <p:nvPicPr>
                <p:cNvPr id="488500" name="Freihand 488499">
                  <a:extLst>
                    <a:ext uri="{FF2B5EF4-FFF2-40B4-BE49-F238E27FC236}">
                      <a16:creationId xmlns:a16="http://schemas.microsoft.com/office/drawing/2014/main" id="{605C4F56-9F22-CB69-3857-47B41346D324}"/>
                    </a:ext>
                  </a:extLst>
                </p:cNvPr>
                <p:cNvPicPr/>
                <p:nvPr/>
              </p:nvPicPr>
              <p:blipFill>
                <a:blip r:embed="rId181"/>
                <a:stretch>
                  <a:fillRect/>
                </a:stretch>
              </p:blipFill>
              <p:spPr>
                <a:xfrm>
                  <a:off x="10502074" y="2462788"/>
                  <a:ext cx="1951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488501" name="Freihand 488500">
                  <a:extLst>
                    <a:ext uri="{FF2B5EF4-FFF2-40B4-BE49-F238E27FC236}">
                      <a16:creationId xmlns:a16="http://schemas.microsoft.com/office/drawing/2014/main" id="{AEC0A797-9C9D-BCDA-57DE-86A81236A96A}"/>
                    </a:ext>
                  </a:extLst>
                </p14:cNvPr>
                <p14:cNvContentPartPr/>
                <p14:nvPr/>
              </p14:nvContentPartPr>
              <p14:xfrm>
                <a:off x="10795114" y="2456668"/>
                <a:ext cx="133560" cy="116640"/>
              </p14:xfrm>
            </p:contentPart>
          </mc:Choice>
          <mc:Fallback xmlns="">
            <p:pic>
              <p:nvPicPr>
                <p:cNvPr id="488501" name="Freihand 488500">
                  <a:extLst>
                    <a:ext uri="{FF2B5EF4-FFF2-40B4-BE49-F238E27FC236}">
                      <a16:creationId xmlns:a16="http://schemas.microsoft.com/office/drawing/2014/main" id="{AEC0A797-9C9D-BCDA-57DE-86A81236A96A}"/>
                    </a:ext>
                  </a:extLst>
                </p:cNvPr>
                <p:cNvPicPr/>
                <p:nvPr/>
              </p:nvPicPr>
              <p:blipFill>
                <a:blip r:embed="rId183"/>
                <a:stretch>
                  <a:fillRect/>
                </a:stretch>
              </p:blipFill>
              <p:spPr>
                <a:xfrm>
                  <a:off x="10786474" y="2448028"/>
                  <a:ext cx="151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488502" name="Freihand 488501">
                  <a:extLst>
                    <a:ext uri="{FF2B5EF4-FFF2-40B4-BE49-F238E27FC236}">
                      <a16:creationId xmlns:a16="http://schemas.microsoft.com/office/drawing/2014/main" id="{D06036FF-5154-CED7-D418-D0DAD159DEAD}"/>
                    </a:ext>
                  </a:extLst>
                </p14:cNvPr>
                <p14:cNvContentPartPr/>
                <p14:nvPr/>
              </p14:nvContentPartPr>
              <p14:xfrm>
                <a:off x="10965034" y="2479708"/>
                <a:ext cx="296640" cy="66960"/>
              </p14:xfrm>
            </p:contentPart>
          </mc:Choice>
          <mc:Fallback xmlns="">
            <p:pic>
              <p:nvPicPr>
                <p:cNvPr id="488502" name="Freihand 488501">
                  <a:extLst>
                    <a:ext uri="{FF2B5EF4-FFF2-40B4-BE49-F238E27FC236}">
                      <a16:creationId xmlns:a16="http://schemas.microsoft.com/office/drawing/2014/main" id="{D06036FF-5154-CED7-D418-D0DAD159DEAD}"/>
                    </a:ext>
                  </a:extLst>
                </p:cNvPr>
                <p:cNvPicPr/>
                <p:nvPr/>
              </p:nvPicPr>
              <p:blipFill>
                <a:blip r:embed="rId185"/>
                <a:stretch>
                  <a:fillRect/>
                </a:stretch>
              </p:blipFill>
              <p:spPr>
                <a:xfrm>
                  <a:off x="10956034" y="2471068"/>
                  <a:ext cx="3142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488503" name="Freihand 488502">
                  <a:extLst>
                    <a:ext uri="{FF2B5EF4-FFF2-40B4-BE49-F238E27FC236}">
                      <a16:creationId xmlns:a16="http://schemas.microsoft.com/office/drawing/2014/main" id="{BBD9544C-8433-2612-159E-78A662F950A0}"/>
                    </a:ext>
                  </a:extLst>
                </p14:cNvPr>
                <p14:cNvContentPartPr/>
                <p14:nvPr/>
              </p14:nvContentPartPr>
              <p14:xfrm>
                <a:off x="11340154" y="2467828"/>
                <a:ext cx="144000" cy="105480"/>
              </p14:xfrm>
            </p:contentPart>
          </mc:Choice>
          <mc:Fallback xmlns="">
            <p:pic>
              <p:nvPicPr>
                <p:cNvPr id="488503" name="Freihand 488502">
                  <a:extLst>
                    <a:ext uri="{FF2B5EF4-FFF2-40B4-BE49-F238E27FC236}">
                      <a16:creationId xmlns:a16="http://schemas.microsoft.com/office/drawing/2014/main" id="{BBD9544C-8433-2612-159E-78A662F950A0}"/>
                    </a:ext>
                  </a:extLst>
                </p:cNvPr>
                <p:cNvPicPr/>
                <p:nvPr/>
              </p:nvPicPr>
              <p:blipFill>
                <a:blip r:embed="rId187"/>
                <a:stretch>
                  <a:fillRect/>
                </a:stretch>
              </p:blipFill>
              <p:spPr>
                <a:xfrm>
                  <a:off x="11331514" y="2458828"/>
                  <a:ext cx="1616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488504" name="Freihand 488503">
                  <a:extLst>
                    <a:ext uri="{FF2B5EF4-FFF2-40B4-BE49-F238E27FC236}">
                      <a16:creationId xmlns:a16="http://schemas.microsoft.com/office/drawing/2014/main" id="{63950B09-D5F3-A057-FECD-10B250D9176D}"/>
                    </a:ext>
                  </a:extLst>
                </p14:cNvPr>
                <p14:cNvContentPartPr/>
                <p14:nvPr/>
              </p14:nvContentPartPr>
              <p14:xfrm>
                <a:off x="11548954" y="2448388"/>
                <a:ext cx="121320" cy="92880"/>
              </p14:xfrm>
            </p:contentPart>
          </mc:Choice>
          <mc:Fallback xmlns="">
            <p:pic>
              <p:nvPicPr>
                <p:cNvPr id="488504" name="Freihand 488503">
                  <a:extLst>
                    <a:ext uri="{FF2B5EF4-FFF2-40B4-BE49-F238E27FC236}">
                      <a16:creationId xmlns:a16="http://schemas.microsoft.com/office/drawing/2014/main" id="{63950B09-D5F3-A057-FECD-10B250D9176D}"/>
                    </a:ext>
                  </a:extLst>
                </p:cNvPr>
                <p:cNvPicPr/>
                <p:nvPr/>
              </p:nvPicPr>
              <p:blipFill>
                <a:blip r:embed="rId189"/>
                <a:stretch>
                  <a:fillRect/>
                </a:stretch>
              </p:blipFill>
              <p:spPr>
                <a:xfrm>
                  <a:off x="11540314" y="2439388"/>
                  <a:ext cx="13896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488506" name="Freihand 488505">
                  <a:extLst>
                    <a:ext uri="{FF2B5EF4-FFF2-40B4-BE49-F238E27FC236}">
                      <a16:creationId xmlns:a16="http://schemas.microsoft.com/office/drawing/2014/main" id="{559D30D2-CCAE-0F05-7FB8-3B1E74915DCC}"/>
                    </a:ext>
                  </a:extLst>
                </p14:cNvPr>
                <p14:cNvContentPartPr/>
                <p14:nvPr/>
              </p14:nvContentPartPr>
              <p14:xfrm>
                <a:off x="7263514" y="2833588"/>
                <a:ext cx="342720" cy="159480"/>
              </p14:xfrm>
            </p:contentPart>
          </mc:Choice>
          <mc:Fallback xmlns="">
            <p:pic>
              <p:nvPicPr>
                <p:cNvPr id="488506" name="Freihand 488505">
                  <a:extLst>
                    <a:ext uri="{FF2B5EF4-FFF2-40B4-BE49-F238E27FC236}">
                      <a16:creationId xmlns:a16="http://schemas.microsoft.com/office/drawing/2014/main" id="{559D30D2-CCAE-0F05-7FB8-3B1E74915DCC}"/>
                    </a:ext>
                  </a:extLst>
                </p:cNvPr>
                <p:cNvPicPr/>
                <p:nvPr/>
              </p:nvPicPr>
              <p:blipFill>
                <a:blip r:embed="rId191"/>
                <a:stretch>
                  <a:fillRect/>
                </a:stretch>
              </p:blipFill>
              <p:spPr>
                <a:xfrm>
                  <a:off x="7254514" y="2824588"/>
                  <a:ext cx="3603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488507" name="Freihand 488506">
                  <a:extLst>
                    <a:ext uri="{FF2B5EF4-FFF2-40B4-BE49-F238E27FC236}">
                      <a16:creationId xmlns:a16="http://schemas.microsoft.com/office/drawing/2014/main" id="{06204432-7D4B-F62A-1B29-9952826EE27A}"/>
                    </a:ext>
                  </a:extLst>
                </p14:cNvPr>
                <p14:cNvContentPartPr/>
                <p14:nvPr/>
              </p14:nvContentPartPr>
              <p14:xfrm>
                <a:off x="7715314" y="2847268"/>
                <a:ext cx="432720" cy="133200"/>
              </p14:xfrm>
            </p:contentPart>
          </mc:Choice>
          <mc:Fallback xmlns="">
            <p:pic>
              <p:nvPicPr>
                <p:cNvPr id="488507" name="Freihand 488506">
                  <a:extLst>
                    <a:ext uri="{FF2B5EF4-FFF2-40B4-BE49-F238E27FC236}">
                      <a16:creationId xmlns:a16="http://schemas.microsoft.com/office/drawing/2014/main" id="{06204432-7D4B-F62A-1B29-9952826EE27A}"/>
                    </a:ext>
                  </a:extLst>
                </p:cNvPr>
                <p:cNvPicPr/>
                <p:nvPr/>
              </p:nvPicPr>
              <p:blipFill>
                <a:blip r:embed="rId193"/>
                <a:stretch>
                  <a:fillRect/>
                </a:stretch>
              </p:blipFill>
              <p:spPr>
                <a:xfrm>
                  <a:off x="7706674" y="2838268"/>
                  <a:ext cx="450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488509" name="Freihand 488508">
                  <a:extLst>
                    <a:ext uri="{FF2B5EF4-FFF2-40B4-BE49-F238E27FC236}">
                      <a16:creationId xmlns:a16="http://schemas.microsoft.com/office/drawing/2014/main" id="{C9EFC3E0-510C-237D-6F77-BD3E65F820E4}"/>
                    </a:ext>
                  </a:extLst>
                </p14:cNvPr>
                <p14:cNvContentPartPr/>
                <p14:nvPr/>
              </p14:nvContentPartPr>
              <p14:xfrm>
                <a:off x="8211754" y="2909548"/>
                <a:ext cx="133560" cy="237240"/>
              </p14:xfrm>
            </p:contentPart>
          </mc:Choice>
          <mc:Fallback xmlns="">
            <p:pic>
              <p:nvPicPr>
                <p:cNvPr id="488509" name="Freihand 488508">
                  <a:extLst>
                    <a:ext uri="{FF2B5EF4-FFF2-40B4-BE49-F238E27FC236}">
                      <a16:creationId xmlns:a16="http://schemas.microsoft.com/office/drawing/2014/main" id="{C9EFC3E0-510C-237D-6F77-BD3E65F820E4}"/>
                    </a:ext>
                  </a:extLst>
                </p:cNvPr>
                <p:cNvPicPr/>
                <p:nvPr/>
              </p:nvPicPr>
              <p:blipFill>
                <a:blip r:embed="rId195"/>
                <a:stretch>
                  <a:fillRect/>
                </a:stretch>
              </p:blipFill>
              <p:spPr>
                <a:xfrm>
                  <a:off x="8202754" y="2900908"/>
                  <a:ext cx="1512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488510" name="Freihand 488509">
                  <a:extLst>
                    <a:ext uri="{FF2B5EF4-FFF2-40B4-BE49-F238E27FC236}">
                      <a16:creationId xmlns:a16="http://schemas.microsoft.com/office/drawing/2014/main" id="{989BB8E3-E788-D81D-7B56-A4DED280898F}"/>
                    </a:ext>
                  </a:extLst>
                </p14:cNvPr>
                <p14:cNvContentPartPr/>
                <p14:nvPr/>
              </p14:nvContentPartPr>
              <p14:xfrm>
                <a:off x="8392114" y="2812708"/>
                <a:ext cx="155160" cy="192600"/>
              </p14:xfrm>
            </p:contentPart>
          </mc:Choice>
          <mc:Fallback xmlns="">
            <p:pic>
              <p:nvPicPr>
                <p:cNvPr id="488510" name="Freihand 488509">
                  <a:extLst>
                    <a:ext uri="{FF2B5EF4-FFF2-40B4-BE49-F238E27FC236}">
                      <a16:creationId xmlns:a16="http://schemas.microsoft.com/office/drawing/2014/main" id="{989BB8E3-E788-D81D-7B56-A4DED280898F}"/>
                    </a:ext>
                  </a:extLst>
                </p:cNvPr>
                <p:cNvPicPr/>
                <p:nvPr/>
              </p:nvPicPr>
              <p:blipFill>
                <a:blip r:embed="rId197"/>
                <a:stretch>
                  <a:fillRect/>
                </a:stretch>
              </p:blipFill>
              <p:spPr>
                <a:xfrm>
                  <a:off x="8383474" y="2803708"/>
                  <a:ext cx="1728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488511" name="Freihand 488510">
                  <a:extLst>
                    <a:ext uri="{FF2B5EF4-FFF2-40B4-BE49-F238E27FC236}">
                      <a16:creationId xmlns:a16="http://schemas.microsoft.com/office/drawing/2014/main" id="{C4254BE5-6C8D-7613-0EF9-C5E716D3F29E}"/>
                    </a:ext>
                  </a:extLst>
                </p14:cNvPr>
                <p14:cNvContentPartPr/>
                <p14:nvPr/>
              </p14:nvContentPartPr>
              <p14:xfrm>
                <a:off x="8613874" y="2913508"/>
                <a:ext cx="516960" cy="312840"/>
              </p14:xfrm>
            </p:contentPart>
          </mc:Choice>
          <mc:Fallback xmlns="">
            <p:pic>
              <p:nvPicPr>
                <p:cNvPr id="488511" name="Freihand 488510">
                  <a:extLst>
                    <a:ext uri="{FF2B5EF4-FFF2-40B4-BE49-F238E27FC236}">
                      <a16:creationId xmlns:a16="http://schemas.microsoft.com/office/drawing/2014/main" id="{C4254BE5-6C8D-7613-0EF9-C5E716D3F29E}"/>
                    </a:ext>
                  </a:extLst>
                </p:cNvPr>
                <p:cNvPicPr/>
                <p:nvPr/>
              </p:nvPicPr>
              <p:blipFill>
                <a:blip r:embed="rId199"/>
                <a:stretch>
                  <a:fillRect/>
                </a:stretch>
              </p:blipFill>
              <p:spPr>
                <a:xfrm>
                  <a:off x="8604874" y="2904868"/>
                  <a:ext cx="5346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88512" name="Freihand 488511">
                  <a:extLst>
                    <a:ext uri="{FF2B5EF4-FFF2-40B4-BE49-F238E27FC236}">
                      <a16:creationId xmlns:a16="http://schemas.microsoft.com/office/drawing/2014/main" id="{57CDDAAF-05A3-DBC3-108F-B6B10A796B3D}"/>
                    </a:ext>
                  </a:extLst>
                </p14:cNvPr>
                <p14:cNvContentPartPr/>
                <p14:nvPr/>
              </p14:nvContentPartPr>
              <p14:xfrm>
                <a:off x="9158914" y="2783908"/>
                <a:ext cx="365400" cy="205920"/>
              </p14:xfrm>
            </p:contentPart>
          </mc:Choice>
          <mc:Fallback xmlns="">
            <p:pic>
              <p:nvPicPr>
                <p:cNvPr id="488512" name="Freihand 488511">
                  <a:extLst>
                    <a:ext uri="{FF2B5EF4-FFF2-40B4-BE49-F238E27FC236}">
                      <a16:creationId xmlns:a16="http://schemas.microsoft.com/office/drawing/2014/main" id="{57CDDAAF-05A3-DBC3-108F-B6B10A796B3D}"/>
                    </a:ext>
                  </a:extLst>
                </p:cNvPr>
                <p:cNvPicPr/>
                <p:nvPr/>
              </p:nvPicPr>
              <p:blipFill>
                <a:blip r:embed="rId201"/>
                <a:stretch>
                  <a:fillRect/>
                </a:stretch>
              </p:blipFill>
              <p:spPr>
                <a:xfrm>
                  <a:off x="9149914" y="2774908"/>
                  <a:ext cx="3830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88513" name="Freihand 488512">
                  <a:extLst>
                    <a:ext uri="{FF2B5EF4-FFF2-40B4-BE49-F238E27FC236}">
                      <a16:creationId xmlns:a16="http://schemas.microsoft.com/office/drawing/2014/main" id="{4ED244CB-8131-4DAD-4539-77B79FFB7D09}"/>
                    </a:ext>
                  </a:extLst>
                </p14:cNvPr>
                <p14:cNvContentPartPr/>
                <p14:nvPr/>
              </p14:nvContentPartPr>
              <p14:xfrm>
                <a:off x="9831754" y="2851588"/>
                <a:ext cx="128880" cy="181080"/>
              </p14:xfrm>
            </p:contentPart>
          </mc:Choice>
          <mc:Fallback xmlns="">
            <p:pic>
              <p:nvPicPr>
                <p:cNvPr id="488513" name="Freihand 488512">
                  <a:extLst>
                    <a:ext uri="{FF2B5EF4-FFF2-40B4-BE49-F238E27FC236}">
                      <a16:creationId xmlns:a16="http://schemas.microsoft.com/office/drawing/2014/main" id="{4ED244CB-8131-4DAD-4539-77B79FFB7D09}"/>
                    </a:ext>
                  </a:extLst>
                </p:cNvPr>
                <p:cNvPicPr/>
                <p:nvPr/>
              </p:nvPicPr>
              <p:blipFill>
                <a:blip r:embed="rId203"/>
                <a:stretch>
                  <a:fillRect/>
                </a:stretch>
              </p:blipFill>
              <p:spPr>
                <a:xfrm>
                  <a:off x="9823114" y="2842948"/>
                  <a:ext cx="1465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88514" name="Freihand 488513">
                  <a:extLst>
                    <a:ext uri="{FF2B5EF4-FFF2-40B4-BE49-F238E27FC236}">
                      <a16:creationId xmlns:a16="http://schemas.microsoft.com/office/drawing/2014/main" id="{8A4796EA-FE56-828A-33B9-0279A389CF5A}"/>
                    </a:ext>
                  </a:extLst>
                </p14:cNvPr>
                <p14:cNvContentPartPr/>
                <p14:nvPr/>
              </p14:nvContentPartPr>
              <p14:xfrm>
                <a:off x="9964954" y="2784268"/>
                <a:ext cx="388440" cy="205200"/>
              </p14:xfrm>
            </p:contentPart>
          </mc:Choice>
          <mc:Fallback xmlns="">
            <p:pic>
              <p:nvPicPr>
                <p:cNvPr id="488514" name="Freihand 488513">
                  <a:extLst>
                    <a:ext uri="{FF2B5EF4-FFF2-40B4-BE49-F238E27FC236}">
                      <a16:creationId xmlns:a16="http://schemas.microsoft.com/office/drawing/2014/main" id="{8A4796EA-FE56-828A-33B9-0279A389CF5A}"/>
                    </a:ext>
                  </a:extLst>
                </p:cNvPr>
                <p:cNvPicPr/>
                <p:nvPr/>
              </p:nvPicPr>
              <p:blipFill>
                <a:blip r:embed="rId205"/>
                <a:stretch>
                  <a:fillRect/>
                </a:stretch>
              </p:blipFill>
              <p:spPr>
                <a:xfrm>
                  <a:off x="9955954" y="2775268"/>
                  <a:ext cx="4060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88515" name="Freihand 488514">
                  <a:extLst>
                    <a:ext uri="{FF2B5EF4-FFF2-40B4-BE49-F238E27FC236}">
                      <a16:creationId xmlns:a16="http://schemas.microsoft.com/office/drawing/2014/main" id="{9399EBF1-34CF-1209-A24E-1FCCEF2CFCEE}"/>
                    </a:ext>
                  </a:extLst>
                </p14:cNvPr>
                <p14:cNvContentPartPr/>
                <p14:nvPr/>
              </p14:nvContentPartPr>
              <p14:xfrm>
                <a:off x="10421794" y="2824588"/>
                <a:ext cx="72720" cy="146520"/>
              </p14:xfrm>
            </p:contentPart>
          </mc:Choice>
          <mc:Fallback xmlns="">
            <p:pic>
              <p:nvPicPr>
                <p:cNvPr id="488515" name="Freihand 488514">
                  <a:extLst>
                    <a:ext uri="{FF2B5EF4-FFF2-40B4-BE49-F238E27FC236}">
                      <a16:creationId xmlns:a16="http://schemas.microsoft.com/office/drawing/2014/main" id="{9399EBF1-34CF-1209-A24E-1FCCEF2CFCEE}"/>
                    </a:ext>
                  </a:extLst>
                </p:cNvPr>
                <p:cNvPicPr/>
                <p:nvPr/>
              </p:nvPicPr>
              <p:blipFill>
                <a:blip r:embed="rId207"/>
                <a:stretch>
                  <a:fillRect/>
                </a:stretch>
              </p:blipFill>
              <p:spPr>
                <a:xfrm>
                  <a:off x="10412794" y="2815948"/>
                  <a:ext cx="90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88516" name="Freihand 488515">
                  <a:extLst>
                    <a:ext uri="{FF2B5EF4-FFF2-40B4-BE49-F238E27FC236}">
                      <a16:creationId xmlns:a16="http://schemas.microsoft.com/office/drawing/2014/main" id="{46CAA465-3056-6206-E674-FCA83C35B0D8}"/>
                    </a:ext>
                  </a:extLst>
                </p14:cNvPr>
                <p14:cNvContentPartPr/>
                <p14:nvPr/>
              </p14:nvContentPartPr>
              <p14:xfrm>
                <a:off x="10737874" y="2773108"/>
                <a:ext cx="664920" cy="218520"/>
              </p14:xfrm>
            </p:contentPart>
          </mc:Choice>
          <mc:Fallback xmlns="">
            <p:pic>
              <p:nvPicPr>
                <p:cNvPr id="488516" name="Freihand 488515">
                  <a:extLst>
                    <a:ext uri="{FF2B5EF4-FFF2-40B4-BE49-F238E27FC236}">
                      <a16:creationId xmlns:a16="http://schemas.microsoft.com/office/drawing/2014/main" id="{46CAA465-3056-6206-E674-FCA83C35B0D8}"/>
                    </a:ext>
                  </a:extLst>
                </p:cNvPr>
                <p:cNvPicPr/>
                <p:nvPr/>
              </p:nvPicPr>
              <p:blipFill>
                <a:blip r:embed="rId209"/>
                <a:stretch>
                  <a:fillRect/>
                </a:stretch>
              </p:blipFill>
              <p:spPr>
                <a:xfrm>
                  <a:off x="10729234" y="2764468"/>
                  <a:ext cx="6825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88518" name="Freihand 488517">
                  <a:extLst>
                    <a:ext uri="{FF2B5EF4-FFF2-40B4-BE49-F238E27FC236}">
                      <a16:creationId xmlns:a16="http://schemas.microsoft.com/office/drawing/2014/main" id="{35E70E9C-B0BA-9F6E-8DB4-8DC101A7765D}"/>
                    </a:ext>
                  </a:extLst>
                </p14:cNvPr>
                <p14:cNvContentPartPr/>
                <p14:nvPr/>
              </p14:nvContentPartPr>
              <p14:xfrm>
                <a:off x="7358194" y="3181708"/>
                <a:ext cx="183600" cy="155520"/>
              </p14:xfrm>
            </p:contentPart>
          </mc:Choice>
          <mc:Fallback xmlns="">
            <p:pic>
              <p:nvPicPr>
                <p:cNvPr id="488518" name="Freihand 488517">
                  <a:extLst>
                    <a:ext uri="{FF2B5EF4-FFF2-40B4-BE49-F238E27FC236}">
                      <a16:creationId xmlns:a16="http://schemas.microsoft.com/office/drawing/2014/main" id="{35E70E9C-B0BA-9F6E-8DB4-8DC101A7765D}"/>
                    </a:ext>
                  </a:extLst>
                </p:cNvPr>
                <p:cNvPicPr/>
                <p:nvPr/>
              </p:nvPicPr>
              <p:blipFill>
                <a:blip r:embed="rId211"/>
                <a:stretch>
                  <a:fillRect/>
                </a:stretch>
              </p:blipFill>
              <p:spPr>
                <a:xfrm>
                  <a:off x="7349554" y="3173068"/>
                  <a:ext cx="2012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88519" name="Freihand 488518">
                  <a:extLst>
                    <a:ext uri="{FF2B5EF4-FFF2-40B4-BE49-F238E27FC236}">
                      <a16:creationId xmlns:a16="http://schemas.microsoft.com/office/drawing/2014/main" id="{2AA8FC3D-20AA-AB9F-D02F-0DD3C3379CFD}"/>
                    </a:ext>
                  </a:extLst>
                </p14:cNvPr>
                <p14:cNvContentPartPr/>
                <p14:nvPr/>
              </p14:nvContentPartPr>
              <p14:xfrm>
                <a:off x="7556554" y="3236788"/>
                <a:ext cx="502200" cy="124200"/>
              </p14:xfrm>
            </p:contentPart>
          </mc:Choice>
          <mc:Fallback xmlns="">
            <p:pic>
              <p:nvPicPr>
                <p:cNvPr id="488519" name="Freihand 488518">
                  <a:extLst>
                    <a:ext uri="{FF2B5EF4-FFF2-40B4-BE49-F238E27FC236}">
                      <a16:creationId xmlns:a16="http://schemas.microsoft.com/office/drawing/2014/main" id="{2AA8FC3D-20AA-AB9F-D02F-0DD3C3379CFD}"/>
                    </a:ext>
                  </a:extLst>
                </p:cNvPr>
                <p:cNvPicPr/>
                <p:nvPr/>
              </p:nvPicPr>
              <p:blipFill>
                <a:blip r:embed="rId213"/>
                <a:stretch>
                  <a:fillRect/>
                </a:stretch>
              </p:blipFill>
              <p:spPr>
                <a:xfrm>
                  <a:off x="7547554" y="3228148"/>
                  <a:ext cx="5198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88521" name="Freihand 488520">
                  <a:extLst>
                    <a:ext uri="{FF2B5EF4-FFF2-40B4-BE49-F238E27FC236}">
                      <a16:creationId xmlns:a16="http://schemas.microsoft.com/office/drawing/2014/main" id="{8BCEAF9B-1599-2419-F7C8-3B60C364CB48}"/>
                    </a:ext>
                  </a:extLst>
                </p14:cNvPr>
                <p14:cNvContentPartPr/>
                <p14:nvPr/>
              </p14:nvContentPartPr>
              <p14:xfrm>
                <a:off x="8380594" y="3235708"/>
                <a:ext cx="282600" cy="110880"/>
              </p14:xfrm>
            </p:contentPart>
          </mc:Choice>
          <mc:Fallback xmlns="">
            <p:pic>
              <p:nvPicPr>
                <p:cNvPr id="488521" name="Freihand 488520">
                  <a:extLst>
                    <a:ext uri="{FF2B5EF4-FFF2-40B4-BE49-F238E27FC236}">
                      <a16:creationId xmlns:a16="http://schemas.microsoft.com/office/drawing/2014/main" id="{8BCEAF9B-1599-2419-F7C8-3B60C364CB48}"/>
                    </a:ext>
                  </a:extLst>
                </p:cNvPr>
                <p:cNvPicPr/>
                <p:nvPr/>
              </p:nvPicPr>
              <p:blipFill>
                <a:blip r:embed="rId215"/>
                <a:stretch>
                  <a:fillRect/>
                </a:stretch>
              </p:blipFill>
              <p:spPr>
                <a:xfrm>
                  <a:off x="8371954" y="3227068"/>
                  <a:ext cx="300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488522" name="Freihand 488521">
                  <a:extLst>
                    <a:ext uri="{FF2B5EF4-FFF2-40B4-BE49-F238E27FC236}">
                      <a16:creationId xmlns:a16="http://schemas.microsoft.com/office/drawing/2014/main" id="{387515EB-A03A-331A-C704-7F03C89905EA}"/>
                    </a:ext>
                  </a:extLst>
                </p14:cNvPr>
                <p14:cNvContentPartPr/>
                <p14:nvPr/>
              </p14:nvContentPartPr>
              <p14:xfrm>
                <a:off x="8602714" y="3189628"/>
                <a:ext cx="15840" cy="24120"/>
              </p14:xfrm>
            </p:contentPart>
          </mc:Choice>
          <mc:Fallback xmlns="">
            <p:pic>
              <p:nvPicPr>
                <p:cNvPr id="488522" name="Freihand 488521">
                  <a:extLst>
                    <a:ext uri="{FF2B5EF4-FFF2-40B4-BE49-F238E27FC236}">
                      <a16:creationId xmlns:a16="http://schemas.microsoft.com/office/drawing/2014/main" id="{387515EB-A03A-331A-C704-7F03C89905EA}"/>
                    </a:ext>
                  </a:extLst>
                </p:cNvPr>
                <p:cNvPicPr/>
                <p:nvPr/>
              </p:nvPicPr>
              <p:blipFill>
                <a:blip r:embed="rId217"/>
                <a:stretch>
                  <a:fillRect/>
                </a:stretch>
              </p:blipFill>
              <p:spPr>
                <a:xfrm>
                  <a:off x="8593714" y="3180628"/>
                  <a:ext cx="334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488523" name="Freihand 488522">
                  <a:extLst>
                    <a:ext uri="{FF2B5EF4-FFF2-40B4-BE49-F238E27FC236}">
                      <a16:creationId xmlns:a16="http://schemas.microsoft.com/office/drawing/2014/main" id="{31197FB3-8055-839B-038D-26F5BE99AE6C}"/>
                    </a:ext>
                  </a:extLst>
                </p14:cNvPr>
                <p14:cNvContentPartPr/>
                <p14:nvPr/>
              </p14:nvContentPartPr>
              <p14:xfrm>
                <a:off x="8759314" y="3201148"/>
                <a:ext cx="186120" cy="113400"/>
              </p14:xfrm>
            </p:contentPart>
          </mc:Choice>
          <mc:Fallback xmlns="">
            <p:pic>
              <p:nvPicPr>
                <p:cNvPr id="488523" name="Freihand 488522">
                  <a:extLst>
                    <a:ext uri="{FF2B5EF4-FFF2-40B4-BE49-F238E27FC236}">
                      <a16:creationId xmlns:a16="http://schemas.microsoft.com/office/drawing/2014/main" id="{31197FB3-8055-839B-038D-26F5BE99AE6C}"/>
                    </a:ext>
                  </a:extLst>
                </p:cNvPr>
                <p:cNvPicPr/>
                <p:nvPr/>
              </p:nvPicPr>
              <p:blipFill>
                <a:blip r:embed="rId219"/>
                <a:stretch>
                  <a:fillRect/>
                </a:stretch>
              </p:blipFill>
              <p:spPr>
                <a:xfrm>
                  <a:off x="8750314" y="3192148"/>
                  <a:ext cx="2037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488524" name="Freihand 488523">
                  <a:extLst>
                    <a:ext uri="{FF2B5EF4-FFF2-40B4-BE49-F238E27FC236}">
                      <a16:creationId xmlns:a16="http://schemas.microsoft.com/office/drawing/2014/main" id="{32B36F7B-AFBF-23D2-B56A-1851FC2B5D70}"/>
                    </a:ext>
                  </a:extLst>
                </p14:cNvPr>
                <p14:cNvContentPartPr/>
                <p14:nvPr/>
              </p14:nvContentPartPr>
              <p14:xfrm>
                <a:off x="8980354" y="3223108"/>
                <a:ext cx="95400" cy="91800"/>
              </p14:xfrm>
            </p:contentPart>
          </mc:Choice>
          <mc:Fallback xmlns="">
            <p:pic>
              <p:nvPicPr>
                <p:cNvPr id="488524" name="Freihand 488523">
                  <a:extLst>
                    <a:ext uri="{FF2B5EF4-FFF2-40B4-BE49-F238E27FC236}">
                      <a16:creationId xmlns:a16="http://schemas.microsoft.com/office/drawing/2014/main" id="{32B36F7B-AFBF-23D2-B56A-1851FC2B5D70}"/>
                    </a:ext>
                  </a:extLst>
                </p:cNvPr>
                <p:cNvPicPr/>
                <p:nvPr/>
              </p:nvPicPr>
              <p:blipFill>
                <a:blip r:embed="rId221"/>
                <a:stretch>
                  <a:fillRect/>
                </a:stretch>
              </p:blipFill>
              <p:spPr>
                <a:xfrm>
                  <a:off x="8971714" y="3214468"/>
                  <a:ext cx="11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88525" name="Freihand 488524">
                  <a:extLst>
                    <a:ext uri="{FF2B5EF4-FFF2-40B4-BE49-F238E27FC236}">
                      <a16:creationId xmlns:a16="http://schemas.microsoft.com/office/drawing/2014/main" id="{9ECA8559-E9F2-5EC9-AE6D-023EE5248420}"/>
                    </a:ext>
                  </a:extLst>
                </p14:cNvPr>
                <p14:cNvContentPartPr/>
                <p14:nvPr/>
              </p14:nvContentPartPr>
              <p14:xfrm>
                <a:off x="9106714" y="3207628"/>
                <a:ext cx="145080" cy="285480"/>
              </p14:xfrm>
            </p:contentPart>
          </mc:Choice>
          <mc:Fallback xmlns="">
            <p:pic>
              <p:nvPicPr>
                <p:cNvPr id="488525" name="Freihand 488524">
                  <a:extLst>
                    <a:ext uri="{FF2B5EF4-FFF2-40B4-BE49-F238E27FC236}">
                      <a16:creationId xmlns:a16="http://schemas.microsoft.com/office/drawing/2014/main" id="{9ECA8559-E9F2-5EC9-AE6D-023EE5248420}"/>
                    </a:ext>
                  </a:extLst>
                </p:cNvPr>
                <p:cNvPicPr/>
                <p:nvPr/>
              </p:nvPicPr>
              <p:blipFill>
                <a:blip r:embed="rId223"/>
                <a:stretch>
                  <a:fillRect/>
                </a:stretch>
              </p:blipFill>
              <p:spPr>
                <a:xfrm>
                  <a:off x="9097714" y="3198988"/>
                  <a:ext cx="16272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88526" name="Freihand 488525">
                  <a:extLst>
                    <a:ext uri="{FF2B5EF4-FFF2-40B4-BE49-F238E27FC236}">
                      <a16:creationId xmlns:a16="http://schemas.microsoft.com/office/drawing/2014/main" id="{25FAFB71-3D13-2C89-7D8D-FD7DEC0D5310}"/>
                    </a:ext>
                  </a:extLst>
                </p14:cNvPr>
                <p14:cNvContentPartPr/>
                <p14:nvPr/>
              </p14:nvContentPartPr>
              <p14:xfrm>
                <a:off x="9314074" y="3231748"/>
                <a:ext cx="216000" cy="90000"/>
              </p14:xfrm>
            </p:contentPart>
          </mc:Choice>
          <mc:Fallback xmlns="">
            <p:pic>
              <p:nvPicPr>
                <p:cNvPr id="488526" name="Freihand 488525">
                  <a:extLst>
                    <a:ext uri="{FF2B5EF4-FFF2-40B4-BE49-F238E27FC236}">
                      <a16:creationId xmlns:a16="http://schemas.microsoft.com/office/drawing/2014/main" id="{25FAFB71-3D13-2C89-7D8D-FD7DEC0D5310}"/>
                    </a:ext>
                  </a:extLst>
                </p:cNvPr>
                <p:cNvPicPr/>
                <p:nvPr/>
              </p:nvPicPr>
              <p:blipFill>
                <a:blip r:embed="rId225"/>
                <a:stretch>
                  <a:fillRect/>
                </a:stretch>
              </p:blipFill>
              <p:spPr>
                <a:xfrm>
                  <a:off x="9305074" y="3222748"/>
                  <a:ext cx="233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88527" name="Freihand 488526">
                  <a:extLst>
                    <a:ext uri="{FF2B5EF4-FFF2-40B4-BE49-F238E27FC236}">
                      <a16:creationId xmlns:a16="http://schemas.microsoft.com/office/drawing/2014/main" id="{266AA277-380F-5E10-29C7-0EB09FB5AEDA}"/>
                    </a:ext>
                  </a:extLst>
                </p14:cNvPr>
                <p14:cNvContentPartPr/>
                <p14:nvPr/>
              </p14:nvContentPartPr>
              <p14:xfrm>
                <a:off x="9592714" y="3203308"/>
                <a:ext cx="145080" cy="108360"/>
              </p14:xfrm>
            </p:contentPart>
          </mc:Choice>
          <mc:Fallback xmlns="">
            <p:pic>
              <p:nvPicPr>
                <p:cNvPr id="488527" name="Freihand 488526">
                  <a:extLst>
                    <a:ext uri="{FF2B5EF4-FFF2-40B4-BE49-F238E27FC236}">
                      <a16:creationId xmlns:a16="http://schemas.microsoft.com/office/drawing/2014/main" id="{266AA277-380F-5E10-29C7-0EB09FB5AEDA}"/>
                    </a:ext>
                  </a:extLst>
                </p:cNvPr>
                <p:cNvPicPr/>
                <p:nvPr/>
              </p:nvPicPr>
              <p:blipFill>
                <a:blip r:embed="rId227"/>
                <a:stretch>
                  <a:fillRect/>
                </a:stretch>
              </p:blipFill>
              <p:spPr>
                <a:xfrm>
                  <a:off x="9584074" y="3194668"/>
                  <a:ext cx="1627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88528" name="Freihand 488527">
                  <a:extLst>
                    <a:ext uri="{FF2B5EF4-FFF2-40B4-BE49-F238E27FC236}">
                      <a16:creationId xmlns:a16="http://schemas.microsoft.com/office/drawing/2014/main" id="{AA45A32B-445E-8F6F-6C4E-DF5EA54B363B}"/>
                    </a:ext>
                  </a:extLst>
                </p14:cNvPr>
                <p14:cNvContentPartPr/>
                <p14:nvPr/>
              </p14:nvContentPartPr>
              <p14:xfrm>
                <a:off x="9765874" y="3147868"/>
                <a:ext cx="338760" cy="198720"/>
              </p14:xfrm>
            </p:contentPart>
          </mc:Choice>
          <mc:Fallback xmlns="">
            <p:pic>
              <p:nvPicPr>
                <p:cNvPr id="488528" name="Freihand 488527">
                  <a:extLst>
                    <a:ext uri="{FF2B5EF4-FFF2-40B4-BE49-F238E27FC236}">
                      <a16:creationId xmlns:a16="http://schemas.microsoft.com/office/drawing/2014/main" id="{AA45A32B-445E-8F6F-6C4E-DF5EA54B363B}"/>
                    </a:ext>
                  </a:extLst>
                </p:cNvPr>
                <p:cNvPicPr/>
                <p:nvPr/>
              </p:nvPicPr>
              <p:blipFill>
                <a:blip r:embed="rId229"/>
                <a:stretch>
                  <a:fillRect/>
                </a:stretch>
              </p:blipFill>
              <p:spPr>
                <a:xfrm>
                  <a:off x="9757234" y="3139228"/>
                  <a:ext cx="3564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88530" name="Freihand 488529">
                  <a:extLst>
                    <a:ext uri="{FF2B5EF4-FFF2-40B4-BE49-F238E27FC236}">
                      <a16:creationId xmlns:a16="http://schemas.microsoft.com/office/drawing/2014/main" id="{D31BD8E8-B999-CD3A-C043-779F32704787}"/>
                    </a:ext>
                  </a:extLst>
                </p14:cNvPr>
                <p14:cNvContentPartPr/>
                <p14:nvPr/>
              </p14:nvContentPartPr>
              <p14:xfrm>
                <a:off x="10162594" y="3152908"/>
                <a:ext cx="227880" cy="357480"/>
              </p14:xfrm>
            </p:contentPart>
          </mc:Choice>
          <mc:Fallback xmlns="">
            <p:pic>
              <p:nvPicPr>
                <p:cNvPr id="488530" name="Freihand 488529">
                  <a:extLst>
                    <a:ext uri="{FF2B5EF4-FFF2-40B4-BE49-F238E27FC236}">
                      <a16:creationId xmlns:a16="http://schemas.microsoft.com/office/drawing/2014/main" id="{D31BD8E8-B999-CD3A-C043-779F32704787}"/>
                    </a:ext>
                  </a:extLst>
                </p:cNvPr>
                <p:cNvPicPr/>
                <p:nvPr/>
              </p:nvPicPr>
              <p:blipFill>
                <a:blip r:embed="rId231"/>
                <a:stretch>
                  <a:fillRect/>
                </a:stretch>
              </p:blipFill>
              <p:spPr>
                <a:xfrm>
                  <a:off x="10153954" y="3143908"/>
                  <a:ext cx="24552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88531" name="Freihand 488530">
                  <a:extLst>
                    <a:ext uri="{FF2B5EF4-FFF2-40B4-BE49-F238E27FC236}">
                      <a16:creationId xmlns:a16="http://schemas.microsoft.com/office/drawing/2014/main" id="{F2778DCE-369A-1927-BAF4-528E7E513A38}"/>
                    </a:ext>
                  </a:extLst>
                </p14:cNvPr>
                <p14:cNvContentPartPr/>
                <p14:nvPr/>
              </p14:nvContentPartPr>
              <p14:xfrm>
                <a:off x="10623034" y="3139588"/>
                <a:ext cx="97200" cy="270720"/>
              </p14:xfrm>
            </p:contentPart>
          </mc:Choice>
          <mc:Fallback xmlns="">
            <p:pic>
              <p:nvPicPr>
                <p:cNvPr id="488531" name="Freihand 488530">
                  <a:extLst>
                    <a:ext uri="{FF2B5EF4-FFF2-40B4-BE49-F238E27FC236}">
                      <a16:creationId xmlns:a16="http://schemas.microsoft.com/office/drawing/2014/main" id="{F2778DCE-369A-1927-BAF4-528E7E513A38}"/>
                    </a:ext>
                  </a:extLst>
                </p:cNvPr>
                <p:cNvPicPr/>
                <p:nvPr/>
              </p:nvPicPr>
              <p:blipFill>
                <a:blip r:embed="rId233"/>
                <a:stretch>
                  <a:fillRect/>
                </a:stretch>
              </p:blipFill>
              <p:spPr>
                <a:xfrm>
                  <a:off x="10614034" y="3130588"/>
                  <a:ext cx="114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88532" name="Freihand 488531">
                  <a:extLst>
                    <a:ext uri="{FF2B5EF4-FFF2-40B4-BE49-F238E27FC236}">
                      <a16:creationId xmlns:a16="http://schemas.microsoft.com/office/drawing/2014/main" id="{B9DE47E8-4B1C-5938-9D28-58574DE62222}"/>
                    </a:ext>
                  </a:extLst>
                </p14:cNvPr>
                <p14:cNvContentPartPr/>
                <p14:nvPr/>
              </p14:nvContentPartPr>
              <p14:xfrm>
                <a:off x="10729954" y="3233188"/>
                <a:ext cx="571680" cy="67680"/>
              </p14:xfrm>
            </p:contentPart>
          </mc:Choice>
          <mc:Fallback xmlns="">
            <p:pic>
              <p:nvPicPr>
                <p:cNvPr id="488532" name="Freihand 488531">
                  <a:extLst>
                    <a:ext uri="{FF2B5EF4-FFF2-40B4-BE49-F238E27FC236}">
                      <a16:creationId xmlns:a16="http://schemas.microsoft.com/office/drawing/2014/main" id="{B9DE47E8-4B1C-5938-9D28-58574DE62222}"/>
                    </a:ext>
                  </a:extLst>
                </p:cNvPr>
                <p:cNvPicPr/>
                <p:nvPr/>
              </p:nvPicPr>
              <p:blipFill>
                <a:blip r:embed="rId235"/>
                <a:stretch>
                  <a:fillRect/>
                </a:stretch>
              </p:blipFill>
              <p:spPr>
                <a:xfrm>
                  <a:off x="10720954" y="3224188"/>
                  <a:ext cx="5893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88534" name="Freihand 488533">
                  <a:extLst>
                    <a:ext uri="{FF2B5EF4-FFF2-40B4-BE49-F238E27FC236}">
                      <a16:creationId xmlns:a16="http://schemas.microsoft.com/office/drawing/2014/main" id="{67365D67-4AF2-D330-6537-6283D8E42E4A}"/>
                    </a:ext>
                  </a:extLst>
                </p14:cNvPr>
                <p14:cNvContentPartPr/>
                <p14:nvPr/>
              </p14:nvContentPartPr>
              <p14:xfrm>
                <a:off x="7366114" y="3576628"/>
                <a:ext cx="434880" cy="331560"/>
              </p14:xfrm>
            </p:contentPart>
          </mc:Choice>
          <mc:Fallback xmlns="">
            <p:pic>
              <p:nvPicPr>
                <p:cNvPr id="488534" name="Freihand 488533">
                  <a:extLst>
                    <a:ext uri="{FF2B5EF4-FFF2-40B4-BE49-F238E27FC236}">
                      <a16:creationId xmlns:a16="http://schemas.microsoft.com/office/drawing/2014/main" id="{67365D67-4AF2-D330-6537-6283D8E42E4A}"/>
                    </a:ext>
                  </a:extLst>
                </p:cNvPr>
                <p:cNvPicPr/>
                <p:nvPr/>
              </p:nvPicPr>
              <p:blipFill>
                <a:blip r:embed="rId237"/>
                <a:stretch>
                  <a:fillRect/>
                </a:stretch>
              </p:blipFill>
              <p:spPr>
                <a:xfrm>
                  <a:off x="7357474" y="3567988"/>
                  <a:ext cx="45252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488535" name="Freihand 488534">
                  <a:extLst>
                    <a:ext uri="{FF2B5EF4-FFF2-40B4-BE49-F238E27FC236}">
                      <a16:creationId xmlns:a16="http://schemas.microsoft.com/office/drawing/2014/main" id="{58E57C18-A6B1-5AF4-22BC-B1CB7EFF6585}"/>
                    </a:ext>
                  </a:extLst>
                </p14:cNvPr>
                <p14:cNvContentPartPr/>
                <p14:nvPr/>
              </p14:nvContentPartPr>
              <p14:xfrm>
                <a:off x="7855714" y="3572308"/>
                <a:ext cx="210240" cy="119880"/>
              </p14:xfrm>
            </p:contentPart>
          </mc:Choice>
          <mc:Fallback xmlns="">
            <p:pic>
              <p:nvPicPr>
                <p:cNvPr id="488535" name="Freihand 488534">
                  <a:extLst>
                    <a:ext uri="{FF2B5EF4-FFF2-40B4-BE49-F238E27FC236}">
                      <a16:creationId xmlns:a16="http://schemas.microsoft.com/office/drawing/2014/main" id="{58E57C18-A6B1-5AF4-22BC-B1CB7EFF6585}"/>
                    </a:ext>
                  </a:extLst>
                </p:cNvPr>
                <p:cNvPicPr/>
                <p:nvPr/>
              </p:nvPicPr>
              <p:blipFill>
                <a:blip r:embed="rId239"/>
                <a:stretch>
                  <a:fillRect/>
                </a:stretch>
              </p:blipFill>
              <p:spPr>
                <a:xfrm>
                  <a:off x="7846714" y="3563668"/>
                  <a:ext cx="227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488536" name="Freihand 488535">
                  <a:extLst>
                    <a:ext uri="{FF2B5EF4-FFF2-40B4-BE49-F238E27FC236}">
                      <a16:creationId xmlns:a16="http://schemas.microsoft.com/office/drawing/2014/main" id="{B8D7A32D-5DEC-2EED-9B3A-FEE9D3CFB974}"/>
                    </a:ext>
                  </a:extLst>
                </p14:cNvPr>
                <p14:cNvContentPartPr/>
                <p14:nvPr/>
              </p14:nvContentPartPr>
              <p14:xfrm>
                <a:off x="8160994" y="3512908"/>
                <a:ext cx="332280" cy="201240"/>
              </p14:xfrm>
            </p:contentPart>
          </mc:Choice>
          <mc:Fallback xmlns="">
            <p:pic>
              <p:nvPicPr>
                <p:cNvPr id="488536" name="Freihand 488535">
                  <a:extLst>
                    <a:ext uri="{FF2B5EF4-FFF2-40B4-BE49-F238E27FC236}">
                      <a16:creationId xmlns:a16="http://schemas.microsoft.com/office/drawing/2014/main" id="{B8D7A32D-5DEC-2EED-9B3A-FEE9D3CFB974}"/>
                    </a:ext>
                  </a:extLst>
                </p:cNvPr>
                <p:cNvPicPr/>
                <p:nvPr/>
              </p:nvPicPr>
              <p:blipFill>
                <a:blip r:embed="rId241"/>
                <a:stretch>
                  <a:fillRect/>
                </a:stretch>
              </p:blipFill>
              <p:spPr>
                <a:xfrm>
                  <a:off x="8152354" y="3504268"/>
                  <a:ext cx="3499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488538" name="Freihand 488537">
                  <a:extLst>
                    <a:ext uri="{FF2B5EF4-FFF2-40B4-BE49-F238E27FC236}">
                      <a16:creationId xmlns:a16="http://schemas.microsoft.com/office/drawing/2014/main" id="{201EAE7B-CE7D-A8A7-FE5B-AFF5D052BCCF}"/>
                    </a:ext>
                  </a:extLst>
                </p14:cNvPr>
                <p14:cNvContentPartPr/>
                <p14:nvPr/>
              </p14:nvContentPartPr>
              <p14:xfrm>
                <a:off x="8707834" y="3592468"/>
                <a:ext cx="130680" cy="143280"/>
              </p14:xfrm>
            </p:contentPart>
          </mc:Choice>
          <mc:Fallback xmlns="">
            <p:pic>
              <p:nvPicPr>
                <p:cNvPr id="488538" name="Freihand 488537">
                  <a:extLst>
                    <a:ext uri="{FF2B5EF4-FFF2-40B4-BE49-F238E27FC236}">
                      <a16:creationId xmlns:a16="http://schemas.microsoft.com/office/drawing/2014/main" id="{201EAE7B-CE7D-A8A7-FE5B-AFF5D052BCCF}"/>
                    </a:ext>
                  </a:extLst>
                </p:cNvPr>
                <p:cNvPicPr/>
                <p:nvPr/>
              </p:nvPicPr>
              <p:blipFill>
                <a:blip r:embed="rId243"/>
                <a:stretch>
                  <a:fillRect/>
                </a:stretch>
              </p:blipFill>
              <p:spPr>
                <a:xfrm>
                  <a:off x="8699194" y="3583468"/>
                  <a:ext cx="1483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488539" name="Freihand 488538">
                  <a:extLst>
                    <a:ext uri="{FF2B5EF4-FFF2-40B4-BE49-F238E27FC236}">
                      <a16:creationId xmlns:a16="http://schemas.microsoft.com/office/drawing/2014/main" id="{2E69B8AD-04A6-F2E5-F127-6C004DCD9686}"/>
                    </a:ext>
                  </a:extLst>
                </p14:cNvPr>
                <p14:cNvContentPartPr/>
                <p14:nvPr/>
              </p14:nvContentPartPr>
              <p14:xfrm>
                <a:off x="8882074" y="3617668"/>
                <a:ext cx="117000" cy="113760"/>
              </p14:xfrm>
            </p:contentPart>
          </mc:Choice>
          <mc:Fallback xmlns="">
            <p:pic>
              <p:nvPicPr>
                <p:cNvPr id="488539" name="Freihand 488538">
                  <a:extLst>
                    <a:ext uri="{FF2B5EF4-FFF2-40B4-BE49-F238E27FC236}">
                      <a16:creationId xmlns:a16="http://schemas.microsoft.com/office/drawing/2014/main" id="{2E69B8AD-04A6-F2E5-F127-6C004DCD9686}"/>
                    </a:ext>
                  </a:extLst>
                </p:cNvPr>
                <p:cNvPicPr/>
                <p:nvPr/>
              </p:nvPicPr>
              <p:blipFill>
                <a:blip r:embed="rId245"/>
                <a:stretch>
                  <a:fillRect/>
                </a:stretch>
              </p:blipFill>
              <p:spPr>
                <a:xfrm>
                  <a:off x="8873434" y="3608668"/>
                  <a:ext cx="134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488541" name="Freihand 488540">
                  <a:extLst>
                    <a:ext uri="{FF2B5EF4-FFF2-40B4-BE49-F238E27FC236}">
                      <a16:creationId xmlns:a16="http://schemas.microsoft.com/office/drawing/2014/main" id="{32490CBC-8465-2822-77A7-40865013C44C}"/>
                    </a:ext>
                  </a:extLst>
                </p14:cNvPr>
                <p14:cNvContentPartPr/>
                <p14:nvPr/>
              </p14:nvContentPartPr>
              <p14:xfrm>
                <a:off x="9025354" y="3653668"/>
                <a:ext cx="447840" cy="76680"/>
              </p14:xfrm>
            </p:contentPart>
          </mc:Choice>
          <mc:Fallback xmlns="">
            <p:pic>
              <p:nvPicPr>
                <p:cNvPr id="488541" name="Freihand 488540">
                  <a:extLst>
                    <a:ext uri="{FF2B5EF4-FFF2-40B4-BE49-F238E27FC236}">
                      <a16:creationId xmlns:a16="http://schemas.microsoft.com/office/drawing/2014/main" id="{32490CBC-8465-2822-77A7-40865013C44C}"/>
                    </a:ext>
                  </a:extLst>
                </p:cNvPr>
                <p:cNvPicPr/>
                <p:nvPr/>
              </p:nvPicPr>
              <p:blipFill>
                <a:blip r:embed="rId247"/>
                <a:stretch>
                  <a:fillRect/>
                </a:stretch>
              </p:blipFill>
              <p:spPr>
                <a:xfrm>
                  <a:off x="9016714" y="3644668"/>
                  <a:ext cx="4654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488543" name="Freihand 488542">
                  <a:extLst>
                    <a:ext uri="{FF2B5EF4-FFF2-40B4-BE49-F238E27FC236}">
                      <a16:creationId xmlns:a16="http://schemas.microsoft.com/office/drawing/2014/main" id="{B7D85D83-3454-0155-14C4-ECEB8104F142}"/>
                    </a:ext>
                  </a:extLst>
                </p14:cNvPr>
                <p14:cNvContentPartPr/>
                <p14:nvPr/>
              </p14:nvContentPartPr>
              <p14:xfrm>
                <a:off x="9540154" y="3661588"/>
                <a:ext cx="444960" cy="86760"/>
              </p14:xfrm>
            </p:contentPart>
          </mc:Choice>
          <mc:Fallback xmlns="">
            <p:pic>
              <p:nvPicPr>
                <p:cNvPr id="488543" name="Freihand 488542">
                  <a:extLst>
                    <a:ext uri="{FF2B5EF4-FFF2-40B4-BE49-F238E27FC236}">
                      <a16:creationId xmlns:a16="http://schemas.microsoft.com/office/drawing/2014/main" id="{B7D85D83-3454-0155-14C4-ECEB8104F142}"/>
                    </a:ext>
                  </a:extLst>
                </p:cNvPr>
                <p:cNvPicPr/>
                <p:nvPr/>
              </p:nvPicPr>
              <p:blipFill>
                <a:blip r:embed="rId249"/>
                <a:stretch>
                  <a:fillRect/>
                </a:stretch>
              </p:blipFill>
              <p:spPr>
                <a:xfrm>
                  <a:off x="9531154" y="3652588"/>
                  <a:ext cx="462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488544" name="Freihand 488543">
                  <a:extLst>
                    <a:ext uri="{FF2B5EF4-FFF2-40B4-BE49-F238E27FC236}">
                      <a16:creationId xmlns:a16="http://schemas.microsoft.com/office/drawing/2014/main" id="{B3A89087-B9C3-EFDC-54B4-69D0767D5519}"/>
                    </a:ext>
                  </a:extLst>
                </p14:cNvPr>
                <p14:cNvContentPartPr/>
                <p14:nvPr/>
              </p14:nvContentPartPr>
              <p14:xfrm>
                <a:off x="9932554" y="3556108"/>
                <a:ext cx="183960" cy="186120"/>
              </p14:xfrm>
            </p:contentPart>
          </mc:Choice>
          <mc:Fallback xmlns="">
            <p:pic>
              <p:nvPicPr>
                <p:cNvPr id="488544" name="Freihand 488543">
                  <a:extLst>
                    <a:ext uri="{FF2B5EF4-FFF2-40B4-BE49-F238E27FC236}">
                      <a16:creationId xmlns:a16="http://schemas.microsoft.com/office/drawing/2014/main" id="{B3A89087-B9C3-EFDC-54B4-69D0767D5519}"/>
                    </a:ext>
                  </a:extLst>
                </p:cNvPr>
                <p:cNvPicPr/>
                <p:nvPr/>
              </p:nvPicPr>
              <p:blipFill>
                <a:blip r:embed="rId251"/>
                <a:stretch>
                  <a:fillRect/>
                </a:stretch>
              </p:blipFill>
              <p:spPr>
                <a:xfrm>
                  <a:off x="9923554" y="3547108"/>
                  <a:ext cx="2016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488545" name="Freihand 488544">
                  <a:extLst>
                    <a:ext uri="{FF2B5EF4-FFF2-40B4-BE49-F238E27FC236}">
                      <a16:creationId xmlns:a16="http://schemas.microsoft.com/office/drawing/2014/main" id="{7754C5CC-4046-A3F9-52BF-A0CB89ED5A5D}"/>
                    </a:ext>
                  </a:extLst>
                </p14:cNvPr>
                <p14:cNvContentPartPr/>
                <p14:nvPr/>
              </p14:nvContentPartPr>
              <p14:xfrm>
                <a:off x="10382554" y="3576628"/>
                <a:ext cx="154080" cy="165960"/>
              </p14:xfrm>
            </p:contentPart>
          </mc:Choice>
          <mc:Fallback xmlns="">
            <p:pic>
              <p:nvPicPr>
                <p:cNvPr id="488545" name="Freihand 488544">
                  <a:extLst>
                    <a:ext uri="{FF2B5EF4-FFF2-40B4-BE49-F238E27FC236}">
                      <a16:creationId xmlns:a16="http://schemas.microsoft.com/office/drawing/2014/main" id="{7754C5CC-4046-A3F9-52BF-A0CB89ED5A5D}"/>
                    </a:ext>
                  </a:extLst>
                </p:cNvPr>
                <p:cNvPicPr/>
                <p:nvPr/>
              </p:nvPicPr>
              <p:blipFill>
                <a:blip r:embed="rId253"/>
                <a:stretch>
                  <a:fillRect/>
                </a:stretch>
              </p:blipFill>
              <p:spPr>
                <a:xfrm>
                  <a:off x="10373554" y="3567988"/>
                  <a:ext cx="171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488546" name="Freihand 488545">
                  <a:extLst>
                    <a:ext uri="{FF2B5EF4-FFF2-40B4-BE49-F238E27FC236}">
                      <a16:creationId xmlns:a16="http://schemas.microsoft.com/office/drawing/2014/main" id="{7AD00416-E452-4AF3-E8B8-3CF1291041F9}"/>
                    </a:ext>
                  </a:extLst>
                </p14:cNvPr>
                <p14:cNvContentPartPr/>
                <p14:nvPr/>
              </p14:nvContentPartPr>
              <p14:xfrm>
                <a:off x="10586314" y="3595348"/>
                <a:ext cx="376920" cy="136440"/>
              </p14:xfrm>
            </p:contentPart>
          </mc:Choice>
          <mc:Fallback xmlns="">
            <p:pic>
              <p:nvPicPr>
                <p:cNvPr id="488546" name="Freihand 488545">
                  <a:extLst>
                    <a:ext uri="{FF2B5EF4-FFF2-40B4-BE49-F238E27FC236}">
                      <a16:creationId xmlns:a16="http://schemas.microsoft.com/office/drawing/2014/main" id="{7AD00416-E452-4AF3-E8B8-3CF1291041F9}"/>
                    </a:ext>
                  </a:extLst>
                </p:cNvPr>
                <p:cNvPicPr/>
                <p:nvPr/>
              </p:nvPicPr>
              <p:blipFill>
                <a:blip r:embed="rId255"/>
                <a:stretch>
                  <a:fillRect/>
                </a:stretch>
              </p:blipFill>
              <p:spPr>
                <a:xfrm>
                  <a:off x="10577314" y="3586348"/>
                  <a:ext cx="3945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488547" name="Freihand 488546">
                  <a:extLst>
                    <a:ext uri="{FF2B5EF4-FFF2-40B4-BE49-F238E27FC236}">
                      <a16:creationId xmlns:a16="http://schemas.microsoft.com/office/drawing/2014/main" id="{7B2C11AC-449A-387F-CF7F-19FDE545E295}"/>
                    </a:ext>
                  </a:extLst>
                </p14:cNvPr>
                <p14:cNvContentPartPr/>
                <p14:nvPr/>
              </p14:nvContentPartPr>
              <p14:xfrm>
                <a:off x="10995274" y="3492748"/>
                <a:ext cx="54360" cy="208800"/>
              </p14:xfrm>
            </p:contentPart>
          </mc:Choice>
          <mc:Fallback xmlns="">
            <p:pic>
              <p:nvPicPr>
                <p:cNvPr id="488547" name="Freihand 488546">
                  <a:extLst>
                    <a:ext uri="{FF2B5EF4-FFF2-40B4-BE49-F238E27FC236}">
                      <a16:creationId xmlns:a16="http://schemas.microsoft.com/office/drawing/2014/main" id="{7B2C11AC-449A-387F-CF7F-19FDE545E295}"/>
                    </a:ext>
                  </a:extLst>
                </p:cNvPr>
                <p:cNvPicPr/>
                <p:nvPr/>
              </p:nvPicPr>
              <p:blipFill>
                <a:blip r:embed="rId257"/>
                <a:stretch>
                  <a:fillRect/>
                </a:stretch>
              </p:blipFill>
              <p:spPr>
                <a:xfrm>
                  <a:off x="10986634" y="3483748"/>
                  <a:ext cx="720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488548" name="Freihand 488547">
                  <a:extLst>
                    <a:ext uri="{FF2B5EF4-FFF2-40B4-BE49-F238E27FC236}">
                      <a16:creationId xmlns:a16="http://schemas.microsoft.com/office/drawing/2014/main" id="{259E7EC2-2CDB-0BD0-15B4-15A962D41DE6}"/>
                    </a:ext>
                  </a:extLst>
                </p14:cNvPr>
                <p14:cNvContentPartPr/>
                <p14:nvPr/>
              </p14:nvContentPartPr>
              <p14:xfrm>
                <a:off x="11059354" y="3603988"/>
                <a:ext cx="64080" cy="98280"/>
              </p14:xfrm>
            </p:contentPart>
          </mc:Choice>
          <mc:Fallback xmlns="">
            <p:pic>
              <p:nvPicPr>
                <p:cNvPr id="488548" name="Freihand 488547">
                  <a:extLst>
                    <a:ext uri="{FF2B5EF4-FFF2-40B4-BE49-F238E27FC236}">
                      <a16:creationId xmlns:a16="http://schemas.microsoft.com/office/drawing/2014/main" id="{259E7EC2-2CDB-0BD0-15B4-15A962D41DE6}"/>
                    </a:ext>
                  </a:extLst>
                </p:cNvPr>
                <p:cNvPicPr/>
                <p:nvPr/>
              </p:nvPicPr>
              <p:blipFill>
                <a:blip r:embed="rId259"/>
                <a:stretch>
                  <a:fillRect/>
                </a:stretch>
              </p:blipFill>
              <p:spPr>
                <a:xfrm>
                  <a:off x="11050714" y="3594988"/>
                  <a:ext cx="81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488549" name="Freihand 488548">
                  <a:extLst>
                    <a:ext uri="{FF2B5EF4-FFF2-40B4-BE49-F238E27FC236}">
                      <a16:creationId xmlns:a16="http://schemas.microsoft.com/office/drawing/2014/main" id="{5350887D-D6E6-29D9-7E9A-E5195291C310}"/>
                    </a:ext>
                  </a:extLst>
                </p14:cNvPr>
                <p14:cNvContentPartPr/>
                <p14:nvPr/>
              </p14:nvContentPartPr>
              <p14:xfrm>
                <a:off x="11165194" y="3549268"/>
                <a:ext cx="113760" cy="300240"/>
              </p14:xfrm>
            </p:contentPart>
          </mc:Choice>
          <mc:Fallback xmlns="">
            <p:pic>
              <p:nvPicPr>
                <p:cNvPr id="488549" name="Freihand 488548">
                  <a:extLst>
                    <a:ext uri="{FF2B5EF4-FFF2-40B4-BE49-F238E27FC236}">
                      <a16:creationId xmlns:a16="http://schemas.microsoft.com/office/drawing/2014/main" id="{5350887D-D6E6-29D9-7E9A-E5195291C310}"/>
                    </a:ext>
                  </a:extLst>
                </p:cNvPr>
                <p:cNvPicPr/>
                <p:nvPr/>
              </p:nvPicPr>
              <p:blipFill>
                <a:blip r:embed="rId261"/>
                <a:stretch>
                  <a:fillRect/>
                </a:stretch>
              </p:blipFill>
              <p:spPr>
                <a:xfrm>
                  <a:off x="11156194" y="3540628"/>
                  <a:ext cx="13140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488550" name="Freihand 488549">
                  <a:extLst>
                    <a:ext uri="{FF2B5EF4-FFF2-40B4-BE49-F238E27FC236}">
                      <a16:creationId xmlns:a16="http://schemas.microsoft.com/office/drawing/2014/main" id="{8CDA8500-8F8C-1284-DEB6-BA6511F24235}"/>
                    </a:ext>
                  </a:extLst>
                </p14:cNvPr>
                <p14:cNvContentPartPr/>
                <p14:nvPr/>
              </p14:nvContentPartPr>
              <p14:xfrm>
                <a:off x="11334754" y="3538828"/>
                <a:ext cx="293400" cy="151920"/>
              </p14:xfrm>
            </p:contentPart>
          </mc:Choice>
          <mc:Fallback xmlns="">
            <p:pic>
              <p:nvPicPr>
                <p:cNvPr id="488550" name="Freihand 488549">
                  <a:extLst>
                    <a:ext uri="{FF2B5EF4-FFF2-40B4-BE49-F238E27FC236}">
                      <a16:creationId xmlns:a16="http://schemas.microsoft.com/office/drawing/2014/main" id="{8CDA8500-8F8C-1284-DEB6-BA6511F24235}"/>
                    </a:ext>
                  </a:extLst>
                </p:cNvPr>
                <p:cNvPicPr/>
                <p:nvPr/>
              </p:nvPicPr>
              <p:blipFill>
                <a:blip r:embed="rId263"/>
                <a:stretch>
                  <a:fillRect/>
                </a:stretch>
              </p:blipFill>
              <p:spPr>
                <a:xfrm>
                  <a:off x="11326114" y="3530188"/>
                  <a:ext cx="3110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488551" name="Freihand 488550">
                  <a:extLst>
                    <a:ext uri="{FF2B5EF4-FFF2-40B4-BE49-F238E27FC236}">
                      <a16:creationId xmlns:a16="http://schemas.microsoft.com/office/drawing/2014/main" id="{202AEE0B-7F92-5E79-5619-3ECC3B80AD4E}"/>
                    </a:ext>
                  </a:extLst>
                </p14:cNvPr>
                <p14:cNvContentPartPr/>
                <p14:nvPr/>
              </p14:nvContentPartPr>
              <p14:xfrm>
                <a:off x="11635714" y="3446668"/>
                <a:ext cx="351000" cy="279360"/>
              </p14:xfrm>
            </p:contentPart>
          </mc:Choice>
          <mc:Fallback xmlns="">
            <p:pic>
              <p:nvPicPr>
                <p:cNvPr id="488551" name="Freihand 488550">
                  <a:extLst>
                    <a:ext uri="{FF2B5EF4-FFF2-40B4-BE49-F238E27FC236}">
                      <a16:creationId xmlns:a16="http://schemas.microsoft.com/office/drawing/2014/main" id="{202AEE0B-7F92-5E79-5619-3ECC3B80AD4E}"/>
                    </a:ext>
                  </a:extLst>
                </p:cNvPr>
                <p:cNvPicPr/>
                <p:nvPr/>
              </p:nvPicPr>
              <p:blipFill>
                <a:blip r:embed="rId265"/>
                <a:stretch>
                  <a:fillRect/>
                </a:stretch>
              </p:blipFill>
              <p:spPr>
                <a:xfrm>
                  <a:off x="11626714" y="3437668"/>
                  <a:ext cx="36864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488553" name="Freihand 488552">
                  <a:extLst>
                    <a:ext uri="{FF2B5EF4-FFF2-40B4-BE49-F238E27FC236}">
                      <a16:creationId xmlns:a16="http://schemas.microsoft.com/office/drawing/2014/main" id="{514F70AE-4B6A-AF1B-C943-82646D54331D}"/>
                    </a:ext>
                  </a:extLst>
                </p14:cNvPr>
                <p14:cNvContentPartPr/>
                <p14:nvPr/>
              </p14:nvContentPartPr>
              <p14:xfrm>
                <a:off x="3170674" y="2050228"/>
                <a:ext cx="485280" cy="692280"/>
              </p14:xfrm>
            </p:contentPart>
          </mc:Choice>
          <mc:Fallback xmlns="">
            <p:pic>
              <p:nvPicPr>
                <p:cNvPr id="488553" name="Freihand 488552">
                  <a:extLst>
                    <a:ext uri="{FF2B5EF4-FFF2-40B4-BE49-F238E27FC236}">
                      <a16:creationId xmlns:a16="http://schemas.microsoft.com/office/drawing/2014/main" id="{514F70AE-4B6A-AF1B-C943-82646D54331D}"/>
                    </a:ext>
                  </a:extLst>
                </p:cNvPr>
                <p:cNvPicPr/>
                <p:nvPr/>
              </p:nvPicPr>
              <p:blipFill>
                <a:blip r:embed="rId267"/>
                <a:stretch>
                  <a:fillRect/>
                </a:stretch>
              </p:blipFill>
              <p:spPr>
                <a:xfrm>
                  <a:off x="3162034" y="2041228"/>
                  <a:ext cx="502920" cy="7099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488554" name="Freihand 488553">
                  <a:extLst>
                    <a:ext uri="{FF2B5EF4-FFF2-40B4-BE49-F238E27FC236}">
                      <a16:creationId xmlns:a16="http://schemas.microsoft.com/office/drawing/2014/main" id="{E9B17FA3-E3F7-888D-DA3C-D65CADC718E5}"/>
                    </a:ext>
                  </a:extLst>
                </p14:cNvPr>
                <p14:cNvContentPartPr/>
                <p14:nvPr/>
              </p14:nvContentPartPr>
              <p14:xfrm>
                <a:off x="6061114" y="2466748"/>
                <a:ext cx="368640" cy="507960"/>
              </p14:xfrm>
            </p:contentPart>
          </mc:Choice>
          <mc:Fallback xmlns="">
            <p:pic>
              <p:nvPicPr>
                <p:cNvPr id="488554" name="Freihand 488553">
                  <a:extLst>
                    <a:ext uri="{FF2B5EF4-FFF2-40B4-BE49-F238E27FC236}">
                      <a16:creationId xmlns:a16="http://schemas.microsoft.com/office/drawing/2014/main" id="{E9B17FA3-E3F7-888D-DA3C-D65CADC718E5}"/>
                    </a:ext>
                  </a:extLst>
                </p:cNvPr>
                <p:cNvPicPr/>
                <p:nvPr/>
              </p:nvPicPr>
              <p:blipFill>
                <a:blip r:embed="rId269"/>
                <a:stretch>
                  <a:fillRect/>
                </a:stretch>
              </p:blipFill>
              <p:spPr>
                <a:xfrm>
                  <a:off x="6052474" y="2457748"/>
                  <a:ext cx="386280" cy="5256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488564" name="Freihand 488563">
                  <a:extLst>
                    <a:ext uri="{FF2B5EF4-FFF2-40B4-BE49-F238E27FC236}">
                      <a16:creationId xmlns:a16="http://schemas.microsoft.com/office/drawing/2014/main" id="{F5B6C128-6E14-CC51-5DD0-5C0A7BCD43B7}"/>
                    </a:ext>
                  </a:extLst>
                </p14:cNvPr>
                <p14:cNvContentPartPr/>
                <p14:nvPr/>
              </p14:nvContentPartPr>
              <p14:xfrm>
                <a:off x="6071194" y="3079108"/>
                <a:ext cx="119880" cy="131040"/>
              </p14:xfrm>
            </p:contentPart>
          </mc:Choice>
          <mc:Fallback xmlns="">
            <p:pic>
              <p:nvPicPr>
                <p:cNvPr id="488564" name="Freihand 488563">
                  <a:extLst>
                    <a:ext uri="{FF2B5EF4-FFF2-40B4-BE49-F238E27FC236}">
                      <a16:creationId xmlns:a16="http://schemas.microsoft.com/office/drawing/2014/main" id="{F5B6C128-6E14-CC51-5DD0-5C0A7BCD43B7}"/>
                    </a:ext>
                  </a:extLst>
                </p:cNvPr>
                <p:cNvPicPr/>
                <p:nvPr/>
              </p:nvPicPr>
              <p:blipFill>
                <a:blip r:embed="rId271"/>
                <a:stretch>
                  <a:fillRect/>
                </a:stretch>
              </p:blipFill>
              <p:spPr>
                <a:xfrm>
                  <a:off x="6062554" y="3070468"/>
                  <a:ext cx="137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488565" name="Freihand 488564">
                  <a:extLst>
                    <a:ext uri="{FF2B5EF4-FFF2-40B4-BE49-F238E27FC236}">
                      <a16:creationId xmlns:a16="http://schemas.microsoft.com/office/drawing/2014/main" id="{D5A006C3-0B81-BD9B-91B6-E18F8F11DE2A}"/>
                    </a:ext>
                  </a:extLst>
                </p14:cNvPr>
                <p14:cNvContentPartPr/>
                <p14:nvPr/>
              </p14:nvContentPartPr>
              <p14:xfrm>
                <a:off x="6198634" y="3052468"/>
                <a:ext cx="73080" cy="147240"/>
              </p14:xfrm>
            </p:contentPart>
          </mc:Choice>
          <mc:Fallback xmlns="">
            <p:pic>
              <p:nvPicPr>
                <p:cNvPr id="488565" name="Freihand 488564">
                  <a:extLst>
                    <a:ext uri="{FF2B5EF4-FFF2-40B4-BE49-F238E27FC236}">
                      <a16:creationId xmlns:a16="http://schemas.microsoft.com/office/drawing/2014/main" id="{D5A006C3-0B81-BD9B-91B6-E18F8F11DE2A}"/>
                    </a:ext>
                  </a:extLst>
                </p:cNvPr>
                <p:cNvPicPr/>
                <p:nvPr/>
              </p:nvPicPr>
              <p:blipFill>
                <a:blip r:embed="rId273"/>
                <a:stretch>
                  <a:fillRect/>
                </a:stretch>
              </p:blipFill>
              <p:spPr>
                <a:xfrm>
                  <a:off x="6189994" y="3043828"/>
                  <a:ext cx="90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488566" name="Freihand 488565">
                  <a:extLst>
                    <a:ext uri="{FF2B5EF4-FFF2-40B4-BE49-F238E27FC236}">
                      <a16:creationId xmlns:a16="http://schemas.microsoft.com/office/drawing/2014/main" id="{8731D273-8B15-BB90-7D30-D0CF88C591F2}"/>
                    </a:ext>
                  </a:extLst>
                </p14:cNvPr>
                <p14:cNvContentPartPr/>
                <p14:nvPr/>
              </p14:nvContentPartPr>
              <p14:xfrm>
                <a:off x="6283234" y="3039508"/>
                <a:ext cx="85320" cy="152640"/>
              </p14:xfrm>
            </p:contentPart>
          </mc:Choice>
          <mc:Fallback xmlns="">
            <p:pic>
              <p:nvPicPr>
                <p:cNvPr id="488566" name="Freihand 488565">
                  <a:extLst>
                    <a:ext uri="{FF2B5EF4-FFF2-40B4-BE49-F238E27FC236}">
                      <a16:creationId xmlns:a16="http://schemas.microsoft.com/office/drawing/2014/main" id="{8731D273-8B15-BB90-7D30-D0CF88C591F2}"/>
                    </a:ext>
                  </a:extLst>
                </p:cNvPr>
                <p:cNvPicPr/>
                <p:nvPr/>
              </p:nvPicPr>
              <p:blipFill>
                <a:blip r:embed="rId275"/>
                <a:stretch>
                  <a:fillRect/>
                </a:stretch>
              </p:blipFill>
              <p:spPr>
                <a:xfrm>
                  <a:off x="6274594" y="3030508"/>
                  <a:ext cx="1029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488567" name="Freihand 488566">
                  <a:extLst>
                    <a:ext uri="{FF2B5EF4-FFF2-40B4-BE49-F238E27FC236}">
                      <a16:creationId xmlns:a16="http://schemas.microsoft.com/office/drawing/2014/main" id="{719FBF9A-6716-9652-CD1D-E2C163B85D6C}"/>
                    </a:ext>
                  </a:extLst>
                </p14:cNvPr>
                <p14:cNvContentPartPr/>
                <p14:nvPr/>
              </p14:nvContentPartPr>
              <p14:xfrm>
                <a:off x="6371794" y="3018628"/>
                <a:ext cx="73080" cy="143280"/>
              </p14:xfrm>
            </p:contentPart>
          </mc:Choice>
          <mc:Fallback xmlns="">
            <p:pic>
              <p:nvPicPr>
                <p:cNvPr id="488567" name="Freihand 488566">
                  <a:extLst>
                    <a:ext uri="{FF2B5EF4-FFF2-40B4-BE49-F238E27FC236}">
                      <a16:creationId xmlns:a16="http://schemas.microsoft.com/office/drawing/2014/main" id="{719FBF9A-6716-9652-CD1D-E2C163B85D6C}"/>
                    </a:ext>
                  </a:extLst>
                </p:cNvPr>
                <p:cNvPicPr/>
                <p:nvPr/>
              </p:nvPicPr>
              <p:blipFill>
                <a:blip r:embed="rId277"/>
                <a:stretch>
                  <a:fillRect/>
                </a:stretch>
              </p:blipFill>
              <p:spPr>
                <a:xfrm>
                  <a:off x="6363154" y="3009988"/>
                  <a:ext cx="907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488568" name="Freihand 488567">
                  <a:extLst>
                    <a:ext uri="{FF2B5EF4-FFF2-40B4-BE49-F238E27FC236}">
                      <a16:creationId xmlns:a16="http://schemas.microsoft.com/office/drawing/2014/main" id="{FDCE6EC6-01F0-DDEA-097D-925A80552772}"/>
                    </a:ext>
                  </a:extLst>
                </p14:cNvPr>
                <p14:cNvContentPartPr/>
                <p14:nvPr/>
              </p14:nvContentPartPr>
              <p14:xfrm>
                <a:off x="6471154" y="2937628"/>
                <a:ext cx="32760" cy="307440"/>
              </p14:xfrm>
            </p:contentPart>
          </mc:Choice>
          <mc:Fallback xmlns="">
            <p:pic>
              <p:nvPicPr>
                <p:cNvPr id="488568" name="Freihand 488567">
                  <a:extLst>
                    <a:ext uri="{FF2B5EF4-FFF2-40B4-BE49-F238E27FC236}">
                      <a16:creationId xmlns:a16="http://schemas.microsoft.com/office/drawing/2014/main" id="{FDCE6EC6-01F0-DDEA-097D-925A80552772}"/>
                    </a:ext>
                  </a:extLst>
                </p:cNvPr>
                <p:cNvPicPr/>
                <p:nvPr/>
              </p:nvPicPr>
              <p:blipFill>
                <a:blip r:embed="rId279"/>
                <a:stretch>
                  <a:fillRect/>
                </a:stretch>
              </p:blipFill>
              <p:spPr>
                <a:xfrm>
                  <a:off x="6462514" y="2928988"/>
                  <a:ext cx="5040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488569" name="Freihand 488568">
                  <a:extLst>
                    <a:ext uri="{FF2B5EF4-FFF2-40B4-BE49-F238E27FC236}">
                      <a16:creationId xmlns:a16="http://schemas.microsoft.com/office/drawing/2014/main" id="{AB554B1F-0C71-E809-8F2F-1FE020AF1DA7}"/>
                    </a:ext>
                  </a:extLst>
                </p14:cNvPr>
                <p14:cNvContentPartPr/>
                <p14:nvPr/>
              </p14:nvContentPartPr>
              <p14:xfrm>
                <a:off x="6532714" y="2959948"/>
                <a:ext cx="214920" cy="186840"/>
              </p14:xfrm>
            </p:contentPart>
          </mc:Choice>
          <mc:Fallback xmlns="">
            <p:pic>
              <p:nvPicPr>
                <p:cNvPr id="488569" name="Freihand 488568">
                  <a:extLst>
                    <a:ext uri="{FF2B5EF4-FFF2-40B4-BE49-F238E27FC236}">
                      <a16:creationId xmlns:a16="http://schemas.microsoft.com/office/drawing/2014/main" id="{AB554B1F-0C71-E809-8F2F-1FE020AF1DA7}"/>
                    </a:ext>
                  </a:extLst>
                </p:cNvPr>
                <p:cNvPicPr/>
                <p:nvPr/>
              </p:nvPicPr>
              <p:blipFill>
                <a:blip r:embed="rId281"/>
                <a:stretch>
                  <a:fillRect/>
                </a:stretch>
              </p:blipFill>
              <p:spPr>
                <a:xfrm>
                  <a:off x="6523714" y="2951308"/>
                  <a:ext cx="23256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488570" name="Freihand 488569">
                  <a:extLst>
                    <a:ext uri="{FF2B5EF4-FFF2-40B4-BE49-F238E27FC236}">
                      <a16:creationId xmlns:a16="http://schemas.microsoft.com/office/drawing/2014/main" id="{4783DB41-9CA2-0EAF-8C03-AC98B44C6EB2}"/>
                    </a:ext>
                  </a:extLst>
                </p14:cNvPr>
                <p14:cNvContentPartPr/>
                <p14:nvPr/>
              </p14:nvContentPartPr>
              <p14:xfrm>
                <a:off x="6034834" y="2880388"/>
                <a:ext cx="693000" cy="548280"/>
              </p14:xfrm>
            </p:contentPart>
          </mc:Choice>
          <mc:Fallback xmlns="">
            <p:pic>
              <p:nvPicPr>
                <p:cNvPr id="488570" name="Freihand 488569">
                  <a:extLst>
                    <a:ext uri="{FF2B5EF4-FFF2-40B4-BE49-F238E27FC236}">
                      <a16:creationId xmlns:a16="http://schemas.microsoft.com/office/drawing/2014/main" id="{4783DB41-9CA2-0EAF-8C03-AC98B44C6EB2}"/>
                    </a:ext>
                  </a:extLst>
                </p:cNvPr>
                <p:cNvPicPr/>
                <p:nvPr/>
              </p:nvPicPr>
              <p:blipFill>
                <a:blip r:embed="rId283"/>
                <a:stretch>
                  <a:fillRect/>
                </a:stretch>
              </p:blipFill>
              <p:spPr>
                <a:xfrm>
                  <a:off x="6025834" y="2871748"/>
                  <a:ext cx="710640" cy="5659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488556" name="Freihand 488555">
                  <a:extLst>
                    <a:ext uri="{FF2B5EF4-FFF2-40B4-BE49-F238E27FC236}">
                      <a16:creationId xmlns:a16="http://schemas.microsoft.com/office/drawing/2014/main" id="{C32AFD0F-7249-3449-8FFD-13A9840A6116}"/>
                    </a:ext>
                  </a:extLst>
                </p14:cNvPr>
                <p14:cNvContentPartPr/>
                <p14:nvPr/>
              </p14:nvContentPartPr>
              <p14:xfrm>
                <a:off x="3008314" y="2863468"/>
                <a:ext cx="107640" cy="145800"/>
              </p14:xfrm>
            </p:contentPart>
          </mc:Choice>
          <mc:Fallback xmlns="">
            <p:pic>
              <p:nvPicPr>
                <p:cNvPr id="488556" name="Freihand 488555">
                  <a:extLst>
                    <a:ext uri="{FF2B5EF4-FFF2-40B4-BE49-F238E27FC236}">
                      <a16:creationId xmlns:a16="http://schemas.microsoft.com/office/drawing/2014/main" id="{C32AFD0F-7249-3449-8FFD-13A9840A6116}"/>
                    </a:ext>
                  </a:extLst>
                </p:cNvPr>
                <p:cNvPicPr/>
                <p:nvPr/>
              </p:nvPicPr>
              <p:blipFill>
                <a:blip r:embed="rId285"/>
                <a:stretch>
                  <a:fillRect/>
                </a:stretch>
              </p:blipFill>
              <p:spPr>
                <a:xfrm>
                  <a:off x="2999674" y="2854828"/>
                  <a:ext cx="12528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88557" name="Freihand 488556">
                  <a:extLst>
                    <a:ext uri="{FF2B5EF4-FFF2-40B4-BE49-F238E27FC236}">
                      <a16:creationId xmlns:a16="http://schemas.microsoft.com/office/drawing/2014/main" id="{E1A20D19-F0C6-E0F2-85DA-FA9AA25ABA26}"/>
                    </a:ext>
                  </a:extLst>
                </p14:cNvPr>
                <p14:cNvContentPartPr/>
                <p14:nvPr/>
              </p14:nvContentPartPr>
              <p14:xfrm>
                <a:off x="3113794" y="2885788"/>
                <a:ext cx="85320" cy="105120"/>
              </p14:xfrm>
            </p:contentPart>
          </mc:Choice>
          <mc:Fallback xmlns="">
            <p:pic>
              <p:nvPicPr>
                <p:cNvPr id="488557" name="Freihand 488556">
                  <a:extLst>
                    <a:ext uri="{FF2B5EF4-FFF2-40B4-BE49-F238E27FC236}">
                      <a16:creationId xmlns:a16="http://schemas.microsoft.com/office/drawing/2014/main" id="{E1A20D19-F0C6-E0F2-85DA-FA9AA25ABA26}"/>
                    </a:ext>
                  </a:extLst>
                </p:cNvPr>
                <p:cNvPicPr/>
                <p:nvPr/>
              </p:nvPicPr>
              <p:blipFill>
                <a:blip r:embed="rId287"/>
                <a:stretch>
                  <a:fillRect/>
                </a:stretch>
              </p:blipFill>
              <p:spPr>
                <a:xfrm>
                  <a:off x="3104794" y="2877148"/>
                  <a:ext cx="102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488558" name="Freihand 488557">
                  <a:extLst>
                    <a:ext uri="{FF2B5EF4-FFF2-40B4-BE49-F238E27FC236}">
                      <a16:creationId xmlns:a16="http://schemas.microsoft.com/office/drawing/2014/main" id="{AC7EDE7B-219A-8E3A-1639-CBF65689A457}"/>
                    </a:ext>
                  </a:extLst>
                </p14:cNvPr>
                <p14:cNvContentPartPr/>
                <p14:nvPr/>
              </p14:nvContentPartPr>
              <p14:xfrm>
                <a:off x="3221434" y="2892988"/>
                <a:ext cx="63360" cy="103680"/>
              </p14:xfrm>
            </p:contentPart>
          </mc:Choice>
          <mc:Fallback xmlns="">
            <p:pic>
              <p:nvPicPr>
                <p:cNvPr id="488558" name="Freihand 488557">
                  <a:extLst>
                    <a:ext uri="{FF2B5EF4-FFF2-40B4-BE49-F238E27FC236}">
                      <a16:creationId xmlns:a16="http://schemas.microsoft.com/office/drawing/2014/main" id="{AC7EDE7B-219A-8E3A-1639-CBF65689A457}"/>
                    </a:ext>
                  </a:extLst>
                </p:cNvPr>
                <p:cNvPicPr/>
                <p:nvPr/>
              </p:nvPicPr>
              <p:blipFill>
                <a:blip r:embed="rId289"/>
                <a:stretch>
                  <a:fillRect/>
                </a:stretch>
              </p:blipFill>
              <p:spPr>
                <a:xfrm>
                  <a:off x="3212794" y="2884348"/>
                  <a:ext cx="810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488559" name="Freihand 488558">
                  <a:extLst>
                    <a:ext uri="{FF2B5EF4-FFF2-40B4-BE49-F238E27FC236}">
                      <a16:creationId xmlns:a16="http://schemas.microsoft.com/office/drawing/2014/main" id="{A55E9630-6DBC-953B-20F4-150382F2BDC8}"/>
                    </a:ext>
                  </a:extLst>
                </p14:cNvPr>
                <p14:cNvContentPartPr/>
                <p14:nvPr/>
              </p14:nvContentPartPr>
              <p14:xfrm>
                <a:off x="3327634" y="2815228"/>
                <a:ext cx="113760" cy="186840"/>
              </p14:xfrm>
            </p:contentPart>
          </mc:Choice>
          <mc:Fallback xmlns="">
            <p:pic>
              <p:nvPicPr>
                <p:cNvPr id="488559" name="Freihand 488558">
                  <a:extLst>
                    <a:ext uri="{FF2B5EF4-FFF2-40B4-BE49-F238E27FC236}">
                      <a16:creationId xmlns:a16="http://schemas.microsoft.com/office/drawing/2014/main" id="{A55E9630-6DBC-953B-20F4-150382F2BDC8}"/>
                    </a:ext>
                  </a:extLst>
                </p:cNvPr>
                <p:cNvPicPr/>
                <p:nvPr/>
              </p:nvPicPr>
              <p:blipFill>
                <a:blip r:embed="rId291"/>
                <a:stretch>
                  <a:fillRect/>
                </a:stretch>
              </p:blipFill>
              <p:spPr>
                <a:xfrm>
                  <a:off x="3318994" y="2806588"/>
                  <a:ext cx="1314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488560" name="Freihand 488559">
                  <a:extLst>
                    <a:ext uri="{FF2B5EF4-FFF2-40B4-BE49-F238E27FC236}">
                      <a16:creationId xmlns:a16="http://schemas.microsoft.com/office/drawing/2014/main" id="{83186602-2998-D1D3-1FC8-5899C8C887FD}"/>
                    </a:ext>
                  </a:extLst>
                </p14:cNvPr>
                <p14:cNvContentPartPr/>
                <p14:nvPr/>
              </p14:nvContentPartPr>
              <p14:xfrm>
                <a:off x="3419434" y="2792188"/>
                <a:ext cx="37440" cy="266040"/>
              </p14:xfrm>
            </p:contentPart>
          </mc:Choice>
          <mc:Fallback xmlns="">
            <p:pic>
              <p:nvPicPr>
                <p:cNvPr id="488560" name="Freihand 488559">
                  <a:extLst>
                    <a:ext uri="{FF2B5EF4-FFF2-40B4-BE49-F238E27FC236}">
                      <a16:creationId xmlns:a16="http://schemas.microsoft.com/office/drawing/2014/main" id="{83186602-2998-D1D3-1FC8-5899C8C887FD}"/>
                    </a:ext>
                  </a:extLst>
                </p:cNvPr>
                <p:cNvPicPr/>
                <p:nvPr/>
              </p:nvPicPr>
              <p:blipFill>
                <a:blip r:embed="rId293"/>
                <a:stretch>
                  <a:fillRect/>
                </a:stretch>
              </p:blipFill>
              <p:spPr>
                <a:xfrm>
                  <a:off x="3410794" y="2783548"/>
                  <a:ext cx="5508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488561" name="Freihand 488560">
                  <a:extLst>
                    <a:ext uri="{FF2B5EF4-FFF2-40B4-BE49-F238E27FC236}">
                      <a16:creationId xmlns:a16="http://schemas.microsoft.com/office/drawing/2014/main" id="{CA1FA51F-B209-53BA-CD15-51A02A8FE28E}"/>
                    </a:ext>
                  </a:extLst>
                </p14:cNvPr>
                <p14:cNvContentPartPr/>
                <p14:nvPr/>
              </p14:nvContentPartPr>
              <p14:xfrm>
                <a:off x="3497914" y="2861308"/>
                <a:ext cx="89280" cy="130680"/>
              </p14:xfrm>
            </p:contentPart>
          </mc:Choice>
          <mc:Fallback xmlns="">
            <p:pic>
              <p:nvPicPr>
                <p:cNvPr id="488561" name="Freihand 488560">
                  <a:extLst>
                    <a:ext uri="{FF2B5EF4-FFF2-40B4-BE49-F238E27FC236}">
                      <a16:creationId xmlns:a16="http://schemas.microsoft.com/office/drawing/2014/main" id="{CA1FA51F-B209-53BA-CD15-51A02A8FE28E}"/>
                    </a:ext>
                  </a:extLst>
                </p:cNvPr>
                <p:cNvPicPr/>
                <p:nvPr/>
              </p:nvPicPr>
              <p:blipFill>
                <a:blip r:embed="rId295"/>
                <a:stretch>
                  <a:fillRect/>
                </a:stretch>
              </p:blipFill>
              <p:spPr>
                <a:xfrm>
                  <a:off x="3488914" y="2852308"/>
                  <a:ext cx="106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488562" name="Freihand 488561">
                  <a:extLst>
                    <a:ext uri="{FF2B5EF4-FFF2-40B4-BE49-F238E27FC236}">
                      <a16:creationId xmlns:a16="http://schemas.microsoft.com/office/drawing/2014/main" id="{73A2EDAB-B107-7CE7-4739-51242FE19EF4}"/>
                    </a:ext>
                  </a:extLst>
                </p14:cNvPr>
                <p14:cNvContentPartPr/>
                <p14:nvPr/>
              </p14:nvContentPartPr>
              <p14:xfrm>
                <a:off x="3644434" y="2866708"/>
                <a:ext cx="104040" cy="140400"/>
              </p14:xfrm>
            </p:contentPart>
          </mc:Choice>
          <mc:Fallback xmlns="">
            <p:pic>
              <p:nvPicPr>
                <p:cNvPr id="488562" name="Freihand 488561">
                  <a:extLst>
                    <a:ext uri="{FF2B5EF4-FFF2-40B4-BE49-F238E27FC236}">
                      <a16:creationId xmlns:a16="http://schemas.microsoft.com/office/drawing/2014/main" id="{73A2EDAB-B107-7CE7-4739-51242FE19EF4}"/>
                    </a:ext>
                  </a:extLst>
                </p:cNvPr>
                <p:cNvPicPr/>
                <p:nvPr/>
              </p:nvPicPr>
              <p:blipFill>
                <a:blip r:embed="rId297"/>
                <a:stretch>
                  <a:fillRect/>
                </a:stretch>
              </p:blipFill>
              <p:spPr>
                <a:xfrm>
                  <a:off x="3635434" y="2857708"/>
                  <a:ext cx="121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488572" name="Freihand 488571">
                  <a:extLst>
                    <a:ext uri="{FF2B5EF4-FFF2-40B4-BE49-F238E27FC236}">
                      <a16:creationId xmlns:a16="http://schemas.microsoft.com/office/drawing/2014/main" id="{5F703B4A-0BD9-FF96-C1C6-93FB2D65029B}"/>
                    </a:ext>
                  </a:extLst>
                </p14:cNvPr>
                <p14:cNvContentPartPr/>
                <p14:nvPr/>
              </p14:nvContentPartPr>
              <p14:xfrm>
                <a:off x="2768194" y="2625868"/>
                <a:ext cx="1080720" cy="627840"/>
              </p14:xfrm>
            </p:contentPart>
          </mc:Choice>
          <mc:Fallback xmlns="">
            <p:pic>
              <p:nvPicPr>
                <p:cNvPr id="488572" name="Freihand 488571">
                  <a:extLst>
                    <a:ext uri="{FF2B5EF4-FFF2-40B4-BE49-F238E27FC236}">
                      <a16:creationId xmlns:a16="http://schemas.microsoft.com/office/drawing/2014/main" id="{5F703B4A-0BD9-FF96-C1C6-93FB2D65029B}"/>
                    </a:ext>
                  </a:extLst>
                </p:cNvPr>
                <p:cNvPicPr/>
                <p:nvPr/>
              </p:nvPicPr>
              <p:blipFill>
                <a:blip r:embed="rId299"/>
                <a:stretch>
                  <a:fillRect/>
                </a:stretch>
              </p:blipFill>
              <p:spPr>
                <a:xfrm>
                  <a:off x="2759554" y="2617228"/>
                  <a:ext cx="1098360" cy="645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488574" name="Freihand 488573">
                  <a:extLst>
                    <a:ext uri="{FF2B5EF4-FFF2-40B4-BE49-F238E27FC236}">
                      <a16:creationId xmlns:a16="http://schemas.microsoft.com/office/drawing/2014/main" id="{D603B05E-A7CC-51AA-78E9-7E2CE2CDB692}"/>
                    </a:ext>
                  </a:extLst>
                </p14:cNvPr>
                <p14:cNvContentPartPr/>
                <p14:nvPr/>
              </p14:nvContentPartPr>
              <p14:xfrm>
                <a:off x="3482434" y="3401668"/>
                <a:ext cx="2712600" cy="1801440"/>
              </p14:xfrm>
            </p:contentPart>
          </mc:Choice>
          <mc:Fallback xmlns="">
            <p:pic>
              <p:nvPicPr>
                <p:cNvPr id="488574" name="Freihand 488573">
                  <a:extLst>
                    <a:ext uri="{FF2B5EF4-FFF2-40B4-BE49-F238E27FC236}">
                      <a16:creationId xmlns:a16="http://schemas.microsoft.com/office/drawing/2014/main" id="{D603B05E-A7CC-51AA-78E9-7E2CE2CDB692}"/>
                    </a:ext>
                  </a:extLst>
                </p:cNvPr>
                <p:cNvPicPr/>
                <p:nvPr/>
              </p:nvPicPr>
              <p:blipFill>
                <a:blip r:embed="rId301"/>
                <a:stretch>
                  <a:fillRect/>
                </a:stretch>
              </p:blipFill>
              <p:spPr>
                <a:xfrm>
                  <a:off x="3473434" y="3393028"/>
                  <a:ext cx="2730240" cy="18190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488575" name="Freihand 488574">
                  <a:extLst>
                    <a:ext uri="{FF2B5EF4-FFF2-40B4-BE49-F238E27FC236}">
                      <a16:creationId xmlns:a16="http://schemas.microsoft.com/office/drawing/2014/main" id="{0EB130EE-FF88-7FF3-8C49-30DB2BDCC45D}"/>
                    </a:ext>
                  </a:extLst>
                </p14:cNvPr>
                <p14:cNvContentPartPr/>
                <p14:nvPr/>
              </p14:nvContentPartPr>
              <p14:xfrm>
                <a:off x="2993914" y="3263788"/>
                <a:ext cx="688320" cy="1779480"/>
              </p14:xfrm>
            </p:contentPart>
          </mc:Choice>
          <mc:Fallback xmlns="">
            <p:pic>
              <p:nvPicPr>
                <p:cNvPr id="488575" name="Freihand 488574">
                  <a:extLst>
                    <a:ext uri="{FF2B5EF4-FFF2-40B4-BE49-F238E27FC236}">
                      <a16:creationId xmlns:a16="http://schemas.microsoft.com/office/drawing/2014/main" id="{0EB130EE-FF88-7FF3-8C49-30DB2BDCC45D}"/>
                    </a:ext>
                  </a:extLst>
                </p:cNvPr>
                <p:cNvPicPr/>
                <p:nvPr/>
              </p:nvPicPr>
              <p:blipFill>
                <a:blip r:embed="rId303"/>
                <a:stretch>
                  <a:fillRect/>
                </a:stretch>
              </p:blipFill>
              <p:spPr>
                <a:xfrm>
                  <a:off x="2984914" y="3255148"/>
                  <a:ext cx="705960" cy="17971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488577" name="Freihand 488576">
                  <a:extLst>
                    <a:ext uri="{FF2B5EF4-FFF2-40B4-BE49-F238E27FC236}">
                      <a16:creationId xmlns:a16="http://schemas.microsoft.com/office/drawing/2014/main" id="{59E22C20-F94C-51B7-475A-55A455C350D9}"/>
                    </a:ext>
                  </a:extLst>
                </p14:cNvPr>
                <p14:cNvContentPartPr/>
                <p14:nvPr/>
              </p14:nvContentPartPr>
              <p14:xfrm>
                <a:off x="2601874" y="5254948"/>
                <a:ext cx="109080" cy="214560"/>
              </p14:xfrm>
            </p:contentPart>
          </mc:Choice>
          <mc:Fallback xmlns="">
            <p:pic>
              <p:nvPicPr>
                <p:cNvPr id="488577" name="Freihand 488576">
                  <a:extLst>
                    <a:ext uri="{FF2B5EF4-FFF2-40B4-BE49-F238E27FC236}">
                      <a16:creationId xmlns:a16="http://schemas.microsoft.com/office/drawing/2014/main" id="{59E22C20-F94C-51B7-475A-55A455C350D9}"/>
                    </a:ext>
                  </a:extLst>
                </p:cNvPr>
                <p:cNvPicPr/>
                <p:nvPr/>
              </p:nvPicPr>
              <p:blipFill>
                <a:blip r:embed="rId305"/>
                <a:stretch>
                  <a:fillRect/>
                </a:stretch>
              </p:blipFill>
              <p:spPr>
                <a:xfrm>
                  <a:off x="2592874" y="5246308"/>
                  <a:ext cx="1267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488578" name="Freihand 488577">
                  <a:extLst>
                    <a:ext uri="{FF2B5EF4-FFF2-40B4-BE49-F238E27FC236}">
                      <a16:creationId xmlns:a16="http://schemas.microsoft.com/office/drawing/2014/main" id="{F441B5C8-1DE1-5BCF-6431-4188E5BE3AB8}"/>
                    </a:ext>
                  </a:extLst>
                </p14:cNvPr>
                <p14:cNvContentPartPr/>
                <p14:nvPr/>
              </p14:nvContentPartPr>
              <p14:xfrm>
                <a:off x="2778634" y="5280868"/>
                <a:ext cx="415440" cy="170280"/>
              </p14:xfrm>
            </p:contentPart>
          </mc:Choice>
          <mc:Fallback xmlns="">
            <p:pic>
              <p:nvPicPr>
                <p:cNvPr id="488578" name="Freihand 488577">
                  <a:extLst>
                    <a:ext uri="{FF2B5EF4-FFF2-40B4-BE49-F238E27FC236}">
                      <a16:creationId xmlns:a16="http://schemas.microsoft.com/office/drawing/2014/main" id="{F441B5C8-1DE1-5BCF-6431-4188E5BE3AB8}"/>
                    </a:ext>
                  </a:extLst>
                </p:cNvPr>
                <p:cNvPicPr/>
                <p:nvPr/>
              </p:nvPicPr>
              <p:blipFill>
                <a:blip r:embed="rId307"/>
                <a:stretch>
                  <a:fillRect/>
                </a:stretch>
              </p:blipFill>
              <p:spPr>
                <a:xfrm>
                  <a:off x="2769994" y="5272228"/>
                  <a:ext cx="433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488579" name="Freihand 488578">
                  <a:extLst>
                    <a:ext uri="{FF2B5EF4-FFF2-40B4-BE49-F238E27FC236}">
                      <a16:creationId xmlns:a16="http://schemas.microsoft.com/office/drawing/2014/main" id="{1D43A654-203C-BA93-B16C-349A05615153}"/>
                    </a:ext>
                  </a:extLst>
                </p14:cNvPr>
                <p14:cNvContentPartPr/>
                <p14:nvPr/>
              </p14:nvContentPartPr>
              <p14:xfrm>
                <a:off x="3466594" y="5175028"/>
                <a:ext cx="513360" cy="231480"/>
              </p14:xfrm>
            </p:contentPart>
          </mc:Choice>
          <mc:Fallback xmlns="">
            <p:pic>
              <p:nvPicPr>
                <p:cNvPr id="488579" name="Freihand 488578">
                  <a:extLst>
                    <a:ext uri="{FF2B5EF4-FFF2-40B4-BE49-F238E27FC236}">
                      <a16:creationId xmlns:a16="http://schemas.microsoft.com/office/drawing/2014/main" id="{1D43A654-203C-BA93-B16C-349A05615153}"/>
                    </a:ext>
                  </a:extLst>
                </p:cNvPr>
                <p:cNvPicPr/>
                <p:nvPr/>
              </p:nvPicPr>
              <p:blipFill>
                <a:blip r:embed="rId309"/>
                <a:stretch>
                  <a:fillRect/>
                </a:stretch>
              </p:blipFill>
              <p:spPr>
                <a:xfrm>
                  <a:off x="3457954" y="5166388"/>
                  <a:ext cx="53100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488580" name="Freihand 488579">
                  <a:extLst>
                    <a:ext uri="{FF2B5EF4-FFF2-40B4-BE49-F238E27FC236}">
                      <a16:creationId xmlns:a16="http://schemas.microsoft.com/office/drawing/2014/main" id="{A36A977D-92EE-C4BF-CDA8-0367090350CF}"/>
                    </a:ext>
                  </a:extLst>
                </p14:cNvPr>
                <p14:cNvContentPartPr/>
                <p14:nvPr/>
              </p14:nvContentPartPr>
              <p14:xfrm>
                <a:off x="3933514" y="5189788"/>
                <a:ext cx="45720" cy="23040"/>
              </p14:xfrm>
            </p:contentPart>
          </mc:Choice>
          <mc:Fallback xmlns="">
            <p:pic>
              <p:nvPicPr>
                <p:cNvPr id="488580" name="Freihand 488579">
                  <a:extLst>
                    <a:ext uri="{FF2B5EF4-FFF2-40B4-BE49-F238E27FC236}">
                      <a16:creationId xmlns:a16="http://schemas.microsoft.com/office/drawing/2014/main" id="{A36A977D-92EE-C4BF-CDA8-0367090350CF}"/>
                    </a:ext>
                  </a:extLst>
                </p:cNvPr>
                <p:cNvPicPr/>
                <p:nvPr/>
              </p:nvPicPr>
              <p:blipFill>
                <a:blip r:embed="rId311"/>
                <a:stretch>
                  <a:fillRect/>
                </a:stretch>
              </p:blipFill>
              <p:spPr>
                <a:xfrm>
                  <a:off x="3924874" y="5180788"/>
                  <a:ext cx="63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488581" name="Freihand 488580">
                  <a:extLst>
                    <a:ext uri="{FF2B5EF4-FFF2-40B4-BE49-F238E27FC236}">
                      <a16:creationId xmlns:a16="http://schemas.microsoft.com/office/drawing/2014/main" id="{8651048C-9ABE-FDCF-F204-CC38FEF927C8}"/>
                    </a:ext>
                  </a:extLst>
                </p14:cNvPr>
                <p14:cNvContentPartPr/>
                <p14:nvPr/>
              </p14:nvContentPartPr>
              <p14:xfrm>
                <a:off x="4078594" y="5239468"/>
                <a:ext cx="85320" cy="254520"/>
              </p14:xfrm>
            </p:contentPart>
          </mc:Choice>
          <mc:Fallback xmlns="">
            <p:pic>
              <p:nvPicPr>
                <p:cNvPr id="488581" name="Freihand 488580">
                  <a:extLst>
                    <a:ext uri="{FF2B5EF4-FFF2-40B4-BE49-F238E27FC236}">
                      <a16:creationId xmlns:a16="http://schemas.microsoft.com/office/drawing/2014/main" id="{8651048C-9ABE-FDCF-F204-CC38FEF927C8}"/>
                    </a:ext>
                  </a:extLst>
                </p:cNvPr>
                <p:cNvPicPr/>
                <p:nvPr/>
              </p:nvPicPr>
              <p:blipFill>
                <a:blip r:embed="rId313"/>
                <a:stretch>
                  <a:fillRect/>
                </a:stretch>
              </p:blipFill>
              <p:spPr>
                <a:xfrm>
                  <a:off x="4069594" y="5230468"/>
                  <a:ext cx="10296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488583" name="Freihand 488582">
                  <a:extLst>
                    <a:ext uri="{FF2B5EF4-FFF2-40B4-BE49-F238E27FC236}">
                      <a16:creationId xmlns:a16="http://schemas.microsoft.com/office/drawing/2014/main" id="{F1C99505-08E2-8998-34E9-A2DA0B9AADE3}"/>
                    </a:ext>
                  </a:extLst>
                </p14:cNvPr>
                <p14:cNvContentPartPr/>
                <p14:nvPr/>
              </p14:nvContentPartPr>
              <p14:xfrm>
                <a:off x="4404034" y="5061988"/>
                <a:ext cx="329040" cy="304560"/>
              </p14:xfrm>
            </p:contentPart>
          </mc:Choice>
          <mc:Fallback xmlns="">
            <p:pic>
              <p:nvPicPr>
                <p:cNvPr id="488583" name="Freihand 488582">
                  <a:extLst>
                    <a:ext uri="{FF2B5EF4-FFF2-40B4-BE49-F238E27FC236}">
                      <a16:creationId xmlns:a16="http://schemas.microsoft.com/office/drawing/2014/main" id="{F1C99505-08E2-8998-34E9-A2DA0B9AADE3}"/>
                    </a:ext>
                  </a:extLst>
                </p:cNvPr>
                <p:cNvPicPr/>
                <p:nvPr/>
              </p:nvPicPr>
              <p:blipFill>
                <a:blip r:embed="rId315"/>
                <a:stretch>
                  <a:fillRect/>
                </a:stretch>
              </p:blipFill>
              <p:spPr>
                <a:xfrm>
                  <a:off x="4395034" y="5052988"/>
                  <a:ext cx="34668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488584" name="Freihand 488583">
                  <a:extLst>
                    <a:ext uri="{FF2B5EF4-FFF2-40B4-BE49-F238E27FC236}">
                      <a16:creationId xmlns:a16="http://schemas.microsoft.com/office/drawing/2014/main" id="{26D298CE-0F1B-ED3D-3CEC-BE846527F072}"/>
                    </a:ext>
                  </a:extLst>
                </p14:cNvPr>
                <p14:cNvContentPartPr/>
                <p14:nvPr/>
              </p14:nvContentPartPr>
              <p14:xfrm>
                <a:off x="4625074" y="5058028"/>
                <a:ext cx="20160" cy="17280"/>
              </p14:xfrm>
            </p:contentPart>
          </mc:Choice>
          <mc:Fallback xmlns="">
            <p:pic>
              <p:nvPicPr>
                <p:cNvPr id="488584" name="Freihand 488583">
                  <a:extLst>
                    <a:ext uri="{FF2B5EF4-FFF2-40B4-BE49-F238E27FC236}">
                      <a16:creationId xmlns:a16="http://schemas.microsoft.com/office/drawing/2014/main" id="{26D298CE-0F1B-ED3D-3CEC-BE846527F072}"/>
                    </a:ext>
                  </a:extLst>
                </p:cNvPr>
                <p:cNvPicPr/>
                <p:nvPr/>
              </p:nvPicPr>
              <p:blipFill>
                <a:blip r:embed="rId317"/>
                <a:stretch>
                  <a:fillRect/>
                </a:stretch>
              </p:blipFill>
              <p:spPr>
                <a:xfrm>
                  <a:off x="4616434" y="5049388"/>
                  <a:ext cx="378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488585" name="Freihand 488584">
                  <a:extLst>
                    <a:ext uri="{FF2B5EF4-FFF2-40B4-BE49-F238E27FC236}">
                      <a16:creationId xmlns:a16="http://schemas.microsoft.com/office/drawing/2014/main" id="{AD6F9D36-237D-1B7E-FAE4-2D35AD8C80F1}"/>
                    </a:ext>
                  </a:extLst>
                </p14:cNvPr>
                <p14:cNvContentPartPr/>
                <p14:nvPr/>
              </p14:nvContentPartPr>
              <p14:xfrm>
                <a:off x="4831714" y="5181868"/>
                <a:ext cx="315000" cy="77760"/>
              </p14:xfrm>
            </p:contentPart>
          </mc:Choice>
          <mc:Fallback xmlns="">
            <p:pic>
              <p:nvPicPr>
                <p:cNvPr id="488585" name="Freihand 488584">
                  <a:extLst>
                    <a:ext uri="{FF2B5EF4-FFF2-40B4-BE49-F238E27FC236}">
                      <a16:creationId xmlns:a16="http://schemas.microsoft.com/office/drawing/2014/main" id="{AD6F9D36-237D-1B7E-FAE4-2D35AD8C80F1}"/>
                    </a:ext>
                  </a:extLst>
                </p:cNvPr>
                <p:cNvPicPr/>
                <p:nvPr/>
              </p:nvPicPr>
              <p:blipFill>
                <a:blip r:embed="rId319"/>
                <a:stretch>
                  <a:fillRect/>
                </a:stretch>
              </p:blipFill>
              <p:spPr>
                <a:xfrm>
                  <a:off x="4823074" y="5173228"/>
                  <a:ext cx="3326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488586" name="Freihand 488585">
                  <a:extLst>
                    <a:ext uri="{FF2B5EF4-FFF2-40B4-BE49-F238E27FC236}">
                      <a16:creationId xmlns:a16="http://schemas.microsoft.com/office/drawing/2014/main" id="{D3B5CAB8-44E1-1E2B-E573-2DEDF59A9CB4}"/>
                    </a:ext>
                  </a:extLst>
                </p14:cNvPr>
                <p14:cNvContentPartPr/>
                <p14:nvPr/>
              </p14:nvContentPartPr>
              <p14:xfrm>
                <a:off x="5122954" y="5098708"/>
                <a:ext cx="11520" cy="48960"/>
              </p14:xfrm>
            </p:contentPart>
          </mc:Choice>
          <mc:Fallback xmlns="">
            <p:pic>
              <p:nvPicPr>
                <p:cNvPr id="488586" name="Freihand 488585">
                  <a:extLst>
                    <a:ext uri="{FF2B5EF4-FFF2-40B4-BE49-F238E27FC236}">
                      <a16:creationId xmlns:a16="http://schemas.microsoft.com/office/drawing/2014/main" id="{D3B5CAB8-44E1-1E2B-E573-2DEDF59A9CB4}"/>
                    </a:ext>
                  </a:extLst>
                </p:cNvPr>
                <p:cNvPicPr/>
                <p:nvPr/>
              </p:nvPicPr>
              <p:blipFill>
                <a:blip r:embed="rId321"/>
                <a:stretch>
                  <a:fillRect/>
                </a:stretch>
              </p:blipFill>
              <p:spPr>
                <a:xfrm>
                  <a:off x="5113954" y="5090068"/>
                  <a:ext cx="291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488587" name="Freihand 488586">
                  <a:extLst>
                    <a:ext uri="{FF2B5EF4-FFF2-40B4-BE49-F238E27FC236}">
                      <a16:creationId xmlns:a16="http://schemas.microsoft.com/office/drawing/2014/main" id="{5DED4546-F28A-658E-B015-4CAD8FCB2FD5}"/>
                    </a:ext>
                  </a:extLst>
                </p14:cNvPr>
                <p14:cNvContentPartPr/>
                <p14:nvPr/>
              </p14:nvContentPartPr>
              <p14:xfrm>
                <a:off x="5199274" y="5049388"/>
                <a:ext cx="193320" cy="214200"/>
              </p14:xfrm>
            </p:contentPart>
          </mc:Choice>
          <mc:Fallback xmlns="">
            <p:pic>
              <p:nvPicPr>
                <p:cNvPr id="488587" name="Freihand 488586">
                  <a:extLst>
                    <a:ext uri="{FF2B5EF4-FFF2-40B4-BE49-F238E27FC236}">
                      <a16:creationId xmlns:a16="http://schemas.microsoft.com/office/drawing/2014/main" id="{5DED4546-F28A-658E-B015-4CAD8FCB2FD5}"/>
                    </a:ext>
                  </a:extLst>
                </p:cNvPr>
                <p:cNvPicPr/>
                <p:nvPr/>
              </p:nvPicPr>
              <p:blipFill>
                <a:blip r:embed="rId323"/>
                <a:stretch>
                  <a:fillRect/>
                </a:stretch>
              </p:blipFill>
              <p:spPr>
                <a:xfrm>
                  <a:off x="5190634" y="5040388"/>
                  <a:ext cx="2109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488588" name="Freihand 488587">
                  <a:extLst>
                    <a:ext uri="{FF2B5EF4-FFF2-40B4-BE49-F238E27FC236}">
                      <a16:creationId xmlns:a16="http://schemas.microsoft.com/office/drawing/2014/main" id="{3685E41E-E017-AFF1-D885-86F4F2AD4B18}"/>
                    </a:ext>
                  </a:extLst>
                </p14:cNvPr>
                <p14:cNvContentPartPr/>
                <p14:nvPr/>
              </p14:nvContentPartPr>
              <p14:xfrm>
                <a:off x="5450554" y="5129308"/>
                <a:ext cx="163080" cy="96480"/>
              </p14:xfrm>
            </p:contentPart>
          </mc:Choice>
          <mc:Fallback xmlns="">
            <p:pic>
              <p:nvPicPr>
                <p:cNvPr id="488588" name="Freihand 488587">
                  <a:extLst>
                    <a:ext uri="{FF2B5EF4-FFF2-40B4-BE49-F238E27FC236}">
                      <a16:creationId xmlns:a16="http://schemas.microsoft.com/office/drawing/2014/main" id="{3685E41E-E017-AFF1-D885-86F4F2AD4B18}"/>
                    </a:ext>
                  </a:extLst>
                </p:cNvPr>
                <p:cNvPicPr/>
                <p:nvPr/>
              </p:nvPicPr>
              <p:blipFill>
                <a:blip r:embed="rId325"/>
                <a:stretch>
                  <a:fillRect/>
                </a:stretch>
              </p:blipFill>
              <p:spPr>
                <a:xfrm>
                  <a:off x="5441914" y="5120668"/>
                  <a:ext cx="1807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488589" name="Freihand 488588">
                  <a:extLst>
                    <a:ext uri="{FF2B5EF4-FFF2-40B4-BE49-F238E27FC236}">
                      <a16:creationId xmlns:a16="http://schemas.microsoft.com/office/drawing/2014/main" id="{72F48996-5A32-7418-5C28-00E8845B4B89}"/>
                    </a:ext>
                  </a:extLst>
                </p14:cNvPr>
                <p14:cNvContentPartPr/>
                <p14:nvPr/>
              </p14:nvContentPartPr>
              <p14:xfrm>
                <a:off x="5693554" y="4989628"/>
                <a:ext cx="74880" cy="263880"/>
              </p14:xfrm>
            </p:contentPart>
          </mc:Choice>
          <mc:Fallback xmlns="">
            <p:pic>
              <p:nvPicPr>
                <p:cNvPr id="488589" name="Freihand 488588">
                  <a:extLst>
                    <a:ext uri="{FF2B5EF4-FFF2-40B4-BE49-F238E27FC236}">
                      <a16:creationId xmlns:a16="http://schemas.microsoft.com/office/drawing/2014/main" id="{72F48996-5A32-7418-5C28-00E8845B4B89}"/>
                    </a:ext>
                  </a:extLst>
                </p:cNvPr>
                <p:cNvPicPr/>
                <p:nvPr/>
              </p:nvPicPr>
              <p:blipFill>
                <a:blip r:embed="rId327"/>
                <a:stretch>
                  <a:fillRect/>
                </a:stretch>
              </p:blipFill>
              <p:spPr>
                <a:xfrm>
                  <a:off x="5684914" y="4980628"/>
                  <a:ext cx="9252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488590" name="Freihand 488589">
                  <a:extLst>
                    <a:ext uri="{FF2B5EF4-FFF2-40B4-BE49-F238E27FC236}">
                      <a16:creationId xmlns:a16="http://schemas.microsoft.com/office/drawing/2014/main" id="{3C01C24A-F81F-DAA0-822A-306A089C8AE9}"/>
                    </a:ext>
                  </a:extLst>
                </p14:cNvPr>
                <p14:cNvContentPartPr/>
                <p14:nvPr/>
              </p14:nvContentPartPr>
              <p14:xfrm>
                <a:off x="5973274" y="5112388"/>
                <a:ext cx="334800" cy="94680"/>
              </p14:xfrm>
            </p:contentPart>
          </mc:Choice>
          <mc:Fallback xmlns="">
            <p:pic>
              <p:nvPicPr>
                <p:cNvPr id="488590" name="Freihand 488589">
                  <a:extLst>
                    <a:ext uri="{FF2B5EF4-FFF2-40B4-BE49-F238E27FC236}">
                      <a16:creationId xmlns:a16="http://schemas.microsoft.com/office/drawing/2014/main" id="{3C01C24A-F81F-DAA0-822A-306A089C8AE9}"/>
                    </a:ext>
                  </a:extLst>
                </p:cNvPr>
                <p:cNvPicPr/>
                <p:nvPr/>
              </p:nvPicPr>
              <p:blipFill>
                <a:blip r:embed="rId329"/>
                <a:stretch>
                  <a:fillRect/>
                </a:stretch>
              </p:blipFill>
              <p:spPr>
                <a:xfrm>
                  <a:off x="5964274" y="5103748"/>
                  <a:ext cx="352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488591" name="Freihand 488590">
                  <a:extLst>
                    <a:ext uri="{FF2B5EF4-FFF2-40B4-BE49-F238E27FC236}">
                      <a16:creationId xmlns:a16="http://schemas.microsoft.com/office/drawing/2014/main" id="{8FDC3B9F-7426-F842-9F2C-916D494724D5}"/>
                    </a:ext>
                  </a:extLst>
                </p14:cNvPr>
                <p14:cNvContentPartPr/>
                <p14:nvPr/>
              </p14:nvContentPartPr>
              <p14:xfrm>
                <a:off x="6355594" y="4967668"/>
                <a:ext cx="163080" cy="234360"/>
              </p14:xfrm>
            </p:contentPart>
          </mc:Choice>
          <mc:Fallback xmlns="">
            <p:pic>
              <p:nvPicPr>
                <p:cNvPr id="488591" name="Freihand 488590">
                  <a:extLst>
                    <a:ext uri="{FF2B5EF4-FFF2-40B4-BE49-F238E27FC236}">
                      <a16:creationId xmlns:a16="http://schemas.microsoft.com/office/drawing/2014/main" id="{8FDC3B9F-7426-F842-9F2C-916D494724D5}"/>
                    </a:ext>
                  </a:extLst>
                </p:cNvPr>
                <p:cNvPicPr/>
                <p:nvPr/>
              </p:nvPicPr>
              <p:blipFill>
                <a:blip r:embed="rId331"/>
                <a:stretch>
                  <a:fillRect/>
                </a:stretch>
              </p:blipFill>
              <p:spPr>
                <a:xfrm>
                  <a:off x="6346594" y="4958668"/>
                  <a:ext cx="1807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488592" name="Freihand 488591">
                  <a:extLst>
                    <a:ext uri="{FF2B5EF4-FFF2-40B4-BE49-F238E27FC236}">
                      <a16:creationId xmlns:a16="http://schemas.microsoft.com/office/drawing/2014/main" id="{376A8818-8FF1-460B-9D3B-20DE198B15F2}"/>
                    </a:ext>
                  </a:extLst>
                </p14:cNvPr>
                <p14:cNvContentPartPr/>
                <p14:nvPr/>
              </p14:nvContentPartPr>
              <p14:xfrm>
                <a:off x="6695794" y="5031028"/>
                <a:ext cx="105120" cy="137520"/>
              </p14:xfrm>
            </p:contentPart>
          </mc:Choice>
          <mc:Fallback xmlns="">
            <p:pic>
              <p:nvPicPr>
                <p:cNvPr id="488592" name="Freihand 488591">
                  <a:extLst>
                    <a:ext uri="{FF2B5EF4-FFF2-40B4-BE49-F238E27FC236}">
                      <a16:creationId xmlns:a16="http://schemas.microsoft.com/office/drawing/2014/main" id="{376A8818-8FF1-460B-9D3B-20DE198B15F2}"/>
                    </a:ext>
                  </a:extLst>
                </p:cNvPr>
                <p:cNvPicPr/>
                <p:nvPr/>
              </p:nvPicPr>
              <p:blipFill>
                <a:blip r:embed="rId333"/>
                <a:stretch>
                  <a:fillRect/>
                </a:stretch>
              </p:blipFill>
              <p:spPr>
                <a:xfrm>
                  <a:off x="6687154" y="5022388"/>
                  <a:ext cx="1227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488593" name="Freihand 488592">
                  <a:extLst>
                    <a:ext uri="{FF2B5EF4-FFF2-40B4-BE49-F238E27FC236}">
                      <a16:creationId xmlns:a16="http://schemas.microsoft.com/office/drawing/2014/main" id="{882C6B49-C429-64A6-27A4-42847E7C6904}"/>
                    </a:ext>
                  </a:extLst>
                </p14:cNvPr>
                <p14:cNvContentPartPr/>
                <p14:nvPr/>
              </p14:nvContentPartPr>
              <p14:xfrm>
                <a:off x="6858514" y="5054788"/>
                <a:ext cx="222120" cy="104760"/>
              </p14:xfrm>
            </p:contentPart>
          </mc:Choice>
          <mc:Fallback xmlns="">
            <p:pic>
              <p:nvPicPr>
                <p:cNvPr id="488593" name="Freihand 488592">
                  <a:extLst>
                    <a:ext uri="{FF2B5EF4-FFF2-40B4-BE49-F238E27FC236}">
                      <a16:creationId xmlns:a16="http://schemas.microsoft.com/office/drawing/2014/main" id="{882C6B49-C429-64A6-27A4-42847E7C6904}"/>
                    </a:ext>
                  </a:extLst>
                </p:cNvPr>
                <p:cNvPicPr/>
                <p:nvPr/>
              </p:nvPicPr>
              <p:blipFill>
                <a:blip r:embed="rId335"/>
                <a:stretch>
                  <a:fillRect/>
                </a:stretch>
              </p:blipFill>
              <p:spPr>
                <a:xfrm>
                  <a:off x="6849874" y="5046148"/>
                  <a:ext cx="239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488594" name="Freihand 488593">
                  <a:extLst>
                    <a:ext uri="{FF2B5EF4-FFF2-40B4-BE49-F238E27FC236}">
                      <a16:creationId xmlns:a16="http://schemas.microsoft.com/office/drawing/2014/main" id="{669FDE9B-2ED1-0DF6-0235-DF1FE0FA98C3}"/>
                    </a:ext>
                  </a:extLst>
                </p14:cNvPr>
                <p14:cNvContentPartPr/>
                <p14:nvPr/>
              </p14:nvContentPartPr>
              <p14:xfrm>
                <a:off x="7099354" y="5028148"/>
                <a:ext cx="266400" cy="93600"/>
              </p14:xfrm>
            </p:contentPart>
          </mc:Choice>
          <mc:Fallback xmlns="">
            <p:pic>
              <p:nvPicPr>
                <p:cNvPr id="488594" name="Freihand 488593">
                  <a:extLst>
                    <a:ext uri="{FF2B5EF4-FFF2-40B4-BE49-F238E27FC236}">
                      <a16:creationId xmlns:a16="http://schemas.microsoft.com/office/drawing/2014/main" id="{669FDE9B-2ED1-0DF6-0235-DF1FE0FA98C3}"/>
                    </a:ext>
                  </a:extLst>
                </p:cNvPr>
                <p:cNvPicPr/>
                <p:nvPr/>
              </p:nvPicPr>
              <p:blipFill>
                <a:blip r:embed="rId337"/>
                <a:stretch>
                  <a:fillRect/>
                </a:stretch>
              </p:blipFill>
              <p:spPr>
                <a:xfrm>
                  <a:off x="7090714" y="5019508"/>
                  <a:ext cx="284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488595" name="Freihand 488594">
                  <a:extLst>
                    <a:ext uri="{FF2B5EF4-FFF2-40B4-BE49-F238E27FC236}">
                      <a16:creationId xmlns:a16="http://schemas.microsoft.com/office/drawing/2014/main" id="{DD82521D-AAE6-A2B4-E510-3C1139085A4B}"/>
                    </a:ext>
                  </a:extLst>
                </p14:cNvPr>
                <p14:cNvContentPartPr/>
                <p14:nvPr/>
              </p14:nvContentPartPr>
              <p14:xfrm>
                <a:off x="7386634" y="5002948"/>
                <a:ext cx="97920" cy="117720"/>
              </p14:xfrm>
            </p:contentPart>
          </mc:Choice>
          <mc:Fallback xmlns="">
            <p:pic>
              <p:nvPicPr>
                <p:cNvPr id="488595" name="Freihand 488594">
                  <a:extLst>
                    <a:ext uri="{FF2B5EF4-FFF2-40B4-BE49-F238E27FC236}">
                      <a16:creationId xmlns:a16="http://schemas.microsoft.com/office/drawing/2014/main" id="{DD82521D-AAE6-A2B4-E510-3C1139085A4B}"/>
                    </a:ext>
                  </a:extLst>
                </p:cNvPr>
                <p:cNvPicPr/>
                <p:nvPr/>
              </p:nvPicPr>
              <p:blipFill>
                <a:blip r:embed="rId339"/>
                <a:stretch>
                  <a:fillRect/>
                </a:stretch>
              </p:blipFill>
              <p:spPr>
                <a:xfrm>
                  <a:off x="7377994" y="4994308"/>
                  <a:ext cx="1155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488596" name="Freihand 488595">
                  <a:extLst>
                    <a:ext uri="{FF2B5EF4-FFF2-40B4-BE49-F238E27FC236}">
                      <a16:creationId xmlns:a16="http://schemas.microsoft.com/office/drawing/2014/main" id="{E189D27A-BE05-A6EF-A327-3D38608A6219}"/>
                    </a:ext>
                  </a:extLst>
                </p14:cNvPr>
                <p14:cNvContentPartPr/>
                <p14:nvPr/>
              </p14:nvContentPartPr>
              <p14:xfrm>
                <a:off x="7685074" y="4969828"/>
                <a:ext cx="97920" cy="116280"/>
              </p14:xfrm>
            </p:contentPart>
          </mc:Choice>
          <mc:Fallback xmlns="">
            <p:pic>
              <p:nvPicPr>
                <p:cNvPr id="488596" name="Freihand 488595">
                  <a:extLst>
                    <a:ext uri="{FF2B5EF4-FFF2-40B4-BE49-F238E27FC236}">
                      <a16:creationId xmlns:a16="http://schemas.microsoft.com/office/drawing/2014/main" id="{E189D27A-BE05-A6EF-A327-3D38608A6219}"/>
                    </a:ext>
                  </a:extLst>
                </p:cNvPr>
                <p:cNvPicPr/>
                <p:nvPr/>
              </p:nvPicPr>
              <p:blipFill>
                <a:blip r:embed="rId341"/>
                <a:stretch>
                  <a:fillRect/>
                </a:stretch>
              </p:blipFill>
              <p:spPr>
                <a:xfrm>
                  <a:off x="7676434" y="4961188"/>
                  <a:ext cx="115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488597" name="Freihand 488596">
                  <a:extLst>
                    <a:ext uri="{FF2B5EF4-FFF2-40B4-BE49-F238E27FC236}">
                      <a16:creationId xmlns:a16="http://schemas.microsoft.com/office/drawing/2014/main" id="{34D5F1F7-213B-B44D-7E5F-33B337039AD9}"/>
                    </a:ext>
                  </a:extLst>
                </p14:cNvPr>
                <p14:cNvContentPartPr/>
                <p14:nvPr/>
              </p14:nvContentPartPr>
              <p14:xfrm>
                <a:off x="7806394" y="4937428"/>
                <a:ext cx="195480" cy="163080"/>
              </p14:xfrm>
            </p:contentPart>
          </mc:Choice>
          <mc:Fallback xmlns="">
            <p:pic>
              <p:nvPicPr>
                <p:cNvPr id="488597" name="Freihand 488596">
                  <a:extLst>
                    <a:ext uri="{FF2B5EF4-FFF2-40B4-BE49-F238E27FC236}">
                      <a16:creationId xmlns:a16="http://schemas.microsoft.com/office/drawing/2014/main" id="{34D5F1F7-213B-B44D-7E5F-33B337039AD9}"/>
                    </a:ext>
                  </a:extLst>
                </p:cNvPr>
                <p:cNvPicPr/>
                <p:nvPr/>
              </p:nvPicPr>
              <p:blipFill>
                <a:blip r:embed="rId343"/>
                <a:stretch>
                  <a:fillRect/>
                </a:stretch>
              </p:blipFill>
              <p:spPr>
                <a:xfrm>
                  <a:off x="7797394" y="4928788"/>
                  <a:ext cx="213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488598" name="Freihand 488597">
                  <a:extLst>
                    <a:ext uri="{FF2B5EF4-FFF2-40B4-BE49-F238E27FC236}">
                      <a16:creationId xmlns:a16="http://schemas.microsoft.com/office/drawing/2014/main" id="{7ED521E6-3421-3E4B-7ECB-334CC1946373}"/>
                    </a:ext>
                  </a:extLst>
                </p14:cNvPr>
                <p14:cNvContentPartPr/>
                <p14:nvPr/>
              </p14:nvContentPartPr>
              <p14:xfrm>
                <a:off x="7929874" y="4838068"/>
                <a:ext cx="45000" cy="47160"/>
              </p14:xfrm>
            </p:contentPart>
          </mc:Choice>
          <mc:Fallback xmlns="">
            <p:pic>
              <p:nvPicPr>
                <p:cNvPr id="488598" name="Freihand 488597">
                  <a:extLst>
                    <a:ext uri="{FF2B5EF4-FFF2-40B4-BE49-F238E27FC236}">
                      <a16:creationId xmlns:a16="http://schemas.microsoft.com/office/drawing/2014/main" id="{7ED521E6-3421-3E4B-7ECB-334CC1946373}"/>
                    </a:ext>
                  </a:extLst>
                </p:cNvPr>
                <p:cNvPicPr/>
                <p:nvPr/>
              </p:nvPicPr>
              <p:blipFill>
                <a:blip r:embed="rId345"/>
                <a:stretch>
                  <a:fillRect/>
                </a:stretch>
              </p:blipFill>
              <p:spPr>
                <a:xfrm>
                  <a:off x="7920874" y="4829428"/>
                  <a:ext cx="626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88599" name="Freihand 488598">
                  <a:extLst>
                    <a:ext uri="{FF2B5EF4-FFF2-40B4-BE49-F238E27FC236}">
                      <a16:creationId xmlns:a16="http://schemas.microsoft.com/office/drawing/2014/main" id="{E4CC4574-74C2-FAD1-564A-4FAB99C00282}"/>
                    </a:ext>
                  </a:extLst>
                </p14:cNvPr>
                <p14:cNvContentPartPr/>
                <p14:nvPr/>
              </p14:nvContentPartPr>
              <p14:xfrm>
                <a:off x="8011594" y="4908628"/>
                <a:ext cx="84240" cy="123120"/>
              </p14:xfrm>
            </p:contentPart>
          </mc:Choice>
          <mc:Fallback xmlns="">
            <p:pic>
              <p:nvPicPr>
                <p:cNvPr id="488599" name="Freihand 488598">
                  <a:extLst>
                    <a:ext uri="{FF2B5EF4-FFF2-40B4-BE49-F238E27FC236}">
                      <a16:creationId xmlns:a16="http://schemas.microsoft.com/office/drawing/2014/main" id="{E4CC4574-74C2-FAD1-564A-4FAB99C00282}"/>
                    </a:ext>
                  </a:extLst>
                </p:cNvPr>
                <p:cNvPicPr/>
                <p:nvPr/>
              </p:nvPicPr>
              <p:blipFill>
                <a:blip r:embed="rId347"/>
                <a:stretch>
                  <a:fillRect/>
                </a:stretch>
              </p:blipFill>
              <p:spPr>
                <a:xfrm>
                  <a:off x="8002954" y="4899988"/>
                  <a:ext cx="101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88600" name="Freihand 488599">
                  <a:extLst>
                    <a:ext uri="{FF2B5EF4-FFF2-40B4-BE49-F238E27FC236}">
                      <a16:creationId xmlns:a16="http://schemas.microsoft.com/office/drawing/2014/main" id="{3B8A5331-09D9-F41E-2721-D1E84764003F}"/>
                    </a:ext>
                  </a:extLst>
                </p14:cNvPr>
                <p14:cNvContentPartPr/>
                <p14:nvPr/>
              </p14:nvContentPartPr>
              <p14:xfrm>
                <a:off x="8149834" y="4817908"/>
                <a:ext cx="47880" cy="202680"/>
              </p14:xfrm>
            </p:contentPart>
          </mc:Choice>
          <mc:Fallback xmlns="">
            <p:pic>
              <p:nvPicPr>
                <p:cNvPr id="488600" name="Freihand 488599">
                  <a:extLst>
                    <a:ext uri="{FF2B5EF4-FFF2-40B4-BE49-F238E27FC236}">
                      <a16:creationId xmlns:a16="http://schemas.microsoft.com/office/drawing/2014/main" id="{3B8A5331-09D9-F41E-2721-D1E84764003F}"/>
                    </a:ext>
                  </a:extLst>
                </p:cNvPr>
                <p:cNvPicPr/>
                <p:nvPr/>
              </p:nvPicPr>
              <p:blipFill>
                <a:blip r:embed="rId349"/>
                <a:stretch>
                  <a:fillRect/>
                </a:stretch>
              </p:blipFill>
              <p:spPr>
                <a:xfrm>
                  <a:off x="8140834" y="4808908"/>
                  <a:ext cx="65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88601" name="Freihand 488600">
                  <a:extLst>
                    <a:ext uri="{FF2B5EF4-FFF2-40B4-BE49-F238E27FC236}">
                      <a16:creationId xmlns:a16="http://schemas.microsoft.com/office/drawing/2014/main" id="{FA68333C-D0C0-81E8-6308-CC404739BB7A}"/>
                    </a:ext>
                  </a:extLst>
                </p14:cNvPr>
                <p14:cNvContentPartPr/>
                <p14:nvPr/>
              </p14:nvContentPartPr>
              <p14:xfrm>
                <a:off x="8263954" y="4883428"/>
                <a:ext cx="87840" cy="141480"/>
              </p14:xfrm>
            </p:contentPart>
          </mc:Choice>
          <mc:Fallback xmlns="">
            <p:pic>
              <p:nvPicPr>
                <p:cNvPr id="488601" name="Freihand 488600">
                  <a:extLst>
                    <a:ext uri="{FF2B5EF4-FFF2-40B4-BE49-F238E27FC236}">
                      <a16:creationId xmlns:a16="http://schemas.microsoft.com/office/drawing/2014/main" id="{FA68333C-D0C0-81E8-6308-CC404739BB7A}"/>
                    </a:ext>
                  </a:extLst>
                </p:cNvPr>
                <p:cNvPicPr/>
                <p:nvPr/>
              </p:nvPicPr>
              <p:blipFill>
                <a:blip r:embed="rId351"/>
                <a:stretch>
                  <a:fillRect/>
                </a:stretch>
              </p:blipFill>
              <p:spPr>
                <a:xfrm>
                  <a:off x="8254954" y="4874428"/>
                  <a:ext cx="1054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488603" name="Freihand 488602">
                  <a:extLst>
                    <a:ext uri="{FF2B5EF4-FFF2-40B4-BE49-F238E27FC236}">
                      <a16:creationId xmlns:a16="http://schemas.microsoft.com/office/drawing/2014/main" id="{960AEDFC-5A12-14E2-63B2-A10CCFD23F53}"/>
                    </a:ext>
                  </a:extLst>
                </p14:cNvPr>
                <p14:cNvContentPartPr/>
                <p14:nvPr/>
              </p14:nvContentPartPr>
              <p14:xfrm>
                <a:off x="2609434" y="5729428"/>
                <a:ext cx="348120" cy="126000"/>
              </p14:xfrm>
            </p:contentPart>
          </mc:Choice>
          <mc:Fallback xmlns="">
            <p:pic>
              <p:nvPicPr>
                <p:cNvPr id="488603" name="Freihand 488602">
                  <a:extLst>
                    <a:ext uri="{FF2B5EF4-FFF2-40B4-BE49-F238E27FC236}">
                      <a16:creationId xmlns:a16="http://schemas.microsoft.com/office/drawing/2014/main" id="{960AEDFC-5A12-14E2-63B2-A10CCFD23F53}"/>
                    </a:ext>
                  </a:extLst>
                </p:cNvPr>
                <p:cNvPicPr/>
                <p:nvPr/>
              </p:nvPicPr>
              <p:blipFill>
                <a:blip r:embed="rId353"/>
                <a:stretch>
                  <a:fillRect/>
                </a:stretch>
              </p:blipFill>
              <p:spPr>
                <a:xfrm>
                  <a:off x="2600794" y="5720428"/>
                  <a:ext cx="365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488604" name="Freihand 488603">
                  <a:extLst>
                    <a:ext uri="{FF2B5EF4-FFF2-40B4-BE49-F238E27FC236}">
                      <a16:creationId xmlns:a16="http://schemas.microsoft.com/office/drawing/2014/main" id="{B428AB7C-22E2-5DFF-AC75-A430B52DDB6A}"/>
                    </a:ext>
                  </a:extLst>
                </p14:cNvPr>
                <p14:cNvContentPartPr/>
                <p14:nvPr/>
              </p14:nvContentPartPr>
              <p14:xfrm>
                <a:off x="3032074" y="5702788"/>
                <a:ext cx="439200" cy="119160"/>
              </p14:xfrm>
            </p:contentPart>
          </mc:Choice>
          <mc:Fallback xmlns="">
            <p:pic>
              <p:nvPicPr>
                <p:cNvPr id="488604" name="Freihand 488603">
                  <a:extLst>
                    <a:ext uri="{FF2B5EF4-FFF2-40B4-BE49-F238E27FC236}">
                      <a16:creationId xmlns:a16="http://schemas.microsoft.com/office/drawing/2014/main" id="{B428AB7C-22E2-5DFF-AC75-A430B52DDB6A}"/>
                    </a:ext>
                  </a:extLst>
                </p:cNvPr>
                <p:cNvPicPr/>
                <p:nvPr/>
              </p:nvPicPr>
              <p:blipFill>
                <a:blip r:embed="rId355"/>
                <a:stretch>
                  <a:fillRect/>
                </a:stretch>
              </p:blipFill>
              <p:spPr>
                <a:xfrm>
                  <a:off x="3023074" y="5693788"/>
                  <a:ext cx="4568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488605" name="Freihand 488604">
                  <a:extLst>
                    <a:ext uri="{FF2B5EF4-FFF2-40B4-BE49-F238E27FC236}">
                      <a16:creationId xmlns:a16="http://schemas.microsoft.com/office/drawing/2014/main" id="{BE2DC8F6-00D8-FE4E-A32C-D680C9028478}"/>
                    </a:ext>
                  </a:extLst>
                </p14:cNvPr>
                <p14:cNvContentPartPr/>
                <p14:nvPr/>
              </p14:nvContentPartPr>
              <p14:xfrm>
                <a:off x="3529594" y="5689468"/>
                <a:ext cx="165960" cy="284760"/>
              </p14:xfrm>
            </p:contentPart>
          </mc:Choice>
          <mc:Fallback xmlns="">
            <p:pic>
              <p:nvPicPr>
                <p:cNvPr id="488605" name="Freihand 488604">
                  <a:extLst>
                    <a:ext uri="{FF2B5EF4-FFF2-40B4-BE49-F238E27FC236}">
                      <a16:creationId xmlns:a16="http://schemas.microsoft.com/office/drawing/2014/main" id="{BE2DC8F6-00D8-FE4E-A32C-D680C9028478}"/>
                    </a:ext>
                  </a:extLst>
                </p:cNvPr>
                <p:cNvPicPr/>
                <p:nvPr/>
              </p:nvPicPr>
              <p:blipFill>
                <a:blip r:embed="rId357"/>
                <a:stretch>
                  <a:fillRect/>
                </a:stretch>
              </p:blipFill>
              <p:spPr>
                <a:xfrm>
                  <a:off x="3520954" y="5680828"/>
                  <a:ext cx="1836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488606" name="Freihand 488605">
                  <a:extLst>
                    <a:ext uri="{FF2B5EF4-FFF2-40B4-BE49-F238E27FC236}">
                      <a16:creationId xmlns:a16="http://schemas.microsoft.com/office/drawing/2014/main" id="{1A1EB7BE-9D42-4EC4-B6B2-CDD9CC5C5A85}"/>
                    </a:ext>
                  </a:extLst>
                </p14:cNvPr>
                <p14:cNvContentPartPr/>
                <p14:nvPr/>
              </p14:nvContentPartPr>
              <p14:xfrm>
                <a:off x="3748474" y="5545108"/>
                <a:ext cx="21960" cy="199440"/>
              </p14:xfrm>
            </p:contentPart>
          </mc:Choice>
          <mc:Fallback xmlns="">
            <p:pic>
              <p:nvPicPr>
                <p:cNvPr id="488606" name="Freihand 488605">
                  <a:extLst>
                    <a:ext uri="{FF2B5EF4-FFF2-40B4-BE49-F238E27FC236}">
                      <a16:creationId xmlns:a16="http://schemas.microsoft.com/office/drawing/2014/main" id="{1A1EB7BE-9D42-4EC4-B6B2-CDD9CC5C5A85}"/>
                    </a:ext>
                  </a:extLst>
                </p:cNvPr>
                <p:cNvPicPr/>
                <p:nvPr/>
              </p:nvPicPr>
              <p:blipFill>
                <a:blip r:embed="rId359"/>
                <a:stretch>
                  <a:fillRect/>
                </a:stretch>
              </p:blipFill>
              <p:spPr>
                <a:xfrm>
                  <a:off x="3739834" y="5536468"/>
                  <a:ext cx="39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488607" name="Freihand 488606">
                  <a:extLst>
                    <a:ext uri="{FF2B5EF4-FFF2-40B4-BE49-F238E27FC236}">
                      <a16:creationId xmlns:a16="http://schemas.microsoft.com/office/drawing/2014/main" id="{EBCB68FD-65C8-6CD6-D4AC-03E3D4EDF08C}"/>
                    </a:ext>
                  </a:extLst>
                </p14:cNvPr>
                <p14:cNvContentPartPr/>
                <p14:nvPr/>
              </p14:nvContentPartPr>
              <p14:xfrm>
                <a:off x="3866914" y="5650948"/>
                <a:ext cx="75600" cy="93600"/>
              </p14:xfrm>
            </p:contentPart>
          </mc:Choice>
          <mc:Fallback xmlns="">
            <p:pic>
              <p:nvPicPr>
                <p:cNvPr id="488607" name="Freihand 488606">
                  <a:extLst>
                    <a:ext uri="{FF2B5EF4-FFF2-40B4-BE49-F238E27FC236}">
                      <a16:creationId xmlns:a16="http://schemas.microsoft.com/office/drawing/2014/main" id="{EBCB68FD-65C8-6CD6-D4AC-03E3D4EDF08C}"/>
                    </a:ext>
                  </a:extLst>
                </p:cNvPr>
                <p:cNvPicPr/>
                <p:nvPr/>
              </p:nvPicPr>
              <p:blipFill>
                <a:blip r:embed="rId361"/>
                <a:stretch>
                  <a:fillRect/>
                </a:stretch>
              </p:blipFill>
              <p:spPr>
                <a:xfrm>
                  <a:off x="3858274" y="5641948"/>
                  <a:ext cx="932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488609" name="Freihand 488608">
                  <a:extLst>
                    <a:ext uri="{FF2B5EF4-FFF2-40B4-BE49-F238E27FC236}">
                      <a16:creationId xmlns:a16="http://schemas.microsoft.com/office/drawing/2014/main" id="{16632EC7-3C6E-D922-747B-6012AEEEBBD6}"/>
                    </a:ext>
                  </a:extLst>
                </p14:cNvPr>
                <p14:cNvContentPartPr/>
                <p14:nvPr/>
              </p14:nvContentPartPr>
              <p14:xfrm>
                <a:off x="4005514" y="5610268"/>
                <a:ext cx="461880" cy="326880"/>
              </p14:xfrm>
            </p:contentPart>
          </mc:Choice>
          <mc:Fallback xmlns="">
            <p:pic>
              <p:nvPicPr>
                <p:cNvPr id="488609" name="Freihand 488608">
                  <a:extLst>
                    <a:ext uri="{FF2B5EF4-FFF2-40B4-BE49-F238E27FC236}">
                      <a16:creationId xmlns:a16="http://schemas.microsoft.com/office/drawing/2014/main" id="{16632EC7-3C6E-D922-747B-6012AEEEBBD6}"/>
                    </a:ext>
                  </a:extLst>
                </p:cNvPr>
                <p:cNvPicPr/>
                <p:nvPr/>
              </p:nvPicPr>
              <p:blipFill>
                <a:blip r:embed="rId363"/>
                <a:stretch>
                  <a:fillRect/>
                </a:stretch>
              </p:blipFill>
              <p:spPr>
                <a:xfrm>
                  <a:off x="3996874" y="5601628"/>
                  <a:ext cx="47952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488610" name="Freihand 488609">
                  <a:extLst>
                    <a:ext uri="{FF2B5EF4-FFF2-40B4-BE49-F238E27FC236}">
                      <a16:creationId xmlns:a16="http://schemas.microsoft.com/office/drawing/2014/main" id="{6750FCDA-E04C-8EE3-93D4-CADBF127B1AF}"/>
                    </a:ext>
                  </a:extLst>
                </p14:cNvPr>
                <p14:cNvContentPartPr/>
                <p14:nvPr/>
              </p14:nvContentPartPr>
              <p14:xfrm>
                <a:off x="4542994" y="5485708"/>
                <a:ext cx="351360" cy="219600"/>
              </p14:xfrm>
            </p:contentPart>
          </mc:Choice>
          <mc:Fallback xmlns="">
            <p:pic>
              <p:nvPicPr>
                <p:cNvPr id="488610" name="Freihand 488609">
                  <a:extLst>
                    <a:ext uri="{FF2B5EF4-FFF2-40B4-BE49-F238E27FC236}">
                      <a16:creationId xmlns:a16="http://schemas.microsoft.com/office/drawing/2014/main" id="{6750FCDA-E04C-8EE3-93D4-CADBF127B1AF}"/>
                    </a:ext>
                  </a:extLst>
                </p:cNvPr>
                <p:cNvPicPr/>
                <p:nvPr/>
              </p:nvPicPr>
              <p:blipFill>
                <a:blip r:embed="rId365"/>
                <a:stretch>
                  <a:fillRect/>
                </a:stretch>
              </p:blipFill>
              <p:spPr>
                <a:xfrm>
                  <a:off x="4534354" y="5476708"/>
                  <a:ext cx="3690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488611" name="Freihand 488610">
                  <a:extLst>
                    <a:ext uri="{FF2B5EF4-FFF2-40B4-BE49-F238E27FC236}">
                      <a16:creationId xmlns:a16="http://schemas.microsoft.com/office/drawing/2014/main" id="{E33E4FE7-24E0-E84A-56CB-74D834B60F3B}"/>
                    </a:ext>
                  </a:extLst>
                </p14:cNvPr>
                <p14:cNvContentPartPr/>
                <p14:nvPr/>
              </p14:nvContentPartPr>
              <p14:xfrm>
                <a:off x="5048794" y="5598028"/>
                <a:ext cx="131400" cy="109080"/>
              </p14:xfrm>
            </p:contentPart>
          </mc:Choice>
          <mc:Fallback xmlns="">
            <p:pic>
              <p:nvPicPr>
                <p:cNvPr id="488611" name="Freihand 488610">
                  <a:extLst>
                    <a:ext uri="{FF2B5EF4-FFF2-40B4-BE49-F238E27FC236}">
                      <a16:creationId xmlns:a16="http://schemas.microsoft.com/office/drawing/2014/main" id="{E33E4FE7-24E0-E84A-56CB-74D834B60F3B}"/>
                    </a:ext>
                  </a:extLst>
                </p:cNvPr>
                <p:cNvPicPr/>
                <p:nvPr/>
              </p:nvPicPr>
              <p:blipFill>
                <a:blip r:embed="rId367"/>
                <a:stretch>
                  <a:fillRect/>
                </a:stretch>
              </p:blipFill>
              <p:spPr>
                <a:xfrm>
                  <a:off x="5040154" y="5589388"/>
                  <a:ext cx="1490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488613" name="Freihand 488612">
                  <a:extLst>
                    <a:ext uri="{FF2B5EF4-FFF2-40B4-BE49-F238E27FC236}">
                      <a16:creationId xmlns:a16="http://schemas.microsoft.com/office/drawing/2014/main" id="{E706E993-DE2D-4640-6924-B89AB6763673}"/>
                    </a:ext>
                  </a:extLst>
                </p14:cNvPr>
                <p14:cNvContentPartPr/>
                <p14:nvPr/>
              </p14:nvContentPartPr>
              <p14:xfrm>
                <a:off x="5238874" y="5563828"/>
                <a:ext cx="175320" cy="123840"/>
              </p14:xfrm>
            </p:contentPart>
          </mc:Choice>
          <mc:Fallback xmlns="">
            <p:pic>
              <p:nvPicPr>
                <p:cNvPr id="488613" name="Freihand 488612">
                  <a:extLst>
                    <a:ext uri="{FF2B5EF4-FFF2-40B4-BE49-F238E27FC236}">
                      <a16:creationId xmlns:a16="http://schemas.microsoft.com/office/drawing/2014/main" id="{E706E993-DE2D-4640-6924-B89AB6763673}"/>
                    </a:ext>
                  </a:extLst>
                </p:cNvPr>
                <p:cNvPicPr/>
                <p:nvPr/>
              </p:nvPicPr>
              <p:blipFill>
                <a:blip r:embed="rId369"/>
                <a:stretch>
                  <a:fillRect/>
                </a:stretch>
              </p:blipFill>
              <p:spPr>
                <a:xfrm>
                  <a:off x="5229874" y="5555188"/>
                  <a:ext cx="192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488615" name="Freihand 488614">
                  <a:extLst>
                    <a:ext uri="{FF2B5EF4-FFF2-40B4-BE49-F238E27FC236}">
                      <a16:creationId xmlns:a16="http://schemas.microsoft.com/office/drawing/2014/main" id="{8362D327-B293-61E2-F51D-A97B42450BF9}"/>
                    </a:ext>
                  </a:extLst>
                </p14:cNvPr>
                <p14:cNvContentPartPr/>
                <p14:nvPr/>
              </p14:nvContentPartPr>
              <p14:xfrm>
                <a:off x="5434354" y="5385988"/>
                <a:ext cx="137880" cy="269280"/>
              </p14:xfrm>
            </p:contentPart>
          </mc:Choice>
          <mc:Fallback xmlns="">
            <p:pic>
              <p:nvPicPr>
                <p:cNvPr id="488615" name="Freihand 488614">
                  <a:extLst>
                    <a:ext uri="{FF2B5EF4-FFF2-40B4-BE49-F238E27FC236}">
                      <a16:creationId xmlns:a16="http://schemas.microsoft.com/office/drawing/2014/main" id="{8362D327-B293-61E2-F51D-A97B42450BF9}"/>
                    </a:ext>
                  </a:extLst>
                </p:cNvPr>
                <p:cNvPicPr/>
                <p:nvPr/>
              </p:nvPicPr>
              <p:blipFill>
                <a:blip r:embed="rId371"/>
                <a:stretch>
                  <a:fillRect/>
                </a:stretch>
              </p:blipFill>
              <p:spPr>
                <a:xfrm>
                  <a:off x="5425714" y="5377348"/>
                  <a:ext cx="1555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488616" name="Freihand 488615">
                  <a:extLst>
                    <a:ext uri="{FF2B5EF4-FFF2-40B4-BE49-F238E27FC236}">
                      <a16:creationId xmlns:a16="http://schemas.microsoft.com/office/drawing/2014/main" id="{099D309D-3477-FB2D-AA79-287F0B746563}"/>
                    </a:ext>
                  </a:extLst>
                </p14:cNvPr>
                <p14:cNvContentPartPr/>
                <p14:nvPr/>
              </p14:nvContentPartPr>
              <p14:xfrm>
                <a:off x="5640274" y="5497228"/>
                <a:ext cx="140400" cy="131760"/>
              </p14:xfrm>
            </p:contentPart>
          </mc:Choice>
          <mc:Fallback xmlns="">
            <p:pic>
              <p:nvPicPr>
                <p:cNvPr id="488616" name="Freihand 488615">
                  <a:extLst>
                    <a:ext uri="{FF2B5EF4-FFF2-40B4-BE49-F238E27FC236}">
                      <a16:creationId xmlns:a16="http://schemas.microsoft.com/office/drawing/2014/main" id="{099D309D-3477-FB2D-AA79-287F0B746563}"/>
                    </a:ext>
                  </a:extLst>
                </p:cNvPr>
                <p:cNvPicPr/>
                <p:nvPr/>
              </p:nvPicPr>
              <p:blipFill>
                <a:blip r:embed="rId373"/>
                <a:stretch>
                  <a:fillRect/>
                </a:stretch>
              </p:blipFill>
              <p:spPr>
                <a:xfrm>
                  <a:off x="5631274" y="5488228"/>
                  <a:ext cx="158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488617" name="Freihand 488616">
                  <a:extLst>
                    <a:ext uri="{FF2B5EF4-FFF2-40B4-BE49-F238E27FC236}">
                      <a16:creationId xmlns:a16="http://schemas.microsoft.com/office/drawing/2014/main" id="{32FC4FE8-8914-C965-1881-5F6FCCD3680A}"/>
                    </a:ext>
                  </a:extLst>
                </p14:cNvPr>
                <p14:cNvContentPartPr/>
                <p14:nvPr/>
              </p14:nvContentPartPr>
              <p14:xfrm>
                <a:off x="5846194" y="5469508"/>
                <a:ext cx="98280" cy="193320"/>
              </p14:xfrm>
            </p:contentPart>
          </mc:Choice>
          <mc:Fallback xmlns="">
            <p:pic>
              <p:nvPicPr>
                <p:cNvPr id="488617" name="Freihand 488616">
                  <a:extLst>
                    <a:ext uri="{FF2B5EF4-FFF2-40B4-BE49-F238E27FC236}">
                      <a16:creationId xmlns:a16="http://schemas.microsoft.com/office/drawing/2014/main" id="{32FC4FE8-8914-C965-1881-5F6FCCD3680A}"/>
                    </a:ext>
                  </a:extLst>
                </p:cNvPr>
                <p:cNvPicPr/>
                <p:nvPr/>
              </p:nvPicPr>
              <p:blipFill>
                <a:blip r:embed="rId375"/>
                <a:stretch>
                  <a:fillRect/>
                </a:stretch>
              </p:blipFill>
              <p:spPr>
                <a:xfrm>
                  <a:off x="5837194" y="5460508"/>
                  <a:ext cx="1159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488619" name="Freihand 488618">
                  <a:extLst>
                    <a:ext uri="{FF2B5EF4-FFF2-40B4-BE49-F238E27FC236}">
                      <a16:creationId xmlns:a16="http://schemas.microsoft.com/office/drawing/2014/main" id="{327DD2D8-4DB0-D197-5918-6A132FE1AA48}"/>
                    </a:ext>
                  </a:extLst>
                </p14:cNvPr>
                <p14:cNvContentPartPr/>
                <p14:nvPr/>
              </p14:nvContentPartPr>
              <p14:xfrm>
                <a:off x="5008114" y="5612428"/>
                <a:ext cx="193680" cy="156960"/>
              </p14:xfrm>
            </p:contentPart>
          </mc:Choice>
          <mc:Fallback xmlns="">
            <p:pic>
              <p:nvPicPr>
                <p:cNvPr id="488619" name="Freihand 488618">
                  <a:extLst>
                    <a:ext uri="{FF2B5EF4-FFF2-40B4-BE49-F238E27FC236}">
                      <a16:creationId xmlns:a16="http://schemas.microsoft.com/office/drawing/2014/main" id="{327DD2D8-4DB0-D197-5918-6A132FE1AA48}"/>
                    </a:ext>
                  </a:extLst>
                </p:cNvPr>
                <p:cNvPicPr/>
                <p:nvPr/>
              </p:nvPicPr>
              <p:blipFill>
                <a:blip r:embed="rId377"/>
                <a:stretch>
                  <a:fillRect/>
                </a:stretch>
              </p:blipFill>
              <p:spPr>
                <a:xfrm>
                  <a:off x="4999474" y="5603428"/>
                  <a:ext cx="2113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488621" name="Freihand 488620">
                  <a:extLst>
                    <a:ext uri="{FF2B5EF4-FFF2-40B4-BE49-F238E27FC236}">
                      <a16:creationId xmlns:a16="http://schemas.microsoft.com/office/drawing/2014/main" id="{31BCF288-7CE7-D5D2-0D0A-672E2AF41E49}"/>
                    </a:ext>
                  </a:extLst>
                </p14:cNvPr>
                <p14:cNvContentPartPr/>
                <p14:nvPr/>
              </p14:nvContentPartPr>
              <p14:xfrm>
                <a:off x="6165874" y="5500108"/>
                <a:ext cx="550080" cy="185400"/>
              </p14:xfrm>
            </p:contentPart>
          </mc:Choice>
          <mc:Fallback xmlns="">
            <p:pic>
              <p:nvPicPr>
                <p:cNvPr id="488621" name="Freihand 488620">
                  <a:extLst>
                    <a:ext uri="{FF2B5EF4-FFF2-40B4-BE49-F238E27FC236}">
                      <a16:creationId xmlns:a16="http://schemas.microsoft.com/office/drawing/2014/main" id="{31BCF288-7CE7-D5D2-0D0A-672E2AF41E49}"/>
                    </a:ext>
                  </a:extLst>
                </p:cNvPr>
                <p:cNvPicPr/>
                <p:nvPr/>
              </p:nvPicPr>
              <p:blipFill>
                <a:blip r:embed="rId379"/>
                <a:stretch>
                  <a:fillRect/>
                </a:stretch>
              </p:blipFill>
              <p:spPr>
                <a:xfrm>
                  <a:off x="6156874" y="5491108"/>
                  <a:ext cx="5677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488622" name="Freihand 488621">
                  <a:extLst>
                    <a:ext uri="{FF2B5EF4-FFF2-40B4-BE49-F238E27FC236}">
                      <a16:creationId xmlns:a16="http://schemas.microsoft.com/office/drawing/2014/main" id="{5A18D6E3-8EAE-5185-3526-9899CFE47862}"/>
                    </a:ext>
                  </a:extLst>
                </p14:cNvPr>
                <p14:cNvContentPartPr/>
                <p14:nvPr/>
              </p14:nvContentPartPr>
              <p14:xfrm>
                <a:off x="6706234" y="5414428"/>
                <a:ext cx="127800" cy="258120"/>
              </p14:xfrm>
            </p:contentPart>
          </mc:Choice>
          <mc:Fallback xmlns="">
            <p:pic>
              <p:nvPicPr>
                <p:cNvPr id="488622" name="Freihand 488621">
                  <a:extLst>
                    <a:ext uri="{FF2B5EF4-FFF2-40B4-BE49-F238E27FC236}">
                      <a16:creationId xmlns:a16="http://schemas.microsoft.com/office/drawing/2014/main" id="{5A18D6E3-8EAE-5185-3526-9899CFE47862}"/>
                    </a:ext>
                  </a:extLst>
                </p:cNvPr>
                <p:cNvPicPr/>
                <p:nvPr/>
              </p:nvPicPr>
              <p:blipFill>
                <a:blip r:embed="rId381"/>
                <a:stretch>
                  <a:fillRect/>
                </a:stretch>
              </p:blipFill>
              <p:spPr>
                <a:xfrm>
                  <a:off x="6697234" y="5405788"/>
                  <a:ext cx="1454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488623" name="Freihand 488622">
                  <a:extLst>
                    <a:ext uri="{FF2B5EF4-FFF2-40B4-BE49-F238E27FC236}">
                      <a16:creationId xmlns:a16="http://schemas.microsoft.com/office/drawing/2014/main" id="{D244474E-FCDE-0236-7DDC-7EF344EF68D8}"/>
                    </a:ext>
                  </a:extLst>
                </p14:cNvPr>
                <p14:cNvContentPartPr/>
                <p14:nvPr/>
              </p14:nvContentPartPr>
              <p14:xfrm>
                <a:off x="7050394" y="5499388"/>
                <a:ext cx="142560" cy="150480"/>
              </p14:xfrm>
            </p:contentPart>
          </mc:Choice>
          <mc:Fallback xmlns="">
            <p:pic>
              <p:nvPicPr>
                <p:cNvPr id="488623" name="Freihand 488622">
                  <a:extLst>
                    <a:ext uri="{FF2B5EF4-FFF2-40B4-BE49-F238E27FC236}">
                      <a16:creationId xmlns:a16="http://schemas.microsoft.com/office/drawing/2014/main" id="{D244474E-FCDE-0236-7DDC-7EF344EF68D8}"/>
                    </a:ext>
                  </a:extLst>
                </p:cNvPr>
                <p:cNvPicPr/>
                <p:nvPr/>
              </p:nvPicPr>
              <p:blipFill>
                <a:blip r:embed="rId383"/>
                <a:stretch>
                  <a:fillRect/>
                </a:stretch>
              </p:blipFill>
              <p:spPr>
                <a:xfrm>
                  <a:off x="7041394" y="5490748"/>
                  <a:ext cx="160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488624" name="Freihand 488623">
                  <a:extLst>
                    <a:ext uri="{FF2B5EF4-FFF2-40B4-BE49-F238E27FC236}">
                      <a16:creationId xmlns:a16="http://schemas.microsoft.com/office/drawing/2014/main" id="{B5C7ACDB-3296-DFAC-9DAB-8CEBB18027F6}"/>
                    </a:ext>
                  </a:extLst>
                </p14:cNvPr>
                <p14:cNvContentPartPr/>
                <p14:nvPr/>
              </p14:nvContentPartPr>
              <p14:xfrm>
                <a:off x="7260274" y="5501548"/>
                <a:ext cx="113040" cy="262800"/>
              </p14:xfrm>
            </p:contentPart>
          </mc:Choice>
          <mc:Fallback xmlns="">
            <p:pic>
              <p:nvPicPr>
                <p:cNvPr id="488624" name="Freihand 488623">
                  <a:extLst>
                    <a:ext uri="{FF2B5EF4-FFF2-40B4-BE49-F238E27FC236}">
                      <a16:creationId xmlns:a16="http://schemas.microsoft.com/office/drawing/2014/main" id="{B5C7ACDB-3296-DFAC-9DAB-8CEBB18027F6}"/>
                    </a:ext>
                  </a:extLst>
                </p:cNvPr>
                <p:cNvPicPr/>
                <p:nvPr/>
              </p:nvPicPr>
              <p:blipFill>
                <a:blip r:embed="rId385"/>
                <a:stretch>
                  <a:fillRect/>
                </a:stretch>
              </p:blipFill>
              <p:spPr>
                <a:xfrm>
                  <a:off x="7251634" y="5492908"/>
                  <a:ext cx="1306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488625" name="Freihand 488624">
                  <a:extLst>
                    <a:ext uri="{FF2B5EF4-FFF2-40B4-BE49-F238E27FC236}">
                      <a16:creationId xmlns:a16="http://schemas.microsoft.com/office/drawing/2014/main" id="{1787F7DF-454A-5C5D-6D0B-209736D3C67E}"/>
                    </a:ext>
                  </a:extLst>
                </p14:cNvPr>
                <p14:cNvContentPartPr/>
                <p14:nvPr/>
              </p14:nvContentPartPr>
              <p14:xfrm>
                <a:off x="7583554" y="5502628"/>
                <a:ext cx="264600" cy="126360"/>
              </p14:xfrm>
            </p:contentPart>
          </mc:Choice>
          <mc:Fallback xmlns="">
            <p:pic>
              <p:nvPicPr>
                <p:cNvPr id="488625" name="Freihand 488624">
                  <a:extLst>
                    <a:ext uri="{FF2B5EF4-FFF2-40B4-BE49-F238E27FC236}">
                      <a16:creationId xmlns:a16="http://schemas.microsoft.com/office/drawing/2014/main" id="{1787F7DF-454A-5C5D-6D0B-209736D3C67E}"/>
                    </a:ext>
                  </a:extLst>
                </p:cNvPr>
                <p:cNvPicPr/>
                <p:nvPr/>
              </p:nvPicPr>
              <p:blipFill>
                <a:blip r:embed="rId387"/>
                <a:stretch>
                  <a:fillRect/>
                </a:stretch>
              </p:blipFill>
              <p:spPr>
                <a:xfrm>
                  <a:off x="7574554" y="5493628"/>
                  <a:ext cx="282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488626" name="Freihand 488625">
                  <a:extLst>
                    <a:ext uri="{FF2B5EF4-FFF2-40B4-BE49-F238E27FC236}">
                      <a16:creationId xmlns:a16="http://schemas.microsoft.com/office/drawing/2014/main" id="{6337B4D2-243E-0FBB-33D4-D744F53FD1A7}"/>
                    </a:ext>
                  </a:extLst>
                </p14:cNvPr>
                <p14:cNvContentPartPr/>
                <p14:nvPr/>
              </p14:nvContentPartPr>
              <p14:xfrm>
                <a:off x="7897474" y="5369788"/>
                <a:ext cx="216360" cy="380160"/>
              </p14:xfrm>
            </p:contentPart>
          </mc:Choice>
          <mc:Fallback xmlns="">
            <p:pic>
              <p:nvPicPr>
                <p:cNvPr id="488626" name="Freihand 488625">
                  <a:extLst>
                    <a:ext uri="{FF2B5EF4-FFF2-40B4-BE49-F238E27FC236}">
                      <a16:creationId xmlns:a16="http://schemas.microsoft.com/office/drawing/2014/main" id="{6337B4D2-243E-0FBB-33D4-D744F53FD1A7}"/>
                    </a:ext>
                  </a:extLst>
                </p:cNvPr>
                <p:cNvPicPr/>
                <p:nvPr/>
              </p:nvPicPr>
              <p:blipFill>
                <a:blip r:embed="rId389"/>
                <a:stretch>
                  <a:fillRect/>
                </a:stretch>
              </p:blipFill>
              <p:spPr>
                <a:xfrm>
                  <a:off x="7888474" y="5361148"/>
                  <a:ext cx="23400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488628" name="Freihand 488627">
                  <a:extLst>
                    <a:ext uri="{FF2B5EF4-FFF2-40B4-BE49-F238E27FC236}">
                      <a16:creationId xmlns:a16="http://schemas.microsoft.com/office/drawing/2014/main" id="{F26FC269-F80D-9126-0C00-78EE0C363954}"/>
                    </a:ext>
                  </a:extLst>
                </p14:cNvPr>
                <p14:cNvContentPartPr/>
                <p14:nvPr/>
              </p14:nvContentPartPr>
              <p14:xfrm>
                <a:off x="2722474" y="6111388"/>
                <a:ext cx="120960" cy="125280"/>
              </p14:xfrm>
            </p:contentPart>
          </mc:Choice>
          <mc:Fallback xmlns="">
            <p:pic>
              <p:nvPicPr>
                <p:cNvPr id="488628" name="Freihand 488627">
                  <a:extLst>
                    <a:ext uri="{FF2B5EF4-FFF2-40B4-BE49-F238E27FC236}">
                      <a16:creationId xmlns:a16="http://schemas.microsoft.com/office/drawing/2014/main" id="{F26FC269-F80D-9126-0C00-78EE0C363954}"/>
                    </a:ext>
                  </a:extLst>
                </p:cNvPr>
                <p:cNvPicPr/>
                <p:nvPr/>
              </p:nvPicPr>
              <p:blipFill>
                <a:blip r:embed="rId391"/>
                <a:stretch>
                  <a:fillRect/>
                </a:stretch>
              </p:blipFill>
              <p:spPr>
                <a:xfrm>
                  <a:off x="2713834" y="6102748"/>
                  <a:ext cx="138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488629" name="Freihand 488628">
                  <a:extLst>
                    <a:ext uri="{FF2B5EF4-FFF2-40B4-BE49-F238E27FC236}">
                      <a16:creationId xmlns:a16="http://schemas.microsoft.com/office/drawing/2014/main" id="{5F4AC374-F931-8CE6-9A9F-DE55AF6ABCE4}"/>
                    </a:ext>
                  </a:extLst>
                </p14:cNvPr>
                <p14:cNvContentPartPr/>
                <p14:nvPr/>
              </p14:nvContentPartPr>
              <p14:xfrm>
                <a:off x="3011914" y="5979988"/>
                <a:ext cx="191520" cy="212040"/>
              </p14:xfrm>
            </p:contentPart>
          </mc:Choice>
          <mc:Fallback xmlns="">
            <p:pic>
              <p:nvPicPr>
                <p:cNvPr id="488629" name="Freihand 488628">
                  <a:extLst>
                    <a:ext uri="{FF2B5EF4-FFF2-40B4-BE49-F238E27FC236}">
                      <a16:creationId xmlns:a16="http://schemas.microsoft.com/office/drawing/2014/main" id="{5F4AC374-F931-8CE6-9A9F-DE55AF6ABCE4}"/>
                    </a:ext>
                  </a:extLst>
                </p:cNvPr>
                <p:cNvPicPr/>
                <p:nvPr/>
              </p:nvPicPr>
              <p:blipFill>
                <a:blip r:embed="rId393"/>
                <a:stretch>
                  <a:fillRect/>
                </a:stretch>
              </p:blipFill>
              <p:spPr>
                <a:xfrm>
                  <a:off x="3002914" y="5970988"/>
                  <a:ext cx="2091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488630" name="Freihand 488629">
                  <a:extLst>
                    <a:ext uri="{FF2B5EF4-FFF2-40B4-BE49-F238E27FC236}">
                      <a16:creationId xmlns:a16="http://schemas.microsoft.com/office/drawing/2014/main" id="{25151E6E-96FF-ED37-ED08-A35C17DAEF4E}"/>
                    </a:ext>
                  </a:extLst>
                </p14:cNvPr>
                <p14:cNvContentPartPr/>
                <p14:nvPr/>
              </p14:nvContentPartPr>
              <p14:xfrm>
                <a:off x="3217834" y="5922388"/>
                <a:ext cx="397080" cy="262800"/>
              </p14:xfrm>
            </p:contentPart>
          </mc:Choice>
          <mc:Fallback xmlns="">
            <p:pic>
              <p:nvPicPr>
                <p:cNvPr id="488630" name="Freihand 488629">
                  <a:extLst>
                    <a:ext uri="{FF2B5EF4-FFF2-40B4-BE49-F238E27FC236}">
                      <a16:creationId xmlns:a16="http://schemas.microsoft.com/office/drawing/2014/main" id="{25151E6E-96FF-ED37-ED08-A35C17DAEF4E}"/>
                    </a:ext>
                  </a:extLst>
                </p:cNvPr>
                <p:cNvPicPr/>
                <p:nvPr/>
              </p:nvPicPr>
              <p:blipFill>
                <a:blip r:embed="rId395"/>
                <a:stretch>
                  <a:fillRect/>
                </a:stretch>
              </p:blipFill>
              <p:spPr>
                <a:xfrm>
                  <a:off x="3208834" y="5913388"/>
                  <a:ext cx="4147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488631" name="Freihand 488630">
                  <a:extLst>
                    <a:ext uri="{FF2B5EF4-FFF2-40B4-BE49-F238E27FC236}">
                      <a16:creationId xmlns:a16="http://schemas.microsoft.com/office/drawing/2014/main" id="{0A86EE08-AC57-2839-9C90-BFBA8283B2C2}"/>
                    </a:ext>
                  </a:extLst>
                </p14:cNvPr>
                <p14:cNvContentPartPr/>
                <p14:nvPr/>
              </p14:nvContentPartPr>
              <p14:xfrm>
                <a:off x="3831634" y="5935348"/>
                <a:ext cx="200520" cy="214920"/>
              </p14:xfrm>
            </p:contentPart>
          </mc:Choice>
          <mc:Fallback xmlns="">
            <p:pic>
              <p:nvPicPr>
                <p:cNvPr id="488631" name="Freihand 488630">
                  <a:extLst>
                    <a:ext uri="{FF2B5EF4-FFF2-40B4-BE49-F238E27FC236}">
                      <a16:creationId xmlns:a16="http://schemas.microsoft.com/office/drawing/2014/main" id="{0A86EE08-AC57-2839-9C90-BFBA8283B2C2}"/>
                    </a:ext>
                  </a:extLst>
                </p:cNvPr>
                <p:cNvPicPr/>
                <p:nvPr/>
              </p:nvPicPr>
              <p:blipFill>
                <a:blip r:embed="rId397"/>
                <a:stretch>
                  <a:fillRect/>
                </a:stretch>
              </p:blipFill>
              <p:spPr>
                <a:xfrm>
                  <a:off x="3822994" y="5926348"/>
                  <a:ext cx="218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488632" name="Freihand 488631">
                  <a:extLst>
                    <a:ext uri="{FF2B5EF4-FFF2-40B4-BE49-F238E27FC236}">
                      <a16:creationId xmlns:a16="http://schemas.microsoft.com/office/drawing/2014/main" id="{7E4FA611-A914-1457-EE94-9C49B760191B}"/>
                    </a:ext>
                  </a:extLst>
                </p14:cNvPr>
                <p14:cNvContentPartPr/>
                <p14:nvPr/>
              </p14:nvContentPartPr>
              <p14:xfrm>
                <a:off x="4106674" y="6010228"/>
                <a:ext cx="34920" cy="144000"/>
              </p14:xfrm>
            </p:contentPart>
          </mc:Choice>
          <mc:Fallback xmlns="">
            <p:pic>
              <p:nvPicPr>
                <p:cNvPr id="488632" name="Freihand 488631">
                  <a:extLst>
                    <a:ext uri="{FF2B5EF4-FFF2-40B4-BE49-F238E27FC236}">
                      <a16:creationId xmlns:a16="http://schemas.microsoft.com/office/drawing/2014/main" id="{7E4FA611-A914-1457-EE94-9C49B760191B}"/>
                    </a:ext>
                  </a:extLst>
                </p:cNvPr>
                <p:cNvPicPr/>
                <p:nvPr/>
              </p:nvPicPr>
              <p:blipFill>
                <a:blip r:embed="rId399"/>
                <a:stretch>
                  <a:fillRect/>
                </a:stretch>
              </p:blipFill>
              <p:spPr>
                <a:xfrm>
                  <a:off x="4098034" y="6001588"/>
                  <a:ext cx="52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488633" name="Freihand 488632">
                  <a:extLst>
                    <a:ext uri="{FF2B5EF4-FFF2-40B4-BE49-F238E27FC236}">
                      <a16:creationId xmlns:a16="http://schemas.microsoft.com/office/drawing/2014/main" id="{4D8CCBBE-7594-DCEC-CF3D-5D85DCA3AACC}"/>
                    </a:ext>
                  </a:extLst>
                </p14:cNvPr>
                <p14:cNvContentPartPr/>
                <p14:nvPr/>
              </p14:nvContentPartPr>
              <p14:xfrm>
                <a:off x="4180834" y="5904388"/>
                <a:ext cx="108720" cy="231840"/>
              </p14:xfrm>
            </p:contentPart>
          </mc:Choice>
          <mc:Fallback xmlns="">
            <p:pic>
              <p:nvPicPr>
                <p:cNvPr id="488633" name="Freihand 488632">
                  <a:extLst>
                    <a:ext uri="{FF2B5EF4-FFF2-40B4-BE49-F238E27FC236}">
                      <a16:creationId xmlns:a16="http://schemas.microsoft.com/office/drawing/2014/main" id="{4D8CCBBE-7594-DCEC-CF3D-5D85DCA3AACC}"/>
                    </a:ext>
                  </a:extLst>
                </p:cNvPr>
                <p:cNvPicPr/>
                <p:nvPr/>
              </p:nvPicPr>
              <p:blipFill>
                <a:blip r:embed="rId401"/>
                <a:stretch>
                  <a:fillRect/>
                </a:stretch>
              </p:blipFill>
              <p:spPr>
                <a:xfrm>
                  <a:off x="4172194" y="5895748"/>
                  <a:ext cx="1263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488635" name="Freihand 488634">
                  <a:extLst>
                    <a:ext uri="{FF2B5EF4-FFF2-40B4-BE49-F238E27FC236}">
                      <a16:creationId xmlns:a16="http://schemas.microsoft.com/office/drawing/2014/main" id="{F69E2368-34F7-E8AD-F42D-2F44528D3F85}"/>
                    </a:ext>
                  </a:extLst>
                </p14:cNvPr>
                <p14:cNvContentPartPr/>
                <p14:nvPr/>
              </p14:nvContentPartPr>
              <p14:xfrm>
                <a:off x="4382074" y="5738428"/>
                <a:ext cx="73800" cy="247320"/>
              </p14:xfrm>
            </p:contentPart>
          </mc:Choice>
          <mc:Fallback xmlns="">
            <p:pic>
              <p:nvPicPr>
                <p:cNvPr id="488635" name="Freihand 488634">
                  <a:extLst>
                    <a:ext uri="{FF2B5EF4-FFF2-40B4-BE49-F238E27FC236}">
                      <a16:creationId xmlns:a16="http://schemas.microsoft.com/office/drawing/2014/main" id="{F69E2368-34F7-E8AD-F42D-2F44528D3F85}"/>
                    </a:ext>
                  </a:extLst>
                </p:cNvPr>
                <p:cNvPicPr/>
                <p:nvPr/>
              </p:nvPicPr>
              <p:blipFill>
                <a:blip r:embed="rId403"/>
                <a:stretch>
                  <a:fillRect/>
                </a:stretch>
              </p:blipFill>
              <p:spPr>
                <a:xfrm>
                  <a:off x="4373434" y="5729788"/>
                  <a:ext cx="914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488636" name="Freihand 488635">
                  <a:extLst>
                    <a:ext uri="{FF2B5EF4-FFF2-40B4-BE49-F238E27FC236}">
                      <a16:creationId xmlns:a16="http://schemas.microsoft.com/office/drawing/2014/main" id="{8ADBADA1-BA11-4C19-EAB0-B39871B38759}"/>
                    </a:ext>
                  </a:extLst>
                </p14:cNvPr>
                <p14:cNvContentPartPr/>
                <p14:nvPr/>
              </p14:nvContentPartPr>
              <p14:xfrm>
                <a:off x="4476034" y="6088348"/>
                <a:ext cx="18720" cy="39960"/>
              </p14:xfrm>
            </p:contentPart>
          </mc:Choice>
          <mc:Fallback xmlns="">
            <p:pic>
              <p:nvPicPr>
                <p:cNvPr id="488636" name="Freihand 488635">
                  <a:extLst>
                    <a:ext uri="{FF2B5EF4-FFF2-40B4-BE49-F238E27FC236}">
                      <a16:creationId xmlns:a16="http://schemas.microsoft.com/office/drawing/2014/main" id="{8ADBADA1-BA11-4C19-EAB0-B39871B38759}"/>
                    </a:ext>
                  </a:extLst>
                </p:cNvPr>
                <p:cNvPicPr/>
                <p:nvPr/>
              </p:nvPicPr>
              <p:blipFill>
                <a:blip r:embed="rId405"/>
                <a:stretch>
                  <a:fillRect/>
                </a:stretch>
              </p:blipFill>
              <p:spPr>
                <a:xfrm>
                  <a:off x="4467034" y="6079708"/>
                  <a:ext cx="363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488637" name="Freihand 488636">
                  <a:extLst>
                    <a:ext uri="{FF2B5EF4-FFF2-40B4-BE49-F238E27FC236}">
                      <a16:creationId xmlns:a16="http://schemas.microsoft.com/office/drawing/2014/main" id="{94762977-18B1-58BE-A5D1-086A04BB157B}"/>
                    </a:ext>
                  </a:extLst>
                </p14:cNvPr>
                <p14:cNvContentPartPr/>
                <p14:nvPr/>
              </p14:nvContentPartPr>
              <p14:xfrm>
                <a:off x="2323594" y="6306148"/>
                <a:ext cx="2679120" cy="155160"/>
              </p14:xfrm>
            </p:contentPart>
          </mc:Choice>
          <mc:Fallback xmlns="">
            <p:pic>
              <p:nvPicPr>
                <p:cNvPr id="488637" name="Freihand 488636">
                  <a:extLst>
                    <a:ext uri="{FF2B5EF4-FFF2-40B4-BE49-F238E27FC236}">
                      <a16:creationId xmlns:a16="http://schemas.microsoft.com/office/drawing/2014/main" id="{94762977-18B1-58BE-A5D1-086A04BB157B}"/>
                    </a:ext>
                  </a:extLst>
                </p:cNvPr>
                <p:cNvPicPr/>
                <p:nvPr/>
              </p:nvPicPr>
              <p:blipFill>
                <a:blip r:embed="rId407"/>
                <a:stretch>
                  <a:fillRect/>
                </a:stretch>
              </p:blipFill>
              <p:spPr>
                <a:xfrm>
                  <a:off x="2314594" y="6297508"/>
                  <a:ext cx="26967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488639" name="Freihand 488638">
                  <a:extLst>
                    <a:ext uri="{FF2B5EF4-FFF2-40B4-BE49-F238E27FC236}">
                      <a16:creationId xmlns:a16="http://schemas.microsoft.com/office/drawing/2014/main" id="{086FC0C0-F134-2BDE-250F-DCB2F05E7037}"/>
                    </a:ext>
                  </a:extLst>
                </p14:cNvPr>
                <p14:cNvContentPartPr/>
                <p14:nvPr/>
              </p14:nvContentPartPr>
              <p14:xfrm>
                <a:off x="1623394" y="123508"/>
                <a:ext cx="170280" cy="147240"/>
              </p14:xfrm>
            </p:contentPart>
          </mc:Choice>
          <mc:Fallback xmlns="">
            <p:pic>
              <p:nvPicPr>
                <p:cNvPr id="488639" name="Freihand 488638">
                  <a:extLst>
                    <a:ext uri="{FF2B5EF4-FFF2-40B4-BE49-F238E27FC236}">
                      <a16:creationId xmlns:a16="http://schemas.microsoft.com/office/drawing/2014/main" id="{086FC0C0-F134-2BDE-250F-DCB2F05E7037}"/>
                    </a:ext>
                  </a:extLst>
                </p:cNvPr>
                <p:cNvPicPr/>
                <p:nvPr/>
              </p:nvPicPr>
              <p:blipFill>
                <a:blip r:embed="rId409"/>
                <a:stretch>
                  <a:fillRect/>
                </a:stretch>
              </p:blipFill>
              <p:spPr>
                <a:xfrm>
                  <a:off x="1614394" y="114868"/>
                  <a:ext cx="187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488640" name="Freihand 488639">
                  <a:extLst>
                    <a:ext uri="{FF2B5EF4-FFF2-40B4-BE49-F238E27FC236}">
                      <a16:creationId xmlns:a16="http://schemas.microsoft.com/office/drawing/2014/main" id="{2C4B2BE3-8D1B-0221-8746-1DB052E623FA}"/>
                    </a:ext>
                  </a:extLst>
                </p14:cNvPr>
                <p14:cNvContentPartPr/>
                <p14:nvPr/>
              </p14:nvContentPartPr>
              <p14:xfrm>
                <a:off x="1839394" y="132508"/>
                <a:ext cx="297000" cy="127800"/>
              </p14:xfrm>
            </p:contentPart>
          </mc:Choice>
          <mc:Fallback xmlns="">
            <p:pic>
              <p:nvPicPr>
                <p:cNvPr id="488640" name="Freihand 488639">
                  <a:extLst>
                    <a:ext uri="{FF2B5EF4-FFF2-40B4-BE49-F238E27FC236}">
                      <a16:creationId xmlns:a16="http://schemas.microsoft.com/office/drawing/2014/main" id="{2C4B2BE3-8D1B-0221-8746-1DB052E623FA}"/>
                    </a:ext>
                  </a:extLst>
                </p:cNvPr>
                <p:cNvPicPr/>
                <p:nvPr/>
              </p:nvPicPr>
              <p:blipFill>
                <a:blip r:embed="rId411"/>
                <a:stretch>
                  <a:fillRect/>
                </a:stretch>
              </p:blipFill>
              <p:spPr>
                <a:xfrm>
                  <a:off x="1830754" y="123508"/>
                  <a:ext cx="314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88642" name="Freihand 488641">
                  <a:extLst>
                    <a:ext uri="{FF2B5EF4-FFF2-40B4-BE49-F238E27FC236}">
                      <a16:creationId xmlns:a16="http://schemas.microsoft.com/office/drawing/2014/main" id="{ADD2CB62-88AD-DF4E-DE54-6E8F270544E7}"/>
                    </a:ext>
                  </a:extLst>
                </p14:cNvPr>
                <p14:cNvContentPartPr/>
                <p14:nvPr/>
              </p14:nvContentPartPr>
              <p14:xfrm>
                <a:off x="2209834" y="135748"/>
                <a:ext cx="119160" cy="133200"/>
              </p14:xfrm>
            </p:contentPart>
          </mc:Choice>
          <mc:Fallback xmlns="">
            <p:pic>
              <p:nvPicPr>
                <p:cNvPr id="488642" name="Freihand 488641">
                  <a:extLst>
                    <a:ext uri="{FF2B5EF4-FFF2-40B4-BE49-F238E27FC236}">
                      <a16:creationId xmlns:a16="http://schemas.microsoft.com/office/drawing/2014/main" id="{ADD2CB62-88AD-DF4E-DE54-6E8F270544E7}"/>
                    </a:ext>
                  </a:extLst>
                </p:cNvPr>
                <p:cNvPicPr/>
                <p:nvPr/>
              </p:nvPicPr>
              <p:blipFill>
                <a:blip r:embed="rId413"/>
                <a:stretch>
                  <a:fillRect/>
                </a:stretch>
              </p:blipFill>
              <p:spPr>
                <a:xfrm>
                  <a:off x="2200834" y="126748"/>
                  <a:ext cx="1368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488644" name="Freihand 488643">
                  <a:extLst>
                    <a:ext uri="{FF2B5EF4-FFF2-40B4-BE49-F238E27FC236}">
                      <a16:creationId xmlns:a16="http://schemas.microsoft.com/office/drawing/2014/main" id="{ADDF82F0-5DB6-4901-B8C7-983F91600C06}"/>
                    </a:ext>
                  </a:extLst>
                </p14:cNvPr>
                <p14:cNvContentPartPr/>
                <p14:nvPr/>
              </p14:nvContentPartPr>
              <p14:xfrm>
                <a:off x="2417554" y="164548"/>
                <a:ext cx="254520" cy="246240"/>
              </p14:xfrm>
            </p:contentPart>
          </mc:Choice>
          <mc:Fallback xmlns="">
            <p:pic>
              <p:nvPicPr>
                <p:cNvPr id="488644" name="Freihand 488643">
                  <a:extLst>
                    <a:ext uri="{FF2B5EF4-FFF2-40B4-BE49-F238E27FC236}">
                      <a16:creationId xmlns:a16="http://schemas.microsoft.com/office/drawing/2014/main" id="{ADDF82F0-5DB6-4901-B8C7-983F91600C06}"/>
                    </a:ext>
                  </a:extLst>
                </p:cNvPr>
                <p:cNvPicPr/>
                <p:nvPr/>
              </p:nvPicPr>
              <p:blipFill>
                <a:blip r:embed="rId415"/>
                <a:stretch>
                  <a:fillRect/>
                </a:stretch>
              </p:blipFill>
              <p:spPr>
                <a:xfrm>
                  <a:off x="2408914" y="155548"/>
                  <a:ext cx="27216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488645" name="Freihand 488644">
                  <a:extLst>
                    <a:ext uri="{FF2B5EF4-FFF2-40B4-BE49-F238E27FC236}">
                      <a16:creationId xmlns:a16="http://schemas.microsoft.com/office/drawing/2014/main" id="{32E107A5-2528-20CF-C4F3-38F589CB54BB}"/>
                    </a:ext>
                  </a:extLst>
                </p14:cNvPr>
                <p14:cNvContentPartPr/>
                <p14:nvPr/>
              </p14:nvContentPartPr>
              <p14:xfrm>
                <a:off x="2981314" y="142948"/>
                <a:ext cx="109440" cy="281520"/>
              </p14:xfrm>
            </p:contentPart>
          </mc:Choice>
          <mc:Fallback xmlns="">
            <p:pic>
              <p:nvPicPr>
                <p:cNvPr id="488645" name="Freihand 488644">
                  <a:extLst>
                    <a:ext uri="{FF2B5EF4-FFF2-40B4-BE49-F238E27FC236}">
                      <a16:creationId xmlns:a16="http://schemas.microsoft.com/office/drawing/2014/main" id="{32E107A5-2528-20CF-C4F3-38F589CB54BB}"/>
                    </a:ext>
                  </a:extLst>
                </p:cNvPr>
                <p:cNvPicPr/>
                <p:nvPr/>
              </p:nvPicPr>
              <p:blipFill>
                <a:blip r:embed="rId417"/>
                <a:stretch>
                  <a:fillRect/>
                </a:stretch>
              </p:blipFill>
              <p:spPr>
                <a:xfrm>
                  <a:off x="2972674" y="133948"/>
                  <a:ext cx="12708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488646" name="Freihand 488645">
                  <a:extLst>
                    <a:ext uri="{FF2B5EF4-FFF2-40B4-BE49-F238E27FC236}">
                      <a16:creationId xmlns:a16="http://schemas.microsoft.com/office/drawing/2014/main" id="{FB1D658F-8A02-E16B-2EE2-33D2C76B2755}"/>
                    </a:ext>
                  </a:extLst>
                </p14:cNvPr>
                <p14:cNvContentPartPr/>
                <p14:nvPr/>
              </p14:nvContentPartPr>
              <p14:xfrm>
                <a:off x="3143314" y="145828"/>
                <a:ext cx="249480" cy="141840"/>
              </p14:xfrm>
            </p:contentPart>
          </mc:Choice>
          <mc:Fallback xmlns="">
            <p:pic>
              <p:nvPicPr>
                <p:cNvPr id="488646" name="Freihand 488645">
                  <a:extLst>
                    <a:ext uri="{FF2B5EF4-FFF2-40B4-BE49-F238E27FC236}">
                      <a16:creationId xmlns:a16="http://schemas.microsoft.com/office/drawing/2014/main" id="{FB1D658F-8A02-E16B-2EE2-33D2C76B2755}"/>
                    </a:ext>
                  </a:extLst>
                </p:cNvPr>
                <p:cNvPicPr/>
                <p:nvPr/>
              </p:nvPicPr>
              <p:blipFill>
                <a:blip r:embed="rId419"/>
                <a:stretch>
                  <a:fillRect/>
                </a:stretch>
              </p:blipFill>
              <p:spPr>
                <a:xfrm>
                  <a:off x="3134674" y="137188"/>
                  <a:ext cx="267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488647" name="Freihand 488646">
                  <a:extLst>
                    <a:ext uri="{FF2B5EF4-FFF2-40B4-BE49-F238E27FC236}">
                      <a16:creationId xmlns:a16="http://schemas.microsoft.com/office/drawing/2014/main" id="{23010ADA-F4EE-D8AE-7C2D-07F15C860AB6}"/>
                    </a:ext>
                  </a:extLst>
                </p14:cNvPr>
                <p14:cNvContentPartPr/>
                <p14:nvPr/>
              </p14:nvContentPartPr>
              <p14:xfrm>
                <a:off x="3687994" y="152308"/>
                <a:ext cx="164520" cy="205560"/>
              </p14:xfrm>
            </p:contentPart>
          </mc:Choice>
          <mc:Fallback xmlns="">
            <p:pic>
              <p:nvPicPr>
                <p:cNvPr id="488647" name="Freihand 488646">
                  <a:extLst>
                    <a:ext uri="{FF2B5EF4-FFF2-40B4-BE49-F238E27FC236}">
                      <a16:creationId xmlns:a16="http://schemas.microsoft.com/office/drawing/2014/main" id="{23010ADA-F4EE-D8AE-7C2D-07F15C860AB6}"/>
                    </a:ext>
                  </a:extLst>
                </p:cNvPr>
                <p:cNvPicPr/>
                <p:nvPr/>
              </p:nvPicPr>
              <p:blipFill>
                <a:blip r:embed="rId421"/>
                <a:stretch>
                  <a:fillRect/>
                </a:stretch>
              </p:blipFill>
              <p:spPr>
                <a:xfrm>
                  <a:off x="3678994" y="143668"/>
                  <a:ext cx="182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488648" name="Freihand 488647">
                  <a:extLst>
                    <a:ext uri="{FF2B5EF4-FFF2-40B4-BE49-F238E27FC236}">
                      <a16:creationId xmlns:a16="http://schemas.microsoft.com/office/drawing/2014/main" id="{90C14189-F3CD-61F5-8A08-9AAF62C11AF7}"/>
                    </a:ext>
                  </a:extLst>
                </p14:cNvPr>
                <p14:cNvContentPartPr/>
                <p14:nvPr/>
              </p14:nvContentPartPr>
              <p14:xfrm>
                <a:off x="3951154" y="150868"/>
                <a:ext cx="186120" cy="124920"/>
              </p14:xfrm>
            </p:contentPart>
          </mc:Choice>
          <mc:Fallback xmlns="">
            <p:pic>
              <p:nvPicPr>
                <p:cNvPr id="488648" name="Freihand 488647">
                  <a:extLst>
                    <a:ext uri="{FF2B5EF4-FFF2-40B4-BE49-F238E27FC236}">
                      <a16:creationId xmlns:a16="http://schemas.microsoft.com/office/drawing/2014/main" id="{90C14189-F3CD-61F5-8A08-9AAF62C11AF7}"/>
                    </a:ext>
                  </a:extLst>
                </p:cNvPr>
                <p:cNvPicPr/>
                <p:nvPr/>
              </p:nvPicPr>
              <p:blipFill>
                <a:blip r:embed="rId423"/>
                <a:stretch>
                  <a:fillRect/>
                </a:stretch>
              </p:blipFill>
              <p:spPr>
                <a:xfrm>
                  <a:off x="3942154" y="141868"/>
                  <a:ext cx="203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488649" name="Freihand 488648">
                  <a:extLst>
                    <a:ext uri="{FF2B5EF4-FFF2-40B4-BE49-F238E27FC236}">
                      <a16:creationId xmlns:a16="http://schemas.microsoft.com/office/drawing/2014/main" id="{C321EE40-50DF-8AEA-76A8-97A2F2260B6F}"/>
                    </a:ext>
                  </a:extLst>
                </p14:cNvPr>
                <p14:cNvContentPartPr/>
                <p14:nvPr/>
              </p14:nvContentPartPr>
              <p14:xfrm>
                <a:off x="4114234" y="149068"/>
                <a:ext cx="303840" cy="132480"/>
              </p14:xfrm>
            </p:contentPart>
          </mc:Choice>
          <mc:Fallback xmlns="">
            <p:pic>
              <p:nvPicPr>
                <p:cNvPr id="488649" name="Freihand 488648">
                  <a:extLst>
                    <a:ext uri="{FF2B5EF4-FFF2-40B4-BE49-F238E27FC236}">
                      <a16:creationId xmlns:a16="http://schemas.microsoft.com/office/drawing/2014/main" id="{C321EE40-50DF-8AEA-76A8-97A2F2260B6F}"/>
                    </a:ext>
                  </a:extLst>
                </p:cNvPr>
                <p:cNvPicPr/>
                <p:nvPr/>
              </p:nvPicPr>
              <p:blipFill>
                <a:blip r:embed="rId425"/>
                <a:stretch>
                  <a:fillRect/>
                </a:stretch>
              </p:blipFill>
              <p:spPr>
                <a:xfrm>
                  <a:off x="4105234" y="140068"/>
                  <a:ext cx="32148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488651" name="Freihand 488650">
                  <a:extLst>
                    <a:ext uri="{FF2B5EF4-FFF2-40B4-BE49-F238E27FC236}">
                      <a16:creationId xmlns:a16="http://schemas.microsoft.com/office/drawing/2014/main" id="{2D2EB548-F671-D2AF-86B1-B7E3316FD207}"/>
                    </a:ext>
                  </a:extLst>
                </p14:cNvPr>
                <p14:cNvContentPartPr/>
                <p14:nvPr/>
              </p14:nvContentPartPr>
              <p14:xfrm>
                <a:off x="425314" y="821548"/>
                <a:ext cx="6461280" cy="2679840"/>
              </p14:xfrm>
            </p:contentPart>
          </mc:Choice>
          <mc:Fallback xmlns="">
            <p:pic>
              <p:nvPicPr>
                <p:cNvPr id="488651" name="Freihand 488650">
                  <a:extLst>
                    <a:ext uri="{FF2B5EF4-FFF2-40B4-BE49-F238E27FC236}">
                      <a16:creationId xmlns:a16="http://schemas.microsoft.com/office/drawing/2014/main" id="{2D2EB548-F671-D2AF-86B1-B7E3316FD207}"/>
                    </a:ext>
                  </a:extLst>
                </p:cNvPr>
                <p:cNvPicPr/>
                <p:nvPr/>
              </p:nvPicPr>
              <p:blipFill>
                <a:blip r:embed="rId427"/>
                <a:stretch>
                  <a:fillRect/>
                </a:stretch>
              </p:blipFill>
              <p:spPr>
                <a:xfrm>
                  <a:off x="416674" y="812908"/>
                  <a:ext cx="6478920" cy="269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8">
            <p14:nvContentPartPr>
              <p14:cNvPr id="5" name="Freihand 4">
                <a:extLst>
                  <a:ext uri="{FF2B5EF4-FFF2-40B4-BE49-F238E27FC236}">
                    <a16:creationId xmlns:a16="http://schemas.microsoft.com/office/drawing/2014/main" id="{9D1922CC-9F0A-B5BC-AE44-DE1D9EAE63D4}"/>
                  </a:ext>
                </a:extLst>
              </p14:cNvPr>
              <p14:cNvContentPartPr/>
              <p14:nvPr/>
            </p14:nvContentPartPr>
            <p14:xfrm>
              <a:off x="2897794" y="1327348"/>
              <a:ext cx="3336480" cy="1488960"/>
            </p14:xfrm>
          </p:contentPart>
        </mc:Choice>
        <mc:Fallback xmlns="">
          <p:pic>
            <p:nvPicPr>
              <p:cNvPr id="5" name="Freihand 4">
                <a:extLst>
                  <a:ext uri="{FF2B5EF4-FFF2-40B4-BE49-F238E27FC236}">
                    <a16:creationId xmlns:a16="http://schemas.microsoft.com/office/drawing/2014/main" id="{9D1922CC-9F0A-B5BC-AE44-DE1D9EAE63D4}"/>
                  </a:ext>
                </a:extLst>
              </p:cNvPr>
              <p:cNvPicPr/>
              <p:nvPr/>
            </p:nvPicPr>
            <p:blipFill>
              <a:blip r:embed="rId429"/>
              <a:stretch>
                <a:fillRect/>
              </a:stretch>
            </p:blipFill>
            <p:spPr>
              <a:xfrm>
                <a:off x="2888794" y="1318708"/>
                <a:ext cx="3354120" cy="15066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9" name="Freihand 8">
                <a:extLst>
                  <a:ext uri="{FF2B5EF4-FFF2-40B4-BE49-F238E27FC236}">
                    <a16:creationId xmlns:a16="http://schemas.microsoft.com/office/drawing/2014/main" id="{95748469-04A7-17DA-2DFD-0FEB3A02ADB7}"/>
                  </a:ext>
                </a:extLst>
              </p14:cNvPr>
              <p14:cNvContentPartPr/>
              <p14:nvPr/>
            </p14:nvContentPartPr>
            <p14:xfrm>
              <a:off x="3114154" y="2040508"/>
              <a:ext cx="622080" cy="798840"/>
            </p14:xfrm>
          </p:contentPart>
        </mc:Choice>
        <mc:Fallback xmlns="">
          <p:pic>
            <p:nvPicPr>
              <p:cNvPr id="9" name="Freihand 8">
                <a:extLst>
                  <a:ext uri="{FF2B5EF4-FFF2-40B4-BE49-F238E27FC236}">
                    <a16:creationId xmlns:a16="http://schemas.microsoft.com/office/drawing/2014/main" id="{95748469-04A7-17DA-2DFD-0FEB3A02ADB7}"/>
                  </a:ext>
                </a:extLst>
              </p:cNvPr>
              <p:cNvPicPr/>
              <p:nvPr/>
            </p:nvPicPr>
            <p:blipFill>
              <a:blip r:embed="rId431"/>
              <a:stretch>
                <a:fillRect/>
              </a:stretch>
            </p:blipFill>
            <p:spPr>
              <a:xfrm>
                <a:off x="3105154" y="2031508"/>
                <a:ext cx="639720" cy="81648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2" name="Freihand 11">
                <a:extLst>
                  <a:ext uri="{FF2B5EF4-FFF2-40B4-BE49-F238E27FC236}">
                    <a16:creationId xmlns:a16="http://schemas.microsoft.com/office/drawing/2014/main" id="{0CCB9721-D13D-E833-4469-956DC9CF7243}"/>
                  </a:ext>
                </a:extLst>
              </p14:cNvPr>
              <p14:cNvContentPartPr/>
              <p14:nvPr/>
            </p14:nvContentPartPr>
            <p14:xfrm>
              <a:off x="5748274" y="2449828"/>
              <a:ext cx="892800" cy="651240"/>
            </p14:xfrm>
          </p:contentPart>
        </mc:Choice>
        <mc:Fallback xmlns="">
          <p:pic>
            <p:nvPicPr>
              <p:cNvPr id="12" name="Freihand 11">
                <a:extLst>
                  <a:ext uri="{FF2B5EF4-FFF2-40B4-BE49-F238E27FC236}">
                    <a16:creationId xmlns:a16="http://schemas.microsoft.com/office/drawing/2014/main" id="{0CCB9721-D13D-E833-4469-956DC9CF7243}"/>
                  </a:ext>
                </a:extLst>
              </p:cNvPr>
              <p:cNvPicPr/>
              <p:nvPr/>
            </p:nvPicPr>
            <p:blipFill>
              <a:blip r:embed="rId433"/>
              <a:stretch>
                <a:fillRect/>
              </a:stretch>
            </p:blipFill>
            <p:spPr>
              <a:xfrm>
                <a:off x="5739274" y="2441188"/>
                <a:ext cx="910440" cy="668880"/>
              </a:xfrm>
              <a:prstGeom prst="rect">
                <a:avLst/>
              </a:prstGeom>
            </p:spPr>
          </p:pic>
        </mc:Fallback>
      </mc:AlternateContent>
    </p:spTree>
    <p:extLst>
      <p:ext uri="{BB962C8B-B14F-4D97-AF65-F5344CB8AC3E}">
        <p14:creationId xmlns:p14="http://schemas.microsoft.com/office/powerpoint/2010/main" val="85892571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Magic Square</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5526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Price level stability</a:t>
            </a:r>
            <a:endParaRPr lang="de-DE" dirty="0"/>
          </a:p>
        </p:txBody>
      </p:sp>
      <p:sp>
        <p:nvSpPr>
          <p:cNvPr id="472069" name="Text Box 5"/>
          <p:cNvSpPr txBox="1">
            <a:spLocks noChangeArrowheads="1"/>
          </p:cNvSpPr>
          <p:nvPr/>
        </p:nvSpPr>
        <p:spPr bwMode="auto">
          <a:xfrm>
            <a:off x="4947578" y="5084763"/>
            <a:ext cx="341661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High level of employment</a:t>
            </a:r>
            <a:endParaRPr lang="de-DE" dirty="0"/>
          </a:p>
        </p:txBody>
      </p:sp>
      <p:sp>
        <p:nvSpPr>
          <p:cNvPr id="472070" name="Text Box 6"/>
          <p:cNvSpPr txBox="1">
            <a:spLocks noChangeArrowheads="1"/>
          </p:cNvSpPr>
          <p:nvPr/>
        </p:nvSpPr>
        <p:spPr bwMode="auto">
          <a:xfrm>
            <a:off x="194604" y="1268413"/>
            <a:ext cx="317996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Steady and appropriate economic growth</a:t>
            </a:r>
            <a:endParaRPr lang="de-DE" dirty="0"/>
          </a:p>
        </p:txBody>
      </p:sp>
      <p:sp>
        <p:nvSpPr>
          <p:cNvPr id="472071" name="Text Box 7"/>
          <p:cNvSpPr txBox="1">
            <a:spLocks noChangeArrowheads="1"/>
          </p:cNvSpPr>
          <p:nvPr/>
        </p:nvSpPr>
        <p:spPr bwMode="auto">
          <a:xfrm>
            <a:off x="5306354" y="1268413"/>
            <a:ext cx="223680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a:t>External balance</a:t>
            </a:r>
            <a:endParaRPr lang="de-DE" dirty="0"/>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4CA35A9-A1A8-BCEB-FBFF-7C6E0744001B}"/>
                  </a:ext>
                </a:extLst>
              </p14:cNvPr>
              <p14:cNvContentPartPr/>
              <p14:nvPr/>
            </p14:nvContentPartPr>
            <p14:xfrm>
              <a:off x="45874" y="1113508"/>
              <a:ext cx="3461040" cy="1066320"/>
            </p14:xfrm>
          </p:contentPart>
        </mc:Choice>
        <mc:Fallback xmlns="">
          <p:pic>
            <p:nvPicPr>
              <p:cNvPr id="2" name="Freihand 1">
                <a:extLst>
                  <a:ext uri="{FF2B5EF4-FFF2-40B4-BE49-F238E27FC236}">
                    <a16:creationId xmlns:a16="http://schemas.microsoft.com/office/drawing/2014/main" id="{24CA35A9-A1A8-BCEB-FBFF-7C6E0744001B}"/>
                  </a:ext>
                </a:extLst>
              </p:cNvPr>
              <p:cNvPicPr/>
              <p:nvPr/>
            </p:nvPicPr>
            <p:blipFill>
              <a:blip r:embed="rId4"/>
              <a:stretch>
                <a:fillRect/>
              </a:stretch>
            </p:blipFill>
            <p:spPr>
              <a:xfrm>
                <a:off x="37234" y="1104868"/>
                <a:ext cx="3478680" cy="108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952A51DB-FC29-F9CB-F460-61F0A6BCDC6B}"/>
                  </a:ext>
                </a:extLst>
              </p14:cNvPr>
              <p14:cNvContentPartPr/>
              <p14:nvPr/>
            </p14:nvContentPartPr>
            <p14:xfrm>
              <a:off x="1446274" y="1667548"/>
              <a:ext cx="1180440" cy="547560"/>
            </p14:xfrm>
          </p:contentPart>
        </mc:Choice>
        <mc:Fallback xmlns="">
          <p:pic>
            <p:nvPicPr>
              <p:cNvPr id="3" name="Freihand 2">
                <a:extLst>
                  <a:ext uri="{FF2B5EF4-FFF2-40B4-BE49-F238E27FC236}">
                    <a16:creationId xmlns:a16="http://schemas.microsoft.com/office/drawing/2014/main" id="{952A51DB-FC29-F9CB-F460-61F0A6BCDC6B}"/>
                  </a:ext>
                </a:extLst>
              </p:cNvPr>
              <p:cNvPicPr/>
              <p:nvPr/>
            </p:nvPicPr>
            <p:blipFill>
              <a:blip r:embed="rId6"/>
              <a:stretch>
                <a:fillRect/>
              </a:stretch>
            </p:blipFill>
            <p:spPr>
              <a:xfrm>
                <a:off x="1437634" y="1658908"/>
                <a:ext cx="119808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9C6B68A0-C1B0-3961-0880-0F6ACE0C56B6}"/>
                  </a:ext>
                </a:extLst>
              </p14:cNvPr>
              <p14:cNvContentPartPr/>
              <p14:nvPr/>
            </p14:nvContentPartPr>
            <p14:xfrm>
              <a:off x="2469394" y="576388"/>
              <a:ext cx="2446200" cy="82440"/>
            </p14:xfrm>
          </p:contentPart>
        </mc:Choice>
        <mc:Fallback xmlns="">
          <p:pic>
            <p:nvPicPr>
              <p:cNvPr id="4" name="Freihand 3">
                <a:extLst>
                  <a:ext uri="{FF2B5EF4-FFF2-40B4-BE49-F238E27FC236}">
                    <a16:creationId xmlns:a16="http://schemas.microsoft.com/office/drawing/2014/main" id="{9C6B68A0-C1B0-3961-0880-0F6ACE0C56B6}"/>
                  </a:ext>
                </a:extLst>
              </p:cNvPr>
              <p:cNvPicPr/>
              <p:nvPr/>
            </p:nvPicPr>
            <p:blipFill>
              <a:blip r:embed="rId8"/>
              <a:stretch>
                <a:fillRect/>
              </a:stretch>
            </p:blipFill>
            <p:spPr>
              <a:xfrm>
                <a:off x="2460394" y="567388"/>
                <a:ext cx="2463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FB3BFF2A-4740-F0AB-064C-76DB023446EE}"/>
                  </a:ext>
                </a:extLst>
              </p14:cNvPr>
              <p14:cNvContentPartPr/>
              <p14:nvPr/>
            </p14:nvContentPartPr>
            <p14:xfrm>
              <a:off x="-83006" y="4939948"/>
              <a:ext cx="2907360" cy="901800"/>
            </p14:xfrm>
          </p:contentPart>
        </mc:Choice>
        <mc:Fallback xmlns="">
          <p:pic>
            <p:nvPicPr>
              <p:cNvPr id="5" name="Freihand 4">
                <a:extLst>
                  <a:ext uri="{FF2B5EF4-FFF2-40B4-BE49-F238E27FC236}">
                    <a16:creationId xmlns:a16="http://schemas.microsoft.com/office/drawing/2014/main" id="{FB3BFF2A-4740-F0AB-064C-76DB023446EE}"/>
                  </a:ext>
                </a:extLst>
              </p:cNvPr>
              <p:cNvPicPr/>
              <p:nvPr/>
            </p:nvPicPr>
            <p:blipFill>
              <a:blip r:embed="rId10"/>
              <a:stretch>
                <a:fillRect/>
              </a:stretch>
            </p:blipFill>
            <p:spPr>
              <a:xfrm>
                <a:off x="-91646" y="4930948"/>
                <a:ext cx="2925000" cy="919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0" name="Freihand 29">
                <a:extLst>
                  <a:ext uri="{FF2B5EF4-FFF2-40B4-BE49-F238E27FC236}">
                    <a16:creationId xmlns:a16="http://schemas.microsoft.com/office/drawing/2014/main" id="{A6C99C76-1FD4-FF99-B28E-E8AC66481470}"/>
                  </a:ext>
                </a:extLst>
              </p14:cNvPr>
              <p14:cNvContentPartPr/>
              <p14:nvPr/>
            </p14:nvContentPartPr>
            <p14:xfrm>
              <a:off x="33994" y="4934548"/>
              <a:ext cx="3101400" cy="840600"/>
            </p14:xfrm>
          </p:contentPart>
        </mc:Choice>
        <mc:Fallback xmlns="">
          <p:pic>
            <p:nvPicPr>
              <p:cNvPr id="30" name="Freihand 29">
                <a:extLst>
                  <a:ext uri="{FF2B5EF4-FFF2-40B4-BE49-F238E27FC236}">
                    <a16:creationId xmlns:a16="http://schemas.microsoft.com/office/drawing/2014/main" id="{A6C99C76-1FD4-FF99-B28E-E8AC66481470}"/>
                  </a:ext>
                </a:extLst>
              </p:cNvPr>
              <p:cNvPicPr/>
              <p:nvPr/>
            </p:nvPicPr>
            <p:blipFill>
              <a:blip r:embed="rId12"/>
              <a:stretch>
                <a:fillRect/>
              </a:stretch>
            </p:blipFill>
            <p:spPr>
              <a:xfrm>
                <a:off x="25354" y="4925548"/>
                <a:ext cx="3119040" cy="858240"/>
              </a:xfrm>
              <a:prstGeom prst="rect">
                <a:avLst/>
              </a:prstGeom>
            </p:spPr>
          </p:pic>
        </mc:Fallback>
      </mc:AlternateContent>
      <p:grpSp>
        <p:nvGrpSpPr>
          <p:cNvPr id="32" name="Gruppieren 31">
            <a:extLst>
              <a:ext uri="{FF2B5EF4-FFF2-40B4-BE49-F238E27FC236}">
                <a16:creationId xmlns:a16="http://schemas.microsoft.com/office/drawing/2014/main" id="{A8212D28-17B5-9D2A-9D70-8164B1D6F3C7}"/>
              </a:ext>
            </a:extLst>
          </p:cNvPr>
          <p:cNvGrpSpPr/>
          <p:nvPr/>
        </p:nvGrpSpPr>
        <p:grpSpPr>
          <a:xfrm>
            <a:off x="9110674" y="187948"/>
            <a:ext cx="2028960" cy="1357560"/>
            <a:chOff x="9110674" y="187948"/>
            <a:chExt cx="2028960" cy="1357560"/>
          </a:xfrm>
        </p:grpSpPr>
        <mc:AlternateContent xmlns:mc="http://schemas.openxmlformats.org/markup-compatibility/2006" xmlns:p14="http://schemas.microsoft.com/office/powerpoint/2010/main">
          <mc:Choice Requires="p14">
            <p:contentPart p14:bwMode="auto" r:id="rId13">
              <p14:nvContentPartPr>
                <p14:cNvPr id="6" name="Freihand 5">
                  <a:extLst>
                    <a:ext uri="{FF2B5EF4-FFF2-40B4-BE49-F238E27FC236}">
                      <a16:creationId xmlns:a16="http://schemas.microsoft.com/office/drawing/2014/main" id="{C41DC6EC-6263-5932-093B-06C45E52D830}"/>
                    </a:ext>
                  </a:extLst>
                </p14:cNvPr>
                <p14:cNvContentPartPr/>
                <p14:nvPr/>
              </p14:nvContentPartPr>
              <p14:xfrm>
                <a:off x="9817714" y="423748"/>
                <a:ext cx="50760" cy="780840"/>
              </p14:xfrm>
            </p:contentPart>
          </mc:Choice>
          <mc:Fallback xmlns="">
            <p:pic>
              <p:nvPicPr>
                <p:cNvPr id="6" name="Freihand 5">
                  <a:extLst>
                    <a:ext uri="{FF2B5EF4-FFF2-40B4-BE49-F238E27FC236}">
                      <a16:creationId xmlns:a16="http://schemas.microsoft.com/office/drawing/2014/main" id="{C41DC6EC-6263-5932-093B-06C45E52D830}"/>
                    </a:ext>
                  </a:extLst>
                </p:cNvPr>
                <p:cNvPicPr/>
                <p:nvPr/>
              </p:nvPicPr>
              <p:blipFill>
                <a:blip r:embed="rId14"/>
                <a:stretch>
                  <a:fillRect/>
                </a:stretch>
              </p:blipFill>
              <p:spPr>
                <a:xfrm>
                  <a:off x="9809074" y="415108"/>
                  <a:ext cx="68400" cy="798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 name="Freihand 6">
                  <a:extLst>
                    <a:ext uri="{FF2B5EF4-FFF2-40B4-BE49-F238E27FC236}">
                      <a16:creationId xmlns:a16="http://schemas.microsoft.com/office/drawing/2014/main" id="{E375C80E-87B8-0C4B-D0DA-B4127AC930D2}"/>
                    </a:ext>
                  </a:extLst>
                </p14:cNvPr>
                <p14:cNvContentPartPr/>
                <p14:nvPr/>
              </p14:nvContentPartPr>
              <p14:xfrm>
                <a:off x="9489394" y="1078588"/>
                <a:ext cx="1282680" cy="139320"/>
              </p14:xfrm>
            </p:contentPart>
          </mc:Choice>
          <mc:Fallback xmlns="">
            <p:pic>
              <p:nvPicPr>
                <p:cNvPr id="7" name="Freihand 6">
                  <a:extLst>
                    <a:ext uri="{FF2B5EF4-FFF2-40B4-BE49-F238E27FC236}">
                      <a16:creationId xmlns:a16="http://schemas.microsoft.com/office/drawing/2014/main" id="{E375C80E-87B8-0C4B-D0DA-B4127AC930D2}"/>
                    </a:ext>
                  </a:extLst>
                </p:cNvPr>
                <p:cNvPicPr/>
                <p:nvPr/>
              </p:nvPicPr>
              <p:blipFill>
                <a:blip r:embed="rId16"/>
                <a:stretch>
                  <a:fillRect/>
                </a:stretch>
              </p:blipFill>
              <p:spPr>
                <a:xfrm>
                  <a:off x="9480394" y="1069588"/>
                  <a:ext cx="13003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 name="Freihand 8">
                  <a:extLst>
                    <a:ext uri="{FF2B5EF4-FFF2-40B4-BE49-F238E27FC236}">
                      <a16:creationId xmlns:a16="http://schemas.microsoft.com/office/drawing/2014/main" id="{A4EB508C-6289-0F71-14D0-1D4610588B8E}"/>
                    </a:ext>
                  </a:extLst>
                </p14:cNvPr>
                <p14:cNvContentPartPr/>
                <p14:nvPr/>
              </p14:nvContentPartPr>
              <p14:xfrm>
                <a:off x="10848754" y="912628"/>
                <a:ext cx="286920" cy="360720"/>
              </p14:xfrm>
            </p:contentPart>
          </mc:Choice>
          <mc:Fallback xmlns="">
            <p:pic>
              <p:nvPicPr>
                <p:cNvPr id="9" name="Freihand 8">
                  <a:extLst>
                    <a:ext uri="{FF2B5EF4-FFF2-40B4-BE49-F238E27FC236}">
                      <a16:creationId xmlns:a16="http://schemas.microsoft.com/office/drawing/2014/main" id="{A4EB508C-6289-0F71-14D0-1D4610588B8E}"/>
                    </a:ext>
                  </a:extLst>
                </p:cNvPr>
                <p:cNvPicPr/>
                <p:nvPr/>
              </p:nvPicPr>
              <p:blipFill>
                <a:blip r:embed="rId18"/>
                <a:stretch>
                  <a:fillRect/>
                </a:stretch>
              </p:blipFill>
              <p:spPr>
                <a:xfrm>
                  <a:off x="10840114" y="903988"/>
                  <a:ext cx="304560" cy="37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0" name="Freihand 9">
                  <a:extLst>
                    <a:ext uri="{FF2B5EF4-FFF2-40B4-BE49-F238E27FC236}">
                      <a16:creationId xmlns:a16="http://schemas.microsoft.com/office/drawing/2014/main" id="{6DD65B91-251D-AD1A-74AF-0D5F0C5E6E7A}"/>
                    </a:ext>
                  </a:extLst>
                </p14:cNvPr>
                <p14:cNvContentPartPr/>
                <p14:nvPr/>
              </p14:nvContentPartPr>
              <p14:xfrm>
                <a:off x="9615394" y="214228"/>
                <a:ext cx="370080" cy="235800"/>
              </p14:xfrm>
            </p:contentPart>
          </mc:Choice>
          <mc:Fallback xmlns="">
            <p:pic>
              <p:nvPicPr>
                <p:cNvPr id="10" name="Freihand 9">
                  <a:extLst>
                    <a:ext uri="{FF2B5EF4-FFF2-40B4-BE49-F238E27FC236}">
                      <a16:creationId xmlns:a16="http://schemas.microsoft.com/office/drawing/2014/main" id="{6DD65B91-251D-AD1A-74AF-0D5F0C5E6E7A}"/>
                    </a:ext>
                  </a:extLst>
                </p:cNvPr>
                <p:cNvPicPr/>
                <p:nvPr/>
              </p:nvPicPr>
              <p:blipFill>
                <a:blip r:embed="rId20"/>
                <a:stretch>
                  <a:fillRect/>
                </a:stretch>
              </p:blipFill>
              <p:spPr>
                <a:xfrm>
                  <a:off x="9606754" y="205228"/>
                  <a:ext cx="3877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1" name="Freihand 10">
                  <a:extLst>
                    <a:ext uri="{FF2B5EF4-FFF2-40B4-BE49-F238E27FC236}">
                      <a16:creationId xmlns:a16="http://schemas.microsoft.com/office/drawing/2014/main" id="{061FB570-46BC-E207-A167-2316C5C88A11}"/>
                    </a:ext>
                  </a:extLst>
                </p14:cNvPr>
                <p14:cNvContentPartPr/>
                <p14:nvPr/>
              </p14:nvContentPartPr>
              <p14:xfrm>
                <a:off x="9325234" y="194068"/>
                <a:ext cx="155520" cy="351360"/>
              </p14:xfrm>
            </p:contentPart>
          </mc:Choice>
          <mc:Fallback xmlns="">
            <p:pic>
              <p:nvPicPr>
                <p:cNvPr id="11" name="Freihand 10">
                  <a:extLst>
                    <a:ext uri="{FF2B5EF4-FFF2-40B4-BE49-F238E27FC236}">
                      <a16:creationId xmlns:a16="http://schemas.microsoft.com/office/drawing/2014/main" id="{061FB570-46BC-E207-A167-2316C5C88A11}"/>
                    </a:ext>
                  </a:extLst>
                </p:cNvPr>
                <p:cNvPicPr/>
                <p:nvPr/>
              </p:nvPicPr>
              <p:blipFill>
                <a:blip r:embed="rId22"/>
                <a:stretch>
                  <a:fillRect/>
                </a:stretch>
              </p:blipFill>
              <p:spPr>
                <a:xfrm>
                  <a:off x="9316234" y="185428"/>
                  <a:ext cx="17316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Freihand 11">
                  <a:extLst>
                    <a:ext uri="{FF2B5EF4-FFF2-40B4-BE49-F238E27FC236}">
                      <a16:creationId xmlns:a16="http://schemas.microsoft.com/office/drawing/2014/main" id="{728562FC-58C9-929C-4BA0-C00285AE8743}"/>
                    </a:ext>
                  </a:extLst>
                </p14:cNvPr>
                <p14:cNvContentPartPr/>
                <p14:nvPr/>
              </p14:nvContentPartPr>
              <p14:xfrm>
                <a:off x="10799074" y="1257508"/>
                <a:ext cx="312840" cy="288000"/>
              </p14:xfrm>
            </p:contentPart>
          </mc:Choice>
          <mc:Fallback xmlns="">
            <p:pic>
              <p:nvPicPr>
                <p:cNvPr id="12" name="Freihand 11">
                  <a:extLst>
                    <a:ext uri="{FF2B5EF4-FFF2-40B4-BE49-F238E27FC236}">
                      <a16:creationId xmlns:a16="http://schemas.microsoft.com/office/drawing/2014/main" id="{728562FC-58C9-929C-4BA0-C00285AE8743}"/>
                    </a:ext>
                  </a:extLst>
                </p:cNvPr>
                <p:cNvPicPr/>
                <p:nvPr/>
              </p:nvPicPr>
              <p:blipFill>
                <a:blip r:embed="rId24"/>
                <a:stretch>
                  <a:fillRect/>
                </a:stretch>
              </p:blipFill>
              <p:spPr>
                <a:xfrm>
                  <a:off x="10790434" y="1248868"/>
                  <a:ext cx="3304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 name="Freihand 12">
                  <a:extLst>
                    <a:ext uri="{FF2B5EF4-FFF2-40B4-BE49-F238E27FC236}">
                      <a16:creationId xmlns:a16="http://schemas.microsoft.com/office/drawing/2014/main" id="{6E613872-F13F-5F54-CCEF-113F2C98D2FB}"/>
                    </a:ext>
                  </a:extLst>
                </p14:cNvPr>
                <p14:cNvContentPartPr/>
                <p14:nvPr/>
              </p14:nvContentPartPr>
              <p14:xfrm>
                <a:off x="10911754" y="1266868"/>
                <a:ext cx="120960" cy="235080"/>
              </p14:xfrm>
            </p:contentPart>
          </mc:Choice>
          <mc:Fallback xmlns="">
            <p:pic>
              <p:nvPicPr>
                <p:cNvPr id="13" name="Freihand 12">
                  <a:extLst>
                    <a:ext uri="{FF2B5EF4-FFF2-40B4-BE49-F238E27FC236}">
                      <a16:creationId xmlns:a16="http://schemas.microsoft.com/office/drawing/2014/main" id="{6E613872-F13F-5F54-CCEF-113F2C98D2FB}"/>
                    </a:ext>
                  </a:extLst>
                </p:cNvPr>
                <p:cNvPicPr/>
                <p:nvPr/>
              </p:nvPicPr>
              <p:blipFill>
                <a:blip r:embed="rId26"/>
                <a:stretch>
                  <a:fillRect/>
                </a:stretch>
              </p:blipFill>
              <p:spPr>
                <a:xfrm>
                  <a:off x="10902754" y="1258228"/>
                  <a:ext cx="1386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CEED985C-4700-7517-A1F3-8AE866F8D193}"/>
                    </a:ext>
                  </a:extLst>
                </p14:cNvPr>
                <p14:cNvContentPartPr/>
                <p14:nvPr/>
              </p14:nvContentPartPr>
              <p14:xfrm>
                <a:off x="10047034" y="336628"/>
                <a:ext cx="757440" cy="631080"/>
              </p14:xfrm>
            </p:contentPart>
          </mc:Choice>
          <mc:Fallback xmlns="">
            <p:pic>
              <p:nvPicPr>
                <p:cNvPr id="15" name="Freihand 14">
                  <a:extLst>
                    <a:ext uri="{FF2B5EF4-FFF2-40B4-BE49-F238E27FC236}">
                      <a16:creationId xmlns:a16="http://schemas.microsoft.com/office/drawing/2014/main" id="{CEED985C-4700-7517-A1F3-8AE866F8D193}"/>
                    </a:ext>
                  </a:extLst>
                </p:cNvPr>
                <p:cNvPicPr/>
                <p:nvPr/>
              </p:nvPicPr>
              <p:blipFill>
                <a:blip r:embed="rId28"/>
                <a:stretch>
                  <a:fillRect/>
                </a:stretch>
              </p:blipFill>
              <p:spPr>
                <a:xfrm>
                  <a:off x="10038034" y="327988"/>
                  <a:ext cx="775080" cy="648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0631BEF9-38DD-33B7-F2B9-B6BB7DBA3AE3}"/>
                    </a:ext>
                  </a:extLst>
                </p14:cNvPr>
                <p14:cNvContentPartPr/>
                <p14:nvPr/>
              </p14:nvContentPartPr>
              <p14:xfrm>
                <a:off x="10202554" y="352828"/>
                <a:ext cx="500760" cy="424800"/>
              </p14:xfrm>
            </p:contentPart>
          </mc:Choice>
          <mc:Fallback xmlns="">
            <p:pic>
              <p:nvPicPr>
                <p:cNvPr id="16" name="Freihand 15">
                  <a:extLst>
                    <a:ext uri="{FF2B5EF4-FFF2-40B4-BE49-F238E27FC236}">
                      <a16:creationId xmlns:a16="http://schemas.microsoft.com/office/drawing/2014/main" id="{0631BEF9-38DD-33B7-F2B9-B6BB7DBA3AE3}"/>
                    </a:ext>
                  </a:extLst>
                </p:cNvPr>
                <p:cNvPicPr/>
                <p:nvPr/>
              </p:nvPicPr>
              <p:blipFill>
                <a:blip r:embed="rId30"/>
                <a:stretch>
                  <a:fillRect/>
                </a:stretch>
              </p:blipFill>
              <p:spPr>
                <a:xfrm>
                  <a:off x="10193554" y="344188"/>
                  <a:ext cx="518400" cy="4424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07AD7387-5BBD-2AD9-B3F5-3B0FF14054A2}"/>
                    </a:ext>
                  </a:extLst>
                </p14:cNvPr>
                <p14:cNvContentPartPr/>
                <p14:nvPr/>
              </p14:nvContentPartPr>
              <p14:xfrm>
                <a:off x="10979794" y="187948"/>
                <a:ext cx="159840" cy="168120"/>
              </p14:xfrm>
            </p:contentPart>
          </mc:Choice>
          <mc:Fallback xmlns="">
            <p:pic>
              <p:nvPicPr>
                <p:cNvPr id="18" name="Freihand 17">
                  <a:extLst>
                    <a:ext uri="{FF2B5EF4-FFF2-40B4-BE49-F238E27FC236}">
                      <a16:creationId xmlns:a16="http://schemas.microsoft.com/office/drawing/2014/main" id="{07AD7387-5BBD-2AD9-B3F5-3B0FF14054A2}"/>
                    </a:ext>
                  </a:extLst>
                </p:cNvPr>
                <p:cNvPicPr/>
                <p:nvPr/>
              </p:nvPicPr>
              <p:blipFill>
                <a:blip r:embed="rId32"/>
                <a:stretch>
                  <a:fillRect/>
                </a:stretch>
              </p:blipFill>
              <p:spPr>
                <a:xfrm>
                  <a:off x="10971154" y="178948"/>
                  <a:ext cx="177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8F268BE1-6C09-B545-6971-605CEBEDC8B3}"/>
                    </a:ext>
                  </a:extLst>
                </p14:cNvPr>
                <p14:cNvContentPartPr/>
                <p14:nvPr/>
              </p14:nvContentPartPr>
              <p14:xfrm>
                <a:off x="10948474" y="760708"/>
                <a:ext cx="13680" cy="78480"/>
              </p14:xfrm>
            </p:contentPart>
          </mc:Choice>
          <mc:Fallback xmlns="">
            <p:pic>
              <p:nvPicPr>
                <p:cNvPr id="20" name="Freihand 19">
                  <a:extLst>
                    <a:ext uri="{FF2B5EF4-FFF2-40B4-BE49-F238E27FC236}">
                      <a16:creationId xmlns:a16="http://schemas.microsoft.com/office/drawing/2014/main" id="{8F268BE1-6C09-B545-6971-605CEBEDC8B3}"/>
                    </a:ext>
                  </a:extLst>
                </p:cNvPr>
                <p:cNvPicPr/>
                <p:nvPr/>
              </p:nvPicPr>
              <p:blipFill>
                <a:blip r:embed="rId34"/>
                <a:stretch>
                  <a:fillRect/>
                </a:stretch>
              </p:blipFill>
              <p:spPr>
                <a:xfrm>
                  <a:off x="10939834" y="751708"/>
                  <a:ext cx="31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F1CC14E1-F81F-6276-05AE-E651FE5E9DA0}"/>
                    </a:ext>
                  </a:extLst>
                </p14:cNvPr>
                <p14:cNvContentPartPr/>
                <p14:nvPr/>
              </p14:nvContentPartPr>
              <p14:xfrm>
                <a:off x="10826074" y="699868"/>
                <a:ext cx="223920" cy="169560"/>
              </p14:xfrm>
            </p:contentPart>
          </mc:Choice>
          <mc:Fallback xmlns="">
            <p:pic>
              <p:nvPicPr>
                <p:cNvPr id="21" name="Freihand 20">
                  <a:extLst>
                    <a:ext uri="{FF2B5EF4-FFF2-40B4-BE49-F238E27FC236}">
                      <a16:creationId xmlns:a16="http://schemas.microsoft.com/office/drawing/2014/main" id="{F1CC14E1-F81F-6276-05AE-E651FE5E9DA0}"/>
                    </a:ext>
                  </a:extLst>
                </p:cNvPr>
                <p:cNvPicPr/>
                <p:nvPr/>
              </p:nvPicPr>
              <p:blipFill>
                <a:blip r:embed="rId36"/>
                <a:stretch>
                  <a:fillRect/>
                </a:stretch>
              </p:blipFill>
              <p:spPr>
                <a:xfrm>
                  <a:off x="10817434" y="691228"/>
                  <a:ext cx="241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C114EE53-94E8-070C-F62F-36FC89D9DAD3}"/>
                    </a:ext>
                  </a:extLst>
                </p14:cNvPr>
                <p14:cNvContentPartPr/>
                <p14:nvPr/>
              </p14:nvContentPartPr>
              <p14:xfrm>
                <a:off x="9792874" y="700948"/>
                <a:ext cx="327240" cy="48960"/>
              </p14:xfrm>
            </p:contentPart>
          </mc:Choice>
          <mc:Fallback xmlns="">
            <p:pic>
              <p:nvPicPr>
                <p:cNvPr id="22" name="Freihand 21">
                  <a:extLst>
                    <a:ext uri="{FF2B5EF4-FFF2-40B4-BE49-F238E27FC236}">
                      <a16:creationId xmlns:a16="http://schemas.microsoft.com/office/drawing/2014/main" id="{C114EE53-94E8-070C-F62F-36FC89D9DAD3}"/>
                    </a:ext>
                  </a:extLst>
                </p:cNvPr>
                <p:cNvPicPr/>
                <p:nvPr/>
              </p:nvPicPr>
              <p:blipFill>
                <a:blip r:embed="rId38"/>
                <a:stretch>
                  <a:fillRect/>
                </a:stretch>
              </p:blipFill>
              <p:spPr>
                <a:xfrm>
                  <a:off x="9784234" y="692308"/>
                  <a:ext cx="344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D3FB9A87-F497-4600-33DC-95628A03D5EB}"/>
                    </a:ext>
                  </a:extLst>
                </p14:cNvPr>
                <p14:cNvContentPartPr/>
                <p14:nvPr/>
              </p14:nvContentPartPr>
              <p14:xfrm>
                <a:off x="10352674" y="627148"/>
                <a:ext cx="172800" cy="45000"/>
              </p14:xfrm>
            </p:contentPart>
          </mc:Choice>
          <mc:Fallback xmlns="">
            <p:pic>
              <p:nvPicPr>
                <p:cNvPr id="23" name="Freihand 22">
                  <a:extLst>
                    <a:ext uri="{FF2B5EF4-FFF2-40B4-BE49-F238E27FC236}">
                      <a16:creationId xmlns:a16="http://schemas.microsoft.com/office/drawing/2014/main" id="{D3FB9A87-F497-4600-33DC-95628A03D5EB}"/>
                    </a:ext>
                  </a:extLst>
                </p:cNvPr>
                <p:cNvPicPr/>
                <p:nvPr/>
              </p:nvPicPr>
              <p:blipFill>
                <a:blip r:embed="rId40"/>
                <a:stretch>
                  <a:fillRect/>
                </a:stretch>
              </p:blipFill>
              <p:spPr>
                <a:xfrm>
                  <a:off x="10344034" y="618148"/>
                  <a:ext cx="1904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2CF27C2B-2720-77A7-385C-6ACBF04D828E}"/>
                    </a:ext>
                  </a:extLst>
                </p14:cNvPr>
                <p14:cNvContentPartPr/>
                <p14:nvPr/>
              </p14:nvContentPartPr>
              <p14:xfrm>
                <a:off x="10508194" y="724348"/>
                <a:ext cx="42120" cy="339840"/>
              </p14:xfrm>
            </p:contentPart>
          </mc:Choice>
          <mc:Fallback xmlns="">
            <p:pic>
              <p:nvPicPr>
                <p:cNvPr id="24" name="Freihand 23">
                  <a:extLst>
                    <a:ext uri="{FF2B5EF4-FFF2-40B4-BE49-F238E27FC236}">
                      <a16:creationId xmlns:a16="http://schemas.microsoft.com/office/drawing/2014/main" id="{2CF27C2B-2720-77A7-385C-6ACBF04D828E}"/>
                    </a:ext>
                  </a:extLst>
                </p:cNvPr>
                <p:cNvPicPr/>
                <p:nvPr/>
              </p:nvPicPr>
              <p:blipFill>
                <a:blip r:embed="rId42"/>
                <a:stretch>
                  <a:fillRect/>
                </a:stretch>
              </p:blipFill>
              <p:spPr>
                <a:xfrm>
                  <a:off x="10499554" y="715348"/>
                  <a:ext cx="59760" cy="357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533C5694-E458-D6B2-30AB-640024B37EA7}"/>
                    </a:ext>
                  </a:extLst>
                </p14:cNvPr>
                <p14:cNvContentPartPr/>
                <p14:nvPr/>
              </p14:nvContentPartPr>
              <p14:xfrm>
                <a:off x="9314434" y="771148"/>
                <a:ext cx="127800" cy="146880"/>
              </p14:xfrm>
            </p:contentPart>
          </mc:Choice>
          <mc:Fallback xmlns="">
            <p:pic>
              <p:nvPicPr>
                <p:cNvPr id="26" name="Freihand 25">
                  <a:extLst>
                    <a:ext uri="{FF2B5EF4-FFF2-40B4-BE49-F238E27FC236}">
                      <a16:creationId xmlns:a16="http://schemas.microsoft.com/office/drawing/2014/main" id="{533C5694-E458-D6B2-30AB-640024B37EA7}"/>
                    </a:ext>
                  </a:extLst>
                </p:cNvPr>
                <p:cNvPicPr/>
                <p:nvPr/>
              </p:nvPicPr>
              <p:blipFill>
                <a:blip r:embed="rId44"/>
                <a:stretch>
                  <a:fillRect/>
                </a:stretch>
              </p:blipFill>
              <p:spPr>
                <a:xfrm>
                  <a:off x="9305794" y="762508"/>
                  <a:ext cx="145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8E608A4A-BE94-50D0-A19F-31819BEAA271}"/>
                    </a:ext>
                  </a:extLst>
                </p14:cNvPr>
                <p14:cNvContentPartPr/>
                <p14:nvPr/>
              </p14:nvContentPartPr>
              <p14:xfrm>
                <a:off x="9509194" y="600148"/>
                <a:ext cx="142560" cy="165960"/>
              </p14:xfrm>
            </p:contentPart>
          </mc:Choice>
          <mc:Fallback xmlns="">
            <p:pic>
              <p:nvPicPr>
                <p:cNvPr id="27" name="Freihand 26">
                  <a:extLst>
                    <a:ext uri="{FF2B5EF4-FFF2-40B4-BE49-F238E27FC236}">
                      <a16:creationId xmlns:a16="http://schemas.microsoft.com/office/drawing/2014/main" id="{8E608A4A-BE94-50D0-A19F-31819BEAA271}"/>
                    </a:ext>
                  </a:extLst>
                </p:cNvPr>
                <p:cNvPicPr/>
                <p:nvPr/>
              </p:nvPicPr>
              <p:blipFill>
                <a:blip r:embed="rId46"/>
                <a:stretch>
                  <a:fillRect/>
                </a:stretch>
              </p:blipFill>
              <p:spPr>
                <a:xfrm>
                  <a:off x="9500194" y="591508"/>
                  <a:ext cx="160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176ED338-D9FC-FB16-6EA0-EE5FB73F436C}"/>
                    </a:ext>
                  </a:extLst>
                </p14:cNvPr>
                <p14:cNvContentPartPr/>
                <p14:nvPr/>
              </p14:nvContentPartPr>
              <p14:xfrm>
                <a:off x="9158194" y="510148"/>
                <a:ext cx="520920" cy="500040"/>
              </p14:xfrm>
            </p:contentPart>
          </mc:Choice>
          <mc:Fallback xmlns="">
            <p:pic>
              <p:nvPicPr>
                <p:cNvPr id="28" name="Freihand 27">
                  <a:extLst>
                    <a:ext uri="{FF2B5EF4-FFF2-40B4-BE49-F238E27FC236}">
                      <a16:creationId xmlns:a16="http://schemas.microsoft.com/office/drawing/2014/main" id="{176ED338-D9FC-FB16-6EA0-EE5FB73F436C}"/>
                    </a:ext>
                  </a:extLst>
                </p:cNvPr>
                <p:cNvPicPr/>
                <p:nvPr/>
              </p:nvPicPr>
              <p:blipFill>
                <a:blip r:embed="rId48"/>
                <a:stretch>
                  <a:fillRect/>
                </a:stretch>
              </p:blipFill>
              <p:spPr>
                <a:xfrm>
                  <a:off x="9149554" y="501508"/>
                  <a:ext cx="538560" cy="517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2217A92-C2F9-07B2-657E-9C04F573D076}"/>
                    </a:ext>
                  </a:extLst>
                </p14:cNvPr>
                <p14:cNvContentPartPr/>
                <p14:nvPr/>
              </p14:nvContentPartPr>
              <p14:xfrm>
                <a:off x="9110674" y="555148"/>
                <a:ext cx="666000" cy="501480"/>
              </p14:xfrm>
            </p:contentPart>
          </mc:Choice>
          <mc:Fallback xmlns="">
            <p:pic>
              <p:nvPicPr>
                <p:cNvPr id="31" name="Freihand 30">
                  <a:extLst>
                    <a:ext uri="{FF2B5EF4-FFF2-40B4-BE49-F238E27FC236}">
                      <a16:creationId xmlns:a16="http://schemas.microsoft.com/office/drawing/2014/main" id="{62217A92-C2F9-07B2-657E-9C04F573D076}"/>
                    </a:ext>
                  </a:extLst>
                </p:cNvPr>
                <p:cNvPicPr/>
                <p:nvPr/>
              </p:nvPicPr>
              <p:blipFill>
                <a:blip r:embed="rId50"/>
                <a:stretch>
                  <a:fillRect/>
                </a:stretch>
              </p:blipFill>
              <p:spPr>
                <a:xfrm>
                  <a:off x="9102034" y="546148"/>
                  <a:ext cx="683640" cy="519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F205636F-F7E1-1B11-822A-A5A54D0CBDE1}"/>
                  </a:ext>
                </a:extLst>
              </p14:cNvPr>
              <p14:cNvContentPartPr/>
              <p14:nvPr/>
            </p14:nvContentPartPr>
            <p14:xfrm>
              <a:off x="4432114" y="4892428"/>
              <a:ext cx="4085640" cy="878400"/>
            </p14:xfrm>
          </p:contentPart>
        </mc:Choice>
        <mc:Fallback xmlns="">
          <p:pic>
            <p:nvPicPr>
              <p:cNvPr id="33" name="Freihand 32">
                <a:extLst>
                  <a:ext uri="{FF2B5EF4-FFF2-40B4-BE49-F238E27FC236}">
                    <a16:creationId xmlns:a16="http://schemas.microsoft.com/office/drawing/2014/main" id="{F205636F-F7E1-1B11-822A-A5A54D0CBDE1}"/>
                  </a:ext>
                </a:extLst>
              </p:cNvPr>
              <p:cNvPicPr/>
              <p:nvPr/>
            </p:nvPicPr>
            <p:blipFill>
              <a:blip r:embed="rId52"/>
              <a:stretch>
                <a:fillRect/>
              </a:stretch>
            </p:blipFill>
            <p:spPr>
              <a:xfrm>
                <a:off x="4423114" y="4883788"/>
                <a:ext cx="4103280" cy="896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C7429640-9857-B5D3-8A98-635FC3B54B80}"/>
                  </a:ext>
                </a:extLst>
              </p14:cNvPr>
              <p14:cNvContentPartPr/>
              <p14:nvPr/>
            </p14:nvContentPartPr>
            <p14:xfrm>
              <a:off x="4759354" y="1052668"/>
              <a:ext cx="3440880" cy="992160"/>
            </p14:xfrm>
          </p:contentPart>
        </mc:Choice>
        <mc:Fallback xmlns="">
          <p:pic>
            <p:nvPicPr>
              <p:cNvPr id="34" name="Freihand 33">
                <a:extLst>
                  <a:ext uri="{FF2B5EF4-FFF2-40B4-BE49-F238E27FC236}">
                    <a16:creationId xmlns:a16="http://schemas.microsoft.com/office/drawing/2014/main" id="{C7429640-9857-B5D3-8A98-635FC3B54B80}"/>
                  </a:ext>
                </a:extLst>
              </p:cNvPr>
              <p:cNvPicPr/>
              <p:nvPr/>
            </p:nvPicPr>
            <p:blipFill>
              <a:blip r:embed="rId54"/>
              <a:stretch>
                <a:fillRect/>
              </a:stretch>
            </p:blipFill>
            <p:spPr>
              <a:xfrm>
                <a:off x="4750714" y="1043668"/>
                <a:ext cx="3458520" cy="1009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2038D06F-DC84-437D-258C-C14A5177B123}"/>
                  </a:ext>
                </a:extLst>
              </p14:cNvPr>
              <p14:cNvContentPartPr/>
              <p14:nvPr/>
            </p14:nvContentPartPr>
            <p14:xfrm>
              <a:off x="154954" y="801388"/>
              <a:ext cx="3620520" cy="1558440"/>
            </p14:xfrm>
          </p:contentPart>
        </mc:Choice>
        <mc:Fallback xmlns="">
          <p:pic>
            <p:nvPicPr>
              <p:cNvPr id="35" name="Freihand 34">
                <a:extLst>
                  <a:ext uri="{FF2B5EF4-FFF2-40B4-BE49-F238E27FC236}">
                    <a16:creationId xmlns:a16="http://schemas.microsoft.com/office/drawing/2014/main" id="{2038D06F-DC84-437D-258C-C14A5177B123}"/>
                  </a:ext>
                </a:extLst>
              </p:cNvPr>
              <p:cNvPicPr/>
              <p:nvPr/>
            </p:nvPicPr>
            <p:blipFill>
              <a:blip r:embed="rId56"/>
              <a:stretch>
                <a:fillRect/>
              </a:stretch>
            </p:blipFill>
            <p:spPr>
              <a:xfrm>
                <a:off x="146314" y="792748"/>
                <a:ext cx="3638160" cy="15760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 name="Freihand 13">
                <a:extLst>
                  <a:ext uri="{FF2B5EF4-FFF2-40B4-BE49-F238E27FC236}">
                    <a16:creationId xmlns:a16="http://schemas.microsoft.com/office/drawing/2014/main" id="{00480EE6-1021-F417-04BE-87EA78AC9AF4}"/>
                  </a:ext>
                </a:extLst>
              </p14:cNvPr>
              <p14:cNvContentPartPr/>
              <p14:nvPr/>
            </p14:nvContentPartPr>
            <p14:xfrm>
              <a:off x="92314" y="890668"/>
              <a:ext cx="3731040" cy="1457640"/>
            </p14:xfrm>
          </p:contentPart>
        </mc:Choice>
        <mc:Fallback xmlns="">
          <p:pic>
            <p:nvPicPr>
              <p:cNvPr id="14" name="Freihand 13">
                <a:extLst>
                  <a:ext uri="{FF2B5EF4-FFF2-40B4-BE49-F238E27FC236}">
                    <a16:creationId xmlns:a16="http://schemas.microsoft.com/office/drawing/2014/main" id="{00480EE6-1021-F417-04BE-87EA78AC9AF4}"/>
                  </a:ext>
                </a:extLst>
              </p:cNvPr>
              <p:cNvPicPr/>
              <p:nvPr/>
            </p:nvPicPr>
            <p:blipFill>
              <a:blip r:embed="rId58"/>
              <a:stretch>
                <a:fillRect/>
              </a:stretch>
            </p:blipFill>
            <p:spPr>
              <a:xfrm>
                <a:off x="83314" y="882028"/>
                <a:ext cx="3748680" cy="14752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 name="Freihand 16">
                <a:extLst>
                  <a:ext uri="{FF2B5EF4-FFF2-40B4-BE49-F238E27FC236}">
                    <a16:creationId xmlns:a16="http://schemas.microsoft.com/office/drawing/2014/main" id="{A4792605-02C1-C96B-A71F-191117BAF798}"/>
                  </a:ext>
                </a:extLst>
              </p14:cNvPr>
              <p14:cNvContentPartPr/>
              <p14:nvPr/>
            </p14:nvContentPartPr>
            <p14:xfrm>
              <a:off x="-62126" y="1072108"/>
              <a:ext cx="3789360" cy="1448640"/>
            </p14:xfrm>
          </p:contentPart>
        </mc:Choice>
        <mc:Fallback xmlns="">
          <p:pic>
            <p:nvPicPr>
              <p:cNvPr id="17" name="Freihand 16">
                <a:extLst>
                  <a:ext uri="{FF2B5EF4-FFF2-40B4-BE49-F238E27FC236}">
                    <a16:creationId xmlns:a16="http://schemas.microsoft.com/office/drawing/2014/main" id="{A4792605-02C1-C96B-A71F-191117BAF798}"/>
                  </a:ext>
                </a:extLst>
              </p:cNvPr>
              <p:cNvPicPr/>
              <p:nvPr/>
            </p:nvPicPr>
            <p:blipFill>
              <a:blip r:embed="rId60"/>
              <a:stretch>
                <a:fillRect/>
              </a:stretch>
            </p:blipFill>
            <p:spPr>
              <a:xfrm>
                <a:off x="-71126" y="1063108"/>
                <a:ext cx="3807000" cy="1466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9" name="Freihand 18">
                <a:extLst>
                  <a:ext uri="{FF2B5EF4-FFF2-40B4-BE49-F238E27FC236}">
                    <a16:creationId xmlns:a16="http://schemas.microsoft.com/office/drawing/2014/main" id="{064BE18D-57BE-0C2D-47B8-C56B98CF7A76}"/>
                  </a:ext>
                </a:extLst>
              </p14:cNvPr>
              <p14:cNvContentPartPr/>
              <p14:nvPr/>
            </p14:nvContentPartPr>
            <p14:xfrm>
              <a:off x="-81926" y="1057708"/>
              <a:ext cx="3861720" cy="1375920"/>
            </p14:xfrm>
          </p:contentPart>
        </mc:Choice>
        <mc:Fallback xmlns="">
          <p:pic>
            <p:nvPicPr>
              <p:cNvPr id="19" name="Freihand 18">
                <a:extLst>
                  <a:ext uri="{FF2B5EF4-FFF2-40B4-BE49-F238E27FC236}">
                    <a16:creationId xmlns:a16="http://schemas.microsoft.com/office/drawing/2014/main" id="{064BE18D-57BE-0C2D-47B8-C56B98CF7A76}"/>
                  </a:ext>
                </a:extLst>
              </p:cNvPr>
              <p:cNvPicPr/>
              <p:nvPr/>
            </p:nvPicPr>
            <p:blipFill>
              <a:blip r:embed="rId62"/>
              <a:stretch>
                <a:fillRect/>
              </a:stretch>
            </p:blipFill>
            <p:spPr>
              <a:xfrm>
                <a:off x="-90566" y="1048708"/>
                <a:ext cx="3879360" cy="1393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5" name="Freihand 24">
                <a:extLst>
                  <a:ext uri="{FF2B5EF4-FFF2-40B4-BE49-F238E27FC236}">
                    <a16:creationId xmlns:a16="http://schemas.microsoft.com/office/drawing/2014/main" id="{E19A6897-64AE-3E1A-5DAE-9FAEC525B5D8}"/>
                  </a:ext>
                </a:extLst>
              </p14:cNvPr>
              <p14:cNvContentPartPr/>
              <p14:nvPr/>
            </p14:nvContentPartPr>
            <p14:xfrm>
              <a:off x="3638674" y="1616788"/>
              <a:ext cx="28440" cy="29520"/>
            </p14:xfrm>
          </p:contentPart>
        </mc:Choice>
        <mc:Fallback xmlns="">
          <p:pic>
            <p:nvPicPr>
              <p:cNvPr id="25" name="Freihand 24">
                <a:extLst>
                  <a:ext uri="{FF2B5EF4-FFF2-40B4-BE49-F238E27FC236}">
                    <a16:creationId xmlns:a16="http://schemas.microsoft.com/office/drawing/2014/main" id="{E19A6897-64AE-3E1A-5DAE-9FAEC525B5D8}"/>
                  </a:ext>
                </a:extLst>
              </p:cNvPr>
              <p:cNvPicPr/>
              <p:nvPr/>
            </p:nvPicPr>
            <p:blipFill>
              <a:blip r:embed="rId64"/>
              <a:stretch>
                <a:fillRect/>
              </a:stretch>
            </p:blipFill>
            <p:spPr>
              <a:xfrm>
                <a:off x="3630034" y="1608148"/>
                <a:ext cx="460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 name="Freihand 28">
                <a:extLst>
                  <a:ext uri="{FF2B5EF4-FFF2-40B4-BE49-F238E27FC236}">
                    <a16:creationId xmlns:a16="http://schemas.microsoft.com/office/drawing/2014/main" id="{FCCE0FD9-E741-6F69-E761-EA5950087206}"/>
                  </a:ext>
                </a:extLst>
              </p14:cNvPr>
              <p14:cNvContentPartPr/>
              <p14:nvPr/>
            </p14:nvContentPartPr>
            <p14:xfrm>
              <a:off x="12394" y="4900708"/>
              <a:ext cx="3027960" cy="961200"/>
            </p14:xfrm>
          </p:contentPart>
        </mc:Choice>
        <mc:Fallback xmlns="">
          <p:pic>
            <p:nvPicPr>
              <p:cNvPr id="29" name="Freihand 28">
                <a:extLst>
                  <a:ext uri="{FF2B5EF4-FFF2-40B4-BE49-F238E27FC236}">
                    <a16:creationId xmlns:a16="http://schemas.microsoft.com/office/drawing/2014/main" id="{FCCE0FD9-E741-6F69-E761-EA5950087206}"/>
                  </a:ext>
                </a:extLst>
              </p:cNvPr>
              <p:cNvPicPr/>
              <p:nvPr/>
            </p:nvPicPr>
            <p:blipFill>
              <a:blip r:embed="rId66"/>
              <a:stretch>
                <a:fillRect/>
              </a:stretch>
            </p:blipFill>
            <p:spPr>
              <a:xfrm>
                <a:off x="3394" y="4892068"/>
                <a:ext cx="3045600" cy="978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7F987C16-387B-414C-AC25-5B11D5C8B454}"/>
                  </a:ext>
                </a:extLst>
              </p14:cNvPr>
              <p14:cNvContentPartPr/>
              <p14:nvPr/>
            </p14:nvContentPartPr>
            <p14:xfrm>
              <a:off x="24994" y="936748"/>
              <a:ext cx="3601440" cy="1522800"/>
            </p14:xfrm>
          </p:contentPart>
        </mc:Choice>
        <mc:Fallback xmlns="">
          <p:pic>
            <p:nvPicPr>
              <p:cNvPr id="36" name="Freihand 35">
                <a:extLst>
                  <a:ext uri="{FF2B5EF4-FFF2-40B4-BE49-F238E27FC236}">
                    <a16:creationId xmlns:a16="http://schemas.microsoft.com/office/drawing/2014/main" id="{7F987C16-387B-414C-AC25-5B11D5C8B454}"/>
                  </a:ext>
                </a:extLst>
              </p:cNvPr>
              <p:cNvPicPr/>
              <p:nvPr/>
            </p:nvPicPr>
            <p:blipFill>
              <a:blip r:embed="rId68"/>
              <a:stretch>
                <a:fillRect/>
              </a:stretch>
            </p:blipFill>
            <p:spPr>
              <a:xfrm>
                <a:off x="16354" y="927748"/>
                <a:ext cx="3619080" cy="1540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30EE4747-6D0C-C5AE-95B3-DE7A10AB0CB2}"/>
                  </a:ext>
                </a:extLst>
              </p14:cNvPr>
              <p14:cNvContentPartPr/>
              <p14:nvPr/>
            </p14:nvContentPartPr>
            <p14:xfrm>
              <a:off x="204634" y="4837708"/>
              <a:ext cx="2574360" cy="1053360"/>
            </p14:xfrm>
          </p:contentPart>
        </mc:Choice>
        <mc:Fallback xmlns="">
          <p:pic>
            <p:nvPicPr>
              <p:cNvPr id="37" name="Freihand 36">
                <a:extLst>
                  <a:ext uri="{FF2B5EF4-FFF2-40B4-BE49-F238E27FC236}">
                    <a16:creationId xmlns:a16="http://schemas.microsoft.com/office/drawing/2014/main" id="{30EE4747-6D0C-C5AE-95B3-DE7A10AB0CB2}"/>
                  </a:ext>
                </a:extLst>
              </p:cNvPr>
              <p:cNvPicPr/>
              <p:nvPr/>
            </p:nvPicPr>
            <p:blipFill>
              <a:blip r:embed="rId70"/>
              <a:stretch>
                <a:fillRect/>
              </a:stretch>
            </p:blipFill>
            <p:spPr>
              <a:xfrm>
                <a:off x="195994" y="4829068"/>
                <a:ext cx="2592000" cy="1071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92124122-316F-D317-15FB-2541EE7F3B95}"/>
                  </a:ext>
                </a:extLst>
              </p14:cNvPr>
              <p14:cNvContentPartPr/>
              <p14:nvPr/>
            </p14:nvContentPartPr>
            <p14:xfrm>
              <a:off x="4588714" y="4762828"/>
              <a:ext cx="3974400" cy="1068480"/>
            </p14:xfrm>
          </p:contentPart>
        </mc:Choice>
        <mc:Fallback xmlns="">
          <p:pic>
            <p:nvPicPr>
              <p:cNvPr id="38" name="Freihand 37">
                <a:extLst>
                  <a:ext uri="{FF2B5EF4-FFF2-40B4-BE49-F238E27FC236}">
                    <a16:creationId xmlns:a16="http://schemas.microsoft.com/office/drawing/2014/main" id="{92124122-316F-D317-15FB-2541EE7F3B95}"/>
                  </a:ext>
                </a:extLst>
              </p:cNvPr>
              <p:cNvPicPr/>
              <p:nvPr/>
            </p:nvPicPr>
            <p:blipFill>
              <a:blip r:embed="rId72"/>
              <a:stretch>
                <a:fillRect/>
              </a:stretch>
            </p:blipFill>
            <p:spPr>
              <a:xfrm>
                <a:off x="4579714" y="4753828"/>
                <a:ext cx="3992040" cy="1086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6E8B8B0A-E25D-2D85-7A28-A7B363A3C619}"/>
                  </a:ext>
                </a:extLst>
              </p14:cNvPr>
              <p14:cNvContentPartPr/>
              <p14:nvPr/>
            </p14:nvContentPartPr>
            <p14:xfrm>
              <a:off x="217234" y="737668"/>
              <a:ext cx="3635640" cy="1936080"/>
            </p14:xfrm>
          </p:contentPart>
        </mc:Choice>
        <mc:Fallback xmlns="">
          <p:pic>
            <p:nvPicPr>
              <p:cNvPr id="39" name="Freihand 38">
                <a:extLst>
                  <a:ext uri="{FF2B5EF4-FFF2-40B4-BE49-F238E27FC236}">
                    <a16:creationId xmlns:a16="http://schemas.microsoft.com/office/drawing/2014/main" id="{6E8B8B0A-E25D-2D85-7A28-A7B363A3C619}"/>
                  </a:ext>
                </a:extLst>
              </p:cNvPr>
              <p:cNvPicPr/>
              <p:nvPr/>
            </p:nvPicPr>
            <p:blipFill>
              <a:blip r:embed="rId74"/>
              <a:stretch>
                <a:fillRect/>
              </a:stretch>
            </p:blipFill>
            <p:spPr>
              <a:xfrm>
                <a:off x="208234" y="729028"/>
                <a:ext cx="3653280" cy="1953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CC34C8F4-D690-0C7B-1719-C8B0C7424154}"/>
                  </a:ext>
                </a:extLst>
              </p14:cNvPr>
              <p14:cNvContentPartPr/>
              <p14:nvPr/>
            </p14:nvContentPartPr>
            <p14:xfrm>
              <a:off x="100594" y="4707028"/>
              <a:ext cx="3308760" cy="1234080"/>
            </p14:xfrm>
          </p:contentPart>
        </mc:Choice>
        <mc:Fallback xmlns="">
          <p:pic>
            <p:nvPicPr>
              <p:cNvPr id="40" name="Freihand 39">
                <a:extLst>
                  <a:ext uri="{FF2B5EF4-FFF2-40B4-BE49-F238E27FC236}">
                    <a16:creationId xmlns:a16="http://schemas.microsoft.com/office/drawing/2014/main" id="{CC34C8F4-D690-0C7B-1719-C8B0C7424154}"/>
                  </a:ext>
                </a:extLst>
              </p:cNvPr>
              <p:cNvPicPr/>
              <p:nvPr/>
            </p:nvPicPr>
            <p:blipFill>
              <a:blip r:embed="rId76"/>
              <a:stretch>
                <a:fillRect/>
              </a:stretch>
            </p:blipFill>
            <p:spPr>
              <a:xfrm>
                <a:off x="91594" y="4698388"/>
                <a:ext cx="3326400" cy="1251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78D9A925-4763-4AA3-0E38-3668A6382372}"/>
                  </a:ext>
                </a:extLst>
              </p14:cNvPr>
              <p14:cNvContentPartPr/>
              <p14:nvPr/>
            </p14:nvContentPartPr>
            <p14:xfrm>
              <a:off x="4660354" y="4729348"/>
              <a:ext cx="3649680" cy="1183680"/>
            </p14:xfrm>
          </p:contentPart>
        </mc:Choice>
        <mc:Fallback xmlns="">
          <p:pic>
            <p:nvPicPr>
              <p:cNvPr id="41" name="Freihand 40">
                <a:extLst>
                  <a:ext uri="{FF2B5EF4-FFF2-40B4-BE49-F238E27FC236}">
                    <a16:creationId xmlns:a16="http://schemas.microsoft.com/office/drawing/2014/main" id="{78D9A925-4763-4AA3-0E38-3668A6382372}"/>
                  </a:ext>
                </a:extLst>
              </p:cNvPr>
              <p:cNvPicPr/>
              <p:nvPr/>
            </p:nvPicPr>
            <p:blipFill>
              <a:blip r:embed="rId78"/>
              <a:stretch>
                <a:fillRect/>
              </a:stretch>
            </p:blipFill>
            <p:spPr>
              <a:xfrm>
                <a:off x="4651354" y="4720708"/>
                <a:ext cx="3667320" cy="12013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4D83E5D1-2D84-AA0C-1E24-86C69F9E7BC3}"/>
                  </a:ext>
                </a:extLst>
              </p14:cNvPr>
              <p14:cNvContentPartPr/>
              <p14:nvPr/>
            </p14:nvContentPartPr>
            <p14:xfrm>
              <a:off x="5160394" y="843148"/>
              <a:ext cx="2847600" cy="1328400"/>
            </p14:xfrm>
          </p:contentPart>
        </mc:Choice>
        <mc:Fallback xmlns="">
          <p:pic>
            <p:nvPicPr>
              <p:cNvPr id="42" name="Freihand 41">
                <a:extLst>
                  <a:ext uri="{FF2B5EF4-FFF2-40B4-BE49-F238E27FC236}">
                    <a16:creationId xmlns:a16="http://schemas.microsoft.com/office/drawing/2014/main" id="{4D83E5D1-2D84-AA0C-1E24-86C69F9E7BC3}"/>
                  </a:ext>
                </a:extLst>
              </p:cNvPr>
              <p:cNvPicPr/>
              <p:nvPr/>
            </p:nvPicPr>
            <p:blipFill>
              <a:blip r:embed="rId80"/>
              <a:stretch>
                <a:fillRect/>
              </a:stretch>
            </p:blipFill>
            <p:spPr>
              <a:xfrm>
                <a:off x="5151754" y="834148"/>
                <a:ext cx="2865240" cy="1346040"/>
              </a:xfrm>
              <a:prstGeom prst="rect">
                <a:avLst/>
              </a:prstGeom>
            </p:spPr>
          </p:pic>
        </mc:Fallback>
      </mc:AlternateContent>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Unemployment definition BA</a:t>
            </a:r>
            <a:endParaRPr lang="de-DE" sz="2400" b="1" dirty="0"/>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(registered unemployed people)</a:t>
            </a:r>
            <a:endParaRPr lang="de-DE" sz="2400" b="1" dirty="0"/>
          </a:p>
        </p:txBody>
      </p:sp>
      <p:sp>
        <p:nvSpPr>
          <p:cNvPr id="131076" name="Text Box 3"/>
          <p:cNvSpPr txBox="1">
            <a:spLocks noChangeArrowheads="1"/>
          </p:cNvSpPr>
          <p:nvPr/>
        </p:nvSpPr>
        <p:spPr bwMode="auto">
          <a:xfrm>
            <a:off x="0" y="1025526"/>
            <a:ext cx="9056687" cy="44935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200"/>
              <a:t>Age between 15 – 65 (67) years</a:t>
            </a:r>
            <a:endParaRPr lang="de-DE" sz="2200" dirty="0"/>
          </a:p>
          <a:p>
            <a:endParaRPr lang="de-DE" sz="2200" dirty="0"/>
          </a:p>
          <a:p>
            <a:r>
              <a:rPr lang="en-US" sz="2200"/>
              <a:t>Defined by the Social Code, Book III (SGB III), the unemployed include all those who are</a:t>
            </a:r>
          </a:p>
          <a:p>
            <a:endParaRPr lang="en-US" sz="2200"/>
          </a:p>
          <a:p>
            <a:pPr marL="285750" indent="-285750">
              <a:buFont typeface="Arial" panose="020B0604020202020204" pitchFamily="34" charset="0"/>
              <a:buChar char="•"/>
            </a:pPr>
            <a:r>
              <a:rPr lang="en-US" sz="2200"/>
              <a:t>temporarily not employed or work in a job for fewer than 15 hours per week,</a:t>
            </a:r>
          </a:p>
          <a:p>
            <a:pPr marL="285750" indent="-285750">
              <a:buFont typeface="Arial" panose="020B0604020202020204" pitchFamily="34" charset="0"/>
              <a:buChar char="•"/>
            </a:pPr>
            <a:r>
              <a:rPr lang="en-US" sz="2200"/>
              <a:t>seek employment subject to social insurance contributions for at least 15 hours per week,</a:t>
            </a:r>
          </a:p>
          <a:p>
            <a:pPr marL="285750" indent="-285750">
              <a:buFont typeface="Arial" panose="020B0604020202020204" pitchFamily="34" charset="0"/>
              <a:buChar char="•"/>
            </a:pPr>
            <a:r>
              <a:rPr lang="en-US" sz="2200"/>
              <a:t>and in the process are available for placement efforts undertaken by the employment agencies or institutions administering basic security benefits for job-seekers</a:t>
            </a:r>
          </a:p>
          <a:p>
            <a:pPr marL="285750" indent="-285750">
              <a:buFont typeface="Arial" panose="020B0604020202020204" pitchFamily="34" charset="0"/>
              <a:buChar char="•"/>
            </a:pPr>
            <a:r>
              <a:rPr lang="en-US" sz="2200"/>
              <a:t>and have registered there as unemployed.</a:t>
            </a:r>
            <a:endParaRPr lang="de-DE" sz="2200" dirty="0"/>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7EC2256-C5FF-53C9-7389-F4268DC2E2D5}"/>
                  </a:ext>
                </a:extLst>
              </p14:cNvPr>
              <p14:cNvContentPartPr/>
              <p14:nvPr/>
            </p14:nvContentPartPr>
            <p14:xfrm>
              <a:off x="1489474" y="823348"/>
              <a:ext cx="1046160" cy="809280"/>
            </p14:xfrm>
          </p:contentPart>
        </mc:Choice>
        <mc:Fallback xmlns="">
          <p:pic>
            <p:nvPicPr>
              <p:cNvPr id="2" name="Freihand 1">
                <a:extLst>
                  <a:ext uri="{FF2B5EF4-FFF2-40B4-BE49-F238E27FC236}">
                    <a16:creationId xmlns:a16="http://schemas.microsoft.com/office/drawing/2014/main" id="{27EC2256-C5FF-53C9-7389-F4268DC2E2D5}"/>
                  </a:ext>
                </a:extLst>
              </p:cNvPr>
              <p:cNvPicPr/>
              <p:nvPr/>
            </p:nvPicPr>
            <p:blipFill>
              <a:blip r:embed="rId4"/>
              <a:stretch>
                <a:fillRect/>
              </a:stretch>
            </p:blipFill>
            <p:spPr>
              <a:xfrm>
                <a:off x="1480834" y="814348"/>
                <a:ext cx="1063800" cy="8269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4F3FE47-81F7-1A74-E680-6007986663E4}"/>
                  </a:ext>
                </a:extLst>
              </p14:cNvPr>
              <p14:cNvContentPartPr/>
              <p14:nvPr/>
            </p14:nvContentPartPr>
            <p14:xfrm>
              <a:off x="2483434" y="937828"/>
              <a:ext cx="553680" cy="617040"/>
            </p14:xfrm>
          </p:contentPart>
        </mc:Choice>
        <mc:Fallback xmlns="">
          <p:pic>
            <p:nvPicPr>
              <p:cNvPr id="3" name="Freihand 2">
                <a:extLst>
                  <a:ext uri="{FF2B5EF4-FFF2-40B4-BE49-F238E27FC236}">
                    <a16:creationId xmlns:a16="http://schemas.microsoft.com/office/drawing/2014/main" id="{D4F3FE47-81F7-1A74-E680-6007986663E4}"/>
                  </a:ext>
                </a:extLst>
              </p:cNvPr>
              <p:cNvPicPr/>
              <p:nvPr/>
            </p:nvPicPr>
            <p:blipFill>
              <a:blip r:embed="rId6"/>
              <a:stretch>
                <a:fillRect/>
              </a:stretch>
            </p:blipFill>
            <p:spPr>
              <a:xfrm>
                <a:off x="2474794" y="928828"/>
                <a:ext cx="571320" cy="634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DB21B52-C5E6-A67D-B45E-436C2399A5E3}"/>
                  </a:ext>
                </a:extLst>
              </p14:cNvPr>
              <p14:cNvContentPartPr/>
              <p14:nvPr/>
            </p14:nvContentPartPr>
            <p14:xfrm>
              <a:off x="2577394" y="1540828"/>
              <a:ext cx="349200" cy="83160"/>
            </p14:xfrm>
          </p:contentPart>
        </mc:Choice>
        <mc:Fallback xmlns="">
          <p:pic>
            <p:nvPicPr>
              <p:cNvPr id="5" name="Freihand 4">
                <a:extLst>
                  <a:ext uri="{FF2B5EF4-FFF2-40B4-BE49-F238E27FC236}">
                    <a16:creationId xmlns:a16="http://schemas.microsoft.com/office/drawing/2014/main" id="{7DB21B52-C5E6-A67D-B45E-436C2399A5E3}"/>
                  </a:ext>
                </a:extLst>
              </p:cNvPr>
              <p:cNvPicPr/>
              <p:nvPr/>
            </p:nvPicPr>
            <p:blipFill>
              <a:blip r:embed="rId8"/>
              <a:stretch>
                <a:fillRect/>
              </a:stretch>
            </p:blipFill>
            <p:spPr>
              <a:xfrm>
                <a:off x="2568754" y="1532188"/>
                <a:ext cx="3668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87316EE7-ACFE-63EA-CADD-F4A454348F8A}"/>
                  </a:ext>
                </a:extLst>
              </p14:cNvPr>
              <p14:cNvContentPartPr/>
              <p14:nvPr/>
            </p14:nvContentPartPr>
            <p14:xfrm>
              <a:off x="1522234" y="847468"/>
              <a:ext cx="1033560" cy="693000"/>
            </p14:xfrm>
          </p:contentPart>
        </mc:Choice>
        <mc:Fallback xmlns="">
          <p:pic>
            <p:nvPicPr>
              <p:cNvPr id="6" name="Freihand 5">
                <a:extLst>
                  <a:ext uri="{FF2B5EF4-FFF2-40B4-BE49-F238E27FC236}">
                    <a16:creationId xmlns:a16="http://schemas.microsoft.com/office/drawing/2014/main" id="{87316EE7-ACFE-63EA-CADD-F4A454348F8A}"/>
                  </a:ext>
                </a:extLst>
              </p:cNvPr>
              <p:cNvPicPr/>
              <p:nvPr/>
            </p:nvPicPr>
            <p:blipFill>
              <a:blip r:embed="rId10"/>
              <a:stretch>
                <a:fillRect/>
              </a:stretch>
            </p:blipFill>
            <p:spPr>
              <a:xfrm>
                <a:off x="1513594" y="838468"/>
                <a:ext cx="1051200" cy="710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214EF579-6BAD-7370-E8DA-8218ADC694BF}"/>
                  </a:ext>
                </a:extLst>
              </p14:cNvPr>
              <p14:cNvContentPartPr/>
              <p14:nvPr/>
            </p14:nvContentPartPr>
            <p14:xfrm>
              <a:off x="1958194" y="2064268"/>
              <a:ext cx="3292200" cy="90000"/>
            </p14:xfrm>
          </p:contentPart>
        </mc:Choice>
        <mc:Fallback xmlns="">
          <p:pic>
            <p:nvPicPr>
              <p:cNvPr id="7" name="Freihand 6">
                <a:extLst>
                  <a:ext uri="{FF2B5EF4-FFF2-40B4-BE49-F238E27FC236}">
                    <a16:creationId xmlns:a16="http://schemas.microsoft.com/office/drawing/2014/main" id="{214EF579-6BAD-7370-E8DA-8218ADC694BF}"/>
                  </a:ext>
                </a:extLst>
              </p:cNvPr>
              <p:cNvPicPr/>
              <p:nvPr/>
            </p:nvPicPr>
            <p:blipFill>
              <a:blip r:embed="rId12"/>
              <a:stretch>
                <a:fillRect/>
              </a:stretch>
            </p:blipFill>
            <p:spPr>
              <a:xfrm>
                <a:off x="1949554" y="2055628"/>
                <a:ext cx="33098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81A1E9B5-E1CA-A236-FB71-C80DFECD64B1}"/>
                  </a:ext>
                </a:extLst>
              </p14:cNvPr>
              <p14:cNvContentPartPr/>
              <p14:nvPr/>
            </p14:nvContentPartPr>
            <p14:xfrm>
              <a:off x="366634" y="3070108"/>
              <a:ext cx="2771640" cy="88560"/>
            </p14:xfrm>
          </p:contentPart>
        </mc:Choice>
        <mc:Fallback xmlns="">
          <p:pic>
            <p:nvPicPr>
              <p:cNvPr id="8" name="Freihand 7">
                <a:extLst>
                  <a:ext uri="{FF2B5EF4-FFF2-40B4-BE49-F238E27FC236}">
                    <a16:creationId xmlns:a16="http://schemas.microsoft.com/office/drawing/2014/main" id="{81A1E9B5-E1CA-A236-FB71-C80DFECD64B1}"/>
                  </a:ext>
                </a:extLst>
              </p:cNvPr>
              <p:cNvPicPr/>
              <p:nvPr/>
            </p:nvPicPr>
            <p:blipFill>
              <a:blip r:embed="rId14"/>
              <a:stretch>
                <a:fillRect/>
              </a:stretch>
            </p:blipFill>
            <p:spPr>
              <a:xfrm>
                <a:off x="357994" y="3061108"/>
                <a:ext cx="27892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882FE4A-3DD6-BE29-4D35-E70815687A1E}"/>
                  </a:ext>
                </a:extLst>
              </p14:cNvPr>
              <p14:cNvContentPartPr/>
              <p14:nvPr/>
            </p14:nvContentPartPr>
            <p14:xfrm>
              <a:off x="5567914" y="3097468"/>
              <a:ext cx="3412080" cy="80280"/>
            </p14:xfrm>
          </p:contentPart>
        </mc:Choice>
        <mc:Fallback xmlns="">
          <p:pic>
            <p:nvPicPr>
              <p:cNvPr id="9" name="Freihand 8">
                <a:extLst>
                  <a:ext uri="{FF2B5EF4-FFF2-40B4-BE49-F238E27FC236}">
                    <a16:creationId xmlns:a16="http://schemas.microsoft.com/office/drawing/2014/main" id="{C882FE4A-3DD6-BE29-4D35-E70815687A1E}"/>
                  </a:ext>
                </a:extLst>
              </p:cNvPr>
              <p:cNvPicPr/>
              <p:nvPr/>
            </p:nvPicPr>
            <p:blipFill>
              <a:blip r:embed="rId16"/>
              <a:stretch>
                <a:fillRect/>
              </a:stretch>
            </p:blipFill>
            <p:spPr>
              <a:xfrm>
                <a:off x="5559274" y="3088828"/>
                <a:ext cx="3429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C66839DB-6E7F-A844-053C-D73049A0B4A0}"/>
                  </a:ext>
                </a:extLst>
              </p14:cNvPr>
              <p14:cNvContentPartPr/>
              <p14:nvPr/>
            </p14:nvContentPartPr>
            <p14:xfrm>
              <a:off x="4237354" y="986068"/>
              <a:ext cx="2564280" cy="93960"/>
            </p14:xfrm>
          </p:contentPart>
        </mc:Choice>
        <mc:Fallback xmlns="">
          <p:pic>
            <p:nvPicPr>
              <p:cNvPr id="10" name="Freihand 9">
                <a:extLst>
                  <a:ext uri="{FF2B5EF4-FFF2-40B4-BE49-F238E27FC236}">
                    <a16:creationId xmlns:a16="http://schemas.microsoft.com/office/drawing/2014/main" id="{C66839DB-6E7F-A844-053C-D73049A0B4A0}"/>
                  </a:ext>
                </a:extLst>
              </p:cNvPr>
              <p:cNvPicPr/>
              <p:nvPr/>
            </p:nvPicPr>
            <p:blipFill>
              <a:blip r:embed="rId18"/>
              <a:stretch>
                <a:fillRect/>
              </a:stretch>
            </p:blipFill>
            <p:spPr>
              <a:xfrm>
                <a:off x="4228714" y="977068"/>
                <a:ext cx="25819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1A283033-AA69-FB37-69A0-46C767B538AA}"/>
                  </a:ext>
                </a:extLst>
              </p14:cNvPr>
              <p14:cNvContentPartPr/>
              <p14:nvPr/>
            </p14:nvContentPartPr>
            <p14:xfrm>
              <a:off x="384634" y="3808828"/>
              <a:ext cx="2179800" cy="76680"/>
            </p14:xfrm>
          </p:contentPart>
        </mc:Choice>
        <mc:Fallback xmlns="">
          <p:pic>
            <p:nvPicPr>
              <p:cNvPr id="11" name="Freihand 10">
                <a:extLst>
                  <a:ext uri="{FF2B5EF4-FFF2-40B4-BE49-F238E27FC236}">
                    <a16:creationId xmlns:a16="http://schemas.microsoft.com/office/drawing/2014/main" id="{1A283033-AA69-FB37-69A0-46C767B538AA}"/>
                  </a:ext>
                </a:extLst>
              </p:cNvPr>
              <p:cNvPicPr/>
              <p:nvPr/>
            </p:nvPicPr>
            <p:blipFill>
              <a:blip r:embed="rId20"/>
              <a:stretch>
                <a:fillRect/>
              </a:stretch>
            </p:blipFill>
            <p:spPr>
              <a:xfrm>
                <a:off x="375634" y="3800188"/>
                <a:ext cx="2197440" cy="94320"/>
              </a:xfrm>
              <a:prstGeom prst="rect">
                <a:avLst/>
              </a:prstGeom>
            </p:spPr>
          </p:pic>
        </mc:Fallback>
      </mc:AlternateContent>
      <p:grpSp>
        <p:nvGrpSpPr>
          <p:cNvPr id="14" name="Gruppieren 13">
            <a:extLst>
              <a:ext uri="{FF2B5EF4-FFF2-40B4-BE49-F238E27FC236}">
                <a16:creationId xmlns:a16="http://schemas.microsoft.com/office/drawing/2014/main" id="{6B1B633E-56B9-8901-BC43-A73E7A0BCCBE}"/>
              </a:ext>
            </a:extLst>
          </p:cNvPr>
          <p:cNvGrpSpPr/>
          <p:nvPr/>
        </p:nvGrpSpPr>
        <p:grpSpPr>
          <a:xfrm>
            <a:off x="302194" y="4392028"/>
            <a:ext cx="8089920" cy="412560"/>
            <a:chOff x="302194" y="4392028"/>
            <a:chExt cx="8089920" cy="412560"/>
          </a:xfrm>
        </p:grpSpPr>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0D947E10-7AAE-FDB0-0C63-DB7516EB1863}"/>
                    </a:ext>
                  </a:extLst>
                </p14:cNvPr>
                <p14:cNvContentPartPr/>
                <p14:nvPr/>
              </p14:nvContentPartPr>
              <p14:xfrm>
                <a:off x="379954" y="4392028"/>
                <a:ext cx="8012160" cy="131040"/>
              </p14:xfrm>
            </p:contentPart>
          </mc:Choice>
          <mc:Fallback xmlns="">
            <p:pic>
              <p:nvPicPr>
                <p:cNvPr id="12" name="Freihand 11">
                  <a:extLst>
                    <a:ext uri="{FF2B5EF4-FFF2-40B4-BE49-F238E27FC236}">
                      <a16:creationId xmlns:a16="http://schemas.microsoft.com/office/drawing/2014/main" id="{0D947E10-7AAE-FDB0-0C63-DB7516EB1863}"/>
                    </a:ext>
                  </a:extLst>
                </p:cNvPr>
                <p:cNvPicPr/>
                <p:nvPr/>
              </p:nvPicPr>
              <p:blipFill>
                <a:blip r:embed="rId22"/>
                <a:stretch>
                  <a:fillRect/>
                </a:stretch>
              </p:blipFill>
              <p:spPr>
                <a:xfrm>
                  <a:off x="370954" y="4383028"/>
                  <a:ext cx="8029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519CD014-3D0A-0BF6-1752-AE8DF5FDE5F5}"/>
                    </a:ext>
                  </a:extLst>
                </p14:cNvPr>
                <p14:cNvContentPartPr/>
                <p14:nvPr/>
              </p14:nvContentPartPr>
              <p14:xfrm>
                <a:off x="302194" y="4471948"/>
                <a:ext cx="2530080" cy="332640"/>
              </p14:xfrm>
            </p:contentPart>
          </mc:Choice>
          <mc:Fallback xmlns="">
            <p:pic>
              <p:nvPicPr>
                <p:cNvPr id="13" name="Freihand 12">
                  <a:extLst>
                    <a:ext uri="{FF2B5EF4-FFF2-40B4-BE49-F238E27FC236}">
                      <a16:creationId xmlns:a16="http://schemas.microsoft.com/office/drawing/2014/main" id="{519CD014-3D0A-0BF6-1752-AE8DF5FDE5F5}"/>
                    </a:ext>
                  </a:extLst>
                </p:cNvPr>
                <p:cNvPicPr/>
                <p:nvPr/>
              </p:nvPicPr>
              <p:blipFill>
                <a:blip r:embed="rId24"/>
                <a:stretch>
                  <a:fillRect/>
                </a:stretch>
              </p:blipFill>
              <p:spPr>
                <a:xfrm>
                  <a:off x="293194" y="4462948"/>
                  <a:ext cx="2547720" cy="35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248E5DC2-8C92-FB42-0B46-9CE165FA7B9C}"/>
                  </a:ext>
                </a:extLst>
              </p14:cNvPr>
              <p14:cNvContentPartPr/>
              <p14:nvPr/>
            </p14:nvContentPartPr>
            <p14:xfrm>
              <a:off x="878554" y="5476708"/>
              <a:ext cx="2130840" cy="64800"/>
            </p14:xfrm>
          </p:contentPart>
        </mc:Choice>
        <mc:Fallback xmlns="">
          <p:pic>
            <p:nvPicPr>
              <p:cNvPr id="15" name="Freihand 14">
                <a:extLst>
                  <a:ext uri="{FF2B5EF4-FFF2-40B4-BE49-F238E27FC236}">
                    <a16:creationId xmlns:a16="http://schemas.microsoft.com/office/drawing/2014/main" id="{248E5DC2-8C92-FB42-0B46-9CE165FA7B9C}"/>
                  </a:ext>
                </a:extLst>
              </p:cNvPr>
              <p:cNvPicPr/>
              <p:nvPr/>
            </p:nvPicPr>
            <p:blipFill>
              <a:blip r:embed="rId26"/>
              <a:stretch>
                <a:fillRect/>
              </a:stretch>
            </p:blipFill>
            <p:spPr>
              <a:xfrm>
                <a:off x="869914" y="5468068"/>
                <a:ext cx="2148480" cy="82440"/>
              </a:xfrm>
              <a:prstGeom prst="rect">
                <a:avLst/>
              </a:prstGeom>
            </p:spPr>
          </p:pic>
        </mc:Fallback>
      </mc:AlternateContent>
      <p:grpSp>
        <p:nvGrpSpPr>
          <p:cNvPr id="42" name="Gruppieren 41">
            <a:extLst>
              <a:ext uri="{FF2B5EF4-FFF2-40B4-BE49-F238E27FC236}">
                <a16:creationId xmlns:a16="http://schemas.microsoft.com/office/drawing/2014/main" id="{69C82495-AD98-FE90-2407-D17AC8C92C65}"/>
              </a:ext>
            </a:extLst>
          </p:cNvPr>
          <p:cNvGrpSpPr/>
          <p:nvPr/>
        </p:nvGrpSpPr>
        <p:grpSpPr>
          <a:xfrm>
            <a:off x="3954034" y="307828"/>
            <a:ext cx="7518600" cy="1829520"/>
            <a:chOff x="3954034" y="307828"/>
            <a:chExt cx="7518600" cy="1829520"/>
          </a:xfrm>
        </p:grpSpPr>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11B16BAD-B5D2-14E0-EBEF-92B4DD26E605}"/>
                    </a:ext>
                  </a:extLst>
                </p14:cNvPr>
                <p14:cNvContentPartPr/>
                <p14:nvPr/>
              </p14:nvContentPartPr>
              <p14:xfrm>
                <a:off x="3954034" y="533188"/>
                <a:ext cx="4383360" cy="726120"/>
              </p14:xfrm>
            </p:contentPart>
          </mc:Choice>
          <mc:Fallback xmlns="">
            <p:pic>
              <p:nvPicPr>
                <p:cNvPr id="16" name="Freihand 15">
                  <a:extLst>
                    <a:ext uri="{FF2B5EF4-FFF2-40B4-BE49-F238E27FC236}">
                      <a16:creationId xmlns:a16="http://schemas.microsoft.com/office/drawing/2014/main" id="{11B16BAD-B5D2-14E0-EBEF-92B4DD26E605}"/>
                    </a:ext>
                  </a:extLst>
                </p:cNvPr>
                <p:cNvPicPr/>
                <p:nvPr/>
              </p:nvPicPr>
              <p:blipFill>
                <a:blip r:embed="rId28"/>
                <a:stretch>
                  <a:fillRect/>
                </a:stretch>
              </p:blipFill>
              <p:spPr>
                <a:xfrm>
                  <a:off x="3945034" y="524548"/>
                  <a:ext cx="4401000" cy="743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13CF9763-4BFC-7ECC-41F7-59FC7C4F7CBF}"/>
                    </a:ext>
                  </a:extLst>
                </p14:cNvPr>
                <p14:cNvContentPartPr/>
                <p14:nvPr/>
              </p14:nvContentPartPr>
              <p14:xfrm>
                <a:off x="8434234" y="631828"/>
                <a:ext cx="430200" cy="189000"/>
              </p14:xfrm>
            </p:contentPart>
          </mc:Choice>
          <mc:Fallback xmlns="">
            <p:pic>
              <p:nvPicPr>
                <p:cNvPr id="17" name="Freihand 16">
                  <a:extLst>
                    <a:ext uri="{FF2B5EF4-FFF2-40B4-BE49-F238E27FC236}">
                      <a16:creationId xmlns:a16="http://schemas.microsoft.com/office/drawing/2014/main" id="{13CF9763-4BFC-7ECC-41F7-59FC7C4F7CBF}"/>
                    </a:ext>
                  </a:extLst>
                </p:cNvPr>
                <p:cNvPicPr/>
                <p:nvPr/>
              </p:nvPicPr>
              <p:blipFill>
                <a:blip r:embed="rId30"/>
                <a:stretch>
                  <a:fillRect/>
                </a:stretch>
              </p:blipFill>
              <p:spPr>
                <a:xfrm>
                  <a:off x="8425234" y="623188"/>
                  <a:ext cx="4478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1E6AE40A-46A1-D88A-187F-B4D85AB9EE61}"/>
                    </a:ext>
                  </a:extLst>
                </p14:cNvPr>
                <p14:cNvContentPartPr/>
                <p14:nvPr/>
              </p14:nvContentPartPr>
              <p14:xfrm>
                <a:off x="8310034" y="601228"/>
                <a:ext cx="344880" cy="324720"/>
              </p14:xfrm>
            </p:contentPart>
          </mc:Choice>
          <mc:Fallback xmlns="">
            <p:pic>
              <p:nvPicPr>
                <p:cNvPr id="18" name="Freihand 17">
                  <a:extLst>
                    <a:ext uri="{FF2B5EF4-FFF2-40B4-BE49-F238E27FC236}">
                      <a16:creationId xmlns:a16="http://schemas.microsoft.com/office/drawing/2014/main" id="{1E6AE40A-46A1-D88A-187F-B4D85AB9EE61}"/>
                    </a:ext>
                  </a:extLst>
                </p:cNvPr>
                <p:cNvPicPr/>
                <p:nvPr/>
              </p:nvPicPr>
              <p:blipFill>
                <a:blip r:embed="rId32"/>
                <a:stretch>
                  <a:fillRect/>
                </a:stretch>
              </p:blipFill>
              <p:spPr>
                <a:xfrm>
                  <a:off x="8301394" y="592228"/>
                  <a:ext cx="36252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F8E335C7-4719-7D70-FCA8-BC3770A212AD}"/>
                    </a:ext>
                  </a:extLst>
                </p14:cNvPr>
                <p14:cNvContentPartPr/>
                <p14:nvPr/>
              </p14:nvContentPartPr>
              <p14:xfrm>
                <a:off x="9024634" y="537148"/>
                <a:ext cx="198720" cy="246960"/>
              </p14:xfrm>
            </p:contentPart>
          </mc:Choice>
          <mc:Fallback xmlns="">
            <p:pic>
              <p:nvPicPr>
                <p:cNvPr id="19" name="Freihand 18">
                  <a:extLst>
                    <a:ext uri="{FF2B5EF4-FFF2-40B4-BE49-F238E27FC236}">
                      <a16:creationId xmlns:a16="http://schemas.microsoft.com/office/drawing/2014/main" id="{F8E335C7-4719-7D70-FCA8-BC3770A212AD}"/>
                    </a:ext>
                  </a:extLst>
                </p:cNvPr>
                <p:cNvPicPr/>
                <p:nvPr/>
              </p:nvPicPr>
              <p:blipFill>
                <a:blip r:embed="rId34"/>
                <a:stretch>
                  <a:fillRect/>
                </a:stretch>
              </p:blipFill>
              <p:spPr>
                <a:xfrm>
                  <a:off x="9015994" y="528148"/>
                  <a:ext cx="2163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5AEC6F50-9755-2945-A232-3BD6DC150D4F}"/>
                    </a:ext>
                  </a:extLst>
                </p14:cNvPr>
                <p14:cNvContentPartPr/>
                <p14:nvPr/>
              </p14:nvContentPartPr>
              <p14:xfrm>
                <a:off x="9325594" y="316108"/>
                <a:ext cx="362160" cy="518760"/>
              </p14:xfrm>
            </p:contentPart>
          </mc:Choice>
          <mc:Fallback xmlns="">
            <p:pic>
              <p:nvPicPr>
                <p:cNvPr id="20" name="Freihand 19">
                  <a:extLst>
                    <a:ext uri="{FF2B5EF4-FFF2-40B4-BE49-F238E27FC236}">
                      <a16:creationId xmlns:a16="http://schemas.microsoft.com/office/drawing/2014/main" id="{5AEC6F50-9755-2945-A232-3BD6DC150D4F}"/>
                    </a:ext>
                  </a:extLst>
                </p:cNvPr>
                <p:cNvPicPr/>
                <p:nvPr/>
              </p:nvPicPr>
              <p:blipFill>
                <a:blip r:embed="rId36"/>
                <a:stretch>
                  <a:fillRect/>
                </a:stretch>
              </p:blipFill>
              <p:spPr>
                <a:xfrm>
                  <a:off x="9316594" y="307468"/>
                  <a:ext cx="379800" cy="536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87DB621F-7EA7-EF65-6AD7-B55ACE0EC6A8}"/>
                    </a:ext>
                  </a:extLst>
                </p14:cNvPr>
                <p14:cNvContentPartPr/>
                <p14:nvPr/>
              </p14:nvContentPartPr>
              <p14:xfrm>
                <a:off x="9620434" y="330868"/>
                <a:ext cx="16920" cy="25200"/>
              </p14:xfrm>
            </p:contentPart>
          </mc:Choice>
          <mc:Fallback xmlns="">
            <p:pic>
              <p:nvPicPr>
                <p:cNvPr id="21" name="Freihand 20">
                  <a:extLst>
                    <a:ext uri="{FF2B5EF4-FFF2-40B4-BE49-F238E27FC236}">
                      <a16:creationId xmlns:a16="http://schemas.microsoft.com/office/drawing/2014/main" id="{87DB621F-7EA7-EF65-6AD7-B55ACE0EC6A8}"/>
                    </a:ext>
                  </a:extLst>
                </p:cNvPr>
                <p:cNvPicPr/>
                <p:nvPr/>
              </p:nvPicPr>
              <p:blipFill>
                <a:blip r:embed="rId38"/>
                <a:stretch>
                  <a:fillRect/>
                </a:stretch>
              </p:blipFill>
              <p:spPr>
                <a:xfrm>
                  <a:off x="9611794" y="321868"/>
                  <a:ext cx="3456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7AB2B615-F9F7-CD02-17DB-5808C57C12B5}"/>
                    </a:ext>
                  </a:extLst>
                </p14:cNvPr>
                <p14:cNvContentPartPr/>
                <p14:nvPr/>
              </p14:nvContentPartPr>
              <p14:xfrm>
                <a:off x="9769114" y="480628"/>
                <a:ext cx="131040" cy="106200"/>
              </p14:xfrm>
            </p:contentPart>
          </mc:Choice>
          <mc:Fallback xmlns="">
            <p:pic>
              <p:nvPicPr>
                <p:cNvPr id="22" name="Freihand 21">
                  <a:extLst>
                    <a:ext uri="{FF2B5EF4-FFF2-40B4-BE49-F238E27FC236}">
                      <a16:creationId xmlns:a16="http://schemas.microsoft.com/office/drawing/2014/main" id="{7AB2B615-F9F7-CD02-17DB-5808C57C12B5}"/>
                    </a:ext>
                  </a:extLst>
                </p:cNvPr>
                <p:cNvPicPr/>
                <p:nvPr/>
              </p:nvPicPr>
              <p:blipFill>
                <a:blip r:embed="rId40"/>
                <a:stretch>
                  <a:fillRect/>
                </a:stretch>
              </p:blipFill>
              <p:spPr>
                <a:xfrm>
                  <a:off x="9760474" y="471988"/>
                  <a:ext cx="1486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D5BE72A6-BC93-62D1-79CB-F22FE11387A0}"/>
                    </a:ext>
                  </a:extLst>
                </p14:cNvPr>
                <p14:cNvContentPartPr/>
                <p14:nvPr/>
              </p14:nvContentPartPr>
              <p14:xfrm>
                <a:off x="9931114" y="333028"/>
                <a:ext cx="36000" cy="286920"/>
              </p14:xfrm>
            </p:contentPart>
          </mc:Choice>
          <mc:Fallback xmlns="">
            <p:pic>
              <p:nvPicPr>
                <p:cNvPr id="23" name="Freihand 22">
                  <a:extLst>
                    <a:ext uri="{FF2B5EF4-FFF2-40B4-BE49-F238E27FC236}">
                      <a16:creationId xmlns:a16="http://schemas.microsoft.com/office/drawing/2014/main" id="{D5BE72A6-BC93-62D1-79CB-F22FE11387A0}"/>
                    </a:ext>
                  </a:extLst>
                </p:cNvPr>
                <p:cNvPicPr/>
                <p:nvPr/>
              </p:nvPicPr>
              <p:blipFill>
                <a:blip r:embed="rId42"/>
                <a:stretch>
                  <a:fillRect/>
                </a:stretch>
              </p:blipFill>
              <p:spPr>
                <a:xfrm>
                  <a:off x="9922474" y="324028"/>
                  <a:ext cx="536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A6475E3B-DA65-D8E2-7947-3C85090BBFD3}"/>
                    </a:ext>
                  </a:extLst>
                </p14:cNvPr>
                <p14:cNvContentPartPr/>
                <p14:nvPr/>
              </p14:nvContentPartPr>
              <p14:xfrm>
                <a:off x="10076554" y="307828"/>
                <a:ext cx="406800" cy="266040"/>
              </p14:xfrm>
            </p:contentPart>
          </mc:Choice>
          <mc:Fallback xmlns="">
            <p:pic>
              <p:nvPicPr>
                <p:cNvPr id="24" name="Freihand 23">
                  <a:extLst>
                    <a:ext uri="{FF2B5EF4-FFF2-40B4-BE49-F238E27FC236}">
                      <a16:creationId xmlns:a16="http://schemas.microsoft.com/office/drawing/2014/main" id="{A6475E3B-DA65-D8E2-7947-3C85090BBFD3}"/>
                    </a:ext>
                  </a:extLst>
                </p:cNvPr>
                <p:cNvPicPr/>
                <p:nvPr/>
              </p:nvPicPr>
              <p:blipFill>
                <a:blip r:embed="rId44"/>
                <a:stretch>
                  <a:fillRect/>
                </a:stretch>
              </p:blipFill>
              <p:spPr>
                <a:xfrm>
                  <a:off x="10067914" y="299188"/>
                  <a:ext cx="4244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7B851FE4-44BE-BF10-8859-2A1BABF8BD6C}"/>
                    </a:ext>
                  </a:extLst>
                </p14:cNvPr>
                <p14:cNvContentPartPr/>
                <p14:nvPr/>
              </p14:nvContentPartPr>
              <p14:xfrm>
                <a:off x="8859394" y="1070308"/>
                <a:ext cx="433800" cy="155160"/>
              </p14:xfrm>
            </p:contentPart>
          </mc:Choice>
          <mc:Fallback xmlns="">
            <p:pic>
              <p:nvPicPr>
                <p:cNvPr id="25" name="Freihand 24">
                  <a:extLst>
                    <a:ext uri="{FF2B5EF4-FFF2-40B4-BE49-F238E27FC236}">
                      <a16:creationId xmlns:a16="http://schemas.microsoft.com/office/drawing/2014/main" id="{7B851FE4-44BE-BF10-8859-2A1BABF8BD6C}"/>
                    </a:ext>
                  </a:extLst>
                </p:cNvPr>
                <p:cNvPicPr/>
                <p:nvPr/>
              </p:nvPicPr>
              <p:blipFill>
                <a:blip r:embed="rId46"/>
                <a:stretch>
                  <a:fillRect/>
                </a:stretch>
              </p:blipFill>
              <p:spPr>
                <a:xfrm>
                  <a:off x="8850754" y="1061308"/>
                  <a:ext cx="451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63855DB7-A97B-D12C-8221-7369B258661A}"/>
                    </a:ext>
                  </a:extLst>
                </p14:cNvPr>
                <p14:cNvContentPartPr/>
                <p14:nvPr/>
              </p14:nvContentPartPr>
              <p14:xfrm>
                <a:off x="9458074" y="1066708"/>
                <a:ext cx="438480" cy="106560"/>
              </p14:xfrm>
            </p:contentPart>
          </mc:Choice>
          <mc:Fallback xmlns="">
            <p:pic>
              <p:nvPicPr>
                <p:cNvPr id="26" name="Freihand 25">
                  <a:extLst>
                    <a:ext uri="{FF2B5EF4-FFF2-40B4-BE49-F238E27FC236}">
                      <a16:creationId xmlns:a16="http://schemas.microsoft.com/office/drawing/2014/main" id="{63855DB7-A97B-D12C-8221-7369B258661A}"/>
                    </a:ext>
                  </a:extLst>
                </p:cNvPr>
                <p:cNvPicPr/>
                <p:nvPr/>
              </p:nvPicPr>
              <p:blipFill>
                <a:blip r:embed="rId48"/>
                <a:stretch>
                  <a:fillRect/>
                </a:stretch>
              </p:blipFill>
              <p:spPr>
                <a:xfrm>
                  <a:off x="9449074" y="1057708"/>
                  <a:ext cx="4561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AFBCD606-9468-0663-2275-717EF9F6DBD2}"/>
                    </a:ext>
                  </a:extLst>
                </p14:cNvPr>
                <p14:cNvContentPartPr/>
                <p14:nvPr/>
              </p14:nvContentPartPr>
              <p14:xfrm>
                <a:off x="9953074" y="1048348"/>
                <a:ext cx="214920" cy="260280"/>
              </p14:xfrm>
            </p:contentPart>
          </mc:Choice>
          <mc:Fallback xmlns="">
            <p:pic>
              <p:nvPicPr>
                <p:cNvPr id="27" name="Freihand 26">
                  <a:extLst>
                    <a:ext uri="{FF2B5EF4-FFF2-40B4-BE49-F238E27FC236}">
                      <a16:creationId xmlns:a16="http://schemas.microsoft.com/office/drawing/2014/main" id="{AFBCD606-9468-0663-2275-717EF9F6DBD2}"/>
                    </a:ext>
                  </a:extLst>
                </p:cNvPr>
                <p:cNvPicPr/>
                <p:nvPr/>
              </p:nvPicPr>
              <p:blipFill>
                <a:blip r:embed="rId50"/>
                <a:stretch>
                  <a:fillRect/>
                </a:stretch>
              </p:blipFill>
              <p:spPr>
                <a:xfrm>
                  <a:off x="9944074" y="1039348"/>
                  <a:ext cx="23256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8" name="Freihand 27">
                  <a:extLst>
                    <a:ext uri="{FF2B5EF4-FFF2-40B4-BE49-F238E27FC236}">
                      <a16:creationId xmlns:a16="http://schemas.microsoft.com/office/drawing/2014/main" id="{0AFE91ED-6429-C096-562B-0260F64A573E}"/>
                    </a:ext>
                  </a:extLst>
                </p14:cNvPr>
                <p14:cNvContentPartPr/>
                <p14:nvPr/>
              </p14:nvContentPartPr>
              <p14:xfrm>
                <a:off x="10251874" y="842068"/>
                <a:ext cx="33480" cy="276840"/>
              </p14:xfrm>
            </p:contentPart>
          </mc:Choice>
          <mc:Fallback xmlns="">
            <p:pic>
              <p:nvPicPr>
                <p:cNvPr id="28" name="Freihand 27">
                  <a:extLst>
                    <a:ext uri="{FF2B5EF4-FFF2-40B4-BE49-F238E27FC236}">
                      <a16:creationId xmlns:a16="http://schemas.microsoft.com/office/drawing/2014/main" id="{0AFE91ED-6429-C096-562B-0260F64A573E}"/>
                    </a:ext>
                  </a:extLst>
                </p:cNvPr>
                <p:cNvPicPr/>
                <p:nvPr/>
              </p:nvPicPr>
              <p:blipFill>
                <a:blip r:embed="rId52"/>
                <a:stretch>
                  <a:fillRect/>
                </a:stretch>
              </p:blipFill>
              <p:spPr>
                <a:xfrm>
                  <a:off x="10243234" y="833428"/>
                  <a:ext cx="5112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9" name="Freihand 28">
                  <a:extLst>
                    <a:ext uri="{FF2B5EF4-FFF2-40B4-BE49-F238E27FC236}">
                      <a16:creationId xmlns:a16="http://schemas.microsoft.com/office/drawing/2014/main" id="{C6648BEA-60A3-5861-6511-1EA7474F4667}"/>
                    </a:ext>
                  </a:extLst>
                </p14:cNvPr>
                <p14:cNvContentPartPr/>
                <p14:nvPr/>
              </p14:nvContentPartPr>
              <p14:xfrm>
                <a:off x="10333594" y="1010908"/>
                <a:ext cx="161280" cy="94320"/>
              </p14:xfrm>
            </p:contentPart>
          </mc:Choice>
          <mc:Fallback xmlns="">
            <p:pic>
              <p:nvPicPr>
                <p:cNvPr id="29" name="Freihand 28">
                  <a:extLst>
                    <a:ext uri="{FF2B5EF4-FFF2-40B4-BE49-F238E27FC236}">
                      <a16:creationId xmlns:a16="http://schemas.microsoft.com/office/drawing/2014/main" id="{C6648BEA-60A3-5861-6511-1EA7474F4667}"/>
                    </a:ext>
                  </a:extLst>
                </p:cNvPr>
                <p:cNvPicPr/>
                <p:nvPr/>
              </p:nvPicPr>
              <p:blipFill>
                <a:blip r:embed="rId54"/>
                <a:stretch>
                  <a:fillRect/>
                </a:stretch>
              </p:blipFill>
              <p:spPr>
                <a:xfrm>
                  <a:off x="10324954" y="1002268"/>
                  <a:ext cx="1789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0" name="Freihand 29">
                  <a:extLst>
                    <a:ext uri="{FF2B5EF4-FFF2-40B4-BE49-F238E27FC236}">
                      <a16:creationId xmlns:a16="http://schemas.microsoft.com/office/drawing/2014/main" id="{AADEA06B-E05D-213B-D629-04606EEE2F7F}"/>
                    </a:ext>
                  </a:extLst>
                </p14:cNvPr>
                <p14:cNvContentPartPr/>
                <p14:nvPr/>
              </p14:nvContentPartPr>
              <p14:xfrm>
                <a:off x="10539874" y="978868"/>
                <a:ext cx="250920" cy="358200"/>
              </p14:xfrm>
            </p:contentPart>
          </mc:Choice>
          <mc:Fallback xmlns="">
            <p:pic>
              <p:nvPicPr>
                <p:cNvPr id="30" name="Freihand 29">
                  <a:extLst>
                    <a:ext uri="{FF2B5EF4-FFF2-40B4-BE49-F238E27FC236}">
                      <a16:creationId xmlns:a16="http://schemas.microsoft.com/office/drawing/2014/main" id="{AADEA06B-E05D-213B-D629-04606EEE2F7F}"/>
                    </a:ext>
                  </a:extLst>
                </p:cNvPr>
                <p:cNvPicPr/>
                <p:nvPr/>
              </p:nvPicPr>
              <p:blipFill>
                <a:blip r:embed="rId56"/>
                <a:stretch>
                  <a:fillRect/>
                </a:stretch>
              </p:blipFill>
              <p:spPr>
                <a:xfrm>
                  <a:off x="10530874" y="969868"/>
                  <a:ext cx="26856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1" name="Freihand 30">
                  <a:extLst>
                    <a:ext uri="{FF2B5EF4-FFF2-40B4-BE49-F238E27FC236}">
                      <a16:creationId xmlns:a16="http://schemas.microsoft.com/office/drawing/2014/main" id="{132FB4B9-DF36-86CB-42B3-2BD99841BAAE}"/>
                    </a:ext>
                  </a:extLst>
                </p14:cNvPr>
                <p14:cNvContentPartPr/>
                <p14:nvPr/>
              </p14:nvContentPartPr>
              <p14:xfrm>
                <a:off x="9449794" y="1592668"/>
                <a:ext cx="153000" cy="176760"/>
              </p14:xfrm>
            </p:contentPart>
          </mc:Choice>
          <mc:Fallback xmlns="">
            <p:pic>
              <p:nvPicPr>
                <p:cNvPr id="31" name="Freihand 30">
                  <a:extLst>
                    <a:ext uri="{FF2B5EF4-FFF2-40B4-BE49-F238E27FC236}">
                      <a16:creationId xmlns:a16="http://schemas.microsoft.com/office/drawing/2014/main" id="{132FB4B9-DF36-86CB-42B3-2BD99841BAAE}"/>
                    </a:ext>
                  </a:extLst>
                </p:cNvPr>
                <p:cNvPicPr/>
                <p:nvPr/>
              </p:nvPicPr>
              <p:blipFill>
                <a:blip r:embed="rId58"/>
                <a:stretch>
                  <a:fillRect/>
                </a:stretch>
              </p:blipFill>
              <p:spPr>
                <a:xfrm>
                  <a:off x="9441154" y="1583668"/>
                  <a:ext cx="170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2" name="Freihand 31">
                  <a:extLst>
                    <a:ext uri="{FF2B5EF4-FFF2-40B4-BE49-F238E27FC236}">
                      <a16:creationId xmlns:a16="http://schemas.microsoft.com/office/drawing/2014/main" id="{9C72AE8F-E902-E907-7D67-2B0037D8D468}"/>
                    </a:ext>
                  </a:extLst>
                </p14:cNvPr>
                <p14:cNvContentPartPr/>
                <p14:nvPr/>
              </p14:nvContentPartPr>
              <p14:xfrm>
                <a:off x="9618994" y="1474228"/>
                <a:ext cx="142200" cy="280440"/>
              </p14:xfrm>
            </p:contentPart>
          </mc:Choice>
          <mc:Fallback xmlns="">
            <p:pic>
              <p:nvPicPr>
                <p:cNvPr id="32" name="Freihand 31">
                  <a:extLst>
                    <a:ext uri="{FF2B5EF4-FFF2-40B4-BE49-F238E27FC236}">
                      <a16:creationId xmlns:a16="http://schemas.microsoft.com/office/drawing/2014/main" id="{9C72AE8F-E902-E907-7D67-2B0037D8D468}"/>
                    </a:ext>
                  </a:extLst>
                </p:cNvPr>
                <p:cNvPicPr/>
                <p:nvPr/>
              </p:nvPicPr>
              <p:blipFill>
                <a:blip r:embed="rId60"/>
                <a:stretch>
                  <a:fillRect/>
                </a:stretch>
              </p:blipFill>
              <p:spPr>
                <a:xfrm>
                  <a:off x="9610354" y="1465228"/>
                  <a:ext cx="1598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3" name="Freihand 32">
                  <a:extLst>
                    <a:ext uri="{FF2B5EF4-FFF2-40B4-BE49-F238E27FC236}">
                      <a16:creationId xmlns:a16="http://schemas.microsoft.com/office/drawing/2014/main" id="{7C2FBE1B-A4C1-F840-716E-7C04BEAEB3C4}"/>
                    </a:ext>
                  </a:extLst>
                </p14:cNvPr>
                <p14:cNvContentPartPr/>
                <p14:nvPr/>
              </p14:nvContentPartPr>
              <p14:xfrm>
                <a:off x="9822394" y="1585828"/>
                <a:ext cx="225720" cy="150120"/>
              </p14:xfrm>
            </p:contentPart>
          </mc:Choice>
          <mc:Fallback xmlns="">
            <p:pic>
              <p:nvPicPr>
                <p:cNvPr id="33" name="Freihand 32">
                  <a:extLst>
                    <a:ext uri="{FF2B5EF4-FFF2-40B4-BE49-F238E27FC236}">
                      <a16:creationId xmlns:a16="http://schemas.microsoft.com/office/drawing/2014/main" id="{7C2FBE1B-A4C1-F840-716E-7C04BEAEB3C4}"/>
                    </a:ext>
                  </a:extLst>
                </p:cNvPr>
                <p:cNvPicPr/>
                <p:nvPr/>
              </p:nvPicPr>
              <p:blipFill>
                <a:blip r:embed="rId62"/>
                <a:stretch>
                  <a:fillRect/>
                </a:stretch>
              </p:blipFill>
              <p:spPr>
                <a:xfrm>
                  <a:off x="9813394" y="1577188"/>
                  <a:ext cx="243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4" name="Freihand 33">
                  <a:extLst>
                    <a:ext uri="{FF2B5EF4-FFF2-40B4-BE49-F238E27FC236}">
                      <a16:creationId xmlns:a16="http://schemas.microsoft.com/office/drawing/2014/main" id="{B10D9729-03BF-44E4-785A-DB3847ED9108}"/>
                    </a:ext>
                  </a:extLst>
                </p14:cNvPr>
                <p14:cNvContentPartPr/>
                <p14:nvPr/>
              </p14:nvContentPartPr>
              <p14:xfrm>
                <a:off x="10049554" y="1455508"/>
                <a:ext cx="253440" cy="227880"/>
              </p14:xfrm>
            </p:contentPart>
          </mc:Choice>
          <mc:Fallback xmlns="">
            <p:pic>
              <p:nvPicPr>
                <p:cNvPr id="34" name="Freihand 33">
                  <a:extLst>
                    <a:ext uri="{FF2B5EF4-FFF2-40B4-BE49-F238E27FC236}">
                      <a16:creationId xmlns:a16="http://schemas.microsoft.com/office/drawing/2014/main" id="{B10D9729-03BF-44E4-785A-DB3847ED9108}"/>
                    </a:ext>
                  </a:extLst>
                </p:cNvPr>
                <p:cNvPicPr/>
                <p:nvPr/>
              </p:nvPicPr>
              <p:blipFill>
                <a:blip r:embed="rId64"/>
                <a:stretch>
                  <a:fillRect/>
                </a:stretch>
              </p:blipFill>
              <p:spPr>
                <a:xfrm>
                  <a:off x="10040914" y="1446508"/>
                  <a:ext cx="2710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5" name="Freihand 34">
                  <a:extLst>
                    <a:ext uri="{FF2B5EF4-FFF2-40B4-BE49-F238E27FC236}">
                      <a16:creationId xmlns:a16="http://schemas.microsoft.com/office/drawing/2014/main" id="{148526D4-0657-A260-F2B3-80C8BF629D5D}"/>
                    </a:ext>
                  </a:extLst>
                </p14:cNvPr>
                <p14:cNvContentPartPr/>
                <p14:nvPr/>
              </p14:nvContentPartPr>
              <p14:xfrm>
                <a:off x="10281034" y="1417348"/>
                <a:ext cx="34920" cy="70200"/>
              </p14:xfrm>
            </p:contentPart>
          </mc:Choice>
          <mc:Fallback xmlns="">
            <p:pic>
              <p:nvPicPr>
                <p:cNvPr id="35" name="Freihand 34">
                  <a:extLst>
                    <a:ext uri="{FF2B5EF4-FFF2-40B4-BE49-F238E27FC236}">
                      <a16:creationId xmlns:a16="http://schemas.microsoft.com/office/drawing/2014/main" id="{148526D4-0657-A260-F2B3-80C8BF629D5D}"/>
                    </a:ext>
                  </a:extLst>
                </p:cNvPr>
                <p:cNvPicPr/>
                <p:nvPr/>
              </p:nvPicPr>
              <p:blipFill>
                <a:blip r:embed="rId66"/>
                <a:stretch>
                  <a:fillRect/>
                </a:stretch>
              </p:blipFill>
              <p:spPr>
                <a:xfrm>
                  <a:off x="10272394" y="1408708"/>
                  <a:ext cx="5256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6" name="Freihand 35">
                  <a:extLst>
                    <a:ext uri="{FF2B5EF4-FFF2-40B4-BE49-F238E27FC236}">
                      <a16:creationId xmlns:a16="http://schemas.microsoft.com/office/drawing/2014/main" id="{E2A0751A-58EE-F05D-F906-8EFE0E301EC7}"/>
                    </a:ext>
                  </a:extLst>
                </p14:cNvPr>
                <p14:cNvContentPartPr/>
                <p14:nvPr/>
              </p14:nvContentPartPr>
              <p14:xfrm>
                <a:off x="10379314" y="1506628"/>
                <a:ext cx="132840" cy="172800"/>
              </p14:xfrm>
            </p:contentPart>
          </mc:Choice>
          <mc:Fallback xmlns="">
            <p:pic>
              <p:nvPicPr>
                <p:cNvPr id="36" name="Freihand 35">
                  <a:extLst>
                    <a:ext uri="{FF2B5EF4-FFF2-40B4-BE49-F238E27FC236}">
                      <a16:creationId xmlns:a16="http://schemas.microsoft.com/office/drawing/2014/main" id="{E2A0751A-58EE-F05D-F906-8EFE0E301EC7}"/>
                    </a:ext>
                  </a:extLst>
                </p:cNvPr>
                <p:cNvPicPr/>
                <p:nvPr/>
              </p:nvPicPr>
              <p:blipFill>
                <a:blip r:embed="rId68"/>
                <a:stretch>
                  <a:fillRect/>
                </a:stretch>
              </p:blipFill>
              <p:spPr>
                <a:xfrm>
                  <a:off x="10370314" y="1497988"/>
                  <a:ext cx="1504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7" name="Freihand 36">
                  <a:extLst>
                    <a:ext uri="{FF2B5EF4-FFF2-40B4-BE49-F238E27FC236}">
                      <a16:creationId xmlns:a16="http://schemas.microsoft.com/office/drawing/2014/main" id="{02D33829-F3A6-E56E-6FBB-57F06FF47AE0}"/>
                    </a:ext>
                  </a:extLst>
                </p14:cNvPr>
                <p14:cNvContentPartPr/>
                <p14:nvPr/>
              </p14:nvContentPartPr>
              <p14:xfrm>
                <a:off x="10513594" y="1332028"/>
                <a:ext cx="129240" cy="271080"/>
              </p14:xfrm>
            </p:contentPart>
          </mc:Choice>
          <mc:Fallback xmlns="">
            <p:pic>
              <p:nvPicPr>
                <p:cNvPr id="37" name="Freihand 36">
                  <a:extLst>
                    <a:ext uri="{FF2B5EF4-FFF2-40B4-BE49-F238E27FC236}">
                      <a16:creationId xmlns:a16="http://schemas.microsoft.com/office/drawing/2014/main" id="{02D33829-F3A6-E56E-6FBB-57F06FF47AE0}"/>
                    </a:ext>
                  </a:extLst>
                </p:cNvPr>
                <p:cNvPicPr/>
                <p:nvPr/>
              </p:nvPicPr>
              <p:blipFill>
                <a:blip r:embed="rId70"/>
                <a:stretch>
                  <a:fillRect/>
                </a:stretch>
              </p:blipFill>
              <p:spPr>
                <a:xfrm>
                  <a:off x="10504594" y="1323028"/>
                  <a:ext cx="14688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8" name="Freihand 37">
                  <a:extLst>
                    <a:ext uri="{FF2B5EF4-FFF2-40B4-BE49-F238E27FC236}">
                      <a16:creationId xmlns:a16="http://schemas.microsoft.com/office/drawing/2014/main" id="{FDAF64D6-0BD9-CF54-3664-A0D7E88E81E2}"/>
                    </a:ext>
                  </a:extLst>
                </p14:cNvPr>
                <p14:cNvContentPartPr/>
                <p14:nvPr/>
              </p14:nvContentPartPr>
              <p14:xfrm>
                <a:off x="10714474" y="1462708"/>
                <a:ext cx="35640" cy="145440"/>
              </p14:xfrm>
            </p:contentPart>
          </mc:Choice>
          <mc:Fallback xmlns="">
            <p:pic>
              <p:nvPicPr>
                <p:cNvPr id="38" name="Freihand 37">
                  <a:extLst>
                    <a:ext uri="{FF2B5EF4-FFF2-40B4-BE49-F238E27FC236}">
                      <a16:creationId xmlns:a16="http://schemas.microsoft.com/office/drawing/2014/main" id="{FDAF64D6-0BD9-CF54-3664-A0D7E88E81E2}"/>
                    </a:ext>
                  </a:extLst>
                </p:cNvPr>
                <p:cNvPicPr/>
                <p:nvPr/>
              </p:nvPicPr>
              <p:blipFill>
                <a:blip r:embed="rId72"/>
                <a:stretch>
                  <a:fillRect/>
                </a:stretch>
              </p:blipFill>
              <p:spPr>
                <a:xfrm>
                  <a:off x="10705474" y="1454068"/>
                  <a:ext cx="532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9" name="Freihand 38">
                  <a:extLst>
                    <a:ext uri="{FF2B5EF4-FFF2-40B4-BE49-F238E27FC236}">
                      <a16:creationId xmlns:a16="http://schemas.microsoft.com/office/drawing/2014/main" id="{E20B8E64-C848-8AAA-297E-B7BEAC181593}"/>
                    </a:ext>
                  </a:extLst>
                </p14:cNvPr>
                <p14:cNvContentPartPr/>
                <p14:nvPr/>
              </p14:nvContentPartPr>
              <p14:xfrm>
                <a:off x="10704034" y="1387108"/>
                <a:ext cx="287280" cy="183240"/>
              </p14:xfrm>
            </p:contentPart>
          </mc:Choice>
          <mc:Fallback xmlns="">
            <p:pic>
              <p:nvPicPr>
                <p:cNvPr id="39" name="Freihand 38">
                  <a:extLst>
                    <a:ext uri="{FF2B5EF4-FFF2-40B4-BE49-F238E27FC236}">
                      <a16:creationId xmlns:a16="http://schemas.microsoft.com/office/drawing/2014/main" id="{E20B8E64-C848-8AAA-297E-B7BEAC181593}"/>
                    </a:ext>
                  </a:extLst>
                </p:cNvPr>
                <p:cNvPicPr/>
                <p:nvPr/>
              </p:nvPicPr>
              <p:blipFill>
                <a:blip r:embed="rId74"/>
                <a:stretch>
                  <a:fillRect/>
                </a:stretch>
              </p:blipFill>
              <p:spPr>
                <a:xfrm>
                  <a:off x="10695034" y="1378468"/>
                  <a:ext cx="3049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0" name="Freihand 39">
                  <a:extLst>
                    <a:ext uri="{FF2B5EF4-FFF2-40B4-BE49-F238E27FC236}">
                      <a16:creationId xmlns:a16="http://schemas.microsoft.com/office/drawing/2014/main" id="{F014C13C-65CC-B315-B38B-4DA27A77E15E}"/>
                    </a:ext>
                  </a:extLst>
                </p14:cNvPr>
                <p14:cNvContentPartPr/>
                <p14:nvPr/>
              </p14:nvContentPartPr>
              <p14:xfrm>
                <a:off x="11007154" y="1375588"/>
                <a:ext cx="218160" cy="160920"/>
              </p14:xfrm>
            </p:contentPart>
          </mc:Choice>
          <mc:Fallback xmlns="">
            <p:pic>
              <p:nvPicPr>
                <p:cNvPr id="40" name="Freihand 39">
                  <a:extLst>
                    <a:ext uri="{FF2B5EF4-FFF2-40B4-BE49-F238E27FC236}">
                      <a16:creationId xmlns:a16="http://schemas.microsoft.com/office/drawing/2014/main" id="{F014C13C-65CC-B315-B38B-4DA27A77E15E}"/>
                    </a:ext>
                  </a:extLst>
                </p:cNvPr>
                <p:cNvPicPr/>
                <p:nvPr/>
              </p:nvPicPr>
              <p:blipFill>
                <a:blip r:embed="rId76"/>
                <a:stretch>
                  <a:fillRect/>
                </a:stretch>
              </p:blipFill>
              <p:spPr>
                <a:xfrm>
                  <a:off x="10998514" y="1366588"/>
                  <a:ext cx="2358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1" name="Freihand 40">
                  <a:extLst>
                    <a:ext uri="{FF2B5EF4-FFF2-40B4-BE49-F238E27FC236}">
                      <a16:creationId xmlns:a16="http://schemas.microsoft.com/office/drawing/2014/main" id="{96062F5F-245F-C8B5-473F-1455A13DA6B5}"/>
                    </a:ext>
                  </a:extLst>
                </p14:cNvPr>
                <p14:cNvContentPartPr/>
                <p14:nvPr/>
              </p14:nvContentPartPr>
              <p14:xfrm>
                <a:off x="9453034" y="1730548"/>
                <a:ext cx="2019600" cy="406800"/>
              </p14:xfrm>
            </p:contentPart>
          </mc:Choice>
          <mc:Fallback xmlns="">
            <p:pic>
              <p:nvPicPr>
                <p:cNvPr id="41" name="Freihand 40">
                  <a:extLst>
                    <a:ext uri="{FF2B5EF4-FFF2-40B4-BE49-F238E27FC236}">
                      <a16:creationId xmlns:a16="http://schemas.microsoft.com/office/drawing/2014/main" id="{96062F5F-245F-C8B5-473F-1455A13DA6B5}"/>
                    </a:ext>
                  </a:extLst>
                </p:cNvPr>
                <p:cNvPicPr/>
                <p:nvPr/>
              </p:nvPicPr>
              <p:blipFill>
                <a:blip r:embed="rId78"/>
                <a:stretch>
                  <a:fillRect/>
                </a:stretch>
              </p:blipFill>
              <p:spPr>
                <a:xfrm>
                  <a:off x="9444034" y="1721908"/>
                  <a:ext cx="2037240" cy="42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43" name="Freihand 42">
                <a:extLst>
                  <a:ext uri="{FF2B5EF4-FFF2-40B4-BE49-F238E27FC236}">
                    <a16:creationId xmlns:a16="http://schemas.microsoft.com/office/drawing/2014/main" id="{26070CD1-E3D0-8CB2-2572-FBC67DC09DC0}"/>
                  </a:ext>
                </a:extLst>
              </p14:cNvPr>
              <p14:cNvContentPartPr/>
              <p14:nvPr/>
            </p14:nvContentPartPr>
            <p14:xfrm>
              <a:off x="1492354" y="1484668"/>
              <a:ext cx="4204080" cy="839520"/>
            </p14:xfrm>
          </p:contentPart>
        </mc:Choice>
        <mc:Fallback xmlns="">
          <p:pic>
            <p:nvPicPr>
              <p:cNvPr id="43" name="Freihand 42">
                <a:extLst>
                  <a:ext uri="{FF2B5EF4-FFF2-40B4-BE49-F238E27FC236}">
                    <a16:creationId xmlns:a16="http://schemas.microsoft.com/office/drawing/2014/main" id="{26070CD1-E3D0-8CB2-2572-FBC67DC09DC0}"/>
                  </a:ext>
                </a:extLst>
              </p:cNvPr>
              <p:cNvPicPr/>
              <p:nvPr/>
            </p:nvPicPr>
            <p:blipFill>
              <a:blip r:embed="rId80"/>
              <a:stretch>
                <a:fillRect/>
              </a:stretch>
            </p:blipFill>
            <p:spPr>
              <a:xfrm>
                <a:off x="1483354" y="1476028"/>
                <a:ext cx="4221720" cy="857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Freihand 43">
                <a:extLst>
                  <a:ext uri="{FF2B5EF4-FFF2-40B4-BE49-F238E27FC236}">
                    <a16:creationId xmlns:a16="http://schemas.microsoft.com/office/drawing/2014/main" id="{6C28404A-6AD6-EB16-4737-E79F86A66562}"/>
                  </a:ext>
                </a:extLst>
              </p14:cNvPr>
              <p14:cNvContentPartPr/>
              <p14:nvPr/>
            </p14:nvContentPartPr>
            <p14:xfrm>
              <a:off x="8883874" y="157348"/>
              <a:ext cx="2325600" cy="1867680"/>
            </p14:xfrm>
          </p:contentPart>
        </mc:Choice>
        <mc:Fallback xmlns="">
          <p:pic>
            <p:nvPicPr>
              <p:cNvPr id="44" name="Freihand 43">
                <a:extLst>
                  <a:ext uri="{FF2B5EF4-FFF2-40B4-BE49-F238E27FC236}">
                    <a16:creationId xmlns:a16="http://schemas.microsoft.com/office/drawing/2014/main" id="{6C28404A-6AD6-EB16-4737-E79F86A66562}"/>
                  </a:ext>
                </a:extLst>
              </p:cNvPr>
              <p:cNvPicPr/>
              <p:nvPr/>
            </p:nvPicPr>
            <p:blipFill>
              <a:blip r:embed="rId82"/>
              <a:stretch>
                <a:fillRect/>
              </a:stretch>
            </p:blipFill>
            <p:spPr>
              <a:xfrm>
                <a:off x="8875234" y="148348"/>
                <a:ext cx="2343240" cy="1885320"/>
              </a:xfrm>
              <a:prstGeom prst="rect">
                <a:avLst/>
              </a:prstGeom>
            </p:spPr>
          </p:pic>
        </mc:Fallback>
      </mc:AlternateContent>
      <p:grpSp>
        <p:nvGrpSpPr>
          <p:cNvPr id="131129" name="Gruppieren 131128">
            <a:extLst>
              <a:ext uri="{FF2B5EF4-FFF2-40B4-BE49-F238E27FC236}">
                <a16:creationId xmlns:a16="http://schemas.microsoft.com/office/drawing/2014/main" id="{CAC64645-2C4E-D5E6-308B-8D4B299D4D21}"/>
              </a:ext>
            </a:extLst>
          </p:cNvPr>
          <p:cNvGrpSpPr/>
          <p:nvPr/>
        </p:nvGrpSpPr>
        <p:grpSpPr>
          <a:xfrm>
            <a:off x="447994" y="5486068"/>
            <a:ext cx="7866360" cy="1266120"/>
            <a:chOff x="447994" y="5486068"/>
            <a:chExt cx="7866360" cy="1266120"/>
          </a:xfrm>
        </p:grpSpPr>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49C939A0-F090-7617-3B53-329E1A780AFC}"/>
                    </a:ext>
                  </a:extLst>
                </p14:cNvPr>
                <p14:cNvContentPartPr/>
                <p14:nvPr/>
              </p14:nvContentPartPr>
              <p14:xfrm>
                <a:off x="447994" y="5954788"/>
                <a:ext cx="256680" cy="32760"/>
              </p14:xfrm>
            </p:contentPart>
          </mc:Choice>
          <mc:Fallback xmlns="">
            <p:pic>
              <p:nvPicPr>
                <p:cNvPr id="45" name="Freihand 44">
                  <a:extLst>
                    <a:ext uri="{FF2B5EF4-FFF2-40B4-BE49-F238E27FC236}">
                      <a16:creationId xmlns:a16="http://schemas.microsoft.com/office/drawing/2014/main" id="{49C939A0-F090-7617-3B53-329E1A780AFC}"/>
                    </a:ext>
                  </a:extLst>
                </p:cNvPr>
                <p:cNvPicPr/>
                <p:nvPr/>
              </p:nvPicPr>
              <p:blipFill>
                <a:blip r:embed="rId84"/>
                <a:stretch>
                  <a:fillRect/>
                </a:stretch>
              </p:blipFill>
              <p:spPr>
                <a:xfrm>
                  <a:off x="438994" y="5945788"/>
                  <a:ext cx="2743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0E3EFB94-B97D-7DFC-CFA5-68F33A8A22B8}"/>
                    </a:ext>
                  </a:extLst>
                </p14:cNvPr>
                <p14:cNvContentPartPr/>
                <p14:nvPr/>
              </p14:nvContentPartPr>
              <p14:xfrm>
                <a:off x="551314" y="6043348"/>
                <a:ext cx="246240" cy="42840"/>
              </p14:xfrm>
            </p:contentPart>
          </mc:Choice>
          <mc:Fallback xmlns="">
            <p:pic>
              <p:nvPicPr>
                <p:cNvPr id="46" name="Freihand 45">
                  <a:extLst>
                    <a:ext uri="{FF2B5EF4-FFF2-40B4-BE49-F238E27FC236}">
                      <a16:creationId xmlns:a16="http://schemas.microsoft.com/office/drawing/2014/main" id="{0E3EFB94-B97D-7DFC-CFA5-68F33A8A22B8}"/>
                    </a:ext>
                  </a:extLst>
                </p:cNvPr>
                <p:cNvPicPr/>
                <p:nvPr/>
              </p:nvPicPr>
              <p:blipFill>
                <a:blip r:embed="rId86"/>
                <a:stretch>
                  <a:fillRect/>
                </a:stretch>
              </p:blipFill>
              <p:spPr>
                <a:xfrm>
                  <a:off x="542314" y="6034348"/>
                  <a:ext cx="2638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27DDBFF3-C593-8066-FFBE-DB2753E8E8A9}"/>
                    </a:ext>
                  </a:extLst>
                </p14:cNvPr>
                <p14:cNvContentPartPr/>
                <p14:nvPr/>
              </p14:nvContentPartPr>
              <p14:xfrm>
                <a:off x="775954" y="5894668"/>
                <a:ext cx="108720" cy="284040"/>
              </p14:xfrm>
            </p:contentPart>
          </mc:Choice>
          <mc:Fallback xmlns="">
            <p:pic>
              <p:nvPicPr>
                <p:cNvPr id="47" name="Freihand 46">
                  <a:extLst>
                    <a:ext uri="{FF2B5EF4-FFF2-40B4-BE49-F238E27FC236}">
                      <a16:creationId xmlns:a16="http://schemas.microsoft.com/office/drawing/2014/main" id="{27DDBFF3-C593-8066-FFBE-DB2753E8E8A9}"/>
                    </a:ext>
                  </a:extLst>
                </p:cNvPr>
                <p:cNvPicPr/>
                <p:nvPr/>
              </p:nvPicPr>
              <p:blipFill>
                <a:blip r:embed="rId88"/>
                <a:stretch>
                  <a:fillRect/>
                </a:stretch>
              </p:blipFill>
              <p:spPr>
                <a:xfrm>
                  <a:off x="767314" y="5885668"/>
                  <a:ext cx="12636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C866C527-C48A-14B3-3951-1EF708181958}"/>
                    </a:ext>
                  </a:extLst>
                </p14:cNvPr>
                <p14:cNvContentPartPr/>
                <p14:nvPr/>
              </p14:nvContentPartPr>
              <p14:xfrm>
                <a:off x="1227394" y="5958388"/>
                <a:ext cx="63360" cy="164160"/>
              </p14:xfrm>
            </p:contentPart>
          </mc:Choice>
          <mc:Fallback xmlns="">
            <p:pic>
              <p:nvPicPr>
                <p:cNvPr id="49" name="Freihand 48">
                  <a:extLst>
                    <a:ext uri="{FF2B5EF4-FFF2-40B4-BE49-F238E27FC236}">
                      <a16:creationId xmlns:a16="http://schemas.microsoft.com/office/drawing/2014/main" id="{C866C527-C48A-14B3-3951-1EF708181958}"/>
                    </a:ext>
                  </a:extLst>
                </p:cNvPr>
                <p:cNvPicPr/>
                <p:nvPr/>
              </p:nvPicPr>
              <p:blipFill>
                <a:blip r:embed="rId90"/>
                <a:stretch>
                  <a:fillRect/>
                </a:stretch>
              </p:blipFill>
              <p:spPr>
                <a:xfrm>
                  <a:off x="1218754" y="5949748"/>
                  <a:ext cx="810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5C43E610-9F58-F087-B68B-785690307AE3}"/>
                    </a:ext>
                  </a:extLst>
                </p14:cNvPr>
                <p14:cNvContentPartPr/>
                <p14:nvPr/>
              </p14:nvContentPartPr>
              <p14:xfrm>
                <a:off x="1211914" y="5811868"/>
                <a:ext cx="20160" cy="70200"/>
              </p14:xfrm>
            </p:contentPart>
          </mc:Choice>
          <mc:Fallback xmlns="">
            <p:pic>
              <p:nvPicPr>
                <p:cNvPr id="50" name="Freihand 49">
                  <a:extLst>
                    <a:ext uri="{FF2B5EF4-FFF2-40B4-BE49-F238E27FC236}">
                      <a16:creationId xmlns:a16="http://schemas.microsoft.com/office/drawing/2014/main" id="{5C43E610-9F58-F087-B68B-785690307AE3}"/>
                    </a:ext>
                  </a:extLst>
                </p:cNvPr>
                <p:cNvPicPr/>
                <p:nvPr/>
              </p:nvPicPr>
              <p:blipFill>
                <a:blip r:embed="rId92"/>
                <a:stretch>
                  <a:fillRect/>
                </a:stretch>
              </p:blipFill>
              <p:spPr>
                <a:xfrm>
                  <a:off x="1203274" y="5803228"/>
                  <a:ext cx="378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DA2C48AA-C651-7D6E-9094-8595B3A03103}"/>
                    </a:ext>
                  </a:extLst>
                </p14:cNvPr>
                <p14:cNvContentPartPr/>
                <p14:nvPr/>
              </p14:nvContentPartPr>
              <p14:xfrm>
                <a:off x="1365274" y="5852188"/>
                <a:ext cx="145800" cy="202320"/>
              </p14:xfrm>
            </p:contentPart>
          </mc:Choice>
          <mc:Fallback xmlns="">
            <p:pic>
              <p:nvPicPr>
                <p:cNvPr id="51" name="Freihand 50">
                  <a:extLst>
                    <a:ext uri="{FF2B5EF4-FFF2-40B4-BE49-F238E27FC236}">
                      <a16:creationId xmlns:a16="http://schemas.microsoft.com/office/drawing/2014/main" id="{DA2C48AA-C651-7D6E-9094-8595B3A03103}"/>
                    </a:ext>
                  </a:extLst>
                </p:cNvPr>
                <p:cNvPicPr/>
                <p:nvPr/>
              </p:nvPicPr>
              <p:blipFill>
                <a:blip r:embed="rId94"/>
                <a:stretch>
                  <a:fillRect/>
                </a:stretch>
              </p:blipFill>
              <p:spPr>
                <a:xfrm>
                  <a:off x="1356634" y="5843548"/>
                  <a:ext cx="16344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4DA0E111-EE70-B207-DD83-425CD075212E}"/>
                    </a:ext>
                  </a:extLst>
                </p14:cNvPr>
                <p14:cNvContentPartPr/>
                <p14:nvPr/>
              </p14:nvContentPartPr>
              <p14:xfrm>
                <a:off x="1756954" y="5846788"/>
                <a:ext cx="266040" cy="190080"/>
              </p14:xfrm>
            </p:contentPart>
          </mc:Choice>
          <mc:Fallback xmlns="">
            <p:pic>
              <p:nvPicPr>
                <p:cNvPr id="52" name="Freihand 51">
                  <a:extLst>
                    <a:ext uri="{FF2B5EF4-FFF2-40B4-BE49-F238E27FC236}">
                      <a16:creationId xmlns:a16="http://schemas.microsoft.com/office/drawing/2014/main" id="{4DA0E111-EE70-B207-DD83-425CD075212E}"/>
                    </a:ext>
                  </a:extLst>
                </p:cNvPr>
                <p:cNvPicPr/>
                <p:nvPr/>
              </p:nvPicPr>
              <p:blipFill>
                <a:blip r:embed="rId96"/>
                <a:stretch>
                  <a:fillRect/>
                </a:stretch>
              </p:blipFill>
              <p:spPr>
                <a:xfrm>
                  <a:off x="1748314" y="5838148"/>
                  <a:ext cx="283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88830D62-934A-7F46-D822-3AF1560402D4}"/>
                    </a:ext>
                  </a:extLst>
                </p14:cNvPr>
                <p14:cNvContentPartPr/>
                <p14:nvPr/>
              </p14:nvContentPartPr>
              <p14:xfrm>
                <a:off x="1992754" y="5707828"/>
                <a:ext cx="101520" cy="267120"/>
              </p14:xfrm>
            </p:contentPart>
          </mc:Choice>
          <mc:Fallback xmlns="">
            <p:pic>
              <p:nvPicPr>
                <p:cNvPr id="53" name="Freihand 52">
                  <a:extLst>
                    <a:ext uri="{FF2B5EF4-FFF2-40B4-BE49-F238E27FC236}">
                      <a16:creationId xmlns:a16="http://schemas.microsoft.com/office/drawing/2014/main" id="{88830D62-934A-7F46-D822-3AF1560402D4}"/>
                    </a:ext>
                  </a:extLst>
                </p:cNvPr>
                <p:cNvPicPr/>
                <p:nvPr/>
              </p:nvPicPr>
              <p:blipFill>
                <a:blip r:embed="rId98"/>
                <a:stretch>
                  <a:fillRect/>
                </a:stretch>
              </p:blipFill>
              <p:spPr>
                <a:xfrm>
                  <a:off x="1984114" y="5698828"/>
                  <a:ext cx="11916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5C3B14CD-F044-8AF0-5D0F-935A3C3C2CB2}"/>
                    </a:ext>
                  </a:extLst>
                </p14:cNvPr>
                <p14:cNvContentPartPr/>
                <p14:nvPr/>
              </p14:nvContentPartPr>
              <p14:xfrm>
                <a:off x="2182114" y="5790988"/>
                <a:ext cx="118080" cy="156600"/>
              </p14:xfrm>
            </p:contentPart>
          </mc:Choice>
          <mc:Fallback xmlns="">
            <p:pic>
              <p:nvPicPr>
                <p:cNvPr id="54" name="Freihand 53">
                  <a:extLst>
                    <a:ext uri="{FF2B5EF4-FFF2-40B4-BE49-F238E27FC236}">
                      <a16:creationId xmlns:a16="http://schemas.microsoft.com/office/drawing/2014/main" id="{5C3B14CD-F044-8AF0-5D0F-935A3C3C2CB2}"/>
                    </a:ext>
                  </a:extLst>
                </p:cNvPr>
                <p:cNvPicPr/>
                <p:nvPr/>
              </p:nvPicPr>
              <p:blipFill>
                <a:blip r:embed="rId100"/>
                <a:stretch>
                  <a:fillRect/>
                </a:stretch>
              </p:blipFill>
              <p:spPr>
                <a:xfrm>
                  <a:off x="2173114" y="5782348"/>
                  <a:ext cx="135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DD470D62-9576-E5DA-68FC-34646AE174EA}"/>
                    </a:ext>
                  </a:extLst>
                </p14:cNvPr>
                <p14:cNvContentPartPr/>
                <p14:nvPr/>
              </p14:nvContentPartPr>
              <p14:xfrm>
                <a:off x="2320714" y="5822668"/>
                <a:ext cx="183240" cy="118080"/>
              </p14:xfrm>
            </p:contentPart>
          </mc:Choice>
          <mc:Fallback xmlns="">
            <p:pic>
              <p:nvPicPr>
                <p:cNvPr id="55" name="Freihand 54">
                  <a:extLst>
                    <a:ext uri="{FF2B5EF4-FFF2-40B4-BE49-F238E27FC236}">
                      <a16:creationId xmlns:a16="http://schemas.microsoft.com/office/drawing/2014/main" id="{DD470D62-9576-E5DA-68FC-34646AE174EA}"/>
                    </a:ext>
                  </a:extLst>
                </p:cNvPr>
                <p:cNvPicPr/>
                <p:nvPr/>
              </p:nvPicPr>
              <p:blipFill>
                <a:blip r:embed="rId102"/>
                <a:stretch>
                  <a:fillRect/>
                </a:stretch>
              </p:blipFill>
              <p:spPr>
                <a:xfrm>
                  <a:off x="2312074" y="5814028"/>
                  <a:ext cx="2008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7" name="Freihand 56">
                  <a:extLst>
                    <a:ext uri="{FF2B5EF4-FFF2-40B4-BE49-F238E27FC236}">
                      <a16:creationId xmlns:a16="http://schemas.microsoft.com/office/drawing/2014/main" id="{13096728-BB57-016D-FEBE-7C5FA0C93AC6}"/>
                    </a:ext>
                  </a:extLst>
                </p14:cNvPr>
                <p14:cNvContentPartPr/>
                <p14:nvPr/>
              </p14:nvContentPartPr>
              <p14:xfrm>
                <a:off x="2564074" y="5697028"/>
                <a:ext cx="423720" cy="200160"/>
              </p14:xfrm>
            </p:contentPart>
          </mc:Choice>
          <mc:Fallback xmlns="">
            <p:pic>
              <p:nvPicPr>
                <p:cNvPr id="57" name="Freihand 56">
                  <a:extLst>
                    <a:ext uri="{FF2B5EF4-FFF2-40B4-BE49-F238E27FC236}">
                      <a16:creationId xmlns:a16="http://schemas.microsoft.com/office/drawing/2014/main" id="{13096728-BB57-016D-FEBE-7C5FA0C93AC6}"/>
                    </a:ext>
                  </a:extLst>
                </p:cNvPr>
                <p:cNvPicPr/>
                <p:nvPr/>
              </p:nvPicPr>
              <p:blipFill>
                <a:blip r:embed="rId104"/>
                <a:stretch>
                  <a:fillRect/>
                </a:stretch>
              </p:blipFill>
              <p:spPr>
                <a:xfrm>
                  <a:off x="2555074" y="5688028"/>
                  <a:ext cx="4413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D09652D4-2CEB-4499-CCC2-D4ACB978F114}"/>
                    </a:ext>
                  </a:extLst>
                </p14:cNvPr>
                <p14:cNvContentPartPr/>
                <p14:nvPr/>
              </p14:nvContentPartPr>
              <p14:xfrm>
                <a:off x="3387034" y="5655268"/>
                <a:ext cx="162360" cy="299880"/>
              </p14:xfrm>
            </p:contentPart>
          </mc:Choice>
          <mc:Fallback xmlns="">
            <p:pic>
              <p:nvPicPr>
                <p:cNvPr id="59" name="Freihand 58">
                  <a:extLst>
                    <a:ext uri="{FF2B5EF4-FFF2-40B4-BE49-F238E27FC236}">
                      <a16:creationId xmlns:a16="http://schemas.microsoft.com/office/drawing/2014/main" id="{D09652D4-2CEB-4499-CCC2-D4ACB978F114}"/>
                    </a:ext>
                  </a:extLst>
                </p:cNvPr>
                <p:cNvPicPr/>
                <p:nvPr/>
              </p:nvPicPr>
              <p:blipFill>
                <a:blip r:embed="rId106"/>
                <a:stretch>
                  <a:fillRect/>
                </a:stretch>
              </p:blipFill>
              <p:spPr>
                <a:xfrm>
                  <a:off x="3378034" y="5646628"/>
                  <a:ext cx="18000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AB303A14-5175-BCBE-941A-AF4C2430E27E}"/>
                    </a:ext>
                  </a:extLst>
                </p14:cNvPr>
                <p14:cNvContentPartPr/>
                <p14:nvPr/>
              </p14:nvContentPartPr>
              <p14:xfrm>
                <a:off x="3595834" y="5731948"/>
                <a:ext cx="157320" cy="108360"/>
              </p14:xfrm>
            </p:contentPart>
          </mc:Choice>
          <mc:Fallback xmlns="">
            <p:pic>
              <p:nvPicPr>
                <p:cNvPr id="60" name="Freihand 59">
                  <a:extLst>
                    <a:ext uri="{FF2B5EF4-FFF2-40B4-BE49-F238E27FC236}">
                      <a16:creationId xmlns:a16="http://schemas.microsoft.com/office/drawing/2014/main" id="{AB303A14-5175-BCBE-941A-AF4C2430E27E}"/>
                    </a:ext>
                  </a:extLst>
                </p:cNvPr>
                <p:cNvPicPr/>
                <p:nvPr/>
              </p:nvPicPr>
              <p:blipFill>
                <a:blip r:embed="rId108"/>
                <a:stretch>
                  <a:fillRect/>
                </a:stretch>
              </p:blipFill>
              <p:spPr>
                <a:xfrm>
                  <a:off x="3587194" y="5723308"/>
                  <a:ext cx="1749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B425C5BB-C43C-0E3F-1691-054FE85044D3}"/>
                    </a:ext>
                  </a:extLst>
                </p14:cNvPr>
                <p14:cNvContentPartPr/>
                <p14:nvPr/>
              </p14:nvContentPartPr>
              <p14:xfrm>
                <a:off x="4028914" y="5676868"/>
                <a:ext cx="197640" cy="285840"/>
              </p14:xfrm>
            </p:contentPart>
          </mc:Choice>
          <mc:Fallback xmlns="">
            <p:pic>
              <p:nvPicPr>
                <p:cNvPr id="61" name="Freihand 60">
                  <a:extLst>
                    <a:ext uri="{FF2B5EF4-FFF2-40B4-BE49-F238E27FC236}">
                      <a16:creationId xmlns:a16="http://schemas.microsoft.com/office/drawing/2014/main" id="{B425C5BB-C43C-0E3F-1691-054FE85044D3}"/>
                    </a:ext>
                  </a:extLst>
                </p:cNvPr>
                <p:cNvPicPr/>
                <p:nvPr/>
              </p:nvPicPr>
              <p:blipFill>
                <a:blip r:embed="rId110"/>
                <a:stretch>
                  <a:fillRect/>
                </a:stretch>
              </p:blipFill>
              <p:spPr>
                <a:xfrm>
                  <a:off x="4020274" y="5667868"/>
                  <a:ext cx="2152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BCF6D7F9-A75E-C400-2B10-A6796AAD5E3E}"/>
                    </a:ext>
                  </a:extLst>
                </p14:cNvPr>
                <p14:cNvContentPartPr/>
                <p14:nvPr/>
              </p14:nvContentPartPr>
              <p14:xfrm>
                <a:off x="4267954" y="5697388"/>
                <a:ext cx="150840" cy="99360"/>
              </p14:xfrm>
            </p:contentPart>
          </mc:Choice>
          <mc:Fallback xmlns="">
            <p:pic>
              <p:nvPicPr>
                <p:cNvPr id="62" name="Freihand 61">
                  <a:extLst>
                    <a:ext uri="{FF2B5EF4-FFF2-40B4-BE49-F238E27FC236}">
                      <a16:creationId xmlns:a16="http://schemas.microsoft.com/office/drawing/2014/main" id="{BCF6D7F9-A75E-C400-2B10-A6796AAD5E3E}"/>
                    </a:ext>
                  </a:extLst>
                </p:cNvPr>
                <p:cNvPicPr/>
                <p:nvPr/>
              </p:nvPicPr>
              <p:blipFill>
                <a:blip r:embed="rId112"/>
                <a:stretch>
                  <a:fillRect/>
                </a:stretch>
              </p:blipFill>
              <p:spPr>
                <a:xfrm>
                  <a:off x="4259314" y="5688388"/>
                  <a:ext cx="1684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41B3829B-73AD-3281-CA74-0E7E44409C04}"/>
                    </a:ext>
                  </a:extLst>
                </p14:cNvPr>
                <p14:cNvContentPartPr/>
                <p14:nvPr/>
              </p14:nvContentPartPr>
              <p14:xfrm>
                <a:off x="4501234" y="5594428"/>
                <a:ext cx="149400" cy="174240"/>
              </p14:xfrm>
            </p:contentPart>
          </mc:Choice>
          <mc:Fallback xmlns="">
            <p:pic>
              <p:nvPicPr>
                <p:cNvPr id="63" name="Freihand 62">
                  <a:extLst>
                    <a:ext uri="{FF2B5EF4-FFF2-40B4-BE49-F238E27FC236}">
                      <a16:creationId xmlns:a16="http://schemas.microsoft.com/office/drawing/2014/main" id="{41B3829B-73AD-3281-CA74-0E7E44409C04}"/>
                    </a:ext>
                  </a:extLst>
                </p:cNvPr>
                <p:cNvPicPr/>
                <p:nvPr/>
              </p:nvPicPr>
              <p:blipFill>
                <a:blip r:embed="rId114"/>
                <a:stretch>
                  <a:fillRect/>
                </a:stretch>
              </p:blipFill>
              <p:spPr>
                <a:xfrm>
                  <a:off x="4492234" y="5585428"/>
                  <a:ext cx="16704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1072" name="Freihand 131071">
                  <a:extLst>
                    <a:ext uri="{FF2B5EF4-FFF2-40B4-BE49-F238E27FC236}">
                      <a16:creationId xmlns:a16="http://schemas.microsoft.com/office/drawing/2014/main" id="{EA3B243A-B7D8-FE2E-8473-3F09E59B7CD9}"/>
                    </a:ext>
                  </a:extLst>
                </p14:cNvPr>
                <p14:cNvContentPartPr/>
                <p14:nvPr/>
              </p14:nvContentPartPr>
              <p14:xfrm>
                <a:off x="4697434" y="5561308"/>
                <a:ext cx="155160" cy="216000"/>
              </p14:xfrm>
            </p:contentPart>
          </mc:Choice>
          <mc:Fallback xmlns="">
            <p:pic>
              <p:nvPicPr>
                <p:cNvPr id="131072" name="Freihand 131071">
                  <a:extLst>
                    <a:ext uri="{FF2B5EF4-FFF2-40B4-BE49-F238E27FC236}">
                      <a16:creationId xmlns:a16="http://schemas.microsoft.com/office/drawing/2014/main" id="{EA3B243A-B7D8-FE2E-8473-3F09E59B7CD9}"/>
                    </a:ext>
                  </a:extLst>
                </p:cNvPr>
                <p:cNvPicPr/>
                <p:nvPr/>
              </p:nvPicPr>
              <p:blipFill>
                <a:blip r:embed="rId116"/>
                <a:stretch>
                  <a:fillRect/>
                </a:stretch>
              </p:blipFill>
              <p:spPr>
                <a:xfrm>
                  <a:off x="4688434" y="5552308"/>
                  <a:ext cx="172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1073" name="Freihand 131072">
                  <a:extLst>
                    <a:ext uri="{FF2B5EF4-FFF2-40B4-BE49-F238E27FC236}">
                      <a16:creationId xmlns:a16="http://schemas.microsoft.com/office/drawing/2014/main" id="{EAAB37AF-79F1-5136-DA93-C554877A85C9}"/>
                    </a:ext>
                  </a:extLst>
                </p14:cNvPr>
                <p14:cNvContentPartPr/>
                <p14:nvPr/>
              </p14:nvContentPartPr>
              <p14:xfrm>
                <a:off x="4959874" y="5653828"/>
                <a:ext cx="171000" cy="113760"/>
              </p14:xfrm>
            </p:contentPart>
          </mc:Choice>
          <mc:Fallback xmlns="">
            <p:pic>
              <p:nvPicPr>
                <p:cNvPr id="131073" name="Freihand 131072">
                  <a:extLst>
                    <a:ext uri="{FF2B5EF4-FFF2-40B4-BE49-F238E27FC236}">
                      <a16:creationId xmlns:a16="http://schemas.microsoft.com/office/drawing/2014/main" id="{EAAB37AF-79F1-5136-DA93-C554877A85C9}"/>
                    </a:ext>
                  </a:extLst>
                </p:cNvPr>
                <p:cNvPicPr/>
                <p:nvPr/>
              </p:nvPicPr>
              <p:blipFill>
                <a:blip r:embed="rId118"/>
                <a:stretch>
                  <a:fillRect/>
                </a:stretch>
              </p:blipFill>
              <p:spPr>
                <a:xfrm>
                  <a:off x="4951234" y="5644828"/>
                  <a:ext cx="1886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1074" name="Freihand 131073">
                  <a:extLst>
                    <a:ext uri="{FF2B5EF4-FFF2-40B4-BE49-F238E27FC236}">
                      <a16:creationId xmlns:a16="http://schemas.microsoft.com/office/drawing/2014/main" id="{2DEADA72-64C2-04C4-319F-56729DD9B661}"/>
                    </a:ext>
                  </a:extLst>
                </p14:cNvPr>
                <p14:cNvContentPartPr/>
                <p14:nvPr/>
              </p14:nvContentPartPr>
              <p14:xfrm>
                <a:off x="5345074" y="5512348"/>
                <a:ext cx="374400" cy="299520"/>
              </p14:xfrm>
            </p:contentPart>
          </mc:Choice>
          <mc:Fallback xmlns="">
            <p:pic>
              <p:nvPicPr>
                <p:cNvPr id="131074" name="Freihand 131073">
                  <a:extLst>
                    <a:ext uri="{FF2B5EF4-FFF2-40B4-BE49-F238E27FC236}">
                      <a16:creationId xmlns:a16="http://schemas.microsoft.com/office/drawing/2014/main" id="{2DEADA72-64C2-04C4-319F-56729DD9B661}"/>
                    </a:ext>
                  </a:extLst>
                </p:cNvPr>
                <p:cNvPicPr/>
                <p:nvPr/>
              </p:nvPicPr>
              <p:blipFill>
                <a:blip r:embed="rId120"/>
                <a:stretch>
                  <a:fillRect/>
                </a:stretch>
              </p:blipFill>
              <p:spPr>
                <a:xfrm>
                  <a:off x="5336074" y="5503708"/>
                  <a:ext cx="3920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1077" name="Freihand 131076">
                  <a:extLst>
                    <a:ext uri="{FF2B5EF4-FFF2-40B4-BE49-F238E27FC236}">
                      <a16:creationId xmlns:a16="http://schemas.microsoft.com/office/drawing/2014/main" id="{DE160361-AE1D-772C-C0DE-E988505CA7D1}"/>
                    </a:ext>
                  </a:extLst>
                </p14:cNvPr>
                <p14:cNvContentPartPr/>
                <p14:nvPr/>
              </p14:nvContentPartPr>
              <p14:xfrm>
                <a:off x="5645674" y="5486068"/>
                <a:ext cx="6480" cy="7920"/>
              </p14:xfrm>
            </p:contentPart>
          </mc:Choice>
          <mc:Fallback xmlns="">
            <p:pic>
              <p:nvPicPr>
                <p:cNvPr id="131077" name="Freihand 131076">
                  <a:extLst>
                    <a:ext uri="{FF2B5EF4-FFF2-40B4-BE49-F238E27FC236}">
                      <a16:creationId xmlns:a16="http://schemas.microsoft.com/office/drawing/2014/main" id="{DE160361-AE1D-772C-C0DE-E988505CA7D1}"/>
                    </a:ext>
                  </a:extLst>
                </p:cNvPr>
                <p:cNvPicPr/>
                <p:nvPr/>
              </p:nvPicPr>
              <p:blipFill>
                <a:blip r:embed="rId122"/>
                <a:stretch>
                  <a:fillRect/>
                </a:stretch>
              </p:blipFill>
              <p:spPr>
                <a:xfrm>
                  <a:off x="5637034" y="5477428"/>
                  <a:ext cx="241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1078" name="Freihand 131077">
                  <a:extLst>
                    <a:ext uri="{FF2B5EF4-FFF2-40B4-BE49-F238E27FC236}">
                      <a16:creationId xmlns:a16="http://schemas.microsoft.com/office/drawing/2014/main" id="{29E8AD06-F986-98E3-C85F-2DADD25546C1}"/>
                    </a:ext>
                  </a:extLst>
                </p14:cNvPr>
                <p14:cNvContentPartPr/>
                <p14:nvPr/>
              </p14:nvContentPartPr>
              <p14:xfrm>
                <a:off x="5845834" y="5592988"/>
                <a:ext cx="311400" cy="117720"/>
              </p14:xfrm>
            </p:contentPart>
          </mc:Choice>
          <mc:Fallback xmlns="">
            <p:pic>
              <p:nvPicPr>
                <p:cNvPr id="131078" name="Freihand 131077">
                  <a:extLst>
                    <a:ext uri="{FF2B5EF4-FFF2-40B4-BE49-F238E27FC236}">
                      <a16:creationId xmlns:a16="http://schemas.microsoft.com/office/drawing/2014/main" id="{29E8AD06-F986-98E3-C85F-2DADD25546C1}"/>
                    </a:ext>
                  </a:extLst>
                </p:cNvPr>
                <p:cNvPicPr/>
                <p:nvPr/>
              </p:nvPicPr>
              <p:blipFill>
                <a:blip r:embed="rId124"/>
                <a:stretch>
                  <a:fillRect/>
                </a:stretch>
              </p:blipFill>
              <p:spPr>
                <a:xfrm>
                  <a:off x="5837194" y="5583988"/>
                  <a:ext cx="329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1079" name="Freihand 131078">
                  <a:extLst>
                    <a:ext uri="{FF2B5EF4-FFF2-40B4-BE49-F238E27FC236}">
                      <a16:creationId xmlns:a16="http://schemas.microsoft.com/office/drawing/2014/main" id="{BBBB2F7F-CD63-8308-2CB3-7F41232FD7FD}"/>
                    </a:ext>
                  </a:extLst>
                </p14:cNvPr>
                <p14:cNvContentPartPr/>
                <p14:nvPr/>
              </p14:nvContentPartPr>
              <p14:xfrm>
                <a:off x="6276394" y="5570308"/>
                <a:ext cx="124560" cy="115200"/>
              </p14:xfrm>
            </p:contentPart>
          </mc:Choice>
          <mc:Fallback xmlns="">
            <p:pic>
              <p:nvPicPr>
                <p:cNvPr id="131079" name="Freihand 131078">
                  <a:extLst>
                    <a:ext uri="{FF2B5EF4-FFF2-40B4-BE49-F238E27FC236}">
                      <a16:creationId xmlns:a16="http://schemas.microsoft.com/office/drawing/2014/main" id="{BBBB2F7F-CD63-8308-2CB3-7F41232FD7FD}"/>
                    </a:ext>
                  </a:extLst>
                </p:cNvPr>
                <p:cNvPicPr/>
                <p:nvPr/>
              </p:nvPicPr>
              <p:blipFill>
                <a:blip r:embed="rId126"/>
                <a:stretch>
                  <a:fillRect/>
                </a:stretch>
              </p:blipFill>
              <p:spPr>
                <a:xfrm>
                  <a:off x="6267394" y="5561308"/>
                  <a:ext cx="1422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1080" name="Freihand 131079">
                  <a:extLst>
                    <a:ext uri="{FF2B5EF4-FFF2-40B4-BE49-F238E27FC236}">
                      <a16:creationId xmlns:a16="http://schemas.microsoft.com/office/drawing/2014/main" id="{CADC9D13-2E7B-C31C-0406-DBC1436E27B9}"/>
                    </a:ext>
                  </a:extLst>
                </p14:cNvPr>
                <p14:cNvContentPartPr/>
                <p14:nvPr/>
              </p14:nvContentPartPr>
              <p14:xfrm>
                <a:off x="6404194" y="5518468"/>
                <a:ext cx="187920" cy="190080"/>
              </p14:xfrm>
            </p:contentPart>
          </mc:Choice>
          <mc:Fallback xmlns="">
            <p:pic>
              <p:nvPicPr>
                <p:cNvPr id="131080" name="Freihand 131079">
                  <a:extLst>
                    <a:ext uri="{FF2B5EF4-FFF2-40B4-BE49-F238E27FC236}">
                      <a16:creationId xmlns:a16="http://schemas.microsoft.com/office/drawing/2014/main" id="{CADC9D13-2E7B-C31C-0406-DBC1436E27B9}"/>
                    </a:ext>
                  </a:extLst>
                </p:cNvPr>
                <p:cNvPicPr/>
                <p:nvPr/>
              </p:nvPicPr>
              <p:blipFill>
                <a:blip r:embed="rId128"/>
                <a:stretch>
                  <a:fillRect/>
                </a:stretch>
              </p:blipFill>
              <p:spPr>
                <a:xfrm>
                  <a:off x="6395554" y="5509468"/>
                  <a:ext cx="205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1081" name="Freihand 131080">
                  <a:extLst>
                    <a:ext uri="{FF2B5EF4-FFF2-40B4-BE49-F238E27FC236}">
                      <a16:creationId xmlns:a16="http://schemas.microsoft.com/office/drawing/2014/main" id="{AC6650AF-15E9-DD0C-C8F3-06184796F087}"/>
                    </a:ext>
                  </a:extLst>
                </p14:cNvPr>
                <p14:cNvContentPartPr/>
                <p14:nvPr/>
              </p14:nvContentPartPr>
              <p14:xfrm>
                <a:off x="3856114" y="5852188"/>
                <a:ext cx="3351960" cy="220680"/>
              </p14:xfrm>
            </p:contentPart>
          </mc:Choice>
          <mc:Fallback xmlns="">
            <p:pic>
              <p:nvPicPr>
                <p:cNvPr id="131081" name="Freihand 131080">
                  <a:extLst>
                    <a:ext uri="{FF2B5EF4-FFF2-40B4-BE49-F238E27FC236}">
                      <a16:creationId xmlns:a16="http://schemas.microsoft.com/office/drawing/2014/main" id="{AC6650AF-15E9-DD0C-C8F3-06184796F087}"/>
                    </a:ext>
                  </a:extLst>
                </p:cNvPr>
                <p:cNvPicPr/>
                <p:nvPr/>
              </p:nvPicPr>
              <p:blipFill>
                <a:blip r:embed="rId130"/>
                <a:stretch>
                  <a:fillRect/>
                </a:stretch>
              </p:blipFill>
              <p:spPr>
                <a:xfrm>
                  <a:off x="3847114" y="5843548"/>
                  <a:ext cx="33696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1083" name="Freihand 131082">
                  <a:extLst>
                    <a:ext uri="{FF2B5EF4-FFF2-40B4-BE49-F238E27FC236}">
                      <a16:creationId xmlns:a16="http://schemas.microsoft.com/office/drawing/2014/main" id="{785CF735-EB19-D870-DB4A-3A6D8707F71E}"/>
                    </a:ext>
                  </a:extLst>
                </p14:cNvPr>
                <p14:cNvContentPartPr/>
                <p14:nvPr/>
              </p14:nvContentPartPr>
              <p14:xfrm>
                <a:off x="491194" y="6492988"/>
                <a:ext cx="362880" cy="124920"/>
              </p14:xfrm>
            </p:contentPart>
          </mc:Choice>
          <mc:Fallback xmlns="">
            <p:pic>
              <p:nvPicPr>
                <p:cNvPr id="131083" name="Freihand 131082">
                  <a:extLst>
                    <a:ext uri="{FF2B5EF4-FFF2-40B4-BE49-F238E27FC236}">
                      <a16:creationId xmlns:a16="http://schemas.microsoft.com/office/drawing/2014/main" id="{785CF735-EB19-D870-DB4A-3A6D8707F71E}"/>
                    </a:ext>
                  </a:extLst>
                </p:cNvPr>
                <p:cNvPicPr/>
                <p:nvPr/>
              </p:nvPicPr>
              <p:blipFill>
                <a:blip r:embed="rId132"/>
                <a:stretch>
                  <a:fillRect/>
                </a:stretch>
              </p:blipFill>
              <p:spPr>
                <a:xfrm>
                  <a:off x="482194" y="6484348"/>
                  <a:ext cx="3805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1084" name="Freihand 131083">
                  <a:extLst>
                    <a:ext uri="{FF2B5EF4-FFF2-40B4-BE49-F238E27FC236}">
                      <a16:creationId xmlns:a16="http://schemas.microsoft.com/office/drawing/2014/main" id="{DC924D05-4020-613D-750B-9696AF4BAD81}"/>
                    </a:ext>
                  </a:extLst>
                </p14:cNvPr>
                <p14:cNvContentPartPr/>
                <p14:nvPr/>
              </p14:nvContentPartPr>
              <p14:xfrm>
                <a:off x="940114" y="6408748"/>
                <a:ext cx="128880" cy="144000"/>
              </p14:xfrm>
            </p:contentPart>
          </mc:Choice>
          <mc:Fallback xmlns="">
            <p:pic>
              <p:nvPicPr>
                <p:cNvPr id="131084" name="Freihand 131083">
                  <a:extLst>
                    <a:ext uri="{FF2B5EF4-FFF2-40B4-BE49-F238E27FC236}">
                      <a16:creationId xmlns:a16="http://schemas.microsoft.com/office/drawing/2014/main" id="{DC924D05-4020-613D-750B-9696AF4BAD81}"/>
                    </a:ext>
                  </a:extLst>
                </p:cNvPr>
                <p:cNvPicPr/>
                <p:nvPr/>
              </p:nvPicPr>
              <p:blipFill>
                <a:blip r:embed="rId134"/>
                <a:stretch>
                  <a:fillRect/>
                </a:stretch>
              </p:blipFill>
              <p:spPr>
                <a:xfrm>
                  <a:off x="931114" y="6400108"/>
                  <a:ext cx="1465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1085" name="Freihand 131084">
                  <a:extLst>
                    <a:ext uri="{FF2B5EF4-FFF2-40B4-BE49-F238E27FC236}">
                      <a16:creationId xmlns:a16="http://schemas.microsoft.com/office/drawing/2014/main" id="{348A6AA8-F1F4-FCAF-5EC9-5645E68C82DF}"/>
                    </a:ext>
                  </a:extLst>
                </p14:cNvPr>
                <p14:cNvContentPartPr/>
                <p14:nvPr/>
              </p14:nvContentPartPr>
              <p14:xfrm>
                <a:off x="1314874" y="6417028"/>
                <a:ext cx="34920" cy="97920"/>
              </p14:xfrm>
            </p:contentPart>
          </mc:Choice>
          <mc:Fallback xmlns="">
            <p:pic>
              <p:nvPicPr>
                <p:cNvPr id="131085" name="Freihand 131084">
                  <a:extLst>
                    <a:ext uri="{FF2B5EF4-FFF2-40B4-BE49-F238E27FC236}">
                      <a16:creationId xmlns:a16="http://schemas.microsoft.com/office/drawing/2014/main" id="{348A6AA8-F1F4-FCAF-5EC9-5645E68C82DF}"/>
                    </a:ext>
                  </a:extLst>
                </p:cNvPr>
                <p:cNvPicPr/>
                <p:nvPr/>
              </p:nvPicPr>
              <p:blipFill>
                <a:blip r:embed="rId136"/>
                <a:stretch>
                  <a:fillRect/>
                </a:stretch>
              </p:blipFill>
              <p:spPr>
                <a:xfrm>
                  <a:off x="1306234" y="6408028"/>
                  <a:ext cx="525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1086" name="Freihand 131085">
                  <a:extLst>
                    <a:ext uri="{FF2B5EF4-FFF2-40B4-BE49-F238E27FC236}">
                      <a16:creationId xmlns:a16="http://schemas.microsoft.com/office/drawing/2014/main" id="{2C026C53-30C6-A3BE-75BA-AD848D65B891}"/>
                    </a:ext>
                  </a:extLst>
                </p14:cNvPr>
                <p14:cNvContentPartPr/>
                <p14:nvPr/>
              </p14:nvContentPartPr>
              <p14:xfrm>
                <a:off x="1308034" y="6286348"/>
                <a:ext cx="14760" cy="12600"/>
              </p14:xfrm>
            </p:contentPart>
          </mc:Choice>
          <mc:Fallback xmlns="">
            <p:pic>
              <p:nvPicPr>
                <p:cNvPr id="131086" name="Freihand 131085">
                  <a:extLst>
                    <a:ext uri="{FF2B5EF4-FFF2-40B4-BE49-F238E27FC236}">
                      <a16:creationId xmlns:a16="http://schemas.microsoft.com/office/drawing/2014/main" id="{2C026C53-30C6-A3BE-75BA-AD848D65B891}"/>
                    </a:ext>
                  </a:extLst>
                </p:cNvPr>
                <p:cNvPicPr/>
                <p:nvPr/>
              </p:nvPicPr>
              <p:blipFill>
                <a:blip r:embed="rId138"/>
                <a:stretch>
                  <a:fillRect/>
                </a:stretch>
              </p:blipFill>
              <p:spPr>
                <a:xfrm>
                  <a:off x="1299034" y="6277348"/>
                  <a:ext cx="324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1087" name="Freihand 131086">
                  <a:extLst>
                    <a:ext uri="{FF2B5EF4-FFF2-40B4-BE49-F238E27FC236}">
                      <a16:creationId xmlns:a16="http://schemas.microsoft.com/office/drawing/2014/main" id="{521CADA7-9E05-AFFC-8C10-080D566467C2}"/>
                    </a:ext>
                  </a:extLst>
                </p14:cNvPr>
                <p14:cNvContentPartPr/>
                <p14:nvPr/>
              </p14:nvContentPartPr>
              <p14:xfrm>
                <a:off x="1428274" y="6268708"/>
                <a:ext cx="138960" cy="295920"/>
              </p14:xfrm>
            </p:contentPart>
          </mc:Choice>
          <mc:Fallback xmlns="">
            <p:pic>
              <p:nvPicPr>
                <p:cNvPr id="131087" name="Freihand 131086">
                  <a:extLst>
                    <a:ext uri="{FF2B5EF4-FFF2-40B4-BE49-F238E27FC236}">
                      <a16:creationId xmlns:a16="http://schemas.microsoft.com/office/drawing/2014/main" id="{521CADA7-9E05-AFFC-8C10-080D566467C2}"/>
                    </a:ext>
                  </a:extLst>
                </p:cNvPr>
                <p:cNvPicPr/>
                <p:nvPr/>
              </p:nvPicPr>
              <p:blipFill>
                <a:blip r:embed="rId140"/>
                <a:stretch>
                  <a:fillRect/>
                </a:stretch>
              </p:blipFill>
              <p:spPr>
                <a:xfrm>
                  <a:off x="1419634" y="6259708"/>
                  <a:ext cx="1566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1088" name="Freihand 131087">
                  <a:extLst>
                    <a:ext uri="{FF2B5EF4-FFF2-40B4-BE49-F238E27FC236}">
                      <a16:creationId xmlns:a16="http://schemas.microsoft.com/office/drawing/2014/main" id="{426AEDD0-DB12-09DC-790C-41F58AE631E5}"/>
                    </a:ext>
                  </a:extLst>
                </p14:cNvPr>
                <p14:cNvContentPartPr/>
                <p14:nvPr/>
              </p14:nvContentPartPr>
              <p14:xfrm>
                <a:off x="1750834" y="6353308"/>
                <a:ext cx="172440" cy="272160"/>
              </p14:xfrm>
            </p:contentPart>
          </mc:Choice>
          <mc:Fallback xmlns="">
            <p:pic>
              <p:nvPicPr>
                <p:cNvPr id="131088" name="Freihand 131087">
                  <a:extLst>
                    <a:ext uri="{FF2B5EF4-FFF2-40B4-BE49-F238E27FC236}">
                      <a16:creationId xmlns:a16="http://schemas.microsoft.com/office/drawing/2014/main" id="{426AEDD0-DB12-09DC-790C-41F58AE631E5}"/>
                    </a:ext>
                  </a:extLst>
                </p:cNvPr>
                <p:cNvPicPr/>
                <p:nvPr/>
              </p:nvPicPr>
              <p:blipFill>
                <a:blip r:embed="rId142"/>
                <a:stretch>
                  <a:fillRect/>
                </a:stretch>
              </p:blipFill>
              <p:spPr>
                <a:xfrm>
                  <a:off x="1741834" y="6344308"/>
                  <a:ext cx="1900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1090" name="Freihand 131089">
                  <a:extLst>
                    <a:ext uri="{FF2B5EF4-FFF2-40B4-BE49-F238E27FC236}">
                      <a16:creationId xmlns:a16="http://schemas.microsoft.com/office/drawing/2014/main" id="{7366DD2A-65A8-A2CF-6457-AAD7CADBC53F}"/>
                    </a:ext>
                  </a:extLst>
                </p14:cNvPr>
                <p14:cNvContentPartPr/>
                <p14:nvPr/>
              </p14:nvContentPartPr>
              <p14:xfrm>
                <a:off x="1982314" y="6330268"/>
                <a:ext cx="280800" cy="94320"/>
              </p14:xfrm>
            </p:contentPart>
          </mc:Choice>
          <mc:Fallback xmlns="">
            <p:pic>
              <p:nvPicPr>
                <p:cNvPr id="131090" name="Freihand 131089">
                  <a:extLst>
                    <a:ext uri="{FF2B5EF4-FFF2-40B4-BE49-F238E27FC236}">
                      <a16:creationId xmlns:a16="http://schemas.microsoft.com/office/drawing/2014/main" id="{7366DD2A-65A8-A2CF-6457-AAD7CADBC53F}"/>
                    </a:ext>
                  </a:extLst>
                </p:cNvPr>
                <p:cNvPicPr/>
                <p:nvPr/>
              </p:nvPicPr>
              <p:blipFill>
                <a:blip r:embed="rId144"/>
                <a:stretch>
                  <a:fillRect/>
                </a:stretch>
              </p:blipFill>
              <p:spPr>
                <a:xfrm>
                  <a:off x="1973674" y="6321268"/>
                  <a:ext cx="298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1091" name="Freihand 131090">
                  <a:extLst>
                    <a:ext uri="{FF2B5EF4-FFF2-40B4-BE49-F238E27FC236}">
                      <a16:creationId xmlns:a16="http://schemas.microsoft.com/office/drawing/2014/main" id="{C3052CD3-CAC6-20EF-51F4-94CF6C18E633}"/>
                    </a:ext>
                  </a:extLst>
                </p14:cNvPr>
                <p14:cNvContentPartPr/>
                <p14:nvPr/>
              </p14:nvContentPartPr>
              <p14:xfrm>
                <a:off x="2511154" y="6190588"/>
                <a:ext cx="84960" cy="186840"/>
              </p14:xfrm>
            </p:contentPart>
          </mc:Choice>
          <mc:Fallback xmlns="">
            <p:pic>
              <p:nvPicPr>
                <p:cNvPr id="131091" name="Freihand 131090">
                  <a:extLst>
                    <a:ext uri="{FF2B5EF4-FFF2-40B4-BE49-F238E27FC236}">
                      <a16:creationId xmlns:a16="http://schemas.microsoft.com/office/drawing/2014/main" id="{C3052CD3-CAC6-20EF-51F4-94CF6C18E633}"/>
                    </a:ext>
                  </a:extLst>
                </p:cNvPr>
                <p:cNvPicPr/>
                <p:nvPr/>
              </p:nvPicPr>
              <p:blipFill>
                <a:blip r:embed="rId146"/>
                <a:stretch>
                  <a:fillRect/>
                </a:stretch>
              </p:blipFill>
              <p:spPr>
                <a:xfrm>
                  <a:off x="2502154" y="6181588"/>
                  <a:ext cx="102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1092" name="Freihand 131091">
                  <a:extLst>
                    <a:ext uri="{FF2B5EF4-FFF2-40B4-BE49-F238E27FC236}">
                      <a16:creationId xmlns:a16="http://schemas.microsoft.com/office/drawing/2014/main" id="{747C6E7D-D43D-4223-5A22-A8F55963E6F1}"/>
                    </a:ext>
                  </a:extLst>
                </p14:cNvPr>
                <p14:cNvContentPartPr/>
                <p14:nvPr/>
              </p14:nvContentPartPr>
              <p14:xfrm>
                <a:off x="2650474" y="6276988"/>
                <a:ext cx="113400" cy="89280"/>
              </p14:xfrm>
            </p:contentPart>
          </mc:Choice>
          <mc:Fallback xmlns="">
            <p:pic>
              <p:nvPicPr>
                <p:cNvPr id="131092" name="Freihand 131091">
                  <a:extLst>
                    <a:ext uri="{FF2B5EF4-FFF2-40B4-BE49-F238E27FC236}">
                      <a16:creationId xmlns:a16="http://schemas.microsoft.com/office/drawing/2014/main" id="{747C6E7D-D43D-4223-5A22-A8F55963E6F1}"/>
                    </a:ext>
                  </a:extLst>
                </p:cNvPr>
                <p:cNvPicPr/>
                <p:nvPr/>
              </p:nvPicPr>
              <p:blipFill>
                <a:blip r:embed="rId148"/>
                <a:stretch>
                  <a:fillRect/>
                </a:stretch>
              </p:blipFill>
              <p:spPr>
                <a:xfrm>
                  <a:off x="2641474" y="6267988"/>
                  <a:ext cx="1310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1093" name="Freihand 131092">
                  <a:extLst>
                    <a:ext uri="{FF2B5EF4-FFF2-40B4-BE49-F238E27FC236}">
                      <a16:creationId xmlns:a16="http://schemas.microsoft.com/office/drawing/2014/main" id="{2E2133AD-C7FB-6335-6D60-4B204FCA384A}"/>
                    </a:ext>
                  </a:extLst>
                </p14:cNvPr>
                <p14:cNvContentPartPr/>
                <p14:nvPr/>
              </p14:nvContentPartPr>
              <p14:xfrm>
                <a:off x="2804554" y="6123628"/>
                <a:ext cx="312120" cy="231840"/>
              </p14:xfrm>
            </p:contentPart>
          </mc:Choice>
          <mc:Fallback xmlns="">
            <p:pic>
              <p:nvPicPr>
                <p:cNvPr id="131093" name="Freihand 131092">
                  <a:extLst>
                    <a:ext uri="{FF2B5EF4-FFF2-40B4-BE49-F238E27FC236}">
                      <a16:creationId xmlns:a16="http://schemas.microsoft.com/office/drawing/2014/main" id="{2E2133AD-C7FB-6335-6D60-4B204FCA384A}"/>
                    </a:ext>
                  </a:extLst>
                </p:cNvPr>
                <p:cNvPicPr/>
                <p:nvPr/>
              </p:nvPicPr>
              <p:blipFill>
                <a:blip r:embed="rId150"/>
                <a:stretch>
                  <a:fillRect/>
                </a:stretch>
              </p:blipFill>
              <p:spPr>
                <a:xfrm>
                  <a:off x="2795914" y="6114988"/>
                  <a:ext cx="32976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1094" name="Freihand 131093">
                  <a:extLst>
                    <a:ext uri="{FF2B5EF4-FFF2-40B4-BE49-F238E27FC236}">
                      <a16:creationId xmlns:a16="http://schemas.microsoft.com/office/drawing/2014/main" id="{440C00CC-8C27-5035-3DBD-5F145F57F392}"/>
                    </a:ext>
                  </a:extLst>
                </p14:cNvPr>
                <p14:cNvContentPartPr/>
                <p14:nvPr/>
              </p14:nvContentPartPr>
              <p14:xfrm>
                <a:off x="3044674" y="6243508"/>
                <a:ext cx="101880" cy="63000"/>
              </p14:xfrm>
            </p:contentPart>
          </mc:Choice>
          <mc:Fallback xmlns="">
            <p:pic>
              <p:nvPicPr>
                <p:cNvPr id="131094" name="Freihand 131093">
                  <a:extLst>
                    <a:ext uri="{FF2B5EF4-FFF2-40B4-BE49-F238E27FC236}">
                      <a16:creationId xmlns:a16="http://schemas.microsoft.com/office/drawing/2014/main" id="{440C00CC-8C27-5035-3DBD-5F145F57F392}"/>
                    </a:ext>
                  </a:extLst>
                </p:cNvPr>
                <p:cNvPicPr/>
                <p:nvPr/>
              </p:nvPicPr>
              <p:blipFill>
                <a:blip r:embed="rId152"/>
                <a:stretch>
                  <a:fillRect/>
                </a:stretch>
              </p:blipFill>
              <p:spPr>
                <a:xfrm>
                  <a:off x="3036034" y="6234508"/>
                  <a:ext cx="1195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1096" name="Freihand 131095">
                  <a:extLst>
                    <a:ext uri="{FF2B5EF4-FFF2-40B4-BE49-F238E27FC236}">
                      <a16:creationId xmlns:a16="http://schemas.microsoft.com/office/drawing/2014/main" id="{7D6A4864-4278-AC14-BE3C-70879454D9B7}"/>
                    </a:ext>
                  </a:extLst>
                </p14:cNvPr>
                <p14:cNvContentPartPr/>
                <p14:nvPr/>
              </p14:nvContentPartPr>
              <p14:xfrm>
                <a:off x="3425914" y="6216508"/>
                <a:ext cx="279000" cy="92160"/>
              </p14:xfrm>
            </p:contentPart>
          </mc:Choice>
          <mc:Fallback xmlns="">
            <p:pic>
              <p:nvPicPr>
                <p:cNvPr id="131096" name="Freihand 131095">
                  <a:extLst>
                    <a:ext uri="{FF2B5EF4-FFF2-40B4-BE49-F238E27FC236}">
                      <a16:creationId xmlns:a16="http://schemas.microsoft.com/office/drawing/2014/main" id="{7D6A4864-4278-AC14-BE3C-70879454D9B7}"/>
                    </a:ext>
                  </a:extLst>
                </p:cNvPr>
                <p:cNvPicPr/>
                <p:nvPr/>
              </p:nvPicPr>
              <p:blipFill>
                <a:blip r:embed="rId154"/>
                <a:stretch>
                  <a:fillRect/>
                </a:stretch>
              </p:blipFill>
              <p:spPr>
                <a:xfrm>
                  <a:off x="3417274" y="6207508"/>
                  <a:ext cx="2966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1098" name="Freihand 131097">
                  <a:extLst>
                    <a:ext uri="{FF2B5EF4-FFF2-40B4-BE49-F238E27FC236}">
                      <a16:creationId xmlns:a16="http://schemas.microsoft.com/office/drawing/2014/main" id="{500B3BBE-902F-E18A-8D5B-A49E70620784}"/>
                    </a:ext>
                  </a:extLst>
                </p14:cNvPr>
                <p14:cNvContentPartPr/>
                <p14:nvPr/>
              </p14:nvContentPartPr>
              <p14:xfrm>
                <a:off x="3714994" y="6131908"/>
                <a:ext cx="232560" cy="293760"/>
              </p14:xfrm>
            </p:contentPart>
          </mc:Choice>
          <mc:Fallback xmlns="">
            <p:pic>
              <p:nvPicPr>
                <p:cNvPr id="131098" name="Freihand 131097">
                  <a:extLst>
                    <a:ext uri="{FF2B5EF4-FFF2-40B4-BE49-F238E27FC236}">
                      <a16:creationId xmlns:a16="http://schemas.microsoft.com/office/drawing/2014/main" id="{500B3BBE-902F-E18A-8D5B-A49E70620784}"/>
                    </a:ext>
                  </a:extLst>
                </p:cNvPr>
                <p:cNvPicPr/>
                <p:nvPr/>
              </p:nvPicPr>
              <p:blipFill>
                <a:blip r:embed="rId156"/>
                <a:stretch>
                  <a:fillRect/>
                </a:stretch>
              </p:blipFill>
              <p:spPr>
                <a:xfrm>
                  <a:off x="3705994" y="6123268"/>
                  <a:ext cx="2502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1099" name="Freihand 131098">
                  <a:extLst>
                    <a:ext uri="{FF2B5EF4-FFF2-40B4-BE49-F238E27FC236}">
                      <a16:creationId xmlns:a16="http://schemas.microsoft.com/office/drawing/2014/main" id="{0A4D99DE-F694-FFEA-6B61-8FFFFB31D2C2}"/>
                    </a:ext>
                  </a:extLst>
                </p14:cNvPr>
                <p14:cNvContentPartPr/>
                <p14:nvPr/>
              </p14:nvContentPartPr>
              <p14:xfrm>
                <a:off x="4167154" y="6103828"/>
                <a:ext cx="283680" cy="219600"/>
              </p14:xfrm>
            </p:contentPart>
          </mc:Choice>
          <mc:Fallback xmlns="">
            <p:pic>
              <p:nvPicPr>
                <p:cNvPr id="131099" name="Freihand 131098">
                  <a:extLst>
                    <a:ext uri="{FF2B5EF4-FFF2-40B4-BE49-F238E27FC236}">
                      <a16:creationId xmlns:a16="http://schemas.microsoft.com/office/drawing/2014/main" id="{0A4D99DE-F694-FFEA-6B61-8FFFFB31D2C2}"/>
                    </a:ext>
                  </a:extLst>
                </p:cNvPr>
                <p:cNvPicPr/>
                <p:nvPr/>
              </p:nvPicPr>
              <p:blipFill>
                <a:blip r:embed="rId158"/>
                <a:stretch>
                  <a:fillRect/>
                </a:stretch>
              </p:blipFill>
              <p:spPr>
                <a:xfrm>
                  <a:off x="4158514" y="6094828"/>
                  <a:ext cx="3013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1100" name="Freihand 131099">
                  <a:extLst>
                    <a:ext uri="{FF2B5EF4-FFF2-40B4-BE49-F238E27FC236}">
                      <a16:creationId xmlns:a16="http://schemas.microsoft.com/office/drawing/2014/main" id="{59D18F80-5FCF-7663-D506-FD3C5D996F18}"/>
                    </a:ext>
                  </a:extLst>
                </p14:cNvPr>
                <p14:cNvContentPartPr/>
                <p14:nvPr/>
              </p14:nvContentPartPr>
              <p14:xfrm>
                <a:off x="4652074" y="6073948"/>
                <a:ext cx="284760" cy="204840"/>
              </p14:xfrm>
            </p:contentPart>
          </mc:Choice>
          <mc:Fallback xmlns="">
            <p:pic>
              <p:nvPicPr>
                <p:cNvPr id="131100" name="Freihand 131099">
                  <a:extLst>
                    <a:ext uri="{FF2B5EF4-FFF2-40B4-BE49-F238E27FC236}">
                      <a16:creationId xmlns:a16="http://schemas.microsoft.com/office/drawing/2014/main" id="{59D18F80-5FCF-7663-D506-FD3C5D996F18}"/>
                    </a:ext>
                  </a:extLst>
                </p:cNvPr>
                <p:cNvPicPr/>
                <p:nvPr/>
              </p:nvPicPr>
              <p:blipFill>
                <a:blip r:embed="rId160"/>
                <a:stretch>
                  <a:fillRect/>
                </a:stretch>
              </p:blipFill>
              <p:spPr>
                <a:xfrm>
                  <a:off x="4643434" y="6065308"/>
                  <a:ext cx="302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1101" name="Freihand 131100">
                  <a:extLst>
                    <a:ext uri="{FF2B5EF4-FFF2-40B4-BE49-F238E27FC236}">
                      <a16:creationId xmlns:a16="http://schemas.microsoft.com/office/drawing/2014/main" id="{49ED82CB-0A91-C8B8-9F58-E0E330689318}"/>
                    </a:ext>
                  </a:extLst>
                </p14:cNvPr>
                <p14:cNvContentPartPr/>
                <p14:nvPr/>
              </p14:nvContentPartPr>
              <p14:xfrm>
                <a:off x="5156434" y="6119668"/>
                <a:ext cx="170640" cy="139320"/>
              </p14:xfrm>
            </p:contentPart>
          </mc:Choice>
          <mc:Fallback xmlns="">
            <p:pic>
              <p:nvPicPr>
                <p:cNvPr id="131101" name="Freihand 131100">
                  <a:extLst>
                    <a:ext uri="{FF2B5EF4-FFF2-40B4-BE49-F238E27FC236}">
                      <a16:creationId xmlns:a16="http://schemas.microsoft.com/office/drawing/2014/main" id="{49ED82CB-0A91-C8B8-9F58-E0E330689318}"/>
                    </a:ext>
                  </a:extLst>
                </p:cNvPr>
                <p:cNvPicPr/>
                <p:nvPr/>
              </p:nvPicPr>
              <p:blipFill>
                <a:blip r:embed="rId162"/>
                <a:stretch>
                  <a:fillRect/>
                </a:stretch>
              </p:blipFill>
              <p:spPr>
                <a:xfrm>
                  <a:off x="5147434" y="6110668"/>
                  <a:ext cx="188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1102" name="Freihand 131101">
                  <a:extLst>
                    <a:ext uri="{FF2B5EF4-FFF2-40B4-BE49-F238E27FC236}">
                      <a16:creationId xmlns:a16="http://schemas.microsoft.com/office/drawing/2014/main" id="{2A774F56-1E02-834B-A79A-B380F9188B7E}"/>
                    </a:ext>
                  </a:extLst>
                </p14:cNvPr>
                <p14:cNvContentPartPr/>
                <p14:nvPr/>
              </p14:nvContentPartPr>
              <p14:xfrm>
                <a:off x="5428594" y="6138388"/>
                <a:ext cx="124920" cy="124200"/>
              </p14:xfrm>
            </p:contentPart>
          </mc:Choice>
          <mc:Fallback xmlns="">
            <p:pic>
              <p:nvPicPr>
                <p:cNvPr id="131102" name="Freihand 131101">
                  <a:extLst>
                    <a:ext uri="{FF2B5EF4-FFF2-40B4-BE49-F238E27FC236}">
                      <a16:creationId xmlns:a16="http://schemas.microsoft.com/office/drawing/2014/main" id="{2A774F56-1E02-834B-A79A-B380F9188B7E}"/>
                    </a:ext>
                  </a:extLst>
                </p:cNvPr>
                <p:cNvPicPr/>
                <p:nvPr/>
              </p:nvPicPr>
              <p:blipFill>
                <a:blip r:embed="rId164"/>
                <a:stretch>
                  <a:fillRect/>
                </a:stretch>
              </p:blipFill>
              <p:spPr>
                <a:xfrm>
                  <a:off x="5419594" y="6129388"/>
                  <a:ext cx="1425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1103" name="Freihand 131102">
                  <a:extLst>
                    <a:ext uri="{FF2B5EF4-FFF2-40B4-BE49-F238E27FC236}">
                      <a16:creationId xmlns:a16="http://schemas.microsoft.com/office/drawing/2014/main" id="{E5171410-D3FF-E5AA-4AF1-B1282CB6E9D9}"/>
                    </a:ext>
                  </a:extLst>
                </p14:cNvPr>
                <p14:cNvContentPartPr/>
                <p14:nvPr/>
              </p14:nvContentPartPr>
              <p14:xfrm>
                <a:off x="5650714" y="6143428"/>
                <a:ext cx="501480" cy="83880"/>
              </p14:xfrm>
            </p:contentPart>
          </mc:Choice>
          <mc:Fallback xmlns="">
            <p:pic>
              <p:nvPicPr>
                <p:cNvPr id="131103" name="Freihand 131102">
                  <a:extLst>
                    <a:ext uri="{FF2B5EF4-FFF2-40B4-BE49-F238E27FC236}">
                      <a16:creationId xmlns:a16="http://schemas.microsoft.com/office/drawing/2014/main" id="{E5171410-D3FF-E5AA-4AF1-B1282CB6E9D9}"/>
                    </a:ext>
                  </a:extLst>
                </p:cNvPr>
                <p:cNvPicPr/>
                <p:nvPr/>
              </p:nvPicPr>
              <p:blipFill>
                <a:blip r:embed="rId166"/>
                <a:stretch>
                  <a:fillRect/>
                </a:stretch>
              </p:blipFill>
              <p:spPr>
                <a:xfrm>
                  <a:off x="5641714" y="6134788"/>
                  <a:ext cx="5191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1104" name="Freihand 131103">
                  <a:extLst>
                    <a:ext uri="{FF2B5EF4-FFF2-40B4-BE49-F238E27FC236}">
                      <a16:creationId xmlns:a16="http://schemas.microsoft.com/office/drawing/2014/main" id="{3964D6B0-FBC0-FDF4-ADD2-CA89403677A9}"/>
                    </a:ext>
                  </a:extLst>
                </p14:cNvPr>
                <p14:cNvContentPartPr/>
                <p14:nvPr/>
              </p14:nvContentPartPr>
              <p14:xfrm>
                <a:off x="6108634" y="6042628"/>
                <a:ext cx="16200" cy="15840"/>
              </p14:xfrm>
            </p:contentPart>
          </mc:Choice>
          <mc:Fallback xmlns="">
            <p:pic>
              <p:nvPicPr>
                <p:cNvPr id="131104" name="Freihand 131103">
                  <a:extLst>
                    <a:ext uri="{FF2B5EF4-FFF2-40B4-BE49-F238E27FC236}">
                      <a16:creationId xmlns:a16="http://schemas.microsoft.com/office/drawing/2014/main" id="{3964D6B0-FBC0-FDF4-ADD2-CA89403677A9}"/>
                    </a:ext>
                  </a:extLst>
                </p:cNvPr>
                <p:cNvPicPr/>
                <p:nvPr/>
              </p:nvPicPr>
              <p:blipFill>
                <a:blip r:embed="rId168"/>
                <a:stretch>
                  <a:fillRect/>
                </a:stretch>
              </p:blipFill>
              <p:spPr>
                <a:xfrm>
                  <a:off x="6099994" y="6033988"/>
                  <a:ext cx="33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1105" name="Freihand 131104">
                  <a:extLst>
                    <a:ext uri="{FF2B5EF4-FFF2-40B4-BE49-F238E27FC236}">
                      <a16:creationId xmlns:a16="http://schemas.microsoft.com/office/drawing/2014/main" id="{00AF47A7-7B70-36B5-07D0-E27B218CF539}"/>
                    </a:ext>
                  </a:extLst>
                </p14:cNvPr>
                <p14:cNvContentPartPr/>
                <p14:nvPr/>
              </p14:nvContentPartPr>
              <p14:xfrm>
                <a:off x="6229594" y="6068188"/>
                <a:ext cx="132480" cy="125280"/>
              </p14:xfrm>
            </p:contentPart>
          </mc:Choice>
          <mc:Fallback xmlns="">
            <p:pic>
              <p:nvPicPr>
                <p:cNvPr id="131105" name="Freihand 131104">
                  <a:extLst>
                    <a:ext uri="{FF2B5EF4-FFF2-40B4-BE49-F238E27FC236}">
                      <a16:creationId xmlns:a16="http://schemas.microsoft.com/office/drawing/2014/main" id="{00AF47A7-7B70-36B5-07D0-E27B218CF539}"/>
                    </a:ext>
                  </a:extLst>
                </p:cNvPr>
                <p:cNvPicPr/>
                <p:nvPr/>
              </p:nvPicPr>
              <p:blipFill>
                <a:blip r:embed="rId170"/>
                <a:stretch>
                  <a:fillRect/>
                </a:stretch>
              </p:blipFill>
              <p:spPr>
                <a:xfrm>
                  <a:off x="6220594" y="6059188"/>
                  <a:ext cx="150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1106" name="Freihand 131105">
                  <a:extLst>
                    <a:ext uri="{FF2B5EF4-FFF2-40B4-BE49-F238E27FC236}">
                      <a16:creationId xmlns:a16="http://schemas.microsoft.com/office/drawing/2014/main" id="{2F9AFFBF-BE72-BB1C-2FFB-93F901695742}"/>
                    </a:ext>
                  </a:extLst>
                </p14:cNvPr>
                <p14:cNvContentPartPr/>
                <p14:nvPr/>
              </p14:nvContentPartPr>
              <p14:xfrm>
                <a:off x="6588514" y="6020308"/>
                <a:ext cx="138960" cy="253800"/>
              </p14:xfrm>
            </p:contentPart>
          </mc:Choice>
          <mc:Fallback xmlns="">
            <p:pic>
              <p:nvPicPr>
                <p:cNvPr id="131106" name="Freihand 131105">
                  <a:extLst>
                    <a:ext uri="{FF2B5EF4-FFF2-40B4-BE49-F238E27FC236}">
                      <a16:creationId xmlns:a16="http://schemas.microsoft.com/office/drawing/2014/main" id="{2F9AFFBF-BE72-BB1C-2FFB-93F901695742}"/>
                    </a:ext>
                  </a:extLst>
                </p:cNvPr>
                <p:cNvPicPr/>
                <p:nvPr/>
              </p:nvPicPr>
              <p:blipFill>
                <a:blip r:embed="rId172"/>
                <a:stretch>
                  <a:fillRect/>
                </a:stretch>
              </p:blipFill>
              <p:spPr>
                <a:xfrm>
                  <a:off x="6579514" y="6011308"/>
                  <a:ext cx="15660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1107" name="Freihand 131106">
                  <a:extLst>
                    <a:ext uri="{FF2B5EF4-FFF2-40B4-BE49-F238E27FC236}">
                      <a16:creationId xmlns:a16="http://schemas.microsoft.com/office/drawing/2014/main" id="{579C586B-91EA-CEB8-9B94-37987F513120}"/>
                    </a:ext>
                  </a:extLst>
                </p14:cNvPr>
                <p14:cNvContentPartPr/>
                <p14:nvPr/>
              </p14:nvContentPartPr>
              <p14:xfrm>
                <a:off x="6818554" y="5990428"/>
                <a:ext cx="326520" cy="157320"/>
              </p14:xfrm>
            </p:contentPart>
          </mc:Choice>
          <mc:Fallback xmlns="">
            <p:pic>
              <p:nvPicPr>
                <p:cNvPr id="131107" name="Freihand 131106">
                  <a:extLst>
                    <a:ext uri="{FF2B5EF4-FFF2-40B4-BE49-F238E27FC236}">
                      <a16:creationId xmlns:a16="http://schemas.microsoft.com/office/drawing/2014/main" id="{579C586B-91EA-CEB8-9B94-37987F513120}"/>
                    </a:ext>
                  </a:extLst>
                </p:cNvPr>
                <p:cNvPicPr/>
                <p:nvPr/>
              </p:nvPicPr>
              <p:blipFill>
                <a:blip r:embed="rId174"/>
                <a:stretch>
                  <a:fillRect/>
                </a:stretch>
              </p:blipFill>
              <p:spPr>
                <a:xfrm>
                  <a:off x="6809554" y="5981428"/>
                  <a:ext cx="3441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1108" name="Freihand 131107">
                  <a:extLst>
                    <a:ext uri="{FF2B5EF4-FFF2-40B4-BE49-F238E27FC236}">
                      <a16:creationId xmlns:a16="http://schemas.microsoft.com/office/drawing/2014/main" id="{24286A10-9258-345E-B40B-FE1BEE38D9A5}"/>
                    </a:ext>
                  </a:extLst>
                </p14:cNvPr>
                <p14:cNvContentPartPr/>
                <p14:nvPr/>
              </p14:nvContentPartPr>
              <p14:xfrm>
                <a:off x="7133554" y="5872348"/>
                <a:ext cx="119880" cy="293760"/>
              </p14:xfrm>
            </p:contentPart>
          </mc:Choice>
          <mc:Fallback xmlns="">
            <p:pic>
              <p:nvPicPr>
                <p:cNvPr id="131108" name="Freihand 131107">
                  <a:extLst>
                    <a:ext uri="{FF2B5EF4-FFF2-40B4-BE49-F238E27FC236}">
                      <a16:creationId xmlns:a16="http://schemas.microsoft.com/office/drawing/2014/main" id="{24286A10-9258-345E-B40B-FE1BEE38D9A5}"/>
                    </a:ext>
                  </a:extLst>
                </p:cNvPr>
                <p:cNvPicPr/>
                <p:nvPr/>
              </p:nvPicPr>
              <p:blipFill>
                <a:blip r:embed="rId176"/>
                <a:stretch>
                  <a:fillRect/>
                </a:stretch>
              </p:blipFill>
              <p:spPr>
                <a:xfrm>
                  <a:off x="7124914" y="5863708"/>
                  <a:ext cx="1375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1109" name="Freihand 131108">
                  <a:extLst>
                    <a:ext uri="{FF2B5EF4-FFF2-40B4-BE49-F238E27FC236}">
                      <a16:creationId xmlns:a16="http://schemas.microsoft.com/office/drawing/2014/main" id="{3EEFDF46-9BF6-6F0A-3E47-46C886D91A14}"/>
                    </a:ext>
                  </a:extLst>
                </p14:cNvPr>
                <p14:cNvContentPartPr/>
                <p14:nvPr/>
              </p14:nvContentPartPr>
              <p14:xfrm>
                <a:off x="7260274" y="5954428"/>
                <a:ext cx="454320" cy="123120"/>
              </p14:xfrm>
            </p:contentPart>
          </mc:Choice>
          <mc:Fallback xmlns="">
            <p:pic>
              <p:nvPicPr>
                <p:cNvPr id="131109" name="Freihand 131108">
                  <a:extLst>
                    <a:ext uri="{FF2B5EF4-FFF2-40B4-BE49-F238E27FC236}">
                      <a16:creationId xmlns:a16="http://schemas.microsoft.com/office/drawing/2014/main" id="{3EEFDF46-9BF6-6F0A-3E47-46C886D91A14}"/>
                    </a:ext>
                  </a:extLst>
                </p:cNvPr>
                <p:cNvPicPr/>
                <p:nvPr/>
              </p:nvPicPr>
              <p:blipFill>
                <a:blip r:embed="rId178"/>
                <a:stretch>
                  <a:fillRect/>
                </a:stretch>
              </p:blipFill>
              <p:spPr>
                <a:xfrm>
                  <a:off x="7251634" y="5945788"/>
                  <a:ext cx="4719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1110" name="Freihand 131109">
                  <a:extLst>
                    <a:ext uri="{FF2B5EF4-FFF2-40B4-BE49-F238E27FC236}">
                      <a16:creationId xmlns:a16="http://schemas.microsoft.com/office/drawing/2014/main" id="{C1D728F4-7AE9-8661-821E-E031723104B5}"/>
                    </a:ext>
                  </a:extLst>
                </p14:cNvPr>
                <p14:cNvContentPartPr/>
                <p14:nvPr/>
              </p14:nvContentPartPr>
              <p14:xfrm>
                <a:off x="7727914" y="5921308"/>
                <a:ext cx="126360" cy="79920"/>
              </p14:xfrm>
            </p:contentPart>
          </mc:Choice>
          <mc:Fallback xmlns="">
            <p:pic>
              <p:nvPicPr>
                <p:cNvPr id="131110" name="Freihand 131109">
                  <a:extLst>
                    <a:ext uri="{FF2B5EF4-FFF2-40B4-BE49-F238E27FC236}">
                      <a16:creationId xmlns:a16="http://schemas.microsoft.com/office/drawing/2014/main" id="{C1D728F4-7AE9-8661-821E-E031723104B5}"/>
                    </a:ext>
                  </a:extLst>
                </p:cNvPr>
                <p:cNvPicPr/>
                <p:nvPr/>
              </p:nvPicPr>
              <p:blipFill>
                <a:blip r:embed="rId180"/>
                <a:stretch>
                  <a:fillRect/>
                </a:stretch>
              </p:blipFill>
              <p:spPr>
                <a:xfrm>
                  <a:off x="7719274" y="5912308"/>
                  <a:ext cx="1440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1111" name="Freihand 131110">
                  <a:extLst>
                    <a:ext uri="{FF2B5EF4-FFF2-40B4-BE49-F238E27FC236}">
                      <a16:creationId xmlns:a16="http://schemas.microsoft.com/office/drawing/2014/main" id="{A4C7E5E1-B371-D81D-ACC1-7C9314D536B6}"/>
                    </a:ext>
                  </a:extLst>
                </p14:cNvPr>
                <p14:cNvContentPartPr/>
                <p14:nvPr/>
              </p14:nvContentPartPr>
              <p14:xfrm>
                <a:off x="7886314" y="5898268"/>
                <a:ext cx="215280" cy="76680"/>
              </p14:xfrm>
            </p:contentPart>
          </mc:Choice>
          <mc:Fallback xmlns="">
            <p:pic>
              <p:nvPicPr>
                <p:cNvPr id="131111" name="Freihand 131110">
                  <a:extLst>
                    <a:ext uri="{FF2B5EF4-FFF2-40B4-BE49-F238E27FC236}">
                      <a16:creationId xmlns:a16="http://schemas.microsoft.com/office/drawing/2014/main" id="{A4C7E5E1-B371-D81D-ACC1-7C9314D536B6}"/>
                    </a:ext>
                  </a:extLst>
                </p:cNvPr>
                <p:cNvPicPr/>
                <p:nvPr/>
              </p:nvPicPr>
              <p:blipFill>
                <a:blip r:embed="rId182"/>
                <a:stretch>
                  <a:fillRect/>
                </a:stretch>
              </p:blipFill>
              <p:spPr>
                <a:xfrm>
                  <a:off x="7877674" y="5889628"/>
                  <a:ext cx="232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1112" name="Freihand 131111">
                  <a:extLst>
                    <a:ext uri="{FF2B5EF4-FFF2-40B4-BE49-F238E27FC236}">
                      <a16:creationId xmlns:a16="http://schemas.microsoft.com/office/drawing/2014/main" id="{53FB09E0-E047-A4F9-F7ED-1AB36E49CF26}"/>
                    </a:ext>
                  </a:extLst>
                </p14:cNvPr>
                <p14:cNvContentPartPr/>
                <p14:nvPr/>
              </p14:nvContentPartPr>
              <p14:xfrm>
                <a:off x="8122834" y="5834908"/>
                <a:ext cx="63360" cy="105120"/>
              </p14:xfrm>
            </p:contentPart>
          </mc:Choice>
          <mc:Fallback xmlns="">
            <p:pic>
              <p:nvPicPr>
                <p:cNvPr id="131112" name="Freihand 131111">
                  <a:extLst>
                    <a:ext uri="{FF2B5EF4-FFF2-40B4-BE49-F238E27FC236}">
                      <a16:creationId xmlns:a16="http://schemas.microsoft.com/office/drawing/2014/main" id="{53FB09E0-E047-A4F9-F7ED-1AB36E49CF26}"/>
                    </a:ext>
                  </a:extLst>
                </p:cNvPr>
                <p:cNvPicPr/>
                <p:nvPr/>
              </p:nvPicPr>
              <p:blipFill>
                <a:blip r:embed="rId184"/>
                <a:stretch>
                  <a:fillRect/>
                </a:stretch>
              </p:blipFill>
              <p:spPr>
                <a:xfrm>
                  <a:off x="8113834" y="5826268"/>
                  <a:ext cx="81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1113" name="Freihand 131112">
                  <a:extLst>
                    <a:ext uri="{FF2B5EF4-FFF2-40B4-BE49-F238E27FC236}">
                      <a16:creationId xmlns:a16="http://schemas.microsoft.com/office/drawing/2014/main" id="{584F325E-0E34-247F-6E1B-36F2CF731A4D}"/>
                    </a:ext>
                  </a:extLst>
                </p14:cNvPr>
                <p14:cNvContentPartPr/>
                <p14:nvPr/>
              </p14:nvContentPartPr>
              <p14:xfrm>
                <a:off x="8223634" y="5808268"/>
                <a:ext cx="90720" cy="123120"/>
              </p14:xfrm>
            </p:contentPart>
          </mc:Choice>
          <mc:Fallback xmlns="">
            <p:pic>
              <p:nvPicPr>
                <p:cNvPr id="131113" name="Freihand 131112">
                  <a:extLst>
                    <a:ext uri="{FF2B5EF4-FFF2-40B4-BE49-F238E27FC236}">
                      <a16:creationId xmlns:a16="http://schemas.microsoft.com/office/drawing/2014/main" id="{584F325E-0E34-247F-6E1B-36F2CF731A4D}"/>
                    </a:ext>
                  </a:extLst>
                </p:cNvPr>
                <p:cNvPicPr/>
                <p:nvPr/>
              </p:nvPicPr>
              <p:blipFill>
                <a:blip r:embed="rId186"/>
                <a:stretch>
                  <a:fillRect/>
                </a:stretch>
              </p:blipFill>
              <p:spPr>
                <a:xfrm>
                  <a:off x="8214634" y="5799268"/>
                  <a:ext cx="1083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1114" name="Freihand 131113">
                  <a:extLst>
                    <a:ext uri="{FF2B5EF4-FFF2-40B4-BE49-F238E27FC236}">
                      <a16:creationId xmlns:a16="http://schemas.microsoft.com/office/drawing/2014/main" id="{7CB2F195-8910-AD3D-71E2-492C593E032C}"/>
                    </a:ext>
                  </a:extLst>
                </p14:cNvPr>
                <p14:cNvContentPartPr/>
                <p14:nvPr/>
              </p14:nvContentPartPr>
              <p14:xfrm>
                <a:off x="4245634" y="6447628"/>
                <a:ext cx="367560" cy="304560"/>
              </p14:xfrm>
            </p:contentPart>
          </mc:Choice>
          <mc:Fallback xmlns="">
            <p:pic>
              <p:nvPicPr>
                <p:cNvPr id="131114" name="Freihand 131113">
                  <a:extLst>
                    <a:ext uri="{FF2B5EF4-FFF2-40B4-BE49-F238E27FC236}">
                      <a16:creationId xmlns:a16="http://schemas.microsoft.com/office/drawing/2014/main" id="{7CB2F195-8910-AD3D-71E2-492C593E032C}"/>
                    </a:ext>
                  </a:extLst>
                </p:cNvPr>
                <p:cNvPicPr/>
                <p:nvPr/>
              </p:nvPicPr>
              <p:blipFill>
                <a:blip r:embed="rId188"/>
                <a:stretch>
                  <a:fillRect/>
                </a:stretch>
              </p:blipFill>
              <p:spPr>
                <a:xfrm>
                  <a:off x="4236634" y="6438628"/>
                  <a:ext cx="3852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1115" name="Freihand 131114">
                  <a:extLst>
                    <a:ext uri="{FF2B5EF4-FFF2-40B4-BE49-F238E27FC236}">
                      <a16:creationId xmlns:a16="http://schemas.microsoft.com/office/drawing/2014/main" id="{8C15BB1E-0E49-CAD5-A5A3-6AF3AE829385}"/>
                    </a:ext>
                  </a:extLst>
                </p14:cNvPr>
                <p14:cNvContentPartPr/>
                <p14:nvPr/>
              </p14:nvContentPartPr>
              <p14:xfrm>
                <a:off x="4870594" y="6438988"/>
                <a:ext cx="342720" cy="236160"/>
              </p14:xfrm>
            </p:contentPart>
          </mc:Choice>
          <mc:Fallback xmlns="">
            <p:pic>
              <p:nvPicPr>
                <p:cNvPr id="131115" name="Freihand 131114">
                  <a:extLst>
                    <a:ext uri="{FF2B5EF4-FFF2-40B4-BE49-F238E27FC236}">
                      <a16:creationId xmlns:a16="http://schemas.microsoft.com/office/drawing/2014/main" id="{8C15BB1E-0E49-CAD5-A5A3-6AF3AE829385}"/>
                    </a:ext>
                  </a:extLst>
                </p:cNvPr>
                <p:cNvPicPr/>
                <p:nvPr/>
              </p:nvPicPr>
              <p:blipFill>
                <a:blip r:embed="rId190"/>
                <a:stretch>
                  <a:fillRect/>
                </a:stretch>
              </p:blipFill>
              <p:spPr>
                <a:xfrm>
                  <a:off x="4861594" y="6429988"/>
                  <a:ext cx="3603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1118" name="Freihand 131117">
                  <a:extLst>
                    <a:ext uri="{FF2B5EF4-FFF2-40B4-BE49-F238E27FC236}">
                      <a16:creationId xmlns:a16="http://schemas.microsoft.com/office/drawing/2014/main" id="{F55CC10F-6C93-DD19-10C3-77B559C9F243}"/>
                    </a:ext>
                  </a:extLst>
                </p14:cNvPr>
                <p14:cNvContentPartPr/>
                <p14:nvPr/>
              </p14:nvContentPartPr>
              <p14:xfrm>
                <a:off x="5435794" y="6473908"/>
                <a:ext cx="210240" cy="158400"/>
              </p14:xfrm>
            </p:contentPart>
          </mc:Choice>
          <mc:Fallback xmlns="">
            <p:pic>
              <p:nvPicPr>
                <p:cNvPr id="131118" name="Freihand 131117">
                  <a:extLst>
                    <a:ext uri="{FF2B5EF4-FFF2-40B4-BE49-F238E27FC236}">
                      <a16:creationId xmlns:a16="http://schemas.microsoft.com/office/drawing/2014/main" id="{F55CC10F-6C93-DD19-10C3-77B559C9F243}"/>
                    </a:ext>
                  </a:extLst>
                </p:cNvPr>
                <p:cNvPicPr/>
                <p:nvPr/>
              </p:nvPicPr>
              <p:blipFill>
                <a:blip r:embed="rId192"/>
                <a:stretch>
                  <a:fillRect/>
                </a:stretch>
              </p:blipFill>
              <p:spPr>
                <a:xfrm>
                  <a:off x="5427154" y="6464908"/>
                  <a:ext cx="2278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1119" name="Freihand 131118">
                  <a:extLst>
                    <a:ext uri="{FF2B5EF4-FFF2-40B4-BE49-F238E27FC236}">
                      <a16:creationId xmlns:a16="http://schemas.microsoft.com/office/drawing/2014/main" id="{3833B4D0-ABCF-0E0D-F151-9B20D9521763}"/>
                    </a:ext>
                  </a:extLst>
                </p14:cNvPr>
                <p14:cNvContentPartPr/>
                <p14:nvPr/>
              </p14:nvContentPartPr>
              <p14:xfrm>
                <a:off x="5591674" y="6469228"/>
                <a:ext cx="473760" cy="147240"/>
              </p14:xfrm>
            </p:contentPart>
          </mc:Choice>
          <mc:Fallback xmlns="">
            <p:pic>
              <p:nvPicPr>
                <p:cNvPr id="131119" name="Freihand 131118">
                  <a:extLst>
                    <a:ext uri="{FF2B5EF4-FFF2-40B4-BE49-F238E27FC236}">
                      <a16:creationId xmlns:a16="http://schemas.microsoft.com/office/drawing/2014/main" id="{3833B4D0-ABCF-0E0D-F151-9B20D9521763}"/>
                    </a:ext>
                  </a:extLst>
                </p:cNvPr>
                <p:cNvPicPr/>
                <p:nvPr/>
              </p:nvPicPr>
              <p:blipFill>
                <a:blip r:embed="rId194"/>
                <a:stretch>
                  <a:fillRect/>
                </a:stretch>
              </p:blipFill>
              <p:spPr>
                <a:xfrm>
                  <a:off x="5583034" y="6460228"/>
                  <a:ext cx="491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1120" name="Freihand 131119">
                  <a:extLst>
                    <a:ext uri="{FF2B5EF4-FFF2-40B4-BE49-F238E27FC236}">
                      <a16:creationId xmlns:a16="http://schemas.microsoft.com/office/drawing/2014/main" id="{B2848A56-730A-3EA2-501F-D4DB33B53456}"/>
                    </a:ext>
                  </a:extLst>
                </p14:cNvPr>
                <p14:cNvContentPartPr/>
                <p14:nvPr/>
              </p14:nvContentPartPr>
              <p14:xfrm>
                <a:off x="6020074" y="6375628"/>
                <a:ext cx="420120" cy="266760"/>
              </p14:xfrm>
            </p:contentPart>
          </mc:Choice>
          <mc:Fallback xmlns="">
            <p:pic>
              <p:nvPicPr>
                <p:cNvPr id="131120" name="Freihand 131119">
                  <a:extLst>
                    <a:ext uri="{FF2B5EF4-FFF2-40B4-BE49-F238E27FC236}">
                      <a16:creationId xmlns:a16="http://schemas.microsoft.com/office/drawing/2014/main" id="{B2848A56-730A-3EA2-501F-D4DB33B53456}"/>
                    </a:ext>
                  </a:extLst>
                </p:cNvPr>
                <p:cNvPicPr/>
                <p:nvPr/>
              </p:nvPicPr>
              <p:blipFill>
                <a:blip r:embed="rId196"/>
                <a:stretch>
                  <a:fillRect/>
                </a:stretch>
              </p:blipFill>
              <p:spPr>
                <a:xfrm>
                  <a:off x="6011074" y="6366628"/>
                  <a:ext cx="43776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1121" name="Freihand 131120">
                  <a:extLst>
                    <a:ext uri="{FF2B5EF4-FFF2-40B4-BE49-F238E27FC236}">
                      <a16:creationId xmlns:a16="http://schemas.microsoft.com/office/drawing/2014/main" id="{F2D5C2E0-8937-48C0-0199-D72044AB9B2A}"/>
                    </a:ext>
                  </a:extLst>
                </p14:cNvPr>
                <p14:cNvContentPartPr/>
                <p14:nvPr/>
              </p14:nvContentPartPr>
              <p14:xfrm>
                <a:off x="6006754" y="6395428"/>
                <a:ext cx="183240" cy="48960"/>
              </p14:xfrm>
            </p:contentPart>
          </mc:Choice>
          <mc:Fallback xmlns="">
            <p:pic>
              <p:nvPicPr>
                <p:cNvPr id="131121" name="Freihand 131120">
                  <a:extLst>
                    <a:ext uri="{FF2B5EF4-FFF2-40B4-BE49-F238E27FC236}">
                      <a16:creationId xmlns:a16="http://schemas.microsoft.com/office/drawing/2014/main" id="{F2D5C2E0-8937-48C0-0199-D72044AB9B2A}"/>
                    </a:ext>
                  </a:extLst>
                </p:cNvPr>
                <p:cNvPicPr/>
                <p:nvPr/>
              </p:nvPicPr>
              <p:blipFill>
                <a:blip r:embed="rId198"/>
                <a:stretch>
                  <a:fillRect/>
                </a:stretch>
              </p:blipFill>
              <p:spPr>
                <a:xfrm>
                  <a:off x="5997754" y="6386428"/>
                  <a:ext cx="2008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1122" name="Freihand 131121">
                  <a:extLst>
                    <a:ext uri="{FF2B5EF4-FFF2-40B4-BE49-F238E27FC236}">
                      <a16:creationId xmlns:a16="http://schemas.microsoft.com/office/drawing/2014/main" id="{1E2CDD80-CD6D-1782-E76A-D6F8A8EB0759}"/>
                    </a:ext>
                  </a:extLst>
                </p14:cNvPr>
                <p14:cNvContentPartPr/>
                <p14:nvPr/>
              </p14:nvContentPartPr>
              <p14:xfrm>
                <a:off x="6682834" y="6392548"/>
                <a:ext cx="171000" cy="117360"/>
              </p14:xfrm>
            </p:contentPart>
          </mc:Choice>
          <mc:Fallback xmlns="">
            <p:pic>
              <p:nvPicPr>
                <p:cNvPr id="131122" name="Freihand 131121">
                  <a:extLst>
                    <a:ext uri="{FF2B5EF4-FFF2-40B4-BE49-F238E27FC236}">
                      <a16:creationId xmlns:a16="http://schemas.microsoft.com/office/drawing/2014/main" id="{1E2CDD80-CD6D-1782-E76A-D6F8A8EB0759}"/>
                    </a:ext>
                  </a:extLst>
                </p:cNvPr>
                <p:cNvPicPr/>
                <p:nvPr/>
              </p:nvPicPr>
              <p:blipFill>
                <a:blip r:embed="rId200"/>
                <a:stretch>
                  <a:fillRect/>
                </a:stretch>
              </p:blipFill>
              <p:spPr>
                <a:xfrm>
                  <a:off x="6674194" y="6383908"/>
                  <a:ext cx="1886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1123" name="Freihand 131122">
                  <a:extLst>
                    <a:ext uri="{FF2B5EF4-FFF2-40B4-BE49-F238E27FC236}">
                      <a16:creationId xmlns:a16="http://schemas.microsoft.com/office/drawing/2014/main" id="{9197FE2A-C055-67EE-B32A-5190E6C38C81}"/>
                    </a:ext>
                  </a:extLst>
                </p14:cNvPr>
                <p14:cNvContentPartPr/>
                <p14:nvPr/>
              </p14:nvContentPartPr>
              <p14:xfrm>
                <a:off x="6765634" y="6265828"/>
                <a:ext cx="122760" cy="259920"/>
              </p14:xfrm>
            </p:contentPart>
          </mc:Choice>
          <mc:Fallback xmlns="">
            <p:pic>
              <p:nvPicPr>
                <p:cNvPr id="131123" name="Freihand 131122">
                  <a:extLst>
                    <a:ext uri="{FF2B5EF4-FFF2-40B4-BE49-F238E27FC236}">
                      <a16:creationId xmlns:a16="http://schemas.microsoft.com/office/drawing/2014/main" id="{9197FE2A-C055-67EE-B32A-5190E6C38C81}"/>
                    </a:ext>
                  </a:extLst>
                </p:cNvPr>
                <p:cNvPicPr/>
                <p:nvPr/>
              </p:nvPicPr>
              <p:blipFill>
                <a:blip r:embed="rId202"/>
                <a:stretch>
                  <a:fillRect/>
                </a:stretch>
              </p:blipFill>
              <p:spPr>
                <a:xfrm>
                  <a:off x="6756634" y="6256828"/>
                  <a:ext cx="1404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1124" name="Freihand 131123">
                  <a:extLst>
                    <a:ext uri="{FF2B5EF4-FFF2-40B4-BE49-F238E27FC236}">
                      <a16:creationId xmlns:a16="http://schemas.microsoft.com/office/drawing/2014/main" id="{C2237F3A-741D-C709-6244-AA6285536C1B}"/>
                    </a:ext>
                  </a:extLst>
                </p14:cNvPr>
                <p14:cNvContentPartPr/>
                <p14:nvPr/>
              </p14:nvContentPartPr>
              <p14:xfrm>
                <a:off x="6985234" y="6368788"/>
                <a:ext cx="129600" cy="115920"/>
              </p14:xfrm>
            </p:contentPart>
          </mc:Choice>
          <mc:Fallback xmlns="">
            <p:pic>
              <p:nvPicPr>
                <p:cNvPr id="131124" name="Freihand 131123">
                  <a:extLst>
                    <a:ext uri="{FF2B5EF4-FFF2-40B4-BE49-F238E27FC236}">
                      <a16:creationId xmlns:a16="http://schemas.microsoft.com/office/drawing/2014/main" id="{C2237F3A-741D-C709-6244-AA6285536C1B}"/>
                    </a:ext>
                  </a:extLst>
                </p:cNvPr>
                <p:cNvPicPr/>
                <p:nvPr/>
              </p:nvPicPr>
              <p:blipFill>
                <a:blip r:embed="rId204"/>
                <a:stretch>
                  <a:fillRect/>
                </a:stretch>
              </p:blipFill>
              <p:spPr>
                <a:xfrm>
                  <a:off x="6976594" y="6359788"/>
                  <a:ext cx="147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125" name="Freihand 131124">
                  <a:extLst>
                    <a:ext uri="{FF2B5EF4-FFF2-40B4-BE49-F238E27FC236}">
                      <a16:creationId xmlns:a16="http://schemas.microsoft.com/office/drawing/2014/main" id="{1A6F8CEF-CE41-1043-7C52-77B8014570C2}"/>
                    </a:ext>
                  </a:extLst>
                </p14:cNvPr>
                <p14:cNvContentPartPr/>
                <p14:nvPr/>
              </p14:nvContentPartPr>
              <p14:xfrm>
                <a:off x="7141114" y="6368788"/>
                <a:ext cx="117360" cy="117720"/>
              </p14:xfrm>
            </p:contentPart>
          </mc:Choice>
          <mc:Fallback xmlns="">
            <p:pic>
              <p:nvPicPr>
                <p:cNvPr id="131125" name="Freihand 131124">
                  <a:extLst>
                    <a:ext uri="{FF2B5EF4-FFF2-40B4-BE49-F238E27FC236}">
                      <a16:creationId xmlns:a16="http://schemas.microsoft.com/office/drawing/2014/main" id="{1A6F8CEF-CE41-1043-7C52-77B8014570C2}"/>
                    </a:ext>
                  </a:extLst>
                </p:cNvPr>
                <p:cNvPicPr/>
                <p:nvPr/>
              </p:nvPicPr>
              <p:blipFill>
                <a:blip r:embed="rId206"/>
                <a:stretch>
                  <a:fillRect/>
                </a:stretch>
              </p:blipFill>
              <p:spPr>
                <a:xfrm>
                  <a:off x="7132114" y="6359788"/>
                  <a:ext cx="1350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1126" name="Freihand 131125">
                  <a:extLst>
                    <a:ext uri="{FF2B5EF4-FFF2-40B4-BE49-F238E27FC236}">
                      <a16:creationId xmlns:a16="http://schemas.microsoft.com/office/drawing/2014/main" id="{0DC092BC-749F-6957-91B9-3670F2C1DB01}"/>
                    </a:ext>
                  </a:extLst>
                </p14:cNvPr>
                <p14:cNvContentPartPr/>
                <p14:nvPr/>
              </p14:nvContentPartPr>
              <p14:xfrm>
                <a:off x="7303114" y="6208228"/>
                <a:ext cx="82080" cy="260640"/>
              </p14:xfrm>
            </p:contentPart>
          </mc:Choice>
          <mc:Fallback xmlns="">
            <p:pic>
              <p:nvPicPr>
                <p:cNvPr id="131126" name="Freihand 131125">
                  <a:extLst>
                    <a:ext uri="{FF2B5EF4-FFF2-40B4-BE49-F238E27FC236}">
                      <a16:creationId xmlns:a16="http://schemas.microsoft.com/office/drawing/2014/main" id="{0DC092BC-749F-6957-91B9-3670F2C1DB01}"/>
                    </a:ext>
                  </a:extLst>
                </p:cNvPr>
                <p:cNvPicPr/>
                <p:nvPr/>
              </p:nvPicPr>
              <p:blipFill>
                <a:blip r:embed="rId208"/>
                <a:stretch>
                  <a:fillRect/>
                </a:stretch>
              </p:blipFill>
              <p:spPr>
                <a:xfrm>
                  <a:off x="7294474" y="6199588"/>
                  <a:ext cx="9972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1127" name="Freihand 131126">
                  <a:extLst>
                    <a:ext uri="{FF2B5EF4-FFF2-40B4-BE49-F238E27FC236}">
                      <a16:creationId xmlns:a16="http://schemas.microsoft.com/office/drawing/2014/main" id="{9A1A7E7E-17AE-2EEC-A7C3-FC04E4DD6914}"/>
                    </a:ext>
                  </a:extLst>
                </p14:cNvPr>
                <p14:cNvContentPartPr/>
                <p14:nvPr/>
              </p14:nvContentPartPr>
              <p14:xfrm>
                <a:off x="7323994" y="6418468"/>
                <a:ext cx="110880" cy="48240"/>
              </p14:xfrm>
            </p:contentPart>
          </mc:Choice>
          <mc:Fallback xmlns="">
            <p:pic>
              <p:nvPicPr>
                <p:cNvPr id="131127" name="Freihand 131126">
                  <a:extLst>
                    <a:ext uri="{FF2B5EF4-FFF2-40B4-BE49-F238E27FC236}">
                      <a16:creationId xmlns:a16="http://schemas.microsoft.com/office/drawing/2014/main" id="{9A1A7E7E-17AE-2EEC-A7C3-FC04E4DD6914}"/>
                    </a:ext>
                  </a:extLst>
                </p:cNvPr>
                <p:cNvPicPr/>
                <p:nvPr/>
              </p:nvPicPr>
              <p:blipFill>
                <a:blip r:embed="rId210"/>
                <a:stretch>
                  <a:fillRect/>
                </a:stretch>
              </p:blipFill>
              <p:spPr>
                <a:xfrm>
                  <a:off x="7314994" y="6409828"/>
                  <a:ext cx="1285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128" name="Freihand 131127">
                  <a:extLst>
                    <a:ext uri="{FF2B5EF4-FFF2-40B4-BE49-F238E27FC236}">
                      <a16:creationId xmlns:a16="http://schemas.microsoft.com/office/drawing/2014/main" id="{7B042544-1C78-04B4-E055-781490974833}"/>
                    </a:ext>
                  </a:extLst>
                </p14:cNvPr>
                <p14:cNvContentPartPr/>
                <p14:nvPr/>
              </p14:nvContentPartPr>
              <p14:xfrm>
                <a:off x="7479154" y="6162508"/>
                <a:ext cx="180000" cy="338400"/>
              </p14:xfrm>
            </p:contentPart>
          </mc:Choice>
          <mc:Fallback xmlns="">
            <p:pic>
              <p:nvPicPr>
                <p:cNvPr id="131128" name="Freihand 131127">
                  <a:extLst>
                    <a:ext uri="{FF2B5EF4-FFF2-40B4-BE49-F238E27FC236}">
                      <a16:creationId xmlns:a16="http://schemas.microsoft.com/office/drawing/2014/main" id="{7B042544-1C78-04B4-E055-781490974833}"/>
                    </a:ext>
                  </a:extLst>
                </p:cNvPr>
                <p:cNvPicPr/>
                <p:nvPr/>
              </p:nvPicPr>
              <p:blipFill>
                <a:blip r:embed="rId212"/>
                <a:stretch>
                  <a:fillRect/>
                </a:stretch>
              </p:blipFill>
              <p:spPr>
                <a:xfrm>
                  <a:off x="7470514" y="6153508"/>
                  <a:ext cx="197640" cy="35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48" name="Freihand 47">
                <a:extLst>
                  <a:ext uri="{FF2B5EF4-FFF2-40B4-BE49-F238E27FC236}">
                    <a16:creationId xmlns:a16="http://schemas.microsoft.com/office/drawing/2014/main" id="{D5806330-391B-B0C4-2895-A3D41B42FB38}"/>
                  </a:ext>
                </a:extLst>
              </p14:cNvPr>
              <p14:cNvContentPartPr/>
              <p14:nvPr/>
            </p14:nvContentPartPr>
            <p14:xfrm>
              <a:off x="8589034" y="128548"/>
              <a:ext cx="315000" cy="5281920"/>
            </p14:xfrm>
          </p:contentPart>
        </mc:Choice>
        <mc:Fallback xmlns="">
          <p:pic>
            <p:nvPicPr>
              <p:cNvPr id="48" name="Freihand 47">
                <a:extLst>
                  <a:ext uri="{FF2B5EF4-FFF2-40B4-BE49-F238E27FC236}">
                    <a16:creationId xmlns:a16="http://schemas.microsoft.com/office/drawing/2014/main" id="{D5806330-391B-B0C4-2895-A3D41B42FB38}"/>
                  </a:ext>
                </a:extLst>
              </p:cNvPr>
              <p:cNvPicPr/>
              <p:nvPr/>
            </p:nvPicPr>
            <p:blipFill>
              <a:blip r:embed="rId214"/>
              <a:stretch>
                <a:fillRect/>
              </a:stretch>
            </p:blipFill>
            <p:spPr>
              <a:xfrm>
                <a:off x="8580394" y="119908"/>
                <a:ext cx="332640" cy="5299560"/>
              </a:xfrm>
              <a:prstGeom prst="rect">
                <a:avLst/>
              </a:prstGeom>
            </p:spPr>
          </p:pic>
        </mc:Fallback>
      </mc:AlternateContent>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271511"/>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t>Unemployment definition ILO</a:t>
            </a:r>
          </a:p>
        </p:txBody>
      </p:sp>
      <p:sp>
        <p:nvSpPr>
          <p:cNvPr id="132100" name="Text Box 3"/>
          <p:cNvSpPr txBox="1">
            <a:spLocks noChangeArrowheads="1"/>
          </p:cNvSpPr>
          <p:nvPr/>
        </p:nvSpPr>
        <p:spPr bwMode="auto">
          <a:xfrm>
            <a:off x="742426" y="979742"/>
            <a:ext cx="9720147" cy="26776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en-US" sz="2400"/>
              <a:t>Unemployed is any person aged between 15 and 74 years</a:t>
            </a:r>
          </a:p>
          <a:p>
            <a:pPr>
              <a:buFontTx/>
              <a:buNone/>
            </a:pPr>
            <a:endParaRPr lang="en-US" sz="2400"/>
          </a:p>
          <a:p>
            <a:pPr marL="342900" indent="-342900">
              <a:buFont typeface="Arial" panose="020B0604020202020204" pitchFamily="34" charset="0"/>
              <a:buChar char="•"/>
            </a:pPr>
            <a:r>
              <a:rPr lang="en-US" sz="2400"/>
              <a:t>who was not in employment, but actively sought work over the four weeks preceding the survey</a:t>
            </a:r>
          </a:p>
          <a:p>
            <a:pPr marL="342900" indent="-342900">
              <a:buFont typeface="Arial" panose="020B0604020202020204" pitchFamily="34" charset="0"/>
              <a:buChar char="•"/>
            </a:pPr>
            <a:r>
              <a:rPr lang="en-US" sz="2400"/>
              <a:t>and would be available for starting a job within two weeks.</a:t>
            </a:r>
          </a:p>
          <a:p>
            <a:pPr marL="342900" indent="-342900">
              <a:buFont typeface="Arial" panose="020B0604020202020204" pitchFamily="34" charset="0"/>
              <a:buChar char="•"/>
            </a:pPr>
            <a:r>
              <a:rPr lang="en-US" sz="2400"/>
              <a:t>In this context, it is irrelevant whether the persons concerned are registered with a government authority and receive social benefits from there</a:t>
            </a:r>
            <a:endParaRPr lang="de-DE" sz="2400" dirty="0"/>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6" name="Freihand 35">
                <a:extLst>
                  <a:ext uri="{FF2B5EF4-FFF2-40B4-BE49-F238E27FC236}">
                    <a16:creationId xmlns:a16="http://schemas.microsoft.com/office/drawing/2014/main" id="{A36E517F-D9FF-78C8-756B-60146220BF6A}"/>
                  </a:ext>
                </a:extLst>
              </p14:cNvPr>
              <p14:cNvContentPartPr/>
              <p14:nvPr/>
            </p14:nvContentPartPr>
            <p14:xfrm>
              <a:off x="5381434" y="1399348"/>
              <a:ext cx="2993400" cy="114480"/>
            </p14:xfrm>
          </p:contentPart>
        </mc:Choice>
        <mc:Fallback xmlns="">
          <p:pic>
            <p:nvPicPr>
              <p:cNvPr id="36" name="Freihand 35">
                <a:extLst>
                  <a:ext uri="{FF2B5EF4-FFF2-40B4-BE49-F238E27FC236}">
                    <a16:creationId xmlns:a16="http://schemas.microsoft.com/office/drawing/2014/main" id="{A36E517F-D9FF-78C8-756B-60146220BF6A}"/>
                  </a:ext>
                </a:extLst>
              </p:cNvPr>
              <p:cNvPicPr/>
              <p:nvPr/>
            </p:nvPicPr>
            <p:blipFill>
              <a:blip r:embed="rId4"/>
              <a:stretch>
                <a:fillRect/>
              </a:stretch>
            </p:blipFill>
            <p:spPr>
              <a:xfrm>
                <a:off x="5372434" y="1390348"/>
                <a:ext cx="3011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7" name="Freihand 36">
                <a:extLst>
                  <a:ext uri="{FF2B5EF4-FFF2-40B4-BE49-F238E27FC236}">
                    <a16:creationId xmlns:a16="http://schemas.microsoft.com/office/drawing/2014/main" id="{5541EE48-219B-E1BB-51A2-49EF3B8D21D7}"/>
                  </a:ext>
                </a:extLst>
              </p14:cNvPr>
              <p14:cNvContentPartPr/>
              <p14:nvPr/>
            </p14:nvContentPartPr>
            <p14:xfrm>
              <a:off x="6698314" y="916228"/>
              <a:ext cx="520920" cy="590400"/>
            </p14:xfrm>
          </p:contentPart>
        </mc:Choice>
        <mc:Fallback xmlns="">
          <p:pic>
            <p:nvPicPr>
              <p:cNvPr id="37" name="Freihand 36">
                <a:extLst>
                  <a:ext uri="{FF2B5EF4-FFF2-40B4-BE49-F238E27FC236}">
                    <a16:creationId xmlns:a16="http://schemas.microsoft.com/office/drawing/2014/main" id="{5541EE48-219B-E1BB-51A2-49EF3B8D21D7}"/>
                  </a:ext>
                </a:extLst>
              </p:cNvPr>
              <p:cNvPicPr/>
              <p:nvPr/>
            </p:nvPicPr>
            <p:blipFill>
              <a:blip r:embed="rId6"/>
              <a:stretch>
                <a:fillRect/>
              </a:stretch>
            </p:blipFill>
            <p:spPr>
              <a:xfrm>
                <a:off x="6689314" y="907588"/>
                <a:ext cx="538560" cy="60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8" name="Freihand 37">
                <a:extLst>
                  <a:ext uri="{FF2B5EF4-FFF2-40B4-BE49-F238E27FC236}">
                    <a16:creationId xmlns:a16="http://schemas.microsoft.com/office/drawing/2014/main" id="{F30FBEC0-73B7-356D-E2C5-1CE6E28DE037}"/>
                  </a:ext>
                </a:extLst>
              </p14:cNvPr>
              <p14:cNvContentPartPr/>
              <p14:nvPr/>
            </p14:nvContentPartPr>
            <p14:xfrm>
              <a:off x="4830634" y="2113228"/>
              <a:ext cx="3011400" cy="76320"/>
            </p14:xfrm>
          </p:contentPart>
        </mc:Choice>
        <mc:Fallback xmlns="">
          <p:pic>
            <p:nvPicPr>
              <p:cNvPr id="38" name="Freihand 37">
                <a:extLst>
                  <a:ext uri="{FF2B5EF4-FFF2-40B4-BE49-F238E27FC236}">
                    <a16:creationId xmlns:a16="http://schemas.microsoft.com/office/drawing/2014/main" id="{F30FBEC0-73B7-356D-E2C5-1CE6E28DE037}"/>
                  </a:ext>
                </a:extLst>
              </p:cNvPr>
              <p:cNvPicPr/>
              <p:nvPr/>
            </p:nvPicPr>
            <p:blipFill>
              <a:blip r:embed="rId8"/>
              <a:stretch>
                <a:fillRect/>
              </a:stretch>
            </p:blipFill>
            <p:spPr>
              <a:xfrm>
                <a:off x="4821994" y="2104588"/>
                <a:ext cx="30290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9" name="Freihand 38">
                <a:extLst>
                  <a:ext uri="{FF2B5EF4-FFF2-40B4-BE49-F238E27FC236}">
                    <a16:creationId xmlns:a16="http://schemas.microsoft.com/office/drawing/2014/main" id="{3AF7F53B-57BD-82D2-D12A-F5C6C6F02EC1}"/>
                  </a:ext>
                </a:extLst>
              </p14:cNvPr>
              <p14:cNvContentPartPr/>
              <p14:nvPr/>
            </p14:nvContentPartPr>
            <p14:xfrm>
              <a:off x="8930674" y="2054908"/>
              <a:ext cx="1365840" cy="156240"/>
            </p14:xfrm>
          </p:contentPart>
        </mc:Choice>
        <mc:Fallback xmlns="">
          <p:pic>
            <p:nvPicPr>
              <p:cNvPr id="39" name="Freihand 38">
                <a:extLst>
                  <a:ext uri="{FF2B5EF4-FFF2-40B4-BE49-F238E27FC236}">
                    <a16:creationId xmlns:a16="http://schemas.microsoft.com/office/drawing/2014/main" id="{3AF7F53B-57BD-82D2-D12A-F5C6C6F02EC1}"/>
                  </a:ext>
                </a:extLst>
              </p:cNvPr>
              <p:cNvPicPr/>
              <p:nvPr/>
            </p:nvPicPr>
            <p:blipFill>
              <a:blip r:embed="rId10"/>
              <a:stretch>
                <a:fillRect/>
              </a:stretch>
            </p:blipFill>
            <p:spPr>
              <a:xfrm>
                <a:off x="8922034" y="2046268"/>
                <a:ext cx="13834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0" name="Freihand 39">
                <a:extLst>
                  <a:ext uri="{FF2B5EF4-FFF2-40B4-BE49-F238E27FC236}">
                    <a16:creationId xmlns:a16="http://schemas.microsoft.com/office/drawing/2014/main" id="{28213F66-F720-C292-762F-CA864808FFE3}"/>
                  </a:ext>
                </a:extLst>
              </p14:cNvPr>
              <p14:cNvContentPartPr/>
              <p14:nvPr/>
            </p14:nvContentPartPr>
            <p14:xfrm>
              <a:off x="1178794" y="2430388"/>
              <a:ext cx="2358360" cy="81360"/>
            </p14:xfrm>
          </p:contentPart>
        </mc:Choice>
        <mc:Fallback xmlns="">
          <p:pic>
            <p:nvPicPr>
              <p:cNvPr id="40" name="Freihand 39">
                <a:extLst>
                  <a:ext uri="{FF2B5EF4-FFF2-40B4-BE49-F238E27FC236}">
                    <a16:creationId xmlns:a16="http://schemas.microsoft.com/office/drawing/2014/main" id="{28213F66-F720-C292-762F-CA864808FFE3}"/>
                  </a:ext>
                </a:extLst>
              </p:cNvPr>
              <p:cNvPicPr/>
              <p:nvPr/>
            </p:nvPicPr>
            <p:blipFill>
              <a:blip r:embed="rId12"/>
              <a:stretch>
                <a:fillRect/>
              </a:stretch>
            </p:blipFill>
            <p:spPr>
              <a:xfrm>
                <a:off x="1170154" y="2421388"/>
                <a:ext cx="237600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4" name="Freihand 43">
                <a:extLst>
                  <a:ext uri="{FF2B5EF4-FFF2-40B4-BE49-F238E27FC236}">
                    <a16:creationId xmlns:a16="http://schemas.microsoft.com/office/drawing/2014/main" id="{163504C8-285D-3C1F-6D4E-CB16E7EF1CA2}"/>
                  </a:ext>
                </a:extLst>
              </p14:cNvPr>
              <p14:cNvContentPartPr/>
              <p14:nvPr/>
            </p14:nvContentPartPr>
            <p14:xfrm>
              <a:off x="10785394" y="2707948"/>
              <a:ext cx="11520" cy="2520"/>
            </p14:xfrm>
          </p:contentPart>
        </mc:Choice>
        <mc:Fallback xmlns="">
          <p:pic>
            <p:nvPicPr>
              <p:cNvPr id="44" name="Freihand 43">
                <a:extLst>
                  <a:ext uri="{FF2B5EF4-FFF2-40B4-BE49-F238E27FC236}">
                    <a16:creationId xmlns:a16="http://schemas.microsoft.com/office/drawing/2014/main" id="{163504C8-285D-3C1F-6D4E-CB16E7EF1CA2}"/>
                  </a:ext>
                </a:extLst>
              </p:cNvPr>
              <p:cNvPicPr/>
              <p:nvPr/>
            </p:nvPicPr>
            <p:blipFill>
              <a:blip r:embed="rId14"/>
              <a:stretch>
                <a:fillRect/>
              </a:stretch>
            </p:blipFill>
            <p:spPr>
              <a:xfrm>
                <a:off x="10776754" y="2698948"/>
                <a:ext cx="29160" cy="20160"/>
              </a:xfrm>
              <a:prstGeom prst="rect">
                <a:avLst/>
              </a:prstGeom>
            </p:spPr>
          </p:pic>
        </mc:Fallback>
      </mc:AlternateContent>
      <p:grpSp>
        <p:nvGrpSpPr>
          <p:cNvPr id="46" name="Gruppieren 45">
            <a:extLst>
              <a:ext uri="{FF2B5EF4-FFF2-40B4-BE49-F238E27FC236}">
                <a16:creationId xmlns:a16="http://schemas.microsoft.com/office/drawing/2014/main" id="{F90C78D0-DBF0-8A07-16E3-C53B2DECEC8B}"/>
              </a:ext>
            </a:extLst>
          </p:cNvPr>
          <p:cNvGrpSpPr/>
          <p:nvPr/>
        </p:nvGrpSpPr>
        <p:grpSpPr>
          <a:xfrm>
            <a:off x="2829394" y="2405548"/>
            <a:ext cx="3029400" cy="778320"/>
            <a:chOff x="2829394" y="2405548"/>
            <a:chExt cx="3029400" cy="778320"/>
          </a:xfrm>
        </p:grpSpPr>
        <mc:AlternateContent xmlns:mc="http://schemas.openxmlformats.org/markup-compatibility/2006" xmlns:p14="http://schemas.microsoft.com/office/powerpoint/2010/main">
          <mc:Choice Requires="p14">
            <p:contentPart p14:bwMode="auto" r:id="rId15">
              <p14:nvContentPartPr>
                <p14:cNvPr id="41" name="Freihand 40">
                  <a:extLst>
                    <a:ext uri="{FF2B5EF4-FFF2-40B4-BE49-F238E27FC236}">
                      <a16:creationId xmlns:a16="http://schemas.microsoft.com/office/drawing/2014/main" id="{5B02E5C5-1DA8-540B-9907-EEEEC1F9EA20}"/>
                    </a:ext>
                  </a:extLst>
                </p14:cNvPr>
                <p14:cNvContentPartPr/>
                <p14:nvPr/>
              </p14:nvContentPartPr>
              <p14:xfrm>
                <a:off x="2829394" y="2918548"/>
                <a:ext cx="3029400" cy="93600"/>
              </p14:xfrm>
            </p:contentPart>
          </mc:Choice>
          <mc:Fallback xmlns="">
            <p:pic>
              <p:nvPicPr>
                <p:cNvPr id="41" name="Freihand 40">
                  <a:extLst>
                    <a:ext uri="{FF2B5EF4-FFF2-40B4-BE49-F238E27FC236}">
                      <a16:creationId xmlns:a16="http://schemas.microsoft.com/office/drawing/2014/main" id="{5B02E5C5-1DA8-540B-9907-EEEEC1F9EA20}"/>
                    </a:ext>
                  </a:extLst>
                </p:cNvPr>
                <p:cNvPicPr/>
                <p:nvPr/>
              </p:nvPicPr>
              <p:blipFill>
                <a:blip r:embed="rId16"/>
                <a:stretch>
                  <a:fillRect/>
                </a:stretch>
              </p:blipFill>
              <p:spPr>
                <a:xfrm>
                  <a:off x="2820394" y="2909548"/>
                  <a:ext cx="30470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2" name="Freihand 41">
                  <a:extLst>
                    <a:ext uri="{FF2B5EF4-FFF2-40B4-BE49-F238E27FC236}">
                      <a16:creationId xmlns:a16="http://schemas.microsoft.com/office/drawing/2014/main" id="{FFA0BCEB-8EC5-D155-3BBE-C61E0D683458}"/>
                    </a:ext>
                  </a:extLst>
                </p14:cNvPr>
                <p14:cNvContentPartPr/>
                <p14:nvPr/>
              </p14:nvContentPartPr>
              <p14:xfrm>
                <a:off x="2956114" y="2405548"/>
                <a:ext cx="1230120" cy="575280"/>
              </p14:xfrm>
            </p:contentPart>
          </mc:Choice>
          <mc:Fallback xmlns="">
            <p:pic>
              <p:nvPicPr>
                <p:cNvPr id="42" name="Freihand 41">
                  <a:extLst>
                    <a:ext uri="{FF2B5EF4-FFF2-40B4-BE49-F238E27FC236}">
                      <a16:creationId xmlns:a16="http://schemas.microsoft.com/office/drawing/2014/main" id="{FFA0BCEB-8EC5-D155-3BBE-C61E0D683458}"/>
                    </a:ext>
                  </a:extLst>
                </p:cNvPr>
                <p:cNvPicPr/>
                <p:nvPr/>
              </p:nvPicPr>
              <p:blipFill>
                <a:blip r:embed="rId18"/>
                <a:stretch>
                  <a:fillRect/>
                </a:stretch>
              </p:blipFill>
              <p:spPr>
                <a:xfrm>
                  <a:off x="2947114" y="2396548"/>
                  <a:ext cx="1247760" cy="5929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5" name="Freihand 44">
                  <a:extLst>
                    <a:ext uri="{FF2B5EF4-FFF2-40B4-BE49-F238E27FC236}">
                      <a16:creationId xmlns:a16="http://schemas.microsoft.com/office/drawing/2014/main" id="{64EAA8D0-F577-33E3-3749-17808114BB4E}"/>
                    </a:ext>
                  </a:extLst>
                </p14:cNvPr>
                <p14:cNvContentPartPr/>
                <p14:nvPr/>
              </p14:nvContentPartPr>
              <p14:xfrm>
                <a:off x="3590074" y="3112228"/>
                <a:ext cx="1330560" cy="71640"/>
              </p14:xfrm>
            </p:contentPart>
          </mc:Choice>
          <mc:Fallback xmlns="">
            <p:pic>
              <p:nvPicPr>
                <p:cNvPr id="45" name="Freihand 44">
                  <a:extLst>
                    <a:ext uri="{FF2B5EF4-FFF2-40B4-BE49-F238E27FC236}">
                      <a16:creationId xmlns:a16="http://schemas.microsoft.com/office/drawing/2014/main" id="{64EAA8D0-F577-33E3-3749-17808114BB4E}"/>
                    </a:ext>
                  </a:extLst>
                </p:cNvPr>
                <p:cNvPicPr/>
                <p:nvPr/>
              </p:nvPicPr>
              <p:blipFill>
                <a:blip r:embed="rId20"/>
                <a:stretch>
                  <a:fillRect/>
                </a:stretch>
              </p:blipFill>
              <p:spPr>
                <a:xfrm>
                  <a:off x="3581074" y="3103228"/>
                  <a:ext cx="134820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
            <p14:nvContentPartPr>
              <p14:cNvPr id="47" name="Freihand 46">
                <a:extLst>
                  <a:ext uri="{FF2B5EF4-FFF2-40B4-BE49-F238E27FC236}">
                    <a16:creationId xmlns:a16="http://schemas.microsoft.com/office/drawing/2014/main" id="{FE766F3B-48CF-DD3A-9610-63DAB1F519B8}"/>
                  </a:ext>
                </a:extLst>
              </p14:cNvPr>
              <p14:cNvContentPartPr/>
              <p14:nvPr/>
            </p14:nvContentPartPr>
            <p14:xfrm>
              <a:off x="9070354" y="3233188"/>
              <a:ext cx="1295280" cy="60840"/>
            </p14:xfrm>
          </p:contentPart>
        </mc:Choice>
        <mc:Fallback xmlns="">
          <p:pic>
            <p:nvPicPr>
              <p:cNvPr id="47" name="Freihand 46">
                <a:extLst>
                  <a:ext uri="{FF2B5EF4-FFF2-40B4-BE49-F238E27FC236}">
                    <a16:creationId xmlns:a16="http://schemas.microsoft.com/office/drawing/2014/main" id="{FE766F3B-48CF-DD3A-9610-63DAB1F519B8}"/>
                  </a:ext>
                </a:extLst>
              </p:cNvPr>
              <p:cNvPicPr/>
              <p:nvPr/>
            </p:nvPicPr>
            <p:blipFill>
              <a:blip r:embed="rId22"/>
              <a:stretch>
                <a:fillRect/>
              </a:stretch>
            </p:blipFill>
            <p:spPr>
              <a:xfrm>
                <a:off x="9061354" y="3224188"/>
                <a:ext cx="1312920" cy="78480"/>
              </a:xfrm>
              <a:prstGeom prst="rect">
                <a:avLst/>
              </a:prstGeom>
            </p:spPr>
          </p:pic>
        </mc:Fallback>
      </mc:AlternateContent>
      <p:grpSp>
        <p:nvGrpSpPr>
          <p:cNvPr id="49" name="Gruppieren 48">
            <a:extLst>
              <a:ext uri="{FF2B5EF4-FFF2-40B4-BE49-F238E27FC236}">
                <a16:creationId xmlns:a16="http://schemas.microsoft.com/office/drawing/2014/main" id="{FAF6F512-5818-7627-D116-79F983FB91BE}"/>
              </a:ext>
            </a:extLst>
          </p:cNvPr>
          <p:cNvGrpSpPr/>
          <p:nvPr/>
        </p:nvGrpSpPr>
        <p:grpSpPr>
          <a:xfrm>
            <a:off x="7048234" y="-94292"/>
            <a:ext cx="4942800" cy="1186920"/>
            <a:chOff x="7048234" y="-94292"/>
            <a:chExt cx="4942800" cy="1186920"/>
          </a:xfrm>
        </p:grpSpPr>
        <mc:AlternateContent xmlns:mc="http://schemas.openxmlformats.org/markup-compatibility/2006" xmlns:p14="http://schemas.microsoft.com/office/powerpoint/2010/main">
          <mc:Choice Requires="p14">
            <p:contentPart p14:bwMode="auto" r:id="rId23">
              <p14:nvContentPartPr>
                <p14:cNvPr id="2" name="Freihand 1">
                  <a:extLst>
                    <a:ext uri="{FF2B5EF4-FFF2-40B4-BE49-F238E27FC236}">
                      <a16:creationId xmlns:a16="http://schemas.microsoft.com/office/drawing/2014/main" id="{F73EF3D3-339B-0306-A43F-6E93086214E7}"/>
                    </a:ext>
                  </a:extLst>
                </p14:cNvPr>
                <p14:cNvContentPartPr/>
                <p14:nvPr/>
              </p14:nvContentPartPr>
              <p14:xfrm>
                <a:off x="7048234" y="259228"/>
                <a:ext cx="848880" cy="475920"/>
              </p14:xfrm>
            </p:contentPart>
          </mc:Choice>
          <mc:Fallback xmlns="">
            <p:pic>
              <p:nvPicPr>
                <p:cNvPr id="2" name="Freihand 1">
                  <a:extLst>
                    <a:ext uri="{FF2B5EF4-FFF2-40B4-BE49-F238E27FC236}">
                      <a16:creationId xmlns:a16="http://schemas.microsoft.com/office/drawing/2014/main" id="{F73EF3D3-339B-0306-A43F-6E93086214E7}"/>
                    </a:ext>
                  </a:extLst>
                </p:cNvPr>
                <p:cNvPicPr/>
                <p:nvPr/>
              </p:nvPicPr>
              <p:blipFill>
                <a:blip r:embed="rId24"/>
                <a:stretch>
                  <a:fillRect/>
                </a:stretch>
              </p:blipFill>
              <p:spPr>
                <a:xfrm>
                  <a:off x="7039594" y="250228"/>
                  <a:ext cx="86652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 name="Freihand 2">
                  <a:extLst>
                    <a:ext uri="{FF2B5EF4-FFF2-40B4-BE49-F238E27FC236}">
                      <a16:creationId xmlns:a16="http://schemas.microsoft.com/office/drawing/2014/main" id="{E8FEC1A1-ED6D-2ACC-9F26-B85B9517E2A3}"/>
                    </a:ext>
                  </a:extLst>
                </p14:cNvPr>
                <p14:cNvContentPartPr/>
                <p14:nvPr/>
              </p14:nvContentPartPr>
              <p14:xfrm>
                <a:off x="8287354" y="199468"/>
                <a:ext cx="16920" cy="162720"/>
              </p14:xfrm>
            </p:contentPart>
          </mc:Choice>
          <mc:Fallback xmlns="">
            <p:pic>
              <p:nvPicPr>
                <p:cNvPr id="3" name="Freihand 2">
                  <a:extLst>
                    <a:ext uri="{FF2B5EF4-FFF2-40B4-BE49-F238E27FC236}">
                      <a16:creationId xmlns:a16="http://schemas.microsoft.com/office/drawing/2014/main" id="{E8FEC1A1-ED6D-2ACC-9F26-B85B9517E2A3}"/>
                    </a:ext>
                  </a:extLst>
                </p:cNvPr>
                <p:cNvPicPr/>
                <p:nvPr/>
              </p:nvPicPr>
              <p:blipFill>
                <a:blip r:embed="rId26"/>
                <a:stretch>
                  <a:fillRect/>
                </a:stretch>
              </p:blipFill>
              <p:spPr>
                <a:xfrm>
                  <a:off x="8278714" y="190468"/>
                  <a:ext cx="34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5" name="Freihand 4">
                  <a:extLst>
                    <a:ext uri="{FF2B5EF4-FFF2-40B4-BE49-F238E27FC236}">
                      <a16:creationId xmlns:a16="http://schemas.microsoft.com/office/drawing/2014/main" id="{A570276A-6218-D8F4-BB23-3640FA106C4B}"/>
                    </a:ext>
                  </a:extLst>
                </p14:cNvPr>
                <p14:cNvContentPartPr/>
                <p14:nvPr/>
              </p14:nvContentPartPr>
              <p14:xfrm>
                <a:off x="8408674" y="142948"/>
                <a:ext cx="139680" cy="216360"/>
              </p14:xfrm>
            </p:contentPart>
          </mc:Choice>
          <mc:Fallback xmlns="">
            <p:pic>
              <p:nvPicPr>
                <p:cNvPr id="5" name="Freihand 4">
                  <a:extLst>
                    <a:ext uri="{FF2B5EF4-FFF2-40B4-BE49-F238E27FC236}">
                      <a16:creationId xmlns:a16="http://schemas.microsoft.com/office/drawing/2014/main" id="{A570276A-6218-D8F4-BB23-3640FA106C4B}"/>
                    </a:ext>
                  </a:extLst>
                </p:cNvPr>
                <p:cNvPicPr/>
                <p:nvPr/>
              </p:nvPicPr>
              <p:blipFill>
                <a:blip r:embed="rId28"/>
                <a:stretch>
                  <a:fillRect/>
                </a:stretch>
              </p:blipFill>
              <p:spPr>
                <a:xfrm>
                  <a:off x="8400034" y="133948"/>
                  <a:ext cx="15732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 name="Freihand 5">
                  <a:extLst>
                    <a:ext uri="{FF2B5EF4-FFF2-40B4-BE49-F238E27FC236}">
                      <a16:creationId xmlns:a16="http://schemas.microsoft.com/office/drawing/2014/main" id="{339D1C9F-F6D6-6CE1-71E5-63001D7694F7}"/>
                    </a:ext>
                  </a:extLst>
                </p14:cNvPr>
                <p14:cNvContentPartPr/>
                <p14:nvPr/>
              </p14:nvContentPartPr>
              <p14:xfrm>
                <a:off x="8612074" y="199828"/>
                <a:ext cx="153000" cy="128520"/>
              </p14:xfrm>
            </p:contentPart>
          </mc:Choice>
          <mc:Fallback xmlns="">
            <p:pic>
              <p:nvPicPr>
                <p:cNvPr id="6" name="Freihand 5">
                  <a:extLst>
                    <a:ext uri="{FF2B5EF4-FFF2-40B4-BE49-F238E27FC236}">
                      <a16:creationId xmlns:a16="http://schemas.microsoft.com/office/drawing/2014/main" id="{339D1C9F-F6D6-6CE1-71E5-63001D7694F7}"/>
                    </a:ext>
                  </a:extLst>
                </p:cNvPr>
                <p:cNvPicPr/>
                <p:nvPr/>
              </p:nvPicPr>
              <p:blipFill>
                <a:blip r:embed="rId30"/>
                <a:stretch>
                  <a:fillRect/>
                </a:stretch>
              </p:blipFill>
              <p:spPr>
                <a:xfrm>
                  <a:off x="8603434" y="190828"/>
                  <a:ext cx="1706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8" name="Freihand 7">
                  <a:extLst>
                    <a:ext uri="{FF2B5EF4-FFF2-40B4-BE49-F238E27FC236}">
                      <a16:creationId xmlns:a16="http://schemas.microsoft.com/office/drawing/2014/main" id="{545368F6-0187-9A6B-D5AC-B33FEB684AB9}"/>
                    </a:ext>
                  </a:extLst>
                </p14:cNvPr>
                <p14:cNvContentPartPr/>
                <p14:nvPr/>
              </p14:nvContentPartPr>
              <p14:xfrm>
                <a:off x="8946154" y="206308"/>
                <a:ext cx="13680" cy="17280"/>
              </p14:xfrm>
            </p:contentPart>
          </mc:Choice>
          <mc:Fallback xmlns="">
            <p:pic>
              <p:nvPicPr>
                <p:cNvPr id="8" name="Freihand 7">
                  <a:extLst>
                    <a:ext uri="{FF2B5EF4-FFF2-40B4-BE49-F238E27FC236}">
                      <a16:creationId xmlns:a16="http://schemas.microsoft.com/office/drawing/2014/main" id="{545368F6-0187-9A6B-D5AC-B33FEB684AB9}"/>
                    </a:ext>
                  </a:extLst>
                </p:cNvPr>
                <p:cNvPicPr/>
                <p:nvPr/>
              </p:nvPicPr>
              <p:blipFill>
                <a:blip r:embed="rId32"/>
                <a:stretch>
                  <a:fillRect/>
                </a:stretch>
              </p:blipFill>
              <p:spPr>
                <a:xfrm>
                  <a:off x="8937154" y="197308"/>
                  <a:ext cx="31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 name="Freihand 8">
                  <a:extLst>
                    <a:ext uri="{FF2B5EF4-FFF2-40B4-BE49-F238E27FC236}">
                      <a16:creationId xmlns:a16="http://schemas.microsoft.com/office/drawing/2014/main" id="{B3084BDB-0CB0-784D-C0DE-5AA4A6D5A8F6}"/>
                    </a:ext>
                  </a:extLst>
                </p14:cNvPr>
                <p14:cNvContentPartPr/>
                <p14:nvPr/>
              </p14:nvContentPartPr>
              <p14:xfrm>
                <a:off x="8947594" y="325828"/>
                <a:ext cx="33480" cy="10800"/>
              </p14:xfrm>
            </p:contentPart>
          </mc:Choice>
          <mc:Fallback xmlns="">
            <p:pic>
              <p:nvPicPr>
                <p:cNvPr id="9" name="Freihand 8">
                  <a:extLst>
                    <a:ext uri="{FF2B5EF4-FFF2-40B4-BE49-F238E27FC236}">
                      <a16:creationId xmlns:a16="http://schemas.microsoft.com/office/drawing/2014/main" id="{B3084BDB-0CB0-784D-C0DE-5AA4A6D5A8F6}"/>
                    </a:ext>
                  </a:extLst>
                </p:cNvPr>
                <p:cNvPicPr/>
                <p:nvPr/>
              </p:nvPicPr>
              <p:blipFill>
                <a:blip r:embed="rId34"/>
                <a:stretch>
                  <a:fillRect/>
                </a:stretch>
              </p:blipFill>
              <p:spPr>
                <a:xfrm>
                  <a:off x="8938954" y="317188"/>
                  <a:ext cx="511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0" name="Freihand 9">
                  <a:extLst>
                    <a:ext uri="{FF2B5EF4-FFF2-40B4-BE49-F238E27FC236}">
                      <a16:creationId xmlns:a16="http://schemas.microsoft.com/office/drawing/2014/main" id="{A1885703-10F4-9C32-C3B9-CDAE6BDB7391}"/>
                    </a:ext>
                  </a:extLst>
                </p14:cNvPr>
                <p14:cNvContentPartPr/>
                <p14:nvPr/>
              </p14:nvContentPartPr>
              <p14:xfrm>
                <a:off x="9251074" y="95068"/>
                <a:ext cx="264960" cy="237240"/>
              </p14:xfrm>
            </p:contentPart>
          </mc:Choice>
          <mc:Fallback xmlns="">
            <p:pic>
              <p:nvPicPr>
                <p:cNvPr id="10" name="Freihand 9">
                  <a:extLst>
                    <a:ext uri="{FF2B5EF4-FFF2-40B4-BE49-F238E27FC236}">
                      <a16:creationId xmlns:a16="http://schemas.microsoft.com/office/drawing/2014/main" id="{A1885703-10F4-9C32-C3B9-CDAE6BDB7391}"/>
                    </a:ext>
                  </a:extLst>
                </p:cNvPr>
                <p:cNvPicPr/>
                <p:nvPr/>
              </p:nvPicPr>
              <p:blipFill>
                <a:blip r:embed="rId36"/>
                <a:stretch>
                  <a:fillRect/>
                </a:stretch>
              </p:blipFill>
              <p:spPr>
                <a:xfrm>
                  <a:off x="9242074" y="86068"/>
                  <a:ext cx="2826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1" name="Freihand 10">
                  <a:extLst>
                    <a:ext uri="{FF2B5EF4-FFF2-40B4-BE49-F238E27FC236}">
                      <a16:creationId xmlns:a16="http://schemas.microsoft.com/office/drawing/2014/main" id="{3DAB506D-B36B-A4E6-171D-CFA8FA2CECAA}"/>
                    </a:ext>
                  </a:extLst>
                </p14:cNvPr>
                <p14:cNvContentPartPr/>
                <p14:nvPr/>
              </p14:nvContentPartPr>
              <p14:xfrm>
                <a:off x="9564634" y="95068"/>
                <a:ext cx="253800" cy="267480"/>
              </p14:xfrm>
            </p:contentPart>
          </mc:Choice>
          <mc:Fallback xmlns="">
            <p:pic>
              <p:nvPicPr>
                <p:cNvPr id="11" name="Freihand 10">
                  <a:extLst>
                    <a:ext uri="{FF2B5EF4-FFF2-40B4-BE49-F238E27FC236}">
                      <a16:creationId xmlns:a16="http://schemas.microsoft.com/office/drawing/2014/main" id="{3DAB506D-B36B-A4E6-171D-CFA8FA2CECAA}"/>
                    </a:ext>
                  </a:extLst>
                </p:cNvPr>
                <p:cNvPicPr/>
                <p:nvPr/>
              </p:nvPicPr>
              <p:blipFill>
                <a:blip r:embed="rId38"/>
                <a:stretch>
                  <a:fillRect/>
                </a:stretch>
              </p:blipFill>
              <p:spPr>
                <a:xfrm>
                  <a:off x="9555994" y="86068"/>
                  <a:ext cx="2714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2" name="Freihand 11">
                  <a:extLst>
                    <a:ext uri="{FF2B5EF4-FFF2-40B4-BE49-F238E27FC236}">
                      <a16:creationId xmlns:a16="http://schemas.microsoft.com/office/drawing/2014/main" id="{F74C251F-9F8E-08DB-09F2-D4021635FCBB}"/>
                    </a:ext>
                  </a:extLst>
                </p14:cNvPr>
                <p14:cNvContentPartPr/>
                <p14:nvPr/>
              </p14:nvContentPartPr>
              <p14:xfrm>
                <a:off x="9901954" y="182908"/>
                <a:ext cx="153720" cy="152640"/>
              </p14:xfrm>
            </p:contentPart>
          </mc:Choice>
          <mc:Fallback xmlns="">
            <p:pic>
              <p:nvPicPr>
                <p:cNvPr id="12" name="Freihand 11">
                  <a:extLst>
                    <a:ext uri="{FF2B5EF4-FFF2-40B4-BE49-F238E27FC236}">
                      <a16:creationId xmlns:a16="http://schemas.microsoft.com/office/drawing/2014/main" id="{F74C251F-9F8E-08DB-09F2-D4021635FCBB}"/>
                    </a:ext>
                  </a:extLst>
                </p:cNvPr>
                <p:cNvPicPr/>
                <p:nvPr/>
              </p:nvPicPr>
              <p:blipFill>
                <a:blip r:embed="rId40"/>
                <a:stretch>
                  <a:fillRect/>
                </a:stretch>
              </p:blipFill>
              <p:spPr>
                <a:xfrm>
                  <a:off x="9893314" y="173908"/>
                  <a:ext cx="171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 name="Freihand 12">
                  <a:extLst>
                    <a:ext uri="{FF2B5EF4-FFF2-40B4-BE49-F238E27FC236}">
                      <a16:creationId xmlns:a16="http://schemas.microsoft.com/office/drawing/2014/main" id="{DF7335DF-8ACD-3DAF-A45D-05A72AF26C6F}"/>
                    </a:ext>
                  </a:extLst>
                </p14:cNvPr>
                <p14:cNvContentPartPr/>
                <p14:nvPr/>
              </p14:nvContentPartPr>
              <p14:xfrm>
                <a:off x="10089874" y="151588"/>
                <a:ext cx="374040" cy="185400"/>
              </p14:xfrm>
            </p:contentPart>
          </mc:Choice>
          <mc:Fallback xmlns="">
            <p:pic>
              <p:nvPicPr>
                <p:cNvPr id="13" name="Freihand 12">
                  <a:extLst>
                    <a:ext uri="{FF2B5EF4-FFF2-40B4-BE49-F238E27FC236}">
                      <a16:creationId xmlns:a16="http://schemas.microsoft.com/office/drawing/2014/main" id="{DF7335DF-8ACD-3DAF-A45D-05A72AF26C6F}"/>
                    </a:ext>
                  </a:extLst>
                </p:cNvPr>
                <p:cNvPicPr/>
                <p:nvPr/>
              </p:nvPicPr>
              <p:blipFill>
                <a:blip r:embed="rId42"/>
                <a:stretch>
                  <a:fillRect/>
                </a:stretch>
              </p:blipFill>
              <p:spPr>
                <a:xfrm>
                  <a:off x="10081234" y="142588"/>
                  <a:ext cx="3916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4" name="Freihand 13">
                  <a:extLst>
                    <a:ext uri="{FF2B5EF4-FFF2-40B4-BE49-F238E27FC236}">
                      <a16:creationId xmlns:a16="http://schemas.microsoft.com/office/drawing/2014/main" id="{720980CD-6BF8-F13E-9A4D-C04516A55618}"/>
                    </a:ext>
                  </a:extLst>
                </p14:cNvPr>
                <p14:cNvContentPartPr/>
                <p14:nvPr/>
              </p14:nvContentPartPr>
              <p14:xfrm>
                <a:off x="10446634" y="109468"/>
                <a:ext cx="15120" cy="53280"/>
              </p14:xfrm>
            </p:contentPart>
          </mc:Choice>
          <mc:Fallback xmlns="">
            <p:pic>
              <p:nvPicPr>
                <p:cNvPr id="14" name="Freihand 13">
                  <a:extLst>
                    <a:ext uri="{FF2B5EF4-FFF2-40B4-BE49-F238E27FC236}">
                      <a16:creationId xmlns:a16="http://schemas.microsoft.com/office/drawing/2014/main" id="{720980CD-6BF8-F13E-9A4D-C04516A55618}"/>
                    </a:ext>
                  </a:extLst>
                </p:cNvPr>
                <p:cNvPicPr/>
                <p:nvPr/>
              </p:nvPicPr>
              <p:blipFill>
                <a:blip r:embed="rId44"/>
                <a:stretch>
                  <a:fillRect/>
                </a:stretch>
              </p:blipFill>
              <p:spPr>
                <a:xfrm>
                  <a:off x="10437634" y="100468"/>
                  <a:ext cx="327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 name="Freihand 14">
                  <a:extLst>
                    <a:ext uri="{FF2B5EF4-FFF2-40B4-BE49-F238E27FC236}">
                      <a16:creationId xmlns:a16="http://schemas.microsoft.com/office/drawing/2014/main" id="{1E778D91-355C-913A-3B0A-B0D20328278A}"/>
                    </a:ext>
                  </a:extLst>
                </p14:cNvPr>
                <p14:cNvContentPartPr/>
                <p14:nvPr/>
              </p14:nvContentPartPr>
              <p14:xfrm>
                <a:off x="10491634" y="193348"/>
                <a:ext cx="263520" cy="99360"/>
              </p14:xfrm>
            </p:contentPart>
          </mc:Choice>
          <mc:Fallback xmlns="">
            <p:pic>
              <p:nvPicPr>
                <p:cNvPr id="15" name="Freihand 14">
                  <a:extLst>
                    <a:ext uri="{FF2B5EF4-FFF2-40B4-BE49-F238E27FC236}">
                      <a16:creationId xmlns:a16="http://schemas.microsoft.com/office/drawing/2014/main" id="{1E778D91-355C-913A-3B0A-B0D20328278A}"/>
                    </a:ext>
                  </a:extLst>
                </p:cNvPr>
                <p:cNvPicPr/>
                <p:nvPr/>
              </p:nvPicPr>
              <p:blipFill>
                <a:blip r:embed="rId46"/>
                <a:stretch>
                  <a:fillRect/>
                </a:stretch>
              </p:blipFill>
              <p:spPr>
                <a:xfrm>
                  <a:off x="10482994" y="184708"/>
                  <a:ext cx="281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 name="Freihand 15">
                  <a:extLst>
                    <a:ext uri="{FF2B5EF4-FFF2-40B4-BE49-F238E27FC236}">
                      <a16:creationId xmlns:a16="http://schemas.microsoft.com/office/drawing/2014/main" id="{9B88DD4D-E396-AD5D-5682-3CB82DE28EAD}"/>
                    </a:ext>
                  </a:extLst>
                </p14:cNvPr>
                <p14:cNvContentPartPr/>
                <p14:nvPr/>
              </p14:nvContentPartPr>
              <p14:xfrm>
                <a:off x="10813474" y="97588"/>
                <a:ext cx="378360" cy="194040"/>
              </p14:xfrm>
            </p:contentPart>
          </mc:Choice>
          <mc:Fallback xmlns="">
            <p:pic>
              <p:nvPicPr>
                <p:cNvPr id="16" name="Freihand 15">
                  <a:extLst>
                    <a:ext uri="{FF2B5EF4-FFF2-40B4-BE49-F238E27FC236}">
                      <a16:creationId xmlns:a16="http://schemas.microsoft.com/office/drawing/2014/main" id="{9B88DD4D-E396-AD5D-5682-3CB82DE28EAD}"/>
                    </a:ext>
                  </a:extLst>
                </p:cNvPr>
                <p:cNvPicPr/>
                <p:nvPr/>
              </p:nvPicPr>
              <p:blipFill>
                <a:blip r:embed="rId48"/>
                <a:stretch>
                  <a:fillRect/>
                </a:stretch>
              </p:blipFill>
              <p:spPr>
                <a:xfrm>
                  <a:off x="10804834" y="88588"/>
                  <a:ext cx="396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9" name="Freihand 18">
                  <a:extLst>
                    <a:ext uri="{FF2B5EF4-FFF2-40B4-BE49-F238E27FC236}">
                      <a16:creationId xmlns:a16="http://schemas.microsoft.com/office/drawing/2014/main" id="{D596F55E-F45F-710D-EA65-EFC1ADE3BA3B}"/>
                    </a:ext>
                  </a:extLst>
                </p14:cNvPr>
                <p14:cNvContentPartPr/>
                <p14:nvPr/>
              </p14:nvContentPartPr>
              <p14:xfrm>
                <a:off x="9256834" y="508708"/>
                <a:ext cx="141120" cy="255960"/>
              </p14:xfrm>
            </p:contentPart>
          </mc:Choice>
          <mc:Fallback xmlns="">
            <p:pic>
              <p:nvPicPr>
                <p:cNvPr id="19" name="Freihand 18">
                  <a:extLst>
                    <a:ext uri="{FF2B5EF4-FFF2-40B4-BE49-F238E27FC236}">
                      <a16:creationId xmlns:a16="http://schemas.microsoft.com/office/drawing/2014/main" id="{D596F55E-F45F-710D-EA65-EFC1ADE3BA3B}"/>
                    </a:ext>
                  </a:extLst>
                </p:cNvPr>
                <p:cNvPicPr/>
                <p:nvPr/>
              </p:nvPicPr>
              <p:blipFill>
                <a:blip r:embed="rId50"/>
                <a:stretch>
                  <a:fillRect/>
                </a:stretch>
              </p:blipFill>
              <p:spPr>
                <a:xfrm>
                  <a:off x="9247834" y="500068"/>
                  <a:ext cx="1587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0" name="Freihand 19">
                  <a:extLst>
                    <a:ext uri="{FF2B5EF4-FFF2-40B4-BE49-F238E27FC236}">
                      <a16:creationId xmlns:a16="http://schemas.microsoft.com/office/drawing/2014/main" id="{3F2FE0EB-FEEA-E121-1526-84CDF9832BDE}"/>
                    </a:ext>
                  </a:extLst>
                </p14:cNvPr>
                <p14:cNvContentPartPr/>
                <p14:nvPr/>
              </p14:nvContentPartPr>
              <p14:xfrm>
                <a:off x="9385354" y="606988"/>
                <a:ext cx="141120" cy="132120"/>
              </p14:xfrm>
            </p:contentPart>
          </mc:Choice>
          <mc:Fallback xmlns="">
            <p:pic>
              <p:nvPicPr>
                <p:cNvPr id="20" name="Freihand 19">
                  <a:extLst>
                    <a:ext uri="{FF2B5EF4-FFF2-40B4-BE49-F238E27FC236}">
                      <a16:creationId xmlns:a16="http://schemas.microsoft.com/office/drawing/2014/main" id="{3F2FE0EB-FEEA-E121-1526-84CDF9832BDE}"/>
                    </a:ext>
                  </a:extLst>
                </p:cNvPr>
                <p:cNvPicPr/>
                <p:nvPr/>
              </p:nvPicPr>
              <p:blipFill>
                <a:blip r:embed="rId52"/>
                <a:stretch>
                  <a:fillRect/>
                </a:stretch>
              </p:blipFill>
              <p:spPr>
                <a:xfrm>
                  <a:off x="9376714" y="597988"/>
                  <a:ext cx="1587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 name="Freihand 20">
                  <a:extLst>
                    <a:ext uri="{FF2B5EF4-FFF2-40B4-BE49-F238E27FC236}">
                      <a16:creationId xmlns:a16="http://schemas.microsoft.com/office/drawing/2014/main" id="{E8955583-C4A5-BA38-3E2D-EF79798F8597}"/>
                    </a:ext>
                  </a:extLst>
                </p14:cNvPr>
                <p14:cNvContentPartPr/>
                <p14:nvPr/>
              </p14:nvContentPartPr>
              <p14:xfrm>
                <a:off x="9601354" y="479188"/>
                <a:ext cx="149760" cy="268560"/>
              </p14:xfrm>
            </p:contentPart>
          </mc:Choice>
          <mc:Fallback xmlns="">
            <p:pic>
              <p:nvPicPr>
                <p:cNvPr id="21" name="Freihand 20">
                  <a:extLst>
                    <a:ext uri="{FF2B5EF4-FFF2-40B4-BE49-F238E27FC236}">
                      <a16:creationId xmlns:a16="http://schemas.microsoft.com/office/drawing/2014/main" id="{E8955583-C4A5-BA38-3E2D-EF79798F8597}"/>
                    </a:ext>
                  </a:extLst>
                </p:cNvPr>
                <p:cNvPicPr/>
                <p:nvPr/>
              </p:nvPicPr>
              <p:blipFill>
                <a:blip r:embed="rId54"/>
                <a:stretch>
                  <a:fillRect/>
                </a:stretch>
              </p:blipFill>
              <p:spPr>
                <a:xfrm>
                  <a:off x="9592354" y="470188"/>
                  <a:ext cx="1674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2" name="Freihand 21">
                  <a:extLst>
                    <a:ext uri="{FF2B5EF4-FFF2-40B4-BE49-F238E27FC236}">
                      <a16:creationId xmlns:a16="http://schemas.microsoft.com/office/drawing/2014/main" id="{0C9AF654-0285-C7B9-30A5-098381B7CB5C}"/>
                    </a:ext>
                  </a:extLst>
                </p14:cNvPr>
                <p14:cNvContentPartPr/>
                <p14:nvPr/>
              </p14:nvContentPartPr>
              <p14:xfrm>
                <a:off x="9792154" y="618508"/>
                <a:ext cx="267840" cy="127080"/>
              </p14:xfrm>
            </p:contentPart>
          </mc:Choice>
          <mc:Fallback xmlns="">
            <p:pic>
              <p:nvPicPr>
                <p:cNvPr id="22" name="Freihand 21">
                  <a:extLst>
                    <a:ext uri="{FF2B5EF4-FFF2-40B4-BE49-F238E27FC236}">
                      <a16:creationId xmlns:a16="http://schemas.microsoft.com/office/drawing/2014/main" id="{0C9AF654-0285-C7B9-30A5-098381B7CB5C}"/>
                    </a:ext>
                  </a:extLst>
                </p:cNvPr>
                <p:cNvPicPr/>
                <p:nvPr/>
              </p:nvPicPr>
              <p:blipFill>
                <a:blip r:embed="rId56"/>
                <a:stretch>
                  <a:fillRect/>
                </a:stretch>
              </p:blipFill>
              <p:spPr>
                <a:xfrm>
                  <a:off x="9783154" y="609508"/>
                  <a:ext cx="2854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4" name="Freihand 23">
                  <a:extLst>
                    <a:ext uri="{FF2B5EF4-FFF2-40B4-BE49-F238E27FC236}">
                      <a16:creationId xmlns:a16="http://schemas.microsoft.com/office/drawing/2014/main" id="{BCEB8A73-39B9-8A64-52F3-FC5D37C08E40}"/>
                    </a:ext>
                  </a:extLst>
                </p14:cNvPr>
                <p14:cNvContentPartPr/>
                <p14:nvPr/>
              </p14:nvContentPartPr>
              <p14:xfrm>
                <a:off x="10283554" y="605908"/>
                <a:ext cx="128520" cy="122760"/>
              </p14:xfrm>
            </p:contentPart>
          </mc:Choice>
          <mc:Fallback xmlns="">
            <p:pic>
              <p:nvPicPr>
                <p:cNvPr id="24" name="Freihand 23">
                  <a:extLst>
                    <a:ext uri="{FF2B5EF4-FFF2-40B4-BE49-F238E27FC236}">
                      <a16:creationId xmlns:a16="http://schemas.microsoft.com/office/drawing/2014/main" id="{BCEB8A73-39B9-8A64-52F3-FC5D37C08E40}"/>
                    </a:ext>
                  </a:extLst>
                </p:cNvPr>
                <p:cNvPicPr/>
                <p:nvPr/>
              </p:nvPicPr>
              <p:blipFill>
                <a:blip r:embed="rId58"/>
                <a:stretch>
                  <a:fillRect/>
                </a:stretch>
              </p:blipFill>
              <p:spPr>
                <a:xfrm>
                  <a:off x="10274914" y="596908"/>
                  <a:ext cx="1461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6" name="Freihand 25">
                  <a:extLst>
                    <a:ext uri="{FF2B5EF4-FFF2-40B4-BE49-F238E27FC236}">
                      <a16:creationId xmlns:a16="http://schemas.microsoft.com/office/drawing/2014/main" id="{F1073E2A-2374-7850-2ACA-E402118C1954}"/>
                    </a:ext>
                  </a:extLst>
                </p14:cNvPr>
                <p14:cNvContentPartPr/>
                <p14:nvPr/>
              </p14:nvContentPartPr>
              <p14:xfrm>
                <a:off x="10458514" y="586468"/>
                <a:ext cx="87480" cy="156600"/>
              </p14:xfrm>
            </p:contentPart>
          </mc:Choice>
          <mc:Fallback xmlns="">
            <p:pic>
              <p:nvPicPr>
                <p:cNvPr id="26" name="Freihand 25">
                  <a:extLst>
                    <a:ext uri="{FF2B5EF4-FFF2-40B4-BE49-F238E27FC236}">
                      <a16:creationId xmlns:a16="http://schemas.microsoft.com/office/drawing/2014/main" id="{F1073E2A-2374-7850-2ACA-E402118C1954}"/>
                    </a:ext>
                  </a:extLst>
                </p:cNvPr>
                <p:cNvPicPr/>
                <p:nvPr/>
              </p:nvPicPr>
              <p:blipFill>
                <a:blip r:embed="rId60"/>
                <a:stretch>
                  <a:fillRect/>
                </a:stretch>
              </p:blipFill>
              <p:spPr>
                <a:xfrm>
                  <a:off x="10449874" y="577828"/>
                  <a:ext cx="1051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7" name="Freihand 26">
                  <a:extLst>
                    <a:ext uri="{FF2B5EF4-FFF2-40B4-BE49-F238E27FC236}">
                      <a16:creationId xmlns:a16="http://schemas.microsoft.com/office/drawing/2014/main" id="{3BA28123-E635-7EFE-CFAE-CBC4860E67AD}"/>
                    </a:ext>
                  </a:extLst>
                </p14:cNvPr>
                <p14:cNvContentPartPr/>
                <p14:nvPr/>
              </p14:nvContentPartPr>
              <p14:xfrm>
                <a:off x="10567234" y="585388"/>
                <a:ext cx="85680" cy="311760"/>
              </p14:xfrm>
            </p:contentPart>
          </mc:Choice>
          <mc:Fallback xmlns="">
            <p:pic>
              <p:nvPicPr>
                <p:cNvPr id="27" name="Freihand 26">
                  <a:extLst>
                    <a:ext uri="{FF2B5EF4-FFF2-40B4-BE49-F238E27FC236}">
                      <a16:creationId xmlns:a16="http://schemas.microsoft.com/office/drawing/2014/main" id="{3BA28123-E635-7EFE-CFAE-CBC4860E67AD}"/>
                    </a:ext>
                  </a:extLst>
                </p:cNvPr>
                <p:cNvPicPr/>
                <p:nvPr/>
              </p:nvPicPr>
              <p:blipFill>
                <a:blip r:embed="rId62"/>
                <a:stretch>
                  <a:fillRect/>
                </a:stretch>
              </p:blipFill>
              <p:spPr>
                <a:xfrm>
                  <a:off x="10558594" y="576388"/>
                  <a:ext cx="1033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8" name="Freihand 27">
                  <a:extLst>
                    <a:ext uri="{FF2B5EF4-FFF2-40B4-BE49-F238E27FC236}">
                      <a16:creationId xmlns:a16="http://schemas.microsoft.com/office/drawing/2014/main" id="{2CE8A6D0-136C-961E-4564-420AA2778225}"/>
                    </a:ext>
                  </a:extLst>
                </p14:cNvPr>
                <p14:cNvContentPartPr/>
                <p14:nvPr/>
              </p14:nvContentPartPr>
              <p14:xfrm>
                <a:off x="10709434" y="618508"/>
                <a:ext cx="342720" cy="82440"/>
              </p14:xfrm>
            </p:contentPart>
          </mc:Choice>
          <mc:Fallback xmlns="">
            <p:pic>
              <p:nvPicPr>
                <p:cNvPr id="28" name="Freihand 27">
                  <a:extLst>
                    <a:ext uri="{FF2B5EF4-FFF2-40B4-BE49-F238E27FC236}">
                      <a16:creationId xmlns:a16="http://schemas.microsoft.com/office/drawing/2014/main" id="{2CE8A6D0-136C-961E-4564-420AA2778225}"/>
                    </a:ext>
                  </a:extLst>
                </p:cNvPr>
                <p:cNvPicPr/>
                <p:nvPr/>
              </p:nvPicPr>
              <p:blipFill>
                <a:blip r:embed="rId64"/>
                <a:stretch>
                  <a:fillRect/>
                </a:stretch>
              </p:blipFill>
              <p:spPr>
                <a:xfrm>
                  <a:off x="10700434" y="609868"/>
                  <a:ext cx="360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 name="Freihand 28">
                  <a:extLst>
                    <a:ext uri="{FF2B5EF4-FFF2-40B4-BE49-F238E27FC236}">
                      <a16:creationId xmlns:a16="http://schemas.microsoft.com/office/drawing/2014/main" id="{4316ACB1-4B4D-EDDF-0ADD-BF6904F8B144}"/>
                    </a:ext>
                  </a:extLst>
                </p14:cNvPr>
                <p14:cNvContentPartPr/>
                <p14:nvPr/>
              </p14:nvContentPartPr>
              <p14:xfrm>
                <a:off x="11050354" y="514828"/>
                <a:ext cx="6480" cy="25560"/>
              </p14:xfrm>
            </p:contentPart>
          </mc:Choice>
          <mc:Fallback xmlns="">
            <p:pic>
              <p:nvPicPr>
                <p:cNvPr id="29" name="Freihand 28">
                  <a:extLst>
                    <a:ext uri="{FF2B5EF4-FFF2-40B4-BE49-F238E27FC236}">
                      <a16:creationId xmlns:a16="http://schemas.microsoft.com/office/drawing/2014/main" id="{4316ACB1-4B4D-EDDF-0ADD-BF6904F8B144}"/>
                    </a:ext>
                  </a:extLst>
                </p:cNvPr>
                <p:cNvPicPr/>
                <p:nvPr/>
              </p:nvPicPr>
              <p:blipFill>
                <a:blip r:embed="rId66"/>
                <a:stretch>
                  <a:fillRect/>
                </a:stretch>
              </p:blipFill>
              <p:spPr>
                <a:xfrm>
                  <a:off x="11041714" y="506188"/>
                  <a:ext cx="24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0" name="Freihand 29">
                  <a:extLst>
                    <a:ext uri="{FF2B5EF4-FFF2-40B4-BE49-F238E27FC236}">
                      <a16:creationId xmlns:a16="http://schemas.microsoft.com/office/drawing/2014/main" id="{BC056A36-63CF-3237-8D2F-7C98AC65D714}"/>
                    </a:ext>
                  </a:extLst>
                </p14:cNvPr>
                <p14:cNvContentPartPr/>
                <p14:nvPr/>
              </p14:nvContentPartPr>
              <p14:xfrm>
                <a:off x="11111914" y="567748"/>
                <a:ext cx="119520" cy="118440"/>
              </p14:xfrm>
            </p:contentPart>
          </mc:Choice>
          <mc:Fallback xmlns="">
            <p:pic>
              <p:nvPicPr>
                <p:cNvPr id="30" name="Freihand 29">
                  <a:extLst>
                    <a:ext uri="{FF2B5EF4-FFF2-40B4-BE49-F238E27FC236}">
                      <a16:creationId xmlns:a16="http://schemas.microsoft.com/office/drawing/2014/main" id="{BC056A36-63CF-3237-8D2F-7C98AC65D714}"/>
                    </a:ext>
                  </a:extLst>
                </p:cNvPr>
                <p:cNvPicPr/>
                <p:nvPr/>
              </p:nvPicPr>
              <p:blipFill>
                <a:blip r:embed="rId68"/>
                <a:stretch>
                  <a:fillRect/>
                </a:stretch>
              </p:blipFill>
              <p:spPr>
                <a:xfrm>
                  <a:off x="11102914" y="558748"/>
                  <a:ext cx="137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1" name="Freihand 30">
                  <a:extLst>
                    <a:ext uri="{FF2B5EF4-FFF2-40B4-BE49-F238E27FC236}">
                      <a16:creationId xmlns:a16="http://schemas.microsoft.com/office/drawing/2014/main" id="{A9143C48-1989-16A9-D6E4-804127EE2300}"/>
                    </a:ext>
                  </a:extLst>
                </p14:cNvPr>
                <p14:cNvContentPartPr/>
                <p14:nvPr/>
              </p14:nvContentPartPr>
              <p14:xfrm>
                <a:off x="11262394" y="587548"/>
                <a:ext cx="169200" cy="100800"/>
              </p14:xfrm>
            </p:contentPart>
          </mc:Choice>
          <mc:Fallback xmlns="">
            <p:pic>
              <p:nvPicPr>
                <p:cNvPr id="31" name="Freihand 30">
                  <a:extLst>
                    <a:ext uri="{FF2B5EF4-FFF2-40B4-BE49-F238E27FC236}">
                      <a16:creationId xmlns:a16="http://schemas.microsoft.com/office/drawing/2014/main" id="{A9143C48-1989-16A9-D6E4-804127EE2300}"/>
                    </a:ext>
                  </a:extLst>
                </p:cNvPr>
                <p:cNvPicPr/>
                <p:nvPr/>
              </p:nvPicPr>
              <p:blipFill>
                <a:blip r:embed="rId70"/>
                <a:stretch>
                  <a:fillRect/>
                </a:stretch>
              </p:blipFill>
              <p:spPr>
                <a:xfrm>
                  <a:off x="11253394" y="578908"/>
                  <a:ext cx="1868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2" name="Freihand 31">
                  <a:extLst>
                    <a:ext uri="{FF2B5EF4-FFF2-40B4-BE49-F238E27FC236}">
                      <a16:creationId xmlns:a16="http://schemas.microsoft.com/office/drawing/2014/main" id="{A96022DB-89BB-97FA-52B3-E5FA6DE3B49F}"/>
                    </a:ext>
                  </a:extLst>
                </p14:cNvPr>
                <p14:cNvContentPartPr/>
                <p14:nvPr/>
              </p14:nvContentPartPr>
              <p14:xfrm>
                <a:off x="11468314" y="442108"/>
                <a:ext cx="232200" cy="249120"/>
              </p14:xfrm>
            </p:contentPart>
          </mc:Choice>
          <mc:Fallback xmlns="">
            <p:pic>
              <p:nvPicPr>
                <p:cNvPr id="32" name="Freihand 31">
                  <a:extLst>
                    <a:ext uri="{FF2B5EF4-FFF2-40B4-BE49-F238E27FC236}">
                      <a16:creationId xmlns:a16="http://schemas.microsoft.com/office/drawing/2014/main" id="{A96022DB-89BB-97FA-52B3-E5FA6DE3B49F}"/>
                    </a:ext>
                  </a:extLst>
                </p:cNvPr>
                <p:cNvPicPr/>
                <p:nvPr/>
              </p:nvPicPr>
              <p:blipFill>
                <a:blip r:embed="rId72"/>
                <a:stretch>
                  <a:fillRect/>
                </a:stretch>
              </p:blipFill>
              <p:spPr>
                <a:xfrm>
                  <a:off x="11459314" y="433468"/>
                  <a:ext cx="2498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3" name="Freihand 32">
                  <a:extLst>
                    <a:ext uri="{FF2B5EF4-FFF2-40B4-BE49-F238E27FC236}">
                      <a16:creationId xmlns:a16="http://schemas.microsoft.com/office/drawing/2014/main" id="{F511D49E-02EB-42FC-446D-D9F179215B21}"/>
                    </a:ext>
                  </a:extLst>
                </p14:cNvPr>
                <p14:cNvContentPartPr/>
                <p14:nvPr/>
              </p14:nvContentPartPr>
              <p14:xfrm>
                <a:off x="11606914" y="388108"/>
                <a:ext cx="34560" cy="68040"/>
              </p14:xfrm>
            </p:contentPart>
          </mc:Choice>
          <mc:Fallback xmlns="">
            <p:pic>
              <p:nvPicPr>
                <p:cNvPr id="33" name="Freihand 32">
                  <a:extLst>
                    <a:ext uri="{FF2B5EF4-FFF2-40B4-BE49-F238E27FC236}">
                      <a16:creationId xmlns:a16="http://schemas.microsoft.com/office/drawing/2014/main" id="{F511D49E-02EB-42FC-446D-D9F179215B21}"/>
                    </a:ext>
                  </a:extLst>
                </p:cNvPr>
                <p:cNvPicPr/>
                <p:nvPr/>
              </p:nvPicPr>
              <p:blipFill>
                <a:blip r:embed="rId74"/>
                <a:stretch>
                  <a:fillRect/>
                </a:stretch>
              </p:blipFill>
              <p:spPr>
                <a:xfrm>
                  <a:off x="11598274" y="379468"/>
                  <a:ext cx="522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4" name="Freihand 33">
                  <a:extLst>
                    <a:ext uri="{FF2B5EF4-FFF2-40B4-BE49-F238E27FC236}">
                      <a16:creationId xmlns:a16="http://schemas.microsoft.com/office/drawing/2014/main" id="{43C610AD-029E-28BE-3694-7FD27B4EDF1D}"/>
                    </a:ext>
                  </a:extLst>
                </p14:cNvPr>
                <p14:cNvContentPartPr/>
                <p14:nvPr/>
              </p14:nvContentPartPr>
              <p14:xfrm>
                <a:off x="11720674" y="547588"/>
                <a:ext cx="270360" cy="120960"/>
              </p14:xfrm>
            </p:contentPart>
          </mc:Choice>
          <mc:Fallback xmlns="">
            <p:pic>
              <p:nvPicPr>
                <p:cNvPr id="34" name="Freihand 33">
                  <a:extLst>
                    <a:ext uri="{FF2B5EF4-FFF2-40B4-BE49-F238E27FC236}">
                      <a16:creationId xmlns:a16="http://schemas.microsoft.com/office/drawing/2014/main" id="{43C610AD-029E-28BE-3694-7FD27B4EDF1D}"/>
                    </a:ext>
                  </a:extLst>
                </p:cNvPr>
                <p:cNvPicPr/>
                <p:nvPr/>
              </p:nvPicPr>
              <p:blipFill>
                <a:blip r:embed="rId76"/>
                <a:stretch>
                  <a:fillRect/>
                </a:stretch>
              </p:blipFill>
              <p:spPr>
                <a:xfrm>
                  <a:off x="11711674" y="538948"/>
                  <a:ext cx="2880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B1CC8EA0-716C-CD67-E85F-10A5576C90DB}"/>
                    </a:ext>
                  </a:extLst>
                </p14:cNvPr>
                <p14:cNvContentPartPr/>
                <p14:nvPr/>
              </p14:nvContentPartPr>
              <p14:xfrm>
                <a:off x="8119594" y="-94292"/>
                <a:ext cx="3641400" cy="1186920"/>
              </p14:xfrm>
            </p:contentPart>
          </mc:Choice>
          <mc:Fallback xmlns="">
            <p:pic>
              <p:nvPicPr>
                <p:cNvPr id="48" name="Freihand 47">
                  <a:extLst>
                    <a:ext uri="{FF2B5EF4-FFF2-40B4-BE49-F238E27FC236}">
                      <a16:creationId xmlns:a16="http://schemas.microsoft.com/office/drawing/2014/main" id="{B1CC8EA0-716C-CD67-E85F-10A5576C90DB}"/>
                    </a:ext>
                  </a:extLst>
                </p:cNvPr>
                <p:cNvPicPr/>
                <p:nvPr/>
              </p:nvPicPr>
              <p:blipFill>
                <a:blip r:embed="rId78"/>
                <a:stretch>
                  <a:fillRect/>
                </a:stretch>
              </p:blipFill>
              <p:spPr>
                <a:xfrm>
                  <a:off x="8110954" y="-103292"/>
                  <a:ext cx="3659040" cy="120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9">
            <p14:nvContentPartPr>
              <p14:cNvPr id="50" name="Freihand 49">
                <a:extLst>
                  <a:ext uri="{FF2B5EF4-FFF2-40B4-BE49-F238E27FC236}">
                    <a16:creationId xmlns:a16="http://schemas.microsoft.com/office/drawing/2014/main" id="{32533505-06E5-C9F6-A767-A9B20F3A063F}"/>
                  </a:ext>
                </a:extLst>
              </p14:cNvPr>
              <p14:cNvContentPartPr/>
              <p14:nvPr/>
            </p14:nvContentPartPr>
            <p14:xfrm>
              <a:off x="8594434" y="898833"/>
              <a:ext cx="3539160" cy="117720"/>
            </p14:xfrm>
          </p:contentPart>
        </mc:Choice>
        <mc:Fallback xmlns="">
          <p:pic>
            <p:nvPicPr>
              <p:cNvPr id="50" name="Freihand 49">
                <a:extLst>
                  <a:ext uri="{FF2B5EF4-FFF2-40B4-BE49-F238E27FC236}">
                    <a16:creationId xmlns:a16="http://schemas.microsoft.com/office/drawing/2014/main" id="{32533505-06E5-C9F6-A767-A9B20F3A063F}"/>
                  </a:ext>
                </a:extLst>
              </p:cNvPr>
              <p:cNvPicPr/>
              <p:nvPr/>
            </p:nvPicPr>
            <p:blipFill>
              <a:blip r:embed="rId80"/>
              <a:stretch>
                <a:fillRect/>
              </a:stretch>
            </p:blipFill>
            <p:spPr>
              <a:xfrm>
                <a:off x="8585794" y="889833"/>
                <a:ext cx="3556800" cy="135360"/>
              </a:xfrm>
              <a:prstGeom prst="rect">
                <a:avLst/>
              </a:prstGeom>
            </p:spPr>
          </p:pic>
        </mc:Fallback>
      </mc:AlternateContent>
      <p:grpSp>
        <p:nvGrpSpPr>
          <p:cNvPr id="132132" name="Gruppieren 132131">
            <a:extLst>
              <a:ext uri="{FF2B5EF4-FFF2-40B4-BE49-F238E27FC236}">
                <a16:creationId xmlns:a16="http://schemas.microsoft.com/office/drawing/2014/main" id="{0077D6D6-14C1-2CEC-003B-E49E7A5FC098}"/>
              </a:ext>
            </a:extLst>
          </p:cNvPr>
          <p:cNvGrpSpPr/>
          <p:nvPr/>
        </p:nvGrpSpPr>
        <p:grpSpPr>
          <a:xfrm>
            <a:off x="552034" y="3881073"/>
            <a:ext cx="6086880" cy="932760"/>
            <a:chOff x="552034" y="3881073"/>
            <a:chExt cx="6086880" cy="932760"/>
          </a:xfrm>
        </p:grpSpPr>
        <mc:AlternateContent xmlns:mc="http://schemas.openxmlformats.org/markup-compatibility/2006" xmlns:p14="http://schemas.microsoft.com/office/powerpoint/2010/main">
          <mc:Choice Requires="p14">
            <p:contentPart p14:bwMode="auto" r:id="rId81">
              <p14:nvContentPartPr>
                <p14:cNvPr id="51" name="Freihand 50">
                  <a:extLst>
                    <a:ext uri="{FF2B5EF4-FFF2-40B4-BE49-F238E27FC236}">
                      <a16:creationId xmlns:a16="http://schemas.microsoft.com/office/drawing/2014/main" id="{0DFFF151-B1CE-DF7A-F7E0-5939EC09C128}"/>
                    </a:ext>
                  </a:extLst>
                </p14:cNvPr>
                <p14:cNvContentPartPr/>
                <p14:nvPr/>
              </p14:nvContentPartPr>
              <p14:xfrm>
                <a:off x="552034" y="4192113"/>
                <a:ext cx="263520" cy="20880"/>
              </p14:xfrm>
            </p:contentPart>
          </mc:Choice>
          <mc:Fallback xmlns="">
            <p:pic>
              <p:nvPicPr>
                <p:cNvPr id="51" name="Freihand 50">
                  <a:extLst>
                    <a:ext uri="{FF2B5EF4-FFF2-40B4-BE49-F238E27FC236}">
                      <a16:creationId xmlns:a16="http://schemas.microsoft.com/office/drawing/2014/main" id="{0DFFF151-B1CE-DF7A-F7E0-5939EC09C128}"/>
                    </a:ext>
                  </a:extLst>
                </p:cNvPr>
                <p:cNvPicPr/>
                <p:nvPr/>
              </p:nvPicPr>
              <p:blipFill>
                <a:blip r:embed="rId82"/>
                <a:stretch>
                  <a:fillRect/>
                </a:stretch>
              </p:blipFill>
              <p:spPr>
                <a:xfrm>
                  <a:off x="543394" y="4183473"/>
                  <a:ext cx="281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2" name="Freihand 51">
                  <a:extLst>
                    <a:ext uri="{FF2B5EF4-FFF2-40B4-BE49-F238E27FC236}">
                      <a16:creationId xmlns:a16="http://schemas.microsoft.com/office/drawing/2014/main" id="{DD455F4F-78C9-84F4-BD51-9CDF8353B88B}"/>
                    </a:ext>
                  </a:extLst>
                </p14:cNvPr>
                <p14:cNvContentPartPr/>
                <p14:nvPr/>
              </p14:nvContentPartPr>
              <p14:xfrm>
                <a:off x="597754" y="4243593"/>
                <a:ext cx="262080" cy="14760"/>
              </p14:xfrm>
            </p:contentPart>
          </mc:Choice>
          <mc:Fallback xmlns="">
            <p:pic>
              <p:nvPicPr>
                <p:cNvPr id="52" name="Freihand 51">
                  <a:extLst>
                    <a:ext uri="{FF2B5EF4-FFF2-40B4-BE49-F238E27FC236}">
                      <a16:creationId xmlns:a16="http://schemas.microsoft.com/office/drawing/2014/main" id="{DD455F4F-78C9-84F4-BD51-9CDF8353B88B}"/>
                    </a:ext>
                  </a:extLst>
                </p:cNvPr>
                <p:cNvPicPr/>
                <p:nvPr/>
              </p:nvPicPr>
              <p:blipFill>
                <a:blip r:embed="rId84"/>
                <a:stretch>
                  <a:fillRect/>
                </a:stretch>
              </p:blipFill>
              <p:spPr>
                <a:xfrm>
                  <a:off x="588754" y="4234593"/>
                  <a:ext cx="279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8C108993-60E3-B227-10AE-5327C7DDD328}"/>
                    </a:ext>
                  </a:extLst>
                </p14:cNvPr>
                <p14:cNvContentPartPr/>
                <p14:nvPr/>
              </p14:nvContentPartPr>
              <p14:xfrm>
                <a:off x="877114" y="4117233"/>
                <a:ext cx="109800" cy="262800"/>
              </p14:xfrm>
            </p:contentPart>
          </mc:Choice>
          <mc:Fallback xmlns="">
            <p:pic>
              <p:nvPicPr>
                <p:cNvPr id="53" name="Freihand 52">
                  <a:extLst>
                    <a:ext uri="{FF2B5EF4-FFF2-40B4-BE49-F238E27FC236}">
                      <a16:creationId xmlns:a16="http://schemas.microsoft.com/office/drawing/2014/main" id="{8C108993-60E3-B227-10AE-5327C7DDD328}"/>
                    </a:ext>
                  </a:extLst>
                </p:cNvPr>
                <p:cNvPicPr/>
                <p:nvPr/>
              </p:nvPicPr>
              <p:blipFill>
                <a:blip r:embed="rId86"/>
                <a:stretch>
                  <a:fillRect/>
                </a:stretch>
              </p:blipFill>
              <p:spPr>
                <a:xfrm>
                  <a:off x="868114" y="4108593"/>
                  <a:ext cx="12744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4" name="Freihand 53">
                  <a:extLst>
                    <a:ext uri="{FF2B5EF4-FFF2-40B4-BE49-F238E27FC236}">
                      <a16:creationId xmlns:a16="http://schemas.microsoft.com/office/drawing/2014/main" id="{3A8B9FD0-23D1-F0F5-0759-F56AD92900D1}"/>
                    </a:ext>
                  </a:extLst>
                </p14:cNvPr>
                <p14:cNvContentPartPr/>
                <p14:nvPr/>
              </p14:nvContentPartPr>
              <p14:xfrm>
                <a:off x="1320994" y="4127313"/>
                <a:ext cx="237240" cy="148680"/>
              </p14:xfrm>
            </p:contentPart>
          </mc:Choice>
          <mc:Fallback xmlns="">
            <p:pic>
              <p:nvPicPr>
                <p:cNvPr id="54" name="Freihand 53">
                  <a:extLst>
                    <a:ext uri="{FF2B5EF4-FFF2-40B4-BE49-F238E27FC236}">
                      <a16:creationId xmlns:a16="http://schemas.microsoft.com/office/drawing/2014/main" id="{3A8B9FD0-23D1-F0F5-0759-F56AD92900D1}"/>
                    </a:ext>
                  </a:extLst>
                </p:cNvPr>
                <p:cNvPicPr/>
                <p:nvPr/>
              </p:nvPicPr>
              <p:blipFill>
                <a:blip r:embed="rId88"/>
                <a:stretch>
                  <a:fillRect/>
                </a:stretch>
              </p:blipFill>
              <p:spPr>
                <a:xfrm>
                  <a:off x="1312354" y="4118313"/>
                  <a:ext cx="25488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5" name="Freihand 54">
                  <a:extLst>
                    <a:ext uri="{FF2B5EF4-FFF2-40B4-BE49-F238E27FC236}">
                      <a16:creationId xmlns:a16="http://schemas.microsoft.com/office/drawing/2014/main" id="{2AF1FCBD-4AC0-F226-C6B1-022310D7F610}"/>
                    </a:ext>
                  </a:extLst>
                </p14:cNvPr>
                <p14:cNvContentPartPr/>
                <p14:nvPr/>
              </p14:nvContentPartPr>
              <p14:xfrm>
                <a:off x="1597834" y="3967833"/>
                <a:ext cx="72000" cy="333000"/>
              </p14:xfrm>
            </p:contentPart>
          </mc:Choice>
          <mc:Fallback xmlns="">
            <p:pic>
              <p:nvPicPr>
                <p:cNvPr id="55" name="Freihand 54">
                  <a:extLst>
                    <a:ext uri="{FF2B5EF4-FFF2-40B4-BE49-F238E27FC236}">
                      <a16:creationId xmlns:a16="http://schemas.microsoft.com/office/drawing/2014/main" id="{2AF1FCBD-4AC0-F226-C6B1-022310D7F610}"/>
                    </a:ext>
                  </a:extLst>
                </p:cNvPr>
                <p:cNvPicPr/>
                <p:nvPr/>
              </p:nvPicPr>
              <p:blipFill>
                <a:blip r:embed="rId90"/>
                <a:stretch>
                  <a:fillRect/>
                </a:stretch>
              </p:blipFill>
              <p:spPr>
                <a:xfrm>
                  <a:off x="1588834" y="3959193"/>
                  <a:ext cx="8964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6" name="Freihand 55">
                  <a:extLst>
                    <a:ext uri="{FF2B5EF4-FFF2-40B4-BE49-F238E27FC236}">
                      <a16:creationId xmlns:a16="http://schemas.microsoft.com/office/drawing/2014/main" id="{B362F8C2-EE88-3497-87CF-3333248D5FDB}"/>
                    </a:ext>
                  </a:extLst>
                </p14:cNvPr>
                <p14:cNvContentPartPr/>
                <p14:nvPr/>
              </p14:nvContentPartPr>
              <p14:xfrm>
                <a:off x="1735354" y="4120113"/>
                <a:ext cx="118800" cy="137160"/>
              </p14:xfrm>
            </p:contentPart>
          </mc:Choice>
          <mc:Fallback xmlns="">
            <p:pic>
              <p:nvPicPr>
                <p:cNvPr id="56" name="Freihand 55">
                  <a:extLst>
                    <a:ext uri="{FF2B5EF4-FFF2-40B4-BE49-F238E27FC236}">
                      <a16:creationId xmlns:a16="http://schemas.microsoft.com/office/drawing/2014/main" id="{B362F8C2-EE88-3497-87CF-3333248D5FDB}"/>
                    </a:ext>
                  </a:extLst>
                </p:cNvPr>
                <p:cNvPicPr/>
                <p:nvPr/>
              </p:nvPicPr>
              <p:blipFill>
                <a:blip r:embed="rId92"/>
                <a:stretch>
                  <a:fillRect/>
                </a:stretch>
              </p:blipFill>
              <p:spPr>
                <a:xfrm>
                  <a:off x="1726714" y="4111473"/>
                  <a:ext cx="1364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7" name="Freihand 56">
                  <a:extLst>
                    <a:ext uri="{FF2B5EF4-FFF2-40B4-BE49-F238E27FC236}">
                      <a16:creationId xmlns:a16="http://schemas.microsoft.com/office/drawing/2014/main" id="{677D1EE4-0D95-3E47-1230-4A9985913DB3}"/>
                    </a:ext>
                  </a:extLst>
                </p14:cNvPr>
                <p14:cNvContentPartPr/>
                <p14:nvPr/>
              </p14:nvContentPartPr>
              <p14:xfrm>
                <a:off x="1891954" y="4115073"/>
                <a:ext cx="198720" cy="145440"/>
              </p14:xfrm>
            </p:contentPart>
          </mc:Choice>
          <mc:Fallback xmlns="">
            <p:pic>
              <p:nvPicPr>
                <p:cNvPr id="57" name="Freihand 56">
                  <a:extLst>
                    <a:ext uri="{FF2B5EF4-FFF2-40B4-BE49-F238E27FC236}">
                      <a16:creationId xmlns:a16="http://schemas.microsoft.com/office/drawing/2014/main" id="{677D1EE4-0D95-3E47-1230-4A9985913DB3}"/>
                    </a:ext>
                  </a:extLst>
                </p:cNvPr>
                <p:cNvPicPr/>
                <p:nvPr/>
              </p:nvPicPr>
              <p:blipFill>
                <a:blip r:embed="rId94"/>
                <a:stretch>
                  <a:fillRect/>
                </a:stretch>
              </p:blipFill>
              <p:spPr>
                <a:xfrm>
                  <a:off x="1883314" y="4106433"/>
                  <a:ext cx="216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AAFA7B75-0A88-3F65-A254-11DDBEFA102A}"/>
                    </a:ext>
                  </a:extLst>
                </p14:cNvPr>
                <p14:cNvContentPartPr/>
                <p14:nvPr/>
              </p14:nvContentPartPr>
              <p14:xfrm>
                <a:off x="2156914" y="4133433"/>
                <a:ext cx="283680" cy="82440"/>
              </p14:xfrm>
            </p:contentPart>
          </mc:Choice>
          <mc:Fallback xmlns="">
            <p:pic>
              <p:nvPicPr>
                <p:cNvPr id="58" name="Freihand 57">
                  <a:extLst>
                    <a:ext uri="{FF2B5EF4-FFF2-40B4-BE49-F238E27FC236}">
                      <a16:creationId xmlns:a16="http://schemas.microsoft.com/office/drawing/2014/main" id="{AAFA7B75-0A88-3F65-A254-11DDBEFA102A}"/>
                    </a:ext>
                  </a:extLst>
                </p:cNvPr>
                <p:cNvPicPr/>
                <p:nvPr/>
              </p:nvPicPr>
              <p:blipFill>
                <a:blip r:embed="rId96"/>
                <a:stretch>
                  <a:fillRect/>
                </a:stretch>
              </p:blipFill>
              <p:spPr>
                <a:xfrm>
                  <a:off x="2148274" y="4124433"/>
                  <a:ext cx="3013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07B4EE1E-AC0A-8F2D-17AA-0FDA5ACD0CD3}"/>
                    </a:ext>
                  </a:extLst>
                </p14:cNvPr>
                <p14:cNvContentPartPr/>
                <p14:nvPr/>
              </p14:nvContentPartPr>
              <p14:xfrm>
                <a:off x="2445274" y="3985473"/>
                <a:ext cx="138240" cy="228600"/>
              </p14:xfrm>
            </p:contentPart>
          </mc:Choice>
          <mc:Fallback xmlns="">
            <p:pic>
              <p:nvPicPr>
                <p:cNvPr id="59" name="Freihand 58">
                  <a:extLst>
                    <a:ext uri="{FF2B5EF4-FFF2-40B4-BE49-F238E27FC236}">
                      <a16:creationId xmlns:a16="http://schemas.microsoft.com/office/drawing/2014/main" id="{07B4EE1E-AC0A-8F2D-17AA-0FDA5ACD0CD3}"/>
                    </a:ext>
                  </a:extLst>
                </p:cNvPr>
                <p:cNvPicPr/>
                <p:nvPr/>
              </p:nvPicPr>
              <p:blipFill>
                <a:blip r:embed="rId98"/>
                <a:stretch>
                  <a:fillRect/>
                </a:stretch>
              </p:blipFill>
              <p:spPr>
                <a:xfrm>
                  <a:off x="2436274" y="3976833"/>
                  <a:ext cx="1558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15D823DA-07D4-7D86-38ED-E02E0ED30551}"/>
                    </a:ext>
                  </a:extLst>
                </p14:cNvPr>
                <p14:cNvContentPartPr/>
                <p14:nvPr/>
              </p14:nvContentPartPr>
              <p14:xfrm>
                <a:off x="2910034" y="3925353"/>
                <a:ext cx="213120" cy="432000"/>
              </p14:xfrm>
            </p:contentPart>
          </mc:Choice>
          <mc:Fallback xmlns="">
            <p:pic>
              <p:nvPicPr>
                <p:cNvPr id="61" name="Freihand 60">
                  <a:extLst>
                    <a:ext uri="{FF2B5EF4-FFF2-40B4-BE49-F238E27FC236}">
                      <a16:creationId xmlns:a16="http://schemas.microsoft.com/office/drawing/2014/main" id="{15D823DA-07D4-7D86-38ED-E02E0ED30551}"/>
                    </a:ext>
                  </a:extLst>
                </p:cNvPr>
                <p:cNvPicPr/>
                <p:nvPr/>
              </p:nvPicPr>
              <p:blipFill>
                <a:blip r:embed="rId100"/>
                <a:stretch>
                  <a:fillRect/>
                </a:stretch>
              </p:blipFill>
              <p:spPr>
                <a:xfrm>
                  <a:off x="2901394" y="3916713"/>
                  <a:ext cx="230760" cy="449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0B8FC8A2-C210-302C-0DDD-4486D19E7597}"/>
                    </a:ext>
                  </a:extLst>
                </p14:cNvPr>
                <p14:cNvContentPartPr/>
                <p14:nvPr/>
              </p14:nvContentPartPr>
              <p14:xfrm>
                <a:off x="3227914" y="4084833"/>
                <a:ext cx="241560" cy="96840"/>
              </p14:xfrm>
            </p:contentPart>
          </mc:Choice>
          <mc:Fallback xmlns="">
            <p:pic>
              <p:nvPicPr>
                <p:cNvPr id="62" name="Freihand 61">
                  <a:extLst>
                    <a:ext uri="{FF2B5EF4-FFF2-40B4-BE49-F238E27FC236}">
                      <a16:creationId xmlns:a16="http://schemas.microsoft.com/office/drawing/2014/main" id="{0B8FC8A2-C210-302C-0DDD-4486D19E7597}"/>
                    </a:ext>
                  </a:extLst>
                </p:cNvPr>
                <p:cNvPicPr/>
                <p:nvPr/>
              </p:nvPicPr>
              <p:blipFill>
                <a:blip r:embed="rId102"/>
                <a:stretch>
                  <a:fillRect/>
                </a:stretch>
              </p:blipFill>
              <p:spPr>
                <a:xfrm>
                  <a:off x="3218914" y="4075833"/>
                  <a:ext cx="259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2096" name="Freihand 132095">
                  <a:extLst>
                    <a:ext uri="{FF2B5EF4-FFF2-40B4-BE49-F238E27FC236}">
                      <a16:creationId xmlns:a16="http://schemas.microsoft.com/office/drawing/2014/main" id="{6EBF060C-179C-715D-87B2-104951B36D97}"/>
                    </a:ext>
                  </a:extLst>
                </p14:cNvPr>
                <p14:cNvContentPartPr/>
                <p14:nvPr/>
              </p14:nvContentPartPr>
              <p14:xfrm>
                <a:off x="3758554" y="4068273"/>
                <a:ext cx="261000" cy="126360"/>
              </p14:xfrm>
            </p:contentPart>
          </mc:Choice>
          <mc:Fallback xmlns="">
            <p:pic>
              <p:nvPicPr>
                <p:cNvPr id="132096" name="Freihand 132095">
                  <a:extLst>
                    <a:ext uri="{FF2B5EF4-FFF2-40B4-BE49-F238E27FC236}">
                      <a16:creationId xmlns:a16="http://schemas.microsoft.com/office/drawing/2014/main" id="{6EBF060C-179C-715D-87B2-104951B36D97}"/>
                    </a:ext>
                  </a:extLst>
                </p:cNvPr>
                <p:cNvPicPr/>
                <p:nvPr/>
              </p:nvPicPr>
              <p:blipFill>
                <a:blip r:embed="rId104"/>
                <a:stretch>
                  <a:fillRect/>
                </a:stretch>
              </p:blipFill>
              <p:spPr>
                <a:xfrm>
                  <a:off x="3749554" y="4059633"/>
                  <a:ext cx="278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2097" name="Freihand 132096">
                  <a:extLst>
                    <a:ext uri="{FF2B5EF4-FFF2-40B4-BE49-F238E27FC236}">
                      <a16:creationId xmlns:a16="http://schemas.microsoft.com/office/drawing/2014/main" id="{AD187D88-9B8D-FA18-F356-30FC0C6B45BF}"/>
                    </a:ext>
                  </a:extLst>
                </p14:cNvPr>
                <p14:cNvContentPartPr/>
                <p14:nvPr/>
              </p14:nvContentPartPr>
              <p14:xfrm>
                <a:off x="3964474" y="3966393"/>
                <a:ext cx="3600" cy="7560"/>
              </p14:xfrm>
            </p:contentPart>
          </mc:Choice>
          <mc:Fallback xmlns="">
            <p:pic>
              <p:nvPicPr>
                <p:cNvPr id="132097" name="Freihand 132096">
                  <a:extLst>
                    <a:ext uri="{FF2B5EF4-FFF2-40B4-BE49-F238E27FC236}">
                      <a16:creationId xmlns:a16="http://schemas.microsoft.com/office/drawing/2014/main" id="{AD187D88-9B8D-FA18-F356-30FC0C6B45BF}"/>
                    </a:ext>
                  </a:extLst>
                </p:cNvPr>
                <p:cNvPicPr/>
                <p:nvPr/>
              </p:nvPicPr>
              <p:blipFill>
                <a:blip r:embed="rId106"/>
                <a:stretch>
                  <a:fillRect/>
                </a:stretch>
              </p:blipFill>
              <p:spPr>
                <a:xfrm>
                  <a:off x="3955834" y="3957393"/>
                  <a:ext cx="212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2098" name="Freihand 132097">
                  <a:extLst>
                    <a:ext uri="{FF2B5EF4-FFF2-40B4-BE49-F238E27FC236}">
                      <a16:creationId xmlns:a16="http://schemas.microsoft.com/office/drawing/2014/main" id="{0454FEED-ADA3-F9CF-C744-479281E874D2}"/>
                    </a:ext>
                  </a:extLst>
                </p14:cNvPr>
                <p14:cNvContentPartPr/>
                <p14:nvPr/>
              </p14:nvContentPartPr>
              <p14:xfrm>
                <a:off x="4095154" y="3941193"/>
                <a:ext cx="325440" cy="250200"/>
              </p14:xfrm>
            </p:contentPart>
          </mc:Choice>
          <mc:Fallback xmlns="">
            <p:pic>
              <p:nvPicPr>
                <p:cNvPr id="132098" name="Freihand 132097">
                  <a:extLst>
                    <a:ext uri="{FF2B5EF4-FFF2-40B4-BE49-F238E27FC236}">
                      <a16:creationId xmlns:a16="http://schemas.microsoft.com/office/drawing/2014/main" id="{0454FEED-ADA3-F9CF-C744-479281E874D2}"/>
                    </a:ext>
                  </a:extLst>
                </p:cNvPr>
                <p:cNvPicPr/>
                <p:nvPr/>
              </p:nvPicPr>
              <p:blipFill>
                <a:blip r:embed="rId108"/>
                <a:stretch>
                  <a:fillRect/>
                </a:stretch>
              </p:blipFill>
              <p:spPr>
                <a:xfrm>
                  <a:off x="4086154" y="3932193"/>
                  <a:ext cx="3430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2101" name="Freihand 132100">
                  <a:extLst>
                    <a:ext uri="{FF2B5EF4-FFF2-40B4-BE49-F238E27FC236}">
                      <a16:creationId xmlns:a16="http://schemas.microsoft.com/office/drawing/2014/main" id="{152847CE-9832-0781-CB37-6332CEB40745}"/>
                    </a:ext>
                  </a:extLst>
                </p14:cNvPr>
                <p14:cNvContentPartPr/>
                <p14:nvPr/>
              </p14:nvContentPartPr>
              <p14:xfrm>
                <a:off x="4504114" y="4003113"/>
                <a:ext cx="163080" cy="137520"/>
              </p14:xfrm>
            </p:contentPart>
          </mc:Choice>
          <mc:Fallback xmlns="">
            <p:pic>
              <p:nvPicPr>
                <p:cNvPr id="132101" name="Freihand 132100">
                  <a:extLst>
                    <a:ext uri="{FF2B5EF4-FFF2-40B4-BE49-F238E27FC236}">
                      <a16:creationId xmlns:a16="http://schemas.microsoft.com/office/drawing/2014/main" id="{152847CE-9832-0781-CB37-6332CEB40745}"/>
                    </a:ext>
                  </a:extLst>
                </p:cNvPr>
                <p:cNvPicPr/>
                <p:nvPr/>
              </p:nvPicPr>
              <p:blipFill>
                <a:blip r:embed="rId110"/>
                <a:stretch>
                  <a:fillRect/>
                </a:stretch>
              </p:blipFill>
              <p:spPr>
                <a:xfrm>
                  <a:off x="4495114" y="3994473"/>
                  <a:ext cx="180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2102" name="Freihand 132101">
                  <a:extLst>
                    <a:ext uri="{FF2B5EF4-FFF2-40B4-BE49-F238E27FC236}">
                      <a16:creationId xmlns:a16="http://schemas.microsoft.com/office/drawing/2014/main" id="{DBBC62AF-FE83-49BE-D602-D21561BF4120}"/>
                    </a:ext>
                  </a:extLst>
                </p14:cNvPr>
                <p14:cNvContentPartPr/>
                <p14:nvPr/>
              </p14:nvContentPartPr>
              <p14:xfrm>
                <a:off x="4700674" y="4016073"/>
                <a:ext cx="180000" cy="116640"/>
              </p14:xfrm>
            </p:contentPart>
          </mc:Choice>
          <mc:Fallback xmlns="">
            <p:pic>
              <p:nvPicPr>
                <p:cNvPr id="132102" name="Freihand 132101">
                  <a:extLst>
                    <a:ext uri="{FF2B5EF4-FFF2-40B4-BE49-F238E27FC236}">
                      <a16:creationId xmlns:a16="http://schemas.microsoft.com/office/drawing/2014/main" id="{DBBC62AF-FE83-49BE-D602-D21561BF4120}"/>
                    </a:ext>
                  </a:extLst>
                </p:cNvPr>
                <p:cNvPicPr/>
                <p:nvPr/>
              </p:nvPicPr>
              <p:blipFill>
                <a:blip r:embed="rId112"/>
                <a:stretch>
                  <a:fillRect/>
                </a:stretch>
              </p:blipFill>
              <p:spPr>
                <a:xfrm>
                  <a:off x="4692034" y="4007073"/>
                  <a:ext cx="197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2103" name="Freihand 132102">
                  <a:extLst>
                    <a:ext uri="{FF2B5EF4-FFF2-40B4-BE49-F238E27FC236}">
                      <a16:creationId xmlns:a16="http://schemas.microsoft.com/office/drawing/2014/main" id="{EE64CD48-C288-057D-166E-D9F7C8B2DA37}"/>
                    </a:ext>
                  </a:extLst>
                </p14:cNvPr>
                <p14:cNvContentPartPr/>
                <p14:nvPr/>
              </p14:nvContentPartPr>
              <p14:xfrm>
                <a:off x="4896514" y="3915633"/>
                <a:ext cx="259560" cy="195480"/>
              </p14:xfrm>
            </p:contentPart>
          </mc:Choice>
          <mc:Fallback xmlns="">
            <p:pic>
              <p:nvPicPr>
                <p:cNvPr id="132103" name="Freihand 132102">
                  <a:extLst>
                    <a:ext uri="{FF2B5EF4-FFF2-40B4-BE49-F238E27FC236}">
                      <a16:creationId xmlns:a16="http://schemas.microsoft.com/office/drawing/2014/main" id="{EE64CD48-C288-057D-166E-D9F7C8B2DA37}"/>
                    </a:ext>
                  </a:extLst>
                </p:cNvPr>
                <p:cNvPicPr/>
                <p:nvPr/>
              </p:nvPicPr>
              <p:blipFill>
                <a:blip r:embed="rId114"/>
                <a:stretch>
                  <a:fillRect/>
                </a:stretch>
              </p:blipFill>
              <p:spPr>
                <a:xfrm>
                  <a:off x="4887874" y="3906993"/>
                  <a:ext cx="2772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2104" name="Freihand 132103">
                  <a:extLst>
                    <a:ext uri="{FF2B5EF4-FFF2-40B4-BE49-F238E27FC236}">
                      <a16:creationId xmlns:a16="http://schemas.microsoft.com/office/drawing/2014/main" id="{8829DFE4-8880-F796-669D-6FEB14EED209}"/>
                    </a:ext>
                  </a:extLst>
                </p14:cNvPr>
                <p14:cNvContentPartPr/>
                <p14:nvPr/>
              </p14:nvContentPartPr>
              <p14:xfrm>
                <a:off x="5091994" y="3902313"/>
                <a:ext cx="7920" cy="4680"/>
              </p14:xfrm>
            </p:contentPart>
          </mc:Choice>
          <mc:Fallback xmlns="">
            <p:pic>
              <p:nvPicPr>
                <p:cNvPr id="132104" name="Freihand 132103">
                  <a:extLst>
                    <a:ext uri="{FF2B5EF4-FFF2-40B4-BE49-F238E27FC236}">
                      <a16:creationId xmlns:a16="http://schemas.microsoft.com/office/drawing/2014/main" id="{8829DFE4-8880-F796-669D-6FEB14EED209}"/>
                    </a:ext>
                  </a:extLst>
                </p:cNvPr>
                <p:cNvPicPr/>
                <p:nvPr/>
              </p:nvPicPr>
              <p:blipFill>
                <a:blip r:embed="rId116"/>
                <a:stretch>
                  <a:fillRect/>
                </a:stretch>
              </p:blipFill>
              <p:spPr>
                <a:xfrm>
                  <a:off x="5082994" y="3893673"/>
                  <a:ext cx="255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2105" name="Freihand 132104">
                  <a:extLst>
                    <a:ext uri="{FF2B5EF4-FFF2-40B4-BE49-F238E27FC236}">
                      <a16:creationId xmlns:a16="http://schemas.microsoft.com/office/drawing/2014/main" id="{57CE8B51-9DBF-F329-DC93-979154FC6BD0}"/>
                    </a:ext>
                  </a:extLst>
                </p14:cNvPr>
                <p14:cNvContentPartPr/>
                <p14:nvPr/>
              </p14:nvContentPartPr>
              <p14:xfrm>
                <a:off x="5188834" y="3991593"/>
                <a:ext cx="297000" cy="138960"/>
              </p14:xfrm>
            </p:contentPart>
          </mc:Choice>
          <mc:Fallback xmlns="">
            <p:pic>
              <p:nvPicPr>
                <p:cNvPr id="132105" name="Freihand 132104">
                  <a:extLst>
                    <a:ext uri="{FF2B5EF4-FFF2-40B4-BE49-F238E27FC236}">
                      <a16:creationId xmlns:a16="http://schemas.microsoft.com/office/drawing/2014/main" id="{57CE8B51-9DBF-F329-DC93-979154FC6BD0}"/>
                    </a:ext>
                  </a:extLst>
                </p:cNvPr>
                <p:cNvPicPr/>
                <p:nvPr/>
              </p:nvPicPr>
              <p:blipFill>
                <a:blip r:embed="rId118"/>
                <a:stretch>
                  <a:fillRect/>
                </a:stretch>
              </p:blipFill>
              <p:spPr>
                <a:xfrm>
                  <a:off x="5180194" y="3982593"/>
                  <a:ext cx="3146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2107" name="Freihand 132106">
                  <a:extLst>
                    <a:ext uri="{FF2B5EF4-FFF2-40B4-BE49-F238E27FC236}">
                      <a16:creationId xmlns:a16="http://schemas.microsoft.com/office/drawing/2014/main" id="{3889D229-7985-5731-C531-E5030A008D9D}"/>
                    </a:ext>
                  </a:extLst>
                </p14:cNvPr>
                <p14:cNvContentPartPr/>
                <p14:nvPr/>
              </p14:nvContentPartPr>
              <p14:xfrm>
                <a:off x="5548834" y="3881073"/>
                <a:ext cx="313200" cy="244440"/>
              </p14:xfrm>
            </p:contentPart>
          </mc:Choice>
          <mc:Fallback xmlns="">
            <p:pic>
              <p:nvPicPr>
                <p:cNvPr id="132107" name="Freihand 132106">
                  <a:extLst>
                    <a:ext uri="{FF2B5EF4-FFF2-40B4-BE49-F238E27FC236}">
                      <a16:creationId xmlns:a16="http://schemas.microsoft.com/office/drawing/2014/main" id="{3889D229-7985-5731-C531-E5030A008D9D}"/>
                    </a:ext>
                  </a:extLst>
                </p:cNvPr>
                <p:cNvPicPr/>
                <p:nvPr/>
              </p:nvPicPr>
              <p:blipFill>
                <a:blip r:embed="rId120"/>
                <a:stretch>
                  <a:fillRect/>
                </a:stretch>
              </p:blipFill>
              <p:spPr>
                <a:xfrm>
                  <a:off x="5540194" y="3872433"/>
                  <a:ext cx="3308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2109" name="Freihand 132108">
                  <a:extLst>
                    <a:ext uri="{FF2B5EF4-FFF2-40B4-BE49-F238E27FC236}">
                      <a16:creationId xmlns:a16="http://schemas.microsoft.com/office/drawing/2014/main" id="{31573F33-940A-0089-876A-E386ACE72452}"/>
                    </a:ext>
                  </a:extLst>
                </p14:cNvPr>
                <p14:cNvContentPartPr/>
                <p14:nvPr/>
              </p14:nvContentPartPr>
              <p14:xfrm>
                <a:off x="1323874" y="4682073"/>
                <a:ext cx="145800" cy="35640"/>
              </p14:xfrm>
            </p:contentPart>
          </mc:Choice>
          <mc:Fallback xmlns="">
            <p:pic>
              <p:nvPicPr>
                <p:cNvPr id="132109" name="Freihand 132108">
                  <a:extLst>
                    <a:ext uri="{FF2B5EF4-FFF2-40B4-BE49-F238E27FC236}">
                      <a16:creationId xmlns:a16="http://schemas.microsoft.com/office/drawing/2014/main" id="{31573F33-940A-0089-876A-E386ACE72452}"/>
                    </a:ext>
                  </a:extLst>
                </p:cNvPr>
                <p:cNvPicPr/>
                <p:nvPr/>
              </p:nvPicPr>
              <p:blipFill>
                <a:blip r:embed="rId122"/>
                <a:stretch>
                  <a:fillRect/>
                </a:stretch>
              </p:blipFill>
              <p:spPr>
                <a:xfrm>
                  <a:off x="1314874" y="4673433"/>
                  <a:ext cx="1634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2110" name="Freihand 132109">
                  <a:extLst>
                    <a:ext uri="{FF2B5EF4-FFF2-40B4-BE49-F238E27FC236}">
                      <a16:creationId xmlns:a16="http://schemas.microsoft.com/office/drawing/2014/main" id="{90526A3B-5A5B-83BC-1A5F-F1727574E88C}"/>
                    </a:ext>
                  </a:extLst>
                </p14:cNvPr>
                <p14:cNvContentPartPr/>
                <p14:nvPr/>
              </p14:nvContentPartPr>
              <p14:xfrm>
                <a:off x="1484794" y="4611873"/>
                <a:ext cx="89640" cy="99360"/>
              </p14:xfrm>
            </p:contentPart>
          </mc:Choice>
          <mc:Fallback xmlns="">
            <p:pic>
              <p:nvPicPr>
                <p:cNvPr id="132110" name="Freihand 132109">
                  <a:extLst>
                    <a:ext uri="{FF2B5EF4-FFF2-40B4-BE49-F238E27FC236}">
                      <a16:creationId xmlns:a16="http://schemas.microsoft.com/office/drawing/2014/main" id="{90526A3B-5A5B-83BC-1A5F-F1727574E88C}"/>
                    </a:ext>
                  </a:extLst>
                </p:cNvPr>
                <p:cNvPicPr/>
                <p:nvPr/>
              </p:nvPicPr>
              <p:blipFill>
                <a:blip r:embed="rId124"/>
                <a:stretch>
                  <a:fillRect/>
                </a:stretch>
              </p:blipFill>
              <p:spPr>
                <a:xfrm>
                  <a:off x="1475794" y="4602873"/>
                  <a:ext cx="1072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2111" name="Freihand 132110">
                  <a:extLst>
                    <a:ext uri="{FF2B5EF4-FFF2-40B4-BE49-F238E27FC236}">
                      <a16:creationId xmlns:a16="http://schemas.microsoft.com/office/drawing/2014/main" id="{BEF40858-3BB5-E32B-49E1-2043CD745D4D}"/>
                    </a:ext>
                  </a:extLst>
                </p14:cNvPr>
                <p14:cNvContentPartPr/>
                <p14:nvPr/>
              </p14:nvContentPartPr>
              <p14:xfrm>
                <a:off x="1315954" y="4542753"/>
                <a:ext cx="114480" cy="164880"/>
              </p14:xfrm>
            </p:contentPart>
          </mc:Choice>
          <mc:Fallback xmlns="">
            <p:pic>
              <p:nvPicPr>
                <p:cNvPr id="132111" name="Freihand 132110">
                  <a:extLst>
                    <a:ext uri="{FF2B5EF4-FFF2-40B4-BE49-F238E27FC236}">
                      <a16:creationId xmlns:a16="http://schemas.microsoft.com/office/drawing/2014/main" id="{BEF40858-3BB5-E32B-49E1-2043CD745D4D}"/>
                    </a:ext>
                  </a:extLst>
                </p:cNvPr>
                <p:cNvPicPr/>
                <p:nvPr/>
              </p:nvPicPr>
              <p:blipFill>
                <a:blip r:embed="rId126"/>
                <a:stretch>
                  <a:fillRect/>
                </a:stretch>
              </p:blipFill>
              <p:spPr>
                <a:xfrm>
                  <a:off x="1306954" y="4533753"/>
                  <a:ext cx="1321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2112" name="Freihand 132111">
                  <a:extLst>
                    <a:ext uri="{FF2B5EF4-FFF2-40B4-BE49-F238E27FC236}">
                      <a16:creationId xmlns:a16="http://schemas.microsoft.com/office/drawing/2014/main" id="{37C3B6C0-274C-4287-0E85-F254C1B21DB4}"/>
                    </a:ext>
                  </a:extLst>
                </p14:cNvPr>
                <p14:cNvContentPartPr/>
                <p14:nvPr/>
              </p14:nvContentPartPr>
              <p14:xfrm>
                <a:off x="1750474" y="4633113"/>
                <a:ext cx="3600" cy="24120"/>
              </p14:xfrm>
            </p:contentPart>
          </mc:Choice>
          <mc:Fallback xmlns="">
            <p:pic>
              <p:nvPicPr>
                <p:cNvPr id="132112" name="Freihand 132111">
                  <a:extLst>
                    <a:ext uri="{FF2B5EF4-FFF2-40B4-BE49-F238E27FC236}">
                      <a16:creationId xmlns:a16="http://schemas.microsoft.com/office/drawing/2014/main" id="{37C3B6C0-274C-4287-0E85-F254C1B21DB4}"/>
                    </a:ext>
                  </a:extLst>
                </p:cNvPr>
                <p:cNvPicPr/>
                <p:nvPr/>
              </p:nvPicPr>
              <p:blipFill>
                <a:blip r:embed="rId128"/>
                <a:stretch>
                  <a:fillRect/>
                </a:stretch>
              </p:blipFill>
              <p:spPr>
                <a:xfrm>
                  <a:off x="1741474" y="4624113"/>
                  <a:ext cx="21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2114" name="Freihand 132113">
                  <a:extLst>
                    <a:ext uri="{FF2B5EF4-FFF2-40B4-BE49-F238E27FC236}">
                      <a16:creationId xmlns:a16="http://schemas.microsoft.com/office/drawing/2014/main" id="{EB631DBD-22B3-890E-EAD0-DCDDA90278D1}"/>
                    </a:ext>
                  </a:extLst>
                </p14:cNvPr>
                <p14:cNvContentPartPr/>
                <p14:nvPr/>
              </p14:nvContentPartPr>
              <p14:xfrm>
                <a:off x="1690354" y="4536633"/>
                <a:ext cx="264240" cy="175680"/>
              </p14:xfrm>
            </p:contentPart>
          </mc:Choice>
          <mc:Fallback xmlns="">
            <p:pic>
              <p:nvPicPr>
                <p:cNvPr id="132114" name="Freihand 132113">
                  <a:extLst>
                    <a:ext uri="{FF2B5EF4-FFF2-40B4-BE49-F238E27FC236}">
                      <a16:creationId xmlns:a16="http://schemas.microsoft.com/office/drawing/2014/main" id="{EB631DBD-22B3-890E-EAD0-DCDDA90278D1}"/>
                    </a:ext>
                  </a:extLst>
                </p:cNvPr>
                <p:cNvPicPr/>
                <p:nvPr/>
              </p:nvPicPr>
              <p:blipFill>
                <a:blip r:embed="rId130"/>
                <a:stretch>
                  <a:fillRect/>
                </a:stretch>
              </p:blipFill>
              <p:spPr>
                <a:xfrm>
                  <a:off x="1681354" y="4527633"/>
                  <a:ext cx="2818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2115" name="Freihand 132114">
                  <a:extLst>
                    <a:ext uri="{FF2B5EF4-FFF2-40B4-BE49-F238E27FC236}">
                      <a16:creationId xmlns:a16="http://schemas.microsoft.com/office/drawing/2014/main" id="{4B02B45C-4479-B51B-F63C-A3015ED2A73D}"/>
                    </a:ext>
                  </a:extLst>
                </p14:cNvPr>
                <p14:cNvContentPartPr/>
                <p14:nvPr/>
              </p14:nvContentPartPr>
              <p14:xfrm>
                <a:off x="2093914" y="4568673"/>
                <a:ext cx="122400" cy="245160"/>
              </p14:xfrm>
            </p:contentPart>
          </mc:Choice>
          <mc:Fallback xmlns="">
            <p:pic>
              <p:nvPicPr>
                <p:cNvPr id="132115" name="Freihand 132114">
                  <a:extLst>
                    <a:ext uri="{FF2B5EF4-FFF2-40B4-BE49-F238E27FC236}">
                      <a16:creationId xmlns:a16="http://schemas.microsoft.com/office/drawing/2014/main" id="{4B02B45C-4479-B51B-F63C-A3015ED2A73D}"/>
                    </a:ext>
                  </a:extLst>
                </p:cNvPr>
                <p:cNvPicPr/>
                <p:nvPr/>
              </p:nvPicPr>
              <p:blipFill>
                <a:blip r:embed="rId132"/>
                <a:stretch>
                  <a:fillRect/>
                </a:stretch>
              </p:blipFill>
              <p:spPr>
                <a:xfrm>
                  <a:off x="2084914" y="4560033"/>
                  <a:ext cx="1400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2116" name="Freihand 132115">
                  <a:extLst>
                    <a:ext uri="{FF2B5EF4-FFF2-40B4-BE49-F238E27FC236}">
                      <a16:creationId xmlns:a16="http://schemas.microsoft.com/office/drawing/2014/main" id="{B6DA468A-CA48-350E-6C8C-5B151D7DE1A7}"/>
                    </a:ext>
                  </a:extLst>
                </p14:cNvPr>
                <p14:cNvContentPartPr/>
                <p14:nvPr/>
              </p14:nvContentPartPr>
              <p14:xfrm>
                <a:off x="2254834" y="4555713"/>
                <a:ext cx="304200" cy="115560"/>
              </p14:xfrm>
            </p:contentPart>
          </mc:Choice>
          <mc:Fallback xmlns="">
            <p:pic>
              <p:nvPicPr>
                <p:cNvPr id="132116" name="Freihand 132115">
                  <a:extLst>
                    <a:ext uri="{FF2B5EF4-FFF2-40B4-BE49-F238E27FC236}">
                      <a16:creationId xmlns:a16="http://schemas.microsoft.com/office/drawing/2014/main" id="{B6DA468A-CA48-350E-6C8C-5B151D7DE1A7}"/>
                    </a:ext>
                  </a:extLst>
                </p:cNvPr>
                <p:cNvPicPr/>
                <p:nvPr/>
              </p:nvPicPr>
              <p:blipFill>
                <a:blip r:embed="rId134"/>
                <a:stretch>
                  <a:fillRect/>
                </a:stretch>
              </p:blipFill>
              <p:spPr>
                <a:xfrm>
                  <a:off x="2246194" y="4547073"/>
                  <a:ext cx="321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2117" name="Freihand 132116">
                  <a:extLst>
                    <a:ext uri="{FF2B5EF4-FFF2-40B4-BE49-F238E27FC236}">
                      <a16:creationId xmlns:a16="http://schemas.microsoft.com/office/drawing/2014/main" id="{1C80C47D-9DF3-B50D-CD2A-FF6BD4EE6AD6}"/>
                    </a:ext>
                  </a:extLst>
                </p14:cNvPr>
                <p14:cNvContentPartPr/>
                <p14:nvPr/>
              </p14:nvContentPartPr>
              <p14:xfrm>
                <a:off x="2540674" y="4454193"/>
                <a:ext cx="6840" cy="33840"/>
              </p14:xfrm>
            </p:contentPart>
          </mc:Choice>
          <mc:Fallback xmlns="">
            <p:pic>
              <p:nvPicPr>
                <p:cNvPr id="132117" name="Freihand 132116">
                  <a:extLst>
                    <a:ext uri="{FF2B5EF4-FFF2-40B4-BE49-F238E27FC236}">
                      <a16:creationId xmlns:a16="http://schemas.microsoft.com/office/drawing/2014/main" id="{1C80C47D-9DF3-B50D-CD2A-FF6BD4EE6AD6}"/>
                    </a:ext>
                  </a:extLst>
                </p:cNvPr>
                <p:cNvPicPr/>
                <p:nvPr/>
              </p:nvPicPr>
              <p:blipFill>
                <a:blip r:embed="rId136"/>
                <a:stretch>
                  <a:fillRect/>
                </a:stretch>
              </p:blipFill>
              <p:spPr>
                <a:xfrm>
                  <a:off x="2531674" y="4445193"/>
                  <a:ext cx="24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2118" name="Freihand 132117">
                  <a:extLst>
                    <a:ext uri="{FF2B5EF4-FFF2-40B4-BE49-F238E27FC236}">
                      <a16:creationId xmlns:a16="http://schemas.microsoft.com/office/drawing/2014/main" id="{1CE218CE-8059-C3AB-B125-ACF01BEF440D}"/>
                    </a:ext>
                  </a:extLst>
                </p14:cNvPr>
                <p14:cNvContentPartPr/>
                <p14:nvPr/>
              </p14:nvContentPartPr>
              <p14:xfrm>
                <a:off x="2615554" y="4517553"/>
                <a:ext cx="141840" cy="159120"/>
              </p14:xfrm>
            </p:contentPart>
          </mc:Choice>
          <mc:Fallback xmlns="">
            <p:pic>
              <p:nvPicPr>
                <p:cNvPr id="132118" name="Freihand 132117">
                  <a:extLst>
                    <a:ext uri="{FF2B5EF4-FFF2-40B4-BE49-F238E27FC236}">
                      <a16:creationId xmlns:a16="http://schemas.microsoft.com/office/drawing/2014/main" id="{1CE218CE-8059-C3AB-B125-ACF01BEF440D}"/>
                    </a:ext>
                  </a:extLst>
                </p:cNvPr>
                <p:cNvPicPr/>
                <p:nvPr/>
              </p:nvPicPr>
              <p:blipFill>
                <a:blip r:embed="rId138"/>
                <a:stretch>
                  <a:fillRect/>
                </a:stretch>
              </p:blipFill>
              <p:spPr>
                <a:xfrm>
                  <a:off x="2606914" y="4508553"/>
                  <a:ext cx="159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2119" name="Freihand 132118">
                  <a:extLst>
                    <a:ext uri="{FF2B5EF4-FFF2-40B4-BE49-F238E27FC236}">
                      <a16:creationId xmlns:a16="http://schemas.microsoft.com/office/drawing/2014/main" id="{CCFA0736-5F6A-0436-23B0-236958493490}"/>
                    </a:ext>
                  </a:extLst>
                </p14:cNvPr>
                <p14:cNvContentPartPr/>
                <p14:nvPr/>
              </p14:nvContentPartPr>
              <p14:xfrm>
                <a:off x="2836234" y="4457073"/>
                <a:ext cx="16560" cy="195840"/>
              </p14:xfrm>
            </p:contentPart>
          </mc:Choice>
          <mc:Fallback xmlns="">
            <p:pic>
              <p:nvPicPr>
                <p:cNvPr id="132119" name="Freihand 132118">
                  <a:extLst>
                    <a:ext uri="{FF2B5EF4-FFF2-40B4-BE49-F238E27FC236}">
                      <a16:creationId xmlns:a16="http://schemas.microsoft.com/office/drawing/2014/main" id="{CCFA0736-5F6A-0436-23B0-236958493490}"/>
                    </a:ext>
                  </a:extLst>
                </p:cNvPr>
                <p:cNvPicPr/>
                <p:nvPr/>
              </p:nvPicPr>
              <p:blipFill>
                <a:blip r:embed="rId140"/>
                <a:stretch>
                  <a:fillRect/>
                </a:stretch>
              </p:blipFill>
              <p:spPr>
                <a:xfrm>
                  <a:off x="2827234" y="4448433"/>
                  <a:ext cx="342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2120" name="Freihand 132119">
                  <a:extLst>
                    <a:ext uri="{FF2B5EF4-FFF2-40B4-BE49-F238E27FC236}">
                      <a16:creationId xmlns:a16="http://schemas.microsoft.com/office/drawing/2014/main" id="{61F90A8A-65B5-8DFA-7416-3D123C30DA48}"/>
                    </a:ext>
                  </a:extLst>
                </p14:cNvPr>
                <p14:cNvContentPartPr/>
                <p14:nvPr/>
              </p14:nvContentPartPr>
              <p14:xfrm>
                <a:off x="2929834" y="4551033"/>
                <a:ext cx="277560" cy="87840"/>
              </p14:xfrm>
            </p:contentPart>
          </mc:Choice>
          <mc:Fallback xmlns="">
            <p:pic>
              <p:nvPicPr>
                <p:cNvPr id="132120" name="Freihand 132119">
                  <a:extLst>
                    <a:ext uri="{FF2B5EF4-FFF2-40B4-BE49-F238E27FC236}">
                      <a16:creationId xmlns:a16="http://schemas.microsoft.com/office/drawing/2014/main" id="{61F90A8A-65B5-8DFA-7416-3D123C30DA48}"/>
                    </a:ext>
                  </a:extLst>
                </p:cNvPr>
                <p:cNvPicPr/>
                <p:nvPr/>
              </p:nvPicPr>
              <p:blipFill>
                <a:blip r:embed="rId142"/>
                <a:stretch>
                  <a:fillRect/>
                </a:stretch>
              </p:blipFill>
              <p:spPr>
                <a:xfrm>
                  <a:off x="2920834" y="4542033"/>
                  <a:ext cx="295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2121" name="Freihand 132120">
                  <a:extLst>
                    <a:ext uri="{FF2B5EF4-FFF2-40B4-BE49-F238E27FC236}">
                      <a16:creationId xmlns:a16="http://schemas.microsoft.com/office/drawing/2014/main" id="{515FD654-F26B-A8E5-CEB0-F25524ED7800}"/>
                    </a:ext>
                  </a:extLst>
                </p14:cNvPr>
                <p14:cNvContentPartPr/>
                <p14:nvPr/>
              </p14:nvContentPartPr>
              <p14:xfrm>
                <a:off x="3282994" y="4495233"/>
                <a:ext cx="78120" cy="126000"/>
              </p14:xfrm>
            </p:contentPart>
          </mc:Choice>
          <mc:Fallback xmlns="">
            <p:pic>
              <p:nvPicPr>
                <p:cNvPr id="132121" name="Freihand 132120">
                  <a:extLst>
                    <a:ext uri="{FF2B5EF4-FFF2-40B4-BE49-F238E27FC236}">
                      <a16:creationId xmlns:a16="http://schemas.microsoft.com/office/drawing/2014/main" id="{515FD654-F26B-A8E5-CEB0-F25524ED7800}"/>
                    </a:ext>
                  </a:extLst>
                </p:cNvPr>
                <p:cNvPicPr/>
                <p:nvPr/>
              </p:nvPicPr>
              <p:blipFill>
                <a:blip r:embed="rId144"/>
                <a:stretch>
                  <a:fillRect/>
                </a:stretch>
              </p:blipFill>
              <p:spPr>
                <a:xfrm>
                  <a:off x="3273994" y="4486593"/>
                  <a:ext cx="957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2122" name="Freihand 132121">
                  <a:extLst>
                    <a:ext uri="{FF2B5EF4-FFF2-40B4-BE49-F238E27FC236}">
                      <a16:creationId xmlns:a16="http://schemas.microsoft.com/office/drawing/2014/main" id="{575867C5-0584-A8BB-45C4-DB360F5F74B1}"/>
                    </a:ext>
                  </a:extLst>
                </p14:cNvPr>
                <p14:cNvContentPartPr/>
                <p14:nvPr/>
              </p14:nvContentPartPr>
              <p14:xfrm>
                <a:off x="3756754" y="4404513"/>
                <a:ext cx="410760" cy="249480"/>
              </p14:xfrm>
            </p:contentPart>
          </mc:Choice>
          <mc:Fallback xmlns="">
            <p:pic>
              <p:nvPicPr>
                <p:cNvPr id="132122" name="Freihand 132121">
                  <a:extLst>
                    <a:ext uri="{FF2B5EF4-FFF2-40B4-BE49-F238E27FC236}">
                      <a16:creationId xmlns:a16="http://schemas.microsoft.com/office/drawing/2014/main" id="{575867C5-0584-A8BB-45C4-DB360F5F74B1}"/>
                    </a:ext>
                  </a:extLst>
                </p:cNvPr>
                <p:cNvPicPr/>
                <p:nvPr/>
              </p:nvPicPr>
              <p:blipFill>
                <a:blip r:embed="rId146"/>
                <a:stretch>
                  <a:fillRect/>
                </a:stretch>
              </p:blipFill>
              <p:spPr>
                <a:xfrm>
                  <a:off x="3748114" y="4395513"/>
                  <a:ext cx="428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2123" name="Freihand 132122">
                  <a:extLst>
                    <a:ext uri="{FF2B5EF4-FFF2-40B4-BE49-F238E27FC236}">
                      <a16:creationId xmlns:a16="http://schemas.microsoft.com/office/drawing/2014/main" id="{06BD5AD3-8867-4045-328C-6F9CA4D02500}"/>
                    </a:ext>
                  </a:extLst>
                </p14:cNvPr>
                <p14:cNvContentPartPr/>
                <p14:nvPr/>
              </p14:nvContentPartPr>
              <p14:xfrm>
                <a:off x="4242394" y="4335033"/>
                <a:ext cx="374040" cy="313200"/>
              </p14:xfrm>
            </p:contentPart>
          </mc:Choice>
          <mc:Fallback xmlns="">
            <p:pic>
              <p:nvPicPr>
                <p:cNvPr id="132123" name="Freihand 132122">
                  <a:extLst>
                    <a:ext uri="{FF2B5EF4-FFF2-40B4-BE49-F238E27FC236}">
                      <a16:creationId xmlns:a16="http://schemas.microsoft.com/office/drawing/2014/main" id="{06BD5AD3-8867-4045-328C-6F9CA4D02500}"/>
                    </a:ext>
                  </a:extLst>
                </p:cNvPr>
                <p:cNvPicPr/>
                <p:nvPr/>
              </p:nvPicPr>
              <p:blipFill>
                <a:blip r:embed="rId148"/>
                <a:stretch>
                  <a:fillRect/>
                </a:stretch>
              </p:blipFill>
              <p:spPr>
                <a:xfrm>
                  <a:off x="4233394" y="4326033"/>
                  <a:ext cx="39168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2124" name="Freihand 132123">
                  <a:extLst>
                    <a:ext uri="{FF2B5EF4-FFF2-40B4-BE49-F238E27FC236}">
                      <a16:creationId xmlns:a16="http://schemas.microsoft.com/office/drawing/2014/main" id="{BA3DF30B-2288-E528-A449-9A39E524D7CC}"/>
                    </a:ext>
                  </a:extLst>
                </p14:cNvPr>
                <p14:cNvContentPartPr/>
                <p14:nvPr/>
              </p14:nvContentPartPr>
              <p14:xfrm>
                <a:off x="4704634" y="4463193"/>
                <a:ext cx="246240" cy="181800"/>
              </p14:xfrm>
            </p:contentPart>
          </mc:Choice>
          <mc:Fallback xmlns="">
            <p:pic>
              <p:nvPicPr>
                <p:cNvPr id="132124" name="Freihand 132123">
                  <a:extLst>
                    <a:ext uri="{FF2B5EF4-FFF2-40B4-BE49-F238E27FC236}">
                      <a16:creationId xmlns:a16="http://schemas.microsoft.com/office/drawing/2014/main" id="{BA3DF30B-2288-E528-A449-9A39E524D7CC}"/>
                    </a:ext>
                  </a:extLst>
                </p:cNvPr>
                <p:cNvPicPr/>
                <p:nvPr/>
              </p:nvPicPr>
              <p:blipFill>
                <a:blip r:embed="rId150"/>
                <a:stretch>
                  <a:fillRect/>
                </a:stretch>
              </p:blipFill>
              <p:spPr>
                <a:xfrm>
                  <a:off x="4695634" y="4454193"/>
                  <a:ext cx="2638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2125" name="Freihand 132124">
                  <a:extLst>
                    <a:ext uri="{FF2B5EF4-FFF2-40B4-BE49-F238E27FC236}">
                      <a16:creationId xmlns:a16="http://schemas.microsoft.com/office/drawing/2014/main" id="{9D6A5D18-2B52-71FC-D7FF-71A573D2C8C2}"/>
                    </a:ext>
                  </a:extLst>
                </p14:cNvPr>
                <p14:cNvContentPartPr/>
                <p14:nvPr/>
              </p14:nvContentPartPr>
              <p14:xfrm>
                <a:off x="4998394" y="4513593"/>
                <a:ext cx="190080" cy="109440"/>
              </p14:xfrm>
            </p:contentPart>
          </mc:Choice>
          <mc:Fallback xmlns="">
            <p:pic>
              <p:nvPicPr>
                <p:cNvPr id="132125" name="Freihand 132124">
                  <a:extLst>
                    <a:ext uri="{FF2B5EF4-FFF2-40B4-BE49-F238E27FC236}">
                      <a16:creationId xmlns:a16="http://schemas.microsoft.com/office/drawing/2014/main" id="{9D6A5D18-2B52-71FC-D7FF-71A573D2C8C2}"/>
                    </a:ext>
                  </a:extLst>
                </p:cNvPr>
                <p:cNvPicPr/>
                <p:nvPr/>
              </p:nvPicPr>
              <p:blipFill>
                <a:blip r:embed="rId152"/>
                <a:stretch>
                  <a:fillRect/>
                </a:stretch>
              </p:blipFill>
              <p:spPr>
                <a:xfrm>
                  <a:off x="4989394" y="4504593"/>
                  <a:ext cx="2077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2126" name="Freihand 132125">
                  <a:extLst>
                    <a:ext uri="{FF2B5EF4-FFF2-40B4-BE49-F238E27FC236}">
                      <a16:creationId xmlns:a16="http://schemas.microsoft.com/office/drawing/2014/main" id="{A37A3DC6-7641-1559-72D7-D2B8E2421D29}"/>
                    </a:ext>
                  </a:extLst>
                </p14:cNvPr>
                <p14:cNvContentPartPr/>
                <p14:nvPr/>
              </p14:nvContentPartPr>
              <p14:xfrm>
                <a:off x="5494474" y="4465713"/>
                <a:ext cx="163440" cy="165600"/>
              </p14:xfrm>
            </p:contentPart>
          </mc:Choice>
          <mc:Fallback xmlns="">
            <p:pic>
              <p:nvPicPr>
                <p:cNvPr id="132126" name="Freihand 132125">
                  <a:extLst>
                    <a:ext uri="{FF2B5EF4-FFF2-40B4-BE49-F238E27FC236}">
                      <a16:creationId xmlns:a16="http://schemas.microsoft.com/office/drawing/2014/main" id="{A37A3DC6-7641-1559-72D7-D2B8E2421D29}"/>
                    </a:ext>
                  </a:extLst>
                </p:cNvPr>
                <p:cNvPicPr/>
                <p:nvPr/>
              </p:nvPicPr>
              <p:blipFill>
                <a:blip r:embed="rId154"/>
                <a:stretch>
                  <a:fillRect/>
                </a:stretch>
              </p:blipFill>
              <p:spPr>
                <a:xfrm>
                  <a:off x="5485474" y="4456713"/>
                  <a:ext cx="181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2127" name="Freihand 132126">
                  <a:extLst>
                    <a:ext uri="{FF2B5EF4-FFF2-40B4-BE49-F238E27FC236}">
                      <a16:creationId xmlns:a16="http://schemas.microsoft.com/office/drawing/2014/main" id="{7352AD39-E21C-F9E0-27A3-A296C58CDBE6}"/>
                    </a:ext>
                  </a:extLst>
                </p14:cNvPr>
                <p14:cNvContentPartPr/>
                <p14:nvPr/>
              </p14:nvContentPartPr>
              <p14:xfrm>
                <a:off x="5677354" y="4488753"/>
                <a:ext cx="338400" cy="106200"/>
              </p14:xfrm>
            </p:contentPart>
          </mc:Choice>
          <mc:Fallback xmlns="">
            <p:pic>
              <p:nvPicPr>
                <p:cNvPr id="132127" name="Freihand 132126">
                  <a:extLst>
                    <a:ext uri="{FF2B5EF4-FFF2-40B4-BE49-F238E27FC236}">
                      <a16:creationId xmlns:a16="http://schemas.microsoft.com/office/drawing/2014/main" id="{7352AD39-E21C-F9E0-27A3-A296C58CDBE6}"/>
                    </a:ext>
                  </a:extLst>
                </p:cNvPr>
                <p:cNvPicPr/>
                <p:nvPr/>
              </p:nvPicPr>
              <p:blipFill>
                <a:blip r:embed="rId156"/>
                <a:stretch>
                  <a:fillRect/>
                </a:stretch>
              </p:blipFill>
              <p:spPr>
                <a:xfrm>
                  <a:off x="5668714" y="4480113"/>
                  <a:ext cx="3560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2128" name="Freihand 132127">
                  <a:extLst>
                    <a:ext uri="{FF2B5EF4-FFF2-40B4-BE49-F238E27FC236}">
                      <a16:creationId xmlns:a16="http://schemas.microsoft.com/office/drawing/2014/main" id="{8FB2CEEB-5A22-07BD-1AB1-76120463167C}"/>
                    </a:ext>
                  </a:extLst>
                </p14:cNvPr>
                <p14:cNvContentPartPr/>
                <p14:nvPr/>
              </p14:nvContentPartPr>
              <p14:xfrm>
                <a:off x="6049594" y="4294713"/>
                <a:ext cx="383760" cy="332640"/>
              </p14:xfrm>
            </p:contentPart>
          </mc:Choice>
          <mc:Fallback xmlns="">
            <p:pic>
              <p:nvPicPr>
                <p:cNvPr id="132128" name="Freihand 132127">
                  <a:extLst>
                    <a:ext uri="{FF2B5EF4-FFF2-40B4-BE49-F238E27FC236}">
                      <a16:creationId xmlns:a16="http://schemas.microsoft.com/office/drawing/2014/main" id="{8FB2CEEB-5A22-07BD-1AB1-76120463167C}"/>
                    </a:ext>
                  </a:extLst>
                </p:cNvPr>
                <p:cNvPicPr/>
                <p:nvPr/>
              </p:nvPicPr>
              <p:blipFill>
                <a:blip r:embed="rId158"/>
                <a:stretch>
                  <a:fillRect/>
                </a:stretch>
              </p:blipFill>
              <p:spPr>
                <a:xfrm>
                  <a:off x="6040954" y="4286073"/>
                  <a:ext cx="40140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2129" name="Freihand 132128">
                  <a:extLst>
                    <a:ext uri="{FF2B5EF4-FFF2-40B4-BE49-F238E27FC236}">
                      <a16:creationId xmlns:a16="http://schemas.microsoft.com/office/drawing/2014/main" id="{C90EA7BA-15CF-380E-B990-5ECC981A6FBE}"/>
                    </a:ext>
                  </a:extLst>
                </p14:cNvPr>
                <p14:cNvContentPartPr/>
                <p14:nvPr/>
              </p14:nvContentPartPr>
              <p14:xfrm>
                <a:off x="6345514" y="4270593"/>
                <a:ext cx="46080" cy="57240"/>
              </p14:xfrm>
            </p:contentPart>
          </mc:Choice>
          <mc:Fallback xmlns="">
            <p:pic>
              <p:nvPicPr>
                <p:cNvPr id="132129" name="Freihand 132128">
                  <a:extLst>
                    <a:ext uri="{FF2B5EF4-FFF2-40B4-BE49-F238E27FC236}">
                      <a16:creationId xmlns:a16="http://schemas.microsoft.com/office/drawing/2014/main" id="{C90EA7BA-15CF-380E-B990-5ECC981A6FBE}"/>
                    </a:ext>
                  </a:extLst>
                </p:cNvPr>
                <p:cNvPicPr/>
                <p:nvPr/>
              </p:nvPicPr>
              <p:blipFill>
                <a:blip r:embed="rId160"/>
                <a:stretch>
                  <a:fillRect/>
                </a:stretch>
              </p:blipFill>
              <p:spPr>
                <a:xfrm>
                  <a:off x="6336874" y="4261593"/>
                  <a:ext cx="6372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2130" name="Freihand 132129">
                  <a:extLst>
                    <a:ext uri="{FF2B5EF4-FFF2-40B4-BE49-F238E27FC236}">
                      <a16:creationId xmlns:a16="http://schemas.microsoft.com/office/drawing/2014/main" id="{72395318-179A-D158-04C4-DAEAF7E34436}"/>
                    </a:ext>
                  </a:extLst>
                </p14:cNvPr>
                <p14:cNvContentPartPr/>
                <p14:nvPr/>
              </p14:nvContentPartPr>
              <p14:xfrm>
                <a:off x="6468994" y="4391193"/>
                <a:ext cx="169920" cy="153720"/>
              </p14:xfrm>
            </p:contentPart>
          </mc:Choice>
          <mc:Fallback xmlns="">
            <p:pic>
              <p:nvPicPr>
                <p:cNvPr id="132130" name="Freihand 132129">
                  <a:extLst>
                    <a:ext uri="{FF2B5EF4-FFF2-40B4-BE49-F238E27FC236}">
                      <a16:creationId xmlns:a16="http://schemas.microsoft.com/office/drawing/2014/main" id="{72395318-179A-D158-04C4-DAEAF7E34436}"/>
                    </a:ext>
                  </a:extLst>
                </p:cNvPr>
                <p:cNvPicPr/>
                <p:nvPr/>
              </p:nvPicPr>
              <p:blipFill>
                <a:blip r:embed="rId162"/>
                <a:stretch>
                  <a:fillRect/>
                </a:stretch>
              </p:blipFill>
              <p:spPr>
                <a:xfrm>
                  <a:off x="6460354" y="4382553"/>
                  <a:ext cx="1875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2131" name="Freihand 132130">
                  <a:extLst>
                    <a:ext uri="{FF2B5EF4-FFF2-40B4-BE49-F238E27FC236}">
                      <a16:creationId xmlns:a16="http://schemas.microsoft.com/office/drawing/2014/main" id="{7C7836DC-E027-EFE4-C2CD-34652C543BB4}"/>
                    </a:ext>
                  </a:extLst>
                </p14:cNvPr>
                <p14:cNvContentPartPr/>
                <p14:nvPr/>
              </p14:nvContentPartPr>
              <p14:xfrm>
                <a:off x="5972914" y="4356633"/>
                <a:ext cx="248400" cy="69120"/>
              </p14:xfrm>
            </p:contentPart>
          </mc:Choice>
          <mc:Fallback xmlns="">
            <p:pic>
              <p:nvPicPr>
                <p:cNvPr id="132131" name="Freihand 132130">
                  <a:extLst>
                    <a:ext uri="{FF2B5EF4-FFF2-40B4-BE49-F238E27FC236}">
                      <a16:creationId xmlns:a16="http://schemas.microsoft.com/office/drawing/2014/main" id="{7C7836DC-E027-EFE4-C2CD-34652C543BB4}"/>
                    </a:ext>
                  </a:extLst>
                </p:cNvPr>
                <p:cNvPicPr/>
                <p:nvPr/>
              </p:nvPicPr>
              <p:blipFill>
                <a:blip r:embed="rId164"/>
                <a:stretch>
                  <a:fillRect/>
                </a:stretch>
              </p:blipFill>
              <p:spPr>
                <a:xfrm>
                  <a:off x="5964274" y="4347633"/>
                  <a:ext cx="266040" cy="86760"/>
                </a:xfrm>
                <a:prstGeom prst="rect">
                  <a:avLst/>
                </a:prstGeom>
              </p:spPr>
            </p:pic>
          </mc:Fallback>
        </mc:AlternateContent>
      </p:gr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Monthly development of unemployment in Germany</a:t>
            </a:r>
            <a:endParaRPr lang="de-DE" sz="2400" b="1" dirty="0">
              <a:solidFill>
                <a:srgbClr val="000000"/>
              </a:solidFill>
              <a:latin typeface="Sparkasse Rg" pitchFamily="34" charset="0"/>
            </a:endParaRPr>
          </a:p>
        </p:txBody>
      </p:sp>
      <p:sp>
        <p:nvSpPr>
          <p:cNvPr id="135172" name="Text Box 4"/>
          <p:cNvSpPr txBox="1">
            <a:spLocks noChangeArrowheads="1"/>
          </p:cNvSpPr>
          <p:nvPr/>
        </p:nvSpPr>
        <p:spPr bwMode="auto">
          <a:xfrm>
            <a:off x="1611314" y="6235701"/>
            <a:ext cx="102784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BA</a:t>
            </a:r>
            <a:endParaRPr lang="de-DE" sz="1400" dirty="0"/>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B58EA341-285D-6929-F057-D800C52A9B38}"/>
              </a:ext>
            </a:extLst>
          </p:cNvPr>
          <p:cNvPicPr>
            <a:picLocks noChangeAspect="1"/>
          </p:cNvPicPr>
          <p:nvPr/>
        </p:nvPicPr>
        <p:blipFill>
          <a:blip r:embed="rId3"/>
          <a:stretch>
            <a:fillRect/>
          </a:stretch>
        </p:blipFill>
        <p:spPr>
          <a:xfrm>
            <a:off x="241261" y="690669"/>
            <a:ext cx="7322514" cy="489237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Freihand 5">
                <a:extLst>
                  <a:ext uri="{FF2B5EF4-FFF2-40B4-BE49-F238E27FC236}">
                    <a16:creationId xmlns:a16="http://schemas.microsoft.com/office/drawing/2014/main" id="{7D12E891-7796-12B3-C024-625A110DF68D}"/>
                  </a:ext>
                </a:extLst>
              </p14:cNvPr>
              <p14:cNvContentPartPr/>
              <p14:nvPr/>
            </p14:nvContentPartPr>
            <p14:xfrm>
              <a:off x="2402434" y="1285588"/>
              <a:ext cx="236880" cy="464400"/>
            </p14:xfrm>
          </p:contentPart>
        </mc:Choice>
        <mc:Fallback xmlns="">
          <p:pic>
            <p:nvPicPr>
              <p:cNvPr id="6" name="Freihand 5">
                <a:extLst>
                  <a:ext uri="{FF2B5EF4-FFF2-40B4-BE49-F238E27FC236}">
                    <a16:creationId xmlns:a16="http://schemas.microsoft.com/office/drawing/2014/main" id="{7D12E891-7796-12B3-C024-625A110DF68D}"/>
                  </a:ext>
                </a:extLst>
              </p:cNvPr>
              <p:cNvPicPr/>
              <p:nvPr/>
            </p:nvPicPr>
            <p:blipFill>
              <a:blip r:embed="rId5"/>
              <a:stretch>
                <a:fillRect/>
              </a:stretch>
            </p:blipFill>
            <p:spPr>
              <a:xfrm>
                <a:off x="2393794" y="1276948"/>
                <a:ext cx="25452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291187C8-77A2-84BC-1692-48220A3D5A7C}"/>
                  </a:ext>
                </a:extLst>
              </p14:cNvPr>
              <p14:cNvContentPartPr/>
              <p14:nvPr/>
            </p14:nvContentPartPr>
            <p14:xfrm>
              <a:off x="2878714" y="1754668"/>
              <a:ext cx="277920" cy="461520"/>
            </p14:xfrm>
          </p:contentPart>
        </mc:Choice>
        <mc:Fallback xmlns="">
          <p:pic>
            <p:nvPicPr>
              <p:cNvPr id="7" name="Freihand 6">
                <a:extLst>
                  <a:ext uri="{FF2B5EF4-FFF2-40B4-BE49-F238E27FC236}">
                    <a16:creationId xmlns:a16="http://schemas.microsoft.com/office/drawing/2014/main" id="{291187C8-77A2-84BC-1692-48220A3D5A7C}"/>
                  </a:ext>
                </a:extLst>
              </p:cNvPr>
              <p:cNvPicPr/>
              <p:nvPr/>
            </p:nvPicPr>
            <p:blipFill>
              <a:blip r:embed="rId7"/>
              <a:stretch>
                <a:fillRect/>
              </a:stretch>
            </p:blipFill>
            <p:spPr>
              <a:xfrm>
                <a:off x="2870074" y="1745668"/>
                <a:ext cx="295560" cy="479160"/>
              </a:xfrm>
              <a:prstGeom prst="rect">
                <a:avLst/>
              </a:prstGeom>
            </p:spPr>
          </p:pic>
        </mc:Fallback>
      </mc:AlternateContent>
      <p:grpSp>
        <p:nvGrpSpPr>
          <p:cNvPr id="20" name="Gruppieren 19">
            <a:extLst>
              <a:ext uri="{FF2B5EF4-FFF2-40B4-BE49-F238E27FC236}">
                <a16:creationId xmlns:a16="http://schemas.microsoft.com/office/drawing/2014/main" id="{CA498892-53FD-D027-85B3-7410FECB8DB7}"/>
              </a:ext>
            </a:extLst>
          </p:cNvPr>
          <p:cNvGrpSpPr/>
          <p:nvPr/>
        </p:nvGrpSpPr>
        <p:grpSpPr>
          <a:xfrm>
            <a:off x="7982074" y="443188"/>
            <a:ext cx="380520" cy="313560"/>
            <a:chOff x="7982074" y="443188"/>
            <a:chExt cx="380520" cy="313560"/>
          </a:xfrm>
        </p:grpSpPr>
        <mc:AlternateContent xmlns:mc="http://schemas.openxmlformats.org/markup-compatibility/2006" xmlns:p14="http://schemas.microsoft.com/office/powerpoint/2010/main">
          <mc:Choice Requires="p14">
            <p:contentPart p14:bwMode="auto" r:id="rId8">
              <p14:nvContentPartPr>
                <p14:cNvPr id="8" name="Freihand 7">
                  <a:extLst>
                    <a:ext uri="{FF2B5EF4-FFF2-40B4-BE49-F238E27FC236}">
                      <a16:creationId xmlns:a16="http://schemas.microsoft.com/office/drawing/2014/main" id="{18A3BD91-9495-034B-4A20-BFA7A7BBB097}"/>
                    </a:ext>
                  </a:extLst>
                </p14:cNvPr>
                <p14:cNvContentPartPr/>
                <p14:nvPr/>
              </p14:nvContentPartPr>
              <p14:xfrm>
                <a:off x="8101234" y="517708"/>
                <a:ext cx="23040" cy="229680"/>
              </p14:xfrm>
            </p:contentPart>
          </mc:Choice>
          <mc:Fallback xmlns="">
            <p:pic>
              <p:nvPicPr>
                <p:cNvPr id="8" name="Freihand 7">
                  <a:extLst>
                    <a:ext uri="{FF2B5EF4-FFF2-40B4-BE49-F238E27FC236}">
                      <a16:creationId xmlns:a16="http://schemas.microsoft.com/office/drawing/2014/main" id="{18A3BD91-9495-034B-4A20-BFA7A7BBB097}"/>
                    </a:ext>
                  </a:extLst>
                </p:cNvPr>
                <p:cNvPicPr/>
                <p:nvPr/>
              </p:nvPicPr>
              <p:blipFill>
                <a:blip r:embed="rId9"/>
                <a:stretch>
                  <a:fillRect/>
                </a:stretch>
              </p:blipFill>
              <p:spPr>
                <a:xfrm>
                  <a:off x="8092594" y="508708"/>
                  <a:ext cx="406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CA051013-DD26-2F71-D988-D503C860A570}"/>
                    </a:ext>
                  </a:extLst>
                </p14:cNvPr>
                <p14:cNvContentPartPr/>
                <p14:nvPr/>
              </p14:nvContentPartPr>
              <p14:xfrm>
                <a:off x="7982074" y="515908"/>
                <a:ext cx="222480" cy="234720"/>
              </p14:xfrm>
            </p:contentPart>
          </mc:Choice>
          <mc:Fallback xmlns="">
            <p:pic>
              <p:nvPicPr>
                <p:cNvPr id="9" name="Freihand 8">
                  <a:extLst>
                    <a:ext uri="{FF2B5EF4-FFF2-40B4-BE49-F238E27FC236}">
                      <a16:creationId xmlns:a16="http://schemas.microsoft.com/office/drawing/2014/main" id="{CA051013-DD26-2F71-D988-D503C860A570}"/>
                    </a:ext>
                  </a:extLst>
                </p:cNvPr>
                <p:cNvPicPr/>
                <p:nvPr/>
              </p:nvPicPr>
              <p:blipFill>
                <a:blip r:embed="rId11"/>
                <a:stretch>
                  <a:fillRect/>
                </a:stretch>
              </p:blipFill>
              <p:spPr>
                <a:xfrm>
                  <a:off x="7973434" y="507268"/>
                  <a:ext cx="240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AFCFFF59-A4DD-3043-C463-2FBFF1FBC154}"/>
                    </a:ext>
                  </a:extLst>
                </p14:cNvPr>
                <p14:cNvContentPartPr/>
                <p14:nvPr/>
              </p14:nvContentPartPr>
              <p14:xfrm>
                <a:off x="8252074" y="443188"/>
                <a:ext cx="110520" cy="313560"/>
              </p14:xfrm>
            </p:contentPart>
          </mc:Choice>
          <mc:Fallback xmlns="">
            <p:pic>
              <p:nvPicPr>
                <p:cNvPr id="10" name="Freihand 9">
                  <a:extLst>
                    <a:ext uri="{FF2B5EF4-FFF2-40B4-BE49-F238E27FC236}">
                      <a16:creationId xmlns:a16="http://schemas.microsoft.com/office/drawing/2014/main" id="{AFCFFF59-A4DD-3043-C463-2FBFF1FBC154}"/>
                    </a:ext>
                  </a:extLst>
                </p:cNvPr>
                <p:cNvPicPr/>
                <p:nvPr/>
              </p:nvPicPr>
              <p:blipFill>
                <a:blip r:embed="rId13"/>
                <a:stretch>
                  <a:fillRect/>
                </a:stretch>
              </p:blipFill>
              <p:spPr>
                <a:xfrm>
                  <a:off x="8243434" y="434548"/>
                  <a:ext cx="128160" cy="331200"/>
                </a:xfrm>
                <a:prstGeom prst="rect">
                  <a:avLst/>
                </a:prstGeom>
              </p:spPr>
            </p:pic>
          </mc:Fallback>
        </mc:AlternateContent>
      </p:grpSp>
      <p:grpSp>
        <p:nvGrpSpPr>
          <p:cNvPr id="19" name="Gruppieren 18">
            <a:extLst>
              <a:ext uri="{FF2B5EF4-FFF2-40B4-BE49-F238E27FC236}">
                <a16:creationId xmlns:a16="http://schemas.microsoft.com/office/drawing/2014/main" id="{A382C174-B33E-BE4A-885B-9772E6668720}"/>
              </a:ext>
            </a:extLst>
          </p:cNvPr>
          <p:cNvGrpSpPr/>
          <p:nvPr/>
        </p:nvGrpSpPr>
        <p:grpSpPr>
          <a:xfrm>
            <a:off x="8596954" y="542548"/>
            <a:ext cx="476280" cy="302400"/>
            <a:chOff x="8596954" y="542548"/>
            <a:chExt cx="476280" cy="30240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478FD4B2-3E13-656D-3C33-649BD7AD261E}"/>
                    </a:ext>
                  </a:extLst>
                </p14:cNvPr>
                <p14:cNvContentPartPr/>
                <p14:nvPr/>
              </p14:nvContentPartPr>
              <p14:xfrm>
                <a:off x="8596954" y="542548"/>
                <a:ext cx="146880" cy="302400"/>
              </p14:xfrm>
            </p:contentPart>
          </mc:Choice>
          <mc:Fallback xmlns="">
            <p:pic>
              <p:nvPicPr>
                <p:cNvPr id="12" name="Freihand 11">
                  <a:extLst>
                    <a:ext uri="{FF2B5EF4-FFF2-40B4-BE49-F238E27FC236}">
                      <a16:creationId xmlns:a16="http://schemas.microsoft.com/office/drawing/2014/main" id="{478FD4B2-3E13-656D-3C33-649BD7AD261E}"/>
                    </a:ext>
                  </a:extLst>
                </p:cNvPr>
                <p:cNvPicPr/>
                <p:nvPr/>
              </p:nvPicPr>
              <p:blipFill>
                <a:blip r:embed="rId15"/>
                <a:stretch>
                  <a:fillRect/>
                </a:stretch>
              </p:blipFill>
              <p:spPr>
                <a:xfrm>
                  <a:off x="8588314" y="533548"/>
                  <a:ext cx="1645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A5BC4FA0-2E15-A938-7884-99F3E4CEFEE6}"/>
                    </a:ext>
                  </a:extLst>
                </p14:cNvPr>
                <p14:cNvContentPartPr/>
                <p14:nvPr/>
              </p14:nvContentPartPr>
              <p14:xfrm>
                <a:off x="8806834" y="555148"/>
                <a:ext cx="266400" cy="71280"/>
              </p14:xfrm>
            </p:contentPart>
          </mc:Choice>
          <mc:Fallback xmlns="">
            <p:pic>
              <p:nvPicPr>
                <p:cNvPr id="13" name="Freihand 12">
                  <a:extLst>
                    <a:ext uri="{FF2B5EF4-FFF2-40B4-BE49-F238E27FC236}">
                      <a16:creationId xmlns:a16="http://schemas.microsoft.com/office/drawing/2014/main" id="{A5BC4FA0-2E15-A938-7884-99F3E4CEFEE6}"/>
                    </a:ext>
                  </a:extLst>
                </p:cNvPr>
                <p:cNvPicPr/>
                <p:nvPr/>
              </p:nvPicPr>
              <p:blipFill>
                <a:blip r:embed="rId17"/>
                <a:stretch>
                  <a:fillRect/>
                </a:stretch>
              </p:blipFill>
              <p:spPr>
                <a:xfrm>
                  <a:off x="8798194" y="546148"/>
                  <a:ext cx="284040" cy="88920"/>
                </a:xfrm>
                <a:prstGeom prst="rect">
                  <a:avLst/>
                </a:prstGeom>
              </p:spPr>
            </p:pic>
          </mc:Fallback>
        </mc:AlternateContent>
      </p:grpSp>
      <p:grpSp>
        <p:nvGrpSpPr>
          <p:cNvPr id="18" name="Gruppieren 17">
            <a:extLst>
              <a:ext uri="{FF2B5EF4-FFF2-40B4-BE49-F238E27FC236}">
                <a16:creationId xmlns:a16="http://schemas.microsoft.com/office/drawing/2014/main" id="{C62DB4FE-F9EB-F1A3-2206-01E7734FBB87}"/>
              </a:ext>
            </a:extLst>
          </p:cNvPr>
          <p:cNvGrpSpPr/>
          <p:nvPr/>
        </p:nvGrpSpPr>
        <p:grpSpPr>
          <a:xfrm>
            <a:off x="9302554" y="379828"/>
            <a:ext cx="568800" cy="259920"/>
            <a:chOff x="9302554" y="379828"/>
            <a:chExt cx="568800" cy="259920"/>
          </a:xfrm>
        </p:grpSpPr>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05C40242-4249-93D1-0A06-F63B9B79BEB0}"/>
                    </a:ext>
                  </a:extLst>
                </p14:cNvPr>
                <p14:cNvContentPartPr/>
                <p14:nvPr/>
              </p14:nvContentPartPr>
              <p14:xfrm>
                <a:off x="9302554" y="436708"/>
                <a:ext cx="96120" cy="203040"/>
              </p14:xfrm>
            </p:contentPart>
          </mc:Choice>
          <mc:Fallback xmlns="">
            <p:pic>
              <p:nvPicPr>
                <p:cNvPr id="14" name="Freihand 13">
                  <a:extLst>
                    <a:ext uri="{FF2B5EF4-FFF2-40B4-BE49-F238E27FC236}">
                      <a16:creationId xmlns:a16="http://schemas.microsoft.com/office/drawing/2014/main" id="{05C40242-4249-93D1-0A06-F63B9B79BEB0}"/>
                    </a:ext>
                  </a:extLst>
                </p:cNvPr>
                <p:cNvPicPr/>
                <p:nvPr/>
              </p:nvPicPr>
              <p:blipFill>
                <a:blip r:embed="rId19"/>
                <a:stretch>
                  <a:fillRect/>
                </a:stretch>
              </p:blipFill>
              <p:spPr>
                <a:xfrm>
                  <a:off x="9293554" y="427708"/>
                  <a:ext cx="1137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78D61E63-4DE0-ABD3-B9C9-8CAF1F9751FA}"/>
                    </a:ext>
                  </a:extLst>
                </p14:cNvPr>
                <p14:cNvContentPartPr/>
                <p14:nvPr/>
              </p14:nvContentPartPr>
              <p14:xfrm>
                <a:off x="9413074" y="558388"/>
                <a:ext cx="104760" cy="46800"/>
              </p14:xfrm>
            </p:contentPart>
          </mc:Choice>
          <mc:Fallback xmlns="">
            <p:pic>
              <p:nvPicPr>
                <p:cNvPr id="15" name="Freihand 14">
                  <a:extLst>
                    <a:ext uri="{FF2B5EF4-FFF2-40B4-BE49-F238E27FC236}">
                      <a16:creationId xmlns:a16="http://schemas.microsoft.com/office/drawing/2014/main" id="{78D61E63-4DE0-ABD3-B9C9-8CAF1F9751FA}"/>
                    </a:ext>
                  </a:extLst>
                </p:cNvPr>
                <p:cNvPicPr/>
                <p:nvPr/>
              </p:nvPicPr>
              <p:blipFill>
                <a:blip r:embed="rId21"/>
                <a:stretch>
                  <a:fillRect/>
                </a:stretch>
              </p:blipFill>
              <p:spPr>
                <a:xfrm>
                  <a:off x="9404434" y="549388"/>
                  <a:ext cx="122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C29A37D4-F68D-08E0-CBA7-2ED07179268B}"/>
                    </a:ext>
                  </a:extLst>
                </p14:cNvPr>
                <p14:cNvContentPartPr/>
                <p14:nvPr/>
              </p14:nvContentPartPr>
              <p14:xfrm>
                <a:off x="9541234" y="379828"/>
                <a:ext cx="330120" cy="230400"/>
              </p14:xfrm>
            </p:contentPart>
          </mc:Choice>
          <mc:Fallback xmlns="">
            <p:pic>
              <p:nvPicPr>
                <p:cNvPr id="16" name="Freihand 15">
                  <a:extLst>
                    <a:ext uri="{FF2B5EF4-FFF2-40B4-BE49-F238E27FC236}">
                      <a16:creationId xmlns:a16="http://schemas.microsoft.com/office/drawing/2014/main" id="{C29A37D4-F68D-08E0-CBA7-2ED07179268B}"/>
                    </a:ext>
                  </a:extLst>
                </p:cNvPr>
                <p:cNvPicPr/>
                <p:nvPr/>
              </p:nvPicPr>
              <p:blipFill>
                <a:blip r:embed="rId23"/>
                <a:stretch>
                  <a:fillRect/>
                </a:stretch>
              </p:blipFill>
              <p:spPr>
                <a:xfrm>
                  <a:off x="9532594" y="371188"/>
                  <a:ext cx="34776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A0FE83C1-9429-6E0B-3443-C3EB664EA5FA}"/>
                    </a:ext>
                  </a:extLst>
                </p14:cNvPr>
                <p14:cNvContentPartPr/>
                <p14:nvPr/>
              </p14:nvContentPartPr>
              <p14:xfrm>
                <a:off x="9801154" y="547948"/>
                <a:ext cx="48960" cy="38520"/>
              </p14:xfrm>
            </p:contentPart>
          </mc:Choice>
          <mc:Fallback xmlns="">
            <p:pic>
              <p:nvPicPr>
                <p:cNvPr id="17" name="Freihand 16">
                  <a:extLst>
                    <a:ext uri="{FF2B5EF4-FFF2-40B4-BE49-F238E27FC236}">
                      <a16:creationId xmlns:a16="http://schemas.microsoft.com/office/drawing/2014/main" id="{A0FE83C1-9429-6E0B-3443-C3EB664EA5FA}"/>
                    </a:ext>
                  </a:extLst>
                </p:cNvPr>
                <p:cNvPicPr/>
                <p:nvPr/>
              </p:nvPicPr>
              <p:blipFill>
                <a:blip r:embed="rId25"/>
                <a:stretch>
                  <a:fillRect/>
                </a:stretch>
              </p:blipFill>
              <p:spPr>
                <a:xfrm>
                  <a:off x="9792514" y="538948"/>
                  <a:ext cx="66600" cy="5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FDA2A928-EAA5-C6E0-F656-F2F4560F68AD}"/>
                  </a:ext>
                </a:extLst>
              </p14:cNvPr>
              <p14:cNvContentPartPr/>
              <p14:nvPr/>
            </p14:nvContentPartPr>
            <p14:xfrm>
              <a:off x="10117954" y="421588"/>
              <a:ext cx="335160" cy="178920"/>
            </p14:xfrm>
          </p:contentPart>
        </mc:Choice>
        <mc:Fallback xmlns="">
          <p:pic>
            <p:nvPicPr>
              <p:cNvPr id="21" name="Freihand 20">
                <a:extLst>
                  <a:ext uri="{FF2B5EF4-FFF2-40B4-BE49-F238E27FC236}">
                    <a16:creationId xmlns:a16="http://schemas.microsoft.com/office/drawing/2014/main" id="{FDA2A928-EAA5-C6E0-F656-F2F4560F68AD}"/>
                  </a:ext>
                </a:extLst>
              </p:cNvPr>
              <p:cNvPicPr/>
              <p:nvPr/>
            </p:nvPicPr>
            <p:blipFill>
              <a:blip r:embed="rId27"/>
              <a:stretch>
                <a:fillRect/>
              </a:stretch>
            </p:blipFill>
            <p:spPr>
              <a:xfrm>
                <a:off x="10108954" y="412588"/>
                <a:ext cx="352800" cy="196560"/>
              </a:xfrm>
              <a:prstGeom prst="rect">
                <a:avLst/>
              </a:prstGeom>
            </p:spPr>
          </p:pic>
        </mc:Fallback>
      </mc:AlternateContent>
      <p:grpSp>
        <p:nvGrpSpPr>
          <p:cNvPr id="27" name="Gruppieren 26">
            <a:extLst>
              <a:ext uri="{FF2B5EF4-FFF2-40B4-BE49-F238E27FC236}">
                <a16:creationId xmlns:a16="http://schemas.microsoft.com/office/drawing/2014/main" id="{AB0C4622-2389-E98D-638E-81ABDC993E5A}"/>
              </a:ext>
            </a:extLst>
          </p:cNvPr>
          <p:cNvGrpSpPr/>
          <p:nvPr/>
        </p:nvGrpSpPr>
        <p:grpSpPr>
          <a:xfrm>
            <a:off x="10706554" y="326548"/>
            <a:ext cx="983880" cy="464760"/>
            <a:chOff x="10706554" y="326548"/>
            <a:chExt cx="983880" cy="464760"/>
          </a:xfrm>
        </p:grpSpPr>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661C19F6-BACF-661B-FBF6-6E01E589D2CB}"/>
                    </a:ext>
                  </a:extLst>
                </p14:cNvPr>
                <p14:cNvContentPartPr/>
                <p14:nvPr/>
              </p14:nvContentPartPr>
              <p14:xfrm>
                <a:off x="10706554" y="466228"/>
                <a:ext cx="216360" cy="118800"/>
              </p14:xfrm>
            </p:contentPart>
          </mc:Choice>
          <mc:Fallback xmlns="">
            <p:pic>
              <p:nvPicPr>
                <p:cNvPr id="22" name="Freihand 21">
                  <a:extLst>
                    <a:ext uri="{FF2B5EF4-FFF2-40B4-BE49-F238E27FC236}">
                      <a16:creationId xmlns:a16="http://schemas.microsoft.com/office/drawing/2014/main" id="{661C19F6-BACF-661B-FBF6-6E01E589D2CB}"/>
                    </a:ext>
                  </a:extLst>
                </p:cNvPr>
                <p:cNvPicPr/>
                <p:nvPr/>
              </p:nvPicPr>
              <p:blipFill>
                <a:blip r:embed="rId29"/>
                <a:stretch>
                  <a:fillRect/>
                </a:stretch>
              </p:blipFill>
              <p:spPr>
                <a:xfrm>
                  <a:off x="10697914" y="457228"/>
                  <a:ext cx="234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E1AE161E-2C96-C370-2DE6-0D091E98FBD2}"/>
                    </a:ext>
                  </a:extLst>
                </p14:cNvPr>
                <p14:cNvContentPartPr/>
                <p14:nvPr/>
              </p14:nvContentPartPr>
              <p14:xfrm>
                <a:off x="10964314" y="508348"/>
                <a:ext cx="205920" cy="66960"/>
              </p14:xfrm>
            </p:contentPart>
          </mc:Choice>
          <mc:Fallback xmlns="">
            <p:pic>
              <p:nvPicPr>
                <p:cNvPr id="23" name="Freihand 22">
                  <a:extLst>
                    <a:ext uri="{FF2B5EF4-FFF2-40B4-BE49-F238E27FC236}">
                      <a16:creationId xmlns:a16="http://schemas.microsoft.com/office/drawing/2014/main" id="{E1AE161E-2C96-C370-2DE6-0D091E98FBD2}"/>
                    </a:ext>
                  </a:extLst>
                </p:cNvPr>
                <p:cNvPicPr/>
                <p:nvPr/>
              </p:nvPicPr>
              <p:blipFill>
                <a:blip r:embed="rId31"/>
                <a:stretch>
                  <a:fillRect/>
                </a:stretch>
              </p:blipFill>
              <p:spPr>
                <a:xfrm>
                  <a:off x="10955674" y="499708"/>
                  <a:ext cx="223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95D748D4-9EDA-8D55-CDD0-A0B3D567FE7C}"/>
                    </a:ext>
                  </a:extLst>
                </p14:cNvPr>
                <p14:cNvContentPartPr/>
                <p14:nvPr/>
              </p14:nvContentPartPr>
              <p14:xfrm>
                <a:off x="11228194" y="339148"/>
                <a:ext cx="78480" cy="302400"/>
              </p14:xfrm>
            </p:contentPart>
          </mc:Choice>
          <mc:Fallback xmlns="">
            <p:pic>
              <p:nvPicPr>
                <p:cNvPr id="24" name="Freihand 23">
                  <a:extLst>
                    <a:ext uri="{FF2B5EF4-FFF2-40B4-BE49-F238E27FC236}">
                      <a16:creationId xmlns:a16="http://schemas.microsoft.com/office/drawing/2014/main" id="{95D748D4-9EDA-8D55-CDD0-A0B3D567FE7C}"/>
                    </a:ext>
                  </a:extLst>
                </p:cNvPr>
                <p:cNvPicPr/>
                <p:nvPr/>
              </p:nvPicPr>
              <p:blipFill>
                <a:blip r:embed="rId33"/>
                <a:stretch>
                  <a:fillRect/>
                </a:stretch>
              </p:blipFill>
              <p:spPr>
                <a:xfrm>
                  <a:off x="11219194" y="330148"/>
                  <a:ext cx="9612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5CFB1F17-FDAE-3899-182A-F57176DF5D0F}"/>
                    </a:ext>
                  </a:extLst>
                </p14:cNvPr>
                <p14:cNvContentPartPr/>
                <p14:nvPr/>
              </p14:nvContentPartPr>
              <p14:xfrm>
                <a:off x="11338354" y="326548"/>
                <a:ext cx="108000" cy="278280"/>
              </p14:xfrm>
            </p:contentPart>
          </mc:Choice>
          <mc:Fallback xmlns="">
            <p:pic>
              <p:nvPicPr>
                <p:cNvPr id="25" name="Freihand 24">
                  <a:extLst>
                    <a:ext uri="{FF2B5EF4-FFF2-40B4-BE49-F238E27FC236}">
                      <a16:creationId xmlns:a16="http://schemas.microsoft.com/office/drawing/2014/main" id="{5CFB1F17-FDAE-3899-182A-F57176DF5D0F}"/>
                    </a:ext>
                  </a:extLst>
                </p:cNvPr>
                <p:cNvPicPr/>
                <p:nvPr/>
              </p:nvPicPr>
              <p:blipFill>
                <a:blip r:embed="rId35"/>
                <a:stretch>
                  <a:fillRect/>
                </a:stretch>
              </p:blipFill>
              <p:spPr>
                <a:xfrm>
                  <a:off x="11329714" y="317548"/>
                  <a:ext cx="1256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49F21A93-E9A6-EF02-8370-7210282F5F8E}"/>
                    </a:ext>
                  </a:extLst>
                </p14:cNvPr>
                <p14:cNvContentPartPr/>
                <p14:nvPr/>
              </p14:nvContentPartPr>
              <p14:xfrm>
                <a:off x="11487394" y="359308"/>
                <a:ext cx="203040" cy="432000"/>
              </p14:xfrm>
            </p:contentPart>
          </mc:Choice>
          <mc:Fallback xmlns="">
            <p:pic>
              <p:nvPicPr>
                <p:cNvPr id="26" name="Freihand 25">
                  <a:extLst>
                    <a:ext uri="{FF2B5EF4-FFF2-40B4-BE49-F238E27FC236}">
                      <a16:creationId xmlns:a16="http://schemas.microsoft.com/office/drawing/2014/main" id="{49F21A93-E9A6-EF02-8370-7210282F5F8E}"/>
                    </a:ext>
                  </a:extLst>
                </p:cNvPr>
                <p:cNvPicPr/>
                <p:nvPr/>
              </p:nvPicPr>
              <p:blipFill>
                <a:blip r:embed="rId37"/>
                <a:stretch>
                  <a:fillRect/>
                </a:stretch>
              </p:blipFill>
              <p:spPr>
                <a:xfrm>
                  <a:off x="11478754" y="350668"/>
                  <a:ext cx="220680" cy="449640"/>
                </a:xfrm>
                <a:prstGeom prst="rect">
                  <a:avLst/>
                </a:prstGeom>
              </p:spPr>
            </p:pic>
          </mc:Fallback>
        </mc:AlternateContent>
      </p:grpSp>
      <p:grpSp>
        <p:nvGrpSpPr>
          <p:cNvPr id="135197" name="Gruppieren 135196">
            <a:extLst>
              <a:ext uri="{FF2B5EF4-FFF2-40B4-BE49-F238E27FC236}">
                <a16:creationId xmlns:a16="http://schemas.microsoft.com/office/drawing/2014/main" id="{56E8E0B4-3ADE-EBC8-4AA4-78623F703372}"/>
              </a:ext>
            </a:extLst>
          </p:cNvPr>
          <p:cNvGrpSpPr/>
          <p:nvPr/>
        </p:nvGrpSpPr>
        <p:grpSpPr>
          <a:xfrm>
            <a:off x="1862794" y="1806868"/>
            <a:ext cx="312120" cy="404280"/>
            <a:chOff x="1862794" y="1806868"/>
            <a:chExt cx="312120" cy="404280"/>
          </a:xfrm>
        </p:grpSpPr>
        <mc:AlternateContent xmlns:mc="http://schemas.openxmlformats.org/markup-compatibility/2006" xmlns:p14="http://schemas.microsoft.com/office/powerpoint/2010/main">
          <mc:Choice Requires="p14">
            <p:contentPart p14:bwMode="auto" r:id="rId38">
              <p14:nvContentPartPr>
                <p14:cNvPr id="3" name="Freihand 2">
                  <a:extLst>
                    <a:ext uri="{FF2B5EF4-FFF2-40B4-BE49-F238E27FC236}">
                      <a16:creationId xmlns:a16="http://schemas.microsoft.com/office/drawing/2014/main" id="{809F1E68-2FB1-7E58-7DF9-5595F8EBE22E}"/>
                    </a:ext>
                  </a:extLst>
                </p14:cNvPr>
                <p14:cNvContentPartPr/>
                <p14:nvPr/>
              </p14:nvContentPartPr>
              <p14:xfrm>
                <a:off x="1862794" y="2196028"/>
                <a:ext cx="11880" cy="15120"/>
              </p14:xfrm>
            </p:contentPart>
          </mc:Choice>
          <mc:Fallback xmlns="">
            <p:pic>
              <p:nvPicPr>
                <p:cNvPr id="3" name="Freihand 2">
                  <a:extLst>
                    <a:ext uri="{FF2B5EF4-FFF2-40B4-BE49-F238E27FC236}">
                      <a16:creationId xmlns:a16="http://schemas.microsoft.com/office/drawing/2014/main" id="{809F1E68-2FB1-7E58-7DF9-5595F8EBE22E}"/>
                    </a:ext>
                  </a:extLst>
                </p:cNvPr>
                <p:cNvPicPr/>
                <p:nvPr/>
              </p:nvPicPr>
              <p:blipFill>
                <a:blip r:embed="rId39"/>
                <a:stretch>
                  <a:fillRect/>
                </a:stretch>
              </p:blipFill>
              <p:spPr>
                <a:xfrm>
                  <a:off x="1853794" y="2187388"/>
                  <a:ext cx="295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 name="Freihand 3">
                  <a:extLst>
                    <a:ext uri="{FF2B5EF4-FFF2-40B4-BE49-F238E27FC236}">
                      <a16:creationId xmlns:a16="http://schemas.microsoft.com/office/drawing/2014/main" id="{8C3DEFD1-7B7B-39FD-CCE1-D95D79FD4204}"/>
                    </a:ext>
                  </a:extLst>
                </p14:cNvPr>
                <p14:cNvContentPartPr/>
                <p14:nvPr/>
              </p14:nvContentPartPr>
              <p14:xfrm>
                <a:off x="1877554" y="1844308"/>
                <a:ext cx="297360" cy="343800"/>
              </p14:xfrm>
            </p:contentPart>
          </mc:Choice>
          <mc:Fallback xmlns="">
            <p:pic>
              <p:nvPicPr>
                <p:cNvPr id="4" name="Freihand 3">
                  <a:extLst>
                    <a:ext uri="{FF2B5EF4-FFF2-40B4-BE49-F238E27FC236}">
                      <a16:creationId xmlns:a16="http://schemas.microsoft.com/office/drawing/2014/main" id="{8C3DEFD1-7B7B-39FD-CCE1-D95D79FD4204}"/>
                    </a:ext>
                  </a:extLst>
                </p:cNvPr>
                <p:cNvPicPr/>
                <p:nvPr/>
              </p:nvPicPr>
              <p:blipFill>
                <a:blip r:embed="rId41"/>
                <a:stretch>
                  <a:fillRect/>
                </a:stretch>
              </p:blipFill>
              <p:spPr>
                <a:xfrm>
                  <a:off x="1868914" y="1835668"/>
                  <a:ext cx="31500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35191" name="Freihand 135190">
                  <a:extLst>
                    <a:ext uri="{FF2B5EF4-FFF2-40B4-BE49-F238E27FC236}">
                      <a16:creationId xmlns:a16="http://schemas.microsoft.com/office/drawing/2014/main" id="{87A4EA45-9E4B-827C-D1DC-C85B90CCCB16}"/>
                    </a:ext>
                  </a:extLst>
                </p14:cNvPr>
                <p14:cNvContentPartPr/>
                <p14:nvPr/>
              </p14:nvContentPartPr>
              <p14:xfrm>
                <a:off x="1945954" y="1825228"/>
                <a:ext cx="7560" cy="3240"/>
              </p14:xfrm>
            </p:contentPart>
          </mc:Choice>
          <mc:Fallback xmlns="">
            <p:pic>
              <p:nvPicPr>
                <p:cNvPr id="135191" name="Freihand 135190">
                  <a:extLst>
                    <a:ext uri="{FF2B5EF4-FFF2-40B4-BE49-F238E27FC236}">
                      <a16:creationId xmlns:a16="http://schemas.microsoft.com/office/drawing/2014/main" id="{87A4EA45-9E4B-827C-D1DC-C85B90CCCB16}"/>
                    </a:ext>
                  </a:extLst>
                </p:cNvPr>
                <p:cNvPicPr/>
                <p:nvPr/>
              </p:nvPicPr>
              <p:blipFill>
                <a:blip r:embed="rId43"/>
                <a:stretch>
                  <a:fillRect/>
                </a:stretch>
              </p:blipFill>
              <p:spPr>
                <a:xfrm>
                  <a:off x="1937314" y="1816228"/>
                  <a:ext cx="25200" cy="20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35192" name="Freihand 135191">
                  <a:extLst>
                    <a:ext uri="{FF2B5EF4-FFF2-40B4-BE49-F238E27FC236}">
                      <a16:creationId xmlns:a16="http://schemas.microsoft.com/office/drawing/2014/main" id="{E96A2497-C8E5-6CAE-D5FE-6484AD73717D}"/>
                    </a:ext>
                  </a:extLst>
                </p14:cNvPr>
                <p14:cNvContentPartPr/>
                <p14:nvPr/>
              </p14:nvContentPartPr>
              <p14:xfrm>
                <a:off x="1930834" y="1806868"/>
                <a:ext cx="73800" cy="286920"/>
              </p14:xfrm>
            </p:contentPart>
          </mc:Choice>
          <mc:Fallback xmlns="">
            <p:pic>
              <p:nvPicPr>
                <p:cNvPr id="135192" name="Freihand 135191">
                  <a:extLst>
                    <a:ext uri="{FF2B5EF4-FFF2-40B4-BE49-F238E27FC236}">
                      <a16:creationId xmlns:a16="http://schemas.microsoft.com/office/drawing/2014/main" id="{E96A2497-C8E5-6CAE-D5FE-6484AD73717D}"/>
                    </a:ext>
                  </a:extLst>
                </p:cNvPr>
                <p:cNvPicPr/>
                <p:nvPr/>
              </p:nvPicPr>
              <p:blipFill>
                <a:blip r:embed="rId45"/>
                <a:stretch>
                  <a:fillRect/>
                </a:stretch>
              </p:blipFill>
              <p:spPr>
                <a:xfrm>
                  <a:off x="1922194" y="1798228"/>
                  <a:ext cx="9144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35193" name="Freihand 135192">
                  <a:extLst>
                    <a:ext uri="{FF2B5EF4-FFF2-40B4-BE49-F238E27FC236}">
                      <a16:creationId xmlns:a16="http://schemas.microsoft.com/office/drawing/2014/main" id="{AF8D2100-744C-F190-31E6-A583DE818976}"/>
                    </a:ext>
                  </a:extLst>
                </p14:cNvPr>
                <p14:cNvContentPartPr/>
                <p14:nvPr/>
              </p14:nvContentPartPr>
              <p14:xfrm>
                <a:off x="1951354" y="1963468"/>
                <a:ext cx="65520" cy="170640"/>
              </p14:xfrm>
            </p:contentPart>
          </mc:Choice>
          <mc:Fallback xmlns="">
            <p:pic>
              <p:nvPicPr>
                <p:cNvPr id="135193" name="Freihand 135192">
                  <a:extLst>
                    <a:ext uri="{FF2B5EF4-FFF2-40B4-BE49-F238E27FC236}">
                      <a16:creationId xmlns:a16="http://schemas.microsoft.com/office/drawing/2014/main" id="{AF8D2100-744C-F190-31E6-A583DE818976}"/>
                    </a:ext>
                  </a:extLst>
                </p:cNvPr>
                <p:cNvPicPr/>
                <p:nvPr/>
              </p:nvPicPr>
              <p:blipFill>
                <a:blip r:embed="rId47"/>
                <a:stretch>
                  <a:fillRect/>
                </a:stretch>
              </p:blipFill>
              <p:spPr>
                <a:xfrm>
                  <a:off x="1942714" y="1954828"/>
                  <a:ext cx="83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35195" name="Freihand 135194">
                  <a:extLst>
                    <a:ext uri="{FF2B5EF4-FFF2-40B4-BE49-F238E27FC236}">
                      <a16:creationId xmlns:a16="http://schemas.microsoft.com/office/drawing/2014/main" id="{67C5E2BA-D00B-FE45-1E4E-2F439150B065}"/>
                    </a:ext>
                  </a:extLst>
                </p14:cNvPr>
                <p14:cNvContentPartPr/>
                <p14:nvPr/>
              </p14:nvContentPartPr>
              <p14:xfrm>
                <a:off x="2091394" y="1952668"/>
                <a:ext cx="50400" cy="116280"/>
              </p14:xfrm>
            </p:contentPart>
          </mc:Choice>
          <mc:Fallback xmlns="">
            <p:pic>
              <p:nvPicPr>
                <p:cNvPr id="135195" name="Freihand 135194">
                  <a:extLst>
                    <a:ext uri="{FF2B5EF4-FFF2-40B4-BE49-F238E27FC236}">
                      <a16:creationId xmlns:a16="http://schemas.microsoft.com/office/drawing/2014/main" id="{67C5E2BA-D00B-FE45-1E4E-2F439150B065}"/>
                    </a:ext>
                  </a:extLst>
                </p:cNvPr>
                <p:cNvPicPr/>
                <p:nvPr/>
              </p:nvPicPr>
              <p:blipFill>
                <a:blip r:embed="rId49"/>
                <a:stretch>
                  <a:fillRect/>
                </a:stretch>
              </p:blipFill>
              <p:spPr>
                <a:xfrm>
                  <a:off x="2082754" y="1943668"/>
                  <a:ext cx="680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35196" name="Freihand 135195">
                  <a:extLst>
                    <a:ext uri="{FF2B5EF4-FFF2-40B4-BE49-F238E27FC236}">
                      <a16:creationId xmlns:a16="http://schemas.microsoft.com/office/drawing/2014/main" id="{C7560C36-9672-267F-C06C-D85E21B6764C}"/>
                    </a:ext>
                  </a:extLst>
                </p14:cNvPr>
                <p14:cNvContentPartPr/>
                <p14:nvPr/>
              </p14:nvContentPartPr>
              <p14:xfrm>
                <a:off x="2078794" y="1988668"/>
                <a:ext cx="88200" cy="131040"/>
              </p14:xfrm>
            </p:contentPart>
          </mc:Choice>
          <mc:Fallback xmlns="">
            <p:pic>
              <p:nvPicPr>
                <p:cNvPr id="135196" name="Freihand 135195">
                  <a:extLst>
                    <a:ext uri="{FF2B5EF4-FFF2-40B4-BE49-F238E27FC236}">
                      <a16:creationId xmlns:a16="http://schemas.microsoft.com/office/drawing/2014/main" id="{C7560C36-9672-267F-C06C-D85E21B6764C}"/>
                    </a:ext>
                  </a:extLst>
                </p:cNvPr>
                <p:cNvPicPr/>
                <p:nvPr/>
              </p:nvPicPr>
              <p:blipFill>
                <a:blip r:embed="rId51"/>
                <a:stretch>
                  <a:fillRect/>
                </a:stretch>
              </p:blipFill>
              <p:spPr>
                <a:xfrm>
                  <a:off x="2070154" y="1980028"/>
                  <a:ext cx="105840" cy="148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7871C772-B16B-05FE-4B70-0E4CA5442962}"/>
                  </a:ext>
                </a:extLst>
              </p14:cNvPr>
              <p14:cNvContentPartPr/>
              <p14:nvPr/>
            </p14:nvContentPartPr>
            <p14:xfrm>
              <a:off x="8040034" y="1032868"/>
              <a:ext cx="236880" cy="135360"/>
            </p14:xfrm>
          </p:contentPart>
        </mc:Choice>
        <mc:Fallback xmlns="">
          <p:pic>
            <p:nvPicPr>
              <p:cNvPr id="28" name="Freihand 27">
                <a:extLst>
                  <a:ext uri="{FF2B5EF4-FFF2-40B4-BE49-F238E27FC236}">
                    <a16:creationId xmlns:a16="http://schemas.microsoft.com/office/drawing/2014/main" id="{7871C772-B16B-05FE-4B70-0E4CA5442962}"/>
                  </a:ext>
                </a:extLst>
              </p:cNvPr>
              <p:cNvPicPr/>
              <p:nvPr/>
            </p:nvPicPr>
            <p:blipFill>
              <a:blip r:embed="rId53"/>
              <a:stretch>
                <a:fillRect/>
              </a:stretch>
            </p:blipFill>
            <p:spPr>
              <a:xfrm>
                <a:off x="8031034" y="1023868"/>
                <a:ext cx="2545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9" name="Freihand 28">
                <a:extLst>
                  <a:ext uri="{FF2B5EF4-FFF2-40B4-BE49-F238E27FC236}">
                    <a16:creationId xmlns:a16="http://schemas.microsoft.com/office/drawing/2014/main" id="{7BC0FA83-37B6-63B7-419A-FC6153BF5775}"/>
                  </a:ext>
                </a:extLst>
              </p14:cNvPr>
              <p14:cNvContentPartPr/>
              <p14:nvPr/>
            </p14:nvContentPartPr>
            <p14:xfrm>
              <a:off x="8260354" y="1092268"/>
              <a:ext cx="148320" cy="92520"/>
            </p14:xfrm>
          </p:contentPart>
        </mc:Choice>
        <mc:Fallback xmlns="">
          <p:pic>
            <p:nvPicPr>
              <p:cNvPr id="29" name="Freihand 28">
                <a:extLst>
                  <a:ext uri="{FF2B5EF4-FFF2-40B4-BE49-F238E27FC236}">
                    <a16:creationId xmlns:a16="http://schemas.microsoft.com/office/drawing/2014/main" id="{7BC0FA83-37B6-63B7-419A-FC6153BF5775}"/>
                  </a:ext>
                </a:extLst>
              </p:cNvPr>
              <p:cNvPicPr/>
              <p:nvPr/>
            </p:nvPicPr>
            <p:blipFill>
              <a:blip r:embed="rId55"/>
              <a:stretch>
                <a:fillRect/>
              </a:stretch>
            </p:blipFill>
            <p:spPr>
              <a:xfrm>
                <a:off x="8251714" y="1083268"/>
                <a:ext cx="165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0" name="Freihand 29">
                <a:extLst>
                  <a:ext uri="{FF2B5EF4-FFF2-40B4-BE49-F238E27FC236}">
                    <a16:creationId xmlns:a16="http://schemas.microsoft.com/office/drawing/2014/main" id="{008A0B78-8E1E-246F-DA3B-50694FDDFFE8}"/>
                  </a:ext>
                </a:extLst>
              </p14:cNvPr>
              <p14:cNvContentPartPr/>
              <p14:nvPr/>
            </p14:nvContentPartPr>
            <p14:xfrm>
              <a:off x="8494714" y="1055548"/>
              <a:ext cx="383400" cy="102240"/>
            </p14:xfrm>
          </p:contentPart>
        </mc:Choice>
        <mc:Fallback xmlns="">
          <p:pic>
            <p:nvPicPr>
              <p:cNvPr id="30" name="Freihand 29">
                <a:extLst>
                  <a:ext uri="{FF2B5EF4-FFF2-40B4-BE49-F238E27FC236}">
                    <a16:creationId xmlns:a16="http://schemas.microsoft.com/office/drawing/2014/main" id="{008A0B78-8E1E-246F-DA3B-50694FDDFFE8}"/>
                  </a:ext>
                </a:extLst>
              </p:cNvPr>
              <p:cNvPicPr/>
              <p:nvPr/>
            </p:nvPicPr>
            <p:blipFill>
              <a:blip r:embed="rId57"/>
              <a:stretch>
                <a:fillRect/>
              </a:stretch>
            </p:blipFill>
            <p:spPr>
              <a:xfrm>
                <a:off x="8485714" y="1046908"/>
                <a:ext cx="4010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1" name="Freihand 30">
                <a:extLst>
                  <a:ext uri="{FF2B5EF4-FFF2-40B4-BE49-F238E27FC236}">
                    <a16:creationId xmlns:a16="http://schemas.microsoft.com/office/drawing/2014/main" id="{1A3A6C58-074D-ABD0-B9D6-169A71E5E4F4}"/>
                  </a:ext>
                </a:extLst>
              </p14:cNvPr>
              <p14:cNvContentPartPr/>
              <p14:nvPr/>
            </p14:nvContentPartPr>
            <p14:xfrm>
              <a:off x="8910154" y="1058068"/>
              <a:ext cx="159120" cy="286920"/>
            </p14:xfrm>
          </p:contentPart>
        </mc:Choice>
        <mc:Fallback xmlns="">
          <p:pic>
            <p:nvPicPr>
              <p:cNvPr id="31" name="Freihand 30">
                <a:extLst>
                  <a:ext uri="{FF2B5EF4-FFF2-40B4-BE49-F238E27FC236}">
                    <a16:creationId xmlns:a16="http://schemas.microsoft.com/office/drawing/2014/main" id="{1A3A6C58-074D-ABD0-B9D6-169A71E5E4F4}"/>
                  </a:ext>
                </a:extLst>
              </p:cNvPr>
              <p:cNvPicPr/>
              <p:nvPr/>
            </p:nvPicPr>
            <p:blipFill>
              <a:blip r:embed="rId59"/>
              <a:stretch>
                <a:fillRect/>
              </a:stretch>
            </p:blipFill>
            <p:spPr>
              <a:xfrm>
                <a:off x="8901514" y="1049428"/>
                <a:ext cx="1767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2" name="Freihand 31">
                <a:extLst>
                  <a:ext uri="{FF2B5EF4-FFF2-40B4-BE49-F238E27FC236}">
                    <a16:creationId xmlns:a16="http://schemas.microsoft.com/office/drawing/2014/main" id="{8E686699-E94E-9DF2-9EA3-90525A396356}"/>
                  </a:ext>
                </a:extLst>
              </p14:cNvPr>
              <p14:cNvContentPartPr/>
              <p14:nvPr/>
            </p14:nvContentPartPr>
            <p14:xfrm>
              <a:off x="9110314" y="970948"/>
              <a:ext cx="63720" cy="154080"/>
            </p14:xfrm>
          </p:contentPart>
        </mc:Choice>
        <mc:Fallback xmlns="">
          <p:pic>
            <p:nvPicPr>
              <p:cNvPr id="32" name="Freihand 31">
                <a:extLst>
                  <a:ext uri="{FF2B5EF4-FFF2-40B4-BE49-F238E27FC236}">
                    <a16:creationId xmlns:a16="http://schemas.microsoft.com/office/drawing/2014/main" id="{8E686699-E94E-9DF2-9EA3-90525A396356}"/>
                  </a:ext>
                </a:extLst>
              </p:cNvPr>
              <p:cNvPicPr/>
              <p:nvPr/>
            </p:nvPicPr>
            <p:blipFill>
              <a:blip r:embed="rId61"/>
              <a:stretch>
                <a:fillRect/>
              </a:stretch>
            </p:blipFill>
            <p:spPr>
              <a:xfrm>
                <a:off x="9101314" y="962308"/>
                <a:ext cx="81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3" name="Freihand 32">
                <a:extLst>
                  <a:ext uri="{FF2B5EF4-FFF2-40B4-BE49-F238E27FC236}">
                    <a16:creationId xmlns:a16="http://schemas.microsoft.com/office/drawing/2014/main" id="{9A7F801D-A1AD-7E83-327E-1F2AE201D345}"/>
                  </a:ext>
                </a:extLst>
              </p14:cNvPr>
              <p14:cNvContentPartPr/>
              <p14:nvPr/>
            </p14:nvContentPartPr>
            <p14:xfrm>
              <a:off x="9212194" y="1067068"/>
              <a:ext cx="63720" cy="63000"/>
            </p14:xfrm>
          </p:contentPart>
        </mc:Choice>
        <mc:Fallback xmlns="">
          <p:pic>
            <p:nvPicPr>
              <p:cNvPr id="33" name="Freihand 32">
                <a:extLst>
                  <a:ext uri="{FF2B5EF4-FFF2-40B4-BE49-F238E27FC236}">
                    <a16:creationId xmlns:a16="http://schemas.microsoft.com/office/drawing/2014/main" id="{9A7F801D-A1AD-7E83-327E-1F2AE201D345}"/>
                  </a:ext>
                </a:extLst>
              </p:cNvPr>
              <p:cNvPicPr/>
              <p:nvPr/>
            </p:nvPicPr>
            <p:blipFill>
              <a:blip r:embed="rId63"/>
              <a:stretch>
                <a:fillRect/>
              </a:stretch>
            </p:blipFill>
            <p:spPr>
              <a:xfrm>
                <a:off x="9203194" y="1058068"/>
                <a:ext cx="81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4" name="Freihand 33">
                <a:extLst>
                  <a:ext uri="{FF2B5EF4-FFF2-40B4-BE49-F238E27FC236}">
                    <a16:creationId xmlns:a16="http://schemas.microsoft.com/office/drawing/2014/main" id="{42983C0A-51BC-2CEF-9C88-908F74B62E6E}"/>
                  </a:ext>
                </a:extLst>
              </p14:cNvPr>
              <p14:cNvContentPartPr/>
              <p14:nvPr/>
            </p14:nvContentPartPr>
            <p14:xfrm>
              <a:off x="9332074" y="1051948"/>
              <a:ext cx="436680" cy="323640"/>
            </p14:xfrm>
          </p:contentPart>
        </mc:Choice>
        <mc:Fallback xmlns="">
          <p:pic>
            <p:nvPicPr>
              <p:cNvPr id="34" name="Freihand 33">
                <a:extLst>
                  <a:ext uri="{FF2B5EF4-FFF2-40B4-BE49-F238E27FC236}">
                    <a16:creationId xmlns:a16="http://schemas.microsoft.com/office/drawing/2014/main" id="{42983C0A-51BC-2CEF-9C88-908F74B62E6E}"/>
                  </a:ext>
                </a:extLst>
              </p:cNvPr>
              <p:cNvPicPr/>
              <p:nvPr/>
            </p:nvPicPr>
            <p:blipFill>
              <a:blip r:embed="rId65"/>
              <a:stretch>
                <a:fillRect/>
              </a:stretch>
            </p:blipFill>
            <p:spPr>
              <a:xfrm>
                <a:off x="9323434" y="1043308"/>
                <a:ext cx="45432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2E331BB7-0A72-DB9D-C46F-FAA0366468D1}"/>
                  </a:ext>
                </a:extLst>
              </p14:cNvPr>
              <p14:cNvContentPartPr/>
              <p14:nvPr/>
            </p14:nvContentPartPr>
            <p14:xfrm>
              <a:off x="9886474" y="960148"/>
              <a:ext cx="435240" cy="203760"/>
            </p14:xfrm>
          </p:contentPart>
        </mc:Choice>
        <mc:Fallback xmlns="">
          <p:pic>
            <p:nvPicPr>
              <p:cNvPr id="36" name="Freihand 35">
                <a:extLst>
                  <a:ext uri="{FF2B5EF4-FFF2-40B4-BE49-F238E27FC236}">
                    <a16:creationId xmlns:a16="http://schemas.microsoft.com/office/drawing/2014/main" id="{2E331BB7-0A72-DB9D-C46F-FAA0366468D1}"/>
                  </a:ext>
                </a:extLst>
              </p:cNvPr>
              <p:cNvPicPr/>
              <p:nvPr/>
            </p:nvPicPr>
            <p:blipFill>
              <a:blip r:embed="rId67"/>
              <a:stretch>
                <a:fillRect/>
              </a:stretch>
            </p:blipFill>
            <p:spPr>
              <a:xfrm>
                <a:off x="9877834" y="951148"/>
                <a:ext cx="4528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8" name="Freihand 37">
                <a:extLst>
                  <a:ext uri="{FF2B5EF4-FFF2-40B4-BE49-F238E27FC236}">
                    <a16:creationId xmlns:a16="http://schemas.microsoft.com/office/drawing/2014/main" id="{9DD613CA-E333-F8E1-6FB8-DFF59AC28C86}"/>
                  </a:ext>
                </a:extLst>
              </p14:cNvPr>
              <p14:cNvContentPartPr/>
              <p14:nvPr/>
            </p14:nvContentPartPr>
            <p14:xfrm>
              <a:off x="10618354" y="1024228"/>
              <a:ext cx="190800" cy="119160"/>
            </p14:xfrm>
          </p:contentPart>
        </mc:Choice>
        <mc:Fallback xmlns="">
          <p:pic>
            <p:nvPicPr>
              <p:cNvPr id="38" name="Freihand 37">
                <a:extLst>
                  <a:ext uri="{FF2B5EF4-FFF2-40B4-BE49-F238E27FC236}">
                    <a16:creationId xmlns:a16="http://schemas.microsoft.com/office/drawing/2014/main" id="{9DD613CA-E333-F8E1-6FB8-DFF59AC28C86}"/>
                  </a:ext>
                </a:extLst>
              </p:cNvPr>
              <p:cNvPicPr/>
              <p:nvPr/>
            </p:nvPicPr>
            <p:blipFill>
              <a:blip r:embed="rId69"/>
              <a:stretch>
                <a:fillRect/>
              </a:stretch>
            </p:blipFill>
            <p:spPr>
              <a:xfrm>
                <a:off x="10609354" y="1015588"/>
                <a:ext cx="208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9" name="Freihand 38">
                <a:extLst>
                  <a:ext uri="{FF2B5EF4-FFF2-40B4-BE49-F238E27FC236}">
                    <a16:creationId xmlns:a16="http://schemas.microsoft.com/office/drawing/2014/main" id="{E26E491A-C9B9-AC14-8C09-0BE35E86F551}"/>
                  </a:ext>
                </a:extLst>
              </p14:cNvPr>
              <p14:cNvContentPartPr/>
              <p14:nvPr/>
            </p14:nvContentPartPr>
            <p14:xfrm>
              <a:off x="10880074" y="1024948"/>
              <a:ext cx="156960" cy="109080"/>
            </p14:xfrm>
          </p:contentPart>
        </mc:Choice>
        <mc:Fallback xmlns="">
          <p:pic>
            <p:nvPicPr>
              <p:cNvPr id="39" name="Freihand 38">
                <a:extLst>
                  <a:ext uri="{FF2B5EF4-FFF2-40B4-BE49-F238E27FC236}">
                    <a16:creationId xmlns:a16="http://schemas.microsoft.com/office/drawing/2014/main" id="{E26E491A-C9B9-AC14-8C09-0BE35E86F551}"/>
                  </a:ext>
                </a:extLst>
              </p:cNvPr>
              <p:cNvPicPr/>
              <p:nvPr/>
            </p:nvPicPr>
            <p:blipFill>
              <a:blip r:embed="rId71"/>
              <a:stretch>
                <a:fillRect/>
              </a:stretch>
            </p:blipFill>
            <p:spPr>
              <a:xfrm>
                <a:off x="10871434" y="1015948"/>
                <a:ext cx="1746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EA80C89D-F139-50C8-8315-BFB5986641AF}"/>
                  </a:ext>
                </a:extLst>
              </p14:cNvPr>
              <p14:cNvContentPartPr/>
              <p14:nvPr/>
            </p14:nvContentPartPr>
            <p14:xfrm>
              <a:off x="8053714" y="1366228"/>
              <a:ext cx="168480" cy="218520"/>
            </p14:xfrm>
          </p:contentPart>
        </mc:Choice>
        <mc:Fallback xmlns="">
          <p:pic>
            <p:nvPicPr>
              <p:cNvPr id="41" name="Freihand 40">
                <a:extLst>
                  <a:ext uri="{FF2B5EF4-FFF2-40B4-BE49-F238E27FC236}">
                    <a16:creationId xmlns:a16="http://schemas.microsoft.com/office/drawing/2014/main" id="{EA80C89D-F139-50C8-8315-BFB5986641AF}"/>
                  </a:ext>
                </a:extLst>
              </p:cNvPr>
              <p:cNvPicPr/>
              <p:nvPr/>
            </p:nvPicPr>
            <p:blipFill>
              <a:blip r:embed="rId73"/>
              <a:stretch>
                <a:fillRect/>
              </a:stretch>
            </p:blipFill>
            <p:spPr>
              <a:xfrm>
                <a:off x="8045074" y="1357228"/>
                <a:ext cx="1861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788B0903-6AB4-7DE1-7BAA-027A1756FED0}"/>
                  </a:ext>
                </a:extLst>
              </p14:cNvPr>
              <p14:cNvContentPartPr/>
              <p14:nvPr/>
            </p14:nvContentPartPr>
            <p14:xfrm>
              <a:off x="8306074" y="1489708"/>
              <a:ext cx="164520" cy="86400"/>
            </p14:xfrm>
          </p:contentPart>
        </mc:Choice>
        <mc:Fallback xmlns="">
          <p:pic>
            <p:nvPicPr>
              <p:cNvPr id="42" name="Freihand 41">
                <a:extLst>
                  <a:ext uri="{FF2B5EF4-FFF2-40B4-BE49-F238E27FC236}">
                    <a16:creationId xmlns:a16="http://schemas.microsoft.com/office/drawing/2014/main" id="{788B0903-6AB4-7DE1-7BAA-027A1756FED0}"/>
                  </a:ext>
                </a:extLst>
              </p:cNvPr>
              <p:cNvPicPr/>
              <p:nvPr/>
            </p:nvPicPr>
            <p:blipFill>
              <a:blip r:embed="rId75"/>
              <a:stretch>
                <a:fillRect/>
              </a:stretch>
            </p:blipFill>
            <p:spPr>
              <a:xfrm>
                <a:off x="8297074" y="1480708"/>
                <a:ext cx="1821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4" name="Freihand 43">
                <a:extLst>
                  <a:ext uri="{FF2B5EF4-FFF2-40B4-BE49-F238E27FC236}">
                    <a16:creationId xmlns:a16="http://schemas.microsoft.com/office/drawing/2014/main" id="{3005CF4B-4C1B-8681-1420-4E0539FC15AA}"/>
                  </a:ext>
                </a:extLst>
              </p14:cNvPr>
              <p14:cNvContentPartPr/>
              <p14:nvPr/>
            </p14:nvContentPartPr>
            <p14:xfrm>
              <a:off x="8547994" y="1478548"/>
              <a:ext cx="220680" cy="96480"/>
            </p14:xfrm>
          </p:contentPart>
        </mc:Choice>
        <mc:Fallback xmlns="">
          <p:pic>
            <p:nvPicPr>
              <p:cNvPr id="44" name="Freihand 43">
                <a:extLst>
                  <a:ext uri="{FF2B5EF4-FFF2-40B4-BE49-F238E27FC236}">
                    <a16:creationId xmlns:a16="http://schemas.microsoft.com/office/drawing/2014/main" id="{3005CF4B-4C1B-8681-1420-4E0539FC15AA}"/>
                  </a:ext>
                </a:extLst>
              </p:cNvPr>
              <p:cNvPicPr/>
              <p:nvPr/>
            </p:nvPicPr>
            <p:blipFill>
              <a:blip r:embed="rId77"/>
              <a:stretch>
                <a:fillRect/>
              </a:stretch>
            </p:blipFill>
            <p:spPr>
              <a:xfrm>
                <a:off x="8539354" y="1469908"/>
                <a:ext cx="238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6" name="Freihand 45">
                <a:extLst>
                  <a:ext uri="{FF2B5EF4-FFF2-40B4-BE49-F238E27FC236}">
                    <a16:creationId xmlns:a16="http://schemas.microsoft.com/office/drawing/2014/main" id="{DE85C07C-8F76-3BA6-709D-A6A45A5A3B28}"/>
                  </a:ext>
                </a:extLst>
              </p14:cNvPr>
              <p14:cNvContentPartPr/>
              <p14:nvPr/>
            </p14:nvContentPartPr>
            <p14:xfrm>
              <a:off x="9051274" y="1483228"/>
              <a:ext cx="191520" cy="79200"/>
            </p14:xfrm>
          </p:contentPart>
        </mc:Choice>
        <mc:Fallback xmlns="">
          <p:pic>
            <p:nvPicPr>
              <p:cNvPr id="46" name="Freihand 45">
                <a:extLst>
                  <a:ext uri="{FF2B5EF4-FFF2-40B4-BE49-F238E27FC236}">
                    <a16:creationId xmlns:a16="http://schemas.microsoft.com/office/drawing/2014/main" id="{DE85C07C-8F76-3BA6-709D-A6A45A5A3B28}"/>
                  </a:ext>
                </a:extLst>
              </p:cNvPr>
              <p:cNvPicPr/>
              <p:nvPr/>
            </p:nvPicPr>
            <p:blipFill>
              <a:blip r:embed="rId79"/>
              <a:stretch>
                <a:fillRect/>
              </a:stretch>
            </p:blipFill>
            <p:spPr>
              <a:xfrm>
                <a:off x="9042274" y="1474588"/>
                <a:ext cx="2091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1EE6B64E-1C29-0016-C1A5-EA37C69887DC}"/>
                  </a:ext>
                </a:extLst>
              </p14:cNvPr>
              <p14:cNvContentPartPr/>
              <p14:nvPr/>
            </p14:nvContentPartPr>
            <p14:xfrm>
              <a:off x="8090434" y="1842148"/>
              <a:ext cx="148320" cy="329760"/>
            </p14:xfrm>
          </p:contentPart>
        </mc:Choice>
        <mc:Fallback xmlns="">
          <p:pic>
            <p:nvPicPr>
              <p:cNvPr id="53" name="Freihand 52">
                <a:extLst>
                  <a:ext uri="{FF2B5EF4-FFF2-40B4-BE49-F238E27FC236}">
                    <a16:creationId xmlns:a16="http://schemas.microsoft.com/office/drawing/2014/main" id="{1EE6B64E-1C29-0016-C1A5-EA37C69887DC}"/>
                  </a:ext>
                </a:extLst>
              </p:cNvPr>
              <p:cNvPicPr/>
              <p:nvPr/>
            </p:nvPicPr>
            <p:blipFill>
              <a:blip r:embed="rId81"/>
              <a:stretch>
                <a:fillRect/>
              </a:stretch>
            </p:blipFill>
            <p:spPr>
              <a:xfrm>
                <a:off x="8081434" y="1833508"/>
                <a:ext cx="16596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CAD0C294-1F34-8DED-9109-BD571009D95F}"/>
                  </a:ext>
                </a:extLst>
              </p14:cNvPr>
              <p14:cNvContentPartPr/>
              <p14:nvPr/>
            </p14:nvContentPartPr>
            <p14:xfrm>
              <a:off x="8340994" y="1860148"/>
              <a:ext cx="201600" cy="133200"/>
            </p14:xfrm>
          </p:contentPart>
        </mc:Choice>
        <mc:Fallback xmlns="">
          <p:pic>
            <p:nvPicPr>
              <p:cNvPr id="54" name="Freihand 53">
                <a:extLst>
                  <a:ext uri="{FF2B5EF4-FFF2-40B4-BE49-F238E27FC236}">
                    <a16:creationId xmlns:a16="http://schemas.microsoft.com/office/drawing/2014/main" id="{CAD0C294-1F34-8DED-9109-BD571009D95F}"/>
                  </a:ext>
                </a:extLst>
              </p:cNvPr>
              <p:cNvPicPr/>
              <p:nvPr/>
            </p:nvPicPr>
            <p:blipFill>
              <a:blip r:embed="rId83"/>
              <a:stretch>
                <a:fillRect/>
              </a:stretch>
            </p:blipFill>
            <p:spPr>
              <a:xfrm>
                <a:off x="8331994" y="1851508"/>
                <a:ext cx="219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5FDFD07A-5F3F-2EA7-69D7-24828495DD77}"/>
                  </a:ext>
                </a:extLst>
              </p14:cNvPr>
              <p14:cNvContentPartPr/>
              <p14:nvPr/>
            </p14:nvContentPartPr>
            <p14:xfrm>
              <a:off x="8537194" y="1782388"/>
              <a:ext cx="182520" cy="231480"/>
            </p14:xfrm>
          </p:contentPart>
        </mc:Choice>
        <mc:Fallback xmlns="">
          <p:pic>
            <p:nvPicPr>
              <p:cNvPr id="55" name="Freihand 54">
                <a:extLst>
                  <a:ext uri="{FF2B5EF4-FFF2-40B4-BE49-F238E27FC236}">
                    <a16:creationId xmlns:a16="http://schemas.microsoft.com/office/drawing/2014/main" id="{5FDFD07A-5F3F-2EA7-69D7-24828495DD77}"/>
                  </a:ext>
                </a:extLst>
              </p:cNvPr>
              <p:cNvPicPr/>
              <p:nvPr/>
            </p:nvPicPr>
            <p:blipFill>
              <a:blip r:embed="rId85"/>
              <a:stretch>
                <a:fillRect/>
              </a:stretch>
            </p:blipFill>
            <p:spPr>
              <a:xfrm>
                <a:off x="8528554" y="1773748"/>
                <a:ext cx="2001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33BA6F53-B6CD-C804-9ABE-5FB0C157927C}"/>
                  </a:ext>
                </a:extLst>
              </p14:cNvPr>
              <p14:cNvContentPartPr/>
              <p14:nvPr/>
            </p14:nvContentPartPr>
            <p14:xfrm>
              <a:off x="8758954" y="1821268"/>
              <a:ext cx="474480" cy="181800"/>
            </p14:xfrm>
          </p:contentPart>
        </mc:Choice>
        <mc:Fallback xmlns="">
          <p:pic>
            <p:nvPicPr>
              <p:cNvPr id="56" name="Freihand 55">
                <a:extLst>
                  <a:ext uri="{FF2B5EF4-FFF2-40B4-BE49-F238E27FC236}">
                    <a16:creationId xmlns:a16="http://schemas.microsoft.com/office/drawing/2014/main" id="{33BA6F53-B6CD-C804-9ABE-5FB0C157927C}"/>
                  </a:ext>
                </a:extLst>
              </p:cNvPr>
              <p:cNvPicPr/>
              <p:nvPr/>
            </p:nvPicPr>
            <p:blipFill>
              <a:blip r:embed="rId87"/>
              <a:stretch>
                <a:fillRect/>
              </a:stretch>
            </p:blipFill>
            <p:spPr>
              <a:xfrm>
                <a:off x="8750314" y="1812268"/>
                <a:ext cx="4921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7" name="Freihand 46">
                <a:extLst>
                  <a:ext uri="{FF2B5EF4-FFF2-40B4-BE49-F238E27FC236}">
                    <a16:creationId xmlns:a16="http://schemas.microsoft.com/office/drawing/2014/main" id="{34A2F97D-24ED-952C-CF49-B9E042F55103}"/>
                  </a:ext>
                </a:extLst>
              </p14:cNvPr>
              <p14:cNvContentPartPr/>
              <p14:nvPr/>
            </p14:nvContentPartPr>
            <p14:xfrm>
              <a:off x="9502714" y="1477468"/>
              <a:ext cx="190440" cy="112320"/>
            </p14:xfrm>
          </p:contentPart>
        </mc:Choice>
        <mc:Fallback xmlns="">
          <p:pic>
            <p:nvPicPr>
              <p:cNvPr id="47" name="Freihand 46">
                <a:extLst>
                  <a:ext uri="{FF2B5EF4-FFF2-40B4-BE49-F238E27FC236}">
                    <a16:creationId xmlns:a16="http://schemas.microsoft.com/office/drawing/2014/main" id="{34A2F97D-24ED-952C-CF49-B9E042F55103}"/>
                  </a:ext>
                </a:extLst>
              </p:cNvPr>
              <p:cNvPicPr/>
              <p:nvPr/>
            </p:nvPicPr>
            <p:blipFill>
              <a:blip r:embed="rId89"/>
              <a:stretch>
                <a:fillRect/>
              </a:stretch>
            </p:blipFill>
            <p:spPr>
              <a:xfrm>
                <a:off x="9494074" y="1468828"/>
                <a:ext cx="2080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8" name="Freihand 47">
                <a:extLst>
                  <a:ext uri="{FF2B5EF4-FFF2-40B4-BE49-F238E27FC236}">
                    <a16:creationId xmlns:a16="http://schemas.microsoft.com/office/drawing/2014/main" id="{24AD9BF6-A5B5-CB5D-D296-258A909E9533}"/>
                  </a:ext>
                </a:extLst>
              </p14:cNvPr>
              <p14:cNvContentPartPr/>
              <p14:nvPr/>
            </p14:nvContentPartPr>
            <p14:xfrm>
              <a:off x="9746074" y="1469188"/>
              <a:ext cx="118440" cy="267840"/>
            </p14:xfrm>
          </p:contentPart>
        </mc:Choice>
        <mc:Fallback xmlns="">
          <p:pic>
            <p:nvPicPr>
              <p:cNvPr id="48" name="Freihand 47">
                <a:extLst>
                  <a:ext uri="{FF2B5EF4-FFF2-40B4-BE49-F238E27FC236}">
                    <a16:creationId xmlns:a16="http://schemas.microsoft.com/office/drawing/2014/main" id="{24AD9BF6-A5B5-CB5D-D296-258A909E9533}"/>
                  </a:ext>
                </a:extLst>
              </p:cNvPr>
              <p:cNvPicPr/>
              <p:nvPr/>
            </p:nvPicPr>
            <p:blipFill>
              <a:blip r:embed="rId91"/>
              <a:stretch>
                <a:fillRect/>
              </a:stretch>
            </p:blipFill>
            <p:spPr>
              <a:xfrm>
                <a:off x="9737434" y="1460548"/>
                <a:ext cx="13608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9" name="Freihand 48">
                <a:extLst>
                  <a:ext uri="{FF2B5EF4-FFF2-40B4-BE49-F238E27FC236}">
                    <a16:creationId xmlns:a16="http://schemas.microsoft.com/office/drawing/2014/main" id="{5E8CBC62-E369-071F-2B5A-C399A906BC21}"/>
                  </a:ext>
                </a:extLst>
              </p14:cNvPr>
              <p14:cNvContentPartPr/>
              <p14:nvPr/>
            </p14:nvContentPartPr>
            <p14:xfrm>
              <a:off x="9941914" y="1472788"/>
              <a:ext cx="128880" cy="98640"/>
            </p14:xfrm>
          </p:contentPart>
        </mc:Choice>
        <mc:Fallback xmlns="">
          <p:pic>
            <p:nvPicPr>
              <p:cNvPr id="49" name="Freihand 48">
                <a:extLst>
                  <a:ext uri="{FF2B5EF4-FFF2-40B4-BE49-F238E27FC236}">
                    <a16:creationId xmlns:a16="http://schemas.microsoft.com/office/drawing/2014/main" id="{5E8CBC62-E369-071F-2B5A-C399A906BC21}"/>
                  </a:ext>
                </a:extLst>
              </p:cNvPr>
              <p:cNvPicPr/>
              <p:nvPr/>
            </p:nvPicPr>
            <p:blipFill>
              <a:blip r:embed="rId93"/>
              <a:stretch>
                <a:fillRect/>
              </a:stretch>
            </p:blipFill>
            <p:spPr>
              <a:xfrm>
                <a:off x="9932914" y="1463788"/>
                <a:ext cx="146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0" name="Freihand 49">
                <a:extLst>
                  <a:ext uri="{FF2B5EF4-FFF2-40B4-BE49-F238E27FC236}">
                    <a16:creationId xmlns:a16="http://schemas.microsoft.com/office/drawing/2014/main" id="{4C5C470C-3EBE-5FD5-3080-6EE3284B8A67}"/>
                  </a:ext>
                </a:extLst>
              </p14:cNvPr>
              <p14:cNvContentPartPr/>
              <p14:nvPr/>
            </p14:nvContentPartPr>
            <p14:xfrm>
              <a:off x="10081234" y="1326628"/>
              <a:ext cx="549360" cy="245160"/>
            </p14:xfrm>
          </p:contentPart>
        </mc:Choice>
        <mc:Fallback xmlns="">
          <p:pic>
            <p:nvPicPr>
              <p:cNvPr id="50" name="Freihand 49">
                <a:extLst>
                  <a:ext uri="{FF2B5EF4-FFF2-40B4-BE49-F238E27FC236}">
                    <a16:creationId xmlns:a16="http://schemas.microsoft.com/office/drawing/2014/main" id="{4C5C470C-3EBE-5FD5-3080-6EE3284B8A67}"/>
                  </a:ext>
                </a:extLst>
              </p:cNvPr>
              <p:cNvPicPr/>
              <p:nvPr/>
            </p:nvPicPr>
            <p:blipFill>
              <a:blip r:embed="rId95"/>
              <a:stretch>
                <a:fillRect/>
              </a:stretch>
            </p:blipFill>
            <p:spPr>
              <a:xfrm>
                <a:off x="10072234" y="1317628"/>
                <a:ext cx="5670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 name="Freihand 50">
                <a:extLst>
                  <a:ext uri="{FF2B5EF4-FFF2-40B4-BE49-F238E27FC236}">
                    <a16:creationId xmlns:a16="http://schemas.microsoft.com/office/drawing/2014/main" id="{AEF7758B-79D6-7D88-24E6-F163EEB0D2E2}"/>
                  </a:ext>
                </a:extLst>
              </p14:cNvPr>
              <p14:cNvContentPartPr/>
              <p14:nvPr/>
            </p14:nvContentPartPr>
            <p14:xfrm>
              <a:off x="10561114" y="1369468"/>
              <a:ext cx="64800" cy="36000"/>
            </p14:xfrm>
          </p:contentPart>
        </mc:Choice>
        <mc:Fallback xmlns="">
          <p:pic>
            <p:nvPicPr>
              <p:cNvPr id="51" name="Freihand 50">
                <a:extLst>
                  <a:ext uri="{FF2B5EF4-FFF2-40B4-BE49-F238E27FC236}">
                    <a16:creationId xmlns:a16="http://schemas.microsoft.com/office/drawing/2014/main" id="{AEF7758B-79D6-7D88-24E6-F163EEB0D2E2}"/>
                  </a:ext>
                </a:extLst>
              </p:cNvPr>
              <p:cNvPicPr/>
              <p:nvPr/>
            </p:nvPicPr>
            <p:blipFill>
              <a:blip r:embed="rId97"/>
              <a:stretch>
                <a:fillRect/>
              </a:stretch>
            </p:blipFill>
            <p:spPr>
              <a:xfrm>
                <a:off x="10552474" y="1360828"/>
                <a:ext cx="824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2" name="Freihand 51">
                <a:extLst>
                  <a:ext uri="{FF2B5EF4-FFF2-40B4-BE49-F238E27FC236}">
                    <a16:creationId xmlns:a16="http://schemas.microsoft.com/office/drawing/2014/main" id="{3949E10E-8C65-FDFE-96BE-E35B97361DC0}"/>
                  </a:ext>
                </a:extLst>
              </p14:cNvPr>
              <p14:cNvContentPartPr/>
              <p14:nvPr/>
            </p14:nvContentPartPr>
            <p14:xfrm>
              <a:off x="10730674" y="1474948"/>
              <a:ext cx="189360" cy="291240"/>
            </p14:xfrm>
          </p:contentPart>
        </mc:Choice>
        <mc:Fallback xmlns="">
          <p:pic>
            <p:nvPicPr>
              <p:cNvPr id="52" name="Freihand 51">
                <a:extLst>
                  <a:ext uri="{FF2B5EF4-FFF2-40B4-BE49-F238E27FC236}">
                    <a16:creationId xmlns:a16="http://schemas.microsoft.com/office/drawing/2014/main" id="{3949E10E-8C65-FDFE-96BE-E35B97361DC0}"/>
                  </a:ext>
                </a:extLst>
              </p:cNvPr>
              <p:cNvPicPr/>
              <p:nvPr/>
            </p:nvPicPr>
            <p:blipFill>
              <a:blip r:embed="rId99"/>
              <a:stretch>
                <a:fillRect/>
              </a:stretch>
            </p:blipFill>
            <p:spPr>
              <a:xfrm>
                <a:off x="10722034" y="1466308"/>
                <a:ext cx="2070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9" name="Freihand 58">
                <a:extLst>
                  <a:ext uri="{FF2B5EF4-FFF2-40B4-BE49-F238E27FC236}">
                    <a16:creationId xmlns:a16="http://schemas.microsoft.com/office/drawing/2014/main" id="{3F72D204-FF18-FDD5-9EA3-2E3C9CE28874}"/>
                  </a:ext>
                </a:extLst>
              </p14:cNvPr>
              <p14:cNvContentPartPr/>
              <p14:nvPr/>
            </p14:nvContentPartPr>
            <p14:xfrm>
              <a:off x="9572194" y="1805788"/>
              <a:ext cx="263520" cy="372240"/>
            </p14:xfrm>
          </p:contentPart>
        </mc:Choice>
        <mc:Fallback xmlns="">
          <p:pic>
            <p:nvPicPr>
              <p:cNvPr id="59" name="Freihand 58">
                <a:extLst>
                  <a:ext uri="{FF2B5EF4-FFF2-40B4-BE49-F238E27FC236}">
                    <a16:creationId xmlns:a16="http://schemas.microsoft.com/office/drawing/2014/main" id="{3F72D204-FF18-FDD5-9EA3-2E3C9CE28874}"/>
                  </a:ext>
                </a:extLst>
              </p:cNvPr>
              <p:cNvPicPr/>
              <p:nvPr/>
            </p:nvPicPr>
            <p:blipFill>
              <a:blip r:embed="rId101"/>
              <a:stretch>
                <a:fillRect/>
              </a:stretch>
            </p:blipFill>
            <p:spPr>
              <a:xfrm>
                <a:off x="9563194" y="1797148"/>
                <a:ext cx="281160" cy="389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0" name="Freihand 59">
                <a:extLst>
                  <a:ext uri="{FF2B5EF4-FFF2-40B4-BE49-F238E27FC236}">
                    <a16:creationId xmlns:a16="http://schemas.microsoft.com/office/drawing/2014/main" id="{6ECD3B22-715E-86C3-3A4A-7E237438FAD9}"/>
                  </a:ext>
                </a:extLst>
              </p14:cNvPr>
              <p14:cNvContentPartPr/>
              <p14:nvPr/>
            </p14:nvContentPartPr>
            <p14:xfrm>
              <a:off x="10043074" y="1872388"/>
              <a:ext cx="408960" cy="114480"/>
            </p14:xfrm>
          </p:contentPart>
        </mc:Choice>
        <mc:Fallback xmlns="">
          <p:pic>
            <p:nvPicPr>
              <p:cNvPr id="60" name="Freihand 59">
                <a:extLst>
                  <a:ext uri="{FF2B5EF4-FFF2-40B4-BE49-F238E27FC236}">
                    <a16:creationId xmlns:a16="http://schemas.microsoft.com/office/drawing/2014/main" id="{6ECD3B22-715E-86C3-3A4A-7E237438FAD9}"/>
                  </a:ext>
                </a:extLst>
              </p:cNvPr>
              <p:cNvPicPr/>
              <p:nvPr/>
            </p:nvPicPr>
            <p:blipFill>
              <a:blip r:embed="rId103"/>
              <a:stretch>
                <a:fillRect/>
              </a:stretch>
            </p:blipFill>
            <p:spPr>
              <a:xfrm>
                <a:off x="10034434" y="1863388"/>
                <a:ext cx="4266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1" name="Freihand 60">
                <a:extLst>
                  <a:ext uri="{FF2B5EF4-FFF2-40B4-BE49-F238E27FC236}">
                    <a16:creationId xmlns:a16="http://schemas.microsoft.com/office/drawing/2014/main" id="{C77253BE-B179-AFD4-B494-F6233C0F9B01}"/>
                  </a:ext>
                </a:extLst>
              </p14:cNvPr>
              <p14:cNvContentPartPr/>
              <p14:nvPr/>
            </p14:nvContentPartPr>
            <p14:xfrm>
              <a:off x="10395874" y="1827388"/>
              <a:ext cx="20160" cy="14760"/>
            </p14:xfrm>
          </p:contentPart>
        </mc:Choice>
        <mc:Fallback xmlns="">
          <p:pic>
            <p:nvPicPr>
              <p:cNvPr id="61" name="Freihand 60">
                <a:extLst>
                  <a:ext uri="{FF2B5EF4-FFF2-40B4-BE49-F238E27FC236}">
                    <a16:creationId xmlns:a16="http://schemas.microsoft.com/office/drawing/2014/main" id="{C77253BE-B179-AFD4-B494-F6233C0F9B01}"/>
                  </a:ext>
                </a:extLst>
              </p:cNvPr>
              <p:cNvPicPr/>
              <p:nvPr/>
            </p:nvPicPr>
            <p:blipFill>
              <a:blip r:embed="rId105"/>
              <a:stretch>
                <a:fillRect/>
              </a:stretch>
            </p:blipFill>
            <p:spPr>
              <a:xfrm>
                <a:off x="10386874" y="1818748"/>
                <a:ext cx="37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2" name="Freihand 61">
                <a:extLst>
                  <a:ext uri="{FF2B5EF4-FFF2-40B4-BE49-F238E27FC236}">
                    <a16:creationId xmlns:a16="http://schemas.microsoft.com/office/drawing/2014/main" id="{BABC0257-A3CF-3162-433D-18A00D90E43E}"/>
                  </a:ext>
                </a:extLst>
              </p14:cNvPr>
              <p14:cNvContentPartPr/>
              <p14:nvPr/>
            </p14:nvContentPartPr>
            <p14:xfrm>
              <a:off x="10529074" y="1886788"/>
              <a:ext cx="517320" cy="130680"/>
            </p14:xfrm>
          </p:contentPart>
        </mc:Choice>
        <mc:Fallback xmlns="">
          <p:pic>
            <p:nvPicPr>
              <p:cNvPr id="62" name="Freihand 61">
                <a:extLst>
                  <a:ext uri="{FF2B5EF4-FFF2-40B4-BE49-F238E27FC236}">
                    <a16:creationId xmlns:a16="http://schemas.microsoft.com/office/drawing/2014/main" id="{BABC0257-A3CF-3162-433D-18A00D90E43E}"/>
                  </a:ext>
                </a:extLst>
              </p:cNvPr>
              <p:cNvPicPr/>
              <p:nvPr/>
            </p:nvPicPr>
            <p:blipFill>
              <a:blip r:embed="rId107"/>
              <a:stretch>
                <a:fillRect/>
              </a:stretch>
            </p:blipFill>
            <p:spPr>
              <a:xfrm>
                <a:off x="10520434" y="1877788"/>
                <a:ext cx="534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3" name="Freihand 62">
                <a:extLst>
                  <a:ext uri="{FF2B5EF4-FFF2-40B4-BE49-F238E27FC236}">
                    <a16:creationId xmlns:a16="http://schemas.microsoft.com/office/drawing/2014/main" id="{54D1CEA2-FFFD-ACFC-11DE-BEBBFF69465E}"/>
                  </a:ext>
                </a:extLst>
              </p14:cNvPr>
              <p14:cNvContentPartPr/>
              <p14:nvPr/>
            </p14:nvContentPartPr>
            <p14:xfrm>
              <a:off x="11028034" y="1899028"/>
              <a:ext cx="170280" cy="314280"/>
            </p14:xfrm>
          </p:contentPart>
        </mc:Choice>
        <mc:Fallback xmlns="">
          <p:pic>
            <p:nvPicPr>
              <p:cNvPr id="63" name="Freihand 62">
                <a:extLst>
                  <a:ext uri="{FF2B5EF4-FFF2-40B4-BE49-F238E27FC236}">
                    <a16:creationId xmlns:a16="http://schemas.microsoft.com/office/drawing/2014/main" id="{54D1CEA2-FFFD-ACFC-11DE-BEBBFF69465E}"/>
                  </a:ext>
                </a:extLst>
              </p:cNvPr>
              <p:cNvPicPr/>
              <p:nvPr/>
            </p:nvPicPr>
            <p:blipFill>
              <a:blip r:embed="rId109"/>
              <a:stretch>
                <a:fillRect/>
              </a:stretch>
            </p:blipFill>
            <p:spPr>
              <a:xfrm>
                <a:off x="11019034" y="1890388"/>
                <a:ext cx="1879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35168" name="Freihand 135167">
                <a:extLst>
                  <a:ext uri="{FF2B5EF4-FFF2-40B4-BE49-F238E27FC236}">
                    <a16:creationId xmlns:a16="http://schemas.microsoft.com/office/drawing/2014/main" id="{C1EE8592-029B-FB37-57A9-140BB80F0D58}"/>
                  </a:ext>
                </a:extLst>
              </p14:cNvPr>
              <p14:cNvContentPartPr/>
              <p14:nvPr/>
            </p14:nvContentPartPr>
            <p14:xfrm>
              <a:off x="11252674" y="1779508"/>
              <a:ext cx="45720" cy="225720"/>
            </p14:xfrm>
          </p:contentPart>
        </mc:Choice>
        <mc:Fallback xmlns="">
          <p:pic>
            <p:nvPicPr>
              <p:cNvPr id="135168" name="Freihand 135167">
                <a:extLst>
                  <a:ext uri="{FF2B5EF4-FFF2-40B4-BE49-F238E27FC236}">
                    <a16:creationId xmlns:a16="http://schemas.microsoft.com/office/drawing/2014/main" id="{C1EE8592-029B-FB37-57A9-140BB80F0D58}"/>
                  </a:ext>
                </a:extLst>
              </p:cNvPr>
              <p:cNvPicPr/>
              <p:nvPr/>
            </p:nvPicPr>
            <p:blipFill>
              <a:blip r:embed="rId111"/>
              <a:stretch>
                <a:fillRect/>
              </a:stretch>
            </p:blipFill>
            <p:spPr>
              <a:xfrm>
                <a:off x="11244034" y="1770508"/>
                <a:ext cx="63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35169" name="Freihand 135168">
                <a:extLst>
                  <a:ext uri="{FF2B5EF4-FFF2-40B4-BE49-F238E27FC236}">
                    <a16:creationId xmlns:a16="http://schemas.microsoft.com/office/drawing/2014/main" id="{2E12DBF1-1E02-4473-AD71-09D1E86F7639}"/>
                  </a:ext>
                </a:extLst>
              </p14:cNvPr>
              <p14:cNvContentPartPr/>
              <p14:nvPr/>
            </p14:nvContentPartPr>
            <p14:xfrm>
              <a:off x="11330794" y="1896508"/>
              <a:ext cx="97920" cy="95760"/>
            </p14:xfrm>
          </p:contentPart>
        </mc:Choice>
        <mc:Fallback xmlns="">
          <p:pic>
            <p:nvPicPr>
              <p:cNvPr id="135169" name="Freihand 135168">
                <a:extLst>
                  <a:ext uri="{FF2B5EF4-FFF2-40B4-BE49-F238E27FC236}">
                    <a16:creationId xmlns:a16="http://schemas.microsoft.com/office/drawing/2014/main" id="{2E12DBF1-1E02-4473-AD71-09D1E86F7639}"/>
                  </a:ext>
                </a:extLst>
              </p:cNvPr>
              <p:cNvPicPr/>
              <p:nvPr/>
            </p:nvPicPr>
            <p:blipFill>
              <a:blip r:embed="rId113"/>
              <a:stretch>
                <a:fillRect/>
              </a:stretch>
            </p:blipFill>
            <p:spPr>
              <a:xfrm>
                <a:off x="11322154" y="1887508"/>
                <a:ext cx="115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35170" name="Freihand 135169">
                <a:extLst>
                  <a:ext uri="{FF2B5EF4-FFF2-40B4-BE49-F238E27FC236}">
                    <a16:creationId xmlns:a16="http://schemas.microsoft.com/office/drawing/2014/main" id="{E70D77E1-896A-7F7E-5BF6-4C6C95A27012}"/>
                  </a:ext>
                </a:extLst>
              </p14:cNvPr>
              <p14:cNvContentPartPr/>
              <p14:nvPr/>
            </p14:nvContentPartPr>
            <p14:xfrm>
              <a:off x="11474074" y="1874548"/>
              <a:ext cx="365400" cy="306000"/>
            </p14:xfrm>
          </p:contentPart>
        </mc:Choice>
        <mc:Fallback xmlns="">
          <p:pic>
            <p:nvPicPr>
              <p:cNvPr id="135170" name="Freihand 135169">
                <a:extLst>
                  <a:ext uri="{FF2B5EF4-FFF2-40B4-BE49-F238E27FC236}">
                    <a16:creationId xmlns:a16="http://schemas.microsoft.com/office/drawing/2014/main" id="{E70D77E1-896A-7F7E-5BF6-4C6C95A27012}"/>
                  </a:ext>
                </a:extLst>
              </p:cNvPr>
              <p:cNvPicPr/>
              <p:nvPr/>
            </p:nvPicPr>
            <p:blipFill>
              <a:blip r:embed="rId115"/>
              <a:stretch>
                <a:fillRect/>
              </a:stretch>
            </p:blipFill>
            <p:spPr>
              <a:xfrm>
                <a:off x="11465074" y="1865548"/>
                <a:ext cx="38304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35174" name="Freihand 135173">
                <a:extLst>
                  <a:ext uri="{FF2B5EF4-FFF2-40B4-BE49-F238E27FC236}">
                    <a16:creationId xmlns:a16="http://schemas.microsoft.com/office/drawing/2014/main" id="{ECCA9BEF-5727-EF1F-FC16-9F160A700B20}"/>
                  </a:ext>
                </a:extLst>
              </p14:cNvPr>
              <p14:cNvContentPartPr/>
              <p14:nvPr/>
            </p14:nvContentPartPr>
            <p14:xfrm>
              <a:off x="11868274" y="1786708"/>
              <a:ext cx="168840" cy="214560"/>
            </p14:xfrm>
          </p:contentPart>
        </mc:Choice>
        <mc:Fallback xmlns="">
          <p:pic>
            <p:nvPicPr>
              <p:cNvPr id="135174" name="Freihand 135173">
                <a:extLst>
                  <a:ext uri="{FF2B5EF4-FFF2-40B4-BE49-F238E27FC236}">
                    <a16:creationId xmlns:a16="http://schemas.microsoft.com/office/drawing/2014/main" id="{ECCA9BEF-5727-EF1F-FC16-9F160A700B20}"/>
                  </a:ext>
                </a:extLst>
              </p:cNvPr>
              <p:cNvPicPr/>
              <p:nvPr/>
            </p:nvPicPr>
            <p:blipFill>
              <a:blip r:embed="rId117"/>
              <a:stretch>
                <a:fillRect/>
              </a:stretch>
            </p:blipFill>
            <p:spPr>
              <a:xfrm>
                <a:off x="11859634" y="1777708"/>
                <a:ext cx="1864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35176" name="Freihand 135175">
                <a:extLst>
                  <a:ext uri="{FF2B5EF4-FFF2-40B4-BE49-F238E27FC236}">
                    <a16:creationId xmlns:a16="http://schemas.microsoft.com/office/drawing/2014/main" id="{CC1044EF-5647-43E8-31E7-8B8C871AE6FC}"/>
                  </a:ext>
                </a:extLst>
              </p14:cNvPr>
              <p14:cNvContentPartPr/>
              <p14:nvPr/>
            </p14:nvContentPartPr>
            <p14:xfrm>
              <a:off x="8085034" y="2287468"/>
              <a:ext cx="143280" cy="157680"/>
            </p14:xfrm>
          </p:contentPart>
        </mc:Choice>
        <mc:Fallback xmlns="">
          <p:pic>
            <p:nvPicPr>
              <p:cNvPr id="135176" name="Freihand 135175">
                <a:extLst>
                  <a:ext uri="{FF2B5EF4-FFF2-40B4-BE49-F238E27FC236}">
                    <a16:creationId xmlns:a16="http://schemas.microsoft.com/office/drawing/2014/main" id="{CC1044EF-5647-43E8-31E7-8B8C871AE6FC}"/>
                  </a:ext>
                </a:extLst>
              </p:cNvPr>
              <p:cNvPicPr/>
              <p:nvPr/>
            </p:nvPicPr>
            <p:blipFill>
              <a:blip r:embed="rId119"/>
              <a:stretch>
                <a:fillRect/>
              </a:stretch>
            </p:blipFill>
            <p:spPr>
              <a:xfrm>
                <a:off x="8076034" y="2278828"/>
                <a:ext cx="1609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35177" name="Freihand 135176">
                <a:extLst>
                  <a:ext uri="{FF2B5EF4-FFF2-40B4-BE49-F238E27FC236}">
                    <a16:creationId xmlns:a16="http://schemas.microsoft.com/office/drawing/2014/main" id="{A7B261F1-8D54-0447-CD53-58AC92D0CC90}"/>
                  </a:ext>
                </a:extLst>
              </p14:cNvPr>
              <p14:cNvContentPartPr/>
              <p14:nvPr/>
            </p14:nvContentPartPr>
            <p14:xfrm>
              <a:off x="8235874" y="2170828"/>
              <a:ext cx="301320" cy="259200"/>
            </p14:xfrm>
          </p:contentPart>
        </mc:Choice>
        <mc:Fallback xmlns="">
          <p:pic>
            <p:nvPicPr>
              <p:cNvPr id="135177" name="Freihand 135176">
                <a:extLst>
                  <a:ext uri="{FF2B5EF4-FFF2-40B4-BE49-F238E27FC236}">
                    <a16:creationId xmlns:a16="http://schemas.microsoft.com/office/drawing/2014/main" id="{A7B261F1-8D54-0447-CD53-58AC92D0CC90}"/>
                  </a:ext>
                </a:extLst>
              </p:cNvPr>
              <p:cNvPicPr/>
              <p:nvPr/>
            </p:nvPicPr>
            <p:blipFill>
              <a:blip r:embed="rId121"/>
              <a:stretch>
                <a:fillRect/>
              </a:stretch>
            </p:blipFill>
            <p:spPr>
              <a:xfrm>
                <a:off x="8226874" y="2161828"/>
                <a:ext cx="3189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35179" name="Freihand 135178">
                <a:extLst>
                  <a:ext uri="{FF2B5EF4-FFF2-40B4-BE49-F238E27FC236}">
                    <a16:creationId xmlns:a16="http://schemas.microsoft.com/office/drawing/2014/main" id="{68F52F54-7011-F178-8E74-04E3C26E3742}"/>
                  </a:ext>
                </a:extLst>
              </p14:cNvPr>
              <p14:cNvContentPartPr/>
              <p14:nvPr/>
            </p14:nvContentPartPr>
            <p14:xfrm>
              <a:off x="8608474" y="2280628"/>
              <a:ext cx="113760" cy="119520"/>
            </p14:xfrm>
          </p:contentPart>
        </mc:Choice>
        <mc:Fallback xmlns="">
          <p:pic>
            <p:nvPicPr>
              <p:cNvPr id="135179" name="Freihand 135178">
                <a:extLst>
                  <a:ext uri="{FF2B5EF4-FFF2-40B4-BE49-F238E27FC236}">
                    <a16:creationId xmlns:a16="http://schemas.microsoft.com/office/drawing/2014/main" id="{68F52F54-7011-F178-8E74-04E3C26E3742}"/>
                  </a:ext>
                </a:extLst>
              </p:cNvPr>
              <p:cNvPicPr/>
              <p:nvPr/>
            </p:nvPicPr>
            <p:blipFill>
              <a:blip r:embed="rId123"/>
              <a:stretch>
                <a:fillRect/>
              </a:stretch>
            </p:blipFill>
            <p:spPr>
              <a:xfrm>
                <a:off x="8599834" y="2271628"/>
                <a:ext cx="1314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35180" name="Freihand 135179">
                <a:extLst>
                  <a:ext uri="{FF2B5EF4-FFF2-40B4-BE49-F238E27FC236}">
                    <a16:creationId xmlns:a16="http://schemas.microsoft.com/office/drawing/2014/main" id="{C50C060A-E260-D8E5-4333-DE5B8EE0C9C1}"/>
                  </a:ext>
                </a:extLst>
              </p14:cNvPr>
              <p14:cNvContentPartPr/>
              <p14:nvPr/>
            </p14:nvContentPartPr>
            <p14:xfrm>
              <a:off x="8811154" y="2268028"/>
              <a:ext cx="105120" cy="157320"/>
            </p14:xfrm>
          </p:contentPart>
        </mc:Choice>
        <mc:Fallback xmlns="">
          <p:pic>
            <p:nvPicPr>
              <p:cNvPr id="135180" name="Freihand 135179">
                <a:extLst>
                  <a:ext uri="{FF2B5EF4-FFF2-40B4-BE49-F238E27FC236}">
                    <a16:creationId xmlns:a16="http://schemas.microsoft.com/office/drawing/2014/main" id="{C50C060A-E260-D8E5-4333-DE5B8EE0C9C1}"/>
                  </a:ext>
                </a:extLst>
              </p:cNvPr>
              <p:cNvPicPr/>
              <p:nvPr/>
            </p:nvPicPr>
            <p:blipFill>
              <a:blip r:embed="rId125"/>
              <a:stretch>
                <a:fillRect/>
              </a:stretch>
            </p:blipFill>
            <p:spPr>
              <a:xfrm>
                <a:off x="8802514" y="2259388"/>
                <a:ext cx="122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35181" name="Freihand 135180">
                <a:extLst>
                  <a:ext uri="{FF2B5EF4-FFF2-40B4-BE49-F238E27FC236}">
                    <a16:creationId xmlns:a16="http://schemas.microsoft.com/office/drawing/2014/main" id="{E03F170F-C92B-F5F3-AD8D-B9F7322F9BCB}"/>
                  </a:ext>
                </a:extLst>
              </p14:cNvPr>
              <p14:cNvContentPartPr/>
              <p14:nvPr/>
            </p14:nvContentPartPr>
            <p14:xfrm>
              <a:off x="9196714" y="2244268"/>
              <a:ext cx="782280" cy="188640"/>
            </p14:xfrm>
          </p:contentPart>
        </mc:Choice>
        <mc:Fallback xmlns="">
          <p:pic>
            <p:nvPicPr>
              <p:cNvPr id="135181" name="Freihand 135180">
                <a:extLst>
                  <a:ext uri="{FF2B5EF4-FFF2-40B4-BE49-F238E27FC236}">
                    <a16:creationId xmlns:a16="http://schemas.microsoft.com/office/drawing/2014/main" id="{E03F170F-C92B-F5F3-AD8D-B9F7322F9BCB}"/>
                  </a:ext>
                </a:extLst>
              </p:cNvPr>
              <p:cNvPicPr/>
              <p:nvPr/>
            </p:nvPicPr>
            <p:blipFill>
              <a:blip r:embed="rId127"/>
              <a:stretch>
                <a:fillRect/>
              </a:stretch>
            </p:blipFill>
            <p:spPr>
              <a:xfrm>
                <a:off x="9188074" y="2235268"/>
                <a:ext cx="799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35182" name="Freihand 135181">
                <a:extLst>
                  <a:ext uri="{FF2B5EF4-FFF2-40B4-BE49-F238E27FC236}">
                    <a16:creationId xmlns:a16="http://schemas.microsoft.com/office/drawing/2014/main" id="{F04245E7-61ED-50CA-6A4E-4EE643C6715C}"/>
                  </a:ext>
                </a:extLst>
              </p14:cNvPr>
              <p14:cNvContentPartPr/>
              <p14:nvPr/>
            </p14:nvContentPartPr>
            <p14:xfrm>
              <a:off x="9969994" y="2251828"/>
              <a:ext cx="25200" cy="15840"/>
            </p14:xfrm>
          </p:contentPart>
        </mc:Choice>
        <mc:Fallback xmlns="">
          <p:pic>
            <p:nvPicPr>
              <p:cNvPr id="135182" name="Freihand 135181">
                <a:extLst>
                  <a:ext uri="{FF2B5EF4-FFF2-40B4-BE49-F238E27FC236}">
                    <a16:creationId xmlns:a16="http://schemas.microsoft.com/office/drawing/2014/main" id="{F04245E7-61ED-50CA-6A4E-4EE643C6715C}"/>
                  </a:ext>
                </a:extLst>
              </p:cNvPr>
              <p:cNvPicPr/>
              <p:nvPr/>
            </p:nvPicPr>
            <p:blipFill>
              <a:blip r:embed="rId129"/>
              <a:stretch>
                <a:fillRect/>
              </a:stretch>
            </p:blipFill>
            <p:spPr>
              <a:xfrm>
                <a:off x="9960994" y="2242828"/>
                <a:ext cx="42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35183" name="Freihand 135182">
                <a:extLst>
                  <a:ext uri="{FF2B5EF4-FFF2-40B4-BE49-F238E27FC236}">
                    <a16:creationId xmlns:a16="http://schemas.microsoft.com/office/drawing/2014/main" id="{13021C6A-EB80-ED77-8287-1D7C46D07DA9}"/>
                  </a:ext>
                </a:extLst>
              </p14:cNvPr>
              <p14:cNvContentPartPr/>
              <p14:nvPr/>
            </p14:nvContentPartPr>
            <p14:xfrm>
              <a:off x="10083394" y="2325628"/>
              <a:ext cx="154080" cy="315000"/>
            </p14:xfrm>
          </p:contentPart>
        </mc:Choice>
        <mc:Fallback xmlns="">
          <p:pic>
            <p:nvPicPr>
              <p:cNvPr id="135183" name="Freihand 135182">
                <a:extLst>
                  <a:ext uri="{FF2B5EF4-FFF2-40B4-BE49-F238E27FC236}">
                    <a16:creationId xmlns:a16="http://schemas.microsoft.com/office/drawing/2014/main" id="{13021C6A-EB80-ED77-8287-1D7C46D07DA9}"/>
                  </a:ext>
                </a:extLst>
              </p:cNvPr>
              <p:cNvPicPr/>
              <p:nvPr/>
            </p:nvPicPr>
            <p:blipFill>
              <a:blip r:embed="rId131"/>
              <a:stretch>
                <a:fillRect/>
              </a:stretch>
            </p:blipFill>
            <p:spPr>
              <a:xfrm>
                <a:off x="10074394" y="2316988"/>
                <a:ext cx="1717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35184" name="Freihand 135183">
                <a:extLst>
                  <a:ext uri="{FF2B5EF4-FFF2-40B4-BE49-F238E27FC236}">
                    <a16:creationId xmlns:a16="http://schemas.microsoft.com/office/drawing/2014/main" id="{FE0AB0D2-9D15-71D7-F5D0-E9BE856B99C1}"/>
                  </a:ext>
                </a:extLst>
              </p14:cNvPr>
              <p14:cNvContentPartPr/>
              <p14:nvPr/>
            </p14:nvContentPartPr>
            <p14:xfrm>
              <a:off x="10519354" y="2340028"/>
              <a:ext cx="155160" cy="120240"/>
            </p14:xfrm>
          </p:contentPart>
        </mc:Choice>
        <mc:Fallback xmlns="">
          <p:pic>
            <p:nvPicPr>
              <p:cNvPr id="135184" name="Freihand 135183">
                <a:extLst>
                  <a:ext uri="{FF2B5EF4-FFF2-40B4-BE49-F238E27FC236}">
                    <a16:creationId xmlns:a16="http://schemas.microsoft.com/office/drawing/2014/main" id="{FE0AB0D2-9D15-71D7-F5D0-E9BE856B99C1}"/>
                  </a:ext>
                </a:extLst>
              </p:cNvPr>
              <p:cNvPicPr/>
              <p:nvPr/>
            </p:nvPicPr>
            <p:blipFill>
              <a:blip r:embed="rId133"/>
              <a:stretch>
                <a:fillRect/>
              </a:stretch>
            </p:blipFill>
            <p:spPr>
              <a:xfrm>
                <a:off x="10510354" y="2331388"/>
                <a:ext cx="1728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35185" name="Freihand 135184">
                <a:extLst>
                  <a:ext uri="{FF2B5EF4-FFF2-40B4-BE49-F238E27FC236}">
                    <a16:creationId xmlns:a16="http://schemas.microsoft.com/office/drawing/2014/main" id="{A20BB707-69D4-14C9-85ED-099B9B997D12}"/>
                  </a:ext>
                </a:extLst>
              </p14:cNvPr>
              <p14:cNvContentPartPr/>
              <p14:nvPr/>
            </p14:nvContentPartPr>
            <p14:xfrm>
              <a:off x="10866394" y="2331748"/>
              <a:ext cx="190080" cy="255240"/>
            </p14:xfrm>
          </p:contentPart>
        </mc:Choice>
        <mc:Fallback xmlns="">
          <p:pic>
            <p:nvPicPr>
              <p:cNvPr id="135185" name="Freihand 135184">
                <a:extLst>
                  <a:ext uri="{FF2B5EF4-FFF2-40B4-BE49-F238E27FC236}">
                    <a16:creationId xmlns:a16="http://schemas.microsoft.com/office/drawing/2014/main" id="{A20BB707-69D4-14C9-85ED-099B9B997D12}"/>
                  </a:ext>
                </a:extLst>
              </p:cNvPr>
              <p:cNvPicPr/>
              <p:nvPr/>
            </p:nvPicPr>
            <p:blipFill>
              <a:blip r:embed="rId135"/>
              <a:stretch>
                <a:fillRect/>
              </a:stretch>
            </p:blipFill>
            <p:spPr>
              <a:xfrm>
                <a:off x="10857754" y="2323108"/>
                <a:ext cx="20772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35186" name="Freihand 135185">
                <a:extLst>
                  <a:ext uri="{FF2B5EF4-FFF2-40B4-BE49-F238E27FC236}">
                    <a16:creationId xmlns:a16="http://schemas.microsoft.com/office/drawing/2014/main" id="{F2E53E44-73C7-1DCE-0E4B-9E982E547B61}"/>
                  </a:ext>
                </a:extLst>
              </p14:cNvPr>
              <p14:cNvContentPartPr/>
              <p14:nvPr/>
            </p14:nvContentPartPr>
            <p14:xfrm>
              <a:off x="11145394" y="2327788"/>
              <a:ext cx="160560" cy="146880"/>
            </p14:xfrm>
          </p:contentPart>
        </mc:Choice>
        <mc:Fallback xmlns="">
          <p:pic>
            <p:nvPicPr>
              <p:cNvPr id="135186" name="Freihand 135185">
                <a:extLst>
                  <a:ext uri="{FF2B5EF4-FFF2-40B4-BE49-F238E27FC236}">
                    <a16:creationId xmlns:a16="http://schemas.microsoft.com/office/drawing/2014/main" id="{F2E53E44-73C7-1DCE-0E4B-9E982E547B61}"/>
                  </a:ext>
                </a:extLst>
              </p:cNvPr>
              <p:cNvPicPr/>
              <p:nvPr/>
            </p:nvPicPr>
            <p:blipFill>
              <a:blip r:embed="rId137"/>
              <a:stretch>
                <a:fillRect/>
              </a:stretch>
            </p:blipFill>
            <p:spPr>
              <a:xfrm>
                <a:off x="11136754" y="2319148"/>
                <a:ext cx="178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35187" name="Freihand 135186">
                <a:extLst>
                  <a:ext uri="{FF2B5EF4-FFF2-40B4-BE49-F238E27FC236}">
                    <a16:creationId xmlns:a16="http://schemas.microsoft.com/office/drawing/2014/main" id="{0D7B7867-BCFC-B446-51AF-D1C088DEB354}"/>
                  </a:ext>
                </a:extLst>
              </p14:cNvPr>
              <p14:cNvContentPartPr/>
              <p14:nvPr/>
            </p14:nvContentPartPr>
            <p14:xfrm>
              <a:off x="11388394" y="2315908"/>
              <a:ext cx="331200" cy="176400"/>
            </p14:xfrm>
          </p:contentPart>
        </mc:Choice>
        <mc:Fallback xmlns="">
          <p:pic>
            <p:nvPicPr>
              <p:cNvPr id="135187" name="Freihand 135186">
                <a:extLst>
                  <a:ext uri="{FF2B5EF4-FFF2-40B4-BE49-F238E27FC236}">
                    <a16:creationId xmlns:a16="http://schemas.microsoft.com/office/drawing/2014/main" id="{0D7B7867-BCFC-B446-51AF-D1C088DEB354}"/>
                  </a:ext>
                </a:extLst>
              </p:cNvPr>
              <p:cNvPicPr/>
              <p:nvPr/>
            </p:nvPicPr>
            <p:blipFill>
              <a:blip r:embed="rId139"/>
              <a:stretch>
                <a:fillRect/>
              </a:stretch>
            </p:blipFill>
            <p:spPr>
              <a:xfrm>
                <a:off x="11379754" y="2307268"/>
                <a:ext cx="3488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35198" name="Freihand 135197">
                <a:extLst>
                  <a:ext uri="{FF2B5EF4-FFF2-40B4-BE49-F238E27FC236}">
                    <a16:creationId xmlns:a16="http://schemas.microsoft.com/office/drawing/2014/main" id="{A7677F77-9895-75C5-9475-9ACB0A7AD6D4}"/>
                  </a:ext>
                </a:extLst>
              </p14:cNvPr>
              <p14:cNvContentPartPr/>
              <p14:nvPr/>
            </p14:nvContentPartPr>
            <p14:xfrm>
              <a:off x="7993234" y="2737828"/>
              <a:ext cx="135360" cy="193680"/>
            </p14:xfrm>
          </p:contentPart>
        </mc:Choice>
        <mc:Fallback xmlns="">
          <p:pic>
            <p:nvPicPr>
              <p:cNvPr id="135198" name="Freihand 135197">
                <a:extLst>
                  <a:ext uri="{FF2B5EF4-FFF2-40B4-BE49-F238E27FC236}">
                    <a16:creationId xmlns:a16="http://schemas.microsoft.com/office/drawing/2014/main" id="{A7677F77-9895-75C5-9475-9ACB0A7AD6D4}"/>
                  </a:ext>
                </a:extLst>
              </p:cNvPr>
              <p:cNvPicPr/>
              <p:nvPr/>
            </p:nvPicPr>
            <p:blipFill>
              <a:blip r:embed="rId141"/>
              <a:stretch>
                <a:fillRect/>
              </a:stretch>
            </p:blipFill>
            <p:spPr>
              <a:xfrm>
                <a:off x="7984594" y="2729188"/>
                <a:ext cx="1530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35199" name="Freihand 135198">
                <a:extLst>
                  <a:ext uri="{FF2B5EF4-FFF2-40B4-BE49-F238E27FC236}">
                    <a16:creationId xmlns:a16="http://schemas.microsoft.com/office/drawing/2014/main" id="{B847F60C-C584-B6C6-2A9F-23D84B1185C7}"/>
                  </a:ext>
                </a:extLst>
              </p14:cNvPr>
              <p14:cNvContentPartPr/>
              <p14:nvPr/>
            </p14:nvContentPartPr>
            <p14:xfrm>
              <a:off x="8165314" y="2761228"/>
              <a:ext cx="132120" cy="157680"/>
            </p14:xfrm>
          </p:contentPart>
        </mc:Choice>
        <mc:Fallback xmlns="">
          <p:pic>
            <p:nvPicPr>
              <p:cNvPr id="135199" name="Freihand 135198">
                <a:extLst>
                  <a:ext uri="{FF2B5EF4-FFF2-40B4-BE49-F238E27FC236}">
                    <a16:creationId xmlns:a16="http://schemas.microsoft.com/office/drawing/2014/main" id="{B847F60C-C584-B6C6-2A9F-23D84B1185C7}"/>
                  </a:ext>
                </a:extLst>
              </p:cNvPr>
              <p:cNvPicPr/>
              <p:nvPr/>
            </p:nvPicPr>
            <p:blipFill>
              <a:blip r:embed="rId143"/>
              <a:stretch>
                <a:fillRect/>
              </a:stretch>
            </p:blipFill>
            <p:spPr>
              <a:xfrm>
                <a:off x="8156674" y="2752588"/>
                <a:ext cx="149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35201" name="Freihand 135200">
                <a:extLst>
                  <a:ext uri="{FF2B5EF4-FFF2-40B4-BE49-F238E27FC236}">
                    <a16:creationId xmlns:a16="http://schemas.microsoft.com/office/drawing/2014/main" id="{64F82F70-9747-02C5-2E18-E97ADC8CAC0D}"/>
                  </a:ext>
                </a:extLst>
              </p14:cNvPr>
              <p14:cNvContentPartPr/>
              <p14:nvPr/>
            </p14:nvContentPartPr>
            <p14:xfrm>
              <a:off x="8363674" y="2766988"/>
              <a:ext cx="138960" cy="273600"/>
            </p14:xfrm>
          </p:contentPart>
        </mc:Choice>
        <mc:Fallback xmlns="">
          <p:pic>
            <p:nvPicPr>
              <p:cNvPr id="135201" name="Freihand 135200">
                <a:extLst>
                  <a:ext uri="{FF2B5EF4-FFF2-40B4-BE49-F238E27FC236}">
                    <a16:creationId xmlns:a16="http://schemas.microsoft.com/office/drawing/2014/main" id="{64F82F70-9747-02C5-2E18-E97ADC8CAC0D}"/>
                  </a:ext>
                </a:extLst>
              </p:cNvPr>
              <p:cNvPicPr/>
              <p:nvPr/>
            </p:nvPicPr>
            <p:blipFill>
              <a:blip r:embed="rId145"/>
              <a:stretch>
                <a:fillRect/>
              </a:stretch>
            </p:blipFill>
            <p:spPr>
              <a:xfrm>
                <a:off x="8355034" y="2757988"/>
                <a:ext cx="1566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5202" name="Freihand 135201">
                <a:extLst>
                  <a:ext uri="{FF2B5EF4-FFF2-40B4-BE49-F238E27FC236}">
                    <a16:creationId xmlns:a16="http://schemas.microsoft.com/office/drawing/2014/main" id="{76901490-1697-76F1-C8A9-B9E3D627694F}"/>
                  </a:ext>
                </a:extLst>
              </p14:cNvPr>
              <p14:cNvContentPartPr/>
              <p14:nvPr/>
            </p14:nvContentPartPr>
            <p14:xfrm>
              <a:off x="8545474" y="2755108"/>
              <a:ext cx="103680" cy="102600"/>
            </p14:xfrm>
          </p:contentPart>
        </mc:Choice>
        <mc:Fallback xmlns="">
          <p:pic>
            <p:nvPicPr>
              <p:cNvPr id="135202" name="Freihand 135201">
                <a:extLst>
                  <a:ext uri="{FF2B5EF4-FFF2-40B4-BE49-F238E27FC236}">
                    <a16:creationId xmlns:a16="http://schemas.microsoft.com/office/drawing/2014/main" id="{76901490-1697-76F1-C8A9-B9E3D627694F}"/>
                  </a:ext>
                </a:extLst>
              </p:cNvPr>
              <p:cNvPicPr/>
              <p:nvPr/>
            </p:nvPicPr>
            <p:blipFill>
              <a:blip r:embed="rId147"/>
              <a:stretch>
                <a:fillRect/>
              </a:stretch>
            </p:blipFill>
            <p:spPr>
              <a:xfrm>
                <a:off x="8536834" y="2746108"/>
                <a:ext cx="1213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5203" name="Freihand 135202">
                <a:extLst>
                  <a:ext uri="{FF2B5EF4-FFF2-40B4-BE49-F238E27FC236}">
                    <a16:creationId xmlns:a16="http://schemas.microsoft.com/office/drawing/2014/main" id="{FBE9AECF-7CD9-2AA5-A0BD-82729E0AE722}"/>
                  </a:ext>
                </a:extLst>
              </p14:cNvPr>
              <p14:cNvContentPartPr/>
              <p14:nvPr/>
            </p14:nvContentPartPr>
            <p14:xfrm>
              <a:off x="8685514" y="2761948"/>
              <a:ext cx="169920" cy="110520"/>
            </p14:xfrm>
          </p:contentPart>
        </mc:Choice>
        <mc:Fallback xmlns="">
          <p:pic>
            <p:nvPicPr>
              <p:cNvPr id="135203" name="Freihand 135202">
                <a:extLst>
                  <a:ext uri="{FF2B5EF4-FFF2-40B4-BE49-F238E27FC236}">
                    <a16:creationId xmlns:a16="http://schemas.microsoft.com/office/drawing/2014/main" id="{FBE9AECF-7CD9-2AA5-A0BD-82729E0AE722}"/>
                  </a:ext>
                </a:extLst>
              </p:cNvPr>
              <p:cNvPicPr/>
              <p:nvPr/>
            </p:nvPicPr>
            <p:blipFill>
              <a:blip r:embed="rId149"/>
              <a:stretch>
                <a:fillRect/>
              </a:stretch>
            </p:blipFill>
            <p:spPr>
              <a:xfrm>
                <a:off x="8676874" y="2752948"/>
                <a:ext cx="187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5204" name="Freihand 135203">
                <a:extLst>
                  <a:ext uri="{FF2B5EF4-FFF2-40B4-BE49-F238E27FC236}">
                    <a16:creationId xmlns:a16="http://schemas.microsoft.com/office/drawing/2014/main" id="{BACA978E-8960-E5A8-CFBC-971018FD0BD8}"/>
                  </a:ext>
                </a:extLst>
              </p14:cNvPr>
              <p14:cNvContentPartPr/>
              <p14:nvPr/>
            </p14:nvContentPartPr>
            <p14:xfrm>
              <a:off x="8857234" y="2722708"/>
              <a:ext cx="4680" cy="25560"/>
            </p14:xfrm>
          </p:contentPart>
        </mc:Choice>
        <mc:Fallback xmlns="">
          <p:pic>
            <p:nvPicPr>
              <p:cNvPr id="135204" name="Freihand 135203">
                <a:extLst>
                  <a:ext uri="{FF2B5EF4-FFF2-40B4-BE49-F238E27FC236}">
                    <a16:creationId xmlns:a16="http://schemas.microsoft.com/office/drawing/2014/main" id="{BACA978E-8960-E5A8-CFBC-971018FD0BD8}"/>
                  </a:ext>
                </a:extLst>
              </p:cNvPr>
              <p:cNvPicPr/>
              <p:nvPr/>
            </p:nvPicPr>
            <p:blipFill>
              <a:blip r:embed="rId151"/>
              <a:stretch>
                <a:fillRect/>
              </a:stretch>
            </p:blipFill>
            <p:spPr>
              <a:xfrm>
                <a:off x="8848594" y="2714068"/>
                <a:ext cx="223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5205" name="Freihand 135204">
                <a:extLst>
                  <a:ext uri="{FF2B5EF4-FFF2-40B4-BE49-F238E27FC236}">
                    <a16:creationId xmlns:a16="http://schemas.microsoft.com/office/drawing/2014/main" id="{38DE6A04-7EFF-6C16-7EAF-784BC503F998}"/>
                  </a:ext>
                </a:extLst>
              </p14:cNvPr>
              <p14:cNvContentPartPr/>
              <p14:nvPr/>
            </p14:nvContentPartPr>
            <p14:xfrm>
              <a:off x="8896114" y="2770948"/>
              <a:ext cx="148320" cy="103320"/>
            </p14:xfrm>
          </p:contentPart>
        </mc:Choice>
        <mc:Fallback xmlns="">
          <p:pic>
            <p:nvPicPr>
              <p:cNvPr id="135205" name="Freihand 135204">
                <a:extLst>
                  <a:ext uri="{FF2B5EF4-FFF2-40B4-BE49-F238E27FC236}">
                    <a16:creationId xmlns:a16="http://schemas.microsoft.com/office/drawing/2014/main" id="{38DE6A04-7EFF-6C16-7EAF-784BC503F998}"/>
                  </a:ext>
                </a:extLst>
              </p:cNvPr>
              <p:cNvPicPr/>
              <p:nvPr/>
            </p:nvPicPr>
            <p:blipFill>
              <a:blip r:embed="rId153"/>
              <a:stretch>
                <a:fillRect/>
              </a:stretch>
            </p:blipFill>
            <p:spPr>
              <a:xfrm>
                <a:off x="8887474" y="2761948"/>
                <a:ext cx="1659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5206" name="Freihand 135205">
                <a:extLst>
                  <a:ext uri="{FF2B5EF4-FFF2-40B4-BE49-F238E27FC236}">
                    <a16:creationId xmlns:a16="http://schemas.microsoft.com/office/drawing/2014/main" id="{22C710FE-FA67-006E-6FB9-34BED81A375F}"/>
                  </a:ext>
                </a:extLst>
              </p14:cNvPr>
              <p14:cNvContentPartPr/>
              <p14:nvPr/>
            </p14:nvContentPartPr>
            <p14:xfrm>
              <a:off x="9102034" y="2642428"/>
              <a:ext cx="249840" cy="381960"/>
            </p14:xfrm>
          </p:contentPart>
        </mc:Choice>
        <mc:Fallback xmlns="">
          <p:pic>
            <p:nvPicPr>
              <p:cNvPr id="135206" name="Freihand 135205">
                <a:extLst>
                  <a:ext uri="{FF2B5EF4-FFF2-40B4-BE49-F238E27FC236}">
                    <a16:creationId xmlns:a16="http://schemas.microsoft.com/office/drawing/2014/main" id="{22C710FE-FA67-006E-6FB9-34BED81A375F}"/>
                  </a:ext>
                </a:extLst>
              </p:cNvPr>
              <p:cNvPicPr/>
              <p:nvPr/>
            </p:nvPicPr>
            <p:blipFill>
              <a:blip r:embed="rId155"/>
              <a:stretch>
                <a:fillRect/>
              </a:stretch>
            </p:blipFill>
            <p:spPr>
              <a:xfrm>
                <a:off x="9093034" y="2633428"/>
                <a:ext cx="26748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5208" name="Freihand 135207">
                <a:extLst>
                  <a:ext uri="{FF2B5EF4-FFF2-40B4-BE49-F238E27FC236}">
                    <a16:creationId xmlns:a16="http://schemas.microsoft.com/office/drawing/2014/main" id="{DBC27365-4413-3875-30A8-18E607CA7474}"/>
                  </a:ext>
                </a:extLst>
              </p14:cNvPr>
              <p14:cNvContentPartPr/>
              <p14:nvPr/>
            </p14:nvContentPartPr>
            <p14:xfrm>
              <a:off x="7670674" y="2861668"/>
              <a:ext cx="174240" cy="44280"/>
            </p14:xfrm>
          </p:contentPart>
        </mc:Choice>
        <mc:Fallback xmlns="">
          <p:pic>
            <p:nvPicPr>
              <p:cNvPr id="135208" name="Freihand 135207">
                <a:extLst>
                  <a:ext uri="{FF2B5EF4-FFF2-40B4-BE49-F238E27FC236}">
                    <a16:creationId xmlns:a16="http://schemas.microsoft.com/office/drawing/2014/main" id="{DBC27365-4413-3875-30A8-18E607CA7474}"/>
                  </a:ext>
                </a:extLst>
              </p:cNvPr>
              <p:cNvPicPr/>
              <p:nvPr/>
            </p:nvPicPr>
            <p:blipFill>
              <a:blip r:embed="rId157"/>
              <a:stretch>
                <a:fillRect/>
              </a:stretch>
            </p:blipFill>
            <p:spPr>
              <a:xfrm>
                <a:off x="7661674" y="2853028"/>
                <a:ext cx="191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5209" name="Freihand 135208">
                <a:extLst>
                  <a:ext uri="{FF2B5EF4-FFF2-40B4-BE49-F238E27FC236}">
                    <a16:creationId xmlns:a16="http://schemas.microsoft.com/office/drawing/2014/main" id="{B432D7D1-4EF1-F14D-9687-03DD8F0CC21E}"/>
                  </a:ext>
                </a:extLst>
              </p14:cNvPr>
              <p14:cNvContentPartPr/>
              <p14:nvPr/>
            </p14:nvContentPartPr>
            <p14:xfrm>
              <a:off x="7797034" y="2782468"/>
              <a:ext cx="150120" cy="210240"/>
            </p14:xfrm>
          </p:contentPart>
        </mc:Choice>
        <mc:Fallback xmlns="">
          <p:pic>
            <p:nvPicPr>
              <p:cNvPr id="135209" name="Freihand 135208">
                <a:extLst>
                  <a:ext uri="{FF2B5EF4-FFF2-40B4-BE49-F238E27FC236}">
                    <a16:creationId xmlns:a16="http://schemas.microsoft.com/office/drawing/2014/main" id="{B432D7D1-4EF1-F14D-9687-03DD8F0CC21E}"/>
                  </a:ext>
                </a:extLst>
              </p:cNvPr>
              <p:cNvPicPr/>
              <p:nvPr/>
            </p:nvPicPr>
            <p:blipFill>
              <a:blip r:embed="rId159"/>
              <a:stretch>
                <a:fillRect/>
              </a:stretch>
            </p:blipFill>
            <p:spPr>
              <a:xfrm>
                <a:off x="7788034" y="2773468"/>
                <a:ext cx="1677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5211" name="Freihand 135210">
                <a:extLst>
                  <a:ext uri="{FF2B5EF4-FFF2-40B4-BE49-F238E27FC236}">
                    <a16:creationId xmlns:a16="http://schemas.microsoft.com/office/drawing/2014/main" id="{E41A025A-1B91-9ABE-5957-3E0BB723960E}"/>
                  </a:ext>
                </a:extLst>
              </p14:cNvPr>
              <p14:cNvContentPartPr/>
              <p14:nvPr/>
            </p14:nvContentPartPr>
            <p14:xfrm>
              <a:off x="9584794" y="2753308"/>
              <a:ext cx="226800" cy="114840"/>
            </p14:xfrm>
          </p:contentPart>
        </mc:Choice>
        <mc:Fallback xmlns="">
          <p:pic>
            <p:nvPicPr>
              <p:cNvPr id="135211" name="Freihand 135210">
                <a:extLst>
                  <a:ext uri="{FF2B5EF4-FFF2-40B4-BE49-F238E27FC236}">
                    <a16:creationId xmlns:a16="http://schemas.microsoft.com/office/drawing/2014/main" id="{E41A025A-1B91-9ABE-5957-3E0BB723960E}"/>
                  </a:ext>
                </a:extLst>
              </p:cNvPr>
              <p:cNvPicPr/>
              <p:nvPr/>
            </p:nvPicPr>
            <p:blipFill>
              <a:blip r:embed="rId161"/>
              <a:stretch>
                <a:fillRect/>
              </a:stretch>
            </p:blipFill>
            <p:spPr>
              <a:xfrm>
                <a:off x="9575794" y="2744308"/>
                <a:ext cx="2444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5212" name="Freihand 135211">
                <a:extLst>
                  <a:ext uri="{FF2B5EF4-FFF2-40B4-BE49-F238E27FC236}">
                    <a16:creationId xmlns:a16="http://schemas.microsoft.com/office/drawing/2014/main" id="{BB5C7616-A2EB-0E27-96AB-135CE964C835}"/>
                  </a:ext>
                </a:extLst>
              </p14:cNvPr>
              <p14:cNvContentPartPr/>
              <p14:nvPr/>
            </p14:nvContentPartPr>
            <p14:xfrm>
              <a:off x="9791794" y="2788228"/>
              <a:ext cx="77040" cy="92160"/>
            </p14:xfrm>
          </p:contentPart>
        </mc:Choice>
        <mc:Fallback xmlns="">
          <p:pic>
            <p:nvPicPr>
              <p:cNvPr id="135212" name="Freihand 135211">
                <a:extLst>
                  <a:ext uri="{FF2B5EF4-FFF2-40B4-BE49-F238E27FC236}">
                    <a16:creationId xmlns:a16="http://schemas.microsoft.com/office/drawing/2014/main" id="{BB5C7616-A2EB-0E27-96AB-135CE964C835}"/>
                  </a:ext>
                </a:extLst>
              </p:cNvPr>
              <p:cNvPicPr/>
              <p:nvPr/>
            </p:nvPicPr>
            <p:blipFill>
              <a:blip r:embed="rId163"/>
              <a:stretch>
                <a:fillRect/>
              </a:stretch>
            </p:blipFill>
            <p:spPr>
              <a:xfrm>
                <a:off x="9782794" y="2779588"/>
                <a:ext cx="946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5213" name="Freihand 135212">
                <a:extLst>
                  <a:ext uri="{FF2B5EF4-FFF2-40B4-BE49-F238E27FC236}">
                    <a16:creationId xmlns:a16="http://schemas.microsoft.com/office/drawing/2014/main" id="{8577CCF4-F458-9967-C5D7-15D9BE987906}"/>
                  </a:ext>
                </a:extLst>
              </p14:cNvPr>
              <p14:cNvContentPartPr/>
              <p14:nvPr/>
            </p14:nvContentPartPr>
            <p14:xfrm>
              <a:off x="9941194" y="2762308"/>
              <a:ext cx="351000" cy="87120"/>
            </p14:xfrm>
          </p:contentPart>
        </mc:Choice>
        <mc:Fallback xmlns="">
          <p:pic>
            <p:nvPicPr>
              <p:cNvPr id="135213" name="Freihand 135212">
                <a:extLst>
                  <a:ext uri="{FF2B5EF4-FFF2-40B4-BE49-F238E27FC236}">
                    <a16:creationId xmlns:a16="http://schemas.microsoft.com/office/drawing/2014/main" id="{8577CCF4-F458-9967-C5D7-15D9BE987906}"/>
                  </a:ext>
                </a:extLst>
              </p:cNvPr>
              <p:cNvPicPr/>
              <p:nvPr/>
            </p:nvPicPr>
            <p:blipFill>
              <a:blip r:embed="rId165"/>
              <a:stretch>
                <a:fillRect/>
              </a:stretch>
            </p:blipFill>
            <p:spPr>
              <a:xfrm>
                <a:off x="9932554" y="2753668"/>
                <a:ext cx="368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5214" name="Freihand 135213">
                <a:extLst>
                  <a:ext uri="{FF2B5EF4-FFF2-40B4-BE49-F238E27FC236}">
                    <a16:creationId xmlns:a16="http://schemas.microsoft.com/office/drawing/2014/main" id="{E05B5911-BF8B-5A41-980E-D98DDA2E4AD6}"/>
                  </a:ext>
                </a:extLst>
              </p14:cNvPr>
              <p14:cNvContentPartPr/>
              <p14:nvPr/>
            </p14:nvContentPartPr>
            <p14:xfrm>
              <a:off x="10267354" y="2763028"/>
              <a:ext cx="164880" cy="273600"/>
            </p14:xfrm>
          </p:contentPart>
        </mc:Choice>
        <mc:Fallback xmlns="">
          <p:pic>
            <p:nvPicPr>
              <p:cNvPr id="135214" name="Freihand 135213">
                <a:extLst>
                  <a:ext uri="{FF2B5EF4-FFF2-40B4-BE49-F238E27FC236}">
                    <a16:creationId xmlns:a16="http://schemas.microsoft.com/office/drawing/2014/main" id="{E05B5911-BF8B-5A41-980E-D98DDA2E4AD6}"/>
                  </a:ext>
                </a:extLst>
              </p:cNvPr>
              <p:cNvPicPr/>
              <p:nvPr/>
            </p:nvPicPr>
            <p:blipFill>
              <a:blip r:embed="rId167"/>
              <a:stretch>
                <a:fillRect/>
              </a:stretch>
            </p:blipFill>
            <p:spPr>
              <a:xfrm>
                <a:off x="10258354" y="2754028"/>
                <a:ext cx="18252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35215" name="Freihand 135214">
                <a:extLst>
                  <a:ext uri="{FF2B5EF4-FFF2-40B4-BE49-F238E27FC236}">
                    <a16:creationId xmlns:a16="http://schemas.microsoft.com/office/drawing/2014/main" id="{92534FAB-F051-EBE9-5160-DE6EF5CDF8EC}"/>
                  </a:ext>
                </a:extLst>
              </p14:cNvPr>
              <p14:cNvContentPartPr/>
              <p14:nvPr/>
            </p14:nvContentPartPr>
            <p14:xfrm>
              <a:off x="10457074" y="2671948"/>
              <a:ext cx="118440" cy="187560"/>
            </p14:xfrm>
          </p:contentPart>
        </mc:Choice>
        <mc:Fallback xmlns="">
          <p:pic>
            <p:nvPicPr>
              <p:cNvPr id="135215" name="Freihand 135214">
                <a:extLst>
                  <a:ext uri="{FF2B5EF4-FFF2-40B4-BE49-F238E27FC236}">
                    <a16:creationId xmlns:a16="http://schemas.microsoft.com/office/drawing/2014/main" id="{92534FAB-F051-EBE9-5160-DE6EF5CDF8EC}"/>
                  </a:ext>
                </a:extLst>
              </p:cNvPr>
              <p:cNvPicPr/>
              <p:nvPr/>
            </p:nvPicPr>
            <p:blipFill>
              <a:blip r:embed="rId169"/>
              <a:stretch>
                <a:fillRect/>
              </a:stretch>
            </p:blipFill>
            <p:spPr>
              <a:xfrm>
                <a:off x="10448074" y="2663308"/>
                <a:ext cx="136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35216" name="Freihand 135215">
                <a:extLst>
                  <a:ext uri="{FF2B5EF4-FFF2-40B4-BE49-F238E27FC236}">
                    <a16:creationId xmlns:a16="http://schemas.microsoft.com/office/drawing/2014/main" id="{0245933F-8575-4055-A988-307A1F6F5766}"/>
                  </a:ext>
                </a:extLst>
              </p14:cNvPr>
              <p14:cNvContentPartPr/>
              <p14:nvPr/>
            </p14:nvContentPartPr>
            <p14:xfrm>
              <a:off x="10638154" y="2789308"/>
              <a:ext cx="414360" cy="258840"/>
            </p14:xfrm>
          </p:contentPart>
        </mc:Choice>
        <mc:Fallback xmlns="">
          <p:pic>
            <p:nvPicPr>
              <p:cNvPr id="135216" name="Freihand 135215">
                <a:extLst>
                  <a:ext uri="{FF2B5EF4-FFF2-40B4-BE49-F238E27FC236}">
                    <a16:creationId xmlns:a16="http://schemas.microsoft.com/office/drawing/2014/main" id="{0245933F-8575-4055-A988-307A1F6F5766}"/>
                  </a:ext>
                </a:extLst>
              </p:cNvPr>
              <p:cNvPicPr/>
              <p:nvPr/>
            </p:nvPicPr>
            <p:blipFill>
              <a:blip r:embed="rId171"/>
              <a:stretch>
                <a:fillRect/>
              </a:stretch>
            </p:blipFill>
            <p:spPr>
              <a:xfrm>
                <a:off x="10629514" y="2780308"/>
                <a:ext cx="43200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35217" name="Freihand 135216">
                <a:extLst>
                  <a:ext uri="{FF2B5EF4-FFF2-40B4-BE49-F238E27FC236}">
                    <a16:creationId xmlns:a16="http://schemas.microsoft.com/office/drawing/2014/main" id="{5EA2A69D-58C8-1735-E0C1-EBAE58DBE084}"/>
                  </a:ext>
                </a:extLst>
              </p14:cNvPr>
              <p14:cNvContentPartPr/>
              <p14:nvPr/>
            </p14:nvContentPartPr>
            <p14:xfrm>
              <a:off x="11128474" y="2710108"/>
              <a:ext cx="341280" cy="170280"/>
            </p14:xfrm>
          </p:contentPart>
        </mc:Choice>
        <mc:Fallback xmlns="">
          <p:pic>
            <p:nvPicPr>
              <p:cNvPr id="135217" name="Freihand 135216">
                <a:extLst>
                  <a:ext uri="{FF2B5EF4-FFF2-40B4-BE49-F238E27FC236}">
                    <a16:creationId xmlns:a16="http://schemas.microsoft.com/office/drawing/2014/main" id="{5EA2A69D-58C8-1735-E0C1-EBAE58DBE084}"/>
                  </a:ext>
                </a:extLst>
              </p:cNvPr>
              <p:cNvPicPr/>
              <p:nvPr/>
            </p:nvPicPr>
            <p:blipFill>
              <a:blip r:embed="rId173"/>
              <a:stretch>
                <a:fillRect/>
              </a:stretch>
            </p:blipFill>
            <p:spPr>
              <a:xfrm>
                <a:off x="11119474" y="2701468"/>
                <a:ext cx="3589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35219" name="Freihand 135218">
                <a:extLst>
                  <a:ext uri="{FF2B5EF4-FFF2-40B4-BE49-F238E27FC236}">
                    <a16:creationId xmlns:a16="http://schemas.microsoft.com/office/drawing/2014/main" id="{C5CDBCDF-9968-2BD0-F20B-1AFCDF7BEE94}"/>
                  </a:ext>
                </a:extLst>
              </p14:cNvPr>
              <p14:cNvContentPartPr/>
              <p14:nvPr/>
            </p14:nvContentPartPr>
            <p14:xfrm>
              <a:off x="7939234" y="3174868"/>
              <a:ext cx="125280" cy="221760"/>
            </p14:xfrm>
          </p:contentPart>
        </mc:Choice>
        <mc:Fallback xmlns="">
          <p:pic>
            <p:nvPicPr>
              <p:cNvPr id="135219" name="Freihand 135218">
                <a:extLst>
                  <a:ext uri="{FF2B5EF4-FFF2-40B4-BE49-F238E27FC236}">
                    <a16:creationId xmlns:a16="http://schemas.microsoft.com/office/drawing/2014/main" id="{C5CDBCDF-9968-2BD0-F20B-1AFCDF7BEE94}"/>
                  </a:ext>
                </a:extLst>
              </p:cNvPr>
              <p:cNvPicPr/>
              <p:nvPr/>
            </p:nvPicPr>
            <p:blipFill>
              <a:blip r:embed="rId175"/>
              <a:stretch>
                <a:fillRect/>
              </a:stretch>
            </p:blipFill>
            <p:spPr>
              <a:xfrm>
                <a:off x="7930594" y="3166228"/>
                <a:ext cx="1429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35220" name="Freihand 135219">
                <a:extLst>
                  <a:ext uri="{FF2B5EF4-FFF2-40B4-BE49-F238E27FC236}">
                    <a16:creationId xmlns:a16="http://schemas.microsoft.com/office/drawing/2014/main" id="{B1407315-E0FE-D6EF-3EAF-2B5196DA0308}"/>
                  </a:ext>
                </a:extLst>
              </p14:cNvPr>
              <p14:cNvContentPartPr/>
              <p14:nvPr/>
            </p14:nvContentPartPr>
            <p14:xfrm>
              <a:off x="8075674" y="3131308"/>
              <a:ext cx="253080" cy="200880"/>
            </p14:xfrm>
          </p:contentPart>
        </mc:Choice>
        <mc:Fallback xmlns="">
          <p:pic>
            <p:nvPicPr>
              <p:cNvPr id="135220" name="Freihand 135219">
                <a:extLst>
                  <a:ext uri="{FF2B5EF4-FFF2-40B4-BE49-F238E27FC236}">
                    <a16:creationId xmlns:a16="http://schemas.microsoft.com/office/drawing/2014/main" id="{B1407315-E0FE-D6EF-3EAF-2B5196DA0308}"/>
                  </a:ext>
                </a:extLst>
              </p:cNvPr>
              <p:cNvPicPr/>
              <p:nvPr/>
            </p:nvPicPr>
            <p:blipFill>
              <a:blip r:embed="rId177"/>
              <a:stretch>
                <a:fillRect/>
              </a:stretch>
            </p:blipFill>
            <p:spPr>
              <a:xfrm>
                <a:off x="8066674" y="3122308"/>
                <a:ext cx="2707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5222" name="Freihand 135221">
                <a:extLst>
                  <a:ext uri="{FF2B5EF4-FFF2-40B4-BE49-F238E27FC236}">
                    <a16:creationId xmlns:a16="http://schemas.microsoft.com/office/drawing/2014/main" id="{9F87B8AB-9691-860E-3510-F24AFE41417E}"/>
                  </a:ext>
                </a:extLst>
              </p14:cNvPr>
              <p14:cNvContentPartPr/>
              <p14:nvPr/>
            </p14:nvContentPartPr>
            <p14:xfrm>
              <a:off x="8378074" y="3208708"/>
              <a:ext cx="126360" cy="118800"/>
            </p14:xfrm>
          </p:contentPart>
        </mc:Choice>
        <mc:Fallback xmlns="">
          <p:pic>
            <p:nvPicPr>
              <p:cNvPr id="135222" name="Freihand 135221">
                <a:extLst>
                  <a:ext uri="{FF2B5EF4-FFF2-40B4-BE49-F238E27FC236}">
                    <a16:creationId xmlns:a16="http://schemas.microsoft.com/office/drawing/2014/main" id="{9F87B8AB-9691-860E-3510-F24AFE41417E}"/>
                  </a:ext>
                </a:extLst>
              </p:cNvPr>
              <p:cNvPicPr/>
              <p:nvPr/>
            </p:nvPicPr>
            <p:blipFill>
              <a:blip r:embed="rId179"/>
              <a:stretch>
                <a:fillRect/>
              </a:stretch>
            </p:blipFill>
            <p:spPr>
              <a:xfrm>
                <a:off x="8369434" y="3200068"/>
                <a:ext cx="144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5223" name="Freihand 135222">
                <a:extLst>
                  <a:ext uri="{FF2B5EF4-FFF2-40B4-BE49-F238E27FC236}">
                    <a16:creationId xmlns:a16="http://schemas.microsoft.com/office/drawing/2014/main" id="{777C44CF-11A5-9C34-6953-9F5C95ACE112}"/>
                  </a:ext>
                </a:extLst>
              </p14:cNvPr>
              <p14:cNvContentPartPr/>
              <p14:nvPr/>
            </p14:nvContentPartPr>
            <p14:xfrm>
              <a:off x="8557714" y="3183508"/>
              <a:ext cx="97560" cy="113040"/>
            </p14:xfrm>
          </p:contentPart>
        </mc:Choice>
        <mc:Fallback xmlns="">
          <p:pic>
            <p:nvPicPr>
              <p:cNvPr id="135223" name="Freihand 135222">
                <a:extLst>
                  <a:ext uri="{FF2B5EF4-FFF2-40B4-BE49-F238E27FC236}">
                    <a16:creationId xmlns:a16="http://schemas.microsoft.com/office/drawing/2014/main" id="{777C44CF-11A5-9C34-6953-9F5C95ACE112}"/>
                  </a:ext>
                </a:extLst>
              </p:cNvPr>
              <p:cNvPicPr/>
              <p:nvPr/>
            </p:nvPicPr>
            <p:blipFill>
              <a:blip r:embed="rId181"/>
              <a:stretch>
                <a:fillRect/>
              </a:stretch>
            </p:blipFill>
            <p:spPr>
              <a:xfrm>
                <a:off x="8548714" y="3174508"/>
                <a:ext cx="115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5224" name="Freihand 135223">
                <a:extLst>
                  <a:ext uri="{FF2B5EF4-FFF2-40B4-BE49-F238E27FC236}">
                    <a16:creationId xmlns:a16="http://schemas.microsoft.com/office/drawing/2014/main" id="{9DE8BB5D-44E9-4738-7F0D-469C93E0EACB}"/>
                  </a:ext>
                </a:extLst>
              </p14:cNvPr>
              <p14:cNvContentPartPr/>
              <p14:nvPr/>
            </p14:nvContentPartPr>
            <p14:xfrm>
              <a:off x="8832754" y="3210148"/>
              <a:ext cx="111240" cy="268200"/>
            </p14:xfrm>
          </p:contentPart>
        </mc:Choice>
        <mc:Fallback xmlns="">
          <p:pic>
            <p:nvPicPr>
              <p:cNvPr id="135224" name="Freihand 135223">
                <a:extLst>
                  <a:ext uri="{FF2B5EF4-FFF2-40B4-BE49-F238E27FC236}">
                    <a16:creationId xmlns:a16="http://schemas.microsoft.com/office/drawing/2014/main" id="{9DE8BB5D-44E9-4738-7F0D-469C93E0EACB}"/>
                  </a:ext>
                </a:extLst>
              </p:cNvPr>
              <p:cNvPicPr/>
              <p:nvPr/>
            </p:nvPicPr>
            <p:blipFill>
              <a:blip r:embed="rId183"/>
              <a:stretch>
                <a:fillRect/>
              </a:stretch>
            </p:blipFill>
            <p:spPr>
              <a:xfrm>
                <a:off x="8823754" y="3201508"/>
                <a:ext cx="12888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5225" name="Freihand 135224">
                <a:extLst>
                  <a:ext uri="{FF2B5EF4-FFF2-40B4-BE49-F238E27FC236}">
                    <a16:creationId xmlns:a16="http://schemas.microsoft.com/office/drawing/2014/main" id="{CC9F8BE7-0E20-D9DB-4453-1EC507DB862A}"/>
                  </a:ext>
                </a:extLst>
              </p14:cNvPr>
              <p14:cNvContentPartPr/>
              <p14:nvPr/>
            </p14:nvContentPartPr>
            <p14:xfrm>
              <a:off x="8958754" y="3233548"/>
              <a:ext cx="132840" cy="74880"/>
            </p14:xfrm>
          </p:contentPart>
        </mc:Choice>
        <mc:Fallback xmlns="">
          <p:pic>
            <p:nvPicPr>
              <p:cNvPr id="135225" name="Freihand 135224">
                <a:extLst>
                  <a:ext uri="{FF2B5EF4-FFF2-40B4-BE49-F238E27FC236}">
                    <a16:creationId xmlns:a16="http://schemas.microsoft.com/office/drawing/2014/main" id="{CC9F8BE7-0E20-D9DB-4453-1EC507DB862A}"/>
                  </a:ext>
                </a:extLst>
              </p:cNvPr>
              <p:cNvPicPr/>
              <p:nvPr/>
            </p:nvPicPr>
            <p:blipFill>
              <a:blip r:embed="rId185"/>
              <a:stretch>
                <a:fillRect/>
              </a:stretch>
            </p:blipFill>
            <p:spPr>
              <a:xfrm>
                <a:off x="8950114" y="3224548"/>
                <a:ext cx="150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5226" name="Freihand 135225">
                <a:extLst>
                  <a:ext uri="{FF2B5EF4-FFF2-40B4-BE49-F238E27FC236}">
                    <a16:creationId xmlns:a16="http://schemas.microsoft.com/office/drawing/2014/main" id="{A6F346F2-5BA4-D345-5CC0-392C4547A663}"/>
                  </a:ext>
                </a:extLst>
              </p14:cNvPr>
              <p14:cNvContentPartPr/>
              <p14:nvPr/>
            </p14:nvContentPartPr>
            <p14:xfrm>
              <a:off x="9414154" y="3108268"/>
              <a:ext cx="169560" cy="179280"/>
            </p14:xfrm>
          </p:contentPart>
        </mc:Choice>
        <mc:Fallback xmlns="">
          <p:pic>
            <p:nvPicPr>
              <p:cNvPr id="135226" name="Freihand 135225">
                <a:extLst>
                  <a:ext uri="{FF2B5EF4-FFF2-40B4-BE49-F238E27FC236}">
                    <a16:creationId xmlns:a16="http://schemas.microsoft.com/office/drawing/2014/main" id="{A6F346F2-5BA4-D345-5CC0-392C4547A663}"/>
                  </a:ext>
                </a:extLst>
              </p:cNvPr>
              <p:cNvPicPr/>
              <p:nvPr/>
            </p:nvPicPr>
            <p:blipFill>
              <a:blip r:embed="rId187"/>
              <a:stretch>
                <a:fillRect/>
              </a:stretch>
            </p:blipFill>
            <p:spPr>
              <a:xfrm>
                <a:off x="9405514" y="3099628"/>
                <a:ext cx="1872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5227" name="Freihand 135226">
                <a:extLst>
                  <a:ext uri="{FF2B5EF4-FFF2-40B4-BE49-F238E27FC236}">
                    <a16:creationId xmlns:a16="http://schemas.microsoft.com/office/drawing/2014/main" id="{A21EA6F6-0AE1-7696-D38F-2940AB4DF846}"/>
                  </a:ext>
                </a:extLst>
              </p14:cNvPr>
              <p14:cNvContentPartPr/>
              <p14:nvPr/>
            </p14:nvContentPartPr>
            <p14:xfrm>
              <a:off x="9654994" y="3193228"/>
              <a:ext cx="411480" cy="114840"/>
            </p14:xfrm>
          </p:contentPart>
        </mc:Choice>
        <mc:Fallback xmlns="">
          <p:pic>
            <p:nvPicPr>
              <p:cNvPr id="135227" name="Freihand 135226">
                <a:extLst>
                  <a:ext uri="{FF2B5EF4-FFF2-40B4-BE49-F238E27FC236}">
                    <a16:creationId xmlns:a16="http://schemas.microsoft.com/office/drawing/2014/main" id="{A21EA6F6-0AE1-7696-D38F-2940AB4DF846}"/>
                  </a:ext>
                </a:extLst>
              </p:cNvPr>
              <p:cNvPicPr/>
              <p:nvPr/>
            </p:nvPicPr>
            <p:blipFill>
              <a:blip r:embed="rId189"/>
              <a:stretch>
                <a:fillRect/>
              </a:stretch>
            </p:blipFill>
            <p:spPr>
              <a:xfrm>
                <a:off x="9646354" y="3184588"/>
                <a:ext cx="4291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5228" name="Freihand 135227">
                <a:extLst>
                  <a:ext uri="{FF2B5EF4-FFF2-40B4-BE49-F238E27FC236}">
                    <a16:creationId xmlns:a16="http://schemas.microsoft.com/office/drawing/2014/main" id="{16D56BFD-E982-B203-56BA-0B9DC25226C5}"/>
                  </a:ext>
                </a:extLst>
              </p14:cNvPr>
              <p14:cNvContentPartPr/>
              <p14:nvPr/>
            </p14:nvContentPartPr>
            <p14:xfrm>
              <a:off x="10240354" y="3192868"/>
              <a:ext cx="205920" cy="145440"/>
            </p14:xfrm>
          </p:contentPart>
        </mc:Choice>
        <mc:Fallback xmlns="">
          <p:pic>
            <p:nvPicPr>
              <p:cNvPr id="135228" name="Freihand 135227">
                <a:extLst>
                  <a:ext uri="{FF2B5EF4-FFF2-40B4-BE49-F238E27FC236}">
                    <a16:creationId xmlns:a16="http://schemas.microsoft.com/office/drawing/2014/main" id="{16D56BFD-E982-B203-56BA-0B9DC25226C5}"/>
                  </a:ext>
                </a:extLst>
              </p:cNvPr>
              <p:cNvPicPr/>
              <p:nvPr/>
            </p:nvPicPr>
            <p:blipFill>
              <a:blip r:embed="rId191"/>
              <a:stretch>
                <a:fillRect/>
              </a:stretch>
            </p:blipFill>
            <p:spPr>
              <a:xfrm>
                <a:off x="10231714" y="3183868"/>
                <a:ext cx="223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5229" name="Freihand 135228">
                <a:extLst>
                  <a:ext uri="{FF2B5EF4-FFF2-40B4-BE49-F238E27FC236}">
                    <a16:creationId xmlns:a16="http://schemas.microsoft.com/office/drawing/2014/main" id="{49250BBC-47C0-09AB-6F59-4EA3D8D8B614}"/>
                  </a:ext>
                </a:extLst>
              </p14:cNvPr>
              <p14:cNvContentPartPr/>
              <p14:nvPr/>
            </p14:nvContentPartPr>
            <p14:xfrm>
              <a:off x="10500994" y="3205828"/>
              <a:ext cx="613800" cy="230400"/>
            </p14:xfrm>
          </p:contentPart>
        </mc:Choice>
        <mc:Fallback xmlns="">
          <p:pic>
            <p:nvPicPr>
              <p:cNvPr id="135229" name="Freihand 135228">
                <a:extLst>
                  <a:ext uri="{FF2B5EF4-FFF2-40B4-BE49-F238E27FC236}">
                    <a16:creationId xmlns:a16="http://schemas.microsoft.com/office/drawing/2014/main" id="{49250BBC-47C0-09AB-6F59-4EA3D8D8B614}"/>
                  </a:ext>
                </a:extLst>
              </p:cNvPr>
              <p:cNvPicPr/>
              <p:nvPr/>
            </p:nvPicPr>
            <p:blipFill>
              <a:blip r:embed="rId193"/>
              <a:stretch>
                <a:fillRect/>
              </a:stretch>
            </p:blipFill>
            <p:spPr>
              <a:xfrm>
                <a:off x="10492354" y="3197188"/>
                <a:ext cx="6314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5230" name="Freihand 135229">
                <a:extLst>
                  <a:ext uri="{FF2B5EF4-FFF2-40B4-BE49-F238E27FC236}">
                    <a16:creationId xmlns:a16="http://schemas.microsoft.com/office/drawing/2014/main" id="{2AAAEB3A-945B-9530-598D-8A01793199F1}"/>
                  </a:ext>
                </a:extLst>
              </p14:cNvPr>
              <p14:cNvContentPartPr/>
              <p14:nvPr/>
            </p14:nvContentPartPr>
            <p14:xfrm>
              <a:off x="8055514" y="3547468"/>
              <a:ext cx="125280" cy="208080"/>
            </p14:xfrm>
          </p:contentPart>
        </mc:Choice>
        <mc:Fallback xmlns="">
          <p:pic>
            <p:nvPicPr>
              <p:cNvPr id="135230" name="Freihand 135229">
                <a:extLst>
                  <a:ext uri="{FF2B5EF4-FFF2-40B4-BE49-F238E27FC236}">
                    <a16:creationId xmlns:a16="http://schemas.microsoft.com/office/drawing/2014/main" id="{2AAAEB3A-945B-9530-598D-8A01793199F1}"/>
                  </a:ext>
                </a:extLst>
              </p:cNvPr>
              <p:cNvPicPr/>
              <p:nvPr/>
            </p:nvPicPr>
            <p:blipFill>
              <a:blip r:embed="rId195"/>
              <a:stretch>
                <a:fillRect/>
              </a:stretch>
            </p:blipFill>
            <p:spPr>
              <a:xfrm>
                <a:off x="8046874" y="3538468"/>
                <a:ext cx="1429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5231" name="Freihand 135230">
                <a:extLst>
                  <a:ext uri="{FF2B5EF4-FFF2-40B4-BE49-F238E27FC236}">
                    <a16:creationId xmlns:a16="http://schemas.microsoft.com/office/drawing/2014/main" id="{161396B9-F2E7-81CB-8C92-B7A5571AB699}"/>
                  </a:ext>
                </a:extLst>
              </p14:cNvPr>
              <p14:cNvContentPartPr/>
              <p14:nvPr/>
            </p14:nvContentPartPr>
            <p14:xfrm>
              <a:off x="8194834" y="3621268"/>
              <a:ext cx="110520" cy="275760"/>
            </p14:xfrm>
          </p:contentPart>
        </mc:Choice>
        <mc:Fallback xmlns="">
          <p:pic>
            <p:nvPicPr>
              <p:cNvPr id="135231" name="Freihand 135230">
                <a:extLst>
                  <a:ext uri="{FF2B5EF4-FFF2-40B4-BE49-F238E27FC236}">
                    <a16:creationId xmlns:a16="http://schemas.microsoft.com/office/drawing/2014/main" id="{161396B9-F2E7-81CB-8C92-B7A5571AB699}"/>
                  </a:ext>
                </a:extLst>
              </p:cNvPr>
              <p:cNvPicPr/>
              <p:nvPr/>
            </p:nvPicPr>
            <p:blipFill>
              <a:blip r:embed="rId197"/>
              <a:stretch>
                <a:fillRect/>
              </a:stretch>
            </p:blipFill>
            <p:spPr>
              <a:xfrm>
                <a:off x="8186194" y="3612268"/>
                <a:ext cx="12816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5232" name="Freihand 135231">
                <a:extLst>
                  <a:ext uri="{FF2B5EF4-FFF2-40B4-BE49-F238E27FC236}">
                    <a16:creationId xmlns:a16="http://schemas.microsoft.com/office/drawing/2014/main" id="{4B5F40D8-9F34-652F-97D2-B76E580539D5}"/>
                  </a:ext>
                </a:extLst>
              </p14:cNvPr>
              <p14:cNvContentPartPr/>
              <p14:nvPr/>
            </p14:nvContentPartPr>
            <p14:xfrm>
              <a:off x="8346394" y="3551068"/>
              <a:ext cx="374040" cy="136800"/>
            </p14:xfrm>
          </p:contentPart>
        </mc:Choice>
        <mc:Fallback xmlns="">
          <p:pic>
            <p:nvPicPr>
              <p:cNvPr id="135232" name="Freihand 135231">
                <a:extLst>
                  <a:ext uri="{FF2B5EF4-FFF2-40B4-BE49-F238E27FC236}">
                    <a16:creationId xmlns:a16="http://schemas.microsoft.com/office/drawing/2014/main" id="{4B5F40D8-9F34-652F-97D2-B76E580539D5}"/>
                  </a:ext>
                </a:extLst>
              </p:cNvPr>
              <p:cNvPicPr/>
              <p:nvPr/>
            </p:nvPicPr>
            <p:blipFill>
              <a:blip r:embed="rId199"/>
              <a:stretch>
                <a:fillRect/>
              </a:stretch>
            </p:blipFill>
            <p:spPr>
              <a:xfrm>
                <a:off x="8337754" y="3542068"/>
                <a:ext cx="391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5233" name="Freihand 135232">
                <a:extLst>
                  <a:ext uri="{FF2B5EF4-FFF2-40B4-BE49-F238E27FC236}">
                    <a16:creationId xmlns:a16="http://schemas.microsoft.com/office/drawing/2014/main" id="{CA96F9CB-17BB-2602-BEA4-DF2943BBB1E2}"/>
                  </a:ext>
                </a:extLst>
              </p14:cNvPr>
              <p14:cNvContentPartPr/>
              <p14:nvPr/>
            </p14:nvContentPartPr>
            <p14:xfrm>
              <a:off x="8668954" y="3495988"/>
              <a:ext cx="14760" cy="6840"/>
            </p14:xfrm>
          </p:contentPart>
        </mc:Choice>
        <mc:Fallback xmlns="">
          <p:pic>
            <p:nvPicPr>
              <p:cNvPr id="135233" name="Freihand 135232">
                <a:extLst>
                  <a:ext uri="{FF2B5EF4-FFF2-40B4-BE49-F238E27FC236}">
                    <a16:creationId xmlns:a16="http://schemas.microsoft.com/office/drawing/2014/main" id="{CA96F9CB-17BB-2602-BEA4-DF2943BBB1E2}"/>
                  </a:ext>
                </a:extLst>
              </p:cNvPr>
              <p:cNvPicPr/>
              <p:nvPr/>
            </p:nvPicPr>
            <p:blipFill>
              <a:blip r:embed="rId201"/>
              <a:stretch>
                <a:fillRect/>
              </a:stretch>
            </p:blipFill>
            <p:spPr>
              <a:xfrm>
                <a:off x="8659954" y="3486988"/>
                <a:ext cx="324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35234" name="Freihand 135233">
                <a:extLst>
                  <a:ext uri="{FF2B5EF4-FFF2-40B4-BE49-F238E27FC236}">
                    <a16:creationId xmlns:a16="http://schemas.microsoft.com/office/drawing/2014/main" id="{933A8818-33CF-0753-F24F-452F1AA53147}"/>
                  </a:ext>
                </a:extLst>
              </p14:cNvPr>
              <p14:cNvContentPartPr/>
              <p14:nvPr/>
            </p14:nvContentPartPr>
            <p14:xfrm>
              <a:off x="8816554" y="3582028"/>
              <a:ext cx="149760" cy="300960"/>
            </p14:xfrm>
          </p:contentPart>
        </mc:Choice>
        <mc:Fallback xmlns="">
          <p:pic>
            <p:nvPicPr>
              <p:cNvPr id="135234" name="Freihand 135233">
                <a:extLst>
                  <a:ext uri="{FF2B5EF4-FFF2-40B4-BE49-F238E27FC236}">
                    <a16:creationId xmlns:a16="http://schemas.microsoft.com/office/drawing/2014/main" id="{933A8818-33CF-0753-F24F-452F1AA53147}"/>
                  </a:ext>
                </a:extLst>
              </p:cNvPr>
              <p:cNvPicPr/>
              <p:nvPr/>
            </p:nvPicPr>
            <p:blipFill>
              <a:blip r:embed="rId203"/>
              <a:stretch>
                <a:fillRect/>
              </a:stretch>
            </p:blipFill>
            <p:spPr>
              <a:xfrm>
                <a:off x="8807554" y="3573028"/>
                <a:ext cx="1674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5235" name="Freihand 135234">
                <a:extLst>
                  <a:ext uri="{FF2B5EF4-FFF2-40B4-BE49-F238E27FC236}">
                    <a16:creationId xmlns:a16="http://schemas.microsoft.com/office/drawing/2014/main" id="{2FE6CA9E-29FE-35B6-DC4A-1E9F3B6CD8D2}"/>
                  </a:ext>
                </a:extLst>
              </p14:cNvPr>
              <p14:cNvContentPartPr/>
              <p14:nvPr/>
            </p14:nvContentPartPr>
            <p14:xfrm>
              <a:off x="9129754" y="3611188"/>
              <a:ext cx="343440" cy="102960"/>
            </p14:xfrm>
          </p:contentPart>
        </mc:Choice>
        <mc:Fallback xmlns="">
          <p:pic>
            <p:nvPicPr>
              <p:cNvPr id="135235" name="Freihand 135234">
                <a:extLst>
                  <a:ext uri="{FF2B5EF4-FFF2-40B4-BE49-F238E27FC236}">
                    <a16:creationId xmlns:a16="http://schemas.microsoft.com/office/drawing/2014/main" id="{2FE6CA9E-29FE-35B6-DC4A-1E9F3B6CD8D2}"/>
                  </a:ext>
                </a:extLst>
              </p:cNvPr>
              <p:cNvPicPr/>
              <p:nvPr/>
            </p:nvPicPr>
            <p:blipFill>
              <a:blip r:embed="rId205"/>
              <a:stretch>
                <a:fillRect/>
              </a:stretch>
            </p:blipFill>
            <p:spPr>
              <a:xfrm>
                <a:off x="9120754" y="3602188"/>
                <a:ext cx="3610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5236" name="Freihand 135235">
                <a:extLst>
                  <a:ext uri="{FF2B5EF4-FFF2-40B4-BE49-F238E27FC236}">
                    <a16:creationId xmlns:a16="http://schemas.microsoft.com/office/drawing/2014/main" id="{1D8FC372-467D-CB66-4ADD-E8DD28A52DE0}"/>
                  </a:ext>
                </a:extLst>
              </p14:cNvPr>
              <p14:cNvContentPartPr/>
              <p14:nvPr/>
            </p14:nvContentPartPr>
            <p14:xfrm>
              <a:off x="9518194" y="3526228"/>
              <a:ext cx="163080" cy="156600"/>
            </p14:xfrm>
          </p:contentPart>
        </mc:Choice>
        <mc:Fallback xmlns="">
          <p:pic>
            <p:nvPicPr>
              <p:cNvPr id="135236" name="Freihand 135235">
                <a:extLst>
                  <a:ext uri="{FF2B5EF4-FFF2-40B4-BE49-F238E27FC236}">
                    <a16:creationId xmlns:a16="http://schemas.microsoft.com/office/drawing/2014/main" id="{1D8FC372-467D-CB66-4ADD-E8DD28A52DE0}"/>
                  </a:ext>
                </a:extLst>
              </p:cNvPr>
              <p:cNvPicPr/>
              <p:nvPr/>
            </p:nvPicPr>
            <p:blipFill>
              <a:blip r:embed="rId207"/>
              <a:stretch>
                <a:fillRect/>
              </a:stretch>
            </p:blipFill>
            <p:spPr>
              <a:xfrm>
                <a:off x="9509194" y="3517228"/>
                <a:ext cx="1807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5239" name="Freihand 135238">
                <a:extLst>
                  <a:ext uri="{FF2B5EF4-FFF2-40B4-BE49-F238E27FC236}">
                    <a16:creationId xmlns:a16="http://schemas.microsoft.com/office/drawing/2014/main" id="{BDFA03EF-4E1D-4558-CBCB-63386A7E1AFC}"/>
                  </a:ext>
                </a:extLst>
              </p14:cNvPr>
              <p14:cNvContentPartPr/>
              <p14:nvPr/>
            </p14:nvContentPartPr>
            <p14:xfrm>
              <a:off x="9860914" y="3580228"/>
              <a:ext cx="153360" cy="145080"/>
            </p14:xfrm>
          </p:contentPart>
        </mc:Choice>
        <mc:Fallback xmlns="">
          <p:pic>
            <p:nvPicPr>
              <p:cNvPr id="135239" name="Freihand 135238">
                <a:extLst>
                  <a:ext uri="{FF2B5EF4-FFF2-40B4-BE49-F238E27FC236}">
                    <a16:creationId xmlns:a16="http://schemas.microsoft.com/office/drawing/2014/main" id="{BDFA03EF-4E1D-4558-CBCB-63386A7E1AFC}"/>
                  </a:ext>
                </a:extLst>
              </p:cNvPr>
              <p:cNvPicPr/>
              <p:nvPr/>
            </p:nvPicPr>
            <p:blipFill>
              <a:blip r:embed="rId209"/>
              <a:stretch>
                <a:fillRect/>
              </a:stretch>
            </p:blipFill>
            <p:spPr>
              <a:xfrm>
                <a:off x="9851914" y="3571228"/>
                <a:ext cx="171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5240" name="Freihand 135239">
                <a:extLst>
                  <a:ext uri="{FF2B5EF4-FFF2-40B4-BE49-F238E27FC236}">
                    <a16:creationId xmlns:a16="http://schemas.microsoft.com/office/drawing/2014/main" id="{7C08F05C-D57F-C8A1-D1C1-4A1F3881AB31}"/>
                  </a:ext>
                </a:extLst>
              </p14:cNvPr>
              <p14:cNvContentPartPr/>
              <p14:nvPr/>
            </p14:nvContentPartPr>
            <p14:xfrm>
              <a:off x="10092034" y="3575548"/>
              <a:ext cx="280800" cy="149040"/>
            </p14:xfrm>
          </p:contentPart>
        </mc:Choice>
        <mc:Fallback xmlns="">
          <p:pic>
            <p:nvPicPr>
              <p:cNvPr id="135240" name="Freihand 135239">
                <a:extLst>
                  <a:ext uri="{FF2B5EF4-FFF2-40B4-BE49-F238E27FC236}">
                    <a16:creationId xmlns:a16="http://schemas.microsoft.com/office/drawing/2014/main" id="{7C08F05C-D57F-C8A1-D1C1-4A1F3881AB31}"/>
                  </a:ext>
                </a:extLst>
              </p:cNvPr>
              <p:cNvPicPr/>
              <p:nvPr/>
            </p:nvPicPr>
            <p:blipFill>
              <a:blip r:embed="rId211"/>
              <a:stretch>
                <a:fillRect/>
              </a:stretch>
            </p:blipFill>
            <p:spPr>
              <a:xfrm>
                <a:off x="10083394" y="3566908"/>
                <a:ext cx="298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5242" name="Freihand 135241">
                <a:extLst>
                  <a:ext uri="{FF2B5EF4-FFF2-40B4-BE49-F238E27FC236}">
                    <a16:creationId xmlns:a16="http://schemas.microsoft.com/office/drawing/2014/main" id="{35F0AA7C-3523-9D7D-AC5C-4ABBBEDB6203}"/>
                  </a:ext>
                </a:extLst>
              </p14:cNvPr>
              <p14:cNvContentPartPr/>
              <p14:nvPr/>
            </p14:nvContentPartPr>
            <p14:xfrm>
              <a:off x="10416034" y="3567268"/>
              <a:ext cx="110520" cy="240840"/>
            </p14:xfrm>
          </p:contentPart>
        </mc:Choice>
        <mc:Fallback xmlns="">
          <p:pic>
            <p:nvPicPr>
              <p:cNvPr id="135242" name="Freihand 135241">
                <a:extLst>
                  <a:ext uri="{FF2B5EF4-FFF2-40B4-BE49-F238E27FC236}">
                    <a16:creationId xmlns:a16="http://schemas.microsoft.com/office/drawing/2014/main" id="{35F0AA7C-3523-9D7D-AC5C-4ABBBEDB6203}"/>
                  </a:ext>
                </a:extLst>
              </p:cNvPr>
              <p:cNvPicPr/>
              <p:nvPr/>
            </p:nvPicPr>
            <p:blipFill>
              <a:blip r:embed="rId213"/>
              <a:stretch>
                <a:fillRect/>
              </a:stretch>
            </p:blipFill>
            <p:spPr>
              <a:xfrm>
                <a:off x="10407394" y="3558628"/>
                <a:ext cx="12816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5251" name="Freihand 135250">
                <a:extLst>
                  <a:ext uri="{FF2B5EF4-FFF2-40B4-BE49-F238E27FC236}">
                    <a16:creationId xmlns:a16="http://schemas.microsoft.com/office/drawing/2014/main" id="{2AD0C49C-8F8D-B35D-C894-39E5A2C3BA83}"/>
                  </a:ext>
                </a:extLst>
              </p14:cNvPr>
              <p14:cNvContentPartPr/>
              <p14:nvPr/>
            </p14:nvContentPartPr>
            <p14:xfrm>
              <a:off x="7963354" y="3782548"/>
              <a:ext cx="1238760" cy="90360"/>
            </p14:xfrm>
          </p:contentPart>
        </mc:Choice>
        <mc:Fallback xmlns="">
          <p:pic>
            <p:nvPicPr>
              <p:cNvPr id="135251" name="Freihand 135250">
                <a:extLst>
                  <a:ext uri="{FF2B5EF4-FFF2-40B4-BE49-F238E27FC236}">
                    <a16:creationId xmlns:a16="http://schemas.microsoft.com/office/drawing/2014/main" id="{2AD0C49C-8F8D-B35D-C894-39E5A2C3BA83}"/>
                  </a:ext>
                </a:extLst>
              </p:cNvPr>
              <p:cNvPicPr/>
              <p:nvPr/>
            </p:nvPicPr>
            <p:blipFill>
              <a:blip r:embed="rId215"/>
              <a:stretch>
                <a:fillRect/>
              </a:stretch>
            </p:blipFill>
            <p:spPr>
              <a:xfrm>
                <a:off x="7954354" y="3773548"/>
                <a:ext cx="1256400" cy="108000"/>
              </a:xfrm>
              <a:prstGeom prst="rect">
                <a:avLst/>
              </a:prstGeom>
            </p:spPr>
          </p:pic>
        </mc:Fallback>
      </mc:AlternateContent>
      <p:grpSp>
        <p:nvGrpSpPr>
          <p:cNvPr id="135254" name="Gruppieren 135253">
            <a:extLst>
              <a:ext uri="{FF2B5EF4-FFF2-40B4-BE49-F238E27FC236}">
                <a16:creationId xmlns:a16="http://schemas.microsoft.com/office/drawing/2014/main" id="{160DA8C0-D382-01DF-B144-B40F4CD4503A}"/>
              </a:ext>
            </a:extLst>
          </p:cNvPr>
          <p:cNvGrpSpPr/>
          <p:nvPr/>
        </p:nvGrpSpPr>
        <p:grpSpPr>
          <a:xfrm>
            <a:off x="10720594" y="3438388"/>
            <a:ext cx="1150920" cy="395640"/>
            <a:chOff x="10720594" y="3438388"/>
            <a:chExt cx="1150920" cy="395640"/>
          </a:xfrm>
        </p:grpSpPr>
        <mc:AlternateContent xmlns:mc="http://schemas.openxmlformats.org/markup-compatibility/2006" xmlns:p14="http://schemas.microsoft.com/office/powerpoint/2010/main">
          <mc:Choice Requires="p14">
            <p:contentPart p14:bwMode="auto" r:id="rId216">
              <p14:nvContentPartPr>
                <p14:cNvPr id="135247" name="Freihand 135246">
                  <a:extLst>
                    <a:ext uri="{FF2B5EF4-FFF2-40B4-BE49-F238E27FC236}">
                      <a16:creationId xmlns:a16="http://schemas.microsoft.com/office/drawing/2014/main" id="{2FC45D58-F801-41E4-B3A9-F9ADBC43037B}"/>
                    </a:ext>
                  </a:extLst>
                </p14:cNvPr>
                <p14:cNvContentPartPr/>
                <p14:nvPr/>
              </p14:nvContentPartPr>
              <p14:xfrm>
                <a:off x="10749394" y="3559708"/>
                <a:ext cx="311400" cy="137160"/>
              </p14:xfrm>
            </p:contentPart>
          </mc:Choice>
          <mc:Fallback xmlns="">
            <p:pic>
              <p:nvPicPr>
                <p:cNvPr id="135247" name="Freihand 135246">
                  <a:extLst>
                    <a:ext uri="{FF2B5EF4-FFF2-40B4-BE49-F238E27FC236}">
                      <a16:creationId xmlns:a16="http://schemas.microsoft.com/office/drawing/2014/main" id="{2FC45D58-F801-41E4-B3A9-F9ADBC43037B}"/>
                    </a:ext>
                  </a:extLst>
                </p:cNvPr>
                <p:cNvPicPr/>
                <p:nvPr/>
              </p:nvPicPr>
              <p:blipFill>
                <a:blip r:embed="rId217"/>
                <a:stretch>
                  <a:fillRect/>
                </a:stretch>
              </p:blipFill>
              <p:spPr>
                <a:xfrm>
                  <a:off x="10740394" y="3550708"/>
                  <a:ext cx="329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5248" name="Freihand 135247">
                  <a:extLst>
                    <a:ext uri="{FF2B5EF4-FFF2-40B4-BE49-F238E27FC236}">
                      <a16:creationId xmlns:a16="http://schemas.microsoft.com/office/drawing/2014/main" id="{A58B7D46-6F7E-36D1-E0E8-A17ADC1747BF}"/>
                    </a:ext>
                  </a:extLst>
                </p14:cNvPr>
                <p14:cNvContentPartPr/>
                <p14:nvPr/>
              </p14:nvContentPartPr>
              <p14:xfrm>
                <a:off x="11115514" y="3438388"/>
                <a:ext cx="431640" cy="261000"/>
              </p14:xfrm>
            </p:contentPart>
          </mc:Choice>
          <mc:Fallback xmlns="">
            <p:pic>
              <p:nvPicPr>
                <p:cNvPr id="135248" name="Freihand 135247">
                  <a:extLst>
                    <a:ext uri="{FF2B5EF4-FFF2-40B4-BE49-F238E27FC236}">
                      <a16:creationId xmlns:a16="http://schemas.microsoft.com/office/drawing/2014/main" id="{A58B7D46-6F7E-36D1-E0E8-A17ADC1747BF}"/>
                    </a:ext>
                  </a:extLst>
                </p:cNvPr>
                <p:cNvPicPr/>
                <p:nvPr/>
              </p:nvPicPr>
              <p:blipFill>
                <a:blip r:embed="rId219"/>
                <a:stretch>
                  <a:fillRect/>
                </a:stretch>
              </p:blipFill>
              <p:spPr>
                <a:xfrm>
                  <a:off x="11106514" y="3429388"/>
                  <a:ext cx="4492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5249" name="Freihand 135248">
                  <a:extLst>
                    <a:ext uri="{FF2B5EF4-FFF2-40B4-BE49-F238E27FC236}">
                      <a16:creationId xmlns:a16="http://schemas.microsoft.com/office/drawing/2014/main" id="{9F473E01-16C7-523F-C899-79F5493CDCEF}"/>
                    </a:ext>
                  </a:extLst>
                </p14:cNvPr>
                <p14:cNvContentPartPr/>
                <p14:nvPr/>
              </p14:nvContentPartPr>
              <p14:xfrm>
                <a:off x="11574514" y="3543508"/>
                <a:ext cx="144360" cy="139680"/>
              </p14:xfrm>
            </p:contentPart>
          </mc:Choice>
          <mc:Fallback xmlns="">
            <p:pic>
              <p:nvPicPr>
                <p:cNvPr id="135249" name="Freihand 135248">
                  <a:extLst>
                    <a:ext uri="{FF2B5EF4-FFF2-40B4-BE49-F238E27FC236}">
                      <a16:creationId xmlns:a16="http://schemas.microsoft.com/office/drawing/2014/main" id="{9F473E01-16C7-523F-C899-79F5493CDCEF}"/>
                    </a:ext>
                  </a:extLst>
                </p:cNvPr>
                <p:cNvPicPr/>
                <p:nvPr/>
              </p:nvPicPr>
              <p:blipFill>
                <a:blip r:embed="rId221"/>
                <a:stretch>
                  <a:fillRect/>
                </a:stretch>
              </p:blipFill>
              <p:spPr>
                <a:xfrm>
                  <a:off x="11565514" y="3534508"/>
                  <a:ext cx="162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35253" name="Freihand 135252">
                  <a:extLst>
                    <a:ext uri="{FF2B5EF4-FFF2-40B4-BE49-F238E27FC236}">
                      <a16:creationId xmlns:a16="http://schemas.microsoft.com/office/drawing/2014/main" id="{8D42E893-293F-3081-1D8C-2191AA6D949D}"/>
                    </a:ext>
                  </a:extLst>
                </p14:cNvPr>
                <p14:cNvContentPartPr/>
                <p14:nvPr/>
              </p14:nvContentPartPr>
              <p14:xfrm>
                <a:off x="10720594" y="3759868"/>
                <a:ext cx="1150920" cy="74160"/>
              </p14:xfrm>
            </p:contentPart>
          </mc:Choice>
          <mc:Fallback xmlns="">
            <p:pic>
              <p:nvPicPr>
                <p:cNvPr id="135253" name="Freihand 135252">
                  <a:extLst>
                    <a:ext uri="{FF2B5EF4-FFF2-40B4-BE49-F238E27FC236}">
                      <a16:creationId xmlns:a16="http://schemas.microsoft.com/office/drawing/2014/main" id="{8D42E893-293F-3081-1D8C-2191AA6D949D}"/>
                    </a:ext>
                  </a:extLst>
                </p:cNvPr>
                <p:cNvPicPr/>
                <p:nvPr/>
              </p:nvPicPr>
              <p:blipFill>
                <a:blip r:embed="rId223"/>
                <a:stretch>
                  <a:fillRect/>
                </a:stretch>
              </p:blipFill>
              <p:spPr>
                <a:xfrm>
                  <a:off x="10711954" y="3751228"/>
                  <a:ext cx="1168560" cy="91800"/>
                </a:xfrm>
                <a:prstGeom prst="rect">
                  <a:avLst/>
                </a:prstGeom>
              </p:spPr>
            </p:pic>
          </mc:Fallback>
        </mc:AlternateContent>
      </p:grpSp>
      <p:grpSp>
        <p:nvGrpSpPr>
          <p:cNvPr id="58" name="Gruppieren 57">
            <a:extLst>
              <a:ext uri="{FF2B5EF4-FFF2-40B4-BE49-F238E27FC236}">
                <a16:creationId xmlns:a16="http://schemas.microsoft.com/office/drawing/2014/main" id="{24642009-AB99-259E-0838-D597CACA1A44}"/>
              </a:ext>
            </a:extLst>
          </p:cNvPr>
          <p:cNvGrpSpPr/>
          <p:nvPr/>
        </p:nvGrpSpPr>
        <p:grpSpPr>
          <a:xfrm>
            <a:off x="1757314" y="1090108"/>
            <a:ext cx="1466640" cy="1344240"/>
            <a:chOff x="1757314" y="1090108"/>
            <a:chExt cx="1466640" cy="1344240"/>
          </a:xfrm>
        </p:grpSpPr>
        <mc:AlternateContent xmlns:mc="http://schemas.openxmlformats.org/markup-compatibility/2006" xmlns:p14="http://schemas.microsoft.com/office/powerpoint/2010/main">
          <mc:Choice Requires="p14">
            <p:contentPart p14:bwMode="auto" r:id="rId224">
              <p14:nvContentPartPr>
                <p14:cNvPr id="5" name="Freihand 4">
                  <a:extLst>
                    <a:ext uri="{FF2B5EF4-FFF2-40B4-BE49-F238E27FC236}">
                      <a16:creationId xmlns:a16="http://schemas.microsoft.com/office/drawing/2014/main" id="{B358652E-CEFB-A1AF-664D-DF0F42B4DC66}"/>
                    </a:ext>
                  </a:extLst>
                </p14:cNvPr>
                <p14:cNvContentPartPr/>
                <p14:nvPr/>
              </p14:nvContentPartPr>
              <p14:xfrm>
                <a:off x="1757314" y="1680508"/>
                <a:ext cx="532440" cy="753840"/>
              </p14:xfrm>
            </p:contentPart>
          </mc:Choice>
          <mc:Fallback xmlns="">
            <p:pic>
              <p:nvPicPr>
                <p:cNvPr id="5" name="Freihand 4">
                  <a:extLst>
                    <a:ext uri="{FF2B5EF4-FFF2-40B4-BE49-F238E27FC236}">
                      <a16:creationId xmlns:a16="http://schemas.microsoft.com/office/drawing/2014/main" id="{B358652E-CEFB-A1AF-664D-DF0F42B4DC66}"/>
                    </a:ext>
                  </a:extLst>
                </p:cNvPr>
                <p:cNvPicPr/>
                <p:nvPr/>
              </p:nvPicPr>
              <p:blipFill>
                <a:blip r:embed="rId225"/>
                <a:stretch>
                  <a:fillRect/>
                </a:stretch>
              </p:blipFill>
              <p:spPr>
                <a:xfrm>
                  <a:off x="1748314" y="1671868"/>
                  <a:ext cx="550080" cy="771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35" name="Freihand 34">
                  <a:extLst>
                    <a:ext uri="{FF2B5EF4-FFF2-40B4-BE49-F238E27FC236}">
                      <a16:creationId xmlns:a16="http://schemas.microsoft.com/office/drawing/2014/main" id="{8C38B727-6C6E-A909-B2E7-2A03A64389DF}"/>
                    </a:ext>
                  </a:extLst>
                </p14:cNvPr>
                <p14:cNvContentPartPr/>
                <p14:nvPr/>
              </p14:nvContentPartPr>
              <p14:xfrm>
                <a:off x="2358154" y="1090108"/>
                <a:ext cx="368640" cy="681840"/>
              </p14:xfrm>
            </p:contentPart>
          </mc:Choice>
          <mc:Fallback xmlns="">
            <p:pic>
              <p:nvPicPr>
                <p:cNvPr id="35" name="Freihand 34">
                  <a:extLst>
                    <a:ext uri="{FF2B5EF4-FFF2-40B4-BE49-F238E27FC236}">
                      <a16:creationId xmlns:a16="http://schemas.microsoft.com/office/drawing/2014/main" id="{8C38B727-6C6E-A909-B2E7-2A03A64389DF}"/>
                    </a:ext>
                  </a:extLst>
                </p:cNvPr>
                <p:cNvPicPr/>
                <p:nvPr/>
              </p:nvPicPr>
              <p:blipFill>
                <a:blip r:embed="rId227"/>
                <a:stretch>
                  <a:fillRect/>
                </a:stretch>
              </p:blipFill>
              <p:spPr>
                <a:xfrm>
                  <a:off x="2349514" y="1081468"/>
                  <a:ext cx="38628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0" name="Freihand 39">
                  <a:extLst>
                    <a:ext uri="{FF2B5EF4-FFF2-40B4-BE49-F238E27FC236}">
                      <a16:creationId xmlns:a16="http://schemas.microsoft.com/office/drawing/2014/main" id="{497B96FB-81F8-4C7C-AAF6-A79AE19922DB}"/>
                    </a:ext>
                  </a:extLst>
                </p14:cNvPr>
                <p14:cNvContentPartPr/>
                <p14:nvPr/>
              </p14:nvContentPartPr>
              <p14:xfrm>
                <a:off x="2835874" y="1571428"/>
                <a:ext cx="388080" cy="748800"/>
              </p14:xfrm>
            </p:contentPart>
          </mc:Choice>
          <mc:Fallback xmlns="">
            <p:pic>
              <p:nvPicPr>
                <p:cNvPr id="40" name="Freihand 39">
                  <a:extLst>
                    <a:ext uri="{FF2B5EF4-FFF2-40B4-BE49-F238E27FC236}">
                      <a16:creationId xmlns:a16="http://schemas.microsoft.com/office/drawing/2014/main" id="{497B96FB-81F8-4C7C-AAF6-A79AE19922DB}"/>
                    </a:ext>
                  </a:extLst>
                </p:cNvPr>
                <p:cNvPicPr/>
                <p:nvPr/>
              </p:nvPicPr>
              <p:blipFill>
                <a:blip r:embed="rId229"/>
                <a:stretch>
                  <a:fillRect/>
                </a:stretch>
              </p:blipFill>
              <p:spPr>
                <a:xfrm>
                  <a:off x="2826874" y="1562428"/>
                  <a:ext cx="40572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5" name="Freihand 44">
                  <a:extLst>
                    <a:ext uri="{FF2B5EF4-FFF2-40B4-BE49-F238E27FC236}">
                      <a16:creationId xmlns:a16="http://schemas.microsoft.com/office/drawing/2014/main" id="{7591F568-3912-E15F-4AE6-E56C2CE3185C}"/>
                    </a:ext>
                  </a:extLst>
                </p14:cNvPr>
                <p14:cNvContentPartPr/>
                <p14:nvPr/>
              </p14:nvContentPartPr>
              <p14:xfrm>
                <a:off x="2310274" y="1273708"/>
                <a:ext cx="162000" cy="259920"/>
              </p14:xfrm>
            </p:contentPart>
          </mc:Choice>
          <mc:Fallback xmlns="">
            <p:pic>
              <p:nvPicPr>
                <p:cNvPr id="45" name="Freihand 44">
                  <a:extLst>
                    <a:ext uri="{FF2B5EF4-FFF2-40B4-BE49-F238E27FC236}">
                      <a16:creationId xmlns:a16="http://schemas.microsoft.com/office/drawing/2014/main" id="{7591F568-3912-E15F-4AE6-E56C2CE3185C}"/>
                    </a:ext>
                  </a:extLst>
                </p:cNvPr>
                <p:cNvPicPr/>
                <p:nvPr/>
              </p:nvPicPr>
              <p:blipFill>
                <a:blip r:embed="rId231"/>
                <a:stretch>
                  <a:fillRect/>
                </a:stretch>
              </p:blipFill>
              <p:spPr>
                <a:xfrm>
                  <a:off x="2301274" y="1264708"/>
                  <a:ext cx="17964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7" name="Freihand 56">
                  <a:extLst>
                    <a:ext uri="{FF2B5EF4-FFF2-40B4-BE49-F238E27FC236}">
                      <a16:creationId xmlns:a16="http://schemas.microsoft.com/office/drawing/2014/main" id="{853AAD4C-2D35-7AD9-007C-C7BDF382ECC6}"/>
                    </a:ext>
                  </a:extLst>
                </p14:cNvPr>
                <p14:cNvContentPartPr/>
                <p14:nvPr/>
              </p14:nvContentPartPr>
              <p14:xfrm>
                <a:off x="2502154" y="1137988"/>
                <a:ext cx="193680" cy="297720"/>
              </p14:xfrm>
            </p:contentPart>
          </mc:Choice>
          <mc:Fallback xmlns="">
            <p:pic>
              <p:nvPicPr>
                <p:cNvPr id="57" name="Freihand 56">
                  <a:extLst>
                    <a:ext uri="{FF2B5EF4-FFF2-40B4-BE49-F238E27FC236}">
                      <a16:creationId xmlns:a16="http://schemas.microsoft.com/office/drawing/2014/main" id="{853AAD4C-2D35-7AD9-007C-C7BDF382ECC6}"/>
                    </a:ext>
                  </a:extLst>
                </p:cNvPr>
                <p:cNvPicPr/>
                <p:nvPr/>
              </p:nvPicPr>
              <p:blipFill>
                <a:blip r:embed="rId233"/>
                <a:stretch>
                  <a:fillRect/>
                </a:stretch>
              </p:blipFill>
              <p:spPr>
                <a:xfrm>
                  <a:off x="2493154" y="1128988"/>
                  <a:ext cx="211320" cy="31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4">
            <p14:nvContentPartPr>
              <p14:cNvPr id="135173" name="Freihand 135172">
                <a:extLst>
                  <a:ext uri="{FF2B5EF4-FFF2-40B4-BE49-F238E27FC236}">
                    <a16:creationId xmlns:a16="http://schemas.microsoft.com/office/drawing/2014/main" id="{B3BE5791-5BB0-E7B3-1A07-F799DCB3C9A5}"/>
                  </a:ext>
                </a:extLst>
              </p14:cNvPr>
              <p14:cNvContentPartPr/>
              <p14:nvPr/>
            </p14:nvContentPartPr>
            <p14:xfrm>
              <a:off x="4391794" y="2147428"/>
              <a:ext cx="492840" cy="1066320"/>
            </p14:xfrm>
          </p:contentPart>
        </mc:Choice>
        <mc:Fallback xmlns="">
          <p:pic>
            <p:nvPicPr>
              <p:cNvPr id="135173" name="Freihand 135172">
                <a:extLst>
                  <a:ext uri="{FF2B5EF4-FFF2-40B4-BE49-F238E27FC236}">
                    <a16:creationId xmlns:a16="http://schemas.microsoft.com/office/drawing/2014/main" id="{B3BE5791-5BB0-E7B3-1A07-F799DCB3C9A5}"/>
                  </a:ext>
                </a:extLst>
              </p:cNvPr>
              <p:cNvPicPr/>
              <p:nvPr/>
            </p:nvPicPr>
            <p:blipFill>
              <a:blip r:embed="rId235"/>
              <a:stretch>
                <a:fillRect/>
              </a:stretch>
            </p:blipFill>
            <p:spPr>
              <a:xfrm>
                <a:off x="4382794" y="2138428"/>
                <a:ext cx="510480" cy="10839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5175" name="Freihand 135174">
                <a:extLst>
                  <a:ext uri="{FF2B5EF4-FFF2-40B4-BE49-F238E27FC236}">
                    <a16:creationId xmlns:a16="http://schemas.microsoft.com/office/drawing/2014/main" id="{B926B184-9BF9-2843-7271-62330413F91E}"/>
                  </a:ext>
                </a:extLst>
              </p14:cNvPr>
              <p14:cNvContentPartPr/>
              <p14:nvPr/>
            </p14:nvContentPartPr>
            <p14:xfrm>
              <a:off x="6216994" y="2718028"/>
              <a:ext cx="567720" cy="746280"/>
            </p14:xfrm>
          </p:contentPart>
        </mc:Choice>
        <mc:Fallback xmlns="">
          <p:pic>
            <p:nvPicPr>
              <p:cNvPr id="135175" name="Freihand 135174">
                <a:extLst>
                  <a:ext uri="{FF2B5EF4-FFF2-40B4-BE49-F238E27FC236}">
                    <a16:creationId xmlns:a16="http://schemas.microsoft.com/office/drawing/2014/main" id="{B926B184-9BF9-2843-7271-62330413F91E}"/>
                  </a:ext>
                </a:extLst>
              </p:cNvPr>
              <p:cNvPicPr/>
              <p:nvPr/>
            </p:nvPicPr>
            <p:blipFill>
              <a:blip r:embed="rId237"/>
              <a:stretch>
                <a:fillRect/>
              </a:stretch>
            </p:blipFill>
            <p:spPr>
              <a:xfrm>
                <a:off x="6208354" y="2709028"/>
                <a:ext cx="585360" cy="763920"/>
              </a:xfrm>
              <a:prstGeom prst="rect">
                <a:avLst/>
              </a:prstGeom>
            </p:spPr>
          </p:pic>
        </mc:Fallback>
      </mc:AlternateContent>
      <p:grpSp>
        <p:nvGrpSpPr>
          <p:cNvPr id="135277" name="Gruppieren 135276">
            <a:extLst>
              <a:ext uri="{FF2B5EF4-FFF2-40B4-BE49-F238E27FC236}">
                <a16:creationId xmlns:a16="http://schemas.microsoft.com/office/drawing/2014/main" id="{190C23F9-C2D0-58E0-0ECD-CEF68E890D26}"/>
              </a:ext>
            </a:extLst>
          </p:cNvPr>
          <p:cNvGrpSpPr/>
          <p:nvPr/>
        </p:nvGrpSpPr>
        <p:grpSpPr>
          <a:xfrm>
            <a:off x="4255714" y="401788"/>
            <a:ext cx="2006640" cy="1862640"/>
            <a:chOff x="4255714" y="401788"/>
            <a:chExt cx="2006640" cy="1862640"/>
          </a:xfrm>
        </p:grpSpPr>
        <mc:AlternateContent xmlns:mc="http://schemas.openxmlformats.org/markup-compatibility/2006" xmlns:p14="http://schemas.microsoft.com/office/powerpoint/2010/main">
          <mc:Choice Requires="p14">
            <p:contentPart p14:bwMode="auto" r:id="rId238">
              <p14:nvContentPartPr>
                <p14:cNvPr id="135178" name="Freihand 135177">
                  <a:extLst>
                    <a:ext uri="{FF2B5EF4-FFF2-40B4-BE49-F238E27FC236}">
                      <a16:creationId xmlns:a16="http://schemas.microsoft.com/office/drawing/2014/main" id="{AC7475C3-7D3E-245E-0CBC-559F85A66425}"/>
                    </a:ext>
                  </a:extLst>
                </p14:cNvPr>
                <p14:cNvContentPartPr/>
                <p14:nvPr/>
              </p14:nvContentPartPr>
              <p14:xfrm>
                <a:off x="4657114" y="1558108"/>
                <a:ext cx="62280" cy="706320"/>
              </p14:xfrm>
            </p:contentPart>
          </mc:Choice>
          <mc:Fallback xmlns="">
            <p:pic>
              <p:nvPicPr>
                <p:cNvPr id="135178" name="Freihand 135177">
                  <a:extLst>
                    <a:ext uri="{FF2B5EF4-FFF2-40B4-BE49-F238E27FC236}">
                      <a16:creationId xmlns:a16="http://schemas.microsoft.com/office/drawing/2014/main" id="{AC7475C3-7D3E-245E-0CBC-559F85A66425}"/>
                    </a:ext>
                  </a:extLst>
                </p:cNvPr>
                <p:cNvPicPr/>
                <p:nvPr/>
              </p:nvPicPr>
              <p:blipFill>
                <a:blip r:embed="rId239"/>
                <a:stretch>
                  <a:fillRect/>
                </a:stretch>
              </p:blipFill>
              <p:spPr>
                <a:xfrm>
                  <a:off x="4648114" y="1549108"/>
                  <a:ext cx="79920" cy="7239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5188" name="Freihand 135187">
                  <a:extLst>
                    <a:ext uri="{FF2B5EF4-FFF2-40B4-BE49-F238E27FC236}">
                      <a16:creationId xmlns:a16="http://schemas.microsoft.com/office/drawing/2014/main" id="{4D74F597-927C-3771-A200-371BDCEF7A63}"/>
                    </a:ext>
                  </a:extLst>
                </p14:cNvPr>
                <p14:cNvContentPartPr/>
                <p14:nvPr/>
              </p14:nvContentPartPr>
              <p14:xfrm>
                <a:off x="4617874" y="1451908"/>
                <a:ext cx="191880" cy="205560"/>
              </p14:xfrm>
            </p:contentPart>
          </mc:Choice>
          <mc:Fallback xmlns="">
            <p:pic>
              <p:nvPicPr>
                <p:cNvPr id="135188" name="Freihand 135187">
                  <a:extLst>
                    <a:ext uri="{FF2B5EF4-FFF2-40B4-BE49-F238E27FC236}">
                      <a16:creationId xmlns:a16="http://schemas.microsoft.com/office/drawing/2014/main" id="{4D74F597-927C-3771-A200-371BDCEF7A63}"/>
                    </a:ext>
                  </a:extLst>
                </p:cNvPr>
                <p:cNvPicPr/>
                <p:nvPr/>
              </p:nvPicPr>
              <p:blipFill>
                <a:blip r:embed="rId241"/>
                <a:stretch>
                  <a:fillRect/>
                </a:stretch>
              </p:blipFill>
              <p:spPr>
                <a:xfrm>
                  <a:off x="4608874" y="1443268"/>
                  <a:ext cx="2095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5189" name="Freihand 135188">
                  <a:extLst>
                    <a:ext uri="{FF2B5EF4-FFF2-40B4-BE49-F238E27FC236}">
                      <a16:creationId xmlns:a16="http://schemas.microsoft.com/office/drawing/2014/main" id="{08576D35-8F21-8A6D-A1D0-3672CC45B47F}"/>
                    </a:ext>
                  </a:extLst>
                </p14:cNvPr>
                <p14:cNvContentPartPr/>
                <p14:nvPr/>
              </p14:nvContentPartPr>
              <p14:xfrm>
                <a:off x="4694194" y="1190548"/>
                <a:ext cx="26640" cy="48960"/>
              </p14:xfrm>
            </p:contentPart>
          </mc:Choice>
          <mc:Fallback xmlns="">
            <p:pic>
              <p:nvPicPr>
                <p:cNvPr id="135189" name="Freihand 135188">
                  <a:extLst>
                    <a:ext uri="{FF2B5EF4-FFF2-40B4-BE49-F238E27FC236}">
                      <a16:creationId xmlns:a16="http://schemas.microsoft.com/office/drawing/2014/main" id="{08576D35-8F21-8A6D-A1D0-3672CC45B47F}"/>
                    </a:ext>
                  </a:extLst>
                </p:cNvPr>
                <p:cNvPicPr/>
                <p:nvPr/>
              </p:nvPicPr>
              <p:blipFill>
                <a:blip r:embed="rId243"/>
                <a:stretch>
                  <a:fillRect/>
                </a:stretch>
              </p:blipFill>
              <p:spPr>
                <a:xfrm>
                  <a:off x="4685194" y="1181908"/>
                  <a:ext cx="4428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5194" name="Freihand 135193">
                  <a:extLst>
                    <a:ext uri="{FF2B5EF4-FFF2-40B4-BE49-F238E27FC236}">
                      <a16:creationId xmlns:a16="http://schemas.microsoft.com/office/drawing/2014/main" id="{2EBA1491-E094-1189-1CB0-E828D65E28F0}"/>
                    </a:ext>
                  </a:extLst>
                </p14:cNvPr>
                <p14:cNvContentPartPr/>
                <p14:nvPr/>
              </p14:nvContentPartPr>
              <p14:xfrm>
                <a:off x="4255714" y="1052308"/>
                <a:ext cx="178200" cy="187560"/>
              </p14:xfrm>
            </p:contentPart>
          </mc:Choice>
          <mc:Fallback xmlns="">
            <p:pic>
              <p:nvPicPr>
                <p:cNvPr id="135194" name="Freihand 135193">
                  <a:extLst>
                    <a:ext uri="{FF2B5EF4-FFF2-40B4-BE49-F238E27FC236}">
                      <a16:creationId xmlns:a16="http://schemas.microsoft.com/office/drawing/2014/main" id="{2EBA1491-E094-1189-1CB0-E828D65E28F0}"/>
                    </a:ext>
                  </a:extLst>
                </p:cNvPr>
                <p:cNvPicPr/>
                <p:nvPr/>
              </p:nvPicPr>
              <p:blipFill>
                <a:blip r:embed="rId245"/>
                <a:stretch>
                  <a:fillRect/>
                </a:stretch>
              </p:blipFill>
              <p:spPr>
                <a:xfrm>
                  <a:off x="4246714" y="1043668"/>
                  <a:ext cx="195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5200" name="Freihand 135199">
                  <a:extLst>
                    <a:ext uri="{FF2B5EF4-FFF2-40B4-BE49-F238E27FC236}">
                      <a16:creationId xmlns:a16="http://schemas.microsoft.com/office/drawing/2014/main" id="{F022E2D0-D246-B64E-EED7-0F9C0ED99D2A}"/>
                    </a:ext>
                  </a:extLst>
                </p14:cNvPr>
                <p14:cNvContentPartPr/>
                <p14:nvPr/>
              </p14:nvContentPartPr>
              <p14:xfrm>
                <a:off x="4472074" y="992548"/>
                <a:ext cx="119880" cy="183600"/>
              </p14:xfrm>
            </p:contentPart>
          </mc:Choice>
          <mc:Fallback xmlns="">
            <p:pic>
              <p:nvPicPr>
                <p:cNvPr id="135200" name="Freihand 135199">
                  <a:extLst>
                    <a:ext uri="{FF2B5EF4-FFF2-40B4-BE49-F238E27FC236}">
                      <a16:creationId xmlns:a16="http://schemas.microsoft.com/office/drawing/2014/main" id="{F022E2D0-D246-B64E-EED7-0F9C0ED99D2A}"/>
                    </a:ext>
                  </a:extLst>
                </p:cNvPr>
                <p:cNvPicPr/>
                <p:nvPr/>
              </p:nvPicPr>
              <p:blipFill>
                <a:blip r:embed="rId247"/>
                <a:stretch>
                  <a:fillRect/>
                </a:stretch>
              </p:blipFill>
              <p:spPr>
                <a:xfrm>
                  <a:off x="4463434" y="983908"/>
                  <a:ext cx="1375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5207" name="Freihand 135206">
                  <a:extLst>
                    <a:ext uri="{FF2B5EF4-FFF2-40B4-BE49-F238E27FC236}">
                      <a16:creationId xmlns:a16="http://schemas.microsoft.com/office/drawing/2014/main" id="{8074736B-7440-4E1C-1574-560AA68F1231}"/>
                    </a:ext>
                  </a:extLst>
                </p14:cNvPr>
                <p14:cNvContentPartPr/>
                <p14:nvPr/>
              </p14:nvContentPartPr>
              <p14:xfrm>
                <a:off x="4583674" y="816508"/>
                <a:ext cx="359280" cy="253440"/>
              </p14:xfrm>
            </p:contentPart>
          </mc:Choice>
          <mc:Fallback xmlns="">
            <p:pic>
              <p:nvPicPr>
                <p:cNvPr id="135207" name="Freihand 135206">
                  <a:extLst>
                    <a:ext uri="{FF2B5EF4-FFF2-40B4-BE49-F238E27FC236}">
                      <a16:creationId xmlns:a16="http://schemas.microsoft.com/office/drawing/2014/main" id="{8074736B-7440-4E1C-1574-560AA68F1231}"/>
                    </a:ext>
                  </a:extLst>
                </p:cNvPr>
                <p:cNvPicPr/>
                <p:nvPr/>
              </p:nvPicPr>
              <p:blipFill>
                <a:blip r:embed="rId249"/>
                <a:stretch>
                  <a:fillRect/>
                </a:stretch>
              </p:blipFill>
              <p:spPr>
                <a:xfrm>
                  <a:off x="4575034" y="807508"/>
                  <a:ext cx="37692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5210" name="Freihand 135209">
                  <a:extLst>
                    <a:ext uri="{FF2B5EF4-FFF2-40B4-BE49-F238E27FC236}">
                      <a16:creationId xmlns:a16="http://schemas.microsoft.com/office/drawing/2014/main" id="{8D56D3CA-C851-C875-92C9-C55070C82B46}"/>
                    </a:ext>
                  </a:extLst>
                </p14:cNvPr>
                <p14:cNvContentPartPr/>
                <p14:nvPr/>
              </p14:nvContentPartPr>
              <p14:xfrm>
                <a:off x="4986874" y="832348"/>
                <a:ext cx="154080" cy="42840"/>
              </p14:xfrm>
            </p:contentPart>
          </mc:Choice>
          <mc:Fallback xmlns="">
            <p:pic>
              <p:nvPicPr>
                <p:cNvPr id="135210" name="Freihand 135209">
                  <a:extLst>
                    <a:ext uri="{FF2B5EF4-FFF2-40B4-BE49-F238E27FC236}">
                      <a16:creationId xmlns:a16="http://schemas.microsoft.com/office/drawing/2014/main" id="{8D56D3CA-C851-C875-92C9-C55070C82B46}"/>
                    </a:ext>
                  </a:extLst>
                </p:cNvPr>
                <p:cNvPicPr/>
                <p:nvPr/>
              </p:nvPicPr>
              <p:blipFill>
                <a:blip r:embed="rId251"/>
                <a:stretch>
                  <a:fillRect/>
                </a:stretch>
              </p:blipFill>
              <p:spPr>
                <a:xfrm>
                  <a:off x="4977874" y="823348"/>
                  <a:ext cx="17172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5221" name="Freihand 135220">
                  <a:extLst>
                    <a:ext uri="{FF2B5EF4-FFF2-40B4-BE49-F238E27FC236}">
                      <a16:creationId xmlns:a16="http://schemas.microsoft.com/office/drawing/2014/main" id="{DE43730D-FC8B-CBE0-F1DE-D9C0779DE54F}"/>
                    </a:ext>
                  </a:extLst>
                </p14:cNvPr>
                <p14:cNvContentPartPr/>
                <p14:nvPr/>
              </p14:nvContentPartPr>
              <p14:xfrm>
                <a:off x="5147794" y="713188"/>
                <a:ext cx="71280" cy="176040"/>
              </p14:xfrm>
            </p:contentPart>
          </mc:Choice>
          <mc:Fallback xmlns="">
            <p:pic>
              <p:nvPicPr>
                <p:cNvPr id="135221" name="Freihand 135220">
                  <a:extLst>
                    <a:ext uri="{FF2B5EF4-FFF2-40B4-BE49-F238E27FC236}">
                      <a16:creationId xmlns:a16="http://schemas.microsoft.com/office/drawing/2014/main" id="{DE43730D-FC8B-CBE0-F1DE-D9C0779DE54F}"/>
                    </a:ext>
                  </a:extLst>
                </p:cNvPr>
                <p:cNvPicPr/>
                <p:nvPr/>
              </p:nvPicPr>
              <p:blipFill>
                <a:blip r:embed="rId253"/>
                <a:stretch>
                  <a:fillRect/>
                </a:stretch>
              </p:blipFill>
              <p:spPr>
                <a:xfrm>
                  <a:off x="5139154" y="704548"/>
                  <a:ext cx="889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5237" name="Freihand 135236">
                  <a:extLst>
                    <a:ext uri="{FF2B5EF4-FFF2-40B4-BE49-F238E27FC236}">
                      <a16:creationId xmlns:a16="http://schemas.microsoft.com/office/drawing/2014/main" id="{35FE4025-B6BE-D390-6045-7FED66027424}"/>
                    </a:ext>
                  </a:extLst>
                </p14:cNvPr>
                <p14:cNvContentPartPr/>
                <p14:nvPr/>
              </p14:nvContentPartPr>
              <p14:xfrm>
                <a:off x="5223034" y="729028"/>
                <a:ext cx="326520" cy="98280"/>
              </p14:xfrm>
            </p:contentPart>
          </mc:Choice>
          <mc:Fallback xmlns="">
            <p:pic>
              <p:nvPicPr>
                <p:cNvPr id="135237" name="Freihand 135236">
                  <a:extLst>
                    <a:ext uri="{FF2B5EF4-FFF2-40B4-BE49-F238E27FC236}">
                      <a16:creationId xmlns:a16="http://schemas.microsoft.com/office/drawing/2014/main" id="{35FE4025-B6BE-D390-6045-7FED66027424}"/>
                    </a:ext>
                  </a:extLst>
                </p:cNvPr>
                <p:cNvPicPr/>
                <p:nvPr/>
              </p:nvPicPr>
              <p:blipFill>
                <a:blip r:embed="rId255"/>
                <a:stretch>
                  <a:fillRect/>
                </a:stretch>
              </p:blipFill>
              <p:spPr>
                <a:xfrm>
                  <a:off x="5214394" y="720028"/>
                  <a:ext cx="344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5238" name="Freihand 135237">
                  <a:extLst>
                    <a:ext uri="{FF2B5EF4-FFF2-40B4-BE49-F238E27FC236}">
                      <a16:creationId xmlns:a16="http://schemas.microsoft.com/office/drawing/2014/main" id="{2F82378F-15E6-16CF-FBA2-31B1918A4FEB}"/>
                    </a:ext>
                  </a:extLst>
                </p14:cNvPr>
                <p14:cNvContentPartPr/>
                <p14:nvPr/>
              </p14:nvContentPartPr>
              <p14:xfrm>
                <a:off x="5657194" y="647668"/>
                <a:ext cx="64440" cy="66960"/>
              </p14:xfrm>
            </p:contentPart>
          </mc:Choice>
          <mc:Fallback xmlns="">
            <p:pic>
              <p:nvPicPr>
                <p:cNvPr id="135238" name="Freihand 135237">
                  <a:extLst>
                    <a:ext uri="{FF2B5EF4-FFF2-40B4-BE49-F238E27FC236}">
                      <a16:creationId xmlns:a16="http://schemas.microsoft.com/office/drawing/2014/main" id="{2F82378F-15E6-16CF-FBA2-31B1918A4FEB}"/>
                    </a:ext>
                  </a:extLst>
                </p:cNvPr>
                <p:cNvPicPr/>
                <p:nvPr/>
              </p:nvPicPr>
              <p:blipFill>
                <a:blip r:embed="rId257"/>
                <a:stretch>
                  <a:fillRect/>
                </a:stretch>
              </p:blipFill>
              <p:spPr>
                <a:xfrm>
                  <a:off x="5648554" y="638668"/>
                  <a:ext cx="82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5241" name="Freihand 135240">
                  <a:extLst>
                    <a:ext uri="{FF2B5EF4-FFF2-40B4-BE49-F238E27FC236}">
                      <a16:creationId xmlns:a16="http://schemas.microsoft.com/office/drawing/2014/main" id="{4FDC9FA4-E0F6-0DD8-ED3B-F6B28284F189}"/>
                    </a:ext>
                  </a:extLst>
                </p14:cNvPr>
                <p14:cNvContentPartPr/>
                <p14:nvPr/>
              </p14:nvContentPartPr>
              <p14:xfrm>
                <a:off x="5746114" y="578548"/>
                <a:ext cx="144360" cy="99720"/>
              </p14:xfrm>
            </p:contentPart>
          </mc:Choice>
          <mc:Fallback xmlns="">
            <p:pic>
              <p:nvPicPr>
                <p:cNvPr id="135241" name="Freihand 135240">
                  <a:extLst>
                    <a:ext uri="{FF2B5EF4-FFF2-40B4-BE49-F238E27FC236}">
                      <a16:creationId xmlns:a16="http://schemas.microsoft.com/office/drawing/2014/main" id="{4FDC9FA4-E0F6-0DD8-ED3B-F6B28284F189}"/>
                    </a:ext>
                  </a:extLst>
                </p:cNvPr>
                <p:cNvPicPr/>
                <p:nvPr/>
              </p:nvPicPr>
              <p:blipFill>
                <a:blip r:embed="rId259"/>
                <a:stretch>
                  <a:fillRect/>
                </a:stretch>
              </p:blipFill>
              <p:spPr>
                <a:xfrm>
                  <a:off x="5737114" y="569908"/>
                  <a:ext cx="162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5243" name="Freihand 135242">
                  <a:extLst>
                    <a:ext uri="{FF2B5EF4-FFF2-40B4-BE49-F238E27FC236}">
                      <a16:creationId xmlns:a16="http://schemas.microsoft.com/office/drawing/2014/main" id="{3F3C0506-C9DB-CC9F-CABD-6C7D6C9C179B}"/>
                    </a:ext>
                  </a:extLst>
                </p14:cNvPr>
                <p14:cNvContentPartPr/>
                <p14:nvPr/>
              </p14:nvContentPartPr>
              <p14:xfrm>
                <a:off x="5925754" y="508708"/>
                <a:ext cx="184320" cy="99720"/>
              </p14:xfrm>
            </p:contentPart>
          </mc:Choice>
          <mc:Fallback xmlns="">
            <p:pic>
              <p:nvPicPr>
                <p:cNvPr id="135243" name="Freihand 135242">
                  <a:extLst>
                    <a:ext uri="{FF2B5EF4-FFF2-40B4-BE49-F238E27FC236}">
                      <a16:creationId xmlns:a16="http://schemas.microsoft.com/office/drawing/2014/main" id="{3F3C0506-C9DB-CC9F-CABD-6C7D6C9C179B}"/>
                    </a:ext>
                  </a:extLst>
                </p:cNvPr>
                <p:cNvPicPr/>
                <p:nvPr/>
              </p:nvPicPr>
              <p:blipFill>
                <a:blip r:embed="rId261"/>
                <a:stretch>
                  <a:fillRect/>
                </a:stretch>
              </p:blipFill>
              <p:spPr>
                <a:xfrm>
                  <a:off x="5916754" y="499708"/>
                  <a:ext cx="201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5244" name="Freihand 135243">
                  <a:extLst>
                    <a:ext uri="{FF2B5EF4-FFF2-40B4-BE49-F238E27FC236}">
                      <a16:creationId xmlns:a16="http://schemas.microsoft.com/office/drawing/2014/main" id="{0203B856-C724-D4E8-3E85-EA9CF595D3B6}"/>
                    </a:ext>
                  </a:extLst>
                </p14:cNvPr>
                <p14:cNvContentPartPr/>
                <p14:nvPr/>
              </p14:nvContentPartPr>
              <p14:xfrm>
                <a:off x="6128434" y="401788"/>
                <a:ext cx="126720" cy="143280"/>
              </p14:xfrm>
            </p:contentPart>
          </mc:Choice>
          <mc:Fallback xmlns="">
            <p:pic>
              <p:nvPicPr>
                <p:cNvPr id="135244" name="Freihand 135243">
                  <a:extLst>
                    <a:ext uri="{FF2B5EF4-FFF2-40B4-BE49-F238E27FC236}">
                      <a16:creationId xmlns:a16="http://schemas.microsoft.com/office/drawing/2014/main" id="{0203B856-C724-D4E8-3E85-EA9CF595D3B6}"/>
                    </a:ext>
                  </a:extLst>
                </p:cNvPr>
                <p:cNvPicPr/>
                <p:nvPr/>
              </p:nvPicPr>
              <p:blipFill>
                <a:blip r:embed="rId263"/>
                <a:stretch>
                  <a:fillRect/>
                </a:stretch>
              </p:blipFill>
              <p:spPr>
                <a:xfrm>
                  <a:off x="6119794" y="393148"/>
                  <a:ext cx="1443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5245" name="Freihand 135244">
                  <a:extLst>
                    <a:ext uri="{FF2B5EF4-FFF2-40B4-BE49-F238E27FC236}">
                      <a16:creationId xmlns:a16="http://schemas.microsoft.com/office/drawing/2014/main" id="{8DFA1BFA-B548-05D0-1218-2170E25D0E8C}"/>
                    </a:ext>
                  </a:extLst>
                </p14:cNvPr>
                <p14:cNvContentPartPr/>
                <p14:nvPr/>
              </p14:nvContentPartPr>
              <p14:xfrm>
                <a:off x="6199714" y="492868"/>
                <a:ext cx="60480" cy="39960"/>
              </p14:xfrm>
            </p:contentPart>
          </mc:Choice>
          <mc:Fallback xmlns="">
            <p:pic>
              <p:nvPicPr>
                <p:cNvPr id="135245" name="Freihand 135244">
                  <a:extLst>
                    <a:ext uri="{FF2B5EF4-FFF2-40B4-BE49-F238E27FC236}">
                      <a16:creationId xmlns:a16="http://schemas.microsoft.com/office/drawing/2014/main" id="{8DFA1BFA-B548-05D0-1218-2170E25D0E8C}"/>
                    </a:ext>
                  </a:extLst>
                </p:cNvPr>
                <p:cNvPicPr/>
                <p:nvPr/>
              </p:nvPicPr>
              <p:blipFill>
                <a:blip r:embed="rId265"/>
                <a:stretch>
                  <a:fillRect/>
                </a:stretch>
              </p:blipFill>
              <p:spPr>
                <a:xfrm>
                  <a:off x="6190714" y="483868"/>
                  <a:ext cx="781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5246" name="Freihand 135245">
                  <a:extLst>
                    <a:ext uri="{FF2B5EF4-FFF2-40B4-BE49-F238E27FC236}">
                      <a16:creationId xmlns:a16="http://schemas.microsoft.com/office/drawing/2014/main" id="{ABE8466F-4FC2-8AFC-A137-B9E13477FD7B}"/>
                    </a:ext>
                  </a:extLst>
                </p14:cNvPr>
                <p14:cNvContentPartPr/>
                <p14:nvPr/>
              </p14:nvContentPartPr>
              <p14:xfrm>
                <a:off x="4305034" y="1375948"/>
                <a:ext cx="185400" cy="109440"/>
              </p14:xfrm>
            </p:contentPart>
          </mc:Choice>
          <mc:Fallback xmlns="">
            <p:pic>
              <p:nvPicPr>
                <p:cNvPr id="135246" name="Freihand 135245">
                  <a:extLst>
                    <a:ext uri="{FF2B5EF4-FFF2-40B4-BE49-F238E27FC236}">
                      <a16:creationId xmlns:a16="http://schemas.microsoft.com/office/drawing/2014/main" id="{ABE8466F-4FC2-8AFC-A137-B9E13477FD7B}"/>
                    </a:ext>
                  </a:extLst>
                </p:cNvPr>
                <p:cNvPicPr/>
                <p:nvPr/>
              </p:nvPicPr>
              <p:blipFill>
                <a:blip r:embed="rId267"/>
                <a:stretch>
                  <a:fillRect/>
                </a:stretch>
              </p:blipFill>
              <p:spPr>
                <a:xfrm>
                  <a:off x="4296034" y="1367308"/>
                  <a:ext cx="2030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5252" name="Freihand 135251">
                  <a:extLst>
                    <a:ext uri="{FF2B5EF4-FFF2-40B4-BE49-F238E27FC236}">
                      <a16:creationId xmlns:a16="http://schemas.microsoft.com/office/drawing/2014/main" id="{AB642EFB-8005-6CF2-6FD1-49078368685A}"/>
                    </a:ext>
                  </a:extLst>
                </p14:cNvPr>
                <p14:cNvContentPartPr/>
                <p14:nvPr/>
              </p14:nvContentPartPr>
              <p14:xfrm>
                <a:off x="4447594" y="1304308"/>
                <a:ext cx="199800" cy="169920"/>
              </p14:xfrm>
            </p:contentPart>
          </mc:Choice>
          <mc:Fallback xmlns="">
            <p:pic>
              <p:nvPicPr>
                <p:cNvPr id="135252" name="Freihand 135251">
                  <a:extLst>
                    <a:ext uri="{FF2B5EF4-FFF2-40B4-BE49-F238E27FC236}">
                      <a16:creationId xmlns:a16="http://schemas.microsoft.com/office/drawing/2014/main" id="{AB642EFB-8005-6CF2-6FD1-49078368685A}"/>
                    </a:ext>
                  </a:extLst>
                </p:cNvPr>
                <p:cNvPicPr/>
                <p:nvPr/>
              </p:nvPicPr>
              <p:blipFill>
                <a:blip r:embed="rId269"/>
                <a:stretch>
                  <a:fillRect/>
                </a:stretch>
              </p:blipFill>
              <p:spPr>
                <a:xfrm>
                  <a:off x="4438594" y="1295308"/>
                  <a:ext cx="2174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5256" name="Freihand 135255">
                  <a:extLst>
                    <a:ext uri="{FF2B5EF4-FFF2-40B4-BE49-F238E27FC236}">
                      <a16:creationId xmlns:a16="http://schemas.microsoft.com/office/drawing/2014/main" id="{A52A6DC3-BD35-2D2F-6C34-51F7B0064763}"/>
                    </a:ext>
                  </a:extLst>
                </p14:cNvPr>
                <p14:cNvContentPartPr/>
                <p14:nvPr/>
              </p14:nvContentPartPr>
              <p14:xfrm>
                <a:off x="4750354" y="1131508"/>
                <a:ext cx="159120" cy="201600"/>
              </p14:xfrm>
            </p:contentPart>
          </mc:Choice>
          <mc:Fallback xmlns="">
            <p:pic>
              <p:nvPicPr>
                <p:cNvPr id="135256" name="Freihand 135255">
                  <a:extLst>
                    <a:ext uri="{FF2B5EF4-FFF2-40B4-BE49-F238E27FC236}">
                      <a16:creationId xmlns:a16="http://schemas.microsoft.com/office/drawing/2014/main" id="{A52A6DC3-BD35-2D2F-6C34-51F7B0064763}"/>
                    </a:ext>
                  </a:extLst>
                </p:cNvPr>
                <p:cNvPicPr/>
                <p:nvPr/>
              </p:nvPicPr>
              <p:blipFill>
                <a:blip r:embed="rId271"/>
                <a:stretch>
                  <a:fillRect/>
                </a:stretch>
              </p:blipFill>
              <p:spPr>
                <a:xfrm>
                  <a:off x="4741354" y="1122868"/>
                  <a:ext cx="1767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5257" name="Freihand 135256">
                  <a:extLst>
                    <a:ext uri="{FF2B5EF4-FFF2-40B4-BE49-F238E27FC236}">
                      <a16:creationId xmlns:a16="http://schemas.microsoft.com/office/drawing/2014/main" id="{A97C09F3-AE0D-F3CA-8C2F-9760B46D089B}"/>
                    </a:ext>
                  </a:extLst>
                </p14:cNvPr>
                <p14:cNvContentPartPr/>
                <p14:nvPr/>
              </p14:nvContentPartPr>
              <p14:xfrm>
                <a:off x="4752514" y="1101268"/>
                <a:ext cx="131040" cy="38520"/>
              </p14:xfrm>
            </p:contentPart>
          </mc:Choice>
          <mc:Fallback xmlns="">
            <p:pic>
              <p:nvPicPr>
                <p:cNvPr id="135257" name="Freihand 135256">
                  <a:extLst>
                    <a:ext uri="{FF2B5EF4-FFF2-40B4-BE49-F238E27FC236}">
                      <a16:creationId xmlns:a16="http://schemas.microsoft.com/office/drawing/2014/main" id="{A97C09F3-AE0D-F3CA-8C2F-9760B46D089B}"/>
                    </a:ext>
                  </a:extLst>
                </p:cNvPr>
                <p:cNvPicPr/>
                <p:nvPr/>
              </p:nvPicPr>
              <p:blipFill>
                <a:blip r:embed="rId273"/>
                <a:stretch>
                  <a:fillRect/>
                </a:stretch>
              </p:blipFill>
              <p:spPr>
                <a:xfrm>
                  <a:off x="4743514" y="1092268"/>
                  <a:ext cx="1486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5258" name="Freihand 135257">
                  <a:extLst>
                    <a:ext uri="{FF2B5EF4-FFF2-40B4-BE49-F238E27FC236}">
                      <a16:creationId xmlns:a16="http://schemas.microsoft.com/office/drawing/2014/main" id="{6D085A9E-96E5-4013-F474-18C569D29DD8}"/>
                    </a:ext>
                  </a:extLst>
                </p14:cNvPr>
                <p14:cNvContentPartPr/>
                <p14:nvPr/>
              </p14:nvContentPartPr>
              <p14:xfrm>
                <a:off x="4910194" y="1026748"/>
                <a:ext cx="192600" cy="249840"/>
              </p14:xfrm>
            </p:contentPart>
          </mc:Choice>
          <mc:Fallback xmlns="">
            <p:pic>
              <p:nvPicPr>
                <p:cNvPr id="135258" name="Freihand 135257">
                  <a:extLst>
                    <a:ext uri="{FF2B5EF4-FFF2-40B4-BE49-F238E27FC236}">
                      <a16:creationId xmlns:a16="http://schemas.microsoft.com/office/drawing/2014/main" id="{6D085A9E-96E5-4013-F474-18C569D29DD8}"/>
                    </a:ext>
                  </a:extLst>
                </p:cNvPr>
                <p:cNvPicPr/>
                <p:nvPr/>
              </p:nvPicPr>
              <p:blipFill>
                <a:blip r:embed="rId275"/>
                <a:stretch>
                  <a:fillRect/>
                </a:stretch>
              </p:blipFill>
              <p:spPr>
                <a:xfrm>
                  <a:off x="4901194" y="1018108"/>
                  <a:ext cx="21024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5259" name="Freihand 135258">
                  <a:extLst>
                    <a:ext uri="{FF2B5EF4-FFF2-40B4-BE49-F238E27FC236}">
                      <a16:creationId xmlns:a16="http://schemas.microsoft.com/office/drawing/2014/main" id="{40E4E1E0-994E-F5CE-7F41-C76205CF35AB}"/>
                    </a:ext>
                  </a:extLst>
                </p14:cNvPr>
                <p14:cNvContentPartPr/>
                <p14:nvPr/>
              </p14:nvContentPartPr>
              <p14:xfrm>
                <a:off x="5097034" y="1004068"/>
                <a:ext cx="60480" cy="188280"/>
              </p14:xfrm>
            </p:contentPart>
          </mc:Choice>
          <mc:Fallback xmlns="">
            <p:pic>
              <p:nvPicPr>
                <p:cNvPr id="135259" name="Freihand 135258">
                  <a:extLst>
                    <a:ext uri="{FF2B5EF4-FFF2-40B4-BE49-F238E27FC236}">
                      <a16:creationId xmlns:a16="http://schemas.microsoft.com/office/drawing/2014/main" id="{40E4E1E0-994E-F5CE-7F41-C76205CF35AB}"/>
                    </a:ext>
                  </a:extLst>
                </p:cNvPr>
                <p:cNvPicPr/>
                <p:nvPr/>
              </p:nvPicPr>
              <p:blipFill>
                <a:blip r:embed="rId277"/>
                <a:stretch>
                  <a:fillRect/>
                </a:stretch>
              </p:blipFill>
              <p:spPr>
                <a:xfrm>
                  <a:off x="5088034" y="995428"/>
                  <a:ext cx="781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5260" name="Freihand 135259">
                  <a:extLst>
                    <a:ext uri="{FF2B5EF4-FFF2-40B4-BE49-F238E27FC236}">
                      <a16:creationId xmlns:a16="http://schemas.microsoft.com/office/drawing/2014/main" id="{9C1C9AFD-426D-F8E8-F1E4-96724D7EDCC0}"/>
                    </a:ext>
                  </a:extLst>
                </p14:cNvPr>
                <p14:cNvContentPartPr/>
                <p14:nvPr/>
              </p14:nvContentPartPr>
              <p14:xfrm>
                <a:off x="5188834" y="1059148"/>
                <a:ext cx="73440" cy="90000"/>
              </p14:xfrm>
            </p:contentPart>
          </mc:Choice>
          <mc:Fallback xmlns="">
            <p:pic>
              <p:nvPicPr>
                <p:cNvPr id="135260" name="Freihand 135259">
                  <a:extLst>
                    <a:ext uri="{FF2B5EF4-FFF2-40B4-BE49-F238E27FC236}">
                      <a16:creationId xmlns:a16="http://schemas.microsoft.com/office/drawing/2014/main" id="{9C1C9AFD-426D-F8E8-F1E4-96724D7EDCC0}"/>
                    </a:ext>
                  </a:extLst>
                </p:cNvPr>
                <p:cNvPicPr/>
                <p:nvPr/>
              </p:nvPicPr>
              <p:blipFill>
                <a:blip r:embed="rId279"/>
                <a:stretch>
                  <a:fillRect/>
                </a:stretch>
              </p:blipFill>
              <p:spPr>
                <a:xfrm>
                  <a:off x="5179834" y="1050508"/>
                  <a:ext cx="910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5261" name="Freihand 135260">
                  <a:extLst>
                    <a:ext uri="{FF2B5EF4-FFF2-40B4-BE49-F238E27FC236}">
                      <a16:creationId xmlns:a16="http://schemas.microsoft.com/office/drawing/2014/main" id="{04EE7DA6-0DCF-E880-1967-AF7755814BA4}"/>
                    </a:ext>
                  </a:extLst>
                </p14:cNvPr>
                <p14:cNvContentPartPr/>
                <p14:nvPr/>
              </p14:nvContentPartPr>
              <p14:xfrm>
                <a:off x="5299714" y="990748"/>
                <a:ext cx="111960" cy="245520"/>
              </p14:xfrm>
            </p:contentPart>
          </mc:Choice>
          <mc:Fallback xmlns="">
            <p:pic>
              <p:nvPicPr>
                <p:cNvPr id="135261" name="Freihand 135260">
                  <a:extLst>
                    <a:ext uri="{FF2B5EF4-FFF2-40B4-BE49-F238E27FC236}">
                      <a16:creationId xmlns:a16="http://schemas.microsoft.com/office/drawing/2014/main" id="{04EE7DA6-0DCF-E880-1967-AF7755814BA4}"/>
                    </a:ext>
                  </a:extLst>
                </p:cNvPr>
                <p:cNvPicPr/>
                <p:nvPr/>
              </p:nvPicPr>
              <p:blipFill>
                <a:blip r:embed="rId281"/>
                <a:stretch>
                  <a:fillRect/>
                </a:stretch>
              </p:blipFill>
              <p:spPr>
                <a:xfrm>
                  <a:off x="5291074" y="982108"/>
                  <a:ext cx="1296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5262" name="Freihand 135261">
                  <a:extLst>
                    <a:ext uri="{FF2B5EF4-FFF2-40B4-BE49-F238E27FC236}">
                      <a16:creationId xmlns:a16="http://schemas.microsoft.com/office/drawing/2014/main" id="{60654DF9-A10F-9905-28FE-653C63A3CD56}"/>
                    </a:ext>
                  </a:extLst>
                </p14:cNvPr>
                <p14:cNvContentPartPr/>
                <p14:nvPr/>
              </p14:nvContentPartPr>
              <p14:xfrm>
                <a:off x="5460994" y="874468"/>
                <a:ext cx="168120" cy="147240"/>
              </p14:xfrm>
            </p:contentPart>
          </mc:Choice>
          <mc:Fallback xmlns="">
            <p:pic>
              <p:nvPicPr>
                <p:cNvPr id="135262" name="Freihand 135261">
                  <a:extLst>
                    <a:ext uri="{FF2B5EF4-FFF2-40B4-BE49-F238E27FC236}">
                      <a16:creationId xmlns:a16="http://schemas.microsoft.com/office/drawing/2014/main" id="{60654DF9-A10F-9905-28FE-653C63A3CD56}"/>
                    </a:ext>
                  </a:extLst>
                </p:cNvPr>
                <p:cNvPicPr/>
                <p:nvPr/>
              </p:nvPicPr>
              <p:blipFill>
                <a:blip r:embed="rId283"/>
                <a:stretch>
                  <a:fillRect/>
                </a:stretch>
              </p:blipFill>
              <p:spPr>
                <a:xfrm>
                  <a:off x="5452354" y="865468"/>
                  <a:ext cx="18576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5263" name="Freihand 135262">
                  <a:extLst>
                    <a:ext uri="{FF2B5EF4-FFF2-40B4-BE49-F238E27FC236}">
                      <a16:creationId xmlns:a16="http://schemas.microsoft.com/office/drawing/2014/main" id="{C904BE7E-7B7B-F4A9-A356-0B30797A0C00}"/>
                    </a:ext>
                  </a:extLst>
                </p14:cNvPr>
                <p14:cNvContentPartPr/>
                <p14:nvPr/>
              </p14:nvContentPartPr>
              <p14:xfrm>
                <a:off x="5635234" y="859348"/>
                <a:ext cx="51840" cy="208440"/>
              </p14:xfrm>
            </p:contentPart>
          </mc:Choice>
          <mc:Fallback xmlns="">
            <p:pic>
              <p:nvPicPr>
                <p:cNvPr id="135263" name="Freihand 135262">
                  <a:extLst>
                    <a:ext uri="{FF2B5EF4-FFF2-40B4-BE49-F238E27FC236}">
                      <a16:creationId xmlns:a16="http://schemas.microsoft.com/office/drawing/2014/main" id="{C904BE7E-7B7B-F4A9-A356-0B30797A0C00}"/>
                    </a:ext>
                  </a:extLst>
                </p:cNvPr>
                <p:cNvPicPr/>
                <p:nvPr/>
              </p:nvPicPr>
              <p:blipFill>
                <a:blip r:embed="rId285"/>
                <a:stretch>
                  <a:fillRect/>
                </a:stretch>
              </p:blipFill>
              <p:spPr>
                <a:xfrm>
                  <a:off x="5626594" y="850708"/>
                  <a:ext cx="6948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5264" name="Freihand 135263">
                  <a:extLst>
                    <a:ext uri="{FF2B5EF4-FFF2-40B4-BE49-F238E27FC236}">
                      <a16:creationId xmlns:a16="http://schemas.microsoft.com/office/drawing/2014/main" id="{3A7F0864-F122-1471-6074-CC989B3671F2}"/>
                    </a:ext>
                  </a:extLst>
                </p14:cNvPr>
                <p14:cNvContentPartPr/>
                <p14:nvPr/>
              </p14:nvContentPartPr>
              <p14:xfrm>
                <a:off x="5716234" y="750628"/>
                <a:ext cx="18000" cy="128880"/>
              </p14:xfrm>
            </p:contentPart>
          </mc:Choice>
          <mc:Fallback xmlns="">
            <p:pic>
              <p:nvPicPr>
                <p:cNvPr id="135264" name="Freihand 135263">
                  <a:extLst>
                    <a:ext uri="{FF2B5EF4-FFF2-40B4-BE49-F238E27FC236}">
                      <a16:creationId xmlns:a16="http://schemas.microsoft.com/office/drawing/2014/main" id="{3A7F0864-F122-1471-6074-CC989B3671F2}"/>
                    </a:ext>
                  </a:extLst>
                </p:cNvPr>
                <p:cNvPicPr/>
                <p:nvPr/>
              </p:nvPicPr>
              <p:blipFill>
                <a:blip r:embed="rId287"/>
                <a:stretch>
                  <a:fillRect/>
                </a:stretch>
              </p:blipFill>
              <p:spPr>
                <a:xfrm>
                  <a:off x="5707594" y="741988"/>
                  <a:ext cx="35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5265" name="Freihand 135264">
                  <a:extLst>
                    <a:ext uri="{FF2B5EF4-FFF2-40B4-BE49-F238E27FC236}">
                      <a16:creationId xmlns:a16="http://schemas.microsoft.com/office/drawing/2014/main" id="{070F1B8D-3EF1-FFCB-3421-A7DC86180156}"/>
                    </a:ext>
                  </a:extLst>
                </p14:cNvPr>
                <p14:cNvContentPartPr/>
                <p14:nvPr/>
              </p14:nvContentPartPr>
              <p14:xfrm>
                <a:off x="5752234" y="777988"/>
                <a:ext cx="132120" cy="96480"/>
              </p14:xfrm>
            </p:contentPart>
          </mc:Choice>
          <mc:Fallback xmlns="">
            <p:pic>
              <p:nvPicPr>
                <p:cNvPr id="135265" name="Freihand 135264">
                  <a:extLst>
                    <a:ext uri="{FF2B5EF4-FFF2-40B4-BE49-F238E27FC236}">
                      <a16:creationId xmlns:a16="http://schemas.microsoft.com/office/drawing/2014/main" id="{070F1B8D-3EF1-FFCB-3421-A7DC86180156}"/>
                    </a:ext>
                  </a:extLst>
                </p:cNvPr>
                <p:cNvPicPr/>
                <p:nvPr/>
              </p:nvPicPr>
              <p:blipFill>
                <a:blip r:embed="rId289"/>
                <a:stretch>
                  <a:fillRect/>
                </a:stretch>
              </p:blipFill>
              <p:spPr>
                <a:xfrm>
                  <a:off x="5743234" y="769348"/>
                  <a:ext cx="1497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5267" name="Freihand 135266">
                  <a:extLst>
                    <a:ext uri="{FF2B5EF4-FFF2-40B4-BE49-F238E27FC236}">
                      <a16:creationId xmlns:a16="http://schemas.microsoft.com/office/drawing/2014/main" id="{202D2AF4-84CB-567B-5867-555A35D522FA}"/>
                    </a:ext>
                  </a:extLst>
                </p14:cNvPr>
                <p14:cNvContentPartPr/>
                <p14:nvPr/>
              </p14:nvContentPartPr>
              <p14:xfrm>
                <a:off x="4959514" y="1409068"/>
                <a:ext cx="227160" cy="159840"/>
              </p14:xfrm>
            </p:contentPart>
          </mc:Choice>
          <mc:Fallback xmlns="">
            <p:pic>
              <p:nvPicPr>
                <p:cNvPr id="135267" name="Freihand 135266">
                  <a:extLst>
                    <a:ext uri="{FF2B5EF4-FFF2-40B4-BE49-F238E27FC236}">
                      <a16:creationId xmlns:a16="http://schemas.microsoft.com/office/drawing/2014/main" id="{202D2AF4-84CB-567B-5867-555A35D522FA}"/>
                    </a:ext>
                  </a:extLst>
                </p:cNvPr>
                <p:cNvPicPr/>
                <p:nvPr/>
              </p:nvPicPr>
              <p:blipFill>
                <a:blip r:embed="rId291"/>
                <a:stretch>
                  <a:fillRect/>
                </a:stretch>
              </p:blipFill>
              <p:spPr>
                <a:xfrm>
                  <a:off x="4950514" y="1400428"/>
                  <a:ext cx="244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5269" name="Freihand 135268">
                  <a:extLst>
                    <a:ext uri="{FF2B5EF4-FFF2-40B4-BE49-F238E27FC236}">
                      <a16:creationId xmlns:a16="http://schemas.microsoft.com/office/drawing/2014/main" id="{524AA8E4-E8C7-7C16-2183-CD7673DE25A3}"/>
                    </a:ext>
                  </a:extLst>
                </p14:cNvPr>
                <p14:cNvContentPartPr/>
                <p14:nvPr/>
              </p14:nvContentPartPr>
              <p14:xfrm>
                <a:off x="5161834" y="1391068"/>
                <a:ext cx="66960" cy="62640"/>
              </p14:xfrm>
            </p:contentPart>
          </mc:Choice>
          <mc:Fallback xmlns="">
            <p:pic>
              <p:nvPicPr>
                <p:cNvPr id="135269" name="Freihand 135268">
                  <a:extLst>
                    <a:ext uri="{FF2B5EF4-FFF2-40B4-BE49-F238E27FC236}">
                      <a16:creationId xmlns:a16="http://schemas.microsoft.com/office/drawing/2014/main" id="{524AA8E4-E8C7-7C16-2183-CD7673DE25A3}"/>
                    </a:ext>
                  </a:extLst>
                </p:cNvPr>
                <p:cNvPicPr/>
                <p:nvPr/>
              </p:nvPicPr>
              <p:blipFill>
                <a:blip r:embed="rId293"/>
                <a:stretch>
                  <a:fillRect/>
                </a:stretch>
              </p:blipFill>
              <p:spPr>
                <a:xfrm>
                  <a:off x="5153194" y="1382428"/>
                  <a:ext cx="846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35270" name="Freihand 135269">
                  <a:extLst>
                    <a:ext uri="{FF2B5EF4-FFF2-40B4-BE49-F238E27FC236}">
                      <a16:creationId xmlns:a16="http://schemas.microsoft.com/office/drawing/2014/main" id="{A446893C-8F61-0646-A4A2-CA74038D5675}"/>
                    </a:ext>
                  </a:extLst>
                </p14:cNvPr>
                <p14:cNvContentPartPr/>
                <p14:nvPr/>
              </p14:nvContentPartPr>
              <p14:xfrm>
                <a:off x="5247874" y="1237708"/>
                <a:ext cx="294120" cy="145440"/>
              </p14:xfrm>
            </p:contentPart>
          </mc:Choice>
          <mc:Fallback xmlns="">
            <p:pic>
              <p:nvPicPr>
                <p:cNvPr id="135270" name="Freihand 135269">
                  <a:extLst>
                    <a:ext uri="{FF2B5EF4-FFF2-40B4-BE49-F238E27FC236}">
                      <a16:creationId xmlns:a16="http://schemas.microsoft.com/office/drawing/2014/main" id="{A446893C-8F61-0646-A4A2-CA74038D5675}"/>
                    </a:ext>
                  </a:extLst>
                </p:cNvPr>
                <p:cNvPicPr/>
                <p:nvPr/>
              </p:nvPicPr>
              <p:blipFill>
                <a:blip r:embed="rId295"/>
                <a:stretch>
                  <a:fillRect/>
                </a:stretch>
              </p:blipFill>
              <p:spPr>
                <a:xfrm>
                  <a:off x="5239234" y="1229068"/>
                  <a:ext cx="3117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35271" name="Freihand 135270">
                  <a:extLst>
                    <a:ext uri="{FF2B5EF4-FFF2-40B4-BE49-F238E27FC236}">
                      <a16:creationId xmlns:a16="http://schemas.microsoft.com/office/drawing/2014/main" id="{7D827471-6D6B-3069-DF43-65C2358BC315}"/>
                    </a:ext>
                  </a:extLst>
                </p14:cNvPr>
                <p14:cNvContentPartPr/>
                <p14:nvPr/>
              </p14:nvContentPartPr>
              <p14:xfrm>
                <a:off x="5575114" y="1166428"/>
                <a:ext cx="80280" cy="249840"/>
              </p14:xfrm>
            </p:contentPart>
          </mc:Choice>
          <mc:Fallback xmlns="">
            <p:pic>
              <p:nvPicPr>
                <p:cNvPr id="135271" name="Freihand 135270">
                  <a:extLst>
                    <a:ext uri="{FF2B5EF4-FFF2-40B4-BE49-F238E27FC236}">
                      <a16:creationId xmlns:a16="http://schemas.microsoft.com/office/drawing/2014/main" id="{7D827471-6D6B-3069-DF43-65C2358BC315}"/>
                    </a:ext>
                  </a:extLst>
                </p:cNvPr>
                <p:cNvPicPr/>
                <p:nvPr/>
              </p:nvPicPr>
              <p:blipFill>
                <a:blip r:embed="rId297"/>
                <a:stretch>
                  <a:fillRect/>
                </a:stretch>
              </p:blipFill>
              <p:spPr>
                <a:xfrm>
                  <a:off x="5566474" y="1157788"/>
                  <a:ext cx="9792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35272" name="Freihand 135271">
                  <a:extLst>
                    <a:ext uri="{FF2B5EF4-FFF2-40B4-BE49-F238E27FC236}">
                      <a16:creationId xmlns:a16="http://schemas.microsoft.com/office/drawing/2014/main" id="{1DD76449-4C38-6496-4941-0BC42D7CADBD}"/>
                    </a:ext>
                  </a:extLst>
                </p14:cNvPr>
                <p14:cNvContentPartPr/>
                <p14:nvPr/>
              </p14:nvContentPartPr>
              <p14:xfrm>
                <a:off x="5670154" y="1046188"/>
                <a:ext cx="31680" cy="183240"/>
              </p14:xfrm>
            </p:contentPart>
          </mc:Choice>
          <mc:Fallback xmlns="">
            <p:pic>
              <p:nvPicPr>
                <p:cNvPr id="135272" name="Freihand 135271">
                  <a:extLst>
                    <a:ext uri="{FF2B5EF4-FFF2-40B4-BE49-F238E27FC236}">
                      <a16:creationId xmlns:a16="http://schemas.microsoft.com/office/drawing/2014/main" id="{1DD76449-4C38-6496-4941-0BC42D7CADBD}"/>
                    </a:ext>
                  </a:extLst>
                </p:cNvPr>
                <p:cNvPicPr/>
                <p:nvPr/>
              </p:nvPicPr>
              <p:blipFill>
                <a:blip r:embed="rId299"/>
                <a:stretch>
                  <a:fillRect/>
                </a:stretch>
              </p:blipFill>
              <p:spPr>
                <a:xfrm>
                  <a:off x="5661154" y="1037188"/>
                  <a:ext cx="493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35273" name="Freihand 135272">
                  <a:extLst>
                    <a:ext uri="{FF2B5EF4-FFF2-40B4-BE49-F238E27FC236}">
                      <a16:creationId xmlns:a16="http://schemas.microsoft.com/office/drawing/2014/main" id="{3395AABD-C315-C321-3E83-833EED415416}"/>
                    </a:ext>
                  </a:extLst>
                </p14:cNvPr>
                <p14:cNvContentPartPr/>
                <p14:nvPr/>
              </p14:nvContentPartPr>
              <p14:xfrm>
                <a:off x="5726314" y="1091188"/>
                <a:ext cx="68400" cy="105840"/>
              </p14:xfrm>
            </p:contentPart>
          </mc:Choice>
          <mc:Fallback xmlns="">
            <p:pic>
              <p:nvPicPr>
                <p:cNvPr id="135273" name="Freihand 135272">
                  <a:extLst>
                    <a:ext uri="{FF2B5EF4-FFF2-40B4-BE49-F238E27FC236}">
                      <a16:creationId xmlns:a16="http://schemas.microsoft.com/office/drawing/2014/main" id="{3395AABD-C315-C321-3E83-833EED415416}"/>
                    </a:ext>
                  </a:extLst>
                </p:cNvPr>
                <p:cNvPicPr/>
                <p:nvPr/>
              </p:nvPicPr>
              <p:blipFill>
                <a:blip r:embed="rId301"/>
                <a:stretch>
                  <a:fillRect/>
                </a:stretch>
              </p:blipFill>
              <p:spPr>
                <a:xfrm>
                  <a:off x="5717314" y="1082548"/>
                  <a:ext cx="86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35274" name="Freihand 135273">
                  <a:extLst>
                    <a:ext uri="{FF2B5EF4-FFF2-40B4-BE49-F238E27FC236}">
                      <a16:creationId xmlns:a16="http://schemas.microsoft.com/office/drawing/2014/main" id="{649AE7ED-6DB4-2D3E-7B53-30B6617C9FC5}"/>
                    </a:ext>
                  </a:extLst>
                </p14:cNvPr>
                <p14:cNvContentPartPr/>
                <p14:nvPr/>
              </p14:nvContentPartPr>
              <p14:xfrm>
                <a:off x="5842594" y="962308"/>
                <a:ext cx="158400" cy="324720"/>
              </p14:xfrm>
            </p:contentPart>
          </mc:Choice>
          <mc:Fallback xmlns="">
            <p:pic>
              <p:nvPicPr>
                <p:cNvPr id="135274" name="Freihand 135273">
                  <a:extLst>
                    <a:ext uri="{FF2B5EF4-FFF2-40B4-BE49-F238E27FC236}">
                      <a16:creationId xmlns:a16="http://schemas.microsoft.com/office/drawing/2014/main" id="{649AE7ED-6DB4-2D3E-7B53-30B6617C9FC5}"/>
                    </a:ext>
                  </a:extLst>
                </p:cNvPr>
                <p:cNvPicPr/>
                <p:nvPr/>
              </p:nvPicPr>
              <p:blipFill>
                <a:blip r:embed="rId303"/>
                <a:stretch>
                  <a:fillRect/>
                </a:stretch>
              </p:blipFill>
              <p:spPr>
                <a:xfrm>
                  <a:off x="5833954" y="953668"/>
                  <a:ext cx="176040" cy="34236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35275" name="Freihand 135274">
                  <a:extLst>
                    <a:ext uri="{FF2B5EF4-FFF2-40B4-BE49-F238E27FC236}">
                      <a16:creationId xmlns:a16="http://schemas.microsoft.com/office/drawing/2014/main" id="{E495F65D-618E-16AD-D9D2-079DF221D6F5}"/>
                    </a:ext>
                  </a:extLst>
                </p14:cNvPr>
                <p14:cNvContentPartPr/>
                <p14:nvPr/>
              </p14:nvContentPartPr>
              <p14:xfrm>
                <a:off x="6042034" y="829108"/>
                <a:ext cx="109080" cy="168840"/>
              </p14:xfrm>
            </p:contentPart>
          </mc:Choice>
          <mc:Fallback xmlns="">
            <p:pic>
              <p:nvPicPr>
                <p:cNvPr id="135275" name="Freihand 135274">
                  <a:extLst>
                    <a:ext uri="{FF2B5EF4-FFF2-40B4-BE49-F238E27FC236}">
                      <a16:creationId xmlns:a16="http://schemas.microsoft.com/office/drawing/2014/main" id="{E495F65D-618E-16AD-D9D2-079DF221D6F5}"/>
                    </a:ext>
                  </a:extLst>
                </p:cNvPr>
                <p:cNvPicPr/>
                <p:nvPr/>
              </p:nvPicPr>
              <p:blipFill>
                <a:blip r:embed="rId305"/>
                <a:stretch>
                  <a:fillRect/>
                </a:stretch>
              </p:blipFill>
              <p:spPr>
                <a:xfrm>
                  <a:off x="6033034" y="820468"/>
                  <a:ext cx="1267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35276" name="Freihand 135275">
                  <a:extLst>
                    <a:ext uri="{FF2B5EF4-FFF2-40B4-BE49-F238E27FC236}">
                      <a16:creationId xmlns:a16="http://schemas.microsoft.com/office/drawing/2014/main" id="{349285CC-7A11-E77A-BBEE-48219C612DDA}"/>
                    </a:ext>
                  </a:extLst>
                </p14:cNvPr>
                <p14:cNvContentPartPr/>
                <p14:nvPr/>
              </p14:nvContentPartPr>
              <p14:xfrm>
                <a:off x="6150034" y="717508"/>
                <a:ext cx="112320" cy="220680"/>
              </p14:xfrm>
            </p:contentPart>
          </mc:Choice>
          <mc:Fallback xmlns="">
            <p:pic>
              <p:nvPicPr>
                <p:cNvPr id="135276" name="Freihand 135275">
                  <a:extLst>
                    <a:ext uri="{FF2B5EF4-FFF2-40B4-BE49-F238E27FC236}">
                      <a16:creationId xmlns:a16="http://schemas.microsoft.com/office/drawing/2014/main" id="{349285CC-7A11-E77A-BBEE-48219C612DDA}"/>
                    </a:ext>
                  </a:extLst>
                </p:cNvPr>
                <p:cNvPicPr/>
                <p:nvPr/>
              </p:nvPicPr>
              <p:blipFill>
                <a:blip r:embed="rId307"/>
                <a:stretch>
                  <a:fillRect/>
                </a:stretch>
              </p:blipFill>
              <p:spPr>
                <a:xfrm>
                  <a:off x="6141034" y="708868"/>
                  <a:ext cx="129960" cy="238320"/>
                </a:xfrm>
                <a:prstGeom prst="rect">
                  <a:avLst/>
                </a:prstGeom>
              </p:spPr>
            </p:pic>
          </mc:Fallback>
        </mc:AlternateContent>
      </p:grpSp>
    </p:spTree>
    <p:extLst>
      <p:ext uri="{BB962C8B-B14F-4D97-AF65-F5344CB8AC3E}">
        <p14:creationId xmlns:p14="http://schemas.microsoft.com/office/powerpoint/2010/main" val="325978574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Types of unemployment</a:t>
            </a:r>
          </a:p>
        </p:txBody>
      </p:sp>
      <p:sp>
        <p:nvSpPr>
          <p:cNvPr id="136196" name="Text Box 3"/>
          <p:cNvSpPr txBox="1">
            <a:spLocks noChangeArrowheads="1"/>
          </p:cNvSpPr>
          <p:nvPr/>
        </p:nvSpPr>
        <p:spPr bwMode="auto">
          <a:xfrm>
            <a:off x="429359" y="1878331"/>
            <a:ext cx="7432141"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a:solidFill>
                  <a:srgbClr val="000000"/>
                </a:solidFill>
              </a:rPr>
              <a:t>Short-term:</a:t>
            </a:r>
            <a:r>
              <a:rPr lang="de-DE" sz="2400" b="1" dirty="0">
                <a:solidFill>
                  <a:srgbClr val="000000"/>
                </a:solidFill>
              </a:rPr>
              <a:t>	</a:t>
            </a:r>
            <a:r>
              <a:rPr lang="de-DE" sz="2400" b="1">
                <a:solidFill>
                  <a:srgbClr val="000000"/>
                </a:solidFill>
              </a:rPr>
              <a:t>	seasonal and frictional unemployment</a:t>
            </a:r>
            <a:endParaRPr lang="de-DE" sz="2400" b="1" dirty="0">
              <a:solidFill>
                <a:srgbClr val="000000"/>
              </a:solidFill>
            </a:endParaRPr>
          </a:p>
          <a:p>
            <a:pPr eaLnBrk="1" hangingPunct="1">
              <a:buClrTx/>
              <a:buFontTx/>
              <a:buNone/>
            </a:pPr>
            <a:endParaRPr lang="de-DE" sz="2400" b="1" dirty="0">
              <a:solidFill>
                <a:srgbClr val="000000"/>
              </a:solidFill>
            </a:endParaRPr>
          </a:p>
          <a:p>
            <a:pPr eaLnBrk="1" hangingPunct="1">
              <a:buClrTx/>
              <a:buFontTx/>
              <a:buNone/>
            </a:pPr>
            <a:r>
              <a:rPr lang="de-DE" sz="2400" b="1">
                <a:solidFill>
                  <a:srgbClr val="000000"/>
                </a:solidFill>
              </a:rPr>
              <a:t>Medium-term:	cyclical unemployment</a:t>
            </a:r>
            <a:endParaRPr lang="de-DE" sz="2400" b="1" dirty="0">
              <a:solidFill>
                <a:srgbClr val="000000"/>
              </a:solidFill>
            </a:endParaRPr>
          </a:p>
          <a:p>
            <a:pPr eaLnBrk="1" hangingPunct="1">
              <a:buClrTx/>
              <a:buFontTx/>
              <a:buNone/>
            </a:pPr>
            <a:endParaRPr lang="de-DE" sz="2400" b="1" dirty="0">
              <a:solidFill>
                <a:srgbClr val="000000"/>
              </a:solidFill>
            </a:endParaRPr>
          </a:p>
          <a:p>
            <a:pPr eaLnBrk="1" hangingPunct="1">
              <a:buClrTx/>
              <a:buFontTx/>
              <a:buNone/>
            </a:pPr>
            <a:r>
              <a:rPr lang="de-DE" sz="2400" b="1">
                <a:solidFill>
                  <a:srgbClr val="000000"/>
                </a:solidFill>
              </a:rPr>
              <a:t>Long-term:</a:t>
            </a:r>
            <a:r>
              <a:rPr lang="de-DE" sz="2400" b="1" dirty="0">
                <a:solidFill>
                  <a:srgbClr val="000000"/>
                </a:solidFill>
              </a:rPr>
              <a:t>	</a:t>
            </a:r>
            <a:r>
              <a:rPr lang="de-DE" sz="2400" b="1">
                <a:solidFill>
                  <a:srgbClr val="000000"/>
                </a:solidFill>
              </a:rPr>
              <a:t>	structural unemployment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9A3D652-C21A-4707-E883-C84CBC4D257E}"/>
                  </a:ext>
                </a:extLst>
              </p14:cNvPr>
              <p14:cNvContentPartPr/>
              <p14:nvPr/>
            </p14:nvContentPartPr>
            <p14:xfrm>
              <a:off x="486874" y="2645668"/>
              <a:ext cx="1599840" cy="128520"/>
            </p14:xfrm>
          </p:contentPart>
        </mc:Choice>
        <mc:Fallback xmlns="">
          <p:pic>
            <p:nvPicPr>
              <p:cNvPr id="2" name="Freihand 1">
                <a:extLst>
                  <a:ext uri="{FF2B5EF4-FFF2-40B4-BE49-F238E27FC236}">
                    <a16:creationId xmlns:a16="http://schemas.microsoft.com/office/drawing/2014/main" id="{C9A3D652-C21A-4707-E883-C84CBC4D257E}"/>
                  </a:ext>
                </a:extLst>
              </p:cNvPr>
              <p:cNvPicPr/>
              <p:nvPr/>
            </p:nvPicPr>
            <p:blipFill>
              <a:blip r:embed="rId4"/>
              <a:stretch>
                <a:fillRect/>
              </a:stretch>
            </p:blipFill>
            <p:spPr>
              <a:xfrm>
                <a:off x="477874" y="2637028"/>
                <a:ext cx="16174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D9BA221-7764-7EAA-61B4-369934624E72}"/>
                  </a:ext>
                </a:extLst>
              </p14:cNvPr>
              <p14:cNvContentPartPr/>
              <p14:nvPr/>
            </p14:nvContentPartPr>
            <p14:xfrm>
              <a:off x="2791954" y="2660068"/>
              <a:ext cx="1085760" cy="69120"/>
            </p14:xfrm>
          </p:contentPart>
        </mc:Choice>
        <mc:Fallback xmlns="">
          <p:pic>
            <p:nvPicPr>
              <p:cNvPr id="3" name="Freihand 2">
                <a:extLst>
                  <a:ext uri="{FF2B5EF4-FFF2-40B4-BE49-F238E27FC236}">
                    <a16:creationId xmlns:a16="http://schemas.microsoft.com/office/drawing/2014/main" id="{8D9BA221-7764-7EAA-61B4-369934624E72}"/>
                  </a:ext>
                </a:extLst>
              </p:cNvPr>
              <p:cNvPicPr/>
              <p:nvPr/>
            </p:nvPicPr>
            <p:blipFill>
              <a:blip r:embed="rId6"/>
              <a:stretch>
                <a:fillRect/>
              </a:stretch>
            </p:blipFill>
            <p:spPr>
              <a:xfrm>
                <a:off x="2782954" y="2651068"/>
                <a:ext cx="11034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3D27924-6A98-8857-B1A2-E61970B8A939}"/>
                  </a:ext>
                </a:extLst>
              </p14:cNvPr>
              <p14:cNvContentPartPr/>
              <p14:nvPr/>
            </p14:nvContentPartPr>
            <p14:xfrm>
              <a:off x="4470994" y="2664028"/>
              <a:ext cx="3325320" cy="39240"/>
            </p14:xfrm>
          </p:contentPart>
        </mc:Choice>
        <mc:Fallback xmlns="">
          <p:pic>
            <p:nvPicPr>
              <p:cNvPr id="4" name="Freihand 3">
                <a:extLst>
                  <a:ext uri="{FF2B5EF4-FFF2-40B4-BE49-F238E27FC236}">
                    <a16:creationId xmlns:a16="http://schemas.microsoft.com/office/drawing/2014/main" id="{E3D27924-6A98-8857-B1A2-E61970B8A939}"/>
                  </a:ext>
                </a:extLst>
              </p:cNvPr>
              <p:cNvPicPr/>
              <p:nvPr/>
            </p:nvPicPr>
            <p:blipFill>
              <a:blip r:embed="rId8"/>
              <a:stretch>
                <a:fillRect/>
              </a:stretch>
            </p:blipFill>
            <p:spPr>
              <a:xfrm>
                <a:off x="4461994" y="2655388"/>
                <a:ext cx="33429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8BAAB459-2D01-F372-A8BE-5A4D5407D9D4}"/>
                  </a:ext>
                </a:extLst>
              </p14:cNvPr>
              <p14:cNvContentPartPr/>
              <p14:nvPr/>
            </p14:nvContentPartPr>
            <p14:xfrm>
              <a:off x="6127714" y="3116188"/>
              <a:ext cx="362880" cy="120600"/>
            </p14:xfrm>
          </p:contentPart>
        </mc:Choice>
        <mc:Fallback xmlns="">
          <p:pic>
            <p:nvPicPr>
              <p:cNvPr id="9" name="Freihand 8">
                <a:extLst>
                  <a:ext uri="{FF2B5EF4-FFF2-40B4-BE49-F238E27FC236}">
                    <a16:creationId xmlns:a16="http://schemas.microsoft.com/office/drawing/2014/main" id="{8BAAB459-2D01-F372-A8BE-5A4D5407D9D4}"/>
                  </a:ext>
                </a:extLst>
              </p:cNvPr>
              <p:cNvPicPr/>
              <p:nvPr/>
            </p:nvPicPr>
            <p:blipFill>
              <a:blip r:embed="rId10"/>
              <a:stretch>
                <a:fillRect/>
              </a:stretch>
            </p:blipFill>
            <p:spPr>
              <a:xfrm>
                <a:off x="6119074" y="3107548"/>
                <a:ext cx="3805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6B8BFC3E-2D3F-7EAB-01FD-0E7B7A2ABAFC}"/>
                  </a:ext>
                </a:extLst>
              </p14:cNvPr>
              <p14:cNvContentPartPr/>
              <p14:nvPr/>
            </p14:nvContentPartPr>
            <p14:xfrm>
              <a:off x="5994874" y="3065788"/>
              <a:ext cx="198360" cy="247680"/>
            </p14:xfrm>
          </p:contentPart>
        </mc:Choice>
        <mc:Fallback xmlns="">
          <p:pic>
            <p:nvPicPr>
              <p:cNvPr id="10" name="Freihand 9">
                <a:extLst>
                  <a:ext uri="{FF2B5EF4-FFF2-40B4-BE49-F238E27FC236}">
                    <a16:creationId xmlns:a16="http://schemas.microsoft.com/office/drawing/2014/main" id="{6B8BFC3E-2D3F-7EAB-01FD-0E7B7A2ABAFC}"/>
                  </a:ext>
                </a:extLst>
              </p:cNvPr>
              <p:cNvPicPr/>
              <p:nvPr/>
            </p:nvPicPr>
            <p:blipFill>
              <a:blip r:embed="rId12"/>
              <a:stretch>
                <a:fillRect/>
              </a:stretch>
            </p:blipFill>
            <p:spPr>
              <a:xfrm>
                <a:off x="5985874" y="3057148"/>
                <a:ext cx="2160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85B5D0A3-CD8F-AA0D-D1F6-79D40257EF7C}"/>
                  </a:ext>
                </a:extLst>
              </p14:cNvPr>
              <p14:cNvContentPartPr/>
              <p14:nvPr/>
            </p14:nvContentPartPr>
            <p14:xfrm>
              <a:off x="6668794" y="3066868"/>
              <a:ext cx="236520" cy="159120"/>
            </p14:xfrm>
          </p:contentPart>
        </mc:Choice>
        <mc:Fallback xmlns="">
          <p:pic>
            <p:nvPicPr>
              <p:cNvPr id="12" name="Freihand 11">
                <a:extLst>
                  <a:ext uri="{FF2B5EF4-FFF2-40B4-BE49-F238E27FC236}">
                    <a16:creationId xmlns:a16="http://schemas.microsoft.com/office/drawing/2014/main" id="{85B5D0A3-CD8F-AA0D-D1F6-79D40257EF7C}"/>
                  </a:ext>
                </a:extLst>
              </p:cNvPr>
              <p:cNvPicPr/>
              <p:nvPr/>
            </p:nvPicPr>
            <p:blipFill>
              <a:blip r:embed="rId14"/>
              <a:stretch>
                <a:fillRect/>
              </a:stretch>
            </p:blipFill>
            <p:spPr>
              <a:xfrm>
                <a:off x="6659794" y="3057868"/>
                <a:ext cx="2541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599A8BB0-E4F9-99C8-35E5-D11C49166B68}"/>
                  </a:ext>
                </a:extLst>
              </p14:cNvPr>
              <p14:cNvContentPartPr/>
              <p14:nvPr/>
            </p14:nvContentPartPr>
            <p14:xfrm>
              <a:off x="6981634" y="3085228"/>
              <a:ext cx="107280" cy="133200"/>
            </p14:xfrm>
          </p:contentPart>
        </mc:Choice>
        <mc:Fallback xmlns="">
          <p:pic>
            <p:nvPicPr>
              <p:cNvPr id="13" name="Freihand 12">
                <a:extLst>
                  <a:ext uri="{FF2B5EF4-FFF2-40B4-BE49-F238E27FC236}">
                    <a16:creationId xmlns:a16="http://schemas.microsoft.com/office/drawing/2014/main" id="{599A8BB0-E4F9-99C8-35E5-D11C49166B68}"/>
                  </a:ext>
                </a:extLst>
              </p:cNvPr>
              <p:cNvPicPr/>
              <p:nvPr/>
            </p:nvPicPr>
            <p:blipFill>
              <a:blip r:embed="rId16"/>
              <a:stretch>
                <a:fillRect/>
              </a:stretch>
            </p:blipFill>
            <p:spPr>
              <a:xfrm>
                <a:off x="6972634" y="3076228"/>
                <a:ext cx="124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EA0342B8-21FC-39FE-8229-D009F4B56AA2}"/>
                  </a:ext>
                </a:extLst>
              </p14:cNvPr>
              <p14:cNvContentPartPr/>
              <p14:nvPr/>
            </p14:nvContentPartPr>
            <p14:xfrm>
              <a:off x="7232194" y="2979388"/>
              <a:ext cx="68040" cy="225000"/>
            </p14:xfrm>
          </p:contentPart>
        </mc:Choice>
        <mc:Fallback xmlns="">
          <p:pic>
            <p:nvPicPr>
              <p:cNvPr id="14" name="Freihand 13">
                <a:extLst>
                  <a:ext uri="{FF2B5EF4-FFF2-40B4-BE49-F238E27FC236}">
                    <a16:creationId xmlns:a16="http://schemas.microsoft.com/office/drawing/2014/main" id="{EA0342B8-21FC-39FE-8229-D009F4B56AA2}"/>
                  </a:ext>
                </a:extLst>
              </p:cNvPr>
              <p:cNvPicPr/>
              <p:nvPr/>
            </p:nvPicPr>
            <p:blipFill>
              <a:blip r:embed="rId18"/>
              <a:stretch>
                <a:fillRect/>
              </a:stretch>
            </p:blipFill>
            <p:spPr>
              <a:xfrm>
                <a:off x="7223554" y="2970388"/>
                <a:ext cx="856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DA2E3DE3-EA01-CF9A-392E-DC5F6F3A9D59}"/>
                  </a:ext>
                </a:extLst>
              </p14:cNvPr>
              <p14:cNvContentPartPr/>
              <p14:nvPr/>
            </p14:nvContentPartPr>
            <p14:xfrm>
              <a:off x="7344874" y="3070108"/>
              <a:ext cx="105120" cy="141120"/>
            </p14:xfrm>
          </p:contentPart>
        </mc:Choice>
        <mc:Fallback xmlns="">
          <p:pic>
            <p:nvPicPr>
              <p:cNvPr id="15" name="Freihand 14">
                <a:extLst>
                  <a:ext uri="{FF2B5EF4-FFF2-40B4-BE49-F238E27FC236}">
                    <a16:creationId xmlns:a16="http://schemas.microsoft.com/office/drawing/2014/main" id="{DA2E3DE3-EA01-CF9A-392E-DC5F6F3A9D59}"/>
                  </a:ext>
                </a:extLst>
              </p:cNvPr>
              <p:cNvPicPr/>
              <p:nvPr/>
            </p:nvPicPr>
            <p:blipFill>
              <a:blip r:embed="rId20"/>
              <a:stretch>
                <a:fillRect/>
              </a:stretch>
            </p:blipFill>
            <p:spPr>
              <a:xfrm>
                <a:off x="7335874" y="3061108"/>
                <a:ext cx="1227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FC429570-4BBA-B2A4-3F22-2FDFE2DB5799}"/>
                  </a:ext>
                </a:extLst>
              </p14:cNvPr>
              <p14:cNvContentPartPr/>
              <p14:nvPr/>
            </p14:nvContentPartPr>
            <p14:xfrm>
              <a:off x="7486714" y="3063988"/>
              <a:ext cx="108000" cy="114120"/>
            </p14:xfrm>
          </p:contentPart>
        </mc:Choice>
        <mc:Fallback xmlns="">
          <p:pic>
            <p:nvPicPr>
              <p:cNvPr id="16" name="Freihand 15">
                <a:extLst>
                  <a:ext uri="{FF2B5EF4-FFF2-40B4-BE49-F238E27FC236}">
                    <a16:creationId xmlns:a16="http://schemas.microsoft.com/office/drawing/2014/main" id="{FC429570-4BBA-B2A4-3F22-2FDFE2DB5799}"/>
                  </a:ext>
                </a:extLst>
              </p:cNvPr>
              <p:cNvPicPr/>
              <p:nvPr/>
            </p:nvPicPr>
            <p:blipFill>
              <a:blip r:embed="rId22"/>
              <a:stretch>
                <a:fillRect/>
              </a:stretch>
            </p:blipFill>
            <p:spPr>
              <a:xfrm>
                <a:off x="7478074" y="3055348"/>
                <a:ext cx="12564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8F42CAD-F656-5E88-7562-B27BD1DBCC7D}"/>
                  </a:ext>
                </a:extLst>
              </p14:cNvPr>
              <p14:cNvContentPartPr/>
              <p14:nvPr/>
            </p14:nvContentPartPr>
            <p14:xfrm>
              <a:off x="7613074" y="2982988"/>
              <a:ext cx="162360" cy="177840"/>
            </p14:xfrm>
          </p:contentPart>
        </mc:Choice>
        <mc:Fallback xmlns="">
          <p:pic>
            <p:nvPicPr>
              <p:cNvPr id="17" name="Freihand 16">
                <a:extLst>
                  <a:ext uri="{FF2B5EF4-FFF2-40B4-BE49-F238E27FC236}">
                    <a16:creationId xmlns:a16="http://schemas.microsoft.com/office/drawing/2014/main" id="{C8F42CAD-F656-5E88-7562-B27BD1DBCC7D}"/>
                  </a:ext>
                </a:extLst>
              </p:cNvPr>
              <p:cNvPicPr/>
              <p:nvPr/>
            </p:nvPicPr>
            <p:blipFill>
              <a:blip r:embed="rId24"/>
              <a:stretch>
                <a:fillRect/>
              </a:stretch>
            </p:blipFill>
            <p:spPr>
              <a:xfrm>
                <a:off x="7604074" y="2973988"/>
                <a:ext cx="1800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B10BD0E7-EE8C-803F-A88A-BFA7AE503BE2}"/>
                  </a:ext>
                </a:extLst>
              </p14:cNvPr>
              <p14:cNvContentPartPr/>
              <p14:nvPr/>
            </p14:nvContentPartPr>
            <p14:xfrm>
              <a:off x="7927354" y="2961388"/>
              <a:ext cx="263880" cy="190800"/>
            </p14:xfrm>
          </p:contentPart>
        </mc:Choice>
        <mc:Fallback xmlns="">
          <p:pic>
            <p:nvPicPr>
              <p:cNvPr id="18" name="Freihand 17">
                <a:extLst>
                  <a:ext uri="{FF2B5EF4-FFF2-40B4-BE49-F238E27FC236}">
                    <a16:creationId xmlns:a16="http://schemas.microsoft.com/office/drawing/2014/main" id="{B10BD0E7-EE8C-803F-A88A-BFA7AE503BE2}"/>
                  </a:ext>
                </a:extLst>
              </p:cNvPr>
              <p:cNvPicPr/>
              <p:nvPr/>
            </p:nvPicPr>
            <p:blipFill>
              <a:blip r:embed="rId26"/>
              <a:stretch>
                <a:fillRect/>
              </a:stretch>
            </p:blipFill>
            <p:spPr>
              <a:xfrm>
                <a:off x="7918714" y="2952388"/>
                <a:ext cx="281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0B54440-1EEA-BE73-884E-D188B2315796}"/>
                  </a:ext>
                </a:extLst>
              </p14:cNvPr>
              <p14:cNvContentPartPr/>
              <p14:nvPr/>
            </p14:nvContentPartPr>
            <p14:xfrm>
              <a:off x="8376634" y="2960308"/>
              <a:ext cx="218520" cy="249120"/>
            </p14:xfrm>
          </p:contentPart>
        </mc:Choice>
        <mc:Fallback xmlns="">
          <p:pic>
            <p:nvPicPr>
              <p:cNvPr id="19" name="Freihand 18">
                <a:extLst>
                  <a:ext uri="{FF2B5EF4-FFF2-40B4-BE49-F238E27FC236}">
                    <a16:creationId xmlns:a16="http://schemas.microsoft.com/office/drawing/2014/main" id="{20B54440-1EEA-BE73-884E-D188B2315796}"/>
                  </a:ext>
                </a:extLst>
              </p:cNvPr>
              <p:cNvPicPr/>
              <p:nvPr/>
            </p:nvPicPr>
            <p:blipFill>
              <a:blip r:embed="rId28"/>
              <a:stretch>
                <a:fillRect/>
              </a:stretch>
            </p:blipFill>
            <p:spPr>
              <a:xfrm>
                <a:off x="8367994" y="2951668"/>
                <a:ext cx="23616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C5EF15CA-2B0B-7519-59FF-ED61487C39D5}"/>
                  </a:ext>
                </a:extLst>
              </p14:cNvPr>
              <p14:cNvContentPartPr/>
              <p14:nvPr/>
            </p14:nvContentPartPr>
            <p14:xfrm>
              <a:off x="8688034" y="3036628"/>
              <a:ext cx="149040" cy="154800"/>
            </p14:xfrm>
          </p:contentPart>
        </mc:Choice>
        <mc:Fallback xmlns="">
          <p:pic>
            <p:nvPicPr>
              <p:cNvPr id="20" name="Freihand 19">
                <a:extLst>
                  <a:ext uri="{FF2B5EF4-FFF2-40B4-BE49-F238E27FC236}">
                    <a16:creationId xmlns:a16="http://schemas.microsoft.com/office/drawing/2014/main" id="{C5EF15CA-2B0B-7519-59FF-ED61487C39D5}"/>
                  </a:ext>
                </a:extLst>
              </p:cNvPr>
              <p:cNvPicPr/>
              <p:nvPr/>
            </p:nvPicPr>
            <p:blipFill>
              <a:blip r:embed="rId30"/>
              <a:stretch>
                <a:fillRect/>
              </a:stretch>
            </p:blipFill>
            <p:spPr>
              <a:xfrm>
                <a:off x="8679394" y="3027628"/>
                <a:ext cx="166680" cy="172440"/>
              </a:xfrm>
              <a:prstGeom prst="rect">
                <a:avLst/>
              </a:prstGeom>
            </p:spPr>
          </p:pic>
        </mc:Fallback>
      </mc:AlternateContent>
      <p:grpSp>
        <p:nvGrpSpPr>
          <p:cNvPr id="36" name="Gruppieren 35">
            <a:extLst>
              <a:ext uri="{FF2B5EF4-FFF2-40B4-BE49-F238E27FC236}">
                <a16:creationId xmlns:a16="http://schemas.microsoft.com/office/drawing/2014/main" id="{814B7C08-9853-6CAF-FAAA-C1276E49AB80}"/>
              </a:ext>
            </a:extLst>
          </p:cNvPr>
          <p:cNvGrpSpPr/>
          <p:nvPr/>
        </p:nvGrpSpPr>
        <p:grpSpPr>
          <a:xfrm>
            <a:off x="9005554" y="2878228"/>
            <a:ext cx="1242000" cy="248040"/>
            <a:chOff x="9005554" y="2878228"/>
            <a:chExt cx="1242000" cy="248040"/>
          </a:xfrm>
        </p:grpSpPr>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2E116140-163C-42F4-5B8A-EA55F128A53E}"/>
                    </a:ext>
                  </a:extLst>
                </p14:cNvPr>
                <p14:cNvContentPartPr/>
                <p14:nvPr/>
              </p14:nvContentPartPr>
              <p14:xfrm>
                <a:off x="9005554" y="2878228"/>
                <a:ext cx="120600" cy="244080"/>
              </p14:xfrm>
            </p:contentPart>
          </mc:Choice>
          <mc:Fallback xmlns="">
            <p:pic>
              <p:nvPicPr>
                <p:cNvPr id="21" name="Freihand 20">
                  <a:extLst>
                    <a:ext uri="{FF2B5EF4-FFF2-40B4-BE49-F238E27FC236}">
                      <a16:creationId xmlns:a16="http://schemas.microsoft.com/office/drawing/2014/main" id="{2E116140-163C-42F4-5B8A-EA55F128A53E}"/>
                    </a:ext>
                  </a:extLst>
                </p:cNvPr>
                <p:cNvPicPr/>
                <p:nvPr/>
              </p:nvPicPr>
              <p:blipFill>
                <a:blip r:embed="rId32"/>
                <a:stretch>
                  <a:fillRect/>
                </a:stretch>
              </p:blipFill>
              <p:spPr>
                <a:xfrm>
                  <a:off x="8996554" y="2869228"/>
                  <a:ext cx="1382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A2AFD7C7-EB62-0691-19D1-4FFEAAD04AB7}"/>
                    </a:ext>
                  </a:extLst>
                </p14:cNvPr>
                <p14:cNvContentPartPr/>
                <p14:nvPr/>
              </p14:nvContentPartPr>
              <p14:xfrm>
                <a:off x="9195994" y="3012508"/>
                <a:ext cx="117360" cy="113760"/>
              </p14:xfrm>
            </p:contentPart>
          </mc:Choice>
          <mc:Fallback xmlns="">
            <p:pic>
              <p:nvPicPr>
                <p:cNvPr id="22" name="Freihand 21">
                  <a:extLst>
                    <a:ext uri="{FF2B5EF4-FFF2-40B4-BE49-F238E27FC236}">
                      <a16:creationId xmlns:a16="http://schemas.microsoft.com/office/drawing/2014/main" id="{A2AFD7C7-EB62-0691-19D1-4FFEAAD04AB7}"/>
                    </a:ext>
                  </a:extLst>
                </p:cNvPr>
                <p:cNvPicPr/>
                <p:nvPr/>
              </p:nvPicPr>
              <p:blipFill>
                <a:blip r:embed="rId34"/>
                <a:stretch>
                  <a:fillRect/>
                </a:stretch>
              </p:blipFill>
              <p:spPr>
                <a:xfrm>
                  <a:off x="9186994" y="3003868"/>
                  <a:ext cx="1350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2EFD31D4-EBF7-1E2B-A199-3410E211B29D}"/>
                    </a:ext>
                  </a:extLst>
                </p14:cNvPr>
                <p14:cNvContentPartPr/>
                <p14:nvPr/>
              </p14:nvContentPartPr>
              <p14:xfrm>
                <a:off x="9364834" y="3002068"/>
                <a:ext cx="119880" cy="104040"/>
              </p14:xfrm>
            </p:contentPart>
          </mc:Choice>
          <mc:Fallback xmlns="">
            <p:pic>
              <p:nvPicPr>
                <p:cNvPr id="24" name="Freihand 23">
                  <a:extLst>
                    <a:ext uri="{FF2B5EF4-FFF2-40B4-BE49-F238E27FC236}">
                      <a16:creationId xmlns:a16="http://schemas.microsoft.com/office/drawing/2014/main" id="{2EFD31D4-EBF7-1E2B-A199-3410E211B29D}"/>
                    </a:ext>
                  </a:extLst>
                </p:cNvPr>
                <p:cNvPicPr/>
                <p:nvPr/>
              </p:nvPicPr>
              <p:blipFill>
                <a:blip r:embed="rId36"/>
                <a:stretch>
                  <a:fillRect/>
                </a:stretch>
              </p:blipFill>
              <p:spPr>
                <a:xfrm>
                  <a:off x="9356194" y="2993068"/>
                  <a:ext cx="137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DE8C4FDB-6883-57A5-3F5C-29B8615A05AE}"/>
                    </a:ext>
                  </a:extLst>
                </p14:cNvPr>
                <p14:cNvContentPartPr/>
                <p14:nvPr/>
              </p14:nvContentPartPr>
              <p14:xfrm>
                <a:off x="9557074" y="3002068"/>
                <a:ext cx="16920" cy="119880"/>
              </p14:xfrm>
            </p:contentPart>
          </mc:Choice>
          <mc:Fallback xmlns="">
            <p:pic>
              <p:nvPicPr>
                <p:cNvPr id="25" name="Freihand 24">
                  <a:extLst>
                    <a:ext uri="{FF2B5EF4-FFF2-40B4-BE49-F238E27FC236}">
                      <a16:creationId xmlns:a16="http://schemas.microsoft.com/office/drawing/2014/main" id="{DE8C4FDB-6883-57A5-3F5C-29B8615A05AE}"/>
                    </a:ext>
                  </a:extLst>
                </p:cNvPr>
                <p:cNvPicPr/>
                <p:nvPr/>
              </p:nvPicPr>
              <p:blipFill>
                <a:blip r:embed="rId38"/>
                <a:stretch>
                  <a:fillRect/>
                </a:stretch>
              </p:blipFill>
              <p:spPr>
                <a:xfrm>
                  <a:off x="9548434" y="2993428"/>
                  <a:ext cx="345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FF8A5E80-3B37-4108-9211-560515E4E3CE}"/>
                    </a:ext>
                  </a:extLst>
                </p14:cNvPr>
                <p14:cNvContentPartPr/>
                <p14:nvPr/>
              </p14:nvContentPartPr>
              <p14:xfrm>
                <a:off x="9614674" y="3007108"/>
                <a:ext cx="138600" cy="98280"/>
              </p14:xfrm>
            </p:contentPart>
          </mc:Choice>
          <mc:Fallback xmlns="">
            <p:pic>
              <p:nvPicPr>
                <p:cNvPr id="26" name="Freihand 25">
                  <a:extLst>
                    <a:ext uri="{FF2B5EF4-FFF2-40B4-BE49-F238E27FC236}">
                      <a16:creationId xmlns:a16="http://schemas.microsoft.com/office/drawing/2014/main" id="{FF8A5E80-3B37-4108-9211-560515E4E3CE}"/>
                    </a:ext>
                  </a:extLst>
                </p:cNvPr>
                <p:cNvPicPr/>
                <p:nvPr/>
              </p:nvPicPr>
              <p:blipFill>
                <a:blip r:embed="rId40"/>
                <a:stretch>
                  <a:fillRect/>
                </a:stretch>
              </p:blipFill>
              <p:spPr>
                <a:xfrm>
                  <a:off x="9605674" y="2998468"/>
                  <a:ext cx="1562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23FA08AD-8216-0F67-5756-BD6C357663C5}"/>
                    </a:ext>
                  </a:extLst>
                </p14:cNvPr>
                <p14:cNvContentPartPr/>
                <p14:nvPr/>
              </p14:nvContentPartPr>
              <p14:xfrm>
                <a:off x="9650314" y="2947708"/>
                <a:ext cx="269280" cy="138600"/>
              </p14:xfrm>
            </p:contentPart>
          </mc:Choice>
          <mc:Fallback xmlns="">
            <p:pic>
              <p:nvPicPr>
                <p:cNvPr id="27" name="Freihand 26">
                  <a:extLst>
                    <a:ext uri="{FF2B5EF4-FFF2-40B4-BE49-F238E27FC236}">
                      <a16:creationId xmlns:a16="http://schemas.microsoft.com/office/drawing/2014/main" id="{23FA08AD-8216-0F67-5756-BD6C357663C5}"/>
                    </a:ext>
                  </a:extLst>
                </p:cNvPr>
                <p:cNvPicPr/>
                <p:nvPr/>
              </p:nvPicPr>
              <p:blipFill>
                <a:blip r:embed="rId42"/>
                <a:stretch>
                  <a:fillRect/>
                </a:stretch>
              </p:blipFill>
              <p:spPr>
                <a:xfrm>
                  <a:off x="9641314" y="2938708"/>
                  <a:ext cx="286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7D3BFC11-D0F2-C5F3-D23F-A19EC716B49B}"/>
                    </a:ext>
                  </a:extLst>
                </p14:cNvPr>
                <p14:cNvContentPartPr/>
                <p14:nvPr/>
              </p14:nvContentPartPr>
              <p14:xfrm>
                <a:off x="9951994" y="2949868"/>
                <a:ext cx="119880" cy="107280"/>
              </p14:xfrm>
            </p:contentPart>
          </mc:Choice>
          <mc:Fallback xmlns="">
            <p:pic>
              <p:nvPicPr>
                <p:cNvPr id="28" name="Freihand 27">
                  <a:extLst>
                    <a:ext uri="{FF2B5EF4-FFF2-40B4-BE49-F238E27FC236}">
                      <a16:creationId xmlns:a16="http://schemas.microsoft.com/office/drawing/2014/main" id="{7D3BFC11-D0F2-C5F3-D23F-A19EC716B49B}"/>
                    </a:ext>
                  </a:extLst>
                </p:cNvPr>
                <p:cNvPicPr/>
                <p:nvPr/>
              </p:nvPicPr>
              <p:blipFill>
                <a:blip r:embed="rId44"/>
                <a:stretch>
                  <a:fillRect/>
                </a:stretch>
              </p:blipFill>
              <p:spPr>
                <a:xfrm>
                  <a:off x="9943354" y="2941228"/>
                  <a:ext cx="1375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9" name="Freihand 28">
                  <a:extLst>
                    <a:ext uri="{FF2B5EF4-FFF2-40B4-BE49-F238E27FC236}">
                      <a16:creationId xmlns:a16="http://schemas.microsoft.com/office/drawing/2014/main" id="{5FF004FE-8CD8-9A68-5AD2-74538755C24A}"/>
                    </a:ext>
                  </a:extLst>
                </p14:cNvPr>
                <p14:cNvContentPartPr/>
                <p14:nvPr/>
              </p14:nvContentPartPr>
              <p14:xfrm>
                <a:off x="10119394" y="2930788"/>
                <a:ext cx="128160" cy="108000"/>
              </p14:xfrm>
            </p:contentPart>
          </mc:Choice>
          <mc:Fallback xmlns="">
            <p:pic>
              <p:nvPicPr>
                <p:cNvPr id="29" name="Freihand 28">
                  <a:extLst>
                    <a:ext uri="{FF2B5EF4-FFF2-40B4-BE49-F238E27FC236}">
                      <a16:creationId xmlns:a16="http://schemas.microsoft.com/office/drawing/2014/main" id="{5FF004FE-8CD8-9A68-5AD2-74538755C24A}"/>
                    </a:ext>
                  </a:extLst>
                </p:cNvPr>
                <p:cNvPicPr/>
                <p:nvPr/>
              </p:nvPicPr>
              <p:blipFill>
                <a:blip r:embed="rId46"/>
                <a:stretch>
                  <a:fillRect/>
                </a:stretch>
              </p:blipFill>
              <p:spPr>
                <a:xfrm>
                  <a:off x="10110394" y="2921788"/>
                  <a:ext cx="145800" cy="125640"/>
                </a:xfrm>
                <a:prstGeom prst="rect">
                  <a:avLst/>
                </a:prstGeom>
              </p:spPr>
            </p:pic>
          </mc:Fallback>
        </mc:AlternateContent>
      </p:grpSp>
      <p:grpSp>
        <p:nvGrpSpPr>
          <p:cNvPr id="35" name="Gruppieren 34">
            <a:extLst>
              <a:ext uri="{FF2B5EF4-FFF2-40B4-BE49-F238E27FC236}">
                <a16:creationId xmlns:a16="http://schemas.microsoft.com/office/drawing/2014/main" id="{335DBCB6-026D-E1C0-D62D-7AAF6AD62394}"/>
              </a:ext>
            </a:extLst>
          </p:cNvPr>
          <p:cNvGrpSpPr/>
          <p:nvPr/>
        </p:nvGrpSpPr>
        <p:grpSpPr>
          <a:xfrm>
            <a:off x="10419634" y="2789668"/>
            <a:ext cx="914760" cy="442440"/>
            <a:chOff x="10419634" y="2789668"/>
            <a:chExt cx="914760" cy="442440"/>
          </a:xfrm>
        </p:grpSpPr>
        <mc:AlternateContent xmlns:mc="http://schemas.openxmlformats.org/markup-compatibility/2006" xmlns:p14="http://schemas.microsoft.com/office/powerpoint/2010/main">
          <mc:Choice Requires="p14">
            <p:contentPart p14:bwMode="auto" r:id="rId47">
              <p14:nvContentPartPr>
                <p14:cNvPr id="30" name="Freihand 29">
                  <a:extLst>
                    <a:ext uri="{FF2B5EF4-FFF2-40B4-BE49-F238E27FC236}">
                      <a16:creationId xmlns:a16="http://schemas.microsoft.com/office/drawing/2014/main" id="{7A0EA5A7-6905-45FF-071C-9F51EFDB115A}"/>
                    </a:ext>
                  </a:extLst>
                </p14:cNvPr>
                <p14:cNvContentPartPr/>
                <p14:nvPr/>
              </p14:nvContentPartPr>
              <p14:xfrm>
                <a:off x="10419634" y="2951668"/>
                <a:ext cx="100800" cy="106920"/>
              </p14:xfrm>
            </p:contentPart>
          </mc:Choice>
          <mc:Fallback xmlns="">
            <p:pic>
              <p:nvPicPr>
                <p:cNvPr id="30" name="Freihand 29">
                  <a:extLst>
                    <a:ext uri="{FF2B5EF4-FFF2-40B4-BE49-F238E27FC236}">
                      <a16:creationId xmlns:a16="http://schemas.microsoft.com/office/drawing/2014/main" id="{7A0EA5A7-6905-45FF-071C-9F51EFDB115A}"/>
                    </a:ext>
                  </a:extLst>
                </p:cNvPr>
                <p:cNvPicPr/>
                <p:nvPr/>
              </p:nvPicPr>
              <p:blipFill>
                <a:blip r:embed="rId48"/>
                <a:stretch>
                  <a:fillRect/>
                </a:stretch>
              </p:blipFill>
              <p:spPr>
                <a:xfrm>
                  <a:off x="10410994" y="2943028"/>
                  <a:ext cx="118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6740017C-D3F5-9848-6B89-DFD14ACF479F}"/>
                    </a:ext>
                  </a:extLst>
                </p14:cNvPr>
                <p14:cNvContentPartPr/>
                <p14:nvPr/>
              </p14:nvContentPartPr>
              <p14:xfrm>
                <a:off x="10609354" y="2961028"/>
                <a:ext cx="160560" cy="271080"/>
              </p14:xfrm>
            </p:contentPart>
          </mc:Choice>
          <mc:Fallback xmlns="">
            <p:pic>
              <p:nvPicPr>
                <p:cNvPr id="31" name="Freihand 30">
                  <a:extLst>
                    <a:ext uri="{FF2B5EF4-FFF2-40B4-BE49-F238E27FC236}">
                      <a16:creationId xmlns:a16="http://schemas.microsoft.com/office/drawing/2014/main" id="{6740017C-D3F5-9848-6B89-DFD14ACF479F}"/>
                    </a:ext>
                  </a:extLst>
                </p:cNvPr>
                <p:cNvPicPr/>
                <p:nvPr/>
              </p:nvPicPr>
              <p:blipFill>
                <a:blip r:embed="rId50"/>
                <a:stretch>
                  <a:fillRect/>
                </a:stretch>
              </p:blipFill>
              <p:spPr>
                <a:xfrm>
                  <a:off x="10600354" y="2952028"/>
                  <a:ext cx="17820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67FC4257-E99C-954D-4BBC-D2DF2B2EAD2A}"/>
                    </a:ext>
                  </a:extLst>
                </p14:cNvPr>
                <p14:cNvContentPartPr/>
                <p14:nvPr/>
              </p14:nvContentPartPr>
              <p14:xfrm>
                <a:off x="10848394" y="2937628"/>
                <a:ext cx="139680" cy="101880"/>
              </p14:xfrm>
            </p:contentPart>
          </mc:Choice>
          <mc:Fallback xmlns="">
            <p:pic>
              <p:nvPicPr>
                <p:cNvPr id="32" name="Freihand 31">
                  <a:extLst>
                    <a:ext uri="{FF2B5EF4-FFF2-40B4-BE49-F238E27FC236}">
                      <a16:creationId xmlns:a16="http://schemas.microsoft.com/office/drawing/2014/main" id="{67FC4257-E99C-954D-4BBC-D2DF2B2EAD2A}"/>
                    </a:ext>
                  </a:extLst>
                </p:cNvPr>
                <p:cNvPicPr/>
                <p:nvPr/>
              </p:nvPicPr>
              <p:blipFill>
                <a:blip r:embed="rId52"/>
                <a:stretch>
                  <a:fillRect/>
                </a:stretch>
              </p:blipFill>
              <p:spPr>
                <a:xfrm>
                  <a:off x="10839394" y="2928628"/>
                  <a:ext cx="157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14D9709C-E1C5-1333-828A-E39D317D570E}"/>
                    </a:ext>
                  </a:extLst>
                </p14:cNvPr>
                <p14:cNvContentPartPr/>
                <p14:nvPr/>
              </p14:nvContentPartPr>
              <p14:xfrm>
                <a:off x="11027314" y="2789668"/>
                <a:ext cx="18720" cy="228600"/>
              </p14:xfrm>
            </p:contentPart>
          </mc:Choice>
          <mc:Fallback xmlns="">
            <p:pic>
              <p:nvPicPr>
                <p:cNvPr id="33" name="Freihand 32">
                  <a:extLst>
                    <a:ext uri="{FF2B5EF4-FFF2-40B4-BE49-F238E27FC236}">
                      <a16:creationId xmlns:a16="http://schemas.microsoft.com/office/drawing/2014/main" id="{14D9709C-E1C5-1333-828A-E39D317D570E}"/>
                    </a:ext>
                  </a:extLst>
                </p:cNvPr>
                <p:cNvPicPr/>
                <p:nvPr/>
              </p:nvPicPr>
              <p:blipFill>
                <a:blip r:embed="rId54"/>
                <a:stretch>
                  <a:fillRect/>
                </a:stretch>
              </p:blipFill>
              <p:spPr>
                <a:xfrm>
                  <a:off x="11018674" y="2780668"/>
                  <a:ext cx="363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49E74302-7FED-96C5-0894-3F8D72FEEAAA}"/>
                    </a:ext>
                  </a:extLst>
                </p14:cNvPr>
                <p14:cNvContentPartPr/>
                <p14:nvPr/>
              </p14:nvContentPartPr>
              <p14:xfrm>
                <a:off x="11142874" y="2873908"/>
                <a:ext cx="191520" cy="145080"/>
              </p14:xfrm>
            </p:contentPart>
          </mc:Choice>
          <mc:Fallback xmlns="">
            <p:pic>
              <p:nvPicPr>
                <p:cNvPr id="34" name="Freihand 33">
                  <a:extLst>
                    <a:ext uri="{FF2B5EF4-FFF2-40B4-BE49-F238E27FC236}">
                      <a16:creationId xmlns:a16="http://schemas.microsoft.com/office/drawing/2014/main" id="{49E74302-7FED-96C5-0894-3F8D72FEEAAA}"/>
                    </a:ext>
                  </a:extLst>
                </p:cNvPr>
                <p:cNvPicPr/>
                <p:nvPr/>
              </p:nvPicPr>
              <p:blipFill>
                <a:blip r:embed="rId56"/>
                <a:stretch>
                  <a:fillRect/>
                </a:stretch>
              </p:blipFill>
              <p:spPr>
                <a:xfrm>
                  <a:off x="11134234" y="2864908"/>
                  <a:ext cx="209160" cy="162720"/>
                </a:xfrm>
                <a:prstGeom prst="rect">
                  <a:avLst/>
                </a:prstGeom>
              </p:spPr>
            </p:pic>
          </mc:Fallback>
        </mc:AlternateContent>
      </p:grpSp>
      <p:grpSp>
        <p:nvGrpSpPr>
          <p:cNvPr id="39" name="Gruppieren 38">
            <a:extLst>
              <a:ext uri="{FF2B5EF4-FFF2-40B4-BE49-F238E27FC236}">
                <a16:creationId xmlns:a16="http://schemas.microsoft.com/office/drawing/2014/main" id="{2C304637-60AA-0750-4BFA-BD3E1F7DAD37}"/>
              </a:ext>
            </a:extLst>
          </p:cNvPr>
          <p:cNvGrpSpPr/>
          <p:nvPr/>
        </p:nvGrpSpPr>
        <p:grpSpPr>
          <a:xfrm>
            <a:off x="608554" y="4150828"/>
            <a:ext cx="5093640" cy="88560"/>
            <a:chOff x="608554" y="4150828"/>
            <a:chExt cx="5093640" cy="88560"/>
          </a:xfrm>
        </p:grpSpPr>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5785A021-6CB3-0552-5143-4E66FAD1AA2C}"/>
                    </a:ext>
                  </a:extLst>
                </p14:cNvPr>
                <p14:cNvContentPartPr/>
                <p14:nvPr/>
              </p14:nvContentPartPr>
              <p14:xfrm>
                <a:off x="608554" y="4150828"/>
                <a:ext cx="1326240" cy="88560"/>
              </p14:xfrm>
            </p:contentPart>
          </mc:Choice>
          <mc:Fallback xmlns="">
            <p:pic>
              <p:nvPicPr>
                <p:cNvPr id="37" name="Freihand 36">
                  <a:extLst>
                    <a:ext uri="{FF2B5EF4-FFF2-40B4-BE49-F238E27FC236}">
                      <a16:creationId xmlns:a16="http://schemas.microsoft.com/office/drawing/2014/main" id="{5785A021-6CB3-0552-5143-4E66FAD1AA2C}"/>
                    </a:ext>
                  </a:extLst>
                </p:cNvPr>
                <p:cNvPicPr/>
                <p:nvPr/>
              </p:nvPicPr>
              <p:blipFill>
                <a:blip r:embed="rId58"/>
                <a:stretch>
                  <a:fillRect/>
                </a:stretch>
              </p:blipFill>
              <p:spPr>
                <a:xfrm>
                  <a:off x="599914" y="4141828"/>
                  <a:ext cx="134388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EE41EF65-01A8-A0C2-7292-E6F816685CCC}"/>
                    </a:ext>
                  </a:extLst>
                </p14:cNvPr>
                <p14:cNvContentPartPr/>
                <p14:nvPr/>
              </p14:nvContentPartPr>
              <p14:xfrm>
                <a:off x="2750554" y="4165948"/>
                <a:ext cx="2951640" cy="65880"/>
              </p14:xfrm>
            </p:contentPart>
          </mc:Choice>
          <mc:Fallback xmlns="">
            <p:pic>
              <p:nvPicPr>
                <p:cNvPr id="38" name="Freihand 37">
                  <a:extLst>
                    <a:ext uri="{FF2B5EF4-FFF2-40B4-BE49-F238E27FC236}">
                      <a16:creationId xmlns:a16="http://schemas.microsoft.com/office/drawing/2014/main" id="{EE41EF65-01A8-A0C2-7292-E6F816685CCC}"/>
                    </a:ext>
                  </a:extLst>
                </p:cNvPr>
                <p:cNvPicPr/>
                <p:nvPr/>
              </p:nvPicPr>
              <p:blipFill>
                <a:blip r:embed="rId60"/>
                <a:stretch>
                  <a:fillRect/>
                </a:stretch>
              </p:blipFill>
              <p:spPr>
                <a:xfrm>
                  <a:off x="2741554" y="4156948"/>
                  <a:ext cx="296928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C8C4472F-8483-29D1-397D-E789726484C3}"/>
                  </a:ext>
                </a:extLst>
              </p14:cNvPr>
              <p14:cNvContentPartPr/>
              <p14:nvPr/>
            </p14:nvContentPartPr>
            <p14:xfrm>
              <a:off x="5608234" y="4227868"/>
              <a:ext cx="305280" cy="19800"/>
            </p14:xfrm>
          </p:contentPart>
        </mc:Choice>
        <mc:Fallback xmlns="">
          <p:pic>
            <p:nvPicPr>
              <p:cNvPr id="40" name="Freihand 39">
                <a:extLst>
                  <a:ext uri="{FF2B5EF4-FFF2-40B4-BE49-F238E27FC236}">
                    <a16:creationId xmlns:a16="http://schemas.microsoft.com/office/drawing/2014/main" id="{C8C4472F-8483-29D1-397D-E789726484C3}"/>
                  </a:ext>
                </a:extLst>
              </p:cNvPr>
              <p:cNvPicPr/>
              <p:nvPr/>
            </p:nvPicPr>
            <p:blipFill>
              <a:blip r:embed="rId62"/>
              <a:stretch>
                <a:fillRect/>
              </a:stretch>
            </p:blipFill>
            <p:spPr>
              <a:xfrm>
                <a:off x="5599234" y="4218868"/>
                <a:ext cx="3229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9857ECE8-8ED9-BA45-7FD6-2AFFB3650C37}"/>
                  </a:ext>
                </a:extLst>
              </p14:cNvPr>
              <p14:cNvContentPartPr/>
              <p14:nvPr/>
            </p14:nvContentPartPr>
            <p14:xfrm>
              <a:off x="503434" y="2697508"/>
              <a:ext cx="1538280" cy="121320"/>
            </p14:xfrm>
          </p:contentPart>
        </mc:Choice>
        <mc:Fallback xmlns="">
          <p:pic>
            <p:nvPicPr>
              <p:cNvPr id="41" name="Freihand 40">
                <a:extLst>
                  <a:ext uri="{FF2B5EF4-FFF2-40B4-BE49-F238E27FC236}">
                    <a16:creationId xmlns:a16="http://schemas.microsoft.com/office/drawing/2014/main" id="{9857ECE8-8ED9-BA45-7FD6-2AFFB3650C37}"/>
                  </a:ext>
                </a:extLst>
              </p:cNvPr>
              <p:cNvPicPr/>
              <p:nvPr/>
            </p:nvPicPr>
            <p:blipFill>
              <a:blip r:embed="rId64"/>
              <a:stretch>
                <a:fillRect/>
              </a:stretch>
            </p:blipFill>
            <p:spPr>
              <a:xfrm>
                <a:off x="494794" y="2688508"/>
                <a:ext cx="1555920" cy="138960"/>
              </a:xfrm>
              <a:prstGeom prst="rect">
                <a:avLst/>
              </a:prstGeom>
            </p:spPr>
          </p:pic>
        </mc:Fallback>
      </mc:AlternateContent>
      <p:grpSp>
        <p:nvGrpSpPr>
          <p:cNvPr id="44" name="Gruppieren 43">
            <a:extLst>
              <a:ext uri="{FF2B5EF4-FFF2-40B4-BE49-F238E27FC236}">
                <a16:creationId xmlns:a16="http://schemas.microsoft.com/office/drawing/2014/main" id="{93A02BB6-D487-AC81-F031-3A09EB453AC2}"/>
              </a:ext>
            </a:extLst>
          </p:cNvPr>
          <p:cNvGrpSpPr/>
          <p:nvPr/>
        </p:nvGrpSpPr>
        <p:grpSpPr>
          <a:xfrm>
            <a:off x="7979914" y="2244268"/>
            <a:ext cx="515880" cy="295920"/>
            <a:chOff x="7979914" y="2244268"/>
            <a:chExt cx="515880" cy="295920"/>
          </a:xfrm>
        </p:grpSpPr>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E5ED8E96-D5CA-F9B3-6968-7106162A8817}"/>
                    </a:ext>
                  </a:extLst>
                </p14:cNvPr>
                <p14:cNvContentPartPr/>
                <p14:nvPr/>
              </p14:nvContentPartPr>
              <p14:xfrm>
                <a:off x="8128594" y="2249308"/>
                <a:ext cx="367200" cy="197640"/>
              </p14:xfrm>
            </p:contentPart>
          </mc:Choice>
          <mc:Fallback xmlns="">
            <p:pic>
              <p:nvPicPr>
                <p:cNvPr id="42" name="Freihand 41">
                  <a:extLst>
                    <a:ext uri="{FF2B5EF4-FFF2-40B4-BE49-F238E27FC236}">
                      <a16:creationId xmlns:a16="http://schemas.microsoft.com/office/drawing/2014/main" id="{E5ED8E96-D5CA-F9B3-6968-7106162A8817}"/>
                    </a:ext>
                  </a:extLst>
                </p:cNvPr>
                <p:cNvPicPr/>
                <p:nvPr/>
              </p:nvPicPr>
              <p:blipFill>
                <a:blip r:embed="rId66"/>
                <a:stretch>
                  <a:fillRect/>
                </a:stretch>
              </p:blipFill>
              <p:spPr>
                <a:xfrm>
                  <a:off x="8119954" y="2240668"/>
                  <a:ext cx="384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12EC1C22-9B25-E489-6A5E-034D29288327}"/>
                    </a:ext>
                  </a:extLst>
                </p14:cNvPr>
                <p14:cNvContentPartPr/>
                <p14:nvPr/>
              </p14:nvContentPartPr>
              <p14:xfrm>
                <a:off x="7979914" y="2244268"/>
                <a:ext cx="308160" cy="295920"/>
              </p14:xfrm>
            </p:contentPart>
          </mc:Choice>
          <mc:Fallback xmlns="">
            <p:pic>
              <p:nvPicPr>
                <p:cNvPr id="43" name="Freihand 42">
                  <a:extLst>
                    <a:ext uri="{FF2B5EF4-FFF2-40B4-BE49-F238E27FC236}">
                      <a16:creationId xmlns:a16="http://schemas.microsoft.com/office/drawing/2014/main" id="{12EC1C22-9B25-E489-6A5E-034D29288327}"/>
                    </a:ext>
                  </a:extLst>
                </p:cNvPr>
                <p:cNvPicPr/>
                <p:nvPr/>
              </p:nvPicPr>
              <p:blipFill>
                <a:blip r:embed="rId68"/>
                <a:stretch>
                  <a:fillRect/>
                </a:stretch>
              </p:blipFill>
              <p:spPr>
                <a:xfrm>
                  <a:off x="7970914" y="2235268"/>
                  <a:ext cx="325800" cy="313560"/>
                </a:xfrm>
                <a:prstGeom prst="rect">
                  <a:avLst/>
                </a:prstGeom>
              </p:spPr>
            </p:pic>
          </mc:Fallback>
        </mc:AlternateContent>
      </p:grpSp>
      <p:grpSp>
        <p:nvGrpSpPr>
          <p:cNvPr id="50" name="Gruppieren 49">
            <a:extLst>
              <a:ext uri="{FF2B5EF4-FFF2-40B4-BE49-F238E27FC236}">
                <a16:creationId xmlns:a16="http://schemas.microsoft.com/office/drawing/2014/main" id="{0464C0DC-D06B-D7B7-E709-7095B1C5392D}"/>
              </a:ext>
            </a:extLst>
          </p:cNvPr>
          <p:cNvGrpSpPr/>
          <p:nvPr/>
        </p:nvGrpSpPr>
        <p:grpSpPr>
          <a:xfrm>
            <a:off x="8781994" y="1699588"/>
            <a:ext cx="898920" cy="478440"/>
            <a:chOff x="8781994" y="1699588"/>
            <a:chExt cx="898920" cy="478440"/>
          </a:xfrm>
        </p:grpSpPr>
        <mc:AlternateContent xmlns:mc="http://schemas.openxmlformats.org/markup-compatibility/2006" xmlns:p14="http://schemas.microsoft.com/office/powerpoint/2010/main">
          <mc:Choice Requires="p14">
            <p:contentPart p14:bwMode="auto" r:id="rId69">
              <p14:nvContentPartPr>
                <p14:cNvPr id="45" name="Freihand 44">
                  <a:extLst>
                    <a:ext uri="{FF2B5EF4-FFF2-40B4-BE49-F238E27FC236}">
                      <a16:creationId xmlns:a16="http://schemas.microsoft.com/office/drawing/2014/main" id="{E4247746-DF04-35D4-5138-6F20196AF238}"/>
                    </a:ext>
                  </a:extLst>
                </p14:cNvPr>
                <p14:cNvContentPartPr/>
                <p14:nvPr/>
              </p14:nvContentPartPr>
              <p14:xfrm>
                <a:off x="8781994" y="1916668"/>
                <a:ext cx="138960" cy="261360"/>
              </p14:xfrm>
            </p:contentPart>
          </mc:Choice>
          <mc:Fallback xmlns="">
            <p:pic>
              <p:nvPicPr>
                <p:cNvPr id="45" name="Freihand 44">
                  <a:extLst>
                    <a:ext uri="{FF2B5EF4-FFF2-40B4-BE49-F238E27FC236}">
                      <a16:creationId xmlns:a16="http://schemas.microsoft.com/office/drawing/2014/main" id="{E4247746-DF04-35D4-5138-6F20196AF238}"/>
                    </a:ext>
                  </a:extLst>
                </p:cNvPr>
                <p:cNvPicPr/>
                <p:nvPr/>
              </p:nvPicPr>
              <p:blipFill>
                <a:blip r:embed="rId70"/>
                <a:stretch>
                  <a:fillRect/>
                </a:stretch>
              </p:blipFill>
              <p:spPr>
                <a:xfrm>
                  <a:off x="8773354" y="1907668"/>
                  <a:ext cx="1566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F6E7DB61-525A-B75C-0B5E-BA8784819A84}"/>
                    </a:ext>
                  </a:extLst>
                </p14:cNvPr>
                <p14:cNvContentPartPr/>
                <p14:nvPr/>
              </p14:nvContentPartPr>
              <p14:xfrm>
                <a:off x="9007714" y="1984348"/>
                <a:ext cx="90360" cy="137880"/>
              </p14:xfrm>
            </p:contentPart>
          </mc:Choice>
          <mc:Fallback xmlns="">
            <p:pic>
              <p:nvPicPr>
                <p:cNvPr id="46" name="Freihand 45">
                  <a:extLst>
                    <a:ext uri="{FF2B5EF4-FFF2-40B4-BE49-F238E27FC236}">
                      <a16:creationId xmlns:a16="http://schemas.microsoft.com/office/drawing/2014/main" id="{F6E7DB61-525A-B75C-0B5E-BA8784819A84}"/>
                    </a:ext>
                  </a:extLst>
                </p:cNvPr>
                <p:cNvPicPr/>
                <p:nvPr/>
              </p:nvPicPr>
              <p:blipFill>
                <a:blip r:embed="rId72"/>
                <a:stretch>
                  <a:fillRect/>
                </a:stretch>
              </p:blipFill>
              <p:spPr>
                <a:xfrm>
                  <a:off x="8998714" y="1975708"/>
                  <a:ext cx="108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E8A49068-A913-EAD5-F5E5-3EA6886A45C6}"/>
                    </a:ext>
                  </a:extLst>
                </p14:cNvPr>
                <p14:cNvContentPartPr/>
                <p14:nvPr/>
              </p14:nvContentPartPr>
              <p14:xfrm>
                <a:off x="9142354" y="1699588"/>
                <a:ext cx="109080" cy="327240"/>
              </p14:xfrm>
            </p:contentPart>
          </mc:Choice>
          <mc:Fallback xmlns="">
            <p:pic>
              <p:nvPicPr>
                <p:cNvPr id="48" name="Freihand 47">
                  <a:extLst>
                    <a:ext uri="{FF2B5EF4-FFF2-40B4-BE49-F238E27FC236}">
                      <a16:creationId xmlns:a16="http://schemas.microsoft.com/office/drawing/2014/main" id="{E8A49068-A913-EAD5-F5E5-3EA6886A45C6}"/>
                    </a:ext>
                  </a:extLst>
                </p:cNvPr>
                <p:cNvPicPr/>
                <p:nvPr/>
              </p:nvPicPr>
              <p:blipFill>
                <a:blip r:embed="rId74"/>
                <a:stretch>
                  <a:fillRect/>
                </a:stretch>
              </p:blipFill>
              <p:spPr>
                <a:xfrm>
                  <a:off x="9133354" y="1690948"/>
                  <a:ext cx="12672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5397F3E6-013D-3FC8-C54C-E7B521F45E52}"/>
                    </a:ext>
                  </a:extLst>
                </p14:cNvPr>
                <p14:cNvContentPartPr/>
                <p14:nvPr/>
              </p14:nvContentPartPr>
              <p14:xfrm>
                <a:off x="9298954" y="1775188"/>
                <a:ext cx="381960" cy="226080"/>
              </p14:xfrm>
            </p:contentPart>
          </mc:Choice>
          <mc:Fallback xmlns="">
            <p:pic>
              <p:nvPicPr>
                <p:cNvPr id="49" name="Freihand 48">
                  <a:extLst>
                    <a:ext uri="{FF2B5EF4-FFF2-40B4-BE49-F238E27FC236}">
                      <a16:creationId xmlns:a16="http://schemas.microsoft.com/office/drawing/2014/main" id="{5397F3E6-013D-3FC8-C54C-E7B521F45E52}"/>
                    </a:ext>
                  </a:extLst>
                </p:cNvPr>
                <p:cNvPicPr/>
                <p:nvPr/>
              </p:nvPicPr>
              <p:blipFill>
                <a:blip r:embed="rId76"/>
                <a:stretch>
                  <a:fillRect/>
                </a:stretch>
              </p:blipFill>
              <p:spPr>
                <a:xfrm>
                  <a:off x="9289954" y="1766548"/>
                  <a:ext cx="399600" cy="243720"/>
                </a:xfrm>
                <a:prstGeom prst="rect">
                  <a:avLst/>
                </a:prstGeom>
              </p:spPr>
            </p:pic>
          </mc:Fallback>
        </mc:AlternateContent>
      </p:grpSp>
      <p:grpSp>
        <p:nvGrpSpPr>
          <p:cNvPr id="57" name="Gruppieren 56">
            <a:extLst>
              <a:ext uri="{FF2B5EF4-FFF2-40B4-BE49-F238E27FC236}">
                <a16:creationId xmlns:a16="http://schemas.microsoft.com/office/drawing/2014/main" id="{5E54F6C9-AE3C-2056-57D3-C95F9B3BF3B4}"/>
              </a:ext>
            </a:extLst>
          </p:cNvPr>
          <p:cNvGrpSpPr/>
          <p:nvPr/>
        </p:nvGrpSpPr>
        <p:grpSpPr>
          <a:xfrm>
            <a:off x="9928954" y="1259668"/>
            <a:ext cx="896400" cy="529200"/>
            <a:chOff x="9928954" y="1259668"/>
            <a:chExt cx="896400" cy="529200"/>
          </a:xfrm>
        </p:grpSpPr>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7D7BFD1E-8989-AE6D-807F-9DE7EBEE0D2E}"/>
                    </a:ext>
                  </a:extLst>
                </p14:cNvPr>
                <p14:cNvContentPartPr/>
                <p14:nvPr/>
              </p14:nvContentPartPr>
              <p14:xfrm>
                <a:off x="9928954" y="1494388"/>
                <a:ext cx="156960" cy="294480"/>
              </p14:xfrm>
            </p:contentPart>
          </mc:Choice>
          <mc:Fallback xmlns="">
            <p:pic>
              <p:nvPicPr>
                <p:cNvPr id="51" name="Freihand 50">
                  <a:extLst>
                    <a:ext uri="{FF2B5EF4-FFF2-40B4-BE49-F238E27FC236}">
                      <a16:creationId xmlns:a16="http://schemas.microsoft.com/office/drawing/2014/main" id="{7D7BFD1E-8989-AE6D-807F-9DE7EBEE0D2E}"/>
                    </a:ext>
                  </a:extLst>
                </p:cNvPr>
                <p:cNvPicPr/>
                <p:nvPr/>
              </p:nvPicPr>
              <p:blipFill>
                <a:blip r:embed="rId78"/>
                <a:stretch>
                  <a:fillRect/>
                </a:stretch>
              </p:blipFill>
              <p:spPr>
                <a:xfrm>
                  <a:off x="9919954" y="1485748"/>
                  <a:ext cx="17460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62C2CE30-588C-098E-C428-07A499067567}"/>
                    </a:ext>
                  </a:extLst>
                </p14:cNvPr>
                <p14:cNvContentPartPr/>
                <p14:nvPr/>
              </p14:nvContentPartPr>
              <p14:xfrm>
                <a:off x="10218754" y="1459108"/>
                <a:ext cx="193320" cy="296640"/>
              </p14:xfrm>
            </p:contentPart>
          </mc:Choice>
          <mc:Fallback xmlns="">
            <p:pic>
              <p:nvPicPr>
                <p:cNvPr id="52" name="Freihand 51">
                  <a:extLst>
                    <a:ext uri="{FF2B5EF4-FFF2-40B4-BE49-F238E27FC236}">
                      <a16:creationId xmlns:a16="http://schemas.microsoft.com/office/drawing/2014/main" id="{62C2CE30-588C-098E-C428-07A499067567}"/>
                    </a:ext>
                  </a:extLst>
                </p:cNvPr>
                <p:cNvPicPr/>
                <p:nvPr/>
              </p:nvPicPr>
              <p:blipFill>
                <a:blip r:embed="rId80"/>
                <a:stretch>
                  <a:fillRect/>
                </a:stretch>
              </p:blipFill>
              <p:spPr>
                <a:xfrm>
                  <a:off x="10210114" y="1450468"/>
                  <a:ext cx="2109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B0446E35-F06B-27E1-69E2-D5B065AD4DB9}"/>
                    </a:ext>
                  </a:extLst>
                </p14:cNvPr>
                <p14:cNvContentPartPr/>
                <p14:nvPr/>
              </p14:nvContentPartPr>
              <p14:xfrm>
                <a:off x="10476874" y="1408708"/>
                <a:ext cx="58320" cy="20520"/>
              </p14:xfrm>
            </p:contentPart>
          </mc:Choice>
          <mc:Fallback xmlns="">
            <p:pic>
              <p:nvPicPr>
                <p:cNvPr id="53" name="Freihand 52">
                  <a:extLst>
                    <a:ext uri="{FF2B5EF4-FFF2-40B4-BE49-F238E27FC236}">
                      <a16:creationId xmlns:a16="http://schemas.microsoft.com/office/drawing/2014/main" id="{B0446E35-F06B-27E1-69E2-D5B065AD4DB9}"/>
                    </a:ext>
                  </a:extLst>
                </p:cNvPr>
                <p:cNvPicPr/>
                <p:nvPr/>
              </p:nvPicPr>
              <p:blipFill>
                <a:blip r:embed="rId82"/>
                <a:stretch>
                  <a:fillRect/>
                </a:stretch>
              </p:blipFill>
              <p:spPr>
                <a:xfrm>
                  <a:off x="10467874" y="1399708"/>
                  <a:ext cx="759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DEC35732-4148-7128-7A0D-778AE5A5A159}"/>
                    </a:ext>
                  </a:extLst>
                </p14:cNvPr>
                <p14:cNvContentPartPr/>
                <p14:nvPr/>
              </p14:nvContentPartPr>
              <p14:xfrm>
                <a:off x="10428994" y="1370908"/>
                <a:ext cx="108000" cy="171000"/>
              </p14:xfrm>
            </p:contentPart>
          </mc:Choice>
          <mc:Fallback xmlns="">
            <p:pic>
              <p:nvPicPr>
                <p:cNvPr id="54" name="Freihand 53">
                  <a:extLst>
                    <a:ext uri="{FF2B5EF4-FFF2-40B4-BE49-F238E27FC236}">
                      <a16:creationId xmlns:a16="http://schemas.microsoft.com/office/drawing/2014/main" id="{DEC35732-4148-7128-7A0D-778AE5A5A159}"/>
                    </a:ext>
                  </a:extLst>
                </p:cNvPr>
                <p:cNvPicPr/>
                <p:nvPr/>
              </p:nvPicPr>
              <p:blipFill>
                <a:blip r:embed="rId84"/>
                <a:stretch>
                  <a:fillRect/>
                </a:stretch>
              </p:blipFill>
              <p:spPr>
                <a:xfrm>
                  <a:off x="10420354" y="1361908"/>
                  <a:ext cx="125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F1DCD485-6C65-565E-D43F-F0F3CF923563}"/>
                    </a:ext>
                  </a:extLst>
                </p14:cNvPr>
                <p14:cNvContentPartPr/>
                <p14:nvPr/>
              </p14:nvContentPartPr>
              <p14:xfrm>
                <a:off x="10561114" y="1259668"/>
                <a:ext cx="264240" cy="232920"/>
              </p14:xfrm>
            </p:contentPart>
          </mc:Choice>
          <mc:Fallback xmlns="">
            <p:pic>
              <p:nvPicPr>
                <p:cNvPr id="56" name="Freihand 55">
                  <a:extLst>
                    <a:ext uri="{FF2B5EF4-FFF2-40B4-BE49-F238E27FC236}">
                      <a16:creationId xmlns:a16="http://schemas.microsoft.com/office/drawing/2014/main" id="{F1DCD485-6C65-565E-D43F-F0F3CF923563}"/>
                    </a:ext>
                  </a:extLst>
                </p:cNvPr>
                <p:cNvPicPr/>
                <p:nvPr/>
              </p:nvPicPr>
              <p:blipFill>
                <a:blip r:embed="rId86"/>
                <a:stretch>
                  <a:fillRect/>
                </a:stretch>
              </p:blipFill>
              <p:spPr>
                <a:xfrm>
                  <a:off x="10552474" y="1251028"/>
                  <a:ext cx="281880" cy="250560"/>
                </a:xfrm>
                <a:prstGeom prst="rect">
                  <a:avLst/>
                </a:prstGeom>
              </p:spPr>
            </p:pic>
          </mc:Fallback>
        </mc:AlternateContent>
      </p:grpSp>
      <p:grpSp>
        <p:nvGrpSpPr>
          <p:cNvPr id="59" name="Gruppieren 58">
            <a:extLst>
              <a:ext uri="{FF2B5EF4-FFF2-40B4-BE49-F238E27FC236}">
                <a16:creationId xmlns:a16="http://schemas.microsoft.com/office/drawing/2014/main" id="{DC6CA506-B7A6-E459-E2C4-69747F4AB0B9}"/>
              </a:ext>
            </a:extLst>
          </p:cNvPr>
          <p:cNvGrpSpPr/>
          <p:nvPr/>
        </p:nvGrpSpPr>
        <p:grpSpPr>
          <a:xfrm>
            <a:off x="517114" y="3436228"/>
            <a:ext cx="5360760" cy="77040"/>
            <a:chOff x="517114" y="3436228"/>
            <a:chExt cx="5360760" cy="77040"/>
          </a:xfrm>
        </p:grpSpPr>
        <mc:AlternateContent xmlns:mc="http://schemas.openxmlformats.org/markup-compatibility/2006" xmlns:p14="http://schemas.microsoft.com/office/powerpoint/2010/main">
          <mc:Choice Requires="p14">
            <p:contentPart p14:bwMode="auto" r:id="rId87">
              <p14:nvContentPartPr>
                <p14:cNvPr id="5" name="Freihand 4">
                  <a:extLst>
                    <a:ext uri="{FF2B5EF4-FFF2-40B4-BE49-F238E27FC236}">
                      <a16:creationId xmlns:a16="http://schemas.microsoft.com/office/drawing/2014/main" id="{3759AED7-4E7C-7491-BAD6-D9C3AB56C8DA}"/>
                    </a:ext>
                  </a:extLst>
                </p14:cNvPr>
                <p14:cNvContentPartPr/>
                <p14:nvPr/>
              </p14:nvContentPartPr>
              <p14:xfrm>
                <a:off x="517114" y="3466108"/>
                <a:ext cx="1855800" cy="29160"/>
              </p14:xfrm>
            </p:contentPart>
          </mc:Choice>
          <mc:Fallback xmlns="">
            <p:pic>
              <p:nvPicPr>
                <p:cNvPr id="5" name="Freihand 4">
                  <a:extLst>
                    <a:ext uri="{FF2B5EF4-FFF2-40B4-BE49-F238E27FC236}">
                      <a16:creationId xmlns:a16="http://schemas.microsoft.com/office/drawing/2014/main" id="{3759AED7-4E7C-7491-BAD6-D9C3AB56C8DA}"/>
                    </a:ext>
                  </a:extLst>
                </p:cNvPr>
                <p:cNvPicPr/>
                <p:nvPr/>
              </p:nvPicPr>
              <p:blipFill>
                <a:blip r:embed="rId88"/>
                <a:stretch>
                  <a:fillRect/>
                </a:stretch>
              </p:blipFill>
              <p:spPr>
                <a:xfrm>
                  <a:off x="508474" y="3457468"/>
                  <a:ext cx="1873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 name="Freihand 5">
                  <a:extLst>
                    <a:ext uri="{FF2B5EF4-FFF2-40B4-BE49-F238E27FC236}">
                      <a16:creationId xmlns:a16="http://schemas.microsoft.com/office/drawing/2014/main" id="{D43FA4CD-A876-B742-5846-00038EA0A8A4}"/>
                    </a:ext>
                  </a:extLst>
                </p14:cNvPr>
                <p14:cNvContentPartPr/>
                <p14:nvPr/>
              </p14:nvContentPartPr>
              <p14:xfrm>
                <a:off x="2722834" y="3436228"/>
                <a:ext cx="3155040" cy="77040"/>
              </p14:xfrm>
            </p:contentPart>
          </mc:Choice>
          <mc:Fallback xmlns="">
            <p:pic>
              <p:nvPicPr>
                <p:cNvPr id="6" name="Freihand 5">
                  <a:extLst>
                    <a:ext uri="{FF2B5EF4-FFF2-40B4-BE49-F238E27FC236}">
                      <a16:creationId xmlns:a16="http://schemas.microsoft.com/office/drawing/2014/main" id="{D43FA4CD-A876-B742-5846-00038EA0A8A4}"/>
                    </a:ext>
                  </a:extLst>
                </p:cNvPr>
                <p:cNvPicPr/>
                <p:nvPr/>
              </p:nvPicPr>
              <p:blipFill>
                <a:blip r:embed="rId90"/>
                <a:stretch>
                  <a:fillRect/>
                </a:stretch>
              </p:blipFill>
              <p:spPr>
                <a:xfrm>
                  <a:off x="2714194" y="3427588"/>
                  <a:ext cx="3172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6307DD16-0BA1-1685-CFBA-04CF1F5B5664}"/>
                    </a:ext>
                  </a:extLst>
                </p14:cNvPr>
                <p14:cNvContentPartPr/>
                <p14:nvPr/>
              </p14:nvContentPartPr>
              <p14:xfrm>
                <a:off x="569314" y="3441628"/>
                <a:ext cx="2128320" cy="45360"/>
              </p14:xfrm>
            </p:contentPart>
          </mc:Choice>
          <mc:Fallback xmlns="">
            <p:pic>
              <p:nvPicPr>
                <p:cNvPr id="58" name="Freihand 57">
                  <a:extLst>
                    <a:ext uri="{FF2B5EF4-FFF2-40B4-BE49-F238E27FC236}">
                      <a16:creationId xmlns:a16="http://schemas.microsoft.com/office/drawing/2014/main" id="{6307DD16-0BA1-1685-CFBA-04CF1F5B5664}"/>
                    </a:ext>
                  </a:extLst>
                </p:cNvPr>
                <p:cNvPicPr/>
                <p:nvPr/>
              </p:nvPicPr>
              <p:blipFill>
                <a:blip r:embed="rId92"/>
                <a:stretch>
                  <a:fillRect/>
                </a:stretch>
              </p:blipFill>
              <p:spPr>
                <a:xfrm>
                  <a:off x="560674" y="3432988"/>
                  <a:ext cx="2145960" cy="63000"/>
                </a:xfrm>
                <a:prstGeom prst="rect">
                  <a:avLst/>
                </a:prstGeom>
              </p:spPr>
            </p:pic>
          </mc:Fallback>
        </mc:AlternateContent>
      </p:grpSp>
      <p:grpSp>
        <p:nvGrpSpPr>
          <p:cNvPr id="63" name="Gruppieren 62">
            <a:extLst>
              <a:ext uri="{FF2B5EF4-FFF2-40B4-BE49-F238E27FC236}">
                <a16:creationId xmlns:a16="http://schemas.microsoft.com/office/drawing/2014/main" id="{169937D3-512A-8CBB-A6D6-BDDCC767BEFF}"/>
              </a:ext>
            </a:extLst>
          </p:cNvPr>
          <p:cNvGrpSpPr/>
          <p:nvPr/>
        </p:nvGrpSpPr>
        <p:grpSpPr>
          <a:xfrm>
            <a:off x="8058034" y="3370348"/>
            <a:ext cx="605880" cy="253440"/>
            <a:chOff x="8058034" y="3370348"/>
            <a:chExt cx="605880" cy="253440"/>
          </a:xfrm>
        </p:grpSpPr>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E52AE7AE-50FA-90D9-6C92-6049F61FD718}"/>
                    </a:ext>
                  </a:extLst>
                </p14:cNvPr>
                <p14:cNvContentPartPr/>
                <p14:nvPr/>
              </p14:nvContentPartPr>
              <p14:xfrm>
                <a:off x="8058034" y="3370348"/>
                <a:ext cx="196560" cy="253440"/>
              </p14:xfrm>
            </p:contentPart>
          </mc:Choice>
          <mc:Fallback xmlns="">
            <p:pic>
              <p:nvPicPr>
                <p:cNvPr id="60" name="Freihand 59">
                  <a:extLst>
                    <a:ext uri="{FF2B5EF4-FFF2-40B4-BE49-F238E27FC236}">
                      <a16:creationId xmlns:a16="http://schemas.microsoft.com/office/drawing/2014/main" id="{E52AE7AE-50FA-90D9-6C92-6049F61FD718}"/>
                    </a:ext>
                  </a:extLst>
                </p:cNvPr>
                <p:cNvPicPr/>
                <p:nvPr/>
              </p:nvPicPr>
              <p:blipFill>
                <a:blip r:embed="rId94"/>
                <a:stretch>
                  <a:fillRect/>
                </a:stretch>
              </p:blipFill>
              <p:spPr>
                <a:xfrm>
                  <a:off x="8049394" y="3361348"/>
                  <a:ext cx="2142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0CEE6BC2-7D6E-1BAC-1D23-9703A784B928}"/>
                    </a:ext>
                  </a:extLst>
                </p14:cNvPr>
                <p14:cNvContentPartPr/>
                <p14:nvPr/>
              </p14:nvContentPartPr>
              <p14:xfrm>
                <a:off x="8427754" y="3429028"/>
                <a:ext cx="236160" cy="66240"/>
              </p14:xfrm>
            </p:contentPart>
          </mc:Choice>
          <mc:Fallback xmlns="">
            <p:pic>
              <p:nvPicPr>
                <p:cNvPr id="61" name="Freihand 60">
                  <a:extLst>
                    <a:ext uri="{FF2B5EF4-FFF2-40B4-BE49-F238E27FC236}">
                      <a16:creationId xmlns:a16="http://schemas.microsoft.com/office/drawing/2014/main" id="{0CEE6BC2-7D6E-1BAC-1D23-9703A784B928}"/>
                    </a:ext>
                  </a:extLst>
                </p:cNvPr>
                <p:cNvPicPr/>
                <p:nvPr/>
              </p:nvPicPr>
              <p:blipFill>
                <a:blip r:embed="rId96"/>
                <a:stretch>
                  <a:fillRect/>
                </a:stretch>
              </p:blipFill>
              <p:spPr>
                <a:xfrm>
                  <a:off x="8419114" y="3420028"/>
                  <a:ext cx="253800" cy="8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
            <p14:nvContentPartPr>
              <p14:cNvPr id="136192" name="Freihand 136191">
                <a:extLst>
                  <a:ext uri="{FF2B5EF4-FFF2-40B4-BE49-F238E27FC236}">
                    <a16:creationId xmlns:a16="http://schemas.microsoft.com/office/drawing/2014/main" id="{55C3E841-19D6-2715-F4B5-24AB01CE03C8}"/>
                  </a:ext>
                </a:extLst>
              </p14:cNvPr>
              <p14:cNvContentPartPr/>
              <p14:nvPr/>
            </p14:nvContentPartPr>
            <p14:xfrm>
              <a:off x="8851114" y="3267388"/>
              <a:ext cx="161280" cy="218520"/>
            </p14:xfrm>
          </p:contentPart>
        </mc:Choice>
        <mc:Fallback xmlns="">
          <p:pic>
            <p:nvPicPr>
              <p:cNvPr id="136192" name="Freihand 136191">
                <a:extLst>
                  <a:ext uri="{FF2B5EF4-FFF2-40B4-BE49-F238E27FC236}">
                    <a16:creationId xmlns:a16="http://schemas.microsoft.com/office/drawing/2014/main" id="{55C3E841-19D6-2715-F4B5-24AB01CE03C8}"/>
                  </a:ext>
                </a:extLst>
              </p:cNvPr>
              <p:cNvPicPr/>
              <p:nvPr/>
            </p:nvPicPr>
            <p:blipFill>
              <a:blip r:embed="rId98"/>
              <a:stretch>
                <a:fillRect/>
              </a:stretch>
            </p:blipFill>
            <p:spPr>
              <a:xfrm>
                <a:off x="8842474" y="3258748"/>
                <a:ext cx="178920" cy="236160"/>
              </a:xfrm>
              <a:prstGeom prst="rect">
                <a:avLst/>
              </a:prstGeom>
            </p:spPr>
          </p:pic>
        </mc:Fallback>
      </mc:AlternateContent>
      <p:grpSp>
        <p:nvGrpSpPr>
          <p:cNvPr id="136200" name="Gruppieren 136199">
            <a:extLst>
              <a:ext uri="{FF2B5EF4-FFF2-40B4-BE49-F238E27FC236}">
                <a16:creationId xmlns:a16="http://schemas.microsoft.com/office/drawing/2014/main" id="{EF6DE760-2C15-3CB3-942B-7095E1285196}"/>
              </a:ext>
            </a:extLst>
          </p:cNvPr>
          <p:cNvGrpSpPr/>
          <p:nvPr/>
        </p:nvGrpSpPr>
        <p:grpSpPr>
          <a:xfrm>
            <a:off x="9213274" y="3250828"/>
            <a:ext cx="857880" cy="298080"/>
            <a:chOff x="9213274" y="3250828"/>
            <a:chExt cx="857880" cy="298080"/>
          </a:xfrm>
        </p:grpSpPr>
        <mc:AlternateContent xmlns:mc="http://schemas.openxmlformats.org/markup-compatibility/2006" xmlns:p14="http://schemas.microsoft.com/office/powerpoint/2010/main">
          <mc:Choice Requires="p14">
            <p:contentPart p14:bwMode="auto" r:id="rId99">
              <p14:nvContentPartPr>
                <p14:cNvPr id="136193" name="Freihand 136192">
                  <a:extLst>
                    <a:ext uri="{FF2B5EF4-FFF2-40B4-BE49-F238E27FC236}">
                      <a16:creationId xmlns:a16="http://schemas.microsoft.com/office/drawing/2014/main" id="{840A01BD-DA3F-C3AF-EB8E-D442C21E0EEA}"/>
                    </a:ext>
                  </a:extLst>
                </p14:cNvPr>
                <p14:cNvContentPartPr/>
                <p14:nvPr/>
              </p14:nvContentPartPr>
              <p14:xfrm>
                <a:off x="9213274" y="3289348"/>
                <a:ext cx="125280" cy="147240"/>
              </p14:xfrm>
            </p:contentPart>
          </mc:Choice>
          <mc:Fallback xmlns="">
            <p:pic>
              <p:nvPicPr>
                <p:cNvPr id="136193" name="Freihand 136192">
                  <a:extLst>
                    <a:ext uri="{FF2B5EF4-FFF2-40B4-BE49-F238E27FC236}">
                      <a16:creationId xmlns:a16="http://schemas.microsoft.com/office/drawing/2014/main" id="{840A01BD-DA3F-C3AF-EB8E-D442C21E0EEA}"/>
                    </a:ext>
                  </a:extLst>
                </p:cNvPr>
                <p:cNvPicPr/>
                <p:nvPr/>
              </p:nvPicPr>
              <p:blipFill>
                <a:blip r:embed="rId100"/>
                <a:stretch>
                  <a:fillRect/>
                </a:stretch>
              </p:blipFill>
              <p:spPr>
                <a:xfrm>
                  <a:off x="9204274" y="3280348"/>
                  <a:ext cx="142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6194" name="Freihand 136193">
                  <a:extLst>
                    <a:ext uri="{FF2B5EF4-FFF2-40B4-BE49-F238E27FC236}">
                      <a16:creationId xmlns:a16="http://schemas.microsoft.com/office/drawing/2014/main" id="{DDD1D1C7-1CEE-D5DB-61E2-AD1D8259971D}"/>
                    </a:ext>
                  </a:extLst>
                </p14:cNvPr>
                <p14:cNvContentPartPr/>
                <p14:nvPr/>
              </p14:nvContentPartPr>
              <p14:xfrm>
                <a:off x="9307594" y="3308428"/>
                <a:ext cx="45000" cy="240480"/>
              </p14:xfrm>
            </p:contentPart>
          </mc:Choice>
          <mc:Fallback xmlns="">
            <p:pic>
              <p:nvPicPr>
                <p:cNvPr id="136194" name="Freihand 136193">
                  <a:extLst>
                    <a:ext uri="{FF2B5EF4-FFF2-40B4-BE49-F238E27FC236}">
                      <a16:creationId xmlns:a16="http://schemas.microsoft.com/office/drawing/2014/main" id="{DDD1D1C7-1CEE-D5DB-61E2-AD1D8259971D}"/>
                    </a:ext>
                  </a:extLst>
                </p:cNvPr>
                <p:cNvPicPr/>
                <p:nvPr/>
              </p:nvPicPr>
              <p:blipFill>
                <a:blip r:embed="rId102"/>
                <a:stretch>
                  <a:fillRect/>
                </a:stretch>
              </p:blipFill>
              <p:spPr>
                <a:xfrm>
                  <a:off x="9298594" y="3299788"/>
                  <a:ext cx="6264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6197" name="Freihand 136196">
                  <a:extLst>
                    <a:ext uri="{FF2B5EF4-FFF2-40B4-BE49-F238E27FC236}">
                      <a16:creationId xmlns:a16="http://schemas.microsoft.com/office/drawing/2014/main" id="{03E59783-A27B-B1C4-097D-5197DBCDF641}"/>
                    </a:ext>
                  </a:extLst>
                </p14:cNvPr>
                <p14:cNvContentPartPr/>
                <p14:nvPr/>
              </p14:nvContentPartPr>
              <p14:xfrm>
                <a:off x="9433234" y="3309868"/>
                <a:ext cx="96480" cy="152640"/>
              </p14:xfrm>
            </p:contentPart>
          </mc:Choice>
          <mc:Fallback xmlns="">
            <p:pic>
              <p:nvPicPr>
                <p:cNvPr id="136197" name="Freihand 136196">
                  <a:extLst>
                    <a:ext uri="{FF2B5EF4-FFF2-40B4-BE49-F238E27FC236}">
                      <a16:creationId xmlns:a16="http://schemas.microsoft.com/office/drawing/2014/main" id="{03E59783-A27B-B1C4-097D-5197DBCDF641}"/>
                    </a:ext>
                  </a:extLst>
                </p:cNvPr>
                <p:cNvPicPr/>
                <p:nvPr/>
              </p:nvPicPr>
              <p:blipFill>
                <a:blip r:embed="rId104"/>
                <a:stretch>
                  <a:fillRect/>
                </a:stretch>
              </p:blipFill>
              <p:spPr>
                <a:xfrm>
                  <a:off x="9424594" y="3301228"/>
                  <a:ext cx="1141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6198" name="Freihand 136197">
                  <a:extLst>
                    <a:ext uri="{FF2B5EF4-FFF2-40B4-BE49-F238E27FC236}">
                      <a16:creationId xmlns:a16="http://schemas.microsoft.com/office/drawing/2014/main" id="{71AEA3A8-15B2-E0D3-4EE3-929737338266}"/>
                    </a:ext>
                  </a:extLst>
                </p14:cNvPr>
                <p14:cNvContentPartPr/>
                <p14:nvPr/>
              </p14:nvContentPartPr>
              <p14:xfrm>
                <a:off x="9590554" y="3300868"/>
                <a:ext cx="320760" cy="134640"/>
              </p14:xfrm>
            </p:contentPart>
          </mc:Choice>
          <mc:Fallback xmlns="">
            <p:pic>
              <p:nvPicPr>
                <p:cNvPr id="136198" name="Freihand 136197">
                  <a:extLst>
                    <a:ext uri="{FF2B5EF4-FFF2-40B4-BE49-F238E27FC236}">
                      <a16:creationId xmlns:a16="http://schemas.microsoft.com/office/drawing/2014/main" id="{71AEA3A8-15B2-E0D3-4EE3-929737338266}"/>
                    </a:ext>
                  </a:extLst>
                </p:cNvPr>
                <p:cNvPicPr/>
                <p:nvPr/>
              </p:nvPicPr>
              <p:blipFill>
                <a:blip r:embed="rId106"/>
                <a:stretch>
                  <a:fillRect/>
                </a:stretch>
              </p:blipFill>
              <p:spPr>
                <a:xfrm>
                  <a:off x="9581914" y="3291868"/>
                  <a:ext cx="3384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6199" name="Freihand 136198">
                  <a:extLst>
                    <a:ext uri="{FF2B5EF4-FFF2-40B4-BE49-F238E27FC236}">
                      <a16:creationId xmlns:a16="http://schemas.microsoft.com/office/drawing/2014/main" id="{C7FFE2E7-05B1-45D8-2977-7B091578C34C}"/>
                    </a:ext>
                  </a:extLst>
                </p14:cNvPr>
                <p14:cNvContentPartPr/>
                <p14:nvPr/>
              </p14:nvContentPartPr>
              <p14:xfrm>
                <a:off x="9967114" y="3250828"/>
                <a:ext cx="104040" cy="149040"/>
              </p14:xfrm>
            </p:contentPart>
          </mc:Choice>
          <mc:Fallback xmlns="">
            <p:pic>
              <p:nvPicPr>
                <p:cNvPr id="136199" name="Freihand 136198">
                  <a:extLst>
                    <a:ext uri="{FF2B5EF4-FFF2-40B4-BE49-F238E27FC236}">
                      <a16:creationId xmlns:a16="http://schemas.microsoft.com/office/drawing/2014/main" id="{C7FFE2E7-05B1-45D8-2977-7B091578C34C}"/>
                    </a:ext>
                  </a:extLst>
                </p:cNvPr>
                <p:cNvPicPr/>
                <p:nvPr/>
              </p:nvPicPr>
              <p:blipFill>
                <a:blip r:embed="rId108"/>
                <a:stretch>
                  <a:fillRect/>
                </a:stretch>
              </p:blipFill>
              <p:spPr>
                <a:xfrm>
                  <a:off x="9958474" y="3241828"/>
                  <a:ext cx="121680" cy="166680"/>
                </a:xfrm>
                <a:prstGeom prst="rect">
                  <a:avLst/>
                </a:prstGeom>
              </p:spPr>
            </p:pic>
          </mc:Fallback>
        </mc:AlternateContent>
      </p:grpSp>
      <p:grpSp>
        <p:nvGrpSpPr>
          <p:cNvPr id="136206" name="Gruppieren 136205">
            <a:extLst>
              <a:ext uri="{FF2B5EF4-FFF2-40B4-BE49-F238E27FC236}">
                <a16:creationId xmlns:a16="http://schemas.microsoft.com/office/drawing/2014/main" id="{9C3D2388-0298-DBB9-B205-211B2A23FC46}"/>
              </a:ext>
            </a:extLst>
          </p:cNvPr>
          <p:cNvGrpSpPr/>
          <p:nvPr/>
        </p:nvGrpSpPr>
        <p:grpSpPr>
          <a:xfrm>
            <a:off x="3969874" y="4302748"/>
            <a:ext cx="854280" cy="442440"/>
            <a:chOff x="3969874" y="4302748"/>
            <a:chExt cx="854280" cy="442440"/>
          </a:xfrm>
        </p:grpSpPr>
        <mc:AlternateContent xmlns:mc="http://schemas.openxmlformats.org/markup-compatibility/2006" xmlns:p14="http://schemas.microsoft.com/office/powerpoint/2010/main">
          <mc:Choice Requires="p14">
            <p:contentPart p14:bwMode="auto" r:id="rId109">
              <p14:nvContentPartPr>
                <p14:cNvPr id="136202" name="Freihand 136201">
                  <a:extLst>
                    <a:ext uri="{FF2B5EF4-FFF2-40B4-BE49-F238E27FC236}">
                      <a16:creationId xmlns:a16="http://schemas.microsoft.com/office/drawing/2014/main" id="{515EC1A8-6226-CBC1-98C7-0EDDECE6126C}"/>
                    </a:ext>
                  </a:extLst>
                </p14:cNvPr>
                <p14:cNvContentPartPr/>
                <p14:nvPr/>
              </p14:nvContentPartPr>
              <p14:xfrm>
                <a:off x="3969874" y="4302748"/>
                <a:ext cx="145440" cy="326880"/>
              </p14:xfrm>
            </p:contentPart>
          </mc:Choice>
          <mc:Fallback xmlns="">
            <p:pic>
              <p:nvPicPr>
                <p:cNvPr id="136202" name="Freihand 136201">
                  <a:extLst>
                    <a:ext uri="{FF2B5EF4-FFF2-40B4-BE49-F238E27FC236}">
                      <a16:creationId xmlns:a16="http://schemas.microsoft.com/office/drawing/2014/main" id="{515EC1A8-6226-CBC1-98C7-0EDDECE6126C}"/>
                    </a:ext>
                  </a:extLst>
                </p:cNvPr>
                <p:cNvPicPr/>
                <p:nvPr/>
              </p:nvPicPr>
              <p:blipFill>
                <a:blip r:embed="rId110"/>
                <a:stretch>
                  <a:fillRect/>
                </a:stretch>
              </p:blipFill>
              <p:spPr>
                <a:xfrm>
                  <a:off x="3961234" y="4293748"/>
                  <a:ext cx="1630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6203" name="Freihand 136202">
                  <a:extLst>
                    <a:ext uri="{FF2B5EF4-FFF2-40B4-BE49-F238E27FC236}">
                      <a16:creationId xmlns:a16="http://schemas.microsoft.com/office/drawing/2014/main" id="{83748059-6AD0-83FD-462D-758B5C5CCF06}"/>
                    </a:ext>
                  </a:extLst>
                </p14:cNvPr>
                <p14:cNvContentPartPr/>
                <p14:nvPr/>
              </p14:nvContentPartPr>
              <p14:xfrm>
                <a:off x="4138714" y="4460788"/>
                <a:ext cx="118440" cy="108000"/>
              </p14:xfrm>
            </p:contentPart>
          </mc:Choice>
          <mc:Fallback xmlns="">
            <p:pic>
              <p:nvPicPr>
                <p:cNvPr id="136203" name="Freihand 136202">
                  <a:extLst>
                    <a:ext uri="{FF2B5EF4-FFF2-40B4-BE49-F238E27FC236}">
                      <a16:creationId xmlns:a16="http://schemas.microsoft.com/office/drawing/2014/main" id="{83748059-6AD0-83FD-462D-758B5C5CCF06}"/>
                    </a:ext>
                  </a:extLst>
                </p:cNvPr>
                <p:cNvPicPr/>
                <p:nvPr/>
              </p:nvPicPr>
              <p:blipFill>
                <a:blip r:embed="rId112"/>
                <a:stretch>
                  <a:fillRect/>
                </a:stretch>
              </p:blipFill>
              <p:spPr>
                <a:xfrm>
                  <a:off x="4129714" y="4451788"/>
                  <a:ext cx="13608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6204" name="Freihand 136203">
                  <a:extLst>
                    <a:ext uri="{FF2B5EF4-FFF2-40B4-BE49-F238E27FC236}">
                      <a16:creationId xmlns:a16="http://schemas.microsoft.com/office/drawing/2014/main" id="{A5B55469-48B8-D90F-D48D-7EF27DB771FE}"/>
                    </a:ext>
                  </a:extLst>
                </p14:cNvPr>
                <p14:cNvContentPartPr/>
                <p14:nvPr/>
              </p14:nvContentPartPr>
              <p14:xfrm>
                <a:off x="4297834" y="4422628"/>
                <a:ext cx="124200" cy="169200"/>
              </p14:xfrm>
            </p:contentPart>
          </mc:Choice>
          <mc:Fallback xmlns="">
            <p:pic>
              <p:nvPicPr>
                <p:cNvPr id="136204" name="Freihand 136203">
                  <a:extLst>
                    <a:ext uri="{FF2B5EF4-FFF2-40B4-BE49-F238E27FC236}">
                      <a16:creationId xmlns:a16="http://schemas.microsoft.com/office/drawing/2014/main" id="{A5B55469-48B8-D90F-D48D-7EF27DB771FE}"/>
                    </a:ext>
                  </a:extLst>
                </p:cNvPr>
                <p:cNvPicPr/>
                <p:nvPr/>
              </p:nvPicPr>
              <p:blipFill>
                <a:blip r:embed="rId114"/>
                <a:stretch>
                  <a:fillRect/>
                </a:stretch>
              </p:blipFill>
              <p:spPr>
                <a:xfrm>
                  <a:off x="4289194" y="4413628"/>
                  <a:ext cx="141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6205" name="Freihand 136204">
                  <a:extLst>
                    <a:ext uri="{FF2B5EF4-FFF2-40B4-BE49-F238E27FC236}">
                      <a16:creationId xmlns:a16="http://schemas.microsoft.com/office/drawing/2014/main" id="{7DA6C18D-6125-F492-861B-D46ECA81A7FD}"/>
                    </a:ext>
                  </a:extLst>
                </p14:cNvPr>
                <p14:cNvContentPartPr/>
                <p14:nvPr/>
              </p14:nvContentPartPr>
              <p14:xfrm>
                <a:off x="4451194" y="4436308"/>
                <a:ext cx="372960" cy="308880"/>
              </p14:xfrm>
            </p:contentPart>
          </mc:Choice>
          <mc:Fallback xmlns="">
            <p:pic>
              <p:nvPicPr>
                <p:cNvPr id="136205" name="Freihand 136204">
                  <a:extLst>
                    <a:ext uri="{FF2B5EF4-FFF2-40B4-BE49-F238E27FC236}">
                      <a16:creationId xmlns:a16="http://schemas.microsoft.com/office/drawing/2014/main" id="{7DA6C18D-6125-F492-861B-D46ECA81A7FD}"/>
                    </a:ext>
                  </a:extLst>
                </p:cNvPr>
                <p:cNvPicPr/>
                <p:nvPr/>
              </p:nvPicPr>
              <p:blipFill>
                <a:blip r:embed="rId116"/>
                <a:stretch>
                  <a:fillRect/>
                </a:stretch>
              </p:blipFill>
              <p:spPr>
                <a:xfrm>
                  <a:off x="4442194" y="4427308"/>
                  <a:ext cx="390600" cy="326520"/>
                </a:xfrm>
                <a:prstGeom prst="rect">
                  <a:avLst/>
                </a:prstGeom>
              </p:spPr>
            </p:pic>
          </mc:Fallback>
        </mc:AlternateContent>
      </p:grpSp>
      <p:grpSp>
        <p:nvGrpSpPr>
          <p:cNvPr id="136215" name="Gruppieren 136214">
            <a:extLst>
              <a:ext uri="{FF2B5EF4-FFF2-40B4-BE49-F238E27FC236}">
                <a16:creationId xmlns:a16="http://schemas.microsoft.com/office/drawing/2014/main" id="{09568768-09DD-CF53-850D-FB2CB2F28008}"/>
              </a:ext>
            </a:extLst>
          </p:cNvPr>
          <p:cNvGrpSpPr/>
          <p:nvPr/>
        </p:nvGrpSpPr>
        <p:grpSpPr>
          <a:xfrm>
            <a:off x="5165074" y="4263868"/>
            <a:ext cx="2165400" cy="402840"/>
            <a:chOff x="5165074" y="4263868"/>
            <a:chExt cx="2165400" cy="402840"/>
          </a:xfrm>
        </p:grpSpPr>
        <mc:AlternateContent xmlns:mc="http://schemas.openxmlformats.org/markup-compatibility/2006" xmlns:p14="http://schemas.microsoft.com/office/powerpoint/2010/main">
          <mc:Choice Requires="p14">
            <p:contentPart p14:bwMode="auto" r:id="rId117">
              <p14:nvContentPartPr>
                <p14:cNvPr id="136207" name="Freihand 136206">
                  <a:extLst>
                    <a:ext uri="{FF2B5EF4-FFF2-40B4-BE49-F238E27FC236}">
                      <a16:creationId xmlns:a16="http://schemas.microsoft.com/office/drawing/2014/main" id="{C156547D-73FC-F666-DFCE-3466D8639BBC}"/>
                    </a:ext>
                  </a:extLst>
                </p14:cNvPr>
                <p14:cNvContentPartPr/>
                <p14:nvPr/>
              </p14:nvContentPartPr>
              <p14:xfrm>
                <a:off x="5165074" y="4307068"/>
                <a:ext cx="199800" cy="249480"/>
              </p14:xfrm>
            </p:contentPart>
          </mc:Choice>
          <mc:Fallback xmlns="">
            <p:pic>
              <p:nvPicPr>
                <p:cNvPr id="136207" name="Freihand 136206">
                  <a:extLst>
                    <a:ext uri="{FF2B5EF4-FFF2-40B4-BE49-F238E27FC236}">
                      <a16:creationId xmlns:a16="http://schemas.microsoft.com/office/drawing/2014/main" id="{C156547D-73FC-F666-DFCE-3466D8639BBC}"/>
                    </a:ext>
                  </a:extLst>
                </p:cNvPr>
                <p:cNvPicPr/>
                <p:nvPr/>
              </p:nvPicPr>
              <p:blipFill>
                <a:blip r:embed="rId118"/>
                <a:stretch>
                  <a:fillRect/>
                </a:stretch>
              </p:blipFill>
              <p:spPr>
                <a:xfrm>
                  <a:off x="5156434" y="4298428"/>
                  <a:ext cx="2174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6208" name="Freihand 136207">
                  <a:extLst>
                    <a:ext uri="{FF2B5EF4-FFF2-40B4-BE49-F238E27FC236}">
                      <a16:creationId xmlns:a16="http://schemas.microsoft.com/office/drawing/2014/main" id="{6CC97979-2A74-E78B-67DA-7EF9EA71036E}"/>
                    </a:ext>
                  </a:extLst>
                </p14:cNvPr>
                <p14:cNvContentPartPr/>
                <p14:nvPr/>
              </p14:nvContentPartPr>
              <p14:xfrm>
                <a:off x="5426794" y="4421908"/>
                <a:ext cx="354240" cy="95760"/>
              </p14:xfrm>
            </p:contentPart>
          </mc:Choice>
          <mc:Fallback xmlns="">
            <p:pic>
              <p:nvPicPr>
                <p:cNvPr id="136208" name="Freihand 136207">
                  <a:extLst>
                    <a:ext uri="{FF2B5EF4-FFF2-40B4-BE49-F238E27FC236}">
                      <a16:creationId xmlns:a16="http://schemas.microsoft.com/office/drawing/2014/main" id="{6CC97979-2A74-E78B-67DA-7EF9EA71036E}"/>
                    </a:ext>
                  </a:extLst>
                </p:cNvPr>
                <p:cNvPicPr/>
                <p:nvPr/>
              </p:nvPicPr>
              <p:blipFill>
                <a:blip r:embed="rId120"/>
                <a:stretch>
                  <a:fillRect/>
                </a:stretch>
              </p:blipFill>
              <p:spPr>
                <a:xfrm>
                  <a:off x="5417794" y="4413268"/>
                  <a:ext cx="371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6209" name="Freihand 136208">
                  <a:extLst>
                    <a:ext uri="{FF2B5EF4-FFF2-40B4-BE49-F238E27FC236}">
                      <a16:creationId xmlns:a16="http://schemas.microsoft.com/office/drawing/2014/main" id="{5092F931-2273-9465-143A-8DAAA1C4CD43}"/>
                    </a:ext>
                  </a:extLst>
                </p14:cNvPr>
                <p14:cNvContentPartPr/>
                <p14:nvPr/>
              </p14:nvContentPartPr>
              <p14:xfrm>
                <a:off x="5962114" y="4297708"/>
                <a:ext cx="223200" cy="203760"/>
              </p14:xfrm>
            </p:contentPart>
          </mc:Choice>
          <mc:Fallback xmlns="">
            <p:pic>
              <p:nvPicPr>
                <p:cNvPr id="136209" name="Freihand 136208">
                  <a:extLst>
                    <a:ext uri="{FF2B5EF4-FFF2-40B4-BE49-F238E27FC236}">
                      <a16:creationId xmlns:a16="http://schemas.microsoft.com/office/drawing/2014/main" id="{5092F931-2273-9465-143A-8DAAA1C4CD43}"/>
                    </a:ext>
                  </a:extLst>
                </p:cNvPr>
                <p:cNvPicPr/>
                <p:nvPr/>
              </p:nvPicPr>
              <p:blipFill>
                <a:blip r:embed="rId122"/>
                <a:stretch>
                  <a:fillRect/>
                </a:stretch>
              </p:blipFill>
              <p:spPr>
                <a:xfrm>
                  <a:off x="5953114" y="4288708"/>
                  <a:ext cx="2408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6210" name="Freihand 136209">
                  <a:extLst>
                    <a:ext uri="{FF2B5EF4-FFF2-40B4-BE49-F238E27FC236}">
                      <a16:creationId xmlns:a16="http://schemas.microsoft.com/office/drawing/2014/main" id="{78116F3C-D495-7CC6-66F6-984309CF5758}"/>
                    </a:ext>
                  </a:extLst>
                </p14:cNvPr>
                <p14:cNvContentPartPr/>
                <p14:nvPr/>
              </p14:nvContentPartPr>
              <p14:xfrm>
                <a:off x="6368914" y="4359268"/>
                <a:ext cx="205200" cy="104040"/>
              </p14:xfrm>
            </p:contentPart>
          </mc:Choice>
          <mc:Fallback xmlns="">
            <p:pic>
              <p:nvPicPr>
                <p:cNvPr id="136210" name="Freihand 136209">
                  <a:extLst>
                    <a:ext uri="{FF2B5EF4-FFF2-40B4-BE49-F238E27FC236}">
                      <a16:creationId xmlns:a16="http://schemas.microsoft.com/office/drawing/2014/main" id="{78116F3C-D495-7CC6-66F6-984309CF5758}"/>
                    </a:ext>
                  </a:extLst>
                </p:cNvPr>
                <p:cNvPicPr/>
                <p:nvPr/>
              </p:nvPicPr>
              <p:blipFill>
                <a:blip r:embed="rId124"/>
                <a:stretch>
                  <a:fillRect/>
                </a:stretch>
              </p:blipFill>
              <p:spPr>
                <a:xfrm>
                  <a:off x="6359914" y="4350628"/>
                  <a:ext cx="222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6211" name="Freihand 136210">
                  <a:extLst>
                    <a:ext uri="{FF2B5EF4-FFF2-40B4-BE49-F238E27FC236}">
                      <a16:creationId xmlns:a16="http://schemas.microsoft.com/office/drawing/2014/main" id="{CDBF3B7F-797C-1F65-49FC-ECBC8051C6A9}"/>
                    </a:ext>
                  </a:extLst>
                </p14:cNvPr>
                <p14:cNvContentPartPr/>
                <p14:nvPr/>
              </p14:nvContentPartPr>
              <p14:xfrm>
                <a:off x="6468994" y="4373308"/>
                <a:ext cx="97200" cy="293400"/>
              </p14:xfrm>
            </p:contentPart>
          </mc:Choice>
          <mc:Fallback xmlns="">
            <p:pic>
              <p:nvPicPr>
                <p:cNvPr id="136211" name="Freihand 136210">
                  <a:extLst>
                    <a:ext uri="{FF2B5EF4-FFF2-40B4-BE49-F238E27FC236}">
                      <a16:creationId xmlns:a16="http://schemas.microsoft.com/office/drawing/2014/main" id="{CDBF3B7F-797C-1F65-49FC-ECBC8051C6A9}"/>
                    </a:ext>
                  </a:extLst>
                </p:cNvPr>
                <p:cNvPicPr/>
                <p:nvPr/>
              </p:nvPicPr>
              <p:blipFill>
                <a:blip r:embed="rId126"/>
                <a:stretch>
                  <a:fillRect/>
                </a:stretch>
              </p:blipFill>
              <p:spPr>
                <a:xfrm>
                  <a:off x="6460354" y="4364308"/>
                  <a:ext cx="1148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6212" name="Freihand 136211">
                  <a:extLst>
                    <a:ext uri="{FF2B5EF4-FFF2-40B4-BE49-F238E27FC236}">
                      <a16:creationId xmlns:a16="http://schemas.microsoft.com/office/drawing/2014/main" id="{52F5404F-EBEC-1359-3AA2-61156B4C1CF4}"/>
                    </a:ext>
                  </a:extLst>
                </p14:cNvPr>
                <p14:cNvContentPartPr/>
                <p14:nvPr/>
              </p14:nvContentPartPr>
              <p14:xfrm>
                <a:off x="6636034" y="4323988"/>
                <a:ext cx="135000" cy="141120"/>
              </p14:xfrm>
            </p:contentPart>
          </mc:Choice>
          <mc:Fallback xmlns="">
            <p:pic>
              <p:nvPicPr>
                <p:cNvPr id="136212" name="Freihand 136211">
                  <a:extLst>
                    <a:ext uri="{FF2B5EF4-FFF2-40B4-BE49-F238E27FC236}">
                      <a16:creationId xmlns:a16="http://schemas.microsoft.com/office/drawing/2014/main" id="{52F5404F-EBEC-1359-3AA2-61156B4C1CF4}"/>
                    </a:ext>
                  </a:extLst>
                </p:cNvPr>
                <p:cNvPicPr/>
                <p:nvPr/>
              </p:nvPicPr>
              <p:blipFill>
                <a:blip r:embed="rId128"/>
                <a:stretch>
                  <a:fillRect/>
                </a:stretch>
              </p:blipFill>
              <p:spPr>
                <a:xfrm>
                  <a:off x="6627034" y="4315348"/>
                  <a:ext cx="152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6213" name="Freihand 136212">
                  <a:extLst>
                    <a:ext uri="{FF2B5EF4-FFF2-40B4-BE49-F238E27FC236}">
                      <a16:creationId xmlns:a16="http://schemas.microsoft.com/office/drawing/2014/main" id="{0389CF6B-FEC1-4C71-45BA-235005F04240}"/>
                    </a:ext>
                  </a:extLst>
                </p14:cNvPr>
                <p14:cNvContentPartPr/>
                <p14:nvPr/>
              </p14:nvContentPartPr>
              <p14:xfrm>
                <a:off x="6833314" y="4276108"/>
                <a:ext cx="281520" cy="170640"/>
              </p14:xfrm>
            </p:contentPart>
          </mc:Choice>
          <mc:Fallback xmlns="">
            <p:pic>
              <p:nvPicPr>
                <p:cNvPr id="136213" name="Freihand 136212">
                  <a:extLst>
                    <a:ext uri="{FF2B5EF4-FFF2-40B4-BE49-F238E27FC236}">
                      <a16:creationId xmlns:a16="http://schemas.microsoft.com/office/drawing/2014/main" id="{0389CF6B-FEC1-4C71-45BA-235005F04240}"/>
                    </a:ext>
                  </a:extLst>
                </p:cNvPr>
                <p:cNvPicPr/>
                <p:nvPr/>
              </p:nvPicPr>
              <p:blipFill>
                <a:blip r:embed="rId130"/>
                <a:stretch>
                  <a:fillRect/>
                </a:stretch>
              </p:blipFill>
              <p:spPr>
                <a:xfrm>
                  <a:off x="6824314" y="4267468"/>
                  <a:ext cx="2991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6214" name="Freihand 136213">
                  <a:extLst>
                    <a:ext uri="{FF2B5EF4-FFF2-40B4-BE49-F238E27FC236}">
                      <a16:creationId xmlns:a16="http://schemas.microsoft.com/office/drawing/2014/main" id="{52ED8A34-4E69-155E-FCB5-B38076EC9F2F}"/>
                    </a:ext>
                  </a:extLst>
                </p14:cNvPr>
                <p14:cNvContentPartPr/>
                <p14:nvPr/>
              </p14:nvContentPartPr>
              <p14:xfrm>
                <a:off x="7149754" y="4263868"/>
                <a:ext cx="180720" cy="176760"/>
              </p14:xfrm>
            </p:contentPart>
          </mc:Choice>
          <mc:Fallback xmlns="">
            <p:pic>
              <p:nvPicPr>
                <p:cNvPr id="136214" name="Freihand 136213">
                  <a:extLst>
                    <a:ext uri="{FF2B5EF4-FFF2-40B4-BE49-F238E27FC236}">
                      <a16:creationId xmlns:a16="http://schemas.microsoft.com/office/drawing/2014/main" id="{52ED8A34-4E69-155E-FCB5-B38076EC9F2F}"/>
                    </a:ext>
                  </a:extLst>
                </p:cNvPr>
                <p:cNvPicPr/>
                <p:nvPr/>
              </p:nvPicPr>
              <p:blipFill>
                <a:blip r:embed="rId132"/>
                <a:stretch>
                  <a:fillRect/>
                </a:stretch>
              </p:blipFill>
              <p:spPr>
                <a:xfrm>
                  <a:off x="7140754" y="4255228"/>
                  <a:ext cx="198360" cy="19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136216" name="Freihand 136215">
                <a:extLst>
                  <a:ext uri="{FF2B5EF4-FFF2-40B4-BE49-F238E27FC236}">
                    <a16:creationId xmlns:a16="http://schemas.microsoft.com/office/drawing/2014/main" id="{5EB8A580-812D-4D74-98CC-8E80618F012A}"/>
                  </a:ext>
                </a:extLst>
              </p14:cNvPr>
              <p14:cNvContentPartPr/>
              <p14:nvPr/>
            </p14:nvContentPartPr>
            <p14:xfrm>
              <a:off x="2475874" y="2142388"/>
              <a:ext cx="1748160" cy="862560"/>
            </p14:xfrm>
          </p:contentPart>
        </mc:Choice>
        <mc:Fallback xmlns="">
          <p:pic>
            <p:nvPicPr>
              <p:cNvPr id="136216" name="Freihand 136215">
                <a:extLst>
                  <a:ext uri="{FF2B5EF4-FFF2-40B4-BE49-F238E27FC236}">
                    <a16:creationId xmlns:a16="http://schemas.microsoft.com/office/drawing/2014/main" id="{5EB8A580-812D-4D74-98CC-8E80618F012A}"/>
                  </a:ext>
                </a:extLst>
              </p:cNvPr>
              <p:cNvPicPr/>
              <p:nvPr/>
            </p:nvPicPr>
            <p:blipFill>
              <a:blip r:embed="rId134"/>
              <a:stretch>
                <a:fillRect/>
              </a:stretch>
            </p:blipFill>
            <p:spPr>
              <a:xfrm>
                <a:off x="2467234" y="2133748"/>
                <a:ext cx="1765800" cy="880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6217" name="Freihand 136216">
                <a:extLst>
                  <a:ext uri="{FF2B5EF4-FFF2-40B4-BE49-F238E27FC236}">
                    <a16:creationId xmlns:a16="http://schemas.microsoft.com/office/drawing/2014/main" id="{C13CAC7D-5FA4-0FE7-AFDE-EBBE41BE8CE9}"/>
                  </a:ext>
                </a:extLst>
              </p14:cNvPr>
              <p14:cNvContentPartPr/>
              <p14:nvPr/>
            </p14:nvContentPartPr>
            <p14:xfrm>
              <a:off x="9726274" y="5830228"/>
              <a:ext cx="12600" cy="20160"/>
            </p14:xfrm>
          </p:contentPart>
        </mc:Choice>
        <mc:Fallback xmlns="">
          <p:pic>
            <p:nvPicPr>
              <p:cNvPr id="136217" name="Freihand 136216">
                <a:extLst>
                  <a:ext uri="{FF2B5EF4-FFF2-40B4-BE49-F238E27FC236}">
                    <a16:creationId xmlns:a16="http://schemas.microsoft.com/office/drawing/2014/main" id="{C13CAC7D-5FA4-0FE7-AFDE-EBBE41BE8CE9}"/>
                  </a:ext>
                </a:extLst>
              </p:cNvPr>
              <p:cNvPicPr/>
              <p:nvPr/>
            </p:nvPicPr>
            <p:blipFill>
              <a:blip r:embed="rId136"/>
              <a:stretch>
                <a:fillRect/>
              </a:stretch>
            </p:blipFill>
            <p:spPr>
              <a:xfrm>
                <a:off x="9717634" y="5821228"/>
                <a:ext cx="302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6218" name="Freihand 136217">
                <a:extLst>
                  <a:ext uri="{FF2B5EF4-FFF2-40B4-BE49-F238E27FC236}">
                    <a16:creationId xmlns:a16="http://schemas.microsoft.com/office/drawing/2014/main" id="{4FD2B458-DC73-D278-E98A-CC5A95B9BF4E}"/>
                  </a:ext>
                </a:extLst>
              </p14:cNvPr>
              <p14:cNvContentPartPr/>
              <p14:nvPr/>
            </p14:nvContentPartPr>
            <p14:xfrm>
              <a:off x="8617114" y="808948"/>
              <a:ext cx="893520" cy="173880"/>
            </p14:xfrm>
          </p:contentPart>
        </mc:Choice>
        <mc:Fallback xmlns="">
          <p:pic>
            <p:nvPicPr>
              <p:cNvPr id="136218" name="Freihand 136217">
                <a:extLst>
                  <a:ext uri="{FF2B5EF4-FFF2-40B4-BE49-F238E27FC236}">
                    <a16:creationId xmlns:a16="http://schemas.microsoft.com/office/drawing/2014/main" id="{4FD2B458-DC73-D278-E98A-CC5A95B9BF4E}"/>
                  </a:ext>
                </a:extLst>
              </p:cNvPr>
              <p:cNvPicPr/>
              <p:nvPr/>
            </p:nvPicPr>
            <p:blipFill>
              <a:blip r:embed="rId138"/>
              <a:stretch>
                <a:fillRect/>
              </a:stretch>
            </p:blipFill>
            <p:spPr>
              <a:xfrm>
                <a:off x="8608114" y="799948"/>
                <a:ext cx="911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6219" name="Freihand 136218">
                <a:extLst>
                  <a:ext uri="{FF2B5EF4-FFF2-40B4-BE49-F238E27FC236}">
                    <a16:creationId xmlns:a16="http://schemas.microsoft.com/office/drawing/2014/main" id="{D8982F29-BA01-62AD-3F49-FA6F374A54A7}"/>
                  </a:ext>
                </a:extLst>
              </p14:cNvPr>
              <p14:cNvContentPartPr/>
              <p14:nvPr/>
            </p14:nvContentPartPr>
            <p14:xfrm>
              <a:off x="9770194" y="559108"/>
              <a:ext cx="981720" cy="197640"/>
            </p14:xfrm>
          </p:contentPart>
        </mc:Choice>
        <mc:Fallback xmlns="">
          <p:pic>
            <p:nvPicPr>
              <p:cNvPr id="136219" name="Freihand 136218">
                <a:extLst>
                  <a:ext uri="{FF2B5EF4-FFF2-40B4-BE49-F238E27FC236}">
                    <a16:creationId xmlns:a16="http://schemas.microsoft.com/office/drawing/2014/main" id="{D8982F29-BA01-62AD-3F49-FA6F374A54A7}"/>
                  </a:ext>
                </a:extLst>
              </p:cNvPr>
              <p:cNvPicPr/>
              <p:nvPr/>
            </p:nvPicPr>
            <p:blipFill>
              <a:blip r:embed="rId140"/>
              <a:stretch>
                <a:fillRect/>
              </a:stretch>
            </p:blipFill>
            <p:spPr>
              <a:xfrm>
                <a:off x="9761554" y="550108"/>
                <a:ext cx="999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 name="Freihand 7">
                <a:extLst>
                  <a:ext uri="{FF2B5EF4-FFF2-40B4-BE49-F238E27FC236}">
                    <a16:creationId xmlns:a16="http://schemas.microsoft.com/office/drawing/2014/main" id="{C141F9CB-AB3A-0EFC-502F-3797720B633C}"/>
                  </a:ext>
                </a:extLst>
              </p14:cNvPr>
              <p14:cNvContentPartPr/>
              <p14:nvPr/>
            </p14:nvContentPartPr>
            <p14:xfrm>
              <a:off x="521794" y="2674468"/>
              <a:ext cx="1526400" cy="152280"/>
            </p14:xfrm>
          </p:contentPart>
        </mc:Choice>
        <mc:Fallback xmlns="">
          <p:pic>
            <p:nvPicPr>
              <p:cNvPr id="8" name="Freihand 7">
                <a:extLst>
                  <a:ext uri="{FF2B5EF4-FFF2-40B4-BE49-F238E27FC236}">
                    <a16:creationId xmlns:a16="http://schemas.microsoft.com/office/drawing/2014/main" id="{C141F9CB-AB3A-0EFC-502F-3797720B633C}"/>
                  </a:ext>
                </a:extLst>
              </p:cNvPr>
              <p:cNvPicPr/>
              <p:nvPr/>
            </p:nvPicPr>
            <p:blipFill>
              <a:blip r:embed="rId142"/>
              <a:stretch>
                <a:fillRect/>
              </a:stretch>
            </p:blipFill>
            <p:spPr>
              <a:xfrm>
                <a:off x="513154" y="2665828"/>
                <a:ext cx="1544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1" name="Freihand 10">
                <a:extLst>
                  <a:ext uri="{FF2B5EF4-FFF2-40B4-BE49-F238E27FC236}">
                    <a16:creationId xmlns:a16="http://schemas.microsoft.com/office/drawing/2014/main" id="{68D8D9E6-CCB3-4BC6-4D04-631EDCB9C92F}"/>
                  </a:ext>
                </a:extLst>
              </p14:cNvPr>
              <p14:cNvContentPartPr/>
              <p14:nvPr/>
            </p14:nvContentPartPr>
            <p14:xfrm>
              <a:off x="532954" y="3485548"/>
              <a:ext cx="1863000" cy="41760"/>
            </p14:xfrm>
          </p:contentPart>
        </mc:Choice>
        <mc:Fallback xmlns="">
          <p:pic>
            <p:nvPicPr>
              <p:cNvPr id="11" name="Freihand 10">
                <a:extLst>
                  <a:ext uri="{FF2B5EF4-FFF2-40B4-BE49-F238E27FC236}">
                    <a16:creationId xmlns:a16="http://schemas.microsoft.com/office/drawing/2014/main" id="{68D8D9E6-CCB3-4BC6-4D04-631EDCB9C92F}"/>
                  </a:ext>
                </a:extLst>
              </p:cNvPr>
              <p:cNvPicPr/>
              <p:nvPr/>
            </p:nvPicPr>
            <p:blipFill>
              <a:blip r:embed="rId144"/>
              <a:stretch>
                <a:fillRect/>
              </a:stretch>
            </p:blipFill>
            <p:spPr>
              <a:xfrm>
                <a:off x="524314" y="3476548"/>
                <a:ext cx="18806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3" name="Freihand 22">
                <a:extLst>
                  <a:ext uri="{FF2B5EF4-FFF2-40B4-BE49-F238E27FC236}">
                    <a16:creationId xmlns:a16="http://schemas.microsoft.com/office/drawing/2014/main" id="{BBA4705F-D887-B629-55CF-8BB00D7B4491}"/>
                  </a:ext>
                </a:extLst>
              </p14:cNvPr>
              <p14:cNvContentPartPr/>
              <p14:nvPr/>
            </p14:nvContentPartPr>
            <p14:xfrm>
              <a:off x="472114" y="4196908"/>
              <a:ext cx="1777680" cy="66600"/>
            </p14:xfrm>
          </p:contentPart>
        </mc:Choice>
        <mc:Fallback xmlns="">
          <p:pic>
            <p:nvPicPr>
              <p:cNvPr id="23" name="Freihand 22">
                <a:extLst>
                  <a:ext uri="{FF2B5EF4-FFF2-40B4-BE49-F238E27FC236}">
                    <a16:creationId xmlns:a16="http://schemas.microsoft.com/office/drawing/2014/main" id="{BBA4705F-D887-B629-55CF-8BB00D7B4491}"/>
                  </a:ext>
                </a:extLst>
              </p:cNvPr>
              <p:cNvPicPr/>
              <p:nvPr/>
            </p:nvPicPr>
            <p:blipFill>
              <a:blip r:embed="rId146"/>
              <a:stretch>
                <a:fillRect/>
              </a:stretch>
            </p:blipFill>
            <p:spPr>
              <a:xfrm>
                <a:off x="463114" y="4187908"/>
                <a:ext cx="1795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7" name="Freihand 46">
                <a:extLst>
                  <a:ext uri="{FF2B5EF4-FFF2-40B4-BE49-F238E27FC236}">
                    <a16:creationId xmlns:a16="http://schemas.microsoft.com/office/drawing/2014/main" id="{3E8405CC-55B7-0A8B-076C-0F240F6EC7A5}"/>
                  </a:ext>
                </a:extLst>
              </p14:cNvPr>
              <p14:cNvContentPartPr/>
              <p14:nvPr/>
            </p14:nvContentPartPr>
            <p14:xfrm>
              <a:off x="8032834" y="2259748"/>
              <a:ext cx="316440" cy="279000"/>
            </p14:xfrm>
          </p:contentPart>
        </mc:Choice>
        <mc:Fallback xmlns="">
          <p:pic>
            <p:nvPicPr>
              <p:cNvPr id="47" name="Freihand 46">
                <a:extLst>
                  <a:ext uri="{FF2B5EF4-FFF2-40B4-BE49-F238E27FC236}">
                    <a16:creationId xmlns:a16="http://schemas.microsoft.com/office/drawing/2014/main" id="{3E8405CC-55B7-0A8B-076C-0F240F6EC7A5}"/>
                  </a:ext>
                </a:extLst>
              </p:cNvPr>
              <p:cNvPicPr/>
              <p:nvPr/>
            </p:nvPicPr>
            <p:blipFill>
              <a:blip r:embed="rId148"/>
              <a:stretch>
                <a:fillRect/>
              </a:stretch>
            </p:blipFill>
            <p:spPr>
              <a:xfrm>
                <a:off x="8023834" y="2250748"/>
                <a:ext cx="33408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55" name="Freihand 54">
                <a:extLst>
                  <a:ext uri="{FF2B5EF4-FFF2-40B4-BE49-F238E27FC236}">
                    <a16:creationId xmlns:a16="http://schemas.microsoft.com/office/drawing/2014/main" id="{67D8AFA4-9039-68C5-417C-8E99DF420C0C}"/>
                  </a:ext>
                </a:extLst>
              </p14:cNvPr>
              <p14:cNvContentPartPr/>
              <p14:nvPr/>
            </p14:nvContentPartPr>
            <p14:xfrm>
              <a:off x="9974674" y="1362268"/>
              <a:ext cx="1130400" cy="662400"/>
            </p14:xfrm>
          </p:contentPart>
        </mc:Choice>
        <mc:Fallback xmlns="">
          <p:pic>
            <p:nvPicPr>
              <p:cNvPr id="55" name="Freihand 54">
                <a:extLst>
                  <a:ext uri="{FF2B5EF4-FFF2-40B4-BE49-F238E27FC236}">
                    <a16:creationId xmlns:a16="http://schemas.microsoft.com/office/drawing/2014/main" id="{67D8AFA4-9039-68C5-417C-8E99DF420C0C}"/>
                  </a:ext>
                </a:extLst>
              </p:cNvPr>
              <p:cNvPicPr/>
              <p:nvPr/>
            </p:nvPicPr>
            <p:blipFill>
              <a:blip r:embed="rId150"/>
              <a:stretch>
                <a:fillRect/>
              </a:stretch>
            </p:blipFill>
            <p:spPr>
              <a:xfrm>
                <a:off x="9966034" y="1353628"/>
                <a:ext cx="1148040" cy="680040"/>
              </a:xfrm>
              <a:prstGeom prst="rect">
                <a:avLst/>
              </a:prstGeom>
            </p:spPr>
          </p:pic>
        </mc:Fallback>
      </mc:AlternateContent>
      <p:grpSp>
        <p:nvGrpSpPr>
          <p:cNvPr id="136220" name="Gruppieren 136219">
            <a:extLst>
              <a:ext uri="{FF2B5EF4-FFF2-40B4-BE49-F238E27FC236}">
                <a16:creationId xmlns:a16="http://schemas.microsoft.com/office/drawing/2014/main" id="{6677B5B5-415A-2C09-2F94-E10A8535DDC0}"/>
              </a:ext>
            </a:extLst>
          </p:cNvPr>
          <p:cNvGrpSpPr/>
          <p:nvPr/>
        </p:nvGrpSpPr>
        <p:grpSpPr>
          <a:xfrm>
            <a:off x="2682514" y="1992268"/>
            <a:ext cx="5473440" cy="992160"/>
            <a:chOff x="2682514" y="1992268"/>
            <a:chExt cx="5473440" cy="992160"/>
          </a:xfrm>
        </p:grpSpPr>
        <mc:AlternateContent xmlns:mc="http://schemas.openxmlformats.org/markup-compatibility/2006" xmlns:p14="http://schemas.microsoft.com/office/powerpoint/2010/main">
          <mc:Choice Requires="p14">
            <p:contentPart p14:bwMode="auto" r:id="rId151">
              <p14:nvContentPartPr>
                <p14:cNvPr id="62" name="Freihand 61">
                  <a:extLst>
                    <a:ext uri="{FF2B5EF4-FFF2-40B4-BE49-F238E27FC236}">
                      <a16:creationId xmlns:a16="http://schemas.microsoft.com/office/drawing/2014/main" id="{42937858-73CC-3AB9-E983-D089BF52C4ED}"/>
                    </a:ext>
                  </a:extLst>
                </p14:cNvPr>
                <p14:cNvContentPartPr/>
                <p14:nvPr/>
              </p14:nvContentPartPr>
              <p14:xfrm>
                <a:off x="2682514" y="2099908"/>
                <a:ext cx="1363320" cy="884520"/>
              </p14:xfrm>
            </p:contentPart>
          </mc:Choice>
          <mc:Fallback xmlns="">
            <p:pic>
              <p:nvPicPr>
                <p:cNvPr id="62" name="Freihand 61">
                  <a:extLst>
                    <a:ext uri="{FF2B5EF4-FFF2-40B4-BE49-F238E27FC236}">
                      <a16:creationId xmlns:a16="http://schemas.microsoft.com/office/drawing/2014/main" id="{42937858-73CC-3AB9-E983-D089BF52C4ED}"/>
                    </a:ext>
                  </a:extLst>
                </p:cNvPr>
                <p:cNvPicPr/>
                <p:nvPr/>
              </p:nvPicPr>
              <p:blipFill>
                <a:blip r:embed="rId152"/>
                <a:stretch>
                  <a:fillRect/>
                </a:stretch>
              </p:blipFill>
              <p:spPr>
                <a:xfrm>
                  <a:off x="2673514" y="2090908"/>
                  <a:ext cx="1380960" cy="902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6201" name="Freihand 136200">
                  <a:extLst>
                    <a:ext uri="{FF2B5EF4-FFF2-40B4-BE49-F238E27FC236}">
                      <a16:creationId xmlns:a16="http://schemas.microsoft.com/office/drawing/2014/main" id="{B66DAD64-C191-FFFD-C71B-277BAB444E55}"/>
                    </a:ext>
                  </a:extLst>
                </p14:cNvPr>
                <p14:cNvContentPartPr/>
                <p14:nvPr/>
              </p14:nvContentPartPr>
              <p14:xfrm>
                <a:off x="4372714" y="1992268"/>
                <a:ext cx="3783240" cy="987840"/>
              </p14:xfrm>
            </p:contentPart>
          </mc:Choice>
          <mc:Fallback xmlns="">
            <p:pic>
              <p:nvPicPr>
                <p:cNvPr id="136201" name="Freihand 136200">
                  <a:extLst>
                    <a:ext uri="{FF2B5EF4-FFF2-40B4-BE49-F238E27FC236}">
                      <a16:creationId xmlns:a16="http://schemas.microsoft.com/office/drawing/2014/main" id="{B66DAD64-C191-FFFD-C71B-277BAB444E55}"/>
                    </a:ext>
                  </a:extLst>
                </p:cNvPr>
                <p:cNvPicPr/>
                <p:nvPr/>
              </p:nvPicPr>
              <p:blipFill>
                <a:blip r:embed="rId154"/>
                <a:stretch>
                  <a:fillRect/>
                </a:stretch>
              </p:blipFill>
              <p:spPr>
                <a:xfrm>
                  <a:off x="4363714" y="1983268"/>
                  <a:ext cx="3800880" cy="1005480"/>
                </a:xfrm>
                <a:prstGeom prst="rect">
                  <a:avLst/>
                </a:prstGeom>
              </p:spPr>
            </p:pic>
          </mc:Fallback>
        </mc:AlternateContent>
      </p:grpSp>
    </p:spTree>
    <p:extLst>
      <p:ext uri="{BB962C8B-B14F-4D97-AF65-F5344CB8AC3E}">
        <p14:creationId xmlns:p14="http://schemas.microsoft.com/office/powerpoint/2010/main" val="468255002"/>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Short term unemployment</a:t>
            </a:r>
          </a:p>
        </p:txBody>
      </p:sp>
      <p:sp>
        <p:nvSpPr>
          <p:cNvPr id="137220" name="Text Box 3"/>
          <p:cNvSpPr txBox="1">
            <a:spLocks noChangeArrowheads="1"/>
          </p:cNvSpPr>
          <p:nvPr/>
        </p:nvSpPr>
        <p:spPr bwMode="auto">
          <a:xfrm>
            <a:off x="600984" y="842586"/>
            <a:ext cx="8088621"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a:solidFill>
                  <a:schemeClr val="tx1"/>
                </a:solidFill>
              </a:rPr>
              <a:t>seasonal unemployment:</a:t>
            </a:r>
            <a:endParaRPr lang="de-DE" b="1" dirty="0">
              <a:solidFill>
                <a:schemeClr val="tx1"/>
              </a:solidFill>
            </a:endParaRPr>
          </a:p>
          <a:p>
            <a:pPr marL="342900" indent="-342900" eaLnBrk="1" hangingPunct="1">
              <a:buFont typeface="Arial" panose="020B0604020202020204" pitchFamily="34" charset="0"/>
              <a:buChar char="•"/>
            </a:pPr>
            <a:r>
              <a:rPr lang="de-DE">
                <a:solidFill>
                  <a:schemeClr val="tx1"/>
                </a:solidFill>
              </a:rPr>
              <a:t>Fluctuation in production during a year i.e. in theagricultural sector or the construction sector </a:t>
            </a:r>
          </a:p>
          <a:p>
            <a:pPr marL="342900" indent="-342900" eaLnBrk="1" hangingPunct="1">
              <a:buFont typeface="Arial" panose="020B0604020202020204" pitchFamily="34" charset="0"/>
              <a:buChar char="•"/>
            </a:pPr>
            <a:r>
              <a:rPr lang="de-DE">
                <a:solidFill>
                  <a:schemeClr val="tx1"/>
                </a:solidFill>
              </a:rPr>
              <a:t>Fuctuations in demand during the year i.e. in Tourism sector because of the weather or because of school holidays</a:t>
            </a:r>
            <a:endParaRPr lang="de-DE" dirty="0">
              <a:solidFill>
                <a:schemeClr val="tx1"/>
              </a:solidFill>
            </a:endParaRPr>
          </a:p>
          <a:p>
            <a:pPr marL="342900" indent="-342900" eaLnBrk="1" hangingPunct="1">
              <a:buFont typeface="Arial" panose="020B0604020202020204" pitchFamily="34" charset="0"/>
              <a:buChar char="•"/>
            </a:pPr>
            <a:r>
              <a:rPr lang="de-DE">
                <a:solidFill>
                  <a:schemeClr val="tx1"/>
                </a:solidFill>
              </a:rPr>
              <a:t>Hiring cycles</a:t>
            </a:r>
            <a:endParaRPr lang="de-DE" dirty="0">
              <a:solidFill>
                <a:schemeClr val="tx1"/>
              </a:solidFill>
            </a:endParaRP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a:solidFill>
                  <a:srgbClr val="000000"/>
                </a:solidFill>
              </a:rPr>
              <a:t>frictional unemployment </a:t>
            </a:r>
            <a:r>
              <a:rPr lang="de-DE" b="1">
                <a:solidFill>
                  <a:schemeClr val="tx1"/>
                </a:solidFill>
              </a:rPr>
              <a:t>:</a:t>
            </a:r>
            <a:endParaRPr lang="de-DE" b="1" dirty="0">
              <a:solidFill>
                <a:schemeClr val="tx1"/>
              </a:solidFill>
            </a:endParaRPr>
          </a:p>
          <a:p>
            <a:pPr eaLnBrk="1" hangingPunct="1"/>
            <a:endParaRPr lang="de-DE" b="1" dirty="0">
              <a:solidFill>
                <a:schemeClr val="tx1"/>
              </a:solidFill>
            </a:endParaRPr>
          </a:p>
          <a:p>
            <a:pPr eaLnBrk="1" hangingPunct="1"/>
            <a:r>
              <a:rPr lang="de-DE">
                <a:solidFill>
                  <a:schemeClr val="tx1"/>
                </a:solidFill>
              </a:rPr>
              <a:t>Incomplete information in the labour market causes a mismatch between job seeking poeple and poeple seeking enterprises</a:t>
            </a:r>
          </a:p>
          <a:p>
            <a:pPr eaLnBrk="1" hangingPunct="1"/>
            <a:endParaRPr lang="de-DE">
              <a:solidFill>
                <a:schemeClr val="tx1"/>
              </a:solidFill>
            </a:endParaRPr>
          </a:p>
          <a:p>
            <a:pPr marL="800100" lvl="1" indent="-342900" eaLnBrk="1" hangingPunct="1">
              <a:buFont typeface="Symbol" panose="05050102010706020507" pitchFamily="18" charset="2"/>
              <a:buChar char="-"/>
            </a:pPr>
            <a:r>
              <a:rPr lang="de-DE">
                <a:solidFill>
                  <a:schemeClr val="tx1"/>
                </a:solidFill>
              </a:rPr>
              <a:t>Transition time between on job and another new job</a:t>
            </a:r>
          </a:p>
          <a:p>
            <a:pPr marL="800100" lvl="1" indent="-342900" eaLnBrk="1" hangingPunct="1">
              <a:buFont typeface="Symbol" panose="05050102010706020507" pitchFamily="18" charset="2"/>
              <a:buChar char="-"/>
            </a:pPr>
            <a:r>
              <a:rPr lang="de-DE">
                <a:solidFill>
                  <a:schemeClr val="tx1"/>
                </a:solidFill>
              </a:rPr>
              <a:t>Additional time because of moving from one location to another</a:t>
            </a:r>
            <a:endParaRPr lang="de-DE" dirty="0">
              <a:solidFill>
                <a:schemeClr val="tx1"/>
              </a:solidFill>
            </a:endParaRP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6B756FCD-E6A7-7231-02A3-7FB4370E6604}"/>
                  </a:ext>
                </a:extLst>
              </p14:cNvPr>
              <p14:cNvContentPartPr/>
              <p14:nvPr/>
            </p14:nvContentPartPr>
            <p14:xfrm>
              <a:off x="6600754" y="1524268"/>
              <a:ext cx="1906560" cy="115920"/>
            </p14:xfrm>
          </p:contentPart>
        </mc:Choice>
        <mc:Fallback xmlns="">
          <p:pic>
            <p:nvPicPr>
              <p:cNvPr id="2" name="Freihand 1">
                <a:extLst>
                  <a:ext uri="{FF2B5EF4-FFF2-40B4-BE49-F238E27FC236}">
                    <a16:creationId xmlns:a16="http://schemas.microsoft.com/office/drawing/2014/main" id="{6B756FCD-E6A7-7231-02A3-7FB4370E6604}"/>
                  </a:ext>
                </a:extLst>
              </p:cNvPr>
              <p:cNvPicPr/>
              <p:nvPr/>
            </p:nvPicPr>
            <p:blipFill>
              <a:blip r:embed="rId4"/>
              <a:stretch>
                <a:fillRect/>
              </a:stretch>
            </p:blipFill>
            <p:spPr>
              <a:xfrm>
                <a:off x="6592114" y="1515628"/>
                <a:ext cx="1924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7A162CA-B04A-B662-D377-444D27E7076B}"/>
                  </a:ext>
                </a:extLst>
              </p14:cNvPr>
              <p14:cNvContentPartPr/>
              <p14:nvPr/>
            </p14:nvContentPartPr>
            <p14:xfrm>
              <a:off x="1781074" y="1869868"/>
              <a:ext cx="1845720" cy="87840"/>
            </p14:xfrm>
          </p:contentPart>
        </mc:Choice>
        <mc:Fallback xmlns="">
          <p:pic>
            <p:nvPicPr>
              <p:cNvPr id="3" name="Freihand 2">
                <a:extLst>
                  <a:ext uri="{FF2B5EF4-FFF2-40B4-BE49-F238E27FC236}">
                    <a16:creationId xmlns:a16="http://schemas.microsoft.com/office/drawing/2014/main" id="{77A162CA-B04A-B662-D377-444D27E7076B}"/>
                  </a:ext>
                </a:extLst>
              </p:cNvPr>
              <p:cNvPicPr/>
              <p:nvPr/>
            </p:nvPicPr>
            <p:blipFill>
              <a:blip r:embed="rId6"/>
              <a:stretch>
                <a:fillRect/>
              </a:stretch>
            </p:blipFill>
            <p:spPr>
              <a:xfrm>
                <a:off x="1772434" y="1860868"/>
                <a:ext cx="1863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4" name="Freihand 43">
                <a:extLst>
                  <a:ext uri="{FF2B5EF4-FFF2-40B4-BE49-F238E27FC236}">
                    <a16:creationId xmlns:a16="http://schemas.microsoft.com/office/drawing/2014/main" id="{AAEB01FF-A937-67A7-DD14-C901B970F31E}"/>
                  </a:ext>
                </a:extLst>
              </p14:cNvPr>
              <p14:cNvContentPartPr/>
              <p14:nvPr/>
            </p14:nvContentPartPr>
            <p14:xfrm>
              <a:off x="6104314" y="2244628"/>
              <a:ext cx="1573560" cy="63720"/>
            </p14:xfrm>
          </p:contentPart>
        </mc:Choice>
        <mc:Fallback xmlns="">
          <p:pic>
            <p:nvPicPr>
              <p:cNvPr id="44" name="Freihand 43">
                <a:extLst>
                  <a:ext uri="{FF2B5EF4-FFF2-40B4-BE49-F238E27FC236}">
                    <a16:creationId xmlns:a16="http://schemas.microsoft.com/office/drawing/2014/main" id="{AAEB01FF-A937-67A7-DD14-C901B970F31E}"/>
                  </a:ext>
                </a:extLst>
              </p:cNvPr>
              <p:cNvPicPr/>
              <p:nvPr/>
            </p:nvPicPr>
            <p:blipFill>
              <a:blip r:embed="rId8"/>
              <a:stretch>
                <a:fillRect/>
              </a:stretch>
            </p:blipFill>
            <p:spPr>
              <a:xfrm>
                <a:off x="6095674" y="2235628"/>
                <a:ext cx="1591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8" name="Freihand 47">
                <a:extLst>
                  <a:ext uri="{FF2B5EF4-FFF2-40B4-BE49-F238E27FC236}">
                    <a16:creationId xmlns:a16="http://schemas.microsoft.com/office/drawing/2014/main" id="{B5337522-BD88-724A-D70B-B9E18F06CD25}"/>
                  </a:ext>
                </a:extLst>
              </p14:cNvPr>
              <p14:cNvContentPartPr/>
              <p14:nvPr/>
            </p14:nvContentPartPr>
            <p14:xfrm>
              <a:off x="978634" y="2925748"/>
              <a:ext cx="1414440" cy="87480"/>
            </p14:xfrm>
          </p:contentPart>
        </mc:Choice>
        <mc:Fallback xmlns="">
          <p:pic>
            <p:nvPicPr>
              <p:cNvPr id="48" name="Freihand 47">
                <a:extLst>
                  <a:ext uri="{FF2B5EF4-FFF2-40B4-BE49-F238E27FC236}">
                    <a16:creationId xmlns:a16="http://schemas.microsoft.com/office/drawing/2014/main" id="{B5337522-BD88-724A-D70B-B9E18F06CD25}"/>
                  </a:ext>
                </a:extLst>
              </p:cNvPr>
              <p:cNvPicPr/>
              <p:nvPr/>
            </p:nvPicPr>
            <p:blipFill>
              <a:blip r:embed="rId10"/>
              <a:stretch>
                <a:fillRect/>
              </a:stretch>
            </p:blipFill>
            <p:spPr>
              <a:xfrm>
                <a:off x="969634" y="2916748"/>
                <a:ext cx="14320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Freihand 48">
                <a:extLst>
                  <a:ext uri="{FF2B5EF4-FFF2-40B4-BE49-F238E27FC236}">
                    <a16:creationId xmlns:a16="http://schemas.microsoft.com/office/drawing/2014/main" id="{E0A60EBE-1049-F37E-E113-C30386CEE5D6}"/>
                  </a:ext>
                </a:extLst>
              </p14:cNvPr>
              <p14:cNvContentPartPr/>
              <p14:nvPr/>
            </p14:nvContentPartPr>
            <p14:xfrm>
              <a:off x="5922514" y="2167228"/>
              <a:ext cx="1209960" cy="586080"/>
            </p14:xfrm>
          </p:contentPart>
        </mc:Choice>
        <mc:Fallback xmlns="">
          <p:pic>
            <p:nvPicPr>
              <p:cNvPr id="49" name="Freihand 48">
                <a:extLst>
                  <a:ext uri="{FF2B5EF4-FFF2-40B4-BE49-F238E27FC236}">
                    <a16:creationId xmlns:a16="http://schemas.microsoft.com/office/drawing/2014/main" id="{E0A60EBE-1049-F37E-E113-C30386CEE5D6}"/>
                  </a:ext>
                </a:extLst>
              </p:cNvPr>
              <p:cNvPicPr/>
              <p:nvPr/>
            </p:nvPicPr>
            <p:blipFill>
              <a:blip r:embed="rId12"/>
              <a:stretch>
                <a:fillRect/>
              </a:stretch>
            </p:blipFill>
            <p:spPr>
              <a:xfrm>
                <a:off x="5913874" y="2158588"/>
                <a:ext cx="122760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7315" name="Freihand 137314">
                <a:extLst>
                  <a:ext uri="{FF2B5EF4-FFF2-40B4-BE49-F238E27FC236}">
                    <a16:creationId xmlns:a16="http://schemas.microsoft.com/office/drawing/2014/main" id="{EBBB8329-EEAD-B5DE-6746-A0A7D181792C}"/>
                  </a:ext>
                </a:extLst>
              </p14:cNvPr>
              <p14:cNvContentPartPr/>
              <p14:nvPr/>
            </p14:nvContentPartPr>
            <p14:xfrm>
              <a:off x="757234" y="3880828"/>
              <a:ext cx="3094920" cy="106200"/>
            </p14:xfrm>
          </p:contentPart>
        </mc:Choice>
        <mc:Fallback xmlns="">
          <p:pic>
            <p:nvPicPr>
              <p:cNvPr id="137315" name="Freihand 137314">
                <a:extLst>
                  <a:ext uri="{FF2B5EF4-FFF2-40B4-BE49-F238E27FC236}">
                    <a16:creationId xmlns:a16="http://schemas.microsoft.com/office/drawing/2014/main" id="{EBBB8329-EEAD-B5DE-6746-A0A7D181792C}"/>
                  </a:ext>
                </a:extLst>
              </p:cNvPr>
              <p:cNvPicPr/>
              <p:nvPr/>
            </p:nvPicPr>
            <p:blipFill>
              <a:blip r:embed="rId14"/>
              <a:stretch>
                <a:fillRect/>
              </a:stretch>
            </p:blipFill>
            <p:spPr>
              <a:xfrm>
                <a:off x="748594" y="3872188"/>
                <a:ext cx="31125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7421" name="Freihand 137420">
                <a:extLst>
                  <a:ext uri="{FF2B5EF4-FFF2-40B4-BE49-F238E27FC236}">
                    <a16:creationId xmlns:a16="http://schemas.microsoft.com/office/drawing/2014/main" id="{4D295121-82DF-2E26-68EE-56865A358607}"/>
                  </a:ext>
                </a:extLst>
              </p14:cNvPr>
              <p14:cNvContentPartPr/>
              <p14:nvPr/>
            </p14:nvContentPartPr>
            <p14:xfrm>
              <a:off x="650314" y="4480113"/>
              <a:ext cx="2709720" cy="159120"/>
            </p14:xfrm>
          </p:contentPart>
        </mc:Choice>
        <mc:Fallback xmlns="">
          <p:pic>
            <p:nvPicPr>
              <p:cNvPr id="137421" name="Freihand 137420">
                <a:extLst>
                  <a:ext uri="{FF2B5EF4-FFF2-40B4-BE49-F238E27FC236}">
                    <a16:creationId xmlns:a16="http://schemas.microsoft.com/office/drawing/2014/main" id="{4D295121-82DF-2E26-68EE-56865A358607}"/>
                  </a:ext>
                </a:extLst>
              </p:cNvPr>
              <p:cNvPicPr/>
              <p:nvPr/>
            </p:nvPicPr>
            <p:blipFill>
              <a:blip r:embed="rId16"/>
              <a:stretch>
                <a:fillRect/>
              </a:stretch>
            </p:blipFill>
            <p:spPr>
              <a:xfrm>
                <a:off x="641674" y="4471473"/>
                <a:ext cx="27273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7422" name="Freihand 137421">
                <a:extLst>
                  <a:ext uri="{FF2B5EF4-FFF2-40B4-BE49-F238E27FC236}">
                    <a16:creationId xmlns:a16="http://schemas.microsoft.com/office/drawing/2014/main" id="{9169E3D8-3734-610C-E680-0C58675254B8}"/>
                  </a:ext>
                </a:extLst>
              </p14:cNvPr>
              <p14:cNvContentPartPr/>
              <p14:nvPr/>
            </p14:nvContentPartPr>
            <p14:xfrm>
              <a:off x="634114" y="4077993"/>
              <a:ext cx="2851200" cy="605880"/>
            </p14:xfrm>
          </p:contentPart>
        </mc:Choice>
        <mc:Fallback xmlns="">
          <p:pic>
            <p:nvPicPr>
              <p:cNvPr id="137422" name="Freihand 137421">
                <a:extLst>
                  <a:ext uri="{FF2B5EF4-FFF2-40B4-BE49-F238E27FC236}">
                    <a16:creationId xmlns:a16="http://schemas.microsoft.com/office/drawing/2014/main" id="{9169E3D8-3734-610C-E680-0C58675254B8}"/>
                  </a:ext>
                </a:extLst>
              </p:cNvPr>
              <p:cNvPicPr/>
              <p:nvPr/>
            </p:nvPicPr>
            <p:blipFill>
              <a:blip r:embed="rId18"/>
              <a:stretch>
                <a:fillRect/>
              </a:stretch>
            </p:blipFill>
            <p:spPr>
              <a:xfrm>
                <a:off x="625474" y="4068993"/>
                <a:ext cx="2868840" cy="623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7446" name="Freihand 137445">
                <a:extLst>
                  <a:ext uri="{FF2B5EF4-FFF2-40B4-BE49-F238E27FC236}">
                    <a16:creationId xmlns:a16="http://schemas.microsoft.com/office/drawing/2014/main" id="{40D9D355-3EB4-88A0-FEE5-C6CA7FCEC498}"/>
                  </a:ext>
                </a:extLst>
              </p14:cNvPr>
              <p14:cNvContentPartPr/>
              <p14:nvPr/>
            </p14:nvContentPartPr>
            <p14:xfrm>
              <a:off x="1554634" y="5591433"/>
              <a:ext cx="1021320" cy="69840"/>
            </p14:xfrm>
          </p:contentPart>
        </mc:Choice>
        <mc:Fallback xmlns="">
          <p:pic>
            <p:nvPicPr>
              <p:cNvPr id="137446" name="Freihand 137445">
                <a:extLst>
                  <a:ext uri="{FF2B5EF4-FFF2-40B4-BE49-F238E27FC236}">
                    <a16:creationId xmlns:a16="http://schemas.microsoft.com/office/drawing/2014/main" id="{40D9D355-3EB4-88A0-FEE5-C6CA7FCEC498}"/>
                  </a:ext>
                </a:extLst>
              </p:cNvPr>
              <p:cNvPicPr/>
              <p:nvPr/>
            </p:nvPicPr>
            <p:blipFill>
              <a:blip r:embed="rId20"/>
              <a:stretch>
                <a:fillRect/>
              </a:stretch>
            </p:blipFill>
            <p:spPr>
              <a:xfrm>
                <a:off x="1545994" y="5582433"/>
                <a:ext cx="1038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7447" name="Freihand 137446">
                <a:extLst>
                  <a:ext uri="{FF2B5EF4-FFF2-40B4-BE49-F238E27FC236}">
                    <a16:creationId xmlns:a16="http://schemas.microsoft.com/office/drawing/2014/main" id="{BA3F7B76-F498-B654-8C11-7F6AD9E92ABA}"/>
                  </a:ext>
                </a:extLst>
              </p14:cNvPr>
              <p14:cNvContentPartPr/>
              <p14:nvPr/>
            </p14:nvContentPartPr>
            <p14:xfrm>
              <a:off x="2501434" y="5598273"/>
              <a:ext cx="4956480" cy="88560"/>
            </p14:xfrm>
          </p:contentPart>
        </mc:Choice>
        <mc:Fallback xmlns="">
          <p:pic>
            <p:nvPicPr>
              <p:cNvPr id="137447" name="Freihand 137446">
                <a:extLst>
                  <a:ext uri="{FF2B5EF4-FFF2-40B4-BE49-F238E27FC236}">
                    <a16:creationId xmlns:a16="http://schemas.microsoft.com/office/drawing/2014/main" id="{BA3F7B76-F498-B654-8C11-7F6AD9E92ABA}"/>
                  </a:ext>
                </a:extLst>
              </p:cNvPr>
              <p:cNvPicPr/>
              <p:nvPr/>
            </p:nvPicPr>
            <p:blipFill>
              <a:blip r:embed="rId22"/>
              <a:stretch>
                <a:fillRect/>
              </a:stretch>
            </p:blipFill>
            <p:spPr>
              <a:xfrm>
                <a:off x="2492794" y="5589273"/>
                <a:ext cx="49741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7448" name="Freihand 137447">
                <a:extLst>
                  <a:ext uri="{FF2B5EF4-FFF2-40B4-BE49-F238E27FC236}">
                    <a16:creationId xmlns:a16="http://schemas.microsoft.com/office/drawing/2014/main" id="{ABD7FE3E-691D-EB29-26B1-8C356F81C7B7}"/>
                  </a:ext>
                </a:extLst>
              </p14:cNvPr>
              <p14:cNvContentPartPr/>
              <p14:nvPr/>
            </p14:nvContentPartPr>
            <p14:xfrm>
              <a:off x="478594" y="3364833"/>
              <a:ext cx="3691080" cy="793080"/>
            </p14:xfrm>
          </p:contentPart>
        </mc:Choice>
        <mc:Fallback xmlns="">
          <p:pic>
            <p:nvPicPr>
              <p:cNvPr id="137448" name="Freihand 137447">
                <a:extLst>
                  <a:ext uri="{FF2B5EF4-FFF2-40B4-BE49-F238E27FC236}">
                    <a16:creationId xmlns:a16="http://schemas.microsoft.com/office/drawing/2014/main" id="{ABD7FE3E-691D-EB29-26B1-8C356F81C7B7}"/>
                  </a:ext>
                </a:extLst>
              </p:cNvPr>
              <p:cNvPicPr/>
              <p:nvPr/>
            </p:nvPicPr>
            <p:blipFill>
              <a:blip r:embed="rId24"/>
              <a:stretch>
                <a:fillRect/>
              </a:stretch>
            </p:blipFill>
            <p:spPr>
              <a:xfrm>
                <a:off x="469594" y="3355833"/>
                <a:ext cx="3708720" cy="810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7449" name="Freihand 137448">
                <a:extLst>
                  <a:ext uri="{FF2B5EF4-FFF2-40B4-BE49-F238E27FC236}">
                    <a16:creationId xmlns:a16="http://schemas.microsoft.com/office/drawing/2014/main" id="{E0680392-BA2D-FEDE-9BE3-E7A720202651}"/>
                  </a:ext>
                </a:extLst>
              </p14:cNvPr>
              <p14:cNvContentPartPr/>
              <p14:nvPr/>
            </p14:nvContentPartPr>
            <p14:xfrm>
              <a:off x="137314" y="3775593"/>
              <a:ext cx="468360" cy="2678400"/>
            </p14:xfrm>
          </p:contentPart>
        </mc:Choice>
        <mc:Fallback xmlns="">
          <p:pic>
            <p:nvPicPr>
              <p:cNvPr id="137449" name="Freihand 137448">
                <a:extLst>
                  <a:ext uri="{FF2B5EF4-FFF2-40B4-BE49-F238E27FC236}">
                    <a16:creationId xmlns:a16="http://schemas.microsoft.com/office/drawing/2014/main" id="{E0680392-BA2D-FEDE-9BE3-E7A720202651}"/>
                  </a:ext>
                </a:extLst>
              </p:cNvPr>
              <p:cNvPicPr/>
              <p:nvPr/>
            </p:nvPicPr>
            <p:blipFill>
              <a:blip r:embed="rId26"/>
              <a:stretch>
                <a:fillRect/>
              </a:stretch>
            </p:blipFill>
            <p:spPr>
              <a:xfrm>
                <a:off x="128674" y="3766953"/>
                <a:ext cx="486000" cy="2696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7450" name="Freihand 137449">
                <a:extLst>
                  <a:ext uri="{FF2B5EF4-FFF2-40B4-BE49-F238E27FC236}">
                    <a16:creationId xmlns:a16="http://schemas.microsoft.com/office/drawing/2014/main" id="{512A9C61-A46A-0094-B739-624BF5B8DC0C}"/>
                  </a:ext>
                </a:extLst>
              </p14:cNvPr>
              <p14:cNvContentPartPr/>
              <p14:nvPr/>
            </p14:nvContentPartPr>
            <p14:xfrm>
              <a:off x="569314" y="6316113"/>
              <a:ext cx="164160" cy="254520"/>
            </p14:xfrm>
          </p:contentPart>
        </mc:Choice>
        <mc:Fallback xmlns="">
          <p:pic>
            <p:nvPicPr>
              <p:cNvPr id="137450" name="Freihand 137449">
                <a:extLst>
                  <a:ext uri="{FF2B5EF4-FFF2-40B4-BE49-F238E27FC236}">
                    <a16:creationId xmlns:a16="http://schemas.microsoft.com/office/drawing/2014/main" id="{512A9C61-A46A-0094-B739-624BF5B8DC0C}"/>
                  </a:ext>
                </a:extLst>
              </p:cNvPr>
              <p:cNvPicPr/>
              <p:nvPr/>
            </p:nvPicPr>
            <p:blipFill>
              <a:blip r:embed="rId28"/>
              <a:stretch>
                <a:fillRect/>
              </a:stretch>
            </p:blipFill>
            <p:spPr>
              <a:xfrm>
                <a:off x="560674" y="6307473"/>
                <a:ext cx="18180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7535" name="Freihand 137534">
                <a:extLst>
                  <a:ext uri="{FF2B5EF4-FFF2-40B4-BE49-F238E27FC236}">
                    <a16:creationId xmlns:a16="http://schemas.microsoft.com/office/drawing/2014/main" id="{E1AC36BD-BDB9-B8DC-C705-DDAA5FB8491B}"/>
                  </a:ext>
                </a:extLst>
              </p14:cNvPr>
              <p14:cNvContentPartPr/>
              <p14:nvPr/>
            </p14:nvContentPartPr>
            <p14:xfrm>
              <a:off x="761554" y="1195113"/>
              <a:ext cx="2942640" cy="85680"/>
            </p14:xfrm>
          </p:contentPart>
        </mc:Choice>
        <mc:Fallback xmlns="">
          <p:pic>
            <p:nvPicPr>
              <p:cNvPr id="137535" name="Freihand 137534">
                <a:extLst>
                  <a:ext uri="{FF2B5EF4-FFF2-40B4-BE49-F238E27FC236}">
                    <a16:creationId xmlns:a16="http://schemas.microsoft.com/office/drawing/2014/main" id="{E1AC36BD-BDB9-B8DC-C705-DDAA5FB8491B}"/>
                  </a:ext>
                </a:extLst>
              </p:cNvPr>
              <p:cNvPicPr/>
              <p:nvPr/>
            </p:nvPicPr>
            <p:blipFill>
              <a:blip r:embed="rId30"/>
              <a:stretch>
                <a:fillRect/>
              </a:stretch>
            </p:blipFill>
            <p:spPr>
              <a:xfrm>
                <a:off x="752554" y="1186113"/>
                <a:ext cx="2960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7536" name="Freihand 137535">
                <a:extLst>
                  <a:ext uri="{FF2B5EF4-FFF2-40B4-BE49-F238E27FC236}">
                    <a16:creationId xmlns:a16="http://schemas.microsoft.com/office/drawing/2014/main" id="{A388899D-7A5A-37CD-168E-E8BFE166F54F}"/>
                  </a:ext>
                </a:extLst>
              </p14:cNvPr>
              <p14:cNvContentPartPr/>
              <p14:nvPr/>
            </p14:nvContentPartPr>
            <p14:xfrm>
              <a:off x="344674" y="3351873"/>
              <a:ext cx="4205880" cy="856800"/>
            </p14:xfrm>
          </p:contentPart>
        </mc:Choice>
        <mc:Fallback xmlns="">
          <p:pic>
            <p:nvPicPr>
              <p:cNvPr id="137536" name="Freihand 137535">
                <a:extLst>
                  <a:ext uri="{FF2B5EF4-FFF2-40B4-BE49-F238E27FC236}">
                    <a16:creationId xmlns:a16="http://schemas.microsoft.com/office/drawing/2014/main" id="{A388899D-7A5A-37CD-168E-E8BFE166F54F}"/>
                  </a:ext>
                </a:extLst>
              </p:cNvPr>
              <p:cNvPicPr/>
              <p:nvPr/>
            </p:nvPicPr>
            <p:blipFill>
              <a:blip r:embed="rId32"/>
              <a:stretch>
                <a:fillRect/>
              </a:stretch>
            </p:blipFill>
            <p:spPr>
              <a:xfrm>
                <a:off x="335674" y="3343233"/>
                <a:ext cx="4223520" cy="874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7538" name="Freihand 137537">
                <a:extLst>
                  <a:ext uri="{FF2B5EF4-FFF2-40B4-BE49-F238E27FC236}">
                    <a16:creationId xmlns:a16="http://schemas.microsoft.com/office/drawing/2014/main" id="{DC67A837-A462-3787-914B-79751CA3B1BB}"/>
                  </a:ext>
                </a:extLst>
              </p14:cNvPr>
              <p14:cNvContentPartPr/>
              <p14:nvPr/>
            </p14:nvContentPartPr>
            <p14:xfrm>
              <a:off x="325594" y="771393"/>
              <a:ext cx="3366360" cy="521280"/>
            </p14:xfrm>
          </p:contentPart>
        </mc:Choice>
        <mc:Fallback xmlns="">
          <p:pic>
            <p:nvPicPr>
              <p:cNvPr id="137538" name="Freihand 137537">
                <a:extLst>
                  <a:ext uri="{FF2B5EF4-FFF2-40B4-BE49-F238E27FC236}">
                    <a16:creationId xmlns:a16="http://schemas.microsoft.com/office/drawing/2014/main" id="{DC67A837-A462-3787-914B-79751CA3B1BB}"/>
                  </a:ext>
                </a:extLst>
              </p:cNvPr>
              <p:cNvPicPr/>
              <p:nvPr/>
            </p:nvPicPr>
            <p:blipFill>
              <a:blip r:embed="rId34"/>
              <a:stretch>
                <a:fillRect/>
              </a:stretch>
            </p:blipFill>
            <p:spPr>
              <a:xfrm>
                <a:off x="316954" y="762753"/>
                <a:ext cx="3384000" cy="538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7562" name="Freihand 137561">
                <a:extLst>
                  <a:ext uri="{FF2B5EF4-FFF2-40B4-BE49-F238E27FC236}">
                    <a16:creationId xmlns:a16="http://schemas.microsoft.com/office/drawing/2014/main" id="{66811690-0314-E846-BC11-1919DD534E2B}"/>
                  </a:ext>
                </a:extLst>
              </p14:cNvPr>
              <p14:cNvContentPartPr/>
              <p14:nvPr/>
            </p14:nvContentPartPr>
            <p14:xfrm>
              <a:off x="3973474" y="810633"/>
              <a:ext cx="4777560" cy="471240"/>
            </p14:xfrm>
          </p:contentPart>
        </mc:Choice>
        <mc:Fallback xmlns="">
          <p:pic>
            <p:nvPicPr>
              <p:cNvPr id="137562" name="Freihand 137561">
                <a:extLst>
                  <a:ext uri="{FF2B5EF4-FFF2-40B4-BE49-F238E27FC236}">
                    <a16:creationId xmlns:a16="http://schemas.microsoft.com/office/drawing/2014/main" id="{66811690-0314-E846-BC11-1919DD534E2B}"/>
                  </a:ext>
                </a:extLst>
              </p:cNvPr>
              <p:cNvPicPr/>
              <p:nvPr/>
            </p:nvPicPr>
            <p:blipFill>
              <a:blip r:embed="rId36"/>
              <a:stretch>
                <a:fillRect/>
              </a:stretch>
            </p:blipFill>
            <p:spPr>
              <a:xfrm>
                <a:off x="3964474" y="801633"/>
                <a:ext cx="4795200" cy="488880"/>
              </a:xfrm>
              <a:prstGeom prst="rect">
                <a:avLst/>
              </a:prstGeom>
            </p:spPr>
          </p:pic>
        </mc:Fallback>
      </mc:AlternateContent>
      <p:grpSp>
        <p:nvGrpSpPr>
          <p:cNvPr id="137565" name="Gruppieren 137564">
            <a:extLst>
              <a:ext uri="{FF2B5EF4-FFF2-40B4-BE49-F238E27FC236}">
                <a16:creationId xmlns:a16="http://schemas.microsoft.com/office/drawing/2014/main" id="{3AF079FA-20B6-9981-1421-54EEBB33E5DE}"/>
              </a:ext>
            </a:extLst>
          </p:cNvPr>
          <p:cNvGrpSpPr/>
          <p:nvPr/>
        </p:nvGrpSpPr>
        <p:grpSpPr>
          <a:xfrm>
            <a:off x="876754" y="5867553"/>
            <a:ext cx="7868880" cy="1002600"/>
            <a:chOff x="876754" y="5867553"/>
            <a:chExt cx="7868880" cy="1002600"/>
          </a:xfrm>
        </p:grpSpPr>
        <mc:AlternateContent xmlns:mc="http://schemas.openxmlformats.org/markup-compatibility/2006" xmlns:p14="http://schemas.microsoft.com/office/powerpoint/2010/main">
          <mc:Choice Requires="p14">
            <p:contentPart p14:bwMode="auto" r:id="rId37">
              <p14:nvContentPartPr>
                <p14:cNvPr id="137452" name="Freihand 137451">
                  <a:extLst>
                    <a:ext uri="{FF2B5EF4-FFF2-40B4-BE49-F238E27FC236}">
                      <a16:creationId xmlns:a16="http://schemas.microsoft.com/office/drawing/2014/main" id="{4463D982-63E9-78F1-2195-D11A91D70CC3}"/>
                    </a:ext>
                  </a:extLst>
                </p14:cNvPr>
                <p14:cNvContentPartPr/>
                <p14:nvPr/>
              </p14:nvContentPartPr>
              <p14:xfrm>
                <a:off x="876754" y="6299913"/>
                <a:ext cx="112320" cy="176760"/>
              </p14:xfrm>
            </p:contentPart>
          </mc:Choice>
          <mc:Fallback xmlns="">
            <p:pic>
              <p:nvPicPr>
                <p:cNvPr id="137452" name="Freihand 137451">
                  <a:extLst>
                    <a:ext uri="{FF2B5EF4-FFF2-40B4-BE49-F238E27FC236}">
                      <a16:creationId xmlns:a16="http://schemas.microsoft.com/office/drawing/2014/main" id="{4463D982-63E9-78F1-2195-D11A91D70CC3}"/>
                    </a:ext>
                  </a:extLst>
                </p:cNvPr>
                <p:cNvPicPr/>
                <p:nvPr/>
              </p:nvPicPr>
              <p:blipFill>
                <a:blip r:embed="rId38"/>
                <a:stretch>
                  <a:fillRect/>
                </a:stretch>
              </p:blipFill>
              <p:spPr>
                <a:xfrm>
                  <a:off x="868114" y="6290913"/>
                  <a:ext cx="12996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7453" name="Freihand 137452">
                  <a:extLst>
                    <a:ext uri="{FF2B5EF4-FFF2-40B4-BE49-F238E27FC236}">
                      <a16:creationId xmlns:a16="http://schemas.microsoft.com/office/drawing/2014/main" id="{E8ABA9EB-D878-4ADF-A1E4-F580D3028665}"/>
                    </a:ext>
                  </a:extLst>
                </p14:cNvPr>
                <p14:cNvContentPartPr/>
                <p14:nvPr/>
              </p14:nvContentPartPr>
              <p14:xfrm>
                <a:off x="1056754" y="6339873"/>
                <a:ext cx="263160" cy="114840"/>
              </p14:xfrm>
            </p:contentPart>
          </mc:Choice>
          <mc:Fallback xmlns="">
            <p:pic>
              <p:nvPicPr>
                <p:cNvPr id="137453" name="Freihand 137452">
                  <a:extLst>
                    <a:ext uri="{FF2B5EF4-FFF2-40B4-BE49-F238E27FC236}">
                      <a16:creationId xmlns:a16="http://schemas.microsoft.com/office/drawing/2014/main" id="{E8ABA9EB-D878-4ADF-A1E4-F580D3028665}"/>
                    </a:ext>
                  </a:extLst>
                </p:cNvPr>
                <p:cNvPicPr/>
                <p:nvPr/>
              </p:nvPicPr>
              <p:blipFill>
                <a:blip r:embed="rId40"/>
                <a:stretch>
                  <a:fillRect/>
                </a:stretch>
              </p:blipFill>
              <p:spPr>
                <a:xfrm>
                  <a:off x="1047754" y="6331233"/>
                  <a:ext cx="280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7454" name="Freihand 137453">
                  <a:extLst>
                    <a:ext uri="{FF2B5EF4-FFF2-40B4-BE49-F238E27FC236}">
                      <a16:creationId xmlns:a16="http://schemas.microsoft.com/office/drawing/2014/main" id="{04A4D9DA-1470-4036-F11D-0D47C6770F05}"/>
                    </a:ext>
                  </a:extLst>
                </p14:cNvPr>
                <p14:cNvContentPartPr/>
                <p14:nvPr/>
              </p14:nvContentPartPr>
              <p14:xfrm>
                <a:off x="1473634" y="6232953"/>
                <a:ext cx="92520" cy="202680"/>
              </p14:xfrm>
            </p:contentPart>
          </mc:Choice>
          <mc:Fallback xmlns="">
            <p:pic>
              <p:nvPicPr>
                <p:cNvPr id="137454" name="Freihand 137453">
                  <a:extLst>
                    <a:ext uri="{FF2B5EF4-FFF2-40B4-BE49-F238E27FC236}">
                      <a16:creationId xmlns:a16="http://schemas.microsoft.com/office/drawing/2014/main" id="{04A4D9DA-1470-4036-F11D-0D47C6770F05}"/>
                    </a:ext>
                  </a:extLst>
                </p:cNvPr>
                <p:cNvPicPr/>
                <p:nvPr/>
              </p:nvPicPr>
              <p:blipFill>
                <a:blip r:embed="rId42"/>
                <a:stretch>
                  <a:fillRect/>
                </a:stretch>
              </p:blipFill>
              <p:spPr>
                <a:xfrm>
                  <a:off x="1464994" y="6224313"/>
                  <a:ext cx="110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7455" name="Freihand 137454">
                  <a:extLst>
                    <a:ext uri="{FF2B5EF4-FFF2-40B4-BE49-F238E27FC236}">
                      <a16:creationId xmlns:a16="http://schemas.microsoft.com/office/drawing/2014/main" id="{A3D169A2-6758-FF58-2062-B732123E91A7}"/>
                    </a:ext>
                  </a:extLst>
                </p14:cNvPr>
                <p14:cNvContentPartPr/>
                <p14:nvPr/>
              </p14:nvContentPartPr>
              <p14:xfrm>
                <a:off x="1621954" y="6300633"/>
                <a:ext cx="124200" cy="123840"/>
              </p14:xfrm>
            </p:contentPart>
          </mc:Choice>
          <mc:Fallback xmlns="">
            <p:pic>
              <p:nvPicPr>
                <p:cNvPr id="137455" name="Freihand 137454">
                  <a:extLst>
                    <a:ext uri="{FF2B5EF4-FFF2-40B4-BE49-F238E27FC236}">
                      <a16:creationId xmlns:a16="http://schemas.microsoft.com/office/drawing/2014/main" id="{A3D169A2-6758-FF58-2062-B732123E91A7}"/>
                    </a:ext>
                  </a:extLst>
                </p:cNvPr>
                <p:cNvPicPr/>
                <p:nvPr/>
              </p:nvPicPr>
              <p:blipFill>
                <a:blip r:embed="rId44"/>
                <a:stretch>
                  <a:fillRect/>
                </a:stretch>
              </p:blipFill>
              <p:spPr>
                <a:xfrm>
                  <a:off x="1613314" y="6291993"/>
                  <a:ext cx="141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37456" name="Freihand 137455">
                  <a:extLst>
                    <a:ext uri="{FF2B5EF4-FFF2-40B4-BE49-F238E27FC236}">
                      <a16:creationId xmlns:a16="http://schemas.microsoft.com/office/drawing/2014/main" id="{EC4F6CCB-AF8E-B813-8514-3FC882F7A861}"/>
                    </a:ext>
                  </a:extLst>
                </p14:cNvPr>
                <p14:cNvContentPartPr/>
                <p14:nvPr/>
              </p14:nvContentPartPr>
              <p14:xfrm>
                <a:off x="1943074" y="6265353"/>
                <a:ext cx="141840" cy="161640"/>
              </p14:xfrm>
            </p:contentPart>
          </mc:Choice>
          <mc:Fallback xmlns="">
            <p:pic>
              <p:nvPicPr>
                <p:cNvPr id="137456" name="Freihand 137455">
                  <a:extLst>
                    <a:ext uri="{FF2B5EF4-FFF2-40B4-BE49-F238E27FC236}">
                      <a16:creationId xmlns:a16="http://schemas.microsoft.com/office/drawing/2014/main" id="{EC4F6CCB-AF8E-B813-8514-3FC882F7A861}"/>
                    </a:ext>
                  </a:extLst>
                </p:cNvPr>
                <p:cNvPicPr/>
                <p:nvPr/>
              </p:nvPicPr>
              <p:blipFill>
                <a:blip r:embed="rId46"/>
                <a:stretch>
                  <a:fillRect/>
                </a:stretch>
              </p:blipFill>
              <p:spPr>
                <a:xfrm>
                  <a:off x="1934434" y="6256353"/>
                  <a:ext cx="1594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7457" name="Freihand 137456">
                  <a:extLst>
                    <a:ext uri="{FF2B5EF4-FFF2-40B4-BE49-F238E27FC236}">
                      <a16:creationId xmlns:a16="http://schemas.microsoft.com/office/drawing/2014/main" id="{B176CA2B-69CB-6BA7-2B77-2C2E29D8F433}"/>
                    </a:ext>
                  </a:extLst>
                </p14:cNvPr>
                <p14:cNvContentPartPr/>
                <p14:nvPr/>
              </p14:nvContentPartPr>
              <p14:xfrm>
                <a:off x="2172754" y="6191913"/>
                <a:ext cx="330480" cy="189360"/>
              </p14:xfrm>
            </p:contentPart>
          </mc:Choice>
          <mc:Fallback xmlns="">
            <p:pic>
              <p:nvPicPr>
                <p:cNvPr id="137457" name="Freihand 137456">
                  <a:extLst>
                    <a:ext uri="{FF2B5EF4-FFF2-40B4-BE49-F238E27FC236}">
                      <a16:creationId xmlns:a16="http://schemas.microsoft.com/office/drawing/2014/main" id="{B176CA2B-69CB-6BA7-2B77-2C2E29D8F433}"/>
                    </a:ext>
                  </a:extLst>
                </p:cNvPr>
                <p:cNvPicPr/>
                <p:nvPr/>
              </p:nvPicPr>
              <p:blipFill>
                <a:blip r:embed="rId48"/>
                <a:stretch>
                  <a:fillRect/>
                </a:stretch>
              </p:blipFill>
              <p:spPr>
                <a:xfrm>
                  <a:off x="2164114" y="6182913"/>
                  <a:ext cx="348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37458" name="Freihand 137457">
                  <a:extLst>
                    <a:ext uri="{FF2B5EF4-FFF2-40B4-BE49-F238E27FC236}">
                      <a16:creationId xmlns:a16="http://schemas.microsoft.com/office/drawing/2014/main" id="{8A08DF37-9182-3F08-611B-0E4609B036D3}"/>
                    </a:ext>
                  </a:extLst>
                </p14:cNvPr>
                <p14:cNvContentPartPr/>
                <p14:nvPr/>
              </p14:nvContentPartPr>
              <p14:xfrm>
                <a:off x="2551834" y="6189033"/>
                <a:ext cx="127440" cy="138240"/>
              </p14:xfrm>
            </p:contentPart>
          </mc:Choice>
          <mc:Fallback xmlns="">
            <p:pic>
              <p:nvPicPr>
                <p:cNvPr id="137458" name="Freihand 137457">
                  <a:extLst>
                    <a:ext uri="{FF2B5EF4-FFF2-40B4-BE49-F238E27FC236}">
                      <a16:creationId xmlns:a16="http://schemas.microsoft.com/office/drawing/2014/main" id="{8A08DF37-9182-3F08-611B-0E4609B036D3}"/>
                    </a:ext>
                  </a:extLst>
                </p:cNvPr>
                <p:cNvPicPr/>
                <p:nvPr/>
              </p:nvPicPr>
              <p:blipFill>
                <a:blip r:embed="rId50"/>
                <a:stretch>
                  <a:fillRect/>
                </a:stretch>
              </p:blipFill>
              <p:spPr>
                <a:xfrm>
                  <a:off x="2542834" y="6180393"/>
                  <a:ext cx="145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7459" name="Freihand 137458">
                  <a:extLst>
                    <a:ext uri="{FF2B5EF4-FFF2-40B4-BE49-F238E27FC236}">
                      <a16:creationId xmlns:a16="http://schemas.microsoft.com/office/drawing/2014/main" id="{E0CC78EE-B502-E8FB-50D0-1A16E43FCCFC}"/>
                    </a:ext>
                  </a:extLst>
                </p14:cNvPr>
                <p14:cNvContentPartPr/>
                <p14:nvPr/>
              </p14:nvContentPartPr>
              <p14:xfrm>
                <a:off x="2709154" y="6186873"/>
                <a:ext cx="86760" cy="114480"/>
              </p14:xfrm>
            </p:contentPart>
          </mc:Choice>
          <mc:Fallback xmlns="">
            <p:pic>
              <p:nvPicPr>
                <p:cNvPr id="137459" name="Freihand 137458">
                  <a:extLst>
                    <a:ext uri="{FF2B5EF4-FFF2-40B4-BE49-F238E27FC236}">
                      <a16:creationId xmlns:a16="http://schemas.microsoft.com/office/drawing/2014/main" id="{E0CC78EE-B502-E8FB-50D0-1A16E43FCCFC}"/>
                    </a:ext>
                  </a:extLst>
                </p:cNvPr>
                <p:cNvPicPr/>
                <p:nvPr/>
              </p:nvPicPr>
              <p:blipFill>
                <a:blip r:embed="rId52"/>
                <a:stretch>
                  <a:fillRect/>
                </a:stretch>
              </p:blipFill>
              <p:spPr>
                <a:xfrm>
                  <a:off x="2700514" y="6178233"/>
                  <a:ext cx="104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37460" name="Freihand 137459">
                  <a:extLst>
                    <a:ext uri="{FF2B5EF4-FFF2-40B4-BE49-F238E27FC236}">
                      <a16:creationId xmlns:a16="http://schemas.microsoft.com/office/drawing/2014/main" id="{DB70F756-5DF3-D55B-27CA-12FE0BD6C6B7}"/>
                    </a:ext>
                  </a:extLst>
                </p14:cNvPr>
                <p14:cNvContentPartPr/>
                <p14:nvPr/>
              </p14:nvContentPartPr>
              <p14:xfrm>
                <a:off x="2820754" y="6096873"/>
                <a:ext cx="148320" cy="200160"/>
              </p14:xfrm>
            </p:contentPart>
          </mc:Choice>
          <mc:Fallback xmlns="">
            <p:pic>
              <p:nvPicPr>
                <p:cNvPr id="137460" name="Freihand 137459">
                  <a:extLst>
                    <a:ext uri="{FF2B5EF4-FFF2-40B4-BE49-F238E27FC236}">
                      <a16:creationId xmlns:a16="http://schemas.microsoft.com/office/drawing/2014/main" id="{DB70F756-5DF3-D55B-27CA-12FE0BD6C6B7}"/>
                    </a:ext>
                  </a:extLst>
                </p:cNvPr>
                <p:cNvPicPr/>
                <p:nvPr/>
              </p:nvPicPr>
              <p:blipFill>
                <a:blip r:embed="rId54"/>
                <a:stretch>
                  <a:fillRect/>
                </a:stretch>
              </p:blipFill>
              <p:spPr>
                <a:xfrm>
                  <a:off x="2812114" y="6087873"/>
                  <a:ext cx="1659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37462" name="Freihand 137461">
                  <a:extLst>
                    <a:ext uri="{FF2B5EF4-FFF2-40B4-BE49-F238E27FC236}">
                      <a16:creationId xmlns:a16="http://schemas.microsoft.com/office/drawing/2014/main" id="{63D0B384-DC99-40A1-EF62-C75E79D93ABC}"/>
                    </a:ext>
                  </a:extLst>
                </p14:cNvPr>
                <p14:cNvContentPartPr/>
                <p14:nvPr/>
              </p14:nvContentPartPr>
              <p14:xfrm>
                <a:off x="3141154" y="6230433"/>
                <a:ext cx="20160" cy="136080"/>
              </p14:xfrm>
            </p:contentPart>
          </mc:Choice>
          <mc:Fallback xmlns="">
            <p:pic>
              <p:nvPicPr>
                <p:cNvPr id="137462" name="Freihand 137461">
                  <a:extLst>
                    <a:ext uri="{FF2B5EF4-FFF2-40B4-BE49-F238E27FC236}">
                      <a16:creationId xmlns:a16="http://schemas.microsoft.com/office/drawing/2014/main" id="{63D0B384-DC99-40A1-EF62-C75E79D93ABC}"/>
                    </a:ext>
                  </a:extLst>
                </p:cNvPr>
                <p:cNvPicPr/>
                <p:nvPr/>
              </p:nvPicPr>
              <p:blipFill>
                <a:blip r:embed="rId56"/>
                <a:stretch>
                  <a:fillRect/>
                </a:stretch>
              </p:blipFill>
              <p:spPr>
                <a:xfrm>
                  <a:off x="3132514" y="6221793"/>
                  <a:ext cx="378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7463" name="Freihand 137462">
                  <a:extLst>
                    <a:ext uri="{FF2B5EF4-FFF2-40B4-BE49-F238E27FC236}">
                      <a16:creationId xmlns:a16="http://schemas.microsoft.com/office/drawing/2014/main" id="{2F745C90-E6F8-D7AA-AE65-EABC08B15A72}"/>
                    </a:ext>
                  </a:extLst>
                </p14:cNvPr>
                <p14:cNvContentPartPr/>
                <p14:nvPr/>
              </p14:nvContentPartPr>
              <p14:xfrm>
                <a:off x="3271114" y="6148353"/>
                <a:ext cx="210960" cy="72000"/>
              </p14:xfrm>
            </p:contentPart>
          </mc:Choice>
          <mc:Fallback xmlns="">
            <p:pic>
              <p:nvPicPr>
                <p:cNvPr id="137463" name="Freihand 137462">
                  <a:extLst>
                    <a:ext uri="{FF2B5EF4-FFF2-40B4-BE49-F238E27FC236}">
                      <a16:creationId xmlns:a16="http://schemas.microsoft.com/office/drawing/2014/main" id="{2F745C90-E6F8-D7AA-AE65-EABC08B15A72}"/>
                    </a:ext>
                  </a:extLst>
                </p:cNvPr>
                <p:cNvPicPr/>
                <p:nvPr/>
              </p:nvPicPr>
              <p:blipFill>
                <a:blip r:embed="rId58"/>
                <a:stretch>
                  <a:fillRect/>
                </a:stretch>
              </p:blipFill>
              <p:spPr>
                <a:xfrm>
                  <a:off x="3262474" y="6139713"/>
                  <a:ext cx="2286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37464" name="Freihand 137463">
                  <a:extLst>
                    <a:ext uri="{FF2B5EF4-FFF2-40B4-BE49-F238E27FC236}">
                      <a16:creationId xmlns:a16="http://schemas.microsoft.com/office/drawing/2014/main" id="{1AA1C2AB-20A3-4940-0C3E-109BF89FF489}"/>
                    </a:ext>
                  </a:extLst>
                </p14:cNvPr>
                <p14:cNvContentPartPr/>
                <p14:nvPr/>
              </p14:nvContentPartPr>
              <p14:xfrm>
                <a:off x="3355714" y="5997513"/>
                <a:ext cx="9000" cy="19800"/>
              </p14:xfrm>
            </p:contentPart>
          </mc:Choice>
          <mc:Fallback xmlns="">
            <p:pic>
              <p:nvPicPr>
                <p:cNvPr id="137464" name="Freihand 137463">
                  <a:extLst>
                    <a:ext uri="{FF2B5EF4-FFF2-40B4-BE49-F238E27FC236}">
                      <a16:creationId xmlns:a16="http://schemas.microsoft.com/office/drawing/2014/main" id="{1AA1C2AB-20A3-4940-0C3E-109BF89FF489}"/>
                    </a:ext>
                  </a:extLst>
                </p:cNvPr>
                <p:cNvPicPr/>
                <p:nvPr/>
              </p:nvPicPr>
              <p:blipFill>
                <a:blip r:embed="rId60"/>
                <a:stretch>
                  <a:fillRect/>
                </a:stretch>
              </p:blipFill>
              <p:spPr>
                <a:xfrm>
                  <a:off x="3346714" y="5988513"/>
                  <a:ext cx="266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37465" name="Freihand 137464">
                  <a:extLst>
                    <a:ext uri="{FF2B5EF4-FFF2-40B4-BE49-F238E27FC236}">
                      <a16:creationId xmlns:a16="http://schemas.microsoft.com/office/drawing/2014/main" id="{E3799374-6D52-815E-D684-6F37ECBD3C46}"/>
                    </a:ext>
                  </a:extLst>
                </p14:cNvPr>
                <p14:cNvContentPartPr/>
                <p14:nvPr/>
              </p14:nvContentPartPr>
              <p14:xfrm>
                <a:off x="3650554" y="6101913"/>
                <a:ext cx="111240" cy="73800"/>
              </p14:xfrm>
            </p:contentPart>
          </mc:Choice>
          <mc:Fallback xmlns="">
            <p:pic>
              <p:nvPicPr>
                <p:cNvPr id="137465" name="Freihand 137464">
                  <a:extLst>
                    <a:ext uri="{FF2B5EF4-FFF2-40B4-BE49-F238E27FC236}">
                      <a16:creationId xmlns:a16="http://schemas.microsoft.com/office/drawing/2014/main" id="{E3799374-6D52-815E-D684-6F37ECBD3C46}"/>
                    </a:ext>
                  </a:extLst>
                </p:cNvPr>
                <p:cNvPicPr/>
                <p:nvPr/>
              </p:nvPicPr>
              <p:blipFill>
                <a:blip r:embed="rId62"/>
                <a:stretch>
                  <a:fillRect/>
                </a:stretch>
              </p:blipFill>
              <p:spPr>
                <a:xfrm>
                  <a:off x="3641914" y="6092913"/>
                  <a:ext cx="1288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37466" name="Freihand 137465">
                  <a:extLst>
                    <a:ext uri="{FF2B5EF4-FFF2-40B4-BE49-F238E27FC236}">
                      <a16:creationId xmlns:a16="http://schemas.microsoft.com/office/drawing/2014/main" id="{D36CF418-1344-CD3A-F200-DF69B1284EBE}"/>
                    </a:ext>
                  </a:extLst>
                </p14:cNvPr>
                <p14:cNvContentPartPr/>
                <p14:nvPr/>
              </p14:nvContentPartPr>
              <p14:xfrm>
                <a:off x="3734074" y="6066273"/>
                <a:ext cx="62640" cy="285840"/>
              </p14:xfrm>
            </p:contentPart>
          </mc:Choice>
          <mc:Fallback xmlns="">
            <p:pic>
              <p:nvPicPr>
                <p:cNvPr id="137466" name="Freihand 137465">
                  <a:extLst>
                    <a:ext uri="{FF2B5EF4-FFF2-40B4-BE49-F238E27FC236}">
                      <a16:creationId xmlns:a16="http://schemas.microsoft.com/office/drawing/2014/main" id="{D36CF418-1344-CD3A-F200-DF69B1284EBE}"/>
                    </a:ext>
                  </a:extLst>
                </p:cNvPr>
                <p:cNvPicPr/>
                <p:nvPr/>
              </p:nvPicPr>
              <p:blipFill>
                <a:blip r:embed="rId64"/>
                <a:stretch>
                  <a:fillRect/>
                </a:stretch>
              </p:blipFill>
              <p:spPr>
                <a:xfrm>
                  <a:off x="3725434" y="6057633"/>
                  <a:ext cx="8028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7467" name="Freihand 137466">
                  <a:extLst>
                    <a:ext uri="{FF2B5EF4-FFF2-40B4-BE49-F238E27FC236}">
                      <a16:creationId xmlns:a16="http://schemas.microsoft.com/office/drawing/2014/main" id="{D287F364-A210-8E26-7370-BABAF62F92B1}"/>
                    </a:ext>
                  </a:extLst>
                </p14:cNvPr>
                <p14:cNvContentPartPr/>
                <p14:nvPr/>
              </p14:nvContentPartPr>
              <p14:xfrm>
                <a:off x="3855034" y="6071673"/>
                <a:ext cx="241920" cy="99360"/>
              </p14:xfrm>
            </p:contentPart>
          </mc:Choice>
          <mc:Fallback xmlns="">
            <p:pic>
              <p:nvPicPr>
                <p:cNvPr id="137467" name="Freihand 137466">
                  <a:extLst>
                    <a:ext uri="{FF2B5EF4-FFF2-40B4-BE49-F238E27FC236}">
                      <a16:creationId xmlns:a16="http://schemas.microsoft.com/office/drawing/2014/main" id="{D287F364-A210-8E26-7370-BABAF62F92B1}"/>
                    </a:ext>
                  </a:extLst>
                </p:cNvPr>
                <p:cNvPicPr/>
                <p:nvPr/>
              </p:nvPicPr>
              <p:blipFill>
                <a:blip r:embed="rId66"/>
                <a:stretch>
                  <a:fillRect/>
                </a:stretch>
              </p:blipFill>
              <p:spPr>
                <a:xfrm>
                  <a:off x="3846394" y="6062673"/>
                  <a:ext cx="259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37469" name="Freihand 137468">
                  <a:extLst>
                    <a:ext uri="{FF2B5EF4-FFF2-40B4-BE49-F238E27FC236}">
                      <a16:creationId xmlns:a16="http://schemas.microsoft.com/office/drawing/2014/main" id="{D4D74C19-A62E-7CAE-2F42-DFEEC26CF446}"/>
                    </a:ext>
                  </a:extLst>
                </p14:cNvPr>
                <p14:cNvContentPartPr/>
                <p14:nvPr/>
              </p14:nvContentPartPr>
              <p14:xfrm>
                <a:off x="4270474" y="6043953"/>
                <a:ext cx="274320" cy="116280"/>
              </p14:xfrm>
            </p:contentPart>
          </mc:Choice>
          <mc:Fallback xmlns="">
            <p:pic>
              <p:nvPicPr>
                <p:cNvPr id="137469" name="Freihand 137468">
                  <a:extLst>
                    <a:ext uri="{FF2B5EF4-FFF2-40B4-BE49-F238E27FC236}">
                      <a16:creationId xmlns:a16="http://schemas.microsoft.com/office/drawing/2014/main" id="{D4D74C19-A62E-7CAE-2F42-DFEEC26CF446}"/>
                    </a:ext>
                  </a:extLst>
                </p:cNvPr>
                <p:cNvPicPr/>
                <p:nvPr/>
              </p:nvPicPr>
              <p:blipFill>
                <a:blip r:embed="rId68"/>
                <a:stretch>
                  <a:fillRect/>
                </a:stretch>
              </p:blipFill>
              <p:spPr>
                <a:xfrm>
                  <a:off x="4261474" y="6034953"/>
                  <a:ext cx="2919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37470" name="Freihand 137469">
                  <a:extLst>
                    <a:ext uri="{FF2B5EF4-FFF2-40B4-BE49-F238E27FC236}">
                      <a16:creationId xmlns:a16="http://schemas.microsoft.com/office/drawing/2014/main" id="{950FF0FE-8E76-5DA5-C21C-A0F2B22876E3}"/>
                    </a:ext>
                  </a:extLst>
                </p14:cNvPr>
                <p14:cNvContentPartPr/>
                <p14:nvPr/>
              </p14:nvContentPartPr>
              <p14:xfrm>
                <a:off x="4415914" y="5926233"/>
                <a:ext cx="11880" cy="6480"/>
              </p14:xfrm>
            </p:contentPart>
          </mc:Choice>
          <mc:Fallback xmlns="">
            <p:pic>
              <p:nvPicPr>
                <p:cNvPr id="137470" name="Freihand 137469">
                  <a:extLst>
                    <a:ext uri="{FF2B5EF4-FFF2-40B4-BE49-F238E27FC236}">
                      <a16:creationId xmlns:a16="http://schemas.microsoft.com/office/drawing/2014/main" id="{950FF0FE-8E76-5DA5-C21C-A0F2B22876E3}"/>
                    </a:ext>
                  </a:extLst>
                </p:cNvPr>
                <p:cNvPicPr/>
                <p:nvPr/>
              </p:nvPicPr>
              <p:blipFill>
                <a:blip r:embed="rId70"/>
                <a:stretch>
                  <a:fillRect/>
                </a:stretch>
              </p:blipFill>
              <p:spPr>
                <a:xfrm>
                  <a:off x="4406914" y="5917593"/>
                  <a:ext cx="29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37471" name="Freihand 137470">
                  <a:extLst>
                    <a:ext uri="{FF2B5EF4-FFF2-40B4-BE49-F238E27FC236}">
                      <a16:creationId xmlns:a16="http://schemas.microsoft.com/office/drawing/2014/main" id="{A4A2F127-C25B-FFBE-81F5-6A6B558EB117}"/>
                    </a:ext>
                  </a:extLst>
                </p14:cNvPr>
                <p14:cNvContentPartPr/>
                <p14:nvPr/>
              </p14:nvContentPartPr>
              <p14:xfrm>
                <a:off x="4611034" y="6026313"/>
                <a:ext cx="106200" cy="231120"/>
              </p14:xfrm>
            </p:contentPart>
          </mc:Choice>
          <mc:Fallback xmlns="">
            <p:pic>
              <p:nvPicPr>
                <p:cNvPr id="137471" name="Freihand 137470">
                  <a:extLst>
                    <a:ext uri="{FF2B5EF4-FFF2-40B4-BE49-F238E27FC236}">
                      <a16:creationId xmlns:a16="http://schemas.microsoft.com/office/drawing/2014/main" id="{A4A2F127-C25B-FFBE-81F5-6A6B558EB117}"/>
                    </a:ext>
                  </a:extLst>
                </p:cNvPr>
                <p:cNvPicPr/>
                <p:nvPr/>
              </p:nvPicPr>
              <p:blipFill>
                <a:blip r:embed="rId72"/>
                <a:stretch>
                  <a:fillRect/>
                </a:stretch>
              </p:blipFill>
              <p:spPr>
                <a:xfrm>
                  <a:off x="4602034" y="6017313"/>
                  <a:ext cx="1238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37472" name="Freihand 137471">
                  <a:extLst>
                    <a:ext uri="{FF2B5EF4-FFF2-40B4-BE49-F238E27FC236}">
                      <a16:creationId xmlns:a16="http://schemas.microsoft.com/office/drawing/2014/main" id="{1DF67089-614E-C36F-63BE-D0F3973C64DD}"/>
                    </a:ext>
                  </a:extLst>
                </p14:cNvPr>
                <p14:cNvContentPartPr/>
                <p14:nvPr/>
              </p14:nvContentPartPr>
              <p14:xfrm>
                <a:off x="4758274" y="6025953"/>
                <a:ext cx="104760" cy="127800"/>
              </p14:xfrm>
            </p:contentPart>
          </mc:Choice>
          <mc:Fallback xmlns="">
            <p:pic>
              <p:nvPicPr>
                <p:cNvPr id="137472" name="Freihand 137471">
                  <a:extLst>
                    <a:ext uri="{FF2B5EF4-FFF2-40B4-BE49-F238E27FC236}">
                      <a16:creationId xmlns:a16="http://schemas.microsoft.com/office/drawing/2014/main" id="{1DF67089-614E-C36F-63BE-D0F3973C64DD}"/>
                    </a:ext>
                  </a:extLst>
                </p:cNvPr>
                <p:cNvPicPr/>
                <p:nvPr/>
              </p:nvPicPr>
              <p:blipFill>
                <a:blip r:embed="rId74"/>
                <a:stretch>
                  <a:fillRect/>
                </a:stretch>
              </p:blipFill>
              <p:spPr>
                <a:xfrm>
                  <a:off x="4749634" y="6016953"/>
                  <a:ext cx="1224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37473" name="Freihand 137472">
                  <a:extLst>
                    <a:ext uri="{FF2B5EF4-FFF2-40B4-BE49-F238E27FC236}">
                      <a16:creationId xmlns:a16="http://schemas.microsoft.com/office/drawing/2014/main" id="{DE3AB7B3-AC09-555F-CB4E-C5A28A5C2F8C}"/>
                    </a:ext>
                  </a:extLst>
                </p14:cNvPr>
                <p14:cNvContentPartPr/>
                <p14:nvPr/>
              </p14:nvContentPartPr>
              <p14:xfrm>
                <a:off x="4898314" y="6009753"/>
                <a:ext cx="327960" cy="142920"/>
              </p14:xfrm>
            </p:contentPart>
          </mc:Choice>
          <mc:Fallback xmlns="">
            <p:pic>
              <p:nvPicPr>
                <p:cNvPr id="137473" name="Freihand 137472">
                  <a:extLst>
                    <a:ext uri="{FF2B5EF4-FFF2-40B4-BE49-F238E27FC236}">
                      <a16:creationId xmlns:a16="http://schemas.microsoft.com/office/drawing/2014/main" id="{DE3AB7B3-AC09-555F-CB4E-C5A28A5C2F8C}"/>
                    </a:ext>
                  </a:extLst>
                </p:cNvPr>
                <p:cNvPicPr/>
                <p:nvPr/>
              </p:nvPicPr>
              <p:blipFill>
                <a:blip r:embed="rId76"/>
                <a:stretch>
                  <a:fillRect/>
                </a:stretch>
              </p:blipFill>
              <p:spPr>
                <a:xfrm>
                  <a:off x="4889314" y="6001113"/>
                  <a:ext cx="345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37475" name="Freihand 137474">
                  <a:extLst>
                    <a:ext uri="{FF2B5EF4-FFF2-40B4-BE49-F238E27FC236}">
                      <a16:creationId xmlns:a16="http://schemas.microsoft.com/office/drawing/2014/main" id="{8C0F9891-2D79-E731-5F34-B6AF0F162E66}"/>
                    </a:ext>
                  </a:extLst>
                </p14:cNvPr>
                <p14:cNvContentPartPr/>
                <p14:nvPr/>
              </p14:nvContentPartPr>
              <p14:xfrm>
                <a:off x="5401234" y="6024873"/>
                <a:ext cx="13320" cy="111240"/>
              </p14:xfrm>
            </p:contentPart>
          </mc:Choice>
          <mc:Fallback xmlns="">
            <p:pic>
              <p:nvPicPr>
                <p:cNvPr id="137475" name="Freihand 137474">
                  <a:extLst>
                    <a:ext uri="{FF2B5EF4-FFF2-40B4-BE49-F238E27FC236}">
                      <a16:creationId xmlns:a16="http://schemas.microsoft.com/office/drawing/2014/main" id="{8C0F9891-2D79-E731-5F34-B6AF0F162E66}"/>
                    </a:ext>
                  </a:extLst>
                </p:cNvPr>
                <p:cNvPicPr/>
                <p:nvPr/>
              </p:nvPicPr>
              <p:blipFill>
                <a:blip r:embed="rId78"/>
                <a:stretch>
                  <a:fillRect/>
                </a:stretch>
              </p:blipFill>
              <p:spPr>
                <a:xfrm>
                  <a:off x="5392234" y="6015873"/>
                  <a:ext cx="30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37476" name="Freihand 137475">
                  <a:extLst>
                    <a:ext uri="{FF2B5EF4-FFF2-40B4-BE49-F238E27FC236}">
                      <a16:creationId xmlns:a16="http://schemas.microsoft.com/office/drawing/2014/main" id="{3A3B9A90-78AE-E2E3-7CC1-F66DC914DAF1}"/>
                    </a:ext>
                  </a:extLst>
                </p14:cNvPr>
                <p14:cNvContentPartPr/>
                <p14:nvPr/>
              </p14:nvContentPartPr>
              <p14:xfrm>
                <a:off x="5371354" y="6056553"/>
                <a:ext cx="95760" cy="28800"/>
              </p14:xfrm>
            </p:contentPart>
          </mc:Choice>
          <mc:Fallback xmlns="">
            <p:pic>
              <p:nvPicPr>
                <p:cNvPr id="137476" name="Freihand 137475">
                  <a:extLst>
                    <a:ext uri="{FF2B5EF4-FFF2-40B4-BE49-F238E27FC236}">
                      <a16:creationId xmlns:a16="http://schemas.microsoft.com/office/drawing/2014/main" id="{3A3B9A90-78AE-E2E3-7CC1-F66DC914DAF1}"/>
                    </a:ext>
                  </a:extLst>
                </p:cNvPr>
                <p:cNvPicPr/>
                <p:nvPr/>
              </p:nvPicPr>
              <p:blipFill>
                <a:blip r:embed="rId80"/>
                <a:stretch>
                  <a:fillRect/>
                </a:stretch>
              </p:blipFill>
              <p:spPr>
                <a:xfrm>
                  <a:off x="5362354" y="6047553"/>
                  <a:ext cx="113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37477" name="Freihand 137476">
                  <a:extLst>
                    <a:ext uri="{FF2B5EF4-FFF2-40B4-BE49-F238E27FC236}">
                      <a16:creationId xmlns:a16="http://schemas.microsoft.com/office/drawing/2014/main" id="{7C48D47E-10B9-2AC4-CC56-D2339E76F438}"/>
                    </a:ext>
                  </a:extLst>
                </p14:cNvPr>
                <p14:cNvContentPartPr/>
                <p14:nvPr/>
              </p14:nvContentPartPr>
              <p14:xfrm>
                <a:off x="5509234" y="5957193"/>
                <a:ext cx="80280" cy="182520"/>
              </p14:xfrm>
            </p:contentPart>
          </mc:Choice>
          <mc:Fallback xmlns="">
            <p:pic>
              <p:nvPicPr>
                <p:cNvPr id="137477" name="Freihand 137476">
                  <a:extLst>
                    <a:ext uri="{FF2B5EF4-FFF2-40B4-BE49-F238E27FC236}">
                      <a16:creationId xmlns:a16="http://schemas.microsoft.com/office/drawing/2014/main" id="{7C48D47E-10B9-2AC4-CC56-D2339E76F438}"/>
                    </a:ext>
                  </a:extLst>
                </p:cNvPr>
                <p:cNvPicPr/>
                <p:nvPr/>
              </p:nvPicPr>
              <p:blipFill>
                <a:blip r:embed="rId82"/>
                <a:stretch>
                  <a:fillRect/>
                </a:stretch>
              </p:blipFill>
              <p:spPr>
                <a:xfrm>
                  <a:off x="5500234" y="5948553"/>
                  <a:ext cx="979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37478" name="Freihand 137477">
                  <a:extLst>
                    <a:ext uri="{FF2B5EF4-FFF2-40B4-BE49-F238E27FC236}">
                      <a16:creationId xmlns:a16="http://schemas.microsoft.com/office/drawing/2014/main" id="{3B003C75-6D8D-84C9-85BF-00C0740E8838}"/>
                    </a:ext>
                  </a:extLst>
                </p14:cNvPr>
                <p14:cNvContentPartPr/>
                <p14:nvPr/>
              </p14:nvContentPartPr>
              <p14:xfrm>
                <a:off x="5633074" y="6012993"/>
                <a:ext cx="64440" cy="125280"/>
              </p14:xfrm>
            </p:contentPart>
          </mc:Choice>
          <mc:Fallback xmlns="">
            <p:pic>
              <p:nvPicPr>
                <p:cNvPr id="137478" name="Freihand 137477">
                  <a:extLst>
                    <a:ext uri="{FF2B5EF4-FFF2-40B4-BE49-F238E27FC236}">
                      <a16:creationId xmlns:a16="http://schemas.microsoft.com/office/drawing/2014/main" id="{3B003C75-6D8D-84C9-85BF-00C0740E8838}"/>
                    </a:ext>
                  </a:extLst>
                </p:cNvPr>
                <p:cNvPicPr/>
                <p:nvPr/>
              </p:nvPicPr>
              <p:blipFill>
                <a:blip r:embed="rId84"/>
                <a:stretch>
                  <a:fillRect/>
                </a:stretch>
              </p:blipFill>
              <p:spPr>
                <a:xfrm>
                  <a:off x="5624434" y="6003993"/>
                  <a:ext cx="820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37479" name="Freihand 137478">
                  <a:extLst>
                    <a:ext uri="{FF2B5EF4-FFF2-40B4-BE49-F238E27FC236}">
                      <a16:creationId xmlns:a16="http://schemas.microsoft.com/office/drawing/2014/main" id="{1ADC725A-7D90-E720-D288-2A57DC5C80F3}"/>
                    </a:ext>
                  </a:extLst>
                </p14:cNvPr>
                <p14:cNvContentPartPr/>
                <p14:nvPr/>
              </p14:nvContentPartPr>
              <p14:xfrm>
                <a:off x="5877874" y="6042153"/>
                <a:ext cx="209880" cy="97920"/>
              </p14:xfrm>
            </p:contentPart>
          </mc:Choice>
          <mc:Fallback xmlns="">
            <p:pic>
              <p:nvPicPr>
                <p:cNvPr id="137479" name="Freihand 137478">
                  <a:extLst>
                    <a:ext uri="{FF2B5EF4-FFF2-40B4-BE49-F238E27FC236}">
                      <a16:creationId xmlns:a16="http://schemas.microsoft.com/office/drawing/2014/main" id="{1ADC725A-7D90-E720-D288-2A57DC5C80F3}"/>
                    </a:ext>
                  </a:extLst>
                </p:cNvPr>
                <p:cNvPicPr/>
                <p:nvPr/>
              </p:nvPicPr>
              <p:blipFill>
                <a:blip r:embed="rId86"/>
                <a:stretch>
                  <a:fillRect/>
                </a:stretch>
              </p:blipFill>
              <p:spPr>
                <a:xfrm>
                  <a:off x="5868874" y="6033153"/>
                  <a:ext cx="227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37480" name="Freihand 137479">
                  <a:extLst>
                    <a:ext uri="{FF2B5EF4-FFF2-40B4-BE49-F238E27FC236}">
                      <a16:creationId xmlns:a16="http://schemas.microsoft.com/office/drawing/2014/main" id="{9140E103-5A9A-6C89-AB8E-2D6B659E7E12}"/>
                    </a:ext>
                  </a:extLst>
                </p14:cNvPr>
                <p14:cNvContentPartPr/>
                <p14:nvPr/>
              </p14:nvContentPartPr>
              <p14:xfrm>
                <a:off x="6020074" y="5936673"/>
                <a:ext cx="21240" cy="6840"/>
              </p14:xfrm>
            </p:contentPart>
          </mc:Choice>
          <mc:Fallback xmlns="">
            <p:pic>
              <p:nvPicPr>
                <p:cNvPr id="137480" name="Freihand 137479">
                  <a:extLst>
                    <a:ext uri="{FF2B5EF4-FFF2-40B4-BE49-F238E27FC236}">
                      <a16:creationId xmlns:a16="http://schemas.microsoft.com/office/drawing/2014/main" id="{9140E103-5A9A-6C89-AB8E-2D6B659E7E12}"/>
                    </a:ext>
                  </a:extLst>
                </p:cNvPr>
                <p:cNvPicPr/>
                <p:nvPr/>
              </p:nvPicPr>
              <p:blipFill>
                <a:blip r:embed="rId88"/>
                <a:stretch>
                  <a:fillRect/>
                </a:stretch>
              </p:blipFill>
              <p:spPr>
                <a:xfrm>
                  <a:off x="6011074" y="5928033"/>
                  <a:ext cx="38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37481" name="Freihand 137480">
                  <a:extLst>
                    <a:ext uri="{FF2B5EF4-FFF2-40B4-BE49-F238E27FC236}">
                      <a16:creationId xmlns:a16="http://schemas.microsoft.com/office/drawing/2014/main" id="{638AFCD9-8412-06B8-23EB-FF3197932D6A}"/>
                    </a:ext>
                  </a:extLst>
                </p14:cNvPr>
                <p14:cNvContentPartPr/>
                <p14:nvPr/>
              </p14:nvContentPartPr>
              <p14:xfrm>
                <a:off x="6162274" y="5908233"/>
                <a:ext cx="119520" cy="303840"/>
              </p14:xfrm>
            </p:contentPart>
          </mc:Choice>
          <mc:Fallback xmlns="">
            <p:pic>
              <p:nvPicPr>
                <p:cNvPr id="137481" name="Freihand 137480">
                  <a:extLst>
                    <a:ext uri="{FF2B5EF4-FFF2-40B4-BE49-F238E27FC236}">
                      <a16:creationId xmlns:a16="http://schemas.microsoft.com/office/drawing/2014/main" id="{638AFCD9-8412-06B8-23EB-FF3197932D6A}"/>
                    </a:ext>
                  </a:extLst>
                </p:cNvPr>
                <p:cNvPicPr/>
                <p:nvPr/>
              </p:nvPicPr>
              <p:blipFill>
                <a:blip r:embed="rId90"/>
                <a:stretch>
                  <a:fillRect/>
                </a:stretch>
              </p:blipFill>
              <p:spPr>
                <a:xfrm>
                  <a:off x="6153634" y="5899593"/>
                  <a:ext cx="1371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37482" name="Freihand 137481">
                  <a:extLst>
                    <a:ext uri="{FF2B5EF4-FFF2-40B4-BE49-F238E27FC236}">
                      <a16:creationId xmlns:a16="http://schemas.microsoft.com/office/drawing/2014/main" id="{2326056B-F367-6167-3587-748A82EE0FBA}"/>
                    </a:ext>
                  </a:extLst>
                </p14:cNvPr>
                <p14:cNvContentPartPr/>
                <p14:nvPr/>
              </p14:nvContentPartPr>
              <p14:xfrm>
                <a:off x="6341194" y="6012633"/>
                <a:ext cx="352800" cy="106920"/>
              </p14:xfrm>
            </p:contentPart>
          </mc:Choice>
          <mc:Fallback xmlns="">
            <p:pic>
              <p:nvPicPr>
                <p:cNvPr id="137482" name="Freihand 137481">
                  <a:extLst>
                    <a:ext uri="{FF2B5EF4-FFF2-40B4-BE49-F238E27FC236}">
                      <a16:creationId xmlns:a16="http://schemas.microsoft.com/office/drawing/2014/main" id="{2326056B-F367-6167-3587-748A82EE0FBA}"/>
                    </a:ext>
                  </a:extLst>
                </p:cNvPr>
                <p:cNvPicPr/>
                <p:nvPr/>
              </p:nvPicPr>
              <p:blipFill>
                <a:blip r:embed="rId92"/>
                <a:stretch>
                  <a:fillRect/>
                </a:stretch>
              </p:blipFill>
              <p:spPr>
                <a:xfrm>
                  <a:off x="6332194" y="6003633"/>
                  <a:ext cx="3704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37483" name="Freihand 137482">
                  <a:extLst>
                    <a:ext uri="{FF2B5EF4-FFF2-40B4-BE49-F238E27FC236}">
                      <a16:creationId xmlns:a16="http://schemas.microsoft.com/office/drawing/2014/main" id="{43FF3BC8-A7AC-B0E8-6624-0BF9394D959B}"/>
                    </a:ext>
                  </a:extLst>
                </p14:cNvPr>
                <p14:cNvContentPartPr/>
                <p14:nvPr/>
              </p14:nvContentPartPr>
              <p14:xfrm>
                <a:off x="6758074" y="5904273"/>
                <a:ext cx="328320" cy="212400"/>
              </p14:xfrm>
            </p:contentPart>
          </mc:Choice>
          <mc:Fallback xmlns="">
            <p:pic>
              <p:nvPicPr>
                <p:cNvPr id="137483" name="Freihand 137482">
                  <a:extLst>
                    <a:ext uri="{FF2B5EF4-FFF2-40B4-BE49-F238E27FC236}">
                      <a16:creationId xmlns:a16="http://schemas.microsoft.com/office/drawing/2014/main" id="{43FF3BC8-A7AC-B0E8-6624-0BF9394D959B}"/>
                    </a:ext>
                  </a:extLst>
                </p:cNvPr>
                <p:cNvPicPr/>
                <p:nvPr/>
              </p:nvPicPr>
              <p:blipFill>
                <a:blip r:embed="rId94"/>
                <a:stretch>
                  <a:fillRect/>
                </a:stretch>
              </p:blipFill>
              <p:spPr>
                <a:xfrm>
                  <a:off x="6749434" y="5895633"/>
                  <a:ext cx="3459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37484" name="Freihand 137483">
                  <a:extLst>
                    <a:ext uri="{FF2B5EF4-FFF2-40B4-BE49-F238E27FC236}">
                      <a16:creationId xmlns:a16="http://schemas.microsoft.com/office/drawing/2014/main" id="{F59095AF-AD73-7591-9259-1174612C1734}"/>
                    </a:ext>
                  </a:extLst>
                </p14:cNvPr>
                <p14:cNvContentPartPr/>
                <p14:nvPr/>
              </p14:nvContentPartPr>
              <p14:xfrm>
                <a:off x="7067314" y="5891673"/>
                <a:ext cx="23040" cy="23400"/>
              </p14:xfrm>
            </p:contentPart>
          </mc:Choice>
          <mc:Fallback xmlns="">
            <p:pic>
              <p:nvPicPr>
                <p:cNvPr id="137484" name="Freihand 137483">
                  <a:extLst>
                    <a:ext uri="{FF2B5EF4-FFF2-40B4-BE49-F238E27FC236}">
                      <a16:creationId xmlns:a16="http://schemas.microsoft.com/office/drawing/2014/main" id="{F59095AF-AD73-7591-9259-1174612C1734}"/>
                    </a:ext>
                  </a:extLst>
                </p:cNvPr>
                <p:cNvPicPr/>
                <p:nvPr/>
              </p:nvPicPr>
              <p:blipFill>
                <a:blip r:embed="rId96"/>
                <a:stretch>
                  <a:fillRect/>
                </a:stretch>
              </p:blipFill>
              <p:spPr>
                <a:xfrm>
                  <a:off x="7058674" y="5882673"/>
                  <a:ext cx="406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37485" name="Freihand 137484">
                  <a:extLst>
                    <a:ext uri="{FF2B5EF4-FFF2-40B4-BE49-F238E27FC236}">
                      <a16:creationId xmlns:a16="http://schemas.microsoft.com/office/drawing/2014/main" id="{C0C1C4AF-7195-83C5-DE16-CA85ECF00F73}"/>
                    </a:ext>
                  </a:extLst>
                </p14:cNvPr>
                <p14:cNvContentPartPr/>
                <p14:nvPr/>
              </p14:nvContentPartPr>
              <p14:xfrm>
                <a:off x="7144354" y="5965113"/>
                <a:ext cx="186480" cy="114480"/>
              </p14:xfrm>
            </p:contentPart>
          </mc:Choice>
          <mc:Fallback xmlns="">
            <p:pic>
              <p:nvPicPr>
                <p:cNvPr id="137485" name="Freihand 137484">
                  <a:extLst>
                    <a:ext uri="{FF2B5EF4-FFF2-40B4-BE49-F238E27FC236}">
                      <a16:creationId xmlns:a16="http://schemas.microsoft.com/office/drawing/2014/main" id="{C0C1C4AF-7195-83C5-DE16-CA85ECF00F73}"/>
                    </a:ext>
                  </a:extLst>
                </p:cNvPr>
                <p:cNvPicPr/>
                <p:nvPr/>
              </p:nvPicPr>
              <p:blipFill>
                <a:blip r:embed="rId98"/>
                <a:stretch>
                  <a:fillRect/>
                </a:stretch>
              </p:blipFill>
              <p:spPr>
                <a:xfrm>
                  <a:off x="7135354" y="5956113"/>
                  <a:ext cx="204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37486" name="Freihand 137485">
                  <a:extLst>
                    <a:ext uri="{FF2B5EF4-FFF2-40B4-BE49-F238E27FC236}">
                      <a16:creationId xmlns:a16="http://schemas.microsoft.com/office/drawing/2014/main" id="{F8BFC6DE-E7E5-01FA-FC8E-CE1AFDB610FF}"/>
                    </a:ext>
                  </a:extLst>
                </p14:cNvPr>
                <p14:cNvContentPartPr/>
                <p14:nvPr/>
              </p14:nvContentPartPr>
              <p14:xfrm>
                <a:off x="7442074" y="5969073"/>
                <a:ext cx="124920" cy="141840"/>
              </p14:xfrm>
            </p:contentPart>
          </mc:Choice>
          <mc:Fallback xmlns="">
            <p:pic>
              <p:nvPicPr>
                <p:cNvPr id="137486" name="Freihand 137485">
                  <a:extLst>
                    <a:ext uri="{FF2B5EF4-FFF2-40B4-BE49-F238E27FC236}">
                      <a16:creationId xmlns:a16="http://schemas.microsoft.com/office/drawing/2014/main" id="{F8BFC6DE-E7E5-01FA-FC8E-CE1AFDB610FF}"/>
                    </a:ext>
                  </a:extLst>
                </p:cNvPr>
                <p:cNvPicPr/>
                <p:nvPr/>
              </p:nvPicPr>
              <p:blipFill>
                <a:blip r:embed="rId100"/>
                <a:stretch>
                  <a:fillRect/>
                </a:stretch>
              </p:blipFill>
              <p:spPr>
                <a:xfrm>
                  <a:off x="7433074" y="5960433"/>
                  <a:ext cx="1425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37487" name="Freihand 137486">
                  <a:extLst>
                    <a:ext uri="{FF2B5EF4-FFF2-40B4-BE49-F238E27FC236}">
                      <a16:creationId xmlns:a16="http://schemas.microsoft.com/office/drawing/2014/main" id="{315BDB97-E0AA-F94F-90FF-DB652D49F678}"/>
                    </a:ext>
                  </a:extLst>
                </p14:cNvPr>
                <p14:cNvContentPartPr/>
                <p14:nvPr/>
              </p14:nvContentPartPr>
              <p14:xfrm>
                <a:off x="7592554" y="5980593"/>
                <a:ext cx="127080" cy="291600"/>
              </p14:xfrm>
            </p:contentPart>
          </mc:Choice>
          <mc:Fallback xmlns="">
            <p:pic>
              <p:nvPicPr>
                <p:cNvPr id="137487" name="Freihand 137486">
                  <a:extLst>
                    <a:ext uri="{FF2B5EF4-FFF2-40B4-BE49-F238E27FC236}">
                      <a16:creationId xmlns:a16="http://schemas.microsoft.com/office/drawing/2014/main" id="{315BDB97-E0AA-F94F-90FF-DB652D49F678}"/>
                    </a:ext>
                  </a:extLst>
                </p:cNvPr>
                <p:cNvPicPr/>
                <p:nvPr/>
              </p:nvPicPr>
              <p:blipFill>
                <a:blip r:embed="rId102"/>
                <a:stretch>
                  <a:fillRect/>
                </a:stretch>
              </p:blipFill>
              <p:spPr>
                <a:xfrm>
                  <a:off x="7583554" y="5971593"/>
                  <a:ext cx="14472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37488" name="Freihand 137487">
                  <a:extLst>
                    <a:ext uri="{FF2B5EF4-FFF2-40B4-BE49-F238E27FC236}">
                      <a16:creationId xmlns:a16="http://schemas.microsoft.com/office/drawing/2014/main" id="{C9AFC939-2439-8559-3560-2550BC82AD07}"/>
                    </a:ext>
                  </a:extLst>
                </p14:cNvPr>
                <p14:cNvContentPartPr/>
                <p14:nvPr/>
              </p14:nvContentPartPr>
              <p14:xfrm>
                <a:off x="7730074" y="5972313"/>
                <a:ext cx="128520" cy="119160"/>
              </p14:xfrm>
            </p:contentPart>
          </mc:Choice>
          <mc:Fallback xmlns="">
            <p:pic>
              <p:nvPicPr>
                <p:cNvPr id="137488" name="Freihand 137487">
                  <a:extLst>
                    <a:ext uri="{FF2B5EF4-FFF2-40B4-BE49-F238E27FC236}">
                      <a16:creationId xmlns:a16="http://schemas.microsoft.com/office/drawing/2014/main" id="{C9AFC939-2439-8559-3560-2550BC82AD07}"/>
                    </a:ext>
                  </a:extLst>
                </p:cNvPr>
                <p:cNvPicPr/>
                <p:nvPr/>
              </p:nvPicPr>
              <p:blipFill>
                <a:blip r:embed="rId104"/>
                <a:stretch>
                  <a:fillRect/>
                </a:stretch>
              </p:blipFill>
              <p:spPr>
                <a:xfrm>
                  <a:off x="7721074" y="5963673"/>
                  <a:ext cx="146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37489" name="Freihand 137488">
                  <a:extLst>
                    <a:ext uri="{FF2B5EF4-FFF2-40B4-BE49-F238E27FC236}">
                      <a16:creationId xmlns:a16="http://schemas.microsoft.com/office/drawing/2014/main" id="{10F9C10A-6CAE-2C4C-9AF7-A59060F5D114}"/>
                    </a:ext>
                  </a:extLst>
                </p14:cNvPr>
                <p14:cNvContentPartPr/>
                <p14:nvPr/>
              </p14:nvContentPartPr>
              <p14:xfrm>
                <a:off x="7877314" y="5867553"/>
                <a:ext cx="388800" cy="217800"/>
              </p14:xfrm>
            </p:contentPart>
          </mc:Choice>
          <mc:Fallback xmlns="">
            <p:pic>
              <p:nvPicPr>
                <p:cNvPr id="137489" name="Freihand 137488">
                  <a:extLst>
                    <a:ext uri="{FF2B5EF4-FFF2-40B4-BE49-F238E27FC236}">
                      <a16:creationId xmlns:a16="http://schemas.microsoft.com/office/drawing/2014/main" id="{10F9C10A-6CAE-2C4C-9AF7-A59060F5D114}"/>
                    </a:ext>
                  </a:extLst>
                </p:cNvPr>
                <p:cNvPicPr/>
                <p:nvPr/>
              </p:nvPicPr>
              <p:blipFill>
                <a:blip r:embed="rId106"/>
                <a:stretch>
                  <a:fillRect/>
                </a:stretch>
              </p:blipFill>
              <p:spPr>
                <a:xfrm>
                  <a:off x="7868314" y="5858553"/>
                  <a:ext cx="40644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37491" name="Freihand 137490">
                  <a:extLst>
                    <a:ext uri="{FF2B5EF4-FFF2-40B4-BE49-F238E27FC236}">
                      <a16:creationId xmlns:a16="http://schemas.microsoft.com/office/drawing/2014/main" id="{F8E659D1-16C6-E1D3-6FCB-4ECA3771C878}"/>
                    </a:ext>
                  </a:extLst>
                </p14:cNvPr>
                <p14:cNvContentPartPr/>
                <p14:nvPr/>
              </p14:nvContentPartPr>
              <p14:xfrm>
                <a:off x="3830194" y="6427353"/>
                <a:ext cx="244800" cy="140040"/>
              </p14:xfrm>
            </p:contentPart>
          </mc:Choice>
          <mc:Fallback xmlns="">
            <p:pic>
              <p:nvPicPr>
                <p:cNvPr id="137491" name="Freihand 137490">
                  <a:extLst>
                    <a:ext uri="{FF2B5EF4-FFF2-40B4-BE49-F238E27FC236}">
                      <a16:creationId xmlns:a16="http://schemas.microsoft.com/office/drawing/2014/main" id="{F8E659D1-16C6-E1D3-6FCB-4ECA3771C878}"/>
                    </a:ext>
                  </a:extLst>
                </p:cNvPr>
                <p:cNvPicPr/>
                <p:nvPr/>
              </p:nvPicPr>
              <p:blipFill>
                <a:blip r:embed="rId108"/>
                <a:stretch>
                  <a:fillRect/>
                </a:stretch>
              </p:blipFill>
              <p:spPr>
                <a:xfrm>
                  <a:off x="3821194" y="6418353"/>
                  <a:ext cx="2624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37492" name="Freihand 137491">
                  <a:extLst>
                    <a:ext uri="{FF2B5EF4-FFF2-40B4-BE49-F238E27FC236}">
                      <a16:creationId xmlns:a16="http://schemas.microsoft.com/office/drawing/2014/main" id="{72A59F1C-76F9-6EB5-A652-1088BF4CA0F1}"/>
                    </a:ext>
                  </a:extLst>
                </p14:cNvPr>
                <p14:cNvContentPartPr/>
                <p14:nvPr/>
              </p14:nvContentPartPr>
              <p14:xfrm>
                <a:off x="4022434" y="6351033"/>
                <a:ext cx="19800" cy="7560"/>
              </p14:xfrm>
            </p:contentPart>
          </mc:Choice>
          <mc:Fallback xmlns="">
            <p:pic>
              <p:nvPicPr>
                <p:cNvPr id="137492" name="Freihand 137491">
                  <a:extLst>
                    <a:ext uri="{FF2B5EF4-FFF2-40B4-BE49-F238E27FC236}">
                      <a16:creationId xmlns:a16="http://schemas.microsoft.com/office/drawing/2014/main" id="{72A59F1C-76F9-6EB5-A652-1088BF4CA0F1}"/>
                    </a:ext>
                  </a:extLst>
                </p:cNvPr>
                <p:cNvPicPr/>
                <p:nvPr/>
              </p:nvPicPr>
              <p:blipFill>
                <a:blip r:embed="rId110"/>
                <a:stretch>
                  <a:fillRect/>
                </a:stretch>
              </p:blipFill>
              <p:spPr>
                <a:xfrm>
                  <a:off x="4013434" y="6342393"/>
                  <a:ext cx="37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37494" name="Freihand 137493">
                  <a:extLst>
                    <a:ext uri="{FF2B5EF4-FFF2-40B4-BE49-F238E27FC236}">
                      <a16:creationId xmlns:a16="http://schemas.microsoft.com/office/drawing/2014/main" id="{2FD6465F-B54C-A841-E5C9-26B627FD9064}"/>
                    </a:ext>
                  </a:extLst>
                </p14:cNvPr>
                <p14:cNvContentPartPr/>
                <p14:nvPr/>
              </p14:nvContentPartPr>
              <p14:xfrm>
                <a:off x="4329154" y="6352113"/>
                <a:ext cx="232560" cy="217440"/>
              </p14:xfrm>
            </p:contentPart>
          </mc:Choice>
          <mc:Fallback xmlns="">
            <p:pic>
              <p:nvPicPr>
                <p:cNvPr id="137494" name="Freihand 137493">
                  <a:extLst>
                    <a:ext uri="{FF2B5EF4-FFF2-40B4-BE49-F238E27FC236}">
                      <a16:creationId xmlns:a16="http://schemas.microsoft.com/office/drawing/2014/main" id="{2FD6465F-B54C-A841-E5C9-26B627FD9064}"/>
                    </a:ext>
                  </a:extLst>
                </p:cNvPr>
                <p:cNvPicPr/>
                <p:nvPr/>
              </p:nvPicPr>
              <p:blipFill>
                <a:blip r:embed="rId112"/>
                <a:stretch>
                  <a:fillRect/>
                </a:stretch>
              </p:blipFill>
              <p:spPr>
                <a:xfrm>
                  <a:off x="4320154" y="6343113"/>
                  <a:ext cx="2502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37495" name="Freihand 137494">
                  <a:extLst>
                    <a:ext uri="{FF2B5EF4-FFF2-40B4-BE49-F238E27FC236}">
                      <a16:creationId xmlns:a16="http://schemas.microsoft.com/office/drawing/2014/main" id="{02FBFF67-CBC8-F7EC-B29F-93522BD8B900}"/>
                    </a:ext>
                  </a:extLst>
                </p14:cNvPr>
                <p14:cNvContentPartPr/>
                <p14:nvPr/>
              </p14:nvContentPartPr>
              <p14:xfrm>
                <a:off x="4625434" y="6403593"/>
                <a:ext cx="86760" cy="148680"/>
              </p14:xfrm>
            </p:contentPart>
          </mc:Choice>
          <mc:Fallback xmlns="">
            <p:pic>
              <p:nvPicPr>
                <p:cNvPr id="137495" name="Freihand 137494">
                  <a:extLst>
                    <a:ext uri="{FF2B5EF4-FFF2-40B4-BE49-F238E27FC236}">
                      <a16:creationId xmlns:a16="http://schemas.microsoft.com/office/drawing/2014/main" id="{02FBFF67-CBC8-F7EC-B29F-93522BD8B900}"/>
                    </a:ext>
                  </a:extLst>
                </p:cNvPr>
                <p:cNvPicPr/>
                <p:nvPr/>
              </p:nvPicPr>
              <p:blipFill>
                <a:blip r:embed="rId114"/>
                <a:stretch>
                  <a:fillRect/>
                </a:stretch>
              </p:blipFill>
              <p:spPr>
                <a:xfrm>
                  <a:off x="4616434" y="6394953"/>
                  <a:ext cx="1044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7496" name="Freihand 137495">
                  <a:extLst>
                    <a:ext uri="{FF2B5EF4-FFF2-40B4-BE49-F238E27FC236}">
                      <a16:creationId xmlns:a16="http://schemas.microsoft.com/office/drawing/2014/main" id="{A8AF6D91-73B2-A27C-C54C-CFB8277C5885}"/>
                    </a:ext>
                  </a:extLst>
                </p14:cNvPr>
                <p14:cNvContentPartPr/>
                <p14:nvPr/>
              </p14:nvContentPartPr>
              <p14:xfrm>
                <a:off x="4923874" y="6288033"/>
                <a:ext cx="120960" cy="281160"/>
              </p14:xfrm>
            </p:contentPart>
          </mc:Choice>
          <mc:Fallback xmlns="">
            <p:pic>
              <p:nvPicPr>
                <p:cNvPr id="137496" name="Freihand 137495">
                  <a:extLst>
                    <a:ext uri="{FF2B5EF4-FFF2-40B4-BE49-F238E27FC236}">
                      <a16:creationId xmlns:a16="http://schemas.microsoft.com/office/drawing/2014/main" id="{A8AF6D91-73B2-A27C-C54C-CFB8277C5885}"/>
                    </a:ext>
                  </a:extLst>
                </p:cNvPr>
                <p:cNvPicPr/>
                <p:nvPr/>
              </p:nvPicPr>
              <p:blipFill>
                <a:blip r:embed="rId116"/>
                <a:stretch>
                  <a:fillRect/>
                </a:stretch>
              </p:blipFill>
              <p:spPr>
                <a:xfrm>
                  <a:off x="4914874" y="6279033"/>
                  <a:ext cx="1386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7497" name="Freihand 137496">
                  <a:extLst>
                    <a:ext uri="{FF2B5EF4-FFF2-40B4-BE49-F238E27FC236}">
                      <a16:creationId xmlns:a16="http://schemas.microsoft.com/office/drawing/2014/main" id="{D78B9CE2-7AB4-6CE0-0755-C4D5B9EFD7E1}"/>
                    </a:ext>
                  </a:extLst>
                </p14:cNvPr>
                <p14:cNvContentPartPr/>
                <p14:nvPr/>
              </p14:nvContentPartPr>
              <p14:xfrm>
                <a:off x="5117194" y="6429513"/>
                <a:ext cx="108360" cy="120600"/>
              </p14:xfrm>
            </p:contentPart>
          </mc:Choice>
          <mc:Fallback xmlns="">
            <p:pic>
              <p:nvPicPr>
                <p:cNvPr id="137497" name="Freihand 137496">
                  <a:extLst>
                    <a:ext uri="{FF2B5EF4-FFF2-40B4-BE49-F238E27FC236}">
                      <a16:creationId xmlns:a16="http://schemas.microsoft.com/office/drawing/2014/main" id="{D78B9CE2-7AB4-6CE0-0755-C4D5B9EFD7E1}"/>
                    </a:ext>
                  </a:extLst>
                </p:cNvPr>
                <p:cNvPicPr/>
                <p:nvPr/>
              </p:nvPicPr>
              <p:blipFill>
                <a:blip r:embed="rId118"/>
                <a:stretch>
                  <a:fillRect/>
                </a:stretch>
              </p:blipFill>
              <p:spPr>
                <a:xfrm>
                  <a:off x="5108554" y="6420873"/>
                  <a:ext cx="126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7498" name="Freihand 137497">
                  <a:extLst>
                    <a:ext uri="{FF2B5EF4-FFF2-40B4-BE49-F238E27FC236}">
                      <a16:creationId xmlns:a16="http://schemas.microsoft.com/office/drawing/2014/main" id="{520B72E5-F025-0177-8D81-6A7E306AEA04}"/>
                    </a:ext>
                  </a:extLst>
                </p14:cNvPr>
                <p14:cNvContentPartPr/>
                <p14:nvPr/>
              </p14:nvContentPartPr>
              <p14:xfrm>
                <a:off x="5263354" y="6321513"/>
                <a:ext cx="128160" cy="201240"/>
              </p14:xfrm>
            </p:contentPart>
          </mc:Choice>
          <mc:Fallback xmlns="">
            <p:pic>
              <p:nvPicPr>
                <p:cNvPr id="137498" name="Freihand 137497">
                  <a:extLst>
                    <a:ext uri="{FF2B5EF4-FFF2-40B4-BE49-F238E27FC236}">
                      <a16:creationId xmlns:a16="http://schemas.microsoft.com/office/drawing/2014/main" id="{520B72E5-F025-0177-8D81-6A7E306AEA04}"/>
                    </a:ext>
                  </a:extLst>
                </p:cNvPr>
                <p:cNvPicPr/>
                <p:nvPr/>
              </p:nvPicPr>
              <p:blipFill>
                <a:blip r:embed="rId120"/>
                <a:stretch>
                  <a:fillRect/>
                </a:stretch>
              </p:blipFill>
              <p:spPr>
                <a:xfrm>
                  <a:off x="5254354" y="6312513"/>
                  <a:ext cx="1458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7499" name="Freihand 137498">
                  <a:extLst>
                    <a:ext uri="{FF2B5EF4-FFF2-40B4-BE49-F238E27FC236}">
                      <a16:creationId xmlns:a16="http://schemas.microsoft.com/office/drawing/2014/main" id="{1D51F0D5-3181-58BE-C8A0-73E0D115D0CE}"/>
                    </a:ext>
                  </a:extLst>
                </p14:cNvPr>
                <p14:cNvContentPartPr/>
                <p14:nvPr/>
              </p14:nvContentPartPr>
              <p14:xfrm>
                <a:off x="5422834" y="6425553"/>
                <a:ext cx="167400" cy="116640"/>
              </p14:xfrm>
            </p:contentPart>
          </mc:Choice>
          <mc:Fallback xmlns="">
            <p:pic>
              <p:nvPicPr>
                <p:cNvPr id="137499" name="Freihand 137498">
                  <a:extLst>
                    <a:ext uri="{FF2B5EF4-FFF2-40B4-BE49-F238E27FC236}">
                      <a16:creationId xmlns:a16="http://schemas.microsoft.com/office/drawing/2014/main" id="{1D51F0D5-3181-58BE-C8A0-73E0D115D0CE}"/>
                    </a:ext>
                  </a:extLst>
                </p:cNvPr>
                <p:cNvPicPr/>
                <p:nvPr/>
              </p:nvPicPr>
              <p:blipFill>
                <a:blip r:embed="rId122"/>
                <a:stretch>
                  <a:fillRect/>
                </a:stretch>
              </p:blipFill>
              <p:spPr>
                <a:xfrm>
                  <a:off x="5414194" y="6416553"/>
                  <a:ext cx="1850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7500" name="Freihand 137499">
                  <a:extLst>
                    <a:ext uri="{FF2B5EF4-FFF2-40B4-BE49-F238E27FC236}">
                      <a16:creationId xmlns:a16="http://schemas.microsoft.com/office/drawing/2014/main" id="{14A75FC6-04F1-8E62-C87D-3E059D533580}"/>
                    </a:ext>
                  </a:extLst>
                </p14:cNvPr>
                <p14:cNvContentPartPr/>
                <p14:nvPr/>
              </p14:nvContentPartPr>
              <p14:xfrm>
                <a:off x="5609314" y="6383073"/>
                <a:ext cx="93600" cy="141120"/>
              </p14:xfrm>
            </p:contentPart>
          </mc:Choice>
          <mc:Fallback xmlns="">
            <p:pic>
              <p:nvPicPr>
                <p:cNvPr id="137500" name="Freihand 137499">
                  <a:extLst>
                    <a:ext uri="{FF2B5EF4-FFF2-40B4-BE49-F238E27FC236}">
                      <a16:creationId xmlns:a16="http://schemas.microsoft.com/office/drawing/2014/main" id="{14A75FC6-04F1-8E62-C87D-3E059D533580}"/>
                    </a:ext>
                  </a:extLst>
                </p:cNvPr>
                <p:cNvPicPr/>
                <p:nvPr/>
              </p:nvPicPr>
              <p:blipFill>
                <a:blip r:embed="rId124"/>
                <a:stretch>
                  <a:fillRect/>
                </a:stretch>
              </p:blipFill>
              <p:spPr>
                <a:xfrm>
                  <a:off x="5600674" y="6374433"/>
                  <a:ext cx="1112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7502" name="Freihand 137501">
                  <a:extLst>
                    <a:ext uri="{FF2B5EF4-FFF2-40B4-BE49-F238E27FC236}">
                      <a16:creationId xmlns:a16="http://schemas.microsoft.com/office/drawing/2014/main" id="{DFF097F9-8A5F-9BC4-39F0-2E83F915C9CB}"/>
                    </a:ext>
                  </a:extLst>
                </p14:cNvPr>
                <p14:cNvContentPartPr/>
                <p14:nvPr/>
              </p14:nvContentPartPr>
              <p14:xfrm>
                <a:off x="5827114" y="6335913"/>
                <a:ext cx="194400" cy="114480"/>
              </p14:xfrm>
            </p:contentPart>
          </mc:Choice>
          <mc:Fallback xmlns="">
            <p:pic>
              <p:nvPicPr>
                <p:cNvPr id="137502" name="Freihand 137501">
                  <a:extLst>
                    <a:ext uri="{FF2B5EF4-FFF2-40B4-BE49-F238E27FC236}">
                      <a16:creationId xmlns:a16="http://schemas.microsoft.com/office/drawing/2014/main" id="{DFF097F9-8A5F-9BC4-39F0-2E83F915C9CB}"/>
                    </a:ext>
                  </a:extLst>
                </p:cNvPr>
                <p:cNvPicPr/>
                <p:nvPr/>
              </p:nvPicPr>
              <p:blipFill>
                <a:blip r:embed="rId126"/>
                <a:stretch>
                  <a:fillRect/>
                </a:stretch>
              </p:blipFill>
              <p:spPr>
                <a:xfrm>
                  <a:off x="5818114" y="6327273"/>
                  <a:ext cx="2120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7503" name="Freihand 137502">
                  <a:extLst>
                    <a:ext uri="{FF2B5EF4-FFF2-40B4-BE49-F238E27FC236}">
                      <a16:creationId xmlns:a16="http://schemas.microsoft.com/office/drawing/2014/main" id="{44F3649F-1A5B-B7FB-55EA-067541CE1F06}"/>
                    </a:ext>
                  </a:extLst>
                </p14:cNvPr>
                <p14:cNvContentPartPr/>
                <p14:nvPr/>
              </p14:nvContentPartPr>
              <p14:xfrm>
                <a:off x="6104314" y="6262113"/>
                <a:ext cx="177120" cy="159480"/>
              </p14:xfrm>
            </p:contentPart>
          </mc:Choice>
          <mc:Fallback xmlns="">
            <p:pic>
              <p:nvPicPr>
                <p:cNvPr id="137503" name="Freihand 137502">
                  <a:extLst>
                    <a:ext uri="{FF2B5EF4-FFF2-40B4-BE49-F238E27FC236}">
                      <a16:creationId xmlns:a16="http://schemas.microsoft.com/office/drawing/2014/main" id="{44F3649F-1A5B-B7FB-55EA-067541CE1F06}"/>
                    </a:ext>
                  </a:extLst>
                </p:cNvPr>
                <p:cNvPicPr/>
                <p:nvPr/>
              </p:nvPicPr>
              <p:blipFill>
                <a:blip r:embed="rId128"/>
                <a:stretch>
                  <a:fillRect/>
                </a:stretch>
              </p:blipFill>
              <p:spPr>
                <a:xfrm>
                  <a:off x="6095674" y="6253113"/>
                  <a:ext cx="194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7504" name="Freihand 137503">
                  <a:extLst>
                    <a:ext uri="{FF2B5EF4-FFF2-40B4-BE49-F238E27FC236}">
                      <a16:creationId xmlns:a16="http://schemas.microsoft.com/office/drawing/2014/main" id="{4A04CD58-F713-5E67-AC2D-10569479A797}"/>
                    </a:ext>
                  </a:extLst>
                </p14:cNvPr>
                <p14:cNvContentPartPr/>
                <p14:nvPr/>
              </p14:nvContentPartPr>
              <p14:xfrm>
                <a:off x="6291874" y="6168873"/>
                <a:ext cx="57600" cy="201600"/>
              </p14:xfrm>
            </p:contentPart>
          </mc:Choice>
          <mc:Fallback xmlns="">
            <p:pic>
              <p:nvPicPr>
                <p:cNvPr id="137504" name="Freihand 137503">
                  <a:extLst>
                    <a:ext uri="{FF2B5EF4-FFF2-40B4-BE49-F238E27FC236}">
                      <a16:creationId xmlns:a16="http://schemas.microsoft.com/office/drawing/2014/main" id="{4A04CD58-F713-5E67-AC2D-10569479A797}"/>
                    </a:ext>
                  </a:extLst>
                </p:cNvPr>
                <p:cNvPicPr/>
                <p:nvPr/>
              </p:nvPicPr>
              <p:blipFill>
                <a:blip r:embed="rId130"/>
                <a:stretch>
                  <a:fillRect/>
                </a:stretch>
              </p:blipFill>
              <p:spPr>
                <a:xfrm>
                  <a:off x="6282874" y="6159873"/>
                  <a:ext cx="75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7505" name="Freihand 137504">
                  <a:extLst>
                    <a:ext uri="{FF2B5EF4-FFF2-40B4-BE49-F238E27FC236}">
                      <a16:creationId xmlns:a16="http://schemas.microsoft.com/office/drawing/2014/main" id="{97C50A8E-1502-15A6-44E2-81FF99226CDE}"/>
                    </a:ext>
                  </a:extLst>
                </p14:cNvPr>
                <p14:cNvContentPartPr/>
                <p14:nvPr/>
              </p14:nvContentPartPr>
              <p14:xfrm>
                <a:off x="6325354" y="6290553"/>
                <a:ext cx="55080" cy="81360"/>
              </p14:xfrm>
            </p:contentPart>
          </mc:Choice>
          <mc:Fallback xmlns="">
            <p:pic>
              <p:nvPicPr>
                <p:cNvPr id="137505" name="Freihand 137504">
                  <a:extLst>
                    <a:ext uri="{FF2B5EF4-FFF2-40B4-BE49-F238E27FC236}">
                      <a16:creationId xmlns:a16="http://schemas.microsoft.com/office/drawing/2014/main" id="{97C50A8E-1502-15A6-44E2-81FF99226CDE}"/>
                    </a:ext>
                  </a:extLst>
                </p:cNvPr>
                <p:cNvPicPr/>
                <p:nvPr/>
              </p:nvPicPr>
              <p:blipFill>
                <a:blip r:embed="rId132"/>
                <a:stretch>
                  <a:fillRect/>
                </a:stretch>
              </p:blipFill>
              <p:spPr>
                <a:xfrm>
                  <a:off x="6316354" y="6281913"/>
                  <a:ext cx="72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7506" name="Freihand 137505">
                  <a:extLst>
                    <a:ext uri="{FF2B5EF4-FFF2-40B4-BE49-F238E27FC236}">
                      <a16:creationId xmlns:a16="http://schemas.microsoft.com/office/drawing/2014/main" id="{F27CAB44-3FA0-5236-DBB8-33389EC3CEEA}"/>
                    </a:ext>
                  </a:extLst>
                </p14:cNvPr>
                <p14:cNvContentPartPr/>
                <p14:nvPr/>
              </p14:nvContentPartPr>
              <p14:xfrm>
                <a:off x="6418594" y="6138273"/>
                <a:ext cx="244080" cy="236520"/>
              </p14:xfrm>
            </p:contentPart>
          </mc:Choice>
          <mc:Fallback xmlns="">
            <p:pic>
              <p:nvPicPr>
                <p:cNvPr id="137506" name="Freihand 137505">
                  <a:extLst>
                    <a:ext uri="{FF2B5EF4-FFF2-40B4-BE49-F238E27FC236}">
                      <a16:creationId xmlns:a16="http://schemas.microsoft.com/office/drawing/2014/main" id="{F27CAB44-3FA0-5236-DBB8-33389EC3CEEA}"/>
                    </a:ext>
                  </a:extLst>
                </p:cNvPr>
                <p:cNvPicPr/>
                <p:nvPr/>
              </p:nvPicPr>
              <p:blipFill>
                <a:blip r:embed="rId134"/>
                <a:stretch>
                  <a:fillRect/>
                </a:stretch>
              </p:blipFill>
              <p:spPr>
                <a:xfrm>
                  <a:off x="6409594" y="6129633"/>
                  <a:ext cx="2617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7508" name="Freihand 137507">
                  <a:extLst>
                    <a:ext uri="{FF2B5EF4-FFF2-40B4-BE49-F238E27FC236}">
                      <a16:creationId xmlns:a16="http://schemas.microsoft.com/office/drawing/2014/main" id="{FBF4AF2D-69D3-0B0B-6DE4-B5AB63F795B6}"/>
                    </a:ext>
                  </a:extLst>
                </p14:cNvPr>
                <p14:cNvContentPartPr/>
                <p14:nvPr/>
              </p14:nvContentPartPr>
              <p14:xfrm>
                <a:off x="6779314" y="6316113"/>
                <a:ext cx="165600" cy="28080"/>
              </p14:xfrm>
            </p:contentPart>
          </mc:Choice>
          <mc:Fallback xmlns="">
            <p:pic>
              <p:nvPicPr>
                <p:cNvPr id="137508" name="Freihand 137507">
                  <a:extLst>
                    <a:ext uri="{FF2B5EF4-FFF2-40B4-BE49-F238E27FC236}">
                      <a16:creationId xmlns:a16="http://schemas.microsoft.com/office/drawing/2014/main" id="{FBF4AF2D-69D3-0B0B-6DE4-B5AB63F795B6}"/>
                    </a:ext>
                  </a:extLst>
                </p:cNvPr>
                <p:cNvPicPr/>
                <p:nvPr/>
              </p:nvPicPr>
              <p:blipFill>
                <a:blip r:embed="rId136"/>
                <a:stretch>
                  <a:fillRect/>
                </a:stretch>
              </p:blipFill>
              <p:spPr>
                <a:xfrm>
                  <a:off x="6770314" y="6307113"/>
                  <a:ext cx="183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7509" name="Freihand 137508">
                  <a:extLst>
                    <a:ext uri="{FF2B5EF4-FFF2-40B4-BE49-F238E27FC236}">
                      <a16:creationId xmlns:a16="http://schemas.microsoft.com/office/drawing/2014/main" id="{9074432A-74CF-FD96-F4B4-18D48297895B}"/>
                    </a:ext>
                  </a:extLst>
                </p14:cNvPr>
                <p14:cNvContentPartPr/>
                <p14:nvPr/>
              </p14:nvContentPartPr>
              <p14:xfrm>
                <a:off x="6908194" y="6211353"/>
                <a:ext cx="124920" cy="200520"/>
              </p14:xfrm>
            </p:contentPart>
          </mc:Choice>
          <mc:Fallback xmlns="">
            <p:pic>
              <p:nvPicPr>
                <p:cNvPr id="137509" name="Freihand 137508">
                  <a:extLst>
                    <a:ext uri="{FF2B5EF4-FFF2-40B4-BE49-F238E27FC236}">
                      <a16:creationId xmlns:a16="http://schemas.microsoft.com/office/drawing/2014/main" id="{9074432A-74CF-FD96-F4B4-18D48297895B}"/>
                    </a:ext>
                  </a:extLst>
                </p:cNvPr>
                <p:cNvPicPr/>
                <p:nvPr/>
              </p:nvPicPr>
              <p:blipFill>
                <a:blip r:embed="rId138"/>
                <a:stretch>
                  <a:fillRect/>
                </a:stretch>
              </p:blipFill>
              <p:spPr>
                <a:xfrm>
                  <a:off x="6899554" y="6202353"/>
                  <a:ext cx="142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7510" name="Freihand 137509">
                  <a:extLst>
                    <a:ext uri="{FF2B5EF4-FFF2-40B4-BE49-F238E27FC236}">
                      <a16:creationId xmlns:a16="http://schemas.microsoft.com/office/drawing/2014/main" id="{09B32CB3-7787-AAB0-A4C8-51983F8A2FE8}"/>
                    </a:ext>
                  </a:extLst>
                </p14:cNvPr>
                <p14:cNvContentPartPr/>
                <p14:nvPr/>
              </p14:nvContentPartPr>
              <p14:xfrm>
                <a:off x="7179994" y="6248073"/>
                <a:ext cx="194760" cy="106920"/>
              </p14:xfrm>
            </p:contentPart>
          </mc:Choice>
          <mc:Fallback xmlns="">
            <p:pic>
              <p:nvPicPr>
                <p:cNvPr id="137510" name="Freihand 137509">
                  <a:extLst>
                    <a:ext uri="{FF2B5EF4-FFF2-40B4-BE49-F238E27FC236}">
                      <a16:creationId xmlns:a16="http://schemas.microsoft.com/office/drawing/2014/main" id="{09B32CB3-7787-AAB0-A4C8-51983F8A2FE8}"/>
                    </a:ext>
                  </a:extLst>
                </p:cNvPr>
                <p:cNvPicPr/>
                <p:nvPr/>
              </p:nvPicPr>
              <p:blipFill>
                <a:blip r:embed="rId140"/>
                <a:stretch>
                  <a:fillRect/>
                </a:stretch>
              </p:blipFill>
              <p:spPr>
                <a:xfrm>
                  <a:off x="7171354" y="6239433"/>
                  <a:ext cx="212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7511" name="Freihand 137510">
                  <a:extLst>
                    <a:ext uri="{FF2B5EF4-FFF2-40B4-BE49-F238E27FC236}">
                      <a16:creationId xmlns:a16="http://schemas.microsoft.com/office/drawing/2014/main" id="{6760D3BA-A509-DA76-2A09-713D590D6422}"/>
                    </a:ext>
                  </a:extLst>
                </p14:cNvPr>
                <p14:cNvContentPartPr/>
                <p14:nvPr/>
              </p14:nvContentPartPr>
              <p14:xfrm>
                <a:off x="7352794" y="6188673"/>
                <a:ext cx="4680" cy="25200"/>
              </p14:xfrm>
            </p:contentPart>
          </mc:Choice>
          <mc:Fallback xmlns="">
            <p:pic>
              <p:nvPicPr>
                <p:cNvPr id="137511" name="Freihand 137510">
                  <a:extLst>
                    <a:ext uri="{FF2B5EF4-FFF2-40B4-BE49-F238E27FC236}">
                      <a16:creationId xmlns:a16="http://schemas.microsoft.com/office/drawing/2014/main" id="{6760D3BA-A509-DA76-2A09-713D590D6422}"/>
                    </a:ext>
                  </a:extLst>
                </p:cNvPr>
                <p:cNvPicPr/>
                <p:nvPr/>
              </p:nvPicPr>
              <p:blipFill>
                <a:blip r:embed="rId142"/>
                <a:stretch>
                  <a:fillRect/>
                </a:stretch>
              </p:blipFill>
              <p:spPr>
                <a:xfrm>
                  <a:off x="7344154" y="6179673"/>
                  <a:ext cx="223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7512" name="Freihand 137511">
                  <a:extLst>
                    <a:ext uri="{FF2B5EF4-FFF2-40B4-BE49-F238E27FC236}">
                      <a16:creationId xmlns:a16="http://schemas.microsoft.com/office/drawing/2014/main" id="{3DF9024E-C40E-2601-4C9D-2AEC6DDC2B4C}"/>
                    </a:ext>
                  </a:extLst>
                </p14:cNvPr>
                <p14:cNvContentPartPr/>
                <p14:nvPr/>
              </p14:nvContentPartPr>
              <p14:xfrm>
                <a:off x="7539634" y="6234753"/>
                <a:ext cx="99360" cy="281160"/>
              </p14:xfrm>
            </p:contentPart>
          </mc:Choice>
          <mc:Fallback xmlns="">
            <p:pic>
              <p:nvPicPr>
                <p:cNvPr id="137512" name="Freihand 137511">
                  <a:extLst>
                    <a:ext uri="{FF2B5EF4-FFF2-40B4-BE49-F238E27FC236}">
                      <a16:creationId xmlns:a16="http://schemas.microsoft.com/office/drawing/2014/main" id="{3DF9024E-C40E-2601-4C9D-2AEC6DDC2B4C}"/>
                    </a:ext>
                  </a:extLst>
                </p:cNvPr>
                <p:cNvPicPr/>
                <p:nvPr/>
              </p:nvPicPr>
              <p:blipFill>
                <a:blip r:embed="rId144"/>
                <a:stretch>
                  <a:fillRect/>
                </a:stretch>
              </p:blipFill>
              <p:spPr>
                <a:xfrm>
                  <a:off x="7530994" y="6225753"/>
                  <a:ext cx="11700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7513" name="Freihand 137512">
                  <a:extLst>
                    <a:ext uri="{FF2B5EF4-FFF2-40B4-BE49-F238E27FC236}">
                      <a16:creationId xmlns:a16="http://schemas.microsoft.com/office/drawing/2014/main" id="{0688E088-E8F6-FC5F-7E50-3F8D3C0496EF}"/>
                    </a:ext>
                  </a:extLst>
                </p14:cNvPr>
                <p14:cNvContentPartPr/>
                <p14:nvPr/>
              </p14:nvContentPartPr>
              <p14:xfrm>
                <a:off x="7694794" y="6216393"/>
                <a:ext cx="195480" cy="104400"/>
              </p14:xfrm>
            </p:contentPart>
          </mc:Choice>
          <mc:Fallback xmlns="">
            <p:pic>
              <p:nvPicPr>
                <p:cNvPr id="137513" name="Freihand 137512">
                  <a:extLst>
                    <a:ext uri="{FF2B5EF4-FFF2-40B4-BE49-F238E27FC236}">
                      <a16:creationId xmlns:a16="http://schemas.microsoft.com/office/drawing/2014/main" id="{0688E088-E8F6-FC5F-7E50-3F8D3C0496EF}"/>
                    </a:ext>
                  </a:extLst>
                </p:cNvPr>
                <p:cNvPicPr/>
                <p:nvPr/>
              </p:nvPicPr>
              <p:blipFill>
                <a:blip r:embed="rId146"/>
                <a:stretch>
                  <a:fillRect/>
                </a:stretch>
              </p:blipFill>
              <p:spPr>
                <a:xfrm>
                  <a:off x="7685794" y="6207393"/>
                  <a:ext cx="213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7514" name="Freihand 137513">
                  <a:extLst>
                    <a:ext uri="{FF2B5EF4-FFF2-40B4-BE49-F238E27FC236}">
                      <a16:creationId xmlns:a16="http://schemas.microsoft.com/office/drawing/2014/main" id="{8B728BF3-7B7D-85F6-6B63-FAEA4505F0E2}"/>
                    </a:ext>
                  </a:extLst>
                </p14:cNvPr>
                <p14:cNvContentPartPr/>
                <p14:nvPr/>
              </p14:nvContentPartPr>
              <p14:xfrm>
                <a:off x="7960474" y="6183273"/>
                <a:ext cx="214920" cy="126360"/>
              </p14:xfrm>
            </p:contentPart>
          </mc:Choice>
          <mc:Fallback xmlns="">
            <p:pic>
              <p:nvPicPr>
                <p:cNvPr id="137514" name="Freihand 137513">
                  <a:extLst>
                    <a:ext uri="{FF2B5EF4-FFF2-40B4-BE49-F238E27FC236}">
                      <a16:creationId xmlns:a16="http://schemas.microsoft.com/office/drawing/2014/main" id="{8B728BF3-7B7D-85F6-6B63-FAEA4505F0E2}"/>
                    </a:ext>
                  </a:extLst>
                </p:cNvPr>
                <p:cNvPicPr/>
                <p:nvPr/>
              </p:nvPicPr>
              <p:blipFill>
                <a:blip r:embed="rId148"/>
                <a:stretch>
                  <a:fillRect/>
                </a:stretch>
              </p:blipFill>
              <p:spPr>
                <a:xfrm>
                  <a:off x="7951834" y="6174633"/>
                  <a:ext cx="2325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7515" name="Freihand 137514">
                  <a:extLst>
                    <a:ext uri="{FF2B5EF4-FFF2-40B4-BE49-F238E27FC236}">
                      <a16:creationId xmlns:a16="http://schemas.microsoft.com/office/drawing/2014/main" id="{DA50189D-8ABA-AB33-F08F-9DBA487184AA}"/>
                    </a:ext>
                  </a:extLst>
                </p14:cNvPr>
                <p14:cNvContentPartPr/>
                <p14:nvPr/>
              </p14:nvContentPartPr>
              <p14:xfrm>
                <a:off x="8172514" y="6077433"/>
                <a:ext cx="226440" cy="218160"/>
              </p14:xfrm>
            </p:contentPart>
          </mc:Choice>
          <mc:Fallback xmlns="">
            <p:pic>
              <p:nvPicPr>
                <p:cNvPr id="137515" name="Freihand 137514">
                  <a:extLst>
                    <a:ext uri="{FF2B5EF4-FFF2-40B4-BE49-F238E27FC236}">
                      <a16:creationId xmlns:a16="http://schemas.microsoft.com/office/drawing/2014/main" id="{DA50189D-8ABA-AB33-F08F-9DBA487184AA}"/>
                    </a:ext>
                  </a:extLst>
                </p:cNvPr>
                <p:cNvPicPr/>
                <p:nvPr/>
              </p:nvPicPr>
              <p:blipFill>
                <a:blip r:embed="rId150"/>
                <a:stretch>
                  <a:fillRect/>
                </a:stretch>
              </p:blipFill>
              <p:spPr>
                <a:xfrm>
                  <a:off x="8163874" y="6068433"/>
                  <a:ext cx="244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7517" name="Freihand 137516">
                  <a:extLst>
                    <a:ext uri="{FF2B5EF4-FFF2-40B4-BE49-F238E27FC236}">
                      <a16:creationId xmlns:a16="http://schemas.microsoft.com/office/drawing/2014/main" id="{D0BF33BF-586F-52F6-1912-709F30E6907A}"/>
                    </a:ext>
                  </a:extLst>
                </p14:cNvPr>
                <p14:cNvContentPartPr/>
                <p14:nvPr/>
              </p14:nvContentPartPr>
              <p14:xfrm>
                <a:off x="5144554" y="6648033"/>
                <a:ext cx="167400" cy="136800"/>
              </p14:xfrm>
            </p:contentPart>
          </mc:Choice>
          <mc:Fallback xmlns="">
            <p:pic>
              <p:nvPicPr>
                <p:cNvPr id="137517" name="Freihand 137516">
                  <a:extLst>
                    <a:ext uri="{FF2B5EF4-FFF2-40B4-BE49-F238E27FC236}">
                      <a16:creationId xmlns:a16="http://schemas.microsoft.com/office/drawing/2014/main" id="{D0BF33BF-586F-52F6-1912-709F30E6907A}"/>
                    </a:ext>
                  </a:extLst>
                </p:cNvPr>
                <p:cNvPicPr/>
                <p:nvPr/>
              </p:nvPicPr>
              <p:blipFill>
                <a:blip r:embed="rId152"/>
                <a:stretch>
                  <a:fillRect/>
                </a:stretch>
              </p:blipFill>
              <p:spPr>
                <a:xfrm>
                  <a:off x="5135554" y="6639393"/>
                  <a:ext cx="185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7518" name="Freihand 137517">
                  <a:extLst>
                    <a:ext uri="{FF2B5EF4-FFF2-40B4-BE49-F238E27FC236}">
                      <a16:creationId xmlns:a16="http://schemas.microsoft.com/office/drawing/2014/main" id="{856B324E-D2CE-EA8D-51A7-795B358B4E58}"/>
                    </a:ext>
                  </a:extLst>
                </p14:cNvPr>
                <p14:cNvContentPartPr/>
                <p14:nvPr/>
              </p14:nvContentPartPr>
              <p14:xfrm>
                <a:off x="5382514" y="6610233"/>
                <a:ext cx="61920" cy="127440"/>
              </p14:xfrm>
            </p:contentPart>
          </mc:Choice>
          <mc:Fallback xmlns="">
            <p:pic>
              <p:nvPicPr>
                <p:cNvPr id="137518" name="Freihand 137517">
                  <a:extLst>
                    <a:ext uri="{FF2B5EF4-FFF2-40B4-BE49-F238E27FC236}">
                      <a16:creationId xmlns:a16="http://schemas.microsoft.com/office/drawing/2014/main" id="{856B324E-D2CE-EA8D-51A7-795B358B4E58}"/>
                    </a:ext>
                  </a:extLst>
                </p:cNvPr>
                <p:cNvPicPr/>
                <p:nvPr/>
              </p:nvPicPr>
              <p:blipFill>
                <a:blip r:embed="rId154"/>
                <a:stretch>
                  <a:fillRect/>
                </a:stretch>
              </p:blipFill>
              <p:spPr>
                <a:xfrm>
                  <a:off x="5373514" y="6601233"/>
                  <a:ext cx="795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7519" name="Freihand 137518">
                  <a:extLst>
                    <a:ext uri="{FF2B5EF4-FFF2-40B4-BE49-F238E27FC236}">
                      <a16:creationId xmlns:a16="http://schemas.microsoft.com/office/drawing/2014/main" id="{52382A6C-5774-BD84-85BF-F70A07F4A2D1}"/>
                    </a:ext>
                  </a:extLst>
                </p14:cNvPr>
                <p14:cNvContentPartPr/>
                <p14:nvPr/>
              </p14:nvContentPartPr>
              <p14:xfrm>
                <a:off x="5609674" y="6620313"/>
                <a:ext cx="125280" cy="90360"/>
              </p14:xfrm>
            </p:contentPart>
          </mc:Choice>
          <mc:Fallback xmlns="">
            <p:pic>
              <p:nvPicPr>
                <p:cNvPr id="137519" name="Freihand 137518">
                  <a:extLst>
                    <a:ext uri="{FF2B5EF4-FFF2-40B4-BE49-F238E27FC236}">
                      <a16:creationId xmlns:a16="http://schemas.microsoft.com/office/drawing/2014/main" id="{52382A6C-5774-BD84-85BF-F70A07F4A2D1}"/>
                    </a:ext>
                  </a:extLst>
                </p:cNvPr>
                <p:cNvPicPr/>
                <p:nvPr/>
              </p:nvPicPr>
              <p:blipFill>
                <a:blip r:embed="rId156"/>
                <a:stretch>
                  <a:fillRect/>
                </a:stretch>
              </p:blipFill>
              <p:spPr>
                <a:xfrm>
                  <a:off x="5600674" y="6611673"/>
                  <a:ext cx="142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7520" name="Freihand 137519">
                  <a:extLst>
                    <a:ext uri="{FF2B5EF4-FFF2-40B4-BE49-F238E27FC236}">
                      <a16:creationId xmlns:a16="http://schemas.microsoft.com/office/drawing/2014/main" id="{05E7DC12-08D7-7BCC-99D3-C36B88FA0252}"/>
                    </a:ext>
                  </a:extLst>
                </p14:cNvPr>
                <p14:cNvContentPartPr/>
                <p14:nvPr/>
              </p14:nvContentPartPr>
              <p14:xfrm>
                <a:off x="5732074" y="6624993"/>
                <a:ext cx="267120" cy="83520"/>
              </p14:xfrm>
            </p:contentPart>
          </mc:Choice>
          <mc:Fallback xmlns="">
            <p:pic>
              <p:nvPicPr>
                <p:cNvPr id="137520" name="Freihand 137519">
                  <a:extLst>
                    <a:ext uri="{FF2B5EF4-FFF2-40B4-BE49-F238E27FC236}">
                      <a16:creationId xmlns:a16="http://schemas.microsoft.com/office/drawing/2014/main" id="{05E7DC12-08D7-7BCC-99D3-C36B88FA0252}"/>
                    </a:ext>
                  </a:extLst>
                </p:cNvPr>
                <p:cNvPicPr/>
                <p:nvPr/>
              </p:nvPicPr>
              <p:blipFill>
                <a:blip r:embed="rId158"/>
                <a:stretch>
                  <a:fillRect/>
                </a:stretch>
              </p:blipFill>
              <p:spPr>
                <a:xfrm>
                  <a:off x="5723074" y="6616353"/>
                  <a:ext cx="284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7522" name="Freihand 137521">
                  <a:extLst>
                    <a:ext uri="{FF2B5EF4-FFF2-40B4-BE49-F238E27FC236}">
                      <a16:creationId xmlns:a16="http://schemas.microsoft.com/office/drawing/2014/main" id="{A6469E23-4FF2-A7BB-4924-D76687D74F1C}"/>
                    </a:ext>
                  </a:extLst>
                </p14:cNvPr>
                <p14:cNvContentPartPr/>
                <p14:nvPr/>
              </p14:nvContentPartPr>
              <p14:xfrm>
                <a:off x="6173434" y="6585033"/>
                <a:ext cx="109080" cy="105840"/>
              </p14:xfrm>
            </p:contentPart>
          </mc:Choice>
          <mc:Fallback xmlns="">
            <p:pic>
              <p:nvPicPr>
                <p:cNvPr id="137522" name="Freihand 137521">
                  <a:extLst>
                    <a:ext uri="{FF2B5EF4-FFF2-40B4-BE49-F238E27FC236}">
                      <a16:creationId xmlns:a16="http://schemas.microsoft.com/office/drawing/2014/main" id="{A6469E23-4FF2-A7BB-4924-D76687D74F1C}"/>
                    </a:ext>
                  </a:extLst>
                </p:cNvPr>
                <p:cNvPicPr/>
                <p:nvPr/>
              </p:nvPicPr>
              <p:blipFill>
                <a:blip r:embed="rId160"/>
                <a:stretch>
                  <a:fillRect/>
                </a:stretch>
              </p:blipFill>
              <p:spPr>
                <a:xfrm>
                  <a:off x="6164794" y="6576393"/>
                  <a:ext cx="1267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7523" name="Freihand 137522">
                  <a:extLst>
                    <a:ext uri="{FF2B5EF4-FFF2-40B4-BE49-F238E27FC236}">
                      <a16:creationId xmlns:a16="http://schemas.microsoft.com/office/drawing/2014/main" id="{60FA1F1F-BA05-E7B2-36F6-80F567CAD850}"/>
                    </a:ext>
                  </a:extLst>
                </p14:cNvPr>
                <p14:cNvContentPartPr/>
                <p14:nvPr/>
              </p14:nvContentPartPr>
              <p14:xfrm>
                <a:off x="6299074" y="6503313"/>
                <a:ext cx="122400" cy="167400"/>
              </p14:xfrm>
            </p:contentPart>
          </mc:Choice>
          <mc:Fallback xmlns="">
            <p:pic>
              <p:nvPicPr>
                <p:cNvPr id="137523" name="Freihand 137522">
                  <a:extLst>
                    <a:ext uri="{FF2B5EF4-FFF2-40B4-BE49-F238E27FC236}">
                      <a16:creationId xmlns:a16="http://schemas.microsoft.com/office/drawing/2014/main" id="{60FA1F1F-BA05-E7B2-36F6-80F567CAD850}"/>
                    </a:ext>
                  </a:extLst>
                </p:cNvPr>
                <p:cNvPicPr/>
                <p:nvPr/>
              </p:nvPicPr>
              <p:blipFill>
                <a:blip r:embed="rId162"/>
                <a:stretch>
                  <a:fillRect/>
                </a:stretch>
              </p:blipFill>
              <p:spPr>
                <a:xfrm>
                  <a:off x="6290434" y="6494313"/>
                  <a:ext cx="1400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7524" name="Freihand 137523">
                  <a:extLst>
                    <a:ext uri="{FF2B5EF4-FFF2-40B4-BE49-F238E27FC236}">
                      <a16:creationId xmlns:a16="http://schemas.microsoft.com/office/drawing/2014/main" id="{7F4B09D7-C36B-5BD0-BB1D-F90778207B4C}"/>
                    </a:ext>
                  </a:extLst>
                </p14:cNvPr>
                <p14:cNvContentPartPr/>
                <p14:nvPr/>
              </p14:nvContentPartPr>
              <p14:xfrm>
                <a:off x="6493114" y="6581793"/>
                <a:ext cx="275400" cy="93240"/>
              </p14:xfrm>
            </p:contentPart>
          </mc:Choice>
          <mc:Fallback xmlns="">
            <p:pic>
              <p:nvPicPr>
                <p:cNvPr id="137524" name="Freihand 137523">
                  <a:extLst>
                    <a:ext uri="{FF2B5EF4-FFF2-40B4-BE49-F238E27FC236}">
                      <a16:creationId xmlns:a16="http://schemas.microsoft.com/office/drawing/2014/main" id="{7F4B09D7-C36B-5BD0-BB1D-F90778207B4C}"/>
                    </a:ext>
                  </a:extLst>
                </p:cNvPr>
                <p:cNvPicPr/>
                <p:nvPr/>
              </p:nvPicPr>
              <p:blipFill>
                <a:blip r:embed="rId164"/>
                <a:stretch>
                  <a:fillRect/>
                </a:stretch>
              </p:blipFill>
              <p:spPr>
                <a:xfrm>
                  <a:off x="6484474" y="6573153"/>
                  <a:ext cx="2930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7525" name="Freihand 137524">
                  <a:extLst>
                    <a:ext uri="{FF2B5EF4-FFF2-40B4-BE49-F238E27FC236}">
                      <a16:creationId xmlns:a16="http://schemas.microsoft.com/office/drawing/2014/main" id="{9A3C8BF3-4694-2E65-E868-963C82033DAB}"/>
                    </a:ext>
                  </a:extLst>
                </p14:cNvPr>
                <p14:cNvContentPartPr/>
                <p14:nvPr/>
              </p14:nvContentPartPr>
              <p14:xfrm>
                <a:off x="6787954" y="6533193"/>
                <a:ext cx="145800" cy="230760"/>
              </p14:xfrm>
            </p:contentPart>
          </mc:Choice>
          <mc:Fallback xmlns="">
            <p:pic>
              <p:nvPicPr>
                <p:cNvPr id="137525" name="Freihand 137524">
                  <a:extLst>
                    <a:ext uri="{FF2B5EF4-FFF2-40B4-BE49-F238E27FC236}">
                      <a16:creationId xmlns:a16="http://schemas.microsoft.com/office/drawing/2014/main" id="{9A3C8BF3-4694-2E65-E868-963C82033DAB}"/>
                    </a:ext>
                  </a:extLst>
                </p:cNvPr>
                <p:cNvPicPr/>
                <p:nvPr/>
              </p:nvPicPr>
              <p:blipFill>
                <a:blip r:embed="rId166"/>
                <a:stretch>
                  <a:fillRect/>
                </a:stretch>
              </p:blipFill>
              <p:spPr>
                <a:xfrm>
                  <a:off x="6779314" y="6524193"/>
                  <a:ext cx="16344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7526" name="Freihand 137525">
                  <a:extLst>
                    <a:ext uri="{FF2B5EF4-FFF2-40B4-BE49-F238E27FC236}">
                      <a16:creationId xmlns:a16="http://schemas.microsoft.com/office/drawing/2014/main" id="{B58388FC-7D2D-FF97-2204-2F6647E8407F}"/>
                    </a:ext>
                  </a:extLst>
                </p14:cNvPr>
                <p14:cNvContentPartPr/>
                <p14:nvPr/>
              </p14:nvContentPartPr>
              <p14:xfrm>
                <a:off x="5641714" y="6748113"/>
                <a:ext cx="393480" cy="46440"/>
              </p14:xfrm>
            </p:contentPart>
          </mc:Choice>
          <mc:Fallback xmlns="">
            <p:pic>
              <p:nvPicPr>
                <p:cNvPr id="137526" name="Freihand 137525">
                  <a:extLst>
                    <a:ext uri="{FF2B5EF4-FFF2-40B4-BE49-F238E27FC236}">
                      <a16:creationId xmlns:a16="http://schemas.microsoft.com/office/drawing/2014/main" id="{B58388FC-7D2D-FF97-2204-2F6647E8407F}"/>
                    </a:ext>
                  </a:extLst>
                </p:cNvPr>
                <p:cNvPicPr/>
                <p:nvPr/>
              </p:nvPicPr>
              <p:blipFill>
                <a:blip r:embed="rId168"/>
                <a:stretch>
                  <a:fillRect/>
                </a:stretch>
              </p:blipFill>
              <p:spPr>
                <a:xfrm>
                  <a:off x="5633074" y="6739113"/>
                  <a:ext cx="4111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7527" name="Freihand 137526">
                  <a:extLst>
                    <a:ext uri="{FF2B5EF4-FFF2-40B4-BE49-F238E27FC236}">
                      <a16:creationId xmlns:a16="http://schemas.microsoft.com/office/drawing/2014/main" id="{69F651D1-33A1-D23D-8937-85ABB86DAC40}"/>
                    </a:ext>
                  </a:extLst>
                </p14:cNvPr>
                <p14:cNvContentPartPr/>
                <p14:nvPr/>
              </p14:nvContentPartPr>
              <p14:xfrm>
                <a:off x="7099354" y="6441393"/>
                <a:ext cx="202320" cy="209520"/>
              </p14:xfrm>
            </p:contentPart>
          </mc:Choice>
          <mc:Fallback xmlns="">
            <p:pic>
              <p:nvPicPr>
                <p:cNvPr id="137527" name="Freihand 137526">
                  <a:extLst>
                    <a:ext uri="{FF2B5EF4-FFF2-40B4-BE49-F238E27FC236}">
                      <a16:creationId xmlns:a16="http://schemas.microsoft.com/office/drawing/2014/main" id="{69F651D1-33A1-D23D-8937-85ABB86DAC40}"/>
                    </a:ext>
                  </a:extLst>
                </p:cNvPr>
                <p:cNvPicPr/>
                <p:nvPr/>
              </p:nvPicPr>
              <p:blipFill>
                <a:blip r:embed="rId170"/>
                <a:stretch>
                  <a:fillRect/>
                </a:stretch>
              </p:blipFill>
              <p:spPr>
                <a:xfrm>
                  <a:off x="7090714" y="6432753"/>
                  <a:ext cx="2199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7528" name="Freihand 137527">
                  <a:extLst>
                    <a:ext uri="{FF2B5EF4-FFF2-40B4-BE49-F238E27FC236}">
                      <a16:creationId xmlns:a16="http://schemas.microsoft.com/office/drawing/2014/main" id="{ED9981C4-8D83-2826-E5A6-3D043A722C7A}"/>
                    </a:ext>
                  </a:extLst>
                </p14:cNvPr>
                <p14:cNvContentPartPr/>
                <p14:nvPr/>
              </p14:nvContentPartPr>
              <p14:xfrm>
                <a:off x="7319314" y="6506553"/>
                <a:ext cx="100800" cy="124560"/>
              </p14:xfrm>
            </p:contentPart>
          </mc:Choice>
          <mc:Fallback xmlns="">
            <p:pic>
              <p:nvPicPr>
                <p:cNvPr id="137528" name="Freihand 137527">
                  <a:extLst>
                    <a:ext uri="{FF2B5EF4-FFF2-40B4-BE49-F238E27FC236}">
                      <a16:creationId xmlns:a16="http://schemas.microsoft.com/office/drawing/2014/main" id="{ED9981C4-8D83-2826-E5A6-3D043A722C7A}"/>
                    </a:ext>
                  </a:extLst>
                </p:cNvPr>
                <p:cNvPicPr/>
                <p:nvPr/>
              </p:nvPicPr>
              <p:blipFill>
                <a:blip r:embed="rId172"/>
                <a:stretch>
                  <a:fillRect/>
                </a:stretch>
              </p:blipFill>
              <p:spPr>
                <a:xfrm>
                  <a:off x="7310314" y="6497553"/>
                  <a:ext cx="11844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7529" name="Freihand 137528">
                  <a:extLst>
                    <a:ext uri="{FF2B5EF4-FFF2-40B4-BE49-F238E27FC236}">
                      <a16:creationId xmlns:a16="http://schemas.microsoft.com/office/drawing/2014/main" id="{9CF92ED4-54F3-A2C8-7ED0-9464B305AB7F}"/>
                    </a:ext>
                  </a:extLst>
                </p14:cNvPr>
                <p14:cNvContentPartPr/>
                <p14:nvPr/>
              </p14:nvContentPartPr>
              <p14:xfrm>
                <a:off x="7548634" y="6433473"/>
                <a:ext cx="487440" cy="303480"/>
              </p14:xfrm>
            </p:contentPart>
          </mc:Choice>
          <mc:Fallback xmlns="">
            <p:pic>
              <p:nvPicPr>
                <p:cNvPr id="137529" name="Freihand 137528">
                  <a:extLst>
                    <a:ext uri="{FF2B5EF4-FFF2-40B4-BE49-F238E27FC236}">
                      <a16:creationId xmlns:a16="http://schemas.microsoft.com/office/drawing/2014/main" id="{9CF92ED4-54F3-A2C8-7ED0-9464B305AB7F}"/>
                    </a:ext>
                  </a:extLst>
                </p:cNvPr>
                <p:cNvPicPr/>
                <p:nvPr/>
              </p:nvPicPr>
              <p:blipFill>
                <a:blip r:embed="rId174"/>
                <a:stretch>
                  <a:fillRect/>
                </a:stretch>
              </p:blipFill>
              <p:spPr>
                <a:xfrm>
                  <a:off x="7539634" y="6424833"/>
                  <a:ext cx="50508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7530" name="Freihand 137529">
                  <a:extLst>
                    <a:ext uri="{FF2B5EF4-FFF2-40B4-BE49-F238E27FC236}">
                      <a16:creationId xmlns:a16="http://schemas.microsoft.com/office/drawing/2014/main" id="{1A6092E9-5EA1-F3EF-0667-CFD93BC8A07F}"/>
                    </a:ext>
                  </a:extLst>
                </p14:cNvPr>
                <p14:cNvContentPartPr/>
                <p14:nvPr/>
              </p14:nvContentPartPr>
              <p14:xfrm>
                <a:off x="8078194" y="6505473"/>
                <a:ext cx="110160" cy="139680"/>
              </p14:xfrm>
            </p:contentPart>
          </mc:Choice>
          <mc:Fallback xmlns="">
            <p:pic>
              <p:nvPicPr>
                <p:cNvPr id="137530" name="Freihand 137529">
                  <a:extLst>
                    <a:ext uri="{FF2B5EF4-FFF2-40B4-BE49-F238E27FC236}">
                      <a16:creationId xmlns:a16="http://schemas.microsoft.com/office/drawing/2014/main" id="{1A6092E9-5EA1-F3EF-0667-CFD93BC8A07F}"/>
                    </a:ext>
                  </a:extLst>
                </p:cNvPr>
                <p:cNvPicPr/>
                <p:nvPr/>
              </p:nvPicPr>
              <p:blipFill>
                <a:blip r:embed="rId176"/>
                <a:stretch>
                  <a:fillRect/>
                </a:stretch>
              </p:blipFill>
              <p:spPr>
                <a:xfrm>
                  <a:off x="8069194" y="6496473"/>
                  <a:ext cx="1278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7531" name="Freihand 137530">
                  <a:extLst>
                    <a:ext uri="{FF2B5EF4-FFF2-40B4-BE49-F238E27FC236}">
                      <a16:creationId xmlns:a16="http://schemas.microsoft.com/office/drawing/2014/main" id="{B8CCCF1D-8A09-D991-1124-E155F75B53F3}"/>
                    </a:ext>
                  </a:extLst>
                </p14:cNvPr>
                <p14:cNvContentPartPr/>
                <p14:nvPr/>
              </p14:nvContentPartPr>
              <p14:xfrm>
                <a:off x="8194474" y="6533553"/>
                <a:ext cx="128520" cy="103680"/>
              </p14:xfrm>
            </p:contentPart>
          </mc:Choice>
          <mc:Fallback xmlns="">
            <p:pic>
              <p:nvPicPr>
                <p:cNvPr id="137531" name="Freihand 137530">
                  <a:extLst>
                    <a:ext uri="{FF2B5EF4-FFF2-40B4-BE49-F238E27FC236}">
                      <a16:creationId xmlns:a16="http://schemas.microsoft.com/office/drawing/2014/main" id="{B8CCCF1D-8A09-D991-1124-E155F75B53F3}"/>
                    </a:ext>
                  </a:extLst>
                </p:cNvPr>
                <p:cNvPicPr/>
                <p:nvPr/>
              </p:nvPicPr>
              <p:blipFill>
                <a:blip r:embed="rId178"/>
                <a:stretch>
                  <a:fillRect/>
                </a:stretch>
              </p:blipFill>
              <p:spPr>
                <a:xfrm>
                  <a:off x="8185474" y="6524553"/>
                  <a:ext cx="1461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7532" name="Freihand 137531">
                  <a:extLst>
                    <a:ext uri="{FF2B5EF4-FFF2-40B4-BE49-F238E27FC236}">
                      <a16:creationId xmlns:a16="http://schemas.microsoft.com/office/drawing/2014/main" id="{26BEBF86-7D4C-D787-266C-568914AE2BF3}"/>
                    </a:ext>
                  </a:extLst>
                </p14:cNvPr>
                <p14:cNvContentPartPr/>
                <p14:nvPr/>
              </p14:nvContentPartPr>
              <p14:xfrm>
                <a:off x="8337394" y="6383073"/>
                <a:ext cx="265680" cy="237600"/>
              </p14:xfrm>
            </p:contentPart>
          </mc:Choice>
          <mc:Fallback xmlns="">
            <p:pic>
              <p:nvPicPr>
                <p:cNvPr id="137532" name="Freihand 137531">
                  <a:extLst>
                    <a:ext uri="{FF2B5EF4-FFF2-40B4-BE49-F238E27FC236}">
                      <a16:creationId xmlns:a16="http://schemas.microsoft.com/office/drawing/2014/main" id="{26BEBF86-7D4C-D787-266C-568914AE2BF3}"/>
                    </a:ext>
                  </a:extLst>
                </p:cNvPr>
                <p:cNvPicPr/>
                <p:nvPr/>
              </p:nvPicPr>
              <p:blipFill>
                <a:blip r:embed="rId180"/>
                <a:stretch>
                  <a:fillRect/>
                </a:stretch>
              </p:blipFill>
              <p:spPr>
                <a:xfrm>
                  <a:off x="8328754" y="6374073"/>
                  <a:ext cx="283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7533" name="Freihand 137532">
                  <a:extLst>
                    <a:ext uri="{FF2B5EF4-FFF2-40B4-BE49-F238E27FC236}">
                      <a16:creationId xmlns:a16="http://schemas.microsoft.com/office/drawing/2014/main" id="{79C5A170-BFC9-11CA-EF75-83F50B8ED3D8}"/>
                    </a:ext>
                  </a:extLst>
                </p14:cNvPr>
                <p14:cNvContentPartPr/>
                <p14:nvPr/>
              </p14:nvContentPartPr>
              <p14:xfrm>
                <a:off x="8552674" y="6514473"/>
                <a:ext cx="40680" cy="100080"/>
              </p14:xfrm>
            </p:contentPart>
          </mc:Choice>
          <mc:Fallback xmlns="">
            <p:pic>
              <p:nvPicPr>
                <p:cNvPr id="137533" name="Freihand 137532">
                  <a:extLst>
                    <a:ext uri="{FF2B5EF4-FFF2-40B4-BE49-F238E27FC236}">
                      <a16:creationId xmlns:a16="http://schemas.microsoft.com/office/drawing/2014/main" id="{79C5A170-BFC9-11CA-EF75-83F50B8ED3D8}"/>
                    </a:ext>
                  </a:extLst>
                </p:cNvPr>
                <p:cNvPicPr/>
                <p:nvPr/>
              </p:nvPicPr>
              <p:blipFill>
                <a:blip r:embed="rId182"/>
                <a:stretch>
                  <a:fillRect/>
                </a:stretch>
              </p:blipFill>
              <p:spPr>
                <a:xfrm>
                  <a:off x="8543674" y="6505473"/>
                  <a:ext cx="583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7564" name="Freihand 137563">
                  <a:extLst>
                    <a:ext uri="{FF2B5EF4-FFF2-40B4-BE49-F238E27FC236}">
                      <a16:creationId xmlns:a16="http://schemas.microsoft.com/office/drawing/2014/main" id="{C96AFAD6-C8D9-D4D8-321B-E4AE569E634A}"/>
                    </a:ext>
                  </a:extLst>
                </p14:cNvPr>
                <p14:cNvContentPartPr/>
                <p14:nvPr/>
              </p14:nvContentPartPr>
              <p14:xfrm>
                <a:off x="4992274" y="6128193"/>
                <a:ext cx="3753360" cy="741960"/>
              </p14:xfrm>
            </p:contentPart>
          </mc:Choice>
          <mc:Fallback xmlns="">
            <p:pic>
              <p:nvPicPr>
                <p:cNvPr id="137564" name="Freihand 137563">
                  <a:extLst>
                    <a:ext uri="{FF2B5EF4-FFF2-40B4-BE49-F238E27FC236}">
                      <a16:creationId xmlns:a16="http://schemas.microsoft.com/office/drawing/2014/main" id="{C96AFAD6-C8D9-D4D8-321B-E4AE569E634A}"/>
                    </a:ext>
                  </a:extLst>
                </p:cNvPr>
                <p:cNvPicPr/>
                <p:nvPr/>
              </p:nvPicPr>
              <p:blipFill>
                <a:blip r:embed="rId184"/>
                <a:stretch>
                  <a:fillRect/>
                </a:stretch>
              </p:blipFill>
              <p:spPr>
                <a:xfrm>
                  <a:off x="4983274" y="6119193"/>
                  <a:ext cx="3771000" cy="759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5">
            <p14:nvContentPartPr>
              <p14:cNvPr id="137569" name="Freihand 137568">
                <a:extLst>
                  <a:ext uri="{FF2B5EF4-FFF2-40B4-BE49-F238E27FC236}">
                    <a16:creationId xmlns:a16="http://schemas.microsoft.com/office/drawing/2014/main" id="{86942F77-B6A9-AC80-8495-22154E1A5B3C}"/>
                  </a:ext>
                </a:extLst>
              </p14:cNvPr>
              <p14:cNvContentPartPr/>
              <p14:nvPr/>
            </p14:nvContentPartPr>
            <p14:xfrm>
              <a:off x="442954" y="835473"/>
              <a:ext cx="3444840" cy="528480"/>
            </p14:xfrm>
          </p:contentPart>
        </mc:Choice>
        <mc:Fallback xmlns="">
          <p:pic>
            <p:nvPicPr>
              <p:cNvPr id="137569" name="Freihand 137568">
                <a:extLst>
                  <a:ext uri="{FF2B5EF4-FFF2-40B4-BE49-F238E27FC236}">
                    <a16:creationId xmlns:a16="http://schemas.microsoft.com/office/drawing/2014/main" id="{86942F77-B6A9-AC80-8495-22154E1A5B3C}"/>
                  </a:ext>
                </a:extLst>
              </p:cNvPr>
              <p:cNvPicPr/>
              <p:nvPr/>
            </p:nvPicPr>
            <p:blipFill>
              <a:blip r:embed="rId186"/>
              <a:stretch>
                <a:fillRect/>
              </a:stretch>
            </p:blipFill>
            <p:spPr>
              <a:xfrm>
                <a:off x="433954" y="826473"/>
                <a:ext cx="3462480" cy="546120"/>
              </a:xfrm>
              <a:prstGeom prst="rect">
                <a:avLst/>
              </a:prstGeom>
            </p:spPr>
          </p:pic>
        </mc:Fallback>
      </mc:AlternateContent>
      <p:grpSp>
        <p:nvGrpSpPr>
          <p:cNvPr id="137581" name="Gruppieren 137580">
            <a:extLst>
              <a:ext uri="{FF2B5EF4-FFF2-40B4-BE49-F238E27FC236}">
                <a16:creationId xmlns:a16="http://schemas.microsoft.com/office/drawing/2014/main" id="{9C600B8B-6CD6-6C35-8BC7-B485C91690F7}"/>
              </a:ext>
            </a:extLst>
          </p:cNvPr>
          <p:cNvGrpSpPr/>
          <p:nvPr/>
        </p:nvGrpSpPr>
        <p:grpSpPr>
          <a:xfrm>
            <a:off x="73234" y="-26972"/>
            <a:ext cx="11761560" cy="5256720"/>
            <a:chOff x="73234" y="-26972"/>
            <a:chExt cx="11761560" cy="5256720"/>
          </a:xfrm>
        </p:grpSpPr>
        <mc:AlternateContent xmlns:mc="http://schemas.openxmlformats.org/markup-compatibility/2006" xmlns:p14="http://schemas.microsoft.com/office/powerpoint/2010/main">
          <mc:Choice Requires="p14">
            <p:contentPart p14:bwMode="auto" r:id="rId187">
              <p14:nvContentPartPr>
                <p14:cNvPr id="137229" name="Freihand 137228">
                  <a:extLst>
                    <a:ext uri="{FF2B5EF4-FFF2-40B4-BE49-F238E27FC236}">
                      <a16:creationId xmlns:a16="http://schemas.microsoft.com/office/drawing/2014/main" id="{8B1FAE53-F5E1-3E49-CA7B-84EC3CD6EA75}"/>
                    </a:ext>
                  </a:extLst>
                </p14:cNvPr>
                <p14:cNvContentPartPr/>
                <p14:nvPr/>
              </p14:nvContentPartPr>
              <p14:xfrm>
                <a:off x="8669314" y="2701468"/>
                <a:ext cx="301680" cy="85320"/>
              </p14:xfrm>
            </p:contentPart>
          </mc:Choice>
          <mc:Fallback xmlns="">
            <p:pic>
              <p:nvPicPr>
                <p:cNvPr id="137229" name="Freihand 137228">
                  <a:extLst>
                    <a:ext uri="{FF2B5EF4-FFF2-40B4-BE49-F238E27FC236}">
                      <a16:creationId xmlns:a16="http://schemas.microsoft.com/office/drawing/2014/main" id="{8B1FAE53-F5E1-3E49-CA7B-84EC3CD6EA75}"/>
                    </a:ext>
                  </a:extLst>
                </p:cNvPr>
                <p:cNvPicPr/>
                <p:nvPr/>
              </p:nvPicPr>
              <p:blipFill>
                <a:blip r:embed="rId188"/>
                <a:stretch>
                  <a:fillRect/>
                </a:stretch>
              </p:blipFill>
              <p:spPr>
                <a:xfrm>
                  <a:off x="8660674" y="2692828"/>
                  <a:ext cx="3193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7230" name="Freihand 137229">
                  <a:extLst>
                    <a:ext uri="{FF2B5EF4-FFF2-40B4-BE49-F238E27FC236}">
                      <a16:creationId xmlns:a16="http://schemas.microsoft.com/office/drawing/2014/main" id="{EDCD10D9-67BE-2339-E785-02C5990F5160}"/>
                    </a:ext>
                  </a:extLst>
                </p14:cNvPr>
                <p14:cNvContentPartPr/>
                <p14:nvPr/>
              </p14:nvContentPartPr>
              <p14:xfrm>
                <a:off x="9049834" y="2525068"/>
                <a:ext cx="476280" cy="265320"/>
              </p14:xfrm>
            </p:contentPart>
          </mc:Choice>
          <mc:Fallback xmlns="">
            <p:pic>
              <p:nvPicPr>
                <p:cNvPr id="137230" name="Freihand 137229">
                  <a:extLst>
                    <a:ext uri="{FF2B5EF4-FFF2-40B4-BE49-F238E27FC236}">
                      <a16:creationId xmlns:a16="http://schemas.microsoft.com/office/drawing/2014/main" id="{EDCD10D9-67BE-2339-E785-02C5990F5160}"/>
                    </a:ext>
                  </a:extLst>
                </p:cNvPr>
                <p:cNvPicPr/>
                <p:nvPr/>
              </p:nvPicPr>
              <p:blipFill>
                <a:blip r:embed="rId190"/>
                <a:stretch>
                  <a:fillRect/>
                </a:stretch>
              </p:blipFill>
              <p:spPr>
                <a:xfrm>
                  <a:off x="9041194" y="2516428"/>
                  <a:ext cx="4939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7231" name="Freihand 137230">
                  <a:extLst>
                    <a:ext uri="{FF2B5EF4-FFF2-40B4-BE49-F238E27FC236}">
                      <a16:creationId xmlns:a16="http://schemas.microsoft.com/office/drawing/2014/main" id="{2BEEA5A2-DBE5-AE37-A6F1-5C79517F39C3}"/>
                    </a:ext>
                  </a:extLst>
                </p14:cNvPr>
                <p14:cNvContentPartPr/>
                <p14:nvPr/>
              </p14:nvContentPartPr>
              <p14:xfrm>
                <a:off x="9587674" y="2736388"/>
                <a:ext cx="153360" cy="44640"/>
              </p14:xfrm>
            </p:contentPart>
          </mc:Choice>
          <mc:Fallback xmlns="">
            <p:pic>
              <p:nvPicPr>
                <p:cNvPr id="137231" name="Freihand 137230">
                  <a:extLst>
                    <a:ext uri="{FF2B5EF4-FFF2-40B4-BE49-F238E27FC236}">
                      <a16:creationId xmlns:a16="http://schemas.microsoft.com/office/drawing/2014/main" id="{2BEEA5A2-DBE5-AE37-A6F1-5C79517F39C3}"/>
                    </a:ext>
                  </a:extLst>
                </p:cNvPr>
                <p:cNvPicPr/>
                <p:nvPr/>
              </p:nvPicPr>
              <p:blipFill>
                <a:blip r:embed="rId192"/>
                <a:stretch>
                  <a:fillRect/>
                </a:stretch>
              </p:blipFill>
              <p:spPr>
                <a:xfrm>
                  <a:off x="9579034" y="2727748"/>
                  <a:ext cx="17100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7232" name="Freihand 137231">
                  <a:extLst>
                    <a:ext uri="{FF2B5EF4-FFF2-40B4-BE49-F238E27FC236}">
                      <a16:creationId xmlns:a16="http://schemas.microsoft.com/office/drawing/2014/main" id="{C4856C0D-CF0C-7724-825D-BF94EAA843AB}"/>
                    </a:ext>
                  </a:extLst>
                </p14:cNvPr>
                <p14:cNvContentPartPr/>
                <p14:nvPr/>
              </p14:nvContentPartPr>
              <p14:xfrm>
                <a:off x="9974314" y="2715508"/>
                <a:ext cx="273960" cy="76680"/>
              </p14:xfrm>
            </p:contentPart>
          </mc:Choice>
          <mc:Fallback xmlns="">
            <p:pic>
              <p:nvPicPr>
                <p:cNvPr id="137232" name="Freihand 137231">
                  <a:extLst>
                    <a:ext uri="{FF2B5EF4-FFF2-40B4-BE49-F238E27FC236}">
                      <a16:creationId xmlns:a16="http://schemas.microsoft.com/office/drawing/2014/main" id="{C4856C0D-CF0C-7724-825D-BF94EAA843AB}"/>
                    </a:ext>
                  </a:extLst>
                </p:cNvPr>
                <p:cNvPicPr/>
                <p:nvPr/>
              </p:nvPicPr>
              <p:blipFill>
                <a:blip r:embed="rId194"/>
                <a:stretch>
                  <a:fillRect/>
                </a:stretch>
              </p:blipFill>
              <p:spPr>
                <a:xfrm>
                  <a:off x="9965674" y="2706868"/>
                  <a:ext cx="2916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7233" name="Freihand 137232">
                  <a:extLst>
                    <a:ext uri="{FF2B5EF4-FFF2-40B4-BE49-F238E27FC236}">
                      <a16:creationId xmlns:a16="http://schemas.microsoft.com/office/drawing/2014/main" id="{7A6D4DBF-18C8-A0F9-7F40-A9901C074BE9}"/>
                    </a:ext>
                  </a:extLst>
                </p14:cNvPr>
                <p14:cNvContentPartPr/>
                <p14:nvPr/>
              </p14:nvContentPartPr>
              <p14:xfrm>
                <a:off x="10497394" y="2683108"/>
                <a:ext cx="239760" cy="82800"/>
              </p14:xfrm>
            </p:contentPart>
          </mc:Choice>
          <mc:Fallback xmlns="">
            <p:pic>
              <p:nvPicPr>
                <p:cNvPr id="137233" name="Freihand 137232">
                  <a:extLst>
                    <a:ext uri="{FF2B5EF4-FFF2-40B4-BE49-F238E27FC236}">
                      <a16:creationId xmlns:a16="http://schemas.microsoft.com/office/drawing/2014/main" id="{7A6D4DBF-18C8-A0F9-7F40-A9901C074BE9}"/>
                    </a:ext>
                  </a:extLst>
                </p:cNvPr>
                <p:cNvPicPr/>
                <p:nvPr/>
              </p:nvPicPr>
              <p:blipFill>
                <a:blip r:embed="rId196"/>
                <a:stretch>
                  <a:fillRect/>
                </a:stretch>
              </p:blipFill>
              <p:spPr>
                <a:xfrm>
                  <a:off x="10488394" y="2674108"/>
                  <a:ext cx="257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7234" name="Freihand 137233">
                  <a:extLst>
                    <a:ext uri="{FF2B5EF4-FFF2-40B4-BE49-F238E27FC236}">
                      <a16:creationId xmlns:a16="http://schemas.microsoft.com/office/drawing/2014/main" id="{C0BC5377-5A83-672D-4A7F-CEFCDB1DDB81}"/>
                    </a:ext>
                  </a:extLst>
                </p14:cNvPr>
                <p14:cNvContentPartPr/>
                <p14:nvPr/>
              </p14:nvContentPartPr>
              <p14:xfrm>
                <a:off x="10654714" y="2589508"/>
                <a:ext cx="3600" cy="28440"/>
              </p14:xfrm>
            </p:contentPart>
          </mc:Choice>
          <mc:Fallback xmlns="">
            <p:pic>
              <p:nvPicPr>
                <p:cNvPr id="137234" name="Freihand 137233">
                  <a:extLst>
                    <a:ext uri="{FF2B5EF4-FFF2-40B4-BE49-F238E27FC236}">
                      <a16:creationId xmlns:a16="http://schemas.microsoft.com/office/drawing/2014/main" id="{C0BC5377-5A83-672D-4A7F-CEFCDB1DDB81}"/>
                    </a:ext>
                  </a:extLst>
                </p:cNvPr>
                <p:cNvPicPr/>
                <p:nvPr/>
              </p:nvPicPr>
              <p:blipFill>
                <a:blip r:embed="rId198"/>
                <a:stretch>
                  <a:fillRect/>
                </a:stretch>
              </p:blipFill>
              <p:spPr>
                <a:xfrm>
                  <a:off x="10646074" y="2580508"/>
                  <a:ext cx="212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7238" name="Freihand 137237">
                  <a:extLst>
                    <a:ext uri="{FF2B5EF4-FFF2-40B4-BE49-F238E27FC236}">
                      <a16:creationId xmlns:a16="http://schemas.microsoft.com/office/drawing/2014/main" id="{27583292-0B1B-E8E4-781B-1021DEA816A5}"/>
                    </a:ext>
                  </a:extLst>
                </p14:cNvPr>
                <p14:cNvContentPartPr/>
                <p14:nvPr/>
              </p14:nvContentPartPr>
              <p14:xfrm>
                <a:off x="10934074" y="2641348"/>
                <a:ext cx="115200" cy="130680"/>
              </p14:xfrm>
            </p:contentPart>
          </mc:Choice>
          <mc:Fallback xmlns="">
            <p:pic>
              <p:nvPicPr>
                <p:cNvPr id="137238" name="Freihand 137237">
                  <a:extLst>
                    <a:ext uri="{FF2B5EF4-FFF2-40B4-BE49-F238E27FC236}">
                      <a16:creationId xmlns:a16="http://schemas.microsoft.com/office/drawing/2014/main" id="{27583292-0B1B-E8E4-781B-1021DEA816A5}"/>
                    </a:ext>
                  </a:extLst>
                </p:cNvPr>
                <p:cNvPicPr/>
                <p:nvPr/>
              </p:nvPicPr>
              <p:blipFill>
                <a:blip r:embed="rId200"/>
                <a:stretch>
                  <a:fillRect/>
                </a:stretch>
              </p:blipFill>
              <p:spPr>
                <a:xfrm>
                  <a:off x="10925434" y="2632348"/>
                  <a:ext cx="1328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7239" name="Freihand 137238">
                  <a:extLst>
                    <a:ext uri="{FF2B5EF4-FFF2-40B4-BE49-F238E27FC236}">
                      <a16:creationId xmlns:a16="http://schemas.microsoft.com/office/drawing/2014/main" id="{19182395-0060-5D61-8702-ABD032F2CF09}"/>
                    </a:ext>
                  </a:extLst>
                </p14:cNvPr>
                <p14:cNvContentPartPr/>
                <p14:nvPr/>
              </p14:nvContentPartPr>
              <p14:xfrm>
                <a:off x="11060434" y="2616868"/>
                <a:ext cx="154800" cy="315720"/>
              </p14:xfrm>
            </p:contentPart>
          </mc:Choice>
          <mc:Fallback xmlns="">
            <p:pic>
              <p:nvPicPr>
                <p:cNvPr id="137239" name="Freihand 137238">
                  <a:extLst>
                    <a:ext uri="{FF2B5EF4-FFF2-40B4-BE49-F238E27FC236}">
                      <a16:creationId xmlns:a16="http://schemas.microsoft.com/office/drawing/2014/main" id="{19182395-0060-5D61-8702-ABD032F2CF09}"/>
                    </a:ext>
                  </a:extLst>
                </p:cNvPr>
                <p:cNvPicPr/>
                <p:nvPr/>
              </p:nvPicPr>
              <p:blipFill>
                <a:blip r:embed="rId202"/>
                <a:stretch>
                  <a:fillRect/>
                </a:stretch>
              </p:blipFill>
              <p:spPr>
                <a:xfrm>
                  <a:off x="11051434" y="2607868"/>
                  <a:ext cx="17244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240" name="Freihand 137239">
                  <a:extLst>
                    <a:ext uri="{FF2B5EF4-FFF2-40B4-BE49-F238E27FC236}">
                      <a16:creationId xmlns:a16="http://schemas.microsoft.com/office/drawing/2014/main" id="{4FF9708A-5F5B-2686-691B-6E141191523B}"/>
                    </a:ext>
                  </a:extLst>
                </p14:cNvPr>
                <p14:cNvContentPartPr/>
                <p14:nvPr/>
              </p14:nvContentPartPr>
              <p14:xfrm>
                <a:off x="11254834" y="2583748"/>
                <a:ext cx="347040" cy="142200"/>
              </p14:xfrm>
            </p:contentPart>
          </mc:Choice>
          <mc:Fallback xmlns="">
            <p:pic>
              <p:nvPicPr>
                <p:cNvPr id="137240" name="Freihand 137239">
                  <a:extLst>
                    <a:ext uri="{FF2B5EF4-FFF2-40B4-BE49-F238E27FC236}">
                      <a16:creationId xmlns:a16="http://schemas.microsoft.com/office/drawing/2014/main" id="{4FF9708A-5F5B-2686-691B-6E141191523B}"/>
                    </a:ext>
                  </a:extLst>
                </p:cNvPr>
                <p:cNvPicPr/>
                <p:nvPr/>
              </p:nvPicPr>
              <p:blipFill>
                <a:blip r:embed="rId204"/>
                <a:stretch>
                  <a:fillRect/>
                </a:stretch>
              </p:blipFill>
              <p:spPr>
                <a:xfrm>
                  <a:off x="11246194" y="2575108"/>
                  <a:ext cx="3646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7241" name="Freihand 137240">
                  <a:extLst>
                    <a:ext uri="{FF2B5EF4-FFF2-40B4-BE49-F238E27FC236}">
                      <a16:creationId xmlns:a16="http://schemas.microsoft.com/office/drawing/2014/main" id="{0CD8F9A9-136F-7544-5D17-D6B440341390}"/>
                    </a:ext>
                  </a:extLst>
                </p14:cNvPr>
                <p14:cNvContentPartPr/>
                <p14:nvPr/>
              </p14:nvContentPartPr>
              <p14:xfrm>
                <a:off x="11533114" y="2508868"/>
                <a:ext cx="23400" cy="25200"/>
              </p14:xfrm>
            </p:contentPart>
          </mc:Choice>
          <mc:Fallback xmlns="">
            <p:pic>
              <p:nvPicPr>
                <p:cNvPr id="137241" name="Freihand 137240">
                  <a:extLst>
                    <a:ext uri="{FF2B5EF4-FFF2-40B4-BE49-F238E27FC236}">
                      <a16:creationId xmlns:a16="http://schemas.microsoft.com/office/drawing/2014/main" id="{0CD8F9A9-136F-7544-5D17-D6B440341390}"/>
                    </a:ext>
                  </a:extLst>
                </p:cNvPr>
                <p:cNvPicPr/>
                <p:nvPr/>
              </p:nvPicPr>
              <p:blipFill>
                <a:blip r:embed="rId96"/>
                <a:stretch>
                  <a:fillRect/>
                </a:stretch>
              </p:blipFill>
              <p:spPr>
                <a:xfrm>
                  <a:off x="11524474" y="2500228"/>
                  <a:ext cx="41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7242" name="Freihand 137241">
                  <a:extLst>
                    <a:ext uri="{FF2B5EF4-FFF2-40B4-BE49-F238E27FC236}">
                      <a16:creationId xmlns:a16="http://schemas.microsoft.com/office/drawing/2014/main" id="{9F5093EC-81F1-EFA3-2D61-289A54B96A4F}"/>
                    </a:ext>
                  </a:extLst>
                </p14:cNvPr>
                <p14:cNvContentPartPr/>
                <p14:nvPr/>
              </p14:nvContentPartPr>
              <p14:xfrm>
                <a:off x="11678914" y="2595988"/>
                <a:ext cx="147240" cy="375120"/>
              </p14:xfrm>
            </p:contentPart>
          </mc:Choice>
          <mc:Fallback xmlns="">
            <p:pic>
              <p:nvPicPr>
                <p:cNvPr id="137242" name="Freihand 137241">
                  <a:extLst>
                    <a:ext uri="{FF2B5EF4-FFF2-40B4-BE49-F238E27FC236}">
                      <a16:creationId xmlns:a16="http://schemas.microsoft.com/office/drawing/2014/main" id="{9F5093EC-81F1-EFA3-2D61-289A54B96A4F}"/>
                    </a:ext>
                  </a:extLst>
                </p:cNvPr>
                <p:cNvPicPr/>
                <p:nvPr/>
              </p:nvPicPr>
              <p:blipFill>
                <a:blip r:embed="rId207"/>
                <a:stretch>
                  <a:fillRect/>
                </a:stretch>
              </p:blipFill>
              <p:spPr>
                <a:xfrm>
                  <a:off x="11670274" y="2587348"/>
                  <a:ext cx="16488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50" name="Freihand 49">
                  <a:extLst>
                    <a:ext uri="{FF2B5EF4-FFF2-40B4-BE49-F238E27FC236}">
                      <a16:creationId xmlns:a16="http://schemas.microsoft.com/office/drawing/2014/main" id="{2D215F31-5FE3-5335-B601-4C91A5EFFF6E}"/>
                    </a:ext>
                  </a:extLst>
                </p14:cNvPr>
                <p14:cNvContentPartPr/>
                <p14:nvPr/>
              </p14:nvContentPartPr>
              <p14:xfrm>
                <a:off x="2703754" y="2774188"/>
                <a:ext cx="269640" cy="48600"/>
              </p14:xfrm>
            </p:contentPart>
          </mc:Choice>
          <mc:Fallback xmlns="">
            <p:pic>
              <p:nvPicPr>
                <p:cNvPr id="50" name="Freihand 49">
                  <a:extLst>
                    <a:ext uri="{FF2B5EF4-FFF2-40B4-BE49-F238E27FC236}">
                      <a16:creationId xmlns:a16="http://schemas.microsoft.com/office/drawing/2014/main" id="{2D215F31-5FE3-5335-B601-4C91A5EFFF6E}"/>
                    </a:ext>
                  </a:extLst>
                </p:cNvPr>
                <p:cNvPicPr/>
                <p:nvPr/>
              </p:nvPicPr>
              <p:blipFill>
                <a:blip r:embed="rId209"/>
                <a:stretch>
                  <a:fillRect/>
                </a:stretch>
              </p:blipFill>
              <p:spPr>
                <a:xfrm>
                  <a:off x="2695114" y="2765188"/>
                  <a:ext cx="28728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51" name="Freihand 50">
                  <a:extLst>
                    <a:ext uri="{FF2B5EF4-FFF2-40B4-BE49-F238E27FC236}">
                      <a16:creationId xmlns:a16="http://schemas.microsoft.com/office/drawing/2014/main" id="{01ADD028-BCBC-2E4B-4078-854202DF1E01}"/>
                    </a:ext>
                  </a:extLst>
                </p14:cNvPr>
                <p14:cNvContentPartPr/>
                <p14:nvPr/>
              </p14:nvContentPartPr>
              <p14:xfrm>
                <a:off x="2891674" y="2738548"/>
                <a:ext cx="209160" cy="169920"/>
              </p14:xfrm>
            </p:contentPart>
          </mc:Choice>
          <mc:Fallback xmlns="">
            <p:pic>
              <p:nvPicPr>
                <p:cNvPr id="51" name="Freihand 50">
                  <a:extLst>
                    <a:ext uri="{FF2B5EF4-FFF2-40B4-BE49-F238E27FC236}">
                      <a16:creationId xmlns:a16="http://schemas.microsoft.com/office/drawing/2014/main" id="{01ADD028-BCBC-2E4B-4078-854202DF1E01}"/>
                    </a:ext>
                  </a:extLst>
                </p:cNvPr>
                <p:cNvPicPr/>
                <p:nvPr/>
              </p:nvPicPr>
              <p:blipFill>
                <a:blip r:embed="rId211"/>
                <a:stretch>
                  <a:fillRect/>
                </a:stretch>
              </p:blipFill>
              <p:spPr>
                <a:xfrm>
                  <a:off x="2882674" y="2729908"/>
                  <a:ext cx="226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52" name="Freihand 51">
                  <a:extLst>
                    <a:ext uri="{FF2B5EF4-FFF2-40B4-BE49-F238E27FC236}">
                      <a16:creationId xmlns:a16="http://schemas.microsoft.com/office/drawing/2014/main" id="{8B63690F-F331-5F20-18DA-14449C475489}"/>
                    </a:ext>
                  </a:extLst>
                </p14:cNvPr>
                <p14:cNvContentPartPr/>
                <p14:nvPr/>
              </p14:nvContentPartPr>
              <p14:xfrm>
                <a:off x="3295594" y="2697868"/>
                <a:ext cx="151920" cy="327600"/>
              </p14:xfrm>
            </p:contentPart>
          </mc:Choice>
          <mc:Fallback xmlns="">
            <p:pic>
              <p:nvPicPr>
                <p:cNvPr id="52" name="Freihand 51">
                  <a:extLst>
                    <a:ext uri="{FF2B5EF4-FFF2-40B4-BE49-F238E27FC236}">
                      <a16:creationId xmlns:a16="http://schemas.microsoft.com/office/drawing/2014/main" id="{8B63690F-F331-5F20-18DA-14449C475489}"/>
                    </a:ext>
                  </a:extLst>
                </p:cNvPr>
                <p:cNvPicPr/>
                <p:nvPr/>
              </p:nvPicPr>
              <p:blipFill>
                <a:blip r:embed="rId213"/>
                <a:stretch>
                  <a:fillRect/>
                </a:stretch>
              </p:blipFill>
              <p:spPr>
                <a:xfrm>
                  <a:off x="3286594" y="2689228"/>
                  <a:ext cx="1695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3" name="Freihand 52">
                  <a:extLst>
                    <a:ext uri="{FF2B5EF4-FFF2-40B4-BE49-F238E27FC236}">
                      <a16:creationId xmlns:a16="http://schemas.microsoft.com/office/drawing/2014/main" id="{D4889B24-C93B-A3B8-0794-F0B22670A346}"/>
                    </a:ext>
                  </a:extLst>
                </p14:cNvPr>
                <p14:cNvContentPartPr/>
                <p14:nvPr/>
              </p14:nvContentPartPr>
              <p14:xfrm>
                <a:off x="3522394" y="2697148"/>
                <a:ext cx="171360" cy="128880"/>
              </p14:xfrm>
            </p:contentPart>
          </mc:Choice>
          <mc:Fallback xmlns="">
            <p:pic>
              <p:nvPicPr>
                <p:cNvPr id="53" name="Freihand 52">
                  <a:extLst>
                    <a:ext uri="{FF2B5EF4-FFF2-40B4-BE49-F238E27FC236}">
                      <a16:creationId xmlns:a16="http://schemas.microsoft.com/office/drawing/2014/main" id="{D4889B24-C93B-A3B8-0794-F0B22670A346}"/>
                    </a:ext>
                  </a:extLst>
                </p:cNvPr>
                <p:cNvPicPr/>
                <p:nvPr/>
              </p:nvPicPr>
              <p:blipFill>
                <a:blip r:embed="rId215"/>
                <a:stretch>
                  <a:fillRect/>
                </a:stretch>
              </p:blipFill>
              <p:spPr>
                <a:xfrm>
                  <a:off x="3513394" y="2688148"/>
                  <a:ext cx="1890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4" name="Freihand 53">
                  <a:extLst>
                    <a:ext uri="{FF2B5EF4-FFF2-40B4-BE49-F238E27FC236}">
                      <a16:creationId xmlns:a16="http://schemas.microsoft.com/office/drawing/2014/main" id="{3802CD05-5E81-D293-2922-31F963C7EAA1}"/>
                    </a:ext>
                  </a:extLst>
                </p14:cNvPr>
                <p14:cNvContentPartPr/>
                <p14:nvPr/>
              </p14:nvContentPartPr>
              <p14:xfrm>
                <a:off x="3736594" y="2716228"/>
                <a:ext cx="136440" cy="130680"/>
              </p14:xfrm>
            </p:contentPart>
          </mc:Choice>
          <mc:Fallback xmlns="">
            <p:pic>
              <p:nvPicPr>
                <p:cNvPr id="54" name="Freihand 53">
                  <a:extLst>
                    <a:ext uri="{FF2B5EF4-FFF2-40B4-BE49-F238E27FC236}">
                      <a16:creationId xmlns:a16="http://schemas.microsoft.com/office/drawing/2014/main" id="{3802CD05-5E81-D293-2922-31F963C7EAA1}"/>
                    </a:ext>
                  </a:extLst>
                </p:cNvPr>
                <p:cNvPicPr/>
                <p:nvPr/>
              </p:nvPicPr>
              <p:blipFill>
                <a:blip r:embed="rId217"/>
                <a:stretch>
                  <a:fillRect/>
                </a:stretch>
              </p:blipFill>
              <p:spPr>
                <a:xfrm>
                  <a:off x="3727594" y="2707588"/>
                  <a:ext cx="1540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5" name="Freihand 54">
                  <a:extLst>
                    <a:ext uri="{FF2B5EF4-FFF2-40B4-BE49-F238E27FC236}">
                      <a16:creationId xmlns:a16="http://schemas.microsoft.com/office/drawing/2014/main" id="{E13BEDB8-C5BC-9606-F51D-B22FCBC8CA1B}"/>
                    </a:ext>
                  </a:extLst>
                </p14:cNvPr>
                <p14:cNvContentPartPr/>
                <p14:nvPr/>
              </p14:nvContentPartPr>
              <p14:xfrm>
                <a:off x="3914074" y="2719468"/>
                <a:ext cx="138960" cy="266760"/>
              </p14:xfrm>
            </p:contentPart>
          </mc:Choice>
          <mc:Fallback xmlns="">
            <p:pic>
              <p:nvPicPr>
                <p:cNvPr id="55" name="Freihand 54">
                  <a:extLst>
                    <a:ext uri="{FF2B5EF4-FFF2-40B4-BE49-F238E27FC236}">
                      <a16:creationId xmlns:a16="http://schemas.microsoft.com/office/drawing/2014/main" id="{E13BEDB8-C5BC-9606-F51D-B22FCBC8CA1B}"/>
                    </a:ext>
                  </a:extLst>
                </p:cNvPr>
                <p:cNvPicPr/>
                <p:nvPr/>
              </p:nvPicPr>
              <p:blipFill>
                <a:blip r:embed="rId219"/>
                <a:stretch>
                  <a:fillRect/>
                </a:stretch>
              </p:blipFill>
              <p:spPr>
                <a:xfrm>
                  <a:off x="3905074" y="2710468"/>
                  <a:ext cx="1566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6" name="Freihand 55">
                  <a:extLst>
                    <a:ext uri="{FF2B5EF4-FFF2-40B4-BE49-F238E27FC236}">
                      <a16:creationId xmlns:a16="http://schemas.microsoft.com/office/drawing/2014/main" id="{227CA8E7-E86E-1D9A-B0EF-BDB54993D708}"/>
                    </a:ext>
                  </a:extLst>
                </p14:cNvPr>
                <p14:cNvContentPartPr/>
                <p14:nvPr/>
              </p14:nvContentPartPr>
              <p14:xfrm>
                <a:off x="4146274" y="2634148"/>
                <a:ext cx="8640" cy="228600"/>
              </p14:xfrm>
            </p:contentPart>
          </mc:Choice>
          <mc:Fallback xmlns="">
            <p:pic>
              <p:nvPicPr>
                <p:cNvPr id="56" name="Freihand 55">
                  <a:extLst>
                    <a:ext uri="{FF2B5EF4-FFF2-40B4-BE49-F238E27FC236}">
                      <a16:creationId xmlns:a16="http://schemas.microsoft.com/office/drawing/2014/main" id="{227CA8E7-E86E-1D9A-B0EF-BDB54993D708}"/>
                    </a:ext>
                  </a:extLst>
                </p:cNvPr>
                <p:cNvPicPr/>
                <p:nvPr/>
              </p:nvPicPr>
              <p:blipFill>
                <a:blip r:embed="rId221"/>
                <a:stretch>
                  <a:fillRect/>
                </a:stretch>
              </p:blipFill>
              <p:spPr>
                <a:xfrm>
                  <a:off x="4137634" y="2625148"/>
                  <a:ext cx="262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7" name="Freihand 56">
                  <a:extLst>
                    <a:ext uri="{FF2B5EF4-FFF2-40B4-BE49-F238E27FC236}">
                      <a16:creationId xmlns:a16="http://schemas.microsoft.com/office/drawing/2014/main" id="{C8F64D33-7590-F363-BFED-F208A77D6E47}"/>
                    </a:ext>
                  </a:extLst>
                </p14:cNvPr>
                <p14:cNvContentPartPr/>
                <p14:nvPr/>
              </p14:nvContentPartPr>
              <p14:xfrm>
                <a:off x="4179034" y="2694988"/>
                <a:ext cx="188640" cy="142560"/>
              </p14:xfrm>
            </p:contentPart>
          </mc:Choice>
          <mc:Fallback xmlns="">
            <p:pic>
              <p:nvPicPr>
                <p:cNvPr id="57" name="Freihand 56">
                  <a:extLst>
                    <a:ext uri="{FF2B5EF4-FFF2-40B4-BE49-F238E27FC236}">
                      <a16:creationId xmlns:a16="http://schemas.microsoft.com/office/drawing/2014/main" id="{C8F64D33-7590-F363-BFED-F208A77D6E47}"/>
                    </a:ext>
                  </a:extLst>
                </p:cNvPr>
                <p:cNvPicPr/>
                <p:nvPr/>
              </p:nvPicPr>
              <p:blipFill>
                <a:blip r:embed="rId223"/>
                <a:stretch>
                  <a:fillRect/>
                </a:stretch>
              </p:blipFill>
              <p:spPr>
                <a:xfrm>
                  <a:off x="4170034" y="2686348"/>
                  <a:ext cx="2062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9" name="Freihand 58">
                  <a:extLst>
                    <a:ext uri="{FF2B5EF4-FFF2-40B4-BE49-F238E27FC236}">
                      <a16:creationId xmlns:a16="http://schemas.microsoft.com/office/drawing/2014/main" id="{030E8B44-91E6-9B6D-E8DF-0393411E0608}"/>
                    </a:ext>
                  </a:extLst>
                </p14:cNvPr>
                <p14:cNvContentPartPr/>
                <p14:nvPr/>
              </p14:nvContentPartPr>
              <p14:xfrm>
                <a:off x="4578634" y="2725228"/>
                <a:ext cx="151200" cy="187560"/>
              </p14:xfrm>
            </p:contentPart>
          </mc:Choice>
          <mc:Fallback xmlns="">
            <p:pic>
              <p:nvPicPr>
                <p:cNvPr id="59" name="Freihand 58">
                  <a:extLst>
                    <a:ext uri="{FF2B5EF4-FFF2-40B4-BE49-F238E27FC236}">
                      <a16:creationId xmlns:a16="http://schemas.microsoft.com/office/drawing/2014/main" id="{030E8B44-91E6-9B6D-E8DF-0393411E0608}"/>
                    </a:ext>
                  </a:extLst>
                </p:cNvPr>
                <p:cNvPicPr/>
                <p:nvPr/>
              </p:nvPicPr>
              <p:blipFill>
                <a:blip r:embed="rId225"/>
                <a:stretch>
                  <a:fillRect/>
                </a:stretch>
              </p:blipFill>
              <p:spPr>
                <a:xfrm>
                  <a:off x="4569634" y="2716588"/>
                  <a:ext cx="168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60" name="Freihand 59">
                  <a:extLst>
                    <a:ext uri="{FF2B5EF4-FFF2-40B4-BE49-F238E27FC236}">
                      <a16:creationId xmlns:a16="http://schemas.microsoft.com/office/drawing/2014/main" id="{1BCC636A-153E-5A0E-04EB-3DB624627C71}"/>
                    </a:ext>
                  </a:extLst>
                </p14:cNvPr>
                <p14:cNvContentPartPr/>
                <p14:nvPr/>
              </p14:nvContentPartPr>
              <p14:xfrm>
                <a:off x="4793554" y="2629828"/>
                <a:ext cx="108720" cy="241920"/>
              </p14:xfrm>
            </p:contentPart>
          </mc:Choice>
          <mc:Fallback xmlns="">
            <p:pic>
              <p:nvPicPr>
                <p:cNvPr id="60" name="Freihand 59">
                  <a:extLst>
                    <a:ext uri="{FF2B5EF4-FFF2-40B4-BE49-F238E27FC236}">
                      <a16:creationId xmlns:a16="http://schemas.microsoft.com/office/drawing/2014/main" id="{1BCC636A-153E-5A0E-04EB-3DB624627C71}"/>
                    </a:ext>
                  </a:extLst>
                </p:cNvPr>
                <p:cNvPicPr/>
                <p:nvPr/>
              </p:nvPicPr>
              <p:blipFill>
                <a:blip r:embed="rId227"/>
                <a:stretch>
                  <a:fillRect/>
                </a:stretch>
              </p:blipFill>
              <p:spPr>
                <a:xfrm>
                  <a:off x="4784914" y="2621188"/>
                  <a:ext cx="12636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61" name="Freihand 60">
                  <a:extLst>
                    <a:ext uri="{FF2B5EF4-FFF2-40B4-BE49-F238E27FC236}">
                      <a16:creationId xmlns:a16="http://schemas.microsoft.com/office/drawing/2014/main" id="{464FFAB1-9FF7-ED4F-49E9-BE3F94884102}"/>
                    </a:ext>
                  </a:extLst>
                </p14:cNvPr>
                <p14:cNvContentPartPr/>
                <p14:nvPr/>
              </p14:nvContentPartPr>
              <p14:xfrm>
                <a:off x="4927474" y="2663668"/>
                <a:ext cx="310320" cy="186480"/>
              </p14:xfrm>
            </p:contentPart>
          </mc:Choice>
          <mc:Fallback xmlns="">
            <p:pic>
              <p:nvPicPr>
                <p:cNvPr id="61" name="Freihand 60">
                  <a:extLst>
                    <a:ext uri="{FF2B5EF4-FFF2-40B4-BE49-F238E27FC236}">
                      <a16:creationId xmlns:a16="http://schemas.microsoft.com/office/drawing/2014/main" id="{464FFAB1-9FF7-ED4F-49E9-BE3F94884102}"/>
                    </a:ext>
                  </a:extLst>
                </p:cNvPr>
                <p:cNvPicPr/>
                <p:nvPr/>
              </p:nvPicPr>
              <p:blipFill>
                <a:blip r:embed="rId229"/>
                <a:stretch>
                  <a:fillRect/>
                </a:stretch>
              </p:blipFill>
              <p:spPr>
                <a:xfrm>
                  <a:off x="4918834" y="2654668"/>
                  <a:ext cx="327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63" name="Freihand 62">
                  <a:extLst>
                    <a:ext uri="{FF2B5EF4-FFF2-40B4-BE49-F238E27FC236}">
                      <a16:creationId xmlns:a16="http://schemas.microsoft.com/office/drawing/2014/main" id="{8587A188-3BBA-FB9D-90FC-F4890B80BC05}"/>
                    </a:ext>
                  </a:extLst>
                </p14:cNvPr>
                <p14:cNvContentPartPr/>
                <p14:nvPr/>
              </p14:nvContentPartPr>
              <p14:xfrm>
                <a:off x="5585194" y="2773108"/>
                <a:ext cx="209880" cy="86040"/>
              </p14:xfrm>
            </p:contentPart>
          </mc:Choice>
          <mc:Fallback xmlns="">
            <p:pic>
              <p:nvPicPr>
                <p:cNvPr id="63" name="Freihand 62">
                  <a:extLst>
                    <a:ext uri="{FF2B5EF4-FFF2-40B4-BE49-F238E27FC236}">
                      <a16:creationId xmlns:a16="http://schemas.microsoft.com/office/drawing/2014/main" id="{8587A188-3BBA-FB9D-90FC-F4890B80BC05}"/>
                    </a:ext>
                  </a:extLst>
                </p:cNvPr>
                <p:cNvPicPr/>
                <p:nvPr/>
              </p:nvPicPr>
              <p:blipFill>
                <a:blip r:embed="rId231"/>
                <a:stretch>
                  <a:fillRect/>
                </a:stretch>
              </p:blipFill>
              <p:spPr>
                <a:xfrm>
                  <a:off x="5576194" y="2764108"/>
                  <a:ext cx="227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37216" name="Freihand 137215">
                  <a:extLst>
                    <a:ext uri="{FF2B5EF4-FFF2-40B4-BE49-F238E27FC236}">
                      <a16:creationId xmlns:a16="http://schemas.microsoft.com/office/drawing/2014/main" id="{3A374F63-DC45-18B5-A06B-3CC34B617EBD}"/>
                    </a:ext>
                  </a:extLst>
                </p14:cNvPr>
                <p14:cNvContentPartPr/>
                <p14:nvPr/>
              </p14:nvContentPartPr>
              <p14:xfrm>
                <a:off x="5880034" y="2775268"/>
                <a:ext cx="46440" cy="99360"/>
              </p14:xfrm>
            </p:contentPart>
          </mc:Choice>
          <mc:Fallback xmlns="">
            <p:pic>
              <p:nvPicPr>
                <p:cNvPr id="137216" name="Freihand 137215">
                  <a:extLst>
                    <a:ext uri="{FF2B5EF4-FFF2-40B4-BE49-F238E27FC236}">
                      <a16:creationId xmlns:a16="http://schemas.microsoft.com/office/drawing/2014/main" id="{3A374F63-DC45-18B5-A06B-3CC34B617EBD}"/>
                    </a:ext>
                  </a:extLst>
                </p:cNvPr>
                <p:cNvPicPr/>
                <p:nvPr/>
              </p:nvPicPr>
              <p:blipFill>
                <a:blip r:embed="rId233"/>
                <a:stretch>
                  <a:fillRect/>
                </a:stretch>
              </p:blipFill>
              <p:spPr>
                <a:xfrm>
                  <a:off x="5871394" y="2766268"/>
                  <a:ext cx="640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37217" name="Freihand 137216">
                  <a:extLst>
                    <a:ext uri="{FF2B5EF4-FFF2-40B4-BE49-F238E27FC236}">
                      <a16:creationId xmlns:a16="http://schemas.microsoft.com/office/drawing/2014/main" id="{0E087211-4F94-5ED6-B873-B7AF97C68E0C}"/>
                    </a:ext>
                  </a:extLst>
                </p14:cNvPr>
                <p14:cNvContentPartPr/>
                <p14:nvPr/>
              </p14:nvContentPartPr>
              <p14:xfrm>
                <a:off x="5956354" y="2787148"/>
                <a:ext cx="124560" cy="119520"/>
              </p14:xfrm>
            </p:contentPart>
          </mc:Choice>
          <mc:Fallback xmlns="">
            <p:pic>
              <p:nvPicPr>
                <p:cNvPr id="137217" name="Freihand 137216">
                  <a:extLst>
                    <a:ext uri="{FF2B5EF4-FFF2-40B4-BE49-F238E27FC236}">
                      <a16:creationId xmlns:a16="http://schemas.microsoft.com/office/drawing/2014/main" id="{0E087211-4F94-5ED6-B873-B7AF97C68E0C}"/>
                    </a:ext>
                  </a:extLst>
                </p:cNvPr>
                <p:cNvPicPr/>
                <p:nvPr/>
              </p:nvPicPr>
              <p:blipFill>
                <a:blip r:embed="rId235"/>
                <a:stretch>
                  <a:fillRect/>
                </a:stretch>
              </p:blipFill>
              <p:spPr>
                <a:xfrm>
                  <a:off x="5947714" y="2778508"/>
                  <a:ext cx="14220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37218" name="Freihand 137217">
                  <a:extLst>
                    <a:ext uri="{FF2B5EF4-FFF2-40B4-BE49-F238E27FC236}">
                      <a16:creationId xmlns:a16="http://schemas.microsoft.com/office/drawing/2014/main" id="{4CC0E3CB-E084-9A05-2979-16DB4561680E}"/>
                    </a:ext>
                  </a:extLst>
                </p14:cNvPr>
                <p14:cNvContentPartPr/>
                <p14:nvPr/>
              </p14:nvContentPartPr>
              <p14:xfrm>
                <a:off x="6093874" y="2725948"/>
                <a:ext cx="70920" cy="199080"/>
              </p14:xfrm>
            </p:contentPart>
          </mc:Choice>
          <mc:Fallback xmlns="">
            <p:pic>
              <p:nvPicPr>
                <p:cNvPr id="137218" name="Freihand 137217">
                  <a:extLst>
                    <a:ext uri="{FF2B5EF4-FFF2-40B4-BE49-F238E27FC236}">
                      <a16:creationId xmlns:a16="http://schemas.microsoft.com/office/drawing/2014/main" id="{4CC0E3CB-E084-9A05-2979-16DB4561680E}"/>
                    </a:ext>
                  </a:extLst>
                </p:cNvPr>
                <p:cNvPicPr/>
                <p:nvPr/>
              </p:nvPicPr>
              <p:blipFill>
                <a:blip r:embed="rId237"/>
                <a:stretch>
                  <a:fillRect/>
                </a:stretch>
              </p:blipFill>
              <p:spPr>
                <a:xfrm>
                  <a:off x="6084874" y="2717308"/>
                  <a:ext cx="88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37221" name="Freihand 137220">
                  <a:extLst>
                    <a:ext uri="{FF2B5EF4-FFF2-40B4-BE49-F238E27FC236}">
                      <a16:creationId xmlns:a16="http://schemas.microsoft.com/office/drawing/2014/main" id="{78F87B08-56BF-32B6-E65C-C89252C7BCE0}"/>
                    </a:ext>
                  </a:extLst>
                </p14:cNvPr>
                <p14:cNvContentPartPr/>
                <p14:nvPr/>
              </p14:nvContentPartPr>
              <p14:xfrm>
                <a:off x="6239314" y="2716588"/>
                <a:ext cx="71280" cy="225720"/>
              </p14:xfrm>
            </p:contentPart>
          </mc:Choice>
          <mc:Fallback xmlns="">
            <p:pic>
              <p:nvPicPr>
                <p:cNvPr id="137221" name="Freihand 137220">
                  <a:extLst>
                    <a:ext uri="{FF2B5EF4-FFF2-40B4-BE49-F238E27FC236}">
                      <a16:creationId xmlns:a16="http://schemas.microsoft.com/office/drawing/2014/main" id="{78F87B08-56BF-32B6-E65C-C89252C7BCE0}"/>
                    </a:ext>
                  </a:extLst>
                </p:cNvPr>
                <p:cNvPicPr/>
                <p:nvPr/>
              </p:nvPicPr>
              <p:blipFill>
                <a:blip r:embed="rId239"/>
                <a:stretch>
                  <a:fillRect/>
                </a:stretch>
              </p:blipFill>
              <p:spPr>
                <a:xfrm>
                  <a:off x="6230314" y="2707588"/>
                  <a:ext cx="889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37222" name="Freihand 137221">
                  <a:extLst>
                    <a:ext uri="{FF2B5EF4-FFF2-40B4-BE49-F238E27FC236}">
                      <a16:creationId xmlns:a16="http://schemas.microsoft.com/office/drawing/2014/main" id="{2F7EBB92-CCBB-B2D7-F618-9C8A4550309C}"/>
                    </a:ext>
                  </a:extLst>
                </p14:cNvPr>
                <p14:cNvContentPartPr/>
                <p14:nvPr/>
              </p14:nvContentPartPr>
              <p14:xfrm>
                <a:off x="6356674" y="2779588"/>
                <a:ext cx="169560" cy="282600"/>
              </p14:xfrm>
            </p:contentPart>
          </mc:Choice>
          <mc:Fallback xmlns="">
            <p:pic>
              <p:nvPicPr>
                <p:cNvPr id="137222" name="Freihand 137221">
                  <a:extLst>
                    <a:ext uri="{FF2B5EF4-FFF2-40B4-BE49-F238E27FC236}">
                      <a16:creationId xmlns:a16="http://schemas.microsoft.com/office/drawing/2014/main" id="{2F7EBB92-CCBB-B2D7-F618-9C8A4550309C}"/>
                    </a:ext>
                  </a:extLst>
                </p:cNvPr>
                <p:cNvPicPr/>
                <p:nvPr/>
              </p:nvPicPr>
              <p:blipFill>
                <a:blip r:embed="rId241"/>
                <a:stretch>
                  <a:fillRect/>
                </a:stretch>
              </p:blipFill>
              <p:spPr>
                <a:xfrm>
                  <a:off x="6347674" y="2770948"/>
                  <a:ext cx="1872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37223" name="Freihand 137222">
                  <a:extLst>
                    <a:ext uri="{FF2B5EF4-FFF2-40B4-BE49-F238E27FC236}">
                      <a16:creationId xmlns:a16="http://schemas.microsoft.com/office/drawing/2014/main" id="{2B18FB45-8D35-FE83-9847-0E5B2FAC33A3}"/>
                    </a:ext>
                  </a:extLst>
                </p14:cNvPr>
                <p14:cNvContentPartPr/>
                <p14:nvPr/>
              </p14:nvContentPartPr>
              <p14:xfrm>
                <a:off x="6742954" y="2799028"/>
                <a:ext cx="133200" cy="125280"/>
              </p14:xfrm>
            </p:contentPart>
          </mc:Choice>
          <mc:Fallback xmlns="">
            <p:pic>
              <p:nvPicPr>
                <p:cNvPr id="137223" name="Freihand 137222">
                  <a:extLst>
                    <a:ext uri="{FF2B5EF4-FFF2-40B4-BE49-F238E27FC236}">
                      <a16:creationId xmlns:a16="http://schemas.microsoft.com/office/drawing/2014/main" id="{2B18FB45-8D35-FE83-9847-0E5B2FAC33A3}"/>
                    </a:ext>
                  </a:extLst>
                </p:cNvPr>
                <p:cNvPicPr/>
                <p:nvPr/>
              </p:nvPicPr>
              <p:blipFill>
                <a:blip r:embed="rId243"/>
                <a:stretch>
                  <a:fillRect/>
                </a:stretch>
              </p:blipFill>
              <p:spPr>
                <a:xfrm>
                  <a:off x="6733954" y="2790388"/>
                  <a:ext cx="150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37224" name="Freihand 137223">
                  <a:extLst>
                    <a:ext uri="{FF2B5EF4-FFF2-40B4-BE49-F238E27FC236}">
                      <a16:creationId xmlns:a16="http://schemas.microsoft.com/office/drawing/2014/main" id="{62CF33EF-E3DF-E85E-41CF-4C02220345D0}"/>
                    </a:ext>
                  </a:extLst>
                </p14:cNvPr>
                <p14:cNvContentPartPr/>
                <p14:nvPr/>
              </p14:nvContentPartPr>
              <p14:xfrm>
                <a:off x="7089634" y="2802268"/>
                <a:ext cx="138600" cy="105840"/>
              </p14:xfrm>
            </p:contentPart>
          </mc:Choice>
          <mc:Fallback xmlns="">
            <p:pic>
              <p:nvPicPr>
                <p:cNvPr id="137224" name="Freihand 137223">
                  <a:extLst>
                    <a:ext uri="{FF2B5EF4-FFF2-40B4-BE49-F238E27FC236}">
                      <a16:creationId xmlns:a16="http://schemas.microsoft.com/office/drawing/2014/main" id="{62CF33EF-E3DF-E85E-41CF-4C02220345D0}"/>
                    </a:ext>
                  </a:extLst>
                </p:cNvPr>
                <p:cNvPicPr/>
                <p:nvPr/>
              </p:nvPicPr>
              <p:blipFill>
                <a:blip r:embed="rId245"/>
                <a:stretch>
                  <a:fillRect/>
                </a:stretch>
              </p:blipFill>
              <p:spPr>
                <a:xfrm>
                  <a:off x="7080634" y="2793268"/>
                  <a:ext cx="1562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37225" name="Freihand 137224">
                  <a:extLst>
                    <a:ext uri="{FF2B5EF4-FFF2-40B4-BE49-F238E27FC236}">
                      <a16:creationId xmlns:a16="http://schemas.microsoft.com/office/drawing/2014/main" id="{DEA4A9A0-C89F-FFED-1AEC-C5D8FE84D8BE}"/>
                    </a:ext>
                  </a:extLst>
                </p14:cNvPr>
                <p14:cNvContentPartPr/>
                <p14:nvPr/>
              </p14:nvContentPartPr>
              <p14:xfrm>
                <a:off x="7331554" y="2764828"/>
                <a:ext cx="489600" cy="144000"/>
              </p14:xfrm>
            </p:contentPart>
          </mc:Choice>
          <mc:Fallback xmlns="">
            <p:pic>
              <p:nvPicPr>
                <p:cNvPr id="137225" name="Freihand 137224">
                  <a:extLst>
                    <a:ext uri="{FF2B5EF4-FFF2-40B4-BE49-F238E27FC236}">
                      <a16:creationId xmlns:a16="http://schemas.microsoft.com/office/drawing/2014/main" id="{DEA4A9A0-C89F-FFED-1AEC-C5D8FE84D8BE}"/>
                    </a:ext>
                  </a:extLst>
                </p:cNvPr>
                <p:cNvPicPr/>
                <p:nvPr/>
              </p:nvPicPr>
              <p:blipFill>
                <a:blip r:embed="rId247"/>
                <a:stretch>
                  <a:fillRect/>
                </a:stretch>
              </p:blipFill>
              <p:spPr>
                <a:xfrm>
                  <a:off x="7322554" y="2756188"/>
                  <a:ext cx="507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37227" name="Freihand 137226">
                  <a:extLst>
                    <a:ext uri="{FF2B5EF4-FFF2-40B4-BE49-F238E27FC236}">
                      <a16:creationId xmlns:a16="http://schemas.microsoft.com/office/drawing/2014/main" id="{AD796FE7-4183-4546-5496-1A4571EF0B68}"/>
                    </a:ext>
                  </a:extLst>
                </p14:cNvPr>
                <p14:cNvContentPartPr/>
                <p14:nvPr/>
              </p14:nvContentPartPr>
              <p14:xfrm>
                <a:off x="8108434" y="2744668"/>
                <a:ext cx="255240" cy="74880"/>
              </p14:xfrm>
            </p:contentPart>
          </mc:Choice>
          <mc:Fallback xmlns="">
            <p:pic>
              <p:nvPicPr>
                <p:cNvPr id="137227" name="Freihand 137226">
                  <a:extLst>
                    <a:ext uri="{FF2B5EF4-FFF2-40B4-BE49-F238E27FC236}">
                      <a16:creationId xmlns:a16="http://schemas.microsoft.com/office/drawing/2014/main" id="{AD796FE7-4183-4546-5496-1A4571EF0B68}"/>
                    </a:ext>
                  </a:extLst>
                </p:cNvPr>
                <p:cNvPicPr/>
                <p:nvPr/>
              </p:nvPicPr>
              <p:blipFill>
                <a:blip r:embed="rId249"/>
                <a:stretch>
                  <a:fillRect/>
                </a:stretch>
              </p:blipFill>
              <p:spPr>
                <a:xfrm>
                  <a:off x="8099434" y="2736028"/>
                  <a:ext cx="272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37228" name="Freihand 137227">
                  <a:extLst>
                    <a:ext uri="{FF2B5EF4-FFF2-40B4-BE49-F238E27FC236}">
                      <a16:creationId xmlns:a16="http://schemas.microsoft.com/office/drawing/2014/main" id="{8096F92C-AEC4-A6EA-789C-A719E3F764CC}"/>
                    </a:ext>
                  </a:extLst>
                </p14:cNvPr>
                <p14:cNvContentPartPr/>
                <p14:nvPr/>
              </p14:nvContentPartPr>
              <p14:xfrm>
                <a:off x="8340274" y="2590948"/>
                <a:ext cx="6840" cy="6840"/>
              </p14:xfrm>
            </p:contentPart>
          </mc:Choice>
          <mc:Fallback xmlns="">
            <p:pic>
              <p:nvPicPr>
                <p:cNvPr id="137228" name="Freihand 137227">
                  <a:extLst>
                    <a:ext uri="{FF2B5EF4-FFF2-40B4-BE49-F238E27FC236}">
                      <a16:creationId xmlns:a16="http://schemas.microsoft.com/office/drawing/2014/main" id="{8096F92C-AEC4-A6EA-789C-A719E3F764CC}"/>
                    </a:ext>
                  </a:extLst>
                </p:cNvPr>
                <p:cNvPicPr/>
                <p:nvPr/>
              </p:nvPicPr>
              <p:blipFill>
                <a:blip r:embed="rId251"/>
                <a:stretch>
                  <a:fillRect/>
                </a:stretch>
              </p:blipFill>
              <p:spPr>
                <a:xfrm>
                  <a:off x="8331634" y="2582308"/>
                  <a:ext cx="24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37244" name="Freihand 137243">
                  <a:extLst>
                    <a:ext uri="{FF2B5EF4-FFF2-40B4-BE49-F238E27FC236}">
                      <a16:creationId xmlns:a16="http://schemas.microsoft.com/office/drawing/2014/main" id="{9F6BFFE4-9949-674C-B729-5FDA13F3BC6A}"/>
                    </a:ext>
                  </a:extLst>
                </p14:cNvPr>
                <p14:cNvContentPartPr/>
                <p14:nvPr/>
              </p14:nvContentPartPr>
              <p14:xfrm>
                <a:off x="3283354" y="3227068"/>
                <a:ext cx="244080" cy="11880"/>
              </p14:xfrm>
            </p:contentPart>
          </mc:Choice>
          <mc:Fallback xmlns="">
            <p:pic>
              <p:nvPicPr>
                <p:cNvPr id="137244" name="Freihand 137243">
                  <a:extLst>
                    <a:ext uri="{FF2B5EF4-FFF2-40B4-BE49-F238E27FC236}">
                      <a16:creationId xmlns:a16="http://schemas.microsoft.com/office/drawing/2014/main" id="{9F6BFFE4-9949-674C-B729-5FDA13F3BC6A}"/>
                    </a:ext>
                  </a:extLst>
                </p:cNvPr>
                <p:cNvPicPr/>
                <p:nvPr/>
              </p:nvPicPr>
              <p:blipFill>
                <a:blip r:embed="rId253"/>
                <a:stretch>
                  <a:fillRect/>
                </a:stretch>
              </p:blipFill>
              <p:spPr>
                <a:xfrm>
                  <a:off x="3274714" y="3218068"/>
                  <a:ext cx="261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37245" name="Freihand 137244">
                  <a:extLst>
                    <a:ext uri="{FF2B5EF4-FFF2-40B4-BE49-F238E27FC236}">
                      <a16:creationId xmlns:a16="http://schemas.microsoft.com/office/drawing/2014/main" id="{6FB06958-4FCB-C72C-8322-C7B3F838F035}"/>
                    </a:ext>
                  </a:extLst>
                </p14:cNvPr>
                <p14:cNvContentPartPr/>
                <p14:nvPr/>
              </p14:nvContentPartPr>
              <p14:xfrm>
                <a:off x="3315394" y="3167308"/>
                <a:ext cx="411840" cy="149040"/>
              </p14:xfrm>
            </p:contentPart>
          </mc:Choice>
          <mc:Fallback xmlns="">
            <p:pic>
              <p:nvPicPr>
                <p:cNvPr id="137245" name="Freihand 137244">
                  <a:extLst>
                    <a:ext uri="{FF2B5EF4-FFF2-40B4-BE49-F238E27FC236}">
                      <a16:creationId xmlns:a16="http://schemas.microsoft.com/office/drawing/2014/main" id="{6FB06958-4FCB-C72C-8322-C7B3F838F035}"/>
                    </a:ext>
                  </a:extLst>
                </p:cNvPr>
                <p:cNvPicPr/>
                <p:nvPr/>
              </p:nvPicPr>
              <p:blipFill>
                <a:blip r:embed="rId255"/>
                <a:stretch>
                  <a:fillRect/>
                </a:stretch>
              </p:blipFill>
              <p:spPr>
                <a:xfrm>
                  <a:off x="3306394" y="3158308"/>
                  <a:ext cx="4294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37247" name="Freihand 137246">
                  <a:extLst>
                    <a:ext uri="{FF2B5EF4-FFF2-40B4-BE49-F238E27FC236}">
                      <a16:creationId xmlns:a16="http://schemas.microsoft.com/office/drawing/2014/main" id="{39A69A72-0296-D1C3-2E15-E4CBD687610C}"/>
                    </a:ext>
                  </a:extLst>
                </p14:cNvPr>
                <p14:cNvContentPartPr/>
                <p14:nvPr/>
              </p14:nvContentPartPr>
              <p14:xfrm>
                <a:off x="3977074" y="3181348"/>
                <a:ext cx="151560" cy="267840"/>
              </p14:xfrm>
            </p:contentPart>
          </mc:Choice>
          <mc:Fallback xmlns="">
            <p:pic>
              <p:nvPicPr>
                <p:cNvPr id="137247" name="Freihand 137246">
                  <a:extLst>
                    <a:ext uri="{FF2B5EF4-FFF2-40B4-BE49-F238E27FC236}">
                      <a16:creationId xmlns:a16="http://schemas.microsoft.com/office/drawing/2014/main" id="{39A69A72-0296-D1C3-2E15-E4CBD687610C}"/>
                    </a:ext>
                  </a:extLst>
                </p:cNvPr>
                <p:cNvPicPr/>
                <p:nvPr/>
              </p:nvPicPr>
              <p:blipFill>
                <a:blip r:embed="rId257"/>
                <a:stretch>
                  <a:fillRect/>
                </a:stretch>
              </p:blipFill>
              <p:spPr>
                <a:xfrm>
                  <a:off x="3968434" y="3172348"/>
                  <a:ext cx="1692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37248" name="Freihand 137247">
                  <a:extLst>
                    <a:ext uri="{FF2B5EF4-FFF2-40B4-BE49-F238E27FC236}">
                      <a16:creationId xmlns:a16="http://schemas.microsoft.com/office/drawing/2014/main" id="{3D7873FF-787D-21FE-16C7-CF5D99E651C4}"/>
                    </a:ext>
                  </a:extLst>
                </p14:cNvPr>
                <p14:cNvContentPartPr/>
                <p14:nvPr/>
              </p14:nvContentPartPr>
              <p14:xfrm>
                <a:off x="4198834" y="3151468"/>
                <a:ext cx="330840" cy="116640"/>
              </p14:xfrm>
            </p:contentPart>
          </mc:Choice>
          <mc:Fallback xmlns="">
            <p:pic>
              <p:nvPicPr>
                <p:cNvPr id="137248" name="Freihand 137247">
                  <a:extLst>
                    <a:ext uri="{FF2B5EF4-FFF2-40B4-BE49-F238E27FC236}">
                      <a16:creationId xmlns:a16="http://schemas.microsoft.com/office/drawing/2014/main" id="{3D7873FF-787D-21FE-16C7-CF5D99E651C4}"/>
                    </a:ext>
                  </a:extLst>
                </p:cNvPr>
                <p:cNvPicPr/>
                <p:nvPr/>
              </p:nvPicPr>
              <p:blipFill>
                <a:blip r:embed="rId259"/>
                <a:stretch>
                  <a:fillRect/>
                </a:stretch>
              </p:blipFill>
              <p:spPr>
                <a:xfrm>
                  <a:off x="4189834" y="3142468"/>
                  <a:ext cx="348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37250" name="Freihand 137249">
                  <a:extLst>
                    <a:ext uri="{FF2B5EF4-FFF2-40B4-BE49-F238E27FC236}">
                      <a16:creationId xmlns:a16="http://schemas.microsoft.com/office/drawing/2014/main" id="{C655AEA1-1079-3F45-87D1-A588052F5A8A}"/>
                    </a:ext>
                  </a:extLst>
                </p14:cNvPr>
                <p14:cNvContentPartPr/>
                <p14:nvPr/>
              </p14:nvContentPartPr>
              <p14:xfrm>
                <a:off x="4702114" y="3040588"/>
                <a:ext cx="159840" cy="213120"/>
              </p14:xfrm>
            </p:contentPart>
          </mc:Choice>
          <mc:Fallback xmlns="">
            <p:pic>
              <p:nvPicPr>
                <p:cNvPr id="137250" name="Freihand 137249">
                  <a:extLst>
                    <a:ext uri="{FF2B5EF4-FFF2-40B4-BE49-F238E27FC236}">
                      <a16:creationId xmlns:a16="http://schemas.microsoft.com/office/drawing/2014/main" id="{C655AEA1-1079-3F45-87D1-A588052F5A8A}"/>
                    </a:ext>
                  </a:extLst>
                </p:cNvPr>
                <p:cNvPicPr/>
                <p:nvPr/>
              </p:nvPicPr>
              <p:blipFill>
                <a:blip r:embed="rId261"/>
                <a:stretch>
                  <a:fillRect/>
                </a:stretch>
              </p:blipFill>
              <p:spPr>
                <a:xfrm>
                  <a:off x="4693474" y="3031948"/>
                  <a:ext cx="177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37251" name="Freihand 137250">
                  <a:extLst>
                    <a:ext uri="{FF2B5EF4-FFF2-40B4-BE49-F238E27FC236}">
                      <a16:creationId xmlns:a16="http://schemas.microsoft.com/office/drawing/2014/main" id="{B5450799-0274-56EF-A4AE-900195BF0305}"/>
                    </a:ext>
                  </a:extLst>
                </p14:cNvPr>
                <p14:cNvContentPartPr/>
                <p14:nvPr/>
              </p14:nvContentPartPr>
              <p14:xfrm>
                <a:off x="4864834" y="3160468"/>
                <a:ext cx="129960" cy="95040"/>
              </p14:xfrm>
            </p:contentPart>
          </mc:Choice>
          <mc:Fallback xmlns="">
            <p:pic>
              <p:nvPicPr>
                <p:cNvPr id="137251" name="Freihand 137250">
                  <a:extLst>
                    <a:ext uri="{FF2B5EF4-FFF2-40B4-BE49-F238E27FC236}">
                      <a16:creationId xmlns:a16="http://schemas.microsoft.com/office/drawing/2014/main" id="{B5450799-0274-56EF-A4AE-900195BF0305}"/>
                    </a:ext>
                  </a:extLst>
                </p:cNvPr>
                <p:cNvPicPr/>
                <p:nvPr/>
              </p:nvPicPr>
              <p:blipFill>
                <a:blip r:embed="rId263"/>
                <a:stretch>
                  <a:fillRect/>
                </a:stretch>
              </p:blipFill>
              <p:spPr>
                <a:xfrm>
                  <a:off x="4856194" y="3151468"/>
                  <a:ext cx="1476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37252" name="Freihand 137251">
                  <a:extLst>
                    <a:ext uri="{FF2B5EF4-FFF2-40B4-BE49-F238E27FC236}">
                      <a16:creationId xmlns:a16="http://schemas.microsoft.com/office/drawing/2014/main" id="{826C23B1-1A1C-F616-40E7-D3AD4C0793D4}"/>
                    </a:ext>
                  </a:extLst>
                </p14:cNvPr>
                <p14:cNvContentPartPr/>
                <p14:nvPr/>
              </p14:nvContentPartPr>
              <p14:xfrm>
                <a:off x="5120074" y="3107548"/>
                <a:ext cx="213120" cy="140400"/>
              </p14:xfrm>
            </p:contentPart>
          </mc:Choice>
          <mc:Fallback xmlns="">
            <p:pic>
              <p:nvPicPr>
                <p:cNvPr id="137252" name="Freihand 137251">
                  <a:extLst>
                    <a:ext uri="{FF2B5EF4-FFF2-40B4-BE49-F238E27FC236}">
                      <a16:creationId xmlns:a16="http://schemas.microsoft.com/office/drawing/2014/main" id="{826C23B1-1A1C-F616-40E7-D3AD4C0793D4}"/>
                    </a:ext>
                  </a:extLst>
                </p:cNvPr>
                <p:cNvPicPr/>
                <p:nvPr/>
              </p:nvPicPr>
              <p:blipFill>
                <a:blip r:embed="rId265"/>
                <a:stretch>
                  <a:fillRect/>
                </a:stretch>
              </p:blipFill>
              <p:spPr>
                <a:xfrm>
                  <a:off x="5111434" y="3098548"/>
                  <a:ext cx="2307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37253" name="Freihand 137252">
                  <a:extLst>
                    <a:ext uri="{FF2B5EF4-FFF2-40B4-BE49-F238E27FC236}">
                      <a16:creationId xmlns:a16="http://schemas.microsoft.com/office/drawing/2014/main" id="{4D02224A-661D-0614-805F-28F307F8B4DA}"/>
                    </a:ext>
                  </a:extLst>
                </p14:cNvPr>
                <p14:cNvContentPartPr/>
                <p14:nvPr/>
              </p14:nvContentPartPr>
              <p14:xfrm>
                <a:off x="5579434" y="3157588"/>
                <a:ext cx="140400" cy="85320"/>
              </p14:xfrm>
            </p:contentPart>
          </mc:Choice>
          <mc:Fallback xmlns="">
            <p:pic>
              <p:nvPicPr>
                <p:cNvPr id="137253" name="Freihand 137252">
                  <a:extLst>
                    <a:ext uri="{FF2B5EF4-FFF2-40B4-BE49-F238E27FC236}">
                      <a16:creationId xmlns:a16="http://schemas.microsoft.com/office/drawing/2014/main" id="{4D02224A-661D-0614-805F-28F307F8B4DA}"/>
                    </a:ext>
                  </a:extLst>
                </p:cNvPr>
                <p:cNvPicPr/>
                <p:nvPr/>
              </p:nvPicPr>
              <p:blipFill>
                <a:blip r:embed="rId267"/>
                <a:stretch>
                  <a:fillRect/>
                </a:stretch>
              </p:blipFill>
              <p:spPr>
                <a:xfrm>
                  <a:off x="5570794" y="3148948"/>
                  <a:ext cx="158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37254" name="Freihand 137253">
                  <a:extLst>
                    <a:ext uri="{FF2B5EF4-FFF2-40B4-BE49-F238E27FC236}">
                      <a16:creationId xmlns:a16="http://schemas.microsoft.com/office/drawing/2014/main" id="{AE0D5AC0-F6F9-D130-4A53-FA65EDA37896}"/>
                    </a:ext>
                  </a:extLst>
                </p14:cNvPr>
                <p14:cNvContentPartPr/>
                <p14:nvPr/>
              </p14:nvContentPartPr>
              <p14:xfrm>
                <a:off x="5881834" y="3122668"/>
                <a:ext cx="200160" cy="164520"/>
              </p14:xfrm>
            </p:contentPart>
          </mc:Choice>
          <mc:Fallback xmlns="">
            <p:pic>
              <p:nvPicPr>
                <p:cNvPr id="137254" name="Freihand 137253">
                  <a:extLst>
                    <a:ext uri="{FF2B5EF4-FFF2-40B4-BE49-F238E27FC236}">
                      <a16:creationId xmlns:a16="http://schemas.microsoft.com/office/drawing/2014/main" id="{AE0D5AC0-F6F9-D130-4A53-FA65EDA37896}"/>
                    </a:ext>
                  </a:extLst>
                </p:cNvPr>
                <p:cNvPicPr/>
                <p:nvPr/>
              </p:nvPicPr>
              <p:blipFill>
                <a:blip r:embed="rId269"/>
                <a:stretch>
                  <a:fillRect/>
                </a:stretch>
              </p:blipFill>
              <p:spPr>
                <a:xfrm>
                  <a:off x="5872834" y="3114028"/>
                  <a:ext cx="2178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37255" name="Freihand 137254">
                  <a:extLst>
                    <a:ext uri="{FF2B5EF4-FFF2-40B4-BE49-F238E27FC236}">
                      <a16:creationId xmlns:a16="http://schemas.microsoft.com/office/drawing/2014/main" id="{92BD6790-8936-AFC5-533D-CD064BC798E3}"/>
                    </a:ext>
                  </a:extLst>
                </p14:cNvPr>
                <p14:cNvContentPartPr/>
                <p14:nvPr/>
              </p14:nvContentPartPr>
              <p14:xfrm>
                <a:off x="6158314" y="3117268"/>
                <a:ext cx="120600" cy="267480"/>
              </p14:xfrm>
            </p:contentPart>
          </mc:Choice>
          <mc:Fallback xmlns="">
            <p:pic>
              <p:nvPicPr>
                <p:cNvPr id="137255" name="Freihand 137254">
                  <a:extLst>
                    <a:ext uri="{FF2B5EF4-FFF2-40B4-BE49-F238E27FC236}">
                      <a16:creationId xmlns:a16="http://schemas.microsoft.com/office/drawing/2014/main" id="{92BD6790-8936-AFC5-533D-CD064BC798E3}"/>
                    </a:ext>
                  </a:extLst>
                </p:cNvPr>
                <p:cNvPicPr/>
                <p:nvPr/>
              </p:nvPicPr>
              <p:blipFill>
                <a:blip r:embed="rId271"/>
                <a:stretch>
                  <a:fillRect/>
                </a:stretch>
              </p:blipFill>
              <p:spPr>
                <a:xfrm>
                  <a:off x="6149674" y="3108628"/>
                  <a:ext cx="13824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37256" name="Freihand 137255">
                  <a:extLst>
                    <a:ext uri="{FF2B5EF4-FFF2-40B4-BE49-F238E27FC236}">
                      <a16:creationId xmlns:a16="http://schemas.microsoft.com/office/drawing/2014/main" id="{5977B26C-41C2-F78C-B416-DDA22F3FD526}"/>
                    </a:ext>
                  </a:extLst>
                </p14:cNvPr>
                <p14:cNvContentPartPr/>
                <p14:nvPr/>
              </p14:nvContentPartPr>
              <p14:xfrm>
                <a:off x="6322834" y="3139228"/>
                <a:ext cx="118080" cy="108720"/>
              </p14:xfrm>
            </p:contentPart>
          </mc:Choice>
          <mc:Fallback xmlns="">
            <p:pic>
              <p:nvPicPr>
                <p:cNvPr id="137256" name="Freihand 137255">
                  <a:extLst>
                    <a:ext uri="{FF2B5EF4-FFF2-40B4-BE49-F238E27FC236}">
                      <a16:creationId xmlns:a16="http://schemas.microsoft.com/office/drawing/2014/main" id="{5977B26C-41C2-F78C-B416-DDA22F3FD526}"/>
                    </a:ext>
                  </a:extLst>
                </p:cNvPr>
                <p:cNvPicPr/>
                <p:nvPr/>
              </p:nvPicPr>
              <p:blipFill>
                <a:blip r:embed="rId273"/>
                <a:stretch>
                  <a:fillRect/>
                </a:stretch>
              </p:blipFill>
              <p:spPr>
                <a:xfrm>
                  <a:off x="6313834" y="3130588"/>
                  <a:ext cx="135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37257" name="Freihand 137256">
                  <a:extLst>
                    <a:ext uri="{FF2B5EF4-FFF2-40B4-BE49-F238E27FC236}">
                      <a16:creationId xmlns:a16="http://schemas.microsoft.com/office/drawing/2014/main" id="{BA88D2E2-79DE-BF90-2012-B07E5AE9D42F}"/>
                    </a:ext>
                  </a:extLst>
                </p14:cNvPr>
                <p14:cNvContentPartPr/>
                <p14:nvPr/>
              </p14:nvContentPartPr>
              <p14:xfrm>
                <a:off x="6449554" y="3151828"/>
                <a:ext cx="136080" cy="90000"/>
              </p14:xfrm>
            </p:contentPart>
          </mc:Choice>
          <mc:Fallback xmlns="">
            <p:pic>
              <p:nvPicPr>
                <p:cNvPr id="137257" name="Freihand 137256">
                  <a:extLst>
                    <a:ext uri="{FF2B5EF4-FFF2-40B4-BE49-F238E27FC236}">
                      <a16:creationId xmlns:a16="http://schemas.microsoft.com/office/drawing/2014/main" id="{BA88D2E2-79DE-BF90-2012-B07E5AE9D42F}"/>
                    </a:ext>
                  </a:extLst>
                </p:cNvPr>
                <p:cNvPicPr/>
                <p:nvPr/>
              </p:nvPicPr>
              <p:blipFill>
                <a:blip r:embed="rId275"/>
                <a:stretch>
                  <a:fillRect/>
                </a:stretch>
              </p:blipFill>
              <p:spPr>
                <a:xfrm>
                  <a:off x="6440554" y="3142828"/>
                  <a:ext cx="153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37258" name="Freihand 137257">
                  <a:extLst>
                    <a:ext uri="{FF2B5EF4-FFF2-40B4-BE49-F238E27FC236}">
                      <a16:creationId xmlns:a16="http://schemas.microsoft.com/office/drawing/2014/main" id="{DD36DA26-8CC1-8896-22BE-C4B04206A083}"/>
                    </a:ext>
                  </a:extLst>
                </p14:cNvPr>
                <p14:cNvContentPartPr/>
                <p14:nvPr/>
              </p14:nvContentPartPr>
              <p14:xfrm>
                <a:off x="6659074" y="3034108"/>
                <a:ext cx="366120" cy="229680"/>
              </p14:xfrm>
            </p:contentPart>
          </mc:Choice>
          <mc:Fallback xmlns="">
            <p:pic>
              <p:nvPicPr>
                <p:cNvPr id="137258" name="Freihand 137257">
                  <a:extLst>
                    <a:ext uri="{FF2B5EF4-FFF2-40B4-BE49-F238E27FC236}">
                      <a16:creationId xmlns:a16="http://schemas.microsoft.com/office/drawing/2014/main" id="{DD36DA26-8CC1-8896-22BE-C4B04206A083}"/>
                    </a:ext>
                  </a:extLst>
                </p:cNvPr>
                <p:cNvPicPr/>
                <p:nvPr/>
              </p:nvPicPr>
              <p:blipFill>
                <a:blip r:embed="rId277"/>
                <a:stretch>
                  <a:fillRect/>
                </a:stretch>
              </p:blipFill>
              <p:spPr>
                <a:xfrm>
                  <a:off x="6650434" y="3025108"/>
                  <a:ext cx="38376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7259" name="Freihand 137258">
                  <a:extLst>
                    <a:ext uri="{FF2B5EF4-FFF2-40B4-BE49-F238E27FC236}">
                      <a16:creationId xmlns:a16="http://schemas.microsoft.com/office/drawing/2014/main" id="{955DE01A-CDEE-E055-E76C-CDEC60B92A8A}"/>
                    </a:ext>
                  </a:extLst>
                </p14:cNvPr>
                <p14:cNvContentPartPr/>
                <p14:nvPr/>
              </p14:nvContentPartPr>
              <p14:xfrm>
                <a:off x="6971554" y="3038068"/>
                <a:ext cx="48960" cy="33840"/>
              </p14:xfrm>
            </p:contentPart>
          </mc:Choice>
          <mc:Fallback xmlns="">
            <p:pic>
              <p:nvPicPr>
                <p:cNvPr id="137259" name="Freihand 137258">
                  <a:extLst>
                    <a:ext uri="{FF2B5EF4-FFF2-40B4-BE49-F238E27FC236}">
                      <a16:creationId xmlns:a16="http://schemas.microsoft.com/office/drawing/2014/main" id="{955DE01A-CDEE-E055-E76C-CDEC60B92A8A}"/>
                    </a:ext>
                  </a:extLst>
                </p:cNvPr>
                <p:cNvPicPr/>
                <p:nvPr/>
              </p:nvPicPr>
              <p:blipFill>
                <a:blip r:embed="rId279"/>
                <a:stretch>
                  <a:fillRect/>
                </a:stretch>
              </p:blipFill>
              <p:spPr>
                <a:xfrm>
                  <a:off x="6962914" y="3029068"/>
                  <a:ext cx="66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7260" name="Freihand 137259">
                  <a:extLst>
                    <a:ext uri="{FF2B5EF4-FFF2-40B4-BE49-F238E27FC236}">
                      <a16:creationId xmlns:a16="http://schemas.microsoft.com/office/drawing/2014/main" id="{F97A4F60-CB59-F97F-4A06-BF92351D4F1C}"/>
                    </a:ext>
                  </a:extLst>
                </p14:cNvPr>
                <p14:cNvContentPartPr/>
                <p14:nvPr/>
              </p14:nvContentPartPr>
              <p14:xfrm>
                <a:off x="7080634" y="3163348"/>
                <a:ext cx="114840" cy="252360"/>
              </p14:xfrm>
            </p:contentPart>
          </mc:Choice>
          <mc:Fallback xmlns="">
            <p:pic>
              <p:nvPicPr>
                <p:cNvPr id="137260" name="Freihand 137259">
                  <a:extLst>
                    <a:ext uri="{FF2B5EF4-FFF2-40B4-BE49-F238E27FC236}">
                      <a16:creationId xmlns:a16="http://schemas.microsoft.com/office/drawing/2014/main" id="{F97A4F60-CB59-F97F-4A06-BF92351D4F1C}"/>
                    </a:ext>
                  </a:extLst>
                </p:cNvPr>
                <p:cNvPicPr/>
                <p:nvPr/>
              </p:nvPicPr>
              <p:blipFill>
                <a:blip r:embed="rId281"/>
                <a:stretch>
                  <a:fillRect/>
                </a:stretch>
              </p:blipFill>
              <p:spPr>
                <a:xfrm>
                  <a:off x="7071994" y="3154348"/>
                  <a:ext cx="1324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37261" name="Freihand 137260">
                  <a:extLst>
                    <a:ext uri="{FF2B5EF4-FFF2-40B4-BE49-F238E27FC236}">
                      <a16:creationId xmlns:a16="http://schemas.microsoft.com/office/drawing/2014/main" id="{E536EAA8-0FE5-B3E6-7E44-3F3FC70C7F89}"/>
                    </a:ext>
                  </a:extLst>
                </p14:cNvPr>
                <p14:cNvContentPartPr/>
                <p14:nvPr/>
              </p14:nvContentPartPr>
              <p14:xfrm>
                <a:off x="7390234" y="3131668"/>
                <a:ext cx="145800" cy="241200"/>
              </p14:xfrm>
            </p:contentPart>
          </mc:Choice>
          <mc:Fallback xmlns="">
            <p:pic>
              <p:nvPicPr>
                <p:cNvPr id="137261" name="Freihand 137260">
                  <a:extLst>
                    <a:ext uri="{FF2B5EF4-FFF2-40B4-BE49-F238E27FC236}">
                      <a16:creationId xmlns:a16="http://schemas.microsoft.com/office/drawing/2014/main" id="{E536EAA8-0FE5-B3E6-7E44-3F3FC70C7F89}"/>
                    </a:ext>
                  </a:extLst>
                </p:cNvPr>
                <p:cNvPicPr/>
                <p:nvPr/>
              </p:nvPicPr>
              <p:blipFill>
                <a:blip r:embed="rId283"/>
                <a:stretch>
                  <a:fillRect/>
                </a:stretch>
              </p:blipFill>
              <p:spPr>
                <a:xfrm>
                  <a:off x="7381594" y="3122668"/>
                  <a:ext cx="1634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37262" name="Freihand 137261">
                  <a:extLst>
                    <a:ext uri="{FF2B5EF4-FFF2-40B4-BE49-F238E27FC236}">
                      <a16:creationId xmlns:a16="http://schemas.microsoft.com/office/drawing/2014/main" id="{BB3EA572-389E-721D-BFD5-3C20ACB429B3}"/>
                    </a:ext>
                  </a:extLst>
                </p14:cNvPr>
                <p14:cNvContentPartPr/>
                <p14:nvPr/>
              </p14:nvContentPartPr>
              <p14:xfrm>
                <a:off x="7581754" y="3134908"/>
                <a:ext cx="128160" cy="89640"/>
              </p14:xfrm>
            </p:contentPart>
          </mc:Choice>
          <mc:Fallback xmlns="">
            <p:pic>
              <p:nvPicPr>
                <p:cNvPr id="137262" name="Freihand 137261">
                  <a:extLst>
                    <a:ext uri="{FF2B5EF4-FFF2-40B4-BE49-F238E27FC236}">
                      <a16:creationId xmlns:a16="http://schemas.microsoft.com/office/drawing/2014/main" id="{BB3EA572-389E-721D-BFD5-3C20ACB429B3}"/>
                    </a:ext>
                  </a:extLst>
                </p:cNvPr>
                <p:cNvPicPr/>
                <p:nvPr/>
              </p:nvPicPr>
              <p:blipFill>
                <a:blip r:embed="rId285"/>
                <a:stretch>
                  <a:fillRect/>
                </a:stretch>
              </p:blipFill>
              <p:spPr>
                <a:xfrm>
                  <a:off x="7573114" y="3125908"/>
                  <a:ext cx="14580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37263" name="Freihand 137262">
                  <a:extLst>
                    <a:ext uri="{FF2B5EF4-FFF2-40B4-BE49-F238E27FC236}">
                      <a16:creationId xmlns:a16="http://schemas.microsoft.com/office/drawing/2014/main" id="{835617A7-F2D9-BAC8-C3BE-9E97684B57AE}"/>
                    </a:ext>
                  </a:extLst>
                </p14:cNvPr>
                <p14:cNvContentPartPr/>
                <p14:nvPr/>
              </p14:nvContentPartPr>
              <p14:xfrm>
                <a:off x="7714954" y="3008908"/>
                <a:ext cx="186480" cy="220320"/>
              </p14:xfrm>
            </p:contentPart>
          </mc:Choice>
          <mc:Fallback xmlns="">
            <p:pic>
              <p:nvPicPr>
                <p:cNvPr id="137263" name="Freihand 137262">
                  <a:extLst>
                    <a:ext uri="{FF2B5EF4-FFF2-40B4-BE49-F238E27FC236}">
                      <a16:creationId xmlns:a16="http://schemas.microsoft.com/office/drawing/2014/main" id="{835617A7-F2D9-BAC8-C3BE-9E97684B57AE}"/>
                    </a:ext>
                  </a:extLst>
                </p:cNvPr>
                <p:cNvPicPr/>
                <p:nvPr/>
              </p:nvPicPr>
              <p:blipFill>
                <a:blip r:embed="rId287"/>
                <a:stretch>
                  <a:fillRect/>
                </a:stretch>
              </p:blipFill>
              <p:spPr>
                <a:xfrm>
                  <a:off x="7706314" y="3000268"/>
                  <a:ext cx="20412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37264" name="Freihand 137263">
                  <a:extLst>
                    <a:ext uri="{FF2B5EF4-FFF2-40B4-BE49-F238E27FC236}">
                      <a16:creationId xmlns:a16="http://schemas.microsoft.com/office/drawing/2014/main" id="{A9290D97-B46B-4BE5-8B2F-04EE08AFA706}"/>
                    </a:ext>
                  </a:extLst>
                </p14:cNvPr>
                <p14:cNvContentPartPr/>
                <p14:nvPr/>
              </p14:nvContentPartPr>
              <p14:xfrm>
                <a:off x="7916194" y="3070468"/>
                <a:ext cx="467640" cy="146160"/>
              </p14:xfrm>
            </p:contentPart>
          </mc:Choice>
          <mc:Fallback xmlns="">
            <p:pic>
              <p:nvPicPr>
                <p:cNvPr id="137264" name="Freihand 137263">
                  <a:extLst>
                    <a:ext uri="{FF2B5EF4-FFF2-40B4-BE49-F238E27FC236}">
                      <a16:creationId xmlns:a16="http://schemas.microsoft.com/office/drawing/2014/main" id="{A9290D97-B46B-4BE5-8B2F-04EE08AFA706}"/>
                    </a:ext>
                  </a:extLst>
                </p:cNvPr>
                <p:cNvPicPr/>
                <p:nvPr/>
              </p:nvPicPr>
              <p:blipFill>
                <a:blip r:embed="rId289"/>
                <a:stretch>
                  <a:fillRect/>
                </a:stretch>
              </p:blipFill>
              <p:spPr>
                <a:xfrm>
                  <a:off x="7907194" y="3061468"/>
                  <a:ext cx="4852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37266" name="Freihand 137265">
                  <a:extLst>
                    <a:ext uri="{FF2B5EF4-FFF2-40B4-BE49-F238E27FC236}">
                      <a16:creationId xmlns:a16="http://schemas.microsoft.com/office/drawing/2014/main" id="{0FE3D433-FC1F-783A-95E9-9ABBFA001511}"/>
                    </a:ext>
                  </a:extLst>
                </p14:cNvPr>
                <p14:cNvContentPartPr/>
                <p14:nvPr/>
              </p14:nvContentPartPr>
              <p14:xfrm>
                <a:off x="8566354" y="3088468"/>
                <a:ext cx="235080" cy="125280"/>
              </p14:xfrm>
            </p:contentPart>
          </mc:Choice>
          <mc:Fallback xmlns="">
            <p:pic>
              <p:nvPicPr>
                <p:cNvPr id="137266" name="Freihand 137265">
                  <a:extLst>
                    <a:ext uri="{FF2B5EF4-FFF2-40B4-BE49-F238E27FC236}">
                      <a16:creationId xmlns:a16="http://schemas.microsoft.com/office/drawing/2014/main" id="{0FE3D433-FC1F-783A-95E9-9ABBFA001511}"/>
                    </a:ext>
                  </a:extLst>
                </p:cNvPr>
                <p:cNvPicPr/>
                <p:nvPr/>
              </p:nvPicPr>
              <p:blipFill>
                <a:blip r:embed="rId291"/>
                <a:stretch>
                  <a:fillRect/>
                </a:stretch>
              </p:blipFill>
              <p:spPr>
                <a:xfrm>
                  <a:off x="8557354" y="3079828"/>
                  <a:ext cx="252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37267" name="Freihand 137266">
                  <a:extLst>
                    <a:ext uri="{FF2B5EF4-FFF2-40B4-BE49-F238E27FC236}">
                      <a16:creationId xmlns:a16="http://schemas.microsoft.com/office/drawing/2014/main" id="{98DA3338-F3BD-BCFE-6A9E-2B074ACC075C}"/>
                    </a:ext>
                  </a:extLst>
                </p14:cNvPr>
                <p14:cNvContentPartPr/>
                <p14:nvPr/>
              </p14:nvContentPartPr>
              <p14:xfrm>
                <a:off x="8752114" y="2992708"/>
                <a:ext cx="10440" cy="6480"/>
              </p14:xfrm>
            </p:contentPart>
          </mc:Choice>
          <mc:Fallback xmlns="">
            <p:pic>
              <p:nvPicPr>
                <p:cNvPr id="137267" name="Freihand 137266">
                  <a:extLst>
                    <a:ext uri="{FF2B5EF4-FFF2-40B4-BE49-F238E27FC236}">
                      <a16:creationId xmlns:a16="http://schemas.microsoft.com/office/drawing/2014/main" id="{98DA3338-F3BD-BCFE-6A9E-2B074ACC075C}"/>
                    </a:ext>
                  </a:extLst>
                </p:cNvPr>
                <p:cNvPicPr/>
                <p:nvPr/>
              </p:nvPicPr>
              <p:blipFill>
                <a:blip r:embed="rId70"/>
                <a:stretch>
                  <a:fillRect/>
                </a:stretch>
              </p:blipFill>
              <p:spPr>
                <a:xfrm>
                  <a:off x="8743114" y="2984068"/>
                  <a:ext cx="28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7268" name="Freihand 137267">
                  <a:extLst>
                    <a:ext uri="{FF2B5EF4-FFF2-40B4-BE49-F238E27FC236}">
                      <a16:creationId xmlns:a16="http://schemas.microsoft.com/office/drawing/2014/main" id="{223454A0-E54F-E87B-A08C-9D957B9DFB5C}"/>
                    </a:ext>
                  </a:extLst>
                </p14:cNvPr>
                <p14:cNvContentPartPr/>
                <p14:nvPr/>
              </p14:nvContentPartPr>
              <p14:xfrm>
                <a:off x="9079714" y="2986588"/>
                <a:ext cx="222480" cy="244080"/>
              </p14:xfrm>
            </p:contentPart>
          </mc:Choice>
          <mc:Fallback xmlns="">
            <p:pic>
              <p:nvPicPr>
                <p:cNvPr id="137268" name="Freihand 137267">
                  <a:extLst>
                    <a:ext uri="{FF2B5EF4-FFF2-40B4-BE49-F238E27FC236}">
                      <a16:creationId xmlns:a16="http://schemas.microsoft.com/office/drawing/2014/main" id="{223454A0-E54F-E87B-A08C-9D957B9DFB5C}"/>
                    </a:ext>
                  </a:extLst>
                </p:cNvPr>
                <p:cNvPicPr/>
                <p:nvPr/>
              </p:nvPicPr>
              <p:blipFill>
                <a:blip r:embed="rId294"/>
                <a:stretch>
                  <a:fillRect/>
                </a:stretch>
              </p:blipFill>
              <p:spPr>
                <a:xfrm>
                  <a:off x="9071074" y="2977948"/>
                  <a:ext cx="24012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7269" name="Freihand 137268">
                  <a:extLst>
                    <a:ext uri="{FF2B5EF4-FFF2-40B4-BE49-F238E27FC236}">
                      <a16:creationId xmlns:a16="http://schemas.microsoft.com/office/drawing/2014/main" id="{1C5B1A0E-3B63-70D3-218F-21FC6C566FA3}"/>
                    </a:ext>
                  </a:extLst>
                </p14:cNvPr>
                <p14:cNvContentPartPr/>
                <p14:nvPr/>
              </p14:nvContentPartPr>
              <p14:xfrm>
                <a:off x="9348274" y="3061468"/>
                <a:ext cx="110520" cy="129600"/>
              </p14:xfrm>
            </p:contentPart>
          </mc:Choice>
          <mc:Fallback xmlns="">
            <p:pic>
              <p:nvPicPr>
                <p:cNvPr id="137269" name="Freihand 137268">
                  <a:extLst>
                    <a:ext uri="{FF2B5EF4-FFF2-40B4-BE49-F238E27FC236}">
                      <a16:creationId xmlns:a16="http://schemas.microsoft.com/office/drawing/2014/main" id="{1C5B1A0E-3B63-70D3-218F-21FC6C566FA3}"/>
                    </a:ext>
                  </a:extLst>
                </p:cNvPr>
                <p:cNvPicPr/>
                <p:nvPr/>
              </p:nvPicPr>
              <p:blipFill>
                <a:blip r:embed="rId296"/>
                <a:stretch>
                  <a:fillRect/>
                </a:stretch>
              </p:blipFill>
              <p:spPr>
                <a:xfrm>
                  <a:off x="9339634" y="3052828"/>
                  <a:ext cx="128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7270" name="Freihand 137269">
                  <a:extLst>
                    <a:ext uri="{FF2B5EF4-FFF2-40B4-BE49-F238E27FC236}">
                      <a16:creationId xmlns:a16="http://schemas.microsoft.com/office/drawing/2014/main" id="{08F006AA-52AF-FAE6-C65A-998A041CBF21}"/>
                    </a:ext>
                  </a:extLst>
                </p14:cNvPr>
                <p14:cNvContentPartPr/>
                <p14:nvPr/>
              </p14:nvContentPartPr>
              <p14:xfrm>
                <a:off x="9608914" y="3040228"/>
                <a:ext cx="152640" cy="173160"/>
              </p14:xfrm>
            </p:contentPart>
          </mc:Choice>
          <mc:Fallback xmlns="">
            <p:pic>
              <p:nvPicPr>
                <p:cNvPr id="137270" name="Freihand 137269">
                  <a:extLst>
                    <a:ext uri="{FF2B5EF4-FFF2-40B4-BE49-F238E27FC236}">
                      <a16:creationId xmlns:a16="http://schemas.microsoft.com/office/drawing/2014/main" id="{08F006AA-52AF-FAE6-C65A-998A041CBF21}"/>
                    </a:ext>
                  </a:extLst>
                </p:cNvPr>
                <p:cNvPicPr/>
                <p:nvPr/>
              </p:nvPicPr>
              <p:blipFill>
                <a:blip r:embed="rId298"/>
                <a:stretch>
                  <a:fillRect/>
                </a:stretch>
              </p:blipFill>
              <p:spPr>
                <a:xfrm>
                  <a:off x="9599914" y="3031588"/>
                  <a:ext cx="1702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7271" name="Freihand 137270">
                  <a:extLst>
                    <a:ext uri="{FF2B5EF4-FFF2-40B4-BE49-F238E27FC236}">
                      <a16:creationId xmlns:a16="http://schemas.microsoft.com/office/drawing/2014/main" id="{87C91C2F-A4A0-9A87-BF42-6DA652940090}"/>
                    </a:ext>
                  </a:extLst>
                </p14:cNvPr>
                <p14:cNvContentPartPr/>
                <p14:nvPr/>
              </p14:nvContentPartPr>
              <p14:xfrm>
                <a:off x="9799354" y="3063988"/>
                <a:ext cx="106200" cy="146160"/>
              </p14:xfrm>
            </p:contentPart>
          </mc:Choice>
          <mc:Fallback xmlns="">
            <p:pic>
              <p:nvPicPr>
                <p:cNvPr id="137271" name="Freihand 137270">
                  <a:extLst>
                    <a:ext uri="{FF2B5EF4-FFF2-40B4-BE49-F238E27FC236}">
                      <a16:creationId xmlns:a16="http://schemas.microsoft.com/office/drawing/2014/main" id="{87C91C2F-A4A0-9A87-BF42-6DA652940090}"/>
                    </a:ext>
                  </a:extLst>
                </p:cNvPr>
                <p:cNvPicPr/>
                <p:nvPr/>
              </p:nvPicPr>
              <p:blipFill>
                <a:blip r:embed="rId300"/>
                <a:stretch>
                  <a:fillRect/>
                </a:stretch>
              </p:blipFill>
              <p:spPr>
                <a:xfrm>
                  <a:off x="9790354" y="3054988"/>
                  <a:ext cx="1238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7272" name="Freihand 137271">
                  <a:extLst>
                    <a:ext uri="{FF2B5EF4-FFF2-40B4-BE49-F238E27FC236}">
                      <a16:creationId xmlns:a16="http://schemas.microsoft.com/office/drawing/2014/main" id="{8D95F736-CE3F-A48E-57E8-9553213B95B2}"/>
                    </a:ext>
                  </a:extLst>
                </p14:cNvPr>
                <p14:cNvContentPartPr/>
                <p14:nvPr/>
              </p14:nvContentPartPr>
              <p14:xfrm>
                <a:off x="9932194" y="3077668"/>
                <a:ext cx="126360" cy="113400"/>
              </p14:xfrm>
            </p:contentPart>
          </mc:Choice>
          <mc:Fallback xmlns="">
            <p:pic>
              <p:nvPicPr>
                <p:cNvPr id="137272" name="Freihand 137271">
                  <a:extLst>
                    <a:ext uri="{FF2B5EF4-FFF2-40B4-BE49-F238E27FC236}">
                      <a16:creationId xmlns:a16="http://schemas.microsoft.com/office/drawing/2014/main" id="{8D95F736-CE3F-A48E-57E8-9553213B95B2}"/>
                    </a:ext>
                  </a:extLst>
                </p:cNvPr>
                <p:cNvPicPr/>
                <p:nvPr/>
              </p:nvPicPr>
              <p:blipFill>
                <a:blip r:embed="rId302"/>
                <a:stretch>
                  <a:fillRect/>
                </a:stretch>
              </p:blipFill>
              <p:spPr>
                <a:xfrm>
                  <a:off x="9923554" y="3069028"/>
                  <a:ext cx="144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7273" name="Freihand 137272">
                  <a:extLst>
                    <a:ext uri="{FF2B5EF4-FFF2-40B4-BE49-F238E27FC236}">
                      <a16:creationId xmlns:a16="http://schemas.microsoft.com/office/drawing/2014/main" id="{4290BD90-581C-7C7C-9E0D-320DC03B9309}"/>
                    </a:ext>
                  </a:extLst>
                </p14:cNvPr>
                <p14:cNvContentPartPr/>
                <p14:nvPr/>
              </p14:nvContentPartPr>
              <p14:xfrm>
                <a:off x="10128394" y="3039148"/>
                <a:ext cx="111600" cy="167400"/>
              </p14:xfrm>
            </p:contentPart>
          </mc:Choice>
          <mc:Fallback xmlns="">
            <p:pic>
              <p:nvPicPr>
                <p:cNvPr id="137273" name="Freihand 137272">
                  <a:extLst>
                    <a:ext uri="{FF2B5EF4-FFF2-40B4-BE49-F238E27FC236}">
                      <a16:creationId xmlns:a16="http://schemas.microsoft.com/office/drawing/2014/main" id="{4290BD90-581C-7C7C-9E0D-320DC03B9309}"/>
                    </a:ext>
                  </a:extLst>
                </p:cNvPr>
                <p:cNvPicPr/>
                <p:nvPr/>
              </p:nvPicPr>
              <p:blipFill>
                <a:blip r:embed="rId304"/>
                <a:stretch>
                  <a:fillRect/>
                </a:stretch>
              </p:blipFill>
              <p:spPr>
                <a:xfrm>
                  <a:off x="10119394" y="3030148"/>
                  <a:ext cx="1292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37274" name="Freihand 137273">
                  <a:extLst>
                    <a:ext uri="{FF2B5EF4-FFF2-40B4-BE49-F238E27FC236}">
                      <a16:creationId xmlns:a16="http://schemas.microsoft.com/office/drawing/2014/main" id="{F36B8BCE-640D-F813-518F-3E61EBBEB645}"/>
                    </a:ext>
                  </a:extLst>
                </p14:cNvPr>
                <p14:cNvContentPartPr/>
                <p14:nvPr/>
              </p14:nvContentPartPr>
              <p14:xfrm>
                <a:off x="10254754" y="3087748"/>
                <a:ext cx="234360" cy="100800"/>
              </p14:xfrm>
            </p:contentPart>
          </mc:Choice>
          <mc:Fallback xmlns="">
            <p:pic>
              <p:nvPicPr>
                <p:cNvPr id="137274" name="Freihand 137273">
                  <a:extLst>
                    <a:ext uri="{FF2B5EF4-FFF2-40B4-BE49-F238E27FC236}">
                      <a16:creationId xmlns:a16="http://schemas.microsoft.com/office/drawing/2014/main" id="{F36B8BCE-640D-F813-518F-3E61EBBEB645}"/>
                    </a:ext>
                  </a:extLst>
                </p:cNvPr>
                <p:cNvPicPr/>
                <p:nvPr/>
              </p:nvPicPr>
              <p:blipFill>
                <a:blip r:embed="rId306"/>
                <a:stretch>
                  <a:fillRect/>
                </a:stretch>
              </p:blipFill>
              <p:spPr>
                <a:xfrm>
                  <a:off x="10246114" y="3078748"/>
                  <a:ext cx="2520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7275" name="Freihand 137274">
                  <a:extLst>
                    <a:ext uri="{FF2B5EF4-FFF2-40B4-BE49-F238E27FC236}">
                      <a16:creationId xmlns:a16="http://schemas.microsoft.com/office/drawing/2014/main" id="{155F22C4-E0E8-7267-C2E5-2E7C4D583082}"/>
                    </a:ext>
                  </a:extLst>
                </p14:cNvPr>
                <p14:cNvContentPartPr/>
                <p14:nvPr/>
              </p14:nvContentPartPr>
              <p14:xfrm>
                <a:off x="10557874" y="3108988"/>
                <a:ext cx="160920" cy="91440"/>
              </p14:xfrm>
            </p:contentPart>
          </mc:Choice>
          <mc:Fallback xmlns="">
            <p:pic>
              <p:nvPicPr>
                <p:cNvPr id="137275" name="Freihand 137274">
                  <a:extLst>
                    <a:ext uri="{FF2B5EF4-FFF2-40B4-BE49-F238E27FC236}">
                      <a16:creationId xmlns:a16="http://schemas.microsoft.com/office/drawing/2014/main" id="{155F22C4-E0E8-7267-C2E5-2E7C4D583082}"/>
                    </a:ext>
                  </a:extLst>
                </p:cNvPr>
                <p:cNvPicPr/>
                <p:nvPr/>
              </p:nvPicPr>
              <p:blipFill>
                <a:blip r:embed="rId308"/>
                <a:stretch>
                  <a:fillRect/>
                </a:stretch>
              </p:blipFill>
              <p:spPr>
                <a:xfrm>
                  <a:off x="10548874" y="3100348"/>
                  <a:ext cx="1785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7276" name="Freihand 137275">
                  <a:extLst>
                    <a:ext uri="{FF2B5EF4-FFF2-40B4-BE49-F238E27FC236}">
                      <a16:creationId xmlns:a16="http://schemas.microsoft.com/office/drawing/2014/main" id="{FFBCC54B-35EA-7D02-3BB7-71B87CD657C9}"/>
                    </a:ext>
                  </a:extLst>
                </p14:cNvPr>
                <p14:cNvContentPartPr/>
                <p14:nvPr/>
              </p14:nvContentPartPr>
              <p14:xfrm>
                <a:off x="10766314" y="3010348"/>
                <a:ext cx="185040" cy="192240"/>
              </p14:xfrm>
            </p:contentPart>
          </mc:Choice>
          <mc:Fallback xmlns="">
            <p:pic>
              <p:nvPicPr>
                <p:cNvPr id="137276" name="Freihand 137275">
                  <a:extLst>
                    <a:ext uri="{FF2B5EF4-FFF2-40B4-BE49-F238E27FC236}">
                      <a16:creationId xmlns:a16="http://schemas.microsoft.com/office/drawing/2014/main" id="{FFBCC54B-35EA-7D02-3BB7-71B87CD657C9}"/>
                    </a:ext>
                  </a:extLst>
                </p:cNvPr>
                <p:cNvPicPr/>
                <p:nvPr/>
              </p:nvPicPr>
              <p:blipFill>
                <a:blip r:embed="rId310"/>
                <a:stretch>
                  <a:fillRect/>
                </a:stretch>
              </p:blipFill>
              <p:spPr>
                <a:xfrm>
                  <a:off x="10757314" y="3001708"/>
                  <a:ext cx="2026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7277" name="Freihand 137276">
                  <a:extLst>
                    <a:ext uri="{FF2B5EF4-FFF2-40B4-BE49-F238E27FC236}">
                      <a16:creationId xmlns:a16="http://schemas.microsoft.com/office/drawing/2014/main" id="{E6F1706D-4491-392C-5633-ED26D52A8A4A}"/>
                    </a:ext>
                  </a:extLst>
                </p14:cNvPr>
                <p14:cNvContentPartPr/>
                <p14:nvPr/>
              </p14:nvContentPartPr>
              <p14:xfrm>
                <a:off x="10967194" y="2980828"/>
                <a:ext cx="41400" cy="164520"/>
              </p14:xfrm>
            </p:contentPart>
          </mc:Choice>
          <mc:Fallback xmlns="">
            <p:pic>
              <p:nvPicPr>
                <p:cNvPr id="137277" name="Freihand 137276">
                  <a:extLst>
                    <a:ext uri="{FF2B5EF4-FFF2-40B4-BE49-F238E27FC236}">
                      <a16:creationId xmlns:a16="http://schemas.microsoft.com/office/drawing/2014/main" id="{E6F1706D-4491-392C-5633-ED26D52A8A4A}"/>
                    </a:ext>
                  </a:extLst>
                </p:cNvPr>
                <p:cNvPicPr/>
                <p:nvPr/>
              </p:nvPicPr>
              <p:blipFill>
                <a:blip r:embed="rId312"/>
                <a:stretch>
                  <a:fillRect/>
                </a:stretch>
              </p:blipFill>
              <p:spPr>
                <a:xfrm>
                  <a:off x="10958194" y="2971828"/>
                  <a:ext cx="590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37279" name="Freihand 137278">
                  <a:extLst>
                    <a:ext uri="{FF2B5EF4-FFF2-40B4-BE49-F238E27FC236}">
                      <a16:creationId xmlns:a16="http://schemas.microsoft.com/office/drawing/2014/main" id="{F37F3F25-F378-ED76-1A31-B58309D4D244}"/>
                    </a:ext>
                  </a:extLst>
                </p14:cNvPr>
                <p14:cNvContentPartPr/>
                <p14:nvPr/>
              </p14:nvContentPartPr>
              <p14:xfrm>
                <a:off x="10948834" y="2982268"/>
                <a:ext cx="145800" cy="218880"/>
              </p14:xfrm>
            </p:contentPart>
          </mc:Choice>
          <mc:Fallback xmlns="">
            <p:pic>
              <p:nvPicPr>
                <p:cNvPr id="137279" name="Freihand 137278">
                  <a:extLst>
                    <a:ext uri="{FF2B5EF4-FFF2-40B4-BE49-F238E27FC236}">
                      <a16:creationId xmlns:a16="http://schemas.microsoft.com/office/drawing/2014/main" id="{F37F3F25-F378-ED76-1A31-B58309D4D244}"/>
                    </a:ext>
                  </a:extLst>
                </p:cNvPr>
                <p:cNvPicPr/>
                <p:nvPr/>
              </p:nvPicPr>
              <p:blipFill>
                <a:blip r:embed="rId314"/>
                <a:stretch>
                  <a:fillRect/>
                </a:stretch>
              </p:blipFill>
              <p:spPr>
                <a:xfrm>
                  <a:off x="10939834" y="2973268"/>
                  <a:ext cx="1634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7280" name="Freihand 137279">
                  <a:extLst>
                    <a:ext uri="{FF2B5EF4-FFF2-40B4-BE49-F238E27FC236}">
                      <a16:creationId xmlns:a16="http://schemas.microsoft.com/office/drawing/2014/main" id="{79E61DF5-8E38-1844-C4F2-41D41C645485}"/>
                    </a:ext>
                  </a:extLst>
                </p14:cNvPr>
                <p14:cNvContentPartPr/>
                <p14:nvPr/>
              </p14:nvContentPartPr>
              <p14:xfrm>
                <a:off x="11115154" y="3048508"/>
                <a:ext cx="171000" cy="308880"/>
              </p14:xfrm>
            </p:contentPart>
          </mc:Choice>
          <mc:Fallback xmlns="">
            <p:pic>
              <p:nvPicPr>
                <p:cNvPr id="137280" name="Freihand 137279">
                  <a:extLst>
                    <a:ext uri="{FF2B5EF4-FFF2-40B4-BE49-F238E27FC236}">
                      <a16:creationId xmlns:a16="http://schemas.microsoft.com/office/drawing/2014/main" id="{79E61DF5-8E38-1844-C4F2-41D41C645485}"/>
                    </a:ext>
                  </a:extLst>
                </p:cNvPr>
                <p:cNvPicPr/>
                <p:nvPr/>
              </p:nvPicPr>
              <p:blipFill>
                <a:blip r:embed="rId316"/>
                <a:stretch>
                  <a:fillRect/>
                </a:stretch>
              </p:blipFill>
              <p:spPr>
                <a:xfrm>
                  <a:off x="11106154" y="3039508"/>
                  <a:ext cx="1886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7282" name="Freihand 137281">
                  <a:extLst>
                    <a:ext uri="{FF2B5EF4-FFF2-40B4-BE49-F238E27FC236}">
                      <a16:creationId xmlns:a16="http://schemas.microsoft.com/office/drawing/2014/main" id="{9FBD56BA-1784-D3AE-CCDF-3EB67FB6AA22}"/>
                    </a:ext>
                  </a:extLst>
                </p14:cNvPr>
                <p14:cNvContentPartPr/>
                <p14:nvPr/>
              </p14:nvContentPartPr>
              <p14:xfrm>
                <a:off x="4202434" y="3386188"/>
                <a:ext cx="284040" cy="341280"/>
              </p14:xfrm>
            </p:contentPart>
          </mc:Choice>
          <mc:Fallback xmlns="">
            <p:pic>
              <p:nvPicPr>
                <p:cNvPr id="137282" name="Freihand 137281">
                  <a:extLst>
                    <a:ext uri="{FF2B5EF4-FFF2-40B4-BE49-F238E27FC236}">
                      <a16:creationId xmlns:a16="http://schemas.microsoft.com/office/drawing/2014/main" id="{9FBD56BA-1784-D3AE-CCDF-3EB67FB6AA22}"/>
                    </a:ext>
                  </a:extLst>
                </p:cNvPr>
                <p:cNvPicPr/>
                <p:nvPr/>
              </p:nvPicPr>
              <p:blipFill>
                <a:blip r:embed="rId318"/>
                <a:stretch>
                  <a:fillRect/>
                </a:stretch>
              </p:blipFill>
              <p:spPr>
                <a:xfrm>
                  <a:off x="4193434" y="3377548"/>
                  <a:ext cx="30168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7283" name="Freihand 137282">
                  <a:extLst>
                    <a:ext uri="{FF2B5EF4-FFF2-40B4-BE49-F238E27FC236}">
                      <a16:creationId xmlns:a16="http://schemas.microsoft.com/office/drawing/2014/main" id="{2561BF5A-8A49-1423-CF4C-8BD769C8E103}"/>
                    </a:ext>
                  </a:extLst>
                </p14:cNvPr>
                <p14:cNvContentPartPr/>
                <p14:nvPr/>
              </p14:nvContentPartPr>
              <p14:xfrm>
                <a:off x="4710034" y="3393388"/>
                <a:ext cx="215280" cy="198360"/>
              </p14:xfrm>
            </p:contentPart>
          </mc:Choice>
          <mc:Fallback xmlns="">
            <p:pic>
              <p:nvPicPr>
                <p:cNvPr id="137283" name="Freihand 137282">
                  <a:extLst>
                    <a:ext uri="{FF2B5EF4-FFF2-40B4-BE49-F238E27FC236}">
                      <a16:creationId xmlns:a16="http://schemas.microsoft.com/office/drawing/2014/main" id="{2561BF5A-8A49-1423-CF4C-8BD769C8E103}"/>
                    </a:ext>
                  </a:extLst>
                </p:cNvPr>
                <p:cNvPicPr/>
                <p:nvPr/>
              </p:nvPicPr>
              <p:blipFill>
                <a:blip r:embed="rId320"/>
                <a:stretch>
                  <a:fillRect/>
                </a:stretch>
              </p:blipFill>
              <p:spPr>
                <a:xfrm>
                  <a:off x="4701394" y="3384388"/>
                  <a:ext cx="232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7284" name="Freihand 137283">
                  <a:extLst>
                    <a:ext uri="{FF2B5EF4-FFF2-40B4-BE49-F238E27FC236}">
                      <a16:creationId xmlns:a16="http://schemas.microsoft.com/office/drawing/2014/main" id="{D8C2EEAA-6A8F-3F5D-80B7-E04E852F811B}"/>
                    </a:ext>
                  </a:extLst>
                </p14:cNvPr>
                <p14:cNvContentPartPr/>
                <p14:nvPr/>
              </p14:nvContentPartPr>
              <p14:xfrm>
                <a:off x="4994434" y="3442348"/>
                <a:ext cx="147600" cy="110880"/>
              </p14:xfrm>
            </p:contentPart>
          </mc:Choice>
          <mc:Fallback xmlns="">
            <p:pic>
              <p:nvPicPr>
                <p:cNvPr id="137284" name="Freihand 137283">
                  <a:extLst>
                    <a:ext uri="{FF2B5EF4-FFF2-40B4-BE49-F238E27FC236}">
                      <a16:creationId xmlns:a16="http://schemas.microsoft.com/office/drawing/2014/main" id="{D8C2EEAA-6A8F-3F5D-80B7-E04E852F811B}"/>
                    </a:ext>
                  </a:extLst>
                </p:cNvPr>
                <p:cNvPicPr/>
                <p:nvPr/>
              </p:nvPicPr>
              <p:blipFill>
                <a:blip r:embed="rId322"/>
                <a:stretch>
                  <a:fillRect/>
                </a:stretch>
              </p:blipFill>
              <p:spPr>
                <a:xfrm>
                  <a:off x="4985434" y="3433348"/>
                  <a:ext cx="165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7285" name="Freihand 137284">
                  <a:extLst>
                    <a:ext uri="{FF2B5EF4-FFF2-40B4-BE49-F238E27FC236}">
                      <a16:creationId xmlns:a16="http://schemas.microsoft.com/office/drawing/2014/main" id="{E6998F14-FD43-720A-A848-039F0862C5D3}"/>
                    </a:ext>
                  </a:extLst>
                </p14:cNvPr>
                <p14:cNvContentPartPr/>
                <p14:nvPr/>
              </p14:nvContentPartPr>
              <p14:xfrm>
                <a:off x="5310874" y="3368548"/>
                <a:ext cx="443160" cy="195480"/>
              </p14:xfrm>
            </p:contentPart>
          </mc:Choice>
          <mc:Fallback xmlns="">
            <p:pic>
              <p:nvPicPr>
                <p:cNvPr id="137285" name="Freihand 137284">
                  <a:extLst>
                    <a:ext uri="{FF2B5EF4-FFF2-40B4-BE49-F238E27FC236}">
                      <a16:creationId xmlns:a16="http://schemas.microsoft.com/office/drawing/2014/main" id="{E6998F14-FD43-720A-A848-039F0862C5D3}"/>
                    </a:ext>
                  </a:extLst>
                </p:cNvPr>
                <p:cNvPicPr/>
                <p:nvPr/>
              </p:nvPicPr>
              <p:blipFill>
                <a:blip r:embed="rId324"/>
                <a:stretch>
                  <a:fillRect/>
                </a:stretch>
              </p:blipFill>
              <p:spPr>
                <a:xfrm>
                  <a:off x="5302234" y="3359908"/>
                  <a:ext cx="4608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7286" name="Freihand 137285">
                  <a:extLst>
                    <a:ext uri="{FF2B5EF4-FFF2-40B4-BE49-F238E27FC236}">
                      <a16:creationId xmlns:a16="http://schemas.microsoft.com/office/drawing/2014/main" id="{5A93364A-CD00-DDFF-511E-8309EE5594BE}"/>
                    </a:ext>
                  </a:extLst>
                </p14:cNvPr>
                <p14:cNvContentPartPr/>
                <p14:nvPr/>
              </p14:nvContentPartPr>
              <p14:xfrm>
                <a:off x="5709754" y="3391588"/>
                <a:ext cx="4320" cy="14040"/>
              </p14:xfrm>
            </p:contentPart>
          </mc:Choice>
          <mc:Fallback xmlns="">
            <p:pic>
              <p:nvPicPr>
                <p:cNvPr id="137286" name="Freihand 137285">
                  <a:extLst>
                    <a:ext uri="{FF2B5EF4-FFF2-40B4-BE49-F238E27FC236}">
                      <a16:creationId xmlns:a16="http://schemas.microsoft.com/office/drawing/2014/main" id="{5A93364A-CD00-DDFF-511E-8309EE5594BE}"/>
                    </a:ext>
                  </a:extLst>
                </p:cNvPr>
                <p:cNvPicPr/>
                <p:nvPr/>
              </p:nvPicPr>
              <p:blipFill>
                <a:blip r:embed="rId326"/>
                <a:stretch>
                  <a:fillRect/>
                </a:stretch>
              </p:blipFill>
              <p:spPr>
                <a:xfrm>
                  <a:off x="5700754" y="3382948"/>
                  <a:ext cx="21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7287" name="Freihand 137286">
                  <a:extLst>
                    <a:ext uri="{FF2B5EF4-FFF2-40B4-BE49-F238E27FC236}">
                      <a16:creationId xmlns:a16="http://schemas.microsoft.com/office/drawing/2014/main" id="{3B436EF9-AF0D-0AC7-3EB3-036EEB74B0B0}"/>
                    </a:ext>
                  </a:extLst>
                </p14:cNvPr>
                <p14:cNvContentPartPr/>
                <p14:nvPr/>
              </p14:nvContentPartPr>
              <p14:xfrm>
                <a:off x="5866714" y="3457468"/>
                <a:ext cx="119520" cy="110880"/>
              </p14:xfrm>
            </p:contentPart>
          </mc:Choice>
          <mc:Fallback xmlns="">
            <p:pic>
              <p:nvPicPr>
                <p:cNvPr id="137287" name="Freihand 137286">
                  <a:extLst>
                    <a:ext uri="{FF2B5EF4-FFF2-40B4-BE49-F238E27FC236}">
                      <a16:creationId xmlns:a16="http://schemas.microsoft.com/office/drawing/2014/main" id="{3B436EF9-AF0D-0AC7-3EB3-036EEB74B0B0}"/>
                    </a:ext>
                  </a:extLst>
                </p:cNvPr>
                <p:cNvPicPr/>
                <p:nvPr/>
              </p:nvPicPr>
              <p:blipFill>
                <a:blip r:embed="rId328"/>
                <a:stretch>
                  <a:fillRect/>
                </a:stretch>
              </p:blipFill>
              <p:spPr>
                <a:xfrm>
                  <a:off x="5858074" y="3448468"/>
                  <a:ext cx="1371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7288" name="Freihand 137287">
                  <a:extLst>
                    <a:ext uri="{FF2B5EF4-FFF2-40B4-BE49-F238E27FC236}">
                      <a16:creationId xmlns:a16="http://schemas.microsoft.com/office/drawing/2014/main" id="{6B40BA05-9BC1-A92C-279E-13C54DFA71A8}"/>
                    </a:ext>
                  </a:extLst>
                </p14:cNvPr>
                <p14:cNvContentPartPr/>
                <p14:nvPr/>
              </p14:nvContentPartPr>
              <p14:xfrm>
                <a:off x="6220594" y="3454588"/>
                <a:ext cx="143280" cy="135360"/>
              </p14:xfrm>
            </p:contentPart>
          </mc:Choice>
          <mc:Fallback xmlns="">
            <p:pic>
              <p:nvPicPr>
                <p:cNvPr id="137288" name="Freihand 137287">
                  <a:extLst>
                    <a:ext uri="{FF2B5EF4-FFF2-40B4-BE49-F238E27FC236}">
                      <a16:creationId xmlns:a16="http://schemas.microsoft.com/office/drawing/2014/main" id="{6B40BA05-9BC1-A92C-279E-13C54DFA71A8}"/>
                    </a:ext>
                  </a:extLst>
                </p:cNvPr>
                <p:cNvPicPr/>
                <p:nvPr/>
              </p:nvPicPr>
              <p:blipFill>
                <a:blip r:embed="rId330"/>
                <a:stretch>
                  <a:fillRect/>
                </a:stretch>
              </p:blipFill>
              <p:spPr>
                <a:xfrm>
                  <a:off x="6211954" y="3445948"/>
                  <a:ext cx="1609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7289" name="Freihand 137288">
                  <a:extLst>
                    <a:ext uri="{FF2B5EF4-FFF2-40B4-BE49-F238E27FC236}">
                      <a16:creationId xmlns:a16="http://schemas.microsoft.com/office/drawing/2014/main" id="{93823B80-A485-7D2C-EAFC-1BB90558A664}"/>
                    </a:ext>
                  </a:extLst>
                </p14:cNvPr>
                <p14:cNvContentPartPr/>
                <p14:nvPr/>
              </p14:nvContentPartPr>
              <p14:xfrm>
                <a:off x="6394834" y="3481588"/>
                <a:ext cx="292320" cy="84240"/>
              </p14:xfrm>
            </p:contentPart>
          </mc:Choice>
          <mc:Fallback xmlns="">
            <p:pic>
              <p:nvPicPr>
                <p:cNvPr id="137289" name="Freihand 137288">
                  <a:extLst>
                    <a:ext uri="{FF2B5EF4-FFF2-40B4-BE49-F238E27FC236}">
                      <a16:creationId xmlns:a16="http://schemas.microsoft.com/office/drawing/2014/main" id="{93823B80-A485-7D2C-EAFC-1BB90558A664}"/>
                    </a:ext>
                  </a:extLst>
                </p:cNvPr>
                <p:cNvPicPr/>
                <p:nvPr/>
              </p:nvPicPr>
              <p:blipFill>
                <a:blip r:embed="rId332"/>
                <a:stretch>
                  <a:fillRect/>
                </a:stretch>
              </p:blipFill>
              <p:spPr>
                <a:xfrm>
                  <a:off x="6386194" y="3472948"/>
                  <a:ext cx="3099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7290" name="Freihand 137289">
                  <a:extLst>
                    <a:ext uri="{FF2B5EF4-FFF2-40B4-BE49-F238E27FC236}">
                      <a16:creationId xmlns:a16="http://schemas.microsoft.com/office/drawing/2014/main" id="{E4905A26-8997-8188-1B84-5D4AAEBC72EA}"/>
                    </a:ext>
                  </a:extLst>
                </p14:cNvPr>
                <p14:cNvContentPartPr/>
                <p14:nvPr/>
              </p14:nvContentPartPr>
              <p14:xfrm>
                <a:off x="6678874" y="3397708"/>
                <a:ext cx="9000" cy="48960"/>
              </p14:xfrm>
            </p:contentPart>
          </mc:Choice>
          <mc:Fallback xmlns="">
            <p:pic>
              <p:nvPicPr>
                <p:cNvPr id="137290" name="Freihand 137289">
                  <a:extLst>
                    <a:ext uri="{FF2B5EF4-FFF2-40B4-BE49-F238E27FC236}">
                      <a16:creationId xmlns:a16="http://schemas.microsoft.com/office/drawing/2014/main" id="{E4905A26-8997-8188-1B84-5D4AAEBC72EA}"/>
                    </a:ext>
                  </a:extLst>
                </p:cNvPr>
                <p:cNvPicPr/>
                <p:nvPr/>
              </p:nvPicPr>
              <p:blipFill>
                <a:blip r:embed="rId334"/>
                <a:stretch>
                  <a:fillRect/>
                </a:stretch>
              </p:blipFill>
              <p:spPr>
                <a:xfrm>
                  <a:off x="6670234" y="3389068"/>
                  <a:ext cx="26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7291" name="Freihand 137290">
                  <a:extLst>
                    <a:ext uri="{FF2B5EF4-FFF2-40B4-BE49-F238E27FC236}">
                      <a16:creationId xmlns:a16="http://schemas.microsoft.com/office/drawing/2014/main" id="{1BE4196E-7BE6-DF53-B63F-530986ED9D3B}"/>
                    </a:ext>
                  </a:extLst>
                </p14:cNvPr>
                <p14:cNvContentPartPr/>
                <p14:nvPr/>
              </p14:nvContentPartPr>
              <p14:xfrm>
                <a:off x="6744754" y="3446668"/>
                <a:ext cx="259200" cy="141480"/>
              </p14:xfrm>
            </p:contentPart>
          </mc:Choice>
          <mc:Fallback xmlns="">
            <p:pic>
              <p:nvPicPr>
                <p:cNvPr id="137291" name="Freihand 137290">
                  <a:extLst>
                    <a:ext uri="{FF2B5EF4-FFF2-40B4-BE49-F238E27FC236}">
                      <a16:creationId xmlns:a16="http://schemas.microsoft.com/office/drawing/2014/main" id="{1BE4196E-7BE6-DF53-B63F-530986ED9D3B}"/>
                    </a:ext>
                  </a:extLst>
                </p:cNvPr>
                <p:cNvPicPr/>
                <p:nvPr/>
              </p:nvPicPr>
              <p:blipFill>
                <a:blip r:embed="rId336"/>
                <a:stretch>
                  <a:fillRect/>
                </a:stretch>
              </p:blipFill>
              <p:spPr>
                <a:xfrm>
                  <a:off x="6735754" y="3437668"/>
                  <a:ext cx="2768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7293" name="Freihand 137292">
                  <a:extLst>
                    <a:ext uri="{FF2B5EF4-FFF2-40B4-BE49-F238E27FC236}">
                      <a16:creationId xmlns:a16="http://schemas.microsoft.com/office/drawing/2014/main" id="{4E5FBA65-EBA9-55E3-BD0C-E3C09BD1E0B7}"/>
                    </a:ext>
                  </a:extLst>
                </p14:cNvPr>
                <p14:cNvContentPartPr/>
                <p14:nvPr/>
              </p14:nvContentPartPr>
              <p14:xfrm>
                <a:off x="7246594" y="3365308"/>
                <a:ext cx="253800" cy="365040"/>
              </p14:xfrm>
            </p:contentPart>
          </mc:Choice>
          <mc:Fallback xmlns="">
            <p:pic>
              <p:nvPicPr>
                <p:cNvPr id="137293" name="Freihand 137292">
                  <a:extLst>
                    <a:ext uri="{FF2B5EF4-FFF2-40B4-BE49-F238E27FC236}">
                      <a16:creationId xmlns:a16="http://schemas.microsoft.com/office/drawing/2014/main" id="{4E5FBA65-EBA9-55E3-BD0C-E3C09BD1E0B7}"/>
                    </a:ext>
                  </a:extLst>
                </p:cNvPr>
                <p:cNvPicPr/>
                <p:nvPr/>
              </p:nvPicPr>
              <p:blipFill>
                <a:blip r:embed="rId338"/>
                <a:stretch>
                  <a:fillRect/>
                </a:stretch>
              </p:blipFill>
              <p:spPr>
                <a:xfrm>
                  <a:off x="7237954" y="3356668"/>
                  <a:ext cx="27144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7295" name="Freihand 137294">
                  <a:extLst>
                    <a:ext uri="{FF2B5EF4-FFF2-40B4-BE49-F238E27FC236}">
                      <a16:creationId xmlns:a16="http://schemas.microsoft.com/office/drawing/2014/main" id="{6B1C124D-E408-A99E-7969-C5ABD0F3309D}"/>
                    </a:ext>
                  </a:extLst>
                </p14:cNvPr>
                <p14:cNvContentPartPr/>
                <p14:nvPr/>
              </p14:nvContentPartPr>
              <p14:xfrm>
                <a:off x="7717114" y="3468988"/>
                <a:ext cx="301320" cy="85680"/>
              </p14:xfrm>
            </p:contentPart>
          </mc:Choice>
          <mc:Fallback xmlns="">
            <p:pic>
              <p:nvPicPr>
                <p:cNvPr id="137295" name="Freihand 137294">
                  <a:extLst>
                    <a:ext uri="{FF2B5EF4-FFF2-40B4-BE49-F238E27FC236}">
                      <a16:creationId xmlns:a16="http://schemas.microsoft.com/office/drawing/2014/main" id="{6B1C124D-E408-A99E-7969-C5ABD0F3309D}"/>
                    </a:ext>
                  </a:extLst>
                </p:cNvPr>
                <p:cNvPicPr/>
                <p:nvPr/>
              </p:nvPicPr>
              <p:blipFill>
                <a:blip r:embed="rId340"/>
                <a:stretch>
                  <a:fillRect/>
                </a:stretch>
              </p:blipFill>
              <p:spPr>
                <a:xfrm>
                  <a:off x="7708114" y="3460348"/>
                  <a:ext cx="3189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7296" name="Freihand 137295">
                  <a:extLst>
                    <a:ext uri="{FF2B5EF4-FFF2-40B4-BE49-F238E27FC236}">
                      <a16:creationId xmlns:a16="http://schemas.microsoft.com/office/drawing/2014/main" id="{ECAB3438-3E19-2B75-674D-59E9B1BFD813}"/>
                    </a:ext>
                  </a:extLst>
                </p14:cNvPr>
                <p14:cNvContentPartPr/>
                <p14:nvPr/>
              </p14:nvContentPartPr>
              <p14:xfrm>
                <a:off x="8102314" y="3472228"/>
                <a:ext cx="416160" cy="102240"/>
              </p14:xfrm>
            </p:contentPart>
          </mc:Choice>
          <mc:Fallback xmlns="">
            <p:pic>
              <p:nvPicPr>
                <p:cNvPr id="137296" name="Freihand 137295">
                  <a:extLst>
                    <a:ext uri="{FF2B5EF4-FFF2-40B4-BE49-F238E27FC236}">
                      <a16:creationId xmlns:a16="http://schemas.microsoft.com/office/drawing/2014/main" id="{ECAB3438-3E19-2B75-674D-59E9B1BFD813}"/>
                    </a:ext>
                  </a:extLst>
                </p:cNvPr>
                <p:cNvPicPr/>
                <p:nvPr/>
              </p:nvPicPr>
              <p:blipFill>
                <a:blip r:embed="rId342"/>
                <a:stretch>
                  <a:fillRect/>
                </a:stretch>
              </p:blipFill>
              <p:spPr>
                <a:xfrm>
                  <a:off x="8093314" y="3463588"/>
                  <a:ext cx="4338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7297" name="Freihand 137296">
                  <a:extLst>
                    <a:ext uri="{FF2B5EF4-FFF2-40B4-BE49-F238E27FC236}">
                      <a16:creationId xmlns:a16="http://schemas.microsoft.com/office/drawing/2014/main" id="{D72A209F-45C3-F64E-925B-0E1B92E0B4C5}"/>
                    </a:ext>
                  </a:extLst>
                </p14:cNvPr>
                <p14:cNvContentPartPr/>
                <p14:nvPr/>
              </p14:nvContentPartPr>
              <p14:xfrm>
                <a:off x="8590114" y="3466828"/>
                <a:ext cx="149400" cy="275400"/>
              </p14:xfrm>
            </p:contentPart>
          </mc:Choice>
          <mc:Fallback xmlns="">
            <p:pic>
              <p:nvPicPr>
                <p:cNvPr id="137297" name="Freihand 137296">
                  <a:extLst>
                    <a:ext uri="{FF2B5EF4-FFF2-40B4-BE49-F238E27FC236}">
                      <a16:creationId xmlns:a16="http://schemas.microsoft.com/office/drawing/2014/main" id="{D72A209F-45C3-F64E-925B-0E1B92E0B4C5}"/>
                    </a:ext>
                  </a:extLst>
                </p:cNvPr>
                <p:cNvPicPr/>
                <p:nvPr/>
              </p:nvPicPr>
              <p:blipFill>
                <a:blip r:embed="rId344"/>
                <a:stretch>
                  <a:fillRect/>
                </a:stretch>
              </p:blipFill>
              <p:spPr>
                <a:xfrm>
                  <a:off x="8581474" y="3458188"/>
                  <a:ext cx="16704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7298" name="Freihand 137297">
                  <a:extLst>
                    <a:ext uri="{FF2B5EF4-FFF2-40B4-BE49-F238E27FC236}">
                      <a16:creationId xmlns:a16="http://schemas.microsoft.com/office/drawing/2014/main" id="{A2B8B59C-4BE4-7E52-871E-6D57EC504ECA}"/>
                    </a:ext>
                  </a:extLst>
                </p14:cNvPr>
                <p14:cNvContentPartPr/>
                <p14:nvPr/>
              </p14:nvContentPartPr>
              <p14:xfrm>
                <a:off x="8771194" y="3354148"/>
                <a:ext cx="45000" cy="190800"/>
              </p14:xfrm>
            </p:contentPart>
          </mc:Choice>
          <mc:Fallback xmlns="">
            <p:pic>
              <p:nvPicPr>
                <p:cNvPr id="137298" name="Freihand 137297">
                  <a:extLst>
                    <a:ext uri="{FF2B5EF4-FFF2-40B4-BE49-F238E27FC236}">
                      <a16:creationId xmlns:a16="http://schemas.microsoft.com/office/drawing/2014/main" id="{A2B8B59C-4BE4-7E52-871E-6D57EC504ECA}"/>
                    </a:ext>
                  </a:extLst>
                </p:cNvPr>
                <p:cNvPicPr/>
                <p:nvPr/>
              </p:nvPicPr>
              <p:blipFill>
                <a:blip r:embed="rId346"/>
                <a:stretch>
                  <a:fillRect/>
                </a:stretch>
              </p:blipFill>
              <p:spPr>
                <a:xfrm>
                  <a:off x="8762554" y="3345508"/>
                  <a:ext cx="62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7299" name="Freihand 137298">
                  <a:extLst>
                    <a:ext uri="{FF2B5EF4-FFF2-40B4-BE49-F238E27FC236}">
                      <a16:creationId xmlns:a16="http://schemas.microsoft.com/office/drawing/2014/main" id="{A8BF9D19-881A-EC7E-87A6-8CE156111044}"/>
                    </a:ext>
                  </a:extLst>
                </p14:cNvPr>
                <p14:cNvContentPartPr/>
                <p14:nvPr/>
              </p14:nvContentPartPr>
              <p14:xfrm>
                <a:off x="8838514" y="3447028"/>
                <a:ext cx="116640" cy="97920"/>
              </p14:xfrm>
            </p:contentPart>
          </mc:Choice>
          <mc:Fallback xmlns="">
            <p:pic>
              <p:nvPicPr>
                <p:cNvPr id="137299" name="Freihand 137298">
                  <a:extLst>
                    <a:ext uri="{FF2B5EF4-FFF2-40B4-BE49-F238E27FC236}">
                      <a16:creationId xmlns:a16="http://schemas.microsoft.com/office/drawing/2014/main" id="{A8BF9D19-881A-EC7E-87A6-8CE156111044}"/>
                    </a:ext>
                  </a:extLst>
                </p:cNvPr>
                <p:cNvPicPr/>
                <p:nvPr/>
              </p:nvPicPr>
              <p:blipFill>
                <a:blip r:embed="rId348"/>
                <a:stretch>
                  <a:fillRect/>
                </a:stretch>
              </p:blipFill>
              <p:spPr>
                <a:xfrm>
                  <a:off x="8829514" y="3438388"/>
                  <a:ext cx="1342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7300" name="Freihand 137299">
                  <a:extLst>
                    <a:ext uri="{FF2B5EF4-FFF2-40B4-BE49-F238E27FC236}">
                      <a16:creationId xmlns:a16="http://schemas.microsoft.com/office/drawing/2014/main" id="{F5321542-59D3-B138-FA1C-B05A9487C36C}"/>
                    </a:ext>
                  </a:extLst>
                </p14:cNvPr>
                <p14:cNvContentPartPr/>
                <p14:nvPr/>
              </p14:nvContentPartPr>
              <p14:xfrm>
                <a:off x="9002674" y="3456388"/>
                <a:ext cx="80280" cy="286560"/>
              </p14:xfrm>
            </p:contentPart>
          </mc:Choice>
          <mc:Fallback xmlns="">
            <p:pic>
              <p:nvPicPr>
                <p:cNvPr id="137300" name="Freihand 137299">
                  <a:extLst>
                    <a:ext uri="{FF2B5EF4-FFF2-40B4-BE49-F238E27FC236}">
                      <a16:creationId xmlns:a16="http://schemas.microsoft.com/office/drawing/2014/main" id="{F5321542-59D3-B138-FA1C-B05A9487C36C}"/>
                    </a:ext>
                  </a:extLst>
                </p:cNvPr>
                <p:cNvPicPr/>
                <p:nvPr/>
              </p:nvPicPr>
              <p:blipFill>
                <a:blip r:embed="rId350"/>
                <a:stretch>
                  <a:fillRect/>
                </a:stretch>
              </p:blipFill>
              <p:spPr>
                <a:xfrm>
                  <a:off x="8994034" y="3447388"/>
                  <a:ext cx="979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7301" name="Freihand 137300">
                  <a:extLst>
                    <a:ext uri="{FF2B5EF4-FFF2-40B4-BE49-F238E27FC236}">
                      <a16:creationId xmlns:a16="http://schemas.microsoft.com/office/drawing/2014/main" id="{27A31E36-C913-8CD2-818D-F918BF340699}"/>
                    </a:ext>
                  </a:extLst>
                </p14:cNvPr>
                <p14:cNvContentPartPr/>
                <p14:nvPr/>
              </p14:nvContentPartPr>
              <p14:xfrm>
                <a:off x="9164674" y="3472228"/>
                <a:ext cx="253080" cy="81000"/>
              </p14:xfrm>
            </p:contentPart>
          </mc:Choice>
          <mc:Fallback xmlns="">
            <p:pic>
              <p:nvPicPr>
                <p:cNvPr id="137301" name="Freihand 137300">
                  <a:extLst>
                    <a:ext uri="{FF2B5EF4-FFF2-40B4-BE49-F238E27FC236}">
                      <a16:creationId xmlns:a16="http://schemas.microsoft.com/office/drawing/2014/main" id="{27A31E36-C913-8CD2-818D-F918BF340699}"/>
                    </a:ext>
                  </a:extLst>
                </p:cNvPr>
                <p:cNvPicPr/>
                <p:nvPr/>
              </p:nvPicPr>
              <p:blipFill>
                <a:blip r:embed="rId352"/>
                <a:stretch>
                  <a:fillRect/>
                </a:stretch>
              </p:blipFill>
              <p:spPr>
                <a:xfrm>
                  <a:off x="9156034" y="3463228"/>
                  <a:ext cx="270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7303" name="Freihand 137302">
                  <a:extLst>
                    <a:ext uri="{FF2B5EF4-FFF2-40B4-BE49-F238E27FC236}">
                      <a16:creationId xmlns:a16="http://schemas.microsoft.com/office/drawing/2014/main" id="{537FE7EA-D8CD-410C-BDC1-A69594F2BBA4}"/>
                    </a:ext>
                  </a:extLst>
                </p14:cNvPr>
                <p14:cNvContentPartPr/>
                <p14:nvPr/>
              </p14:nvContentPartPr>
              <p14:xfrm>
                <a:off x="9509554" y="3454228"/>
                <a:ext cx="222120" cy="90720"/>
              </p14:xfrm>
            </p:contentPart>
          </mc:Choice>
          <mc:Fallback xmlns="">
            <p:pic>
              <p:nvPicPr>
                <p:cNvPr id="137303" name="Freihand 137302">
                  <a:extLst>
                    <a:ext uri="{FF2B5EF4-FFF2-40B4-BE49-F238E27FC236}">
                      <a16:creationId xmlns:a16="http://schemas.microsoft.com/office/drawing/2014/main" id="{537FE7EA-D8CD-410C-BDC1-A69594F2BBA4}"/>
                    </a:ext>
                  </a:extLst>
                </p:cNvPr>
                <p:cNvPicPr/>
                <p:nvPr/>
              </p:nvPicPr>
              <p:blipFill>
                <a:blip r:embed="rId354"/>
                <a:stretch>
                  <a:fillRect/>
                </a:stretch>
              </p:blipFill>
              <p:spPr>
                <a:xfrm>
                  <a:off x="9500914" y="3445588"/>
                  <a:ext cx="239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7304" name="Freihand 137303">
                  <a:extLst>
                    <a:ext uri="{FF2B5EF4-FFF2-40B4-BE49-F238E27FC236}">
                      <a16:creationId xmlns:a16="http://schemas.microsoft.com/office/drawing/2014/main" id="{3D94EAE7-9C38-EF83-E7C7-4AA62F608371}"/>
                    </a:ext>
                  </a:extLst>
                </p14:cNvPr>
                <p14:cNvContentPartPr/>
                <p14:nvPr/>
              </p14:nvContentPartPr>
              <p14:xfrm>
                <a:off x="9780274" y="3331468"/>
                <a:ext cx="112320" cy="250200"/>
              </p14:xfrm>
            </p:contentPart>
          </mc:Choice>
          <mc:Fallback xmlns="">
            <p:pic>
              <p:nvPicPr>
                <p:cNvPr id="137304" name="Freihand 137303">
                  <a:extLst>
                    <a:ext uri="{FF2B5EF4-FFF2-40B4-BE49-F238E27FC236}">
                      <a16:creationId xmlns:a16="http://schemas.microsoft.com/office/drawing/2014/main" id="{3D94EAE7-9C38-EF83-E7C7-4AA62F608371}"/>
                    </a:ext>
                  </a:extLst>
                </p:cNvPr>
                <p:cNvPicPr/>
                <p:nvPr/>
              </p:nvPicPr>
              <p:blipFill>
                <a:blip r:embed="rId356"/>
                <a:stretch>
                  <a:fillRect/>
                </a:stretch>
              </p:blipFill>
              <p:spPr>
                <a:xfrm>
                  <a:off x="9771634" y="3322828"/>
                  <a:ext cx="12996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7305" name="Freihand 137304">
                  <a:extLst>
                    <a:ext uri="{FF2B5EF4-FFF2-40B4-BE49-F238E27FC236}">
                      <a16:creationId xmlns:a16="http://schemas.microsoft.com/office/drawing/2014/main" id="{1B06AF0C-FF74-9477-B1C6-AD3FADB58437}"/>
                    </a:ext>
                  </a:extLst>
                </p14:cNvPr>
                <p14:cNvContentPartPr/>
                <p14:nvPr/>
              </p14:nvContentPartPr>
              <p14:xfrm>
                <a:off x="10062514" y="3472588"/>
                <a:ext cx="252360" cy="56160"/>
              </p14:xfrm>
            </p:contentPart>
          </mc:Choice>
          <mc:Fallback xmlns="">
            <p:pic>
              <p:nvPicPr>
                <p:cNvPr id="137305" name="Freihand 137304">
                  <a:extLst>
                    <a:ext uri="{FF2B5EF4-FFF2-40B4-BE49-F238E27FC236}">
                      <a16:creationId xmlns:a16="http://schemas.microsoft.com/office/drawing/2014/main" id="{1B06AF0C-FF74-9477-B1C6-AD3FADB58437}"/>
                    </a:ext>
                  </a:extLst>
                </p:cNvPr>
                <p:cNvPicPr/>
                <p:nvPr/>
              </p:nvPicPr>
              <p:blipFill>
                <a:blip r:embed="rId358"/>
                <a:stretch>
                  <a:fillRect/>
                </a:stretch>
              </p:blipFill>
              <p:spPr>
                <a:xfrm>
                  <a:off x="10053514" y="3463948"/>
                  <a:ext cx="2700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7306" name="Freihand 137305">
                  <a:extLst>
                    <a:ext uri="{FF2B5EF4-FFF2-40B4-BE49-F238E27FC236}">
                      <a16:creationId xmlns:a16="http://schemas.microsoft.com/office/drawing/2014/main" id="{3C7E6A58-989B-1A64-1118-5A0B6F9ED3D9}"/>
                    </a:ext>
                  </a:extLst>
                </p14:cNvPr>
                <p14:cNvContentPartPr/>
                <p14:nvPr/>
              </p14:nvContentPartPr>
              <p14:xfrm>
                <a:off x="10279594" y="3372508"/>
                <a:ext cx="3240" cy="15840"/>
              </p14:xfrm>
            </p:contentPart>
          </mc:Choice>
          <mc:Fallback xmlns="">
            <p:pic>
              <p:nvPicPr>
                <p:cNvPr id="137306" name="Freihand 137305">
                  <a:extLst>
                    <a:ext uri="{FF2B5EF4-FFF2-40B4-BE49-F238E27FC236}">
                      <a16:creationId xmlns:a16="http://schemas.microsoft.com/office/drawing/2014/main" id="{3C7E6A58-989B-1A64-1118-5A0B6F9ED3D9}"/>
                    </a:ext>
                  </a:extLst>
                </p:cNvPr>
                <p:cNvPicPr/>
                <p:nvPr/>
              </p:nvPicPr>
              <p:blipFill>
                <a:blip r:embed="rId326"/>
                <a:stretch>
                  <a:fillRect/>
                </a:stretch>
              </p:blipFill>
              <p:spPr>
                <a:xfrm>
                  <a:off x="10270594" y="3363508"/>
                  <a:ext cx="208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7308" name="Freihand 137307">
                  <a:extLst>
                    <a:ext uri="{FF2B5EF4-FFF2-40B4-BE49-F238E27FC236}">
                      <a16:creationId xmlns:a16="http://schemas.microsoft.com/office/drawing/2014/main" id="{ACE30107-27EB-4A94-ACC7-F52C7014A92F}"/>
                    </a:ext>
                  </a:extLst>
                </p14:cNvPr>
                <p14:cNvContentPartPr/>
                <p14:nvPr/>
              </p14:nvContentPartPr>
              <p14:xfrm>
                <a:off x="10590274" y="3449548"/>
                <a:ext cx="164160" cy="78480"/>
              </p14:xfrm>
            </p:contentPart>
          </mc:Choice>
          <mc:Fallback xmlns="">
            <p:pic>
              <p:nvPicPr>
                <p:cNvPr id="137308" name="Freihand 137307">
                  <a:extLst>
                    <a:ext uri="{FF2B5EF4-FFF2-40B4-BE49-F238E27FC236}">
                      <a16:creationId xmlns:a16="http://schemas.microsoft.com/office/drawing/2014/main" id="{ACE30107-27EB-4A94-ACC7-F52C7014A92F}"/>
                    </a:ext>
                  </a:extLst>
                </p:cNvPr>
                <p:cNvPicPr/>
                <p:nvPr/>
              </p:nvPicPr>
              <p:blipFill>
                <a:blip r:embed="rId361"/>
                <a:stretch>
                  <a:fillRect/>
                </a:stretch>
              </p:blipFill>
              <p:spPr>
                <a:xfrm>
                  <a:off x="10581274" y="3440548"/>
                  <a:ext cx="181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37309" name="Freihand 137308">
                  <a:extLst>
                    <a:ext uri="{FF2B5EF4-FFF2-40B4-BE49-F238E27FC236}">
                      <a16:creationId xmlns:a16="http://schemas.microsoft.com/office/drawing/2014/main" id="{6572A7D5-31A0-B799-E37B-326895186B03}"/>
                    </a:ext>
                  </a:extLst>
                </p14:cNvPr>
                <p14:cNvContentPartPr/>
                <p14:nvPr/>
              </p14:nvContentPartPr>
              <p14:xfrm>
                <a:off x="10902394" y="3435508"/>
                <a:ext cx="186480" cy="217440"/>
              </p14:xfrm>
            </p:contentPart>
          </mc:Choice>
          <mc:Fallback xmlns="">
            <p:pic>
              <p:nvPicPr>
                <p:cNvPr id="137309" name="Freihand 137308">
                  <a:extLst>
                    <a:ext uri="{FF2B5EF4-FFF2-40B4-BE49-F238E27FC236}">
                      <a16:creationId xmlns:a16="http://schemas.microsoft.com/office/drawing/2014/main" id="{6572A7D5-31A0-B799-E37B-326895186B03}"/>
                    </a:ext>
                  </a:extLst>
                </p:cNvPr>
                <p:cNvPicPr/>
                <p:nvPr/>
              </p:nvPicPr>
              <p:blipFill>
                <a:blip r:embed="rId363"/>
                <a:stretch>
                  <a:fillRect/>
                </a:stretch>
              </p:blipFill>
              <p:spPr>
                <a:xfrm>
                  <a:off x="10893394" y="3426868"/>
                  <a:ext cx="204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37310" name="Freihand 137309">
                  <a:extLst>
                    <a:ext uri="{FF2B5EF4-FFF2-40B4-BE49-F238E27FC236}">
                      <a16:creationId xmlns:a16="http://schemas.microsoft.com/office/drawing/2014/main" id="{7B99C35D-3C83-9BC4-F55B-7F1D9BD15C2D}"/>
                    </a:ext>
                  </a:extLst>
                </p14:cNvPr>
                <p14:cNvContentPartPr/>
                <p14:nvPr/>
              </p14:nvContentPartPr>
              <p14:xfrm>
                <a:off x="11206234" y="3376468"/>
                <a:ext cx="167760" cy="141120"/>
              </p14:xfrm>
            </p:contentPart>
          </mc:Choice>
          <mc:Fallback xmlns="">
            <p:pic>
              <p:nvPicPr>
                <p:cNvPr id="137310" name="Freihand 137309">
                  <a:extLst>
                    <a:ext uri="{FF2B5EF4-FFF2-40B4-BE49-F238E27FC236}">
                      <a16:creationId xmlns:a16="http://schemas.microsoft.com/office/drawing/2014/main" id="{7B99C35D-3C83-9BC4-F55B-7F1D9BD15C2D}"/>
                    </a:ext>
                  </a:extLst>
                </p:cNvPr>
                <p:cNvPicPr/>
                <p:nvPr/>
              </p:nvPicPr>
              <p:blipFill>
                <a:blip r:embed="rId365"/>
                <a:stretch>
                  <a:fillRect/>
                </a:stretch>
              </p:blipFill>
              <p:spPr>
                <a:xfrm>
                  <a:off x="11197234" y="3367468"/>
                  <a:ext cx="1854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37311" name="Freihand 137310">
                  <a:extLst>
                    <a:ext uri="{FF2B5EF4-FFF2-40B4-BE49-F238E27FC236}">
                      <a16:creationId xmlns:a16="http://schemas.microsoft.com/office/drawing/2014/main" id="{EC144837-9DB5-1778-A072-46E819390961}"/>
                    </a:ext>
                  </a:extLst>
                </p14:cNvPr>
                <p14:cNvContentPartPr/>
                <p14:nvPr/>
              </p14:nvContentPartPr>
              <p14:xfrm>
                <a:off x="11402794" y="3361348"/>
                <a:ext cx="302760" cy="142200"/>
              </p14:xfrm>
            </p:contentPart>
          </mc:Choice>
          <mc:Fallback xmlns="">
            <p:pic>
              <p:nvPicPr>
                <p:cNvPr id="137311" name="Freihand 137310">
                  <a:extLst>
                    <a:ext uri="{FF2B5EF4-FFF2-40B4-BE49-F238E27FC236}">
                      <a16:creationId xmlns:a16="http://schemas.microsoft.com/office/drawing/2014/main" id="{EC144837-9DB5-1778-A072-46E819390961}"/>
                    </a:ext>
                  </a:extLst>
                </p:cNvPr>
                <p:cNvPicPr/>
                <p:nvPr/>
              </p:nvPicPr>
              <p:blipFill>
                <a:blip r:embed="rId367"/>
                <a:stretch>
                  <a:fillRect/>
                </a:stretch>
              </p:blipFill>
              <p:spPr>
                <a:xfrm>
                  <a:off x="11394154" y="3352708"/>
                  <a:ext cx="320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37313" name="Freihand 137312">
                  <a:extLst>
                    <a:ext uri="{FF2B5EF4-FFF2-40B4-BE49-F238E27FC236}">
                      <a16:creationId xmlns:a16="http://schemas.microsoft.com/office/drawing/2014/main" id="{7AF1D6C6-CF3B-FD6E-0D65-FB48B27762B3}"/>
                    </a:ext>
                  </a:extLst>
                </p14:cNvPr>
                <p14:cNvContentPartPr/>
                <p14:nvPr/>
              </p14:nvContentPartPr>
              <p14:xfrm>
                <a:off x="11779354" y="3491308"/>
                <a:ext cx="55440" cy="24840"/>
              </p14:xfrm>
            </p:contentPart>
          </mc:Choice>
          <mc:Fallback xmlns="">
            <p:pic>
              <p:nvPicPr>
                <p:cNvPr id="137313" name="Freihand 137312">
                  <a:extLst>
                    <a:ext uri="{FF2B5EF4-FFF2-40B4-BE49-F238E27FC236}">
                      <a16:creationId xmlns:a16="http://schemas.microsoft.com/office/drawing/2014/main" id="{7AF1D6C6-CF3B-FD6E-0D65-FB48B27762B3}"/>
                    </a:ext>
                  </a:extLst>
                </p:cNvPr>
                <p:cNvPicPr/>
                <p:nvPr/>
              </p:nvPicPr>
              <p:blipFill>
                <a:blip r:embed="rId369"/>
                <a:stretch>
                  <a:fillRect/>
                </a:stretch>
              </p:blipFill>
              <p:spPr>
                <a:xfrm>
                  <a:off x="11770714" y="3482308"/>
                  <a:ext cx="730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37316" name="Freihand 137315">
                  <a:extLst>
                    <a:ext uri="{FF2B5EF4-FFF2-40B4-BE49-F238E27FC236}">
                      <a16:creationId xmlns:a16="http://schemas.microsoft.com/office/drawing/2014/main" id="{71DA519A-15A7-95DF-655A-90324B4A7654}"/>
                    </a:ext>
                  </a:extLst>
                </p14:cNvPr>
                <p14:cNvContentPartPr/>
                <p14:nvPr/>
              </p14:nvContentPartPr>
              <p14:xfrm>
                <a:off x="621874" y="137548"/>
                <a:ext cx="16920" cy="768600"/>
              </p14:xfrm>
            </p:contentPart>
          </mc:Choice>
          <mc:Fallback xmlns="">
            <p:pic>
              <p:nvPicPr>
                <p:cNvPr id="137316" name="Freihand 137315">
                  <a:extLst>
                    <a:ext uri="{FF2B5EF4-FFF2-40B4-BE49-F238E27FC236}">
                      <a16:creationId xmlns:a16="http://schemas.microsoft.com/office/drawing/2014/main" id="{71DA519A-15A7-95DF-655A-90324B4A7654}"/>
                    </a:ext>
                  </a:extLst>
                </p:cNvPr>
                <p:cNvPicPr/>
                <p:nvPr/>
              </p:nvPicPr>
              <p:blipFill>
                <a:blip r:embed="rId371"/>
                <a:stretch>
                  <a:fillRect/>
                </a:stretch>
              </p:blipFill>
              <p:spPr>
                <a:xfrm>
                  <a:off x="612874" y="128548"/>
                  <a:ext cx="34560" cy="786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37317" name="Freihand 137316">
                  <a:extLst>
                    <a:ext uri="{FF2B5EF4-FFF2-40B4-BE49-F238E27FC236}">
                      <a16:creationId xmlns:a16="http://schemas.microsoft.com/office/drawing/2014/main" id="{85D971CB-1E88-6C92-56EF-BB8F837434F3}"/>
                    </a:ext>
                  </a:extLst>
                </p14:cNvPr>
                <p14:cNvContentPartPr/>
                <p14:nvPr/>
              </p14:nvContentPartPr>
              <p14:xfrm>
                <a:off x="542674" y="794188"/>
                <a:ext cx="1080720" cy="33840"/>
              </p14:xfrm>
            </p:contentPart>
          </mc:Choice>
          <mc:Fallback xmlns="">
            <p:pic>
              <p:nvPicPr>
                <p:cNvPr id="137317" name="Freihand 137316">
                  <a:extLst>
                    <a:ext uri="{FF2B5EF4-FFF2-40B4-BE49-F238E27FC236}">
                      <a16:creationId xmlns:a16="http://schemas.microsoft.com/office/drawing/2014/main" id="{85D971CB-1E88-6C92-56EF-BB8F837434F3}"/>
                    </a:ext>
                  </a:extLst>
                </p:cNvPr>
                <p:cNvPicPr/>
                <p:nvPr/>
              </p:nvPicPr>
              <p:blipFill>
                <a:blip r:embed="rId373"/>
                <a:stretch>
                  <a:fillRect/>
                </a:stretch>
              </p:blipFill>
              <p:spPr>
                <a:xfrm>
                  <a:off x="534034" y="785548"/>
                  <a:ext cx="10983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37318" name="Freihand 137317">
                  <a:extLst>
                    <a:ext uri="{FF2B5EF4-FFF2-40B4-BE49-F238E27FC236}">
                      <a16:creationId xmlns:a16="http://schemas.microsoft.com/office/drawing/2014/main" id="{E3EC8D19-A1B9-F59F-0C47-843146ED0514}"/>
                    </a:ext>
                  </a:extLst>
                </p14:cNvPr>
                <p14:cNvContentPartPr/>
                <p14:nvPr/>
              </p14:nvContentPartPr>
              <p14:xfrm>
                <a:off x="1655434" y="716068"/>
                <a:ext cx="135360" cy="142920"/>
              </p14:xfrm>
            </p:contentPart>
          </mc:Choice>
          <mc:Fallback xmlns="">
            <p:pic>
              <p:nvPicPr>
                <p:cNvPr id="137318" name="Freihand 137317">
                  <a:extLst>
                    <a:ext uri="{FF2B5EF4-FFF2-40B4-BE49-F238E27FC236}">
                      <a16:creationId xmlns:a16="http://schemas.microsoft.com/office/drawing/2014/main" id="{E3EC8D19-A1B9-F59F-0C47-843146ED0514}"/>
                    </a:ext>
                  </a:extLst>
                </p:cNvPr>
                <p:cNvPicPr/>
                <p:nvPr/>
              </p:nvPicPr>
              <p:blipFill>
                <a:blip r:embed="rId375"/>
                <a:stretch>
                  <a:fillRect/>
                </a:stretch>
              </p:blipFill>
              <p:spPr>
                <a:xfrm>
                  <a:off x="1646794" y="707068"/>
                  <a:ext cx="1530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37319" name="Freihand 137318">
                  <a:extLst>
                    <a:ext uri="{FF2B5EF4-FFF2-40B4-BE49-F238E27FC236}">
                      <a16:creationId xmlns:a16="http://schemas.microsoft.com/office/drawing/2014/main" id="{05B8F6E9-7D3A-C509-3991-0C7DCB8A1EE3}"/>
                    </a:ext>
                  </a:extLst>
                </p14:cNvPr>
                <p14:cNvContentPartPr/>
                <p14:nvPr/>
              </p14:nvContentPartPr>
              <p14:xfrm>
                <a:off x="531154" y="64108"/>
                <a:ext cx="191160" cy="190440"/>
              </p14:xfrm>
            </p:contentPart>
          </mc:Choice>
          <mc:Fallback xmlns="">
            <p:pic>
              <p:nvPicPr>
                <p:cNvPr id="137319" name="Freihand 137318">
                  <a:extLst>
                    <a:ext uri="{FF2B5EF4-FFF2-40B4-BE49-F238E27FC236}">
                      <a16:creationId xmlns:a16="http://schemas.microsoft.com/office/drawing/2014/main" id="{05B8F6E9-7D3A-C509-3991-0C7DCB8A1EE3}"/>
                    </a:ext>
                  </a:extLst>
                </p:cNvPr>
                <p:cNvPicPr/>
                <p:nvPr/>
              </p:nvPicPr>
              <p:blipFill>
                <a:blip r:embed="rId377"/>
                <a:stretch>
                  <a:fillRect/>
                </a:stretch>
              </p:blipFill>
              <p:spPr>
                <a:xfrm>
                  <a:off x="522514" y="55468"/>
                  <a:ext cx="208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37320" name="Freihand 137319">
                  <a:extLst>
                    <a:ext uri="{FF2B5EF4-FFF2-40B4-BE49-F238E27FC236}">
                      <a16:creationId xmlns:a16="http://schemas.microsoft.com/office/drawing/2014/main" id="{B80B2643-C19F-C648-B273-DEC4C8369C2E}"/>
                    </a:ext>
                  </a:extLst>
                </p14:cNvPr>
                <p14:cNvContentPartPr/>
                <p14:nvPr/>
              </p14:nvContentPartPr>
              <p14:xfrm>
                <a:off x="197074" y="64828"/>
                <a:ext cx="195120" cy="129600"/>
              </p14:xfrm>
            </p:contentPart>
          </mc:Choice>
          <mc:Fallback xmlns="">
            <p:pic>
              <p:nvPicPr>
                <p:cNvPr id="137320" name="Freihand 137319">
                  <a:extLst>
                    <a:ext uri="{FF2B5EF4-FFF2-40B4-BE49-F238E27FC236}">
                      <a16:creationId xmlns:a16="http://schemas.microsoft.com/office/drawing/2014/main" id="{B80B2643-C19F-C648-B273-DEC4C8369C2E}"/>
                    </a:ext>
                  </a:extLst>
                </p:cNvPr>
                <p:cNvPicPr/>
                <p:nvPr/>
              </p:nvPicPr>
              <p:blipFill>
                <a:blip r:embed="rId379"/>
                <a:stretch>
                  <a:fillRect/>
                </a:stretch>
              </p:blipFill>
              <p:spPr>
                <a:xfrm>
                  <a:off x="188074" y="56188"/>
                  <a:ext cx="212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37322" name="Freihand 137321">
                  <a:extLst>
                    <a:ext uri="{FF2B5EF4-FFF2-40B4-BE49-F238E27FC236}">
                      <a16:creationId xmlns:a16="http://schemas.microsoft.com/office/drawing/2014/main" id="{3600D2A8-645B-C872-6AB1-F8E59A29B8DF}"/>
                    </a:ext>
                  </a:extLst>
                </p14:cNvPr>
                <p14:cNvContentPartPr/>
                <p14:nvPr/>
              </p14:nvContentPartPr>
              <p14:xfrm>
                <a:off x="73234" y="321148"/>
                <a:ext cx="135360" cy="112680"/>
              </p14:xfrm>
            </p:contentPart>
          </mc:Choice>
          <mc:Fallback xmlns="">
            <p:pic>
              <p:nvPicPr>
                <p:cNvPr id="137322" name="Freihand 137321">
                  <a:extLst>
                    <a:ext uri="{FF2B5EF4-FFF2-40B4-BE49-F238E27FC236}">
                      <a16:creationId xmlns:a16="http://schemas.microsoft.com/office/drawing/2014/main" id="{3600D2A8-645B-C872-6AB1-F8E59A29B8DF}"/>
                    </a:ext>
                  </a:extLst>
                </p:cNvPr>
                <p:cNvPicPr/>
                <p:nvPr/>
              </p:nvPicPr>
              <p:blipFill>
                <a:blip r:embed="rId381"/>
                <a:stretch>
                  <a:fillRect/>
                </a:stretch>
              </p:blipFill>
              <p:spPr>
                <a:xfrm>
                  <a:off x="64234" y="312508"/>
                  <a:ext cx="1530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37323" name="Freihand 137322">
                  <a:extLst>
                    <a:ext uri="{FF2B5EF4-FFF2-40B4-BE49-F238E27FC236}">
                      <a16:creationId xmlns:a16="http://schemas.microsoft.com/office/drawing/2014/main" id="{E9ED3482-8B67-BA9A-D8B5-93FC450F3022}"/>
                    </a:ext>
                  </a:extLst>
                </p14:cNvPr>
                <p14:cNvContentPartPr/>
                <p14:nvPr/>
              </p14:nvContentPartPr>
              <p14:xfrm>
                <a:off x="279514" y="313228"/>
                <a:ext cx="47880" cy="70200"/>
              </p14:xfrm>
            </p:contentPart>
          </mc:Choice>
          <mc:Fallback xmlns="">
            <p:pic>
              <p:nvPicPr>
                <p:cNvPr id="137323" name="Freihand 137322">
                  <a:extLst>
                    <a:ext uri="{FF2B5EF4-FFF2-40B4-BE49-F238E27FC236}">
                      <a16:creationId xmlns:a16="http://schemas.microsoft.com/office/drawing/2014/main" id="{E9ED3482-8B67-BA9A-D8B5-93FC450F3022}"/>
                    </a:ext>
                  </a:extLst>
                </p:cNvPr>
                <p:cNvPicPr/>
                <p:nvPr/>
              </p:nvPicPr>
              <p:blipFill>
                <a:blip r:embed="rId383"/>
                <a:stretch>
                  <a:fillRect/>
                </a:stretch>
              </p:blipFill>
              <p:spPr>
                <a:xfrm>
                  <a:off x="270874" y="304228"/>
                  <a:ext cx="655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37324" name="Freihand 137323">
                  <a:extLst>
                    <a:ext uri="{FF2B5EF4-FFF2-40B4-BE49-F238E27FC236}">
                      <a16:creationId xmlns:a16="http://schemas.microsoft.com/office/drawing/2014/main" id="{B4115CC3-F374-7AC2-DF00-7701ED1101A1}"/>
                    </a:ext>
                  </a:extLst>
                </p14:cNvPr>
                <p14:cNvContentPartPr/>
                <p14:nvPr/>
              </p14:nvContentPartPr>
              <p14:xfrm>
                <a:off x="364474" y="307108"/>
                <a:ext cx="68040" cy="226800"/>
              </p14:xfrm>
            </p:contentPart>
          </mc:Choice>
          <mc:Fallback xmlns="">
            <p:pic>
              <p:nvPicPr>
                <p:cNvPr id="137324" name="Freihand 137323">
                  <a:extLst>
                    <a:ext uri="{FF2B5EF4-FFF2-40B4-BE49-F238E27FC236}">
                      <a16:creationId xmlns:a16="http://schemas.microsoft.com/office/drawing/2014/main" id="{B4115CC3-F374-7AC2-DF00-7701ED1101A1}"/>
                    </a:ext>
                  </a:extLst>
                </p:cNvPr>
                <p:cNvPicPr/>
                <p:nvPr/>
              </p:nvPicPr>
              <p:blipFill>
                <a:blip r:embed="rId385"/>
                <a:stretch>
                  <a:fillRect/>
                </a:stretch>
              </p:blipFill>
              <p:spPr>
                <a:xfrm>
                  <a:off x="355474" y="298468"/>
                  <a:ext cx="8568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7325" name="Freihand 137324">
                  <a:extLst>
                    <a:ext uri="{FF2B5EF4-FFF2-40B4-BE49-F238E27FC236}">
                      <a16:creationId xmlns:a16="http://schemas.microsoft.com/office/drawing/2014/main" id="{238E2C1D-865F-5CD9-C485-C3D1F93900D4}"/>
                    </a:ext>
                  </a:extLst>
                </p14:cNvPr>
                <p14:cNvContentPartPr/>
                <p14:nvPr/>
              </p14:nvContentPartPr>
              <p14:xfrm>
                <a:off x="487234" y="306748"/>
                <a:ext cx="63000" cy="71640"/>
              </p14:xfrm>
            </p:contentPart>
          </mc:Choice>
          <mc:Fallback xmlns="">
            <p:pic>
              <p:nvPicPr>
                <p:cNvPr id="137325" name="Freihand 137324">
                  <a:extLst>
                    <a:ext uri="{FF2B5EF4-FFF2-40B4-BE49-F238E27FC236}">
                      <a16:creationId xmlns:a16="http://schemas.microsoft.com/office/drawing/2014/main" id="{238E2C1D-865F-5CD9-C485-C3D1F93900D4}"/>
                    </a:ext>
                  </a:extLst>
                </p:cNvPr>
                <p:cNvPicPr/>
                <p:nvPr/>
              </p:nvPicPr>
              <p:blipFill>
                <a:blip r:embed="rId387"/>
                <a:stretch>
                  <a:fillRect/>
                </a:stretch>
              </p:blipFill>
              <p:spPr>
                <a:xfrm>
                  <a:off x="478594" y="297748"/>
                  <a:ext cx="80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7326" name="Freihand 137325">
                  <a:extLst>
                    <a:ext uri="{FF2B5EF4-FFF2-40B4-BE49-F238E27FC236}">
                      <a16:creationId xmlns:a16="http://schemas.microsoft.com/office/drawing/2014/main" id="{FDA40CCB-483F-F77F-1AC2-AD5273D5259F}"/>
                    </a:ext>
                  </a:extLst>
                </p14:cNvPr>
                <p14:cNvContentPartPr/>
                <p14:nvPr/>
              </p14:nvContentPartPr>
              <p14:xfrm>
                <a:off x="1810594" y="809308"/>
                <a:ext cx="75960" cy="162720"/>
              </p14:xfrm>
            </p:contentPart>
          </mc:Choice>
          <mc:Fallback xmlns="">
            <p:pic>
              <p:nvPicPr>
                <p:cNvPr id="137326" name="Freihand 137325">
                  <a:extLst>
                    <a:ext uri="{FF2B5EF4-FFF2-40B4-BE49-F238E27FC236}">
                      <a16:creationId xmlns:a16="http://schemas.microsoft.com/office/drawing/2014/main" id="{FDA40CCB-483F-F77F-1AC2-AD5273D5259F}"/>
                    </a:ext>
                  </a:extLst>
                </p:cNvPr>
                <p:cNvPicPr/>
                <p:nvPr/>
              </p:nvPicPr>
              <p:blipFill>
                <a:blip r:embed="rId389"/>
                <a:stretch>
                  <a:fillRect/>
                </a:stretch>
              </p:blipFill>
              <p:spPr>
                <a:xfrm>
                  <a:off x="1801594" y="800308"/>
                  <a:ext cx="936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7327" name="Freihand 137326">
                  <a:extLst>
                    <a:ext uri="{FF2B5EF4-FFF2-40B4-BE49-F238E27FC236}">
                      <a16:creationId xmlns:a16="http://schemas.microsoft.com/office/drawing/2014/main" id="{22B0EBBD-09C6-504A-58AE-1845D5D6CD8C}"/>
                    </a:ext>
                  </a:extLst>
                </p14:cNvPr>
                <p14:cNvContentPartPr/>
                <p14:nvPr/>
              </p14:nvContentPartPr>
              <p14:xfrm>
                <a:off x="1893034" y="861508"/>
                <a:ext cx="81000" cy="116640"/>
              </p14:xfrm>
            </p:contentPart>
          </mc:Choice>
          <mc:Fallback xmlns="">
            <p:pic>
              <p:nvPicPr>
                <p:cNvPr id="137327" name="Freihand 137326">
                  <a:extLst>
                    <a:ext uri="{FF2B5EF4-FFF2-40B4-BE49-F238E27FC236}">
                      <a16:creationId xmlns:a16="http://schemas.microsoft.com/office/drawing/2014/main" id="{22B0EBBD-09C6-504A-58AE-1845D5D6CD8C}"/>
                    </a:ext>
                  </a:extLst>
                </p:cNvPr>
                <p:cNvPicPr/>
                <p:nvPr/>
              </p:nvPicPr>
              <p:blipFill>
                <a:blip r:embed="rId391"/>
                <a:stretch>
                  <a:fillRect/>
                </a:stretch>
              </p:blipFill>
              <p:spPr>
                <a:xfrm>
                  <a:off x="1884034" y="852508"/>
                  <a:ext cx="986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37328" name="Freihand 137327">
                  <a:extLst>
                    <a:ext uri="{FF2B5EF4-FFF2-40B4-BE49-F238E27FC236}">
                      <a16:creationId xmlns:a16="http://schemas.microsoft.com/office/drawing/2014/main" id="{93E492AF-64BD-C584-38A4-62A8DD9DA292}"/>
                    </a:ext>
                  </a:extLst>
                </p14:cNvPr>
                <p14:cNvContentPartPr/>
                <p14:nvPr/>
              </p14:nvContentPartPr>
              <p14:xfrm>
                <a:off x="2018674" y="797428"/>
                <a:ext cx="70920" cy="187920"/>
              </p14:xfrm>
            </p:contentPart>
          </mc:Choice>
          <mc:Fallback xmlns="">
            <p:pic>
              <p:nvPicPr>
                <p:cNvPr id="137328" name="Freihand 137327">
                  <a:extLst>
                    <a:ext uri="{FF2B5EF4-FFF2-40B4-BE49-F238E27FC236}">
                      <a16:creationId xmlns:a16="http://schemas.microsoft.com/office/drawing/2014/main" id="{93E492AF-64BD-C584-38A4-62A8DD9DA292}"/>
                    </a:ext>
                  </a:extLst>
                </p:cNvPr>
                <p:cNvPicPr/>
                <p:nvPr/>
              </p:nvPicPr>
              <p:blipFill>
                <a:blip r:embed="rId393"/>
                <a:stretch>
                  <a:fillRect/>
                </a:stretch>
              </p:blipFill>
              <p:spPr>
                <a:xfrm>
                  <a:off x="2009674" y="788428"/>
                  <a:ext cx="88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37329" name="Freihand 137328">
                  <a:extLst>
                    <a:ext uri="{FF2B5EF4-FFF2-40B4-BE49-F238E27FC236}">
                      <a16:creationId xmlns:a16="http://schemas.microsoft.com/office/drawing/2014/main" id="{A330E343-412C-3E47-2128-A2CB7937C19B}"/>
                    </a:ext>
                  </a:extLst>
                </p14:cNvPr>
                <p14:cNvContentPartPr/>
                <p14:nvPr/>
              </p14:nvContentPartPr>
              <p14:xfrm>
                <a:off x="2146114" y="840628"/>
                <a:ext cx="164520" cy="115920"/>
              </p14:xfrm>
            </p:contentPart>
          </mc:Choice>
          <mc:Fallback xmlns="">
            <p:pic>
              <p:nvPicPr>
                <p:cNvPr id="137329" name="Freihand 137328">
                  <a:extLst>
                    <a:ext uri="{FF2B5EF4-FFF2-40B4-BE49-F238E27FC236}">
                      <a16:creationId xmlns:a16="http://schemas.microsoft.com/office/drawing/2014/main" id="{A330E343-412C-3E47-2128-A2CB7937C19B}"/>
                    </a:ext>
                  </a:extLst>
                </p:cNvPr>
                <p:cNvPicPr/>
                <p:nvPr/>
              </p:nvPicPr>
              <p:blipFill>
                <a:blip r:embed="rId395"/>
                <a:stretch>
                  <a:fillRect/>
                </a:stretch>
              </p:blipFill>
              <p:spPr>
                <a:xfrm>
                  <a:off x="2137114" y="831628"/>
                  <a:ext cx="182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37330" name="Freihand 137329">
                  <a:extLst>
                    <a:ext uri="{FF2B5EF4-FFF2-40B4-BE49-F238E27FC236}">
                      <a16:creationId xmlns:a16="http://schemas.microsoft.com/office/drawing/2014/main" id="{100212D6-0978-34F1-DBC6-5C9BAE2C2BF4}"/>
                    </a:ext>
                  </a:extLst>
                </p14:cNvPr>
                <p14:cNvContentPartPr/>
                <p14:nvPr/>
              </p14:nvContentPartPr>
              <p14:xfrm>
                <a:off x="873514" y="197308"/>
                <a:ext cx="667440" cy="465120"/>
              </p14:xfrm>
            </p:contentPart>
          </mc:Choice>
          <mc:Fallback xmlns="">
            <p:pic>
              <p:nvPicPr>
                <p:cNvPr id="137330" name="Freihand 137329">
                  <a:extLst>
                    <a:ext uri="{FF2B5EF4-FFF2-40B4-BE49-F238E27FC236}">
                      <a16:creationId xmlns:a16="http://schemas.microsoft.com/office/drawing/2014/main" id="{100212D6-0978-34F1-DBC6-5C9BAE2C2BF4}"/>
                    </a:ext>
                  </a:extLst>
                </p:cNvPr>
                <p:cNvPicPr/>
                <p:nvPr/>
              </p:nvPicPr>
              <p:blipFill>
                <a:blip r:embed="rId397"/>
                <a:stretch>
                  <a:fillRect/>
                </a:stretch>
              </p:blipFill>
              <p:spPr>
                <a:xfrm>
                  <a:off x="864874" y="188308"/>
                  <a:ext cx="685080" cy="4827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37331" name="Freihand 137330">
                  <a:extLst>
                    <a:ext uri="{FF2B5EF4-FFF2-40B4-BE49-F238E27FC236}">
                      <a16:creationId xmlns:a16="http://schemas.microsoft.com/office/drawing/2014/main" id="{D421DD70-B1B6-CE16-FD05-3F438F03020A}"/>
                    </a:ext>
                  </a:extLst>
                </p14:cNvPr>
                <p14:cNvContentPartPr/>
                <p14:nvPr/>
              </p14:nvContentPartPr>
              <p14:xfrm>
                <a:off x="938674" y="218548"/>
                <a:ext cx="495720" cy="408960"/>
              </p14:xfrm>
            </p:contentPart>
          </mc:Choice>
          <mc:Fallback xmlns="">
            <p:pic>
              <p:nvPicPr>
                <p:cNvPr id="137331" name="Freihand 137330">
                  <a:extLst>
                    <a:ext uri="{FF2B5EF4-FFF2-40B4-BE49-F238E27FC236}">
                      <a16:creationId xmlns:a16="http://schemas.microsoft.com/office/drawing/2014/main" id="{D421DD70-B1B6-CE16-FD05-3F438F03020A}"/>
                    </a:ext>
                  </a:extLst>
                </p:cNvPr>
                <p:cNvPicPr/>
                <p:nvPr/>
              </p:nvPicPr>
              <p:blipFill>
                <a:blip r:embed="rId399"/>
                <a:stretch>
                  <a:fillRect/>
                </a:stretch>
              </p:blipFill>
              <p:spPr>
                <a:xfrm>
                  <a:off x="930034" y="209548"/>
                  <a:ext cx="51336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37332" name="Freihand 137331">
                  <a:extLst>
                    <a:ext uri="{FF2B5EF4-FFF2-40B4-BE49-F238E27FC236}">
                      <a16:creationId xmlns:a16="http://schemas.microsoft.com/office/drawing/2014/main" id="{C7C50FBD-1260-223C-5A02-F97AB0BEF018}"/>
                    </a:ext>
                  </a:extLst>
                </p14:cNvPr>
                <p14:cNvContentPartPr/>
                <p14:nvPr/>
              </p14:nvContentPartPr>
              <p14:xfrm>
                <a:off x="1664074" y="85708"/>
                <a:ext cx="108360" cy="194400"/>
              </p14:xfrm>
            </p:contentPart>
          </mc:Choice>
          <mc:Fallback xmlns="">
            <p:pic>
              <p:nvPicPr>
                <p:cNvPr id="137332" name="Freihand 137331">
                  <a:extLst>
                    <a:ext uri="{FF2B5EF4-FFF2-40B4-BE49-F238E27FC236}">
                      <a16:creationId xmlns:a16="http://schemas.microsoft.com/office/drawing/2014/main" id="{C7C50FBD-1260-223C-5A02-F97AB0BEF018}"/>
                    </a:ext>
                  </a:extLst>
                </p:cNvPr>
                <p:cNvPicPr/>
                <p:nvPr/>
              </p:nvPicPr>
              <p:blipFill>
                <a:blip r:embed="rId401"/>
                <a:stretch>
                  <a:fillRect/>
                </a:stretch>
              </p:blipFill>
              <p:spPr>
                <a:xfrm>
                  <a:off x="1655434" y="77068"/>
                  <a:ext cx="126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37333" name="Freihand 137332">
                  <a:extLst>
                    <a:ext uri="{FF2B5EF4-FFF2-40B4-BE49-F238E27FC236}">
                      <a16:creationId xmlns:a16="http://schemas.microsoft.com/office/drawing/2014/main" id="{C62D8AB7-111C-6579-9BA8-9392ADBF8D9C}"/>
                    </a:ext>
                  </a:extLst>
                </p14:cNvPr>
                <p14:cNvContentPartPr/>
                <p14:nvPr/>
              </p14:nvContentPartPr>
              <p14:xfrm>
                <a:off x="1579474" y="511588"/>
                <a:ext cx="27000" cy="132480"/>
              </p14:xfrm>
            </p:contentPart>
          </mc:Choice>
          <mc:Fallback xmlns="">
            <p:pic>
              <p:nvPicPr>
                <p:cNvPr id="137333" name="Freihand 137332">
                  <a:extLst>
                    <a:ext uri="{FF2B5EF4-FFF2-40B4-BE49-F238E27FC236}">
                      <a16:creationId xmlns:a16="http://schemas.microsoft.com/office/drawing/2014/main" id="{C62D8AB7-111C-6579-9BA8-9392ADBF8D9C}"/>
                    </a:ext>
                  </a:extLst>
                </p:cNvPr>
                <p:cNvPicPr/>
                <p:nvPr/>
              </p:nvPicPr>
              <p:blipFill>
                <a:blip r:embed="rId403"/>
                <a:stretch>
                  <a:fillRect/>
                </a:stretch>
              </p:blipFill>
              <p:spPr>
                <a:xfrm>
                  <a:off x="1570474" y="502588"/>
                  <a:ext cx="44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37334" name="Freihand 137333">
                  <a:extLst>
                    <a:ext uri="{FF2B5EF4-FFF2-40B4-BE49-F238E27FC236}">
                      <a16:creationId xmlns:a16="http://schemas.microsoft.com/office/drawing/2014/main" id="{EA2BAD2E-6F7C-290B-8802-58753C22EF64}"/>
                    </a:ext>
                  </a:extLst>
                </p14:cNvPr>
                <p14:cNvContentPartPr/>
                <p14:nvPr/>
              </p14:nvContentPartPr>
              <p14:xfrm>
                <a:off x="1597114" y="518788"/>
                <a:ext cx="132480" cy="85680"/>
              </p14:xfrm>
            </p:contentPart>
          </mc:Choice>
          <mc:Fallback xmlns="">
            <p:pic>
              <p:nvPicPr>
                <p:cNvPr id="137334" name="Freihand 137333">
                  <a:extLst>
                    <a:ext uri="{FF2B5EF4-FFF2-40B4-BE49-F238E27FC236}">
                      <a16:creationId xmlns:a16="http://schemas.microsoft.com/office/drawing/2014/main" id="{EA2BAD2E-6F7C-290B-8802-58753C22EF64}"/>
                    </a:ext>
                  </a:extLst>
                </p:cNvPr>
                <p:cNvPicPr/>
                <p:nvPr/>
              </p:nvPicPr>
              <p:blipFill>
                <a:blip r:embed="rId405"/>
                <a:stretch>
                  <a:fillRect/>
                </a:stretch>
              </p:blipFill>
              <p:spPr>
                <a:xfrm>
                  <a:off x="1588474" y="509788"/>
                  <a:ext cx="150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37336" name="Freihand 137335">
                  <a:extLst>
                    <a:ext uri="{FF2B5EF4-FFF2-40B4-BE49-F238E27FC236}">
                      <a16:creationId xmlns:a16="http://schemas.microsoft.com/office/drawing/2014/main" id="{A8FEF87D-6AE5-0589-18BE-14B3F10AC3C7}"/>
                    </a:ext>
                  </a:extLst>
                </p14:cNvPr>
                <p14:cNvContentPartPr/>
                <p14:nvPr/>
              </p14:nvContentPartPr>
              <p14:xfrm>
                <a:off x="1580554" y="508348"/>
                <a:ext cx="27720" cy="193320"/>
              </p14:xfrm>
            </p:contentPart>
          </mc:Choice>
          <mc:Fallback xmlns="">
            <p:pic>
              <p:nvPicPr>
                <p:cNvPr id="137336" name="Freihand 137335">
                  <a:extLst>
                    <a:ext uri="{FF2B5EF4-FFF2-40B4-BE49-F238E27FC236}">
                      <a16:creationId xmlns:a16="http://schemas.microsoft.com/office/drawing/2014/main" id="{A8FEF87D-6AE5-0589-18BE-14B3F10AC3C7}"/>
                    </a:ext>
                  </a:extLst>
                </p:cNvPr>
                <p:cNvPicPr/>
                <p:nvPr/>
              </p:nvPicPr>
              <p:blipFill>
                <a:blip r:embed="rId407"/>
                <a:stretch>
                  <a:fillRect/>
                </a:stretch>
              </p:blipFill>
              <p:spPr>
                <a:xfrm>
                  <a:off x="1571914" y="499348"/>
                  <a:ext cx="453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37337" name="Freihand 137336">
                  <a:extLst>
                    <a:ext uri="{FF2B5EF4-FFF2-40B4-BE49-F238E27FC236}">
                      <a16:creationId xmlns:a16="http://schemas.microsoft.com/office/drawing/2014/main" id="{A6910BB2-9C89-5577-D9D4-9FC2E88C2436}"/>
                    </a:ext>
                  </a:extLst>
                </p14:cNvPr>
                <p14:cNvContentPartPr/>
                <p14:nvPr/>
              </p14:nvContentPartPr>
              <p14:xfrm>
                <a:off x="1538794" y="483148"/>
                <a:ext cx="223920" cy="196200"/>
              </p14:xfrm>
            </p:contentPart>
          </mc:Choice>
          <mc:Fallback xmlns="">
            <p:pic>
              <p:nvPicPr>
                <p:cNvPr id="137337" name="Freihand 137336">
                  <a:extLst>
                    <a:ext uri="{FF2B5EF4-FFF2-40B4-BE49-F238E27FC236}">
                      <a16:creationId xmlns:a16="http://schemas.microsoft.com/office/drawing/2014/main" id="{A6910BB2-9C89-5577-D9D4-9FC2E88C2436}"/>
                    </a:ext>
                  </a:extLst>
                </p:cNvPr>
                <p:cNvPicPr/>
                <p:nvPr/>
              </p:nvPicPr>
              <p:blipFill>
                <a:blip r:embed="rId409"/>
                <a:stretch>
                  <a:fillRect/>
                </a:stretch>
              </p:blipFill>
              <p:spPr>
                <a:xfrm>
                  <a:off x="1529794" y="474508"/>
                  <a:ext cx="2415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37339" name="Freihand 137338">
                  <a:extLst>
                    <a:ext uri="{FF2B5EF4-FFF2-40B4-BE49-F238E27FC236}">
                      <a16:creationId xmlns:a16="http://schemas.microsoft.com/office/drawing/2014/main" id="{DF368528-8A18-3C70-782B-9449BAC30123}"/>
                    </a:ext>
                  </a:extLst>
                </p14:cNvPr>
                <p14:cNvContentPartPr/>
                <p14:nvPr/>
              </p14:nvContentPartPr>
              <p14:xfrm>
                <a:off x="2002114" y="374428"/>
                <a:ext cx="110520" cy="18720"/>
              </p14:xfrm>
            </p:contentPart>
          </mc:Choice>
          <mc:Fallback xmlns="">
            <p:pic>
              <p:nvPicPr>
                <p:cNvPr id="137339" name="Freihand 137338">
                  <a:extLst>
                    <a:ext uri="{FF2B5EF4-FFF2-40B4-BE49-F238E27FC236}">
                      <a16:creationId xmlns:a16="http://schemas.microsoft.com/office/drawing/2014/main" id="{DF368528-8A18-3C70-782B-9449BAC30123}"/>
                    </a:ext>
                  </a:extLst>
                </p:cNvPr>
                <p:cNvPicPr/>
                <p:nvPr/>
              </p:nvPicPr>
              <p:blipFill>
                <a:blip r:embed="rId411"/>
                <a:stretch>
                  <a:fillRect/>
                </a:stretch>
              </p:blipFill>
              <p:spPr>
                <a:xfrm>
                  <a:off x="1993474" y="365428"/>
                  <a:ext cx="1281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4" name="Freihand 3">
                  <a:extLst>
                    <a:ext uri="{FF2B5EF4-FFF2-40B4-BE49-F238E27FC236}">
                      <a16:creationId xmlns:a16="http://schemas.microsoft.com/office/drawing/2014/main" id="{014E0D4D-91CD-96DB-7D20-C5189D14303A}"/>
                    </a:ext>
                  </a:extLst>
                </p14:cNvPr>
                <p14:cNvContentPartPr/>
                <p14:nvPr/>
              </p14:nvContentPartPr>
              <p14:xfrm>
                <a:off x="7934914" y="1604188"/>
                <a:ext cx="83880" cy="95040"/>
              </p14:xfrm>
            </p:contentPart>
          </mc:Choice>
          <mc:Fallback xmlns="">
            <p:pic>
              <p:nvPicPr>
                <p:cNvPr id="4" name="Freihand 3">
                  <a:extLst>
                    <a:ext uri="{FF2B5EF4-FFF2-40B4-BE49-F238E27FC236}">
                      <a16:creationId xmlns:a16="http://schemas.microsoft.com/office/drawing/2014/main" id="{014E0D4D-91CD-96DB-7D20-C5189D14303A}"/>
                    </a:ext>
                  </a:extLst>
                </p:cNvPr>
                <p:cNvPicPr/>
                <p:nvPr/>
              </p:nvPicPr>
              <p:blipFill>
                <a:blip r:embed="rId413"/>
                <a:stretch>
                  <a:fillRect/>
                </a:stretch>
              </p:blipFill>
              <p:spPr>
                <a:xfrm>
                  <a:off x="7925914" y="1595188"/>
                  <a:ext cx="101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6" name="Freihand 5">
                  <a:extLst>
                    <a:ext uri="{FF2B5EF4-FFF2-40B4-BE49-F238E27FC236}">
                      <a16:creationId xmlns:a16="http://schemas.microsoft.com/office/drawing/2014/main" id="{9EA82D5F-C797-5615-4275-B695EDC3835C}"/>
                    </a:ext>
                  </a:extLst>
                </p14:cNvPr>
                <p14:cNvContentPartPr/>
                <p14:nvPr/>
              </p14:nvContentPartPr>
              <p14:xfrm>
                <a:off x="4150594" y="1722628"/>
                <a:ext cx="3916080" cy="82800"/>
              </p14:xfrm>
            </p:contentPart>
          </mc:Choice>
          <mc:Fallback xmlns="">
            <p:pic>
              <p:nvPicPr>
                <p:cNvPr id="6" name="Freihand 5">
                  <a:extLst>
                    <a:ext uri="{FF2B5EF4-FFF2-40B4-BE49-F238E27FC236}">
                      <a16:creationId xmlns:a16="http://schemas.microsoft.com/office/drawing/2014/main" id="{9EA82D5F-C797-5615-4275-B695EDC3835C}"/>
                    </a:ext>
                  </a:extLst>
                </p:cNvPr>
                <p:cNvPicPr/>
                <p:nvPr/>
              </p:nvPicPr>
              <p:blipFill>
                <a:blip r:embed="rId415"/>
                <a:stretch>
                  <a:fillRect/>
                </a:stretch>
              </p:blipFill>
              <p:spPr>
                <a:xfrm>
                  <a:off x="4141954" y="1713988"/>
                  <a:ext cx="39337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8" name="Freihand 7">
                  <a:extLst>
                    <a:ext uri="{FF2B5EF4-FFF2-40B4-BE49-F238E27FC236}">
                      <a16:creationId xmlns:a16="http://schemas.microsoft.com/office/drawing/2014/main" id="{55A92773-8356-01DF-53B2-F8CFEF0B9F8C}"/>
                    </a:ext>
                  </a:extLst>
                </p14:cNvPr>
                <p14:cNvContentPartPr/>
                <p14:nvPr/>
              </p14:nvContentPartPr>
              <p14:xfrm>
                <a:off x="8801434" y="1380268"/>
                <a:ext cx="497520" cy="209520"/>
              </p14:xfrm>
            </p:contentPart>
          </mc:Choice>
          <mc:Fallback xmlns="">
            <p:pic>
              <p:nvPicPr>
                <p:cNvPr id="8" name="Freihand 7">
                  <a:extLst>
                    <a:ext uri="{FF2B5EF4-FFF2-40B4-BE49-F238E27FC236}">
                      <a16:creationId xmlns:a16="http://schemas.microsoft.com/office/drawing/2014/main" id="{55A92773-8356-01DF-53B2-F8CFEF0B9F8C}"/>
                    </a:ext>
                  </a:extLst>
                </p:cNvPr>
                <p:cNvPicPr/>
                <p:nvPr/>
              </p:nvPicPr>
              <p:blipFill>
                <a:blip r:embed="rId417"/>
                <a:stretch>
                  <a:fillRect/>
                </a:stretch>
              </p:blipFill>
              <p:spPr>
                <a:xfrm>
                  <a:off x="8792434" y="1371268"/>
                  <a:ext cx="515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9" name="Freihand 8">
                  <a:extLst>
                    <a:ext uri="{FF2B5EF4-FFF2-40B4-BE49-F238E27FC236}">
                      <a16:creationId xmlns:a16="http://schemas.microsoft.com/office/drawing/2014/main" id="{E98C6515-9637-9092-043B-DB1252A9EE26}"/>
                    </a:ext>
                  </a:extLst>
                </p14:cNvPr>
                <p14:cNvContentPartPr/>
                <p14:nvPr/>
              </p14:nvContentPartPr>
              <p14:xfrm>
                <a:off x="9575434" y="1121068"/>
                <a:ext cx="102240" cy="330840"/>
              </p14:xfrm>
            </p:contentPart>
          </mc:Choice>
          <mc:Fallback xmlns="">
            <p:pic>
              <p:nvPicPr>
                <p:cNvPr id="9" name="Freihand 8">
                  <a:extLst>
                    <a:ext uri="{FF2B5EF4-FFF2-40B4-BE49-F238E27FC236}">
                      <a16:creationId xmlns:a16="http://schemas.microsoft.com/office/drawing/2014/main" id="{E98C6515-9637-9092-043B-DB1252A9EE26}"/>
                    </a:ext>
                  </a:extLst>
                </p:cNvPr>
                <p:cNvPicPr/>
                <p:nvPr/>
              </p:nvPicPr>
              <p:blipFill>
                <a:blip r:embed="rId419"/>
                <a:stretch>
                  <a:fillRect/>
                </a:stretch>
              </p:blipFill>
              <p:spPr>
                <a:xfrm>
                  <a:off x="9566434" y="1112068"/>
                  <a:ext cx="1198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0" name="Freihand 9">
                  <a:extLst>
                    <a:ext uri="{FF2B5EF4-FFF2-40B4-BE49-F238E27FC236}">
                      <a16:creationId xmlns:a16="http://schemas.microsoft.com/office/drawing/2014/main" id="{A42DF9BD-BE53-9CB1-A24B-C02A3EBE1EF8}"/>
                    </a:ext>
                  </a:extLst>
                </p14:cNvPr>
                <p14:cNvContentPartPr/>
                <p14:nvPr/>
              </p14:nvContentPartPr>
              <p14:xfrm>
                <a:off x="9743914" y="1083628"/>
                <a:ext cx="72720" cy="178560"/>
              </p14:xfrm>
            </p:contentPart>
          </mc:Choice>
          <mc:Fallback xmlns="">
            <p:pic>
              <p:nvPicPr>
                <p:cNvPr id="10" name="Freihand 9">
                  <a:extLst>
                    <a:ext uri="{FF2B5EF4-FFF2-40B4-BE49-F238E27FC236}">
                      <a16:creationId xmlns:a16="http://schemas.microsoft.com/office/drawing/2014/main" id="{A42DF9BD-BE53-9CB1-A24B-C02A3EBE1EF8}"/>
                    </a:ext>
                  </a:extLst>
                </p:cNvPr>
                <p:cNvPicPr/>
                <p:nvPr/>
              </p:nvPicPr>
              <p:blipFill>
                <a:blip r:embed="rId421"/>
                <a:stretch>
                  <a:fillRect/>
                </a:stretch>
              </p:blipFill>
              <p:spPr>
                <a:xfrm>
                  <a:off x="9734914" y="1074628"/>
                  <a:ext cx="903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1" name="Freihand 10">
                  <a:extLst>
                    <a:ext uri="{FF2B5EF4-FFF2-40B4-BE49-F238E27FC236}">
                      <a16:creationId xmlns:a16="http://schemas.microsoft.com/office/drawing/2014/main" id="{99A1B198-7E58-39C4-74DE-E13A833FD989}"/>
                    </a:ext>
                  </a:extLst>
                </p14:cNvPr>
                <p14:cNvContentPartPr/>
                <p14:nvPr/>
              </p14:nvContentPartPr>
              <p14:xfrm>
                <a:off x="9845074" y="1066348"/>
                <a:ext cx="100800" cy="117000"/>
              </p14:xfrm>
            </p:contentPart>
          </mc:Choice>
          <mc:Fallback xmlns="">
            <p:pic>
              <p:nvPicPr>
                <p:cNvPr id="11" name="Freihand 10">
                  <a:extLst>
                    <a:ext uri="{FF2B5EF4-FFF2-40B4-BE49-F238E27FC236}">
                      <a16:creationId xmlns:a16="http://schemas.microsoft.com/office/drawing/2014/main" id="{99A1B198-7E58-39C4-74DE-E13A833FD989}"/>
                    </a:ext>
                  </a:extLst>
                </p:cNvPr>
                <p:cNvPicPr/>
                <p:nvPr/>
              </p:nvPicPr>
              <p:blipFill>
                <a:blip r:embed="rId423"/>
                <a:stretch>
                  <a:fillRect/>
                </a:stretch>
              </p:blipFill>
              <p:spPr>
                <a:xfrm>
                  <a:off x="9836434" y="1057708"/>
                  <a:ext cx="118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2" name="Freihand 11">
                  <a:extLst>
                    <a:ext uri="{FF2B5EF4-FFF2-40B4-BE49-F238E27FC236}">
                      <a16:creationId xmlns:a16="http://schemas.microsoft.com/office/drawing/2014/main" id="{F214D2BD-E571-C6D5-BCD7-DCF4F29CD44B}"/>
                    </a:ext>
                  </a:extLst>
                </p14:cNvPr>
                <p14:cNvContentPartPr/>
                <p14:nvPr/>
              </p14:nvContentPartPr>
              <p14:xfrm>
                <a:off x="10008154" y="907588"/>
                <a:ext cx="376560" cy="208080"/>
              </p14:xfrm>
            </p:contentPart>
          </mc:Choice>
          <mc:Fallback xmlns="">
            <p:pic>
              <p:nvPicPr>
                <p:cNvPr id="12" name="Freihand 11">
                  <a:extLst>
                    <a:ext uri="{FF2B5EF4-FFF2-40B4-BE49-F238E27FC236}">
                      <a16:creationId xmlns:a16="http://schemas.microsoft.com/office/drawing/2014/main" id="{F214D2BD-E571-C6D5-BCD7-DCF4F29CD44B}"/>
                    </a:ext>
                  </a:extLst>
                </p:cNvPr>
                <p:cNvPicPr/>
                <p:nvPr/>
              </p:nvPicPr>
              <p:blipFill>
                <a:blip r:embed="rId425"/>
                <a:stretch>
                  <a:fillRect/>
                </a:stretch>
              </p:blipFill>
              <p:spPr>
                <a:xfrm>
                  <a:off x="9999154" y="898588"/>
                  <a:ext cx="394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3" name="Freihand 12">
                  <a:extLst>
                    <a:ext uri="{FF2B5EF4-FFF2-40B4-BE49-F238E27FC236}">
                      <a16:creationId xmlns:a16="http://schemas.microsoft.com/office/drawing/2014/main" id="{6EF25466-3E3A-FC47-1E34-763B792A2A1F}"/>
                    </a:ext>
                  </a:extLst>
                </p14:cNvPr>
                <p14:cNvContentPartPr/>
                <p14:nvPr/>
              </p14:nvContentPartPr>
              <p14:xfrm>
                <a:off x="10482274" y="899308"/>
                <a:ext cx="49680" cy="121680"/>
              </p14:xfrm>
            </p:contentPart>
          </mc:Choice>
          <mc:Fallback xmlns="">
            <p:pic>
              <p:nvPicPr>
                <p:cNvPr id="13" name="Freihand 12">
                  <a:extLst>
                    <a:ext uri="{FF2B5EF4-FFF2-40B4-BE49-F238E27FC236}">
                      <a16:creationId xmlns:a16="http://schemas.microsoft.com/office/drawing/2014/main" id="{6EF25466-3E3A-FC47-1E34-763B792A2A1F}"/>
                    </a:ext>
                  </a:extLst>
                </p:cNvPr>
                <p:cNvPicPr/>
                <p:nvPr/>
              </p:nvPicPr>
              <p:blipFill>
                <a:blip r:embed="rId427"/>
                <a:stretch>
                  <a:fillRect/>
                </a:stretch>
              </p:blipFill>
              <p:spPr>
                <a:xfrm>
                  <a:off x="10473634" y="890308"/>
                  <a:ext cx="67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4" name="Freihand 13">
                  <a:extLst>
                    <a:ext uri="{FF2B5EF4-FFF2-40B4-BE49-F238E27FC236}">
                      <a16:creationId xmlns:a16="http://schemas.microsoft.com/office/drawing/2014/main" id="{A5F8ED25-EDDE-DF5D-53CB-1A2898EA48F9}"/>
                    </a:ext>
                  </a:extLst>
                </p14:cNvPr>
                <p14:cNvContentPartPr/>
                <p14:nvPr/>
              </p14:nvContentPartPr>
              <p14:xfrm>
                <a:off x="10575514" y="864748"/>
                <a:ext cx="158760" cy="139320"/>
              </p14:xfrm>
            </p:contentPart>
          </mc:Choice>
          <mc:Fallback xmlns="">
            <p:pic>
              <p:nvPicPr>
                <p:cNvPr id="14" name="Freihand 13">
                  <a:extLst>
                    <a:ext uri="{FF2B5EF4-FFF2-40B4-BE49-F238E27FC236}">
                      <a16:creationId xmlns:a16="http://schemas.microsoft.com/office/drawing/2014/main" id="{A5F8ED25-EDDE-DF5D-53CB-1A2898EA48F9}"/>
                    </a:ext>
                  </a:extLst>
                </p:cNvPr>
                <p:cNvPicPr/>
                <p:nvPr/>
              </p:nvPicPr>
              <p:blipFill>
                <a:blip r:embed="rId429"/>
                <a:stretch>
                  <a:fillRect/>
                </a:stretch>
              </p:blipFill>
              <p:spPr>
                <a:xfrm>
                  <a:off x="10566514" y="856108"/>
                  <a:ext cx="1764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5" name="Freihand 14">
                  <a:extLst>
                    <a:ext uri="{FF2B5EF4-FFF2-40B4-BE49-F238E27FC236}">
                      <a16:creationId xmlns:a16="http://schemas.microsoft.com/office/drawing/2014/main" id="{291D3236-BD57-9E6E-C8D1-AD1287263629}"/>
                    </a:ext>
                  </a:extLst>
                </p14:cNvPr>
                <p14:cNvContentPartPr/>
                <p14:nvPr/>
              </p14:nvContentPartPr>
              <p14:xfrm>
                <a:off x="10896634" y="686188"/>
                <a:ext cx="61560" cy="261720"/>
              </p14:xfrm>
            </p:contentPart>
          </mc:Choice>
          <mc:Fallback xmlns="">
            <p:pic>
              <p:nvPicPr>
                <p:cNvPr id="15" name="Freihand 14">
                  <a:extLst>
                    <a:ext uri="{FF2B5EF4-FFF2-40B4-BE49-F238E27FC236}">
                      <a16:creationId xmlns:a16="http://schemas.microsoft.com/office/drawing/2014/main" id="{291D3236-BD57-9E6E-C8D1-AD1287263629}"/>
                    </a:ext>
                  </a:extLst>
                </p:cNvPr>
                <p:cNvPicPr/>
                <p:nvPr/>
              </p:nvPicPr>
              <p:blipFill>
                <a:blip r:embed="rId431"/>
                <a:stretch>
                  <a:fillRect/>
                </a:stretch>
              </p:blipFill>
              <p:spPr>
                <a:xfrm>
                  <a:off x="10887994" y="677548"/>
                  <a:ext cx="792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6" name="Freihand 15">
                  <a:extLst>
                    <a:ext uri="{FF2B5EF4-FFF2-40B4-BE49-F238E27FC236}">
                      <a16:creationId xmlns:a16="http://schemas.microsoft.com/office/drawing/2014/main" id="{04FF510B-1E77-3FDA-07B4-C7097A778282}"/>
                    </a:ext>
                  </a:extLst>
                </p14:cNvPr>
                <p14:cNvContentPartPr/>
                <p14:nvPr/>
              </p14:nvContentPartPr>
              <p14:xfrm>
                <a:off x="10979434" y="731548"/>
                <a:ext cx="201960" cy="129600"/>
              </p14:xfrm>
            </p:contentPart>
          </mc:Choice>
          <mc:Fallback xmlns="">
            <p:pic>
              <p:nvPicPr>
                <p:cNvPr id="16" name="Freihand 15">
                  <a:extLst>
                    <a:ext uri="{FF2B5EF4-FFF2-40B4-BE49-F238E27FC236}">
                      <a16:creationId xmlns:a16="http://schemas.microsoft.com/office/drawing/2014/main" id="{04FF510B-1E77-3FDA-07B4-C7097A778282}"/>
                    </a:ext>
                  </a:extLst>
                </p:cNvPr>
                <p:cNvPicPr/>
                <p:nvPr/>
              </p:nvPicPr>
              <p:blipFill>
                <a:blip r:embed="rId433"/>
                <a:stretch>
                  <a:fillRect/>
                </a:stretch>
              </p:blipFill>
              <p:spPr>
                <a:xfrm>
                  <a:off x="10970434" y="722908"/>
                  <a:ext cx="219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7" name="Freihand 16">
                  <a:extLst>
                    <a:ext uri="{FF2B5EF4-FFF2-40B4-BE49-F238E27FC236}">
                      <a16:creationId xmlns:a16="http://schemas.microsoft.com/office/drawing/2014/main" id="{844DC355-2BAF-81A0-5723-690B11C7CCD5}"/>
                    </a:ext>
                  </a:extLst>
                </p14:cNvPr>
                <p14:cNvContentPartPr/>
                <p14:nvPr/>
              </p14:nvContentPartPr>
              <p14:xfrm>
                <a:off x="11224234" y="642268"/>
                <a:ext cx="121320" cy="163440"/>
              </p14:xfrm>
            </p:contentPart>
          </mc:Choice>
          <mc:Fallback xmlns="">
            <p:pic>
              <p:nvPicPr>
                <p:cNvPr id="17" name="Freihand 16">
                  <a:extLst>
                    <a:ext uri="{FF2B5EF4-FFF2-40B4-BE49-F238E27FC236}">
                      <a16:creationId xmlns:a16="http://schemas.microsoft.com/office/drawing/2014/main" id="{844DC355-2BAF-81A0-5723-690B11C7CCD5}"/>
                    </a:ext>
                  </a:extLst>
                </p:cNvPr>
                <p:cNvPicPr/>
                <p:nvPr/>
              </p:nvPicPr>
              <p:blipFill>
                <a:blip r:embed="rId435"/>
                <a:stretch>
                  <a:fillRect/>
                </a:stretch>
              </p:blipFill>
              <p:spPr>
                <a:xfrm>
                  <a:off x="11215234" y="633268"/>
                  <a:ext cx="1389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8" name="Freihand 17">
                  <a:extLst>
                    <a:ext uri="{FF2B5EF4-FFF2-40B4-BE49-F238E27FC236}">
                      <a16:creationId xmlns:a16="http://schemas.microsoft.com/office/drawing/2014/main" id="{3B077474-A6D6-C090-B75A-0064881DEF23}"/>
                    </a:ext>
                  </a:extLst>
                </p14:cNvPr>
                <p14:cNvContentPartPr/>
                <p14:nvPr/>
              </p14:nvContentPartPr>
              <p14:xfrm>
                <a:off x="11432314" y="622108"/>
                <a:ext cx="88200" cy="179640"/>
              </p14:xfrm>
            </p:contentPart>
          </mc:Choice>
          <mc:Fallback xmlns="">
            <p:pic>
              <p:nvPicPr>
                <p:cNvPr id="18" name="Freihand 17">
                  <a:extLst>
                    <a:ext uri="{FF2B5EF4-FFF2-40B4-BE49-F238E27FC236}">
                      <a16:creationId xmlns:a16="http://schemas.microsoft.com/office/drawing/2014/main" id="{3B077474-A6D6-C090-B75A-0064881DEF23}"/>
                    </a:ext>
                  </a:extLst>
                </p:cNvPr>
                <p:cNvPicPr/>
                <p:nvPr/>
              </p:nvPicPr>
              <p:blipFill>
                <a:blip r:embed="rId437"/>
                <a:stretch>
                  <a:fillRect/>
                </a:stretch>
              </p:blipFill>
              <p:spPr>
                <a:xfrm>
                  <a:off x="11423674" y="613108"/>
                  <a:ext cx="1058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9" name="Freihand 18">
                  <a:extLst>
                    <a:ext uri="{FF2B5EF4-FFF2-40B4-BE49-F238E27FC236}">
                      <a16:creationId xmlns:a16="http://schemas.microsoft.com/office/drawing/2014/main" id="{448EDD2A-26F7-DFF1-59B7-0FB2CAC0F665}"/>
                    </a:ext>
                  </a:extLst>
                </p14:cNvPr>
                <p14:cNvContentPartPr/>
                <p14:nvPr/>
              </p14:nvContentPartPr>
              <p14:xfrm>
                <a:off x="9677314" y="1381348"/>
                <a:ext cx="747000" cy="229320"/>
              </p14:xfrm>
            </p:contentPart>
          </mc:Choice>
          <mc:Fallback xmlns="">
            <p:pic>
              <p:nvPicPr>
                <p:cNvPr id="19" name="Freihand 18">
                  <a:extLst>
                    <a:ext uri="{FF2B5EF4-FFF2-40B4-BE49-F238E27FC236}">
                      <a16:creationId xmlns:a16="http://schemas.microsoft.com/office/drawing/2014/main" id="{448EDD2A-26F7-DFF1-59B7-0FB2CAC0F665}"/>
                    </a:ext>
                  </a:extLst>
                </p:cNvPr>
                <p:cNvPicPr/>
                <p:nvPr/>
              </p:nvPicPr>
              <p:blipFill>
                <a:blip r:embed="rId439"/>
                <a:stretch>
                  <a:fillRect/>
                </a:stretch>
              </p:blipFill>
              <p:spPr>
                <a:xfrm>
                  <a:off x="9668314" y="1372348"/>
                  <a:ext cx="76464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0" name="Freihand 19">
                  <a:extLst>
                    <a:ext uri="{FF2B5EF4-FFF2-40B4-BE49-F238E27FC236}">
                      <a16:creationId xmlns:a16="http://schemas.microsoft.com/office/drawing/2014/main" id="{28AB1BC6-689E-AC48-A321-40E63430A320}"/>
                    </a:ext>
                  </a:extLst>
                </p14:cNvPr>
                <p14:cNvContentPartPr/>
                <p14:nvPr/>
              </p14:nvContentPartPr>
              <p14:xfrm>
                <a:off x="10360954" y="1247068"/>
                <a:ext cx="15120" cy="15120"/>
              </p14:xfrm>
            </p:contentPart>
          </mc:Choice>
          <mc:Fallback xmlns="">
            <p:pic>
              <p:nvPicPr>
                <p:cNvPr id="20" name="Freihand 19">
                  <a:extLst>
                    <a:ext uri="{FF2B5EF4-FFF2-40B4-BE49-F238E27FC236}">
                      <a16:creationId xmlns:a16="http://schemas.microsoft.com/office/drawing/2014/main" id="{28AB1BC6-689E-AC48-A321-40E63430A320}"/>
                    </a:ext>
                  </a:extLst>
                </p:cNvPr>
                <p:cNvPicPr/>
                <p:nvPr/>
              </p:nvPicPr>
              <p:blipFill>
                <a:blip r:embed="rId441"/>
                <a:stretch>
                  <a:fillRect/>
                </a:stretch>
              </p:blipFill>
              <p:spPr>
                <a:xfrm>
                  <a:off x="10352314" y="1238428"/>
                  <a:ext cx="32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1" name="Freihand 20">
                  <a:extLst>
                    <a:ext uri="{FF2B5EF4-FFF2-40B4-BE49-F238E27FC236}">
                      <a16:creationId xmlns:a16="http://schemas.microsoft.com/office/drawing/2014/main" id="{98C5A818-DE84-8D29-3361-74408043ADEB}"/>
                    </a:ext>
                  </a:extLst>
                </p14:cNvPr>
                <p14:cNvContentPartPr/>
                <p14:nvPr/>
              </p14:nvContentPartPr>
              <p14:xfrm>
                <a:off x="10526554" y="1306108"/>
                <a:ext cx="172440" cy="381600"/>
              </p14:xfrm>
            </p:contentPart>
          </mc:Choice>
          <mc:Fallback xmlns="">
            <p:pic>
              <p:nvPicPr>
                <p:cNvPr id="21" name="Freihand 20">
                  <a:extLst>
                    <a:ext uri="{FF2B5EF4-FFF2-40B4-BE49-F238E27FC236}">
                      <a16:creationId xmlns:a16="http://schemas.microsoft.com/office/drawing/2014/main" id="{98C5A818-DE84-8D29-3361-74408043ADEB}"/>
                    </a:ext>
                  </a:extLst>
                </p:cNvPr>
                <p:cNvPicPr/>
                <p:nvPr/>
              </p:nvPicPr>
              <p:blipFill>
                <a:blip r:embed="rId443"/>
                <a:stretch>
                  <a:fillRect/>
                </a:stretch>
              </p:blipFill>
              <p:spPr>
                <a:xfrm>
                  <a:off x="10517914" y="1297108"/>
                  <a:ext cx="19008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4" name="Freihand 23">
                  <a:extLst>
                    <a:ext uri="{FF2B5EF4-FFF2-40B4-BE49-F238E27FC236}">
                      <a16:creationId xmlns:a16="http://schemas.microsoft.com/office/drawing/2014/main" id="{DF6702D9-4C90-D786-0D5A-BB8B84DF843A}"/>
                    </a:ext>
                  </a:extLst>
                </p14:cNvPr>
                <p14:cNvContentPartPr/>
                <p14:nvPr/>
              </p14:nvContentPartPr>
              <p14:xfrm>
                <a:off x="9716194" y="1741348"/>
                <a:ext cx="420480" cy="210960"/>
              </p14:xfrm>
            </p:contentPart>
          </mc:Choice>
          <mc:Fallback xmlns="">
            <p:pic>
              <p:nvPicPr>
                <p:cNvPr id="24" name="Freihand 23">
                  <a:extLst>
                    <a:ext uri="{FF2B5EF4-FFF2-40B4-BE49-F238E27FC236}">
                      <a16:creationId xmlns:a16="http://schemas.microsoft.com/office/drawing/2014/main" id="{DF6702D9-4C90-D786-0D5A-BB8B84DF843A}"/>
                    </a:ext>
                  </a:extLst>
                </p:cNvPr>
                <p:cNvPicPr/>
                <p:nvPr/>
              </p:nvPicPr>
              <p:blipFill>
                <a:blip r:embed="rId445"/>
                <a:stretch>
                  <a:fillRect/>
                </a:stretch>
              </p:blipFill>
              <p:spPr>
                <a:xfrm>
                  <a:off x="9707554" y="1732708"/>
                  <a:ext cx="4381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25" name="Freihand 24">
                  <a:extLst>
                    <a:ext uri="{FF2B5EF4-FFF2-40B4-BE49-F238E27FC236}">
                      <a16:creationId xmlns:a16="http://schemas.microsoft.com/office/drawing/2014/main" id="{F97385CC-A496-59A9-CC07-7945C2CE6A80}"/>
                    </a:ext>
                  </a:extLst>
                </p14:cNvPr>
                <p14:cNvContentPartPr/>
                <p14:nvPr/>
              </p14:nvContentPartPr>
              <p14:xfrm>
                <a:off x="10195354" y="1712908"/>
                <a:ext cx="115920" cy="92520"/>
              </p14:xfrm>
            </p:contentPart>
          </mc:Choice>
          <mc:Fallback xmlns="">
            <p:pic>
              <p:nvPicPr>
                <p:cNvPr id="25" name="Freihand 24">
                  <a:extLst>
                    <a:ext uri="{FF2B5EF4-FFF2-40B4-BE49-F238E27FC236}">
                      <a16:creationId xmlns:a16="http://schemas.microsoft.com/office/drawing/2014/main" id="{F97385CC-A496-59A9-CC07-7945C2CE6A80}"/>
                    </a:ext>
                  </a:extLst>
                </p:cNvPr>
                <p:cNvPicPr/>
                <p:nvPr/>
              </p:nvPicPr>
              <p:blipFill>
                <a:blip r:embed="rId447"/>
                <a:stretch>
                  <a:fillRect/>
                </a:stretch>
              </p:blipFill>
              <p:spPr>
                <a:xfrm>
                  <a:off x="10186354" y="1704268"/>
                  <a:ext cx="133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6" name="Freihand 25">
                  <a:extLst>
                    <a:ext uri="{FF2B5EF4-FFF2-40B4-BE49-F238E27FC236}">
                      <a16:creationId xmlns:a16="http://schemas.microsoft.com/office/drawing/2014/main" id="{B3E4D48D-09DF-542D-E48D-BD39C6ED6B18}"/>
                    </a:ext>
                  </a:extLst>
                </p14:cNvPr>
                <p14:cNvContentPartPr/>
                <p14:nvPr/>
              </p14:nvContentPartPr>
              <p14:xfrm>
                <a:off x="10365994" y="1595908"/>
                <a:ext cx="257760" cy="182880"/>
              </p14:xfrm>
            </p:contentPart>
          </mc:Choice>
          <mc:Fallback xmlns="">
            <p:pic>
              <p:nvPicPr>
                <p:cNvPr id="26" name="Freihand 25">
                  <a:extLst>
                    <a:ext uri="{FF2B5EF4-FFF2-40B4-BE49-F238E27FC236}">
                      <a16:creationId xmlns:a16="http://schemas.microsoft.com/office/drawing/2014/main" id="{B3E4D48D-09DF-542D-E48D-BD39C6ED6B18}"/>
                    </a:ext>
                  </a:extLst>
                </p:cNvPr>
                <p:cNvPicPr/>
                <p:nvPr/>
              </p:nvPicPr>
              <p:blipFill>
                <a:blip r:embed="rId449"/>
                <a:stretch>
                  <a:fillRect/>
                </a:stretch>
              </p:blipFill>
              <p:spPr>
                <a:xfrm>
                  <a:off x="10357354" y="1587268"/>
                  <a:ext cx="27540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27" name="Freihand 26">
                  <a:extLst>
                    <a:ext uri="{FF2B5EF4-FFF2-40B4-BE49-F238E27FC236}">
                      <a16:creationId xmlns:a16="http://schemas.microsoft.com/office/drawing/2014/main" id="{3F325584-F9D0-F5A4-BEC1-86E278B5F7E0}"/>
                    </a:ext>
                  </a:extLst>
                </p14:cNvPr>
                <p14:cNvContentPartPr/>
                <p14:nvPr/>
              </p14:nvContentPartPr>
              <p14:xfrm>
                <a:off x="10205794" y="1535788"/>
                <a:ext cx="47880" cy="7920"/>
              </p14:xfrm>
            </p:contentPart>
          </mc:Choice>
          <mc:Fallback xmlns="">
            <p:pic>
              <p:nvPicPr>
                <p:cNvPr id="27" name="Freihand 26">
                  <a:extLst>
                    <a:ext uri="{FF2B5EF4-FFF2-40B4-BE49-F238E27FC236}">
                      <a16:creationId xmlns:a16="http://schemas.microsoft.com/office/drawing/2014/main" id="{3F325584-F9D0-F5A4-BEC1-86E278B5F7E0}"/>
                    </a:ext>
                  </a:extLst>
                </p:cNvPr>
                <p:cNvPicPr/>
                <p:nvPr/>
              </p:nvPicPr>
              <p:blipFill>
                <a:blip r:embed="rId451"/>
                <a:stretch>
                  <a:fillRect/>
                </a:stretch>
              </p:blipFill>
              <p:spPr>
                <a:xfrm>
                  <a:off x="10196794" y="1527148"/>
                  <a:ext cx="65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28" name="Freihand 27">
                  <a:extLst>
                    <a:ext uri="{FF2B5EF4-FFF2-40B4-BE49-F238E27FC236}">
                      <a16:creationId xmlns:a16="http://schemas.microsoft.com/office/drawing/2014/main" id="{C199F372-47BD-31FE-E75F-3452AA04D169}"/>
                    </a:ext>
                  </a:extLst>
                </p14:cNvPr>
                <p14:cNvContentPartPr/>
                <p14:nvPr/>
              </p14:nvContentPartPr>
              <p14:xfrm>
                <a:off x="10834354" y="1508788"/>
                <a:ext cx="529920" cy="224280"/>
              </p14:xfrm>
            </p:contentPart>
          </mc:Choice>
          <mc:Fallback xmlns="">
            <p:pic>
              <p:nvPicPr>
                <p:cNvPr id="28" name="Freihand 27">
                  <a:extLst>
                    <a:ext uri="{FF2B5EF4-FFF2-40B4-BE49-F238E27FC236}">
                      <a16:creationId xmlns:a16="http://schemas.microsoft.com/office/drawing/2014/main" id="{C199F372-47BD-31FE-E75F-3452AA04D169}"/>
                    </a:ext>
                  </a:extLst>
                </p:cNvPr>
                <p:cNvPicPr/>
                <p:nvPr/>
              </p:nvPicPr>
              <p:blipFill>
                <a:blip r:embed="rId453"/>
                <a:stretch>
                  <a:fillRect/>
                </a:stretch>
              </p:blipFill>
              <p:spPr>
                <a:xfrm>
                  <a:off x="10825354" y="1500148"/>
                  <a:ext cx="547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9" name="Freihand 28">
                  <a:extLst>
                    <a:ext uri="{FF2B5EF4-FFF2-40B4-BE49-F238E27FC236}">
                      <a16:creationId xmlns:a16="http://schemas.microsoft.com/office/drawing/2014/main" id="{3354E8D8-0C0E-DCF0-1DA0-EBF563ACA507}"/>
                    </a:ext>
                  </a:extLst>
                </p14:cNvPr>
                <p14:cNvContentPartPr/>
                <p14:nvPr/>
              </p14:nvContentPartPr>
              <p14:xfrm>
                <a:off x="11292994" y="1407628"/>
                <a:ext cx="24480" cy="44280"/>
              </p14:xfrm>
            </p:contentPart>
          </mc:Choice>
          <mc:Fallback xmlns="">
            <p:pic>
              <p:nvPicPr>
                <p:cNvPr id="29" name="Freihand 28">
                  <a:extLst>
                    <a:ext uri="{FF2B5EF4-FFF2-40B4-BE49-F238E27FC236}">
                      <a16:creationId xmlns:a16="http://schemas.microsoft.com/office/drawing/2014/main" id="{3354E8D8-0C0E-DCF0-1DA0-EBF563ACA507}"/>
                    </a:ext>
                  </a:extLst>
                </p:cNvPr>
                <p:cNvPicPr/>
                <p:nvPr/>
              </p:nvPicPr>
              <p:blipFill>
                <a:blip r:embed="rId455"/>
                <a:stretch>
                  <a:fillRect/>
                </a:stretch>
              </p:blipFill>
              <p:spPr>
                <a:xfrm>
                  <a:off x="11283994" y="1398628"/>
                  <a:ext cx="421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0" name="Freihand 29">
                  <a:extLst>
                    <a:ext uri="{FF2B5EF4-FFF2-40B4-BE49-F238E27FC236}">
                      <a16:creationId xmlns:a16="http://schemas.microsoft.com/office/drawing/2014/main" id="{8787E3E6-20AB-6C40-B260-0B3EC0A5637F}"/>
                    </a:ext>
                  </a:extLst>
                </p14:cNvPr>
                <p14:cNvContentPartPr/>
                <p14:nvPr/>
              </p14:nvContentPartPr>
              <p14:xfrm>
                <a:off x="11455714" y="1347508"/>
                <a:ext cx="301320" cy="206280"/>
              </p14:xfrm>
            </p:contentPart>
          </mc:Choice>
          <mc:Fallback xmlns="">
            <p:pic>
              <p:nvPicPr>
                <p:cNvPr id="30" name="Freihand 29">
                  <a:extLst>
                    <a:ext uri="{FF2B5EF4-FFF2-40B4-BE49-F238E27FC236}">
                      <a16:creationId xmlns:a16="http://schemas.microsoft.com/office/drawing/2014/main" id="{8787E3E6-20AB-6C40-B260-0B3EC0A5637F}"/>
                    </a:ext>
                  </a:extLst>
                </p:cNvPr>
                <p:cNvPicPr/>
                <p:nvPr/>
              </p:nvPicPr>
              <p:blipFill>
                <a:blip r:embed="rId457"/>
                <a:stretch>
                  <a:fillRect/>
                </a:stretch>
              </p:blipFill>
              <p:spPr>
                <a:xfrm>
                  <a:off x="11447074" y="1338508"/>
                  <a:ext cx="3189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1" name="Freihand 30">
                  <a:extLst>
                    <a:ext uri="{FF2B5EF4-FFF2-40B4-BE49-F238E27FC236}">
                      <a16:creationId xmlns:a16="http://schemas.microsoft.com/office/drawing/2014/main" id="{3CB1BB02-7160-657E-F3DC-663D86327385}"/>
                    </a:ext>
                  </a:extLst>
                </p14:cNvPr>
                <p14:cNvContentPartPr/>
                <p14:nvPr/>
              </p14:nvContentPartPr>
              <p14:xfrm>
                <a:off x="9733474" y="2149948"/>
                <a:ext cx="330120" cy="111960"/>
              </p14:xfrm>
            </p:contentPart>
          </mc:Choice>
          <mc:Fallback xmlns="">
            <p:pic>
              <p:nvPicPr>
                <p:cNvPr id="31" name="Freihand 30">
                  <a:extLst>
                    <a:ext uri="{FF2B5EF4-FFF2-40B4-BE49-F238E27FC236}">
                      <a16:creationId xmlns:a16="http://schemas.microsoft.com/office/drawing/2014/main" id="{3CB1BB02-7160-657E-F3DC-663D86327385}"/>
                    </a:ext>
                  </a:extLst>
                </p:cNvPr>
                <p:cNvPicPr/>
                <p:nvPr/>
              </p:nvPicPr>
              <p:blipFill>
                <a:blip r:embed="rId459"/>
                <a:stretch>
                  <a:fillRect/>
                </a:stretch>
              </p:blipFill>
              <p:spPr>
                <a:xfrm>
                  <a:off x="9724834" y="2141308"/>
                  <a:ext cx="3477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3" name="Freihand 32">
                  <a:extLst>
                    <a:ext uri="{FF2B5EF4-FFF2-40B4-BE49-F238E27FC236}">
                      <a16:creationId xmlns:a16="http://schemas.microsoft.com/office/drawing/2014/main" id="{CEF5BACA-C931-1130-3885-587B80C0192F}"/>
                    </a:ext>
                  </a:extLst>
                </p14:cNvPr>
                <p14:cNvContentPartPr/>
                <p14:nvPr/>
              </p14:nvContentPartPr>
              <p14:xfrm>
                <a:off x="10167634" y="1984348"/>
                <a:ext cx="173520" cy="184320"/>
              </p14:xfrm>
            </p:contentPart>
          </mc:Choice>
          <mc:Fallback xmlns="">
            <p:pic>
              <p:nvPicPr>
                <p:cNvPr id="33" name="Freihand 32">
                  <a:extLst>
                    <a:ext uri="{FF2B5EF4-FFF2-40B4-BE49-F238E27FC236}">
                      <a16:creationId xmlns:a16="http://schemas.microsoft.com/office/drawing/2014/main" id="{CEF5BACA-C931-1130-3885-587B80C0192F}"/>
                    </a:ext>
                  </a:extLst>
                </p:cNvPr>
                <p:cNvPicPr/>
                <p:nvPr/>
              </p:nvPicPr>
              <p:blipFill>
                <a:blip r:embed="rId461"/>
                <a:stretch>
                  <a:fillRect/>
                </a:stretch>
              </p:blipFill>
              <p:spPr>
                <a:xfrm>
                  <a:off x="10158634" y="1975708"/>
                  <a:ext cx="191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4" name="Freihand 33">
                  <a:extLst>
                    <a:ext uri="{FF2B5EF4-FFF2-40B4-BE49-F238E27FC236}">
                      <a16:creationId xmlns:a16="http://schemas.microsoft.com/office/drawing/2014/main" id="{F03C3D8E-02E8-FEAF-FA29-0137A36739A6}"/>
                    </a:ext>
                  </a:extLst>
                </p14:cNvPr>
                <p14:cNvContentPartPr/>
                <p14:nvPr/>
              </p14:nvContentPartPr>
              <p14:xfrm>
                <a:off x="10563274" y="2025028"/>
                <a:ext cx="219240" cy="61200"/>
              </p14:xfrm>
            </p:contentPart>
          </mc:Choice>
          <mc:Fallback xmlns="">
            <p:pic>
              <p:nvPicPr>
                <p:cNvPr id="34" name="Freihand 33">
                  <a:extLst>
                    <a:ext uri="{FF2B5EF4-FFF2-40B4-BE49-F238E27FC236}">
                      <a16:creationId xmlns:a16="http://schemas.microsoft.com/office/drawing/2014/main" id="{F03C3D8E-02E8-FEAF-FA29-0137A36739A6}"/>
                    </a:ext>
                  </a:extLst>
                </p:cNvPr>
                <p:cNvPicPr/>
                <p:nvPr/>
              </p:nvPicPr>
              <p:blipFill>
                <a:blip r:embed="rId463"/>
                <a:stretch>
                  <a:fillRect/>
                </a:stretch>
              </p:blipFill>
              <p:spPr>
                <a:xfrm>
                  <a:off x="10554274" y="2016388"/>
                  <a:ext cx="2368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5" name="Freihand 34">
                  <a:extLst>
                    <a:ext uri="{FF2B5EF4-FFF2-40B4-BE49-F238E27FC236}">
                      <a16:creationId xmlns:a16="http://schemas.microsoft.com/office/drawing/2014/main" id="{17739EB5-15DB-C1AB-F3A4-671D0FEA87FD}"/>
                    </a:ext>
                  </a:extLst>
                </p14:cNvPr>
                <p14:cNvContentPartPr/>
                <p14:nvPr/>
              </p14:nvContentPartPr>
              <p14:xfrm>
                <a:off x="10858114" y="1909468"/>
                <a:ext cx="270720" cy="121680"/>
              </p14:xfrm>
            </p:contentPart>
          </mc:Choice>
          <mc:Fallback xmlns="">
            <p:pic>
              <p:nvPicPr>
                <p:cNvPr id="35" name="Freihand 34">
                  <a:extLst>
                    <a:ext uri="{FF2B5EF4-FFF2-40B4-BE49-F238E27FC236}">
                      <a16:creationId xmlns:a16="http://schemas.microsoft.com/office/drawing/2014/main" id="{17739EB5-15DB-C1AB-F3A4-671D0FEA87FD}"/>
                    </a:ext>
                  </a:extLst>
                </p:cNvPr>
                <p:cNvPicPr/>
                <p:nvPr/>
              </p:nvPicPr>
              <p:blipFill>
                <a:blip r:embed="rId465"/>
                <a:stretch>
                  <a:fillRect/>
                </a:stretch>
              </p:blipFill>
              <p:spPr>
                <a:xfrm>
                  <a:off x="10849114" y="1900468"/>
                  <a:ext cx="288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6" name="Freihand 35">
                  <a:extLst>
                    <a:ext uri="{FF2B5EF4-FFF2-40B4-BE49-F238E27FC236}">
                      <a16:creationId xmlns:a16="http://schemas.microsoft.com/office/drawing/2014/main" id="{DF4555EE-4C87-2106-9031-2BD9CA98611E}"/>
                    </a:ext>
                  </a:extLst>
                </p14:cNvPr>
                <p14:cNvContentPartPr/>
                <p14:nvPr/>
              </p14:nvContentPartPr>
              <p14:xfrm>
                <a:off x="11134954" y="1823788"/>
                <a:ext cx="164880" cy="159840"/>
              </p14:xfrm>
            </p:contentPart>
          </mc:Choice>
          <mc:Fallback xmlns="">
            <p:pic>
              <p:nvPicPr>
                <p:cNvPr id="36" name="Freihand 35">
                  <a:extLst>
                    <a:ext uri="{FF2B5EF4-FFF2-40B4-BE49-F238E27FC236}">
                      <a16:creationId xmlns:a16="http://schemas.microsoft.com/office/drawing/2014/main" id="{DF4555EE-4C87-2106-9031-2BD9CA98611E}"/>
                    </a:ext>
                  </a:extLst>
                </p:cNvPr>
                <p:cNvPicPr/>
                <p:nvPr/>
              </p:nvPicPr>
              <p:blipFill>
                <a:blip r:embed="rId467"/>
                <a:stretch>
                  <a:fillRect/>
                </a:stretch>
              </p:blipFill>
              <p:spPr>
                <a:xfrm>
                  <a:off x="11125954" y="1814788"/>
                  <a:ext cx="1825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7" name="Freihand 36">
                  <a:extLst>
                    <a:ext uri="{FF2B5EF4-FFF2-40B4-BE49-F238E27FC236}">
                      <a16:creationId xmlns:a16="http://schemas.microsoft.com/office/drawing/2014/main" id="{C610FAAA-1761-C3BE-10DF-15E7C380E71A}"/>
                    </a:ext>
                  </a:extLst>
                </p14:cNvPr>
                <p14:cNvContentPartPr/>
                <p14:nvPr/>
              </p14:nvContentPartPr>
              <p14:xfrm>
                <a:off x="10005274" y="2421028"/>
                <a:ext cx="266760" cy="75240"/>
              </p14:xfrm>
            </p:contentPart>
          </mc:Choice>
          <mc:Fallback xmlns="">
            <p:pic>
              <p:nvPicPr>
                <p:cNvPr id="37" name="Freihand 36">
                  <a:extLst>
                    <a:ext uri="{FF2B5EF4-FFF2-40B4-BE49-F238E27FC236}">
                      <a16:creationId xmlns:a16="http://schemas.microsoft.com/office/drawing/2014/main" id="{C610FAAA-1761-C3BE-10DF-15E7C380E71A}"/>
                    </a:ext>
                  </a:extLst>
                </p:cNvPr>
                <p:cNvPicPr/>
                <p:nvPr/>
              </p:nvPicPr>
              <p:blipFill>
                <a:blip r:embed="rId469"/>
                <a:stretch>
                  <a:fillRect/>
                </a:stretch>
              </p:blipFill>
              <p:spPr>
                <a:xfrm>
                  <a:off x="9996274" y="2412028"/>
                  <a:ext cx="284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8" name="Freihand 37">
                  <a:extLst>
                    <a:ext uri="{FF2B5EF4-FFF2-40B4-BE49-F238E27FC236}">
                      <a16:creationId xmlns:a16="http://schemas.microsoft.com/office/drawing/2014/main" id="{1A37A84A-9EEF-0D22-F93A-51843C745EE1}"/>
                    </a:ext>
                  </a:extLst>
                </p14:cNvPr>
                <p14:cNvContentPartPr/>
                <p14:nvPr/>
              </p14:nvContentPartPr>
              <p14:xfrm>
                <a:off x="10195354" y="2275228"/>
                <a:ext cx="6480" cy="12600"/>
              </p14:xfrm>
            </p:contentPart>
          </mc:Choice>
          <mc:Fallback xmlns="">
            <p:pic>
              <p:nvPicPr>
                <p:cNvPr id="38" name="Freihand 37">
                  <a:extLst>
                    <a:ext uri="{FF2B5EF4-FFF2-40B4-BE49-F238E27FC236}">
                      <a16:creationId xmlns:a16="http://schemas.microsoft.com/office/drawing/2014/main" id="{1A37A84A-9EEF-0D22-F93A-51843C745EE1}"/>
                    </a:ext>
                  </a:extLst>
                </p:cNvPr>
                <p:cNvPicPr/>
                <p:nvPr/>
              </p:nvPicPr>
              <p:blipFill>
                <a:blip r:embed="rId471"/>
                <a:stretch>
                  <a:fillRect/>
                </a:stretch>
              </p:blipFill>
              <p:spPr>
                <a:xfrm>
                  <a:off x="10186354" y="2266588"/>
                  <a:ext cx="24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9" name="Freihand 38">
                  <a:extLst>
                    <a:ext uri="{FF2B5EF4-FFF2-40B4-BE49-F238E27FC236}">
                      <a16:creationId xmlns:a16="http://schemas.microsoft.com/office/drawing/2014/main" id="{DA84D114-C2A3-6391-5621-E69A75AFF9F3}"/>
                    </a:ext>
                  </a:extLst>
                </p14:cNvPr>
                <p14:cNvContentPartPr/>
                <p14:nvPr/>
              </p14:nvContentPartPr>
              <p14:xfrm>
                <a:off x="10484794" y="2294308"/>
                <a:ext cx="150120" cy="132480"/>
              </p14:xfrm>
            </p:contentPart>
          </mc:Choice>
          <mc:Fallback xmlns="">
            <p:pic>
              <p:nvPicPr>
                <p:cNvPr id="39" name="Freihand 38">
                  <a:extLst>
                    <a:ext uri="{FF2B5EF4-FFF2-40B4-BE49-F238E27FC236}">
                      <a16:creationId xmlns:a16="http://schemas.microsoft.com/office/drawing/2014/main" id="{DA84D114-C2A3-6391-5621-E69A75AFF9F3}"/>
                    </a:ext>
                  </a:extLst>
                </p:cNvPr>
                <p:cNvPicPr/>
                <p:nvPr/>
              </p:nvPicPr>
              <p:blipFill>
                <a:blip r:embed="rId473"/>
                <a:stretch>
                  <a:fillRect/>
                </a:stretch>
              </p:blipFill>
              <p:spPr>
                <a:xfrm>
                  <a:off x="10475794" y="2285308"/>
                  <a:ext cx="167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40" name="Freihand 39">
                  <a:extLst>
                    <a:ext uri="{FF2B5EF4-FFF2-40B4-BE49-F238E27FC236}">
                      <a16:creationId xmlns:a16="http://schemas.microsoft.com/office/drawing/2014/main" id="{CF607C6B-6515-EEDB-5264-16F821D2A63C}"/>
                    </a:ext>
                  </a:extLst>
                </p14:cNvPr>
                <p14:cNvContentPartPr/>
                <p14:nvPr/>
              </p14:nvContentPartPr>
              <p14:xfrm>
                <a:off x="10714834" y="2247148"/>
                <a:ext cx="447840" cy="127800"/>
              </p14:xfrm>
            </p:contentPart>
          </mc:Choice>
          <mc:Fallback xmlns="">
            <p:pic>
              <p:nvPicPr>
                <p:cNvPr id="40" name="Freihand 39">
                  <a:extLst>
                    <a:ext uri="{FF2B5EF4-FFF2-40B4-BE49-F238E27FC236}">
                      <a16:creationId xmlns:a16="http://schemas.microsoft.com/office/drawing/2014/main" id="{CF607C6B-6515-EEDB-5264-16F821D2A63C}"/>
                    </a:ext>
                  </a:extLst>
                </p:cNvPr>
                <p:cNvPicPr/>
                <p:nvPr/>
              </p:nvPicPr>
              <p:blipFill>
                <a:blip r:embed="rId475"/>
                <a:stretch>
                  <a:fillRect/>
                </a:stretch>
              </p:blipFill>
              <p:spPr>
                <a:xfrm>
                  <a:off x="10705834" y="2238508"/>
                  <a:ext cx="465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41" name="Freihand 40">
                  <a:extLst>
                    <a:ext uri="{FF2B5EF4-FFF2-40B4-BE49-F238E27FC236}">
                      <a16:creationId xmlns:a16="http://schemas.microsoft.com/office/drawing/2014/main" id="{1A848549-BD15-13E0-4B20-5245CE26769B}"/>
                    </a:ext>
                  </a:extLst>
                </p14:cNvPr>
                <p14:cNvContentPartPr/>
                <p14:nvPr/>
              </p14:nvContentPartPr>
              <p14:xfrm>
                <a:off x="11231434" y="2172628"/>
                <a:ext cx="215640" cy="80640"/>
              </p14:xfrm>
            </p:contentPart>
          </mc:Choice>
          <mc:Fallback xmlns="">
            <p:pic>
              <p:nvPicPr>
                <p:cNvPr id="41" name="Freihand 40">
                  <a:extLst>
                    <a:ext uri="{FF2B5EF4-FFF2-40B4-BE49-F238E27FC236}">
                      <a16:creationId xmlns:a16="http://schemas.microsoft.com/office/drawing/2014/main" id="{1A848549-BD15-13E0-4B20-5245CE26769B}"/>
                    </a:ext>
                  </a:extLst>
                </p:cNvPr>
                <p:cNvPicPr/>
                <p:nvPr/>
              </p:nvPicPr>
              <p:blipFill>
                <a:blip r:embed="rId477"/>
                <a:stretch>
                  <a:fillRect/>
                </a:stretch>
              </p:blipFill>
              <p:spPr>
                <a:xfrm>
                  <a:off x="11222434" y="2163988"/>
                  <a:ext cx="23328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42" name="Freihand 41">
                  <a:extLst>
                    <a:ext uri="{FF2B5EF4-FFF2-40B4-BE49-F238E27FC236}">
                      <a16:creationId xmlns:a16="http://schemas.microsoft.com/office/drawing/2014/main" id="{B5121808-162B-36AB-A22D-7A015C0735F0}"/>
                    </a:ext>
                  </a:extLst>
                </p14:cNvPr>
                <p14:cNvContentPartPr/>
                <p14:nvPr/>
              </p14:nvContentPartPr>
              <p14:xfrm>
                <a:off x="11534194" y="2053468"/>
                <a:ext cx="298440" cy="134640"/>
              </p14:xfrm>
            </p:contentPart>
          </mc:Choice>
          <mc:Fallback xmlns="">
            <p:pic>
              <p:nvPicPr>
                <p:cNvPr id="42" name="Freihand 41">
                  <a:extLst>
                    <a:ext uri="{FF2B5EF4-FFF2-40B4-BE49-F238E27FC236}">
                      <a16:creationId xmlns:a16="http://schemas.microsoft.com/office/drawing/2014/main" id="{B5121808-162B-36AB-A22D-7A015C0735F0}"/>
                    </a:ext>
                  </a:extLst>
                </p:cNvPr>
                <p:cNvPicPr/>
                <p:nvPr/>
              </p:nvPicPr>
              <p:blipFill>
                <a:blip r:embed="rId479"/>
                <a:stretch>
                  <a:fillRect/>
                </a:stretch>
              </p:blipFill>
              <p:spPr>
                <a:xfrm>
                  <a:off x="11525554" y="2044468"/>
                  <a:ext cx="316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45" name="Freihand 44">
                  <a:extLst>
                    <a:ext uri="{FF2B5EF4-FFF2-40B4-BE49-F238E27FC236}">
                      <a16:creationId xmlns:a16="http://schemas.microsoft.com/office/drawing/2014/main" id="{A1C6C13D-EF4A-7DFF-BFD1-BEC9E1BFF307}"/>
                    </a:ext>
                  </a:extLst>
                </p14:cNvPr>
                <p14:cNvContentPartPr/>
                <p14:nvPr/>
              </p14:nvContentPartPr>
              <p14:xfrm>
                <a:off x="8211754" y="1900108"/>
                <a:ext cx="558720" cy="251640"/>
              </p14:xfrm>
            </p:contentPart>
          </mc:Choice>
          <mc:Fallback xmlns="">
            <p:pic>
              <p:nvPicPr>
                <p:cNvPr id="45" name="Freihand 44">
                  <a:extLst>
                    <a:ext uri="{FF2B5EF4-FFF2-40B4-BE49-F238E27FC236}">
                      <a16:creationId xmlns:a16="http://schemas.microsoft.com/office/drawing/2014/main" id="{A1C6C13D-EF4A-7DFF-BFD1-BEC9E1BFF307}"/>
                    </a:ext>
                  </a:extLst>
                </p:cNvPr>
                <p:cNvPicPr/>
                <p:nvPr/>
              </p:nvPicPr>
              <p:blipFill>
                <a:blip r:embed="rId481"/>
                <a:stretch>
                  <a:fillRect/>
                </a:stretch>
              </p:blipFill>
              <p:spPr>
                <a:xfrm>
                  <a:off x="8203114" y="1891468"/>
                  <a:ext cx="5763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46" name="Freihand 45">
                  <a:extLst>
                    <a:ext uri="{FF2B5EF4-FFF2-40B4-BE49-F238E27FC236}">
                      <a16:creationId xmlns:a16="http://schemas.microsoft.com/office/drawing/2014/main" id="{BA6822E4-6E92-CC3A-A9AD-3CA0D6E21D0B}"/>
                    </a:ext>
                  </a:extLst>
                </p14:cNvPr>
                <p14:cNvContentPartPr/>
                <p14:nvPr/>
              </p14:nvContentPartPr>
              <p14:xfrm>
                <a:off x="8736634" y="1766908"/>
                <a:ext cx="226800" cy="220680"/>
              </p14:xfrm>
            </p:contentPart>
          </mc:Choice>
          <mc:Fallback xmlns="">
            <p:pic>
              <p:nvPicPr>
                <p:cNvPr id="46" name="Freihand 45">
                  <a:extLst>
                    <a:ext uri="{FF2B5EF4-FFF2-40B4-BE49-F238E27FC236}">
                      <a16:creationId xmlns:a16="http://schemas.microsoft.com/office/drawing/2014/main" id="{BA6822E4-6E92-CC3A-A9AD-3CA0D6E21D0B}"/>
                    </a:ext>
                  </a:extLst>
                </p:cNvPr>
                <p:cNvPicPr/>
                <p:nvPr/>
              </p:nvPicPr>
              <p:blipFill>
                <a:blip r:embed="rId483"/>
                <a:stretch>
                  <a:fillRect/>
                </a:stretch>
              </p:blipFill>
              <p:spPr>
                <a:xfrm>
                  <a:off x="8727994" y="1757908"/>
                  <a:ext cx="2444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37341" name="Freihand 137340">
                  <a:extLst>
                    <a:ext uri="{FF2B5EF4-FFF2-40B4-BE49-F238E27FC236}">
                      <a16:creationId xmlns:a16="http://schemas.microsoft.com/office/drawing/2014/main" id="{722D4815-F45A-7A42-7543-CD7940CE636F}"/>
                    </a:ext>
                  </a:extLst>
                </p14:cNvPr>
                <p14:cNvContentPartPr/>
                <p14:nvPr/>
              </p14:nvContentPartPr>
              <p14:xfrm>
                <a:off x="2325034" y="55828"/>
                <a:ext cx="97200" cy="214200"/>
              </p14:xfrm>
            </p:contentPart>
          </mc:Choice>
          <mc:Fallback xmlns="">
            <p:pic>
              <p:nvPicPr>
                <p:cNvPr id="137341" name="Freihand 137340">
                  <a:extLst>
                    <a:ext uri="{FF2B5EF4-FFF2-40B4-BE49-F238E27FC236}">
                      <a16:creationId xmlns:a16="http://schemas.microsoft.com/office/drawing/2014/main" id="{722D4815-F45A-7A42-7543-CD7940CE636F}"/>
                    </a:ext>
                  </a:extLst>
                </p:cNvPr>
                <p:cNvPicPr/>
                <p:nvPr/>
              </p:nvPicPr>
              <p:blipFill>
                <a:blip r:embed="rId485"/>
                <a:stretch>
                  <a:fillRect/>
                </a:stretch>
              </p:blipFill>
              <p:spPr>
                <a:xfrm>
                  <a:off x="2316394" y="47188"/>
                  <a:ext cx="114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37342" name="Freihand 137341">
                  <a:extLst>
                    <a:ext uri="{FF2B5EF4-FFF2-40B4-BE49-F238E27FC236}">
                      <a16:creationId xmlns:a16="http://schemas.microsoft.com/office/drawing/2014/main" id="{1D4C86B1-4357-8701-934D-87D5A02F9965}"/>
                    </a:ext>
                  </a:extLst>
                </p14:cNvPr>
                <p14:cNvContentPartPr/>
                <p14:nvPr/>
              </p14:nvContentPartPr>
              <p14:xfrm>
                <a:off x="2460754" y="117028"/>
                <a:ext cx="71280" cy="98640"/>
              </p14:xfrm>
            </p:contentPart>
          </mc:Choice>
          <mc:Fallback xmlns="">
            <p:pic>
              <p:nvPicPr>
                <p:cNvPr id="137342" name="Freihand 137341">
                  <a:extLst>
                    <a:ext uri="{FF2B5EF4-FFF2-40B4-BE49-F238E27FC236}">
                      <a16:creationId xmlns:a16="http://schemas.microsoft.com/office/drawing/2014/main" id="{1D4C86B1-4357-8701-934D-87D5A02F9965}"/>
                    </a:ext>
                  </a:extLst>
                </p:cNvPr>
                <p:cNvPicPr/>
                <p:nvPr/>
              </p:nvPicPr>
              <p:blipFill>
                <a:blip r:embed="rId487"/>
                <a:stretch>
                  <a:fillRect/>
                </a:stretch>
              </p:blipFill>
              <p:spPr>
                <a:xfrm>
                  <a:off x="2452114" y="108028"/>
                  <a:ext cx="889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37344" name="Freihand 137343">
                  <a:extLst>
                    <a:ext uri="{FF2B5EF4-FFF2-40B4-BE49-F238E27FC236}">
                      <a16:creationId xmlns:a16="http://schemas.microsoft.com/office/drawing/2014/main" id="{774DFB49-1712-2F85-DD38-374B32744260}"/>
                    </a:ext>
                  </a:extLst>
                </p14:cNvPr>
                <p14:cNvContentPartPr/>
                <p14:nvPr/>
              </p14:nvContentPartPr>
              <p14:xfrm>
                <a:off x="2583154" y="63388"/>
                <a:ext cx="112320" cy="182160"/>
              </p14:xfrm>
            </p:contentPart>
          </mc:Choice>
          <mc:Fallback xmlns="">
            <p:pic>
              <p:nvPicPr>
                <p:cNvPr id="137344" name="Freihand 137343">
                  <a:extLst>
                    <a:ext uri="{FF2B5EF4-FFF2-40B4-BE49-F238E27FC236}">
                      <a16:creationId xmlns:a16="http://schemas.microsoft.com/office/drawing/2014/main" id="{774DFB49-1712-2F85-DD38-374B32744260}"/>
                    </a:ext>
                  </a:extLst>
                </p:cNvPr>
                <p:cNvPicPr/>
                <p:nvPr/>
              </p:nvPicPr>
              <p:blipFill>
                <a:blip r:embed="rId489"/>
                <a:stretch>
                  <a:fillRect/>
                </a:stretch>
              </p:blipFill>
              <p:spPr>
                <a:xfrm>
                  <a:off x="2574154" y="54388"/>
                  <a:ext cx="1299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37345" name="Freihand 137344">
                  <a:extLst>
                    <a:ext uri="{FF2B5EF4-FFF2-40B4-BE49-F238E27FC236}">
                      <a16:creationId xmlns:a16="http://schemas.microsoft.com/office/drawing/2014/main" id="{B48D5F84-8B88-933C-78D2-4D76D8032DB9}"/>
                    </a:ext>
                  </a:extLst>
                </p14:cNvPr>
                <p14:cNvContentPartPr/>
                <p14:nvPr/>
              </p14:nvContentPartPr>
              <p14:xfrm>
                <a:off x="2743354" y="140068"/>
                <a:ext cx="178920" cy="113760"/>
              </p14:xfrm>
            </p:contentPart>
          </mc:Choice>
          <mc:Fallback xmlns="">
            <p:pic>
              <p:nvPicPr>
                <p:cNvPr id="137345" name="Freihand 137344">
                  <a:extLst>
                    <a:ext uri="{FF2B5EF4-FFF2-40B4-BE49-F238E27FC236}">
                      <a16:creationId xmlns:a16="http://schemas.microsoft.com/office/drawing/2014/main" id="{B48D5F84-8B88-933C-78D2-4D76D8032DB9}"/>
                    </a:ext>
                  </a:extLst>
                </p:cNvPr>
                <p:cNvPicPr/>
                <p:nvPr/>
              </p:nvPicPr>
              <p:blipFill>
                <a:blip r:embed="rId491"/>
                <a:stretch>
                  <a:fillRect/>
                </a:stretch>
              </p:blipFill>
              <p:spPr>
                <a:xfrm>
                  <a:off x="2734354" y="131428"/>
                  <a:ext cx="1965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37346" name="Freihand 137345">
                  <a:extLst>
                    <a:ext uri="{FF2B5EF4-FFF2-40B4-BE49-F238E27FC236}">
                      <a16:creationId xmlns:a16="http://schemas.microsoft.com/office/drawing/2014/main" id="{752090B8-36A3-9E17-68EF-997FBEB13C96}"/>
                    </a:ext>
                  </a:extLst>
                </p14:cNvPr>
                <p14:cNvContentPartPr/>
                <p14:nvPr/>
              </p14:nvContentPartPr>
              <p14:xfrm>
                <a:off x="3093634" y="115588"/>
                <a:ext cx="126720" cy="169200"/>
              </p14:xfrm>
            </p:contentPart>
          </mc:Choice>
          <mc:Fallback xmlns="">
            <p:pic>
              <p:nvPicPr>
                <p:cNvPr id="137346" name="Freihand 137345">
                  <a:extLst>
                    <a:ext uri="{FF2B5EF4-FFF2-40B4-BE49-F238E27FC236}">
                      <a16:creationId xmlns:a16="http://schemas.microsoft.com/office/drawing/2014/main" id="{752090B8-36A3-9E17-68EF-997FBEB13C96}"/>
                    </a:ext>
                  </a:extLst>
                </p:cNvPr>
                <p:cNvPicPr/>
                <p:nvPr/>
              </p:nvPicPr>
              <p:blipFill>
                <a:blip r:embed="rId493"/>
                <a:stretch>
                  <a:fillRect/>
                </a:stretch>
              </p:blipFill>
              <p:spPr>
                <a:xfrm>
                  <a:off x="3084634" y="106588"/>
                  <a:ext cx="1443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37347" name="Freihand 137346">
                  <a:extLst>
                    <a:ext uri="{FF2B5EF4-FFF2-40B4-BE49-F238E27FC236}">
                      <a16:creationId xmlns:a16="http://schemas.microsoft.com/office/drawing/2014/main" id="{75237191-09EE-68A1-6BA0-806530E48F88}"/>
                    </a:ext>
                  </a:extLst>
                </p14:cNvPr>
                <p14:cNvContentPartPr/>
                <p14:nvPr/>
              </p14:nvContentPartPr>
              <p14:xfrm>
                <a:off x="3233674" y="72748"/>
                <a:ext cx="82800" cy="155160"/>
              </p14:xfrm>
            </p:contentPart>
          </mc:Choice>
          <mc:Fallback xmlns="">
            <p:pic>
              <p:nvPicPr>
                <p:cNvPr id="137347" name="Freihand 137346">
                  <a:extLst>
                    <a:ext uri="{FF2B5EF4-FFF2-40B4-BE49-F238E27FC236}">
                      <a16:creationId xmlns:a16="http://schemas.microsoft.com/office/drawing/2014/main" id="{75237191-09EE-68A1-6BA0-806530E48F88}"/>
                    </a:ext>
                  </a:extLst>
                </p:cNvPr>
                <p:cNvPicPr/>
                <p:nvPr/>
              </p:nvPicPr>
              <p:blipFill>
                <a:blip r:embed="rId495"/>
                <a:stretch>
                  <a:fillRect/>
                </a:stretch>
              </p:blipFill>
              <p:spPr>
                <a:xfrm>
                  <a:off x="3224674" y="64108"/>
                  <a:ext cx="100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37348" name="Freihand 137347">
                  <a:extLst>
                    <a:ext uri="{FF2B5EF4-FFF2-40B4-BE49-F238E27FC236}">
                      <a16:creationId xmlns:a16="http://schemas.microsoft.com/office/drawing/2014/main" id="{4B440E48-A4AA-9270-D384-B6F64377E6D7}"/>
                    </a:ext>
                  </a:extLst>
                </p14:cNvPr>
                <p14:cNvContentPartPr/>
                <p14:nvPr/>
              </p14:nvContentPartPr>
              <p14:xfrm>
                <a:off x="3378754" y="145828"/>
                <a:ext cx="45360" cy="78840"/>
              </p14:xfrm>
            </p:contentPart>
          </mc:Choice>
          <mc:Fallback xmlns="">
            <p:pic>
              <p:nvPicPr>
                <p:cNvPr id="137348" name="Freihand 137347">
                  <a:extLst>
                    <a:ext uri="{FF2B5EF4-FFF2-40B4-BE49-F238E27FC236}">
                      <a16:creationId xmlns:a16="http://schemas.microsoft.com/office/drawing/2014/main" id="{4B440E48-A4AA-9270-D384-B6F64377E6D7}"/>
                    </a:ext>
                  </a:extLst>
                </p:cNvPr>
                <p:cNvPicPr/>
                <p:nvPr/>
              </p:nvPicPr>
              <p:blipFill>
                <a:blip r:embed="rId497"/>
                <a:stretch>
                  <a:fillRect/>
                </a:stretch>
              </p:blipFill>
              <p:spPr>
                <a:xfrm>
                  <a:off x="3370114" y="136828"/>
                  <a:ext cx="6300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37349" name="Freihand 137348">
                  <a:extLst>
                    <a:ext uri="{FF2B5EF4-FFF2-40B4-BE49-F238E27FC236}">
                      <a16:creationId xmlns:a16="http://schemas.microsoft.com/office/drawing/2014/main" id="{E7196EF3-D8CF-E5D3-0413-9DA854C88402}"/>
                    </a:ext>
                  </a:extLst>
                </p14:cNvPr>
                <p14:cNvContentPartPr/>
                <p14:nvPr/>
              </p14:nvContentPartPr>
              <p14:xfrm>
                <a:off x="3473794" y="108748"/>
                <a:ext cx="126000" cy="104400"/>
              </p14:xfrm>
            </p:contentPart>
          </mc:Choice>
          <mc:Fallback xmlns="">
            <p:pic>
              <p:nvPicPr>
                <p:cNvPr id="137349" name="Freihand 137348">
                  <a:extLst>
                    <a:ext uri="{FF2B5EF4-FFF2-40B4-BE49-F238E27FC236}">
                      <a16:creationId xmlns:a16="http://schemas.microsoft.com/office/drawing/2014/main" id="{E7196EF3-D8CF-E5D3-0413-9DA854C88402}"/>
                    </a:ext>
                  </a:extLst>
                </p:cNvPr>
                <p:cNvPicPr/>
                <p:nvPr/>
              </p:nvPicPr>
              <p:blipFill>
                <a:blip r:embed="rId499"/>
                <a:stretch>
                  <a:fillRect/>
                </a:stretch>
              </p:blipFill>
              <p:spPr>
                <a:xfrm>
                  <a:off x="3464794" y="99748"/>
                  <a:ext cx="143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37350" name="Freihand 137349">
                  <a:extLst>
                    <a:ext uri="{FF2B5EF4-FFF2-40B4-BE49-F238E27FC236}">
                      <a16:creationId xmlns:a16="http://schemas.microsoft.com/office/drawing/2014/main" id="{CB323AC5-FA92-437F-B6C8-1B1AF103A9EB}"/>
                    </a:ext>
                  </a:extLst>
                </p14:cNvPr>
                <p14:cNvContentPartPr/>
                <p14:nvPr/>
              </p14:nvContentPartPr>
              <p14:xfrm>
                <a:off x="3610954" y="44308"/>
                <a:ext cx="44280" cy="203400"/>
              </p14:xfrm>
            </p:contentPart>
          </mc:Choice>
          <mc:Fallback xmlns="">
            <p:pic>
              <p:nvPicPr>
                <p:cNvPr id="137350" name="Freihand 137349">
                  <a:extLst>
                    <a:ext uri="{FF2B5EF4-FFF2-40B4-BE49-F238E27FC236}">
                      <a16:creationId xmlns:a16="http://schemas.microsoft.com/office/drawing/2014/main" id="{CB323AC5-FA92-437F-B6C8-1B1AF103A9EB}"/>
                    </a:ext>
                  </a:extLst>
                </p:cNvPr>
                <p:cNvPicPr/>
                <p:nvPr/>
              </p:nvPicPr>
              <p:blipFill>
                <a:blip r:embed="rId501"/>
                <a:stretch>
                  <a:fillRect/>
                </a:stretch>
              </p:blipFill>
              <p:spPr>
                <a:xfrm>
                  <a:off x="3601954" y="35308"/>
                  <a:ext cx="619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37351" name="Freihand 137350">
                  <a:extLst>
                    <a:ext uri="{FF2B5EF4-FFF2-40B4-BE49-F238E27FC236}">
                      <a16:creationId xmlns:a16="http://schemas.microsoft.com/office/drawing/2014/main" id="{058DE0A4-2D7F-043B-40F7-9B9C7F2EA846}"/>
                    </a:ext>
                  </a:extLst>
                </p14:cNvPr>
                <p14:cNvContentPartPr/>
                <p14:nvPr/>
              </p14:nvContentPartPr>
              <p14:xfrm>
                <a:off x="3689434" y="74548"/>
                <a:ext cx="150840" cy="160200"/>
              </p14:xfrm>
            </p:contentPart>
          </mc:Choice>
          <mc:Fallback xmlns="">
            <p:pic>
              <p:nvPicPr>
                <p:cNvPr id="137351" name="Freihand 137350">
                  <a:extLst>
                    <a:ext uri="{FF2B5EF4-FFF2-40B4-BE49-F238E27FC236}">
                      <a16:creationId xmlns:a16="http://schemas.microsoft.com/office/drawing/2014/main" id="{058DE0A4-2D7F-043B-40F7-9B9C7F2EA846}"/>
                    </a:ext>
                  </a:extLst>
                </p:cNvPr>
                <p:cNvPicPr/>
                <p:nvPr/>
              </p:nvPicPr>
              <p:blipFill>
                <a:blip r:embed="rId503"/>
                <a:stretch>
                  <a:fillRect/>
                </a:stretch>
              </p:blipFill>
              <p:spPr>
                <a:xfrm>
                  <a:off x="3680434" y="65548"/>
                  <a:ext cx="168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37352" name="Freihand 137351">
                  <a:extLst>
                    <a:ext uri="{FF2B5EF4-FFF2-40B4-BE49-F238E27FC236}">
                      <a16:creationId xmlns:a16="http://schemas.microsoft.com/office/drawing/2014/main" id="{259DF87E-1A61-D323-FAE4-65F27A69EA38}"/>
                    </a:ext>
                  </a:extLst>
                </p14:cNvPr>
                <p14:cNvContentPartPr/>
                <p14:nvPr/>
              </p14:nvContentPartPr>
              <p14:xfrm>
                <a:off x="3929194" y="90028"/>
                <a:ext cx="99720" cy="172080"/>
              </p14:xfrm>
            </p:contentPart>
          </mc:Choice>
          <mc:Fallback xmlns="">
            <p:pic>
              <p:nvPicPr>
                <p:cNvPr id="137352" name="Freihand 137351">
                  <a:extLst>
                    <a:ext uri="{FF2B5EF4-FFF2-40B4-BE49-F238E27FC236}">
                      <a16:creationId xmlns:a16="http://schemas.microsoft.com/office/drawing/2014/main" id="{259DF87E-1A61-D323-FAE4-65F27A69EA38}"/>
                    </a:ext>
                  </a:extLst>
                </p:cNvPr>
                <p:cNvPicPr/>
                <p:nvPr/>
              </p:nvPicPr>
              <p:blipFill>
                <a:blip r:embed="rId505"/>
                <a:stretch>
                  <a:fillRect/>
                </a:stretch>
              </p:blipFill>
              <p:spPr>
                <a:xfrm>
                  <a:off x="3920554" y="81028"/>
                  <a:ext cx="117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37353" name="Freihand 137352">
                  <a:extLst>
                    <a:ext uri="{FF2B5EF4-FFF2-40B4-BE49-F238E27FC236}">
                      <a16:creationId xmlns:a16="http://schemas.microsoft.com/office/drawing/2014/main" id="{41C37C42-86AB-4FD0-CD5A-959C5A1C3DBB}"/>
                    </a:ext>
                  </a:extLst>
                </p14:cNvPr>
                <p14:cNvContentPartPr/>
                <p14:nvPr/>
              </p14:nvContentPartPr>
              <p14:xfrm>
                <a:off x="4128634" y="112348"/>
                <a:ext cx="64080" cy="97920"/>
              </p14:xfrm>
            </p:contentPart>
          </mc:Choice>
          <mc:Fallback xmlns="">
            <p:pic>
              <p:nvPicPr>
                <p:cNvPr id="137353" name="Freihand 137352">
                  <a:extLst>
                    <a:ext uri="{FF2B5EF4-FFF2-40B4-BE49-F238E27FC236}">
                      <a16:creationId xmlns:a16="http://schemas.microsoft.com/office/drawing/2014/main" id="{41C37C42-86AB-4FD0-CD5A-959C5A1C3DBB}"/>
                    </a:ext>
                  </a:extLst>
                </p:cNvPr>
                <p:cNvPicPr/>
                <p:nvPr/>
              </p:nvPicPr>
              <p:blipFill>
                <a:blip r:embed="rId507"/>
                <a:stretch>
                  <a:fillRect/>
                </a:stretch>
              </p:blipFill>
              <p:spPr>
                <a:xfrm>
                  <a:off x="4119634" y="103348"/>
                  <a:ext cx="817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37354" name="Freihand 137353">
                  <a:extLst>
                    <a:ext uri="{FF2B5EF4-FFF2-40B4-BE49-F238E27FC236}">
                      <a16:creationId xmlns:a16="http://schemas.microsoft.com/office/drawing/2014/main" id="{EB1C07E4-9079-0E98-DDA1-B7711781983D}"/>
                    </a:ext>
                  </a:extLst>
                </p14:cNvPr>
                <p14:cNvContentPartPr/>
                <p14:nvPr/>
              </p14:nvContentPartPr>
              <p14:xfrm>
                <a:off x="4358674" y="111988"/>
                <a:ext cx="131040" cy="104400"/>
              </p14:xfrm>
            </p:contentPart>
          </mc:Choice>
          <mc:Fallback xmlns="">
            <p:pic>
              <p:nvPicPr>
                <p:cNvPr id="137354" name="Freihand 137353">
                  <a:extLst>
                    <a:ext uri="{FF2B5EF4-FFF2-40B4-BE49-F238E27FC236}">
                      <a16:creationId xmlns:a16="http://schemas.microsoft.com/office/drawing/2014/main" id="{EB1C07E4-9079-0E98-DDA1-B7711781983D}"/>
                    </a:ext>
                  </a:extLst>
                </p:cNvPr>
                <p:cNvPicPr/>
                <p:nvPr/>
              </p:nvPicPr>
              <p:blipFill>
                <a:blip r:embed="rId509"/>
                <a:stretch>
                  <a:fillRect/>
                </a:stretch>
              </p:blipFill>
              <p:spPr>
                <a:xfrm>
                  <a:off x="4349674" y="102988"/>
                  <a:ext cx="1486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37355" name="Freihand 137354">
                  <a:extLst>
                    <a:ext uri="{FF2B5EF4-FFF2-40B4-BE49-F238E27FC236}">
                      <a16:creationId xmlns:a16="http://schemas.microsoft.com/office/drawing/2014/main" id="{87E37844-BF3E-F445-AFBC-9940B574929A}"/>
                    </a:ext>
                  </a:extLst>
                </p14:cNvPr>
                <p14:cNvContentPartPr/>
                <p14:nvPr/>
              </p14:nvContentPartPr>
              <p14:xfrm>
                <a:off x="4706434" y="127468"/>
                <a:ext cx="217080" cy="103680"/>
              </p14:xfrm>
            </p:contentPart>
          </mc:Choice>
          <mc:Fallback xmlns="">
            <p:pic>
              <p:nvPicPr>
                <p:cNvPr id="137355" name="Freihand 137354">
                  <a:extLst>
                    <a:ext uri="{FF2B5EF4-FFF2-40B4-BE49-F238E27FC236}">
                      <a16:creationId xmlns:a16="http://schemas.microsoft.com/office/drawing/2014/main" id="{87E37844-BF3E-F445-AFBC-9940B574929A}"/>
                    </a:ext>
                  </a:extLst>
                </p:cNvPr>
                <p:cNvPicPr/>
                <p:nvPr/>
              </p:nvPicPr>
              <p:blipFill>
                <a:blip r:embed="rId511"/>
                <a:stretch>
                  <a:fillRect/>
                </a:stretch>
              </p:blipFill>
              <p:spPr>
                <a:xfrm>
                  <a:off x="4697794" y="118828"/>
                  <a:ext cx="2347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37356" name="Freihand 137355">
                  <a:extLst>
                    <a:ext uri="{FF2B5EF4-FFF2-40B4-BE49-F238E27FC236}">
                      <a16:creationId xmlns:a16="http://schemas.microsoft.com/office/drawing/2014/main" id="{7F2CBF3C-B177-9B3F-A098-CD01778D7C04}"/>
                    </a:ext>
                  </a:extLst>
                </p14:cNvPr>
                <p14:cNvContentPartPr/>
                <p14:nvPr/>
              </p14:nvContentPartPr>
              <p14:xfrm>
                <a:off x="4934674" y="97228"/>
                <a:ext cx="217080" cy="110160"/>
              </p14:xfrm>
            </p:contentPart>
          </mc:Choice>
          <mc:Fallback xmlns="">
            <p:pic>
              <p:nvPicPr>
                <p:cNvPr id="137356" name="Freihand 137355">
                  <a:extLst>
                    <a:ext uri="{FF2B5EF4-FFF2-40B4-BE49-F238E27FC236}">
                      <a16:creationId xmlns:a16="http://schemas.microsoft.com/office/drawing/2014/main" id="{7F2CBF3C-B177-9B3F-A098-CD01778D7C04}"/>
                    </a:ext>
                  </a:extLst>
                </p:cNvPr>
                <p:cNvPicPr/>
                <p:nvPr/>
              </p:nvPicPr>
              <p:blipFill>
                <a:blip r:embed="rId513"/>
                <a:stretch>
                  <a:fillRect/>
                </a:stretch>
              </p:blipFill>
              <p:spPr>
                <a:xfrm>
                  <a:off x="4926034" y="88228"/>
                  <a:ext cx="23472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37357" name="Freihand 137356">
                  <a:extLst>
                    <a:ext uri="{FF2B5EF4-FFF2-40B4-BE49-F238E27FC236}">
                      <a16:creationId xmlns:a16="http://schemas.microsoft.com/office/drawing/2014/main" id="{A78613F3-51DC-2C18-3EBA-CC8D25FA6C67}"/>
                    </a:ext>
                  </a:extLst>
                </p14:cNvPr>
                <p14:cNvContentPartPr/>
                <p14:nvPr/>
              </p14:nvContentPartPr>
              <p14:xfrm>
                <a:off x="5178754" y="34948"/>
                <a:ext cx="126000" cy="147600"/>
              </p14:xfrm>
            </p:contentPart>
          </mc:Choice>
          <mc:Fallback xmlns="">
            <p:pic>
              <p:nvPicPr>
                <p:cNvPr id="137357" name="Freihand 137356">
                  <a:extLst>
                    <a:ext uri="{FF2B5EF4-FFF2-40B4-BE49-F238E27FC236}">
                      <a16:creationId xmlns:a16="http://schemas.microsoft.com/office/drawing/2014/main" id="{A78613F3-51DC-2C18-3EBA-CC8D25FA6C67}"/>
                    </a:ext>
                  </a:extLst>
                </p:cNvPr>
                <p:cNvPicPr/>
                <p:nvPr/>
              </p:nvPicPr>
              <p:blipFill>
                <a:blip r:embed="rId515"/>
                <a:stretch>
                  <a:fillRect/>
                </a:stretch>
              </p:blipFill>
              <p:spPr>
                <a:xfrm>
                  <a:off x="5169754" y="25948"/>
                  <a:ext cx="1436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37358" name="Freihand 137357">
                  <a:extLst>
                    <a:ext uri="{FF2B5EF4-FFF2-40B4-BE49-F238E27FC236}">
                      <a16:creationId xmlns:a16="http://schemas.microsoft.com/office/drawing/2014/main" id="{A1FF17A0-335C-9C37-9402-F35860513C37}"/>
                    </a:ext>
                  </a:extLst>
                </p14:cNvPr>
                <p14:cNvContentPartPr/>
                <p14:nvPr/>
              </p14:nvContentPartPr>
              <p14:xfrm>
                <a:off x="5248594" y="171388"/>
                <a:ext cx="19800" cy="32760"/>
              </p14:xfrm>
            </p:contentPart>
          </mc:Choice>
          <mc:Fallback xmlns="">
            <p:pic>
              <p:nvPicPr>
                <p:cNvPr id="137358" name="Freihand 137357">
                  <a:extLst>
                    <a:ext uri="{FF2B5EF4-FFF2-40B4-BE49-F238E27FC236}">
                      <a16:creationId xmlns:a16="http://schemas.microsoft.com/office/drawing/2014/main" id="{A1FF17A0-335C-9C37-9402-F35860513C37}"/>
                    </a:ext>
                  </a:extLst>
                </p:cNvPr>
                <p:cNvPicPr/>
                <p:nvPr/>
              </p:nvPicPr>
              <p:blipFill>
                <a:blip r:embed="rId517"/>
                <a:stretch>
                  <a:fillRect/>
                </a:stretch>
              </p:blipFill>
              <p:spPr>
                <a:xfrm>
                  <a:off x="5239594" y="162748"/>
                  <a:ext cx="374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37359" name="Freihand 137358">
                  <a:extLst>
                    <a:ext uri="{FF2B5EF4-FFF2-40B4-BE49-F238E27FC236}">
                      <a16:creationId xmlns:a16="http://schemas.microsoft.com/office/drawing/2014/main" id="{DB80FFBD-F6F6-D53E-D107-8ACF22DC83A1}"/>
                    </a:ext>
                  </a:extLst>
                </p14:cNvPr>
                <p14:cNvContentPartPr/>
                <p14:nvPr/>
              </p14:nvContentPartPr>
              <p14:xfrm>
                <a:off x="5317354" y="24868"/>
                <a:ext cx="223560" cy="199080"/>
              </p14:xfrm>
            </p:contentPart>
          </mc:Choice>
          <mc:Fallback xmlns="">
            <p:pic>
              <p:nvPicPr>
                <p:cNvPr id="137359" name="Freihand 137358">
                  <a:extLst>
                    <a:ext uri="{FF2B5EF4-FFF2-40B4-BE49-F238E27FC236}">
                      <a16:creationId xmlns:a16="http://schemas.microsoft.com/office/drawing/2014/main" id="{DB80FFBD-F6F6-D53E-D107-8ACF22DC83A1}"/>
                    </a:ext>
                  </a:extLst>
                </p:cNvPr>
                <p:cNvPicPr/>
                <p:nvPr/>
              </p:nvPicPr>
              <p:blipFill>
                <a:blip r:embed="rId519"/>
                <a:stretch>
                  <a:fillRect/>
                </a:stretch>
              </p:blipFill>
              <p:spPr>
                <a:xfrm>
                  <a:off x="5308354" y="16228"/>
                  <a:ext cx="241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37361" name="Freihand 137360">
                  <a:extLst>
                    <a:ext uri="{FF2B5EF4-FFF2-40B4-BE49-F238E27FC236}">
                      <a16:creationId xmlns:a16="http://schemas.microsoft.com/office/drawing/2014/main" id="{FC9CDCB9-BE2B-4C0B-C89B-8A8EB8BF9E84}"/>
                    </a:ext>
                  </a:extLst>
                </p14:cNvPr>
                <p14:cNvContentPartPr/>
                <p14:nvPr/>
              </p14:nvContentPartPr>
              <p14:xfrm>
                <a:off x="3119554" y="347788"/>
                <a:ext cx="794160" cy="38160"/>
              </p14:xfrm>
            </p:contentPart>
          </mc:Choice>
          <mc:Fallback xmlns="">
            <p:pic>
              <p:nvPicPr>
                <p:cNvPr id="137361" name="Freihand 137360">
                  <a:extLst>
                    <a:ext uri="{FF2B5EF4-FFF2-40B4-BE49-F238E27FC236}">
                      <a16:creationId xmlns:a16="http://schemas.microsoft.com/office/drawing/2014/main" id="{FC9CDCB9-BE2B-4C0B-C89B-8A8EB8BF9E84}"/>
                    </a:ext>
                  </a:extLst>
                </p:cNvPr>
                <p:cNvPicPr/>
                <p:nvPr/>
              </p:nvPicPr>
              <p:blipFill>
                <a:blip r:embed="rId521"/>
                <a:stretch>
                  <a:fillRect/>
                </a:stretch>
              </p:blipFill>
              <p:spPr>
                <a:xfrm>
                  <a:off x="3110554" y="339148"/>
                  <a:ext cx="8118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37362" name="Freihand 137361">
                  <a:extLst>
                    <a:ext uri="{FF2B5EF4-FFF2-40B4-BE49-F238E27FC236}">
                      <a16:creationId xmlns:a16="http://schemas.microsoft.com/office/drawing/2014/main" id="{F8FA63CE-38BE-7332-B889-76E4A8320FCA}"/>
                    </a:ext>
                  </a:extLst>
                </p14:cNvPr>
                <p14:cNvContentPartPr/>
                <p14:nvPr/>
              </p14:nvContentPartPr>
              <p14:xfrm>
                <a:off x="5710834" y="99388"/>
                <a:ext cx="312840" cy="167040"/>
              </p14:xfrm>
            </p:contentPart>
          </mc:Choice>
          <mc:Fallback xmlns="">
            <p:pic>
              <p:nvPicPr>
                <p:cNvPr id="137362" name="Freihand 137361">
                  <a:extLst>
                    <a:ext uri="{FF2B5EF4-FFF2-40B4-BE49-F238E27FC236}">
                      <a16:creationId xmlns:a16="http://schemas.microsoft.com/office/drawing/2014/main" id="{F8FA63CE-38BE-7332-B889-76E4A8320FCA}"/>
                    </a:ext>
                  </a:extLst>
                </p:cNvPr>
                <p:cNvPicPr/>
                <p:nvPr/>
              </p:nvPicPr>
              <p:blipFill>
                <a:blip r:embed="rId523"/>
                <a:stretch>
                  <a:fillRect/>
                </a:stretch>
              </p:blipFill>
              <p:spPr>
                <a:xfrm>
                  <a:off x="5701834" y="90748"/>
                  <a:ext cx="3304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37363" name="Freihand 137362">
                  <a:extLst>
                    <a:ext uri="{FF2B5EF4-FFF2-40B4-BE49-F238E27FC236}">
                      <a16:creationId xmlns:a16="http://schemas.microsoft.com/office/drawing/2014/main" id="{4E1CBC20-E363-525C-A4A5-1247B36571AF}"/>
                    </a:ext>
                  </a:extLst>
                </p14:cNvPr>
                <p14:cNvContentPartPr/>
                <p14:nvPr/>
              </p14:nvContentPartPr>
              <p14:xfrm>
                <a:off x="6108634" y="36388"/>
                <a:ext cx="167760" cy="190080"/>
              </p14:xfrm>
            </p:contentPart>
          </mc:Choice>
          <mc:Fallback xmlns="">
            <p:pic>
              <p:nvPicPr>
                <p:cNvPr id="137363" name="Freihand 137362">
                  <a:extLst>
                    <a:ext uri="{FF2B5EF4-FFF2-40B4-BE49-F238E27FC236}">
                      <a16:creationId xmlns:a16="http://schemas.microsoft.com/office/drawing/2014/main" id="{4E1CBC20-E363-525C-A4A5-1247B36571AF}"/>
                    </a:ext>
                  </a:extLst>
                </p:cNvPr>
                <p:cNvPicPr/>
                <p:nvPr/>
              </p:nvPicPr>
              <p:blipFill>
                <a:blip r:embed="rId525"/>
                <a:stretch>
                  <a:fillRect/>
                </a:stretch>
              </p:blipFill>
              <p:spPr>
                <a:xfrm>
                  <a:off x="6099994" y="27748"/>
                  <a:ext cx="1854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37364" name="Freihand 137363">
                  <a:extLst>
                    <a:ext uri="{FF2B5EF4-FFF2-40B4-BE49-F238E27FC236}">
                      <a16:creationId xmlns:a16="http://schemas.microsoft.com/office/drawing/2014/main" id="{C83B42E3-0202-15D5-905F-E29B50DE58FD}"/>
                    </a:ext>
                  </a:extLst>
                </p14:cNvPr>
                <p14:cNvContentPartPr/>
                <p14:nvPr/>
              </p14:nvContentPartPr>
              <p14:xfrm>
                <a:off x="6074434" y="18388"/>
                <a:ext cx="18000" cy="7920"/>
              </p14:xfrm>
            </p:contentPart>
          </mc:Choice>
          <mc:Fallback xmlns="">
            <p:pic>
              <p:nvPicPr>
                <p:cNvPr id="137364" name="Freihand 137363">
                  <a:extLst>
                    <a:ext uri="{FF2B5EF4-FFF2-40B4-BE49-F238E27FC236}">
                      <a16:creationId xmlns:a16="http://schemas.microsoft.com/office/drawing/2014/main" id="{C83B42E3-0202-15D5-905F-E29B50DE58FD}"/>
                    </a:ext>
                  </a:extLst>
                </p:cNvPr>
                <p:cNvPicPr/>
                <p:nvPr/>
              </p:nvPicPr>
              <p:blipFill>
                <a:blip r:embed="rId527"/>
                <a:stretch>
                  <a:fillRect/>
                </a:stretch>
              </p:blipFill>
              <p:spPr>
                <a:xfrm>
                  <a:off x="6065794" y="9388"/>
                  <a:ext cx="35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37382" name="Freihand 137381">
                  <a:extLst>
                    <a:ext uri="{FF2B5EF4-FFF2-40B4-BE49-F238E27FC236}">
                      <a16:creationId xmlns:a16="http://schemas.microsoft.com/office/drawing/2014/main" id="{0B25D342-5A84-FDFC-ECBB-D7CF2997C8F8}"/>
                    </a:ext>
                  </a:extLst>
                </p14:cNvPr>
                <p14:cNvContentPartPr/>
                <p14:nvPr/>
              </p14:nvContentPartPr>
              <p14:xfrm>
                <a:off x="3030634" y="-26972"/>
                <a:ext cx="852840" cy="469800"/>
              </p14:xfrm>
            </p:contentPart>
          </mc:Choice>
          <mc:Fallback xmlns="">
            <p:pic>
              <p:nvPicPr>
                <p:cNvPr id="137382" name="Freihand 137381">
                  <a:extLst>
                    <a:ext uri="{FF2B5EF4-FFF2-40B4-BE49-F238E27FC236}">
                      <a16:creationId xmlns:a16="http://schemas.microsoft.com/office/drawing/2014/main" id="{0B25D342-5A84-FDFC-ECBB-D7CF2997C8F8}"/>
                    </a:ext>
                  </a:extLst>
                </p:cNvPr>
                <p:cNvPicPr/>
                <p:nvPr/>
              </p:nvPicPr>
              <p:blipFill>
                <a:blip r:embed="rId529"/>
                <a:stretch>
                  <a:fillRect/>
                </a:stretch>
              </p:blipFill>
              <p:spPr>
                <a:xfrm>
                  <a:off x="3021634" y="-35612"/>
                  <a:ext cx="870480" cy="48744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37385" name="Freihand 137384">
                  <a:extLst>
                    <a:ext uri="{FF2B5EF4-FFF2-40B4-BE49-F238E27FC236}">
                      <a16:creationId xmlns:a16="http://schemas.microsoft.com/office/drawing/2014/main" id="{A4E8BCD2-C3D3-02AE-C24D-2D3CDF034AD0}"/>
                    </a:ext>
                  </a:extLst>
                </p14:cNvPr>
                <p14:cNvContentPartPr/>
                <p14:nvPr/>
              </p14:nvContentPartPr>
              <p14:xfrm>
                <a:off x="3390274" y="522993"/>
                <a:ext cx="157320" cy="153720"/>
              </p14:xfrm>
            </p:contentPart>
          </mc:Choice>
          <mc:Fallback xmlns="">
            <p:pic>
              <p:nvPicPr>
                <p:cNvPr id="137385" name="Freihand 137384">
                  <a:extLst>
                    <a:ext uri="{FF2B5EF4-FFF2-40B4-BE49-F238E27FC236}">
                      <a16:creationId xmlns:a16="http://schemas.microsoft.com/office/drawing/2014/main" id="{A4E8BCD2-C3D3-02AE-C24D-2D3CDF034AD0}"/>
                    </a:ext>
                  </a:extLst>
                </p:cNvPr>
                <p:cNvPicPr/>
                <p:nvPr/>
              </p:nvPicPr>
              <p:blipFill>
                <a:blip r:embed="rId531"/>
                <a:stretch>
                  <a:fillRect/>
                </a:stretch>
              </p:blipFill>
              <p:spPr>
                <a:xfrm>
                  <a:off x="3381634" y="514353"/>
                  <a:ext cx="1749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37386" name="Freihand 137385">
                  <a:extLst>
                    <a:ext uri="{FF2B5EF4-FFF2-40B4-BE49-F238E27FC236}">
                      <a16:creationId xmlns:a16="http://schemas.microsoft.com/office/drawing/2014/main" id="{3EF38E61-E851-6800-F7DA-1B50F5BBBA94}"/>
                    </a:ext>
                  </a:extLst>
                </p14:cNvPr>
                <p14:cNvContentPartPr/>
                <p14:nvPr/>
              </p14:nvContentPartPr>
              <p14:xfrm>
                <a:off x="3313954" y="397353"/>
                <a:ext cx="165600" cy="209160"/>
              </p14:xfrm>
            </p:contentPart>
          </mc:Choice>
          <mc:Fallback xmlns="">
            <p:pic>
              <p:nvPicPr>
                <p:cNvPr id="137386" name="Freihand 137385">
                  <a:extLst>
                    <a:ext uri="{FF2B5EF4-FFF2-40B4-BE49-F238E27FC236}">
                      <a16:creationId xmlns:a16="http://schemas.microsoft.com/office/drawing/2014/main" id="{3EF38E61-E851-6800-F7DA-1B50F5BBBA94}"/>
                    </a:ext>
                  </a:extLst>
                </p:cNvPr>
                <p:cNvPicPr/>
                <p:nvPr/>
              </p:nvPicPr>
              <p:blipFill>
                <a:blip r:embed="rId533"/>
                <a:stretch>
                  <a:fillRect/>
                </a:stretch>
              </p:blipFill>
              <p:spPr>
                <a:xfrm>
                  <a:off x="3304954" y="388353"/>
                  <a:ext cx="1832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37388" name="Freihand 137387">
                  <a:extLst>
                    <a:ext uri="{FF2B5EF4-FFF2-40B4-BE49-F238E27FC236}">
                      <a16:creationId xmlns:a16="http://schemas.microsoft.com/office/drawing/2014/main" id="{E4E37039-D358-ED3B-E88E-B5F2C88ECCA1}"/>
                    </a:ext>
                  </a:extLst>
                </p14:cNvPr>
                <p14:cNvContentPartPr/>
                <p14:nvPr/>
              </p14:nvContentPartPr>
              <p14:xfrm>
                <a:off x="3660994" y="556473"/>
                <a:ext cx="95760" cy="226080"/>
              </p14:xfrm>
            </p:contentPart>
          </mc:Choice>
          <mc:Fallback xmlns="">
            <p:pic>
              <p:nvPicPr>
                <p:cNvPr id="137388" name="Freihand 137387">
                  <a:extLst>
                    <a:ext uri="{FF2B5EF4-FFF2-40B4-BE49-F238E27FC236}">
                      <a16:creationId xmlns:a16="http://schemas.microsoft.com/office/drawing/2014/main" id="{E4E37039-D358-ED3B-E88E-B5F2C88ECCA1}"/>
                    </a:ext>
                  </a:extLst>
                </p:cNvPr>
                <p:cNvPicPr/>
                <p:nvPr/>
              </p:nvPicPr>
              <p:blipFill>
                <a:blip r:embed="rId535"/>
                <a:stretch>
                  <a:fillRect/>
                </a:stretch>
              </p:blipFill>
              <p:spPr>
                <a:xfrm>
                  <a:off x="3651994" y="547833"/>
                  <a:ext cx="11340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37389" name="Freihand 137388">
                  <a:extLst>
                    <a:ext uri="{FF2B5EF4-FFF2-40B4-BE49-F238E27FC236}">
                      <a16:creationId xmlns:a16="http://schemas.microsoft.com/office/drawing/2014/main" id="{1E15A225-879E-8C28-BB75-DBE412704B3E}"/>
                    </a:ext>
                  </a:extLst>
                </p14:cNvPr>
                <p14:cNvContentPartPr/>
                <p14:nvPr/>
              </p14:nvContentPartPr>
              <p14:xfrm>
                <a:off x="3821194" y="564033"/>
                <a:ext cx="239040" cy="213120"/>
              </p14:xfrm>
            </p:contentPart>
          </mc:Choice>
          <mc:Fallback xmlns="">
            <p:pic>
              <p:nvPicPr>
                <p:cNvPr id="137389" name="Freihand 137388">
                  <a:extLst>
                    <a:ext uri="{FF2B5EF4-FFF2-40B4-BE49-F238E27FC236}">
                      <a16:creationId xmlns:a16="http://schemas.microsoft.com/office/drawing/2014/main" id="{1E15A225-879E-8C28-BB75-DBE412704B3E}"/>
                    </a:ext>
                  </a:extLst>
                </p:cNvPr>
                <p:cNvPicPr/>
                <p:nvPr/>
              </p:nvPicPr>
              <p:blipFill>
                <a:blip r:embed="rId537"/>
                <a:stretch>
                  <a:fillRect/>
                </a:stretch>
              </p:blipFill>
              <p:spPr>
                <a:xfrm>
                  <a:off x="3812194" y="555393"/>
                  <a:ext cx="256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37390" name="Freihand 137389">
                  <a:extLst>
                    <a:ext uri="{FF2B5EF4-FFF2-40B4-BE49-F238E27FC236}">
                      <a16:creationId xmlns:a16="http://schemas.microsoft.com/office/drawing/2014/main" id="{3C645254-CE69-9D17-D351-6C8DB1F0C708}"/>
                    </a:ext>
                  </a:extLst>
                </p14:cNvPr>
                <p14:cNvContentPartPr/>
                <p14:nvPr/>
              </p14:nvContentPartPr>
              <p14:xfrm>
                <a:off x="4264354" y="725313"/>
                <a:ext cx="227160" cy="73800"/>
              </p14:xfrm>
            </p:contentPart>
          </mc:Choice>
          <mc:Fallback xmlns="">
            <p:pic>
              <p:nvPicPr>
                <p:cNvPr id="137390" name="Freihand 137389">
                  <a:extLst>
                    <a:ext uri="{FF2B5EF4-FFF2-40B4-BE49-F238E27FC236}">
                      <a16:creationId xmlns:a16="http://schemas.microsoft.com/office/drawing/2014/main" id="{3C645254-CE69-9D17-D351-6C8DB1F0C708}"/>
                    </a:ext>
                  </a:extLst>
                </p:cNvPr>
                <p:cNvPicPr/>
                <p:nvPr/>
              </p:nvPicPr>
              <p:blipFill>
                <a:blip r:embed="rId539"/>
                <a:stretch>
                  <a:fillRect/>
                </a:stretch>
              </p:blipFill>
              <p:spPr>
                <a:xfrm>
                  <a:off x="4255714" y="716313"/>
                  <a:ext cx="2448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37391" name="Freihand 137390">
                  <a:extLst>
                    <a:ext uri="{FF2B5EF4-FFF2-40B4-BE49-F238E27FC236}">
                      <a16:creationId xmlns:a16="http://schemas.microsoft.com/office/drawing/2014/main" id="{A8AAFE39-A8C1-84A2-14F6-A48ACE4BDB3E}"/>
                    </a:ext>
                  </a:extLst>
                </p14:cNvPr>
                <p14:cNvContentPartPr/>
                <p14:nvPr/>
              </p14:nvContentPartPr>
              <p14:xfrm>
                <a:off x="4468834" y="650433"/>
                <a:ext cx="36720" cy="12600"/>
              </p14:xfrm>
            </p:contentPart>
          </mc:Choice>
          <mc:Fallback xmlns="">
            <p:pic>
              <p:nvPicPr>
                <p:cNvPr id="137391" name="Freihand 137390">
                  <a:extLst>
                    <a:ext uri="{FF2B5EF4-FFF2-40B4-BE49-F238E27FC236}">
                      <a16:creationId xmlns:a16="http://schemas.microsoft.com/office/drawing/2014/main" id="{A8AAFE39-A8C1-84A2-14F6-A48ACE4BDB3E}"/>
                    </a:ext>
                  </a:extLst>
                </p:cNvPr>
                <p:cNvPicPr/>
                <p:nvPr/>
              </p:nvPicPr>
              <p:blipFill>
                <a:blip r:embed="rId541"/>
                <a:stretch>
                  <a:fillRect/>
                </a:stretch>
              </p:blipFill>
              <p:spPr>
                <a:xfrm>
                  <a:off x="4459834" y="641433"/>
                  <a:ext cx="543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37392" name="Freihand 137391">
                  <a:extLst>
                    <a:ext uri="{FF2B5EF4-FFF2-40B4-BE49-F238E27FC236}">
                      <a16:creationId xmlns:a16="http://schemas.microsoft.com/office/drawing/2014/main" id="{AE12E6CC-7746-25CF-BD27-A7D72062BEB7}"/>
                    </a:ext>
                  </a:extLst>
                </p14:cNvPr>
                <p14:cNvContentPartPr/>
                <p14:nvPr/>
              </p14:nvContentPartPr>
              <p14:xfrm>
                <a:off x="4667194" y="599673"/>
                <a:ext cx="203040" cy="187200"/>
              </p14:xfrm>
            </p:contentPart>
          </mc:Choice>
          <mc:Fallback xmlns="">
            <p:pic>
              <p:nvPicPr>
                <p:cNvPr id="137392" name="Freihand 137391">
                  <a:extLst>
                    <a:ext uri="{FF2B5EF4-FFF2-40B4-BE49-F238E27FC236}">
                      <a16:creationId xmlns:a16="http://schemas.microsoft.com/office/drawing/2014/main" id="{AE12E6CC-7746-25CF-BD27-A7D72062BEB7}"/>
                    </a:ext>
                  </a:extLst>
                </p:cNvPr>
                <p:cNvPicPr/>
                <p:nvPr/>
              </p:nvPicPr>
              <p:blipFill>
                <a:blip r:embed="rId543"/>
                <a:stretch>
                  <a:fillRect/>
                </a:stretch>
              </p:blipFill>
              <p:spPr>
                <a:xfrm>
                  <a:off x="4658194" y="590673"/>
                  <a:ext cx="2206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37393" name="Freihand 137392">
                  <a:extLst>
                    <a:ext uri="{FF2B5EF4-FFF2-40B4-BE49-F238E27FC236}">
                      <a16:creationId xmlns:a16="http://schemas.microsoft.com/office/drawing/2014/main" id="{27E092DA-3A09-A4D7-70CE-C95CA5E1FA3E}"/>
                    </a:ext>
                  </a:extLst>
                </p14:cNvPr>
                <p14:cNvContentPartPr/>
                <p14:nvPr/>
              </p14:nvContentPartPr>
              <p14:xfrm>
                <a:off x="4917754" y="676353"/>
                <a:ext cx="61560" cy="109440"/>
              </p14:xfrm>
            </p:contentPart>
          </mc:Choice>
          <mc:Fallback xmlns="">
            <p:pic>
              <p:nvPicPr>
                <p:cNvPr id="137393" name="Freihand 137392">
                  <a:extLst>
                    <a:ext uri="{FF2B5EF4-FFF2-40B4-BE49-F238E27FC236}">
                      <a16:creationId xmlns:a16="http://schemas.microsoft.com/office/drawing/2014/main" id="{27E092DA-3A09-A4D7-70CE-C95CA5E1FA3E}"/>
                    </a:ext>
                  </a:extLst>
                </p:cNvPr>
                <p:cNvPicPr/>
                <p:nvPr/>
              </p:nvPicPr>
              <p:blipFill>
                <a:blip r:embed="rId545"/>
                <a:stretch>
                  <a:fillRect/>
                </a:stretch>
              </p:blipFill>
              <p:spPr>
                <a:xfrm>
                  <a:off x="4909114" y="667353"/>
                  <a:ext cx="792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37394" name="Freihand 137393">
                  <a:extLst>
                    <a:ext uri="{FF2B5EF4-FFF2-40B4-BE49-F238E27FC236}">
                      <a16:creationId xmlns:a16="http://schemas.microsoft.com/office/drawing/2014/main" id="{62B86054-A895-5556-A9F0-4CC14221485A}"/>
                    </a:ext>
                  </a:extLst>
                </p14:cNvPr>
                <p14:cNvContentPartPr/>
                <p14:nvPr/>
              </p14:nvContentPartPr>
              <p14:xfrm>
                <a:off x="5180554" y="577353"/>
                <a:ext cx="34920" cy="248400"/>
              </p14:xfrm>
            </p:contentPart>
          </mc:Choice>
          <mc:Fallback xmlns="">
            <p:pic>
              <p:nvPicPr>
                <p:cNvPr id="137394" name="Freihand 137393">
                  <a:extLst>
                    <a:ext uri="{FF2B5EF4-FFF2-40B4-BE49-F238E27FC236}">
                      <a16:creationId xmlns:a16="http://schemas.microsoft.com/office/drawing/2014/main" id="{62B86054-A895-5556-A9F0-4CC14221485A}"/>
                    </a:ext>
                  </a:extLst>
                </p:cNvPr>
                <p:cNvPicPr/>
                <p:nvPr/>
              </p:nvPicPr>
              <p:blipFill>
                <a:blip r:embed="rId547"/>
                <a:stretch>
                  <a:fillRect/>
                </a:stretch>
              </p:blipFill>
              <p:spPr>
                <a:xfrm>
                  <a:off x="5171914" y="568713"/>
                  <a:ext cx="525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37395" name="Freihand 137394">
                  <a:extLst>
                    <a:ext uri="{FF2B5EF4-FFF2-40B4-BE49-F238E27FC236}">
                      <a16:creationId xmlns:a16="http://schemas.microsoft.com/office/drawing/2014/main" id="{C4878C5C-B7BE-E04E-EEE9-7A07FC2E1D1D}"/>
                    </a:ext>
                  </a:extLst>
                </p14:cNvPr>
                <p14:cNvContentPartPr/>
                <p14:nvPr/>
              </p14:nvContentPartPr>
              <p14:xfrm>
                <a:off x="5275234" y="638553"/>
                <a:ext cx="274320" cy="167040"/>
              </p14:xfrm>
            </p:contentPart>
          </mc:Choice>
          <mc:Fallback xmlns="">
            <p:pic>
              <p:nvPicPr>
                <p:cNvPr id="137395" name="Freihand 137394">
                  <a:extLst>
                    <a:ext uri="{FF2B5EF4-FFF2-40B4-BE49-F238E27FC236}">
                      <a16:creationId xmlns:a16="http://schemas.microsoft.com/office/drawing/2014/main" id="{C4878C5C-B7BE-E04E-EEE9-7A07FC2E1D1D}"/>
                    </a:ext>
                  </a:extLst>
                </p:cNvPr>
                <p:cNvPicPr/>
                <p:nvPr/>
              </p:nvPicPr>
              <p:blipFill>
                <a:blip r:embed="rId549"/>
                <a:stretch>
                  <a:fillRect/>
                </a:stretch>
              </p:blipFill>
              <p:spPr>
                <a:xfrm>
                  <a:off x="5266234" y="629553"/>
                  <a:ext cx="2919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37397" name="Freihand 137396">
                  <a:extLst>
                    <a:ext uri="{FF2B5EF4-FFF2-40B4-BE49-F238E27FC236}">
                      <a16:creationId xmlns:a16="http://schemas.microsoft.com/office/drawing/2014/main" id="{D3A2D3D8-1083-FA65-F990-7BE01AE36CFA}"/>
                    </a:ext>
                  </a:extLst>
                </p14:cNvPr>
                <p14:cNvContentPartPr/>
                <p14:nvPr/>
              </p14:nvContentPartPr>
              <p14:xfrm>
                <a:off x="5578354" y="733953"/>
                <a:ext cx="72360" cy="82800"/>
              </p14:xfrm>
            </p:contentPart>
          </mc:Choice>
          <mc:Fallback xmlns="">
            <p:pic>
              <p:nvPicPr>
                <p:cNvPr id="137397" name="Freihand 137396">
                  <a:extLst>
                    <a:ext uri="{FF2B5EF4-FFF2-40B4-BE49-F238E27FC236}">
                      <a16:creationId xmlns:a16="http://schemas.microsoft.com/office/drawing/2014/main" id="{D3A2D3D8-1083-FA65-F990-7BE01AE36CFA}"/>
                    </a:ext>
                  </a:extLst>
                </p:cNvPr>
                <p:cNvPicPr/>
                <p:nvPr/>
              </p:nvPicPr>
              <p:blipFill>
                <a:blip r:embed="rId551"/>
                <a:stretch>
                  <a:fillRect/>
                </a:stretch>
              </p:blipFill>
              <p:spPr>
                <a:xfrm>
                  <a:off x="5569714" y="725313"/>
                  <a:ext cx="90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37398" name="Freihand 137397">
                  <a:extLst>
                    <a:ext uri="{FF2B5EF4-FFF2-40B4-BE49-F238E27FC236}">
                      <a16:creationId xmlns:a16="http://schemas.microsoft.com/office/drawing/2014/main" id="{09A441D1-5BE0-5FA2-7425-1EF2D1FC9FC9}"/>
                    </a:ext>
                  </a:extLst>
                </p14:cNvPr>
                <p14:cNvContentPartPr/>
                <p14:nvPr/>
              </p14:nvContentPartPr>
              <p14:xfrm>
                <a:off x="5691034" y="684993"/>
                <a:ext cx="126720" cy="126000"/>
              </p14:xfrm>
            </p:contentPart>
          </mc:Choice>
          <mc:Fallback xmlns="">
            <p:pic>
              <p:nvPicPr>
                <p:cNvPr id="137398" name="Freihand 137397">
                  <a:extLst>
                    <a:ext uri="{FF2B5EF4-FFF2-40B4-BE49-F238E27FC236}">
                      <a16:creationId xmlns:a16="http://schemas.microsoft.com/office/drawing/2014/main" id="{09A441D1-5BE0-5FA2-7425-1EF2D1FC9FC9}"/>
                    </a:ext>
                  </a:extLst>
                </p:cNvPr>
                <p:cNvPicPr/>
                <p:nvPr/>
              </p:nvPicPr>
              <p:blipFill>
                <a:blip r:embed="rId553"/>
                <a:stretch>
                  <a:fillRect/>
                </a:stretch>
              </p:blipFill>
              <p:spPr>
                <a:xfrm>
                  <a:off x="5682034" y="675993"/>
                  <a:ext cx="1443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37400" name="Freihand 137399">
                  <a:extLst>
                    <a:ext uri="{FF2B5EF4-FFF2-40B4-BE49-F238E27FC236}">
                      <a16:creationId xmlns:a16="http://schemas.microsoft.com/office/drawing/2014/main" id="{B0F6A4B6-44D5-1DD4-443B-C78D0FF55296}"/>
                    </a:ext>
                  </a:extLst>
                </p14:cNvPr>
                <p14:cNvContentPartPr/>
                <p14:nvPr/>
              </p14:nvContentPartPr>
              <p14:xfrm>
                <a:off x="5930074" y="805593"/>
                <a:ext cx="4680" cy="73800"/>
              </p14:xfrm>
            </p:contentPart>
          </mc:Choice>
          <mc:Fallback xmlns="">
            <p:pic>
              <p:nvPicPr>
                <p:cNvPr id="137400" name="Freihand 137399">
                  <a:extLst>
                    <a:ext uri="{FF2B5EF4-FFF2-40B4-BE49-F238E27FC236}">
                      <a16:creationId xmlns:a16="http://schemas.microsoft.com/office/drawing/2014/main" id="{B0F6A4B6-44D5-1DD4-443B-C78D0FF55296}"/>
                    </a:ext>
                  </a:extLst>
                </p:cNvPr>
                <p:cNvPicPr/>
                <p:nvPr/>
              </p:nvPicPr>
              <p:blipFill>
                <a:blip r:embed="rId555"/>
                <a:stretch>
                  <a:fillRect/>
                </a:stretch>
              </p:blipFill>
              <p:spPr>
                <a:xfrm>
                  <a:off x="5921434" y="796953"/>
                  <a:ext cx="22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37401" name="Freihand 137400">
                  <a:extLst>
                    <a:ext uri="{FF2B5EF4-FFF2-40B4-BE49-F238E27FC236}">
                      <a16:creationId xmlns:a16="http://schemas.microsoft.com/office/drawing/2014/main" id="{E6B43752-3034-BC89-B6D1-0166B01142B2}"/>
                    </a:ext>
                  </a:extLst>
                </p14:cNvPr>
                <p14:cNvContentPartPr/>
                <p14:nvPr/>
              </p14:nvContentPartPr>
              <p14:xfrm>
                <a:off x="6040954" y="712353"/>
                <a:ext cx="66600" cy="66600"/>
              </p14:xfrm>
            </p:contentPart>
          </mc:Choice>
          <mc:Fallback xmlns="">
            <p:pic>
              <p:nvPicPr>
                <p:cNvPr id="137401" name="Freihand 137400">
                  <a:extLst>
                    <a:ext uri="{FF2B5EF4-FFF2-40B4-BE49-F238E27FC236}">
                      <a16:creationId xmlns:a16="http://schemas.microsoft.com/office/drawing/2014/main" id="{E6B43752-3034-BC89-B6D1-0166B01142B2}"/>
                    </a:ext>
                  </a:extLst>
                </p:cNvPr>
                <p:cNvPicPr/>
                <p:nvPr/>
              </p:nvPicPr>
              <p:blipFill>
                <a:blip r:embed="rId557"/>
                <a:stretch>
                  <a:fillRect/>
                </a:stretch>
              </p:blipFill>
              <p:spPr>
                <a:xfrm>
                  <a:off x="6032314" y="703353"/>
                  <a:ext cx="8424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37402" name="Freihand 137401">
                  <a:extLst>
                    <a:ext uri="{FF2B5EF4-FFF2-40B4-BE49-F238E27FC236}">
                      <a16:creationId xmlns:a16="http://schemas.microsoft.com/office/drawing/2014/main" id="{D1DA30F6-50DB-4088-DD5E-3DFA6CA33BBB}"/>
                    </a:ext>
                  </a:extLst>
                </p14:cNvPr>
                <p14:cNvContentPartPr/>
                <p14:nvPr/>
              </p14:nvContentPartPr>
              <p14:xfrm>
                <a:off x="6049594" y="669513"/>
                <a:ext cx="163800" cy="141120"/>
              </p14:xfrm>
            </p:contentPart>
          </mc:Choice>
          <mc:Fallback xmlns="">
            <p:pic>
              <p:nvPicPr>
                <p:cNvPr id="137402" name="Freihand 137401">
                  <a:extLst>
                    <a:ext uri="{FF2B5EF4-FFF2-40B4-BE49-F238E27FC236}">
                      <a16:creationId xmlns:a16="http://schemas.microsoft.com/office/drawing/2014/main" id="{D1DA30F6-50DB-4088-DD5E-3DFA6CA33BBB}"/>
                    </a:ext>
                  </a:extLst>
                </p:cNvPr>
                <p:cNvPicPr/>
                <p:nvPr/>
              </p:nvPicPr>
              <p:blipFill>
                <a:blip r:embed="rId559"/>
                <a:stretch>
                  <a:fillRect/>
                </a:stretch>
              </p:blipFill>
              <p:spPr>
                <a:xfrm>
                  <a:off x="6040954" y="660513"/>
                  <a:ext cx="1814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37403" name="Freihand 137402">
                  <a:extLst>
                    <a:ext uri="{FF2B5EF4-FFF2-40B4-BE49-F238E27FC236}">
                      <a16:creationId xmlns:a16="http://schemas.microsoft.com/office/drawing/2014/main" id="{F9BB0FAB-0534-A1F9-BB5C-50F0C8B00C28}"/>
                    </a:ext>
                  </a:extLst>
                </p14:cNvPr>
                <p14:cNvContentPartPr/>
                <p14:nvPr/>
              </p14:nvContentPartPr>
              <p14:xfrm>
                <a:off x="6195034" y="632073"/>
                <a:ext cx="7560" cy="16200"/>
              </p14:xfrm>
            </p:contentPart>
          </mc:Choice>
          <mc:Fallback xmlns="">
            <p:pic>
              <p:nvPicPr>
                <p:cNvPr id="137403" name="Freihand 137402">
                  <a:extLst>
                    <a:ext uri="{FF2B5EF4-FFF2-40B4-BE49-F238E27FC236}">
                      <a16:creationId xmlns:a16="http://schemas.microsoft.com/office/drawing/2014/main" id="{F9BB0FAB-0534-A1F9-BB5C-50F0C8B00C28}"/>
                    </a:ext>
                  </a:extLst>
                </p:cNvPr>
                <p:cNvPicPr/>
                <p:nvPr/>
              </p:nvPicPr>
              <p:blipFill>
                <a:blip r:embed="rId561"/>
                <a:stretch>
                  <a:fillRect/>
                </a:stretch>
              </p:blipFill>
              <p:spPr>
                <a:xfrm>
                  <a:off x="6186394" y="623433"/>
                  <a:ext cx="25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37404" name="Freihand 137403">
                  <a:extLst>
                    <a:ext uri="{FF2B5EF4-FFF2-40B4-BE49-F238E27FC236}">
                      <a16:creationId xmlns:a16="http://schemas.microsoft.com/office/drawing/2014/main" id="{9AED1464-5C50-CFE7-27E2-DF68FCD52916}"/>
                    </a:ext>
                  </a:extLst>
                </p14:cNvPr>
                <p14:cNvContentPartPr/>
                <p14:nvPr/>
              </p14:nvContentPartPr>
              <p14:xfrm>
                <a:off x="6361714" y="693993"/>
                <a:ext cx="277560" cy="241920"/>
              </p14:xfrm>
            </p:contentPart>
          </mc:Choice>
          <mc:Fallback xmlns="">
            <p:pic>
              <p:nvPicPr>
                <p:cNvPr id="137404" name="Freihand 137403">
                  <a:extLst>
                    <a:ext uri="{FF2B5EF4-FFF2-40B4-BE49-F238E27FC236}">
                      <a16:creationId xmlns:a16="http://schemas.microsoft.com/office/drawing/2014/main" id="{9AED1464-5C50-CFE7-27E2-DF68FCD52916}"/>
                    </a:ext>
                  </a:extLst>
                </p:cNvPr>
                <p:cNvPicPr/>
                <p:nvPr/>
              </p:nvPicPr>
              <p:blipFill>
                <a:blip r:embed="rId563"/>
                <a:stretch>
                  <a:fillRect/>
                </a:stretch>
              </p:blipFill>
              <p:spPr>
                <a:xfrm>
                  <a:off x="6352714" y="685353"/>
                  <a:ext cx="2952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37405" name="Freihand 137404">
                  <a:extLst>
                    <a:ext uri="{FF2B5EF4-FFF2-40B4-BE49-F238E27FC236}">
                      <a16:creationId xmlns:a16="http://schemas.microsoft.com/office/drawing/2014/main" id="{2C36A08F-F6F7-0E1E-027D-FC3332E002B7}"/>
                    </a:ext>
                  </a:extLst>
                </p14:cNvPr>
                <p14:cNvContentPartPr/>
                <p14:nvPr/>
              </p14:nvContentPartPr>
              <p14:xfrm>
                <a:off x="6665554" y="709113"/>
                <a:ext cx="34200" cy="35280"/>
              </p14:xfrm>
            </p:contentPart>
          </mc:Choice>
          <mc:Fallback xmlns="">
            <p:pic>
              <p:nvPicPr>
                <p:cNvPr id="137405" name="Freihand 137404">
                  <a:extLst>
                    <a:ext uri="{FF2B5EF4-FFF2-40B4-BE49-F238E27FC236}">
                      <a16:creationId xmlns:a16="http://schemas.microsoft.com/office/drawing/2014/main" id="{2C36A08F-F6F7-0E1E-027D-FC3332E002B7}"/>
                    </a:ext>
                  </a:extLst>
                </p:cNvPr>
                <p:cNvPicPr/>
                <p:nvPr/>
              </p:nvPicPr>
              <p:blipFill>
                <a:blip r:embed="rId565"/>
                <a:stretch>
                  <a:fillRect/>
                </a:stretch>
              </p:blipFill>
              <p:spPr>
                <a:xfrm>
                  <a:off x="6656554" y="700113"/>
                  <a:ext cx="518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37406" name="Freihand 137405">
                  <a:extLst>
                    <a:ext uri="{FF2B5EF4-FFF2-40B4-BE49-F238E27FC236}">
                      <a16:creationId xmlns:a16="http://schemas.microsoft.com/office/drawing/2014/main" id="{8ED3D461-F13A-144D-01E4-592CC17E0E54}"/>
                    </a:ext>
                  </a:extLst>
                </p14:cNvPr>
                <p14:cNvContentPartPr/>
                <p14:nvPr/>
              </p14:nvContentPartPr>
              <p14:xfrm>
                <a:off x="6604354" y="687513"/>
                <a:ext cx="92520" cy="106200"/>
              </p14:xfrm>
            </p:contentPart>
          </mc:Choice>
          <mc:Fallback xmlns="">
            <p:pic>
              <p:nvPicPr>
                <p:cNvPr id="137406" name="Freihand 137405">
                  <a:extLst>
                    <a:ext uri="{FF2B5EF4-FFF2-40B4-BE49-F238E27FC236}">
                      <a16:creationId xmlns:a16="http://schemas.microsoft.com/office/drawing/2014/main" id="{8ED3D461-F13A-144D-01E4-592CC17E0E54}"/>
                    </a:ext>
                  </a:extLst>
                </p:cNvPr>
                <p:cNvPicPr/>
                <p:nvPr/>
              </p:nvPicPr>
              <p:blipFill>
                <a:blip r:embed="rId567"/>
                <a:stretch>
                  <a:fillRect/>
                </a:stretch>
              </p:blipFill>
              <p:spPr>
                <a:xfrm>
                  <a:off x="6595714" y="678513"/>
                  <a:ext cx="110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37407" name="Freihand 137406">
                  <a:extLst>
                    <a:ext uri="{FF2B5EF4-FFF2-40B4-BE49-F238E27FC236}">
                      <a16:creationId xmlns:a16="http://schemas.microsoft.com/office/drawing/2014/main" id="{2CFEE0D2-6803-B2A9-2D8B-1374B0D94037}"/>
                    </a:ext>
                  </a:extLst>
                </p14:cNvPr>
                <p14:cNvContentPartPr/>
                <p14:nvPr/>
              </p14:nvContentPartPr>
              <p14:xfrm>
                <a:off x="6740074" y="712713"/>
                <a:ext cx="208440" cy="64080"/>
              </p14:xfrm>
            </p:contentPart>
          </mc:Choice>
          <mc:Fallback xmlns="">
            <p:pic>
              <p:nvPicPr>
                <p:cNvPr id="137407" name="Freihand 137406">
                  <a:extLst>
                    <a:ext uri="{FF2B5EF4-FFF2-40B4-BE49-F238E27FC236}">
                      <a16:creationId xmlns:a16="http://schemas.microsoft.com/office/drawing/2014/main" id="{2CFEE0D2-6803-B2A9-2D8B-1374B0D94037}"/>
                    </a:ext>
                  </a:extLst>
                </p:cNvPr>
                <p:cNvPicPr/>
                <p:nvPr/>
              </p:nvPicPr>
              <p:blipFill>
                <a:blip r:embed="rId569"/>
                <a:stretch>
                  <a:fillRect/>
                </a:stretch>
              </p:blipFill>
              <p:spPr>
                <a:xfrm>
                  <a:off x="6731074" y="703713"/>
                  <a:ext cx="226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37408" name="Freihand 137407">
                  <a:extLst>
                    <a:ext uri="{FF2B5EF4-FFF2-40B4-BE49-F238E27FC236}">
                      <a16:creationId xmlns:a16="http://schemas.microsoft.com/office/drawing/2014/main" id="{6153471C-17BF-A62B-D7C1-B219575D6BF9}"/>
                    </a:ext>
                  </a:extLst>
                </p14:cNvPr>
                <p14:cNvContentPartPr/>
                <p14:nvPr/>
              </p14:nvContentPartPr>
              <p14:xfrm>
                <a:off x="6949594" y="623793"/>
                <a:ext cx="219960" cy="140040"/>
              </p14:xfrm>
            </p:contentPart>
          </mc:Choice>
          <mc:Fallback xmlns="">
            <p:pic>
              <p:nvPicPr>
                <p:cNvPr id="137408" name="Freihand 137407">
                  <a:extLst>
                    <a:ext uri="{FF2B5EF4-FFF2-40B4-BE49-F238E27FC236}">
                      <a16:creationId xmlns:a16="http://schemas.microsoft.com/office/drawing/2014/main" id="{6153471C-17BF-A62B-D7C1-B219575D6BF9}"/>
                    </a:ext>
                  </a:extLst>
                </p:cNvPr>
                <p:cNvPicPr/>
                <p:nvPr/>
              </p:nvPicPr>
              <p:blipFill>
                <a:blip r:embed="rId571"/>
                <a:stretch>
                  <a:fillRect/>
                </a:stretch>
              </p:blipFill>
              <p:spPr>
                <a:xfrm>
                  <a:off x="6940954" y="615153"/>
                  <a:ext cx="2376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37409" name="Freihand 137408">
                  <a:extLst>
                    <a:ext uri="{FF2B5EF4-FFF2-40B4-BE49-F238E27FC236}">
                      <a16:creationId xmlns:a16="http://schemas.microsoft.com/office/drawing/2014/main" id="{3F522670-3AFE-EA39-11CC-EA232B5D398A}"/>
                    </a:ext>
                  </a:extLst>
                </p14:cNvPr>
                <p14:cNvContentPartPr/>
                <p14:nvPr/>
              </p14:nvContentPartPr>
              <p14:xfrm>
                <a:off x="7308154" y="696153"/>
                <a:ext cx="316080" cy="102240"/>
              </p14:xfrm>
            </p:contentPart>
          </mc:Choice>
          <mc:Fallback xmlns="">
            <p:pic>
              <p:nvPicPr>
                <p:cNvPr id="137409" name="Freihand 137408">
                  <a:extLst>
                    <a:ext uri="{FF2B5EF4-FFF2-40B4-BE49-F238E27FC236}">
                      <a16:creationId xmlns:a16="http://schemas.microsoft.com/office/drawing/2014/main" id="{3F522670-3AFE-EA39-11CC-EA232B5D398A}"/>
                    </a:ext>
                  </a:extLst>
                </p:cNvPr>
                <p:cNvPicPr/>
                <p:nvPr/>
              </p:nvPicPr>
              <p:blipFill>
                <a:blip r:embed="rId573"/>
                <a:stretch>
                  <a:fillRect/>
                </a:stretch>
              </p:blipFill>
              <p:spPr>
                <a:xfrm>
                  <a:off x="7299514" y="687513"/>
                  <a:ext cx="333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37410" name="Freihand 137409">
                  <a:extLst>
                    <a:ext uri="{FF2B5EF4-FFF2-40B4-BE49-F238E27FC236}">
                      <a16:creationId xmlns:a16="http://schemas.microsoft.com/office/drawing/2014/main" id="{90B74EEE-B7BD-E280-F024-CC2D8B7BED9F}"/>
                    </a:ext>
                  </a:extLst>
                </p14:cNvPr>
                <p14:cNvContentPartPr/>
                <p14:nvPr/>
              </p14:nvContentPartPr>
              <p14:xfrm>
                <a:off x="7805314" y="596793"/>
                <a:ext cx="516600" cy="198000"/>
              </p14:xfrm>
            </p:contentPart>
          </mc:Choice>
          <mc:Fallback xmlns="">
            <p:pic>
              <p:nvPicPr>
                <p:cNvPr id="137410" name="Freihand 137409">
                  <a:extLst>
                    <a:ext uri="{FF2B5EF4-FFF2-40B4-BE49-F238E27FC236}">
                      <a16:creationId xmlns:a16="http://schemas.microsoft.com/office/drawing/2014/main" id="{90B74EEE-B7BD-E280-F024-CC2D8B7BED9F}"/>
                    </a:ext>
                  </a:extLst>
                </p:cNvPr>
                <p:cNvPicPr/>
                <p:nvPr/>
              </p:nvPicPr>
              <p:blipFill>
                <a:blip r:embed="rId575"/>
                <a:stretch>
                  <a:fillRect/>
                </a:stretch>
              </p:blipFill>
              <p:spPr>
                <a:xfrm>
                  <a:off x="7796674" y="588153"/>
                  <a:ext cx="5342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37411" name="Freihand 137410">
                  <a:extLst>
                    <a:ext uri="{FF2B5EF4-FFF2-40B4-BE49-F238E27FC236}">
                      <a16:creationId xmlns:a16="http://schemas.microsoft.com/office/drawing/2014/main" id="{54833F0D-12ED-4D66-2ED5-03CC8A04403A}"/>
                    </a:ext>
                  </a:extLst>
                </p14:cNvPr>
                <p14:cNvContentPartPr/>
                <p14:nvPr/>
              </p14:nvContentPartPr>
              <p14:xfrm>
                <a:off x="8475994" y="687153"/>
                <a:ext cx="342000" cy="84960"/>
              </p14:xfrm>
            </p:contentPart>
          </mc:Choice>
          <mc:Fallback xmlns="">
            <p:pic>
              <p:nvPicPr>
                <p:cNvPr id="137411" name="Freihand 137410">
                  <a:extLst>
                    <a:ext uri="{FF2B5EF4-FFF2-40B4-BE49-F238E27FC236}">
                      <a16:creationId xmlns:a16="http://schemas.microsoft.com/office/drawing/2014/main" id="{54833F0D-12ED-4D66-2ED5-03CC8A04403A}"/>
                    </a:ext>
                  </a:extLst>
                </p:cNvPr>
                <p:cNvPicPr/>
                <p:nvPr/>
              </p:nvPicPr>
              <p:blipFill>
                <a:blip r:embed="rId577"/>
                <a:stretch>
                  <a:fillRect/>
                </a:stretch>
              </p:blipFill>
              <p:spPr>
                <a:xfrm>
                  <a:off x="8466994" y="678513"/>
                  <a:ext cx="3596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37412" name="Freihand 137411">
                  <a:extLst>
                    <a:ext uri="{FF2B5EF4-FFF2-40B4-BE49-F238E27FC236}">
                      <a16:creationId xmlns:a16="http://schemas.microsoft.com/office/drawing/2014/main" id="{46916E36-2D0E-70BC-35D1-09F162B079AE}"/>
                    </a:ext>
                  </a:extLst>
                </p14:cNvPr>
                <p14:cNvContentPartPr/>
                <p14:nvPr/>
              </p14:nvContentPartPr>
              <p14:xfrm>
                <a:off x="8839234" y="677073"/>
                <a:ext cx="277920" cy="230040"/>
              </p14:xfrm>
            </p:contentPart>
          </mc:Choice>
          <mc:Fallback xmlns="">
            <p:pic>
              <p:nvPicPr>
                <p:cNvPr id="137412" name="Freihand 137411">
                  <a:extLst>
                    <a:ext uri="{FF2B5EF4-FFF2-40B4-BE49-F238E27FC236}">
                      <a16:creationId xmlns:a16="http://schemas.microsoft.com/office/drawing/2014/main" id="{46916E36-2D0E-70BC-35D1-09F162B079AE}"/>
                    </a:ext>
                  </a:extLst>
                </p:cNvPr>
                <p:cNvPicPr/>
                <p:nvPr/>
              </p:nvPicPr>
              <p:blipFill>
                <a:blip r:embed="rId579"/>
                <a:stretch>
                  <a:fillRect/>
                </a:stretch>
              </p:blipFill>
              <p:spPr>
                <a:xfrm>
                  <a:off x="8830234" y="668073"/>
                  <a:ext cx="29556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37413" name="Freihand 137412">
                  <a:extLst>
                    <a:ext uri="{FF2B5EF4-FFF2-40B4-BE49-F238E27FC236}">
                      <a16:creationId xmlns:a16="http://schemas.microsoft.com/office/drawing/2014/main" id="{523993AE-4D11-C084-4787-74EAE49CCCA8}"/>
                    </a:ext>
                  </a:extLst>
                </p14:cNvPr>
                <p14:cNvContentPartPr/>
                <p14:nvPr/>
              </p14:nvContentPartPr>
              <p14:xfrm>
                <a:off x="9256834" y="472233"/>
                <a:ext cx="252720" cy="396360"/>
              </p14:xfrm>
            </p:contentPart>
          </mc:Choice>
          <mc:Fallback xmlns="">
            <p:pic>
              <p:nvPicPr>
                <p:cNvPr id="137413" name="Freihand 137412">
                  <a:extLst>
                    <a:ext uri="{FF2B5EF4-FFF2-40B4-BE49-F238E27FC236}">
                      <a16:creationId xmlns:a16="http://schemas.microsoft.com/office/drawing/2014/main" id="{523993AE-4D11-C084-4787-74EAE49CCCA8}"/>
                    </a:ext>
                  </a:extLst>
                </p:cNvPr>
                <p:cNvPicPr/>
                <p:nvPr/>
              </p:nvPicPr>
              <p:blipFill>
                <a:blip r:embed="rId581"/>
                <a:stretch>
                  <a:fillRect/>
                </a:stretch>
              </p:blipFill>
              <p:spPr>
                <a:xfrm>
                  <a:off x="9247834" y="463593"/>
                  <a:ext cx="270360" cy="41400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37414" name="Freihand 137413">
                  <a:extLst>
                    <a:ext uri="{FF2B5EF4-FFF2-40B4-BE49-F238E27FC236}">
                      <a16:creationId xmlns:a16="http://schemas.microsoft.com/office/drawing/2014/main" id="{2B4F5B87-CD50-AF7C-A010-926706482DA1}"/>
                    </a:ext>
                  </a:extLst>
                </p14:cNvPr>
                <p14:cNvContentPartPr/>
                <p14:nvPr/>
              </p14:nvContentPartPr>
              <p14:xfrm>
                <a:off x="9507394" y="523713"/>
                <a:ext cx="196920" cy="164880"/>
              </p14:xfrm>
            </p:contentPart>
          </mc:Choice>
          <mc:Fallback xmlns="">
            <p:pic>
              <p:nvPicPr>
                <p:cNvPr id="137414" name="Freihand 137413">
                  <a:extLst>
                    <a:ext uri="{FF2B5EF4-FFF2-40B4-BE49-F238E27FC236}">
                      <a16:creationId xmlns:a16="http://schemas.microsoft.com/office/drawing/2014/main" id="{2B4F5B87-CD50-AF7C-A010-926706482DA1}"/>
                    </a:ext>
                  </a:extLst>
                </p:cNvPr>
                <p:cNvPicPr/>
                <p:nvPr/>
              </p:nvPicPr>
              <p:blipFill>
                <a:blip r:embed="rId583"/>
                <a:stretch>
                  <a:fillRect/>
                </a:stretch>
              </p:blipFill>
              <p:spPr>
                <a:xfrm>
                  <a:off x="9498754" y="514713"/>
                  <a:ext cx="2145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37415" name="Freihand 137414">
                  <a:extLst>
                    <a:ext uri="{FF2B5EF4-FFF2-40B4-BE49-F238E27FC236}">
                      <a16:creationId xmlns:a16="http://schemas.microsoft.com/office/drawing/2014/main" id="{999AEEA0-5644-04EB-C7D5-39A72DBE8FF9}"/>
                    </a:ext>
                  </a:extLst>
                </p14:cNvPr>
                <p14:cNvContentPartPr/>
                <p14:nvPr/>
              </p14:nvContentPartPr>
              <p14:xfrm>
                <a:off x="9713674" y="427233"/>
                <a:ext cx="182160" cy="256680"/>
              </p14:xfrm>
            </p:contentPart>
          </mc:Choice>
          <mc:Fallback xmlns="">
            <p:pic>
              <p:nvPicPr>
                <p:cNvPr id="137415" name="Freihand 137414">
                  <a:extLst>
                    <a:ext uri="{FF2B5EF4-FFF2-40B4-BE49-F238E27FC236}">
                      <a16:creationId xmlns:a16="http://schemas.microsoft.com/office/drawing/2014/main" id="{999AEEA0-5644-04EB-C7D5-39A72DBE8FF9}"/>
                    </a:ext>
                  </a:extLst>
                </p:cNvPr>
                <p:cNvPicPr/>
                <p:nvPr/>
              </p:nvPicPr>
              <p:blipFill>
                <a:blip r:embed="rId585"/>
                <a:stretch>
                  <a:fillRect/>
                </a:stretch>
              </p:blipFill>
              <p:spPr>
                <a:xfrm>
                  <a:off x="9705034" y="418233"/>
                  <a:ext cx="19980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37416" name="Freihand 137415">
                  <a:extLst>
                    <a:ext uri="{FF2B5EF4-FFF2-40B4-BE49-F238E27FC236}">
                      <a16:creationId xmlns:a16="http://schemas.microsoft.com/office/drawing/2014/main" id="{92BBD729-6921-C0F2-C36A-8FFABA194788}"/>
                    </a:ext>
                  </a:extLst>
                </p14:cNvPr>
                <p14:cNvContentPartPr/>
                <p14:nvPr/>
              </p14:nvContentPartPr>
              <p14:xfrm>
                <a:off x="9861274" y="453153"/>
                <a:ext cx="36000" cy="81360"/>
              </p14:xfrm>
            </p:contentPart>
          </mc:Choice>
          <mc:Fallback xmlns="">
            <p:pic>
              <p:nvPicPr>
                <p:cNvPr id="137416" name="Freihand 137415">
                  <a:extLst>
                    <a:ext uri="{FF2B5EF4-FFF2-40B4-BE49-F238E27FC236}">
                      <a16:creationId xmlns:a16="http://schemas.microsoft.com/office/drawing/2014/main" id="{92BBD729-6921-C0F2-C36A-8FFABA194788}"/>
                    </a:ext>
                  </a:extLst>
                </p:cNvPr>
                <p:cNvPicPr/>
                <p:nvPr/>
              </p:nvPicPr>
              <p:blipFill>
                <a:blip r:embed="rId587"/>
                <a:stretch>
                  <a:fillRect/>
                </a:stretch>
              </p:blipFill>
              <p:spPr>
                <a:xfrm>
                  <a:off x="9852634" y="444153"/>
                  <a:ext cx="53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37417" name="Freihand 137416">
                  <a:extLst>
                    <a:ext uri="{FF2B5EF4-FFF2-40B4-BE49-F238E27FC236}">
                      <a16:creationId xmlns:a16="http://schemas.microsoft.com/office/drawing/2014/main" id="{3DE2A8FB-AA52-460E-C892-3C2F1C47A1EA}"/>
                    </a:ext>
                  </a:extLst>
                </p14:cNvPr>
                <p14:cNvContentPartPr/>
                <p14:nvPr/>
              </p14:nvContentPartPr>
              <p14:xfrm>
                <a:off x="9960634" y="452073"/>
                <a:ext cx="343800" cy="151200"/>
              </p14:xfrm>
            </p:contentPart>
          </mc:Choice>
          <mc:Fallback xmlns="">
            <p:pic>
              <p:nvPicPr>
                <p:cNvPr id="137417" name="Freihand 137416">
                  <a:extLst>
                    <a:ext uri="{FF2B5EF4-FFF2-40B4-BE49-F238E27FC236}">
                      <a16:creationId xmlns:a16="http://schemas.microsoft.com/office/drawing/2014/main" id="{3DE2A8FB-AA52-460E-C892-3C2F1C47A1EA}"/>
                    </a:ext>
                  </a:extLst>
                </p:cNvPr>
                <p:cNvPicPr/>
                <p:nvPr/>
              </p:nvPicPr>
              <p:blipFill>
                <a:blip r:embed="rId589"/>
                <a:stretch>
                  <a:fillRect/>
                </a:stretch>
              </p:blipFill>
              <p:spPr>
                <a:xfrm>
                  <a:off x="9951994" y="443433"/>
                  <a:ext cx="3614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37418" name="Freihand 137417">
                  <a:extLst>
                    <a:ext uri="{FF2B5EF4-FFF2-40B4-BE49-F238E27FC236}">
                      <a16:creationId xmlns:a16="http://schemas.microsoft.com/office/drawing/2014/main" id="{2E6FC503-74D0-1995-EFD3-CB16F0E44C16}"/>
                    </a:ext>
                  </a:extLst>
                </p14:cNvPr>
                <p14:cNvContentPartPr/>
                <p14:nvPr/>
              </p14:nvContentPartPr>
              <p14:xfrm>
                <a:off x="10316314" y="277833"/>
                <a:ext cx="24480" cy="240480"/>
              </p14:xfrm>
            </p:contentPart>
          </mc:Choice>
          <mc:Fallback xmlns="">
            <p:pic>
              <p:nvPicPr>
                <p:cNvPr id="137418" name="Freihand 137417">
                  <a:extLst>
                    <a:ext uri="{FF2B5EF4-FFF2-40B4-BE49-F238E27FC236}">
                      <a16:creationId xmlns:a16="http://schemas.microsoft.com/office/drawing/2014/main" id="{2E6FC503-74D0-1995-EFD3-CB16F0E44C16}"/>
                    </a:ext>
                  </a:extLst>
                </p:cNvPr>
                <p:cNvPicPr/>
                <p:nvPr/>
              </p:nvPicPr>
              <p:blipFill>
                <a:blip r:embed="rId591"/>
                <a:stretch>
                  <a:fillRect/>
                </a:stretch>
              </p:blipFill>
              <p:spPr>
                <a:xfrm>
                  <a:off x="10307674" y="268833"/>
                  <a:ext cx="421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37419" name="Freihand 137418">
                  <a:extLst>
                    <a:ext uri="{FF2B5EF4-FFF2-40B4-BE49-F238E27FC236}">
                      <a16:creationId xmlns:a16="http://schemas.microsoft.com/office/drawing/2014/main" id="{EF651211-DD7A-ABC6-D94A-7930519CE051}"/>
                    </a:ext>
                  </a:extLst>
                </p14:cNvPr>
                <p14:cNvContentPartPr/>
                <p14:nvPr/>
              </p14:nvContentPartPr>
              <p14:xfrm>
                <a:off x="10342234" y="600753"/>
                <a:ext cx="9000" cy="14040"/>
              </p14:xfrm>
            </p:contentPart>
          </mc:Choice>
          <mc:Fallback xmlns="">
            <p:pic>
              <p:nvPicPr>
                <p:cNvPr id="137419" name="Freihand 137418">
                  <a:extLst>
                    <a:ext uri="{FF2B5EF4-FFF2-40B4-BE49-F238E27FC236}">
                      <a16:creationId xmlns:a16="http://schemas.microsoft.com/office/drawing/2014/main" id="{EF651211-DD7A-ABC6-D94A-7930519CE051}"/>
                    </a:ext>
                  </a:extLst>
                </p:cNvPr>
                <p:cNvPicPr/>
                <p:nvPr/>
              </p:nvPicPr>
              <p:blipFill>
                <a:blip r:embed="rId593"/>
                <a:stretch>
                  <a:fillRect/>
                </a:stretch>
              </p:blipFill>
              <p:spPr>
                <a:xfrm>
                  <a:off x="10333594" y="591753"/>
                  <a:ext cx="2664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37366" name="Freihand 137365">
                  <a:extLst>
                    <a:ext uri="{FF2B5EF4-FFF2-40B4-BE49-F238E27FC236}">
                      <a16:creationId xmlns:a16="http://schemas.microsoft.com/office/drawing/2014/main" id="{6A98463B-5AEC-5925-E95A-FAD45C430C02}"/>
                    </a:ext>
                  </a:extLst>
                </p14:cNvPr>
                <p14:cNvContentPartPr/>
                <p14:nvPr/>
              </p14:nvContentPartPr>
              <p14:xfrm>
                <a:off x="6432634" y="59788"/>
                <a:ext cx="126720" cy="175680"/>
              </p14:xfrm>
            </p:contentPart>
          </mc:Choice>
          <mc:Fallback xmlns="">
            <p:pic>
              <p:nvPicPr>
                <p:cNvPr id="137366" name="Freihand 137365">
                  <a:extLst>
                    <a:ext uri="{FF2B5EF4-FFF2-40B4-BE49-F238E27FC236}">
                      <a16:creationId xmlns:a16="http://schemas.microsoft.com/office/drawing/2014/main" id="{6A98463B-5AEC-5925-E95A-FAD45C430C02}"/>
                    </a:ext>
                  </a:extLst>
                </p:cNvPr>
                <p:cNvPicPr/>
                <p:nvPr/>
              </p:nvPicPr>
              <p:blipFill>
                <a:blip r:embed="rId595"/>
                <a:stretch>
                  <a:fillRect/>
                </a:stretch>
              </p:blipFill>
              <p:spPr>
                <a:xfrm>
                  <a:off x="6423634" y="51148"/>
                  <a:ext cx="1443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37367" name="Freihand 137366">
                  <a:extLst>
                    <a:ext uri="{FF2B5EF4-FFF2-40B4-BE49-F238E27FC236}">
                      <a16:creationId xmlns:a16="http://schemas.microsoft.com/office/drawing/2014/main" id="{A3F50C59-2B54-0588-D255-BF77CD34AE7D}"/>
                    </a:ext>
                  </a:extLst>
                </p14:cNvPr>
                <p14:cNvContentPartPr/>
                <p14:nvPr/>
              </p14:nvContentPartPr>
              <p14:xfrm>
                <a:off x="6571234" y="145108"/>
                <a:ext cx="64080" cy="102240"/>
              </p14:xfrm>
            </p:contentPart>
          </mc:Choice>
          <mc:Fallback xmlns="">
            <p:pic>
              <p:nvPicPr>
                <p:cNvPr id="137367" name="Freihand 137366">
                  <a:extLst>
                    <a:ext uri="{FF2B5EF4-FFF2-40B4-BE49-F238E27FC236}">
                      <a16:creationId xmlns:a16="http://schemas.microsoft.com/office/drawing/2014/main" id="{A3F50C59-2B54-0588-D255-BF77CD34AE7D}"/>
                    </a:ext>
                  </a:extLst>
                </p:cNvPr>
                <p:cNvPicPr/>
                <p:nvPr/>
              </p:nvPicPr>
              <p:blipFill>
                <a:blip r:embed="rId597"/>
                <a:stretch>
                  <a:fillRect/>
                </a:stretch>
              </p:blipFill>
              <p:spPr>
                <a:xfrm>
                  <a:off x="6562594" y="136108"/>
                  <a:ext cx="817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37368" name="Freihand 137367">
                  <a:extLst>
                    <a:ext uri="{FF2B5EF4-FFF2-40B4-BE49-F238E27FC236}">
                      <a16:creationId xmlns:a16="http://schemas.microsoft.com/office/drawing/2014/main" id="{278D1087-087D-2F70-1278-4B435D7F04EA}"/>
                    </a:ext>
                  </a:extLst>
                </p14:cNvPr>
                <p14:cNvContentPartPr/>
                <p14:nvPr/>
              </p14:nvContentPartPr>
              <p14:xfrm>
                <a:off x="6661594" y="56908"/>
                <a:ext cx="64080" cy="186840"/>
              </p14:xfrm>
            </p:contentPart>
          </mc:Choice>
          <mc:Fallback xmlns="">
            <p:pic>
              <p:nvPicPr>
                <p:cNvPr id="137368" name="Freihand 137367">
                  <a:extLst>
                    <a:ext uri="{FF2B5EF4-FFF2-40B4-BE49-F238E27FC236}">
                      <a16:creationId xmlns:a16="http://schemas.microsoft.com/office/drawing/2014/main" id="{278D1087-087D-2F70-1278-4B435D7F04EA}"/>
                    </a:ext>
                  </a:extLst>
                </p:cNvPr>
                <p:cNvPicPr/>
                <p:nvPr/>
              </p:nvPicPr>
              <p:blipFill>
                <a:blip r:embed="rId599"/>
                <a:stretch>
                  <a:fillRect/>
                </a:stretch>
              </p:blipFill>
              <p:spPr>
                <a:xfrm>
                  <a:off x="6652954" y="48268"/>
                  <a:ext cx="8172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37369" name="Freihand 137368">
                  <a:extLst>
                    <a:ext uri="{FF2B5EF4-FFF2-40B4-BE49-F238E27FC236}">
                      <a16:creationId xmlns:a16="http://schemas.microsoft.com/office/drawing/2014/main" id="{9DFCBE84-70A7-5B5A-1645-C88E501EB403}"/>
                    </a:ext>
                  </a:extLst>
                </p14:cNvPr>
                <p14:cNvContentPartPr/>
                <p14:nvPr/>
              </p14:nvContentPartPr>
              <p14:xfrm>
                <a:off x="6744754" y="48628"/>
                <a:ext cx="227160" cy="177840"/>
              </p14:xfrm>
            </p:contentPart>
          </mc:Choice>
          <mc:Fallback xmlns="">
            <p:pic>
              <p:nvPicPr>
                <p:cNvPr id="137369" name="Freihand 137368">
                  <a:extLst>
                    <a:ext uri="{FF2B5EF4-FFF2-40B4-BE49-F238E27FC236}">
                      <a16:creationId xmlns:a16="http://schemas.microsoft.com/office/drawing/2014/main" id="{9DFCBE84-70A7-5B5A-1645-C88E501EB403}"/>
                    </a:ext>
                  </a:extLst>
                </p:cNvPr>
                <p:cNvPicPr/>
                <p:nvPr/>
              </p:nvPicPr>
              <p:blipFill>
                <a:blip r:embed="rId601"/>
                <a:stretch>
                  <a:fillRect/>
                </a:stretch>
              </p:blipFill>
              <p:spPr>
                <a:xfrm>
                  <a:off x="6736114" y="39988"/>
                  <a:ext cx="2448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37371" name="Freihand 137370">
                  <a:extLst>
                    <a:ext uri="{FF2B5EF4-FFF2-40B4-BE49-F238E27FC236}">
                      <a16:creationId xmlns:a16="http://schemas.microsoft.com/office/drawing/2014/main" id="{C53F8028-4E09-5FDC-0630-6BF54ACC7030}"/>
                    </a:ext>
                  </a:extLst>
                </p14:cNvPr>
                <p14:cNvContentPartPr/>
                <p14:nvPr/>
              </p14:nvContentPartPr>
              <p14:xfrm>
                <a:off x="7184314" y="142228"/>
                <a:ext cx="4680" cy="3600"/>
              </p14:xfrm>
            </p:contentPart>
          </mc:Choice>
          <mc:Fallback xmlns="">
            <p:pic>
              <p:nvPicPr>
                <p:cNvPr id="137371" name="Freihand 137370">
                  <a:extLst>
                    <a:ext uri="{FF2B5EF4-FFF2-40B4-BE49-F238E27FC236}">
                      <a16:creationId xmlns:a16="http://schemas.microsoft.com/office/drawing/2014/main" id="{C53F8028-4E09-5FDC-0630-6BF54ACC7030}"/>
                    </a:ext>
                  </a:extLst>
                </p:cNvPr>
                <p:cNvPicPr/>
                <p:nvPr/>
              </p:nvPicPr>
              <p:blipFill>
                <a:blip r:embed="rId603"/>
                <a:stretch>
                  <a:fillRect/>
                </a:stretch>
              </p:blipFill>
              <p:spPr>
                <a:xfrm>
                  <a:off x="7175314" y="133588"/>
                  <a:ext cx="22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37372" name="Freihand 137371">
                  <a:extLst>
                    <a:ext uri="{FF2B5EF4-FFF2-40B4-BE49-F238E27FC236}">
                      <a16:creationId xmlns:a16="http://schemas.microsoft.com/office/drawing/2014/main" id="{23595445-E84E-16D7-9C62-3FB3D7923C49}"/>
                    </a:ext>
                  </a:extLst>
                </p14:cNvPr>
                <p14:cNvContentPartPr/>
                <p14:nvPr/>
              </p14:nvContentPartPr>
              <p14:xfrm>
                <a:off x="7092154" y="108748"/>
                <a:ext cx="93600" cy="133560"/>
              </p14:xfrm>
            </p:contentPart>
          </mc:Choice>
          <mc:Fallback xmlns="">
            <p:pic>
              <p:nvPicPr>
                <p:cNvPr id="137372" name="Freihand 137371">
                  <a:extLst>
                    <a:ext uri="{FF2B5EF4-FFF2-40B4-BE49-F238E27FC236}">
                      <a16:creationId xmlns:a16="http://schemas.microsoft.com/office/drawing/2014/main" id="{23595445-E84E-16D7-9C62-3FB3D7923C49}"/>
                    </a:ext>
                  </a:extLst>
                </p:cNvPr>
                <p:cNvPicPr/>
                <p:nvPr/>
              </p:nvPicPr>
              <p:blipFill>
                <a:blip r:embed="rId605"/>
                <a:stretch>
                  <a:fillRect/>
                </a:stretch>
              </p:blipFill>
              <p:spPr>
                <a:xfrm>
                  <a:off x="7083514" y="99748"/>
                  <a:ext cx="1112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37373" name="Freihand 137372">
                  <a:extLst>
                    <a:ext uri="{FF2B5EF4-FFF2-40B4-BE49-F238E27FC236}">
                      <a16:creationId xmlns:a16="http://schemas.microsoft.com/office/drawing/2014/main" id="{1855ECB1-1FB4-63A2-5E30-1D4B1A3CC437}"/>
                    </a:ext>
                  </a:extLst>
                </p14:cNvPr>
                <p14:cNvContentPartPr/>
                <p14:nvPr/>
              </p14:nvContentPartPr>
              <p14:xfrm>
                <a:off x="7220314" y="117388"/>
                <a:ext cx="285120" cy="115200"/>
              </p14:xfrm>
            </p:contentPart>
          </mc:Choice>
          <mc:Fallback xmlns="">
            <p:pic>
              <p:nvPicPr>
                <p:cNvPr id="137373" name="Freihand 137372">
                  <a:extLst>
                    <a:ext uri="{FF2B5EF4-FFF2-40B4-BE49-F238E27FC236}">
                      <a16:creationId xmlns:a16="http://schemas.microsoft.com/office/drawing/2014/main" id="{1855ECB1-1FB4-63A2-5E30-1D4B1A3CC437}"/>
                    </a:ext>
                  </a:extLst>
                </p:cNvPr>
                <p:cNvPicPr/>
                <p:nvPr/>
              </p:nvPicPr>
              <p:blipFill>
                <a:blip r:embed="rId607"/>
                <a:stretch>
                  <a:fillRect/>
                </a:stretch>
              </p:blipFill>
              <p:spPr>
                <a:xfrm>
                  <a:off x="7211314" y="108748"/>
                  <a:ext cx="302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37374" name="Freihand 137373">
                  <a:extLst>
                    <a:ext uri="{FF2B5EF4-FFF2-40B4-BE49-F238E27FC236}">
                      <a16:creationId xmlns:a16="http://schemas.microsoft.com/office/drawing/2014/main" id="{AB3090E9-43DF-58CA-0274-4EC87C2DE355}"/>
                    </a:ext>
                  </a:extLst>
                </p14:cNvPr>
                <p14:cNvContentPartPr/>
                <p14:nvPr/>
              </p14:nvContentPartPr>
              <p14:xfrm>
                <a:off x="7559794" y="84268"/>
                <a:ext cx="101520" cy="209520"/>
              </p14:xfrm>
            </p:contentPart>
          </mc:Choice>
          <mc:Fallback xmlns="">
            <p:pic>
              <p:nvPicPr>
                <p:cNvPr id="137374" name="Freihand 137373">
                  <a:extLst>
                    <a:ext uri="{FF2B5EF4-FFF2-40B4-BE49-F238E27FC236}">
                      <a16:creationId xmlns:a16="http://schemas.microsoft.com/office/drawing/2014/main" id="{AB3090E9-43DF-58CA-0274-4EC87C2DE355}"/>
                    </a:ext>
                  </a:extLst>
                </p:cNvPr>
                <p:cNvPicPr/>
                <p:nvPr/>
              </p:nvPicPr>
              <p:blipFill>
                <a:blip r:embed="rId609"/>
                <a:stretch>
                  <a:fillRect/>
                </a:stretch>
              </p:blipFill>
              <p:spPr>
                <a:xfrm>
                  <a:off x="7551154" y="75268"/>
                  <a:ext cx="11916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37375" name="Freihand 137374">
                  <a:extLst>
                    <a:ext uri="{FF2B5EF4-FFF2-40B4-BE49-F238E27FC236}">
                      <a16:creationId xmlns:a16="http://schemas.microsoft.com/office/drawing/2014/main" id="{29163BB8-2EFC-18E5-5752-0CCBF1B26D19}"/>
                    </a:ext>
                  </a:extLst>
                </p14:cNvPr>
                <p14:cNvContentPartPr/>
                <p14:nvPr/>
              </p14:nvContentPartPr>
              <p14:xfrm>
                <a:off x="7665274" y="122428"/>
                <a:ext cx="100080" cy="105120"/>
              </p14:xfrm>
            </p:contentPart>
          </mc:Choice>
          <mc:Fallback xmlns="">
            <p:pic>
              <p:nvPicPr>
                <p:cNvPr id="137375" name="Freihand 137374">
                  <a:extLst>
                    <a:ext uri="{FF2B5EF4-FFF2-40B4-BE49-F238E27FC236}">
                      <a16:creationId xmlns:a16="http://schemas.microsoft.com/office/drawing/2014/main" id="{29163BB8-2EFC-18E5-5752-0CCBF1B26D19}"/>
                    </a:ext>
                  </a:extLst>
                </p:cNvPr>
                <p:cNvPicPr/>
                <p:nvPr/>
              </p:nvPicPr>
              <p:blipFill>
                <a:blip r:embed="rId611"/>
                <a:stretch>
                  <a:fillRect/>
                </a:stretch>
              </p:blipFill>
              <p:spPr>
                <a:xfrm>
                  <a:off x="7656634" y="113788"/>
                  <a:ext cx="117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37376" name="Freihand 137375">
                  <a:extLst>
                    <a:ext uri="{FF2B5EF4-FFF2-40B4-BE49-F238E27FC236}">
                      <a16:creationId xmlns:a16="http://schemas.microsoft.com/office/drawing/2014/main" id="{3619B4CA-B237-D3E9-C4D9-5553FD1EC8F5}"/>
                    </a:ext>
                  </a:extLst>
                </p14:cNvPr>
                <p14:cNvContentPartPr/>
                <p14:nvPr/>
              </p14:nvContentPartPr>
              <p14:xfrm>
                <a:off x="7783354" y="61228"/>
                <a:ext cx="150120" cy="182520"/>
              </p14:xfrm>
            </p:contentPart>
          </mc:Choice>
          <mc:Fallback xmlns="">
            <p:pic>
              <p:nvPicPr>
                <p:cNvPr id="137376" name="Freihand 137375">
                  <a:extLst>
                    <a:ext uri="{FF2B5EF4-FFF2-40B4-BE49-F238E27FC236}">
                      <a16:creationId xmlns:a16="http://schemas.microsoft.com/office/drawing/2014/main" id="{3619B4CA-B237-D3E9-C4D9-5553FD1EC8F5}"/>
                    </a:ext>
                  </a:extLst>
                </p:cNvPr>
                <p:cNvPicPr/>
                <p:nvPr/>
              </p:nvPicPr>
              <p:blipFill>
                <a:blip r:embed="rId613"/>
                <a:stretch>
                  <a:fillRect/>
                </a:stretch>
              </p:blipFill>
              <p:spPr>
                <a:xfrm>
                  <a:off x="7774354" y="52588"/>
                  <a:ext cx="1677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37377" name="Freihand 137376">
                  <a:extLst>
                    <a:ext uri="{FF2B5EF4-FFF2-40B4-BE49-F238E27FC236}">
                      <a16:creationId xmlns:a16="http://schemas.microsoft.com/office/drawing/2014/main" id="{6DF1504D-D8BE-351A-B8B7-38C997A7F37A}"/>
                    </a:ext>
                  </a:extLst>
                </p14:cNvPr>
                <p14:cNvContentPartPr/>
                <p14:nvPr/>
              </p14:nvContentPartPr>
              <p14:xfrm>
                <a:off x="7912954" y="69508"/>
                <a:ext cx="8640" cy="6480"/>
              </p14:xfrm>
            </p:contentPart>
          </mc:Choice>
          <mc:Fallback xmlns="">
            <p:pic>
              <p:nvPicPr>
                <p:cNvPr id="137377" name="Freihand 137376">
                  <a:extLst>
                    <a:ext uri="{FF2B5EF4-FFF2-40B4-BE49-F238E27FC236}">
                      <a16:creationId xmlns:a16="http://schemas.microsoft.com/office/drawing/2014/main" id="{6DF1504D-D8BE-351A-B8B7-38C997A7F37A}"/>
                    </a:ext>
                  </a:extLst>
                </p:cNvPr>
                <p:cNvPicPr/>
                <p:nvPr/>
              </p:nvPicPr>
              <p:blipFill>
                <a:blip r:embed="rId615"/>
                <a:stretch>
                  <a:fillRect/>
                </a:stretch>
              </p:blipFill>
              <p:spPr>
                <a:xfrm>
                  <a:off x="7903954" y="60868"/>
                  <a:ext cx="262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37379" name="Freihand 137378">
                  <a:extLst>
                    <a:ext uri="{FF2B5EF4-FFF2-40B4-BE49-F238E27FC236}">
                      <a16:creationId xmlns:a16="http://schemas.microsoft.com/office/drawing/2014/main" id="{8FB33C36-DB95-6EEE-23FE-AB041C15C1A8}"/>
                    </a:ext>
                  </a:extLst>
                </p14:cNvPr>
                <p14:cNvContentPartPr/>
                <p14:nvPr/>
              </p14:nvContentPartPr>
              <p14:xfrm>
                <a:off x="8001514" y="64108"/>
                <a:ext cx="118440" cy="172080"/>
              </p14:xfrm>
            </p:contentPart>
          </mc:Choice>
          <mc:Fallback xmlns="">
            <p:pic>
              <p:nvPicPr>
                <p:cNvPr id="137379" name="Freihand 137378">
                  <a:extLst>
                    <a:ext uri="{FF2B5EF4-FFF2-40B4-BE49-F238E27FC236}">
                      <a16:creationId xmlns:a16="http://schemas.microsoft.com/office/drawing/2014/main" id="{8FB33C36-DB95-6EEE-23FE-AB041C15C1A8}"/>
                    </a:ext>
                  </a:extLst>
                </p:cNvPr>
                <p:cNvPicPr/>
                <p:nvPr/>
              </p:nvPicPr>
              <p:blipFill>
                <a:blip r:embed="rId617"/>
                <a:stretch>
                  <a:fillRect/>
                </a:stretch>
              </p:blipFill>
              <p:spPr>
                <a:xfrm>
                  <a:off x="7992514" y="55468"/>
                  <a:ext cx="1360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37380" name="Freihand 137379">
                  <a:extLst>
                    <a:ext uri="{FF2B5EF4-FFF2-40B4-BE49-F238E27FC236}">
                      <a16:creationId xmlns:a16="http://schemas.microsoft.com/office/drawing/2014/main" id="{E1A12DD2-8450-793C-EC9D-F1E2CD1EDD0F}"/>
                    </a:ext>
                  </a:extLst>
                </p14:cNvPr>
                <p14:cNvContentPartPr/>
                <p14:nvPr/>
              </p14:nvContentPartPr>
              <p14:xfrm>
                <a:off x="8123194" y="65908"/>
                <a:ext cx="9000" cy="31320"/>
              </p14:xfrm>
            </p:contentPart>
          </mc:Choice>
          <mc:Fallback xmlns="">
            <p:pic>
              <p:nvPicPr>
                <p:cNvPr id="137380" name="Freihand 137379">
                  <a:extLst>
                    <a:ext uri="{FF2B5EF4-FFF2-40B4-BE49-F238E27FC236}">
                      <a16:creationId xmlns:a16="http://schemas.microsoft.com/office/drawing/2014/main" id="{E1A12DD2-8450-793C-EC9D-F1E2CD1EDD0F}"/>
                    </a:ext>
                  </a:extLst>
                </p:cNvPr>
                <p:cNvPicPr/>
                <p:nvPr/>
              </p:nvPicPr>
              <p:blipFill>
                <a:blip r:embed="rId619"/>
                <a:stretch>
                  <a:fillRect/>
                </a:stretch>
              </p:blipFill>
              <p:spPr>
                <a:xfrm>
                  <a:off x="8114554" y="56908"/>
                  <a:ext cx="2664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37381" name="Freihand 137380">
                  <a:extLst>
                    <a:ext uri="{FF2B5EF4-FFF2-40B4-BE49-F238E27FC236}">
                      <a16:creationId xmlns:a16="http://schemas.microsoft.com/office/drawing/2014/main" id="{7F2AB3A4-63D8-0100-CD37-D53E184ACF68}"/>
                    </a:ext>
                  </a:extLst>
                </p14:cNvPr>
                <p14:cNvContentPartPr/>
                <p14:nvPr/>
              </p14:nvContentPartPr>
              <p14:xfrm>
                <a:off x="8150914" y="133588"/>
                <a:ext cx="264960" cy="84240"/>
              </p14:xfrm>
            </p:contentPart>
          </mc:Choice>
          <mc:Fallback xmlns="">
            <p:pic>
              <p:nvPicPr>
                <p:cNvPr id="137381" name="Freihand 137380">
                  <a:extLst>
                    <a:ext uri="{FF2B5EF4-FFF2-40B4-BE49-F238E27FC236}">
                      <a16:creationId xmlns:a16="http://schemas.microsoft.com/office/drawing/2014/main" id="{7F2AB3A4-63D8-0100-CD37-D53E184ACF68}"/>
                    </a:ext>
                  </a:extLst>
                </p:cNvPr>
                <p:cNvPicPr/>
                <p:nvPr/>
              </p:nvPicPr>
              <p:blipFill>
                <a:blip r:embed="rId621"/>
                <a:stretch>
                  <a:fillRect/>
                </a:stretch>
              </p:blipFill>
              <p:spPr>
                <a:xfrm>
                  <a:off x="8141914" y="124588"/>
                  <a:ext cx="28260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37423" name="Freihand 137422">
                  <a:extLst>
                    <a:ext uri="{FF2B5EF4-FFF2-40B4-BE49-F238E27FC236}">
                      <a16:creationId xmlns:a16="http://schemas.microsoft.com/office/drawing/2014/main" id="{B5DC04A7-4125-007D-9D59-FE665016405D}"/>
                    </a:ext>
                  </a:extLst>
                </p14:cNvPr>
                <p14:cNvContentPartPr/>
                <p14:nvPr/>
              </p14:nvContentPartPr>
              <p14:xfrm>
                <a:off x="6413554" y="283233"/>
                <a:ext cx="1950480" cy="59040"/>
              </p14:xfrm>
            </p:contentPart>
          </mc:Choice>
          <mc:Fallback xmlns="">
            <p:pic>
              <p:nvPicPr>
                <p:cNvPr id="137423" name="Freihand 137422">
                  <a:extLst>
                    <a:ext uri="{FF2B5EF4-FFF2-40B4-BE49-F238E27FC236}">
                      <a16:creationId xmlns:a16="http://schemas.microsoft.com/office/drawing/2014/main" id="{B5DC04A7-4125-007D-9D59-FE665016405D}"/>
                    </a:ext>
                  </a:extLst>
                </p:cNvPr>
                <p:cNvPicPr/>
                <p:nvPr/>
              </p:nvPicPr>
              <p:blipFill>
                <a:blip r:embed="rId623"/>
                <a:stretch>
                  <a:fillRect/>
                </a:stretch>
              </p:blipFill>
              <p:spPr>
                <a:xfrm>
                  <a:off x="6404554" y="274593"/>
                  <a:ext cx="19681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37425" name="Freihand 137424">
                  <a:extLst>
                    <a:ext uri="{FF2B5EF4-FFF2-40B4-BE49-F238E27FC236}">
                      <a16:creationId xmlns:a16="http://schemas.microsoft.com/office/drawing/2014/main" id="{17C31B11-EB8B-FA90-0246-858149798A1A}"/>
                    </a:ext>
                  </a:extLst>
                </p14:cNvPr>
                <p14:cNvContentPartPr/>
                <p14:nvPr/>
              </p14:nvContentPartPr>
              <p14:xfrm>
                <a:off x="8563474" y="148953"/>
                <a:ext cx="167400" cy="45000"/>
              </p14:xfrm>
            </p:contentPart>
          </mc:Choice>
          <mc:Fallback xmlns="">
            <p:pic>
              <p:nvPicPr>
                <p:cNvPr id="137425" name="Freihand 137424">
                  <a:extLst>
                    <a:ext uri="{FF2B5EF4-FFF2-40B4-BE49-F238E27FC236}">
                      <a16:creationId xmlns:a16="http://schemas.microsoft.com/office/drawing/2014/main" id="{17C31B11-EB8B-FA90-0246-858149798A1A}"/>
                    </a:ext>
                  </a:extLst>
                </p:cNvPr>
                <p:cNvPicPr/>
                <p:nvPr/>
              </p:nvPicPr>
              <p:blipFill>
                <a:blip r:embed="rId625"/>
                <a:stretch>
                  <a:fillRect/>
                </a:stretch>
              </p:blipFill>
              <p:spPr>
                <a:xfrm>
                  <a:off x="8554834" y="139953"/>
                  <a:ext cx="185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37426" name="Freihand 137425">
                  <a:extLst>
                    <a:ext uri="{FF2B5EF4-FFF2-40B4-BE49-F238E27FC236}">
                      <a16:creationId xmlns:a16="http://schemas.microsoft.com/office/drawing/2014/main" id="{30047956-A700-F1BD-3BFE-0BA125AFCF9F}"/>
                    </a:ext>
                  </a:extLst>
                </p14:cNvPr>
                <p14:cNvContentPartPr/>
                <p14:nvPr/>
              </p14:nvContentPartPr>
              <p14:xfrm>
                <a:off x="8703154" y="96033"/>
                <a:ext cx="86760" cy="153000"/>
              </p14:xfrm>
            </p:contentPart>
          </mc:Choice>
          <mc:Fallback xmlns="">
            <p:pic>
              <p:nvPicPr>
                <p:cNvPr id="137426" name="Freihand 137425">
                  <a:extLst>
                    <a:ext uri="{FF2B5EF4-FFF2-40B4-BE49-F238E27FC236}">
                      <a16:creationId xmlns:a16="http://schemas.microsoft.com/office/drawing/2014/main" id="{30047956-A700-F1BD-3BFE-0BA125AFCF9F}"/>
                    </a:ext>
                  </a:extLst>
                </p:cNvPr>
                <p:cNvPicPr/>
                <p:nvPr/>
              </p:nvPicPr>
              <p:blipFill>
                <a:blip r:embed="rId627"/>
                <a:stretch>
                  <a:fillRect/>
                </a:stretch>
              </p:blipFill>
              <p:spPr>
                <a:xfrm>
                  <a:off x="8694154" y="87033"/>
                  <a:ext cx="1044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37427" name="Freihand 137426">
                  <a:extLst>
                    <a:ext uri="{FF2B5EF4-FFF2-40B4-BE49-F238E27FC236}">
                      <a16:creationId xmlns:a16="http://schemas.microsoft.com/office/drawing/2014/main" id="{DF36DE13-8A08-5E46-5642-13CAEDAC5897}"/>
                    </a:ext>
                  </a:extLst>
                </p14:cNvPr>
                <p14:cNvContentPartPr/>
                <p14:nvPr/>
              </p14:nvContentPartPr>
              <p14:xfrm>
                <a:off x="8926354" y="103593"/>
                <a:ext cx="123840" cy="115200"/>
              </p14:xfrm>
            </p:contentPart>
          </mc:Choice>
          <mc:Fallback xmlns="">
            <p:pic>
              <p:nvPicPr>
                <p:cNvPr id="137427" name="Freihand 137426">
                  <a:extLst>
                    <a:ext uri="{FF2B5EF4-FFF2-40B4-BE49-F238E27FC236}">
                      <a16:creationId xmlns:a16="http://schemas.microsoft.com/office/drawing/2014/main" id="{DF36DE13-8A08-5E46-5642-13CAEDAC5897}"/>
                    </a:ext>
                  </a:extLst>
                </p:cNvPr>
                <p:cNvPicPr/>
                <p:nvPr/>
              </p:nvPicPr>
              <p:blipFill>
                <a:blip r:embed="rId629"/>
                <a:stretch>
                  <a:fillRect/>
                </a:stretch>
              </p:blipFill>
              <p:spPr>
                <a:xfrm>
                  <a:off x="8917354" y="94593"/>
                  <a:ext cx="141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37428" name="Freihand 137427">
                  <a:extLst>
                    <a:ext uri="{FF2B5EF4-FFF2-40B4-BE49-F238E27FC236}">
                      <a16:creationId xmlns:a16="http://schemas.microsoft.com/office/drawing/2014/main" id="{ED6D396E-DA6E-8559-75BF-A50C9B51871A}"/>
                    </a:ext>
                  </a:extLst>
                </p14:cNvPr>
                <p14:cNvContentPartPr/>
                <p14:nvPr/>
              </p14:nvContentPartPr>
              <p14:xfrm>
                <a:off x="9108874" y="40233"/>
                <a:ext cx="55440" cy="185040"/>
              </p14:xfrm>
            </p:contentPart>
          </mc:Choice>
          <mc:Fallback xmlns="">
            <p:pic>
              <p:nvPicPr>
                <p:cNvPr id="137428" name="Freihand 137427">
                  <a:extLst>
                    <a:ext uri="{FF2B5EF4-FFF2-40B4-BE49-F238E27FC236}">
                      <a16:creationId xmlns:a16="http://schemas.microsoft.com/office/drawing/2014/main" id="{ED6D396E-DA6E-8559-75BF-A50C9B51871A}"/>
                    </a:ext>
                  </a:extLst>
                </p:cNvPr>
                <p:cNvPicPr/>
                <p:nvPr/>
              </p:nvPicPr>
              <p:blipFill>
                <a:blip r:embed="rId631"/>
                <a:stretch>
                  <a:fillRect/>
                </a:stretch>
              </p:blipFill>
              <p:spPr>
                <a:xfrm>
                  <a:off x="9100234" y="31593"/>
                  <a:ext cx="730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37429" name="Freihand 137428">
                  <a:extLst>
                    <a:ext uri="{FF2B5EF4-FFF2-40B4-BE49-F238E27FC236}">
                      <a16:creationId xmlns:a16="http://schemas.microsoft.com/office/drawing/2014/main" id="{7C6F57C2-151D-30F3-37F4-AEA5DA8828F3}"/>
                    </a:ext>
                  </a:extLst>
                </p14:cNvPr>
                <p14:cNvContentPartPr/>
                <p14:nvPr/>
              </p14:nvContentPartPr>
              <p14:xfrm>
                <a:off x="9210754" y="90273"/>
                <a:ext cx="83520" cy="146160"/>
              </p14:xfrm>
            </p:contentPart>
          </mc:Choice>
          <mc:Fallback xmlns="">
            <p:pic>
              <p:nvPicPr>
                <p:cNvPr id="137429" name="Freihand 137428">
                  <a:extLst>
                    <a:ext uri="{FF2B5EF4-FFF2-40B4-BE49-F238E27FC236}">
                      <a16:creationId xmlns:a16="http://schemas.microsoft.com/office/drawing/2014/main" id="{7C6F57C2-151D-30F3-37F4-AEA5DA8828F3}"/>
                    </a:ext>
                  </a:extLst>
                </p:cNvPr>
                <p:cNvPicPr/>
                <p:nvPr/>
              </p:nvPicPr>
              <p:blipFill>
                <a:blip r:embed="rId633"/>
                <a:stretch>
                  <a:fillRect/>
                </a:stretch>
              </p:blipFill>
              <p:spPr>
                <a:xfrm>
                  <a:off x="9201754" y="81633"/>
                  <a:ext cx="10116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37430" name="Freihand 137429">
                  <a:extLst>
                    <a:ext uri="{FF2B5EF4-FFF2-40B4-BE49-F238E27FC236}">
                      <a16:creationId xmlns:a16="http://schemas.microsoft.com/office/drawing/2014/main" id="{716B9252-3F90-C0B3-C516-CF89761FE9DB}"/>
                    </a:ext>
                  </a:extLst>
                </p14:cNvPr>
                <p14:cNvContentPartPr/>
                <p14:nvPr/>
              </p14:nvContentPartPr>
              <p14:xfrm>
                <a:off x="9459514" y="45273"/>
                <a:ext cx="90360" cy="199800"/>
              </p14:xfrm>
            </p:contentPart>
          </mc:Choice>
          <mc:Fallback xmlns="">
            <p:pic>
              <p:nvPicPr>
                <p:cNvPr id="137430" name="Freihand 137429">
                  <a:extLst>
                    <a:ext uri="{FF2B5EF4-FFF2-40B4-BE49-F238E27FC236}">
                      <a16:creationId xmlns:a16="http://schemas.microsoft.com/office/drawing/2014/main" id="{716B9252-3F90-C0B3-C516-CF89761FE9DB}"/>
                    </a:ext>
                  </a:extLst>
                </p:cNvPr>
                <p:cNvPicPr/>
                <p:nvPr/>
              </p:nvPicPr>
              <p:blipFill>
                <a:blip r:embed="rId635"/>
                <a:stretch>
                  <a:fillRect/>
                </a:stretch>
              </p:blipFill>
              <p:spPr>
                <a:xfrm>
                  <a:off x="9450514" y="36633"/>
                  <a:ext cx="1080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37431" name="Freihand 137430">
                  <a:extLst>
                    <a:ext uri="{FF2B5EF4-FFF2-40B4-BE49-F238E27FC236}">
                      <a16:creationId xmlns:a16="http://schemas.microsoft.com/office/drawing/2014/main" id="{CBEDFA78-0942-E6DA-6F78-9A57D142AC0F}"/>
                    </a:ext>
                  </a:extLst>
                </p14:cNvPr>
                <p14:cNvContentPartPr/>
                <p14:nvPr/>
              </p14:nvContentPartPr>
              <p14:xfrm>
                <a:off x="9559234" y="115833"/>
                <a:ext cx="76680" cy="101520"/>
              </p14:xfrm>
            </p:contentPart>
          </mc:Choice>
          <mc:Fallback xmlns="">
            <p:pic>
              <p:nvPicPr>
                <p:cNvPr id="137431" name="Freihand 137430">
                  <a:extLst>
                    <a:ext uri="{FF2B5EF4-FFF2-40B4-BE49-F238E27FC236}">
                      <a16:creationId xmlns:a16="http://schemas.microsoft.com/office/drawing/2014/main" id="{CBEDFA78-0942-E6DA-6F78-9A57D142AC0F}"/>
                    </a:ext>
                  </a:extLst>
                </p:cNvPr>
                <p:cNvPicPr/>
                <p:nvPr/>
              </p:nvPicPr>
              <p:blipFill>
                <a:blip r:embed="rId637"/>
                <a:stretch>
                  <a:fillRect/>
                </a:stretch>
              </p:blipFill>
              <p:spPr>
                <a:xfrm>
                  <a:off x="9550234" y="107193"/>
                  <a:ext cx="943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37432" name="Freihand 137431">
                  <a:extLst>
                    <a:ext uri="{FF2B5EF4-FFF2-40B4-BE49-F238E27FC236}">
                      <a16:creationId xmlns:a16="http://schemas.microsoft.com/office/drawing/2014/main" id="{7DAD053F-72A7-490F-AF7E-87B0B4097EF2}"/>
                    </a:ext>
                  </a:extLst>
                </p14:cNvPr>
                <p14:cNvContentPartPr/>
                <p14:nvPr/>
              </p14:nvContentPartPr>
              <p14:xfrm>
                <a:off x="9311554" y="105393"/>
                <a:ext cx="51480" cy="117000"/>
              </p14:xfrm>
            </p:contentPart>
          </mc:Choice>
          <mc:Fallback xmlns="">
            <p:pic>
              <p:nvPicPr>
                <p:cNvPr id="137432" name="Freihand 137431">
                  <a:extLst>
                    <a:ext uri="{FF2B5EF4-FFF2-40B4-BE49-F238E27FC236}">
                      <a16:creationId xmlns:a16="http://schemas.microsoft.com/office/drawing/2014/main" id="{7DAD053F-72A7-490F-AF7E-87B0B4097EF2}"/>
                    </a:ext>
                  </a:extLst>
                </p:cNvPr>
                <p:cNvPicPr/>
                <p:nvPr/>
              </p:nvPicPr>
              <p:blipFill>
                <a:blip r:embed="rId639"/>
                <a:stretch>
                  <a:fillRect/>
                </a:stretch>
              </p:blipFill>
              <p:spPr>
                <a:xfrm>
                  <a:off x="9302914" y="96393"/>
                  <a:ext cx="6912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37433" name="Freihand 137432">
                  <a:extLst>
                    <a:ext uri="{FF2B5EF4-FFF2-40B4-BE49-F238E27FC236}">
                      <a16:creationId xmlns:a16="http://schemas.microsoft.com/office/drawing/2014/main" id="{D894619D-AA19-B384-E64D-BE91059A480C}"/>
                    </a:ext>
                  </a:extLst>
                </p14:cNvPr>
                <p14:cNvContentPartPr/>
                <p14:nvPr/>
              </p14:nvContentPartPr>
              <p14:xfrm>
                <a:off x="9684514" y="34113"/>
                <a:ext cx="259200" cy="231480"/>
              </p14:xfrm>
            </p:contentPart>
          </mc:Choice>
          <mc:Fallback xmlns="">
            <p:pic>
              <p:nvPicPr>
                <p:cNvPr id="137433" name="Freihand 137432">
                  <a:extLst>
                    <a:ext uri="{FF2B5EF4-FFF2-40B4-BE49-F238E27FC236}">
                      <a16:creationId xmlns:a16="http://schemas.microsoft.com/office/drawing/2014/main" id="{D894619D-AA19-B384-E64D-BE91059A480C}"/>
                    </a:ext>
                  </a:extLst>
                </p:cNvPr>
                <p:cNvPicPr/>
                <p:nvPr/>
              </p:nvPicPr>
              <p:blipFill>
                <a:blip r:embed="rId641"/>
                <a:stretch>
                  <a:fillRect/>
                </a:stretch>
              </p:blipFill>
              <p:spPr>
                <a:xfrm>
                  <a:off x="9675514" y="25473"/>
                  <a:ext cx="2768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37434" name="Freihand 137433">
                  <a:extLst>
                    <a:ext uri="{FF2B5EF4-FFF2-40B4-BE49-F238E27FC236}">
                      <a16:creationId xmlns:a16="http://schemas.microsoft.com/office/drawing/2014/main" id="{7847D7B7-E92F-42FE-F205-7433FE7ABB3F}"/>
                    </a:ext>
                  </a:extLst>
                </p14:cNvPr>
                <p14:cNvContentPartPr/>
                <p14:nvPr/>
              </p14:nvContentPartPr>
              <p14:xfrm>
                <a:off x="9972154" y="20793"/>
                <a:ext cx="34920" cy="199800"/>
              </p14:xfrm>
            </p:contentPart>
          </mc:Choice>
          <mc:Fallback xmlns="">
            <p:pic>
              <p:nvPicPr>
                <p:cNvPr id="137434" name="Freihand 137433">
                  <a:extLst>
                    <a:ext uri="{FF2B5EF4-FFF2-40B4-BE49-F238E27FC236}">
                      <a16:creationId xmlns:a16="http://schemas.microsoft.com/office/drawing/2014/main" id="{7847D7B7-E92F-42FE-F205-7433FE7ABB3F}"/>
                    </a:ext>
                  </a:extLst>
                </p:cNvPr>
                <p:cNvPicPr/>
                <p:nvPr/>
              </p:nvPicPr>
              <p:blipFill>
                <a:blip r:embed="rId643"/>
                <a:stretch>
                  <a:fillRect/>
                </a:stretch>
              </p:blipFill>
              <p:spPr>
                <a:xfrm>
                  <a:off x="9963154" y="12153"/>
                  <a:ext cx="52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37436" name="Freihand 137435">
                  <a:extLst>
                    <a:ext uri="{FF2B5EF4-FFF2-40B4-BE49-F238E27FC236}">
                      <a16:creationId xmlns:a16="http://schemas.microsoft.com/office/drawing/2014/main" id="{039069A4-8F04-F25D-46BA-14897CB2D413}"/>
                    </a:ext>
                  </a:extLst>
                </p14:cNvPr>
                <p14:cNvContentPartPr/>
                <p14:nvPr/>
              </p14:nvContentPartPr>
              <p14:xfrm>
                <a:off x="10180234" y="105393"/>
                <a:ext cx="243360" cy="129960"/>
              </p14:xfrm>
            </p:contentPart>
          </mc:Choice>
          <mc:Fallback xmlns="">
            <p:pic>
              <p:nvPicPr>
                <p:cNvPr id="137436" name="Freihand 137435">
                  <a:extLst>
                    <a:ext uri="{FF2B5EF4-FFF2-40B4-BE49-F238E27FC236}">
                      <a16:creationId xmlns:a16="http://schemas.microsoft.com/office/drawing/2014/main" id="{039069A4-8F04-F25D-46BA-14897CB2D413}"/>
                    </a:ext>
                  </a:extLst>
                </p:cNvPr>
                <p:cNvPicPr/>
                <p:nvPr/>
              </p:nvPicPr>
              <p:blipFill>
                <a:blip r:embed="rId645"/>
                <a:stretch>
                  <a:fillRect/>
                </a:stretch>
              </p:blipFill>
              <p:spPr>
                <a:xfrm>
                  <a:off x="10171234" y="96753"/>
                  <a:ext cx="261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37437" name="Freihand 137436">
                  <a:extLst>
                    <a:ext uri="{FF2B5EF4-FFF2-40B4-BE49-F238E27FC236}">
                      <a16:creationId xmlns:a16="http://schemas.microsoft.com/office/drawing/2014/main" id="{7C0CA4A8-1BAF-117F-19F4-BCCA66641EFA}"/>
                    </a:ext>
                  </a:extLst>
                </p14:cNvPr>
                <p14:cNvContentPartPr/>
                <p14:nvPr/>
              </p14:nvContentPartPr>
              <p14:xfrm>
                <a:off x="10432594" y="60033"/>
                <a:ext cx="32400" cy="37800"/>
              </p14:xfrm>
            </p:contentPart>
          </mc:Choice>
          <mc:Fallback xmlns="">
            <p:pic>
              <p:nvPicPr>
                <p:cNvPr id="137437" name="Freihand 137436">
                  <a:extLst>
                    <a:ext uri="{FF2B5EF4-FFF2-40B4-BE49-F238E27FC236}">
                      <a16:creationId xmlns:a16="http://schemas.microsoft.com/office/drawing/2014/main" id="{7C0CA4A8-1BAF-117F-19F4-BCCA66641EFA}"/>
                    </a:ext>
                  </a:extLst>
                </p:cNvPr>
                <p:cNvPicPr/>
                <p:nvPr/>
              </p:nvPicPr>
              <p:blipFill>
                <a:blip r:embed="rId647"/>
                <a:stretch>
                  <a:fillRect/>
                </a:stretch>
              </p:blipFill>
              <p:spPr>
                <a:xfrm>
                  <a:off x="10423954" y="51393"/>
                  <a:ext cx="5004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37438" name="Freihand 137437">
                  <a:extLst>
                    <a:ext uri="{FF2B5EF4-FFF2-40B4-BE49-F238E27FC236}">
                      <a16:creationId xmlns:a16="http://schemas.microsoft.com/office/drawing/2014/main" id="{54298636-68EC-2272-AC2E-4A37195F5BF8}"/>
                    </a:ext>
                  </a:extLst>
                </p14:cNvPr>
                <p14:cNvContentPartPr/>
                <p14:nvPr/>
              </p14:nvContentPartPr>
              <p14:xfrm>
                <a:off x="10490914" y="56433"/>
                <a:ext cx="77760" cy="248760"/>
              </p14:xfrm>
            </p:contentPart>
          </mc:Choice>
          <mc:Fallback xmlns="">
            <p:pic>
              <p:nvPicPr>
                <p:cNvPr id="137438" name="Freihand 137437">
                  <a:extLst>
                    <a:ext uri="{FF2B5EF4-FFF2-40B4-BE49-F238E27FC236}">
                      <a16:creationId xmlns:a16="http://schemas.microsoft.com/office/drawing/2014/main" id="{54298636-68EC-2272-AC2E-4A37195F5BF8}"/>
                    </a:ext>
                  </a:extLst>
                </p:cNvPr>
                <p:cNvPicPr/>
                <p:nvPr/>
              </p:nvPicPr>
              <p:blipFill>
                <a:blip r:embed="rId649"/>
                <a:stretch>
                  <a:fillRect/>
                </a:stretch>
              </p:blipFill>
              <p:spPr>
                <a:xfrm>
                  <a:off x="10482274" y="47433"/>
                  <a:ext cx="9540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37439" name="Freihand 137438">
                  <a:extLst>
                    <a:ext uri="{FF2B5EF4-FFF2-40B4-BE49-F238E27FC236}">
                      <a16:creationId xmlns:a16="http://schemas.microsoft.com/office/drawing/2014/main" id="{7C79CD87-3C88-DEA0-354D-571DBC69488A}"/>
                    </a:ext>
                  </a:extLst>
                </p14:cNvPr>
                <p14:cNvContentPartPr/>
                <p14:nvPr/>
              </p14:nvContentPartPr>
              <p14:xfrm>
                <a:off x="10628074" y="142113"/>
                <a:ext cx="344520" cy="75240"/>
              </p14:xfrm>
            </p:contentPart>
          </mc:Choice>
          <mc:Fallback xmlns="">
            <p:pic>
              <p:nvPicPr>
                <p:cNvPr id="137439" name="Freihand 137438">
                  <a:extLst>
                    <a:ext uri="{FF2B5EF4-FFF2-40B4-BE49-F238E27FC236}">
                      <a16:creationId xmlns:a16="http://schemas.microsoft.com/office/drawing/2014/main" id="{7C79CD87-3C88-DEA0-354D-571DBC69488A}"/>
                    </a:ext>
                  </a:extLst>
                </p:cNvPr>
                <p:cNvPicPr/>
                <p:nvPr/>
              </p:nvPicPr>
              <p:blipFill>
                <a:blip r:embed="rId651"/>
                <a:stretch>
                  <a:fillRect/>
                </a:stretch>
              </p:blipFill>
              <p:spPr>
                <a:xfrm>
                  <a:off x="10619074" y="133113"/>
                  <a:ext cx="3621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37440" name="Freihand 137439">
                  <a:extLst>
                    <a:ext uri="{FF2B5EF4-FFF2-40B4-BE49-F238E27FC236}">
                      <a16:creationId xmlns:a16="http://schemas.microsoft.com/office/drawing/2014/main" id="{832C6033-8B0B-7D2A-1468-2D395B461C39}"/>
                    </a:ext>
                  </a:extLst>
                </p14:cNvPr>
                <p14:cNvContentPartPr/>
                <p14:nvPr/>
              </p14:nvContentPartPr>
              <p14:xfrm>
                <a:off x="10981234" y="62193"/>
                <a:ext cx="422280" cy="142560"/>
              </p14:xfrm>
            </p:contentPart>
          </mc:Choice>
          <mc:Fallback xmlns="">
            <p:pic>
              <p:nvPicPr>
                <p:cNvPr id="137440" name="Freihand 137439">
                  <a:extLst>
                    <a:ext uri="{FF2B5EF4-FFF2-40B4-BE49-F238E27FC236}">
                      <a16:creationId xmlns:a16="http://schemas.microsoft.com/office/drawing/2014/main" id="{832C6033-8B0B-7D2A-1468-2D395B461C39}"/>
                    </a:ext>
                  </a:extLst>
                </p:cNvPr>
                <p:cNvPicPr/>
                <p:nvPr/>
              </p:nvPicPr>
              <p:blipFill>
                <a:blip r:embed="rId653"/>
                <a:stretch>
                  <a:fillRect/>
                </a:stretch>
              </p:blipFill>
              <p:spPr>
                <a:xfrm>
                  <a:off x="10972234" y="53553"/>
                  <a:ext cx="439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37441" name="Freihand 137440">
                  <a:extLst>
                    <a:ext uri="{FF2B5EF4-FFF2-40B4-BE49-F238E27FC236}">
                      <a16:creationId xmlns:a16="http://schemas.microsoft.com/office/drawing/2014/main" id="{CC7E55DD-CF63-04C8-7028-9DE6B751CA2E}"/>
                    </a:ext>
                  </a:extLst>
                </p14:cNvPr>
                <p14:cNvContentPartPr/>
                <p14:nvPr/>
              </p14:nvContentPartPr>
              <p14:xfrm>
                <a:off x="11405314" y="73353"/>
                <a:ext cx="19080" cy="36720"/>
              </p14:xfrm>
            </p:contentPart>
          </mc:Choice>
          <mc:Fallback xmlns="">
            <p:pic>
              <p:nvPicPr>
                <p:cNvPr id="137441" name="Freihand 137440">
                  <a:extLst>
                    <a:ext uri="{FF2B5EF4-FFF2-40B4-BE49-F238E27FC236}">
                      <a16:creationId xmlns:a16="http://schemas.microsoft.com/office/drawing/2014/main" id="{CC7E55DD-CF63-04C8-7028-9DE6B751CA2E}"/>
                    </a:ext>
                  </a:extLst>
                </p:cNvPr>
                <p:cNvPicPr/>
                <p:nvPr/>
              </p:nvPicPr>
              <p:blipFill>
                <a:blip r:embed="rId655"/>
                <a:stretch>
                  <a:fillRect/>
                </a:stretch>
              </p:blipFill>
              <p:spPr>
                <a:xfrm>
                  <a:off x="11396674" y="64353"/>
                  <a:ext cx="367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37442" name="Freihand 137441">
                  <a:extLst>
                    <a:ext uri="{FF2B5EF4-FFF2-40B4-BE49-F238E27FC236}">
                      <a16:creationId xmlns:a16="http://schemas.microsoft.com/office/drawing/2014/main" id="{BA784960-9679-59B6-9B4D-E91BACEBDEAF}"/>
                    </a:ext>
                  </a:extLst>
                </p14:cNvPr>
                <p14:cNvContentPartPr/>
                <p14:nvPr/>
              </p14:nvContentPartPr>
              <p14:xfrm>
                <a:off x="11450674" y="106473"/>
                <a:ext cx="180720" cy="95040"/>
              </p14:xfrm>
            </p:contentPart>
          </mc:Choice>
          <mc:Fallback xmlns="">
            <p:pic>
              <p:nvPicPr>
                <p:cNvPr id="137442" name="Freihand 137441">
                  <a:extLst>
                    <a:ext uri="{FF2B5EF4-FFF2-40B4-BE49-F238E27FC236}">
                      <a16:creationId xmlns:a16="http://schemas.microsoft.com/office/drawing/2014/main" id="{BA784960-9679-59B6-9B4D-E91BACEBDEAF}"/>
                    </a:ext>
                  </a:extLst>
                </p:cNvPr>
                <p:cNvPicPr/>
                <p:nvPr/>
              </p:nvPicPr>
              <p:blipFill>
                <a:blip r:embed="rId657"/>
                <a:stretch>
                  <a:fillRect/>
                </a:stretch>
              </p:blipFill>
              <p:spPr>
                <a:xfrm>
                  <a:off x="11442034" y="97473"/>
                  <a:ext cx="1983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37444" name="Freihand 137443">
                  <a:extLst>
                    <a:ext uri="{FF2B5EF4-FFF2-40B4-BE49-F238E27FC236}">
                      <a16:creationId xmlns:a16="http://schemas.microsoft.com/office/drawing/2014/main" id="{8D31341A-A7FD-E304-57FF-6B848843B9D2}"/>
                    </a:ext>
                  </a:extLst>
                </p14:cNvPr>
                <p14:cNvContentPartPr/>
                <p14:nvPr/>
              </p14:nvContentPartPr>
              <p14:xfrm>
                <a:off x="9471034" y="259473"/>
                <a:ext cx="534600" cy="55800"/>
              </p14:xfrm>
            </p:contentPart>
          </mc:Choice>
          <mc:Fallback xmlns="">
            <p:pic>
              <p:nvPicPr>
                <p:cNvPr id="137444" name="Freihand 137443">
                  <a:extLst>
                    <a:ext uri="{FF2B5EF4-FFF2-40B4-BE49-F238E27FC236}">
                      <a16:creationId xmlns:a16="http://schemas.microsoft.com/office/drawing/2014/main" id="{8D31341A-A7FD-E304-57FF-6B848843B9D2}"/>
                    </a:ext>
                  </a:extLst>
                </p:cNvPr>
                <p:cNvPicPr/>
                <p:nvPr/>
              </p:nvPicPr>
              <p:blipFill>
                <a:blip r:embed="rId659"/>
                <a:stretch>
                  <a:fillRect/>
                </a:stretch>
              </p:blipFill>
              <p:spPr>
                <a:xfrm>
                  <a:off x="9462034" y="250833"/>
                  <a:ext cx="552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37540" name="Freihand 137539">
                  <a:extLst>
                    <a:ext uri="{FF2B5EF4-FFF2-40B4-BE49-F238E27FC236}">
                      <a16:creationId xmlns:a16="http://schemas.microsoft.com/office/drawing/2014/main" id="{10E2D8A0-3436-09E4-C360-949D7D3BBF56}"/>
                    </a:ext>
                  </a:extLst>
                </p14:cNvPr>
                <p14:cNvContentPartPr/>
                <p14:nvPr/>
              </p14:nvContentPartPr>
              <p14:xfrm>
                <a:off x="3782674" y="1046793"/>
                <a:ext cx="152640" cy="8640"/>
              </p14:xfrm>
            </p:contentPart>
          </mc:Choice>
          <mc:Fallback xmlns="">
            <p:pic>
              <p:nvPicPr>
                <p:cNvPr id="137540" name="Freihand 137539">
                  <a:extLst>
                    <a:ext uri="{FF2B5EF4-FFF2-40B4-BE49-F238E27FC236}">
                      <a16:creationId xmlns:a16="http://schemas.microsoft.com/office/drawing/2014/main" id="{10E2D8A0-3436-09E4-C360-949D7D3BBF56}"/>
                    </a:ext>
                  </a:extLst>
                </p:cNvPr>
                <p:cNvPicPr/>
                <p:nvPr/>
              </p:nvPicPr>
              <p:blipFill>
                <a:blip r:embed="rId661"/>
                <a:stretch>
                  <a:fillRect/>
                </a:stretch>
              </p:blipFill>
              <p:spPr>
                <a:xfrm>
                  <a:off x="3773674" y="1038153"/>
                  <a:ext cx="170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37541" name="Freihand 137540">
                  <a:extLst>
                    <a:ext uri="{FF2B5EF4-FFF2-40B4-BE49-F238E27FC236}">
                      <a16:creationId xmlns:a16="http://schemas.microsoft.com/office/drawing/2014/main" id="{6E69E00B-0649-9F32-E9B7-12357F3C0495}"/>
                    </a:ext>
                  </a:extLst>
                </p14:cNvPr>
                <p14:cNvContentPartPr/>
                <p14:nvPr/>
              </p14:nvContentPartPr>
              <p14:xfrm>
                <a:off x="3917674" y="989193"/>
                <a:ext cx="125280" cy="142560"/>
              </p14:xfrm>
            </p:contentPart>
          </mc:Choice>
          <mc:Fallback xmlns="">
            <p:pic>
              <p:nvPicPr>
                <p:cNvPr id="137541" name="Freihand 137540">
                  <a:extLst>
                    <a:ext uri="{FF2B5EF4-FFF2-40B4-BE49-F238E27FC236}">
                      <a16:creationId xmlns:a16="http://schemas.microsoft.com/office/drawing/2014/main" id="{6E69E00B-0649-9F32-E9B7-12357F3C0495}"/>
                    </a:ext>
                  </a:extLst>
                </p:cNvPr>
                <p:cNvPicPr/>
                <p:nvPr/>
              </p:nvPicPr>
              <p:blipFill>
                <a:blip r:embed="rId663"/>
                <a:stretch>
                  <a:fillRect/>
                </a:stretch>
              </p:blipFill>
              <p:spPr>
                <a:xfrm>
                  <a:off x="3908674" y="980553"/>
                  <a:ext cx="1429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37542" name="Freihand 137541">
                  <a:extLst>
                    <a:ext uri="{FF2B5EF4-FFF2-40B4-BE49-F238E27FC236}">
                      <a16:creationId xmlns:a16="http://schemas.microsoft.com/office/drawing/2014/main" id="{4A03334D-EDFB-741E-5370-9D7C8B5144C7}"/>
                    </a:ext>
                  </a:extLst>
                </p14:cNvPr>
                <p14:cNvContentPartPr/>
                <p14:nvPr/>
              </p14:nvContentPartPr>
              <p14:xfrm>
                <a:off x="4177234" y="1007193"/>
                <a:ext cx="201960" cy="87840"/>
              </p14:xfrm>
            </p:contentPart>
          </mc:Choice>
          <mc:Fallback xmlns="">
            <p:pic>
              <p:nvPicPr>
                <p:cNvPr id="137542" name="Freihand 137541">
                  <a:extLst>
                    <a:ext uri="{FF2B5EF4-FFF2-40B4-BE49-F238E27FC236}">
                      <a16:creationId xmlns:a16="http://schemas.microsoft.com/office/drawing/2014/main" id="{4A03334D-EDFB-741E-5370-9D7C8B5144C7}"/>
                    </a:ext>
                  </a:extLst>
                </p:cNvPr>
                <p:cNvPicPr/>
                <p:nvPr/>
              </p:nvPicPr>
              <p:blipFill>
                <a:blip r:embed="rId665"/>
                <a:stretch>
                  <a:fillRect/>
                </a:stretch>
              </p:blipFill>
              <p:spPr>
                <a:xfrm>
                  <a:off x="4168234" y="998553"/>
                  <a:ext cx="2196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37543" name="Freihand 137542">
                  <a:extLst>
                    <a:ext uri="{FF2B5EF4-FFF2-40B4-BE49-F238E27FC236}">
                      <a16:creationId xmlns:a16="http://schemas.microsoft.com/office/drawing/2014/main" id="{5FEBCBB9-74BB-7D5B-54E5-839AE7501852}"/>
                    </a:ext>
                  </a:extLst>
                </p14:cNvPr>
                <p14:cNvContentPartPr/>
                <p14:nvPr/>
              </p14:nvContentPartPr>
              <p14:xfrm>
                <a:off x="4307914" y="952833"/>
                <a:ext cx="21960" cy="11880"/>
              </p14:xfrm>
            </p:contentPart>
          </mc:Choice>
          <mc:Fallback xmlns="">
            <p:pic>
              <p:nvPicPr>
                <p:cNvPr id="137543" name="Freihand 137542">
                  <a:extLst>
                    <a:ext uri="{FF2B5EF4-FFF2-40B4-BE49-F238E27FC236}">
                      <a16:creationId xmlns:a16="http://schemas.microsoft.com/office/drawing/2014/main" id="{5FEBCBB9-74BB-7D5B-54E5-839AE7501852}"/>
                    </a:ext>
                  </a:extLst>
                </p:cNvPr>
                <p:cNvPicPr/>
                <p:nvPr/>
              </p:nvPicPr>
              <p:blipFill>
                <a:blip r:embed="rId667"/>
                <a:stretch>
                  <a:fillRect/>
                </a:stretch>
              </p:blipFill>
              <p:spPr>
                <a:xfrm>
                  <a:off x="4298914" y="943833"/>
                  <a:ext cx="396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37544" name="Freihand 137543">
                  <a:extLst>
                    <a:ext uri="{FF2B5EF4-FFF2-40B4-BE49-F238E27FC236}">
                      <a16:creationId xmlns:a16="http://schemas.microsoft.com/office/drawing/2014/main" id="{0325B1BA-1986-F8E1-2821-F9F9CC2A6B99}"/>
                    </a:ext>
                  </a:extLst>
                </p14:cNvPr>
                <p14:cNvContentPartPr/>
                <p14:nvPr/>
              </p14:nvContentPartPr>
              <p14:xfrm>
                <a:off x="4539394" y="998553"/>
                <a:ext cx="419400" cy="197280"/>
              </p14:xfrm>
            </p:contentPart>
          </mc:Choice>
          <mc:Fallback xmlns="">
            <p:pic>
              <p:nvPicPr>
                <p:cNvPr id="137544" name="Freihand 137543">
                  <a:extLst>
                    <a:ext uri="{FF2B5EF4-FFF2-40B4-BE49-F238E27FC236}">
                      <a16:creationId xmlns:a16="http://schemas.microsoft.com/office/drawing/2014/main" id="{0325B1BA-1986-F8E1-2821-F9F9CC2A6B99}"/>
                    </a:ext>
                  </a:extLst>
                </p:cNvPr>
                <p:cNvPicPr/>
                <p:nvPr/>
              </p:nvPicPr>
              <p:blipFill>
                <a:blip r:embed="rId669"/>
                <a:stretch>
                  <a:fillRect/>
                </a:stretch>
              </p:blipFill>
              <p:spPr>
                <a:xfrm>
                  <a:off x="4530754" y="989553"/>
                  <a:ext cx="437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37545" name="Freihand 137544">
                  <a:extLst>
                    <a:ext uri="{FF2B5EF4-FFF2-40B4-BE49-F238E27FC236}">
                      <a16:creationId xmlns:a16="http://schemas.microsoft.com/office/drawing/2014/main" id="{F585FB39-CEB0-8078-AD2B-9BC6319CD628}"/>
                    </a:ext>
                  </a:extLst>
                </p14:cNvPr>
                <p14:cNvContentPartPr/>
                <p14:nvPr/>
              </p14:nvContentPartPr>
              <p14:xfrm>
                <a:off x="5072194" y="1011873"/>
                <a:ext cx="137160" cy="64440"/>
              </p14:xfrm>
            </p:contentPart>
          </mc:Choice>
          <mc:Fallback xmlns="">
            <p:pic>
              <p:nvPicPr>
                <p:cNvPr id="137545" name="Freihand 137544">
                  <a:extLst>
                    <a:ext uri="{FF2B5EF4-FFF2-40B4-BE49-F238E27FC236}">
                      <a16:creationId xmlns:a16="http://schemas.microsoft.com/office/drawing/2014/main" id="{F585FB39-CEB0-8078-AD2B-9BC6319CD628}"/>
                    </a:ext>
                  </a:extLst>
                </p:cNvPr>
                <p:cNvPicPr/>
                <p:nvPr/>
              </p:nvPicPr>
              <p:blipFill>
                <a:blip r:embed="rId671"/>
                <a:stretch>
                  <a:fillRect/>
                </a:stretch>
              </p:blipFill>
              <p:spPr>
                <a:xfrm>
                  <a:off x="5063194" y="1003233"/>
                  <a:ext cx="154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37546" name="Freihand 137545">
                  <a:extLst>
                    <a:ext uri="{FF2B5EF4-FFF2-40B4-BE49-F238E27FC236}">
                      <a16:creationId xmlns:a16="http://schemas.microsoft.com/office/drawing/2014/main" id="{DAD1F88F-6188-C1A5-6210-453BF84B9E48}"/>
                    </a:ext>
                  </a:extLst>
                </p14:cNvPr>
                <p14:cNvContentPartPr/>
                <p14:nvPr/>
              </p14:nvContentPartPr>
              <p14:xfrm>
                <a:off x="5247514" y="909993"/>
                <a:ext cx="221040" cy="151200"/>
              </p14:xfrm>
            </p:contentPart>
          </mc:Choice>
          <mc:Fallback xmlns="">
            <p:pic>
              <p:nvPicPr>
                <p:cNvPr id="137546" name="Freihand 137545">
                  <a:extLst>
                    <a:ext uri="{FF2B5EF4-FFF2-40B4-BE49-F238E27FC236}">
                      <a16:creationId xmlns:a16="http://schemas.microsoft.com/office/drawing/2014/main" id="{DAD1F88F-6188-C1A5-6210-453BF84B9E48}"/>
                    </a:ext>
                  </a:extLst>
                </p:cNvPr>
                <p:cNvPicPr/>
                <p:nvPr/>
              </p:nvPicPr>
              <p:blipFill>
                <a:blip r:embed="rId673"/>
                <a:stretch>
                  <a:fillRect/>
                </a:stretch>
              </p:blipFill>
              <p:spPr>
                <a:xfrm>
                  <a:off x="5238514" y="901353"/>
                  <a:ext cx="2386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37547" name="Freihand 137546">
                  <a:extLst>
                    <a:ext uri="{FF2B5EF4-FFF2-40B4-BE49-F238E27FC236}">
                      <a16:creationId xmlns:a16="http://schemas.microsoft.com/office/drawing/2014/main" id="{7A366AA9-BCF1-A5BE-96AF-8E1DC27867B9}"/>
                    </a:ext>
                  </a:extLst>
                </p14:cNvPr>
                <p14:cNvContentPartPr/>
                <p14:nvPr/>
              </p14:nvContentPartPr>
              <p14:xfrm>
                <a:off x="5644234" y="996393"/>
                <a:ext cx="133920" cy="95760"/>
              </p14:xfrm>
            </p:contentPart>
          </mc:Choice>
          <mc:Fallback xmlns="">
            <p:pic>
              <p:nvPicPr>
                <p:cNvPr id="137547" name="Freihand 137546">
                  <a:extLst>
                    <a:ext uri="{FF2B5EF4-FFF2-40B4-BE49-F238E27FC236}">
                      <a16:creationId xmlns:a16="http://schemas.microsoft.com/office/drawing/2014/main" id="{7A366AA9-BCF1-A5BE-96AF-8E1DC27867B9}"/>
                    </a:ext>
                  </a:extLst>
                </p:cNvPr>
                <p:cNvPicPr/>
                <p:nvPr/>
              </p:nvPicPr>
              <p:blipFill>
                <a:blip r:embed="rId675"/>
                <a:stretch>
                  <a:fillRect/>
                </a:stretch>
              </p:blipFill>
              <p:spPr>
                <a:xfrm>
                  <a:off x="5635594" y="987753"/>
                  <a:ext cx="1515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37548" name="Freihand 137547">
                  <a:extLst>
                    <a:ext uri="{FF2B5EF4-FFF2-40B4-BE49-F238E27FC236}">
                      <a16:creationId xmlns:a16="http://schemas.microsoft.com/office/drawing/2014/main" id="{5953DB7F-3079-2BC9-1421-650106EC0D37}"/>
                    </a:ext>
                  </a:extLst>
                </p14:cNvPr>
                <p14:cNvContentPartPr/>
                <p14:nvPr/>
              </p14:nvContentPartPr>
              <p14:xfrm>
                <a:off x="5814874" y="1004313"/>
                <a:ext cx="245880" cy="73440"/>
              </p14:xfrm>
            </p:contentPart>
          </mc:Choice>
          <mc:Fallback xmlns="">
            <p:pic>
              <p:nvPicPr>
                <p:cNvPr id="137548" name="Freihand 137547">
                  <a:extLst>
                    <a:ext uri="{FF2B5EF4-FFF2-40B4-BE49-F238E27FC236}">
                      <a16:creationId xmlns:a16="http://schemas.microsoft.com/office/drawing/2014/main" id="{5953DB7F-3079-2BC9-1421-650106EC0D37}"/>
                    </a:ext>
                  </a:extLst>
                </p:cNvPr>
                <p:cNvPicPr/>
                <p:nvPr/>
              </p:nvPicPr>
              <p:blipFill>
                <a:blip r:embed="rId677"/>
                <a:stretch>
                  <a:fillRect/>
                </a:stretch>
              </p:blipFill>
              <p:spPr>
                <a:xfrm>
                  <a:off x="5805874" y="995673"/>
                  <a:ext cx="2635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37549" name="Freihand 137548">
                  <a:extLst>
                    <a:ext uri="{FF2B5EF4-FFF2-40B4-BE49-F238E27FC236}">
                      <a16:creationId xmlns:a16="http://schemas.microsoft.com/office/drawing/2014/main" id="{FDD71E09-9D83-A024-FC70-F8021757F1D6}"/>
                    </a:ext>
                  </a:extLst>
                </p14:cNvPr>
                <p14:cNvContentPartPr/>
                <p14:nvPr/>
              </p14:nvContentPartPr>
              <p14:xfrm>
                <a:off x="6121594" y="1010793"/>
                <a:ext cx="123120" cy="80280"/>
              </p14:xfrm>
            </p:contentPart>
          </mc:Choice>
          <mc:Fallback xmlns="">
            <p:pic>
              <p:nvPicPr>
                <p:cNvPr id="137549" name="Freihand 137548">
                  <a:extLst>
                    <a:ext uri="{FF2B5EF4-FFF2-40B4-BE49-F238E27FC236}">
                      <a16:creationId xmlns:a16="http://schemas.microsoft.com/office/drawing/2014/main" id="{FDD71E09-9D83-A024-FC70-F8021757F1D6}"/>
                    </a:ext>
                  </a:extLst>
                </p:cNvPr>
                <p:cNvPicPr/>
                <p:nvPr/>
              </p:nvPicPr>
              <p:blipFill>
                <a:blip r:embed="rId679"/>
                <a:stretch>
                  <a:fillRect/>
                </a:stretch>
              </p:blipFill>
              <p:spPr>
                <a:xfrm>
                  <a:off x="6112594" y="1001793"/>
                  <a:ext cx="1407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37550" name="Freihand 137549">
                  <a:extLst>
                    <a:ext uri="{FF2B5EF4-FFF2-40B4-BE49-F238E27FC236}">
                      <a16:creationId xmlns:a16="http://schemas.microsoft.com/office/drawing/2014/main" id="{F863141B-F21C-41B3-887E-7196024B9328}"/>
                    </a:ext>
                  </a:extLst>
                </p14:cNvPr>
                <p14:cNvContentPartPr/>
                <p14:nvPr/>
              </p14:nvContentPartPr>
              <p14:xfrm>
                <a:off x="6264514" y="915033"/>
                <a:ext cx="308880" cy="185760"/>
              </p14:xfrm>
            </p:contentPart>
          </mc:Choice>
          <mc:Fallback xmlns="">
            <p:pic>
              <p:nvPicPr>
                <p:cNvPr id="137550" name="Freihand 137549">
                  <a:extLst>
                    <a:ext uri="{FF2B5EF4-FFF2-40B4-BE49-F238E27FC236}">
                      <a16:creationId xmlns:a16="http://schemas.microsoft.com/office/drawing/2014/main" id="{F863141B-F21C-41B3-887E-7196024B9328}"/>
                    </a:ext>
                  </a:extLst>
                </p:cNvPr>
                <p:cNvPicPr/>
                <p:nvPr/>
              </p:nvPicPr>
              <p:blipFill>
                <a:blip r:embed="rId681"/>
                <a:stretch>
                  <a:fillRect/>
                </a:stretch>
              </p:blipFill>
              <p:spPr>
                <a:xfrm>
                  <a:off x="6255874" y="906393"/>
                  <a:ext cx="3265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37551" name="Freihand 137550">
                  <a:extLst>
                    <a:ext uri="{FF2B5EF4-FFF2-40B4-BE49-F238E27FC236}">
                      <a16:creationId xmlns:a16="http://schemas.microsoft.com/office/drawing/2014/main" id="{700D07A2-375F-5D02-A8C8-3615161386A5}"/>
                    </a:ext>
                  </a:extLst>
                </p14:cNvPr>
                <p14:cNvContentPartPr/>
                <p14:nvPr/>
              </p14:nvContentPartPr>
              <p14:xfrm>
                <a:off x="5633434" y="1130673"/>
                <a:ext cx="875160" cy="70920"/>
              </p14:xfrm>
            </p:contentPart>
          </mc:Choice>
          <mc:Fallback xmlns="">
            <p:pic>
              <p:nvPicPr>
                <p:cNvPr id="137551" name="Freihand 137550">
                  <a:extLst>
                    <a:ext uri="{FF2B5EF4-FFF2-40B4-BE49-F238E27FC236}">
                      <a16:creationId xmlns:a16="http://schemas.microsoft.com/office/drawing/2014/main" id="{700D07A2-375F-5D02-A8C8-3615161386A5}"/>
                    </a:ext>
                  </a:extLst>
                </p:cNvPr>
                <p:cNvPicPr/>
                <p:nvPr/>
              </p:nvPicPr>
              <p:blipFill>
                <a:blip r:embed="rId683"/>
                <a:stretch>
                  <a:fillRect/>
                </a:stretch>
              </p:blipFill>
              <p:spPr>
                <a:xfrm>
                  <a:off x="5624434" y="1121673"/>
                  <a:ext cx="8928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37552" name="Freihand 137551">
                  <a:extLst>
                    <a:ext uri="{FF2B5EF4-FFF2-40B4-BE49-F238E27FC236}">
                      <a16:creationId xmlns:a16="http://schemas.microsoft.com/office/drawing/2014/main" id="{0123654D-B3F1-F37F-7055-1C32255F0BA1}"/>
                    </a:ext>
                  </a:extLst>
                </p14:cNvPr>
                <p14:cNvContentPartPr/>
                <p14:nvPr/>
              </p14:nvContentPartPr>
              <p14:xfrm>
                <a:off x="6836914" y="931953"/>
                <a:ext cx="135360" cy="191520"/>
              </p14:xfrm>
            </p:contentPart>
          </mc:Choice>
          <mc:Fallback xmlns="">
            <p:pic>
              <p:nvPicPr>
                <p:cNvPr id="137552" name="Freihand 137551">
                  <a:extLst>
                    <a:ext uri="{FF2B5EF4-FFF2-40B4-BE49-F238E27FC236}">
                      <a16:creationId xmlns:a16="http://schemas.microsoft.com/office/drawing/2014/main" id="{0123654D-B3F1-F37F-7055-1C32255F0BA1}"/>
                    </a:ext>
                  </a:extLst>
                </p:cNvPr>
                <p:cNvPicPr/>
                <p:nvPr/>
              </p:nvPicPr>
              <p:blipFill>
                <a:blip r:embed="rId685"/>
                <a:stretch>
                  <a:fillRect/>
                </a:stretch>
              </p:blipFill>
              <p:spPr>
                <a:xfrm>
                  <a:off x="6828274" y="923313"/>
                  <a:ext cx="1530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37553" name="Freihand 137552">
                  <a:extLst>
                    <a:ext uri="{FF2B5EF4-FFF2-40B4-BE49-F238E27FC236}">
                      <a16:creationId xmlns:a16="http://schemas.microsoft.com/office/drawing/2014/main" id="{B5479341-736B-6590-D7E4-AC61957571D8}"/>
                    </a:ext>
                  </a:extLst>
                </p14:cNvPr>
                <p14:cNvContentPartPr/>
                <p14:nvPr/>
              </p14:nvContentPartPr>
              <p14:xfrm>
                <a:off x="7003954" y="983073"/>
                <a:ext cx="147240" cy="124560"/>
              </p14:xfrm>
            </p:contentPart>
          </mc:Choice>
          <mc:Fallback xmlns="">
            <p:pic>
              <p:nvPicPr>
                <p:cNvPr id="137553" name="Freihand 137552">
                  <a:extLst>
                    <a:ext uri="{FF2B5EF4-FFF2-40B4-BE49-F238E27FC236}">
                      <a16:creationId xmlns:a16="http://schemas.microsoft.com/office/drawing/2014/main" id="{B5479341-736B-6590-D7E4-AC61957571D8}"/>
                    </a:ext>
                  </a:extLst>
                </p:cNvPr>
                <p:cNvPicPr/>
                <p:nvPr/>
              </p:nvPicPr>
              <p:blipFill>
                <a:blip r:embed="rId687"/>
                <a:stretch>
                  <a:fillRect/>
                </a:stretch>
              </p:blipFill>
              <p:spPr>
                <a:xfrm>
                  <a:off x="6995314" y="974073"/>
                  <a:ext cx="1648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37554" name="Freihand 137553">
                  <a:extLst>
                    <a:ext uri="{FF2B5EF4-FFF2-40B4-BE49-F238E27FC236}">
                      <a16:creationId xmlns:a16="http://schemas.microsoft.com/office/drawing/2014/main" id="{346292BB-214D-93A4-BBC5-316D3750CA35}"/>
                    </a:ext>
                  </a:extLst>
                </p14:cNvPr>
                <p14:cNvContentPartPr/>
                <p14:nvPr/>
              </p14:nvContentPartPr>
              <p14:xfrm>
                <a:off x="7380154" y="1001793"/>
                <a:ext cx="127800" cy="115560"/>
              </p14:xfrm>
            </p:contentPart>
          </mc:Choice>
          <mc:Fallback xmlns="">
            <p:pic>
              <p:nvPicPr>
                <p:cNvPr id="137554" name="Freihand 137553">
                  <a:extLst>
                    <a:ext uri="{FF2B5EF4-FFF2-40B4-BE49-F238E27FC236}">
                      <a16:creationId xmlns:a16="http://schemas.microsoft.com/office/drawing/2014/main" id="{346292BB-214D-93A4-BBC5-316D3750CA35}"/>
                    </a:ext>
                  </a:extLst>
                </p:cNvPr>
                <p:cNvPicPr/>
                <p:nvPr/>
              </p:nvPicPr>
              <p:blipFill>
                <a:blip r:embed="rId689"/>
                <a:stretch>
                  <a:fillRect/>
                </a:stretch>
              </p:blipFill>
              <p:spPr>
                <a:xfrm>
                  <a:off x="7371514" y="992793"/>
                  <a:ext cx="1454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37555" name="Freihand 137554">
                  <a:extLst>
                    <a:ext uri="{FF2B5EF4-FFF2-40B4-BE49-F238E27FC236}">
                      <a16:creationId xmlns:a16="http://schemas.microsoft.com/office/drawing/2014/main" id="{D8A5C7B2-A2C8-4A21-0893-F478887B25BE}"/>
                    </a:ext>
                  </a:extLst>
                </p14:cNvPr>
                <p14:cNvContentPartPr/>
                <p14:nvPr/>
              </p14:nvContentPartPr>
              <p14:xfrm>
                <a:off x="7566634" y="899193"/>
                <a:ext cx="110520" cy="191880"/>
              </p14:xfrm>
            </p:contentPart>
          </mc:Choice>
          <mc:Fallback xmlns="">
            <p:pic>
              <p:nvPicPr>
                <p:cNvPr id="137555" name="Freihand 137554">
                  <a:extLst>
                    <a:ext uri="{FF2B5EF4-FFF2-40B4-BE49-F238E27FC236}">
                      <a16:creationId xmlns:a16="http://schemas.microsoft.com/office/drawing/2014/main" id="{D8A5C7B2-A2C8-4A21-0893-F478887B25BE}"/>
                    </a:ext>
                  </a:extLst>
                </p:cNvPr>
                <p:cNvPicPr/>
                <p:nvPr/>
              </p:nvPicPr>
              <p:blipFill>
                <a:blip r:embed="rId691"/>
                <a:stretch>
                  <a:fillRect/>
                </a:stretch>
              </p:blipFill>
              <p:spPr>
                <a:xfrm>
                  <a:off x="7557634" y="890553"/>
                  <a:ext cx="1281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37556" name="Freihand 137555">
                  <a:extLst>
                    <a:ext uri="{FF2B5EF4-FFF2-40B4-BE49-F238E27FC236}">
                      <a16:creationId xmlns:a16="http://schemas.microsoft.com/office/drawing/2014/main" id="{1E65DDF3-DC3A-0B73-011A-2176ADF649B8}"/>
                    </a:ext>
                  </a:extLst>
                </p14:cNvPr>
                <p14:cNvContentPartPr/>
                <p14:nvPr/>
              </p14:nvContentPartPr>
              <p14:xfrm>
                <a:off x="7730074" y="1008633"/>
                <a:ext cx="354240" cy="77760"/>
              </p14:xfrm>
            </p:contentPart>
          </mc:Choice>
          <mc:Fallback xmlns="">
            <p:pic>
              <p:nvPicPr>
                <p:cNvPr id="137556" name="Freihand 137555">
                  <a:extLst>
                    <a:ext uri="{FF2B5EF4-FFF2-40B4-BE49-F238E27FC236}">
                      <a16:creationId xmlns:a16="http://schemas.microsoft.com/office/drawing/2014/main" id="{1E65DDF3-DC3A-0B73-011A-2176ADF649B8}"/>
                    </a:ext>
                  </a:extLst>
                </p:cNvPr>
                <p:cNvPicPr/>
                <p:nvPr/>
              </p:nvPicPr>
              <p:blipFill>
                <a:blip r:embed="rId693"/>
                <a:stretch>
                  <a:fillRect/>
                </a:stretch>
              </p:blipFill>
              <p:spPr>
                <a:xfrm>
                  <a:off x="7721434" y="999993"/>
                  <a:ext cx="3718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37557" name="Freihand 137556">
                  <a:extLst>
                    <a:ext uri="{FF2B5EF4-FFF2-40B4-BE49-F238E27FC236}">
                      <a16:creationId xmlns:a16="http://schemas.microsoft.com/office/drawing/2014/main" id="{5C6B5CB5-6004-00C6-05F5-5094D9048872}"/>
                    </a:ext>
                  </a:extLst>
                </p14:cNvPr>
                <p14:cNvContentPartPr/>
                <p14:nvPr/>
              </p14:nvContentPartPr>
              <p14:xfrm>
                <a:off x="8109514" y="992433"/>
                <a:ext cx="87840" cy="267120"/>
              </p14:xfrm>
            </p:contentPart>
          </mc:Choice>
          <mc:Fallback xmlns="">
            <p:pic>
              <p:nvPicPr>
                <p:cNvPr id="137557" name="Freihand 137556">
                  <a:extLst>
                    <a:ext uri="{FF2B5EF4-FFF2-40B4-BE49-F238E27FC236}">
                      <a16:creationId xmlns:a16="http://schemas.microsoft.com/office/drawing/2014/main" id="{5C6B5CB5-6004-00C6-05F5-5094D9048872}"/>
                    </a:ext>
                  </a:extLst>
                </p:cNvPr>
                <p:cNvPicPr/>
                <p:nvPr/>
              </p:nvPicPr>
              <p:blipFill>
                <a:blip r:embed="rId695"/>
                <a:stretch>
                  <a:fillRect/>
                </a:stretch>
              </p:blipFill>
              <p:spPr>
                <a:xfrm>
                  <a:off x="8100514" y="983793"/>
                  <a:ext cx="1054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37558" name="Freihand 137557">
                  <a:extLst>
                    <a:ext uri="{FF2B5EF4-FFF2-40B4-BE49-F238E27FC236}">
                      <a16:creationId xmlns:a16="http://schemas.microsoft.com/office/drawing/2014/main" id="{F7198F81-2215-C10E-F9CE-CE823ECC1C9B}"/>
                    </a:ext>
                  </a:extLst>
                </p14:cNvPr>
                <p14:cNvContentPartPr/>
                <p14:nvPr/>
              </p14:nvContentPartPr>
              <p14:xfrm>
                <a:off x="8261434" y="1006473"/>
                <a:ext cx="80280" cy="78120"/>
              </p14:xfrm>
            </p:contentPart>
          </mc:Choice>
          <mc:Fallback xmlns="">
            <p:pic>
              <p:nvPicPr>
                <p:cNvPr id="137558" name="Freihand 137557">
                  <a:extLst>
                    <a:ext uri="{FF2B5EF4-FFF2-40B4-BE49-F238E27FC236}">
                      <a16:creationId xmlns:a16="http://schemas.microsoft.com/office/drawing/2014/main" id="{F7198F81-2215-C10E-F9CE-CE823ECC1C9B}"/>
                    </a:ext>
                  </a:extLst>
                </p:cNvPr>
                <p:cNvPicPr/>
                <p:nvPr/>
              </p:nvPicPr>
              <p:blipFill>
                <a:blip r:embed="rId697"/>
                <a:stretch>
                  <a:fillRect/>
                </a:stretch>
              </p:blipFill>
              <p:spPr>
                <a:xfrm>
                  <a:off x="8252794" y="997833"/>
                  <a:ext cx="97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37559" name="Freihand 137558">
                  <a:extLst>
                    <a:ext uri="{FF2B5EF4-FFF2-40B4-BE49-F238E27FC236}">
                      <a16:creationId xmlns:a16="http://schemas.microsoft.com/office/drawing/2014/main" id="{26ECACBB-85CD-5D85-DBD1-675AF5D7AAFB}"/>
                    </a:ext>
                  </a:extLst>
                </p14:cNvPr>
                <p14:cNvContentPartPr/>
                <p14:nvPr/>
              </p14:nvContentPartPr>
              <p14:xfrm>
                <a:off x="8396074" y="918273"/>
                <a:ext cx="182160" cy="159840"/>
              </p14:xfrm>
            </p:contentPart>
          </mc:Choice>
          <mc:Fallback xmlns="">
            <p:pic>
              <p:nvPicPr>
                <p:cNvPr id="137559" name="Freihand 137558">
                  <a:extLst>
                    <a:ext uri="{FF2B5EF4-FFF2-40B4-BE49-F238E27FC236}">
                      <a16:creationId xmlns:a16="http://schemas.microsoft.com/office/drawing/2014/main" id="{26ECACBB-85CD-5D85-DBD1-675AF5D7AAFB}"/>
                    </a:ext>
                  </a:extLst>
                </p:cNvPr>
                <p:cNvPicPr/>
                <p:nvPr/>
              </p:nvPicPr>
              <p:blipFill>
                <a:blip r:embed="rId699"/>
                <a:stretch>
                  <a:fillRect/>
                </a:stretch>
              </p:blipFill>
              <p:spPr>
                <a:xfrm>
                  <a:off x="8387074" y="909633"/>
                  <a:ext cx="199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37566" name="Freihand 137565">
                  <a:extLst>
                    <a:ext uri="{FF2B5EF4-FFF2-40B4-BE49-F238E27FC236}">
                      <a16:creationId xmlns:a16="http://schemas.microsoft.com/office/drawing/2014/main" id="{C2BFF6D4-96AD-67BE-A64F-90801EA2FF95}"/>
                    </a:ext>
                  </a:extLst>
                </p14:cNvPr>
                <p14:cNvContentPartPr/>
                <p14:nvPr/>
              </p14:nvContentPartPr>
              <p14:xfrm>
                <a:off x="1975834" y="3404433"/>
                <a:ext cx="1402920" cy="129960"/>
              </p14:xfrm>
            </p:contentPart>
          </mc:Choice>
          <mc:Fallback xmlns="">
            <p:pic>
              <p:nvPicPr>
                <p:cNvPr id="137566" name="Freihand 137565">
                  <a:extLst>
                    <a:ext uri="{FF2B5EF4-FFF2-40B4-BE49-F238E27FC236}">
                      <a16:creationId xmlns:a16="http://schemas.microsoft.com/office/drawing/2014/main" id="{C2BFF6D4-96AD-67BE-A64F-90801EA2FF95}"/>
                    </a:ext>
                  </a:extLst>
                </p:cNvPr>
                <p:cNvPicPr/>
                <p:nvPr/>
              </p:nvPicPr>
              <p:blipFill>
                <a:blip r:embed="rId701"/>
                <a:stretch>
                  <a:fillRect/>
                </a:stretch>
              </p:blipFill>
              <p:spPr>
                <a:xfrm>
                  <a:off x="1966834" y="3395433"/>
                  <a:ext cx="1420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37567" name="Freihand 137566">
                  <a:extLst>
                    <a:ext uri="{FF2B5EF4-FFF2-40B4-BE49-F238E27FC236}">
                      <a16:creationId xmlns:a16="http://schemas.microsoft.com/office/drawing/2014/main" id="{2649CEC2-7E3C-8540-03B3-123E98842617}"/>
                    </a:ext>
                  </a:extLst>
                </p14:cNvPr>
                <p14:cNvContentPartPr/>
                <p14:nvPr/>
              </p14:nvContentPartPr>
              <p14:xfrm>
                <a:off x="283114" y="3425313"/>
                <a:ext cx="3691800" cy="707040"/>
              </p14:xfrm>
            </p:contentPart>
          </mc:Choice>
          <mc:Fallback xmlns="">
            <p:pic>
              <p:nvPicPr>
                <p:cNvPr id="137567" name="Freihand 137566">
                  <a:extLst>
                    <a:ext uri="{FF2B5EF4-FFF2-40B4-BE49-F238E27FC236}">
                      <a16:creationId xmlns:a16="http://schemas.microsoft.com/office/drawing/2014/main" id="{2649CEC2-7E3C-8540-03B3-123E98842617}"/>
                    </a:ext>
                  </a:extLst>
                </p:cNvPr>
                <p:cNvPicPr/>
                <p:nvPr/>
              </p:nvPicPr>
              <p:blipFill>
                <a:blip r:embed="rId703"/>
                <a:stretch>
                  <a:fillRect/>
                </a:stretch>
              </p:blipFill>
              <p:spPr>
                <a:xfrm>
                  <a:off x="274474" y="3416313"/>
                  <a:ext cx="3709440" cy="7246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37571" name="Freihand 137570">
                  <a:extLst>
                    <a:ext uri="{FF2B5EF4-FFF2-40B4-BE49-F238E27FC236}">
                      <a16:creationId xmlns:a16="http://schemas.microsoft.com/office/drawing/2014/main" id="{C84D0396-29D3-1B4C-D995-F7834D23F9C2}"/>
                    </a:ext>
                  </a:extLst>
                </p14:cNvPr>
                <p14:cNvContentPartPr/>
                <p14:nvPr/>
              </p14:nvContentPartPr>
              <p14:xfrm>
                <a:off x="7862194" y="3796228"/>
                <a:ext cx="173160" cy="1433520"/>
              </p14:xfrm>
            </p:contentPart>
          </mc:Choice>
          <mc:Fallback xmlns="">
            <p:pic>
              <p:nvPicPr>
                <p:cNvPr id="137571" name="Freihand 137570">
                  <a:extLst>
                    <a:ext uri="{FF2B5EF4-FFF2-40B4-BE49-F238E27FC236}">
                      <a16:creationId xmlns:a16="http://schemas.microsoft.com/office/drawing/2014/main" id="{C84D0396-29D3-1B4C-D995-F7834D23F9C2}"/>
                    </a:ext>
                  </a:extLst>
                </p:cNvPr>
                <p:cNvPicPr/>
                <p:nvPr/>
              </p:nvPicPr>
              <p:blipFill>
                <a:blip r:embed="rId705"/>
                <a:stretch>
                  <a:fillRect/>
                </a:stretch>
              </p:blipFill>
              <p:spPr>
                <a:xfrm>
                  <a:off x="7853194" y="3787228"/>
                  <a:ext cx="190800" cy="14511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37572" name="Freihand 137571">
                  <a:extLst>
                    <a:ext uri="{FF2B5EF4-FFF2-40B4-BE49-F238E27FC236}">
                      <a16:creationId xmlns:a16="http://schemas.microsoft.com/office/drawing/2014/main" id="{CDEBCE84-40E6-2C36-BD96-A4DB164F1B33}"/>
                    </a:ext>
                  </a:extLst>
                </p14:cNvPr>
                <p14:cNvContentPartPr/>
                <p14:nvPr/>
              </p14:nvContentPartPr>
              <p14:xfrm>
                <a:off x="8104474" y="3777508"/>
                <a:ext cx="1386000" cy="42840"/>
              </p14:xfrm>
            </p:contentPart>
          </mc:Choice>
          <mc:Fallback xmlns="">
            <p:pic>
              <p:nvPicPr>
                <p:cNvPr id="137572" name="Freihand 137571">
                  <a:extLst>
                    <a:ext uri="{FF2B5EF4-FFF2-40B4-BE49-F238E27FC236}">
                      <a16:creationId xmlns:a16="http://schemas.microsoft.com/office/drawing/2014/main" id="{CDEBCE84-40E6-2C36-BD96-A4DB164F1B33}"/>
                    </a:ext>
                  </a:extLst>
                </p:cNvPr>
                <p:cNvPicPr/>
                <p:nvPr/>
              </p:nvPicPr>
              <p:blipFill>
                <a:blip r:embed="rId707"/>
                <a:stretch>
                  <a:fillRect/>
                </a:stretch>
              </p:blipFill>
              <p:spPr>
                <a:xfrm>
                  <a:off x="8095834" y="3768508"/>
                  <a:ext cx="14036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37574" name="Freihand 137573">
                  <a:extLst>
                    <a:ext uri="{FF2B5EF4-FFF2-40B4-BE49-F238E27FC236}">
                      <a16:creationId xmlns:a16="http://schemas.microsoft.com/office/drawing/2014/main" id="{4A113995-8625-4985-ACF3-63AA77E76898}"/>
                    </a:ext>
                  </a:extLst>
                </p14:cNvPr>
                <p14:cNvContentPartPr/>
                <p14:nvPr/>
              </p14:nvContentPartPr>
              <p14:xfrm>
                <a:off x="8093314" y="3953548"/>
                <a:ext cx="234720" cy="221760"/>
              </p14:xfrm>
            </p:contentPart>
          </mc:Choice>
          <mc:Fallback xmlns="">
            <p:pic>
              <p:nvPicPr>
                <p:cNvPr id="137574" name="Freihand 137573">
                  <a:extLst>
                    <a:ext uri="{FF2B5EF4-FFF2-40B4-BE49-F238E27FC236}">
                      <a16:creationId xmlns:a16="http://schemas.microsoft.com/office/drawing/2014/main" id="{4A113995-8625-4985-ACF3-63AA77E76898}"/>
                    </a:ext>
                  </a:extLst>
                </p:cNvPr>
                <p:cNvPicPr/>
                <p:nvPr/>
              </p:nvPicPr>
              <p:blipFill>
                <a:blip r:embed="rId709"/>
                <a:stretch>
                  <a:fillRect/>
                </a:stretch>
              </p:blipFill>
              <p:spPr>
                <a:xfrm>
                  <a:off x="8084314" y="3944908"/>
                  <a:ext cx="25236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37575" name="Freihand 137574">
                  <a:extLst>
                    <a:ext uri="{FF2B5EF4-FFF2-40B4-BE49-F238E27FC236}">
                      <a16:creationId xmlns:a16="http://schemas.microsoft.com/office/drawing/2014/main" id="{0912D878-C7C6-E272-6E61-24EA118E92F8}"/>
                    </a:ext>
                  </a:extLst>
                </p14:cNvPr>
                <p14:cNvContentPartPr/>
                <p14:nvPr/>
              </p14:nvContentPartPr>
              <p14:xfrm>
                <a:off x="8553394" y="3881908"/>
                <a:ext cx="208080" cy="189000"/>
              </p14:xfrm>
            </p:contentPart>
          </mc:Choice>
          <mc:Fallback xmlns="">
            <p:pic>
              <p:nvPicPr>
                <p:cNvPr id="137575" name="Freihand 137574">
                  <a:extLst>
                    <a:ext uri="{FF2B5EF4-FFF2-40B4-BE49-F238E27FC236}">
                      <a16:creationId xmlns:a16="http://schemas.microsoft.com/office/drawing/2014/main" id="{0912D878-C7C6-E272-6E61-24EA118E92F8}"/>
                    </a:ext>
                  </a:extLst>
                </p:cNvPr>
                <p:cNvPicPr/>
                <p:nvPr/>
              </p:nvPicPr>
              <p:blipFill>
                <a:blip r:embed="rId711"/>
                <a:stretch>
                  <a:fillRect/>
                </a:stretch>
              </p:blipFill>
              <p:spPr>
                <a:xfrm>
                  <a:off x="8544754" y="3873268"/>
                  <a:ext cx="2257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37576" name="Freihand 137575">
                  <a:extLst>
                    <a:ext uri="{FF2B5EF4-FFF2-40B4-BE49-F238E27FC236}">
                      <a16:creationId xmlns:a16="http://schemas.microsoft.com/office/drawing/2014/main" id="{E45965E0-A81C-26CD-382E-DA138799D70C}"/>
                    </a:ext>
                  </a:extLst>
                </p14:cNvPr>
                <p14:cNvContentPartPr/>
                <p14:nvPr/>
              </p14:nvContentPartPr>
              <p14:xfrm>
                <a:off x="8938594" y="3945628"/>
                <a:ext cx="144360" cy="284400"/>
              </p14:xfrm>
            </p:contentPart>
          </mc:Choice>
          <mc:Fallback xmlns="">
            <p:pic>
              <p:nvPicPr>
                <p:cNvPr id="137576" name="Freihand 137575">
                  <a:extLst>
                    <a:ext uri="{FF2B5EF4-FFF2-40B4-BE49-F238E27FC236}">
                      <a16:creationId xmlns:a16="http://schemas.microsoft.com/office/drawing/2014/main" id="{E45965E0-A81C-26CD-382E-DA138799D70C}"/>
                    </a:ext>
                  </a:extLst>
                </p:cNvPr>
                <p:cNvPicPr/>
                <p:nvPr/>
              </p:nvPicPr>
              <p:blipFill>
                <a:blip r:embed="rId713"/>
                <a:stretch>
                  <a:fillRect/>
                </a:stretch>
              </p:blipFill>
              <p:spPr>
                <a:xfrm>
                  <a:off x="8929954" y="3936628"/>
                  <a:ext cx="1620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37577" name="Freihand 137576">
                  <a:extLst>
                    <a:ext uri="{FF2B5EF4-FFF2-40B4-BE49-F238E27FC236}">
                      <a16:creationId xmlns:a16="http://schemas.microsoft.com/office/drawing/2014/main" id="{27D53546-1BC8-0F2E-35C0-5FFE8C1F9E72}"/>
                    </a:ext>
                  </a:extLst>
                </p14:cNvPr>
                <p14:cNvContentPartPr/>
                <p14:nvPr/>
              </p14:nvContentPartPr>
              <p14:xfrm>
                <a:off x="9179074" y="3937708"/>
                <a:ext cx="126720" cy="126360"/>
              </p14:xfrm>
            </p:contentPart>
          </mc:Choice>
          <mc:Fallback xmlns="">
            <p:pic>
              <p:nvPicPr>
                <p:cNvPr id="137577" name="Freihand 137576">
                  <a:extLst>
                    <a:ext uri="{FF2B5EF4-FFF2-40B4-BE49-F238E27FC236}">
                      <a16:creationId xmlns:a16="http://schemas.microsoft.com/office/drawing/2014/main" id="{27D53546-1BC8-0F2E-35C0-5FFE8C1F9E72}"/>
                    </a:ext>
                  </a:extLst>
                </p:cNvPr>
                <p:cNvPicPr/>
                <p:nvPr/>
              </p:nvPicPr>
              <p:blipFill>
                <a:blip r:embed="rId715"/>
                <a:stretch>
                  <a:fillRect/>
                </a:stretch>
              </p:blipFill>
              <p:spPr>
                <a:xfrm>
                  <a:off x="9170074" y="3928708"/>
                  <a:ext cx="144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37578" name="Freihand 137577">
                  <a:extLst>
                    <a:ext uri="{FF2B5EF4-FFF2-40B4-BE49-F238E27FC236}">
                      <a16:creationId xmlns:a16="http://schemas.microsoft.com/office/drawing/2014/main" id="{6D2B2CF1-557A-5A82-56BC-FB8D1CEDADF9}"/>
                    </a:ext>
                  </a:extLst>
                </p14:cNvPr>
                <p14:cNvContentPartPr/>
                <p14:nvPr/>
              </p14:nvContentPartPr>
              <p14:xfrm>
                <a:off x="9319474" y="3924028"/>
                <a:ext cx="365040" cy="90720"/>
              </p14:xfrm>
            </p:contentPart>
          </mc:Choice>
          <mc:Fallback xmlns="">
            <p:pic>
              <p:nvPicPr>
                <p:cNvPr id="137578" name="Freihand 137577">
                  <a:extLst>
                    <a:ext uri="{FF2B5EF4-FFF2-40B4-BE49-F238E27FC236}">
                      <a16:creationId xmlns:a16="http://schemas.microsoft.com/office/drawing/2014/main" id="{6D2B2CF1-557A-5A82-56BC-FB8D1CEDADF9}"/>
                    </a:ext>
                  </a:extLst>
                </p:cNvPr>
                <p:cNvPicPr/>
                <p:nvPr/>
              </p:nvPicPr>
              <p:blipFill>
                <a:blip r:embed="rId717"/>
                <a:stretch>
                  <a:fillRect/>
                </a:stretch>
              </p:blipFill>
              <p:spPr>
                <a:xfrm>
                  <a:off x="9310834" y="3915388"/>
                  <a:ext cx="3826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37580" name="Freihand 137579">
                  <a:extLst>
                    <a:ext uri="{FF2B5EF4-FFF2-40B4-BE49-F238E27FC236}">
                      <a16:creationId xmlns:a16="http://schemas.microsoft.com/office/drawing/2014/main" id="{78CCE798-1B01-D330-784B-009D1749081F}"/>
                    </a:ext>
                  </a:extLst>
                </p14:cNvPr>
                <p14:cNvContentPartPr/>
                <p14:nvPr/>
              </p14:nvContentPartPr>
              <p14:xfrm>
                <a:off x="8231554" y="4042108"/>
                <a:ext cx="1522440" cy="191880"/>
              </p14:xfrm>
            </p:contentPart>
          </mc:Choice>
          <mc:Fallback xmlns="">
            <p:pic>
              <p:nvPicPr>
                <p:cNvPr id="137580" name="Freihand 137579">
                  <a:extLst>
                    <a:ext uri="{FF2B5EF4-FFF2-40B4-BE49-F238E27FC236}">
                      <a16:creationId xmlns:a16="http://schemas.microsoft.com/office/drawing/2014/main" id="{78CCE798-1B01-D330-784B-009D1749081F}"/>
                    </a:ext>
                  </a:extLst>
                </p:cNvPr>
                <p:cNvPicPr/>
                <p:nvPr/>
              </p:nvPicPr>
              <p:blipFill>
                <a:blip r:embed="rId719"/>
                <a:stretch>
                  <a:fillRect/>
                </a:stretch>
              </p:blipFill>
              <p:spPr>
                <a:xfrm>
                  <a:off x="8222914" y="4033108"/>
                  <a:ext cx="1540080" cy="209520"/>
                </a:xfrm>
                <a:prstGeom prst="rect">
                  <a:avLst/>
                </a:prstGeom>
              </p:spPr>
            </p:pic>
          </mc:Fallback>
        </mc:AlternateContent>
      </p:grpSp>
    </p:spTree>
    <p:extLst>
      <p:ext uri="{BB962C8B-B14F-4D97-AF65-F5344CB8AC3E}">
        <p14:creationId xmlns:p14="http://schemas.microsoft.com/office/powerpoint/2010/main" val="38917710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Medium- and long-term unemployment</a:t>
            </a:r>
          </a:p>
        </p:txBody>
      </p:sp>
      <p:sp>
        <p:nvSpPr>
          <p:cNvPr id="138244" name="Text Box 3"/>
          <p:cNvSpPr txBox="1">
            <a:spLocks noChangeArrowheads="1"/>
          </p:cNvSpPr>
          <p:nvPr/>
        </p:nvSpPr>
        <p:spPr bwMode="auto">
          <a:xfrm>
            <a:off x="6726" y="604352"/>
            <a:ext cx="8895227"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a:solidFill>
                  <a:schemeClr val="tx1"/>
                </a:solidFill>
              </a:rPr>
              <a:t>Cyclical unemployment:</a:t>
            </a:r>
            <a:endParaRPr lang="de-DE" b="1" dirty="0">
              <a:solidFill>
                <a:schemeClr val="tx1"/>
              </a:solidFill>
            </a:endParaRPr>
          </a:p>
          <a:p>
            <a:pPr eaLnBrk="1" hangingPunct="1">
              <a:buFontTx/>
              <a:buNone/>
            </a:pPr>
            <a:r>
              <a:rPr lang="de-DE">
                <a:solidFill>
                  <a:schemeClr val="tx1"/>
                </a:solidFill>
              </a:rPr>
              <a:t>Within the business cycle we have an under utilization of potential output </a:t>
            </a:r>
            <a:r>
              <a:rPr lang="de-DE">
                <a:solidFill>
                  <a:schemeClr val="tx1"/>
                </a:solidFill>
                <a:cs typeface="Times New Roman" pitchFamily="18" charset="0"/>
              </a:rPr>
              <a:t>→ causing a decrease in labor demand</a:t>
            </a:r>
          </a:p>
          <a:p>
            <a:pPr eaLnBrk="1" hangingPunct="1">
              <a:buFontTx/>
              <a:buNone/>
            </a:pPr>
            <a:endParaRPr lang="de-DE">
              <a:solidFill>
                <a:schemeClr val="tx1"/>
              </a:solidFill>
            </a:endParaRPr>
          </a:p>
          <a:p>
            <a:pPr eaLnBrk="1" hangingPunct="1"/>
            <a:r>
              <a:rPr lang="de-DE" b="1">
                <a:solidFill>
                  <a:schemeClr val="tx1"/>
                </a:solidFill>
              </a:rPr>
              <a:t>Structural unemployment :</a:t>
            </a:r>
            <a:endParaRPr lang="de-DE" b="1" dirty="0">
              <a:solidFill>
                <a:schemeClr val="tx1"/>
              </a:solidFill>
            </a:endParaRPr>
          </a:p>
          <a:p>
            <a:pPr eaLnBrk="1" hangingPunct="1"/>
            <a:endParaRPr lang="de-DE" b="1" dirty="0">
              <a:solidFill>
                <a:schemeClr val="tx1"/>
              </a:solidFill>
            </a:endParaRPr>
          </a:p>
          <a:p>
            <a:pPr eaLnBrk="1" hangingPunct="1">
              <a:buFontTx/>
              <a:buChar char="•"/>
            </a:pPr>
            <a:r>
              <a:rPr lang="de-DE">
                <a:solidFill>
                  <a:schemeClr val="tx1"/>
                </a:solidFill>
              </a:rPr>
              <a:t> Sectoral change, i.e. legislative amendment </a:t>
            </a:r>
            <a:r>
              <a:rPr lang="de-DE" dirty="0">
                <a:solidFill>
                  <a:schemeClr val="tx1"/>
                </a:solidFill>
              </a:rPr>
              <a:t>(Energiewende)</a:t>
            </a:r>
          </a:p>
          <a:p>
            <a:pPr eaLnBrk="1" hangingPunct="1">
              <a:buFontTx/>
              <a:buNone/>
            </a:pPr>
            <a:r>
              <a:rPr lang="de-DE" dirty="0">
                <a:solidFill>
                  <a:schemeClr val="tx1"/>
                </a:solidFill>
              </a:rPr>
              <a:t>            					     </a:t>
            </a:r>
            <a:r>
              <a:rPr lang="de-DE">
                <a:solidFill>
                  <a:schemeClr val="tx1"/>
                </a:solidFill>
              </a:rPr>
              <a:t>→  job loss in the coal industry or the nuclear 								    sector</a:t>
            </a:r>
            <a:endParaRPr lang="de-DE" dirty="0">
              <a:solidFill>
                <a:schemeClr val="tx1"/>
              </a:solidFill>
            </a:endParaRPr>
          </a:p>
          <a:p>
            <a:pPr eaLnBrk="1" hangingPunct="1">
              <a:buFontTx/>
              <a:buChar char="•"/>
            </a:pPr>
            <a:r>
              <a:rPr lang="de-DE">
                <a:solidFill>
                  <a:schemeClr val="tx1"/>
                </a:solidFill>
              </a:rPr>
              <a:t> Technological change, i.e. digitalization of many process will change the 								 labor market dramatically</a:t>
            </a:r>
          </a:p>
          <a:p>
            <a:pPr marL="3200400" lvl="7" indent="0" eaLnBrk="1" hangingPunct="1"/>
            <a:r>
              <a:rPr lang="de-DE">
                <a:solidFill>
                  <a:schemeClr val="tx1"/>
                </a:solidFill>
              </a:rPr>
              <a:t> → new skills are neede in the future</a:t>
            </a:r>
            <a:endParaRPr lang="de-DE" dirty="0">
              <a:solidFill>
                <a:schemeClr val="tx1"/>
              </a:solidFill>
            </a:endParaRPr>
          </a:p>
          <a:p>
            <a:pPr eaLnBrk="1" hangingPunct="1">
              <a:buFontTx/>
              <a:buChar char="•"/>
            </a:pPr>
            <a:endParaRPr lang="de-DE" dirty="0">
              <a:solidFill>
                <a:schemeClr val="tx1"/>
              </a:solidFill>
            </a:endParaRPr>
          </a:p>
          <a:p>
            <a:pPr eaLnBrk="1" hangingPunct="1">
              <a:buFontTx/>
              <a:buChar char="•"/>
            </a:pPr>
            <a:r>
              <a:rPr lang="de-DE">
                <a:solidFill>
                  <a:schemeClr val="tx1"/>
                </a:solidFill>
              </a:rPr>
              <a:t> Regional descrepancy in job demand and supply specially because of the 	     	  demographic change in the rural area</a:t>
            </a:r>
            <a:endParaRPr lang="de-DE" dirty="0">
              <a:solidFill>
                <a:schemeClr val="tx1"/>
              </a:solidFill>
            </a:endParaRP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B5CA23B-D0EC-1705-076D-D996297DCDCD}"/>
                  </a:ext>
                </a:extLst>
              </p14:cNvPr>
              <p14:cNvContentPartPr/>
              <p14:nvPr/>
            </p14:nvContentPartPr>
            <p14:xfrm>
              <a:off x="11009674" y="1409788"/>
              <a:ext cx="14040" cy="12600"/>
            </p14:xfrm>
          </p:contentPart>
        </mc:Choice>
        <mc:Fallback xmlns="">
          <p:pic>
            <p:nvPicPr>
              <p:cNvPr id="2" name="Freihand 1">
                <a:extLst>
                  <a:ext uri="{FF2B5EF4-FFF2-40B4-BE49-F238E27FC236}">
                    <a16:creationId xmlns:a16="http://schemas.microsoft.com/office/drawing/2014/main" id="{CB5CA23B-D0EC-1705-076D-D996297DCDCD}"/>
                  </a:ext>
                </a:extLst>
              </p:cNvPr>
              <p:cNvPicPr/>
              <p:nvPr/>
            </p:nvPicPr>
            <p:blipFill>
              <a:blip r:embed="rId4"/>
              <a:stretch>
                <a:fillRect/>
              </a:stretch>
            </p:blipFill>
            <p:spPr>
              <a:xfrm>
                <a:off x="11001034" y="1400788"/>
                <a:ext cx="31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7E9A0EF-52AD-501B-CA03-8BBC66E19970}"/>
                  </a:ext>
                </a:extLst>
              </p14:cNvPr>
              <p14:cNvContentPartPr/>
              <p14:nvPr/>
            </p14:nvContentPartPr>
            <p14:xfrm>
              <a:off x="191314" y="902908"/>
              <a:ext cx="2776680" cy="69480"/>
            </p14:xfrm>
          </p:contentPart>
        </mc:Choice>
        <mc:Fallback xmlns="">
          <p:pic>
            <p:nvPicPr>
              <p:cNvPr id="3" name="Freihand 2">
                <a:extLst>
                  <a:ext uri="{FF2B5EF4-FFF2-40B4-BE49-F238E27FC236}">
                    <a16:creationId xmlns:a16="http://schemas.microsoft.com/office/drawing/2014/main" id="{07E9A0EF-52AD-501B-CA03-8BBC66E19970}"/>
                  </a:ext>
                </a:extLst>
              </p:cNvPr>
              <p:cNvPicPr/>
              <p:nvPr/>
            </p:nvPicPr>
            <p:blipFill>
              <a:blip r:embed="rId6"/>
              <a:stretch>
                <a:fillRect/>
              </a:stretch>
            </p:blipFill>
            <p:spPr>
              <a:xfrm>
                <a:off x="182674" y="893908"/>
                <a:ext cx="2794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0" name="Freihand 19">
                <a:extLst>
                  <a:ext uri="{FF2B5EF4-FFF2-40B4-BE49-F238E27FC236}">
                    <a16:creationId xmlns:a16="http://schemas.microsoft.com/office/drawing/2014/main" id="{FB2B9F8B-DB23-4859-5331-8E712BFFFADE}"/>
                  </a:ext>
                </a:extLst>
              </p14:cNvPr>
              <p14:cNvContentPartPr/>
              <p14:nvPr/>
            </p14:nvContentPartPr>
            <p14:xfrm>
              <a:off x="9796114" y="532468"/>
              <a:ext cx="1640880" cy="810000"/>
            </p14:xfrm>
          </p:contentPart>
        </mc:Choice>
        <mc:Fallback xmlns="">
          <p:pic>
            <p:nvPicPr>
              <p:cNvPr id="20" name="Freihand 19">
                <a:extLst>
                  <a:ext uri="{FF2B5EF4-FFF2-40B4-BE49-F238E27FC236}">
                    <a16:creationId xmlns:a16="http://schemas.microsoft.com/office/drawing/2014/main" id="{FB2B9F8B-DB23-4859-5331-8E712BFFFADE}"/>
                  </a:ext>
                </a:extLst>
              </p:cNvPr>
              <p:cNvPicPr/>
              <p:nvPr/>
            </p:nvPicPr>
            <p:blipFill>
              <a:blip r:embed="rId8"/>
              <a:stretch>
                <a:fillRect/>
              </a:stretch>
            </p:blipFill>
            <p:spPr>
              <a:xfrm>
                <a:off x="9787474" y="523828"/>
                <a:ext cx="1658520" cy="827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38267" name="Freihand 138266">
                <a:extLst>
                  <a:ext uri="{FF2B5EF4-FFF2-40B4-BE49-F238E27FC236}">
                    <a16:creationId xmlns:a16="http://schemas.microsoft.com/office/drawing/2014/main" id="{F58F91AC-BF43-CE86-2ACD-67FFB3F64ACC}"/>
                  </a:ext>
                </a:extLst>
              </p14:cNvPr>
              <p14:cNvContentPartPr/>
              <p14:nvPr/>
            </p14:nvContentPartPr>
            <p14:xfrm>
              <a:off x="253234" y="1649548"/>
              <a:ext cx="3611160" cy="122760"/>
            </p14:xfrm>
          </p:contentPart>
        </mc:Choice>
        <mc:Fallback xmlns="">
          <p:pic>
            <p:nvPicPr>
              <p:cNvPr id="138267" name="Freihand 138266">
                <a:extLst>
                  <a:ext uri="{FF2B5EF4-FFF2-40B4-BE49-F238E27FC236}">
                    <a16:creationId xmlns:a16="http://schemas.microsoft.com/office/drawing/2014/main" id="{F58F91AC-BF43-CE86-2ACD-67FFB3F64ACC}"/>
                  </a:ext>
                </a:extLst>
              </p:cNvPr>
              <p:cNvPicPr/>
              <p:nvPr/>
            </p:nvPicPr>
            <p:blipFill>
              <a:blip r:embed="rId10"/>
              <a:stretch>
                <a:fillRect/>
              </a:stretch>
            </p:blipFill>
            <p:spPr>
              <a:xfrm>
                <a:off x="244234" y="1640548"/>
                <a:ext cx="36288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8294" name="Freihand 138293">
                <a:extLst>
                  <a:ext uri="{FF2B5EF4-FFF2-40B4-BE49-F238E27FC236}">
                    <a16:creationId xmlns:a16="http://schemas.microsoft.com/office/drawing/2014/main" id="{D79C1A74-2A91-4A4E-567A-8E49995342A4}"/>
                  </a:ext>
                </a:extLst>
              </p14:cNvPr>
              <p14:cNvContentPartPr/>
              <p14:nvPr/>
            </p14:nvContentPartPr>
            <p14:xfrm>
              <a:off x="67474" y="2285790"/>
              <a:ext cx="1431360" cy="80280"/>
            </p14:xfrm>
          </p:contentPart>
        </mc:Choice>
        <mc:Fallback xmlns="">
          <p:pic>
            <p:nvPicPr>
              <p:cNvPr id="138294" name="Freihand 138293">
                <a:extLst>
                  <a:ext uri="{FF2B5EF4-FFF2-40B4-BE49-F238E27FC236}">
                    <a16:creationId xmlns:a16="http://schemas.microsoft.com/office/drawing/2014/main" id="{D79C1A74-2A91-4A4E-567A-8E49995342A4}"/>
                  </a:ext>
                </a:extLst>
              </p:cNvPr>
              <p:cNvPicPr/>
              <p:nvPr/>
            </p:nvPicPr>
            <p:blipFill>
              <a:blip r:embed="rId12"/>
              <a:stretch>
                <a:fillRect/>
              </a:stretch>
            </p:blipFill>
            <p:spPr>
              <a:xfrm>
                <a:off x="58834" y="2276790"/>
                <a:ext cx="144900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8295" name="Freihand 138294">
                <a:extLst>
                  <a:ext uri="{FF2B5EF4-FFF2-40B4-BE49-F238E27FC236}">
                    <a16:creationId xmlns:a16="http://schemas.microsoft.com/office/drawing/2014/main" id="{0AE6D60A-5BF6-3A58-8080-FA93AC5B9112}"/>
                  </a:ext>
                </a:extLst>
              </p14:cNvPr>
              <p14:cNvContentPartPr/>
              <p14:nvPr/>
            </p14:nvContentPartPr>
            <p14:xfrm>
              <a:off x="5279914" y="2966190"/>
              <a:ext cx="1579680" cy="83880"/>
            </p14:xfrm>
          </p:contentPart>
        </mc:Choice>
        <mc:Fallback xmlns="">
          <p:pic>
            <p:nvPicPr>
              <p:cNvPr id="138295" name="Freihand 138294">
                <a:extLst>
                  <a:ext uri="{FF2B5EF4-FFF2-40B4-BE49-F238E27FC236}">
                    <a16:creationId xmlns:a16="http://schemas.microsoft.com/office/drawing/2014/main" id="{0AE6D60A-5BF6-3A58-8080-FA93AC5B9112}"/>
                  </a:ext>
                </a:extLst>
              </p:cNvPr>
              <p:cNvPicPr/>
              <p:nvPr/>
            </p:nvPicPr>
            <p:blipFill>
              <a:blip r:embed="rId14"/>
              <a:stretch>
                <a:fillRect/>
              </a:stretch>
            </p:blipFill>
            <p:spPr>
              <a:xfrm>
                <a:off x="5270914" y="2957550"/>
                <a:ext cx="1597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8296" name="Freihand 138295">
                <a:extLst>
                  <a:ext uri="{FF2B5EF4-FFF2-40B4-BE49-F238E27FC236}">
                    <a16:creationId xmlns:a16="http://schemas.microsoft.com/office/drawing/2014/main" id="{E1BEDDCA-E6AF-4655-AFF9-7506B1E81316}"/>
                  </a:ext>
                </a:extLst>
              </p14:cNvPr>
              <p14:cNvContentPartPr/>
              <p14:nvPr/>
            </p14:nvContentPartPr>
            <p14:xfrm>
              <a:off x="334234" y="2988510"/>
              <a:ext cx="1621440" cy="39600"/>
            </p14:xfrm>
          </p:contentPart>
        </mc:Choice>
        <mc:Fallback xmlns="">
          <p:pic>
            <p:nvPicPr>
              <p:cNvPr id="138296" name="Freihand 138295">
                <a:extLst>
                  <a:ext uri="{FF2B5EF4-FFF2-40B4-BE49-F238E27FC236}">
                    <a16:creationId xmlns:a16="http://schemas.microsoft.com/office/drawing/2014/main" id="{E1BEDDCA-E6AF-4655-AFF9-7506B1E81316}"/>
                  </a:ext>
                </a:extLst>
              </p:cNvPr>
              <p:cNvPicPr/>
              <p:nvPr/>
            </p:nvPicPr>
            <p:blipFill>
              <a:blip r:embed="rId16"/>
              <a:stretch>
                <a:fillRect/>
              </a:stretch>
            </p:blipFill>
            <p:spPr>
              <a:xfrm>
                <a:off x="325234" y="2979510"/>
                <a:ext cx="16390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8297" name="Freihand 138296">
                <a:extLst>
                  <a:ext uri="{FF2B5EF4-FFF2-40B4-BE49-F238E27FC236}">
                    <a16:creationId xmlns:a16="http://schemas.microsoft.com/office/drawing/2014/main" id="{23CB4FB8-624A-05C9-C264-F96D987B25E7}"/>
                  </a:ext>
                </a:extLst>
              </p14:cNvPr>
              <p14:cNvContentPartPr/>
              <p14:nvPr/>
            </p14:nvContentPartPr>
            <p14:xfrm>
              <a:off x="2670634" y="2957910"/>
              <a:ext cx="2160000" cy="80640"/>
            </p14:xfrm>
          </p:contentPart>
        </mc:Choice>
        <mc:Fallback xmlns="">
          <p:pic>
            <p:nvPicPr>
              <p:cNvPr id="138297" name="Freihand 138296">
                <a:extLst>
                  <a:ext uri="{FF2B5EF4-FFF2-40B4-BE49-F238E27FC236}">
                    <a16:creationId xmlns:a16="http://schemas.microsoft.com/office/drawing/2014/main" id="{23CB4FB8-624A-05C9-C264-F96D987B25E7}"/>
                  </a:ext>
                </a:extLst>
              </p:cNvPr>
              <p:cNvPicPr/>
              <p:nvPr/>
            </p:nvPicPr>
            <p:blipFill>
              <a:blip r:embed="rId18"/>
              <a:stretch>
                <a:fillRect/>
              </a:stretch>
            </p:blipFill>
            <p:spPr>
              <a:xfrm>
                <a:off x="2661994" y="2949270"/>
                <a:ext cx="21776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8298" name="Freihand 138297">
                <a:extLst>
                  <a:ext uri="{FF2B5EF4-FFF2-40B4-BE49-F238E27FC236}">
                    <a16:creationId xmlns:a16="http://schemas.microsoft.com/office/drawing/2014/main" id="{A6A3BB03-DC3C-012F-2FD3-C7BD4AE06764}"/>
                  </a:ext>
                </a:extLst>
              </p14:cNvPr>
              <p14:cNvContentPartPr/>
              <p14:nvPr/>
            </p14:nvContentPartPr>
            <p14:xfrm>
              <a:off x="268714" y="3996870"/>
              <a:ext cx="2351520" cy="95400"/>
            </p14:xfrm>
          </p:contentPart>
        </mc:Choice>
        <mc:Fallback xmlns="">
          <p:pic>
            <p:nvPicPr>
              <p:cNvPr id="138298" name="Freihand 138297">
                <a:extLst>
                  <a:ext uri="{FF2B5EF4-FFF2-40B4-BE49-F238E27FC236}">
                    <a16:creationId xmlns:a16="http://schemas.microsoft.com/office/drawing/2014/main" id="{A6A3BB03-DC3C-012F-2FD3-C7BD4AE06764}"/>
                  </a:ext>
                </a:extLst>
              </p:cNvPr>
              <p:cNvPicPr/>
              <p:nvPr/>
            </p:nvPicPr>
            <p:blipFill>
              <a:blip r:embed="rId20"/>
              <a:stretch>
                <a:fillRect/>
              </a:stretch>
            </p:blipFill>
            <p:spPr>
              <a:xfrm>
                <a:off x="259714" y="3987870"/>
                <a:ext cx="2369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8299" name="Freihand 138298">
                <a:extLst>
                  <a:ext uri="{FF2B5EF4-FFF2-40B4-BE49-F238E27FC236}">
                    <a16:creationId xmlns:a16="http://schemas.microsoft.com/office/drawing/2014/main" id="{B89BB493-F9B1-EE73-8628-EEC5957B6C4D}"/>
                  </a:ext>
                </a:extLst>
              </p14:cNvPr>
              <p14:cNvContentPartPr/>
              <p14:nvPr/>
            </p14:nvContentPartPr>
            <p14:xfrm>
              <a:off x="3203074" y="3690510"/>
              <a:ext cx="1532880" cy="367200"/>
            </p14:xfrm>
          </p:contentPart>
        </mc:Choice>
        <mc:Fallback xmlns="">
          <p:pic>
            <p:nvPicPr>
              <p:cNvPr id="138299" name="Freihand 138298">
                <a:extLst>
                  <a:ext uri="{FF2B5EF4-FFF2-40B4-BE49-F238E27FC236}">
                    <a16:creationId xmlns:a16="http://schemas.microsoft.com/office/drawing/2014/main" id="{B89BB493-F9B1-EE73-8628-EEC5957B6C4D}"/>
                  </a:ext>
                </a:extLst>
              </p:cNvPr>
              <p:cNvPicPr/>
              <p:nvPr/>
            </p:nvPicPr>
            <p:blipFill>
              <a:blip r:embed="rId22"/>
              <a:stretch>
                <a:fillRect/>
              </a:stretch>
            </p:blipFill>
            <p:spPr>
              <a:xfrm>
                <a:off x="3194074" y="3681870"/>
                <a:ext cx="155052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8272" name="Freihand 138271">
                <a:extLst>
                  <a:ext uri="{FF2B5EF4-FFF2-40B4-BE49-F238E27FC236}">
                    <a16:creationId xmlns:a16="http://schemas.microsoft.com/office/drawing/2014/main" id="{EBA95A73-B72C-D9E4-8189-F4A67236BC65}"/>
                  </a:ext>
                </a:extLst>
              </p14:cNvPr>
              <p14:cNvContentPartPr/>
              <p14:nvPr/>
            </p14:nvContentPartPr>
            <p14:xfrm>
              <a:off x="217954" y="314430"/>
              <a:ext cx="119520" cy="174240"/>
            </p14:xfrm>
          </p:contentPart>
        </mc:Choice>
        <mc:Fallback xmlns="">
          <p:pic>
            <p:nvPicPr>
              <p:cNvPr id="138272" name="Freihand 138271">
                <a:extLst>
                  <a:ext uri="{FF2B5EF4-FFF2-40B4-BE49-F238E27FC236}">
                    <a16:creationId xmlns:a16="http://schemas.microsoft.com/office/drawing/2014/main" id="{EBA95A73-B72C-D9E4-8189-F4A67236BC65}"/>
                  </a:ext>
                </a:extLst>
              </p:cNvPr>
              <p:cNvPicPr/>
              <p:nvPr/>
            </p:nvPicPr>
            <p:blipFill>
              <a:blip r:embed="rId24"/>
              <a:stretch>
                <a:fillRect/>
              </a:stretch>
            </p:blipFill>
            <p:spPr>
              <a:xfrm>
                <a:off x="208954" y="305430"/>
                <a:ext cx="1371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38273" name="Freihand 138272">
                <a:extLst>
                  <a:ext uri="{FF2B5EF4-FFF2-40B4-BE49-F238E27FC236}">
                    <a16:creationId xmlns:a16="http://schemas.microsoft.com/office/drawing/2014/main" id="{2C60D136-ACD9-4B40-DDA5-255D677FCF50}"/>
                  </a:ext>
                </a:extLst>
              </p14:cNvPr>
              <p14:cNvContentPartPr/>
              <p14:nvPr/>
            </p14:nvContentPartPr>
            <p14:xfrm>
              <a:off x="324154" y="318750"/>
              <a:ext cx="348120" cy="218160"/>
            </p14:xfrm>
          </p:contentPart>
        </mc:Choice>
        <mc:Fallback xmlns="">
          <p:pic>
            <p:nvPicPr>
              <p:cNvPr id="138273" name="Freihand 138272">
                <a:extLst>
                  <a:ext uri="{FF2B5EF4-FFF2-40B4-BE49-F238E27FC236}">
                    <a16:creationId xmlns:a16="http://schemas.microsoft.com/office/drawing/2014/main" id="{2C60D136-ACD9-4B40-DDA5-255D677FCF50}"/>
                  </a:ext>
                </a:extLst>
              </p:cNvPr>
              <p:cNvPicPr/>
              <p:nvPr/>
            </p:nvPicPr>
            <p:blipFill>
              <a:blip r:embed="rId26"/>
              <a:stretch>
                <a:fillRect/>
              </a:stretch>
            </p:blipFill>
            <p:spPr>
              <a:xfrm>
                <a:off x="315514" y="309750"/>
                <a:ext cx="3657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38274" name="Freihand 138273">
                <a:extLst>
                  <a:ext uri="{FF2B5EF4-FFF2-40B4-BE49-F238E27FC236}">
                    <a16:creationId xmlns:a16="http://schemas.microsoft.com/office/drawing/2014/main" id="{96D0C232-149B-D9F6-F3D5-9EF623A34680}"/>
                  </a:ext>
                </a:extLst>
              </p14:cNvPr>
              <p14:cNvContentPartPr/>
              <p14:nvPr/>
            </p14:nvContentPartPr>
            <p14:xfrm>
              <a:off x="720874" y="216150"/>
              <a:ext cx="66240" cy="206280"/>
            </p14:xfrm>
          </p:contentPart>
        </mc:Choice>
        <mc:Fallback xmlns="">
          <p:pic>
            <p:nvPicPr>
              <p:cNvPr id="138274" name="Freihand 138273">
                <a:extLst>
                  <a:ext uri="{FF2B5EF4-FFF2-40B4-BE49-F238E27FC236}">
                    <a16:creationId xmlns:a16="http://schemas.microsoft.com/office/drawing/2014/main" id="{96D0C232-149B-D9F6-F3D5-9EF623A34680}"/>
                  </a:ext>
                </a:extLst>
              </p:cNvPr>
              <p:cNvPicPr/>
              <p:nvPr/>
            </p:nvPicPr>
            <p:blipFill>
              <a:blip r:embed="rId28"/>
              <a:stretch>
                <a:fillRect/>
              </a:stretch>
            </p:blipFill>
            <p:spPr>
              <a:xfrm>
                <a:off x="712234" y="207150"/>
                <a:ext cx="83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8275" name="Freihand 138274">
                <a:extLst>
                  <a:ext uri="{FF2B5EF4-FFF2-40B4-BE49-F238E27FC236}">
                    <a16:creationId xmlns:a16="http://schemas.microsoft.com/office/drawing/2014/main" id="{00F2FC56-4741-F501-8211-BE93FC14AA5E}"/>
                  </a:ext>
                </a:extLst>
              </p14:cNvPr>
              <p14:cNvContentPartPr/>
              <p14:nvPr/>
            </p14:nvContentPartPr>
            <p14:xfrm>
              <a:off x="840034" y="220110"/>
              <a:ext cx="208080" cy="376920"/>
            </p14:xfrm>
          </p:contentPart>
        </mc:Choice>
        <mc:Fallback xmlns="">
          <p:pic>
            <p:nvPicPr>
              <p:cNvPr id="138275" name="Freihand 138274">
                <a:extLst>
                  <a:ext uri="{FF2B5EF4-FFF2-40B4-BE49-F238E27FC236}">
                    <a16:creationId xmlns:a16="http://schemas.microsoft.com/office/drawing/2014/main" id="{00F2FC56-4741-F501-8211-BE93FC14AA5E}"/>
                  </a:ext>
                </a:extLst>
              </p:cNvPr>
              <p:cNvPicPr/>
              <p:nvPr/>
            </p:nvPicPr>
            <p:blipFill>
              <a:blip r:embed="rId30"/>
              <a:stretch>
                <a:fillRect/>
              </a:stretch>
            </p:blipFill>
            <p:spPr>
              <a:xfrm>
                <a:off x="831394" y="211110"/>
                <a:ext cx="2257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8277" name="Freihand 138276">
                <a:extLst>
                  <a:ext uri="{FF2B5EF4-FFF2-40B4-BE49-F238E27FC236}">
                    <a16:creationId xmlns:a16="http://schemas.microsoft.com/office/drawing/2014/main" id="{43C05A33-C0C1-D2FB-F9B8-A02ADAF92949}"/>
                  </a:ext>
                </a:extLst>
              </p14:cNvPr>
              <p14:cNvContentPartPr/>
              <p14:nvPr/>
            </p14:nvContentPartPr>
            <p14:xfrm>
              <a:off x="1308394" y="350430"/>
              <a:ext cx="155880" cy="4680"/>
            </p14:xfrm>
          </p:contentPart>
        </mc:Choice>
        <mc:Fallback xmlns="">
          <p:pic>
            <p:nvPicPr>
              <p:cNvPr id="138277" name="Freihand 138276">
                <a:extLst>
                  <a:ext uri="{FF2B5EF4-FFF2-40B4-BE49-F238E27FC236}">
                    <a16:creationId xmlns:a16="http://schemas.microsoft.com/office/drawing/2014/main" id="{43C05A33-C0C1-D2FB-F9B8-A02ADAF92949}"/>
                  </a:ext>
                </a:extLst>
              </p:cNvPr>
              <p:cNvPicPr/>
              <p:nvPr/>
            </p:nvPicPr>
            <p:blipFill>
              <a:blip r:embed="rId32"/>
              <a:stretch>
                <a:fillRect/>
              </a:stretch>
            </p:blipFill>
            <p:spPr>
              <a:xfrm>
                <a:off x="1299754" y="341790"/>
                <a:ext cx="1735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8278" name="Freihand 138277">
                <a:extLst>
                  <a:ext uri="{FF2B5EF4-FFF2-40B4-BE49-F238E27FC236}">
                    <a16:creationId xmlns:a16="http://schemas.microsoft.com/office/drawing/2014/main" id="{3AAE05ED-3178-22BA-D108-CDA9B54A7C0D}"/>
                  </a:ext>
                </a:extLst>
              </p14:cNvPr>
              <p14:cNvContentPartPr/>
              <p14:nvPr/>
            </p14:nvContentPartPr>
            <p14:xfrm>
              <a:off x="1621954" y="296430"/>
              <a:ext cx="76320" cy="67680"/>
            </p14:xfrm>
          </p:contentPart>
        </mc:Choice>
        <mc:Fallback xmlns="">
          <p:pic>
            <p:nvPicPr>
              <p:cNvPr id="138278" name="Freihand 138277">
                <a:extLst>
                  <a:ext uri="{FF2B5EF4-FFF2-40B4-BE49-F238E27FC236}">
                    <a16:creationId xmlns:a16="http://schemas.microsoft.com/office/drawing/2014/main" id="{3AAE05ED-3178-22BA-D108-CDA9B54A7C0D}"/>
                  </a:ext>
                </a:extLst>
              </p:cNvPr>
              <p:cNvPicPr/>
              <p:nvPr/>
            </p:nvPicPr>
            <p:blipFill>
              <a:blip r:embed="rId34"/>
              <a:stretch>
                <a:fillRect/>
              </a:stretch>
            </p:blipFill>
            <p:spPr>
              <a:xfrm>
                <a:off x="1613314" y="287430"/>
                <a:ext cx="93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8279" name="Freihand 138278">
                <a:extLst>
                  <a:ext uri="{FF2B5EF4-FFF2-40B4-BE49-F238E27FC236}">
                    <a16:creationId xmlns:a16="http://schemas.microsoft.com/office/drawing/2014/main" id="{BB8A36A8-D837-77ED-C88D-97D87130ECC5}"/>
                  </a:ext>
                </a:extLst>
              </p14:cNvPr>
              <p14:cNvContentPartPr/>
              <p14:nvPr/>
            </p14:nvContentPartPr>
            <p14:xfrm>
              <a:off x="1110034" y="189870"/>
              <a:ext cx="153360" cy="259920"/>
            </p14:xfrm>
          </p:contentPart>
        </mc:Choice>
        <mc:Fallback xmlns="">
          <p:pic>
            <p:nvPicPr>
              <p:cNvPr id="138279" name="Freihand 138278">
                <a:extLst>
                  <a:ext uri="{FF2B5EF4-FFF2-40B4-BE49-F238E27FC236}">
                    <a16:creationId xmlns:a16="http://schemas.microsoft.com/office/drawing/2014/main" id="{BB8A36A8-D837-77ED-C88D-97D87130ECC5}"/>
                  </a:ext>
                </a:extLst>
              </p:cNvPr>
              <p:cNvPicPr/>
              <p:nvPr/>
            </p:nvPicPr>
            <p:blipFill>
              <a:blip r:embed="rId36"/>
              <a:stretch>
                <a:fillRect/>
              </a:stretch>
            </p:blipFill>
            <p:spPr>
              <a:xfrm>
                <a:off x="1101034" y="180870"/>
                <a:ext cx="171000" cy="2775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8280" name="Freihand 138279">
                <a:extLst>
                  <a:ext uri="{FF2B5EF4-FFF2-40B4-BE49-F238E27FC236}">
                    <a16:creationId xmlns:a16="http://schemas.microsoft.com/office/drawing/2014/main" id="{9034F015-151E-D2C3-8B99-8E1923828348}"/>
                  </a:ext>
                </a:extLst>
              </p14:cNvPr>
              <p14:cNvContentPartPr/>
              <p14:nvPr/>
            </p14:nvContentPartPr>
            <p14:xfrm>
              <a:off x="1573354" y="244950"/>
              <a:ext cx="151200" cy="252720"/>
            </p14:xfrm>
          </p:contentPart>
        </mc:Choice>
        <mc:Fallback xmlns="">
          <p:pic>
            <p:nvPicPr>
              <p:cNvPr id="138280" name="Freihand 138279">
                <a:extLst>
                  <a:ext uri="{FF2B5EF4-FFF2-40B4-BE49-F238E27FC236}">
                    <a16:creationId xmlns:a16="http://schemas.microsoft.com/office/drawing/2014/main" id="{9034F015-151E-D2C3-8B99-8E1923828348}"/>
                  </a:ext>
                </a:extLst>
              </p:cNvPr>
              <p:cNvPicPr/>
              <p:nvPr/>
            </p:nvPicPr>
            <p:blipFill>
              <a:blip r:embed="rId38"/>
              <a:stretch>
                <a:fillRect/>
              </a:stretch>
            </p:blipFill>
            <p:spPr>
              <a:xfrm>
                <a:off x="1564714" y="235950"/>
                <a:ext cx="1688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8281" name="Freihand 138280">
                <a:extLst>
                  <a:ext uri="{FF2B5EF4-FFF2-40B4-BE49-F238E27FC236}">
                    <a16:creationId xmlns:a16="http://schemas.microsoft.com/office/drawing/2014/main" id="{E26C4BB9-21A8-0E40-D3FD-F4713308608A}"/>
                  </a:ext>
                </a:extLst>
              </p14:cNvPr>
              <p14:cNvContentPartPr/>
              <p14:nvPr/>
            </p14:nvContentPartPr>
            <p14:xfrm>
              <a:off x="1926154" y="305430"/>
              <a:ext cx="160200" cy="232920"/>
            </p14:xfrm>
          </p:contentPart>
        </mc:Choice>
        <mc:Fallback xmlns="">
          <p:pic>
            <p:nvPicPr>
              <p:cNvPr id="138281" name="Freihand 138280">
                <a:extLst>
                  <a:ext uri="{FF2B5EF4-FFF2-40B4-BE49-F238E27FC236}">
                    <a16:creationId xmlns:a16="http://schemas.microsoft.com/office/drawing/2014/main" id="{E26C4BB9-21A8-0E40-D3FD-F4713308608A}"/>
                  </a:ext>
                </a:extLst>
              </p:cNvPr>
              <p:cNvPicPr/>
              <p:nvPr/>
            </p:nvPicPr>
            <p:blipFill>
              <a:blip r:embed="rId40"/>
              <a:stretch>
                <a:fillRect/>
              </a:stretch>
            </p:blipFill>
            <p:spPr>
              <a:xfrm>
                <a:off x="1917514" y="296430"/>
                <a:ext cx="17784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8282" name="Freihand 138281">
                <a:extLst>
                  <a:ext uri="{FF2B5EF4-FFF2-40B4-BE49-F238E27FC236}">
                    <a16:creationId xmlns:a16="http://schemas.microsoft.com/office/drawing/2014/main" id="{1749D6A6-B922-C9CB-38F3-E1283A554C12}"/>
                  </a:ext>
                </a:extLst>
              </p14:cNvPr>
              <p14:cNvContentPartPr/>
              <p14:nvPr/>
            </p14:nvContentPartPr>
            <p14:xfrm>
              <a:off x="2177434" y="279870"/>
              <a:ext cx="108720" cy="147960"/>
            </p14:xfrm>
          </p:contentPart>
        </mc:Choice>
        <mc:Fallback xmlns="">
          <p:pic>
            <p:nvPicPr>
              <p:cNvPr id="138282" name="Freihand 138281">
                <a:extLst>
                  <a:ext uri="{FF2B5EF4-FFF2-40B4-BE49-F238E27FC236}">
                    <a16:creationId xmlns:a16="http://schemas.microsoft.com/office/drawing/2014/main" id="{1749D6A6-B922-C9CB-38F3-E1283A554C12}"/>
                  </a:ext>
                </a:extLst>
              </p:cNvPr>
              <p:cNvPicPr/>
              <p:nvPr/>
            </p:nvPicPr>
            <p:blipFill>
              <a:blip r:embed="rId42"/>
              <a:stretch>
                <a:fillRect/>
              </a:stretch>
            </p:blipFill>
            <p:spPr>
              <a:xfrm>
                <a:off x="2168434" y="270870"/>
                <a:ext cx="126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8283" name="Freihand 138282">
                <a:extLst>
                  <a:ext uri="{FF2B5EF4-FFF2-40B4-BE49-F238E27FC236}">
                    <a16:creationId xmlns:a16="http://schemas.microsoft.com/office/drawing/2014/main" id="{FAB2A0EA-908D-A713-B809-840746A916D4}"/>
                  </a:ext>
                </a:extLst>
              </p14:cNvPr>
              <p14:cNvContentPartPr/>
              <p14:nvPr/>
            </p14:nvContentPartPr>
            <p14:xfrm>
              <a:off x="2332594" y="292830"/>
              <a:ext cx="268200" cy="86400"/>
            </p14:xfrm>
          </p:contentPart>
        </mc:Choice>
        <mc:Fallback xmlns="">
          <p:pic>
            <p:nvPicPr>
              <p:cNvPr id="138283" name="Freihand 138282">
                <a:extLst>
                  <a:ext uri="{FF2B5EF4-FFF2-40B4-BE49-F238E27FC236}">
                    <a16:creationId xmlns:a16="http://schemas.microsoft.com/office/drawing/2014/main" id="{FAB2A0EA-908D-A713-B809-840746A916D4}"/>
                  </a:ext>
                </a:extLst>
              </p:cNvPr>
              <p:cNvPicPr/>
              <p:nvPr/>
            </p:nvPicPr>
            <p:blipFill>
              <a:blip r:embed="rId44"/>
              <a:stretch>
                <a:fillRect/>
              </a:stretch>
            </p:blipFill>
            <p:spPr>
              <a:xfrm>
                <a:off x="2323954" y="283830"/>
                <a:ext cx="2858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 name="Freihand 3">
                <a:extLst>
                  <a:ext uri="{FF2B5EF4-FFF2-40B4-BE49-F238E27FC236}">
                    <a16:creationId xmlns:a16="http://schemas.microsoft.com/office/drawing/2014/main" id="{20E308CE-CEE4-6987-DF24-8C79C90F81BC}"/>
                  </a:ext>
                </a:extLst>
              </p14:cNvPr>
              <p14:cNvContentPartPr/>
              <p14:nvPr/>
            </p14:nvContentPartPr>
            <p14:xfrm>
              <a:off x="9607834" y="595828"/>
              <a:ext cx="140760" cy="1017720"/>
            </p14:xfrm>
          </p:contentPart>
        </mc:Choice>
        <mc:Fallback xmlns="">
          <p:pic>
            <p:nvPicPr>
              <p:cNvPr id="4" name="Freihand 3">
                <a:extLst>
                  <a:ext uri="{FF2B5EF4-FFF2-40B4-BE49-F238E27FC236}">
                    <a16:creationId xmlns:a16="http://schemas.microsoft.com/office/drawing/2014/main" id="{20E308CE-CEE4-6987-DF24-8C79C90F81BC}"/>
                  </a:ext>
                </a:extLst>
              </p:cNvPr>
              <p:cNvPicPr/>
              <p:nvPr/>
            </p:nvPicPr>
            <p:blipFill>
              <a:blip r:embed="rId46"/>
              <a:stretch>
                <a:fillRect/>
              </a:stretch>
            </p:blipFill>
            <p:spPr>
              <a:xfrm>
                <a:off x="9598834" y="587188"/>
                <a:ext cx="158400" cy="1035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5" name="Freihand 4">
                <a:extLst>
                  <a:ext uri="{FF2B5EF4-FFF2-40B4-BE49-F238E27FC236}">
                    <a16:creationId xmlns:a16="http://schemas.microsoft.com/office/drawing/2014/main" id="{11D3D822-2A77-1AD1-6DD6-99E0878524AF}"/>
                  </a:ext>
                </a:extLst>
              </p14:cNvPr>
              <p14:cNvContentPartPr/>
              <p14:nvPr/>
            </p14:nvContentPartPr>
            <p14:xfrm>
              <a:off x="9354394" y="1462708"/>
              <a:ext cx="2123640" cy="79920"/>
            </p14:xfrm>
          </p:contentPart>
        </mc:Choice>
        <mc:Fallback xmlns="">
          <p:pic>
            <p:nvPicPr>
              <p:cNvPr id="5" name="Freihand 4">
                <a:extLst>
                  <a:ext uri="{FF2B5EF4-FFF2-40B4-BE49-F238E27FC236}">
                    <a16:creationId xmlns:a16="http://schemas.microsoft.com/office/drawing/2014/main" id="{11D3D822-2A77-1AD1-6DD6-99E0878524AF}"/>
                  </a:ext>
                </a:extLst>
              </p:cNvPr>
              <p:cNvPicPr/>
              <p:nvPr/>
            </p:nvPicPr>
            <p:blipFill>
              <a:blip r:embed="rId48"/>
              <a:stretch>
                <a:fillRect/>
              </a:stretch>
            </p:blipFill>
            <p:spPr>
              <a:xfrm>
                <a:off x="9345394" y="1454068"/>
                <a:ext cx="2141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 name="Freihand 6">
                <a:extLst>
                  <a:ext uri="{FF2B5EF4-FFF2-40B4-BE49-F238E27FC236}">
                    <a16:creationId xmlns:a16="http://schemas.microsoft.com/office/drawing/2014/main" id="{03C6A3D3-CFD1-6966-C85C-7D41816C4E8B}"/>
                  </a:ext>
                </a:extLst>
              </p14:cNvPr>
              <p14:cNvContentPartPr/>
              <p14:nvPr/>
            </p14:nvContentPartPr>
            <p14:xfrm>
              <a:off x="11485234" y="1328788"/>
              <a:ext cx="202680" cy="352080"/>
            </p14:xfrm>
          </p:contentPart>
        </mc:Choice>
        <mc:Fallback xmlns="">
          <p:pic>
            <p:nvPicPr>
              <p:cNvPr id="7" name="Freihand 6">
                <a:extLst>
                  <a:ext uri="{FF2B5EF4-FFF2-40B4-BE49-F238E27FC236}">
                    <a16:creationId xmlns:a16="http://schemas.microsoft.com/office/drawing/2014/main" id="{03C6A3D3-CFD1-6966-C85C-7D41816C4E8B}"/>
                  </a:ext>
                </a:extLst>
              </p:cNvPr>
              <p:cNvPicPr/>
              <p:nvPr/>
            </p:nvPicPr>
            <p:blipFill>
              <a:blip r:embed="rId50"/>
              <a:stretch>
                <a:fillRect/>
              </a:stretch>
            </p:blipFill>
            <p:spPr>
              <a:xfrm>
                <a:off x="11476594" y="1319788"/>
                <a:ext cx="220320" cy="3697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 name="Freihand 8">
                <a:extLst>
                  <a:ext uri="{FF2B5EF4-FFF2-40B4-BE49-F238E27FC236}">
                    <a16:creationId xmlns:a16="http://schemas.microsoft.com/office/drawing/2014/main" id="{90D855ED-8167-A6B8-2ED5-D5A93D5EC331}"/>
                  </a:ext>
                </a:extLst>
              </p14:cNvPr>
              <p14:cNvContentPartPr/>
              <p14:nvPr/>
            </p14:nvContentPartPr>
            <p14:xfrm>
              <a:off x="9520714" y="428428"/>
              <a:ext cx="430560" cy="297000"/>
            </p14:xfrm>
          </p:contentPart>
        </mc:Choice>
        <mc:Fallback xmlns="">
          <p:pic>
            <p:nvPicPr>
              <p:cNvPr id="9" name="Freihand 8">
                <a:extLst>
                  <a:ext uri="{FF2B5EF4-FFF2-40B4-BE49-F238E27FC236}">
                    <a16:creationId xmlns:a16="http://schemas.microsoft.com/office/drawing/2014/main" id="{90D855ED-8167-A6B8-2ED5-D5A93D5EC331}"/>
                  </a:ext>
                </a:extLst>
              </p:cNvPr>
              <p:cNvPicPr/>
              <p:nvPr/>
            </p:nvPicPr>
            <p:blipFill>
              <a:blip r:embed="rId52"/>
              <a:stretch>
                <a:fillRect/>
              </a:stretch>
            </p:blipFill>
            <p:spPr>
              <a:xfrm>
                <a:off x="9512074" y="419788"/>
                <a:ext cx="4482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 name="Freihand 10">
                <a:extLst>
                  <a:ext uri="{FF2B5EF4-FFF2-40B4-BE49-F238E27FC236}">
                    <a16:creationId xmlns:a16="http://schemas.microsoft.com/office/drawing/2014/main" id="{9B1531E3-A658-8F71-BBA3-C46B7133BF5A}"/>
                  </a:ext>
                </a:extLst>
              </p14:cNvPr>
              <p14:cNvContentPartPr/>
              <p14:nvPr/>
            </p14:nvContentPartPr>
            <p14:xfrm>
              <a:off x="8834554" y="583948"/>
              <a:ext cx="204120" cy="264240"/>
            </p14:xfrm>
          </p:contentPart>
        </mc:Choice>
        <mc:Fallback xmlns="">
          <p:pic>
            <p:nvPicPr>
              <p:cNvPr id="11" name="Freihand 10">
                <a:extLst>
                  <a:ext uri="{FF2B5EF4-FFF2-40B4-BE49-F238E27FC236}">
                    <a16:creationId xmlns:a16="http://schemas.microsoft.com/office/drawing/2014/main" id="{9B1531E3-A658-8F71-BBA3-C46B7133BF5A}"/>
                  </a:ext>
                </a:extLst>
              </p:cNvPr>
              <p:cNvPicPr/>
              <p:nvPr/>
            </p:nvPicPr>
            <p:blipFill>
              <a:blip r:embed="rId54"/>
              <a:stretch>
                <a:fillRect/>
              </a:stretch>
            </p:blipFill>
            <p:spPr>
              <a:xfrm>
                <a:off x="8825914" y="575308"/>
                <a:ext cx="221760" cy="281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 name="Freihand 11">
                <a:extLst>
                  <a:ext uri="{FF2B5EF4-FFF2-40B4-BE49-F238E27FC236}">
                    <a16:creationId xmlns:a16="http://schemas.microsoft.com/office/drawing/2014/main" id="{932C8D3B-FC8F-416D-2F95-A00B254483B5}"/>
                  </a:ext>
                </a:extLst>
              </p14:cNvPr>
              <p14:cNvContentPartPr/>
              <p14:nvPr/>
            </p14:nvContentPartPr>
            <p14:xfrm>
              <a:off x="9107434" y="605188"/>
              <a:ext cx="50040" cy="177120"/>
            </p14:xfrm>
          </p:contentPart>
        </mc:Choice>
        <mc:Fallback xmlns="">
          <p:pic>
            <p:nvPicPr>
              <p:cNvPr id="12" name="Freihand 11">
                <a:extLst>
                  <a:ext uri="{FF2B5EF4-FFF2-40B4-BE49-F238E27FC236}">
                    <a16:creationId xmlns:a16="http://schemas.microsoft.com/office/drawing/2014/main" id="{932C8D3B-FC8F-416D-2F95-A00B254483B5}"/>
                  </a:ext>
                </a:extLst>
              </p:cNvPr>
              <p:cNvPicPr/>
              <p:nvPr/>
            </p:nvPicPr>
            <p:blipFill>
              <a:blip r:embed="rId56"/>
              <a:stretch>
                <a:fillRect/>
              </a:stretch>
            </p:blipFill>
            <p:spPr>
              <a:xfrm>
                <a:off x="9098794" y="596548"/>
                <a:ext cx="67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3" name="Freihand 12">
                <a:extLst>
                  <a:ext uri="{FF2B5EF4-FFF2-40B4-BE49-F238E27FC236}">
                    <a16:creationId xmlns:a16="http://schemas.microsoft.com/office/drawing/2014/main" id="{F3C2C7B6-1CF6-E157-F6B4-A3E17D3A6538}"/>
                  </a:ext>
                </a:extLst>
              </p14:cNvPr>
              <p14:cNvContentPartPr/>
              <p14:nvPr/>
            </p14:nvContentPartPr>
            <p14:xfrm>
              <a:off x="9026074" y="599428"/>
              <a:ext cx="227520" cy="249480"/>
            </p14:xfrm>
          </p:contentPart>
        </mc:Choice>
        <mc:Fallback xmlns="">
          <p:pic>
            <p:nvPicPr>
              <p:cNvPr id="13" name="Freihand 12">
                <a:extLst>
                  <a:ext uri="{FF2B5EF4-FFF2-40B4-BE49-F238E27FC236}">
                    <a16:creationId xmlns:a16="http://schemas.microsoft.com/office/drawing/2014/main" id="{F3C2C7B6-1CF6-E157-F6B4-A3E17D3A6538}"/>
                  </a:ext>
                </a:extLst>
              </p:cNvPr>
              <p:cNvPicPr/>
              <p:nvPr/>
            </p:nvPicPr>
            <p:blipFill>
              <a:blip r:embed="rId58"/>
              <a:stretch>
                <a:fillRect/>
              </a:stretch>
            </p:blipFill>
            <p:spPr>
              <a:xfrm>
                <a:off x="9017074" y="590428"/>
                <a:ext cx="24516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 name="Freihand 13">
                <a:extLst>
                  <a:ext uri="{FF2B5EF4-FFF2-40B4-BE49-F238E27FC236}">
                    <a16:creationId xmlns:a16="http://schemas.microsoft.com/office/drawing/2014/main" id="{7A40807F-5176-3684-FE98-29DE77324A97}"/>
                  </a:ext>
                </a:extLst>
              </p14:cNvPr>
              <p14:cNvContentPartPr/>
              <p14:nvPr/>
            </p14:nvContentPartPr>
            <p14:xfrm>
              <a:off x="9294994" y="564148"/>
              <a:ext cx="245520" cy="245880"/>
            </p14:xfrm>
          </p:contentPart>
        </mc:Choice>
        <mc:Fallback xmlns="">
          <p:pic>
            <p:nvPicPr>
              <p:cNvPr id="14" name="Freihand 13">
                <a:extLst>
                  <a:ext uri="{FF2B5EF4-FFF2-40B4-BE49-F238E27FC236}">
                    <a16:creationId xmlns:a16="http://schemas.microsoft.com/office/drawing/2014/main" id="{7A40807F-5176-3684-FE98-29DE77324A97}"/>
                  </a:ext>
                </a:extLst>
              </p:cNvPr>
              <p:cNvPicPr/>
              <p:nvPr/>
            </p:nvPicPr>
            <p:blipFill>
              <a:blip r:embed="rId60"/>
              <a:stretch>
                <a:fillRect/>
              </a:stretch>
            </p:blipFill>
            <p:spPr>
              <a:xfrm>
                <a:off x="9285994" y="555508"/>
                <a:ext cx="2631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6" name="Freihand 15">
                <a:extLst>
                  <a:ext uri="{FF2B5EF4-FFF2-40B4-BE49-F238E27FC236}">
                    <a16:creationId xmlns:a16="http://schemas.microsoft.com/office/drawing/2014/main" id="{AEB3907A-5208-617E-4B85-A2CB2B44A384}"/>
                  </a:ext>
                </a:extLst>
              </p14:cNvPr>
              <p14:cNvContentPartPr/>
              <p14:nvPr/>
            </p14:nvContentPartPr>
            <p14:xfrm>
              <a:off x="11217754" y="1634428"/>
              <a:ext cx="140040" cy="303120"/>
            </p14:xfrm>
          </p:contentPart>
        </mc:Choice>
        <mc:Fallback xmlns="">
          <p:pic>
            <p:nvPicPr>
              <p:cNvPr id="16" name="Freihand 15">
                <a:extLst>
                  <a:ext uri="{FF2B5EF4-FFF2-40B4-BE49-F238E27FC236}">
                    <a16:creationId xmlns:a16="http://schemas.microsoft.com/office/drawing/2014/main" id="{AEB3907A-5208-617E-4B85-A2CB2B44A384}"/>
                  </a:ext>
                </a:extLst>
              </p:cNvPr>
              <p:cNvPicPr/>
              <p:nvPr/>
            </p:nvPicPr>
            <p:blipFill>
              <a:blip r:embed="rId62"/>
              <a:stretch>
                <a:fillRect/>
              </a:stretch>
            </p:blipFill>
            <p:spPr>
              <a:xfrm>
                <a:off x="11209114" y="1625788"/>
                <a:ext cx="1576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 name="Freihand 16">
                <a:extLst>
                  <a:ext uri="{FF2B5EF4-FFF2-40B4-BE49-F238E27FC236}">
                    <a16:creationId xmlns:a16="http://schemas.microsoft.com/office/drawing/2014/main" id="{6E679067-1940-0805-D1F2-C86EE2E14967}"/>
                  </a:ext>
                </a:extLst>
              </p14:cNvPr>
              <p14:cNvContentPartPr/>
              <p14:nvPr/>
            </p14:nvContentPartPr>
            <p14:xfrm>
              <a:off x="11386594" y="1784548"/>
              <a:ext cx="343800" cy="119880"/>
            </p14:xfrm>
          </p:contentPart>
        </mc:Choice>
        <mc:Fallback xmlns="">
          <p:pic>
            <p:nvPicPr>
              <p:cNvPr id="17" name="Freihand 16">
                <a:extLst>
                  <a:ext uri="{FF2B5EF4-FFF2-40B4-BE49-F238E27FC236}">
                    <a16:creationId xmlns:a16="http://schemas.microsoft.com/office/drawing/2014/main" id="{6E679067-1940-0805-D1F2-C86EE2E14967}"/>
                  </a:ext>
                </a:extLst>
              </p:cNvPr>
              <p:cNvPicPr/>
              <p:nvPr/>
            </p:nvPicPr>
            <p:blipFill>
              <a:blip r:embed="rId64"/>
              <a:stretch>
                <a:fillRect/>
              </a:stretch>
            </p:blipFill>
            <p:spPr>
              <a:xfrm>
                <a:off x="11377954" y="1775548"/>
                <a:ext cx="3614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8" name="Freihand 17">
                <a:extLst>
                  <a:ext uri="{FF2B5EF4-FFF2-40B4-BE49-F238E27FC236}">
                    <a16:creationId xmlns:a16="http://schemas.microsoft.com/office/drawing/2014/main" id="{F0B9D0ED-E8D2-6763-A0E5-E9F41C611F14}"/>
                  </a:ext>
                </a:extLst>
              </p14:cNvPr>
              <p14:cNvContentPartPr/>
              <p14:nvPr/>
            </p14:nvContentPartPr>
            <p14:xfrm>
              <a:off x="11532034" y="1657828"/>
              <a:ext cx="10440" cy="5760"/>
            </p14:xfrm>
          </p:contentPart>
        </mc:Choice>
        <mc:Fallback xmlns="">
          <p:pic>
            <p:nvPicPr>
              <p:cNvPr id="18" name="Freihand 17">
                <a:extLst>
                  <a:ext uri="{FF2B5EF4-FFF2-40B4-BE49-F238E27FC236}">
                    <a16:creationId xmlns:a16="http://schemas.microsoft.com/office/drawing/2014/main" id="{F0B9D0ED-E8D2-6763-A0E5-E9F41C611F14}"/>
                  </a:ext>
                </a:extLst>
              </p:cNvPr>
              <p:cNvPicPr/>
              <p:nvPr/>
            </p:nvPicPr>
            <p:blipFill>
              <a:blip r:embed="rId66"/>
              <a:stretch>
                <a:fillRect/>
              </a:stretch>
            </p:blipFill>
            <p:spPr>
              <a:xfrm>
                <a:off x="11523394" y="1648828"/>
                <a:ext cx="280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Freihand 21">
                <a:extLst>
                  <a:ext uri="{FF2B5EF4-FFF2-40B4-BE49-F238E27FC236}">
                    <a16:creationId xmlns:a16="http://schemas.microsoft.com/office/drawing/2014/main" id="{7EC3FB4F-5E2C-AE1E-6096-2AC4E58BC590}"/>
                  </a:ext>
                </a:extLst>
              </p14:cNvPr>
              <p14:cNvContentPartPr/>
              <p14:nvPr/>
            </p14:nvContentPartPr>
            <p14:xfrm>
              <a:off x="10057474" y="605188"/>
              <a:ext cx="53280" cy="249480"/>
            </p14:xfrm>
          </p:contentPart>
        </mc:Choice>
        <mc:Fallback xmlns="">
          <p:pic>
            <p:nvPicPr>
              <p:cNvPr id="22" name="Freihand 21">
                <a:extLst>
                  <a:ext uri="{FF2B5EF4-FFF2-40B4-BE49-F238E27FC236}">
                    <a16:creationId xmlns:a16="http://schemas.microsoft.com/office/drawing/2014/main" id="{7EC3FB4F-5E2C-AE1E-6096-2AC4E58BC590}"/>
                  </a:ext>
                </a:extLst>
              </p:cNvPr>
              <p:cNvPicPr/>
              <p:nvPr/>
            </p:nvPicPr>
            <p:blipFill>
              <a:blip r:embed="rId68"/>
              <a:stretch>
                <a:fillRect/>
              </a:stretch>
            </p:blipFill>
            <p:spPr>
              <a:xfrm>
                <a:off x="10048834" y="596548"/>
                <a:ext cx="7092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 name="Freihand 22">
                <a:extLst>
                  <a:ext uri="{FF2B5EF4-FFF2-40B4-BE49-F238E27FC236}">
                    <a16:creationId xmlns:a16="http://schemas.microsoft.com/office/drawing/2014/main" id="{FE66E9DA-A08E-CCA6-4004-CAE024C596D6}"/>
                  </a:ext>
                </a:extLst>
              </p14:cNvPr>
              <p14:cNvContentPartPr/>
              <p14:nvPr/>
            </p14:nvContentPartPr>
            <p14:xfrm>
              <a:off x="10009594" y="763228"/>
              <a:ext cx="189360" cy="179280"/>
            </p14:xfrm>
          </p:contentPart>
        </mc:Choice>
        <mc:Fallback xmlns="">
          <p:pic>
            <p:nvPicPr>
              <p:cNvPr id="23" name="Freihand 22">
                <a:extLst>
                  <a:ext uri="{FF2B5EF4-FFF2-40B4-BE49-F238E27FC236}">
                    <a16:creationId xmlns:a16="http://schemas.microsoft.com/office/drawing/2014/main" id="{FE66E9DA-A08E-CCA6-4004-CAE024C596D6}"/>
                  </a:ext>
                </a:extLst>
              </p:cNvPr>
              <p:cNvPicPr/>
              <p:nvPr/>
            </p:nvPicPr>
            <p:blipFill>
              <a:blip r:embed="rId70"/>
              <a:stretch>
                <a:fillRect/>
              </a:stretch>
            </p:blipFill>
            <p:spPr>
              <a:xfrm>
                <a:off x="10000594" y="754588"/>
                <a:ext cx="207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 name="Freihand 24">
                <a:extLst>
                  <a:ext uri="{FF2B5EF4-FFF2-40B4-BE49-F238E27FC236}">
                    <a16:creationId xmlns:a16="http://schemas.microsoft.com/office/drawing/2014/main" id="{3DD863B3-DBE1-AF69-F55B-F2CCE6C2E8CE}"/>
                  </a:ext>
                </a:extLst>
              </p14:cNvPr>
              <p14:cNvContentPartPr/>
              <p14:nvPr/>
            </p14:nvContentPartPr>
            <p14:xfrm>
              <a:off x="9980434" y="300628"/>
              <a:ext cx="12960" cy="120960"/>
            </p14:xfrm>
          </p:contentPart>
        </mc:Choice>
        <mc:Fallback xmlns="">
          <p:pic>
            <p:nvPicPr>
              <p:cNvPr id="25" name="Freihand 24">
                <a:extLst>
                  <a:ext uri="{FF2B5EF4-FFF2-40B4-BE49-F238E27FC236}">
                    <a16:creationId xmlns:a16="http://schemas.microsoft.com/office/drawing/2014/main" id="{3DD863B3-DBE1-AF69-F55B-F2CCE6C2E8CE}"/>
                  </a:ext>
                </a:extLst>
              </p:cNvPr>
              <p:cNvPicPr/>
              <p:nvPr/>
            </p:nvPicPr>
            <p:blipFill>
              <a:blip r:embed="rId72"/>
              <a:stretch>
                <a:fillRect/>
              </a:stretch>
            </p:blipFill>
            <p:spPr>
              <a:xfrm>
                <a:off x="9971434" y="291628"/>
                <a:ext cx="30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 name="Freihand 25">
                <a:extLst>
                  <a:ext uri="{FF2B5EF4-FFF2-40B4-BE49-F238E27FC236}">
                    <a16:creationId xmlns:a16="http://schemas.microsoft.com/office/drawing/2014/main" id="{AEDFB38D-6160-6F9D-6FDE-3EC912AE4207}"/>
                  </a:ext>
                </a:extLst>
              </p14:cNvPr>
              <p14:cNvContentPartPr/>
              <p14:nvPr/>
            </p14:nvContentPartPr>
            <p14:xfrm>
              <a:off x="9876034" y="233668"/>
              <a:ext cx="146880" cy="211320"/>
            </p14:xfrm>
          </p:contentPart>
        </mc:Choice>
        <mc:Fallback xmlns="">
          <p:pic>
            <p:nvPicPr>
              <p:cNvPr id="26" name="Freihand 25">
                <a:extLst>
                  <a:ext uri="{FF2B5EF4-FFF2-40B4-BE49-F238E27FC236}">
                    <a16:creationId xmlns:a16="http://schemas.microsoft.com/office/drawing/2014/main" id="{AEDFB38D-6160-6F9D-6FDE-3EC912AE4207}"/>
                  </a:ext>
                </a:extLst>
              </p:cNvPr>
              <p:cNvPicPr/>
              <p:nvPr/>
            </p:nvPicPr>
            <p:blipFill>
              <a:blip r:embed="rId74"/>
              <a:stretch>
                <a:fillRect/>
              </a:stretch>
            </p:blipFill>
            <p:spPr>
              <a:xfrm>
                <a:off x="9867394" y="224668"/>
                <a:ext cx="1645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7" name="Freihand 26">
                <a:extLst>
                  <a:ext uri="{FF2B5EF4-FFF2-40B4-BE49-F238E27FC236}">
                    <a16:creationId xmlns:a16="http://schemas.microsoft.com/office/drawing/2014/main" id="{AF128796-C4EB-5516-DE5D-DB9E84F267A8}"/>
                  </a:ext>
                </a:extLst>
              </p14:cNvPr>
              <p14:cNvContentPartPr/>
              <p14:nvPr/>
            </p14:nvContentPartPr>
            <p14:xfrm>
              <a:off x="10097074" y="313948"/>
              <a:ext cx="39240" cy="80280"/>
            </p14:xfrm>
          </p:contentPart>
        </mc:Choice>
        <mc:Fallback xmlns="">
          <p:pic>
            <p:nvPicPr>
              <p:cNvPr id="27" name="Freihand 26">
                <a:extLst>
                  <a:ext uri="{FF2B5EF4-FFF2-40B4-BE49-F238E27FC236}">
                    <a16:creationId xmlns:a16="http://schemas.microsoft.com/office/drawing/2014/main" id="{AF128796-C4EB-5516-DE5D-DB9E84F267A8}"/>
                  </a:ext>
                </a:extLst>
              </p:cNvPr>
              <p:cNvPicPr/>
              <p:nvPr/>
            </p:nvPicPr>
            <p:blipFill>
              <a:blip r:embed="rId76"/>
              <a:stretch>
                <a:fillRect/>
              </a:stretch>
            </p:blipFill>
            <p:spPr>
              <a:xfrm>
                <a:off x="10088074" y="305308"/>
                <a:ext cx="568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8" name="Freihand 27">
                <a:extLst>
                  <a:ext uri="{FF2B5EF4-FFF2-40B4-BE49-F238E27FC236}">
                    <a16:creationId xmlns:a16="http://schemas.microsoft.com/office/drawing/2014/main" id="{69DE280D-FB93-61D2-3371-152FE1573BDC}"/>
                  </a:ext>
                </a:extLst>
              </p14:cNvPr>
              <p14:cNvContentPartPr/>
              <p14:nvPr/>
            </p14:nvContentPartPr>
            <p14:xfrm>
              <a:off x="10192474" y="295948"/>
              <a:ext cx="56520" cy="64800"/>
            </p14:xfrm>
          </p:contentPart>
        </mc:Choice>
        <mc:Fallback xmlns="">
          <p:pic>
            <p:nvPicPr>
              <p:cNvPr id="28" name="Freihand 27">
                <a:extLst>
                  <a:ext uri="{FF2B5EF4-FFF2-40B4-BE49-F238E27FC236}">
                    <a16:creationId xmlns:a16="http://schemas.microsoft.com/office/drawing/2014/main" id="{69DE280D-FB93-61D2-3371-152FE1573BDC}"/>
                  </a:ext>
                </a:extLst>
              </p:cNvPr>
              <p:cNvPicPr/>
              <p:nvPr/>
            </p:nvPicPr>
            <p:blipFill>
              <a:blip r:embed="rId78"/>
              <a:stretch>
                <a:fillRect/>
              </a:stretch>
            </p:blipFill>
            <p:spPr>
              <a:xfrm>
                <a:off x="10183834" y="287308"/>
                <a:ext cx="74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9" name="Freihand 28">
                <a:extLst>
                  <a:ext uri="{FF2B5EF4-FFF2-40B4-BE49-F238E27FC236}">
                    <a16:creationId xmlns:a16="http://schemas.microsoft.com/office/drawing/2014/main" id="{2586149F-4996-1945-0C31-3FCAF0D7C0C0}"/>
                  </a:ext>
                </a:extLst>
              </p14:cNvPr>
              <p14:cNvContentPartPr/>
              <p14:nvPr/>
            </p14:nvContentPartPr>
            <p14:xfrm>
              <a:off x="10265194" y="258508"/>
              <a:ext cx="250560" cy="52200"/>
            </p14:xfrm>
          </p:contentPart>
        </mc:Choice>
        <mc:Fallback xmlns="">
          <p:pic>
            <p:nvPicPr>
              <p:cNvPr id="29" name="Freihand 28">
                <a:extLst>
                  <a:ext uri="{FF2B5EF4-FFF2-40B4-BE49-F238E27FC236}">
                    <a16:creationId xmlns:a16="http://schemas.microsoft.com/office/drawing/2014/main" id="{2586149F-4996-1945-0C31-3FCAF0D7C0C0}"/>
                  </a:ext>
                </a:extLst>
              </p:cNvPr>
              <p:cNvPicPr/>
              <p:nvPr/>
            </p:nvPicPr>
            <p:blipFill>
              <a:blip r:embed="rId80"/>
              <a:stretch>
                <a:fillRect/>
              </a:stretch>
            </p:blipFill>
            <p:spPr>
              <a:xfrm>
                <a:off x="10256554" y="249508"/>
                <a:ext cx="26820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1" name="Freihand 30">
                <a:extLst>
                  <a:ext uri="{FF2B5EF4-FFF2-40B4-BE49-F238E27FC236}">
                    <a16:creationId xmlns:a16="http://schemas.microsoft.com/office/drawing/2014/main" id="{6D1021BB-E057-8B38-7528-4844EB3BE5A2}"/>
                  </a:ext>
                </a:extLst>
              </p14:cNvPr>
              <p14:cNvContentPartPr/>
              <p14:nvPr/>
            </p14:nvContentPartPr>
            <p14:xfrm>
              <a:off x="11184994" y="959068"/>
              <a:ext cx="65160" cy="159840"/>
            </p14:xfrm>
          </p:contentPart>
        </mc:Choice>
        <mc:Fallback xmlns="">
          <p:pic>
            <p:nvPicPr>
              <p:cNvPr id="31" name="Freihand 30">
                <a:extLst>
                  <a:ext uri="{FF2B5EF4-FFF2-40B4-BE49-F238E27FC236}">
                    <a16:creationId xmlns:a16="http://schemas.microsoft.com/office/drawing/2014/main" id="{6D1021BB-E057-8B38-7528-4844EB3BE5A2}"/>
                  </a:ext>
                </a:extLst>
              </p:cNvPr>
              <p:cNvPicPr/>
              <p:nvPr/>
            </p:nvPicPr>
            <p:blipFill>
              <a:blip r:embed="rId82"/>
              <a:stretch>
                <a:fillRect/>
              </a:stretch>
            </p:blipFill>
            <p:spPr>
              <a:xfrm>
                <a:off x="11175994" y="950068"/>
                <a:ext cx="82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2" name="Freihand 31">
                <a:extLst>
                  <a:ext uri="{FF2B5EF4-FFF2-40B4-BE49-F238E27FC236}">
                    <a16:creationId xmlns:a16="http://schemas.microsoft.com/office/drawing/2014/main" id="{E6D60302-BFD4-1824-980C-86C1E4DD11D1}"/>
                  </a:ext>
                </a:extLst>
              </p14:cNvPr>
              <p14:cNvContentPartPr/>
              <p14:nvPr/>
            </p14:nvContentPartPr>
            <p14:xfrm>
              <a:off x="11074114" y="877348"/>
              <a:ext cx="165240" cy="190800"/>
            </p14:xfrm>
          </p:contentPart>
        </mc:Choice>
        <mc:Fallback xmlns="">
          <p:pic>
            <p:nvPicPr>
              <p:cNvPr id="32" name="Freihand 31">
                <a:extLst>
                  <a:ext uri="{FF2B5EF4-FFF2-40B4-BE49-F238E27FC236}">
                    <a16:creationId xmlns:a16="http://schemas.microsoft.com/office/drawing/2014/main" id="{E6D60302-BFD4-1824-980C-86C1E4DD11D1}"/>
                  </a:ext>
                </a:extLst>
              </p:cNvPr>
              <p:cNvPicPr/>
              <p:nvPr/>
            </p:nvPicPr>
            <p:blipFill>
              <a:blip r:embed="rId84"/>
              <a:stretch>
                <a:fillRect/>
              </a:stretch>
            </p:blipFill>
            <p:spPr>
              <a:xfrm>
                <a:off x="11065474" y="868348"/>
                <a:ext cx="182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4" name="Freihand 33">
                <a:extLst>
                  <a:ext uri="{FF2B5EF4-FFF2-40B4-BE49-F238E27FC236}">
                    <a16:creationId xmlns:a16="http://schemas.microsoft.com/office/drawing/2014/main" id="{58AAE79C-F431-B0E6-0FE1-E6E0E78484C7}"/>
                  </a:ext>
                </a:extLst>
              </p14:cNvPr>
              <p14:cNvContentPartPr/>
              <p14:nvPr/>
            </p14:nvContentPartPr>
            <p14:xfrm>
              <a:off x="11264194" y="1026748"/>
              <a:ext cx="67320" cy="105480"/>
            </p14:xfrm>
          </p:contentPart>
        </mc:Choice>
        <mc:Fallback xmlns="">
          <p:pic>
            <p:nvPicPr>
              <p:cNvPr id="34" name="Freihand 33">
                <a:extLst>
                  <a:ext uri="{FF2B5EF4-FFF2-40B4-BE49-F238E27FC236}">
                    <a16:creationId xmlns:a16="http://schemas.microsoft.com/office/drawing/2014/main" id="{58AAE79C-F431-B0E6-0FE1-E6E0E78484C7}"/>
                  </a:ext>
                </a:extLst>
              </p:cNvPr>
              <p:cNvPicPr/>
              <p:nvPr/>
            </p:nvPicPr>
            <p:blipFill>
              <a:blip r:embed="rId86"/>
              <a:stretch>
                <a:fillRect/>
              </a:stretch>
            </p:blipFill>
            <p:spPr>
              <a:xfrm>
                <a:off x="11255194" y="1017748"/>
                <a:ext cx="84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5" name="Freihand 34">
                <a:extLst>
                  <a:ext uri="{FF2B5EF4-FFF2-40B4-BE49-F238E27FC236}">
                    <a16:creationId xmlns:a16="http://schemas.microsoft.com/office/drawing/2014/main" id="{CE6ABBB2-087B-B073-3A8D-1FCCB99A5B95}"/>
                  </a:ext>
                </a:extLst>
              </p14:cNvPr>
              <p14:cNvContentPartPr/>
              <p14:nvPr/>
            </p14:nvContentPartPr>
            <p14:xfrm>
              <a:off x="11388754" y="1005868"/>
              <a:ext cx="127080" cy="91440"/>
            </p14:xfrm>
          </p:contentPart>
        </mc:Choice>
        <mc:Fallback xmlns="">
          <p:pic>
            <p:nvPicPr>
              <p:cNvPr id="35" name="Freihand 34">
                <a:extLst>
                  <a:ext uri="{FF2B5EF4-FFF2-40B4-BE49-F238E27FC236}">
                    <a16:creationId xmlns:a16="http://schemas.microsoft.com/office/drawing/2014/main" id="{CE6ABBB2-087B-B073-3A8D-1FCCB99A5B95}"/>
                  </a:ext>
                </a:extLst>
              </p:cNvPr>
              <p:cNvPicPr/>
              <p:nvPr/>
            </p:nvPicPr>
            <p:blipFill>
              <a:blip r:embed="rId88"/>
              <a:stretch>
                <a:fillRect/>
              </a:stretch>
            </p:blipFill>
            <p:spPr>
              <a:xfrm>
                <a:off x="11380114" y="996868"/>
                <a:ext cx="1447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 name="Freihand 35">
                <a:extLst>
                  <a:ext uri="{FF2B5EF4-FFF2-40B4-BE49-F238E27FC236}">
                    <a16:creationId xmlns:a16="http://schemas.microsoft.com/office/drawing/2014/main" id="{216C2B71-9F70-5DCA-D57A-C5B91451BE36}"/>
                  </a:ext>
                </a:extLst>
              </p14:cNvPr>
              <p14:cNvContentPartPr/>
              <p14:nvPr/>
            </p14:nvContentPartPr>
            <p14:xfrm>
              <a:off x="11472994" y="858628"/>
              <a:ext cx="26280" cy="56160"/>
            </p14:xfrm>
          </p:contentPart>
        </mc:Choice>
        <mc:Fallback xmlns="">
          <p:pic>
            <p:nvPicPr>
              <p:cNvPr id="36" name="Freihand 35">
                <a:extLst>
                  <a:ext uri="{FF2B5EF4-FFF2-40B4-BE49-F238E27FC236}">
                    <a16:creationId xmlns:a16="http://schemas.microsoft.com/office/drawing/2014/main" id="{216C2B71-9F70-5DCA-D57A-C5B91451BE36}"/>
                  </a:ext>
                </a:extLst>
              </p:cNvPr>
              <p:cNvPicPr/>
              <p:nvPr/>
            </p:nvPicPr>
            <p:blipFill>
              <a:blip r:embed="rId90"/>
              <a:stretch>
                <a:fillRect/>
              </a:stretch>
            </p:blipFill>
            <p:spPr>
              <a:xfrm>
                <a:off x="11464354" y="849988"/>
                <a:ext cx="439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7" name="Freihand 36">
                <a:extLst>
                  <a:ext uri="{FF2B5EF4-FFF2-40B4-BE49-F238E27FC236}">
                    <a16:creationId xmlns:a16="http://schemas.microsoft.com/office/drawing/2014/main" id="{CF6584D2-819D-D224-E9AE-9481C19FF49C}"/>
                  </a:ext>
                </a:extLst>
              </p14:cNvPr>
              <p14:cNvContentPartPr/>
              <p14:nvPr/>
            </p14:nvContentPartPr>
            <p14:xfrm>
              <a:off x="11516914" y="936388"/>
              <a:ext cx="90720" cy="125640"/>
            </p14:xfrm>
          </p:contentPart>
        </mc:Choice>
        <mc:Fallback xmlns="">
          <p:pic>
            <p:nvPicPr>
              <p:cNvPr id="37" name="Freihand 36">
                <a:extLst>
                  <a:ext uri="{FF2B5EF4-FFF2-40B4-BE49-F238E27FC236}">
                    <a16:creationId xmlns:a16="http://schemas.microsoft.com/office/drawing/2014/main" id="{CF6584D2-819D-D224-E9AE-9481C19FF49C}"/>
                  </a:ext>
                </a:extLst>
              </p:cNvPr>
              <p:cNvPicPr/>
              <p:nvPr/>
            </p:nvPicPr>
            <p:blipFill>
              <a:blip r:embed="rId92"/>
              <a:stretch>
                <a:fillRect/>
              </a:stretch>
            </p:blipFill>
            <p:spPr>
              <a:xfrm>
                <a:off x="11507914" y="927388"/>
                <a:ext cx="1083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 name="Freihand 37">
                <a:extLst>
                  <a:ext uri="{FF2B5EF4-FFF2-40B4-BE49-F238E27FC236}">
                    <a16:creationId xmlns:a16="http://schemas.microsoft.com/office/drawing/2014/main" id="{D5803CAA-4CBC-F343-1B87-1BA2BD7F13A2}"/>
                  </a:ext>
                </a:extLst>
              </p14:cNvPr>
              <p14:cNvContentPartPr/>
              <p14:nvPr/>
            </p14:nvContentPartPr>
            <p14:xfrm>
              <a:off x="11575234" y="835588"/>
              <a:ext cx="83880" cy="204840"/>
            </p14:xfrm>
          </p:contentPart>
        </mc:Choice>
        <mc:Fallback xmlns="">
          <p:pic>
            <p:nvPicPr>
              <p:cNvPr id="38" name="Freihand 37">
                <a:extLst>
                  <a:ext uri="{FF2B5EF4-FFF2-40B4-BE49-F238E27FC236}">
                    <a16:creationId xmlns:a16="http://schemas.microsoft.com/office/drawing/2014/main" id="{D5803CAA-4CBC-F343-1B87-1BA2BD7F13A2}"/>
                  </a:ext>
                </a:extLst>
              </p:cNvPr>
              <p:cNvPicPr/>
              <p:nvPr/>
            </p:nvPicPr>
            <p:blipFill>
              <a:blip r:embed="rId94"/>
              <a:stretch>
                <a:fillRect/>
              </a:stretch>
            </p:blipFill>
            <p:spPr>
              <a:xfrm>
                <a:off x="11566234" y="826588"/>
                <a:ext cx="1015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9" name="Freihand 38">
                <a:extLst>
                  <a:ext uri="{FF2B5EF4-FFF2-40B4-BE49-F238E27FC236}">
                    <a16:creationId xmlns:a16="http://schemas.microsoft.com/office/drawing/2014/main" id="{7328A7C0-BAA9-B449-711A-877875EE5944}"/>
                  </a:ext>
                </a:extLst>
              </p14:cNvPr>
              <p14:cNvContentPartPr/>
              <p14:nvPr/>
            </p14:nvContentPartPr>
            <p14:xfrm>
              <a:off x="11698354" y="872308"/>
              <a:ext cx="136080" cy="150480"/>
            </p14:xfrm>
          </p:contentPart>
        </mc:Choice>
        <mc:Fallback xmlns="">
          <p:pic>
            <p:nvPicPr>
              <p:cNvPr id="39" name="Freihand 38">
                <a:extLst>
                  <a:ext uri="{FF2B5EF4-FFF2-40B4-BE49-F238E27FC236}">
                    <a16:creationId xmlns:a16="http://schemas.microsoft.com/office/drawing/2014/main" id="{7328A7C0-BAA9-B449-711A-877875EE5944}"/>
                  </a:ext>
                </a:extLst>
              </p:cNvPr>
              <p:cNvPicPr/>
              <p:nvPr/>
            </p:nvPicPr>
            <p:blipFill>
              <a:blip r:embed="rId96"/>
              <a:stretch>
                <a:fillRect/>
              </a:stretch>
            </p:blipFill>
            <p:spPr>
              <a:xfrm>
                <a:off x="11689354" y="863668"/>
                <a:ext cx="15372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0" name="Freihand 39">
                <a:extLst>
                  <a:ext uri="{FF2B5EF4-FFF2-40B4-BE49-F238E27FC236}">
                    <a16:creationId xmlns:a16="http://schemas.microsoft.com/office/drawing/2014/main" id="{44469E82-68DF-CF78-6762-F284F66BC2E7}"/>
                  </a:ext>
                </a:extLst>
              </p14:cNvPr>
              <p14:cNvContentPartPr/>
              <p14:nvPr/>
            </p14:nvContentPartPr>
            <p14:xfrm>
              <a:off x="10616914" y="225028"/>
              <a:ext cx="113760" cy="43920"/>
            </p14:xfrm>
          </p:contentPart>
        </mc:Choice>
        <mc:Fallback xmlns="">
          <p:pic>
            <p:nvPicPr>
              <p:cNvPr id="40" name="Freihand 39">
                <a:extLst>
                  <a:ext uri="{FF2B5EF4-FFF2-40B4-BE49-F238E27FC236}">
                    <a16:creationId xmlns:a16="http://schemas.microsoft.com/office/drawing/2014/main" id="{44469E82-68DF-CF78-6762-F284F66BC2E7}"/>
                  </a:ext>
                </a:extLst>
              </p:cNvPr>
              <p:cNvPicPr/>
              <p:nvPr/>
            </p:nvPicPr>
            <p:blipFill>
              <a:blip r:embed="rId98"/>
              <a:stretch>
                <a:fillRect/>
              </a:stretch>
            </p:blipFill>
            <p:spPr>
              <a:xfrm>
                <a:off x="10607914" y="216028"/>
                <a:ext cx="1314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2" name="Freihand 51">
                <a:extLst>
                  <a:ext uri="{FF2B5EF4-FFF2-40B4-BE49-F238E27FC236}">
                    <a16:creationId xmlns:a16="http://schemas.microsoft.com/office/drawing/2014/main" id="{7A7B2B60-5153-C5DA-55F0-CE43D676A8A0}"/>
                  </a:ext>
                </a:extLst>
              </p14:cNvPr>
              <p14:cNvContentPartPr/>
              <p14:nvPr/>
            </p14:nvContentPartPr>
            <p14:xfrm>
              <a:off x="8873794" y="1453708"/>
              <a:ext cx="15840" cy="24480"/>
            </p14:xfrm>
          </p:contentPart>
        </mc:Choice>
        <mc:Fallback xmlns="">
          <p:pic>
            <p:nvPicPr>
              <p:cNvPr id="52" name="Freihand 51">
                <a:extLst>
                  <a:ext uri="{FF2B5EF4-FFF2-40B4-BE49-F238E27FC236}">
                    <a16:creationId xmlns:a16="http://schemas.microsoft.com/office/drawing/2014/main" id="{7A7B2B60-5153-C5DA-55F0-CE43D676A8A0}"/>
                  </a:ext>
                </a:extLst>
              </p:cNvPr>
              <p:cNvPicPr/>
              <p:nvPr/>
            </p:nvPicPr>
            <p:blipFill>
              <a:blip r:embed="rId100"/>
              <a:stretch>
                <a:fillRect/>
              </a:stretch>
            </p:blipFill>
            <p:spPr>
              <a:xfrm>
                <a:off x="8865154" y="1445068"/>
                <a:ext cx="33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3" name="Freihand 52">
                <a:extLst>
                  <a:ext uri="{FF2B5EF4-FFF2-40B4-BE49-F238E27FC236}">
                    <a16:creationId xmlns:a16="http://schemas.microsoft.com/office/drawing/2014/main" id="{7AEF8E88-F6D8-1B14-3E4D-2BB587977DC0}"/>
                  </a:ext>
                </a:extLst>
              </p14:cNvPr>
              <p14:cNvContentPartPr/>
              <p14:nvPr/>
            </p14:nvContentPartPr>
            <p14:xfrm>
              <a:off x="10795114" y="25948"/>
              <a:ext cx="150840" cy="221760"/>
            </p14:xfrm>
          </p:contentPart>
        </mc:Choice>
        <mc:Fallback xmlns="">
          <p:pic>
            <p:nvPicPr>
              <p:cNvPr id="53" name="Freihand 52">
                <a:extLst>
                  <a:ext uri="{FF2B5EF4-FFF2-40B4-BE49-F238E27FC236}">
                    <a16:creationId xmlns:a16="http://schemas.microsoft.com/office/drawing/2014/main" id="{7AEF8E88-F6D8-1B14-3E4D-2BB587977DC0}"/>
                  </a:ext>
                </a:extLst>
              </p:cNvPr>
              <p:cNvPicPr/>
              <p:nvPr/>
            </p:nvPicPr>
            <p:blipFill>
              <a:blip r:embed="rId102"/>
              <a:stretch>
                <a:fillRect/>
              </a:stretch>
            </p:blipFill>
            <p:spPr>
              <a:xfrm>
                <a:off x="10786474" y="16948"/>
                <a:ext cx="1684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4" name="Freihand 53">
                <a:extLst>
                  <a:ext uri="{FF2B5EF4-FFF2-40B4-BE49-F238E27FC236}">
                    <a16:creationId xmlns:a16="http://schemas.microsoft.com/office/drawing/2014/main" id="{FE7C3EC2-0003-7D56-15BD-7C68EB34F6D3}"/>
                  </a:ext>
                </a:extLst>
              </p14:cNvPr>
              <p14:cNvContentPartPr/>
              <p14:nvPr/>
            </p14:nvContentPartPr>
            <p14:xfrm>
              <a:off x="10961434" y="104428"/>
              <a:ext cx="53640" cy="103320"/>
            </p14:xfrm>
          </p:contentPart>
        </mc:Choice>
        <mc:Fallback xmlns="">
          <p:pic>
            <p:nvPicPr>
              <p:cNvPr id="54" name="Freihand 53">
                <a:extLst>
                  <a:ext uri="{FF2B5EF4-FFF2-40B4-BE49-F238E27FC236}">
                    <a16:creationId xmlns:a16="http://schemas.microsoft.com/office/drawing/2014/main" id="{FE7C3EC2-0003-7D56-15BD-7C68EB34F6D3}"/>
                  </a:ext>
                </a:extLst>
              </p:cNvPr>
              <p:cNvPicPr/>
              <p:nvPr/>
            </p:nvPicPr>
            <p:blipFill>
              <a:blip r:embed="rId104"/>
              <a:stretch>
                <a:fillRect/>
              </a:stretch>
            </p:blipFill>
            <p:spPr>
              <a:xfrm>
                <a:off x="10952794" y="95788"/>
                <a:ext cx="71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5" name="Freihand 54">
                <a:extLst>
                  <a:ext uri="{FF2B5EF4-FFF2-40B4-BE49-F238E27FC236}">
                    <a16:creationId xmlns:a16="http://schemas.microsoft.com/office/drawing/2014/main" id="{E3BCFC95-65F8-D25D-B53E-09741F692C1C}"/>
                  </a:ext>
                </a:extLst>
              </p14:cNvPr>
              <p14:cNvContentPartPr/>
              <p14:nvPr/>
            </p14:nvContentPartPr>
            <p14:xfrm>
              <a:off x="11076634" y="91828"/>
              <a:ext cx="156240" cy="101160"/>
            </p14:xfrm>
          </p:contentPart>
        </mc:Choice>
        <mc:Fallback xmlns="">
          <p:pic>
            <p:nvPicPr>
              <p:cNvPr id="55" name="Freihand 54">
                <a:extLst>
                  <a:ext uri="{FF2B5EF4-FFF2-40B4-BE49-F238E27FC236}">
                    <a16:creationId xmlns:a16="http://schemas.microsoft.com/office/drawing/2014/main" id="{E3BCFC95-65F8-D25D-B53E-09741F692C1C}"/>
                  </a:ext>
                </a:extLst>
              </p:cNvPr>
              <p:cNvPicPr/>
              <p:nvPr/>
            </p:nvPicPr>
            <p:blipFill>
              <a:blip r:embed="rId106"/>
              <a:stretch>
                <a:fillRect/>
              </a:stretch>
            </p:blipFill>
            <p:spPr>
              <a:xfrm>
                <a:off x="11067634" y="82828"/>
                <a:ext cx="1738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7" name="Freihand 56">
                <a:extLst>
                  <a:ext uri="{FF2B5EF4-FFF2-40B4-BE49-F238E27FC236}">
                    <a16:creationId xmlns:a16="http://schemas.microsoft.com/office/drawing/2014/main" id="{40A23CDA-110C-758B-22FD-10722A1FC1D5}"/>
                  </a:ext>
                </a:extLst>
              </p14:cNvPr>
              <p14:cNvContentPartPr/>
              <p14:nvPr/>
            </p14:nvContentPartPr>
            <p14:xfrm>
              <a:off x="11356354" y="78508"/>
              <a:ext cx="191520" cy="98280"/>
            </p14:xfrm>
          </p:contentPart>
        </mc:Choice>
        <mc:Fallback xmlns="">
          <p:pic>
            <p:nvPicPr>
              <p:cNvPr id="57" name="Freihand 56">
                <a:extLst>
                  <a:ext uri="{FF2B5EF4-FFF2-40B4-BE49-F238E27FC236}">
                    <a16:creationId xmlns:a16="http://schemas.microsoft.com/office/drawing/2014/main" id="{40A23CDA-110C-758B-22FD-10722A1FC1D5}"/>
                  </a:ext>
                </a:extLst>
              </p:cNvPr>
              <p:cNvPicPr/>
              <p:nvPr/>
            </p:nvPicPr>
            <p:blipFill>
              <a:blip r:embed="rId108"/>
              <a:stretch>
                <a:fillRect/>
              </a:stretch>
            </p:blipFill>
            <p:spPr>
              <a:xfrm>
                <a:off x="11347354" y="69508"/>
                <a:ext cx="20916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8" name="Freihand 57">
                <a:extLst>
                  <a:ext uri="{FF2B5EF4-FFF2-40B4-BE49-F238E27FC236}">
                    <a16:creationId xmlns:a16="http://schemas.microsoft.com/office/drawing/2014/main" id="{036520A1-5198-F28A-7981-E669CE283D39}"/>
                  </a:ext>
                </a:extLst>
              </p14:cNvPr>
              <p14:cNvContentPartPr/>
              <p14:nvPr/>
            </p14:nvContentPartPr>
            <p14:xfrm>
              <a:off x="11580994" y="71308"/>
              <a:ext cx="262440" cy="95760"/>
            </p14:xfrm>
          </p:contentPart>
        </mc:Choice>
        <mc:Fallback xmlns="">
          <p:pic>
            <p:nvPicPr>
              <p:cNvPr id="58" name="Freihand 57">
                <a:extLst>
                  <a:ext uri="{FF2B5EF4-FFF2-40B4-BE49-F238E27FC236}">
                    <a16:creationId xmlns:a16="http://schemas.microsoft.com/office/drawing/2014/main" id="{036520A1-5198-F28A-7981-E669CE283D39}"/>
                  </a:ext>
                </a:extLst>
              </p:cNvPr>
              <p:cNvPicPr/>
              <p:nvPr/>
            </p:nvPicPr>
            <p:blipFill>
              <a:blip r:embed="rId110"/>
              <a:stretch>
                <a:fillRect/>
              </a:stretch>
            </p:blipFill>
            <p:spPr>
              <a:xfrm>
                <a:off x="11572354" y="62668"/>
                <a:ext cx="2800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9" name="Freihand 58">
                <a:extLst>
                  <a:ext uri="{FF2B5EF4-FFF2-40B4-BE49-F238E27FC236}">
                    <a16:creationId xmlns:a16="http://schemas.microsoft.com/office/drawing/2014/main" id="{87C7B42F-42E6-888F-6E31-5197F86A88BF}"/>
                  </a:ext>
                </a:extLst>
              </p14:cNvPr>
              <p14:cNvContentPartPr/>
              <p14:nvPr/>
            </p14:nvContentPartPr>
            <p14:xfrm>
              <a:off x="11922274" y="126388"/>
              <a:ext cx="52200" cy="9000"/>
            </p14:xfrm>
          </p:contentPart>
        </mc:Choice>
        <mc:Fallback xmlns="">
          <p:pic>
            <p:nvPicPr>
              <p:cNvPr id="59" name="Freihand 58">
                <a:extLst>
                  <a:ext uri="{FF2B5EF4-FFF2-40B4-BE49-F238E27FC236}">
                    <a16:creationId xmlns:a16="http://schemas.microsoft.com/office/drawing/2014/main" id="{87C7B42F-42E6-888F-6E31-5197F86A88BF}"/>
                  </a:ext>
                </a:extLst>
              </p:cNvPr>
              <p:cNvPicPr/>
              <p:nvPr/>
            </p:nvPicPr>
            <p:blipFill>
              <a:blip r:embed="rId112"/>
              <a:stretch>
                <a:fillRect/>
              </a:stretch>
            </p:blipFill>
            <p:spPr>
              <a:xfrm>
                <a:off x="11913274" y="117388"/>
                <a:ext cx="69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0" name="Freihand 59">
                <a:extLst>
                  <a:ext uri="{FF2B5EF4-FFF2-40B4-BE49-F238E27FC236}">
                    <a16:creationId xmlns:a16="http://schemas.microsoft.com/office/drawing/2014/main" id="{F3896B21-776C-DA95-1DB7-9AB31BCC121B}"/>
                  </a:ext>
                </a:extLst>
              </p14:cNvPr>
              <p14:cNvContentPartPr/>
              <p14:nvPr/>
            </p14:nvContentPartPr>
            <p14:xfrm>
              <a:off x="10819234" y="358228"/>
              <a:ext cx="102240" cy="180000"/>
            </p14:xfrm>
          </p:contentPart>
        </mc:Choice>
        <mc:Fallback xmlns="">
          <p:pic>
            <p:nvPicPr>
              <p:cNvPr id="60" name="Freihand 59">
                <a:extLst>
                  <a:ext uri="{FF2B5EF4-FFF2-40B4-BE49-F238E27FC236}">
                    <a16:creationId xmlns:a16="http://schemas.microsoft.com/office/drawing/2014/main" id="{F3896B21-776C-DA95-1DB7-9AB31BCC121B}"/>
                  </a:ext>
                </a:extLst>
              </p:cNvPr>
              <p:cNvPicPr/>
              <p:nvPr/>
            </p:nvPicPr>
            <p:blipFill>
              <a:blip r:embed="rId114"/>
              <a:stretch>
                <a:fillRect/>
              </a:stretch>
            </p:blipFill>
            <p:spPr>
              <a:xfrm>
                <a:off x="10810234" y="349228"/>
                <a:ext cx="1198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1" name="Freihand 60">
                <a:extLst>
                  <a:ext uri="{FF2B5EF4-FFF2-40B4-BE49-F238E27FC236}">
                    <a16:creationId xmlns:a16="http://schemas.microsoft.com/office/drawing/2014/main" id="{037768A2-D7A3-608C-00C0-ADF61D465400}"/>
                  </a:ext>
                </a:extLst>
              </p14:cNvPr>
              <p14:cNvContentPartPr/>
              <p14:nvPr/>
            </p14:nvContentPartPr>
            <p14:xfrm>
              <a:off x="10981234" y="300988"/>
              <a:ext cx="32400" cy="131760"/>
            </p14:xfrm>
          </p:contentPart>
        </mc:Choice>
        <mc:Fallback xmlns="">
          <p:pic>
            <p:nvPicPr>
              <p:cNvPr id="61" name="Freihand 60">
                <a:extLst>
                  <a:ext uri="{FF2B5EF4-FFF2-40B4-BE49-F238E27FC236}">
                    <a16:creationId xmlns:a16="http://schemas.microsoft.com/office/drawing/2014/main" id="{037768A2-D7A3-608C-00C0-ADF61D465400}"/>
                  </a:ext>
                </a:extLst>
              </p:cNvPr>
              <p:cNvPicPr/>
              <p:nvPr/>
            </p:nvPicPr>
            <p:blipFill>
              <a:blip r:embed="rId116"/>
              <a:stretch>
                <a:fillRect/>
              </a:stretch>
            </p:blipFill>
            <p:spPr>
              <a:xfrm>
                <a:off x="10972234" y="292348"/>
                <a:ext cx="500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2" name="Freihand 61">
                <a:extLst>
                  <a:ext uri="{FF2B5EF4-FFF2-40B4-BE49-F238E27FC236}">
                    <a16:creationId xmlns:a16="http://schemas.microsoft.com/office/drawing/2014/main" id="{6ABF92D4-7387-F302-639D-7D4949703E2E}"/>
                  </a:ext>
                </a:extLst>
              </p14:cNvPr>
              <p14:cNvContentPartPr/>
              <p14:nvPr/>
            </p14:nvContentPartPr>
            <p14:xfrm>
              <a:off x="11031274" y="331228"/>
              <a:ext cx="103320" cy="105120"/>
            </p14:xfrm>
          </p:contentPart>
        </mc:Choice>
        <mc:Fallback xmlns="">
          <p:pic>
            <p:nvPicPr>
              <p:cNvPr id="62" name="Freihand 61">
                <a:extLst>
                  <a:ext uri="{FF2B5EF4-FFF2-40B4-BE49-F238E27FC236}">
                    <a16:creationId xmlns:a16="http://schemas.microsoft.com/office/drawing/2014/main" id="{6ABF92D4-7387-F302-639D-7D4949703E2E}"/>
                  </a:ext>
                </a:extLst>
              </p:cNvPr>
              <p:cNvPicPr/>
              <p:nvPr/>
            </p:nvPicPr>
            <p:blipFill>
              <a:blip r:embed="rId118"/>
              <a:stretch>
                <a:fillRect/>
              </a:stretch>
            </p:blipFill>
            <p:spPr>
              <a:xfrm>
                <a:off x="11022634" y="322228"/>
                <a:ext cx="1209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3" name="Freihand 62">
                <a:extLst>
                  <a:ext uri="{FF2B5EF4-FFF2-40B4-BE49-F238E27FC236}">
                    <a16:creationId xmlns:a16="http://schemas.microsoft.com/office/drawing/2014/main" id="{194FD381-1E01-FF37-33C9-4D994A0C13D4}"/>
                  </a:ext>
                </a:extLst>
              </p14:cNvPr>
              <p14:cNvContentPartPr/>
              <p14:nvPr/>
            </p14:nvContentPartPr>
            <p14:xfrm>
              <a:off x="11184994" y="308548"/>
              <a:ext cx="102960" cy="241560"/>
            </p14:xfrm>
          </p:contentPart>
        </mc:Choice>
        <mc:Fallback xmlns="">
          <p:pic>
            <p:nvPicPr>
              <p:cNvPr id="63" name="Freihand 62">
                <a:extLst>
                  <a:ext uri="{FF2B5EF4-FFF2-40B4-BE49-F238E27FC236}">
                    <a16:creationId xmlns:a16="http://schemas.microsoft.com/office/drawing/2014/main" id="{194FD381-1E01-FF37-33C9-4D994A0C13D4}"/>
                  </a:ext>
                </a:extLst>
              </p:cNvPr>
              <p:cNvPicPr/>
              <p:nvPr/>
            </p:nvPicPr>
            <p:blipFill>
              <a:blip r:embed="rId120"/>
              <a:stretch>
                <a:fillRect/>
              </a:stretch>
            </p:blipFill>
            <p:spPr>
              <a:xfrm>
                <a:off x="11175994" y="299908"/>
                <a:ext cx="1206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8240" name="Freihand 138239">
                <a:extLst>
                  <a:ext uri="{FF2B5EF4-FFF2-40B4-BE49-F238E27FC236}">
                    <a16:creationId xmlns:a16="http://schemas.microsoft.com/office/drawing/2014/main" id="{205EC0F1-5EFF-7C56-BDED-B0C8E88161C0}"/>
                  </a:ext>
                </a:extLst>
              </p14:cNvPr>
              <p14:cNvContentPartPr/>
              <p14:nvPr/>
            </p14:nvContentPartPr>
            <p14:xfrm>
              <a:off x="11362474" y="286228"/>
              <a:ext cx="143280" cy="102960"/>
            </p14:xfrm>
          </p:contentPart>
        </mc:Choice>
        <mc:Fallback xmlns="">
          <p:pic>
            <p:nvPicPr>
              <p:cNvPr id="138240" name="Freihand 138239">
                <a:extLst>
                  <a:ext uri="{FF2B5EF4-FFF2-40B4-BE49-F238E27FC236}">
                    <a16:creationId xmlns:a16="http://schemas.microsoft.com/office/drawing/2014/main" id="{205EC0F1-5EFF-7C56-BDED-B0C8E88161C0}"/>
                  </a:ext>
                </a:extLst>
              </p:cNvPr>
              <p:cNvPicPr/>
              <p:nvPr/>
            </p:nvPicPr>
            <p:blipFill>
              <a:blip r:embed="rId122"/>
              <a:stretch>
                <a:fillRect/>
              </a:stretch>
            </p:blipFill>
            <p:spPr>
              <a:xfrm>
                <a:off x="11353474" y="277228"/>
                <a:ext cx="1609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8241" name="Freihand 138240">
                <a:extLst>
                  <a:ext uri="{FF2B5EF4-FFF2-40B4-BE49-F238E27FC236}">
                    <a16:creationId xmlns:a16="http://schemas.microsoft.com/office/drawing/2014/main" id="{6009A0B1-3EA5-43F6-E814-A96F2118924C}"/>
                  </a:ext>
                </a:extLst>
              </p14:cNvPr>
              <p14:cNvContentPartPr/>
              <p14:nvPr/>
            </p14:nvContentPartPr>
            <p14:xfrm>
              <a:off x="11533834" y="279748"/>
              <a:ext cx="259920" cy="109800"/>
            </p14:xfrm>
          </p:contentPart>
        </mc:Choice>
        <mc:Fallback xmlns="">
          <p:pic>
            <p:nvPicPr>
              <p:cNvPr id="138241" name="Freihand 138240">
                <a:extLst>
                  <a:ext uri="{FF2B5EF4-FFF2-40B4-BE49-F238E27FC236}">
                    <a16:creationId xmlns:a16="http://schemas.microsoft.com/office/drawing/2014/main" id="{6009A0B1-3EA5-43F6-E814-A96F2118924C}"/>
                  </a:ext>
                </a:extLst>
              </p:cNvPr>
              <p:cNvPicPr/>
              <p:nvPr/>
            </p:nvPicPr>
            <p:blipFill>
              <a:blip r:embed="rId124"/>
              <a:stretch>
                <a:fillRect/>
              </a:stretch>
            </p:blipFill>
            <p:spPr>
              <a:xfrm>
                <a:off x="11524834" y="271108"/>
                <a:ext cx="2775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8242" name="Freihand 138241">
                <a:extLst>
                  <a:ext uri="{FF2B5EF4-FFF2-40B4-BE49-F238E27FC236}">
                    <a16:creationId xmlns:a16="http://schemas.microsoft.com/office/drawing/2014/main" id="{73EAC8B8-793D-44C7-7380-0411CF37EE8E}"/>
                  </a:ext>
                </a:extLst>
              </p14:cNvPr>
              <p14:cNvContentPartPr/>
              <p14:nvPr/>
            </p14:nvContentPartPr>
            <p14:xfrm>
              <a:off x="11805994" y="246268"/>
              <a:ext cx="84600" cy="126360"/>
            </p14:xfrm>
          </p:contentPart>
        </mc:Choice>
        <mc:Fallback xmlns="">
          <p:pic>
            <p:nvPicPr>
              <p:cNvPr id="138242" name="Freihand 138241">
                <a:extLst>
                  <a:ext uri="{FF2B5EF4-FFF2-40B4-BE49-F238E27FC236}">
                    <a16:creationId xmlns:a16="http://schemas.microsoft.com/office/drawing/2014/main" id="{73EAC8B8-793D-44C7-7380-0411CF37EE8E}"/>
                  </a:ext>
                </a:extLst>
              </p:cNvPr>
              <p:cNvPicPr/>
              <p:nvPr/>
            </p:nvPicPr>
            <p:blipFill>
              <a:blip r:embed="rId126"/>
              <a:stretch>
                <a:fillRect/>
              </a:stretch>
            </p:blipFill>
            <p:spPr>
              <a:xfrm>
                <a:off x="11797354" y="237268"/>
                <a:ext cx="1022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8246" name="Freihand 138245">
                <a:extLst>
                  <a:ext uri="{FF2B5EF4-FFF2-40B4-BE49-F238E27FC236}">
                    <a16:creationId xmlns:a16="http://schemas.microsoft.com/office/drawing/2014/main" id="{4ED65843-DFC2-3F4D-B15D-1E30BAAD45CE}"/>
                  </a:ext>
                </a:extLst>
              </p14:cNvPr>
              <p14:cNvContentPartPr/>
              <p14:nvPr/>
            </p14:nvContentPartPr>
            <p14:xfrm>
              <a:off x="10797634" y="1230508"/>
              <a:ext cx="642600" cy="702360"/>
            </p14:xfrm>
          </p:contentPart>
        </mc:Choice>
        <mc:Fallback xmlns="">
          <p:pic>
            <p:nvPicPr>
              <p:cNvPr id="138246" name="Freihand 138245">
                <a:extLst>
                  <a:ext uri="{FF2B5EF4-FFF2-40B4-BE49-F238E27FC236}">
                    <a16:creationId xmlns:a16="http://schemas.microsoft.com/office/drawing/2014/main" id="{4ED65843-DFC2-3F4D-B15D-1E30BAAD45CE}"/>
                  </a:ext>
                </a:extLst>
              </p:cNvPr>
              <p:cNvPicPr/>
              <p:nvPr/>
            </p:nvPicPr>
            <p:blipFill>
              <a:blip r:embed="rId128"/>
              <a:stretch>
                <a:fillRect/>
              </a:stretch>
            </p:blipFill>
            <p:spPr>
              <a:xfrm>
                <a:off x="10788994" y="1221508"/>
                <a:ext cx="66024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8247" name="Freihand 138246">
                <a:extLst>
                  <a:ext uri="{FF2B5EF4-FFF2-40B4-BE49-F238E27FC236}">
                    <a16:creationId xmlns:a16="http://schemas.microsoft.com/office/drawing/2014/main" id="{5D15ED5E-9D41-EA9B-B369-B2A75A2F2465}"/>
                  </a:ext>
                </a:extLst>
              </p14:cNvPr>
              <p14:cNvContentPartPr/>
              <p14:nvPr/>
            </p14:nvContentPartPr>
            <p14:xfrm>
              <a:off x="11253394" y="1170388"/>
              <a:ext cx="263880" cy="109440"/>
            </p14:xfrm>
          </p:contentPart>
        </mc:Choice>
        <mc:Fallback xmlns="">
          <p:pic>
            <p:nvPicPr>
              <p:cNvPr id="138247" name="Freihand 138246">
                <a:extLst>
                  <a:ext uri="{FF2B5EF4-FFF2-40B4-BE49-F238E27FC236}">
                    <a16:creationId xmlns:a16="http://schemas.microsoft.com/office/drawing/2014/main" id="{5D15ED5E-9D41-EA9B-B369-B2A75A2F2465}"/>
                  </a:ext>
                </a:extLst>
              </p:cNvPr>
              <p:cNvPicPr/>
              <p:nvPr/>
            </p:nvPicPr>
            <p:blipFill>
              <a:blip r:embed="rId130"/>
              <a:stretch>
                <a:fillRect/>
              </a:stretch>
            </p:blipFill>
            <p:spPr>
              <a:xfrm>
                <a:off x="11244754" y="1161748"/>
                <a:ext cx="2815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38249" name="Freihand 138248">
                <a:extLst>
                  <a:ext uri="{FF2B5EF4-FFF2-40B4-BE49-F238E27FC236}">
                    <a16:creationId xmlns:a16="http://schemas.microsoft.com/office/drawing/2014/main" id="{5AB2487B-E077-A5AA-0CC5-C5C46E6AF856}"/>
                  </a:ext>
                </a:extLst>
              </p14:cNvPr>
              <p14:cNvContentPartPr/>
              <p14:nvPr/>
            </p14:nvContentPartPr>
            <p14:xfrm>
              <a:off x="10075474" y="2004148"/>
              <a:ext cx="170640" cy="199080"/>
            </p14:xfrm>
          </p:contentPart>
        </mc:Choice>
        <mc:Fallback xmlns="">
          <p:pic>
            <p:nvPicPr>
              <p:cNvPr id="138249" name="Freihand 138248">
                <a:extLst>
                  <a:ext uri="{FF2B5EF4-FFF2-40B4-BE49-F238E27FC236}">
                    <a16:creationId xmlns:a16="http://schemas.microsoft.com/office/drawing/2014/main" id="{5AB2487B-E077-A5AA-0CC5-C5C46E6AF856}"/>
                  </a:ext>
                </a:extLst>
              </p:cNvPr>
              <p:cNvPicPr/>
              <p:nvPr/>
            </p:nvPicPr>
            <p:blipFill>
              <a:blip r:embed="rId132"/>
              <a:stretch>
                <a:fillRect/>
              </a:stretch>
            </p:blipFill>
            <p:spPr>
              <a:xfrm>
                <a:off x="10066834" y="1995508"/>
                <a:ext cx="1882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8250" name="Freihand 138249">
                <a:extLst>
                  <a:ext uri="{FF2B5EF4-FFF2-40B4-BE49-F238E27FC236}">
                    <a16:creationId xmlns:a16="http://schemas.microsoft.com/office/drawing/2014/main" id="{5670E5C2-244D-B31F-680C-3EFC7087C105}"/>
                  </a:ext>
                </a:extLst>
              </p14:cNvPr>
              <p14:cNvContentPartPr/>
              <p14:nvPr/>
            </p14:nvContentPartPr>
            <p14:xfrm>
              <a:off x="10293274" y="2053828"/>
              <a:ext cx="23400" cy="158400"/>
            </p14:xfrm>
          </p:contentPart>
        </mc:Choice>
        <mc:Fallback xmlns="">
          <p:pic>
            <p:nvPicPr>
              <p:cNvPr id="138250" name="Freihand 138249">
                <a:extLst>
                  <a:ext uri="{FF2B5EF4-FFF2-40B4-BE49-F238E27FC236}">
                    <a16:creationId xmlns:a16="http://schemas.microsoft.com/office/drawing/2014/main" id="{5670E5C2-244D-B31F-680C-3EFC7087C105}"/>
                  </a:ext>
                </a:extLst>
              </p:cNvPr>
              <p:cNvPicPr/>
              <p:nvPr/>
            </p:nvPicPr>
            <p:blipFill>
              <a:blip r:embed="rId134"/>
              <a:stretch>
                <a:fillRect/>
              </a:stretch>
            </p:blipFill>
            <p:spPr>
              <a:xfrm>
                <a:off x="10284634" y="2045188"/>
                <a:ext cx="410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8251" name="Freihand 138250">
                <a:extLst>
                  <a:ext uri="{FF2B5EF4-FFF2-40B4-BE49-F238E27FC236}">
                    <a16:creationId xmlns:a16="http://schemas.microsoft.com/office/drawing/2014/main" id="{142424DD-DD48-ACD6-CC54-01D04A7680BF}"/>
                  </a:ext>
                </a:extLst>
              </p14:cNvPr>
              <p14:cNvContentPartPr/>
              <p14:nvPr/>
            </p14:nvContentPartPr>
            <p14:xfrm>
              <a:off x="10310914" y="1981828"/>
              <a:ext cx="9000" cy="25200"/>
            </p14:xfrm>
          </p:contentPart>
        </mc:Choice>
        <mc:Fallback xmlns="">
          <p:pic>
            <p:nvPicPr>
              <p:cNvPr id="138251" name="Freihand 138250">
                <a:extLst>
                  <a:ext uri="{FF2B5EF4-FFF2-40B4-BE49-F238E27FC236}">
                    <a16:creationId xmlns:a16="http://schemas.microsoft.com/office/drawing/2014/main" id="{142424DD-DD48-ACD6-CC54-01D04A7680BF}"/>
                  </a:ext>
                </a:extLst>
              </p:cNvPr>
              <p:cNvPicPr/>
              <p:nvPr/>
            </p:nvPicPr>
            <p:blipFill>
              <a:blip r:embed="rId136"/>
              <a:stretch>
                <a:fillRect/>
              </a:stretch>
            </p:blipFill>
            <p:spPr>
              <a:xfrm>
                <a:off x="10302274" y="1972828"/>
                <a:ext cx="266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8252" name="Freihand 138251">
                <a:extLst>
                  <a:ext uri="{FF2B5EF4-FFF2-40B4-BE49-F238E27FC236}">
                    <a16:creationId xmlns:a16="http://schemas.microsoft.com/office/drawing/2014/main" id="{8717B476-C675-9185-F13A-11953F096CB6}"/>
                  </a:ext>
                </a:extLst>
              </p14:cNvPr>
              <p14:cNvContentPartPr/>
              <p14:nvPr/>
            </p14:nvContentPartPr>
            <p14:xfrm>
              <a:off x="10347274" y="2055268"/>
              <a:ext cx="129960" cy="312840"/>
            </p14:xfrm>
          </p:contentPart>
        </mc:Choice>
        <mc:Fallback xmlns="">
          <p:pic>
            <p:nvPicPr>
              <p:cNvPr id="138252" name="Freihand 138251">
                <a:extLst>
                  <a:ext uri="{FF2B5EF4-FFF2-40B4-BE49-F238E27FC236}">
                    <a16:creationId xmlns:a16="http://schemas.microsoft.com/office/drawing/2014/main" id="{8717B476-C675-9185-F13A-11953F096CB6}"/>
                  </a:ext>
                </a:extLst>
              </p:cNvPr>
              <p:cNvPicPr/>
              <p:nvPr/>
            </p:nvPicPr>
            <p:blipFill>
              <a:blip r:embed="rId138"/>
              <a:stretch>
                <a:fillRect/>
              </a:stretch>
            </p:blipFill>
            <p:spPr>
              <a:xfrm>
                <a:off x="10338274" y="2046268"/>
                <a:ext cx="14760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8253" name="Freihand 138252">
                <a:extLst>
                  <a:ext uri="{FF2B5EF4-FFF2-40B4-BE49-F238E27FC236}">
                    <a16:creationId xmlns:a16="http://schemas.microsoft.com/office/drawing/2014/main" id="{76044322-7BA5-97A5-1E45-8A9087EE03D0}"/>
                  </a:ext>
                </a:extLst>
              </p14:cNvPr>
              <p14:cNvContentPartPr/>
              <p14:nvPr/>
            </p14:nvContentPartPr>
            <p14:xfrm>
              <a:off x="10510714" y="1992988"/>
              <a:ext cx="101160" cy="196200"/>
            </p14:xfrm>
          </p:contentPart>
        </mc:Choice>
        <mc:Fallback xmlns="">
          <p:pic>
            <p:nvPicPr>
              <p:cNvPr id="138253" name="Freihand 138252">
                <a:extLst>
                  <a:ext uri="{FF2B5EF4-FFF2-40B4-BE49-F238E27FC236}">
                    <a16:creationId xmlns:a16="http://schemas.microsoft.com/office/drawing/2014/main" id="{76044322-7BA5-97A5-1E45-8A9087EE03D0}"/>
                  </a:ext>
                </a:extLst>
              </p:cNvPr>
              <p:cNvPicPr/>
              <p:nvPr/>
            </p:nvPicPr>
            <p:blipFill>
              <a:blip r:embed="rId140"/>
              <a:stretch>
                <a:fillRect/>
              </a:stretch>
            </p:blipFill>
            <p:spPr>
              <a:xfrm>
                <a:off x="10501714" y="1984348"/>
                <a:ext cx="1188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38255" name="Freihand 138254">
                <a:extLst>
                  <a:ext uri="{FF2B5EF4-FFF2-40B4-BE49-F238E27FC236}">
                    <a16:creationId xmlns:a16="http://schemas.microsoft.com/office/drawing/2014/main" id="{5AEA6C19-FA3D-17F0-DB32-BA9F2018BADF}"/>
                  </a:ext>
                </a:extLst>
              </p14:cNvPr>
              <p14:cNvContentPartPr/>
              <p14:nvPr/>
            </p14:nvContentPartPr>
            <p14:xfrm>
              <a:off x="10818874" y="2079028"/>
              <a:ext cx="193680" cy="96480"/>
            </p14:xfrm>
          </p:contentPart>
        </mc:Choice>
        <mc:Fallback xmlns="">
          <p:pic>
            <p:nvPicPr>
              <p:cNvPr id="138255" name="Freihand 138254">
                <a:extLst>
                  <a:ext uri="{FF2B5EF4-FFF2-40B4-BE49-F238E27FC236}">
                    <a16:creationId xmlns:a16="http://schemas.microsoft.com/office/drawing/2014/main" id="{5AEA6C19-FA3D-17F0-DB32-BA9F2018BADF}"/>
                  </a:ext>
                </a:extLst>
              </p:cNvPr>
              <p:cNvPicPr/>
              <p:nvPr/>
            </p:nvPicPr>
            <p:blipFill>
              <a:blip r:embed="rId142"/>
              <a:stretch>
                <a:fillRect/>
              </a:stretch>
            </p:blipFill>
            <p:spPr>
              <a:xfrm>
                <a:off x="10810234" y="2070028"/>
                <a:ext cx="211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38256" name="Freihand 138255">
                <a:extLst>
                  <a:ext uri="{FF2B5EF4-FFF2-40B4-BE49-F238E27FC236}">
                    <a16:creationId xmlns:a16="http://schemas.microsoft.com/office/drawing/2014/main" id="{B94E49EF-129A-E046-21AE-E1559EC0FA0E}"/>
                  </a:ext>
                </a:extLst>
              </p14:cNvPr>
              <p14:cNvContentPartPr/>
              <p14:nvPr/>
            </p14:nvContentPartPr>
            <p14:xfrm>
              <a:off x="10983034" y="2118988"/>
              <a:ext cx="81720" cy="75240"/>
            </p14:xfrm>
          </p:contentPart>
        </mc:Choice>
        <mc:Fallback xmlns="">
          <p:pic>
            <p:nvPicPr>
              <p:cNvPr id="138256" name="Freihand 138255">
                <a:extLst>
                  <a:ext uri="{FF2B5EF4-FFF2-40B4-BE49-F238E27FC236}">
                    <a16:creationId xmlns:a16="http://schemas.microsoft.com/office/drawing/2014/main" id="{B94E49EF-129A-E046-21AE-E1559EC0FA0E}"/>
                  </a:ext>
                </a:extLst>
              </p:cNvPr>
              <p:cNvPicPr/>
              <p:nvPr/>
            </p:nvPicPr>
            <p:blipFill>
              <a:blip r:embed="rId144"/>
              <a:stretch>
                <a:fillRect/>
              </a:stretch>
            </p:blipFill>
            <p:spPr>
              <a:xfrm>
                <a:off x="10974034" y="2110348"/>
                <a:ext cx="99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38258" name="Freihand 138257">
                <a:extLst>
                  <a:ext uri="{FF2B5EF4-FFF2-40B4-BE49-F238E27FC236}">
                    <a16:creationId xmlns:a16="http://schemas.microsoft.com/office/drawing/2014/main" id="{1786C61B-35CB-D469-0E10-C2E0C4F49FB1}"/>
                  </a:ext>
                </a:extLst>
              </p14:cNvPr>
              <p14:cNvContentPartPr/>
              <p14:nvPr/>
            </p14:nvContentPartPr>
            <p14:xfrm>
              <a:off x="11133874" y="2074708"/>
              <a:ext cx="273240" cy="110520"/>
            </p14:xfrm>
          </p:contentPart>
        </mc:Choice>
        <mc:Fallback xmlns="">
          <p:pic>
            <p:nvPicPr>
              <p:cNvPr id="138258" name="Freihand 138257">
                <a:extLst>
                  <a:ext uri="{FF2B5EF4-FFF2-40B4-BE49-F238E27FC236}">
                    <a16:creationId xmlns:a16="http://schemas.microsoft.com/office/drawing/2014/main" id="{1786C61B-35CB-D469-0E10-C2E0C4F49FB1}"/>
                  </a:ext>
                </a:extLst>
              </p:cNvPr>
              <p:cNvPicPr/>
              <p:nvPr/>
            </p:nvPicPr>
            <p:blipFill>
              <a:blip r:embed="rId146"/>
              <a:stretch>
                <a:fillRect/>
              </a:stretch>
            </p:blipFill>
            <p:spPr>
              <a:xfrm>
                <a:off x="11125234" y="2066068"/>
                <a:ext cx="290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38259" name="Freihand 138258">
                <a:extLst>
                  <a:ext uri="{FF2B5EF4-FFF2-40B4-BE49-F238E27FC236}">
                    <a16:creationId xmlns:a16="http://schemas.microsoft.com/office/drawing/2014/main" id="{60317743-87F0-A15F-095F-FEE0C71350CF}"/>
                  </a:ext>
                </a:extLst>
              </p14:cNvPr>
              <p14:cNvContentPartPr/>
              <p14:nvPr/>
            </p14:nvContentPartPr>
            <p14:xfrm>
              <a:off x="11390194" y="2029348"/>
              <a:ext cx="128520" cy="322920"/>
            </p14:xfrm>
          </p:contentPart>
        </mc:Choice>
        <mc:Fallback xmlns="">
          <p:pic>
            <p:nvPicPr>
              <p:cNvPr id="138259" name="Freihand 138258">
                <a:extLst>
                  <a:ext uri="{FF2B5EF4-FFF2-40B4-BE49-F238E27FC236}">
                    <a16:creationId xmlns:a16="http://schemas.microsoft.com/office/drawing/2014/main" id="{60317743-87F0-A15F-095F-FEE0C71350CF}"/>
                  </a:ext>
                </a:extLst>
              </p:cNvPr>
              <p:cNvPicPr/>
              <p:nvPr/>
            </p:nvPicPr>
            <p:blipFill>
              <a:blip r:embed="rId148"/>
              <a:stretch>
                <a:fillRect/>
              </a:stretch>
            </p:blipFill>
            <p:spPr>
              <a:xfrm>
                <a:off x="11381554" y="2020348"/>
                <a:ext cx="14616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38260" name="Freihand 138259">
                <a:extLst>
                  <a:ext uri="{FF2B5EF4-FFF2-40B4-BE49-F238E27FC236}">
                    <a16:creationId xmlns:a16="http://schemas.microsoft.com/office/drawing/2014/main" id="{FF46F502-DE8C-1B26-F13D-D6C35BBB7158}"/>
                  </a:ext>
                </a:extLst>
              </p14:cNvPr>
              <p14:cNvContentPartPr/>
              <p14:nvPr/>
            </p14:nvContentPartPr>
            <p14:xfrm>
              <a:off x="11525554" y="1966708"/>
              <a:ext cx="66600" cy="245160"/>
            </p14:xfrm>
          </p:contentPart>
        </mc:Choice>
        <mc:Fallback xmlns="">
          <p:pic>
            <p:nvPicPr>
              <p:cNvPr id="138260" name="Freihand 138259">
                <a:extLst>
                  <a:ext uri="{FF2B5EF4-FFF2-40B4-BE49-F238E27FC236}">
                    <a16:creationId xmlns:a16="http://schemas.microsoft.com/office/drawing/2014/main" id="{FF46F502-DE8C-1B26-F13D-D6C35BBB7158}"/>
                  </a:ext>
                </a:extLst>
              </p:cNvPr>
              <p:cNvPicPr/>
              <p:nvPr/>
            </p:nvPicPr>
            <p:blipFill>
              <a:blip r:embed="rId150"/>
              <a:stretch>
                <a:fillRect/>
              </a:stretch>
            </p:blipFill>
            <p:spPr>
              <a:xfrm>
                <a:off x="11516554" y="1957708"/>
                <a:ext cx="842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38261" name="Freihand 138260">
                <a:extLst>
                  <a:ext uri="{FF2B5EF4-FFF2-40B4-BE49-F238E27FC236}">
                    <a16:creationId xmlns:a16="http://schemas.microsoft.com/office/drawing/2014/main" id="{C6F25A00-D036-A35D-781F-AF51420484F4}"/>
                  </a:ext>
                </a:extLst>
              </p14:cNvPr>
              <p14:cNvContentPartPr/>
              <p14:nvPr/>
            </p14:nvContentPartPr>
            <p14:xfrm>
              <a:off x="11593594" y="2067508"/>
              <a:ext cx="59040" cy="118440"/>
            </p14:xfrm>
          </p:contentPart>
        </mc:Choice>
        <mc:Fallback xmlns="">
          <p:pic>
            <p:nvPicPr>
              <p:cNvPr id="138261" name="Freihand 138260">
                <a:extLst>
                  <a:ext uri="{FF2B5EF4-FFF2-40B4-BE49-F238E27FC236}">
                    <a16:creationId xmlns:a16="http://schemas.microsoft.com/office/drawing/2014/main" id="{C6F25A00-D036-A35D-781F-AF51420484F4}"/>
                  </a:ext>
                </a:extLst>
              </p:cNvPr>
              <p:cNvPicPr/>
              <p:nvPr/>
            </p:nvPicPr>
            <p:blipFill>
              <a:blip r:embed="rId152"/>
              <a:stretch>
                <a:fillRect/>
              </a:stretch>
            </p:blipFill>
            <p:spPr>
              <a:xfrm>
                <a:off x="11584954" y="2058508"/>
                <a:ext cx="766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38262" name="Freihand 138261">
                <a:extLst>
                  <a:ext uri="{FF2B5EF4-FFF2-40B4-BE49-F238E27FC236}">
                    <a16:creationId xmlns:a16="http://schemas.microsoft.com/office/drawing/2014/main" id="{E9EF6E5D-A924-5ABC-DD9F-375AB12C64E7}"/>
                  </a:ext>
                </a:extLst>
              </p14:cNvPr>
              <p14:cNvContentPartPr/>
              <p14:nvPr/>
            </p14:nvContentPartPr>
            <p14:xfrm>
              <a:off x="11674954" y="2048428"/>
              <a:ext cx="108720" cy="331560"/>
            </p14:xfrm>
          </p:contentPart>
        </mc:Choice>
        <mc:Fallback xmlns="">
          <p:pic>
            <p:nvPicPr>
              <p:cNvPr id="138262" name="Freihand 138261">
                <a:extLst>
                  <a:ext uri="{FF2B5EF4-FFF2-40B4-BE49-F238E27FC236}">
                    <a16:creationId xmlns:a16="http://schemas.microsoft.com/office/drawing/2014/main" id="{E9EF6E5D-A924-5ABC-DD9F-375AB12C64E7}"/>
                  </a:ext>
                </a:extLst>
              </p:cNvPr>
              <p:cNvPicPr/>
              <p:nvPr/>
            </p:nvPicPr>
            <p:blipFill>
              <a:blip r:embed="rId154"/>
              <a:stretch>
                <a:fillRect/>
              </a:stretch>
            </p:blipFill>
            <p:spPr>
              <a:xfrm>
                <a:off x="11666314" y="2039788"/>
                <a:ext cx="1263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38263" name="Freihand 138262">
                <a:extLst>
                  <a:ext uri="{FF2B5EF4-FFF2-40B4-BE49-F238E27FC236}">
                    <a16:creationId xmlns:a16="http://schemas.microsoft.com/office/drawing/2014/main" id="{11F69D6E-88FE-F6F1-BB84-CC158308665F}"/>
                  </a:ext>
                </a:extLst>
              </p14:cNvPr>
              <p14:cNvContentPartPr/>
              <p14:nvPr/>
            </p14:nvContentPartPr>
            <p14:xfrm>
              <a:off x="11829394" y="2046628"/>
              <a:ext cx="101880" cy="122400"/>
            </p14:xfrm>
          </p:contentPart>
        </mc:Choice>
        <mc:Fallback xmlns="">
          <p:pic>
            <p:nvPicPr>
              <p:cNvPr id="138263" name="Freihand 138262">
                <a:extLst>
                  <a:ext uri="{FF2B5EF4-FFF2-40B4-BE49-F238E27FC236}">
                    <a16:creationId xmlns:a16="http://schemas.microsoft.com/office/drawing/2014/main" id="{11F69D6E-88FE-F6F1-BB84-CC158308665F}"/>
                  </a:ext>
                </a:extLst>
              </p:cNvPr>
              <p:cNvPicPr/>
              <p:nvPr/>
            </p:nvPicPr>
            <p:blipFill>
              <a:blip r:embed="rId156"/>
              <a:stretch>
                <a:fillRect/>
              </a:stretch>
            </p:blipFill>
            <p:spPr>
              <a:xfrm>
                <a:off x="11820754" y="2037988"/>
                <a:ext cx="1195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38264" name="Freihand 138263">
                <a:extLst>
                  <a:ext uri="{FF2B5EF4-FFF2-40B4-BE49-F238E27FC236}">
                    <a16:creationId xmlns:a16="http://schemas.microsoft.com/office/drawing/2014/main" id="{4FCFF216-2D3C-077A-1BF2-6E0C4FCFAF11}"/>
                  </a:ext>
                </a:extLst>
              </p14:cNvPr>
              <p14:cNvContentPartPr/>
              <p14:nvPr/>
            </p14:nvContentPartPr>
            <p14:xfrm>
              <a:off x="11965474" y="2057428"/>
              <a:ext cx="73440" cy="124920"/>
            </p14:xfrm>
          </p:contentPart>
        </mc:Choice>
        <mc:Fallback xmlns="">
          <p:pic>
            <p:nvPicPr>
              <p:cNvPr id="138264" name="Freihand 138263">
                <a:extLst>
                  <a:ext uri="{FF2B5EF4-FFF2-40B4-BE49-F238E27FC236}">
                    <a16:creationId xmlns:a16="http://schemas.microsoft.com/office/drawing/2014/main" id="{4FCFF216-2D3C-077A-1BF2-6E0C4FCFAF11}"/>
                  </a:ext>
                </a:extLst>
              </p:cNvPr>
              <p:cNvPicPr/>
              <p:nvPr/>
            </p:nvPicPr>
            <p:blipFill>
              <a:blip r:embed="rId158"/>
              <a:stretch>
                <a:fillRect/>
              </a:stretch>
            </p:blipFill>
            <p:spPr>
              <a:xfrm>
                <a:off x="11956474" y="2048428"/>
                <a:ext cx="910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38265" name="Freihand 138264">
                <a:extLst>
                  <a:ext uri="{FF2B5EF4-FFF2-40B4-BE49-F238E27FC236}">
                    <a16:creationId xmlns:a16="http://schemas.microsoft.com/office/drawing/2014/main" id="{B1370848-B736-A8EF-26A5-904415747C78}"/>
                  </a:ext>
                </a:extLst>
              </p14:cNvPr>
              <p14:cNvContentPartPr/>
              <p14:nvPr/>
            </p14:nvContentPartPr>
            <p14:xfrm>
              <a:off x="12062674" y="1967788"/>
              <a:ext cx="89640" cy="229320"/>
            </p14:xfrm>
          </p:contentPart>
        </mc:Choice>
        <mc:Fallback xmlns="">
          <p:pic>
            <p:nvPicPr>
              <p:cNvPr id="138265" name="Freihand 138264">
                <a:extLst>
                  <a:ext uri="{FF2B5EF4-FFF2-40B4-BE49-F238E27FC236}">
                    <a16:creationId xmlns:a16="http://schemas.microsoft.com/office/drawing/2014/main" id="{B1370848-B736-A8EF-26A5-904415747C78}"/>
                  </a:ext>
                </a:extLst>
              </p:cNvPr>
              <p:cNvPicPr/>
              <p:nvPr/>
            </p:nvPicPr>
            <p:blipFill>
              <a:blip r:embed="rId160"/>
              <a:stretch>
                <a:fillRect/>
              </a:stretch>
            </p:blipFill>
            <p:spPr>
              <a:xfrm>
                <a:off x="12054034" y="1959148"/>
                <a:ext cx="1072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38268" name="Freihand 138267">
                <a:extLst>
                  <a:ext uri="{FF2B5EF4-FFF2-40B4-BE49-F238E27FC236}">
                    <a16:creationId xmlns:a16="http://schemas.microsoft.com/office/drawing/2014/main" id="{2ED81D42-F581-E518-EB02-08B14DF6C96D}"/>
                  </a:ext>
                </a:extLst>
              </p14:cNvPr>
              <p14:cNvContentPartPr/>
              <p14:nvPr/>
            </p14:nvContentPartPr>
            <p14:xfrm>
              <a:off x="8779474" y="63028"/>
              <a:ext cx="862200" cy="254520"/>
            </p14:xfrm>
          </p:contentPart>
        </mc:Choice>
        <mc:Fallback xmlns="">
          <p:pic>
            <p:nvPicPr>
              <p:cNvPr id="138268" name="Freihand 138267">
                <a:extLst>
                  <a:ext uri="{FF2B5EF4-FFF2-40B4-BE49-F238E27FC236}">
                    <a16:creationId xmlns:a16="http://schemas.microsoft.com/office/drawing/2014/main" id="{2ED81D42-F581-E518-EB02-08B14DF6C96D}"/>
                  </a:ext>
                </a:extLst>
              </p:cNvPr>
              <p:cNvPicPr/>
              <p:nvPr/>
            </p:nvPicPr>
            <p:blipFill>
              <a:blip r:embed="rId162"/>
              <a:stretch>
                <a:fillRect/>
              </a:stretch>
            </p:blipFill>
            <p:spPr>
              <a:xfrm>
                <a:off x="8770834" y="54028"/>
                <a:ext cx="8798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38269" name="Freihand 138268">
                <a:extLst>
                  <a:ext uri="{FF2B5EF4-FFF2-40B4-BE49-F238E27FC236}">
                    <a16:creationId xmlns:a16="http://schemas.microsoft.com/office/drawing/2014/main" id="{E8954A95-0C04-031D-7D28-B3B4D3BB2B2F}"/>
                  </a:ext>
                </a:extLst>
              </p14:cNvPr>
              <p14:cNvContentPartPr/>
              <p14:nvPr/>
            </p14:nvContentPartPr>
            <p14:xfrm>
              <a:off x="8542234" y="125668"/>
              <a:ext cx="3586680" cy="2453400"/>
            </p14:xfrm>
          </p:contentPart>
        </mc:Choice>
        <mc:Fallback xmlns="">
          <p:pic>
            <p:nvPicPr>
              <p:cNvPr id="138269" name="Freihand 138268">
                <a:extLst>
                  <a:ext uri="{FF2B5EF4-FFF2-40B4-BE49-F238E27FC236}">
                    <a16:creationId xmlns:a16="http://schemas.microsoft.com/office/drawing/2014/main" id="{E8954A95-0C04-031D-7D28-B3B4D3BB2B2F}"/>
                  </a:ext>
                </a:extLst>
              </p:cNvPr>
              <p:cNvPicPr/>
              <p:nvPr/>
            </p:nvPicPr>
            <p:blipFill>
              <a:blip r:embed="rId164"/>
              <a:stretch>
                <a:fillRect/>
              </a:stretch>
            </p:blipFill>
            <p:spPr>
              <a:xfrm>
                <a:off x="8533234" y="117028"/>
                <a:ext cx="3604320" cy="2471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38270" name="Freihand 138269">
                <a:extLst>
                  <a:ext uri="{FF2B5EF4-FFF2-40B4-BE49-F238E27FC236}">
                    <a16:creationId xmlns:a16="http://schemas.microsoft.com/office/drawing/2014/main" id="{35F65215-53DB-E6B1-71ED-0A7EDACAD139}"/>
                  </a:ext>
                </a:extLst>
              </p14:cNvPr>
              <p14:cNvContentPartPr/>
              <p14:nvPr/>
            </p14:nvContentPartPr>
            <p14:xfrm>
              <a:off x="9549874" y="8308"/>
              <a:ext cx="2193120" cy="114840"/>
            </p14:xfrm>
          </p:contentPart>
        </mc:Choice>
        <mc:Fallback xmlns="">
          <p:pic>
            <p:nvPicPr>
              <p:cNvPr id="138270" name="Freihand 138269">
                <a:extLst>
                  <a:ext uri="{FF2B5EF4-FFF2-40B4-BE49-F238E27FC236}">
                    <a16:creationId xmlns:a16="http://schemas.microsoft.com/office/drawing/2014/main" id="{35F65215-53DB-E6B1-71ED-0A7EDACAD139}"/>
                  </a:ext>
                </a:extLst>
              </p:cNvPr>
              <p:cNvPicPr/>
              <p:nvPr/>
            </p:nvPicPr>
            <p:blipFill>
              <a:blip r:embed="rId166"/>
              <a:stretch>
                <a:fillRect/>
              </a:stretch>
            </p:blipFill>
            <p:spPr>
              <a:xfrm>
                <a:off x="9541234" y="-692"/>
                <a:ext cx="22107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38285" name="Freihand 138284">
                <a:extLst>
                  <a:ext uri="{FF2B5EF4-FFF2-40B4-BE49-F238E27FC236}">
                    <a16:creationId xmlns:a16="http://schemas.microsoft.com/office/drawing/2014/main" id="{74B138FC-F5F6-1BD5-AC60-6235E5DA0BE5}"/>
                  </a:ext>
                </a:extLst>
              </p14:cNvPr>
              <p14:cNvContentPartPr/>
              <p14:nvPr/>
            </p14:nvContentPartPr>
            <p14:xfrm>
              <a:off x="2759914" y="244590"/>
              <a:ext cx="309600" cy="102960"/>
            </p14:xfrm>
          </p:contentPart>
        </mc:Choice>
        <mc:Fallback xmlns="">
          <p:pic>
            <p:nvPicPr>
              <p:cNvPr id="138285" name="Freihand 138284">
                <a:extLst>
                  <a:ext uri="{FF2B5EF4-FFF2-40B4-BE49-F238E27FC236}">
                    <a16:creationId xmlns:a16="http://schemas.microsoft.com/office/drawing/2014/main" id="{74B138FC-F5F6-1BD5-AC60-6235E5DA0BE5}"/>
                  </a:ext>
                </a:extLst>
              </p:cNvPr>
              <p:cNvPicPr/>
              <p:nvPr/>
            </p:nvPicPr>
            <p:blipFill>
              <a:blip r:embed="rId168"/>
              <a:stretch>
                <a:fillRect/>
              </a:stretch>
            </p:blipFill>
            <p:spPr>
              <a:xfrm>
                <a:off x="2751274" y="235950"/>
                <a:ext cx="327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38286" name="Freihand 138285">
                <a:extLst>
                  <a:ext uri="{FF2B5EF4-FFF2-40B4-BE49-F238E27FC236}">
                    <a16:creationId xmlns:a16="http://schemas.microsoft.com/office/drawing/2014/main" id="{04F311D2-E448-6B0D-E322-147D5AE8C7CA}"/>
                  </a:ext>
                </a:extLst>
              </p14:cNvPr>
              <p14:cNvContentPartPr/>
              <p14:nvPr/>
            </p14:nvContentPartPr>
            <p14:xfrm>
              <a:off x="3149074" y="217230"/>
              <a:ext cx="436680" cy="115920"/>
            </p14:xfrm>
          </p:contentPart>
        </mc:Choice>
        <mc:Fallback xmlns="">
          <p:pic>
            <p:nvPicPr>
              <p:cNvPr id="138286" name="Freihand 138285">
                <a:extLst>
                  <a:ext uri="{FF2B5EF4-FFF2-40B4-BE49-F238E27FC236}">
                    <a16:creationId xmlns:a16="http://schemas.microsoft.com/office/drawing/2014/main" id="{04F311D2-E448-6B0D-E322-147D5AE8C7CA}"/>
                  </a:ext>
                </a:extLst>
              </p:cNvPr>
              <p:cNvPicPr/>
              <p:nvPr/>
            </p:nvPicPr>
            <p:blipFill>
              <a:blip r:embed="rId170"/>
              <a:stretch>
                <a:fillRect/>
              </a:stretch>
            </p:blipFill>
            <p:spPr>
              <a:xfrm>
                <a:off x="3140074" y="208230"/>
                <a:ext cx="4543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38287" name="Freihand 138286">
                <a:extLst>
                  <a:ext uri="{FF2B5EF4-FFF2-40B4-BE49-F238E27FC236}">
                    <a16:creationId xmlns:a16="http://schemas.microsoft.com/office/drawing/2014/main" id="{E05A9D23-923F-AE97-4644-2AA16B8A0D8B}"/>
                  </a:ext>
                </a:extLst>
              </p14:cNvPr>
              <p14:cNvContentPartPr/>
              <p14:nvPr/>
            </p14:nvContentPartPr>
            <p14:xfrm>
              <a:off x="3629314" y="211470"/>
              <a:ext cx="145440" cy="293400"/>
            </p14:xfrm>
          </p:contentPart>
        </mc:Choice>
        <mc:Fallback xmlns="">
          <p:pic>
            <p:nvPicPr>
              <p:cNvPr id="138287" name="Freihand 138286">
                <a:extLst>
                  <a:ext uri="{FF2B5EF4-FFF2-40B4-BE49-F238E27FC236}">
                    <a16:creationId xmlns:a16="http://schemas.microsoft.com/office/drawing/2014/main" id="{E05A9D23-923F-AE97-4644-2AA16B8A0D8B}"/>
                  </a:ext>
                </a:extLst>
              </p:cNvPr>
              <p:cNvPicPr/>
              <p:nvPr/>
            </p:nvPicPr>
            <p:blipFill>
              <a:blip r:embed="rId172"/>
              <a:stretch>
                <a:fillRect/>
              </a:stretch>
            </p:blipFill>
            <p:spPr>
              <a:xfrm>
                <a:off x="3620674" y="202830"/>
                <a:ext cx="1630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38288" name="Freihand 138287">
                <a:extLst>
                  <a:ext uri="{FF2B5EF4-FFF2-40B4-BE49-F238E27FC236}">
                    <a16:creationId xmlns:a16="http://schemas.microsoft.com/office/drawing/2014/main" id="{5CFC0792-AA95-BDCD-16E4-1F54D96349C9}"/>
                  </a:ext>
                </a:extLst>
              </p14:cNvPr>
              <p14:cNvContentPartPr/>
              <p14:nvPr/>
            </p14:nvContentPartPr>
            <p14:xfrm>
              <a:off x="3819034" y="124350"/>
              <a:ext cx="34200" cy="186120"/>
            </p14:xfrm>
          </p:contentPart>
        </mc:Choice>
        <mc:Fallback xmlns="">
          <p:pic>
            <p:nvPicPr>
              <p:cNvPr id="138288" name="Freihand 138287">
                <a:extLst>
                  <a:ext uri="{FF2B5EF4-FFF2-40B4-BE49-F238E27FC236}">
                    <a16:creationId xmlns:a16="http://schemas.microsoft.com/office/drawing/2014/main" id="{5CFC0792-AA95-BDCD-16E4-1F54D96349C9}"/>
                  </a:ext>
                </a:extLst>
              </p:cNvPr>
              <p:cNvPicPr/>
              <p:nvPr/>
            </p:nvPicPr>
            <p:blipFill>
              <a:blip r:embed="rId174"/>
              <a:stretch>
                <a:fillRect/>
              </a:stretch>
            </p:blipFill>
            <p:spPr>
              <a:xfrm>
                <a:off x="3810394" y="115710"/>
                <a:ext cx="518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38289" name="Freihand 138288">
                <a:extLst>
                  <a:ext uri="{FF2B5EF4-FFF2-40B4-BE49-F238E27FC236}">
                    <a16:creationId xmlns:a16="http://schemas.microsoft.com/office/drawing/2014/main" id="{8DCD767A-CCCD-28E8-B0B5-F7C4A10FE30F}"/>
                  </a:ext>
                </a:extLst>
              </p14:cNvPr>
              <p14:cNvContentPartPr/>
              <p14:nvPr/>
            </p14:nvContentPartPr>
            <p14:xfrm>
              <a:off x="3907594" y="221550"/>
              <a:ext cx="70920" cy="90720"/>
            </p14:xfrm>
          </p:contentPart>
        </mc:Choice>
        <mc:Fallback xmlns="">
          <p:pic>
            <p:nvPicPr>
              <p:cNvPr id="138289" name="Freihand 138288">
                <a:extLst>
                  <a:ext uri="{FF2B5EF4-FFF2-40B4-BE49-F238E27FC236}">
                    <a16:creationId xmlns:a16="http://schemas.microsoft.com/office/drawing/2014/main" id="{8DCD767A-CCCD-28E8-B0B5-F7C4A10FE30F}"/>
                  </a:ext>
                </a:extLst>
              </p:cNvPr>
              <p:cNvPicPr/>
              <p:nvPr/>
            </p:nvPicPr>
            <p:blipFill>
              <a:blip r:embed="rId176"/>
              <a:stretch>
                <a:fillRect/>
              </a:stretch>
            </p:blipFill>
            <p:spPr>
              <a:xfrm>
                <a:off x="3898954" y="212910"/>
                <a:ext cx="88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38290" name="Freihand 138289">
                <a:extLst>
                  <a:ext uri="{FF2B5EF4-FFF2-40B4-BE49-F238E27FC236}">
                    <a16:creationId xmlns:a16="http://schemas.microsoft.com/office/drawing/2014/main" id="{B9E9B569-ACD0-1116-D4D1-1E42DA5A384C}"/>
                  </a:ext>
                </a:extLst>
              </p14:cNvPr>
              <p14:cNvContentPartPr/>
              <p14:nvPr/>
            </p14:nvContentPartPr>
            <p14:xfrm>
              <a:off x="4075354" y="203190"/>
              <a:ext cx="128520" cy="304200"/>
            </p14:xfrm>
          </p:contentPart>
        </mc:Choice>
        <mc:Fallback xmlns="">
          <p:pic>
            <p:nvPicPr>
              <p:cNvPr id="138290" name="Freihand 138289">
                <a:extLst>
                  <a:ext uri="{FF2B5EF4-FFF2-40B4-BE49-F238E27FC236}">
                    <a16:creationId xmlns:a16="http://schemas.microsoft.com/office/drawing/2014/main" id="{B9E9B569-ACD0-1116-D4D1-1E42DA5A384C}"/>
                  </a:ext>
                </a:extLst>
              </p:cNvPr>
              <p:cNvPicPr/>
              <p:nvPr/>
            </p:nvPicPr>
            <p:blipFill>
              <a:blip r:embed="rId178"/>
              <a:stretch>
                <a:fillRect/>
              </a:stretch>
            </p:blipFill>
            <p:spPr>
              <a:xfrm>
                <a:off x="4066354" y="194550"/>
                <a:ext cx="146160" cy="3218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38291" name="Freihand 138290">
                <a:extLst>
                  <a:ext uri="{FF2B5EF4-FFF2-40B4-BE49-F238E27FC236}">
                    <a16:creationId xmlns:a16="http://schemas.microsoft.com/office/drawing/2014/main" id="{0CD0A572-D5C5-05F0-47D2-22D093500B26}"/>
                  </a:ext>
                </a:extLst>
              </p14:cNvPr>
              <p14:cNvContentPartPr/>
              <p14:nvPr/>
            </p14:nvContentPartPr>
            <p14:xfrm>
              <a:off x="4243834" y="193470"/>
              <a:ext cx="97560" cy="106920"/>
            </p14:xfrm>
          </p:contentPart>
        </mc:Choice>
        <mc:Fallback xmlns="">
          <p:pic>
            <p:nvPicPr>
              <p:cNvPr id="138291" name="Freihand 138290">
                <a:extLst>
                  <a:ext uri="{FF2B5EF4-FFF2-40B4-BE49-F238E27FC236}">
                    <a16:creationId xmlns:a16="http://schemas.microsoft.com/office/drawing/2014/main" id="{0CD0A572-D5C5-05F0-47D2-22D093500B26}"/>
                  </a:ext>
                </a:extLst>
              </p:cNvPr>
              <p:cNvPicPr/>
              <p:nvPr/>
            </p:nvPicPr>
            <p:blipFill>
              <a:blip r:embed="rId180"/>
              <a:stretch>
                <a:fillRect/>
              </a:stretch>
            </p:blipFill>
            <p:spPr>
              <a:xfrm>
                <a:off x="4234834" y="184830"/>
                <a:ext cx="115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38292" name="Freihand 138291">
                <a:extLst>
                  <a:ext uri="{FF2B5EF4-FFF2-40B4-BE49-F238E27FC236}">
                    <a16:creationId xmlns:a16="http://schemas.microsoft.com/office/drawing/2014/main" id="{41660B57-850A-8F6D-8154-3168DF39EFF8}"/>
                  </a:ext>
                </a:extLst>
              </p14:cNvPr>
              <p14:cNvContentPartPr/>
              <p14:nvPr/>
            </p14:nvContentPartPr>
            <p14:xfrm>
              <a:off x="4387114" y="116070"/>
              <a:ext cx="155880" cy="170640"/>
            </p14:xfrm>
          </p:contentPart>
        </mc:Choice>
        <mc:Fallback xmlns="">
          <p:pic>
            <p:nvPicPr>
              <p:cNvPr id="138292" name="Freihand 138291">
                <a:extLst>
                  <a:ext uri="{FF2B5EF4-FFF2-40B4-BE49-F238E27FC236}">
                    <a16:creationId xmlns:a16="http://schemas.microsoft.com/office/drawing/2014/main" id="{41660B57-850A-8F6D-8154-3168DF39EFF8}"/>
                  </a:ext>
                </a:extLst>
              </p:cNvPr>
              <p:cNvPicPr/>
              <p:nvPr/>
            </p:nvPicPr>
            <p:blipFill>
              <a:blip r:embed="rId182"/>
              <a:stretch>
                <a:fillRect/>
              </a:stretch>
            </p:blipFill>
            <p:spPr>
              <a:xfrm>
                <a:off x="4378474" y="107070"/>
                <a:ext cx="1735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38300" name="Freihand 138299">
                <a:extLst>
                  <a:ext uri="{FF2B5EF4-FFF2-40B4-BE49-F238E27FC236}">
                    <a16:creationId xmlns:a16="http://schemas.microsoft.com/office/drawing/2014/main" id="{9236E9DB-3B0C-90C6-79AE-5A185CFA904D}"/>
                  </a:ext>
                </a:extLst>
              </p14:cNvPr>
              <p14:cNvContentPartPr/>
              <p14:nvPr/>
            </p14:nvContentPartPr>
            <p14:xfrm>
              <a:off x="3189034" y="3712110"/>
              <a:ext cx="1719000" cy="411480"/>
            </p14:xfrm>
          </p:contentPart>
        </mc:Choice>
        <mc:Fallback xmlns="">
          <p:pic>
            <p:nvPicPr>
              <p:cNvPr id="138300" name="Freihand 138299">
                <a:extLst>
                  <a:ext uri="{FF2B5EF4-FFF2-40B4-BE49-F238E27FC236}">
                    <a16:creationId xmlns:a16="http://schemas.microsoft.com/office/drawing/2014/main" id="{9236E9DB-3B0C-90C6-79AE-5A185CFA904D}"/>
                  </a:ext>
                </a:extLst>
              </p:cNvPr>
              <p:cNvPicPr/>
              <p:nvPr/>
            </p:nvPicPr>
            <p:blipFill>
              <a:blip r:embed="rId184"/>
              <a:stretch>
                <a:fillRect/>
              </a:stretch>
            </p:blipFill>
            <p:spPr>
              <a:xfrm>
                <a:off x="3180034" y="3703470"/>
                <a:ext cx="17366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38301" name="Freihand 138300">
                <a:extLst>
                  <a:ext uri="{FF2B5EF4-FFF2-40B4-BE49-F238E27FC236}">
                    <a16:creationId xmlns:a16="http://schemas.microsoft.com/office/drawing/2014/main" id="{1AA1C8FE-76F8-76A7-DE4F-996919CDD534}"/>
                  </a:ext>
                </a:extLst>
              </p14:cNvPr>
              <p14:cNvContentPartPr/>
              <p14:nvPr/>
            </p14:nvContentPartPr>
            <p14:xfrm>
              <a:off x="4910194" y="2993190"/>
              <a:ext cx="3301560" cy="726480"/>
            </p14:xfrm>
          </p:contentPart>
        </mc:Choice>
        <mc:Fallback xmlns="">
          <p:pic>
            <p:nvPicPr>
              <p:cNvPr id="138301" name="Freihand 138300">
                <a:extLst>
                  <a:ext uri="{FF2B5EF4-FFF2-40B4-BE49-F238E27FC236}">
                    <a16:creationId xmlns:a16="http://schemas.microsoft.com/office/drawing/2014/main" id="{1AA1C8FE-76F8-76A7-DE4F-996919CDD534}"/>
                  </a:ext>
                </a:extLst>
              </p:cNvPr>
              <p:cNvPicPr/>
              <p:nvPr/>
            </p:nvPicPr>
            <p:blipFill>
              <a:blip r:embed="rId186"/>
              <a:stretch>
                <a:fillRect/>
              </a:stretch>
            </p:blipFill>
            <p:spPr>
              <a:xfrm>
                <a:off x="4901194" y="2984550"/>
                <a:ext cx="3319200" cy="7441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38303" name="Freihand 138302">
                <a:extLst>
                  <a:ext uri="{FF2B5EF4-FFF2-40B4-BE49-F238E27FC236}">
                    <a16:creationId xmlns:a16="http://schemas.microsoft.com/office/drawing/2014/main" id="{428AF1BA-E0F9-DE7E-C421-7575CE88AC0D}"/>
                  </a:ext>
                </a:extLst>
              </p14:cNvPr>
              <p14:cNvContentPartPr/>
              <p14:nvPr/>
            </p14:nvContentPartPr>
            <p14:xfrm>
              <a:off x="8342434" y="2367870"/>
              <a:ext cx="137160" cy="284760"/>
            </p14:xfrm>
          </p:contentPart>
        </mc:Choice>
        <mc:Fallback xmlns="">
          <p:pic>
            <p:nvPicPr>
              <p:cNvPr id="138303" name="Freihand 138302">
                <a:extLst>
                  <a:ext uri="{FF2B5EF4-FFF2-40B4-BE49-F238E27FC236}">
                    <a16:creationId xmlns:a16="http://schemas.microsoft.com/office/drawing/2014/main" id="{428AF1BA-E0F9-DE7E-C421-7575CE88AC0D}"/>
                  </a:ext>
                </a:extLst>
              </p:cNvPr>
              <p:cNvPicPr/>
              <p:nvPr/>
            </p:nvPicPr>
            <p:blipFill>
              <a:blip r:embed="rId188"/>
              <a:stretch>
                <a:fillRect/>
              </a:stretch>
            </p:blipFill>
            <p:spPr>
              <a:xfrm>
                <a:off x="8333434" y="2359230"/>
                <a:ext cx="15480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38304" name="Freihand 138303">
                <a:extLst>
                  <a:ext uri="{FF2B5EF4-FFF2-40B4-BE49-F238E27FC236}">
                    <a16:creationId xmlns:a16="http://schemas.microsoft.com/office/drawing/2014/main" id="{31CF5D6B-F905-E1B5-66AB-05FF38CECD90}"/>
                  </a:ext>
                </a:extLst>
              </p14:cNvPr>
              <p14:cNvContentPartPr/>
              <p14:nvPr/>
            </p14:nvContentPartPr>
            <p14:xfrm>
              <a:off x="8515594" y="2507190"/>
              <a:ext cx="111960" cy="149400"/>
            </p14:xfrm>
          </p:contentPart>
        </mc:Choice>
        <mc:Fallback xmlns="">
          <p:pic>
            <p:nvPicPr>
              <p:cNvPr id="138304" name="Freihand 138303">
                <a:extLst>
                  <a:ext uri="{FF2B5EF4-FFF2-40B4-BE49-F238E27FC236}">
                    <a16:creationId xmlns:a16="http://schemas.microsoft.com/office/drawing/2014/main" id="{31CF5D6B-F905-E1B5-66AB-05FF38CECD90}"/>
                  </a:ext>
                </a:extLst>
              </p:cNvPr>
              <p:cNvPicPr/>
              <p:nvPr/>
            </p:nvPicPr>
            <p:blipFill>
              <a:blip r:embed="rId190"/>
              <a:stretch>
                <a:fillRect/>
              </a:stretch>
            </p:blipFill>
            <p:spPr>
              <a:xfrm>
                <a:off x="8506594" y="2498190"/>
                <a:ext cx="1296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38305" name="Freihand 138304">
                <a:extLst>
                  <a:ext uri="{FF2B5EF4-FFF2-40B4-BE49-F238E27FC236}">
                    <a16:creationId xmlns:a16="http://schemas.microsoft.com/office/drawing/2014/main" id="{5C7438B9-1A94-3A8D-49EC-9EF7B5834611}"/>
                  </a:ext>
                </a:extLst>
              </p14:cNvPr>
              <p14:cNvContentPartPr/>
              <p14:nvPr/>
            </p14:nvContentPartPr>
            <p14:xfrm>
              <a:off x="8682274" y="2525910"/>
              <a:ext cx="87120" cy="112680"/>
            </p14:xfrm>
          </p:contentPart>
        </mc:Choice>
        <mc:Fallback xmlns="">
          <p:pic>
            <p:nvPicPr>
              <p:cNvPr id="138305" name="Freihand 138304">
                <a:extLst>
                  <a:ext uri="{FF2B5EF4-FFF2-40B4-BE49-F238E27FC236}">
                    <a16:creationId xmlns:a16="http://schemas.microsoft.com/office/drawing/2014/main" id="{5C7438B9-1A94-3A8D-49EC-9EF7B5834611}"/>
                  </a:ext>
                </a:extLst>
              </p:cNvPr>
              <p:cNvPicPr/>
              <p:nvPr/>
            </p:nvPicPr>
            <p:blipFill>
              <a:blip r:embed="rId192"/>
              <a:stretch>
                <a:fillRect/>
              </a:stretch>
            </p:blipFill>
            <p:spPr>
              <a:xfrm>
                <a:off x="8673274" y="2517270"/>
                <a:ext cx="104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38306" name="Freihand 138305">
                <a:extLst>
                  <a:ext uri="{FF2B5EF4-FFF2-40B4-BE49-F238E27FC236}">
                    <a16:creationId xmlns:a16="http://schemas.microsoft.com/office/drawing/2014/main" id="{FD1BDBCE-5AD3-59CA-E271-64B416237ED6}"/>
                  </a:ext>
                </a:extLst>
              </p14:cNvPr>
              <p14:cNvContentPartPr/>
              <p14:nvPr/>
            </p14:nvContentPartPr>
            <p14:xfrm>
              <a:off x="8832394" y="2512950"/>
              <a:ext cx="240120" cy="84960"/>
            </p14:xfrm>
          </p:contentPart>
        </mc:Choice>
        <mc:Fallback xmlns="">
          <p:pic>
            <p:nvPicPr>
              <p:cNvPr id="138306" name="Freihand 138305">
                <a:extLst>
                  <a:ext uri="{FF2B5EF4-FFF2-40B4-BE49-F238E27FC236}">
                    <a16:creationId xmlns:a16="http://schemas.microsoft.com/office/drawing/2014/main" id="{FD1BDBCE-5AD3-59CA-E271-64B416237ED6}"/>
                  </a:ext>
                </a:extLst>
              </p:cNvPr>
              <p:cNvPicPr/>
              <p:nvPr/>
            </p:nvPicPr>
            <p:blipFill>
              <a:blip r:embed="rId194"/>
              <a:stretch>
                <a:fillRect/>
              </a:stretch>
            </p:blipFill>
            <p:spPr>
              <a:xfrm>
                <a:off x="8823394" y="2504310"/>
                <a:ext cx="257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38307" name="Freihand 138306">
                <a:extLst>
                  <a:ext uri="{FF2B5EF4-FFF2-40B4-BE49-F238E27FC236}">
                    <a16:creationId xmlns:a16="http://schemas.microsoft.com/office/drawing/2014/main" id="{FF42CC9D-B473-179C-B2D6-3DC9493170A3}"/>
                  </a:ext>
                </a:extLst>
              </p14:cNvPr>
              <p14:cNvContentPartPr/>
              <p14:nvPr/>
            </p14:nvContentPartPr>
            <p14:xfrm>
              <a:off x="9071434" y="2479830"/>
              <a:ext cx="52920" cy="118800"/>
            </p14:xfrm>
          </p:contentPart>
        </mc:Choice>
        <mc:Fallback xmlns="">
          <p:pic>
            <p:nvPicPr>
              <p:cNvPr id="138307" name="Freihand 138306">
                <a:extLst>
                  <a:ext uri="{FF2B5EF4-FFF2-40B4-BE49-F238E27FC236}">
                    <a16:creationId xmlns:a16="http://schemas.microsoft.com/office/drawing/2014/main" id="{FF42CC9D-B473-179C-B2D6-3DC9493170A3}"/>
                  </a:ext>
                </a:extLst>
              </p:cNvPr>
              <p:cNvPicPr/>
              <p:nvPr/>
            </p:nvPicPr>
            <p:blipFill>
              <a:blip r:embed="rId196"/>
              <a:stretch>
                <a:fillRect/>
              </a:stretch>
            </p:blipFill>
            <p:spPr>
              <a:xfrm>
                <a:off x="9062794" y="2470830"/>
                <a:ext cx="705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38309" name="Freihand 138308">
                <a:extLst>
                  <a:ext uri="{FF2B5EF4-FFF2-40B4-BE49-F238E27FC236}">
                    <a16:creationId xmlns:a16="http://schemas.microsoft.com/office/drawing/2014/main" id="{92C547A8-8506-E790-65AE-C6B9CE1C52AA}"/>
                  </a:ext>
                </a:extLst>
              </p14:cNvPr>
              <p14:cNvContentPartPr/>
              <p14:nvPr/>
            </p14:nvContentPartPr>
            <p14:xfrm>
              <a:off x="9154594" y="2497830"/>
              <a:ext cx="91080" cy="141480"/>
            </p14:xfrm>
          </p:contentPart>
        </mc:Choice>
        <mc:Fallback xmlns="">
          <p:pic>
            <p:nvPicPr>
              <p:cNvPr id="138309" name="Freihand 138308">
                <a:extLst>
                  <a:ext uri="{FF2B5EF4-FFF2-40B4-BE49-F238E27FC236}">
                    <a16:creationId xmlns:a16="http://schemas.microsoft.com/office/drawing/2014/main" id="{92C547A8-8506-E790-65AE-C6B9CE1C52AA}"/>
                  </a:ext>
                </a:extLst>
              </p:cNvPr>
              <p:cNvPicPr/>
              <p:nvPr/>
            </p:nvPicPr>
            <p:blipFill>
              <a:blip r:embed="rId198"/>
              <a:stretch>
                <a:fillRect/>
              </a:stretch>
            </p:blipFill>
            <p:spPr>
              <a:xfrm>
                <a:off x="9145594" y="2488830"/>
                <a:ext cx="10872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38310" name="Freihand 138309">
                <a:extLst>
                  <a:ext uri="{FF2B5EF4-FFF2-40B4-BE49-F238E27FC236}">
                    <a16:creationId xmlns:a16="http://schemas.microsoft.com/office/drawing/2014/main" id="{53BB9183-FFCD-E5DD-BF3E-41694AC39FF0}"/>
                  </a:ext>
                </a:extLst>
              </p14:cNvPr>
              <p14:cNvContentPartPr/>
              <p14:nvPr/>
            </p14:nvContentPartPr>
            <p14:xfrm>
              <a:off x="9310834" y="2503230"/>
              <a:ext cx="100440" cy="102240"/>
            </p14:xfrm>
          </p:contentPart>
        </mc:Choice>
        <mc:Fallback xmlns="">
          <p:pic>
            <p:nvPicPr>
              <p:cNvPr id="138310" name="Freihand 138309">
                <a:extLst>
                  <a:ext uri="{FF2B5EF4-FFF2-40B4-BE49-F238E27FC236}">
                    <a16:creationId xmlns:a16="http://schemas.microsoft.com/office/drawing/2014/main" id="{53BB9183-FFCD-E5DD-BF3E-41694AC39FF0}"/>
                  </a:ext>
                </a:extLst>
              </p:cNvPr>
              <p:cNvPicPr/>
              <p:nvPr/>
            </p:nvPicPr>
            <p:blipFill>
              <a:blip r:embed="rId200"/>
              <a:stretch>
                <a:fillRect/>
              </a:stretch>
            </p:blipFill>
            <p:spPr>
              <a:xfrm>
                <a:off x="9301834" y="2494230"/>
                <a:ext cx="1180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38311" name="Freihand 138310">
                <a:extLst>
                  <a:ext uri="{FF2B5EF4-FFF2-40B4-BE49-F238E27FC236}">
                    <a16:creationId xmlns:a16="http://schemas.microsoft.com/office/drawing/2014/main" id="{34CFC1E2-53ED-BA6A-E1CF-581BE91556BB}"/>
                  </a:ext>
                </a:extLst>
              </p14:cNvPr>
              <p14:cNvContentPartPr/>
              <p14:nvPr/>
            </p14:nvContentPartPr>
            <p14:xfrm>
              <a:off x="9587674" y="2434830"/>
              <a:ext cx="243720" cy="339480"/>
            </p14:xfrm>
          </p:contentPart>
        </mc:Choice>
        <mc:Fallback xmlns="">
          <p:pic>
            <p:nvPicPr>
              <p:cNvPr id="138311" name="Freihand 138310">
                <a:extLst>
                  <a:ext uri="{FF2B5EF4-FFF2-40B4-BE49-F238E27FC236}">
                    <a16:creationId xmlns:a16="http://schemas.microsoft.com/office/drawing/2014/main" id="{34CFC1E2-53ED-BA6A-E1CF-581BE91556BB}"/>
                  </a:ext>
                </a:extLst>
              </p:cNvPr>
              <p:cNvPicPr/>
              <p:nvPr/>
            </p:nvPicPr>
            <p:blipFill>
              <a:blip r:embed="rId202"/>
              <a:stretch>
                <a:fillRect/>
              </a:stretch>
            </p:blipFill>
            <p:spPr>
              <a:xfrm>
                <a:off x="9578674" y="2426190"/>
                <a:ext cx="26136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8312" name="Freihand 138311">
                <a:extLst>
                  <a:ext uri="{FF2B5EF4-FFF2-40B4-BE49-F238E27FC236}">
                    <a16:creationId xmlns:a16="http://schemas.microsoft.com/office/drawing/2014/main" id="{965736DF-A2C7-7C83-E301-51D197CC620A}"/>
                  </a:ext>
                </a:extLst>
              </p14:cNvPr>
              <p14:cNvContentPartPr/>
              <p14:nvPr/>
            </p14:nvContentPartPr>
            <p14:xfrm>
              <a:off x="10042354" y="2495670"/>
              <a:ext cx="257400" cy="192960"/>
            </p14:xfrm>
          </p:contentPart>
        </mc:Choice>
        <mc:Fallback xmlns="">
          <p:pic>
            <p:nvPicPr>
              <p:cNvPr id="138312" name="Freihand 138311">
                <a:extLst>
                  <a:ext uri="{FF2B5EF4-FFF2-40B4-BE49-F238E27FC236}">
                    <a16:creationId xmlns:a16="http://schemas.microsoft.com/office/drawing/2014/main" id="{965736DF-A2C7-7C83-E301-51D197CC620A}"/>
                  </a:ext>
                </a:extLst>
              </p:cNvPr>
              <p:cNvPicPr/>
              <p:nvPr/>
            </p:nvPicPr>
            <p:blipFill>
              <a:blip r:embed="rId204"/>
              <a:stretch>
                <a:fillRect/>
              </a:stretch>
            </p:blipFill>
            <p:spPr>
              <a:xfrm>
                <a:off x="10033714" y="2486670"/>
                <a:ext cx="2750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313" name="Freihand 138312">
                <a:extLst>
                  <a:ext uri="{FF2B5EF4-FFF2-40B4-BE49-F238E27FC236}">
                    <a16:creationId xmlns:a16="http://schemas.microsoft.com/office/drawing/2014/main" id="{6D13452E-4EC5-2FBE-4D13-7DF52AB2DDFB}"/>
                  </a:ext>
                </a:extLst>
              </p14:cNvPr>
              <p14:cNvContentPartPr/>
              <p14:nvPr/>
            </p14:nvContentPartPr>
            <p14:xfrm>
              <a:off x="10294354" y="2506830"/>
              <a:ext cx="28080" cy="28440"/>
            </p14:xfrm>
          </p:contentPart>
        </mc:Choice>
        <mc:Fallback xmlns="">
          <p:pic>
            <p:nvPicPr>
              <p:cNvPr id="138313" name="Freihand 138312">
                <a:extLst>
                  <a:ext uri="{FF2B5EF4-FFF2-40B4-BE49-F238E27FC236}">
                    <a16:creationId xmlns:a16="http://schemas.microsoft.com/office/drawing/2014/main" id="{6D13452E-4EC5-2FBE-4D13-7DF52AB2DDFB}"/>
                  </a:ext>
                </a:extLst>
              </p:cNvPr>
              <p:cNvPicPr/>
              <p:nvPr/>
            </p:nvPicPr>
            <p:blipFill>
              <a:blip r:embed="rId206"/>
              <a:stretch>
                <a:fillRect/>
              </a:stretch>
            </p:blipFill>
            <p:spPr>
              <a:xfrm>
                <a:off x="10285714" y="2497830"/>
                <a:ext cx="457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8314" name="Freihand 138313">
                <a:extLst>
                  <a:ext uri="{FF2B5EF4-FFF2-40B4-BE49-F238E27FC236}">
                    <a16:creationId xmlns:a16="http://schemas.microsoft.com/office/drawing/2014/main" id="{7E2F3C71-DF52-3E17-0D17-940995F362EC}"/>
                  </a:ext>
                </a:extLst>
              </p14:cNvPr>
              <p14:cNvContentPartPr/>
              <p14:nvPr/>
            </p14:nvContentPartPr>
            <p14:xfrm>
              <a:off x="10322434" y="2568030"/>
              <a:ext cx="176040" cy="235440"/>
            </p14:xfrm>
          </p:contentPart>
        </mc:Choice>
        <mc:Fallback xmlns="">
          <p:pic>
            <p:nvPicPr>
              <p:cNvPr id="138314" name="Freihand 138313">
                <a:extLst>
                  <a:ext uri="{FF2B5EF4-FFF2-40B4-BE49-F238E27FC236}">
                    <a16:creationId xmlns:a16="http://schemas.microsoft.com/office/drawing/2014/main" id="{7E2F3C71-DF52-3E17-0D17-940995F362EC}"/>
                  </a:ext>
                </a:extLst>
              </p:cNvPr>
              <p:cNvPicPr/>
              <p:nvPr/>
            </p:nvPicPr>
            <p:blipFill>
              <a:blip r:embed="rId208"/>
              <a:stretch>
                <a:fillRect/>
              </a:stretch>
            </p:blipFill>
            <p:spPr>
              <a:xfrm>
                <a:off x="10313434" y="2559390"/>
                <a:ext cx="193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8315" name="Freihand 138314">
                <a:extLst>
                  <a:ext uri="{FF2B5EF4-FFF2-40B4-BE49-F238E27FC236}">
                    <a16:creationId xmlns:a16="http://schemas.microsoft.com/office/drawing/2014/main" id="{5C0BC88C-BB9E-79F2-FF93-31ABA16A5CD4}"/>
                  </a:ext>
                </a:extLst>
              </p14:cNvPr>
              <p14:cNvContentPartPr/>
              <p14:nvPr/>
            </p14:nvContentPartPr>
            <p14:xfrm>
              <a:off x="10561474" y="2458590"/>
              <a:ext cx="409320" cy="239400"/>
            </p14:xfrm>
          </p:contentPart>
        </mc:Choice>
        <mc:Fallback xmlns="">
          <p:pic>
            <p:nvPicPr>
              <p:cNvPr id="138315" name="Freihand 138314">
                <a:extLst>
                  <a:ext uri="{FF2B5EF4-FFF2-40B4-BE49-F238E27FC236}">
                    <a16:creationId xmlns:a16="http://schemas.microsoft.com/office/drawing/2014/main" id="{5C0BC88C-BB9E-79F2-FF93-31ABA16A5CD4}"/>
                  </a:ext>
                </a:extLst>
              </p:cNvPr>
              <p:cNvPicPr/>
              <p:nvPr/>
            </p:nvPicPr>
            <p:blipFill>
              <a:blip r:embed="rId210"/>
              <a:stretch>
                <a:fillRect/>
              </a:stretch>
            </p:blipFill>
            <p:spPr>
              <a:xfrm>
                <a:off x="10552834" y="2449590"/>
                <a:ext cx="4269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8316" name="Freihand 138315">
                <a:extLst>
                  <a:ext uri="{FF2B5EF4-FFF2-40B4-BE49-F238E27FC236}">
                    <a16:creationId xmlns:a16="http://schemas.microsoft.com/office/drawing/2014/main" id="{360AA1CC-6505-E5F6-0F0C-CEE6C1FE6DAA}"/>
                  </a:ext>
                </a:extLst>
              </p14:cNvPr>
              <p14:cNvContentPartPr/>
              <p14:nvPr/>
            </p14:nvContentPartPr>
            <p14:xfrm>
              <a:off x="10953514" y="2467590"/>
              <a:ext cx="18000" cy="33840"/>
            </p14:xfrm>
          </p:contentPart>
        </mc:Choice>
        <mc:Fallback xmlns="">
          <p:pic>
            <p:nvPicPr>
              <p:cNvPr id="138316" name="Freihand 138315">
                <a:extLst>
                  <a:ext uri="{FF2B5EF4-FFF2-40B4-BE49-F238E27FC236}">
                    <a16:creationId xmlns:a16="http://schemas.microsoft.com/office/drawing/2014/main" id="{360AA1CC-6505-E5F6-0F0C-CEE6C1FE6DAA}"/>
                  </a:ext>
                </a:extLst>
              </p:cNvPr>
              <p:cNvPicPr/>
              <p:nvPr/>
            </p:nvPicPr>
            <p:blipFill>
              <a:blip r:embed="rId212"/>
              <a:stretch>
                <a:fillRect/>
              </a:stretch>
            </p:blipFill>
            <p:spPr>
              <a:xfrm>
                <a:off x="10944514" y="2458950"/>
                <a:ext cx="356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8317" name="Freihand 138316">
                <a:extLst>
                  <a:ext uri="{FF2B5EF4-FFF2-40B4-BE49-F238E27FC236}">
                    <a16:creationId xmlns:a16="http://schemas.microsoft.com/office/drawing/2014/main" id="{456152D2-EF28-9D63-27C0-899458C5F3B5}"/>
                  </a:ext>
                </a:extLst>
              </p14:cNvPr>
              <p14:cNvContentPartPr/>
              <p14:nvPr/>
            </p14:nvContentPartPr>
            <p14:xfrm>
              <a:off x="11035594" y="2541390"/>
              <a:ext cx="141480" cy="159480"/>
            </p14:xfrm>
          </p:contentPart>
        </mc:Choice>
        <mc:Fallback xmlns="">
          <p:pic>
            <p:nvPicPr>
              <p:cNvPr id="138317" name="Freihand 138316">
                <a:extLst>
                  <a:ext uri="{FF2B5EF4-FFF2-40B4-BE49-F238E27FC236}">
                    <a16:creationId xmlns:a16="http://schemas.microsoft.com/office/drawing/2014/main" id="{456152D2-EF28-9D63-27C0-899458C5F3B5}"/>
                  </a:ext>
                </a:extLst>
              </p:cNvPr>
              <p:cNvPicPr/>
              <p:nvPr/>
            </p:nvPicPr>
            <p:blipFill>
              <a:blip r:embed="rId214"/>
              <a:stretch>
                <a:fillRect/>
              </a:stretch>
            </p:blipFill>
            <p:spPr>
              <a:xfrm>
                <a:off x="11026954" y="2532390"/>
                <a:ext cx="159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8318" name="Freihand 138317">
                <a:extLst>
                  <a:ext uri="{FF2B5EF4-FFF2-40B4-BE49-F238E27FC236}">
                    <a16:creationId xmlns:a16="http://schemas.microsoft.com/office/drawing/2014/main" id="{DCB22323-9475-DE28-3369-7CAF29071014}"/>
                  </a:ext>
                </a:extLst>
              </p14:cNvPr>
              <p14:cNvContentPartPr/>
              <p14:nvPr/>
            </p14:nvContentPartPr>
            <p14:xfrm>
              <a:off x="11177794" y="2597550"/>
              <a:ext cx="155880" cy="106560"/>
            </p14:xfrm>
          </p:contentPart>
        </mc:Choice>
        <mc:Fallback xmlns="">
          <p:pic>
            <p:nvPicPr>
              <p:cNvPr id="138318" name="Freihand 138317">
                <a:extLst>
                  <a:ext uri="{FF2B5EF4-FFF2-40B4-BE49-F238E27FC236}">
                    <a16:creationId xmlns:a16="http://schemas.microsoft.com/office/drawing/2014/main" id="{DCB22323-9475-DE28-3369-7CAF29071014}"/>
                  </a:ext>
                </a:extLst>
              </p:cNvPr>
              <p:cNvPicPr/>
              <p:nvPr/>
            </p:nvPicPr>
            <p:blipFill>
              <a:blip r:embed="rId216"/>
              <a:stretch>
                <a:fillRect/>
              </a:stretch>
            </p:blipFill>
            <p:spPr>
              <a:xfrm>
                <a:off x="11168794" y="2588910"/>
                <a:ext cx="17352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8319" name="Freihand 138318">
                <a:extLst>
                  <a:ext uri="{FF2B5EF4-FFF2-40B4-BE49-F238E27FC236}">
                    <a16:creationId xmlns:a16="http://schemas.microsoft.com/office/drawing/2014/main" id="{BB783ADE-34B7-BBF5-46BF-540072950F8A}"/>
                  </a:ext>
                </a:extLst>
              </p14:cNvPr>
              <p14:cNvContentPartPr/>
              <p14:nvPr/>
            </p14:nvContentPartPr>
            <p14:xfrm>
              <a:off x="11385154" y="2465430"/>
              <a:ext cx="187920" cy="220320"/>
            </p14:xfrm>
          </p:contentPart>
        </mc:Choice>
        <mc:Fallback xmlns="">
          <p:pic>
            <p:nvPicPr>
              <p:cNvPr id="138319" name="Freihand 138318">
                <a:extLst>
                  <a:ext uri="{FF2B5EF4-FFF2-40B4-BE49-F238E27FC236}">
                    <a16:creationId xmlns:a16="http://schemas.microsoft.com/office/drawing/2014/main" id="{BB783ADE-34B7-BBF5-46BF-540072950F8A}"/>
                  </a:ext>
                </a:extLst>
              </p:cNvPr>
              <p:cNvPicPr/>
              <p:nvPr/>
            </p:nvPicPr>
            <p:blipFill>
              <a:blip r:embed="rId218"/>
              <a:stretch>
                <a:fillRect/>
              </a:stretch>
            </p:blipFill>
            <p:spPr>
              <a:xfrm>
                <a:off x="11376514" y="2456790"/>
                <a:ext cx="20556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8320" name="Freihand 138319">
                <a:extLst>
                  <a:ext uri="{FF2B5EF4-FFF2-40B4-BE49-F238E27FC236}">
                    <a16:creationId xmlns:a16="http://schemas.microsoft.com/office/drawing/2014/main" id="{C9A62240-3C73-7A16-45E1-C3C3032749D6}"/>
                  </a:ext>
                </a:extLst>
              </p14:cNvPr>
              <p14:cNvContentPartPr/>
              <p14:nvPr/>
            </p14:nvContentPartPr>
            <p14:xfrm>
              <a:off x="11548234" y="2485230"/>
              <a:ext cx="55440" cy="20160"/>
            </p14:xfrm>
          </p:contentPart>
        </mc:Choice>
        <mc:Fallback xmlns="">
          <p:pic>
            <p:nvPicPr>
              <p:cNvPr id="138320" name="Freihand 138319">
                <a:extLst>
                  <a:ext uri="{FF2B5EF4-FFF2-40B4-BE49-F238E27FC236}">
                    <a16:creationId xmlns:a16="http://schemas.microsoft.com/office/drawing/2014/main" id="{C9A62240-3C73-7A16-45E1-C3C3032749D6}"/>
                  </a:ext>
                </a:extLst>
              </p:cNvPr>
              <p:cNvPicPr/>
              <p:nvPr/>
            </p:nvPicPr>
            <p:blipFill>
              <a:blip r:embed="rId220"/>
              <a:stretch>
                <a:fillRect/>
              </a:stretch>
            </p:blipFill>
            <p:spPr>
              <a:xfrm>
                <a:off x="11539234" y="2476590"/>
                <a:ext cx="730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321" name="Freihand 138320">
                <a:extLst>
                  <a:ext uri="{FF2B5EF4-FFF2-40B4-BE49-F238E27FC236}">
                    <a16:creationId xmlns:a16="http://schemas.microsoft.com/office/drawing/2014/main" id="{A2734456-C5FE-AA48-BAC3-0A1940946146}"/>
                  </a:ext>
                </a:extLst>
              </p14:cNvPr>
              <p14:cNvContentPartPr/>
              <p14:nvPr/>
            </p14:nvContentPartPr>
            <p14:xfrm>
              <a:off x="11608354" y="2525550"/>
              <a:ext cx="263160" cy="96480"/>
            </p14:xfrm>
          </p:contentPart>
        </mc:Choice>
        <mc:Fallback xmlns="">
          <p:pic>
            <p:nvPicPr>
              <p:cNvPr id="138321" name="Freihand 138320">
                <a:extLst>
                  <a:ext uri="{FF2B5EF4-FFF2-40B4-BE49-F238E27FC236}">
                    <a16:creationId xmlns:a16="http://schemas.microsoft.com/office/drawing/2014/main" id="{A2734456-C5FE-AA48-BAC3-0A1940946146}"/>
                  </a:ext>
                </a:extLst>
              </p:cNvPr>
              <p:cNvPicPr/>
              <p:nvPr/>
            </p:nvPicPr>
            <p:blipFill>
              <a:blip r:embed="rId222"/>
              <a:stretch>
                <a:fillRect/>
              </a:stretch>
            </p:blipFill>
            <p:spPr>
              <a:xfrm>
                <a:off x="11599714" y="2516910"/>
                <a:ext cx="28080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8322" name="Freihand 138321">
                <a:extLst>
                  <a:ext uri="{FF2B5EF4-FFF2-40B4-BE49-F238E27FC236}">
                    <a16:creationId xmlns:a16="http://schemas.microsoft.com/office/drawing/2014/main" id="{877D13BD-23D7-A145-EEAA-3B52B7F2081C}"/>
                  </a:ext>
                </a:extLst>
              </p14:cNvPr>
              <p14:cNvContentPartPr/>
              <p14:nvPr/>
            </p14:nvContentPartPr>
            <p14:xfrm>
              <a:off x="8514514" y="2841630"/>
              <a:ext cx="193320" cy="116640"/>
            </p14:xfrm>
          </p:contentPart>
        </mc:Choice>
        <mc:Fallback xmlns="">
          <p:pic>
            <p:nvPicPr>
              <p:cNvPr id="138322" name="Freihand 138321">
                <a:extLst>
                  <a:ext uri="{FF2B5EF4-FFF2-40B4-BE49-F238E27FC236}">
                    <a16:creationId xmlns:a16="http://schemas.microsoft.com/office/drawing/2014/main" id="{877D13BD-23D7-A145-EEAA-3B52B7F2081C}"/>
                  </a:ext>
                </a:extLst>
              </p:cNvPr>
              <p:cNvPicPr/>
              <p:nvPr/>
            </p:nvPicPr>
            <p:blipFill>
              <a:blip r:embed="rId224"/>
              <a:stretch>
                <a:fillRect/>
              </a:stretch>
            </p:blipFill>
            <p:spPr>
              <a:xfrm>
                <a:off x="8505874" y="2832990"/>
                <a:ext cx="2109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38323" name="Freihand 138322">
                <a:extLst>
                  <a:ext uri="{FF2B5EF4-FFF2-40B4-BE49-F238E27FC236}">
                    <a16:creationId xmlns:a16="http://schemas.microsoft.com/office/drawing/2014/main" id="{0588925C-DF99-40B6-7C99-8E51DFB2F76C}"/>
                  </a:ext>
                </a:extLst>
              </p14:cNvPr>
              <p14:cNvContentPartPr/>
              <p14:nvPr/>
            </p14:nvContentPartPr>
            <p14:xfrm>
              <a:off x="8750314" y="2849190"/>
              <a:ext cx="343800" cy="246240"/>
            </p14:xfrm>
          </p:contentPart>
        </mc:Choice>
        <mc:Fallback xmlns="">
          <p:pic>
            <p:nvPicPr>
              <p:cNvPr id="138323" name="Freihand 138322">
                <a:extLst>
                  <a:ext uri="{FF2B5EF4-FFF2-40B4-BE49-F238E27FC236}">
                    <a16:creationId xmlns:a16="http://schemas.microsoft.com/office/drawing/2014/main" id="{0588925C-DF99-40B6-7C99-8E51DFB2F76C}"/>
                  </a:ext>
                </a:extLst>
              </p:cNvPr>
              <p:cNvPicPr/>
              <p:nvPr/>
            </p:nvPicPr>
            <p:blipFill>
              <a:blip r:embed="rId226"/>
              <a:stretch>
                <a:fillRect/>
              </a:stretch>
            </p:blipFill>
            <p:spPr>
              <a:xfrm>
                <a:off x="8741314" y="2840190"/>
                <a:ext cx="361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38326" name="Freihand 138325">
                <a:extLst>
                  <a:ext uri="{FF2B5EF4-FFF2-40B4-BE49-F238E27FC236}">
                    <a16:creationId xmlns:a16="http://schemas.microsoft.com/office/drawing/2014/main" id="{C6CABB98-933A-FCE4-8045-98FA5082A089}"/>
                  </a:ext>
                </a:extLst>
              </p14:cNvPr>
              <p14:cNvContentPartPr/>
              <p14:nvPr/>
            </p14:nvContentPartPr>
            <p14:xfrm>
              <a:off x="9289594" y="2812470"/>
              <a:ext cx="169560" cy="379440"/>
            </p14:xfrm>
          </p:contentPart>
        </mc:Choice>
        <mc:Fallback xmlns="">
          <p:pic>
            <p:nvPicPr>
              <p:cNvPr id="138326" name="Freihand 138325">
                <a:extLst>
                  <a:ext uri="{FF2B5EF4-FFF2-40B4-BE49-F238E27FC236}">
                    <a16:creationId xmlns:a16="http://schemas.microsoft.com/office/drawing/2014/main" id="{C6CABB98-933A-FCE4-8045-98FA5082A089}"/>
                  </a:ext>
                </a:extLst>
              </p:cNvPr>
              <p:cNvPicPr/>
              <p:nvPr/>
            </p:nvPicPr>
            <p:blipFill>
              <a:blip r:embed="rId228"/>
              <a:stretch>
                <a:fillRect/>
              </a:stretch>
            </p:blipFill>
            <p:spPr>
              <a:xfrm>
                <a:off x="9280954" y="2803830"/>
                <a:ext cx="187200" cy="397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38327" name="Freihand 138326">
                <a:extLst>
                  <a:ext uri="{FF2B5EF4-FFF2-40B4-BE49-F238E27FC236}">
                    <a16:creationId xmlns:a16="http://schemas.microsoft.com/office/drawing/2014/main" id="{CCD1F6D9-FB35-7077-6755-D6C17298E073}"/>
                  </a:ext>
                </a:extLst>
              </p14:cNvPr>
              <p14:cNvContentPartPr/>
              <p14:nvPr/>
            </p14:nvContentPartPr>
            <p14:xfrm>
              <a:off x="9486514" y="2764590"/>
              <a:ext cx="13680" cy="26640"/>
            </p14:xfrm>
          </p:contentPart>
        </mc:Choice>
        <mc:Fallback xmlns="">
          <p:pic>
            <p:nvPicPr>
              <p:cNvPr id="138327" name="Freihand 138326">
                <a:extLst>
                  <a:ext uri="{FF2B5EF4-FFF2-40B4-BE49-F238E27FC236}">
                    <a16:creationId xmlns:a16="http://schemas.microsoft.com/office/drawing/2014/main" id="{CCD1F6D9-FB35-7077-6755-D6C17298E073}"/>
                  </a:ext>
                </a:extLst>
              </p:cNvPr>
              <p:cNvPicPr/>
              <p:nvPr/>
            </p:nvPicPr>
            <p:blipFill>
              <a:blip r:embed="rId230"/>
              <a:stretch>
                <a:fillRect/>
              </a:stretch>
            </p:blipFill>
            <p:spPr>
              <a:xfrm>
                <a:off x="9477874" y="2755950"/>
                <a:ext cx="31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38328" name="Freihand 138327">
                <a:extLst>
                  <a:ext uri="{FF2B5EF4-FFF2-40B4-BE49-F238E27FC236}">
                    <a16:creationId xmlns:a16="http://schemas.microsoft.com/office/drawing/2014/main" id="{C77CF8DD-56EF-83F9-16CF-1A00DEBF2A9D}"/>
                  </a:ext>
                </a:extLst>
              </p14:cNvPr>
              <p14:cNvContentPartPr/>
              <p14:nvPr/>
            </p14:nvContentPartPr>
            <p14:xfrm>
              <a:off x="9529714" y="2768910"/>
              <a:ext cx="280080" cy="213840"/>
            </p14:xfrm>
          </p:contentPart>
        </mc:Choice>
        <mc:Fallback xmlns="">
          <p:pic>
            <p:nvPicPr>
              <p:cNvPr id="138328" name="Freihand 138327">
                <a:extLst>
                  <a:ext uri="{FF2B5EF4-FFF2-40B4-BE49-F238E27FC236}">
                    <a16:creationId xmlns:a16="http://schemas.microsoft.com/office/drawing/2014/main" id="{C77CF8DD-56EF-83F9-16CF-1A00DEBF2A9D}"/>
                  </a:ext>
                </a:extLst>
              </p:cNvPr>
              <p:cNvPicPr/>
              <p:nvPr/>
            </p:nvPicPr>
            <p:blipFill>
              <a:blip r:embed="rId232"/>
              <a:stretch>
                <a:fillRect/>
              </a:stretch>
            </p:blipFill>
            <p:spPr>
              <a:xfrm>
                <a:off x="9520714" y="2760270"/>
                <a:ext cx="2977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38329" name="Freihand 138328">
                <a:extLst>
                  <a:ext uri="{FF2B5EF4-FFF2-40B4-BE49-F238E27FC236}">
                    <a16:creationId xmlns:a16="http://schemas.microsoft.com/office/drawing/2014/main" id="{74BB9B4C-7EEA-24C4-129C-AB09FED45B8D}"/>
                  </a:ext>
                </a:extLst>
              </p14:cNvPr>
              <p14:cNvContentPartPr/>
              <p14:nvPr/>
            </p14:nvContentPartPr>
            <p14:xfrm>
              <a:off x="9867394" y="2839470"/>
              <a:ext cx="123120" cy="133200"/>
            </p14:xfrm>
          </p:contentPart>
        </mc:Choice>
        <mc:Fallback xmlns="">
          <p:pic>
            <p:nvPicPr>
              <p:cNvPr id="138329" name="Freihand 138328">
                <a:extLst>
                  <a:ext uri="{FF2B5EF4-FFF2-40B4-BE49-F238E27FC236}">
                    <a16:creationId xmlns:a16="http://schemas.microsoft.com/office/drawing/2014/main" id="{74BB9B4C-7EEA-24C4-129C-AB09FED45B8D}"/>
                  </a:ext>
                </a:extLst>
              </p:cNvPr>
              <p:cNvPicPr/>
              <p:nvPr/>
            </p:nvPicPr>
            <p:blipFill>
              <a:blip r:embed="rId234"/>
              <a:stretch>
                <a:fillRect/>
              </a:stretch>
            </p:blipFill>
            <p:spPr>
              <a:xfrm>
                <a:off x="9858394" y="2830830"/>
                <a:ext cx="140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38331" name="Freihand 138330">
                <a:extLst>
                  <a:ext uri="{FF2B5EF4-FFF2-40B4-BE49-F238E27FC236}">
                    <a16:creationId xmlns:a16="http://schemas.microsoft.com/office/drawing/2014/main" id="{203D5C72-FDD5-C293-F7E8-7D41BE5B1F28}"/>
                  </a:ext>
                </a:extLst>
              </p14:cNvPr>
              <p14:cNvContentPartPr/>
              <p14:nvPr/>
            </p14:nvContentPartPr>
            <p14:xfrm>
              <a:off x="10238194" y="2880510"/>
              <a:ext cx="459000" cy="119880"/>
            </p14:xfrm>
          </p:contentPart>
        </mc:Choice>
        <mc:Fallback xmlns="">
          <p:pic>
            <p:nvPicPr>
              <p:cNvPr id="138331" name="Freihand 138330">
                <a:extLst>
                  <a:ext uri="{FF2B5EF4-FFF2-40B4-BE49-F238E27FC236}">
                    <a16:creationId xmlns:a16="http://schemas.microsoft.com/office/drawing/2014/main" id="{203D5C72-FDD5-C293-F7E8-7D41BE5B1F28}"/>
                  </a:ext>
                </a:extLst>
              </p:cNvPr>
              <p:cNvPicPr/>
              <p:nvPr/>
            </p:nvPicPr>
            <p:blipFill>
              <a:blip r:embed="rId236"/>
              <a:stretch>
                <a:fillRect/>
              </a:stretch>
            </p:blipFill>
            <p:spPr>
              <a:xfrm>
                <a:off x="10229554" y="2871510"/>
                <a:ext cx="476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38332" name="Freihand 138331">
                <a:extLst>
                  <a:ext uri="{FF2B5EF4-FFF2-40B4-BE49-F238E27FC236}">
                    <a16:creationId xmlns:a16="http://schemas.microsoft.com/office/drawing/2014/main" id="{EB5F63D4-CC05-4AC9-9814-938F08566443}"/>
                  </a:ext>
                </a:extLst>
              </p14:cNvPr>
              <p14:cNvContentPartPr/>
              <p14:nvPr/>
            </p14:nvContentPartPr>
            <p14:xfrm>
              <a:off x="10697914" y="2766390"/>
              <a:ext cx="10440" cy="8640"/>
            </p14:xfrm>
          </p:contentPart>
        </mc:Choice>
        <mc:Fallback xmlns="">
          <p:pic>
            <p:nvPicPr>
              <p:cNvPr id="138332" name="Freihand 138331">
                <a:extLst>
                  <a:ext uri="{FF2B5EF4-FFF2-40B4-BE49-F238E27FC236}">
                    <a16:creationId xmlns:a16="http://schemas.microsoft.com/office/drawing/2014/main" id="{EB5F63D4-CC05-4AC9-9814-938F08566443}"/>
                  </a:ext>
                </a:extLst>
              </p:cNvPr>
              <p:cNvPicPr/>
              <p:nvPr/>
            </p:nvPicPr>
            <p:blipFill>
              <a:blip r:embed="rId238"/>
              <a:stretch>
                <a:fillRect/>
              </a:stretch>
            </p:blipFill>
            <p:spPr>
              <a:xfrm>
                <a:off x="10688914" y="2757390"/>
                <a:ext cx="28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38333" name="Freihand 138332">
                <a:extLst>
                  <a:ext uri="{FF2B5EF4-FFF2-40B4-BE49-F238E27FC236}">
                    <a16:creationId xmlns:a16="http://schemas.microsoft.com/office/drawing/2014/main" id="{04A43867-BE71-023F-54FE-994F89EE4A63}"/>
                  </a:ext>
                </a:extLst>
              </p14:cNvPr>
              <p14:cNvContentPartPr/>
              <p14:nvPr/>
            </p14:nvContentPartPr>
            <p14:xfrm>
              <a:off x="10750834" y="2759910"/>
              <a:ext cx="158040" cy="248400"/>
            </p14:xfrm>
          </p:contentPart>
        </mc:Choice>
        <mc:Fallback xmlns="">
          <p:pic>
            <p:nvPicPr>
              <p:cNvPr id="138333" name="Freihand 138332">
                <a:extLst>
                  <a:ext uri="{FF2B5EF4-FFF2-40B4-BE49-F238E27FC236}">
                    <a16:creationId xmlns:a16="http://schemas.microsoft.com/office/drawing/2014/main" id="{04A43867-BE71-023F-54FE-994F89EE4A63}"/>
                  </a:ext>
                </a:extLst>
              </p:cNvPr>
              <p:cNvPicPr/>
              <p:nvPr/>
            </p:nvPicPr>
            <p:blipFill>
              <a:blip r:embed="rId240"/>
              <a:stretch>
                <a:fillRect/>
              </a:stretch>
            </p:blipFill>
            <p:spPr>
              <a:xfrm>
                <a:off x="10741834" y="2751270"/>
                <a:ext cx="17568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38335" name="Freihand 138334">
                <a:extLst>
                  <a:ext uri="{FF2B5EF4-FFF2-40B4-BE49-F238E27FC236}">
                    <a16:creationId xmlns:a16="http://schemas.microsoft.com/office/drawing/2014/main" id="{C0B4A6CF-3EC2-265C-F71F-77E4D54E0F0B}"/>
                  </a:ext>
                </a:extLst>
              </p14:cNvPr>
              <p14:cNvContentPartPr/>
              <p14:nvPr/>
            </p14:nvContentPartPr>
            <p14:xfrm>
              <a:off x="10998514" y="2839830"/>
              <a:ext cx="479880" cy="160200"/>
            </p14:xfrm>
          </p:contentPart>
        </mc:Choice>
        <mc:Fallback xmlns="">
          <p:pic>
            <p:nvPicPr>
              <p:cNvPr id="138335" name="Freihand 138334">
                <a:extLst>
                  <a:ext uri="{FF2B5EF4-FFF2-40B4-BE49-F238E27FC236}">
                    <a16:creationId xmlns:a16="http://schemas.microsoft.com/office/drawing/2014/main" id="{C0B4A6CF-3EC2-265C-F71F-77E4D54E0F0B}"/>
                  </a:ext>
                </a:extLst>
              </p:cNvPr>
              <p:cNvPicPr/>
              <p:nvPr/>
            </p:nvPicPr>
            <p:blipFill>
              <a:blip r:embed="rId242"/>
              <a:stretch>
                <a:fillRect/>
              </a:stretch>
            </p:blipFill>
            <p:spPr>
              <a:xfrm>
                <a:off x="10989514" y="2830830"/>
                <a:ext cx="4975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38336" name="Freihand 138335">
                <a:extLst>
                  <a:ext uri="{FF2B5EF4-FFF2-40B4-BE49-F238E27FC236}">
                    <a16:creationId xmlns:a16="http://schemas.microsoft.com/office/drawing/2014/main" id="{224609B1-19DF-C189-7A7A-B968FC726D94}"/>
                  </a:ext>
                </a:extLst>
              </p14:cNvPr>
              <p14:cNvContentPartPr/>
              <p14:nvPr/>
            </p14:nvContentPartPr>
            <p14:xfrm>
              <a:off x="11527714" y="2828670"/>
              <a:ext cx="28080" cy="145800"/>
            </p14:xfrm>
          </p:contentPart>
        </mc:Choice>
        <mc:Fallback xmlns="">
          <p:pic>
            <p:nvPicPr>
              <p:cNvPr id="138336" name="Freihand 138335">
                <a:extLst>
                  <a:ext uri="{FF2B5EF4-FFF2-40B4-BE49-F238E27FC236}">
                    <a16:creationId xmlns:a16="http://schemas.microsoft.com/office/drawing/2014/main" id="{224609B1-19DF-C189-7A7A-B968FC726D94}"/>
                  </a:ext>
                </a:extLst>
              </p:cNvPr>
              <p:cNvPicPr/>
              <p:nvPr/>
            </p:nvPicPr>
            <p:blipFill>
              <a:blip r:embed="rId244"/>
              <a:stretch>
                <a:fillRect/>
              </a:stretch>
            </p:blipFill>
            <p:spPr>
              <a:xfrm>
                <a:off x="11518714" y="2819670"/>
                <a:ext cx="457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38337" name="Freihand 138336">
                <a:extLst>
                  <a:ext uri="{FF2B5EF4-FFF2-40B4-BE49-F238E27FC236}">
                    <a16:creationId xmlns:a16="http://schemas.microsoft.com/office/drawing/2014/main" id="{BF0CCACB-A0BB-B239-C300-E9DC6487B8F3}"/>
                  </a:ext>
                </a:extLst>
              </p14:cNvPr>
              <p14:cNvContentPartPr/>
              <p14:nvPr/>
            </p14:nvContentPartPr>
            <p14:xfrm>
              <a:off x="11555794" y="2784030"/>
              <a:ext cx="144360" cy="186120"/>
            </p14:xfrm>
          </p:contentPart>
        </mc:Choice>
        <mc:Fallback xmlns="">
          <p:pic>
            <p:nvPicPr>
              <p:cNvPr id="138337" name="Freihand 138336">
                <a:extLst>
                  <a:ext uri="{FF2B5EF4-FFF2-40B4-BE49-F238E27FC236}">
                    <a16:creationId xmlns:a16="http://schemas.microsoft.com/office/drawing/2014/main" id="{BF0CCACB-A0BB-B239-C300-E9DC6487B8F3}"/>
                  </a:ext>
                </a:extLst>
              </p:cNvPr>
              <p:cNvPicPr/>
              <p:nvPr/>
            </p:nvPicPr>
            <p:blipFill>
              <a:blip r:embed="rId246"/>
              <a:stretch>
                <a:fillRect/>
              </a:stretch>
            </p:blipFill>
            <p:spPr>
              <a:xfrm>
                <a:off x="11546794" y="2775030"/>
                <a:ext cx="1620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38338" name="Freihand 138337">
                <a:extLst>
                  <a:ext uri="{FF2B5EF4-FFF2-40B4-BE49-F238E27FC236}">
                    <a16:creationId xmlns:a16="http://schemas.microsoft.com/office/drawing/2014/main" id="{CF896F0E-1998-D48A-F241-E3F640BF8FA5}"/>
                  </a:ext>
                </a:extLst>
              </p14:cNvPr>
              <p14:cNvContentPartPr/>
              <p14:nvPr/>
            </p14:nvContentPartPr>
            <p14:xfrm>
              <a:off x="11738674" y="2733270"/>
              <a:ext cx="109080" cy="243360"/>
            </p14:xfrm>
          </p:contentPart>
        </mc:Choice>
        <mc:Fallback xmlns="">
          <p:pic>
            <p:nvPicPr>
              <p:cNvPr id="138338" name="Freihand 138337">
                <a:extLst>
                  <a:ext uri="{FF2B5EF4-FFF2-40B4-BE49-F238E27FC236}">
                    <a16:creationId xmlns:a16="http://schemas.microsoft.com/office/drawing/2014/main" id="{CF896F0E-1998-D48A-F241-E3F640BF8FA5}"/>
                  </a:ext>
                </a:extLst>
              </p:cNvPr>
              <p:cNvPicPr/>
              <p:nvPr/>
            </p:nvPicPr>
            <p:blipFill>
              <a:blip r:embed="rId248"/>
              <a:stretch>
                <a:fillRect/>
              </a:stretch>
            </p:blipFill>
            <p:spPr>
              <a:xfrm>
                <a:off x="11729674" y="2724270"/>
                <a:ext cx="1267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38340" name="Freihand 138339">
                <a:extLst>
                  <a:ext uri="{FF2B5EF4-FFF2-40B4-BE49-F238E27FC236}">
                    <a16:creationId xmlns:a16="http://schemas.microsoft.com/office/drawing/2014/main" id="{FD111EFB-D8A6-6E82-FA99-6BA699D833BB}"/>
                  </a:ext>
                </a:extLst>
              </p14:cNvPr>
              <p14:cNvContentPartPr/>
              <p14:nvPr/>
            </p14:nvContentPartPr>
            <p14:xfrm>
              <a:off x="8567794" y="3071310"/>
              <a:ext cx="166320" cy="248040"/>
            </p14:xfrm>
          </p:contentPart>
        </mc:Choice>
        <mc:Fallback xmlns="">
          <p:pic>
            <p:nvPicPr>
              <p:cNvPr id="138340" name="Freihand 138339">
                <a:extLst>
                  <a:ext uri="{FF2B5EF4-FFF2-40B4-BE49-F238E27FC236}">
                    <a16:creationId xmlns:a16="http://schemas.microsoft.com/office/drawing/2014/main" id="{FD111EFB-D8A6-6E82-FA99-6BA699D833BB}"/>
                  </a:ext>
                </a:extLst>
              </p:cNvPr>
              <p:cNvPicPr/>
              <p:nvPr/>
            </p:nvPicPr>
            <p:blipFill>
              <a:blip r:embed="rId250"/>
              <a:stretch>
                <a:fillRect/>
              </a:stretch>
            </p:blipFill>
            <p:spPr>
              <a:xfrm>
                <a:off x="8559154" y="3062310"/>
                <a:ext cx="1839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38341" name="Freihand 138340">
                <a:extLst>
                  <a:ext uri="{FF2B5EF4-FFF2-40B4-BE49-F238E27FC236}">
                    <a16:creationId xmlns:a16="http://schemas.microsoft.com/office/drawing/2014/main" id="{0FD92825-F8E4-64AC-BFDC-8CF12B4275DD}"/>
                  </a:ext>
                </a:extLst>
              </p14:cNvPr>
              <p14:cNvContentPartPr/>
              <p14:nvPr/>
            </p14:nvContentPartPr>
            <p14:xfrm>
              <a:off x="8806834" y="3096870"/>
              <a:ext cx="305280" cy="207720"/>
            </p14:xfrm>
          </p:contentPart>
        </mc:Choice>
        <mc:Fallback xmlns="">
          <p:pic>
            <p:nvPicPr>
              <p:cNvPr id="138341" name="Freihand 138340">
                <a:extLst>
                  <a:ext uri="{FF2B5EF4-FFF2-40B4-BE49-F238E27FC236}">
                    <a16:creationId xmlns:a16="http://schemas.microsoft.com/office/drawing/2014/main" id="{0FD92825-F8E4-64AC-BFDC-8CF12B4275DD}"/>
                  </a:ext>
                </a:extLst>
              </p:cNvPr>
              <p:cNvPicPr/>
              <p:nvPr/>
            </p:nvPicPr>
            <p:blipFill>
              <a:blip r:embed="rId252"/>
              <a:stretch>
                <a:fillRect/>
              </a:stretch>
            </p:blipFill>
            <p:spPr>
              <a:xfrm>
                <a:off x="8798194" y="3087870"/>
                <a:ext cx="3229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38342" name="Freihand 138341">
                <a:extLst>
                  <a:ext uri="{FF2B5EF4-FFF2-40B4-BE49-F238E27FC236}">
                    <a16:creationId xmlns:a16="http://schemas.microsoft.com/office/drawing/2014/main" id="{D6A81EA0-32D6-E15F-897B-CB6DA5BF8C75}"/>
                  </a:ext>
                </a:extLst>
              </p14:cNvPr>
              <p14:cNvContentPartPr/>
              <p14:nvPr/>
            </p14:nvContentPartPr>
            <p14:xfrm>
              <a:off x="9295714" y="3060150"/>
              <a:ext cx="306360" cy="238680"/>
            </p14:xfrm>
          </p:contentPart>
        </mc:Choice>
        <mc:Fallback xmlns="">
          <p:pic>
            <p:nvPicPr>
              <p:cNvPr id="138342" name="Freihand 138341">
                <a:extLst>
                  <a:ext uri="{FF2B5EF4-FFF2-40B4-BE49-F238E27FC236}">
                    <a16:creationId xmlns:a16="http://schemas.microsoft.com/office/drawing/2014/main" id="{D6A81EA0-32D6-E15F-897B-CB6DA5BF8C75}"/>
                  </a:ext>
                </a:extLst>
              </p:cNvPr>
              <p:cNvPicPr/>
              <p:nvPr/>
            </p:nvPicPr>
            <p:blipFill>
              <a:blip r:embed="rId254"/>
              <a:stretch>
                <a:fillRect/>
              </a:stretch>
            </p:blipFill>
            <p:spPr>
              <a:xfrm>
                <a:off x="9286714" y="3051510"/>
                <a:ext cx="324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38343" name="Freihand 138342">
                <a:extLst>
                  <a:ext uri="{FF2B5EF4-FFF2-40B4-BE49-F238E27FC236}">
                    <a16:creationId xmlns:a16="http://schemas.microsoft.com/office/drawing/2014/main" id="{653D9D4D-19FF-C5DA-85C0-4ED1DBA25CF6}"/>
                  </a:ext>
                </a:extLst>
              </p14:cNvPr>
              <p14:cNvContentPartPr/>
              <p14:nvPr/>
            </p14:nvContentPartPr>
            <p14:xfrm>
              <a:off x="9641314" y="3162390"/>
              <a:ext cx="125280" cy="115200"/>
            </p14:xfrm>
          </p:contentPart>
        </mc:Choice>
        <mc:Fallback xmlns="">
          <p:pic>
            <p:nvPicPr>
              <p:cNvPr id="138343" name="Freihand 138342">
                <a:extLst>
                  <a:ext uri="{FF2B5EF4-FFF2-40B4-BE49-F238E27FC236}">
                    <a16:creationId xmlns:a16="http://schemas.microsoft.com/office/drawing/2014/main" id="{653D9D4D-19FF-C5DA-85C0-4ED1DBA25CF6}"/>
                  </a:ext>
                </a:extLst>
              </p:cNvPr>
              <p:cNvPicPr/>
              <p:nvPr/>
            </p:nvPicPr>
            <p:blipFill>
              <a:blip r:embed="rId256"/>
              <a:stretch>
                <a:fillRect/>
              </a:stretch>
            </p:blipFill>
            <p:spPr>
              <a:xfrm>
                <a:off x="9632674" y="3153750"/>
                <a:ext cx="1429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38344" name="Freihand 138343">
                <a:extLst>
                  <a:ext uri="{FF2B5EF4-FFF2-40B4-BE49-F238E27FC236}">
                    <a16:creationId xmlns:a16="http://schemas.microsoft.com/office/drawing/2014/main" id="{94022D37-5E5D-CA53-72E2-87EC2E09C292}"/>
                  </a:ext>
                </a:extLst>
              </p14:cNvPr>
              <p14:cNvContentPartPr/>
              <p14:nvPr/>
            </p14:nvContentPartPr>
            <p14:xfrm>
              <a:off x="9815554" y="3195510"/>
              <a:ext cx="161640" cy="100080"/>
            </p14:xfrm>
          </p:contentPart>
        </mc:Choice>
        <mc:Fallback xmlns="">
          <p:pic>
            <p:nvPicPr>
              <p:cNvPr id="138344" name="Freihand 138343">
                <a:extLst>
                  <a:ext uri="{FF2B5EF4-FFF2-40B4-BE49-F238E27FC236}">
                    <a16:creationId xmlns:a16="http://schemas.microsoft.com/office/drawing/2014/main" id="{94022D37-5E5D-CA53-72E2-87EC2E09C292}"/>
                  </a:ext>
                </a:extLst>
              </p:cNvPr>
              <p:cNvPicPr/>
              <p:nvPr/>
            </p:nvPicPr>
            <p:blipFill>
              <a:blip r:embed="rId258"/>
              <a:stretch>
                <a:fillRect/>
              </a:stretch>
            </p:blipFill>
            <p:spPr>
              <a:xfrm>
                <a:off x="9806554" y="3186870"/>
                <a:ext cx="17928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38346" name="Freihand 138345">
                <a:extLst>
                  <a:ext uri="{FF2B5EF4-FFF2-40B4-BE49-F238E27FC236}">
                    <a16:creationId xmlns:a16="http://schemas.microsoft.com/office/drawing/2014/main" id="{00196C86-2BBD-70BF-034D-CAD6643A061D}"/>
                  </a:ext>
                </a:extLst>
              </p14:cNvPr>
              <p14:cNvContentPartPr/>
              <p14:nvPr/>
            </p14:nvContentPartPr>
            <p14:xfrm>
              <a:off x="10199314" y="3122430"/>
              <a:ext cx="285480" cy="203760"/>
            </p14:xfrm>
          </p:contentPart>
        </mc:Choice>
        <mc:Fallback xmlns="">
          <p:pic>
            <p:nvPicPr>
              <p:cNvPr id="138346" name="Freihand 138345">
                <a:extLst>
                  <a:ext uri="{FF2B5EF4-FFF2-40B4-BE49-F238E27FC236}">
                    <a16:creationId xmlns:a16="http://schemas.microsoft.com/office/drawing/2014/main" id="{00196C86-2BBD-70BF-034D-CAD6643A061D}"/>
                  </a:ext>
                </a:extLst>
              </p:cNvPr>
              <p:cNvPicPr/>
              <p:nvPr/>
            </p:nvPicPr>
            <p:blipFill>
              <a:blip r:embed="rId260"/>
              <a:stretch>
                <a:fillRect/>
              </a:stretch>
            </p:blipFill>
            <p:spPr>
              <a:xfrm>
                <a:off x="10190674" y="3113790"/>
                <a:ext cx="3031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38347" name="Freihand 138346">
                <a:extLst>
                  <a:ext uri="{FF2B5EF4-FFF2-40B4-BE49-F238E27FC236}">
                    <a16:creationId xmlns:a16="http://schemas.microsoft.com/office/drawing/2014/main" id="{F078AFEC-DF6F-59B7-BE0C-2D24B89EAD62}"/>
                  </a:ext>
                </a:extLst>
              </p14:cNvPr>
              <p14:cNvContentPartPr/>
              <p14:nvPr/>
            </p14:nvContentPartPr>
            <p14:xfrm>
              <a:off x="10464634" y="3126750"/>
              <a:ext cx="17280" cy="43920"/>
            </p14:xfrm>
          </p:contentPart>
        </mc:Choice>
        <mc:Fallback xmlns="">
          <p:pic>
            <p:nvPicPr>
              <p:cNvPr id="138347" name="Freihand 138346">
                <a:extLst>
                  <a:ext uri="{FF2B5EF4-FFF2-40B4-BE49-F238E27FC236}">
                    <a16:creationId xmlns:a16="http://schemas.microsoft.com/office/drawing/2014/main" id="{F078AFEC-DF6F-59B7-BE0C-2D24B89EAD62}"/>
                  </a:ext>
                </a:extLst>
              </p:cNvPr>
              <p:cNvPicPr/>
              <p:nvPr/>
            </p:nvPicPr>
            <p:blipFill>
              <a:blip r:embed="rId262"/>
              <a:stretch>
                <a:fillRect/>
              </a:stretch>
            </p:blipFill>
            <p:spPr>
              <a:xfrm>
                <a:off x="10455994" y="3117750"/>
                <a:ext cx="349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38348" name="Freihand 138347">
                <a:extLst>
                  <a:ext uri="{FF2B5EF4-FFF2-40B4-BE49-F238E27FC236}">
                    <a16:creationId xmlns:a16="http://schemas.microsoft.com/office/drawing/2014/main" id="{30EBA95F-924C-9B92-82DE-8B8E53E87F00}"/>
                  </a:ext>
                </a:extLst>
              </p14:cNvPr>
              <p14:cNvContentPartPr/>
              <p14:nvPr/>
            </p14:nvContentPartPr>
            <p14:xfrm>
              <a:off x="10550314" y="3229710"/>
              <a:ext cx="114120" cy="105840"/>
            </p14:xfrm>
          </p:contentPart>
        </mc:Choice>
        <mc:Fallback xmlns="">
          <p:pic>
            <p:nvPicPr>
              <p:cNvPr id="138348" name="Freihand 138347">
                <a:extLst>
                  <a:ext uri="{FF2B5EF4-FFF2-40B4-BE49-F238E27FC236}">
                    <a16:creationId xmlns:a16="http://schemas.microsoft.com/office/drawing/2014/main" id="{30EBA95F-924C-9B92-82DE-8B8E53E87F00}"/>
                  </a:ext>
                </a:extLst>
              </p:cNvPr>
              <p:cNvPicPr/>
              <p:nvPr/>
            </p:nvPicPr>
            <p:blipFill>
              <a:blip r:embed="rId264"/>
              <a:stretch>
                <a:fillRect/>
              </a:stretch>
            </p:blipFill>
            <p:spPr>
              <a:xfrm>
                <a:off x="10541674" y="3221070"/>
                <a:ext cx="13176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38350" name="Freihand 138349">
                <a:extLst>
                  <a:ext uri="{FF2B5EF4-FFF2-40B4-BE49-F238E27FC236}">
                    <a16:creationId xmlns:a16="http://schemas.microsoft.com/office/drawing/2014/main" id="{4072BF47-4F2D-94F8-0800-064540C6BA5E}"/>
                  </a:ext>
                </a:extLst>
              </p14:cNvPr>
              <p14:cNvContentPartPr/>
              <p14:nvPr/>
            </p14:nvContentPartPr>
            <p14:xfrm>
              <a:off x="10827874" y="3217110"/>
              <a:ext cx="292320" cy="117720"/>
            </p14:xfrm>
          </p:contentPart>
        </mc:Choice>
        <mc:Fallback xmlns="">
          <p:pic>
            <p:nvPicPr>
              <p:cNvPr id="138350" name="Freihand 138349">
                <a:extLst>
                  <a:ext uri="{FF2B5EF4-FFF2-40B4-BE49-F238E27FC236}">
                    <a16:creationId xmlns:a16="http://schemas.microsoft.com/office/drawing/2014/main" id="{4072BF47-4F2D-94F8-0800-064540C6BA5E}"/>
                  </a:ext>
                </a:extLst>
              </p:cNvPr>
              <p:cNvPicPr/>
              <p:nvPr/>
            </p:nvPicPr>
            <p:blipFill>
              <a:blip r:embed="rId266"/>
              <a:stretch>
                <a:fillRect/>
              </a:stretch>
            </p:blipFill>
            <p:spPr>
              <a:xfrm>
                <a:off x="10819234" y="3208470"/>
                <a:ext cx="309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38351" name="Freihand 138350">
                <a:extLst>
                  <a:ext uri="{FF2B5EF4-FFF2-40B4-BE49-F238E27FC236}">
                    <a16:creationId xmlns:a16="http://schemas.microsoft.com/office/drawing/2014/main" id="{07C19563-B8B7-5774-DA8D-6D144E5020C2}"/>
                  </a:ext>
                </a:extLst>
              </p14:cNvPr>
              <p14:cNvContentPartPr/>
              <p14:nvPr/>
            </p14:nvContentPartPr>
            <p14:xfrm>
              <a:off x="11201194" y="3120990"/>
              <a:ext cx="128520" cy="178920"/>
            </p14:xfrm>
          </p:contentPart>
        </mc:Choice>
        <mc:Fallback xmlns="">
          <p:pic>
            <p:nvPicPr>
              <p:cNvPr id="138351" name="Freihand 138350">
                <a:extLst>
                  <a:ext uri="{FF2B5EF4-FFF2-40B4-BE49-F238E27FC236}">
                    <a16:creationId xmlns:a16="http://schemas.microsoft.com/office/drawing/2014/main" id="{07C19563-B8B7-5774-DA8D-6D144E5020C2}"/>
                  </a:ext>
                </a:extLst>
              </p:cNvPr>
              <p:cNvPicPr/>
              <p:nvPr/>
            </p:nvPicPr>
            <p:blipFill>
              <a:blip r:embed="rId268"/>
              <a:stretch>
                <a:fillRect/>
              </a:stretch>
            </p:blipFill>
            <p:spPr>
              <a:xfrm>
                <a:off x="11192554" y="3112350"/>
                <a:ext cx="146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38352" name="Freihand 138351">
                <a:extLst>
                  <a:ext uri="{FF2B5EF4-FFF2-40B4-BE49-F238E27FC236}">
                    <a16:creationId xmlns:a16="http://schemas.microsoft.com/office/drawing/2014/main" id="{AE3DCA3B-F74C-5092-2589-B6A0CB0B0F6F}"/>
                  </a:ext>
                </a:extLst>
              </p14:cNvPr>
              <p14:cNvContentPartPr/>
              <p14:nvPr/>
            </p14:nvContentPartPr>
            <p14:xfrm>
              <a:off x="11085274" y="3073110"/>
              <a:ext cx="12960" cy="11520"/>
            </p14:xfrm>
          </p:contentPart>
        </mc:Choice>
        <mc:Fallback xmlns="">
          <p:pic>
            <p:nvPicPr>
              <p:cNvPr id="138352" name="Freihand 138351">
                <a:extLst>
                  <a:ext uri="{FF2B5EF4-FFF2-40B4-BE49-F238E27FC236}">
                    <a16:creationId xmlns:a16="http://schemas.microsoft.com/office/drawing/2014/main" id="{AE3DCA3B-F74C-5092-2589-B6A0CB0B0F6F}"/>
                  </a:ext>
                </a:extLst>
              </p:cNvPr>
              <p:cNvPicPr/>
              <p:nvPr/>
            </p:nvPicPr>
            <p:blipFill>
              <a:blip r:embed="rId270"/>
              <a:stretch>
                <a:fillRect/>
              </a:stretch>
            </p:blipFill>
            <p:spPr>
              <a:xfrm>
                <a:off x="11076274" y="3064470"/>
                <a:ext cx="306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38353" name="Freihand 138352">
                <a:extLst>
                  <a:ext uri="{FF2B5EF4-FFF2-40B4-BE49-F238E27FC236}">
                    <a16:creationId xmlns:a16="http://schemas.microsoft.com/office/drawing/2014/main" id="{C46D71F8-CE01-B0C7-6D64-1D37298346F7}"/>
                  </a:ext>
                </a:extLst>
              </p14:cNvPr>
              <p14:cNvContentPartPr/>
              <p14:nvPr/>
            </p14:nvContentPartPr>
            <p14:xfrm>
              <a:off x="8614594" y="3489270"/>
              <a:ext cx="133560" cy="153000"/>
            </p14:xfrm>
          </p:contentPart>
        </mc:Choice>
        <mc:Fallback xmlns="">
          <p:pic>
            <p:nvPicPr>
              <p:cNvPr id="138353" name="Freihand 138352">
                <a:extLst>
                  <a:ext uri="{FF2B5EF4-FFF2-40B4-BE49-F238E27FC236}">
                    <a16:creationId xmlns:a16="http://schemas.microsoft.com/office/drawing/2014/main" id="{C46D71F8-CE01-B0C7-6D64-1D37298346F7}"/>
                  </a:ext>
                </a:extLst>
              </p:cNvPr>
              <p:cNvPicPr/>
              <p:nvPr/>
            </p:nvPicPr>
            <p:blipFill>
              <a:blip r:embed="rId272"/>
              <a:stretch>
                <a:fillRect/>
              </a:stretch>
            </p:blipFill>
            <p:spPr>
              <a:xfrm>
                <a:off x="8605594" y="3480630"/>
                <a:ext cx="1512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38354" name="Freihand 138353">
                <a:extLst>
                  <a:ext uri="{FF2B5EF4-FFF2-40B4-BE49-F238E27FC236}">
                    <a16:creationId xmlns:a16="http://schemas.microsoft.com/office/drawing/2014/main" id="{C4ED13D0-3722-AB15-1F7A-DBD0A9136599}"/>
                  </a:ext>
                </a:extLst>
              </p14:cNvPr>
              <p14:cNvContentPartPr/>
              <p14:nvPr/>
            </p14:nvContentPartPr>
            <p14:xfrm>
              <a:off x="8813674" y="3425190"/>
              <a:ext cx="645480" cy="237960"/>
            </p14:xfrm>
          </p:contentPart>
        </mc:Choice>
        <mc:Fallback xmlns="">
          <p:pic>
            <p:nvPicPr>
              <p:cNvPr id="138354" name="Freihand 138353">
                <a:extLst>
                  <a:ext uri="{FF2B5EF4-FFF2-40B4-BE49-F238E27FC236}">
                    <a16:creationId xmlns:a16="http://schemas.microsoft.com/office/drawing/2014/main" id="{C4ED13D0-3722-AB15-1F7A-DBD0A9136599}"/>
                  </a:ext>
                </a:extLst>
              </p:cNvPr>
              <p:cNvPicPr/>
              <p:nvPr/>
            </p:nvPicPr>
            <p:blipFill>
              <a:blip r:embed="rId274"/>
              <a:stretch>
                <a:fillRect/>
              </a:stretch>
            </p:blipFill>
            <p:spPr>
              <a:xfrm>
                <a:off x="8805034" y="3416190"/>
                <a:ext cx="6631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38355" name="Freihand 138354">
                <a:extLst>
                  <a:ext uri="{FF2B5EF4-FFF2-40B4-BE49-F238E27FC236}">
                    <a16:creationId xmlns:a16="http://schemas.microsoft.com/office/drawing/2014/main" id="{6EC351B6-8755-4E92-08C1-A614E6130CC3}"/>
                  </a:ext>
                </a:extLst>
              </p14:cNvPr>
              <p14:cNvContentPartPr/>
              <p14:nvPr/>
            </p14:nvContentPartPr>
            <p14:xfrm>
              <a:off x="9616474" y="3462270"/>
              <a:ext cx="145080" cy="319680"/>
            </p14:xfrm>
          </p:contentPart>
        </mc:Choice>
        <mc:Fallback xmlns="">
          <p:pic>
            <p:nvPicPr>
              <p:cNvPr id="138355" name="Freihand 138354">
                <a:extLst>
                  <a:ext uri="{FF2B5EF4-FFF2-40B4-BE49-F238E27FC236}">
                    <a16:creationId xmlns:a16="http://schemas.microsoft.com/office/drawing/2014/main" id="{6EC351B6-8755-4E92-08C1-A614E6130CC3}"/>
                  </a:ext>
                </a:extLst>
              </p:cNvPr>
              <p:cNvPicPr/>
              <p:nvPr/>
            </p:nvPicPr>
            <p:blipFill>
              <a:blip r:embed="rId276"/>
              <a:stretch>
                <a:fillRect/>
              </a:stretch>
            </p:blipFill>
            <p:spPr>
              <a:xfrm>
                <a:off x="9607834" y="3453270"/>
                <a:ext cx="1627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38356" name="Freihand 138355">
                <a:extLst>
                  <a:ext uri="{FF2B5EF4-FFF2-40B4-BE49-F238E27FC236}">
                    <a16:creationId xmlns:a16="http://schemas.microsoft.com/office/drawing/2014/main" id="{A9ACD847-5103-D25F-D07E-EB2D46301333}"/>
                  </a:ext>
                </a:extLst>
              </p14:cNvPr>
              <p14:cNvContentPartPr/>
              <p14:nvPr/>
            </p14:nvContentPartPr>
            <p14:xfrm>
              <a:off x="9785674" y="3372990"/>
              <a:ext cx="12960" cy="25200"/>
            </p14:xfrm>
          </p:contentPart>
        </mc:Choice>
        <mc:Fallback xmlns="">
          <p:pic>
            <p:nvPicPr>
              <p:cNvPr id="138356" name="Freihand 138355">
                <a:extLst>
                  <a:ext uri="{FF2B5EF4-FFF2-40B4-BE49-F238E27FC236}">
                    <a16:creationId xmlns:a16="http://schemas.microsoft.com/office/drawing/2014/main" id="{A9ACD847-5103-D25F-D07E-EB2D46301333}"/>
                  </a:ext>
                </a:extLst>
              </p:cNvPr>
              <p:cNvPicPr/>
              <p:nvPr/>
            </p:nvPicPr>
            <p:blipFill>
              <a:blip r:embed="rId278"/>
              <a:stretch>
                <a:fillRect/>
              </a:stretch>
            </p:blipFill>
            <p:spPr>
              <a:xfrm>
                <a:off x="9777034" y="3363990"/>
                <a:ext cx="306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38357" name="Freihand 138356">
                <a:extLst>
                  <a:ext uri="{FF2B5EF4-FFF2-40B4-BE49-F238E27FC236}">
                    <a16:creationId xmlns:a16="http://schemas.microsoft.com/office/drawing/2014/main" id="{8EEC9B8E-7D49-D40C-742A-230B62E7D559}"/>
                  </a:ext>
                </a:extLst>
              </p14:cNvPr>
              <p14:cNvContentPartPr/>
              <p14:nvPr/>
            </p14:nvContentPartPr>
            <p14:xfrm>
              <a:off x="9850834" y="3478830"/>
              <a:ext cx="123120" cy="127080"/>
            </p14:xfrm>
          </p:contentPart>
        </mc:Choice>
        <mc:Fallback xmlns="">
          <p:pic>
            <p:nvPicPr>
              <p:cNvPr id="138357" name="Freihand 138356">
                <a:extLst>
                  <a:ext uri="{FF2B5EF4-FFF2-40B4-BE49-F238E27FC236}">
                    <a16:creationId xmlns:a16="http://schemas.microsoft.com/office/drawing/2014/main" id="{8EEC9B8E-7D49-D40C-742A-230B62E7D559}"/>
                  </a:ext>
                </a:extLst>
              </p:cNvPr>
              <p:cNvPicPr/>
              <p:nvPr/>
            </p:nvPicPr>
            <p:blipFill>
              <a:blip r:embed="rId280"/>
              <a:stretch>
                <a:fillRect/>
              </a:stretch>
            </p:blipFill>
            <p:spPr>
              <a:xfrm>
                <a:off x="9842194" y="3469830"/>
                <a:ext cx="140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38358" name="Freihand 138357">
                <a:extLst>
                  <a:ext uri="{FF2B5EF4-FFF2-40B4-BE49-F238E27FC236}">
                    <a16:creationId xmlns:a16="http://schemas.microsoft.com/office/drawing/2014/main" id="{E2D6C29F-650C-CF64-BF59-F172F76003A8}"/>
                  </a:ext>
                </a:extLst>
              </p14:cNvPr>
              <p14:cNvContentPartPr/>
              <p14:nvPr/>
            </p14:nvContentPartPr>
            <p14:xfrm>
              <a:off x="10030474" y="3400710"/>
              <a:ext cx="115200" cy="208800"/>
            </p14:xfrm>
          </p:contentPart>
        </mc:Choice>
        <mc:Fallback xmlns="">
          <p:pic>
            <p:nvPicPr>
              <p:cNvPr id="138358" name="Freihand 138357">
                <a:extLst>
                  <a:ext uri="{FF2B5EF4-FFF2-40B4-BE49-F238E27FC236}">
                    <a16:creationId xmlns:a16="http://schemas.microsoft.com/office/drawing/2014/main" id="{E2D6C29F-650C-CF64-BF59-F172F76003A8}"/>
                  </a:ext>
                </a:extLst>
              </p:cNvPr>
              <p:cNvPicPr/>
              <p:nvPr/>
            </p:nvPicPr>
            <p:blipFill>
              <a:blip r:embed="rId282"/>
              <a:stretch>
                <a:fillRect/>
              </a:stretch>
            </p:blipFill>
            <p:spPr>
              <a:xfrm>
                <a:off x="10021474" y="3391710"/>
                <a:ext cx="1328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38359" name="Freihand 138358">
                <a:extLst>
                  <a:ext uri="{FF2B5EF4-FFF2-40B4-BE49-F238E27FC236}">
                    <a16:creationId xmlns:a16="http://schemas.microsoft.com/office/drawing/2014/main" id="{CBCC1A25-7730-4244-BC7A-EB8CE808DA5C}"/>
                  </a:ext>
                </a:extLst>
              </p14:cNvPr>
              <p14:cNvContentPartPr/>
              <p14:nvPr/>
            </p14:nvContentPartPr>
            <p14:xfrm>
              <a:off x="10179874" y="3478830"/>
              <a:ext cx="133200" cy="129600"/>
            </p14:xfrm>
          </p:contentPart>
        </mc:Choice>
        <mc:Fallback xmlns="">
          <p:pic>
            <p:nvPicPr>
              <p:cNvPr id="138359" name="Freihand 138358">
                <a:extLst>
                  <a:ext uri="{FF2B5EF4-FFF2-40B4-BE49-F238E27FC236}">
                    <a16:creationId xmlns:a16="http://schemas.microsoft.com/office/drawing/2014/main" id="{CBCC1A25-7730-4244-BC7A-EB8CE808DA5C}"/>
                  </a:ext>
                </a:extLst>
              </p:cNvPr>
              <p:cNvPicPr/>
              <p:nvPr/>
            </p:nvPicPr>
            <p:blipFill>
              <a:blip r:embed="rId284"/>
              <a:stretch>
                <a:fillRect/>
              </a:stretch>
            </p:blipFill>
            <p:spPr>
              <a:xfrm>
                <a:off x="10171234" y="3469830"/>
                <a:ext cx="1508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38360" name="Freihand 138359">
                <a:extLst>
                  <a:ext uri="{FF2B5EF4-FFF2-40B4-BE49-F238E27FC236}">
                    <a16:creationId xmlns:a16="http://schemas.microsoft.com/office/drawing/2014/main" id="{E6ADE7FB-33C5-6A4A-29CD-704CFAB239F7}"/>
                  </a:ext>
                </a:extLst>
              </p14:cNvPr>
              <p14:cNvContentPartPr/>
              <p14:nvPr/>
            </p14:nvContentPartPr>
            <p14:xfrm>
              <a:off x="10478674" y="3367590"/>
              <a:ext cx="282240" cy="261720"/>
            </p14:xfrm>
          </p:contentPart>
        </mc:Choice>
        <mc:Fallback xmlns="">
          <p:pic>
            <p:nvPicPr>
              <p:cNvPr id="138360" name="Freihand 138359">
                <a:extLst>
                  <a:ext uri="{FF2B5EF4-FFF2-40B4-BE49-F238E27FC236}">
                    <a16:creationId xmlns:a16="http://schemas.microsoft.com/office/drawing/2014/main" id="{E6ADE7FB-33C5-6A4A-29CD-704CFAB239F7}"/>
                  </a:ext>
                </a:extLst>
              </p:cNvPr>
              <p:cNvPicPr/>
              <p:nvPr/>
            </p:nvPicPr>
            <p:blipFill>
              <a:blip r:embed="rId286"/>
              <a:stretch>
                <a:fillRect/>
              </a:stretch>
            </p:blipFill>
            <p:spPr>
              <a:xfrm>
                <a:off x="10470034" y="3358950"/>
                <a:ext cx="2998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38361" name="Freihand 138360">
                <a:extLst>
                  <a:ext uri="{FF2B5EF4-FFF2-40B4-BE49-F238E27FC236}">
                    <a16:creationId xmlns:a16="http://schemas.microsoft.com/office/drawing/2014/main" id="{41E5A3CD-0220-BB7E-65F8-13EA8455B232}"/>
                  </a:ext>
                </a:extLst>
              </p14:cNvPr>
              <p14:cNvContentPartPr/>
              <p14:nvPr/>
            </p14:nvContentPartPr>
            <p14:xfrm>
              <a:off x="10923274" y="3461550"/>
              <a:ext cx="295200" cy="91080"/>
            </p14:xfrm>
          </p:contentPart>
        </mc:Choice>
        <mc:Fallback xmlns="">
          <p:pic>
            <p:nvPicPr>
              <p:cNvPr id="138361" name="Freihand 138360">
                <a:extLst>
                  <a:ext uri="{FF2B5EF4-FFF2-40B4-BE49-F238E27FC236}">
                    <a16:creationId xmlns:a16="http://schemas.microsoft.com/office/drawing/2014/main" id="{41E5A3CD-0220-BB7E-65F8-13EA8455B232}"/>
                  </a:ext>
                </a:extLst>
              </p:cNvPr>
              <p:cNvPicPr/>
              <p:nvPr/>
            </p:nvPicPr>
            <p:blipFill>
              <a:blip r:embed="rId288"/>
              <a:stretch>
                <a:fillRect/>
              </a:stretch>
            </p:blipFill>
            <p:spPr>
              <a:xfrm>
                <a:off x="10914274" y="3452910"/>
                <a:ext cx="3128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38362" name="Freihand 138361">
                <a:extLst>
                  <a:ext uri="{FF2B5EF4-FFF2-40B4-BE49-F238E27FC236}">
                    <a16:creationId xmlns:a16="http://schemas.microsoft.com/office/drawing/2014/main" id="{6A3A8F70-583F-E965-286B-6FEB81DBC9E6}"/>
                  </a:ext>
                </a:extLst>
              </p14:cNvPr>
              <p14:cNvContentPartPr/>
              <p14:nvPr/>
            </p14:nvContentPartPr>
            <p14:xfrm>
              <a:off x="11268154" y="3446430"/>
              <a:ext cx="117720" cy="75960"/>
            </p14:xfrm>
          </p:contentPart>
        </mc:Choice>
        <mc:Fallback xmlns="">
          <p:pic>
            <p:nvPicPr>
              <p:cNvPr id="138362" name="Freihand 138361">
                <a:extLst>
                  <a:ext uri="{FF2B5EF4-FFF2-40B4-BE49-F238E27FC236}">
                    <a16:creationId xmlns:a16="http://schemas.microsoft.com/office/drawing/2014/main" id="{6A3A8F70-583F-E965-286B-6FEB81DBC9E6}"/>
                  </a:ext>
                </a:extLst>
              </p:cNvPr>
              <p:cNvPicPr/>
              <p:nvPr/>
            </p:nvPicPr>
            <p:blipFill>
              <a:blip r:embed="rId290"/>
              <a:stretch>
                <a:fillRect/>
              </a:stretch>
            </p:blipFill>
            <p:spPr>
              <a:xfrm>
                <a:off x="11259514" y="3437430"/>
                <a:ext cx="135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38363" name="Freihand 138362">
                <a:extLst>
                  <a:ext uri="{FF2B5EF4-FFF2-40B4-BE49-F238E27FC236}">
                    <a16:creationId xmlns:a16="http://schemas.microsoft.com/office/drawing/2014/main" id="{68622AF2-0587-0AF6-3E48-A1835B868D80}"/>
                  </a:ext>
                </a:extLst>
              </p14:cNvPr>
              <p14:cNvContentPartPr/>
              <p14:nvPr/>
            </p14:nvContentPartPr>
            <p14:xfrm>
              <a:off x="11433034" y="3307470"/>
              <a:ext cx="375120" cy="248400"/>
            </p14:xfrm>
          </p:contentPart>
        </mc:Choice>
        <mc:Fallback xmlns="">
          <p:pic>
            <p:nvPicPr>
              <p:cNvPr id="138363" name="Freihand 138362">
                <a:extLst>
                  <a:ext uri="{FF2B5EF4-FFF2-40B4-BE49-F238E27FC236}">
                    <a16:creationId xmlns:a16="http://schemas.microsoft.com/office/drawing/2014/main" id="{68622AF2-0587-0AF6-3E48-A1835B868D80}"/>
                  </a:ext>
                </a:extLst>
              </p:cNvPr>
              <p:cNvPicPr/>
              <p:nvPr/>
            </p:nvPicPr>
            <p:blipFill>
              <a:blip r:embed="rId292"/>
              <a:stretch>
                <a:fillRect/>
              </a:stretch>
            </p:blipFill>
            <p:spPr>
              <a:xfrm>
                <a:off x="11424034" y="3298470"/>
                <a:ext cx="39276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38365" name="Freihand 138364">
                <a:extLst>
                  <a:ext uri="{FF2B5EF4-FFF2-40B4-BE49-F238E27FC236}">
                    <a16:creationId xmlns:a16="http://schemas.microsoft.com/office/drawing/2014/main" id="{E16468E9-2A9D-8FD1-7C0C-4608382B5799}"/>
                  </a:ext>
                </a:extLst>
              </p14:cNvPr>
              <p14:cNvContentPartPr/>
              <p14:nvPr/>
            </p14:nvContentPartPr>
            <p14:xfrm>
              <a:off x="8584714" y="3800310"/>
              <a:ext cx="144000" cy="226440"/>
            </p14:xfrm>
          </p:contentPart>
        </mc:Choice>
        <mc:Fallback xmlns="">
          <p:pic>
            <p:nvPicPr>
              <p:cNvPr id="138365" name="Freihand 138364">
                <a:extLst>
                  <a:ext uri="{FF2B5EF4-FFF2-40B4-BE49-F238E27FC236}">
                    <a16:creationId xmlns:a16="http://schemas.microsoft.com/office/drawing/2014/main" id="{E16468E9-2A9D-8FD1-7C0C-4608382B5799}"/>
                  </a:ext>
                </a:extLst>
              </p:cNvPr>
              <p:cNvPicPr/>
              <p:nvPr/>
            </p:nvPicPr>
            <p:blipFill>
              <a:blip r:embed="rId294"/>
              <a:stretch>
                <a:fillRect/>
              </a:stretch>
            </p:blipFill>
            <p:spPr>
              <a:xfrm>
                <a:off x="8575714" y="3791310"/>
                <a:ext cx="16164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38366" name="Freihand 138365">
                <a:extLst>
                  <a:ext uri="{FF2B5EF4-FFF2-40B4-BE49-F238E27FC236}">
                    <a16:creationId xmlns:a16="http://schemas.microsoft.com/office/drawing/2014/main" id="{EE31BD3B-92C7-8F64-9D4F-8FA3EFBA6030}"/>
                  </a:ext>
                </a:extLst>
              </p14:cNvPr>
              <p14:cNvContentPartPr/>
              <p14:nvPr/>
            </p14:nvContentPartPr>
            <p14:xfrm>
              <a:off x="8750674" y="3724710"/>
              <a:ext cx="298440" cy="218160"/>
            </p14:xfrm>
          </p:contentPart>
        </mc:Choice>
        <mc:Fallback xmlns="">
          <p:pic>
            <p:nvPicPr>
              <p:cNvPr id="138366" name="Freihand 138365">
                <a:extLst>
                  <a:ext uri="{FF2B5EF4-FFF2-40B4-BE49-F238E27FC236}">
                    <a16:creationId xmlns:a16="http://schemas.microsoft.com/office/drawing/2014/main" id="{EE31BD3B-92C7-8F64-9D4F-8FA3EFBA6030}"/>
                  </a:ext>
                </a:extLst>
              </p:cNvPr>
              <p:cNvPicPr/>
              <p:nvPr/>
            </p:nvPicPr>
            <p:blipFill>
              <a:blip r:embed="rId296"/>
              <a:stretch>
                <a:fillRect/>
              </a:stretch>
            </p:blipFill>
            <p:spPr>
              <a:xfrm>
                <a:off x="8741674" y="3715710"/>
                <a:ext cx="316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38367" name="Freihand 138366">
                <a:extLst>
                  <a:ext uri="{FF2B5EF4-FFF2-40B4-BE49-F238E27FC236}">
                    <a16:creationId xmlns:a16="http://schemas.microsoft.com/office/drawing/2014/main" id="{5130BDEB-8CA9-3845-7BFE-DA4AE58BEAC8}"/>
                  </a:ext>
                </a:extLst>
              </p14:cNvPr>
              <p14:cNvContentPartPr/>
              <p14:nvPr/>
            </p14:nvContentPartPr>
            <p14:xfrm>
              <a:off x="9267274" y="3723990"/>
              <a:ext cx="256680" cy="284040"/>
            </p14:xfrm>
          </p:contentPart>
        </mc:Choice>
        <mc:Fallback xmlns="">
          <p:pic>
            <p:nvPicPr>
              <p:cNvPr id="138367" name="Freihand 138366">
                <a:extLst>
                  <a:ext uri="{FF2B5EF4-FFF2-40B4-BE49-F238E27FC236}">
                    <a16:creationId xmlns:a16="http://schemas.microsoft.com/office/drawing/2014/main" id="{5130BDEB-8CA9-3845-7BFE-DA4AE58BEAC8}"/>
                  </a:ext>
                </a:extLst>
              </p:cNvPr>
              <p:cNvPicPr/>
              <p:nvPr/>
            </p:nvPicPr>
            <p:blipFill>
              <a:blip r:embed="rId298"/>
              <a:stretch>
                <a:fillRect/>
              </a:stretch>
            </p:blipFill>
            <p:spPr>
              <a:xfrm>
                <a:off x="9258634" y="3715350"/>
                <a:ext cx="27432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38368" name="Freihand 138367">
                <a:extLst>
                  <a:ext uri="{FF2B5EF4-FFF2-40B4-BE49-F238E27FC236}">
                    <a16:creationId xmlns:a16="http://schemas.microsoft.com/office/drawing/2014/main" id="{86167F1D-AE54-82FE-F2C3-47FCF8FA04CA}"/>
                  </a:ext>
                </a:extLst>
              </p14:cNvPr>
              <p14:cNvContentPartPr/>
              <p14:nvPr/>
            </p14:nvContentPartPr>
            <p14:xfrm>
              <a:off x="9775594" y="3711750"/>
              <a:ext cx="209520" cy="223560"/>
            </p14:xfrm>
          </p:contentPart>
        </mc:Choice>
        <mc:Fallback xmlns="">
          <p:pic>
            <p:nvPicPr>
              <p:cNvPr id="138368" name="Freihand 138367">
                <a:extLst>
                  <a:ext uri="{FF2B5EF4-FFF2-40B4-BE49-F238E27FC236}">
                    <a16:creationId xmlns:a16="http://schemas.microsoft.com/office/drawing/2014/main" id="{86167F1D-AE54-82FE-F2C3-47FCF8FA04CA}"/>
                  </a:ext>
                </a:extLst>
              </p:cNvPr>
              <p:cNvPicPr/>
              <p:nvPr/>
            </p:nvPicPr>
            <p:blipFill>
              <a:blip r:embed="rId300"/>
              <a:stretch>
                <a:fillRect/>
              </a:stretch>
            </p:blipFill>
            <p:spPr>
              <a:xfrm>
                <a:off x="9766954" y="3703110"/>
                <a:ext cx="227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38369" name="Freihand 138368">
                <a:extLst>
                  <a:ext uri="{FF2B5EF4-FFF2-40B4-BE49-F238E27FC236}">
                    <a16:creationId xmlns:a16="http://schemas.microsoft.com/office/drawing/2014/main" id="{5FF49271-9D88-A27A-D6E3-447F0A83A2EA}"/>
                  </a:ext>
                </a:extLst>
              </p14:cNvPr>
              <p14:cNvContentPartPr/>
              <p14:nvPr/>
            </p14:nvContentPartPr>
            <p14:xfrm>
              <a:off x="10041274" y="3763230"/>
              <a:ext cx="86400" cy="149760"/>
            </p14:xfrm>
          </p:contentPart>
        </mc:Choice>
        <mc:Fallback xmlns="">
          <p:pic>
            <p:nvPicPr>
              <p:cNvPr id="138369" name="Freihand 138368">
                <a:extLst>
                  <a:ext uri="{FF2B5EF4-FFF2-40B4-BE49-F238E27FC236}">
                    <a16:creationId xmlns:a16="http://schemas.microsoft.com/office/drawing/2014/main" id="{5FF49271-9D88-A27A-D6E3-447F0A83A2EA}"/>
                  </a:ext>
                </a:extLst>
              </p:cNvPr>
              <p:cNvPicPr/>
              <p:nvPr/>
            </p:nvPicPr>
            <p:blipFill>
              <a:blip r:embed="rId302"/>
              <a:stretch>
                <a:fillRect/>
              </a:stretch>
            </p:blipFill>
            <p:spPr>
              <a:xfrm>
                <a:off x="10032274" y="3754590"/>
                <a:ext cx="104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38372" name="Freihand 138371">
                <a:extLst>
                  <a:ext uri="{FF2B5EF4-FFF2-40B4-BE49-F238E27FC236}">
                    <a16:creationId xmlns:a16="http://schemas.microsoft.com/office/drawing/2014/main" id="{79B5BF8F-BC83-428E-5C0B-ECB7C8EE8E40}"/>
                  </a:ext>
                </a:extLst>
              </p14:cNvPr>
              <p14:cNvContentPartPr/>
              <p14:nvPr/>
            </p14:nvContentPartPr>
            <p14:xfrm>
              <a:off x="10295074" y="3739470"/>
              <a:ext cx="163800" cy="182160"/>
            </p14:xfrm>
          </p:contentPart>
        </mc:Choice>
        <mc:Fallback xmlns="">
          <p:pic>
            <p:nvPicPr>
              <p:cNvPr id="138372" name="Freihand 138371">
                <a:extLst>
                  <a:ext uri="{FF2B5EF4-FFF2-40B4-BE49-F238E27FC236}">
                    <a16:creationId xmlns:a16="http://schemas.microsoft.com/office/drawing/2014/main" id="{79B5BF8F-BC83-428E-5C0B-ECB7C8EE8E40}"/>
                  </a:ext>
                </a:extLst>
              </p:cNvPr>
              <p:cNvPicPr/>
              <p:nvPr/>
            </p:nvPicPr>
            <p:blipFill>
              <a:blip r:embed="rId304"/>
              <a:stretch>
                <a:fillRect/>
              </a:stretch>
            </p:blipFill>
            <p:spPr>
              <a:xfrm>
                <a:off x="10286074" y="3730830"/>
                <a:ext cx="1814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38373" name="Freihand 138372">
                <a:extLst>
                  <a:ext uri="{FF2B5EF4-FFF2-40B4-BE49-F238E27FC236}">
                    <a16:creationId xmlns:a16="http://schemas.microsoft.com/office/drawing/2014/main" id="{DC9C8C22-5878-58F9-C250-736F64A36D7A}"/>
                  </a:ext>
                </a:extLst>
              </p14:cNvPr>
              <p14:cNvContentPartPr/>
              <p14:nvPr/>
            </p14:nvContentPartPr>
            <p14:xfrm>
              <a:off x="10502074" y="3766470"/>
              <a:ext cx="126720" cy="149040"/>
            </p14:xfrm>
          </p:contentPart>
        </mc:Choice>
        <mc:Fallback xmlns="">
          <p:pic>
            <p:nvPicPr>
              <p:cNvPr id="138373" name="Freihand 138372">
                <a:extLst>
                  <a:ext uri="{FF2B5EF4-FFF2-40B4-BE49-F238E27FC236}">
                    <a16:creationId xmlns:a16="http://schemas.microsoft.com/office/drawing/2014/main" id="{DC9C8C22-5878-58F9-C250-736F64A36D7A}"/>
                  </a:ext>
                </a:extLst>
              </p:cNvPr>
              <p:cNvPicPr/>
              <p:nvPr/>
            </p:nvPicPr>
            <p:blipFill>
              <a:blip r:embed="rId306"/>
              <a:stretch>
                <a:fillRect/>
              </a:stretch>
            </p:blipFill>
            <p:spPr>
              <a:xfrm>
                <a:off x="10493434" y="3757470"/>
                <a:ext cx="144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38374" name="Freihand 138373">
                <a:extLst>
                  <a:ext uri="{FF2B5EF4-FFF2-40B4-BE49-F238E27FC236}">
                    <a16:creationId xmlns:a16="http://schemas.microsoft.com/office/drawing/2014/main" id="{189A9A79-5A5C-9FDE-DC4B-3B03FD13EBCE}"/>
                  </a:ext>
                </a:extLst>
              </p14:cNvPr>
              <p14:cNvContentPartPr/>
              <p14:nvPr/>
            </p14:nvContentPartPr>
            <p14:xfrm>
              <a:off x="10681714" y="3762870"/>
              <a:ext cx="211680" cy="136440"/>
            </p14:xfrm>
          </p:contentPart>
        </mc:Choice>
        <mc:Fallback xmlns="">
          <p:pic>
            <p:nvPicPr>
              <p:cNvPr id="138374" name="Freihand 138373">
                <a:extLst>
                  <a:ext uri="{FF2B5EF4-FFF2-40B4-BE49-F238E27FC236}">
                    <a16:creationId xmlns:a16="http://schemas.microsoft.com/office/drawing/2014/main" id="{189A9A79-5A5C-9FDE-DC4B-3B03FD13EBCE}"/>
                  </a:ext>
                </a:extLst>
              </p:cNvPr>
              <p:cNvPicPr/>
              <p:nvPr/>
            </p:nvPicPr>
            <p:blipFill>
              <a:blip r:embed="rId308"/>
              <a:stretch>
                <a:fillRect/>
              </a:stretch>
            </p:blipFill>
            <p:spPr>
              <a:xfrm>
                <a:off x="10673074" y="3753870"/>
                <a:ext cx="229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38375" name="Freihand 138374">
                <a:extLst>
                  <a:ext uri="{FF2B5EF4-FFF2-40B4-BE49-F238E27FC236}">
                    <a16:creationId xmlns:a16="http://schemas.microsoft.com/office/drawing/2014/main" id="{6D76930A-EBFF-3F82-91A0-9BC3D9436BD9}"/>
                  </a:ext>
                </a:extLst>
              </p14:cNvPr>
              <p14:cNvContentPartPr/>
              <p14:nvPr/>
            </p14:nvContentPartPr>
            <p14:xfrm>
              <a:off x="10941994" y="3783750"/>
              <a:ext cx="427680" cy="95400"/>
            </p14:xfrm>
          </p:contentPart>
        </mc:Choice>
        <mc:Fallback xmlns="">
          <p:pic>
            <p:nvPicPr>
              <p:cNvPr id="138375" name="Freihand 138374">
                <a:extLst>
                  <a:ext uri="{FF2B5EF4-FFF2-40B4-BE49-F238E27FC236}">
                    <a16:creationId xmlns:a16="http://schemas.microsoft.com/office/drawing/2014/main" id="{6D76930A-EBFF-3F82-91A0-9BC3D9436BD9}"/>
                  </a:ext>
                </a:extLst>
              </p:cNvPr>
              <p:cNvPicPr/>
              <p:nvPr/>
            </p:nvPicPr>
            <p:blipFill>
              <a:blip r:embed="rId310"/>
              <a:stretch>
                <a:fillRect/>
              </a:stretch>
            </p:blipFill>
            <p:spPr>
              <a:xfrm>
                <a:off x="10933354" y="3775110"/>
                <a:ext cx="445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38376" name="Freihand 138375">
                <a:extLst>
                  <a:ext uri="{FF2B5EF4-FFF2-40B4-BE49-F238E27FC236}">
                    <a16:creationId xmlns:a16="http://schemas.microsoft.com/office/drawing/2014/main" id="{B6D37516-DF63-4CC1-460A-0B205FF23D52}"/>
                  </a:ext>
                </a:extLst>
              </p14:cNvPr>
              <p14:cNvContentPartPr/>
              <p14:nvPr/>
            </p14:nvContentPartPr>
            <p14:xfrm>
              <a:off x="11417194" y="3758190"/>
              <a:ext cx="164160" cy="262080"/>
            </p14:xfrm>
          </p:contentPart>
        </mc:Choice>
        <mc:Fallback xmlns="">
          <p:pic>
            <p:nvPicPr>
              <p:cNvPr id="138376" name="Freihand 138375">
                <a:extLst>
                  <a:ext uri="{FF2B5EF4-FFF2-40B4-BE49-F238E27FC236}">
                    <a16:creationId xmlns:a16="http://schemas.microsoft.com/office/drawing/2014/main" id="{B6D37516-DF63-4CC1-460A-0B205FF23D52}"/>
                  </a:ext>
                </a:extLst>
              </p:cNvPr>
              <p:cNvPicPr/>
              <p:nvPr/>
            </p:nvPicPr>
            <p:blipFill>
              <a:blip r:embed="rId312"/>
              <a:stretch>
                <a:fillRect/>
              </a:stretch>
            </p:blipFill>
            <p:spPr>
              <a:xfrm>
                <a:off x="11408554" y="3749190"/>
                <a:ext cx="181800" cy="279720"/>
              </a:xfrm>
              <a:prstGeom prst="rect">
                <a:avLst/>
              </a:prstGeom>
            </p:spPr>
          </p:pic>
        </mc:Fallback>
      </mc:AlternateContent>
      <p:grpSp>
        <p:nvGrpSpPr>
          <p:cNvPr id="138439" name="Gruppieren 138438">
            <a:extLst>
              <a:ext uri="{FF2B5EF4-FFF2-40B4-BE49-F238E27FC236}">
                <a16:creationId xmlns:a16="http://schemas.microsoft.com/office/drawing/2014/main" id="{FF3DAD46-04E0-C5B7-5A83-1F76FDAD9413}"/>
              </a:ext>
            </a:extLst>
          </p:cNvPr>
          <p:cNvGrpSpPr/>
          <p:nvPr/>
        </p:nvGrpSpPr>
        <p:grpSpPr>
          <a:xfrm>
            <a:off x="4087594" y="4115670"/>
            <a:ext cx="4527360" cy="2654280"/>
            <a:chOff x="4087594" y="4115670"/>
            <a:chExt cx="4527360" cy="2654280"/>
          </a:xfrm>
        </p:grpSpPr>
        <mc:AlternateContent xmlns:mc="http://schemas.openxmlformats.org/markup-compatibility/2006" xmlns:p14="http://schemas.microsoft.com/office/powerpoint/2010/main">
          <mc:Choice Requires="p14">
            <p:contentPart p14:bwMode="auto" r:id="rId313">
              <p14:nvContentPartPr>
                <p14:cNvPr id="138378" name="Freihand 138377">
                  <a:extLst>
                    <a:ext uri="{FF2B5EF4-FFF2-40B4-BE49-F238E27FC236}">
                      <a16:creationId xmlns:a16="http://schemas.microsoft.com/office/drawing/2014/main" id="{03D53A4C-679D-4F09-3FB3-B6AD9F2A38C7}"/>
                    </a:ext>
                  </a:extLst>
                </p14:cNvPr>
                <p14:cNvContentPartPr/>
                <p14:nvPr/>
              </p14:nvContentPartPr>
              <p14:xfrm>
                <a:off x="4087594" y="4115670"/>
                <a:ext cx="4401000" cy="1915560"/>
              </p14:xfrm>
            </p:contentPart>
          </mc:Choice>
          <mc:Fallback xmlns="">
            <p:pic>
              <p:nvPicPr>
                <p:cNvPr id="138378" name="Freihand 138377">
                  <a:extLst>
                    <a:ext uri="{FF2B5EF4-FFF2-40B4-BE49-F238E27FC236}">
                      <a16:creationId xmlns:a16="http://schemas.microsoft.com/office/drawing/2014/main" id="{03D53A4C-679D-4F09-3FB3-B6AD9F2A38C7}"/>
                    </a:ext>
                  </a:extLst>
                </p:cNvPr>
                <p:cNvPicPr/>
                <p:nvPr/>
              </p:nvPicPr>
              <p:blipFill>
                <a:blip r:embed="rId314"/>
                <a:stretch>
                  <a:fillRect/>
                </a:stretch>
              </p:blipFill>
              <p:spPr>
                <a:xfrm>
                  <a:off x="4078594" y="4107030"/>
                  <a:ext cx="4418640" cy="193320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38379" name="Freihand 138378">
                  <a:extLst>
                    <a:ext uri="{FF2B5EF4-FFF2-40B4-BE49-F238E27FC236}">
                      <a16:creationId xmlns:a16="http://schemas.microsoft.com/office/drawing/2014/main" id="{F80211C1-4B80-0F7A-A09B-7258E4CD022F}"/>
                    </a:ext>
                  </a:extLst>
                </p14:cNvPr>
                <p14:cNvContentPartPr/>
                <p14:nvPr/>
              </p14:nvContentPartPr>
              <p14:xfrm>
                <a:off x="4575754" y="5956350"/>
                <a:ext cx="249480" cy="275760"/>
              </p14:xfrm>
            </p:contentPart>
          </mc:Choice>
          <mc:Fallback xmlns="">
            <p:pic>
              <p:nvPicPr>
                <p:cNvPr id="138379" name="Freihand 138378">
                  <a:extLst>
                    <a:ext uri="{FF2B5EF4-FFF2-40B4-BE49-F238E27FC236}">
                      <a16:creationId xmlns:a16="http://schemas.microsoft.com/office/drawing/2014/main" id="{F80211C1-4B80-0F7A-A09B-7258E4CD022F}"/>
                    </a:ext>
                  </a:extLst>
                </p:cNvPr>
                <p:cNvPicPr/>
                <p:nvPr/>
              </p:nvPicPr>
              <p:blipFill>
                <a:blip r:embed="rId316"/>
                <a:stretch>
                  <a:fillRect/>
                </a:stretch>
              </p:blipFill>
              <p:spPr>
                <a:xfrm>
                  <a:off x="4566754" y="5947350"/>
                  <a:ext cx="2671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38380" name="Freihand 138379">
                  <a:extLst>
                    <a:ext uri="{FF2B5EF4-FFF2-40B4-BE49-F238E27FC236}">
                      <a16:creationId xmlns:a16="http://schemas.microsoft.com/office/drawing/2014/main" id="{66204D99-DB59-3C66-4ACF-2D3588A38465}"/>
                    </a:ext>
                  </a:extLst>
                </p14:cNvPr>
                <p14:cNvContentPartPr/>
                <p14:nvPr/>
              </p14:nvContentPartPr>
              <p14:xfrm>
                <a:off x="4978234" y="5799750"/>
                <a:ext cx="164160" cy="237600"/>
              </p14:xfrm>
            </p:contentPart>
          </mc:Choice>
          <mc:Fallback xmlns="">
            <p:pic>
              <p:nvPicPr>
                <p:cNvPr id="138380" name="Freihand 138379">
                  <a:extLst>
                    <a:ext uri="{FF2B5EF4-FFF2-40B4-BE49-F238E27FC236}">
                      <a16:creationId xmlns:a16="http://schemas.microsoft.com/office/drawing/2014/main" id="{66204D99-DB59-3C66-4ACF-2D3588A38465}"/>
                    </a:ext>
                  </a:extLst>
                </p:cNvPr>
                <p:cNvPicPr/>
                <p:nvPr/>
              </p:nvPicPr>
              <p:blipFill>
                <a:blip r:embed="rId318"/>
                <a:stretch>
                  <a:fillRect/>
                </a:stretch>
              </p:blipFill>
              <p:spPr>
                <a:xfrm>
                  <a:off x="4969594" y="5790750"/>
                  <a:ext cx="1818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38381" name="Freihand 138380">
                  <a:extLst>
                    <a:ext uri="{FF2B5EF4-FFF2-40B4-BE49-F238E27FC236}">
                      <a16:creationId xmlns:a16="http://schemas.microsoft.com/office/drawing/2014/main" id="{C782AB1A-A661-C672-92BD-471DD3A785DF}"/>
                    </a:ext>
                  </a:extLst>
                </p14:cNvPr>
                <p14:cNvContentPartPr/>
                <p14:nvPr/>
              </p14:nvContentPartPr>
              <p14:xfrm>
                <a:off x="5184154" y="5721630"/>
                <a:ext cx="282600" cy="274320"/>
              </p14:xfrm>
            </p:contentPart>
          </mc:Choice>
          <mc:Fallback xmlns="">
            <p:pic>
              <p:nvPicPr>
                <p:cNvPr id="138381" name="Freihand 138380">
                  <a:extLst>
                    <a:ext uri="{FF2B5EF4-FFF2-40B4-BE49-F238E27FC236}">
                      <a16:creationId xmlns:a16="http://schemas.microsoft.com/office/drawing/2014/main" id="{C782AB1A-A661-C672-92BD-471DD3A785DF}"/>
                    </a:ext>
                  </a:extLst>
                </p:cNvPr>
                <p:cNvPicPr/>
                <p:nvPr/>
              </p:nvPicPr>
              <p:blipFill>
                <a:blip r:embed="rId320"/>
                <a:stretch>
                  <a:fillRect/>
                </a:stretch>
              </p:blipFill>
              <p:spPr>
                <a:xfrm>
                  <a:off x="5175154" y="5712990"/>
                  <a:ext cx="30024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38383" name="Freihand 138382">
                  <a:extLst>
                    <a:ext uri="{FF2B5EF4-FFF2-40B4-BE49-F238E27FC236}">
                      <a16:creationId xmlns:a16="http://schemas.microsoft.com/office/drawing/2014/main" id="{34B3E5AB-B68E-4149-D8A8-EBFFA9E59877}"/>
                    </a:ext>
                  </a:extLst>
                </p14:cNvPr>
                <p14:cNvContentPartPr/>
                <p14:nvPr/>
              </p14:nvContentPartPr>
              <p14:xfrm>
                <a:off x="5609314" y="5882910"/>
                <a:ext cx="28440" cy="92880"/>
              </p14:xfrm>
            </p:contentPart>
          </mc:Choice>
          <mc:Fallback xmlns="">
            <p:pic>
              <p:nvPicPr>
                <p:cNvPr id="138383" name="Freihand 138382">
                  <a:extLst>
                    <a:ext uri="{FF2B5EF4-FFF2-40B4-BE49-F238E27FC236}">
                      <a16:creationId xmlns:a16="http://schemas.microsoft.com/office/drawing/2014/main" id="{34B3E5AB-B68E-4149-D8A8-EBFFA9E59877}"/>
                    </a:ext>
                  </a:extLst>
                </p:cNvPr>
                <p:cNvPicPr/>
                <p:nvPr/>
              </p:nvPicPr>
              <p:blipFill>
                <a:blip r:embed="rId322"/>
                <a:stretch>
                  <a:fillRect/>
                </a:stretch>
              </p:blipFill>
              <p:spPr>
                <a:xfrm>
                  <a:off x="5600674" y="5873910"/>
                  <a:ext cx="460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38384" name="Freihand 138383">
                  <a:extLst>
                    <a:ext uri="{FF2B5EF4-FFF2-40B4-BE49-F238E27FC236}">
                      <a16:creationId xmlns:a16="http://schemas.microsoft.com/office/drawing/2014/main" id="{DD3BEEF0-A910-1A98-62E7-82A9266E0859}"/>
                    </a:ext>
                  </a:extLst>
                </p14:cNvPr>
                <p14:cNvContentPartPr/>
                <p14:nvPr/>
              </p14:nvContentPartPr>
              <p14:xfrm>
                <a:off x="5746114" y="5621550"/>
                <a:ext cx="222120" cy="257760"/>
              </p14:xfrm>
            </p:contentPart>
          </mc:Choice>
          <mc:Fallback xmlns="">
            <p:pic>
              <p:nvPicPr>
                <p:cNvPr id="138384" name="Freihand 138383">
                  <a:extLst>
                    <a:ext uri="{FF2B5EF4-FFF2-40B4-BE49-F238E27FC236}">
                      <a16:creationId xmlns:a16="http://schemas.microsoft.com/office/drawing/2014/main" id="{DD3BEEF0-A910-1A98-62E7-82A9266E0859}"/>
                    </a:ext>
                  </a:extLst>
                </p:cNvPr>
                <p:cNvPicPr/>
                <p:nvPr/>
              </p:nvPicPr>
              <p:blipFill>
                <a:blip r:embed="rId324"/>
                <a:stretch>
                  <a:fillRect/>
                </a:stretch>
              </p:blipFill>
              <p:spPr>
                <a:xfrm>
                  <a:off x="5737114" y="5612550"/>
                  <a:ext cx="2397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38385" name="Freihand 138384">
                  <a:extLst>
                    <a:ext uri="{FF2B5EF4-FFF2-40B4-BE49-F238E27FC236}">
                      <a16:creationId xmlns:a16="http://schemas.microsoft.com/office/drawing/2014/main" id="{974DDC72-6E7E-8FBD-5C65-C5A2F730372F}"/>
                    </a:ext>
                  </a:extLst>
                </p14:cNvPr>
                <p14:cNvContentPartPr/>
                <p14:nvPr/>
              </p14:nvContentPartPr>
              <p14:xfrm>
                <a:off x="5989114" y="5672670"/>
                <a:ext cx="282240" cy="129600"/>
              </p14:xfrm>
            </p:contentPart>
          </mc:Choice>
          <mc:Fallback xmlns="">
            <p:pic>
              <p:nvPicPr>
                <p:cNvPr id="138385" name="Freihand 138384">
                  <a:extLst>
                    <a:ext uri="{FF2B5EF4-FFF2-40B4-BE49-F238E27FC236}">
                      <a16:creationId xmlns:a16="http://schemas.microsoft.com/office/drawing/2014/main" id="{974DDC72-6E7E-8FBD-5C65-C5A2F730372F}"/>
                    </a:ext>
                  </a:extLst>
                </p:cNvPr>
                <p:cNvPicPr/>
                <p:nvPr/>
              </p:nvPicPr>
              <p:blipFill>
                <a:blip r:embed="rId326"/>
                <a:stretch>
                  <a:fillRect/>
                </a:stretch>
              </p:blipFill>
              <p:spPr>
                <a:xfrm>
                  <a:off x="5980114" y="5663670"/>
                  <a:ext cx="299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38386" name="Freihand 138385">
                  <a:extLst>
                    <a:ext uri="{FF2B5EF4-FFF2-40B4-BE49-F238E27FC236}">
                      <a16:creationId xmlns:a16="http://schemas.microsoft.com/office/drawing/2014/main" id="{BDFEBF0A-9558-2730-D29A-ABF69CCDF92D}"/>
                    </a:ext>
                  </a:extLst>
                </p14:cNvPr>
                <p14:cNvContentPartPr/>
                <p14:nvPr/>
              </p14:nvContentPartPr>
              <p14:xfrm>
                <a:off x="6425074" y="5649270"/>
                <a:ext cx="194760" cy="97920"/>
              </p14:xfrm>
            </p:contentPart>
          </mc:Choice>
          <mc:Fallback xmlns="">
            <p:pic>
              <p:nvPicPr>
                <p:cNvPr id="138386" name="Freihand 138385">
                  <a:extLst>
                    <a:ext uri="{FF2B5EF4-FFF2-40B4-BE49-F238E27FC236}">
                      <a16:creationId xmlns:a16="http://schemas.microsoft.com/office/drawing/2014/main" id="{BDFEBF0A-9558-2730-D29A-ABF69CCDF92D}"/>
                    </a:ext>
                  </a:extLst>
                </p:cNvPr>
                <p:cNvPicPr/>
                <p:nvPr/>
              </p:nvPicPr>
              <p:blipFill>
                <a:blip r:embed="rId328"/>
                <a:stretch>
                  <a:fillRect/>
                </a:stretch>
              </p:blipFill>
              <p:spPr>
                <a:xfrm>
                  <a:off x="6416434" y="5640630"/>
                  <a:ext cx="2124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38387" name="Freihand 138386">
                  <a:extLst>
                    <a:ext uri="{FF2B5EF4-FFF2-40B4-BE49-F238E27FC236}">
                      <a16:creationId xmlns:a16="http://schemas.microsoft.com/office/drawing/2014/main" id="{A6EC8CE8-7B68-3E7F-D8BB-7260B2F7DE5B}"/>
                    </a:ext>
                  </a:extLst>
                </p14:cNvPr>
                <p14:cNvContentPartPr/>
                <p14:nvPr/>
              </p14:nvContentPartPr>
              <p14:xfrm>
                <a:off x="6663034" y="5633790"/>
                <a:ext cx="25560" cy="100080"/>
              </p14:xfrm>
            </p:contentPart>
          </mc:Choice>
          <mc:Fallback xmlns="">
            <p:pic>
              <p:nvPicPr>
                <p:cNvPr id="138387" name="Freihand 138386">
                  <a:extLst>
                    <a:ext uri="{FF2B5EF4-FFF2-40B4-BE49-F238E27FC236}">
                      <a16:creationId xmlns:a16="http://schemas.microsoft.com/office/drawing/2014/main" id="{A6EC8CE8-7B68-3E7F-D8BB-7260B2F7DE5B}"/>
                    </a:ext>
                  </a:extLst>
                </p:cNvPr>
                <p:cNvPicPr/>
                <p:nvPr/>
              </p:nvPicPr>
              <p:blipFill>
                <a:blip r:embed="rId330"/>
                <a:stretch>
                  <a:fillRect/>
                </a:stretch>
              </p:blipFill>
              <p:spPr>
                <a:xfrm>
                  <a:off x="6654034" y="5625150"/>
                  <a:ext cx="4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138388" name="Freihand 138387">
                  <a:extLst>
                    <a:ext uri="{FF2B5EF4-FFF2-40B4-BE49-F238E27FC236}">
                      <a16:creationId xmlns:a16="http://schemas.microsoft.com/office/drawing/2014/main" id="{029AC597-5BB6-3278-DC98-8C5751687E5B}"/>
                    </a:ext>
                  </a:extLst>
                </p14:cNvPr>
                <p14:cNvContentPartPr/>
                <p14:nvPr/>
              </p14:nvContentPartPr>
              <p14:xfrm>
                <a:off x="6618754" y="5491590"/>
                <a:ext cx="228600" cy="205920"/>
              </p14:xfrm>
            </p:contentPart>
          </mc:Choice>
          <mc:Fallback xmlns="">
            <p:pic>
              <p:nvPicPr>
                <p:cNvPr id="138388" name="Freihand 138387">
                  <a:extLst>
                    <a:ext uri="{FF2B5EF4-FFF2-40B4-BE49-F238E27FC236}">
                      <a16:creationId xmlns:a16="http://schemas.microsoft.com/office/drawing/2014/main" id="{029AC597-5BB6-3278-DC98-8C5751687E5B}"/>
                    </a:ext>
                  </a:extLst>
                </p:cNvPr>
                <p:cNvPicPr/>
                <p:nvPr/>
              </p:nvPicPr>
              <p:blipFill>
                <a:blip r:embed="rId332"/>
                <a:stretch>
                  <a:fillRect/>
                </a:stretch>
              </p:blipFill>
              <p:spPr>
                <a:xfrm>
                  <a:off x="6610114" y="5482950"/>
                  <a:ext cx="24624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138389" name="Freihand 138388">
                  <a:extLst>
                    <a:ext uri="{FF2B5EF4-FFF2-40B4-BE49-F238E27FC236}">
                      <a16:creationId xmlns:a16="http://schemas.microsoft.com/office/drawing/2014/main" id="{83B3E530-8416-FE76-AA1D-D1BC2E21E166}"/>
                    </a:ext>
                  </a:extLst>
                </p14:cNvPr>
                <p14:cNvContentPartPr/>
                <p14:nvPr/>
              </p14:nvContentPartPr>
              <p14:xfrm>
                <a:off x="6984874" y="5439750"/>
                <a:ext cx="120960" cy="233640"/>
              </p14:xfrm>
            </p:contentPart>
          </mc:Choice>
          <mc:Fallback xmlns="">
            <p:pic>
              <p:nvPicPr>
                <p:cNvPr id="138389" name="Freihand 138388">
                  <a:extLst>
                    <a:ext uri="{FF2B5EF4-FFF2-40B4-BE49-F238E27FC236}">
                      <a16:creationId xmlns:a16="http://schemas.microsoft.com/office/drawing/2014/main" id="{83B3E530-8416-FE76-AA1D-D1BC2E21E166}"/>
                    </a:ext>
                  </a:extLst>
                </p:cNvPr>
                <p:cNvPicPr/>
                <p:nvPr/>
              </p:nvPicPr>
              <p:blipFill>
                <a:blip r:embed="rId334"/>
                <a:stretch>
                  <a:fillRect/>
                </a:stretch>
              </p:blipFill>
              <p:spPr>
                <a:xfrm>
                  <a:off x="6975874" y="5431110"/>
                  <a:ext cx="13860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138390" name="Freihand 138389">
                  <a:extLst>
                    <a:ext uri="{FF2B5EF4-FFF2-40B4-BE49-F238E27FC236}">
                      <a16:creationId xmlns:a16="http://schemas.microsoft.com/office/drawing/2014/main" id="{29FC4665-B5F7-A78D-4D79-B388D76F3994}"/>
                    </a:ext>
                  </a:extLst>
                </p14:cNvPr>
                <p14:cNvContentPartPr/>
                <p14:nvPr/>
              </p14:nvContentPartPr>
              <p14:xfrm>
                <a:off x="7155154" y="5510310"/>
                <a:ext cx="158400" cy="149040"/>
              </p14:xfrm>
            </p:contentPart>
          </mc:Choice>
          <mc:Fallback xmlns="">
            <p:pic>
              <p:nvPicPr>
                <p:cNvPr id="138390" name="Freihand 138389">
                  <a:extLst>
                    <a:ext uri="{FF2B5EF4-FFF2-40B4-BE49-F238E27FC236}">
                      <a16:creationId xmlns:a16="http://schemas.microsoft.com/office/drawing/2014/main" id="{29FC4665-B5F7-A78D-4D79-B388D76F3994}"/>
                    </a:ext>
                  </a:extLst>
                </p:cNvPr>
                <p:cNvPicPr/>
                <p:nvPr/>
              </p:nvPicPr>
              <p:blipFill>
                <a:blip r:embed="rId336"/>
                <a:stretch>
                  <a:fillRect/>
                </a:stretch>
              </p:blipFill>
              <p:spPr>
                <a:xfrm>
                  <a:off x="7146154" y="5501310"/>
                  <a:ext cx="1760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138392" name="Freihand 138391">
                  <a:extLst>
                    <a:ext uri="{FF2B5EF4-FFF2-40B4-BE49-F238E27FC236}">
                      <a16:creationId xmlns:a16="http://schemas.microsoft.com/office/drawing/2014/main" id="{13AB3C95-6F96-8CB4-A971-CC66E21794B1}"/>
                    </a:ext>
                  </a:extLst>
                </p14:cNvPr>
                <p14:cNvContentPartPr/>
                <p14:nvPr/>
              </p14:nvContentPartPr>
              <p14:xfrm>
                <a:off x="7437394" y="5496630"/>
                <a:ext cx="144720" cy="247320"/>
              </p14:xfrm>
            </p:contentPart>
          </mc:Choice>
          <mc:Fallback xmlns="">
            <p:pic>
              <p:nvPicPr>
                <p:cNvPr id="138392" name="Freihand 138391">
                  <a:extLst>
                    <a:ext uri="{FF2B5EF4-FFF2-40B4-BE49-F238E27FC236}">
                      <a16:creationId xmlns:a16="http://schemas.microsoft.com/office/drawing/2014/main" id="{13AB3C95-6F96-8CB4-A971-CC66E21794B1}"/>
                    </a:ext>
                  </a:extLst>
                </p:cNvPr>
                <p:cNvPicPr/>
                <p:nvPr/>
              </p:nvPicPr>
              <p:blipFill>
                <a:blip r:embed="rId338"/>
                <a:stretch>
                  <a:fillRect/>
                </a:stretch>
              </p:blipFill>
              <p:spPr>
                <a:xfrm>
                  <a:off x="7428394" y="5487630"/>
                  <a:ext cx="16236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138393" name="Freihand 138392">
                  <a:extLst>
                    <a:ext uri="{FF2B5EF4-FFF2-40B4-BE49-F238E27FC236}">
                      <a16:creationId xmlns:a16="http://schemas.microsoft.com/office/drawing/2014/main" id="{523E3E91-387F-BC6B-6C7E-B5380DD06E76}"/>
                    </a:ext>
                  </a:extLst>
                </p14:cNvPr>
                <p14:cNvContentPartPr/>
                <p14:nvPr/>
              </p14:nvContentPartPr>
              <p14:xfrm>
                <a:off x="7638274" y="5444790"/>
                <a:ext cx="232920" cy="127800"/>
              </p14:xfrm>
            </p:contentPart>
          </mc:Choice>
          <mc:Fallback xmlns="">
            <p:pic>
              <p:nvPicPr>
                <p:cNvPr id="138393" name="Freihand 138392">
                  <a:extLst>
                    <a:ext uri="{FF2B5EF4-FFF2-40B4-BE49-F238E27FC236}">
                      <a16:creationId xmlns:a16="http://schemas.microsoft.com/office/drawing/2014/main" id="{523E3E91-387F-BC6B-6C7E-B5380DD06E76}"/>
                    </a:ext>
                  </a:extLst>
                </p:cNvPr>
                <p:cNvPicPr/>
                <p:nvPr/>
              </p:nvPicPr>
              <p:blipFill>
                <a:blip r:embed="rId340"/>
                <a:stretch>
                  <a:fillRect/>
                </a:stretch>
              </p:blipFill>
              <p:spPr>
                <a:xfrm>
                  <a:off x="7629274" y="5435790"/>
                  <a:ext cx="250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138394" name="Freihand 138393">
                  <a:extLst>
                    <a:ext uri="{FF2B5EF4-FFF2-40B4-BE49-F238E27FC236}">
                      <a16:creationId xmlns:a16="http://schemas.microsoft.com/office/drawing/2014/main" id="{D77B176E-487A-9156-710C-73281B92EB4A}"/>
                    </a:ext>
                  </a:extLst>
                </p14:cNvPr>
                <p14:cNvContentPartPr/>
                <p14:nvPr/>
              </p14:nvContentPartPr>
              <p14:xfrm>
                <a:off x="7887754" y="5433270"/>
                <a:ext cx="133920" cy="126000"/>
              </p14:xfrm>
            </p:contentPart>
          </mc:Choice>
          <mc:Fallback xmlns="">
            <p:pic>
              <p:nvPicPr>
                <p:cNvPr id="138394" name="Freihand 138393">
                  <a:extLst>
                    <a:ext uri="{FF2B5EF4-FFF2-40B4-BE49-F238E27FC236}">
                      <a16:creationId xmlns:a16="http://schemas.microsoft.com/office/drawing/2014/main" id="{D77B176E-487A-9156-710C-73281B92EB4A}"/>
                    </a:ext>
                  </a:extLst>
                </p:cNvPr>
                <p:cNvPicPr/>
                <p:nvPr/>
              </p:nvPicPr>
              <p:blipFill>
                <a:blip r:embed="rId342"/>
                <a:stretch>
                  <a:fillRect/>
                </a:stretch>
              </p:blipFill>
              <p:spPr>
                <a:xfrm>
                  <a:off x="7879114" y="5424270"/>
                  <a:ext cx="1515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138395" name="Freihand 138394">
                  <a:extLst>
                    <a:ext uri="{FF2B5EF4-FFF2-40B4-BE49-F238E27FC236}">
                      <a16:creationId xmlns:a16="http://schemas.microsoft.com/office/drawing/2014/main" id="{CA6E1B3A-96BC-C028-0F18-C18D5856B259}"/>
                    </a:ext>
                  </a:extLst>
                </p14:cNvPr>
                <p14:cNvContentPartPr/>
                <p14:nvPr/>
              </p14:nvContentPartPr>
              <p14:xfrm>
                <a:off x="8026354" y="5441190"/>
                <a:ext cx="233280" cy="102240"/>
              </p14:xfrm>
            </p:contentPart>
          </mc:Choice>
          <mc:Fallback xmlns="">
            <p:pic>
              <p:nvPicPr>
                <p:cNvPr id="138395" name="Freihand 138394">
                  <a:extLst>
                    <a:ext uri="{FF2B5EF4-FFF2-40B4-BE49-F238E27FC236}">
                      <a16:creationId xmlns:a16="http://schemas.microsoft.com/office/drawing/2014/main" id="{CA6E1B3A-96BC-C028-0F18-C18D5856B259}"/>
                    </a:ext>
                  </a:extLst>
                </p:cNvPr>
                <p:cNvPicPr/>
                <p:nvPr/>
              </p:nvPicPr>
              <p:blipFill>
                <a:blip r:embed="rId344"/>
                <a:stretch>
                  <a:fillRect/>
                </a:stretch>
              </p:blipFill>
              <p:spPr>
                <a:xfrm>
                  <a:off x="8017714" y="5432550"/>
                  <a:ext cx="250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38397" name="Freihand 138396">
                  <a:extLst>
                    <a:ext uri="{FF2B5EF4-FFF2-40B4-BE49-F238E27FC236}">
                      <a16:creationId xmlns:a16="http://schemas.microsoft.com/office/drawing/2014/main" id="{2A8B9287-B535-DE92-A934-96D692148888}"/>
                    </a:ext>
                  </a:extLst>
                </p14:cNvPr>
                <p14:cNvContentPartPr/>
                <p14:nvPr/>
              </p14:nvContentPartPr>
              <p14:xfrm>
                <a:off x="8301394" y="5400510"/>
                <a:ext cx="84240" cy="115560"/>
              </p14:xfrm>
            </p:contentPart>
          </mc:Choice>
          <mc:Fallback xmlns="">
            <p:pic>
              <p:nvPicPr>
                <p:cNvPr id="138397" name="Freihand 138396">
                  <a:extLst>
                    <a:ext uri="{FF2B5EF4-FFF2-40B4-BE49-F238E27FC236}">
                      <a16:creationId xmlns:a16="http://schemas.microsoft.com/office/drawing/2014/main" id="{2A8B9287-B535-DE92-A934-96D692148888}"/>
                    </a:ext>
                  </a:extLst>
                </p:cNvPr>
                <p:cNvPicPr/>
                <p:nvPr/>
              </p:nvPicPr>
              <p:blipFill>
                <a:blip r:embed="rId346"/>
                <a:stretch>
                  <a:fillRect/>
                </a:stretch>
              </p:blipFill>
              <p:spPr>
                <a:xfrm>
                  <a:off x="8292394" y="5391510"/>
                  <a:ext cx="101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138399" name="Freihand 138398">
                  <a:extLst>
                    <a:ext uri="{FF2B5EF4-FFF2-40B4-BE49-F238E27FC236}">
                      <a16:creationId xmlns:a16="http://schemas.microsoft.com/office/drawing/2014/main" id="{F105C178-2E42-7F6A-0041-32BF3944EFA7}"/>
                    </a:ext>
                  </a:extLst>
                </p14:cNvPr>
                <p14:cNvContentPartPr/>
                <p14:nvPr/>
              </p14:nvContentPartPr>
              <p14:xfrm>
                <a:off x="4909114" y="6188910"/>
                <a:ext cx="291240" cy="169560"/>
              </p14:xfrm>
            </p:contentPart>
          </mc:Choice>
          <mc:Fallback xmlns="">
            <p:pic>
              <p:nvPicPr>
                <p:cNvPr id="138399" name="Freihand 138398">
                  <a:extLst>
                    <a:ext uri="{FF2B5EF4-FFF2-40B4-BE49-F238E27FC236}">
                      <a16:creationId xmlns:a16="http://schemas.microsoft.com/office/drawing/2014/main" id="{F105C178-2E42-7F6A-0041-32BF3944EFA7}"/>
                    </a:ext>
                  </a:extLst>
                </p:cNvPr>
                <p:cNvPicPr/>
                <p:nvPr/>
              </p:nvPicPr>
              <p:blipFill>
                <a:blip r:embed="rId348"/>
                <a:stretch>
                  <a:fillRect/>
                </a:stretch>
              </p:blipFill>
              <p:spPr>
                <a:xfrm>
                  <a:off x="4900114" y="6179910"/>
                  <a:ext cx="3088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138400" name="Freihand 138399">
                  <a:extLst>
                    <a:ext uri="{FF2B5EF4-FFF2-40B4-BE49-F238E27FC236}">
                      <a16:creationId xmlns:a16="http://schemas.microsoft.com/office/drawing/2014/main" id="{D6333B15-8441-A68A-3B8D-0587DF810B2A}"/>
                    </a:ext>
                  </a:extLst>
                </p14:cNvPr>
                <p14:cNvContentPartPr/>
                <p14:nvPr/>
              </p14:nvContentPartPr>
              <p14:xfrm>
                <a:off x="5233114" y="6166590"/>
                <a:ext cx="15840" cy="128880"/>
              </p14:xfrm>
            </p:contentPart>
          </mc:Choice>
          <mc:Fallback xmlns="">
            <p:pic>
              <p:nvPicPr>
                <p:cNvPr id="138400" name="Freihand 138399">
                  <a:extLst>
                    <a:ext uri="{FF2B5EF4-FFF2-40B4-BE49-F238E27FC236}">
                      <a16:creationId xmlns:a16="http://schemas.microsoft.com/office/drawing/2014/main" id="{D6333B15-8441-A68A-3B8D-0587DF810B2A}"/>
                    </a:ext>
                  </a:extLst>
                </p:cNvPr>
                <p:cNvPicPr/>
                <p:nvPr/>
              </p:nvPicPr>
              <p:blipFill>
                <a:blip r:embed="rId350"/>
                <a:stretch>
                  <a:fillRect/>
                </a:stretch>
              </p:blipFill>
              <p:spPr>
                <a:xfrm>
                  <a:off x="5224114" y="6157950"/>
                  <a:ext cx="3348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138401" name="Freihand 138400">
                  <a:extLst>
                    <a:ext uri="{FF2B5EF4-FFF2-40B4-BE49-F238E27FC236}">
                      <a16:creationId xmlns:a16="http://schemas.microsoft.com/office/drawing/2014/main" id="{A28BC137-9DF1-E3DB-1BF7-CF62E3CA9532}"/>
                    </a:ext>
                  </a:extLst>
                </p14:cNvPr>
                <p14:cNvContentPartPr/>
                <p14:nvPr/>
              </p14:nvContentPartPr>
              <p14:xfrm>
                <a:off x="5315554" y="6035190"/>
                <a:ext cx="212400" cy="213840"/>
              </p14:xfrm>
            </p:contentPart>
          </mc:Choice>
          <mc:Fallback xmlns="">
            <p:pic>
              <p:nvPicPr>
                <p:cNvPr id="138401" name="Freihand 138400">
                  <a:extLst>
                    <a:ext uri="{FF2B5EF4-FFF2-40B4-BE49-F238E27FC236}">
                      <a16:creationId xmlns:a16="http://schemas.microsoft.com/office/drawing/2014/main" id="{A28BC137-9DF1-E3DB-1BF7-CF62E3CA9532}"/>
                    </a:ext>
                  </a:extLst>
                </p:cNvPr>
                <p:cNvPicPr/>
                <p:nvPr/>
              </p:nvPicPr>
              <p:blipFill>
                <a:blip r:embed="rId352"/>
                <a:stretch>
                  <a:fillRect/>
                </a:stretch>
              </p:blipFill>
              <p:spPr>
                <a:xfrm>
                  <a:off x="5306914" y="6026550"/>
                  <a:ext cx="2300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138402" name="Freihand 138401">
                  <a:extLst>
                    <a:ext uri="{FF2B5EF4-FFF2-40B4-BE49-F238E27FC236}">
                      <a16:creationId xmlns:a16="http://schemas.microsoft.com/office/drawing/2014/main" id="{F06B973D-E4E4-1B5B-170B-7A0F12B5955B}"/>
                    </a:ext>
                  </a:extLst>
                </p14:cNvPr>
                <p14:cNvContentPartPr/>
                <p14:nvPr/>
              </p14:nvContentPartPr>
              <p14:xfrm>
                <a:off x="5216914" y="5997390"/>
                <a:ext cx="9720" cy="24120"/>
              </p14:xfrm>
            </p:contentPart>
          </mc:Choice>
          <mc:Fallback xmlns="">
            <p:pic>
              <p:nvPicPr>
                <p:cNvPr id="138402" name="Freihand 138401">
                  <a:extLst>
                    <a:ext uri="{FF2B5EF4-FFF2-40B4-BE49-F238E27FC236}">
                      <a16:creationId xmlns:a16="http://schemas.microsoft.com/office/drawing/2014/main" id="{F06B973D-E4E4-1B5B-170B-7A0F12B5955B}"/>
                    </a:ext>
                  </a:extLst>
                </p:cNvPr>
                <p:cNvPicPr/>
                <p:nvPr/>
              </p:nvPicPr>
              <p:blipFill>
                <a:blip r:embed="rId354"/>
                <a:stretch>
                  <a:fillRect/>
                </a:stretch>
              </p:blipFill>
              <p:spPr>
                <a:xfrm>
                  <a:off x="5208274" y="5988750"/>
                  <a:ext cx="273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138403" name="Freihand 138402">
                  <a:extLst>
                    <a:ext uri="{FF2B5EF4-FFF2-40B4-BE49-F238E27FC236}">
                      <a16:creationId xmlns:a16="http://schemas.microsoft.com/office/drawing/2014/main" id="{9FF4D0F6-F865-16EE-4FBC-D6B7506C409B}"/>
                    </a:ext>
                  </a:extLst>
                </p14:cNvPr>
                <p14:cNvContentPartPr/>
                <p14:nvPr/>
              </p14:nvContentPartPr>
              <p14:xfrm>
                <a:off x="5683834" y="6057150"/>
                <a:ext cx="115920" cy="257760"/>
              </p14:xfrm>
            </p:contentPart>
          </mc:Choice>
          <mc:Fallback xmlns="">
            <p:pic>
              <p:nvPicPr>
                <p:cNvPr id="138403" name="Freihand 138402">
                  <a:extLst>
                    <a:ext uri="{FF2B5EF4-FFF2-40B4-BE49-F238E27FC236}">
                      <a16:creationId xmlns:a16="http://schemas.microsoft.com/office/drawing/2014/main" id="{9FF4D0F6-F865-16EE-4FBC-D6B7506C409B}"/>
                    </a:ext>
                  </a:extLst>
                </p:cNvPr>
                <p:cNvPicPr/>
                <p:nvPr/>
              </p:nvPicPr>
              <p:blipFill>
                <a:blip r:embed="rId356"/>
                <a:stretch>
                  <a:fillRect/>
                </a:stretch>
              </p:blipFill>
              <p:spPr>
                <a:xfrm>
                  <a:off x="5675194" y="6048510"/>
                  <a:ext cx="1335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138404" name="Freihand 138403">
                  <a:extLst>
                    <a:ext uri="{FF2B5EF4-FFF2-40B4-BE49-F238E27FC236}">
                      <a16:creationId xmlns:a16="http://schemas.microsoft.com/office/drawing/2014/main" id="{0628069C-DDA5-AB71-4B2B-DFD4ED453E67}"/>
                    </a:ext>
                  </a:extLst>
                </p14:cNvPr>
                <p14:cNvContentPartPr/>
                <p14:nvPr/>
              </p14:nvContentPartPr>
              <p14:xfrm>
                <a:off x="5860234" y="5979030"/>
                <a:ext cx="161640" cy="166320"/>
              </p14:xfrm>
            </p:contentPart>
          </mc:Choice>
          <mc:Fallback xmlns="">
            <p:pic>
              <p:nvPicPr>
                <p:cNvPr id="138404" name="Freihand 138403">
                  <a:extLst>
                    <a:ext uri="{FF2B5EF4-FFF2-40B4-BE49-F238E27FC236}">
                      <a16:creationId xmlns:a16="http://schemas.microsoft.com/office/drawing/2014/main" id="{0628069C-DDA5-AB71-4B2B-DFD4ED453E67}"/>
                    </a:ext>
                  </a:extLst>
                </p:cNvPr>
                <p:cNvPicPr/>
                <p:nvPr/>
              </p:nvPicPr>
              <p:blipFill>
                <a:blip r:embed="rId358"/>
                <a:stretch>
                  <a:fillRect/>
                </a:stretch>
              </p:blipFill>
              <p:spPr>
                <a:xfrm>
                  <a:off x="5851594" y="5970030"/>
                  <a:ext cx="1792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138405" name="Freihand 138404">
                  <a:extLst>
                    <a:ext uri="{FF2B5EF4-FFF2-40B4-BE49-F238E27FC236}">
                      <a16:creationId xmlns:a16="http://schemas.microsoft.com/office/drawing/2014/main" id="{39A4D71F-376D-7E6E-5F3A-C7881B1EB0FC}"/>
                    </a:ext>
                  </a:extLst>
                </p14:cNvPr>
                <p14:cNvContentPartPr/>
                <p14:nvPr/>
              </p14:nvContentPartPr>
              <p14:xfrm>
                <a:off x="6064354" y="5900190"/>
                <a:ext cx="281520" cy="194400"/>
              </p14:xfrm>
            </p:contentPart>
          </mc:Choice>
          <mc:Fallback xmlns="">
            <p:pic>
              <p:nvPicPr>
                <p:cNvPr id="138405" name="Freihand 138404">
                  <a:extLst>
                    <a:ext uri="{FF2B5EF4-FFF2-40B4-BE49-F238E27FC236}">
                      <a16:creationId xmlns:a16="http://schemas.microsoft.com/office/drawing/2014/main" id="{39A4D71F-376D-7E6E-5F3A-C7881B1EB0FC}"/>
                    </a:ext>
                  </a:extLst>
                </p:cNvPr>
                <p:cNvPicPr/>
                <p:nvPr/>
              </p:nvPicPr>
              <p:blipFill>
                <a:blip r:embed="rId360"/>
                <a:stretch>
                  <a:fillRect/>
                </a:stretch>
              </p:blipFill>
              <p:spPr>
                <a:xfrm>
                  <a:off x="6055714" y="5891550"/>
                  <a:ext cx="2991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138406" name="Freihand 138405">
                  <a:extLst>
                    <a:ext uri="{FF2B5EF4-FFF2-40B4-BE49-F238E27FC236}">
                      <a16:creationId xmlns:a16="http://schemas.microsoft.com/office/drawing/2014/main" id="{D8E840A2-A36F-A91E-4CBF-02192D4EA914}"/>
                    </a:ext>
                  </a:extLst>
                </p14:cNvPr>
                <p14:cNvContentPartPr/>
                <p14:nvPr/>
              </p14:nvContentPartPr>
              <p14:xfrm>
                <a:off x="6259114" y="5795430"/>
                <a:ext cx="6480" cy="35640"/>
              </p14:xfrm>
            </p:contentPart>
          </mc:Choice>
          <mc:Fallback xmlns="">
            <p:pic>
              <p:nvPicPr>
                <p:cNvPr id="138406" name="Freihand 138405">
                  <a:extLst>
                    <a:ext uri="{FF2B5EF4-FFF2-40B4-BE49-F238E27FC236}">
                      <a16:creationId xmlns:a16="http://schemas.microsoft.com/office/drawing/2014/main" id="{D8E840A2-A36F-A91E-4CBF-02192D4EA914}"/>
                    </a:ext>
                  </a:extLst>
                </p:cNvPr>
                <p:cNvPicPr/>
                <p:nvPr/>
              </p:nvPicPr>
              <p:blipFill>
                <a:blip r:embed="rId362"/>
                <a:stretch>
                  <a:fillRect/>
                </a:stretch>
              </p:blipFill>
              <p:spPr>
                <a:xfrm>
                  <a:off x="6250114" y="5786430"/>
                  <a:ext cx="2412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138407" name="Freihand 138406">
                  <a:extLst>
                    <a:ext uri="{FF2B5EF4-FFF2-40B4-BE49-F238E27FC236}">
                      <a16:creationId xmlns:a16="http://schemas.microsoft.com/office/drawing/2014/main" id="{017CF6DC-A84A-6A93-1E93-742D55F93F5A}"/>
                    </a:ext>
                  </a:extLst>
                </p14:cNvPr>
                <p14:cNvContentPartPr/>
                <p14:nvPr/>
              </p14:nvContentPartPr>
              <p14:xfrm>
                <a:off x="6422194" y="5828910"/>
                <a:ext cx="184320" cy="305280"/>
              </p14:xfrm>
            </p:contentPart>
          </mc:Choice>
          <mc:Fallback xmlns="">
            <p:pic>
              <p:nvPicPr>
                <p:cNvPr id="138407" name="Freihand 138406">
                  <a:extLst>
                    <a:ext uri="{FF2B5EF4-FFF2-40B4-BE49-F238E27FC236}">
                      <a16:creationId xmlns:a16="http://schemas.microsoft.com/office/drawing/2014/main" id="{017CF6DC-A84A-6A93-1E93-742D55F93F5A}"/>
                    </a:ext>
                  </a:extLst>
                </p:cNvPr>
                <p:cNvPicPr/>
                <p:nvPr/>
              </p:nvPicPr>
              <p:blipFill>
                <a:blip r:embed="rId364"/>
                <a:stretch>
                  <a:fillRect/>
                </a:stretch>
              </p:blipFill>
              <p:spPr>
                <a:xfrm>
                  <a:off x="6413554" y="5819910"/>
                  <a:ext cx="20196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138408" name="Freihand 138407">
                  <a:extLst>
                    <a:ext uri="{FF2B5EF4-FFF2-40B4-BE49-F238E27FC236}">
                      <a16:creationId xmlns:a16="http://schemas.microsoft.com/office/drawing/2014/main" id="{B1CDDD18-2445-0C9D-2D6D-2445BC3EE6DC}"/>
                    </a:ext>
                  </a:extLst>
                </p14:cNvPr>
                <p14:cNvContentPartPr/>
                <p14:nvPr/>
              </p14:nvContentPartPr>
              <p14:xfrm>
                <a:off x="6563674" y="5837550"/>
                <a:ext cx="216360" cy="155880"/>
              </p14:xfrm>
            </p:contentPart>
          </mc:Choice>
          <mc:Fallback xmlns="">
            <p:pic>
              <p:nvPicPr>
                <p:cNvPr id="138408" name="Freihand 138407">
                  <a:extLst>
                    <a:ext uri="{FF2B5EF4-FFF2-40B4-BE49-F238E27FC236}">
                      <a16:creationId xmlns:a16="http://schemas.microsoft.com/office/drawing/2014/main" id="{B1CDDD18-2445-0C9D-2D6D-2445BC3EE6DC}"/>
                    </a:ext>
                  </a:extLst>
                </p:cNvPr>
                <p:cNvPicPr/>
                <p:nvPr/>
              </p:nvPicPr>
              <p:blipFill>
                <a:blip r:embed="rId366"/>
                <a:stretch>
                  <a:fillRect/>
                </a:stretch>
              </p:blipFill>
              <p:spPr>
                <a:xfrm>
                  <a:off x="6555034" y="5828910"/>
                  <a:ext cx="2340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138409" name="Freihand 138408">
                  <a:extLst>
                    <a:ext uri="{FF2B5EF4-FFF2-40B4-BE49-F238E27FC236}">
                      <a16:creationId xmlns:a16="http://schemas.microsoft.com/office/drawing/2014/main" id="{F160D0E4-E261-ADF7-9D86-36BE4E010410}"/>
                    </a:ext>
                  </a:extLst>
                </p14:cNvPr>
                <p14:cNvContentPartPr/>
                <p14:nvPr/>
              </p14:nvContentPartPr>
              <p14:xfrm>
                <a:off x="6799474" y="5756910"/>
                <a:ext cx="217440" cy="242280"/>
              </p14:xfrm>
            </p:contentPart>
          </mc:Choice>
          <mc:Fallback xmlns="">
            <p:pic>
              <p:nvPicPr>
                <p:cNvPr id="138409" name="Freihand 138408">
                  <a:extLst>
                    <a:ext uri="{FF2B5EF4-FFF2-40B4-BE49-F238E27FC236}">
                      <a16:creationId xmlns:a16="http://schemas.microsoft.com/office/drawing/2014/main" id="{F160D0E4-E261-ADF7-9D86-36BE4E010410}"/>
                    </a:ext>
                  </a:extLst>
                </p:cNvPr>
                <p:cNvPicPr/>
                <p:nvPr/>
              </p:nvPicPr>
              <p:blipFill>
                <a:blip r:embed="rId368"/>
                <a:stretch>
                  <a:fillRect/>
                </a:stretch>
              </p:blipFill>
              <p:spPr>
                <a:xfrm>
                  <a:off x="6790834" y="5747910"/>
                  <a:ext cx="2350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138410" name="Freihand 138409">
                  <a:extLst>
                    <a:ext uri="{FF2B5EF4-FFF2-40B4-BE49-F238E27FC236}">
                      <a16:creationId xmlns:a16="http://schemas.microsoft.com/office/drawing/2014/main" id="{D4C7DEA8-AC2D-F95D-3B9D-53ABCF976AC2}"/>
                    </a:ext>
                  </a:extLst>
                </p14:cNvPr>
                <p14:cNvContentPartPr/>
                <p14:nvPr/>
              </p14:nvContentPartPr>
              <p14:xfrm>
                <a:off x="6951034" y="5745750"/>
                <a:ext cx="6480" cy="32760"/>
              </p14:xfrm>
            </p:contentPart>
          </mc:Choice>
          <mc:Fallback xmlns="">
            <p:pic>
              <p:nvPicPr>
                <p:cNvPr id="138410" name="Freihand 138409">
                  <a:extLst>
                    <a:ext uri="{FF2B5EF4-FFF2-40B4-BE49-F238E27FC236}">
                      <a16:creationId xmlns:a16="http://schemas.microsoft.com/office/drawing/2014/main" id="{D4C7DEA8-AC2D-F95D-3B9D-53ABCF976AC2}"/>
                    </a:ext>
                  </a:extLst>
                </p:cNvPr>
                <p:cNvPicPr/>
                <p:nvPr/>
              </p:nvPicPr>
              <p:blipFill>
                <a:blip r:embed="rId370"/>
                <a:stretch>
                  <a:fillRect/>
                </a:stretch>
              </p:blipFill>
              <p:spPr>
                <a:xfrm>
                  <a:off x="6942394" y="5736750"/>
                  <a:ext cx="241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138411" name="Freihand 138410">
                  <a:extLst>
                    <a:ext uri="{FF2B5EF4-FFF2-40B4-BE49-F238E27FC236}">
                      <a16:creationId xmlns:a16="http://schemas.microsoft.com/office/drawing/2014/main" id="{1F140F06-C41D-630E-79DB-311C48AF6107}"/>
                    </a:ext>
                  </a:extLst>
                </p14:cNvPr>
                <p14:cNvContentPartPr/>
                <p14:nvPr/>
              </p14:nvContentPartPr>
              <p14:xfrm>
                <a:off x="7079554" y="5850150"/>
                <a:ext cx="273240" cy="106200"/>
              </p14:xfrm>
            </p:contentPart>
          </mc:Choice>
          <mc:Fallback xmlns="">
            <p:pic>
              <p:nvPicPr>
                <p:cNvPr id="138411" name="Freihand 138410">
                  <a:extLst>
                    <a:ext uri="{FF2B5EF4-FFF2-40B4-BE49-F238E27FC236}">
                      <a16:creationId xmlns:a16="http://schemas.microsoft.com/office/drawing/2014/main" id="{1F140F06-C41D-630E-79DB-311C48AF6107}"/>
                    </a:ext>
                  </a:extLst>
                </p:cNvPr>
                <p:cNvPicPr/>
                <p:nvPr/>
              </p:nvPicPr>
              <p:blipFill>
                <a:blip r:embed="rId372"/>
                <a:stretch>
                  <a:fillRect/>
                </a:stretch>
              </p:blipFill>
              <p:spPr>
                <a:xfrm>
                  <a:off x="7070914" y="5841510"/>
                  <a:ext cx="2908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138412" name="Freihand 138411">
                  <a:extLst>
                    <a:ext uri="{FF2B5EF4-FFF2-40B4-BE49-F238E27FC236}">
                      <a16:creationId xmlns:a16="http://schemas.microsoft.com/office/drawing/2014/main" id="{B85AAAF4-E6A1-170A-4833-7398E1970210}"/>
                    </a:ext>
                  </a:extLst>
                </p14:cNvPr>
                <p14:cNvContentPartPr/>
                <p14:nvPr/>
              </p14:nvContentPartPr>
              <p14:xfrm>
                <a:off x="7376554" y="5857710"/>
                <a:ext cx="79560" cy="101520"/>
              </p14:xfrm>
            </p:contentPart>
          </mc:Choice>
          <mc:Fallback xmlns="">
            <p:pic>
              <p:nvPicPr>
                <p:cNvPr id="138412" name="Freihand 138411">
                  <a:extLst>
                    <a:ext uri="{FF2B5EF4-FFF2-40B4-BE49-F238E27FC236}">
                      <a16:creationId xmlns:a16="http://schemas.microsoft.com/office/drawing/2014/main" id="{B85AAAF4-E6A1-170A-4833-7398E1970210}"/>
                    </a:ext>
                  </a:extLst>
                </p:cNvPr>
                <p:cNvPicPr/>
                <p:nvPr/>
              </p:nvPicPr>
              <p:blipFill>
                <a:blip r:embed="rId374"/>
                <a:stretch>
                  <a:fillRect/>
                </a:stretch>
              </p:blipFill>
              <p:spPr>
                <a:xfrm>
                  <a:off x="7367914" y="5848710"/>
                  <a:ext cx="972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138413" name="Freihand 138412">
                  <a:extLst>
                    <a:ext uri="{FF2B5EF4-FFF2-40B4-BE49-F238E27FC236}">
                      <a16:creationId xmlns:a16="http://schemas.microsoft.com/office/drawing/2014/main" id="{5D429EE6-D842-2CCD-7322-6ADD3A48ED08}"/>
                    </a:ext>
                  </a:extLst>
                </p14:cNvPr>
                <p14:cNvContentPartPr/>
                <p14:nvPr/>
              </p14:nvContentPartPr>
              <p14:xfrm>
                <a:off x="7594714" y="5916030"/>
                <a:ext cx="20160" cy="115560"/>
              </p14:xfrm>
            </p:contentPart>
          </mc:Choice>
          <mc:Fallback xmlns="">
            <p:pic>
              <p:nvPicPr>
                <p:cNvPr id="138413" name="Freihand 138412">
                  <a:extLst>
                    <a:ext uri="{FF2B5EF4-FFF2-40B4-BE49-F238E27FC236}">
                      <a16:creationId xmlns:a16="http://schemas.microsoft.com/office/drawing/2014/main" id="{5D429EE6-D842-2CCD-7322-6ADD3A48ED08}"/>
                    </a:ext>
                  </a:extLst>
                </p:cNvPr>
                <p:cNvPicPr/>
                <p:nvPr/>
              </p:nvPicPr>
              <p:blipFill>
                <a:blip r:embed="rId376"/>
                <a:stretch>
                  <a:fillRect/>
                </a:stretch>
              </p:blipFill>
              <p:spPr>
                <a:xfrm>
                  <a:off x="7586074" y="5907030"/>
                  <a:ext cx="378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138414" name="Freihand 138413">
                  <a:extLst>
                    <a:ext uri="{FF2B5EF4-FFF2-40B4-BE49-F238E27FC236}">
                      <a16:creationId xmlns:a16="http://schemas.microsoft.com/office/drawing/2014/main" id="{81428BC8-FA07-34AB-E154-6EA3B631A2A6}"/>
                    </a:ext>
                  </a:extLst>
                </p14:cNvPr>
                <p14:cNvContentPartPr/>
                <p14:nvPr/>
              </p14:nvContentPartPr>
              <p14:xfrm>
                <a:off x="7701634" y="5788590"/>
                <a:ext cx="217440" cy="155520"/>
              </p14:xfrm>
            </p:contentPart>
          </mc:Choice>
          <mc:Fallback xmlns="">
            <p:pic>
              <p:nvPicPr>
                <p:cNvPr id="138414" name="Freihand 138413">
                  <a:extLst>
                    <a:ext uri="{FF2B5EF4-FFF2-40B4-BE49-F238E27FC236}">
                      <a16:creationId xmlns:a16="http://schemas.microsoft.com/office/drawing/2014/main" id="{81428BC8-FA07-34AB-E154-6EA3B631A2A6}"/>
                    </a:ext>
                  </a:extLst>
                </p:cNvPr>
                <p:cNvPicPr/>
                <p:nvPr/>
              </p:nvPicPr>
              <p:blipFill>
                <a:blip r:embed="rId378"/>
                <a:stretch>
                  <a:fillRect/>
                </a:stretch>
              </p:blipFill>
              <p:spPr>
                <a:xfrm>
                  <a:off x="7692994" y="5779590"/>
                  <a:ext cx="2350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138415" name="Freihand 138414">
                  <a:extLst>
                    <a:ext uri="{FF2B5EF4-FFF2-40B4-BE49-F238E27FC236}">
                      <a16:creationId xmlns:a16="http://schemas.microsoft.com/office/drawing/2014/main" id="{20AF7632-9014-A2A5-7564-F73E86F7195A}"/>
                    </a:ext>
                  </a:extLst>
                </p14:cNvPr>
                <p14:cNvContentPartPr/>
                <p14:nvPr/>
              </p14:nvContentPartPr>
              <p14:xfrm>
                <a:off x="7971994" y="5684190"/>
                <a:ext cx="240840" cy="213120"/>
              </p14:xfrm>
            </p:contentPart>
          </mc:Choice>
          <mc:Fallback xmlns="">
            <p:pic>
              <p:nvPicPr>
                <p:cNvPr id="138415" name="Freihand 138414">
                  <a:extLst>
                    <a:ext uri="{FF2B5EF4-FFF2-40B4-BE49-F238E27FC236}">
                      <a16:creationId xmlns:a16="http://schemas.microsoft.com/office/drawing/2014/main" id="{20AF7632-9014-A2A5-7564-F73E86F7195A}"/>
                    </a:ext>
                  </a:extLst>
                </p:cNvPr>
                <p:cNvPicPr/>
                <p:nvPr/>
              </p:nvPicPr>
              <p:blipFill>
                <a:blip r:embed="rId380"/>
                <a:stretch>
                  <a:fillRect/>
                </a:stretch>
              </p:blipFill>
              <p:spPr>
                <a:xfrm>
                  <a:off x="7962994" y="5675190"/>
                  <a:ext cx="258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138416" name="Freihand 138415">
                  <a:extLst>
                    <a:ext uri="{FF2B5EF4-FFF2-40B4-BE49-F238E27FC236}">
                      <a16:creationId xmlns:a16="http://schemas.microsoft.com/office/drawing/2014/main" id="{989DF3E1-5613-456D-C8BD-4E7B6B207465}"/>
                    </a:ext>
                  </a:extLst>
                </p14:cNvPr>
                <p14:cNvContentPartPr/>
                <p14:nvPr/>
              </p14:nvContentPartPr>
              <p14:xfrm>
                <a:off x="8129314" y="5674110"/>
                <a:ext cx="10800" cy="14760"/>
              </p14:xfrm>
            </p:contentPart>
          </mc:Choice>
          <mc:Fallback xmlns="">
            <p:pic>
              <p:nvPicPr>
                <p:cNvPr id="138416" name="Freihand 138415">
                  <a:extLst>
                    <a:ext uri="{FF2B5EF4-FFF2-40B4-BE49-F238E27FC236}">
                      <a16:creationId xmlns:a16="http://schemas.microsoft.com/office/drawing/2014/main" id="{989DF3E1-5613-456D-C8BD-4E7B6B207465}"/>
                    </a:ext>
                  </a:extLst>
                </p:cNvPr>
                <p:cNvPicPr/>
                <p:nvPr/>
              </p:nvPicPr>
              <p:blipFill>
                <a:blip r:embed="rId382"/>
                <a:stretch>
                  <a:fillRect/>
                </a:stretch>
              </p:blipFill>
              <p:spPr>
                <a:xfrm>
                  <a:off x="8120674" y="5665110"/>
                  <a:ext cx="28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138417" name="Freihand 138416">
                  <a:extLst>
                    <a:ext uri="{FF2B5EF4-FFF2-40B4-BE49-F238E27FC236}">
                      <a16:creationId xmlns:a16="http://schemas.microsoft.com/office/drawing/2014/main" id="{9976655B-4DC9-3473-BFE5-2C1C94E8799E}"/>
                    </a:ext>
                  </a:extLst>
                </p14:cNvPr>
                <p14:cNvContentPartPr/>
                <p14:nvPr/>
              </p14:nvContentPartPr>
              <p14:xfrm>
                <a:off x="8233714" y="5585550"/>
                <a:ext cx="137880" cy="274680"/>
              </p14:xfrm>
            </p:contentPart>
          </mc:Choice>
          <mc:Fallback xmlns="">
            <p:pic>
              <p:nvPicPr>
                <p:cNvPr id="138417" name="Freihand 138416">
                  <a:extLst>
                    <a:ext uri="{FF2B5EF4-FFF2-40B4-BE49-F238E27FC236}">
                      <a16:creationId xmlns:a16="http://schemas.microsoft.com/office/drawing/2014/main" id="{9976655B-4DC9-3473-BFE5-2C1C94E8799E}"/>
                    </a:ext>
                  </a:extLst>
                </p:cNvPr>
                <p:cNvPicPr/>
                <p:nvPr/>
              </p:nvPicPr>
              <p:blipFill>
                <a:blip r:embed="rId384"/>
                <a:stretch>
                  <a:fillRect/>
                </a:stretch>
              </p:blipFill>
              <p:spPr>
                <a:xfrm>
                  <a:off x="8224714" y="5576550"/>
                  <a:ext cx="155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138418" name="Freihand 138417">
                  <a:extLst>
                    <a:ext uri="{FF2B5EF4-FFF2-40B4-BE49-F238E27FC236}">
                      <a16:creationId xmlns:a16="http://schemas.microsoft.com/office/drawing/2014/main" id="{A08CA1D0-64AD-1CCB-53E4-7A1B8D2DC271}"/>
                    </a:ext>
                  </a:extLst>
                </p14:cNvPr>
                <p14:cNvContentPartPr/>
                <p14:nvPr/>
              </p14:nvContentPartPr>
              <p14:xfrm>
                <a:off x="5267674" y="6391950"/>
                <a:ext cx="452160" cy="219240"/>
              </p14:xfrm>
            </p:contentPart>
          </mc:Choice>
          <mc:Fallback xmlns="">
            <p:pic>
              <p:nvPicPr>
                <p:cNvPr id="138418" name="Freihand 138417">
                  <a:extLst>
                    <a:ext uri="{FF2B5EF4-FFF2-40B4-BE49-F238E27FC236}">
                      <a16:creationId xmlns:a16="http://schemas.microsoft.com/office/drawing/2014/main" id="{A08CA1D0-64AD-1CCB-53E4-7A1B8D2DC271}"/>
                    </a:ext>
                  </a:extLst>
                </p:cNvPr>
                <p:cNvPicPr/>
                <p:nvPr/>
              </p:nvPicPr>
              <p:blipFill>
                <a:blip r:embed="rId386"/>
                <a:stretch>
                  <a:fillRect/>
                </a:stretch>
              </p:blipFill>
              <p:spPr>
                <a:xfrm>
                  <a:off x="5259034" y="6382950"/>
                  <a:ext cx="4698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138419" name="Freihand 138418">
                  <a:extLst>
                    <a:ext uri="{FF2B5EF4-FFF2-40B4-BE49-F238E27FC236}">
                      <a16:creationId xmlns:a16="http://schemas.microsoft.com/office/drawing/2014/main" id="{05CD92B9-1A04-4A13-0632-6B79C25FD12C}"/>
                    </a:ext>
                  </a:extLst>
                </p14:cNvPr>
                <p14:cNvContentPartPr/>
                <p14:nvPr/>
              </p14:nvContentPartPr>
              <p14:xfrm>
                <a:off x="5931514" y="6277110"/>
                <a:ext cx="177480" cy="208800"/>
              </p14:xfrm>
            </p:contentPart>
          </mc:Choice>
          <mc:Fallback xmlns="">
            <p:pic>
              <p:nvPicPr>
                <p:cNvPr id="138419" name="Freihand 138418">
                  <a:extLst>
                    <a:ext uri="{FF2B5EF4-FFF2-40B4-BE49-F238E27FC236}">
                      <a16:creationId xmlns:a16="http://schemas.microsoft.com/office/drawing/2014/main" id="{05CD92B9-1A04-4A13-0632-6B79C25FD12C}"/>
                    </a:ext>
                  </a:extLst>
                </p:cNvPr>
                <p:cNvPicPr/>
                <p:nvPr/>
              </p:nvPicPr>
              <p:blipFill>
                <a:blip r:embed="rId388"/>
                <a:stretch>
                  <a:fillRect/>
                </a:stretch>
              </p:blipFill>
              <p:spPr>
                <a:xfrm>
                  <a:off x="5922514" y="6268110"/>
                  <a:ext cx="1951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138420" name="Freihand 138419">
                  <a:extLst>
                    <a:ext uri="{FF2B5EF4-FFF2-40B4-BE49-F238E27FC236}">
                      <a16:creationId xmlns:a16="http://schemas.microsoft.com/office/drawing/2014/main" id="{DBEE1E5B-F939-DC4A-1E7C-6020BA7A268C}"/>
                    </a:ext>
                  </a:extLst>
                </p14:cNvPr>
                <p14:cNvContentPartPr/>
                <p14:nvPr/>
              </p14:nvContentPartPr>
              <p14:xfrm>
                <a:off x="6131314" y="6334710"/>
                <a:ext cx="107280" cy="122040"/>
              </p14:xfrm>
            </p:contentPart>
          </mc:Choice>
          <mc:Fallback xmlns="">
            <p:pic>
              <p:nvPicPr>
                <p:cNvPr id="138420" name="Freihand 138419">
                  <a:extLst>
                    <a:ext uri="{FF2B5EF4-FFF2-40B4-BE49-F238E27FC236}">
                      <a16:creationId xmlns:a16="http://schemas.microsoft.com/office/drawing/2014/main" id="{DBEE1E5B-F939-DC4A-1E7C-6020BA7A268C}"/>
                    </a:ext>
                  </a:extLst>
                </p:cNvPr>
                <p:cNvPicPr/>
                <p:nvPr/>
              </p:nvPicPr>
              <p:blipFill>
                <a:blip r:embed="rId390"/>
                <a:stretch>
                  <a:fillRect/>
                </a:stretch>
              </p:blipFill>
              <p:spPr>
                <a:xfrm>
                  <a:off x="6122674" y="6326070"/>
                  <a:ext cx="1249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138422" name="Freihand 138421">
                  <a:extLst>
                    <a:ext uri="{FF2B5EF4-FFF2-40B4-BE49-F238E27FC236}">
                      <a16:creationId xmlns:a16="http://schemas.microsoft.com/office/drawing/2014/main" id="{5C87A446-F08B-02F6-A5D1-8CB576EB7540}"/>
                    </a:ext>
                  </a:extLst>
                </p14:cNvPr>
                <p14:cNvContentPartPr/>
                <p14:nvPr/>
              </p14:nvContentPartPr>
              <p14:xfrm>
                <a:off x="6429394" y="6317430"/>
                <a:ext cx="141480" cy="77760"/>
              </p14:xfrm>
            </p:contentPart>
          </mc:Choice>
          <mc:Fallback xmlns="">
            <p:pic>
              <p:nvPicPr>
                <p:cNvPr id="138422" name="Freihand 138421">
                  <a:extLst>
                    <a:ext uri="{FF2B5EF4-FFF2-40B4-BE49-F238E27FC236}">
                      <a16:creationId xmlns:a16="http://schemas.microsoft.com/office/drawing/2014/main" id="{5C87A446-F08B-02F6-A5D1-8CB576EB7540}"/>
                    </a:ext>
                  </a:extLst>
                </p:cNvPr>
                <p:cNvPicPr/>
                <p:nvPr/>
              </p:nvPicPr>
              <p:blipFill>
                <a:blip r:embed="rId392"/>
                <a:stretch>
                  <a:fillRect/>
                </a:stretch>
              </p:blipFill>
              <p:spPr>
                <a:xfrm>
                  <a:off x="6420394" y="6308430"/>
                  <a:ext cx="159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138423" name="Freihand 138422">
                  <a:extLst>
                    <a:ext uri="{FF2B5EF4-FFF2-40B4-BE49-F238E27FC236}">
                      <a16:creationId xmlns:a16="http://schemas.microsoft.com/office/drawing/2014/main" id="{BBC238B3-32EB-7CAF-192E-4736F8DE2431}"/>
                    </a:ext>
                  </a:extLst>
                </p14:cNvPr>
                <p14:cNvContentPartPr/>
                <p14:nvPr/>
              </p14:nvContentPartPr>
              <p14:xfrm>
                <a:off x="6593554" y="6133830"/>
                <a:ext cx="199800" cy="233280"/>
              </p14:xfrm>
            </p:contentPart>
          </mc:Choice>
          <mc:Fallback xmlns="">
            <p:pic>
              <p:nvPicPr>
                <p:cNvPr id="138423" name="Freihand 138422">
                  <a:extLst>
                    <a:ext uri="{FF2B5EF4-FFF2-40B4-BE49-F238E27FC236}">
                      <a16:creationId xmlns:a16="http://schemas.microsoft.com/office/drawing/2014/main" id="{BBC238B3-32EB-7CAF-192E-4736F8DE2431}"/>
                    </a:ext>
                  </a:extLst>
                </p:cNvPr>
                <p:cNvPicPr/>
                <p:nvPr/>
              </p:nvPicPr>
              <p:blipFill>
                <a:blip r:embed="rId394"/>
                <a:stretch>
                  <a:fillRect/>
                </a:stretch>
              </p:blipFill>
              <p:spPr>
                <a:xfrm>
                  <a:off x="6584914" y="6125190"/>
                  <a:ext cx="217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138424" name="Freihand 138423">
                  <a:extLst>
                    <a:ext uri="{FF2B5EF4-FFF2-40B4-BE49-F238E27FC236}">
                      <a16:creationId xmlns:a16="http://schemas.microsoft.com/office/drawing/2014/main" id="{F40441CF-801B-EBDD-9AA9-ECC23D21F1AB}"/>
                    </a:ext>
                  </a:extLst>
                </p14:cNvPr>
                <p14:cNvContentPartPr/>
                <p14:nvPr/>
              </p14:nvContentPartPr>
              <p14:xfrm>
                <a:off x="6925834" y="6176670"/>
                <a:ext cx="154800" cy="125280"/>
              </p14:xfrm>
            </p:contentPart>
          </mc:Choice>
          <mc:Fallback xmlns="">
            <p:pic>
              <p:nvPicPr>
                <p:cNvPr id="138424" name="Freihand 138423">
                  <a:extLst>
                    <a:ext uri="{FF2B5EF4-FFF2-40B4-BE49-F238E27FC236}">
                      <a16:creationId xmlns:a16="http://schemas.microsoft.com/office/drawing/2014/main" id="{F40441CF-801B-EBDD-9AA9-ECC23D21F1AB}"/>
                    </a:ext>
                  </a:extLst>
                </p:cNvPr>
                <p:cNvPicPr/>
                <p:nvPr/>
              </p:nvPicPr>
              <p:blipFill>
                <a:blip r:embed="rId396"/>
                <a:stretch>
                  <a:fillRect/>
                </a:stretch>
              </p:blipFill>
              <p:spPr>
                <a:xfrm>
                  <a:off x="6917194" y="6167670"/>
                  <a:ext cx="1724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138426" name="Freihand 138425">
                  <a:extLst>
                    <a:ext uri="{FF2B5EF4-FFF2-40B4-BE49-F238E27FC236}">
                      <a16:creationId xmlns:a16="http://schemas.microsoft.com/office/drawing/2014/main" id="{51F99E34-9F92-6638-23CE-2E23A9FC3846}"/>
                    </a:ext>
                  </a:extLst>
                </p14:cNvPr>
                <p14:cNvContentPartPr/>
                <p14:nvPr/>
              </p14:nvContentPartPr>
              <p14:xfrm>
                <a:off x="7140754" y="6126630"/>
                <a:ext cx="191520" cy="153000"/>
              </p14:xfrm>
            </p:contentPart>
          </mc:Choice>
          <mc:Fallback xmlns="">
            <p:pic>
              <p:nvPicPr>
                <p:cNvPr id="138426" name="Freihand 138425">
                  <a:extLst>
                    <a:ext uri="{FF2B5EF4-FFF2-40B4-BE49-F238E27FC236}">
                      <a16:creationId xmlns:a16="http://schemas.microsoft.com/office/drawing/2014/main" id="{51F99E34-9F92-6638-23CE-2E23A9FC3846}"/>
                    </a:ext>
                  </a:extLst>
                </p:cNvPr>
                <p:cNvPicPr/>
                <p:nvPr/>
              </p:nvPicPr>
              <p:blipFill>
                <a:blip r:embed="rId398"/>
                <a:stretch>
                  <a:fillRect/>
                </a:stretch>
              </p:blipFill>
              <p:spPr>
                <a:xfrm>
                  <a:off x="7132114" y="6117630"/>
                  <a:ext cx="2091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138427" name="Freihand 138426">
                  <a:extLst>
                    <a:ext uri="{FF2B5EF4-FFF2-40B4-BE49-F238E27FC236}">
                      <a16:creationId xmlns:a16="http://schemas.microsoft.com/office/drawing/2014/main" id="{CF89E9EE-FAAA-3D45-D50E-85D43D844A3A}"/>
                    </a:ext>
                  </a:extLst>
                </p14:cNvPr>
                <p14:cNvContentPartPr/>
                <p14:nvPr/>
              </p14:nvContentPartPr>
              <p14:xfrm>
                <a:off x="7355674" y="6079110"/>
                <a:ext cx="169560" cy="172800"/>
              </p14:xfrm>
            </p:contentPart>
          </mc:Choice>
          <mc:Fallback xmlns="">
            <p:pic>
              <p:nvPicPr>
                <p:cNvPr id="138427" name="Freihand 138426">
                  <a:extLst>
                    <a:ext uri="{FF2B5EF4-FFF2-40B4-BE49-F238E27FC236}">
                      <a16:creationId xmlns:a16="http://schemas.microsoft.com/office/drawing/2014/main" id="{CF89E9EE-FAAA-3D45-D50E-85D43D844A3A}"/>
                    </a:ext>
                  </a:extLst>
                </p:cNvPr>
                <p:cNvPicPr/>
                <p:nvPr/>
              </p:nvPicPr>
              <p:blipFill>
                <a:blip r:embed="rId400"/>
                <a:stretch>
                  <a:fillRect/>
                </a:stretch>
              </p:blipFill>
              <p:spPr>
                <a:xfrm>
                  <a:off x="7346674" y="6070470"/>
                  <a:ext cx="187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138428" name="Freihand 138427">
                  <a:extLst>
                    <a:ext uri="{FF2B5EF4-FFF2-40B4-BE49-F238E27FC236}">
                      <a16:creationId xmlns:a16="http://schemas.microsoft.com/office/drawing/2014/main" id="{4C5F99A9-1814-BFF9-CF98-203083C2CAB2}"/>
                    </a:ext>
                  </a:extLst>
                </p14:cNvPr>
                <p14:cNvContentPartPr/>
                <p14:nvPr/>
              </p14:nvContentPartPr>
              <p14:xfrm>
                <a:off x="7654114" y="6145710"/>
                <a:ext cx="308880" cy="94320"/>
              </p14:xfrm>
            </p:contentPart>
          </mc:Choice>
          <mc:Fallback xmlns="">
            <p:pic>
              <p:nvPicPr>
                <p:cNvPr id="138428" name="Freihand 138427">
                  <a:extLst>
                    <a:ext uri="{FF2B5EF4-FFF2-40B4-BE49-F238E27FC236}">
                      <a16:creationId xmlns:a16="http://schemas.microsoft.com/office/drawing/2014/main" id="{4C5F99A9-1814-BFF9-CF98-203083C2CAB2}"/>
                    </a:ext>
                  </a:extLst>
                </p:cNvPr>
                <p:cNvPicPr/>
                <p:nvPr/>
              </p:nvPicPr>
              <p:blipFill>
                <a:blip r:embed="rId402"/>
                <a:stretch>
                  <a:fillRect/>
                </a:stretch>
              </p:blipFill>
              <p:spPr>
                <a:xfrm>
                  <a:off x="7645114" y="6136710"/>
                  <a:ext cx="3265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138429" name="Freihand 138428">
                  <a:extLst>
                    <a:ext uri="{FF2B5EF4-FFF2-40B4-BE49-F238E27FC236}">
                      <a16:creationId xmlns:a16="http://schemas.microsoft.com/office/drawing/2014/main" id="{EE6D88B1-739B-3646-1876-EC3FFCCDE4BB}"/>
                    </a:ext>
                  </a:extLst>
                </p14:cNvPr>
                <p14:cNvContentPartPr/>
                <p14:nvPr/>
              </p14:nvContentPartPr>
              <p14:xfrm>
                <a:off x="7995394" y="6119430"/>
                <a:ext cx="92520" cy="313920"/>
              </p14:xfrm>
            </p:contentPart>
          </mc:Choice>
          <mc:Fallback xmlns="">
            <p:pic>
              <p:nvPicPr>
                <p:cNvPr id="138429" name="Freihand 138428">
                  <a:extLst>
                    <a:ext uri="{FF2B5EF4-FFF2-40B4-BE49-F238E27FC236}">
                      <a16:creationId xmlns:a16="http://schemas.microsoft.com/office/drawing/2014/main" id="{EE6D88B1-739B-3646-1876-EC3FFCCDE4BB}"/>
                    </a:ext>
                  </a:extLst>
                </p:cNvPr>
                <p:cNvPicPr/>
                <p:nvPr/>
              </p:nvPicPr>
              <p:blipFill>
                <a:blip r:embed="rId404"/>
                <a:stretch>
                  <a:fillRect/>
                </a:stretch>
              </p:blipFill>
              <p:spPr>
                <a:xfrm>
                  <a:off x="7986394" y="6110790"/>
                  <a:ext cx="110160" cy="3315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138430" name="Freihand 138429">
                  <a:extLst>
                    <a:ext uri="{FF2B5EF4-FFF2-40B4-BE49-F238E27FC236}">
                      <a16:creationId xmlns:a16="http://schemas.microsoft.com/office/drawing/2014/main" id="{77A50180-8B0A-CF6E-E2B4-A4363C91B858}"/>
                    </a:ext>
                  </a:extLst>
                </p14:cNvPr>
                <p14:cNvContentPartPr/>
                <p14:nvPr/>
              </p14:nvContentPartPr>
              <p14:xfrm>
                <a:off x="8146594" y="6104310"/>
                <a:ext cx="212760" cy="114120"/>
              </p14:xfrm>
            </p:contentPart>
          </mc:Choice>
          <mc:Fallback xmlns="">
            <p:pic>
              <p:nvPicPr>
                <p:cNvPr id="138430" name="Freihand 138429">
                  <a:extLst>
                    <a:ext uri="{FF2B5EF4-FFF2-40B4-BE49-F238E27FC236}">
                      <a16:creationId xmlns:a16="http://schemas.microsoft.com/office/drawing/2014/main" id="{77A50180-8B0A-CF6E-E2B4-A4363C91B858}"/>
                    </a:ext>
                  </a:extLst>
                </p:cNvPr>
                <p:cNvPicPr/>
                <p:nvPr/>
              </p:nvPicPr>
              <p:blipFill>
                <a:blip r:embed="rId406"/>
                <a:stretch>
                  <a:fillRect/>
                </a:stretch>
              </p:blipFill>
              <p:spPr>
                <a:xfrm>
                  <a:off x="8137594" y="6095670"/>
                  <a:ext cx="2304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138431" name="Freihand 138430">
                  <a:extLst>
                    <a:ext uri="{FF2B5EF4-FFF2-40B4-BE49-F238E27FC236}">
                      <a16:creationId xmlns:a16="http://schemas.microsoft.com/office/drawing/2014/main" id="{0A166FB2-9414-36A3-458A-3FE236D1027A}"/>
                    </a:ext>
                  </a:extLst>
                </p14:cNvPr>
                <p14:cNvContentPartPr/>
                <p14:nvPr/>
              </p14:nvContentPartPr>
              <p14:xfrm>
                <a:off x="8370874" y="6071550"/>
                <a:ext cx="244080" cy="133560"/>
              </p14:xfrm>
            </p:contentPart>
          </mc:Choice>
          <mc:Fallback xmlns="">
            <p:pic>
              <p:nvPicPr>
                <p:cNvPr id="138431" name="Freihand 138430">
                  <a:extLst>
                    <a:ext uri="{FF2B5EF4-FFF2-40B4-BE49-F238E27FC236}">
                      <a16:creationId xmlns:a16="http://schemas.microsoft.com/office/drawing/2014/main" id="{0A166FB2-9414-36A3-458A-3FE236D1027A}"/>
                    </a:ext>
                  </a:extLst>
                </p:cNvPr>
                <p:cNvPicPr/>
                <p:nvPr/>
              </p:nvPicPr>
              <p:blipFill>
                <a:blip r:embed="rId408"/>
                <a:stretch>
                  <a:fillRect/>
                </a:stretch>
              </p:blipFill>
              <p:spPr>
                <a:xfrm>
                  <a:off x="8361874" y="6062550"/>
                  <a:ext cx="261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138432" name="Freihand 138431">
                  <a:extLst>
                    <a:ext uri="{FF2B5EF4-FFF2-40B4-BE49-F238E27FC236}">
                      <a16:creationId xmlns:a16="http://schemas.microsoft.com/office/drawing/2014/main" id="{4877BEFE-15B8-F9CD-553A-B8727D2157D6}"/>
                    </a:ext>
                  </a:extLst>
                </p14:cNvPr>
                <p14:cNvContentPartPr/>
                <p14:nvPr/>
              </p14:nvContentPartPr>
              <p14:xfrm>
                <a:off x="6107914" y="6659790"/>
                <a:ext cx="279720" cy="110160"/>
              </p14:xfrm>
            </p:contentPart>
          </mc:Choice>
          <mc:Fallback xmlns="">
            <p:pic>
              <p:nvPicPr>
                <p:cNvPr id="138432" name="Freihand 138431">
                  <a:extLst>
                    <a:ext uri="{FF2B5EF4-FFF2-40B4-BE49-F238E27FC236}">
                      <a16:creationId xmlns:a16="http://schemas.microsoft.com/office/drawing/2014/main" id="{4877BEFE-15B8-F9CD-553A-B8727D2157D6}"/>
                    </a:ext>
                  </a:extLst>
                </p:cNvPr>
                <p:cNvPicPr/>
                <p:nvPr/>
              </p:nvPicPr>
              <p:blipFill>
                <a:blip r:embed="rId410"/>
                <a:stretch>
                  <a:fillRect/>
                </a:stretch>
              </p:blipFill>
              <p:spPr>
                <a:xfrm>
                  <a:off x="6099274" y="6651150"/>
                  <a:ext cx="2973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138433" name="Freihand 138432">
                  <a:extLst>
                    <a:ext uri="{FF2B5EF4-FFF2-40B4-BE49-F238E27FC236}">
                      <a16:creationId xmlns:a16="http://schemas.microsoft.com/office/drawing/2014/main" id="{44736AAE-F825-737E-D4C6-D3D425AF7A4F}"/>
                    </a:ext>
                  </a:extLst>
                </p14:cNvPr>
                <p14:cNvContentPartPr/>
                <p14:nvPr/>
              </p14:nvContentPartPr>
              <p14:xfrm>
                <a:off x="6325714" y="6553950"/>
                <a:ext cx="21240" cy="28080"/>
              </p14:xfrm>
            </p:contentPart>
          </mc:Choice>
          <mc:Fallback xmlns="">
            <p:pic>
              <p:nvPicPr>
                <p:cNvPr id="138433" name="Freihand 138432">
                  <a:extLst>
                    <a:ext uri="{FF2B5EF4-FFF2-40B4-BE49-F238E27FC236}">
                      <a16:creationId xmlns:a16="http://schemas.microsoft.com/office/drawing/2014/main" id="{44736AAE-F825-737E-D4C6-D3D425AF7A4F}"/>
                    </a:ext>
                  </a:extLst>
                </p:cNvPr>
                <p:cNvPicPr/>
                <p:nvPr/>
              </p:nvPicPr>
              <p:blipFill>
                <a:blip r:embed="rId412"/>
                <a:stretch>
                  <a:fillRect/>
                </a:stretch>
              </p:blipFill>
              <p:spPr>
                <a:xfrm>
                  <a:off x="6317074" y="6545310"/>
                  <a:ext cx="38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138434" name="Freihand 138433">
                  <a:extLst>
                    <a:ext uri="{FF2B5EF4-FFF2-40B4-BE49-F238E27FC236}">
                      <a16:creationId xmlns:a16="http://schemas.microsoft.com/office/drawing/2014/main" id="{B92F53BE-9672-8FF0-AB76-DF320D434143}"/>
                    </a:ext>
                  </a:extLst>
                </p14:cNvPr>
                <p14:cNvContentPartPr/>
                <p14:nvPr/>
              </p14:nvContentPartPr>
              <p14:xfrm>
                <a:off x="6574114" y="6457110"/>
                <a:ext cx="319680" cy="277560"/>
              </p14:xfrm>
            </p:contentPart>
          </mc:Choice>
          <mc:Fallback xmlns="">
            <p:pic>
              <p:nvPicPr>
                <p:cNvPr id="138434" name="Freihand 138433">
                  <a:extLst>
                    <a:ext uri="{FF2B5EF4-FFF2-40B4-BE49-F238E27FC236}">
                      <a16:creationId xmlns:a16="http://schemas.microsoft.com/office/drawing/2014/main" id="{B92F53BE-9672-8FF0-AB76-DF320D434143}"/>
                    </a:ext>
                  </a:extLst>
                </p:cNvPr>
                <p:cNvPicPr/>
                <p:nvPr/>
              </p:nvPicPr>
              <p:blipFill>
                <a:blip r:embed="rId414"/>
                <a:stretch>
                  <a:fillRect/>
                </a:stretch>
              </p:blipFill>
              <p:spPr>
                <a:xfrm>
                  <a:off x="6565114" y="6448470"/>
                  <a:ext cx="33732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138435" name="Freihand 138434">
                  <a:extLst>
                    <a:ext uri="{FF2B5EF4-FFF2-40B4-BE49-F238E27FC236}">
                      <a16:creationId xmlns:a16="http://schemas.microsoft.com/office/drawing/2014/main" id="{936843BD-77F7-4548-8A43-A41FC00B293E}"/>
                    </a:ext>
                  </a:extLst>
                </p14:cNvPr>
                <p14:cNvContentPartPr/>
                <p14:nvPr/>
              </p14:nvContentPartPr>
              <p14:xfrm>
                <a:off x="7083154" y="6427590"/>
                <a:ext cx="276480" cy="277920"/>
              </p14:xfrm>
            </p:contentPart>
          </mc:Choice>
          <mc:Fallback xmlns="">
            <p:pic>
              <p:nvPicPr>
                <p:cNvPr id="138435" name="Freihand 138434">
                  <a:extLst>
                    <a:ext uri="{FF2B5EF4-FFF2-40B4-BE49-F238E27FC236}">
                      <a16:creationId xmlns:a16="http://schemas.microsoft.com/office/drawing/2014/main" id="{936843BD-77F7-4548-8A43-A41FC00B293E}"/>
                    </a:ext>
                  </a:extLst>
                </p:cNvPr>
                <p:cNvPicPr/>
                <p:nvPr/>
              </p:nvPicPr>
              <p:blipFill>
                <a:blip r:embed="rId416"/>
                <a:stretch>
                  <a:fillRect/>
                </a:stretch>
              </p:blipFill>
              <p:spPr>
                <a:xfrm>
                  <a:off x="7074154" y="6418950"/>
                  <a:ext cx="2941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138436" name="Freihand 138435">
                  <a:extLst>
                    <a:ext uri="{FF2B5EF4-FFF2-40B4-BE49-F238E27FC236}">
                      <a16:creationId xmlns:a16="http://schemas.microsoft.com/office/drawing/2014/main" id="{E614A9E4-B78E-EF0D-67B3-E1EE59EACC91}"/>
                    </a:ext>
                  </a:extLst>
                </p14:cNvPr>
                <p14:cNvContentPartPr/>
                <p14:nvPr/>
              </p14:nvContentPartPr>
              <p14:xfrm>
                <a:off x="7359274" y="6398790"/>
                <a:ext cx="486000" cy="258120"/>
              </p14:xfrm>
            </p:contentPart>
          </mc:Choice>
          <mc:Fallback xmlns="">
            <p:pic>
              <p:nvPicPr>
                <p:cNvPr id="138436" name="Freihand 138435">
                  <a:extLst>
                    <a:ext uri="{FF2B5EF4-FFF2-40B4-BE49-F238E27FC236}">
                      <a16:creationId xmlns:a16="http://schemas.microsoft.com/office/drawing/2014/main" id="{E614A9E4-B78E-EF0D-67B3-E1EE59EACC91}"/>
                    </a:ext>
                  </a:extLst>
                </p:cNvPr>
                <p:cNvPicPr/>
                <p:nvPr/>
              </p:nvPicPr>
              <p:blipFill>
                <a:blip r:embed="rId418"/>
                <a:stretch>
                  <a:fillRect/>
                </a:stretch>
              </p:blipFill>
              <p:spPr>
                <a:xfrm>
                  <a:off x="7350274" y="6389790"/>
                  <a:ext cx="50364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138437" name="Freihand 138436">
                  <a:extLst>
                    <a:ext uri="{FF2B5EF4-FFF2-40B4-BE49-F238E27FC236}">
                      <a16:creationId xmlns:a16="http://schemas.microsoft.com/office/drawing/2014/main" id="{E37A9FA0-0783-D8FD-0B35-0B1F811F3E04}"/>
                    </a:ext>
                  </a:extLst>
                </p14:cNvPr>
                <p14:cNvContentPartPr/>
                <p14:nvPr/>
              </p14:nvContentPartPr>
              <p14:xfrm>
                <a:off x="7860394" y="6323550"/>
                <a:ext cx="77040" cy="231840"/>
              </p14:xfrm>
            </p:contentPart>
          </mc:Choice>
          <mc:Fallback xmlns="">
            <p:pic>
              <p:nvPicPr>
                <p:cNvPr id="138437" name="Freihand 138436">
                  <a:extLst>
                    <a:ext uri="{FF2B5EF4-FFF2-40B4-BE49-F238E27FC236}">
                      <a16:creationId xmlns:a16="http://schemas.microsoft.com/office/drawing/2014/main" id="{E37A9FA0-0783-D8FD-0B35-0B1F811F3E04}"/>
                    </a:ext>
                  </a:extLst>
                </p:cNvPr>
                <p:cNvPicPr/>
                <p:nvPr/>
              </p:nvPicPr>
              <p:blipFill>
                <a:blip r:embed="rId420"/>
                <a:stretch>
                  <a:fillRect/>
                </a:stretch>
              </p:blipFill>
              <p:spPr>
                <a:xfrm>
                  <a:off x="7851754" y="6314910"/>
                  <a:ext cx="946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138438" name="Freihand 138437">
                  <a:extLst>
                    <a:ext uri="{FF2B5EF4-FFF2-40B4-BE49-F238E27FC236}">
                      <a16:creationId xmlns:a16="http://schemas.microsoft.com/office/drawing/2014/main" id="{A1EC72FE-E923-D027-56CC-3299E7616A7B}"/>
                    </a:ext>
                  </a:extLst>
                </p14:cNvPr>
                <p14:cNvContentPartPr/>
                <p14:nvPr/>
              </p14:nvContentPartPr>
              <p14:xfrm>
                <a:off x="8004754" y="6623430"/>
                <a:ext cx="7560" cy="9000"/>
              </p14:xfrm>
            </p:contentPart>
          </mc:Choice>
          <mc:Fallback xmlns="">
            <p:pic>
              <p:nvPicPr>
                <p:cNvPr id="138438" name="Freihand 138437">
                  <a:extLst>
                    <a:ext uri="{FF2B5EF4-FFF2-40B4-BE49-F238E27FC236}">
                      <a16:creationId xmlns:a16="http://schemas.microsoft.com/office/drawing/2014/main" id="{A1EC72FE-E923-D027-56CC-3299E7616A7B}"/>
                    </a:ext>
                  </a:extLst>
                </p:cNvPr>
                <p:cNvPicPr/>
                <p:nvPr/>
              </p:nvPicPr>
              <p:blipFill>
                <a:blip r:embed="rId238"/>
                <a:stretch>
                  <a:fillRect/>
                </a:stretch>
              </p:blipFill>
              <p:spPr>
                <a:xfrm>
                  <a:off x="7996114" y="6614790"/>
                  <a:ext cx="25200" cy="2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2">
            <p14:nvContentPartPr>
              <p14:cNvPr id="138440" name="Freihand 138439">
                <a:extLst>
                  <a:ext uri="{FF2B5EF4-FFF2-40B4-BE49-F238E27FC236}">
                    <a16:creationId xmlns:a16="http://schemas.microsoft.com/office/drawing/2014/main" id="{E3084B7F-1406-2B85-EAFF-03550F72BD40}"/>
                  </a:ext>
                </a:extLst>
              </p14:cNvPr>
              <p14:cNvContentPartPr/>
              <p14:nvPr/>
            </p14:nvContentPartPr>
            <p14:xfrm>
              <a:off x="279514" y="5304750"/>
              <a:ext cx="2506320" cy="110160"/>
            </p14:xfrm>
          </p:contentPart>
        </mc:Choice>
        <mc:Fallback xmlns="">
          <p:pic>
            <p:nvPicPr>
              <p:cNvPr id="138440" name="Freihand 138439">
                <a:extLst>
                  <a:ext uri="{FF2B5EF4-FFF2-40B4-BE49-F238E27FC236}">
                    <a16:creationId xmlns:a16="http://schemas.microsoft.com/office/drawing/2014/main" id="{E3084B7F-1406-2B85-EAFF-03550F72BD40}"/>
                  </a:ext>
                </a:extLst>
              </p:cNvPr>
              <p:cNvPicPr/>
              <p:nvPr/>
            </p:nvPicPr>
            <p:blipFill>
              <a:blip r:embed="rId423"/>
              <a:stretch>
                <a:fillRect/>
              </a:stretch>
            </p:blipFill>
            <p:spPr>
              <a:xfrm>
                <a:off x="270874" y="5296110"/>
                <a:ext cx="25239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38441" name="Freihand 138440">
                <a:extLst>
                  <a:ext uri="{FF2B5EF4-FFF2-40B4-BE49-F238E27FC236}">
                    <a16:creationId xmlns:a16="http://schemas.microsoft.com/office/drawing/2014/main" id="{76F728DF-E4C5-CE15-E44B-EB695B6C7DF7}"/>
                  </a:ext>
                </a:extLst>
              </p14:cNvPr>
              <p14:cNvContentPartPr/>
              <p14:nvPr/>
            </p14:nvContentPartPr>
            <p14:xfrm>
              <a:off x="5136634" y="2370750"/>
              <a:ext cx="1928880" cy="794880"/>
            </p14:xfrm>
          </p:contentPart>
        </mc:Choice>
        <mc:Fallback xmlns="">
          <p:pic>
            <p:nvPicPr>
              <p:cNvPr id="138441" name="Freihand 138440">
                <a:extLst>
                  <a:ext uri="{FF2B5EF4-FFF2-40B4-BE49-F238E27FC236}">
                    <a16:creationId xmlns:a16="http://schemas.microsoft.com/office/drawing/2014/main" id="{76F728DF-E4C5-CE15-E44B-EB695B6C7DF7}"/>
                  </a:ext>
                </a:extLst>
              </p:cNvPr>
              <p:cNvPicPr/>
              <p:nvPr/>
            </p:nvPicPr>
            <p:blipFill>
              <a:blip r:embed="rId425"/>
              <a:stretch>
                <a:fillRect/>
              </a:stretch>
            </p:blipFill>
            <p:spPr>
              <a:xfrm>
                <a:off x="5127634" y="2362110"/>
                <a:ext cx="1946520" cy="812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38442" name="Freihand 138441">
                <a:extLst>
                  <a:ext uri="{FF2B5EF4-FFF2-40B4-BE49-F238E27FC236}">
                    <a16:creationId xmlns:a16="http://schemas.microsoft.com/office/drawing/2014/main" id="{4DD50CF6-00BC-3BC0-30EE-00C89868744A}"/>
                  </a:ext>
                </a:extLst>
              </p14:cNvPr>
              <p14:cNvContentPartPr/>
              <p14:nvPr/>
            </p14:nvContentPartPr>
            <p14:xfrm>
              <a:off x="3474514" y="4757190"/>
              <a:ext cx="2244960" cy="659880"/>
            </p14:xfrm>
          </p:contentPart>
        </mc:Choice>
        <mc:Fallback xmlns="">
          <p:pic>
            <p:nvPicPr>
              <p:cNvPr id="138442" name="Freihand 138441">
                <a:extLst>
                  <a:ext uri="{FF2B5EF4-FFF2-40B4-BE49-F238E27FC236}">
                    <a16:creationId xmlns:a16="http://schemas.microsoft.com/office/drawing/2014/main" id="{4DD50CF6-00BC-3BC0-30EE-00C89868744A}"/>
                  </a:ext>
                </a:extLst>
              </p:cNvPr>
              <p:cNvPicPr/>
              <p:nvPr/>
            </p:nvPicPr>
            <p:blipFill>
              <a:blip r:embed="rId427"/>
              <a:stretch>
                <a:fillRect/>
              </a:stretch>
            </p:blipFill>
            <p:spPr>
              <a:xfrm>
                <a:off x="3465874" y="4748550"/>
                <a:ext cx="2262600" cy="677520"/>
              </a:xfrm>
              <a:prstGeom prst="rect">
                <a:avLst/>
              </a:prstGeom>
            </p:spPr>
          </p:pic>
        </mc:Fallback>
      </mc:AlternateContent>
      <p:grpSp>
        <p:nvGrpSpPr>
          <p:cNvPr id="138460" name="Gruppieren 138459">
            <a:extLst>
              <a:ext uri="{FF2B5EF4-FFF2-40B4-BE49-F238E27FC236}">
                <a16:creationId xmlns:a16="http://schemas.microsoft.com/office/drawing/2014/main" id="{C001623A-318A-6A44-9E5C-332A4C91695F}"/>
              </a:ext>
            </a:extLst>
          </p:cNvPr>
          <p:cNvGrpSpPr/>
          <p:nvPr/>
        </p:nvGrpSpPr>
        <p:grpSpPr>
          <a:xfrm>
            <a:off x="3565954" y="1696830"/>
            <a:ext cx="4146480" cy="570240"/>
            <a:chOff x="3565954" y="1696830"/>
            <a:chExt cx="4146480" cy="570240"/>
          </a:xfrm>
        </p:grpSpPr>
        <mc:AlternateContent xmlns:mc="http://schemas.openxmlformats.org/markup-compatibility/2006" xmlns:p14="http://schemas.microsoft.com/office/powerpoint/2010/main">
          <mc:Choice Requires="p14">
            <p:contentPart p14:bwMode="auto" r:id="rId428">
              <p14:nvContentPartPr>
                <p14:cNvPr id="138443" name="Freihand 138442">
                  <a:extLst>
                    <a:ext uri="{FF2B5EF4-FFF2-40B4-BE49-F238E27FC236}">
                      <a16:creationId xmlns:a16="http://schemas.microsoft.com/office/drawing/2014/main" id="{E19FC925-BD4E-1E1B-EA40-B839DB8594C2}"/>
                    </a:ext>
                  </a:extLst>
                </p14:cNvPr>
                <p14:cNvContentPartPr/>
                <p14:nvPr/>
              </p14:nvContentPartPr>
              <p14:xfrm>
                <a:off x="3565954" y="2116230"/>
                <a:ext cx="233640" cy="121680"/>
              </p14:xfrm>
            </p:contentPart>
          </mc:Choice>
          <mc:Fallback xmlns="">
            <p:pic>
              <p:nvPicPr>
                <p:cNvPr id="138443" name="Freihand 138442">
                  <a:extLst>
                    <a:ext uri="{FF2B5EF4-FFF2-40B4-BE49-F238E27FC236}">
                      <a16:creationId xmlns:a16="http://schemas.microsoft.com/office/drawing/2014/main" id="{E19FC925-BD4E-1E1B-EA40-B839DB8594C2}"/>
                    </a:ext>
                  </a:extLst>
                </p:cNvPr>
                <p:cNvPicPr/>
                <p:nvPr/>
              </p:nvPicPr>
              <p:blipFill>
                <a:blip r:embed="rId429"/>
                <a:stretch>
                  <a:fillRect/>
                </a:stretch>
              </p:blipFill>
              <p:spPr>
                <a:xfrm>
                  <a:off x="3557314" y="2107230"/>
                  <a:ext cx="2512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38444" name="Freihand 138443">
                  <a:extLst>
                    <a:ext uri="{FF2B5EF4-FFF2-40B4-BE49-F238E27FC236}">
                      <a16:creationId xmlns:a16="http://schemas.microsoft.com/office/drawing/2014/main" id="{8886952E-44D1-714F-9A2D-7F6ADD590A1D}"/>
                    </a:ext>
                  </a:extLst>
                </p14:cNvPr>
                <p14:cNvContentPartPr/>
                <p14:nvPr/>
              </p14:nvContentPartPr>
              <p14:xfrm>
                <a:off x="4027834" y="2029830"/>
                <a:ext cx="309600" cy="87120"/>
              </p14:xfrm>
            </p:contentPart>
          </mc:Choice>
          <mc:Fallback xmlns="">
            <p:pic>
              <p:nvPicPr>
                <p:cNvPr id="138444" name="Freihand 138443">
                  <a:extLst>
                    <a:ext uri="{FF2B5EF4-FFF2-40B4-BE49-F238E27FC236}">
                      <a16:creationId xmlns:a16="http://schemas.microsoft.com/office/drawing/2014/main" id="{8886952E-44D1-714F-9A2D-7F6ADD590A1D}"/>
                    </a:ext>
                  </a:extLst>
                </p:cNvPr>
                <p:cNvPicPr/>
                <p:nvPr/>
              </p:nvPicPr>
              <p:blipFill>
                <a:blip r:embed="rId431"/>
                <a:stretch>
                  <a:fillRect/>
                </a:stretch>
              </p:blipFill>
              <p:spPr>
                <a:xfrm>
                  <a:off x="4019194" y="2021190"/>
                  <a:ext cx="3272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38445" name="Freihand 138444">
                  <a:extLst>
                    <a:ext uri="{FF2B5EF4-FFF2-40B4-BE49-F238E27FC236}">
                      <a16:creationId xmlns:a16="http://schemas.microsoft.com/office/drawing/2014/main" id="{1B1BE09E-19EC-160F-1BE5-0C5799E1DC52}"/>
                    </a:ext>
                  </a:extLst>
                </p14:cNvPr>
                <p14:cNvContentPartPr/>
                <p14:nvPr/>
              </p14:nvContentPartPr>
              <p14:xfrm>
                <a:off x="4436434" y="1993830"/>
                <a:ext cx="370080" cy="99360"/>
              </p14:xfrm>
            </p:contentPart>
          </mc:Choice>
          <mc:Fallback xmlns="">
            <p:pic>
              <p:nvPicPr>
                <p:cNvPr id="138445" name="Freihand 138444">
                  <a:extLst>
                    <a:ext uri="{FF2B5EF4-FFF2-40B4-BE49-F238E27FC236}">
                      <a16:creationId xmlns:a16="http://schemas.microsoft.com/office/drawing/2014/main" id="{1B1BE09E-19EC-160F-1BE5-0C5799E1DC52}"/>
                    </a:ext>
                  </a:extLst>
                </p:cNvPr>
                <p:cNvPicPr/>
                <p:nvPr/>
              </p:nvPicPr>
              <p:blipFill>
                <a:blip r:embed="rId433"/>
                <a:stretch>
                  <a:fillRect/>
                </a:stretch>
              </p:blipFill>
              <p:spPr>
                <a:xfrm>
                  <a:off x="4427434" y="1985190"/>
                  <a:ext cx="387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38446" name="Freihand 138445">
                  <a:extLst>
                    <a:ext uri="{FF2B5EF4-FFF2-40B4-BE49-F238E27FC236}">
                      <a16:creationId xmlns:a16="http://schemas.microsoft.com/office/drawing/2014/main" id="{5C968DB2-4D33-B9A1-DC30-A2E78CA0ABC1}"/>
                    </a:ext>
                  </a:extLst>
                </p14:cNvPr>
                <p14:cNvContentPartPr/>
                <p14:nvPr/>
              </p14:nvContentPartPr>
              <p14:xfrm>
                <a:off x="4829914" y="1950990"/>
                <a:ext cx="145440" cy="316080"/>
              </p14:xfrm>
            </p:contentPart>
          </mc:Choice>
          <mc:Fallback xmlns="">
            <p:pic>
              <p:nvPicPr>
                <p:cNvPr id="138446" name="Freihand 138445">
                  <a:extLst>
                    <a:ext uri="{FF2B5EF4-FFF2-40B4-BE49-F238E27FC236}">
                      <a16:creationId xmlns:a16="http://schemas.microsoft.com/office/drawing/2014/main" id="{5C968DB2-4D33-B9A1-DC30-A2E78CA0ABC1}"/>
                    </a:ext>
                  </a:extLst>
                </p:cNvPr>
                <p:cNvPicPr/>
                <p:nvPr/>
              </p:nvPicPr>
              <p:blipFill>
                <a:blip r:embed="rId435"/>
                <a:stretch>
                  <a:fillRect/>
                </a:stretch>
              </p:blipFill>
              <p:spPr>
                <a:xfrm>
                  <a:off x="4821274" y="1942350"/>
                  <a:ext cx="16308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38447" name="Freihand 138446">
                  <a:extLst>
                    <a:ext uri="{FF2B5EF4-FFF2-40B4-BE49-F238E27FC236}">
                      <a16:creationId xmlns:a16="http://schemas.microsoft.com/office/drawing/2014/main" id="{B1E8C866-32F3-A149-D81C-507665E5A9FC}"/>
                    </a:ext>
                  </a:extLst>
                </p14:cNvPr>
                <p14:cNvContentPartPr/>
                <p14:nvPr/>
              </p14:nvContentPartPr>
              <p14:xfrm>
                <a:off x="5018554" y="1812390"/>
                <a:ext cx="35640" cy="252000"/>
              </p14:xfrm>
            </p:contentPart>
          </mc:Choice>
          <mc:Fallback xmlns="">
            <p:pic>
              <p:nvPicPr>
                <p:cNvPr id="138447" name="Freihand 138446">
                  <a:extLst>
                    <a:ext uri="{FF2B5EF4-FFF2-40B4-BE49-F238E27FC236}">
                      <a16:creationId xmlns:a16="http://schemas.microsoft.com/office/drawing/2014/main" id="{B1E8C866-32F3-A149-D81C-507665E5A9FC}"/>
                    </a:ext>
                  </a:extLst>
                </p:cNvPr>
                <p:cNvPicPr/>
                <p:nvPr/>
              </p:nvPicPr>
              <p:blipFill>
                <a:blip r:embed="rId437"/>
                <a:stretch>
                  <a:fillRect/>
                </a:stretch>
              </p:blipFill>
              <p:spPr>
                <a:xfrm>
                  <a:off x="5009914" y="1803750"/>
                  <a:ext cx="5328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38448" name="Freihand 138447">
                  <a:extLst>
                    <a:ext uri="{FF2B5EF4-FFF2-40B4-BE49-F238E27FC236}">
                      <a16:creationId xmlns:a16="http://schemas.microsoft.com/office/drawing/2014/main" id="{D4CC799A-CA1D-0EEA-B82F-B77D69E0258B}"/>
                    </a:ext>
                  </a:extLst>
                </p14:cNvPr>
                <p14:cNvContentPartPr/>
                <p14:nvPr/>
              </p14:nvContentPartPr>
              <p14:xfrm>
                <a:off x="5120434" y="1953510"/>
                <a:ext cx="68040" cy="73440"/>
              </p14:xfrm>
            </p:contentPart>
          </mc:Choice>
          <mc:Fallback xmlns="">
            <p:pic>
              <p:nvPicPr>
                <p:cNvPr id="138448" name="Freihand 138447">
                  <a:extLst>
                    <a:ext uri="{FF2B5EF4-FFF2-40B4-BE49-F238E27FC236}">
                      <a16:creationId xmlns:a16="http://schemas.microsoft.com/office/drawing/2014/main" id="{D4CC799A-CA1D-0EEA-B82F-B77D69E0258B}"/>
                    </a:ext>
                  </a:extLst>
                </p:cNvPr>
                <p:cNvPicPr/>
                <p:nvPr/>
              </p:nvPicPr>
              <p:blipFill>
                <a:blip r:embed="rId439"/>
                <a:stretch>
                  <a:fillRect/>
                </a:stretch>
              </p:blipFill>
              <p:spPr>
                <a:xfrm>
                  <a:off x="5111794" y="1944870"/>
                  <a:ext cx="856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38449" name="Freihand 138448">
                  <a:extLst>
                    <a:ext uri="{FF2B5EF4-FFF2-40B4-BE49-F238E27FC236}">
                      <a16:creationId xmlns:a16="http://schemas.microsoft.com/office/drawing/2014/main" id="{A4B221CA-8BBE-987E-C55B-A3CE23F089ED}"/>
                    </a:ext>
                  </a:extLst>
                </p14:cNvPr>
                <p14:cNvContentPartPr/>
                <p14:nvPr/>
              </p14:nvContentPartPr>
              <p14:xfrm>
                <a:off x="5219434" y="1930830"/>
                <a:ext cx="81000" cy="245520"/>
              </p14:xfrm>
            </p:contentPart>
          </mc:Choice>
          <mc:Fallback xmlns="">
            <p:pic>
              <p:nvPicPr>
                <p:cNvPr id="138449" name="Freihand 138448">
                  <a:extLst>
                    <a:ext uri="{FF2B5EF4-FFF2-40B4-BE49-F238E27FC236}">
                      <a16:creationId xmlns:a16="http://schemas.microsoft.com/office/drawing/2014/main" id="{A4B221CA-8BBE-987E-C55B-A3CE23F089ED}"/>
                    </a:ext>
                  </a:extLst>
                </p:cNvPr>
                <p:cNvPicPr/>
                <p:nvPr/>
              </p:nvPicPr>
              <p:blipFill>
                <a:blip r:embed="rId441"/>
                <a:stretch>
                  <a:fillRect/>
                </a:stretch>
              </p:blipFill>
              <p:spPr>
                <a:xfrm>
                  <a:off x="5210434" y="1922190"/>
                  <a:ext cx="9864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38450" name="Freihand 138449">
                  <a:extLst>
                    <a:ext uri="{FF2B5EF4-FFF2-40B4-BE49-F238E27FC236}">
                      <a16:creationId xmlns:a16="http://schemas.microsoft.com/office/drawing/2014/main" id="{9D715A8E-1FDB-8736-36CB-C0235FB7C841}"/>
                    </a:ext>
                  </a:extLst>
                </p14:cNvPr>
                <p14:cNvContentPartPr/>
                <p14:nvPr/>
              </p14:nvContentPartPr>
              <p14:xfrm>
                <a:off x="5375314" y="1930830"/>
                <a:ext cx="240480" cy="83520"/>
              </p14:xfrm>
            </p:contentPart>
          </mc:Choice>
          <mc:Fallback xmlns="">
            <p:pic>
              <p:nvPicPr>
                <p:cNvPr id="138450" name="Freihand 138449">
                  <a:extLst>
                    <a:ext uri="{FF2B5EF4-FFF2-40B4-BE49-F238E27FC236}">
                      <a16:creationId xmlns:a16="http://schemas.microsoft.com/office/drawing/2014/main" id="{9D715A8E-1FDB-8736-36CB-C0235FB7C841}"/>
                    </a:ext>
                  </a:extLst>
                </p:cNvPr>
                <p:cNvPicPr/>
                <p:nvPr/>
              </p:nvPicPr>
              <p:blipFill>
                <a:blip r:embed="rId443"/>
                <a:stretch>
                  <a:fillRect/>
                </a:stretch>
              </p:blipFill>
              <p:spPr>
                <a:xfrm>
                  <a:off x="5366674" y="1922190"/>
                  <a:ext cx="258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38451" name="Freihand 138450">
                  <a:extLst>
                    <a:ext uri="{FF2B5EF4-FFF2-40B4-BE49-F238E27FC236}">
                      <a16:creationId xmlns:a16="http://schemas.microsoft.com/office/drawing/2014/main" id="{E27C14A6-9540-8FF9-9C84-F8CAD5D1DD08}"/>
                    </a:ext>
                  </a:extLst>
                </p14:cNvPr>
                <p14:cNvContentPartPr/>
                <p14:nvPr/>
              </p14:nvContentPartPr>
              <p14:xfrm>
                <a:off x="5665834" y="1911750"/>
                <a:ext cx="275400" cy="83880"/>
              </p14:xfrm>
            </p:contentPart>
          </mc:Choice>
          <mc:Fallback xmlns="">
            <p:pic>
              <p:nvPicPr>
                <p:cNvPr id="138451" name="Freihand 138450">
                  <a:extLst>
                    <a:ext uri="{FF2B5EF4-FFF2-40B4-BE49-F238E27FC236}">
                      <a16:creationId xmlns:a16="http://schemas.microsoft.com/office/drawing/2014/main" id="{E27C14A6-9540-8FF9-9C84-F8CAD5D1DD08}"/>
                    </a:ext>
                  </a:extLst>
                </p:cNvPr>
                <p:cNvPicPr/>
                <p:nvPr/>
              </p:nvPicPr>
              <p:blipFill>
                <a:blip r:embed="rId445"/>
                <a:stretch>
                  <a:fillRect/>
                </a:stretch>
              </p:blipFill>
              <p:spPr>
                <a:xfrm>
                  <a:off x="5656834" y="1902750"/>
                  <a:ext cx="293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38452" name="Freihand 138451">
                  <a:extLst>
                    <a:ext uri="{FF2B5EF4-FFF2-40B4-BE49-F238E27FC236}">
                      <a16:creationId xmlns:a16="http://schemas.microsoft.com/office/drawing/2014/main" id="{F254D47D-243A-DB17-14B0-B10843FDF8C6}"/>
                    </a:ext>
                  </a:extLst>
                </p14:cNvPr>
                <p14:cNvContentPartPr/>
                <p14:nvPr/>
              </p14:nvContentPartPr>
              <p14:xfrm>
                <a:off x="5947714" y="1777110"/>
                <a:ext cx="82800" cy="233640"/>
              </p14:xfrm>
            </p:contentPart>
          </mc:Choice>
          <mc:Fallback xmlns="">
            <p:pic>
              <p:nvPicPr>
                <p:cNvPr id="138452" name="Freihand 138451">
                  <a:extLst>
                    <a:ext uri="{FF2B5EF4-FFF2-40B4-BE49-F238E27FC236}">
                      <a16:creationId xmlns:a16="http://schemas.microsoft.com/office/drawing/2014/main" id="{F254D47D-243A-DB17-14B0-B10843FDF8C6}"/>
                    </a:ext>
                  </a:extLst>
                </p:cNvPr>
                <p:cNvPicPr/>
                <p:nvPr/>
              </p:nvPicPr>
              <p:blipFill>
                <a:blip r:embed="rId447"/>
                <a:stretch>
                  <a:fillRect/>
                </a:stretch>
              </p:blipFill>
              <p:spPr>
                <a:xfrm>
                  <a:off x="5939074" y="1768110"/>
                  <a:ext cx="100440" cy="2512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38453" name="Freihand 138452">
                  <a:extLst>
                    <a:ext uri="{FF2B5EF4-FFF2-40B4-BE49-F238E27FC236}">
                      <a16:creationId xmlns:a16="http://schemas.microsoft.com/office/drawing/2014/main" id="{FF938EFA-547D-C94A-FF6F-BD40A6835C77}"/>
                    </a:ext>
                  </a:extLst>
                </p14:cNvPr>
                <p14:cNvContentPartPr/>
                <p14:nvPr/>
              </p14:nvContentPartPr>
              <p14:xfrm>
                <a:off x="6170914" y="1831110"/>
                <a:ext cx="255960" cy="144000"/>
              </p14:xfrm>
            </p:contentPart>
          </mc:Choice>
          <mc:Fallback xmlns="">
            <p:pic>
              <p:nvPicPr>
                <p:cNvPr id="138453" name="Freihand 138452">
                  <a:extLst>
                    <a:ext uri="{FF2B5EF4-FFF2-40B4-BE49-F238E27FC236}">
                      <a16:creationId xmlns:a16="http://schemas.microsoft.com/office/drawing/2014/main" id="{FF938EFA-547D-C94A-FF6F-BD40A6835C77}"/>
                    </a:ext>
                  </a:extLst>
                </p:cNvPr>
                <p:cNvPicPr/>
                <p:nvPr/>
              </p:nvPicPr>
              <p:blipFill>
                <a:blip r:embed="rId449"/>
                <a:stretch>
                  <a:fillRect/>
                </a:stretch>
              </p:blipFill>
              <p:spPr>
                <a:xfrm>
                  <a:off x="6162274" y="1822470"/>
                  <a:ext cx="273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38454" name="Freihand 138453">
                  <a:extLst>
                    <a:ext uri="{FF2B5EF4-FFF2-40B4-BE49-F238E27FC236}">
                      <a16:creationId xmlns:a16="http://schemas.microsoft.com/office/drawing/2014/main" id="{5F23E760-9EFF-F7DC-CFBE-CD5077DC4FB5}"/>
                    </a:ext>
                  </a:extLst>
                </p14:cNvPr>
                <p14:cNvContentPartPr/>
                <p14:nvPr/>
              </p14:nvContentPartPr>
              <p14:xfrm>
                <a:off x="6561154" y="1709790"/>
                <a:ext cx="133200" cy="226080"/>
              </p14:xfrm>
            </p:contentPart>
          </mc:Choice>
          <mc:Fallback xmlns="">
            <p:pic>
              <p:nvPicPr>
                <p:cNvPr id="138454" name="Freihand 138453">
                  <a:extLst>
                    <a:ext uri="{FF2B5EF4-FFF2-40B4-BE49-F238E27FC236}">
                      <a16:creationId xmlns:a16="http://schemas.microsoft.com/office/drawing/2014/main" id="{5F23E760-9EFF-F7DC-CFBE-CD5077DC4FB5}"/>
                    </a:ext>
                  </a:extLst>
                </p:cNvPr>
                <p:cNvPicPr/>
                <p:nvPr/>
              </p:nvPicPr>
              <p:blipFill>
                <a:blip r:embed="rId451"/>
                <a:stretch>
                  <a:fillRect/>
                </a:stretch>
              </p:blipFill>
              <p:spPr>
                <a:xfrm>
                  <a:off x="6552154" y="1701150"/>
                  <a:ext cx="1508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38455" name="Freihand 138454">
                  <a:extLst>
                    <a:ext uri="{FF2B5EF4-FFF2-40B4-BE49-F238E27FC236}">
                      <a16:creationId xmlns:a16="http://schemas.microsoft.com/office/drawing/2014/main" id="{C244AA8E-80A2-979A-1BAC-AEE393809B21}"/>
                    </a:ext>
                  </a:extLst>
                </p14:cNvPr>
                <p14:cNvContentPartPr/>
                <p14:nvPr/>
              </p14:nvContentPartPr>
              <p14:xfrm>
                <a:off x="6793714" y="1763790"/>
                <a:ext cx="108360" cy="272160"/>
              </p14:xfrm>
            </p:contentPart>
          </mc:Choice>
          <mc:Fallback xmlns="">
            <p:pic>
              <p:nvPicPr>
                <p:cNvPr id="138455" name="Freihand 138454">
                  <a:extLst>
                    <a:ext uri="{FF2B5EF4-FFF2-40B4-BE49-F238E27FC236}">
                      <a16:creationId xmlns:a16="http://schemas.microsoft.com/office/drawing/2014/main" id="{C244AA8E-80A2-979A-1BAC-AEE393809B21}"/>
                    </a:ext>
                  </a:extLst>
                </p:cNvPr>
                <p:cNvPicPr/>
                <p:nvPr/>
              </p:nvPicPr>
              <p:blipFill>
                <a:blip r:embed="rId453"/>
                <a:stretch>
                  <a:fillRect/>
                </a:stretch>
              </p:blipFill>
              <p:spPr>
                <a:xfrm>
                  <a:off x="6784714" y="1754790"/>
                  <a:ext cx="1260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38456" name="Freihand 138455">
                  <a:extLst>
                    <a:ext uri="{FF2B5EF4-FFF2-40B4-BE49-F238E27FC236}">
                      <a16:creationId xmlns:a16="http://schemas.microsoft.com/office/drawing/2014/main" id="{57EC9FC8-8C53-2C96-1069-8AB27A26ADB8}"/>
                    </a:ext>
                  </a:extLst>
                </p14:cNvPr>
                <p14:cNvContentPartPr/>
                <p14:nvPr/>
              </p14:nvContentPartPr>
              <p14:xfrm>
                <a:off x="6938074" y="1760550"/>
                <a:ext cx="139320" cy="141480"/>
              </p14:xfrm>
            </p:contentPart>
          </mc:Choice>
          <mc:Fallback xmlns="">
            <p:pic>
              <p:nvPicPr>
                <p:cNvPr id="138456" name="Freihand 138455">
                  <a:extLst>
                    <a:ext uri="{FF2B5EF4-FFF2-40B4-BE49-F238E27FC236}">
                      <a16:creationId xmlns:a16="http://schemas.microsoft.com/office/drawing/2014/main" id="{57EC9FC8-8C53-2C96-1069-8AB27A26ADB8}"/>
                    </a:ext>
                  </a:extLst>
                </p:cNvPr>
                <p:cNvPicPr/>
                <p:nvPr/>
              </p:nvPicPr>
              <p:blipFill>
                <a:blip r:embed="rId455"/>
                <a:stretch>
                  <a:fillRect/>
                </a:stretch>
              </p:blipFill>
              <p:spPr>
                <a:xfrm>
                  <a:off x="6929074" y="1751550"/>
                  <a:ext cx="156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38457" name="Freihand 138456">
                  <a:extLst>
                    <a:ext uri="{FF2B5EF4-FFF2-40B4-BE49-F238E27FC236}">
                      <a16:creationId xmlns:a16="http://schemas.microsoft.com/office/drawing/2014/main" id="{2116BBF0-B2C9-0855-F30B-79E25A363F7F}"/>
                    </a:ext>
                  </a:extLst>
                </p14:cNvPr>
                <p14:cNvContentPartPr/>
                <p14:nvPr/>
              </p14:nvContentPartPr>
              <p14:xfrm>
                <a:off x="7087474" y="1748310"/>
                <a:ext cx="219600" cy="108720"/>
              </p14:xfrm>
            </p:contentPart>
          </mc:Choice>
          <mc:Fallback xmlns="">
            <p:pic>
              <p:nvPicPr>
                <p:cNvPr id="138457" name="Freihand 138456">
                  <a:extLst>
                    <a:ext uri="{FF2B5EF4-FFF2-40B4-BE49-F238E27FC236}">
                      <a16:creationId xmlns:a16="http://schemas.microsoft.com/office/drawing/2014/main" id="{2116BBF0-B2C9-0855-F30B-79E25A363F7F}"/>
                    </a:ext>
                  </a:extLst>
                </p:cNvPr>
                <p:cNvPicPr/>
                <p:nvPr/>
              </p:nvPicPr>
              <p:blipFill>
                <a:blip r:embed="rId457"/>
                <a:stretch>
                  <a:fillRect/>
                </a:stretch>
              </p:blipFill>
              <p:spPr>
                <a:xfrm>
                  <a:off x="7078834" y="1739670"/>
                  <a:ext cx="237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38458" name="Freihand 138457">
                  <a:extLst>
                    <a:ext uri="{FF2B5EF4-FFF2-40B4-BE49-F238E27FC236}">
                      <a16:creationId xmlns:a16="http://schemas.microsoft.com/office/drawing/2014/main" id="{81D9AA8E-184E-A712-E7AE-9EE4D2057D72}"/>
                    </a:ext>
                  </a:extLst>
                </p14:cNvPr>
                <p14:cNvContentPartPr/>
                <p14:nvPr/>
              </p14:nvContentPartPr>
              <p14:xfrm>
                <a:off x="7312114" y="1696830"/>
                <a:ext cx="154440" cy="174600"/>
              </p14:xfrm>
            </p:contentPart>
          </mc:Choice>
          <mc:Fallback xmlns="">
            <p:pic>
              <p:nvPicPr>
                <p:cNvPr id="138458" name="Freihand 138457">
                  <a:extLst>
                    <a:ext uri="{FF2B5EF4-FFF2-40B4-BE49-F238E27FC236}">
                      <a16:creationId xmlns:a16="http://schemas.microsoft.com/office/drawing/2014/main" id="{81D9AA8E-184E-A712-E7AE-9EE4D2057D72}"/>
                    </a:ext>
                  </a:extLst>
                </p:cNvPr>
                <p:cNvPicPr/>
                <p:nvPr/>
              </p:nvPicPr>
              <p:blipFill>
                <a:blip r:embed="rId459"/>
                <a:stretch>
                  <a:fillRect/>
                </a:stretch>
              </p:blipFill>
              <p:spPr>
                <a:xfrm>
                  <a:off x="7303474" y="1687830"/>
                  <a:ext cx="172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38459" name="Freihand 138458">
                  <a:extLst>
                    <a:ext uri="{FF2B5EF4-FFF2-40B4-BE49-F238E27FC236}">
                      <a16:creationId xmlns:a16="http://schemas.microsoft.com/office/drawing/2014/main" id="{1241A61A-5FC6-6560-611F-21CF0A2F9108}"/>
                    </a:ext>
                  </a:extLst>
                </p14:cNvPr>
                <p14:cNvContentPartPr/>
                <p14:nvPr/>
              </p14:nvContentPartPr>
              <p14:xfrm>
                <a:off x="6431194" y="1862430"/>
                <a:ext cx="1281240" cy="281880"/>
              </p14:xfrm>
            </p:contentPart>
          </mc:Choice>
          <mc:Fallback xmlns="">
            <p:pic>
              <p:nvPicPr>
                <p:cNvPr id="138459" name="Freihand 138458">
                  <a:extLst>
                    <a:ext uri="{FF2B5EF4-FFF2-40B4-BE49-F238E27FC236}">
                      <a16:creationId xmlns:a16="http://schemas.microsoft.com/office/drawing/2014/main" id="{1241A61A-5FC6-6560-611F-21CF0A2F9108}"/>
                    </a:ext>
                  </a:extLst>
                </p:cNvPr>
                <p:cNvPicPr/>
                <p:nvPr/>
              </p:nvPicPr>
              <p:blipFill>
                <a:blip r:embed="rId461"/>
                <a:stretch>
                  <a:fillRect/>
                </a:stretch>
              </p:blipFill>
              <p:spPr>
                <a:xfrm>
                  <a:off x="6422554" y="1853790"/>
                  <a:ext cx="1298880" cy="299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2">
            <p14:nvContentPartPr>
              <p14:cNvPr id="138461" name="Freihand 138460">
                <a:extLst>
                  <a:ext uri="{FF2B5EF4-FFF2-40B4-BE49-F238E27FC236}">
                    <a16:creationId xmlns:a16="http://schemas.microsoft.com/office/drawing/2014/main" id="{93140022-EC0F-255F-6D99-DA47FAC034B8}"/>
                  </a:ext>
                </a:extLst>
              </p14:cNvPr>
              <p14:cNvContentPartPr/>
              <p14:nvPr/>
            </p14:nvContentPartPr>
            <p14:xfrm>
              <a:off x="129034" y="3398910"/>
              <a:ext cx="2782440" cy="964080"/>
            </p14:xfrm>
          </p:contentPart>
        </mc:Choice>
        <mc:Fallback xmlns="">
          <p:pic>
            <p:nvPicPr>
              <p:cNvPr id="138461" name="Freihand 138460">
                <a:extLst>
                  <a:ext uri="{FF2B5EF4-FFF2-40B4-BE49-F238E27FC236}">
                    <a16:creationId xmlns:a16="http://schemas.microsoft.com/office/drawing/2014/main" id="{93140022-EC0F-255F-6D99-DA47FAC034B8}"/>
                  </a:ext>
                </a:extLst>
              </p:cNvPr>
              <p:cNvPicPr/>
              <p:nvPr/>
            </p:nvPicPr>
            <p:blipFill>
              <a:blip r:embed="rId463"/>
              <a:stretch>
                <a:fillRect/>
              </a:stretch>
            </p:blipFill>
            <p:spPr>
              <a:xfrm>
                <a:off x="120034" y="3390270"/>
                <a:ext cx="2800080" cy="981720"/>
              </a:xfrm>
              <a:prstGeom prst="rect">
                <a:avLst/>
              </a:prstGeom>
            </p:spPr>
          </p:pic>
        </mc:Fallback>
      </mc:AlternateContent>
    </p:spTree>
    <p:extLst>
      <p:ext uri="{BB962C8B-B14F-4D97-AF65-F5344CB8AC3E}">
        <p14:creationId xmlns:p14="http://schemas.microsoft.com/office/powerpoint/2010/main" val="1813187908"/>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Hidden unemployment</a:t>
            </a:r>
          </a:p>
        </p:txBody>
      </p:sp>
      <p:sp>
        <p:nvSpPr>
          <p:cNvPr id="139268" name="Text Box 3"/>
          <p:cNvSpPr txBox="1">
            <a:spLocks noChangeArrowheads="1"/>
          </p:cNvSpPr>
          <p:nvPr/>
        </p:nvSpPr>
        <p:spPr bwMode="auto">
          <a:xfrm>
            <a:off x="1919289" y="1223964"/>
            <a:ext cx="7559675"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People in qualification programs</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Early retirement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Short time work</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Job creation sheme</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5C6E1CFD-24C8-4656-6B57-DBAE9EE999A4}"/>
                  </a:ext>
                </a:extLst>
              </p14:cNvPr>
              <p14:cNvContentPartPr/>
              <p14:nvPr/>
            </p14:nvContentPartPr>
            <p14:xfrm>
              <a:off x="4368034" y="690148"/>
              <a:ext cx="3345840" cy="83520"/>
            </p14:xfrm>
          </p:contentPart>
        </mc:Choice>
        <mc:Fallback xmlns="">
          <p:pic>
            <p:nvPicPr>
              <p:cNvPr id="2" name="Freihand 1">
                <a:extLst>
                  <a:ext uri="{FF2B5EF4-FFF2-40B4-BE49-F238E27FC236}">
                    <a16:creationId xmlns:a16="http://schemas.microsoft.com/office/drawing/2014/main" id="{5C6E1CFD-24C8-4656-6B57-DBAE9EE999A4}"/>
                  </a:ext>
                </a:extLst>
              </p:cNvPr>
              <p:cNvPicPr/>
              <p:nvPr/>
            </p:nvPicPr>
            <p:blipFill>
              <a:blip r:embed="rId4"/>
              <a:stretch>
                <a:fillRect/>
              </a:stretch>
            </p:blipFill>
            <p:spPr>
              <a:xfrm>
                <a:off x="4359034" y="681148"/>
                <a:ext cx="3363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D6C6B67-DD6F-8C3F-9AA5-77345C2F422C}"/>
                  </a:ext>
                </a:extLst>
              </p14:cNvPr>
              <p14:cNvContentPartPr/>
              <p14:nvPr/>
            </p14:nvContentPartPr>
            <p14:xfrm>
              <a:off x="3603394" y="2008828"/>
              <a:ext cx="3102120" cy="102600"/>
            </p14:xfrm>
          </p:contentPart>
        </mc:Choice>
        <mc:Fallback xmlns="">
          <p:pic>
            <p:nvPicPr>
              <p:cNvPr id="3" name="Freihand 2">
                <a:extLst>
                  <a:ext uri="{FF2B5EF4-FFF2-40B4-BE49-F238E27FC236}">
                    <a16:creationId xmlns:a16="http://schemas.microsoft.com/office/drawing/2014/main" id="{1D6C6B67-DD6F-8C3F-9AA5-77345C2F422C}"/>
                  </a:ext>
                </a:extLst>
              </p:cNvPr>
              <p:cNvPicPr/>
              <p:nvPr/>
            </p:nvPicPr>
            <p:blipFill>
              <a:blip r:embed="rId6"/>
              <a:stretch>
                <a:fillRect/>
              </a:stretch>
            </p:blipFill>
            <p:spPr>
              <a:xfrm>
                <a:off x="3594394" y="1999828"/>
                <a:ext cx="3119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29D2EE34-8BA1-7A48-C314-4184F567498A}"/>
                  </a:ext>
                </a:extLst>
              </p14:cNvPr>
              <p14:cNvContentPartPr/>
              <p14:nvPr/>
            </p14:nvContentPartPr>
            <p14:xfrm>
              <a:off x="2479474" y="2783548"/>
              <a:ext cx="2081160" cy="53280"/>
            </p14:xfrm>
          </p:contentPart>
        </mc:Choice>
        <mc:Fallback xmlns="">
          <p:pic>
            <p:nvPicPr>
              <p:cNvPr id="5" name="Freihand 4">
                <a:extLst>
                  <a:ext uri="{FF2B5EF4-FFF2-40B4-BE49-F238E27FC236}">
                    <a16:creationId xmlns:a16="http://schemas.microsoft.com/office/drawing/2014/main" id="{29D2EE34-8BA1-7A48-C314-4184F567498A}"/>
                  </a:ext>
                </a:extLst>
              </p:cNvPr>
              <p:cNvPicPr/>
              <p:nvPr/>
            </p:nvPicPr>
            <p:blipFill>
              <a:blip r:embed="rId8"/>
              <a:stretch>
                <a:fillRect/>
              </a:stretch>
            </p:blipFill>
            <p:spPr>
              <a:xfrm>
                <a:off x="2470474" y="2774548"/>
                <a:ext cx="20988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FB35BA2B-B52D-B4DE-5071-D3482D498ACB}"/>
                  </a:ext>
                </a:extLst>
              </p14:cNvPr>
              <p14:cNvContentPartPr/>
              <p14:nvPr/>
            </p14:nvContentPartPr>
            <p14:xfrm>
              <a:off x="2455714" y="3478348"/>
              <a:ext cx="1986840" cy="129960"/>
            </p14:xfrm>
          </p:contentPart>
        </mc:Choice>
        <mc:Fallback xmlns="">
          <p:pic>
            <p:nvPicPr>
              <p:cNvPr id="6" name="Freihand 5">
                <a:extLst>
                  <a:ext uri="{FF2B5EF4-FFF2-40B4-BE49-F238E27FC236}">
                    <a16:creationId xmlns:a16="http://schemas.microsoft.com/office/drawing/2014/main" id="{FB35BA2B-B52D-B4DE-5071-D3482D498ACB}"/>
                  </a:ext>
                </a:extLst>
              </p:cNvPr>
              <p:cNvPicPr/>
              <p:nvPr/>
            </p:nvPicPr>
            <p:blipFill>
              <a:blip r:embed="rId10"/>
              <a:stretch>
                <a:fillRect/>
              </a:stretch>
            </p:blipFill>
            <p:spPr>
              <a:xfrm>
                <a:off x="2447074" y="3469348"/>
                <a:ext cx="2004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9274" name="Freihand 139273">
                <a:extLst>
                  <a:ext uri="{FF2B5EF4-FFF2-40B4-BE49-F238E27FC236}">
                    <a16:creationId xmlns:a16="http://schemas.microsoft.com/office/drawing/2014/main" id="{486DE7BA-EA37-4598-8046-5F6F60896EAE}"/>
                  </a:ext>
                </a:extLst>
              </p14:cNvPr>
              <p14:cNvContentPartPr/>
              <p14:nvPr/>
            </p14:nvContentPartPr>
            <p14:xfrm>
              <a:off x="2509714" y="4221388"/>
              <a:ext cx="2440440" cy="68400"/>
            </p14:xfrm>
          </p:contentPart>
        </mc:Choice>
        <mc:Fallback xmlns="">
          <p:pic>
            <p:nvPicPr>
              <p:cNvPr id="139274" name="Freihand 139273">
                <a:extLst>
                  <a:ext uri="{FF2B5EF4-FFF2-40B4-BE49-F238E27FC236}">
                    <a16:creationId xmlns:a16="http://schemas.microsoft.com/office/drawing/2014/main" id="{486DE7BA-EA37-4598-8046-5F6F60896EAE}"/>
                  </a:ext>
                </a:extLst>
              </p:cNvPr>
              <p:cNvPicPr/>
              <p:nvPr/>
            </p:nvPicPr>
            <p:blipFill>
              <a:blip r:embed="rId12"/>
              <a:stretch>
                <a:fillRect/>
              </a:stretch>
            </p:blipFill>
            <p:spPr>
              <a:xfrm>
                <a:off x="2501074" y="4212388"/>
                <a:ext cx="24580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9279" name="Freihand 139278">
                <a:extLst>
                  <a:ext uri="{FF2B5EF4-FFF2-40B4-BE49-F238E27FC236}">
                    <a16:creationId xmlns:a16="http://schemas.microsoft.com/office/drawing/2014/main" id="{2EB23110-654A-ACBF-66FE-4180BC1595EC}"/>
                  </a:ext>
                </a:extLst>
              </p14:cNvPr>
              <p14:cNvContentPartPr/>
              <p14:nvPr/>
            </p14:nvContentPartPr>
            <p14:xfrm>
              <a:off x="6946354" y="2369548"/>
              <a:ext cx="4897440" cy="1576800"/>
            </p14:xfrm>
          </p:contentPart>
        </mc:Choice>
        <mc:Fallback xmlns="">
          <p:pic>
            <p:nvPicPr>
              <p:cNvPr id="139279" name="Freihand 139278">
                <a:extLst>
                  <a:ext uri="{FF2B5EF4-FFF2-40B4-BE49-F238E27FC236}">
                    <a16:creationId xmlns:a16="http://schemas.microsoft.com/office/drawing/2014/main" id="{2EB23110-654A-ACBF-66FE-4180BC1595EC}"/>
                  </a:ext>
                </a:extLst>
              </p:cNvPr>
              <p:cNvPicPr/>
              <p:nvPr/>
            </p:nvPicPr>
            <p:blipFill>
              <a:blip r:embed="rId14"/>
              <a:stretch>
                <a:fillRect/>
              </a:stretch>
            </p:blipFill>
            <p:spPr>
              <a:xfrm>
                <a:off x="6937354" y="2360548"/>
                <a:ext cx="4915080" cy="15944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9281" name="Freihand 139280">
                <a:extLst>
                  <a:ext uri="{FF2B5EF4-FFF2-40B4-BE49-F238E27FC236}">
                    <a16:creationId xmlns:a16="http://schemas.microsoft.com/office/drawing/2014/main" id="{DDB4C87E-8183-89E2-7151-C4E22C19312D}"/>
                  </a:ext>
                </a:extLst>
              </p14:cNvPr>
              <p14:cNvContentPartPr/>
              <p14:nvPr/>
            </p14:nvContentPartPr>
            <p14:xfrm>
              <a:off x="4108474" y="122788"/>
              <a:ext cx="3756600" cy="674280"/>
            </p14:xfrm>
          </p:contentPart>
        </mc:Choice>
        <mc:Fallback xmlns="">
          <p:pic>
            <p:nvPicPr>
              <p:cNvPr id="139281" name="Freihand 139280">
                <a:extLst>
                  <a:ext uri="{FF2B5EF4-FFF2-40B4-BE49-F238E27FC236}">
                    <a16:creationId xmlns:a16="http://schemas.microsoft.com/office/drawing/2014/main" id="{DDB4C87E-8183-89E2-7151-C4E22C19312D}"/>
                  </a:ext>
                </a:extLst>
              </p:cNvPr>
              <p:cNvPicPr/>
              <p:nvPr/>
            </p:nvPicPr>
            <p:blipFill>
              <a:blip r:embed="rId16"/>
              <a:stretch>
                <a:fillRect/>
              </a:stretch>
            </p:blipFill>
            <p:spPr>
              <a:xfrm>
                <a:off x="4099834" y="113788"/>
                <a:ext cx="3774240" cy="691920"/>
              </a:xfrm>
              <a:prstGeom prst="rect">
                <a:avLst/>
              </a:prstGeom>
            </p:spPr>
          </p:pic>
        </mc:Fallback>
      </mc:AlternateContent>
      <p:grpSp>
        <p:nvGrpSpPr>
          <p:cNvPr id="139283" name="Gruppieren 139282">
            <a:extLst>
              <a:ext uri="{FF2B5EF4-FFF2-40B4-BE49-F238E27FC236}">
                <a16:creationId xmlns:a16="http://schemas.microsoft.com/office/drawing/2014/main" id="{FAF73846-3797-BFB1-9569-17411CF53C20}"/>
              </a:ext>
            </a:extLst>
          </p:cNvPr>
          <p:cNvGrpSpPr/>
          <p:nvPr/>
        </p:nvGrpSpPr>
        <p:grpSpPr>
          <a:xfrm>
            <a:off x="2019394" y="1456588"/>
            <a:ext cx="9822240" cy="2777400"/>
            <a:chOff x="2019394" y="1456588"/>
            <a:chExt cx="9822240" cy="2777400"/>
          </a:xfrm>
        </p:grpSpPr>
        <mc:AlternateContent xmlns:mc="http://schemas.openxmlformats.org/markup-compatibility/2006" xmlns:p14="http://schemas.microsoft.com/office/powerpoint/2010/main">
          <mc:Choice Requires="p14">
            <p:contentPart p14:bwMode="auto" r:id="rId17">
              <p14:nvContentPartPr>
                <p14:cNvPr id="7" name="Freihand 6">
                  <a:extLst>
                    <a:ext uri="{FF2B5EF4-FFF2-40B4-BE49-F238E27FC236}">
                      <a16:creationId xmlns:a16="http://schemas.microsoft.com/office/drawing/2014/main" id="{A106300B-B8E1-255C-E364-D3257A20FE27}"/>
                    </a:ext>
                  </a:extLst>
                </p14:cNvPr>
                <p14:cNvContentPartPr/>
                <p14:nvPr/>
              </p14:nvContentPartPr>
              <p14:xfrm>
                <a:off x="4782394" y="3169828"/>
                <a:ext cx="444240" cy="123120"/>
              </p14:xfrm>
            </p:contentPart>
          </mc:Choice>
          <mc:Fallback xmlns="">
            <p:pic>
              <p:nvPicPr>
                <p:cNvPr id="7" name="Freihand 6">
                  <a:extLst>
                    <a:ext uri="{FF2B5EF4-FFF2-40B4-BE49-F238E27FC236}">
                      <a16:creationId xmlns:a16="http://schemas.microsoft.com/office/drawing/2014/main" id="{A106300B-B8E1-255C-E364-D3257A20FE27}"/>
                    </a:ext>
                  </a:extLst>
                </p:cNvPr>
                <p:cNvPicPr/>
                <p:nvPr/>
              </p:nvPicPr>
              <p:blipFill>
                <a:blip r:embed="rId18"/>
                <a:stretch>
                  <a:fillRect/>
                </a:stretch>
              </p:blipFill>
              <p:spPr>
                <a:xfrm>
                  <a:off x="4773394" y="3160828"/>
                  <a:ext cx="4618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8" name="Freihand 7">
                  <a:extLst>
                    <a:ext uri="{FF2B5EF4-FFF2-40B4-BE49-F238E27FC236}">
                      <a16:creationId xmlns:a16="http://schemas.microsoft.com/office/drawing/2014/main" id="{AC2AD48D-6825-09DE-251E-CE071792ED6B}"/>
                    </a:ext>
                  </a:extLst>
                </p14:cNvPr>
                <p14:cNvContentPartPr/>
                <p14:nvPr/>
              </p14:nvContentPartPr>
              <p14:xfrm>
                <a:off x="4685194" y="3099628"/>
                <a:ext cx="278640" cy="203040"/>
              </p14:xfrm>
            </p:contentPart>
          </mc:Choice>
          <mc:Fallback xmlns="">
            <p:pic>
              <p:nvPicPr>
                <p:cNvPr id="8" name="Freihand 7">
                  <a:extLst>
                    <a:ext uri="{FF2B5EF4-FFF2-40B4-BE49-F238E27FC236}">
                      <a16:creationId xmlns:a16="http://schemas.microsoft.com/office/drawing/2014/main" id="{AC2AD48D-6825-09DE-251E-CE071792ED6B}"/>
                    </a:ext>
                  </a:extLst>
                </p:cNvPr>
                <p:cNvPicPr/>
                <p:nvPr/>
              </p:nvPicPr>
              <p:blipFill>
                <a:blip r:embed="rId20"/>
                <a:stretch>
                  <a:fillRect/>
                </a:stretch>
              </p:blipFill>
              <p:spPr>
                <a:xfrm>
                  <a:off x="4676194" y="3090988"/>
                  <a:ext cx="296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9275" name="Freihand 139274">
                  <a:extLst>
                    <a:ext uri="{FF2B5EF4-FFF2-40B4-BE49-F238E27FC236}">
                      <a16:creationId xmlns:a16="http://schemas.microsoft.com/office/drawing/2014/main" id="{1B310E7A-59E1-F6B2-E200-8C99A2AB7E70}"/>
                    </a:ext>
                  </a:extLst>
                </p14:cNvPr>
                <p14:cNvContentPartPr/>
                <p14:nvPr/>
              </p14:nvContentPartPr>
              <p14:xfrm>
                <a:off x="2019394" y="1456588"/>
                <a:ext cx="4786200" cy="1583640"/>
              </p14:xfrm>
            </p:contentPart>
          </mc:Choice>
          <mc:Fallback xmlns="">
            <p:pic>
              <p:nvPicPr>
                <p:cNvPr id="139275" name="Freihand 139274">
                  <a:extLst>
                    <a:ext uri="{FF2B5EF4-FFF2-40B4-BE49-F238E27FC236}">
                      <a16:creationId xmlns:a16="http://schemas.microsoft.com/office/drawing/2014/main" id="{1B310E7A-59E1-F6B2-E200-8C99A2AB7E70}"/>
                    </a:ext>
                  </a:extLst>
                </p:cNvPr>
                <p:cNvPicPr/>
                <p:nvPr/>
              </p:nvPicPr>
              <p:blipFill>
                <a:blip r:embed="rId22"/>
                <a:stretch>
                  <a:fillRect/>
                </a:stretch>
              </p:blipFill>
              <p:spPr>
                <a:xfrm>
                  <a:off x="2010754" y="1447588"/>
                  <a:ext cx="4803840" cy="1601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9277" name="Freihand 139276">
                  <a:extLst>
                    <a:ext uri="{FF2B5EF4-FFF2-40B4-BE49-F238E27FC236}">
                      <a16:creationId xmlns:a16="http://schemas.microsoft.com/office/drawing/2014/main" id="{33ADE292-2CCA-BD1D-CB64-B7AAF4C81632}"/>
                    </a:ext>
                  </a:extLst>
                </p14:cNvPr>
                <p14:cNvContentPartPr/>
                <p14:nvPr/>
              </p14:nvContentPartPr>
              <p14:xfrm>
                <a:off x="2232874" y="3038428"/>
                <a:ext cx="2682720" cy="566640"/>
              </p14:xfrm>
            </p:contentPart>
          </mc:Choice>
          <mc:Fallback xmlns="">
            <p:pic>
              <p:nvPicPr>
                <p:cNvPr id="139277" name="Freihand 139276">
                  <a:extLst>
                    <a:ext uri="{FF2B5EF4-FFF2-40B4-BE49-F238E27FC236}">
                      <a16:creationId xmlns:a16="http://schemas.microsoft.com/office/drawing/2014/main" id="{33ADE292-2CCA-BD1D-CB64-B7AAF4C81632}"/>
                    </a:ext>
                  </a:extLst>
                </p:cNvPr>
                <p:cNvPicPr/>
                <p:nvPr/>
              </p:nvPicPr>
              <p:blipFill>
                <a:blip r:embed="rId24"/>
                <a:stretch>
                  <a:fillRect/>
                </a:stretch>
              </p:blipFill>
              <p:spPr>
                <a:xfrm>
                  <a:off x="2224234" y="3029788"/>
                  <a:ext cx="2700360" cy="584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0" name="Freihand 9">
                  <a:extLst>
                    <a:ext uri="{FF2B5EF4-FFF2-40B4-BE49-F238E27FC236}">
                      <a16:creationId xmlns:a16="http://schemas.microsoft.com/office/drawing/2014/main" id="{9A218D71-9B2C-C305-B8E4-7E8B5605F893}"/>
                    </a:ext>
                  </a:extLst>
                </p14:cNvPr>
                <p14:cNvContentPartPr/>
                <p14:nvPr/>
              </p14:nvContentPartPr>
              <p14:xfrm>
                <a:off x="5534434" y="2925028"/>
                <a:ext cx="298080" cy="303480"/>
              </p14:xfrm>
            </p:contentPart>
          </mc:Choice>
          <mc:Fallback xmlns="">
            <p:pic>
              <p:nvPicPr>
                <p:cNvPr id="10" name="Freihand 9">
                  <a:extLst>
                    <a:ext uri="{FF2B5EF4-FFF2-40B4-BE49-F238E27FC236}">
                      <a16:creationId xmlns:a16="http://schemas.microsoft.com/office/drawing/2014/main" id="{9A218D71-9B2C-C305-B8E4-7E8B5605F893}"/>
                    </a:ext>
                  </a:extLst>
                </p:cNvPr>
                <p:cNvPicPr/>
                <p:nvPr/>
              </p:nvPicPr>
              <p:blipFill>
                <a:blip r:embed="rId26"/>
                <a:stretch>
                  <a:fillRect/>
                </a:stretch>
              </p:blipFill>
              <p:spPr>
                <a:xfrm>
                  <a:off x="5525794" y="2916388"/>
                  <a:ext cx="3157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1" name="Freihand 10">
                  <a:extLst>
                    <a:ext uri="{FF2B5EF4-FFF2-40B4-BE49-F238E27FC236}">
                      <a16:creationId xmlns:a16="http://schemas.microsoft.com/office/drawing/2014/main" id="{36A9C608-F5BD-73BF-71C0-B0EDDAAB9DA4}"/>
                    </a:ext>
                  </a:extLst>
                </p14:cNvPr>
                <p14:cNvContentPartPr/>
                <p14:nvPr/>
              </p14:nvContentPartPr>
              <p14:xfrm>
                <a:off x="5750074" y="2885428"/>
                <a:ext cx="16920" cy="55080"/>
              </p14:xfrm>
            </p:contentPart>
          </mc:Choice>
          <mc:Fallback xmlns="">
            <p:pic>
              <p:nvPicPr>
                <p:cNvPr id="11" name="Freihand 10">
                  <a:extLst>
                    <a:ext uri="{FF2B5EF4-FFF2-40B4-BE49-F238E27FC236}">
                      <a16:creationId xmlns:a16="http://schemas.microsoft.com/office/drawing/2014/main" id="{36A9C608-F5BD-73BF-71C0-B0EDDAAB9DA4}"/>
                    </a:ext>
                  </a:extLst>
                </p:cNvPr>
                <p:cNvPicPr/>
                <p:nvPr/>
              </p:nvPicPr>
              <p:blipFill>
                <a:blip r:embed="rId28"/>
                <a:stretch>
                  <a:fillRect/>
                </a:stretch>
              </p:blipFill>
              <p:spPr>
                <a:xfrm>
                  <a:off x="5741074" y="2876428"/>
                  <a:ext cx="34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2" name="Freihand 11">
                  <a:extLst>
                    <a:ext uri="{FF2B5EF4-FFF2-40B4-BE49-F238E27FC236}">
                      <a16:creationId xmlns:a16="http://schemas.microsoft.com/office/drawing/2014/main" id="{02657D28-6C31-EC48-54E5-A32EB7D8C28A}"/>
                    </a:ext>
                  </a:extLst>
                </p14:cNvPr>
                <p14:cNvContentPartPr/>
                <p14:nvPr/>
              </p14:nvContentPartPr>
              <p14:xfrm>
                <a:off x="5847274" y="2980108"/>
                <a:ext cx="129600" cy="142200"/>
              </p14:xfrm>
            </p:contentPart>
          </mc:Choice>
          <mc:Fallback xmlns="">
            <p:pic>
              <p:nvPicPr>
                <p:cNvPr id="12" name="Freihand 11">
                  <a:extLst>
                    <a:ext uri="{FF2B5EF4-FFF2-40B4-BE49-F238E27FC236}">
                      <a16:creationId xmlns:a16="http://schemas.microsoft.com/office/drawing/2014/main" id="{02657D28-6C31-EC48-54E5-A32EB7D8C28A}"/>
                    </a:ext>
                  </a:extLst>
                </p:cNvPr>
                <p:cNvPicPr/>
                <p:nvPr/>
              </p:nvPicPr>
              <p:blipFill>
                <a:blip r:embed="rId30"/>
                <a:stretch>
                  <a:fillRect/>
                </a:stretch>
              </p:blipFill>
              <p:spPr>
                <a:xfrm>
                  <a:off x="5838634" y="2971108"/>
                  <a:ext cx="147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4" name="Freihand 13">
                  <a:extLst>
                    <a:ext uri="{FF2B5EF4-FFF2-40B4-BE49-F238E27FC236}">
                      <a16:creationId xmlns:a16="http://schemas.microsoft.com/office/drawing/2014/main" id="{37B6119D-7570-0881-2AC2-A4A515905C5F}"/>
                    </a:ext>
                  </a:extLst>
                </p14:cNvPr>
                <p14:cNvContentPartPr/>
                <p14:nvPr/>
              </p14:nvContentPartPr>
              <p14:xfrm>
                <a:off x="6198274" y="2933308"/>
                <a:ext cx="254160" cy="109800"/>
              </p14:xfrm>
            </p:contentPart>
          </mc:Choice>
          <mc:Fallback xmlns="">
            <p:pic>
              <p:nvPicPr>
                <p:cNvPr id="14" name="Freihand 13">
                  <a:extLst>
                    <a:ext uri="{FF2B5EF4-FFF2-40B4-BE49-F238E27FC236}">
                      <a16:creationId xmlns:a16="http://schemas.microsoft.com/office/drawing/2014/main" id="{37B6119D-7570-0881-2AC2-A4A515905C5F}"/>
                    </a:ext>
                  </a:extLst>
                </p:cNvPr>
                <p:cNvPicPr/>
                <p:nvPr/>
              </p:nvPicPr>
              <p:blipFill>
                <a:blip r:embed="rId32"/>
                <a:stretch>
                  <a:fillRect/>
                </a:stretch>
              </p:blipFill>
              <p:spPr>
                <a:xfrm>
                  <a:off x="6189634" y="2924668"/>
                  <a:ext cx="271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5" name="Freihand 14">
                  <a:extLst>
                    <a:ext uri="{FF2B5EF4-FFF2-40B4-BE49-F238E27FC236}">
                      <a16:creationId xmlns:a16="http://schemas.microsoft.com/office/drawing/2014/main" id="{3E6CFF2B-82E1-3108-3F0B-AB1AADDE94A7}"/>
                    </a:ext>
                  </a:extLst>
                </p14:cNvPr>
                <p14:cNvContentPartPr/>
                <p14:nvPr/>
              </p14:nvContentPartPr>
              <p14:xfrm>
                <a:off x="6384034" y="2772028"/>
                <a:ext cx="19080" cy="22320"/>
              </p14:xfrm>
            </p:contentPart>
          </mc:Choice>
          <mc:Fallback xmlns="">
            <p:pic>
              <p:nvPicPr>
                <p:cNvPr id="15" name="Freihand 14">
                  <a:extLst>
                    <a:ext uri="{FF2B5EF4-FFF2-40B4-BE49-F238E27FC236}">
                      <a16:creationId xmlns:a16="http://schemas.microsoft.com/office/drawing/2014/main" id="{3E6CFF2B-82E1-3108-3F0B-AB1AADDE94A7}"/>
                    </a:ext>
                  </a:extLst>
                </p:cNvPr>
                <p:cNvPicPr/>
                <p:nvPr/>
              </p:nvPicPr>
              <p:blipFill>
                <a:blip r:embed="rId34"/>
                <a:stretch>
                  <a:fillRect/>
                </a:stretch>
              </p:blipFill>
              <p:spPr>
                <a:xfrm>
                  <a:off x="6375394" y="2763028"/>
                  <a:ext cx="36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6" name="Freihand 15">
                  <a:extLst>
                    <a:ext uri="{FF2B5EF4-FFF2-40B4-BE49-F238E27FC236}">
                      <a16:creationId xmlns:a16="http://schemas.microsoft.com/office/drawing/2014/main" id="{D60EC4DC-A9BF-6A41-9BC4-327F6EF62EAF}"/>
                    </a:ext>
                  </a:extLst>
                </p14:cNvPr>
                <p14:cNvContentPartPr/>
                <p14:nvPr/>
              </p14:nvContentPartPr>
              <p14:xfrm>
                <a:off x="6498874" y="2864548"/>
                <a:ext cx="137880" cy="145440"/>
              </p14:xfrm>
            </p:contentPart>
          </mc:Choice>
          <mc:Fallback xmlns="">
            <p:pic>
              <p:nvPicPr>
                <p:cNvPr id="16" name="Freihand 15">
                  <a:extLst>
                    <a:ext uri="{FF2B5EF4-FFF2-40B4-BE49-F238E27FC236}">
                      <a16:creationId xmlns:a16="http://schemas.microsoft.com/office/drawing/2014/main" id="{D60EC4DC-A9BF-6A41-9BC4-327F6EF62EAF}"/>
                    </a:ext>
                  </a:extLst>
                </p:cNvPr>
                <p:cNvPicPr/>
                <p:nvPr/>
              </p:nvPicPr>
              <p:blipFill>
                <a:blip r:embed="rId36"/>
                <a:stretch>
                  <a:fillRect/>
                </a:stretch>
              </p:blipFill>
              <p:spPr>
                <a:xfrm>
                  <a:off x="6489874" y="2855548"/>
                  <a:ext cx="1555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7" name="Freihand 16">
                  <a:extLst>
                    <a:ext uri="{FF2B5EF4-FFF2-40B4-BE49-F238E27FC236}">
                      <a16:creationId xmlns:a16="http://schemas.microsoft.com/office/drawing/2014/main" id="{91A13CAD-000D-EF85-71C3-F638F29B3D7A}"/>
                    </a:ext>
                  </a:extLst>
                </p14:cNvPr>
                <p14:cNvContentPartPr/>
                <p14:nvPr/>
              </p14:nvContentPartPr>
              <p14:xfrm>
                <a:off x="6683554" y="2670868"/>
                <a:ext cx="634680" cy="279720"/>
              </p14:xfrm>
            </p:contentPart>
          </mc:Choice>
          <mc:Fallback xmlns="">
            <p:pic>
              <p:nvPicPr>
                <p:cNvPr id="17" name="Freihand 16">
                  <a:extLst>
                    <a:ext uri="{FF2B5EF4-FFF2-40B4-BE49-F238E27FC236}">
                      <a16:creationId xmlns:a16="http://schemas.microsoft.com/office/drawing/2014/main" id="{91A13CAD-000D-EF85-71C3-F638F29B3D7A}"/>
                    </a:ext>
                  </a:extLst>
                </p:cNvPr>
                <p:cNvPicPr/>
                <p:nvPr/>
              </p:nvPicPr>
              <p:blipFill>
                <a:blip r:embed="rId38"/>
                <a:stretch>
                  <a:fillRect/>
                </a:stretch>
              </p:blipFill>
              <p:spPr>
                <a:xfrm>
                  <a:off x="6674554" y="2662228"/>
                  <a:ext cx="6523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8" name="Freihand 17">
                  <a:extLst>
                    <a:ext uri="{FF2B5EF4-FFF2-40B4-BE49-F238E27FC236}">
                      <a16:creationId xmlns:a16="http://schemas.microsoft.com/office/drawing/2014/main" id="{20EB2109-9984-665B-F2B2-560E38256443}"/>
                    </a:ext>
                  </a:extLst>
                </p14:cNvPr>
                <p14:cNvContentPartPr/>
                <p14:nvPr/>
              </p14:nvContentPartPr>
              <p14:xfrm>
                <a:off x="7361794" y="2508868"/>
                <a:ext cx="324720" cy="259200"/>
              </p14:xfrm>
            </p:contentPart>
          </mc:Choice>
          <mc:Fallback xmlns="">
            <p:pic>
              <p:nvPicPr>
                <p:cNvPr id="18" name="Freihand 17">
                  <a:extLst>
                    <a:ext uri="{FF2B5EF4-FFF2-40B4-BE49-F238E27FC236}">
                      <a16:creationId xmlns:a16="http://schemas.microsoft.com/office/drawing/2014/main" id="{20EB2109-9984-665B-F2B2-560E38256443}"/>
                    </a:ext>
                  </a:extLst>
                </p:cNvPr>
                <p:cNvPicPr/>
                <p:nvPr/>
              </p:nvPicPr>
              <p:blipFill>
                <a:blip r:embed="rId40"/>
                <a:stretch>
                  <a:fillRect/>
                </a:stretch>
              </p:blipFill>
              <p:spPr>
                <a:xfrm>
                  <a:off x="7352794" y="2499868"/>
                  <a:ext cx="34236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8CC40F4F-37C7-A39C-4C0D-11711756775D}"/>
                    </a:ext>
                  </a:extLst>
                </p14:cNvPr>
                <p14:cNvContentPartPr/>
                <p14:nvPr/>
              </p14:nvContentPartPr>
              <p14:xfrm>
                <a:off x="7884154" y="2551708"/>
                <a:ext cx="276840" cy="157680"/>
              </p14:xfrm>
            </p:contentPart>
          </mc:Choice>
          <mc:Fallback xmlns="">
            <p:pic>
              <p:nvPicPr>
                <p:cNvPr id="19" name="Freihand 18">
                  <a:extLst>
                    <a:ext uri="{FF2B5EF4-FFF2-40B4-BE49-F238E27FC236}">
                      <a16:creationId xmlns:a16="http://schemas.microsoft.com/office/drawing/2014/main" id="{8CC40F4F-37C7-A39C-4C0D-11711756775D}"/>
                    </a:ext>
                  </a:extLst>
                </p:cNvPr>
                <p:cNvPicPr/>
                <p:nvPr/>
              </p:nvPicPr>
              <p:blipFill>
                <a:blip r:embed="rId42"/>
                <a:stretch>
                  <a:fillRect/>
                </a:stretch>
              </p:blipFill>
              <p:spPr>
                <a:xfrm>
                  <a:off x="7875154" y="2542708"/>
                  <a:ext cx="2944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E4850851-1640-9B89-539F-B736E01995E3}"/>
                    </a:ext>
                  </a:extLst>
                </p14:cNvPr>
                <p14:cNvContentPartPr/>
                <p14:nvPr/>
              </p14:nvContentPartPr>
              <p14:xfrm>
                <a:off x="8193034" y="2551348"/>
                <a:ext cx="134640" cy="109080"/>
              </p14:xfrm>
            </p:contentPart>
          </mc:Choice>
          <mc:Fallback xmlns="">
            <p:pic>
              <p:nvPicPr>
                <p:cNvPr id="20" name="Freihand 19">
                  <a:extLst>
                    <a:ext uri="{FF2B5EF4-FFF2-40B4-BE49-F238E27FC236}">
                      <a16:creationId xmlns:a16="http://schemas.microsoft.com/office/drawing/2014/main" id="{E4850851-1640-9B89-539F-B736E01995E3}"/>
                    </a:ext>
                  </a:extLst>
                </p:cNvPr>
                <p:cNvPicPr/>
                <p:nvPr/>
              </p:nvPicPr>
              <p:blipFill>
                <a:blip r:embed="rId44"/>
                <a:stretch>
                  <a:fillRect/>
                </a:stretch>
              </p:blipFill>
              <p:spPr>
                <a:xfrm>
                  <a:off x="8184034" y="2542348"/>
                  <a:ext cx="152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9420174D-C30E-9F7A-0434-7E6ACBB61FC6}"/>
                    </a:ext>
                  </a:extLst>
                </p14:cNvPr>
                <p14:cNvContentPartPr/>
                <p14:nvPr/>
              </p14:nvContentPartPr>
              <p14:xfrm>
                <a:off x="8357914" y="2489068"/>
                <a:ext cx="181800" cy="154800"/>
              </p14:xfrm>
            </p:contentPart>
          </mc:Choice>
          <mc:Fallback xmlns="">
            <p:pic>
              <p:nvPicPr>
                <p:cNvPr id="21" name="Freihand 20">
                  <a:extLst>
                    <a:ext uri="{FF2B5EF4-FFF2-40B4-BE49-F238E27FC236}">
                      <a16:creationId xmlns:a16="http://schemas.microsoft.com/office/drawing/2014/main" id="{9420174D-C30E-9F7A-0434-7E6ACBB61FC6}"/>
                    </a:ext>
                  </a:extLst>
                </p:cNvPr>
                <p:cNvPicPr/>
                <p:nvPr/>
              </p:nvPicPr>
              <p:blipFill>
                <a:blip r:embed="rId46"/>
                <a:stretch>
                  <a:fillRect/>
                </a:stretch>
              </p:blipFill>
              <p:spPr>
                <a:xfrm>
                  <a:off x="8348914" y="2480068"/>
                  <a:ext cx="199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2" name="Freihand 21">
                  <a:extLst>
                    <a:ext uri="{FF2B5EF4-FFF2-40B4-BE49-F238E27FC236}">
                      <a16:creationId xmlns:a16="http://schemas.microsoft.com/office/drawing/2014/main" id="{3BD31360-0EA0-4C06-80FD-443A55C26F0B}"/>
                    </a:ext>
                  </a:extLst>
                </p14:cNvPr>
                <p14:cNvContentPartPr/>
                <p14:nvPr/>
              </p14:nvContentPartPr>
              <p14:xfrm>
                <a:off x="8763634" y="2415268"/>
                <a:ext cx="148680" cy="164160"/>
              </p14:xfrm>
            </p:contentPart>
          </mc:Choice>
          <mc:Fallback xmlns="">
            <p:pic>
              <p:nvPicPr>
                <p:cNvPr id="22" name="Freihand 21">
                  <a:extLst>
                    <a:ext uri="{FF2B5EF4-FFF2-40B4-BE49-F238E27FC236}">
                      <a16:creationId xmlns:a16="http://schemas.microsoft.com/office/drawing/2014/main" id="{3BD31360-0EA0-4C06-80FD-443A55C26F0B}"/>
                    </a:ext>
                  </a:extLst>
                </p:cNvPr>
                <p:cNvPicPr/>
                <p:nvPr/>
              </p:nvPicPr>
              <p:blipFill>
                <a:blip r:embed="rId48"/>
                <a:stretch>
                  <a:fillRect/>
                </a:stretch>
              </p:blipFill>
              <p:spPr>
                <a:xfrm>
                  <a:off x="8754634" y="2406628"/>
                  <a:ext cx="1663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3" name="Freihand 22">
                  <a:extLst>
                    <a:ext uri="{FF2B5EF4-FFF2-40B4-BE49-F238E27FC236}">
                      <a16:creationId xmlns:a16="http://schemas.microsoft.com/office/drawing/2014/main" id="{505C7D0B-DF68-EA06-047B-7D88F59CA0AF}"/>
                    </a:ext>
                  </a:extLst>
                </p14:cNvPr>
                <p14:cNvContentPartPr/>
                <p14:nvPr/>
              </p14:nvContentPartPr>
              <p14:xfrm>
                <a:off x="8943274" y="2391508"/>
                <a:ext cx="146520" cy="142920"/>
              </p14:xfrm>
            </p:contentPart>
          </mc:Choice>
          <mc:Fallback xmlns="">
            <p:pic>
              <p:nvPicPr>
                <p:cNvPr id="23" name="Freihand 22">
                  <a:extLst>
                    <a:ext uri="{FF2B5EF4-FFF2-40B4-BE49-F238E27FC236}">
                      <a16:creationId xmlns:a16="http://schemas.microsoft.com/office/drawing/2014/main" id="{505C7D0B-DF68-EA06-047B-7D88F59CA0AF}"/>
                    </a:ext>
                  </a:extLst>
                </p:cNvPr>
                <p:cNvPicPr/>
                <p:nvPr/>
              </p:nvPicPr>
              <p:blipFill>
                <a:blip r:embed="rId50"/>
                <a:stretch>
                  <a:fillRect/>
                </a:stretch>
              </p:blipFill>
              <p:spPr>
                <a:xfrm>
                  <a:off x="8934634" y="2382868"/>
                  <a:ext cx="1641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4" name="Freihand 23">
                  <a:extLst>
                    <a:ext uri="{FF2B5EF4-FFF2-40B4-BE49-F238E27FC236}">
                      <a16:creationId xmlns:a16="http://schemas.microsoft.com/office/drawing/2014/main" id="{C19D938B-E95D-282A-B0C6-35E1C4FB698E}"/>
                    </a:ext>
                  </a:extLst>
                </p14:cNvPr>
                <p14:cNvContentPartPr/>
                <p14:nvPr/>
              </p14:nvContentPartPr>
              <p14:xfrm>
                <a:off x="9163234" y="2346508"/>
                <a:ext cx="124560" cy="326520"/>
              </p14:xfrm>
            </p:contentPart>
          </mc:Choice>
          <mc:Fallback xmlns="">
            <p:pic>
              <p:nvPicPr>
                <p:cNvPr id="24" name="Freihand 23">
                  <a:extLst>
                    <a:ext uri="{FF2B5EF4-FFF2-40B4-BE49-F238E27FC236}">
                      <a16:creationId xmlns:a16="http://schemas.microsoft.com/office/drawing/2014/main" id="{C19D938B-E95D-282A-B0C6-35E1C4FB698E}"/>
                    </a:ext>
                  </a:extLst>
                </p:cNvPr>
                <p:cNvPicPr/>
                <p:nvPr/>
              </p:nvPicPr>
              <p:blipFill>
                <a:blip r:embed="rId52"/>
                <a:stretch>
                  <a:fillRect/>
                </a:stretch>
              </p:blipFill>
              <p:spPr>
                <a:xfrm>
                  <a:off x="9154234" y="2337508"/>
                  <a:ext cx="14220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5" name="Freihand 24">
                  <a:extLst>
                    <a:ext uri="{FF2B5EF4-FFF2-40B4-BE49-F238E27FC236}">
                      <a16:creationId xmlns:a16="http://schemas.microsoft.com/office/drawing/2014/main" id="{C0197012-690C-76E6-6BFE-9D044950CD53}"/>
                    </a:ext>
                  </a:extLst>
                </p14:cNvPr>
                <p14:cNvContentPartPr/>
                <p14:nvPr/>
              </p14:nvContentPartPr>
              <p14:xfrm>
                <a:off x="9352594" y="2306548"/>
                <a:ext cx="124560" cy="154440"/>
              </p14:xfrm>
            </p:contentPart>
          </mc:Choice>
          <mc:Fallback xmlns="">
            <p:pic>
              <p:nvPicPr>
                <p:cNvPr id="25" name="Freihand 24">
                  <a:extLst>
                    <a:ext uri="{FF2B5EF4-FFF2-40B4-BE49-F238E27FC236}">
                      <a16:creationId xmlns:a16="http://schemas.microsoft.com/office/drawing/2014/main" id="{C0197012-690C-76E6-6BFE-9D044950CD53}"/>
                    </a:ext>
                  </a:extLst>
                </p:cNvPr>
                <p:cNvPicPr/>
                <p:nvPr/>
              </p:nvPicPr>
              <p:blipFill>
                <a:blip r:embed="rId54"/>
                <a:stretch>
                  <a:fillRect/>
                </a:stretch>
              </p:blipFill>
              <p:spPr>
                <a:xfrm>
                  <a:off x="9343954" y="2297908"/>
                  <a:ext cx="142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6" name="Freihand 25">
                  <a:extLst>
                    <a:ext uri="{FF2B5EF4-FFF2-40B4-BE49-F238E27FC236}">
                      <a16:creationId xmlns:a16="http://schemas.microsoft.com/office/drawing/2014/main" id="{02B71E7B-CD29-5D51-1F95-BC7C84F6B0B6}"/>
                    </a:ext>
                  </a:extLst>
                </p14:cNvPr>
                <p14:cNvContentPartPr/>
                <p14:nvPr/>
              </p14:nvContentPartPr>
              <p14:xfrm>
                <a:off x="9533314" y="2215468"/>
                <a:ext cx="118440" cy="201960"/>
              </p14:xfrm>
            </p:contentPart>
          </mc:Choice>
          <mc:Fallback xmlns="">
            <p:pic>
              <p:nvPicPr>
                <p:cNvPr id="26" name="Freihand 25">
                  <a:extLst>
                    <a:ext uri="{FF2B5EF4-FFF2-40B4-BE49-F238E27FC236}">
                      <a16:creationId xmlns:a16="http://schemas.microsoft.com/office/drawing/2014/main" id="{02B71E7B-CD29-5D51-1F95-BC7C84F6B0B6}"/>
                    </a:ext>
                  </a:extLst>
                </p:cNvPr>
                <p:cNvPicPr/>
                <p:nvPr/>
              </p:nvPicPr>
              <p:blipFill>
                <a:blip r:embed="rId56"/>
                <a:stretch>
                  <a:fillRect/>
                </a:stretch>
              </p:blipFill>
              <p:spPr>
                <a:xfrm>
                  <a:off x="9524314" y="2206468"/>
                  <a:ext cx="136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Freihand 26">
                  <a:extLst>
                    <a:ext uri="{FF2B5EF4-FFF2-40B4-BE49-F238E27FC236}">
                      <a16:creationId xmlns:a16="http://schemas.microsoft.com/office/drawing/2014/main" id="{C5E70D0E-04B8-2323-D1CC-6E1B53E85A41}"/>
                    </a:ext>
                  </a:extLst>
                </p14:cNvPr>
                <p14:cNvContentPartPr/>
                <p14:nvPr/>
              </p14:nvContentPartPr>
              <p14:xfrm>
                <a:off x="9680554" y="2253268"/>
                <a:ext cx="24120" cy="132480"/>
              </p14:xfrm>
            </p:contentPart>
          </mc:Choice>
          <mc:Fallback xmlns="">
            <p:pic>
              <p:nvPicPr>
                <p:cNvPr id="27" name="Freihand 26">
                  <a:extLst>
                    <a:ext uri="{FF2B5EF4-FFF2-40B4-BE49-F238E27FC236}">
                      <a16:creationId xmlns:a16="http://schemas.microsoft.com/office/drawing/2014/main" id="{C5E70D0E-04B8-2323-D1CC-6E1B53E85A41}"/>
                    </a:ext>
                  </a:extLst>
                </p:cNvPr>
                <p:cNvPicPr/>
                <p:nvPr/>
              </p:nvPicPr>
              <p:blipFill>
                <a:blip r:embed="rId58"/>
                <a:stretch>
                  <a:fillRect/>
                </a:stretch>
              </p:blipFill>
              <p:spPr>
                <a:xfrm>
                  <a:off x="9671914" y="2244628"/>
                  <a:ext cx="417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Freihand 27">
                  <a:extLst>
                    <a:ext uri="{FF2B5EF4-FFF2-40B4-BE49-F238E27FC236}">
                      <a16:creationId xmlns:a16="http://schemas.microsoft.com/office/drawing/2014/main" id="{F6E46744-A81D-F919-B6A4-4A63433C2BD7}"/>
                    </a:ext>
                  </a:extLst>
                </p14:cNvPr>
                <p14:cNvContentPartPr/>
                <p14:nvPr/>
              </p14:nvContentPartPr>
              <p14:xfrm>
                <a:off x="9650314" y="2175868"/>
                <a:ext cx="304920" cy="154440"/>
              </p14:xfrm>
            </p:contentPart>
          </mc:Choice>
          <mc:Fallback xmlns="">
            <p:pic>
              <p:nvPicPr>
                <p:cNvPr id="28" name="Freihand 27">
                  <a:extLst>
                    <a:ext uri="{FF2B5EF4-FFF2-40B4-BE49-F238E27FC236}">
                      <a16:creationId xmlns:a16="http://schemas.microsoft.com/office/drawing/2014/main" id="{F6E46744-A81D-F919-B6A4-4A63433C2BD7}"/>
                    </a:ext>
                  </a:extLst>
                </p:cNvPr>
                <p:cNvPicPr/>
                <p:nvPr/>
              </p:nvPicPr>
              <p:blipFill>
                <a:blip r:embed="rId60"/>
                <a:stretch>
                  <a:fillRect/>
                </a:stretch>
              </p:blipFill>
              <p:spPr>
                <a:xfrm>
                  <a:off x="9641314" y="2167228"/>
                  <a:ext cx="32256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Freihand 28">
                  <a:extLst>
                    <a:ext uri="{FF2B5EF4-FFF2-40B4-BE49-F238E27FC236}">
                      <a16:creationId xmlns:a16="http://schemas.microsoft.com/office/drawing/2014/main" id="{20A4C7CD-4028-2791-7816-4C2E3D30452C}"/>
                    </a:ext>
                  </a:extLst>
                </p14:cNvPr>
                <p14:cNvContentPartPr/>
                <p14:nvPr/>
              </p14:nvContentPartPr>
              <p14:xfrm>
                <a:off x="9974314" y="2032948"/>
                <a:ext cx="338400" cy="346320"/>
              </p14:xfrm>
            </p:contentPart>
          </mc:Choice>
          <mc:Fallback xmlns="">
            <p:pic>
              <p:nvPicPr>
                <p:cNvPr id="29" name="Freihand 28">
                  <a:extLst>
                    <a:ext uri="{FF2B5EF4-FFF2-40B4-BE49-F238E27FC236}">
                      <a16:creationId xmlns:a16="http://schemas.microsoft.com/office/drawing/2014/main" id="{20A4C7CD-4028-2791-7816-4C2E3D30452C}"/>
                    </a:ext>
                  </a:extLst>
                </p:cNvPr>
                <p:cNvPicPr/>
                <p:nvPr/>
              </p:nvPicPr>
              <p:blipFill>
                <a:blip r:embed="rId62"/>
                <a:stretch>
                  <a:fillRect/>
                </a:stretch>
              </p:blipFill>
              <p:spPr>
                <a:xfrm>
                  <a:off x="9965674" y="2023948"/>
                  <a:ext cx="35604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2" name="Freihand 31">
                  <a:extLst>
                    <a:ext uri="{FF2B5EF4-FFF2-40B4-BE49-F238E27FC236}">
                      <a16:creationId xmlns:a16="http://schemas.microsoft.com/office/drawing/2014/main" id="{BF73D6EF-8657-CEEF-2A73-265174D00A41}"/>
                    </a:ext>
                  </a:extLst>
                </p14:cNvPr>
                <p14:cNvContentPartPr/>
                <p14:nvPr/>
              </p14:nvContentPartPr>
              <p14:xfrm>
                <a:off x="6639994" y="3246508"/>
                <a:ext cx="209520" cy="132840"/>
              </p14:xfrm>
            </p:contentPart>
          </mc:Choice>
          <mc:Fallback xmlns="">
            <p:pic>
              <p:nvPicPr>
                <p:cNvPr id="32" name="Freihand 31">
                  <a:extLst>
                    <a:ext uri="{FF2B5EF4-FFF2-40B4-BE49-F238E27FC236}">
                      <a16:creationId xmlns:a16="http://schemas.microsoft.com/office/drawing/2014/main" id="{BF73D6EF-8657-CEEF-2A73-265174D00A41}"/>
                    </a:ext>
                  </a:extLst>
                </p:cNvPr>
                <p:cNvPicPr/>
                <p:nvPr/>
              </p:nvPicPr>
              <p:blipFill>
                <a:blip r:embed="rId64"/>
                <a:stretch>
                  <a:fillRect/>
                </a:stretch>
              </p:blipFill>
              <p:spPr>
                <a:xfrm>
                  <a:off x="6630994" y="3237508"/>
                  <a:ext cx="227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3" name="Freihand 32">
                  <a:extLst>
                    <a:ext uri="{FF2B5EF4-FFF2-40B4-BE49-F238E27FC236}">
                      <a16:creationId xmlns:a16="http://schemas.microsoft.com/office/drawing/2014/main" id="{2E540FCB-D37C-829E-6226-1F12FE1452D4}"/>
                    </a:ext>
                  </a:extLst>
                </p14:cNvPr>
                <p14:cNvContentPartPr/>
                <p14:nvPr/>
              </p14:nvContentPartPr>
              <p14:xfrm>
                <a:off x="6875794" y="3162988"/>
                <a:ext cx="141840" cy="161280"/>
              </p14:xfrm>
            </p:contentPart>
          </mc:Choice>
          <mc:Fallback xmlns="">
            <p:pic>
              <p:nvPicPr>
                <p:cNvPr id="33" name="Freihand 32">
                  <a:extLst>
                    <a:ext uri="{FF2B5EF4-FFF2-40B4-BE49-F238E27FC236}">
                      <a16:creationId xmlns:a16="http://schemas.microsoft.com/office/drawing/2014/main" id="{2E540FCB-D37C-829E-6226-1F12FE1452D4}"/>
                    </a:ext>
                  </a:extLst>
                </p:cNvPr>
                <p:cNvPicPr/>
                <p:nvPr/>
              </p:nvPicPr>
              <p:blipFill>
                <a:blip r:embed="rId66"/>
                <a:stretch>
                  <a:fillRect/>
                </a:stretch>
              </p:blipFill>
              <p:spPr>
                <a:xfrm>
                  <a:off x="6867154" y="3154348"/>
                  <a:ext cx="1594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4" name="Freihand 33">
                  <a:extLst>
                    <a:ext uri="{FF2B5EF4-FFF2-40B4-BE49-F238E27FC236}">
                      <a16:creationId xmlns:a16="http://schemas.microsoft.com/office/drawing/2014/main" id="{3D5661A1-EAB0-81EA-DC31-73333B40AB29}"/>
                    </a:ext>
                  </a:extLst>
                </p14:cNvPr>
                <p14:cNvContentPartPr/>
                <p14:nvPr/>
              </p14:nvContentPartPr>
              <p14:xfrm>
                <a:off x="7066234" y="3133468"/>
                <a:ext cx="127440" cy="139320"/>
              </p14:xfrm>
            </p:contentPart>
          </mc:Choice>
          <mc:Fallback xmlns="">
            <p:pic>
              <p:nvPicPr>
                <p:cNvPr id="34" name="Freihand 33">
                  <a:extLst>
                    <a:ext uri="{FF2B5EF4-FFF2-40B4-BE49-F238E27FC236}">
                      <a16:creationId xmlns:a16="http://schemas.microsoft.com/office/drawing/2014/main" id="{3D5661A1-EAB0-81EA-DC31-73333B40AB29}"/>
                    </a:ext>
                  </a:extLst>
                </p:cNvPr>
                <p:cNvPicPr/>
                <p:nvPr/>
              </p:nvPicPr>
              <p:blipFill>
                <a:blip r:embed="rId68"/>
                <a:stretch>
                  <a:fillRect/>
                </a:stretch>
              </p:blipFill>
              <p:spPr>
                <a:xfrm>
                  <a:off x="7057234" y="3124828"/>
                  <a:ext cx="145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5" name="Freihand 34">
                  <a:extLst>
                    <a:ext uri="{FF2B5EF4-FFF2-40B4-BE49-F238E27FC236}">
                      <a16:creationId xmlns:a16="http://schemas.microsoft.com/office/drawing/2014/main" id="{68E3A1EA-4440-586D-4869-C95CCF2F0D87}"/>
                    </a:ext>
                  </a:extLst>
                </p14:cNvPr>
                <p14:cNvContentPartPr/>
                <p14:nvPr/>
              </p14:nvContentPartPr>
              <p14:xfrm>
                <a:off x="7277554" y="3007828"/>
                <a:ext cx="239400" cy="225360"/>
              </p14:xfrm>
            </p:contentPart>
          </mc:Choice>
          <mc:Fallback xmlns="">
            <p:pic>
              <p:nvPicPr>
                <p:cNvPr id="35" name="Freihand 34">
                  <a:extLst>
                    <a:ext uri="{FF2B5EF4-FFF2-40B4-BE49-F238E27FC236}">
                      <a16:creationId xmlns:a16="http://schemas.microsoft.com/office/drawing/2014/main" id="{68E3A1EA-4440-586D-4869-C95CCF2F0D87}"/>
                    </a:ext>
                  </a:extLst>
                </p:cNvPr>
                <p:cNvPicPr/>
                <p:nvPr/>
              </p:nvPicPr>
              <p:blipFill>
                <a:blip r:embed="rId70"/>
                <a:stretch>
                  <a:fillRect/>
                </a:stretch>
              </p:blipFill>
              <p:spPr>
                <a:xfrm>
                  <a:off x="7268554" y="2998828"/>
                  <a:ext cx="2570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7" name="Freihand 36">
                  <a:extLst>
                    <a:ext uri="{FF2B5EF4-FFF2-40B4-BE49-F238E27FC236}">
                      <a16:creationId xmlns:a16="http://schemas.microsoft.com/office/drawing/2014/main" id="{6A1B8ABA-678D-AB6B-2C11-433EC6F3F799}"/>
                    </a:ext>
                  </a:extLst>
                </p14:cNvPr>
                <p14:cNvContentPartPr/>
                <p14:nvPr/>
              </p14:nvContentPartPr>
              <p14:xfrm>
                <a:off x="7809634" y="2969668"/>
                <a:ext cx="424440" cy="212760"/>
              </p14:xfrm>
            </p:contentPart>
          </mc:Choice>
          <mc:Fallback xmlns="">
            <p:pic>
              <p:nvPicPr>
                <p:cNvPr id="37" name="Freihand 36">
                  <a:extLst>
                    <a:ext uri="{FF2B5EF4-FFF2-40B4-BE49-F238E27FC236}">
                      <a16:creationId xmlns:a16="http://schemas.microsoft.com/office/drawing/2014/main" id="{6A1B8ABA-678D-AB6B-2C11-433EC6F3F799}"/>
                    </a:ext>
                  </a:extLst>
                </p:cNvPr>
                <p:cNvPicPr/>
                <p:nvPr/>
              </p:nvPicPr>
              <p:blipFill>
                <a:blip r:embed="rId72"/>
                <a:stretch>
                  <a:fillRect/>
                </a:stretch>
              </p:blipFill>
              <p:spPr>
                <a:xfrm>
                  <a:off x="7800994" y="2961028"/>
                  <a:ext cx="44208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38" name="Freihand 37">
                  <a:extLst>
                    <a:ext uri="{FF2B5EF4-FFF2-40B4-BE49-F238E27FC236}">
                      <a16:creationId xmlns:a16="http://schemas.microsoft.com/office/drawing/2014/main" id="{942244AB-86AD-21D2-A650-9B0574F99ACC}"/>
                    </a:ext>
                  </a:extLst>
                </p14:cNvPr>
                <p14:cNvContentPartPr/>
                <p14:nvPr/>
              </p14:nvContentPartPr>
              <p14:xfrm>
                <a:off x="8280154" y="2971828"/>
                <a:ext cx="258480" cy="48960"/>
              </p14:xfrm>
            </p:contentPart>
          </mc:Choice>
          <mc:Fallback xmlns="">
            <p:pic>
              <p:nvPicPr>
                <p:cNvPr id="38" name="Freihand 37">
                  <a:extLst>
                    <a:ext uri="{FF2B5EF4-FFF2-40B4-BE49-F238E27FC236}">
                      <a16:creationId xmlns:a16="http://schemas.microsoft.com/office/drawing/2014/main" id="{942244AB-86AD-21D2-A650-9B0574F99ACC}"/>
                    </a:ext>
                  </a:extLst>
                </p:cNvPr>
                <p:cNvPicPr/>
                <p:nvPr/>
              </p:nvPicPr>
              <p:blipFill>
                <a:blip r:embed="rId74"/>
                <a:stretch>
                  <a:fillRect/>
                </a:stretch>
              </p:blipFill>
              <p:spPr>
                <a:xfrm>
                  <a:off x="8271514" y="2963188"/>
                  <a:ext cx="27612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39" name="Freihand 38">
                  <a:extLst>
                    <a:ext uri="{FF2B5EF4-FFF2-40B4-BE49-F238E27FC236}">
                      <a16:creationId xmlns:a16="http://schemas.microsoft.com/office/drawing/2014/main" id="{6028DD2C-E878-2CE7-1D64-F86F16478FFC}"/>
                    </a:ext>
                  </a:extLst>
                </p14:cNvPr>
                <p14:cNvContentPartPr/>
                <p14:nvPr/>
              </p14:nvContentPartPr>
              <p14:xfrm>
                <a:off x="8479954" y="2885788"/>
                <a:ext cx="46080" cy="37440"/>
              </p14:xfrm>
            </p:contentPart>
          </mc:Choice>
          <mc:Fallback xmlns="">
            <p:pic>
              <p:nvPicPr>
                <p:cNvPr id="39" name="Freihand 38">
                  <a:extLst>
                    <a:ext uri="{FF2B5EF4-FFF2-40B4-BE49-F238E27FC236}">
                      <a16:creationId xmlns:a16="http://schemas.microsoft.com/office/drawing/2014/main" id="{6028DD2C-E878-2CE7-1D64-F86F16478FFC}"/>
                    </a:ext>
                  </a:extLst>
                </p:cNvPr>
                <p:cNvPicPr/>
                <p:nvPr/>
              </p:nvPicPr>
              <p:blipFill>
                <a:blip r:embed="rId76"/>
                <a:stretch>
                  <a:fillRect/>
                </a:stretch>
              </p:blipFill>
              <p:spPr>
                <a:xfrm>
                  <a:off x="8470954" y="2877148"/>
                  <a:ext cx="637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0" name="Freihand 39">
                  <a:extLst>
                    <a:ext uri="{FF2B5EF4-FFF2-40B4-BE49-F238E27FC236}">
                      <a16:creationId xmlns:a16="http://schemas.microsoft.com/office/drawing/2014/main" id="{F4E54BF9-B6D1-E122-2A68-81E2F8B61430}"/>
                    </a:ext>
                  </a:extLst>
                </p14:cNvPr>
                <p14:cNvContentPartPr/>
                <p14:nvPr/>
              </p14:nvContentPartPr>
              <p14:xfrm>
                <a:off x="8578234" y="2925748"/>
                <a:ext cx="94320" cy="257760"/>
              </p14:xfrm>
            </p:contentPart>
          </mc:Choice>
          <mc:Fallback xmlns="">
            <p:pic>
              <p:nvPicPr>
                <p:cNvPr id="40" name="Freihand 39">
                  <a:extLst>
                    <a:ext uri="{FF2B5EF4-FFF2-40B4-BE49-F238E27FC236}">
                      <a16:creationId xmlns:a16="http://schemas.microsoft.com/office/drawing/2014/main" id="{F4E54BF9-B6D1-E122-2A68-81E2F8B61430}"/>
                    </a:ext>
                  </a:extLst>
                </p:cNvPr>
                <p:cNvPicPr/>
                <p:nvPr/>
              </p:nvPicPr>
              <p:blipFill>
                <a:blip r:embed="rId78"/>
                <a:stretch>
                  <a:fillRect/>
                </a:stretch>
              </p:blipFill>
              <p:spPr>
                <a:xfrm>
                  <a:off x="8569234" y="2916748"/>
                  <a:ext cx="11196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2" name="Freihand 41">
                  <a:extLst>
                    <a:ext uri="{FF2B5EF4-FFF2-40B4-BE49-F238E27FC236}">
                      <a16:creationId xmlns:a16="http://schemas.microsoft.com/office/drawing/2014/main" id="{BFA1FCA6-0AE5-81CC-AF63-50F3EF6B514C}"/>
                    </a:ext>
                  </a:extLst>
                </p14:cNvPr>
                <p14:cNvContentPartPr/>
                <p14:nvPr/>
              </p14:nvContentPartPr>
              <p14:xfrm>
                <a:off x="8830954" y="2784268"/>
                <a:ext cx="241560" cy="232200"/>
              </p14:xfrm>
            </p:contentPart>
          </mc:Choice>
          <mc:Fallback xmlns="">
            <p:pic>
              <p:nvPicPr>
                <p:cNvPr id="42" name="Freihand 41">
                  <a:extLst>
                    <a:ext uri="{FF2B5EF4-FFF2-40B4-BE49-F238E27FC236}">
                      <a16:creationId xmlns:a16="http://schemas.microsoft.com/office/drawing/2014/main" id="{BFA1FCA6-0AE5-81CC-AF63-50F3EF6B514C}"/>
                    </a:ext>
                  </a:extLst>
                </p:cNvPr>
                <p:cNvPicPr/>
                <p:nvPr/>
              </p:nvPicPr>
              <p:blipFill>
                <a:blip r:embed="rId80"/>
                <a:stretch>
                  <a:fillRect/>
                </a:stretch>
              </p:blipFill>
              <p:spPr>
                <a:xfrm>
                  <a:off x="8821954" y="2775628"/>
                  <a:ext cx="2592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3" name="Freihand 42">
                  <a:extLst>
                    <a:ext uri="{FF2B5EF4-FFF2-40B4-BE49-F238E27FC236}">
                      <a16:creationId xmlns:a16="http://schemas.microsoft.com/office/drawing/2014/main" id="{B5C3E6BD-408F-5788-6A28-3EA6723435B9}"/>
                    </a:ext>
                  </a:extLst>
                </p14:cNvPr>
                <p14:cNvContentPartPr/>
                <p14:nvPr/>
              </p14:nvContentPartPr>
              <p14:xfrm>
                <a:off x="9096274" y="2834308"/>
                <a:ext cx="151560" cy="117720"/>
              </p14:xfrm>
            </p:contentPart>
          </mc:Choice>
          <mc:Fallback xmlns="">
            <p:pic>
              <p:nvPicPr>
                <p:cNvPr id="43" name="Freihand 42">
                  <a:extLst>
                    <a:ext uri="{FF2B5EF4-FFF2-40B4-BE49-F238E27FC236}">
                      <a16:creationId xmlns:a16="http://schemas.microsoft.com/office/drawing/2014/main" id="{B5C3E6BD-408F-5788-6A28-3EA6723435B9}"/>
                    </a:ext>
                  </a:extLst>
                </p:cNvPr>
                <p:cNvPicPr/>
                <p:nvPr/>
              </p:nvPicPr>
              <p:blipFill>
                <a:blip r:embed="rId82"/>
                <a:stretch>
                  <a:fillRect/>
                </a:stretch>
              </p:blipFill>
              <p:spPr>
                <a:xfrm>
                  <a:off x="9087634" y="2825668"/>
                  <a:ext cx="16920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Freihand 44">
                  <a:extLst>
                    <a:ext uri="{FF2B5EF4-FFF2-40B4-BE49-F238E27FC236}">
                      <a16:creationId xmlns:a16="http://schemas.microsoft.com/office/drawing/2014/main" id="{E08906DE-46E8-D45F-7699-69F231C4E01C}"/>
                    </a:ext>
                  </a:extLst>
                </p14:cNvPr>
                <p14:cNvContentPartPr/>
                <p14:nvPr/>
              </p14:nvContentPartPr>
              <p14:xfrm>
                <a:off x="9572194" y="2642428"/>
                <a:ext cx="137520" cy="248760"/>
              </p14:xfrm>
            </p:contentPart>
          </mc:Choice>
          <mc:Fallback xmlns="">
            <p:pic>
              <p:nvPicPr>
                <p:cNvPr id="45" name="Freihand 44">
                  <a:extLst>
                    <a:ext uri="{FF2B5EF4-FFF2-40B4-BE49-F238E27FC236}">
                      <a16:creationId xmlns:a16="http://schemas.microsoft.com/office/drawing/2014/main" id="{E08906DE-46E8-D45F-7699-69F231C4E01C}"/>
                    </a:ext>
                  </a:extLst>
                </p:cNvPr>
                <p:cNvPicPr/>
                <p:nvPr/>
              </p:nvPicPr>
              <p:blipFill>
                <a:blip r:embed="rId84"/>
                <a:stretch>
                  <a:fillRect/>
                </a:stretch>
              </p:blipFill>
              <p:spPr>
                <a:xfrm>
                  <a:off x="9563194" y="2633788"/>
                  <a:ext cx="155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Freihand 45">
                  <a:extLst>
                    <a:ext uri="{FF2B5EF4-FFF2-40B4-BE49-F238E27FC236}">
                      <a16:creationId xmlns:a16="http://schemas.microsoft.com/office/drawing/2014/main" id="{D967FD24-9148-749B-3A17-02789AEB4714}"/>
                    </a:ext>
                  </a:extLst>
                </p14:cNvPr>
                <p14:cNvContentPartPr/>
                <p14:nvPr/>
              </p14:nvContentPartPr>
              <p14:xfrm>
                <a:off x="9685594" y="2698228"/>
                <a:ext cx="295200" cy="154080"/>
              </p14:xfrm>
            </p:contentPart>
          </mc:Choice>
          <mc:Fallback xmlns="">
            <p:pic>
              <p:nvPicPr>
                <p:cNvPr id="46" name="Freihand 45">
                  <a:extLst>
                    <a:ext uri="{FF2B5EF4-FFF2-40B4-BE49-F238E27FC236}">
                      <a16:creationId xmlns:a16="http://schemas.microsoft.com/office/drawing/2014/main" id="{D967FD24-9148-749B-3A17-02789AEB4714}"/>
                    </a:ext>
                  </a:extLst>
                </p:cNvPr>
                <p:cNvPicPr/>
                <p:nvPr/>
              </p:nvPicPr>
              <p:blipFill>
                <a:blip r:embed="rId86"/>
                <a:stretch>
                  <a:fillRect/>
                </a:stretch>
              </p:blipFill>
              <p:spPr>
                <a:xfrm>
                  <a:off x="9676594" y="2689588"/>
                  <a:ext cx="3128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Freihand 46">
                  <a:extLst>
                    <a:ext uri="{FF2B5EF4-FFF2-40B4-BE49-F238E27FC236}">
                      <a16:creationId xmlns:a16="http://schemas.microsoft.com/office/drawing/2014/main" id="{AD4F274D-D7FF-A2C4-92D9-989CA6864C6B}"/>
                    </a:ext>
                  </a:extLst>
                </p14:cNvPr>
                <p14:cNvContentPartPr/>
                <p14:nvPr/>
              </p14:nvContentPartPr>
              <p14:xfrm>
                <a:off x="10030114" y="2680228"/>
                <a:ext cx="69480" cy="78480"/>
              </p14:xfrm>
            </p:contentPart>
          </mc:Choice>
          <mc:Fallback xmlns="">
            <p:pic>
              <p:nvPicPr>
                <p:cNvPr id="47" name="Freihand 46">
                  <a:extLst>
                    <a:ext uri="{FF2B5EF4-FFF2-40B4-BE49-F238E27FC236}">
                      <a16:creationId xmlns:a16="http://schemas.microsoft.com/office/drawing/2014/main" id="{AD4F274D-D7FF-A2C4-92D9-989CA6864C6B}"/>
                    </a:ext>
                  </a:extLst>
                </p:cNvPr>
                <p:cNvPicPr/>
                <p:nvPr/>
              </p:nvPicPr>
              <p:blipFill>
                <a:blip r:embed="rId88"/>
                <a:stretch>
                  <a:fillRect/>
                </a:stretch>
              </p:blipFill>
              <p:spPr>
                <a:xfrm>
                  <a:off x="10021114" y="2671588"/>
                  <a:ext cx="871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9226677E-689C-A5E8-4DCD-0E8AE27659BE}"/>
                    </a:ext>
                  </a:extLst>
                </p14:cNvPr>
                <p14:cNvContentPartPr/>
                <p14:nvPr/>
              </p14:nvContentPartPr>
              <p14:xfrm>
                <a:off x="10004194" y="2523268"/>
                <a:ext cx="173160" cy="310680"/>
              </p14:xfrm>
            </p:contentPart>
          </mc:Choice>
          <mc:Fallback xmlns="">
            <p:pic>
              <p:nvPicPr>
                <p:cNvPr id="49" name="Freihand 48">
                  <a:extLst>
                    <a:ext uri="{FF2B5EF4-FFF2-40B4-BE49-F238E27FC236}">
                      <a16:creationId xmlns:a16="http://schemas.microsoft.com/office/drawing/2014/main" id="{9226677E-689C-A5E8-4DCD-0E8AE27659BE}"/>
                    </a:ext>
                  </a:extLst>
                </p:cNvPr>
                <p:cNvPicPr/>
                <p:nvPr/>
              </p:nvPicPr>
              <p:blipFill>
                <a:blip r:embed="rId90"/>
                <a:stretch>
                  <a:fillRect/>
                </a:stretch>
              </p:blipFill>
              <p:spPr>
                <a:xfrm>
                  <a:off x="9995554" y="2514268"/>
                  <a:ext cx="19080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19B437C8-AD3E-5F8B-1508-6ABF71B1162B}"/>
                    </a:ext>
                  </a:extLst>
                </p14:cNvPr>
                <p14:cNvContentPartPr/>
                <p14:nvPr/>
              </p14:nvContentPartPr>
              <p14:xfrm>
                <a:off x="7506514" y="3531988"/>
                <a:ext cx="144000" cy="150480"/>
              </p14:xfrm>
            </p:contentPart>
          </mc:Choice>
          <mc:Fallback xmlns="">
            <p:pic>
              <p:nvPicPr>
                <p:cNvPr id="51" name="Freihand 50">
                  <a:extLst>
                    <a:ext uri="{FF2B5EF4-FFF2-40B4-BE49-F238E27FC236}">
                      <a16:creationId xmlns:a16="http://schemas.microsoft.com/office/drawing/2014/main" id="{19B437C8-AD3E-5F8B-1508-6ABF71B1162B}"/>
                    </a:ext>
                  </a:extLst>
                </p:cNvPr>
                <p:cNvPicPr/>
                <p:nvPr/>
              </p:nvPicPr>
              <p:blipFill>
                <a:blip r:embed="rId92"/>
                <a:stretch>
                  <a:fillRect/>
                </a:stretch>
              </p:blipFill>
              <p:spPr>
                <a:xfrm>
                  <a:off x="7497514" y="3522988"/>
                  <a:ext cx="161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20C73938-C3FA-30C7-52F4-AB27E794985E}"/>
                    </a:ext>
                  </a:extLst>
                </p14:cNvPr>
                <p14:cNvContentPartPr/>
                <p14:nvPr/>
              </p14:nvContentPartPr>
              <p14:xfrm>
                <a:off x="7694074" y="3491308"/>
                <a:ext cx="212400" cy="178200"/>
              </p14:xfrm>
            </p:contentPart>
          </mc:Choice>
          <mc:Fallback xmlns="">
            <p:pic>
              <p:nvPicPr>
                <p:cNvPr id="52" name="Freihand 51">
                  <a:extLst>
                    <a:ext uri="{FF2B5EF4-FFF2-40B4-BE49-F238E27FC236}">
                      <a16:creationId xmlns:a16="http://schemas.microsoft.com/office/drawing/2014/main" id="{20C73938-C3FA-30C7-52F4-AB27E794985E}"/>
                    </a:ext>
                  </a:extLst>
                </p:cNvPr>
                <p:cNvPicPr/>
                <p:nvPr/>
              </p:nvPicPr>
              <p:blipFill>
                <a:blip r:embed="rId94"/>
                <a:stretch>
                  <a:fillRect/>
                </a:stretch>
              </p:blipFill>
              <p:spPr>
                <a:xfrm>
                  <a:off x="7685074" y="3482308"/>
                  <a:ext cx="230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49803269-C8B2-CC8F-DD39-33DB26C730C7}"/>
                    </a:ext>
                  </a:extLst>
                </p14:cNvPr>
                <p14:cNvContentPartPr/>
                <p14:nvPr/>
              </p14:nvContentPartPr>
              <p14:xfrm>
                <a:off x="7865434" y="3425788"/>
                <a:ext cx="237960" cy="152280"/>
              </p14:xfrm>
            </p:contentPart>
          </mc:Choice>
          <mc:Fallback xmlns="">
            <p:pic>
              <p:nvPicPr>
                <p:cNvPr id="53" name="Freihand 52">
                  <a:extLst>
                    <a:ext uri="{FF2B5EF4-FFF2-40B4-BE49-F238E27FC236}">
                      <a16:creationId xmlns:a16="http://schemas.microsoft.com/office/drawing/2014/main" id="{49803269-C8B2-CC8F-DD39-33DB26C730C7}"/>
                    </a:ext>
                  </a:extLst>
                </p:cNvPr>
                <p:cNvPicPr/>
                <p:nvPr/>
              </p:nvPicPr>
              <p:blipFill>
                <a:blip r:embed="rId96"/>
                <a:stretch>
                  <a:fillRect/>
                </a:stretch>
              </p:blipFill>
              <p:spPr>
                <a:xfrm>
                  <a:off x="7856794" y="3417148"/>
                  <a:ext cx="2556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334C54E6-81FB-05E1-59D8-E822289CDBF6}"/>
                    </a:ext>
                  </a:extLst>
                </p14:cNvPr>
                <p14:cNvContentPartPr/>
                <p14:nvPr/>
              </p14:nvContentPartPr>
              <p14:xfrm>
                <a:off x="8131474" y="3332188"/>
                <a:ext cx="50040" cy="245160"/>
              </p14:xfrm>
            </p:contentPart>
          </mc:Choice>
          <mc:Fallback xmlns="">
            <p:pic>
              <p:nvPicPr>
                <p:cNvPr id="54" name="Freihand 53">
                  <a:extLst>
                    <a:ext uri="{FF2B5EF4-FFF2-40B4-BE49-F238E27FC236}">
                      <a16:creationId xmlns:a16="http://schemas.microsoft.com/office/drawing/2014/main" id="{334C54E6-81FB-05E1-59D8-E822289CDBF6}"/>
                    </a:ext>
                  </a:extLst>
                </p:cNvPr>
                <p:cNvPicPr/>
                <p:nvPr/>
              </p:nvPicPr>
              <p:blipFill>
                <a:blip r:embed="rId98"/>
                <a:stretch>
                  <a:fillRect/>
                </a:stretch>
              </p:blipFill>
              <p:spPr>
                <a:xfrm>
                  <a:off x="8122834" y="3323548"/>
                  <a:ext cx="676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E1243A4F-8F1E-745E-B2E8-2F74419C5343}"/>
                    </a:ext>
                  </a:extLst>
                </p14:cNvPr>
                <p14:cNvContentPartPr/>
                <p14:nvPr/>
              </p14:nvContentPartPr>
              <p14:xfrm>
                <a:off x="8252434" y="3402748"/>
                <a:ext cx="131760" cy="144000"/>
              </p14:xfrm>
            </p:contentPart>
          </mc:Choice>
          <mc:Fallback xmlns="">
            <p:pic>
              <p:nvPicPr>
                <p:cNvPr id="55" name="Freihand 54">
                  <a:extLst>
                    <a:ext uri="{FF2B5EF4-FFF2-40B4-BE49-F238E27FC236}">
                      <a16:creationId xmlns:a16="http://schemas.microsoft.com/office/drawing/2014/main" id="{E1243A4F-8F1E-745E-B2E8-2F74419C5343}"/>
                    </a:ext>
                  </a:extLst>
                </p:cNvPr>
                <p:cNvPicPr/>
                <p:nvPr/>
              </p:nvPicPr>
              <p:blipFill>
                <a:blip r:embed="rId100"/>
                <a:stretch>
                  <a:fillRect/>
                </a:stretch>
              </p:blipFill>
              <p:spPr>
                <a:xfrm>
                  <a:off x="8243434" y="3394108"/>
                  <a:ext cx="1494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7" name="Freihand 56">
                  <a:extLst>
                    <a:ext uri="{FF2B5EF4-FFF2-40B4-BE49-F238E27FC236}">
                      <a16:creationId xmlns:a16="http://schemas.microsoft.com/office/drawing/2014/main" id="{077704A6-CA4E-0F13-8098-E5BDA0A51E0D}"/>
                    </a:ext>
                  </a:extLst>
                </p14:cNvPr>
                <p14:cNvContentPartPr/>
                <p14:nvPr/>
              </p14:nvContentPartPr>
              <p14:xfrm>
                <a:off x="8907274" y="3176308"/>
                <a:ext cx="138960" cy="295560"/>
              </p14:xfrm>
            </p:contentPart>
          </mc:Choice>
          <mc:Fallback xmlns="">
            <p:pic>
              <p:nvPicPr>
                <p:cNvPr id="57" name="Freihand 56">
                  <a:extLst>
                    <a:ext uri="{FF2B5EF4-FFF2-40B4-BE49-F238E27FC236}">
                      <a16:creationId xmlns:a16="http://schemas.microsoft.com/office/drawing/2014/main" id="{077704A6-CA4E-0F13-8098-E5BDA0A51E0D}"/>
                    </a:ext>
                  </a:extLst>
                </p:cNvPr>
                <p:cNvPicPr/>
                <p:nvPr/>
              </p:nvPicPr>
              <p:blipFill>
                <a:blip r:embed="rId102"/>
                <a:stretch>
                  <a:fillRect/>
                </a:stretch>
              </p:blipFill>
              <p:spPr>
                <a:xfrm>
                  <a:off x="8898274" y="3167308"/>
                  <a:ext cx="15660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8" name="Freihand 57">
                  <a:extLst>
                    <a:ext uri="{FF2B5EF4-FFF2-40B4-BE49-F238E27FC236}">
                      <a16:creationId xmlns:a16="http://schemas.microsoft.com/office/drawing/2014/main" id="{74CDFB4D-6452-FFB2-3CAE-C82FBA8B98DA}"/>
                    </a:ext>
                  </a:extLst>
                </p14:cNvPr>
                <p14:cNvContentPartPr/>
                <p14:nvPr/>
              </p14:nvContentPartPr>
              <p14:xfrm>
                <a:off x="9186994" y="3153628"/>
                <a:ext cx="314640" cy="280800"/>
              </p14:xfrm>
            </p:contentPart>
          </mc:Choice>
          <mc:Fallback xmlns="">
            <p:pic>
              <p:nvPicPr>
                <p:cNvPr id="58" name="Freihand 57">
                  <a:extLst>
                    <a:ext uri="{FF2B5EF4-FFF2-40B4-BE49-F238E27FC236}">
                      <a16:creationId xmlns:a16="http://schemas.microsoft.com/office/drawing/2014/main" id="{74CDFB4D-6452-FFB2-3CAE-C82FBA8B98DA}"/>
                    </a:ext>
                  </a:extLst>
                </p:cNvPr>
                <p:cNvPicPr/>
                <p:nvPr/>
              </p:nvPicPr>
              <p:blipFill>
                <a:blip r:embed="rId104"/>
                <a:stretch>
                  <a:fillRect/>
                </a:stretch>
              </p:blipFill>
              <p:spPr>
                <a:xfrm>
                  <a:off x="9178354" y="3144988"/>
                  <a:ext cx="33228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9" name="Freihand 58">
                  <a:extLst>
                    <a:ext uri="{FF2B5EF4-FFF2-40B4-BE49-F238E27FC236}">
                      <a16:creationId xmlns:a16="http://schemas.microsoft.com/office/drawing/2014/main" id="{CBE84E4D-1658-D6E4-0507-C7C767B6FB87}"/>
                    </a:ext>
                  </a:extLst>
                </p14:cNvPr>
                <p14:cNvContentPartPr/>
                <p14:nvPr/>
              </p14:nvContentPartPr>
              <p14:xfrm>
                <a:off x="9496594" y="3175588"/>
                <a:ext cx="46080" cy="36000"/>
              </p14:xfrm>
            </p:contentPart>
          </mc:Choice>
          <mc:Fallback xmlns="">
            <p:pic>
              <p:nvPicPr>
                <p:cNvPr id="59" name="Freihand 58">
                  <a:extLst>
                    <a:ext uri="{FF2B5EF4-FFF2-40B4-BE49-F238E27FC236}">
                      <a16:creationId xmlns:a16="http://schemas.microsoft.com/office/drawing/2014/main" id="{CBE84E4D-1658-D6E4-0507-C7C767B6FB87}"/>
                    </a:ext>
                  </a:extLst>
                </p:cNvPr>
                <p:cNvPicPr/>
                <p:nvPr/>
              </p:nvPicPr>
              <p:blipFill>
                <a:blip r:embed="rId106"/>
                <a:stretch>
                  <a:fillRect/>
                </a:stretch>
              </p:blipFill>
              <p:spPr>
                <a:xfrm>
                  <a:off x="9487594" y="3166948"/>
                  <a:ext cx="637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0" name="Freihand 59">
                  <a:extLst>
                    <a:ext uri="{FF2B5EF4-FFF2-40B4-BE49-F238E27FC236}">
                      <a16:creationId xmlns:a16="http://schemas.microsoft.com/office/drawing/2014/main" id="{30BD5578-0698-4A35-20A8-958560AABD1E}"/>
                    </a:ext>
                  </a:extLst>
                </p14:cNvPr>
                <p14:cNvContentPartPr/>
                <p14:nvPr/>
              </p14:nvContentPartPr>
              <p14:xfrm>
                <a:off x="9556714" y="3190708"/>
                <a:ext cx="132840" cy="64440"/>
              </p14:xfrm>
            </p:contentPart>
          </mc:Choice>
          <mc:Fallback xmlns="">
            <p:pic>
              <p:nvPicPr>
                <p:cNvPr id="60" name="Freihand 59">
                  <a:extLst>
                    <a:ext uri="{FF2B5EF4-FFF2-40B4-BE49-F238E27FC236}">
                      <a16:creationId xmlns:a16="http://schemas.microsoft.com/office/drawing/2014/main" id="{30BD5578-0698-4A35-20A8-958560AABD1E}"/>
                    </a:ext>
                  </a:extLst>
                </p:cNvPr>
                <p:cNvPicPr/>
                <p:nvPr/>
              </p:nvPicPr>
              <p:blipFill>
                <a:blip r:embed="rId108"/>
                <a:stretch>
                  <a:fillRect/>
                </a:stretch>
              </p:blipFill>
              <p:spPr>
                <a:xfrm>
                  <a:off x="9548074" y="3181708"/>
                  <a:ext cx="1504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1" name="Freihand 60">
                  <a:extLst>
                    <a:ext uri="{FF2B5EF4-FFF2-40B4-BE49-F238E27FC236}">
                      <a16:creationId xmlns:a16="http://schemas.microsoft.com/office/drawing/2014/main" id="{5FAAE19F-6525-7AE5-F62C-615E2FA07F1A}"/>
                    </a:ext>
                  </a:extLst>
                </p14:cNvPr>
                <p14:cNvContentPartPr/>
                <p14:nvPr/>
              </p14:nvContentPartPr>
              <p14:xfrm>
                <a:off x="9711874" y="3141028"/>
                <a:ext cx="165240" cy="79920"/>
              </p14:xfrm>
            </p:contentPart>
          </mc:Choice>
          <mc:Fallback xmlns="">
            <p:pic>
              <p:nvPicPr>
                <p:cNvPr id="61" name="Freihand 60">
                  <a:extLst>
                    <a:ext uri="{FF2B5EF4-FFF2-40B4-BE49-F238E27FC236}">
                      <a16:creationId xmlns:a16="http://schemas.microsoft.com/office/drawing/2014/main" id="{5FAAE19F-6525-7AE5-F62C-615E2FA07F1A}"/>
                    </a:ext>
                  </a:extLst>
                </p:cNvPr>
                <p:cNvPicPr/>
                <p:nvPr/>
              </p:nvPicPr>
              <p:blipFill>
                <a:blip r:embed="rId110"/>
                <a:stretch>
                  <a:fillRect/>
                </a:stretch>
              </p:blipFill>
              <p:spPr>
                <a:xfrm>
                  <a:off x="9702874" y="3132388"/>
                  <a:ext cx="182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2" name="Freihand 61">
                  <a:extLst>
                    <a:ext uri="{FF2B5EF4-FFF2-40B4-BE49-F238E27FC236}">
                      <a16:creationId xmlns:a16="http://schemas.microsoft.com/office/drawing/2014/main" id="{9E519CCA-2F1A-F228-D545-97DE16DD3971}"/>
                    </a:ext>
                  </a:extLst>
                </p14:cNvPr>
                <p14:cNvContentPartPr/>
                <p14:nvPr/>
              </p14:nvContentPartPr>
              <p14:xfrm>
                <a:off x="9903394" y="3031948"/>
                <a:ext cx="163440" cy="141840"/>
              </p14:xfrm>
            </p:contentPart>
          </mc:Choice>
          <mc:Fallback xmlns="">
            <p:pic>
              <p:nvPicPr>
                <p:cNvPr id="62" name="Freihand 61">
                  <a:extLst>
                    <a:ext uri="{FF2B5EF4-FFF2-40B4-BE49-F238E27FC236}">
                      <a16:creationId xmlns:a16="http://schemas.microsoft.com/office/drawing/2014/main" id="{9E519CCA-2F1A-F228-D545-97DE16DD3971}"/>
                    </a:ext>
                  </a:extLst>
                </p:cNvPr>
                <p:cNvPicPr/>
                <p:nvPr/>
              </p:nvPicPr>
              <p:blipFill>
                <a:blip r:embed="rId112"/>
                <a:stretch>
                  <a:fillRect/>
                </a:stretch>
              </p:blipFill>
              <p:spPr>
                <a:xfrm>
                  <a:off x="9894394" y="3022948"/>
                  <a:ext cx="1810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CD673CE5-0895-C0FE-8089-65B7D41E2D3C}"/>
                    </a:ext>
                  </a:extLst>
                </p14:cNvPr>
                <p14:cNvContentPartPr/>
                <p14:nvPr/>
              </p14:nvContentPartPr>
              <p14:xfrm>
                <a:off x="10016074" y="2968948"/>
                <a:ext cx="20160" cy="21240"/>
              </p14:xfrm>
            </p:contentPart>
          </mc:Choice>
          <mc:Fallback xmlns="">
            <p:pic>
              <p:nvPicPr>
                <p:cNvPr id="63" name="Freihand 62">
                  <a:extLst>
                    <a:ext uri="{FF2B5EF4-FFF2-40B4-BE49-F238E27FC236}">
                      <a16:creationId xmlns:a16="http://schemas.microsoft.com/office/drawing/2014/main" id="{CD673CE5-0895-C0FE-8089-65B7D41E2D3C}"/>
                    </a:ext>
                  </a:extLst>
                </p:cNvPr>
                <p:cNvPicPr/>
                <p:nvPr/>
              </p:nvPicPr>
              <p:blipFill>
                <a:blip r:embed="rId114"/>
                <a:stretch>
                  <a:fillRect/>
                </a:stretch>
              </p:blipFill>
              <p:spPr>
                <a:xfrm>
                  <a:off x="10007434" y="2960308"/>
                  <a:ext cx="378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39264" name="Freihand 139263">
                  <a:extLst>
                    <a:ext uri="{FF2B5EF4-FFF2-40B4-BE49-F238E27FC236}">
                      <a16:creationId xmlns:a16="http://schemas.microsoft.com/office/drawing/2014/main" id="{975E3E7C-AEFA-C277-A246-95751AC15A32}"/>
                    </a:ext>
                  </a:extLst>
                </p14:cNvPr>
                <p14:cNvContentPartPr/>
                <p14:nvPr/>
              </p14:nvContentPartPr>
              <p14:xfrm>
                <a:off x="10117234" y="2827828"/>
                <a:ext cx="248040" cy="256680"/>
              </p14:xfrm>
            </p:contentPart>
          </mc:Choice>
          <mc:Fallback xmlns="">
            <p:pic>
              <p:nvPicPr>
                <p:cNvPr id="139264" name="Freihand 139263">
                  <a:extLst>
                    <a:ext uri="{FF2B5EF4-FFF2-40B4-BE49-F238E27FC236}">
                      <a16:creationId xmlns:a16="http://schemas.microsoft.com/office/drawing/2014/main" id="{975E3E7C-AEFA-C277-A246-95751AC15A32}"/>
                    </a:ext>
                  </a:extLst>
                </p:cNvPr>
                <p:cNvPicPr/>
                <p:nvPr/>
              </p:nvPicPr>
              <p:blipFill>
                <a:blip r:embed="rId116"/>
                <a:stretch>
                  <a:fillRect/>
                </a:stretch>
              </p:blipFill>
              <p:spPr>
                <a:xfrm>
                  <a:off x="10108234" y="2819188"/>
                  <a:ext cx="26568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39265" name="Freihand 139264">
                  <a:extLst>
                    <a:ext uri="{FF2B5EF4-FFF2-40B4-BE49-F238E27FC236}">
                      <a16:creationId xmlns:a16="http://schemas.microsoft.com/office/drawing/2014/main" id="{6409FE97-3A14-8EB3-0010-9E365206CF16}"/>
                    </a:ext>
                  </a:extLst>
                </p14:cNvPr>
                <p14:cNvContentPartPr/>
                <p14:nvPr/>
              </p14:nvContentPartPr>
              <p14:xfrm>
                <a:off x="10513594" y="2852308"/>
                <a:ext cx="38520" cy="138600"/>
              </p14:xfrm>
            </p:contentPart>
          </mc:Choice>
          <mc:Fallback xmlns="">
            <p:pic>
              <p:nvPicPr>
                <p:cNvPr id="139265" name="Freihand 139264">
                  <a:extLst>
                    <a:ext uri="{FF2B5EF4-FFF2-40B4-BE49-F238E27FC236}">
                      <a16:creationId xmlns:a16="http://schemas.microsoft.com/office/drawing/2014/main" id="{6409FE97-3A14-8EB3-0010-9E365206CF16}"/>
                    </a:ext>
                  </a:extLst>
                </p:cNvPr>
                <p:cNvPicPr/>
                <p:nvPr/>
              </p:nvPicPr>
              <p:blipFill>
                <a:blip r:embed="rId118"/>
                <a:stretch>
                  <a:fillRect/>
                </a:stretch>
              </p:blipFill>
              <p:spPr>
                <a:xfrm>
                  <a:off x="10504954" y="2843308"/>
                  <a:ext cx="561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39266" name="Freihand 139265">
                  <a:extLst>
                    <a:ext uri="{FF2B5EF4-FFF2-40B4-BE49-F238E27FC236}">
                      <a16:creationId xmlns:a16="http://schemas.microsoft.com/office/drawing/2014/main" id="{8D3DDF86-09DF-A073-41BD-6B32C15DD837}"/>
                    </a:ext>
                  </a:extLst>
                </p14:cNvPr>
                <p14:cNvContentPartPr/>
                <p14:nvPr/>
              </p14:nvContentPartPr>
              <p14:xfrm>
                <a:off x="10472554" y="2761588"/>
                <a:ext cx="316080" cy="161640"/>
              </p14:xfrm>
            </p:contentPart>
          </mc:Choice>
          <mc:Fallback xmlns="">
            <p:pic>
              <p:nvPicPr>
                <p:cNvPr id="139266" name="Freihand 139265">
                  <a:extLst>
                    <a:ext uri="{FF2B5EF4-FFF2-40B4-BE49-F238E27FC236}">
                      <a16:creationId xmlns:a16="http://schemas.microsoft.com/office/drawing/2014/main" id="{8D3DDF86-09DF-A073-41BD-6B32C15DD837}"/>
                    </a:ext>
                  </a:extLst>
                </p:cNvPr>
                <p:cNvPicPr/>
                <p:nvPr/>
              </p:nvPicPr>
              <p:blipFill>
                <a:blip r:embed="rId120"/>
                <a:stretch>
                  <a:fillRect/>
                </a:stretch>
              </p:blipFill>
              <p:spPr>
                <a:xfrm>
                  <a:off x="10463554" y="2752948"/>
                  <a:ext cx="3337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39269" name="Freihand 139268">
                  <a:extLst>
                    <a:ext uri="{FF2B5EF4-FFF2-40B4-BE49-F238E27FC236}">
                      <a16:creationId xmlns:a16="http://schemas.microsoft.com/office/drawing/2014/main" id="{18BAFD0D-A9FE-E265-3FC8-128397E20793}"/>
                    </a:ext>
                  </a:extLst>
                </p14:cNvPr>
                <p14:cNvContentPartPr/>
                <p14:nvPr/>
              </p14:nvContentPartPr>
              <p14:xfrm>
                <a:off x="10781074" y="2672668"/>
                <a:ext cx="248040" cy="216360"/>
              </p14:xfrm>
            </p:contentPart>
          </mc:Choice>
          <mc:Fallback xmlns="">
            <p:pic>
              <p:nvPicPr>
                <p:cNvPr id="139269" name="Freihand 139268">
                  <a:extLst>
                    <a:ext uri="{FF2B5EF4-FFF2-40B4-BE49-F238E27FC236}">
                      <a16:creationId xmlns:a16="http://schemas.microsoft.com/office/drawing/2014/main" id="{18BAFD0D-A9FE-E265-3FC8-128397E20793}"/>
                    </a:ext>
                  </a:extLst>
                </p:cNvPr>
                <p:cNvPicPr/>
                <p:nvPr/>
              </p:nvPicPr>
              <p:blipFill>
                <a:blip r:embed="rId122"/>
                <a:stretch>
                  <a:fillRect/>
                </a:stretch>
              </p:blipFill>
              <p:spPr>
                <a:xfrm>
                  <a:off x="10772434" y="2664028"/>
                  <a:ext cx="2656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39270" name="Freihand 139269">
                  <a:extLst>
                    <a:ext uri="{FF2B5EF4-FFF2-40B4-BE49-F238E27FC236}">
                      <a16:creationId xmlns:a16="http://schemas.microsoft.com/office/drawing/2014/main" id="{1D8CE240-369C-8A09-E154-C7770A375116}"/>
                    </a:ext>
                  </a:extLst>
                </p14:cNvPr>
                <p14:cNvContentPartPr/>
                <p14:nvPr/>
              </p14:nvContentPartPr>
              <p14:xfrm>
                <a:off x="11081314" y="2628748"/>
                <a:ext cx="242640" cy="125280"/>
              </p14:xfrm>
            </p:contentPart>
          </mc:Choice>
          <mc:Fallback xmlns="">
            <p:pic>
              <p:nvPicPr>
                <p:cNvPr id="139270" name="Freihand 139269">
                  <a:extLst>
                    <a:ext uri="{FF2B5EF4-FFF2-40B4-BE49-F238E27FC236}">
                      <a16:creationId xmlns:a16="http://schemas.microsoft.com/office/drawing/2014/main" id="{1D8CE240-369C-8A09-E154-C7770A375116}"/>
                    </a:ext>
                  </a:extLst>
                </p:cNvPr>
                <p:cNvPicPr/>
                <p:nvPr/>
              </p:nvPicPr>
              <p:blipFill>
                <a:blip r:embed="rId124"/>
                <a:stretch>
                  <a:fillRect/>
                </a:stretch>
              </p:blipFill>
              <p:spPr>
                <a:xfrm>
                  <a:off x="11072674" y="2620108"/>
                  <a:ext cx="260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39271" name="Freihand 139270">
                  <a:extLst>
                    <a:ext uri="{FF2B5EF4-FFF2-40B4-BE49-F238E27FC236}">
                      <a16:creationId xmlns:a16="http://schemas.microsoft.com/office/drawing/2014/main" id="{E7076ACD-57F7-5091-9CA9-D715E91242D8}"/>
                    </a:ext>
                  </a:extLst>
                </p14:cNvPr>
                <p14:cNvContentPartPr/>
                <p14:nvPr/>
              </p14:nvContentPartPr>
              <p14:xfrm>
                <a:off x="11406394" y="2550268"/>
                <a:ext cx="137160" cy="165600"/>
              </p14:xfrm>
            </p:contentPart>
          </mc:Choice>
          <mc:Fallback xmlns="">
            <p:pic>
              <p:nvPicPr>
                <p:cNvPr id="139271" name="Freihand 139270">
                  <a:extLst>
                    <a:ext uri="{FF2B5EF4-FFF2-40B4-BE49-F238E27FC236}">
                      <a16:creationId xmlns:a16="http://schemas.microsoft.com/office/drawing/2014/main" id="{E7076ACD-57F7-5091-9CA9-D715E91242D8}"/>
                    </a:ext>
                  </a:extLst>
                </p:cNvPr>
                <p:cNvPicPr/>
                <p:nvPr/>
              </p:nvPicPr>
              <p:blipFill>
                <a:blip r:embed="rId126"/>
                <a:stretch>
                  <a:fillRect/>
                </a:stretch>
              </p:blipFill>
              <p:spPr>
                <a:xfrm>
                  <a:off x="11397394" y="2541268"/>
                  <a:ext cx="1548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39272" name="Freihand 139271">
                  <a:extLst>
                    <a:ext uri="{FF2B5EF4-FFF2-40B4-BE49-F238E27FC236}">
                      <a16:creationId xmlns:a16="http://schemas.microsoft.com/office/drawing/2014/main" id="{41633400-1907-C0DC-9C26-8E7DCB3DA30D}"/>
                    </a:ext>
                  </a:extLst>
                </p14:cNvPr>
                <p14:cNvContentPartPr/>
                <p14:nvPr/>
              </p14:nvContentPartPr>
              <p14:xfrm>
                <a:off x="11595394" y="2365588"/>
                <a:ext cx="135720" cy="362880"/>
              </p14:xfrm>
            </p:contentPart>
          </mc:Choice>
          <mc:Fallback xmlns="">
            <p:pic>
              <p:nvPicPr>
                <p:cNvPr id="139272" name="Freihand 139271">
                  <a:extLst>
                    <a:ext uri="{FF2B5EF4-FFF2-40B4-BE49-F238E27FC236}">
                      <a16:creationId xmlns:a16="http://schemas.microsoft.com/office/drawing/2014/main" id="{41633400-1907-C0DC-9C26-8E7DCB3DA30D}"/>
                    </a:ext>
                  </a:extLst>
                </p:cNvPr>
                <p:cNvPicPr/>
                <p:nvPr/>
              </p:nvPicPr>
              <p:blipFill>
                <a:blip r:embed="rId128"/>
                <a:stretch>
                  <a:fillRect/>
                </a:stretch>
              </p:blipFill>
              <p:spPr>
                <a:xfrm>
                  <a:off x="11586754" y="2356948"/>
                  <a:ext cx="1533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9282" name="Freihand 139281">
                  <a:extLst>
                    <a:ext uri="{FF2B5EF4-FFF2-40B4-BE49-F238E27FC236}">
                      <a16:creationId xmlns:a16="http://schemas.microsoft.com/office/drawing/2014/main" id="{8D7BF02E-DFD9-9335-0865-739F85164032}"/>
                    </a:ext>
                  </a:extLst>
                </p14:cNvPr>
                <p14:cNvContentPartPr/>
                <p14:nvPr/>
              </p14:nvContentPartPr>
              <p14:xfrm>
                <a:off x="5430754" y="1778788"/>
                <a:ext cx="6410880" cy="2455200"/>
              </p14:xfrm>
            </p:contentPart>
          </mc:Choice>
          <mc:Fallback xmlns="">
            <p:pic>
              <p:nvPicPr>
                <p:cNvPr id="139282" name="Freihand 139281">
                  <a:extLst>
                    <a:ext uri="{FF2B5EF4-FFF2-40B4-BE49-F238E27FC236}">
                      <a16:creationId xmlns:a16="http://schemas.microsoft.com/office/drawing/2014/main" id="{8D7BF02E-DFD9-9335-0865-739F85164032}"/>
                    </a:ext>
                  </a:extLst>
                </p:cNvPr>
                <p:cNvPicPr/>
                <p:nvPr/>
              </p:nvPicPr>
              <p:blipFill>
                <a:blip r:embed="rId130"/>
                <a:stretch>
                  <a:fillRect/>
                </a:stretch>
              </p:blipFill>
              <p:spPr>
                <a:xfrm>
                  <a:off x="5421754" y="1770148"/>
                  <a:ext cx="6428520" cy="2472840"/>
                </a:xfrm>
                <a:prstGeom prst="rect">
                  <a:avLst/>
                </a:prstGeom>
              </p:spPr>
            </p:pic>
          </mc:Fallback>
        </mc:AlternateContent>
      </p:gr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Hidden unemployment Germany</a:t>
            </a:r>
            <a:endParaRPr lang="de-DE" sz="2400" b="1" dirty="0">
              <a:solidFill>
                <a:srgbClr val="000000"/>
              </a:solidFill>
              <a:latin typeface="Sparkasse Rg" pitchFamily="34" charset="0"/>
            </a:endParaRPr>
          </a:p>
        </p:txBody>
      </p:sp>
      <p:sp>
        <p:nvSpPr>
          <p:cNvPr id="140293" name="Text Box 4"/>
          <p:cNvSpPr txBox="1">
            <a:spLocks noChangeArrowheads="1"/>
          </p:cNvSpPr>
          <p:nvPr/>
        </p:nvSpPr>
        <p:spPr bwMode="auto">
          <a:xfrm>
            <a:off x="1611313" y="6235701"/>
            <a:ext cx="10871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BAE2C25-0DF9-039D-86B4-ECD84F0A158A}"/>
              </a:ext>
            </a:extLst>
          </p:cNvPr>
          <p:cNvPicPr>
            <a:picLocks noChangeAspect="1"/>
          </p:cNvPicPr>
          <p:nvPr/>
        </p:nvPicPr>
        <p:blipFill>
          <a:blip r:embed="rId3"/>
          <a:stretch>
            <a:fillRect/>
          </a:stretch>
        </p:blipFill>
        <p:spPr>
          <a:xfrm>
            <a:off x="559495" y="818483"/>
            <a:ext cx="6616668" cy="4047430"/>
          </a:xfrm>
          <a:prstGeom prst="rect">
            <a:avLst/>
          </a:prstGeom>
        </p:spPr>
      </p:pic>
      <p:grpSp>
        <p:nvGrpSpPr>
          <p:cNvPr id="140335" name="Gruppieren 140334">
            <a:extLst>
              <a:ext uri="{FF2B5EF4-FFF2-40B4-BE49-F238E27FC236}">
                <a16:creationId xmlns:a16="http://schemas.microsoft.com/office/drawing/2014/main" id="{D95D8C2E-ECE1-F141-44F2-32E3ECF0F3E5}"/>
              </a:ext>
            </a:extLst>
          </p:cNvPr>
          <p:cNvGrpSpPr/>
          <p:nvPr/>
        </p:nvGrpSpPr>
        <p:grpSpPr>
          <a:xfrm>
            <a:off x="1431154" y="155908"/>
            <a:ext cx="10193400" cy="6065280"/>
            <a:chOff x="1431154" y="155908"/>
            <a:chExt cx="10193400" cy="6065280"/>
          </a:xfrm>
        </p:grpSpPr>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A395C3C-9B74-C75B-1014-DBED3E2659E6}"/>
                    </a:ext>
                  </a:extLst>
                </p14:cNvPr>
                <p14:cNvContentPartPr/>
                <p14:nvPr/>
              </p14:nvContentPartPr>
              <p14:xfrm>
                <a:off x="1431154" y="2101708"/>
                <a:ext cx="4471560" cy="230760"/>
              </p14:xfrm>
            </p:contentPart>
          </mc:Choice>
          <mc:Fallback xmlns="">
            <p:pic>
              <p:nvPicPr>
                <p:cNvPr id="2" name="Freihand 1">
                  <a:extLst>
                    <a:ext uri="{FF2B5EF4-FFF2-40B4-BE49-F238E27FC236}">
                      <a16:creationId xmlns:a16="http://schemas.microsoft.com/office/drawing/2014/main" id="{4A395C3C-9B74-C75B-1014-DBED3E2659E6}"/>
                    </a:ext>
                  </a:extLst>
                </p:cNvPr>
                <p:cNvPicPr/>
                <p:nvPr/>
              </p:nvPicPr>
              <p:blipFill>
                <a:blip r:embed="rId5"/>
                <a:stretch>
                  <a:fillRect/>
                </a:stretch>
              </p:blipFill>
              <p:spPr>
                <a:xfrm>
                  <a:off x="1422514" y="2092708"/>
                  <a:ext cx="4489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BFAF702-7923-B256-B21D-6AA90BEA7E8B}"/>
                    </a:ext>
                  </a:extLst>
                </p14:cNvPr>
                <p14:cNvContentPartPr/>
                <p14:nvPr/>
              </p14:nvContentPartPr>
              <p14:xfrm>
                <a:off x="1588834" y="2135548"/>
                <a:ext cx="4948920" cy="145080"/>
              </p14:xfrm>
            </p:contentPart>
          </mc:Choice>
          <mc:Fallback xmlns="">
            <p:pic>
              <p:nvPicPr>
                <p:cNvPr id="4" name="Freihand 3">
                  <a:extLst>
                    <a:ext uri="{FF2B5EF4-FFF2-40B4-BE49-F238E27FC236}">
                      <a16:creationId xmlns:a16="http://schemas.microsoft.com/office/drawing/2014/main" id="{ABFAF702-7923-B256-B21D-6AA90BEA7E8B}"/>
                    </a:ext>
                  </a:extLst>
                </p:cNvPr>
                <p:cNvPicPr/>
                <p:nvPr/>
              </p:nvPicPr>
              <p:blipFill>
                <a:blip r:embed="rId7"/>
                <a:stretch>
                  <a:fillRect/>
                </a:stretch>
              </p:blipFill>
              <p:spPr>
                <a:xfrm>
                  <a:off x="1580194" y="2126548"/>
                  <a:ext cx="49665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F6D87370-8E5F-5EB2-B77F-CC786C613ED0}"/>
                    </a:ext>
                  </a:extLst>
                </p14:cNvPr>
                <p14:cNvContentPartPr/>
                <p14:nvPr/>
              </p14:nvContentPartPr>
              <p14:xfrm>
                <a:off x="7192234" y="1496908"/>
                <a:ext cx="498600" cy="451800"/>
              </p14:xfrm>
            </p:contentPart>
          </mc:Choice>
          <mc:Fallback xmlns="">
            <p:pic>
              <p:nvPicPr>
                <p:cNvPr id="7" name="Freihand 6">
                  <a:extLst>
                    <a:ext uri="{FF2B5EF4-FFF2-40B4-BE49-F238E27FC236}">
                      <a16:creationId xmlns:a16="http://schemas.microsoft.com/office/drawing/2014/main" id="{F6D87370-8E5F-5EB2-B77F-CC786C613ED0}"/>
                    </a:ext>
                  </a:extLst>
                </p:cNvPr>
                <p:cNvPicPr/>
                <p:nvPr/>
              </p:nvPicPr>
              <p:blipFill>
                <a:blip r:embed="rId9"/>
                <a:stretch>
                  <a:fillRect/>
                </a:stretch>
              </p:blipFill>
              <p:spPr>
                <a:xfrm>
                  <a:off x="7183234" y="1487908"/>
                  <a:ext cx="516240" cy="469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A9A18405-C590-629C-0830-9715E779B38B}"/>
                    </a:ext>
                  </a:extLst>
                </p14:cNvPr>
                <p14:cNvContentPartPr/>
                <p14:nvPr/>
              </p14:nvContentPartPr>
              <p14:xfrm>
                <a:off x="7056514" y="1732348"/>
                <a:ext cx="352440" cy="318600"/>
              </p14:xfrm>
            </p:contentPart>
          </mc:Choice>
          <mc:Fallback xmlns="">
            <p:pic>
              <p:nvPicPr>
                <p:cNvPr id="8" name="Freihand 7">
                  <a:extLst>
                    <a:ext uri="{FF2B5EF4-FFF2-40B4-BE49-F238E27FC236}">
                      <a16:creationId xmlns:a16="http://schemas.microsoft.com/office/drawing/2014/main" id="{A9A18405-C590-629C-0830-9715E779B38B}"/>
                    </a:ext>
                  </a:extLst>
                </p:cNvPr>
                <p:cNvPicPr/>
                <p:nvPr/>
              </p:nvPicPr>
              <p:blipFill>
                <a:blip r:embed="rId11"/>
                <a:stretch>
                  <a:fillRect/>
                </a:stretch>
              </p:blipFill>
              <p:spPr>
                <a:xfrm>
                  <a:off x="7047514" y="1723348"/>
                  <a:ext cx="3700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Freihand 9">
                  <a:extLst>
                    <a:ext uri="{FF2B5EF4-FFF2-40B4-BE49-F238E27FC236}">
                      <a16:creationId xmlns:a16="http://schemas.microsoft.com/office/drawing/2014/main" id="{E9CC8702-7179-6D37-E4AF-12948B00BF03}"/>
                    </a:ext>
                  </a:extLst>
                </p14:cNvPr>
                <p14:cNvContentPartPr/>
                <p14:nvPr/>
              </p14:nvContentPartPr>
              <p14:xfrm>
                <a:off x="8042914" y="1091908"/>
                <a:ext cx="144720" cy="299160"/>
              </p14:xfrm>
            </p:contentPart>
          </mc:Choice>
          <mc:Fallback xmlns="">
            <p:pic>
              <p:nvPicPr>
                <p:cNvPr id="10" name="Freihand 9">
                  <a:extLst>
                    <a:ext uri="{FF2B5EF4-FFF2-40B4-BE49-F238E27FC236}">
                      <a16:creationId xmlns:a16="http://schemas.microsoft.com/office/drawing/2014/main" id="{E9CC8702-7179-6D37-E4AF-12948B00BF03}"/>
                    </a:ext>
                  </a:extLst>
                </p:cNvPr>
                <p:cNvPicPr/>
                <p:nvPr/>
              </p:nvPicPr>
              <p:blipFill>
                <a:blip r:embed="rId13"/>
                <a:stretch>
                  <a:fillRect/>
                </a:stretch>
              </p:blipFill>
              <p:spPr>
                <a:xfrm>
                  <a:off x="8033914" y="1082908"/>
                  <a:ext cx="162360" cy="316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Freihand 10">
                  <a:extLst>
                    <a:ext uri="{FF2B5EF4-FFF2-40B4-BE49-F238E27FC236}">
                      <a16:creationId xmlns:a16="http://schemas.microsoft.com/office/drawing/2014/main" id="{5A0FC8DC-BAF2-D353-D62A-332366B038B4}"/>
                    </a:ext>
                  </a:extLst>
                </p14:cNvPr>
                <p14:cNvContentPartPr/>
                <p14:nvPr/>
              </p14:nvContentPartPr>
              <p14:xfrm>
                <a:off x="8197714" y="1104508"/>
                <a:ext cx="470880" cy="192600"/>
              </p14:xfrm>
            </p:contentPart>
          </mc:Choice>
          <mc:Fallback xmlns="">
            <p:pic>
              <p:nvPicPr>
                <p:cNvPr id="11" name="Freihand 10">
                  <a:extLst>
                    <a:ext uri="{FF2B5EF4-FFF2-40B4-BE49-F238E27FC236}">
                      <a16:creationId xmlns:a16="http://schemas.microsoft.com/office/drawing/2014/main" id="{5A0FC8DC-BAF2-D353-D62A-332366B038B4}"/>
                    </a:ext>
                  </a:extLst>
                </p:cNvPr>
                <p:cNvPicPr/>
                <p:nvPr/>
              </p:nvPicPr>
              <p:blipFill>
                <a:blip r:embed="rId15"/>
                <a:stretch>
                  <a:fillRect/>
                </a:stretch>
              </p:blipFill>
              <p:spPr>
                <a:xfrm>
                  <a:off x="8188714" y="1095868"/>
                  <a:ext cx="4885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37A1DE7C-3758-9958-0E73-85C7D1C2A003}"/>
                    </a:ext>
                  </a:extLst>
                </p14:cNvPr>
                <p14:cNvContentPartPr/>
                <p14:nvPr/>
              </p14:nvContentPartPr>
              <p14:xfrm>
                <a:off x="8736994" y="910468"/>
                <a:ext cx="324000" cy="593640"/>
              </p14:xfrm>
            </p:contentPart>
          </mc:Choice>
          <mc:Fallback xmlns="">
            <p:pic>
              <p:nvPicPr>
                <p:cNvPr id="12" name="Freihand 11">
                  <a:extLst>
                    <a:ext uri="{FF2B5EF4-FFF2-40B4-BE49-F238E27FC236}">
                      <a16:creationId xmlns:a16="http://schemas.microsoft.com/office/drawing/2014/main" id="{37A1DE7C-3758-9958-0E73-85C7D1C2A003}"/>
                    </a:ext>
                  </a:extLst>
                </p:cNvPr>
                <p:cNvPicPr/>
                <p:nvPr/>
              </p:nvPicPr>
              <p:blipFill>
                <a:blip r:embed="rId17"/>
                <a:stretch>
                  <a:fillRect/>
                </a:stretch>
              </p:blipFill>
              <p:spPr>
                <a:xfrm>
                  <a:off x="8728354" y="901468"/>
                  <a:ext cx="3416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Freihand 12">
                  <a:extLst>
                    <a:ext uri="{FF2B5EF4-FFF2-40B4-BE49-F238E27FC236}">
                      <a16:creationId xmlns:a16="http://schemas.microsoft.com/office/drawing/2014/main" id="{E0C9DDA3-C35C-61B9-3978-6777ED7F7CD1}"/>
                    </a:ext>
                  </a:extLst>
                </p14:cNvPr>
                <p14:cNvContentPartPr/>
                <p14:nvPr/>
              </p14:nvContentPartPr>
              <p14:xfrm>
                <a:off x="9118234" y="914788"/>
                <a:ext cx="230760" cy="532080"/>
              </p14:xfrm>
            </p:contentPart>
          </mc:Choice>
          <mc:Fallback xmlns="">
            <p:pic>
              <p:nvPicPr>
                <p:cNvPr id="13" name="Freihand 12">
                  <a:extLst>
                    <a:ext uri="{FF2B5EF4-FFF2-40B4-BE49-F238E27FC236}">
                      <a16:creationId xmlns:a16="http://schemas.microsoft.com/office/drawing/2014/main" id="{E0C9DDA3-C35C-61B9-3978-6777ED7F7CD1}"/>
                    </a:ext>
                  </a:extLst>
                </p:cNvPr>
                <p:cNvPicPr/>
                <p:nvPr/>
              </p:nvPicPr>
              <p:blipFill>
                <a:blip r:embed="rId19"/>
                <a:stretch>
                  <a:fillRect/>
                </a:stretch>
              </p:blipFill>
              <p:spPr>
                <a:xfrm>
                  <a:off x="9109594" y="906148"/>
                  <a:ext cx="24840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Freihand 13">
                  <a:extLst>
                    <a:ext uri="{FF2B5EF4-FFF2-40B4-BE49-F238E27FC236}">
                      <a16:creationId xmlns:a16="http://schemas.microsoft.com/office/drawing/2014/main" id="{3BD5447E-DB30-7D49-9F20-63CB3543D2FD}"/>
                    </a:ext>
                  </a:extLst>
                </p14:cNvPr>
                <p14:cNvContentPartPr/>
                <p14:nvPr/>
              </p14:nvContentPartPr>
              <p14:xfrm>
                <a:off x="9601354" y="838468"/>
                <a:ext cx="262440" cy="336240"/>
              </p14:xfrm>
            </p:contentPart>
          </mc:Choice>
          <mc:Fallback xmlns="">
            <p:pic>
              <p:nvPicPr>
                <p:cNvPr id="14" name="Freihand 13">
                  <a:extLst>
                    <a:ext uri="{FF2B5EF4-FFF2-40B4-BE49-F238E27FC236}">
                      <a16:creationId xmlns:a16="http://schemas.microsoft.com/office/drawing/2014/main" id="{3BD5447E-DB30-7D49-9F20-63CB3543D2FD}"/>
                    </a:ext>
                  </a:extLst>
                </p:cNvPr>
                <p:cNvPicPr/>
                <p:nvPr/>
              </p:nvPicPr>
              <p:blipFill>
                <a:blip r:embed="rId21"/>
                <a:stretch>
                  <a:fillRect/>
                </a:stretch>
              </p:blipFill>
              <p:spPr>
                <a:xfrm>
                  <a:off x="9592714" y="829468"/>
                  <a:ext cx="28008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C1544A87-BC2D-8E63-90CE-EED67DB3F64F}"/>
                    </a:ext>
                  </a:extLst>
                </p14:cNvPr>
                <p14:cNvContentPartPr/>
                <p14:nvPr/>
              </p14:nvContentPartPr>
              <p14:xfrm>
                <a:off x="9844354" y="913708"/>
                <a:ext cx="3600" cy="16920"/>
              </p14:xfrm>
            </p:contentPart>
          </mc:Choice>
          <mc:Fallback xmlns="">
            <p:pic>
              <p:nvPicPr>
                <p:cNvPr id="15" name="Freihand 14">
                  <a:extLst>
                    <a:ext uri="{FF2B5EF4-FFF2-40B4-BE49-F238E27FC236}">
                      <a16:creationId xmlns:a16="http://schemas.microsoft.com/office/drawing/2014/main" id="{C1544A87-BC2D-8E63-90CE-EED67DB3F64F}"/>
                    </a:ext>
                  </a:extLst>
                </p:cNvPr>
                <p:cNvPicPr/>
                <p:nvPr/>
              </p:nvPicPr>
              <p:blipFill>
                <a:blip r:embed="rId23"/>
                <a:stretch>
                  <a:fillRect/>
                </a:stretch>
              </p:blipFill>
              <p:spPr>
                <a:xfrm>
                  <a:off x="9835354" y="905068"/>
                  <a:ext cx="212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0C468925-C102-8E36-4804-1FC59D96BC5E}"/>
                    </a:ext>
                  </a:extLst>
                </p14:cNvPr>
                <p14:cNvContentPartPr/>
                <p14:nvPr/>
              </p14:nvContentPartPr>
              <p14:xfrm>
                <a:off x="9959914" y="858268"/>
                <a:ext cx="231120" cy="268200"/>
              </p14:xfrm>
            </p:contentPart>
          </mc:Choice>
          <mc:Fallback xmlns="">
            <p:pic>
              <p:nvPicPr>
                <p:cNvPr id="16" name="Freihand 15">
                  <a:extLst>
                    <a:ext uri="{FF2B5EF4-FFF2-40B4-BE49-F238E27FC236}">
                      <a16:creationId xmlns:a16="http://schemas.microsoft.com/office/drawing/2014/main" id="{0C468925-C102-8E36-4804-1FC59D96BC5E}"/>
                    </a:ext>
                  </a:extLst>
                </p:cNvPr>
                <p:cNvPicPr/>
                <p:nvPr/>
              </p:nvPicPr>
              <p:blipFill>
                <a:blip r:embed="rId25"/>
                <a:stretch>
                  <a:fillRect/>
                </a:stretch>
              </p:blipFill>
              <p:spPr>
                <a:xfrm>
                  <a:off x="9951274" y="849628"/>
                  <a:ext cx="2487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80DF6D0B-CF9D-626A-2B43-8C3204F5047A}"/>
                    </a:ext>
                  </a:extLst>
                </p14:cNvPr>
                <p14:cNvContentPartPr/>
                <p14:nvPr/>
              </p14:nvContentPartPr>
              <p14:xfrm>
                <a:off x="10261234" y="845308"/>
                <a:ext cx="211320" cy="231120"/>
              </p14:xfrm>
            </p:contentPart>
          </mc:Choice>
          <mc:Fallback xmlns="">
            <p:pic>
              <p:nvPicPr>
                <p:cNvPr id="17" name="Freihand 16">
                  <a:extLst>
                    <a:ext uri="{FF2B5EF4-FFF2-40B4-BE49-F238E27FC236}">
                      <a16:creationId xmlns:a16="http://schemas.microsoft.com/office/drawing/2014/main" id="{80DF6D0B-CF9D-626A-2B43-8C3204F5047A}"/>
                    </a:ext>
                  </a:extLst>
                </p:cNvPr>
                <p:cNvPicPr/>
                <p:nvPr/>
              </p:nvPicPr>
              <p:blipFill>
                <a:blip r:embed="rId27"/>
                <a:stretch>
                  <a:fillRect/>
                </a:stretch>
              </p:blipFill>
              <p:spPr>
                <a:xfrm>
                  <a:off x="10252594" y="836668"/>
                  <a:ext cx="228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A5C8AF58-E41D-3989-91F0-94BBBB58ABCE}"/>
                    </a:ext>
                  </a:extLst>
                </p14:cNvPr>
                <p14:cNvContentPartPr/>
                <p14:nvPr/>
              </p14:nvContentPartPr>
              <p14:xfrm>
                <a:off x="10501714" y="962308"/>
                <a:ext cx="309960" cy="116640"/>
              </p14:xfrm>
            </p:contentPart>
          </mc:Choice>
          <mc:Fallback xmlns="">
            <p:pic>
              <p:nvPicPr>
                <p:cNvPr id="18" name="Freihand 17">
                  <a:extLst>
                    <a:ext uri="{FF2B5EF4-FFF2-40B4-BE49-F238E27FC236}">
                      <a16:creationId xmlns:a16="http://schemas.microsoft.com/office/drawing/2014/main" id="{A5C8AF58-E41D-3989-91F0-94BBBB58ABCE}"/>
                    </a:ext>
                  </a:extLst>
                </p:cNvPr>
                <p:cNvPicPr/>
                <p:nvPr/>
              </p:nvPicPr>
              <p:blipFill>
                <a:blip r:embed="rId29"/>
                <a:stretch>
                  <a:fillRect/>
                </a:stretch>
              </p:blipFill>
              <p:spPr>
                <a:xfrm>
                  <a:off x="10493074" y="953308"/>
                  <a:ext cx="327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5C20FD4B-F5A6-7291-6DDD-5E7523F6DA71}"/>
                    </a:ext>
                  </a:extLst>
                </p14:cNvPr>
                <p14:cNvContentPartPr/>
                <p14:nvPr/>
              </p14:nvContentPartPr>
              <p14:xfrm>
                <a:off x="8055154" y="1695628"/>
                <a:ext cx="460440" cy="82800"/>
              </p14:xfrm>
            </p:contentPart>
          </mc:Choice>
          <mc:Fallback xmlns="">
            <p:pic>
              <p:nvPicPr>
                <p:cNvPr id="20" name="Freihand 19">
                  <a:extLst>
                    <a:ext uri="{FF2B5EF4-FFF2-40B4-BE49-F238E27FC236}">
                      <a16:creationId xmlns:a16="http://schemas.microsoft.com/office/drawing/2014/main" id="{5C20FD4B-F5A6-7291-6DDD-5E7523F6DA71}"/>
                    </a:ext>
                  </a:extLst>
                </p:cNvPr>
                <p:cNvPicPr/>
                <p:nvPr/>
              </p:nvPicPr>
              <p:blipFill>
                <a:blip r:embed="rId31"/>
                <a:stretch>
                  <a:fillRect/>
                </a:stretch>
              </p:blipFill>
              <p:spPr>
                <a:xfrm>
                  <a:off x="8046514" y="1686988"/>
                  <a:ext cx="4780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FD1628CD-4F58-C080-78C1-85325128EF45}"/>
                    </a:ext>
                  </a:extLst>
                </p14:cNvPr>
                <p14:cNvContentPartPr/>
                <p14:nvPr/>
              </p14:nvContentPartPr>
              <p14:xfrm>
                <a:off x="8377714" y="1762228"/>
                <a:ext cx="35640" cy="7920"/>
              </p14:xfrm>
            </p:contentPart>
          </mc:Choice>
          <mc:Fallback xmlns="">
            <p:pic>
              <p:nvPicPr>
                <p:cNvPr id="21" name="Freihand 20">
                  <a:extLst>
                    <a:ext uri="{FF2B5EF4-FFF2-40B4-BE49-F238E27FC236}">
                      <a16:creationId xmlns:a16="http://schemas.microsoft.com/office/drawing/2014/main" id="{FD1628CD-4F58-C080-78C1-85325128EF45}"/>
                    </a:ext>
                  </a:extLst>
                </p:cNvPr>
                <p:cNvPicPr/>
                <p:nvPr/>
              </p:nvPicPr>
              <p:blipFill>
                <a:blip r:embed="rId33"/>
                <a:stretch>
                  <a:fillRect/>
                </a:stretch>
              </p:blipFill>
              <p:spPr>
                <a:xfrm>
                  <a:off x="8369074" y="1753588"/>
                  <a:ext cx="532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01B46EE6-5DB4-4F07-FB6A-1BE406ECF028}"/>
                    </a:ext>
                  </a:extLst>
                </p14:cNvPr>
                <p14:cNvContentPartPr/>
                <p14:nvPr/>
              </p14:nvContentPartPr>
              <p14:xfrm>
                <a:off x="8558794" y="1680148"/>
                <a:ext cx="421920" cy="103320"/>
              </p14:xfrm>
            </p:contentPart>
          </mc:Choice>
          <mc:Fallback xmlns="">
            <p:pic>
              <p:nvPicPr>
                <p:cNvPr id="23" name="Freihand 22">
                  <a:extLst>
                    <a:ext uri="{FF2B5EF4-FFF2-40B4-BE49-F238E27FC236}">
                      <a16:creationId xmlns:a16="http://schemas.microsoft.com/office/drawing/2014/main" id="{01B46EE6-5DB4-4F07-FB6A-1BE406ECF028}"/>
                    </a:ext>
                  </a:extLst>
                </p:cNvPr>
                <p:cNvPicPr/>
                <p:nvPr/>
              </p:nvPicPr>
              <p:blipFill>
                <a:blip r:embed="rId35"/>
                <a:stretch>
                  <a:fillRect/>
                </a:stretch>
              </p:blipFill>
              <p:spPr>
                <a:xfrm>
                  <a:off x="8549794" y="1671148"/>
                  <a:ext cx="4395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E45C7259-A78A-8872-7E86-C29D97ED1C10}"/>
                    </a:ext>
                  </a:extLst>
                </p14:cNvPr>
                <p14:cNvContentPartPr/>
                <p14:nvPr/>
              </p14:nvContentPartPr>
              <p14:xfrm>
                <a:off x="9051634" y="1676548"/>
                <a:ext cx="191880" cy="287640"/>
              </p14:xfrm>
            </p:contentPart>
          </mc:Choice>
          <mc:Fallback xmlns="">
            <p:pic>
              <p:nvPicPr>
                <p:cNvPr id="24" name="Freihand 23">
                  <a:extLst>
                    <a:ext uri="{FF2B5EF4-FFF2-40B4-BE49-F238E27FC236}">
                      <a16:creationId xmlns:a16="http://schemas.microsoft.com/office/drawing/2014/main" id="{E45C7259-A78A-8872-7E86-C29D97ED1C10}"/>
                    </a:ext>
                  </a:extLst>
                </p:cNvPr>
                <p:cNvPicPr/>
                <p:nvPr/>
              </p:nvPicPr>
              <p:blipFill>
                <a:blip r:embed="rId37"/>
                <a:stretch>
                  <a:fillRect/>
                </a:stretch>
              </p:blipFill>
              <p:spPr>
                <a:xfrm>
                  <a:off x="9042994" y="1667548"/>
                  <a:ext cx="2095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09611A2F-8431-7ECE-F91C-E0BA9F6CAD24}"/>
                    </a:ext>
                  </a:extLst>
                </p14:cNvPr>
                <p14:cNvContentPartPr/>
                <p14:nvPr/>
              </p14:nvContentPartPr>
              <p14:xfrm>
                <a:off x="9300394" y="1527148"/>
                <a:ext cx="101880" cy="262800"/>
              </p14:xfrm>
            </p:contentPart>
          </mc:Choice>
          <mc:Fallback xmlns="">
            <p:pic>
              <p:nvPicPr>
                <p:cNvPr id="25" name="Freihand 24">
                  <a:extLst>
                    <a:ext uri="{FF2B5EF4-FFF2-40B4-BE49-F238E27FC236}">
                      <a16:creationId xmlns:a16="http://schemas.microsoft.com/office/drawing/2014/main" id="{09611A2F-8431-7ECE-F91C-E0BA9F6CAD24}"/>
                    </a:ext>
                  </a:extLst>
                </p:cNvPr>
                <p:cNvPicPr/>
                <p:nvPr/>
              </p:nvPicPr>
              <p:blipFill>
                <a:blip r:embed="rId39"/>
                <a:stretch>
                  <a:fillRect/>
                </a:stretch>
              </p:blipFill>
              <p:spPr>
                <a:xfrm>
                  <a:off x="9291394" y="1518508"/>
                  <a:ext cx="11952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26D6A9E6-F948-9B7D-6653-C8F436E2EF05}"/>
                    </a:ext>
                  </a:extLst>
                </p14:cNvPr>
                <p14:cNvContentPartPr/>
                <p14:nvPr/>
              </p14:nvContentPartPr>
              <p14:xfrm>
                <a:off x="9458074" y="1685548"/>
                <a:ext cx="320040" cy="349920"/>
              </p14:xfrm>
            </p:contentPart>
          </mc:Choice>
          <mc:Fallback xmlns="">
            <p:pic>
              <p:nvPicPr>
                <p:cNvPr id="26" name="Freihand 25">
                  <a:extLst>
                    <a:ext uri="{FF2B5EF4-FFF2-40B4-BE49-F238E27FC236}">
                      <a16:creationId xmlns:a16="http://schemas.microsoft.com/office/drawing/2014/main" id="{26D6A9E6-F948-9B7D-6653-C8F436E2EF05}"/>
                    </a:ext>
                  </a:extLst>
                </p:cNvPr>
                <p:cNvPicPr/>
                <p:nvPr/>
              </p:nvPicPr>
              <p:blipFill>
                <a:blip r:embed="rId41"/>
                <a:stretch>
                  <a:fillRect/>
                </a:stretch>
              </p:blipFill>
              <p:spPr>
                <a:xfrm>
                  <a:off x="9449074" y="1676548"/>
                  <a:ext cx="33768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AFDD8D9F-3C66-5C91-35AF-B834ECE8F531}"/>
                    </a:ext>
                  </a:extLst>
                </p14:cNvPr>
                <p14:cNvContentPartPr/>
                <p14:nvPr/>
              </p14:nvContentPartPr>
              <p14:xfrm>
                <a:off x="10065034" y="1671868"/>
                <a:ext cx="26640" cy="134640"/>
              </p14:xfrm>
            </p:contentPart>
          </mc:Choice>
          <mc:Fallback xmlns="">
            <p:pic>
              <p:nvPicPr>
                <p:cNvPr id="28" name="Freihand 27">
                  <a:extLst>
                    <a:ext uri="{FF2B5EF4-FFF2-40B4-BE49-F238E27FC236}">
                      <a16:creationId xmlns:a16="http://schemas.microsoft.com/office/drawing/2014/main" id="{AFDD8D9F-3C66-5C91-35AF-B834ECE8F531}"/>
                    </a:ext>
                  </a:extLst>
                </p:cNvPr>
                <p:cNvPicPr/>
                <p:nvPr/>
              </p:nvPicPr>
              <p:blipFill>
                <a:blip r:embed="rId43"/>
                <a:stretch>
                  <a:fillRect/>
                </a:stretch>
              </p:blipFill>
              <p:spPr>
                <a:xfrm>
                  <a:off x="10056394" y="1663228"/>
                  <a:ext cx="44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44F5D8D7-42A0-386C-B826-46720E49B5C1}"/>
                    </a:ext>
                  </a:extLst>
                </p14:cNvPr>
                <p14:cNvContentPartPr/>
                <p14:nvPr/>
              </p14:nvContentPartPr>
              <p14:xfrm>
                <a:off x="10089874" y="1590868"/>
                <a:ext cx="39600" cy="14760"/>
              </p14:xfrm>
            </p:contentPart>
          </mc:Choice>
          <mc:Fallback xmlns="">
            <p:pic>
              <p:nvPicPr>
                <p:cNvPr id="29" name="Freihand 28">
                  <a:extLst>
                    <a:ext uri="{FF2B5EF4-FFF2-40B4-BE49-F238E27FC236}">
                      <a16:creationId xmlns:a16="http://schemas.microsoft.com/office/drawing/2014/main" id="{44F5D8D7-42A0-386C-B826-46720E49B5C1}"/>
                    </a:ext>
                  </a:extLst>
                </p:cNvPr>
                <p:cNvPicPr/>
                <p:nvPr/>
              </p:nvPicPr>
              <p:blipFill>
                <a:blip r:embed="rId45"/>
                <a:stretch>
                  <a:fillRect/>
                </a:stretch>
              </p:blipFill>
              <p:spPr>
                <a:xfrm>
                  <a:off x="10081234" y="1582228"/>
                  <a:ext cx="572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F03FFBFA-20A6-7746-32F4-E28477866095}"/>
                    </a:ext>
                  </a:extLst>
                </p14:cNvPr>
                <p14:cNvContentPartPr/>
                <p14:nvPr/>
              </p14:nvContentPartPr>
              <p14:xfrm>
                <a:off x="10199314" y="1662508"/>
                <a:ext cx="119520" cy="164160"/>
              </p14:xfrm>
            </p:contentPart>
          </mc:Choice>
          <mc:Fallback xmlns="">
            <p:pic>
              <p:nvPicPr>
                <p:cNvPr id="30" name="Freihand 29">
                  <a:extLst>
                    <a:ext uri="{FF2B5EF4-FFF2-40B4-BE49-F238E27FC236}">
                      <a16:creationId xmlns:a16="http://schemas.microsoft.com/office/drawing/2014/main" id="{F03FFBFA-20A6-7746-32F4-E28477866095}"/>
                    </a:ext>
                  </a:extLst>
                </p:cNvPr>
                <p:cNvPicPr/>
                <p:nvPr/>
              </p:nvPicPr>
              <p:blipFill>
                <a:blip r:embed="rId47"/>
                <a:stretch>
                  <a:fillRect/>
                </a:stretch>
              </p:blipFill>
              <p:spPr>
                <a:xfrm>
                  <a:off x="10190674" y="1653868"/>
                  <a:ext cx="1371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3C571E6C-C72A-910B-0138-AC05A9E7246C}"/>
                    </a:ext>
                  </a:extLst>
                </p14:cNvPr>
                <p14:cNvContentPartPr/>
                <p14:nvPr/>
              </p14:nvContentPartPr>
              <p14:xfrm>
                <a:off x="10488394" y="1496548"/>
                <a:ext cx="321840" cy="303120"/>
              </p14:xfrm>
            </p:contentPart>
          </mc:Choice>
          <mc:Fallback xmlns="">
            <p:pic>
              <p:nvPicPr>
                <p:cNvPr id="31" name="Freihand 30">
                  <a:extLst>
                    <a:ext uri="{FF2B5EF4-FFF2-40B4-BE49-F238E27FC236}">
                      <a16:creationId xmlns:a16="http://schemas.microsoft.com/office/drawing/2014/main" id="{3C571E6C-C72A-910B-0138-AC05A9E7246C}"/>
                    </a:ext>
                  </a:extLst>
                </p:cNvPr>
                <p:cNvPicPr/>
                <p:nvPr/>
              </p:nvPicPr>
              <p:blipFill>
                <a:blip r:embed="rId49"/>
                <a:stretch>
                  <a:fillRect/>
                </a:stretch>
              </p:blipFill>
              <p:spPr>
                <a:xfrm>
                  <a:off x="10479754" y="1487908"/>
                  <a:ext cx="33948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39E805A5-86A5-992E-9E47-2EA6540DF1C8}"/>
                    </a:ext>
                  </a:extLst>
                </p14:cNvPr>
                <p14:cNvContentPartPr/>
                <p14:nvPr/>
              </p14:nvContentPartPr>
              <p14:xfrm>
                <a:off x="10842994" y="1416988"/>
                <a:ext cx="781560" cy="369360"/>
              </p14:xfrm>
            </p:contentPart>
          </mc:Choice>
          <mc:Fallback xmlns="">
            <p:pic>
              <p:nvPicPr>
                <p:cNvPr id="32" name="Freihand 31">
                  <a:extLst>
                    <a:ext uri="{FF2B5EF4-FFF2-40B4-BE49-F238E27FC236}">
                      <a16:creationId xmlns:a16="http://schemas.microsoft.com/office/drawing/2014/main" id="{39E805A5-86A5-992E-9E47-2EA6540DF1C8}"/>
                    </a:ext>
                  </a:extLst>
                </p:cNvPr>
                <p:cNvPicPr/>
                <p:nvPr/>
              </p:nvPicPr>
              <p:blipFill>
                <a:blip r:embed="rId51"/>
                <a:stretch>
                  <a:fillRect/>
                </a:stretch>
              </p:blipFill>
              <p:spPr>
                <a:xfrm>
                  <a:off x="10833994" y="1407988"/>
                  <a:ext cx="799200" cy="387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Freihand 33">
                  <a:extLst>
                    <a:ext uri="{FF2B5EF4-FFF2-40B4-BE49-F238E27FC236}">
                      <a16:creationId xmlns:a16="http://schemas.microsoft.com/office/drawing/2014/main" id="{8093C85A-667C-2F19-598A-18AB27A7EB8C}"/>
                    </a:ext>
                  </a:extLst>
                </p14:cNvPr>
                <p14:cNvContentPartPr/>
                <p14:nvPr/>
              </p14:nvContentPartPr>
              <p14:xfrm>
                <a:off x="8051914" y="2214028"/>
                <a:ext cx="199080" cy="266040"/>
              </p14:xfrm>
            </p:contentPart>
          </mc:Choice>
          <mc:Fallback xmlns="">
            <p:pic>
              <p:nvPicPr>
                <p:cNvPr id="34" name="Freihand 33">
                  <a:extLst>
                    <a:ext uri="{FF2B5EF4-FFF2-40B4-BE49-F238E27FC236}">
                      <a16:creationId xmlns:a16="http://schemas.microsoft.com/office/drawing/2014/main" id="{8093C85A-667C-2F19-598A-18AB27A7EB8C}"/>
                    </a:ext>
                  </a:extLst>
                </p:cNvPr>
                <p:cNvPicPr/>
                <p:nvPr/>
              </p:nvPicPr>
              <p:blipFill>
                <a:blip r:embed="rId53"/>
                <a:stretch>
                  <a:fillRect/>
                </a:stretch>
              </p:blipFill>
              <p:spPr>
                <a:xfrm>
                  <a:off x="8043274" y="2205028"/>
                  <a:ext cx="2167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5" name="Freihand 34">
                  <a:extLst>
                    <a:ext uri="{FF2B5EF4-FFF2-40B4-BE49-F238E27FC236}">
                      <a16:creationId xmlns:a16="http://schemas.microsoft.com/office/drawing/2014/main" id="{695F48DC-71A8-9171-0448-5A204E350D40}"/>
                    </a:ext>
                  </a:extLst>
                </p14:cNvPr>
                <p14:cNvContentPartPr/>
                <p14:nvPr/>
              </p14:nvContentPartPr>
              <p14:xfrm>
                <a:off x="8452234" y="2324548"/>
                <a:ext cx="124200" cy="19800"/>
              </p14:xfrm>
            </p:contentPart>
          </mc:Choice>
          <mc:Fallback xmlns="">
            <p:pic>
              <p:nvPicPr>
                <p:cNvPr id="35" name="Freihand 34">
                  <a:extLst>
                    <a:ext uri="{FF2B5EF4-FFF2-40B4-BE49-F238E27FC236}">
                      <a16:creationId xmlns:a16="http://schemas.microsoft.com/office/drawing/2014/main" id="{695F48DC-71A8-9171-0448-5A204E350D40}"/>
                    </a:ext>
                  </a:extLst>
                </p:cNvPr>
                <p:cNvPicPr/>
                <p:nvPr/>
              </p:nvPicPr>
              <p:blipFill>
                <a:blip r:embed="rId55"/>
                <a:stretch>
                  <a:fillRect/>
                </a:stretch>
              </p:blipFill>
              <p:spPr>
                <a:xfrm>
                  <a:off x="8443594" y="2315548"/>
                  <a:ext cx="141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6" name="Freihand 35">
                  <a:extLst>
                    <a:ext uri="{FF2B5EF4-FFF2-40B4-BE49-F238E27FC236}">
                      <a16:creationId xmlns:a16="http://schemas.microsoft.com/office/drawing/2014/main" id="{49D3B804-6C3D-812F-C35A-0C9E3A0B25F6}"/>
                    </a:ext>
                  </a:extLst>
                </p14:cNvPr>
                <p14:cNvContentPartPr/>
                <p14:nvPr/>
              </p14:nvContentPartPr>
              <p14:xfrm>
                <a:off x="8761834" y="2256148"/>
                <a:ext cx="203040" cy="254160"/>
              </p14:xfrm>
            </p:contentPart>
          </mc:Choice>
          <mc:Fallback xmlns="">
            <p:pic>
              <p:nvPicPr>
                <p:cNvPr id="36" name="Freihand 35">
                  <a:extLst>
                    <a:ext uri="{FF2B5EF4-FFF2-40B4-BE49-F238E27FC236}">
                      <a16:creationId xmlns:a16="http://schemas.microsoft.com/office/drawing/2014/main" id="{49D3B804-6C3D-812F-C35A-0C9E3A0B25F6}"/>
                    </a:ext>
                  </a:extLst>
                </p:cNvPr>
                <p:cNvPicPr/>
                <p:nvPr/>
              </p:nvPicPr>
              <p:blipFill>
                <a:blip r:embed="rId57"/>
                <a:stretch>
                  <a:fillRect/>
                </a:stretch>
              </p:blipFill>
              <p:spPr>
                <a:xfrm>
                  <a:off x="8753194" y="2247508"/>
                  <a:ext cx="22068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7" name="Freihand 36">
                  <a:extLst>
                    <a:ext uri="{FF2B5EF4-FFF2-40B4-BE49-F238E27FC236}">
                      <a16:creationId xmlns:a16="http://schemas.microsoft.com/office/drawing/2014/main" id="{66A3993E-7643-F92B-1D6C-C01F6105135C}"/>
                    </a:ext>
                  </a:extLst>
                </p14:cNvPr>
                <p14:cNvContentPartPr/>
                <p14:nvPr/>
              </p14:nvContentPartPr>
              <p14:xfrm>
                <a:off x="8978914" y="2412748"/>
                <a:ext cx="47880" cy="117720"/>
              </p14:xfrm>
            </p:contentPart>
          </mc:Choice>
          <mc:Fallback xmlns="">
            <p:pic>
              <p:nvPicPr>
                <p:cNvPr id="37" name="Freihand 36">
                  <a:extLst>
                    <a:ext uri="{FF2B5EF4-FFF2-40B4-BE49-F238E27FC236}">
                      <a16:creationId xmlns:a16="http://schemas.microsoft.com/office/drawing/2014/main" id="{66A3993E-7643-F92B-1D6C-C01F6105135C}"/>
                    </a:ext>
                  </a:extLst>
                </p:cNvPr>
                <p:cNvPicPr/>
                <p:nvPr/>
              </p:nvPicPr>
              <p:blipFill>
                <a:blip r:embed="rId59"/>
                <a:stretch>
                  <a:fillRect/>
                </a:stretch>
              </p:blipFill>
              <p:spPr>
                <a:xfrm>
                  <a:off x="8970274" y="2403748"/>
                  <a:ext cx="655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618889E0-9916-6AB6-6156-880B4A47E485}"/>
                    </a:ext>
                  </a:extLst>
                </p14:cNvPr>
                <p14:cNvContentPartPr/>
                <p14:nvPr/>
              </p14:nvContentPartPr>
              <p14:xfrm>
                <a:off x="9143434" y="2203228"/>
                <a:ext cx="168480" cy="231480"/>
              </p14:xfrm>
            </p:contentPart>
          </mc:Choice>
          <mc:Fallback xmlns="">
            <p:pic>
              <p:nvPicPr>
                <p:cNvPr id="38" name="Freihand 37">
                  <a:extLst>
                    <a:ext uri="{FF2B5EF4-FFF2-40B4-BE49-F238E27FC236}">
                      <a16:creationId xmlns:a16="http://schemas.microsoft.com/office/drawing/2014/main" id="{618889E0-9916-6AB6-6156-880B4A47E485}"/>
                    </a:ext>
                  </a:extLst>
                </p:cNvPr>
                <p:cNvPicPr/>
                <p:nvPr/>
              </p:nvPicPr>
              <p:blipFill>
                <a:blip r:embed="rId61"/>
                <a:stretch>
                  <a:fillRect/>
                </a:stretch>
              </p:blipFill>
              <p:spPr>
                <a:xfrm>
                  <a:off x="9134434" y="2194228"/>
                  <a:ext cx="1861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AF340417-C217-09D4-5B6C-8D77ECFABCC1}"/>
                    </a:ext>
                  </a:extLst>
                </p14:cNvPr>
                <p14:cNvContentPartPr/>
                <p14:nvPr/>
              </p14:nvContentPartPr>
              <p14:xfrm>
                <a:off x="9192754" y="2151028"/>
                <a:ext cx="248760" cy="60840"/>
              </p14:xfrm>
            </p:contentPart>
          </mc:Choice>
          <mc:Fallback xmlns="">
            <p:pic>
              <p:nvPicPr>
                <p:cNvPr id="39" name="Freihand 38">
                  <a:extLst>
                    <a:ext uri="{FF2B5EF4-FFF2-40B4-BE49-F238E27FC236}">
                      <a16:creationId xmlns:a16="http://schemas.microsoft.com/office/drawing/2014/main" id="{AF340417-C217-09D4-5B6C-8D77ECFABCC1}"/>
                    </a:ext>
                  </a:extLst>
                </p:cNvPr>
                <p:cNvPicPr/>
                <p:nvPr/>
              </p:nvPicPr>
              <p:blipFill>
                <a:blip r:embed="rId63"/>
                <a:stretch>
                  <a:fillRect/>
                </a:stretch>
              </p:blipFill>
              <p:spPr>
                <a:xfrm>
                  <a:off x="9184114" y="2142028"/>
                  <a:ext cx="266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04D08A7A-1D80-2A91-5CE3-8D1ED85521C3}"/>
                    </a:ext>
                  </a:extLst>
                </p14:cNvPr>
                <p14:cNvContentPartPr/>
                <p14:nvPr/>
              </p14:nvContentPartPr>
              <p14:xfrm>
                <a:off x="9561394" y="2273788"/>
                <a:ext cx="257760" cy="132120"/>
              </p14:xfrm>
            </p:contentPart>
          </mc:Choice>
          <mc:Fallback xmlns="">
            <p:pic>
              <p:nvPicPr>
                <p:cNvPr id="41" name="Freihand 40">
                  <a:extLst>
                    <a:ext uri="{FF2B5EF4-FFF2-40B4-BE49-F238E27FC236}">
                      <a16:creationId xmlns:a16="http://schemas.microsoft.com/office/drawing/2014/main" id="{04D08A7A-1D80-2A91-5CE3-8D1ED85521C3}"/>
                    </a:ext>
                  </a:extLst>
                </p:cNvPr>
                <p:cNvPicPr/>
                <p:nvPr/>
              </p:nvPicPr>
              <p:blipFill>
                <a:blip r:embed="rId65"/>
                <a:stretch>
                  <a:fillRect/>
                </a:stretch>
              </p:blipFill>
              <p:spPr>
                <a:xfrm>
                  <a:off x="9552394" y="2264788"/>
                  <a:ext cx="2754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7DD26E10-69C8-2F8F-154B-C2EAA7725B9D}"/>
                    </a:ext>
                  </a:extLst>
                </p14:cNvPr>
                <p14:cNvContentPartPr/>
                <p14:nvPr/>
              </p14:nvContentPartPr>
              <p14:xfrm>
                <a:off x="9881794" y="2282068"/>
                <a:ext cx="46080" cy="111600"/>
              </p14:xfrm>
            </p:contentPart>
          </mc:Choice>
          <mc:Fallback xmlns="">
            <p:pic>
              <p:nvPicPr>
                <p:cNvPr id="42" name="Freihand 41">
                  <a:extLst>
                    <a:ext uri="{FF2B5EF4-FFF2-40B4-BE49-F238E27FC236}">
                      <a16:creationId xmlns:a16="http://schemas.microsoft.com/office/drawing/2014/main" id="{7DD26E10-69C8-2F8F-154B-C2EAA7725B9D}"/>
                    </a:ext>
                  </a:extLst>
                </p:cNvPr>
                <p:cNvPicPr/>
                <p:nvPr/>
              </p:nvPicPr>
              <p:blipFill>
                <a:blip r:embed="rId67"/>
                <a:stretch>
                  <a:fillRect/>
                </a:stretch>
              </p:blipFill>
              <p:spPr>
                <a:xfrm>
                  <a:off x="9872794" y="2273068"/>
                  <a:ext cx="637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0F628254-2ADF-7584-A15E-55FA557F1288}"/>
                    </a:ext>
                  </a:extLst>
                </p14:cNvPr>
                <p14:cNvContentPartPr/>
                <p14:nvPr/>
              </p14:nvContentPartPr>
              <p14:xfrm>
                <a:off x="9910954" y="2090188"/>
                <a:ext cx="148320" cy="357840"/>
              </p14:xfrm>
            </p:contentPart>
          </mc:Choice>
          <mc:Fallback xmlns="">
            <p:pic>
              <p:nvPicPr>
                <p:cNvPr id="43" name="Freihand 42">
                  <a:extLst>
                    <a:ext uri="{FF2B5EF4-FFF2-40B4-BE49-F238E27FC236}">
                      <a16:creationId xmlns:a16="http://schemas.microsoft.com/office/drawing/2014/main" id="{0F628254-2ADF-7584-A15E-55FA557F1288}"/>
                    </a:ext>
                  </a:extLst>
                </p:cNvPr>
                <p:cNvPicPr/>
                <p:nvPr/>
              </p:nvPicPr>
              <p:blipFill>
                <a:blip r:embed="rId69"/>
                <a:stretch>
                  <a:fillRect/>
                </a:stretch>
              </p:blipFill>
              <p:spPr>
                <a:xfrm>
                  <a:off x="9901954" y="2081548"/>
                  <a:ext cx="16596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5CDAD112-045C-712E-1907-984BF107701B}"/>
                    </a:ext>
                  </a:extLst>
                </p14:cNvPr>
                <p14:cNvContentPartPr/>
                <p14:nvPr/>
              </p14:nvContentPartPr>
              <p14:xfrm>
                <a:off x="10261954" y="2338228"/>
                <a:ext cx="11520" cy="75960"/>
              </p14:xfrm>
            </p:contentPart>
          </mc:Choice>
          <mc:Fallback xmlns="">
            <p:pic>
              <p:nvPicPr>
                <p:cNvPr id="44" name="Freihand 43">
                  <a:extLst>
                    <a:ext uri="{FF2B5EF4-FFF2-40B4-BE49-F238E27FC236}">
                      <a16:creationId xmlns:a16="http://schemas.microsoft.com/office/drawing/2014/main" id="{5CDAD112-045C-712E-1907-984BF107701B}"/>
                    </a:ext>
                  </a:extLst>
                </p:cNvPr>
                <p:cNvPicPr/>
                <p:nvPr/>
              </p:nvPicPr>
              <p:blipFill>
                <a:blip r:embed="rId71"/>
                <a:stretch>
                  <a:fillRect/>
                </a:stretch>
              </p:blipFill>
              <p:spPr>
                <a:xfrm>
                  <a:off x="10252954" y="2329228"/>
                  <a:ext cx="29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61001F4B-041D-D384-4DCB-9212875BC35B}"/>
                    </a:ext>
                  </a:extLst>
                </p14:cNvPr>
                <p14:cNvContentPartPr/>
                <p14:nvPr/>
              </p14:nvContentPartPr>
              <p14:xfrm>
                <a:off x="10433314" y="2248948"/>
                <a:ext cx="190800" cy="336240"/>
              </p14:xfrm>
            </p:contentPart>
          </mc:Choice>
          <mc:Fallback xmlns="">
            <p:pic>
              <p:nvPicPr>
                <p:cNvPr id="45" name="Freihand 44">
                  <a:extLst>
                    <a:ext uri="{FF2B5EF4-FFF2-40B4-BE49-F238E27FC236}">
                      <a16:creationId xmlns:a16="http://schemas.microsoft.com/office/drawing/2014/main" id="{61001F4B-041D-D384-4DCB-9212875BC35B}"/>
                    </a:ext>
                  </a:extLst>
                </p:cNvPr>
                <p:cNvPicPr/>
                <p:nvPr/>
              </p:nvPicPr>
              <p:blipFill>
                <a:blip r:embed="rId73"/>
                <a:stretch>
                  <a:fillRect/>
                </a:stretch>
              </p:blipFill>
              <p:spPr>
                <a:xfrm>
                  <a:off x="10424314" y="2239948"/>
                  <a:ext cx="20844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2698F490-BCCC-DE32-0368-435168ADB5C1}"/>
                    </a:ext>
                  </a:extLst>
                </p14:cNvPr>
                <p14:cNvContentPartPr/>
                <p14:nvPr/>
              </p14:nvContentPartPr>
              <p14:xfrm>
                <a:off x="10694314" y="2215108"/>
                <a:ext cx="145080" cy="113400"/>
              </p14:xfrm>
            </p:contentPart>
          </mc:Choice>
          <mc:Fallback xmlns="">
            <p:pic>
              <p:nvPicPr>
                <p:cNvPr id="46" name="Freihand 45">
                  <a:extLst>
                    <a:ext uri="{FF2B5EF4-FFF2-40B4-BE49-F238E27FC236}">
                      <a16:creationId xmlns:a16="http://schemas.microsoft.com/office/drawing/2014/main" id="{2698F490-BCCC-DE32-0368-435168ADB5C1}"/>
                    </a:ext>
                  </a:extLst>
                </p:cNvPr>
                <p:cNvPicPr/>
                <p:nvPr/>
              </p:nvPicPr>
              <p:blipFill>
                <a:blip r:embed="rId75"/>
                <a:stretch>
                  <a:fillRect/>
                </a:stretch>
              </p:blipFill>
              <p:spPr>
                <a:xfrm>
                  <a:off x="10685314" y="2206468"/>
                  <a:ext cx="1627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204247E1-4CC1-2F2A-7F01-EE05041F7253}"/>
                    </a:ext>
                  </a:extLst>
                </p14:cNvPr>
                <p14:cNvContentPartPr/>
                <p14:nvPr/>
              </p14:nvContentPartPr>
              <p14:xfrm>
                <a:off x="10877194" y="2226988"/>
                <a:ext cx="118080" cy="98280"/>
              </p14:xfrm>
            </p:contentPart>
          </mc:Choice>
          <mc:Fallback xmlns="">
            <p:pic>
              <p:nvPicPr>
                <p:cNvPr id="47" name="Freihand 46">
                  <a:extLst>
                    <a:ext uri="{FF2B5EF4-FFF2-40B4-BE49-F238E27FC236}">
                      <a16:creationId xmlns:a16="http://schemas.microsoft.com/office/drawing/2014/main" id="{204247E1-4CC1-2F2A-7F01-EE05041F7253}"/>
                    </a:ext>
                  </a:extLst>
                </p:cNvPr>
                <p:cNvPicPr/>
                <p:nvPr/>
              </p:nvPicPr>
              <p:blipFill>
                <a:blip r:embed="rId77"/>
                <a:stretch>
                  <a:fillRect/>
                </a:stretch>
              </p:blipFill>
              <p:spPr>
                <a:xfrm>
                  <a:off x="10868554" y="2218348"/>
                  <a:ext cx="1357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C73CC189-40DC-52E2-A7F9-BC98FF8512F6}"/>
                    </a:ext>
                  </a:extLst>
                </p14:cNvPr>
                <p14:cNvContentPartPr/>
                <p14:nvPr/>
              </p14:nvContentPartPr>
              <p14:xfrm>
                <a:off x="10987714" y="2226988"/>
                <a:ext cx="151200" cy="267840"/>
              </p14:xfrm>
            </p:contentPart>
          </mc:Choice>
          <mc:Fallback xmlns="">
            <p:pic>
              <p:nvPicPr>
                <p:cNvPr id="48" name="Freihand 47">
                  <a:extLst>
                    <a:ext uri="{FF2B5EF4-FFF2-40B4-BE49-F238E27FC236}">
                      <a16:creationId xmlns:a16="http://schemas.microsoft.com/office/drawing/2014/main" id="{C73CC189-40DC-52E2-A7F9-BC98FF8512F6}"/>
                    </a:ext>
                  </a:extLst>
                </p:cNvPr>
                <p:cNvPicPr/>
                <p:nvPr/>
              </p:nvPicPr>
              <p:blipFill>
                <a:blip r:embed="rId79"/>
                <a:stretch>
                  <a:fillRect/>
                </a:stretch>
              </p:blipFill>
              <p:spPr>
                <a:xfrm>
                  <a:off x="10978714" y="2218348"/>
                  <a:ext cx="1688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AC7D5748-3177-B5EA-6B6D-09D93586E0A7}"/>
                    </a:ext>
                  </a:extLst>
                </p14:cNvPr>
                <p14:cNvContentPartPr/>
                <p14:nvPr/>
              </p14:nvContentPartPr>
              <p14:xfrm>
                <a:off x="11181754" y="2125108"/>
                <a:ext cx="69840" cy="170640"/>
              </p14:xfrm>
            </p:contentPart>
          </mc:Choice>
          <mc:Fallback xmlns="">
            <p:pic>
              <p:nvPicPr>
                <p:cNvPr id="49" name="Freihand 48">
                  <a:extLst>
                    <a:ext uri="{FF2B5EF4-FFF2-40B4-BE49-F238E27FC236}">
                      <a16:creationId xmlns:a16="http://schemas.microsoft.com/office/drawing/2014/main" id="{AC7D5748-3177-B5EA-6B6D-09D93586E0A7}"/>
                    </a:ext>
                  </a:extLst>
                </p:cNvPr>
                <p:cNvPicPr/>
                <p:nvPr/>
              </p:nvPicPr>
              <p:blipFill>
                <a:blip r:embed="rId81"/>
                <a:stretch>
                  <a:fillRect/>
                </a:stretch>
              </p:blipFill>
              <p:spPr>
                <a:xfrm>
                  <a:off x="11172754" y="2116108"/>
                  <a:ext cx="874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24BF5D80-6014-E54D-7580-57CA1008724F}"/>
                    </a:ext>
                  </a:extLst>
                </p14:cNvPr>
                <p14:cNvContentPartPr/>
                <p14:nvPr/>
              </p14:nvContentPartPr>
              <p14:xfrm>
                <a:off x="11263114" y="2204308"/>
                <a:ext cx="164880" cy="103680"/>
              </p14:xfrm>
            </p:contentPart>
          </mc:Choice>
          <mc:Fallback xmlns="">
            <p:pic>
              <p:nvPicPr>
                <p:cNvPr id="50" name="Freihand 49">
                  <a:extLst>
                    <a:ext uri="{FF2B5EF4-FFF2-40B4-BE49-F238E27FC236}">
                      <a16:creationId xmlns:a16="http://schemas.microsoft.com/office/drawing/2014/main" id="{24BF5D80-6014-E54D-7580-57CA1008724F}"/>
                    </a:ext>
                  </a:extLst>
                </p:cNvPr>
                <p:cNvPicPr/>
                <p:nvPr/>
              </p:nvPicPr>
              <p:blipFill>
                <a:blip r:embed="rId83"/>
                <a:stretch>
                  <a:fillRect/>
                </a:stretch>
              </p:blipFill>
              <p:spPr>
                <a:xfrm>
                  <a:off x="11254474" y="2195668"/>
                  <a:ext cx="1825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5DBC8DDE-470E-E0C0-67EB-6775204320A6}"/>
                    </a:ext>
                  </a:extLst>
                </p14:cNvPr>
                <p14:cNvContentPartPr/>
                <p14:nvPr/>
              </p14:nvContentPartPr>
              <p14:xfrm>
                <a:off x="8495074" y="2849428"/>
                <a:ext cx="273600" cy="153720"/>
              </p14:xfrm>
            </p:contentPart>
          </mc:Choice>
          <mc:Fallback xmlns="">
            <p:pic>
              <p:nvPicPr>
                <p:cNvPr id="51" name="Freihand 50">
                  <a:extLst>
                    <a:ext uri="{FF2B5EF4-FFF2-40B4-BE49-F238E27FC236}">
                      <a16:creationId xmlns:a16="http://schemas.microsoft.com/office/drawing/2014/main" id="{5DBC8DDE-470E-E0C0-67EB-6775204320A6}"/>
                    </a:ext>
                  </a:extLst>
                </p:cNvPr>
                <p:cNvPicPr/>
                <p:nvPr/>
              </p:nvPicPr>
              <p:blipFill>
                <a:blip r:embed="rId85"/>
                <a:stretch>
                  <a:fillRect/>
                </a:stretch>
              </p:blipFill>
              <p:spPr>
                <a:xfrm>
                  <a:off x="8486074" y="2840788"/>
                  <a:ext cx="29124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61693F90-26ED-266B-140B-3E53FB31A277}"/>
                    </a:ext>
                  </a:extLst>
                </p14:cNvPr>
                <p14:cNvContentPartPr/>
                <p14:nvPr/>
              </p14:nvContentPartPr>
              <p14:xfrm>
                <a:off x="8748154" y="2755468"/>
                <a:ext cx="6840" cy="4320"/>
              </p14:xfrm>
            </p:contentPart>
          </mc:Choice>
          <mc:Fallback xmlns="">
            <p:pic>
              <p:nvPicPr>
                <p:cNvPr id="52" name="Freihand 51">
                  <a:extLst>
                    <a:ext uri="{FF2B5EF4-FFF2-40B4-BE49-F238E27FC236}">
                      <a16:creationId xmlns:a16="http://schemas.microsoft.com/office/drawing/2014/main" id="{61693F90-26ED-266B-140B-3E53FB31A277}"/>
                    </a:ext>
                  </a:extLst>
                </p:cNvPr>
                <p:cNvPicPr/>
                <p:nvPr/>
              </p:nvPicPr>
              <p:blipFill>
                <a:blip r:embed="rId87"/>
                <a:stretch>
                  <a:fillRect/>
                </a:stretch>
              </p:blipFill>
              <p:spPr>
                <a:xfrm>
                  <a:off x="8739514" y="2746468"/>
                  <a:ext cx="244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0200B7E6-7C47-60D0-B046-424831E15CF4}"/>
                    </a:ext>
                  </a:extLst>
                </p14:cNvPr>
                <p14:cNvContentPartPr/>
                <p14:nvPr/>
              </p14:nvContentPartPr>
              <p14:xfrm>
                <a:off x="9051634" y="2724508"/>
                <a:ext cx="190080" cy="267120"/>
              </p14:xfrm>
            </p:contentPart>
          </mc:Choice>
          <mc:Fallback xmlns="">
            <p:pic>
              <p:nvPicPr>
                <p:cNvPr id="53" name="Freihand 52">
                  <a:extLst>
                    <a:ext uri="{FF2B5EF4-FFF2-40B4-BE49-F238E27FC236}">
                      <a16:creationId xmlns:a16="http://schemas.microsoft.com/office/drawing/2014/main" id="{0200B7E6-7C47-60D0-B046-424831E15CF4}"/>
                    </a:ext>
                  </a:extLst>
                </p:cNvPr>
                <p:cNvPicPr/>
                <p:nvPr/>
              </p:nvPicPr>
              <p:blipFill>
                <a:blip r:embed="rId89"/>
                <a:stretch>
                  <a:fillRect/>
                </a:stretch>
              </p:blipFill>
              <p:spPr>
                <a:xfrm>
                  <a:off x="9042994" y="2715508"/>
                  <a:ext cx="2077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72B13E6E-4B80-B613-FD63-20FCCC4F6D34}"/>
                    </a:ext>
                  </a:extLst>
                </p14:cNvPr>
                <p14:cNvContentPartPr/>
                <p14:nvPr/>
              </p14:nvContentPartPr>
              <p14:xfrm>
                <a:off x="9293914" y="2804788"/>
                <a:ext cx="535680" cy="130680"/>
              </p14:xfrm>
            </p:contentPart>
          </mc:Choice>
          <mc:Fallback xmlns="">
            <p:pic>
              <p:nvPicPr>
                <p:cNvPr id="54" name="Freihand 53">
                  <a:extLst>
                    <a:ext uri="{FF2B5EF4-FFF2-40B4-BE49-F238E27FC236}">
                      <a16:creationId xmlns:a16="http://schemas.microsoft.com/office/drawing/2014/main" id="{72B13E6E-4B80-B613-FD63-20FCCC4F6D34}"/>
                    </a:ext>
                  </a:extLst>
                </p:cNvPr>
                <p:cNvPicPr/>
                <p:nvPr/>
              </p:nvPicPr>
              <p:blipFill>
                <a:blip r:embed="rId91"/>
                <a:stretch>
                  <a:fillRect/>
                </a:stretch>
              </p:blipFill>
              <p:spPr>
                <a:xfrm>
                  <a:off x="9284914" y="2795788"/>
                  <a:ext cx="5533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C6D258BD-185E-4576-1DF4-D3749226310A}"/>
                    </a:ext>
                  </a:extLst>
                </p14:cNvPr>
                <p14:cNvContentPartPr/>
                <p14:nvPr/>
              </p14:nvContentPartPr>
              <p14:xfrm>
                <a:off x="9913834" y="2808748"/>
                <a:ext cx="259920" cy="136800"/>
              </p14:xfrm>
            </p:contentPart>
          </mc:Choice>
          <mc:Fallback xmlns="">
            <p:pic>
              <p:nvPicPr>
                <p:cNvPr id="55" name="Freihand 54">
                  <a:extLst>
                    <a:ext uri="{FF2B5EF4-FFF2-40B4-BE49-F238E27FC236}">
                      <a16:creationId xmlns:a16="http://schemas.microsoft.com/office/drawing/2014/main" id="{C6D258BD-185E-4576-1DF4-D3749226310A}"/>
                    </a:ext>
                  </a:extLst>
                </p:cNvPr>
                <p:cNvPicPr/>
                <p:nvPr/>
              </p:nvPicPr>
              <p:blipFill>
                <a:blip r:embed="rId93"/>
                <a:stretch>
                  <a:fillRect/>
                </a:stretch>
              </p:blipFill>
              <p:spPr>
                <a:xfrm>
                  <a:off x="9904834" y="2799748"/>
                  <a:ext cx="277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6BBE9FDC-D8FF-9213-7F2E-C5657504F395}"/>
                    </a:ext>
                  </a:extLst>
                </p14:cNvPr>
                <p14:cNvContentPartPr/>
                <p14:nvPr/>
              </p14:nvContentPartPr>
              <p14:xfrm>
                <a:off x="10026514" y="2795428"/>
                <a:ext cx="336960" cy="137160"/>
              </p14:xfrm>
            </p:contentPart>
          </mc:Choice>
          <mc:Fallback xmlns="">
            <p:pic>
              <p:nvPicPr>
                <p:cNvPr id="56" name="Freihand 55">
                  <a:extLst>
                    <a:ext uri="{FF2B5EF4-FFF2-40B4-BE49-F238E27FC236}">
                      <a16:creationId xmlns:a16="http://schemas.microsoft.com/office/drawing/2014/main" id="{6BBE9FDC-D8FF-9213-7F2E-C5657504F395}"/>
                    </a:ext>
                  </a:extLst>
                </p:cNvPr>
                <p:cNvPicPr/>
                <p:nvPr/>
              </p:nvPicPr>
              <p:blipFill>
                <a:blip r:embed="rId95"/>
                <a:stretch>
                  <a:fillRect/>
                </a:stretch>
              </p:blipFill>
              <p:spPr>
                <a:xfrm>
                  <a:off x="10017874" y="2786788"/>
                  <a:ext cx="354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7" name="Freihand 56">
                  <a:extLst>
                    <a:ext uri="{FF2B5EF4-FFF2-40B4-BE49-F238E27FC236}">
                      <a16:creationId xmlns:a16="http://schemas.microsoft.com/office/drawing/2014/main" id="{C37859AA-50F8-2F20-7806-A427D6172992}"/>
                    </a:ext>
                  </a:extLst>
                </p14:cNvPr>
                <p14:cNvContentPartPr/>
                <p14:nvPr/>
              </p14:nvContentPartPr>
              <p14:xfrm>
                <a:off x="10418554" y="2784988"/>
                <a:ext cx="237600" cy="437400"/>
              </p14:xfrm>
            </p:contentPart>
          </mc:Choice>
          <mc:Fallback xmlns="">
            <p:pic>
              <p:nvPicPr>
                <p:cNvPr id="57" name="Freihand 56">
                  <a:extLst>
                    <a:ext uri="{FF2B5EF4-FFF2-40B4-BE49-F238E27FC236}">
                      <a16:creationId xmlns:a16="http://schemas.microsoft.com/office/drawing/2014/main" id="{C37859AA-50F8-2F20-7806-A427D6172992}"/>
                    </a:ext>
                  </a:extLst>
                </p:cNvPr>
                <p:cNvPicPr/>
                <p:nvPr/>
              </p:nvPicPr>
              <p:blipFill>
                <a:blip r:embed="rId97"/>
                <a:stretch>
                  <a:fillRect/>
                </a:stretch>
              </p:blipFill>
              <p:spPr>
                <a:xfrm>
                  <a:off x="10409914" y="2776348"/>
                  <a:ext cx="255240" cy="455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0FCAA470-9632-F2D2-378D-C37DD0ABDFBB}"/>
                    </a:ext>
                  </a:extLst>
                </p14:cNvPr>
                <p14:cNvContentPartPr/>
                <p14:nvPr/>
              </p14:nvContentPartPr>
              <p14:xfrm>
                <a:off x="1773154" y="155908"/>
                <a:ext cx="948960" cy="535680"/>
              </p14:xfrm>
            </p:contentPart>
          </mc:Choice>
          <mc:Fallback xmlns="">
            <p:pic>
              <p:nvPicPr>
                <p:cNvPr id="61" name="Freihand 60">
                  <a:extLst>
                    <a:ext uri="{FF2B5EF4-FFF2-40B4-BE49-F238E27FC236}">
                      <a16:creationId xmlns:a16="http://schemas.microsoft.com/office/drawing/2014/main" id="{0FCAA470-9632-F2D2-378D-C37DD0ABDFBB}"/>
                    </a:ext>
                  </a:extLst>
                </p:cNvPr>
                <p:cNvPicPr/>
                <p:nvPr/>
              </p:nvPicPr>
              <p:blipFill>
                <a:blip r:embed="rId99"/>
                <a:stretch>
                  <a:fillRect/>
                </a:stretch>
              </p:blipFill>
              <p:spPr>
                <a:xfrm>
                  <a:off x="1764514" y="147268"/>
                  <a:ext cx="96660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D7675A1B-81ED-E789-5F17-406B1CC15FD6}"/>
                    </a:ext>
                  </a:extLst>
                </p14:cNvPr>
                <p14:cNvContentPartPr/>
                <p14:nvPr/>
              </p14:nvContentPartPr>
              <p14:xfrm>
                <a:off x="2336914" y="684028"/>
                <a:ext cx="1920600" cy="4671720"/>
              </p14:xfrm>
            </p:contentPart>
          </mc:Choice>
          <mc:Fallback xmlns="">
            <p:pic>
              <p:nvPicPr>
                <p:cNvPr id="62" name="Freihand 61">
                  <a:extLst>
                    <a:ext uri="{FF2B5EF4-FFF2-40B4-BE49-F238E27FC236}">
                      <a16:creationId xmlns:a16="http://schemas.microsoft.com/office/drawing/2014/main" id="{D7675A1B-81ED-E789-5F17-406B1CC15FD6}"/>
                    </a:ext>
                  </a:extLst>
                </p:cNvPr>
                <p:cNvPicPr/>
                <p:nvPr/>
              </p:nvPicPr>
              <p:blipFill>
                <a:blip r:embed="rId101"/>
                <a:stretch>
                  <a:fillRect/>
                </a:stretch>
              </p:blipFill>
              <p:spPr>
                <a:xfrm>
                  <a:off x="2327914" y="675028"/>
                  <a:ext cx="1938240" cy="4689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40288" name="Freihand 140287">
                  <a:extLst>
                    <a:ext uri="{FF2B5EF4-FFF2-40B4-BE49-F238E27FC236}">
                      <a16:creationId xmlns:a16="http://schemas.microsoft.com/office/drawing/2014/main" id="{69F19E8B-5CB4-8C15-EF54-7D5644F5AC6B}"/>
                    </a:ext>
                  </a:extLst>
                </p14:cNvPr>
                <p14:cNvContentPartPr/>
                <p14:nvPr/>
              </p14:nvContentPartPr>
              <p14:xfrm>
                <a:off x="2245114" y="595108"/>
                <a:ext cx="311760" cy="442080"/>
              </p14:xfrm>
            </p:contentPart>
          </mc:Choice>
          <mc:Fallback xmlns="">
            <p:pic>
              <p:nvPicPr>
                <p:cNvPr id="140288" name="Freihand 140287">
                  <a:extLst>
                    <a:ext uri="{FF2B5EF4-FFF2-40B4-BE49-F238E27FC236}">
                      <a16:creationId xmlns:a16="http://schemas.microsoft.com/office/drawing/2014/main" id="{69F19E8B-5CB4-8C15-EF54-7D5644F5AC6B}"/>
                    </a:ext>
                  </a:extLst>
                </p:cNvPr>
                <p:cNvPicPr/>
                <p:nvPr/>
              </p:nvPicPr>
              <p:blipFill>
                <a:blip r:embed="rId103"/>
                <a:stretch>
                  <a:fillRect/>
                </a:stretch>
              </p:blipFill>
              <p:spPr>
                <a:xfrm>
                  <a:off x="2236474" y="586108"/>
                  <a:ext cx="329400" cy="459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40290" name="Freihand 140289">
                  <a:extLst>
                    <a:ext uri="{FF2B5EF4-FFF2-40B4-BE49-F238E27FC236}">
                      <a16:creationId xmlns:a16="http://schemas.microsoft.com/office/drawing/2014/main" id="{68480D29-0355-097D-6891-EFE66C0E790E}"/>
                    </a:ext>
                  </a:extLst>
                </p14:cNvPr>
                <p14:cNvContentPartPr/>
                <p14:nvPr/>
              </p14:nvContentPartPr>
              <p14:xfrm>
                <a:off x="3824434" y="5359348"/>
                <a:ext cx="135360" cy="387360"/>
              </p14:xfrm>
            </p:contentPart>
          </mc:Choice>
          <mc:Fallback xmlns="">
            <p:pic>
              <p:nvPicPr>
                <p:cNvPr id="140290" name="Freihand 140289">
                  <a:extLst>
                    <a:ext uri="{FF2B5EF4-FFF2-40B4-BE49-F238E27FC236}">
                      <a16:creationId xmlns:a16="http://schemas.microsoft.com/office/drawing/2014/main" id="{68480D29-0355-097D-6891-EFE66C0E790E}"/>
                    </a:ext>
                  </a:extLst>
                </p:cNvPr>
                <p:cNvPicPr/>
                <p:nvPr/>
              </p:nvPicPr>
              <p:blipFill>
                <a:blip r:embed="rId105"/>
                <a:stretch>
                  <a:fillRect/>
                </a:stretch>
              </p:blipFill>
              <p:spPr>
                <a:xfrm>
                  <a:off x="3815794" y="5350708"/>
                  <a:ext cx="15300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40292" name="Freihand 140291">
                  <a:extLst>
                    <a:ext uri="{FF2B5EF4-FFF2-40B4-BE49-F238E27FC236}">
                      <a16:creationId xmlns:a16="http://schemas.microsoft.com/office/drawing/2014/main" id="{F17BF861-793A-00BE-3176-9C9EF84AAAD0}"/>
                    </a:ext>
                  </a:extLst>
                </p14:cNvPr>
                <p14:cNvContentPartPr/>
                <p14:nvPr/>
              </p14:nvContentPartPr>
              <p14:xfrm>
                <a:off x="3935314" y="5238748"/>
                <a:ext cx="197640" cy="419040"/>
              </p14:xfrm>
            </p:contentPart>
          </mc:Choice>
          <mc:Fallback xmlns="">
            <p:pic>
              <p:nvPicPr>
                <p:cNvPr id="140292" name="Freihand 140291">
                  <a:extLst>
                    <a:ext uri="{FF2B5EF4-FFF2-40B4-BE49-F238E27FC236}">
                      <a16:creationId xmlns:a16="http://schemas.microsoft.com/office/drawing/2014/main" id="{F17BF861-793A-00BE-3176-9C9EF84AAAD0}"/>
                    </a:ext>
                  </a:extLst>
                </p:cNvPr>
                <p:cNvPicPr/>
                <p:nvPr/>
              </p:nvPicPr>
              <p:blipFill>
                <a:blip r:embed="rId107"/>
                <a:stretch>
                  <a:fillRect/>
                </a:stretch>
              </p:blipFill>
              <p:spPr>
                <a:xfrm>
                  <a:off x="3926314" y="5230108"/>
                  <a:ext cx="215280" cy="4366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40294" name="Freihand 140293">
                  <a:extLst>
                    <a:ext uri="{FF2B5EF4-FFF2-40B4-BE49-F238E27FC236}">
                      <a16:creationId xmlns:a16="http://schemas.microsoft.com/office/drawing/2014/main" id="{1755381E-EB4D-F2C9-4575-9B3C519B1802}"/>
                    </a:ext>
                  </a:extLst>
                </p14:cNvPr>
                <p14:cNvContentPartPr/>
                <p14:nvPr/>
              </p14:nvContentPartPr>
              <p14:xfrm>
                <a:off x="4177954" y="5414788"/>
                <a:ext cx="330120" cy="153360"/>
              </p14:xfrm>
            </p:contentPart>
          </mc:Choice>
          <mc:Fallback xmlns="">
            <p:pic>
              <p:nvPicPr>
                <p:cNvPr id="140294" name="Freihand 140293">
                  <a:extLst>
                    <a:ext uri="{FF2B5EF4-FFF2-40B4-BE49-F238E27FC236}">
                      <a16:creationId xmlns:a16="http://schemas.microsoft.com/office/drawing/2014/main" id="{1755381E-EB4D-F2C9-4575-9B3C519B1802}"/>
                    </a:ext>
                  </a:extLst>
                </p:cNvPr>
                <p:cNvPicPr/>
                <p:nvPr/>
              </p:nvPicPr>
              <p:blipFill>
                <a:blip r:embed="rId109"/>
                <a:stretch>
                  <a:fillRect/>
                </a:stretch>
              </p:blipFill>
              <p:spPr>
                <a:xfrm>
                  <a:off x="4168954" y="5406148"/>
                  <a:ext cx="3477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40296" name="Freihand 140295">
                  <a:extLst>
                    <a:ext uri="{FF2B5EF4-FFF2-40B4-BE49-F238E27FC236}">
                      <a16:creationId xmlns:a16="http://schemas.microsoft.com/office/drawing/2014/main" id="{AABF2D8B-BC2C-677B-9814-F6D8026A24AA}"/>
                    </a:ext>
                  </a:extLst>
                </p14:cNvPr>
                <p14:cNvContentPartPr/>
                <p14:nvPr/>
              </p14:nvContentPartPr>
              <p14:xfrm>
                <a:off x="3801394" y="5232268"/>
                <a:ext cx="110160" cy="501120"/>
              </p14:xfrm>
            </p:contentPart>
          </mc:Choice>
          <mc:Fallback xmlns="">
            <p:pic>
              <p:nvPicPr>
                <p:cNvPr id="140296" name="Freihand 140295">
                  <a:extLst>
                    <a:ext uri="{FF2B5EF4-FFF2-40B4-BE49-F238E27FC236}">
                      <a16:creationId xmlns:a16="http://schemas.microsoft.com/office/drawing/2014/main" id="{AABF2D8B-BC2C-677B-9814-F6D8026A24AA}"/>
                    </a:ext>
                  </a:extLst>
                </p:cNvPr>
                <p:cNvPicPr/>
                <p:nvPr/>
              </p:nvPicPr>
              <p:blipFill>
                <a:blip r:embed="rId111"/>
                <a:stretch>
                  <a:fillRect/>
                </a:stretch>
              </p:blipFill>
              <p:spPr>
                <a:xfrm>
                  <a:off x="3792394" y="5223268"/>
                  <a:ext cx="127800" cy="518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40297" name="Freihand 140296">
                  <a:extLst>
                    <a:ext uri="{FF2B5EF4-FFF2-40B4-BE49-F238E27FC236}">
                      <a16:creationId xmlns:a16="http://schemas.microsoft.com/office/drawing/2014/main" id="{78FC57D7-35C5-5FC1-9350-FFEF17C2C547}"/>
                    </a:ext>
                  </a:extLst>
                </p14:cNvPr>
                <p14:cNvContentPartPr/>
                <p14:nvPr/>
              </p14:nvContentPartPr>
              <p14:xfrm>
                <a:off x="3770434" y="5425228"/>
                <a:ext cx="147600" cy="73080"/>
              </p14:xfrm>
            </p:contentPart>
          </mc:Choice>
          <mc:Fallback xmlns="">
            <p:pic>
              <p:nvPicPr>
                <p:cNvPr id="140297" name="Freihand 140296">
                  <a:extLst>
                    <a:ext uri="{FF2B5EF4-FFF2-40B4-BE49-F238E27FC236}">
                      <a16:creationId xmlns:a16="http://schemas.microsoft.com/office/drawing/2014/main" id="{78FC57D7-35C5-5FC1-9350-FFEF17C2C547}"/>
                    </a:ext>
                  </a:extLst>
                </p:cNvPr>
                <p:cNvPicPr/>
                <p:nvPr/>
              </p:nvPicPr>
              <p:blipFill>
                <a:blip r:embed="rId113"/>
                <a:stretch>
                  <a:fillRect/>
                </a:stretch>
              </p:blipFill>
              <p:spPr>
                <a:xfrm>
                  <a:off x="3761794" y="5416228"/>
                  <a:ext cx="1652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40298" name="Freihand 140297">
                  <a:extLst>
                    <a:ext uri="{FF2B5EF4-FFF2-40B4-BE49-F238E27FC236}">
                      <a16:creationId xmlns:a16="http://schemas.microsoft.com/office/drawing/2014/main" id="{8C74937D-A273-AD54-7944-1B4D2A8DF5AA}"/>
                    </a:ext>
                  </a:extLst>
                </p14:cNvPr>
                <p14:cNvContentPartPr/>
                <p14:nvPr/>
              </p14:nvContentPartPr>
              <p14:xfrm>
                <a:off x="4769434" y="5376628"/>
                <a:ext cx="46080" cy="105120"/>
              </p14:xfrm>
            </p:contentPart>
          </mc:Choice>
          <mc:Fallback xmlns="">
            <p:pic>
              <p:nvPicPr>
                <p:cNvPr id="140298" name="Freihand 140297">
                  <a:extLst>
                    <a:ext uri="{FF2B5EF4-FFF2-40B4-BE49-F238E27FC236}">
                      <a16:creationId xmlns:a16="http://schemas.microsoft.com/office/drawing/2014/main" id="{8C74937D-A273-AD54-7944-1B4D2A8DF5AA}"/>
                    </a:ext>
                  </a:extLst>
                </p:cNvPr>
                <p:cNvPicPr/>
                <p:nvPr/>
              </p:nvPicPr>
              <p:blipFill>
                <a:blip r:embed="rId115"/>
                <a:stretch>
                  <a:fillRect/>
                </a:stretch>
              </p:blipFill>
              <p:spPr>
                <a:xfrm>
                  <a:off x="4760794" y="5367628"/>
                  <a:ext cx="6372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0299" name="Freihand 140298">
                  <a:extLst>
                    <a:ext uri="{FF2B5EF4-FFF2-40B4-BE49-F238E27FC236}">
                      <a16:creationId xmlns:a16="http://schemas.microsoft.com/office/drawing/2014/main" id="{C42FA6A4-E1F4-4555-B25C-929ECC98C763}"/>
                    </a:ext>
                  </a:extLst>
                </p14:cNvPr>
                <p14:cNvContentPartPr/>
                <p14:nvPr/>
              </p14:nvContentPartPr>
              <p14:xfrm>
                <a:off x="4726234" y="5291308"/>
                <a:ext cx="264240" cy="178200"/>
              </p14:xfrm>
            </p:contentPart>
          </mc:Choice>
          <mc:Fallback xmlns="">
            <p:pic>
              <p:nvPicPr>
                <p:cNvPr id="140299" name="Freihand 140298">
                  <a:extLst>
                    <a:ext uri="{FF2B5EF4-FFF2-40B4-BE49-F238E27FC236}">
                      <a16:creationId xmlns:a16="http://schemas.microsoft.com/office/drawing/2014/main" id="{C42FA6A4-E1F4-4555-B25C-929ECC98C763}"/>
                    </a:ext>
                  </a:extLst>
                </p:cNvPr>
                <p:cNvPicPr/>
                <p:nvPr/>
              </p:nvPicPr>
              <p:blipFill>
                <a:blip r:embed="rId117"/>
                <a:stretch>
                  <a:fillRect/>
                </a:stretch>
              </p:blipFill>
              <p:spPr>
                <a:xfrm>
                  <a:off x="4717234" y="5282308"/>
                  <a:ext cx="281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0300" name="Freihand 140299">
                  <a:extLst>
                    <a:ext uri="{FF2B5EF4-FFF2-40B4-BE49-F238E27FC236}">
                      <a16:creationId xmlns:a16="http://schemas.microsoft.com/office/drawing/2014/main" id="{3734278E-6913-240C-C281-DD6927E17AAF}"/>
                    </a:ext>
                  </a:extLst>
                </p14:cNvPr>
                <p14:cNvContentPartPr/>
                <p14:nvPr/>
              </p14:nvContentPartPr>
              <p14:xfrm>
                <a:off x="5208274" y="5282308"/>
                <a:ext cx="205920" cy="142200"/>
              </p14:xfrm>
            </p:contentPart>
          </mc:Choice>
          <mc:Fallback xmlns="">
            <p:pic>
              <p:nvPicPr>
                <p:cNvPr id="140300" name="Freihand 140299">
                  <a:extLst>
                    <a:ext uri="{FF2B5EF4-FFF2-40B4-BE49-F238E27FC236}">
                      <a16:creationId xmlns:a16="http://schemas.microsoft.com/office/drawing/2014/main" id="{3734278E-6913-240C-C281-DD6927E17AAF}"/>
                    </a:ext>
                  </a:extLst>
                </p:cNvPr>
                <p:cNvPicPr/>
                <p:nvPr/>
              </p:nvPicPr>
              <p:blipFill>
                <a:blip r:embed="rId119"/>
                <a:stretch>
                  <a:fillRect/>
                </a:stretch>
              </p:blipFill>
              <p:spPr>
                <a:xfrm>
                  <a:off x="5199274" y="5273668"/>
                  <a:ext cx="2235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0301" name="Freihand 140300">
                  <a:extLst>
                    <a:ext uri="{FF2B5EF4-FFF2-40B4-BE49-F238E27FC236}">
                      <a16:creationId xmlns:a16="http://schemas.microsoft.com/office/drawing/2014/main" id="{845FCC9B-D7AA-4046-BC3E-0DAFE19940C1}"/>
                    </a:ext>
                  </a:extLst>
                </p14:cNvPr>
                <p14:cNvContentPartPr/>
                <p14:nvPr/>
              </p14:nvContentPartPr>
              <p14:xfrm>
                <a:off x="5430394" y="5286628"/>
                <a:ext cx="97560" cy="119160"/>
              </p14:xfrm>
            </p:contentPart>
          </mc:Choice>
          <mc:Fallback xmlns="">
            <p:pic>
              <p:nvPicPr>
                <p:cNvPr id="140301" name="Freihand 140300">
                  <a:extLst>
                    <a:ext uri="{FF2B5EF4-FFF2-40B4-BE49-F238E27FC236}">
                      <a16:creationId xmlns:a16="http://schemas.microsoft.com/office/drawing/2014/main" id="{845FCC9B-D7AA-4046-BC3E-0DAFE19940C1}"/>
                    </a:ext>
                  </a:extLst>
                </p:cNvPr>
                <p:cNvPicPr/>
                <p:nvPr/>
              </p:nvPicPr>
              <p:blipFill>
                <a:blip r:embed="rId121"/>
                <a:stretch>
                  <a:fillRect/>
                </a:stretch>
              </p:blipFill>
              <p:spPr>
                <a:xfrm>
                  <a:off x="5421754" y="5277988"/>
                  <a:ext cx="1152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0302" name="Freihand 140301">
                  <a:extLst>
                    <a:ext uri="{FF2B5EF4-FFF2-40B4-BE49-F238E27FC236}">
                      <a16:creationId xmlns:a16="http://schemas.microsoft.com/office/drawing/2014/main" id="{A77F383D-12C1-17A2-6DBA-0871B2C58346}"/>
                    </a:ext>
                  </a:extLst>
                </p14:cNvPr>
                <p14:cNvContentPartPr/>
                <p14:nvPr/>
              </p14:nvContentPartPr>
              <p14:xfrm>
                <a:off x="5714794" y="5236948"/>
                <a:ext cx="126000" cy="173160"/>
              </p14:xfrm>
            </p:contentPart>
          </mc:Choice>
          <mc:Fallback xmlns="">
            <p:pic>
              <p:nvPicPr>
                <p:cNvPr id="140302" name="Freihand 140301">
                  <a:extLst>
                    <a:ext uri="{FF2B5EF4-FFF2-40B4-BE49-F238E27FC236}">
                      <a16:creationId xmlns:a16="http://schemas.microsoft.com/office/drawing/2014/main" id="{A77F383D-12C1-17A2-6DBA-0871B2C58346}"/>
                    </a:ext>
                  </a:extLst>
                </p:cNvPr>
                <p:cNvPicPr/>
                <p:nvPr/>
              </p:nvPicPr>
              <p:blipFill>
                <a:blip r:embed="rId123"/>
                <a:stretch>
                  <a:fillRect/>
                </a:stretch>
              </p:blipFill>
              <p:spPr>
                <a:xfrm>
                  <a:off x="5706154" y="5228308"/>
                  <a:ext cx="143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0303" name="Freihand 140302">
                  <a:extLst>
                    <a:ext uri="{FF2B5EF4-FFF2-40B4-BE49-F238E27FC236}">
                      <a16:creationId xmlns:a16="http://schemas.microsoft.com/office/drawing/2014/main" id="{4AF79406-A6DB-9344-F5FB-2A55A5529899}"/>
                    </a:ext>
                  </a:extLst>
                </p14:cNvPr>
                <p14:cNvContentPartPr/>
                <p14:nvPr/>
              </p14:nvContentPartPr>
              <p14:xfrm>
                <a:off x="5868514" y="5142988"/>
                <a:ext cx="256320" cy="189000"/>
              </p14:xfrm>
            </p:contentPart>
          </mc:Choice>
          <mc:Fallback xmlns="">
            <p:pic>
              <p:nvPicPr>
                <p:cNvPr id="140303" name="Freihand 140302">
                  <a:extLst>
                    <a:ext uri="{FF2B5EF4-FFF2-40B4-BE49-F238E27FC236}">
                      <a16:creationId xmlns:a16="http://schemas.microsoft.com/office/drawing/2014/main" id="{4AF79406-A6DB-9344-F5FB-2A55A5529899}"/>
                    </a:ext>
                  </a:extLst>
                </p:cNvPr>
                <p:cNvPicPr/>
                <p:nvPr/>
              </p:nvPicPr>
              <p:blipFill>
                <a:blip r:embed="rId125"/>
                <a:stretch>
                  <a:fillRect/>
                </a:stretch>
              </p:blipFill>
              <p:spPr>
                <a:xfrm>
                  <a:off x="5859874" y="5133988"/>
                  <a:ext cx="2739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0304" name="Freihand 140303">
                  <a:extLst>
                    <a:ext uri="{FF2B5EF4-FFF2-40B4-BE49-F238E27FC236}">
                      <a16:creationId xmlns:a16="http://schemas.microsoft.com/office/drawing/2014/main" id="{CBBBFD19-4D09-651B-A435-106DF37EB2AA}"/>
                    </a:ext>
                  </a:extLst>
                </p14:cNvPr>
                <p14:cNvContentPartPr/>
                <p14:nvPr/>
              </p14:nvContentPartPr>
              <p14:xfrm>
                <a:off x="6106834" y="5125708"/>
                <a:ext cx="253800" cy="161640"/>
              </p14:xfrm>
            </p:contentPart>
          </mc:Choice>
          <mc:Fallback xmlns="">
            <p:pic>
              <p:nvPicPr>
                <p:cNvPr id="140304" name="Freihand 140303">
                  <a:extLst>
                    <a:ext uri="{FF2B5EF4-FFF2-40B4-BE49-F238E27FC236}">
                      <a16:creationId xmlns:a16="http://schemas.microsoft.com/office/drawing/2014/main" id="{CBBBFD19-4D09-651B-A435-106DF37EB2AA}"/>
                    </a:ext>
                  </a:extLst>
                </p:cNvPr>
                <p:cNvPicPr/>
                <p:nvPr/>
              </p:nvPicPr>
              <p:blipFill>
                <a:blip r:embed="rId127"/>
                <a:stretch>
                  <a:fillRect/>
                </a:stretch>
              </p:blipFill>
              <p:spPr>
                <a:xfrm>
                  <a:off x="6098194" y="5117068"/>
                  <a:ext cx="271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0305" name="Freihand 140304">
                  <a:extLst>
                    <a:ext uri="{FF2B5EF4-FFF2-40B4-BE49-F238E27FC236}">
                      <a16:creationId xmlns:a16="http://schemas.microsoft.com/office/drawing/2014/main" id="{CEF122C3-3378-6250-E7F1-9140752C0B4C}"/>
                    </a:ext>
                  </a:extLst>
                </p14:cNvPr>
                <p14:cNvContentPartPr/>
                <p14:nvPr/>
              </p14:nvContentPartPr>
              <p14:xfrm>
                <a:off x="6300154" y="5018788"/>
                <a:ext cx="146160" cy="253440"/>
              </p14:xfrm>
            </p:contentPart>
          </mc:Choice>
          <mc:Fallback xmlns="">
            <p:pic>
              <p:nvPicPr>
                <p:cNvPr id="140305" name="Freihand 140304">
                  <a:extLst>
                    <a:ext uri="{FF2B5EF4-FFF2-40B4-BE49-F238E27FC236}">
                      <a16:creationId xmlns:a16="http://schemas.microsoft.com/office/drawing/2014/main" id="{CEF122C3-3378-6250-E7F1-9140752C0B4C}"/>
                    </a:ext>
                  </a:extLst>
                </p:cNvPr>
                <p:cNvPicPr/>
                <p:nvPr/>
              </p:nvPicPr>
              <p:blipFill>
                <a:blip r:embed="rId129"/>
                <a:stretch>
                  <a:fillRect/>
                </a:stretch>
              </p:blipFill>
              <p:spPr>
                <a:xfrm>
                  <a:off x="6291514" y="5010148"/>
                  <a:ext cx="163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0306" name="Freihand 140305">
                  <a:extLst>
                    <a:ext uri="{FF2B5EF4-FFF2-40B4-BE49-F238E27FC236}">
                      <a16:creationId xmlns:a16="http://schemas.microsoft.com/office/drawing/2014/main" id="{C4633369-97C8-EEA7-322E-69F4C5293690}"/>
                    </a:ext>
                  </a:extLst>
                </p14:cNvPr>
                <p14:cNvContentPartPr/>
                <p14:nvPr/>
              </p14:nvContentPartPr>
              <p14:xfrm>
                <a:off x="5673034" y="5358988"/>
                <a:ext cx="876600" cy="216720"/>
              </p14:xfrm>
            </p:contentPart>
          </mc:Choice>
          <mc:Fallback xmlns="">
            <p:pic>
              <p:nvPicPr>
                <p:cNvPr id="140306" name="Freihand 140305">
                  <a:extLst>
                    <a:ext uri="{FF2B5EF4-FFF2-40B4-BE49-F238E27FC236}">
                      <a16:creationId xmlns:a16="http://schemas.microsoft.com/office/drawing/2014/main" id="{C4633369-97C8-EEA7-322E-69F4C5293690}"/>
                    </a:ext>
                  </a:extLst>
                </p:cNvPr>
                <p:cNvPicPr/>
                <p:nvPr/>
              </p:nvPicPr>
              <p:blipFill>
                <a:blip r:embed="rId131"/>
                <a:stretch>
                  <a:fillRect/>
                </a:stretch>
              </p:blipFill>
              <p:spPr>
                <a:xfrm>
                  <a:off x="5664394" y="5349988"/>
                  <a:ext cx="8942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0307" name="Freihand 140306">
                  <a:extLst>
                    <a:ext uri="{FF2B5EF4-FFF2-40B4-BE49-F238E27FC236}">
                      <a16:creationId xmlns:a16="http://schemas.microsoft.com/office/drawing/2014/main" id="{7C0519C1-AF5C-54E6-5260-4B399F554B97}"/>
                    </a:ext>
                  </a:extLst>
                </p14:cNvPr>
                <p14:cNvContentPartPr/>
                <p14:nvPr/>
              </p14:nvContentPartPr>
              <p14:xfrm>
                <a:off x="6772834" y="5020948"/>
                <a:ext cx="180000" cy="235080"/>
              </p14:xfrm>
            </p:contentPart>
          </mc:Choice>
          <mc:Fallback xmlns="">
            <p:pic>
              <p:nvPicPr>
                <p:cNvPr id="140307" name="Freihand 140306">
                  <a:extLst>
                    <a:ext uri="{FF2B5EF4-FFF2-40B4-BE49-F238E27FC236}">
                      <a16:creationId xmlns:a16="http://schemas.microsoft.com/office/drawing/2014/main" id="{7C0519C1-AF5C-54E6-5260-4B399F554B97}"/>
                    </a:ext>
                  </a:extLst>
                </p:cNvPr>
                <p:cNvPicPr/>
                <p:nvPr/>
              </p:nvPicPr>
              <p:blipFill>
                <a:blip r:embed="rId133"/>
                <a:stretch>
                  <a:fillRect/>
                </a:stretch>
              </p:blipFill>
              <p:spPr>
                <a:xfrm>
                  <a:off x="6763834" y="5011948"/>
                  <a:ext cx="19764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40308" name="Freihand 140307">
                  <a:extLst>
                    <a:ext uri="{FF2B5EF4-FFF2-40B4-BE49-F238E27FC236}">
                      <a16:creationId xmlns:a16="http://schemas.microsoft.com/office/drawing/2014/main" id="{3F331DCE-5AF8-16AB-D0E8-98657F590AB7}"/>
                    </a:ext>
                  </a:extLst>
                </p14:cNvPr>
                <p14:cNvContentPartPr/>
                <p14:nvPr/>
              </p14:nvContentPartPr>
              <p14:xfrm>
                <a:off x="6967954" y="5106988"/>
                <a:ext cx="142200" cy="156240"/>
              </p14:xfrm>
            </p:contentPart>
          </mc:Choice>
          <mc:Fallback xmlns="">
            <p:pic>
              <p:nvPicPr>
                <p:cNvPr id="140308" name="Freihand 140307">
                  <a:extLst>
                    <a:ext uri="{FF2B5EF4-FFF2-40B4-BE49-F238E27FC236}">
                      <a16:creationId xmlns:a16="http://schemas.microsoft.com/office/drawing/2014/main" id="{3F331DCE-5AF8-16AB-D0E8-98657F590AB7}"/>
                    </a:ext>
                  </a:extLst>
                </p:cNvPr>
                <p:cNvPicPr/>
                <p:nvPr/>
              </p:nvPicPr>
              <p:blipFill>
                <a:blip r:embed="rId135"/>
                <a:stretch>
                  <a:fillRect/>
                </a:stretch>
              </p:blipFill>
              <p:spPr>
                <a:xfrm>
                  <a:off x="6958954" y="5098348"/>
                  <a:ext cx="1598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0309" name="Freihand 140308">
                  <a:extLst>
                    <a:ext uri="{FF2B5EF4-FFF2-40B4-BE49-F238E27FC236}">
                      <a16:creationId xmlns:a16="http://schemas.microsoft.com/office/drawing/2014/main" id="{8C06A066-5BD0-8CF3-CFAA-6B523E940A11}"/>
                    </a:ext>
                  </a:extLst>
                </p14:cNvPr>
                <p14:cNvContentPartPr/>
                <p14:nvPr/>
              </p14:nvContentPartPr>
              <p14:xfrm>
                <a:off x="7101514" y="5002948"/>
                <a:ext cx="294840" cy="312120"/>
              </p14:xfrm>
            </p:contentPart>
          </mc:Choice>
          <mc:Fallback xmlns="">
            <p:pic>
              <p:nvPicPr>
                <p:cNvPr id="140309" name="Freihand 140308">
                  <a:extLst>
                    <a:ext uri="{FF2B5EF4-FFF2-40B4-BE49-F238E27FC236}">
                      <a16:creationId xmlns:a16="http://schemas.microsoft.com/office/drawing/2014/main" id="{8C06A066-5BD0-8CF3-CFAA-6B523E940A11}"/>
                    </a:ext>
                  </a:extLst>
                </p:cNvPr>
                <p:cNvPicPr/>
                <p:nvPr/>
              </p:nvPicPr>
              <p:blipFill>
                <a:blip r:embed="rId137"/>
                <a:stretch>
                  <a:fillRect/>
                </a:stretch>
              </p:blipFill>
              <p:spPr>
                <a:xfrm>
                  <a:off x="7092514" y="4994308"/>
                  <a:ext cx="31248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0310" name="Freihand 140309">
                  <a:extLst>
                    <a:ext uri="{FF2B5EF4-FFF2-40B4-BE49-F238E27FC236}">
                      <a16:creationId xmlns:a16="http://schemas.microsoft.com/office/drawing/2014/main" id="{D2E89AE5-95FC-FCCC-717E-511AB0C36471}"/>
                    </a:ext>
                  </a:extLst>
                </p14:cNvPr>
                <p14:cNvContentPartPr/>
                <p14:nvPr/>
              </p14:nvContentPartPr>
              <p14:xfrm>
                <a:off x="7298794" y="4994668"/>
                <a:ext cx="24480" cy="25200"/>
              </p14:xfrm>
            </p:contentPart>
          </mc:Choice>
          <mc:Fallback xmlns="">
            <p:pic>
              <p:nvPicPr>
                <p:cNvPr id="140310" name="Freihand 140309">
                  <a:extLst>
                    <a:ext uri="{FF2B5EF4-FFF2-40B4-BE49-F238E27FC236}">
                      <a16:creationId xmlns:a16="http://schemas.microsoft.com/office/drawing/2014/main" id="{D2E89AE5-95FC-FCCC-717E-511AB0C36471}"/>
                    </a:ext>
                  </a:extLst>
                </p:cNvPr>
                <p:cNvPicPr/>
                <p:nvPr/>
              </p:nvPicPr>
              <p:blipFill>
                <a:blip r:embed="rId139"/>
                <a:stretch>
                  <a:fillRect/>
                </a:stretch>
              </p:blipFill>
              <p:spPr>
                <a:xfrm>
                  <a:off x="7290154" y="4986028"/>
                  <a:ext cx="42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0311" name="Freihand 140310">
                  <a:extLst>
                    <a:ext uri="{FF2B5EF4-FFF2-40B4-BE49-F238E27FC236}">
                      <a16:creationId xmlns:a16="http://schemas.microsoft.com/office/drawing/2014/main" id="{595E6558-4D4B-749B-5158-361F43C78BC2}"/>
                    </a:ext>
                  </a:extLst>
                </p14:cNvPr>
                <p14:cNvContentPartPr/>
                <p14:nvPr/>
              </p14:nvContentPartPr>
              <p14:xfrm>
                <a:off x="7447834" y="5072428"/>
                <a:ext cx="50040" cy="124920"/>
              </p14:xfrm>
            </p:contentPart>
          </mc:Choice>
          <mc:Fallback xmlns="">
            <p:pic>
              <p:nvPicPr>
                <p:cNvPr id="140311" name="Freihand 140310">
                  <a:extLst>
                    <a:ext uri="{FF2B5EF4-FFF2-40B4-BE49-F238E27FC236}">
                      <a16:creationId xmlns:a16="http://schemas.microsoft.com/office/drawing/2014/main" id="{595E6558-4D4B-749B-5158-361F43C78BC2}"/>
                    </a:ext>
                  </a:extLst>
                </p:cNvPr>
                <p:cNvPicPr/>
                <p:nvPr/>
              </p:nvPicPr>
              <p:blipFill>
                <a:blip r:embed="rId141"/>
                <a:stretch>
                  <a:fillRect/>
                </a:stretch>
              </p:blipFill>
              <p:spPr>
                <a:xfrm>
                  <a:off x="7438834" y="5063428"/>
                  <a:ext cx="676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0312" name="Freihand 140311">
                  <a:extLst>
                    <a:ext uri="{FF2B5EF4-FFF2-40B4-BE49-F238E27FC236}">
                      <a16:creationId xmlns:a16="http://schemas.microsoft.com/office/drawing/2014/main" id="{269A3406-23CA-17D4-668C-EC8C51681C17}"/>
                    </a:ext>
                  </a:extLst>
                </p14:cNvPr>
                <p14:cNvContentPartPr/>
                <p14:nvPr/>
              </p14:nvContentPartPr>
              <p14:xfrm>
                <a:off x="7552594" y="4894588"/>
                <a:ext cx="178200" cy="294480"/>
              </p14:xfrm>
            </p:contentPart>
          </mc:Choice>
          <mc:Fallback xmlns="">
            <p:pic>
              <p:nvPicPr>
                <p:cNvPr id="140312" name="Freihand 140311">
                  <a:extLst>
                    <a:ext uri="{FF2B5EF4-FFF2-40B4-BE49-F238E27FC236}">
                      <a16:creationId xmlns:a16="http://schemas.microsoft.com/office/drawing/2014/main" id="{269A3406-23CA-17D4-668C-EC8C51681C17}"/>
                    </a:ext>
                  </a:extLst>
                </p:cNvPr>
                <p:cNvPicPr/>
                <p:nvPr/>
              </p:nvPicPr>
              <p:blipFill>
                <a:blip r:embed="rId143"/>
                <a:stretch>
                  <a:fillRect/>
                </a:stretch>
              </p:blipFill>
              <p:spPr>
                <a:xfrm>
                  <a:off x="7543954" y="4885588"/>
                  <a:ext cx="1958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0313" name="Freihand 140312">
                  <a:extLst>
                    <a:ext uri="{FF2B5EF4-FFF2-40B4-BE49-F238E27FC236}">
                      <a16:creationId xmlns:a16="http://schemas.microsoft.com/office/drawing/2014/main" id="{5D1162E7-BFB3-E631-0A0E-F2C4D50AC83A}"/>
                    </a:ext>
                  </a:extLst>
                </p14:cNvPr>
                <p14:cNvContentPartPr/>
                <p14:nvPr/>
              </p14:nvContentPartPr>
              <p14:xfrm>
                <a:off x="7672114" y="4906108"/>
                <a:ext cx="34560" cy="47160"/>
              </p14:xfrm>
            </p:contentPart>
          </mc:Choice>
          <mc:Fallback xmlns="">
            <p:pic>
              <p:nvPicPr>
                <p:cNvPr id="140313" name="Freihand 140312">
                  <a:extLst>
                    <a:ext uri="{FF2B5EF4-FFF2-40B4-BE49-F238E27FC236}">
                      <a16:creationId xmlns:a16="http://schemas.microsoft.com/office/drawing/2014/main" id="{5D1162E7-BFB3-E631-0A0E-F2C4D50AC83A}"/>
                    </a:ext>
                  </a:extLst>
                </p:cNvPr>
                <p:cNvPicPr/>
                <p:nvPr/>
              </p:nvPicPr>
              <p:blipFill>
                <a:blip r:embed="rId145"/>
                <a:stretch>
                  <a:fillRect/>
                </a:stretch>
              </p:blipFill>
              <p:spPr>
                <a:xfrm>
                  <a:off x="7663114" y="4897108"/>
                  <a:ext cx="522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0314" name="Freihand 140313">
                  <a:extLst>
                    <a:ext uri="{FF2B5EF4-FFF2-40B4-BE49-F238E27FC236}">
                      <a16:creationId xmlns:a16="http://schemas.microsoft.com/office/drawing/2014/main" id="{6102A1C6-F75E-6910-6581-6CF0790DBEFA}"/>
                    </a:ext>
                  </a:extLst>
                </p14:cNvPr>
                <p14:cNvContentPartPr/>
                <p14:nvPr/>
              </p14:nvContentPartPr>
              <p14:xfrm>
                <a:off x="7729354" y="4979908"/>
                <a:ext cx="275760" cy="140040"/>
              </p14:xfrm>
            </p:contentPart>
          </mc:Choice>
          <mc:Fallback xmlns="">
            <p:pic>
              <p:nvPicPr>
                <p:cNvPr id="140314" name="Freihand 140313">
                  <a:extLst>
                    <a:ext uri="{FF2B5EF4-FFF2-40B4-BE49-F238E27FC236}">
                      <a16:creationId xmlns:a16="http://schemas.microsoft.com/office/drawing/2014/main" id="{6102A1C6-F75E-6910-6581-6CF0790DBEFA}"/>
                    </a:ext>
                  </a:extLst>
                </p:cNvPr>
                <p:cNvPicPr/>
                <p:nvPr/>
              </p:nvPicPr>
              <p:blipFill>
                <a:blip r:embed="rId147"/>
                <a:stretch>
                  <a:fillRect/>
                </a:stretch>
              </p:blipFill>
              <p:spPr>
                <a:xfrm>
                  <a:off x="7720354" y="4970908"/>
                  <a:ext cx="293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0315" name="Freihand 140314">
                  <a:extLst>
                    <a:ext uri="{FF2B5EF4-FFF2-40B4-BE49-F238E27FC236}">
                      <a16:creationId xmlns:a16="http://schemas.microsoft.com/office/drawing/2014/main" id="{4489AA66-AB39-BF16-2801-A9BDB006E26E}"/>
                    </a:ext>
                  </a:extLst>
                </p14:cNvPr>
                <p14:cNvContentPartPr/>
                <p14:nvPr/>
              </p14:nvContentPartPr>
              <p14:xfrm>
                <a:off x="4303954" y="5844628"/>
                <a:ext cx="338760" cy="376560"/>
              </p14:xfrm>
            </p:contentPart>
          </mc:Choice>
          <mc:Fallback xmlns="">
            <p:pic>
              <p:nvPicPr>
                <p:cNvPr id="140315" name="Freihand 140314">
                  <a:extLst>
                    <a:ext uri="{FF2B5EF4-FFF2-40B4-BE49-F238E27FC236}">
                      <a16:creationId xmlns:a16="http://schemas.microsoft.com/office/drawing/2014/main" id="{4489AA66-AB39-BF16-2801-A9BDB006E26E}"/>
                    </a:ext>
                  </a:extLst>
                </p:cNvPr>
                <p:cNvPicPr/>
                <p:nvPr/>
              </p:nvPicPr>
              <p:blipFill>
                <a:blip r:embed="rId149"/>
                <a:stretch>
                  <a:fillRect/>
                </a:stretch>
              </p:blipFill>
              <p:spPr>
                <a:xfrm>
                  <a:off x="4294954" y="5835988"/>
                  <a:ext cx="356400" cy="3942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0316" name="Freihand 140315">
                  <a:extLst>
                    <a:ext uri="{FF2B5EF4-FFF2-40B4-BE49-F238E27FC236}">
                      <a16:creationId xmlns:a16="http://schemas.microsoft.com/office/drawing/2014/main" id="{FF39F628-26C1-B2E3-D1DF-11CDC84EA913}"/>
                    </a:ext>
                  </a:extLst>
                </p14:cNvPr>
                <p14:cNvContentPartPr/>
                <p14:nvPr/>
              </p14:nvContentPartPr>
              <p14:xfrm>
                <a:off x="4782394" y="5833828"/>
                <a:ext cx="177840" cy="187200"/>
              </p14:xfrm>
            </p:contentPart>
          </mc:Choice>
          <mc:Fallback xmlns="">
            <p:pic>
              <p:nvPicPr>
                <p:cNvPr id="140316" name="Freihand 140315">
                  <a:extLst>
                    <a:ext uri="{FF2B5EF4-FFF2-40B4-BE49-F238E27FC236}">
                      <a16:creationId xmlns:a16="http://schemas.microsoft.com/office/drawing/2014/main" id="{FF39F628-26C1-B2E3-D1DF-11CDC84EA913}"/>
                    </a:ext>
                  </a:extLst>
                </p:cNvPr>
                <p:cNvPicPr/>
                <p:nvPr/>
              </p:nvPicPr>
              <p:blipFill>
                <a:blip r:embed="rId151"/>
                <a:stretch>
                  <a:fillRect/>
                </a:stretch>
              </p:blipFill>
              <p:spPr>
                <a:xfrm>
                  <a:off x="4773394" y="5825188"/>
                  <a:ext cx="1954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0317" name="Freihand 140316">
                  <a:extLst>
                    <a:ext uri="{FF2B5EF4-FFF2-40B4-BE49-F238E27FC236}">
                      <a16:creationId xmlns:a16="http://schemas.microsoft.com/office/drawing/2014/main" id="{4A43DABD-FBE7-BBB9-E60C-85DB698D2E3F}"/>
                    </a:ext>
                  </a:extLst>
                </p14:cNvPr>
                <p14:cNvContentPartPr/>
                <p14:nvPr/>
              </p14:nvContentPartPr>
              <p14:xfrm>
                <a:off x="5026474" y="5803588"/>
                <a:ext cx="100080" cy="197640"/>
              </p14:xfrm>
            </p:contentPart>
          </mc:Choice>
          <mc:Fallback xmlns="">
            <p:pic>
              <p:nvPicPr>
                <p:cNvPr id="140317" name="Freihand 140316">
                  <a:extLst>
                    <a:ext uri="{FF2B5EF4-FFF2-40B4-BE49-F238E27FC236}">
                      <a16:creationId xmlns:a16="http://schemas.microsoft.com/office/drawing/2014/main" id="{4A43DABD-FBE7-BBB9-E60C-85DB698D2E3F}"/>
                    </a:ext>
                  </a:extLst>
                </p:cNvPr>
                <p:cNvPicPr/>
                <p:nvPr/>
              </p:nvPicPr>
              <p:blipFill>
                <a:blip r:embed="rId153"/>
                <a:stretch>
                  <a:fillRect/>
                </a:stretch>
              </p:blipFill>
              <p:spPr>
                <a:xfrm>
                  <a:off x="5017474" y="5794948"/>
                  <a:ext cx="1177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0318" name="Freihand 140317">
                  <a:extLst>
                    <a:ext uri="{FF2B5EF4-FFF2-40B4-BE49-F238E27FC236}">
                      <a16:creationId xmlns:a16="http://schemas.microsoft.com/office/drawing/2014/main" id="{05A5AD99-932D-5213-E630-C3BD9324CF80}"/>
                    </a:ext>
                  </a:extLst>
                </p14:cNvPr>
                <p14:cNvContentPartPr/>
                <p14:nvPr/>
              </p14:nvContentPartPr>
              <p14:xfrm>
                <a:off x="5176594" y="5750668"/>
                <a:ext cx="183960" cy="262800"/>
              </p14:xfrm>
            </p:contentPart>
          </mc:Choice>
          <mc:Fallback xmlns="">
            <p:pic>
              <p:nvPicPr>
                <p:cNvPr id="140318" name="Freihand 140317">
                  <a:extLst>
                    <a:ext uri="{FF2B5EF4-FFF2-40B4-BE49-F238E27FC236}">
                      <a16:creationId xmlns:a16="http://schemas.microsoft.com/office/drawing/2014/main" id="{05A5AD99-932D-5213-E630-C3BD9324CF80}"/>
                    </a:ext>
                  </a:extLst>
                </p:cNvPr>
                <p:cNvPicPr/>
                <p:nvPr/>
              </p:nvPicPr>
              <p:blipFill>
                <a:blip r:embed="rId155"/>
                <a:stretch>
                  <a:fillRect/>
                </a:stretch>
              </p:blipFill>
              <p:spPr>
                <a:xfrm>
                  <a:off x="5167954" y="5741668"/>
                  <a:ext cx="2016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0319" name="Freihand 140318">
                  <a:extLst>
                    <a:ext uri="{FF2B5EF4-FFF2-40B4-BE49-F238E27FC236}">
                      <a16:creationId xmlns:a16="http://schemas.microsoft.com/office/drawing/2014/main" id="{600360BC-7017-8676-9AFA-0E32DE5FDE09}"/>
                    </a:ext>
                  </a:extLst>
                </p14:cNvPr>
                <p14:cNvContentPartPr/>
                <p14:nvPr/>
              </p14:nvContentPartPr>
              <p14:xfrm>
                <a:off x="5402674" y="5690908"/>
                <a:ext cx="188280" cy="244440"/>
              </p14:xfrm>
            </p:contentPart>
          </mc:Choice>
          <mc:Fallback xmlns="">
            <p:pic>
              <p:nvPicPr>
                <p:cNvPr id="140319" name="Freihand 140318">
                  <a:extLst>
                    <a:ext uri="{FF2B5EF4-FFF2-40B4-BE49-F238E27FC236}">
                      <a16:creationId xmlns:a16="http://schemas.microsoft.com/office/drawing/2014/main" id="{600360BC-7017-8676-9AFA-0E32DE5FDE09}"/>
                    </a:ext>
                  </a:extLst>
                </p:cNvPr>
                <p:cNvPicPr/>
                <p:nvPr/>
              </p:nvPicPr>
              <p:blipFill>
                <a:blip r:embed="rId157"/>
                <a:stretch>
                  <a:fillRect/>
                </a:stretch>
              </p:blipFill>
              <p:spPr>
                <a:xfrm>
                  <a:off x="5394034" y="5681908"/>
                  <a:ext cx="2059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0320" name="Freihand 140319">
                  <a:extLst>
                    <a:ext uri="{FF2B5EF4-FFF2-40B4-BE49-F238E27FC236}">
                      <a16:creationId xmlns:a16="http://schemas.microsoft.com/office/drawing/2014/main" id="{26BDD174-5355-4F84-0C45-4A2F42DC8E98}"/>
                    </a:ext>
                  </a:extLst>
                </p14:cNvPr>
                <p14:cNvContentPartPr/>
                <p14:nvPr/>
              </p14:nvContentPartPr>
              <p14:xfrm>
                <a:off x="5617234" y="5785228"/>
                <a:ext cx="251280" cy="116640"/>
              </p14:xfrm>
            </p:contentPart>
          </mc:Choice>
          <mc:Fallback xmlns="">
            <p:pic>
              <p:nvPicPr>
                <p:cNvPr id="140320" name="Freihand 140319">
                  <a:extLst>
                    <a:ext uri="{FF2B5EF4-FFF2-40B4-BE49-F238E27FC236}">
                      <a16:creationId xmlns:a16="http://schemas.microsoft.com/office/drawing/2014/main" id="{26BDD174-5355-4F84-0C45-4A2F42DC8E98}"/>
                    </a:ext>
                  </a:extLst>
                </p:cNvPr>
                <p:cNvPicPr/>
                <p:nvPr/>
              </p:nvPicPr>
              <p:blipFill>
                <a:blip r:embed="rId159"/>
                <a:stretch>
                  <a:fillRect/>
                </a:stretch>
              </p:blipFill>
              <p:spPr>
                <a:xfrm>
                  <a:off x="5608594" y="5776228"/>
                  <a:ext cx="2689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0321" name="Freihand 140320">
                  <a:extLst>
                    <a:ext uri="{FF2B5EF4-FFF2-40B4-BE49-F238E27FC236}">
                      <a16:creationId xmlns:a16="http://schemas.microsoft.com/office/drawing/2014/main" id="{A75CF708-AA5A-1CF5-9099-E83EF3ED5BB2}"/>
                    </a:ext>
                  </a:extLst>
                </p14:cNvPr>
                <p14:cNvContentPartPr/>
                <p14:nvPr/>
              </p14:nvContentPartPr>
              <p14:xfrm>
                <a:off x="6067954" y="5747428"/>
                <a:ext cx="349560" cy="146160"/>
              </p14:xfrm>
            </p:contentPart>
          </mc:Choice>
          <mc:Fallback xmlns="">
            <p:pic>
              <p:nvPicPr>
                <p:cNvPr id="140321" name="Freihand 140320">
                  <a:extLst>
                    <a:ext uri="{FF2B5EF4-FFF2-40B4-BE49-F238E27FC236}">
                      <a16:creationId xmlns:a16="http://schemas.microsoft.com/office/drawing/2014/main" id="{A75CF708-AA5A-1CF5-9099-E83EF3ED5BB2}"/>
                    </a:ext>
                  </a:extLst>
                </p:cNvPr>
                <p:cNvPicPr/>
                <p:nvPr/>
              </p:nvPicPr>
              <p:blipFill>
                <a:blip r:embed="rId161"/>
                <a:stretch>
                  <a:fillRect/>
                </a:stretch>
              </p:blipFill>
              <p:spPr>
                <a:xfrm>
                  <a:off x="6059314" y="5738788"/>
                  <a:ext cx="3672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0326" name="Freihand 140325">
                  <a:extLst>
                    <a:ext uri="{FF2B5EF4-FFF2-40B4-BE49-F238E27FC236}">
                      <a16:creationId xmlns:a16="http://schemas.microsoft.com/office/drawing/2014/main" id="{A02825DA-5002-BE00-3E3E-0CDA895864C9}"/>
                    </a:ext>
                  </a:extLst>
                </p14:cNvPr>
                <p14:cNvContentPartPr/>
                <p14:nvPr/>
              </p14:nvContentPartPr>
              <p14:xfrm>
                <a:off x="6502834" y="5692348"/>
                <a:ext cx="396360" cy="162360"/>
              </p14:xfrm>
            </p:contentPart>
          </mc:Choice>
          <mc:Fallback xmlns="">
            <p:pic>
              <p:nvPicPr>
                <p:cNvPr id="140326" name="Freihand 140325">
                  <a:extLst>
                    <a:ext uri="{FF2B5EF4-FFF2-40B4-BE49-F238E27FC236}">
                      <a16:creationId xmlns:a16="http://schemas.microsoft.com/office/drawing/2014/main" id="{A02825DA-5002-BE00-3E3E-0CDA895864C9}"/>
                    </a:ext>
                  </a:extLst>
                </p:cNvPr>
                <p:cNvPicPr/>
                <p:nvPr/>
              </p:nvPicPr>
              <p:blipFill>
                <a:blip r:embed="rId163"/>
                <a:stretch>
                  <a:fillRect/>
                </a:stretch>
              </p:blipFill>
              <p:spPr>
                <a:xfrm>
                  <a:off x="6494194" y="5683348"/>
                  <a:ext cx="4140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0327" name="Freihand 140326">
                  <a:extLst>
                    <a:ext uri="{FF2B5EF4-FFF2-40B4-BE49-F238E27FC236}">
                      <a16:creationId xmlns:a16="http://schemas.microsoft.com/office/drawing/2014/main" id="{F034C3A4-8A42-40DF-7829-025B6D488CBD}"/>
                    </a:ext>
                  </a:extLst>
                </p14:cNvPr>
                <p14:cNvContentPartPr/>
                <p14:nvPr/>
              </p14:nvContentPartPr>
              <p14:xfrm>
                <a:off x="6956074" y="5658148"/>
                <a:ext cx="159840" cy="342360"/>
              </p14:xfrm>
            </p:contentPart>
          </mc:Choice>
          <mc:Fallback xmlns="">
            <p:pic>
              <p:nvPicPr>
                <p:cNvPr id="140327" name="Freihand 140326">
                  <a:extLst>
                    <a:ext uri="{FF2B5EF4-FFF2-40B4-BE49-F238E27FC236}">
                      <a16:creationId xmlns:a16="http://schemas.microsoft.com/office/drawing/2014/main" id="{F034C3A4-8A42-40DF-7829-025B6D488CBD}"/>
                    </a:ext>
                  </a:extLst>
                </p:cNvPr>
                <p:cNvPicPr/>
                <p:nvPr/>
              </p:nvPicPr>
              <p:blipFill>
                <a:blip r:embed="rId165"/>
                <a:stretch>
                  <a:fillRect/>
                </a:stretch>
              </p:blipFill>
              <p:spPr>
                <a:xfrm>
                  <a:off x="6947434" y="5649508"/>
                  <a:ext cx="17748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0328" name="Freihand 140327">
                  <a:extLst>
                    <a:ext uri="{FF2B5EF4-FFF2-40B4-BE49-F238E27FC236}">
                      <a16:creationId xmlns:a16="http://schemas.microsoft.com/office/drawing/2014/main" id="{D44E7FBD-CC46-A017-3857-08FF38226301}"/>
                    </a:ext>
                  </a:extLst>
                </p14:cNvPr>
                <p14:cNvContentPartPr/>
                <p14:nvPr/>
              </p14:nvContentPartPr>
              <p14:xfrm>
                <a:off x="7143634" y="5501188"/>
                <a:ext cx="45000" cy="272160"/>
              </p14:xfrm>
            </p:contentPart>
          </mc:Choice>
          <mc:Fallback xmlns="">
            <p:pic>
              <p:nvPicPr>
                <p:cNvPr id="140328" name="Freihand 140327">
                  <a:extLst>
                    <a:ext uri="{FF2B5EF4-FFF2-40B4-BE49-F238E27FC236}">
                      <a16:creationId xmlns:a16="http://schemas.microsoft.com/office/drawing/2014/main" id="{D44E7FBD-CC46-A017-3857-08FF38226301}"/>
                    </a:ext>
                  </a:extLst>
                </p:cNvPr>
                <p:cNvPicPr/>
                <p:nvPr/>
              </p:nvPicPr>
              <p:blipFill>
                <a:blip r:embed="rId167"/>
                <a:stretch>
                  <a:fillRect/>
                </a:stretch>
              </p:blipFill>
              <p:spPr>
                <a:xfrm>
                  <a:off x="7134634" y="5492188"/>
                  <a:ext cx="626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0329" name="Freihand 140328">
                  <a:extLst>
                    <a:ext uri="{FF2B5EF4-FFF2-40B4-BE49-F238E27FC236}">
                      <a16:creationId xmlns:a16="http://schemas.microsoft.com/office/drawing/2014/main" id="{D8C5D488-01FB-D5E9-2DD5-1508B2E74C30}"/>
                    </a:ext>
                  </a:extLst>
                </p14:cNvPr>
                <p14:cNvContentPartPr/>
                <p14:nvPr/>
              </p14:nvContentPartPr>
              <p14:xfrm>
                <a:off x="7224994" y="5637268"/>
                <a:ext cx="108720" cy="117720"/>
              </p14:xfrm>
            </p:contentPart>
          </mc:Choice>
          <mc:Fallback xmlns="">
            <p:pic>
              <p:nvPicPr>
                <p:cNvPr id="140329" name="Freihand 140328">
                  <a:extLst>
                    <a:ext uri="{FF2B5EF4-FFF2-40B4-BE49-F238E27FC236}">
                      <a16:creationId xmlns:a16="http://schemas.microsoft.com/office/drawing/2014/main" id="{D8C5D488-01FB-D5E9-2DD5-1508B2E74C30}"/>
                    </a:ext>
                  </a:extLst>
                </p:cNvPr>
                <p:cNvPicPr/>
                <p:nvPr/>
              </p:nvPicPr>
              <p:blipFill>
                <a:blip r:embed="rId169"/>
                <a:stretch>
                  <a:fillRect/>
                </a:stretch>
              </p:blipFill>
              <p:spPr>
                <a:xfrm>
                  <a:off x="7216354" y="5628268"/>
                  <a:ext cx="1263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0330" name="Freihand 140329">
                  <a:extLst>
                    <a:ext uri="{FF2B5EF4-FFF2-40B4-BE49-F238E27FC236}">
                      <a16:creationId xmlns:a16="http://schemas.microsoft.com/office/drawing/2014/main" id="{A19271B6-C304-1D82-365B-03F9D197CBEC}"/>
                    </a:ext>
                  </a:extLst>
                </p14:cNvPr>
                <p14:cNvContentPartPr/>
                <p14:nvPr/>
              </p14:nvContentPartPr>
              <p14:xfrm>
                <a:off x="7360714" y="5596588"/>
                <a:ext cx="157680" cy="353880"/>
              </p14:xfrm>
            </p:contentPart>
          </mc:Choice>
          <mc:Fallback xmlns="">
            <p:pic>
              <p:nvPicPr>
                <p:cNvPr id="140330" name="Freihand 140329">
                  <a:extLst>
                    <a:ext uri="{FF2B5EF4-FFF2-40B4-BE49-F238E27FC236}">
                      <a16:creationId xmlns:a16="http://schemas.microsoft.com/office/drawing/2014/main" id="{A19271B6-C304-1D82-365B-03F9D197CBEC}"/>
                    </a:ext>
                  </a:extLst>
                </p:cNvPr>
                <p:cNvPicPr/>
                <p:nvPr/>
              </p:nvPicPr>
              <p:blipFill>
                <a:blip r:embed="rId171"/>
                <a:stretch>
                  <a:fillRect/>
                </a:stretch>
              </p:blipFill>
              <p:spPr>
                <a:xfrm>
                  <a:off x="7351714" y="5587588"/>
                  <a:ext cx="17532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0331" name="Freihand 140330">
                  <a:extLst>
                    <a:ext uri="{FF2B5EF4-FFF2-40B4-BE49-F238E27FC236}">
                      <a16:creationId xmlns:a16="http://schemas.microsoft.com/office/drawing/2014/main" id="{E6F213AB-3023-D9C5-CEBA-80F3DB0D8B23}"/>
                    </a:ext>
                  </a:extLst>
                </p14:cNvPr>
                <p14:cNvContentPartPr/>
                <p14:nvPr/>
              </p14:nvContentPartPr>
              <p14:xfrm>
                <a:off x="7566634" y="5567068"/>
                <a:ext cx="260280" cy="136440"/>
              </p14:xfrm>
            </p:contentPart>
          </mc:Choice>
          <mc:Fallback xmlns="">
            <p:pic>
              <p:nvPicPr>
                <p:cNvPr id="140331" name="Freihand 140330">
                  <a:extLst>
                    <a:ext uri="{FF2B5EF4-FFF2-40B4-BE49-F238E27FC236}">
                      <a16:creationId xmlns:a16="http://schemas.microsoft.com/office/drawing/2014/main" id="{E6F213AB-3023-D9C5-CEBA-80F3DB0D8B23}"/>
                    </a:ext>
                  </a:extLst>
                </p:cNvPr>
                <p:cNvPicPr/>
                <p:nvPr/>
              </p:nvPicPr>
              <p:blipFill>
                <a:blip r:embed="rId173"/>
                <a:stretch>
                  <a:fillRect/>
                </a:stretch>
              </p:blipFill>
              <p:spPr>
                <a:xfrm>
                  <a:off x="7557994" y="5558068"/>
                  <a:ext cx="2779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0332" name="Freihand 140331">
                  <a:extLst>
                    <a:ext uri="{FF2B5EF4-FFF2-40B4-BE49-F238E27FC236}">
                      <a16:creationId xmlns:a16="http://schemas.microsoft.com/office/drawing/2014/main" id="{6AD42A84-95D4-7C0D-F403-185F178CEEA9}"/>
                    </a:ext>
                  </a:extLst>
                </p14:cNvPr>
                <p14:cNvContentPartPr/>
                <p14:nvPr/>
              </p14:nvContentPartPr>
              <p14:xfrm>
                <a:off x="7854634" y="5500468"/>
                <a:ext cx="330840" cy="162000"/>
              </p14:xfrm>
            </p:contentPart>
          </mc:Choice>
          <mc:Fallback xmlns="">
            <p:pic>
              <p:nvPicPr>
                <p:cNvPr id="140332" name="Freihand 140331">
                  <a:extLst>
                    <a:ext uri="{FF2B5EF4-FFF2-40B4-BE49-F238E27FC236}">
                      <a16:creationId xmlns:a16="http://schemas.microsoft.com/office/drawing/2014/main" id="{6AD42A84-95D4-7C0D-F403-185F178CEEA9}"/>
                    </a:ext>
                  </a:extLst>
                </p:cNvPr>
                <p:cNvPicPr/>
                <p:nvPr/>
              </p:nvPicPr>
              <p:blipFill>
                <a:blip r:embed="rId175"/>
                <a:stretch>
                  <a:fillRect/>
                </a:stretch>
              </p:blipFill>
              <p:spPr>
                <a:xfrm>
                  <a:off x="7845634" y="5491828"/>
                  <a:ext cx="348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0333" name="Freihand 140332">
                  <a:extLst>
                    <a:ext uri="{FF2B5EF4-FFF2-40B4-BE49-F238E27FC236}">
                      <a16:creationId xmlns:a16="http://schemas.microsoft.com/office/drawing/2014/main" id="{2A1F3569-06D5-A875-252E-3EB643F70516}"/>
                    </a:ext>
                  </a:extLst>
                </p14:cNvPr>
                <p14:cNvContentPartPr/>
                <p14:nvPr/>
              </p14:nvContentPartPr>
              <p14:xfrm>
                <a:off x="8094034" y="5329828"/>
                <a:ext cx="221760" cy="303120"/>
              </p14:xfrm>
            </p:contentPart>
          </mc:Choice>
          <mc:Fallback xmlns="">
            <p:pic>
              <p:nvPicPr>
                <p:cNvPr id="140333" name="Freihand 140332">
                  <a:extLst>
                    <a:ext uri="{FF2B5EF4-FFF2-40B4-BE49-F238E27FC236}">
                      <a16:creationId xmlns:a16="http://schemas.microsoft.com/office/drawing/2014/main" id="{2A1F3569-06D5-A875-252E-3EB643F70516}"/>
                    </a:ext>
                  </a:extLst>
                </p:cNvPr>
                <p:cNvPicPr/>
                <p:nvPr/>
              </p:nvPicPr>
              <p:blipFill>
                <a:blip r:embed="rId177"/>
                <a:stretch>
                  <a:fillRect/>
                </a:stretch>
              </p:blipFill>
              <p:spPr>
                <a:xfrm>
                  <a:off x="8085394" y="5320828"/>
                  <a:ext cx="2394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0334" name="Freihand 140333">
                  <a:extLst>
                    <a:ext uri="{FF2B5EF4-FFF2-40B4-BE49-F238E27FC236}">
                      <a16:creationId xmlns:a16="http://schemas.microsoft.com/office/drawing/2014/main" id="{D935E249-A795-5F51-5976-B438E4545665}"/>
                    </a:ext>
                  </a:extLst>
                </p14:cNvPr>
                <p14:cNvContentPartPr/>
                <p14:nvPr/>
              </p14:nvContentPartPr>
              <p14:xfrm>
                <a:off x="8411554" y="5195188"/>
                <a:ext cx="81360" cy="427320"/>
              </p14:xfrm>
            </p:contentPart>
          </mc:Choice>
          <mc:Fallback xmlns="">
            <p:pic>
              <p:nvPicPr>
                <p:cNvPr id="140334" name="Freihand 140333">
                  <a:extLst>
                    <a:ext uri="{FF2B5EF4-FFF2-40B4-BE49-F238E27FC236}">
                      <a16:creationId xmlns:a16="http://schemas.microsoft.com/office/drawing/2014/main" id="{D935E249-A795-5F51-5976-B438E4545665}"/>
                    </a:ext>
                  </a:extLst>
                </p:cNvPr>
                <p:cNvPicPr/>
                <p:nvPr/>
              </p:nvPicPr>
              <p:blipFill>
                <a:blip r:embed="rId179"/>
                <a:stretch>
                  <a:fillRect/>
                </a:stretch>
              </p:blipFill>
              <p:spPr>
                <a:xfrm>
                  <a:off x="8402554" y="5186548"/>
                  <a:ext cx="99000" cy="444960"/>
                </a:xfrm>
                <a:prstGeom prst="rect">
                  <a:avLst/>
                </a:prstGeom>
              </p:spPr>
            </p:pic>
          </mc:Fallback>
        </mc:AlternateContent>
      </p:grpSp>
    </p:spTree>
    <p:extLst>
      <p:ext uri="{BB962C8B-B14F-4D97-AF65-F5344CB8AC3E}">
        <p14:creationId xmlns:p14="http://schemas.microsoft.com/office/powerpoint/2010/main" val="5875675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Development of short-time-work in Germany</a:t>
            </a:r>
            <a:endParaRPr lang="de-DE" sz="2400" b="1" dirty="0">
              <a:solidFill>
                <a:srgbClr val="000000"/>
              </a:solidFill>
              <a:latin typeface="Sparkasse Rg" pitchFamily="34" charset="0"/>
            </a:endParaRPr>
          </a:p>
        </p:txBody>
      </p:sp>
      <p:sp>
        <p:nvSpPr>
          <p:cNvPr id="141316" name="Text Box 3"/>
          <p:cNvSpPr txBox="1">
            <a:spLocks noChangeArrowheads="1"/>
          </p:cNvSpPr>
          <p:nvPr/>
        </p:nvSpPr>
        <p:spPr bwMode="auto">
          <a:xfrm>
            <a:off x="744677" y="122101"/>
            <a:ext cx="102784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9C15E7C-6251-EB34-C954-443584E5E979}"/>
              </a:ext>
            </a:extLst>
          </p:cNvPr>
          <p:cNvPicPr>
            <a:picLocks noChangeAspect="1"/>
          </p:cNvPicPr>
          <p:nvPr/>
        </p:nvPicPr>
        <p:blipFill>
          <a:blip r:embed="rId3"/>
          <a:stretch>
            <a:fillRect/>
          </a:stretch>
        </p:blipFill>
        <p:spPr>
          <a:xfrm>
            <a:off x="178763" y="709627"/>
            <a:ext cx="7915759" cy="484208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ADDC001-D7D7-1382-402C-F0A7BF33F718}"/>
                  </a:ext>
                </a:extLst>
              </p14:cNvPr>
              <p14:cNvContentPartPr/>
              <p14:nvPr/>
            </p14:nvContentPartPr>
            <p14:xfrm>
              <a:off x="1309114" y="4122273"/>
              <a:ext cx="728280" cy="47880"/>
            </p14:xfrm>
          </p:contentPart>
        </mc:Choice>
        <mc:Fallback xmlns="">
          <p:pic>
            <p:nvPicPr>
              <p:cNvPr id="3" name="Freihand 2">
                <a:extLst>
                  <a:ext uri="{FF2B5EF4-FFF2-40B4-BE49-F238E27FC236}">
                    <a16:creationId xmlns:a16="http://schemas.microsoft.com/office/drawing/2014/main" id="{CADDC001-D7D7-1382-402C-F0A7BF33F718}"/>
                  </a:ext>
                </a:extLst>
              </p:cNvPr>
              <p:cNvPicPr/>
              <p:nvPr/>
            </p:nvPicPr>
            <p:blipFill>
              <a:blip r:embed="rId5"/>
              <a:stretch>
                <a:fillRect/>
              </a:stretch>
            </p:blipFill>
            <p:spPr>
              <a:xfrm>
                <a:off x="1300114" y="4113633"/>
                <a:ext cx="7459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1396" name="Freihand 141395">
                <a:extLst>
                  <a:ext uri="{FF2B5EF4-FFF2-40B4-BE49-F238E27FC236}">
                    <a16:creationId xmlns:a16="http://schemas.microsoft.com/office/drawing/2014/main" id="{BB00E3D5-7542-809E-B324-032A99D09776}"/>
                  </a:ext>
                </a:extLst>
              </p14:cNvPr>
              <p14:cNvContentPartPr/>
              <p14:nvPr/>
            </p14:nvContentPartPr>
            <p14:xfrm>
              <a:off x="6642514" y="1820433"/>
              <a:ext cx="237960" cy="74160"/>
            </p14:xfrm>
          </p:contentPart>
        </mc:Choice>
        <mc:Fallback xmlns="">
          <p:pic>
            <p:nvPicPr>
              <p:cNvPr id="141396" name="Freihand 141395">
                <a:extLst>
                  <a:ext uri="{FF2B5EF4-FFF2-40B4-BE49-F238E27FC236}">
                    <a16:creationId xmlns:a16="http://schemas.microsoft.com/office/drawing/2014/main" id="{BB00E3D5-7542-809E-B324-032A99D09776}"/>
                  </a:ext>
                </a:extLst>
              </p:cNvPr>
              <p:cNvPicPr/>
              <p:nvPr/>
            </p:nvPicPr>
            <p:blipFill>
              <a:blip r:embed="rId7"/>
              <a:stretch>
                <a:fillRect/>
              </a:stretch>
            </p:blipFill>
            <p:spPr>
              <a:xfrm>
                <a:off x="6633514" y="1811433"/>
                <a:ext cx="255600" cy="91800"/>
              </a:xfrm>
              <a:prstGeom prst="rect">
                <a:avLst/>
              </a:prstGeom>
            </p:spPr>
          </p:pic>
        </mc:Fallback>
      </mc:AlternateContent>
      <p:grpSp>
        <p:nvGrpSpPr>
          <p:cNvPr id="141402" name="Gruppieren 141401">
            <a:extLst>
              <a:ext uri="{FF2B5EF4-FFF2-40B4-BE49-F238E27FC236}">
                <a16:creationId xmlns:a16="http://schemas.microsoft.com/office/drawing/2014/main" id="{AA2FAC96-47EF-7561-4537-1C72DD254A6B}"/>
              </a:ext>
            </a:extLst>
          </p:cNvPr>
          <p:cNvGrpSpPr/>
          <p:nvPr/>
        </p:nvGrpSpPr>
        <p:grpSpPr>
          <a:xfrm>
            <a:off x="1349794" y="1580673"/>
            <a:ext cx="3024360" cy="2785320"/>
            <a:chOff x="1349794" y="1580673"/>
            <a:chExt cx="3024360" cy="278532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ABB0DE27-55B8-697C-ECCB-E75F5DC12AC2}"/>
                    </a:ext>
                  </a:extLst>
                </p14:cNvPr>
                <p14:cNvContentPartPr/>
                <p14:nvPr/>
              </p14:nvContentPartPr>
              <p14:xfrm>
                <a:off x="2172394" y="3162873"/>
                <a:ext cx="74520" cy="406440"/>
              </p14:xfrm>
            </p:contentPart>
          </mc:Choice>
          <mc:Fallback xmlns="">
            <p:pic>
              <p:nvPicPr>
                <p:cNvPr id="4" name="Freihand 3">
                  <a:extLst>
                    <a:ext uri="{FF2B5EF4-FFF2-40B4-BE49-F238E27FC236}">
                      <a16:creationId xmlns:a16="http://schemas.microsoft.com/office/drawing/2014/main" id="{ABB0DE27-55B8-697C-ECCB-E75F5DC12AC2}"/>
                    </a:ext>
                  </a:extLst>
                </p:cNvPr>
                <p:cNvPicPr/>
                <p:nvPr/>
              </p:nvPicPr>
              <p:blipFill>
                <a:blip r:embed="rId9"/>
                <a:stretch>
                  <a:fillRect/>
                </a:stretch>
              </p:blipFill>
              <p:spPr>
                <a:xfrm>
                  <a:off x="2163754" y="3153873"/>
                  <a:ext cx="9216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E0BFFE24-96EE-52F3-B64A-E9F413F7A678}"/>
                    </a:ext>
                  </a:extLst>
                </p14:cNvPr>
                <p14:cNvContentPartPr/>
                <p14:nvPr/>
              </p14:nvContentPartPr>
              <p14:xfrm>
                <a:off x="2070874" y="3418473"/>
                <a:ext cx="321480" cy="285840"/>
              </p14:xfrm>
            </p:contentPart>
          </mc:Choice>
          <mc:Fallback xmlns="">
            <p:pic>
              <p:nvPicPr>
                <p:cNvPr id="5" name="Freihand 4">
                  <a:extLst>
                    <a:ext uri="{FF2B5EF4-FFF2-40B4-BE49-F238E27FC236}">
                      <a16:creationId xmlns:a16="http://schemas.microsoft.com/office/drawing/2014/main" id="{E0BFFE24-96EE-52F3-B64A-E9F413F7A678}"/>
                    </a:ext>
                  </a:extLst>
                </p:cNvPr>
                <p:cNvPicPr/>
                <p:nvPr/>
              </p:nvPicPr>
              <p:blipFill>
                <a:blip r:embed="rId11"/>
                <a:stretch>
                  <a:fillRect/>
                </a:stretch>
              </p:blipFill>
              <p:spPr>
                <a:xfrm>
                  <a:off x="2062234" y="3409833"/>
                  <a:ext cx="3391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5EF14874-840C-E143-A88C-F2C3B48E70AE}"/>
                    </a:ext>
                  </a:extLst>
                </p14:cNvPr>
                <p14:cNvContentPartPr/>
                <p14:nvPr/>
              </p14:nvContentPartPr>
              <p14:xfrm>
                <a:off x="1349794" y="2444313"/>
                <a:ext cx="226800" cy="113400"/>
              </p14:xfrm>
            </p:contentPart>
          </mc:Choice>
          <mc:Fallback xmlns="">
            <p:pic>
              <p:nvPicPr>
                <p:cNvPr id="7" name="Freihand 6">
                  <a:extLst>
                    <a:ext uri="{FF2B5EF4-FFF2-40B4-BE49-F238E27FC236}">
                      <a16:creationId xmlns:a16="http://schemas.microsoft.com/office/drawing/2014/main" id="{5EF14874-840C-E143-A88C-F2C3B48E70AE}"/>
                    </a:ext>
                  </a:extLst>
                </p:cNvPr>
                <p:cNvPicPr/>
                <p:nvPr/>
              </p:nvPicPr>
              <p:blipFill>
                <a:blip r:embed="rId13"/>
                <a:stretch>
                  <a:fillRect/>
                </a:stretch>
              </p:blipFill>
              <p:spPr>
                <a:xfrm>
                  <a:off x="1340794" y="2435673"/>
                  <a:ext cx="2444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0AA8D0CC-8DB1-F261-40DE-3927D7DA21CA}"/>
                    </a:ext>
                  </a:extLst>
                </p14:cNvPr>
                <p14:cNvContentPartPr/>
                <p14:nvPr/>
              </p14:nvContentPartPr>
              <p14:xfrm>
                <a:off x="1508554" y="2272953"/>
                <a:ext cx="22320" cy="34560"/>
              </p14:xfrm>
            </p:contentPart>
          </mc:Choice>
          <mc:Fallback xmlns="">
            <p:pic>
              <p:nvPicPr>
                <p:cNvPr id="8" name="Freihand 7">
                  <a:extLst>
                    <a:ext uri="{FF2B5EF4-FFF2-40B4-BE49-F238E27FC236}">
                      <a16:creationId xmlns:a16="http://schemas.microsoft.com/office/drawing/2014/main" id="{0AA8D0CC-8DB1-F261-40DE-3927D7DA21CA}"/>
                    </a:ext>
                  </a:extLst>
                </p:cNvPr>
                <p:cNvPicPr/>
                <p:nvPr/>
              </p:nvPicPr>
              <p:blipFill>
                <a:blip r:embed="rId15"/>
                <a:stretch>
                  <a:fillRect/>
                </a:stretch>
              </p:blipFill>
              <p:spPr>
                <a:xfrm>
                  <a:off x="1499554" y="2264313"/>
                  <a:ext cx="39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Freihand 8">
                  <a:extLst>
                    <a:ext uri="{FF2B5EF4-FFF2-40B4-BE49-F238E27FC236}">
                      <a16:creationId xmlns:a16="http://schemas.microsoft.com/office/drawing/2014/main" id="{5A9922C8-B53F-0198-C07E-893F8254D5C6}"/>
                    </a:ext>
                  </a:extLst>
                </p14:cNvPr>
                <p14:cNvContentPartPr/>
                <p14:nvPr/>
              </p14:nvContentPartPr>
              <p14:xfrm>
                <a:off x="1642834" y="2226153"/>
                <a:ext cx="180000" cy="241560"/>
              </p14:xfrm>
            </p:contentPart>
          </mc:Choice>
          <mc:Fallback xmlns="">
            <p:pic>
              <p:nvPicPr>
                <p:cNvPr id="9" name="Freihand 8">
                  <a:extLst>
                    <a:ext uri="{FF2B5EF4-FFF2-40B4-BE49-F238E27FC236}">
                      <a16:creationId xmlns:a16="http://schemas.microsoft.com/office/drawing/2014/main" id="{5A9922C8-B53F-0198-C07E-893F8254D5C6}"/>
                    </a:ext>
                  </a:extLst>
                </p:cNvPr>
                <p:cNvPicPr/>
                <p:nvPr/>
              </p:nvPicPr>
              <p:blipFill>
                <a:blip r:embed="rId17"/>
                <a:stretch>
                  <a:fillRect/>
                </a:stretch>
              </p:blipFill>
              <p:spPr>
                <a:xfrm>
                  <a:off x="1634194" y="2217513"/>
                  <a:ext cx="1976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Freihand 9">
                  <a:extLst>
                    <a:ext uri="{FF2B5EF4-FFF2-40B4-BE49-F238E27FC236}">
                      <a16:creationId xmlns:a16="http://schemas.microsoft.com/office/drawing/2014/main" id="{75D432EE-5999-419A-8B21-F7A1C6BD4109}"/>
                    </a:ext>
                  </a:extLst>
                </p14:cNvPr>
                <p14:cNvContentPartPr/>
                <p14:nvPr/>
              </p14:nvContentPartPr>
              <p14:xfrm>
                <a:off x="1862074" y="2245953"/>
                <a:ext cx="65880" cy="95040"/>
              </p14:xfrm>
            </p:contentPart>
          </mc:Choice>
          <mc:Fallback xmlns="">
            <p:pic>
              <p:nvPicPr>
                <p:cNvPr id="10" name="Freihand 9">
                  <a:extLst>
                    <a:ext uri="{FF2B5EF4-FFF2-40B4-BE49-F238E27FC236}">
                      <a16:creationId xmlns:a16="http://schemas.microsoft.com/office/drawing/2014/main" id="{75D432EE-5999-419A-8B21-F7A1C6BD4109}"/>
                    </a:ext>
                  </a:extLst>
                </p:cNvPr>
                <p:cNvPicPr/>
                <p:nvPr/>
              </p:nvPicPr>
              <p:blipFill>
                <a:blip r:embed="rId19"/>
                <a:stretch>
                  <a:fillRect/>
                </a:stretch>
              </p:blipFill>
              <p:spPr>
                <a:xfrm>
                  <a:off x="1853434" y="2236953"/>
                  <a:ext cx="835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F95BEFEB-88BE-E1B9-3FCF-4B22866E76AF}"/>
                    </a:ext>
                  </a:extLst>
                </p14:cNvPr>
                <p14:cNvContentPartPr/>
                <p14:nvPr/>
              </p14:nvContentPartPr>
              <p14:xfrm>
                <a:off x="2026594" y="2020233"/>
                <a:ext cx="252360" cy="309240"/>
              </p14:xfrm>
            </p:contentPart>
          </mc:Choice>
          <mc:Fallback xmlns="">
            <p:pic>
              <p:nvPicPr>
                <p:cNvPr id="11" name="Freihand 10">
                  <a:extLst>
                    <a:ext uri="{FF2B5EF4-FFF2-40B4-BE49-F238E27FC236}">
                      <a16:creationId xmlns:a16="http://schemas.microsoft.com/office/drawing/2014/main" id="{F95BEFEB-88BE-E1B9-3FCF-4B22866E76AF}"/>
                    </a:ext>
                  </a:extLst>
                </p:cNvPr>
                <p:cNvPicPr/>
                <p:nvPr/>
              </p:nvPicPr>
              <p:blipFill>
                <a:blip r:embed="rId21"/>
                <a:stretch>
                  <a:fillRect/>
                </a:stretch>
              </p:blipFill>
              <p:spPr>
                <a:xfrm>
                  <a:off x="2017954" y="2011233"/>
                  <a:ext cx="2700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Freihand 11">
                  <a:extLst>
                    <a:ext uri="{FF2B5EF4-FFF2-40B4-BE49-F238E27FC236}">
                      <a16:creationId xmlns:a16="http://schemas.microsoft.com/office/drawing/2014/main" id="{B9727FF9-2146-05E8-3E17-A930C871162D}"/>
                    </a:ext>
                  </a:extLst>
                </p14:cNvPr>
                <p14:cNvContentPartPr/>
                <p14:nvPr/>
              </p14:nvContentPartPr>
              <p14:xfrm>
                <a:off x="2210554" y="2022753"/>
                <a:ext cx="48960" cy="2520"/>
              </p14:xfrm>
            </p:contentPart>
          </mc:Choice>
          <mc:Fallback xmlns="">
            <p:pic>
              <p:nvPicPr>
                <p:cNvPr id="12" name="Freihand 11">
                  <a:extLst>
                    <a:ext uri="{FF2B5EF4-FFF2-40B4-BE49-F238E27FC236}">
                      <a16:creationId xmlns:a16="http://schemas.microsoft.com/office/drawing/2014/main" id="{B9727FF9-2146-05E8-3E17-A930C871162D}"/>
                    </a:ext>
                  </a:extLst>
                </p:cNvPr>
                <p:cNvPicPr/>
                <p:nvPr/>
              </p:nvPicPr>
              <p:blipFill>
                <a:blip r:embed="rId23"/>
                <a:stretch>
                  <a:fillRect/>
                </a:stretch>
              </p:blipFill>
              <p:spPr>
                <a:xfrm>
                  <a:off x="2201554" y="2014113"/>
                  <a:ext cx="666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F2061BE6-4EBD-F1CB-EDEC-07AF90300317}"/>
                    </a:ext>
                  </a:extLst>
                </p14:cNvPr>
                <p14:cNvContentPartPr/>
                <p14:nvPr/>
              </p14:nvContentPartPr>
              <p14:xfrm>
                <a:off x="2308114" y="1948233"/>
                <a:ext cx="220680" cy="154440"/>
              </p14:xfrm>
            </p:contentPart>
          </mc:Choice>
          <mc:Fallback xmlns="">
            <p:pic>
              <p:nvPicPr>
                <p:cNvPr id="14" name="Freihand 13">
                  <a:extLst>
                    <a:ext uri="{FF2B5EF4-FFF2-40B4-BE49-F238E27FC236}">
                      <a16:creationId xmlns:a16="http://schemas.microsoft.com/office/drawing/2014/main" id="{F2061BE6-4EBD-F1CB-EDEC-07AF90300317}"/>
                    </a:ext>
                  </a:extLst>
                </p:cNvPr>
                <p:cNvPicPr/>
                <p:nvPr/>
              </p:nvPicPr>
              <p:blipFill>
                <a:blip r:embed="rId25"/>
                <a:stretch>
                  <a:fillRect/>
                </a:stretch>
              </p:blipFill>
              <p:spPr>
                <a:xfrm>
                  <a:off x="2299474" y="1939593"/>
                  <a:ext cx="23832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3AC9DB9C-DC70-F083-AA2B-E8859750BC6C}"/>
                    </a:ext>
                  </a:extLst>
                </p14:cNvPr>
                <p14:cNvContentPartPr/>
                <p14:nvPr/>
              </p14:nvContentPartPr>
              <p14:xfrm>
                <a:off x="2536354" y="1835913"/>
                <a:ext cx="65520" cy="161280"/>
              </p14:xfrm>
            </p:contentPart>
          </mc:Choice>
          <mc:Fallback xmlns="">
            <p:pic>
              <p:nvPicPr>
                <p:cNvPr id="15" name="Freihand 14">
                  <a:extLst>
                    <a:ext uri="{FF2B5EF4-FFF2-40B4-BE49-F238E27FC236}">
                      <a16:creationId xmlns:a16="http://schemas.microsoft.com/office/drawing/2014/main" id="{3AC9DB9C-DC70-F083-AA2B-E8859750BC6C}"/>
                    </a:ext>
                  </a:extLst>
                </p:cNvPr>
                <p:cNvPicPr/>
                <p:nvPr/>
              </p:nvPicPr>
              <p:blipFill>
                <a:blip r:embed="rId27"/>
                <a:stretch>
                  <a:fillRect/>
                </a:stretch>
              </p:blipFill>
              <p:spPr>
                <a:xfrm>
                  <a:off x="2527354" y="1827273"/>
                  <a:ext cx="831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E98F40CC-DC50-47C0-45BA-C226E1961F67}"/>
                    </a:ext>
                  </a:extLst>
                </p14:cNvPr>
                <p14:cNvContentPartPr/>
                <p14:nvPr/>
              </p14:nvContentPartPr>
              <p14:xfrm>
                <a:off x="2661634" y="1710993"/>
                <a:ext cx="142560" cy="230040"/>
              </p14:xfrm>
            </p:contentPart>
          </mc:Choice>
          <mc:Fallback xmlns="">
            <p:pic>
              <p:nvPicPr>
                <p:cNvPr id="16" name="Freihand 15">
                  <a:extLst>
                    <a:ext uri="{FF2B5EF4-FFF2-40B4-BE49-F238E27FC236}">
                      <a16:creationId xmlns:a16="http://schemas.microsoft.com/office/drawing/2014/main" id="{E98F40CC-DC50-47C0-45BA-C226E1961F67}"/>
                    </a:ext>
                  </a:extLst>
                </p:cNvPr>
                <p:cNvPicPr/>
                <p:nvPr/>
              </p:nvPicPr>
              <p:blipFill>
                <a:blip r:embed="rId29"/>
                <a:stretch>
                  <a:fillRect/>
                </a:stretch>
              </p:blipFill>
              <p:spPr>
                <a:xfrm>
                  <a:off x="2652994" y="1702353"/>
                  <a:ext cx="16020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 name="Freihand 16">
                  <a:extLst>
                    <a:ext uri="{FF2B5EF4-FFF2-40B4-BE49-F238E27FC236}">
                      <a16:creationId xmlns:a16="http://schemas.microsoft.com/office/drawing/2014/main" id="{E979E0A4-FB90-BFF0-A381-9361FA786227}"/>
                    </a:ext>
                  </a:extLst>
                </p14:cNvPr>
                <p14:cNvContentPartPr/>
                <p14:nvPr/>
              </p14:nvContentPartPr>
              <p14:xfrm>
                <a:off x="2836594" y="1721073"/>
                <a:ext cx="86400" cy="36000"/>
              </p14:xfrm>
            </p:contentPart>
          </mc:Choice>
          <mc:Fallback xmlns="">
            <p:pic>
              <p:nvPicPr>
                <p:cNvPr id="17" name="Freihand 16">
                  <a:extLst>
                    <a:ext uri="{FF2B5EF4-FFF2-40B4-BE49-F238E27FC236}">
                      <a16:creationId xmlns:a16="http://schemas.microsoft.com/office/drawing/2014/main" id="{E979E0A4-FB90-BFF0-A381-9361FA786227}"/>
                    </a:ext>
                  </a:extLst>
                </p:cNvPr>
                <p:cNvPicPr/>
                <p:nvPr/>
              </p:nvPicPr>
              <p:blipFill>
                <a:blip r:embed="rId31"/>
                <a:stretch>
                  <a:fillRect/>
                </a:stretch>
              </p:blipFill>
              <p:spPr>
                <a:xfrm>
                  <a:off x="2827594" y="1712073"/>
                  <a:ext cx="1040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Freihand 17">
                  <a:extLst>
                    <a:ext uri="{FF2B5EF4-FFF2-40B4-BE49-F238E27FC236}">
                      <a16:creationId xmlns:a16="http://schemas.microsoft.com/office/drawing/2014/main" id="{D40DDA96-17F3-D019-B616-062A7EEE9596}"/>
                    </a:ext>
                  </a:extLst>
                </p14:cNvPr>
                <p14:cNvContentPartPr/>
                <p14:nvPr/>
              </p14:nvContentPartPr>
              <p14:xfrm>
                <a:off x="1436554" y="2744193"/>
                <a:ext cx="110880" cy="129240"/>
              </p14:xfrm>
            </p:contentPart>
          </mc:Choice>
          <mc:Fallback xmlns="">
            <p:pic>
              <p:nvPicPr>
                <p:cNvPr id="18" name="Freihand 17">
                  <a:extLst>
                    <a:ext uri="{FF2B5EF4-FFF2-40B4-BE49-F238E27FC236}">
                      <a16:creationId xmlns:a16="http://schemas.microsoft.com/office/drawing/2014/main" id="{D40DDA96-17F3-D019-B616-062A7EEE9596}"/>
                    </a:ext>
                  </a:extLst>
                </p:cNvPr>
                <p:cNvPicPr/>
                <p:nvPr/>
              </p:nvPicPr>
              <p:blipFill>
                <a:blip r:embed="rId33"/>
                <a:stretch>
                  <a:fillRect/>
                </a:stretch>
              </p:blipFill>
              <p:spPr>
                <a:xfrm>
                  <a:off x="1427914" y="2735553"/>
                  <a:ext cx="128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Freihand 18">
                  <a:extLst>
                    <a:ext uri="{FF2B5EF4-FFF2-40B4-BE49-F238E27FC236}">
                      <a16:creationId xmlns:a16="http://schemas.microsoft.com/office/drawing/2014/main" id="{E4B942C3-E3B5-7461-4C08-868BAEC02013}"/>
                    </a:ext>
                  </a:extLst>
                </p14:cNvPr>
                <p14:cNvContentPartPr/>
                <p14:nvPr/>
              </p14:nvContentPartPr>
              <p14:xfrm>
                <a:off x="1553554" y="2658513"/>
                <a:ext cx="187200" cy="155880"/>
              </p14:xfrm>
            </p:contentPart>
          </mc:Choice>
          <mc:Fallback xmlns="">
            <p:pic>
              <p:nvPicPr>
                <p:cNvPr id="19" name="Freihand 18">
                  <a:extLst>
                    <a:ext uri="{FF2B5EF4-FFF2-40B4-BE49-F238E27FC236}">
                      <a16:creationId xmlns:a16="http://schemas.microsoft.com/office/drawing/2014/main" id="{E4B942C3-E3B5-7461-4C08-868BAEC02013}"/>
                    </a:ext>
                  </a:extLst>
                </p:cNvPr>
                <p:cNvPicPr/>
                <p:nvPr/>
              </p:nvPicPr>
              <p:blipFill>
                <a:blip r:embed="rId35"/>
                <a:stretch>
                  <a:fillRect/>
                </a:stretch>
              </p:blipFill>
              <p:spPr>
                <a:xfrm>
                  <a:off x="1544554" y="2649873"/>
                  <a:ext cx="2048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Freihand 19">
                  <a:extLst>
                    <a:ext uri="{FF2B5EF4-FFF2-40B4-BE49-F238E27FC236}">
                      <a16:creationId xmlns:a16="http://schemas.microsoft.com/office/drawing/2014/main" id="{5CF7808D-9A4E-B68D-42D2-440A7F057C77}"/>
                    </a:ext>
                  </a:extLst>
                </p14:cNvPr>
                <p14:cNvContentPartPr/>
                <p14:nvPr/>
              </p14:nvContentPartPr>
              <p14:xfrm>
                <a:off x="1632394" y="2560593"/>
                <a:ext cx="195480" cy="164160"/>
              </p14:xfrm>
            </p:contentPart>
          </mc:Choice>
          <mc:Fallback xmlns="">
            <p:pic>
              <p:nvPicPr>
                <p:cNvPr id="20" name="Freihand 19">
                  <a:extLst>
                    <a:ext uri="{FF2B5EF4-FFF2-40B4-BE49-F238E27FC236}">
                      <a16:creationId xmlns:a16="http://schemas.microsoft.com/office/drawing/2014/main" id="{5CF7808D-9A4E-B68D-42D2-440A7F057C77}"/>
                    </a:ext>
                  </a:extLst>
                </p:cNvPr>
                <p:cNvPicPr/>
                <p:nvPr/>
              </p:nvPicPr>
              <p:blipFill>
                <a:blip r:embed="rId37"/>
                <a:stretch>
                  <a:fillRect/>
                </a:stretch>
              </p:blipFill>
              <p:spPr>
                <a:xfrm>
                  <a:off x="1623754" y="2551953"/>
                  <a:ext cx="2131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 name="Freihand 20">
                  <a:extLst>
                    <a:ext uri="{FF2B5EF4-FFF2-40B4-BE49-F238E27FC236}">
                      <a16:creationId xmlns:a16="http://schemas.microsoft.com/office/drawing/2014/main" id="{AC3234A5-32FD-45A7-2809-84D29AD44AD2}"/>
                    </a:ext>
                  </a:extLst>
                </p14:cNvPr>
                <p14:cNvContentPartPr/>
                <p14:nvPr/>
              </p14:nvContentPartPr>
              <p14:xfrm>
                <a:off x="1835794" y="2584353"/>
                <a:ext cx="56520" cy="72000"/>
              </p14:xfrm>
            </p:contentPart>
          </mc:Choice>
          <mc:Fallback xmlns="">
            <p:pic>
              <p:nvPicPr>
                <p:cNvPr id="21" name="Freihand 20">
                  <a:extLst>
                    <a:ext uri="{FF2B5EF4-FFF2-40B4-BE49-F238E27FC236}">
                      <a16:creationId xmlns:a16="http://schemas.microsoft.com/office/drawing/2014/main" id="{AC3234A5-32FD-45A7-2809-84D29AD44AD2}"/>
                    </a:ext>
                  </a:extLst>
                </p:cNvPr>
                <p:cNvPicPr/>
                <p:nvPr/>
              </p:nvPicPr>
              <p:blipFill>
                <a:blip r:embed="rId39"/>
                <a:stretch>
                  <a:fillRect/>
                </a:stretch>
              </p:blipFill>
              <p:spPr>
                <a:xfrm>
                  <a:off x="1826794" y="2575713"/>
                  <a:ext cx="741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2" name="Freihand 21">
                  <a:extLst>
                    <a:ext uri="{FF2B5EF4-FFF2-40B4-BE49-F238E27FC236}">
                      <a16:creationId xmlns:a16="http://schemas.microsoft.com/office/drawing/2014/main" id="{D6B3B346-493E-3632-03AB-B439DC69ED1F}"/>
                    </a:ext>
                  </a:extLst>
                </p14:cNvPr>
                <p14:cNvContentPartPr/>
                <p14:nvPr/>
              </p14:nvContentPartPr>
              <p14:xfrm>
                <a:off x="1792234" y="2480313"/>
                <a:ext cx="19800" cy="7920"/>
              </p14:xfrm>
            </p:contentPart>
          </mc:Choice>
          <mc:Fallback xmlns="">
            <p:pic>
              <p:nvPicPr>
                <p:cNvPr id="22" name="Freihand 21">
                  <a:extLst>
                    <a:ext uri="{FF2B5EF4-FFF2-40B4-BE49-F238E27FC236}">
                      <a16:creationId xmlns:a16="http://schemas.microsoft.com/office/drawing/2014/main" id="{D6B3B346-493E-3632-03AB-B439DC69ED1F}"/>
                    </a:ext>
                  </a:extLst>
                </p:cNvPr>
                <p:cNvPicPr/>
                <p:nvPr/>
              </p:nvPicPr>
              <p:blipFill>
                <a:blip r:embed="rId41"/>
                <a:stretch>
                  <a:fillRect/>
                </a:stretch>
              </p:blipFill>
              <p:spPr>
                <a:xfrm>
                  <a:off x="1783594" y="2471313"/>
                  <a:ext cx="37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3" name="Freihand 22">
                  <a:extLst>
                    <a:ext uri="{FF2B5EF4-FFF2-40B4-BE49-F238E27FC236}">
                      <a16:creationId xmlns:a16="http://schemas.microsoft.com/office/drawing/2014/main" id="{5BE693BA-3657-DA19-3AFB-9DE57BAFBD5C}"/>
                    </a:ext>
                  </a:extLst>
                </p14:cNvPr>
                <p14:cNvContentPartPr/>
                <p14:nvPr/>
              </p14:nvContentPartPr>
              <p14:xfrm>
                <a:off x="1904194" y="2491113"/>
                <a:ext cx="117360" cy="137880"/>
              </p14:xfrm>
            </p:contentPart>
          </mc:Choice>
          <mc:Fallback xmlns="">
            <p:pic>
              <p:nvPicPr>
                <p:cNvPr id="23" name="Freihand 22">
                  <a:extLst>
                    <a:ext uri="{FF2B5EF4-FFF2-40B4-BE49-F238E27FC236}">
                      <a16:creationId xmlns:a16="http://schemas.microsoft.com/office/drawing/2014/main" id="{5BE693BA-3657-DA19-3AFB-9DE57BAFBD5C}"/>
                    </a:ext>
                  </a:extLst>
                </p:cNvPr>
                <p:cNvPicPr/>
                <p:nvPr/>
              </p:nvPicPr>
              <p:blipFill>
                <a:blip r:embed="rId43"/>
                <a:stretch>
                  <a:fillRect/>
                </a:stretch>
              </p:blipFill>
              <p:spPr>
                <a:xfrm>
                  <a:off x="1895194" y="2482113"/>
                  <a:ext cx="1350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7ED49C1F-3191-9BDA-C73C-7D6C374EE13B}"/>
                    </a:ext>
                  </a:extLst>
                </p14:cNvPr>
                <p14:cNvContentPartPr/>
                <p14:nvPr/>
              </p14:nvContentPartPr>
              <p14:xfrm>
                <a:off x="2144674" y="2375913"/>
                <a:ext cx="126000" cy="145800"/>
              </p14:xfrm>
            </p:contentPart>
          </mc:Choice>
          <mc:Fallback xmlns="">
            <p:pic>
              <p:nvPicPr>
                <p:cNvPr id="25" name="Freihand 24">
                  <a:extLst>
                    <a:ext uri="{FF2B5EF4-FFF2-40B4-BE49-F238E27FC236}">
                      <a16:creationId xmlns:a16="http://schemas.microsoft.com/office/drawing/2014/main" id="{7ED49C1F-3191-9BDA-C73C-7D6C374EE13B}"/>
                    </a:ext>
                  </a:extLst>
                </p:cNvPr>
                <p:cNvPicPr/>
                <p:nvPr/>
              </p:nvPicPr>
              <p:blipFill>
                <a:blip r:embed="rId45"/>
                <a:stretch>
                  <a:fillRect/>
                </a:stretch>
              </p:blipFill>
              <p:spPr>
                <a:xfrm>
                  <a:off x="2136034" y="2366913"/>
                  <a:ext cx="143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Freihand 25">
                  <a:extLst>
                    <a:ext uri="{FF2B5EF4-FFF2-40B4-BE49-F238E27FC236}">
                      <a16:creationId xmlns:a16="http://schemas.microsoft.com/office/drawing/2014/main" id="{9056A194-C01F-B43F-EF21-019488CB42D1}"/>
                    </a:ext>
                  </a:extLst>
                </p14:cNvPr>
                <p14:cNvContentPartPr/>
                <p14:nvPr/>
              </p14:nvContentPartPr>
              <p14:xfrm>
                <a:off x="2242954" y="2259993"/>
                <a:ext cx="118800" cy="135720"/>
              </p14:xfrm>
            </p:contentPart>
          </mc:Choice>
          <mc:Fallback xmlns="">
            <p:pic>
              <p:nvPicPr>
                <p:cNvPr id="26" name="Freihand 25">
                  <a:extLst>
                    <a:ext uri="{FF2B5EF4-FFF2-40B4-BE49-F238E27FC236}">
                      <a16:creationId xmlns:a16="http://schemas.microsoft.com/office/drawing/2014/main" id="{9056A194-C01F-B43F-EF21-019488CB42D1}"/>
                    </a:ext>
                  </a:extLst>
                </p:cNvPr>
                <p:cNvPicPr/>
                <p:nvPr/>
              </p:nvPicPr>
              <p:blipFill>
                <a:blip r:embed="rId47"/>
                <a:stretch>
                  <a:fillRect/>
                </a:stretch>
              </p:blipFill>
              <p:spPr>
                <a:xfrm>
                  <a:off x="2234314" y="2250993"/>
                  <a:ext cx="1364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Freihand 26">
                  <a:extLst>
                    <a:ext uri="{FF2B5EF4-FFF2-40B4-BE49-F238E27FC236}">
                      <a16:creationId xmlns:a16="http://schemas.microsoft.com/office/drawing/2014/main" id="{29C82CAB-5235-26CB-AC41-D735B61A753D}"/>
                    </a:ext>
                  </a:extLst>
                </p14:cNvPr>
                <p14:cNvContentPartPr/>
                <p14:nvPr/>
              </p14:nvContentPartPr>
              <p14:xfrm>
                <a:off x="2368594" y="2127153"/>
                <a:ext cx="177840" cy="232920"/>
              </p14:xfrm>
            </p:contentPart>
          </mc:Choice>
          <mc:Fallback xmlns="">
            <p:pic>
              <p:nvPicPr>
                <p:cNvPr id="27" name="Freihand 26">
                  <a:extLst>
                    <a:ext uri="{FF2B5EF4-FFF2-40B4-BE49-F238E27FC236}">
                      <a16:creationId xmlns:a16="http://schemas.microsoft.com/office/drawing/2014/main" id="{29C82CAB-5235-26CB-AC41-D735B61A753D}"/>
                    </a:ext>
                  </a:extLst>
                </p:cNvPr>
                <p:cNvPicPr/>
                <p:nvPr/>
              </p:nvPicPr>
              <p:blipFill>
                <a:blip r:embed="rId49"/>
                <a:stretch>
                  <a:fillRect/>
                </a:stretch>
              </p:blipFill>
              <p:spPr>
                <a:xfrm>
                  <a:off x="2359594" y="2118153"/>
                  <a:ext cx="1954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Freihand 27">
                  <a:extLst>
                    <a:ext uri="{FF2B5EF4-FFF2-40B4-BE49-F238E27FC236}">
                      <a16:creationId xmlns:a16="http://schemas.microsoft.com/office/drawing/2014/main" id="{22A38362-6AB3-F957-D912-24A6FB9F4686}"/>
                    </a:ext>
                  </a:extLst>
                </p14:cNvPr>
                <p14:cNvContentPartPr/>
                <p14:nvPr/>
              </p14:nvContentPartPr>
              <p14:xfrm>
                <a:off x="2596114" y="2159553"/>
                <a:ext cx="87480" cy="72000"/>
              </p14:xfrm>
            </p:contentPart>
          </mc:Choice>
          <mc:Fallback xmlns="">
            <p:pic>
              <p:nvPicPr>
                <p:cNvPr id="28" name="Freihand 27">
                  <a:extLst>
                    <a:ext uri="{FF2B5EF4-FFF2-40B4-BE49-F238E27FC236}">
                      <a16:creationId xmlns:a16="http://schemas.microsoft.com/office/drawing/2014/main" id="{22A38362-6AB3-F957-D912-24A6FB9F4686}"/>
                    </a:ext>
                  </a:extLst>
                </p:cNvPr>
                <p:cNvPicPr/>
                <p:nvPr/>
              </p:nvPicPr>
              <p:blipFill>
                <a:blip r:embed="rId51"/>
                <a:stretch>
                  <a:fillRect/>
                </a:stretch>
              </p:blipFill>
              <p:spPr>
                <a:xfrm>
                  <a:off x="2587474" y="2150553"/>
                  <a:ext cx="105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Freihand 28">
                  <a:extLst>
                    <a:ext uri="{FF2B5EF4-FFF2-40B4-BE49-F238E27FC236}">
                      <a16:creationId xmlns:a16="http://schemas.microsoft.com/office/drawing/2014/main" id="{BEB18080-E15E-095D-BF0B-66AF3B7DE2AD}"/>
                    </a:ext>
                  </a:extLst>
                </p14:cNvPr>
                <p14:cNvContentPartPr/>
                <p14:nvPr/>
              </p14:nvContentPartPr>
              <p14:xfrm>
                <a:off x="2709154" y="2025633"/>
                <a:ext cx="71280" cy="157320"/>
              </p14:xfrm>
            </p:contentPart>
          </mc:Choice>
          <mc:Fallback xmlns="">
            <p:pic>
              <p:nvPicPr>
                <p:cNvPr id="29" name="Freihand 28">
                  <a:extLst>
                    <a:ext uri="{FF2B5EF4-FFF2-40B4-BE49-F238E27FC236}">
                      <a16:creationId xmlns:a16="http://schemas.microsoft.com/office/drawing/2014/main" id="{BEB18080-E15E-095D-BF0B-66AF3B7DE2AD}"/>
                    </a:ext>
                  </a:extLst>
                </p:cNvPr>
                <p:cNvPicPr/>
                <p:nvPr/>
              </p:nvPicPr>
              <p:blipFill>
                <a:blip r:embed="rId53"/>
                <a:stretch>
                  <a:fillRect/>
                </a:stretch>
              </p:blipFill>
              <p:spPr>
                <a:xfrm>
                  <a:off x="2700514" y="2016993"/>
                  <a:ext cx="88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AE21FEA7-29D0-6E58-07CF-135554A23C45}"/>
                    </a:ext>
                  </a:extLst>
                </p14:cNvPr>
                <p14:cNvContentPartPr/>
                <p14:nvPr/>
              </p14:nvContentPartPr>
              <p14:xfrm>
                <a:off x="2795194" y="1994673"/>
                <a:ext cx="238320" cy="111240"/>
              </p14:xfrm>
            </p:contentPart>
          </mc:Choice>
          <mc:Fallback xmlns="">
            <p:pic>
              <p:nvPicPr>
                <p:cNvPr id="30" name="Freihand 29">
                  <a:extLst>
                    <a:ext uri="{FF2B5EF4-FFF2-40B4-BE49-F238E27FC236}">
                      <a16:creationId xmlns:a16="http://schemas.microsoft.com/office/drawing/2014/main" id="{AE21FEA7-29D0-6E58-07CF-135554A23C45}"/>
                    </a:ext>
                  </a:extLst>
                </p:cNvPr>
                <p:cNvPicPr/>
                <p:nvPr/>
              </p:nvPicPr>
              <p:blipFill>
                <a:blip r:embed="rId55"/>
                <a:stretch>
                  <a:fillRect/>
                </a:stretch>
              </p:blipFill>
              <p:spPr>
                <a:xfrm>
                  <a:off x="2786194" y="1986033"/>
                  <a:ext cx="255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FA21BD55-DE8A-149D-B83E-3B79358F3AF8}"/>
                    </a:ext>
                  </a:extLst>
                </p14:cNvPr>
                <p14:cNvContentPartPr/>
                <p14:nvPr/>
              </p14:nvContentPartPr>
              <p14:xfrm>
                <a:off x="3102994" y="1825833"/>
                <a:ext cx="125280" cy="108000"/>
              </p14:xfrm>
            </p:contentPart>
          </mc:Choice>
          <mc:Fallback xmlns="">
            <p:pic>
              <p:nvPicPr>
                <p:cNvPr id="31" name="Freihand 30">
                  <a:extLst>
                    <a:ext uri="{FF2B5EF4-FFF2-40B4-BE49-F238E27FC236}">
                      <a16:creationId xmlns:a16="http://schemas.microsoft.com/office/drawing/2014/main" id="{FA21BD55-DE8A-149D-B83E-3B79358F3AF8}"/>
                    </a:ext>
                  </a:extLst>
                </p:cNvPr>
                <p:cNvPicPr/>
                <p:nvPr/>
              </p:nvPicPr>
              <p:blipFill>
                <a:blip r:embed="rId57"/>
                <a:stretch>
                  <a:fillRect/>
                </a:stretch>
              </p:blipFill>
              <p:spPr>
                <a:xfrm>
                  <a:off x="3093994" y="1816833"/>
                  <a:ext cx="142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1F752A27-B91B-E6C7-79C3-B1C46E80FF1E}"/>
                    </a:ext>
                  </a:extLst>
                </p14:cNvPr>
                <p14:cNvContentPartPr/>
                <p14:nvPr/>
              </p14:nvContentPartPr>
              <p14:xfrm>
                <a:off x="3261034" y="1708833"/>
                <a:ext cx="124560" cy="134640"/>
              </p14:xfrm>
            </p:contentPart>
          </mc:Choice>
          <mc:Fallback xmlns="">
            <p:pic>
              <p:nvPicPr>
                <p:cNvPr id="32" name="Freihand 31">
                  <a:extLst>
                    <a:ext uri="{FF2B5EF4-FFF2-40B4-BE49-F238E27FC236}">
                      <a16:creationId xmlns:a16="http://schemas.microsoft.com/office/drawing/2014/main" id="{1F752A27-B91B-E6C7-79C3-B1C46E80FF1E}"/>
                    </a:ext>
                  </a:extLst>
                </p:cNvPr>
                <p:cNvPicPr/>
                <p:nvPr/>
              </p:nvPicPr>
              <p:blipFill>
                <a:blip r:embed="rId59"/>
                <a:stretch>
                  <a:fillRect/>
                </a:stretch>
              </p:blipFill>
              <p:spPr>
                <a:xfrm>
                  <a:off x="3252394" y="1699833"/>
                  <a:ext cx="1422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0FCCCB50-B685-A12B-8C60-379DF6FB64BB}"/>
                    </a:ext>
                  </a:extLst>
                </p14:cNvPr>
                <p14:cNvContentPartPr/>
                <p14:nvPr/>
              </p14:nvContentPartPr>
              <p14:xfrm>
                <a:off x="3378034" y="1580673"/>
                <a:ext cx="113760" cy="157680"/>
              </p14:xfrm>
            </p:contentPart>
          </mc:Choice>
          <mc:Fallback xmlns="">
            <p:pic>
              <p:nvPicPr>
                <p:cNvPr id="33" name="Freihand 32">
                  <a:extLst>
                    <a:ext uri="{FF2B5EF4-FFF2-40B4-BE49-F238E27FC236}">
                      <a16:creationId xmlns:a16="http://schemas.microsoft.com/office/drawing/2014/main" id="{0FCCCB50-B685-A12B-8C60-379DF6FB64BB}"/>
                    </a:ext>
                  </a:extLst>
                </p:cNvPr>
                <p:cNvPicPr/>
                <p:nvPr/>
              </p:nvPicPr>
              <p:blipFill>
                <a:blip r:embed="rId61"/>
                <a:stretch>
                  <a:fillRect/>
                </a:stretch>
              </p:blipFill>
              <p:spPr>
                <a:xfrm>
                  <a:off x="3369394" y="1571673"/>
                  <a:ext cx="1314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0DB21B8E-B531-E5CE-562F-AA0B2A8FFFA5}"/>
                    </a:ext>
                  </a:extLst>
                </p14:cNvPr>
                <p14:cNvContentPartPr/>
                <p14:nvPr/>
              </p14:nvContentPartPr>
              <p14:xfrm>
                <a:off x="3456514" y="1692273"/>
                <a:ext cx="56160" cy="41040"/>
              </p14:xfrm>
            </p:contentPart>
          </mc:Choice>
          <mc:Fallback xmlns="">
            <p:pic>
              <p:nvPicPr>
                <p:cNvPr id="34" name="Freihand 33">
                  <a:extLst>
                    <a:ext uri="{FF2B5EF4-FFF2-40B4-BE49-F238E27FC236}">
                      <a16:creationId xmlns:a16="http://schemas.microsoft.com/office/drawing/2014/main" id="{0DB21B8E-B531-E5CE-562F-AA0B2A8FFFA5}"/>
                    </a:ext>
                  </a:extLst>
                </p:cNvPr>
                <p:cNvPicPr/>
                <p:nvPr/>
              </p:nvPicPr>
              <p:blipFill>
                <a:blip r:embed="rId63"/>
                <a:stretch>
                  <a:fillRect/>
                </a:stretch>
              </p:blipFill>
              <p:spPr>
                <a:xfrm>
                  <a:off x="3447514" y="1683273"/>
                  <a:ext cx="73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5BF291BB-AB46-F900-1167-3AECB1EEFB2C}"/>
                    </a:ext>
                  </a:extLst>
                </p14:cNvPr>
                <p14:cNvContentPartPr/>
                <p14:nvPr/>
              </p14:nvContentPartPr>
              <p14:xfrm>
                <a:off x="1544914" y="2976753"/>
                <a:ext cx="104400" cy="205560"/>
              </p14:xfrm>
            </p:contentPart>
          </mc:Choice>
          <mc:Fallback xmlns="">
            <p:pic>
              <p:nvPicPr>
                <p:cNvPr id="35" name="Freihand 34">
                  <a:extLst>
                    <a:ext uri="{FF2B5EF4-FFF2-40B4-BE49-F238E27FC236}">
                      <a16:creationId xmlns:a16="http://schemas.microsoft.com/office/drawing/2014/main" id="{5BF291BB-AB46-F900-1167-3AECB1EEFB2C}"/>
                    </a:ext>
                  </a:extLst>
                </p:cNvPr>
                <p:cNvPicPr/>
                <p:nvPr/>
              </p:nvPicPr>
              <p:blipFill>
                <a:blip r:embed="rId65"/>
                <a:stretch>
                  <a:fillRect/>
                </a:stretch>
              </p:blipFill>
              <p:spPr>
                <a:xfrm>
                  <a:off x="1535914" y="2968113"/>
                  <a:ext cx="122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AABF6EDD-4EEF-9110-1015-34C87139A63D}"/>
                    </a:ext>
                  </a:extLst>
                </p14:cNvPr>
                <p14:cNvContentPartPr/>
                <p14:nvPr/>
              </p14:nvContentPartPr>
              <p14:xfrm>
                <a:off x="1712314" y="2896473"/>
                <a:ext cx="65520" cy="117360"/>
              </p14:xfrm>
            </p:contentPart>
          </mc:Choice>
          <mc:Fallback xmlns="">
            <p:pic>
              <p:nvPicPr>
                <p:cNvPr id="36" name="Freihand 35">
                  <a:extLst>
                    <a:ext uri="{FF2B5EF4-FFF2-40B4-BE49-F238E27FC236}">
                      <a16:creationId xmlns:a16="http://schemas.microsoft.com/office/drawing/2014/main" id="{AABF6EDD-4EEF-9110-1015-34C87139A63D}"/>
                    </a:ext>
                  </a:extLst>
                </p:cNvPr>
                <p:cNvPicPr/>
                <p:nvPr/>
              </p:nvPicPr>
              <p:blipFill>
                <a:blip r:embed="rId67"/>
                <a:stretch>
                  <a:fillRect/>
                </a:stretch>
              </p:blipFill>
              <p:spPr>
                <a:xfrm>
                  <a:off x="1703674" y="2887833"/>
                  <a:ext cx="83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2CF5F52A-BFD0-3CD8-74AD-2F771E4C5E43}"/>
                    </a:ext>
                  </a:extLst>
                </p14:cNvPr>
                <p14:cNvContentPartPr/>
                <p14:nvPr/>
              </p14:nvContentPartPr>
              <p14:xfrm>
                <a:off x="1790434" y="2835633"/>
                <a:ext cx="124920" cy="129960"/>
              </p14:xfrm>
            </p:contentPart>
          </mc:Choice>
          <mc:Fallback xmlns="">
            <p:pic>
              <p:nvPicPr>
                <p:cNvPr id="37" name="Freihand 36">
                  <a:extLst>
                    <a:ext uri="{FF2B5EF4-FFF2-40B4-BE49-F238E27FC236}">
                      <a16:creationId xmlns:a16="http://schemas.microsoft.com/office/drawing/2014/main" id="{2CF5F52A-BFD0-3CD8-74AD-2F771E4C5E43}"/>
                    </a:ext>
                  </a:extLst>
                </p:cNvPr>
                <p:cNvPicPr/>
                <p:nvPr/>
              </p:nvPicPr>
              <p:blipFill>
                <a:blip r:embed="rId69"/>
                <a:stretch>
                  <a:fillRect/>
                </a:stretch>
              </p:blipFill>
              <p:spPr>
                <a:xfrm>
                  <a:off x="1781794" y="2826993"/>
                  <a:ext cx="142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89508E92-8722-A9B2-7B43-54C5FC287803}"/>
                    </a:ext>
                  </a:extLst>
                </p14:cNvPr>
                <p14:cNvContentPartPr/>
                <p14:nvPr/>
              </p14:nvContentPartPr>
              <p14:xfrm>
                <a:off x="1918954" y="2723673"/>
                <a:ext cx="133560" cy="159840"/>
              </p14:xfrm>
            </p:contentPart>
          </mc:Choice>
          <mc:Fallback xmlns="">
            <p:pic>
              <p:nvPicPr>
                <p:cNvPr id="38" name="Freihand 37">
                  <a:extLst>
                    <a:ext uri="{FF2B5EF4-FFF2-40B4-BE49-F238E27FC236}">
                      <a16:creationId xmlns:a16="http://schemas.microsoft.com/office/drawing/2014/main" id="{89508E92-8722-A9B2-7B43-54C5FC287803}"/>
                    </a:ext>
                  </a:extLst>
                </p:cNvPr>
                <p:cNvPicPr/>
                <p:nvPr/>
              </p:nvPicPr>
              <p:blipFill>
                <a:blip r:embed="rId71"/>
                <a:stretch>
                  <a:fillRect/>
                </a:stretch>
              </p:blipFill>
              <p:spPr>
                <a:xfrm>
                  <a:off x="1910314" y="2715033"/>
                  <a:ext cx="1512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0" name="Freihand 39">
                  <a:extLst>
                    <a:ext uri="{FF2B5EF4-FFF2-40B4-BE49-F238E27FC236}">
                      <a16:creationId xmlns:a16="http://schemas.microsoft.com/office/drawing/2014/main" id="{3ACB7E9E-8E37-75D5-068B-74B3B7BA7565}"/>
                    </a:ext>
                  </a:extLst>
                </p14:cNvPr>
                <p14:cNvContentPartPr/>
                <p14:nvPr/>
              </p14:nvContentPartPr>
              <p14:xfrm>
                <a:off x="2157634" y="2649513"/>
                <a:ext cx="146880" cy="109800"/>
              </p14:xfrm>
            </p:contentPart>
          </mc:Choice>
          <mc:Fallback xmlns="">
            <p:pic>
              <p:nvPicPr>
                <p:cNvPr id="40" name="Freihand 39">
                  <a:extLst>
                    <a:ext uri="{FF2B5EF4-FFF2-40B4-BE49-F238E27FC236}">
                      <a16:creationId xmlns:a16="http://schemas.microsoft.com/office/drawing/2014/main" id="{3ACB7E9E-8E37-75D5-068B-74B3B7BA7565}"/>
                    </a:ext>
                  </a:extLst>
                </p:cNvPr>
                <p:cNvPicPr/>
                <p:nvPr/>
              </p:nvPicPr>
              <p:blipFill>
                <a:blip r:embed="rId73"/>
                <a:stretch>
                  <a:fillRect/>
                </a:stretch>
              </p:blipFill>
              <p:spPr>
                <a:xfrm>
                  <a:off x="2148634" y="2640513"/>
                  <a:ext cx="164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1" name="Freihand 40">
                  <a:extLst>
                    <a:ext uri="{FF2B5EF4-FFF2-40B4-BE49-F238E27FC236}">
                      <a16:creationId xmlns:a16="http://schemas.microsoft.com/office/drawing/2014/main" id="{00229920-EC75-CF9B-8D50-5C7A8D8678A2}"/>
                    </a:ext>
                  </a:extLst>
                </p14:cNvPr>
                <p14:cNvContentPartPr/>
                <p14:nvPr/>
              </p14:nvContentPartPr>
              <p14:xfrm>
                <a:off x="2175634" y="2585073"/>
                <a:ext cx="6840" cy="9000"/>
              </p14:xfrm>
            </p:contentPart>
          </mc:Choice>
          <mc:Fallback xmlns="">
            <p:pic>
              <p:nvPicPr>
                <p:cNvPr id="41" name="Freihand 40">
                  <a:extLst>
                    <a:ext uri="{FF2B5EF4-FFF2-40B4-BE49-F238E27FC236}">
                      <a16:creationId xmlns:a16="http://schemas.microsoft.com/office/drawing/2014/main" id="{00229920-EC75-CF9B-8D50-5C7A8D8678A2}"/>
                    </a:ext>
                  </a:extLst>
                </p:cNvPr>
                <p:cNvPicPr/>
                <p:nvPr/>
              </p:nvPicPr>
              <p:blipFill>
                <a:blip r:embed="rId75"/>
                <a:stretch>
                  <a:fillRect/>
                </a:stretch>
              </p:blipFill>
              <p:spPr>
                <a:xfrm>
                  <a:off x="2166994" y="2576073"/>
                  <a:ext cx="244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2" name="Freihand 41">
                  <a:extLst>
                    <a:ext uri="{FF2B5EF4-FFF2-40B4-BE49-F238E27FC236}">
                      <a16:creationId xmlns:a16="http://schemas.microsoft.com/office/drawing/2014/main" id="{E82E4C4A-6CDF-E752-6435-35DCF12A5E3E}"/>
                    </a:ext>
                  </a:extLst>
                </p14:cNvPr>
                <p14:cNvContentPartPr/>
                <p14:nvPr/>
              </p14:nvContentPartPr>
              <p14:xfrm>
                <a:off x="2400634" y="2506953"/>
                <a:ext cx="96840" cy="117720"/>
              </p14:xfrm>
            </p:contentPart>
          </mc:Choice>
          <mc:Fallback xmlns="">
            <p:pic>
              <p:nvPicPr>
                <p:cNvPr id="42" name="Freihand 41">
                  <a:extLst>
                    <a:ext uri="{FF2B5EF4-FFF2-40B4-BE49-F238E27FC236}">
                      <a16:creationId xmlns:a16="http://schemas.microsoft.com/office/drawing/2014/main" id="{E82E4C4A-6CDF-E752-6435-35DCF12A5E3E}"/>
                    </a:ext>
                  </a:extLst>
                </p:cNvPr>
                <p:cNvPicPr/>
                <p:nvPr/>
              </p:nvPicPr>
              <p:blipFill>
                <a:blip r:embed="rId77"/>
                <a:stretch>
                  <a:fillRect/>
                </a:stretch>
              </p:blipFill>
              <p:spPr>
                <a:xfrm>
                  <a:off x="2391994" y="2497953"/>
                  <a:ext cx="1144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3" name="Freihand 42">
                  <a:extLst>
                    <a:ext uri="{FF2B5EF4-FFF2-40B4-BE49-F238E27FC236}">
                      <a16:creationId xmlns:a16="http://schemas.microsoft.com/office/drawing/2014/main" id="{7E259355-EE20-B5E8-58CF-AADF1C9F710A}"/>
                    </a:ext>
                  </a:extLst>
                </p14:cNvPr>
                <p14:cNvContentPartPr/>
                <p14:nvPr/>
              </p14:nvContentPartPr>
              <p14:xfrm>
                <a:off x="2499274" y="2468073"/>
                <a:ext cx="87840" cy="202680"/>
              </p14:xfrm>
            </p:contentPart>
          </mc:Choice>
          <mc:Fallback xmlns="">
            <p:pic>
              <p:nvPicPr>
                <p:cNvPr id="43" name="Freihand 42">
                  <a:extLst>
                    <a:ext uri="{FF2B5EF4-FFF2-40B4-BE49-F238E27FC236}">
                      <a16:creationId xmlns:a16="http://schemas.microsoft.com/office/drawing/2014/main" id="{7E259355-EE20-B5E8-58CF-AADF1C9F710A}"/>
                    </a:ext>
                  </a:extLst>
                </p:cNvPr>
                <p:cNvPicPr/>
                <p:nvPr/>
              </p:nvPicPr>
              <p:blipFill>
                <a:blip r:embed="rId79"/>
                <a:stretch>
                  <a:fillRect/>
                </a:stretch>
              </p:blipFill>
              <p:spPr>
                <a:xfrm>
                  <a:off x="2490274" y="2459433"/>
                  <a:ext cx="1054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165DA9A7-37F3-EEE7-5807-40068F71E473}"/>
                    </a:ext>
                  </a:extLst>
                </p14:cNvPr>
                <p14:cNvContentPartPr/>
                <p14:nvPr/>
              </p14:nvContentPartPr>
              <p14:xfrm>
                <a:off x="2584234" y="2392113"/>
                <a:ext cx="179280" cy="119160"/>
              </p14:xfrm>
            </p:contentPart>
          </mc:Choice>
          <mc:Fallback xmlns="">
            <p:pic>
              <p:nvPicPr>
                <p:cNvPr id="44" name="Freihand 43">
                  <a:extLst>
                    <a:ext uri="{FF2B5EF4-FFF2-40B4-BE49-F238E27FC236}">
                      <a16:creationId xmlns:a16="http://schemas.microsoft.com/office/drawing/2014/main" id="{165DA9A7-37F3-EEE7-5807-40068F71E473}"/>
                    </a:ext>
                  </a:extLst>
                </p:cNvPr>
                <p:cNvPicPr/>
                <p:nvPr/>
              </p:nvPicPr>
              <p:blipFill>
                <a:blip r:embed="rId81"/>
                <a:stretch>
                  <a:fillRect/>
                </a:stretch>
              </p:blipFill>
              <p:spPr>
                <a:xfrm>
                  <a:off x="2575234" y="2383113"/>
                  <a:ext cx="196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0561216D-6641-AFA1-2D2A-FDC907BC5D52}"/>
                    </a:ext>
                  </a:extLst>
                </p14:cNvPr>
                <p14:cNvContentPartPr/>
                <p14:nvPr/>
              </p14:nvContentPartPr>
              <p14:xfrm>
                <a:off x="2726434" y="2320833"/>
                <a:ext cx="13680" cy="3600"/>
              </p14:xfrm>
            </p:contentPart>
          </mc:Choice>
          <mc:Fallback xmlns="">
            <p:pic>
              <p:nvPicPr>
                <p:cNvPr id="45" name="Freihand 44">
                  <a:extLst>
                    <a:ext uri="{FF2B5EF4-FFF2-40B4-BE49-F238E27FC236}">
                      <a16:creationId xmlns:a16="http://schemas.microsoft.com/office/drawing/2014/main" id="{0561216D-6641-AFA1-2D2A-FDC907BC5D52}"/>
                    </a:ext>
                  </a:extLst>
                </p:cNvPr>
                <p:cNvPicPr/>
                <p:nvPr/>
              </p:nvPicPr>
              <p:blipFill>
                <a:blip r:embed="rId83"/>
                <a:stretch>
                  <a:fillRect/>
                </a:stretch>
              </p:blipFill>
              <p:spPr>
                <a:xfrm>
                  <a:off x="2717434" y="2312193"/>
                  <a:ext cx="31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6" name="Freihand 45">
                  <a:extLst>
                    <a:ext uri="{FF2B5EF4-FFF2-40B4-BE49-F238E27FC236}">
                      <a16:creationId xmlns:a16="http://schemas.microsoft.com/office/drawing/2014/main" id="{93FFF9E8-F368-4193-01B8-1CAC25F79B42}"/>
                    </a:ext>
                  </a:extLst>
                </p14:cNvPr>
                <p14:cNvContentPartPr/>
                <p14:nvPr/>
              </p14:nvContentPartPr>
              <p14:xfrm>
                <a:off x="2802034" y="2296353"/>
                <a:ext cx="137160" cy="268920"/>
              </p14:xfrm>
            </p:contentPart>
          </mc:Choice>
          <mc:Fallback xmlns="">
            <p:pic>
              <p:nvPicPr>
                <p:cNvPr id="46" name="Freihand 45">
                  <a:extLst>
                    <a:ext uri="{FF2B5EF4-FFF2-40B4-BE49-F238E27FC236}">
                      <a16:creationId xmlns:a16="http://schemas.microsoft.com/office/drawing/2014/main" id="{93FFF9E8-F368-4193-01B8-1CAC25F79B42}"/>
                    </a:ext>
                  </a:extLst>
                </p:cNvPr>
                <p:cNvPicPr/>
                <p:nvPr/>
              </p:nvPicPr>
              <p:blipFill>
                <a:blip r:embed="rId85"/>
                <a:stretch>
                  <a:fillRect/>
                </a:stretch>
              </p:blipFill>
              <p:spPr>
                <a:xfrm>
                  <a:off x="2793394" y="2287353"/>
                  <a:ext cx="1548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7" name="Freihand 46">
                  <a:extLst>
                    <a:ext uri="{FF2B5EF4-FFF2-40B4-BE49-F238E27FC236}">
                      <a16:creationId xmlns:a16="http://schemas.microsoft.com/office/drawing/2014/main" id="{C5B03C67-82E5-0C05-9280-78C3B8BE5321}"/>
                    </a:ext>
                  </a:extLst>
                </p14:cNvPr>
                <p14:cNvContentPartPr/>
                <p14:nvPr/>
              </p14:nvContentPartPr>
              <p14:xfrm>
                <a:off x="2988154" y="2177553"/>
                <a:ext cx="164520" cy="115920"/>
              </p14:xfrm>
            </p:contentPart>
          </mc:Choice>
          <mc:Fallback xmlns="">
            <p:pic>
              <p:nvPicPr>
                <p:cNvPr id="47" name="Freihand 46">
                  <a:extLst>
                    <a:ext uri="{FF2B5EF4-FFF2-40B4-BE49-F238E27FC236}">
                      <a16:creationId xmlns:a16="http://schemas.microsoft.com/office/drawing/2014/main" id="{C5B03C67-82E5-0C05-9280-78C3B8BE5321}"/>
                    </a:ext>
                  </a:extLst>
                </p:cNvPr>
                <p:cNvPicPr/>
                <p:nvPr/>
              </p:nvPicPr>
              <p:blipFill>
                <a:blip r:embed="rId87"/>
                <a:stretch>
                  <a:fillRect/>
                </a:stretch>
              </p:blipFill>
              <p:spPr>
                <a:xfrm>
                  <a:off x="2979154" y="2168913"/>
                  <a:ext cx="182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8" name="Freihand 47">
                  <a:extLst>
                    <a:ext uri="{FF2B5EF4-FFF2-40B4-BE49-F238E27FC236}">
                      <a16:creationId xmlns:a16="http://schemas.microsoft.com/office/drawing/2014/main" id="{470E3048-C9B5-5B2A-3F50-32513854A271}"/>
                    </a:ext>
                  </a:extLst>
                </p14:cNvPr>
                <p14:cNvContentPartPr/>
                <p14:nvPr/>
              </p14:nvContentPartPr>
              <p14:xfrm>
                <a:off x="3205594" y="2068833"/>
                <a:ext cx="82080" cy="148320"/>
              </p14:xfrm>
            </p:contentPart>
          </mc:Choice>
          <mc:Fallback xmlns="">
            <p:pic>
              <p:nvPicPr>
                <p:cNvPr id="48" name="Freihand 47">
                  <a:extLst>
                    <a:ext uri="{FF2B5EF4-FFF2-40B4-BE49-F238E27FC236}">
                      <a16:creationId xmlns:a16="http://schemas.microsoft.com/office/drawing/2014/main" id="{470E3048-C9B5-5B2A-3F50-32513854A271}"/>
                    </a:ext>
                  </a:extLst>
                </p:cNvPr>
                <p:cNvPicPr/>
                <p:nvPr/>
              </p:nvPicPr>
              <p:blipFill>
                <a:blip r:embed="rId89"/>
                <a:stretch>
                  <a:fillRect/>
                </a:stretch>
              </p:blipFill>
              <p:spPr>
                <a:xfrm>
                  <a:off x="3196594" y="2059833"/>
                  <a:ext cx="997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9" name="Freihand 48">
                  <a:extLst>
                    <a:ext uri="{FF2B5EF4-FFF2-40B4-BE49-F238E27FC236}">
                      <a16:creationId xmlns:a16="http://schemas.microsoft.com/office/drawing/2014/main" id="{DE94713E-27BD-07A7-46CD-07C73ED90BEB}"/>
                    </a:ext>
                  </a:extLst>
                </p14:cNvPr>
                <p14:cNvContentPartPr/>
                <p14:nvPr/>
              </p14:nvContentPartPr>
              <p14:xfrm>
                <a:off x="3341314" y="1968033"/>
                <a:ext cx="95760" cy="160920"/>
              </p14:xfrm>
            </p:contentPart>
          </mc:Choice>
          <mc:Fallback xmlns="">
            <p:pic>
              <p:nvPicPr>
                <p:cNvPr id="49" name="Freihand 48">
                  <a:extLst>
                    <a:ext uri="{FF2B5EF4-FFF2-40B4-BE49-F238E27FC236}">
                      <a16:creationId xmlns:a16="http://schemas.microsoft.com/office/drawing/2014/main" id="{DE94713E-27BD-07A7-46CD-07C73ED90BEB}"/>
                    </a:ext>
                  </a:extLst>
                </p:cNvPr>
                <p:cNvPicPr/>
                <p:nvPr/>
              </p:nvPicPr>
              <p:blipFill>
                <a:blip r:embed="rId91"/>
                <a:stretch>
                  <a:fillRect/>
                </a:stretch>
              </p:blipFill>
              <p:spPr>
                <a:xfrm>
                  <a:off x="3332674" y="1959033"/>
                  <a:ext cx="113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0" name="Freihand 49">
                  <a:extLst>
                    <a:ext uri="{FF2B5EF4-FFF2-40B4-BE49-F238E27FC236}">
                      <a16:creationId xmlns:a16="http://schemas.microsoft.com/office/drawing/2014/main" id="{BF3E37EE-5E17-ADD2-7317-945CA31FFDFD}"/>
                    </a:ext>
                  </a:extLst>
                </p14:cNvPr>
                <p14:cNvContentPartPr/>
                <p14:nvPr/>
              </p14:nvContentPartPr>
              <p14:xfrm>
                <a:off x="3463714" y="1869753"/>
                <a:ext cx="162360" cy="197280"/>
              </p14:xfrm>
            </p:contentPart>
          </mc:Choice>
          <mc:Fallback xmlns="">
            <p:pic>
              <p:nvPicPr>
                <p:cNvPr id="50" name="Freihand 49">
                  <a:extLst>
                    <a:ext uri="{FF2B5EF4-FFF2-40B4-BE49-F238E27FC236}">
                      <a16:creationId xmlns:a16="http://schemas.microsoft.com/office/drawing/2014/main" id="{BF3E37EE-5E17-ADD2-7317-945CA31FFDFD}"/>
                    </a:ext>
                  </a:extLst>
                </p:cNvPr>
                <p:cNvPicPr/>
                <p:nvPr/>
              </p:nvPicPr>
              <p:blipFill>
                <a:blip r:embed="rId93"/>
                <a:stretch>
                  <a:fillRect/>
                </a:stretch>
              </p:blipFill>
              <p:spPr>
                <a:xfrm>
                  <a:off x="3454714" y="1860753"/>
                  <a:ext cx="1800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AE71984B-A382-3CD4-FD1D-12D32BD62D6F}"/>
                    </a:ext>
                  </a:extLst>
                </p14:cNvPr>
                <p14:cNvContentPartPr/>
                <p14:nvPr/>
              </p14:nvContentPartPr>
              <p14:xfrm>
                <a:off x="2029834" y="2992953"/>
                <a:ext cx="134640" cy="102600"/>
              </p14:xfrm>
            </p:contentPart>
          </mc:Choice>
          <mc:Fallback xmlns="">
            <p:pic>
              <p:nvPicPr>
                <p:cNvPr id="52" name="Freihand 51">
                  <a:extLst>
                    <a:ext uri="{FF2B5EF4-FFF2-40B4-BE49-F238E27FC236}">
                      <a16:creationId xmlns:a16="http://schemas.microsoft.com/office/drawing/2014/main" id="{AE71984B-A382-3CD4-FD1D-12D32BD62D6F}"/>
                    </a:ext>
                  </a:extLst>
                </p:cNvPr>
                <p:cNvPicPr/>
                <p:nvPr/>
              </p:nvPicPr>
              <p:blipFill>
                <a:blip r:embed="rId95"/>
                <a:stretch>
                  <a:fillRect/>
                </a:stretch>
              </p:blipFill>
              <p:spPr>
                <a:xfrm>
                  <a:off x="2021194" y="2984313"/>
                  <a:ext cx="15228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2E1BD1AA-F5DD-3B1B-3137-C6943BE95499}"/>
                    </a:ext>
                  </a:extLst>
                </p14:cNvPr>
                <p14:cNvContentPartPr/>
                <p14:nvPr/>
              </p14:nvContentPartPr>
              <p14:xfrm>
                <a:off x="2190754" y="2888553"/>
                <a:ext cx="96840" cy="242640"/>
              </p14:xfrm>
            </p:contentPart>
          </mc:Choice>
          <mc:Fallback xmlns="">
            <p:pic>
              <p:nvPicPr>
                <p:cNvPr id="53" name="Freihand 52">
                  <a:extLst>
                    <a:ext uri="{FF2B5EF4-FFF2-40B4-BE49-F238E27FC236}">
                      <a16:creationId xmlns:a16="http://schemas.microsoft.com/office/drawing/2014/main" id="{2E1BD1AA-F5DD-3B1B-3137-C6943BE95499}"/>
                    </a:ext>
                  </a:extLst>
                </p:cNvPr>
                <p:cNvPicPr/>
                <p:nvPr/>
              </p:nvPicPr>
              <p:blipFill>
                <a:blip r:embed="rId97"/>
                <a:stretch>
                  <a:fillRect/>
                </a:stretch>
              </p:blipFill>
              <p:spPr>
                <a:xfrm>
                  <a:off x="2181754" y="2879553"/>
                  <a:ext cx="11448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B78673E2-004C-0E75-F0C3-798B2D8EB01C}"/>
                    </a:ext>
                  </a:extLst>
                </p14:cNvPr>
                <p14:cNvContentPartPr/>
                <p14:nvPr/>
              </p14:nvContentPartPr>
              <p14:xfrm>
                <a:off x="2345554" y="2762913"/>
                <a:ext cx="88560" cy="165960"/>
              </p14:xfrm>
            </p:contentPart>
          </mc:Choice>
          <mc:Fallback xmlns="">
            <p:pic>
              <p:nvPicPr>
                <p:cNvPr id="54" name="Freihand 53">
                  <a:extLst>
                    <a:ext uri="{FF2B5EF4-FFF2-40B4-BE49-F238E27FC236}">
                      <a16:creationId xmlns:a16="http://schemas.microsoft.com/office/drawing/2014/main" id="{B78673E2-004C-0E75-F0C3-798B2D8EB01C}"/>
                    </a:ext>
                  </a:extLst>
                </p:cNvPr>
                <p:cNvPicPr/>
                <p:nvPr/>
              </p:nvPicPr>
              <p:blipFill>
                <a:blip r:embed="rId99"/>
                <a:stretch>
                  <a:fillRect/>
                </a:stretch>
              </p:blipFill>
              <p:spPr>
                <a:xfrm>
                  <a:off x="2336914" y="2753913"/>
                  <a:ext cx="106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5" name="Freihand 54">
                  <a:extLst>
                    <a:ext uri="{FF2B5EF4-FFF2-40B4-BE49-F238E27FC236}">
                      <a16:creationId xmlns:a16="http://schemas.microsoft.com/office/drawing/2014/main" id="{97EF3C07-9967-F7F5-FD14-2C63C2E2681C}"/>
                    </a:ext>
                  </a:extLst>
                </p14:cNvPr>
                <p14:cNvContentPartPr/>
                <p14:nvPr/>
              </p14:nvContentPartPr>
              <p14:xfrm>
                <a:off x="2492074" y="2789193"/>
                <a:ext cx="61560" cy="70920"/>
              </p14:xfrm>
            </p:contentPart>
          </mc:Choice>
          <mc:Fallback xmlns="">
            <p:pic>
              <p:nvPicPr>
                <p:cNvPr id="55" name="Freihand 54">
                  <a:extLst>
                    <a:ext uri="{FF2B5EF4-FFF2-40B4-BE49-F238E27FC236}">
                      <a16:creationId xmlns:a16="http://schemas.microsoft.com/office/drawing/2014/main" id="{97EF3C07-9967-F7F5-FD14-2C63C2E2681C}"/>
                    </a:ext>
                  </a:extLst>
                </p:cNvPr>
                <p:cNvPicPr/>
                <p:nvPr/>
              </p:nvPicPr>
              <p:blipFill>
                <a:blip r:embed="rId101"/>
                <a:stretch>
                  <a:fillRect/>
                </a:stretch>
              </p:blipFill>
              <p:spPr>
                <a:xfrm>
                  <a:off x="2483434" y="2780553"/>
                  <a:ext cx="79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6" name="Freihand 55">
                  <a:extLst>
                    <a:ext uri="{FF2B5EF4-FFF2-40B4-BE49-F238E27FC236}">
                      <a16:creationId xmlns:a16="http://schemas.microsoft.com/office/drawing/2014/main" id="{0102A337-23C7-7590-09AE-06C91507C0E0}"/>
                    </a:ext>
                  </a:extLst>
                </p14:cNvPr>
                <p14:cNvContentPartPr/>
                <p14:nvPr/>
              </p14:nvContentPartPr>
              <p14:xfrm>
                <a:off x="2753794" y="2581473"/>
                <a:ext cx="115560" cy="236880"/>
              </p14:xfrm>
            </p:contentPart>
          </mc:Choice>
          <mc:Fallback xmlns="">
            <p:pic>
              <p:nvPicPr>
                <p:cNvPr id="56" name="Freihand 55">
                  <a:extLst>
                    <a:ext uri="{FF2B5EF4-FFF2-40B4-BE49-F238E27FC236}">
                      <a16:creationId xmlns:a16="http://schemas.microsoft.com/office/drawing/2014/main" id="{0102A337-23C7-7590-09AE-06C91507C0E0}"/>
                    </a:ext>
                  </a:extLst>
                </p:cNvPr>
                <p:cNvPicPr/>
                <p:nvPr/>
              </p:nvPicPr>
              <p:blipFill>
                <a:blip r:embed="rId103"/>
                <a:stretch>
                  <a:fillRect/>
                </a:stretch>
              </p:blipFill>
              <p:spPr>
                <a:xfrm>
                  <a:off x="2745154" y="2572833"/>
                  <a:ext cx="1332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7" name="Freihand 56">
                  <a:extLst>
                    <a:ext uri="{FF2B5EF4-FFF2-40B4-BE49-F238E27FC236}">
                      <a16:creationId xmlns:a16="http://schemas.microsoft.com/office/drawing/2014/main" id="{45D0210A-E776-845C-EB24-08257621BC6E}"/>
                    </a:ext>
                  </a:extLst>
                </p14:cNvPr>
                <p14:cNvContentPartPr/>
                <p14:nvPr/>
              </p14:nvContentPartPr>
              <p14:xfrm>
                <a:off x="2901394" y="2688393"/>
                <a:ext cx="52200" cy="94680"/>
              </p14:xfrm>
            </p:contentPart>
          </mc:Choice>
          <mc:Fallback xmlns="">
            <p:pic>
              <p:nvPicPr>
                <p:cNvPr id="57" name="Freihand 56">
                  <a:extLst>
                    <a:ext uri="{FF2B5EF4-FFF2-40B4-BE49-F238E27FC236}">
                      <a16:creationId xmlns:a16="http://schemas.microsoft.com/office/drawing/2014/main" id="{45D0210A-E776-845C-EB24-08257621BC6E}"/>
                    </a:ext>
                  </a:extLst>
                </p:cNvPr>
                <p:cNvPicPr/>
                <p:nvPr/>
              </p:nvPicPr>
              <p:blipFill>
                <a:blip r:embed="rId105"/>
                <a:stretch>
                  <a:fillRect/>
                </a:stretch>
              </p:blipFill>
              <p:spPr>
                <a:xfrm>
                  <a:off x="2892754" y="2679753"/>
                  <a:ext cx="69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Freihand 58">
                  <a:extLst>
                    <a:ext uri="{FF2B5EF4-FFF2-40B4-BE49-F238E27FC236}">
                      <a16:creationId xmlns:a16="http://schemas.microsoft.com/office/drawing/2014/main" id="{B168CA6A-6BE2-E32A-CCE4-04151697F4D1}"/>
                    </a:ext>
                  </a:extLst>
                </p14:cNvPr>
                <p14:cNvContentPartPr/>
                <p14:nvPr/>
              </p14:nvContentPartPr>
              <p14:xfrm>
                <a:off x="3022354" y="2468793"/>
                <a:ext cx="130320" cy="147600"/>
              </p14:xfrm>
            </p:contentPart>
          </mc:Choice>
          <mc:Fallback xmlns="">
            <p:pic>
              <p:nvPicPr>
                <p:cNvPr id="59" name="Freihand 58">
                  <a:extLst>
                    <a:ext uri="{FF2B5EF4-FFF2-40B4-BE49-F238E27FC236}">
                      <a16:creationId xmlns:a16="http://schemas.microsoft.com/office/drawing/2014/main" id="{B168CA6A-6BE2-E32A-CCE4-04151697F4D1}"/>
                    </a:ext>
                  </a:extLst>
                </p:cNvPr>
                <p:cNvPicPr/>
                <p:nvPr/>
              </p:nvPicPr>
              <p:blipFill>
                <a:blip r:embed="rId107"/>
                <a:stretch>
                  <a:fillRect/>
                </a:stretch>
              </p:blipFill>
              <p:spPr>
                <a:xfrm>
                  <a:off x="3013714" y="2459793"/>
                  <a:ext cx="1479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34BD8A74-BE20-5CE5-A2CA-AF9F2CBCBE3C}"/>
                    </a:ext>
                  </a:extLst>
                </p14:cNvPr>
                <p14:cNvContentPartPr/>
                <p14:nvPr/>
              </p14:nvContentPartPr>
              <p14:xfrm>
                <a:off x="3096514" y="2480673"/>
                <a:ext cx="92880" cy="158400"/>
              </p14:xfrm>
            </p:contentPart>
          </mc:Choice>
          <mc:Fallback xmlns="">
            <p:pic>
              <p:nvPicPr>
                <p:cNvPr id="60" name="Freihand 59">
                  <a:extLst>
                    <a:ext uri="{FF2B5EF4-FFF2-40B4-BE49-F238E27FC236}">
                      <a16:creationId xmlns:a16="http://schemas.microsoft.com/office/drawing/2014/main" id="{34BD8A74-BE20-5CE5-A2CA-AF9F2CBCBE3C}"/>
                    </a:ext>
                  </a:extLst>
                </p:cNvPr>
                <p:cNvPicPr/>
                <p:nvPr/>
              </p:nvPicPr>
              <p:blipFill>
                <a:blip r:embed="rId109"/>
                <a:stretch>
                  <a:fillRect/>
                </a:stretch>
              </p:blipFill>
              <p:spPr>
                <a:xfrm>
                  <a:off x="3087874" y="2472033"/>
                  <a:ext cx="110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5E9E1466-34A8-C0EE-0152-B52B1C3FEEB6}"/>
                    </a:ext>
                  </a:extLst>
                </p14:cNvPr>
                <p14:cNvContentPartPr/>
                <p14:nvPr/>
              </p14:nvContentPartPr>
              <p14:xfrm>
                <a:off x="3288034" y="2379153"/>
                <a:ext cx="208440" cy="134640"/>
              </p14:xfrm>
            </p:contentPart>
          </mc:Choice>
          <mc:Fallback xmlns="">
            <p:pic>
              <p:nvPicPr>
                <p:cNvPr id="61" name="Freihand 60">
                  <a:extLst>
                    <a:ext uri="{FF2B5EF4-FFF2-40B4-BE49-F238E27FC236}">
                      <a16:creationId xmlns:a16="http://schemas.microsoft.com/office/drawing/2014/main" id="{5E9E1466-34A8-C0EE-0152-B52B1C3FEEB6}"/>
                    </a:ext>
                  </a:extLst>
                </p:cNvPr>
                <p:cNvPicPr/>
                <p:nvPr/>
              </p:nvPicPr>
              <p:blipFill>
                <a:blip r:embed="rId111"/>
                <a:stretch>
                  <a:fillRect/>
                </a:stretch>
              </p:blipFill>
              <p:spPr>
                <a:xfrm>
                  <a:off x="3279394" y="2370513"/>
                  <a:ext cx="2260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464C52A1-E494-24D0-2417-1FA0EC92F7CC}"/>
                    </a:ext>
                  </a:extLst>
                </p14:cNvPr>
                <p14:cNvContentPartPr/>
                <p14:nvPr/>
              </p14:nvContentPartPr>
              <p14:xfrm>
                <a:off x="3521314" y="2318313"/>
                <a:ext cx="24120" cy="88920"/>
              </p14:xfrm>
            </p:contentPart>
          </mc:Choice>
          <mc:Fallback xmlns="">
            <p:pic>
              <p:nvPicPr>
                <p:cNvPr id="62" name="Freihand 61">
                  <a:extLst>
                    <a:ext uri="{FF2B5EF4-FFF2-40B4-BE49-F238E27FC236}">
                      <a16:creationId xmlns:a16="http://schemas.microsoft.com/office/drawing/2014/main" id="{464C52A1-E494-24D0-2417-1FA0EC92F7CC}"/>
                    </a:ext>
                  </a:extLst>
                </p:cNvPr>
                <p:cNvPicPr/>
                <p:nvPr/>
              </p:nvPicPr>
              <p:blipFill>
                <a:blip r:embed="rId113"/>
                <a:stretch>
                  <a:fillRect/>
                </a:stretch>
              </p:blipFill>
              <p:spPr>
                <a:xfrm>
                  <a:off x="3512674" y="2309313"/>
                  <a:ext cx="41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403DFD47-E4A0-BCA0-CC8D-D811CDCE4979}"/>
                    </a:ext>
                  </a:extLst>
                </p14:cNvPr>
                <p14:cNvContentPartPr/>
                <p14:nvPr/>
              </p14:nvContentPartPr>
              <p14:xfrm>
                <a:off x="3552274" y="2141553"/>
                <a:ext cx="119520" cy="176040"/>
              </p14:xfrm>
            </p:contentPart>
          </mc:Choice>
          <mc:Fallback xmlns="">
            <p:pic>
              <p:nvPicPr>
                <p:cNvPr id="63" name="Freihand 62">
                  <a:extLst>
                    <a:ext uri="{FF2B5EF4-FFF2-40B4-BE49-F238E27FC236}">
                      <a16:creationId xmlns:a16="http://schemas.microsoft.com/office/drawing/2014/main" id="{403DFD47-E4A0-BCA0-CC8D-D811CDCE4979}"/>
                    </a:ext>
                  </a:extLst>
                </p:cNvPr>
                <p:cNvPicPr/>
                <p:nvPr/>
              </p:nvPicPr>
              <p:blipFill>
                <a:blip r:embed="rId115"/>
                <a:stretch>
                  <a:fillRect/>
                </a:stretch>
              </p:blipFill>
              <p:spPr>
                <a:xfrm>
                  <a:off x="3543634" y="2132553"/>
                  <a:ext cx="1371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41312" name="Freihand 141311">
                  <a:extLst>
                    <a:ext uri="{FF2B5EF4-FFF2-40B4-BE49-F238E27FC236}">
                      <a16:creationId xmlns:a16="http://schemas.microsoft.com/office/drawing/2014/main" id="{7CB71EF5-9D9A-A4C8-C516-8505B032BC7F}"/>
                    </a:ext>
                  </a:extLst>
                </p14:cNvPr>
                <p14:cNvContentPartPr/>
                <p14:nvPr/>
              </p14:nvContentPartPr>
              <p14:xfrm>
                <a:off x="3475594" y="2215353"/>
                <a:ext cx="15840" cy="16920"/>
              </p14:xfrm>
            </p:contentPart>
          </mc:Choice>
          <mc:Fallback xmlns="">
            <p:pic>
              <p:nvPicPr>
                <p:cNvPr id="141312" name="Freihand 141311">
                  <a:extLst>
                    <a:ext uri="{FF2B5EF4-FFF2-40B4-BE49-F238E27FC236}">
                      <a16:creationId xmlns:a16="http://schemas.microsoft.com/office/drawing/2014/main" id="{7CB71EF5-9D9A-A4C8-C516-8505B032BC7F}"/>
                    </a:ext>
                  </a:extLst>
                </p:cNvPr>
                <p:cNvPicPr/>
                <p:nvPr/>
              </p:nvPicPr>
              <p:blipFill>
                <a:blip r:embed="rId117"/>
                <a:stretch>
                  <a:fillRect/>
                </a:stretch>
              </p:blipFill>
              <p:spPr>
                <a:xfrm>
                  <a:off x="3466954" y="2206353"/>
                  <a:ext cx="334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41313" name="Freihand 141312">
                  <a:extLst>
                    <a:ext uri="{FF2B5EF4-FFF2-40B4-BE49-F238E27FC236}">
                      <a16:creationId xmlns:a16="http://schemas.microsoft.com/office/drawing/2014/main" id="{A783F9B7-E814-2DEE-B096-4F517A33DA72}"/>
                    </a:ext>
                  </a:extLst>
                </p14:cNvPr>
                <p14:cNvContentPartPr/>
                <p14:nvPr/>
              </p14:nvContentPartPr>
              <p14:xfrm>
                <a:off x="3785554" y="2216433"/>
                <a:ext cx="15840" cy="15840"/>
              </p14:xfrm>
            </p:contentPart>
          </mc:Choice>
          <mc:Fallback xmlns="">
            <p:pic>
              <p:nvPicPr>
                <p:cNvPr id="141313" name="Freihand 141312">
                  <a:extLst>
                    <a:ext uri="{FF2B5EF4-FFF2-40B4-BE49-F238E27FC236}">
                      <a16:creationId xmlns:a16="http://schemas.microsoft.com/office/drawing/2014/main" id="{A783F9B7-E814-2DEE-B096-4F517A33DA72}"/>
                    </a:ext>
                  </a:extLst>
                </p:cNvPr>
                <p:cNvPicPr/>
                <p:nvPr/>
              </p:nvPicPr>
              <p:blipFill>
                <a:blip r:embed="rId119"/>
                <a:stretch>
                  <a:fillRect/>
                </a:stretch>
              </p:blipFill>
              <p:spPr>
                <a:xfrm>
                  <a:off x="3776554" y="2207433"/>
                  <a:ext cx="334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41314" name="Freihand 141313">
                  <a:extLst>
                    <a:ext uri="{FF2B5EF4-FFF2-40B4-BE49-F238E27FC236}">
                      <a16:creationId xmlns:a16="http://schemas.microsoft.com/office/drawing/2014/main" id="{20087A75-C7B7-28B1-3533-73F440CA0235}"/>
                    </a:ext>
                  </a:extLst>
                </p14:cNvPr>
                <p14:cNvContentPartPr/>
                <p14:nvPr/>
              </p14:nvContentPartPr>
              <p14:xfrm>
                <a:off x="3860794" y="1995393"/>
                <a:ext cx="97920" cy="258480"/>
              </p14:xfrm>
            </p:contentPart>
          </mc:Choice>
          <mc:Fallback xmlns="">
            <p:pic>
              <p:nvPicPr>
                <p:cNvPr id="141314" name="Freihand 141313">
                  <a:extLst>
                    <a:ext uri="{FF2B5EF4-FFF2-40B4-BE49-F238E27FC236}">
                      <a16:creationId xmlns:a16="http://schemas.microsoft.com/office/drawing/2014/main" id="{20087A75-C7B7-28B1-3533-73F440CA0235}"/>
                    </a:ext>
                  </a:extLst>
                </p:cNvPr>
                <p:cNvPicPr/>
                <p:nvPr/>
              </p:nvPicPr>
              <p:blipFill>
                <a:blip r:embed="rId121"/>
                <a:stretch>
                  <a:fillRect/>
                </a:stretch>
              </p:blipFill>
              <p:spPr>
                <a:xfrm>
                  <a:off x="3852154" y="1986753"/>
                  <a:ext cx="1155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41317" name="Freihand 141316">
                  <a:extLst>
                    <a:ext uri="{FF2B5EF4-FFF2-40B4-BE49-F238E27FC236}">
                      <a16:creationId xmlns:a16="http://schemas.microsoft.com/office/drawing/2014/main" id="{93D8D211-C16E-9D19-437F-8B66E84F98C1}"/>
                    </a:ext>
                  </a:extLst>
                </p14:cNvPr>
                <p14:cNvContentPartPr/>
                <p14:nvPr/>
              </p14:nvContentPartPr>
              <p14:xfrm>
                <a:off x="3980674" y="1955073"/>
                <a:ext cx="37800" cy="90720"/>
              </p14:xfrm>
            </p:contentPart>
          </mc:Choice>
          <mc:Fallback xmlns="">
            <p:pic>
              <p:nvPicPr>
                <p:cNvPr id="141317" name="Freihand 141316">
                  <a:extLst>
                    <a:ext uri="{FF2B5EF4-FFF2-40B4-BE49-F238E27FC236}">
                      <a16:creationId xmlns:a16="http://schemas.microsoft.com/office/drawing/2014/main" id="{93D8D211-C16E-9D19-437F-8B66E84F98C1}"/>
                    </a:ext>
                  </a:extLst>
                </p:cNvPr>
                <p:cNvPicPr/>
                <p:nvPr/>
              </p:nvPicPr>
              <p:blipFill>
                <a:blip r:embed="rId123"/>
                <a:stretch>
                  <a:fillRect/>
                </a:stretch>
              </p:blipFill>
              <p:spPr>
                <a:xfrm>
                  <a:off x="3971674" y="1946073"/>
                  <a:ext cx="554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41318" name="Freihand 141317">
                  <a:extLst>
                    <a:ext uri="{FF2B5EF4-FFF2-40B4-BE49-F238E27FC236}">
                      <a16:creationId xmlns:a16="http://schemas.microsoft.com/office/drawing/2014/main" id="{8252C3CD-F54E-3A99-23F2-702C8CD791A6}"/>
                    </a:ext>
                  </a:extLst>
                </p14:cNvPr>
                <p14:cNvContentPartPr/>
                <p14:nvPr/>
              </p14:nvContentPartPr>
              <p14:xfrm>
                <a:off x="4032514" y="1896393"/>
                <a:ext cx="86400" cy="114840"/>
              </p14:xfrm>
            </p:contentPart>
          </mc:Choice>
          <mc:Fallback xmlns="">
            <p:pic>
              <p:nvPicPr>
                <p:cNvPr id="141318" name="Freihand 141317">
                  <a:extLst>
                    <a:ext uri="{FF2B5EF4-FFF2-40B4-BE49-F238E27FC236}">
                      <a16:creationId xmlns:a16="http://schemas.microsoft.com/office/drawing/2014/main" id="{8252C3CD-F54E-3A99-23F2-702C8CD791A6}"/>
                    </a:ext>
                  </a:extLst>
                </p:cNvPr>
                <p:cNvPicPr/>
                <p:nvPr/>
              </p:nvPicPr>
              <p:blipFill>
                <a:blip r:embed="rId125"/>
                <a:stretch>
                  <a:fillRect/>
                </a:stretch>
              </p:blipFill>
              <p:spPr>
                <a:xfrm>
                  <a:off x="4023874" y="1887393"/>
                  <a:ext cx="1040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41319" name="Freihand 141318">
                  <a:extLst>
                    <a:ext uri="{FF2B5EF4-FFF2-40B4-BE49-F238E27FC236}">
                      <a16:creationId xmlns:a16="http://schemas.microsoft.com/office/drawing/2014/main" id="{8817C1FB-DECA-A47C-915A-612EDBF73854}"/>
                    </a:ext>
                  </a:extLst>
                </p14:cNvPr>
                <p14:cNvContentPartPr/>
                <p14:nvPr/>
              </p14:nvContentPartPr>
              <p14:xfrm>
                <a:off x="4127914" y="1818273"/>
                <a:ext cx="78120" cy="227520"/>
              </p14:xfrm>
            </p:contentPart>
          </mc:Choice>
          <mc:Fallback xmlns="">
            <p:pic>
              <p:nvPicPr>
                <p:cNvPr id="141319" name="Freihand 141318">
                  <a:extLst>
                    <a:ext uri="{FF2B5EF4-FFF2-40B4-BE49-F238E27FC236}">
                      <a16:creationId xmlns:a16="http://schemas.microsoft.com/office/drawing/2014/main" id="{8817C1FB-DECA-A47C-915A-612EDBF73854}"/>
                    </a:ext>
                  </a:extLst>
                </p:cNvPr>
                <p:cNvPicPr/>
                <p:nvPr/>
              </p:nvPicPr>
              <p:blipFill>
                <a:blip r:embed="rId127"/>
                <a:stretch>
                  <a:fillRect/>
                </a:stretch>
              </p:blipFill>
              <p:spPr>
                <a:xfrm>
                  <a:off x="4119274" y="1809633"/>
                  <a:ext cx="957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41320" name="Freihand 141319">
                  <a:extLst>
                    <a:ext uri="{FF2B5EF4-FFF2-40B4-BE49-F238E27FC236}">
                      <a16:creationId xmlns:a16="http://schemas.microsoft.com/office/drawing/2014/main" id="{5EA320DA-439A-2A49-7416-E3AA4287A76F}"/>
                    </a:ext>
                  </a:extLst>
                </p14:cNvPr>
                <p14:cNvContentPartPr/>
                <p14:nvPr/>
              </p14:nvContentPartPr>
              <p14:xfrm>
                <a:off x="4175074" y="1718553"/>
                <a:ext cx="50400" cy="139320"/>
              </p14:xfrm>
            </p:contentPart>
          </mc:Choice>
          <mc:Fallback xmlns="">
            <p:pic>
              <p:nvPicPr>
                <p:cNvPr id="141320" name="Freihand 141319">
                  <a:extLst>
                    <a:ext uri="{FF2B5EF4-FFF2-40B4-BE49-F238E27FC236}">
                      <a16:creationId xmlns:a16="http://schemas.microsoft.com/office/drawing/2014/main" id="{5EA320DA-439A-2A49-7416-E3AA4287A76F}"/>
                    </a:ext>
                  </a:extLst>
                </p:cNvPr>
                <p:cNvPicPr/>
                <p:nvPr/>
              </p:nvPicPr>
              <p:blipFill>
                <a:blip r:embed="rId129"/>
                <a:stretch>
                  <a:fillRect/>
                </a:stretch>
              </p:blipFill>
              <p:spPr>
                <a:xfrm>
                  <a:off x="4166074" y="1709913"/>
                  <a:ext cx="6804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41321" name="Freihand 141320">
                  <a:extLst>
                    <a:ext uri="{FF2B5EF4-FFF2-40B4-BE49-F238E27FC236}">
                      <a16:creationId xmlns:a16="http://schemas.microsoft.com/office/drawing/2014/main" id="{9675B452-599B-3F98-778A-F10ED8B25CB0}"/>
                    </a:ext>
                  </a:extLst>
                </p14:cNvPr>
                <p14:cNvContentPartPr/>
                <p14:nvPr/>
              </p14:nvContentPartPr>
              <p14:xfrm>
                <a:off x="4239514" y="1689033"/>
                <a:ext cx="134640" cy="154080"/>
              </p14:xfrm>
            </p:contentPart>
          </mc:Choice>
          <mc:Fallback xmlns="">
            <p:pic>
              <p:nvPicPr>
                <p:cNvPr id="141321" name="Freihand 141320">
                  <a:extLst>
                    <a:ext uri="{FF2B5EF4-FFF2-40B4-BE49-F238E27FC236}">
                      <a16:creationId xmlns:a16="http://schemas.microsoft.com/office/drawing/2014/main" id="{9675B452-599B-3F98-778A-F10ED8B25CB0}"/>
                    </a:ext>
                  </a:extLst>
                </p:cNvPr>
                <p:cNvPicPr/>
                <p:nvPr/>
              </p:nvPicPr>
              <p:blipFill>
                <a:blip r:embed="rId131"/>
                <a:stretch>
                  <a:fillRect/>
                </a:stretch>
              </p:blipFill>
              <p:spPr>
                <a:xfrm>
                  <a:off x="4230514" y="1680393"/>
                  <a:ext cx="1522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41401" name="Freihand 141400">
                  <a:extLst>
                    <a:ext uri="{FF2B5EF4-FFF2-40B4-BE49-F238E27FC236}">
                      <a16:creationId xmlns:a16="http://schemas.microsoft.com/office/drawing/2014/main" id="{6406235C-8605-BAB7-5A02-6F028317CC79}"/>
                    </a:ext>
                  </a:extLst>
                </p14:cNvPr>
                <p14:cNvContentPartPr/>
                <p14:nvPr/>
              </p14:nvContentPartPr>
              <p14:xfrm>
                <a:off x="2011474" y="3344313"/>
                <a:ext cx="712440" cy="1021680"/>
              </p14:xfrm>
            </p:contentPart>
          </mc:Choice>
          <mc:Fallback xmlns="">
            <p:pic>
              <p:nvPicPr>
                <p:cNvPr id="141401" name="Freihand 141400">
                  <a:extLst>
                    <a:ext uri="{FF2B5EF4-FFF2-40B4-BE49-F238E27FC236}">
                      <a16:creationId xmlns:a16="http://schemas.microsoft.com/office/drawing/2014/main" id="{6406235C-8605-BAB7-5A02-6F028317CC79}"/>
                    </a:ext>
                  </a:extLst>
                </p:cNvPr>
                <p:cNvPicPr/>
                <p:nvPr/>
              </p:nvPicPr>
              <p:blipFill>
                <a:blip r:embed="rId133"/>
                <a:stretch>
                  <a:fillRect/>
                </a:stretch>
              </p:blipFill>
              <p:spPr>
                <a:xfrm>
                  <a:off x="2002474" y="3335673"/>
                  <a:ext cx="730080" cy="1039320"/>
                </a:xfrm>
                <a:prstGeom prst="rect">
                  <a:avLst/>
                </a:prstGeom>
              </p:spPr>
            </p:pic>
          </mc:Fallback>
        </mc:AlternateContent>
      </p:grpSp>
      <p:grpSp>
        <p:nvGrpSpPr>
          <p:cNvPr id="141404" name="Gruppieren 141403">
            <a:extLst>
              <a:ext uri="{FF2B5EF4-FFF2-40B4-BE49-F238E27FC236}">
                <a16:creationId xmlns:a16="http://schemas.microsoft.com/office/drawing/2014/main" id="{79C11447-AF3F-1223-7C66-911FB687E8A0}"/>
              </a:ext>
            </a:extLst>
          </p:cNvPr>
          <p:cNvGrpSpPr/>
          <p:nvPr/>
        </p:nvGrpSpPr>
        <p:grpSpPr>
          <a:xfrm>
            <a:off x="6170194" y="101073"/>
            <a:ext cx="5410080" cy="4322160"/>
            <a:chOff x="6170194" y="101073"/>
            <a:chExt cx="5410080" cy="4322160"/>
          </a:xfrm>
        </p:grpSpPr>
        <mc:AlternateContent xmlns:mc="http://schemas.openxmlformats.org/markup-compatibility/2006" xmlns:p14="http://schemas.microsoft.com/office/powerpoint/2010/main">
          <mc:Choice Requires="p14">
            <p:contentPart p14:bwMode="auto" r:id="rId134">
              <p14:nvContentPartPr>
                <p14:cNvPr id="141335" name="Freihand 141334">
                  <a:extLst>
                    <a:ext uri="{FF2B5EF4-FFF2-40B4-BE49-F238E27FC236}">
                      <a16:creationId xmlns:a16="http://schemas.microsoft.com/office/drawing/2014/main" id="{6563B481-2344-9AAC-89B0-436DECCAE5FD}"/>
                    </a:ext>
                  </a:extLst>
                </p14:cNvPr>
                <p14:cNvContentPartPr/>
                <p14:nvPr/>
              </p14:nvContentPartPr>
              <p14:xfrm>
                <a:off x="9599554" y="844113"/>
                <a:ext cx="102240" cy="171000"/>
              </p14:xfrm>
            </p:contentPart>
          </mc:Choice>
          <mc:Fallback xmlns="">
            <p:pic>
              <p:nvPicPr>
                <p:cNvPr id="141335" name="Freihand 141334">
                  <a:extLst>
                    <a:ext uri="{FF2B5EF4-FFF2-40B4-BE49-F238E27FC236}">
                      <a16:creationId xmlns:a16="http://schemas.microsoft.com/office/drawing/2014/main" id="{6563B481-2344-9AAC-89B0-436DECCAE5FD}"/>
                    </a:ext>
                  </a:extLst>
                </p:cNvPr>
                <p:cNvPicPr/>
                <p:nvPr/>
              </p:nvPicPr>
              <p:blipFill>
                <a:blip r:embed="rId135"/>
                <a:stretch>
                  <a:fillRect/>
                </a:stretch>
              </p:blipFill>
              <p:spPr>
                <a:xfrm>
                  <a:off x="9590554" y="835473"/>
                  <a:ext cx="119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41336" name="Freihand 141335">
                  <a:extLst>
                    <a:ext uri="{FF2B5EF4-FFF2-40B4-BE49-F238E27FC236}">
                      <a16:creationId xmlns:a16="http://schemas.microsoft.com/office/drawing/2014/main" id="{7A983823-3161-265F-B16E-FB0EB97E37C7}"/>
                    </a:ext>
                  </a:extLst>
                </p14:cNvPr>
                <p14:cNvContentPartPr/>
                <p14:nvPr/>
              </p14:nvContentPartPr>
              <p14:xfrm>
                <a:off x="9740314" y="703713"/>
                <a:ext cx="109440" cy="213480"/>
              </p14:xfrm>
            </p:contentPart>
          </mc:Choice>
          <mc:Fallback xmlns="">
            <p:pic>
              <p:nvPicPr>
                <p:cNvPr id="141336" name="Freihand 141335">
                  <a:extLst>
                    <a:ext uri="{FF2B5EF4-FFF2-40B4-BE49-F238E27FC236}">
                      <a16:creationId xmlns:a16="http://schemas.microsoft.com/office/drawing/2014/main" id="{7A983823-3161-265F-B16E-FB0EB97E37C7}"/>
                    </a:ext>
                  </a:extLst>
                </p:cNvPr>
                <p:cNvPicPr/>
                <p:nvPr/>
              </p:nvPicPr>
              <p:blipFill>
                <a:blip r:embed="rId137"/>
                <a:stretch>
                  <a:fillRect/>
                </a:stretch>
              </p:blipFill>
              <p:spPr>
                <a:xfrm>
                  <a:off x="9731314" y="695073"/>
                  <a:ext cx="1270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41337" name="Freihand 141336">
                  <a:extLst>
                    <a:ext uri="{FF2B5EF4-FFF2-40B4-BE49-F238E27FC236}">
                      <a16:creationId xmlns:a16="http://schemas.microsoft.com/office/drawing/2014/main" id="{80106C7C-A913-A862-3DD7-307B49C8D9A3}"/>
                    </a:ext>
                  </a:extLst>
                </p14:cNvPr>
                <p14:cNvContentPartPr/>
                <p14:nvPr/>
              </p14:nvContentPartPr>
              <p14:xfrm>
                <a:off x="9893314" y="653673"/>
                <a:ext cx="203760" cy="222480"/>
              </p14:xfrm>
            </p:contentPart>
          </mc:Choice>
          <mc:Fallback xmlns="">
            <p:pic>
              <p:nvPicPr>
                <p:cNvPr id="141337" name="Freihand 141336">
                  <a:extLst>
                    <a:ext uri="{FF2B5EF4-FFF2-40B4-BE49-F238E27FC236}">
                      <a16:creationId xmlns:a16="http://schemas.microsoft.com/office/drawing/2014/main" id="{80106C7C-A913-A862-3DD7-307B49C8D9A3}"/>
                    </a:ext>
                  </a:extLst>
                </p:cNvPr>
                <p:cNvPicPr/>
                <p:nvPr/>
              </p:nvPicPr>
              <p:blipFill>
                <a:blip r:embed="rId139"/>
                <a:stretch>
                  <a:fillRect/>
                </a:stretch>
              </p:blipFill>
              <p:spPr>
                <a:xfrm>
                  <a:off x="9884314" y="645033"/>
                  <a:ext cx="2214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41338" name="Freihand 141337">
                  <a:extLst>
                    <a:ext uri="{FF2B5EF4-FFF2-40B4-BE49-F238E27FC236}">
                      <a16:creationId xmlns:a16="http://schemas.microsoft.com/office/drawing/2014/main" id="{E6D35B27-36DE-3503-0A71-34195566E6A1}"/>
                    </a:ext>
                  </a:extLst>
                </p14:cNvPr>
                <p14:cNvContentPartPr/>
                <p14:nvPr/>
              </p14:nvContentPartPr>
              <p14:xfrm>
                <a:off x="10313794" y="689313"/>
                <a:ext cx="69480" cy="122040"/>
              </p14:xfrm>
            </p:contentPart>
          </mc:Choice>
          <mc:Fallback xmlns="">
            <p:pic>
              <p:nvPicPr>
                <p:cNvPr id="141338" name="Freihand 141337">
                  <a:extLst>
                    <a:ext uri="{FF2B5EF4-FFF2-40B4-BE49-F238E27FC236}">
                      <a16:creationId xmlns:a16="http://schemas.microsoft.com/office/drawing/2014/main" id="{E6D35B27-36DE-3503-0A71-34195566E6A1}"/>
                    </a:ext>
                  </a:extLst>
                </p:cNvPr>
                <p:cNvPicPr/>
                <p:nvPr/>
              </p:nvPicPr>
              <p:blipFill>
                <a:blip r:embed="rId141"/>
                <a:stretch>
                  <a:fillRect/>
                </a:stretch>
              </p:blipFill>
              <p:spPr>
                <a:xfrm>
                  <a:off x="10304794" y="680673"/>
                  <a:ext cx="87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41339" name="Freihand 141338">
                  <a:extLst>
                    <a:ext uri="{FF2B5EF4-FFF2-40B4-BE49-F238E27FC236}">
                      <a16:creationId xmlns:a16="http://schemas.microsoft.com/office/drawing/2014/main" id="{8EC1F0B5-75C9-2D24-1772-9182FA40F632}"/>
                    </a:ext>
                  </a:extLst>
                </p14:cNvPr>
                <p14:cNvContentPartPr/>
                <p14:nvPr/>
              </p14:nvContentPartPr>
              <p14:xfrm>
                <a:off x="10160074" y="741873"/>
                <a:ext cx="101880" cy="39960"/>
              </p14:xfrm>
            </p:contentPart>
          </mc:Choice>
          <mc:Fallback xmlns="">
            <p:pic>
              <p:nvPicPr>
                <p:cNvPr id="141339" name="Freihand 141338">
                  <a:extLst>
                    <a:ext uri="{FF2B5EF4-FFF2-40B4-BE49-F238E27FC236}">
                      <a16:creationId xmlns:a16="http://schemas.microsoft.com/office/drawing/2014/main" id="{8EC1F0B5-75C9-2D24-1772-9182FA40F632}"/>
                    </a:ext>
                  </a:extLst>
                </p:cNvPr>
                <p:cNvPicPr/>
                <p:nvPr/>
              </p:nvPicPr>
              <p:blipFill>
                <a:blip r:embed="rId143"/>
                <a:stretch>
                  <a:fillRect/>
                </a:stretch>
              </p:blipFill>
              <p:spPr>
                <a:xfrm>
                  <a:off x="10151074" y="732873"/>
                  <a:ext cx="1195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41340" name="Freihand 141339">
                  <a:extLst>
                    <a:ext uri="{FF2B5EF4-FFF2-40B4-BE49-F238E27FC236}">
                      <a16:creationId xmlns:a16="http://schemas.microsoft.com/office/drawing/2014/main" id="{394E8DFD-7A49-D1BD-C3C5-8C00151E7A1C}"/>
                    </a:ext>
                  </a:extLst>
                </p14:cNvPr>
                <p14:cNvContentPartPr/>
                <p14:nvPr/>
              </p14:nvContentPartPr>
              <p14:xfrm>
                <a:off x="10287874" y="535233"/>
                <a:ext cx="99000" cy="290880"/>
              </p14:xfrm>
            </p:contentPart>
          </mc:Choice>
          <mc:Fallback xmlns="">
            <p:pic>
              <p:nvPicPr>
                <p:cNvPr id="141340" name="Freihand 141339">
                  <a:extLst>
                    <a:ext uri="{FF2B5EF4-FFF2-40B4-BE49-F238E27FC236}">
                      <a16:creationId xmlns:a16="http://schemas.microsoft.com/office/drawing/2014/main" id="{394E8DFD-7A49-D1BD-C3C5-8C00151E7A1C}"/>
                    </a:ext>
                  </a:extLst>
                </p:cNvPr>
                <p:cNvPicPr/>
                <p:nvPr/>
              </p:nvPicPr>
              <p:blipFill>
                <a:blip r:embed="rId145"/>
                <a:stretch>
                  <a:fillRect/>
                </a:stretch>
              </p:blipFill>
              <p:spPr>
                <a:xfrm>
                  <a:off x="10278874" y="526233"/>
                  <a:ext cx="1166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41341" name="Freihand 141340">
                  <a:extLst>
                    <a:ext uri="{FF2B5EF4-FFF2-40B4-BE49-F238E27FC236}">
                      <a16:creationId xmlns:a16="http://schemas.microsoft.com/office/drawing/2014/main" id="{B3D038C4-002A-2B4E-FA3C-DD0979A290E5}"/>
                    </a:ext>
                  </a:extLst>
                </p14:cNvPr>
                <p14:cNvContentPartPr/>
                <p14:nvPr/>
              </p14:nvContentPartPr>
              <p14:xfrm>
                <a:off x="10428634" y="614073"/>
                <a:ext cx="388800" cy="99720"/>
              </p14:xfrm>
            </p:contentPart>
          </mc:Choice>
          <mc:Fallback xmlns="">
            <p:pic>
              <p:nvPicPr>
                <p:cNvPr id="141341" name="Freihand 141340">
                  <a:extLst>
                    <a:ext uri="{FF2B5EF4-FFF2-40B4-BE49-F238E27FC236}">
                      <a16:creationId xmlns:a16="http://schemas.microsoft.com/office/drawing/2014/main" id="{B3D038C4-002A-2B4E-FA3C-DD0979A290E5}"/>
                    </a:ext>
                  </a:extLst>
                </p:cNvPr>
                <p:cNvPicPr/>
                <p:nvPr/>
              </p:nvPicPr>
              <p:blipFill>
                <a:blip r:embed="rId147"/>
                <a:stretch>
                  <a:fillRect/>
                </a:stretch>
              </p:blipFill>
              <p:spPr>
                <a:xfrm>
                  <a:off x="10419994" y="605433"/>
                  <a:ext cx="4064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41342" name="Freihand 141341">
                  <a:extLst>
                    <a:ext uri="{FF2B5EF4-FFF2-40B4-BE49-F238E27FC236}">
                      <a16:creationId xmlns:a16="http://schemas.microsoft.com/office/drawing/2014/main" id="{E24716A8-C7ED-EEFF-601D-866715DB286B}"/>
                    </a:ext>
                  </a:extLst>
                </p14:cNvPr>
                <p14:cNvContentPartPr/>
                <p14:nvPr/>
              </p14:nvContentPartPr>
              <p14:xfrm>
                <a:off x="10918954" y="580233"/>
                <a:ext cx="49320" cy="15840"/>
              </p14:xfrm>
            </p:contentPart>
          </mc:Choice>
          <mc:Fallback xmlns="">
            <p:pic>
              <p:nvPicPr>
                <p:cNvPr id="141342" name="Freihand 141341">
                  <a:extLst>
                    <a:ext uri="{FF2B5EF4-FFF2-40B4-BE49-F238E27FC236}">
                      <a16:creationId xmlns:a16="http://schemas.microsoft.com/office/drawing/2014/main" id="{E24716A8-C7ED-EEFF-601D-866715DB286B}"/>
                    </a:ext>
                  </a:extLst>
                </p:cNvPr>
                <p:cNvPicPr/>
                <p:nvPr/>
              </p:nvPicPr>
              <p:blipFill>
                <a:blip r:embed="rId149"/>
                <a:stretch>
                  <a:fillRect/>
                </a:stretch>
              </p:blipFill>
              <p:spPr>
                <a:xfrm>
                  <a:off x="10909954" y="571593"/>
                  <a:ext cx="6696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41343" name="Freihand 141342">
                  <a:extLst>
                    <a:ext uri="{FF2B5EF4-FFF2-40B4-BE49-F238E27FC236}">
                      <a16:creationId xmlns:a16="http://schemas.microsoft.com/office/drawing/2014/main" id="{1B7A5712-AD14-CC0E-953F-A41FBA5CE291}"/>
                    </a:ext>
                  </a:extLst>
                </p14:cNvPr>
                <p14:cNvContentPartPr/>
                <p14:nvPr/>
              </p14:nvContentPartPr>
              <p14:xfrm>
                <a:off x="11046754" y="495273"/>
                <a:ext cx="163800" cy="95760"/>
              </p14:xfrm>
            </p:contentPart>
          </mc:Choice>
          <mc:Fallback xmlns="">
            <p:pic>
              <p:nvPicPr>
                <p:cNvPr id="141343" name="Freihand 141342">
                  <a:extLst>
                    <a:ext uri="{FF2B5EF4-FFF2-40B4-BE49-F238E27FC236}">
                      <a16:creationId xmlns:a16="http://schemas.microsoft.com/office/drawing/2014/main" id="{1B7A5712-AD14-CC0E-953F-A41FBA5CE291}"/>
                    </a:ext>
                  </a:extLst>
                </p:cNvPr>
                <p:cNvPicPr/>
                <p:nvPr/>
              </p:nvPicPr>
              <p:blipFill>
                <a:blip r:embed="rId151"/>
                <a:stretch>
                  <a:fillRect/>
                </a:stretch>
              </p:blipFill>
              <p:spPr>
                <a:xfrm>
                  <a:off x="11037754" y="486273"/>
                  <a:ext cx="181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41344" name="Freihand 141343">
                  <a:extLst>
                    <a:ext uri="{FF2B5EF4-FFF2-40B4-BE49-F238E27FC236}">
                      <a16:creationId xmlns:a16="http://schemas.microsoft.com/office/drawing/2014/main" id="{9EDDB70D-023F-885F-BA01-5E22EA554EB2}"/>
                    </a:ext>
                  </a:extLst>
                </p14:cNvPr>
                <p14:cNvContentPartPr/>
                <p14:nvPr/>
              </p14:nvContentPartPr>
              <p14:xfrm>
                <a:off x="11263114" y="310233"/>
                <a:ext cx="300240" cy="236880"/>
              </p14:xfrm>
            </p:contentPart>
          </mc:Choice>
          <mc:Fallback xmlns="">
            <p:pic>
              <p:nvPicPr>
                <p:cNvPr id="141344" name="Freihand 141343">
                  <a:extLst>
                    <a:ext uri="{FF2B5EF4-FFF2-40B4-BE49-F238E27FC236}">
                      <a16:creationId xmlns:a16="http://schemas.microsoft.com/office/drawing/2014/main" id="{9EDDB70D-023F-885F-BA01-5E22EA554EB2}"/>
                    </a:ext>
                  </a:extLst>
                </p:cNvPr>
                <p:cNvPicPr/>
                <p:nvPr/>
              </p:nvPicPr>
              <p:blipFill>
                <a:blip r:embed="rId153"/>
                <a:stretch>
                  <a:fillRect/>
                </a:stretch>
              </p:blipFill>
              <p:spPr>
                <a:xfrm>
                  <a:off x="11254474" y="301593"/>
                  <a:ext cx="3178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41345" name="Freihand 141344">
                  <a:extLst>
                    <a:ext uri="{FF2B5EF4-FFF2-40B4-BE49-F238E27FC236}">
                      <a16:creationId xmlns:a16="http://schemas.microsoft.com/office/drawing/2014/main" id="{6B6B1477-15A0-F6D8-D229-AFF9DD0751A4}"/>
                    </a:ext>
                  </a:extLst>
                </p14:cNvPr>
                <p14:cNvContentPartPr/>
                <p14:nvPr/>
              </p14:nvContentPartPr>
              <p14:xfrm>
                <a:off x="11517634" y="444153"/>
                <a:ext cx="62640" cy="58680"/>
              </p14:xfrm>
            </p:contentPart>
          </mc:Choice>
          <mc:Fallback xmlns="">
            <p:pic>
              <p:nvPicPr>
                <p:cNvPr id="141345" name="Freihand 141344">
                  <a:extLst>
                    <a:ext uri="{FF2B5EF4-FFF2-40B4-BE49-F238E27FC236}">
                      <a16:creationId xmlns:a16="http://schemas.microsoft.com/office/drawing/2014/main" id="{6B6B1477-15A0-F6D8-D229-AFF9DD0751A4}"/>
                    </a:ext>
                  </a:extLst>
                </p:cNvPr>
                <p:cNvPicPr/>
                <p:nvPr/>
              </p:nvPicPr>
              <p:blipFill>
                <a:blip r:embed="rId155"/>
                <a:stretch>
                  <a:fillRect/>
                </a:stretch>
              </p:blipFill>
              <p:spPr>
                <a:xfrm>
                  <a:off x="11508994" y="435513"/>
                  <a:ext cx="8028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41323" name="Freihand 141322">
                  <a:extLst>
                    <a:ext uri="{FF2B5EF4-FFF2-40B4-BE49-F238E27FC236}">
                      <a16:creationId xmlns:a16="http://schemas.microsoft.com/office/drawing/2014/main" id="{47976F07-6C29-8B7F-6307-4D1386F71A2D}"/>
                    </a:ext>
                  </a:extLst>
                </p14:cNvPr>
                <p14:cNvContentPartPr/>
                <p14:nvPr/>
              </p14:nvContentPartPr>
              <p14:xfrm>
                <a:off x="6906754" y="1662753"/>
                <a:ext cx="437400" cy="607680"/>
              </p14:xfrm>
            </p:contentPart>
          </mc:Choice>
          <mc:Fallback xmlns="">
            <p:pic>
              <p:nvPicPr>
                <p:cNvPr id="141323" name="Freihand 141322">
                  <a:extLst>
                    <a:ext uri="{FF2B5EF4-FFF2-40B4-BE49-F238E27FC236}">
                      <a16:creationId xmlns:a16="http://schemas.microsoft.com/office/drawing/2014/main" id="{47976F07-6C29-8B7F-6307-4D1386F71A2D}"/>
                    </a:ext>
                  </a:extLst>
                </p:cNvPr>
                <p:cNvPicPr/>
                <p:nvPr/>
              </p:nvPicPr>
              <p:blipFill>
                <a:blip r:embed="rId157"/>
                <a:stretch>
                  <a:fillRect/>
                </a:stretch>
              </p:blipFill>
              <p:spPr>
                <a:xfrm>
                  <a:off x="6898114" y="1654113"/>
                  <a:ext cx="45504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41324" name="Freihand 141323">
                  <a:extLst>
                    <a:ext uri="{FF2B5EF4-FFF2-40B4-BE49-F238E27FC236}">
                      <a16:creationId xmlns:a16="http://schemas.microsoft.com/office/drawing/2014/main" id="{6A5B3991-D1C9-FBAD-C613-C4C152E1728C}"/>
                    </a:ext>
                  </a:extLst>
                </p14:cNvPr>
                <p14:cNvContentPartPr/>
                <p14:nvPr/>
              </p14:nvContentPartPr>
              <p14:xfrm>
                <a:off x="6867154" y="2027433"/>
                <a:ext cx="256680" cy="316800"/>
              </p14:xfrm>
            </p:contentPart>
          </mc:Choice>
          <mc:Fallback xmlns="">
            <p:pic>
              <p:nvPicPr>
                <p:cNvPr id="141324" name="Freihand 141323">
                  <a:extLst>
                    <a:ext uri="{FF2B5EF4-FFF2-40B4-BE49-F238E27FC236}">
                      <a16:creationId xmlns:a16="http://schemas.microsoft.com/office/drawing/2014/main" id="{6A5B3991-D1C9-FBAD-C613-C4C152E1728C}"/>
                    </a:ext>
                  </a:extLst>
                </p:cNvPr>
                <p:cNvPicPr/>
                <p:nvPr/>
              </p:nvPicPr>
              <p:blipFill>
                <a:blip r:embed="rId159"/>
                <a:stretch>
                  <a:fillRect/>
                </a:stretch>
              </p:blipFill>
              <p:spPr>
                <a:xfrm>
                  <a:off x="6858514" y="2018433"/>
                  <a:ext cx="2743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41326" name="Freihand 141325">
                  <a:extLst>
                    <a:ext uri="{FF2B5EF4-FFF2-40B4-BE49-F238E27FC236}">
                      <a16:creationId xmlns:a16="http://schemas.microsoft.com/office/drawing/2014/main" id="{7FC5FFAA-E95B-2D3A-AC6B-DEA1F7FDFAC0}"/>
                    </a:ext>
                  </a:extLst>
                </p14:cNvPr>
                <p14:cNvContentPartPr/>
                <p14:nvPr/>
              </p14:nvContentPartPr>
              <p14:xfrm>
                <a:off x="7423354" y="1086033"/>
                <a:ext cx="318960" cy="304560"/>
              </p14:xfrm>
            </p:contentPart>
          </mc:Choice>
          <mc:Fallback xmlns="">
            <p:pic>
              <p:nvPicPr>
                <p:cNvPr id="141326" name="Freihand 141325">
                  <a:extLst>
                    <a:ext uri="{FF2B5EF4-FFF2-40B4-BE49-F238E27FC236}">
                      <a16:creationId xmlns:a16="http://schemas.microsoft.com/office/drawing/2014/main" id="{7FC5FFAA-E95B-2D3A-AC6B-DEA1F7FDFAC0}"/>
                    </a:ext>
                  </a:extLst>
                </p:cNvPr>
                <p:cNvPicPr/>
                <p:nvPr/>
              </p:nvPicPr>
              <p:blipFill>
                <a:blip r:embed="rId161"/>
                <a:stretch>
                  <a:fillRect/>
                </a:stretch>
              </p:blipFill>
              <p:spPr>
                <a:xfrm>
                  <a:off x="7414354" y="1077393"/>
                  <a:ext cx="33660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41327" name="Freihand 141326">
                  <a:extLst>
                    <a:ext uri="{FF2B5EF4-FFF2-40B4-BE49-F238E27FC236}">
                      <a16:creationId xmlns:a16="http://schemas.microsoft.com/office/drawing/2014/main" id="{294F36CD-54D7-1FC4-E1B3-B83003F56FD5}"/>
                    </a:ext>
                  </a:extLst>
                </p14:cNvPr>
                <p14:cNvContentPartPr/>
                <p14:nvPr/>
              </p14:nvContentPartPr>
              <p14:xfrm>
                <a:off x="7825474" y="1162713"/>
                <a:ext cx="302760" cy="113040"/>
              </p14:xfrm>
            </p:contentPart>
          </mc:Choice>
          <mc:Fallback xmlns="">
            <p:pic>
              <p:nvPicPr>
                <p:cNvPr id="141327" name="Freihand 141326">
                  <a:extLst>
                    <a:ext uri="{FF2B5EF4-FFF2-40B4-BE49-F238E27FC236}">
                      <a16:creationId xmlns:a16="http://schemas.microsoft.com/office/drawing/2014/main" id="{294F36CD-54D7-1FC4-E1B3-B83003F56FD5}"/>
                    </a:ext>
                  </a:extLst>
                </p:cNvPr>
                <p:cNvPicPr/>
                <p:nvPr/>
              </p:nvPicPr>
              <p:blipFill>
                <a:blip r:embed="rId163"/>
                <a:stretch>
                  <a:fillRect/>
                </a:stretch>
              </p:blipFill>
              <p:spPr>
                <a:xfrm>
                  <a:off x="7816474" y="1154073"/>
                  <a:ext cx="3204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1328" name="Freihand 141327">
                  <a:extLst>
                    <a:ext uri="{FF2B5EF4-FFF2-40B4-BE49-F238E27FC236}">
                      <a16:creationId xmlns:a16="http://schemas.microsoft.com/office/drawing/2014/main" id="{A5AA2410-E667-3552-E21E-AA418A9597CA}"/>
                    </a:ext>
                  </a:extLst>
                </p14:cNvPr>
                <p14:cNvContentPartPr/>
                <p14:nvPr/>
              </p14:nvContentPartPr>
              <p14:xfrm>
                <a:off x="8094034" y="1062273"/>
                <a:ext cx="24120" cy="15120"/>
              </p14:xfrm>
            </p:contentPart>
          </mc:Choice>
          <mc:Fallback xmlns="">
            <p:pic>
              <p:nvPicPr>
                <p:cNvPr id="141328" name="Freihand 141327">
                  <a:extLst>
                    <a:ext uri="{FF2B5EF4-FFF2-40B4-BE49-F238E27FC236}">
                      <a16:creationId xmlns:a16="http://schemas.microsoft.com/office/drawing/2014/main" id="{A5AA2410-E667-3552-E21E-AA418A9597CA}"/>
                    </a:ext>
                  </a:extLst>
                </p:cNvPr>
                <p:cNvPicPr/>
                <p:nvPr/>
              </p:nvPicPr>
              <p:blipFill>
                <a:blip r:embed="rId165"/>
                <a:stretch>
                  <a:fillRect/>
                </a:stretch>
              </p:blipFill>
              <p:spPr>
                <a:xfrm>
                  <a:off x="8085394" y="1053633"/>
                  <a:ext cx="41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41329" name="Freihand 141328">
                  <a:extLst>
                    <a:ext uri="{FF2B5EF4-FFF2-40B4-BE49-F238E27FC236}">
                      <a16:creationId xmlns:a16="http://schemas.microsoft.com/office/drawing/2014/main" id="{EFE9A635-BAA7-DDEB-E1DB-6C21C6886BA5}"/>
                    </a:ext>
                  </a:extLst>
                </p14:cNvPr>
                <p14:cNvContentPartPr/>
                <p14:nvPr/>
              </p14:nvContentPartPr>
              <p14:xfrm>
                <a:off x="8209234" y="1106913"/>
                <a:ext cx="108720" cy="279360"/>
              </p14:xfrm>
            </p:contentPart>
          </mc:Choice>
          <mc:Fallback xmlns="">
            <p:pic>
              <p:nvPicPr>
                <p:cNvPr id="141329" name="Freihand 141328">
                  <a:extLst>
                    <a:ext uri="{FF2B5EF4-FFF2-40B4-BE49-F238E27FC236}">
                      <a16:creationId xmlns:a16="http://schemas.microsoft.com/office/drawing/2014/main" id="{EFE9A635-BAA7-DDEB-E1DB-6C21C6886BA5}"/>
                    </a:ext>
                  </a:extLst>
                </p:cNvPr>
                <p:cNvPicPr/>
                <p:nvPr/>
              </p:nvPicPr>
              <p:blipFill>
                <a:blip r:embed="rId167"/>
                <a:stretch>
                  <a:fillRect/>
                </a:stretch>
              </p:blipFill>
              <p:spPr>
                <a:xfrm>
                  <a:off x="8200594" y="1098273"/>
                  <a:ext cx="126360" cy="2970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1330" name="Freihand 141329">
                  <a:extLst>
                    <a:ext uri="{FF2B5EF4-FFF2-40B4-BE49-F238E27FC236}">
                      <a16:creationId xmlns:a16="http://schemas.microsoft.com/office/drawing/2014/main" id="{3043138E-4E3E-D722-FB3F-4BA9D7D206C4}"/>
                    </a:ext>
                  </a:extLst>
                </p14:cNvPr>
                <p14:cNvContentPartPr/>
                <p14:nvPr/>
              </p14:nvContentPartPr>
              <p14:xfrm>
                <a:off x="8511634" y="1040673"/>
                <a:ext cx="129240" cy="127080"/>
              </p14:xfrm>
            </p:contentPart>
          </mc:Choice>
          <mc:Fallback xmlns="">
            <p:pic>
              <p:nvPicPr>
                <p:cNvPr id="141330" name="Freihand 141329">
                  <a:extLst>
                    <a:ext uri="{FF2B5EF4-FFF2-40B4-BE49-F238E27FC236}">
                      <a16:creationId xmlns:a16="http://schemas.microsoft.com/office/drawing/2014/main" id="{3043138E-4E3E-D722-FB3F-4BA9D7D206C4}"/>
                    </a:ext>
                  </a:extLst>
                </p:cNvPr>
                <p:cNvPicPr/>
                <p:nvPr/>
              </p:nvPicPr>
              <p:blipFill>
                <a:blip r:embed="rId169"/>
                <a:stretch>
                  <a:fillRect/>
                </a:stretch>
              </p:blipFill>
              <p:spPr>
                <a:xfrm>
                  <a:off x="8502634" y="1032033"/>
                  <a:ext cx="1468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1331" name="Freihand 141330">
                  <a:extLst>
                    <a:ext uri="{FF2B5EF4-FFF2-40B4-BE49-F238E27FC236}">
                      <a16:creationId xmlns:a16="http://schemas.microsoft.com/office/drawing/2014/main" id="{425CA7B3-1803-97FB-2903-814B71EECAA5}"/>
                    </a:ext>
                  </a:extLst>
                </p14:cNvPr>
                <p14:cNvContentPartPr/>
                <p14:nvPr/>
              </p14:nvContentPartPr>
              <p14:xfrm>
                <a:off x="8684434" y="1009713"/>
                <a:ext cx="216360" cy="166680"/>
              </p14:xfrm>
            </p:contentPart>
          </mc:Choice>
          <mc:Fallback xmlns="">
            <p:pic>
              <p:nvPicPr>
                <p:cNvPr id="141331" name="Freihand 141330">
                  <a:extLst>
                    <a:ext uri="{FF2B5EF4-FFF2-40B4-BE49-F238E27FC236}">
                      <a16:creationId xmlns:a16="http://schemas.microsoft.com/office/drawing/2014/main" id="{425CA7B3-1803-97FB-2903-814B71EECAA5}"/>
                    </a:ext>
                  </a:extLst>
                </p:cNvPr>
                <p:cNvPicPr/>
                <p:nvPr/>
              </p:nvPicPr>
              <p:blipFill>
                <a:blip r:embed="rId171"/>
                <a:stretch>
                  <a:fillRect/>
                </a:stretch>
              </p:blipFill>
              <p:spPr>
                <a:xfrm>
                  <a:off x="8675794" y="1000713"/>
                  <a:ext cx="2340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1332" name="Freihand 141331">
                  <a:extLst>
                    <a:ext uri="{FF2B5EF4-FFF2-40B4-BE49-F238E27FC236}">
                      <a16:creationId xmlns:a16="http://schemas.microsoft.com/office/drawing/2014/main" id="{C5EDF63A-C8F7-8753-90A3-39EE1FDF06B8}"/>
                    </a:ext>
                  </a:extLst>
                </p14:cNvPr>
                <p14:cNvContentPartPr/>
                <p14:nvPr/>
              </p14:nvContentPartPr>
              <p14:xfrm>
                <a:off x="8874514" y="986313"/>
                <a:ext cx="299160" cy="94680"/>
              </p14:xfrm>
            </p:contentPart>
          </mc:Choice>
          <mc:Fallback xmlns="">
            <p:pic>
              <p:nvPicPr>
                <p:cNvPr id="141332" name="Freihand 141331">
                  <a:extLst>
                    <a:ext uri="{FF2B5EF4-FFF2-40B4-BE49-F238E27FC236}">
                      <a16:creationId xmlns:a16="http://schemas.microsoft.com/office/drawing/2014/main" id="{C5EDF63A-C8F7-8753-90A3-39EE1FDF06B8}"/>
                    </a:ext>
                  </a:extLst>
                </p:cNvPr>
                <p:cNvPicPr/>
                <p:nvPr/>
              </p:nvPicPr>
              <p:blipFill>
                <a:blip r:embed="rId173"/>
                <a:stretch>
                  <a:fillRect/>
                </a:stretch>
              </p:blipFill>
              <p:spPr>
                <a:xfrm>
                  <a:off x="8865514" y="977673"/>
                  <a:ext cx="3168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41333" name="Freihand 141332">
                  <a:extLst>
                    <a:ext uri="{FF2B5EF4-FFF2-40B4-BE49-F238E27FC236}">
                      <a16:creationId xmlns:a16="http://schemas.microsoft.com/office/drawing/2014/main" id="{20A6EC5B-F89B-4C31-1E0B-8EDC51D4C20E}"/>
                    </a:ext>
                  </a:extLst>
                </p14:cNvPr>
                <p14:cNvContentPartPr/>
                <p14:nvPr/>
              </p14:nvContentPartPr>
              <p14:xfrm>
                <a:off x="9253234" y="938433"/>
                <a:ext cx="201960" cy="125280"/>
              </p14:xfrm>
            </p:contentPart>
          </mc:Choice>
          <mc:Fallback xmlns="">
            <p:pic>
              <p:nvPicPr>
                <p:cNvPr id="141333" name="Freihand 141332">
                  <a:extLst>
                    <a:ext uri="{FF2B5EF4-FFF2-40B4-BE49-F238E27FC236}">
                      <a16:creationId xmlns:a16="http://schemas.microsoft.com/office/drawing/2014/main" id="{20A6EC5B-F89B-4C31-1E0B-8EDC51D4C20E}"/>
                    </a:ext>
                  </a:extLst>
                </p:cNvPr>
                <p:cNvPicPr/>
                <p:nvPr/>
              </p:nvPicPr>
              <p:blipFill>
                <a:blip r:embed="rId175"/>
                <a:stretch>
                  <a:fillRect/>
                </a:stretch>
              </p:blipFill>
              <p:spPr>
                <a:xfrm>
                  <a:off x="9244234" y="929793"/>
                  <a:ext cx="2196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41346" name="Freihand 141345">
                  <a:extLst>
                    <a:ext uri="{FF2B5EF4-FFF2-40B4-BE49-F238E27FC236}">
                      <a16:creationId xmlns:a16="http://schemas.microsoft.com/office/drawing/2014/main" id="{F2EA9EC8-6D48-BA71-E6A5-78C2D6B6FF26}"/>
                    </a:ext>
                  </a:extLst>
                </p14:cNvPr>
                <p14:cNvContentPartPr/>
                <p14:nvPr/>
              </p14:nvContentPartPr>
              <p14:xfrm>
                <a:off x="8067754" y="1489593"/>
                <a:ext cx="120600" cy="221400"/>
              </p14:xfrm>
            </p:contentPart>
          </mc:Choice>
          <mc:Fallback xmlns="">
            <p:pic>
              <p:nvPicPr>
                <p:cNvPr id="141346" name="Freihand 141345">
                  <a:extLst>
                    <a:ext uri="{FF2B5EF4-FFF2-40B4-BE49-F238E27FC236}">
                      <a16:creationId xmlns:a16="http://schemas.microsoft.com/office/drawing/2014/main" id="{F2EA9EC8-6D48-BA71-E6A5-78C2D6B6FF26}"/>
                    </a:ext>
                  </a:extLst>
                </p:cNvPr>
                <p:cNvPicPr/>
                <p:nvPr/>
              </p:nvPicPr>
              <p:blipFill>
                <a:blip r:embed="rId177"/>
                <a:stretch>
                  <a:fillRect/>
                </a:stretch>
              </p:blipFill>
              <p:spPr>
                <a:xfrm>
                  <a:off x="8058754" y="1480593"/>
                  <a:ext cx="1382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41347" name="Freihand 141346">
                  <a:extLst>
                    <a:ext uri="{FF2B5EF4-FFF2-40B4-BE49-F238E27FC236}">
                      <a16:creationId xmlns:a16="http://schemas.microsoft.com/office/drawing/2014/main" id="{46ED6FDC-2768-ABDB-FED2-F5C9F8F71C05}"/>
                    </a:ext>
                  </a:extLst>
                </p14:cNvPr>
                <p14:cNvContentPartPr/>
                <p14:nvPr/>
              </p14:nvContentPartPr>
              <p14:xfrm>
                <a:off x="8243074" y="1447113"/>
                <a:ext cx="79200" cy="109080"/>
              </p14:xfrm>
            </p:contentPart>
          </mc:Choice>
          <mc:Fallback xmlns="">
            <p:pic>
              <p:nvPicPr>
                <p:cNvPr id="141347" name="Freihand 141346">
                  <a:extLst>
                    <a:ext uri="{FF2B5EF4-FFF2-40B4-BE49-F238E27FC236}">
                      <a16:creationId xmlns:a16="http://schemas.microsoft.com/office/drawing/2014/main" id="{46ED6FDC-2768-ABDB-FED2-F5C9F8F71C05}"/>
                    </a:ext>
                  </a:extLst>
                </p:cNvPr>
                <p:cNvPicPr/>
                <p:nvPr/>
              </p:nvPicPr>
              <p:blipFill>
                <a:blip r:embed="rId179"/>
                <a:stretch>
                  <a:fillRect/>
                </a:stretch>
              </p:blipFill>
              <p:spPr>
                <a:xfrm>
                  <a:off x="8234074" y="1438113"/>
                  <a:ext cx="968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41348" name="Freihand 141347">
                  <a:extLst>
                    <a:ext uri="{FF2B5EF4-FFF2-40B4-BE49-F238E27FC236}">
                      <a16:creationId xmlns:a16="http://schemas.microsoft.com/office/drawing/2014/main" id="{D3D62A54-A85E-E1C9-5420-429088F38BFE}"/>
                    </a:ext>
                  </a:extLst>
                </p14:cNvPr>
                <p14:cNvContentPartPr/>
                <p14:nvPr/>
              </p14:nvContentPartPr>
              <p14:xfrm>
                <a:off x="8353594" y="1286193"/>
                <a:ext cx="247680" cy="227520"/>
              </p14:xfrm>
            </p:contentPart>
          </mc:Choice>
          <mc:Fallback xmlns="">
            <p:pic>
              <p:nvPicPr>
                <p:cNvPr id="141348" name="Freihand 141347">
                  <a:extLst>
                    <a:ext uri="{FF2B5EF4-FFF2-40B4-BE49-F238E27FC236}">
                      <a16:creationId xmlns:a16="http://schemas.microsoft.com/office/drawing/2014/main" id="{D3D62A54-A85E-E1C9-5420-429088F38BFE}"/>
                    </a:ext>
                  </a:extLst>
                </p:cNvPr>
                <p:cNvPicPr/>
                <p:nvPr/>
              </p:nvPicPr>
              <p:blipFill>
                <a:blip r:embed="rId181"/>
                <a:stretch>
                  <a:fillRect/>
                </a:stretch>
              </p:blipFill>
              <p:spPr>
                <a:xfrm>
                  <a:off x="8344954" y="1277553"/>
                  <a:ext cx="2653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1349" name="Freihand 141348">
                  <a:extLst>
                    <a:ext uri="{FF2B5EF4-FFF2-40B4-BE49-F238E27FC236}">
                      <a16:creationId xmlns:a16="http://schemas.microsoft.com/office/drawing/2014/main" id="{B3A7BBE4-225B-2118-4D6C-5601F1972CC7}"/>
                    </a:ext>
                  </a:extLst>
                </p14:cNvPr>
                <p14:cNvContentPartPr/>
                <p14:nvPr/>
              </p14:nvContentPartPr>
              <p14:xfrm>
                <a:off x="8567434" y="1447113"/>
                <a:ext cx="42840" cy="42840"/>
              </p14:xfrm>
            </p:contentPart>
          </mc:Choice>
          <mc:Fallback xmlns="">
            <p:pic>
              <p:nvPicPr>
                <p:cNvPr id="141349" name="Freihand 141348">
                  <a:extLst>
                    <a:ext uri="{FF2B5EF4-FFF2-40B4-BE49-F238E27FC236}">
                      <a16:creationId xmlns:a16="http://schemas.microsoft.com/office/drawing/2014/main" id="{B3A7BBE4-225B-2118-4D6C-5601F1972CC7}"/>
                    </a:ext>
                  </a:extLst>
                </p:cNvPr>
                <p:cNvPicPr/>
                <p:nvPr/>
              </p:nvPicPr>
              <p:blipFill>
                <a:blip r:embed="rId183"/>
                <a:stretch>
                  <a:fillRect/>
                </a:stretch>
              </p:blipFill>
              <p:spPr>
                <a:xfrm>
                  <a:off x="8558794" y="1438113"/>
                  <a:ext cx="604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1350" name="Freihand 141349">
                  <a:extLst>
                    <a:ext uri="{FF2B5EF4-FFF2-40B4-BE49-F238E27FC236}">
                      <a16:creationId xmlns:a16="http://schemas.microsoft.com/office/drawing/2014/main" id="{16997E96-1A0B-7E87-E6D2-0EF28B56FE2B}"/>
                    </a:ext>
                  </a:extLst>
                </p14:cNvPr>
                <p14:cNvContentPartPr/>
                <p14:nvPr/>
              </p14:nvContentPartPr>
              <p14:xfrm>
                <a:off x="8664274" y="1365393"/>
                <a:ext cx="79560" cy="99720"/>
              </p14:xfrm>
            </p:contentPart>
          </mc:Choice>
          <mc:Fallback xmlns="">
            <p:pic>
              <p:nvPicPr>
                <p:cNvPr id="141350" name="Freihand 141349">
                  <a:extLst>
                    <a:ext uri="{FF2B5EF4-FFF2-40B4-BE49-F238E27FC236}">
                      <a16:creationId xmlns:a16="http://schemas.microsoft.com/office/drawing/2014/main" id="{16997E96-1A0B-7E87-E6D2-0EF28B56FE2B}"/>
                    </a:ext>
                  </a:extLst>
                </p:cNvPr>
                <p:cNvPicPr/>
                <p:nvPr/>
              </p:nvPicPr>
              <p:blipFill>
                <a:blip r:embed="rId185"/>
                <a:stretch>
                  <a:fillRect/>
                </a:stretch>
              </p:blipFill>
              <p:spPr>
                <a:xfrm>
                  <a:off x="8655634" y="1356393"/>
                  <a:ext cx="972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1351" name="Freihand 141350">
                  <a:extLst>
                    <a:ext uri="{FF2B5EF4-FFF2-40B4-BE49-F238E27FC236}">
                      <a16:creationId xmlns:a16="http://schemas.microsoft.com/office/drawing/2014/main" id="{DDAD0651-52C3-7A42-6058-C040F05572F0}"/>
                    </a:ext>
                  </a:extLst>
                </p14:cNvPr>
                <p14:cNvContentPartPr/>
                <p14:nvPr/>
              </p14:nvContentPartPr>
              <p14:xfrm>
                <a:off x="8806834" y="1260273"/>
                <a:ext cx="153000" cy="178920"/>
              </p14:xfrm>
            </p:contentPart>
          </mc:Choice>
          <mc:Fallback xmlns="">
            <p:pic>
              <p:nvPicPr>
                <p:cNvPr id="141351" name="Freihand 141350">
                  <a:extLst>
                    <a:ext uri="{FF2B5EF4-FFF2-40B4-BE49-F238E27FC236}">
                      <a16:creationId xmlns:a16="http://schemas.microsoft.com/office/drawing/2014/main" id="{DDAD0651-52C3-7A42-6058-C040F05572F0}"/>
                    </a:ext>
                  </a:extLst>
                </p:cNvPr>
                <p:cNvPicPr/>
                <p:nvPr/>
              </p:nvPicPr>
              <p:blipFill>
                <a:blip r:embed="rId187"/>
                <a:stretch>
                  <a:fillRect/>
                </a:stretch>
              </p:blipFill>
              <p:spPr>
                <a:xfrm>
                  <a:off x="8797834" y="1251633"/>
                  <a:ext cx="17064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1354" name="Freihand 141353">
                  <a:extLst>
                    <a:ext uri="{FF2B5EF4-FFF2-40B4-BE49-F238E27FC236}">
                      <a16:creationId xmlns:a16="http://schemas.microsoft.com/office/drawing/2014/main" id="{4F857904-C0F5-DB28-5A06-532FD41157CF}"/>
                    </a:ext>
                  </a:extLst>
                </p14:cNvPr>
                <p14:cNvContentPartPr/>
                <p14:nvPr/>
              </p14:nvContentPartPr>
              <p14:xfrm>
                <a:off x="9212554" y="1144713"/>
                <a:ext cx="255960" cy="207000"/>
              </p14:xfrm>
            </p:contentPart>
          </mc:Choice>
          <mc:Fallback xmlns="">
            <p:pic>
              <p:nvPicPr>
                <p:cNvPr id="141354" name="Freihand 141353">
                  <a:extLst>
                    <a:ext uri="{FF2B5EF4-FFF2-40B4-BE49-F238E27FC236}">
                      <a16:creationId xmlns:a16="http://schemas.microsoft.com/office/drawing/2014/main" id="{4F857904-C0F5-DB28-5A06-532FD41157CF}"/>
                    </a:ext>
                  </a:extLst>
                </p:cNvPr>
                <p:cNvPicPr/>
                <p:nvPr/>
              </p:nvPicPr>
              <p:blipFill>
                <a:blip r:embed="rId189"/>
                <a:stretch>
                  <a:fillRect/>
                </a:stretch>
              </p:blipFill>
              <p:spPr>
                <a:xfrm>
                  <a:off x="9203914" y="1136073"/>
                  <a:ext cx="27360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1355" name="Freihand 141354">
                  <a:extLst>
                    <a:ext uri="{FF2B5EF4-FFF2-40B4-BE49-F238E27FC236}">
                      <a16:creationId xmlns:a16="http://schemas.microsoft.com/office/drawing/2014/main" id="{EA07B0AE-5475-98A2-E41E-90F1A228B661}"/>
                    </a:ext>
                  </a:extLst>
                </p14:cNvPr>
                <p14:cNvContentPartPr/>
                <p14:nvPr/>
              </p14:nvContentPartPr>
              <p14:xfrm>
                <a:off x="9735634" y="1030233"/>
                <a:ext cx="89640" cy="208080"/>
              </p14:xfrm>
            </p:contentPart>
          </mc:Choice>
          <mc:Fallback xmlns="">
            <p:pic>
              <p:nvPicPr>
                <p:cNvPr id="141355" name="Freihand 141354">
                  <a:extLst>
                    <a:ext uri="{FF2B5EF4-FFF2-40B4-BE49-F238E27FC236}">
                      <a16:creationId xmlns:a16="http://schemas.microsoft.com/office/drawing/2014/main" id="{EA07B0AE-5475-98A2-E41E-90F1A228B661}"/>
                    </a:ext>
                  </a:extLst>
                </p:cNvPr>
                <p:cNvPicPr/>
                <p:nvPr/>
              </p:nvPicPr>
              <p:blipFill>
                <a:blip r:embed="rId191"/>
                <a:stretch>
                  <a:fillRect/>
                </a:stretch>
              </p:blipFill>
              <p:spPr>
                <a:xfrm>
                  <a:off x="9726994" y="1021593"/>
                  <a:ext cx="10728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1356" name="Freihand 141355">
                  <a:extLst>
                    <a:ext uri="{FF2B5EF4-FFF2-40B4-BE49-F238E27FC236}">
                      <a16:creationId xmlns:a16="http://schemas.microsoft.com/office/drawing/2014/main" id="{3FD44EC7-219F-5A57-5DC3-5BBCC91C784D}"/>
                    </a:ext>
                  </a:extLst>
                </p14:cNvPr>
                <p14:cNvContentPartPr/>
                <p14:nvPr/>
              </p14:nvContentPartPr>
              <p14:xfrm>
                <a:off x="9919594" y="1006473"/>
                <a:ext cx="169560" cy="199080"/>
              </p14:xfrm>
            </p:contentPart>
          </mc:Choice>
          <mc:Fallback xmlns="">
            <p:pic>
              <p:nvPicPr>
                <p:cNvPr id="141356" name="Freihand 141355">
                  <a:extLst>
                    <a:ext uri="{FF2B5EF4-FFF2-40B4-BE49-F238E27FC236}">
                      <a16:creationId xmlns:a16="http://schemas.microsoft.com/office/drawing/2014/main" id="{3FD44EC7-219F-5A57-5DC3-5BBCC91C784D}"/>
                    </a:ext>
                  </a:extLst>
                </p:cNvPr>
                <p:cNvPicPr/>
                <p:nvPr/>
              </p:nvPicPr>
              <p:blipFill>
                <a:blip r:embed="rId193"/>
                <a:stretch>
                  <a:fillRect/>
                </a:stretch>
              </p:blipFill>
              <p:spPr>
                <a:xfrm>
                  <a:off x="9910954" y="997473"/>
                  <a:ext cx="187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1357" name="Freihand 141356">
                  <a:extLst>
                    <a:ext uri="{FF2B5EF4-FFF2-40B4-BE49-F238E27FC236}">
                      <a16:creationId xmlns:a16="http://schemas.microsoft.com/office/drawing/2014/main" id="{D92E09AD-25D0-603A-6C6B-5F393D3B6CC2}"/>
                    </a:ext>
                  </a:extLst>
                </p14:cNvPr>
                <p14:cNvContentPartPr/>
                <p14:nvPr/>
              </p14:nvContentPartPr>
              <p14:xfrm>
                <a:off x="10109314" y="946713"/>
                <a:ext cx="59760" cy="195480"/>
              </p14:xfrm>
            </p:contentPart>
          </mc:Choice>
          <mc:Fallback xmlns="">
            <p:pic>
              <p:nvPicPr>
                <p:cNvPr id="141357" name="Freihand 141356">
                  <a:extLst>
                    <a:ext uri="{FF2B5EF4-FFF2-40B4-BE49-F238E27FC236}">
                      <a16:creationId xmlns:a16="http://schemas.microsoft.com/office/drawing/2014/main" id="{D92E09AD-25D0-603A-6C6B-5F393D3B6CC2}"/>
                    </a:ext>
                  </a:extLst>
                </p:cNvPr>
                <p:cNvPicPr/>
                <p:nvPr/>
              </p:nvPicPr>
              <p:blipFill>
                <a:blip r:embed="rId195"/>
                <a:stretch>
                  <a:fillRect/>
                </a:stretch>
              </p:blipFill>
              <p:spPr>
                <a:xfrm>
                  <a:off x="10100314" y="938073"/>
                  <a:ext cx="77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41358" name="Freihand 141357">
                  <a:extLst>
                    <a:ext uri="{FF2B5EF4-FFF2-40B4-BE49-F238E27FC236}">
                      <a16:creationId xmlns:a16="http://schemas.microsoft.com/office/drawing/2014/main" id="{F150A555-C5CE-A073-7462-B432A2E6342C}"/>
                    </a:ext>
                  </a:extLst>
                </p14:cNvPr>
                <p14:cNvContentPartPr/>
                <p14:nvPr/>
              </p14:nvContentPartPr>
              <p14:xfrm>
                <a:off x="10095994" y="1013313"/>
                <a:ext cx="97920" cy="36720"/>
              </p14:xfrm>
            </p:contentPart>
          </mc:Choice>
          <mc:Fallback xmlns="">
            <p:pic>
              <p:nvPicPr>
                <p:cNvPr id="141358" name="Freihand 141357">
                  <a:extLst>
                    <a:ext uri="{FF2B5EF4-FFF2-40B4-BE49-F238E27FC236}">
                      <a16:creationId xmlns:a16="http://schemas.microsoft.com/office/drawing/2014/main" id="{F150A555-C5CE-A073-7462-B432A2E6342C}"/>
                    </a:ext>
                  </a:extLst>
                </p:cNvPr>
                <p:cNvPicPr/>
                <p:nvPr/>
              </p:nvPicPr>
              <p:blipFill>
                <a:blip r:embed="rId197"/>
                <a:stretch>
                  <a:fillRect/>
                </a:stretch>
              </p:blipFill>
              <p:spPr>
                <a:xfrm>
                  <a:off x="10087354" y="1004673"/>
                  <a:ext cx="11556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41359" name="Freihand 141358">
                  <a:extLst>
                    <a:ext uri="{FF2B5EF4-FFF2-40B4-BE49-F238E27FC236}">
                      <a16:creationId xmlns:a16="http://schemas.microsoft.com/office/drawing/2014/main" id="{C8DA224B-0087-EDB6-1269-71EF1792CFBF}"/>
                    </a:ext>
                  </a:extLst>
                </p14:cNvPr>
                <p14:cNvContentPartPr/>
                <p14:nvPr/>
              </p14:nvContentPartPr>
              <p14:xfrm>
                <a:off x="10167634" y="902793"/>
                <a:ext cx="79200" cy="198000"/>
              </p14:xfrm>
            </p:contentPart>
          </mc:Choice>
          <mc:Fallback xmlns="">
            <p:pic>
              <p:nvPicPr>
                <p:cNvPr id="141359" name="Freihand 141358">
                  <a:extLst>
                    <a:ext uri="{FF2B5EF4-FFF2-40B4-BE49-F238E27FC236}">
                      <a16:creationId xmlns:a16="http://schemas.microsoft.com/office/drawing/2014/main" id="{C8DA224B-0087-EDB6-1269-71EF1792CFBF}"/>
                    </a:ext>
                  </a:extLst>
                </p:cNvPr>
                <p:cNvPicPr/>
                <p:nvPr/>
              </p:nvPicPr>
              <p:blipFill>
                <a:blip r:embed="rId199"/>
                <a:stretch>
                  <a:fillRect/>
                </a:stretch>
              </p:blipFill>
              <p:spPr>
                <a:xfrm>
                  <a:off x="10158634" y="893793"/>
                  <a:ext cx="968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41360" name="Freihand 141359">
                  <a:extLst>
                    <a:ext uri="{FF2B5EF4-FFF2-40B4-BE49-F238E27FC236}">
                      <a16:creationId xmlns:a16="http://schemas.microsoft.com/office/drawing/2014/main" id="{E1BCC7DC-03E8-C52C-AA0C-E047B7A17D37}"/>
                    </a:ext>
                  </a:extLst>
                </p14:cNvPr>
                <p14:cNvContentPartPr/>
                <p14:nvPr/>
              </p14:nvContentPartPr>
              <p14:xfrm>
                <a:off x="10084474" y="912513"/>
                <a:ext cx="156600" cy="250920"/>
              </p14:xfrm>
            </p:contentPart>
          </mc:Choice>
          <mc:Fallback xmlns="">
            <p:pic>
              <p:nvPicPr>
                <p:cNvPr id="141360" name="Freihand 141359">
                  <a:extLst>
                    <a:ext uri="{FF2B5EF4-FFF2-40B4-BE49-F238E27FC236}">
                      <a16:creationId xmlns:a16="http://schemas.microsoft.com/office/drawing/2014/main" id="{E1BCC7DC-03E8-C52C-AA0C-E047B7A17D37}"/>
                    </a:ext>
                  </a:extLst>
                </p:cNvPr>
                <p:cNvPicPr/>
                <p:nvPr/>
              </p:nvPicPr>
              <p:blipFill>
                <a:blip r:embed="rId201"/>
                <a:stretch>
                  <a:fillRect/>
                </a:stretch>
              </p:blipFill>
              <p:spPr>
                <a:xfrm>
                  <a:off x="10075834" y="903873"/>
                  <a:ext cx="1742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41361" name="Freihand 141360">
                  <a:extLst>
                    <a:ext uri="{FF2B5EF4-FFF2-40B4-BE49-F238E27FC236}">
                      <a16:creationId xmlns:a16="http://schemas.microsoft.com/office/drawing/2014/main" id="{6D78507C-FA22-8836-8A7E-5A67AFB7EF71}"/>
                    </a:ext>
                  </a:extLst>
                </p14:cNvPr>
                <p14:cNvContentPartPr/>
                <p14:nvPr/>
              </p14:nvContentPartPr>
              <p14:xfrm>
                <a:off x="10023274" y="930873"/>
                <a:ext cx="51480" cy="70200"/>
              </p14:xfrm>
            </p:contentPart>
          </mc:Choice>
          <mc:Fallback xmlns="">
            <p:pic>
              <p:nvPicPr>
                <p:cNvPr id="141361" name="Freihand 141360">
                  <a:extLst>
                    <a:ext uri="{FF2B5EF4-FFF2-40B4-BE49-F238E27FC236}">
                      <a16:creationId xmlns:a16="http://schemas.microsoft.com/office/drawing/2014/main" id="{6D78507C-FA22-8836-8A7E-5A67AFB7EF71}"/>
                    </a:ext>
                  </a:extLst>
                </p:cNvPr>
                <p:cNvPicPr/>
                <p:nvPr/>
              </p:nvPicPr>
              <p:blipFill>
                <a:blip r:embed="rId203"/>
                <a:stretch>
                  <a:fillRect/>
                </a:stretch>
              </p:blipFill>
              <p:spPr>
                <a:xfrm>
                  <a:off x="10014634" y="921873"/>
                  <a:ext cx="69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1362" name="Freihand 141361">
                  <a:extLst>
                    <a:ext uri="{FF2B5EF4-FFF2-40B4-BE49-F238E27FC236}">
                      <a16:creationId xmlns:a16="http://schemas.microsoft.com/office/drawing/2014/main" id="{A144228E-C929-DCC7-B1D4-D215100B3594}"/>
                    </a:ext>
                  </a:extLst>
                </p14:cNvPr>
                <p14:cNvContentPartPr/>
                <p14:nvPr/>
              </p14:nvContentPartPr>
              <p14:xfrm>
                <a:off x="10343674" y="1042473"/>
                <a:ext cx="71640" cy="46440"/>
              </p14:xfrm>
            </p:contentPart>
          </mc:Choice>
          <mc:Fallback xmlns="">
            <p:pic>
              <p:nvPicPr>
                <p:cNvPr id="141362" name="Freihand 141361">
                  <a:extLst>
                    <a:ext uri="{FF2B5EF4-FFF2-40B4-BE49-F238E27FC236}">
                      <a16:creationId xmlns:a16="http://schemas.microsoft.com/office/drawing/2014/main" id="{A144228E-C929-DCC7-B1D4-D215100B3594}"/>
                    </a:ext>
                  </a:extLst>
                </p:cNvPr>
                <p:cNvPicPr/>
                <p:nvPr/>
              </p:nvPicPr>
              <p:blipFill>
                <a:blip r:embed="rId205"/>
                <a:stretch>
                  <a:fillRect/>
                </a:stretch>
              </p:blipFill>
              <p:spPr>
                <a:xfrm>
                  <a:off x="10335034" y="1033473"/>
                  <a:ext cx="89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1364" name="Freihand 141363">
                  <a:extLst>
                    <a:ext uri="{FF2B5EF4-FFF2-40B4-BE49-F238E27FC236}">
                      <a16:creationId xmlns:a16="http://schemas.microsoft.com/office/drawing/2014/main" id="{3D2BB7E0-C34D-1113-8168-DE39294B57B5}"/>
                    </a:ext>
                  </a:extLst>
                </p14:cNvPr>
                <p14:cNvContentPartPr/>
                <p14:nvPr/>
              </p14:nvContentPartPr>
              <p14:xfrm>
                <a:off x="10491274" y="876513"/>
                <a:ext cx="125280" cy="271080"/>
              </p14:xfrm>
            </p:contentPart>
          </mc:Choice>
          <mc:Fallback xmlns="">
            <p:pic>
              <p:nvPicPr>
                <p:cNvPr id="141364" name="Freihand 141363">
                  <a:extLst>
                    <a:ext uri="{FF2B5EF4-FFF2-40B4-BE49-F238E27FC236}">
                      <a16:creationId xmlns:a16="http://schemas.microsoft.com/office/drawing/2014/main" id="{3D2BB7E0-C34D-1113-8168-DE39294B57B5}"/>
                    </a:ext>
                  </a:extLst>
                </p:cNvPr>
                <p:cNvPicPr/>
                <p:nvPr/>
              </p:nvPicPr>
              <p:blipFill>
                <a:blip r:embed="rId207"/>
                <a:stretch>
                  <a:fillRect/>
                </a:stretch>
              </p:blipFill>
              <p:spPr>
                <a:xfrm>
                  <a:off x="10482274" y="867513"/>
                  <a:ext cx="1429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41365" name="Freihand 141364">
                  <a:extLst>
                    <a:ext uri="{FF2B5EF4-FFF2-40B4-BE49-F238E27FC236}">
                      <a16:creationId xmlns:a16="http://schemas.microsoft.com/office/drawing/2014/main" id="{3D5F888A-94B3-A9A7-4F09-F4EB3583C7D4}"/>
                    </a:ext>
                  </a:extLst>
                </p14:cNvPr>
                <p14:cNvContentPartPr/>
                <p14:nvPr/>
              </p14:nvContentPartPr>
              <p14:xfrm>
                <a:off x="10674514" y="859593"/>
                <a:ext cx="28440" cy="70200"/>
              </p14:xfrm>
            </p:contentPart>
          </mc:Choice>
          <mc:Fallback xmlns="">
            <p:pic>
              <p:nvPicPr>
                <p:cNvPr id="141365" name="Freihand 141364">
                  <a:extLst>
                    <a:ext uri="{FF2B5EF4-FFF2-40B4-BE49-F238E27FC236}">
                      <a16:creationId xmlns:a16="http://schemas.microsoft.com/office/drawing/2014/main" id="{3D5F888A-94B3-A9A7-4F09-F4EB3583C7D4}"/>
                    </a:ext>
                  </a:extLst>
                </p:cNvPr>
                <p:cNvPicPr/>
                <p:nvPr/>
              </p:nvPicPr>
              <p:blipFill>
                <a:blip r:embed="rId209"/>
                <a:stretch>
                  <a:fillRect/>
                </a:stretch>
              </p:blipFill>
              <p:spPr>
                <a:xfrm>
                  <a:off x="10665874" y="850953"/>
                  <a:ext cx="46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1366" name="Freihand 141365">
                  <a:extLst>
                    <a:ext uri="{FF2B5EF4-FFF2-40B4-BE49-F238E27FC236}">
                      <a16:creationId xmlns:a16="http://schemas.microsoft.com/office/drawing/2014/main" id="{CA834C34-03C4-A093-2E0D-C63853AB0994}"/>
                    </a:ext>
                  </a:extLst>
                </p14:cNvPr>
                <p14:cNvContentPartPr/>
                <p14:nvPr/>
              </p14:nvContentPartPr>
              <p14:xfrm>
                <a:off x="10793314" y="844113"/>
                <a:ext cx="360" cy="360"/>
              </p14:xfrm>
            </p:contentPart>
          </mc:Choice>
          <mc:Fallback xmlns="">
            <p:pic>
              <p:nvPicPr>
                <p:cNvPr id="141366" name="Freihand 141365">
                  <a:extLst>
                    <a:ext uri="{FF2B5EF4-FFF2-40B4-BE49-F238E27FC236}">
                      <a16:creationId xmlns:a16="http://schemas.microsoft.com/office/drawing/2014/main" id="{CA834C34-03C4-A093-2E0D-C63853AB0994}"/>
                    </a:ext>
                  </a:extLst>
                </p:cNvPr>
                <p:cNvPicPr/>
                <p:nvPr/>
              </p:nvPicPr>
              <p:blipFill>
                <a:blip r:embed="rId211"/>
                <a:stretch>
                  <a:fillRect/>
                </a:stretch>
              </p:blipFill>
              <p:spPr>
                <a:xfrm>
                  <a:off x="10784314" y="83547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1367" name="Freihand 141366">
                  <a:extLst>
                    <a:ext uri="{FF2B5EF4-FFF2-40B4-BE49-F238E27FC236}">
                      <a16:creationId xmlns:a16="http://schemas.microsoft.com/office/drawing/2014/main" id="{A24DD63D-C7CB-9445-EFA7-68CA28102E9C}"/>
                    </a:ext>
                  </a:extLst>
                </p14:cNvPr>
                <p14:cNvContentPartPr/>
                <p14:nvPr/>
              </p14:nvContentPartPr>
              <p14:xfrm>
                <a:off x="10687474" y="817473"/>
                <a:ext cx="114120" cy="157680"/>
              </p14:xfrm>
            </p:contentPart>
          </mc:Choice>
          <mc:Fallback xmlns="">
            <p:pic>
              <p:nvPicPr>
                <p:cNvPr id="141367" name="Freihand 141366">
                  <a:extLst>
                    <a:ext uri="{FF2B5EF4-FFF2-40B4-BE49-F238E27FC236}">
                      <a16:creationId xmlns:a16="http://schemas.microsoft.com/office/drawing/2014/main" id="{A24DD63D-C7CB-9445-EFA7-68CA28102E9C}"/>
                    </a:ext>
                  </a:extLst>
                </p:cNvPr>
                <p:cNvPicPr/>
                <p:nvPr/>
              </p:nvPicPr>
              <p:blipFill>
                <a:blip r:embed="rId213"/>
                <a:stretch>
                  <a:fillRect/>
                </a:stretch>
              </p:blipFill>
              <p:spPr>
                <a:xfrm>
                  <a:off x="10678474" y="808833"/>
                  <a:ext cx="1317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1368" name="Freihand 141367">
                  <a:extLst>
                    <a:ext uri="{FF2B5EF4-FFF2-40B4-BE49-F238E27FC236}">
                      <a16:creationId xmlns:a16="http://schemas.microsoft.com/office/drawing/2014/main" id="{D474E3C1-3A08-4ADC-6B43-02FED0B7EE65}"/>
                    </a:ext>
                  </a:extLst>
                </p14:cNvPr>
                <p14:cNvContentPartPr/>
                <p14:nvPr/>
              </p14:nvContentPartPr>
              <p14:xfrm>
                <a:off x="10831474" y="804873"/>
                <a:ext cx="126000" cy="114480"/>
              </p14:xfrm>
            </p:contentPart>
          </mc:Choice>
          <mc:Fallback xmlns="">
            <p:pic>
              <p:nvPicPr>
                <p:cNvPr id="141368" name="Freihand 141367">
                  <a:extLst>
                    <a:ext uri="{FF2B5EF4-FFF2-40B4-BE49-F238E27FC236}">
                      <a16:creationId xmlns:a16="http://schemas.microsoft.com/office/drawing/2014/main" id="{D474E3C1-3A08-4ADC-6B43-02FED0B7EE65}"/>
                    </a:ext>
                  </a:extLst>
                </p:cNvPr>
                <p:cNvPicPr/>
                <p:nvPr/>
              </p:nvPicPr>
              <p:blipFill>
                <a:blip r:embed="rId215"/>
                <a:stretch>
                  <a:fillRect/>
                </a:stretch>
              </p:blipFill>
              <p:spPr>
                <a:xfrm>
                  <a:off x="10822834" y="796233"/>
                  <a:ext cx="14364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41369" name="Freihand 141368">
                  <a:extLst>
                    <a:ext uri="{FF2B5EF4-FFF2-40B4-BE49-F238E27FC236}">
                      <a16:creationId xmlns:a16="http://schemas.microsoft.com/office/drawing/2014/main" id="{AA4AC235-DD72-9F5F-3920-737AB15C85DE}"/>
                    </a:ext>
                  </a:extLst>
                </p14:cNvPr>
                <p14:cNvContentPartPr/>
                <p14:nvPr/>
              </p14:nvContentPartPr>
              <p14:xfrm>
                <a:off x="11002474" y="754473"/>
                <a:ext cx="93240" cy="250560"/>
              </p14:xfrm>
            </p:contentPart>
          </mc:Choice>
          <mc:Fallback xmlns="">
            <p:pic>
              <p:nvPicPr>
                <p:cNvPr id="141369" name="Freihand 141368">
                  <a:extLst>
                    <a:ext uri="{FF2B5EF4-FFF2-40B4-BE49-F238E27FC236}">
                      <a16:creationId xmlns:a16="http://schemas.microsoft.com/office/drawing/2014/main" id="{AA4AC235-DD72-9F5F-3920-737AB15C85DE}"/>
                    </a:ext>
                  </a:extLst>
                </p:cNvPr>
                <p:cNvPicPr/>
                <p:nvPr/>
              </p:nvPicPr>
              <p:blipFill>
                <a:blip r:embed="rId217"/>
                <a:stretch>
                  <a:fillRect/>
                </a:stretch>
              </p:blipFill>
              <p:spPr>
                <a:xfrm>
                  <a:off x="10993834" y="745473"/>
                  <a:ext cx="1108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41370" name="Freihand 141369">
                  <a:extLst>
                    <a:ext uri="{FF2B5EF4-FFF2-40B4-BE49-F238E27FC236}">
                      <a16:creationId xmlns:a16="http://schemas.microsoft.com/office/drawing/2014/main" id="{1653AAD0-1771-3425-5757-E0131F053243}"/>
                    </a:ext>
                  </a:extLst>
                </p14:cNvPr>
                <p14:cNvContentPartPr/>
                <p14:nvPr/>
              </p14:nvContentPartPr>
              <p14:xfrm>
                <a:off x="11128114" y="668433"/>
                <a:ext cx="26280" cy="187560"/>
              </p14:xfrm>
            </p:contentPart>
          </mc:Choice>
          <mc:Fallback xmlns="">
            <p:pic>
              <p:nvPicPr>
                <p:cNvPr id="141370" name="Freihand 141369">
                  <a:extLst>
                    <a:ext uri="{FF2B5EF4-FFF2-40B4-BE49-F238E27FC236}">
                      <a16:creationId xmlns:a16="http://schemas.microsoft.com/office/drawing/2014/main" id="{1653AAD0-1771-3425-5757-E0131F053243}"/>
                    </a:ext>
                  </a:extLst>
                </p:cNvPr>
                <p:cNvPicPr/>
                <p:nvPr/>
              </p:nvPicPr>
              <p:blipFill>
                <a:blip r:embed="rId219"/>
                <a:stretch>
                  <a:fillRect/>
                </a:stretch>
              </p:blipFill>
              <p:spPr>
                <a:xfrm>
                  <a:off x="11119474" y="659793"/>
                  <a:ext cx="43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41371" name="Freihand 141370">
                  <a:extLst>
                    <a:ext uri="{FF2B5EF4-FFF2-40B4-BE49-F238E27FC236}">
                      <a16:creationId xmlns:a16="http://schemas.microsoft.com/office/drawing/2014/main" id="{E18F02E2-010A-4685-58C9-F47F6255F9F6}"/>
                    </a:ext>
                  </a:extLst>
                </p14:cNvPr>
                <p14:cNvContentPartPr/>
                <p14:nvPr/>
              </p14:nvContentPartPr>
              <p14:xfrm>
                <a:off x="11174914" y="736113"/>
                <a:ext cx="100080" cy="105480"/>
              </p14:xfrm>
            </p:contentPart>
          </mc:Choice>
          <mc:Fallback xmlns="">
            <p:pic>
              <p:nvPicPr>
                <p:cNvPr id="141371" name="Freihand 141370">
                  <a:extLst>
                    <a:ext uri="{FF2B5EF4-FFF2-40B4-BE49-F238E27FC236}">
                      <a16:creationId xmlns:a16="http://schemas.microsoft.com/office/drawing/2014/main" id="{E18F02E2-010A-4685-58C9-F47F6255F9F6}"/>
                    </a:ext>
                  </a:extLst>
                </p:cNvPr>
                <p:cNvPicPr/>
                <p:nvPr/>
              </p:nvPicPr>
              <p:blipFill>
                <a:blip r:embed="rId221"/>
                <a:stretch>
                  <a:fillRect/>
                </a:stretch>
              </p:blipFill>
              <p:spPr>
                <a:xfrm>
                  <a:off x="11165914" y="727473"/>
                  <a:ext cx="117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1373" name="Freihand 141372">
                  <a:extLst>
                    <a:ext uri="{FF2B5EF4-FFF2-40B4-BE49-F238E27FC236}">
                      <a16:creationId xmlns:a16="http://schemas.microsoft.com/office/drawing/2014/main" id="{02915694-4F5C-4FE1-0CB5-CF353F7BF0CE}"/>
                    </a:ext>
                  </a:extLst>
                </p14:cNvPr>
                <p14:cNvContentPartPr/>
                <p14:nvPr/>
              </p14:nvContentPartPr>
              <p14:xfrm>
                <a:off x="6679954" y="1335873"/>
                <a:ext cx="40680" cy="345600"/>
              </p14:xfrm>
            </p:contentPart>
          </mc:Choice>
          <mc:Fallback xmlns="">
            <p:pic>
              <p:nvPicPr>
                <p:cNvPr id="141373" name="Freihand 141372">
                  <a:extLst>
                    <a:ext uri="{FF2B5EF4-FFF2-40B4-BE49-F238E27FC236}">
                      <a16:creationId xmlns:a16="http://schemas.microsoft.com/office/drawing/2014/main" id="{02915694-4F5C-4FE1-0CB5-CF353F7BF0CE}"/>
                    </a:ext>
                  </a:extLst>
                </p:cNvPr>
                <p:cNvPicPr/>
                <p:nvPr/>
              </p:nvPicPr>
              <p:blipFill>
                <a:blip r:embed="rId223"/>
                <a:stretch>
                  <a:fillRect/>
                </a:stretch>
              </p:blipFill>
              <p:spPr>
                <a:xfrm>
                  <a:off x="6671314" y="1326873"/>
                  <a:ext cx="5832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1374" name="Freihand 141373">
                  <a:extLst>
                    <a:ext uri="{FF2B5EF4-FFF2-40B4-BE49-F238E27FC236}">
                      <a16:creationId xmlns:a16="http://schemas.microsoft.com/office/drawing/2014/main" id="{EC252D4F-FD4C-4770-C472-5C70EE2DE317}"/>
                    </a:ext>
                  </a:extLst>
                </p14:cNvPr>
                <p14:cNvContentPartPr/>
                <p14:nvPr/>
              </p14:nvContentPartPr>
              <p14:xfrm>
                <a:off x="6623794" y="1541793"/>
                <a:ext cx="239400" cy="217080"/>
              </p14:xfrm>
            </p:contentPart>
          </mc:Choice>
          <mc:Fallback xmlns="">
            <p:pic>
              <p:nvPicPr>
                <p:cNvPr id="141374" name="Freihand 141373">
                  <a:extLst>
                    <a:ext uri="{FF2B5EF4-FFF2-40B4-BE49-F238E27FC236}">
                      <a16:creationId xmlns:a16="http://schemas.microsoft.com/office/drawing/2014/main" id="{EC252D4F-FD4C-4770-C472-5C70EE2DE317}"/>
                    </a:ext>
                  </a:extLst>
                </p:cNvPr>
                <p:cNvPicPr/>
                <p:nvPr/>
              </p:nvPicPr>
              <p:blipFill>
                <a:blip r:embed="rId225"/>
                <a:stretch>
                  <a:fillRect/>
                </a:stretch>
              </p:blipFill>
              <p:spPr>
                <a:xfrm>
                  <a:off x="6615154" y="1533153"/>
                  <a:ext cx="2570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1376" name="Freihand 141375">
                  <a:extLst>
                    <a:ext uri="{FF2B5EF4-FFF2-40B4-BE49-F238E27FC236}">
                      <a16:creationId xmlns:a16="http://schemas.microsoft.com/office/drawing/2014/main" id="{5988C00F-5885-2CF6-58A2-79F995166C11}"/>
                    </a:ext>
                  </a:extLst>
                </p14:cNvPr>
                <p14:cNvContentPartPr/>
                <p14:nvPr/>
              </p14:nvContentPartPr>
              <p14:xfrm>
                <a:off x="6170194" y="948153"/>
                <a:ext cx="282240" cy="148320"/>
              </p14:xfrm>
            </p:contentPart>
          </mc:Choice>
          <mc:Fallback xmlns="">
            <p:pic>
              <p:nvPicPr>
                <p:cNvPr id="141376" name="Freihand 141375">
                  <a:extLst>
                    <a:ext uri="{FF2B5EF4-FFF2-40B4-BE49-F238E27FC236}">
                      <a16:creationId xmlns:a16="http://schemas.microsoft.com/office/drawing/2014/main" id="{5988C00F-5885-2CF6-58A2-79F995166C11}"/>
                    </a:ext>
                  </a:extLst>
                </p:cNvPr>
                <p:cNvPicPr/>
                <p:nvPr/>
              </p:nvPicPr>
              <p:blipFill>
                <a:blip r:embed="rId227"/>
                <a:stretch>
                  <a:fillRect/>
                </a:stretch>
              </p:blipFill>
              <p:spPr>
                <a:xfrm>
                  <a:off x="6161194" y="939153"/>
                  <a:ext cx="2998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1377" name="Freihand 141376">
                  <a:extLst>
                    <a:ext uri="{FF2B5EF4-FFF2-40B4-BE49-F238E27FC236}">
                      <a16:creationId xmlns:a16="http://schemas.microsoft.com/office/drawing/2014/main" id="{91BC63DC-01A4-E7D5-0986-198A19416BE3}"/>
                    </a:ext>
                  </a:extLst>
                </p14:cNvPr>
                <p14:cNvContentPartPr/>
                <p14:nvPr/>
              </p14:nvContentPartPr>
              <p14:xfrm>
                <a:off x="6509674" y="866433"/>
                <a:ext cx="116640" cy="110880"/>
              </p14:xfrm>
            </p:contentPart>
          </mc:Choice>
          <mc:Fallback xmlns="">
            <p:pic>
              <p:nvPicPr>
                <p:cNvPr id="141377" name="Freihand 141376">
                  <a:extLst>
                    <a:ext uri="{FF2B5EF4-FFF2-40B4-BE49-F238E27FC236}">
                      <a16:creationId xmlns:a16="http://schemas.microsoft.com/office/drawing/2014/main" id="{91BC63DC-01A4-E7D5-0986-198A19416BE3}"/>
                    </a:ext>
                  </a:extLst>
                </p:cNvPr>
                <p:cNvPicPr/>
                <p:nvPr/>
              </p:nvPicPr>
              <p:blipFill>
                <a:blip r:embed="rId229"/>
                <a:stretch>
                  <a:fillRect/>
                </a:stretch>
              </p:blipFill>
              <p:spPr>
                <a:xfrm>
                  <a:off x="6501034" y="857433"/>
                  <a:ext cx="134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1378" name="Freihand 141377">
                  <a:extLst>
                    <a:ext uri="{FF2B5EF4-FFF2-40B4-BE49-F238E27FC236}">
                      <a16:creationId xmlns:a16="http://schemas.microsoft.com/office/drawing/2014/main" id="{401F27B5-6DD2-F4C8-BB1B-9292BD4E7302}"/>
                    </a:ext>
                  </a:extLst>
                </p14:cNvPr>
                <p14:cNvContentPartPr/>
                <p14:nvPr/>
              </p14:nvContentPartPr>
              <p14:xfrm>
                <a:off x="6709474" y="789753"/>
                <a:ext cx="255960" cy="137520"/>
              </p14:xfrm>
            </p:contentPart>
          </mc:Choice>
          <mc:Fallback xmlns="">
            <p:pic>
              <p:nvPicPr>
                <p:cNvPr id="141378" name="Freihand 141377">
                  <a:extLst>
                    <a:ext uri="{FF2B5EF4-FFF2-40B4-BE49-F238E27FC236}">
                      <a16:creationId xmlns:a16="http://schemas.microsoft.com/office/drawing/2014/main" id="{401F27B5-6DD2-F4C8-BB1B-9292BD4E7302}"/>
                    </a:ext>
                  </a:extLst>
                </p:cNvPr>
                <p:cNvPicPr/>
                <p:nvPr/>
              </p:nvPicPr>
              <p:blipFill>
                <a:blip r:embed="rId231"/>
                <a:stretch>
                  <a:fillRect/>
                </a:stretch>
              </p:blipFill>
              <p:spPr>
                <a:xfrm>
                  <a:off x="6700474" y="780753"/>
                  <a:ext cx="27360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41379" name="Freihand 141378">
                  <a:extLst>
                    <a:ext uri="{FF2B5EF4-FFF2-40B4-BE49-F238E27FC236}">
                      <a16:creationId xmlns:a16="http://schemas.microsoft.com/office/drawing/2014/main" id="{FE2681FA-5425-F73B-4C60-8A4CC2FB5580}"/>
                    </a:ext>
                  </a:extLst>
                </p14:cNvPr>
                <p14:cNvContentPartPr/>
                <p14:nvPr/>
              </p14:nvContentPartPr>
              <p14:xfrm>
                <a:off x="7049674" y="702273"/>
                <a:ext cx="91080" cy="92880"/>
              </p14:xfrm>
            </p:contentPart>
          </mc:Choice>
          <mc:Fallback xmlns="">
            <p:pic>
              <p:nvPicPr>
                <p:cNvPr id="141379" name="Freihand 141378">
                  <a:extLst>
                    <a:ext uri="{FF2B5EF4-FFF2-40B4-BE49-F238E27FC236}">
                      <a16:creationId xmlns:a16="http://schemas.microsoft.com/office/drawing/2014/main" id="{FE2681FA-5425-F73B-4C60-8A4CC2FB5580}"/>
                    </a:ext>
                  </a:extLst>
                </p:cNvPr>
                <p:cNvPicPr/>
                <p:nvPr/>
              </p:nvPicPr>
              <p:blipFill>
                <a:blip r:embed="rId233"/>
                <a:stretch>
                  <a:fillRect/>
                </a:stretch>
              </p:blipFill>
              <p:spPr>
                <a:xfrm>
                  <a:off x="7040674" y="693273"/>
                  <a:ext cx="1087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41380" name="Freihand 141379">
                  <a:extLst>
                    <a:ext uri="{FF2B5EF4-FFF2-40B4-BE49-F238E27FC236}">
                      <a16:creationId xmlns:a16="http://schemas.microsoft.com/office/drawing/2014/main" id="{4640B097-3448-289D-B7FB-394CF6742AE0}"/>
                    </a:ext>
                  </a:extLst>
                </p14:cNvPr>
                <p14:cNvContentPartPr/>
                <p14:nvPr/>
              </p14:nvContentPartPr>
              <p14:xfrm>
                <a:off x="7156594" y="649353"/>
                <a:ext cx="109800" cy="119160"/>
              </p14:xfrm>
            </p:contentPart>
          </mc:Choice>
          <mc:Fallback xmlns="">
            <p:pic>
              <p:nvPicPr>
                <p:cNvPr id="141380" name="Freihand 141379">
                  <a:extLst>
                    <a:ext uri="{FF2B5EF4-FFF2-40B4-BE49-F238E27FC236}">
                      <a16:creationId xmlns:a16="http://schemas.microsoft.com/office/drawing/2014/main" id="{4640B097-3448-289D-B7FB-394CF6742AE0}"/>
                    </a:ext>
                  </a:extLst>
                </p:cNvPr>
                <p:cNvPicPr/>
                <p:nvPr/>
              </p:nvPicPr>
              <p:blipFill>
                <a:blip r:embed="rId235"/>
                <a:stretch>
                  <a:fillRect/>
                </a:stretch>
              </p:blipFill>
              <p:spPr>
                <a:xfrm>
                  <a:off x="7147594" y="640353"/>
                  <a:ext cx="127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41381" name="Freihand 141380">
                  <a:extLst>
                    <a:ext uri="{FF2B5EF4-FFF2-40B4-BE49-F238E27FC236}">
                      <a16:creationId xmlns:a16="http://schemas.microsoft.com/office/drawing/2014/main" id="{C6457664-9BBB-B69E-2044-47D8A5592C0B}"/>
                    </a:ext>
                  </a:extLst>
                </p14:cNvPr>
                <p14:cNvContentPartPr/>
                <p14:nvPr/>
              </p14:nvContentPartPr>
              <p14:xfrm>
                <a:off x="7315714" y="559713"/>
                <a:ext cx="119880" cy="180000"/>
              </p14:xfrm>
            </p:contentPart>
          </mc:Choice>
          <mc:Fallback xmlns="">
            <p:pic>
              <p:nvPicPr>
                <p:cNvPr id="141381" name="Freihand 141380">
                  <a:extLst>
                    <a:ext uri="{FF2B5EF4-FFF2-40B4-BE49-F238E27FC236}">
                      <a16:creationId xmlns:a16="http://schemas.microsoft.com/office/drawing/2014/main" id="{C6457664-9BBB-B69E-2044-47D8A5592C0B}"/>
                    </a:ext>
                  </a:extLst>
                </p:cNvPr>
                <p:cNvPicPr/>
                <p:nvPr/>
              </p:nvPicPr>
              <p:blipFill>
                <a:blip r:embed="rId237"/>
                <a:stretch>
                  <a:fillRect/>
                </a:stretch>
              </p:blipFill>
              <p:spPr>
                <a:xfrm>
                  <a:off x="7307074" y="550713"/>
                  <a:ext cx="137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41382" name="Freihand 141381">
                  <a:extLst>
                    <a:ext uri="{FF2B5EF4-FFF2-40B4-BE49-F238E27FC236}">
                      <a16:creationId xmlns:a16="http://schemas.microsoft.com/office/drawing/2014/main" id="{6AFDD64A-2759-20A9-6DA5-2E1A3090F2EC}"/>
                    </a:ext>
                  </a:extLst>
                </p14:cNvPr>
                <p14:cNvContentPartPr/>
                <p14:nvPr/>
              </p14:nvContentPartPr>
              <p14:xfrm>
                <a:off x="7635394" y="541353"/>
                <a:ext cx="153000" cy="174960"/>
              </p14:xfrm>
            </p:contentPart>
          </mc:Choice>
          <mc:Fallback xmlns="">
            <p:pic>
              <p:nvPicPr>
                <p:cNvPr id="141382" name="Freihand 141381">
                  <a:extLst>
                    <a:ext uri="{FF2B5EF4-FFF2-40B4-BE49-F238E27FC236}">
                      <a16:creationId xmlns:a16="http://schemas.microsoft.com/office/drawing/2014/main" id="{6AFDD64A-2759-20A9-6DA5-2E1A3090F2EC}"/>
                    </a:ext>
                  </a:extLst>
                </p:cNvPr>
                <p:cNvPicPr/>
                <p:nvPr/>
              </p:nvPicPr>
              <p:blipFill>
                <a:blip r:embed="rId239"/>
                <a:stretch>
                  <a:fillRect/>
                </a:stretch>
              </p:blipFill>
              <p:spPr>
                <a:xfrm>
                  <a:off x="7626754" y="532353"/>
                  <a:ext cx="1706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41383" name="Freihand 141382">
                  <a:extLst>
                    <a:ext uri="{FF2B5EF4-FFF2-40B4-BE49-F238E27FC236}">
                      <a16:creationId xmlns:a16="http://schemas.microsoft.com/office/drawing/2014/main" id="{930A8505-E58A-E010-3306-F25998790391}"/>
                    </a:ext>
                  </a:extLst>
                </p14:cNvPr>
                <p14:cNvContentPartPr/>
                <p14:nvPr/>
              </p14:nvContentPartPr>
              <p14:xfrm>
                <a:off x="7806394" y="477633"/>
                <a:ext cx="128160" cy="155520"/>
              </p14:xfrm>
            </p:contentPart>
          </mc:Choice>
          <mc:Fallback xmlns="">
            <p:pic>
              <p:nvPicPr>
                <p:cNvPr id="141383" name="Freihand 141382">
                  <a:extLst>
                    <a:ext uri="{FF2B5EF4-FFF2-40B4-BE49-F238E27FC236}">
                      <a16:creationId xmlns:a16="http://schemas.microsoft.com/office/drawing/2014/main" id="{930A8505-E58A-E010-3306-F25998790391}"/>
                    </a:ext>
                  </a:extLst>
                </p:cNvPr>
                <p:cNvPicPr/>
                <p:nvPr/>
              </p:nvPicPr>
              <p:blipFill>
                <a:blip r:embed="rId241"/>
                <a:stretch>
                  <a:fillRect/>
                </a:stretch>
              </p:blipFill>
              <p:spPr>
                <a:xfrm>
                  <a:off x="7797754" y="468993"/>
                  <a:ext cx="145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41386" name="Freihand 141385">
                  <a:extLst>
                    <a:ext uri="{FF2B5EF4-FFF2-40B4-BE49-F238E27FC236}">
                      <a16:creationId xmlns:a16="http://schemas.microsoft.com/office/drawing/2014/main" id="{F34E9CE2-B458-E46B-E59C-E9A790D2ED16}"/>
                    </a:ext>
                  </a:extLst>
                </p14:cNvPr>
                <p14:cNvContentPartPr/>
                <p14:nvPr/>
              </p14:nvContentPartPr>
              <p14:xfrm>
                <a:off x="7976674" y="355233"/>
                <a:ext cx="222480" cy="235800"/>
              </p14:xfrm>
            </p:contentPart>
          </mc:Choice>
          <mc:Fallback xmlns="">
            <p:pic>
              <p:nvPicPr>
                <p:cNvPr id="141386" name="Freihand 141385">
                  <a:extLst>
                    <a:ext uri="{FF2B5EF4-FFF2-40B4-BE49-F238E27FC236}">
                      <a16:creationId xmlns:a16="http://schemas.microsoft.com/office/drawing/2014/main" id="{F34E9CE2-B458-E46B-E59C-E9A790D2ED16}"/>
                    </a:ext>
                  </a:extLst>
                </p:cNvPr>
                <p:cNvPicPr/>
                <p:nvPr/>
              </p:nvPicPr>
              <p:blipFill>
                <a:blip r:embed="rId243"/>
                <a:stretch>
                  <a:fillRect/>
                </a:stretch>
              </p:blipFill>
              <p:spPr>
                <a:xfrm>
                  <a:off x="7968034" y="346233"/>
                  <a:ext cx="240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41387" name="Freihand 141386">
                  <a:extLst>
                    <a:ext uri="{FF2B5EF4-FFF2-40B4-BE49-F238E27FC236}">
                      <a16:creationId xmlns:a16="http://schemas.microsoft.com/office/drawing/2014/main" id="{730DA36B-ACB0-AD10-2A8F-EA5CFA26C87C}"/>
                    </a:ext>
                  </a:extLst>
                </p14:cNvPr>
                <p14:cNvContentPartPr/>
                <p14:nvPr/>
              </p14:nvContentPartPr>
              <p14:xfrm>
                <a:off x="8261434" y="446313"/>
                <a:ext cx="63720" cy="30600"/>
              </p14:xfrm>
            </p:contentPart>
          </mc:Choice>
          <mc:Fallback xmlns="">
            <p:pic>
              <p:nvPicPr>
                <p:cNvPr id="141387" name="Freihand 141386">
                  <a:extLst>
                    <a:ext uri="{FF2B5EF4-FFF2-40B4-BE49-F238E27FC236}">
                      <a16:creationId xmlns:a16="http://schemas.microsoft.com/office/drawing/2014/main" id="{730DA36B-ACB0-AD10-2A8F-EA5CFA26C87C}"/>
                    </a:ext>
                  </a:extLst>
                </p:cNvPr>
                <p:cNvPicPr/>
                <p:nvPr/>
              </p:nvPicPr>
              <p:blipFill>
                <a:blip r:embed="rId245"/>
                <a:stretch>
                  <a:fillRect/>
                </a:stretch>
              </p:blipFill>
              <p:spPr>
                <a:xfrm>
                  <a:off x="8252794" y="437673"/>
                  <a:ext cx="8136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41388" name="Freihand 141387">
                  <a:extLst>
                    <a:ext uri="{FF2B5EF4-FFF2-40B4-BE49-F238E27FC236}">
                      <a16:creationId xmlns:a16="http://schemas.microsoft.com/office/drawing/2014/main" id="{B8B2A799-3FB1-E09D-17C5-E61BBA4FBD11}"/>
                    </a:ext>
                  </a:extLst>
                </p14:cNvPr>
                <p14:cNvContentPartPr/>
                <p14:nvPr/>
              </p14:nvContentPartPr>
              <p14:xfrm>
                <a:off x="8366914" y="319233"/>
                <a:ext cx="448920" cy="224280"/>
              </p14:xfrm>
            </p:contentPart>
          </mc:Choice>
          <mc:Fallback xmlns="">
            <p:pic>
              <p:nvPicPr>
                <p:cNvPr id="141388" name="Freihand 141387">
                  <a:extLst>
                    <a:ext uri="{FF2B5EF4-FFF2-40B4-BE49-F238E27FC236}">
                      <a16:creationId xmlns:a16="http://schemas.microsoft.com/office/drawing/2014/main" id="{B8B2A799-3FB1-E09D-17C5-E61BBA4FBD11}"/>
                    </a:ext>
                  </a:extLst>
                </p:cNvPr>
                <p:cNvPicPr/>
                <p:nvPr/>
              </p:nvPicPr>
              <p:blipFill>
                <a:blip r:embed="rId247"/>
                <a:stretch>
                  <a:fillRect/>
                </a:stretch>
              </p:blipFill>
              <p:spPr>
                <a:xfrm>
                  <a:off x="8357914" y="310593"/>
                  <a:ext cx="4665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41389" name="Freihand 141388">
                  <a:extLst>
                    <a:ext uri="{FF2B5EF4-FFF2-40B4-BE49-F238E27FC236}">
                      <a16:creationId xmlns:a16="http://schemas.microsoft.com/office/drawing/2014/main" id="{A4D7C6F9-AA2F-EE4E-033B-B9BF227AC4C3}"/>
                    </a:ext>
                  </a:extLst>
                </p14:cNvPr>
                <p14:cNvContentPartPr/>
                <p14:nvPr/>
              </p14:nvContentPartPr>
              <p14:xfrm>
                <a:off x="8872714" y="308793"/>
                <a:ext cx="109440" cy="19800"/>
              </p14:xfrm>
            </p:contentPart>
          </mc:Choice>
          <mc:Fallback xmlns="">
            <p:pic>
              <p:nvPicPr>
                <p:cNvPr id="141389" name="Freihand 141388">
                  <a:extLst>
                    <a:ext uri="{FF2B5EF4-FFF2-40B4-BE49-F238E27FC236}">
                      <a16:creationId xmlns:a16="http://schemas.microsoft.com/office/drawing/2014/main" id="{A4D7C6F9-AA2F-EE4E-033B-B9BF227AC4C3}"/>
                    </a:ext>
                  </a:extLst>
                </p:cNvPr>
                <p:cNvPicPr/>
                <p:nvPr/>
              </p:nvPicPr>
              <p:blipFill>
                <a:blip r:embed="rId249"/>
                <a:stretch>
                  <a:fillRect/>
                </a:stretch>
              </p:blipFill>
              <p:spPr>
                <a:xfrm>
                  <a:off x="8864074" y="299793"/>
                  <a:ext cx="1270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41390" name="Freihand 141389">
                  <a:extLst>
                    <a:ext uri="{FF2B5EF4-FFF2-40B4-BE49-F238E27FC236}">
                      <a16:creationId xmlns:a16="http://schemas.microsoft.com/office/drawing/2014/main" id="{E6395454-1862-1412-8BD2-B4BB54EE1B30}"/>
                    </a:ext>
                  </a:extLst>
                </p14:cNvPr>
                <p14:cNvContentPartPr/>
                <p14:nvPr/>
              </p14:nvContentPartPr>
              <p14:xfrm>
                <a:off x="9052354" y="267033"/>
                <a:ext cx="180720" cy="84240"/>
              </p14:xfrm>
            </p:contentPart>
          </mc:Choice>
          <mc:Fallback xmlns="">
            <p:pic>
              <p:nvPicPr>
                <p:cNvPr id="141390" name="Freihand 141389">
                  <a:extLst>
                    <a:ext uri="{FF2B5EF4-FFF2-40B4-BE49-F238E27FC236}">
                      <a16:creationId xmlns:a16="http://schemas.microsoft.com/office/drawing/2014/main" id="{E6395454-1862-1412-8BD2-B4BB54EE1B30}"/>
                    </a:ext>
                  </a:extLst>
                </p:cNvPr>
                <p:cNvPicPr/>
                <p:nvPr/>
              </p:nvPicPr>
              <p:blipFill>
                <a:blip r:embed="rId251"/>
                <a:stretch>
                  <a:fillRect/>
                </a:stretch>
              </p:blipFill>
              <p:spPr>
                <a:xfrm>
                  <a:off x="9043714" y="258393"/>
                  <a:ext cx="1983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41391" name="Freihand 141390">
                  <a:extLst>
                    <a:ext uri="{FF2B5EF4-FFF2-40B4-BE49-F238E27FC236}">
                      <a16:creationId xmlns:a16="http://schemas.microsoft.com/office/drawing/2014/main" id="{7EB61B84-DBF2-8DDB-E3ED-73379A9CDDD8}"/>
                    </a:ext>
                  </a:extLst>
                </p14:cNvPr>
                <p14:cNvContentPartPr/>
                <p14:nvPr/>
              </p14:nvContentPartPr>
              <p14:xfrm>
                <a:off x="9286354" y="216633"/>
                <a:ext cx="87120" cy="91440"/>
              </p14:xfrm>
            </p:contentPart>
          </mc:Choice>
          <mc:Fallback xmlns="">
            <p:pic>
              <p:nvPicPr>
                <p:cNvPr id="141391" name="Freihand 141390">
                  <a:extLst>
                    <a:ext uri="{FF2B5EF4-FFF2-40B4-BE49-F238E27FC236}">
                      <a16:creationId xmlns:a16="http://schemas.microsoft.com/office/drawing/2014/main" id="{7EB61B84-DBF2-8DDB-E3ED-73379A9CDDD8}"/>
                    </a:ext>
                  </a:extLst>
                </p:cNvPr>
                <p:cNvPicPr/>
                <p:nvPr/>
              </p:nvPicPr>
              <p:blipFill>
                <a:blip r:embed="rId253"/>
                <a:stretch>
                  <a:fillRect/>
                </a:stretch>
              </p:blipFill>
              <p:spPr>
                <a:xfrm>
                  <a:off x="9277714" y="207993"/>
                  <a:ext cx="104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41393" name="Freihand 141392">
                  <a:extLst>
                    <a:ext uri="{FF2B5EF4-FFF2-40B4-BE49-F238E27FC236}">
                      <a16:creationId xmlns:a16="http://schemas.microsoft.com/office/drawing/2014/main" id="{7BF66972-0F02-7010-3B98-4124902C8AF3}"/>
                    </a:ext>
                  </a:extLst>
                </p14:cNvPr>
                <p14:cNvContentPartPr/>
                <p14:nvPr/>
              </p14:nvContentPartPr>
              <p14:xfrm>
                <a:off x="9455194" y="175593"/>
                <a:ext cx="62640" cy="158040"/>
              </p14:xfrm>
            </p:contentPart>
          </mc:Choice>
          <mc:Fallback xmlns="">
            <p:pic>
              <p:nvPicPr>
                <p:cNvPr id="141393" name="Freihand 141392">
                  <a:extLst>
                    <a:ext uri="{FF2B5EF4-FFF2-40B4-BE49-F238E27FC236}">
                      <a16:creationId xmlns:a16="http://schemas.microsoft.com/office/drawing/2014/main" id="{7BF66972-0F02-7010-3B98-4124902C8AF3}"/>
                    </a:ext>
                  </a:extLst>
                </p:cNvPr>
                <p:cNvPicPr/>
                <p:nvPr/>
              </p:nvPicPr>
              <p:blipFill>
                <a:blip r:embed="rId255"/>
                <a:stretch>
                  <a:fillRect/>
                </a:stretch>
              </p:blipFill>
              <p:spPr>
                <a:xfrm>
                  <a:off x="9446194" y="166593"/>
                  <a:ext cx="80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41394" name="Freihand 141393">
                  <a:extLst>
                    <a:ext uri="{FF2B5EF4-FFF2-40B4-BE49-F238E27FC236}">
                      <a16:creationId xmlns:a16="http://schemas.microsoft.com/office/drawing/2014/main" id="{38FA86A9-C38B-22A7-82C5-6E3C54D793A6}"/>
                    </a:ext>
                  </a:extLst>
                </p14:cNvPr>
                <p14:cNvContentPartPr/>
                <p14:nvPr/>
              </p14:nvContentPartPr>
              <p14:xfrm>
                <a:off x="9528634" y="101073"/>
                <a:ext cx="150480" cy="169200"/>
              </p14:xfrm>
            </p:contentPart>
          </mc:Choice>
          <mc:Fallback xmlns="">
            <p:pic>
              <p:nvPicPr>
                <p:cNvPr id="141394" name="Freihand 141393">
                  <a:extLst>
                    <a:ext uri="{FF2B5EF4-FFF2-40B4-BE49-F238E27FC236}">
                      <a16:creationId xmlns:a16="http://schemas.microsoft.com/office/drawing/2014/main" id="{38FA86A9-C38B-22A7-82C5-6E3C54D793A6}"/>
                    </a:ext>
                  </a:extLst>
                </p:cNvPr>
                <p:cNvPicPr/>
                <p:nvPr/>
              </p:nvPicPr>
              <p:blipFill>
                <a:blip r:embed="rId257"/>
                <a:stretch>
                  <a:fillRect/>
                </a:stretch>
              </p:blipFill>
              <p:spPr>
                <a:xfrm>
                  <a:off x="9519994" y="92073"/>
                  <a:ext cx="1681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41397" name="Freihand 141396">
                  <a:extLst>
                    <a:ext uri="{FF2B5EF4-FFF2-40B4-BE49-F238E27FC236}">
                      <a16:creationId xmlns:a16="http://schemas.microsoft.com/office/drawing/2014/main" id="{39E59F9B-91CA-C3B9-F89E-5009853A5465}"/>
                    </a:ext>
                  </a:extLst>
                </p14:cNvPr>
                <p14:cNvContentPartPr/>
                <p14:nvPr/>
              </p14:nvContentPartPr>
              <p14:xfrm>
                <a:off x="9798994" y="1249833"/>
                <a:ext cx="452520" cy="199080"/>
              </p14:xfrm>
            </p:contentPart>
          </mc:Choice>
          <mc:Fallback xmlns="">
            <p:pic>
              <p:nvPicPr>
                <p:cNvPr id="141397" name="Freihand 141396">
                  <a:extLst>
                    <a:ext uri="{FF2B5EF4-FFF2-40B4-BE49-F238E27FC236}">
                      <a16:creationId xmlns:a16="http://schemas.microsoft.com/office/drawing/2014/main" id="{39E59F9B-91CA-C3B9-F89E-5009853A5465}"/>
                    </a:ext>
                  </a:extLst>
                </p:cNvPr>
                <p:cNvPicPr/>
                <p:nvPr/>
              </p:nvPicPr>
              <p:blipFill>
                <a:blip r:embed="rId259"/>
                <a:stretch>
                  <a:fillRect/>
                </a:stretch>
              </p:blipFill>
              <p:spPr>
                <a:xfrm>
                  <a:off x="9790354" y="1241193"/>
                  <a:ext cx="4701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41399" name="Freihand 141398">
                  <a:extLst>
                    <a:ext uri="{FF2B5EF4-FFF2-40B4-BE49-F238E27FC236}">
                      <a16:creationId xmlns:a16="http://schemas.microsoft.com/office/drawing/2014/main" id="{E8E8EDFF-FFE9-7962-E921-03BDEE4EAE60}"/>
                    </a:ext>
                  </a:extLst>
                </p14:cNvPr>
                <p14:cNvContentPartPr/>
                <p14:nvPr/>
              </p14:nvContentPartPr>
              <p14:xfrm>
                <a:off x="9857314" y="1270713"/>
                <a:ext cx="375480" cy="191160"/>
              </p14:xfrm>
            </p:contentPart>
          </mc:Choice>
          <mc:Fallback xmlns="">
            <p:pic>
              <p:nvPicPr>
                <p:cNvPr id="141399" name="Freihand 141398">
                  <a:extLst>
                    <a:ext uri="{FF2B5EF4-FFF2-40B4-BE49-F238E27FC236}">
                      <a16:creationId xmlns:a16="http://schemas.microsoft.com/office/drawing/2014/main" id="{E8E8EDFF-FFE9-7962-E921-03BDEE4EAE60}"/>
                    </a:ext>
                  </a:extLst>
                </p:cNvPr>
                <p:cNvPicPr/>
                <p:nvPr/>
              </p:nvPicPr>
              <p:blipFill>
                <a:blip r:embed="rId261"/>
                <a:stretch>
                  <a:fillRect/>
                </a:stretch>
              </p:blipFill>
              <p:spPr>
                <a:xfrm>
                  <a:off x="9848674" y="1261713"/>
                  <a:ext cx="3931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41403" name="Freihand 141402">
                  <a:extLst>
                    <a:ext uri="{FF2B5EF4-FFF2-40B4-BE49-F238E27FC236}">
                      <a16:creationId xmlns:a16="http://schemas.microsoft.com/office/drawing/2014/main" id="{2C2C83CC-821E-0661-5D28-8682588990E8}"/>
                    </a:ext>
                  </a:extLst>
                </p14:cNvPr>
                <p14:cNvContentPartPr/>
                <p14:nvPr/>
              </p14:nvContentPartPr>
              <p14:xfrm>
                <a:off x="6294754" y="2171433"/>
                <a:ext cx="1306800" cy="2251800"/>
              </p14:xfrm>
            </p:contentPart>
          </mc:Choice>
          <mc:Fallback xmlns="">
            <p:pic>
              <p:nvPicPr>
                <p:cNvPr id="141403" name="Freihand 141402">
                  <a:extLst>
                    <a:ext uri="{FF2B5EF4-FFF2-40B4-BE49-F238E27FC236}">
                      <a16:creationId xmlns:a16="http://schemas.microsoft.com/office/drawing/2014/main" id="{2C2C83CC-821E-0661-5D28-8682588990E8}"/>
                    </a:ext>
                  </a:extLst>
                </p:cNvPr>
                <p:cNvPicPr/>
                <p:nvPr/>
              </p:nvPicPr>
              <p:blipFill>
                <a:blip r:embed="rId263"/>
                <a:stretch>
                  <a:fillRect/>
                </a:stretch>
              </p:blipFill>
              <p:spPr>
                <a:xfrm>
                  <a:off x="6285754" y="2162433"/>
                  <a:ext cx="1324440" cy="2269440"/>
                </a:xfrm>
                <a:prstGeom prst="rect">
                  <a:avLst/>
                </a:prstGeom>
              </p:spPr>
            </p:pic>
          </mc:Fallback>
        </mc:AlternateContent>
      </p:grpSp>
    </p:spTree>
    <p:extLst>
      <p:ext uri="{BB962C8B-B14F-4D97-AF65-F5344CB8AC3E}">
        <p14:creationId xmlns:p14="http://schemas.microsoft.com/office/powerpoint/2010/main" val="101575058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3478213" y="45540"/>
            <a:ext cx="5803900"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t>External balance</a:t>
            </a:r>
          </a:p>
        </p:txBody>
      </p:sp>
      <p:sp>
        <p:nvSpPr>
          <p:cNvPr id="490499" name="Text Box 3"/>
          <p:cNvSpPr txBox="1">
            <a:spLocks noChangeArrowheads="1"/>
          </p:cNvSpPr>
          <p:nvPr/>
        </p:nvSpPr>
        <p:spPr bwMode="auto">
          <a:xfrm>
            <a:off x="589428" y="570941"/>
            <a:ext cx="11080057" cy="6311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a:solidFill>
                  <a:schemeClr val="tx1"/>
                </a:solidFill>
              </a:rPr>
              <a:t>There is no generally accepted definition!</a:t>
            </a:r>
            <a:endParaRPr lang="de-DE" b="1" u="sng" dirty="0">
              <a:solidFill>
                <a:schemeClr val="tx1"/>
              </a:solidFill>
            </a:endParaRPr>
          </a:p>
          <a:p>
            <a:endParaRPr lang="de-DE" sz="2000" u="sng" dirty="0">
              <a:solidFill>
                <a:schemeClr val="tx1"/>
              </a:solidFill>
            </a:endParaRPr>
          </a:p>
          <a:p>
            <a:r>
              <a:rPr lang="de-DE" sz="2000">
                <a:solidFill>
                  <a:schemeClr val="tx1"/>
                </a:solidFill>
              </a:rPr>
              <a:t>	This aim has to be understood within the historical context. Until 1973 we had a system of fixed exchange rates in the world. Every convertible currency was fixed in realtion to the US-Dollar 	</a:t>
            </a:r>
            <a:r>
              <a:rPr lang="de-DE" sz="2000">
                <a:solidFill>
                  <a:schemeClr val="tx1"/>
                </a:solidFill>
                <a:cs typeface="Times New Roman" pitchFamily="18" charset="0"/>
              </a:rPr>
              <a:t>→ In such a framework it is suitable</a:t>
            </a:r>
            <a:r>
              <a:rPr lang="de-DE" sz="2000">
                <a:solidFill>
                  <a:schemeClr val="tx1"/>
                </a:solidFill>
              </a:rPr>
              <a:t> to balance i.e. the current accout or the trade balance, because otherwise the own currency can be out under pressure</a:t>
            </a:r>
          </a:p>
          <a:p>
            <a:endParaRPr lang="de-DE" sz="2000">
              <a:solidFill>
                <a:schemeClr val="tx1"/>
              </a:solidFill>
            </a:endParaRPr>
          </a:p>
          <a:p>
            <a:r>
              <a:rPr lang="de-DE" sz="2000">
                <a:solidFill>
                  <a:schemeClr val="tx1"/>
                </a:solidFill>
              </a:rPr>
              <a:t>But in 1973 the system of Bretton woods collapsed! Since the, we have free floating currencies, and therefore there is no need anymore for a balanced current account. Nevertheless you find in textbooks the following aims:</a:t>
            </a:r>
          </a:p>
          <a:p>
            <a:r>
              <a:rPr lang="de-DE" sz="2000">
                <a:solidFill>
                  <a:schemeClr val="tx1"/>
                </a:solidFill>
              </a:rPr>
              <a:t>	</a:t>
            </a:r>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a:solidFill>
                  <a:schemeClr val="tx1"/>
                </a:solidFill>
                <a:cs typeface="Times New Roman" pitchFamily="18" charset="0"/>
              </a:rPr>
              <a:t>Balanced trade balance</a:t>
            </a:r>
            <a:endParaRPr lang="de-DE" sz="2000" dirty="0">
              <a:solidFill>
                <a:schemeClr val="tx1"/>
              </a:solidFill>
              <a:cs typeface="Times New Roman" pitchFamily="18" charset="0"/>
            </a:endParaRPr>
          </a:p>
          <a:p>
            <a:pPr>
              <a:buFontTx/>
              <a:buChar char="•"/>
            </a:pPr>
            <a:endParaRPr lang="de-DE" sz="2000" dirty="0">
              <a:solidFill>
                <a:schemeClr val="tx1"/>
              </a:solidFill>
              <a:cs typeface="Times New Roman" pitchFamily="18" charset="0"/>
            </a:endParaRPr>
          </a:p>
          <a:p>
            <a:pPr>
              <a:buFontTx/>
              <a:buChar char="•"/>
            </a:pPr>
            <a:r>
              <a:rPr lang="de-DE" sz="2000">
                <a:solidFill>
                  <a:schemeClr val="tx1"/>
                </a:solidFill>
                <a:cs typeface="Times New Roman" pitchFamily="18" charset="0"/>
              </a:rPr>
              <a:t>Balanced current account</a:t>
            </a:r>
          </a:p>
          <a:p>
            <a:pPr>
              <a:buFontTx/>
              <a:buChar char="•"/>
            </a:pPr>
            <a:endParaRPr lang="de-DE" sz="2000" dirty="0">
              <a:solidFill>
                <a:schemeClr val="tx1"/>
              </a:solidFill>
              <a:cs typeface="Times New Roman" pitchFamily="18" charset="0"/>
            </a:endParaRPr>
          </a:p>
          <a:p>
            <a:pPr>
              <a:buFontTx/>
              <a:buChar char="•"/>
            </a:pPr>
            <a:r>
              <a:rPr lang="de-DE" sz="2000">
                <a:solidFill>
                  <a:schemeClr val="tx1"/>
                </a:solidFill>
              </a:rPr>
              <a:t>Low fluctuating currency</a:t>
            </a:r>
          </a:p>
          <a:p>
            <a:pPr>
              <a:buFontTx/>
              <a:buChar char="•"/>
            </a:pPr>
            <a:endParaRPr lang="de-DE" sz="2000">
              <a:solidFill>
                <a:schemeClr val="tx1"/>
              </a:solidFill>
              <a:cs typeface="Times New Roman" pitchFamily="18" charset="0"/>
            </a:endParaRPr>
          </a:p>
          <a:p>
            <a:pPr>
              <a:buFontTx/>
              <a:buChar char="•"/>
            </a:pPr>
            <a:r>
              <a:rPr lang="de-DE" sz="2000">
                <a:solidFill>
                  <a:schemeClr val="tx1"/>
                </a:solidFill>
                <a:cs typeface="Times New Roman" pitchFamily="18" charset="0"/>
              </a:rPr>
              <a:t>Low susceptibility from foreign economies</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4AB3225-3B53-8C28-ABEA-AEC612E2674C}"/>
                  </a:ext>
                </a:extLst>
              </p14:cNvPr>
              <p14:cNvContentPartPr/>
              <p14:nvPr/>
            </p14:nvContentPartPr>
            <p14:xfrm>
              <a:off x="4894354" y="1577426"/>
              <a:ext cx="1653840" cy="70200"/>
            </p14:xfrm>
          </p:contentPart>
        </mc:Choice>
        <mc:Fallback xmlns="">
          <p:pic>
            <p:nvPicPr>
              <p:cNvPr id="2" name="Freihand 1">
                <a:extLst>
                  <a:ext uri="{FF2B5EF4-FFF2-40B4-BE49-F238E27FC236}">
                    <a16:creationId xmlns:a16="http://schemas.microsoft.com/office/drawing/2014/main" id="{34AB3225-3B53-8C28-ABEA-AEC612E2674C}"/>
                  </a:ext>
                </a:extLst>
              </p:cNvPr>
              <p:cNvPicPr/>
              <p:nvPr/>
            </p:nvPicPr>
            <p:blipFill>
              <a:blip r:embed="rId4"/>
              <a:stretch>
                <a:fillRect/>
              </a:stretch>
            </p:blipFill>
            <p:spPr>
              <a:xfrm>
                <a:off x="4885354" y="1568426"/>
                <a:ext cx="16714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88ACDF5D-2E8B-3C3D-C070-A4F09F2C72DD}"/>
                  </a:ext>
                </a:extLst>
              </p14:cNvPr>
              <p14:cNvContentPartPr/>
              <p14:nvPr/>
            </p14:nvContentPartPr>
            <p14:xfrm>
              <a:off x="6864994" y="1611986"/>
              <a:ext cx="1029600" cy="63000"/>
            </p14:xfrm>
          </p:contentPart>
        </mc:Choice>
        <mc:Fallback xmlns="">
          <p:pic>
            <p:nvPicPr>
              <p:cNvPr id="3" name="Freihand 2">
                <a:extLst>
                  <a:ext uri="{FF2B5EF4-FFF2-40B4-BE49-F238E27FC236}">
                    <a16:creationId xmlns:a16="http://schemas.microsoft.com/office/drawing/2014/main" id="{88ACDF5D-2E8B-3C3D-C070-A4F09F2C72DD}"/>
                  </a:ext>
                </a:extLst>
              </p:cNvPr>
              <p:cNvPicPr/>
              <p:nvPr/>
            </p:nvPicPr>
            <p:blipFill>
              <a:blip r:embed="rId6"/>
              <a:stretch>
                <a:fillRect/>
              </a:stretch>
            </p:blipFill>
            <p:spPr>
              <a:xfrm>
                <a:off x="6856354" y="1603346"/>
                <a:ext cx="104724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8E401C74-031C-CA74-C0B5-38BC32FD644B}"/>
                  </a:ext>
                </a:extLst>
              </p14:cNvPr>
              <p14:cNvContentPartPr/>
              <p14:nvPr/>
            </p14:nvContentPartPr>
            <p14:xfrm>
              <a:off x="9946594" y="1534226"/>
              <a:ext cx="1383120" cy="61560"/>
            </p14:xfrm>
          </p:contentPart>
        </mc:Choice>
        <mc:Fallback xmlns="">
          <p:pic>
            <p:nvPicPr>
              <p:cNvPr id="5" name="Freihand 4">
                <a:extLst>
                  <a:ext uri="{FF2B5EF4-FFF2-40B4-BE49-F238E27FC236}">
                    <a16:creationId xmlns:a16="http://schemas.microsoft.com/office/drawing/2014/main" id="{8E401C74-031C-CA74-C0B5-38BC32FD644B}"/>
                  </a:ext>
                </a:extLst>
              </p:cNvPr>
              <p:cNvPicPr/>
              <p:nvPr/>
            </p:nvPicPr>
            <p:blipFill>
              <a:blip r:embed="rId8"/>
              <a:stretch>
                <a:fillRect/>
              </a:stretch>
            </p:blipFill>
            <p:spPr>
              <a:xfrm>
                <a:off x="9937954" y="1525586"/>
                <a:ext cx="14007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E2A47FC-4894-7F96-1B1B-ED4D0B2D3C8E}"/>
                  </a:ext>
                </a:extLst>
              </p14:cNvPr>
              <p14:cNvContentPartPr/>
              <p14:nvPr/>
            </p14:nvContentPartPr>
            <p14:xfrm>
              <a:off x="1145674" y="1880546"/>
              <a:ext cx="1695240" cy="56160"/>
            </p14:xfrm>
          </p:contentPart>
        </mc:Choice>
        <mc:Fallback xmlns="">
          <p:pic>
            <p:nvPicPr>
              <p:cNvPr id="6" name="Freihand 5">
                <a:extLst>
                  <a:ext uri="{FF2B5EF4-FFF2-40B4-BE49-F238E27FC236}">
                    <a16:creationId xmlns:a16="http://schemas.microsoft.com/office/drawing/2014/main" id="{0E2A47FC-4894-7F96-1B1B-ED4D0B2D3C8E}"/>
                  </a:ext>
                </a:extLst>
              </p:cNvPr>
              <p:cNvPicPr/>
              <p:nvPr/>
            </p:nvPicPr>
            <p:blipFill>
              <a:blip r:embed="rId10"/>
              <a:stretch>
                <a:fillRect/>
              </a:stretch>
            </p:blipFill>
            <p:spPr>
              <a:xfrm>
                <a:off x="1137034" y="1871906"/>
                <a:ext cx="1712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FF0FAAE8-A312-02AC-37A4-F2657B4E972F}"/>
                  </a:ext>
                </a:extLst>
              </p14:cNvPr>
              <p14:cNvContentPartPr/>
              <p14:nvPr/>
            </p14:nvContentPartPr>
            <p14:xfrm>
              <a:off x="1406674" y="3050906"/>
              <a:ext cx="4334400" cy="142560"/>
            </p14:xfrm>
          </p:contentPart>
        </mc:Choice>
        <mc:Fallback xmlns="">
          <p:pic>
            <p:nvPicPr>
              <p:cNvPr id="7" name="Freihand 6">
                <a:extLst>
                  <a:ext uri="{FF2B5EF4-FFF2-40B4-BE49-F238E27FC236}">
                    <a16:creationId xmlns:a16="http://schemas.microsoft.com/office/drawing/2014/main" id="{FF0FAAE8-A312-02AC-37A4-F2657B4E972F}"/>
                  </a:ext>
                </a:extLst>
              </p:cNvPr>
              <p:cNvPicPr/>
              <p:nvPr/>
            </p:nvPicPr>
            <p:blipFill>
              <a:blip r:embed="rId12"/>
              <a:stretch>
                <a:fillRect/>
              </a:stretch>
            </p:blipFill>
            <p:spPr>
              <a:xfrm>
                <a:off x="1397674" y="3041906"/>
                <a:ext cx="43520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4EA30B89-9AF0-F697-B553-BDC899B9720F}"/>
                  </a:ext>
                </a:extLst>
              </p14:cNvPr>
              <p14:cNvContentPartPr/>
              <p14:nvPr/>
            </p14:nvContentPartPr>
            <p14:xfrm>
              <a:off x="8050114" y="3466706"/>
              <a:ext cx="3370320" cy="43200"/>
            </p14:xfrm>
          </p:contentPart>
        </mc:Choice>
        <mc:Fallback xmlns="">
          <p:pic>
            <p:nvPicPr>
              <p:cNvPr id="8" name="Freihand 7">
                <a:extLst>
                  <a:ext uri="{FF2B5EF4-FFF2-40B4-BE49-F238E27FC236}">
                    <a16:creationId xmlns:a16="http://schemas.microsoft.com/office/drawing/2014/main" id="{4EA30B89-9AF0-F697-B553-BDC899B9720F}"/>
                  </a:ext>
                </a:extLst>
              </p:cNvPr>
              <p:cNvPicPr/>
              <p:nvPr/>
            </p:nvPicPr>
            <p:blipFill>
              <a:blip r:embed="rId14"/>
              <a:stretch>
                <a:fillRect/>
              </a:stretch>
            </p:blipFill>
            <p:spPr>
              <a:xfrm>
                <a:off x="8041114" y="3458066"/>
                <a:ext cx="33879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36A96EC-0807-C357-52F1-052819317C95}"/>
                  </a:ext>
                </a:extLst>
              </p14:cNvPr>
              <p14:cNvContentPartPr/>
              <p14:nvPr/>
            </p14:nvContentPartPr>
            <p14:xfrm>
              <a:off x="3248074" y="111866"/>
              <a:ext cx="3050280" cy="573480"/>
            </p14:xfrm>
          </p:contentPart>
        </mc:Choice>
        <mc:Fallback xmlns="">
          <p:pic>
            <p:nvPicPr>
              <p:cNvPr id="9" name="Freihand 8">
                <a:extLst>
                  <a:ext uri="{FF2B5EF4-FFF2-40B4-BE49-F238E27FC236}">
                    <a16:creationId xmlns:a16="http://schemas.microsoft.com/office/drawing/2014/main" id="{536A96EC-0807-C357-52F1-052819317C95}"/>
                  </a:ext>
                </a:extLst>
              </p:cNvPr>
              <p:cNvPicPr/>
              <p:nvPr/>
            </p:nvPicPr>
            <p:blipFill>
              <a:blip r:embed="rId16"/>
              <a:stretch>
                <a:fillRect/>
              </a:stretch>
            </p:blipFill>
            <p:spPr>
              <a:xfrm>
                <a:off x="3239434" y="102866"/>
                <a:ext cx="3067920" cy="5911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CA5FB553-EC0D-8A41-C37A-690E8FE583C3}"/>
                  </a:ext>
                </a:extLst>
              </p14:cNvPr>
              <p14:cNvContentPartPr/>
              <p14:nvPr/>
            </p14:nvContentPartPr>
            <p14:xfrm>
              <a:off x="1061074" y="4944866"/>
              <a:ext cx="2936160" cy="63000"/>
            </p14:xfrm>
          </p:contentPart>
        </mc:Choice>
        <mc:Fallback xmlns="">
          <p:pic>
            <p:nvPicPr>
              <p:cNvPr id="10" name="Freihand 9">
                <a:extLst>
                  <a:ext uri="{FF2B5EF4-FFF2-40B4-BE49-F238E27FC236}">
                    <a16:creationId xmlns:a16="http://schemas.microsoft.com/office/drawing/2014/main" id="{CA5FB553-EC0D-8A41-C37A-690E8FE583C3}"/>
                  </a:ext>
                </a:extLst>
              </p:cNvPr>
              <p:cNvPicPr/>
              <p:nvPr/>
            </p:nvPicPr>
            <p:blipFill>
              <a:blip r:embed="rId18"/>
              <a:stretch>
                <a:fillRect/>
              </a:stretch>
            </p:blipFill>
            <p:spPr>
              <a:xfrm>
                <a:off x="1052074" y="4936226"/>
                <a:ext cx="2953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17DD635D-D0F2-B35D-A619-726D5E67E2BD}"/>
                  </a:ext>
                </a:extLst>
              </p14:cNvPr>
              <p14:cNvContentPartPr/>
              <p14:nvPr/>
            </p14:nvContentPartPr>
            <p14:xfrm>
              <a:off x="1061434" y="5564426"/>
              <a:ext cx="2721960" cy="60480"/>
            </p14:xfrm>
          </p:contentPart>
        </mc:Choice>
        <mc:Fallback xmlns="">
          <p:pic>
            <p:nvPicPr>
              <p:cNvPr id="11" name="Freihand 10">
                <a:extLst>
                  <a:ext uri="{FF2B5EF4-FFF2-40B4-BE49-F238E27FC236}">
                    <a16:creationId xmlns:a16="http://schemas.microsoft.com/office/drawing/2014/main" id="{17DD635D-D0F2-B35D-A619-726D5E67E2BD}"/>
                  </a:ext>
                </a:extLst>
              </p:cNvPr>
              <p:cNvPicPr/>
              <p:nvPr/>
            </p:nvPicPr>
            <p:blipFill>
              <a:blip r:embed="rId20"/>
              <a:stretch>
                <a:fillRect/>
              </a:stretch>
            </p:blipFill>
            <p:spPr>
              <a:xfrm>
                <a:off x="1052794" y="5555786"/>
                <a:ext cx="27396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BEC5D2FF-CEEB-8B89-3A0E-41B18CCC7A8C}"/>
                  </a:ext>
                </a:extLst>
              </p14:cNvPr>
              <p14:cNvContentPartPr/>
              <p14:nvPr/>
            </p14:nvContentPartPr>
            <p14:xfrm>
              <a:off x="874234" y="5804186"/>
              <a:ext cx="3214080" cy="674280"/>
            </p14:xfrm>
          </p:contentPart>
        </mc:Choice>
        <mc:Fallback xmlns="">
          <p:pic>
            <p:nvPicPr>
              <p:cNvPr id="12" name="Freihand 11">
                <a:extLst>
                  <a:ext uri="{FF2B5EF4-FFF2-40B4-BE49-F238E27FC236}">
                    <a16:creationId xmlns:a16="http://schemas.microsoft.com/office/drawing/2014/main" id="{BEC5D2FF-CEEB-8B89-3A0E-41B18CCC7A8C}"/>
                  </a:ext>
                </a:extLst>
              </p:cNvPr>
              <p:cNvPicPr/>
              <p:nvPr/>
            </p:nvPicPr>
            <p:blipFill>
              <a:blip r:embed="rId22"/>
              <a:stretch>
                <a:fillRect/>
              </a:stretch>
            </p:blipFill>
            <p:spPr>
              <a:xfrm>
                <a:off x="865234" y="5795546"/>
                <a:ext cx="3231720" cy="691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817007E9-1440-B978-7B24-9B27F99EF73E}"/>
                  </a:ext>
                </a:extLst>
              </p14:cNvPr>
              <p14:cNvContentPartPr/>
              <p14:nvPr/>
            </p14:nvContentPartPr>
            <p14:xfrm>
              <a:off x="788914" y="6267146"/>
              <a:ext cx="4556160" cy="625680"/>
            </p14:xfrm>
          </p:contentPart>
        </mc:Choice>
        <mc:Fallback xmlns="">
          <p:pic>
            <p:nvPicPr>
              <p:cNvPr id="13" name="Freihand 12">
                <a:extLst>
                  <a:ext uri="{FF2B5EF4-FFF2-40B4-BE49-F238E27FC236}">
                    <a16:creationId xmlns:a16="http://schemas.microsoft.com/office/drawing/2014/main" id="{817007E9-1440-B978-7B24-9B27F99EF73E}"/>
                  </a:ext>
                </a:extLst>
              </p:cNvPr>
              <p:cNvPicPr/>
              <p:nvPr/>
            </p:nvPicPr>
            <p:blipFill>
              <a:blip r:embed="rId24"/>
              <a:stretch>
                <a:fillRect/>
              </a:stretch>
            </p:blipFill>
            <p:spPr>
              <a:xfrm>
                <a:off x="780274" y="6258506"/>
                <a:ext cx="4573800" cy="643320"/>
              </a:xfrm>
              <a:prstGeom prst="rect">
                <a:avLst/>
              </a:prstGeom>
            </p:spPr>
          </p:pic>
        </mc:Fallback>
      </mc:AlternateContent>
      <p:grpSp>
        <p:nvGrpSpPr>
          <p:cNvPr id="22" name="Gruppieren 21">
            <a:extLst>
              <a:ext uri="{FF2B5EF4-FFF2-40B4-BE49-F238E27FC236}">
                <a16:creationId xmlns:a16="http://schemas.microsoft.com/office/drawing/2014/main" id="{3232AA65-74C0-82CB-53C0-FED1CD1D071A}"/>
              </a:ext>
            </a:extLst>
          </p:cNvPr>
          <p:cNvGrpSpPr/>
          <p:nvPr/>
        </p:nvGrpSpPr>
        <p:grpSpPr>
          <a:xfrm>
            <a:off x="5223034" y="3924266"/>
            <a:ext cx="1767960" cy="471240"/>
            <a:chOff x="5223034" y="3924266"/>
            <a:chExt cx="1767960" cy="471240"/>
          </a:xfrm>
        </p:grpSpPr>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17A21A27-31CD-0531-81E6-0DD545D81527}"/>
                    </a:ext>
                  </a:extLst>
                </p14:cNvPr>
                <p14:cNvContentPartPr/>
                <p14:nvPr/>
              </p14:nvContentPartPr>
              <p14:xfrm>
                <a:off x="5223034" y="3924266"/>
                <a:ext cx="296280" cy="334440"/>
              </p14:xfrm>
            </p:contentPart>
          </mc:Choice>
          <mc:Fallback xmlns="">
            <p:pic>
              <p:nvPicPr>
                <p:cNvPr id="14" name="Freihand 13">
                  <a:extLst>
                    <a:ext uri="{FF2B5EF4-FFF2-40B4-BE49-F238E27FC236}">
                      <a16:creationId xmlns:a16="http://schemas.microsoft.com/office/drawing/2014/main" id="{17A21A27-31CD-0531-81E6-0DD545D81527}"/>
                    </a:ext>
                  </a:extLst>
                </p:cNvPr>
                <p:cNvPicPr/>
                <p:nvPr/>
              </p:nvPicPr>
              <p:blipFill>
                <a:blip r:embed="rId26"/>
                <a:stretch>
                  <a:fillRect/>
                </a:stretch>
              </p:blipFill>
              <p:spPr>
                <a:xfrm>
                  <a:off x="5214394" y="3915626"/>
                  <a:ext cx="31392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B68E1EED-33CD-090E-FFC4-5F9BFA3C6F61}"/>
                    </a:ext>
                  </a:extLst>
                </p14:cNvPr>
                <p14:cNvContentPartPr/>
                <p14:nvPr/>
              </p14:nvContentPartPr>
              <p14:xfrm>
                <a:off x="5650354" y="4047026"/>
                <a:ext cx="604800" cy="162720"/>
              </p14:xfrm>
            </p:contentPart>
          </mc:Choice>
          <mc:Fallback xmlns="">
            <p:pic>
              <p:nvPicPr>
                <p:cNvPr id="15" name="Freihand 14">
                  <a:extLst>
                    <a:ext uri="{FF2B5EF4-FFF2-40B4-BE49-F238E27FC236}">
                      <a16:creationId xmlns:a16="http://schemas.microsoft.com/office/drawing/2014/main" id="{B68E1EED-33CD-090E-FFC4-5F9BFA3C6F61}"/>
                    </a:ext>
                  </a:extLst>
                </p:cNvPr>
                <p:cNvPicPr/>
                <p:nvPr/>
              </p:nvPicPr>
              <p:blipFill>
                <a:blip r:embed="rId28"/>
                <a:stretch>
                  <a:fillRect/>
                </a:stretch>
              </p:blipFill>
              <p:spPr>
                <a:xfrm>
                  <a:off x="5641714" y="4038026"/>
                  <a:ext cx="6224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BC2129FB-A1FB-7173-CA91-583E2C71A429}"/>
                    </a:ext>
                  </a:extLst>
                </p14:cNvPr>
                <p14:cNvContentPartPr/>
                <p14:nvPr/>
              </p14:nvContentPartPr>
              <p14:xfrm>
                <a:off x="6335074" y="4068986"/>
                <a:ext cx="250560" cy="107640"/>
              </p14:xfrm>
            </p:contentPart>
          </mc:Choice>
          <mc:Fallback xmlns="">
            <p:pic>
              <p:nvPicPr>
                <p:cNvPr id="16" name="Freihand 15">
                  <a:extLst>
                    <a:ext uri="{FF2B5EF4-FFF2-40B4-BE49-F238E27FC236}">
                      <a16:creationId xmlns:a16="http://schemas.microsoft.com/office/drawing/2014/main" id="{BC2129FB-A1FB-7173-CA91-583E2C71A429}"/>
                    </a:ext>
                  </a:extLst>
                </p:cNvPr>
                <p:cNvPicPr/>
                <p:nvPr/>
              </p:nvPicPr>
              <p:blipFill>
                <a:blip r:embed="rId30"/>
                <a:stretch>
                  <a:fillRect/>
                </a:stretch>
              </p:blipFill>
              <p:spPr>
                <a:xfrm>
                  <a:off x="6326434" y="4059986"/>
                  <a:ext cx="268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BB3ABDF3-A80F-1786-AD86-00CF52B35F96}"/>
                    </a:ext>
                  </a:extLst>
                </p14:cNvPr>
                <p14:cNvContentPartPr/>
                <p14:nvPr/>
              </p14:nvContentPartPr>
              <p14:xfrm>
                <a:off x="6634234" y="4040906"/>
                <a:ext cx="16200" cy="43200"/>
              </p14:xfrm>
            </p:contentPart>
          </mc:Choice>
          <mc:Fallback xmlns="">
            <p:pic>
              <p:nvPicPr>
                <p:cNvPr id="17" name="Freihand 16">
                  <a:extLst>
                    <a:ext uri="{FF2B5EF4-FFF2-40B4-BE49-F238E27FC236}">
                      <a16:creationId xmlns:a16="http://schemas.microsoft.com/office/drawing/2014/main" id="{BB3ABDF3-A80F-1786-AD86-00CF52B35F96}"/>
                    </a:ext>
                  </a:extLst>
                </p:cNvPr>
                <p:cNvPicPr/>
                <p:nvPr/>
              </p:nvPicPr>
              <p:blipFill>
                <a:blip r:embed="rId32"/>
                <a:stretch>
                  <a:fillRect/>
                </a:stretch>
              </p:blipFill>
              <p:spPr>
                <a:xfrm>
                  <a:off x="6625234" y="4032266"/>
                  <a:ext cx="33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8" name="Freihand 17">
                  <a:extLst>
                    <a:ext uri="{FF2B5EF4-FFF2-40B4-BE49-F238E27FC236}">
                      <a16:creationId xmlns:a16="http://schemas.microsoft.com/office/drawing/2014/main" id="{92C4653F-9813-FB9F-237F-C0C74E7DDE34}"/>
                    </a:ext>
                  </a:extLst>
                </p14:cNvPr>
                <p14:cNvContentPartPr/>
                <p14:nvPr/>
              </p14:nvContentPartPr>
              <p14:xfrm>
                <a:off x="6573034" y="4029386"/>
                <a:ext cx="73440" cy="159120"/>
              </p14:xfrm>
            </p:contentPart>
          </mc:Choice>
          <mc:Fallback xmlns="">
            <p:pic>
              <p:nvPicPr>
                <p:cNvPr id="18" name="Freihand 17">
                  <a:extLst>
                    <a:ext uri="{FF2B5EF4-FFF2-40B4-BE49-F238E27FC236}">
                      <a16:creationId xmlns:a16="http://schemas.microsoft.com/office/drawing/2014/main" id="{92C4653F-9813-FB9F-237F-C0C74E7DDE34}"/>
                    </a:ext>
                  </a:extLst>
                </p:cNvPr>
                <p:cNvPicPr/>
                <p:nvPr/>
              </p:nvPicPr>
              <p:blipFill>
                <a:blip r:embed="rId34"/>
                <a:stretch>
                  <a:fillRect/>
                </a:stretch>
              </p:blipFill>
              <p:spPr>
                <a:xfrm>
                  <a:off x="6564034" y="4020386"/>
                  <a:ext cx="91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D5657CD4-DF24-B23A-F1E5-61562E4BDC44}"/>
                    </a:ext>
                  </a:extLst>
                </p14:cNvPr>
                <p14:cNvContentPartPr/>
                <p14:nvPr/>
              </p14:nvContentPartPr>
              <p14:xfrm>
                <a:off x="6561154" y="4034786"/>
                <a:ext cx="183240" cy="119880"/>
              </p14:xfrm>
            </p:contentPart>
          </mc:Choice>
          <mc:Fallback xmlns="">
            <p:pic>
              <p:nvPicPr>
                <p:cNvPr id="20" name="Freihand 19">
                  <a:extLst>
                    <a:ext uri="{FF2B5EF4-FFF2-40B4-BE49-F238E27FC236}">
                      <a16:creationId xmlns:a16="http://schemas.microsoft.com/office/drawing/2014/main" id="{D5657CD4-DF24-B23A-F1E5-61562E4BDC44}"/>
                    </a:ext>
                  </a:extLst>
                </p:cNvPr>
                <p:cNvPicPr/>
                <p:nvPr/>
              </p:nvPicPr>
              <p:blipFill>
                <a:blip r:embed="rId36"/>
                <a:stretch>
                  <a:fillRect/>
                </a:stretch>
              </p:blipFill>
              <p:spPr>
                <a:xfrm>
                  <a:off x="6552154" y="4026146"/>
                  <a:ext cx="200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8C042019-D43F-F935-0D3E-DBA867B63430}"/>
                    </a:ext>
                  </a:extLst>
                </p14:cNvPr>
                <p14:cNvContentPartPr/>
                <p14:nvPr/>
              </p14:nvContentPartPr>
              <p14:xfrm>
                <a:off x="6803434" y="4035506"/>
                <a:ext cx="187560" cy="360000"/>
              </p14:xfrm>
            </p:contentPart>
          </mc:Choice>
          <mc:Fallback xmlns="">
            <p:pic>
              <p:nvPicPr>
                <p:cNvPr id="21" name="Freihand 20">
                  <a:extLst>
                    <a:ext uri="{FF2B5EF4-FFF2-40B4-BE49-F238E27FC236}">
                      <a16:creationId xmlns:a16="http://schemas.microsoft.com/office/drawing/2014/main" id="{8C042019-D43F-F935-0D3E-DBA867B63430}"/>
                    </a:ext>
                  </a:extLst>
                </p:cNvPr>
                <p:cNvPicPr/>
                <p:nvPr/>
              </p:nvPicPr>
              <p:blipFill>
                <a:blip r:embed="rId38"/>
                <a:stretch>
                  <a:fillRect/>
                </a:stretch>
              </p:blipFill>
              <p:spPr>
                <a:xfrm>
                  <a:off x="6794434" y="4026866"/>
                  <a:ext cx="205200" cy="377640"/>
                </a:xfrm>
                <a:prstGeom prst="rect">
                  <a:avLst/>
                </a:prstGeom>
              </p:spPr>
            </p:pic>
          </mc:Fallback>
        </mc:AlternateContent>
      </p:grpSp>
      <p:grpSp>
        <p:nvGrpSpPr>
          <p:cNvPr id="27" name="Gruppieren 26">
            <a:extLst>
              <a:ext uri="{FF2B5EF4-FFF2-40B4-BE49-F238E27FC236}">
                <a16:creationId xmlns:a16="http://schemas.microsoft.com/office/drawing/2014/main" id="{DB3B6630-5800-9B9A-531C-8F1135E7F50B}"/>
              </a:ext>
            </a:extLst>
          </p:cNvPr>
          <p:cNvGrpSpPr/>
          <p:nvPr/>
        </p:nvGrpSpPr>
        <p:grpSpPr>
          <a:xfrm>
            <a:off x="4439314" y="5233226"/>
            <a:ext cx="420840" cy="246240"/>
            <a:chOff x="4439314" y="5233226"/>
            <a:chExt cx="420840" cy="246240"/>
          </a:xfrm>
        </p:grpSpPr>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30CE3634-75CE-5298-F314-3EAF913B9575}"/>
                    </a:ext>
                  </a:extLst>
                </p14:cNvPr>
                <p14:cNvContentPartPr/>
                <p14:nvPr/>
              </p14:nvContentPartPr>
              <p14:xfrm>
                <a:off x="4439314" y="5314946"/>
                <a:ext cx="320400" cy="40680"/>
              </p14:xfrm>
            </p:contentPart>
          </mc:Choice>
          <mc:Fallback xmlns="">
            <p:pic>
              <p:nvPicPr>
                <p:cNvPr id="25" name="Freihand 24">
                  <a:extLst>
                    <a:ext uri="{FF2B5EF4-FFF2-40B4-BE49-F238E27FC236}">
                      <a16:creationId xmlns:a16="http://schemas.microsoft.com/office/drawing/2014/main" id="{30CE3634-75CE-5298-F314-3EAF913B9575}"/>
                    </a:ext>
                  </a:extLst>
                </p:cNvPr>
                <p:cNvPicPr/>
                <p:nvPr/>
              </p:nvPicPr>
              <p:blipFill>
                <a:blip r:embed="rId40"/>
                <a:stretch>
                  <a:fillRect/>
                </a:stretch>
              </p:blipFill>
              <p:spPr>
                <a:xfrm>
                  <a:off x="4430314" y="5305946"/>
                  <a:ext cx="3380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EB56B25B-C005-ADB9-1628-FC310ACE8DF7}"/>
                    </a:ext>
                  </a:extLst>
                </p14:cNvPr>
                <p14:cNvContentPartPr/>
                <p14:nvPr/>
              </p14:nvContentPartPr>
              <p14:xfrm>
                <a:off x="4728754" y="5233226"/>
                <a:ext cx="131400" cy="246240"/>
              </p14:xfrm>
            </p:contentPart>
          </mc:Choice>
          <mc:Fallback xmlns="">
            <p:pic>
              <p:nvPicPr>
                <p:cNvPr id="26" name="Freihand 25">
                  <a:extLst>
                    <a:ext uri="{FF2B5EF4-FFF2-40B4-BE49-F238E27FC236}">
                      <a16:creationId xmlns:a16="http://schemas.microsoft.com/office/drawing/2014/main" id="{EB56B25B-C005-ADB9-1628-FC310ACE8DF7}"/>
                    </a:ext>
                  </a:extLst>
                </p:cNvPr>
                <p:cNvPicPr/>
                <p:nvPr/>
              </p:nvPicPr>
              <p:blipFill>
                <a:blip r:embed="rId42"/>
                <a:stretch>
                  <a:fillRect/>
                </a:stretch>
              </p:blipFill>
              <p:spPr>
                <a:xfrm>
                  <a:off x="4720114" y="5224586"/>
                  <a:ext cx="149040" cy="263880"/>
                </a:xfrm>
                <a:prstGeom prst="rect">
                  <a:avLst/>
                </a:prstGeom>
              </p:spPr>
            </p:pic>
          </mc:Fallback>
        </mc:AlternateContent>
      </p:grpSp>
      <p:grpSp>
        <p:nvGrpSpPr>
          <p:cNvPr id="30" name="Gruppieren 29">
            <a:extLst>
              <a:ext uri="{FF2B5EF4-FFF2-40B4-BE49-F238E27FC236}">
                <a16:creationId xmlns:a16="http://schemas.microsoft.com/office/drawing/2014/main" id="{679A96C0-F0F2-FEB3-0F57-374C2CB96590}"/>
              </a:ext>
            </a:extLst>
          </p:cNvPr>
          <p:cNvGrpSpPr/>
          <p:nvPr/>
        </p:nvGrpSpPr>
        <p:grpSpPr>
          <a:xfrm>
            <a:off x="4600594" y="4738586"/>
            <a:ext cx="1180800" cy="349560"/>
            <a:chOff x="4600594" y="4738586"/>
            <a:chExt cx="1180800" cy="349560"/>
          </a:xfrm>
        </p:grpSpPr>
        <mc:AlternateContent xmlns:mc="http://schemas.openxmlformats.org/markup-compatibility/2006" xmlns:p14="http://schemas.microsoft.com/office/powerpoint/2010/main">
          <mc:Choice Requires="p14">
            <p:contentPart p14:bwMode="auto" r:id="rId43">
              <p14:nvContentPartPr>
                <p14:cNvPr id="23" name="Freihand 22">
                  <a:extLst>
                    <a:ext uri="{FF2B5EF4-FFF2-40B4-BE49-F238E27FC236}">
                      <a16:creationId xmlns:a16="http://schemas.microsoft.com/office/drawing/2014/main" id="{CBEBE13E-09FD-3EF0-42B3-B20F63C72BE8}"/>
                    </a:ext>
                  </a:extLst>
                </p14:cNvPr>
                <p14:cNvContentPartPr/>
                <p14:nvPr/>
              </p14:nvContentPartPr>
              <p14:xfrm>
                <a:off x="4600594" y="4795826"/>
                <a:ext cx="221760" cy="42840"/>
              </p14:xfrm>
            </p:contentPart>
          </mc:Choice>
          <mc:Fallback xmlns="">
            <p:pic>
              <p:nvPicPr>
                <p:cNvPr id="23" name="Freihand 22">
                  <a:extLst>
                    <a:ext uri="{FF2B5EF4-FFF2-40B4-BE49-F238E27FC236}">
                      <a16:creationId xmlns:a16="http://schemas.microsoft.com/office/drawing/2014/main" id="{CBEBE13E-09FD-3EF0-42B3-B20F63C72BE8}"/>
                    </a:ext>
                  </a:extLst>
                </p:cNvPr>
                <p:cNvPicPr/>
                <p:nvPr/>
              </p:nvPicPr>
              <p:blipFill>
                <a:blip r:embed="rId44"/>
                <a:stretch>
                  <a:fillRect/>
                </a:stretch>
              </p:blipFill>
              <p:spPr>
                <a:xfrm>
                  <a:off x="4591594" y="4787186"/>
                  <a:ext cx="2394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4" name="Freihand 23">
                  <a:extLst>
                    <a:ext uri="{FF2B5EF4-FFF2-40B4-BE49-F238E27FC236}">
                      <a16:creationId xmlns:a16="http://schemas.microsoft.com/office/drawing/2014/main" id="{58B6BE85-A1AD-B81D-C40F-2A8AA9F8502D}"/>
                    </a:ext>
                  </a:extLst>
                </p14:cNvPr>
                <p14:cNvContentPartPr/>
                <p14:nvPr/>
              </p14:nvContentPartPr>
              <p14:xfrm>
                <a:off x="4735594" y="4738586"/>
                <a:ext cx="276480" cy="186120"/>
              </p14:xfrm>
            </p:contentPart>
          </mc:Choice>
          <mc:Fallback xmlns="">
            <p:pic>
              <p:nvPicPr>
                <p:cNvPr id="24" name="Freihand 23">
                  <a:extLst>
                    <a:ext uri="{FF2B5EF4-FFF2-40B4-BE49-F238E27FC236}">
                      <a16:creationId xmlns:a16="http://schemas.microsoft.com/office/drawing/2014/main" id="{58B6BE85-A1AD-B81D-C40F-2A8AA9F8502D}"/>
                    </a:ext>
                  </a:extLst>
                </p:cNvPr>
                <p:cNvPicPr/>
                <p:nvPr/>
              </p:nvPicPr>
              <p:blipFill>
                <a:blip r:embed="rId46"/>
                <a:stretch>
                  <a:fillRect/>
                </a:stretch>
              </p:blipFill>
              <p:spPr>
                <a:xfrm>
                  <a:off x="4726594" y="4729586"/>
                  <a:ext cx="2941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2BC3DA8B-4CB7-AE76-6A1E-6DBA51849550}"/>
                    </a:ext>
                  </a:extLst>
                </p14:cNvPr>
                <p14:cNvContentPartPr/>
                <p14:nvPr/>
              </p14:nvContentPartPr>
              <p14:xfrm>
                <a:off x="5314474" y="4918946"/>
                <a:ext cx="466920" cy="169200"/>
              </p14:xfrm>
            </p:contentPart>
          </mc:Choice>
          <mc:Fallback xmlns="">
            <p:pic>
              <p:nvPicPr>
                <p:cNvPr id="29" name="Freihand 28">
                  <a:extLst>
                    <a:ext uri="{FF2B5EF4-FFF2-40B4-BE49-F238E27FC236}">
                      <a16:creationId xmlns:a16="http://schemas.microsoft.com/office/drawing/2014/main" id="{2BC3DA8B-4CB7-AE76-6A1E-6DBA51849550}"/>
                    </a:ext>
                  </a:extLst>
                </p:cNvPr>
                <p:cNvPicPr/>
                <p:nvPr/>
              </p:nvPicPr>
              <p:blipFill>
                <a:blip r:embed="rId48"/>
                <a:stretch>
                  <a:fillRect/>
                </a:stretch>
              </p:blipFill>
              <p:spPr>
                <a:xfrm>
                  <a:off x="5305834" y="4910306"/>
                  <a:ext cx="484560" cy="186840"/>
                </a:xfrm>
                <a:prstGeom prst="rect">
                  <a:avLst/>
                </a:prstGeom>
              </p:spPr>
            </p:pic>
          </mc:Fallback>
        </mc:AlternateContent>
      </p:grpSp>
      <p:grpSp>
        <p:nvGrpSpPr>
          <p:cNvPr id="41" name="Gruppieren 40">
            <a:extLst>
              <a:ext uri="{FF2B5EF4-FFF2-40B4-BE49-F238E27FC236}">
                <a16:creationId xmlns:a16="http://schemas.microsoft.com/office/drawing/2014/main" id="{286B07DE-574C-07CC-4AFC-7D20C8DB8C6D}"/>
              </a:ext>
            </a:extLst>
          </p:cNvPr>
          <p:cNvGrpSpPr/>
          <p:nvPr/>
        </p:nvGrpSpPr>
        <p:grpSpPr>
          <a:xfrm>
            <a:off x="6068314" y="4605746"/>
            <a:ext cx="2211120" cy="384120"/>
            <a:chOff x="6068314" y="4605746"/>
            <a:chExt cx="2211120" cy="384120"/>
          </a:xfrm>
        </p:grpSpPr>
        <mc:AlternateContent xmlns:mc="http://schemas.openxmlformats.org/markup-compatibility/2006" xmlns:p14="http://schemas.microsoft.com/office/powerpoint/2010/main">
          <mc:Choice Requires="p14">
            <p:contentPart p14:bwMode="auto" r:id="rId49">
              <p14:nvContentPartPr>
                <p14:cNvPr id="31" name="Freihand 30">
                  <a:extLst>
                    <a:ext uri="{FF2B5EF4-FFF2-40B4-BE49-F238E27FC236}">
                      <a16:creationId xmlns:a16="http://schemas.microsoft.com/office/drawing/2014/main" id="{72BA4118-EC52-DA15-645D-A0331F4E3A6D}"/>
                    </a:ext>
                  </a:extLst>
                </p14:cNvPr>
                <p14:cNvContentPartPr/>
                <p14:nvPr/>
              </p14:nvContentPartPr>
              <p14:xfrm>
                <a:off x="6068314" y="4854506"/>
                <a:ext cx="163080" cy="135360"/>
              </p14:xfrm>
            </p:contentPart>
          </mc:Choice>
          <mc:Fallback xmlns="">
            <p:pic>
              <p:nvPicPr>
                <p:cNvPr id="31" name="Freihand 30">
                  <a:extLst>
                    <a:ext uri="{FF2B5EF4-FFF2-40B4-BE49-F238E27FC236}">
                      <a16:creationId xmlns:a16="http://schemas.microsoft.com/office/drawing/2014/main" id="{72BA4118-EC52-DA15-645D-A0331F4E3A6D}"/>
                    </a:ext>
                  </a:extLst>
                </p:cNvPr>
                <p:cNvPicPr/>
                <p:nvPr/>
              </p:nvPicPr>
              <p:blipFill>
                <a:blip r:embed="rId50"/>
                <a:stretch>
                  <a:fillRect/>
                </a:stretch>
              </p:blipFill>
              <p:spPr>
                <a:xfrm>
                  <a:off x="6059674" y="4845506"/>
                  <a:ext cx="1807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2" name="Freihand 31">
                  <a:extLst>
                    <a:ext uri="{FF2B5EF4-FFF2-40B4-BE49-F238E27FC236}">
                      <a16:creationId xmlns:a16="http://schemas.microsoft.com/office/drawing/2014/main" id="{30657B7F-77A2-1845-B1F0-EA37620EC216}"/>
                    </a:ext>
                  </a:extLst>
                </p14:cNvPr>
                <p14:cNvContentPartPr/>
                <p14:nvPr/>
              </p14:nvContentPartPr>
              <p14:xfrm>
                <a:off x="6277114" y="4688546"/>
                <a:ext cx="225720" cy="289080"/>
              </p14:xfrm>
            </p:contentPart>
          </mc:Choice>
          <mc:Fallback xmlns="">
            <p:pic>
              <p:nvPicPr>
                <p:cNvPr id="32" name="Freihand 31">
                  <a:extLst>
                    <a:ext uri="{FF2B5EF4-FFF2-40B4-BE49-F238E27FC236}">
                      <a16:creationId xmlns:a16="http://schemas.microsoft.com/office/drawing/2014/main" id="{30657B7F-77A2-1845-B1F0-EA37620EC216}"/>
                    </a:ext>
                  </a:extLst>
                </p:cNvPr>
                <p:cNvPicPr/>
                <p:nvPr/>
              </p:nvPicPr>
              <p:blipFill>
                <a:blip r:embed="rId52"/>
                <a:stretch>
                  <a:fillRect/>
                </a:stretch>
              </p:blipFill>
              <p:spPr>
                <a:xfrm>
                  <a:off x="6268474" y="4679906"/>
                  <a:ext cx="2433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3" name="Freihand 32">
                  <a:extLst>
                    <a:ext uri="{FF2B5EF4-FFF2-40B4-BE49-F238E27FC236}">
                      <a16:creationId xmlns:a16="http://schemas.microsoft.com/office/drawing/2014/main" id="{9863AEFD-8E9B-41C6-6A60-18D669CC822C}"/>
                    </a:ext>
                  </a:extLst>
                </p14:cNvPr>
                <p14:cNvContentPartPr/>
                <p14:nvPr/>
              </p14:nvContentPartPr>
              <p14:xfrm>
                <a:off x="6683194" y="4797986"/>
                <a:ext cx="242280" cy="146880"/>
              </p14:xfrm>
            </p:contentPart>
          </mc:Choice>
          <mc:Fallback xmlns="">
            <p:pic>
              <p:nvPicPr>
                <p:cNvPr id="33" name="Freihand 32">
                  <a:extLst>
                    <a:ext uri="{FF2B5EF4-FFF2-40B4-BE49-F238E27FC236}">
                      <a16:creationId xmlns:a16="http://schemas.microsoft.com/office/drawing/2014/main" id="{9863AEFD-8E9B-41C6-6A60-18D669CC822C}"/>
                    </a:ext>
                  </a:extLst>
                </p:cNvPr>
                <p:cNvPicPr/>
                <p:nvPr/>
              </p:nvPicPr>
              <p:blipFill>
                <a:blip r:embed="rId54"/>
                <a:stretch>
                  <a:fillRect/>
                </a:stretch>
              </p:blipFill>
              <p:spPr>
                <a:xfrm>
                  <a:off x="6674194" y="4789346"/>
                  <a:ext cx="2599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EF8116BF-D66A-4833-CE82-98601FD77CE9}"/>
                    </a:ext>
                  </a:extLst>
                </p14:cNvPr>
                <p14:cNvContentPartPr/>
                <p14:nvPr/>
              </p14:nvContentPartPr>
              <p14:xfrm>
                <a:off x="6872914" y="4635626"/>
                <a:ext cx="6840" cy="46080"/>
              </p14:xfrm>
            </p:contentPart>
          </mc:Choice>
          <mc:Fallback xmlns="">
            <p:pic>
              <p:nvPicPr>
                <p:cNvPr id="34" name="Freihand 33">
                  <a:extLst>
                    <a:ext uri="{FF2B5EF4-FFF2-40B4-BE49-F238E27FC236}">
                      <a16:creationId xmlns:a16="http://schemas.microsoft.com/office/drawing/2014/main" id="{EF8116BF-D66A-4833-CE82-98601FD77CE9}"/>
                    </a:ext>
                  </a:extLst>
                </p:cNvPr>
                <p:cNvPicPr/>
                <p:nvPr/>
              </p:nvPicPr>
              <p:blipFill>
                <a:blip r:embed="rId56"/>
                <a:stretch>
                  <a:fillRect/>
                </a:stretch>
              </p:blipFill>
              <p:spPr>
                <a:xfrm>
                  <a:off x="6864274" y="4626626"/>
                  <a:ext cx="244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2C48FBBF-4159-6511-E67C-95C0F314DEE9}"/>
                    </a:ext>
                  </a:extLst>
                </p14:cNvPr>
                <p14:cNvContentPartPr/>
                <p14:nvPr/>
              </p14:nvContentPartPr>
              <p14:xfrm>
                <a:off x="7127074" y="4632026"/>
                <a:ext cx="146520" cy="308880"/>
              </p14:xfrm>
            </p:contentPart>
          </mc:Choice>
          <mc:Fallback xmlns="">
            <p:pic>
              <p:nvPicPr>
                <p:cNvPr id="35" name="Freihand 34">
                  <a:extLst>
                    <a:ext uri="{FF2B5EF4-FFF2-40B4-BE49-F238E27FC236}">
                      <a16:creationId xmlns:a16="http://schemas.microsoft.com/office/drawing/2014/main" id="{2C48FBBF-4159-6511-E67C-95C0F314DEE9}"/>
                    </a:ext>
                  </a:extLst>
                </p:cNvPr>
                <p:cNvPicPr/>
                <p:nvPr/>
              </p:nvPicPr>
              <p:blipFill>
                <a:blip r:embed="rId58"/>
                <a:stretch>
                  <a:fillRect/>
                </a:stretch>
              </p:blipFill>
              <p:spPr>
                <a:xfrm>
                  <a:off x="7118074" y="4623386"/>
                  <a:ext cx="16416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15C70567-8917-AD98-5A07-8EB4B6D62CFC}"/>
                    </a:ext>
                  </a:extLst>
                </p14:cNvPr>
                <p14:cNvContentPartPr/>
                <p14:nvPr/>
              </p14:nvContentPartPr>
              <p14:xfrm>
                <a:off x="7323274" y="4786106"/>
                <a:ext cx="109440" cy="139320"/>
              </p14:xfrm>
            </p:contentPart>
          </mc:Choice>
          <mc:Fallback xmlns="">
            <p:pic>
              <p:nvPicPr>
                <p:cNvPr id="36" name="Freihand 35">
                  <a:extLst>
                    <a:ext uri="{FF2B5EF4-FFF2-40B4-BE49-F238E27FC236}">
                      <a16:creationId xmlns:a16="http://schemas.microsoft.com/office/drawing/2014/main" id="{15C70567-8917-AD98-5A07-8EB4B6D62CFC}"/>
                    </a:ext>
                  </a:extLst>
                </p:cNvPr>
                <p:cNvPicPr/>
                <p:nvPr/>
              </p:nvPicPr>
              <p:blipFill>
                <a:blip r:embed="rId60"/>
                <a:stretch>
                  <a:fillRect/>
                </a:stretch>
              </p:blipFill>
              <p:spPr>
                <a:xfrm>
                  <a:off x="7314274" y="4777466"/>
                  <a:ext cx="1270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552F25BC-8FBC-D494-9148-0D4F3F71FEC1}"/>
                    </a:ext>
                  </a:extLst>
                </p14:cNvPr>
                <p14:cNvContentPartPr/>
                <p14:nvPr/>
              </p14:nvContentPartPr>
              <p14:xfrm>
                <a:off x="7501474" y="4605746"/>
                <a:ext cx="16560" cy="332280"/>
              </p14:xfrm>
            </p:contentPart>
          </mc:Choice>
          <mc:Fallback xmlns="">
            <p:pic>
              <p:nvPicPr>
                <p:cNvPr id="37" name="Freihand 36">
                  <a:extLst>
                    <a:ext uri="{FF2B5EF4-FFF2-40B4-BE49-F238E27FC236}">
                      <a16:creationId xmlns:a16="http://schemas.microsoft.com/office/drawing/2014/main" id="{552F25BC-8FBC-D494-9148-0D4F3F71FEC1}"/>
                    </a:ext>
                  </a:extLst>
                </p:cNvPr>
                <p:cNvPicPr/>
                <p:nvPr/>
              </p:nvPicPr>
              <p:blipFill>
                <a:blip r:embed="rId62"/>
                <a:stretch>
                  <a:fillRect/>
                </a:stretch>
              </p:blipFill>
              <p:spPr>
                <a:xfrm>
                  <a:off x="7492834" y="4596746"/>
                  <a:ext cx="3420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0C5534D0-589F-4485-5960-2EAAA6706C70}"/>
                    </a:ext>
                  </a:extLst>
                </p14:cNvPr>
                <p14:cNvContentPartPr/>
                <p14:nvPr/>
              </p14:nvContentPartPr>
              <p14:xfrm>
                <a:off x="7585714" y="4767386"/>
                <a:ext cx="321480" cy="128880"/>
              </p14:xfrm>
            </p:contentPart>
          </mc:Choice>
          <mc:Fallback xmlns="">
            <p:pic>
              <p:nvPicPr>
                <p:cNvPr id="38" name="Freihand 37">
                  <a:extLst>
                    <a:ext uri="{FF2B5EF4-FFF2-40B4-BE49-F238E27FC236}">
                      <a16:creationId xmlns:a16="http://schemas.microsoft.com/office/drawing/2014/main" id="{0C5534D0-589F-4485-5960-2EAAA6706C70}"/>
                    </a:ext>
                  </a:extLst>
                </p:cNvPr>
                <p:cNvPicPr/>
                <p:nvPr/>
              </p:nvPicPr>
              <p:blipFill>
                <a:blip r:embed="rId64"/>
                <a:stretch>
                  <a:fillRect/>
                </a:stretch>
              </p:blipFill>
              <p:spPr>
                <a:xfrm>
                  <a:off x="7577074" y="4758746"/>
                  <a:ext cx="339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FADA3590-4556-A1D6-7871-6411D6E72CD0}"/>
                    </a:ext>
                  </a:extLst>
                </p14:cNvPr>
                <p14:cNvContentPartPr/>
                <p14:nvPr/>
              </p14:nvContentPartPr>
              <p14:xfrm>
                <a:off x="7984234" y="4734986"/>
                <a:ext cx="93600" cy="117360"/>
              </p14:xfrm>
            </p:contentPart>
          </mc:Choice>
          <mc:Fallback xmlns="">
            <p:pic>
              <p:nvPicPr>
                <p:cNvPr id="39" name="Freihand 38">
                  <a:extLst>
                    <a:ext uri="{FF2B5EF4-FFF2-40B4-BE49-F238E27FC236}">
                      <a16:creationId xmlns:a16="http://schemas.microsoft.com/office/drawing/2014/main" id="{FADA3590-4556-A1D6-7871-6411D6E72CD0}"/>
                    </a:ext>
                  </a:extLst>
                </p:cNvPr>
                <p:cNvPicPr/>
                <p:nvPr/>
              </p:nvPicPr>
              <p:blipFill>
                <a:blip r:embed="rId66"/>
                <a:stretch>
                  <a:fillRect/>
                </a:stretch>
              </p:blipFill>
              <p:spPr>
                <a:xfrm>
                  <a:off x="7975594" y="4725986"/>
                  <a:ext cx="1112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9184A8BA-A495-1D75-1C92-FEE7C605BADD}"/>
                    </a:ext>
                  </a:extLst>
                </p14:cNvPr>
                <p14:cNvContentPartPr/>
                <p14:nvPr/>
              </p14:nvContentPartPr>
              <p14:xfrm>
                <a:off x="8114194" y="4723466"/>
                <a:ext cx="165240" cy="138960"/>
              </p14:xfrm>
            </p:contentPart>
          </mc:Choice>
          <mc:Fallback xmlns="">
            <p:pic>
              <p:nvPicPr>
                <p:cNvPr id="40" name="Freihand 39">
                  <a:extLst>
                    <a:ext uri="{FF2B5EF4-FFF2-40B4-BE49-F238E27FC236}">
                      <a16:creationId xmlns:a16="http://schemas.microsoft.com/office/drawing/2014/main" id="{9184A8BA-A495-1D75-1C92-FEE7C605BADD}"/>
                    </a:ext>
                  </a:extLst>
                </p:cNvPr>
                <p:cNvPicPr/>
                <p:nvPr/>
              </p:nvPicPr>
              <p:blipFill>
                <a:blip r:embed="rId68"/>
                <a:stretch>
                  <a:fillRect/>
                </a:stretch>
              </p:blipFill>
              <p:spPr>
                <a:xfrm>
                  <a:off x="8105194" y="4714466"/>
                  <a:ext cx="182880" cy="156600"/>
                </a:xfrm>
                <a:prstGeom prst="rect">
                  <a:avLst/>
                </a:prstGeom>
              </p:spPr>
            </p:pic>
          </mc:Fallback>
        </mc:AlternateContent>
      </p:grpSp>
      <p:grpSp>
        <p:nvGrpSpPr>
          <p:cNvPr id="44" name="Gruppieren 43">
            <a:extLst>
              <a:ext uri="{FF2B5EF4-FFF2-40B4-BE49-F238E27FC236}">
                <a16:creationId xmlns:a16="http://schemas.microsoft.com/office/drawing/2014/main" id="{3BF6EB85-259E-E39F-4BBC-A425BA732D5F}"/>
              </a:ext>
            </a:extLst>
          </p:cNvPr>
          <p:cNvGrpSpPr/>
          <p:nvPr/>
        </p:nvGrpSpPr>
        <p:grpSpPr>
          <a:xfrm>
            <a:off x="4345354" y="5859986"/>
            <a:ext cx="403200" cy="178200"/>
            <a:chOff x="4345354" y="5859986"/>
            <a:chExt cx="403200" cy="178200"/>
          </a:xfrm>
        </p:grpSpPr>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0520578B-488A-9ED1-085A-6BCB87DC2D14}"/>
                    </a:ext>
                  </a:extLst>
                </p14:cNvPr>
                <p14:cNvContentPartPr/>
                <p14:nvPr/>
              </p14:nvContentPartPr>
              <p14:xfrm>
                <a:off x="4345354" y="5934146"/>
                <a:ext cx="334440" cy="57240"/>
              </p14:xfrm>
            </p:contentPart>
          </mc:Choice>
          <mc:Fallback xmlns="">
            <p:pic>
              <p:nvPicPr>
                <p:cNvPr id="42" name="Freihand 41">
                  <a:extLst>
                    <a:ext uri="{FF2B5EF4-FFF2-40B4-BE49-F238E27FC236}">
                      <a16:creationId xmlns:a16="http://schemas.microsoft.com/office/drawing/2014/main" id="{0520578B-488A-9ED1-085A-6BCB87DC2D14}"/>
                    </a:ext>
                  </a:extLst>
                </p:cNvPr>
                <p:cNvPicPr/>
                <p:nvPr/>
              </p:nvPicPr>
              <p:blipFill>
                <a:blip r:embed="rId70"/>
                <a:stretch>
                  <a:fillRect/>
                </a:stretch>
              </p:blipFill>
              <p:spPr>
                <a:xfrm>
                  <a:off x="4336354" y="5925506"/>
                  <a:ext cx="352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732C4086-A8CE-44DD-D785-89DEE8226466}"/>
                    </a:ext>
                  </a:extLst>
                </p14:cNvPr>
                <p14:cNvContentPartPr/>
                <p14:nvPr/>
              </p14:nvContentPartPr>
              <p14:xfrm>
                <a:off x="4604914" y="5859986"/>
                <a:ext cx="143640" cy="178200"/>
              </p14:xfrm>
            </p:contentPart>
          </mc:Choice>
          <mc:Fallback xmlns="">
            <p:pic>
              <p:nvPicPr>
                <p:cNvPr id="43" name="Freihand 42">
                  <a:extLst>
                    <a:ext uri="{FF2B5EF4-FFF2-40B4-BE49-F238E27FC236}">
                      <a16:creationId xmlns:a16="http://schemas.microsoft.com/office/drawing/2014/main" id="{732C4086-A8CE-44DD-D785-89DEE8226466}"/>
                    </a:ext>
                  </a:extLst>
                </p:cNvPr>
                <p:cNvPicPr/>
                <p:nvPr/>
              </p:nvPicPr>
              <p:blipFill>
                <a:blip r:embed="rId72"/>
                <a:stretch>
                  <a:fillRect/>
                </a:stretch>
              </p:blipFill>
              <p:spPr>
                <a:xfrm>
                  <a:off x="4595914" y="5850986"/>
                  <a:ext cx="161280" cy="195840"/>
                </a:xfrm>
                <a:prstGeom prst="rect">
                  <a:avLst/>
                </a:prstGeom>
              </p:spPr>
            </p:pic>
          </mc:Fallback>
        </mc:AlternateContent>
      </p:grpSp>
      <p:grpSp>
        <p:nvGrpSpPr>
          <p:cNvPr id="490533" name="Gruppieren 490532">
            <a:extLst>
              <a:ext uri="{FF2B5EF4-FFF2-40B4-BE49-F238E27FC236}">
                <a16:creationId xmlns:a16="http://schemas.microsoft.com/office/drawing/2014/main" id="{2902AE5B-5135-EB4C-710F-FCB5EEC617C9}"/>
              </a:ext>
            </a:extLst>
          </p:cNvPr>
          <p:cNvGrpSpPr/>
          <p:nvPr/>
        </p:nvGrpSpPr>
        <p:grpSpPr>
          <a:xfrm>
            <a:off x="5161114" y="5248346"/>
            <a:ext cx="3536640" cy="1521000"/>
            <a:chOff x="5161114" y="5248346"/>
            <a:chExt cx="3536640" cy="1521000"/>
          </a:xfrm>
        </p:grpSpPr>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C46F1A49-DA79-8F31-0808-596CFA7753D0}"/>
                    </a:ext>
                  </a:extLst>
                </p14:cNvPr>
                <p14:cNvContentPartPr/>
                <p14:nvPr/>
              </p14:nvContentPartPr>
              <p14:xfrm>
                <a:off x="5161114" y="5648306"/>
                <a:ext cx="243360" cy="257400"/>
              </p14:xfrm>
            </p:contentPart>
          </mc:Choice>
          <mc:Fallback xmlns="">
            <p:pic>
              <p:nvPicPr>
                <p:cNvPr id="45" name="Freihand 44">
                  <a:extLst>
                    <a:ext uri="{FF2B5EF4-FFF2-40B4-BE49-F238E27FC236}">
                      <a16:creationId xmlns:a16="http://schemas.microsoft.com/office/drawing/2014/main" id="{C46F1A49-DA79-8F31-0808-596CFA7753D0}"/>
                    </a:ext>
                  </a:extLst>
                </p:cNvPr>
                <p:cNvPicPr/>
                <p:nvPr/>
              </p:nvPicPr>
              <p:blipFill>
                <a:blip r:embed="rId74"/>
                <a:stretch>
                  <a:fillRect/>
                </a:stretch>
              </p:blipFill>
              <p:spPr>
                <a:xfrm>
                  <a:off x="5152474" y="5639306"/>
                  <a:ext cx="2610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DD40A1B2-CCD4-A69E-1EEF-57BE84231C5B}"/>
                    </a:ext>
                  </a:extLst>
                </p14:cNvPr>
                <p14:cNvContentPartPr/>
                <p14:nvPr/>
              </p14:nvContentPartPr>
              <p14:xfrm>
                <a:off x="5485834" y="5672786"/>
                <a:ext cx="154800" cy="168840"/>
              </p14:xfrm>
            </p:contentPart>
          </mc:Choice>
          <mc:Fallback xmlns="">
            <p:pic>
              <p:nvPicPr>
                <p:cNvPr id="46" name="Freihand 45">
                  <a:extLst>
                    <a:ext uri="{FF2B5EF4-FFF2-40B4-BE49-F238E27FC236}">
                      <a16:creationId xmlns:a16="http://schemas.microsoft.com/office/drawing/2014/main" id="{DD40A1B2-CCD4-A69E-1EEF-57BE84231C5B}"/>
                    </a:ext>
                  </a:extLst>
                </p:cNvPr>
                <p:cNvPicPr/>
                <p:nvPr/>
              </p:nvPicPr>
              <p:blipFill>
                <a:blip r:embed="rId76"/>
                <a:stretch>
                  <a:fillRect/>
                </a:stretch>
              </p:blipFill>
              <p:spPr>
                <a:xfrm>
                  <a:off x="5477194" y="5664146"/>
                  <a:ext cx="172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C0A7FC27-7B2E-B2BE-FF70-52F65407AF88}"/>
                    </a:ext>
                  </a:extLst>
                </p14:cNvPr>
                <p14:cNvContentPartPr/>
                <p14:nvPr/>
              </p14:nvContentPartPr>
              <p14:xfrm>
                <a:off x="5937274" y="5537426"/>
                <a:ext cx="522360" cy="183600"/>
              </p14:xfrm>
            </p:contentPart>
          </mc:Choice>
          <mc:Fallback xmlns="">
            <p:pic>
              <p:nvPicPr>
                <p:cNvPr id="48" name="Freihand 47">
                  <a:extLst>
                    <a:ext uri="{FF2B5EF4-FFF2-40B4-BE49-F238E27FC236}">
                      <a16:creationId xmlns:a16="http://schemas.microsoft.com/office/drawing/2014/main" id="{C0A7FC27-7B2E-B2BE-FF70-52F65407AF88}"/>
                    </a:ext>
                  </a:extLst>
                </p:cNvPr>
                <p:cNvPicPr/>
                <p:nvPr/>
              </p:nvPicPr>
              <p:blipFill>
                <a:blip r:embed="rId78"/>
                <a:stretch>
                  <a:fillRect/>
                </a:stretch>
              </p:blipFill>
              <p:spPr>
                <a:xfrm>
                  <a:off x="5928274" y="5528426"/>
                  <a:ext cx="540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74741626-83C2-1A5C-EC25-444CA8F461EB}"/>
                    </a:ext>
                  </a:extLst>
                </p14:cNvPr>
                <p14:cNvContentPartPr/>
                <p14:nvPr/>
              </p14:nvContentPartPr>
              <p14:xfrm>
                <a:off x="6411394" y="5524466"/>
                <a:ext cx="159120" cy="141480"/>
              </p14:xfrm>
            </p:contentPart>
          </mc:Choice>
          <mc:Fallback xmlns="">
            <p:pic>
              <p:nvPicPr>
                <p:cNvPr id="49" name="Freihand 48">
                  <a:extLst>
                    <a:ext uri="{FF2B5EF4-FFF2-40B4-BE49-F238E27FC236}">
                      <a16:creationId xmlns:a16="http://schemas.microsoft.com/office/drawing/2014/main" id="{74741626-83C2-1A5C-EC25-444CA8F461EB}"/>
                    </a:ext>
                  </a:extLst>
                </p:cNvPr>
                <p:cNvPicPr/>
                <p:nvPr/>
              </p:nvPicPr>
              <p:blipFill>
                <a:blip r:embed="rId80"/>
                <a:stretch>
                  <a:fillRect/>
                </a:stretch>
              </p:blipFill>
              <p:spPr>
                <a:xfrm>
                  <a:off x="6402754" y="5515826"/>
                  <a:ext cx="176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8329545E-6993-2DD6-2843-C9D64AEF44C2}"/>
                    </a:ext>
                  </a:extLst>
                </p14:cNvPr>
                <p14:cNvContentPartPr/>
                <p14:nvPr/>
              </p14:nvContentPartPr>
              <p14:xfrm>
                <a:off x="6874714" y="5473706"/>
                <a:ext cx="31320" cy="146520"/>
              </p14:xfrm>
            </p:contentPart>
          </mc:Choice>
          <mc:Fallback xmlns="">
            <p:pic>
              <p:nvPicPr>
                <p:cNvPr id="50" name="Freihand 49">
                  <a:extLst>
                    <a:ext uri="{FF2B5EF4-FFF2-40B4-BE49-F238E27FC236}">
                      <a16:creationId xmlns:a16="http://schemas.microsoft.com/office/drawing/2014/main" id="{8329545E-6993-2DD6-2843-C9D64AEF44C2}"/>
                    </a:ext>
                  </a:extLst>
                </p:cNvPr>
                <p:cNvPicPr/>
                <p:nvPr/>
              </p:nvPicPr>
              <p:blipFill>
                <a:blip r:embed="rId82"/>
                <a:stretch>
                  <a:fillRect/>
                </a:stretch>
              </p:blipFill>
              <p:spPr>
                <a:xfrm>
                  <a:off x="6865714" y="5464706"/>
                  <a:ext cx="489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FE9D82A2-F291-D885-9F3B-CF1A46F16477}"/>
                    </a:ext>
                  </a:extLst>
                </p14:cNvPr>
                <p14:cNvContentPartPr/>
                <p14:nvPr/>
              </p14:nvContentPartPr>
              <p14:xfrm>
                <a:off x="6872554" y="5409626"/>
                <a:ext cx="219960" cy="207720"/>
              </p14:xfrm>
            </p:contentPart>
          </mc:Choice>
          <mc:Fallback xmlns="">
            <p:pic>
              <p:nvPicPr>
                <p:cNvPr id="51" name="Freihand 50">
                  <a:extLst>
                    <a:ext uri="{FF2B5EF4-FFF2-40B4-BE49-F238E27FC236}">
                      <a16:creationId xmlns:a16="http://schemas.microsoft.com/office/drawing/2014/main" id="{FE9D82A2-F291-D885-9F3B-CF1A46F16477}"/>
                    </a:ext>
                  </a:extLst>
                </p:cNvPr>
                <p:cNvPicPr/>
                <p:nvPr/>
              </p:nvPicPr>
              <p:blipFill>
                <a:blip r:embed="rId84"/>
                <a:stretch>
                  <a:fillRect/>
                </a:stretch>
              </p:blipFill>
              <p:spPr>
                <a:xfrm>
                  <a:off x="6863554" y="5400986"/>
                  <a:ext cx="2376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C810F55E-DC61-D005-6349-0E7BBF9C51D2}"/>
                    </a:ext>
                  </a:extLst>
                </p14:cNvPr>
                <p14:cNvContentPartPr/>
                <p14:nvPr/>
              </p14:nvContentPartPr>
              <p14:xfrm>
                <a:off x="7285834" y="5285066"/>
                <a:ext cx="253440" cy="221040"/>
              </p14:xfrm>
            </p:contentPart>
          </mc:Choice>
          <mc:Fallback xmlns="">
            <p:pic>
              <p:nvPicPr>
                <p:cNvPr id="52" name="Freihand 51">
                  <a:extLst>
                    <a:ext uri="{FF2B5EF4-FFF2-40B4-BE49-F238E27FC236}">
                      <a16:creationId xmlns:a16="http://schemas.microsoft.com/office/drawing/2014/main" id="{C810F55E-DC61-D005-6349-0E7BBF9C51D2}"/>
                    </a:ext>
                  </a:extLst>
                </p:cNvPr>
                <p:cNvPicPr/>
                <p:nvPr/>
              </p:nvPicPr>
              <p:blipFill>
                <a:blip r:embed="rId86"/>
                <a:stretch>
                  <a:fillRect/>
                </a:stretch>
              </p:blipFill>
              <p:spPr>
                <a:xfrm>
                  <a:off x="7276834" y="5276426"/>
                  <a:ext cx="27108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5EBA6545-CB70-13BF-5EAC-7DDEA734A12C}"/>
                    </a:ext>
                  </a:extLst>
                </p14:cNvPr>
                <p14:cNvContentPartPr/>
                <p14:nvPr/>
              </p14:nvContentPartPr>
              <p14:xfrm>
                <a:off x="7509034" y="5333666"/>
                <a:ext cx="56520" cy="69840"/>
              </p14:xfrm>
            </p:contentPart>
          </mc:Choice>
          <mc:Fallback xmlns="">
            <p:pic>
              <p:nvPicPr>
                <p:cNvPr id="53" name="Freihand 52">
                  <a:extLst>
                    <a:ext uri="{FF2B5EF4-FFF2-40B4-BE49-F238E27FC236}">
                      <a16:creationId xmlns:a16="http://schemas.microsoft.com/office/drawing/2014/main" id="{5EBA6545-CB70-13BF-5EAC-7DDEA734A12C}"/>
                    </a:ext>
                  </a:extLst>
                </p:cNvPr>
                <p:cNvPicPr/>
                <p:nvPr/>
              </p:nvPicPr>
              <p:blipFill>
                <a:blip r:embed="rId88"/>
                <a:stretch>
                  <a:fillRect/>
                </a:stretch>
              </p:blipFill>
              <p:spPr>
                <a:xfrm>
                  <a:off x="7500034" y="5324666"/>
                  <a:ext cx="741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4B8C8E2C-2284-F347-583B-9009C6AEB7D1}"/>
                    </a:ext>
                  </a:extLst>
                </p14:cNvPr>
                <p14:cNvContentPartPr/>
                <p14:nvPr/>
              </p14:nvContentPartPr>
              <p14:xfrm>
                <a:off x="7588234" y="5263826"/>
                <a:ext cx="246600" cy="391680"/>
              </p14:xfrm>
            </p:contentPart>
          </mc:Choice>
          <mc:Fallback xmlns="">
            <p:pic>
              <p:nvPicPr>
                <p:cNvPr id="54" name="Freihand 53">
                  <a:extLst>
                    <a:ext uri="{FF2B5EF4-FFF2-40B4-BE49-F238E27FC236}">
                      <a16:creationId xmlns:a16="http://schemas.microsoft.com/office/drawing/2014/main" id="{4B8C8E2C-2284-F347-583B-9009C6AEB7D1}"/>
                    </a:ext>
                  </a:extLst>
                </p:cNvPr>
                <p:cNvPicPr/>
                <p:nvPr/>
              </p:nvPicPr>
              <p:blipFill>
                <a:blip r:embed="rId90"/>
                <a:stretch>
                  <a:fillRect/>
                </a:stretch>
              </p:blipFill>
              <p:spPr>
                <a:xfrm>
                  <a:off x="7579594" y="5254826"/>
                  <a:ext cx="264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E2F8E59B-D200-2C5F-8CB4-84E1337A34AE}"/>
                    </a:ext>
                  </a:extLst>
                </p14:cNvPr>
                <p14:cNvContentPartPr/>
                <p14:nvPr/>
              </p14:nvContentPartPr>
              <p14:xfrm>
                <a:off x="7863274" y="5248346"/>
                <a:ext cx="227520" cy="411480"/>
              </p14:xfrm>
            </p:contentPart>
          </mc:Choice>
          <mc:Fallback xmlns="">
            <p:pic>
              <p:nvPicPr>
                <p:cNvPr id="55" name="Freihand 54">
                  <a:extLst>
                    <a:ext uri="{FF2B5EF4-FFF2-40B4-BE49-F238E27FC236}">
                      <a16:creationId xmlns:a16="http://schemas.microsoft.com/office/drawing/2014/main" id="{E2F8E59B-D200-2C5F-8CB4-84E1337A34AE}"/>
                    </a:ext>
                  </a:extLst>
                </p:cNvPr>
                <p:cNvPicPr/>
                <p:nvPr/>
              </p:nvPicPr>
              <p:blipFill>
                <a:blip r:embed="rId92"/>
                <a:stretch>
                  <a:fillRect/>
                </a:stretch>
              </p:blipFill>
              <p:spPr>
                <a:xfrm>
                  <a:off x="7854274" y="5239346"/>
                  <a:ext cx="24516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4E47C470-DE49-5ED0-5F7E-12F26E598F27}"/>
                    </a:ext>
                  </a:extLst>
                </p14:cNvPr>
                <p14:cNvContentPartPr/>
                <p14:nvPr/>
              </p14:nvContentPartPr>
              <p14:xfrm>
                <a:off x="6110794" y="5865746"/>
                <a:ext cx="67320" cy="251280"/>
              </p14:xfrm>
            </p:contentPart>
          </mc:Choice>
          <mc:Fallback xmlns="">
            <p:pic>
              <p:nvPicPr>
                <p:cNvPr id="56" name="Freihand 55">
                  <a:extLst>
                    <a:ext uri="{FF2B5EF4-FFF2-40B4-BE49-F238E27FC236}">
                      <a16:creationId xmlns:a16="http://schemas.microsoft.com/office/drawing/2014/main" id="{4E47C470-DE49-5ED0-5F7E-12F26E598F27}"/>
                    </a:ext>
                  </a:extLst>
                </p:cNvPr>
                <p:cNvPicPr/>
                <p:nvPr/>
              </p:nvPicPr>
              <p:blipFill>
                <a:blip r:embed="rId94"/>
                <a:stretch>
                  <a:fillRect/>
                </a:stretch>
              </p:blipFill>
              <p:spPr>
                <a:xfrm>
                  <a:off x="6101794" y="5857106"/>
                  <a:ext cx="849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341A493F-119E-1474-27DC-87A52FCD5284}"/>
                    </a:ext>
                  </a:extLst>
                </p14:cNvPr>
                <p14:cNvContentPartPr/>
                <p14:nvPr/>
              </p14:nvContentPartPr>
              <p14:xfrm>
                <a:off x="6264154" y="5848466"/>
                <a:ext cx="240840" cy="136080"/>
              </p14:xfrm>
            </p:contentPart>
          </mc:Choice>
          <mc:Fallback xmlns="">
            <p:pic>
              <p:nvPicPr>
                <p:cNvPr id="57" name="Freihand 56">
                  <a:extLst>
                    <a:ext uri="{FF2B5EF4-FFF2-40B4-BE49-F238E27FC236}">
                      <a16:creationId xmlns:a16="http://schemas.microsoft.com/office/drawing/2014/main" id="{341A493F-119E-1474-27DC-87A52FCD5284}"/>
                    </a:ext>
                  </a:extLst>
                </p:cNvPr>
                <p:cNvPicPr/>
                <p:nvPr/>
              </p:nvPicPr>
              <p:blipFill>
                <a:blip r:embed="rId96"/>
                <a:stretch>
                  <a:fillRect/>
                </a:stretch>
              </p:blipFill>
              <p:spPr>
                <a:xfrm>
                  <a:off x="6255154" y="5839466"/>
                  <a:ext cx="2584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8" name="Freihand 57">
                  <a:extLst>
                    <a:ext uri="{FF2B5EF4-FFF2-40B4-BE49-F238E27FC236}">
                      <a16:creationId xmlns:a16="http://schemas.microsoft.com/office/drawing/2014/main" id="{5E2641F1-E61A-540D-FBC4-F23620D74515}"/>
                    </a:ext>
                  </a:extLst>
                </p14:cNvPr>
                <p14:cNvContentPartPr/>
                <p14:nvPr/>
              </p14:nvContentPartPr>
              <p14:xfrm>
                <a:off x="6465754" y="5811386"/>
                <a:ext cx="19800" cy="33840"/>
              </p14:xfrm>
            </p:contentPart>
          </mc:Choice>
          <mc:Fallback xmlns="">
            <p:pic>
              <p:nvPicPr>
                <p:cNvPr id="58" name="Freihand 57">
                  <a:extLst>
                    <a:ext uri="{FF2B5EF4-FFF2-40B4-BE49-F238E27FC236}">
                      <a16:creationId xmlns:a16="http://schemas.microsoft.com/office/drawing/2014/main" id="{5E2641F1-E61A-540D-FBC4-F23620D74515}"/>
                    </a:ext>
                  </a:extLst>
                </p:cNvPr>
                <p:cNvPicPr/>
                <p:nvPr/>
              </p:nvPicPr>
              <p:blipFill>
                <a:blip r:embed="rId98"/>
                <a:stretch>
                  <a:fillRect/>
                </a:stretch>
              </p:blipFill>
              <p:spPr>
                <a:xfrm>
                  <a:off x="6456754" y="5802746"/>
                  <a:ext cx="37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9" name="Freihand 58">
                  <a:extLst>
                    <a:ext uri="{FF2B5EF4-FFF2-40B4-BE49-F238E27FC236}">
                      <a16:creationId xmlns:a16="http://schemas.microsoft.com/office/drawing/2014/main" id="{23DB06A6-368D-5B8C-ADFF-2C45D76D7309}"/>
                    </a:ext>
                  </a:extLst>
                </p14:cNvPr>
                <p14:cNvContentPartPr/>
                <p14:nvPr/>
              </p14:nvContentPartPr>
              <p14:xfrm>
                <a:off x="6589594" y="5832986"/>
                <a:ext cx="104400" cy="108000"/>
              </p14:xfrm>
            </p:contentPart>
          </mc:Choice>
          <mc:Fallback xmlns="">
            <p:pic>
              <p:nvPicPr>
                <p:cNvPr id="59" name="Freihand 58">
                  <a:extLst>
                    <a:ext uri="{FF2B5EF4-FFF2-40B4-BE49-F238E27FC236}">
                      <a16:creationId xmlns:a16="http://schemas.microsoft.com/office/drawing/2014/main" id="{23DB06A6-368D-5B8C-ADFF-2C45D76D7309}"/>
                    </a:ext>
                  </a:extLst>
                </p:cNvPr>
                <p:cNvPicPr/>
                <p:nvPr/>
              </p:nvPicPr>
              <p:blipFill>
                <a:blip r:embed="rId100"/>
                <a:stretch>
                  <a:fillRect/>
                </a:stretch>
              </p:blipFill>
              <p:spPr>
                <a:xfrm>
                  <a:off x="6580954" y="5823986"/>
                  <a:ext cx="1220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0" name="Freihand 59">
                  <a:extLst>
                    <a:ext uri="{FF2B5EF4-FFF2-40B4-BE49-F238E27FC236}">
                      <a16:creationId xmlns:a16="http://schemas.microsoft.com/office/drawing/2014/main" id="{9BE6A123-7FA0-A357-D39D-318AE96BD923}"/>
                    </a:ext>
                  </a:extLst>
                </p14:cNvPr>
                <p14:cNvContentPartPr/>
                <p14:nvPr/>
              </p14:nvContentPartPr>
              <p14:xfrm>
                <a:off x="6759154" y="5672426"/>
                <a:ext cx="276480" cy="223920"/>
              </p14:xfrm>
            </p:contentPart>
          </mc:Choice>
          <mc:Fallback xmlns="">
            <p:pic>
              <p:nvPicPr>
                <p:cNvPr id="60" name="Freihand 59">
                  <a:extLst>
                    <a:ext uri="{FF2B5EF4-FFF2-40B4-BE49-F238E27FC236}">
                      <a16:creationId xmlns:a16="http://schemas.microsoft.com/office/drawing/2014/main" id="{9BE6A123-7FA0-A357-D39D-318AE96BD923}"/>
                    </a:ext>
                  </a:extLst>
                </p:cNvPr>
                <p:cNvPicPr/>
                <p:nvPr/>
              </p:nvPicPr>
              <p:blipFill>
                <a:blip r:embed="rId102"/>
                <a:stretch>
                  <a:fillRect/>
                </a:stretch>
              </p:blipFill>
              <p:spPr>
                <a:xfrm>
                  <a:off x="6750514" y="5663786"/>
                  <a:ext cx="2941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1" name="Freihand 60">
                  <a:extLst>
                    <a:ext uri="{FF2B5EF4-FFF2-40B4-BE49-F238E27FC236}">
                      <a16:creationId xmlns:a16="http://schemas.microsoft.com/office/drawing/2014/main" id="{70E77E4D-A531-39E7-DBEA-03BF1743933A}"/>
                    </a:ext>
                  </a:extLst>
                </p14:cNvPr>
                <p14:cNvContentPartPr/>
                <p14:nvPr/>
              </p14:nvContentPartPr>
              <p14:xfrm>
                <a:off x="7076314" y="5725706"/>
                <a:ext cx="154800" cy="123480"/>
              </p14:xfrm>
            </p:contentPart>
          </mc:Choice>
          <mc:Fallback xmlns="">
            <p:pic>
              <p:nvPicPr>
                <p:cNvPr id="61" name="Freihand 60">
                  <a:extLst>
                    <a:ext uri="{FF2B5EF4-FFF2-40B4-BE49-F238E27FC236}">
                      <a16:creationId xmlns:a16="http://schemas.microsoft.com/office/drawing/2014/main" id="{70E77E4D-A531-39E7-DBEA-03BF1743933A}"/>
                    </a:ext>
                  </a:extLst>
                </p:cNvPr>
                <p:cNvPicPr/>
                <p:nvPr/>
              </p:nvPicPr>
              <p:blipFill>
                <a:blip r:embed="rId104"/>
                <a:stretch>
                  <a:fillRect/>
                </a:stretch>
              </p:blipFill>
              <p:spPr>
                <a:xfrm>
                  <a:off x="7067674" y="5716706"/>
                  <a:ext cx="172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2" name="Freihand 61">
                  <a:extLst>
                    <a:ext uri="{FF2B5EF4-FFF2-40B4-BE49-F238E27FC236}">
                      <a16:creationId xmlns:a16="http://schemas.microsoft.com/office/drawing/2014/main" id="{BC190DD7-AA96-BB33-ACF7-010FDA7AF5FA}"/>
                    </a:ext>
                  </a:extLst>
                </p14:cNvPr>
                <p14:cNvContentPartPr/>
                <p14:nvPr/>
              </p14:nvContentPartPr>
              <p14:xfrm>
                <a:off x="7265314" y="5593586"/>
                <a:ext cx="236880" cy="212760"/>
              </p14:xfrm>
            </p:contentPart>
          </mc:Choice>
          <mc:Fallback xmlns="">
            <p:pic>
              <p:nvPicPr>
                <p:cNvPr id="62" name="Freihand 61">
                  <a:extLst>
                    <a:ext uri="{FF2B5EF4-FFF2-40B4-BE49-F238E27FC236}">
                      <a16:creationId xmlns:a16="http://schemas.microsoft.com/office/drawing/2014/main" id="{BC190DD7-AA96-BB33-ACF7-010FDA7AF5FA}"/>
                    </a:ext>
                  </a:extLst>
                </p:cNvPr>
                <p:cNvPicPr/>
                <p:nvPr/>
              </p:nvPicPr>
              <p:blipFill>
                <a:blip r:embed="rId106"/>
                <a:stretch>
                  <a:fillRect/>
                </a:stretch>
              </p:blipFill>
              <p:spPr>
                <a:xfrm>
                  <a:off x="7256314" y="5584946"/>
                  <a:ext cx="2545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3" name="Freihand 62">
                  <a:extLst>
                    <a:ext uri="{FF2B5EF4-FFF2-40B4-BE49-F238E27FC236}">
                      <a16:creationId xmlns:a16="http://schemas.microsoft.com/office/drawing/2014/main" id="{56CD538C-6B97-01CC-52C2-86E6F80073F0}"/>
                    </a:ext>
                  </a:extLst>
                </p14:cNvPr>
                <p14:cNvContentPartPr/>
                <p14:nvPr/>
              </p14:nvContentPartPr>
              <p14:xfrm>
                <a:off x="7567714" y="5640026"/>
                <a:ext cx="357120" cy="236880"/>
              </p14:xfrm>
            </p:contentPart>
          </mc:Choice>
          <mc:Fallback xmlns="">
            <p:pic>
              <p:nvPicPr>
                <p:cNvPr id="63" name="Freihand 62">
                  <a:extLst>
                    <a:ext uri="{FF2B5EF4-FFF2-40B4-BE49-F238E27FC236}">
                      <a16:creationId xmlns:a16="http://schemas.microsoft.com/office/drawing/2014/main" id="{56CD538C-6B97-01CC-52C2-86E6F80073F0}"/>
                    </a:ext>
                  </a:extLst>
                </p:cNvPr>
                <p:cNvPicPr/>
                <p:nvPr/>
              </p:nvPicPr>
              <p:blipFill>
                <a:blip r:embed="rId108"/>
                <a:stretch>
                  <a:fillRect/>
                </a:stretch>
              </p:blipFill>
              <p:spPr>
                <a:xfrm>
                  <a:off x="7558714" y="5631026"/>
                  <a:ext cx="3747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90497" name="Freihand 490496">
                  <a:extLst>
                    <a:ext uri="{FF2B5EF4-FFF2-40B4-BE49-F238E27FC236}">
                      <a16:creationId xmlns:a16="http://schemas.microsoft.com/office/drawing/2014/main" id="{148B8364-F165-01FD-61C0-6710D2F0F39E}"/>
                    </a:ext>
                  </a:extLst>
                </p14:cNvPr>
                <p14:cNvContentPartPr/>
                <p14:nvPr/>
              </p14:nvContentPartPr>
              <p14:xfrm>
                <a:off x="5670514" y="6522746"/>
                <a:ext cx="156960" cy="35640"/>
              </p14:xfrm>
            </p:contentPart>
          </mc:Choice>
          <mc:Fallback xmlns="">
            <p:pic>
              <p:nvPicPr>
                <p:cNvPr id="490497" name="Freihand 490496">
                  <a:extLst>
                    <a:ext uri="{FF2B5EF4-FFF2-40B4-BE49-F238E27FC236}">
                      <a16:creationId xmlns:a16="http://schemas.microsoft.com/office/drawing/2014/main" id="{148B8364-F165-01FD-61C0-6710D2F0F39E}"/>
                    </a:ext>
                  </a:extLst>
                </p:cNvPr>
                <p:cNvPicPr/>
                <p:nvPr/>
              </p:nvPicPr>
              <p:blipFill>
                <a:blip r:embed="rId110"/>
                <a:stretch>
                  <a:fillRect/>
                </a:stretch>
              </p:blipFill>
              <p:spPr>
                <a:xfrm>
                  <a:off x="5661874" y="6514106"/>
                  <a:ext cx="17460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0500" name="Freihand 490499">
                  <a:extLst>
                    <a:ext uri="{FF2B5EF4-FFF2-40B4-BE49-F238E27FC236}">
                      <a16:creationId xmlns:a16="http://schemas.microsoft.com/office/drawing/2014/main" id="{971C575F-63B2-5799-DF93-B67D2AE752A6}"/>
                    </a:ext>
                  </a:extLst>
                </p14:cNvPr>
                <p14:cNvContentPartPr/>
                <p14:nvPr/>
              </p14:nvContentPartPr>
              <p14:xfrm>
                <a:off x="5796154" y="6428426"/>
                <a:ext cx="96840" cy="162360"/>
              </p14:xfrm>
            </p:contentPart>
          </mc:Choice>
          <mc:Fallback xmlns="">
            <p:pic>
              <p:nvPicPr>
                <p:cNvPr id="490500" name="Freihand 490499">
                  <a:extLst>
                    <a:ext uri="{FF2B5EF4-FFF2-40B4-BE49-F238E27FC236}">
                      <a16:creationId xmlns:a16="http://schemas.microsoft.com/office/drawing/2014/main" id="{971C575F-63B2-5799-DF93-B67D2AE752A6}"/>
                    </a:ext>
                  </a:extLst>
                </p:cNvPr>
                <p:cNvPicPr/>
                <p:nvPr/>
              </p:nvPicPr>
              <p:blipFill>
                <a:blip r:embed="rId112"/>
                <a:stretch>
                  <a:fillRect/>
                </a:stretch>
              </p:blipFill>
              <p:spPr>
                <a:xfrm>
                  <a:off x="5787514" y="6419786"/>
                  <a:ext cx="1144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490501" name="Freihand 490500">
                  <a:extLst>
                    <a:ext uri="{FF2B5EF4-FFF2-40B4-BE49-F238E27FC236}">
                      <a16:creationId xmlns:a16="http://schemas.microsoft.com/office/drawing/2014/main" id="{14EDB67B-65B8-3722-21B7-EB92B8A1074D}"/>
                    </a:ext>
                  </a:extLst>
                </p14:cNvPr>
                <p14:cNvContentPartPr/>
                <p14:nvPr/>
              </p14:nvContentPartPr>
              <p14:xfrm>
                <a:off x="6078034" y="6225746"/>
                <a:ext cx="185760" cy="232200"/>
              </p14:xfrm>
            </p:contentPart>
          </mc:Choice>
          <mc:Fallback xmlns="">
            <p:pic>
              <p:nvPicPr>
                <p:cNvPr id="490501" name="Freihand 490500">
                  <a:extLst>
                    <a:ext uri="{FF2B5EF4-FFF2-40B4-BE49-F238E27FC236}">
                      <a16:creationId xmlns:a16="http://schemas.microsoft.com/office/drawing/2014/main" id="{14EDB67B-65B8-3722-21B7-EB92B8A1074D}"/>
                    </a:ext>
                  </a:extLst>
                </p:cNvPr>
                <p:cNvPicPr/>
                <p:nvPr/>
              </p:nvPicPr>
              <p:blipFill>
                <a:blip r:embed="rId114"/>
                <a:stretch>
                  <a:fillRect/>
                </a:stretch>
              </p:blipFill>
              <p:spPr>
                <a:xfrm>
                  <a:off x="6069394" y="6216746"/>
                  <a:ext cx="203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90502" name="Freihand 490501">
                  <a:extLst>
                    <a:ext uri="{FF2B5EF4-FFF2-40B4-BE49-F238E27FC236}">
                      <a16:creationId xmlns:a16="http://schemas.microsoft.com/office/drawing/2014/main" id="{1F14114F-0BAC-01F0-9ED9-8932A7D5D230}"/>
                    </a:ext>
                  </a:extLst>
                </p14:cNvPr>
                <p14:cNvContentPartPr/>
                <p14:nvPr/>
              </p14:nvContentPartPr>
              <p14:xfrm>
                <a:off x="6363874" y="6217466"/>
                <a:ext cx="458280" cy="151200"/>
              </p14:xfrm>
            </p:contentPart>
          </mc:Choice>
          <mc:Fallback xmlns="">
            <p:pic>
              <p:nvPicPr>
                <p:cNvPr id="490502" name="Freihand 490501">
                  <a:extLst>
                    <a:ext uri="{FF2B5EF4-FFF2-40B4-BE49-F238E27FC236}">
                      <a16:creationId xmlns:a16="http://schemas.microsoft.com/office/drawing/2014/main" id="{1F14114F-0BAC-01F0-9ED9-8932A7D5D230}"/>
                    </a:ext>
                  </a:extLst>
                </p:cNvPr>
                <p:cNvPicPr/>
                <p:nvPr/>
              </p:nvPicPr>
              <p:blipFill>
                <a:blip r:embed="rId116"/>
                <a:stretch>
                  <a:fillRect/>
                </a:stretch>
              </p:blipFill>
              <p:spPr>
                <a:xfrm>
                  <a:off x="6354874" y="6208466"/>
                  <a:ext cx="4759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90503" name="Freihand 490502">
                  <a:extLst>
                    <a:ext uri="{FF2B5EF4-FFF2-40B4-BE49-F238E27FC236}">
                      <a16:creationId xmlns:a16="http://schemas.microsoft.com/office/drawing/2014/main" id="{FF224F88-127E-78A9-228F-7C16EAA673A1}"/>
                    </a:ext>
                  </a:extLst>
                </p14:cNvPr>
                <p14:cNvContentPartPr/>
                <p14:nvPr/>
              </p14:nvContentPartPr>
              <p14:xfrm>
                <a:off x="6862474" y="6130346"/>
                <a:ext cx="151920" cy="116640"/>
              </p14:xfrm>
            </p:contentPart>
          </mc:Choice>
          <mc:Fallback xmlns="">
            <p:pic>
              <p:nvPicPr>
                <p:cNvPr id="490503" name="Freihand 490502">
                  <a:extLst>
                    <a:ext uri="{FF2B5EF4-FFF2-40B4-BE49-F238E27FC236}">
                      <a16:creationId xmlns:a16="http://schemas.microsoft.com/office/drawing/2014/main" id="{FF224F88-127E-78A9-228F-7C16EAA673A1}"/>
                    </a:ext>
                  </a:extLst>
                </p:cNvPr>
                <p:cNvPicPr/>
                <p:nvPr/>
              </p:nvPicPr>
              <p:blipFill>
                <a:blip r:embed="rId118"/>
                <a:stretch>
                  <a:fillRect/>
                </a:stretch>
              </p:blipFill>
              <p:spPr>
                <a:xfrm>
                  <a:off x="6853834" y="6121346"/>
                  <a:ext cx="1695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90504" name="Freihand 490503">
                  <a:extLst>
                    <a:ext uri="{FF2B5EF4-FFF2-40B4-BE49-F238E27FC236}">
                      <a16:creationId xmlns:a16="http://schemas.microsoft.com/office/drawing/2014/main" id="{6D63E36B-876A-4541-BBED-1203DDDBDE57}"/>
                    </a:ext>
                  </a:extLst>
                </p14:cNvPr>
                <p14:cNvContentPartPr/>
                <p14:nvPr/>
              </p14:nvContentPartPr>
              <p14:xfrm>
                <a:off x="7022674" y="6039986"/>
                <a:ext cx="331920" cy="270000"/>
              </p14:xfrm>
            </p:contentPart>
          </mc:Choice>
          <mc:Fallback xmlns="">
            <p:pic>
              <p:nvPicPr>
                <p:cNvPr id="490504" name="Freihand 490503">
                  <a:extLst>
                    <a:ext uri="{FF2B5EF4-FFF2-40B4-BE49-F238E27FC236}">
                      <a16:creationId xmlns:a16="http://schemas.microsoft.com/office/drawing/2014/main" id="{6D63E36B-876A-4541-BBED-1203DDDBDE57}"/>
                    </a:ext>
                  </a:extLst>
                </p:cNvPr>
                <p:cNvPicPr/>
                <p:nvPr/>
              </p:nvPicPr>
              <p:blipFill>
                <a:blip r:embed="rId120"/>
                <a:stretch>
                  <a:fillRect/>
                </a:stretch>
              </p:blipFill>
              <p:spPr>
                <a:xfrm>
                  <a:off x="7014034" y="6031346"/>
                  <a:ext cx="34956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90505" name="Freihand 490504">
                  <a:extLst>
                    <a:ext uri="{FF2B5EF4-FFF2-40B4-BE49-F238E27FC236}">
                      <a16:creationId xmlns:a16="http://schemas.microsoft.com/office/drawing/2014/main" id="{1F125AA6-13FD-8BDC-0E3A-ACDDBE8C8DA1}"/>
                    </a:ext>
                  </a:extLst>
                </p14:cNvPr>
                <p14:cNvContentPartPr/>
                <p14:nvPr/>
              </p14:nvContentPartPr>
              <p14:xfrm>
                <a:off x="7475194" y="6019826"/>
                <a:ext cx="69120" cy="108360"/>
              </p14:xfrm>
            </p:contentPart>
          </mc:Choice>
          <mc:Fallback xmlns="">
            <p:pic>
              <p:nvPicPr>
                <p:cNvPr id="490505" name="Freihand 490504">
                  <a:extLst>
                    <a:ext uri="{FF2B5EF4-FFF2-40B4-BE49-F238E27FC236}">
                      <a16:creationId xmlns:a16="http://schemas.microsoft.com/office/drawing/2014/main" id="{1F125AA6-13FD-8BDC-0E3A-ACDDBE8C8DA1}"/>
                    </a:ext>
                  </a:extLst>
                </p:cNvPr>
                <p:cNvPicPr/>
                <p:nvPr/>
              </p:nvPicPr>
              <p:blipFill>
                <a:blip r:embed="rId122"/>
                <a:stretch>
                  <a:fillRect/>
                </a:stretch>
              </p:blipFill>
              <p:spPr>
                <a:xfrm>
                  <a:off x="7466554" y="6010826"/>
                  <a:ext cx="867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90506" name="Freihand 490505">
                  <a:extLst>
                    <a:ext uri="{FF2B5EF4-FFF2-40B4-BE49-F238E27FC236}">
                      <a16:creationId xmlns:a16="http://schemas.microsoft.com/office/drawing/2014/main" id="{E548FC98-44C3-8463-812C-BF3FCAD4DAF9}"/>
                    </a:ext>
                  </a:extLst>
                </p14:cNvPr>
                <p14:cNvContentPartPr/>
                <p14:nvPr/>
              </p14:nvContentPartPr>
              <p14:xfrm>
                <a:off x="7428394" y="5950706"/>
                <a:ext cx="83160" cy="29160"/>
              </p14:xfrm>
            </p:contentPart>
          </mc:Choice>
          <mc:Fallback xmlns="">
            <p:pic>
              <p:nvPicPr>
                <p:cNvPr id="490506" name="Freihand 490505">
                  <a:extLst>
                    <a:ext uri="{FF2B5EF4-FFF2-40B4-BE49-F238E27FC236}">
                      <a16:creationId xmlns:a16="http://schemas.microsoft.com/office/drawing/2014/main" id="{E548FC98-44C3-8463-812C-BF3FCAD4DAF9}"/>
                    </a:ext>
                  </a:extLst>
                </p:cNvPr>
                <p:cNvPicPr/>
                <p:nvPr/>
              </p:nvPicPr>
              <p:blipFill>
                <a:blip r:embed="rId124"/>
                <a:stretch>
                  <a:fillRect/>
                </a:stretch>
              </p:blipFill>
              <p:spPr>
                <a:xfrm>
                  <a:off x="7419754" y="5942066"/>
                  <a:ext cx="100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90507" name="Freihand 490506">
                  <a:extLst>
                    <a:ext uri="{FF2B5EF4-FFF2-40B4-BE49-F238E27FC236}">
                      <a16:creationId xmlns:a16="http://schemas.microsoft.com/office/drawing/2014/main" id="{97FCAD3C-D2AB-0D2D-0DA3-352C672A73A1}"/>
                    </a:ext>
                  </a:extLst>
                </p14:cNvPr>
                <p14:cNvContentPartPr/>
                <p14:nvPr/>
              </p14:nvContentPartPr>
              <p14:xfrm>
                <a:off x="7563754" y="5949626"/>
                <a:ext cx="113400" cy="167760"/>
              </p14:xfrm>
            </p:contentPart>
          </mc:Choice>
          <mc:Fallback xmlns="">
            <p:pic>
              <p:nvPicPr>
                <p:cNvPr id="490507" name="Freihand 490506">
                  <a:extLst>
                    <a:ext uri="{FF2B5EF4-FFF2-40B4-BE49-F238E27FC236}">
                      <a16:creationId xmlns:a16="http://schemas.microsoft.com/office/drawing/2014/main" id="{97FCAD3C-D2AB-0D2D-0DA3-352C672A73A1}"/>
                    </a:ext>
                  </a:extLst>
                </p:cNvPr>
                <p:cNvPicPr/>
                <p:nvPr/>
              </p:nvPicPr>
              <p:blipFill>
                <a:blip r:embed="rId126"/>
                <a:stretch>
                  <a:fillRect/>
                </a:stretch>
              </p:blipFill>
              <p:spPr>
                <a:xfrm>
                  <a:off x="7554754" y="5940986"/>
                  <a:ext cx="13104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90508" name="Freihand 490507">
                  <a:extLst>
                    <a:ext uri="{FF2B5EF4-FFF2-40B4-BE49-F238E27FC236}">
                      <a16:creationId xmlns:a16="http://schemas.microsoft.com/office/drawing/2014/main" id="{4D9470A9-6F52-05D6-72C9-78D3A0C90B37}"/>
                    </a:ext>
                  </a:extLst>
                </p14:cNvPr>
                <p14:cNvContentPartPr/>
                <p14:nvPr/>
              </p14:nvContentPartPr>
              <p14:xfrm>
                <a:off x="7783354" y="5834426"/>
                <a:ext cx="281160" cy="185400"/>
              </p14:xfrm>
            </p:contentPart>
          </mc:Choice>
          <mc:Fallback xmlns="">
            <p:pic>
              <p:nvPicPr>
                <p:cNvPr id="490508" name="Freihand 490507">
                  <a:extLst>
                    <a:ext uri="{FF2B5EF4-FFF2-40B4-BE49-F238E27FC236}">
                      <a16:creationId xmlns:a16="http://schemas.microsoft.com/office/drawing/2014/main" id="{4D9470A9-6F52-05D6-72C9-78D3A0C90B37}"/>
                    </a:ext>
                  </a:extLst>
                </p:cNvPr>
                <p:cNvPicPr/>
                <p:nvPr/>
              </p:nvPicPr>
              <p:blipFill>
                <a:blip r:embed="rId128"/>
                <a:stretch>
                  <a:fillRect/>
                </a:stretch>
              </p:blipFill>
              <p:spPr>
                <a:xfrm>
                  <a:off x="7774714" y="5825426"/>
                  <a:ext cx="298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90509" name="Freihand 490508">
                  <a:extLst>
                    <a:ext uri="{FF2B5EF4-FFF2-40B4-BE49-F238E27FC236}">
                      <a16:creationId xmlns:a16="http://schemas.microsoft.com/office/drawing/2014/main" id="{88587099-0603-7449-3CA8-BA0441C014CC}"/>
                    </a:ext>
                  </a:extLst>
                </p14:cNvPr>
                <p14:cNvContentPartPr/>
                <p14:nvPr/>
              </p14:nvContentPartPr>
              <p14:xfrm>
                <a:off x="8005474" y="5803106"/>
                <a:ext cx="50040" cy="39600"/>
              </p14:xfrm>
            </p:contentPart>
          </mc:Choice>
          <mc:Fallback xmlns="">
            <p:pic>
              <p:nvPicPr>
                <p:cNvPr id="490509" name="Freihand 490508">
                  <a:extLst>
                    <a:ext uri="{FF2B5EF4-FFF2-40B4-BE49-F238E27FC236}">
                      <a16:creationId xmlns:a16="http://schemas.microsoft.com/office/drawing/2014/main" id="{88587099-0603-7449-3CA8-BA0441C014CC}"/>
                    </a:ext>
                  </a:extLst>
                </p:cNvPr>
                <p:cNvPicPr/>
                <p:nvPr/>
              </p:nvPicPr>
              <p:blipFill>
                <a:blip r:embed="rId130"/>
                <a:stretch>
                  <a:fillRect/>
                </a:stretch>
              </p:blipFill>
              <p:spPr>
                <a:xfrm>
                  <a:off x="7996474" y="5794466"/>
                  <a:ext cx="676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90510" name="Freihand 490509">
                  <a:extLst>
                    <a:ext uri="{FF2B5EF4-FFF2-40B4-BE49-F238E27FC236}">
                      <a16:creationId xmlns:a16="http://schemas.microsoft.com/office/drawing/2014/main" id="{F60FD296-BF90-0CDD-0294-49038663AC73}"/>
                    </a:ext>
                  </a:extLst>
                </p14:cNvPr>
                <p14:cNvContentPartPr/>
                <p14:nvPr/>
              </p14:nvContentPartPr>
              <p14:xfrm>
                <a:off x="8085394" y="5847026"/>
                <a:ext cx="127800" cy="294480"/>
              </p14:xfrm>
            </p:contentPart>
          </mc:Choice>
          <mc:Fallback xmlns="">
            <p:pic>
              <p:nvPicPr>
                <p:cNvPr id="490510" name="Freihand 490509">
                  <a:extLst>
                    <a:ext uri="{FF2B5EF4-FFF2-40B4-BE49-F238E27FC236}">
                      <a16:creationId xmlns:a16="http://schemas.microsoft.com/office/drawing/2014/main" id="{F60FD296-BF90-0CDD-0294-49038663AC73}"/>
                    </a:ext>
                  </a:extLst>
                </p:cNvPr>
                <p:cNvPicPr/>
                <p:nvPr/>
              </p:nvPicPr>
              <p:blipFill>
                <a:blip r:embed="rId132"/>
                <a:stretch>
                  <a:fillRect/>
                </a:stretch>
              </p:blipFill>
              <p:spPr>
                <a:xfrm>
                  <a:off x="8076394" y="5838386"/>
                  <a:ext cx="14544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490511" name="Freihand 490510">
                  <a:extLst>
                    <a:ext uri="{FF2B5EF4-FFF2-40B4-BE49-F238E27FC236}">
                      <a16:creationId xmlns:a16="http://schemas.microsoft.com/office/drawing/2014/main" id="{B38B77CB-4939-750B-4F5F-D0148B17502F}"/>
                    </a:ext>
                  </a:extLst>
                </p14:cNvPr>
                <p14:cNvContentPartPr/>
                <p14:nvPr/>
              </p14:nvContentPartPr>
              <p14:xfrm>
                <a:off x="8105554" y="5696186"/>
                <a:ext cx="165960" cy="239400"/>
              </p14:xfrm>
            </p:contentPart>
          </mc:Choice>
          <mc:Fallback xmlns="">
            <p:pic>
              <p:nvPicPr>
                <p:cNvPr id="490511" name="Freihand 490510">
                  <a:extLst>
                    <a:ext uri="{FF2B5EF4-FFF2-40B4-BE49-F238E27FC236}">
                      <a16:creationId xmlns:a16="http://schemas.microsoft.com/office/drawing/2014/main" id="{B38B77CB-4939-750B-4F5F-D0148B17502F}"/>
                    </a:ext>
                  </a:extLst>
                </p:cNvPr>
                <p:cNvPicPr/>
                <p:nvPr/>
              </p:nvPicPr>
              <p:blipFill>
                <a:blip r:embed="rId134"/>
                <a:stretch>
                  <a:fillRect/>
                </a:stretch>
              </p:blipFill>
              <p:spPr>
                <a:xfrm>
                  <a:off x="8096554" y="5687546"/>
                  <a:ext cx="18360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90512" name="Freihand 490511">
                  <a:extLst>
                    <a:ext uri="{FF2B5EF4-FFF2-40B4-BE49-F238E27FC236}">
                      <a16:creationId xmlns:a16="http://schemas.microsoft.com/office/drawing/2014/main" id="{53AF6206-B160-FFE1-5B14-ACCE666BA51E}"/>
                    </a:ext>
                  </a:extLst>
                </p14:cNvPr>
                <p14:cNvContentPartPr/>
                <p14:nvPr/>
              </p14:nvContentPartPr>
              <p14:xfrm>
                <a:off x="8247034" y="5699786"/>
                <a:ext cx="257400" cy="289440"/>
              </p14:xfrm>
            </p:contentPart>
          </mc:Choice>
          <mc:Fallback xmlns="">
            <p:pic>
              <p:nvPicPr>
                <p:cNvPr id="490512" name="Freihand 490511">
                  <a:extLst>
                    <a:ext uri="{FF2B5EF4-FFF2-40B4-BE49-F238E27FC236}">
                      <a16:creationId xmlns:a16="http://schemas.microsoft.com/office/drawing/2014/main" id="{53AF6206-B160-FFE1-5B14-ACCE666BA51E}"/>
                    </a:ext>
                  </a:extLst>
                </p:cNvPr>
                <p:cNvPicPr/>
                <p:nvPr/>
              </p:nvPicPr>
              <p:blipFill>
                <a:blip r:embed="rId136"/>
                <a:stretch>
                  <a:fillRect/>
                </a:stretch>
              </p:blipFill>
              <p:spPr>
                <a:xfrm>
                  <a:off x="8238394" y="5690786"/>
                  <a:ext cx="2750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90513" name="Freihand 490512">
                  <a:extLst>
                    <a:ext uri="{FF2B5EF4-FFF2-40B4-BE49-F238E27FC236}">
                      <a16:creationId xmlns:a16="http://schemas.microsoft.com/office/drawing/2014/main" id="{6700F4CE-2EFF-2202-2BD7-9E07C22D7ECC}"/>
                    </a:ext>
                  </a:extLst>
                </p14:cNvPr>
                <p14:cNvContentPartPr/>
                <p14:nvPr/>
              </p14:nvContentPartPr>
              <p14:xfrm>
                <a:off x="6345154" y="6508706"/>
                <a:ext cx="137160" cy="217080"/>
              </p14:xfrm>
            </p:contentPart>
          </mc:Choice>
          <mc:Fallback xmlns="">
            <p:pic>
              <p:nvPicPr>
                <p:cNvPr id="490513" name="Freihand 490512">
                  <a:extLst>
                    <a:ext uri="{FF2B5EF4-FFF2-40B4-BE49-F238E27FC236}">
                      <a16:creationId xmlns:a16="http://schemas.microsoft.com/office/drawing/2014/main" id="{6700F4CE-2EFF-2202-2BD7-9E07C22D7ECC}"/>
                    </a:ext>
                  </a:extLst>
                </p:cNvPr>
                <p:cNvPicPr/>
                <p:nvPr/>
              </p:nvPicPr>
              <p:blipFill>
                <a:blip r:embed="rId138"/>
                <a:stretch>
                  <a:fillRect/>
                </a:stretch>
              </p:blipFill>
              <p:spPr>
                <a:xfrm>
                  <a:off x="6336514" y="6500066"/>
                  <a:ext cx="15480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90514" name="Freihand 490513">
                  <a:extLst>
                    <a:ext uri="{FF2B5EF4-FFF2-40B4-BE49-F238E27FC236}">
                      <a16:creationId xmlns:a16="http://schemas.microsoft.com/office/drawing/2014/main" id="{74240499-466C-2C1A-7B59-EF225B53F093}"/>
                    </a:ext>
                  </a:extLst>
                </p14:cNvPr>
                <p14:cNvContentPartPr/>
                <p14:nvPr/>
              </p14:nvContentPartPr>
              <p14:xfrm>
                <a:off x="6473314" y="6556226"/>
                <a:ext cx="141840" cy="139320"/>
              </p14:xfrm>
            </p:contentPart>
          </mc:Choice>
          <mc:Fallback xmlns="">
            <p:pic>
              <p:nvPicPr>
                <p:cNvPr id="490514" name="Freihand 490513">
                  <a:extLst>
                    <a:ext uri="{FF2B5EF4-FFF2-40B4-BE49-F238E27FC236}">
                      <a16:creationId xmlns:a16="http://schemas.microsoft.com/office/drawing/2014/main" id="{74240499-466C-2C1A-7B59-EF225B53F093}"/>
                    </a:ext>
                  </a:extLst>
                </p:cNvPr>
                <p:cNvPicPr/>
                <p:nvPr/>
              </p:nvPicPr>
              <p:blipFill>
                <a:blip r:embed="rId140"/>
                <a:stretch>
                  <a:fillRect/>
                </a:stretch>
              </p:blipFill>
              <p:spPr>
                <a:xfrm>
                  <a:off x="6464674" y="6547226"/>
                  <a:ext cx="1594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90515" name="Freihand 490514">
                  <a:extLst>
                    <a:ext uri="{FF2B5EF4-FFF2-40B4-BE49-F238E27FC236}">
                      <a16:creationId xmlns:a16="http://schemas.microsoft.com/office/drawing/2014/main" id="{395F2C94-1E9A-77D4-EE8E-75F05250A98A}"/>
                    </a:ext>
                  </a:extLst>
                </p14:cNvPr>
                <p14:cNvContentPartPr/>
                <p14:nvPr/>
              </p14:nvContentPartPr>
              <p14:xfrm>
                <a:off x="6635674" y="6522386"/>
                <a:ext cx="132840" cy="229680"/>
              </p14:xfrm>
            </p:contentPart>
          </mc:Choice>
          <mc:Fallback xmlns="">
            <p:pic>
              <p:nvPicPr>
                <p:cNvPr id="490515" name="Freihand 490514">
                  <a:extLst>
                    <a:ext uri="{FF2B5EF4-FFF2-40B4-BE49-F238E27FC236}">
                      <a16:creationId xmlns:a16="http://schemas.microsoft.com/office/drawing/2014/main" id="{395F2C94-1E9A-77D4-EE8E-75F05250A98A}"/>
                    </a:ext>
                  </a:extLst>
                </p:cNvPr>
                <p:cNvPicPr/>
                <p:nvPr/>
              </p:nvPicPr>
              <p:blipFill>
                <a:blip r:embed="rId142"/>
                <a:stretch>
                  <a:fillRect/>
                </a:stretch>
              </p:blipFill>
              <p:spPr>
                <a:xfrm>
                  <a:off x="6626674" y="6513746"/>
                  <a:ext cx="1504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90516" name="Freihand 490515">
                  <a:extLst>
                    <a:ext uri="{FF2B5EF4-FFF2-40B4-BE49-F238E27FC236}">
                      <a16:creationId xmlns:a16="http://schemas.microsoft.com/office/drawing/2014/main" id="{48518B81-622A-A141-642A-169F1310BE69}"/>
                    </a:ext>
                  </a:extLst>
                </p14:cNvPr>
                <p14:cNvContentPartPr/>
                <p14:nvPr/>
              </p14:nvContentPartPr>
              <p14:xfrm>
                <a:off x="6778594" y="6506186"/>
                <a:ext cx="234000" cy="90000"/>
              </p14:xfrm>
            </p:contentPart>
          </mc:Choice>
          <mc:Fallback xmlns="">
            <p:pic>
              <p:nvPicPr>
                <p:cNvPr id="490516" name="Freihand 490515">
                  <a:extLst>
                    <a:ext uri="{FF2B5EF4-FFF2-40B4-BE49-F238E27FC236}">
                      <a16:creationId xmlns:a16="http://schemas.microsoft.com/office/drawing/2014/main" id="{48518B81-622A-A141-642A-169F1310BE69}"/>
                    </a:ext>
                  </a:extLst>
                </p:cNvPr>
                <p:cNvPicPr/>
                <p:nvPr/>
              </p:nvPicPr>
              <p:blipFill>
                <a:blip r:embed="rId144"/>
                <a:stretch>
                  <a:fillRect/>
                </a:stretch>
              </p:blipFill>
              <p:spPr>
                <a:xfrm>
                  <a:off x="6769954" y="6497186"/>
                  <a:ext cx="2516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90517" name="Freihand 490516">
                  <a:extLst>
                    <a:ext uri="{FF2B5EF4-FFF2-40B4-BE49-F238E27FC236}">
                      <a16:creationId xmlns:a16="http://schemas.microsoft.com/office/drawing/2014/main" id="{B1825360-FE63-4F01-87CC-F946D68BC0D8}"/>
                    </a:ext>
                  </a:extLst>
                </p14:cNvPr>
                <p14:cNvContentPartPr/>
                <p14:nvPr/>
              </p14:nvContentPartPr>
              <p14:xfrm>
                <a:off x="7095034" y="6349946"/>
                <a:ext cx="109440" cy="150120"/>
              </p14:xfrm>
            </p:contentPart>
          </mc:Choice>
          <mc:Fallback xmlns="">
            <p:pic>
              <p:nvPicPr>
                <p:cNvPr id="490517" name="Freihand 490516">
                  <a:extLst>
                    <a:ext uri="{FF2B5EF4-FFF2-40B4-BE49-F238E27FC236}">
                      <a16:creationId xmlns:a16="http://schemas.microsoft.com/office/drawing/2014/main" id="{B1825360-FE63-4F01-87CC-F946D68BC0D8}"/>
                    </a:ext>
                  </a:extLst>
                </p:cNvPr>
                <p:cNvPicPr/>
                <p:nvPr/>
              </p:nvPicPr>
              <p:blipFill>
                <a:blip r:embed="rId146"/>
                <a:stretch>
                  <a:fillRect/>
                </a:stretch>
              </p:blipFill>
              <p:spPr>
                <a:xfrm>
                  <a:off x="7086394" y="6341306"/>
                  <a:ext cx="127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90518" name="Freihand 490517">
                  <a:extLst>
                    <a:ext uri="{FF2B5EF4-FFF2-40B4-BE49-F238E27FC236}">
                      <a16:creationId xmlns:a16="http://schemas.microsoft.com/office/drawing/2014/main" id="{E6D9F94A-28F6-9515-7AF2-673EAFC85518}"/>
                    </a:ext>
                  </a:extLst>
                </p14:cNvPr>
                <p14:cNvContentPartPr/>
                <p14:nvPr/>
              </p14:nvContentPartPr>
              <p14:xfrm>
                <a:off x="7223554" y="6400346"/>
                <a:ext cx="174960" cy="78120"/>
              </p14:xfrm>
            </p:contentPart>
          </mc:Choice>
          <mc:Fallback xmlns="">
            <p:pic>
              <p:nvPicPr>
                <p:cNvPr id="490518" name="Freihand 490517">
                  <a:extLst>
                    <a:ext uri="{FF2B5EF4-FFF2-40B4-BE49-F238E27FC236}">
                      <a16:creationId xmlns:a16="http://schemas.microsoft.com/office/drawing/2014/main" id="{E6D9F94A-28F6-9515-7AF2-673EAFC85518}"/>
                    </a:ext>
                  </a:extLst>
                </p:cNvPr>
                <p:cNvPicPr/>
                <p:nvPr/>
              </p:nvPicPr>
              <p:blipFill>
                <a:blip r:embed="rId148"/>
                <a:stretch>
                  <a:fillRect/>
                </a:stretch>
              </p:blipFill>
              <p:spPr>
                <a:xfrm>
                  <a:off x="7214554" y="6391346"/>
                  <a:ext cx="192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90519" name="Freihand 490518">
                  <a:extLst>
                    <a:ext uri="{FF2B5EF4-FFF2-40B4-BE49-F238E27FC236}">
                      <a16:creationId xmlns:a16="http://schemas.microsoft.com/office/drawing/2014/main" id="{11CC6A56-EDEB-F4B9-3064-06F827B425E6}"/>
                    </a:ext>
                  </a:extLst>
                </p14:cNvPr>
                <p14:cNvContentPartPr/>
                <p14:nvPr/>
              </p14:nvContentPartPr>
              <p14:xfrm>
                <a:off x="7438114" y="6248426"/>
                <a:ext cx="124920" cy="213480"/>
              </p14:xfrm>
            </p:contentPart>
          </mc:Choice>
          <mc:Fallback xmlns="">
            <p:pic>
              <p:nvPicPr>
                <p:cNvPr id="490519" name="Freihand 490518">
                  <a:extLst>
                    <a:ext uri="{FF2B5EF4-FFF2-40B4-BE49-F238E27FC236}">
                      <a16:creationId xmlns:a16="http://schemas.microsoft.com/office/drawing/2014/main" id="{11CC6A56-EDEB-F4B9-3064-06F827B425E6}"/>
                    </a:ext>
                  </a:extLst>
                </p:cNvPr>
                <p:cNvPicPr/>
                <p:nvPr/>
              </p:nvPicPr>
              <p:blipFill>
                <a:blip r:embed="rId150"/>
                <a:stretch>
                  <a:fillRect/>
                </a:stretch>
              </p:blipFill>
              <p:spPr>
                <a:xfrm>
                  <a:off x="7429474" y="6239426"/>
                  <a:ext cx="1425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90520" name="Freihand 490519">
                  <a:extLst>
                    <a:ext uri="{FF2B5EF4-FFF2-40B4-BE49-F238E27FC236}">
                      <a16:creationId xmlns:a16="http://schemas.microsoft.com/office/drawing/2014/main" id="{69C483D0-B64F-442A-5384-65C88BF4DD4F}"/>
                    </a:ext>
                  </a:extLst>
                </p14:cNvPr>
                <p14:cNvContentPartPr/>
                <p14:nvPr/>
              </p14:nvContentPartPr>
              <p14:xfrm>
                <a:off x="7724674" y="6270026"/>
                <a:ext cx="268200" cy="128520"/>
              </p14:xfrm>
            </p:contentPart>
          </mc:Choice>
          <mc:Fallback xmlns="">
            <p:pic>
              <p:nvPicPr>
                <p:cNvPr id="490520" name="Freihand 490519">
                  <a:extLst>
                    <a:ext uri="{FF2B5EF4-FFF2-40B4-BE49-F238E27FC236}">
                      <a16:creationId xmlns:a16="http://schemas.microsoft.com/office/drawing/2014/main" id="{69C483D0-B64F-442A-5384-65C88BF4DD4F}"/>
                    </a:ext>
                  </a:extLst>
                </p:cNvPr>
                <p:cNvPicPr/>
                <p:nvPr/>
              </p:nvPicPr>
              <p:blipFill>
                <a:blip r:embed="rId152"/>
                <a:stretch>
                  <a:fillRect/>
                </a:stretch>
              </p:blipFill>
              <p:spPr>
                <a:xfrm>
                  <a:off x="7715674" y="6261026"/>
                  <a:ext cx="2858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90521" name="Freihand 490520">
                  <a:extLst>
                    <a:ext uri="{FF2B5EF4-FFF2-40B4-BE49-F238E27FC236}">
                      <a16:creationId xmlns:a16="http://schemas.microsoft.com/office/drawing/2014/main" id="{18BA2610-31DA-542B-8B12-7889D04894C9}"/>
                    </a:ext>
                  </a:extLst>
                </p14:cNvPr>
                <p14:cNvContentPartPr/>
                <p14:nvPr/>
              </p14:nvContentPartPr>
              <p14:xfrm>
                <a:off x="7035274" y="6591866"/>
                <a:ext cx="92880" cy="177480"/>
              </p14:xfrm>
            </p:contentPart>
          </mc:Choice>
          <mc:Fallback xmlns="">
            <p:pic>
              <p:nvPicPr>
                <p:cNvPr id="490521" name="Freihand 490520">
                  <a:extLst>
                    <a:ext uri="{FF2B5EF4-FFF2-40B4-BE49-F238E27FC236}">
                      <a16:creationId xmlns:a16="http://schemas.microsoft.com/office/drawing/2014/main" id="{18BA2610-31DA-542B-8B12-7889D04894C9}"/>
                    </a:ext>
                  </a:extLst>
                </p:cNvPr>
                <p:cNvPicPr/>
                <p:nvPr/>
              </p:nvPicPr>
              <p:blipFill>
                <a:blip r:embed="rId154"/>
                <a:stretch>
                  <a:fillRect/>
                </a:stretch>
              </p:blipFill>
              <p:spPr>
                <a:xfrm>
                  <a:off x="7026634" y="6583226"/>
                  <a:ext cx="1105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90522" name="Freihand 490521">
                  <a:extLst>
                    <a:ext uri="{FF2B5EF4-FFF2-40B4-BE49-F238E27FC236}">
                      <a16:creationId xmlns:a16="http://schemas.microsoft.com/office/drawing/2014/main" id="{048F9745-38F1-89F6-B4B9-76A52A409B77}"/>
                    </a:ext>
                  </a:extLst>
                </p14:cNvPr>
                <p14:cNvContentPartPr/>
                <p14:nvPr/>
              </p14:nvContentPartPr>
              <p14:xfrm>
                <a:off x="7165234" y="6642266"/>
                <a:ext cx="165240" cy="106560"/>
              </p14:xfrm>
            </p:contentPart>
          </mc:Choice>
          <mc:Fallback xmlns="">
            <p:pic>
              <p:nvPicPr>
                <p:cNvPr id="490522" name="Freihand 490521">
                  <a:extLst>
                    <a:ext uri="{FF2B5EF4-FFF2-40B4-BE49-F238E27FC236}">
                      <a16:creationId xmlns:a16="http://schemas.microsoft.com/office/drawing/2014/main" id="{048F9745-38F1-89F6-B4B9-76A52A409B77}"/>
                    </a:ext>
                  </a:extLst>
                </p:cNvPr>
                <p:cNvPicPr/>
                <p:nvPr/>
              </p:nvPicPr>
              <p:blipFill>
                <a:blip r:embed="rId156"/>
                <a:stretch>
                  <a:fillRect/>
                </a:stretch>
              </p:blipFill>
              <p:spPr>
                <a:xfrm>
                  <a:off x="7156594" y="6633266"/>
                  <a:ext cx="1828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490523" name="Freihand 490522">
                  <a:extLst>
                    <a:ext uri="{FF2B5EF4-FFF2-40B4-BE49-F238E27FC236}">
                      <a16:creationId xmlns:a16="http://schemas.microsoft.com/office/drawing/2014/main" id="{B5298897-E0A5-2E47-90DA-BAB88E880D18}"/>
                    </a:ext>
                  </a:extLst>
                </p14:cNvPr>
                <p14:cNvContentPartPr/>
                <p14:nvPr/>
              </p14:nvContentPartPr>
              <p14:xfrm>
                <a:off x="7361434" y="6593306"/>
                <a:ext cx="185040" cy="110160"/>
              </p14:xfrm>
            </p:contentPart>
          </mc:Choice>
          <mc:Fallback xmlns="">
            <p:pic>
              <p:nvPicPr>
                <p:cNvPr id="490523" name="Freihand 490522">
                  <a:extLst>
                    <a:ext uri="{FF2B5EF4-FFF2-40B4-BE49-F238E27FC236}">
                      <a16:creationId xmlns:a16="http://schemas.microsoft.com/office/drawing/2014/main" id="{B5298897-E0A5-2E47-90DA-BAB88E880D18}"/>
                    </a:ext>
                  </a:extLst>
                </p:cNvPr>
                <p:cNvPicPr/>
                <p:nvPr/>
              </p:nvPicPr>
              <p:blipFill>
                <a:blip r:embed="rId158"/>
                <a:stretch>
                  <a:fillRect/>
                </a:stretch>
              </p:blipFill>
              <p:spPr>
                <a:xfrm>
                  <a:off x="7352794" y="6584666"/>
                  <a:ext cx="2026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490524" name="Freihand 490523">
                  <a:extLst>
                    <a:ext uri="{FF2B5EF4-FFF2-40B4-BE49-F238E27FC236}">
                      <a16:creationId xmlns:a16="http://schemas.microsoft.com/office/drawing/2014/main" id="{6C91A21E-A506-F0EA-8540-F86FB7AD4935}"/>
                    </a:ext>
                  </a:extLst>
                </p14:cNvPr>
                <p14:cNvContentPartPr/>
                <p14:nvPr/>
              </p14:nvContentPartPr>
              <p14:xfrm>
                <a:off x="7464754" y="6518426"/>
                <a:ext cx="54360" cy="20880"/>
              </p14:xfrm>
            </p:contentPart>
          </mc:Choice>
          <mc:Fallback xmlns="">
            <p:pic>
              <p:nvPicPr>
                <p:cNvPr id="490524" name="Freihand 490523">
                  <a:extLst>
                    <a:ext uri="{FF2B5EF4-FFF2-40B4-BE49-F238E27FC236}">
                      <a16:creationId xmlns:a16="http://schemas.microsoft.com/office/drawing/2014/main" id="{6C91A21E-A506-F0EA-8540-F86FB7AD4935}"/>
                    </a:ext>
                  </a:extLst>
                </p:cNvPr>
                <p:cNvPicPr/>
                <p:nvPr/>
              </p:nvPicPr>
              <p:blipFill>
                <a:blip r:embed="rId160"/>
                <a:stretch>
                  <a:fillRect/>
                </a:stretch>
              </p:blipFill>
              <p:spPr>
                <a:xfrm>
                  <a:off x="7456114" y="6509426"/>
                  <a:ext cx="720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490525" name="Freihand 490524">
                  <a:extLst>
                    <a:ext uri="{FF2B5EF4-FFF2-40B4-BE49-F238E27FC236}">
                      <a16:creationId xmlns:a16="http://schemas.microsoft.com/office/drawing/2014/main" id="{4D042512-851D-80D9-6E34-D36DE7543748}"/>
                    </a:ext>
                  </a:extLst>
                </p14:cNvPr>
                <p14:cNvContentPartPr/>
                <p14:nvPr/>
              </p14:nvContentPartPr>
              <p14:xfrm>
                <a:off x="7545754" y="6537506"/>
                <a:ext cx="214560" cy="220320"/>
              </p14:xfrm>
            </p:contentPart>
          </mc:Choice>
          <mc:Fallback xmlns="">
            <p:pic>
              <p:nvPicPr>
                <p:cNvPr id="490525" name="Freihand 490524">
                  <a:extLst>
                    <a:ext uri="{FF2B5EF4-FFF2-40B4-BE49-F238E27FC236}">
                      <a16:creationId xmlns:a16="http://schemas.microsoft.com/office/drawing/2014/main" id="{4D042512-851D-80D9-6E34-D36DE7543748}"/>
                    </a:ext>
                  </a:extLst>
                </p:cNvPr>
                <p:cNvPicPr/>
                <p:nvPr/>
              </p:nvPicPr>
              <p:blipFill>
                <a:blip r:embed="rId162"/>
                <a:stretch>
                  <a:fillRect/>
                </a:stretch>
              </p:blipFill>
              <p:spPr>
                <a:xfrm>
                  <a:off x="7536754" y="6528866"/>
                  <a:ext cx="232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490526" name="Freihand 490525">
                  <a:extLst>
                    <a:ext uri="{FF2B5EF4-FFF2-40B4-BE49-F238E27FC236}">
                      <a16:creationId xmlns:a16="http://schemas.microsoft.com/office/drawing/2014/main" id="{310B2E8D-8178-D5CA-3993-EA1A39A3586B}"/>
                    </a:ext>
                  </a:extLst>
                </p14:cNvPr>
                <p14:cNvContentPartPr/>
                <p14:nvPr/>
              </p14:nvContentPartPr>
              <p14:xfrm>
                <a:off x="7865434" y="6437426"/>
                <a:ext cx="135360" cy="151920"/>
              </p14:xfrm>
            </p:contentPart>
          </mc:Choice>
          <mc:Fallback xmlns="">
            <p:pic>
              <p:nvPicPr>
                <p:cNvPr id="490526" name="Freihand 490525">
                  <a:extLst>
                    <a:ext uri="{FF2B5EF4-FFF2-40B4-BE49-F238E27FC236}">
                      <a16:creationId xmlns:a16="http://schemas.microsoft.com/office/drawing/2014/main" id="{310B2E8D-8178-D5CA-3993-EA1A39A3586B}"/>
                    </a:ext>
                  </a:extLst>
                </p:cNvPr>
                <p:cNvPicPr/>
                <p:nvPr/>
              </p:nvPicPr>
              <p:blipFill>
                <a:blip r:embed="rId164"/>
                <a:stretch>
                  <a:fillRect/>
                </a:stretch>
              </p:blipFill>
              <p:spPr>
                <a:xfrm>
                  <a:off x="7856434" y="6428786"/>
                  <a:ext cx="1530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490527" name="Freihand 490526">
                  <a:extLst>
                    <a:ext uri="{FF2B5EF4-FFF2-40B4-BE49-F238E27FC236}">
                      <a16:creationId xmlns:a16="http://schemas.microsoft.com/office/drawing/2014/main" id="{D0D9DE4D-ABCA-FF57-151A-5387683B5DBB}"/>
                    </a:ext>
                  </a:extLst>
                </p14:cNvPr>
                <p14:cNvContentPartPr/>
                <p14:nvPr/>
              </p14:nvContentPartPr>
              <p14:xfrm>
                <a:off x="8047234" y="6404306"/>
                <a:ext cx="59400" cy="146160"/>
              </p14:xfrm>
            </p:contentPart>
          </mc:Choice>
          <mc:Fallback xmlns="">
            <p:pic>
              <p:nvPicPr>
                <p:cNvPr id="490527" name="Freihand 490526">
                  <a:extLst>
                    <a:ext uri="{FF2B5EF4-FFF2-40B4-BE49-F238E27FC236}">
                      <a16:creationId xmlns:a16="http://schemas.microsoft.com/office/drawing/2014/main" id="{D0D9DE4D-ABCA-FF57-151A-5387683B5DBB}"/>
                    </a:ext>
                  </a:extLst>
                </p:cNvPr>
                <p:cNvPicPr/>
                <p:nvPr/>
              </p:nvPicPr>
              <p:blipFill>
                <a:blip r:embed="rId166"/>
                <a:stretch>
                  <a:fillRect/>
                </a:stretch>
              </p:blipFill>
              <p:spPr>
                <a:xfrm>
                  <a:off x="8038234" y="6395306"/>
                  <a:ext cx="770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490528" name="Freihand 490527">
                  <a:extLst>
                    <a:ext uri="{FF2B5EF4-FFF2-40B4-BE49-F238E27FC236}">
                      <a16:creationId xmlns:a16="http://schemas.microsoft.com/office/drawing/2014/main" id="{2CFA5240-6945-BD1E-7A4D-D266E31BC2FF}"/>
                    </a:ext>
                  </a:extLst>
                </p14:cNvPr>
                <p14:cNvContentPartPr/>
                <p14:nvPr/>
              </p14:nvContentPartPr>
              <p14:xfrm>
                <a:off x="8133994" y="6380906"/>
                <a:ext cx="153720" cy="121680"/>
              </p14:xfrm>
            </p:contentPart>
          </mc:Choice>
          <mc:Fallback xmlns="">
            <p:pic>
              <p:nvPicPr>
                <p:cNvPr id="490528" name="Freihand 490527">
                  <a:extLst>
                    <a:ext uri="{FF2B5EF4-FFF2-40B4-BE49-F238E27FC236}">
                      <a16:creationId xmlns:a16="http://schemas.microsoft.com/office/drawing/2014/main" id="{2CFA5240-6945-BD1E-7A4D-D266E31BC2FF}"/>
                    </a:ext>
                  </a:extLst>
                </p:cNvPr>
                <p:cNvPicPr/>
                <p:nvPr/>
              </p:nvPicPr>
              <p:blipFill>
                <a:blip r:embed="rId168"/>
                <a:stretch>
                  <a:fillRect/>
                </a:stretch>
              </p:blipFill>
              <p:spPr>
                <a:xfrm>
                  <a:off x="8125354" y="6371906"/>
                  <a:ext cx="171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490529" name="Freihand 490528">
                  <a:extLst>
                    <a:ext uri="{FF2B5EF4-FFF2-40B4-BE49-F238E27FC236}">
                      <a16:creationId xmlns:a16="http://schemas.microsoft.com/office/drawing/2014/main" id="{1148F48E-18B5-A5F1-0B3B-0F06A28B566B}"/>
                    </a:ext>
                  </a:extLst>
                </p14:cNvPr>
                <p14:cNvContentPartPr/>
                <p14:nvPr/>
              </p14:nvContentPartPr>
              <p14:xfrm>
                <a:off x="8312194" y="6247706"/>
                <a:ext cx="207000" cy="169200"/>
              </p14:xfrm>
            </p:contentPart>
          </mc:Choice>
          <mc:Fallback xmlns="">
            <p:pic>
              <p:nvPicPr>
                <p:cNvPr id="490529" name="Freihand 490528">
                  <a:extLst>
                    <a:ext uri="{FF2B5EF4-FFF2-40B4-BE49-F238E27FC236}">
                      <a16:creationId xmlns:a16="http://schemas.microsoft.com/office/drawing/2014/main" id="{1148F48E-18B5-A5F1-0B3B-0F06A28B566B}"/>
                    </a:ext>
                  </a:extLst>
                </p:cNvPr>
                <p:cNvPicPr/>
                <p:nvPr/>
              </p:nvPicPr>
              <p:blipFill>
                <a:blip r:embed="rId170"/>
                <a:stretch>
                  <a:fillRect/>
                </a:stretch>
              </p:blipFill>
              <p:spPr>
                <a:xfrm>
                  <a:off x="8303554" y="6238706"/>
                  <a:ext cx="2246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490530" name="Freihand 490529">
                  <a:extLst>
                    <a:ext uri="{FF2B5EF4-FFF2-40B4-BE49-F238E27FC236}">
                      <a16:creationId xmlns:a16="http://schemas.microsoft.com/office/drawing/2014/main" id="{60ED00AC-D945-A25D-31D6-FB2DBFB2B87C}"/>
                    </a:ext>
                  </a:extLst>
                </p14:cNvPr>
                <p14:cNvContentPartPr/>
                <p14:nvPr/>
              </p14:nvContentPartPr>
              <p14:xfrm>
                <a:off x="8529994" y="6191186"/>
                <a:ext cx="25200" cy="120960"/>
              </p14:xfrm>
            </p:contentPart>
          </mc:Choice>
          <mc:Fallback xmlns="">
            <p:pic>
              <p:nvPicPr>
                <p:cNvPr id="490530" name="Freihand 490529">
                  <a:extLst>
                    <a:ext uri="{FF2B5EF4-FFF2-40B4-BE49-F238E27FC236}">
                      <a16:creationId xmlns:a16="http://schemas.microsoft.com/office/drawing/2014/main" id="{60ED00AC-D945-A25D-31D6-FB2DBFB2B87C}"/>
                    </a:ext>
                  </a:extLst>
                </p:cNvPr>
                <p:cNvPicPr/>
                <p:nvPr/>
              </p:nvPicPr>
              <p:blipFill>
                <a:blip r:embed="rId172"/>
                <a:stretch>
                  <a:fillRect/>
                </a:stretch>
              </p:blipFill>
              <p:spPr>
                <a:xfrm>
                  <a:off x="8520994" y="6182186"/>
                  <a:ext cx="42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490531" name="Freihand 490530">
                  <a:extLst>
                    <a:ext uri="{FF2B5EF4-FFF2-40B4-BE49-F238E27FC236}">
                      <a16:creationId xmlns:a16="http://schemas.microsoft.com/office/drawing/2014/main" id="{2874C7D6-4339-22A1-0261-8CE29865F4D4}"/>
                    </a:ext>
                  </a:extLst>
                </p14:cNvPr>
                <p14:cNvContentPartPr/>
                <p14:nvPr/>
              </p14:nvContentPartPr>
              <p14:xfrm>
                <a:off x="8558794" y="6097946"/>
                <a:ext cx="124200" cy="175320"/>
              </p14:xfrm>
            </p:contentPart>
          </mc:Choice>
          <mc:Fallback xmlns="">
            <p:pic>
              <p:nvPicPr>
                <p:cNvPr id="490531" name="Freihand 490530">
                  <a:extLst>
                    <a:ext uri="{FF2B5EF4-FFF2-40B4-BE49-F238E27FC236}">
                      <a16:creationId xmlns:a16="http://schemas.microsoft.com/office/drawing/2014/main" id="{2874C7D6-4339-22A1-0261-8CE29865F4D4}"/>
                    </a:ext>
                  </a:extLst>
                </p:cNvPr>
                <p:cNvPicPr/>
                <p:nvPr/>
              </p:nvPicPr>
              <p:blipFill>
                <a:blip r:embed="rId174"/>
                <a:stretch>
                  <a:fillRect/>
                </a:stretch>
              </p:blipFill>
              <p:spPr>
                <a:xfrm>
                  <a:off x="8549794" y="6089306"/>
                  <a:ext cx="141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490532" name="Freihand 490531">
                  <a:extLst>
                    <a:ext uri="{FF2B5EF4-FFF2-40B4-BE49-F238E27FC236}">
                      <a16:creationId xmlns:a16="http://schemas.microsoft.com/office/drawing/2014/main" id="{E34D2AF3-8266-B047-CD01-F30B8CD48784}"/>
                    </a:ext>
                  </a:extLst>
                </p14:cNvPr>
                <p14:cNvContentPartPr/>
                <p14:nvPr/>
              </p14:nvContentPartPr>
              <p14:xfrm>
                <a:off x="8615314" y="5885906"/>
                <a:ext cx="82440" cy="256680"/>
              </p14:xfrm>
            </p:contentPart>
          </mc:Choice>
          <mc:Fallback xmlns="">
            <p:pic>
              <p:nvPicPr>
                <p:cNvPr id="490532" name="Freihand 490531">
                  <a:extLst>
                    <a:ext uri="{FF2B5EF4-FFF2-40B4-BE49-F238E27FC236}">
                      <a16:creationId xmlns:a16="http://schemas.microsoft.com/office/drawing/2014/main" id="{E34D2AF3-8266-B047-CD01-F30B8CD48784}"/>
                    </a:ext>
                  </a:extLst>
                </p:cNvPr>
                <p:cNvPicPr/>
                <p:nvPr/>
              </p:nvPicPr>
              <p:blipFill>
                <a:blip r:embed="rId176"/>
                <a:stretch>
                  <a:fillRect/>
                </a:stretch>
              </p:blipFill>
              <p:spPr>
                <a:xfrm>
                  <a:off x="8606674" y="5876906"/>
                  <a:ext cx="100080" cy="274320"/>
                </a:xfrm>
                <a:prstGeom prst="rect">
                  <a:avLst/>
                </a:prstGeom>
              </p:spPr>
            </p:pic>
          </mc:Fallback>
        </mc:AlternateContent>
      </p:grpSp>
      <p:grpSp>
        <p:nvGrpSpPr>
          <p:cNvPr id="490536" name="Gruppieren 490535">
            <a:extLst>
              <a:ext uri="{FF2B5EF4-FFF2-40B4-BE49-F238E27FC236}">
                <a16:creationId xmlns:a16="http://schemas.microsoft.com/office/drawing/2014/main" id="{15D2FD02-69E9-3F62-20E2-82081C1FFF2A}"/>
              </a:ext>
            </a:extLst>
          </p:cNvPr>
          <p:cNvGrpSpPr/>
          <p:nvPr/>
        </p:nvGrpSpPr>
        <p:grpSpPr>
          <a:xfrm>
            <a:off x="3254194" y="110426"/>
            <a:ext cx="3250080" cy="471960"/>
            <a:chOff x="3254194" y="110426"/>
            <a:chExt cx="3250080" cy="471960"/>
          </a:xfrm>
        </p:grpSpPr>
        <mc:AlternateContent xmlns:mc="http://schemas.openxmlformats.org/markup-compatibility/2006" xmlns:p14="http://schemas.microsoft.com/office/powerpoint/2010/main">
          <mc:Choice Requires="p14">
            <p:contentPart p14:bwMode="auto" r:id="rId177">
              <p14:nvContentPartPr>
                <p14:cNvPr id="490534" name="Freihand 490533">
                  <a:extLst>
                    <a:ext uri="{FF2B5EF4-FFF2-40B4-BE49-F238E27FC236}">
                      <a16:creationId xmlns:a16="http://schemas.microsoft.com/office/drawing/2014/main" id="{62BF3D37-E0A2-4D74-CA0A-4EF416C8C79E}"/>
                    </a:ext>
                  </a:extLst>
                </p14:cNvPr>
                <p14:cNvContentPartPr/>
                <p14:nvPr/>
              </p14:nvContentPartPr>
              <p14:xfrm>
                <a:off x="3254194" y="110426"/>
                <a:ext cx="3250080" cy="471960"/>
              </p14:xfrm>
            </p:contentPart>
          </mc:Choice>
          <mc:Fallback xmlns="">
            <p:pic>
              <p:nvPicPr>
                <p:cNvPr id="490534" name="Freihand 490533">
                  <a:extLst>
                    <a:ext uri="{FF2B5EF4-FFF2-40B4-BE49-F238E27FC236}">
                      <a16:creationId xmlns:a16="http://schemas.microsoft.com/office/drawing/2014/main" id="{62BF3D37-E0A2-4D74-CA0A-4EF416C8C79E}"/>
                    </a:ext>
                  </a:extLst>
                </p:cNvPr>
                <p:cNvPicPr/>
                <p:nvPr/>
              </p:nvPicPr>
              <p:blipFill>
                <a:blip r:embed="rId178"/>
                <a:stretch>
                  <a:fillRect/>
                </a:stretch>
              </p:blipFill>
              <p:spPr>
                <a:xfrm>
                  <a:off x="3245554" y="101786"/>
                  <a:ext cx="3267720" cy="4896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490535" name="Freihand 490534">
                  <a:extLst>
                    <a:ext uri="{FF2B5EF4-FFF2-40B4-BE49-F238E27FC236}">
                      <a16:creationId xmlns:a16="http://schemas.microsoft.com/office/drawing/2014/main" id="{011F038B-A0EA-3476-AE4E-C750D2F7A9FD}"/>
                    </a:ext>
                  </a:extLst>
                </p14:cNvPr>
                <p14:cNvContentPartPr/>
                <p14:nvPr/>
              </p14:nvContentPartPr>
              <p14:xfrm>
                <a:off x="4939714" y="117626"/>
                <a:ext cx="1074240" cy="36720"/>
              </p14:xfrm>
            </p:contentPart>
          </mc:Choice>
          <mc:Fallback xmlns="">
            <p:pic>
              <p:nvPicPr>
                <p:cNvPr id="490535" name="Freihand 490534">
                  <a:extLst>
                    <a:ext uri="{FF2B5EF4-FFF2-40B4-BE49-F238E27FC236}">
                      <a16:creationId xmlns:a16="http://schemas.microsoft.com/office/drawing/2014/main" id="{011F038B-A0EA-3476-AE4E-C750D2F7A9FD}"/>
                    </a:ext>
                  </a:extLst>
                </p:cNvPr>
                <p:cNvPicPr/>
                <p:nvPr/>
              </p:nvPicPr>
              <p:blipFill>
                <a:blip r:embed="rId180"/>
                <a:stretch>
                  <a:fillRect/>
                </a:stretch>
              </p:blipFill>
              <p:spPr>
                <a:xfrm>
                  <a:off x="4931074" y="108626"/>
                  <a:ext cx="1091880" cy="5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490537" name="Freihand 490536">
                <a:extLst>
                  <a:ext uri="{FF2B5EF4-FFF2-40B4-BE49-F238E27FC236}">
                    <a16:creationId xmlns:a16="http://schemas.microsoft.com/office/drawing/2014/main" id="{A5D245CF-4F30-9E5B-8222-646D73A2BFA7}"/>
                  </a:ext>
                </a:extLst>
              </p14:cNvPr>
              <p14:cNvContentPartPr/>
              <p14:nvPr/>
            </p14:nvContentPartPr>
            <p14:xfrm>
              <a:off x="9724474" y="984146"/>
              <a:ext cx="1773720" cy="819720"/>
            </p14:xfrm>
          </p:contentPart>
        </mc:Choice>
        <mc:Fallback xmlns="">
          <p:pic>
            <p:nvPicPr>
              <p:cNvPr id="490537" name="Freihand 490536">
                <a:extLst>
                  <a:ext uri="{FF2B5EF4-FFF2-40B4-BE49-F238E27FC236}">
                    <a16:creationId xmlns:a16="http://schemas.microsoft.com/office/drawing/2014/main" id="{A5D245CF-4F30-9E5B-8222-646D73A2BFA7}"/>
                  </a:ext>
                </a:extLst>
              </p:cNvPr>
              <p:cNvPicPr/>
              <p:nvPr/>
            </p:nvPicPr>
            <p:blipFill>
              <a:blip r:embed="rId182"/>
              <a:stretch>
                <a:fillRect/>
              </a:stretch>
            </p:blipFill>
            <p:spPr>
              <a:xfrm>
                <a:off x="9715474" y="975506"/>
                <a:ext cx="1791360" cy="837360"/>
              </a:xfrm>
              <a:prstGeom prst="rect">
                <a:avLst/>
              </a:prstGeom>
            </p:spPr>
          </p:pic>
        </mc:Fallback>
      </mc:AlternateContent>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t>Steady and appropriate economic growth</a:t>
            </a:r>
            <a:endParaRPr lang="en-US" sz="2400" b="1" dirty="0"/>
          </a:p>
        </p:txBody>
      </p:sp>
      <p:sp>
        <p:nvSpPr>
          <p:cNvPr id="478211" name="Text Box 3"/>
          <p:cNvSpPr txBox="1">
            <a:spLocks noChangeArrowheads="1"/>
          </p:cNvSpPr>
          <p:nvPr/>
        </p:nvSpPr>
        <p:spPr bwMode="auto">
          <a:xfrm>
            <a:off x="552202" y="290319"/>
            <a:ext cx="11639798" cy="3172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a:solidFill>
                  <a:schemeClr val="tx1"/>
                </a:solidFill>
              </a:rPr>
              <a:t>Indicators</a:t>
            </a:r>
            <a:endParaRPr lang="de-DE" sz="2000" u="sng" dirty="0">
              <a:solidFill>
                <a:schemeClr val="tx1"/>
              </a:solidFill>
            </a:endParaRPr>
          </a:p>
          <a:p>
            <a:endParaRPr lang="de-DE" sz="2000" dirty="0">
              <a:solidFill>
                <a:schemeClr val="tx1"/>
              </a:solidFill>
            </a:endParaRPr>
          </a:p>
          <a:p>
            <a:pPr>
              <a:buFontTx/>
              <a:buChar char="•"/>
            </a:pPr>
            <a:r>
              <a:rPr lang="de-DE" sz="2000">
                <a:solidFill>
                  <a:schemeClr val="tx1"/>
                </a:solidFill>
              </a:rPr>
              <a:t>Growth of </a:t>
            </a:r>
            <a:r>
              <a:rPr lang="de-DE" sz="2000" b="1">
                <a:solidFill>
                  <a:schemeClr val="tx1"/>
                </a:solidFill>
              </a:rPr>
              <a:t>real</a:t>
            </a:r>
            <a:r>
              <a:rPr lang="de-DE" sz="2000">
                <a:solidFill>
                  <a:schemeClr val="tx1"/>
                </a:solidFill>
              </a:rPr>
              <a:t> GDP</a:t>
            </a:r>
            <a:endParaRPr lang="de-DE" sz="2000" dirty="0">
              <a:solidFill>
                <a:schemeClr val="tx1"/>
              </a:solidFill>
            </a:endParaRPr>
          </a:p>
          <a:p>
            <a:pPr>
              <a:buFontTx/>
              <a:buNone/>
            </a:pPr>
            <a:r>
              <a:rPr lang="de-DE" sz="2000" dirty="0">
                <a:solidFill>
                  <a:schemeClr val="tx1"/>
                </a:solidFill>
              </a:rPr>
              <a:t>	</a:t>
            </a:r>
            <a:r>
              <a:rPr lang="de-DE" sz="2000">
                <a:solidFill>
                  <a:schemeClr val="tx1"/>
                </a:solidFill>
              </a:rPr>
              <a:t>	</a:t>
            </a:r>
            <a:r>
              <a:rPr lang="de-DE" sz="2000">
                <a:solidFill>
                  <a:schemeClr val="tx1"/>
                </a:solidFill>
                <a:cs typeface="Times New Roman" pitchFamily="18" charset="0"/>
              </a:rPr>
              <a:t>→	change of overall economic performance, not including singular changes in prices (price adjusted GDP)</a:t>
            </a:r>
            <a:endParaRPr lang="de-DE" sz="2000" dirty="0">
              <a:solidFill>
                <a:schemeClr val="tx1"/>
              </a:solidFill>
            </a:endParaRPr>
          </a:p>
          <a:p>
            <a:pPr>
              <a:buFontTx/>
              <a:buChar char="•"/>
            </a:pPr>
            <a:endParaRPr lang="de-DE" sz="2000" dirty="0">
              <a:solidFill>
                <a:schemeClr val="tx1"/>
              </a:solidFill>
            </a:endParaRPr>
          </a:p>
          <a:p>
            <a:pPr>
              <a:buFontTx/>
              <a:buChar char="•"/>
            </a:pPr>
            <a:r>
              <a:rPr lang="de-DE" sz="2000">
                <a:solidFill>
                  <a:schemeClr val="tx1"/>
                </a:solidFill>
              </a:rPr>
              <a:t>Growth of </a:t>
            </a:r>
            <a:r>
              <a:rPr lang="de-DE" sz="2000" b="1">
                <a:solidFill>
                  <a:schemeClr val="tx1"/>
                </a:solidFill>
              </a:rPr>
              <a:t>real</a:t>
            </a:r>
            <a:r>
              <a:rPr lang="de-DE" sz="2000">
                <a:solidFill>
                  <a:schemeClr val="tx1"/>
                </a:solidFill>
              </a:rPr>
              <a:t> GDP per capita</a:t>
            </a:r>
            <a:endParaRPr lang="de-DE" sz="2000" dirty="0">
              <a:solidFill>
                <a:schemeClr val="tx1"/>
              </a:solidFill>
            </a:endParaRPr>
          </a:p>
          <a:p>
            <a:pPr>
              <a:buFontTx/>
              <a:buNone/>
            </a:pPr>
            <a:r>
              <a:rPr lang="de-DE" sz="2000" dirty="0">
                <a:solidFill>
                  <a:schemeClr val="tx1"/>
                </a:solidFill>
              </a:rPr>
              <a:t>	</a:t>
            </a:r>
            <a:r>
              <a:rPr lang="de-DE" sz="2000">
                <a:solidFill>
                  <a:schemeClr val="tx1"/>
                </a:solidFill>
              </a:rPr>
              <a:t>	</a:t>
            </a:r>
            <a:r>
              <a:rPr lang="de-DE" sz="2000">
                <a:solidFill>
                  <a:schemeClr val="tx1"/>
                </a:solidFill>
                <a:cs typeface="Times New Roman" pitchFamily="18" charset="0"/>
              </a:rPr>
              <a:t>→	since in general new inhabitants will increase GDP, we also to adjust for population growth</a:t>
            </a:r>
            <a:endParaRPr lang="de-DE" sz="2000" dirty="0">
              <a:solidFill>
                <a:schemeClr val="tx1"/>
              </a:solidFill>
            </a:endParaRPr>
          </a:p>
          <a:p>
            <a:endParaRPr lang="de-DE" sz="2000" dirty="0">
              <a:solidFill>
                <a:schemeClr val="tx1"/>
              </a:solidFill>
            </a:endParaRPr>
          </a:p>
          <a:p>
            <a:r>
              <a:rPr lang="de-DE" sz="2000" dirty="0">
                <a:solidFill>
                  <a:schemeClr val="tx1"/>
                </a:solidFill>
                <a:cs typeface="Times New Roman" pitchFamily="18" charset="0"/>
              </a:rPr>
              <a:t>→	</a:t>
            </a:r>
            <a:r>
              <a:rPr lang="de-DE" sz="2000">
                <a:solidFill>
                  <a:schemeClr val="tx1"/>
                </a:solidFill>
              </a:rPr>
              <a:t>In developed countries an growth rate of GDP of roughly </a:t>
            </a:r>
            <a:r>
              <a:rPr lang="de-DE" sz="2000" dirty="0">
                <a:solidFill>
                  <a:schemeClr val="tx1"/>
                </a:solidFill>
              </a:rPr>
              <a:t>1%-3</a:t>
            </a:r>
            <a:r>
              <a:rPr lang="de-DE" sz="2000">
                <a:solidFill>
                  <a:schemeClr val="tx1"/>
                </a:solidFill>
              </a:rPr>
              <a:t>% p.a. is claimed to be appropriate on average, without high volatily around this traget growth rate.</a:t>
            </a:r>
            <a:endParaRPr lang="de-DE" sz="2000" dirty="0">
              <a:solidFill>
                <a:schemeClr val="tx1"/>
              </a:solidFill>
            </a:endParaRP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a:t>Source: </a:t>
            </a:r>
            <a:r>
              <a:rPr lang="de-DE" sz="1400" dirty="0"/>
              <a:t>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E0D38A8D-276F-7FD5-A137-CFB588C62690}"/>
              </a:ext>
            </a:extLst>
          </p:cNvPr>
          <p:cNvPicPr>
            <a:picLocks noChangeAspect="1"/>
          </p:cNvPicPr>
          <p:nvPr/>
        </p:nvPicPr>
        <p:blipFill>
          <a:blip r:embed="rId3"/>
          <a:stretch>
            <a:fillRect/>
          </a:stretch>
        </p:blipFill>
        <p:spPr>
          <a:xfrm>
            <a:off x="152399" y="3580310"/>
            <a:ext cx="6470463" cy="298737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69DBADD9-30B7-09B3-0C77-552587C126A5}"/>
                  </a:ext>
                </a:extLst>
              </p14:cNvPr>
              <p14:cNvContentPartPr/>
              <p14:nvPr/>
            </p14:nvContentPartPr>
            <p14:xfrm>
              <a:off x="2592154" y="845906"/>
              <a:ext cx="741600" cy="469440"/>
            </p14:xfrm>
          </p:contentPart>
        </mc:Choice>
        <mc:Fallback xmlns="">
          <p:pic>
            <p:nvPicPr>
              <p:cNvPr id="3" name="Freihand 2">
                <a:extLst>
                  <a:ext uri="{FF2B5EF4-FFF2-40B4-BE49-F238E27FC236}">
                    <a16:creationId xmlns:a16="http://schemas.microsoft.com/office/drawing/2014/main" id="{69DBADD9-30B7-09B3-0C77-552587C126A5}"/>
                  </a:ext>
                </a:extLst>
              </p:cNvPr>
              <p:cNvPicPr/>
              <p:nvPr/>
            </p:nvPicPr>
            <p:blipFill>
              <a:blip r:embed="rId5"/>
              <a:stretch>
                <a:fillRect/>
              </a:stretch>
            </p:blipFill>
            <p:spPr>
              <a:xfrm>
                <a:off x="2583154" y="836906"/>
                <a:ext cx="759240" cy="487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0" name="Freihand 39">
                <a:extLst>
                  <a:ext uri="{FF2B5EF4-FFF2-40B4-BE49-F238E27FC236}">
                    <a16:creationId xmlns:a16="http://schemas.microsoft.com/office/drawing/2014/main" id="{9ACC42CF-527A-7A24-EBC0-48926105323D}"/>
                  </a:ext>
                </a:extLst>
              </p14:cNvPr>
              <p14:cNvContentPartPr/>
              <p14:nvPr/>
            </p14:nvContentPartPr>
            <p14:xfrm>
              <a:off x="7244794" y="107186"/>
              <a:ext cx="1834560" cy="867600"/>
            </p14:xfrm>
          </p:contentPart>
        </mc:Choice>
        <mc:Fallback xmlns="">
          <p:pic>
            <p:nvPicPr>
              <p:cNvPr id="40" name="Freihand 39">
                <a:extLst>
                  <a:ext uri="{FF2B5EF4-FFF2-40B4-BE49-F238E27FC236}">
                    <a16:creationId xmlns:a16="http://schemas.microsoft.com/office/drawing/2014/main" id="{9ACC42CF-527A-7A24-EBC0-48926105323D}"/>
                  </a:ext>
                </a:extLst>
              </p:cNvPr>
              <p:cNvPicPr/>
              <p:nvPr/>
            </p:nvPicPr>
            <p:blipFill>
              <a:blip r:embed="rId7"/>
              <a:stretch>
                <a:fillRect/>
              </a:stretch>
            </p:blipFill>
            <p:spPr>
              <a:xfrm>
                <a:off x="7236154" y="98546"/>
                <a:ext cx="1852200" cy="885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2" name="Freihand 41">
                <a:extLst>
                  <a:ext uri="{FF2B5EF4-FFF2-40B4-BE49-F238E27FC236}">
                    <a16:creationId xmlns:a16="http://schemas.microsoft.com/office/drawing/2014/main" id="{2C50452C-93E7-8217-5FE8-5E13642CB618}"/>
                  </a:ext>
                </a:extLst>
              </p14:cNvPr>
              <p14:cNvContentPartPr/>
              <p14:nvPr/>
            </p14:nvContentPartPr>
            <p14:xfrm>
              <a:off x="2093914" y="821066"/>
              <a:ext cx="646560" cy="483120"/>
            </p14:xfrm>
          </p:contentPart>
        </mc:Choice>
        <mc:Fallback xmlns="">
          <p:pic>
            <p:nvPicPr>
              <p:cNvPr id="42" name="Freihand 41">
                <a:extLst>
                  <a:ext uri="{FF2B5EF4-FFF2-40B4-BE49-F238E27FC236}">
                    <a16:creationId xmlns:a16="http://schemas.microsoft.com/office/drawing/2014/main" id="{2C50452C-93E7-8217-5FE8-5E13642CB618}"/>
                  </a:ext>
                </a:extLst>
              </p:cNvPr>
              <p:cNvPicPr/>
              <p:nvPr/>
            </p:nvPicPr>
            <p:blipFill>
              <a:blip r:embed="rId9"/>
              <a:stretch>
                <a:fillRect/>
              </a:stretch>
            </p:blipFill>
            <p:spPr>
              <a:xfrm>
                <a:off x="2084914" y="812066"/>
                <a:ext cx="66420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3" name="Freihand 42">
                <a:extLst>
                  <a:ext uri="{FF2B5EF4-FFF2-40B4-BE49-F238E27FC236}">
                    <a16:creationId xmlns:a16="http://schemas.microsoft.com/office/drawing/2014/main" id="{E560176A-0159-23E3-012A-E22A7E9DF211}"/>
                  </a:ext>
                </a:extLst>
              </p14:cNvPr>
              <p14:cNvContentPartPr/>
              <p14:nvPr/>
            </p14:nvContentPartPr>
            <p14:xfrm>
              <a:off x="2073754" y="817466"/>
              <a:ext cx="662040" cy="455760"/>
            </p14:xfrm>
          </p:contentPart>
        </mc:Choice>
        <mc:Fallback xmlns="">
          <p:pic>
            <p:nvPicPr>
              <p:cNvPr id="43" name="Freihand 42">
                <a:extLst>
                  <a:ext uri="{FF2B5EF4-FFF2-40B4-BE49-F238E27FC236}">
                    <a16:creationId xmlns:a16="http://schemas.microsoft.com/office/drawing/2014/main" id="{E560176A-0159-23E3-012A-E22A7E9DF211}"/>
                  </a:ext>
                </a:extLst>
              </p:cNvPr>
              <p:cNvPicPr/>
              <p:nvPr/>
            </p:nvPicPr>
            <p:blipFill>
              <a:blip r:embed="rId11"/>
              <a:stretch>
                <a:fillRect/>
              </a:stretch>
            </p:blipFill>
            <p:spPr>
              <a:xfrm>
                <a:off x="2065114" y="808466"/>
                <a:ext cx="67968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4" name="Freihand 43">
                <a:extLst>
                  <a:ext uri="{FF2B5EF4-FFF2-40B4-BE49-F238E27FC236}">
                    <a16:creationId xmlns:a16="http://schemas.microsoft.com/office/drawing/2014/main" id="{2FAEBC8E-60C0-7E9A-C78B-7E026939774C}"/>
                  </a:ext>
                </a:extLst>
              </p14:cNvPr>
              <p14:cNvContentPartPr/>
              <p14:nvPr/>
            </p14:nvContentPartPr>
            <p14:xfrm>
              <a:off x="5989114" y="301946"/>
              <a:ext cx="1074960" cy="662040"/>
            </p14:xfrm>
          </p:contentPart>
        </mc:Choice>
        <mc:Fallback xmlns="">
          <p:pic>
            <p:nvPicPr>
              <p:cNvPr id="44" name="Freihand 43">
                <a:extLst>
                  <a:ext uri="{FF2B5EF4-FFF2-40B4-BE49-F238E27FC236}">
                    <a16:creationId xmlns:a16="http://schemas.microsoft.com/office/drawing/2014/main" id="{2FAEBC8E-60C0-7E9A-C78B-7E026939774C}"/>
                  </a:ext>
                </a:extLst>
              </p:cNvPr>
              <p:cNvPicPr/>
              <p:nvPr/>
            </p:nvPicPr>
            <p:blipFill>
              <a:blip r:embed="rId13"/>
              <a:stretch>
                <a:fillRect/>
              </a:stretch>
            </p:blipFill>
            <p:spPr>
              <a:xfrm>
                <a:off x="5980474" y="293306"/>
                <a:ext cx="1092600" cy="679680"/>
              </a:xfrm>
              <a:prstGeom prst="rect">
                <a:avLst/>
              </a:prstGeom>
            </p:spPr>
          </p:pic>
        </mc:Fallback>
      </mc:AlternateContent>
      <p:grpSp>
        <p:nvGrpSpPr>
          <p:cNvPr id="47" name="Gruppieren 46">
            <a:extLst>
              <a:ext uri="{FF2B5EF4-FFF2-40B4-BE49-F238E27FC236}">
                <a16:creationId xmlns:a16="http://schemas.microsoft.com/office/drawing/2014/main" id="{6D78CED1-CFC3-6524-5596-36B193E7CDEA}"/>
              </a:ext>
            </a:extLst>
          </p:cNvPr>
          <p:cNvGrpSpPr/>
          <p:nvPr/>
        </p:nvGrpSpPr>
        <p:grpSpPr>
          <a:xfrm>
            <a:off x="4558834" y="-21694"/>
            <a:ext cx="4471560" cy="1013040"/>
            <a:chOff x="4558834" y="-21694"/>
            <a:chExt cx="4471560" cy="1013040"/>
          </a:xfrm>
        </p:grpSpPr>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43AE6ECC-03CF-BC0E-E312-C106F6DD4400}"/>
                    </a:ext>
                  </a:extLst>
                </p14:cNvPr>
                <p14:cNvContentPartPr/>
                <p14:nvPr/>
              </p14:nvContentPartPr>
              <p14:xfrm>
                <a:off x="4558834" y="533786"/>
                <a:ext cx="348480" cy="267120"/>
              </p14:xfrm>
            </p:contentPart>
          </mc:Choice>
          <mc:Fallback xmlns="">
            <p:pic>
              <p:nvPicPr>
                <p:cNvPr id="4" name="Freihand 3">
                  <a:extLst>
                    <a:ext uri="{FF2B5EF4-FFF2-40B4-BE49-F238E27FC236}">
                      <a16:creationId xmlns:a16="http://schemas.microsoft.com/office/drawing/2014/main" id="{43AE6ECC-03CF-BC0E-E312-C106F6DD4400}"/>
                    </a:ext>
                  </a:extLst>
                </p:cNvPr>
                <p:cNvPicPr/>
                <p:nvPr/>
              </p:nvPicPr>
              <p:blipFill>
                <a:blip r:embed="rId15"/>
                <a:stretch>
                  <a:fillRect/>
                </a:stretch>
              </p:blipFill>
              <p:spPr>
                <a:xfrm>
                  <a:off x="4550194" y="525146"/>
                  <a:ext cx="3661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CBDDB46C-F9A7-AEEF-921E-BD99FCF6DA20}"/>
                    </a:ext>
                  </a:extLst>
                </p14:cNvPr>
                <p14:cNvContentPartPr/>
                <p14:nvPr/>
              </p14:nvContentPartPr>
              <p14:xfrm>
                <a:off x="5120434" y="547826"/>
                <a:ext cx="41760" cy="210960"/>
              </p14:xfrm>
            </p:contentPart>
          </mc:Choice>
          <mc:Fallback xmlns="">
            <p:pic>
              <p:nvPicPr>
                <p:cNvPr id="5" name="Freihand 4">
                  <a:extLst>
                    <a:ext uri="{FF2B5EF4-FFF2-40B4-BE49-F238E27FC236}">
                      <a16:creationId xmlns:a16="http://schemas.microsoft.com/office/drawing/2014/main" id="{CBDDB46C-F9A7-AEEF-921E-BD99FCF6DA20}"/>
                    </a:ext>
                  </a:extLst>
                </p:cNvPr>
                <p:cNvPicPr/>
                <p:nvPr/>
              </p:nvPicPr>
              <p:blipFill>
                <a:blip r:embed="rId17"/>
                <a:stretch>
                  <a:fillRect/>
                </a:stretch>
              </p:blipFill>
              <p:spPr>
                <a:xfrm>
                  <a:off x="5111794" y="539186"/>
                  <a:ext cx="594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 name="Freihand 5">
                  <a:extLst>
                    <a:ext uri="{FF2B5EF4-FFF2-40B4-BE49-F238E27FC236}">
                      <a16:creationId xmlns:a16="http://schemas.microsoft.com/office/drawing/2014/main" id="{CAF5C2C1-7D35-D9AB-E8FC-4890C9F1D301}"/>
                    </a:ext>
                  </a:extLst>
                </p14:cNvPr>
                <p14:cNvContentPartPr/>
                <p14:nvPr/>
              </p14:nvContentPartPr>
              <p14:xfrm>
                <a:off x="4995874" y="511466"/>
                <a:ext cx="268560" cy="106560"/>
              </p14:xfrm>
            </p:contentPart>
          </mc:Choice>
          <mc:Fallback xmlns="">
            <p:pic>
              <p:nvPicPr>
                <p:cNvPr id="6" name="Freihand 5">
                  <a:extLst>
                    <a:ext uri="{FF2B5EF4-FFF2-40B4-BE49-F238E27FC236}">
                      <a16:creationId xmlns:a16="http://schemas.microsoft.com/office/drawing/2014/main" id="{CAF5C2C1-7D35-D9AB-E8FC-4890C9F1D301}"/>
                    </a:ext>
                  </a:extLst>
                </p:cNvPr>
                <p:cNvPicPr/>
                <p:nvPr/>
              </p:nvPicPr>
              <p:blipFill>
                <a:blip r:embed="rId19"/>
                <a:stretch>
                  <a:fillRect/>
                </a:stretch>
              </p:blipFill>
              <p:spPr>
                <a:xfrm>
                  <a:off x="4986874" y="502466"/>
                  <a:ext cx="286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8" name="Freihand 7">
                  <a:extLst>
                    <a:ext uri="{FF2B5EF4-FFF2-40B4-BE49-F238E27FC236}">
                      <a16:creationId xmlns:a16="http://schemas.microsoft.com/office/drawing/2014/main" id="{4EAB1EBA-B892-379A-DA27-FF133B837DA5}"/>
                    </a:ext>
                  </a:extLst>
                </p14:cNvPr>
                <p14:cNvContentPartPr/>
                <p14:nvPr/>
              </p14:nvContentPartPr>
              <p14:xfrm>
                <a:off x="4958074" y="566906"/>
                <a:ext cx="33480" cy="236880"/>
              </p14:xfrm>
            </p:contentPart>
          </mc:Choice>
          <mc:Fallback xmlns="">
            <p:pic>
              <p:nvPicPr>
                <p:cNvPr id="8" name="Freihand 7">
                  <a:extLst>
                    <a:ext uri="{FF2B5EF4-FFF2-40B4-BE49-F238E27FC236}">
                      <a16:creationId xmlns:a16="http://schemas.microsoft.com/office/drawing/2014/main" id="{4EAB1EBA-B892-379A-DA27-FF133B837DA5}"/>
                    </a:ext>
                  </a:extLst>
                </p:cNvPr>
                <p:cNvPicPr/>
                <p:nvPr/>
              </p:nvPicPr>
              <p:blipFill>
                <a:blip r:embed="rId21"/>
                <a:stretch>
                  <a:fillRect/>
                </a:stretch>
              </p:blipFill>
              <p:spPr>
                <a:xfrm>
                  <a:off x="4949074" y="557906"/>
                  <a:ext cx="5112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Freihand 8">
                  <a:extLst>
                    <a:ext uri="{FF2B5EF4-FFF2-40B4-BE49-F238E27FC236}">
                      <a16:creationId xmlns:a16="http://schemas.microsoft.com/office/drawing/2014/main" id="{7BB250AD-5EEE-A33D-370D-4606EA0BA0C8}"/>
                    </a:ext>
                  </a:extLst>
                </p14:cNvPr>
                <p14:cNvContentPartPr/>
                <p14:nvPr/>
              </p14:nvContentPartPr>
              <p14:xfrm>
                <a:off x="4901914" y="550346"/>
                <a:ext cx="201240" cy="262800"/>
              </p14:xfrm>
            </p:contentPart>
          </mc:Choice>
          <mc:Fallback xmlns="">
            <p:pic>
              <p:nvPicPr>
                <p:cNvPr id="9" name="Freihand 8">
                  <a:extLst>
                    <a:ext uri="{FF2B5EF4-FFF2-40B4-BE49-F238E27FC236}">
                      <a16:creationId xmlns:a16="http://schemas.microsoft.com/office/drawing/2014/main" id="{7BB250AD-5EEE-A33D-370D-4606EA0BA0C8}"/>
                    </a:ext>
                  </a:extLst>
                </p:cNvPr>
                <p:cNvPicPr/>
                <p:nvPr/>
              </p:nvPicPr>
              <p:blipFill>
                <a:blip r:embed="rId23"/>
                <a:stretch>
                  <a:fillRect/>
                </a:stretch>
              </p:blipFill>
              <p:spPr>
                <a:xfrm>
                  <a:off x="4892914" y="541706"/>
                  <a:ext cx="21888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Freihand 10">
                  <a:extLst>
                    <a:ext uri="{FF2B5EF4-FFF2-40B4-BE49-F238E27FC236}">
                      <a16:creationId xmlns:a16="http://schemas.microsoft.com/office/drawing/2014/main" id="{7D4BF47C-EBF9-7878-07B8-AA5ED519E2BA}"/>
                    </a:ext>
                  </a:extLst>
                </p14:cNvPr>
                <p14:cNvContentPartPr/>
                <p14:nvPr/>
              </p14:nvContentPartPr>
              <p14:xfrm>
                <a:off x="5463514" y="578786"/>
                <a:ext cx="241200" cy="70920"/>
              </p14:xfrm>
            </p:contentPart>
          </mc:Choice>
          <mc:Fallback xmlns="">
            <p:pic>
              <p:nvPicPr>
                <p:cNvPr id="11" name="Freihand 10">
                  <a:extLst>
                    <a:ext uri="{FF2B5EF4-FFF2-40B4-BE49-F238E27FC236}">
                      <a16:creationId xmlns:a16="http://schemas.microsoft.com/office/drawing/2014/main" id="{7D4BF47C-EBF9-7878-07B8-AA5ED519E2BA}"/>
                    </a:ext>
                  </a:extLst>
                </p:cNvPr>
                <p:cNvPicPr/>
                <p:nvPr/>
              </p:nvPicPr>
              <p:blipFill>
                <a:blip r:embed="rId25"/>
                <a:stretch>
                  <a:fillRect/>
                </a:stretch>
              </p:blipFill>
              <p:spPr>
                <a:xfrm>
                  <a:off x="5454874" y="570146"/>
                  <a:ext cx="258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2" name="Freihand 11">
                  <a:extLst>
                    <a:ext uri="{FF2B5EF4-FFF2-40B4-BE49-F238E27FC236}">
                      <a16:creationId xmlns:a16="http://schemas.microsoft.com/office/drawing/2014/main" id="{8710A6B7-516D-4DFB-E9DF-4E165F379ED7}"/>
                    </a:ext>
                  </a:extLst>
                </p14:cNvPr>
                <p14:cNvContentPartPr/>
                <p14:nvPr/>
              </p14:nvContentPartPr>
              <p14:xfrm>
                <a:off x="5483674" y="698666"/>
                <a:ext cx="256320" cy="82080"/>
              </p14:xfrm>
            </p:contentPart>
          </mc:Choice>
          <mc:Fallback xmlns="">
            <p:pic>
              <p:nvPicPr>
                <p:cNvPr id="12" name="Freihand 11">
                  <a:extLst>
                    <a:ext uri="{FF2B5EF4-FFF2-40B4-BE49-F238E27FC236}">
                      <a16:creationId xmlns:a16="http://schemas.microsoft.com/office/drawing/2014/main" id="{8710A6B7-516D-4DFB-E9DF-4E165F379ED7}"/>
                    </a:ext>
                  </a:extLst>
                </p:cNvPr>
                <p:cNvPicPr/>
                <p:nvPr/>
              </p:nvPicPr>
              <p:blipFill>
                <a:blip r:embed="rId27"/>
                <a:stretch>
                  <a:fillRect/>
                </a:stretch>
              </p:blipFill>
              <p:spPr>
                <a:xfrm>
                  <a:off x="5474674" y="690026"/>
                  <a:ext cx="27396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Freihand 24">
                  <a:extLst>
                    <a:ext uri="{FF2B5EF4-FFF2-40B4-BE49-F238E27FC236}">
                      <a16:creationId xmlns:a16="http://schemas.microsoft.com/office/drawing/2014/main" id="{2A178BE6-3BA0-8FC2-CE0C-D23793EDA30A}"/>
                    </a:ext>
                  </a:extLst>
                </p14:cNvPr>
                <p14:cNvContentPartPr/>
                <p14:nvPr/>
              </p14:nvContentPartPr>
              <p14:xfrm>
                <a:off x="7428754" y="494906"/>
                <a:ext cx="186480" cy="226080"/>
              </p14:xfrm>
            </p:contentPart>
          </mc:Choice>
          <mc:Fallback xmlns="">
            <p:pic>
              <p:nvPicPr>
                <p:cNvPr id="25" name="Freihand 24">
                  <a:extLst>
                    <a:ext uri="{FF2B5EF4-FFF2-40B4-BE49-F238E27FC236}">
                      <a16:creationId xmlns:a16="http://schemas.microsoft.com/office/drawing/2014/main" id="{2A178BE6-3BA0-8FC2-CE0C-D23793EDA30A}"/>
                    </a:ext>
                  </a:extLst>
                </p:cNvPr>
                <p:cNvPicPr/>
                <p:nvPr/>
              </p:nvPicPr>
              <p:blipFill>
                <a:blip r:embed="rId29"/>
                <a:stretch>
                  <a:fillRect/>
                </a:stretch>
              </p:blipFill>
              <p:spPr>
                <a:xfrm>
                  <a:off x="7420114" y="485906"/>
                  <a:ext cx="2041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Freihand 25">
                  <a:extLst>
                    <a:ext uri="{FF2B5EF4-FFF2-40B4-BE49-F238E27FC236}">
                      <a16:creationId xmlns:a16="http://schemas.microsoft.com/office/drawing/2014/main" id="{26923230-C340-5647-FD51-5E8C1F7A2E80}"/>
                    </a:ext>
                  </a:extLst>
                </p14:cNvPr>
                <p14:cNvContentPartPr/>
                <p14:nvPr/>
              </p14:nvContentPartPr>
              <p14:xfrm>
                <a:off x="7650154" y="568346"/>
                <a:ext cx="294480" cy="112320"/>
              </p14:xfrm>
            </p:contentPart>
          </mc:Choice>
          <mc:Fallback xmlns="">
            <p:pic>
              <p:nvPicPr>
                <p:cNvPr id="26" name="Freihand 25">
                  <a:extLst>
                    <a:ext uri="{FF2B5EF4-FFF2-40B4-BE49-F238E27FC236}">
                      <a16:creationId xmlns:a16="http://schemas.microsoft.com/office/drawing/2014/main" id="{26923230-C340-5647-FD51-5E8C1F7A2E80}"/>
                    </a:ext>
                  </a:extLst>
                </p:cNvPr>
                <p:cNvPicPr/>
                <p:nvPr/>
              </p:nvPicPr>
              <p:blipFill>
                <a:blip r:embed="rId31"/>
                <a:stretch>
                  <a:fillRect/>
                </a:stretch>
              </p:blipFill>
              <p:spPr>
                <a:xfrm>
                  <a:off x="7641154" y="559706"/>
                  <a:ext cx="312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Freihand 28">
                  <a:extLst>
                    <a:ext uri="{FF2B5EF4-FFF2-40B4-BE49-F238E27FC236}">
                      <a16:creationId xmlns:a16="http://schemas.microsoft.com/office/drawing/2014/main" id="{5FCE99E1-3644-169E-4BEC-0A58AB0F49C5}"/>
                    </a:ext>
                  </a:extLst>
                </p14:cNvPr>
                <p14:cNvContentPartPr/>
                <p14:nvPr/>
              </p14:nvContentPartPr>
              <p14:xfrm>
                <a:off x="7918354" y="582386"/>
                <a:ext cx="213120" cy="97920"/>
              </p14:xfrm>
            </p:contentPart>
          </mc:Choice>
          <mc:Fallback xmlns="">
            <p:pic>
              <p:nvPicPr>
                <p:cNvPr id="29" name="Freihand 28">
                  <a:extLst>
                    <a:ext uri="{FF2B5EF4-FFF2-40B4-BE49-F238E27FC236}">
                      <a16:creationId xmlns:a16="http://schemas.microsoft.com/office/drawing/2014/main" id="{5FCE99E1-3644-169E-4BEC-0A58AB0F49C5}"/>
                    </a:ext>
                  </a:extLst>
                </p:cNvPr>
                <p:cNvPicPr/>
                <p:nvPr/>
              </p:nvPicPr>
              <p:blipFill>
                <a:blip r:embed="rId33"/>
                <a:stretch>
                  <a:fillRect/>
                </a:stretch>
              </p:blipFill>
              <p:spPr>
                <a:xfrm>
                  <a:off x="7909354" y="573386"/>
                  <a:ext cx="23076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Freihand 29">
                  <a:extLst>
                    <a:ext uri="{FF2B5EF4-FFF2-40B4-BE49-F238E27FC236}">
                      <a16:creationId xmlns:a16="http://schemas.microsoft.com/office/drawing/2014/main" id="{33387DDD-FC06-D347-630D-9256E5611421}"/>
                    </a:ext>
                  </a:extLst>
                </p14:cNvPr>
                <p14:cNvContentPartPr/>
                <p14:nvPr/>
              </p14:nvContentPartPr>
              <p14:xfrm>
                <a:off x="8150194" y="403466"/>
                <a:ext cx="180360" cy="228960"/>
              </p14:xfrm>
            </p:contentPart>
          </mc:Choice>
          <mc:Fallback xmlns="">
            <p:pic>
              <p:nvPicPr>
                <p:cNvPr id="30" name="Freihand 29">
                  <a:extLst>
                    <a:ext uri="{FF2B5EF4-FFF2-40B4-BE49-F238E27FC236}">
                      <a16:creationId xmlns:a16="http://schemas.microsoft.com/office/drawing/2014/main" id="{33387DDD-FC06-D347-630D-9256E5611421}"/>
                    </a:ext>
                  </a:extLst>
                </p:cNvPr>
                <p:cNvPicPr/>
                <p:nvPr/>
              </p:nvPicPr>
              <p:blipFill>
                <a:blip r:embed="rId35"/>
                <a:stretch>
                  <a:fillRect/>
                </a:stretch>
              </p:blipFill>
              <p:spPr>
                <a:xfrm>
                  <a:off x="8141554" y="394826"/>
                  <a:ext cx="1980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Freihand 30">
                  <a:extLst>
                    <a:ext uri="{FF2B5EF4-FFF2-40B4-BE49-F238E27FC236}">
                      <a16:creationId xmlns:a16="http://schemas.microsoft.com/office/drawing/2014/main" id="{971ACD13-3D2E-CF9A-442F-156544E5389D}"/>
                    </a:ext>
                  </a:extLst>
                </p14:cNvPr>
                <p14:cNvContentPartPr/>
                <p14:nvPr/>
              </p14:nvContentPartPr>
              <p14:xfrm>
                <a:off x="8391754" y="394106"/>
                <a:ext cx="276840" cy="351000"/>
              </p14:xfrm>
            </p:contentPart>
          </mc:Choice>
          <mc:Fallback xmlns="">
            <p:pic>
              <p:nvPicPr>
                <p:cNvPr id="31" name="Freihand 30">
                  <a:extLst>
                    <a:ext uri="{FF2B5EF4-FFF2-40B4-BE49-F238E27FC236}">
                      <a16:creationId xmlns:a16="http://schemas.microsoft.com/office/drawing/2014/main" id="{971ACD13-3D2E-CF9A-442F-156544E5389D}"/>
                    </a:ext>
                  </a:extLst>
                </p:cNvPr>
                <p:cNvPicPr/>
                <p:nvPr/>
              </p:nvPicPr>
              <p:blipFill>
                <a:blip r:embed="rId37"/>
                <a:stretch>
                  <a:fillRect/>
                </a:stretch>
              </p:blipFill>
              <p:spPr>
                <a:xfrm>
                  <a:off x="8383114" y="385466"/>
                  <a:ext cx="29448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Freihand 31">
                  <a:extLst>
                    <a:ext uri="{FF2B5EF4-FFF2-40B4-BE49-F238E27FC236}">
                      <a16:creationId xmlns:a16="http://schemas.microsoft.com/office/drawing/2014/main" id="{7E40BF90-D8E1-0EAA-0EF2-67DC9594A6AB}"/>
                    </a:ext>
                  </a:extLst>
                </p14:cNvPr>
                <p14:cNvContentPartPr/>
                <p14:nvPr/>
              </p14:nvContentPartPr>
              <p14:xfrm>
                <a:off x="8342074" y="291146"/>
                <a:ext cx="23400" cy="10440"/>
              </p14:xfrm>
            </p:contentPart>
          </mc:Choice>
          <mc:Fallback xmlns="">
            <p:pic>
              <p:nvPicPr>
                <p:cNvPr id="32" name="Freihand 31">
                  <a:extLst>
                    <a:ext uri="{FF2B5EF4-FFF2-40B4-BE49-F238E27FC236}">
                      <a16:creationId xmlns:a16="http://schemas.microsoft.com/office/drawing/2014/main" id="{7E40BF90-D8E1-0EAA-0EF2-67DC9594A6AB}"/>
                    </a:ext>
                  </a:extLst>
                </p:cNvPr>
                <p:cNvPicPr/>
                <p:nvPr/>
              </p:nvPicPr>
              <p:blipFill>
                <a:blip r:embed="rId39"/>
                <a:stretch>
                  <a:fillRect/>
                </a:stretch>
              </p:blipFill>
              <p:spPr>
                <a:xfrm>
                  <a:off x="8333074" y="282506"/>
                  <a:ext cx="4104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4" name="Freihand 13">
                  <a:extLst>
                    <a:ext uri="{FF2B5EF4-FFF2-40B4-BE49-F238E27FC236}">
                      <a16:creationId xmlns:a16="http://schemas.microsoft.com/office/drawing/2014/main" id="{9309308E-81D6-BFEF-6C74-E8784BC4CDE1}"/>
                    </a:ext>
                  </a:extLst>
                </p14:cNvPr>
                <p14:cNvContentPartPr/>
                <p14:nvPr/>
              </p14:nvContentPartPr>
              <p14:xfrm>
                <a:off x="6111874" y="552866"/>
                <a:ext cx="34200" cy="187200"/>
              </p14:xfrm>
            </p:contentPart>
          </mc:Choice>
          <mc:Fallback xmlns="">
            <p:pic>
              <p:nvPicPr>
                <p:cNvPr id="14" name="Freihand 13">
                  <a:extLst>
                    <a:ext uri="{FF2B5EF4-FFF2-40B4-BE49-F238E27FC236}">
                      <a16:creationId xmlns:a16="http://schemas.microsoft.com/office/drawing/2014/main" id="{9309308E-81D6-BFEF-6C74-E8784BC4CDE1}"/>
                    </a:ext>
                  </a:extLst>
                </p:cNvPr>
                <p:cNvPicPr/>
                <p:nvPr/>
              </p:nvPicPr>
              <p:blipFill>
                <a:blip r:embed="rId41"/>
                <a:stretch>
                  <a:fillRect/>
                </a:stretch>
              </p:blipFill>
              <p:spPr>
                <a:xfrm>
                  <a:off x="6103234" y="544226"/>
                  <a:ext cx="518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5" name="Freihand 14">
                  <a:extLst>
                    <a:ext uri="{FF2B5EF4-FFF2-40B4-BE49-F238E27FC236}">
                      <a16:creationId xmlns:a16="http://schemas.microsoft.com/office/drawing/2014/main" id="{C965E44F-0BBE-E0E3-2B71-1AEFAC3CA9DE}"/>
                    </a:ext>
                  </a:extLst>
                </p14:cNvPr>
                <p14:cNvContentPartPr/>
                <p14:nvPr/>
              </p14:nvContentPartPr>
              <p14:xfrm>
                <a:off x="5990554" y="490586"/>
                <a:ext cx="231840" cy="86040"/>
              </p14:xfrm>
            </p:contentPart>
          </mc:Choice>
          <mc:Fallback xmlns="">
            <p:pic>
              <p:nvPicPr>
                <p:cNvPr id="15" name="Freihand 14">
                  <a:extLst>
                    <a:ext uri="{FF2B5EF4-FFF2-40B4-BE49-F238E27FC236}">
                      <a16:creationId xmlns:a16="http://schemas.microsoft.com/office/drawing/2014/main" id="{C965E44F-0BBE-E0E3-2B71-1AEFAC3CA9DE}"/>
                    </a:ext>
                  </a:extLst>
                </p:cNvPr>
                <p:cNvPicPr/>
                <p:nvPr/>
              </p:nvPicPr>
              <p:blipFill>
                <a:blip r:embed="rId43"/>
                <a:stretch>
                  <a:fillRect/>
                </a:stretch>
              </p:blipFill>
              <p:spPr>
                <a:xfrm>
                  <a:off x="5981914" y="481586"/>
                  <a:ext cx="2494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 name="Freihand 16">
                  <a:extLst>
                    <a:ext uri="{FF2B5EF4-FFF2-40B4-BE49-F238E27FC236}">
                      <a16:creationId xmlns:a16="http://schemas.microsoft.com/office/drawing/2014/main" id="{FEF3CDAC-CDEE-995B-72D6-1B32CA59F12D}"/>
                    </a:ext>
                  </a:extLst>
                </p14:cNvPr>
                <p14:cNvContentPartPr/>
                <p14:nvPr/>
              </p14:nvContentPartPr>
              <p14:xfrm>
                <a:off x="6252994" y="613346"/>
                <a:ext cx="166680" cy="155160"/>
              </p14:xfrm>
            </p:contentPart>
          </mc:Choice>
          <mc:Fallback xmlns="">
            <p:pic>
              <p:nvPicPr>
                <p:cNvPr id="17" name="Freihand 16">
                  <a:extLst>
                    <a:ext uri="{FF2B5EF4-FFF2-40B4-BE49-F238E27FC236}">
                      <a16:creationId xmlns:a16="http://schemas.microsoft.com/office/drawing/2014/main" id="{FEF3CDAC-CDEE-995B-72D6-1B32CA59F12D}"/>
                    </a:ext>
                  </a:extLst>
                </p:cNvPr>
                <p:cNvPicPr/>
                <p:nvPr/>
              </p:nvPicPr>
              <p:blipFill>
                <a:blip r:embed="rId45"/>
                <a:stretch>
                  <a:fillRect/>
                </a:stretch>
              </p:blipFill>
              <p:spPr>
                <a:xfrm>
                  <a:off x="6244354" y="604706"/>
                  <a:ext cx="184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9" name="Freihand 18">
                  <a:extLst>
                    <a:ext uri="{FF2B5EF4-FFF2-40B4-BE49-F238E27FC236}">
                      <a16:creationId xmlns:a16="http://schemas.microsoft.com/office/drawing/2014/main" id="{69F0E3A2-8231-93C8-5F61-2CC8CFCF15ED}"/>
                    </a:ext>
                  </a:extLst>
                </p14:cNvPr>
                <p14:cNvContentPartPr/>
                <p14:nvPr/>
              </p14:nvContentPartPr>
              <p14:xfrm>
                <a:off x="6383674" y="533786"/>
                <a:ext cx="13680" cy="14760"/>
              </p14:xfrm>
            </p:contentPart>
          </mc:Choice>
          <mc:Fallback xmlns="">
            <p:pic>
              <p:nvPicPr>
                <p:cNvPr id="19" name="Freihand 18">
                  <a:extLst>
                    <a:ext uri="{FF2B5EF4-FFF2-40B4-BE49-F238E27FC236}">
                      <a16:creationId xmlns:a16="http://schemas.microsoft.com/office/drawing/2014/main" id="{69F0E3A2-8231-93C8-5F61-2CC8CFCF15ED}"/>
                    </a:ext>
                  </a:extLst>
                </p:cNvPr>
                <p:cNvPicPr/>
                <p:nvPr/>
              </p:nvPicPr>
              <p:blipFill>
                <a:blip r:embed="rId47"/>
                <a:stretch>
                  <a:fillRect/>
                </a:stretch>
              </p:blipFill>
              <p:spPr>
                <a:xfrm>
                  <a:off x="6374674" y="524786"/>
                  <a:ext cx="313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0" name="Freihand 19">
                  <a:extLst>
                    <a:ext uri="{FF2B5EF4-FFF2-40B4-BE49-F238E27FC236}">
                      <a16:creationId xmlns:a16="http://schemas.microsoft.com/office/drawing/2014/main" id="{A60CC5E6-10AF-2C20-3855-3EEED39B8CAA}"/>
                    </a:ext>
                  </a:extLst>
                </p14:cNvPr>
                <p14:cNvContentPartPr/>
                <p14:nvPr/>
              </p14:nvContentPartPr>
              <p14:xfrm>
                <a:off x="6454594" y="586706"/>
                <a:ext cx="151200" cy="169200"/>
              </p14:xfrm>
            </p:contentPart>
          </mc:Choice>
          <mc:Fallback xmlns="">
            <p:pic>
              <p:nvPicPr>
                <p:cNvPr id="20" name="Freihand 19">
                  <a:extLst>
                    <a:ext uri="{FF2B5EF4-FFF2-40B4-BE49-F238E27FC236}">
                      <a16:creationId xmlns:a16="http://schemas.microsoft.com/office/drawing/2014/main" id="{A60CC5E6-10AF-2C20-3855-3EEED39B8CAA}"/>
                    </a:ext>
                  </a:extLst>
                </p:cNvPr>
                <p:cNvPicPr/>
                <p:nvPr/>
              </p:nvPicPr>
              <p:blipFill>
                <a:blip r:embed="rId49"/>
                <a:stretch>
                  <a:fillRect/>
                </a:stretch>
              </p:blipFill>
              <p:spPr>
                <a:xfrm>
                  <a:off x="6445594" y="578066"/>
                  <a:ext cx="1688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1" name="Freihand 20">
                  <a:extLst>
                    <a:ext uri="{FF2B5EF4-FFF2-40B4-BE49-F238E27FC236}">
                      <a16:creationId xmlns:a16="http://schemas.microsoft.com/office/drawing/2014/main" id="{0B76678E-68F3-773F-BAF4-A44ADA1F1886}"/>
                    </a:ext>
                  </a:extLst>
                </p14:cNvPr>
                <p14:cNvContentPartPr/>
                <p14:nvPr/>
              </p14:nvContentPartPr>
              <p14:xfrm>
                <a:off x="6610834" y="596066"/>
                <a:ext cx="133560" cy="113400"/>
              </p14:xfrm>
            </p:contentPart>
          </mc:Choice>
          <mc:Fallback xmlns="">
            <p:pic>
              <p:nvPicPr>
                <p:cNvPr id="21" name="Freihand 20">
                  <a:extLst>
                    <a:ext uri="{FF2B5EF4-FFF2-40B4-BE49-F238E27FC236}">
                      <a16:creationId xmlns:a16="http://schemas.microsoft.com/office/drawing/2014/main" id="{0B76678E-68F3-773F-BAF4-A44ADA1F1886}"/>
                    </a:ext>
                  </a:extLst>
                </p:cNvPr>
                <p:cNvPicPr/>
                <p:nvPr/>
              </p:nvPicPr>
              <p:blipFill>
                <a:blip r:embed="rId51"/>
                <a:stretch>
                  <a:fillRect/>
                </a:stretch>
              </p:blipFill>
              <p:spPr>
                <a:xfrm>
                  <a:off x="6602194" y="587066"/>
                  <a:ext cx="1512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 name="Freihand 22">
                  <a:extLst>
                    <a:ext uri="{FF2B5EF4-FFF2-40B4-BE49-F238E27FC236}">
                      <a16:creationId xmlns:a16="http://schemas.microsoft.com/office/drawing/2014/main" id="{589AF38F-A9ED-AEC3-7217-B30806828031}"/>
                    </a:ext>
                  </a:extLst>
                </p14:cNvPr>
                <p14:cNvContentPartPr/>
                <p14:nvPr/>
              </p14:nvContentPartPr>
              <p14:xfrm>
                <a:off x="7061554" y="580586"/>
                <a:ext cx="105120" cy="163800"/>
              </p14:xfrm>
            </p:contentPart>
          </mc:Choice>
          <mc:Fallback xmlns="">
            <p:pic>
              <p:nvPicPr>
                <p:cNvPr id="23" name="Freihand 22">
                  <a:extLst>
                    <a:ext uri="{FF2B5EF4-FFF2-40B4-BE49-F238E27FC236}">
                      <a16:creationId xmlns:a16="http://schemas.microsoft.com/office/drawing/2014/main" id="{589AF38F-A9ED-AEC3-7217-B30806828031}"/>
                    </a:ext>
                  </a:extLst>
                </p:cNvPr>
                <p:cNvPicPr/>
                <p:nvPr/>
              </p:nvPicPr>
              <p:blipFill>
                <a:blip r:embed="rId53"/>
                <a:stretch>
                  <a:fillRect/>
                </a:stretch>
              </p:blipFill>
              <p:spPr>
                <a:xfrm>
                  <a:off x="7052554" y="571586"/>
                  <a:ext cx="12276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4" name="Freihand 23">
                  <a:extLst>
                    <a:ext uri="{FF2B5EF4-FFF2-40B4-BE49-F238E27FC236}">
                      <a16:creationId xmlns:a16="http://schemas.microsoft.com/office/drawing/2014/main" id="{E7E0EE4D-DECE-00E3-86FA-549AFEF3F6C7}"/>
                    </a:ext>
                  </a:extLst>
                </p14:cNvPr>
                <p14:cNvContentPartPr/>
                <p14:nvPr/>
              </p14:nvContentPartPr>
              <p14:xfrm>
                <a:off x="7061554" y="588146"/>
                <a:ext cx="137160" cy="140400"/>
              </p14:xfrm>
            </p:contentPart>
          </mc:Choice>
          <mc:Fallback xmlns="">
            <p:pic>
              <p:nvPicPr>
                <p:cNvPr id="24" name="Freihand 23">
                  <a:extLst>
                    <a:ext uri="{FF2B5EF4-FFF2-40B4-BE49-F238E27FC236}">
                      <a16:creationId xmlns:a16="http://schemas.microsoft.com/office/drawing/2014/main" id="{E7E0EE4D-DECE-00E3-86FA-549AFEF3F6C7}"/>
                    </a:ext>
                  </a:extLst>
                </p:cNvPr>
                <p:cNvPicPr/>
                <p:nvPr/>
              </p:nvPicPr>
              <p:blipFill>
                <a:blip r:embed="rId55"/>
                <a:stretch>
                  <a:fillRect/>
                </a:stretch>
              </p:blipFill>
              <p:spPr>
                <a:xfrm>
                  <a:off x="7052554" y="579506"/>
                  <a:ext cx="1548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4" name="Freihand 33">
                  <a:extLst>
                    <a:ext uri="{FF2B5EF4-FFF2-40B4-BE49-F238E27FC236}">
                      <a16:creationId xmlns:a16="http://schemas.microsoft.com/office/drawing/2014/main" id="{A58A8BEC-10BA-0F5C-917D-B996D716DDB0}"/>
                    </a:ext>
                  </a:extLst>
                </p14:cNvPr>
                <p14:cNvContentPartPr/>
                <p14:nvPr/>
              </p14:nvContentPartPr>
              <p14:xfrm>
                <a:off x="6880834" y="531986"/>
                <a:ext cx="19440" cy="196200"/>
              </p14:xfrm>
            </p:contentPart>
          </mc:Choice>
          <mc:Fallback xmlns="">
            <p:pic>
              <p:nvPicPr>
                <p:cNvPr id="34" name="Freihand 33">
                  <a:extLst>
                    <a:ext uri="{FF2B5EF4-FFF2-40B4-BE49-F238E27FC236}">
                      <a16:creationId xmlns:a16="http://schemas.microsoft.com/office/drawing/2014/main" id="{A58A8BEC-10BA-0F5C-917D-B996D716DDB0}"/>
                    </a:ext>
                  </a:extLst>
                </p:cNvPr>
                <p:cNvPicPr/>
                <p:nvPr/>
              </p:nvPicPr>
              <p:blipFill>
                <a:blip r:embed="rId57"/>
                <a:stretch>
                  <a:fillRect/>
                </a:stretch>
              </p:blipFill>
              <p:spPr>
                <a:xfrm>
                  <a:off x="6871834" y="523346"/>
                  <a:ext cx="370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5" name="Freihand 34">
                  <a:extLst>
                    <a:ext uri="{FF2B5EF4-FFF2-40B4-BE49-F238E27FC236}">
                      <a16:creationId xmlns:a16="http://schemas.microsoft.com/office/drawing/2014/main" id="{11317715-F8BB-4F7B-1547-2B69D4F6E6F4}"/>
                    </a:ext>
                  </a:extLst>
                </p14:cNvPr>
                <p14:cNvContentPartPr/>
                <p14:nvPr/>
              </p14:nvContentPartPr>
              <p14:xfrm>
                <a:off x="6792634" y="418586"/>
                <a:ext cx="124200" cy="136440"/>
              </p14:xfrm>
            </p:contentPart>
          </mc:Choice>
          <mc:Fallback xmlns="">
            <p:pic>
              <p:nvPicPr>
                <p:cNvPr id="35" name="Freihand 34">
                  <a:extLst>
                    <a:ext uri="{FF2B5EF4-FFF2-40B4-BE49-F238E27FC236}">
                      <a16:creationId xmlns:a16="http://schemas.microsoft.com/office/drawing/2014/main" id="{11317715-F8BB-4F7B-1547-2B69D4F6E6F4}"/>
                    </a:ext>
                  </a:extLst>
                </p:cNvPr>
                <p:cNvPicPr/>
                <p:nvPr/>
              </p:nvPicPr>
              <p:blipFill>
                <a:blip r:embed="rId59"/>
                <a:stretch>
                  <a:fillRect/>
                </a:stretch>
              </p:blipFill>
              <p:spPr>
                <a:xfrm>
                  <a:off x="6783994" y="409946"/>
                  <a:ext cx="141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C1F0D651-6213-5CEC-E72E-C3F06EEE0BFB}"/>
                    </a:ext>
                  </a:extLst>
                </p14:cNvPr>
                <p14:cNvContentPartPr/>
                <p14:nvPr/>
              </p14:nvContentPartPr>
              <p14:xfrm>
                <a:off x="8879194" y="420746"/>
                <a:ext cx="16200" cy="276840"/>
              </p14:xfrm>
            </p:contentPart>
          </mc:Choice>
          <mc:Fallback xmlns="">
            <p:pic>
              <p:nvPicPr>
                <p:cNvPr id="37" name="Freihand 36">
                  <a:extLst>
                    <a:ext uri="{FF2B5EF4-FFF2-40B4-BE49-F238E27FC236}">
                      <a16:creationId xmlns:a16="http://schemas.microsoft.com/office/drawing/2014/main" id="{C1F0D651-6213-5CEC-E72E-C3F06EEE0BFB}"/>
                    </a:ext>
                  </a:extLst>
                </p:cNvPr>
                <p:cNvPicPr/>
                <p:nvPr/>
              </p:nvPicPr>
              <p:blipFill>
                <a:blip r:embed="rId61"/>
                <a:stretch>
                  <a:fillRect/>
                </a:stretch>
              </p:blipFill>
              <p:spPr>
                <a:xfrm>
                  <a:off x="8870554" y="411746"/>
                  <a:ext cx="338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33D95E81-4309-9BF5-C2DE-ACEDA30351DE}"/>
                    </a:ext>
                  </a:extLst>
                </p14:cNvPr>
                <p14:cNvContentPartPr/>
                <p14:nvPr/>
              </p14:nvContentPartPr>
              <p14:xfrm>
                <a:off x="8760754" y="321746"/>
                <a:ext cx="216360" cy="168840"/>
              </p14:xfrm>
            </p:contentPart>
          </mc:Choice>
          <mc:Fallback xmlns="">
            <p:pic>
              <p:nvPicPr>
                <p:cNvPr id="38" name="Freihand 37">
                  <a:extLst>
                    <a:ext uri="{FF2B5EF4-FFF2-40B4-BE49-F238E27FC236}">
                      <a16:creationId xmlns:a16="http://schemas.microsoft.com/office/drawing/2014/main" id="{33D95E81-4309-9BF5-C2DE-ACEDA30351DE}"/>
                    </a:ext>
                  </a:extLst>
                </p:cNvPr>
                <p:cNvPicPr/>
                <p:nvPr/>
              </p:nvPicPr>
              <p:blipFill>
                <a:blip r:embed="rId63"/>
                <a:stretch>
                  <a:fillRect/>
                </a:stretch>
              </p:blipFill>
              <p:spPr>
                <a:xfrm>
                  <a:off x="8752114" y="313106"/>
                  <a:ext cx="23400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81D5C7D2-7EB5-1851-CF48-22355824A5DB}"/>
                    </a:ext>
                  </a:extLst>
                </p14:cNvPr>
                <p14:cNvContentPartPr/>
                <p14:nvPr/>
              </p14:nvContentPartPr>
              <p14:xfrm>
                <a:off x="7146514" y="-21694"/>
                <a:ext cx="1883880" cy="1013040"/>
              </p14:xfrm>
            </p:contentPart>
          </mc:Choice>
          <mc:Fallback xmlns="">
            <p:pic>
              <p:nvPicPr>
                <p:cNvPr id="46" name="Freihand 45">
                  <a:extLst>
                    <a:ext uri="{FF2B5EF4-FFF2-40B4-BE49-F238E27FC236}">
                      <a16:creationId xmlns:a16="http://schemas.microsoft.com/office/drawing/2014/main" id="{81D5C7D2-7EB5-1851-CF48-22355824A5DB}"/>
                    </a:ext>
                  </a:extLst>
                </p:cNvPr>
                <p:cNvPicPr/>
                <p:nvPr/>
              </p:nvPicPr>
              <p:blipFill>
                <a:blip r:embed="rId65"/>
                <a:stretch>
                  <a:fillRect/>
                </a:stretch>
              </p:blipFill>
              <p:spPr>
                <a:xfrm>
                  <a:off x="7137514" y="-30694"/>
                  <a:ext cx="1901520" cy="1030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6">
            <p14:nvContentPartPr>
              <p14:cNvPr id="48" name="Freihand 47">
                <a:extLst>
                  <a:ext uri="{FF2B5EF4-FFF2-40B4-BE49-F238E27FC236}">
                    <a16:creationId xmlns:a16="http://schemas.microsoft.com/office/drawing/2014/main" id="{D6747D78-5B5E-1F33-2D8D-5273AF33D198}"/>
                  </a:ext>
                </a:extLst>
              </p14:cNvPr>
              <p14:cNvContentPartPr/>
              <p14:nvPr/>
            </p14:nvContentPartPr>
            <p14:xfrm>
              <a:off x="10049194" y="1610186"/>
              <a:ext cx="1827720" cy="74160"/>
            </p14:xfrm>
          </p:contentPart>
        </mc:Choice>
        <mc:Fallback xmlns="">
          <p:pic>
            <p:nvPicPr>
              <p:cNvPr id="48" name="Freihand 47">
                <a:extLst>
                  <a:ext uri="{FF2B5EF4-FFF2-40B4-BE49-F238E27FC236}">
                    <a16:creationId xmlns:a16="http://schemas.microsoft.com/office/drawing/2014/main" id="{D6747D78-5B5E-1F33-2D8D-5273AF33D198}"/>
                  </a:ext>
                </a:extLst>
              </p:cNvPr>
              <p:cNvPicPr/>
              <p:nvPr/>
            </p:nvPicPr>
            <p:blipFill>
              <a:blip r:embed="rId67"/>
              <a:stretch>
                <a:fillRect/>
              </a:stretch>
            </p:blipFill>
            <p:spPr>
              <a:xfrm>
                <a:off x="10040554" y="1601546"/>
                <a:ext cx="1845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9" name="Freihand 48">
                <a:extLst>
                  <a:ext uri="{FF2B5EF4-FFF2-40B4-BE49-F238E27FC236}">
                    <a16:creationId xmlns:a16="http://schemas.microsoft.com/office/drawing/2014/main" id="{7E2A92E9-25E1-28F9-45FE-A2CB946A8125}"/>
                  </a:ext>
                </a:extLst>
              </p14:cNvPr>
              <p14:cNvContentPartPr/>
              <p14:nvPr/>
            </p14:nvContentPartPr>
            <p14:xfrm>
              <a:off x="2195794" y="1709906"/>
              <a:ext cx="2214360" cy="538560"/>
            </p14:xfrm>
          </p:contentPart>
        </mc:Choice>
        <mc:Fallback xmlns="">
          <p:pic>
            <p:nvPicPr>
              <p:cNvPr id="49" name="Freihand 48">
                <a:extLst>
                  <a:ext uri="{FF2B5EF4-FFF2-40B4-BE49-F238E27FC236}">
                    <a16:creationId xmlns:a16="http://schemas.microsoft.com/office/drawing/2014/main" id="{7E2A92E9-25E1-28F9-45FE-A2CB946A8125}"/>
                  </a:ext>
                </a:extLst>
              </p:cNvPr>
              <p:cNvPicPr/>
              <p:nvPr/>
            </p:nvPicPr>
            <p:blipFill>
              <a:blip r:embed="rId69"/>
              <a:stretch>
                <a:fillRect/>
              </a:stretch>
            </p:blipFill>
            <p:spPr>
              <a:xfrm>
                <a:off x="2186794" y="1700906"/>
                <a:ext cx="223200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Freihand 49">
                <a:extLst>
                  <a:ext uri="{FF2B5EF4-FFF2-40B4-BE49-F238E27FC236}">
                    <a16:creationId xmlns:a16="http://schemas.microsoft.com/office/drawing/2014/main" id="{DA1D8213-D3CF-C742-782A-448E365AA550}"/>
                  </a:ext>
                </a:extLst>
              </p14:cNvPr>
              <p14:cNvContentPartPr/>
              <p14:nvPr/>
            </p14:nvContentPartPr>
            <p14:xfrm>
              <a:off x="1361314" y="5322146"/>
              <a:ext cx="72000" cy="165240"/>
            </p14:xfrm>
          </p:contentPart>
        </mc:Choice>
        <mc:Fallback xmlns="">
          <p:pic>
            <p:nvPicPr>
              <p:cNvPr id="50" name="Freihand 49">
                <a:extLst>
                  <a:ext uri="{FF2B5EF4-FFF2-40B4-BE49-F238E27FC236}">
                    <a16:creationId xmlns:a16="http://schemas.microsoft.com/office/drawing/2014/main" id="{DA1D8213-D3CF-C742-782A-448E365AA550}"/>
                  </a:ext>
                </a:extLst>
              </p:cNvPr>
              <p:cNvPicPr/>
              <p:nvPr/>
            </p:nvPicPr>
            <p:blipFill>
              <a:blip r:embed="rId71"/>
              <a:stretch>
                <a:fillRect/>
              </a:stretch>
            </p:blipFill>
            <p:spPr>
              <a:xfrm>
                <a:off x="1352314" y="5313506"/>
                <a:ext cx="89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Freihand 50">
                <a:extLst>
                  <a:ext uri="{FF2B5EF4-FFF2-40B4-BE49-F238E27FC236}">
                    <a16:creationId xmlns:a16="http://schemas.microsoft.com/office/drawing/2014/main" id="{98FFDD64-CE06-FD22-D68A-C61CCA3B19DB}"/>
                  </a:ext>
                </a:extLst>
              </p14:cNvPr>
              <p14:cNvContentPartPr/>
              <p14:nvPr/>
            </p14:nvContentPartPr>
            <p14:xfrm>
              <a:off x="1356994" y="5356346"/>
              <a:ext cx="956880" cy="88920"/>
            </p14:xfrm>
          </p:contentPart>
        </mc:Choice>
        <mc:Fallback xmlns="">
          <p:pic>
            <p:nvPicPr>
              <p:cNvPr id="51" name="Freihand 50">
                <a:extLst>
                  <a:ext uri="{FF2B5EF4-FFF2-40B4-BE49-F238E27FC236}">
                    <a16:creationId xmlns:a16="http://schemas.microsoft.com/office/drawing/2014/main" id="{98FFDD64-CE06-FD22-D68A-C61CCA3B19DB}"/>
                  </a:ext>
                </a:extLst>
              </p:cNvPr>
              <p:cNvPicPr/>
              <p:nvPr/>
            </p:nvPicPr>
            <p:blipFill>
              <a:blip r:embed="rId73"/>
              <a:stretch>
                <a:fillRect/>
              </a:stretch>
            </p:blipFill>
            <p:spPr>
              <a:xfrm>
                <a:off x="1347994" y="5347346"/>
                <a:ext cx="974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62AD5B82-BBC7-24F6-DB59-1442F0735130}"/>
                  </a:ext>
                </a:extLst>
              </p14:cNvPr>
              <p14:cNvContentPartPr/>
              <p14:nvPr/>
            </p14:nvContentPartPr>
            <p14:xfrm>
              <a:off x="2244034" y="2227946"/>
              <a:ext cx="2286360" cy="37440"/>
            </p14:xfrm>
          </p:contentPart>
        </mc:Choice>
        <mc:Fallback xmlns="">
          <p:pic>
            <p:nvPicPr>
              <p:cNvPr id="52" name="Freihand 51">
                <a:extLst>
                  <a:ext uri="{FF2B5EF4-FFF2-40B4-BE49-F238E27FC236}">
                    <a16:creationId xmlns:a16="http://schemas.microsoft.com/office/drawing/2014/main" id="{62AD5B82-BBC7-24F6-DB59-1442F0735130}"/>
                  </a:ext>
                </a:extLst>
              </p:cNvPr>
              <p:cNvPicPr/>
              <p:nvPr/>
            </p:nvPicPr>
            <p:blipFill>
              <a:blip r:embed="rId75"/>
              <a:stretch>
                <a:fillRect/>
              </a:stretch>
            </p:blipFill>
            <p:spPr>
              <a:xfrm>
                <a:off x="2235394" y="2218946"/>
                <a:ext cx="23040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798C020C-61FA-62BC-8501-89D02B989304}"/>
                  </a:ext>
                </a:extLst>
              </p14:cNvPr>
              <p14:cNvContentPartPr/>
              <p14:nvPr/>
            </p14:nvContentPartPr>
            <p14:xfrm>
              <a:off x="2007874" y="1268186"/>
              <a:ext cx="1493640" cy="26640"/>
            </p14:xfrm>
          </p:contentPart>
        </mc:Choice>
        <mc:Fallback xmlns="">
          <p:pic>
            <p:nvPicPr>
              <p:cNvPr id="53" name="Freihand 52">
                <a:extLst>
                  <a:ext uri="{FF2B5EF4-FFF2-40B4-BE49-F238E27FC236}">
                    <a16:creationId xmlns:a16="http://schemas.microsoft.com/office/drawing/2014/main" id="{798C020C-61FA-62BC-8501-89D02B989304}"/>
                  </a:ext>
                </a:extLst>
              </p:cNvPr>
              <p:cNvPicPr/>
              <p:nvPr/>
            </p:nvPicPr>
            <p:blipFill>
              <a:blip r:embed="rId77"/>
              <a:stretch>
                <a:fillRect/>
              </a:stretch>
            </p:blipFill>
            <p:spPr>
              <a:xfrm>
                <a:off x="1998874" y="1259546"/>
                <a:ext cx="1511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4" name="Freihand 53">
                <a:extLst>
                  <a:ext uri="{FF2B5EF4-FFF2-40B4-BE49-F238E27FC236}">
                    <a16:creationId xmlns:a16="http://schemas.microsoft.com/office/drawing/2014/main" id="{CCAF97E0-EC56-5A59-4842-F4601FEB6AA5}"/>
                  </a:ext>
                </a:extLst>
              </p14:cNvPr>
              <p14:cNvContentPartPr/>
              <p14:nvPr/>
            </p14:nvContentPartPr>
            <p14:xfrm>
              <a:off x="5807674" y="5044586"/>
              <a:ext cx="756720" cy="959040"/>
            </p14:xfrm>
          </p:contentPart>
        </mc:Choice>
        <mc:Fallback xmlns="">
          <p:pic>
            <p:nvPicPr>
              <p:cNvPr id="54" name="Freihand 53">
                <a:extLst>
                  <a:ext uri="{FF2B5EF4-FFF2-40B4-BE49-F238E27FC236}">
                    <a16:creationId xmlns:a16="http://schemas.microsoft.com/office/drawing/2014/main" id="{CCAF97E0-EC56-5A59-4842-F4601FEB6AA5}"/>
                  </a:ext>
                </a:extLst>
              </p:cNvPr>
              <p:cNvPicPr/>
              <p:nvPr/>
            </p:nvPicPr>
            <p:blipFill>
              <a:blip r:embed="rId79"/>
              <a:stretch>
                <a:fillRect/>
              </a:stretch>
            </p:blipFill>
            <p:spPr>
              <a:xfrm>
                <a:off x="5798674" y="5035586"/>
                <a:ext cx="774360" cy="976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5" name="Freihand 54">
                <a:extLst>
                  <a:ext uri="{FF2B5EF4-FFF2-40B4-BE49-F238E27FC236}">
                    <a16:creationId xmlns:a16="http://schemas.microsoft.com/office/drawing/2014/main" id="{6B59EBDF-CE27-0781-7EDD-DEF2A8DCCE63}"/>
                  </a:ext>
                </a:extLst>
              </p14:cNvPr>
              <p14:cNvContentPartPr/>
              <p14:nvPr/>
            </p14:nvContentPartPr>
            <p14:xfrm>
              <a:off x="4910554" y="5701586"/>
              <a:ext cx="791640" cy="106200"/>
            </p14:xfrm>
          </p:contentPart>
        </mc:Choice>
        <mc:Fallback xmlns="">
          <p:pic>
            <p:nvPicPr>
              <p:cNvPr id="55" name="Freihand 54">
                <a:extLst>
                  <a:ext uri="{FF2B5EF4-FFF2-40B4-BE49-F238E27FC236}">
                    <a16:creationId xmlns:a16="http://schemas.microsoft.com/office/drawing/2014/main" id="{6B59EBDF-CE27-0781-7EDD-DEF2A8DCCE63}"/>
                  </a:ext>
                </a:extLst>
              </p:cNvPr>
              <p:cNvPicPr/>
              <p:nvPr/>
            </p:nvPicPr>
            <p:blipFill>
              <a:blip r:embed="rId81"/>
              <a:stretch>
                <a:fillRect/>
              </a:stretch>
            </p:blipFill>
            <p:spPr>
              <a:xfrm>
                <a:off x="4901554" y="5692946"/>
                <a:ext cx="809280" cy="123840"/>
              </a:xfrm>
              <a:prstGeom prst="rect">
                <a:avLst/>
              </a:prstGeom>
            </p:spPr>
          </p:pic>
        </mc:Fallback>
      </mc:AlternateContent>
      <p:grpSp>
        <p:nvGrpSpPr>
          <p:cNvPr id="478213" name="Gruppieren 478212">
            <a:extLst>
              <a:ext uri="{FF2B5EF4-FFF2-40B4-BE49-F238E27FC236}">
                <a16:creationId xmlns:a16="http://schemas.microsoft.com/office/drawing/2014/main" id="{1D396507-BCA4-9382-3CB8-F698405FA95D}"/>
              </a:ext>
            </a:extLst>
          </p:cNvPr>
          <p:cNvGrpSpPr/>
          <p:nvPr/>
        </p:nvGrpSpPr>
        <p:grpSpPr>
          <a:xfrm>
            <a:off x="759034" y="3782786"/>
            <a:ext cx="2737440" cy="1914840"/>
            <a:chOff x="759034" y="3782786"/>
            <a:chExt cx="2737440" cy="1914840"/>
          </a:xfrm>
        </p:grpSpPr>
        <mc:AlternateContent xmlns:mc="http://schemas.openxmlformats.org/markup-compatibility/2006" xmlns:p14="http://schemas.microsoft.com/office/powerpoint/2010/main">
          <mc:Choice Requires="p14">
            <p:contentPart p14:bwMode="auto" r:id="rId82">
              <p14:nvContentPartPr>
                <p14:cNvPr id="56" name="Freihand 55">
                  <a:extLst>
                    <a:ext uri="{FF2B5EF4-FFF2-40B4-BE49-F238E27FC236}">
                      <a16:creationId xmlns:a16="http://schemas.microsoft.com/office/drawing/2014/main" id="{3D993ECB-BB58-A3CD-7FD7-6C3D02AE7C1F}"/>
                    </a:ext>
                  </a:extLst>
                </p14:cNvPr>
                <p14:cNvContentPartPr/>
                <p14:nvPr/>
              </p14:nvContentPartPr>
              <p14:xfrm>
                <a:off x="759034" y="4775306"/>
                <a:ext cx="2256120" cy="875520"/>
              </p14:xfrm>
            </p:contentPart>
          </mc:Choice>
          <mc:Fallback xmlns="">
            <p:pic>
              <p:nvPicPr>
                <p:cNvPr id="56" name="Freihand 55">
                  <a:extLst>
                    <a:ext uri="{FF2B5EF4-FFF2-40B4-BE49-F238E27FC236}">
                      <a16:creationId xmlns:a16="http://schemas.microsoft.com/office/drawing/2014/main" id="{3D993ECB-BB58-A3CD-7FD7-6C3D02AE7C1F}"/>
                    </a:ext>
                  </a:extLst>
                </p:cNvPr>
                <p:cNvPicPr/>
                <p:nvPr/>
              </p:nvPicPr>
              <p:blipFill>
                <a:blip r:embed="rId83"/>
                <a:stretch>
                  <a:fillRect/>
                </a:stretch>
              </p:blipFill>
              <p:spPr>
                <a:xfrm>
                  <a:off x="750034" y="4766666"/>
                  <a:ext cx="2273760" cy="8931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7" name="Freihand 56">
                  <a:extLst>
                    <a:ext uri="{FF2B5EF4-FFF2-40B4-BE49-F238E27FC236}">
                      <a16:creationId xmlns:a16="http://schemas.microsoft.com/office/drawing/2014/main" id="{B6EC32C0-AC22-9840-C186-031E0C3DBA6D}"/>
                    </a:ext>
                  </a:extLst>
                </p14:cNvPr>
                <p14:cNvContentPartPr/>
                <p14:nvPr/>
              </p14:nvContentPartPr>
              <p14:xfrm>
                <a:off x="2483794" y="4509986"/>
                <a:ext cx="239040" cy="278640"/>
              </p14:xfrm>
            </p:contentPart>
          </mc:Choice>
          <mc:Fallback xmlns="">
            <p:pic>
              <p:nvPicPr>
                <p:cNvPr id="57" name="Freihand 56">
                  <a:extLst>
                    <a:ext uri="{FF2B5EF4-FFF2-40B4-BE49-F238E27FC236}">
                      <a16:creationId xmlns:a16="http://schemas.microsoft.com/office/drawing/2014/main" id="{B6EC32C0-AC22-9840-C186-031E0C3DBA6D}"/>
                    </a:ext>
                  </a:extLst>
                </p:cNvPr>
                <p:cNvPicPr/>
                <p:nvPr/>
              </p:nvPicPr>
              <p:blipFill>
                <a:blip r:embed="rId85"/>
                <a:stretch>
                  <a:fillRect/>
                </a:stretch>
              </p:blipFill>
              <p:spPr>
                <a:xfrm>
                  <a:off x="2475154" y="4500986"/>
                  <a:ext cx="2566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Freihand 57">
                  <a:extLst>
                    <a:ext uri="{FF2B5EF4-FFF2-40B4-BE49-F238E27FC236}">
                      <a16:creationId xmlns:a16="http://schemas.microsoft.com/office/drawing/2014/main" id="{DD962E16-1EA5-824A-6E4C-8C943E002111}"/>
                    </a:ext>
                  </a:extLst>
                </p14:cNvPr>
                <p14:cNvContentPartPr/>
                <p14:nvPr/>
              </p14:nvContentPartPr>
              <p14:xfrm>
                <a:off x="2540674" y="4575866"/>
                <a:ext cx="203040" cy="106560"/>
              </p14:xfrm>
            </p:contentPart>
          </mc:Choice>
          <mc:Fallback xmlns="">
            <p:pic>
              <p:nvPicPr>
                <p:cNvPr id="58" name="Freihand 57">
                  <a:extLst>
                    <a:ext uri="{FF2B5EF4-FFF2-40B4-BE49-F238E27FC236}">
                      <a16:creationId xmlns:a16="http://schemas.microsoft.com/office/drawing/2014/main" id="{DD962E16-1EA5-824A-6E4C-8C943E002111}"/>
                    </a:ext>
                  </a:extLst>
                </p:cNvPr>
                <p:cNvPicPr/>
                <p:nvPr/>
              </p:nvPicPr>
              <p:blipFill>
                <a:blip r:embed="rId87"/>
                <a:stretch>
                  <a:fillRect/>
                </a:stretch>
              </p:blipFill>
              <p:spPr>
                <a:xfrm>
                  <a:off x="2531674" y="4567226"/>
                  <a:ext cx="22068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9" name="Freihand 58">
                  <a:extLst>
                    <a:ext uri="{FF2B5EF4-FFF2-40B4-BE49-F238E27FC236}">
                      <a16:creationId xmlns:a16="http://schemas.microsoft.com/office/drawing/2014/main" id="{94FF93B5-3096-ACB6-E60A-64AB492E4CB8}"/>
                    </a:ext>
                  </a:extLst>
                </p14:cNvPr>
                <p14:cNvContentPartPr/>
                <p14:nvPr/>
              </p14:nvContentPartPr>
              <p14:xfrm>
                <a:off x="2748034" y="4539146"/>
                <a:ext cx="110880" cy="156960"/>
              </p14:xfrm>
            </p:contentPart>
          </mc:Choice>
          <mc:Fallback xmlns="">
            <p:pic>
              <p:nvPicPr>
                <p:cNvPr id="59" name="Freihand 58">
                  <a:extLst>
                    <a:ext uri="{FF2B5EF4-FFF2-40B4-BE49-F238E27FC236}">
                      <a16:creationId xmlns:a16="http://schemas.microsoft.com/office/drawing/2014/main" id="{94FF93B5-3096-ACB6-E60A-64AB492E4CB8}"/>
                    </a:ext>
                  </a:extLst>
                </p:cNvPr>
                <p:cNvPicPr/>
                <p:nvPr/>
              </p:nvPicPr>
              <p:blipFill>
                <a:blip r:embed="rId89"/>
                <a:stretch>
                  <a:fillRect/>
                </a:stretch>
              </p:blipFill>
              <p:spPr>
                <a:xfrm>
                  <a:off x="2739394" y="4530146"/>
                  <a:ext cx="1285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0" name="Freihand 59">
                  <a:extLst>
                    <a:ext uri="{FF2B5EF4-FFF2-40B4-BE49-F238E27FC236}">
                      <a16:creationId xmlns:a16="http://schemas.microsoft.com/office/drawing/2014/main" id="{E680BFC4-63C7-D936-0770-B36D21CB2B19}"/>
                    </a:ext>
                  </a:extLst>
                </p14:cNvPr>
                <p14:cNvContentPartPr/>
                <p14:nvPr/>
              </p14:nvContentPartPr>
              <p14:xfrm>
                <a:off x="2855674" y="4338626"/>
                <a:ext cx="394920" cy="242640"/>
              </p14:xfrm>
            </p:contentPart>
          </mc:Choice>
          <mc:Fallback xmlns="">
            <p:pic>
              <p:nvPicPr>
                <p:cNvPr id="60" name="Freihand 59">
                  <a:extLst>
                    <a:ext uri="{FF2B5EF4-FFF2-40B4-BE49-F238E27FC236}">
                      <a16:creationId xmlns:a16="http://schemas.microsoft.com/office/drawing/2014/main" id="{E680BFC4-63C7-D936-0770-B36D21CB2B19}"/>
                    </a:ext>
                  </a:extLst>
                </p:cNvPr>
                <p:cNvPicPr/>
                <p:nvPr/>
              </p:nvPicPr>
              <p:blipFill>
                <a:blip r:embed="rId91"/>
                <a:stretch>
                  <a:fillRect/>
                </a:stretch>
              </p:blipFill>
              <p:spPr>
                <a:xfrm>
                  <a:off x="2847034" y="4329626"/>
                  <a:ext cx="4125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1" name="Freihand 60">
                  <a:extLst>
                    <a:ext uri="{FF2B5EF4-FFF2-40B4-BE49-F238E27FC236}">
                      <a16:creationId xmlns:a16="http://schemas.microsoft.com/office/drawing/2014/main" id="{BBE238C4-FC59-9B98-6617-1AE377920B3B}"/>
                    </a:ext>
                  </a:extLst>
                </p14:cNvPr>
                <p14:cNvContentPartPr/>
                <p14:nvPr/>
              </p14:nvContentPartPr>
              <p14:xfrm>
                <a:off x="3307834" y="4249346"/>
                <a:ext cx="188640" cy="104040"/>
              </p14:xfrm>
            </p:contentPart>
          </mc:Choice>
          <mc:Fallback xmlns="">
            <p:pic>
              <p:nvPicPr>
                <p:cNvPr id="61" name="Freihand 60">
                  <a:extLst>
                    <a:ext uri="{FF2B5EF4-FFF2-40B4-BE49-F238E27FC236}">
                      <a16:creationId xmlns:a16="http://schemas.microsoft.com/office/drawing/2014/main" id="{BBE238C4-FC59-9B98-6617-1AE377920B3B}"/>
                    </a:ext>
                  </a:extLst>
                </p:cNvPr>
                <p:cNvPicPr/>
                <p:nvPr/>
              </p:nvPicPr>
              <p:blipFill>
                <a:blip r:embed="rId93"/>
                <a:stretch>
                  <a:fillRect/>
                </a:stretch>
              </p:blipFill>
              <p:spPr>
                <a:xfrm>
                  <a:off x="3298834" y="4240706"/>
                  <a:ext cx="2062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2A2324C9-2D95-2A98-5225-9EDA4AB5CF4B}"/>
                    </a:ext>
                  </a:extLst>
                </p14:cNvPr>
                <p14:cNvContentPartPr/>
                <p14:nvPr/>
              </p14:nvContentPartPr>
              <p14:xfrm>
                <a:off x="948034" y="4125866"/>
                <a:ext cx="1828440" cy="1571760"/>
              </p14:xfrm>
            </p:contentPart>
          </mc:Choice>
          <mc:Fallback xmlns="">
            <p:pic>
              <p:nvPicPr>
                <p:cNvPr id="63" name="Freihand 62">
                  <a:extLst>
                    <a:ext uri="{FF2B5EF4-FFF2-40B4-BE49-F238E27FC236}">
                      <a16:creationId xmlns:a16="http://schemas.microsoft.com/office/drawing/2014/main" id="{2A2324C9-2D95-2A98-5225-9EDA4AB5CF4B}"/>
                    </a:ext>
                  </a:extLst>
                </p:cNvPr>
                <p:cNvPicPr/>
                <p:nvPr/>
              </p:nvPicPr>
              <p:blipFill>
                <a:blip r:embed="rId95"/>
                <a:stretch>
                  <a:fillRect/>
                </a:stretch>
              </p:blipFill>
              <p:spPr>
                <a:xfrm>
                  <a:off x="939034" y="4116866"/>
                  <a:ext cx="1846080" cy="1589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478208" name="Freihand 478207">
                  <a:extLst>
                    <a:ext uri="{FF2B5EF4-FFF2-40B4-BE49-F238E27FC236}">
                      <a16:creationId xmlns:a16="http://schemas.microsoft.com/office/drawing/2014/main" id="{8F98D48C-8FD0-17A3-C90A-2F34948B14DC}"/>
                    </a:ext>
                  </a:extLst>
                </p14:cNvPr>
                <p14:cNvContentPartPr/>
                <p14:nvPr/>
              </p14:nvContentPartPr>
              <p14:xfrm>
                <a:off x="1965394" y="3987986"/>
                <a:ext cx="249480" cy="232200"/>
              </p14:xfrm>
            </p:contentPart>
          </mc:Choice>
          <mc:Fallback xmlns="">
            <p:pic>
              <p:nvPicPr>
                <p:cNvPr id="478208" name="Freihand 478207">
                  <a:extLst>
                    <a:ext uri="{FF2B5EF4-FFF2-40B4-BE49-F238E27FC236}">
                      <a16:creationId xmlns:a16="http://schemas.microsoft.com/office/drawing/2014/main" id="{8F98D48C-8FD0-17A3-C90A-2F34948B14DC}"/>
                    </a:ext>
                  </a:extLst>
                </p:cNvPr>
                <p:cNvPicPr/>
                <p:nvPr/>
              </p:nvPicPr>
              <p:blipFill>
                <a:blip r:embed="rId97"/>
                <a:stretch>
                  <a:fillRect/>
                </a:stretch>
              </p:blipFill>
              <p:spPr>
                <a:xfrm>
                  <a:off x="1956394" y="3979346"/>
                  <a:ext cx="2671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478209" name="Freihand 478208">
                  <a:extLst>
                    <a:ext uri="{FF2B5EF4-FFF2-40B4-BE49-F238E27FC236}">
                      <a16:creationId xmlns:a16="http://schemas.microsoft.com/office/drawing/2014/main" id="{BD04682F-47FC-E0D1-BCE3-9CB22A7F4F2C}"/>
                    </a:ext>
                  </a:extLst>
                </p14:cNvPr>
                <p14:cNvContentPartPr/>
                <p14:nvPr/>
              </p14:nvContentPartPr>
              <p14:xfrm>
                <a:off x="2197234" y="3947306"/>
                <a:ext cx="121680" cy="180720"/>
              </p14:xfrm>
            </p:contentPart>
          </mc:Choice>
          <mc:Fallback xmlns="">
            <p:pic>
              <p:nvPicPr>
                <p:cNvPr id="478209" name="Freihand 478208">
                  <a:extLst>
                    <a:ext uri="{FF2B5EF4-FFF2-40B4-BE49-F238E27FC236}">
                      <a16:creationId xmlns:a16="http://schemas.microsoft.com/office/drawing/2014/main" id="{BD04682F-47FC-E0D1-BCE3-9CB22A7F4F2C}"/>
                    </a:ext>
                  </a:extLst>
                </p:cNvPr>
                <p:cNvPicPr/>
                <p:nvPr/>
              </p:nvPicPr>
              <p:blipFill>
                <a:blip r:embed="rId99"/>
                <a:stretch>
                  <a:fillRect/>
                </a:stretch>
              </p:blipFill>
              <p:spPr>
                <a:xfrm>
                  <a:off x="2188594" y="3938306"/>
                  <a:ext cx="139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478212" name="Freihand 478211">
                  <a:extLst>
                    <a:ext uri="{FF2B5EF4-FFF2-40B4-BE49-F238E27FC236}">
                      <a16:creationId xmlns:a16="http://schemas.microsoft.com/office/drawing/2014/main" id="{4EAEBB8A-87C6-0763-1C36-10453A2E6C63}"/>
                    </a:ext>
                  </a:extLst>
                </p14:cNvPr>
                <p14:cNvContentPartPr/>
                <p14:nvPr/>
              </p14:nvContentPartPr>
              <p14:xfrm>
                <a:off x="2390194" y="3782786"/>
                <a:ext cx="165240" cy="233640"/>
              </p14:xfrm>
            </p:contentPart>
          </mc:Choice>
          <mc:Fallback xmlns="">
            <p:pic>
              <p:nvPicPr>
                <p:cNvPr id="478212" name="Freihand 478211">
                  <a:extLst>
                    <a:ext uri="{FF2B5EF4-FFF2-40B4-BE49-F238E27FC236}">
                      <a16:creationId xmlns:a16="http://schemas.microsoft.com/office/drawing/2014/main" id="{4EAEBB8A-87C6-0763-1C36-10453A2E6C63}"/>
                    </a:ext>
                  </a:extLst>
                </p:cNvPr>
                <p:cNvPicPr/>
                <p:nvPr/>
              </p:nvPicPr>
              <p:blipFill>
                <a:blip r:embed="rId101"/>
                <a:stretch>
                  <a:fillRect/>
                </a:stretch>
              </p:blipFill>
              <p:spPr>
                <a:xfrm>
                  <a:off x="2381554" y="3773786"/>
                  <a:ext cx="182880" cy="251280"/>
                </a:xfrm>
                <a:prstGeom prst="rect">
                  <a:avLst/>
                </a:prstGeom>
              </p:spPr>
            </p:pic>
          </mc:Fallback>
        </mc:AlternateContent>
      </p:grpSp>
      <p:grpSp>
        <p:nvGrpSpPr>
          <p:cNvPr id="478226" name="Gruppieren 478225">
            <a:extLst>
              <a:ext uri="{FF2B5EF4-FFF2-40B4-BE49-F238E27FC236}">
                <a16:creationId xmlns:a16="http://schemas.microsoft.com/office/drawing/2014/main" id="{2417801F-A6F9-E04E-7B6F-31B68FD2A2B8}"/>
              </a:ext>
            </a:extLst>
          </p:cNvPr>
          <p:cNvGrpSpPr/>
          <p:nvPr/>
        </p:nvGrpSpPr>
        <p:grpSpPr>
          <a:xfrm>
            <a:off x="4251034" y="4765946"/>
            <a:ext cx="3747600" cy="420120"/>
            <a:chOff x="4251034" y="4765946"/>
            <a:chExt cx="3747600" cy="420120"/>
          </a:xfrm>
        </p:grpSpPr>
        <mc:AlternateContent xmlns:mc="http://schemas.openxmlformats.org/markup-compatibility/2006" xmlns:p14="http://schemas.microsoft.com/office/powerpoint/2010/main">
          <mc:Choice Requires="p14">
            <p:contentPart p14:bwMode="auto" r:id="rId102">
              <p14:nvContentPartPr>
                <p14:cNvPr id="478214" name="Freihand 478213">
                  <a:extLst>
                    <a:ext uri="{FF2B5EF4-FFF2-40B4-BE49-F238E27FC236}">
                      <a16:creationId xmlns:a16="http://schemas.microsoft.com/office/drawing/2014/main" id="{20310CDC-CBD9-A0E2-10D7-A429A2CB4B1D}"/>
                    </a:ext>
                  </a:extLst>
                </p14:cNvPr>
                <p14:cNvContentPartPr/>
                <p14:nvPr/>
              </p14:nvContentPartPr>
              <p14:xfrm>
                <a:off x="4251034" y="5075186"/>
                <a:ext cx="2170800" cy="110880"/>
              </p14:xfrm>
            </p:contentPart>
          </mc:Choice>
          <mc:Fallback xmlns="">
            <p:pic>
              <p:nvPicPr>
                <p:cNvPr id="478214" name="Freihand 478213">
                  <a:extLst>
                    <a:ext uri="{FF2B5EF4-FFF2-40B4-BE49-F238E27FC236}">
                      <a16:creationId xmlns:a16="http://schemas.microsoft.com/office/drawing/2014/main" id="{20310CDC-CBD9-A0E2-10D7-A429A2CB4B1D}"/>
                    </a:ext>
                  </a:extLst>
                </p:cNvPr>
                <p:cNvPicPr/>
                <p:nvPr/>
              </p:nvPicPr>
              <p:blipFill>
                <a:blip r:embed="rId103"/>
                <a:stretch>
                  <a:fillRect/>
                </a:stretch>
              </p:blipFill>
              <p:spPr>
                <a:xfrm>
                  <a:off x="4242394" y="5066546"/>
                  <a:ext cx="2188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478215" name="Freihand 478214">
                  <a:extLst>
                    <a:ext uri="{FF2B5EF4-FFF2-40B4-BE49-F238E27FC236}">
                      <a16:creationId xmlns:a16="http://schemas.microsoft.com/office/drawing/2014/main" id="{AE2A3B5E-45B7-039E-D31E-A59D38818C6F}"/>
                    </a:ext>
                  </a:extLst>
                </p14:cNvPr>
                <p14:cNvContentPartPr/>
                <p14:nvPr/>
              </p14:nvContentPartPr>
              <p14:xfrm>
                <a:off x="6671674" y="4865306"/>
                <a:ext cx="166320" cy="164880"/>
              </p14:xfrm>
            </p:contentPart>
          </mc:Choice>
          <mc:Fallback xmlns="">
            <p:pic>
              <p:nvPicPr>
                <p:cNvPr id="478215" name="Freihand 478214">
                  <a:extLst>
                    <a:ext uri="{FF2B5EF4-FFF2-40B4-BE49-F238E27FC236}">
                      <a16:creationId xmlns:a16="http://schemas.microsoft.com/office/drawing/2014/main" id="{AE2A3B5E-45B7-039E-D31E-A59D38818C6F}"/>
                    </a:ext>
                  </a:extLst>
                </p:cNvPr>
                <p:cNvPicPr/>
                <p:nvPr/>
              </p:nvPicPr>
              <p:blipFill>
                <a:blip r:embed="rId105"/>
                <a:stretch>
                  <a:fillRect/>
                </a:stretch>
              </p:blipFill>
              <p:spPr>
                <a:xfrm>
                  <a:off x="6663034" y="4856306"/>
                  <a:ext cx="183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478216" name="Freihand 478215">
                  <a:extLst>
                    <a:ext uri="{FF2B5EF4-FFF2-40B4-BE49-F238E27FC236}">
                      <a16:creationId xmlns:a16="http://schemas.microsoft.com/office/drawing/2014/main" id="{75350467-C1F0-90DA-8179-2BE272FA108F}"/>
                    </a:ext>
                  </a:extLst>
                </p14:cNvPr>
                <p14:cNvContentPartPr/>
                <p14:nvPr/>
              </p14:nvContentPartPr>
              <p14:xfrm>
                <a:off x="6867874" y="4842266"/>
                <a:ext cx="104400" cy="181440"/>
              </p14:xfrm>
            </p:contentPart>
          </mc:Choice>
          <mc:Fallback xmlns="">
            <p:pic>
              <p:nvPicPr>
                <p:cNvPr id="478216" name="Freihand 478215">
                  <a:extLst>
                    <a:ext uri="{FF2B5EF4-FFF2-40B4-BE49-F238E27FC236}">
                      <a16:creationId xmlns:a16="http://schemas.microsoft.com/office/drawing/2014/main" id="{75350467-C1F0-90DA-8179-2BE272FA108F}"/>
                    </a:ext>
                  </a:extLst>
                </p:cNvPr>
                <p:cNvPicPr/>
                <p:nvPr/>
              </p:nvPicPr>
              <p:blipFill>
                <a:blip r:embed="rId107"/>
                <a:stretch>
                  <a:fillRect/>
                </a:stretch>
              </p:blipFill>
              <p:spPr>
                <a:xfrm>
                  <a:off x="6858874" y="4833266"/>
                  <a:ext cx="122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78217" name="Freihand 478216">
                  <a:extLst>
                    <a:ext uri="{FF2B5EF4-FFF2-40B4-BE49-F238E27FC236}">
                      <a16:creationId xmlns:a16="http://schemas.microsoft.com/office/drawing/2014/main" id="{E1A2A15A-F471-6737-D23F-DEBB74679801}"/>
                    </a:ext>
                  </a:extLst>
                </p14:cNvPr>
                <p14:cNvContentPartPr/>
                <p14:nvPr/>
              </p14:nvContentPartPr>
              <p14:xfrm>
                <a:off x="7035994" y="4872506"/>
                <a:ext cx="80640" cy="144720"/>
              </p14:xfrm>
            </p:contentPart>
          </mc:Choice>
          <mc:Fallback xmlns="">
            <p:pic>
              <p:nvPicPr>
                <p:cNvPr id="478217" name="Freihand 478216">
                  <a:extLst>
                    <a:ext uri="{FF2B5EF4-FFF2-40B4-BE49-F238E27FC236}">
                      <a16:creationId xmlns:a16="http://schemas.microsoft.com/office/drawing/2014/main" id="{E1A2A15A-F471-6737-D23F-DEBB74679801}"/>
                    </a:ext>
                  </a:extLst>
                </p:cNvPr>
                <p:cNvPicPr/>
                <p:nvPr/>
              </p:nvPicPr>
              <p:blipFill>
                <a:blip r:embed="rId109"/>
                <a:stretch>
                  <a:fillRect/>
                </a:stretch>
              </p:blipFill>
              <p:spPr>
                <a:xfrm>
                  <a:off x="7026994" y="4863506"/>
                  <a:ext cx="982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78218" name="Freihand 478217">
                  <a:extLst>
                    <a:ext uri="{FF2B5EF4-FFF2-40B4-BE49-F238E27FC236}">
                      <a16:creationId xmlns:a16="http://schemas.microsoft.com/office/drawing/2014/main" id="{5B25024B-D15A-B4DC-108D-47B14156A746}"/>
                    </a:ext>
                  </a:extLst>
                </p14:cNvPr>
                <p14:cNvContentPartPr/>
                <p14:nvPr/>
              </p14:nvContentPartPr>
              <p14:xfrm>
                <a:off x="7071274" y="4838306"/>
                <a:ext cx="88200" cy="195120"/>
              </p14:xfrm>
            </p:contentPart>
          </mc:Choice>
          <mc:Fallback xmlns="">
            <p:pic>
              <p:nvPicPr>
                <p:cNvPr id="478218" name="Freihand 478217">
                  <a:extLst>
                    <a:ext uri="{FF2B5EF4-FFF2-40B4-BE49-F238E27FC236}">
                      <a16:creationId xmlns:a16="http://schemas.microsoft.com/office/drawing/2014/main" id="{5B25024B-D15A-B4DC-108D-47B14156A746}"/>
                    </a:ext>
                  </a:extLst>
                </p:cNvPr>
                <p:cNvPicPr/>
                <p:nvPr/>
              </p:nvPicPr>
              <p:blipFill>
                <a:blip r:embed="rId111"/>
                <a:stretch>
                  <a:fillRect/>
                </a:stretch>
              </p:blipFill>
              <p:spPr>
                <a:xfrm>
                  <a:off x="7062274" y="4829306"/>
                  <a:ext cx="1058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78219" name="Freihand 478218">
                  <a:extLst>
                    <a:ext uri="{FF2B5EF4-FFF2-40B4-BE49-F238E27FC236}">
                      <a16:creationId xmlns:a16="http://schemas.microsoft.com/office/drawing/2014/main" id="{12ECD382-6CB6-E80A-C66F-604D3870EA93}"/>
                    </a:ext>
                  </a:extLst>
                </p14:cNvPr>
                <p14:cNvContentPartPr/>
                <p14:nvPr/>
              </p14:nvContentPartPr>
              <p14:xfrm>
                <a:off x="7310674" y="4931186"/>
                <a:ext cx="164520" cy="51840"/>
              </p14:xfrm>
            </p:contentPart>
          </mc:Choice>
          <mc:Fallback xmlns="">
            <p:pic>
              <p:nvPicPr>
                <p:cNvPr id="478219" name="Freihand 478218">
                  <a:extLst>
                    <a:ext uri="{FF2B5EF4-FFF2-40B4-BE49-F238E27FC236}">
                      <a16:creationId xmlns:a16="http://schemas.microsoft.com/office/drawing/2014/main" id="{12ECD382-6CB6-E80A-C66F-604D3870EA93}"/>
                    </a:ext>
                  </a:extLst>
                </p:cNvPr>
                <p:cNvPicPr/>
                <p:nvPr/>
              </p:nvPicPr>
              <p:blipFill>
                <a:blip r:embed="rId113"/>
                <a:stretch>
                  <a:fillRect/>
                </a:stretch>
              </p:blipFill>
              <p:spPr>
                <a:xfrm>
                  <a:off x="7301674" y="4922546"/>
                  <a:ext cx="1821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78221" name="Freihand 478220">
                  <a:extLst>
                    <a:ext uri="{FF2B5EF4-FFF2-40B4-BE49-F238E27FC236}">
                      <a16:creationId xmlns:a16="http://schemas.microsoft.com/office/drawing/2014/main" id="{0FFA20BA-A015-CE8E-49E0-3BA96A0D9423}"/>
                    </a:ext>
                  </a:extLst>
                </p14:cNvPr>
                <p14:cNvContentPartPr/>
                <p14:nvPr/>
              </p14:nvContentPartPr>
              <p14:xfrm>
                <a:off x="7609114" y="4858466"/>
                <a:ext cx="156240" cy="172800"/>
              </p14:xfrm>
            </p:contentPart>
          </mc:Choice>
          <mc:Fallback xmlns="">
            <p:pic>
              <p:nvPicPr>
                <p:cNvPr id="478221" name="Freihand 478220">
                  <a:extLst>
                    <a:ext uri="{FF2B5EF4-FFF2-40B4-BE49-F238E27FC236}">
                      <a16:creationId xmlns:a16="http://schemas.microsoft.com/office/drawing/2014/main" id="{0FFA20BA-A015-CE8E-49E0-3BA96A0D9423}"/>
                    </a:ext>
                  </a:extLst>
                </p:cNvPr>
                <p:cNvPicPr/>
                <p:nvPr/>
              </p:nvPicPr>
              <p:blipFill>
                <a:blip r:embed="rId115"/>
                <a:stretch>
                  <a:fillRect/>
                </a:stretch>
              </p:blipFill>
              <p:spPr>
                <a:xfrm>
                  <a:off x="7600114" y="4849826"/>
                  <a:ext cx="1738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78222" name="Freihand 478221">
                  <a:extLst>
                    <a:ext uri="{FF2B5EF4-FFF2-40B4-BE49-F238E27FC236}">
                      <a16:creationId xmlns:a16="http://schemas.microsoft.com/office/drawing/2014/main" id="{1BD367B3-8BE0-6B37-7C03-D4DAC32EF848}"/>
                    </a:ext>
                  </a:extLst>
                </p14:cNvPr>
                <p14:cNvContentPartPr/>
                <p14:nvPr/>
              </p14:nvContentPartPr>
              <p14:xfrm>
                <a:off x="7875874" y="4863506"/>
                <a:ext cx="56160" cy="127800"/>
              </p14:xfrm>
            </p:contentPart>
          </mc:Choice>
          <mc:Fallback xmlns="">
            <p:pic>
              <p:nvPicPr>
                <p:cNvPr id="478222" name="Freihand 478221">
                  <a:extLst>
                    <a:ext uri="{FF2B5EF4-FFF2-40B4-BE49-F238E27FC236}">
                      <a16:creationId xmlns:a16="http://schemas.microsoft.com/office/drawing/2014/main" id="{1BD367B3-8BE0-6B37-7C03-D4DAC32EF848}"/>
                    </a:ext>
                  </a:extLst>
                </p:cNvPr>
                <p:cNvPicPr/>
                <p:nvPr/>
              </p:nvPicPr>
              <p:blipFill>
                <a:blip r:embed="rId117"/>
                <a:stretch>
                  <a:fillRect/>
                </a:stretch>
              </p:blipFill>
              <p:spPr>
                <a:xfrm>
                  <a:off x="7866874" y="4854866"/>
                  <a:ext cx="738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78223" name="Freihand 478222">
                  <a:extLst>
                    <a:ext uri="{FF2B5EF4-FFF2-40B4-BE49-F238E27FC236}">
                      <a16:creationId xmlns:a16="http://schemas.microsoft.com/office/drawing/2014/main" id="{CD65EDC9-E47E-5840-D11B-F814DD36FF5C}"/>
                    </a:ext>
                  </a:extLst>
                </p14:cNvPr>
                <p14:cNvContentPartPr/>
                <p14:nvPr/>
              </p14:nvContentPartPr>
              <p14:xfrm>
                <a:off x="7773274" y="4765946"/>
                <a:ext cx="91800" cy="103320"/>
              </p14:xfrm>
            </p:contentPart>
          </mc:Choice>
          <mc:Fallback xmlns="">
            <p:pic>
              <p:nvPicPr>
                <p:cNvPr id="478223" name="Freihand 478222">
                  <a:extLst>
                    <a:ext uri="{FF2B5EF4-FFF2-40B4-BE49-F238E27FC236}">
                      <a16:creationId xmlns:a16="http://schemas.microsoft.com/office/drawing/2014/main" id="{CD65EDC9-E47E-5840-D11B-F814DD36FF5C}"/>
                    </a:ext>
                  </a:extLst>
                </p:cNvPr>
                <p:cNvPicPr/>
                <p:nvPr/>
              </p:nvPicPr>
              <p:blipFill>
                <a:blip r:embed="rId119"/>
                <a:stretch>
                  <a:fillRect/>
                </a:stretch>
              </p:blipFill>
              <p:spPr>
                <a:xfrm>
                  <a:off x="7764634" y="4757306"/>
                  <a:ext cx="1094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78224" name="Freihand 478223">
                  <a:extLst>
                    <a:ext uri="{FF2B5EF4-FFF2-40B4-BE49-F238E27FC236}">
                      <a16:creationId xmlns:a16="http://schemas.microsoft.com/office/drawing/2014/main" id="{6C8E672D-1229-7D5A-CE13-5425971688AD}"/>
                    </a:ext>
                  </a:extLst>
                </p14:cNvPr>
                <p14:cNvContentPartPr/>
                <p14:nvPr/>
              </p14:nvContentPartPr>
              <p14:xfrm>
                <a:off x="7935274" y="4980866"/>
                <a:ext cx="63360" cy="62280"/>
              </p14:xfrm>
            </p:contentPart>
          </mc:Choice>
          <mc:Fallback xmlns="">
            <p:pic>
              <p:nvPicPr>
                <p:cNvPr id="478224" name="Freihand 478223">
                  <a:extLst>
                    <a:ext uri="{FF2B5EF4-FFF2-40B4-BE49-F238E27FC236}">
                      <a16:creationId xmlns:a16="http://schemas.microsoft.com/office/drawing/2014/main" id="{6C8E672D-1229-7D5A-CE13-5425971688AD}"/>
                    </a:ext>
                  </a:extLst>
                </p:cNvPr>
                <p:cNvPicPr/>
                <p:nvPr/>
              </p:nvPicPr>
              <p:blipFill>
                <a:blip r:embed="rId121"/>
                <a:stretch>
                  <a:fillRect/>
                </a:stretch>
              </p:blipFill>
              <p:spPr>
                <a:xfrm>
                  <a:off x="7926634" y="4972226"/>
                  <a:ext cx="81000" cy="79920"/>
                </a:xfrm>
                <a:prstGeom prst="rect">
                  <a:avLst/>
                </a:prstGeom>
              </p:spPr>
            </p:pic>
          </mc:Fallback>
        </mc:AlternateContent>
      </p:grpSp>
      <p:grpSp>
        <p:nvGrpSpPr>
          <p:cNvPr id="478239" name="Gruppieren 478238">
            <a:extLst>
              <a:ext uri="{FF2B5EF4-FFF2-40B4-BE49-F238E27FC236}">
                <a16:creationId xmlns:a16="http://schemas.microsoft.com/office/drawing/2014/main" id="{3026E0DC-92D4-60FD-61B5-FC8E5D54DE15}"/>
              </a:ext>
            </a:extLst>
          </p:cNvPr>
          <p:cNvGrpSpPr/>
          <p:nvPr/>
        </p:nvGrpSpPr>
        <p:grpSpPr>
          <a:xfrm>
            <a:off x="4171834" y="5220626"/>
            <a:ext cx="4132800" cy="382320"/>
            <a:chOff x="4171834" y="5220626"/>
            <a:chExt cx="4132800" cy="382320"/>
          </a:xfrm>
        </p:grpSpPr>
        <mc:AlternateContent xmlns:mc="http://schemas.openxmlformats.org/markup-compatibility/2006" xmlns:p14="http://schemas.microsoft.com/office/powerpoint/2010/main">
          <mc:Choice Requires="p14">
            <p:contentPart p14:bwMode="auto" r:id="rId122">
              <p14:nvContentPartPr>
                <p14:cNvPr id="478225" name="Freihand 478224">
                  <a:extLst>
                    <a:ext uri="{FF2B5EF4-FFF2-40B4-BE49-F238E27FC236}">
                      <a16:creationId xmlns:a16="http://schemas.microsoft.com/office/drawing/2014/main" id="{5AB2A142-2C01-76F7-262C-9EC6E5BCFA44}"/>
                    </a:ext>
                  </a:extLst>
                </p14:cNvPr>
                <p14:cNvContentPartPr/>
                <p14:nvPr/>
              </p14:nvContentPartPr>
              <p14:xfrm>
                <a:off x="4171834" y="5434826"/>
                <a:ext cx="2311920" cy="70560"/>
              </p14:xfrm>
            </p:contentPart>
          </mc:Choice>
          <mc:Fallback xmlns="">
            <p:pic>
              <p:nvPicPr>
                <p:cNvPr id="478225" name="Freihand 478224">
                  <a:extLst>
                    <a:ext uri="{FF2B5EF4-FFF2-40B4-BE49-F238E27FC236}">
                      <a16:creationId xmlns:a16="http://schemas.microsoft.com/office/drawing/2014/main" id="{5AB2A142-2C01-76F7-262C-9EC6E5BCFA44}"/>
                    </a:ext>
                  </a:extLst>
                </p:cNvPr>
                <p:cNvPicPr/>
                <p:nvPr/>
              </p:nvPicPr>
              <p:blipFill>
                <a:blip r:embed="rId123"/>
                <a:stretch>
                  <a:fillRect/>
                </a:stretch>
              </p:blipFill>
              <p:spPr>
                <a:xfrm>
                  <a:off x="4162834" y="5425826"/>
                  <a:ext cx="23295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78227" name="Freihand 478226">
                  <a:extLst>
                    <a:ext uri="{FF2B5EF4-FFF2-40B4-BE49-F238E27FC236}">
                      <a16:creationId xmlns:a16="http://schemas.microsoft.com/office/drawing/2014/main" id="{85D3E096-FB25-6F88-E009-09825A83A568}"/>
                    </a:ext>
                  </a:extLst>
                </p14:cNvPr>
                <p14:cNvContentPartPr/>
                <p14:nvPr/>
              </p14:nvContentPartPr>
              <p14:xfrm>
                <a:off x="6663394" y="5393426"/>
                <a:ext cx="43200" cy="172080"/>
              </p14:xfrm>
            </p:contentPart>
          </mc:Choice>
          <mc:Fallback xmlns="">
            <p:pic>
              <p:nvPicPr>
                <p:cNvPr id="478227" name="Freihand 478226">
                  <a:extLst>
                    <a:ext uri="{FF2B5EF4-FFF2-40B4-BE49-F238E27FC236}">
                      <a16:creationId xmlns:a16="http://schemas.microsoft.com/office/drawing/2014/main" id="{85D3E096-FB25-6F88-E009-09825A83A568}"/>
                    </a:ext>
                  </a:extLst>
                </p:cNvPr>
                <p:cNvPicPr/>
                <p:nvPr/>
              </p:nvPicPr>
              <p:blipFill>
                <a:blip r:embed="rId125"/>
                <a:stretch>
                  <a:fillRect/>
                </a:stretch>
              </p:blipFill>
              <p:spPr>
                <a:xfrm>
                  <a:off x="6654754" y="5384786"/>
                  <a:ext cx="608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78228" name="Freihand 478227">
                  <a:extLst>
                    <a:ext uri="{FF2B5EF4-FFF2-40B4-BE49-F238E27FC236}">
                      <a16:creationId xmlns:a16="http://schemas.microsoft.com/office/drawing/2014/main" id="{760C9DEA-5236-DC80-1795-CC193197DB45}"/>
                    </a:ext>
                  </a:extLst>
                </p14:cNvPr>
                <p14:cNvContentPartPr/>
                <p14:nvPr/>
              </p14:nvContentPartPr>
              <p14:xfrm>
                <a:off x="6629554" y="5350586"/>
                <a:ext cx="177840" cy="55440"/>
              </p14:xfrm>
            </p:contentPart>
          </mc:Choice>
          <mc:Fallback xmlns="">
            <p:pic>
              <p:nvPicPr>
                <p:cNvPr id="478228" name="Freihand 478227">
                  <a:extLst>
                    <a:ext uri="{FF2B5EF4-FFF2-40B4-BE49-F238E27FC236}">
                      <a16:creationId xmlns:a16="http://schemas.microsoft.com/office/drawing/2014/main" id="{760C9DEA-5236-DC80-1795-CC193197DB45}"/>
                    </a:ext>
                  </a:extLst>
                </p:cNvPr>
                <p:cNvPicPr/>
                <p:nvPr/>
              </p:nvPicPr>
              <p:blipFill>
                <a:blip r:embed="rId127"/>
                <a:stretch>
                  <a:fillRect/>
                </a:stretch>
              </p:blipFill>
              <p:spPr>
                <a:xfrm>
                  <a:off x="6620554" y="5341946"/>
                  <a:ext cx="19548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78229" name="Freihand 478228">
                  <a:extLst>
                    <a:ext uri="{FF2B5EF4-FFF2-40B4-BE49-F238E27FC236}">
                      <a16:creationId xmlns:a16="http://schemas.microsoft.com/office/drawing/2014/main" id="{AB9F09CE-C6A0-5D79-72A8-C9B076679C30}"/>
                    </a:ext>
                  </a:extLst>
                </p14:cNvPr>
                <p14:cNvContentPartPr/>
                <p14:nvPr/>
              </p14:nvContentPartPr>
              <p14:xfrm>
                <a:off x="6644674" y="5458586"/>
                <a:ext cx="133200" cy="27360"/>
              </p14:xfrm>
            </p:contentPart>
          </mc:Choice>
          <mc:Fallback xmlns="">
            <p:pic>
              <p:nvPicPr>
                <p:cNvPr id="478229" name="Freihand 478228">
                  <a:extLst>
                    <a:ext uri="{FF2B5EF4-FFF2-40B4-BE49-F238E27FC236}">
                      <a16:creationId xmlns:a16="http://schemas.microsoft.com/office/drawing/2014/main" id="{AB9F09CE-C6A0-5D79-72A8-C9B076679C30}"/>
                    </a:ext>
                  </a:extLst>
                </p:cNvPr>
                <p:cNvPicPr/>
                <p:nvPr/>
              </p:nvPicPr>
              <p:blipFill>
                <a:blip r:embed="rId129"/>
                <a:stretch>
                  <a:fillRect/>
                </a:stretch>
              </p:blipFill>
              <p:spPr>
                <a:xfrm>
                  <a:off x="6636034" y="5449946"/>
                  <a:ext cx="15084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78230" name="Freihand 478229">
                  <a:extLst>
                    <a:ext uri="{FF2B5EF4-FFF2-40B4-BE49-F238E27FC236}">
                      <a16:creationId xmlns:a16="http://schemas.microsoft.com/office/drawing/2014/main" id="{34F0A854-A306-E80A-A95C-F4BE73CFB77B}"/>
                    </a:ext>
                  </a:extLst>
                </p14:cNvPr>
                <p14:cNvContentPartPr/>
                <p14:nvPr/>
              </p14:nvContentPartPr>
              <p14:xfrm>
                <a:off x="6764914" y="5426906"/>
                <a:ext cx="310680" cy="98280"/>
              </p14:xfrm>
            </p:contentPart>
          </mc:Choice>
          <mc:Fallback xmlns="">
            <p:pic>
              <p:nvPicPr>
                <p:cNvPr id="478230" name="Freihand 478229">
                  <a:extLst>
                    <a:ext uri="{FF2B5EF4-FFF2-40B4-BE49-F238E27FC236}">
                      <a16:creationId xmlns:a16="http://schemas.microsoft.com/office/drawing/2014/main" id="{34F0A854-A306-E80A-A95C-F4BE73CFB77B}"/>
                    </a:ext>
                  </a:extLst>
                </p:cNvPr>
                <p:cNvPicPr/>
                <p:nvPr/>
              </p:nvPicPr>
              <p:blipFill>
                <a:blip r:embed="rId131"/>
                <a:stretch>
                  <a:fillRect/>
                </a:stretch>
              </p:blipFill>
              <p:spPr>
                <a:xfrm>
                  <a:off x="6755914" y="5417906"/>
                  <a:ext cx="32832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78231" name="Freihand 478230">
                  <a:extLst>
                    <a:ext uri="{FF2B5EF4-FFF2-40B4-BE49-F238E27FC236}">
                      <a16:creationId xmlns:a16="http://schemas.microsoft.com/office/drawing/2014/main" id="{60D0F8A5-2B00-DA73-3950-0F6B36D8A913}"/>
                    </a:ext>
                  </a:extLst>
                </p14:cNvPr>
                <p14:cNvContentPartPr/>
                <p14:nvPr/>
              </p14:nvContentPartPr>
              <p14:xfrm>
                <a:off x="7086754" y="5439506"/>
                <a:ext cx="49320" cy="49320"/>
              </p14:xfrm>
            </p:contentPart>
          </mc:Choice>
          <mc:Fallback xmlns="">
            <p:pic>
              <p:nvPicPr>
                <p:cNvPr id="478231" name="Freihand 478230">
                  <a:extLst>
                    <a:ext uri="{FF2B5EF4-FFF2-40B4-BE49-F238E27FC236}">
                      <a16:creationId xmlns:a16="http://schemas.microsoft.com/office/drawing/2014/main" id="{60D0F8A5-2B00-DA73-3950-0F6B36D8A913}"/>
                    </a:ext>
                  </a:extLst>
                </p:cNvPr>
                <p:cNvPicPr/>
                <p:nvPr/>
              </p:nvPicPr>
              <p:blipFill>
                <a:blip r:embed="rId133"/>
                <a:stretch>
                  <a:fillRect/>
                </a:stretch>
              </p:blipFill>
              <p:spPr>
                <a:xfrm>
                  <a:off x="7078114" y="5430506"/>
                  <a:ext cx="66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478232" name="Freihand 478231">
                  <a:extLst>
                    <a:ext uri="{FF2B5EF4-FFF2-40B4-BE49-F238E27FC236}">
                      <a16:creationId xmlns:a16="http://schemas.microsoft.com/office/drawing/2014/main" id="{5F97CC4A-CDDD-5AC7-C085-A601B8D06378}"/>
                    </a:ext>
                  </a:extLst>
                </p14:cNvPr>
                <p14:cNvContentPartPr/>
                <p14:nvPr/>
              </p14:nvContentPartPr>
              <p14:xfrm>
                <a:off x="7169194" y="5437346"/>
                <a:ext cx="70920" cy="82800"/>
              </p14:xfrm>
            </p:contentPart>
          </mc:Choice>
          <mc:Fallback xmlns="">
            <p:pic>
              <p:nvPicPr>
                <p:cNvPr id="478232" name="Freihand 478231">
                  <a:extLst>
                    <a:ext uri="{FF2B5EF4-FFF2-40B4-BE49-F238E27FC236}">
                      <a16:creationId xmlns:a16="http://schemas.microsoft.com/office/drawing/2014/main" id="{5F97CC4A-CDDD-5AC7-C085-A601B8D06378}"/>
                    </a:ext>
                  </a:extLst>
                </p:cNvPr>
                <p:cNvPicPr/>
                <p:nvPr/>
              </p:nvPicPr>
              <p:blipFill>
                <a:blip r:embed="rId135"/>
                <a:stretch>
                  <a:fillRect/>
                </a:stretch>
              </p:blipFill>
              <p:spPr>
                <a:xfrm>
                  <a:off x="7160194" y="5428706"/>
                  <a:ext cx="88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478233" name="Freihand 478232">
                  <a:extLst>
                    <a:ext uri="{FF2B5EF4-FFF2-40B4-BE49-F238E27FC236}">
                      <a16:creationId xmlns:a16="http://schemas.microsoft.com/office/drawing/2014/main" id="{EDE8EA26-F0CF-D1A9-1CD0-B3946644188A}"/>
                    </a:ext>
                  </a:extLst>
                </p14:cNvPr>
                <p14:cNvContentPartPr/>
                <p14:nvPr/>
              </p14:nvContentPartPr>
              <p14:xfrm>
                <a:off x="7394194" y="5459306"/>
                <a:ext cx="137160" cy="57600"/>
              </p14:xfrm>
            </p:contentPart>
          </mc:Choice>
          <mc:Fallback xmlns="">
            <p:pic>
              <p:nvPicPr>
                <p:cNvPr id="478233" name="Freihand 478232">
                  <a:extLst>
                    <a:ext uri="{FF2B5EF4-FFF2-40B4-BE49-F238E27FC236}">
                      <a16:creationId xmlns:a16="http://schemas.microsoft.com/office/drawing/2014/main" id="{EDE8EA26-F0CF-D1A9-1CD0-B3946644188A}"/>
                    </a:ext>
                  </a:extLst>
                </p:cNvPr>
                <p:cNvPicPr/>
                <p:nvPr/>
              </p:nvPicPr>
              <p:blipFill>
                <a:blip r:embed="rId137"/>
                <a:stretch>
                  <a:fillRect/>
                </a:stretch>
              </p:blipFill>
              <p:spPr>
                <a:xfrm>
                  <a:off x="7385194" y="5450306"/>
                  <a:ext cx="154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478234" name="Freihand 478233">
                  <a:extLst>
                    <a:ext uri="{FF2B5EF4-FFF2-40B4-BE49-F238E27FC236}">
                      <a16:creationId xmlns:a16="http://schemas.microsoft.com/office/drawing/2014/main" id="{65743FC0-0249-A978-37C0-F880C9A41150}"/>
                    </a:ext>
                  </a:extLst>
                </p14:cNvPr>
                <p14:cNvContentPartPr/>
                <p14:nvPr/>
              </p14:nvContentPartPr>
              <p14:xfrm>
                <a:off x="7655554" y="5380106"/>
                <a:ext cx="149760" cy="101160"/>
              </p14:xfrm>
            </p:contentPart>
          </mc:Choice>
          <mc:Fallback xmlns="">
            <p:pic>
              <p:nvPicPr>
                <p:cNvPr id="478234" name="Freihand 478233">
                  <a:extLst>
                    <a:ext uri="{FF2B5EF4-FFF2-40B4-BE49-F238E27FC236}">
                      <a16:creationId xmlns:a16="http://schemas.microsoft.com/office/drawing/2014/main" id="{65743FC0-0249-A978-37C0-F880C9A41150}"/>
                    </a:ext>
                  </a:extLst>
                </p:cNvPr>
                <p:cNvPicPr/>
                <p:nvPr/>
              </p:nvPicPr>
              <p:blipFill>
                <a:blip r:embed="rId139"/>
                <a:stretch>
                  <a:fillRect/>
                </a:stretch>
              </p:blipFill>
              <p:spPr>
                <a:xfrm>
                  <a:off x="7646554" y="5371106"/>
                  <a:ext cx="1674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478235" name="Freihand 478234">
                  <a:extLst>
                    <a:ext uri="{FF2B5EF4-FFF2-40B4-BE49-F238E27FC236}">
                      <a16:creationId xmlns:a16="http://schemas.microsoft.com/office/drawing/2014/main" id="{101AD2FE-57EA-E1CB-A31B-97C05DC66037}"/>
                    </a:ext>
                  </a:extLst>
                </p14:cNvPr>
                <p14:cNvContentPartPr/>
                <p14:nvPr/>
              </p14:nvContentPartPr>
              <p14:xfrm>
                <a:off x="7814314" y="5478746"/>
                <a:ext cx="26280" cy="124200"/>
              </p14:xfrm>
            </p:contentPart>
          </mc:Choice>
          <mc:Fallback xmlns="">
            <p:pic>
              <p:nvPicPr>
                <p:cNvPr id="478235" name="Freihand 478234">
                  <a:extLst>
                    <a:ext uri="{FF2B5EF4-FFF2-40B4-BE49-F238E27FC236}">
                      <a16:creationId xmlns:a16="http://schemas.microsoft.com/office/drawing/2014/main" id="{101AD2FE-57EA-E1CB-A31B-97C05DC66037}"/>
                    </a:ext>
                  </a:extLst>
                </p:cNvPr>
                <p:cNvPicPr/>
                <p:nvPr/>
              </p:nvPicPr>
              <p:blipFill>
                <a:blip r:embed="rId141"/>
                <a:stretch>
                  <a:fillRect/>
                </a:stretch>
              </p:blipFill>
              <p:spPr>
                <a:xfrm>
                  <a:off x="7805314" y="5469746"/>
                  <a:ext cx="43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478236" name="Freihand 478235">
                  <a:extLst>
                    <a:ext uri="{FF2B5EF4-FFF2-40B4-BE49-F238E27FC236}">
                      <a16:creationId xmlns:a16="http://schemas.microsoft.com/office/drawing/2014/main" id="{CBDEB323-6AFF-6361-8F03-DFB28E05E73E}"/>
                    </a:ext>
                  </a:extLst>
                </p14:cNvPr>
                <p14:cNvContentPartPr/>
                <p14:nvPr/>
              </p14:nvContentPartPr>
              <p14:xfrm>
                <a:off x="7876594" y="5307746"/>
                <a:ext cx="291960" cy="199440"/>
              </p14:xfrm>
            </p:contentPart>
          </mc:Choice>
          <mc:Fallback xmlns="">
            <p:pic>
              <p:nvPicPr>
                <p:cNvPr id="478236" name="Freihand 478235">
                  <a:extLst>
                    <a:ext uri="{FF2B5EF4-FFF2-40B4-BE49-F238E27FC236}">
                      <a16:creationId xmlns:a16="http://schemas.microsoft.com/office/drawing/2014/main" id="{CBDEB323-6AFF-6361-8F03-DFB28E05E73E}"/>
                    </a:ext>
                  </a:extLst>
                </p:cNvPr>
                <p:cNvPicPr/>
                <p:nvPr/>
              </p:nvPicPr>
              <p:blipFill>
                <a:blip r:embed="rId143"/>
                <a:stretch>
                  <a:fillRect/>
                </a:stretch>
              </p:blipFill>
              <p:spPr>
                <a:xfrm>
                  <a:off x="7867594" y="5299106"/>
                  <a:ext cx="3096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478237" name="Freihand 478236">
                  <a:extLst>
                    <a:ext uri="{FF2B5EF4-FFF2-40B4-BE49-F238E27FC236}">
                      <a16:creationId xmlns:a16="http://schemas.microsoft.com/office/drawing/2014/main" id="{1439531D-63ED-70EF-EE23-4D544108796B}"/>
                    </a:ext>
                  </a:extLst>
                </p14:cNvPr>
                <p14:cNvContentPartPr/>
                <p14:nvPr/>
              </p14:nvContentPartPr>
              <p14:xfrm>
                <a:off x="8027434" y="5220626"/>
                <a:ext cx="121320" cy="130680"/>
              </p14:xfrm>
            </p:contentPart>
          </mc:Choice>
          <mc:Fallback xmlns="">
            <p:pic>
              <p:nvPicPr>
                <p:cNvPr id="478237" name="Freihand 478236">
                  <a:extLst>
                    <a:ext uri="{FF2B5EF4-FFF2-40B4-BE49-F238E27FC236}">
                      <a16:creationId xmlns:a16="http://schemas.microsoft.com/office/drawing/2014/main" id="{1439531D-63ED-70EF-EE23-4D544108796B}"/>
                    </a:ext>
                  </a:extLst>
                </p:cNvPr>
                <p:cNvPicPr/>
                <p:nvPr/>
              </p:nvPicPr>
              <p:blipFill>
                <a:blip r:embed="rId145"/>
                <a:stretch>
                  <a:fillRect/>
                </a:stretch>
              </p:blipFill>
              <p:spPr>
                <a:xfrm>
                  <a:off x="8018794" y="5211986"/>
                  <a:ext cx="1389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478238" name="Freihand 478237">
                  <a:extLst>
                    <a:ext uri="{FF2B5EF4-FFF2-40B4-BE49-F238E27FC236}">
                      <a16:creationId xmlns:a16="http://schemas.microsoft.com/office/drawing/2014/main" id="{3C73B6C2-1C3C-B682-9557-AC3DBA9975EE}"/>
                    </a:ext>
                  </a:extLst>
                </p14:cNvPr>
                <p14:cNvContentPartPr/>
                <p14:nvPr/>
              </p14:nvContentPartPr>
              <p14:xfrm>
                <a:off x="8213554" y="5413946"/>
                <a:ext cx="91080" cy="74520"/>
              </p14:xfrm>
            </p:contentPart>
          </mc:Choice>
          <mc:Fallback xmlns="">
            <p:pic>
              <p:nvPicPr>
                <p:cNvPr id="478238" name="Freihand 478237">
                  <a:extLst>
                    <a:ext uri="{FF2B5EF4-FFF2-40B4-BE49-F238E27FC236}">
                      <a16:creationId xmlns:a16="http://schemas.microsoft.com/office/drawing/2014/main" id="{3C73B6C2-1C3C-B682-9557-AC3DBA9975EE}"/>
                    </a:ext>
                  </a:extLst>
                </p:cNvPr>
                <p:cNvPicPr/>
                <p:nvPr/>
              </p:nvPicPr>
              <p:blipFill>
                <a:blip r:embed="rId147"/>
                <a:stretch>
                  <a:fillRect/>
                </a:stretch>
              </p:blipFill>
              <p:spPr>
                <a:xfrm>
                  <a:off x="8204914" y="5404946"/>
                  <a:ext cx="108720" cy="92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7" name="Freihand 6">
                <a:extLst>
                  <a:ext uri="{FF2B5EF4-FFF2-40B4-BE49-F238E27FC236}">
                    <a16:creationId xmlns:a16="http://schemas.microsoft.com/office/drawing/2014/main" id="{A1163DAF-1476-AC7B-3C81-CA1163C68EAE}"/>
                  </a:ext>
                </a:extLst>
              </p14:cNvPr>
              <p14:cNvContentPartPr/>
              <p14:nvPr/>
            </p14:nvContentPartPr>
            <p14:xfrm>
              <a:off x="5223034" y="66268"/>
              <a:ext cx="2652840" cy="607320"/>
            </p14:xfrm>
          </p:contentPart>
        </mc:Choice>
        <mc:Fallback xmlns="">
          <p:pic>
            <p:nvPicPr>
              <p:cNvPr id="7" name="Freihand 6">
                <a:extLst>
                  <a:ext uri="{FF2B5EF4-FFF2-40B4-BE49-F238E27FC236}">
                    <a16:creationId xmlns:a16="http://schemas.microsoft.com/office/drawing/2014/main" id="{A1163DAF-1476-AC7B-3C81-CA1163C68EAE}"/>
                  </a:ext>
                </a:extLst>
              </p:cNvPr>
              <p:cNvPicPr/>
              <p:nvPr/>
            </p:nvPicPr>
            <p:blipFill>
              <a:blip r:embed="rId149"/>
              <a:stretch>
                <a:fillRect/>
              </a:stretch>
            </p:blipFill>
            <p:spPr>
              <a:xfrm>
                <a:off x="5214394" y="57628"/>
                <a:ext cx="2670480" cy="624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 name="Freihand 12">
                <a:extLst>
                  <a:ext uri="{FF2B5EF4-FFF2-40B4-BE49-F238E27FC236}">
                    <a16:creationId xmlns:a16="http://schemas.microsoft.com/office/drawing/2014/main" id="{E34BCD40-FFC3-8B71-2106-2BCCEEA0BF5F}"/>
                  </a:ext>
                </a:extLst>
              </p14:cNvPr>
              <p14:cNvContentPartPr/>
              <p14:nvPr/>
            </p14:nvContentPartPr>
            <p14:xfrm>
              <a:off x="2005354" y="810388"/>
              <a:ext cx="1692720" cy="568800"/>
            </p14:xfrm>
          </p:contentPart>
        </mc:Choice>
        <mc:Fallback xmlns="">
          <p:pic>
            <p:nvPicPr>
              <p:cNvPr id="13" name="Freihand 12">
                <a:extLst>
                  <a:ext uri="{FF2B5EF4-FFF2-40B4-BE49-F238E27FC236}">
                    <a16:creationId xmlns:a16="http://schemas.microsoft.com/office/drawing/2014/main" id="{E34BCD40-FFC3-8B71-2106-2BCCEEA0BF5F}"/>
                  </a:ext>
                </a:extLst>
              </p:cNvPr>
              <p:cNvPicPr/>
              <p:nvPr/>
            </p:nvPicPr>
            <p:blipFill>
              <a:blip r:embed="rId151"/>
              <a:stretch>
                <a:fillRect/>
              </a:stretch>
            </p:blipFill>
            <p:spPr>
              <a:xfrm>
                <a:off x="1996354" y="801748"/>
                <a:ext cx="1710360" cy="58644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6" name="Freihand 15">
                <a:extLst>
                  <a:ext uri="{FF2B5EF4-FFF2-40B4-BE49-F238E27FC236}">
                    <a16:creationId xmlns:a16="http://schemas.microsoft.com/office/drawing/2014/main" id="{3514B222-D328-C4B7-D876-D397B8A22F07}"/>
                  </a:ext>
                </a:extLst>
              </p14:cNvPr>
              <p14:cNvContentPartPr/>
              <p14:nvPr/>
            </p14:nvContentPartPr>
            <p14:xfrm>
              <a:off x="1653994" y="3496348"/>
              <a:ext cx="2058480" cy="1391400"/>
            </p14:xfrm>
          </p:contentPart>
        </mc:Choice>
        <mc:Fallback xmlns="">
          <p:pic>
            <p:nvPicPr>
              <p:cNvPr id="16" name="Freihand 15">
                <a:extLst>
                  <a:ext uri="{FF2B5EF4-FFF2-40B4-BE49-F238E27FC236}">
                    <a16:creationId xmlns:a16="http://schemas.microsoft.com/office/drawing/2014/main" id="{3514B222-D328-C4B7-D876-D397B8A22F07}"/>
                  </a:ext>
                </a:extLst>
              </p:cNvPr>
              <p:cNvPicPr/>
              <p:nvPr/>
            </p:nvPicPr>
            <p:blipFill>
              <a:blip r:embed="rId153"/>
              <a:stretch>
                <a:fillRect/>
              </a:stretch>
            </p:blipFill>
            <p:spPr>
              <a:xfrm>
                <a:off x="1645354" y="3487708"/>
                <a:ext cx="2076120" cy="140904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a:t>International economic relationships Germany</a:t>
            </a:r>
            <a:endParaRPr lang="de-DE" sz="2800" b="1" dirty="0"/>
          </a:p>
        </p:txBody>
      </p:sp>
      <p:sp>
        <p:nvSpPr>
          <p:cNvPr id="492547" name="Text Box 3"/>
          <p:cNvSpPr txBox="1">
            <a:spLocks noChangeArrowheads="1"/>
          </p:cNvSpPr>
          <p:nvPr/>
        </p:nvSpPr>
        <p:spPr bwMode="auto">
          <a:xfrm>
            <a:off x="253212" y="475918"/>
            <a:ext cx="1667444"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Source: </a:t>
            </a:r>
            <a:r>
              <a:rPr lang="de-DE" sz="1400" dirty="0"/>
              <a:t>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Exchange rate </a:t>
            </a:r>
            <a:r>
              <a:rPr lang="de-DE" b="1" dirty="0"/>
              <a:t>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710228"/>
            <a:ext cx="4253345"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Trade balance</a:t>
            </a:r>
            <a:endParaRPr lang="de-DE" b="1" dirty="0"/>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7FC4B9A-2D34-42FC-96EE-30CF5A3E7389}"/>
              </a:ext>
            </a:extLst>
          </p:cNvPr>
          <p:cNvPicPr>
            <a:picLocks noChangeAspect="1"/>
          </p:cNvPicPr>
          <p:nvPr/>
        </p:nvPicPr>
        <p:blipFill>
          <a:blip r:embed="rId3"/>
          <a:stretch>
            <a:fillRect/>
          </a:stretch>
        </p:blipFill>
        <p:spPr>
          <a:xfrm>
            <a:off x="142015" y="1153901"/>
            <a:ext cx="7763028" cy="337455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45D39E78-49A8-6703-8CE4-2E5FDA8DC0BD}"/>
                  </a:ext>
                </a:extLst>
              </p14:cNvPr>
              <p14:cNvContentPartPr/>
              <p14:nvPr/>
            </p14:nvContentPartPr>
            <p14:xfrm>
              <a:off x="1786114" y="1049068"/>
              <a:ext cx="1338120" cy="41040"/>
            </p14:xfrm>
          </p:contentPart>
        </mc:Choice>
        <mc:Fallback xmlns="">
          <p:pic>
            <p:nvPicPr>
              <p:cNvPr id="2" name="Freihand 1">
                <a:extLst>
                  <a:ext uri="{FF2B5EF4-FFF2-40B4-BE49-F238E27FC236}">
                    <a16:creationId xmlns:a16="http://schemas.microsoft.com/office/drawing/2014/main" id="{45D39E78-49A8-6703-8CE4-2E5FDA8DC0BD}"/>
                  </a:ext>
                </a:extLst>
              </p:cNvPr>
              <p:cNvPicPr/>
              <p:nvPr/>
            </p:nvPicPr>
            <p:blipFill>
              <a:blip r:embed="rId5"/>
              <a:stretch>
                <a:fillRect/>
              </a:stretch>
            </p:blipFill>
            <p:spPr>
              <a:xfrm>
                <a:off x="1777474" y="1040068"/>
                <a:ext cx="13557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8A8AC9DF-3324-8F9A-CA5B-A251BED697A6}"/>
                  </a:ext>
                </a:extLst>
              </p14:cNvPr>
              <p14:cNvContentPartPr/>
              <p14:nvPr/>
            </p14:nvContentPartPr>
            <p14:xfrm>
              <a:off x="618994" y="2698948"/>
              <a:ext cx="3167640" cy="74520"/>
            </p14:xfrm>
          </p:contentPart>
        </mc:Choice>
        <mc:Fallback xmlns="">
          <p:pic>
            <p:nvPicPr>
              <p:cNvPr id="4" name="Freihand 3">
                <a:extLst>
                  <a:ext uri="{FF2B5EF4-FFF2-40B4-BE49-F238E27FC236}">
                    <a16:creationId xmlns:a16="http://schemas.microsoft.com/office/drawing/2014/main" id="{8A8AC9DF-3324-8F9A-CA5B-A251BED697A6}"/>
                  </a:ext>
                </a:extLst>
              </p:cNvPr>
              <p:cNvPicPr/>
              <p:nvPr/>
            </p:nvPicPr>
            <p:blipFill>
              <a:blip r:embed="rId7"/>
              <a:stretch>
                <a:fillRect/>
              </a:stretch>
            </p:blipFill>
            <p:spPr>
              <a:xfrm>
                <a:off x="609994" y="2690308"/>
                <a:ext cx="3185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D613833F-2E2C-8624-2B93-9574048A6630}"/>
                  </a:ext>
                </a:extLst>
              </p14:cNvPr>
              <p14:cNvContentPartPr/>
              <p14:nvPr/>
            </p14:nvContentPartPr>
            <p14:xfrm>
              <a:off x="1671994" y="1932148"/>
              <a:ext cx="623160" cy="71280"/>
            </p14:xfrm>
          </p:contentPart>
        </mc:Choice>
        <mc:Fallback xmlns="">
          <p:pic>
            <p:nvPicPr>
              <p:cNvPr id="5" name="Freihand 4">
                <a:extLst>
                  <a:ext uri="{FF2B5EF4-FFF2-40B4-BE49-F238E27FC236}">
                    <a16:creationId xmlns:a16="http://schemas.microsoft.com/office/drawing/2014/main" id="{D613833F-2E2C-8624-2B93-9574048A6630}"/>
                  </a:ext>
                </a:extLst>
              </p:cNvPr>
              <p:cNvPicPr/>
              <p:nvPr/>
            </p:nvPicPr>
            <p:blipFill>
              <a:blip r:embed="rId9"/>
              <a:stretch>
                <a:fillRect/>
              </a:stretch>
            </p:blipFill>
            <p:spPr>
              <a:xfrm>
                <a:off x="1663354" y="1923148"/>
                <a:ext cx="6408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102051AB-7355-860D-8993-E75A55A7D220}"/>
                  </a:ext>
                </a:extLst>
              </p14:cNvPr>
              <p14:cNvContentPartPr/>
              <p14:nvPr/>
            </p14:nvContentPartPr>
            <p14:xfrm>
              <a:off x="629434" y="3297988"/>
              <a:ext cx="722160" cy="88920"/>
            </p14:xfrm>
          </p:contentPart>
        </mc:Choice>
        <mc:Fallback xmlns="">
          <p:pic>
            <p:nvPicPr>
              <p:cNvPr id="6" name="Freihand 5">
                <a:extLst>
                  <a:ext uri="{FF2B5EF4-FFF2-40B4-BE49-F238E27FC236}">
                    <a16:creationId xmlns:a16="http://schemas.microsoft.com/office/drawing/2014/main" id="{102051AB-7355-860D-8993-E75A55A7D220}"/>
                  </a:ext>
                </a:extLst>
              </p:cNvPr>
              <p:cNvPicPr/>
              <p:nvPr/>
            </p:nvPicPr>
            <p:blipFill>
              <a:blip r:embed="rId11"/>
              <a:stretch>
                <a:fillRect/>
              </a:stretch>
            </p:blipFill>
            <p:spPr>
              <a:xfrm>
                <a:off x="620794" y="3289348"/>
                <a:ext cx="739800" cy="106560"/>
              </a:xfrm>
              <a:prstGeom prst="rect">
                <a:avLst/>
              </a:prstGeom>
            </p:spPr>
          </p:pic>
        </mc:Fallback>
      </mc:AlternateContent>
      <p:grpSp>
        <p:nvGrpSpPr>
          <p:cNvPr id="22" name="Gruppieren 21">
            <a:extLst>
              <a:ext uri="{FF2B5EF4-FFF2-40B4-BE49-F238E27FC236}">
                <a16:creationId xmlns:a16="http://schemas.microsoft.com/office/drawing/2014/main" id="{B2ACCF9A-942E-6C36-180B-ABB0E3C0910D}"/>
              </a:ext>
            </a:extLst>
          </p:cNvPr>
          <p:cNvGrpSpPr/>
          <p:nvPr/>
        </p:nvGrpSpPr>
        <p:grpSpPr>
          <a:xfrm>
            <a:off x="2851354" y="1886428"/>
            <a:ext cx="1446120" cy="555120"/>
            <a:chOff x="2851354" y="1886428"/>
            <a:chExt cx="1446120" cy="555120"/>
          </a:xfrm>
        </p:grpSpPr>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2495C63F-FB48-6020-A96A-E8478E5CF27F}"/>
                    </a:ext>
                  </a:extLst>
                </p14:cNvPr>
                <p14:cNvContentPartPr/>
                <p14:nvPr/>
              </p14:nvContentPartPr>
              <p14:xfrm>
                <a:off x="2947834" y="2111788"/>
                <a:ext cx="27720" cy="215280"/>
              </p14:xfrm>
            </p:contentPart>
          </mc:Choice>
          <mc:Fallback xmlns="">
            <p:pic>
              <p:nvPicPr>
                <p:cNvPr id="8" name="Freihand 7">
                  <a:extLst>
                    <a:ext uri="{FF2B5EF4-FFF2-40B4-BE49-F238E27FC236}">
                      <a16:creationId xmlns:a16="http://schemas.microsoft.com/office/drawing/2014/main" id="{2495C63F-FB48-6020-A96A-E8478E5CF27F}"/>
                    </a:ext>
                  </a:extLst>
                </p:cNvPr>
                <p:cNvPicPr/>
                <p:nvPr/>
              </p:nvPicPr>
              <p:blipFill>
                <a:blip r:embed="rId13"/>
                <a:stretch>
                  <a:fillRect/>
                </a:stretch>
              </p:blipFill>
              <p:spPr>
                <a:xfrm>
                  <a:off x="2938834" y="2102788"/>
                  <a:ext cx="4536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DF4D6012-40D3-2D41-0D3D-919E9F045E65}"/>
                    </a:ext>
                  </a:extLst>
                </p14:cNvPr>
                <p14:cNvContentPartPr/>
                <p14:nvPr/>
              </p14:nvContentPartPr>
              <p14:xfrm>
                <a:off x="2895634" y="2189908"/>
                <a:ext cx="163440" cy="16200"/>
              </p14:xfrm>
            </p:contentPart>
          </mc:Choice>
          <mc:Fallback xmlns="">
            <p:pic>
              <p:nvPicPr>
                <p:cNvPr id="9" name="Freihand 8">
                  <a:extLst>
                    <a:ext uri="{FF2B5EF4-FFF2-40B4-BE49-F238E27FC236}">
                      <a16:creationId xmlns:a16="http://schemas.microsoft.com/office/drawing/2014/main" id="{DF4D6012-40D3-2D41-0D3D-919E9F045E65}"/>
                    </a:ext>
                  </a:extLst>
                </p:cNvPr>
                <p:cNvPicPr/>
                <p:nvPr/>
              </p:nvPicPr>
              <p:blipFill>
                <a:blip r:embed="rId15"/>
                <a:stretch>
                  <a:fillRect/>
                </a:stretch>
              </p:blipFill>
              <p:spPr>
                <a:xfrm>
                  <a:off x="2886634" y="2181268"/>
                  <a:ext cx="1810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32848CD4-E502-BF9A-33C8-C9DC2E1AF581}"/>
                    </a:ext>
                  </a:extLst>
                </p14:cNvPr>
                <p14:cNvContentPartPr/>
                <p14:nvPr/>
              </p14:nvContentPartPr>
              <p14:xfrm>
                <a:off x="2851354" y="2368468"/>
                <a:ext cx="180720" cy="73080"/>
              </p14:xfrm>
            </p:contentPart>
          </mc:Choice>
          <mc:Fallback xmlns="">
            <p:pic>
              <p:nvPicPr>
                <p:cNvPr id="12" name="Freihand 11">
                  <a:extLst>
                    <a:ext uri="{FF2B5EF4-FFF2-40B4-BE49-F238E27FC236}">
                      <a16:creationId xmlns:a16="http://schemas.microsoft.com/office/drawing/2014/main" id="{32848CD4-E502-BF9A-33C8-C9DC2E1AF581}"/>
                    </a:ext>
                  </a:extLst>
                </p:cNvPr>
                <p:cNvPicPr/>
                <p:nvPr/>
              </p:nvPicPr>
              <p:blipFill>
                <a:blip r:embed="rId17"/>
                <a:stretch>
                  <a:fillRect/>
                </a:stretch>
              </p:blipFill>
              <p:spPr>
                <a:xfrm>
                  <a:off x="2842714" y="2359828"/>
                  <a:ext cx="1983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BBF2DA47-6215-F0B7-A94C-43267C4196EF}"/>
                    </a:ext>
                  </a:extLst>
                </p14:cNvPr>
                <p14:cNvContentPartPr/>
                <p14:nvPr/>
              </p14:nvContentPartPr>
              <p14:xfrm>
                <a:off x="3162394" y="2073268"/>
                <a:ext cx="129600" cy="236880"/>
              </p14:xfrm>
            </p:contentPart>
          </mc:Choice>
          <mc:Fallback xmlns="">
            <p:pic>
              <p:nvPicPr>
                <p:cNvPr id="14" name="Freihand 13">
                  <a:extLst>
                    <a:ext uri="{FF2B5EF4-FFF2-40B4-BE49-F238E27FC236}">
                      <a16:creationId xmlns:a16="http://schemas.microsoft.com/office/drawing/2014/main" id="{BBF2DA47-6215-F0B7-A94C-43267C4196EF}"/>
                    </a:ext>
                  </a:extLst>
                </p:cNvPr>
                <p:cNvPicPr/>
                <p:nvPr/>
              </p:nvPicPr>
              <p:blipFill>
                <a:blip r:embed="rId19"/>
                <a:stretch>
                  <a:fillRect/>
                </a:stretch>
              </p:blipFill>
              <p:spPr>
                <a:xfrm>
                  <a:off x="3153754" y="2064628"/>
                  <a:ext cx="1472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C95F1A49-8DE3-9966-ECED-4DDC735A666A}"/>
                    </a:ext>
                  </a:extLst>
                </p14:cNvPr>
                <p14:cNvContentPartPr/>
                <p14:nvPr/>
              </p14:nvContentPartPr>
              <p14:xfrm>
                <a:off x="3291994" y="2111788"/>
                <a:ext cx="129960" cy="167760"/>
              </p14:xfrm>
            </p:contentPart>
          </mc:Choice>
          <mc:Fallback xmlns="">
            <p:pic>
              <p:nvPicPr>
                <p:cNvPr id="15" name="Freihand 14">
                  <a:extLst>
                    <a:ext uri="{FF2B5EF4-FFF2-40B4-BE49-F238E27FC236}">
                      <a16:creationId xmlns:a16="http://schemas.microsoft.com/office/drawing/2014/main" id="{C95F1A49-8DE3-9966-ECED-4DDC735A666A}"/>
                    </a:ext>
                  </a:extLst>
                </p:cNvPr>
                <p:cNvPicPr/>
                <p:nvPr/>
              </p:nvPicPr>
              <p:blipFill>
                <a:blip r:embed="rId21"/>
                <a:stretch>
                  <a:fillRect/>
                </a:stretch>
              </p:blipFill>
              <p:spPr>
                <a:xfrm>
                  <a:off x="3283354" y="2103148"/>
                  <a:ext cx="1476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B9084DE1-FAD8-D636-DFD2-FA1DBFC10F74}"/>
                    </a:ext>
                  </a:extLst>
                </p14:cNvPr>
                <p14:cNvContentPartPr/>
                <p14:nvPr/>
              </p14:nvContentPartPr>
              <p14:xfrm>
                <a:off x="3515914" y="2198908"/>
                <a:ext cx="93600" cy="33480"/>
              </p14:xfrm>
            </p:contentPart>
          </mc:Choice>
          <mc:Fallback xmlns="">
            <p:pic>
              <p:nvPicPr>
                <p:cNvPr id="16" name="Freihand 15">
                  <a:extLst>
                    <a:ext uri="{FF2B5EF4-FFF2-40B4-BE49-F238E27FC236}">
                      <a16:creationId xmlns:a16="http://schemas.microsoft.com/office/drawing/2014/main" id="{B9084DE1-FAD8-D636-DFD2-FA1DBFC10F74}"/>
                    </a:ext>
                  </a:extLst>
                </p:cNvPr>
                <p:cNvPicPr/>
                <p:nvPr/>
              </p:nvPicPr>
              <p:blipFill>
                <a:blip r:embed="rId23"/>
                <a:stretch>
                  <a:fillRect/>
                </a:stretch>
              </p:blipFill>
              <p:spPr>
                <a:xfrm>
                  <a:off x="3507274" y="2189908"/>
                  <a:ext cx="1112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D105E0C2-A409-9247-FFFA-14C15A2F6A48}"/>
                    </a:ext>
                  </a:extLst>
                </p14:cNvPr>
                <p14:cNvContentPartPr/>
                <p14:nvPr/>
              </p14:nvContentPartPr>
              <p14:xfrm>
                <a:off x="3630034" y="2057788"/>
                <a:ext cx="130680" cy="234360"/>
              </p14:xfrm>
            </p:contentPart>
          </mc:Choice>
          <mc:Fallback xmlns="">
            <p:pic>
              <p:nvPicPr>
                <p:cNvPr id="17" name="Freihand 16">
                  <a:extLst>
                    <a:ext uri="{FF2B5EF4-FFF2-40B4-BE49-F238E27FC236}">
                      <a16:creationId xmlns:a16="http://schemas.microsoft.com/office/drawing/2014/main" id="{D105E0C2-A409-9247-FFFA-14C15A2F6A48}"/>
                    </a:ext>
                  </a:extLst>
                </p:cNvPr>
                <p:cNvPicPr/>
                <p:nvPr/>
              </p:nvPicPr>
              <p:blipFill>
                <a:blip r:embed="rId25"/>
                <a:stretch>
                  <a:fillRect/>
                </a:stretch>
              </p:blipFill>
              <p:spPr>
                <a:xfrm>
                  <a:off x="3621034" y="2049148"/>
                  <a:ext cx="1483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D38CCAD1-4E1A-A163-085D-7FE10AC0A19F}"/>
                    </a:ext>
                  </a:extLst>
                </p14:cNvPr>
                <p14:cNvContentPartPr/>
                <p14:nvPr/>
              </p14:nvContentPartPr>
              <p14:xfrm>
                <a:off x="3837754" y="2052388"/>
                <a:ext cx="122040" cy="168840"/>
              </p14:xfrm>
            </p:contentPart>
          </mc:Choice>
          <mc:Fallback xmlns="">
            <p:pic>
              <p:nvPicPr>
                <p:cNvPr id="18" name="Freihand 17">
                  <a:extLst>
                    <a:ext uri="{FF2B5EF4-FFF2-40B4-BE49-F238E27FC236}">
                      <a16:creationId xmlns:a16="http://schemas.microsoft.com/office/drawing/2014/main" id="{D38CCAD1-4E1A-A163-085D-7FE10AC0A19F}"/>
                    </a:ext>
                  </a:extLst>
                </p:cNvPr>
                <p:cNvPicPr/>
                <p:nvPr/>
              </p:nvPicPr>
              <p:blipFill>
                <a:blip r:embed="rId27"/>
                <a:stretch>
                  <a:fillRect/>
                </a:stretch>
              </p:blipFill>
              <p:spPr>
                <a:xfrm>
                  <a:off x="3828754" y="2043388"/>
                  <a:ext cx="139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A1A22282-009E-BD85-8B2F-D91F4B2C71D1}"/>
                    </a:ext>
                  </a:extLst>
                </p14:cNvPr>
                <p14:cNvContentPartPr/>
                <p14:nvPr/>
              </p14:nvContentPartPr>
              <p14:xfrm>
                <a:off x="4065994" y="2002348"/>
                <a:ext cx="115560" cy="206280"/>
              </p14:xfrm>
            </p:contentPart>
          </mc:Choice>
          <mc:Fallback xmlns="">
            <p:pic>
              <p:nvPicPr>
                <p:cNvPr id="19" name="Freihand 18">
                  <a:extLst>
                    <a:ext uri="{FF2B5EF4-FFF2-40B4-BE49-F238E27FC236}">
                      <a16:creationId xmlns:a16="http://schemas.microsoft.com/office/drawing/2014/main" id="{A1A22282-009E-BD85-8B2F-D91F4B2C71D1}"/>
                    </a:ext>
                  </a:extLst>
                </p:cNvPr>
                <p:cNvPicPr/>
                <p:nvPr/>
              </p:nvPicPr>
              <p:blipFill>
                <a:blip r:embed="rId29"/>
                <a:stretch>
                  <a:fillRect/>
                </a:stretch>
              </p:blipFill>
              <p:spPr>
                <a:xfrm>
                  <a:off x="4056994" y="1993708"/>
                  <a:ext cx="1332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4ECA18A1-6E43-6699-C0AD-6EEC90FD1D7D}"/>
                    </a:ext>
                  </a:extLst>
                </p14:cNvPr>
                <p14:cNvContentPartPr/>
                <p14:nvPr/>
              </p14:nvContentPartPr>
              <p14:xfrm>
                <a:off x="3958354" y="1886428"/>
                <a:ext cx="91440" cy="136440"/>
              </p14:xfrm>
            </p:contentPart>
          </mc:Choice>
          <mc:Fallback xmlns="">
            <p:pic>
              <p:nvPicPr>
                <p:cNvPr id="20" name="Freihand 19">
                  <a:extLst>
                    <a:ext uri="{FF2B5EF4-FFF2-40B4-BE49-F238E27FC236}">
                      <a16:creationId xmlns:a16="http://schemas.microsoft.com/office/drawing/2014/main" id="{4ECA18A1-6E43-6699-C0AD-6EEC90FD1D7D}"/>
                    </a:ext>
                  </a:extLst>
                </p:cNvPr>
                <p:cNvPicPr/>
                <p:nvPr/>
              </p:nvPicPr>
              <p:blipFill>
                <a:blip r:embed="rId31"/>
                <a:stretch>
                  <a:fillRect/>
                </a:stretch>
              </p:blipFill>
              <p:spPr>
                <a:xfrm>
                  <a:off x="3949714" y="1877788"/>
                  <a:ext cx="109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684A30A0-C479-C087-F1DB-EC4D393E955D}"/>
                    </a:ext>
                  </a:extLst>
                </p14:cNvPr>
                <p14:cNvContentPartPr/>
                <p14:nvPr/>
              </p14:nvContentPartPr>
              <p14:xfrm>
                <a:off x="4190194" y="2142388"/>
                <a:ext cx="107280" cy="110160"/>
              </p14:xfrm>
            </p:contentPart>
          </mc:Choice>
          <mc:Fallback xmlns="">
            <p:pic>
              <p:nvPicPr>
                <p:cNvPr id="21" name="Freihand 20">
                  <a:extLst>
                    <a:ext uri="{FF2B5EF4-FFF2-40B4-BE49-F238E27FC236}">
                      <a16:creationId xmlns:a16="http://schemas.microsoft.com/office/drawing/2014/main" id="{684A30A0-C479-C087-F1DB-EC4D393E955D}"/>
                    </a:ext>
                  </a:extLst>
                </p:cNvPr>
                <p:cNvPicPr/>
                <p:nvPr/>
              </p:nvPicPr>
              <p:blipFill>
                <a:blip r:embed="rId33"/>
                <a:stretch>
                  <a:fillRect/>
                </a:stretch>
              </p:blipFill>
              <p:spPr>
                <a:xfrm>
                  <a:off x="4181554" y="2133748"/>
                  <a:ext cx="124920" cy="127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ED5C8853-D726-5E35-807C-A22BBA488808}"/>
                  </a:ext>
                </a:extLst>
              </p14:cNvPr>
              <p14:cNvContentPartPr/>
              <p14:nvPr/>
            </p14:nvContentPartPr>
            <p14:xfrm>
              <a:off x="661474" y="3274588"/>
              <a:ext cx="504720" cy="175320"/>
            </p14:xfrm>
          </p:contentPart>
        </mc:Choice>
        <mc:Fallback xmlns="">
          <p:pic>
            <p:nvPicPr>
              <p:cNvPr id="23" name="Freihand 22">
                <a:extLst>
                  <a:ext uri="{FF2B5EF4-FFF2-40B4-BE49-F238E27FC236}">
                    <a16:creationId xmlns:a16="http://schemas.microsoft.com/office/drawing/2014/main" id="{ED5C8853-D726-5E35-807C-A22BBA488808}"/>
                  </a:ext>
                </a:extLst>
              </p:cNvPr>
              <p:cNvPicPr/>
              <p:nvPr/>
            </p:nvPicPr>
            <p:blipFill>
              <a:blip r:embed="rId35"/>
              <a:stretch>
                <a:fillRect/>
              </a:stretch>
            </p:blipFill>
            <p:spPr>
              <a:xfrm>
                <a:off x="652474" y="3265948"/>
                <a:ext cx="522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82595F88-D4F7-9F13-7C0A-7BBAEFAE9E25}"/>
                  </a:ext>
                </a:extLst>
              </p14:cNvPr>
              <p14:cNvContentPartPr/>
              <p14:nvPr/>
            </p14:nvContentPartPr>
            <p14:xfrm>
              <a:off x="3744154" y="3029788"/>
              <a:ext cx="258840" cy="176400"/>
            </p14:xfrm>
          </p:contentPart>
        </mc:Choice>
        <mc:Fallback xmlns="">
          <p:pic>
            <p:nvPicPr>
              <p:cNvPr id="24" name="Freihand 23">
                <a:extLst>
                  <a:ext uri="{FF2B5EF4-FFF2-40B4-BE49-F238E27FC236}">
                    <a16:creationId xmlns:a16="http://schemas.microsoft.com/office/drawing/2014/main" id="{82595F88-D4F7-9F13-7C0A-7BBAEFAE9E25}"/>
                  </a:ext>
                </a:extLst>
              </p:cNvPr>
              <p:cNvPicPr/>
              <p:nvPr/>
            </p:nvPicPr>
            <p:blipFill>
              <a:blip r:embed="rId37"/>
              <a:stretch>
                <a:fillRect/>
              </a:stretch>
            </p:blipFill>
            <p:spPr>
              <a:xfrm>
                <a:off x="3735154" y="3020788"/>
                <a:ext cx="276480" cy="194040"/>
              </a:xfrm>
              <a:prstGeom prst="rect">
                <a:avLst/>
              </a:prstGeom>
            </p:spPr>
          </p:pic>
        </mc:Fallback>
      </mc:AlternateContent>
      <p:grpSp>
        <p:nvGrpSpPr>
          <p:cNvPr id="27" name="Gruppieren 26">
            <a:extLst>
              <a:ext uri="{FF2B5EF4-FFF2-40B4-BE49-F238E27FC236}">
                <a16:creationId xmlns:a16="http://schemas.microsoft.com/office/drawing/2014/main" id="{2C1F7FAE-5897-5B97-AB6A-F529F9546279}"/>
              </a:ext>
            </a:extLst>
          </p:cNvPr>
          <p:cNvGrpSpPr/>
          <p:nvPr/>
        </p:nvGrpSpPr>
        <p:grpSpPr>
          <a:xfrm>
            <a:off x="4670074" y="1282348"/>
            <a:ext cx="3717000" cy="2626200"/>
            <a:chOff x="4670074" y="1282348"/>
            <a:chExt cx="3717000" cy="2626200"/>
          </a:xfrm>
        </p:grpSpPr>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9C30343B-83D4-5763-CEF9-AF0FD0719EDF}"/>
                    </a:ext>
                  </a:extLst>
                </p14:cNvPr>
                <p14:cNvContentPartPr/>
                <p14:nvPr/>
              </p14:nvContentPartPr>
              <p14:xfrm>
                <a:off x="6845554" y="1296748"/>
                <a:ext cx="482040" cy="45000"/>
              </p14:xfrm>
            </p:contentPart>
          </mc:Choice>
          <mc:Fallback xmlns="">
            <p:pic>
              <p:nvPicPr>
                <p:cNvPr id="25" name="Freihand 24">
                  <a:extLst>
                    <a:ext uri="{FF2B5EF4-FFF2-40B4-BE49-F238E27FC236}">
                      <a16:creationId xmlns:a16="http://schemas.microsoft.com/office/drawing/2014/main" id="{9C30343B-83D4-5763-CEF9-AF0FD0719EDF}"/>
                    </a:ext>
                  </a:extLst>
                </p:cNvPr>
                <p:cNvPicPr/>
                <p:nvPr/>
              </p:nvPicPr>
              <p:blipFill>
                <a:blip r:embed="rId39"/>
                <a:stretch>
                  <a:fillRect/>
                </a:stretch>
              </p:blipFill>
              <p:spPr>
                <a:xfrm>
                  <a:off x="6836554" y="1288108"/>
                  <a:ext cx="4996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Freihand 25">
                  <a:extLst>
                    <a:ext uri="{FF2B5EF4-FFF2-40B4-BE49-F238E27FC236}">
                      <a16:creationId xmlns:a16="http://schemas.microsoft.com/office/drawing/2014/main" id="{223FCAF0-E30D-8B45-034F-9ED30BDB3B37}"/>
                    </a:ext>
                  </a:extLst>
                </p14:cNvPr>
                <p14:cNvContentPartPr/>
                <p14:nvPr/>
              </p14:nvContentPartPr>
              <p14:xfrm>
                <a:off x="4670074" y="1282348"/>
                <a:ext cx="3717000" cy="2626200"/>
              </p14:xfrm>
            </p:contentPart>
          </mc:Choice>
          <mc:Fallback xmlns="">
            <p:pic>
              <p:nvPicPr>
                <p:cNvPr id="26" name="Freihand 25">
                  <a:extLst>
                    <a:ext uri="{FF2B5EF4-FFF2-40B4-BE49-F238E27FC236}">
                      <a16:creationId xmlns:a16="http://schemas.microsoft.com/office/drawing/2014/main" id="{223FCAF0-E30D-8B45-034F-9ED30BDB3B37}"/>
                    </a:ext>
                  </a:extLst>
                </p:cNvPr>
                <p:cNvPicPr/>
                <p:nvPr/>
              </p:nvPicPr>
              <p:blipFill>
                <a:blip r:embed="rId41"/>
                <a:stretch>
                  <a:fillRect/>
                </a:stretch>
              </p:blipFill>
              <p:spPr>
                <a:xfrm>
                  <a:off x="4661074" y="1273708"/>
                  <a:ext cx="3734640" cy="2643840"/>
                </a:xfrm>
                <a:prstGeom prst="rect">
                  <a:avLst/>
                </a:prstGeom>
              </p:spPr>
            </p:pic>
          </mc:Fallback>
        </mc:AlternateContent>
      </p:grpSp>
      <p:grpSp>
        <p:nvGrpSpPr>
          <p:cNvPr id="492561" name="Gruppieren 492560">
            <a:extLst>
              <a:ext uri="{FF2B5EF4-FFF2-40B4-BE49-F238E27FC236}">
                <a16:creationId xmlns:a16="http://schemas.microsoft.com/office/drawing/2014/main" id="{353AFC4C-5187-E8EF-D811-88782FB82793}"/>
              </a:ext>
            </a:extLst>
          </p:cNvPr>
          <p:cNvGrpSpPr/>
          <p:nvPr/>
        </p:nvGrpSpPr>
        <p:grpSpPr>
          <a:xfrm>
            <a:off x="8051914" y="1087228"/>
            <a:ext cx="3638520" cy="2521800"/>
            <a:chOff x="8051914" y="1087228"/>
            <a:chExt cx="3638520" cy="2521800"/>
          </a:xfrm>
        </p:grpSpPr>
        <mc:AlternateContent xmlns:mc="http://schemas.openxmlformats.org/markup-compatibility/2006" xmlns:p14="http://schemas.microsoft.com/office/powerpoint/2010/main">
          <mc:Choice Requires="p14">
            <p:contentPart p14:bwMode="auto" r:id="rId42">
              <p14:nvContentPartPr>
                <p14:cNvPr id="28" name="Freihand 27">
                  <a:extLst>
                    <a:ext uri="{FF2B5EF4-FFF2-40B4-BE49-F238E27FC236}">
                      <a16:creationId xmlns:a16="http://schemas.microsoft.com/office/drawing/2014/main" id="{38F63B49-6968-8E11-1356-D90CC1D4CD72}"/>
                    </a:ext>
                  </a:extLst>
                </p14:cNvPr>
                <p14:cNvContentPartPr/>
                <p14:nvPr/>
              </p14:nvContentPartPr>
              <p14:xfrm>
                <a:off x="8187994" y="2144188"/>
                <a:ext cx="397440" cy="334800"/>
              </p14:xfrm>
            </p:contentPart>
          </mc:Choice>
          <mc:Fallback xmlns="">
            <p:pic>
              <p:nvPicPr>
                <p:cNvPr id="28" name="Freihand 27">
                  <a:extLst>
                    <a:ext uri="{FF2B5EF4-FFF2-40B4-BE49-F238E27FC236}">
                      <a16:creationId xmlns:a16="http://schemas.microsoft.com/office/drawing/2014/main" id="{38F63B49-6968-8E11-1356-D90CC1D4CD72}"/>
                    </a:ext>
                  </a:extLst>
                </p:cNvPr>
                <p:cNvPicPr/>
                <p:nvPr/>
              </p:nvPicPr>
              <p:blipFill>
                <a:blip r:embed="rId43"/>
                <a:stretch>
                  <a:fillRect/>
                </a:stretch>
              </p:blipFill>
              <p:spPr>
                <a:xfrm>
                  <a:off x="8179354" y="2135188"/>
                  <a:ext cx="415080" cy="3524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Freihand 28">
                  <a:extLst>
                    <a:ext uri="{FF2B5EF4-FFF2-40B4-BE49-F238E27FC236}">
                      <a16:creationId xmlns:a16="http://schemas.microsoft.com/office/drawing/2014/main" id="{59572D1F-2F97-C534-ABAE-12C4C81FE6CB}"/>
                    </a:ext>
                  </a:extLst>
                </p14:cNvPr>
                <p14:cNvContentPartPr/>
                <p14:nvPr/>
              </p14:nvContentPartPr>
              <p14:xfrm>
                <a:off x="8051914" y="2217628"/>
                <a:ext cx="248040" cy="382680"/>
              </p14:xfrm>
            </p:contentPart>
          </mc:Choice>
          <mc:Fallback xmlns="">
            <p:pic>
              <p:nvPicPr>
                <p:cNvPr id="29" name="Freihand 28">
                  <a:extLst>
                    <a:ext uri="{FF2B5EF4-FFF2-40B4-BE49-F238E27FC236}">
                      <a16:creationId xmlns:a16="http://schemas.microsoft.com/office/drawing/2014/main" id="{59572D1F-2F97-C534-ABAE-12C4C81FE6CB}"/>
                    </a:ext>
                  </a:extLst>
                </p:cNvPr>
                <p:cNvPicPr/>
                <p:nvPr/>
              </p:nvPicPr>
              <p:blipFill>
                <a:blip r:embed="rId45"/>
                <a:stretch>
                  <a:fillRect/>
                </a:stretch>
              </p:blipFill>
              <p:spPr>
                <a:xfrm>
                  <a:off x="8043274" y="2208628"/>
                  <a:ext cx="26568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Freihand 29">
                  <a:extLst>
                    <a:ext uri="{FF2B5EF4-FFF2-40B4-BE49-F238E27FC236}">
                      <a16:creationId xmlns:a16="http://schemas.microsoft.com/office/drawing/2014/main" id="{0B63DB52-0CB2-1A11-6B20-330311E2A4AE}"/>
                    </a:ext>
                  </a:extLst>
                </p14:cNvPr>
                <p14:cNvContentPartPr/>
                <p14:nvPr/>
              </p14:nvContentPartPr>
              <p14:xfrm>
                <a:off x="8852194" y="1821268"/>
                <a:ext cx="11520" cy="192240"/>
              </p14:xfrm>
            </p:contentPart>
          </mc:Choice>
          <mc:Fallback xmlns="">
            <p:pic>
              <p:nvPicPr>
                <p:cNvPr id="30" name="Freihand 29">
                  <a:extLst>
                    <a:ext uri="{FF2B5EF4-FFF2-40B4-BE49-F238E27FC236}">
                      <a16:creationId xmlns:a16="http://schemas.microsoft.com/office/drawing/2014/main" id="{0B63DB52-0CB2-1A11-6B20-330311E2A4AE}"/>
                    </a:ext>
                  </a:extLst>
                </p:cNvPr>
                <p:cNvPicPr/>
                <p:nvPr/>
              </p:nvPicPr>
              <p:blipFill>
                <a:blip r:embed="rId47"/>
                <a:stretch>
                  <a:fillRect/>
                </a:stretch>
              </p:blipFill>
              <p:spPr>
                <a:xfrm>
                  <a:off x="8843554" y="1812628"/>
                  <a:ext cx="29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Freihand 30">
                  <a:extLst>
                    <a:ext uri="{FF2B5EF4-FFF2-40B4-BE49-F238E27FC236}">
                      <a16:creationId xmlns:a16="http://schemas.microsoft.com/office/drawing/2014/main" id="{D116A93C-23A4-2E98-020A-C8AE6FE0A25B}"/>
                    </a:ext>
                  </a:extLst>
                </p14:cNvPr>
                <p14:cNvContentPartPr/>
                <p14:nvPr/>
              </p14:nvContentPartPr>
              <p14:xfrm>
                <a:off x="8700994" y="1770148"/>
                <a:ext cx="293040" cy="219600"/>
              </p14:xfrm>
            </p:contentPart>
          </mc:Choice>
          <mc:Fallback xmlns="">
            <p:pic>
              <p:nvPicPr>
                <p:cNvPr id="31" name="Freihand 30">
                  <a:extLst>
                    <a:ext uri="{FF2B5EF4-FFF2-40B4-BE49-F238E27FC236}">
                      <a16:creationId xmlns:a16="http://schemas.microsoft.com/office/drawing/2014/main" id="{D116A93C-23A4-2E98-020A-C8AE6FE0A25B}"/>
                    </a:ext>
                  </a:extLst>
                </p:cNvPr>
                <p:cNvPicPr/>
                <p:nvPr/>
              </p:nvPicPr>
              <p:blipFill>
                <a:blip r:embed="rId49"/>
                <a:stretch>
                  <a:fillRect/>
                </a:stretch>
              </p:blipFill>
              <p:spPr>
                <a:xfrm>
                  <a:off x="8692354" y="1761508"/>
                  <a:ext cx="31068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Freihand 31">
                  <a:extLst>
                    <a:ext uri="{FF2B5EF4-FFF2-40B4-BE49-F238E27FC236}">
                      <a16:creationId xmlns:a16="http://schemas.microsoft.com/office/drawing/2014/main" id="{D6031615-978F-2448-5C54-D88E14C93771}"/>
                    </a:ext>
                  </a:extLst>
                </p14:cNvPr>
                <p14:cNvContentPartPr/>
                <p14:nvPr/>
              </p14:nvContentPartPr>
              <p14:xfrm>
                <a:off x="9061714" y="1804708"/>
                <a:ext cx="21240" cy="176760"/>
              </p14:xfrm>
            </p:contentPart>
          </mc:Choice>
          <mc:Fallback xmlns="">
            <p:pic>
              <p:nvPicPr>
                <p:cNvPr id="32" name="Freihand 31">
                  <a:extLst>
                    <a:ext uri="{FF2B5EF4-FFF2-40B4-BE49-F238E27FC236}">
                      <a16:creationId xmlns:a16="http://schemas.microsoft.com/office/drawing/2014/main" id="{D6031615-978F-2448-5C54-D88E14C93771}"/>
                    </a:ext>
                  </a:extLst>
                </p:cNvPr>
                <p:cNvPicPr/>
                <p:nvPr/>
              </p:nvPicPr>
              <p:blipFill>
                <a:blip r:embed="rId51"/>
                <a:stretch>
                  <a:fillRect/>
                </a:stretch>
              </p:blipFill>
              <p:spPr>
                <a:xfrm>
                  <a:off x="9053074" y="1796068"/>
                  <a:ext cx="38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Freihand 32">
                  <a:extLst>
                    <a:ext uri="{FF2B5EF4-FFF2-40B4-BE49-F238E27FC236}">
                      <a16:creationId xmlns:a16="http://schemas.microsoft.com/office/drawing/2014/main" id="{7A61DEB2-C34B-6C0C-5EAB-008BE1DECEF8}"/>
                    </a:ext>
                  </a:extLst>
                </p14:cNvPr>
                <p14:cNvContentPartPr/>
                <p14:nvPr/>
              </p14:nvContentPartPr>
              <p14:xfrm>
                <a:off x="9050554" y="1635508"/>
                <a:ext cx="8640" cy="15840"/>
              </p14:xfrm>
            </p:contentPart>
          </mc:Choice>
          <mc:Fallback xmlns="">
            <p:pic>
              <p:nvPicPr>
                <p:cNvPr id="33" name="Freihand 32">
                  <a:extLst>
                    <a:ext uri="{FF2B5EF4-FFF2-40B4-BE49-F238E27FC236}">
                      <a16:creationId xmlns:a16="http://schemas.microsoft.com/office/drawing/2014/main" id="{7A61DEB2-C34B-6C0C-5EAB-008BE1DECEF8}"/>
                    </a:ext>
                  </a:extLst>
                </p:cNvPr>
                <p:cNvPicPr/>
                <p:nvPr/>
              </p:nvPicPr>
              <p:blipFill>
                <a:blip r:embed="rId53"/>
                <a:stretch>
                  <a:fillRect/>
                </a:stretch>
              </p:blipFill>
              <p:spPr>
                <a:xfrm>
                  <a:off x="9041914" y="1626868"/>
                  <a:ext cx="26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E1840EE2-3F8E-D1E4-655B-85DDCE565955}"/>
                    </a:ext>
                  </a:extLst>
                </p14:cNvPr>
                <p14:cNvContentPartPr/>
                <p14:nvPr/>
              </p14:nvContentPartPr>
              <p14:xfrm>
                <a:off x="9180154" y="1536508"/>
                <a:ext cx="489960" cy="498240"/>
              </p14:xfrm>
            </p:contentPart>
          </mc:Choice>
          <mc:Fallback xmlns="">
            <p:pic>
              <p:nvPicPr>
                <p:cNvPr id="34" name="Freihand 33">
                  <a:extLst>
                    <a:ext uri="{FF2B5EF4-FFF2-40B4-BE49-F238E27FC236}">
                      <a16:creationId xmlns:a16="http://schemas.microsoft.com/office/drawing/2014/main" id="{E1840EE2-3F8E-D1E4-655B-85DDCE565955}"/>
                    </a:ext>
                  </a:extLst>
                </p:cNvPr>
                <p:cNvPicPr/>
                <p:nvPr/>
              </p:nvPicPr>
              <p:blipFill>
                <a:blip r:embed="rId55"/>
                <a:stretch>
                  <a:fillRect/>
                </a:stretch>
              </p:blipFill>
              <p:spPr>
                <a:xfrm>
                  <a:off x="9171154" y="1527868"/>
                  <a:ext cx="507600" cy="515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44BB081D-BF28-9E92-AF4B-AA6F37720CD7}"/>
                    </a:ext>
                  </a:extLst>
                </p14:cNvPr>
                <p14:cNvContentPartPr/>
                <p14:nvPr/>
              </p14:nvContentPartPr>
              <p14:xfrm>
                <a:off x="9732754" y="1566748"/>
                <a:ext cx="44280" cy="131400"/>
              </p14:xfrm>
            </p:contentPart>
          </mc:Choice>
          <mc:Fallback xmlns="">
            <p:pic>
              <p:nvPicPr>
                <p:cNvPr id="35" name="Freihand 34">
                  <a:extLst>
                    <a:ext uri="{FF2B5EF4-FFF2-40B4-BE49-F238E27FC236}">
                      <a16:creationId xmlns:a16="http://schemas.microsoft.com/office/drawing/2014/main" id="{44BB081D-BF28-9E92-AF4B-AA6F37720CD7}"/>
                    </a:ext>
                  </a:extLst>
                </p:cNvPr>
                <p:cNvPicPr/>
                <p:nvPr/>
              </p:nvPicPr>
              <p:blipFill>
                <a:blip r:embed="rId57"/>
                <a:stretch>
                  <a:fillRect/>
                </a:stretch>
              </p:blipFill>
              <p:spPr>
                <a:xfrm>
                  <a:off x="9724114" y="1558108"/>
                  <a:ext cx="61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E319D55D-C90E-2BFA-8291-F346884A1E16}"/>
                    </a:ext>
                  </a:extLst>
                </p14:cNvPr>
                <p14:cNvContentPartPr/>
                <p14:nvPr/>
              </p14:nvContentPartPr>
              <p14:xfrm>
                <a:off x="9824554" y="1533988"/>
                <a:ext cx="158400" cy="118440"/>
              </p14:xfrm>
            </p:contentPart>
          </mc:Choice>
          <mc:Fallback xmlns="">
            <p:pic>
              <p:nvPicPr>
                <p:cNvPr id="36" name="Freihand 35">
                  <a:extLst>
                    <a:ext uri="{FF2B5EF4-FFF2-40B4-BE49-F238E27FC236}">
                      <a16:creationId xmlns:a16="http://schemas.microsoft.com/office/drawing/2014/main" id="{E319D55D-C90E-2BFA-8291-F346884A1E16}"/>
                    </a:ext>
                  </a:extLst>
                </p:cNvPr>
                <p:cNvPicPr/>
                <p:nvPr/>
              </p:nvPicPr>
              <p:blipFill>
                <a:blip r:embed="rId59"/>
                <a:stretch>
                  <a:fillRect/>
                </a:stretch>
              </p:blipFill>
              <p:spPr>
                <a:xfrm>
                  <a:off x="9815554" y="1525348"/>
                  <a:ext cx="1760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8" name="Freihand 37">
                  <a:extLst>
                    <a:ext uri="{FF2B5EF4-FFF2-40B4-BE49-F238E27FC236}">
                      <a16:creationId xmlns:a16="http://schemas.microsoft.com/office/drawing/2014/main" id="{6D07B76F-9828-6B2D-73E1-183CBCBAE5D7}"/>
                    </a:ext>
                  </a:extLst>
                </p14:cNvPr>
                <p14:cNvContentPartPr/>
                <p14:nvPr/>
              </p14:nvContentPartPr>
              <p14:xfrm>
                <a:off x="10194994" y="1299988"/>
                <a:ext cx="123840" cy="275760"/>
              </p14:xfrm>
            </p:contentPart>
          </mc:Choice>
          <mc:Fallback xmlns="">
            <p:pic>
              <p:nvPicPr>
                <p:cNvPr id="38" name="Freihand 37">
                  <a:extLst>
                    <a:ext uri="{FF2B5EF4-FFF2-40B4-BE49-F238E27FC236}">
                      <a16:creationId xmlns:a16="http://schemas.microsoft.com/office/drawing/2014/main" id="{6D07B76F-9828-6B2D-73E1-183CBCBAE5D7}"/>
                    </a:ext>
                  </a:extLst>
                </p:cNvPr>
                <p:cNvPicPr/>
                <p:nvPr/>
              </p:nvPicPr>
              <p:blipFill>
                <a:blip r:embed="rId61"/>
                <a:stretch>
                  <a:fillRect/>
                </a:stretch>
              </p:blipFill>
              <p:spPr>
                <a:xfrm>
                  <a:off x="10186354" y="1291348"/>
                  <a:ext cx="14148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9" name="Freihand 38">
                  <a:extLst>
                    <a:ext uri="{FF2B5EF4-FFF2-40B4-BE49-F238E27FC236}">
                      <a16:creationId xmlns:a16="http://schemas.microsoft.com/office/drawing/2014/main" id="{85562C9D-5127-AE1F-6123-AD035BECA5B1}"/>
                    </a:ext>
                  </a:extLst>
                </p14:cNvPr>
                <p14:cNvContentPartPr/>
                <p14:nvPr/>
              </p14:nvContentPartPr>
              <p14:xfrm>
                <a:off x="10389034" y="1413748"/>
                <a:ext cx="140400" cy="124920"/>
              </p14:xfrm>
            </p:contentPart>
          </mc:Choice>
          <mc:Fallback xmlns="">
            <p:pic>
              <p:nvPicPr>
                <p:cNvPr id="39" name="Freihand 38">
                  <a:extLst>
                    <a:ext uri="{FF2B5EF4-FFF2-40B4-BE49-F238E27FC236}">
                      <a16:creationId xmlns:a16="http://schemas.microsoft.com/office/drawing/2014/main" id="{85562C9D-5127-AE1F-6123-AD035BECA5B1}"/>
                    </a:ext>
                  </a:extLst>
                </p:cNvPr>
                <p:cNvPicPr/>
                <p:nvPr/>
              </p:nvPicPr>
              <p:blipFill>
                <a:blip r:embed="rId63"/>
                <a:stretch>
                  <a:fillRect/>
                </a:stretch>
              </p:blipFill>
              <p:spPr>
                <a:xfrm>
                  <a:off x="10380394" y="1404748"/>
                  <a:ext cx="1580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Freihand 40">
                  <a:extLst>
                    <a:ext uri="{FF2B5EF4-FFF2-40B4-BE49-F238E27FC236}">
                      <a16:creationId xmlns:a16="http://schemas.microsoft.com/office/drawing/2014/main" id="{205C5EEB-B0DE-DE46-5038-33315BCBBE7F}"/>
                    </a:ext>
                  </a:extLst>
                </p14:cNvPr>
                <p14:cNvContentPartPr/>
                <p14:nvPr/>
              </p14:nvContentPartPr>
              <p14:xfrm>
                <a:off x="10551754" y="1087228"/>
                <a:ext cx="757800" cy="427320"/>
              </p14:xfrm>
            </p:contentPart>
          </mc:Choice>
          <mc:Fallback xmlns="">
            <p:pic>
              <p:nvPicPr>
                <p:cNvPr id="41" name="Freihand 40">
                  <a:extLst>
                    <a:ext uri="{FF2B5EF4-FFF2-40B4-BE49-F238E27FC236}">
                      <a16:creationId xmlns:a16="http://schemas.microsoft.com/office/drawing/2014/main" id="{205C5EEB-B0DE-DE46-5038-33315BCBBE7F}"/>
                    </a:ext>
                  </a:extLst>
                </p:cNvPr>
                <p:cNvPicPr/>
                <p:nvPr/>
              </p:nvPicPr>
              <p:blipFill>
                <a:blip r:embed="rId65"/>
                <a:stretch>
                  <a:fillRect/>
                </a:stretch>
              </p:blipFill>
              <p:spPr>
                <a:xfrm>
                  <a:off x="10543114" y="1078588"/>
                  <a:ext cx="77544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Freihand 41">
                  <a:extLst>
                    <a:ext uri="{FF2B5EF4-FFF2-40B4-BE49-F238E27FC236}">
                      <a16:creationId xmlns:a16="http://schemas.microsoft.com/office/drawing/2014/main" id="{994D7887-8535-24E3-7020-16F915315CFA}"/>
                    </a:ext>
                  </a:extLst>
                </p14:cNvPr>
                <p14:cNvContentPartPr/>
                <p14:nvPr/>
              </p14:nvContentPartPr>
              <p14:xfrm>
                <a:off x="8844634" y="2189908"/>
                <a:ext cx="228240" cy="277200"/>
              </p14:xfrm>
            </p:contentPart>
          </mc:Choice>
          <mc:Fallback xmlns="">
            <p:pic>
              <p:nvPicPr>
                <p:cNvPr id="42" name="Freihand 41">
                  <a:extLst>
                    <a:ext uri="{FF2B5EF4-FFF2-40B4-BE49-F238E27FC236}">
                      <a16:creationId xmlns:a16="http://schemas.microsoft.com/office/drawing/2014/main" id="{994D7887-8535-24E3-7020-16F915315CFA}"/>
                    </a:ext>
                  </a:extLst>
                </p:cNvPr>
                <p:cNvPicPr/>
                <p:nvPr/>
              </p:nvPicPr>
              <p:blipFill>
                <a:blip r:embed="rId67"/>
                <a:stretch>
                  <a:fillRect/>
                </a:stretch>
              </p:blipFill>
              <p:spPr>
                <a:xfrm>
                  <a:off x="8835994" y="2180908"/>
                  <a:ext cx="2458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Freihand 42">
                  <a:extLst>
                    <a:ext uri="{FF2B5EF4-FFF2-40B4-BE49-F238E27FC236}">
                      <a16:creationId xmlns:a16="http://schemas.microsoft.com/office/drawing/2014/main" id="{4A7663B0-9E8A-28B9-4862-262F5FE12A4E}"/>
                    </a:ext>
                  </a:extLst>
                </p14:cNvPr>
                <p14:cNvContentPartPr/>
                <p14:nvPr/>
              </p14:nvContentPartPr>
              <p14:xfrm>
                <a:off x="8900794" y="2291428"/>
                <a:ext cx="199800" cy="190440"/>
              </p14:xfrm>
            </p:contentPart>
          </mc:Choice>
          <mc:Fallback xmlns="">
            <p:pic>
              <p:nvPicPr>
                <p:cNvPr id="43" name="Freihand 42">
                  <a:extLst>
                    <a:ext uri="{FF2B5EF4-FFF2-40B4-BE49-F238E27FC236}">
                      <a16:creationId xmlns:a16="http://schemas.microsoft.com/office/drawing/2014/main" id="{4A7663B0-9E8A-28B9-4862-262F5FE12A4E}"/>
                    </a:ext>
                  </a:extLst>
                </p:cNvPr>
                <p:cNvPicPr/>
                <p:nvPr/>
              </p:nvPicPr>
              <p:blipFill>
                <a:blip r:embed="rId69"/>
                <a:stretch>
                  <a:fillRect/>
                </a:stretch>
              </p:blipFill>
              <p:spPr>
                <a:xfrm>
                  <a:off x="8892154" y="2282428"/>
                  <a:ext cx="2174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0A7C9356-5AD3-6579-A107-2BE0955A62FE}"/>
                    </a:ext>
                  </a:extLst>
                </p14:cNvPr>
                <p14:cNvContentPartPr/>
                <p14:nvPr/>
              </p14:nvContentPartPr>
              <p14:xfrm>
                <a:off x="9162514" y="2255068"/>
                <a:ext cx="116640" cy="187200"/>
              </p14:xfrm>
            </p:contentPart>
          </mc:Choice>
          <mc:Fallback xmlns="">
            <p:pic>
              <p:nvPicPr>
                <p:cNvPr id="44" name="Freihand 43">
                  <a:extLst>
                    <a:ext uri="{FF2B5EF4-FFF2-40B4-BE49-F238E27FC236}">
                      <a16:creationId xmlns:a16="http://schemas.microsoft.com/office/drawing/2014/main" id="{0A7C9356-5AD3-6579-A107-2BE0955A62FE}"/>
                    </a:ext>
                  </a:extLst>
                </p:cNvPr>
                <p:cNvPicPr/>
                <p:nvPr/>
              </p:nvPicPr>
              <p:blipFill>
                <a:blip r:embed="rId71"/>
                <a:stretch>
                  <a:fillRect/>
                </a:stretch>
              </p:blipFill>
              <p:spPr>
                <a:xfrm>
                  <a:off x="9153874" y="2246068"/>
                  <a:ext cx="1342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D9292C07-EF3B-434D-E9A9-7332A643A516}"/>
                    </a:ext>
                  </a:extLst>
                </p14:cNvPr>
                <p14:cNvContentPartPr/>
                <p14:nvPr/>
              </p14:nvContentPartPr>
              <p14:xfrm>
                <a:off x="9328834" y="2230588"/>
                <a:ext cx="166680" cy="230760"/>
              </p14:xfrm>
            </p:contentPart>
          </mc:Choice>
          <mc:Fallback xmlns="">
            <p:pic>
              <p:nvPicPr>
                <p:cNvPr id="45" name="Freihand 44">
                  <a:extLst>
                    <a:ext uri="{FF2B5EF4-FFF2-40B4-BE49-F238E27FC236}">
                      <a16:creationId xmlns:a16="http://schemas.microsoft.com/office/drawing/2014/main" id="{D9292C07-EF3B-434D-E9A9-7332A643A516}"/>
                    </a:ext>
                  </a:extLst>
                </p:cNvPr>
                <p:cNvPicPr/>
                <p:nvPr/>
              </p:nvPicPr>
              <p:blipFill>
                <a:blip r:embed="rId73"/>
                <a:stretch>
                  <a:fillRect/>
                </a:stretch>
              </p:blipFill>
              <p:spPr>
                <a:xfrm>
                  <a:off x="9320194" y="2221948"/>
                  <a:ext cx="18432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1D66355A-1F4C-3AA1-4FAE-4B7EA427291C}"/>
                    </a:ext>
                  </a:extLst>
                </p14:cNvPr>
                <p14:cNvContentPartPr/>
                <p14:nvPr/>
              </p14:nvContentPartPr>
              <p14:xfrm>
                <a:off x="9530434" y="2125468"/>
                <a:ext cx="145800" cy="150120"/>
              </p14:xfrm>
            </p:contentPart>
          </mc:Choice>
          <mc:Fallback xmlns="">
            <p:pic>
              <p:nvPicPr>
                <p:cNvPr id="46" name="Freihand 45">
                  <a:extLst>
                    <a:ext uri="{FF2B5EF4-FFF2-40B4-BE49-F238E27FC236}">
                      <a16:creationId xmlns:a16="http://schemas.microsoft.com/office/drawing/2014/main" id="{1D66355A-1F4C-3AA1-4FAE-4B7EA427291C}"/>
                    </a:ext>
                  </a:extLst>
                </p:cNvPr>
                <p:cNvPicPr/>
                <p:nvPr/>
              </p:nvPicPr>
              <p:blipFill>
                <a:blip r:embed="rId75"/>
                <a:stretch>
                  <a:fillRect/>
                </a:stretch>
              </p:blipFill>
              <p:spPr>
                <a:xfrm>
                  <a:off x="9521794" y="2116828"/>
                  <a:ext cx="1634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7C37CEA4-459D-8499-A386-752A5637882F}"/>
                    </a:ext>
                  </a:extLst>
                </p14:cNvPr>
                <p14:cNvContentPartPr/>
                <p14:nvPr/>
              </p14:nvContentPartPr>
              <p14:xfrm>
                <a:off x="9694954" y="1980748"/>
                <a:ext cx="200160" cy="245520"/>
              </p14:xfrm>
            </p:contentPart>
          </mc:Choice>
          <mc:Fallback xmlns="">
            <p:pic>
              <p:nvPicPr>
                <p:cNvPr id="47" name="Freihand 46">
                  <a:extLst>
                    <a:ext uri="{FF2B5EF4-FFF2-40B4-BE49-F238E27FC236}">
                      <a16:creationId xmlns:a16="http://schemas.microsoft.com/office/drawing/2014/main" id="{7C37CEA4-459D-8499-A386-752A5637882F}"/>
                    </a:ext>
                  </a:extLst>
                </p:cNvPr>
                <p:cNvPicPr/>
                <p:nvPr/>
              </p:nvPicPr>
              <p:blipFill>
                <a:blip r:embed="rId77"/>
                <a:stretch>
                  <a:fillRect/>
                </a:stretch>
              </p:blipFill>
              <p:spPr>
                <a:xfrm>
                  <a:off x="9685954" y="1972108"/>
                  <a:ext cx="2178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146FB7F6-A372-3C3A-D2B1-1F779CB9C2BA}"/>
                    </a:ext>
                  </a:extLst>
                </p14:cNvPr>
                <p14:cNvContentPartPr/>
                <p14:nvPr/>
              </p14:nvContentPartPr>
              <p14:xfrm>
                <a:off x="10052074" y="1944748"/>
                <a:ext cx="369720" cy="123840"/>
              </p14:xfrm>
            </p:contentPart>
          </mc:Choice>
          <mc:Fallback xmlns="">
            <p:pic>
              <p:nvPicPr>
                <p:cNvPr id="48" name="Freihand 47">
                  <a:extLst>
                    <a:ext uri="{FF2B5EF4-FFF2-40B4-BE49-F238E27FC236}">
                      <a16:creationId xmlns:a16="http://schemas.microsoft.com/office/drawing/2014/main" id="{146FB7F6-A372-3C3A-D2B1-1F779CB9C2BA}"/>
                    </a:ext>
                  </a:extLst>
                </p:cNvPr>
                <p:cNvPicPr/>
                <p:nvPr/>
              </p:nvPicPr>
              <p:blipFill>
                <a:blip r:embed="rId79"/>
                <a:stretch>
                  <a:fillRect/>
                </a:stretch>
              </p:blipFill>
              <p:spPr>
                <a:xfrm>
                  <a:off x="10043434" y="1936108"/>
                  <a:ext cx="3873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17BAD330-677C-B932-E2A6-AA370D3AC412}"/>
                    </a:ext>
                  </a:extLst>
                </p14:cNvPr>
                <p14:cNvContentPartPr/>
                <p14:nvPr/>
              </p14:nvContentPartPr>
              <p14:xfrm>
                <a:off x="10430794" y="1745308"/>
                <a:ext cx="210600" cy="214920"/>
              </p14:xfrm>
            </p:contentPart>
          </mc:Choice>
          <mc:Fallback xmlns="">
            <p:pic>
              <p:nvPicPr>
                <p:cNvPr id="49" name="Freihand 48">
                  <a:extLst>
                    <a:ext uri="{FF2B5EF4-FFF2-40B4-BE49-F238E27FC236}">
                      <a16:creationId xmlns:a16="http://schemas.microsoft.com/office/drawing/2014/main" id="{17BAD330-677C-B932-E2A6-AA370D3AC412}"/>
                    </a:ext>
                  </a:extLst>
                </p:cNvPr>
                <p:cNvPicPr/>
                <p:nvPr/>
              </p:nvPicPr>
              <p:blipFill>
                <a:blip r:embed="rId81"/>
                <a:stretch>
                  <a:fillRect/>
                </a:stretch>
              </p:blipFill>
              <p:spPr>
                <a:xfrm>
                  <a:off x="10422154" y="1736668"/>
                  <a:ext cx="2282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6F2A7ADF-D950-F46A-3191-6BF5F6C99DB3}"/>
                    </a:ext>
                  </a:extLst>
                </p14:cNvPr>
                <p14:cNvContentPartPr/>
                <p14:nvPr/>
              </p14:nvContentPartPr>
              <p14:xfrm>
                <a:off x="10730314" y="1667188"/>
                <a:ext cx="177840" cy="193680"/>
              </p14:xfrm>
            </p:contentPart>
          </mc:Choice>
          <mc:Fallback xmlns="">
            <p:pic>
              <p:nvPicPr>
                <p:cNvPr id="50" name="Freihand 49">
                  <a:extLst>
                    <a:ext uri="{FF2B5EF4-FFF2-40B4-BE49-F238E27FC236}">
                      <a16:creationId xmlns:a16="http://schemas.microsoft.com/office/drawing/2014/main" id="{6F2A7ADF-D950-F46A-3191-6BF5F6C99DB3}"/>
                    </a:ext>
                  </a:extLst>
                </p:cNvPr>
                <p:cNvPicPr/>
                <p:nvPr/>
              </p:nvPicPr>
              <p:blipFill>
                <a:blip r:embed="rId83"/>
                <a:stretch>
                  <a:fillRect/>
                </a:stretch>
              </p:blipFill>
              <p:spPr>
                <a:xfrm>
                  <a:off x="10721674" y="1658188"/>
                  <a:ext cx="195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F85FCE1D-E924-9864-6C06-96C3D2CF0611}"/>
                    </a:ext>
                  </a:extLst>
                </p14:cNvPr>
                <p14:cNvContentPartPr/>
                <p14:nvPr/>
              </p14:nvContentPartPr>
              <p14:xfrm>
                <a:off x="10662994" y="1603828"/>
                <a:ext cx="151200" cy="55440"/>
              </p14:xfrm>
            </p:contentPart>
          </mc:Choice>
          <mc:Fallback xmlns="">
            <p:pic>
              <p:nvPicPr>
                <p:cNvPr id="51" name="Freihand 50">
                  <a:extLst>
                    <a:ext uri="{FF2B5EF4-FFF2-40B4-BE49-F238E27FC236}">
                      <a16:creationId xmlns:a16="http://schemas.microsoft.com/office/drawing/2014/main" id="{F85FCE1D-E924-9864-6C06-96C3D2CF0611}"/>
                    </a:ext>
                  </a:extLst>
                </p:cNvPr>
                <p:cNvPicPr/>
                <p:nvPr/>
              </p:nvPicPr>
              <p:blipFill>
                <a:blip r:embed="rId85"/>
                <a:stretch>
                  <a:fillRect/>
                </a:stretch>
              </p:blipFill>
              <p:spPr>
                <a:xfrm>
                  <a:off x="10654354" y="1594828"/>
                  <a:ext cx="168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5D88F061-8487-72ED-E37A-9052C68ED9CE}"/>
                    </a:ext>
                  </a:extLst>
                </p14:cNvPr>
                <p14:cNvContentPartPr/>
                <p14:nvPr/>
              </p14:nvContentPartPr>
              <p14:xfrm>
                <a:off x="10880794" y="1704988"/>
                <a:ext cx="257760" cy="78120"/>
              </p14:xfrm>
            </p:contentPart>
          </mc:Choice>
          <mc:Fallback xmlns="">
            <p:pic>
              <p:nvPicPr>
                <p:cNvPr id="52" name="Freihand 51">
                  <a:extLst>
                    <a:ext uri="{FF2B5EF4-FFF2-40B4-BE49-F238E27FC236}">
                      <a16:creationId xmlns:a16="http://schemas.microsoft.com/office/drawing/2014/main" id="{5D88F061-8487-72ED-E37A-9052C68ED9CE}"/>
                    </a:ext>
                  </a:extLst>
                </p:cNvPr>
                <p:cNvPicPr/>
                <p:nvPr/>
              </p:nvPicPr>
              <p:blipFill>
                <a:blip r:embed="rId87"/>
                <a:stretch>
                  <a:fillRect/>
                </a:stretch>
              </p:blipFill>
              <p:spPr>
                <a:xfrm>
                  <a:off x="10871794" y="1696348"/>
                  <a:ext cx="2754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0D3DED95-64AC-3262-7917-C149F55630A8}"/>
                    </a:ext>
                  </a:extLst>
                </p14:cNvPr>
                <p14:cNvContentPartPr/>
                <p14:nvPr/>
              </p14:nvContentPartPr>
              <p14:xfrm>
                <a:off x="11157994" y="1620388"/>
                <a:ext cx="75600" cy="305640"/>
              </p14:xfrm>
            </p:contentPart>
          </mc:Choice>
          <mc:Fallback xmlns="">
            <p:pic>
              <p:nvPicPr>
                <p:cNvPr id="53" name="Freihand 52">
                  <a:extLst>
                    <a:ext uri="{FF2B5EF4-FFF2-40B4-BE49-F238E27FC236}">
                      <a16:creationId xmlns:a16="http://schemas.microsoft.com/office/drawing/2014/main" id="{0D3DED95-64AC-3262-7917-C149F55630A8}"/>
                    </a:ext>
                  </a:extLst>
                </p:cNvPr>
                <p:cNvPicPr/>
                <p:nvPr/>
              </p:nvPicPr>
              <p:blipFill>
                <a:blip r:embed="rId89"/>
                <a:stretch>
                  <a:fillRect/>
                </a:stretch>
              </p:blipFill>
              <p:spPr>
                <a:xfrm>
                  <a:off x="11148994" y="1611388"/>
                  <a:ext cx="932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15009602-FDFD-91D7-911D-E9A278CDA738}"/>
                    </a:ext>
                  </a:extLst>
                </p14:cNvPr>
                <p14:cNvContentPartPr/>
                <p14:nvPr/>
              </p14:nvContentPartPr>
              <p14:xfrm>
                <a:off x="11292634" y="1413028"/>
                <a:ext cx="287280" cy="266760"/>
              </p14:xfrm>
            </p:contentPart>
          </mc:Choice>
          <mc:Fallback xmlns="">
            <p:pic>
              <p:nvPicPr>
                <p:cNvPr id="54" name="Freihand 53">
                  <a:extLst>
                    <a:ext uri="{FF2B5EF4-FFF2-40B4-BE49-F238E27FC236}">
                      <a16:creationId xmlns:a16="http://schemas.microsoft.com/office/drawing/2014/main" id="{15009602-FDFD-91D7-911D-E9A278CDA738}"/>
                    </a:ext>
                  </a:extLst>
                </p:cNvPr>
                <p:cNvPicPr/>
                <p:nvPr/>
              </p:nvPicPr>
              <p:blipFill>
                <a:blip r:embed="rId91"/>
                <a:stretch>
                  <a:fillRect/>
                </a:stretch>
              </p:blipFill>
              <p:spPr>
                <a:xfrm>
                  <a:off x="11283994" y="1404028"/>
                  <a:ext cx="30492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6B7A1914-555C-E66D-F4C7-D40D487E2F2E}"/>
                    </a:ext>
                  </a:extLst>
                </p14:cNvPr>
                <p14:cNvContentPartPr/>
                <p14:nvPr/>
              </p14:nvContentPartPr>
              <p14:xfrm>
                <a:off x="11564074" y="1508068"/>
                <a:ext cx="126360" cy="124920"/>
              </p14:xfrm>
            </p:contentPart>
          </mc:Choice>
          <mc:Fallback xmlns="">
            <p:pic>
              <p:nvPicPr>
                <p:cNvPr id="55" name="Freihand 54">
                  <a:extLst>
                    <a:ext uri="{FF2B5EF4-FFF2-40B4-BE49-F238E27FC236}">
                      <a16:creationId xmlns:a16="http://schemas.microsoft.com/office/drawing/2014/main" id="{6B7A1914-555C-E66D-F4C7-D40D487E2F2E}"/>
                    </a:ext>
                  </a:extLst>
                </p:cNvPr>
                <p:cNvPicPr/>
                <p:nvPr/>
              </p:nvPicPr>
              <p:blipFill>
                <a:blip r:embed="rId93"/>
                <a:stretch>
                  <a:fillRect/>
                </a:stretch>
              </p:blipFill>
              <p:spPr>
                <a:xfrm>
                  <a:off x="11555074" y="1499068"/>
                  <a:ext cx="1440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6" name="Freihand 55">
                  <a:extLst>
                    <a:ext uri="{FF2B5EF4-FFF2-40B4-BE49-F238E27FC236}">
                      <a16:creationId xmlns:a16="http://schemas.microsoft.com/office/drawing/2014/main" id="{998D3AD3-60E8-ABF9-3341-DAE8F8EE9088}"/>
                    </a:ext>
                  </a:extLst>
                </p14:cNvPr>
                <p14:cNvContentPartPr/>
                <p14:nvPr/>
              </p14:nvContentPartPr>
              <p14:xfrm>
                <a:off x="9215074" y="2558908"/>
                <a:ext cx="315720" cy="415800"/>
              </p14:xfrm>
            </p:contentPart>
          </mc:Choice>
          <mc:Fallback xmlns="">
            <p:pic>
              <p:nvPicPr>
                <p:cNvPr id="56" name="Freihand 55">
                  <a:extLst>
                    <a:ext uri="{FF2B5EF4-FFF2-40B4-BE49-F238E27FC236}">
                      <a16:creationId xmlns:a16="http://schemas.microsoft.com/office/drawing/2014/main" id="{998D3AD3-60E8-ABF9-3341-DAE8F8EE9088}"/>
                    </a:ext>
                  </a:extLst>
                </p:cNvPr>
                <p:cNvPicPr/>
                <p:nvPr/>
              </p:nvPicPr>
              <p:blipFill>
                <a:blip r:embed="rId95"/>
                <a:stretch>
                  <a:fillRect/>
                </a:stretch>
              </p:blipFill>
              <p:spPr>
                <a:xfrm>
                  <a:off x="9206074" y="2549908"/>
                  <a:ext cx="333360" cy="4334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97EA3316-297E-AED6-2DFA-206402E3F898}"/>
                    </a:ext>
                  </a:extLst>
                </p14:cNvPr>
                <p14:cNvContentPartPr/>
                <p14:nvPr/>
              </p14:nvContentPartPr>
              <p14:xfrm>
                <a:off x="9777754" y="2548468"/>
                <a:ext cx="118080" cy="116640"/>
              </p14:xfrm>
            </p:contentPart>
          </mc:Choice>
          <mc:Fallback xmlns="">
            <p:pic>
              <p:nvPicPr>
                <p:cNvPr id="58" name="Freihand 57">
                  <a:extLst>
                    <a:ext uri="{FF2B5EF4-FFF2-40B4-BE49-F238E27FC236}">
                      <a16:creationId xmlns:a16="http://schemas.microsoft.com/office/drawing/2014/main" id="{97EA3316-297E-AED6-2DFA-206402E3F898}"/>
                    </a:ext>
                  </a:extLst>
                </p:cNvPr>
                <p:cNvPicPr/>
                <p:nvPr/>
              </p:nvPicPr>
              <p:blipFill>
                <a:blip r:embed="rId97"/>
                <a:stretch>
                  <a:fillRect/>
                </a:stretch>
              </p:blipFill>
              <p:spPr>
                <a:xfrm>
                  <a:off x="9769114" y="2539468"/>
                  <a:ext cx="135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0F16E387-2387-98FC-64BE-D65DDED82B0A}"/>
                    </a:ext>
                  </a:extLst>
                </p14:cNvPr>
                <p14:cNvContentPartPr/>
                <p14:nvPr/>
              </p14:nvContentPartPr>
              <p14:xfrm>
                <a:off x="9965314" y="2396188"/>
                <a:ext cx="108000" cy="227160"/>
              </p14:xfrm>
            </p:contentPart>
          </mc:Choice>
          <mc:Fallback xmlns="">
            <p:pic>
              <p:nvPicPr>
                <p:cNvPr id="59" name="Freihand 58">
                  <a:extLst>
                    <a:ext uri="{FF2B5EF4-FFF2-40B4-BE49-F238E27FC236}">
                      <a16:creationId xmlns:a16="http://schemas.microsoft.com/office/drawing/2014/main" id="{0F16E387-2387-98FC-64BE-D65DDED82B0A}"/>
                    </a:ext>
                  </a:extLst>
                </p:cNvPr>
                <p:cNvPicPr/>
                <p:nvPr/>
              </p:nvPicPr>
              <p:blipFill>
                <a:blip r:embed="rId99"/>
                <a:stretch>
                  <a:fillRect/>
                </a:stretch>
              </p:blipFill>
              <p:spPr>
                <a:xfrm>
                  <a:off x="9956674" y="2387548"/>
                  <a:ext cx="1256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8B806DC1-6C72-ADC1-CC56-5F27EEDA3044}"/>
                    </a:ext>
                  </a:extLst>
                </p14:cNvPr>
                <p14:cNvContentPartPr/>
                <p14:nvPr/>
              </p14:nvContentPartPr>
              <p14:xfrm>
                <a:off x="10135234" y="2454508"/>
                <a:ext cx="311400" cy="115560"/>
              </p14:xfrm>
            </p:contentPart>
          </mc:Choice>
          <mc:Fallback xmlns="">
            <p:pic>
              <p:nvPicPr>
                <p:cNvPr id="60" name="Freihand 59">
                  <a:extLst>
                    <a:ext uri="{FF2B5EF4-FFF2-40B4-BE49-F238E27FC236}">
                      <a16:creationId xmlns:a16="http://schemas.microsoft.com/office/drawing/2014/main" id="{8B806DC1-6C72-ADC1-CC56-5F27EEDA3044}"/>
                    </a:ext>
                  </a:extLst>
                </p:cNvPr>
                <p:cNvPicPr/>
                <p:nvPr/>
              </p:nvPicPr>
              <p:blipFill>
                <a:blip r:embed="rId101"/>
                <a:stretch>
                  <a:fillRect/>
                </a:stretch>
              </p:blipFill>
              <p:spPr>
                <a:xfrm>
                  <a:off x="10126234" y="2445868"/>
                  <a:ext cx="329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E6561BBD-6305-F495-5CCE-CC47E8D47F73}"/>
                    </a:ext>
                  </a:extLst>
                </p14:cNvPr>
                <p14:cNvContentPartPr/>
                <p14:nvPr/>
              </p14:nvContentPartPr>
              <p14:xfrm>
                <a:off x="10472194" y="2225188"/>
                <a:ext cx="189000" cy="288000"/>
              </p14:xfrm>
            </p:contentPart>
          </mc:Choice>
          <mc:Fallback xmlns="">
            <p:pic>
              <p:nvPicPr>
                <p:cNvPr id="61" name="Freihand 60">
                  <a:extLst>
                    <a:ext uri="{FF2B5EF4-FFF2-40B4-BE49-F238E27FC236}">
                      <a16:creationId xmlns:a16="http://schemas.microsoft.com/office/drawing/2014/main" id="{E6561BBD-6305-F495-5CCE-CC47E8D47F73}"/>
                    </a:ext>
                  </a:extLst>
                </p:cNvPr>
                <p:cNvPicPr/>
                <p:nvPr/>
              </p:nvPicPr>
              <p:blipFill>
                <a:blip r:embed="rId103"/>
                <a:stretch>
                  <a:fillRect/>
                </a:stretch>
              </p:blipFill>
              <p:spPr>
                <a:xfrm>
                  <a:off x="10463194" y="2216548"/>
                  <a:ext cx="20664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E7BA4C56-CFE7-6D6B-7D92-F921ECF41EE0}"/>
                    </a:ext>
                  </a:extLst>
                </p14:cNvPr>
                <p14:cNvContentPartPr/>
                <p14:nvPr/>
              </p14:nvContentPartPr>
              <p14:xfrm>
                <a:off x="9179794" y="3067588"/>
                <a:ext cx="182520" cy="264960"/>
              </p14:xfrm>
            </p:contentPart>
          </mc:Choice>
          <mc:Fallback xmlns="">
            <p:pic>
              <p:nvPicPr>
                <p:cNvPr id="62" name="Freihand 61">
                  <a:extLst>
                    <a:ext uri="{FF2B5EF4-FFF2-40B4-BE49-F238E27FC236}">
                      <a16:creationId xmlns:a16="http://schemas.microsoft.com/office/drawing/2014/main" id="{E7BA4C56-CFE7-6D6B-7D92-F921ECF41EE0}"/>
                    </a:ext>
                  </a:extLst>
                </p:cNvPr>
                <p:cNvPicPr/>
                <p:nvPr/>
              </p:nvPicPr>
              <p:blipFill>
                <a:blip r:embed="rId105"/>
                <a:stretch>
                  <a:fillRect/>
                </a:stretch>
              </p:blipFill>
              <p:spPr>
                <a:xfrm>
                  <a:off x="9171154" y="3058948"/>
                  <a:ext cx="2001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C21F105A-54B3-5A1E-B484-99A4323781C6}"/>
                    </a:ext>
                  </a:extLst>
                </p14:cNvPr>
                <p14:cNvContentPartPr/>
                <p14:nvPr/>
              </p14:nvContentPartPr>
              <p14:xfrm>
                <a:off x="9445834" y="3025108"/>
                <a:ext cx="104760" cy="200880"/>
              </p14:xfrm>
            </p:contentPart>
          </mc:Choice>
          <mc:Fallback xmlns="">
            <p:pic>
              <p:nvPicPr>
                <p:cNvPr id="63" name="Freihand 62">
                  <a:extLst>
                    <a:ext uri="{FF2B5EF4-FFF2-40B4-BE49-F238E27FC236}">
                      <a16:creationId xmlns:a16="http://schemas.microsoft.com/office/drawing/2014/main" id="{C21F105A-54B3-5A1E-B484-99A4323781C6}"/>
                    </a:ext>
                  </a:extLst>
                </p:cNvPr>
                <p:cNvPicPr/>
                <p:nvPr/>
              </p:nvPicPr>
              <p:blipFill>
                <a:blip r:embed="rId107"/>
                <a:stretch>
                  <a:fillRect/>
                </a:stretch>
              </p:blipFill>
              <p:spPr>
                <a:xfrm>
                  <a:off x="9436834" y="3016108"/>
                  <a:ext cx="122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492544" name="Freihand 492543">
                  <a:extLst>
                    <a:ext uri="{FF2B5EF4-FFF2-40B4-BE49-F238E27FC236}">
                      <a16:creationId xmlns:a16="http://schemas.microsoft.com/office/drawing/2014/main" id="{7CA44C0D-8183-8DD2-88F0-14D94ECB4631}"/>
                    </a:ext>
                  </a:extLst>
                </p14:cNvPr>
                <p14:cNvContentPartPr/>
                <p14:nvPr/>
              </p14:nvContentPartPr>
              <p14:xfrm>
                <a:off x="9593074" y="2970028"/>
                <a:ext cx="138600" cy="216720"/>
              </p14:xfrm>
            </p:contentPart>
          </mc:Choice>
          <mc:Fallback xmlns="">
            <p:pic>
              <p:nvPicPr>
                <p:cNvPr id="492544" name="Freihand 492543">
                  <a:extLst>
                    <a:ext uri="{FF2B5EF4-FFF2-40B4-BE49-F238E27FC236}">
                      <a16:creationId xmlns:a16="http://schemas.microsoft.com/office/drawing/2014/main" id="{7CA44C0D-8183-8DD2-88F0-14D94ECB4631}"/>
                    </a:ext>
                  </a:extLst>
                </p:cNvPr>
                <p:cNvPicPr/>
                <p:nvPr/>
              </p:nvPicPr>
              <p:blipFill>
                <a:blip r:embed="rId109"/>
                <a:stretch>
                  <a:fillRect/>
                </a:stretch>
              </p:blipFill>
              <p:spPr>
                <a:xfrm>
                  <a:off x="9584434" y="2961028"/>
                  <a:ext cx="15624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492549" name="Freihand 492548">
                  <a:extLst>
                    <a:ext uri="{FF2B5EF4-FFF2-40B4-BE49-F238E27FC236}">
                      <a16:creationId xmlns:a16="http://schemas.microsoft.com/office/drawing/2014/main" id="{524275D5-5915-AD62-9EA9-A1D56E3AA6CB}"/>
                    </a:ext>
                  </a:extLst>
                </p14:cNvPr>
                <p14:cNvContentPartPr/>
                <p14:nvPr/>
              </p14:nvContentPartPr>
              <p14:xfrm>
                <a:off x="9794674" y="2872108"/>
                <a:ext cx="182520" cy="238680"/>
              </p14:xfrm>
            </p:contentPart>
          </mc:Choice>
          <mc:Fallback xmlns="">
            <p:pic>
              <p:nvPicPr>
                <p:cNvPr id="492549" name="Freihand 492548">
                  <a:extLst>
                    <a:ext uri="{FF2B5EF4-FFF2-40B4-BE49-F238E27FC236}">
                      <a16:creationId xmlns:a16="http://schemas.microsoft.com/office/drawing/2014/main" id="{524275D5-5915-AD62-9EA9-A1D56E3AA6CB}"/>
                    </a:ext>
                  </a:extLst>
                </p:cNvPr>
                <p:cNvPicPr/>
                <p:nvPr/>
              </p:nvPicPr>
              <p:blipFill>
                <a:blip r:embed="rId111"/>
                <a:stretch>
                  <a:fillRect/>
                </a:stretch>
              </p:blipFill>
              <p:spPr>
                <a:xfrm>
                  <a:off x="9785674" y="2863468"/>
                  <a:ext cx="2001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492550" name="Freihand 492549">
                  <a:extLst>
                    <a:ext uri="{FF2B5EF4-FFF2-40B4-BE49-F238E27FC236}">
                      <a16:creationId xmlns:a16="http://schemas.microsoft.com/office/drawing/2014/main" id="{DF6950D6-9A36-C1F7-AE0C-C1BEE6E00FBD}"/>
                    </a:ext>
                  </a:extLst>
                </p14:cNvPr>
                <p14:cNvContentPartPr/>
                <p14:nvPr/>
              </p14:nvContentPartPr>
              <p14:xfrm>
                <a:off x="10022194" y="2768068"/>
                <a:ext cx="41760" cy="289080"/>
              </p14:xfrm>
            </p:contentPart>
          </mc:Choice>
          <mc:Fallback xmlns="">
            <p:pic>
              <p:nvPicPr>
                <p:cNvPr id="492550" name="Freihand 492549">
                  <a:extLst>
                    <a:ext uri="{FF2B5EF4-FFF2-40B4-BE49-F238E27FC236}">
                      <a16:creationId xmlns:a16="http://schemas.microsoft.com/office/drawing/2014/main" id="{DF6950D6-9A36-C1F7-AE0C-C1BEE6E00FBD}"/>
                    </a:ext>
                  </a:extLst>
                </p:cNvPr>
                <p:cNvPicPr/>
                <p:nvPr/>
              </p:nvPicPr>
              <p:blipFill>
                <a:blip r:embed="rId113"/>
                <a:stretch>
                  <a:fillRect/>
                </a:stretch>
              </p:blipFill>
              <p:spPr>
                <a:xfrm>
                  <a:off x="10013554" y="2759068"/>
                  <a:ext cx="5940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492551" name="Freihand 492550">
                  <a:extLst>
                    <a:ext uri="{FF2B5EF4-FFF2-40B4-BE49-F238E27FC236}">
                      <a16:creationId xmlns:a16="http://schemas.microsoft.com/office/drawing/2014/main" id="{CBA4E69B-115E-7F6D-75A0-3F51129F75E9}"/>
                    </a:ext>
                  </a:extLst>
                </p14:cNvPr>
                <p14:cNvContentPartPr/>
                <p14:nvPr/>
              </p14:nvContentPartPr>
              <p14:xfrm>
                <a:off x="10135954" y="2745028"/>
                <a:ext cx="37800" cy="290520"/>
              </p14:xfrm>
            </p:contentPart>
          </mc:Choice>
          <mc:Fallback xmlns="">
            <p:pic>
              <p:nvPicPr>
                <p:cNvPr id="492551" name="Freihand 492550">
                  <a:extLst>
                    <a:ext uri="{FF2B5EF4-FFF2-40B4-BE49-F238E27FC236}">
                      <a16:creationId xmlns:a16="http://schemas.microsoft.com/office/drawing/2014/main" id="{CBA4E69B-115E-7F6D-75A0-3F51129F75E9}"/>
                    </a:ext>
                  </a:extLst>
                </p:cNvPr>
                <p:cNvPicPr/>
                <p:nvPr/>
              </p:nvPicPr>
              <p:blipFill>
                <a:blip r:embed="rId115"/>
                <a:stretch>
                  <a:fillRect/>
                </a:stretch>
              </p:blipFill>
              <p:spPr>
                <a:xfrm>
                  <a:off x="10126954" y="2736028"/>
                  <a:ext cx="554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92552" name="Freihand 492551">
                  <a:extLst>
                    <a:ext uri="{FF2B5EF4-FFF2-40B4-BE49-F238E27FC236}">
                      <a16:creationId xmlns:a16="http://schemas.microsoft.com/office/drawing/2014/main" id="{0F268DA5-B611-C53C-E080-2F17C828E897}"/>
                    </a:ext>
                  </a:extLst>
                </p14:cNvPr>
                <p14:cNvContentPartPr/>
                <p14:nvPr/>
              </p14:nvContentPartPr>
              <p14:xfrm>
                <a:off x="10265914" y="3011068"/>
                <a:ext cx="11520" cy="6840"/>
              </p14:xfrm>
            </p:contentPart>
          </mc:Choice>
          <mc:Fallback xmlns="">
            <p:pic>
              <p:nvPicPr>
                <p:cNvPr id="492552" name="Freihand 492551">
                  <a:extLst>
                    <a:ext uri="{FF2B5EF4-FFF2-40B4-BE49-F238E27FC236}">
                      <a16:creationId xmlns:a16="http://schemas.microsoft.com/office/drawing/2014/main" id="{0F268DA5-B611-C53C-E080-2F17C828E897}"/>
                    </a:ext>
                  </a:extLst>
                </p:cNvPr>
                <p:cNvPicPr/>
                <p:nvPr/>
              </p:nvPicPr>
              <p:blipFill>
                <a:blip r:embed="rId117"/>
                <a:stretch>
                  <a:fillRect/>
                </a:stretch>
              </p:blipFill>
              <p:spPr>
                <a:xfrm>
                  <a:off x="10256914" y="3002068"/>
                  <a:ext cx="291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92553" name="Freihand 492552">
                  <a:extLst>
                    <a:ext uri="{FF2B5EF4-FFF2-40B4-BE49-F238E27FC236}">
                      <a16:creationId xmlns:a16="http://schemas.microsoft.com/office/drawing/2014/main" id="{96E01DD8-9C70-441D-75C9-DF2E9C3641C9}"/>
                    </a:ext>
                  </a:extLst>
                </p14:cNvPr>
                <p14:cNvContentPartPr/>
                <p14:nvPr/>
              </p14:nvContentPartPr>
              <p14:xfrm>
                <a:off x="10443754" y="2698588"/>
                <a:ext cx="217080" cy="285120"/>
              </p14:xfrm>
            </p:contentPart>
          </mc:Choice>
          <mc:Fallback xmlns="">
            <p:pic>
              <p:nvPicPr>
                <p:cNvPr id="492553" name="Freihand 492552">
                  <a:extLst>
                    <a:ext uri="{FF2B5EF4-FFF2-40B4-BE49-F238E27FC236}">
                      <a16:creationId xmlns:a16="http://schemas.microsoft.com/office/drawing/2014/main" id="{96E01DD8-9C70-441D-75C9-DF2E9C3641C9}"/>
                    </a:ext>
                  </a:extLst>
                </p:cNvPr>
                <p:cNvPicPr/>
                <p:nvPr/>
              </p:nvPicPr>
              <p:blipFill>
                <a:blip r:embed="rId119"/>
                <a:stretch>
                  <a:fillRect/>
                </a:stretch>
              </p:blipFill>
              <p:spPr>
                <a:xfrm>
                  <a:off x="10434754" y="2689948"/>
                  <a:ext cx="2347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92554" name="Freihand 492553">
                  <a:extLst>
                    <a:ext uri="{FF2B5EF4-FFF2-40B4-BE49-F238E27FC236}">
                      <a16:creationId xmlns:a16="http://schemas.microsoft.com/office/drawing/2014/main" id="{4D1FCCF2-AC8B-0AB3-717C-AA83E31FBCE5}"/>
                    </a:ext>
                  </a:extLst>
                </p14:cNvPr>
                <p14:cNvContentPartPr/>
                <p14:nvPr/>
              </p14:nvContentPartPr>
              <p14:xfrm>
                <a:off x="10338634" y="2807668"/>
                <a:ext cx="186840" cy="97920"/>
              </p14:xfrm>
            </p:contentPart>
          </mc:Choice>
          <mc:Fallback xmlns="">
            <p:pic>
              <p:nvPicPr>
                <p:cNvPr id="492554" name="Freihand 492553">
                  <a:extLst>
                    <a:ext uri="{FF2B5EF4-FFF2-40B4-BE49-F238E27FC236}">
                      <a16:creationId xmlns:a16="http://schemas.microsoft.com/office/drawing/2014/main" id="{4D1FCCF2-AC8B-0AB3-717C-AA83E31FBCE5}"/>
                    </a:ext>
                  </a:extLst>
                </p:cNvPr>
                <p:cNvPicPr/>
                <p:nvPr/>
              </p:nvPicPr>
              <p:blipFill>
                <a:blip r:embed="rId121"/>
                <a:stretch>
                  <a:fillRect/>
                </a:stretch>
              </p:blipFill>
              <p:spPr>
                <a:xfrm>
                  <a:off x="10329634" y="2799028"/>
                  <a:ext cx="204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92555" name="Freihand 492554">
                  <a:extLst>
                    <a:ext uri="{FF2B5EF4-FFF2-40B4-BE49-F238E27FC236}">
                      <a16:creationId xmlns:a16="http://schemas.microsoft.com/office/drawing/2014/main" id="{E9C7F259-CD3B-0E81-82B8-5E24489E1868}"/>
                    </a:ext>
                  </a:extLst>
                </p14:cNvPr>
                <p14:cNvContentPartPr/>
                <p14:nvPr/>
              </p14:nvContentPartPr>
              <p14:xfrm>
                <a:off x="10321354" y="2837908"/>
                <a:ext cx="225360" cy="133560"/>
              </p14:xfrm>
            </p:contentPart>
          </mc:Choice>
          <mc:Fallback xmlns="">
            <p:pic>
              <p:nvPicPr>
                <p:cNvPr id="492555" name="Freihand 492554">
                  <a:extLst>
                    <a:ext uri="{FF2B5EF4-FFF2-40B4-BE49-F238E27FC236}">
                      <a16:creationId xmlns:a16="http://schemas.microsoft.com/office/drawing/2014/main" id="{E9C7F259-CD3B-0E81-82B8-5E24489E1868}"/>
                    </a:ext>
                  </a:extLst>
                </p:cNvPr>
                <p:cNvPicPr/>
                <p:nvPr/>
              </p:nvPicPr>
              <p:blipFill>
                <a:blip r:embed="rId123"/>
                <a:stretch>
                  <a:fillRect/>
                </a:stretch>
              </p:blipFill>
              <p:spPr>
                <a:xfrm>
                  <a:off x="10312714" y="2829268"/>
                  <a:ext cx="2430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92556" name="Freihand 492555">
                  <a:extLst>
                    <a:ext uri="{FF2B5EF4-FFF2-40B4-BE49-F238E27FC236}">
                      <a16:creationId xmlns:a16="http://schemas.microsoft.com/office/drawing/2014/main" id="{E6BD3B47-3BFA-6E3C-8A97-DE2697CED775}"/>
                    </a:ext>
                  </a:extLst>
                </p14:cNvPr>
                <p14:cNvContentPartPr/>
                <p14:nvPr/>
              </p14:nvContentPartPr>
              <p14:xfrm>
                <a:off x="10785754" y="2637028"/>
                <a:ext cx="338400" cy="161640"/>
              </p14:xfrm>
            </p:contentPart>
          </mc:Choice>
          <mc:Fallback xmlns="">
            <p:pic>
              <p:nvPicPr>
                <p:cNvPr id="492556" name="Freihand 492555">
                  <a:extLst>
                    <a:ext uri="{FF2B5EF4-FFF2-40B4-BE49-F238E27FC236}">
                      <a16:creationId xmlns:a16="http://schemas.microsoft.com/office/drawing/2014/main" id="{E6BD3B47-3BFA-6E3C-8A97-DE2697CED775}"/>
                    </a:ext>
                  </a:extLst>
                </p:cNvPr>
                <p:cNvPicPr/>
                <p:nvPr/>
              </p:nvPicPr>
              <p:blipFill>
                <a:blip r:embed="rId125"/>
                <a:stretch>
                  <a:fillRect/>
                </a:stretch>
              </p:blipFill>
              <p:spPr>
                <a:xfrm>
                  <a:off x="10776754" y="2628388"/>
                  <a:ext cx="3560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92558" name="Freihand 492557">
                  <a:extLst>
                    <a:ext uri="{FF2B5EF4-FFF2-40B4-BE49-F238E27FC236}">
                      <a16:creationId xmlns:a16="http://schemas.microsoft.com/office/drawing/2014/main" id="{7E7CCCDC-1693-6133-1632-41EA7AFA6410}"/>
                    </a:ext>
                  </a:extLst>
                </p14:cNvPr>
                <p14:cNvContentPartPr/>
                <p14:nvPr/>
              </p14:nvContentPartPr>
              <p14:xfrm>
                <a:off x="9512074" y="3450988"/>
                <a:ext cx="172080" cy="158040"/>
              </p14:xfrm>
            </p:contentPart>
          </mc:Choice>
          <mc:Fallback xmlns="">
            <p:pic>
              <p:nvPicPr>
                <p:cNvPr id="492558" name="Freihand 492557">
                  <a:extLst>
                    <a:ext uri="{FF2B5EF4-FFF2-40B4-BE49-F238E27FC236}">
                      <a16:creationId xmlns:a16="http://schemas.microsoft.com/office/drawing/2014/main" id="{7E7CCCDC-1693-6133-1632-41EA7AFA6410}"/>
                    </a:ext>
                  </a:extLst>
                </p:cNvPr>
                <p:cNvPicPr/>
                <p:nvPr/>
              </p:nvPicPr>
              <p:blipFill>
                <a:blip r:embed="rId127"/>
                <a:stretch>
                  <a:fillRect/>
                </a:stretch>
              </p:blipFill>
              <p:spPr>
                <a:xfrm>
                  <a:off x="9503434" y="3442348"/>
                  <a:ext cx="189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92559" name="Freihand 492558">
                  <a:extLst>
                    <a:ext uri="{FF2B5EF4-FFF2-40B4-BE49-F238E27FC236}">
                      <a16:creationId xmlns:a16="http://schemas.microsoft.com/office/drawing/2014/main" id="{CC0495CA-C832-35F6-B601-564FE0EB2AA2}"/>
                    </a:ext>
                  </a:extLst>
                </p14:cNvPr>
                <p14:cNvContentPartPr/>
                <p14:nvPr/>
              </p14:nvContentPartPr>
              <p14:xfrm>
                <a:off x="9737074" y="3393748"/>
                <a:ext cx="353520" cy="185400"/>
              </p14:xfrm>
            </p:contentPart>
          </mc:Choice>
          <mc:Fallback xmlns="">
            <p:pic>
              <p:nvPicPr>
                <p:cNvPr id="492559" name="Freihand 492558">
                  <a:extLst>
                    <a:ext uri="{FF2B5EF4-FFF2-40B4-BE49-F238E27FC236}">
                      <a16:creationId xmlns:a16="http://schemas.microsoft.com/office/drawing/2014/main" id="{CC0495CA-C832-35F6-B601-564FE0EB2AA2}"/>
                    </a:ext>
                  </a:extLst>
                </p:cNvPr>
                <p:cNvPicPr/>
                <p:nvPr/>
              </p:nvPicPr>
              <p:blipFill>
                <a:blip r:embed="rId129"/>
                <a:stretch>
                  <a:fillRect/>
                </a:stretch>
              </p:blipFill>
              <p:spPr>
                <a:xfrm>
                  <a:off x="9728434" y="3384748"/>
                  <a:ext cx="3711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92560" name="Freihand 492559">
                  <a:extLst>
                    <a:ext uri="{FF2B5EF4-FFF2-40B4-BE49-F238E27FC236}">
                      <a16:creationId xmlns:a16="http://schemas.microsoft.com/office/drawing/2014/main" id="{A83099DC-D7DD-0EBA-99CC-FD4F083C6D3D}"/>
                    </a:ext>
                  </a:extLst>
                </p14:cNvPr>
                <p14:cNvContentPartPr/>
                <p14:nvPr/>
              </p14:nvContentPartPr>
              <p14:xfrm>
                <a:off x="10128394" y="3243628"/>
                <a:ext cx="447120" cy="334440"/>
              </p14:xfrm>
            </p:contentPart>
          </mc:Choice>
          <mc:Fallback xmlns="">
            <p:pic>
              <p:nvPicPr>
                <p:cNvPr id="492560" name="Freihand 492559">
                  <a:extLst>
                    <a:ext uri="{FF2B5EF4-FFF2-40B4-BE49-F238E27FC236}">
                      <a16:creationId xmlns:a16="http://schemas.microsoft.com/office/drawing/2014/main" id="{A83099DC-D7DD-0EBA-99CC-FD4F083C6D3D}"/>
                    </a:ext>
                  </a:extLst>
                </p:cNvPr>
                <p:cNvPicPr/>
                <p:nvPr/>
              </p:nvPicPr>
              <p:blipFill>
                <a:blip r:embed="rId131"/>
                <a:stretch>
                  <a:fillRect/>
                </a:stretch>
              </p:blipFill>
              <p:spPr>
                <a:xfrm>
                  <a:off x="10119394" y="3234628"/>
                  <a:ext cx="464760" cy="352080"/>
                </a:xfrm>
                <a:prstGeom prst="rect">
                  <a:avLst/>
                </a:prstGeom>
              </p:spPr>
            </p:pic>
          </mc:Fallback>
        </mc:AlternateContent>
      </p:grpSp>
    </p:spTree>
    <p:extLst>
      <p:ext uri="{BB962C8B-B14F-4D97-AF65-F5344CB8AC3E}">
        <p14:creationId xmlns:p14="http://schemas.microsoft.com/office/powerpoint/2010/main" val="329005357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130641" y="106908"/>
            <a:ext cx="75509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Balance of Payments</a:t>
            </a:r>
            <a:endParaRPr lang="de-DE" sz="2400" b="1" dirty="0">
              <a:solidFill>
                <a:srgbClr val="000000"/>
              </a:solidFill>
              <a:latin typeface="Sparkasse Rg" pitchFamily="34" charset="0"/>
            </a:endParaRPr>
          </a:p>
        </p:txBody>
      </p:sp>
      <p:sp>
        <p:nvSpPr>
          <p:cNvPr id="102404" name="Text Box 2"/>
          <p:cNvSpPr txBox="1">
            <a:spLocks noChangeArrowheads="1"/>
          </p:cNvSpPr>
          <p:nvPr/>
        </p:nvSpPr>
        <p:spPr bwMode="auto">
          <a:xfrm>
            <a:off x="872939" y="826434"/>
            <a:ext cx="855409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en-US" sz="2400" u="sng">
                <a:solidFill>
                  <a:srgbClr val="000000"/>
                </a:solidFill>
              </a:rPr>
              <a:t>Definition of Balance of Payments:</a:t>
            </a:r>
          </a:p>
          <a:p>
            <a:pPr eaLnBrk="1" hangingPunct="1">
              <a:buFontTx/>
              <a:buNone/>
            </a:pPr>
            <a:r>
              <a:rPr lang="en-US" sz="2400">
                <a:solidFill>
                  <a:srgbClr val="000000"/>
                </a:solidFill>
              </a:rPr>
              <a:t>The balance of payments is a summary of all the international transactions of a country and its citizens during a specified period of time. This period is usually of one year, though many countries have now started preparing the quarterly accounts for the purposes of forecasting.</a:t>
            </a:r>
            <a:endParaRPr lang="de-DE" sz="240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a:solidFill>
                  <a:srgbClr val="000000"/>
                </a:solidFill>
              </a:rPr>
              <a:t>Caution:</a:t>
            </a:r>
            <a:r>
              <a:rPr lang="de-DE" sz="2400">
                <a:solidFill>
                  <a:srgbClr val="000000"/>
                </a:solidFill>
              </a:rPr>
              <a:t> </a:t>
            </a:r>
            <a:r>
              <a:rPr lang="de-DE" sz="2400" dirty="0">
                <a:solidFill>
                  <a:srgbClr val="000000"/>
                </a:solidFill>
              </a:rPr>
              <a:t>	</a:t>
            </a:r>
          </a:p>
          <a:p>
            <a:pPr eaLnBrk="1" hangingPunct="1">
              <a:buFontTx/>
              <a:buNone/>
            </a:pPr>
            <a:r>
              <a:rPr lang="de-DE" sz="2400">
                <a:solidFill>
                  <a:srgbClr val="000000"/>
                </a:solidFill>
              </a:rPr>
              <a:t>In the balance of payments we count flow, while usually in a balance sheet you report stocks!</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5509562B-38D0-1362-F457-C5EBF839E461}"/>
                  </a:ext>
                </a:extLst>
              </p14:cNvPr>
              <p14:cNvContentPartPr/>
              <p14:nvPr/>
            </p14:nvContentPartPr>
            <p14:xfrm>
              <a:off x="1452394" y="1961308"/>
              <a:ext cx="1108440" cy="69120"/>
            </p14:xfrm>
          </p:contentPart>
        </mc:Choice>
        <mc:Fallback xmlns="">
          <p:pic>
            <p:nvPicPr>
              <p:cNvPr id="3" name="Freihand 2">
                <a:extLst>
                  <a:ext uri="{FF2B5EF4-FFF2-40B4-BE49-F238E27FC236}">
                    <a16:creationId xmlns:a16="http://schemas.microsoft.com/office/drawing/2014/main" id="{5509562B-38D0-1362-F457-C5EBF839E461}"/>
                  </a:ext>
                </a:extLst>
              </p:cNvPr>
              <p:cNvPicPr/>
              <p:nvPr/>
            </p:nvPicPr>
            <p:blipFill>
              <a:blip r:embed="rId4"/>
              <a:stretch>
                <a:fillRect/>
              </a:stretch>
            </p:blipFill>
            <p:spPr>
              <a:xfrm>
                <a:off x="1443394" y="1952308"/>
                <a:ext cx="1126080" cy="86760"/>
              </a:xfrm>
              <a:prstGeom prst="rect">
                <a:avLst/>
              </a:prstGeom>
            </p:spPr>
          </p:pic>
        </mc:Fallback>
      </mc:AlternateContent>
      <p:grpSp>
        <p:nvGrpSpPr>
          <p:cNvPr id="35" name="Gruppieren 34">
            <a:extLst>
              <a:ext uri="{FF2B5EF4-FFF2-40B4-BE49-F238E27FC236}">
                <a16:creationId xmlns:a16="http://schemas.microsoft.com/office/drawing/2014/main" id="{3C4256FD-0233-8419-3E9A-FE8FCE27B19C}"/>
              </a:ext>
            </a:extLst>
          </p:cNvPr>
          <p:cNvGrpSpPr/>
          <p:nvPr/>
        </p:nvGrpSpPr>
        <p:grpSpPr>
          <a:xfrm>
            <a:off x="6942754" y="249148"/>
            <a:ext cx="4780440" cy="1753920"/>
            <a:chOff x="6942754" y="249148"/>
            <a:chExt cx="4780440" cy="175392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6A06024D-5155-533C-4FC6-5C0CE726E758}"/>
                    </a:ext>
                  </a:extLst>
                </p14:cNvPr>
                <p14:cNvContentPartPr/>
                <p14:nvPr/>
              </p14:nvContentPartPr>
              <p14:xfrm>
                <a:off x="6942754" y="1567468"/>
                <a:ext cx="1558080" cy="82080"/>
              </p14:xfrm>
            </p:contentPart>
          </mc:Choice>
          <mc:Fallback xmlns="">
            <p:pic>
              <p:nvPicPr>
                <p:cNvPr id="2" name="Freihand 1">
                  <a:extLst>
                    <a:ext uri="{FF2B5EF4-FFF2-40B4-BE49-F238E27FC236}">
                      <a16:creationId xmlns:a16="http://schemas.microsoft.com/office/drawing/2014/main" id="{6A06024D-5155-533C-4FC6-5C0CE726E758}"/>
                    </a:ext>
                  </a:extLst>
                </p:cNvPr>
                <p:cNvPicPr/>
                <p:nvPr/>
              </p:nvPicPr>
              <p:blipFill>
                <a:blip r:embed="rId6"/>
                <a:stretch>
                  <a:fillRect/>
                </a:stretch>
              </p:blipFill>
              <p:spPr>
                <a:xfrm>
                  <a:off x="6934114" y="1558468"/>
                  <a:ext cx="15757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A0FD6E6-E952-BAB5-CFE2-FE8551AD5264}"/>
                    </a:ext>
                  </a:extLst>
                </p14:cNvPr>
                <p14:cNvContentPartPr/>
                <p14:nvPr/>
              </p14:nvContentPartPr>
              <p14:xfrm>
                <a:off x="8749234" y="889228"/>
                <a:ext cx="255600" cy="362160"/>
              </p14:xfrm>
            </p:contentPart>
          </mc:Choice>
          <mc:Fallback xmlns="">
            <p:pic>
              <p:nvPicPr>
                <p:cNvPr id="4" name="Freihand 3">
                  <a:extLst>
                    <a:ext uri="{FF2B5EF4-FFF2-40B4-BE49-F238E27FC236}">
                      <a16:creationId xmlns:a16="http://schemas.microsoft.com/office/drawing/2014/main" id="{7A0FD6E6-E952-BAB5-CFE2-FE8551AD5264}"/>
                    </a:ext>
                  </a:extLst>
                </p:cNvPr>
                <p:cNvPicPr/>
                <p:nvPr/>
              </p:nvPicPr>
              <p:blipFill>
                <a:blip r:embed="rId8"/>
                <a:stretch>
                  <a:fillRect/>
                </a:stretch>
              </p:blipFill>
              <p:spPr>
                <a:xfrm>
                  <a:off x="8740594" y="880588"/>
                  <a:ext cx="27324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A6AA3C6-779B-322D-DE32-7DE88ED6CD8F}"/>
                    </a:ext>
                  </a:extLst>
                </p14:cNvPr>
                <p14:cNvContentPartPr/>
                <p14:nvPr/>
              </p14:nvContentPartPr>
              <p14:xfrm>
                <a:off x="8670754" y="1164628"/>
                <a:ext cx="240120" cy="121320"/>
              </p14:xfrm>
            </p:contentPart>
          </mc:Choice>
          <mc:Fallback xmlns="">
            <p:pic>
              <p:nvPicPr>
                <p:cNvPr id="6" name="Freihand 5">
                  <a:extLst>
                    <a:ext uri="{FF2B5EF4-FFF2-40B4-BE49-F238E27FC236}">
                      <a16:creationId xmlns:a16="http://schemas.microsoft.com/office/drawing/2014/main" id="{0A6AA3C6-779B-322D-DE32-7DE88ED6CD8F}"/>
                    </a:ext>
                  </a:extLst>
                </p:cNvPr>
                <p:cNvPicPr/>
                <p:nvPr/>
              </p:nvPicPr>
              <p:blipFill>
                <a:blip r:embed="rId10"/>
                <a:stretch>
                  <a:fillRect/>
                </a:stretch>
              </p:blipFill>
              <p:spPr>
                <a:xfrm>
                  <a:off x="8662114" y="1155628"/>
                  <a:ext cx="257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4F179789-16B9-E912-BB90-01F8E002683A}"/>
                    </a:ext>
                  </a:extLst>
                </p14:cNvPr>
                <p14:cNvContentPartPr/>
                <p14:nvPr/>
              </p14:nvContentPartPr>
              <p14:xfrm>
                <a:off x="9212914" y="577468"/>
                <a:ext cx="131040" cy="158040"/>
              </p14:xfrm>
            </p:contentPart>
          </mc:Choice>
          <mc:Fallback xmlns="">
            <p:pic>
              <p:nvPicPr>
                <p:cNvPr id="7" name="Freihand 6">
                  <a:extLst>
                    <a:ext uri="{FF2B5EF4-FFF2-40B4-BE49-F238E27FC236}">
                      <a16:creationId xmlns:a16="http://schemas.microsoft.com/office/drawing/2014/main" id="{4F179789-16B9-E912-BB90-01F8E002683A}"/>
                    </a:ext>
                  </a:extLst>
                </p:cNvPr>
                <p:cNvPicPr/>
                <p:nvPr/>
              </p:nvPicPr>
              <p:blipFill>
                <a:blip r:embed="rId12"/>
                <a:stretch>
                  <a:fillRect/>
                </a:stretch>
              </p:blipFill>
              <p:spPr>
                <a:xfrm>
                  <a:off x="9203914" y="568468"/>
                  <a:ext cx="148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D1535F48-47C8-9900-2C06-F1E74B941BC9}"/>
                    </a:ext>
                  </a:extLst>
                </p14:cNvPr>
                <p14:cNvContentPartPr/>
                <p14:nvPr/>
              </p14:nvContentPartPr>
              <p14:xfrm>
                <a:off x="9355834" y="561628"/>
                <a:ext cx="440640" cy="225000"/>
              </p14:xfrm>
            </p:contentPart>
          </mc:Choice>
          <mc:Fallback xmlns="">
            <p:pic>
              <p:nvPicPr>
                <p:cNvPr id="8" name="Freihand 7">
                  <a:extLst>
                    <a:ext uri="{FF2B5EF4-FFF2-40B4-BE49-F238E27FC236}">
                      <a16:creationId xmlns:a16="http://schemas.microsoft.com/office/drawing/2014/main" id="{D1535F48-47C8-9900-2C06-F1E74B941BC9}"/>
                    </a:ext>
                  </a:extLst>
                </p:cNvPr>
                <p:cNvPicPr/>
                <p:nvPr/>
              </p:nvPicPr>
              <p:blipFill>
                <a:blip r:embed="rId14"/>
                <a:stretch>
                  <a:fillRect/>
                </a:stretch>
              </p:blipFill>
              <p:spPr>
                <a:xfrm>
                  <a:off x="9347194" y="552628"/>
                  <a:ext cx="4582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52DA4ABF-5DA9-C705-07FC-D0C24A6D0B10}"/>
                    </a:ext>
                  </a:extLst>
                </p14:cNvPr>
                <p14:cNvContentPartPr/>
                <p14:nvPr/>
              </p14:nvContentPartPr>
              <p14:xfrm>
                <a:off x="9861994" y="516628"/>
                <a:ext cx="379800" cy="82800"/>
              </p14:xfrm>
            </p:contentPart>
          </mc:Choice>
          <mc:Fallback xmlns="">
            <p:pic>
              <p:nvPicPr>
                <p:cNvPr id="9" name="Freihand 8">
                  <a:extLst>
                    <a:ext uri="{FF2B5EF4-FFF2-40B4-BE49-F238E27FC236}">
                      <a16:creationId xmlns:a16="http://schemas.microsoft.com/office/drawing/2014/main" id="{52DA4ABF-5DA9-C705-07FC-D0C24A6D0B10}"/>
                    </a:ext>
                  </a:extLst>
                </p:cNvPr>
                <p:cNvPicPr/>
                <p:nvPr/>
              </p:nvPicPr>
              <p:blipFill>
                <a:blip r:embed="rId16"/>
                <a:stretch>
                  <a:fillRect/>
                </a:stretch>
              </p:blipFill>
              <p:spPr>
                <a:xfrm>
                  <a:off x="9853354" y="507988"/>
                  <a:ext cx="397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59B9D2D6-E6E6-97B6-3367-B18C276BFB01}"/>
                    </a:ext>
                  </a:extLst>
                </p14:cNvPr>
                <p14:cNvContentPartPr/>
                <p14:nvPr/>
              </p14:nvContentPartPr>
              <p14:xfrm>
                <a:off x="10556794" y="515548"/>
                <a:ext cx="295560" cy="84960"/>
              </p14:xfrm>
            </p:contentPart>
          </mc:Choice>
          <mc:Fallback xmlns="">
            <p:pic>
              <p:nvPicPr>
                <p:cNvPr id="10" name="Freihand 9">
                  <a:extLst>
                    <a:ext uri="{FF2B5EF4-FFF2-40B4-BE49-F238E27FC236}">
                      <a16:creationId xmlns:a16="http://schemas.microsoft.com/office/drawing/2014/main" id="{59B9D2D6-E6E6-97B6-3367-B18C276BFB01}"/>
                    </a:ext>
                  </a:extLst>
                </p:cNvPr>
                <p:cNvPicPr/>
                <p:nvPr/>
              </p:nvPicPr>
              <p:blipFill>
                <a:blip r:embed="rId18"/>
                <a:stretch>
                  <a:fillRect/>
                </a:stretch>
              </p:blipFill>
              <p:spPr>
                <a:xfrm>
                  <a:off x="10547794" y="506908"/>
                  <a:ext cx="313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51D14ABE-431C-F9F9-837C-38DBBE26C434}"/>
                    </a:ext>
                  </a:extLst>
                </p14:cNvPr>
                <p14:cNvContentPartPr/>
                <p14:nvPr/>
              </p14:nvContentPartPr>
              <p14:xfrm>
                <a:off x="10935154" y="492148"/>
                <a:ext cx="11520" cy="75960"/>
              </p14:xfrm>
            </p:contentPart>
          </mc:Choice>
          <mc:Fallback xmlns="">
            <p:pic>
              <p:nvPicPr>
                <p:cNvPr id="11" name="Freihand 10">
                  <a:extLst>
                    <a:ext uri="{FF2B5EF4-FFF2-40B4-BE49-F238E27FC236}">
                      <a16:creationId xmlns:a16="http://schemas.microsoft.com/office/drawing/2014/main" id="{51D14ABE-431C-F9F9-837C-38DBBE26C434}"/>
                    </a:ext>
                  </a:extLst>
                </p:cNvPr>
                <p:cNvPicPr/>
                <p:nvPr/>
              </p:nvPicPr>
              <p:blipFill>
                <a:blip r:embed="rId20"/>
                <a:stretch>
                  <a:fillRect/>
                </a:stretch>
              </p:blipFill>
              <p:spPr>
                <a:xfrm>
                  <a:off x="10926514" y="483508"/>
                  <a:ext cx="29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A8881B65-61DA-4813-45BA-4BDB0090F672}"/>
                    </a:ext>
                  </a:extLst>
                </p14:cNvPr>
                <p14:cNvContentPartPr/>
                <p14:nvPr/>
              </p14:nvContentPartPr>
              <p14:xfrm>
                <a:off x="11057194" y="338428"/>
                <a:ext cx="208800" cy="262440"/>
              </p14:xfrm>
            </p:contentPart>
          </mc:Choice>
          <mc:Fallback xmlns="">
            <p:pic>
              <p:nvPicPr>
                <p:cNvPr id="12" name="Freihand 11">
                  <a:extLst>
                    <a:ext uri="{FF2B5EF4-FFF2-40B4-BE49-F238E27FC236}">
                      <a16:creationId xmlns:a16="http://schemas.microsoft.com/office/drawing/2014/main" id="{A8881B65-61DA-4813-45BA-4BDB0090F672}"/>
                    </a:ext>
                  </a:extLst>
                </p:cNvPr>
                <p:cNvPicPr/>
                <p:nvPr/>
              </p:nvPicPr>
              <p:blipFill>
                <a:blip r:embed="rId22"/>
                <a:stretch>
                  <a:fillRect/>
                </a:stretch>
              </p:blipFill>
              <p:spPr>
                <a:xfrm>
                  <a:off x="11048194" y="329788"/>
                  <a:ext cx="2264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577187FC-34C9-98C6-B281-1BB9876E346C}"/>
                    </a:ext>
                  </a:extLst>
                </p14:cNvPr>
                <p14:cNvContentPartPr/>
                <p14:nvPr/>
              </p14:nvContentPartPr>
              <p14:xfrm>
                <a:off x="10949194" y="249148"/>
                <a:ext cx="16200" cy="2160"/>
              </p14:xfrm>
            </p:contentPart>
          </mc:Choice>
          <mc:Fallback xmlns="">
            <p:pic>
              <p:nvPicPr>
                <p:cNvPr id="13" name="Freihand 12">
                  <a:extLst>
                    <a:ext uri="{FF2B5EF4-FFF2-40B4-BE49-F238E27FC236}">
                      <a16:creationId xmlns:a16="http://schemas.microsoft.com/office/drawing/2014/main" id="{577187FC-34C9-98C6-B281-1BB9876E346C}"/>
                    </a:ext>
                  </a:extLst>
                </p:cNvPr>
                <p:cNvPicPr/>
                <p:nvPr/>
              </p:nvPicPr>
              <p:blipFill>
                <a:blip r:embed="rId24"/>
                <a:stretch>
                  <a:fillRect/>
                </a:stretch>
              </p:blipFill>
              <p:spPr>
                <a:xfrm>
                  <a:off x="10940194" y="240508"/>
                  <a:ext cx="3384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252AAA27-E827-64F5-DE24-29A0568A6CC2}"/>
                    </a:ext>
                  </a:extLst>
                </p14:cNvPr>
                <p14:cNvContentPartPr/>
                <p14:nvPr/>
              </p14:nvContentPartPr>
              <p14:xfrm>
                <a:off x="9762274" y="822268"/>
                <a:ext cx="236520" cy="245880"/>
              </p14:xfrm>
            </p:contentPart>
          </mc:Choice>
          <mc:Fallback xmlns="">
            <p:pic>
              <p:nvPicPr>
                <p:cNvPr id="14" name="Freihand 13">
                  <a:extLst>
                    <a:ext uri="{FF2B5EF4-FFF2-40B4-BE49-F238E27FC236}">
                      <a16:creationId xmlns:a16="http://schemas.microsoft.com/office/drawing/2014/main" id="{252AAA27-E827-64F5-DE24-29A0568A6CC2}"/>
                    </a:ext>
                  </a:extLst>
                </p:cNvPr>
                <p:cNvPicPr/>
                <p:nvPr/>
              </p:nvPicPr>
              <p:blipFill>
                <a:blip r:embed="rId26"/>
                <a:stretch>
                  <a:fillRect/>
                </a:stretch>
              </p:blipFill>
              <p:spPr>
                <a:xfrm>
                  <a:off x="9753274" y="813268"/>
                  <a:ext cx="2541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6EEF47E5-5A62-666D-BA76-95FA51F9D28D}"/>
                    </a:ext>
                  </a:extLst>
                </p14:cNvPr>
                <p14:cNvContentPartPr/>
                <p14:nvPr/>
              </p14:nvContentPartPr>
              <p14:xfrm>
                <a:off x="10082674" y="899308"/>
                <a:ext cx="104040" cy="111960"/>
              </p14:xfrm>
            </p:contentPart>
          </mc:Choice>
          <mc:Fallback xmlns="">
            <p:pic>
              <p:nvPicPr>
                <p:cNvPr id="15" name="Freihand 14">
                  <a:extLst>
                    <a:ext uri="{FF2B5EF4-FFF2-40B4-BE49-F238E27FC236}">
                      <a16:creationId xmlns:a16="http://schemas.microsoft.com/office/drawing/2014/main" id="{6EEF47E5-5A62-666D-BA76-95FA51F9D28D}"/>
                    </a:ext>
                  </a:extLst>
                </p:cNvPr>
                <p:cNvPicPr/>
                <p:nvPr/>
              </p:nvPicPr>
              <p:blipFill>
                <a:blip r:embed="rId28"/>
                <a:stretch>
                  <a:fillRect/>
                </a:stretch>
              </p:blipFill>
              <p:spPr>
                <a:xfrm>
                  <a:off x="10074034" y="890308"/>
                  <a:ext cx="1216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2AD77989-FA13-C190-A122-7886EE0CC4C1}"/>
                    </a:ext>
                  </a:extLst>
                </p14:cNvPr>
                <p14:cNvContentPartPr/>
                <p14:nvPr/>
              </p14:nvContentPartPr>
              <p14:xfrm>
                <a:off x="9375274" y="1244908"/>
                <a:ext cx="158760" cy="244440"/>
              </p14:xfrm>
            </p:contentPart>
          </mc:Choice>
          <mc:Fallback xmlns="">
            <p:pic>
              <p:nvPicPr>
                <p:cNvPr id="19" name="Freihand 18">
                  <a:extLst>
                    <a:ext uri="{FF2B5EF4-FFF2-40B4-BE49-F238E27FC236}">
                      <a16:creationId xmlns:a16="http://schemas.microsoft.com/office/drawing/2014/main" id="{2AD77989-FA13-C190-A122-7886EE0CC4C1}"/>
                    </a:ext>
                  </a:extLst>
                </p:cNvPr>
                <p:cNvPicPr/>
                <p:nvPr/>
              </p:nvPicPr>
              <p:blipFill>
                <a:blip r:embed="rId30"/>
                <a:stretch>
                  <a:fillRect/>
                </a:stretch>
              </p:blipFill>
              <p:spPr>
                <a:xfrm>
                  <a:off x="9366634" y="1236268"/>
                  <a:ext cx="1764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DE809A89-EE4E-8058-047C-F3A0CEE6C7B5}"/>
                    </a:ext>
                  </a:extLst>
                </p14:cNvPr>
                <p14:cNvContentPartPr/>
                <p14:nvPr/>
              </p14:nvContentPartPr>
              <p14:xfrm>
                <a:off x="9582634" y="1242748"/>
                <a:ext cx="367200" cy="189360"/>
              </p14:xfrm>
            </p:contentPart>
          </mc:Choice>
          <mc:Fallback xmlns="">
            <p:pic>
              <p:nvPicPr>
                <p:cNvPr id="20" name="Freihand 19">
                  <a:extLst>
                    <a:ext uri="{FF2B5EF4-FFF2-40B4-BE49-F238E27FC236}">
                      <a16:creationId xmlns:a16="http://schemas.microsoft.com/office/drawing/2014/main" id="{DE809A89-EE4E-8058-047C-F3A0CEE6C7B5}"/>
                    </a:ext>
                  </a:extLst>
                </p:cNvPr>
                <p:cNvPicPr/>
                <p:nvPr/>
              </p:nvPicPr>
              <p:blipFill>
                <a:blip r:embed="rId32"/>
                <a:stretch>
                  <a:fillRect/>
                </a:stretch>
              </p:blipFill>
              <p:spPr>
                <a:xfrm>
                  <a:off x="9573994" y="1233748"/>
                  <a:ext cx="3848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863D3B68-65CF-EAF0-C4AB-0ABE61EEC8D5}"/>
                    </a:ext>
                  </a:extLst>
                </p14:cNvPr>
                <p14:cNvContentPartPr/>
                <p14:nvPr/>
              </p14:nvContentPartPr>
              <p14:xfrm>
                <a:off x="9926434" y="1222228"/>
                <a:ext cx="9720" cy="50400"/>
              </p14:xfrm>
            </p:contentPart>
          </mc:Choice>
          <mc:Fallback xmlns="">
            <p:pic>
              <p:nvPicPr>
                <p:cNvPr id="21" name="Freihand 20">
                  <a:extLst>
                    <a:ext uri="{FF2B5EF4-FFF2-40B4-BE49-F238E27FC236}">
                      <a16:creationId xmlns:a16="http://schemas.microsoft.com/office/drawing/2014/main" id="{863D3B68-65CF-EAF0-C4AB-0ABE61EEC8D5}"/>
                    </a:ext>
                  </a:extLst>
                </p:cNvPr>
                <p:cNvPicPr/>
                <p:nvPr/>
              </p:nvPicPr>
              <p:blipFill>
                <a:blip r:embed="rId34"/>
                <a:stretch>
                  <a:fillRect/>
                </a:stretch>
              </p:blipFill>
              <p:spPr>
                <a:xfrm>
                  <a:off x="9917434" y="1213588"/>
                  <a:ext cx="273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3D3D2B83-6C7D-092B-6420-D5A6EDF2C6B9}"/>
                    </a:ext>
                  </a:extLst>
                </p14:cNvPr>
                <p14:cNvContentPartPr/>
                <p14:nvPr/>
              </p14:nvContentPartPr>
              <p14:xfrm>
                <a:off x="10001674" y="1308628"/>
                <a:ext cx="248040" cy="103680"/>
              </p14:xfrm>
            </p:contentPart>
          </mc:Choice>
          <mc:Fallback xmlns="">
            <p:pic>
              <p:nvPicPr>
                <p:cNvPr id="22" name="Freihand 21">
                  <a:extLst>
                    <a:ext uri="{FF2B5EF4-FFF2-40B4-BE49-F238E27FC236}">
                      <a16:creationId xmlns:a16="http://schemas.microsoft.com/office/drawing/2014/main" id="{3D3D2B83-6C7D-092B-6420-D5A6EDF2C6B9}"/>
                    </a:ext>
                  </a:extLst>
                </p:cNvPr>
                <p:cNvPicPr/>
                <p:nvPr/>
              </p:nvPicPr>
              <p:blipFill>
                <a:blip r:embed="rId36"/>
                <a:stretch>
                  <a:fillRect/>
                </a:stretch>
              </p:blipFill>
              <p:spPr>
                <a:xfrm>
                  <a:off x="9992674" y="1299628"/>
                  <a:ext cx="265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0C700D93-32E7-F88A-A165-539FC223192D}"/>
                    </a:ext>
                  </a:extLst>
                </p14:cNvPr>
                <p14:cNvContentPartPr/>
                <p14:nvPr/>
              </p14:nvContentPartPr>
              <p14:xfrm>
                <a:off x="10294354" y="1224388"/>
                <a:ext cx="295920" cy="182160"/>
              </p14:xfrm>
            </p:contentPart>
          </mc:Choice>
          <mc:Fallback xmlns="">
            <p:pic>
              <p:nvPicPr>
                <p:cNvPr id="23" name="Freihand 22">
                  <a:extLst>
                    <a:ext uri="{FF2B5EF4-FFF2-40B4-BE49-F238E27FC236}">
                      <a16:creationId xmlns:a16="http://schemas.microsoft.com/office/drawing/2014/main" id="{0C700D93-32E7-F88A-A165-539FC223192D}"/>
                    </a:ext>
                  </a:extLst>
                </p:cNvPr>
                <p:cNvPicPr/>
                <p:nvPr/>
              </p:nvPicPr>
              <p:blipFill>
                <a:blip r:embed="rId38"/>
                <a:stretch>
                  <a:fillRect/>
                </a:stretch>
              </p:blipFill>
              <p:spPr>
                <a:xfrm>
                  <a:off x="10285714" y="1215388"/>
                  <a:ext cx="3135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787DCE40-1F24-C41B-CB63-43C317B4F46B}"/>
                    </a:ext>
                  </a:extLst>
                </p14:cNvPr>
                <p14:cNvContentPartPr/>
                <p14:nvPr/>
              </p14:nvContentPartPr>
              <p14:xfrm>
                <a:off x="10822114" y="1208548"/>
                <a:ext cx="143280" cy="173160"/>
              </p14:xfrm>
            </p:contentPart>
          </mc:Choice>
          <mc:Fallback xmlns="">
            <p:pic>
              <p:nvPicPr>
                <p:cNvPr id="24" name="Freihand 23">
                  <a:extLst>
                    <a:ext uri="{FF2B5EF4-FFF2-40B4-BE49-F238E27FC236}">
                      <a16:creationId xmlns:a16="http://schemas.microsoft.com/office/drawing/2014/main" id="{787DCE40-1F24-C41B-CB63-43C317B4F46B}"/>
                    </a:ext>
                  </a:extLst>
                </p:cNvPr>
                <p:cNvPicPr/>
                <p:nvPr/>
              </p:nvPicPr>
              <p:blipFill>
                <a:blip r:embed="rId40"/>
                <a:stretch>
                  <a:fillRect/>
                </a:stretch>
              </p:blipFill>
              <p:spPr>
                <a:xfrm>
                  <a:off x="10813114" y="1199548"/>
                  <a:ext cx="160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F4F93D42-A110-C281-74C5-BCFC2E2212E0}"/>
                    </a:ext>
                  </a:extLst>
                </p14:cNvPr>
                <p14:cNvContentPartPr/>
                <p14:nvPr/>
              </p14:nvContentPartPr>
              <p14:xfrm>
                <a:off x="11021914" y="1275868"/>
                <a:ext cx="69120" cy="73080"/>
              </p14:xfrm>
            </p:contentPart>
          </mc:Choice>
          <mc:Fallback xmlns="">
            <p:pic>
              <p:nvPicPr>
                <p:cNvPr id="25" name="Freihand 24">
                  <a:extLst>
                    <a:ext uri="{FF2B5EF4-FFF2-40B4-BE49-F238E27FC236}">
                      <a16:creationId xmlns:a16="http://schemas.microsoft.com/office/drawing/2014/main" id="{F4F93D42-A110-C281-74C5-BCFC2E2212E0}"/>
                    </a:ext>
                  </a:extLst>
                </p:cNvPr>
                <p:cNvPicPr/>
                <p:nvPr/>
              </p:nvPicPr>
              <p:blipFill>
                <a:blip r:embed="rId42"/>
                <a:stretch>
                  <a:fillRect/>
                </a:stretch>
              </p:blipFill>
              <p:spPr>
                <a:xfrm>
                  <a:off x="11012914" y="1266868"/>
                  <a:ext cx="86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5A14B23F-935A-34F9-2301-7B6CCF436D87}"/>
                    </a:ext>
                  </a:extLst>
                </p14:cNvPr>
                <p14:cNvContentPartPr/>
                <p14:nvPr/>
              </p14:nvContentPartPr>
              <p14:xfrm>
                <a:off x="11143954" y="1281268"/>
                <a:ext cx="112320" cy="77760"/>
              </p14:xfrm>
            </p:contentPart>
          </mc:Choice>
          <mc:Fallback xmlns="">
            <p:pic>
              <p:nvPicPr>
                <p:cNvPr id="26" name="Freihand 25">
                  <a:extLst>
                    <a:ext uri="{FF2B5EF4-FFF2-40B4-BE49-F238E27FC236}">
                      <a16:creationId xmlns:a16="http://schemas.microsoft.com/office/drawing/2014/main" id="{5A14B23F-935A-34F9-2301-7B6CCF436D87}"/>
                    </a:ext>
                  </a:extLst>
                </p:cNvPr>
                <p:cNvPicPr/>
                <p:nvPr/>
              </p:nvPicPr>
              <p:blipFill>
                <a:blip r:embed="rId44"/>
                <a:stretch>
                  <a:fillRect/>
                </a:stretch>
              </p:blipFill>
              <p:spPr>
                <a:xfrm>
                  <a:off x="11135314" y="1272268"/>
                  <a:ext cx="1299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485C9386-21F5-540D-E8D0-B1D9E2108F3E}"/>
                    </a:ext>
                  </a:extLst>
                </p14:cNvPr>
                <p14:cNvContentPartPr/>
                <p14:nvPr/>
              </p14:nvContentPartPr>
              <p14:xfrm>
                <a:off x="11268874" y="1281988"/>
                <a:ext cx="316440" cy="73440"/>
              </p14:xfrm>
            </p:contentPart>
          </mc:Choice>
          <mc:Fallback xmlns="">
            <p:pic>
              <p:nvPicPr>
                <p:cNvPr id="27" name="Freihand 26">
                  <a:extLst>
                    <a:ext uri="{FF2B5EF4-FFF2-40B4-BE49-F238E27FC236}">
                      <a16:creationId xmlns:a16="http://schemas.microsoft.com/office/drawing/2014/main" id="{485C9386-21F5-540D-E8D0-B1D9E2108F3E}"/>
                    </a:ext>
                  </a:extLst>
                </p:cNvPr>
                <p:cNvPicPr/>
                <p:nvPr/>
              </p:nvPicPr>
              <p:blipFill>
                <a:blip r:embed="rId46"/>
                <a:stretch>
                  <a:fillRect/>
                </a:stretch>
              </p:blipFill>
              <p:spPr>
                <a:xfrm>
                  <a:off x="11259874" y="1272988"/>
                  <a:ext cx="334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A2E2E853-63A5-2A13-F319-4BD2C4363C4B}"/>
                    </a:ext>
                  </a:extLst>
                </p14:cNvPr>
                <p14:cNvContentPartPr/>
                <p14:nvPr/>
              </p14:nvContentPartPr>
              <p14:xfrm>
                <a:off x="11606914" y="1154548"/>
                <a:ext cx="116280" cy="176760"/>
              </p14:xfrm>
            </p:contentPart>
          </mc:Choice>
          <mc:Fallback xmlns="">
            <p:pic>
              <p:nvPicPr>
                <p:cNvPr id="28" name="Freihand 27">
                  <a:extLst>
                    <a:ext uri="{FF2B5EF4-FFF2-40B4-BE49-F238E27FC236}">
                      <a16:creationId xmlns:a16="http://schemas.microsoft.com/office/drawing/2014/main" id="{A2E2E853-63A5-2A13-F319-4BD2C4363C4B}"/>
                    </a:ext>
                  </a:extLst>
                </p:cNvPr>
                <p:cNvPicPr/>
                <p:nvPr/>
              </p:nvPicPr>
              <p:blipFill>
                <a:blip r:embed="rId48"/>
                <a:stretch>
                  <a:fillRect/>
                </a:stretch>
              </p:blipFill>
              <p:spPr>
                <a:xfrm>
                  <a:off x="11597914" y="1145908"/>
                  <a:ext cx="133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38B0D9CA-8C8C-C00E-9387-D5962F41CF7A}"/>
                    </a:ext>
                  </a:extLst>
                </p14:cNvPr>
                <p14:cNvContentPartPr/>
                <p14:nvPr/>
              </p14:nvContentPartPr>
              <p14:xfrm>
                <a:off x="9526114" y="1602028"/>
                <a:ext cx="152640" cy="217440"/>
              </p14:xfrm>
            </p:contentPart>
          </mc:Choice>
          <mc:Fallback xmlns="">
            <p:pic>
              <p:nvPicPr>
                <p:cNvPr id="29" name="Freihand 28">
                  <a:extLst>
                    <a:ext uri="{FF2B5EF4-FFF2-40B4-BE49-F238E27FC236}">
                      <a16:creationId xmlns:a16="http://schemas.microsoft.com/office/drawing/2014/main" id="{38B0D9CA-8C8C-C00E-9387-D5962F41CF7A}"/>
                    </a:ext>
                  </a:extLst>
                </p:cNvPr>
                <p:cNvPicPr/>
                <p:nvPr/>
              </p:nvPicPr>
              <p:blipFill>
                <a:blip r:embed="rId50"/>
                <a:stretch>
                  <a:fillRect/>
                </a:stretch>
              </p:blipFill>
              <p:spPr>
                <a:xfrm>
                  <a:off x="9517474" y="1593028"/>
                  <a:ext cx="170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B77583E6-935E-525D-EBA3-662779B0F9AF}"/>
                    </a:ext>
                  </a:extLst>
                </p14:cNvPr>
                <p14:cNvContentPartPr/>
                <p14:nvPr/>
              </p14:nvContentPartPr>
              <p14:xfrm>
                <a:off x="9756874" y="1676548"/>
                <a:ext cx="133200" cy="326520"/>
              </p14:xfrm>
            </p:contentPart>
          </mc:Choice>
          <mc:Fallback xmlns="">
            <p:pic>
              <p:nvPicPr>
                <p:cNvPr id="30" name="Freihand 29">
                  <a:extLst>
                    <a:ext uri="{FF2B5EF4-FFF2-40B4-BE49-F238E27FC236}">
                      <a16:creationId xmlns:a16="http://schemas.microsoft.com/office/drawing/2014/main" id="{B77583E6-935E-525D-EBA3-662779B0F9AF}"/>
                    </a:ext>
                  </a:extLst>
                </p:cNvPr>
                <p:cNvPicPr/>
                <p:nvPr/>
              </p:nvPicPr>
              <p:blipFill>
                <a:blip r:embed="rId52"/>
                <a:stretch>
                  <a:fillRect/>
                </a:stretch>
              </p:blipFill>
              <p:spPr>
                <a:xfrm>
                  <a:off x="9747874" y="1667908"/>
                  <a:ext cx="15084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29D26C9D-514A-86DE-C026-506CA9751920}"/>
                    </a:ext>
                  </a:extLst>
                </p14:cNvPr>
                <p14:cNvContentPartPr/>
                <p14:nvPr/>
              </p14:nvContentPartPr>
              <p14:xfrm>
                <a:off x="9917794" y="1657828"/>
                <a:ext cx="123840" cy="122760"/>
              </p14:xfrm>
            </p:contentPart>
          </mc:Choice>
          <mc:Fallback xmlns="">
            <p:pic>
              <p:nvPicPr>
                <p:cNvPr id="31" name="Freihand 30">
                  <a:extLst>
                    <a:ext uri="{FF2B5EF4-FFF2-40B4-BE49-F238E27FC236}">
                      <a16:creationId xmlns:a16="http://schemas.microsoft.com/office/drawing/2014/main" id="{29D26C9D-514A-86DE-C026-506CA9751920}"/>
                    </a:ext>
                  </a:extLst>
                </p:cNvPr>
                <p:cNvPicPr/>
                <p:nvPr/>
              </p:nvPicPr>
              <p:blipFill>
                <a:blip r:embed="rId54"/>
                <a:stretch>
                  <a:fillRect/>
                </a:stretch>
              </p:blipFill>
              <p:spPr>
                <a:xfrm>
                  <a:off x="9909154" y="1649188"/>
                  <a:ext cx="1414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66B7B0AE-2004-3638-0D5D-08E20386C7A6}"/>
                    </a:ext>
                  </a:extLst>
                </p14:cNvPr>
                <p14:cNvContentPartPr/>
                <p14:nvPr/>
              </p14:nvContentPartPr>
              <p14:xfrm>
                <a:off x="10064314" y="1555228"/>
                <a:ext cx="541440" cy="222120"/>
              </p14:xfrm>
            </p:contentPart>
          </mc:Choice>
          <mc:Fallback xmlns="">
            <p:pic>
              <p:nvPicPr>
                <p:cNvPr id="32" name="Freihand 31">
                  <a:extLst>
                    <a:ext uri="{FF2B5EF4-FFF2-40B4-BE49-F238E27FC236}">
                      <a16:creationId xmlns:a16="http://schemas.microsoft.com/office/drawing/2014/main" id="{66B7B0AE-2004-3638-0D5D-08E20386C7A6}"/>
                    </a:ext>
                  </a:extLst>
                </p:cNvPr>
                <p:cNvPicPr/>
                <p:nvPr/>
              </p:nvPicPr>
              <p:blipFill>
                <a:blip r:embed="rId56"/>
                <a:stretch>
                  <a:fillRect/>
                </a:stretch>
              </p:blipFill>
              <p:spPr>
                <a:xfrm>
                  <a:off x="10055674" y="1546228"/>
                  <a:ext cx="559080" cy="23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7">
            <p14:nvContentPartPr>
              <p14:cNvPr id="36" name="Freihand 35">
                <a:extLst>
                  <a:ext uri="{FF2B5EF4-FFF2-40B4-BE49-F238E27FC236}">
                    <a16:creationId xmlns:a16="http://schemas.microsoft.com/office/drawing/2014/main" id="{AF6F933E-B903-B50B-F3E2-1C11AF7E8F98}"/>
                  </a:ext>
                </a:extLst>
              </p14:cNvPr>
              <p14:cNvContentPartPr/>
              <p14:nvPr/>
            </p14:nvContentPartPr>
            <p14:xfrm>
              <a:off x="1493074" y="2016748"/>
              <a:ext cx="1105920" cy="24480"/>
            </p14:xfrm>
          </p:contentPart>
        </mc:Choice>
        <mc:Fallback xmlns="">
          <p:pic>
            <p:nvPicPr>
              <p:cNvPr id="36" name="Freihand 35">
                <a:extLst>
                  <a:ext uri="{FF2B5EF4-FFF2-40B4-BE49-F238E27FC236}">
                    <a16:creationId xmlns:a16="http://schemas.microsoft.com/office/drawing/2014/main" id="{AF6F933E-B903-B50B-F3E2-1C11AF7E8F98}"/>
                  </a:ext>
                </a:extLst>
              </p:cNvPr>
              <p:cNvPicPr/>
              <p:nvPr/>
            </p:nvPicPr>
            <p:blipFill>
              <a:blip r:embed="rId58"/>
              <a:stretch>
                <a:fillRect/>
              </a:stretch>
            </p:blipFill>
            <p:spPr>
              <a:xfrm>
                <a:off x="1484074" y="2007748"/>
                <a:ext cx="11235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7" name="Freihand 36">
                <a:extLst>
                  <a:ext uri="{FF2B5EF4-FFF2-40B4-BE49-F238E27FC236}">
                    <a16:creationId xmlns:a16="http://schemas.microsoft.com/office/drawing/2014/main" id="{3A5E394B-D3B5-0143-CCC6-C72E5A933C66}"/>
                  </a:ext>
                </a:extLst>
              </p14:cNvPr>
              <p14:cNvContentPartPr/>
              <p14:nvPr/>
            </p14:nvContentPartPr>
            <p14:xfrm>
              <a:off x="7504354" y="1970668"/>
              <a:ext cx="982800" cy="65880"/>
            </p14:xfrm>
          </p:contentPart>
        </mc:Choice>
        <mc:Fallback xmlns="">
          <p:pic>
            <p:nvPicPr>
              <p:cNvPr id="37" name="Freihand 36">
                <a:extLst>
                  <a:ext uri="{FF2B5EF4-FFF2-40B4-BE49-F238E27FC236}">
                    <a16:creationId xmlns:a16="http://schemas.microsoft.com/office/drawing/2014/main" id="{3A5E394B-D3B5-0143-CCC6-C72E5A933C66}"/>
                  </a:ext>
                </a:extLst>
              </p:cNvPr>
              <p:cNvPicPr/>
              <p:nvPr/>
            </p:nvPicPr>
            <p:blipFill>
              <a:blip r:embed="rId60"/>
              <a:stretch>
                <a:fillRect/>
              </a:stretch>
            </p:blipFill>
            <p:spPr>
              <a:xfrm>
                <a:off x="7495714" y="1961668"/>
                <a:ext cx="100044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8" name="Freihand 37">
                <a:extLst>
                  <a:ext uri="{FF2B5EF4-FFF2-40B4-BE49-F238E27FC236}">
                    <a16:creationId xmlns:a16="http://schemas.microsoft.com/office/drawing/2014/main" id="{8B98F673-B030-9249-09E3-5E87522455C4}"/>
                  </a:ext>
                </a:extLst>
              </p14:cNvPr>
              <p14:cNvContentPartPr/>
              <p14:nvPr/>
            </p14:nvContentPartPr>
            <p14:xfrm>
              <a:off x="1378594" y="2334988"/>
              <a:ext cx="1655280" cy="72000"/>
            </p14:xfrm>
          </p:contentPart>
        </mc:Choice>
        <mc:Fallback xmlns="">
          <p:pic>
            <p:nvPicPr>
              <p:cNvPr id="38" name="Freihand 37">
                <a:extLst>
                  <a:ext uri="{FF2B5EF4-FFF2-40B4-BE49-F238E27FC236}">
                    <a16:creationId xmlns:a16="http://schemas.microsoft.com/office/drawing/2014/main" id="{8B98F673-B030-9249-09E3-5E87522455C4}"/>
                  </a:ext>
                </a:extLst>
              </p:cNvPr>
              <p:cNvPicPr/>
              <p:nvPr/>
            </p:nvPicPr>
            <p:blipFill>
              <a:blip r:embed="rId62"/>
              <a:stretch>
                <a:fillRect/>
              </a:stretch>
            </p:blipFill>
            <p:spPr>
              <a:xfrm>
                <a:off x="1369594" y="2325988"/>
                <a:ext cx="1672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9" name="Freihand 38">
                <a:extLst>
                  <a:ext uri="{FF2B5EF4-FFF2-40B4-BE49-F238E27FC236}">
                    <a16:creationId xmlns:a16="http://schemas.microsoft.com/office/drawing/2014/main" id="{54F86A65-A3AD-CF4D-C056-6C0C1B1F21F9}"/>
                  </a:ext>
                </a:extLst>
              </p14:cNvPr>
              <p14:cNvContentPartPr/>
              <p14:nvPr/>
            </p14:nvContentPartPr>
            <p14:xfrm>
              <a:off x="5105314" y="2293588"/>
              <a:ext cx="2253600" cy="138240"/>
            </p14:xfrm>
          </p:contentPart>
        </mc:Choice>
        <mc:Fallback xmlns="">
          <p:pic>
            <p:nvPicPr>
              <p:cNvPr id="39" name="Freihand 38">
                <a:extLst>
                  <a:ext uri="{FF2B5EF4-FFF2-40B4-BE49-F238E27FC236}">
                    <a16:creationId xmlns:a16="http://schemas.microsoft.com/office/drawing/2014/main" id="{54F86A65-A3AD-CF4D-C056-6C0C1B1F21F9}"/>
                  </a:ext>
                </a:extLst>
              </p:cNvPr>
              <p:cNvPicPr/>
              <p:nvPr/>
            </p:nvPicPr>
            <p:blipFill>
              <a:blip r:embed="rId64"/>
              <a:stretch>
                <a:fillRect/>
              </a:stretch>
            </p:blipFill>
            <p:spPr>
              <a:xfrm>
                <a:off x="5096674" y="2284948"/>
                <a:ext cx="22712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88CCD81B-1313-7914-B02A-786DB2632F7C}"/>
                  </a:ext>
                </a:extLst>
              </p14:cNvPr>
              <p14:cNvContentPartPr/>
              <p14:nvPr/>
            </p14:nvContentPartPr>
            <p14:xfrm>
              <a:off x="2262754" y="517708"/>
              <a:ext cx="924840" cy="183240"/>
            </p14:xfrm>
          </p:contentPart>
        </mc:Choice>
        <mc:Fallback xmlns="">
          <p:pic>
            <p:nvPicPr>
              <p:cNvPr id="40" name="Freihand 39">
                <a:extLst>
                  <a:ext uri="{FF2B5EF4-FFF2-40B4-BE49-F238E27FC236}">
                    <a16:creationId xmlns:a16="http://schemas.microsoft.com/office/drawing/2014/main" id="{88CCD81B-1313-7914-B02A-786DB2632F7C}"/>
                  </a:ext>
                </a:extLst>
              </p:cNvPr>
              <p:cNvPicPr/>
              <p:nvPr/>
            </p:nvPicPr>
            <p:blipFill>
              <a:blip r:embed="rId66"/>
              <a:stretch>
                <a:fillRect/>
              </a:stretch>
            </p:blipFill>
            <p:spPr>
              <a:xfrm>
                <a:off x="2254114" y="509068"/>
                <a:ext cx="9424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A92733B2-B7CD-343C-5042-DB7D50B8BA51}"/>
                  </a:ext>
                </a:extLst>
              </p14:cNvPr>
              <p14:cNvContentPartPr/>
              <p14:nvPr/>
            </p14:nvContentPartPr>
            <p14:xfrm>
              <a:off x="1328554" y="2001988"/>
              <a:ext cx="1864440" cy="389520"/>
            </p14:xfrm>
          </p:contentPart>
        </mc:Choice>
        <mc:Fallback xmlns="">
          <p:pic>
            <p:nvPicPr>
              <p:cNvPr id="41" name="Freihand 40">
                <a:extLst>
                  <a:ext uri="{FF2B5EF4-FFF2-40B4-BE49-F238E27FC236}">
                    <a16:creationId xmlns:a16="http://schemas.microsoft.com/office/drawing/2014/main" id="{A92733B2-B7CD-343C-5042-DB7D50B8BA51}"/>
                  </a:ext>
                </a:extLst>
              </p:cNvPr>
              <p:cNvPicPr/>
              <p:nvPr/>
            </p:nvPicPr>
            <p:blipFill>
              <a:blip r:embed="rId68"/>
              <a:stretch>
                <a:fillRect/>
              </a:stretch>
            </p:blipFill>
            <p:spPr>
              <a:xfrm>
                <a:off x="1319554" y="1993348"/>
                <a:ext cx="188208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BDF69EE6-5BAF-3446-BB7E-26511067EB5A}"/>
                  </a:ext>
                </a:extLst>
              </p14:cNvPr>
              <p14:cNvContentPartPr/>
              <p14:nvPr/>
            </p14:nvContentPartPr>
            <p14:xfrm>
              <a:off x="4687354" y="3704068"/>
              <a:ext cx="1430640" cy="567720"/>
            </p14:xfrm>
          </p:contentPart>
        </mc:Choice>
        <mc:Fallback xmlns="">
          <p:pic>
            <p:nvPicPr>
              <p:cNvPr id="42" name="Freihand 41">
                <a:extLst>
                  <a:ext uri="{FF2B5EF4-FFF2-40B4-BE49-F238E27FC236}">
                    <a16:creationId xmlns:a16="http://schemas.microsoft.com/office/drawing/2014/main" id="{BDF69EE6-5BAF-3446-BB7E-26511067EB5A}"/>
                  </a:ext>
                </a:extLst>
              </p:cNvPr>
              <p:cNvPicPr/>
              <p:nvPr/>
            </p:nvPicPr>
            <p:blipFill>
              <a:blip r:embed="rId70"/>
              <a:stretch>
                <a:fillRect/>
              </a:stretch>
            </p:blipFill>
            <p:spPr>
              <a:xfrm>
                <a:off x="4678354" y="3695068"/>
                <a:ext cx="1448280" cy="585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311252DF-4595-7ADB-6383-92E8A0DF4A8B}"/>
                  </a:ext>
                </a:extLst>
              </p14:cNvPr>
              <p14:cNvContentPartPr/>
              <p14:nvPr/>
            </p14:nvContentPartPr>
            <p14:xfrm>
              <a:off x="1512154" y="4577068"/>
              <a:ext cx="1455480" cy="42480"/>
            </p14:xfrm>
          </p:contentPart>
        </mc:Choice>
        <mc:Fallback xmlns="">
          <p:pic>
            <p:nvPicPr>
              <p:cNvPr id="43" name="Freihand 42">
                <a:extLst>
                  <a:ext uri="{FF2B5EF4-FFF2-40B4-BE49-F238E27FC236}">
                    <a16:creationId xmlns:a16="http://schemas.microsoft.com/office/drawing/2014/main" id="{311252DF-4595-7ADB-6383-92E8A0DF4A8B}"/>
                  </a:ext>
                </a:extLst>
              </p:cNvPr>
              <p:cNvPicPr/>
              <p:nvPr/>
            </p:nvPicPr>
            <p:blipFill>
              <a:blip r:embed="rId72"/>
              <a:stretch>
                <a:fillRect/>
              </a:stretch>
            </p:blipFill>
            <p:spPr>
              <a:xfrm>
                <a:off x="1503514" y="4568068"/>
                <a:ext cx="1473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D9E98445-BC9D-E3E1-F50E-626C04532E5B}"/>
                  </a:ext>
                </a:extLst>
              </p14:cNvPr>
              <p14:cNvContentPartPr/>
              <p14:nvPr/>
            </p14:nvContentPartPr>
            <p14:xfrm>
              <a:off x="4396834" y="4474468"/>
              <a:ext cx="928440" cy="76320"/>
            </p14:xfrm>
          </p:contentPart>
        </mc:Choice>
        <mc:Fallback xmlns="">
          <p:pic>
            <p:nvPicPr>
              <p:cNvPr id="44" name="Freihand 43">
                <a:extLst>
                  <a:ext uri="{FF2B5EF4-FFF2-40B4-BE49-F238E27FC236}">
                    <a16:creationId xmlns:a16="http://schemas.microsoft.com/office/drawing/2014/main" id="{D9E98445-BC9D-E3E1-F50E-626C04532E5B}"/>
                  </a:ext>
                </a:extLst>
              </p:cNvPr>
              <p:cNvPicPr/>
              <p:nvPr/>
            </p:nvPicPr>
            <p:blipFill>
              <a:blip r:embed="rId74"/>
              <a:stretch>
                <a:fillRect/>
              </a:stretch>
            </p:blipFill>
            <p:spPr>
              <a:xfrm>
                <a:off x="4387834" y="4465828"/>
                <a:ext cx="946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05124533-FB63-CF29-7F89-FE757FB3797F}"/>
                  </a:ext>
                </a:extLst>
              </p14:cNvPr>
              <p14:cNvContentPartPr/>
              <p14:nvPr/>
            </p14:nvContentPartPr>
            <p14:xfrm>
              <a:off x="1466074" y="4516228"/>
              <a:ext cx="1433880" cy="89640"/>
            </p14:xfrm>
          </p:contentPart>
        </mc:Choice>
        <mc:Fallback xmlns="">
          <p:pic>
            <p:nvPicPr>
              <p:cNvPr id="45" name="Freihand 44">
                <a:extLst>
                  <a:ext uri="{FF2B5EF4-FFF2-40B4-BE49-F238E27FC236}">
                    <a16:creationId xmlns:a16="http://schemas.microsoft.com/office/drawing/2014/main" id="{05124533-FB63-CF29-7F89-FE757FB3797F}"/>
                  </a:ext>
                </a:extLst>
              </p:cNvPr>
              <p:cNvPicPr/>
              <p:nvPr/>
            </p:nvPicPr>
            <p:blipFill>
              <a:blip r:embed="rId76"/>
              <a:stretch>
                <a:fillRect/>
              </a:stretch>
            </p:blipFill>
            <p:spPr>
              <a:xfrm>
                <a:off x="1457074" y="4507588"/>
                <a:ext cx="14515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750774A8-3149-6AEA-9C29-751016AC9C79}"/>
                  </a:ext>
                </a:extLst>
              </p14:cNvPr>
              <p14:cNvContentPartPr/>
              <p14:nvPr/>
            </p14:nvContentPartPr>
            <p14:xfrm>
              <a:off x="1530514" y="4562668"/>
              <a:ext cx="1665000" cy="53280"/>
            </p14:xfrm>
          </p:contentPart>
        </mc:Choice>
        <mc:Fallback xmlns="">
          <p:pic>
            <p:nvPicPr>
              <p:cNvPr id="46" name="Freihand 45">
                <a:extLst>
                  <a:ext uri="{FF2B5EF4-FFF2-40B4-BE49-F238E27FC236}">
                    <a16:creationId xmlns:a16="http://schemas.microsoft.com/office/drawing/2014/main" id="{750774A8-3149-6AEA-9C29-751016AC9C79}"/>
                  </a:ext>
                </a:extLst>
              </p:cNvPr>
              <p:cNvPicPr/>
              <p:nvPr/>
            </p:nvPicPr>
            <p:blipFill>
              <a:blip r:embed="rId78"/>
              <a:stretch>
                <a:fillRect/>
              </a:stretch>
            </p:blipFill>
            <p:spPr>
              <a:xfrm>
                <a:off x="1521874" y="4553668"/>
                <a:ext cx="1682640" cy="70920"/>
              </a:xfrm>
              <a:prstGeom prst="rect">
                <a:avLst/>
              </a:prstGeom>
            </p:spPr>
          </p:pic>
        </mc:Fallback>
      </mc:AlternateContent>
      <p:grpSp>
        <p:nvGrpSpPr>
          <p:cNvPr id="102421" name="Gruppieren 102420">
            <a:extLst>
              <a:ext uri="{FF2B5EF4-FFF2-40B4-BE49-F238E27FC236}">
                <a16:creationId xmlns:a16="http://schemas.microsoft.com/office/drawing/2014/main" id="{8EC3557D-606E-F88A-AB0E-47CCC340A0F8}"/>
              </a:ext>
            </a:extLst>
          </p:cNvPr>
          <p:cNvGrpSpPr/>
          <p:nvPr/>
        </p:nvGrpSpPr>
        <p:grpSpPr>
          <a:xfrm>
            <a:off x="217954" y="4706668"/>
            <a:ext cx="6863040" cy="523440"/>
            <a:chOff x="217954" y="4706668"/>
            <a:chExt cx="6863040" cy="523440"/>
          </a:xfrm>
        </p:grpSpPr>
        <mc:AlternateContent xmlns:mc="http://schemas.openxmlformats.org/markup-compatibility/2006" xmlns:p14="http://schemas.microsoft.com/office/powerpoint/2010/main">
          <mc:Choice Requires="p14">
            <p:contentPart p14:bwMode="auto" r:id="rId79">
              <p14:nvContentPartPr>
                <p14:cNvPr id="56" name="Freihand 55">
                  <a:extLst>
                    <a:ext uri="{FF2B5EF4-FFF2-40B4-BE49-F238E27FC236}">
                      <a16:creationId xmlns:a16="http://schemas.microsoft.com/office/drawing/2014/main" id="{6C6F66CD-A158-7363-9951-69C98B904EFA}"/>
                    </a:ext>
                  </a:extLst>
                </p14:cNvPr>
                <p14:cNvContentPartPr/>
                <p14:nvPr/>
              </p14:nvContentPartPr>
              <p14:xfrm>
                <a:off x="1165114" y="4714228"/>
                <a:ext cx="4320" cy="5400"/>
              </p14:xfrm>
            </p:contentPart>
          </mc:Choice>
          <mc:Fallback xmlns="">
            <p:pic>
              <p:nvPicPr>
                <p:cNvPr id="56" name="Freihand 55">
                  <a:extLst>
                    <a:ext uri="{FF2B5EF4-FFF2-40B4-BE49-F238E27FC236}">
                      <a16:creationId xmlns:a16="http://schemas.microsoft.com/office/drawing/2014/main" id="{6C6F66CD-A158-7363-9951-69C98B904EFA}"/>
                    </a:ext>
                  </a:extLst>
                </p:cNvPr>
                <p:cNvPicPr/>
                <p:nvPr/>
              </p:nvPicPr>
              <p:blipFill>
                <a:blip r:embed="rId80"/>
                <a:stretch>
                  <a:fillRect/>
                </a:stretch>
              </p:blipFill>
              <p:spPr>
                <a:xfrm>
                  <a:off x="1156474" y="4705588"/>
                  <a:ext cx="219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581D0108-887D-ACF2-10EA-96DC862F6841}"/>
                    </a:ext>
                  </a:extLst>
                </p14:cNvPr>
                <p14:cNvContentPartPr/>
                <p14:nvPr/>
              </p14:nvContentPartPr>
              <p14:xfrm>
                <a:off x="229474" y="4996828"/>
                <a:ext cx="200880" cy="24840"/>
              </p14:xfrm>
            </p:contentPart>
          </mc:Choice>
          <mc:Fallback xmlns="">
            <p:pic>
              <p:nvPicPr>
                <p:cNvPr id="47" name="Freihand 46">
                  <a:extLst>
                    <a:ext uri="{FF2B5EF4-FFF2-40B4-BE49-F238E27FC236}">
                      <a16:creationId xmlns:a16="http://schemas.microsoft.com/office/drawing/2014/main" id="{581D0108-887D-ACF2-10EA-96DC862F6841}"/>
                    </a:ext>
                  </a:extLst>
                </p:cNvPr>
                <p:cNvPicPr/>
                <p:nvPr/>
              </p:nvPicPr>
              <p:blipFill>
                <a:blip r:embed="rId82"/>
                <a:stretch>
                  <a:fillRect/>
                </a:stretch>
              </p:blipFill>
              <p:spPr>
                <a:xfrm>
                  <a:off x="220834" y="4987828"/>
                  <a:ext cx="21852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8" name="Freihand 47">
                  <a:extLst>
                    <a:ext uri="{FF2B5EF4-FFF2-40B4-BE49-F238E27FC236}">
                      <a16:creationId xmlns:a16="http://schemas.microsoft.com/office/drawing/2014/main" id="{FCC8B889-9693-88CC-28EE-8118E7D88ED2}"/>
                    </a:ext>
                  </a:extLst>
                </p14:cNvPr>
                <p14:cNvContentPartPr/>
                <p14:nvPr/>
              </p14:nvContentPartPr>
              <p14:xfrm>
                <a:off x="217954" y="4937788"/>
                <a:ext cx="362880" cy="271440"/>
              </p14:xfrm>
            </p:contentPart>
          </mc:Choice>
          <mc:Fallback xmlns="">
            <p:pic>
              <p:nvPicPr>
                <p:cNvPr id="48" name="Freihand 47">
                  <a:extLst>
                    <a:ext uri="{FF2B5EF4-FFF2-40B4-BE49-F238E27FC236}">
                      <a16:creationId xmlns:a16="http://schemas.microsoft.com/office/drawing/2014/main" id="{FCC8B889-9693-88CC-28EE-8118E7D88ED2}"/>
                    </a:ext>
                  </a:extLst>
                </p:cNvPr>
                <p:cNvPicPr/>
                <p:nvPr/>
              </p:nvPicPr>
              <p:blipFill>
                <a:blip r:embed="rId84"/>
                <a:stretch>
                  <a:fillRect/>
                </a:stretch>
              </p:blipFill>
              <p:spPr>
                <a:xfrm>
                  <a:off x="208954" y="4929148"/>
                  <a:ext cx="3805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0" name="Freihand 49">
                  <a:extLst>
                    <a:ext uri="{FF2B5EF4-FFF2-40B4-BE49-F238E27FC236}">
                      <a16:creationId xmlns:a16="http://schemas.microsoft.com/office/drawing/2014/main" id="{616FA613-2D34-EC70-9D78-FAAA9F729426}"/>
                    </a:ext>
                  </a:extLst>
                </p14:cNvPr>
                <p14:cNvContentPartPr/>
                <p14:nvPr/>
              </p14:nvContentPartPr>
              <p14:xfrm>
                <a:off x="840754" y="4901068"/>
                <a:ext cx="18720" cy="226800"/>
              </p14:xfrm>
            </p:contentPart>
          </mc:Choice>
          <mc:Fallback xmlns="">
            <p:pic>
              <p:nvPicPr>
                <p:cNvPr id="50" name="Freihand 49">
                  <a:extLst>
                    <a:ext uri="{FF2B5EF4-FFF2-40B4-BE49-F238E27FC236}">
                      <a16:creationId xmlns:a16="http://schemas.microsoft.com/office/drawing/2014/main" id="{616FA613-2D34-EC70-9D78-FAAA9F729426}"/>
                    </a:ext>
                  </a:extLst>
                </p:cNvPr>
                <p:cNvPicPr/>
                <p:nvPr/>
              </p:nvPicPr>
              <p:blipFill>
                <a:blip r:embed="rId86"/>
                <a:stretch>
                  <a:fillRect/>
                </a:stretch>
              </p:blipFill>
              <p:spPr>
                <a:xfrm>
                  <a:off x="831754" y="4892068"/>
                  <a:ext cx="363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1" name="Freihand 50">
                  <a:extLst>
                    <a:ext uri="{FF2B5EF4-FFF2-40B4-BE49-F238E27FC236}">
                      <a16:creationId xmlns:a16="http://schemas.microsoft.com/office/drawing/2014/main" id="{CF5F2C11-46E5-C214-7E09-F6365A504451}"/>
                    </a:ext>
                  </a:extLst>
                </p14:cNvPr>
                <p14:cNvContentPartPr/>
                <p14:nvPr/>
              </p14:nvContentPartPr>
              <p14:xfrm>
                <a:off x="662194" y="4882348"/>
                <a:ext cx="319320" cy="254160"/>
              </p14:xfrm>
            </p:contentPart>
          </mc:Choice>
          <mc:Fallback xmlns="">
            <p:pic>
              <p:nvPicPr>
                <p:cNvPr id="51" name="Freihand 50">
                  <a:extLst>
                    <a:ext uri="{FF2B5EF4-FFF2-40B4-BE49-F238E27FC236}">
                      <a16:creationId xmlns:a16="http://schemas.microsoft.com/office/drawing/2014/main" id="{CF5F2C11-46E5-C214-7E09-F6365A504451}"/>
                    </a:ext>
                  </a:extLst>
                </p:cNvPr>
                <p:cNvPicPr/>
                <p:nvPr/>
              </p:nvPicPr>
              <p:blipFill>
                <a:blip r:embed="rId88"/>
                <a:stretch>
                  <a:fillRect/>
                </a:stretch>
              </p:blipFill>
              <p:spPr>
                <a:xfrm>
                  <a:off x="653194" y="4873708"/>
                  <a:ext cx="336960" cy="2718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3" name="Freihand 52">
                  <a:extLst>
                    <a:ext uri="{FF2B5EF4-FFF2-40B4-BE49-F238E27FC236}">
                      <a16:creationId xmlns:a16="http://schemas.microsoft.com/office/drawing/2014/main" id="{F554F6AB-28D6-AA9B-0B1E-651CF97F0F18}"/>
                    </a:ext>
                  </a:extLst>
                </p14:cNvPr>
                <p14:cNvContentPartPr/>
                <p14:nvPr/>
              </p14:nvContentPartPr>
              <p14:xfrm>
                <a:off x="1101394" y="4968388"/>
                <a:ext cx="4320" cy="122040"/>
              </p14:xfrm>
            </p:contentPart>
          </mc:Choice>
          <mc:Fallback xmlns="">
            <p:pic>
              <p:nvPicPr>
                <p:cNvPr id="53" name="Freihand 52">
                  <a:extLst>
                    <a:ext uri="{FF2B5EF4-FFF2-40B4-BE49-F238E27FC236}">
                      <a16:creationId xmlns:a16="http://schemas.microsoft.com/office/drawing/2014/main" id="{F554F6AB-28D6-AA9B-0B1E-651CF97F0F18}"/>
                    </a:ext>
                  </a:extLst>
                </p:cNvPr>
                <p:cNvPicPr/>
                <p:nvPr/>
              </p:nvPicPr>
              <p:blipFill>
                <a:blip r:embed="rId90"/>
                <a:stretch>
                  <a:fillRect/>
                </a:stretch>
              </p:blipFill>
              <p:spPr>
                <a:xfrm>
                  <a:off x="1092394" y="4959388"/>
                  <a:ext cx="21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4" name="Freihand 53">
                  <a:extLst>
                    <a:ext uri="{FF2B5EF4-FFF2-40B4-BE49-F238E27FC236}">
                      <a16:creationId xmlns:a16="http://schemas.microsoft.com/office/drawing/2014/main" id="{9947CA6A-AACC-1814-D24D-FB4E3B9D352D}"/>
                    </a:ext>
                  </a:extLst>
                </p14:cNvPr>
                <p14:cNvContentPartPr/>
                <p14:nvPr/>
              </p14:nvContentPartPr>
              <p14:xfrm>
                <a:off x="1219114" y="4820428"/>
                <a:ext cx="165240" cy="306000"/>
              </p14:xfrm>
            </p:contentPart>
          </mc:Choice>
          <mc:Fallback xmlns="">
            <p:pic>
              <p:nvPicPr>
                <p:cNvPr id="54" name="Freihand 53">
                  <a:extLst>
                    <a:ext uri="{FF2B5EF4-FFF2-40B4-BE49-F238E27FC236}">
                      <a16:creationId xmlns:a16="http://schemas.microsoft.com/office/drawing/2014/main" id="{9947CA6A-AACC-1814-D24D-FB4E3B9D352D}"/>
                    </a:ext>
                  </a:extLst>
                </p:cNvPr>
                <p:cNvPicPr/>
                <p:nvPr/>
              </p:nvPicPr>
              <p:blipFill>
                <a:blip r:embed="rId92"/>
                <a:stretch>
                  <a:fillRect/>
                </a:stretch>
              </p:blipFill>
              <p:spPr>
                <a:xfrm>
                  <a:off x="1210114" y="4811428"/>
                  <a:ext cx="1828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5" name="Freihand 54">
                  <a:extLst>
                    <a:ext uri="{FF2B5EF4-FFF2-40B4-BE49-F238E27FC236}">
                      <a16:creationId xmlns:a16="http://schemas.microsoft.com/office/drawing/2014/main" id="{70F118EF-F95F-29C3-7E9A-3D31F37A4479}"/>
                    </a:ext>
                  </a:extLst>
                </p14:cNvPr>
                <p14:cNvContentPartPr/>
                <p14:nvPr/>
              </p14:nvContentPartPr>
              <p14:xfrm>
                <a:off x="1449514" y="4905028"/>
                <a:ext cx="223920" cy="141120"/>
              </p14:xfrm>
            </p:contentPart>
          </mc:Choice>
          <mc:Fallback xmlns="">
            <p:pic>
              <p:nvPicPr>
                <p:cNvPr id="55" name="Freihand 54">
                  <a:extLst>
                    <a:ext uri="{FF2B5EF4-FFF2-40B4-BE49-F238E27FC236}">
                      <a16:creationId xmlns:a16="http://schemas.microsoft.com/office/drawing/2014/main" id="{70F118EF-F95F-29C3-7E9A-3D31F37A4479}"/>
                    </a:ext>
                  </a:extLst>
                </p:cNvPr>
                <p:cNvPicPr/>
                <p:nvPr/>
              </p:nvPicPr>
              <p:blipFill>
                <a:blip r:embed="rId94"/>
                <a:stretch>
                  <a:fillRect/>
                </a:stretch>
              </p:blipFill>
              <p:spPr>
                <a:xfrm>
                  <a:off x="1440514" y="4896028"/>
                  <a:ext cx="2415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7DD580AB-69D6-76AF-F118-1B023788873C}"/>
                    </a:ext>
                  </a:extLst>
                </p14:cNvPr>
                <p14:cNvContentPartPr/>
                <p14:nvPr/>
              </p14:nvContentPartPr>
              <p14:xfrm>
                <a:off x="1727074" y="4942108"/>
                <a:ext cx="318960" cy="71640"/>
              </p14:xfrm>
            </p:contentPart>
          </mc:Choice>
          <mc:Fallback xmlns="">
            <p:pic>
              <p:nvPicPr>
                <p:cNvPr id="58" name="Freihand 57">
                  <a:extLst>
                    <a:ext uri="{FF2B5EF4-FFF2-40B4-BE49-F238E27FC236}">
                      <a16:creationId xmlns:a16="http://schemas.microsoft.com/office/drawing/2014/main" id="{7DD580AB-69D6-76AF-F118-1B023788873C}"/>
                    </a:ext>
                  </a:extLst>
                </p:cNvPr>
                <p:cNvPicPr/>
                <p:nvPr/>
              </p:nvPicPr>
              <p:blipFill>
                <a:blip r:embed="rId96"/>
                <a:stretch>
                  <a:fillRect/>
                </a:stretch>
              </p:blipFill>
              <p:spPr>
                <a:xfrm>
                  <a:off x="1718434" y="4933108"/>
                  <a:ext cx="33660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995DC2EE-C7AF-7939-4372-1366A5B3F9ED}"/>
                    </a:ext>
                  </a:extLst>
                </p14:cNvPr>
                <p14:cNvContentPartPr/>
                <p14:nvPr/>
              </p14:nvContentPartPr>
              <p14:xfrm>
                <a:off x="2168794" y="4930228"/>
                <a:ext cx="76680" cy="85680"/>
              </p14:xfrm>
            </p:contentPart>
          </mc:Choice>
          <mc:Fallback xmlns="">
            <p:pic>
              <p:nvPicPr>
                <p:cNvPr id="59" name="Freihand 58">
                  <a:extLst>
                    <a:ext uri="{FF2B5EF4-FFF2-40B4-BE49-F238E27FC236}">
                      <a16:creationId xmlns:a16="http://schemas.microsoft.com/office/drawing/2014/main" id="{995DC2EE-C7AF-7939-4372-1366A5B3F9ED}"/>
                    </a:ext>
                  </a:extLst>
                </p:cNvPr>
                <p:cNvPicPr/>
                <p:nvPr/>
              </p:nvPicPr>
              <p:blipFill>
                <a:blip r:embed="rId98"/>
                <a:stretch>
                  <a:fillRect/>
                </a:stretch>
              </p:blipFill>
              <p:spPr>
                <a:xfrm>
                  <a:off x="2160154" y="4921588"/>
                  <a:ext cx="943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C08862A4-BF52-DFD3-0743-7F29945ACC50}"/>
                    </a:ext>
                  </a:extLst>
                </p14:cNvPr>
                <p14:cNvContentPartPr/>
                <p14:nvPr/>
              </p14:nvContentPartPr>
              <p14:xfrm>
                <a:off x="2299834" y="4909348"/>
                <a:ext cx="151560" cy="109080"/>
              </p14:xfrm>
            </p:contentPart>
          </mc:Choice>
          <mc:Fallback xmlns="">
            <p:pic>
              <p:nvPicPr>
                <p:cNvPr id="60" name="Freihand 59">
                  <a:extLst>
                    <a:ext uri="{FF2B5EF4-FFF2-40B4-BE49-F238E27FC236}">
                      <a16:creationId xmlns:a16="http://schemas.microsoft.com/office/drawing/2014/main" id="{C08862A4-BF52-DFD3-0743-7F29945ACC50}"/>
                    </a:ext>
                  </a:extLst>
                </p:cNvPr>
                <p:cNvPicPr/>
                <p:nvPr/>
              </p:nvPicPr>
              <p:blipFill>
                <a:blip r:embed="rId100"/>
                <a:stretch>
                  <a:fillRect/>
                </a:stretch>
              </p:blipFill>
              <p:spPr>
                <a:xfrm>
                  <a:off x="2290834" y="4900708"/>
                  <a:ext cx="169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986E3B37-2599-E2C2-2465-1C5B97E89F50}"/>
                    </a:ext>
                  </a:extLst>
                </p14:cNvPr>
                <p14:cNvContentPartPr/>
                <p14:nvPr/>
              </p14:nvContentPartPr>
              <p14:xfrm>
                <a:off x="2833714" y="4812508"/>
                <a:ext cx="334800" cy="417600"/>
              </p14:xfrm>
            </p:contentPart>
          </mc:Choice>
          <mc:Fallback xmlns="">
            <p:pic>
              <p:nvPicPr>
                <p:cNvPr id="62" name="Freihand 61">
                  <a:extLst>
                    <a:ext uri="{FF2B5EF4-FFF2-40B4-BE49-F238E27FC236}">
                      <a16:creationId xmlns:a16="http://schemas.microsoft.com/office/drawing/2014/main" id="{986E3B37-2599-E2C2-2465-1C5B97E89F50}"/>
                    </a:ext>
                  </a:extLst>
                </p:cNvPr>
                <p:cNvPicPr/>
                <p:nvPr/>
              </p:nvPicPr>
              <p:blipFill>
                <a:blip r:embed="rId102"/>
                <a:stretch>
                  <a:fillRect/>
                </a:stretch>
              </p:blipFill>
              <p:spPr>
                <a:xfrm>
                  <a:off x="2824714" y="4803868"/>
                  <a:ext cx="352440" cy="4352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02400" name="Freihand 102399">
                  <a:extLst>
                    <a:ext uri="{FF2B5EF4-FFF2-40B4-BE49-F238E27FC236}">
                      <a16:creationId xmlns:a16="http://schemas.microsoft.com/office/drawing/2014/main" id="{1C0A7F6D-B03C-10AE-2386-7A56F5C73443}"/>
                    </a:ext>
                  </a:extLst>
                </p14:cNvPr>
                <p14:cNvContentPartPr/>
                <p14:nvPr/>
              </p14:nvContentPartPr>
              <p14:xfrm>
                <a:off x="3466234" y="4878748"/>
                <a:ext cx="141480" cy="106200"/>
              </p14:xfrm>
            </p:contentPart>
          </mc:Choice>
          <mc:Fallback xmlns="">
            <p:pic>
              <p:nvPicPr>
                <p:cNvPr id="102400" name="Freihand 102399">
                  <a:extLst>
                    <a:ext uri="{FF2B5EF4-FFF2-40B4-BE49-F238E27FC236}">
                      <a16:creationId xmlns:a16="http://schemas.microsoft.com/office/drawing/2014/main" id="{1C0A7F6D-B03C-10AE-2386-7A56F5C73443}"/>
                    </a:ext>
                  </a:extLst>
                </p:cNvPr>
                <p:cNvPicPr/>
                <p:nvPr/>
              </p:nvPicPr>
              <p:blipFill>
                <a:blip r:embed="rId104"/>
                <a:stretch>
                  <a:fillRect/>
                </a:stretch>
              </p:blipFill>
              <p:spPr>
                <a:xfrm>
                  <a:off x="3457594" y="4870108"/>
                  <a:ext cx="1591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2405" name="Freihand 102404">
                  <a:extLst>
                    <a:ext uri="{FF2B5EF4-FFF2-40B4-BE49-F238E27FC236}">
                      <a16:creationId xmlns:a16="http://schemas.microsoft.com/office/drawing/2014/main" id="{4547BFF8-8F8C-A559-E16E-E8F58C7C5363}"/>
                    </a:ext>
                  </a:extLst>
                </p14:cNvPr>
                <p14:cNvContentPartPr/>
                <p14:nvPr/>
              </p14:nvContentPartPr>
              <p14:xfrm>
                <a:off x="4193074" y="4875148"/>
                <a:ext cx="203760" cy="107640"/>
              </p14:xfrm>
            </p:contentPart>
          </mc:Choice>
          <mc:Fallback xmlns="">
            <p:pic>
              <p:nvPicPr>
                <p:cNvPr id="102405" name="Freihand 102404">
                  <a:extLst>
                    <a:ext uri="{FF2B5EF4-FFF2-40B4-BE49-F238E27FC236}">
                      <a16:creationId xmlns:a16="http://schemas.microsoft.com/office/drawing/2014/main" id="{4547BFF8-8F8C-A559-E16E-E8F58C7C5363}"/>
                    </a:ext>
                  </a:extLst>
                </p:cNvPr>
                <p:cNvPicPr/>
                <p:nvPr/>
              </p:nvPicPr>
              <p:blipFill>
                <a:blip r:embed="rId106"/>
                <a:stretch>
                  <a:fillRect/>
                </a:stretch>
              </p:blipFill>
              <p:spPr>
                <a:xfrm>
                  <a:off x="4184434" y="4866508"/>
                  <a:ext cx="221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2407" name="Freihand 102406">
                  <a:extLst>
                    <a:ext uri="{FF2B5EF4-FFF2-40B4-BE49-F238E27FC236}">
                      <a16:creationId xmlns:a16="http://schemas.microsoft.com/office/drawing/2014/main" id="{940A6A5D-844C-2D40-EE62-E91B27611C1D}"/>
                    </a:ext>
                  </a:extLst>
                </p14:cNvPr>
                <p14:cNvContentPartPr/>
                <p14:nvPr/>
              </p14:nvContentPartPr>
              <p14:xfrm>
                <a:off x="3933874" y="4720708"/>
                <a:ext cx="126360" cy="253440"/>
              </p14:xfrm>
            </p:contentPart>
          </mc:Choice>
          <mc:Fallback xmlns="">
            <p:pic>
              <p:nvPicPr>
                <p:cNvPr id="102407" name="Freihand 102406">
                  <a:extLst>
                    <a:ext uri="{FF2B5EF4-FFF2-40B4-BE49-F238E27FC236}">
                      <a16:creationId xmlns:a16="http://schemas.microsoft.com/office/drawing/2014/main" id="{940A6A5D-844C-2D40-EE62-E91B27611C1D}"/>
                    </a:ext>
                  </a:extLst>
                </p:cNvPr>
                <p:cNvPicPr/>
                <p:nvPr/>
              </p:nvPicPr>
              <p:blipFill>
                <a:blip r:embed="rId108"/>
                <a:stretch>
                  <a:fillRect/>
                </a:stretch>
              </p:blipFill>
              <p:spPr>
                <a:xfrm>
                  <a:off x="3925234" y="4712068"/>
                  <a:ext cx="1440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2408" name="Freihand 102407">
                  <a:extLst>
                    <a:ext uri="{FF2B5EF4-FFF2-40B4-BE49-F238E27FC236}">
                      <a16:creationId xmlns:a16="http://schemas.microsoft.com/office/drawing/2014/main" id="{165C89FF-07C3-3E32-9BBF-4374CD54F2A3}"/>
                    </a:ext>
                  </a:extLst>
                </p14:cNvPr>
                <p14:cNvContentPartPr/>
                <p14:nvPr/>
              </p14:nvContentPartPr>
              <p14:xfrm>
                <a:off x="4510954" y="4732228"/>
                <a:ext cx="8280" cy="225720"/>
              </p14:xfrm>
            </p:contentPart>
          </mc:Choice>
          <mc:Fallback xmlns="">
            <p:pic>
              <p:nvPicPr>
                <p:cNvPr id="102408" name="Freihand 102407">
                  <a:extLst>
                    <a:ext uri="{FF2B5EF4-FFF2-40B4-BE49-F238E27FC236}">
                      <a16:creationId xmlns:a16="http://schemas.microsoft.com/office/drawing/2014/main" id="{165C89FF-07C3-3E32-9BBF-4374CD54F2A3}"/>
                    </a:ext>
                  </a:extLst>
                </p:cNvPr>
                <p:cNvPicPr/>
                <p:nvPr/>
              </p:nvPicPr>
              <p:blipFill>
                <a:blip r:embed="rId110"/>
                <a:stretch>
                  <a:fillRect/>
                </a:stretch>
              </p:blipFill>
              <p:spPr>
                <a:xfrm>
                  <a:off x="4502314" y="4723228"/>
                  <a:ext cx="259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2409" name="Freihand 102408">
                  <a:extLst>
                    <a:ext uri="{FF2B5EF4-FFF2-40B4-BE49-F238E27FC236}">
                      <a16:creationId xmlns:a16="http://schemas.microsoft.com/office/drawing/2014/main" id="{D37F3718-1F63-B79A-D1D3-B99EA0A0EA63}"/>
                    </a:ext>
                  </a:extLst>
                </p14:cNvPr>
                <p14:cNvContentPartPr/>
                <p14:nvPr/>
              </p14:nvContentPartPr>
              <p14:xfrm>
                <a:off x="4596994" y="4838428"/>
                <a:ext cx="269280" cy="134280"/>
              </p14:xfrm>
            </p:contentPart>
          </mc:Choice>
          <mc:Fallback xmlns="">
            <p:pic>
              <p:nvPicPr>
                <p:cNvPr id="102409" name="Freihand 102408">
                  <a:extLst>
                    <a:ext uri="{FF2B5EF4-FFF2-40B4-BE49-F238E27FC236}">
                      <a16:creationId xmlns:a16="http://schemas.microsoft.com/office/drawing/2014/main" id="{D37F3718-1F63-B79A-D1D3-B99EA0A0EA63}"/>
                    </a:ext>
                  </a:extLst>
                </p:cNvPr>
                <p:cNvPicPr/>
                <p:nvPr/>
              </p:nvPicPr>
              <p:blipFill>
                <a:blip r:embed="rId112"/>
                <a:stretch>
                  <a:fillRect/>
                </a:stretch>
              </p:blipFill>
              <p:spPr>
                <a:xfrm>
                  <a:off x="4588354" y="4829788"/>
                  <a:ext cx="286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02410" name="Freihand 102409">
                  <a:extLst>
                    <a:ext uri="{FF2B5EF4-FFF2-40B4-BE49-F238E27FC236}">
                      <a16:creationId xmlns:a16="http://schemas.microsoft.com/office/drawing/2014/main" id="{061321B3-69FD-5D9B-2727-D9A10A95E85D}"/>
                    </a:ext>
                  </a:extLst>
                </p14:cNvPr>
                <p14:cNvContentPartPr/>
                <p14:nvPr/>
              </p14:nvContentPartPr>
              <p14:xfrm>
                <a:off x="4950154" y="4846708"/>
                <a:ext cx="112680" cy="103320"/>
              </p14:xfrm>
            </p:contentPart>
          </mc:Choice>
          <mc:Fallback xmlns="">
            <p:pic>
              <p:nvPicPr>
                <p:cNvPr id="102410" name="Freihand 102409">
                  <a:extLst>
                    <a:ext uri="{FF2B5EF4-FFF2-40B4-BE49-F238E27FC236}">
                      <a16:creationId xmlns:a16="http://schemas.microsoft.com/office/drawing/2014/main" id="{061321B3-69FD-5D9B-2727-D9A10A95E85D}"/>
                    </a:ext>
                  </a:extLst>
                </p:cNvPr>
                <p:cNvPicPr/>
                <p:nvPr/>
              </p:nvPicPr>
              <p:blipFill>
                <a:blip r:embed="rId114"/>
                <a:stretch>
                  <a:fillRect/>
                </a:stretch>
              </p:blipFill>
              <p:spPr>
                <a:xfrm>
                  <a:off x="4941514" y="4837708"/>
                  <a:ext cx="130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2411" name="Freihand 102410">
                  <a:extLst>
                    <a:ext uri="{FF2B5EF4-FFF2-40B4-BE49-F238E27FC236}">
                      <a16:creationId xmlns:a16="http://schemas.microsoft.com/office/drawing/2014/main" id="{DF77EB95-D989-562D-0ED6-089F446935D6}"/>
                    </a:ext>
                  </a:extLst>
                </p14:cNvPr>
                <p14:cNvContentPartPr/>
                <p14:nvPr/>
              </p14:nvContentPartPr>
              <p14:xfrm>
                <a:off x="5161114" y="4851028"/>
                <a:ext cx="99360" cy="108720"/>
              </p14:xfrm>
            </p:contentPart>
          </mc:Choice>
          <mc:Fallback xmlns="">
            <p:pic>
              <p:nvPicPr>
                <p:cNvPr id="102411" name="Freihand 102410">
                  <a:extLst>
                    <a:ext uri="{FF2B5EF4-FFF2-40B4-BE49-F238E27FC236}">
                      <a16:creationId xmlns:a16="http://schemas.microsoft.com/office/drawing/2014/main" id="{DF77EB95-D989-562D-0ED6-089F446935D6}"/>
                    </a:ext>
                  </a:extLst>
                </p:cNvPr>
                <p:cNvPicPr/>
                <p:nvPr/>
              </p:nvPicPr>
              <p:blipFill>
                <a:blip r:embed="rId116"/>
                <a:stretch>
                  <a:fillRect/>
                </a:stretch>
              </p:blipFill>
              <p:spPr>
                <a:xfrm>
                  <a:off x="5152114" y="4842028"/>
                  <a:ext cx="1170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2412" name="Freihand 102411">
                  <a:extLst>
                    <a:ext uri="{FF2B5EF4-FFF2-40B4-BE49-F238E27FC236}">
                      <a16:creationId xmlns:a16="http://schemas.microsoft.com/office/drawing/2014/main" id="{CFE48435-1FA2-C78B-C6EE-AA6A0E49F06A}"/>
                    </a:ext>
                  </a:extLst>
                </p14:cNvPr>
                <p14:cNvContentPartPr/>
                <p14:nvPr/>
              </p14:nvContentPartPr>
              <p14:xfrm>
                <a:off x="5420314" y="4843828"/>
                <a:ext cx="110520" cy="133200"/>
              </p14:xfrm>
            </p:contentPart>
          </mc:Choice>
          <mc:Fallback xmlns="">
            <p:pic>
              <p:nvPicPr>
                <p:cNvPr id="102412" name="Freihand 102411">
                  <a:extLst>
                    <a:ext uri="{FF2B5EF4-FFF2-40B4-BE49-F238E27FC236}">
                      <a16:creationId xmlns:a16="http://schemas.microsoft.com/office/drawing/2014/main" id="{CFE48435-1FA2-C78B-C6EE-AA6A0E49F06A}"/>
                    </a:ext>
                  </a:extLst>
                </p:cNvPr>
                <p:cNvPicPr/>
                <p:nvPr/>
              </p:nvPicPr>
              <p:blipFill>
                <a:blip r:embed="rId118"/>
                <a:stretch>
                  <a:fillRect/>
                </a:stretch>
              </p:blipFill>
              <p:spPr>
                <a:xfrm>
                  <a:off x="5411314" y="4835188"/>
                  <a:ext cx="1281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2413" name="Freihand 102412">
                  <a:extLst>
                    <a:ext uri="{FF2B5EF4-FFF2-40B4-BE49-F238E27FC236}">
                      <a16:creationId xmlns:a16="http://schemas.microsoft.com/office/drawing/2014/main" id="{C07B5F9A-DAF7-7A0D-20C2-08A331774D4A}"/>
                    </a:ext>
                  </a:extLst>
                </p14:cNvPr>
                <p14:cNvContentPartPr/>
                <p14:nvPr/>
              </p14:nvContentPartPr>
              <p14:xfrm>
                <a:off x="5621914" y="4740508"/>
                <a:ext cx="84240" cy="211320"/>
              </p14:xfrm>
            </p:contentPart>
          </mc:Choice>
          <mc:Fallback xmlns="">
            <p:pic>
              <p:nvPicPr>
                <p:cNvPr id="102413" name="Freihand 102412">
                  <a:extLst>
                    <a:ext uri="{FF2B5EF4-FFF2-40B4-BE49-F238E27FC236}">
                      <a16:creationId xmlns:a16="http://schemas.microsoft.com/office/drawing/2014/main" id="{C07B5F9A-DAF7-7A0D-20C2-08A331774D4A}"/>
                    </a:ext>
                  </a:extLst>
                </p:cNvPr>
                <p:cNvPicPr/>
                <p:nvPr/>
              </p:nvPicPr>
              <p:blipFill>
                <a:blip r:embed="rId120"/>
                <a:stretch>
                  <a:fillRect/>
                </a:stretch>
              </p:blipFill>
              <p:spPr>
                <a:xfrm>
                  <a:off x="5613274" y="4731508"/>
                  <a:ext cx="10188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2414" name="Freihand 102413">
                  <a:extLst>
                    <a:ext uri="{FF2B5EF4-FFF2-40B4-BE49-F238E27FC236}">
                      <a16:creationId xmlns:a16="http://schemas.microsoft.com/office/drawing/2014/main" id="{D3269C5A-E558-4882-380B-9EF0EBB5690D}"/>
                    </a:ext>
                  </a:extLst>
                </p14:cNvPr>
                <p14:cNvContentPartPr/>
                <p14:nvPr/>
              </p14:nvContentPartPr>
              <p14:xfrm>
                <a:off x="5763034" y="4836268"/>
                <a:ext cx="116280" cy="121320"/>
              </p14:xfrm>
            </p:contentPart>
          </mc:Choice>
          <mc:Fallback xmlns="">
            <p:pic>
              <p:nvPicPr>
                <p:cNvPr id="102414" name="Freihand 102413">
                  <a:extLst>
                    <a:ext uri="{FF2B5EF4-FFF2-40B4-BE49-F238E27FC236}">
                      <a16:creationId xmlns:a16="http://schemas.microsoft.com/office/drawing/2014/main" id="{D3269C5A-E558-4882-380B-9EF0EBB5690D}"/>
                    </a:ext>
                  </a:extLst>
                </p:cNvPr>
                <p:cNvPicPr/>
                <p:nvPr/>
              </p:nvPicPr>
              <p:blipFill>
                <a:blip r:embed="rId122"/>
                <a:stretch>
                  <a:fillRect/>
                </a:stretch>
              </p:blipFill>
              <p:spPr>
                <a:xfrm>
                  <a:off x="5754394" y="4827268"/>
                  <a:ext cx="133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2415" name="Freihand 102414">
                  <a:extLst>
                    <a:ext uri="{FF2B5EF4-FFF2-40B4-BE49-F238E27FC236}">
                      <a16:creationId xmlns:a16="http://schemas.microsoft.com/office/drawing/2014/main" id="{1EF22BE3-7F79-7A9A-CF31-4C04F21055C1}"/>
                    </a:ext>
                  </a:extLst>
                </p14:cNvPr>
                <p14:cNvContentPartPr/>
                <p14:nvPr/>
              </p14:nvContentPartPr>
              <p14:xfrm>
                <a:off x="5955274" y="4846348"/>
                <a:ext cx="157680" cy="118800"/>
              </p14:xfrm>
            </p:contentPart>
          </mc:Choice>
          <mc:Fallback xmlns="">
            <p:pic>
              <p:nvPicPr>
                <p:cNvPr id="102415" name="Freihand 102414">
                  <a:extLst>
                    <a:ext uri="{FF2B5EF4-FFF2-40B4-BE49-F238E27FC236}">
                      <a16:creationId xmlns:a16="http://schemas.microsoft.com/office/drawing/2014/main" id="{1EF22BE3-7F79-7A9A-CF31-4C04F21055C1}"/>
                    </a:ext>
                  </a:extLst>
                </p:cNvPr>
                <p:cNvPicPr/>
                <p:nvPr/>
              </p:nvPicPr>
              <p:blipFill>
                <a:blip r:embed="rId124"/>
                <a:stretch>
                  <a:fillRect/>
                </a:stretch>
              </p:blipFill>
              <p:spPr>
                <a:xfrm>
                  <a:off x="5946274" y="4837348"/>
                  <a:ext cx="1753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2416" name="Freihand 102415">
                  <a:extLst>
                    <a:ext uri="{FF2B5EF4-FFF2-40B4-BE49-F238E27FC236}">
                      <a16:creationId xmlns:a16="http://schemas.microsoft.com/office/drawing/2014/main" id="{FDB95A1E-3C92-997D-D623-C7C395E2DBB4}"/>
                    </a:ext>
                  </a:extLst>
                </p14:cNvPr>
                <p14:cNvContentPartPr/>
                <p14:nvPr/>
              </p14:nvContentPartPr>
              <p14:xfrm>
                <a:off x="6109354" y="4706668"/>
                <a:ext cx="129240" cy="232560"/>
              </p14:xfrm>
            </p:contentPart>
          </mc:Choice>
          <mc:Fallback xmlns="">
            <p:pic>
              <p:nvPicPr>
                <p:cNvPr id="102416" name="Freihand 102415">
                  <a:extLst>
                    <a:ext uri="{FF2B5EF4-FFF2-40B4-BE49-F238E27FC236}">
                      <a16:creationId xmlns:a16="http://schemas.microsoft.com/office/drawing/2014/main" id="{FDB95A1E-3C92-997D-D623-C7C395E2DBB4}"/>
                    </a:ext>
                  </a:extLst>
                </p:cNvPr>
                <p:cNvPicPr/>
                <p:nvPr/>
              </p:nvPicPr>
              <p:blipFill>
                <a:blip r:embed="rId126"/>
                <a:stretch>
                  <a:fillRect/>
                </a:stretch>
              </p:blipFill>
              <p:spPr>
                <a:xfrm>
                  <a:off x="6100354" y="4697668"/>
                  <a:ext cx="1468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2417" name="Freihand 102416">
                  <a:extLst>
                    <a:ext uri="{FF2B5EF4-FFF2-40B4-BE49-F238E27FC236}">
                      <a16:creationId xmlns:a16="http://schemas.microsoft.com/office/drawing/2014/main" id="{BBCCEEFF-0B51-C290-19F8-2768E4E90E5E}"/>
                    </a:ext>
                  </a:extLst>
                </p14:cNvPr>
                <p14:cNvContentPartPr/>
                <p14:nvPr/>
              </p14:nvContentPartPr>
              <p14:xfrm>
                <a:off x="6452434" y="4854628"/>
                <a:ext cx="245160" cy="83520"/>
              </p14:xfrm>
            </p:contentPart>
          </mc:Choice>
          <mc:Fallback xmlns="">
            <p:pic>
              <p:nvPicPr>
                <p:cNvPr id="102417" name="Freihand 102416">
                  <a:extLst>
                    <a:ext uri="{FF2B5EF4-FFF2-40B4-BE49-F238E27FC236}">
                      <a16:creationId xmlns:a16="http://schemas.microsoft.com/office/drawing/2014/main" id="{BBCCEEFF-0B51-C290-19F8-2768E4E90E5E}"/>
                    </a:ext>
                  </a:extLst>
                </p:cNvPr>
                <p:cNvPicPr/>
                <p:nvPr/>
              </p:nvPicPr>
              <p:blipFill>
                <a:blip r:embed="rId128"/>
                <a:stretch>
                  <a:fillRect/>
                </a:stretch>
              </p:blipFill>
              <p:spPr>
                <a:xfrm>
                  <a:off x="6443794" y="4845988"/>
                  <a:ext cx="262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2418" name="Freihand 102417">
                  <a:extLst>
                    <a:ext uri="{FF2B5EF4-FFF2-40B4-BE49-F238E27FC236}">
                      <a16:creationId xmlns:a16="http://schemas.microsoft.com/office/drawing/2014/main" id="{76692B94-B7A9-865E-85A6-B81200616E6F}"/>
                    </a:ext>
                  </a:extLst>
                </p14:cNvPr>
                <p14:cNvContentPartPr/>
                <p14:nvPr/>
              </p14:nvContentPartPr>
              <p14:xfrm>
                <a:off x="6651874" y="4721428"/>
                <a:ext cx="1440" cy="5400"/>
              </p14:xfrm>
            </p:contentPart>
          </mc:Choice>
          <mc:Fallback xmlns="">
            <p:pic>
              <p:nvPicPr>
                <p:cNvPr id="102418" name="Freihand 102417">
                  <a:extLst>
                    <a:ext uri="{FF2B5EF4-FFF2-40B4-BE49-F238E27FC236}">
                      <a16:creationId xmlns:a16="http://schemas.microsoft.com/office/drawing/2014/main" id="{76692B94-B7A9-865E-85A6-B81200616E6F}"/>
                    </a:ext>
                  </a:extLst>
                </p:cNvPr>
                <p:cNvPicPr/>
                <p:nvPr/>
              </p:nvPicPr>
              <p:blipFill>
                <a:blip r:embed="rId80"/>
                <a:stretch>
                  <a:fillRect/>
                </a:stretch>
              </p:blipFill>
              <p:spPr>
                <a:xfrm>
                  <a:off x="6643234" y="4712428"/>
                  <a:ext cx="19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02419" name="Freihand 102418">
                  <a:extLst>
                    <a:ext uri="{FF2B5EF4-FFF2-40B4-BE49-F238E27FC236}">
                      <a16:creationId xmlns:a16="http://schemas.microsoft.com/office/drawing/2014/main" id="{F469A1AD-152F-DB56-58DA-38F65DB8A7A3}"/>
                    </a:ext>
                  </a:extLst>
                </p14:cNvPr>
                <p14:cNvContentPartPr/>
                <p14:nvPr/>
              </p14:nvContentPartPr>
              <p14:xfrm>
                <a:off x="6906034" y="4827628"/>
                <a:ext cx="174960" cy="125640"/>
              </p14:xfrm>
            </p:contentPart>
          </mc:Choice>
          <mc:Fallback xmlns="">
            <p:pic>
              <p:nvPicPr>
                <p:cNvPr id="102419" name="Freihand 102418">
                  <a:extLst>
                    <a:ext uri="{FF2B5EF4-FFF2-40B4-BE49-F238E27FC236}">
                      <a16:creationId xmlns:a16="http://schemas.microsoft.com/office/drawing/2014/main" id="{F469A1AD-152F-DB56-58DA-38F65DB8A7A3}"/>
                    </a:ext>
                  </a:extLst>
                </p:cNvPr>
                <p:cNvPicPr/>
                <p:nvPr/>
              </p:nvPicPr>
              <p:blipFill>
                <a:blip r:embed="rId131"/>
                <a:stretch>
                  <a:fillRect/>
                </a:stretch>
              </p:blipFill>
              <p:spPr>
                <a:xfrm>
                  <a:off x="6897034" y="4818628"/>
                  <a:ext cx="192600" cy="143280"/>
                </a:xfrm>
                <a:prstGeom prst="rect">
                  <a:avLst/>
                </a:prstGeom>
              </p:spPr>
            </p:pic>
          </mc:Fallback>
        </mc:AlternateContent>
      </p:grpSp>
      <p:grpSp>
        <p:nvGrpSpPr>
          <p:cNvPr id="102432" name="Gruppieren 102431">
            <a:extLst>
              <a:ext uri="{FF2B5EF4-FFF2-40B4-BE49-F238E27FC236}">
                <a16:creationId xmlns:a16="http://schemas.microsoft.com/office/drawing/2014/main" id="{AFAEC8C4-CD59-DFE7-5ED4-EB9302C9C8F8}"/>
              </a:ext>
            </a:extLst>
          </p:cNvPr>
          <p:cNvGrpSpPr/>
          <p:nvPr/>
        </p:nvGrpSpPr>
        <p:grpSpPr>
          <a:xfrm>
            <a:off x="7291954" y="4602268"/>
            <a:ext cx="1190160" cy="371160"/>
            <a:chOff x="7291954" y="4602268"/>
            <a:chExt cx="1190160" cy="371160"/>
          </a:xfrm>
        </p:grpSpPr>
        <mc:AlternateContent xmlns:mc="http://schemas.openxmlformats.org/markup-compatibility/2006" xmlns:p14="http://schemas.microsoft.com/office/powerpoint/2010/main">
          <mc:Choice Requires="p14">
            <p:contentPart p14:bwMode="auto" r:id="rId132">
              <p14:nvContentPartPr>
                <p14:cNvPr id="102422" name="Freihand 102421">
                  <a:extLst>
                    <a:ext uri="{FF2B5EF4-FFF2-40B4-BE49-F238E27FC236}">
                      <a16:creationId xmlns:a16="http://schemas.microsoft.com/office/drawing/2014/main" id="{BBF46380-E625-2F7E-2110-D473597671B4}"/>
                    </a:ext>
                  </a:extLst>
                </p14:cNvPr>
                <p14:cNvContentPartPr/>
                <p14:nvPr/>
              </p14:nvContentPartPr>
              <p14:xfrm>
                <a:off x="7291954" y="4761388"/>
                <a:ext cx="226080" cy="128880"/>
              </p14:xfrm>
            </p:contentPart>
          </mc:Choice>
          <mc:Fallback xmlns="">
            <p:pic>
              <p:nvPicPr>
                <p:cNvPr id="102422" name="Freihand 102421">
                  <a:extLst>
                    <a:ext uri="{FF2B5EF4-FFF2-40B4-BE49-F238E27FC236}">
                      <a16:creationId xmlns:a16="http://schemas.microsoft.com/office/drawing/2014/main" id="{BBF46380-E625-2F7E-2110-D473597671B4}"/>
                    </a:ext>
                  </a:extLst>
                </p:cNvPr>
                <p:cNvPicPr/>
                <p:nvPr/>
              </p:nvPicPr>
              <p:blipFill>
                <a:blip r:embed="rId133"/>
                <a:stretch>
                  <a:fillRect/>
                </a:stretch>
              </p:blipFill>
              <p:spPr>
                <a:xfrm>
                  <a:off x="7283314" y="4752388"/>
                  <a:ext cx="2437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423" name="Freihand 102422">
                  <a:extLst>
                    <a:ext uri="{FF2B5EF4-FFF2-40B4-BE49-F238E27FC236}">
                      <a16:creationId xmlns:a16="http://schemas.microsoft.com/office/drawing/2014/main" id="{32A0F60E-0C3D-4A90-725A-368E070CF7CF}"/>
                    </a:ext>
                  </a:extLst>
                </p14:cNvPr>
                <p14:cNvContentPartPr/>
                <p14:nvPr/>
              </p14:nvContentPartPr>
              <p14:xfrm>
                <a:off x="7565554" y="4659148"/>
                <a:ext cx="244080" cy="205920"/>
              </p14:xfrm>
            </p:contentPart>
          </mc:Choice>
          <mc:Fallback xmlns="">
            <p:pic>
              <p:nvPicPr>
                <p:cNvPr id="102423" name="Freihand 102422">
                  <a:extLst>
                    <a:ext uri="{FF2B5EF4-FFF2-40B4-BE49-F238E27FC236}">
                      <a16:creationId xmlns:a16="http://schemas.microsoft.com/office/drawing/2014/main" id="{32A0F60E-0C3D-4A90-725A-368E070CF7CF}"/>
                    </a:ext>
                  </a:extLst>
                </p:cNvPr>
                <p:cNvPicPr/>
                <p:nvPr/>
              </p:nvPicPr>
              <p:blipFill>
                <a:blip r:embed="rId135"/>
                <a:stretch>
                  <a:fillRect/>
                </a:stretch>
              </p:blipFill>
              <p:spPr>
                <a:xfrm>
                  <a:off x="7556914" y="4650148"/>
                  <a:ext cx="26172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2424" name="Freihand 102423">
                  <a:extLst>
                    <a:ext uri="{FF2B5EF4-FFF2-40B4-BE49-F238E27FC236}">
                      <a16:creationId xmlns:a16="http://schemas.microsoft.com/office/drawing/2014/main" id="{F2AD6B9E-E98F-62A9-8230-186AE36E1FEB}"/>
                    </a:ext>
                  </a:extLst>
                </p14:cNvPr>
                <p14:cNvContentPartPr/>
                <p14:nvPr/>
              </p14:nvContentPartPr>
              <p14:xfrm>
                <a:off x="7895674" y="4710988"/>
                <a:ext cx="113040" cy="262440"/>
              </p14:xfrm>
            </p:contentPart>
          </mc:Choice>
          <mc:Fallback xmlns="">
            <p:pic>
              <p:nvPicPr>
                <p:cNvPr id="102424" name="Freihand 102423">
                  <a:extLst>
                    <a:ext uri="{FF2B5EF4-FFF2-40B4-BE49-F238E27FC236}">
                      <a16:creationId xmlns:a16="http://schemas.microsoft.com/office/drawing/2014/main" id="{F2AD6B9E-E98F-62A9-8230-186AE36E1FEB}"/>
                    </a:ext>
                  </a:extLst>
                </p:cNvPr>
                <p:cNvPicPr/>
                <p:nvPr/>
              </p:nvPicPr>
              <p:blipFill>
                <a:blip r:embed="rId137"/>
                <a:stretch>
                  <a:fillRect/>
                </a:stretch>
              </p:blipFill>
              <p:spPr>
                <a:xfrm>
                  <a:off x="7887034" y="4701988"/>
                  <a:ext cx="13068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2425" name="Freihand 102424">
                  <a:extLst>
                    <a:ext uri="{FF2B5EF4-FFF2-40B4-BE49-F238E27FC236}">
                      <a16:creationId xmlns:a16="http://schemas.microsoft.com/office/drawing/2014/main" id="{9023ECD2-E0CD-647D-E0CA-9533257A84E8}"/>
                    </a:ext>
                  </a:extLst>
                </p14:cNvPr>
                <p14:cNvContentPartPr/>
                <p14:nvPr/>
              </p14:nvContentPartPr>
              <p14:xfrm>
                <a:off x="8056594" y="4713508"/>
                <a:ext cx="16920" cy="108000"/>
              </p14:xfrm>
            </p:contentPart>
          </mc:Choice>
          <mc:Fallback xmlns="">
            <p:pic>
              <p:nvPicPr>
                <p:cNvPr id="102425" name="Freihand 102424">
                  <a:extLst>
                    <a:ext uri="{FF2B5EF4-FFF2-40B4-BE49-F238E27FC236}">
                      <a16:creationId xmlns:a16="http://schemas.microsoft.com/office/drawing/2014/main" id="{9023ECD2-E0CD-647D-E0CA-9533257A84E8}"/>
                    </a:ext>
                  </a:extLst>
                </p:cNvPr>
                <p:cNvPicPr/>
                <p:nvPr/>
              </p:nvPicPr>
              <p:blipFill>
                <a:blip r:embed="rId139"/>
                <a:stretch>
                  <a:fillRect/>
                </a:stretch>
              </p:blipFill>
              <p:spPr>
                <a:xfrm>
                  <a:off x="8047594" y="4704868"/>
                  <a:ext cx="34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2426" name="Freihand 102425">
                  <a:extLst>
                    <a:ext uri="{FF2B5EF4-FFF2-40B4-BE49-F238E27FC236}">
                      <a16:creationId xmlns:a16="http://schemas.microsoft.com/office/drawing/2014/main" id="{521A57EF-6546-B204-786F-8A8BD4A60AF8}"/>
                    </a:ext>
                  </a:extLst>
                </p14:cNvPr>
                <p14:cNvContentPartPr/>
                <p14:nvPr/>
              </p14:nvContentPartPr>
              <p14:xfrm>
                <a:off x="8119954" y="4716748"/>
                <a:ext cx="11880" cy="112680"/>
              </p14:xfrm>
            </p:contentPart>
          </mc:Choice>
          <mc:Fallback xmlns="">
            <p:pic>
              <p:nvPicPr>
                <p:cNvPr id="102426" name="Freihand 102425">
                  <a:extLst>
                    <a:ext uri="{FF2B5EF4-FFF2-40B4-BE49-F238E27FC236}">
                      <a16:creationId xmlns:a16="http://schemas.microsoft.com/office/drawing/2014/main" id="{521A57EF-6546-B204-786F-8A8BD4A60AF8}"/>
                    </a:ext>
                  </a:extLst>
                </p:cNvPr>
                <p:cNvPicPr/>
                <p:nvPr/>
              </p:nvPicPr>
              <p:blipFill>
                <a:blip r:embed="rId141"/>
                <a:stretch>
                  <a:fillRect/>
                </a:stretch>
              </p:blipFill>
              <p:spPr>
                <a:xfrm>
                  <a:off x="8110954" y="4707748"/>
                  <a:ext cx="29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2427" name="Freihand 102426">
                  <a:extLst>
                    <a:ext uri="{FF2B5EF4-FFF2-40B4-BE49-F238E27FC236}">
                      <a16:creationId xmlns:a16="http://schemas.microsoft.com/office/drawing/2014/main" id="{EA1D5CEB-4C10-71F9-876F-B9A32D53F3AF}"/>
                    </a:ext>
                  </a:extLst>
                </p14:cNvPr>
                <p14:cNvContentPartPr/>
                <p14:nvPr/>
              </p14:nvContentPartPr>
              <p14:xfrm>
                <a:off x="8078554" y="4698748"/>
                <a:ext cx="91080" cy="158400"/>
              </p14:xfrm>
            </p:contentPart>
          </mc:Choice>
          <mc:Fallback xmlns="">
            <p:pic>
              <p:nvPicPr>
                <p:cNvPr id="102427" name="Freihand 102426">
                  <a:extLst>
                    <a:ext uri="{FF2B5EF4-FFF2-40B4-BE49-F238E27FC236}">
                      <a16:creationId xmlns:a16="http://schemas.microsoft.com/office/drawing/2014/main" id="{EA1D5CEB-4C10-71F9-876F-B9A32D53F3AF}"/>
                    </a:ext>
                  </a:extLst>
                </p:cNvPr>
                <p:cNvPicPr/>
                <p:nvPr/>
              </p:nvPicPr>
              <p:blipFill>
                <a:blip r:embed="rId143"/>
                <a:stretch>
                  <a:fillRect/>
                </a:stretch>
              </p:blipFill>
              <p:spPr>
                <a:xfrm>
                  <a:off x="8069554" y="4690108"/>
                  <a:ext cx="1087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2428" name="Freihand 102427">
                  <a:extLst>
                    <a:ext uri="{FF2B5EF4-FFF2-40B4-BE49-F238E27FC236}">
                      <a16:creationId xmlns:a16="http://schemas.microsoft.com/office/drawing/2014/main" id="{92E01D88-CC38-A98C-60D0-E45608723800}"/>
                    </a:ext>
                  </a:extLst>
                </p14:cNvPr>
                <p14:cNvContentPartPr/>
                <p14:nvPr/>
              </p14:nvContentPartPr>
              <p14:xfrm>
                <a:off x="8158474" y="4691188"/>
                <a:ext cx="34200" cy="132480"/>
              </p14:xfrm>
            </p:contentPart>
          </mc:Choice>
          <mc:Fallback xmlns="">
            <p:pic>
              <p:nvPicPr>
                <p:cNvPr id="102428" name="Freihand 102427">
                  <a:extLst>
                    <a:ext uri="{FF2B5EF4-FFF2-40B4-BE49-F238E27FC236}">
                      <a16:creationId xmlns:a16="http://schemas.microsoft.com/office/drawing/2014/main" id="{92E01D88-CC38-A98C-60D0-E45608723800}"/>
                    </a:ext>
                  </a:extLst>
                </p:cNvPr>
                <p:cNvPicPr/>
                <p:nvPr/>
              </p:nvPicPr>
              <p:blipFill>
                <a:blip r:embed="rId145"/>
                <a:stretch>
                  <a:fillRect/>
                </a:stretch>
              </p:blipFill>
              <p:spPr>
                <a:xfrm>
                  <a:off x="8149834" y="4682188"/>
                  <a:ext cx="518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2429" name="Freihand 102428">
                  <a:extLst>
                    <a:ext uri="{FF2B5EF4-FFF2-40B4-BE49-F238E27FC236}">
                      <a16:creationId xmlns:a16="http://schemas.microsoft.com/office/drawing/2014/main" id="{9DA4BBA4-C8F5-90B7-AF12-1693AA9FC4A1}"/>
                    </a:ext>
                  </a:extLst>
                </p14:cNvPr>
                <p14:cNvContentPartPr/>
                <p14:nvPr/>
              </p14:nvContentPartPr>
              <p14:xfrm>
                <a:off x="8168914" y="4602268"/>
                <a:ext cx="64800" cy="50040"/>
              </p14:xfrm>
            </p:contentPart>
          </mc:Choice>
          <mc:Fallback xmlns="">
            <p:pic>
              <p:nvPicPr>
                <p:cNvPr id="102429" name="Freihand 102428">
                  <a:extLst>
                    <a:ext uri="{FF2B5EF4-FFF2-40B4-BE49-F238E27FC236}">
                      <a16:creationId xmlns:a16="http://schemas.microsoft.com/office/drawing/2014/main" id="{9DA4BBA4-C8F5-90B7-AF12-1693AA9FC4A1}"/>
                    </a:ext>
                  </a:extLst>
                </p:cNvPr>
                <p:cNvPicPr/>
                <p:nvPr/>
              </p:nvPicPr>
              <p:blipFill>
                <a:blip r:embed="rId147"/>
                <a:stretch>
                  <a:fillRect/>
                </a:stretch>
              </p:blipFill>
              <p:spPr>
                <a:xfrm>
                  <a:off x="8160274" y="4593628"/>
                  <a:ext cx="82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2430" name="Freihand 102429">
                  <a:extLst>
                    <a:ext uri="{FF2B5EF4-FFF2-40B4-BE49-F238E27FC236}">
                      <a16:creationId xmlns:a16="http://schemas.microsoft.com/office/drawing/2014/main" id="{61CE13B0-43B1-7E50-BE79-1DECABC7869D}"/>
                    </a:ext>
                  </a:extLst>
                </p14:cNvPr>
                <p14:cNvContentPartPr/>
                <p14:nvPr/>
              </p14:nvContentPartPr>
              <p14:xfrm>
                <a:off x="8245954" y="4692628"/>
                <a:ext cx="89280" cy="163080"/>
              </p14:xfrm>
            </p:contentPart>
          </mc:Choice>
          <mc:Fallback xmlns="">
            <p:pic>
              <p:nvPicPr>
                <p:cNvPr id="102430" name="Freihand 102429">
                  <a:extLst>
                    <a:ext uri="{FF2B5EF4-FFF2-40B4-BE49-F238E27FC236}">
                      <a16:creationId xmlns:a16="http://schemas.microsoft.com/office/drawing/2014/main" id="{61CE13B0-43B1-7E50-BE79-1DECABC7869D}"/>
                    </a:ext>
                  </a:extLst>
                </p:cNvPr>
                <p:cNvPicPr/>
                <p:nvPr/>
              </p:nvPicPr>
              <p:blipFill>
                <a:blip r:embed="rId149"/>
                <a:stretch>
                  <a:fillRect/>
                </a:stretch>
              </p:blipFill>
              <p:spPr>
                <a:xfrm>
                  <a:off x="8237314" y="4683988"/>
                  <a:ext cx="106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2431" name="Freihand 102430">
                  <a:extLst>
                    <a:ext uri="{FF2B5EF4-FFF2-40B4-BE49-F238E27FC236}">
                      <a16:creationId xmlns:a16="http://schemas.microsoft.com/office/drawing/2014/main" id="{349FBE64-9D34-A7C2-E399-4A9C13530952}"/>
                    </a:ext>
                  </a:extLst>
                </p14:cNvPr>
                <p14:cNvContentPartPr/>
                <p14:nvPr/>
              </p14:nvContentPartPr>
              <p14:xfrm>
                <a:off x="8365114" y="4686148"/>
                <a:ext cx="117000" cy="108000"/>
              </p14:xfrm>
            </p:contentPart>
          </mc:Choice>
          <mc:Fallback xmlns="">
            <p:pic>
              <p:nvPicPr>
                <p:cNvPr id="102431" name="Freihand 102430">
                  <a:extLst>
                    <a:ext uri="{FF2B5EF4-FFF2-40B4-BE49-F238E27FC236}">
                      <a16:creationId xmlns:a16="http://schemas.microsoft.com/office/drawing/2014/main" id="{349FBE64-9D34-A7C2-E399-4A9C13530952}"/>
                    </a:ext>
                  </a:extLst>
                </p:cNvPr>
                <p:cNvPicPr/>
                <p:nvPr/>
              </p:nvPicPr>
              <p:blipFill>
                <a:blip r:embed="rId151"/>
                <a:stretch>
                  <a:fillRect/>
                </a:stretch>
              </p:blipFill>
              <p:spPr>
                <a:xfrm>
                  <a:off x="8356114" y="4677148"/>
                  <a:ext cx="13464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2">
            <p14:nvContentPartPr>
              <p14:cNvPr id="102433" name="Freihand 102432">
                <a:extLst>
                  <a:ext uri="{FF2B5EF4-FFF2-40B4-BE49-F238E27FC236}">
                    <a16:creationId xmlns:a16="http://schemas.microsoft.com/office/drawing/2014/main" id="{F5245054-6053-78E2-3902-19F235CBC1C5}"/>
                  </a:ext>
                </a:extLst>
              </p14:cNvPr>
              <p14:cNvContentPartPr/>
              <p14:nvPr/>
            </p14:nvContentPartPr>
            <p14:xfrm>
              <a:off x="815554" y="5438908"/>
              <a:ext cx="367920" cy="160920"/>
            </p14:xfrm>
          </p:contentPart>
        </mc:Choice>
        <mc:Fallback xmlns="">
          <p:pic>
            <p:nvPicPr>
              <p:cNvPr id="102433" name="Freihand 102432">
                <a:extLst>
                  <a:ext uri="{FF2B5EF4-FFF2-40B4-BE49-F238E27FC236}">
                    <a16:creationId xmlns:a16="http://schemas.microsoft.com/office/drawing/2014/main" id="{F5245054-6053-78E2-3902-19F235CBC1C5}"/>
                  </a:ext>
                </a:extLst>
              </p:cNvPr>
              <p:cNvPicPr/>
              <p:nvPr/>
            </p:nvPicPr>
            <p:blipFill>
              <a:blip r:embed="rId153"/>
              <a:stretch>
                <a:fillRect/>
              </a:stretch>
            </p:blipFill>
            <p:spPr>
              <a:xfrm>
                <a:off x="806914" y="5429908"/>
                <a:ext cx="385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02434" name="Freihand 102433">
                <a:extLst>
                  <a:ext uri="{FF2B5EF4-FFF2-40B4-BE49-F238E27FC236}">
                    <a16:creationId xmlns:a16="http://schemas.microsoft.com/office/drawing/2014/main" id="{F9BA1B87-F403-6380-3427-417702B54222}"/>
                  </a:ext>
                </a:extLst>
              </p14:cNvPr>
              <p14:cNvContentPartPr/>
              <p14:nvPr/>
            </p14:nvContentPartPr>
            <p14:xfrm>
              <a:off x="1267714" y="5425228"/>
              <a:ext cx="133920" cy="148320"/>
            </p14:xfrm>
          </p:contentPart>
        </mc:Choice>
        <mc:Fallback xmlns="">
          <p:pic>
            <p:nvPicPr>
              <p:cNvPr id="102434" name="Freihand 102433">
                <a:extLst>
                  <a:ext uri="{FF2B5EF4-FFF2-40B4-BE49-F238E27FC236}">
                    <a16:creationId xmlns:a16="http://schemas.microsoft.com/office/drawing/2014/main" id="{F9BA1B87-F403-6380-3427-417702B54222}"/>
                  </a:ext>
                </a:extLst>
              </p:cNvPr>
              <p:cNvPicPr/>
              <p:nvPr/>
            </p:nvPicPr>
            <p:blipFill>
              <a:blip r:embed="rId155"/>
              <a:stretch>
                <a:fillRect/>
              </a:stretch>
            </p:blipFill>
            <p:spPr>
              <a:xfrm>
                <a:off x="1258714" y="5416228"/>
                <a:ext cx="151560" cy="165960"/>
              </a:xfrm>
              <a:prstGeom prst="rect">
                <a:avLst/>
              </a:prstGeom>
            </p:spPr>
          </p:pic>
        </mc:Fallback>
      </mc:AlternateContent>
      <p:grpSp>
        <p:nvGrpSpPr>
          <p:cNvPr id="102451" name="Gruppieren 102450">
            <a:extLst>
              <a:ext uri="{FF2B5EF4-FFF2-40B4-BE49-F238E27FC236}">
                <a16:creationId xmlns:a16="http://schemas.microsoft.com/office/drawing/2014/main" id="{ABD2EAF6-7773-45DC-F129-E6EC2F168641}"/>
              </a:ext>
            </a:extLst>
          </p:cNvPr>
          <p:cNvGrpSpPr/>
          <p:nvPr/>
        </p:nvGrpSpPr>
        <p:grpSpPr>
          <a:xfrm>
            <a:off x="1814554" y="5237308"/>
            <a:ext cx="3370680" cy="489960"/>
            <a:chOff x="1814554" y="5237308"/>
            <a:chExt cx="3370680" cy="489960"/>
          </a:xfrm>
        </p:grpSpPr>
        <mc:AlternateContent xmlns:mc="http://schemas.openxmlformats.org/markup-compatibility/2006" xmlns:p14="http://schemas.microsoft.com/office/powerpoint/2010/main">
          <mc:Choice Requires="p14">
            <p:contentPart p14:bwMode="auto" r:id="rId156">
              <p14:nvContentPartPr>
                <p14:cNvPr id="102435" name="Freihand 102434">
                  <a:extLst>
                    <a:ext uri="{FF2B5EF4-FFF2-40B4-BE49-F238E27FC236}">
                      <a16:creationId xmlns:a16="http://schemas.microsoft.com/office/drawing/2014/main" id="{ACFEB9C7-A1BD-860B-AAAE-82D8DD2F2FA4}"/>
                    </a:ext>
                  </a:extLst>
                </p14:cNvPr>
                <p14:cNvContentPartPr/>
                <p14:nvPr/>
              </p14:nvContentPartPr>
              <p14:xfrm>
                <a:off x="1814554" y="5300668"/>
                <a:ext cx="137520" cy="271800"/>
              </p14:xfrm>
            </p:contentPart>
          </mc:Choice>
          <mc:Fallback xmlns="">
            <p:pic>
              <p:nvPicPr>
                <p:cNvPr id="102435" name="Freihand 102434">
                  <a:extLst>
                    <a:ext uri="{FF2B5EF4-FFF2-40B4-BE49-F238E27FC236}">
                      <a16:creationId xmlns:a16="http://schemas.microsoft.com/office/drawing/2014/main" id="{ACFEB9C7-A1BD-860B-AAAE-82D8DD2F2FA4}"/>
                    </a:ext>
                  </a:extLst>
                </p:cNvPr>
                <p:cNvPicPr/>
                <p:nvPr/>
              </p:nvPicPr>
              <p:blipFill>
                <a:blip r:embed="rId157"/>
                <a:stretch>
                  <a:fillRect/>
                </a:stretch>
              </p:blipFill>
              <p:spPr>
                <a:xfrm>
                  <a:off x="1805554" y="5292028"/>
                  <a:ext cx="1551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2436" name="Freihand 102435">
                  <a:extLst>
                    <a:ext uri="{FF2B5EF4-FFF2-40B4-BE49-F238E27FC236}">
                      <a16:creationId xmlns:a16="http://schemas.microsoft.com/office/drawing/2014/main" id="{0C735B87-0E39-D418-5C01-B48F6C349CA5}"/>
                    </a:ext>
                  </a:extLst>
                </p14:cNvPr>
                <p14:cNvContentPartPr/>
                <p14:nvPr/>
              </p14:nvContentPartPr>
              <p14:xfrm>
                <a:off x="2077714" y="5450068"/>
                <a:ext cx="177840" cy="150480"/>
              </p14:xfrm>
            </p:contentPart>
          </mc:Choice>
          <mc:Fallback xmlns="">
            <p:pic>
              <p:nvPicPr>
                <p:cNvPr id="102436" name="Freihand 102435">
                  <a:extLst>
                    <a:ext uri="{FF2B5EF4-FFF2-40B4-BE49-F238E27FC236}">
                      <a16:creationId xmlns:a16="http://schemas.microsoft.com/office/drawing/2014/main" id="{0C735B87-0E39-D418-5C01-B48F6C349CA5}"/>
                    </a:ext>
                  </a:extLst>
                </p:cNvPr>
                <p:cNvPicPr/>
                <p:nvPr/>
              </p:nvPicPr>
              <p:blipFill>
                <a:blip r:embed="rId159"/>
                <a:stretch>
                  <a:fillRect/>
                </a:stretch>
              </p:blipFill>
              <p:spPr>
                <a:xfrm>
                  <a:off x="2068714" y="5441068"/>
                  <a:ext cx="1954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437" name="Freihand 102436">
                  <a:extLst>
                    <a:ext uri="{FF2B5EF4-FFF2-40B4-BE49-F238E27FC236}">
                      <a16:creationId xmlns:a16="http://schemas.microsoft.com/office/drawing/2014/main" id="{D443F986-0E6C-A27F-39F8-5C2F569909B3}"/>
                    </a:ext>
                  </a:extLst>
                </p14:cNvPr>
                <p14:cNvContentPartPr/>
                <p14:nvPr/>
              </p14:nvContentPartPr>
              <p14:xfrm>
                <a:off x="2256994" y="5306068"/>
                <a:ext cx="20880" cy="222120"/>
              </p14:xfrm>
            </p:contentPart>
          </mc:Choice>
          <mc:Fallback xmlns="">
            <p:pic>
              <p:nvPicPr>
                <p:cNvPr id="102437" name="Freihand 102436">
                  <a:extLst>
                    <a:ext uri="{FF2B5EF4-FFF2-40B4-BE49-F238E27FC236}">
                      <a16:creationId xmlns:a16="http://schemas.microsoft.com/office/drawing/2014/main" id="{D443F986-0E6C-A27F-39F8-5C2F569909B3}"/>
                    </a:ext>
                  </a:extLst>
                </p:cNvPr>
                <p:cNvPicPr/>
                <p:nvPr/>
              </p:nvPicPr>
              <p:blipFill>
                <a:blip r:embed="rId161"/>
                <a:stretch>
                  <a:fillRect/>
                </a:stretch>
              </p:blipFill>
              <p:spPr>
                <a:xfrm>
                  <a:off x="2248354" y="5297068"/>
                  <a:ext cx="385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2438" name="Freihand 102437">
                  <a:extLst>
                    <a:ext uri="{FF2B5EF4-FFF2-40B4-BE49-F238E27FC236}">
                      <a16:creationId xmlns:a16="http://schemas.microsoft.com/office/drawing/2014/main" id="{30FDAF7C-571D-DA85-FB62-41A24CA4F0D4}"/>
                    </a:ext>
                  </a:extLst>
                </p14:cNvPr>
                <p14:cNvContentPartPr/>
                <p14:nvPr/>
              </p14:nvContentPartPr>
              <p14:xfrm>
                <a:off x="2339434" y="5456188"/>
                <a:ext cx="305640" cy="95040"/>
              </p14:xfrm>
            </p:contentPart>
          </mc:Choice>
          <mc:Fallback xmlns="">
            <p:pic>
              <p:nvPicPr>
                <p:cNvPr id="102438" name="Freihand 102437">
                  <a:extLst>
                    <a:ext uri="{FF2B5EF4-FFF2-40B4-BE49-F238E27FC236}">
                      <a16:creationId xmlns:a16="http://schemas.microsoft.com/office/drawing/2014/main" id="{30FDAF7C-571D-DA85-FB62-41A24CA4F0D4}"/>
                    </a:ext>
                  </a:extLst>
                </p:cNvPr>
                <p:cNvPicPr/>
                <p:nvPr/>
              </p:nvPicPr>
              <p:blipFill>
                <a:blip r:embed="rId163"/>
                <a:stretch>
                  <a:fillRect/>
                </a:stretch>
              </p:blipFill>
              <p:spPr>
                <a:xfrm>
                  <a:off x="2330434" y="5447188"/>
                  <a:ext cx="323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2439" name="Freihand 102438">
                  <a:extLst>
                    <a:ext uri="{FF2B5EF4-FFF2-40B4-BE49-F238E27FC236}">
                      <a16:creationId xmlns:a16="http://schemas.microsoft.com/office/drawing/2014/main" id="{31F57AE5-C5D3-CFAC-BD2C-A8FA0C1BC42D}"/>
                    </a:ext>
                  </a:extLst>
                </p14:cNvPr>
                <p14:cNvContentPartPr/>
                <p14:nvPr/>
              </p14:nvContentPartPr>
              <p14:xfrm>
                <a:off x="2767834" y="5451868"/>
                <a:ext cx="92880" cy="105480"/>
              </p14:xfrm>
            </p:contentPart>
          </mc:Choice>
          <mc:Fallback xmlns="">
            <p:pic>
              <p:nvPicPr>
                <p:cNvPr id="102439" name="Freihand 102438">
                  <a:extLst>
                    <a:ext uri="{FF2B5EF4-FFF2-40B4-BE49-F238E27FC236}">
                      <a16:creationId xmlns:a16="http://schemas.microsoft.com/office/drawing/2014/main" id="{31F57AE5-C5D3-CFAC-BD2C-A8FA0C1BC42D}"/>
                    </a:ext>
                  </a:extLst>
                </p:cNvPr>
                <p:cNvPicPr/>
                <p:nvPr/>
              </p:nvPicPr>
              <p:blipFill>
                <a:blip r:embed="rId165"/>
                <a:stretch>
                  <a:fillRect/>
                </a:stretch>
              </p:blipFill>
              <p:spPr>
                <a:xfrm>
                  <a:off x="2758834" y="5442868"/>
                  <a:ext cx="110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2440" name="Freihand 102439">
                  <a:extLst>
                    <a:ext uri="{FF2B5EF4-FFF2-40B4-BE49-F238E27FC236}">
                      <a16:creationId xmlns:a16="http://schemas.microsoft.com/office/drawing/2014/main" id="{C419E40B-B715-596E-01A1-9B6B349D7B72}"/>
                    </a:ext>
                  </a:extLst>
                </p14:cNvPr>
                <p14:cNvContentPartPr/>
                <p14:nvPr/>
              </p14:nvContentPartPr>
              <p14:xfrm>
                <a:off x="2892034" y="5431708"/>
                <a:ext cx="93600" cy="114840"/>
              </p14:xfrm>
            </p:contentPart>
          </mc:Choice>
          <mc:Fallback xmlns="">
            <p:pic>
              <p:nvPicPr>
                <p:cNvPr id="102440" name="Freihand 102439">
                  <a:extLst>
                    <a:ext uri="{FF2B5EF4-FFF2-40B4-BE49-F238E27FC236}">
                      <a16:creationId xmlns:a16="http://schemas.microsoft.com/office/drawing/2014/main" id="{C419E40B-B715-596E-01A1-9B6B349D7B72}"/>
                    </a:ext>
                  </a:extLst>
                </p:cNvPr>
                <p:cNvPicPr/>
                <p:nvPr/>
              </p:nvPicPr>
              <p:blipFill>
                <a:blip r:embed="rId167"/>
                <a:stretch>
                  <a:fillRect/>
                </a:stretch>
              </p:blipFill>
              <p:spPr>
                <a:xfrm>
                  <a:off x="2883034" y="5422708"/>
                  <a:ext cx="1112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2442" name="Freihand 102441">
                  <a:extLst>
                    <a:ext uri="{FF2B5EF4-FFF2-40B4-BE49-F238E27FC236}">
                      <a16:creationId xmlns:a16="http://schemas.microsoft.com/office/drawing/2014/main" id="{FF74DB53-5160-3E91-5E36-AB4C99F50D2C}"/>
                    </a:ext>
                  </a:extLst>
                </p14:cNvPr>
                <p14:cNvContentPartPr/>
                <p14:nvPr/>
              </p14:nvContentPartPr>
              <p14:xfrm>
                <a:off x="3223594" y="5302468"/>
                <a:ext cx="226440" cy="418680"/>
              </p14:xfrm>
            </p:contentPart>
          </mc:Choice>
          <mc:Fallback xmlns="">
            <p:pic>
              <p:nvPicPr>
                <p:cNvPr id="102442" name="Freihand 102441">
                  <a:extLst>
                    <a:ext uri="{FF2B5EF4-FFF2-40B4-BE49-F238E27FC236}">
                      <a16:creationId xmlns:a16="http://schemas.microsoft.com/office/drawing/2014/main" id="{FF74DB53-5160-3E91-5E36-AB4C99F50D2C}"/>
                    </a:ext>
                  </a:extLst>
                </p:cNvPr>
                <p:cNvPicPr/>
                <p:nvPr/>
              </p:nvPicPr>
              <p:blipFill>
                <a:blip r:embed="rId169"/>
                <a:stretch>
                  <a:fillRect/>
                </a:stretch>
              </p:blipFill>
              <p:spPr>
                <a:xfrm>
                  <a:off x="3214954" y="5293828"/>
                  <a:ext cx="24408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444" name="Freihand 102443">
                  <a:extLst>
                    <a:ext uri="{FF2B5EF4-FFF2-40B4-BE49-F238E27FC236}">
                      <a16:creationId xmlns:a16="http://schemas.microsoft.com/office/drawing/2014/main" id="{9AEAA5EB-F974-4A61-E5D2-DE9419AEE963}"/>
                    </a:ext>
                  </a:extLst>
                </p14:cNvPr>
                <p14:cNvContentPartPr/>
                <p14:nvPr/>
              </p14:nvContentPartPr>
              <p14:xfrm>
                <a:off x="3723634" y="5342428"/>
                <a:ext cx="23400" cy="197280"/>
              </p14:xfrm>
            </p:contentPart>
          </mc:Choice>
          <mc:Fallback xmlns="">
            <p:pic>
              <p:nvPicPr>
                <p:cNvPr id="102444" name="Freihand 102443">
                  <a:extLst>
                    <a:ext uri="{FF2B5EF4-FFF2-40B4-BE49-F238E27FC236}">
                      <a16:creationId xmlns:a16="http://schemas.microsoft.com/office/drawing/2014/main" id="{9AEAA5EB-F974-4A61-E5D2-DE9419AEE963}"/>
                    </a:ext>
                  </a:extLst>
                </p:cNvPr>
                <p:cNvPicPr/>
                <p:nvPr/>
              </p:nvPicPr>
              <p:blipFill>
                <a:blip r:embed="rId171"/>
                <a:stretch>
                  <a:fillRect/>
                </a:stretch>
              </p:blipFill>
              <p:spPr>
                <a:xfrm>
                  <a:off x="3714994" y="5333788"/>
                  <a:ext cx="41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2445" name="Freihand 102444">
                  <a:extLst>
                    <a:ext uri="{FF2B5EF4-FFF2-40B4-BE49-F238E27FC236}">
                      <a16:creationId xmlns:a16="http://schemas.microsoft.com/office/drawing/2014/main" id="{0819639F-BB8E-E87B-8F95-2B72C59D4C30}"/>
                    </a:ext>
                  </a:extLst>
                </p14:cNvPr>
                <p14:cNvContentPartPr/>
                <p14:nvPr/>
              </p14:nvContentPartPr>
              <p14:xfrm>
                <a:off x="3644434" y="5278708"/>
                <a:ext cx="209880" cy="161280"/>
              </p14:xfrm>
            </p:contentPart>
          </mc:Choice>
          <mc:Fallback xmlns="">
            <p:pic>
              <p:nvPicPr>
                <p:cNvPr id="102445" name="Freihand 102444">
                  <a:extLst>
                    <a:ext uri="{FF2B5EF4-FFF2-40B4-BE49-F238E27FC236}">
                      <a16:creationId xmlns:a16="http://schemas.microsoft.com/office/drawing/2014/main" id="{0819639F-BB8E-E87B-8F95-2B72C59D4C30}"/>
                    </a:ext>
                  </a:extLst>
                </p:cNvPr>
                <p:cNvPicPr/>
                <p:nvPr/>
              </p:nvPicPr>
              <p:blipFill>
                <a:blip r:embed="rId173"/>
                <a:stretch>
                  <a:fillRect/>
                </a:stretch>
              </p:blipFill>
              <p:spPr>
                <a:xfrm>
                  <a:off x="3635434" y="5270068"/>
                  <a:ext cx="227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2446" name="Freihand 102445">
                  <a:extLst>
                    <a:ext uri="{FF2B5EF4-FFF2-40B4-BE49-F238E27FC236}">
                      <a16:creationId xmlns:a16="http://schemas.microsoft.com/office/drawing/2014/main" id="{F6EA388E-2651-9364-4F6F-1F067503DCE1}"/>
                    </a:ext>
                  </a:extLst>
                </p14:cNvPr>
                <p14:cNvContentPartPr/>
                <p14:nvPr/>
              </p14:nvContentPartPr>
              <p14:xfrm>
                <a:off x="3846034" y="5425588"/>
                <a:ext cx="168120" cy="81000"/>
              </p14:xfrm>
            </p:contentPart>
          </mc:Choice>
          <mc:Fallback xmlns="">
            <p:pic>
              <p:nvPicPr>
                <p:cNvPr id="102446" name="Freihand 102445">
                  <a:extLst>
                    <a:ext uri="{FF2B5EF4-FFF2-40B4-BE49-F238E27FC236}">
                      <a16:creationId xmlns:a16="http://schemas.microsoft.com/office/drawing/2014/main" id="{F6EA388E-2651-9364-4F6F-1F067503DCE1}"/>
                    </a:ext>
                  </a:extLst>
                </p:cNvPr>
                <p:cNvPicPr/>
                <p:nvPr/>
              </p:nvPicPr>
              <p:blipFill>
                <a:blip r:embed="rId175"/>
                <a:stretch>
                  <a:fillRect/>
                </a:stretch>
              </p:blipFill>
              <p:spPr>
                <a:xfrm>
                  <a:off x="3837034" y="5416588"/>
                  <a:ext cx="185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2447" name="Freihand 102446">
                  <a:extLst>
                    <a:ext uri="{FF2B5EF4-FFF2-40B4-BE49-F238E27FC236}">
                      <a16:creationId xmlns:a16="http://schemas.microsoft.com/office/drawing/2014/main" id="{A72F5562-16CD-02DD-2044-A91D6E97F70E}"/>
                    </a:ext>
                  </a:extLst>
                </p14:cNvPr>
                <p14:cNvContentPartPr/>
                <p14:nvPr/>
              </p14:nvContentPartPr>
              <p14:xfrm>
                <a:off x="4055194" y="5414068"/>
                <a:ext cx="93960" cy="313200"/>
              </p14:xfrm>
            </p:contentPart>
          </mc:Choice>
          <mc:Fallback xmlns="">
            <p:pic>
              <p:nvPicPr>
                <p:cNvPr id="102447" name="Freihand 102446">
                  <a:extLst>
                    <a:ext uri="{FF2B5EF4-FFF2-40B4-BE49-F238E27FC236}">
                      <a16:creationId xmlns:a16="http://schemas.microsoft.com/office/drawing/2014/main" id="{A72F5562-16CD-02DD-2044-A91D6E97F70E}"/>
                    </a:ext>
                  </a:extLst>
                </p:cNvPr>
                <p:cNvPicPr/>
                <p:nvPr/>
              </p:nvPicPr>
              <p:blipFill>
                <a:blip r:embed="rId177"/>
                <a:stretch>
                  <a:fillRect/>
                </a:stretch>
              </p:blipFill>
              <p:spPr>
                <a:xfrm>
                  <a:off x="4046554" y="5405068"/>
                  <a:ext cx="1116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2448" name="Freihand 102447">
                  <a:extLst>
                    <a:ext uri="{FF2B5EF4-FFF2-40B4-BE49-F238E27FC236}">
                      <a16:creationId xmlns:a16="http://schemas.microsoft.com/office/drawing/2014/main" id="{E67348FE-F826-A094-832A-7C699C0B9E2C}"/>
                    </a:ext>
                  </a:extLst>
                </p14:cNvPr>
                <p14:cNvContentPartPr/>
                <p14:nvPr/>
              </p14:nvContentPartPr>
              <p14:xfrm>
                <a:off x="4274074" y="5412988"/>
                <a:ext cx="280800" cy="48960"/>
              </p14:xfrm>
            </p:contentPart>
          </mc:Choice>
          <mc:Fallback xmlns="">
            <p:pic>
              <p:nvPicPr>
                <p:cNvPr id="102448" name="Freihand 102447">
                  <a:extLst>
                    <a:ext uri="{FF2B5EF4-FFF2-40B4-BE49-F238E27FC236}">
                      <a16:creationId xmlns:a16="http://schemas.microsoft.com/office/drawing/2014/main" id="{E67348FE-F826-A094-832A-7C699C0B9E2C}"/>
                    </a:ext>
                  </a:extLst>
                </p:cNvPr>
                <p:cNvPicPr/>
                <p:nvPr/>
              </p:nvPicPr>
              <p:blipFill>
                <a:blip r:embed="rId179"/>
                <a:stretch>
                  <a:fillRect/>
                </a:stretch>
              </p:blipFill>
              <p:spPr>
                <a:xfrm>
                  <a:off x="4265434" y="5404348"/>
                  <a:ext cx="2984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02449" name="Freihand 102448">
                  <a:extLst>
                    <a:ext uri="{FF2B5EF4-FFF2-40B4-BE49-F238E27FC236}">
                      <a16:creationId xmlns:a16="http://schemas.microsoft.com/office/drawing/2014/main" id="{C16D7C0E-CE9F-82AB-897E-8D92C27ECD40}"/>
                    </a:ext>
                  </a:extLst>
                </p14:cNvPr>
                <p14:cNvContentPartPr/>
                <p14:nvPr/>
              </p14:nvContentPartPr>
              <p14:xfrm>
                <a:off x="4654594" y="5347468"/>
                <a:ext cx="259560" cy="123480"/>
              </p14:xfrm>
            </p:contentPart>
          </mc:Choice>
          <mc:Fallback xmlns="">
            <p:pic>
              <p:nvPicPr>
                <p:cNvPr id="102449" name="Freihand 102448">
                  <a:extLst>
                    <a:ext uri="{FF2B5EF4-FFF2-40B4-BE49-F238E27FC236}">
                      <a16:creationId xmlns:a16="http://schemas.microsoft.com/office/drawing/2014/main" id="{C16D7C0E-CE9F-82AB-897E-8D92C27ECD40}"/>
                    </a:ext>
                  </a:extLst>
                </p:cNvPr>
                <p:cNvPicPr/>
                <p:nvPr/>
              </p:nvPicPr>
              <p:blipFill>
                <a:blip r:embed="rId181"/>
                <a:stretch>
                  <a:fillRect/>
                </a:stretch>
              </p:blipFill>
              <p:spPr>
                <a:xfrm>
                  <a:off x="4645954" y="5338828"/>
                  <a:ext cx="277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02450" name="Freihand 102449">
                  <a:extLst>
                    <a:ext uri="{FF2B5EF4-FFF2-40B4-BE49-F238E27FC236}">
                      <a16:creationId xmlns:a16="http://schemas.microsoft.com/office/drawing/2014/main" id="{CD6A4823-B560-7C79-BFB3-6A58E8D64A78}"/>
                    </a:ext>
                  </a:extLst>
                </p14:cNvPr>
                <p14:cNvContentPartPr/>
                <p14:nvPr/>
              </p14:nvContentPartPr>
              <p14:xfrm>
                <a:off x="4946554" y="5237308"/>
                <a:ext cx="238680" cy="238320"/>
              </p14:xfrm>
            </p:contentPart>
          </mc:Choice>
          <mc:Fallback xmlns="">
            <p:pic>
              <p:nvPicPr>
                <p:cNvPr id="102450" name="Freihand 102449">
                  <a:extLst>
                    <a:ext uri="{FF2B5EF4-FFF2-40B4-BE49-F238E27FC236}">
                      <a16:creationId xmlns:a16="http://schemas.microsoft.com/office/drawing/2014/main" id="{CD6A4823-B560-7C79-BFB3-6A58E8D64A78}"/>
                    </a:ext>
                  </a:extLst>
                </p:cNvPr>
                <p:cNvPicPr/>
                <p:nvPr/>
              </p:nvPicPr>
              <p:blipFill>
                <a:blip r:embed="rId183"/>
                <a:stretch>
                  <a:fillRect/>
                </a:stretch>
              </p:blipFill>
              <p:spPr>
                <a:xfrm>
                  <a:off x="4937554" y="5228308"/>
                  <a:ext cx="256320" cy="255960"/>
                </a:xfrm>
                <a:prstGeom prst="rect">
                  <a:avLst/>
                </a:prstGeom>
              </p:spPr>
            </p:pic>
          </mc:Fallback>
        </mc:AlternateContent>
      </p:grpSp>
      <p:grpSp>
        <p:nvGrpSpPr>
          <p:cNvPr id="102455" name="Gruppieren 102454">
            <a:extLst>
              <a:ext uri="{FF2B5EF4-FFF2-40B4-BE49-F238E27FC236}">
                <a16:creationId xmlns:a16="http://schemas.microsoft.com/office/drawing/2014/main" id="{EBB2B987-BFBA-23DA-917A-ACD05C9E87B0}"/>
              </a:ext>
            </a:extLst>
          </p:cNvPr>
          <p:cNvGrpSpPr/>
          <p:nvPr/>
        </p:nvGrpSpPr>
        <p:grpSpPr>
          <a:xfrm>
            <a:off x="5499874" y="5279788"/>
            <a:ext cx="699840" cy="317160"/>
            <a:chOff x="5499874" y="5279788"/>
            <a:chExt cx="699840" cy="317160"/>
          </a:xfrm>
        </p:grpSpPr>
        <mc:AlternateContent xmlns:mc="http://schemas.openxmlformats.org/markup-compatibility/2006" xmlns:p14="http://schemas.microsoft.com/office/powerpoint/2010/main">
          <mc:Choice Requires="p14">
            <p:contentPart p14:bwMode="auto" r:id="rId184">
              <p14:nvContentPartPr>
                <p14:cNvPr id="102452" name="Freihand 102451">
                  <a:extLst>
                    <a:ext uri="{FF2B5EF4-FFF2-40B4-BE49-F238E27FC236}">
                      <a16:creationId xmlns:a16="http://schemas.microsoft.com/office/drawing/2014/main" id="{1A147031-9D11-22E8-ED8C-776647730A4E}"/>
                    </a:ext>
                  </a:extLst>
                </p14:cNvPr>
                <p14:cNvContentPartPr/>
                <p14:nvPr/>
              </p14:nvContentPartPr>
              <p14:xfrm>
                <a:off x="5556394" y="5404708"/>
                <a:ext cx="14040" cy="6480"/>
              </p14:xfrm>
            </p:contentPart>
          </mc:Choice>
          <mc:Fallback xmlns="">
            <p:pic>
              <p:nvPicPr>
                <p:cNvPr id="102452" name="Freihand 102451">
                  <a:extLst>
                    <a:ext uri="{FF2B5EF4-FFF2-40B4-BE49-F238E27FC236}">
                      <a16:creationId xmlns:a16="http://schemas.microsoft.com/office/drawing/2014/main" id="{1A147031-9D11-22E8-ED8C-776647730A4E}"/>
                    </a:ext>
                  </a:extLst>
                </p:cNvPr>
                <p:cNvPicPr/>
                <p:nvPr/>
              </p:nvPicPr>
              <p:blipFill>
                <a:blip r:embed="rId24"/>
                <a:stretch>
                  <a:fillRect/>
                </a:stretch>
              </p:blipFill>
              <p:spPr>
                <a:xfrm>
                  <a:off x="5547754" y="5395708"/>
                  <a:ext cx="316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2453" name="Freihand 102452">
                  <a:extLst>
                    <a:ext uri="{FF2B5EF4-FFF2-40B4-BE49-F238E27FC236}">
                      <a16:creationId xmlns:a16="http://schemas.microsoft.com/office/drawing/2014/main" id="{DFB559C1-682B-79B2-17A8-189071D08FA0}"/>
                    </a:ext>
                  </a:extLst>
                </p14:cNvPr>
                <p14:cNvContentPartPr/>
                <p14:nvPr/>
              </p14:nvContentPartPr>
              <p14:xfrm>
                <a:off x="5499874" y="5279788"/>
                <a:ext cx="281160" cy="317160"/>
              </p14:xfrm>
            </p:contentPart>
          </mc:Choice>
          <mc:Fallback xmlns="">
            <p:pic>
              <p:nvPicPr>
                <p:cNvPr id="102453" name="Freihand 102452">
                  <a:extLst>
                    <a:ext uri="{FF2B5EF4-FFF2-40B4-BE49-F238E27FC236}">
                      <a16:creationId xmlns:a16="http://schemas.microsoft.com/office/drawing/2014/main" id="{DFB559C1-682B-79B2-17A8-189071D08FA0}"/>
                    </a:ext>
                  </a:extLst>
                </p:cNvPr>
                <p:cNvPicPr/>
                <p:nvPr/>
              </p:nvPicPr>
              <p:blipFill>
                <a:blip r:embed="rId186"/>
                <a:stretch>
                  <a:fillRect/>
                </a:stretch>
              </p:blipFill>
              <p:spPr>
                <a:xfrm>
                  <a:off x="5491234" y="5271148"/>
                  <a:ext cx="2988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02454" name="Freihand 102453">
                  <a:extLst>
                    <a:ext uri="{FF2B5EF4-FFF2-40B4-BE49-F238E27FC236}">
                      <a16:creationId xmlns:a16="http://schemas.microsoft.com/office/drawing/2014/main" id="{E7EE014E-FC3A-C570-7DB9-4A236A87FFCD}"/>
                    </a:ext>
                  </a:extLst>
                </p14:cNvPr>
                <p14:cNvContentPartPr/>
                <p14:nvPr/>
              </p14:nvContentPartPr>
              <p14:xfrm>
                <a:off x="6017914" y="5294908"/>
                <a:ext cx="181800" cy="142200"/>
              </p14:xfrm>
            </p:contentPart>
          </mc:Choice>
          <mc:Fallback xmlns="">
            <p:pic>
              <p:nvPicPr>
                <p:cNvPr id="102454" name="Freihand 102453">
                  <a:extLst>
                    <a:ext uri="{FF2B5EF4-FFF2-40B4-BE49-F238E27FC236}">
                      <a16:creationId xmlns:a16="http://schemas.microsoft.com/office/drawing/2014/main" id="{E7EE014E-FC3A-C570-7DB9-4A236A87FFCD}"/>
                    </a:ext>
                  </a:extLst>
                </p:cNvPr>
                <p:cNvPicPr/>
                <p:nvPr/>
              </p:nvPicPr>
              <p:blipFill>
                <a:blip r:embed="rId188"/>
                <a:stretch>
                  <a:fillRect/>
                </a:stretch>
              </p:blipFill>
              <p:spPr>
                <a:xfrm>
                  <a:off x="6009274" y="5285908"/>
                  <a:ext cx="199440" cy="159840"/>
                </a:xfrm>
                <a:prstGeom prst="rect">
                  <a:avLst/>
                </a:prstGeom>
              </p:spPr>
            </p:pic>
          </mc:Fallback>
        </mc:AlternateContent>
      </p:grpSp>
      <p:grpSp>
        <p:nvGrpSpPr>
          <p:cNvPr id="102461" name="Gruppieren 102460">
            <a:extLst>
              <a:ext uri="{FF2B5EF4-FFF2-40B4-BE49-F238E27FC236}">
                <a16:creationId xmlns:a16="http://schemas.microsoft.com/office/drawing/2014/main" id="{571AEEA4-B084-7166-8EBA-AB8DE91CD37C}"/>
              </a:ext>
            </a:extLst>
          </p:cNvPr>
          <p:cNvGrpSpPr/>
          <p:nvPr/>
        </p:nvGrpSpPr>
        <p:grpSpPr>
          <a:xfrm>
            <a:off x="6503554" y="5166028"/>
            <a:ext cx="1091880" cy="446760"/>
            <a:chOff x="6503554" y="5166028"/>
            <a:chExt cx="1091880" cy="446760"/>
          </a:xfrm>
        </p:grpSpPr>
        <mc:AlternateContent xmlns:mc="http://schemas.openxmlformats.org/markup-compatibility/2006" xmlns:p14="http://schemas.microsoft.com/office/powerpoint/2010/main">
          <mc:Choice Requires="p14">
            <p:contentPart p14:bwMode="auto" r:id="rId189">
              <p14:nvContentPartPr>
                <p14:cNvPr id="102456" name="Freihand 102455">
                  <a:extLst>
                    <a:ext uri="{FF2B5EF4-FFF2-40B4-BE49-F238E27FC236}">
                      <a16:creationId xmlns:a16="http://schemas.microsoft.com/office/drawing/2014/main" id="{30EC74EB-89E8-2AA8-1DED-B74F9204FCDF}"/>
                    </a:ext>
                  </a:extLst>
                </p14:cNvPr>
                <p14:cNvContentPartPr/>
                <p14:nvPr/>
              </p14:nvContentPartPr>
              <p14:xfrm>
                <a:off x="6503554" y="5291308"/>
                <a:ext cx="133560" cy="156600"/>
              </p14:xfrm>
            </p:contentPart>
          </mc:Choice>
          <mc:Fallback xmlns="">
            <p:pic>
              <p:nvPicPr>
                <p:cNvPr id="102456" name="Freihand 102455">
                  <a:extLst>
                    <a:ext uri="{FF2B5EF4-FFF2-40B4-BE49-F238E27FC236}">
                      <a16:creationId xmlns:a16="http://schemas.microsoft.com/office/drawing/2014/main" id="{30EC74EB-89E8-2AA8-1DED-B74F9204FCDF}"/>
                    </a:ext>
                  </a:extLst>
                </p:cNvPr>
                <p:cNvPicPr/>
                <p:nvPr/>
              </p:nvPicPr>
              <p:blipFill>
                <a:blip r:embed="rId190"/>
                <a:stretch>
                  <a:fillRect/>
                </a:stretch>
              </p:blipFill>
              <p:spPr>
                <a:xfrm>
                  <a:off x="6494554" y="5282308"/>
                  <a:ext cx="1512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02457" name="Freihand 102456">
                  <a:extLst>
                    <a:ext uri="{FF2B5EF4-FFF2-40B4-BE49-F238E27FC236}">
                      <a16:creationId xmlns:a16="http://schemas.microsoft.com/office/drawing/2014/main" id="{C4C0D102-A349-854B-4977-87D79E41E567}"/>
                    </a:ext>
                  </a:extLst>
                </p14:cNvPr>
                <p14:cNvContentPartPr/>
                <p14:nvPr/>
              </p14:nvContentPartPr>
              <p14:xfrm>
                <a:off x="6694714" y="5310388"/>
                <a:ext cx="399600" cy="115920"/>
              </p14:xfrm>
            </p:contentPart>
          </mc:Choice>
          <mc:Fallback xmlns="">
            <p:pic>
              <p:nvPicPr>
                <p:cNvPr id="102457" name="Freihand 102456">
                  <a:extLst>
                    <a:ext uri="{FF2B5EF4-FFF2-40B4-BE49-F238E27FC236}">
                      <a16:creationId xmlns:a16="http://schemas.microsoft.com/office/drawing/2014/main" id="{C4C0D102-A349-854B-4977-87D79E41E567}"/>
                    </a:ext>
                  </a:extLst>
                </p:cNvPr>
                <p:cNvPicPr/>
                <p:nvPr/>
              </p:nvPicPr>
              <p:blipFill>
                <a:blip r:embed="rId192"/>
                <a:stretch>
                  <a:fillRect/>
                </a:stretch>
              </p:blipFill>
              <p:spPr>
                <a:xfrm>
                  <a:off x="6685714" y="5301748"/>
                  <a:ext cx="417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02458" name="Freihand 102457">
                  <a:extLst>
                    <a:ext uri="{FF2B5EF4-FFF2-40B4-BE49-F238E27FC236}">
                      <a16:creationId xmlns:a16="http://schemas.microsoft.com/office/drawing/2014/main" id="{D5A1DE3C-0A36-C533-594B-1D04414E8239}"/>
                    </a:ext>
                  </a:extLst>
                </p14:cNvPr>
                <p14:cNvContentPartPr/>
                <p14:nvPr/>
              </p14:nvContentPartPr>
              <p14:xfrm>
                <a:off x="7192594" y="5166028"/>
                <a:ext cx="242640" cy="280440"/>
              </p14:xfrm>
            </p:contentPart>
          </mc:Choice>
          <mc:Fallback xmlns="">
            <p:pic>
              <p:nvPicPr>
                <p:cNvPr id="102458" name="Freihand 102457">
                  <a:extLst>
                    <a:ext uri="{FF2B5EF4-FFF2-40B4-BE49-F238E27FC236}">
                      <a16:creationId xmlns:a16="http://schemas.microsoft.com/office/drawing/2014/main" id="{D5A1DE3C-0A36-C533-594B-1D04414E8239}"/>
                    </a:ext>
                  </a:extLst>
                </p:cNvPr>
                <p:cNvPicPr/>
                <p:nvPr/>
              </p:nvPicPr>
              <p:blipFill>
                <a:blip r:embed="rId194"/>
                <a:stretch>
                  <a:fillRect/>
                </a:stretch>
              </p:blipFill>
              <p:spPr>
                <a:xfrm>
                  <a:off x="7183594" y="5157028"/>
                  <a:ext cx="26028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02459" name="Freihand 102458">
                  <a:extLst>
                    <a:ext uri="{FF2B5EF4-FFF2-40B4-BE49-F238E27FC236}">
                      <a16:creationId xmlns:a16="http://schemas.microsoft.com/office/drawing/2014/main" id="{EE7B8717-A767-EF6F-E5D9-EFD1CF35AEE8}"/>
                    </a:ext>
                  </a:extLst>
                </p14:cNvPr>
                <p14:cNvContentPartPr/>
                <p14:nvPr/>
              </p14:nvContentPartPr>
              <p14:xfrm>
                <a:off x="7468714" y="5264668"/>
                <a:ext cx="126720" cy="348120"/>
              </p14:xfrm>
            </p:contentPart>
          </mc:Choice>
          <mc:Fallback xmlns="">
            <p:pic>
              <p:nvPicPr>
                <p:cNvPr id="102459" name="Freihand 102458">
                  <a:extLst>
                    <a:ext uri="{FF2B5EF4-FFF2-40B4-BE49-F238E27FC236}">
                      <a16:creationId xmlns:a16="http://schemas.microsoft.com/office/drawing/2014/main" id="{EE7B8717-A767-EF6F-E5D9-EFD1CF35AEE8}"/>
                    </a:ext>
                  </a:extLst>
                </p:cNvPr>
                <p:cNvPicPr/>
                <p:nvPr/>
              </p:nvPicPr>
              <p:blipFill>
                <a:blip r:embed="rId196"/>
                <a:stretch>
                  <a:fillRect/>
                </a:stretch>
              </p:blipFill>
              <p:spPr>
                <a:xfrm>
                  <a:off x="7459714" y="5255668"/>
                  <a:ext cx="14436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02460" name="Freihand 102459">
                  <a:extLst>
                    <a:ext uri="{FF2B5EF4-FFF2-40B4-BE49-F238E27FC236}">
                      <a16:creationId xmlns:a16="http://schemas.microsoft.com/office/drawing/2014/main" id="{3E09FB82-E4BF-2481-0E91-4CB5B71D9EB9}"/>
                    </a:ext>
                  </a:extLst>
                </p14:cNvPr>
                <p14:cNvContentPartPr/>
                <p14:nvPr/>
              </p14:nvContentPartPr>
              <p14:xfrm>
                <a:off x="7122034" y="5206708"/>
                <a:ext cx="229680" cy="34920"/>
              </p14:xfrm>
            </p:contentPart>
          </mc:Choice>
          <mc:Fallback xmlns="">
            <p:pic>
              <p:nvPicPr>
                <p:cNvPr id="102460" name="Freihand 102459">
                  <a:extLst>
                    <a:ext uri="{FF2B5EF4-FFF2-40B4-BE49-F238E27FC236}">
                      <a16:creationId xmlns:a16="http://schemas.microsoft.com/office/drawing/2014/main" id="{3E09FB82-E4BF-2481-0E91-4CB5B71D9EB9}"/>
                    </a:ext>
                  </a:extLst>
                </p:cNvPr>
                <p:cNvPicPr/>
                <p:nvPr/>
              </p:nvPicPr>
              <p:blipFill>
                <a:blip r:embed="rId198"/>
                <a:stretch>
                  <a:fillRect/>
                </a:stretch>
              </p:blipFill>
              <p:spPr>
                <a:xfrm>
                  <a:off x="7113034" y="5198068"/>
                  <a:ext cx="247320" cy="52560"/>
                </a:xfrm>
                <a:prstGeom prst="rect">
                  <a:avLst/>
                </a:prstGeom>
              </p:spPr>
            </p:pic>
          </mc:Fallback>
        </mc:AlternateContent>
      </p:gr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3467327"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Balance ofpayments</a:t>
            </a:r>
          </a:p>
        </p:txBody>
      </p:sp>
      <p:sp>
        <p:nvSpPr>
          <p:cNvPr id="103428" name="Text Box 2"/>
          <p:cNvSpPr txBox="1">
            <a:spLocks noChangeArrowheads="1"/>
          </p:cNvSpPr>
          <p:nvPr/>
        </p:nvSpPr>
        <p:spPr bwMode="auto">
          <a:xfrm>
            <a:off x="1775052" y="1017588"/>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Current Account</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B.Capital account</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 Financial account</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5271632" y="1196975"/>
            <a:ext cx="6365197"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Balance of goods</a:t>
            </a:r>
          </a:p>
          <a:p>
            <a:pPr eaLnBrk="1" hangingPunct="1">
              <a:buFontTx/>
              <a:buNone/>
            </a:pPr>
            <a:r>
              <a:rPr lang="de-DE" sz="2000">
                <a:solidFill>
                  <a:srgbClr val="000000"/>
                </a:solidFill>
              </a:rPr>
              <a:t>A2. Balance of services</a:t>
            </a:r>
          </a:p>
          <a:p>
            <a:pPr eaLnBrk="1" hangingPunct="1">
              <a:buFontTx/>
              <a:buNone/>
            </a:pPr>
            <a:r>
              <a:rPr lang="de-DE" sz="2000">
                <a:solidFill>
                  <a:srgbClr val="000000"/>
                </a:solidFill>
              </a:rPr>
              <a:t>A3. Primary income (payments form work (wages) oder inverstments (dividends)</a:t>
            </a:r>
          </a:p>
          <a:p>
            <a:pPr eaLnBrk="1" hangingPunct="1">
              <a:buFontTx/>
              <a:buNone/>
            </a:pPr>
            <a:r>
              <a:rPr lang="de-DE" sz="2000">
                <a:solidFill>
                  <a:srgbClr val="000000"/>
                </a:solidFill>
              </a:rPr>
              <a:t>A4. Secondary income (payments from government (tax, refunds) or one way transfers i.e. disaster relief)</a:t>
            </a:r>
          </a:p>
          <a:p>
            <a:pPr eaLnBrk="1" hangingPunct="1">
              <a:buFontTx/>
              <a:buNone/>
            </a:pPr>
            <a:endParaRPr lang="de-DE" sz="2000">
              <a:solidFill>
                <a:srgbClr val="000000"/>
              </a:solidFill>
            </a:endParaRPr>
          </a:p>
          <a:p>
            <a:pPr eaLnBrk="1" hangingPunct="1">
              <a:buFontTx/>
              <a:buNone/>
            </a:pPr>
            <a:r>
              <a:rPr lang="de-DE" sz="2000">
                <a:solidFill>
                  <a:srgbClr val="000000"/>
                </a:solidFill>
              </a:rPr>
              <a:t>B1. Capital transfers</a:t>
            </a:r>
          </a:p>
          <a:p>
            <a:pPr eaLnBrk="1" hangingPunct="1">
              <a:buFontTx/>
              <a:buNone/>
            </a:pPr>
            <a:endParaRPr lang="de-DE" sz="2000">
              <a:solidFill>
                <a:srgbClr val="000000"/>
              </a:solidFill>
            </a:endParaRPr>
          </a:p>
          <a:p>
            <a:pPr eaLnBrk="1" hangingPunct="1">
              <a:buFontTx/>
              <a:buNone/>
            </a:pPr>
            <a:r>
              <a:rPr lang="de-DE" sz="2000">
                <a:solidFill>
                  <a:srgbClr val="000000"/>
                </a:solidFill>
              </a:rPr>
              <a:t>B1. Direct investment</a:t>
            </a:r>
          </a:p>
          <a:p>
            <a:pPr eaLnBrk="1" hangingPunct="1">
              <a:buFontTx/>
              <a:buNone/>
            </a:pPr>
            <a:r>
              <a:rPr lang="de-DE" sz="2000">
                <a:solidFill>
                  <a:srgbClr val="000000"/>
                </a:solidFill>
              </a:rPr>
              <a:t>B2. Porfolio investment</a:t>
            </a:r>
          </a:p>
          <a:p>
            <a:pPr eaLnBrk="1" hangingPunct="1">
              <a:buFontTx/>
              <a:buNone/>
            </a:pPr>
            <a:r>
              <a:rPr lang="de-DE" sz="2000">
                <a:solidFill>
                  <a:srgbClr val="000000"/>
                </a:solidFill>
              </a:rPr>
              <a:t>B3. Financial derivative</a:t>
            </a:r>
          </a:p>
          <a:p>
            <a:pPr eaLnBrk="1" hangingPunct="1"/>
            <a:r>
              <a:rPr lang="de-DE" sz="2000">
                <a:solidFill>
                  <a:srgbClr val="000000"/>
                </a:solidFill>
              </a:rPr>
              <a:t>B4. Reserve investement</a:t>
            </a:r>
          </a:p>
          <a:p>
            <a:pPr eaLnBrk="1" hangingPunct="1"/>
            <a:r>
              <a:rPr lang="de-DE" sz="2000">
                <a:solidFill>
                  <a:srgbClr val="000000"/>
                </a:solidFill>
              </a:rPr>
              <a:t>B5. Other investment</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3875315"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3875315"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3875315"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3875314" y="1989139"/>
            <a:ext cx="1439862" cy="6378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flipV="1">
            <a:off x="3722914" y="2964999"/>
            <a:ext cx="1519238"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Line 12">
            <a:extLst>
              <a:ext uri="{FF2B5EF4-FFF2-40B4-BE49-F238E27FC236}">
                <a16:creationId xmlns:a16="http://schemas.microsoft.com/office/drawing/2014/main" id="{97A4EA50-C01B-7F20-C32F-AEB4B12D16D2}"/>
              </a:ext>
            </a:extLst>
          </p:cNvPr>
          <p:cNvSpPr>
            <a:spLocks noChangeShapeType="1"/>
          </p:cNvSpPr>
          <p:nvPr/>
        </p:nvSpPr>
        <p:spPr bwMode="auto">
          <a:xfrm flipV="1">
            <a:off x="4060370" y="4158348"/>
            <a:ext cx="1181781" cy="11936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 name="Line 12">
            <a:extLst>
              <a:ext uri="{FF2B5EF4-FFF2-40B4-BE49-F238E27FC236}">
                <a16:creationId xmlns:a16="http://schemas.microsoft.com/office/drawing/2014/main" id="{8D9CF327-37AC-610B-3274-318232294D23}"/>
              </a:ext>
            </a:extLst>
          </p:cNvPr>
          <p:cNvSpPr>
            <a:spLocks noChangeShapeType="1"/>
          </p:cNvSpPr>
          <p:nvPr/>
        </p:nvSpPr>
        <p:spPr bwMode="auto">
          <a:xfrm>
            <a:off x="4060371" y="4376978"/>
            <a:ext cx="1172259" cy="5058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 name="Line 12">
            <a:extLst>
              <a:ext uri="{FF2B5EF4-FFF2-40B4-BE49-F238E27FC236}">
                <a16:creationId xmlns:a16="http://schemas.microsoft.com/office/drawing/2014/main" id="{96C19369-E9CB-6FEA-EEC4-4E588EA022DD}"/>
              </a:ext>
            </a:extLst>
          </p:cNvPr>
          <p:cNvSpPr>
            <a:spLocks noChangeShapeType="1"/>
          </p:cNvSpPr>
          <p:nvPr/>
        </p:nvSpPr>
        <p:spPr bwMode="auto">
          <a:xfrm>
            <a:off x="3948341" y="4427563"/>
            <a:ext cx="1366838" cy="29797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12">
            <a:extLst>
              <a:ext uri="{FF2B5EF4-FFF2-40B4-BE49-F238E27FC236}">
                <a16:creationId xmlns:a16="http://schemas.microsoft.com/office/drawing/2014/main" id="{384ED608-6CC0-BFD0-7F1E-0B0ACC4110A3}"/>
              </a:ext>
            </a:extLst>
          </p:cNvPr>
          <p:cNvSpPr>
            <a:spLocks noChangeShapeType="1"/>
          </p:cNvSpPr>
          <p:nvPr/>
        </p:nvSpPr>
        <p:spPr bwMode="auto">
          <a:xfrm>
            <a:off x="3948340" y="4496338"/>
            <a:ext cx="1284290" cy="51737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Line 12">
            <a:extLst>
              <a:ext uri="{FF2B5EF4-FFF2-40B4-BE49-F238E27FC236}">
                <a16:creationId xmlns:a16="http://schemas.microsoft.com/office/drawing/2014/main" id="{8AD356A6-D422-CF81-3B68-F6618CFCCB26}"/>
              </a:ext>
            </a:extLst>
          </p:cNvPr>
          <p:cNvSpPr>
            <a:spLocks noChangeShapeType="1"/>
          </p:cNvSpPr>
          <p:nvPr/>
        </p:nvSpPr>
        <p:spPr bwMode="auto">
          <a:xfrm>
            <a:off x="3875314" y="4546924"/>
            <a:ext cx="1439864" cy="7884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34" name="Gruppieren 33">
            <a:extLst>
              <a:ext uri="{FF2B5EF4-FFF2-40B4-BE49-F238E27FC236}">
                <a16:creationId xmlns:a16="http://schemas.microsoft.com/office/drawing/2014/main" id="{A6BF7E7B-F775-291A-54E2-5E5358C863F6}"/>
              </a:ext>
            </a:extLst>
          </p:cNvPr>
          <p:cNvGrpSpPr/>
          <p:nvPr/>
        </p:nvGrpSpPr>
        <p:grpSpPr>
          <a:xfrm>
            <a:off x="393274" y="172108"/>
            <a:ext cx="3466080" cy="2146320"/>
            <a:chOff x="393274" y="172108"/>
            <a:chExt cx="3466080" cy="2146320"/>
          </a:xfrm>
        </p:grpSpPr>
        <mc:AlternateContent xmlns:mc="http://schemas.openxmlformats.org/markup-compatibility/2006" xmlns:p14="http://schemas.microsoft.com/office/powerpoint/2010/main">
          <mc:Choice Requires="p14">
            <p:contentPart p14:bwMode="auto" r:id="rId3">
              <p14:nvContentPartPr>
                <p14:cNvPr id="7" name="Freihand 6">
                  <a:extLst>
                    <a:ext uri="{FF2B5EF4-FFF2-40B4-BE49-F238E27FC236}">
                      <a16:creationId xmlns:a16="http://schemas.microsoft.com/office/drawing/2014/main" id="{6B3EBFCD-0136-179A-B16B-8D74C6336F55}"/>
                    </a:ext>
                  </a:extLst>
                </p14:cNvPr>
                <p14:cNvContentPartPr/>
                <p14:nvPr/>
              </p14:nvContentPartPr>
              <p14:xfrm>
                <a:off x="2079874" y="1443988"/>
                <a:ext cx="1779480" cy="874440"/>
              </p14:xfrm>
            </p:contentPart>
          </mc:Choice>
          <mc:Fallback xmlns="">
            <p:pic>
              <p:nvPicPr>
                <p:cNvPr id="7" name="Freihand 6">
                  <a:extLst>
                    <a:ext uri="{FF2B5EF4-FFF2-40B4-BE49-F238E27FC236}">
                      <a16:creationId xmlns:a16="http://schemas.microsoft.com/office/drawing/2014/main" id="{6B3EBFCD-0136-179A-B16B-8D74C6336F55}"/>
                    </a:ext>
                  </a:extLst>
                </p:cNvPr>
                <p:cNvPicPr/>
                <p:nvPr/>
              </p:nvPicPr>
              <p:blipFill>
                <a:blip r:embed="rId4"/>
                <a:stretch>
                  <a:fillRect/>
                </a:stretch>
              </p:blipFill>
              <p:spPr>
                <a:xfrm>
                  <a:off x="2070874" y="1435348"/>
                  <a:ext cx="1797120" cy="892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Freihand 7">
                  <a:extLst>
                    <a:ext uri="{FF2B5EF4-FFF2-40B4-BE49-F238E27FC236}">
                      <a16:creationId xmlns:a16="http://schemas.microsoft.com/office/drawing/2014/main" id="{4E0EAFC3-0346-AFF8-8E66-709A39F42FC1}"/>
                    </a:ext>
                  </a:extLst>
                </p14:cNvPr>
                <p14:cNvContentPartPr/>
                <p14:nvPr/>
              </p14:nvContentPartPr>
              <p14:xfrm>
                <a:off x="2191114" y="1009468"/>
                <a:ext cx="267480" cy="401760"/>
              </p14:xfrm>
            </p:contentPart>
          </mc:Choice>
          <mc:Fallback xmlns="">
            <p:pic>
              <p:nvPicPr>
                <p:cNvPr id="8" name="Freihand 7">
                  <a:extLst>
                    <a:ext uri="{FF2B5EF4-FFF2-40B4-BE49-F238E27FC236}">
                      <a16:creationId xmlns:a16="http://schemas.microsoft.com/office/drawing/2014/main" id="{4E0EAFC3-0346-AFF8-8E66-709A39F42FC1}"/>
                    </a:ext>
                  </a:extLst>
                </p:cNvPr>
                <p:cNvPicPr/>
                <p:nvPr/>
              </p:nvPicPr>
              <p:blipFill>
                <a:blip r:embed="rId6"/>
                <a:stretch>
                  <a:fillRect/>
                </a:stretch>
              </p:blipFill>
              <p:spPr>
                <a:xfrm>
                  <a:off x="2182474" y="1000468"/>
                  <a:ext cx="285120" cy="419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67FEEF8A-EB19-5B74-5E3B-7733FA0E034F}"/>
                    </a:ext>
                  </a:extLst>
                </p14:cNvPr>
                <p14:cNvContentPartPr/>
                <p14:nvPr/>
              </p14:nvContentPartPr>
              <p14:xfrm>
                <a:off x="2347714" y="1273708"/>
                <a:ext cx="97920" cy="203400"/>
              </p14:xfrm>
            </p:contentPart>
          </mc:Choice>
          <mc:Fallback xmlns="">
            <p:pic>
              <p:nvPicPr>
                <p:cNvPr id="9" name="Freihand 8">
                  <a:extLst>
                    <a:ext uri="{FF2B5EF4-FFF2-40B4-BE49-F238E27FC236}">
                      <a16:creationId xmlns:a16="http://schemas.microsoft.com/office/drawing/2014/main" id="{67FEEF8A-EB19-5B74-5E3B-7733FA0E034F}"/>
                    </a:ext>
                  </a:extLst>
                </p:cNvPr>
                <p:cNvPicPr/>
                <p:nvPr/>
              </p:nvPicPr>
              <p:blipFill>
                <a:blip r:embed="rId8"/>
                <a:stretch>
                  <a:fillRect/>
                </a:stretch>
              </p:blipFill>
              <p:spPr>
                <a:xfrm>
                  <a:off x="2339074" y="1264708"/>
                  <a:ext cx="1155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Freihand 15">
                  <a:extLst>
                    <a:ext uri="{FF2B5EF4-FFF2-40B4-BE49-F238E27FC236}">
                      <a16:creationId xmlns:a16="http://schemas.microsoft.com/office/drawing/2014/main" id="{D79FF4FD-CEC8-99CE-1437-F788778A226F}"/>
                    </a:ext>
                  </a:extLst>
                </p14:cNvPr>
                <p14:cNvContentPartPr/>
                <p14:nvPr/>
              </p14:nvContentPartPr>
              <p14:xfrm>
                <a:off x="393274" y="1388908"/>
                <a:ext cx="3600" cy="8640"/>
              </p14:xfrm>
            </p:contentPart>
          </mc:Choice>
          <mc:Fallback xmlns="">
            <p:pic>
              <p:nvPicPr>
                <p:cNvPr id="16" name="Freihand 15">
                  <a:extLst>
                    <a:ext uri="{FF2B5EF4-FFF2-40B4-BE49-F238E27FC236}">
                      <a16:creationId xmlns:a16="http://schemas.microsoft.com/office/drawing/2014/main" id="{D79FF4FD-CEC8-99CE-1437-F788778A226F}"/>
                    </a:ext>
                  </a:extLst>
                </p:cNvPr>
                <p:cNvPicPr/>
                <p:nvPr/>
              </p:nvPicPr>
              <p:blipFill>
                <a:blip r:embed="rId10"/>
                <a:stretch>
                  <a:fillRect/>
                </a:stretch>
              </p:blipFill>
              <p:spPr>
                <a:xfrm>
                  <a:off x="384274" y="1379908"/>
                  <a:ext cx="2124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Freihand 16">
                  <a:extLst>
                    <a:ext uri="{FF2B5EF4-FFF2-40B4-BE49-F238E27FC236}">
                      <a16:creationId xmlns:a16="http://schemas.microsoft.com/office/drawing/2014/main" id="{2B29B23F-2D90-93F5-FC22-5880CA8BD489}"/>
                    </a:ext>
                  </a:extLst>
                </p14:cNvPr>
                <p14:cNvContentPartPr/>
                <p14:nvPr/>
              </p14:nvContentPartPr>
              <p14:xfrm>
                <a:off x="499474" y="388468"/>
                <a:ext cx="543600" cy="276120"/>
              </p14:xfrm>
            </p:contentPart>
          </mc:Choice>
          <mc:Fallback xmlns="">
            <p:pic>
              <p:nvPicPr>
                <p:cNvPr id="17" name="Freihand 16">
                  <a:extLst>
                    <a:ext uri="{FF2B5EF4-FFF2-40B4-BE49-F238E27FC236}">
                      <a16:creationId xmlns:a16="http://schemas.microsoft.com/office/drawing/2014/main" id="{2B29B23F-2D90-93F5-FC22-5880CA8BD489}"/>
                    </a:ext>
                  </a:extLst>
                </p:cNvPr>
                <p:cNvPicPr/>
                <p:nvPr/>
              </p:nvPicPr>
              <p:blipFill>
                <a:blip r:embed="rId12"/>
                <a:stretch>
                  <a:fillRect/>
                </a:stretch>
              </p:blipFill>
              <p:spPr>
                <a:xfrm>
                  <a:off x="490834" y="379468"/>
                  <a:ext cx="5612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45B23E70-90AB-9D0A-41C3-1A630B23DC1B}"/>
                    </a:ext>
                  </a:extLst>
                </p14:cNvPr>
                <p14:cNvContentPartPr/>
                <p14:nvPr/>
              </p14:nvContentPartPr>
              <p14:xfrm>
                <a:off x="1041994" y="335908"/>
                <a:ext cx="392400" cy="147600"/>
              </p14:xfrm>
            </p:contentPart>
          </mc:Choice>
          <mc:Fallback xmlns="">
            <p:pic>
              <p:nvPicPr>
                <p:cNvPr id="18" name="Freihand 17">
                  <a:extLst>
                    <a:ext uri="{FF2B5EF4-FFF2-40B4-BE49-F238E27FC236}">
                      <a16:creationId xmlns:a16="http://schemas.microsoft.com/office/drawing/2014/main" id="{45B23E70-90AB-9D0A-41C3-1A630B23DC1B}"/>
                    </a:ext>
                  </a:extLst>
                </p:cNvPr>
                <p:cNvPicPr/>
                <p:nvPr/>
              </p:nvPicPr>
              <p:blipFill>
                <a:blip r:embed="rId14"/>
                <a:stretch>
                  <a:fillRect/>
                </a:stretch>
              </p:blipFill>
              <p:spPr>
                <a:xfrm>
                  <a:off x="1032994" y="326908"/>
                  <a:ext cx="4100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EDE9087A-8C56-F057-1B70-0D971C10F579}"/>
                    </a:ext>
                  </a:extLst>
                </p14:cNvPr>
                <p14:cNvContentPartPr/>
                <p14:nvPr/>
              </p14:nvContentPartPr>
              <p14:xfrm>
                <a:off x="1448434" y="219988"/>
                <a:ext cx="112320" cy="149040"/>
              </p14:xfrm>
            </p:contentPart>
          </mc:Choice>
          <mc:Fallback xmlns="">
            <p:pic>
              <p:nvPicPr>
                <p:cNvPr id="19" name="Freihand 18">
                  <a:extLst>
                    <a:ext uri="{FF2B5EF4-FFF2-40B4-BE49-F238E27FC236}">
                      <a16:creationId xmlns:a16="http://schemas.microsoft.com/office/drawing/2014/main" id="{EDE9087A-8C56-F057-1B70-0D971C10F579}"/>
                    </a:ext>
                  </a:extLst>
                </p:cNvPr>
                <p:cNvPicPr/>
                <p:nvPr/>
              </p:nvPicPr>
              <p:blipFill>
                <a:blip r:embed="rId16"/>
                <a:stretch>
                  <a:fillRect/>
                </a:stretch>
              </p:blipFill>
              <p:spPr>
                <a:xfrm>
                  <a:off x="1439794" y="211348"/>
                  <a:ext cx="1299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Freihand 19">
                  <a:extLst>
                    <a:ext uri="{FF2B5EF4-FFF2-40B4-BE49-F238E27FC236}">
                      <a16:creationId xmlns:a16="http://schemas.microsoft.com/office/drawing/2014/main" id="{01038703-29A7-85E6-0824-549295BA94F4}"/>
                    </a:ext>
                  </a:extLst>
                </p14:cNvPr>
                <p14:cNvContentPartPr/>
                <p14:nvPr/>
              </p14:nvContentPartPr>
              <p14:xfrm>
                <a:off x="1626634" y="172108"/>
                <a:ext cx="220320" cy="139680"/>
              </p14:xfrm>
            </p:contentPart>
          </mc:Choice>
          <mc:Fallback xmlns="">
            <p:pic>
              <p:nvPicPr>
                <p:cNvPr id="20" name="Freihand 19">
                  <a:extLst>
                    <a:ext uri="{FF2B5EF4-FFF2-40B4-BE49-F238E27FC236}">
                      <a16:creationId xmlns:a16="http://schemas.microsoft.com/office/drawing/2014/main" id="{01038703-29A7-85E6-0824-549295BA94F4}"/>
                    </a:ext>
                  </a:extLst>
                </p:cNvPr>
                <p:cNvPicPr/>
                <p:nvPr/>
              </p:nvPicPr>
              <p:blipFill>
                <a:blip r:embed="rId18"/>
                <a:stretch>
                  <a:fillRect/>
                </a:stretch>
              </p:blipFill>
              <p:spPr>
                <a:xfrm>
                  <a:off x="1617994" y="163468"/>
                  <a:ext cx="2379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Freihand 20">
                  <a:extLst>
                    <a:ext uri="{FF2B5EF4-FFF2-40B4-BE49-F238E27FC236}">
                      <a16:creationId xmlns:a16="http://schemas.microsoft.com/office/drawing/2014/main" id="{34211B5F-4BC6-53B3-29E0-5C94C80089CE}"/>
                    </a:ext>
                  </a:extLst>
                </p14:cNvPr>
                <p14:cNvContentPartPr/>
                <p14:nvPr/>
              </p14:nvContentPartPr>
              <p14:xfrm>
                <a:off x="635194" y="716788"/>
                <a:ext cx="306000" cy="308880"/>
              </p14:xfrm>
            </p:contentPart>
          </mc:Choice>
          <mc:Fallback xmlns="">
            <p:pic>
              <p:nvPicPr>
                <p:cNvPr id="21" name="Freihand 20">
                  <a:extLst>
                    <a:ext uri="{FF2B5EF4-FFF2-40B4-BE49-F238E27FC236}">
                      <a16:creationId xmlns:a16="http://schemas.microsoft.com/office/drawing/2014/main" id="{34211B5F-4BC6-53B3-29E0-5C94C80089CE}"/>
                    </a:ext>
                  </a:extLst>
                </p:cNvPr>
                <p:cNvPicPr/>
                <p:nvPr/>
              </p:nvPicPr>
              <p:blipFill>
                <a:blip r:embed="rId20"/>
                <a:stretch>
                  <a:fillRect/>
                </a:stretch>
              </p:blipFill>
              <p:spPr>
                <a:xfrm>
                  <a:off x="626194" y="708148"/>
                  <a:ext cx="32364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Freihand 21">
                  <a:extLst>
                    <a:ext uri="{FF2B5EF4-FFF2-40B4-BE49-F238E27FC236}">
                      <a16:creationId xmlns:a16="http://schemas.microsoft.com/office/drawing/2014/main" id="{4A4A65D0-A266-3F89-BC18-6BECC4D77101}"/>
                    </a:ext>
                  </a:extLst>
                </p14:cNvPr>
                <p14:cNvContentPartPr/>
                <p14:nvPr/>
              </p14:nvContentPartPr>
              <p14:xfrm>
                <a:off x="991594" y="723628"/>
                <a:ext cx="145440" cy="97920"/>
              </p14:xfrm>
            </p:contentPart>
          </mc:Choice>
          <mc:Fallback xmlns="">
            <p:pic>
              <p:nvPicPr>
                <p:cNvPr id="22" name="Freihand 21">
                  <a:extLst>
                    <a:ext uri="{FF2B5EF4-FFF2-40B4-BE49-F238E27FC236}">
                      <a16:creationId xmlns:a16="http://schemas.microsoft.com/office/drawing/2014/main" id="{4A4A65D0-A266-3F89-BC18-6BECC4D77101}"/>
                    </a:ext>
                  </a:extLst>
                </p:cNvPr>
                <p:cNvPicPr/>
                <p:nvPr/>
              </p:nvPicPr>
              <p:blipFill>
                <a:blip r:embed="rId22"/>
                <a:stretch>
                  <a:fillRect/>
                </a:stretch>
              </p:blipFill>
              <p:spPr>
                <a:xfrm>
                  <a:off x="982594" y="714628"/>
                  <a:ext cx="1630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Freihand 22">
                  <a:extLst>
                    <a:ext uri="{FF2B5EF4-FFF2-40B4-BE49-F238E27FC236}">
                      <a16:creationId xmlns:a16="http://schemas.microsoft.com/office/drawing/2014/main" id="{4753F440-19E3-C8C4-220F-D707D7025EEA}"/>
                    </a:ext>
                  </a:extLst>
                </p14:cNvPr>
                <p14:cNvContentPartPr/>
                <p14:nvPr/>
              </p14:nvContentPartPr>
              <p14:xfrm>
                <a:off x="762634" y="1157788"/>
                <a:ext cx="129240" cy="225000"/>
              </p14:xfrm>
            </p:contentPart>
          </mc:Choice>
          <mc:Fallback xmlns="">
            <p:pic>
              <p:nvPicPr>
                <p:cNvPr id="23" name="Freihand 22">
                  <a:extLst>
                    <a:ext uri="{FF2B5EF4-FFF2-40B4-BE49-F238E27FC236}">
                      <a16:creationId xmlns:a16="http://schemas.microsoft.com/office/drawing/2014/main" id="{4753F440-19E3-C8C4-220F-D707D7025EEA}"/>
                    </a:ext>
                  </a:extLst>
                </p:cNvPr>
                <p:cNvPicPr/>
                <p:nvPr/>
              </p:nvPicPr>
              <p:blipFill>
                <a:blip r:embed="rId24"/>
                <a:stretch>
                  <a:fillRect/>
                </a:stretch>
              </p:blipFill>
              <p:spPr>
                <a:xfrm>
                  <a:off x="753994" y="1149148"/>
                  <a:ext cx="1468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Freihand 23">
                  <a:extLst>
                    <a:ext uri="{FF2B5EF4-FFF2-40B4-BE49-F238E27FC236}">
                      <a16:creationId xmlns:a16="http://schemas.microsoft.com/office/drawing/2014/main" id="{DAD8EC8F-AC5D-89C4-7A3B-8CA478698CA5}"/>
                    </a:ext>
                  </a:extLst>
                </p14:cNvPr>
                <p14:cNvContentPartPr/>
                <p14:nvPr/>
              </p14:nvContentPartPr>
              <p14:xfrm>
                <a:off x="933634" y="1151668"/>
                <a:ext cx="88560" cy="146880"/>
              </p14:xfrm>
            </p:contentPart>
          </mc:Choice>
          <mc:Fallback xmlns="">
            <p:pic>
              <p:nvPicPr>
                <p:cNvPr id="24" name="Freihand 23">
                  <a:extLst>
                    <a:ext uri="{FF2B5EF4-FFF2-40B4-BE49-F238E27FC236}">
                      <a16:creationId xmlns:a16="http://schemas.microsoft.com/office/drawing/2014/main" id="{DAD8EC8F-AC5D-89C4-7A3B-8CA478698CA5}"/>
                    </a:ext>
                  </a:extLst>
                </p:cNvPr>
                <p:cNvPicPr/>
                <p:nvPr/>
              </p:nvPicPr>
              <p:blipFill>
                <a:blip r:embed="rId26"/>
                <a:stretch>
                  <a:fillRect/>
                </a:stretch>
              </p:blipFill>
              <p:spPr>
                <a:xfrm>
                  <a:off x="924994" y="1143028"/>
                  <a:ext cx="106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Freihand 24">
                  <a:extLst>
                    <a:ext uri="{FF2B5EF4-FFF2-40B4-BE49-F238E27FC236}">
                      <a16:creationId xmlns:a16="http://schemas.microsoft.com/office/drawing/2014/main" id="{65B33E37-364E-D620-DDE0-94B450261F78}"/>
                    </a:ext>
                  </a:extLst>
                </p14:cNvPr>
                <p14:cNvContentPartPr/>
                <p14:nvPr/>
              </p14:nvContentPartPr>
              <p14:xfrm>
                <a:off x="1034074" y="1047628"/>
                <a:ext cx="139680" cy="176760"/>
              </p14:xfrm>
            </p:contentPart>
          </mc:Choice>
          <mc:Fallback xmlns="">
            <p:pic>
              <p:nvPicPr>
                <p:cNvPr id="25" name="Freihand 24">
                  <a:extLst>
                    <a:ext uri="{FF2B5EF4-FFF2-40B4-BE49-F238E27FC236}">
                      <a16:creationId xmlns:a16="http://schemas.microsoft.com/office/drawing/2014/main" id="{65B33E37-364E-D620-DDE0-94B450261F78}"/>
                    </a:ext>
                  </a:extLst>
                </p:cNvPr>
                <p:cNvPicPr/>
                <p:nvPr/>
              </p:nvPicPr>
              <p:blipFill>
                <a:blip r:embed="rId28"/>
                <a:stretch>
                  <a:fillRect/>
                </a:stretch>
              </p:blipFill>
              <p:spPr>
                <a:xfrm>
                  <a:off x="1025434" y="1038988"/>
                  <a:ext cx="1573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Freihand 25">
                  <a:extLst>
                    <a:ext uri="{FF2B5EF4-FFF2-40B4-BE49-F238E27FC236}">
                      <a16:creationId xmlns:a16="http://schemas.microsoft.com/office/drawing/2014/main" id="{61EB384B-FEC7-F2E0-4465-23A7EDD71796}"/>
                    </a:ext>
                  </a:extLst>
                </p14:cNvPr>
                <p14:cNvContentPartPr/>
                <p14:nvPr/>
              </p14:nvContentPartPr>
              <p14:xfrm>
                <a:off x="1012114" y="989668"/>
                <a:ext cx="61920" cy="23400"/>
              </p14:xfrm>
            </p:contentPart>
          </mc:Choice>
          <mc:Fallback xmlns="">
            <p:pic>
              <p:nvPicPr>
                <p:cNvPr id="26" name="Freihand 25">
                  <a:extLst>
                    <a:ext uri="{FF2B5EF4-FFF2-40B4-BE49-F238E27FC236}">
                      <a16:creationId xmlns:a16="http://schemas.microsoft.com/office/drawing/2014/main" id="{61EB384B-FEC7-F2E0-4465-23A7EDD71796}"/>
                    </a:ext>
                  </a:extLst>
                </p:cNvPr>
                <p:cNvPicPr/>
                <p:nvPr/>
              </p:nvPicPr>
              <p:blipFill>
                <a:blip r:embed="rId30"/>
                <a:stretch>
                  <a:fillRect/>
                </a:stretch>
              </p:blipFill>
              <p:spPr>
                <a:xfrm>
                  <a:off x="1003114" y="981028"/>
                  <a:ext cx="795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Freihand 26">
                  <a:extLst>
                    <a:ext uri="{FF2B5EF4-FFF2-40B4-BE49-F238E27FC236}">
                      <a16:creationId xmlns:a16="http://schemas.microsoft.com/office/drawing/2014/main" id="{A051B6A0-A3BF-CBFF-439A-0EDD63421AA0}"/>
                    </a:ext>
                  </a:extLst>
                </p14:cNvPr>
                <p14:cNvContentPartPr/>
                <p14:nvPr/>
              </p14:nvContentPartPr>
              <p14:xfrm>
                <a:off x="1261234" y="905068"/>
                <a:ext cx="245160" cy="222480"/>
              </p14:xfrm>
            </p:contentPart>
          </mc:Choice>
          <mc:Fallback xmlns="">
            <p:pic>
              <p:nvPicPr>
                <p:cNvPr id="27" name="Freihand 26">
                  <a:extLst>
                    <a:ext uri="{FF2B5EF4-FFF2-40B4-BE49-F238E27FC236}">
                      <a16:creationId xmlns:a16="http://schemas.microsoft.com/office/drawing/2014/main" id="{A051B6A0-A3BF-CBFF-439A-0EDD63421AA0}"/>
                    </a:ext>
                  </a:extLst>
                </p:cNvPr>
                <p:cNvPicPr/>
                <p:nvPr/>
              </p:nvPicPr>
              <p:blipFill>
                <a:blip r:embed="rId32"/>
                <a:stretch>
                  <a:fillRect/>
                </a:stretch>
              </p:blipFill>
              <p:spPr>
                <a:xfrm>
                  <a:off x="1252594" y="896068"/>
                  <a:ext cx="262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Freihand 27">
                  <a:extLst>
                    <a:ext uri="{FF2B5EF4-FFF2-40B4-BE49-F238E27FC236}">
                      <a16:creationId xmlns:a16="http://schemas.microsoft.com/office/drawing/2014/main" id="{89DE6FEC-5949-E018-FFBD-C5C7B252C5E2}"/>
                    </a:ext>
                  </a:extLst>
                </p14:cNvPr>
                <p14:cNvContentPartPr/>
                <p14:nvPr/>
              </p14:nvContentPartPr>
              <p14:xfrm>
                <a:off x="1543114" y="709588"/>
                <a:ext cx="94680" cy="277920"/>
              </p14:xfrm>
            </p:contentPart>
          </mc:Choice>
          <mc:Fallback xmlns="">
            <p:pic>
              <p:nvPicPr>
                <p:cNvPr id="28" name="Freihand 27">
                  <a:extLst>
                    <a:ext uri="{FF2B5EF4-FFF2-40B4-BE49-F238E27FC236}">
                      <a16:creationId xmlns:a16="http://schemas.microsoft.com/office/drawing/2014/main" id="{89DE6FEC-5949-E018-FFBD-C5C7B252C5E2}"/>
                    </a:ext>
                  </a:extLst>
                </p:cNvPr>
                <p:cNvPicPr/>
                <p:nvPr/>
              </p:nvPicPr>
              <p:blipFill>
                <a:blip r:embed="rId34"/>
                <a:stretch>
                  <a:fillRect/>
                </a:stretch>
              </p:blipFill>
              <p:spPr>
                <a:xfrm>
                  <a:off x="1534114" y="700588"/>
                  <a:ext cx="112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9" name="Freihand 28">
                  <a:extLst>
                    <a:ext uri="{FF2B5EF4-FFF2-40B4-BE49-F238E27FC236}">
                      <a16:creationId xmlns:a16="http://schemas.microsoft.com/office/drawing/2014/main" id="{7E401D53-5E5A-95DE-DCD5-39A0A1F8D698}"/>
                    </a:ext>
                  </a:extLst>
                </p14:cNvPr>
                <p14:cNvContentPartPr/>
                <p14:nvPr/>
              </p14:nvContentPartPr>
              <p14:xfrm>
                <a:off x="1681354" y="736228"/>
                <a:ext cx="172080" cy="188280"/>
              </p14:xfrm>
            </p:contentPart>
          </mc:Choice>
          <mc:Fallback xmlns="">
            <p:pic>
              <p:nvPicPr>
                <p:cNvPr id="29" name="Freihand 28">
                  <a:extLst>
                    <a:ext uri="{FF2B5EF4-FFF2-40B4-BE49-F238E27FC236}">
                      <a16:creationId xmlns:a16="http://schemas.microsoft.com/office/drawing/2014/main" id="{7E401D53-5E5A-95DE-DCD5-39A0A1F8D698}"/>
                    </a:ext>
                  </a:extLst>
                </p:cNvPr>
                <p:cNvPicPr/>
                <p:nvPr/>
              </p:nvPicPr>
              <p:blipFill>
                <a:blip r:embed="rId36"/>
                <a:stretch>
                  <a:fillRect/>
                </a:stretch>
              </p:blipFill>
              <p:spPr>
                <a:xfrm>
                  <a:off x="1672714" y="727588"/>
                  <a:ext cx="1897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72C97AF4-99FC-58D6-4191-C367E630842B}"/>
                    </a:ext>
                  </a:extLst>
                </p14:cNvPr>
                <p14:cNvContentPartPr/>
                <p14:nvPr/>
              </p14:nvContentPartPr>
              <p14:xfrm>
                <a:off x="1923994" y="569908"/>
                <a:ext cx="155880" cy="325800"/>
              </p14:xfrm>
            </p:contentPart>
          </mc:Choice>
          <mc:Fallback xmlns="">
            <p:pic>
              <p:nvPicPr>
                <p:cNvPr id="30" name="Freihand 29">
                  <a:extLst>
                    <a:ext uri="{FF2B5EF4-FFF2-40B4-BE49-F238E27FC236}">
                      <a16:creationId xmlns:a16="http://schemas.microsoft.com/office/drawing/2014/main" id="{72C97AF4-99FC-58D6-4191-C367E630842B}"/>
                    </a:ext>
                  </a:extLst>
                </p:cNvPr>
                <p:cNvPicPr/>
                <p:nvPr/>
              </p:nvPicPr>
              <p:blipFill>
                <a:blip r:embed="rId38"/>
                <a:stretch>
                  <a:fillRect/>
                </a:stretch>
              </p:blipFill>
              <p:spPr>
                <a:xfrm>
                  <a:off x="1914994" y="561268"/>
                  <a:ext cx="1735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AADE9F28-75D7-4A49-0298-D289C1549EE0}"/>
                    </a:ext>
                  </a:extLst>
                </p14:cNvPr>
                <p14:cNvContentPartPr/>
                <p14:nvPr/>
              </p14:nvContentPartPr>
              <p14:xfrm>
                <a:off x="2061874" y="489988"/>
                <a:ext cx="145440" cy="213480"/>
              </p14:xfrm>
            </p:contentPart>
          </mc:Choice>
          <mc:Fallback xmlns="">
            <p:pic>
              <p:nvPicPr>
                <p:cNvPr id="31" name="Freihand 30">
                  <a:extLst>
                    <a:ext uri="{FF2B5EF4-FFF2-40B4-BE49-F238E27FC236}">
                      <a16:creationId xmlns:a16="http://schemas.microsoft.com/office/drawing/2014/main" id="{AADE9F28-75D7-4A49-0298-D289C1549EE0}"/>
                    </a:ext>
                  </a:extLst>
                </p:cNvPr>
                <p:cNvPicPr/>
                <p:nvPr/>
              </p:nvPicPr>
              <p:blipFill>
                <a:blip r:embed="rId40"/>
                <a:stretch>
                  <a:fillRect/>
                </a:stretch>
              </p:blipFill>
              <p:spPr>
                <a:xfrm>
                  <a:off x="2052874" y="481348"/>
                  <a:ext cx="1630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471BB24D-7DDB-716B-2970-9C4FBD4557E4}"/>
                    </a:ext>
                  </a:extLst>
                </p14:cNvPr>
                <p14:cNvContentPartPr/>
                <p14:nvPr/>
              </p14:nvContentPartPr>
              <p14:xfrm>
                <a:off x="2193994" y="422308"/>
                <a:ext cx="340200" cy="270360"/>
              </p14:xfrm>
            </p:contentPart>
          </mc:Choice>
          <mc:Fallback xmlns="">
            <p:pic>
              <p:nvPicPr>
                <p:cNvPr id="32" name="Freihand 31">
                  <a:extLst>
                    <a:ext uri="{FF2B5EF4-FFF2-40B4-BE49-F238E27FC236}">
                      <a16:creationId xmlns:a16="http://schemas.microsoft.com/office/drawing/2014/main" id="{471BB24D-7DDB-716B-2970-9C4FBD4557E4}"/>
                    </a:ext>
                  </a:extLst>
                </p:cNvPr>
                <p:cNvPicPr/>
                <p:nvPr/>
              </p:nvPicPr>
              <p:blipFill>
                <a:blip r:embed="rId42"/>
                <a:stretch>
                  <a:fillRect/>
                </a:stretch>
              </p:blipFill>
              <p:spPr>
                <a:xfrm>
                  <a:off x="2184994" y="413668"/>
                  <a:ext cx="357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C157DADD-106C-5F20-BFEF-2F88BC77215F}"/>
                    </a:ext>
                  </a:extLst>
                </p14:cNvPr>
                <p14:cNvContentPartPr/>
                <p14:nvPr/>
              </p14:nvContentPartPr>
              <p14:xfrm>
                <a:off x="2537434" y="239428"/>
                <a:ext cx="134640" cy="311760"/>
              </p14:xfrm>
            </p:contentPart>
          </mc:Choice>
          <mc:Fallback xmlns="">
            <p:pic>
              <p:nvPicPr>
                <p:cNvPr id="33" name="Freihand 32">
                  <a:extLst>
                    <a:ext uri="{FF2B5EF4-FFF2-40B4-BE49-F238E27FC236}">
                      <a16:creationId xmlns:a16="http://schemas.microsoft.com/office/drawing/2014/main" id="{C157DADD-106C-5F20-BFEF-2F88BC77215F}"/>
                    </a:ext>
                  </a:extLst>
                </p:cNvPr>
                <p:cNvPicPr/>
                <p:nvPr/>
              </p:nvPicPr>
              <p:blipFill>
                <a:blip r:embed="rId44"/>
                <a:stretch>
                  <a:fillRect/>
                </a:stretch>
              </p:blipFill>
              <p:spPr>
                <a:xfrm>
                  <a:off x="2528434" y="230428"/>
                  <a:ext cx="152280" cy="32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EFE6A761-57B8-CF13-A093-C276A493012F}"/>
                  </a:ext>
                </a:extLst>
              </p14:cNvPr>
              <p14:cNvContentPartPr/>
              <p14:nvPr/>
            </p14:nvContentPartPr>
            <p14:xfrm>
              <a:off x="6952474" y="1549108"/>
              <a:ext cx="545400" cy="33480"/>
            </p14:xfrm>
          </p:contentPart>
        </mc:Choice>
        <mc:Fallback xmlns="">
          <p:pic>
            <p:nvPicPr>
              <p:cNvPr id="35" name="Freihand 34">
                <a:extLst>
                  <a:ext uri="{FF2B5EF4-FFF2-40B4-BE49-F238E27FC236}">
                    <a16:creationId xmlns:a16="http://schemas.microsoft.com/office/drawing/2014/main" id="{EFE6A761-57B8-CF13-A093-C276A493012F}"/>
                  </a:ext>
                </a:extLst>
              </p:cNvPr>
              <p:cNvPicPr/>
              <p:nvPr/>
            </p:nvPicPr>
            <p:blipFill>
              <a:blip r:embed="rId46"/>
              <a:stretch>
                <a:fillRect/>
              </a:stretch>
            </p:blipFill>
            <p:spPr>
              <a:xfrm>
                <a:off x="6943474" y="1540468"/>
                <a:ext cx="5630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9F7E34F6-D306-9A4B-ED12-5E04612BE601}"/>
                  </a:ext>
                </a:extLst>
              </p14:cNvPr>
              <p14:cNvContentPartPr/>
              <p14:nvPr/>
            </p14:nvContentPartPr>
            <p14:xfrm>
              <a:off x="6910714" y="1811908"/>
              <a:ext cx="859680" cy="39240"/>
            </p14:xfrm>
          </p:contentPart>
        </mc:Choice>
        <mc:Fallback xmlns="">
          <p:pic>
            <p:nvPicPr>
              <p:cNvPr id="36" name="Freihand 35">
                <a:extLst>
                  <a:ext uri="{FF2B5EF4-FFF2-40B4-BE49-F238E27FC236}">
                    <a16:creationId xmlns:a16="http://schemas.microsoft.com/office/drawing/2014/main" id="{9F7E34F6-D306-9A4B-ED12-5E04612BE601}"/>
                  </a:ext>
                </a:extLst>
              </p:cNvPr>
              <p:cNvPicPr/>
              <p:nvPr/>
            </p:nvPicPr>
            <p:blipFill>
              <a:blip r:embed="rId48"/>
              <a:stretch>
                <a:fillRect/>
              </a:stretch>
            </p:blipFill>
            <p:spPr>
              <a:xfrm>
                <a:off x="6902074" y="1802908"/>
                <a:ext cx="87732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7" name="Freihand 36">
                <a:extLst>
                  <a:ext uri="{FF2B5EF4-FFF2-40B4-BE49-F238E27FC236}">
                    <a16:creationId xmlns:a16="http://schemas.microsoft.com/office/drawing/2014/main" id="{7CFDD3D8-0230-FD8E-81CD-C66178964C4E}"/>
                  </a:ext>
                </a:extLst>
              </p14:cNvPr>
              <p14:cNvContentPartPr/>
              <p14:nvPr/>
            </p14:nvContentPartPr>
            <p14:xfrm>
              <a:off x="5832514" y="2168308"/>
              <a:ext cx="1732680" cy="80640"/>
            </p14:xfrm>
          </p:contentPart>
        </mc:Choice>
        <mc:Fallback xmlns="">
          <p:pic>
            <p:nvPicPr>
              <p:cNvPr id="37" name="Freihand 36">
                <a:extLst>
                  <a:ext uri="{FF2B5EF4-FFF2-40B4-BE49-F238E27FC236}">
                    <a16:creationId xmlns:a16="http://schemas.microsoft.com/office/drawing/2014/main" id="{7CFDD3D8-0230-FD8E-81CD-C66178964C4E}"/>
                  </a:ext>
                </a:extLst>
              </p:cNvPr>
              <p:cNvPicPr/>
              <p:nvPr/>
            </p:nvPicPr>
            <p:blipFill>
              <a:blip r:embed="rId50"/>
              <a:stretch>
                <a:fillRect/>
              </a:stretch>
            </p:blipFill>
            <p:spPr>
              <a:xfrm>
                <a:off x="5823514" y="2159668"/>
                <a:ext cx="175032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5371FB61-7B46-5B59-A5A6-AFCFDD8EA4AE}"/>
                  </a:ext>
                </a:extLst>
              </p14:cNvPr>
              <p14:cNvContentPartPr/>
              <p14:nvPr/>
            </p14:nvContentPartPr>
            <p14:xfrm>
              <a:off x="5841874" y="2413828"/>
              <a:ext cx="1344240" cy="110160"/>
            </p14:xfrm>
          </p:contentPart>
        </mc:Choice>
        <mc:Fallback xmlns="">
          <p:pic>
            <p:nvPicPr>
              <p:cNvPr id="38" name="Freihand 37">
                <a:extLst>
                  <a:ext uri="{FF2B5EF4-FFF2-40B4-BE49-F238E27FC236}">
                    <a16:creationId xmlns:a16="http://schemas.microsoft.com/office/drawing/2014/main" id="{5371FB61-7B46-5B59-A5A6-AFCFDD8EA4AE}"/>
                  </a:ext>
                </a:extLst>
              </p:cNvPr>
              <p:cNvPicPr/>
              <p:nvPr/>
            </p:nvPicPr>
            <p:blipFill>
              <a:blip r:embed="rId52"/>
              <a:stretch>
                <a:fillRect/>
              </a:stretch>
            </p:blipFill>
            <p:spPr>
              <a:xfrm>
                <a:off x="5833234" y="2404828"/>
                <a:ext cx="1361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DF787361-8F5D-B46A-DB3B-20F1CC0F8A9D}"/>
                  </a:ext>
                </a:extLst>
              </p14:cNvPr>
              <p14:cNvContentPartPr/>
              <p14:nvPr/>
            </p14:nvContentPartPr>
            <p14:xfrm>
              <a:off x="5857354" y="2754388"/>
              <a:ext cx="1584720" cy="64080"/>
            </p14:xfrm>
          </p:contentPart>
        </mc:Choice>
        <mc:Fallback xmlns="">
          <p:pic>
            <p:nvPicPr>
              <p:cNvPr id="39" name="Freihand 38">
                <a:extLst>
                  <a:ext uri="{FF2B5EF4-FFF2-40B4-BE49-F238E27FC236}">
                    <a16:creationId xmlns:a16="http://schemas.microsoft.com/office/drawing/2014/main" id="{DF787361-8F5D-B46A-DB3B-20F1CC0F8A9D}"/>
                  </a:ext>
                </a:extLst>
              </p:cNvPr>
              <p:cNvPicPr/>
              <p:nvPr/>
            </p:nvPicPr>
            <p:blipFill>
              <a:blip r:embed="rId54"/>
              <a:stretch>
                <a:fillRect/>
              </a:stretch>
            </p:blipFill>
            <p:spPr>
              <a:xfrm>
                <a:off x="5848714" y="2745388"/>
                <a:ext cx="1602360" cy="81720"/>
              </a:xfrm>
              <a:prstGeom prst="rect">
                <a:avLst/>
              </a:prstGeom>
            </p:spPr>
          </p:pic>
        </mc:Fallback>
      </mc:AlternateContent>
      <p:grpSp>
        <p:nvGrpSpPr>
          <p:cNvPr id="103426" name="Gruppieren 103425">
            <a:extLst>
              <a:ext uri="{FF2B5EF4-FFF2-40B4-BE49-F238E27FC236}">
                <a16:creationId xmlns:a16="http://schemas.microsoft.com/office/drawing/2014/main" id="{E69ED9B1-CAD3-DD22-CFC5-A0BCA7D5EFD8}"/>
              </a:ext>
            </a:extLst>
          </p:cNvPr>
          <p:cNvGrpSpPr/>
          <p:nvPr/>
        </p:nvGrpSpPr>
        <p:grpSpPr>
          <a:xfrm>
            <a:off x="8962714" y="3063988"/>
            <a:ext cx="2269440" cy="902160"/>
            <a:chOff x="8962714" y="3063988"/>
            <a:chExt cx="2269440" cy="902160"/>
          </a:xfrm>
        </p:grpSpPr>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F9A5C139-07CD-381D-16CE-6065C1344904}"/>
                    </a:ext>
                  </a:extLst>
                </p14:cNvPr>
                <p14:cNvContentPartPr/>
                <p14:nvPr/>
              </p14:nvContentPartPr>
              <p14:xfrm>
                <a:off x="9443674" y="3180268"/>
                <a:ext cx="99720" cy="182880"/>
              </p14:xfrm>
            </p:contentPart>
          </mc:Choice>
          <mc:Fallback xmlns="">
            <p:pic>
              <p:nvPicPr>
                <p:cNvPr id="40" name="Freihand 39">
                  <a:extLst>
                    <a:ext uri="{FF2B5EF4-FFF2-40B4-BE49-F238E27FC236}">
                      <a16:creationId xmlns:a16="http://schemas.microsoft.com/office/drawing/2014/main" id="{F9A5C139-07CD-381D-16CE-6065C1344904}"/>
                    </a:ext>
                  </a:extLst>
                </p:cNvPr>
                <p:cNvPicPr/>
                <p:nvPr/>
              </p:nvPicPr>
              <p:blipFill>
                <a:blip r:embed="rId56"/>
                <a:stretch>
                  <a:fillRect/>
                </a:stretch>
              </p:blipFill>
              <p:spPr>
                <a:xfrm>
                  <a:off x="9434674" y="3171268"/>
                  <a:ext cx="1173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3E3B66EE-A7C4-D339-F0DF-856CE79EF70B}"/>
                    </a:ext>
                  </a:extLst>
                </p14:cNvPr>
                <p14:cNvContentPartPr/>
                <p14:nvPr/>
              </p14:nvContentPartPr>
              <p14:xfrm>
                <a:off x="9394714" y="3063988"/>
                <a:ext cx="241920" cy="144000"/>
              </p14:xfrm>
            </p:contentPart>
          </mc:Choice>
          <mc:Fallback xmlns="">
            <p:pic>
              <p:nvPicPr>
                <p:cNvPr id="41" name="Freihand 40">
                  <a:extLst>
                    <a:ext uri="{FF2B5EF4-FFF2-40B4-BE49-F238E27FC236}">
                      <a16:creationId xmlns:a16="http://schemas.microsoft.com/office/drawing/2014/main" id="{3E3B66EE-A7C4-D339-F0DF-856CE79EF70B}"/>
                    </a:ext>
                  </a:extLst>
                </p:cNvPr>
                <p:cNvPicPr/>
                <p:nvPr/>
              </p:nvPicPr>
              <p:blipFill>
                <a:blip r:embed="rId58"/>
                <a:stretch>
                  <a:fillRect/>
                </a:stretch>
              </p:blipFill>
              <p:spPr>
                <a:xfrm>
                  <a:off x="9385714" y="3054988"/>
                  <a:ext cx="2595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EECACA27-61EA-84EF-8F6D-5260D8A6E8FA}"/>
                    </a:ext>
                  </a:extLst>
                </p14:cNvPr>
                <p14:cNvContentPartPr/>
                <p14:nvPr/>
              </p14:nvContentPartPr>
              <p14:xfrm>
                <a:off x="8962714" y="3366028"/>
                <a:ext cx="117720" cy="290880"/>
              </p14:xfrm>
            </p:contentPart>
          </mc:Choice>
          <mc:Fallback xmlns="">
            <p:pic>
              <p:nvPicPr>
                <p:cNvPr id="43" name="Freihand 42">
                  <a:extLst>
                    <a:ext uri="{FF2B5EF4-FFF2-40B4-BE49-F238E27FC236}">
                      <a16:creationId xmlns:a16="http://schemas.microsoft.com/office/drawing/2014/main" id="{EECACA27-61EA-84EF-8F6D-5260D8A6E8FA}"/>
                    </a:ext>
                  </a:extLst>
                </p:cNvPr>
                <p:cNvPicPr/>
                <p:nvPr/>
              </p:nvPicPr>
              <p:blipFill>
                <a:blip r:embed="rId60"/>
                <a:stretch>
                  <a:fillRect/>
                </a:stretch>
              </p:blipFill>
              <p:spPr>
                <a:xfrm>
                  <a:off x="8954074" y="3357028"/>
                  <a:ext cx="13536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Freihand 43">
                  <a:extLst>
                    <a:ext uri="{FF2B5EF4-FFF2-40B4-BE49-F238E27FC236}">
                      <a16:creationId xmlns:a16="http://schemas.microsoft.com/office/drawing/2014/main" id="{22EEE086-9899-7AEC-FD09-831689570C92}"/>
                    </a:ext>
                  </a:extLst>
                </p14:cNvPr>
                <p14:cNvContentPartPr/>
                <p14:nvPr/>
              </p14:nvContentPartPr>
              <p14:xfrm>
                <a:off x="9102034" y="3448828"/>
                <a:ext cx="198720" cy="78120"/>
              </p14:xfrm>
            </p:contentPart>
          </mc:Choice>
          <mc:Fallback xmlns="">
            <p:pic>
              <p:nvPicPr>
                <p:cNvPr id="44" name="Freihand 43">
                  <a:extLst>
                    <a:ext uri="{FF2B5EF4-FFF2-40B4-BE49-F238E27FC236}">
                      <a16:creationId xmlns:a16="http://schemas.microsoft.com/office/drawing/2014/main" id="{22EEE086-9899-7AEC-FD09-831689570C92}"/>
                    </a:ext>
                  </a:extLst>
                </p:cNvPr>
                <p:cNvPicPr/>
                <p:nvPr/>
              </p:nvPicPr>
              <p:blipFill>
                <a:blip r:embed="rId62"/>
                <a:stretch>
                  <a:fillRect/>
                </a:stretch>
              </p:blipFill>
              <p:spPr>
                <a:xfrm>
                  <a:off x="9093394" y="3439828"/>
                  <a:ext cx="2163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5" name="Freihand 44">
                  <a:extLst>
                    <a:ext uri="{FF2B5EF4-FFF2-40B4-BE49-F238E27FC236}">
                      <a16:creationId xmlns:a16="http://schemas.microsoft.com/office/drawing/2014/main" id="{1D619070-8F6E-43F7-C60D-3E309E8D8665}"/>
                    </a:ext>
                  </a:extLst>
                </p14:cNvPr>
                <p14:cNvContentPartPr/>
                <p14:nvPr/>
              </p14:nvContentPartPr>
              <p14:xfrm>
                <a:off x="9477514" y="3426868"/>
                <a:ext cx="74160" cy="103320"/>
              </p14:xfrm>
            </p:contentPart>
          </mc:Choice>
          <mc:Fallback xmlns="">
            <p:pic>
              <p:nvPicPr>
                <p:cNvPr id="45" name="Freihand 44">
                  <a:extLst>
                    <a:ext uri="{FF2B5EF4-FFF2-40B4-BE49-F238E27FC236}">
                      <a16:creationId xmlns:a16="http://schemas.microsoft.com/office/drawing/2014/main" id="{1D619070-8F6E-43F7-C60D-3E309E8D8665}"/>
                    </a:ext>
                  </a:extLst>
                </p:cNvPr>
                <p:cNvPicPr/>
                <p:nvPr/>
              </p:nvPicPr>
              <p:blipFill>
                <a:blip r:embed="rId64"/>
                <a:stretch>
                  <a:fillRect/>
                </a:stretch>
              </p:blipFill>
              <p:spPr>
                <a:xfrm>
                  <a:off x="9468514" y="3417868"/>
                  <a:ext cx="918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7D04932F-44EE-F474-5AB2-42F404170C17}"/>
                    </a:ext>
                  </a:extLst>
                </p14:cNvPr>
                <p14:cNvContentPartPr/>
                <p14:nvPr/>
              </p14:nvContentPartPr>
              <p14:xfrm>
                <a:off x="9583714" y="3447028"/>
                <a:ext cx="108360" cy="80640"/>
              </p14:xfrm>
            </p:contentPart>
          </mc:Choice>
          <mc:Fallback xmlns="">
            <p:pic>
              <p:nvPicPr>
                <p:cNvPr id="46" name="Freihand 45">
                  <a:extLst>
                    <a:ext uri="{FF2B5EF4-FFF2-40B4-BE49-F238E27FC236}">
                      <a16:creationId xmlns:a16="http://schemas.microsoft.com/office/drawing/2014/main" id="{7D04932F-44EE-F474-5AB2-42F404170C17}"/>
                    </a:ext>
                  </a:extLst>
                </p:cNvPr>
                <p:cNvPicPr/>
                <p:nvPr/>
              </p:nvPicPr>
              <p:blipFill>
                <a:blip r:embed="rId66"/>
                <a:stretch>
                  <a:fillRect/>
                </a:stretch>
              </p:blipFill>
              <p:spPr>
                <a:xfrm>
                  <a:off x="9574714" y="3438028"/>
                  <a:ext cx="1260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8EF8DD79-4175-9B63-1382-710A27D8A4B3}"/>
                    </a:ext>
                  </a:extLst>
                </p14:cNvPr>
                <p14:cNvContentPartPr/>
                <p14:nvPr/>
              </p14:nvContentPartPr>
              <p14:xfrm>
                <a:off x="9595234" y="3426868"/>
                <a:ext cx="105120" cy="79560"/>
              </p14:xfrm>
            </p:contentPart>
          </mc:Choice>
          <mc:Fallback xmlns="">
            <p:pic>
              <p:nvPicPr>
                <p:cNvPr id="47" name="Freihand 46">
                  <a:extLst>
                    <a:ext uri="{FF2B5EF4-FFF2-40B4-BE49-F238E27FC236}">
                      <a16:creationId xmlns:a16="http://schemas.microsoft.com/office/drawing/2014/main" id="{8EF8DD79-4175-9B63-1382-710A27D8A4B3}"/>
                    </a:ext>
                  </a:extLst>
                </p:cNvPr>
                <p:cNvPicPr/>
                <p:nvPr/>
              </p:nvPicPr>
              <p:blipFill>
                <a:blip r:embed="rId68"/>
                <a:stretch>
                  <a:fillRect/>
                </a:stretch>
              </p:blipFill>
              <p:spPr>
                <a:xfrm>
                  <a:off x="9586234" y="3418228"/>
                  <a:ext cx="1227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7824D20B-2F93-8788-FA2F-E04FB67D902C}"/>
                    </a:ext>
                  </a:extLst>
                </p14:cNvPr>
                <p14:cNvContentPartPr/>
                <p14:nvPr/>
              </p14:nvContentPartPr>
              <p14:xfrm>
                <a:off x="9753634" y="3414268"/>
                <a:ext cx="346320" cy="90720"/>
              </p14:xfrm>
            </p:contentPart>
          </mc:Choice>
          <mc:Fallback xmlns="">
            <p:pic>
              <p:nvPicPr>
                <p:cNvPr id="48" name="Freihand 47">
                  <a:extLst>
                    <a:ext uri="{FF2B5EF4-FFF2-40B4-BE49-F238E27FC236}">
                      <a16:creationId xmlns:a16="http://schemas.microsoft.com/office/drawing/2014/main" id="{7824D20B-2F93-8788-FA2F-E04FB67D902C}"/>
                    </a:ext>
                  </a:extLst>
                </p:cNvPr>
                <p:cNvPicPr/>
                <p:nvPr/>
              </p:nvPicPr>
              <p:blipFill>
                <a:blip r:embed="rId70"/>
                <a:stretch>
                  <a:fillRect/>
                </a:stretch>
              </p:blipFill>
              <p:spPr>
                <a:xfrm>
                  <a:off x="9744634" y="3405628"/>
                  <a:ext cx="363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69F1F7E6-D78F-8C69-E839-9B3F6D1E02E2}"/>
                    </a:ext>
                  </a:extLst>
                </p14:cNvPr>
                <p14:cNvContentPartPr/>
                <p14:nvPr/>
              </p14:nvContentPartPr>
              <p14:xfrm>
                <a:off x="10121554" y="3434788"/>
                <a:ext cx="122760" cy="193320"/>
              </p14:xfrm>
            </p:contentPart>
          </mc:Choice>
          <mc:Fallback xmlns="">
            <p:pic>
              <p:nvPicPr>
                <p:cNvPr id="49" name="Freihand 48">
                  <a:extLst>
                    <a:ext uri="{FF2B5EF4-FFF2-40B4-BE49-F238E27FC236}">
                      <a16:creationId xmlns:a16="http://schemas.microsoft.com/office/drawing/2014/main" id="{69F1F7E6-D78F-8C69-E839-9B3F6D1E02E2}"/>
                    </a:ext>
                  </a:extLst>
                </p:cNvPr>
                <p:cNvPicPr/>
                <p:nvPr/>
              </p:nvPicPr>
              <p:blipFill>
                <a:blip r:embed="rId72"/>
                <a:stretch>
                  <a:fillRect/>
                </a:stretch>
              </p:blipFill>
              <p:spPr>
                <a:xfrm>
                  <a:off x="10112554" y="3425788"/>
                  <a:ext cx="140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0ED4F993-B24E-94FE-CC25-F9F9E138593F}"/>
                    </a:ext>
                  </a:extLst>
                </p14:cNvPr>
                <p14:cNvContentPartPr/>
                <p14:nvPr/>
              </p14:nvContentPartPr>
              <p14:xfrm>
                <a:off x="10305874" y="3294748"/>
                <a:ext cx="30240" cy="183960"/>
              </p14:xfrm>
            </p:contentPart>
          </mc:Choice>
          <mc:Fallback xmlns="">
            <p:pic>
              <p:nvPicPr>
                <p:cNvPr id="50" name="Freihand 49">
                  <a:extLst>
                    <a:ext uri="{FF2B5EF4-FFF2-40B4-BE49-F238E27FC236}">
                      <a16:creationId xmlns:a16="http://schemas.microsoft.com/office/drawing/2014/main" id="{0ED4F993-B24E-94FE-CC25-F9F9E138593F}"/>
                    </a:ext>
                  </a:extLst>
                </p:cNvPr>
                <p:cNvPicPr/>
                <p:nvPr/>
              </p:nvPicPr>
              <p:blipFill>
                <a:blip r:embed="rId74"/>
                <a:stretch>
                  <a:fillRect/>
                </a:stretch>
              </p:blipFill>
              <p:spPr>
                <a:xfrm>
                  <a:off x="10297234" y="3286108"/>
                  <a:ext cx="478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0B437A98-629D-E4FC-82D7-788351729B3D}"/>
                    </a:ext>
                  </a:extLst>
                </p14:cNvPr>
                <p14:cNvContentPartPr/>
                <p14:nvPr/>
              </p14:nvContentPartPr>
              <p14:xfrm>
                <a:off x="10357354" y="3375388"/>
                <a:ext cx="165600" cy="113760"/>
              </p14:xfrm>
            </p:contentPart>
          </mc:Choice>
          <mc:Fallback xmlns="">
            <p:pic>
              <p:nvPicPr>
                <p:cNvPr id="51" name="Freihand 50">
                  <a:extLst>
                    <a:ext uri="{FF2B5EF4-FFF2-40B4-BE49-F238E27FC236}">
                      <a16:creationId xmlns:a16="http://schemas.microsoft.com/office/drawing/2014/main" id="{0B437A98-629D-E4FC-82D7-788351729B3D}"/>
                    </a:ext>
                  </a:extLst>
                </p:cNvPr>
                <p:cNvPicPr/>
                <p:nvPr/>
              </p:nvPicPr>
              <p:blipFill>
                <a:blip r:embed="rId76"/>
                <a:stretch>
                  <a:fillRect/>
                </a:stretch>
              </p:blipFill>
              <p:spPr>
                <a:xfrm>
                  <a:off x="10348354" y="3366748"/>
                  <a:ext cx="183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64C3C70C-3627-8A7B-2A9C-88D0581130E5}"/>
                    </a:ext>
                  </a:extLst>
                </p14:cNvPr>
                <p14:cNvContentPartPr/>
                <p14:nvPr/>
              </p14:nvContentPartPr>
              <p14:xfrm>
                <a:off x="9449434" y="3727468"/>
                <a:ext cx="95040" cy="133920"/>
              </p14:xfrm>
            </p:contentPart>
          </mc:Choice>
          <mc:Fallback xmlns="">
            <p:pic>
              <p:nvPicPr>
                <p:cNvPr id="53" name="Freihand 52">
                  <a:extLst>
                    <a:ext uri="{FF2B5EF4-FFF2-40B4-BE49-F238E27FC236}">
                      <a16:creationId xmlns:a16="http://schemas.microsoft.com/office/drawing/2014/main" id="{64C3C70C-3627-8A7B-2A9C-88D0581130E5}"/>
                    </a:ext>
                  </a:extLst>
                </p:cNvPr>
                <p:cNvPicPr/>
                <p:nvPr/>
              </p:nvPicPr>
              <p:blipFill>
                <a:blip r:embed="rId78"/>
                <a:stretch>
                  <a:fillRect/>
                </a:stretch>
              </p:blipFill>
              <p:spPr>
                <a:xfrm>
                  <a:off x="9440794" y="3718468"/>
                  <a:ext cx="112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A3153651-F605-8775-72EF-6A241758DE92}"/>
                    </a:ext>
                  </a:extLst>
                </p14:cNvPr>
                <p14:cNvContentPartPr/>
                <p14:nvPr/>
              </p14:nvContentPartPr>
              <p14:xfrm>
                <a:off x="9597754" y="3726748"/>
                <a:ext cx="219240" cy="117360"/>
              </p14:xfrm>
            </p:contentPart>
          </mc:Choice>
          <mc:Fallback xmlns="">
            <p:pic>
              <p:nvPicPr>
                <p:cNvPr id="54" name="Freihand 53">
                  <a:extLst>
                    <a:ext uri="{FF2B5EF4-FFF2-40B4-BE49-F238E27FC236}">
                      <a16:creationId xmlns:a16="http://schemas.microsoft.com/office/drawing/2014/main" id="{A3153651-F605-8775-72EF-6A241758DE92}"/>
                    </a:ext>
                  </a:extLst>
                </p:cNvPr>
                <p:cNvPicPr/>
                <p:nvPr/>
              </p:nvPicPr>
              <p:blipFill>
                <a:blip r:embed="rId80"/>
                <a:stretch>
                  <a:fillRect/>
                </a:stretch>
              </p:blipFill>
              <p:spPr>
                <a:xfrm>
                  <a:off x="9589114" y="3718108"/>
                  <a:ext cx="236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75251964-499C-073E-2006-6C89A18F853E}"/>
                    </a:ext>
                  </a:extLst>
                </p14:cNvPr>
                <p14:cNvContentPartPr/>
                <p14:nvPr/>
              </p14:nvContentPartPr>
              <p14:xfrm>
                <a:off x="9818794" y="3656908"/>
                <a:ext cx="71640" cy="174960"/>
              </p14:xfrm>
            </p:contentPart>
          </mc:Choice>
          <mc:Fallback xmlns="">
            <p:pic>
              <p:nvPicPr>
                <p:cNvPr id="55" name="Freihand 54">
                  <a:extLst>
                    <a:ext uri="{FF2B5EF4-FFF2-40B4-BE49-F238E27FC236}">
                      <a16:creationId xmlns:a16="http://schemas.microsoft.com/office/drawing/2014/main" id="{75251964-499C-073E-2006-6C89A18F853E}"/>
                    </a:ext>
                  </a:extLst>
                </p:cNvPr>
                <p:cNvPicPr/>
                <p:nvPr/>
              </p:nvPicPr>
              <p:blipFill>
                <a:blip r:embed="rId82"/>
                <a:stretch>
                  <a:fillRect/>
                </a:stretch>
              </p:blipFill>
              <p:spPr>
                <a:xfrm>
                  <a:off x="9810154" y="3647908"/>
                  <a:ext cx="89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5916FC61-2A17-5E5B-DDB1-83314540DF83}"/>
                    </a:ext>
                  </a:extLst>
                </p14:cNvPr>
                <p14:cNvContentPartPr/>
                <p14:nvPr/>
              </p14:nvContentPartPr>
              <p14:xfrm>
                <a:off x="9861634" y="3655468"/>
                <a:ext cx="122400" cy="159840"/>
              </p14:xfrm>
            </p:contentPart>
          </mc:Choice>
          <mc:Fallback xmlns="">
            <p:pic>
              <p:nvPicPr>
                <p:cNvPr id="57" name="Freihand 56">
                  <a:extLst>
                    <a:ext uri="{FF2B5EF4-FFF2-40B4-BE49-F238E27FC236}">
                      <a16:creationId xmlns:a16="http://schemas.microsoft.com/office/drawing/2014/main" id="{5916FC61-2A17-5E5B-DDB1-83314540DF83}"/>
                    </a:ext>
                  </a:extLst>
                </p:cNvPr>
                <p:cNvPicPr/>
                <p:nvPr/>
              </p:nvPicPr>
              <p:blipFill>
                <a:blip r:embed="rId84"/>
                <a:stretch>
                  <a:fillRect/>
                </a:stretch>
              </p:blipFill>
              <p:spPr>
                <a:xfrm>
                  <a:off x="9852634" y="3646468"/>
                  <a:ext cx="140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E76DCB4E-B81F-3E29-E7E2-86CFFA8B9008}"/>
                    </a:ext>
                  </a:extLst>
                </p14:cNvPr>
                <p14:cNvContentPartPr/>
                <p14:nvPr/>
              </p14:nvContentPartPr>
              <p14:xfrm>
                <a:off x="10120474" y="3719188"/>
                <a:ext cx="136440" cy="246960"/>
              </p14:xfrm>
            </p:contentPart>
          </mc:Choice>
          <mc:Fallback xmlns="">
            <p:pic>
              <p:nvPicPr>
                <p:cNvPr id="58" name="Freihand 57">
                  <a:extLst>
                    <a:ext uri="{FF2B5EF4-FFF2-40B4-BE49-F238E27FC236}">
                      <a16:creationId xmlns:a16="http://schemas.microsoft.com/office/drawing/2014/main" id="{E76DCB4E-B81F-3E29-E7E2-86CFFA8B9008}"/>
                    </a:ext>
                  </a:extLst>
                </p:cNvPr>
                <p:cNvPicPr/>
                <p:nvPr/>
              </p:nvPicPr>
              <p:blipFill>
                <a:blip r:embed="rId86"/>
                <a:stretch>
                  <a:fillRect/>
                </a:stretch>
              </p:blipFill>
              <p:spPr>
                <a:xfrm>
                  <a:off x="10111834" y="3710548"/>
                  <a:ext cx="15408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0" name="Freihand 59">
                  <a:extLst>
                    <a:ext uri="{FF2B5EF4-FFF2-40B4-BE49-F238E27FC236}">
                      <a16:creationId xmlns:a16="http://schemas.microsoft.com/office/drawing/2014/main" id="{0E7DB767-D73D-0F10-3BF9-2E322EFCA5B6}"/>
                    </a:ext>
                  </a:extLst>
                </p14:cNvPr>
                <p14:cNvContentPartPr/>
                <p14:nvPr/>
              </p14:nvContentPartPr>
              <p14:xfrm>
                <a:off x="10315594" y="3706948"/>
                <a:ext cx="129960" cy="86040"/>
              </p14:xfrm>
            </p:contentPart>
          </mc:Choice>
          <mc:Fallback xmlns="">
            <p:pic>
              <p:nvPicPr>
                <p:cNvPr id="60" name="Freihand 59">
                  <a:extLst>
                    <a:ext uri="{FF2B5EF4-FFF2-40B4-BE49-F238E27FC236}">
                      <a16:creationId xmlns:a16="http://schemas.microsoft.com/office/drawing/2014/main" id="{0E7DB767-D73D-0F10-3BF9-2E322EFCA5B6}"/>
                    </a:ext>
                  </a:extLst>
                </p:cNvPr>
                <p:cNvPicPr/>
                <p:nvPr/>
              </p:nvPicPr>
              <p:blipFill>
                <a:blip r:embed="rId88"/>
                <a:stretch>
                  <a:fillRect/>
                </a:stretch>
              </p:blipFill>
              <p:spPr>
                <a:xfrm>
                  <a:off x="10306594" y="3697948"/>
                  <a:ext cx="147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B90E2962-F01C-E54D-7DB1-6D7508ACACB3}"/>
                    </a:ext>
                  </a:extLst>
                </p14:cNvPr>
                <p14:cNvContentPartPr/>
                <p14:nvPr/>
              </p14:nvContentPartPr>
              <p14:xfrm>
                <a:off x="10480114" y="3731788"/>
                <a:ext cx="111600" cy="64440"/>
              </p14:xfrm>
            </p:contentPart>
          </mc:Choice>
          <mc:Fallback xmlns="">
            <p:pic>
              <p:nvPicPr>
                <p:cNvPr id="61" name="Freihand 60">
                  <a:extLst>
                    <a:ext uri="{FF2B5EF4-FFF2-40B4-BE49-F238E27FC236}">
                      <a16:creationId xmlns:a16="http://schemas.microsoft.com/office/drawing/2014/main" id="{B90E2962-F01C-E54D-7DB1-6D7508ACACB3}"/>
                    </a:ext>
                  </a:extLst>
                </p:cNvPr>
                <p:cNvPicPr/>
                <p:nvPr/>
              </p:nvPicPr>
              <p:blipFill>
                <a:blip r:embed="rId90"/>
                <a:stretch>
                  <a:fillRect/>
                </a:stretch>
              </p:blipFill>
              <p:spPr>
                <a:xfrm>
                  <a:off x="10471114" y="3723148"/>
                  <a:ext cx="1292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73DC5783-AB04-5E9D-C428-5C736E1E6C1F}"/>
                    </a:ext>
                  </a:extLst>
                </p14:cNvPr>
                <p14:cNvContentPartPr/>
                <p14:nvPr/>
              </p14:nvContentPartPr>
              <p14:xfrm>
                <a:off x="10640314" y="3578068"/>
                <a:ext cx="134640" cy="170640"/>
              </p14:xfrm>
            </p:contentPart>
          </mc:Choice>
          <mc:Fallback xmlns="">
            <p:pic>
              <p:nvPicPr>
                <p:cNvPr id="62" name="Freihand 61">
                  <a:extLst>
                    <a:ext uri="{FF2B5EF4-FFF2-40B4-BE49-F238E27FC236}">
                      <a16:creationId xmlns:a16="http://schemas.microsoft.com/office/drawing/2014/main" id="{73DC5783-AB04-5E9D-C428-5C736E1E6C1F}"/>
                    </a:ext>
                  </a:extLst>
                </p:cNvPr>
                <p:cNvPicPr/>
                <p:nvPr/>
              </p:nvPicPr>
              <p:blipFill>
                <a:blip r:embed="rId92"/>
                <a:stretch>
                  <a:fillRect/>
                </a:stretch>
              </p:blipFill>
              <p:spPr>
                <a:xfrm>
                  <a:off x="10631314" y="3569068"/>
                  <a:ext cx="152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4874CF00-98E1-F120-6D41-B7522512E6B0}"/>
                    </a:ext>
                  </a:extLst>
                </p14:cNvPr>
                <p14:cNvContentPartPr/>
                <p14:nvPr/>
              </p14:nvContentPartPr>
              <p14:xfrm>
                <a:off x="10726354" y="3701188"/>
                <a:ext cx="194400" cy="58680"/>
              </p14:xfrm>
            </p:contentPart>
          </mc:Choice>
          <mc:Fallback xmlns="">
            <p:pic>
              <p:nvPicPr>
                <p:cNvPr id="63" name="Freihand 62">
                  <a:extLst>
                    <a:ext uri="{FF2B5EF4-FFF2-40B4-BE49-F238E27FC236}">
                      <a16:creationId xmlns:a16="http://schemas.microsoft.com/office/drawing/2014/main" id="{4874CF00-98E1-F120-6D41-B7522512E6B0}"/>
                    </a:ext>
                  </a:extLst>
                </p:cNvPr>
                <p:cNvPicPr/>
                <p:nvPr/>
              </p:nvPicPr>
              <p:blipFill>
                <a:blip r:embed="rId94"/>
                <a:stretch>
                  <a:fillRect/>
                </a:stretch>
              </p:blipFill>
              <p:spPr>
                <a:xfrm>
                  <a:off x="10717714" y="3692188"/>
                  <a:ext cx="2120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03424" name="Freihand 103423">
                  <a:extLst>
                    <a:ext uri="{FF2B5EF4-FFF2-40B4-BE49-F238E27FC236}">
                      <a16:creationId xmlns:a16="http://schemas.microsoft.com/office/drawing/2014/main" id="{BE190DAA-2B93-8697-D229-3028A9F08183}"/>
                    </a:ext>
                  </a:extLst>
                </p14:cNvPr>
                <p14:cNvContentPartPr/>
                <p14:nvPr/>
              </p14:nvContentPartPr>
              <p14:xfrm>
                <a:off x="10959994" y="3656908"/>
                <a:ext cx="108360" cy="118440"/>
              </p14:xfrm>
            </p:contentPart>
          </mc:Choice>
          <mc:Fallback xmlns="">
            <p:pic>
              <p:nvPicPr>
                <p:cNvPr id="103424" name="Freihand 103423">
                  <a:extLst>
                    <a:ext uri="{FF2B5EF4-FFF2-40B4-BE49-F238E27FC236}">
                      <a16:creationId xmlns:a16="http://schemas.microsoft.com/office/drawing/2014/main" id="{BE190DAA-2B93-8697-D229-3028A9F08183}"/>
                    </a:ext>
                  </a:extLst>
                </p:cNvPr>
                <p:cNvPicPr/>
                <p:nvPr/>
              </p:nvPicPr>
              <p:blipFill>
                <a:blip r:embed="rId96"/>
                <a:stretch>
                  <a:fillRect/>
                </a:stretch>
              </p:blipFill>
              <p:spPr>
                <a:xfrm>
                  <a:off x="10950994" y="3647908"/>
                  <a:ext cx="126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03425" name="Freihand 103424">
                  <a:extLst>
                    <a:ext uri="{FF2B5EF4-FFF2-40B4-BE49-F238E27FC236}">
                      <a16:creationId xmlns:a16="http://schemas.microsoft.com/office/drawing/2014/main" id="{8FE4459D-065F-8B56-D212-4513B556A5E7}"/>
                    </a:ext>
                  </a:extLst>
                </p14:cNvPr>
                <p14:cNvContentPartPr/>
                <p14:nvPr/>
              </p14:nvContentPartPr>
              <p14:xfrm>
                <a:off x="11182114" y="3485548"/>
                <a:ext cx="50040" cy="288000"/>
              </p14:xfrm>
            </p:contentPart>
          </mc:Choice>
          <mc:Fallback xmlns="">
            <p:pic>
              <p:nvPicPr>
                <p:cNvPr id="103425" name="Freihand 103424">
                  <a:extLst>
                    <a:ext uri="{FF2B5EF4-FFF2-40B4-BE49-F238E27FC236}">
                      <a16:creationId xmlns:a16="http://schemas.microsoft.com/office/drawing/2014/main" id="{8FE4459D-065F-8B56-D212-4513B556A5E7}"/>
                    </a:ext>
                  </a:extLst>
                </p:cNvPr>
                <p:cNvPicPr/>
                <p:nvPr/>
              </p:nvPicPr>
              <p:blipFill>
                <a:blip r:embed="rId98"/>
                <a:stretch>
                  <a:fillRect/>
                </a:stretch>
              </p:blipFill>
              <p:spPr>
                <a:xfrm>
                  <a:off x="11173474" y="3476548"/>
                  <a:ext cx="67680" cy="305640"/>
                </a:xfrm>
                <a:prstGeom prst="rect">
                  <a:avLst/>
                </a:prstGeom>
              </p:spPr>
            </p:pic>
          </mc:Fallback>
        </mc:AlternateContent>
      </p:grpSp>
      <p:grpSp>
        <p:nvGrpSpPr>
          <p:cNvPr id="103437" name="Gruppieren 103436">
            <a:extLst>
              <a:ext uri="{FF2B5EF4-FFF2-40B4-BE49-F238E27FC236}">
                <a16:creationId xmlns:a16="http://schemas.microsoft.com/office/drawing/2014/main" id="{67EC2FD3-9050-BD39-A178-448D7F615E1B}"/>
              </a:ext>
            </a:extLst>
          </p:cNvPr>
          <p:cNvGrpSpPr/>
          <p:nvPr/>
        </p:nvGrpSpPr>
        <p:grpSpPr>
          <a:xfrm>
            <a:off x="3844594" y="3003868"/>
            <a:ext cx="1432440" cy="446040"/>
            <a:chOff x="3844594" y="3003868"/>
            <a:chExt cx="1432440" cy="446040"/>
          </a:xfrm>
        </p:grpSpPr>
        <mc:AlternateContent xmlns:mc="http://schemas.openxmlformats.org/markup-compatibility/2006" xmlns:p14="http://schemas.microsoft.com/office/powerpoint/2010/main">
          <mc:Choice Requires="p14">
            <p:contentPart p14:bwMode="auto" r:id="rId99">
              <p14:nvContentPartPr>
                <p14:cNvPr id="103434" name="Freihand 103433">
                  <a:extLst>
                    <a:ext uri="{FF2B5EF4-FFF2-40B4-BE49-F238E27FC236}">
                      <a16:creationId xmlns:a16="http://schemas.microsoft.com/office/drawing/2014/main" id="{0595520F-D201-E4D0-2B8E-7BE317A835E4}"/>
                    </a:ext>
                  </a:extLst>
                </p14:cNvPr>
                <p14:cNvContentPartPr/>
                <p14:nvPr/>
              </p14:nvContentPartPr>
              <p14:xfrm>
                <a:off x="3844594" y="3003868"/>
                <a:ext cx="1357920" cy="323640"/>
              </p14:xfrm>
            </p:contentPart>
          </mc:Choice>
          <mc:Fallback xmlns="">
            <p:pic>
              <p:nvPicPr>
                <p:cNvPr id="103434" name="Freihand 103433">
                  <a:extLst>
                    <a:ext uri="{FF2B5EF4-FFF2-40B4-BE49-F238E27FC236}">
                      <a16:creationId xmlns:a16="http://schemas.microsoft.com/office/drawing/2014/main" id="{0595520F-D201-E4D0-2B8E-7BE317A835E4}"/>
                    </a:ext>
                  </a:extLst>
                </p:cNvPr>
                <p:cNvPicPr/>
                <p:nvPr/>
              </p:nvPicPr>
              <p:blipFill>
                <a:blip r:embed="rId100"/>
                <a:stretch>
                  <a:fillRect/>
                </a:stretch>
              </p:blipFill>
              <p:spPr>
                <a:xfrm>
                  <a:off x="3835594" y="2994868"/>
                  <a:ext cx="137556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03435" name="Freihand 103434">
                  <a:extLst>
                    <a:ext uri="{FF2B5EF4-FFF2-40B4-BE49-F238E27FC236}">
                      <a16:creationId xmlns:a16="http://schemas.microsoft.com/office/drawing/2014/main" id="{C8ABFA6B-C03C-F9FD-D17C-145F8DFF70A1}"/>
                    </a:ext>
                  </a:extLst>
                </p14:cNvPr>
                <p14:cNvContentPartPr/>
                <p14:nvPr/>
              </p14:nvContentPartPr>
              <p14:xfrm>
                <a:off x="5103874" y="3117268"/>
                <a:ext cx="173160" cy="332640"/>
              </p14:xfrm>
            </p:contentPart>
          </mc:Choice>
          <mc:Fallback xmlns="">
            <p:pic>
              <p:nvPicPr>
                <p:cNvPr id="103435" name="Freihand 103434">
                  <a:extLst>
                    <a:ext uri="{FF2B5EF4-FFF2-40B4-BE49-F238E27FC236}">
                      <a16:creationId xmlns:a16="http://schemas.microsoft.com/office/drawing/2014/main" id="{C8ABFA6B-C03C-F9FD-D17C-145F8DFF70A1}"/>
                    </a:ext>
                  </a:extLst>
                </p:cNvPr>
                <p:cNvPicPr/>
                <p:nvPr/>
              </p:nvPicPr>
              <p:blipFill>
                <a:blip r:embed="rId102"/>
                <a:stretch>
                  <a:fillRect/>
                </a:stretch>
              </p:blipFill>
              <p:spPr>
                <a:xfrm>
                  <a:off x="5095234" y="3108628"/>
                  <a:ext cx="190800" cy="350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3">
            <p14:nvContentPartPr>
              <p14:cNvPr id="103438" name="Freihand 103437">
                <a:extLst>
                  <a:ext uri="{FF2B5EF4-FFF2-40B4-BE49-F238E27FC236}">
                    <a16:creationId xmlns:a16="http://schemas.microsoft.com/office/drawing/2014/main" id="{FE7FA1CB-C682-2FE5-E49D-7244651B79BD}"/>
                  </a:ext>
                </a:extLst>
              </p14:cNvPr>
              <p14:cNvContentPartPr/>
              <p14:nvPr/>
            </p14:nvContentPartPr>
            <p14:xfrm>
              <a:off x="5302594" y="3634588"/>
              <a:ext cx="2227320" cy="117720"/>
            </p14:xfrm>
          </p:contentPart>
        </mc:Choice>
        <mc:Fallback xmlns="">
          <p:pic>
            <p:nvPicPr>
              <p:cNvPr id="103438" name="Freihand 103437">
                <a:extLst>
                  <a:ext uri="{FF2B5EF4-FFF2-40B4-BE49-F238E27FC236}">
                    <a16:creationId xmlns:a16="http://schemas.microsoft.com/office/drawing/2014/main" id="{FE7FA1CB-C682-2FE5-E49D-7244651B79BD}"/>
                  </a:ext>
                </a:extLst>
              </p:cNvPr>
              <p:cNvPicPr/>
              <p:nvPr/>
            </p:nvPicPr>
            <p:blipFill>
              <a:blip r:embed="rId104"/>
              <a:stretch>
                <a:fillRect/>
              </a:stretch>
            </p:blipFill>
            <p:spPr>
              <a:xfrm>
                <a:off x="5293954" y="3625948"/>
                <a:ext cx="224496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03439" name="Freihand 103438">
                <a:extLst>
                  <a:ext uri="{FF2B5EF4-FFF2-40B4-BE49-F238E27FC236}">
                    <a16:creationId xmlns:a16="http://schemas.microsoft.com/office/drawing/2014/main" id="{C07D62B4-1546-46D1-2C3A-0DFB90494482}"/>
                  </a:ext>
                </a:extLst>
              </p14:cNvPr>
              <p14:cNvContentPartPr/>
              <p14:nvPr/>
            </p14:nvContentPartPr>
            <p14:xfrm>
              <a:off x="1287874" y="3872548"/>
              <a:ext cx="2933640" cy="867240"/>
            </p14:xfrm>
          </p:contentPart>
        </mc:Choice>
        <mc:Fallback xmlns="">
          <p:pic>
            <p:nvPicPr>
              <p:cNvPr id="103439" name="Freihand 103438">
                <a:extLst>
                  <a:ext uri="{FF2B5EF4-FFF2-40B4-BE49-F238E27FC236}">
                    <a16:creationId xmlns:a16="http://schemas.microsoft.com/office/drawing/2014/main" id="{C07D62B4-1546-46D1-2C3A-0DFB90494482}"/>
                  </a:ext>
                </a:extLst>
              </p:cNvPr>
              <p:cNvPicPr/>
              <p:nvPr/>
            </p:nvPicPr>
            <p:blipFill>
              <a:blip r:embed="rId106"/>
              <a:stretch>
                <a:fillRect/>
              </a:stretch>
            </p:blipFill>
            <p:spPr>
              <a:xfrm>
                <a:off x="1278874" y="3863548"/>
                <a:ext cx="2951280" cy="884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03440" name="Freihand 103439">
                <a:extLst>
                  <a:ext uri="{FF2B5EF4-FFF2-40B4-BE49-F238E27FC236}">
                    <a16:creationId xmlns:a16="http://schemas.microsoft.com/office/drawing/2014/main" id="{C607DBBF-C8F4-8250-71B2-F97EFAD50B0C}"/>
                  </a:ext>
                </a:extLst>
              </p14:cNvPr>
              <p14:cNvContentPartPr/>
              <p14:nvPr/>
            </p14:nvContentPartPr>
            <p14:xfrm>
              <a:off x="5755474" y="4298428"/>
              <a:ext cx="1870200" cy="75960"/>
            </p14:xfrm>
          </p:contentPart>
        </mc:Choice>
        <mc:Fallback xmlns="">
          <p:pic>
            <p:nvPicPr>
              <p:cNvPr id="103440" name="Freihand 103439">
                <a:extLst>
                  <a:ext uri="{FF2B5EF4-FFF2-40B4-BE49-F238E27FC236}">
                    <a16:creationId xmlns:a16="http://schemas.microsoft.com/office/drawing/2014/main" id="{C607DBBF-C8F4-8250-71B2-F97EFAD50B0C}"/>
                  </a:ext>
                </a:extLst>
              </p:cNvPr>
              <p:cNvPicPr/>
              <p:nvPr/>
            </p:nvPicPr>
            <p:blipFill>
              <a:blip r:embed="rId108"/>
              <a:stretch>
                <a:fillRect/>
              </a:stretch>
            </p:blipFill>
            <p:spPr>
              <a:xfrm>
                <a:off x="5746474" y="4289788"/>
                <a:ext cx="1887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03441" name="Freihand 103440">
                <a:extLst>
                  <a:ext uri="{FF2B5EF4-FFF2-40B4-BE49-F238E27FC236}">
                    <a16:creationId xmlns:a16="http://schemas.microsoft.com/office/drawing/2014/main" id="{AFB88035-3EC2-C662-6C30-8297E63BB229}"/>
                  </a:ext>
                </a:extLst>
              </p14:cNvPr>
              <p14:cNvContentPartPr/>
              <p14:nvPr/>
            </p14:nvContentPartPr>
            <p14:xfrm>
              <a:off x="5854114" y="4516588"/>
              <a:ext cx="2002320" cy="114840"/>
            </p14:xfrm>
          </p:contentPart>
        </mc:Choice>
        <mc:Fallback xmlns="">
          <p:pic>
            <p:nvPicPr>
              <p:cNvPr id="103441" name="Freihand 103440">
                <a:extLst>
                  <a:ext uri="{FF2B5EF4-FFF2-40B4-BE49-F238E27FC236}">
                    <a16:creationId xmlns:a16="http://schemas.microsoft.com/office/drawing/2014/main" id="{AFB88035-3EC2-C662-6C30-8297E63BB229}"/>
                  </a:ext>
                </a:extLst>
              </p:cNvPr>
              <p:cNvPicPr/>
              <p:nvPr/>
            </p:nvPicPr>
            <p:blipFill>
              <a:blip r:embed="rId110"/>
              <a:stretch>
                <a:fillRect/>
              </a:stretch>
            </p:blipFill>
            <p:spPr>
              <a:xfrm>
                <a:off x="5845474" y="4507948"/>
                <a:ext cx="2019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03442" name="Freihand 103441">
                <a:extLst>
                  <a:ext uri="{FF2B5EF4-FFF2-40B4-BE49-F238E27FC236}">
                    <a16:creationId xmlns:a16="http://schemas.microsoft.com/office/drawing/2014/main" id="{35C91D5E-04FA-543D-5D91-313927F46CE1}"/>
                  </a:ext>
                </a:extLst>
              </p14:cNvPr>
              <p14:cNvContentPartPr/>
              <p14:nvPr/>
            </p14:nvContentPartPr>
            <p14:xfrm>
              <a:off x="5754754" y="4886308"/>
              <a:ext cx="2035800" cy="122760"/>
            </p14:xfrm>
          </p:contentPart>
        </mc:Choice>
        <mc:Fallback xmlns="">
          <p:pic>
            <p:nvPicPr>
              <p:cNvPr id="103442" name="Freihand 103441">
                <a:extLst>
                  <a:ext uri="{FF2B5EF4-FFF2-40B4-BE49-F238E27FC236}">
                    <a16:creationId xmlns:a16="http://schemas.microsoft.com/office/drawing/2014/main" id="{35C91D5E-04FA-543D-5D91-313927F46CE1}"/>
                  </a:ext>
                </a:extLst>
              </p:cNvPr>
              <p:cNvPicPr/>
              <p:nvPr/>
            </p:nvPicPr>
            <p:blipFill>
              <a:blip r:embed="rId112"/>
              <a:stretch>
                <a:fillRect/>
              </a:stretch>
            </p:blipFill>
            <p:spPr>
              <a:xfrm>
                <a:off x="5746114" y="4877308"/>
                <a:ext cx="2053440" cy="140400"/>
              </a:xfrm>
              <a:prstGeom prst="rect">
                <a:avLst/>
              </a:prstGeom>
            </p:spPr>
          </p:pic>
        </mc:Fallback>
      </mc:AlternateContent>
      <p:grpSp>
        <p:nvGrpSpPr>
          <p:cNvPr id="103457" name="Gruppieren 103456">
            <a:extLst>
              <a:ext uri="{FF2B5EF4-FFF2-40B4-BE49-F238E27FC236}">
                <a16:creationId xmlns:a16="http://schemas.microsoft.com/office/drawing/2014/main" id="{3E6B74C8-1A5F-04D4-E7D5-0D00BDBD89AA}"/>
              </a:ext>
            </a:extLst>
          </p:cNvPr>
          <p:cNvGrpSpPr/>
          <p:nvPr/>
        </p:nvGrpSpPr>
        <p:grpSpPr>
          <a:xfrm>
            <a:off x="2322154" y="4978108"/>
            <a:ext cx="3402720" cy="1546560"/>
            <a:chOff x="2322154" y="4978108"/>
            <a:chExt cx="3402720" cy="1546560"/>
          </a:xfrm>
        </p:grpSpPr>
        <mc:AlternateContent xmlns:mc="http://schemas.openxmlformats.org/markup-compatibility/2006" xmlns:p14="http://schemas.microsoft.com/office/powerpoint/2010/main">
          <mc:Choice Requires="p14">
            <p:contentPart p14:bwMode="auto" r:id="rId113">
              <p14:nvContentPartPr>
                <p14:cNvPr id="103443" name="Freihand 103442">
                  <a:extLst>
                    <a:ext uri="{FF2B5EF4-FFF2-40B4-BE49-F238E27FC236}">
                      <a16:creationId xmlns:a16="http://schemas.microsoft.com/office/drawing/2014/main" id="{4284066F-AB68-9EA1-FA3E-4CB59BA466A8}"/>
                    </a:ext>
                  </a:extLst>
                </p14:cNvPr>
                <p14:cNvContentPartPr/>
                <p14:nvPr/>
              </p14:nvContentPartPr>
              <p14:xfrm>
                <a:off x="4459834" y="5086108"/>
                <a:ext cx="1208880" cy="406440"/>
              </p14:xfrm>
            </p:contentPart>
          </mc:Choice>
          <mc:Fallback xmlns="">
            <p:pic>
              <p:nvPicPr>
                <p:cNvPr id="103443" name="Freihand 103442">
                  <a:extLst>
                    <a:ext uri="{FF2B5EF4-FFF2-40B4-BE49-F238E27FC236}">
                      <a16:creationId xmlns:a16="http://schemas.microsoft.com/office/drawing/2014/main" id="{4284066F-AB68-9EA1-FA3E-4CB59BA466A8}"/>
                    </a:ext>
                  </a:extLst>
                </p:cNvPr>
                <p:cNvPicPr/>
                <p:nvPr/>
              </p:nvPicPr>
              <p:blipFill>
                <a:blip r:embed="rId114"/>
                <a:stretch>
                  <a:fillRect/>
                </a:stretch>
              </p:blipFill>
              <p:spPr>
                <a:xfrm>
                  <a:off x="4451194" y="5077468"/>
                  <a:ext cx="1226520" cy="424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03444" name="Freihand 103443">
                  <a:extLst>
                    <a:ext uri="{FF2B5EF4-FFF2-40B4-BE49-F238E27FC236}">
                      <a16:creationId xmlns:a16="http://schemas.microsoft.com/office/drawing/2014/main" id="{F504077F-4450-8BF8-A3DB-A51B57AF00C0}"/>
                    </a:ext>
                  </a:extLst>
                </p14:cNvPr>
                <p14:cNvContentPartPr/>
                <p14:nvPr/>
              </p14:nvContentPartPr>
              <p14:xfrm>
                <a:off x="5624434" y="5004028"/>
                <a:ext cx="100440" cy="317880"/>
              </p14:xfrm>
            </p:contentPart>
          </mc:Choice>
          <mc:Fallback xmlns="">
            <p:pic>
              <p:nvPicPr>
                <p:cNvPr id="103444" name="Freihand 103443">
                  <a:extLst>
                    <a:ext uri="{FF2B5EF4-FFF2-40B4-BE49-F238E27FC236}">
                      <a16:creationId xmlns:a16="http://schemas.microsoft.com/office/drawing/2014/main" id="{F504077F-4450-8BF8-A3DB-A51B57AF00C0}"/>
                    </a:ext>
                  </a:extLst>
                </p:cNvPr>
                <p:cNvPicPr/>
                <p:nvPr/>
              </p:nvPicPr>
              <p:blipFill>
                <a:blip r:embed="rId116"/>
                <a:stretch>
                  <a:fillRect/>
                </a:stretch>
              </p:blipFill>
              <p:spPr>
                <a:xfrm>
                  <a:off x="5615794" y="4995388"/>
                  <a:ext cx="11808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03446" name="Freihand 103445">
                  <a:extLst>
                    <a:ext uri="{FF2B5EF4-FFF2-40B4-BE49-F238E27FC236}">
                      <a16:creationId xmlns:a16="http://schemas.microsoft.com/office/drawing/2014/main" id="{15E9CB5C-E70B-1E39-B9A7-1CAD3EAC6BFD}"/>
                    </a:ext>
                  </a:extLst>
                </p14:cNvPr>
                <p14:cNvContentPartPr/>
                <p14:nvPr/>
              </p14:nvContentPartPr>
              <p14:xfrm>
                <a:off x="2674234" y="5713948"/>
                <a:ext cx="131760" cy="235440"/>
              </p14:xfrm>
            </p:contentPart>
          </mc:Choice>
          <mc:Fallback xmlns="">
            <p:pic>
              <p:nvPicPr>
                <p:cNvPr id="103446" name="Freihand 103445">
                  <a:extLst>
                    <a:ext uri="{FF2B5EF4-FFF2-40B4-BE49-F238E27FC236}">
                      <a16:creationId xmlns:a16="http://schemas.microsoft.com/office/drawing/2014/main" id="{15E9CB5C-E70B-1E39-B9A7-1CAD3EAC6BFD}"/>
                    </a:ext>
                  </a:extLst>
                </p:cNvPr>
                <p:cNvPicPr/>
                <p:nvPr/>
              </p:nvPicPr>
              <p:blipFill>
                <a:blip r:embed="rId118"/>
                <a:stretch>
                  <a:fillRect/>
                </a:stretch>
              </p:blipFill>
              <p:spPr>
                <a:xfrm>
                  <a:off x="2665594" y="5704948"/>
                  <a:ext cx="14940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03447" name="Freihand 103446">
                  <a:extLst>
                    <a:ext uri="{FF2B5EF4-FFF2-40B4-BE49-F238E27FC236}">
                      <a16:creationId xmlns:a16="http://schemas.microsoft.com/office/drawing/2014/main" id="{00AF7F35-FC4C-13C2-6250-C55EB3659212}"/>
                    </a:ext>
                  </a:extLst>
                </p14:cNvPr>
                <p14:cNvContentPartPr/>
                <p14:nvPr/>
              </p14:nvContentPartPr>
              <p14:xfrm>
                <a:off x="2829394" y="5707468"/>
                <a:ext cx="300600" cy="163800"/>
              </p14:xfrm>
            </p:contentPart>
          </mc:Choice>
          <mc:Fallback xmlns="">
            <p:pic>
              <p:nvPicPr>
                <p:cNvPr id="103447" name="Freihand 103446">
                  <a:extLst>
                    <a:ext uri="{FF2B5EF4-FFF2-40B4-BE49-F238E27FC236}">
                      <a16:creationId xmlns:a16="http://schemas.microsoft.com/office/drawing/2014/main" id="{00AF7F35-FC4C-13C2-6250-C55EB3659212}"/>
                    </a:ext>
                  </a:extLst>
                </p:cNvPr>
                <p:cNvPicPr/>
                <p:nvPr/>
              </p:nvPicPr>
              <p:blipFill>
                <a:blip r:embed="rId120"/>
                <a:stretch>
                  <a:fillRect/>
                </a:stretch>
              </p:blipFill>
              <p:spPr>
                <a:xfrm>
                  <a:off x="2820394" y="5698828"/>
                  <a:ext cx="3182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103448" name="Freihand 103447">
                  <a:extLst>
                    <a:ext uri="{FF2B5EF4-FFF2-40B4-BE49-F238E27FC236}">
                      <a16:creationId xmlns:a16="http://schemas.microsoft.com/office/drawing/2014/main" id="{3D21FFCC-34C3-6C9C-9924-C8E75F7752B1}"/>
                    </a:ext>
                  </a:extLst>
                </p14:cNvPr>
                <p14:cNvContentPartPr/>
                <p14:nvPr/>
              </p14:nvContentPartPr>
              <p14:xfrm>
                <a:off x="3187234" y="5482828"/>
                <a:ext cx="231120" cy="271440"/>
              </p14:xfrm>
            </p:contentPart>
          </mc:Choice>
          <mc:Fallback xmlns="">
            <p:pic>
              <p:nvPicPr>
                <p:cNvPr id="103448" name="Freihand 103447">
                  <a:extLst>
                    <a:ext uri="{FF2B5EF4-FFF2-40B4-BE49-F238E27FC236}">
                      <a16:creationId xmlns:a16="http://schemas.microsoft.com/office/drawing/2014/main" id="{3D21FFCC-34C3-6C9C-9924-C8E75F7752B1}"/>
                    </a:ext>
                  </a:extLst>
                </p:cNvPr>
                <p:cNvPicPr/>
                <p:nvPr/>
              </p:nvPicPr>
              <p:blipFill>
                <a:blip r:embed="rId122"/>
                <a:stretch>
                  <a:fillRect/>
                </a:stretch>
              </p:blipFill>
              <p:spPr>
                <a:xfrm>
                  <a:off x="3178594" y="5474188"/>
                  <a:ext cx="2487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103449" name="Freihand 103448">
                  <a:extLst>
                    <a:ext uri="{FF2B5EF4-FFF2-40B4-BE49-F238E27FC236}">
                      <a16:creationId xmlns:a16="http://schemas.microsoft.com/office/drawing/2014/main" id="{2E246EB2-7E77-DDE7-627C-6AB5B2C0FDB0}"/>
                    </a:ext>
                  </a:extLst>
                </p14:cNvPr>
                <p14:cNvContentPartPr/>
                <p14:nvPr/>
              </p14:nvContentPartPr>
              <p14:xfrm>
                <a:off x="3068434" y="5531788"/>
                <a:ext cx="154800" cy="62640"/>
              </p14:xfrm>
            </p:contentPart>
          </mc:Choice>
          <mc:Fallback xmlns="">
            <p:pic>
              <p:nvPicPr>
                <p:cNvPr id="103449" name="Freihand 103448">
                  <a:extLst>
                    <a:ext uri="{FF2B5EF4-FFF2-40B4-BE49-F238E27FC236}">
                      <a16:creationId xmlns:a16="http://schemas.microsoft.com/office/drawing/2014/main" id="{2E246EB2-7E77-DDE7-627C-6AB5B2C0FDB0}"/>
                    </a:ext>
                  </a:extLst>
                </p:cNvPr>
                <p:cNvPicPr/>
                <p:nvPr/>
              </p:nvPicPr>
              <p:blipFill>
                <a:blip r:embed="rId124"/>
                <a:stretch>
                  <a:fillRect/>
                </a:stretch>
              </p:blipFill>
              <p:spPr>
                <a:xfrm>
                  <a:off x="3059794" y="5523148"/>
                  <a:ext cx="1724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03450" name="Freihand 103449">
                  <a:extLst>
                    <a:ext uri="{FF2B5EF4-FFF2-40B4-BE49-F238E27FC236}">
                      <a16:creationId xmlns:a16="http://schemas.microsoft.com/office/drawing/2014/main" id="{0BE438DB-2422-4D05-3061-4BDD71CC36CA}"/>
                    </a:ext>
                  </a:extLst>
                </p14:cNvPr>
                <p14:cNvContentPartPr/>
                <p14:nvPr/>
              </p14:nvContentPartPr>
              <p14:xfrm>
                <a:off x="3456514" y="5376268"/>
                <a:ext cx="280080" cy="338400"/>
              </p14:xfrm>
            </p:contentPart>
          </mc:Choice>
          <mc:Fallback xmlns="">
            <p:pic>
              <p:nvPicPr>
                <p:cNvPr id="103450" name="Freihand 103449">
                  <a:extLst>
                    <a:ext uri="{FF2B5EF4-FFF2-40B4-BE49-F238E27FC236}">
                      <a16:creationId xmlns:a16="http://schemas.microsoft.com/office/drawing/2014/main" id="{0BE438DB-2422-4D05-3061-4BDD71CC36CA}"/>
                    </a:ext>
                  </a:extLst>
                </p:cNvPr>
                <p:cNvPicPr/>
                <p:nvPr/>
              </p:nvPicPr>
              <p:blipFill>
                <a:blip r:embed="rId126"/>
                <a:stretch>
                  <a:fillRect/>
                </a:stretch>
              </p:blipFill>
              <p:spPr>
                <a:xfrm>
                  <a:off x="3447874" y="5367268"/>
                  <a:ext cx="29772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03451" name="Freihand 103450">
                  <a:extLst>
                    <a:ext uri="{FF2B5EF4-FFF2-40B4-BE49-F238E27FC236}">
                      <a16:creationId xmlns:a16="http://schemas.microsoft.com/office/drawing/2014/main" id="{A3843B99-5079-C69A-925D-E86E0D15BD63}"/>
                    </a:ext>
                  </a:extLst>
                </p14:cNvPr>
                <p14:cNvContentPartPr/>
                <p14:nvPr/>
              </p14:nvContentPartPr>
              <p14:xfrm>
                <a:off x="2999314" y="5961628"/>
                <a:ext cx="167760" cy="262440"/>
              </p14:xfrm>
            </p:contentPart>
          </mc:Choice>
          <mc:Fallback xmlns="">
            <p:pic>
              <p:nvPicPr>
                <p:cNvPr id="103451" name="Freihand 103450">
                  <a:extLst>
                    <a:ext uri="{FF2B5EF4-FFF2-40B4-BE49-F238E27FC236}">
                      <a16:creationId xmlns:a16="http://schemas.microsoft.com/office/drawing/2014/main" id="{A3843B99-5079-C69A-925D-E86E0D15BD63}"/>
                    </a:ext>
                  </a:extLst>
                </p:cNvPr>
                <p:cNvPicPr/>
                <p:nvPr/>
              </p:nvPicPr>
              <p:blipFill>
                <a:blip r:embed="rId128"/>
                <a:stretch>
                  <a:fillRect/>
                </a:stretch>
              </p:blipFill>
              <p:spPr>
                <a:xfrm>
                  <a:off x="2990314" y="5952628"/>
                  <a:ext cx="18540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03452" name="Freihand 103451">
                  <a:extLst>
                    <a:ext uri="{FF2B5EF4-FFF2-40B4-BE49-F238E27FC236}">
                      <a16:creationId xmlns:a16="http://schemas.microsoft.com/office/drawing/2014/main" id="{F005559B-08E5-609F-65FE-6295D41B4CF4}"/>
                    </a:ext>
                  </a:extLst>
                </p14:cNvPr>
                <p14:cNvContentPartPr/>
                <p14:nvPr/>
              </p14:nvContentPartPr>
              <p14:xfrm>
                <a:off x="3240514" y="5978188"/>
                <a:ext cx="273600" cy="162720"/>
              </p14:xfrm>
            </p:contentPart>
          </mc:Choice>
          <mc:Fallback xmlns="">
            <p:pic>
              <p:nvPicPr>
                <p:cNvPr id="103452" name="Freihand 103451">
                  <a:extLst>
                    <a:ext uri="{FF2B5EF4-FFF2-40B4-BE49-F238E27FC236}">
                      <a16:creationId xmlns:a16="http://schemas.microsoft.com/office/drawing/2014/main" id="{F005559B-08E5-609F-65FE-6295D41B4CF4}"/>
                    </a:ext>
                  </a:extLst>
                </p:cNvPr>
                <p:cNvPicPr/>
                <p:nvPr/>
              </p:nvPicPr>
              <p:blipFill>
                <a:blip r:embed="rId130"/>
                <a:stretch>
                  <a:fillRect/>
                </a:stretch>
              </p:blipFill>
              <p:spPr>
                <a:xfrm>
                  <a:off x="3231874" y="5969548"/>
                  <a:ext cx="291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103453" name="Freihand 103452">
                  <a:extLst>
                    <a:ext uri="{FF2B5EF4-FFF2-40B4-BE49-F238E27FC236}">
                      <a16:creationId xmlns:a16="http://schemas.microsoft.com/office/drawing/2014/main" id="{357F1F0B-90A2-974E-1E27-0B68CBBF281E}"/>
                    </a:ext>
                  </a:extLst>
                </p14:cNvPr>
                <p14:cNvContentPartPr/>
                <p14:nvPr/>
              </p14:nvContentPartPr>
              <p14:xfrm>
                <a:off x="3549034" y="5823388"/>
                <a:ext cx="169560" cy="187200"/>
              </p14:xfrm>
            </p:contentPart>
          </mc:Choice>
          <mc:Fallback xmlns="">
            <p:pic>
              <p:nvPicPr>
                <p:cNvPr id="103453" name="Freihand 103452">
                  <a:extLst>
                    <a:ext uri="{FF2B5EF4-FFF2-40B4-BE49-F238E27FC236}">
                      <a16:creationId xmlns:a16="http://schemas.microsoft.com/office/drawing/2014/main" id="{357F1F0B-90A2-974E-1E27-0B68CBBF281E}"/>
                    </a:ext>
                  </a:extLst>
                </p:cNvPr>
                <p:cNvPicPr/>
                <p:nvPr/>
              </p:nvPicPr>
              <p:blipFill>
                <a:blip r:embed="rId132"/>
                <a:stretch>
                  <a:fillRect/>
                </a:stretch>
              </p:blipFill>
              <p:spPr>
                <a:xfrm>
                  <a:off x="3540034" y="5814748"/>
                  <a:ext cx="1872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03454" name="Freihand 103453">
                  <a:extLst>
                    <a:ext uri="{FF2B5EF4-FFF2-40B4-BE49-F238E27FC236}">
                      <a16:creationId xmlns:a16="http://schemas.microsoft.com/office/drawing/2014/main" id="{FE411AAB-A5D9-BDC7-D776-C1C19EEA4537}"/>
                    </a:ext>
                  </a:extLst>
                </p14:cNvPr>
                <p14:cNvContentPartPr/>
                <p14:nvPr/>
              </p14:nvContentPartPr>
              <p14:xfrm>
                <a:off x="3755314" y="5811148"/>
                <a:ext cx="146520" cy="158760"/>
              </p14:xfrm>
            </p:contentPart>
          </mc:Choice>
          <mc:Fallback xmlns="">
            <p:pic>
              <p:nvPicPr>
                <p:cNvPr id="103454" name="Freihand 103453">
                  <a:extLst>
                    <a:ext uri="{FF2B5EF4-FFF2-40B4-BE49-F238E27FC236}">
                      <a16:creationId xmlns:a16="http://schemas.microsoft.com/office/drawing/2014/main" id="{FE411AAB-A5D9-BDC7-D776-C1C19EEA4537}"/>
                    </a:ext>
                  </a:extLst>
                </p:cNvPr>
                <p:cNvPicPr/>
                <p:nvPr/>
              </p:nvPicPr>
              <p:blipFill>
                <a:blip r:embed="rId134"/>
                <a:stretch>
                  <a:fillRect/>
                </a:stretch>
              </p:blipFill>
              <p:spPr>
                <a:xfrm>
                  <a:off x="3746674" y="5802508"/>
                  <a:ext cx="1641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03455" name="Freihand 103454">
                  <a:extLst>
                    <a:ext uri="{FF2B5EF4-FFF2-40B4-BE49-F238E27FC236}">
                      <a16:creationId xmlns:a16="http://schemas.microsoft.com/office/drawing/2014/main" id="{BA7B43B5-7F65-8EAF-94A0-EEC22DE795F4}"/>
                    </a:ext>
                  </a:extLst>
                </p14:cNvPr>
                <p14:cNvContentPartPr/>
                <p14:nvPr/>
              </p14:nvContentPartPr>
              <p14:xfrm>
                <a:off x="2322154" y="5714668"/>
                <a:ext cx="217080" cy="659880"/>
              </p14:xfrm>
            </p:contentPart>
          </mc:Choice>
          <mc:Fallback xmlns="">
            <p:pic>
              <p:nvPicPr>
                <p:cNvPr id="103455" name="Freihand 103454">
                  <a:extLst>
                    <a:ext uri="{FF2B5EF4-FFF2-40B4-BE49-F238E27FC236}">
                      <a16:creationId xmlns:a16="http://schemas.microsoft.com/office/drawing/2014/main" id="{BA7B43B5-7F65-8EAF-94A0-EEC22DE795F4}"/>
                    </a:ext>
                  </a:extLst>
                </p:cNvPr>
                <p:cNvPicPr/>
                <p:nvPr/>
              </p:nvPicPr>
              <p:blipFill>
                <a:blip r:embed="rId136"/>
                <a:stretch>
                  <a:fillRect/>
                </a:stretch>
              </p:blipFill>
              <p:spPr>
                <a:xfrm>
                  <a:off x="2313514" y="5706028"/>
                  <a:ext cx="234720" cy="6775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03456" name="Freihand 103455">
                  <a:extLst>
                    <a:ext uri="{FF2B5EF4-FFF2-40B4-BE49-F238E27FC236}">
                      <a16:creationId xmlns:a16="http://schemas.microsoft.com/office/drawing/2014/main" id="{3F320B75-D230-0013-F3FE-B716626DD8B9}"/>
                    </a:ext>
                  </a:extLst>
                </p14:cNvPr>
                <p14:cNvContentPartPr/>
                <p14:nvPr/>
              </p14:nvContentPartPr>
              <p14:xfrm>
                <a:off x="2360314" y="4978108"/>
                <a:ext cx="1840680" cy="1546560"/>
              </p14:xfrm>
            </p:contentPart>
          </mc:Choice>
          <mc:Fallback xmlns="">
            <p:pic>
              <p:nvPicPr>
                <p:cNvPr id="103456" name="Freihand 103455">
                  <a:extLst>
                    <a:ext uri="{FF2B5EF4-FFF2-40B4-BE49-F238E27FC236}">
                      <a16:creationId xmlns:a16="http://schemas.microsoft.com/office/drawing/2014/main" id="{3F320B75-D230-0013-F3FE-B716626DD8B9}"/>
                    </a:ext>
                  </a:extLst>
                </p:cNvPr>
                <p:cNvPicPr/>
                <p:nvPr/>
              </p:nvPicPr>
              <p:blipFill>
                <a:blip r:embed="rId138"/>
                <a:stretch>
                  <a:fillRect/>
                </a:stretch>
              </p:blipFill>
              <p:spPr>
                <a:xfrm>
                  <a:off x="2351674" y="4969468"/>
                  <a:ext cx="1858320" cy="1564200"/>
                </a:xfrm>
                <a:prstGeom prst="rect">
                  <a:avLst/>
                </a:prstGeom>
              </p:spPr>
            </p:pic>
          </mc:Fallback>
        </mc:AlternateContent>
      </p:gr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a:t>Further economic goals</a:t>
            </a:r>
            <a:endParaRPr lang="de-DE" sz="3266" dirty="0"/>
          </a:p>
        </p:txBody>
      </p:sp>
      <p:sp>
        <p:nvSpPr>
          <p:cNvPr id="7" name="Text Box 3"/>
          <p:cNvSpPr txBox="1">
            <a:spLocks noChangeArrowheads="1"/>
          </p:cNvSpPr>
          <p:nvPr/>
        </p:nvSpPr>
        <p:spPr bwMode="auto">
          <a:xfrm>
            <a:off x="401279" y="1127088"/>
            <a:ext cx="1186692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a:solidFill>
                  <a:srgbClr val="000000"/>
                </a:solidFill>
              </a:rPr>
              <a:t>Fair balanced income distribution → German constitution Art. 72 Satz 2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ecological conditions → German constitution Art. 20a GG</a:t>
            </a:r>
          </a:p>
          <a:p>
            <a:pPr eaLnBrk="1" hangingPunct="1">
              <a:buClrTx/>
            </a:pPr>
            <a:endParaRPr lang="de-DE" altLang="de-DE" sz="2540">
              <a:solidFill>
                <a:srgbClr val="000000"/>
              </a:solidFill>
            </a:endParaRPr>
          </a:p>
          <a:p>
            <a:pPr eaLnBrk="1" hangingPunct="1">
              <a:buClrTx/>
            </a:pPr>
            <a:r>
              <a:rPr lang="de-DE" altLang="de-DE" sz="2540">
                <a:solidFill>
                  <a:srgbClr val="000000"/>
                </a:solidFill>
              </a:rPr>
              <a:t>Sustainable public financial budget → German constitution Art. 109 Satz 3 GG</a:t>
            </a:r>
          </a:p>
          <a:p>
            <a:pPr eaLnBrk="1" hangingPunct="1">
              <a:buClrTx/>
            </a:pPr>
            <a:r>
              <a:rPr lang="de-DE" altLang="de-DE" sz="2540">
                <a:solidFill>
                  <a:srgbClr val="000000"/>
                </a:solidFill>
              </a:rPr>
              <a:t>											  → Maastricht criteria 3% Deficit</a:t>
            </a:r>
          </a:p>
          <a:p>
            <a:pPr eaLnBrk="1" hangingPunct="1">
              <a:buClrTx/>
            </a:pPr>
            <a:r>
              <a:rPr lang="de-DE" altLang="de-DE" sz="2540">
                <a:solidFill>
                  <a:srgbClr val="000000"/>
                </a:solidFill>
              </a:rPr>
              <a:t>												  60% government debt ratio</a:t>
            </a:r>
            <a:endParaRPr lang="de-DE" altLang="de-DE" sz="2540" dirty="0">
              <a:solidFill>
                <a:srgbClr val="000000"/>
              </a:solidFill>
            </a:endParaRP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 name="Gruppieren 3">
            <a:extLst>
              <a:ext uri="{FF2B5EF4-FFF2-40B4-BE49-F238E27FC236}">
                <a16:creationId xmlns:a16="http://schemas.microsoft.com/office/drawing/2014/main" id="{C73BCE2B-4493-A88B-D530-4256FCCEFD37}"/>
              </a:ext>
            </a:extLst>
          </p:cNvPr>
          <p:cNvGrpSpPr/>
          <p:nvPr/>
        </p:nvGrpSpPr>
        <p:grpSpPr>
          <a:xfrm>
            <a:off x="528274" y="1560988"/>
            <a:ext cx="4415400" cy="82800"/>
            <a:chOff x="528274" y="1560988"/>
            <a:chExt cx="4415400" cy="828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E3B5972-F60A-E684-786C-481B20D0C9EC}"/>
                    </a:ext>
                  </a:extLst>
                </p14:cNvPr>
                <p14:cNvContentPartPr/>
                <p14:nvPr/>
              </p14:nvContentPartPr>
              <p14:xfrm>
                <a:off x="528274" y="1560988"/>
                <a:ext cx="530640" cy="25200"/>
              </p14:xfrm>
            </p:contentPart>
          </mc:Choice>
          <mc:Fallback xmlns="">
            <p:pic>
              <p:nvPicPr>
                <p:cNvPr id="2" name="Freihand 1">
                  <a:extLst>
                    <a:ext uri="{FF2B5EF4-FFF2-40B4-BE49-F238E27FC236}">
                      <a16:creationId xmlns:a16="http://schemas.microsoft.com/office/drawing/2014/main" id="{4E3B5972-F60A-E684-786C-481B20D0C9EC}"/>
                    </a:ext>
                  </a:extLst>
                </p:cNvPr>
                <p:cNvPicPr/>
                <p:nvPr/>
              </p:nvPicPr>
              <p:blipFill>
                <a:blip r:embed="rId4"/>
                <a:stretch>
                  <a:fillRect/>
                </a:stretch>
              </p:blipFill>
              <p:spPr>
                <a:xfrm>
                  <a:off x="519634" y="1551988"/>
                  <a:ext cx="5482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61EB1D5-648B-AEBA-2AC5-00ED87D68771}"/>
                    </a:ext>
                  </a:extLst>
                </p14:cNvPr>
                <p14:cNvContentPartPr/>
                <p14:nvPr/>
              </p14:nvContentPartPr>
              <p14:xfrm>
                <a:off x="2451394" y="1577188"/>
                <a:ext cx="2492280" cy="66600"/>
              </p14:xfrm>
            </p:contentPart>
          </mc:Choice>
          <mc:Fallback xmlns="">
            <p:pic>
              <p:nvPicPr>
                <p:cNvPr id="3" name="Freihand 2">
                  <a:extLst>
                    <a:ext uri="{FF2B5EF4-FFF2-40B4-BE49-F238E27FC236}">
                      <a16:creationId xmlns:a16="http://schemas.microsoft.com/office/drawing/2014/main" id="{F61EB1D5-648B-AEBA-2AC5-00ED87D68771}"/>
                    </a:ext>
                  </a:extLst>
                </p:cNvPr>
                <p:cNvPicPr/>
                <p:nvPr/>
              </p:nvPicPr>
              <p:blipFill>
                <a:blip r:embed="rId6"/>
                <a:stretch>
                  <a:fillRect/>
                </a:stretch>
              </p:blipFill>
              <p:spPr>
                <a:xfrm>
                  <a:off x="2442754" y="1568188"/>
                  <a:ext cx="250992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8250BA13-96C0-C205-317C-D545EEC6D8C8}"/>
                  </a:ext>
                </a:extLst>
              </p14:cNvPr>
              <p14:cNvContentPartPr/>
              <p14:nvPr/>
            </p14:nvContentPartPr>
            <p14:xfrm>
              <a:off x="312994" y="1012708"/>
              <a:ext cx="820080" cy="767160"/>
            </p14:xfrm>
          </p:contentPart>
        </mc:Choice>
        <mc:Fallback xmlns="">
          <p:pic>
            <p:nvPicPr>
              <p:cNvPr id="8" name="Freihand 7">
                <a:extLst>
                  <a:ext uri="{FF2B5EF4-FFF2-40B4-BE49-F238E27FC236}">
                    <a16:creationId xmlns:a16="http://schemas.microsoft.com/office/drawing/2014/main" id="{8250BA13-96C0-C205-317C-D545EEC6D8C8}"/>
                  </a:ext>
                </a:extLst>
              </p:cNvPr>
              <p:cNvPicPr/>
              <p:nvPr/>
            </p:nvPicPr>
            <p:blipFill>
              <a:blip r:embed="rId8"/>
              <a:stretch>
                <a:fillRect/>
              </a:stretch>
            </p:blipFill>
            <p:spPr>
              <a:xfrm>
                <a:off x="303994" y="1003708"/>
                <a:ext cx="837720" cy="78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E094E83A-B5F8-8994-44B1-3A4FB06544F3}"/>
                  </a:ext>
                </a:extLst>
              </p14:cNvPr>
              <p14:cNvContentPartPr/>
              <p14:nvPr/>
            </p14:nvContentPartPr>
            <p14:xfrm>
              <a:off x="5330674" y="1466308"/>
              <a:ext cx="2703240" cy="111960"/>
            </p14:xfrm>
          </p:contentPart>
        </mc:Choice>
        <mc:Fallback xmlns="">
          <p:pic>
            <p:nvPicPr>
              <p:cNvPr id="9" name="Freihand 8">
                <a:extLst>
                  <a:ext uri="{FF2B5EF4-FFF2-40B4-BE49-F238E27FC236}">
                    <a16:creationId xmlns:a16="http://schemas.microsoft.com/office/drawing/2014/main" id="{E094E83A-B5F8-8994-44B1-3A4FB06544F3}"/>
                  </a:ext>
                </a:extLst>
              </p:cNvPr>
              <p:cNvPicPr/>
              <p:nvPr/>
            </p:nvPicPr>
            <p:blipFill>
              <a:blip r:embed="rId10"/>
              <a:stretch>
                <a:fillRect/>
              </a:stretch>
            </p:blipFill>
            <p:spPr>
              <a:xfrm>
                <a:off x="5321674" y="1457668"/>
                <a:ext cx="27208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0F11E069-D3AB-16F3-E3CB-00B2C57B2A7E}"/>
                  </a:ext>
                </a:extLst>
              </p14:cNvPr>
              <p14:cNvContentPartPr/>
              <p14:nvPr/>
            </p14:nvContentPartPr>
            <p14:xfrm>
              <a:off x="5288194" y="2284588"/>
              <a:ext cx="2680200" cy="44280"/>
            </p14:xfrm>
          </p:contentPart>
        </mc:Choice>
        <mc:Fallback xmlns="">
          <p:pic>
            <p:nvPicPr>
              <p:cNvPr id="10" name="Freihand 9">
                <a:extLst>
                  <a:ext uri="{FF2B5EF4-FFF2-40B4-BE49-F238E27FC236}">
                    <a16:creationId xmlns:a16="http://schemas.microsoft.com/office/drawing/2014/main" id="{0F11E069-D3AB-16F3-E3CB-00B2C57B2A7E}"/>
                  </a:ext>
                </a:extLst>
              </p:cNvPr>
              <p:cNvPicPr/>
              <p:nvPr/>
            </p:nvPicPr>
            <p:blipFill>
              <a:blip r:embed="rId12"/>
              <a:stretch>
                <a:fillRect/>
              </a:stretch>
            </p:blipFill>
            <p:spPr>
              <a:xfrm>
                <a:off x="5279194" y="2275948"/>
                <a:ext cx="26978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54725D2C-69F4-2895-A5FF-76C06C161161}"/>
                  </a:ext>
                </a:extLst>
              </p14:cNvPr>
              <p14:cNvContentPartPr/>
              <p14:nvPr/>
            </p14:nvContentPartPr>
            <p14:xfrm>
              <a:off x="474634" y="2346868"/>
              <a:ext cx="4353840" cy="130320"/>
            </p14:xfrm>
          </p:contentPart>
        </mc:Choice>
        <mc:Fallback xmlns="">
          <p:pic>
            <p:nvPicPr>
              <p:cNvPr id="11" name="Freihand 10">
                <a:extLst>
                  <a:ext uri="{FF2B5EF4-FFF2-40B4-BE49-F238E27FC236}">
                    <a16:creationId xmlns:a16="http://schemas.microsoft.com/office/drawing/2014/main" id="{54725D2C-69F4-2895-A5FF-76C06C161161}"/>
                  </a:ext>
                </a:extLst>
              </p:cNvPr>
              <p:cNvPicPr/>
              <p:nvPr/>
            </p:nvPicPr>
            <p:blipFill>
              <a:blip r:embed="rId14"/>
              <a:stretch>
                <a:fillRect/>
              </a:stretch>
            </p:blipFill>
            <p:spPr>
              <a:xfrm>
                <a:off x="465634" y="2338228"/>
                <a:ext cx="4371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A8A0D701-ACE4-5C68-6A02-853271684AE5}"/>
                  </a:ext>
                </a:extLst>
              </p14:cNvPr>
              <p14:cNvContentPartPr/>
              <p14:nvPr/>
            </p14:nvContentPartPr>
            <p14:xfrm>
              <a:off x="7114834" y="1770148"/>
              <a:ext cx="302400" cy="157320"/>
            </p14:xfrm>
          </p:contentPart>
        </mc:Choice>
        <mc:Fallback xmlns="">
          <p:pic>
            <p:nvPicPr>
              <p:cNvPr id="12" name="Freihand 11">
                <a:extLst>
                  <a:ext uri="{FF2B5EF4-FFF2-40B4-BE49-F238E27FC236}">
                    <a16:creationId xmlns:a16="http://schemas.microsoft.com/office/drawing/2014/main" id="{A8A0D701-ACE4-5C68-6A02-853271684AE5}"/>
                  </a:ext>
                </a:extLst>
              </p:cNvPr>
              <p:cNvPicPr/>
              <p:nvPr/>
            </p:nvPicPr>
            <p:blipFill>
              <a:blip r:embed="rId16"/>
              <a:stretch>
                <a:fillRect/>
              </a:stretch>
            </p:blipFill>
            <p:spPr>
              <a:xfrm>
                <a:off x="7106194" y="1761148"/>
                <a:ext cx="3200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926BC296-753A-DC32-C9E9-84AF69C0193E}"/>
                  </a:ext>
                </a:extLst>
              </p14:cNvPr>
              <p14:cNvContentPartPr/>
              <p14:nvPr/>
            </p14:nvContentPartPr>
            <p14:xfrm>
              <a:off x="6933034" y="1781668"/>
              <a:ext cx="327600" cy="223920"/>
            </p14:xfrm>
          </p:contentPart>
        </mc:Choice>
        <mc:Fallback xmlns="">
          <p:pic>
            <p:nvPicPr>
              <p:cNvPr id="13" name="Freihand 12">
                <a:extLst>
                  <a:ext uri="{FF2B5EF4-FFF2-40B4-BE49-F238E27FC236}">
                    <a16:creationId xmlns:a16="http://schemas.microsoft.com/office/drawing/2014/main" id="{926BC296-753A-DC32-C9E9-84AF69C0193E}"/>
                  </a:ext>
                </a:extLst>
              </p:cNvPr>
              <p:cNvPicPr/>
              <p:nvPr/>
            </p:nvPicPr>
            <p:blipFill>
              <a:blip r:embed="rId18"/>
              <a:stretch>
                <a:fillRect/>
              </a:stretch>
            </p:blipFill>
            <p:spPr>
              <a:xfrm>
                <a:off x="6924394" y="1772668"/>
                <a:ext cx="3452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4090A297-9353-24EF-F0E5-F7FCBA7BACA3}"/>
                  </a:ext>
                </a:extLst>
              </p14:cNvPr>
              <p14:cNvContentPartPr/>
              <p14:nvPr/>
            </p14:nvContentPartPr>
            <p14:xfrm>
              <a:off x="7670314" y="1733428"/>
              <a:ext cx="268200" cy="104400"/>
            </p14:xfrm>
          </p:contentPart>
        </mc:Choice>
        <mc:Fallback xmlns="">
          <p:pic>
            <p:nvPicPr>
              <p:cNvPr id="14" name="Freihand 13">
                <a:extLst>
                  <a:ext uri="{FF2B5EF4-FFF2-40B4-BE49-F238E27FC236}">
                    <a16:creationId xmlns:a16="http://schemas.microsoft.com/office/drawing/2014/main" id="{4090A297-9353-24EF-F0E5-F7FCBA7BACA3}"/>
                  </a:ext>
                </a:extLst>
              </p:cNvPr>
              <p:cNvPicPr/>
              <p:nvPr/>
            </p:nvPicPr>
            <p:blipFill>
              <a:blip r:embed="rId20"/>
              <a:stretch>
                <a:fillRect/>
              </a:stretch>
            </p:blipFill>
            <p:spPr>
              <a:xfrm>
                <a:off x="7661314" y="1724428"/>
                <a:ext cx="285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1C81A25B-6BE7-4BEF-8354-4073873469B5}"/>
                  </a:ext>
                </a:extLst>
              </p14:cNvPr>
              <p14:cNvContentPartPr/>
              <p14:nvPr/>
            </p14:nvContentPartPr>
            <p14:xfrm>
              <a:off x="8025994" y="1758628"/>
              <a:ext cx="135720" cy="61560"/>
            </p14:xfrm>
          </p:contentPart>
        </mc:Choice>
        <mc:Fallback xmlns="">
          <p:pic>
            <p:nvPicPr>
              <p:cNvPr id="15" name="Freihand 14">
                <a:extLst>
                  <a:ext uri="{FF2B5EF4-FFF2-40B4-BE49-F238E27FC236}">
                    <a16:creationId xmlns:a16="http://schemas.microsoft.com/office/drawing/2014/main" id="{1C81A25B-6BE7-4BEF-8354-4073873469B5}"/>
                  </a:ext>
                </a:extLst>
              </p:cNvPr>
              <p:cNvPicPr/>
              <p:nvPr/>
            </p:nvPicPr>
            <p:blipFill>
              <a:blip r:embed="rId22"/>
              <a:stretch>
                <a:fillRect/>
              </a:stretch>
            </p:blipFill>
            <p:spPr>
              <a:xfrm>
                <a:off x="8016994" y="1749628"/>
                <a:ext cx="153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6B69C8C1-91E5-6196-CBB7-8256BAD1EDE0}"/>
                  </a:ext>
                </a:extLst>
              </p14:cNvPr>
              <p14:cNvContentPartPr/>
              <p14:nvPr/>
            </p14:nvContentPartPr>
            <p14:xfrm>
              <a:off x="8227954" y="1726948"/>
              <a:ext cx="87840" cy="79200"/>
            </p14:xfrm>
          </p:contentPart>
        </mc:Choice>
        <mc:Fallback xmlns="">
          <p:pic>
            <p:nvPicPr>
              <p:cNvPr id="16" name="Freihand 15">
                <a:extLst>
                  <a:ext uri="{FF2B5EF4-FFF2-40B4-BE49-F238E27FC236}">
                    <a16:creationId xmlns:a16="http://schemas.microsoft.com/office/drawing/2014/main" id="{6B69C8C1-91E5-6196-CBB7-8256BAD1EDE0}"/>
                  </a:ext>
                </a:extLst>
              </p:cNvPr>
              <p:cNvPicPr/>
              <p:nvPr/>
            </p:nvPicPr>
            <p:blipFill>
              <a:blip r:embed="rId24"/>
              <a:stretch>
                <a:fillRect/>
              </a:stretch>
            </p:blipFill>
            <p:spPr>
              <a:xfrm>
                <a:off x="8219314" y="1718308"/>
                <a:ext cx="1054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D6A6C442-B9EC-E27C-4A2D-4A8729416BA6}"/>
                  </a:ext>
                </a:extLst>
              </p14:cNvPr>
              <p14:cNvContentPartPr/>
              <p14:nvPr/>
            </p14:nvContentPartPr>
            <p14:xfrm>
              <a:off x="8919514" y="1556668"/>
              <a:ext cx="14760" cy="2520"/>
            </p14:xfrm>
          </p:contentPart>
        </mc:Choice>
        <mc:Fallback xmlns="">
          <p:pic>
            <p:nvPicPr>
              <p:cNvPr id="21" name="Freihand 20">
                <a:extLst>
                  <a:ext uri="{FF2B5EF4-FFF2-40B4-BE49-F238E27FC236}">
                    <a16:creationId xmlns:a16="http://schemas.microsoft.com/office/drawing/2014/main" id="{D6A6C442-B9EC-E27C-4A2D-4A8729416BA6}"/>
                  </a:ext>
                </a:extLst>
              </p:cNvPr>
              <p:cNvPicPr/>
              <p:nvPr/>
            </p:nvPicPr>
            <p:blipFill>
              <a:blip r:embed="rId26"/>
              <a:stretch>
                <a:fillRect/>
              </a:stretch>
            </p:blipFill>
            <p:spPr>
              <a:xfrm>
                <a:off x="8910874" y="1548028"/>
                <a:ext cx="324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E5544628-4C96-2638-0FED-46C207C15A6A}"/>
                  </a:ext>
                </a:extLst>
              </p14:cNvPr>
              <p14:cNvContentPartPr/>
              <p14:nvPr/>
            </p14:nvContentPartPr>
            <p14:xfrm>
              <a:off x="8564914" y="1747468"/>
              <a:ext cx="178920" cy="74880"/>
            </p14:xfrm>
          </p:contentPart>
        </mc:Choice>
        <mc:Fallback xmlns="">
          <p:pic>
            <p:nvPicPr>
              <p:cNvPr id="17" name="Freihand 16">
                <a:extLst>
                  <a:ext uri="{FF2B5EF4-FFF2-40B4-BE49-F238E27FC236}">
                    <a16:creationId xmlns:a16="http://schemas.microsoft.com/office/drawing/2014/main" id="{E5544628-4C96-2638-0FED-46C207C15A6A}"/>
                  </a:ext>
                </a:extLst>
              </p:cNvPr>
              <p:cNvPicPr/>
              <p:nvPr/>
            </p:nvPicPr>
            <p:blipFill>
              <a:blip r:embed="rId28"/>
              <a:stretch>
                <a:fillRect/>
              </a:stretch>
            </p:blipFill>
            <p:spPr>
              <a:xfrm>
                <a:off x="8555914" y="1738828"/>
                <a:ext cx="196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9C4498CB-3BCF-262D-7BBF-1432E4F99E2F}"/>
                  </a:ext>
                </a:extLst>
              </p14:cNvPr>
              <p14:cNvContentPartPr/>
              <p14:nvPr/>
            </p14:nvContentPartPr>
            <p14:xfrm>
              <a:off x="8806834" y="1740268"/>
              <a:ext cx="111600" cy="137160"/>
            </p14:xfrm>
          </p:contentPart>
        </mc:Choice>
        <mc:Fallback xmlns="">
          <p:pic>
            <p:nvPicPr>
              <p:cNvPr id="18" name="Freihand 17">
                <a:extLst>
                  <a:ext uri="{FF2B5EF4-FFF2-40B4-BE49-F238E27FC236}">
                    <a16:creationId xmlns:a16="http://schemas.microsoft.com/office/drawing/2014/main" id="{9C4498CB-3BCF-262D-7BBF-1432E4F99E2F}"/>
                  </a:ext>
                </a:extLst>
              </p:cNvPr>
              <p:cNvPicPr/>
              <p:nvPr/>
            </p:nvPicPr>
            <p:blipFill>
              <a:blip r:embed="rId30"/>
              <a:stretch>
                <a:fillRect/>
              </a:stretch>
            </p:blipFill>
            <p:spPr>
              <a:xfrm>
                <a:off x="8797834" y="1731628"/>
                <a:ext cx="1292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20296E1B-5EC6-D126-3CE6-93CF532D1C8E}"/>
                  </a:ext>
                </a:extLst>
              </p14:cNvPr>
              <p14:cNvContentPartPr/>
              <p14:nvPr/>
            </p14:nvContentPartPr>
            <p14:xfrm>
              <a:off x="8987194" y="1663588"/>
              <a:ext cx="126360" cy="175320"/>
            </p14:xfrm>
          </p:contentPart>
        </mc:Choice>
        <mc:Fallback xmlns="">
          <p:pic>
            <p:nvPicPr>
              <p:cNvPr id="19" name="Freihand 18">
                <a:extLst>
                  <a:ext uri="{FF2B5EF4-FFF2-40B4-BE49-F238E27FC236}">
                    <a16:creationId xmlns:a16="http://schemas.microsoft.com/office/drawing/2014/main" id="{20296E1B-5EC6-D126-3CE6-93CF532D1C8E}"/>
                  </a:ext>
                </a:extLst>
              </p:cNvPr>
              <p:cNvPicPr/>
              <p:nvPr/>
            </p:nvPicPr>
            <p:blipFill>
              <a:blip r:embed="rId32"/>
              <a:stretch>
                <a:fillRect/>
              </a:stretch>
            </p:blipFill>
            <p:spPr>
              <a:xfrm>
                <a:off x="8978554" y="1654948"/>
                <a:ext cx="1440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881871E6-B1DB-FA8A-691B-90A70D1EC9DF}"/>
                  </a:ext>
                </a:extLst>
              </p14:cNvPr>
              <p14:cNvContentPartPr/>
              <p14:nvPr/>
            </p14:nvContentPartPr>
            <p14:xfrm>
              <a:off x="9114634" y="1762228"/>
              <a:ext cx="251280" cy="28440"/>
            </p14:xfrm>
          </p:contentPart>
        </mc:Choice>
        <mc:Fallback xmlns="">
          <p:pic>
            <p:nvPicPr>
              <p:cNvPr id="20" name="Freihand 19">
                <a:extLst>
                  <a:ext uri="{FF2B5EF4-FFF2-40B4-BE49-F238E27FC236}">
                    <a16:creationId xmlns:a16="http://schemas.microsoft.com/office/drawing/2014/main" id="{881871E6-B1DB-FA8A-691B-90A70D1EC9DF}"/>
                  </a:ext>
                </a:extLst>
              </p:cNvPr>
              <p:cNvPicPr/>
              <p:nvPr/>
            </p:nvPicPr>
            <p:blipFill>
              <a:blip r:embed="rId34"/>
              <a:stretch>
                <a:fillRect/>
              </a:stretch>
            </p:blipFill>
            <p:spPr>
              <a:xfrm>
                <a:off x="9105634" y="1753588"/>
                <a:ext cx="26892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C9A7A670-4ABD-638F-8E98-241DEE2BD25C}"/>
                  </a:ext>
                </a:extLst>
              </p14:cNvPr>
              <p14:cNvContentPartPr/>
              <p14:nvPr/>
            </p14:nvContentPartPr>
            <p14:xfrm>
              <a:off x="9567154" y="1653868"/>
              <a:ext cx="159480" cy="162360"/>
            </p14:xfrm>
          </p:contentPart>
        </mc:Choice>
        <mc:Fallback xmlns="">
          <p:pic>
            <p:nvPicPr>
              <p:cNvPr id="22" name="Freihand 21">
                <a:extLst>
                  <a:ext uri="{FF2B5EF4-FFF2-40B4-BE49-F238E27FC236}">
                    <a16:creationId xmlns:a16="http://schemas.microsoft.com/office/drawing/2014/main" id="{C9A7A670-4ABD-638F-8E98-241DEE2BD25C}"/>
                  </a:ext>
                </a:extLst>
              </p:cNvPr>
              <p:cNvPicPr/>
              <p:nvPr/>
            </p:nvPicPr>
            <p:blipFill>
              <a:blip r:embed="rId36"/>
              <a:stretch>
                <a:fillRect/>
              </a:stretch>
            </p:blipFill>
            <p:spPr>
              <a:xfrm>
                <a:off x="9558154" y="1645228"/>
                <a:ext cx="177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67B9FEE5-499D-F7FA-04A3-D59FE38E33F6}"/>
                  </a:ext>
                </a:extLst>
              </p14:cNvPr>
              <p14:cNvContentPartPr/>
              <p14:nvPr/>
            </p14:nvContentPartPr>
            <p14:xfrm>
              <a:off x="9764074" y="1744948"/>
              <a:ext cx="545040" cy="62280"/>
            </p14:xfrm>
          </p:contentPart>
        </mc:Choice>
        <mc:Fallback xmlns="">
          <p:pic>
            <p:nvPicPr>
              <p:cNvPr id="23" name="Freihand 22">
                <a:extLst>
                  <a:ext uri="{FF2B5EF4-FFF2-40B4-BE49-F238E27FC236}">
                    <a16:creationId xmlns:a16="http://schemas.microsoft.com/office/drawing/2014/main" id="{67B9FEE5-499D-F7FA-04A3-D59FE38E33F6}"/>
                  </a:ext>
                </a:extLst>
              </p:cNvPr>
              <p:cNvPicPr/>
              <p:nvPr/>
            </p:nvPicPr>
            <p:blipFill>
              <a:blip r:embed="rId38"/>
              <a:stretch>
                <a:fillRect/>
              </a:stretch>
            </p:blipFill>
            <p:spPr>
              <a:xfrm>
                <a:off x="9755434" y="1736308"/>
                <a:ext cx="5626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F7EAC5D9-71A7-940D-A1AD-0D32D1F5C08A}"/>
                  </a:ext>
                </a:extLst>
              </p14:cNvPr>
              <p14:cNvContentPartPr/>
              <p14:nvPr/>
            </p14:nvContentPartPr>
            <p14:xfrm>
              <a:off x="10539154" y="1746388"/>
              <a:ext cx="281880" cy="52920"/>
            </p14:xfrm>
          </p:contentPart>
        </mc:Choice>
        <mc:Fallback xmlns="">
          <p:pic>
            <p:nvPicPr>
              <p:cNvPr id="24" name="Freihand 23">
                <a:extLst>
                  <a:ext uri="{FF2B5EF4-FFF2-40B4-BE49-F238E27FC236}">
                    <a16:creationId xmlns:a16="http://schemas.microsoft.com/office/drawing/2014/main" id="{F7EAC5D9-71A7-940D-A1AD-0D32D1F5C08A}"/>
                  </a:ext>
                </a:extLst>
              </p:cNvPr>
              <p:cNvPicPr/>
              <p:nvPr/>
            </p:nvPicPr>
            <p:blipFill>
              <a:blip r:embed="rId40"/>
              <a:stretch>
                <a:fillRect/>
              </a:stretch>
            </p:blipFill>
            <p:spPr>
              <a:xfrm>
                <a:off x="10530514" y="1737748"/>
                <a:ext cx="299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D1C3CAC6-BFD7-42B9-47E5-03FF13CAD778}"/>
                  </a:ext>
                </a:extLst>
              </p14:cNvPr>
              <p14:cNvContentPartPr/>
              <p14:nvPr/>
            </p14:nvContentPartPr>
            <p14:xfrm>
              <a:off x="10759474" y="1612108"/>
              <a:ext cx="14040" cy="9720"/>
            </p14:xfrm>
          </p:contentPart>
        </mc:Choice>
        <mc:Fallback xmlns="">
          <p:pic>
            <p:nvPicPr>
              <p:cNvPr id="25" name="Freihand 24">
                <a:extLst>
                  <a:ext uri="{FF2B5EF4-FFF2-40B4-BE49-F238E27FC236}">
                    <a16:creationId xmlns:a16="http://schemas.microsoft.com/office/drawing/2014/main" id="{D1C3CAC6-BFD7-42B9-47E5-03FF13CAD778}"/>
                  </a:ext>
                </a:extLst>
              </p:cNvPr>
              <p:cNvPicPr/>
              <p:nvPr/>
            </p:nvPicPr>
            <p:blipFill>
              <a:blip r:embed="rId42"/>
              <a:stretch>
                <a:fillRect/>
              </a:stretch>
            </p:blipFill>
            <p:spPr>
              <a:xfrm>
                <a:off x="10750834" y="1603108"/>
                <a:ext cx="316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2B4876A7-E700-9BC2-61C5-D3BA2758F168}"/>
                  </a:ext>
                </a:extLst>
              </p14:cNvPr>
              <p14:cNvContentPartPr/>
              <p14:nvPr/>
            </p14:nvContentPartPr>
            <p14:xfrm>
              <a:off x="11073034" y="1560268"/>
              <a:ext cx="292680" cy="259560"/>
            </p14:xfrm>
          </p:contentPart>
        </mc:Choice>
        <mc:Fallback xmlns="">
          <p:pic>
            <p:nvPicPr>
              <p:cNvPr id="26" name="Freihand 25">
                <a:extLst>
                  <a:ext uri="{FF2B5EF4-FFF2-40B4-BE49-F238E27FC236}">
                    <a16:creationId xmlns:a16="http://schemas.microsoft.com/office/drawing/2014/main" id="{2B4876A7-E700-9BC2-61C5-D3BA2758F168}"/>
                  </a:ext>
                </a:extLst>
              </p:cNvPr>
              <p:cNvPicPr/>
              <p:nvPr/>
            </p:nvPicPr>
            <p:blipFill>
              <a:blip r:embed="rId44"/>
              <a:stretch>
                <a:fillRect/>
              </a:stretch>
            </p:blipFill>
            <p:spPr>
              <a:xfrm>
                <a:off x="11064394" y="1551268"/>
                <a:ext cx="31032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19945B22-12EE-1E05-8462-4901FB999538}"/>
                  </a:ext>
                </a:extLst>
              </p14:cNvPr>
              <p14:cNvContentPartPr/>
              <p14:nvPr/>
            </p14:nvContentPartPr>
            <p14:xfrm>
              <a:off x="11436634" y="1650988"/>
              <a:ext cx="261000" cy="130680"/>
            </p14:xfrm>
          </p:contentPart>
        </mc:Choice>
        <mc:Fallback xmlns="">
          <p:pic>
            <p:nvPicPr>
              <p:cNvPr id="27" name="Freihand 26">
                <a:extLst>
                  <a:ext uri="{FF2B5EF4-FFF2-40B4-BE49-F238E27FC236}">
                    <a16:creationId xmlns:a16="http://schemas.microsoft.com/office/drawing/2014/main" id="{19945B22-12EE-1E05-8462-4901FB999538}"/>
                  </a:ext>
                </a:extLst>
              </p:cNvPr>
              <p:cNvPicPr/>
              <p:nvPr/>
            </p:nvPicPr>
            <p:blipFill>
              <a:blip r:embed="rId46"/>
              <a:stretch>
                <a:fillRect/>
              </a:stretch>
            </p:blipFill>
            <p:spPr>
              <a:xfrm>
                <a:off x="11427634" y="1641988"/>
                <a:ext cx="278640" cy="148320"/>
              </a:xfrm>
              <a:prstGeom prst="rect">
                <a:avLst/>
              </a:prstGeom>
            </p:spPr>
          </p:pic>
        </mc:Fallback>
      </mc:AlternateContent>
      <p:grpSp>
        <p:nvGrpSpPr>
          <p:cNvPr id="39" name="Gruppieren 38">
            <a:extLst>
              <a:ext uri="{FF2B5EF4-FFF2-40B4-BE49-F238E27FC236}">
                <a16:creationId xmlns:a16="http://schemas.microsoft.com/office/drawing/2014/main" id="{9856D83D-981A-2E65-2A06-230E0781E906}"/>
              </a:ext>
            </a:extLst>
          </p:cNvPr>
          <p:cNvGrpSpPr/>
          <p:nvPr/>
        </p:nvGrpSpPr>
        <p:grpSpPr>
          <a:xfrm>
            <a:off x="10125154" y="1934308"/>
            <a:ext cx="1397520" cy="328320"/>
            <a:chOff x="10125154" y="1934308"/>
            <a:chExt cx="1397520" cy="328320"/>
          </a:xfrm>
        </p:grpSpPr>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0F87629C-661C-637F-8A62-75C1A74899DA}"/>
                    </a:ext>
                  </a:extLst>
                </p14:cNvPr>
                <p14:cNvContentPartPr/>
                <p14:nvPr/>
              </p14:nvContentPartPr>
              <p14:xfrm>
                <a:off x="10125154" y="2056708"/>
                <a:ext cx="281880" cy="193680"/>
              </p14:xfrm>
            </p:contentPart>
          </mc:Choice>
          <mc:Fallback xmlns="">
            <p:pic>
              <p:nvPicPr>
                <p:cNvPr id="28" name="Freihand 27">
                  <a:extLst>
                    <a:ext uri="{FF2B5EF4-FFF2-40B4-BE49-F238E27FC236}">
                      <a16:creationId xmlns:a16="http://schemas.microsoft.com/office/drawing/2014/main" id="{0F87629C-661C-637F-8A62-75C1A74899DA}"/>
                    </a:ext>
                  </a:extLst>
                </p:cNvPr>
                <p:cNvPicPr/>
                <p:nvPr/>
              </p:nvPicPr>
              <p:blipFill>
                <a:blip r:embed="rId48"/>
                <a:stretch>
                  <a:fillRect/>
                </a:stretch>
              </p:blipFill>
              <p:spPr>
                <a:xfrm>
                  <a:off x="10116154" y="2048068"/>
                  <a:ext cx="2995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B1323583-4BD3-5D99-67B6-967A6DDE46E4}"/>
                    </a:ext>
                  </a:extLst>
                </p14:cNvPr>
                <p14:cNvContentPartPr/>
                <p14:nvPr/>
              </p14:nvContentPartPr>
              <p14:xfrm>
                <a:off x="10506754" y="2058148"/>
                <a:ext cx="105480" cy="204480"/>
              </p14:xfrm>
            </p:contentPart>
          </mc:Choice>
          <mc:Fallback xmlns="">
            <p:pic>
              <p:nvPicPr>
                <p:cNvPr id="29" name="Freihand 28">
                  <a:extLst>
                    <a:ext uri="{FF2B5EF4-FFF2-40B4-BE49-F238E27FC236}">
                      <a16:creationId xmlns:a16="http://schemas.microsoft.com/office/drawing/2014/main" id="{B1323583-4BD3-5D99-67B6-967A6DDE46E4}"/>
                    </a:ext>
                  </a:extLst>
                </p:cNvPr>
                <p:cNvPicPr/>
                <p:nvPr/>
              </p:nvPicPr>
              <p:blipFill>
                <a:blip r:embed="rId50"/>
                <a:stretch>
                  <a:fillRect/>
                </a:stretch>
              </p:blipFill>
              <p:spPr>
                <a:xfrm>
                  <a:off x="10497754" y="2049148"/>
                  <a:ext cx="12312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D1D5713F-8EC4-7E3D-EC80-431E028B8FCD}"/>
                    </a:ext>
                  </a:extLst>
                </p14:cNvPr>
                <p14:cNvContentPartPr/>
                <p14:nvPr/>
              </p14:nvContentPartPr>
              <p14:xfrm>
                <a:off x="10688194" y="2031508"/>
                <a:ext cx="130680" cy="212760"/>
              </p14:xfrm>
            </p:contentPart>
          </mc:Choice>
          <mc:Fallback xmlns="">
            <p:pic>
              <p:nvPicPr>
                <p:cNvPr id="30" name="Freihand 29">
                  <a:extLst>
                    <a:ext uri="{FF2B5EF4-FFF2-40B4-BE49-F238E27FC236}">
                      <a16:creationId xmlns:a16="http://schemas.microsoft.com/office/drawing/2014/main" id="{D1D5713F-8EC4-7E3D-EC80-431E028B8FCD}"/>
                    </a:ext>
                  </a:extLst>
                </p:cNvPr>
                <p:cNvPicPr/>
                <p:nvPr/>
              </p:nvPicPr>
              <p:blipFill>
                <a:blip r:embed="rId52"/>
                <a:stretch>
                  <a:fillRect/>
                </a:stretch>
              </p:blipFill>
              <p:spPr>
                <a:xfrm>
                  <a:off x="10679554" y="2022508"/>
                  <a:ext cx="148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596473B7-4450-BF93-FA8A-F1E688D16C2B}"/>
                    </a:ext>
                  </a:extLst>
                </p14:cNvPr>
                <p14:cNvContentPartPr/>
                <p14:nvPr/>
              </p14:nvContentPartPr>
              <p14:xfrm>
                <a:off x="10852354" y="2048068"/>
                <a:ext cx="169920" cy="170280"/>
              </p14:xfrm>
            </p:contentPart>
          </mc:Choice>
          <mc:Fallback xmlns="">
            <p:pic>
              <p:nvPicPr>
                <p:cNvPr id="31" name="Freihand 30">
                  <a:extLst>
                    <a:ext uri="{FF2B5EF4-FFF2-40B4-BE49-F238E27FC236}">
                      <a16:creationId xmlns:a16="http://schemas.microsoft.com/office/drawing/2014/main" id="{596473B7-4450-BF93-FA8A-F1E688D16C2B}"/>
                    </a:ext>
                  </a:extLst>
                </p:cNvPr>
                <p:cNvPicPr/>
                <p:nvPr/>
              </p:nvPicPr>
              <p:blipFill>
                <a:blip r:embed="rId54"/>
                <a:stretch>
                  <a:fillRect/>
                </a:stretch>
              </p:blipFill>
              <p:spPr>
                <a:xfrm>
                  <a:off x="10843354" y="2039428"/>
                  <a:ext cx="187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5C50E731-D0D2-A134-4CFD-CF8468A81B1D}"/>
                    </a:ext>
                  </a:extLst>
                </p14:cNvPr>
                <p14:cNvContentPartPr/>
                <p14:nvPr/>
              </p14:nvContentPartPr>
              <p14:xfrm>
                <a:off x="11141794" y="2081548"/>
                <a:ext cx="25560" cy="154800"/>
              </p14:xfrm>
            </p:contentPart>
          </mc:Choice>
          <mc:Fallback xmlns="">
            <p:pic>
              <p:nvPicPr>
                <p:cNvPr id="36" name="Freihand 35">
                  <a:extLst>
                    <a:ext uri="{FF2B5EF4-FFF2-40B4-BE49-F238E27FC236}">
                      <a16:creationId xmlns:a16="http://schemas.microsoft.com/office/drawing/2014/main" id="{5C50E731-D0D2-A134-4CFD-CF8468A81B1D}"/>
                    </a:ext>
                  </a:extLst>
                </p:cNvPr>
                <p:cNvPicPr/>
                <p:nvPr/>
              </p:nvPicPr>
              <p:blipFill>
                <a:blip r:embed="rId56"/>
                <a:stretch>
                  <a:fillRect/>
                </a:stretch>
              </p:blipFill>
              <p:spPr>
                <a:xfrm>
                  <a:off x="11133154" y="2072548"/>
                  <a:ext cx="432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99300175-B238-AB38-A272-B49CBA8BAC4B}"/>
                    </a:ext>
                  </a:extLst>
                </p14:cNvPr>
                <p14:cNvContentPartPr/>
                <p14:nvPr/>
              </p14:nvContentPartPr>
              <p14:xfrm>
                <a:off x="11213074" y="2068948"/>
                <a:ext cx="157320" cy="142560"/>
              </p14:xfrm>
            </p:contentPart>
          </mc:Choice>
          <mc:Fallback xmlns="">
            <p:pic>
              <p:nvPicPr>
                <p:cNvPr id="37" name="Freihand 36">
                  <a:extLst>
                    <a:ext uri="{FF2B5EF4-FFF2-40B4-BE49-F238E27FC236}">
                      <a16:creationId xmlns:a16="http://schemas.microsoft.com/office/drawing/2014/main" id="{99300175-B238-AB38-A272-B49CBA8BAC4B}"/>
                    </a:ext>
                  </a:extLst>
                </p:cNvPr>
                <p:cNvPicPr/>
                <p:nvPr/>
              </p:nvPicPr>
              <p:blipFill>
                <a:blip r:embed="rId58"/>
                <a:stretch>
                  <a:fillRect/>
                </a:stretch>
              </p:blipFill>
              <p:spPr>
                <a:xfrm>
                  <a:off x="11204074" y="2060308"/>
                  <a:ext cx="1749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656E35D9-90D7-AE62-B62E-924AA6F9D4AA}"/>
                    </a:ext>
                  </a:extLst>
                </p14:cNvPr>
                <p14:cNvContentPartPr/>
                <p14:nvPr/>
              </p14:nvContentPartPr>
              <p14:xfrm>
                <a:off x="11191114" y="1934308"/>
                <a:ext cx="331560" cy="291600"/>
              </p14:xfrm>
            </p:contentPart>
          </mc:Choice>
          <mc:Fallback xmlns="">
            <p:pic>
              <p:nvPicPr>
                <p:cNvPr id="38" name="Freihand 37">
                  <a:extLst>
                    <a:ext uri="{FF2B5EF4-FFF2-40B4-BE49-F238E27FC236}">
                      <a16:creationId xmlns:a16="http://schemas.microsoft.com/office/drawing/2014/main" id="{656E35D9-90D7-AE62-B62E-924AA6F9D4AA}"/>
                    </a:ext>
                  </a:extLst>
                </p:cNvPr>
                <p:cNvPicPr/>
                <p:nvPr/>
              </p:nvPicPr>
              <p:blipFill>
                <a:blip r:embed="rId60"/>
                <a:stretch>
                  <a:fillRect/>
                </a:stretch>
              </p:blipFill>
              <p:spPr>
                <a:xfrm>
                  <a:off x="11182114" y="1925308"/>
                  <a:ext cx="349200" cy="30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F94B53FC-8EFA-B54E-19DA-671DF4E40291}"/>
                  </a:ext>
                </a:extLst>
              </p14:cNvPr>
              <p14:cNvContentPartPr/>
              <p14:nvPr/>
            </p14:nvContentPartPr>
            <p14:xfrm>
              <a:off x="527194" y="3091708"/>
              <a:ext cx="4421880" cy="110880"/>
            </p14:xfrm>
          </p:contentPart>
        </mc:Choice>
        <mc:Fallback xmlns="">
          <p:pic>
            <p:nvPicPr>
              <p:cNvPr id="40" name="Freihand 39">
                <a:extLst>
                  <a:ext uri="{FF2B5EF4-FFF2-40B4-BE49-F238E27FC236}">
                    <a16:creationId xmlns:a16="http://schemas.microsoft.com/office/drawing/2014/main" id="{F94B53FC-8EFA-B54E-19DA-671DF4E40291}"/>
                  </a:ext>
                </a:extLst>
              </p:cNvPr>
              <p:cNvPicPr/>
              <p:nvPr/>
            </p:nvPicPr>
            <p:blipFill>
              <a:blip r:embed="rId62"/>
              <a:stretch>
                <a:fillRect/>
              </a:stretch>
            </p:blipFill>
            <p:spPr>
              <a:xfrm>
                <a:off x="518194" y="3082708"/>
                <a:ext cx="4439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14FDC61C-F6A1-D5C5-4EEF-84DC126613D2}"/>
                  </a:ext>
                </a:extLst>
              </p14:cNvPr>
              <p14:cNvContentPartPr/>
              <p14:nvPr/>
            </p14:nvContentPartPr>
            <p14:xfrm>
              <a:off x="5655754" y="3083068"/>
              <a:ext cx="2507400" cy="88560"/>
            </p14:xfrm>
          </p:contentPart>
        </mc:Choice>
        <mc:Fallback xmlns="">
          <p:pic>
            <p:nvPicPr>
              <p:cNvPr id="41" name="Freihand 40">
                <a:extLst>
                  <a:ext uri="{FF2B5EF4-FFF2-40B4-BE49-F238E27FC236}">
                    <a16:creationId xmlns:a16="http://schemas.microsoft.com/office/drawing/2014/main" id="{14FDC61C-F6A1-D5C5-4EEF-84DC126613D2}"/>
                  </a:ext>
                </a:extLst>
              </p:cNvPr>
              <p:cNvPicPr/>
              <p:nvPr/>
            </p:nvPicPr>
            <p:blipFill>
              <a:blip r:embed="rId64"/>
              <a:stretch>
                <a:fillRect/>
              </a:stretch>
            </p:blipFill>
            <p:spPr>
              <a:xfrm>
                <a:off x="5647114" y="3074428"/>
                <a:ext cx="2525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1D9C6302-61BD-F373-7FE9-48D028465083}"/>
                  </a:ext>
                </a:extLst>
              </p14:cNvPr>
              <p14:cNvContentPartPr/>
              <p14:nvPr/>
            </p14:nvContentPartPr>
            <p14:xfrm>
              <a:off x="5624794" y="3477628"/>
              <a:ext cx="2736360" cy="75600"/>
            </p14:xfrm>
          </p:contentPart>
        </mc:Choice>
        <mc:Fallback xmlns="">
          <p:pic>
            <p:nvPicPr>
              <p:cNvPr id="42" name="Freihand 41">
                <a:extLst>
                  <a:ext uri="{FF2B5EF4-FFF2-40B4-BE49-F238E27FC236}">
                    <a16:creationId xmlns:a16="http://schemas.microsoft.com/office/drawing/2014/main" id="{1D9C6302-61BD-F373-7FE9-48D028465083}"/>
                  </a:ext>
                </a:extLst>
              </p:cNvPr>
              <p:cNvPicPr/>
              <p:nvPr/>
            </p:nvPicPr>
            <p:blipFill>
              <a:blip r:embed="rId66"/>
              <a:stretch>
                <a:fillRect/>
              </a:stretch>
            </p:blipFill>
            <p:spPr>
              <a:xfrm>
                <a:off x="5616154" y="3468628"/>
                <a:ext cx="2754000" cy="93240"/>
              </a:xfrm>
              <a:prstGeom prst="rect">
                <a:avLst/>
              </a:prstGeom>
            </p:spPr>
          </p:pic>
        </mc:Fallback>
      </mc:AlternateContent>
      <p:grpSp>
        <p:nvGrpSpPr>
          <p:cNvPr id="76" name="Gruppieren 75">
            <a:extLst>
              <a:ext uri="{FF2B5EF4-FFF2-40B4-BE49-F238E27FC236}">
                <a16:creationId xmlns:a16="http://schemas.microsoft.com/office/drawing/2014/main" id="{8BCC67DB-5529-5600-E916-6A53DD96A816}"/>
              </a:ext>
            </a:extLst>
          </p:cNvPr>
          <p:cNvGrpSpPr/>
          <p:nvPr/>
        </p:nvGrpSpPr>
        <p:grpSpPr>
          <a:xfrm>
            <a:off x="2355274" y="2899828"/>
            <a:ext cx="7079040" cy="2310120"/>
            <a:chOff x="2355274" y="2899828"/>
            <a:chExt cx="7079040" cy="2310120"/>
          </a:xfrm>
        </p:grpSpPr>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B9176C69-F2EC-1327-5F96-5DBDBA362FF1}"/>
                    </a:ext>
                  </a:extLst>
                </p14:cNvPr>
                <p14:cNvContentPartPr/>
                <p14:nvPr/>
              </p14:nvContentPartPr>
              <p14:xfrm>
                <a:off x="5615074" y="3883708"/>
                <a:ext cx="3819240" cy="145440"/>
              </p14:xfrm>
            </p:contentPart>
          </mc:Choice>
          <mc:Fallback xmlns="">
            <p:pic>
              <p:nvPicPr>
                <p:cNvPr id="43" name="Freihand 42">
                  <a:extLst>
                    <a:ext uri="{FF2B5EF4-FFF2-40B4-BE49-F238E27FC236}">
                      <a16:creationId xmlns:a16="http://schemas.microsoft.com/office/drawing/2014/main" id="{B9176C69-F2EC-1327-5F96-5DBDBA362FF1}"/>
                    </a:ext>
                  </a:extLst>
                </p:cNvPr>
                <p:cNvPicPr/>
                <p:nvPr/>
              </p:nvPicPr>
              <p:blipFill>
                <a:blip r:embed="rId68"/>
                <a:stretch>
                  <a:fillRect/>
                </a:stretch>
              </p:blipFill>
              <p:spPr>
                <a:xfrm>
                  <a:off x="5606074" y="3875068"/>
                  <a:ext cx="38368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B14A6BE5-6C8E-D791-FC55-2A1D845A762E}"/>
                    </a:ext>
                  </a:extLst>
                </p14:cNvPr>
                <p14:cNvContentPartPr/>
                <p14:nvPr/>
              </p14:nvContentPartPr>
              <p14:xfrm>
                <a:off x="5428954" y="3429388"/>
                <a:ext cx="865080" cy="595800"/>
              </p14:xfrm>
            </p:contentPart>
          </mc:Choice>
          <mc:Fallback xmlns="">
            <p:pic>
              <p:nvPicPr>
                <p:cNvPr id="44" name="Freihand 43">
                  <a:extLst>
                    <a:ext uri="{FF2B5EF4-FFF2-40B4-BE49-F238E27FC236}">
                      <a16:creationId xmlns:a16="http://schemas.microsoft.com/office/drawing/2014/main" id="{B14A6BE5-6C8E-D791-FC55-2A1D845A762E}"/>
                    </a:ext>
                  </a:extLst>
                </p:cNvPr>
                <p:cNvPicPr/>
                <p:nvPr/>
              </p:nvPicPr>
              <p:blipFill>
                <a:blip r:embed="rId70"/>
                <a:stretch>
                  <a:fillRect/>
                </a:stretch>
              </p:blipFill>
              <p:spPr>
                <a:xfrm>
                  <a:off x="5420314" y="3420748"/>
                  <a:ext cx="882720" cy="6134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6" name="Freihand 45">
                  <a:extLst>
                    <a:ext uri="{FF2B5EF4-FFF2-40B4-BE49-F238E27FC236}">
                      <a16:creationId xmlns:a16="http://schemas.microsoft.com/office/drawing/2014/main" id="{5956CA26-A4F7-55DD-6C42-CEE99D446F7C}"/>
                    </a:ext>
                  </a:extLst>
                </p14:cNvPr>
                <p14:cNvContentPartPr/>
                <p14:nvPr/>
              </p14:nvContentPartPr>
              <p14:xfrm>
                <a:off x="4034314" y="2955628"/>
                <a:ext cx="1385640" cy="910440"/>
              </p14:xfrm>
            </p:contentPart>
          </mc:Choice>
          <mc:Fallback xmlns="">
            <p:pic>
              <p:nvPicPr>
                <p:cNvPr id="46" name="Freihand 45">
                  <a:extLst>
                    <a:ext uri="{FF2B5EF4-FFF2-40B4-BE49-F238E27FC236}">
                      <a16:creationId xmlns:a16="http://schemas.microsoft.com/office/drawing/2014/main" id="{5956CA26-A4F7-55DD-6C42-CEE99D446F7C}"/>
                    </a:ext>
                  </a:extLst>
                </p:cNvPr>
                <p:cNvPicPr/>
                <p:nvPr/>
              </p:nvPicPr>
              <p:blipFill>
                <a:blip r:embed="rId72"/>
                <a:stretch>
                  <a:fillRect/>
                </a:stretch>
              </p:blipFill>
              <p:spPr>
                <a:xfrm>
                  <a:off x="4025674" y="2946988"/>
                  <a:ext cx="140328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7" name="Freihand 46">
                  <a:extLst>
                    <a:ext uri="{FF2B5EF4-FFF2-40B4-BE49-F238E27FC236}">
                      <a16:creationId xmlns:a16="http://schemas.microsoft.com/office/drawing/2014/main" id="{8751CDA0-1CEB-48A9-6FF7-48E26D22CB49}"/>
                    </a:ext>
                  </a:extLst>
                </p14:cNvPr>
                <p14:cNvContentPartPr/>
                <p14:nvPr/>
              </p14:nvContentPartPr>
              <p14:xfrm>
                <a:off x="5234194" y="2899828"/>
                <a:ext cx="222480" cy="293760"/>
              </p14:xfrm>
            </p:contentPart>
          </mc:Choice>
          <mc:Fallback xmlns="">
            <p:pic>
              <p:nvPicPr>
                <p:cNvPr id="47" name="Freihand 46">
                  <a:extLst>
                    <a:ext uri="{FF2B5EF4-FFF2-40B4-BE49-F238E27FC236}">
                      <a16:creationId xmlns:a16="http://schemas.microsoft.com/office/drawing/2014/main" id="{8751CDA0-1CEB-48A9-6FF7-48E26D22CB49}"/>
                    </a:ext>
                  </a:extLst>
                </p:cNvPr>
                <p:cNvPicPr/>
                <p:nvPr/>
              </p:nvPicPr>
              <p:blipFill>
                <a:blip r:embed="rId74"/>
                <a:stretch>
                  <a:fillRect/>
                </a:stretch>
              </p:blipFill>
              <p:spPr>
                <a:xfrm>
                  <a:off x="5225194" y="2891188"/>
                  <a:ext cx="2401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2F68EE85-B047-5B60-313C-7BD8E6F2F1AF}"/>
                    </a:ext>
                  </a:extLst>
                </p14:cNvPr>
                <p14:cNvContentPartPr/>
                <p14:nvPr/>
              </p14:nvContentPartPr>
              <p14:xfrm>
                <a:off x="3835954" y="3769228"/>
                <a:ext cx="304920" cy="280080"/>
              </p14:xfrm>
            </p:contentPart>
          </mc:Choice>
          <mc:Fallback xmlns="">
            <p:pic>
              <p:nvPicPr>
                <p:cNvPr id="49" name="Freihand 48">
                  <a:extLst>
                    <a:ext uri="{FF2B5EF4-FFF2-40B4-BE49-F238E27FC236}">
                      <a16:creationId xmlns:a16="http://schemas.microsoft.com/office/drawing/2014/main" id="{2F68EE85-B047-5B60-313C-7BD8E6F2F1AF}"/>
                    </a:ext>
                  </a:extLst>
                </p:cNvPr>
                <p:cNvPicPr/>
                <p:nvPr/>
              </p:nvPicPr>
              <p:blipFill>
                <a:blip r:embed="rId76"/>
                <a:stretch>
                  <a:fillRect/>
                </a:stretch>
              </p:blipFill>
              <p:spPr>
                <a:xfrm>
                  <a:off x="3827314" y="3760588"/>
                  <a:ext cx="32256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00A8B265-249B-5E2D-DBD4-80BD759D77D0}"/>
                    </a:ext>
                  </a:extLst>
                </p14:cNvPr>
                <p14:cNvContentPartPr/>
                <p14:nvPr/>
              </p14:nvContentPartPr>
              <p14:xfrm>
                <a:off x="2504314" y="4231468"/>
                <a:ext cx="31320" cy="290160"/>
              </p14:xfrm>
            </p:contentPart>
          </mc:Choice>
          <mc:Fallback xmlns="">
            <p:pic>
              <p:nvPicPr>
                <p:cNvPr id="51" name="Freihand 50">
                  <a:extLst>
                    <a:ext uri="{FF2B5EF4-FFF2-40B4-BE49-F238E27FC236}">
                      <a16:creationId xmlns:a16="http://schemas.microsoft.com/office/drawing/2014/main" id="{00A8B265-249B-5E2D-DBD4-80BD759D77D0}"/>
                    </a:ext>
                  </a:extLst>
                </p:cNvPr>
                <p:cNvPicPr/>
                <p:nvPr/>
              </p:nvPicPr>
              <p:blipFill>
                <a:blip r:embed="rId78"/>
                <a:stretch>
                  <a:fillRect/>
                </a:stretch>
              </p:blipFill>
              <p:spPr>
                <a:xfrm>
                  <a:off x="2495314" y="4222828"/>
                  <a:ext cx="4896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B637F043-A28E-C8F4-A0B0-02C28DAE1077}"/>
                    </a:ext>
                  </a:extLst>
                </p14:cNvPr>
                <p14:cNvContentPartPr/>
                <p14:nvPr/>
              </p14:nvContentPartPr>
              <p14:xfrm>
                <a:off x="2355274" y="4240108"/>
                <a:ext cx="263520" cy="293760"/>
              </p14:xfrm>
            </p:contentPart>
          </mc:Choice>
          <mc:Fallback xmlns="">
            <p:pic>
              <p:nvPicPr>
                <p:cNvPr id="52" name="Freihand 51">
                  <a:extLst>
                    <a:ext uri="{FF2B5EF4-FFF2-40B4-BE49-F238E27FC236}">
                      <a16:creationId xmlns:a16="http://schemas.microsoft.com/office/drawing/2014/main" id="{B637F043-A28E-C8F4-A0B0-02C28DAE1077}"/>
                    </a:ext>
                  </a:extLst>
                </p:cNvPr>
                <p:cNvPicPr/>
                <p:nvPr/>
              </p:nvPicPr>
              <p:blipFill>
                <a:blip r:embed="rId80"/>
                <a:stretch>
                  <a:fillRect/>
                </a:stretch>
              </p:blipFill>
              <p:spPr>
                <a:xfrm>
                  <a:off x="2346634" y="4231108"/>
                  <a:ext cx="2811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5F872C36-C6B0-834D-3DDE-FFF466799CD7}"/>
                    </a:ext>
                  </a:extLst>
                </p14:cNvPr>
                <p14:cNvContentPartPr/>
                <p14:nvPr/>
              </p14:nvContentPartPr>
              <p14:xfrm>
                <a:off x="2709154" y="4344868"/>
                <a:ext cx="88560" cy="144000"/>
              </p14:xfrm>
            </p:contentPart>
          </mc:Choice>
          <mc:Fallback xmlns="">
            <p:pic>
              <p:nvPicPr>
                <p:cNvPr id="53" name="Freihand 52">
                  <a:extLst>
                    <a:ext uri="{FF2B5EF4-FFF2-40B4-BE49-F238E27FC236}">
                      <a16:creationId xmlns:a16="http://schemas.microsoft.com/office/drawing/2014/main" id="{5F872C36-C6B0-834D-3DDE-FFF466799CD7}"/>
                    </a:ext>
                  </a:extLst>
                </p:cNvPr>
                <p:cNvPicPr/>
                <p:nvPr/>
              </p:nvPicPr>
              <p:blipFill>
                <a:blip r:embed="rId82"/>
                <a:stretch>
                  <a:fillRect/>
                </a:stretch>
              </p:blipFill>
              <p:spPr>
                <a:xfrm>
                  <a:off x="2700154" y="4336228"/>
                  <a:ext cx="1062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87350E8A-BFD9-450B-BC94-AA1671B9FD48}"/>
                    </a:ext>
                  </a:extLst>
                </p14:cNvPr>
                <p14:cNvContentPartPr/>
                <p14:nvPr/>
              </p14:nvContentPartPr>
              <p14:xfrm>
                <a:off x="2847394" y="4195108"/>
                <a:ext cx="230760" cy="435600"/>
              </p14:xfrm>
            </p:contentPart>
          </mc:Choice>
          <mc:Fallback xmlns="">
            <p:pic>
              <p:nvPicPr>
                <p:cNvPr id="54" name="Freihand 53">
                  <a:extLst>
                    <a:ext uri="{FF2B5EF4-FFF2-40B4-BE49-F238E27FC236}">
                      <a16:creationId xmlns:a16="http://schemas.microsoft.com/office/drawing/2014/main" id="{87350E8A-BFD9-450B-BC94-AA1671B9FD48}"/>
                    </a:ext>
                  </a:extLst>
                </p:cNvPr>
                <p:cNvPicPr/>
                <p:nvPr/>
              </p:nvPicPr>
              <p:blipFill>
                <a:blip r:embed="rId84"/>
                <a:stretch>
                  <a:fillRect/>
                </a:stretch>
              </p:blipFill>
              <p:spPr>
                <a:xfrm>
                  <a:off x="2838754" y="4186108"/>
                  <a:ext cx="248400" cy="453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5" name="Freihand 54">
                  <a:extLst>
                    <a:ext uri="{FF2B5EF4-FFF2-40B4-BE49-F238E27FC236}">
                      <a16:creationId xmlns:a16="http://schemas.microsoft.com/office/drawing/2014/main" id="{E9A7C63D-1120-969A-A125-5CF93EE59EBC}"/>
                    </a:ext>
                  </a:extLst>
                </p14:cNvPr>
                <p14:cNvContentPartPr/>
                <p14:nvPr/>
              </p14:nvContentPartPr>
              <p14:xfrm>
                <a:off x="3052954" y="4228228"/>
                <a:ext cx="16920" cy="26640"/>
              </p14:xfrm>
            </p:contentPart>
          </mc:Choice>
          <mc:Fallback xmlns="">
            <p:pic>
              <p:nvPicPr>
                <p:cNvPr id="55" name="Freihand 54">
                  <a:extLst>
                    <a:ext uri="{FF2B5EF4-FFF2-40B4-BE49-F238E27FC236}">
                      <a16:creationId xmlns:a16="http://schemas.microsoft.com/office/drawing/2014/main" id="{E9A7C63D-1120-969A-A125-5CF93EE59EBC}"/>
                    </a:ext>
                  </a:extLst>
                </p:cNvPr>
                <p:cNvPicPr/>
                <p:nvPr/>
              </p:nvPicPr>
              <p:blipFill>
                <a:blip r:embed="rId86"/>
                <a:stretch>
                  <a:fillRect/>
                </a:stretch>
              </p:blipFill>
              <p:spPr>
                <a:xfrm>
                  <a:off x="3044314" y="4219228"/>
                  <a:ext cx="34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Freihand 55">
                  <a:extLst>
                    <a:ext uri="{FF2B5EF4-FFF2-40B4-BE49-F238E27FC236}">
                      <a16:creationId xmlns:a16="http://schemas.microsoft.com/office/drawing/2014/main" id="{2A761533-95FC-57EE-0B49-70F07B8CC42F}"/>
                    </a:ext>
                  </a:extLst>
                </p14:cNvPr>
                <p14:cNvContentPartPr/>
                <p14:nvPr/>
              </p14:nvContentPartPr>
              <p14:xfrm>
                <a:off x="3124234" y="4316788"/>
                <a:ext cx="203760" cy="124920"/>
              </p14:xfrm>
            </p:contentPart>
          </mc:Choice>
          <mc:Fallback xmlns="">
            <p:pic>
              <p:nvPicPr>
                <p:cNvPr id="56" name="Freihand 55">
                  <a:extLst>
                    <a:ext uri="{FF2B5EF4-FFF2-40B4-BE49-F238E27FC236}">
                      <a16:creationId xmlns:a16="http://schemas.microsoft.com/office/drawing/2014/main" id="{2A761533-95FC-57EE-0B49-70F07B8CC42F}"/>
                    </a:ext>
                  </a:extLst>
                </p:cNvPr>
                <p:cNvPicPr/>
                <p:nvPr/>
              </p:nvPicPr>
              <p:blipFill>
                <a:blip r:embed="rId88"/>
                <a:stretch>
                  <a:fillRect/>
                </a:stretch>
              </p:blipFill>
              <p:spPr>
                <a:xfrm>
                  <a:off x="3115594" y="4308148"/>
                  <a:ext cx="221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6A0BE352-76D8-DD7C-B449-5CAF983ECF88}"/>
                    </a:ext>
                  </a:extLst>
                </p14:cNvPr>
                <p14:cNvContentPartPr/>
                <p14:nvPr/>
              </p14:nvContentPartPr>
              <p14:xfrm>
                <a:off x="3410074" y="4118788"/>
                <a:ext cx="121320" cy="316440"/>
              </p14:xfrm>
            </p:contentPart>
          </mc:Choice>
          <mc:Fallback xmlns="">
            <p:pic>
              <p:nvPicPr>
                <p:cNvPr id="57" name="Freihand 56">
                  <a:extLst>
                    <a:ext uri="{FF2B5EF4-FFF2-40B4-BE49-F238E27FC236}">
                      <a16:creationId xmlns:a16="http://schemas.microsoft.com/office/drawing/2014/main" id="{6A0BE352-76D8-DD7C-B449-5CAF983ECF88}"/>
                    </a:ext>
                  </a:extLst>
                </p:cNvPr>
                <p:cNvPicPr/>
                <p:nvPr/>
              </p:nvPicPr>
              <p:blipFill>
                <a:blip r:embed="rId90"/>
                <a:stretch>
                  <a:fillRect/>
                </a:stretch>
              </p:blipFill>
              <p:spPr>
                <a:xfrm>
                  <a:off x="3401074" y="4110148"/>
                  <a:ext cx="13896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64C482CC-3C34-6052-54BF-5BA4C7B388DE}"/>
                    </a:ext>
                  </a:extLst>
                </p14:cNvPr>
                <p14:cNvContentPartPr/>
                <p14:nvPr/>
              </p14:nvContentPartPr>
              <p14:xfrm>
                <a:off x="3334114" y="4105468"/>
                <a:ext cx="64440" cy="23400"/>
              </p14:xfrm>
            </p:contentPart>
          </mc:Choice>
          <mc:Fallback xmlns="">
            <p:pic>
              <p:nvPicPr>
                <p:cNvPr id="58" name="Freihand 57">
                  <a:extLst>
                    <a:ext uri="{FF2B5EF4-FFF2-40B4-BE49-F238E27FC236}">
                      <a16:creationId xmlns:a16="http://schemas.microsoft.com/office/drawing/2014/main" id="{64C482CC-3C34-6052-54BF-5BA4C7B388DE}"/>
                    </a:ext>
                  </a:extLst>
                </p:cNvPr>
                <p:cNvPicPr/>
                <p:nvPr/>
              </p:nvPicPr>
              <p:blipFill>
                <a:blip r:embed="rId92"/>
                <a:stretch>
                  <a:fillRect/>
                </a:stretch>
              </p:blipFill>
              <p:spPr>
                <a:xfrm>
                  <a:off x="3325114" y="4096468"/>
                  <a:ext cx="820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F0E91D6B-AF04-AD5C-2260-E2583CDD7951}"/>
                    </a:ext>
                  </a:extLst>
                </p14:cNvPr>
                <p14:cNvContentPartPr/>
                <p14:nvPr/>
              </p14:nvContentPartPr>
              <p14:xfrm>
                <a:off x="3707074" y="4123108"/>
                <a:ext cx="540720" cy="290520"/>
              </p14:xfrm>
            </p:contentPart>
          </mc:Choice>
          <mc:Fallback xmlns="">
            <p:pic>
              <p:nvPicPr>
                <p:cNvPr id="59" name="Freihand 58">
                  <a:extLst>
                    <a:ext uri="{FF2B5EF4-FFF2-40B4-BE49-F238E27FC236}">
                      <a16:creationId xmlns:a16="http://schemas.microsoft.com/office/drawing/2014/main" id="{F0E91D6B-AF04-AD5C-2260-E2583CDD7951}"/>
                    </a:ext>
                  </a:extLst>
                </p:cNvPr>
                <p:cNvPicPr/>
                <p:nvPr/>
              </p:nvPicPr>
              <p:blipFill>
                <a:blip r:embed="rId94"/>
                <a:stretch>
                  <a:fillRect/>
                </a:stretch>
              </p:blipFill>
              <p:spPr>
                <a:xfrm>
                  <a:off x="3698434" y="4114468"/>
                  <a:ext cx="5583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C346B11C-FEE1-B006-5321-C97196EBA186}"/>
                    </a:ext>
                  </a:extLst>
                </p14:cNvPr>
                <p14:cNvContentPartPr/>
                <p14:nvPr/>
              </p14:nvContentPartPr>
              <p14:xfrm>
                <a:off x="4236634" y="4185388"/>
                <a:ext cx="131400" cy="134640"/>
              </p14:xfrm>
            </p:contentPart>
          </mc:Choice>
          <mc:Fallback xmlns="">
            <p:pic>
              <p:nvPicPr>
                <p:cNvPr id="60" name="Freihand 59">
                  <a:extLst>
                    <a:ext uri="{FF2B5EF4-FFF2-40B4-BE49-F238E27FC236}">
                      <a16:creationId xmlns:a16="http://schemas.microsoft.com/office/drawing/2014/main" id="{C346B11C-FEE1-B006-5321-C97196EBA186}"/>
                    </a:ext>
                  </a:extLst>
                </p:cNvPr>
                <p:cNvPicPr/>
                <p:nvPr/>
              </p:nvPicPr>
              <p:blipFill>
                <a:blip r:embed="rId96"/>
                <a:stretch>
                  <a:fillRect/>
                </a:stretch>
              </p:blipFill>
              <p:spPr>
                <a:xfrm>
                  <a:off x="4227994" y="4176388"/>
                  <a:ext cx="149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39B7CB70-91C9-4E5F-A675-C06DC5D012C6}"/>
                    </a:ext>
                  </a:extLst>
                </p14:cNvPr>
                <p14:cNvContentPartPr/>
                <p14:nvPr/>
              </p14:nvContentPartPr>
              <p14:xfrm>
                <a:off x="4463794" y="4071268"/>
                <a:ext cx="24480" cy="286200"/>
              </p14:xfrm>
            </p:contentPart>
          </mc:Choice>
          <mc:Fallback xmlns="">
            <p:pic>
              <p:nvPicPr>
                <p:cNvPr id="61" name="Freihand 60">
                  <a:extLst>
                    <a:ext uri="{FF2B5EF4-FFF2-40B4-BE49-F238E27FC236}">
                      <a16:creationId xmlns:a16="http://schemas.microsoft.com/office/drawing/2014/main" id="{39B7CB70-91C9-4E5F-A675-C06DC5D012C6}"/>
                    </a:ext>
                  </a:extLst>
                </p:cNvPr>
                <p:cNvPicPr/>
                <p:nvPr/>
              </p:nvPicPr>
              <p:blipFill>
                <a:blip r:embed="rId98"/>
                <a:stretch>
                  <a:fillRect/>
                </a:stretch>
              </p:blipFill>
              <p:spPr>
                <a:xfrm>
                  <a:off x="4454794" y="4062268"/>
                  <a:ext cx="4212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2" name="Freihand 61">
                  <a:extLst>
                    <a:ext uri="{FF2B5EF4-FFF2-40B4-BE49-F238E27FC236}">
                      <a16:creationId xmlns:a16="http://schemas.microsoft.com/office/drawing/2014/main" id="{5C6460EC-8625-8B66-CC13-93C1C4E9BA88}"/>
                    </a:ext>
                  </a:extLst>
                </p14:cNvPr>
                <p14:cNvContentPartPr/>
                <p14:nvPr/>
              </p14:nvContentPartPr>
              <p14:xfrm>
                <a:off x="4410154" y="4185748"/>
                <a:ext cx="127800" cy="24480"/>
              </p14:xfrm>
            </p:contentPart>
          </mc:Choice>
          <mc:Fallback xmlns="">
            <p:pic>
              <p:nvPicPr>
                <p:cNvPr id="62" name="Freihand 61">
                  <a:extLst>
                    <a:ext uri="{FF2B5EF4-FFF2-40B4-BE49-F238E27FC236}">
                      <a16:creationId xmlns:a16="http://schemas.microsoft.com/office/drawing/2014/main" id="{5C6460EC-8625-8B66-CC13-93C1C4E9BA88}"/>
                    </a:ext>
                  </a:extLst>
                </p:cNvPr>
                <p:cNvPicPr/>
                <p:nvPr/>
              </p:nvPicPr>
              <p:blipFill>
                <a:blip r:embed="rId100"/>
                <a:stretch>
                  <a:fillRect/>
                </a:stretch>
              </p:blipFill>
              <p:spPr>
                <a:xfrm>
                  <a:off x="4401514" y="4177108"/>
                  <a:ext cx="1454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3" name="Freihand 62">
                  <a:extLst>
                    <a:ext uri="{FF2B5EF4-FFF2-40B4-BE49-F238E27FC236}">
                      <a16:creationId xmlns:a16="http://schemas.microsoft.com/office/drawing/2014/main" id="{5A984AB1-DE5D-5C5E-7082-CE646913AA85}"/>
                    </a:ext>
                  </a:extLst>
                </p14:cNvPr>
                <p14:cNvContentPartPr/>
                <p14:nvPr/>
              </p14:nvContentPartPr>
              <p14:xfrm>
                <a:off x="4408714" y="3982348"/>
                <a:ext cx="17280" cy="9720"/>
              </p14:xfrm>
            </p:contentPart>
          </mc:Choice>
          <mc:Fallback xmlns="">
            <p:pic>
              <p:nvPicPr>
                <p:cNvPr id="63" name="Freihand 62">
                  <a:extLst>
                    <a:ext uri="{FF2B5EF4-FFF2-40B4-BE49-F238E27FC236}">
                      <a16:creationId xmlns:a16="http://schemas.microsoft.com/office/drawing/2014/main" id="{5A984AB1-DE5D-5C5E-7082-CE646913AA85}"/>
                    </a:ext>
                  </a:extLst>
                </p:cNvPr>
                <p:cNvPicPr/>
                <p:nvPr/>
              </p:nvPicPr>
              <p:blipFill>
                <a:blip r:embed="rId102"/>
                <a:stretch>
                  <a:fillRect/>
                </a:stretch>
              </p:blipFill>
              <p:spPr>
                <a:xfrm>
                  <a:off x="4399714" y="3973708"/>
                  <a:ext cx="349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9925E98F-7C4C-0B97-3711-7E774A6B33D2}"/>
                    </a:ext>
                  </a:extLst>
                </p14:cNvPr>
                <p14:cNvContentPartPr/>
                <p14:nvPr/>
              </p14:nvContentPartPr>
              <p14:xfrm>
                <a:off x="2590714" y="4809988"/>
                <a:ext cx="30240" cy="152280"/>
              </p14:xfrm>
            </p:contentPart>
          </mc:Choice>
          <mc:Fallback xmlns="">
            <p:pic>
              <p:nvPicPr>
                <p:cNvPr id="65" name="Freihand 64">
                  <a:extLst>
                    <a:ext uri="{FF2B5EF4-FFF2-40B4-BE49-F238E27FC236}">
                      <a16:creationId xmlns:a16="http://schemas.microsoft.com/office/drawing/2014/main" id="{9925E98F-7C4C-0B97-3711-7E774A6B33D2}"/>
                    </a:ext>
                  </a:extLst>
                </p:cNvPr>
                <p:cNvPicPr/>
                <p:nvPr/>
              </p:nvPicPr>
              <p:blipFill>
                <a:blip r:embed="rId104"/>
                <a:stretch>
                  <a:fillRect/>
                </a:stretch>
              </p:blipFill>
              <p:spPr>
                <a:xfrm>
                  <a:off x="2582074" y="4801348"/>
                  <a:ext cx="47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E8FE935D-8BE1-E8AC-D489-E967C12E442C}"/>
                    </a:ext>
                  </a:extLst>
                </p14:cNvPr>
                <p14:cNvContentPartPr/>
                <p14:nvPr/>
              </p14:nvContentPartPr>
              <p14:xfrm>
                <a:off x="2616634" y="4707028"/>
                <a:ext cx="62640" cy="28080"/>
              </p14:xfrm>
            </p:contentPart>
          </mc:Choice>
          <mc:Fallback xmlns="">
            <p:pic>
              <p:nvPicPr>
                <p:cNvPr id="66" name="Freihand 65">
                  <a:extLst>
                    <a:ext uri="{FF2B5EF4-FFF2-40B4-BE49-F238E27FC236}">
                      <a16:creationId xmlns:a16="http://schemas.microsoft.com/office/drawing/2014/main" id="{E8FE935D-8BE1-E8AC-D489-E967C12E442C}"/>
                    </a:ext>
                  </a:extLst>
                </p:cNvPr>
                <p:cNvPicPr/>
                <p:nvPr/>
              </p:nvPicPr>
              <p:blipFill>
                <a:blip r:embed="rId106"/>
                <a:stretch>
                  <a:fillRect/>
                </a:stretch>
              </p:blipFill>
              <p:spPr>
                <a:xfrm>
                  <a:off x="2607634" y="4698388"/>
                  <a:ext cx="802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0AA73FE0-D195-DF01-FEB5-94863F70E499}"/>
                    </a:ext>
                  </a:extLst>
                </p14:cNvPr>
                <p14:cNvContentPartPr/>
                <p14:nvPr/>
              </p14:nvContentPartPr>
              <p14:xfrm>
                <a:off x="2743354" y="4757068"/>
                <a:ext cx="92520" cy="201600"/>
              </p14:xfrm>
            </p:contentPart>
          </mc:Choice>
          <mc:Fallback xmlns="">
            <p:pic>
              <p:nvPicPr>
                <p:cNvPr id="67" name="Freihand 66">
                  <a:extLst>
                    <a:ext uri="{FF2B5EF4-FFF2-40B4-BE49-F238E27FC236}">
                      <a16:creationId xmlns:a16="http://schemas.microsoft.com/office/drawing/2014/main" id="{0AA73FE0-D195-DF01-FEB5-94863F70E499}"/>
                    </a:ext>
                  </a:extLst>
                </p:cNvPr>
                <p:cNvPicPr/>
                <p:nvPr/>
              </p:nvPicPr>
              <p:blipFill>
                <a:blip r:embed="rId108"/>
                <a:stretch>
                  <a:fillRect/>
                </a:stretch>
              </p:blipFill>
              <p:spPr>
                <a:xfrm>
                  <a:off x="2734714" y="4748428"/>
                  <a:ext cx="1101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6C92428D-1F23-21A2-0F2A-41B157679D1A}"/>
                    </a:ext>
                  </a:extLst>
                </p14:cNvPr>
                <p14:cNvContentPartPr/>
                <p14:nvPr/>
              </p14:nvContentPartPr>
              <p14:xfrm>
                <a:off x="3231514" y="4709908"/>
                <a:ext cx="230400" cy="248760"/>
              </p14:xfrm>
            </p:contentPart>
          </mc:Choice>
          <mc:Fallback xmlns="">
            <p:pic>
              <p:nvPicPr>
                <p:cNvPr id="68" name="Freihand 67">
                  <a:extLst>
                    <a:ext uri="{FF2B5EF4-FFF2-40B4-BE49-F238E27FC236}">
                      <a16:creationId xmlns:a16="http://schemas.microsoft.com/office/drawing/2014/main" id="{6C92428D-1F23-21A2-0F2A-41B157679D1A}"/>
                    </a:ext>
                  </a:extLst>
                </p:cNvPr>
                <p:cNvPicPr/>
                <p:nvPr/>
              </p:nvPicPr>
              <p:blipFill>
                <a:blip r:embed="rId110"/>
                <a:stretch>
                  <a:fillRect/>
                </a:stretch>
              </p:blipFill>
              <p:spPr>
                <a:xfrm>
                  <a:off x="3222514" y="4701268"/>
                  <a:ext cx="2480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6D146A59-7858-84A1-1BCA-7665CC439BA6}"/>
                    </a:ext>
                  </a:extLst>
                </p14:cNvPr>
                <p14:cNvContentPartPr/>
                <p14:nvPr/>
              </p14:nvContentPartPr>
              <p14:xfrm>
                <a:off x="3565594" y="4674988"/>
                <a:ext cx="105480" cy="217440"/>
              </p14:xfrm>
            </p:contentPart>
          </mc:Choice>
          <mc:Fallback xmlns="">
            <p:pic>
              <p:nvPicPr>
                <p:cNvPr id="69" name="Freihand 68">
                  <a:extLst>
                    <a:ext uri="{FF2B5EF4-FFF2-40B4-BE49-F238E27FC236}">
                      <a16:creationId xmlns:a16="http://schemas.microsoft.com/office/drawing/2014/main" id="{6D146A59-7858-84A1-1BCA-7665CC439BA6}"/>
                    </a:ext>
                  </a:extLst>
                </p:cNvPr>
                <p:cNvPicPr/>
                <p:nvPr/>
              </p:nvPicPr>
              <p:blipFill>
                <a:blip r:embed="rId112"/>
                <a:stretch>
                  <a:fillRect/>
                </a:stretch>
              </p:blipFill>
              <p:spPr>
                <a:xfrm>
                  <a:off x="3556594" y="4665988"/>
                  <a:ext cx="123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0" name="Freihand 69">
                  <a:extLst>
                    <a:ext uri="{FF2B5EF4-FFF2-40B4-BE49-F238E27FC236}">
                      <a16:creationId xmlns:a16="http://schemas.microsoft.com/office/drawing/2014/main" id="{FF9E8CB0-3FD0-133A-D219-80D08FE04EBF}"/>
                    </a:ext>
                  </a:extLst>
                </p14:cNvPr>
                <p14:cNvContentPartPr/>
                <p14:nvPr/>
              </p14:nvContentPartPr>
              <p14:xfrm>
                <a:off x="3746674" y="4677148"/>
                <a:ext cx="175680" cy="213840"/>
              </p14:xfrm>
            </p:contentPart>
          </mc:Choice>
          <mc:Fallback xmlns="">
            <p:pic>
              <p:nvPicPr>
                <p:cNvPr id="70" name="Freihand 69">
                  <a:extLst>
                    <a:ext uri="{FF2B5EF4-FFF2-40B4-BE49-F238E27FC236}">
                      <a16:creationId xmlns:a16="http://schemas.microsoft.com/office/drawing/2014/main" id="{FF9E8CB0-3FD0-133A-D219-80D08FE04EBF}"/>
                    </a:ext>
                  </a:extLst>
                </p:cNvPr>
                <p:cNvPicPr/>
                <p:nvPr/>
              </p:nvPicPr>
              <p:blipFill>
                <a:blip r:embed="rId114"/>
                <a:stretch>
                  <a:fillRect/>
                </a:stretch>
              </p:blipFill>
              <p:spPr>
                <a:xfrm>
                  <a:off x="3738034" y="4668508"/>
                  <a:ext cx="1933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 name="Freihand 70">
                  <a:extLst>
                    <a:ext uri="{FF2B5EF4-FFF2-40B4-BE49-F238E27FC236}">
                      <a16:creationId xmlns:a16="http://schemas.microsoft.com/office/drawing/2014/main" id="{E83BD450-ABAE-FFAB-F71B-7F7C921A1D77}"/>
                    </a:ext>
                  </a:extLst>
                </p14:cNvPr>
                <p14:cNvContentPartPr/>
                <p14:nvPr/>
              </p14:nvContentPartPr>
              <p14:xfrm>
                <a:off x="4152394" y="4677868"/>
                <a:ext cx="119160" cy="203760"/>
              </p14:xfrm>
            </p:contentPart>
          </mc:Choice>
          <mc:Fallback xmlns="">
            <p:pic>
              <p:nvPicPr>
                <p:cNvPr id="71" name="Freihand 70">
                  <a:extLst>
                    <a:ext uri="{FF2B5EF4-FFF2-40B4-BE49-F238E27FC236}">
                      <a16:creationId xmlns:a16="http://schemas.microsoft.com/office/drawing/2014/main" id="{E83BD450-ABAE-FFAB-F71B-7F7C921A1D77}"/>
                    </a:ext>
                  </a:extLst>
                </p:cNvPr>
                <p:cNvPicPr/>
                <p:nvPr/>
              </p:nvPicPr>
              <p:blipFill>
                <a:blip r:embed="rId116"/>
                <a:stretch>
                  <a:fillRect/>
                </a:stretch>
              </p:blipFill>
              <p:spPr>
                <a:xfrm>
                  <a:off x="4143754" y="4668868"/>
                  <a:ext cx="136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 name="Freihand 71">
                  <a:extLst>
                    <a:ext uri="{FF2B5EF4-FFF2-40B4-BE49-F238E27FC236}">
                      <a16:creationId xmlns:a16="http://schemas.microsoft.com/office/drawing/2014/main" id="{BF566895-77EF-FB29-FF92-E04938E50B50}"/>
                    </a:ext>
                  </a:extLst>
                </p14:cNvPr>
                <p14:cNvContentPartPr/>
                <p14:nvPr/>
              </p14:nvContentPartPr>
              <p14:xfrm>
                <a:off x="4037914" y="4595788"/>
                <a:ext cx="404640" cy="322200"/>
              </p14:xfrm>
            </p:contentPart>
          </mc:Choice>
          <mc:Fallback xmlns="">
            <p:pic>
              <p:nvPicPr>
                <p:cNvPr id="72" name="Freihand 71">
                  <a:extLst>
                    <a:ext uri="{FF2B5EF4-FFF2-40B4-BE49-F238E27FC236}">
                      <a16:creationId xmlns:a16="http://schemas.microsoft.com/office/drawing/2014/main" id="{BF566895-77EF-FB29-FF92-E04938E50B50}"/>
                    </a:ext>
                  </a:extLst>
                </p:cNvPr>
                <p:cNvPicPr/>
                <p:nvPr/>
              </p:nvPicPr>
              <p:blipFill>
                <a:blip r:embed="rId118"/>
                <a:stretch>
                  <a:fillRect/>
                </a:stretch>
              </p:blipFill>
              <p:spPr>
                <a:xfrm>
                  <a:off x="4028914" y="4586788"/>
                  <a:ext cx="4222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5" name="Freihand 74">
                  <a:extLst>
                    <a:ext uri="{FF2B5EF4-FFF2-40B4-BE49-F238E27FC236}">
                      <a16:creationId xmlns:a16="http://schemas.microsoft.com/office/drawing/2014/main" id="{B811E349-15FD-1D56-311D-CDF4B0D4D086}"/>
                    </a:ext>
                  </a:extLst>
                </p14:cNvPr>
                <p14:cNvContentPartPr/>
                <p14:nvPr/>
              </p14:nvContentPartPr>
              <p14:xfrm>
                <a:off x="3011194" y="5048668"/>
                <a:ext cx="1467720" cy="161280"/>
              </p14:xfrm>
            </p:contentPart>
          </mc:Choice>
          <mc:Fallback xmlns="">
            <p:pic>
              <p:nvPicPr>
                <p:cNvPr id="75" name="Freihand 74">
                  <a:extLst>
                    <a:ext uri="{FF2B5EF4-FFF2-40B4-BE49-F238E27FC236}">
                      <a16:creationId xmlns:a16="http://schemas.microsoft.com/office/drawing/2014/main" id="{B811E349-15FD-1D56-311D-CDF4B0D4D086}"/>
                    </a:ext>
                  </a:extLst>
                </p:cNvPr>
                <p:cNvPicPr/>
                <p:nvPr/>
              </p:nvPicPr>
              <p:blipFill>
                <a:blip r:embed="rId120"/>
                <a:stretch>
                  <a:fillRect/>
                </a:stretch>
              </p:blipFill>
              <p:spPr>
                <a:xfrm>
                  <a:off x="3002554" y="5040028"/>
                  <a:ext cx="1485360" cy="178920"/>
                </a:xfrm>
                <a:prstGeom prst="rect">
                  <a:avLst/>
                </a:prstGeom>
              </p:spPr>
            </p:pic>
          </mc:Fallback>
        </mc:AlternateContent>
      </p:grpSp>
    </p:spTree>
    <p:extLst>
      <p:ext uri="{BB962C8B-B14F-4D97-AF65-F5344CB8AC3E}">
        <p14:creationId xmlns:p14="http://schemas.microsoft.com/office/powerpoint/2010/main" val="7541468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a:latin typeface="Times New Roman" panose="02020603050405020304" pitchFamily="18" charset="0"/>
                <a:cs typeface="Times New Roman" panose="02020603050405020304" pitchFamily="18" charset="0"/>
              </a:rPr>
              <a:t>Development of the public budget and debt (Germany)</a:t>
            </a:r>
            <a:endParaRPr lang="de-DE" sz="2800" dirty="0">
              <a:latin typeface="Times New Roman" panose="02020603050405020304" pitchFamily="18" charset="0"/>
              <a:cs typeface="Times New Roman" panose="02020603050405020304" pitchFamily="18" charset="0"/>
            </a:endParaRP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a:latin typeface="Times New Roman" panose="02020603050405020304" pitchFamily="18" charset="0"/>
                <a:cs typeface="Times New Roman" panose="02020603050405020304" pitchFamily="18" charset="0"/>
              </a:rPr>
              <a:t>Cource: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827269"/>
            <a:ext cx="3822632" cy="246221"/>
          </a:xfrm>
          <a:prstGeom prst="rect">
            <a:avLst/>
          </a:prstGeom>
          <a:noFill/>
        </p:spPr>
        <p:txBody>
          <a:bodyPr wrap="square" rtlCol="0">
            <a:spAutoFit/>
          </a:bodyPr>
          <a:lstStyle/>
          <a:p>
            <a:r>
              <a:rPr lang="de-DE" sz="1000"/>
              <a:t>Deficit</a:t>
            </a:r>
            <a:r>
              <a:rPr lang="de-DE" sz="1000" dirty="0"/>
              <a:t>:</a:t>
            </a:r>
            <a:r>
              <a:rPr lang="de-DE" sz="1000"/>
              <a:t>	Public Budget in relation to GDP</a:t>
            </a:r>
            <a:endParaRPr lang="de-DE" sz="1000" dirty="0"/>
          </a:p>
        </p:txBody>
      </p:sp>
      <p:sp>
        <p:nvSpPr>
          <p:cNvPr id="7" name="Textfeld 6">
            <a:extLst>
              <a:ext uri="{FF2B5EF4-FFF2-40B4-BE49-F238E27FC236}">
                <a16:creationId xmlns:a16="http://schemas.microsoft.com/office/drawing/2014/main" id="{300E660F-7FF5-46BD-A65E-542C9FD0A2EE}"/>
              </a:ext>
            </a:extLst>
          </p:cNvPr>
          <p:cNvSpPr txBox="1"/>
          <p:nvPr/>
        </p:nvSpPr>
        <p:spPr>
          <a:xfrm>
            <a:off x="3840527" y="3851872"/>
            <a:ext cx="3500086" cy="246221"/>
          </a:xfrm>
          <a:prstGeom prst="rect">
            <a:avLst/>
          </a:prstGeom>
          <a:noFill/>
        </p:spPr>
        <p:txBody>
          <a:bodyPr wrap="square" rtlCol="0">
            <a:spAutoFit/>
          </a:bodyPr>
          <a:lstStyle/>
          <a:p>
            <a:r>
              <a:rPr lang="de-DE" sz="1000"/>
              <a:t>Government debt ratio : governemnt debt in relation to GDP</a:t>
            </a:r>
            <a:endParaRPr lang="de-DE" sz="1000" dirty="0"/>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49B06EC-5C7C-C1FC-AD22-0261C10D9E3E}"/>
              </a:ext>
            </a:extLst>
          </p:cNvPr>
          <p:cNvPicPr>
            <a:picLocks noChangeAspect="1"/>
          </p:cNvPicPr>
          <p:nvPr/>
        </p:nvPicPr>
        <p:blipFill>
          <a:blip r:embed="rId2"/>
          <a:stretch>
            <a:fillRect/>
          </a:stretch>
        </p:blipFill>
        <p:spPr>
          <a:xfrm>
            <a:off x="48487" y="1041372"/>
            <a:ext cx="7584081" cy="2810500"/>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147728EA-AB01-58BD-4D8A-BEFB2CBF8972}"/>
                  </a:ext>
                </a:extLst>
              </p14:cNvPr>
              <p14:cNvContentPartPr/>
              <p14:nvPr/>
            </p14:nvContentPartPr>
            <p14:xfrm>
              <a:off x="619714" y="2676873"/>
              <a:ext cx="1018800" cy="644760"/>
            </p14:xfrm>
          </p:contentPart>
        </mc:Choice>
        <mc:Fallback xmlns="">
          <p:pic>
            <p:nvPicPr>
              <p:cNvPr id="3" name="Freihand 2">
                <a:extLst>
                  <a:ext uri="{FF2B5EF4-FFF2-40B4-BE49-F238E27FC236}">
                    <a16:creationId xmlns:a16="http://schemas.microsoft.com/office/drawing/2014/main" id="{147728EA-AB01-58BD-4D8A-BEFB2CBF8972}"/>
                  </a:ext>
                </a:extLst>
              </p:cNvPr>
              <p:cNvPicPr/>
              <p:nvPr/>
            </p:nvPicPr>
            <p:blipFill>
              <a:blip r:embed="rId4"/>
              <a:stretch>
                <a:fillRect/>
              </a:stretch>
            </p:blipFill>
            <p:spPr>
              <a:xfrm>
                <a:off x="610714" y="2668233"/>
                <a:ext cx="103644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0" name="Freihand 139">
                <a:extLst>
                  <a:ext uri="{FF2B5EF4-FFF2-40B4-BE49-F238E27FC236}">
                    <a16:creationId xmlns:a16="http://schemas.microsoft.com/office/drawing/2014/main" id="{62A52A31-9A65-BFD2-C530-0A767DC1A190}"/>
                  </a:ext>
                </a:extLst>
              </p14:cNvPr>
              <p14:cNvContentPartPr/>
              <p14:nvPr/>
            </p14:nvContentPartPr>
            <p14:xfrm>
              <a:off x="287074" y="2806473"/>
              <a:ext cx="319320" cy="300240"/>
            </p14:xfrm>
          </p:contentPart>
        </mc:Choice>
        <mc:Fallback xmlns="">
          <p:pic>
            <p:nvPicPr>
              <p:cNvPr id="140" name="Freihand 139">
                <a:extLst>
                  <a:ext uri="{FF2B5EF4-FFF2-40B4-BE49-F238E27FC236}">
                    <a16:creationId xmlns:a16="http://schemas.microsoft.com/office/drawing/2014/main" id="{62A52A31-9A65-BFD2-C530-0A767DC1A190}"/>
                  </a:ext>
                </a:extLst>
              </p:cNvPr>
              <p:cNvPicPr/>
              <p:nvPr/>
            </p:nvPicPr>
            <p:blipFill>
              <a:blip r:embed="rId6"/>
              <a:stretch>
                <a:fillRect/>
              </a:stretch>
            </p:blipFill>
            <p:spPr>
              <a:xfrm>
                <a:off x="278434" y="2797473"/>
                <a:ext cx="336960" cy="317880"/>
              </a:xfrm>
              <a:prstGeom prst="rect">
                <a:avLst/>
              </a:prstGeom>
            </p:spPr>
          </p:pic>
        </mc:Fallback>
      </mc:AlternateContent>
      <p:grpSp>
        <p:nvGrpSpPr>
          <p:cNvPr id="142" name="Gruppieren 141">
            <a:extLst>
              <a:ext uri="{FF2B5EF4-FFF2-40B4-BE49-F238E27FC236}">
                <a16:creationId xmlns:a16="http://schemas.microsoft.com/office/drawing/2014/main" id="{CC2E2E1A-CBAA-52D9-5418-94B19F1A9D24}"/>
              </a:ext>
            </a:extLst>
          </p:cNvPr>
          <p:cNvGrpSpPr/>
          <p:nvPr/>
        </p:nvGrpSpPr>
        <p:grpSpPr>
          <a:xfrm>
            <a:off x="2067994" y="528393"/>
            <a:ext cx="4127760" cy="1810800"/>
            <a:chOff x="2067994" y="528393"/>
            <a:chExt cx="4127760" cy="1810800"/>
          </a:xfrm>
        </p:grpSpPr>
        <mc:AlternateContent xmlns:mc="http://schemas.openxmlformats.org/markup-compatibility/2006" xmlns:p14="http://schemas.microsoft.com/office/powerpoint/2010/main">
          <mc:Choice Requires="p14">
            <p:contentPart p14:bwMode="auto" r:id="rId7">
              <p14:nvContentPartPr>
                <p14:cNvPr id="117" name="Freihand 116">
                  <a:extLst>
                    <a:ext uri="{FF2B5EF4-FFF2-40B4-BE49-F238E27FC236}">
                      <a16:creationId xmlns:a16="http://schemas.microsoft.com/office/drawing/2014/main" id="{8936F76C-F44B-CE1D-39E8-969F8614020C}"/>
                    </a:ext>
                  </a:extLst>
                </p14:cNvPr>
                <p14:cNvContentPartPr/>
                <p14:nvPr/>
              </p14:nvContentPartPr>
              <p14:xfrm>
                <a:off x="2127754" y="1745913"/>
                <a:ext cx="151560" cy="420840"/>
              </p14:xfrm>
            </p:contentPart>
          </mc:Choice>
          <mc:Fallback xmlns="">
            <p:pic>
              <p:nvPicPr>
                <p:cNvPr id="117" name="Freihand 116">
                  <a:extLst>
                    <a:ext uri="{FF2B5EF4-FFF2-40B4-BE49-F238E27FC236}">
                      <a16:creationId xmlns:a16="http://schemas.microsoft.com/office/drawing/2014/main" id="{8936F76C-F44B-CE1D-39E8-969F8614020C}"/>
                    </a:ext>
                  </a:extLst>
                </p:cNvPr>
                <p:cNvPicPr/>
                <p:nvPr/>
              </p:nvPicPr>
              <p:blipFill>
                <a:blip r:embed="rId8"/>
                <a:stretch>
                  <a:fillRect/>
                </a:stretch>
              </p:blipFill>
              <p:spPr>
                <a:xfrm>
                  <a:off x="2119114" y="1736913"/>
                  <a:ext cx="16920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8" name="Freihand 117">
                  <a:extLst>
                    <a:ext uri="{FF2B5EF4-FFF2-40B4-BE49-F238E27FC236}">
                      <a16:creationId xmlns:a16="http://schemas.microsoft.com/office/drawing/2014/main" id="{43E2A9EF-1E82-0EF0-BD1C-3EA23E26245E}"/>
                    </a:ext>
                  </a:extLst>
                </p14:cNvPr>
                <p14:cNvContentPartPr/>
                <p14:nvPr/>
              </p14:nvContentPartPr>
              <p14:xfrm>
                <a:off x="2235394" y="738993"/>
                <a:ext cx="1317960" cy="1130400"/>
              </p14:xfrm>
            </p:contentPart>
          </mc:Choice>
          <mc:Fallback xmlns="">
            <p:pic>
              <p:nvPicPr>
                <p:cNvPr id="118" name="Freihand 117">
                  <a:extLst>
                    <a:ext uri="{FF2B5EF4-FFF2-40B4-BE49-F238E27FC236}">
                      <a16:creationId xmlns:a16="http://schemas.microsoft.com/office/drawing/2014/main" id="{43E2A9EF-1E82-0EF0-BD1C-3EA23E26245E}"/>
                    </a:ext>
                  </a:extLst>
                </p:cNvPr>
                <p:cNvPicPr/>
                <p:nvPr/>
              </p:nvPicPr>
              <p:blipFill>
                <a:blip r:embed="rId10"/>
                <a:stretch>
                  <a:fillRect/>
                </a:stretch>
              </p:blipFill>
              <p:spPr>
                <a:xfrm>
                  <a:off x="2226394" y="730353"/>
                  <a:ext cx="1335600" cy="114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9" name="Freihand 118">
                  <a:extLst>
                    <a:ext uri="{FF2B5EF4-FFF2-40B4-BE49-F238E27FC236}">
                      <a16:creationId xmlns:a16="http://schemas.microsoft.com/office/drawing/2014/main" id="{7CFCD0B7-36D7-A6FC-A150-6C2F69D36567}"/>
                    </a:ext>
                  </a:extLst>
                </p14:cNvPr>
                <p14:cNvContentPartPr/>
                <p14:nvPr/>
              </p14:nvContentPartPr>
              <p14:xfrm>
                <a:off x="2067994" y="1970553"/>
                <a:ext cx="390240" cy="322560"/>
              </p14:xfrm>
            </p:contentPart>
          </mc:Choice>
          <mc:Fallback xmlns="">
            <p:pic>
              <p:nvPicPr>
                <p:cNvPr id="119" name="Freihand 118">
                  <a:extLst>
                    <a:ext uri="{FF2B5EF4-FFF2-40B4-BE49-F238E27FC236}">
                      <a16:creationId xmlns:a16="http://schemas.microsoft.com/office/drawing/2014/main" id="{7CFCD0B7-36D7-A6FC-A150-6C2F69D36567}"/>
                    </a:ext>
                  </a:extLst>
                </p:cNvPr>
                <p:cNvPicPr/>
                <p:nvPr/>
              </p:nvPicPr>
              <p:blipFill>
                <a:blip r:embed="rId12"/>
                <a:stretch>
                  <a:fillRect/>
                </a:stretch>
              </p:blipFill>
              <p:spPr>
                <a:xfrm>
                  <a:off x="2058994" y="1961553"/>
                  <a:ext cx="407880" cy="340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1" name="Freihand 120">
                  <a:extLst>
                    <a:ext uri="{FF2B5EF4-FFF2-40B4-BE49-F238E27FC236}">
                      <a16:creationId xmlns:a16="http://schemas.microsoft.com/office/drawing/2014/main" id="{1712F849-1033-0DB4-41DB-95B932D11A83}"/>
                    </a:ext>
                  </a:extLst>
                </p14:cNvPr>
                <p14:cNvContentPartPr/>
                <p14:nvPr/>
              </p14:nvContentPartPr>
              <p14:xfrm>
                <a:off x="3738034" y="530193"/>
                <a:ext cx="138240" cy="272520"/>
              </p14:xfrm>
            </p:contentPart>
          </mc:Choice>
          <mc:Fallback xmlns="">
            <p:pic>
              <p:nvPicPr>
                <p:cNvPr id="121" name="Freihand 120">
                  <a:extLst>
                    <a:ext uri="{FF2B5EF4-FFF2-40B4-BE49-F238E27FC236}">
                      <a16:creationId xmlns:a16="http://schemas.microsoft.com/office/drawing/2014/main" id="{1712F849-1033-0DB4-41DB-95B932D11A83}"/>
                    </a:ext>
                  </a:extLst>
                </p:cNvPr>
                <p:cNvPicPr/>
                <p:nvPr/>
              </p:nvPicPr>
              <p:blipFill>
                <a:blip r:embed="rId14"/>
                <a:stretch>
                  <a:fillRect/>
                </a:stretch>
              </p:blipFill>
              <p:spPr>
                <a:xfrm>
                  <a:off x="3729394" y="521193"/>
                  <a:ext cx="1558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2" name="Freihand 121">
                  <a:extLst>
                    <a:ext uri="{FF2B5EF4-FFF2-40B4-BE49-F238E27FC236}">
                      <a16:creationId xmlns:a16="http://schemas.microsoft.com/office/drawing/2014/main" id="{D60DFD81-DC03-CC29-083A-3DE5420BC5BE}"/>
                    </a:ext>
                  </a:extLst>
                </p14:cNvPr>
                <p14:cNvContentPartPr/>
                <p14:nvPr/>
              </p14:nvContentPartPr>
              <p14:xfrm>
                <a:off x="3954754" y="608313"/>
                <a:ext cx="237240" cy="126720"/>
              </p14:xfrm>
            </p:contentPart>
          </mc:Choice>
          <mc:Fallback xmlns="">
            <p:pic>
              <p:nvPicPr>
                <p:cNvPr id="122" name="Freihand 121">
                  <a:extLst>
                    <a:ext uri="{FF2B5EF4-FFF2-40B4-BE49-F238E27FC236}">
                      <a16:creationId xmlns:a16="http://schemas.microsoft.com/office/drawing/2014/main" id="{D60DFD81-DC03-CC29-083A-3DE5420BC5BE}"/>
                    </a:ext>
                  </a:extLst>
                </p:cNvPr>
                <p:cNvPicPr/>
                <p:nvPr/>
              </p:nvPicPr>
              <p:blipFill>
                <a:blip r:embed="rId16"/>
                <a:stretch>
                  <a:fillRect/>
                </a:stretch>
              </p:blipFill>
              <p:spPr>
                <a:xfrm>
                  <a:off x="3946114" y="599313"/>
                  <a:ext cx="2548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3" name="Freihand 122">
                  <a:extLst>
                    <a:ext uri="{FF2B5EF4-FFF2-40B4-BE49-F238E27FC236}">
                      <a16:creationId xmlns:a16="http://schemas.microsoft.com/office/drawing/2014/main" id="{BBA30886-E14B-7C34-1F46-59A2B68734FD}"/>
                    </a:ext>
                  </a:extLst>
                </p14:cNvPr>
                <p14:cNvContentPartPr/>
                <p14:nvPr/>
              </p14:nvContentPartPr>
              <p14:xfrm>
                <a:off x="4185874" y="578793"/>
                <a:ext cx="11520" cy="2520"/>
              </p14:xfrm>
            </p:contentPart>
          </mc:Choice>
          <mc:Fallback xmlns="">
            <p:pic>
              <p:nvPicPr>
                <p:cNvPr id="123" name="Freihand 122">
                  <a:extLst>
                    <a:ext uri="{FF2B5EF4-FFF2-40B4-BE49-F238E27FC236}">
                      <a16:creationId xmlns:a16="http://schemas.microsoft.com/office/drawing/2014/main" id="{BBA30886-E14B-7C34-1F46-59A2B68734FD}"/>
                    </a:ext>
                  </a:extLst>
                </p:cNvPr>
                <p:cNvPicPr/>
                <p:nvPr/>
              </p:nvPicPr>
              <p:blipFill>
                <a:blip r:embed="rId18"/>
                <a:stretch>
                  <a:fillRect/>
                </a:stretch>
              </p:blipFill>
              <p:spPr>
                <a:xfrm>
                  <a:off x="4177234" y="569793"/>
                  <a:ext cx="29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4" name="Freihand 123">
                  <a:extLst>
                    <a:ext uri="{FF2B5EF4-FFF2-40B4-BE49-F238E27FC236}">
                      <a16:creationId xmlns:a16="http://schemas.microsoft.com/office/drawing/2014/main" id="{9807BD04-EFB0-87B6-73AF-C90E83B3A97C}"/>
                    </a:ext>
                  </a:extLst>
                </p14:cNvPr>
                <p14:cNvContentPartPr/>
                <p14:nvPr/>
              </p14:nvContentPartPr>
              <p14:xfrm>
                <a:off x="4277674" y="613713"/>
                <a:ext cx="124200" cy="122040"/>
              </p14:xfrm>
            </p:contentPart>
          </mc:Choice>
          <mc:Fallback xmlns="">
            <p:pic>
              <p:nvPicPr>
                <p:cNvPr id="124" name="Freihand 123">
                  <a:extLst>
                    <a:ext uri="{FF2B5EF4-FFF2-40B4-BE49-F238E27FC236}">
                      <a16:creationId xmlns:a16="http://schemas.microsoft.com/office/drawing/2014/main" id="{9807BD04-EFB0-87B6-73AF-C90E83B3A97C}"/>
                    </a:ext>
                  </a:extLst>
                </p:cNvPr>
                <p:cNvPicPr/>
                <p:nvPr/>
              </p:nvPicPr>
              <p:blipFill>
                <a:blip r:embed="rId20"/>
                <a:stretch>
                  <a:fillRect/>
                </a:stretch>
              </p:blipFill>
              <p:spPr>
                <a:xfrm>
                  <a:off x="4269034" y="604713"/>
                  <a:ext cx="1418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5" name="Freihand 124">
                  <a:extLst>
                    <a:ext uri="{FF2B5EF4-FFF2-40B4-BE49-F238E27FC236}">
                      <a16:creationId xmlns:a16="http://schemas.microsoft.com/office/drawing/2014/main" id="{FF154B32-AEB8-B2BA-E3A5-4A33F5D8D16B}"/>
                    </a:ext>
                  </a:extLst>
                </p14:cNvPr>
                <p14:cNvContentPartPr/>
                <p14:nvPr/>
              </p14:nvContentPartPr>
              <p14:xfrm>
                <a:off x="4447954" y="583473"/>
                <a:ext cx="165600" cy="166320"/>
              </p14:xfrm>
            </p:contentPart>
          </mc:Choice>
          <mc:Fallback xmlns="">
            <p:pic>
              <p:nvPicPr>
                <p:cNvPr id="125" name="Freihand 124">
                  <a:extLst>
                    <a:ext uri="{FF2B5EF4-FFF2-40B4-BE49-F238E27FC236}">
                      <a16:creationId xmlns:a16="http://schemas.microsoft.com/office/drawing/2014/main" id="{FF154B32-AEB8-B2BA-E3A5-4A33F5D8D16B}"/>
                    </a:ext>
                  </a:extLst>
                </p:cNvPr>
                <p:cNvPicPr/>
                <p:nvPr/>
              </p:nvPicPr>
              <p:blipFill>
                <a:blip r:embed="rId22"/>
                <a:stretch>
                  <a:fillRect/>
                </a:stretch>
              </p:blipFill>
              <p:spPr>
                <a:xfrm>
                  <a:off x="4438954" y="574833"/>
                  <a:ext cx="1832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6" name="Freihand 125">
                  <a:extLst>
                    <a:ext uri="{FF2B5EF4-FFF2-40B4-BE49-F238E27FC236}">
                      <a16:creationId xmlns:a16="http://schemas.microsoft.com/office/drawing/2014/main" id="{46ABED9D-6A4C-44DA-B27E-71E1BA52B81F}"/>
                    </a:ext>
                  </a:extLst>
                </p14:cNvPr>
                <p14:cNvContentPartPr/>
                <p14:nvPr/>
              </p14:nvContentPartPr>
              <p14:xfrm>
                <a:off x="4717234" y="604713"/>
                <a:ext cx="41040" cy="123840"/>
              </p14:xfrm>
            </p:contentPart>
          </mc:Choice>
          <mc:Fallback xmlns="">
            <p:pic>
              <p:nvPicPr>
                <p:cNvPr id="126" name="Freihand 125">
                  <a:extLst>
                    <a:ext uri="{FF2B5EF4-FFF2-40B4-BE49-F238E27FC236}">
                      <a16:creationId xmlns:a16="http://schemas.microsoft.com/office/drawing/2014/main" id="{46ABED9D-6A4C-44DA-B27E-71E1BA52B81F}"/>
                    </a:ext>
                  </a:extLst>
                </p:cNvPr>
                <p:cNvPicPr/>
                <p:nvPr/>
              </p:nvPicPr>
              <p:blipFill>
                <a:blip r:embed="rId24"/>
                <a:stretch>
                  <a:fillRect/>
                </a:stretch>
              </p:blipFill>
              <p:spPr>
                <a:xfrm>
                  <a:off x="4708594" y="595713"/>
                  <a:ext cx="586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27" name="Freihand 126">
                  <a:extLst>
                    <a:ext uri="{FF2B5EF4-FFF2-40B4-BE49-F238E27FC236}">
                      <a16:creationId xmlns:a16="http://schemas.microsoft.com/office/drawing/2014/main" id="{07967532-13FB-47CA-927E-E327D1C28A92}"/>
                    </a:ext>
                  </a:extLst>
                </p14:cNvPr>
                <p14:cNvContentPartPr/>
                <p14:nvPr/>
              </p14:nvContentPartPr>
              <p14:xfrm>
                <a:off x="4775554" y="544593"/>
                <a:ext cx="9000" cy="17280"/>
              </p14:xfrm>
            </p:contentPart>
          </mc:Choice>
          <mc:Fallback xmlns="">
            <p:pic>
              <p:nvPicPr>
                <p:cNvPr id="127" name="Freihand 126">
                  <a:extLst>
                    <a:ext uri="{FF2B5EF4-FFF2-40B4-BE49-F238E27FC236}">
                      <a16:creationId xmlns:a16="http://schemas.microsoft.com/office/drawing/2014/main" id="{07967532-13FB-47CA-927E-E327D1C28A92}"/>
                    </a:ext>
                  </a:extLst>
                </p:cNvPr>
                <p:cNvPicPr/>
                <p:nvPr/>
              </p:nvPicPr>
              <p:blipFill>
                <a:blip r:embed="rId26"/>
                <a:stretch>
                  <a:fillRect/>
                </a:stretch>
              </p:blipFill>
              <p:spPr>
                <a:xfrm>
                  <a:off x="4766914" y="535593"/>
                  <a:ext cx="266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28" name="Freihand 127">
                  <a:extLst>
                    <a:ext uri="{FF2B5EF4-FFF2-40B4-BE49-F238E27FC236}">
                      <a16:creationId xmlns:a16="http://schemas.microsoft.com/office/drawing/2014/main" id="{2AAA9417-FA8F-F41A-B94D-756900448AFA}"/>
                    </a:ext>
                  </a:extLst>
                </p14:cNvPr>
                <p14:cNvContentPartPr/>
                <p14:nvPr/>
              </p14:nvContentPartPr>
              <p14:xfrm>
                <a:off x="4833154" y="593553"/>
                <a:ext cx="295920" cy="125640"/>
              </p14:xfrm>
            </p:contentPart>
          </mc:Choice>
          <mc:Fallback xmlns="">
            <p:pic>
              <p:nvPicPr>
                <p:cNvPr id="128" name="Freihand 127">
                  <a:extLst>
                    <a:ext uri="{FF2B5EF4-FFF2-40B4-BE49-F238E27FC236}">
                      <a16:creationId xmlns:a16="http://schemas.microsoft.com/office/drawing/2014/main" id="{2AAA9417-FA8F-F41A-B94D-756900448AFA}"/>
                    </a:ext>
                  </a:extLst>
                </p:cNvPr>
                <p:cNvPicPr/>
                <p:nvPr/>
              </p:nvPicPr>
              <p:blipFill>
                <a:blip r:embed="rId28"/>
                <a:stretch>
                  <a:fillRect/>
                </a:stretch>
              </p:blipFill>
              <p:spPr>
                <a:xfrm>
                  <a:off x="4824514" y="584553"/>
                  <a:ext cx="313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30" name="Freihand 129">
                  <a:extLst>
                    <a:ext uri="{FF2B5EF4-FFF2-40B4-BE49-F238E27FC236}">
                      <a16:creationId xmlns:a16="http://schemas.microsoft.com/office/drawing/2014/main" id="{0159D2CC-4C6C-0514-2C46-026641BD1716}"/>
                    </a:ext>
                  </a:extLst>
                </p14:cNvPr>
                <p14:cNvContentPartPr/>
                <p14:nvPr/>
              </p14:nvContentPartPr>
              <p14:xfrm>
                <a:off x="4977874" y="556113"/>
                <a:ext cx="65520" cy="205200"/>
              </p14:xfrm>
            </p:contentPart>
          </mc:Choice>
          <mc:Fallback xmlns="">
            <p:pic>
              <p:nvPicPr>
                <p:cNvPr id="130" name="Freihand 129">
                  <a:extLst>
                    <a:ext uri="{FF2B5EF4-FFF2-40B4-BE49-F238E27FC236}">
                      <a16:creationId xmlns:a16="http://schemas.microsoft.com/office/drawing/2014/main" id="{0159D2CC-4C6C-0514-2C46-026641BD1716}"/>
                    </a:ext>
                  </a:extLst>
                </p:cNvPr>
                <p:cNvPicPr/>
                <p:nvPr/>
              </p:nvPicPr>
              <p:blipFill>
                <a:blip r:embed="rId30"/>
                <a:stretch>
                  <a:fillRect/>
                </a:stretch>
              </p:blipFill>
              <p:spPr>
                <a:xfrm>
                  <a:off x="4969234" y="547113"/>
                  <a:ext cx="831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31" name="Freihand 130">
                  <a:extLst>
                    <a:ext uri="{FF2B5EF4-FFF2-40B4-BE49-F238E27FC236}">
                      <a16:creationId xmlns:a16="http://schemas.microsoft.com/office/drawing/2014/main" id="{307D6F0B-1AA8-89FD-61FD-B91C2B4F5707}"/>
                    </a:ext>
                  </a:extLst>
                </p14:cNvPr>
                <p14:cNvContentPartPr/>
                <p14:nvPr/>
              </p14:nvContentPartPr>
              <p14:xfrm>
                <a:off x="5185234" y="530553"/>
                <a:ext cx="56520" cy="206280"/>
              </p14:xfrm>
            </p:contentPart>
          </mc:Choice>
          <mc:Fallback xmlns="">
            <p:pic>
              <p:nvPicPr>
                <p:cNvPr id="131" name="Freihand 130">
                  <a:extLst>
                    <a:ext uri="{FF2B5EF4-FFF2-40B4-BE49-F238E27FC236}">
                      <a16:creationId xmlns:a16="http://schemas.microsoft.com/office/drawing/2014/main" id="{307D6F0B-1AA8-89FD-61FD-B91C2B4F5707}"/>
                    </a:ext>
                  </a:extLst>
                </p:cNvPr>
                <p:cNvPicPr/>
                <p:nvPr/>
              </p:nvPicPr>
              <p:blipFill>
                <a:blip r:embed="rId32"/>
                <a:stretch>
                  <a:fillRect/>
                </a:stretch>
              </p:blipFill>
              <p:spPr>
                <a:xfrm>
                  <a:off x="5176234" y="521913"/>
                  <a:ext cx="741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32" name="Freihand 131">
                  <a:extLst>
                    <a:ext uri="{FF2B5EF4-FFF2-40B4-BE49-F238E27FC236}">
                      <a16:creationId xmlns:a16="http://schemas.microsoft.com/office/drawing/2014/main" id="{9F15729C-EAA7-B4A5-95FA-56850210D254}"/>
                    </a:ext>
                  </a:extLst>
                </p14:cNvPr>
                <p14:cNvContentPartPr/>
                <p14:nvPr/>
              </p14:nvContentPartPr>
              <p14:xfrm>
                <a:off x="5138434" y="591033"/>
                <a:ext cx="22680" cy="154800"/>
              </p14:xfrm>
            </p:contentPart>
          </mc:Choice>
          <mc:Fallback xmlns="">
            <p:pic>
              <p:nvPicPr>
                <p:cNvPr id="132" name="Freihand 131">
                  <a:extLst>
                    <a:ext uri="{FF2B5EF4-FFF2-40B4-BE49-F238E27FC236}">
                      <a16:creationId xmlns:a16="http://schemas.microsoft.com/office/drawing/2014/main" id="{9F15729C-EAA7-B4A5-95FA-56850210D254}"/>
                    </a:ext>
                  </a:extLst>
                </p:cNvPr>
                <p:cNvPicPr/>
                <p:nvPr/>
              </p:nvPicPr>
              <p:blipFill>
                <a:blip r:embed="rId34"/>
                <a:stretch>
                  <a:fillRect/>
                </a:stretch>
              </p:blipFill>
              <p:spPr>
                <a:xfrm>
                  <a:off x="5129434" y="582033"/>
                  <a:ext cx="403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34" name="Freihand 133">
                  <a:extLst>
                    <a:ext uri="{FF2B5EF4-FFF2-40B4-BE49-F238E27FC236}">
                      <a16:creationId xmlns:a16="http://schemas.microsoft.com/office/drawing/2014/main" id="{253C46D9-B5BB-8682-E56A-EAAC23EF3897}"/>
                    </a:ext>
                  </a:extLst>
                </p14:cNvPr>
                <p14:cNvContentPartPr/>
                <p14:nvPr/>
              </p14:nvContentPartPr>
              <p14:xfrm>
                <a:off x="5413474" y="625233"/>
                <a:ext cx="134640" cy="128520"/>
              </p14:xfrm>
            </p:contentPart>
          </mc:Choice>
          <mc:Fallback xmlns="">
            <p:pic>
              <p:nvPicPr>
                <p:cNvPr id="134" name="Freihand 133">
                  <a:extLst>
                    <a:ext uri="{FF2B5EF4-FFF2-40B4-BE49-F238E27FC236}">
                      <a16:creationId xmlns:a16="http://schemas.microsoft.com/office/drawing/2014/main" id="{253C46D9-B5BB-8682-E56A-EAAC23EF3897}"/>
                    </a:ext>
                  </a:extLst>
                </p:cNvPr>
                <p:cNvPicPr/>
                <p:nvPr/>
              </p:nvPicPr>
              <p:blipFill>
                <a:blip r:embed="rId36"/>
                <a:stretch>
                  <a:fillRect/>
                </a:stretch>
              </p:blipFill>
              <p:spPr>
                <a:xfrm>
                  <a:off x="5404474" y="616593"/>
                  <a:ext cx="152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35" name="Freihand 134">
                  <a:extLst>
                    <a:ext uri="{FF2B5EF4-FFF2-40B4-BE49-F238E27FC236}">
                      <a16:creationId xmlns:a16="http://schemas.microsoft.com/office/drawing/2014/main" id="{24B570E1-DD4F-555F-86FB-06C66EDF71F6}"/>
                    </a:ext>
                  </a:extLst>
                </p14:cNvPr>
                <p14:cNvContentPartPr/>
                <p14:nvPr/>
              </p14:nvContentPartPr>
              <p14:xfrm>
                <a:off x="5592394" y="606153"/>
                <a:ext cx="166680" cy="128880"/>
              </p14:xfrm>
            </p:contentPart>
          </mc:Choice>
          <mc:Fallback xmlns="">
            <p:pic>
              <p:nvPicPr>
                <p:cNvPr id="135" name="Freihand 134">
                  <a:extLst>
                    <a:ext uri="{FF2B5EF4-FFF2-40B4-BE49-F238E27FC236}">
                      <a16:creationId xmlns:a16="http://schemas.microsoft.com/office/drawing/2014/main" id="{24B570E1-DD4F-555F-86FB-06C66EDF71F6}"/>
                    </a:ext>
                  </a:extLst>
                </p:cNvPr>
                <p:cNvPicPr/>
                <p:nvPr/>
              </p:nvPicPr>
              <p:blipFill>
                <a:blip r:embed="rId38"/>
                <a:stretch>
                  <a:fillRect/>
                </a:stretch>
              </p:blipFill>
              <p:spPr>
                <a:xfrm>
                  <a:off x="5583754" y="597153"/>
                  <a:ext cx="1843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36" name="Freihand 135">
                  <a:extLst>
                    <a:ext uri="{FF2B5EF4-FFF2-40B4-BE49-F238E27FC236}">
                      <a16:creationId xmlns:a16="http://schemas.microsoft.com/office/drawing/2014/main" id="{5249AEBE-DFF0-1367-4BEB-E2B5289E5766}"/>
                    </a:ext>
                  </a:extLst>
                </p14:cNvPr>
                <p14:cNvContentPartPr/>
                <p14:nvPr/>
              </p14:nvContentPartPr>
              <p14:xfrm>
                <a:off x="5791474" y="530193"/>
                <a:ext cx="129960" cy="195480"/>
              </p14:xfrm>
            </p:contentPart>
          </mc:Choice>
          <mc:Fallback xmlns="">
            <p:pic>
              <p:nvPicPr>
                <p:cNvPr id="136" name="Freihand 135">
                  <a:extLst>
                    <a:ext uri="{FF2B5EF4-FFF2-40B4-BE49-F238E27FC236}">
                      <a16:creationId xmlns:a16="http://schemas.microsoft.com/office/drawing/2014/main" id="{5249AEBE-DFF0-1367-4BEB-E2B5289E5766}"/>
                    </a:ext>
                  </a:extLst>
                </p:cNvPr>
                <p:cNvPicPr/>
                <p:nvPr/>
              </p:nvPicPr>
              <p:blipFill>
                <a:blip r:embed="rId40"/>
                <a:stretch>
                  <a:fillRect/>
                </a:stretch>
              </p:blipFill>
              <p:spPr>
                <a:xfrm>
                  <a:off x="5782834" y="521193"/>
                  <a:ext cx="1476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37" name="Freihand 136">
                  <a:extLst>
                    <a:ext uri="{FF2B5EF4-FFF2-40B4-BE49-F238E27FC236}">
                      <a16:creationId xmlns:a16="http://schemas.microsoft.com/office/drawing/2014/main" id="{11528F06-1BCC-A524-3A2B-A16D6BB93AB2}"/>
                    </a:ext>
                  </a:extLst>
                </p14:cNvPr>
                <p14:cNvContentPartPr/>
                <p14:nvPr/>
              </p14:nvContentPartPr>
              <p14:xfrm>
                <a:off x="5991274" y="528393"/>
                <a:ext cx="49320" cy="178920"/>
              </p14:xfrm>
            </p:contentPart>
          </mc:Choice>
          <mc:Fallback xmlns="">
            <p:pic>
              <p:nvPicPr>
                <p:cNvPr id="137" name="Freihand 136">
                  <a:extLst>
                    <a:ext uri="{FF2B5EF4-FFF2-40B4-BE49-F238E27FC236}">
                      <a16:creationId xmlns:a16="http://schemas.microsoft.com/office/drawing/2014/main" id="{11528F06-1BCC-A524-3A2B-A16D6BB93AB2}"/>
                    </a:ext>
                  </a:extLst>
                </p:cNvPr>
                <p:cNvPicPr/>
                <p:nvPr/>
              </p:nvPicPr>
              <p:blipFill>
                <a:blip r:embed="rId42"/>
                <a:stretch>
                  <a:fillRect/>
                </a:stretch>
              </p:blipFill>
              <p:spPr>
                <a:xfrm>
                  <a:off x="5982274" y="519753"/>
                  <a:ext cx="669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38" name="Freihand 137">
                  <a:extLst>
                    <a:ext uri="{FF2B5EF4-FFF2-40B4-BE49-F238E27FC236}">
                      <a16:creationId xmlns:a16="http://schemas.microsoft.com/office/drawing/2014/main" id="{ED374FCF-21CC-CE5D-25CF-9CC3DA389ABE}"/>
                    </a:ext>
                  </a:extLst>
                </p14:cNvPr>
                <p14:cNvContentPartPr/>
                <p14:nvPr/>
              </p14:nvContentPartPr>
              <p14:xfrm>
                <a:off x="6104314" y="592473"/>
                <a:ext cx="91440" cy="119160"/>
              </p14:xfrm>
            </p:contentPart>
          </mc:Choice>
          <mc:Fallback xmlns="">
            <p:pic>
              <p:nvPicPr>
                <p:cNvPr id="138" name="Freihand 137">
                  <a:extLst>
                    <a:ext uri="{FF2B5EF4-FFF2-40B4-BE49-F238E27FC236}">
                      <a16:creationId xmlns:a16="http://schemas.microsoft.com/office/drawing/2014/main" id="{ED374FCF-21CC-CE5D-25CF-9CC3DA389ABE}"/>
                    </a:ext>
                  </a:extLst>
                </p:cNvPr>
                <p:cNvPicPr/>
                <p:nvPr/>
              </p:nvPicPr>
              <p:blipFill>
                <a:blip r:embed="rId44"/>
                <a:stretch>
                  <a:fillRect/>
                </a:stretch>
              </p:blipFill>
              <p:spPr>
                <a:xfrm>
                  <a:off x="6095674" y="583473"/>
                  <a:ext cx="1090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41" name="Freihand 140">
                  <a:extLst>
                    <a:ext uri="{FF2B5EF4-FFF2-40B4-BE49-F238E27FC236}">
                      <a16:creationId xmlns:a16="http://schemas.microsoft.com/office/drawing/2014/main" id="{38B30D0C-C13D-FE53-5469-96CD836A0FD4}"/>
                    </a:ext>
                  </a:extLst>
                </p14:cNvPr>
                <p14:cNvContentPartPr/>
                <p14:nvPr/>
              </p14:nvContentPartPr>
              <p14:xfrm>
                <a:off x="2312434" y="1727553"/>
                <a:ext cx="1069200" cy="611640"/>
              </p14:xfrm>
            </p:contentPart>
          </mc:Choice>
          <mc:Fallback xmlns="">
            <p:pic>
              <p:nvPicPr>
                <p:cNvPr id="141" name="Freihand 140">
                  <a:extLst>
                    <a:ext uri="{FF2B5EF4-FFF2-40B4-BE49-F238E27FC236}">
                      <a16:creationId xmlns:a16="http://schemas.microsoft.com/office/drawing/2014/main" id="{38B30D0C-C13D-FE53-5469-96CD836A0FD4}"/>
                    </a:ext>
                  </a:extLst>
                </p:cNvPr>
                <p:cNvPicPr/>
                <p:nvPr/>
              </p:nvPicPr>
              <p:blipFill>
                <a:blip r:embed="rId46"/>
                <a:stretch>
                  <a:fillRect/>
                </a:stretch>
              </p:blipFill>
              <p:spPr>
                <a:xfrm>
                  <a:off x="2303434" y="1718913"/>
                  <a:ext cx="1086840" cy="62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
            <p14:nvContentPartPr>
              <p14:cNvPr id="143" name="Freihand 142">
                <a:extLst>
                  <a:ext uri="{FF2B5EF4-FFF2-40B4-BE49-F238E27FC236}">
                    <a16:creationId xmlns:a16="http://schemas.microsoft.com/office/drawing/2014/main" id="{2D30704B-FC36-1A5C-0EEE-AD4B5CB3C9AD}"/>
                  </a:ext>
                </a:extLst>
              </p14:cNvPr>
              <p14:cNvContentPartPr/>
              <p14:nvPr/>
            </p14:nvContentPartPr>
            <p14:xfrm>
              <a:off x="637714" y="2666073"/>
              <a:ext cx="975600" cy="702720"/>
            </p14:xfrm>
          </p:contentPart>
        </mc:Choice>
        <mc:Fallback xmlns="">
          <p:pic>
            <p:nvPicPr>
              <p:cNvPr id="143" name="Freihand 142">
                <a:extLst>
                  <a:ext uri="{FF2B5EF4-FFF2-40B4-BE49-F238E27FC236}">
                    <a16:creationId xmlns:a16="http://schemas.microsoft.com/office/drawing/2014/main" id="{2D30704B-FC36-1A5C-0EEE-AD4B5CB3C9AD}"/>
                  </a:ext>
                </a:extLst>
              </p:cNvPr>
              <p:cNvPicPr/>
              <p:nvPr/>
            </p:nvPicPr>
            <p:blipFill>
              <a:blip r:embed="rId48"/>
              <a:stretch>
                <a:fillRect/>
              </a:stretch>
            </p:blipFill>
            <p:spPr>
              <a:xfrm>
                <a:off x="629074" y="2657433"/>
                <a:ext cx="993240" cy="720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5" name="Freihand 144">
                <a:extLst>
                  <a:ext uri="{FF2B5EF4-FFF2-40B4-BE49-F238E27FC236}">
                    <a16:creationId xmlns:a16="http://schemas.microsoft.com/office/drawing/2014/main" id="{847972FE-1EBC-7429-3400-448C539CBEF8}"/>
                  </a:ext>
                </a:extLst>
              </p14:cNvPr>
              <p14:cNvContentPartPr/>
              <p14:nvPr/>
            </p14:nvContentPartPr>
            <p14:xfrm>
              <a:off x="3234034" y="2775513"/>
              <a:ext cx="492840" cy="749880"/>
            </p14:xfrm>
          </p:contentPart>
        </mc:Choice>
        <mc:Fallback xmlns="">
          <p:pic>
            <p:nvPicPr>
              <p:cNvPr id="145" name="Freihand 144">
                <a:extLst>
                  <a:ext uri="{FF2B5EF4-FFF2-40B4-BE49-F238E27FC236}">
                    <a16:creationId xmlns:a16="http://schemas.microsoft.com/office/drawing/2014/main" id="{847972FE-1EBC-7429-3400-448C539CBEF8}"/>
                  </a:ext>
                </a:extLst>
              </p:cNvPr>
              <p:cNvPicPr/>
              <p:nvPr/>
            </p:nvPicPr>
            <p:blipFill>
              <a:blip r:embed="rId50"/>
              <a:stretch>
                <a:fillRect/>
              </a:stretch>
            </p:blipFill>
            <p:spPr>
              <a:xfrm>
                <a:off x="3225394" y="2766513"/>
                <a:ext cx="510480" cy="767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46" name="Freihand 145">
                <a:extLst>
                  <a:ext uri="{FF2B5EF4-FFF2-40B4-BE49-F238E27FC236}">
                    <a16:creationId xmlns:a16="http://schemas.microsoft.com/office/drawing/2014/main" id="{98642773-69B4-7C9D-87F3-080E43791A3B}"/>
                  </a:ext>
                </a:extLst>
              </p14:cNvPr>
              <p14:cNvContentPartPr/>
              <p14:nvPr/>
            </p14:nvContentPartPr>
            <p14:xfrm>
              <a:off x="3267514" y="2816553"/>
              <a:ext cx="461880" cy="671040"/>
            </p14:xfrm>
          </p:contentPart>
        </mc:Choice>
        <mc:Fallback xmlns="">
          <p:pic>
            <p:nvPicPr>
              <p:cNvPr id="146" name="Freihand 145">
                <a:extLst>
                  <a:ext uri="{FF2B5EF4-FFF2-40B4-BE49-F238E27FC236}">
                    <a16:creationId xmlns:a16="http://schemas.microsoft.com/office/drawing/2014/main" id="{98642773-69B4-7C9D-87F3-080E43791A3B}"/>
                  </a:ext>
                </a:extLst>
              </p:cNvPr>
              <p:cNvPicPr/>
              <p:nvPr/>
            </p:nvPicPr>
            <p:blipFill>
              <a:blip r:embed="rId52"/>
              <a:stretch>
                <a:fillRect/>
              </a:stretch>
            </p:blipFill>
            <p:spPr>
              <a:xfrm>
                <a:off x="3258514" y="2807553"/>
                <a:ext cx="479520" cy="688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6" name="Freihand 5">
                <a:extLst>
                  <a:ext uri="{FF2B5EF4-FFF2-40B4-BE49-F238E27FC236}">
                    <a16:creationId xmlns:a16="http://schemas.microsoft.com/office/drawing/2014/main" id="{A416E936-6E16-D291-1F32-5B659E4EC28B}"/>
                  </a:ext>
                </a:extLst>
              </p14:cNvPr>
              <p14:cNvContentPartPr/>
              <p14:nvPr/>
            </p14:nvContentPartPr>
            <p14:xfrm>
              <a:off x="782434" y="3186993"/>
              <a:ext cx="303840" cy="1439640"/>
            </p14:xfrm>
          </p:contentPart>
        </mc:Choice>
        <mc:Fallback xmlns="">
          <p:pic>
            <p:nvPicPr>
              <p:cNvPr id="6" name="Freihand 5">
                <a:extLst>
                  <a:ext uri="{FF2B5EF4-FFF2-40B4-BE49-F238E27FC236}">
                    <a16:creationId xmlns:a16="http://schemas.microsoft.com/office/drawing/2014/main" id="{A416E936-6E16-D291-1F32-5B659E4EC28B}"/>
                  </a:ext>
                </a:extLst>
              </p:cNvPr>
              <p:cNvPicPr/>
              <p:nvPr/>
            </p:nvPicPr>
            <p:blipFill>
              <a:blip r:embed="rId54"/>
              <a:stretch>
                <a:fillRect/>
              </a:stretch>
            </p:blipFill>
            <p:spPr>
              <a:xfrm>
                <a:off x="773794" y="3178353"/>
                <a:ext cx="321480" cy="1457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 name="Freihand 7">
                <a:extLst>
                  <a:ext uri="{FF2B5EF4-FFF2-40B4-BE49-F238E27FC236}">
                    <a16:creationId xmlns:a16="http://schemas.microsoft.com/office/drawing/2014/main" id="{AC1AD3B3-0314-00A5-A258-34F7DFDEFEED}"/>
                  </a:ext>
                </a:extLst>
              </p14:cNvPr>
              <p14:cNvContentPartPr/>
              <p14:nvPr/>
            </p14:nvContentPartPr>
            <p14:xfrm>
              <a:off x="935434" y="3135513"/>
              <a:ext cx="216360" cy="236160"/>
            </p14:xfrm>
          </p:contentPart>
        </mc:Choice>
        <mc:Fallback xmlns="">
          <p:pic>
            <p:nvPicPr>
              <p:cNvPr id="8" name="Freihand 7">
                <a:extLst>
                  <a:ext uri="{FF2B5EF4-FFF2-40B4-BE49-F238E27FC236}">
                    <a16:creationId xmlns:a16="http://schemas.microsoft.com/office/drawing/2014/main" id="{AC1AD3B3-0314-00A5-A258-34F7DFDEFEED}"/>
                  </a:ext>
                </a:extLst>
              </p:cNvPr>
              <p:cNvPicPr/>
              <p:nvPr/>
            </p:nvPicPr>
            <p:blipFill>
              <a:blip r:embed="rId56"/>
              <a:stretch>
                <a:fillRect/>
              </a:stretch>
            </p:blipFill>
            <p:spPr>
              <a:xfrm>
                <a:off x="926434" y="3126513"/>
                <a:ext cx="23400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47" name="Freihand 146">
                <a:extLst>
                  <a:ext uri="{FF2B5EF4-FFF2-40B4-BE49-F238E27FC236}">
                    <a16:creationId xmlns:a16="http://schemas.microsoft.com/office/drawing/2014/main" id="{F183AA96-FCFB-8180-C02C-DACC6CA38C20}"/>
                  </a:ext>
                </a:extLst>
              </p14:cNvPr>
              <p14:cNvContentPartPr/>
              <p14:nvPr/>
            </p14:nvContentPartPr>
            <p14:xfrm>
              <a:off x="3614914" y="3434673"/>
              <a:ext cx="833040" cy="2457360"/>
            </p14:xfrm>
          </p:contentPart>
        </mc:Choice>
        <mc:Fallback xmlns="">
          <p:pic>
            <p:nvPicPr>
              <p:cNvPr id="147" name="Freihand 146">
                <a:extLst>
                  <a:ext uri="{FF2B5EF4-FFF2-40B4-BE49-F238E27FC236}">
                    <a16:creationId xmlns:a16="http://schemas.microsoft.com/office/drawing/2014/main" id="{F183AA96-FCFB-8180-C02C-DACC6CA38C20}"/>
                  </a:ext>
                </a:extLst>
              </p:cNvPr>
              <p:cNvPicPr/>
              <p:nvPr/>
            </p:nvPicPr>
            <p:blipFill>
              <a:blip r:embed="rId58"/>
              <a:stretch>
                <a:fillRect/>
              </a:stretch>
            </p:blipFill>
            <p:spPr>
              <a:xfrm>
                <a:off x="3606274" y="3425673"/>
                <a:ext cx="850680" cy="2475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48" name="Freihand 147">
                <a:extLst>
                  <a:ext uri="{FF2B5EF4-FFF2-40B4-BE49-F238E27FC236}">
                    <a16:creationId xmlns:a16="http://schemas.microsoft.com/office/drawing/2014/main" id="{45DBF7BF-18C0-7BF8-769F-56870E2015E1}"/>
                  </a:ext>
                </a:extLst>
              </p14:cNvPr>
              <p14:cNvContentPartPr/>
              <p14:nvPr/>
            </p14:nvContentPartPr>
            <p14:xfrm>
              <a:off x="3484594" y="3333873"/>
              <a:ext cx="285840" cy="358560"/>
            </p14:xfrm>
          </p:contentPart>
        </mc:Choice>
        <mc:Fallback xmlns="">
          <p:pic>
            <p:nvPicPr>
              <p:cNvPr id="148" name="Freihand 147">
                <a:extLst>
                  <a:ext uri="{FF2B5EF4-FFF2-40B4-BE49-F238E27FC236}">
                    <a16:creationId xmlns:a16="http://schemas.microsoft.com/office/drawing/2014/main" id="{45DBF7BF-18C0-7BF8-769F-56870E2015E1}"/>
                  </a:ext>
                </a:extLst>
              </p:cNvPr>
              <p:cNvPicPr/>
              <p:nvPr/>
            </p:nvPicPr>
            <p:blipFill>
              <a:blip r:embed="rId60"/>
              <a:stretch>
                <a:fillRect/>
              </a:stretch>
            </p:blipFill>
            <p:spPr>
              <a:xfrm>
                <a:off x="3475594" y="3324873"/>
                <a:ext cx="30348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59" name="Freihand 158">
                <a:extLst>
                  <a:ext uri="{FF2B5EF4-FFF2-40B4-BE49-F238E27FC236}">
                    <a16:creationId xmlns:a16="http://schemas.microsoft.com/office/drawing/2014/main" id="{B4BDCB69-DE09-1E4F-8305-91DE66647D2E}"/>
                  </a:ext>
                </a:extLst>
              </p14:cNvPr>
              <p14:cNvContentPartPr/>
              <p14:nvPr/>
            </p14:nvContentPartPr>
            <p14:xfrm>
              <a:off x="5648194" y="5130273"/>
              <a:ext cx="93960" cy="135000"/>
            </p14:xfrm>
          </p:contentPart>
        </mc:Choice>
        <mc:Fallback xmlns="">
          <p:pic>
            <p:nvPicPr>
              <p:cNvPr id="159" name="Freihand 158">
                <a:extLst>
                  <a:ext uri="{FF2B5EF4-FFF2-40B4-BE49-F238E27FC236}">
                    <a16:creationId xmlns:a16="http://schemas.microsoft.com/office/drawing/2014/main" id="{B4BDCB69-DE09-1E4F-8305-91DE66647D2E}"/>
                  </a:ext>
                </a:extLst>
              </p:cNvPr>
              <p:cNvPicPr/>
              <p:nvPr/>
            </p:nvPicPr>
            <p:blipFill>
              <a:blip r:embed="rId62"/>
              <a:stretch>
                <a:fillRect/>
              </a:stretch>
            </p:blipFill>
            <p:spPr>
              <a:xfrm>
                <a:off x="5639194" y="5121633"/>
                <a:ext cx="111600" cy="152640"/>
              </a:xfrm>
              <a:prstGeom prst="rect">
                <a:avLst/>
              </a:prstGeom>
            </p:spPr>
          </p:pic>
        </mc:Fallback>
      </mc:AlternateContent>
      <p:grpSp>
        <p:nvGrpSpPr>
          <p:cNvPr id="228" name="Gruppieren 227">
            <a:extLst>
              <a:ext uri="{FF2B5EF4-FFF2-40B4-BE49-F238E27FC236}">
                <a16:creationId xmlns:a16="http://schemas.microsoft.com/office/drawing/2014/main" id="{B46EFC87-9DFE-F0AE-9600-01B4D4300756}"/>
              </a:ext>
            </a:extLst>
          </p:cNvPr>
          <p:cNvGrpSpPr/>
          <p:nvPr/>
        </p:nvGrpSpPr>
        <p:grpSpPr>
          <a:xfrm>
            <a:off x="165034" y="4142793"/>
            <a:ext cx="8429760" cy="2123280"/>
            <a:chOff x="165034" y="4142793"/>
            <a:chExt cx="8429760" cy="2123280"/>
          </a:xfrm>
        </p:grpSpPr>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04F2356B-2C53-A5AD-11BE-0F4661BBF03E}"/>
                    </a:ext>
                  </a:extLst>
                </p14:cNvPr>
                <p14:cNvContentPartPr/>
                <p14:nvPr/>
              </p14:nvContentPartPr>
              <p14:xfrm>
                <a:off x="6253714" y="4259793"/>
                <a:ext cx="261360" cy="185760"/>
              </p14:xfrm>
            </p:contentPart>
          </mc:Choice>
          <mc:Fallback xmlns="">
            <p:pic>
              <p:nvPicPr>
                <p:cNvPr id="38" name="Freihand 37">
                  <a:extLst>
                    <a:ext uri="{FF2B5EF4-FFF2-40B4-BE49-F238E27FC236}">
                      <a16:creationId xmlns:a16="http://schemas.microsoft.com/office/drawing/2014/main" id="{04F2356B-2C53-A5AD-11BE-0F4661BBF03E}"/>
                    </a:ext>
                  </a:extLst>
                </p:cNvPr>
                <p:cNvPicPr/>
                <p:nvPr/>
              </p:nvPicPr>
              <p:blipFill>
                <a:blip r:embed="rId64"/>
                <a:stretch>
                  <a:fillRect/>
                </a:stretch>
              </p:blipFill>
              <p:spPr>
                <a:xfrm>
                  <a:off x="6244714" y="4250793"/>
                  <a:ext cx="279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Freihand 38">
                  <a:extLst>
                    <a:ext uri="{FF2B5EF4-FFF2-40B4-BE49-F238E27FC236}">
                      <a16:creationId xmlns:a16="http://schemas.microsoft.com/office/drawing/2014/main" id="{606831B1-FA9D-D312-EACC-EF5FCCE4344B}"/>
                    </a:ext>
                  </a:extLst>
                </p14:cNvPr>
                <p14:cNvContentPartPr/>
                <p14:nvPr/>
              </p14:nvContentPartPr>
              <p14:xfrm>
                <a:off x="6485194" y="4245033"/>
                <a:ext cx="15120" cy="19080"/>
              </p14:xfrm>
            </p:contentPart>
          </mc:Choice>
          <mc:Fallback xmlns="">
            <p:pic>
              <p:nvPicPr>
                <p:cNvPr id="39" name="Freihand 38">
                  <a:extLst>
                    <a:ext uri="{FF2B5EF4-FFF2-40B4-BE49-F238E27FC236}">
                      <a16:creationId xmlns:a16="http://schemas.microsoft.com/office/drawing/2014/main" id="{606831B1-FA9D-D312-EACC-EF5FCCE4344B}"/>
                    </a:ext>
                  </a:extLst>
                </p:cNvPr>
                <p:cNvPicPr/>
                <p:nvPr/>
              </p:nvPicPr>
              <p:blipFill>
                <a:blip r:embed="rId66"/>
                <a:stretch>
                  <a:fillRect/>
                </a:stretch>
              </p:blipFill>
              <p:spPr>
                <a:xfrm>
                  <a:off x="6476194" y="4236393"/>
                  <a:ext cx="32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52C569E7-B73C-9091-712D-B38C74BD2BEC}"/>
                    </a:ext>
                  </a:extLst>
                </p14:cNvPr>
                <p14:cNvContentPartPr/>
                <p14:nvPr/>
              </p14:nvContentPartPr>
              <p14:xfrm>
                <a:off x="6584194" y="4255113"/>
                <a:ext cx="116640" cy="184320"/>
              </p14:xfrm>
            </p:contentPart>
          </mc:Choice>
          <mc:Fallback xmlns="">
            <p:pic>
              <p:nvPicPr>
                <p:cNvPr id="40" name="Freihand 39">
                  <a:extLst>
                    <a:ext uri="{FF2B5EF4-FFF2-40B4-BE49-F238E27FC236}">
                      <a16:creationId xmlns:a16="http://schemas.microsoft.com/office/drawing/2014/main" id="{52C569E7-B73C-9091-712D-B38C74BD2BEC}"/>
                    </a:ext>
                  </a:extLst>
                </p:cNvPr>
                <p:cNvPicPr/>
                <p:nvPr/>
              </p:nvPicPr>
              <p:blipFill>
                <a:blip r:embed="rId68"/>
                <a:stretch>
                  <a:fillRect/>
                </a:stretch>
              </p:blipFill>
              <p:spPr>
                <a:xfrm>
                  <a:off x="6575554" y="4246113"/>
                  <a:ext cx="13428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A6330C61-2D5B-89F0-2F32-8B9445AAC647}"/>
                    </a:ext>
                  </a:extLst>
                </p14:cNvPr>
                <p14:cNvContentPartPr/>
                <p14:nvPr/>
              </p14:nvContentPartPr>
              <p14:xfrm>
                <a:off x="6761674" y="4343673"/>
                <a:ext cx="96120" cy="90720"/>
              </p14:xfrm>
            </p:contentPart>
          </mc:Choice>
          <mc:Fallback xmlns="">
            <p:pic>
              <p:nvPicPr>
                <p:cNvPr id="41" name="Freihand 40">
                  <a:extLst>
                    <a:ext uri="{FF2B5EF4-FFF2-40B4-BE49-F238E27FC236}">
                      <a16:creationId xmlns:a16="http://schemas.microsoft.com/office/drawing/2014/main" id="{A6330C61-2D5B-89F0-2F32-8B9445AAC647}"/>
                    </a:ext>
                  </a:extLst>
                </p:cNvPr>
                <p:cNvPicPr/>
                <p:nvPr/>
              </p:nvPicPr>
              <p:blipFill>
                <a:blip r:embed="rId70"/>
                <a:stretch>
                  <a:fillRect/>
                </a:stretch>
              </p:blipFill>
              <p:spPr>
                <a:xfrm>
                  <a:off x="6753034" y="4335033"/>
                  <a:ext cx="1137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86E2C380-6FD2-3426-BAD4-13DFD912088A}"/>
                    </a:ext>
                  </a:extLst>
                </p14:cNvPr>
                <p14:cNvContentPartPr/>
                <p14:nvPr/>
              </p14:nvContentPartPr>
              <p14:xfrm>
                <a:off x="6926914" y="4213713"/>
                <a:ext cx="37800" cy="130320"/>
              </p14:xfrm>
            </p:contentPart>
          </mc:Choice>
          <mc:Fallback xmlns="">
            <p:pic>
              <p:nvPicPr>
                <p:cNvPr id="42" name="Freihand 41">
                  <a:extLst>
                    <a:ext uri="{FF2B5EF4-FFF2-40B4-BE49-F238E27FC236}">
                      <a16:creationId xmlns:a16="http://schemas.microsoft.com/office/drawing/2014/main" id="{86E2C380-6FD2-3426-BAD4-13DFD912088A}"/>
                    </a:ext>
                  </a:extLst>
                </p:cNvPr>
                <p:cNvPicPr/>
                <p:nvPr/>
              </p:nvPicPr>
              <p:blipFill>
                <a:blip r:embed="rId72"/>
                <a:stretch>
                  <a:fillRect/>
                </a:stretch>
              </p:blipFill>
              <p:spPr>
                <a:xfrm>
                  <a:off x="6918274" y="4205073"/>
                  <a:ext cx="554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98B91CA2-BD7A-E462-C799-76443BE8A5DA}"/>
                    </a:ext>
                  </a:extLst>
                </p14:cNvPr>
                <p14:cNvContentPartPr/>
                <p14:nvPr/>
              </p14:nvContentPartPr>
              <p14:xfrm>
                <a:off x="7015114" y="4203273"/>
                <a:ext cx="115560" cy="246960"/>
              </p14:xfrm>
            </p:contentPart>
          </mc:Choice>
          <mc:Fallback xmlns="">
            <p:pic>
              <p:nvPicPr>
                <p:cNvPr id="43" name="Freihand 42">
                  <a:extLst>
                    <a:ext uri="{FF2B5EF4-FFF2-40B4-BE49-F238E27FC236}">
                      <a16:creationId xmlns:a16="http://schemas.microsoft.com/office/drawing/2014/main" id="{98B91CA2-BD7A-E462-C799-76443BE8A5DA}"/>
                    </a:ext>
                  </a:extLst>
                </p:cNvPr>
                <p:cNvPicPr/>
                <p:nvPr/>
              </p:nvPicPr>
              <p:blipFill>
                <a:blip r:embed="rId74"/>
                <a:stretch>
                  <a:fillRect/>
                </a:stretch>
              </p:blipFill>
              <p:spPr>
                <a:xfrm>
                  <a:off x="7006474" y="4194633"/>
                  <a:ext cx="1332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9A2A4FF8-39A1-FF87-8B13-F7561977EC64}"/>
                    </a:ext>
                  </a:extLst>
                </p14:cNvPr>
                <p14:cNvContentPartPr/>
                <p14:nvPr/>
              </p14:nvContentPartPr>
              <p14:xfrm>
                <a:off x="7352794" y="4295073"/>
                <a:ext cx="239040" cy="126720"/>
              </p14:xfrm>
            </p:contentPart>
          </mc:Choice>
          <mc:Fallback xmlns="">
            <p:pic>
              <p:nvPicPr>
                <p:cNvPr id="44" name="Freihand 43">
                  <a:extLst>
                    <a:ext uri="{FF2B5EF4-FFF2-40B4-BE49-F238E27FC236}">
                      <a16:creationId xmlns:a16="http://schemas.microsoft.com/office/drawing/2014/main" id="{9A2A4FF8-39A1-FF87-8B13-F7561977EC64}"/>
                    </a:ext>
                  </a:extLst>
                </p:cNvPr>
                <p:cNvPicPr/>
                <p:nvPr/>
              </p:nvPicPr>
              <p:blipFill>
                <a:blip r:embed="rId76"/>
                <a:stretch>
                  <a:fillRect/>
                </a:stretch>
              </p:blipFill>
              <p:spPr>
                <a:xfrm>
                  <a:off x="7344154" y="4286073"/>
                  <a:ext cx="256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C3251E8D-D27E-3064-5C37-7C5D6DBECE65}"/>
                    </a:ext>
                  </a:extLst>
                </p14:cNvPr>
                <p14:cNvContentPartPr/>
                <p14:nvPr/>
              </p14:nvContentPartPr>
              <p14:xfrm>
                <a:off x="7631074" y="4202913"/>
                <a:ext cx="237240" cy="183600"/>
              </p14:xfrm>
            </p:contentPart>
          </mc:Choice>
          <mc:Fallback xmlns="">
            <p:pic>
              <p:nvPicPr>
                <p:cNvPr id="45" name="Freihand 44">
                  <a:extLst>
                    <a:ext uri="{FF2B5EF4-FFF2-40B4-BE49-F238E27FC236}">
                      <a16:creationId xmlns:a16="http://schemas.microsoft.com/office/drawing/2014/main" id="{C3251E8D-D27E-3064-5C37-7C5D6DBECE65}"/>
                    </a:ext>
                  </a:extLst>
                </p:cNvPr>
                <p:cNvPicPr/>
                <p:nvPr/>
              </p:nvPicPr>
              <p:blipFill>
                <a:blip r:embed="rId78"/>
                <a:stretch>
                  <a:fillRect/>
                </a:stretch>
              </p:blipFill>
              <p:spPr>
                <a:xfrm>
                  <a:off x="7622434" y="4193913"/>
                  <a:ext cx="2548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6" name="Freihand 45">
                  <a:extLst>
                    <a:ext uri="{FF2B5EF4-FFF2-40B4-BE49-F238E27FC236}">
                      <a16:creationId xmlns:a16="http://schemas.microsoft.com/office/drawing/2014/main" id="{C0A14379-764C-EFD5-D263-0461C12DEBAA}"/>
                    </a:ext>
                  </a:extLst>
                </p14:cNvPr>
                <p14:cNvContentPartPr/>
                <p14:nvPr/>
              </p14:nvContentPartPr>
              <p14:xfrm>
                <a:off x="7930234" y="4256553"/>
                <a:ext cx="119520" cy="107640"/>
              </p14:xfrm>
            </p:contentPart>
          </mc:Choice>
          <mc:Fallback xmlns="">
            <p:pic>
              <p:nvPicPr>
                <p:cNvPr id="46" name="Freihand 45">
                  <a:extLst>
                    <a:ext uri="{FF2B5EF4-FFF2-40B4-BE49-F238E27FC236}">
                      <a16:creationId xmlns:a16="http://schemas.microsoft.com/office/drawing/2014/main" id="{C0A14379-764C-EFD5-D263-0461C12DEBAA}"/>
                    </a:ext>
                  </a:extLst>
                </p:cNvPr>
                <p:cNvPicPr/>
                <p:nvPr/>
              </p:nvPicPr>
              <p:blipFill>
                <a:blip r:embed="rId80"/>
                <a:stretch>
                  <a:fillRect/>
                </a:stretch>
              </p:blipFill>
              <p:spPr>
                <a:xfrm>
                  <a:off x="7921594" y="4247913"/>
                  <a:ext cx="13716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7" name="Freihand 46">
                  <a:extLst>
                    <a:ext uri="{FF2B5EF4-FFF2-40B4-BE49-F238E27FC236}">
                      <a16:creationId xmlns:a16="http://schemas.microsoft.com/office/drawing/2014/main" id="{602B73C4-6B32-4491-106A-D5916C6DBBAA}"/>
                    </a:ext>
                  </a:extLst>
                </p14:cNvPr>
                <p14:cNvContentPartPr/>
                <p14:nvPr/>
              </p14:nvContentPartPr>
              <p14:xfrm>
                <a:off x="8053714" y="4142793"/>
                <a:ext cx="113040" cy="193320"/>
              </p14:xfrm>
            </p:contentPart>
          </mc:Choice>
          <mc:Fallback xmlns="">
            <p:pic>
              <p:nvPicPr>
                <p:cNvPr id="47" name="Freihand 46">
                  <a:extLst>
                    <a:ext uri="{FF2B5EF4-FFF2-40B4-BE49-F238E27FC236}">
                      <a16:creationId xmlns:a16="http://schemas.microsoft.com/office/drawing/2014/main" id="{602B73C4-6B32-4491-106A-D5916C6DBBAA}"/>
                    </a:ext>
                  </a:extLst>
                </p:cNvPr>
                <p:cNvPicPr/>
                <p:nvPr/>
              </p:nvPicPr>
              <p:blipFill>
                <a:blip r:embed="rId82"/>
                <a:stretch>
                  <a:fillRect/>
                </a:stretch>
              </p:blipFill>
              <p:spPr>
                <a:xfrm>
                  <a:off x="8044714" y="4133793"/>
                  <a:ext cx="130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5" name="Freihand 14">
                  <a:extLst>
                    <a:ext uri="{FF2B5EF4-FFF2-40B4-BE49-F238E27FC236}">
                      <a16:creationId xmlns:a16="http://schemas.microsoft.com/office/drawing/2014/main" id="{777CFC9D-83E8-8946-C246-3AB7726E7148}"/>
                    </a:ext>
                  </a:extLst>
                </p14:cNvPr>
                <p14:cNvContentPartPr/>
                <p14:nvPr/>
              </p14:nvContentPartPr>
              <p14:xfrm>
                <a:off x="1423234" y="4776393"/>
                <a:ext cx="218160" cy="142200"/>
              </p14:xfrm>
            </p:contentPart>
          </mc:Choice>
          <mc:Fallback xmlns="">
            <p:pic>
              <p:nvPicPr>
                <p:cNvPr id="15" name="Freihand 14">
                  <a:extLst>
                    <a:ext uri="{FF2B5EF4-FFF2-40B4-BE49-F238E27FC236}">
                      <a16:creationId xmlns:a16="http://schemas.microsoft.com/office/drawing/2014/main" id="{777CFC9D-83E8-8946-C246-3AB7726E7148}"/>
                    </a:ext>
                  </a:extLst>
                </p:cNvPr>
                <p:cNvPicPr/>
                <p:nvPr/>
              </p:nvPicPr>
              <p:blipFill>
                <a:blip r:embed="rId84"/>
                <a:stretch>
                  <a:fillRect/>
                </a:stretch>
              </p:blipFill>
              <p:spPr>
                <a:xfrm>
                  <a:off x="1414594" y="4767753"/>
                  <a:ext cx="2358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6" name="Freihand 15">
                  <a:extLst>
                    <a:ext uri="{FF2B5EF4-FFF2-40B4-BE49-F238E27FC236}">
                      <a16:creationId xmlns:a16="http://schemas.microsoft.com/office/drawing/2014/main" id="{A0788BC4-F612-E677-5E21-3EE9C3BB426C}"/>
                    </a:ext>
                  </a:extLst>
                </p14:cNvPr>
                <p14:cNvContentPartPr/>
                <p14:nvPr/>
              </p14:nvContentPartPr>
              <p14:xfrm>
                <a:off x="1691794" y="4758033"/>
                <a:ext cx="98640" cy="93600"/>
              </p14:xfrm>
            </p:contentPart>
          </mc:Choice>
          <mc:Fallback xmlns="">
            <p:pic>
              <p:nvPicPr>
                <p:cNvPr id="16" name="Freihand 15">
                  <a:extLst>
                    <a:ext uri="{FF2B5EF4-FFF2-40B4-BE49-F238E27FC236}">
                      <a16:creationId xmlns:a16="http://schemas.microsoft.com/office/drawing/2014/main" id="{A0788BC4-F612-E677-5E21-3EE9C3BB426C}"/>
                    </a:ext>
                  </a:extLst>
                </p:cNvPr>
                <p:cNvPicPr/>
                <p:nvPr/>
              </p:nvPicPr>
              <p:blipFill>
                <a:blip r:embed="rId86"/>
                <a:stretch>
                  <a:fillRect/>
                </a:stretch>
              </p:blipFill>
              <p:spPr>
                <a:xfrm>
                  <a:off x="1683154" y="4749033"/>
                  <a:ext cx="1162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 name="Freihand 16">
                  <a:extLst>
                    <a:ext uri="{FF2B5EF4-FFF2-40B4-BE49-F238E27FC236}">
                      <a16:creationId xmlns:a16="http://schemas.microsoft.com/office/drawing/2014/main" id="{DC7B42A0-C8E5-42D2-1807-AF2AD2CB1B89}"/>
                    </a:ext>
                  </a:extLst>
                </p14:cNvPr>
                <p14:cNvContentPartPr/>
                <p14:nvPr/>
              </p14:nvContentPartPr>
              <p14:xfrm>
                <a:off x="1819594" y="4725273"/>
                <a:ext cx="99720" cy="109080"/>
              </p14:xfrm>
            </p:contentPart>
          </mc:Choice>
          <mc:Fallback xmlns="">
            <p:pic>
              <p:nvPicPr>
                <p:cNvPr id="17" name="Freihand 16">
                  <a:extLst>
                    <a:ext uri="{FF2B5EF4-FFF2-40B4-BE49-F238E27FC236}">
                      <a16:creationId xmlns:a16="http://schemas.microsoft.com/office/drawing/2014/main" id="{DC7B42A0-C8E5-42D2-1807-AF2AD2CB1B89}"/>
                    </a:ext>
                  </a:extLst>
                </p:cNvPr>
                <p:cNvPicPr/>
                <p:nvPr/>
              </p:nvPicPr>
              <p:blipFill>
                <a:blip r:embed="rId88"/>
                <a:stretch>
                  <a:fillRect/>
                </a:stretch>
              </p:blipFill>
              <p:spPr>
                <a:xfrm>
                  <a:off x="1810954" y="4716273"/>
                  <a:ext cx="1173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8" name="Freihand 17">
                  <a:extLst>
                    <a:ext uri="{FF2B5EF4-FFF2-40B4-BE49-F238E27FC236}">
                      <a16:creationId xmlns:a16="http://schemas.microsoft.com/office/drawing/2014/main" id="{0117B355-43F2-BF34-EA90-7AFC3587FA72}"/>
                    </a:ext>
                  </a:extLst>
                </p14:cNvPr>
                <p14:cNvContentPartPr/>
                <p14:nvPr/>
              </p14:nvContentPartPr>
              <p14:xfrm>
                <a:off x="2063314" y="4718433"/>
                <a:ext cx="228600" cy="93960"/>
              </p14:xfrm>
            </p:contentPart>
          </mc:Choice>
          <mc:Fallback xmlns="">
            <p:pic>
              <p:nvPicPr>
                <p:cNvPr id="18" name="Freihand 17">
                  <a:extLst>
                    <a:ext uri="{FF2B5EF4-FFF2-40B4-BE49-F238E27FC236}">
                      <a16:creationId xmlns:a16="http://schemas.microsoft.com/office/drawing/2014/main" id="{0117B355-43F2-BF34-EA90-7AFC3587FA72}"/>
                    </a:ext>
                  </a:extLst>
                </p:cNvPr>
                <p:cNvPicPr/>
                <p:nvPr/>
              </p:nvPicPr>
              <p:blipFill>
                <a:blip r:embed="rId90"/>
                <a:stretch>
                  <a:fillRect/>
                </a:stretch>
              </p:blipFill>
              <p:spPr>
                <a:xfrm>
                  <a:off x="2054674" y="4709433"/>
                  <a:ext cx="246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9" name="Freihand 18">
                  <a:extLst>
                    <a:ext uri="{FF2B5EF4-FFF2-40B4-BE49-F238E27FC236}">
                      <a16:creationId xmlns:a16="http://schemas.microsoft.com/office/drawing/2014/main" id="{4A7BB7D4-19F6-0C6E-B48D-2256938E3526}"/>
                    </a:ext>
                  </a:extLst>
                </p14:cNvPr>
                <p14:cNvContentPartPr/>
                <p14:nvPr/>
              </p14:nvContentPartPr>
              <p14:xfrm>
                <a:off x="2333674" y="4689633"/>
                <a:ext cx="73440" cy="83160"/>
              </p14:xfrm>
            </p:contentPart>
          </mc:Choice>
          <mc:Fallback xmlns="">
            <p:pic>
              <p:nvPicPr>
                <p:cNvPr id="19" name="Freihand 18">
                  <a:extLst>
                    <a:ext uri="{FF2B5EF4-FFF2-40B4-BE49-F238E27FC236}">
                      <a16:creationId xmlns:a16="http://schemas.microsoft.com/office/drawing/2014/main" id="{4A7BB7D4-19F6-0C6E-B48D-2256938E3526}"/>
                    </a:ext>
                  </a:extLst>
                </p:cNvPr>
                <p:cNvPicPr/>
                <p:nvPr/>
              </p:nvPicPr>
              <p:blipFill>
                <a:blip r:embed="rId92"/>
                <a:stretch>
                  <a:fillRect/>
                </a:stretch>
              </p:blipFill>
              <p:spPr>
                <a:xfrm>
                  <a:off x="2324674" y="4680633"/>
                  <a:ext cx="910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2" name="Freihand 21">
                  <a:extLst>
                    <a:ext uri="{FF2B5EF4-FFF2-40B4-BE49-F238E27FC236}">
                      <a16:creationId xmlns:a16="http://schemas.microsoft.com/office/drawing/2014/main" id="{1006D4AD-4B1A-800F-9D16-E7F82727D288}"/>
                    </a:ext>
                  </a:extLst>
                </p14:cNvPr>
                <p14:cNvContentPartPr/>
                <p14:nvPr/>
              </p14:nvContentPartPr>
              <p14:xfrm>
                <a:off x="2548954" y="4539873"/>
                <a:ext cx="240480" cy="328680"/>
              </p14:xfrm>
            </p:contentPart>
          </mc:Choice>
          <mc:Fallback xmlns="">
            <p:pic>
              <p:nvPicPr>
                <p:cNvPr id="22" name="Freihand 21">
                  <a:extLst>
                    <a:ext uri="{FF2B5EF4-FFF2-40B4-BE49-F238E27FC236}">
                      <a16:creationId xmlns:a16="http://schemas.microsoft.com/office/drawing/2014/main" id="{1006D4AD-4B1A-800F-9D16-E7F82727D288}"/>
                    </a:ext>
                  </a:extLst>
                </p:cNvPr>
                <p:cNvPicPr/>
                <p:nvPr/>
              </p:nvPicPr>
              <p:blipFill>
                <a:blip r:embed="rId94"/>
                <a:stretch>
                  <a:fillRect/>
                </a:stretch>
              </p:blipFill>
              <p:spPr>
                <a:xfrm>
                  <a:off x="2540314" y="4530873"/>
                  <a:ext cx="25812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3" name="Freihand 22">
                  <a:extLst>
                    <a:ext uri="{FF2B5EF4-FFF2-40B4-BE49-F238E27FC236}">
                      <a16:creationId xmlns:a16="http://schemas.microsoft.com/office/drawing/2014/main" id="{153AC2EE-8181-A593-2C80-93EB87A97E1E}"/>
                    </a:ext>
                  </a:extLst>
                </p14:cNvPr>
                <p14:cNvContentPartPr/>
                <p14:nvPr/>
              </p14:nvContentPartPr>
              <p14:xfrm>
                <a:off x="2934514" y="4467153"/>
                <a:ext cx="225360" cy="221400"/>
              </p14:xfrm>
            </p:contentPart>
          </mc:Choice>
          <mc:Fallback xmlns="">
            <p:pic>
              <p:nvPicPr>
                <p:cNvPr id="23" name="Freihand 22">
                  <a:extLst>
                    <a:ext uri="{FF2B5EF4-FFF2-40B4-BE49-F238E27FC236}">
                      <a16:creationId xmlns:a16="http://schemas.microsoft.com/office/drawing/2014/main" id="{153AC2EE-8181-A593-2C80-93EB87A97E1E}"/>
                    </a:ext>
                  </a:extLst>
                </p:cNvPr>
                <p:cNvPicPr/>
                <p:nvPr/>
              </p:nvPicPr>
              <p:blipFill>
                <a:blip r:embed="rId96"/>
                <a:stretch>
                  <a:fillRect/>
                </a:stretch>
              </p:blipFill>
              <p:spPr>
                <a:xfrm>
                  <a:off x="2925874" y="4458153"/>
                  <a:ext cx="24300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4" name="Freihand 23">
                  <a:extLst>
                    <a:ext uri="{FF2B5EF4-FFF2-40B4-BE49-F238E27FC236}">
                      <a16:creationId xmlns:a16="http://schemas.microsoft.com/office/drawing/2014/main" id="{464719A9-BB38-D4A6-8761-D1F42DBC3BBA}"/>
                    </a:ext>
                  </a:extLst>
                </p14:cNvPr>
                <p14:cNvContentPartPr/>
                <p14:nvPr/>
              </p14:nvContentPartPr>
              <p14:xfrm>
                <a:off x="3204154" y="4529433"/>
                <a:ext cx="48960" cy="101160"/>
              </p14:xfrm>
            </p:contentPart>
          </mc:Choice>
          <mc:Fallback xmlns="">
            <p:pic>
              <p:nvPicPr>
                <p:cNvPr id="24" name="Freihand 23">
                  <a:extLst>
                    <a:ext uri="{FF2B5EF4-FFF2-40B4-BE49-F238E27FC236}">
                      <a16:creationId xmlns:a16="http://schemas.microsoft.com/office/drawing/2014/main" id="{464719A9-BB38-D4A6-8761-D1F42DBC3BBA}"/>
                    </a:ext>
                  </a:extLst>
                </p:cNvPr>
                <p:cNvPicPr/>
                <p:nvPr/>
              </p:nvPicPr>
              <p:blipFill>
                <a:blip r:embed="rId98"/>
                <a:stretch>
                  <a:fillRect/>
                </a:stretch>
              </p:blipFill>
              <p:spPr>
                <a:xfrm>
                  <a:off x="3195154" y="4520433"/>
                  <a:ext cx="6660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5" name="Freihand 24">
                  <a:extLst>
                    <a:ext uri="{FF2B5EF4-FFF2-40B4-BE49-F238E27FC236}">
                      <a16:creationId xmlns:a16="http://schemas.microsoft.com/office/drawing/2014/main" id="{F21B7A88-7222-569F-FADE-A09E95FF2C55}"/>
                    </a:ext>
                  </a:extLst>
                </p14:cNvPr>
                <p14:cNvContentPartPr/>
                <p14:nvPr/>
              </p14:nvContentPartPr>
              <p14:xfrm>
                <a:off x="3437434" y="4406313"/>
                <a:ext cx="239760" cy="236520"/>
              </p14:xfrm>
            </p:contentPart>
          </mc:Choice>
          <mc:Fallback xmlns="">
            <p:pic>
              <p:nvPicPr>
                <p:cNvPr id="25" name="Freihand 24">
                  <a:extLst>
                    <a:ext uri="{FF2B5EF4-FFF2-40B4-BE49-F238E27FC236}">
                      <a16:creationId xmlns:a16="http://schemas.microsoft.com/office/drawing/2014/main" id="{F21B7A88-7222-569F-FADE-A09E95FF2C55}"/>
                    </a:ext>
                  </a:extLst>
                </p:cNvPr>
                <p:cNvPicPr/>
                <p:nvPr/>
              </p:nvPicPr>
              <p:blipFill>
                <a:blip r:embed="rId100"/>
                <a:stretch>
                  <a:fillRect/>
                </a:stretch>
              </p:blipFill>
              <p:spPr>
                <a:xfrm>
                  <a:off x="3428794" y="4397313"/>
                  <a:ext cx="257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26" name="Freihand 25">
                  <a:extLst>
                    <a:ext uri="{FF2B5EF4-FFF2-40B4-BE49-F238E27FC236}">
                      <a16:creationId xmlns:a16="http://schemas.microsoft.com/office/drawing/2014/main" id="{8F01B1D3-3D97-D563-F8B5-AFF02EBCE690}"/>
                    </a:ext>
                  </a:extLst>
                </p14:cNvPr>
                <p14:cNvContentPartPr/>
                <p14:nvPr/>
              </p14:nvContentPartPr>
              <p14:xfrm>
                <a:off x="3606994" y="4417113"/>
                <a:ext cx="42840" cy="23040"/>
              </p14:xfrm>
            </p:contentPart>
          </mc:Choice>
          <mc:Fallback xmlns="">
            <p:pic>
              <p:nvPicPr>
                <p:cNvPr id="26" name="Freihand 25">
                  <a:extLst>
                    <a:ext uri="{FF2B5EF4-FFF2-40B4-BE49-F238E27FC236}">
                      <a16:creationId xmlns:a16="http://schemas.microsoft.com/office/drawing/2014/main" id="{8F01B1D3-3D97-D563-F8B5-AFF02EBCE690}"/>
                    </a:ext>
                  </a:extLst>
                </p:cNvPr>
                <p:cNvPicPr/>
                <p:nvPr/>
              </p:nvPicPr>
              <p:blipFill>
                <a:blip r:embed="rId102"/>
                <a:stretch>
                  <a:fillRect/>
                </a:stretch>
              </p:blipFill>
              <p:spPr>
                <a:xfrm>
                  <a:off x="3597994" y="4408113"/>
                  <a:ext cx="604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27" name="Freihand 26">
                  <a:extLst>
                    <a:ext uri="{FF2B5EF4-FFF2-40B4-BE49-F238E27FC236}">
                      <a16:creationId xmlns:a16="http://schemas.microsoft.com/office/drawing/2014/main" id="{C3087896-87BC-17D2-DB43-308F901AC586}"/>
                    </a:ext>
                  </a:extLst>
                </p14:cNvPr>
                <p14:cNvContentPartPr/>
                <p14:nvPr/>
              </p14:nvContentPartPr>
              <p14:xfrm>
                <a:off x="3723274" y="4344033"/>
                <a:ext cx="168480" cy="187560"/>
              </p14:xfrm>
            </p:contentPart>
          </mc:Choice>
          <mc:Fallback xmlns="">
            <p:pic>
              <p:nvPicPr>
                <p:cNvPr id="27" name="Freihand 26">
                  <a:extLst>
                    <a:ext uri="{FF2B5EF4-FFF2-40B4-BE49-F238E27FC236}">
                      <a16:creationId xmlns:a16="http://schemas.microsoft.com/office/drawing/2014/main" id="{C3087896-87BC-17D2-DB43-308F901AC586}"/>
                    </a:ext>
                  </a:extLst>
                </p:cNvPr>
                <p:cNvPicPr/>
                <p:nvPr/>
              </p:nvPicPr>
              <p:blipFill>
                <a:blip r:embed="rId104"/>
                <a:stretch>
                  <a:fillRect/>
                </a:stretch>
              </p:blipFill>
              <p:spPr>
                <a:xfrm>
                  <a:off x="3714274" y="4335393"/>
                  <a:ext cx="1861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8" name="Freihand 27">
                  <a:extLst>
                    <a:ext uri="{FF2B5EF4-FFF2-40B4-BE49-F238E27FC236}">
                      <a16:creationId xmlns:a16="http://schemas.microsoft.com/office/drawing/2014/main" id="{395893D9-6A3B-0E16-3BAC-7D9BC6F079AD}"/>
                    </a:ext>
                  </a:extLst>
                </p14:cNvPr>
                <p14:cNvContentPartPr/>
                <p14:nvPr/>
              </p14:nvContentPartPr>
              <p14:xfrm>
                <a:off x="4062754" y="4408473"/>
                <a:ext cx="131040" cy="137520"/>
              </p14:xfrm>
            </p:contentPart>
          </mc:Choice>
          <mc:Fallback xmlns="">
            <p:pic>
              <p:nvPicPr>
                <p:cNvPr id="28" name="Freihand 27">
                  <a:extLst>
                    <a:ext uri="{FF2B5EF4-FFF2-40B4-BE49-F238E27FC236}">
                      <a16:creationId xmlns:a16="http://schemas.microsoft.com/office/drawing/2014/main" id="{395893D9-6A3B-0E16-3BAC-7D9BC6F079AD}"/>
                    </a:ext>
                  </a:extLst>
                </p:cNvPr>
                <p:cNvPicPr/>
                <p:nvPr/>
              </p:nvPicPr>
              <p:blipFill>
                <a:blip r:embed="rId106"/>
                <a:stretch>
                  <a:fillRect/>
                </a:stretch>
              </p:blipFill>
              <p:spPr>
                <a:xfrm>
                  <a:off x="4053754" y="4399833"/>
                  <a:ext cx="1486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9" name="Freihand 28">
                  <a:extLst>
                    <a:ext uri="{FF2B5EF4-FFF2-40B4-BE49-F238E27FC236}">
                      <a16:creationId xmlns:a16="http://schemas.microsoft.com/office/drawing/2014/main" id="{592DA718-3F33-C0EF-FA71-55BC0208A37B}"/>
                    </a:ext>
                  </a:extLst>
                </p14:cNvPr>
                <p14:cNvContentPartPr/>
                <p14:nvPr/>
              </p14:nvContentPartPr>
              <p14:xfrm>
                <a:off x="4217194" y="4434393"/>
                <a:ext cx="319680" cy="104760"/>
              </p14:xfrm>
            </p:contentPart>
          </mc:Choice>
          <mc:Fallback xmlns="">
            <p:pic>
              <p:nvPicPr>
                <p:cNvPr id="29" name="Freihand 28">
                  <a:extLst>
                    <a:ext uri="{FF2B5EF4-FFF2-40B4-BE49-F238E27FC236}">
                      <a16:creationId xmlns:a16="http://schemas.microsoft.com/office/drawing/2014/main" id="{592DA718-3F33-C0EF-FA71-55BC0208A37B}"/>
                    </a:ext>
                  </a:extLst>
                </p:cNvPr>
                <p:cNvPicPr/>
                <p:nvPr/>
              </p:nvPicPr>
              <p:blipFill>
                <a:blip r:embed="rId108"/>
                <a:stretch>
                  <a:fillRect/>
                </a:stretch>
              </p:blipFill>
              <p:spPr>
                <a:xfrm>
                  <a:off x="4208194" y="4425753"/>
                  <a:ext cx="337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30" name="Freihand 29">
                  <a:extLst>
                    <a:ext uri="{FF2B5EF4-FFF2-40B4-BE49-F238E27FC236}">
                      <a16:creationId xmlns:a16="http://schemas.microsoft.com/office/drawing/2014/main" id="{FE66B764-3926-1069-F84D-AFFB80CB43B3}"/>
                    </a:ext>
                  </a:extLst>
                </p14:cNvPr>
                <p14:cNvContentPartPr/>
                <p14:nvPr/>
              </p14:nvContentPartPr>
              <p14:xfrm>
                <a:off x="4621474" y="4278873"/>
                <a:ext cx="336600" cy="201600"/>
              </p14:xfrm>
            </p:contentPart>
          </mc:Choice>
          <mc:Fallback xmlns="">
            <p:pic>
              <p:nvPicPr>
                <p:cNvPr id="30" name="Freihand 29">
                  <a:extLst>
                    <a:ext uri="{FF2B5EF4-FFF2-40B4-BE49-F238E27FC236}">
                      <a16:creationId xmlns:a16="http://schemas.microsoft.com/office/drawing/2014/main" id="{FE66B764-3926-1069-F84D-AFFB80CB43B3}"/>
                    </a:ext>
                  </a:extLst>
                </p:cNvPr>
                <p:cNvPicPr/>
                <p:nvPr/>
              </p:nvPicPr>
              <p:blipFill>
                <a:blip r:embed="rId110"/>
                <a:stretch>
                  <a:fillRect/>
                </a:stretch>
              </p:blipFill>
              <p:spPr>
                <a:xfrm>
                  <a:off x="4612474" y="4269873"/>
                  <a:ext cx="3542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31" name="Freihand 30">
                  <a:extLst>
                    <a:ext uri="{FF2B5EF4-FFF2-40B4-BE49-F238E27FC236}">
                      <a16:creationId xmlns:a16="http://schemas.microsoft.com/office/drawing/2014/main" id="{F7922E95-BF60-28E9-2AB9-CBDD5CE0E500}"/>
                    </a:ext>
                  </a:extLst>
                </p14:cNvPr>
                <p14:cNvContentPartPr/>
                <p14:nvPr/>
              </p14:nvContentPartPr>
              <p14:xfrm>
                <a:off x="4861234" y="4262313"/>
                <a:ext cx="45720" cy="14040"/>
              </p14:xfrm>
            </p:contentPart>
          </mc:Choice>
          <mc:Fallback xmlns="">
            <p:pic>
              <p:nvPicPr>
                <p:cNvPr id="31" name="Freihand 30">
                  <a:extLst>
                    <a:ext uri="{FF2B5EF4-FFF2-40B4-BE49-F238E27FC236}">
                      <a16:creationId xmlns:a16="http://schemas.microsoft.com/office/drawing/2014/main" id="{F7922E95-BF60-28E9-2AB9-CBDD5CE0E500}"/>
                    </a:ext>
                  </a:extLst>
                </p:cNvPr>
                <p:cNvPicPr/>
                <p:nvPr/>
              </p:nvPicPr>
              <p:blipFill>
                <a:blip r:embed="rId112"/>
                <a:stretch>
                  <a:fillRect/>
                </a:stretch>
              </p:blipFill>
              <p:spPr>
                <a:xfrm>
                  <a:off x="4852234" y="4253313"/>
                  <a:ext cx="633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2" name="Freihand 31">
                  <a:extLst>
                    <a:ext uri="{FF2B5EF4-FFF2-40B4-BE49-F238E27FC236}">
                      <a16:creationId xmlns:a16="http://schemas.microsoft.com/office/drawing/2014/main" id="{AAF4903E-B6C8-8437-60C2-6D34ECFBAEE3}"/>
                    </a:ext>
                  </a:extLst>
                </p14:cNvPr>
                <p14:cNvContentPartPr/>
                <p14:nvPr/>
              </p14:nvContentPartPr>
              <p14:xfrm>
                <a:off x="4983994" y="4320273"/>
                <a:ext cx="123120" cy="135360"/>
              </p14:xfrm>
            </p:contentPart>
          </mc:Choice>
          <mc:Fallback xmlns="">
            <p:pic>
              <p:nvPicPr>
                <p:cNvPr id="32" name="Freihand 31">
                  <a:extLst>
                    <a:ext uri="{FF2B5EF4-FFF2-40B4-BE49-F238E27FC236}">
                      <a16:creationId xmlns:a16="http://schemas.microsoft.com/office/drawing/2014/main" id="{AAF4903E-B6C8-8437-60C2-6D34ECFBAEE3}"/>
                    </a:ext>
                  </a:extLst>
                </p:cNvPr>
                <p:cNvPicPr/>
                <p:nvPr/>
              </p:nvPicPr>
              <p:blipFill>
                <a:blip r:embed="rId114"/>
                <a:stretch>
                  <a:fillRect/>
                </a:stretch>
              </p:blipFill>
              <p:spPr>
                <a:xfrm>
                  <a:off x="4975354" y="4311273"/>
                  <a:ext cx="140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3" name="Freihand 32">
                  <a:extLst>
                    <a:ext uri="{FF2B5EF4-FFF2-40B4-BE49-F238E27FC236}">
                      <a16:creationId xmlns:a16="http://schemas.microsoft.com/office/drawing/2014/main" id="{9E4EE37B-9BA3-ECC1-C218-0174105961D1}"/>
                    </a:ext>
                  </a:extLst>
                </p14:cNvPr>
                <p14:cNvContentPartPr/>
                <p14:nvPr/>
              </p14:nvContentPartPr>
              <p14:xfrm>
                <a:off x="5193514" y="4435833"/>
                <a:ext cx="9720" cy="105120"/>
              </p14:xfrm>
            </p:contentPart>
          </mc:Choice>
          <mc:Fallback xmlns="">
            <p:pic>
              <p:nvPicPr>
                <p:cNvPr id="33" name="Freihand 32">
                  <a:extLst>
                    <a:ext uri="{FF2B5EF4-FFF2-40B4-BE49-F238E27FC236}">
                      <a16:creationId xmlns:a16="http://schemas.microsoft.com/office/drawing/2014/main" id="{9E4EE37B-9BA3-ECC1-C218-0174105961D1}"/>
                    </a:ext>
                  </a:extLst>
                </p:cNvPr>
                <p:cNvPicPr/>
                <p:nvPr/>
              </p:nvPicPr>
              <p:blipFill>
                <a:blip r:embed="rId116"/>
                <a:stretch>
                  <a:fillRect/>
                </a:stretch>
              </p:blipFill>
              <p:spPr>
                <a:xfrm>
                  <a:off x="5184514" y="4427193"/>
                  <a:ext cx="2736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34" name="Freihand 33">
                  <a:extLst>
                    <a:ext uri="{FF2B5EF4-FFF2-40B4-BE49-F238E27FC236}">
                      <a16:creationId xmlns:a16="http://schemas.microsoft.com/office/drawing/2014/main" id="{FD7EAE4E-D050-3D8B-50E4-00788D6ECB25}"/>
                    </a:ext>
                  </a:extLst>
                </p14:cNvPr>
                <p14:cNvContentPartPr/>
                <p14:nvPr/>
              </p14:nvContentPartPr>
              <p14:xfrm>
                <a:off x="5344354" y="4348713"/>
                <a:ext cx="224280" cy="119880"/>
              </p14:xfrm>
            </p:contentPart>
          </mc:Choice>
          <mc:Fallback xmlns="">
            <p:pic>
              <p:nvPicPr>
                <p:cNvPr id="34" name="Freihand 33">
                  <a:extLst>
                    <a:ext uri="{FF2B5EF4-FFF2-40B4-BE49-F238E27FC236}">
                      <a16:creationId xmlns:a16="http://schemas.microsoft.com/office/drawing/2014/main" id="{FD7EAE4E-D050-3D8B-50E4-00788D6ECB25}"/>
                    </a:ext>
                  </a:extLst>
                </p:cNvPr>
                <p:cNvPicPr/>
                <p:nvPr/>
              </p:nvPicPr>
              <p:blipFill>
                <a:blip r:embed="rId118"/>
                <a:stretch>
                  <a:fillRect/>
                </a:stretch>
              </p:blipFill>
              <p:spPr>
                <a:xfrm>
                  <a:off x="5335354" y="4340073"/>
                  <a:ext cx="241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35" name="Freihand 34">
                  <a:extLst>
                    <a:ext uri="{FF2B5EF4-FFF2-40B4-BE49-F238E27FC236}">
                      <a16:creationId xmlns:a16="http://schemas.microsoft.com/office/drawing/2014/main" id="{019C3640-31A9-AB32-E3A7-5946380776ED}"/>
                    </a:ext>
                  </a:extLst>
                </p14:cNvPr>
                <p14:cNvContentPartPr/>
                <p14:nvPr/>
              </p14:nvContentPartPr>
              <p14:xfrm>
                <a:off x="5609314" y="4239273"/>
                <a:ext cx="186480" cy="213480"/>
              </p14:xfrm>
            </p:contentPart>
          </mc:Choice>
          <mc:Fallback xmlns="">
            <p:pic>
              <p:nvPicPr>
                <p:cNvPr id="35" name="Freihand 34">
                  <a:extLst>
                    <a:ext uri="{FF2B5EF4-FFF2-40B4-BE49-F238E27FC236}">
                      <a16:creationId xmlns:a16="http://schemas.microsoft.com/office/drawing/2014/main" id="{019C3640-31A9-AB32-E3A7-5946380776ED}"/>
                    </a:ext>
                  </a:extLst>
                </p:cNvPr>
                <p:cNvPicPr/>
                <p:nvPr/>
              </p:nvPicPr>
              <p:blipFill>
                <a:blip r:embed="rId120"/>
                <a:stretch>
                  <a:fillRect/>
                </a:stretch>
              </p:blipFill>
              <p:spPr>
                <a:xfrm>
                  <a:off x="5600674" y="4230273"/>
                  <a:ext cx="2041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36" name="Freihand 35">
                  <a:extLst>
                    <a:ext uri="{FF2B5EF4-FFF2-40B4-BE49-F238E27FC236}">
                      <a16:creationId xmlns:a16="http://schemas.microsoft.com/office/drawing/2014/main" id="{8B4B6294-54FE-FA06-4020-223A226DF911}"/>
                    </a:ext>
                  </a:extLst>
                </p14:cNvPr>
                <p14:cNvContentPartPr/>
                <p14:nvPr/>
              </p14:nvContentPartPr>
              <p14:xfrm>
                <a:off x="5743954" y="4257273"/>
                <a:ext cx="50400" cy="68760"/>
              </p14:xfrm>
            </p:contentPart>
          </mc:Choice>
          <mc:Fallback xmlns="">
            <p:pic>
              <p:nvPicPr>
                <p:cNvPr id="36" name="Freihand 35">
                  <a:extLst>
                    <a:ext uri="{FF2B5EF4-FFF2-40B4-BE49-F238E27FC236}">
                      <a16:creationId xmlns:a16="http://schemas.microsoft.com/office/drawing/2014/main" id="{8B4B6294-54FE-FA06-4020-223A226DF911}"/>
                    </a:ext>
                  </a:extLst>
                </p:cNvPr>
                <p:cNvPicPr/>
                <p:nvPr/>
              </p:nvPicPr>
              <p:blipFill>
                <a:blip r:embed="rId122"/>
                <a:stretch>
                  <a:fillRect/>
                </a:stretch>
              </p:blipFill>
              <p:spPr>
                <a:xfrm>
                  <a:off x="5734954" y="4248633"/>
                  <a:ext cx="680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7" name="Freihand 36">
                  <a:extLst>
                    <a:ext uri="{FF2B5EF4-FFF2-40B4-BE49-F238E27FC236}">
                      <a16:creationId xmlns:a16="http://schemas.microsoft.com/office/drawing/2014/main" id="{6FADB59D-9EA6-BD4C-3C47-170C092C277F}"/>
                    </a:ext>
                  </a:extLst>
                </p14:cNvPr>
                <p14:cNvContentPartPr/>
                <p14:nvPr/>
              </p14:nvContentPartPr>
              <p14:xfrm>
                <a:off x="5878594" y="4213353"/>
                <a:ext cx="165960" cy="224640"/>
              </p14:xfrm>
            </p:contentPart>
          </mc:Choice>
          <mc:Fallback xmlns="">
            <p:pic>
              <p:nvPicPr>
                <p:cNvPr id="37" name="Freihand 36">
                  <a:extLst>
                    <a:ext uri="{FF2B5EF4-FFF2-40B4-BE49-F238E27FC236}">
                      <a16:creationId xmlns:a16="http://schemas.microsoft.com/office/drawing/2014/main" id="{6FADB59D-9EA6-BD4C-3C47-170C092C277F}"/>
                    </a:ext>
                  </a:extLst>
                </p:cNvPr>
                <p:cNvPicPr/>
                <p:nvPr/>
              </p:nvPicPr>
              <p:blipFill>
                <a:blip r:embed="rId124"/>
                <a:stretch>
                  <a:fillRect/>
                </a:stretch>
              </p:blipFill>
              <p:spPr>
                <a:xfrm>
                  <a:off x="5869594" y="4204353"/>
                  <a:ext cx="18360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11" name="Freihand 10">
                  <a:extLst>
                    <a:ext uri="{FF2B5EF4-FFF2-40B4-BE49-F238E27FC236}">
                      <a16:creationId xmlns:a16="http://schemas.microsoft.com/office/drawing/2014/main" id="{E71986FA-C4D8-AC76-EFCA-8979568321A8}"/>
                    </a:ext>
                  </a:extLst>
                </p14:cNvPr>
                <p14:cNvContentPartPr/>
                <p14:nvPr/>
              </p14:nvContentPartPr>
              <p14:xfrm>
                <a:off x="165034" y="4738233"/>
                <a:ext cx="173880" cy="376920"/>
              </p14:xfrm>
            </p:contentPart>
          </mc:Choice>
          <mc:Fallback xmlns="">
            <p:pic>
              <p:nvPicPr>
                <p:cNvPr id="11" name="Freihand 10">
                  <a:extLst>
                    <a:ext uri="{FF2B5EF4-FFF2-40B4-BE49-F238E27FC236}">
                      <a16:creationId xmlns:a16="http://schemas.microsoft.com/office/drawing/2014/main" id="{E71986FA-C4D8-AC76-EFCA-8979568321A8}"/>
                    </a:ext>
                  </a:extLst>
                </p:cNvPr>
                <p:cNvPicPr/>
                <p:nvPr/>
              </p:nvPicPr>
              <p:blipFill>
                <a:blip r:embed="rId126"/>
                <a:stretch>
                  <a:fillRect/>
                </a:stretch>
              </p:blipFill>
              <p:spPr>
                <a:xfrm>
                  <a:off x="156034" y="4729233"/>
                  <a:ext cx="19152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12" name="Freihand 11">
                  <a:extLst>
                    <a:ext uri="{FF2B5EF4-FFF2-40B4-BE49-F238E27FC236}">
                      <a16:creationId xmlns:a16="http://schemas.microsoft.com/office/drawing/2014/main" id="{FF5354EA-7204-8DF0-C2B0-CCB47A72E63A}"/>
                    </a:ext>
                  </a:extLst>
                </p14:cNvPr>
                <p14:cNvContentPartPr/>
                <p14:nvPr/>
              </p14:nvContentPartPr>
              <p14:xfrm>
                <a:off x="425674" y="4864593"/>
                <a:ext cx="417600" cy="159120"/>
              </p14:xfrm>
            </p:contentPart>
          </mc:Choice>
          <mc:Fallback xmlns="">
            <p:pic>
              <p:nvPicPr>
                <p:cNvPr id="12" name="Freihand 11">
                  <a:extLst>
                    <a:ext uri="{FF2B5EF4-FFF2-40B4-BE49-F238E27FC236}">
                      <a16:creationId xmlns:a16="http://schemas.microsoft.com/office/drawing/2014/main" id="{FF5354EA-7204-8DF0-C2B0-CCB47A72E63A}"/>
                    </a:ext>
                  </a:extLst>
                </p:cNvPr>
                <p:cNvPicPr/>
                <p:nvPr/>
              </p:nvPicPr>
              <p:blipFill>
                <a:blip r:embed="rId128"/>
                <a:stretch>
                  <a:fillRect/>
                </a:stretch>
              </p:blipFill>
              <p:spPr>
                <a:xfrm>
                  <a:off x="416674" y="4855953"/>
                  <a:ext cx="4352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13" name="Freihand 12">
                  <a:extLst>
                    <a:ext uri="{FF2B5EF4-FFF2-40B4-BE49-F238E27FC236}">
                      <a16:creationId xmlns:a16="http://schemas.microsoft.com/office/drawing/2014/main" id="{737FB5A6-9E72-AD2B-C5C9-6B02E9A5CE4C}"/>
                    </a:ext>
                  </a:extLst>
                </p14:cNvPr>
                <p14:cNvContentPartPr/>
                <p14:nvPr/>
              </p14:nvContentPartPr>
              <p14:xfrm>
                <a:off x="926074" y="4890153"/>
                <a:ext cx="384120" cy="299880"/>
              </p14:xfrm>
            </p:contentPart>
          </mc:Choice>
          <mc:Fallback xmlns="">
            <p:pic>
              <p:nvPicPr>
                <p:cNvPr id="13" name="Freihand 12">
                  <a:extLst>
                    <a:ext uri="{FF2B5EF4-FFF2-40B4-BE49-F238E27FC236}">
                      <a16:creationId xmlns:a16="http://schemas.microsoft.com/office/drawing/2014/main" id="{737FB5A6-9E72-AD2B-C5C9-6B02E9A5CE4C}"/>
                    </a:ext>
                  </a:extLst>
                </p:cNvPr>
                <p:cNvPicPr/>
                <p:nvPr/>
              </p:nvPicPr>
              <p:blipFill>
                <a:blip r:embed="rId130"/>
                <a:stretch>
                  <a:fillRect/>
                </a:stretch>
              </p:blipFill>
              <p:spPr>
                <a:xfrm>
                  <a:off x="917074" y="4881513"/>
                  <a:ext cx="4017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52" name="Freihand 51">
                  <a:extLst>
                    <a:ext uri="{FF2B5EF4-FFF2-40B4-BE49-F238E27FC236}">
                      <a16:creationId xmlns:a16="http://schemas.microsoft.com/office/drawing/2014/main" id="{17493E6F-EC15-E589-2077-CA9C6649446F}"/>
                    </a:ext>
                  </a:extLst>
                </p14:cNvPr>
                <p14:cNvContentPartPr/>
                <p14:nvPr/>
              </p14:nvContentPartPr>
              <p14:xfrm>
                <a:off x="282394" y="5281833"/>
                <a:ext cx="127080" cy="188640"/>
              </p14:xfrm>
            </p:contentPart>
          </mc:Choice>
          <mc:Fallback xmlns="">
            <p:pic>
              <p:nvPicPr>
                <p:cNvPr id="52" name="Freihand 51">
                  <a:extLst>
                    <a:ext uri="{FF2B5EF4-FFF2-40B4-BE49-F238E27FC236}">
                      <a16:creationId xmlns:a16="http://schemas.microsoft.com/office/drawing/2014/main" id="{17493E6F-EC15-E589-2077-CA9C6649446F}"/>
                    </a:ext>
                  </a:extLst>
                </p:cNvPr>
                <p:cNvPicPr/>
                <p:nvPr/>
              </p:nvPicPr>
              <p:blipFill>
                <a:blip r:embed="rId132"/>
                <a:stretch>
                  <a:fillRect/>
                </a:stretch>
              </p:blipFill>
              <p:spPr>
                <a:xfrm>
                  <a:off x="273394" y="5272833"/>
                  <a:ext cx="1447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53" name="Freihand 52">
                  <a:extLst>
                    <a:ext uri="{FF2B5EF4-FFF2-40B4-BE49-F238E27FC236}">
                      <a16:creationId xmlns:a16="http://schemas.microsoft.com/office/drawing/2014/main" id="{CE60105A-8FF1-E671-9D1D-7262E971C195}"/>
                    </a:ext>
                  </a:extLst>
                </p14:cNvPr>
                <p14:cNvContentPartPr/>
                <p14:nvPr/>
              </p14:nvContentPartPr>
              <p14:xfrm>
                <a:off x="339634" y="5187513"/>
                <a:ext cx="46080" cy="219600"/>
              </p14:xfrm>
            </p:contentPart>
          </mc:Choice>
          <mc:Fallback xmlns="">
            <p:pic>
              <p:nvPicPr>
                <p:cNvPr id="53" name="Freihand 52">
                  <a:extLst>
                    <a:ext uri="{FF2B5EF4-FFF2-40B4-BE49-F238E27FC236}">
                      <a16:creationId xmlns:a16="http://schemas.microsoft.com/office/drawing/2014/main" id="{CE60105A-8FF1-E671-9D1D-7262E971C195}"/>
                    </a:ext>
                  </a:extLst>
                </p:cNvPr>
                <p:cNvPicPr/>
                <p:nvPr/>
              </p:nvPicPr>
              <p:blipFill>
                <a:blip r:embed="rId134"/>
                <a:stretch>
                  <a:fillRect/>
                </a:stretch>
              </p:blipFill>
              <p:spPr>
                <a:xfrm>
                  <a:off x="330994" y="5178873"/>
                  <a:ext cx="63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54" name="Freihand 53">
                  <a:extLst>
                    <a:ext uri="{FF2B5EF4-FFF2-40B4-BE49-F238E27FC236}">
                      <a16:creationId xmlns:a16="http://schemas.microsoft.com/office/drawing/2014/main" id="{A34FF5C0-4DC6-7E5C-8DCE-2BEEAD60E648}"/>
                    </a:ext>
                  </a:extLst>
                </p14:cNvPr>
                <p14:cNvContentPartPr/>
                <p14:nvPr/>
              </p14:nvContentPartPr>
              <p14:xfrm>
                <a:off x="329914" y="5169513"/>
                <a:ext cx="54000" cy="283680"/>
              </p14:xfrm>
            </p:contentPart>
          </mc:Choice>
          <mc:Fallback xmlns="">
            <p:pic>
              <p:nvPicPr>
                <p:cNvPr id="54" name="Freihand 53">
                  <a:extLst>
                    <a:ext uri="{FF2B5EF4-FFF2-40B4-BE49-F238E27FC236}">
                      <a16:creationId xmlns:a16="http://schemas.microsoft.com/office/drawing/2014/main" id="{A34FF5C0-4DC6-7E5C-8DCE-2BEEAD60E648}"/>
                    </a:ext>
                  </a:extLst>
                </p:cNvPr>
                <p:cNvPicPr/>
                <p:nvPr/>
              </p:nvPicPr>
              <p:blipFill>
                <a:blip r:embed="rId136"/>
                <a:stretch>
                  <a:fillRect/>
                </a:stretch>
              </p:blipFill>
              <p:spPr>
                <a:xfrm>
                  <a:off x="320914" y="5160513"/>
                  <a:ext cx="7164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55" name="Freihand 54">
                  <a:extLst>
                    <a:ext uri="{FF2B5EF4-FFF2-40B4-BE49-F238E27FC236}">
                      <a16:creationId xmlns:a16="http://schemas.microsoft.com/office/drawing/2014/main" id="{2D3A006E-E247-9E8E-224A-7B9414762881}"/>
                    </a:ext>
                  </a:extLst>
                </p14:cNvPr>
                <p14:cNvContentPartPr/>
                <p14:nvPr/>
              </p14:nvContentPartPr>
              <p14:xfrm>
                <a:off x="372034" y="5170953"/>
                <a:ext cx="198360" cy="221040"/>
              </p14:xfrm>
            </p:contentPart>
          </mc:Choice>
          <mc:Fallback xmlns="">
            <p:pic>
              <p:nvPicPr>
                <p:cNvPr id="55" name="Freihand 54">
                  <a:extLst>
                    <a:ext uri="{FF2B5EF4-FFF2-40B4-BE49-F238E27FC236}">
                      <a16:creationId xmlns:a16="http://schemas.microsoft.com/office/drawing/2014/main" id="{2D3A006E-E247-9E8E-224A-7B9414762881}"/>
                    </a:ext>
                  </a:extLst>
                </p:cNvPr>
                <p:cNvPicPr/>
                <p:nvPr/>
              </p:nvPicPr>
              <p:blipFill>
                <a:blip r:embed="rId138"/>
                <a:stretch>
                  <a:fillRect/>
                </a:stretch>
              </p:blipFill>
              <p:spPr>
                <a:xfrm>
                  <a:off x="363034" y="5161953"/>
                  <a:ext cx="2160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56" name="Freihand 55">
                  <a:extLst>
                    <a:ext uri="{FF2B5EF4-FFF2-40B4-BE49-F238E27FC236}">
                      <a16:creationId xmlns:a16="http://schemas.microsoft.com/office/drawing/2014/main" id="{8C985B0C-A3FB-EF4F-B6F8-EC0AC73CD2E8}"/>
                    </a:ext>
                  </a:extLst>
                </p14:cNvPr>
                <p14:cNvContentPartPr/>
                <p14:nvPr/>
              </p14:nvContentPartPr>
              <p14:xfrm>
                <a:off x="588754" y="5228913"/>
                <a:ext cx="140040" cy="133920"/>
              </p14:xfrm>
            </p:contentPart>
          </mc:Choice>
          <mc:Fallback xmlns="">
            <p:pic>
              <p:nvPicPr>
                <p:cNvPr id="56" name="Freihand 55">
                  <a:extLst>
                    <a:ext uri="{FF2B5EF4-FFF2-40B4-BE49-F238E27FC236}">
                      <a16:creationId xmlns:a16="http://schemas.microsoft.com/office/drawing/2014/main" id="{8C985B0C-A3FB-EF4F-B6F8-EC0AC73CD2E8}"/>
                    </a:ext>
                  </a:extLst>
                </p:cNvPr>
                <p:cNvPicPr/>
                <p:nvPr/>
              </p:nvPicPr>
              <p:blipFill>
                <a:blip r:embed="rId140"/>
                <a:stretch>
                  <a:fillRect/>
                </a:stretch>
              </p:blipFill>
              <p:spPr>
                <a:xfrm>
                  <a:off x="580114" y="5219913"/>
                  <a:ext cx="1576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57" name="Freihand 56">
                  <a:extLst>
                    <a:ext uri="{FF2B5EF4-FFF2-40B4-BE49-F238E27FC236}">
                      <a16:creationId xmlns:a16="http://schemas.microsoft.com/office/drawing/2014/main" id="{6483229D-5A61-44BB-2D41-9D8EA92EF7DC}"/>
                    </a:ext>
                  </a:extLst>
                </p14:cNvPr>
                <p14:cNvContentPartPr/>
                <p14:nvPr/>
              </p14:nvContentPartPr>
              <p14:xfrm>
                <a:off x="974674" y="5157273"/>
                <a:ext cx="132480" cy="191160"/>
              </p14:xfrm>
            </p:contentPart>
          </mc:Choice>
          <mc:Fallback xmlns="">
            <p:pic>
              <p:nvPicPr>
                <p:cNvPr id="57" name="Freihand 56">
                  <a:extLst>
                    <a:ext uri="{FF2B5EF4-FFF2-40B4-BE49-F238E27FC236}">
                      <a16:creationId xmlns:a16="http://schemas.microsoft.com/office/drawing/2014/main" id="{6483229D-5A61-44BB-2D41-9D8EA92EF7DC}"/>
                    </a:ext>
                  </a:extLst>
                </p:cNvPr>
                <p:cNvPicPr/>
                <p:nvPr/>
              </p:nvPicPr>
              <p:blipFill>
                <a:blip r:embed="rId142"/>
                <a:stretch>
                  <a:fillRect/>
                </a:stretch>
              </p:blipFill>
              <p:spPr>
                <a:xfrm>
                  <a:off x="965674" y="5148633"/>
                  <a:ext cx="1501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59" name="Freihand 58">
                  <a:extLst>
                    <a:ext uri="{FF2B5EF4-FFF2-40B4-BE49-F238E27FC236}">
                      <a16:creationId xmlns:a16="http://schemas.microsoft.com/office/drawing/2014/main" id="{6FB2AD5F-3AC3-C6A2-71A9-77A1C13FA49C}"/>
                    </a:ext>
                  </a:extLst>
                </p14:cNvPr>
                <p14:cNvContentPartPr/>
                <p14:nvPr/>
              </p14:nvContentPartPr>
              <p14:xfrm>
                <a:off x="1243954" y="5198673"/>
                <a:ext cx="146160" cy="123120"/>
              </p14:xfrm>
            </p:contentPart>
          </mc:Choice>
          <mc:Fallback xmlns="">
            <p:pic>
              <p:nvPicPr>
                <p:cNvPr id="59" name="Freihand 58">
                  <a:extLst>
                    <a:ext uri="{FF2B5EF4-FFF2-40B4-BE49-F238E27FC236}">
                      <a16:creationId xmlns:a16="http://schemas.microsoft.com/office/drawing/2014/main" id="{6FB2AD5F-3AC3-C6A2-71A9-77A1C13FA49C}"/>
                    </a:ext>
                  </a:extLst>
                </p:cNvPr>
                <p:cNvPicPr/>
                <p:nvPr/>
              </p:nvPicPr>
              <p:blipFill>
                <a:blip r:embed="rId144"/>
                <a:stretch>
                  <a:fillRect/>
                </a:stretch>
              </p:blipFill>
              <p:spPr>
                <a:xfrm>
                  <a:off x="1235314" y="5190033"/>
                  <a:ext cx="1638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60" name="Freihand 59">
                  <a:extLst>
                    <a:ext uri="{FF2B5EF4-FFF2-40B4-BE49-F238E27FC236}">
                      <a16:creationId xmlns:a16="http://schemas.microsoft.com/office/drawing/2014/main" id="{39D9E4A7-DDEA-37FB-8595-47E27E2D6104}"/>
                    </a:ext>
                  </a:extLst>
                </p14:cNvPr>
                <p14:cNvContentPartPr/>
                <p14:nvPr/>
              </p14:nvContentPartPr>
              <p14:xfrm>
                <a:off x="1374274" y="5192913"/>
                <a:ext cx="130680" cy="93240"/>
              </p14:xfrm>
            </p:contentPart>
          </mc:Choice>
          <mc:Fallback xmlns="">
            <p:pic>
              <p:nvPicPr>
                <p:cNvPr id="60" name="Freihand 59">
                  <a:extLst>
                    <a:ext uri="{FF2B5EF4-FFF2-40B4-BE49-F238E27FC236}">
                      <a16:creationId xmlns:a16="http://schemas.microsoft.com/office/drawing/2014/main" id="{39D9E4A7-DDEA-37FB-8595-47E27E2D6104}"/>
                    </a:ext>
                  </a:extLst>
                </p:cNvPr>
                <p:cNvPicPr/>
                <p:nvPr/>
              </p:nvPicPr>
              <p:blipFill>
                <a:blip r:embed="rId146"/>
                <a:stretch>
                  <a:fillRect/>
                </a:stretch>
              </p:blipFill>
              <p:spPr>
                <a:xfrm>
                  <a:off x="1365634" y="5184273"/>
                  <a:ext cx="1483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61" name="Freihand 60">
                  <a:extLst>
                    <a:ext uri="{FF2B5EF4-FFF2-40B4-BE49-F238E27FC236}">
                      <a16:creationId xmlns:a16="http://schemas.microsoft.com/office/drawing/2014/main" id="{19B8EE58-59E5-4B98-F8D3-9A0A094B2C99}"/>
                    </a:ext>
                  </a:extLst>
                </p14:cNvPr>
                <p14:cNvContentPartPr/>
                <p14:nvPr/>
              </p14:nvContentPartPr>
              <p14:xfrm>
                <a:off x="1554274" y="5155473"/>
                <a:ext cx="147960" cy="119160"/>
              </p14:xfrm>
            </p:contentPart>
          </mc:Choice>
          <mc:Fallback xmlns="">
            <p:pic>
              <p:nvPicPr>
                <p:cNvPr id="61" name="Freihand 60">
                  <a:extLst>
                    <a:ext uri="{FF2B5EF4-FFF2-40B4-BE49-F238E27FC236}">
                      <a16:creationId xmlns:a16="http://schemas.microsoft.com/office/drawing/2014/main" id="{19B8EE58-59E5-4B98-F8D3-9A0A094B2C99}"/>
                    </a:ext>
                  </a:extLst>
                </p:cNvPr>
                <p:cNvPicPr/>
                <p:nvPr/>
              </p:nvPicPr>
              <p:blipFill>
                <a:blip r:embed="rId148"/>
                <a:stretch>
                  <a:fillRect/>
                </a:stretch>
              </p:blipFill>
              <p:spPr>
                <a:xfrm>
                  <a:off x="1545274" y="5146833"/>
                  <a:ext cx="1656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62" name="Freihand 61">
                  <a:extLst>
                    <a:ext uri="{FF2B5EF4-FFF2-40B4-BE49-F238E27FC236}">
                      <a16:creationId xmlns:a16="http://schemas.microsoft.com/office/drawing/2014/main" id="{D47366DD-D5FC-BD14-9400-AF1A57B84ED8}"/>
                    </a:ext>
                  </a:extLst>
                </p14:cNvPr>
                <p14:cNvContentPartPr/>
                <p14:nvPr/>
              </p14:nvContentPartPr>
              <p14:xfrm>
                <a:off x="1772434" y="5010033"/>
                <a:ext cx="226800" cy="205200"/>
              </p14:xfrm>
            </p:contentPart>
          </mc:Choice>
          <mc:Fallback xmlns="">
            <p:pic>
              <p:nvPicPr>
                <p:cNvPr id="62" name="Freihand 61">
                  <a:extLst>
                    <a:ext uri="{FF2B5EF4-FFF2-40B4-BE49-F238E27FC236}">
                      <a16:creationId xmlns:a16="http://schemas.microsoft.com/office/drawing/2014/main" id="{D47366DD-D5FC-BD14-9400-AF1A57B84ED8}"/>
                    </a:ext>
                  </a:extLst>
                </p:cNvPr>
                <p:cNvPicPr/>
                <p:nvPr/>
              </p:nvPicPr>
              <p:blipFill>
                <a:blip r:embed="rId150"/>
                <a:stretch>
                  <a:fillRect/>
                </a:stretch>
              </p:blipFill>
              <p:spPr>
                <a:xfrm>
                  <a:off x="1763434" y="5001033"/>
                  <a:ext cx="2444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63" name="Freihand 62">
                  <a:extLst>
                    <a:ext uri="{FF2B5EF4-FFF2-40B4-BE49-F238E27FC236}">
                      <a16:creationId xmlns:a16="http://schemas.microsoft.com/office/drawing/2014/main" id="{BCF9A5F5-D207-EF93-37D3-BDE8A404D7EE}"/>
                    </a:ext>
                  </a:extLst>
                </p14:cNvPr>
                <p14:cNvContentPartPr/>
                <p14:nvPr/>
              </p14:nvContentPartPr>
              <p14:xfrm>
                <a:off x="1981954" y="5014353"/>
                <a:ext cx="8640" cy="21240"/>
              </p14:xfrm>
            </p:contentPart>
          </mc:Choice>
          <mc:Fallback xmlns="">
            <p:pic>
              <p:nvPicPr>
                <p:cNvPr id="63" name="Freihand 62">
                  <a:extLst>
                    <a:ext uri="{FF2B5EF4-FFF2-40B4-BE49-F238E27FC236}">
                      <a16:creationId xmlns:a16="http://schemas.microsoft.com/office/drawing/2014/main" id="{BCF9A5F5-D207-EF93-37D3-BDE8A404D7EE}"/>
                    </a:ext>
                  </a:extLst>
                </p:cNvPr>
                <p:cNvPicPr/>
                <p:nvPr/>
              </p:nvPicPr>
              <p:blipFill>
                <a:blip r:embed="rId152"/>
                <a:stretch>
                  <a:fillRect/>
                </a:stretch>
              </p:blipFill>
              <p:spPr>
                <a:xfrm>
                  <a:off x="1972954" y="5005713"/>
                  <a:ext cx="262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64" name="Freihand 63">
                  <a:extLst>
                    <a:ext uri="{FF2B5EF4-FFF2-40B4-BE49-F238E27FC236}">
                      <a16:creationId xmlns:a16="http://schemas.microsoft.com/office/drawing/2014/main" id="{77430CD0-C8F4-B17E-0EA1-B129CAEB2C72}"/>
                    </a:ext>
                  </a:extLst>
                </p14:cNvPr>
                <p14:cNvContentPartPr/>
                <p14:nvPr/>
              </p14:nvContentPartPr>
              <p14:xfrm>
                <a:off x="2073394" y="5083113"/>
                <a:ext cx="149040" cy="105840"/>
              </p14:xfrm>
            </p:contentPart>
          </mc:Choice>
          <mc:Fallback xmlns="">
            <p:pic>
              <p:nvPicPr>
                <p:cNvPr id="64" name="Freihand 63">
                  <a:extLst>
                    <a:ext uri="{FF2B5EF4-FFF2-40B4-BE49-F238E27FC236}">
                      <a16:creationId xmlns:a16="http://schemas.microsoft.com/office/drawing/2014/main" id="{77430CD0-C8F4-B17E-0EA1-B129CAEB2C72}"/>
                    </a:ext>
                  </a:extLst>
                </p:cNvPr>
                <p:cNvPicPr/>
                <p:nvPr/>
              </p:nvPicPr>
              <p:blipFill>
                <a:blip r:embed="rId154"/>
                <a:stretch>
                  <a:fillRect/>
                </a:stretch>
              </p:blipFill>
              <p:spPr>
                <a:xfrm>
                  <a:off x="2064394" y="5074473"/>
                  <a:ext cx="16668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65" name="Freihand 64">
                  <a:extLst>
                    <a:ext uri="{FF2B5EF4-FFF2-40B4-BE49-F238E27FC236}">
                      <a16:creationId xmlns:a16="http://schemas.microsoft.com/office/drawing/2014/main" id="{668AE1B9-65A7-DAA1-BE66-E84787038BC5}"/>
                    </a:ext>
                  </a:extLst>
                </p14:cNvPr>
                <p14:cNvContentPartPr/>
                <p14:nvPr/>
              </p14:nvContentPartPr>
              <p14:xfrm>
                <a:off x="2214874" y="5061873"/>
                <a:ext cx="45720" cy="88200"/>
              </p14:xfrm>
            </p:contentPart>
          </mc:Choice>
          <mc:Fallback xmlns="">
            <p:pic>
              <p:nvPicPr>
                <p:cNvPr id="65" name="Freihand 64">
                  <a:extLst>
                    <a:ext uri="{FF2B5EF4-FFF2-40B4-BE49-F238E27FC236}">
                      <a16:creationId xmlns:a16="http://schemas.microsoft.com/office/drawing/2014/main" id="{668AE1B9-65A7-DAA1-BE66-E84787038BC5}"/>
                    </a:ext>
                  </a:extLst>
                </p:cNvPr>
                <p:cNvPicPr/>
                <p:nvPr/>
              </p:nvPicPr>
              <p:blipFill>
                <a:blip r:embed="rId156"/>
                <a:stretch>
                  <a:fillRect/>
                </a:stretch>
              </p:blipFill>
              <p:spPr>
                <a:xfrm>
                  <a:off x="2205874" y="5052873"/>
                  <a:ext cx="63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66" name="Freihand 65">
                  <a:extLst>
                    <a:ext uri="{FF2B5EF4-FFF2-40B4-BE49-F238E27FC236}">
                      <a16:creationId xmlns:a16="http://schemas.microsoft.com/office/drawing/2014/main" id="{75E11922-3132-1ED5-B688-978C1CAFC6A5}"/>
                    </a:ext>
                  </a:extLst>
                </p14:cNvPr>
                <p14:cNvContentPartPr/>
                <p14:nvPr/>
              </p14:nvContentPartPr>
              <p14:xfrm>
                <a:off x="2237914" y="4920033"/>
                <a:ext cx="221040" cy="232560"/>
              </p14:xfrm>
            </p:contentPart>
          </mc:Choice>
          <mc:Fallback xmlns="">
            <p:pic>
              <p:nvPicPr>
                <p:cNvPr id="66" name="Freihand 65">
                  <a:extLst>
                    <a:ext uri="{FF2B5EF4-FFF2-40B4-BE49-F238E27FC236}">
                      <a16:creationId xmlns:a16="http://schemas.microsoft.com/office/drawing/2014/main" id="{75E11922-3132-1ED5-B688-978C1CAFC6A5}"/>
                    </a:ext>
                  </a:extLst>
                </p:cNvPr>
                <p:cNvPicPr/>
                <p:nvPr/>
              </p:nvPicPr>
              <p:blipFill>
                <a:blip r:embed="rId158"/>
                <a:stretch>
                  <a:fillRect/>
                </a:stretch>
              </p:blipFill>
              <p:spPr>
                <a:xfrm>
                  <a:off x="2228914" y="4911393"/>
                  <a:ext cx="2386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67" name="Freihand 66">
                  <a:extLst>
                    <a:ext uri="{FF2B5EF4-FFF2-40B4-BE49-F238E27FC236}">
                      <a16:creationId xmlns:a16="http://schemas.microsoft.com/office/drawing/2014/main" id="{24D1ED0B-30D0-E85C-AECB-0F05027D1EC0}"/>
                    </a:ext>
                  </a:extLst>
                </p14:cNvPr>
                <p14:cNvContentPartPr/>
                <p14:nvPr/>
              </p14:nvContentPartPr>
              <p14:xfrm>
                <a:off x="2637154" y="4967193"/>
                <a:ext cx="92160" cy="156960"/>
              </p14:xfrm>
            </p:contentPart>
          </mc:Choice>
          <mc:Fallback xmlns="">
            <p:pic>
              <p:nvPicPr>
                <p:cNvPr id="67" name="Freihand 66">
                  <a:extLst>
                    <a:ext uri="{FF2B5EF4-FFF2-40B4-BE49-F238E27FC236}">
                      <a16:creationId xmlns:a16="http://schemas.microsoft.com/office/drawing/2014/main" id="{24D1ED0B-30D0-E85C-AECB-0F05027D1EC0}"/>
                    </a:ext>
                  </a:extLst>
                </p:cNvPr>
                <p:cNvPicPr/>
                <p:nvPr/>
              </p:nvPicPr>
              <p:blipFill>
                <a:blip r:embed="rId160"/>
                <a:stretch>
                  <a:fillRect/>
                </a:stretch>
              </p:blipFill>
              <p:spPr>
                <a:xfrm>
                  <a:off x="2628514" y="4958553"/>
                  <a:ext cx="109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68" name="Freihand 67">
                  <a:extLst>
                    <a:ext uri="{FF2B5EF4-FFF2-40B4-BE49-F238E27FC236}">
                      <a16:creationId xmlns:a16="http://schemas.microsoft.com/office/drawing/2014/main" id="{1E3DC19D-1615-2568-D836-1B6722900CBC}"/>
                    </a:ext>
                  </a:extLst>
                </p14:cNvPr>
                <p14:cNvContentPartPr/>
                <p14:nvPr/>
              </p14:nvContentPartPr>
              <p14:xfrm>
                <a:off x="2761354" y="4963953"/>
                <a:ext cx="171360" cy="163800"/>
              </p14:xfrm>
            </p:contentPart>
          </mc:Choice>
          <mc:Fallback xmlns="">
            <p:pic>
              <p:nvPicPr>
                <p:cNvPr id="68" name="Freihand 67">
                  <a:extLst>
                    <a:ext uri="{FF2B5EF4-FFF2-40B4-BE49-F238E27FC236}">
                      <a16:creationId xmlns:a16="http://schemas.microsoft.com/office/drawing/2014/main" id="{1E3DC19D-1615-2568-D836-1B6722900CBC}"/>
                    </a:ext>
                  </a:extLst>
                </p:cNvPr>
                <p:cNvPicPr/>
                <p:nvPr/>
              </p:nvPicPr>
              <p:blipFill>
                <a:blip r:embed="rId162"/>
                <a:stretch>
                  <a:fillRect/>
                </a:stretch>
              </p:blipFill>
              <p:spPr>
                <a:xfrm>
                  <a:off x="2752354" y="4954953"/>
                  <a:ext cx="189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69" name="Freihand 68">
                  <a:extLst>
                    <a:ext uri="{FF2B5EF4-FFF2-40B4-BE49-F238E27FC236}">
                      <a16:creationId xmlns:a16="http://schemas.microsoft.com/office/drawing/2014/main" id="{9CB0A751-6E10-F709-B24C-E7C40A1E03D3}"/>
                    </a:ext>
                  </a:extLst>
                </p14:cNvPr>
                <p14:cNvContentPartPr/>
                <p14:nvPr/>
              </p14:nvContentPartPr>
              <p14:xfrm>
                <a:off x="2962954" y="4845153"/>
                <a:ext cx="317520" cy="203760"/>
              </p14:xfrm>
            </p:contentPart>
          </mc:Choice>
          <mc:Fallback xmlns="">
            <p:pic>
              <p:nvPicPr>
                <p:cNvPr id="69" name="Freihand 68">
                  <a:extLst>
                    <a:ext uri="{FF2B5EF4-FFF2-40B4-BE49-F238E27FC236}">
                      <a16:creationId xmlns:a16="http://schemas.microsoft.com/office/drawing/2014/main" id="{9CB0A751-6E10-F709-B24C-E7C40A1E03D3}"/>
                    </a:ext>
                  </a:extLst>
                </p:cNvPr>
                <p:cNvPicPr/>
                <p:nvPr/>
              </p:nvPicPr>
              <p:blipFill>
                <a:blip r:embed="rId164"/>
                <a:stretch>
                  <a:fillRect/>
                </a:stretch>
              </p:blipFill>
              <p:spPr>
                <a:xfrm>
                  <a:off x="2953954" y="4836513"/>
                  <a:ext cx="3351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70" name="Freihand 69">
                  <a:extLst>
                    <a:ext uri="{FF2B5EF4-FFF2-40B4-BE49-F238E27FC236}">
                      <a16:creationId xmlns:a16="http://schemas.microsoft.com/office/drawing/2014/main" id="{5F3EDCBD-48DD-C8A9-7134-DF5CE7753DD4}"/>
                    </a:ext>
                  </a:extLst>
                </p14:cNvPr>
                <p14:cNvContentPartPr/>
                <p14:nvPr/>
              </p14:nvContentPartPr>
              <p14:xfrm>
                <a:off x="3292354" y="4859193"/>
                <a:ext cx="23040" cy="129240"/>
              </p14:xfrm>
            </p:contentPart>
          </mc:Choice>
          <mc:Fallback xmlns="">
            <p:pic>
              <p:nvPicPr>
                <p:cNvPr id="70" name="Freihand 69">
                  <a:extLst>
                    <a:ext uri="{FF2B5EF4-FFF2-40B4-BE49-F238E27FC236}">
                      <a16:creationId xmlns:a16="http://schemas.microsoft.com/office/drawing/2014/main" id="{5F3EDCBD-48DD-C8A9-7134-DF5CE7753DD4}"/>
                    </a:ext>
                  </a:extLst>
                </p:cNvPr>
                <p:cNvPicPr/>
                <p:nvPr/>
              </p:nvPicPr>
              <p:blipFill>
                <a:blip r:embed="rId166"/>
                <a:stretch>
                  <a:fillRect/>
                </a:stretch>
              </p:blipFill>
              <p:spPr>
                <a:xfrm>
                  <a:off x="3283714" y="4850193"/>
                  <a:ext cx="40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71" name="Freihand 70">
                  <a:extLst>
                    <a:ext uri="{FF2B5EF4-FFF2-40B4-BE49-F238E27FC236}">
                      <a16:creationId xmlns:a16="http://schemas.microsoft.com/office/drawing/2014/main" id="{EBCDA3C2-5956-BC54-4797-2DBDA2A3D318}"/>
                    </a:ext>
                  </a:extLst>
                </p14:cNvPr>
                <p14:cNvContentPartPr/>
                <p14:nvPr/>
              </p14:nvContentPartPr>
              <p14:xfrm>
                <a:off x="3260314" y="4775673"/>
                <a:ext cx="226440" cy="191160"/>
              </p14:xfrm>
            </p:contentPart>
          </mc:Choice>
          <mc:Fallback xmlns="">
            <p:pic>
              <p:nvPicPr>
                <p:cNvPr id="71" name="Freihand 70">
                  <a:extLst>
                    <a:ext uri="{FF2B5EF4-FFF2-40B4-BE49-F238E27FC236}">
                      <a16:creationId xmlns:a16="http://schemas.microsoft.com/office/drawing/2014/main" id="{EBCDA3C2-5956-BC54-4797-2DBDA2A3D318}"/>
                    </a:ext>
                  </a:extLst>
                </p:cNvPr>
                <p:cNvPicPr/>
                <p:nvPr/>
              </p:nvPicPr>
              <p:blipFill>
                <a:blip r:embed="rId168"/>
                <a:stretch>
                  <a:fillRect/>
                </a:stretch>
              </p:blipFill>
              <p:spPr>
                <a:xfrm>
                  <a:off x="3251314" y="4767033"/>
                  <a:ext cx="2440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72" name="Freihand 71">
                  <a:extLst>
                    <a:ext uri="{FF2B5EF4-FFF2-40B4-BE49-F238E27FC236}">
                      <a16:creationId xmlns:a16="http://schemas.microsoft.com/office/drawing/2014/main" id="{3EB41681-0473-CF90-0125-88269006A080}"/>
                    </a:ext>
                  </a:extLst>
                </p14:cNvPr>
                <p14:cNvContentPartPr/>
                <p14:nvPr/>
              </p14:nvContentPartPr>
              <p14:xfrm>
                <a:off x="2836954" y="4757673"/>
                <a:ext cx="15840" cy="4680"/>
              </p14:xfrm>
            </p:contentPart>
          </mc:Choice>
          <mc:Fallback xmlns="">
            <p:pic>
              <p:nvPicPr>
                <p:cNvPr id="72" name="Freihand 71">
                  <a:extLst>
                    <a:ext uri="{FF2B5EF4-FFF2-40B4-BE49-F238E27FC236}">
                      <a16:creationId xmlns:a16="http://schemas.microsoft.com/office/drawing/2014/main" id="{3EB41681-0473-CF90-0125-88269006A080}"/>
                    </a:ext>
                  </a:extLst>
                </p:cNvPr>
                <p:cNvPicPr/>
                <p:nvPr/>
              </p:nvPicPr>
              <p:blipFill>
                <a:blip r:embed="rId170"/>
                <a:stretch>
                  <a:fillRect/>
                </a:stretch>
              </p:blipFill>
              <p:spPr>
                <a:xfrm>
                  <a:off x="2828314" y="4748673"/>
                  <a:ext cx="3348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73" name="Freihand 72">
                  <a:extLst>
                    <a:ext uri="{FF2B5EF4-FFF2-40B4-BE49-F238E27FC236}">
                      <a16:creationId xmlns:a16="http://schemas.microsoft.com/office/drawing/2014/main" id="{B48F7E1E-8B80-46FA-380A-1AD1A73C9828}"/>
                    </a:ext>
                  </a:extLst>
                </p14:cNvPr>
                <p14:cNvContentPartPr/>
                <p14:nvPr/>
              </p14:nvContentPartPr>
              <p14:xfrm>
                <a:off x="3650194" y="4752633"/>
                <a:ext cx="204840" cy="338760"/>
              </p14:xfrm>
            </p:contentPart>
          </mc:Choice>
          <mc:Fallback xmlns="">
            <p:pic>
              <p:nvPicPr>
                <p:cNvPr id="73" name="Freihand 72">
                  <a:extLst>
                    <a:ext uri="{FF2B5EF4-FFF2-40B4-BE49-F238E27FC236}">
                      <a16:creationId xmlns:a16="http://schemas.microsoft.com/office/drawing/2014/main" id="{B48F7E1E-8B80-46FA-380A-1AD1A73C9828}"/>
                    </a:ext>
                  </a:extLst>
                </p:cNvPr>
                <p:cNvPicPr/>
                <p:nvPr/>
              </p:nvPicPr>
              <p:blipFill>
                <a:blip r:embed="rId172"/>
                <a:stretch>
                  <a:fillRect/>
                </a:stretch>
              </p:blipFill>
              <p:spPr>
                <a:xfrm>
                  <a:off x="3641554" y="4743633"/>
                  <a:ext cx="222480" cy="3564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74" name="Freihand 73">
                  <a:extLst>
                    <a:ext uri="{FF2B5EF4-FFF2-40B4-BE49-F238E27FC236}">
                      <a16:creationId xmlns:a16="http://schemas.microsoft.com/office/drawing/2014/main" id="{BE47E8A8-1E69-EC47-B99F-3D39E3D2EEE4}"/>
                    </a:ext>
                  </a:extLst>
                </p14:cNvPr>
                <p14:cNvContentPartPr/>
                <p14:nvPr/>
              </p14:nvContentPartPr>
              <p14:xfrm>
                <a:off x="4044034" y="4700433"/>
                <a:ext cx="162360" cy="222840"/>
              </p14:xfrm>
            </p:contentPart>
          </mc:Choice>
          <mc:Fallback xmlns="">
            <p:pic>
              <p:nvPicPr>
                <p:cNvPr id="74" name="Freihand 73">
                  <a:extLst>
                    <a:ext uri="{FF2B5EF4-FFF2-40B4-BE49-F238E27FC236}">
                      <a16:creationId xmlns:a16="http://schemas.microsoft.com/office/drawing/2014/main" id="{BE47E8A8-1E69-EC47-B99F-3D39E3D2EEE4}"/>
                    </a:ext>
                  </a:extLst>
                </p:cNvPr>
                <p:cNvPicPr/>
                <p:nvPr/>
              </p:nvPicPr>
              <p:blipFill>
                <a:blip r:embed="rId174"/>
                <a:stretch>
                  <a:fillRect/>
                </a:stretch>
              </p:blipFill>
              <p:spPr>
                <a:xfrm>
                  <a:off x="4035034" y="4691793"/>
                  <a:ext cx="1800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75" name="Freihand 74">
                  <a:extLst>
                    <a:ext uri="{FF2B5EF4-FFF2-40B4-BE49-F238E27FC236}">
                      <a16:creationId xmlns:a16="http://schemas.microsoft.com/office/drawing/2014/main" id="{EE1D1F3D-DD1B-BA35-6C21-81C058D521A7}"/>
                    </a:ext>
                  </a:extLst>
                </p14:cNvPr>
                <p14:cNvContentPartPr/>
                <p14:nvPr/>
              </p14:nvContentPartPr>
              <p14:xfrm>
                <a:off x="4333114" y="4742913"/>
                <a:ext cx="106200" cy="169560"/>
              </p14:xfrm>
            </p:contentPart>
          </mc:Choice>
          <mc:Fallback xmlns="">
            <p:pic>
              <p:nvPicPr>
                <p:cNvPr id="75" name="Freihand 74">
                  <a:extLst>
                    <a:ext uri="{FF2B5EF4-FFF2-40B4-BE49-F238E27FC236}">
                      <a16:creationId xmlns:a16="http://schemas.microsoft.com/office/drawing/2014/main" id="{EE1D1F3D-DD1B-BA35-6C21-81C058D521A7}"/>
                    </a:ext>
                  </a:extLst>
                </p:cNvPr>
                <p:cNvPicPr/>
                <p:nvPr/>
              </p:nvPicPr>
              <p:blipFill>
                <a:blip r:embed="rId176"/>
                <a:stretch>
                  <a:fillRect/>
                </a:stretch>
              </p:blipFill>
              <p:spPr>
                <a:xfrm>
                  <a:off x="4324474" y="4733913"/>
                  <a:ext cx="1238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76" name="Freihand 75">
                  <a:extLst>
                    <a:ext uri="{FF2B5EF4-FFF2-40B4-BE49-F238E27FC236}">
                      <a16:creationId xmlns:a16="http://schemas.microsoft.com/office/drawing/2014/main" id="{B0C02BCA-5F17-F846-AF03-AB7EB1C374C4}"/>
                    </a:ext>
                  </a:extLst>
                </p14:cNvPr>
                <p14:cNvContentPartPr/>
                <p14:nvPr/>
              </p14:nvContentPartPr>
              <p14:xfrm>
                <a:off x="4256794" y="4663713"/>
                <a:ext cx="96120" cy="91080"/>
              </p14:xfrm>
            </p:contentPart>
          </mc:Choice>
          <mc:Fallback xmlns="">
            <p:pic>
              <p:nvPicPr>
                <p:cNvPr id="76" name="Freihand 75">
                  <a:extLst>
                    <a:ext uri="{FF2B5EF4-FFF2-40B4-BE49-F238E27FC236}">
                      <a16:creationId xmlns:a16="http://schemas.microsoft.com/office/drawing/2014/main" id="{B0C02BCA-5F17-F846-AF03-AB7EB1C374C4}"/>
                    </a:ext>
                  </a:extLst>
                </p:cNvPr>
                <p:cNvPicPr/>
                <p:nvPr/>
              </p:nvPicPr>
              <p:blipFill>
                <a:blip r:embed="rId178"/>
                <a:stretch>
                  <a:fillRect/>
                </a:stretch>
              </p:blipFill>
              <p:spPr>
                <a:xfrm>
                  <a:off x="4248154" y="4655073"/>
                  <a:ext cx="1137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77" name="Freihand 76">
                  <a:extLst>
                    <a:ext uri="{FF2B5EF4-FFF2-40B4-BE49-F238E27FC236}">
                      <a16:creationId xmlns:a16="http://schemas.microsoft.com/office/drawing/2014/main" id="{77B7909B-C3C5-BBA5-4B76-D89D3278C6CA}"/>
                    </a:ext>
                  </a:extLst>
                </p14:cNvPr>
                <p14:cNvContentPartPr/>
                <p14:nvPr/>
              </p14:nvContentPartPr>
              <p14:xfrm>
                <a:off x="4461634" y="4807353"/>
                <a:ext cx="85320" cy="118080"/>
              </p14:xfrm>
            </p:contentPart>
          </mc:Choice>
          <mc:Fallback xmlns="">
            <p:pic>
              <p:nvPicPr>
                <p:cNvPr id="77" name="Freihand 76">
                  <a:extLst>
                    <a:ext uri="{FF2B5EF4-FFF2-40B4-BE49-F238E27FC236}">
                      <a16:creationId xmlns:a16="http://schemas.microsoft.com/office/drawing/2014/main" id="{77B7909B-C3C5-BBA5-4B76-D89D3278C6CA}"/>
                    </a:ext>
                  </a:extLst>
                </p:cNvPr>
                <p:cNvPicPr/>
                <p:nvPr/>
              </p:nvPicPr>
              <p:blipFill>
                <a:blip r:embed="rId180"/>
                <a:stretch>
                  <a:fillRect/>
                </a:stretch>
              </p:blipFill>
              <p:spPr>
                <a:xfrm>
                  <a:off x="4452994" y="4798353"/>
                  <a:ext cx="1029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80" name="Freihand 79">
                  <a:extLst>
                    <a:ext uri="{FF2B5EF4-FFF2-40B4-BE49-F238E27FC236}">
                      <a16:creationId xmlns:a16="http://schemas.microsoft.com/office/drawing/2014/main" id="{0A22ECCF-D4BA-1D77-BE40-CCB57CB501C1}"/>
                    </a:ext>
                  </a:extLst>
                </p14:cNvPr>
                <p14:cNvContentPartPr/>
                <p14:nvPr/>
              </p14:nvContentPartPr>
              <p14:xfrm>
                <a:off x="4720474" y="4733193"/>
                <a:ext cx="151920" cy="127080"/>
              </p14:xfrm>
            </p:contentPart>
          </mc:Choice>
          <mc:Fallback xmlns="">
            <p:pic>
              <p:nvPicPr>
                <p:cNvPr id="80" name="Freihand 79">
                  <a:extLst>
                    <a:ext uri="{FF2B5EF4-FFF2-40B4-BE49-F238E27FC236}">
                      <a16:creationId xmlns:a16="http://schemas.microsoft.com/office/drawing/2014/main" id="{0A22ECCF-D4BA-1D77-BE40-CCB57CB501C1}"/>
                    </a:ext>
                  </a:extLst>
                </p:cNvPr>
                <p:cNvPicPr/>
                <p:nvPr/>
              </p:nvPicPr>
              <p:blipFill>
                <a:blip r:embed="rId182"/>
                <a:stretch>
                  <a:fillRect/>
                </a:stretch>
              </p:blipFill>
              <p:spPr>
                <a:xfrm>
                  <a:off x="4711834" y="4724193"/>
                  <a:ext cx="1695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81" name="Freihand 80">
                  <a:extLst>
                    <a:ext uri="{FF2B5EF4-FFF2-40B4-BE49-F238E27FC236}">
                      <a16:creationId xmlns:a16="http://schemas.microsoft.com/office/drawing/2014/main" id="{5868C277-6AB9-F878-2581-3539D68706F0}"/>
                    </a:ext>
                  </a:extLst>
                </p14:cNvPr>
                <p14:cNvContentPartPr/>
                <p14:nvPr/>
              </p14:nvContentPartPr>
              <p14:xfrm>
                <a:off x="4888594" y="4623753"/>
                <a:ext cx="109440" cy="276840"/>
              </p14:xfrm>
            </p:contentPart>
          </mc:Choice>
          <mc:Fallback xmlns="">
            <p:pic>
              <p:nvPicPr>
                <p:cNvPr id="81" name="Freihand 80">
                  <a:extLst>
                    <a:ext uri="{FF2B5EF4-FFF2-40B4-BE49-F238E27FC236}">
                      <a16:creationId xmlns:a16="http://schemas.microsoft.com/office/drawing/2014/main" id="{5868C277-6AB9-F878-2581-3539D68706F0}"/>
                    </a:ext>
                  </a:extLst>
                </p:cNvPr>
                <p:cNvPicPr/>
                <p:nvPr/>
              </p:nvPicPr>
              <p:blipFill>
                <a:blip r:embed="rId184"/>
                <a:stretch>
                  <a:fillRect/>
                </a:stretch>
              </p:blipFill>
              <p:spPr>
                <a:xfrm>
                  <a:off x="4879954" y="4615113"/>
                  <a:ext cx="1270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82" name="Freihand 81">
                  <a:extLst>
                    <a:ext uri="{FF2B5EF4-FFF2-40B4-BE49-F238E27FC236}">
                      <a16:creationId xmlns:a16="http://schemas.microsoft.com/office/drawing/2014/main" id="{63484443-FC12-7195-1BC1-98EB5CA2ED73}"/>
                    </a:ext>
                  </a:extLst>
                </p14:cNvPr>
                <p14:cNvContentPartPr/>
                <p14:nvPr/>
              </p14:nvContentPartPr>
              <p14:xfrm>
                <a:off x="5048434" y="4628793"/>
                <a:ext cx="221400" cy="185400"/>
              </p14:xfrm>
            </p:contentPart>
          </mc:Choice>
          <mc:Fallback xmlns="">
            <p:pic>
              <p:nvPicPr>
                <p:cNvPr id="82" name="Freihand 81">
                  <a:extLst>
                    <a:ext uri="{FF2B5EF4-FFF2-40B4-BE49-F238E27FC236}">
                      <a16:creationId xmlns:a16="http://schemas.microsoft.com/office/drawing/2014/main" id="{63484443-FC12-7195-1BC1-98EB5CA2ED73}"/>
                    </a:ext>
                  </a:extLst>
                </p:cNvPr>
                <p:cNvPicPr/>
                <p:nvPr/>
              </p:nvPicPr>
              <p:blipFill>
                <a:blip r:embed="rId186"/>
                <a:stretch>
                  <a:fillRect/>
                </a:stretch>
              </p:blipFill>
              <p:spPr>
                <a:xfrm>
                  <a:off x="5039434" y="4619793"/>
                  <a:ext cx="23904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3" name="Freihand 82">
                  <a:extLst>
                    <a:ext uri="{FF2B5EF4-FFF2-40B4-BE49-F238E27FC236}">
                      <a16:creationId xmlns:a16="http://schemas.microsoft.com/office/drawing/2014/main" id="{645D8348-9A11-6D34-D9BC-50F1D3AE5482}"/>
                    </a:ext>
                  </a:extLst>
                </p14:cNvPr>
                <p14:cNvContentPartPr/>
                <p14:nvPr/>
              </p14:nvContentPartPr>
              <p14:xfrm>
                <a:off x="5442994" y="4602873"/>
                <a:ext cx="209160" cy="242280"/>
              </p14:xfrm>
            </p:contentPart>
          </mc:Choice>
          <mc:Fallback xmlns="">
            <p:pic>
              <p:nvPicPr>
                <p:cNvPr id="83" name="Freihand 82">
                  <a:extLst>
                    <a:ext uri="{FF2B5EF4-FFF2-40B4-BE49-F238E27FC236}">
                      <a16:creationId xmlns:a16="http://schemas.microsoft.com/office/drawing/2014/main" id="{645D8348-9A11-6D34-D9BC-50F1D3AE5482}"/>
                    </a:ext>
                  </a:extLst>
                </p:cNvPr>
                <p:cNvPicPr/>
                <p:nvPr/>
              </p:nvPicPr>
              <p:blipFill>
                <a:blip r:embed="rId188"/>
                <a:stretch>
                  <a:fillRect/>
                </a:stretch>
              </p:blipFill>
              <p:spPr>
                <a:xfrm>
                  <a:off x="5433994" y="4593873"/>
                  <a:ext cx="2268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84" name="Freihand 83">
                  <a:extLst>
                    <a:ext uri="{FF2B5EF4-FFF2-40B4-BE49-F238E27FC236}">
                      <a16:creationId xmlns:a16="http://schemas.microsoft.com/office/drawing/2014/main" id="{85D8FA84-5254-5BE8-5C56-F1B1368D3985}"/>
                    </a:ext>
                  </a:extLst>
                </p14:cNvPr>
                <p14:cNvContentPartPr/>
                <p14:nvPr/>
              </p14:nvContentPartPr>
              <p14:xfrm>
                <a:off x="5705794" y="4687473"/>
                <a:ext cx="78480" cy="104400"/>
              </p14:xfrm>
            </p:contentPart>
          </mc:Choice>
          <mc:Fallback xmlns="">
            <p:pic>
              <p:nvPicPr>
                <p:cNvPr id="84" name="Freihand 83">
                  <a:extLst>
                    <a:ext uri="{FF2B5EF4-FFF2-40B4-BE49-F238E27FC236}">
                      <a16:creationId xmlns:a16="http://schemas.microsoft.com/office/drawing/2014/main" id="{85D8FA84-5254-5BE8-5C56-F1B1368D3985}"/>
                    </a:ext>
                  </a:extLst>
                </p:cNvPr>
                <p:cNvPicPr/>
                <p:nvPr/>
              </p:nvPicPr>
              <p:blipFill>
                <a:blip r:embed="rId190"/>
                <a:stretch>
                  <a:fillRect/>
                </a:stretch>
              </p:blipFill>
              <p:spPr>
                <a:xfrm>
                  <a:off x="5697154" y="4678833"/>
                  <a:ext cx="961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85" name="Freihand 84">
                  <a:extLst>
                    <a:ext uri="{FF2B5EF4-FFF2-40B4-BE49-F238E27FC236}">
                      <a16:creationId xmlns:a16="http://schemas.microsoft.com/office/drawing/2014/main" id="{2286B5FF-88F8-8290-F040-151AF3DD1C38}"/>
                    </a:ext>
                  </a:extLst>
                </p14:cNvPr>
                <p14:cNvContentPartPr/>
                <p14:nvPr/>
              </p14:nvContentPartPr>
              <p14:xfrm>
                <a:off x="5922514" y="4702593"/>
                <a:ext cx="220320" cy="100440"/>
              </p14:xfrm>
            </p:contentPart>
          </mc:Choice>
          <mc:Fallback xmlns="">
            <p:pic>
              <p:nvPicPr>
                <p:cNvPr id="85" name="Freihand 84">
                  <a:extLst>
                    <a:ext uri="{FF2B5EF4-FFF2-40B4-BE49-F238E27FC236}">
                      <a16:creationId xmlns:a16="http://schemas.microsoft.com/office/drawing/2014/main" id="{2286B5FF-88F8-8290-F040-151AF3DD1C38}"/>
                    </a:ext>
                  </a:extLst>
                </p:cNvPr>
                <p:cNvPicPr/>
                <p:nvPr/>
              </p:nvPicPr>
              <p:blipFill>
                <a:blip r:embed="rId192"/>
                <a:stretch>
                  <a:fillRect/>
                </a:stretch>
              </p:blipFill>
              <p:spPr>
                <a:xfrm>
                  <a:off x="5913514" y="4693593"/>
                  <a:ext cx="2379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86" name="Freihand 85">
                  <a:extLst>
                    <a:ext uri="{FF2B5EF4-FFF2-40B4-BE49-F238E27FC236}">
                      <a16:creationId xmlns:a16="http://schemas.microsoft.com/office/drawing/2014/main" id="{0BB7E4FA-8537-1032-1913-4FFF00C5BE26}"/>
                    </a:ext>
                  </a:extLst>
                </p14:cNvPr>
                <p14:cNvContentPartPr/>
                <p14:nvPr/>
              </p14:nvContentPartPr>
              <p14:xfrm>
                <a:off x="6174874" y="4572993"/>
                <a:ext cx="29520" cy="181440"/>
              </p14:xfrm>
            </p:contentPart>
          </mc:Choice>
          <mc:Fallback xmlns="">
            <p:pic>
              <p:nvPicPr>
                <p:cNvPr id="86" name="Freihand 85">
                  <a:extLst>
                    <a:ext uri="{FF2B5EF4-FFF2-40B4-BE49-F238E27FC236}">
                      <a16:creationId xmlns:a16="http://schemas.microsoft.com/office/drawing/2014/main" id="{0BB7E4FA-8537-1032-1913-4FFF00C5BE26}"/>
                    </a:ext>
                  </a:extLst>
                </p:cNvPr>
                <p:cNvPicPr/>
                <p:nvPr/>
              </p:nvPicPr>
              <p:blipFill>
                <a:blip r:embed="rId194"/>
                <a:stretch>
                  <a:fillRect/>
                </a:stretch>
              </p:blipFill>
              <p:spPr>
                <a:xfrm>
                  <a:off x="6166234" y="4564353"/>
                  <a:ext cx="471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87" name="Freihand 86">
                  <a:extLst>
                    <a:ext uri="{FF2B5EF4-FFF2-40B4-BE49-F238E27FC236}">
                      <a16:creationId xmlns:a16="http://schemas.microsoft.com/office/drawing/2014/main" id="{9F2C4855-1B2B-F538-2F07-65A2D2BB7AF9}"/>
                    </a:ext>
                  </a:extLst>
                </p14:cNvPr>
                <p14:cNvContentPartPr/>
                <p14:nvPr/>
              </p14:nvContentPartPr>
              <p14:xfrm>
                <a:off x="6095674" y="4709433"/>
                <a:ext cx="59040" cy="86400"/>
              </p14:xfrm>
            </p:contentPart>
          </mc:Choice>
          <mc:Fallback xmlns="">
            <p:pic>
              <p:nvPicPr>
                <p:cNvPr id="87" name="Freihand 86">
                  <a:extLst>
                    <a:ext uri="{FF2B5EF4-FFF2-40B4-BE49-F238E27FC236}">
                      <a16:creationId xmlns:a16="http://schemas.microsoft.com/office/drawing/2014/main" id="{9F2C4855-1B2B-F538-2F07-65A2D2BB7AF9}"/>
                    </a:ext>
                  </a:extLst>
                </p:cNvPr>
                <p:cNvPicPr/>
                <p:nvPr/>
              </p:nvPicPr>
              <p:blipFill>
                <a:blip r:embed="rId196"/>
                <a:stretch>
                  <a:fillRect/>
                </a:stretch>
              </p:blipFill>
              <p:spPr>
                <a:xfrm>
                  <a:off x="6086674" y="4700433"/>
                  <a:ext cx="766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88" name="Freihand 87">
                  <a:extLst>
                    <a:ext uri="{FF2B5EF4-FFF2-40B4-BE49-F238E27FC236}">
                      <a16:creationId xmlns:a16="http://schemas.microsoft.com/office/drawing/2014/main" id="{FE307931-3389-2905-FD8D-D50BB8EFBCE3}"/>
                    </a:ext>
                  </a:extLst>
                </p14:cNvPr>
                <p14:cNvContentPartPr/>
                <p14:nvPr/>
              </p14:nvContentPartPr>
              <p14:xfrm>
                <a:off x="6160474" y="4596753"/>
                <a:ext cx="1080" cy="10440"/>
              </p14:xfrm>
            </p:contentPart>
          </mc:Choice>
          <mc:Fallback xmlns="">
            <p:pic>
              <p:nvPicPr>
                <p:cNvPr id="88" name="Freihand 87">
                  <a:extLst>
                    <a:ext uri="{FF2B5EF4-FFF2-40B4-BE49-F238E27FC236}">
                      <a16:creationId xmlns:a16="http://schemas.microsoft.com/office/drawing/2014/main" id="{FE307931-3389-2905-FD8D-D50BB8EFBCE3}"/>
                    </a:ext>
                  </a:extLst>
                </p:cNvPr>
                <p:cNvPicPr/>
                <p:nvPr/>
              </p:nvPicPr>
              <p:blipFill>
                <a:blip r:embed="rId198"/>
                <a:stretch>
                  <a:fillRect/>
                </a:stretch>
              </p:blipFill>
              <p:spPr>
                <a:xfrm>
                  <a:off x="6151474" y="4587753"/>
                  <a:ext cx="1872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89" name="Freihand 88">
                  <a:extLst>
                    <a:ext uri="{FF2B5EF4-FFF2-40B4-BE49-F238E27FC236}">
                      <a16:creationId xmlns:a16="http://schemas.microsoft.com/office/drawing/2014/main" id="{210696E9-1BC8-F9C2-665A-DF57FC8F4EEB}"/>
                    </a:ext>
                  </a:extLst>
                </p14:cNvPr>
                <p14:cNvContentPartPr/>
                <p14:nvPr/>
              </p14:nvContentPartPr>
              <p14:xfrm>
                <a:off x="6135634" y="4549233"/>
                <a:ext cx="122040" cy="243000"/>
              </p14:xfrm>
            </p:contentPart>
          </mc:Choice>
          <mc:Fallback xmlns="">
            <p:pic>
              <p:nvPicPr>
                <p:cNvPr id="89" name="Freihand 88">
                  <a:extLst>
                    <a:ext uri="{FF2B5EF4-FFF2-40B4-BE49-F238E27FC236}">
                      <a16:creationId xmlns:a16="http://schemas.microsoft.com/office/drawing/2014/main" id="{210696E9-1BC8-F9C2-665A-DF57FC8F4EEB}"/>
                    </a:ext>
                  </a:extLst>
                </p:cNvPr>
                <p:cNvPicPr/>
                <p:nvPr/>
              </p:nvPicPr>
              <p:blipFill>
                <a:blip r:embed="rId200"/>
                <a:stretch>
                  <a:fillRect/>
                </a:stretch>
              </p:blipFill>
              <p:spPr>
                <a:xfrm>
                  <a:off x="6126994" y="4540593"/>
                  <a:ext cx="1396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90" name="Freihand 89">
                  <a:extLst>
                    <a:ext uri="{FF2B5EF4-FFF2-40B4-BE49-F238E27FC236}">
                      <a16:creationId xmlns:a16="http://schemas.microsoft.com/office/drawing/2014/main" id="{91049FBB-27E9-3248-8E00-28FAD0844933}"/>
                    </a:ext>
                  </a:extLst>
                </p14:cNvPr>
                <p14:cNvContentPartPr/>
                <p14:nvPr/>
              </p14:nvContentPartPr>
              <p14:xfrm>
                <a:off x="6257314" y="4667313"/>
                <a:ext cx="180720" cy="99360"/>
              </p14:xfrm>
            </p:contentPart>
          </mc:Choice>
          <mc:Fallback xmlns="">
            <p:pic>
              <p:nvPicPr>
                <p:cNvPr id="90" name="Freihand 89">
                  <a:extLst>
                    <a:ext uri="{FF2B5EF4-FFF2-40B4-BE49-F238E27FC236}">
                      <a16:creationId xmlns:a16="http://schemas.microsoft.com/office/drawing/2014/main" id="{91049FBB-27E9-3248-8E00-28FAD0844933}"/>
                    </a:ext>
                  </a:extLst>
                </p:cNvPr>
                <p:cNvPicPr/>
                <p:nvPr/>
              </p:nvPicPr>
              <p:blipFill>
                <a:blip r:embed="rId202"/>
                <a:stretch>
                  <a:fillRect/>
                </a:stretch>
              </p:blipFill>
              <p:spPr>
                <a:xfrm>
                  <a:off x="6248674" y="4658313"/>
                  <a:ext cx="1983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91" name="Freihand 90">
                  <a:extLst>
                    <a:ext uri="{FF2B5EF4-FFF2-40B4-BE49-F238E27FC236}">
                      <a16:creationId xmlns:a16="http://schemas.microsoft.com/office/drawing/2014/main" id="{3D755569-4762-C3C7-A692-C370210A5269}"/>
                    </a:ext>
                  </a:extLst>
                </p14:cNvPr>
                <p14:cNvContentPartPr/>
                <p14:nvPr/>
              </p14:nvContentPartPr>
              <p14:xfrm>
                <a:off x="5939434" y="4610073"/>
                <a:ext cx="13680" cy="9000"/>
              </p14:xfrm>
            </p:contentPart>
          </mc:Choice>
          <mc:Fallback xmlns="">
            <p:pic>
              <p:nvPicPr>
                <p:cNvPr id="91" name="Freihand 90">
                  <a:extLst>
                    <a:ext uri="{FF2B5EF4-FFF2-40B4-BE49-F238E27FC236}">
                      <a16:creationId xmlns:a16="http://schemas.microsoft.com/office/drawing/2014/main" id="{3D755569-4762-C3C7-A692-C370210A5269}"/>
                    </a:ext>
                  </a:extLst>
                </p:cNvPr>
                <p:cNvPicPr/>
                <p:nvPr/>
              </p:nvPicPr>
              <p:blipFill>
                <a:blip r:embed="rId204"/>
                <a:stretch>
                  <a:fillRect/>
                </a:stretch>
              </p:blipFill>
              <p:spPr>
                <a:xfrm>
                  <a:off x="5930794" y="4601073"/>
                  <a:ext cx="31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92" name="Freihand 91">
                  <a:extLst>
                    <a:ext uri="{FF2B5EF4-FFF2-40B4-BE49-F238E27FC236}">
                      <a16:creationId xmlns:a16="http://schemas.microsoft.com/office/drawing/2014/main" id="{F3F1411C-7245-CF16-1EB8-EAF30955ACE4}"/>
                    </a:ext>
                  </a:extLst>
                </p14:cNvPr>
                <p14:cNvContentPartPr/>
                <p14:nvPr/>
              </p14:nvContentPartPr>
              <p14:xfrm>
                <a:off x="6536674" y="4587033"/>
                <a:ext cx="306360" cy="148320"/>
              </p14:xfrm>
            </p:contentPart>
          </mc:Choice>
          <mc:Fallback xmlns="">
            <p:pic>
              <p:nvPicPr>
                <p:cNvPr id="92" name="Freihand 91">
                  <a:extLst>
                    <a:ext uri="{FF2B5EF4-FFF2-40B4-BE49-F238E27FC236}">
                      <a16:creationId xmlns:a16="http://schemas.microsoft.com/office/drawing/2014/main" id="{F3F1411C-7245-CF16-1EB8-EAF30955ACE4}"/>
                    </a:ext>
                  </a:extLst>
                </p:cNvPr>
                <p:cNvPicPr/>
                <p:nvPr/>
              </p:nvPicPr>
              <p:blipFill>
                <a:blip r:embed="rId206"/>
                <a:stretch>
                  <a:fillRect/>
                </a:stretch>
              </p:blipFill>
              <p:spPr>
                <a:xfrm>
                  <a:off x="6527674" y="4578393"/>
                  <a:ext cx="3240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93" name="Freihand 92">
                  <a:extLst>
                    <a:ext uri="{FF2B5EF4-FFF2-40B4-BE49-F238E27FC236}">
                      <a16:creationId xmlns:a16="http://schemas.microsoft.com/office/drawing/2014/main" id="{2252A2B7-CFCC-CEAF-0799-A4F00D3610B8}"/>
                    </a:ext>
                  </a:extLst>
                </p14:cNvPr>
                <p14:cNvContentPartPr/>
                <p14:nvPr/>
              </p14:nvContentPartPr>
              <p14:xfrm>
                <a:off x="6858154" y="4671273"/>
                <a:ext cx="105840" cy="59040"/>
              </p14:xfrm>
            </p:contentPart>
          </mc:Choice>
          <mc:Fallback xmlns="">
            <p:pic>
              <p:nvPicPr>
                <p:cNvPr id="93" name="Freihand 92">
                  <a:extLst>
                    <a:ext uri="{FF2B5EF4-FFF2-40B4-BE49-F238E27FC236}">
                      <a16:creationId xmlns:a16="http://schemas.microsoft.com/office/drawing/2014/main" id="{2252A2B7-CFCC-CEAF-0799-A4F00D3610B8}"/>
                    </a:ext>
                  </a:extLst>
                </p:cNvPr>
                <p:cNvPicPr/>
                <p:nvPr/>
              </p:nvPicPr>
              <p:blipFill>
                <a:blip r:embed="rId208"/>
                <a:stretch>
                  <a:fillRect/>
                </a:stretch>
              </p:blipFill>
              <p:spPr>
                <a:xfrm>
                  <a:off x="6849514" y="4662633"/>
                  <a:ext cx="1234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94" name="Freihand 93">
                  <a:extLst>
                    <a:ext uri="{FF2B5EF4-FFF2-40B4-BE49-F238E27FC236}">
                      <a16:creationId xmlns:a16="http://schemas.microsoft.com/office/drawing/2014/main" id="{961CDEA9-20EB-9438-7372-DC9C18173B7A}"/>
                    </a:ext>
                  </a:extLst>
                </p14:cNvPr>
                <p14:cNvContentPartPr/>
                <p14:nvPr/>
              </p14:nvContentPartPr>
              <p14:xfrm>
                <a:off x="7036714" y="4514673"/>
                <a:ext cx="154440" cy="215640"/>
              </p14:xfrm>
            </p:contentPart>
          </mc:Choice>
          <mc:Fallback xmlns="">
            <p:pic>
              <p:nvPicPr>
                <p:cNvPr id="94" name="Freihand 93">
                  <a:extLst>
                    <a:ext uri="{FF2B5EF4-FFF2-40B4-BE49-F238E27FC236}">
                      <a16:creationId xmlns:a16="http://schemas.microsoft.com/office/drawing/2014/main" id="{961CDEA9-20EB-9438-7372-DC9C18173B7A}"/>
                    </a:ext>
                  </a:extLst>
                </p:cNvPr>
                <p:cNvPicPr/>
                <p:nvPr/>
              </p:nvPicPr>
              <p:blipFill>
                <a:blip r:embed="rId210"/>
                <a:stretch>
                  <a:fillRect/>
                </a:stretch>
              </p:blipFill>
              <p:spPr>
                <a:xfrm>
                  <a:off x="7028074" y="4505673"/>
                  <a:ext cx="172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95" name="Freihand 94">
                  <a:extLst>
                    <a:ext uri="{FF2B5EF4-FFF2-40B4-BE49-F238E27FC236}">
                      <a16:creationId xmlns:a16="http://schemas.microsoft.com/office/drawing/2014/main" id="{14A8C266-C759-62ED-51AE-F9906EEC6275}"/>
                    </a:ext>
                  </a:extLst>
                </p14:cNvPr>
                <p14:cNvContentPartPr/>
                <p14:nvPr/>
              </p14:nvContentPartPr>
              <p14:xfrm>
                <a:off x="7170994" y="4521873"/>
                <a:ext cx="15840" cy="39960"/>
              </p14:xfrm>
            </p:contentPart>
          </mc:Choice>
          <mc:Fallback xmlns="">
            <p:pic>
              <p:nvPicPr>
                <p:cNvPr id="95" name="Freihand 94">
                  <a:extLst>
                    <a:ext uri="{FF2B5EF4-FFF2-40B4-BE49-F238E27FC236}">
                      <a16:creationId xmlns:a16="http://schemas.microsoft.com/office/drawing/2014/main" id="{14A8C266-C759-62ED-51AE-F9906EEC6275}"/>
                    </a:ext>
                  </a:extLst>
                </p:cNvPr>
                <p:cNvPicPr/>
                <p:nvPr/>
              </p:nvPicPr>
              <p:blipFill>
                <a:blip r:embed="rId212"/>
                <a:stretch>
                  <a:fillRect/>
                </a:stretch>
              </p:blipFill>
              <p:spPr>
                <a:xfrm>
                  <a:off x="7162354" y="4512873"/>
                  <a:ext cx="334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96" name="Freihand 95">
                  <a:extLst>
                    <a:ext uri="{FF2B5EF4-FFF2-40B4-BE49-F238E27FC236}">
                      <a16:creationId xmlns:a16="http://schemas.microsoft.com/office/drawing/2014/main" id="{53DDF93F-2EFF-FC4E-1494-D12F66F76EFA}"/>
                    </a:ext>
                  </a:extLst>
                </p14:cNvPr>
                <p14:cNvContentPartPr/>
                <p14:nvPr/>
              </p14:nvContentPartPr>
              <p14:xfrm>
                <a:off x="7251634" y="4628073"/>
                <a:ext cx="249120" cy="91800"/>
              </p14:xfrm>
            </p:contentPart>
          </mc:Choice>
          <mc:Fallback xmlns="">
            <p:pic>
              <p:nvPicPr>
                <p:cNvPr id="96" name="Freihand 95">
                  <a:extLst>
                    <a:ext uri="{FF2B5EF4-FFF2-40B4-BE49-F238E27FC236}">
                      <a16:creationId xmlns:a16="http://schemas.microsoft.com/office/drawing/2014/main" id="{53DDF93F-2EFF-FC4E-1494-D12F66F76EFA}"/>
                    </a:ext>
                  </a:extLst>
                </p:cNvPr>
                <p:cNvPicPr/>
                <p:nvPr/>
              </p:nvPicPr>
              <p:blipFill>
                <a:blip r:embed="rId214"/>
                <a:stretch>
                  <a:fillRect/>
                </a:stretch>
              </p:blipFill>
              <p:spPr>
                <a:xfrm>
                  <a:off x="7242994" y="4619433"/>
                  <a:ext cx="2667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97" name="Freihand 96">
                  <a:extLst>
                    <a:ext uri="{FF2B5EF4-FFF2-40B4-BE49-F238E27FC236}">
                      <a16:creationId xmlns:a16="http://schemas.microsoft.com/office/drawing/2014/main" id="{F946FF1B-CADA-DB13-5DBB-2B514C94C535}"/>
                    </a:ext>
                  </a:extLst>
                </p14:cNvPr>
                <p14:cNvContentPartPr/>
                <p14:nvPr/>
              </p14:nvContentPartPr>
              <p14:xfrm>
                <a:off x="7649434" y="4500993"/>
                <a:ext cx="286920" cy="327600"/>
              </p14:xfrm>
            </p:contentPart>
          </mc:Choice>
          <mc:Fallback xmlns="">
            <p:pic>
              <p:nvPicPr>
                <p:cNvPr id="97" name="Freihand 96">
                  <a:extLst>
                    <a:ext uri="{FF2B5EF4-FFF2-40B4-BE49-F238E27FC236}">
                      <a16:creationId xmlns:a16="http://schemas.microsoft.com/office/drawing/2014/main" id="{F946FF1B-CADA-DB13-5DBB-2B514C94C535}"/>
                    </a:ext>
                  </a:extLst>
                </p:cNvPr>
                <p:cNvPicPr/>
                <p:nvPr/>
              </p:nvPicPr>
              <p:blipFill>
                <a:blip r:embed="rId216"/>
                <a:stretch>
                  <a:fillRect/>
                </a:stretch>
              </p:blipFill>
              <p:spPr>
                <a:xfrm>
                  <a:off x="7640434" y="4492353"/>
                  <a:ext cx="30456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99" name="Freihand 98">
                  <a:extLst>
                    <a:ext uri="{FF2B5EF4-FFF2-40B4-BE49-F238E27FC236}">
                      <a16:creationId xmlns:a16="http://schemas.microsoft.com/office/drawing/2014/main" id="{4486CF9A-C075-FDA4-7092-829097776782}"/>
                    </a:ext>
                  </a:extLst>
                </p14:cNvPr>
                <p14:cNvContentPartPr/>
                <p14:nvPr/>
              </p14:nvContentPartPr>
              <p14:xfrm>
                <a:off x="380314" y="5555793"/>
                <a:ext cx="227520" cy="234720"/>
              </p14:xfrm>
            </p:contentPart>
          </mc:Choice>
          <mc:Fallback xmlns="">
            <p:pic>
              <p:nvPicPr>
                <p:cNvPr id="99" name="Freihand 98">
                  <a:extLst>
                    <a:ext uri="{FF2B5EF4-FFF2-40B4-BE49-F238E27FC236}">
                      <a16:creationId xmlns:a16="http://schemas.microsoft.com/office/drawing/2014/main" id="{4486CF9A-C075-FDA4-7092-829097776782}"/>
                    </a:ext>
                  </a:extLst>
                </p:cNvPr>
                <p:cNvPicPr/>
                <p:nvPr/>
              </p:nvPicPr>
              <p:blipFill>
                <a:blip r:embed="rId218"/>
                <a:stretch>
                  <a:fillRect/>
                </a:stretch>
              </p:blipFill>
              <p:spPr>
                <a:xfrm>
                  <a:off x="371674" y="5547153"/>
                  <a:ext cx="2451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00" name="Freihand 99">
                  <a:extLst>
                    <a:ext uri="{FF2B5EF4-FFF2-40B4-BE49-F238E27FC236}">
                      <a16:creationId xmlns:a16="http://schemas.microsoft.com/office/drawing/2014/main" id="{66EEC625-214F-E288-84C7-7DE806E4B28A}"/>
                    </a:ext>
                  </a:extLst>
                </p14:cNvPr>
                <p14:cNvContentPartPr/>
                <p14:nvPr/>
              </p14:nvContentPartPr>
              <p14:xfrm>
                <a:off x="652834" y="5614473"/>
                <a:ext cx="142920" cy="121680"/>
              </p14:xfrm>
            </p:contentPart>
          </mc:Choice>
          <mc:Fallback xmlns="">
            <p:pic>
              <p:nvPicPr>
                <p:cNvPr id="100" name="Freihand 99">
                  <a:extLst>
                    <a:ext uri="{FF2B5EF4-FFF2-40B4-BE49-F238E27FC236}">
                      <a16:creationId xmlns:a16="http://schemas.microsoft.com/office/drawing/2014/main" id="{66EEC625-214F-E288-84C7-7DE806E4B28A}"/>
                    </a:ext>
                  </a:extLst>
                </p:cNvPr>
                <p:cNvPicPr/>
                <p:nvPr/>
              </p:nvPicPr>
              <p:blipFill>
                <a:blip r:embed="rId220"/>
                <a:stretch>
                  <a:fillRect/>
                </a:stretch>
              </p:blipFill>
              <p:spPr>
                <a:xfrm>
                  <a:off x="643834" y="5605833"/>
                  <a:ext cx="1605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02" name="Freihand 101">
                  <a:extLst>
                    <a:ext uri="{FF2B5EF4-FFF2-40B4-BE49-F238E27FC236}">
                      <a16:creationId xmlns:a16="http://schemas.microsoft.com/office/drawing/2014/main" id="{095A26C0-B362-6C10-F238-B253FF6BB509}"/>
                    </a:ext>
                  </a:extLst>
                </p14:cNvPr>
                <p14:cNvContentPartPr/>
                <p14:nvPr/>
              </p14:nvContentPartPr>
              <p14:xfrm>
                <a:off x="1038034" y="5544273"/>
                <a:ext cx="96120" cy="180360"/>
              </p14:xfrm>
            </p:contentPart>
          </mc:Choice>
          <mc:Fallback xmlns="">
            <p:pic>
              <p:nvPicPr>
                <p:cNvPr id="102" name="Freihand 101">
                  <a:extLst>
                    <a:ext uri="{FF2B5EF4-FFF2-40B4-BE49-F238E27FC236}">
                      <a16:creationId xmlns:a16="http://schemas.microsoft.com/office/drawing/2014/main" id="{095A26C0-B362-6C10-F238-B253FF6BB509}"/>
                    </a:ext>
                  </a:extLst>
                </p:cNvPr>
                <p:cNvPicPr/>
                <p:nvPr/>
              </p:nvPicPr>
              <p:blipFill>
                <a:blip r:embed="rId222"/>
                <a:stretch>
                  <a:fillRect/>
                </a:stretch>
              </p:blipFill>
              <p:spPr>
                <a:xfrm>
                  <a:off x="1029034" y="5535273"/>
                  <a:ext cx="1137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03" name="Freihand 102">
                  <a:extLst>
                    <a:ext uri="{FF2B5EF4-FFF2-40B4-BE49-F238E27FC236}">
                      <a16:creationId xmlns:a16="http://schemas.microsoft.com/office/drawing/2014/main" id="{2C0EF136-742B-F289-64F0-566CC9EFFBD2}"/>
                    </a:ext>
                  </a:extLst>
                </p14:cNvPr>
                <p14:cNvContentPartPr/>
                <p14:nvPr/>
              </p14:nvContentPartPr>
              <p14:xfrm>
                <a:off x="1052794" y="5639313"/>
                <a:ext cx="159480" cy="88920"/>
              </p14:xfrm>
            </p:contentPart>
          </mc:Choice>
          <mc:Fallback xmlns="">
            <p:pic>
              <p:nvPicPr>
                <p:cNvPr id="103" name="Freihand 102">
                  <a:extLst>
                    <a:ext uri="{FF2B5EF4-FFF2-40B4-BE49-F238E27FC236}">
                      <a16:creationId xmlns:a16="http://schemas.microsoft.com/office/drawing/2014/main" id="{2C0EF136-742B-F289-64F0-566CC9EFFBD2}"/>
                    </a:ext>
                  </a:extLst>
                </p:cNvPr>
                <p:cNvPicPr/>
                <p:nvPr/>
              </p:nvPicPr>
              <p:blipFill>
                <a:blip r:embed="rId224"/>
                <a:stretch>
                  <a:fillRect/>
                </a:stretch>
              </p:blipFill>
              <p:spPr>
                <a:xfrm>
                  <a:off x="1043794" y="5630313"/>
                  <a:ext cx="1771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04" name="Freihand 103">
                  <a:extLst>
                    <a:ext uri="{FF2B5EF4-FFF2-40B4-BE49-F238E27FC236}">
                      <a16:creationId xmlns:a16="http://schemas.microsoft.com/office/drawing/2014/main" id="{48A55A70-00BA-83E3-DD09-B3E5060E719F}"/>
                    </a:ext>
                  </a:extLst>
                </p14:cNvPr>
                <p14:cNvContentPartPr/>
                <p14:nvPr/>
              </p14:nvContentPartPr>
              <p14:xfrm>
                <a:off x="1228474" y="5595753"/>
                <a:ext cx="191160" cy="88200"/>
              </p14:xfrm>
            </p:contentPart>
          </mc:Choice>
          <mc:Fallback xmlns="">
            <p:pic>
              <p:nvPicPr>
                <p:cNvPr id="104" name="Freihand 103">
                  <a:extLst>
                    <a:ext uri="{FF2B5EF4-FFF2-40B4-BE49-F238E27FC236}">
                      <a16:creationId xmlns:a16="http://schemas.microsoft.com/office/drawing/2014/main" id="{48A55A70-00BA-83E3-DD09-B3E5060E719F}"/>
                    </a:ext>
                  </a:extLst>
                </p:cNvPr>
                <p:cNvPicPr/>
                <p:nvPr/>
              </p:nvPicPr>
              <p:blipFill>
                <a:blip r:embed="rId226"/>
                <a:stretch>
                  <a:fillRect/>
                </a:stretch>
              </p:blipFill>
              <p:spPr>
                <a:xfrm>
                  <a:off x="1219834" y="5586753"/>
                  <a:ext cx="20880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05" name="Freihand 104">
                  <a:extLst>
                    <a:ext uri="{FF2B5EF4-FFF2-40B4-BE49-F238E27FC236}">
                      <a16:creationId xmlns:a16="http://schemas.microsoft.com/office/drawing/2014/main" id="{A96317ED-8A24-1181-EB71-2127A9BFFC03}"/>
                    </a:ext>
                  </a:extLst>
                </p14:cNvPr>
                <p14:cNvContentPartPr/>
                <p14:nvPr/>
              </p14:nvContentPartPr>
              <p14:xfrm>
                <a:off x="1477234" y="5538873"/>
                <a:ext cx="95760" cy="115200"/>
              </p14:xfrm>
            </p:contentPart>
          </mc:Choice>
          <mc:Fallback xmlns="">
            <p:pic>
              <p:nvPicPr>
                <p:cNvPr id="105" name="Freihand 104">
                  <a:extLst>
                    <a:ext uri="{FF2B5EF4-FFF2-40B4-BE49-F238E27FC236}">
                      <a16:creationId xmlns:a16="http://schemas.microsoft.com/office/drawing/2014/main" id="{A96317ED-8A24-1181-EB71-2127A9BFFC03}"/>
                    </a:ext>
                  </a:extLst>
                </p:cNvPr>
                <p:cNvPicPr/>
                <p:nvPr/>
              </p:nvPicPr>
              <p:blipFill>
                <a:blip r:embed="rId228"/>
                <a:stretch>
                  <a:fillRect/>
                </a:stretch>
              </p:blipFill>
              <p:spPr>
                <a:xfrm>
                  <a:off x="1468234" y="5530233"/>
                  <a:ext cx="113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07" name="Freihand 106">
                  <a:extLst>
                    <a:ext uri="{FF2B5EF4-FFF2-40B4-BE49-F238E27FC236}">
                      <a16:creationId xmlns:a16="http://schemas.microsoft.com/office/drawing/2014/main" id="{2D389339-21B4-D463-7B23-1D9B574278EC}"/>
                    </a:ext>
                  </a:extLst>
                </p14:cNvPr>
                <p14:cNvContentPartPr/>
                <p14:nvPr/>
              </p14:nvContentPartPr>
              <p14:xfrm>
                <a:off x="1755154" y="5515833"/>
                <a:ext cx="234000" cy="93960"/>
              </p14:xfrm>
            </p:contentPart>
          </mc:Choice>
          <mc:Fallback xmlns="">
            <p:pic>
              <p:nvPicPr>
                <p:cNvPr id="107" name="Freihand 106">
                  <a:extLst>
                    <a:ext uri="{FF2B5EF4-FFF2-40B4-BE49-F238E27FC236}">
                      <a16:creationId xmlns:a16="http://schemas.microsoft.com/office/drawing/2014/main" id="{2D389339-21B4-D463-7B23-1D9B574278EC}"/>
                    </a:ext>
                  </a:extLst>
                </p:cNvPr>
                <p:cNvPicPr/>
                <p:nvPr/>
              </p:nvPicPr>
              <p:blipFill>
                <a:blip r:embed="rId230"/>
                <a:stretch>
                  <a:fillRect/>
                </a:stretch>
              </p:blipFill>
              <p:spPr>
                <a:xfrm>
                  <a:off x="1746514" y="5507193"/>
                  <a:ext cx="2516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08" name="Freihand 107">
                  <a:extLst>
                    <a:ext uri="{FF2B5EF4-FFF2-40B4-BE49-F238E27FC236}">
                      <a16:creationId xmlns:a16="http://schemas.microsoft.com/office/drawing/2014/main" id="{344722DD-D395-7932-2070-FFF2CBE2CA44}"/>
                    </a:ext>
                  </a:extLst>
                </p14:cNvPr>
                <p14:cNvContentPartPr/>
                <p14:nvPr/>
              </p14:nvContentPartPr>
              <p14:xfrm>
                <a:off x="1904554" y="5403873"/>
                <a:ext cx="4680" cy="12600"/>
              </p14:xfrm>
            </p:contentPart>
          </mc:Choice>
          <mc:Fallback xmlns="">
            <p:pic>
              <p:nvPicPr>
                <p:cNvPr id="108" name="Freihand 107">
                  <a:extLst>
                    <a:ext uri="{FF2B5EF4-FFF2-40B4-BE49-F238E27FC236}">
                      <a16:creationId xmlns:a16="http://schemas.microsoft.com/office/drawing/2014/main" id="{344722DD-D395-7932-2070-FFF2CBE2CA44}"/>
                    </a:ext>
                  </a:extLst>
                </p:cNvPr>
                <p:cNvPicPr/>
                <p:nvPr/>
              </p:nvPicPr>
              <p:blipFill>
                <a:blip r:embed="rId232"/>
                <a:stretch>
                  <a:fillRect/>
                </a:stretch>
              </p:blipFill>
              <p:spPr>
                <a:xfrm>
                  <a:off x="1895914" y="5395233"/>
                  <a:ext cx="22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09" name="Freihand 108">
                  <a:extLst>
                    <a:ext uri="{FF2B5EF4-FFF2-40B4-BE49-F238E27FC236}">
                      <a16:creationId xmlns:a16="http://schemas.microsoft.com/office/drawing/2014/main" id="{21DD03E2-2957-89B1-B823-C322FBC28449}"/>
                    </a:ext>
                  </a:extLst>
                </p14:cNvPr>
                <p14:cNvContentPartPr/>
                <p14:nvPr/>
              </p14:nvContentPartPr>
              <p14:xfrm>
                <a:off x="2268154" y="5361393"/>
                <a:ext cx="131400" cy="179280"/>
              </p14:xfrm>
            </p:contentPart>
          </mc:Choice>
          <mc:Fallback xmlns="">
            <p:pic>
              <p:nvPicPr>
                <p:cNvPr id="109" name="Freihand 108">
                  <a:extLst>
                    <a:ext uri="{FF2B5EF4-FFF2-40B4-BE49-F238E27FC236}">
                      <a16:creationId xmlns:a16="http://schemas.microsoft.com/office/drawing/2014/main" id="{21DD03E2-2957-89B1-B823-C322FBC28449}"/>
                    </a:ext>
                  </a:extLst>
                </p:cNvPr>
                <p:cNvPicPr/>
                <p:nvPr/>
              </p:nvPicPr>
              <p:blipFill>
                <a:blip r:embed="rId234"/>
                <a:stretch>
                  <a:fillRect/>
                </a:stretch>
              </p:blipFill>
              <p:spPr>
                <a:xfrm>
                  <a:off x="2259514" y="5352753"/>
                  <a:ext cx="149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10" name="Freihand 109">
                  <a:extLst>
                    <a:ext uri="{FF2B5EF4-FFF2-40B4-BE49-F238E27FC236}">
                      <a16:creationId xmlns:a16="http://schemas.microsoft.com/office/drawing/2014/main" id="{AB00C4BC-C38E-89B7-0588-1B1DD873AC97}"/>
                    </a:ext>
                  </a:extLst>
                </p14:cNvPr>
                <p14:cNvContentPartPr/>
                <p14:nvPr/>
              </p14:nvContentPartPr>
              <p14:xfrm>
                <a:off x="2515474" y="5307753"/>
                <a:ext cx="127080" cy="221040"/>
              </p14:xfrm>
            </p:contentPart>
          </mc:Choice>
          <mc:Fallback xmlns="">
            <p:pic>
              <p:nvPicPr>
                <p:cNvPr id="110" name="Freihand 109">
                  <a:extLst>
                    <a:ext uri="{FF2B5EF4-FFF2-40B4-BE49-F238E27FC236}">
                      <a16:creationId xmlns:a16="http://schemas.microsoft.com/office/drawing/2014/main" id="{AB00C4BC-C38E-89B7-0588-1B1DD873AC97}"/>
                    </a:ext>
                  </a:extLst>
                </p:cNvPr>
                <p:cNvPicPr/>
                <p:nvPr/>
              </p:nvPicPr>
              <p:blipFill>
                <a:blip r:embed="rId236"/>
                <a:stretch>
                  <a:fillRect/>
                </a:stretch>
              </p:blipFill>
              <p:spPr>
                <a:xfrm>
                  <a:off x="2506474" y="5299113"/>
                  <a:ext cx="14472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11" name="Freihand 110">
                  <a:extLst>
                    <a:ext uri="{FF2B5EF4-FFF2-40B4-BE49-F238E27FC236}">
                      <a16:creationId xmlns:a16="http://schemas.microsoft.com/office/drawing/2014/main" id="{21E4A0E4-BC5D-7C62-4D29-DFF6171CCCCE}"/>
                    </a:ext>
                  </a:extLst>
                </p14:cNvPr>
                <p14:cNvContentPartPr/>
                <p14:nvPr/>
              </p14:nvContentPartPr>
              <p14:xfrm>
                <a:off x="2747674" y="5295873"/>
                <a:ext cx="119880" cy="187560"/>
              </p14:xfrm>
            </p:contentPart>
          </mc:Choice>
          <mc:Fallback xmlns="">
            <p:pic>
              <p:nvPicPr>
                <p:cNvPr id="111" name="Freihand 110">
                  <a:extLst>
                    <a:ext uri="{FF2B5EF4-FFF2-40B4-BE49-F238E27FC236}">
                      <a16:creationId xmlns:a16="http://schemas.microsoft.com/office/drawing/2014/main" id="{21E4A0E4-BC5D-7C62-4D29-DFF6171CCCCE}"/>
                    </a:ext>
                  </a:extLst>
                </p:cNvPr>
                <p:cNvPicPr/>
                <p:nvPr/>
              </p:nvPicPr>
              <p:blipFill>
                <a:blip r:embed="rId238"/>
                <a:stretch>
                  <a:fillRect/>
                </a:stretch>
              </p:blipFill>
              <p:spPr>
                <a:xfrm>
                  <a:off x="2738674" y="5286873"/>
                  <a:ext cx="1375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12" name="Freihand 111">
                  <a:extLst>
                    <a:ext uri="{FF2B5EF4-FFF2-40B4-BE49-F238E27FC236}">
                      <a16:creationId xmlns:a16="http://schemas.microsoft.com/office/drawing/2014/main" id="{9BB01BBB-5794-4B29-CFCC-CC6CA2CC30D5}"/>
                    </a:ext>
                  </a:extLst>
                </p14:cNvPr>
                <p14:cNvContentPartPr/>
                <p14:nvPr/>
              </p14:nvContentPartPr>
              <p14:xfrm>
                <a:off x="2908954" y="5246913"/>
                <a:ext cx="154800" cy="199080"/>
              </p14:xfrm>
            </p:contentPart>
          </mc:Choice>
          <mc:Fallback xmlns="">
            <p:pic>
              <p:nvPicPr>
                <p:cNvPr id="112" name="Freihand 111">
                  <a:extLst>
                    <a:ext uri="{FF2B5EF4-FFF2-40B4-BE49-F238E27FC236}">
                      <a16:creationId xmlns:a16="http://schemas.microsoft.com/office/drawing/2014/main" id="{9BB01BBB-5794-4B29-CFCC-CC6CA2CC30D5}"/>
                    </a:ext>
                  </a:extLst>
                </p:cNvPr>
                <p:cNvPicPr/>
                <p:nvPr/>
              </p:nvPicPr>
              <p:blipFill>
                <a:blip r:embed="rId240"/>
                <a:stretch>
                  <a:fillRect/>
                </a:stretch>
              </p:blipFill>
              <p:spPr>
                <a:xfrm>
                  <a:off x="2900314" y="5238273"/>
                  <a:ext cx="172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14" name="Freihand 113">
                  <a:extLst>
                    <a:ext uri="{FF2B5EF4-FFF2-40B4-BE49-F238E27FC236}">
                      <a16:creationId xmlns:a16="http://schemas.microsoft.com/office/drawing/2014/main" id="{E4772BE5-8BD4-4C32-0DBA-1BB1662605F7}"/>
                    </a:ext>
                  </a:extLst>
                </p14:cNvPr>
                <p14:cNvContentPartPr/>
                <p14:nvPr/>
              </p14:nvContentPartPr>
              <p14:xfrm>
                <a:off x="3227914" y="5139633"/>
                <a:ext cx="53280" cy="104400"/>
              </p14:xfrm>
            </p:contentPart>
          </mc:Choice>
          <mc:Fallback xmlns="">
            <p:pic>
              <p:nvPicPr>
                <p:cNvPr id="114" name="Freihand 113">
                  <a:extLst>
                    <a:ext uri="{FF2B5EF4-FFF2-40B4-BE49-F238E27FC236}">
                      <a16:creationId xmlns:a16="http://schemas.microsoft.com/office/drawing/2014/main" id="{E4772BE5-8BD4-4C32-0DBA-1BB1662605F7}"/>
                    </a:ext>
                  </a:extLst>
                </p:cNvPr>
                <p:cNvPicPr/>
                <p:nvPr/>
              </p:nvPicPr>
              <p:blipFill>
                <a:blip r:embed="rId242"/>
                <a:stretch>
                  <a:fillRect/>
                </a:stretch>
              </p:blipFill>
              <p:spPr>
                <a:xfrm>
                  <a:off x="3218914" y="5130633"/>
                  <a:ext cx="709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15" name="Freihand 114">
                  <a:extLst>
                    <a:ext uri="{FF2B5EF4-FFF2-40B4-BE49-F238E27FC236}">
                      <a16:creationId xmlns:a16="http://schemas.microsoft.com/office/drawing/2014/main" id="{0657AACA-7A21-1D41-C26A-D5AF463C0014}"/>
                    </a:ext>
                  </a:extLst>
                </p14:cNvPr>
                <p14:cNvContentPartPr/>
                <p14:nvPr/>
              </p14:nvContentPartPr>
              <p14:xfrm>
                <a:off x="3318634" y="5408913"/>
                <a:ext cx="11880" cy="5760"/>
              </p14:xfrm>
            </p:contentPart>
          </mc:Choice>
          <mc:Fallback xmlns="">
            <p:pic>
              <p:nvPicPr>
                <p:cNvPr id="115" name="Freihand 114">
                  <a:extLst>
                    <a:ext uri="{FF2B5EF4-FFF2-40B4-BE49-F238E27FC236}">
                      <a16:creationId xmlns:a16="http://schemas.microsoft.com/office/drawing/2014/main" id="{0657AACA-7A21-1D41-C26A-D5AF463C0014}"/>
                    </a:ext>
                  </a:extLst>
                </p:cNvPr>
                <p:cNvPicPr/>
                <p:nvPr/>
              </p:nvPicPr>
              <p:blipFill>
                <a:blip r:embed="rId244"/>
                <a:stretch>
                  <a:fillRect/>
                </a:stretch>
              </p:blipFill>
              <p:spPr>
                <a:xfrm>
                  <a:off x="3309994" y="5400273"/>
                  <a:ext cx="2952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61" name="Freihand 160">
                  <a:extLst>
                    <a:ext uri="{FF2B5EF4-FFF2-40B4-BE49-F238E27FC236}">
                      <a16:creationId xmlns:a16="http://schemas.microsoft.com/office/drawing/2014/main" id="{F7A3CEDE-2E68-D546-6401-709FFC1FC26C}"/>
                    </a:ext>
                  </a:extLst>
                </p14:cNvPr>
                <p14:cNvContentPartPr/>
                <p14:nvPr/>
              </p14:nvContentPartPr>
              <p14:xfrm>
                <a:off x="5925754" y="5115153"/>
                <a:ext cx="176040" cy="142560"/>
              </p14:xfrm>
            </p:contentPart>
          </mc:Choice>
          <mc:Fallback xmlns="">
            <p:pic>
              <p:nvPicPr>
                <p:cNvPr id="161" name="Freihand 160">
                  <a:extLst>
                    <a:ext uri="{FF2B5EF4-FFF2-40B4-BE49-F238E27FC236}">
                      <a16:creationId xmlns:a16="http://schemas.microsoft.com/office/drawing/2014/main" id="{F7A3CEDE-2E68-D546-6401-709FFC1FC26C}"/>
                    </a:ext>
                  </a:extLst>
                </p:cNvPr>
                <p:cNvPicPr/>
                <p:nvPr/>
              </p:nvPicPr>
              <p:blipFill>
                <a:blip r:embed="rId246"/>
                <a:stretch>
                  <a:fillRect/>
                </a:stretch>
              </p:blipFill>
              <p:spPr>
                <a:xfrm>
                  <a:off x="5916754" y="5106153"/>
                  <a:ext cx="193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62" name="Freihand 161">
                  <a:extLst>
                    <a:ext uri="{FF2B5EF4-FFF2-40B4-BE49-F238E27FC236}">
                      <a16:creationId xmlns:a16="http://schemas.microsoft.com/office/drawing/2014/main" id="{3EFFEC72-E976-A091-BE1F-1F4220A9E3BD}"/>
                    </a:ext>
                  </a:extLst>
                </p14:cNvPr>
                <p14:cNvContentPartPr/>
                <p14:nvPr/>
              </p14:nvContentPartPr>
              <p14:xfrm>
                <a:off x="6142834" y="5098233"/>
                <a:ext cx="153000" cy="149760"/>
              </p14:xfrm>
            </p:contentPart>
          </mc:Choice>
          <mc:Fallback xmlns="">
            <p:pic>
              <p:nvPicPr>
                <p:cNvPr id="162" name="Freihand 161">
                  <a:extLst>
                    <a:ext uri="{FF2B5EF4-FFF2-40B4-BE49-F238E27FC236}">
                      <a16:creationId xmlns:a16="http://schemas.microsoft.com/office/drawing/2014/main" id="{3EFFEC72-E976-A091-BE1F-1F4220A9E3BD}"/>
                    </a:ext>
                  </a:extLst>
                </p:cNvPr>
                <p:cNvPicPr/>
                <p:nvPr/>
              </p:nvPicPr>
              <p:blipFill>
                <a:blip r:embed="rId248"/>
                <a:stretch>
                  <a:fillRect/>
                </a:stretch>
              </p:blipFill>
              <p:spPr>
                <a:xfrm>
                  <a:off x="6133834" y="5089233"/>
                  <a:ext cx="1706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63" name="Freihand 162">
                  <a:extLst>
                    <a:ext uri="{FF2B5EF4-FFF2-40B4-BE49-F238E27FC236}">
                      <a16:creationId xmlns:a16="http://schemas.microsoft.com/office/drawing/2014/main" id="{60FCD769-D5C2-26F7-DE1D-3DE02E3D0A6D}"/>
                    </a:ext>
                  </a:extLst>
                </p14:cNvPr>
                <p14:cNvContentPartPr/>
                <p14:nvPr/>
              </p14:nvContentPartPr>
              <p14:xfrm>
                <a:off x="6322114" y="5099313"/>
                <a:ext cx="92520" cy="200520"/>
              </p14:xfrm>
            </p:contentPart>
          </mc:Choice>
          <mc:Fallback xmlns="">
            <p:pic>
              <p:nvPicPr>
                <p:cNvPr id="163" name="Freihand 162">
                  <a:extLst>
                    <a:ext uri="{FF2B5EF4-FFF2-40B4-BE49-F238E27FC236}">
                      <a16:creationId xmlns:a16="http://schemas.microsoft.com/office/drawing/2014/main" id="{60FCD769-D5C2-26F7-DE1D-3DE02E3D0A6D}"/>
                    </a:ext>
                  </a:extLst>
                </p:cNvPr>
                <p:cNvPicPr/>
                <p:nvPr/>
              </p:nvPicPr>
              <p:blipFill>
                <a:blip r:embed="rId250"/>
                <a:stretch>
                  <a:fillRect/>
                </a:stretch>
              </p:blipFill>
              <p:spPr>
                <a:xfrm>
                  <a:off x="6313474" y="5090313"/>
                  <a:ext cx="1101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64" name="Freihand 163">
                  <a:extLst>
                    <a:ext uri="{FF2B5EF4-FFF2-40B4-BE49-F238E27FC236}">
                      <a16:creationId xmlns:a16="http://schemas.microsoft.com/office/drawing/2014/main" id="{AB00D853-BC0B-EE9B-023F-3813CBE0E106}"/>
                    </a:ext>
                  </a:extLst>
                </p14:cNvPr>
                <p14:cNvContentPartPr/>
                <p14:nvPr/>
              </p14:nvContentPartPr>
              <p14:xfrm>
                <a:off x="6444874" y="5080953"/>
                <a:ext cx="233280" cy="100080"/>
              </p14:xfrm>
            </p:contentPart>
          </mc:Choice>
          <mc:Fallback xmlns="">
            <p:pic>
              <p:nvPicPr>
                <p:cNvPr id="164" name="Freihand 163">
                  <a:extLst>
                    <a:ext uri="{FF2B5EF4-FFF2-40B4-BE49-F238E27FC236}">
                      <a16:creationId xmlns:a16="http://schemas.microsoft.com/office/drawing/2014/main" id="{AB00D853-BC0B-EE9B-023F-3813CBE0E106}"/>
                    </a:ext>
                  </a:extLst>
                </p:cNvPr>
                <p:cNvPicPr/>
                <p:nvPr/>
              </p:nvPicPr>
              <p:blipFill>
                <a:blip r:embed="rId252"/>
                <a:stretch>
                  <a:fillRect/>
                </a:stretch>
              </p:blipFill>
              <p:spPr>
                <a:xfrm>
                  <a:off x="6435874" y="5072313"/>
                  <a:ext cx="250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65" name="Freihand 164">
                  <a:extLst>
                    <a:ext uri="{FF2B5EF4-FFF2-40B4-BE49-F238E27FC236}">
                      <a16:creationId xmlns:a16="http://schemas.microsoft.com/office/drawing/2014/main" id="{D287F020-9EED-8963-8AFD-119298EBA971}"/>
                    </a:ext>
                  </a:extLst>
                </p14:cNvPr>
                <p14:cNvContentPartPr/>
                <p14:nvPr/>
              </p14:nvContentPartPr>
              <p14:xfrm>
                <a:off x="6753034" y="4994913"/>
                <a:ext cx="255240" cy="177840"/>
              </p14:xfrm>
            </p:contentPart>
          </mc:Choice>
          <mc:Fallback xmlns="">
            <p:pic>
              <p:nvPicPr>
                <p:cNvPr id="165" name="Freihand 164">
                  <a:extLst>
                    <a:ext uri="{FF2B5EF4-FFF2-40B4-BE49-F238E27FC236}">
                      <a16:creationId xmlns:a16="http://schemas.microsoft.com/office/drawing/2014/main" id="{D287F020-9EED-8963-8AFD-119298EBA971}"/>
                    </a:ext>
                  </a:extLst>
                </p:cNvPr>
                <p:cNvPicPr/>
                <p:nvPr/>
              </p:nvPicPr>
              <p:blipFill>
                <a:blip r:embed="rId254"/>
                <a:stretch>
                  <a:fillRect/>
                </a:stretch>
              </p:blipFill>
              <p:spPr>
                <a:xfrm>
                  <a:off x="6744034" y="4985913"/>
                  <a:ext cx="272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66" name="Freihand 165">
                  <a:extLst>
                    <a:ext uri="{FF2B5EF4-FFF2-40B4-BE49-F238E27FC236}">
                      <a16:creationId xmlns:a16="http://schemas.microsoft.com/office/drawing/2014/main" id="{2D9C25E9-9739-7EF3-DD78-AF3DC8AE8FFE}"/>
                    </a:ext>
                  </a:extLst>
                </p14:cNvPr>
                <p14:cNvContentPartPr/>
                <p14:nvPr/>
              </p14:nvContentPartPr>
              <p14:xfrm>
                <a:off x="7041034" y="4948473"/>
                <a:ext cx="321120" cy="207720"/>
              </p14:xfrm>
            </p:contentPart>
          </mc:Choice>
          <mc:Fallback xmlns="">
            <p:pic>
              <p:nvPicPr>
                <p:cNvPr id="166" name="Freihand 165">
                  <a:extLst>
                    <a:ext uri="{FF2B5EF4-FFF2-40B4-BE49-F238E27FC236}">
                      <a16:creationId xmlns:a16="http://schemas.microsoft.com/office/drawing/2014/main" id="{2D9C25E9-9739-7EF3-DD78-AF3DC8AE8FFE}"/>
                    </a:ext>
                  </a:extLst>
                </p:cNvPr>
                <p:cNvPicPr/>
                <p:nvPr/>
              </p:nvPicPr>
              <p:blipFill>
                <a:blip r:embed="rId256"/>
                <a:stretch>
                  <a:fillRect/>
                </a:stretch>
              </p:blipFill>
              <p:spPr>
                <a:xfrm>
                  <a:off x="7032034" y="4939473"/>
                  <a:ext cx="3387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67" name="Freihand 166">
                  <a:extLst>
                    <a:ext uri="{FF2B5EF4-FFF2-40B4-BE49-F238E27FC236}">
                      <a16:creationId xmlns:a16="http://schemas.microsoft.com/office/drawing/2014/main" id="{177CBC4D-5344-4EBB-BB8A-CB90E57CCB40}"/>
                    </a:ext>
                  </a:extLst>
                </p14:cNvPr>
                <p14:cNvContentPartPr/>
                <p14:nvPr/>
              </p14:nvContentPartPr>
              <p14:xfrm>
                <a:off x="7377634" y="4962513"/>
                <a:ext cx="261360" cy="176760"/>
              </p14:xfrm>
            </p:contentPart>
          </mc:Choice>
          <mc:Fallback xmlns="">
            <p:pic>
              <p:nvPicPr>
                <p:cNvPr id="167" name="Freihand 166">
                  <a:extLst>
                    <a:ext uri="{FF2B5EF4-FFF2-40B4-BE49-F238E27FC236}">
                      <a16:creationId xmlns:a16="http://schemas.microsoft.com/office/drawing/2014/main" id="{177CBC4D-5344-4EBB-BB8A-CB90E57CCB40}"/>
                    </a:ext>
                  </a:extLst>
                </p:cNvPr>
                <p:cNvPicPr/>
                <p:nvPr/>
              </p:nvPicPr>
              <p:blipFill>
                <a:blip r:embed="rId258"/>
                <a:stretch>
                  <a:fillRect/>
                </a:stretch>
              </p:blipFill>
              <p:spPr>
                <a:xfrm>
                  <a:off x="7368634" y="4953513"/>
                  <a:ext cx="27900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68" name="Freihand 167">
                  <a:extLst>
                    <a:ext uri="{FF2B5EF4-FFF2-40B4-BE49-F238E27FC236}">
                      <a16:creationId xmlns:a16="http://schemas.microsoft.com/office/drawing/2014/main" id="{05646B8E-EC48-BC92-A83C-BEC809A39871}"/>
                    </a:ext>
                  </a:extLst>
                </p14:cNvPr>
                <p14:cNvContentPartPr/>
                <p14:nvPr/>
              </p14:nvContentPartPr>
              <p14:xfrm>
                <a:off x="6930874" y="4882233"/>
                <a:ext cx="10800" cy="20160"/>
              </p14:xfrm>
            </p:contentPart>
          </mc:Choice>
          <mc:Fallback xmlns="">
            <p:pic>
              <p:nvPicPr>
                <p:cNvPr id="168" name="Freihand 167">
                  <a:extLst>
                    <a:ext uri="{FF2B5EF4-FFF2-40B4-BE49-F238E27FC236}">
                      <a16:creationId xmlns:a16="http://schemas.microsoft.com/office/drawing/2014/main" id="{05646B8E-EC48-BC92-A83C-BEC809A39871}"/>
                    </a:ext>
                  </a:extLst>
                </p:cNvPr>
                <p:cNvPicPr/>
                <p:nvPr/>
              </p:nvPicPr>
              <p:blipFill>
                <a:blip r:embed="rId260"/>
                <a:stretch>
                  <a:fillRect/>
                </a:stretch>
              </p:blipFill>
              <p:spPr>
                <a:xfrm>
                  <a:off x="6921874" y="4873233"/>
                  <a:ext cx="2844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0" name="Freihand 149">
                  <a:extLst>
                    <a:ext uri="{FF2B5EF4-FFF2-40B4-BE49-F238E27FC236}">
                      <a16:creationId xmlns:a16="http://schemas.microsoft.com/office/drawing/2014/main" id="{8DC620C4-4EDE-0F43-9418-3A0B44F17EB9}"/>
                    </a:ext>
                  </a:extLst>
                </p14:cNvPr>
                <p14:cNvContentPartPr/>
                <p14:nvPr/>
              </p14:nvContentPartPr>
              <p14:xfrm>
                <a:off x="4512394" y="5312793"/>
                <a:ext cx="224280" cy="272880"/>
              </p14:xfrm>
            </p:contentPart>
          </mc:Choice>
          <mc:Fallback xmlns="">
            <p:pic>
              <p:nvPicPr>
                <p:cNvPr id="150" name="Freihand 149">
                  <a:extLst>
                    <a:ext uri="{FF2B5EF4-FFF2-40B4-BE49-F238E27FC236}">
                      <a16:creationId xmlns:a16="http://schemas.microsoft.com/office/drawing/2014/main" id="{8DC620C4-4EDE-0F43-9418-3A0B44F17EB9}"/>
                    </a:ext>
                  </a:extLst>
                </p:cNvPr>
                <p:cNvPicPr/>
                <p:nvPr/>
              </p:nvPicPr>
              <p:blipFill>
                <a:blip r:embed="rId262"/>
                <a:stretch>
                  <a:fillRect/>
                </a:stretch>
              </p:blipFill>
              <p:spPr>
                <a:xfrm>
                  <a:off x="4503394" y="5303793"/>
                  <a:ext cx="2419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51" name="Freihand 150">
                  <a:extLst>
                    <a:ext uri="{FF2B5EF4-FFF2-40B4-BE49-F238E27FC236}">
                      <a16:creationId xmlns:a16="http://schemas.microsoft.com/office/drawing/2014/main" id="{265BCEDB-4B5F-118F-0E3D-1802D9F4807E}"/>
                    </a:ext>
                  </a:extLst>
                </p14:cNvPr>
                <p14:cNvContentPartPr/>
                <p14:nvPr/>
              </p14:nvContentPartPr>
              <p14:xfrm>
                <a:off x="4783114" y="5317113"/>
                <a:ext cx="102600" cy="126000"/>
              </p14:xfrm>
            </p:contentPart>
          </mc:Choice>
          <mc:Fallback xmlns="">
            <p:pic>
              <p:nvPicPr>
                <p:cNvPr id="151" name="Freihand 150">
                  <a:extLst>
                    <a:ext uri="{FF2B5EF4-FFF2-40B4-BE49-F238E27FC236}">
                      <a16:creationId xmlns:a16="http://schemas.microsoft.com/office/drawing/2014/main" id="{265BCEDB-4B5F-118F-0E3D-1802D9F4807E}"/>
                    </a:ext>
                  </a:extLst>
                </p:cNvPr>
                <p:cNvPicPr/>
                <p:nvPr/>
              </p:nvPicPr>
              <p:blipFill>
                <a:blip r:embed="rId264"/>
                <a:stretch>
                  <a:fillRect/>
                </a:stretch>
              </p:blipFill>
              <p:spPr>
                <a:xfrm>
                  <a:off x="4774114" y="5308113"/>
                  <a:ext cx="12024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53" name="Freihand 152">
                  <a:extLst>
                    <a:ext uri="{FF2B5EF4-FFF2-40B4-BE49-F238E27FC236}">
                      <a16:creationId xmlns:a16="http://schemas.microsoft.com/office/drawing/2014/main" id="{2C98A28F-2715-526A-8A95-39EF5E1F18BE}"/>
                    </a:ext>
                  </a:extLst>
                </p14:cNvPr>
                <p14:cNvContentPartPr/>
                <p14:nvPr/>
              </p14:nvContentPartPr>
              <p14:xfrm>
                <a:off x="5097394" y="5239353"/>
                <a:ext cx="100800" cy="161640"/>
              </p14:xfrm>
            </p:contentPart>
          </mc:Choice>
          <mc:Fallback xmlns="">
            <p:pic>
              <p:nvPicPr>
                <p:cNvPr id="153" name="Freihand 152">
                  <a:extLst>
                    <a:ext uri="{FF2B5EF4-FFF2-40B4-BE49-F238E27FC236}">
                      <a16:creationId xmlns:a16="http://schemas.microsoft.com/office/drawing/2014/main" id="{2C98A28F-2715-526A-8A95-39EF5E1F18BE}"/>
                    </a:ext>
                  </a:extLst>
                </p:cNvPr>
                <p:cNvPicPr/>
                <p:nvPr/>
              </p:nvPicPr>
              <p:blipFill>
                <a:blip r:embed="rId266"/>
                <a:stretch>
                  <a:fillRect/>
                </a:stretch>
              </p:blipFill>
              <p:spPr>
                <a:xfrm>
                  <a:off x="5088394" y="5230713"/>
                  <a:ext cx="11844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54" name="Freihand 153">
                  <a:extLst>
                    <a:ext uri="{FF2B5EF4-FFF2-40B4-BE49-F238E27FC236}">
                      <a16:creationId xmlns:a16="http://schemas.microsoft.com/office/drawing/2014/main" id="{FD7C4369-E227-5C1A-591F-4659DAC6CE7E}"/>
                    </a:ext>
                  </a:extLst>
                </p14:cNvPr>
                <p14:cNvContentPartPr/>
                <p14:nvPr/>
              </p14:nvContentPartPr>
              <p14:xfrm>
                <a:off x="5220154" y="5242593"/>
                <a:ext cx="162000" cy="145800"/>
              </p14:xfrm>
            </p:contentPart>
          </mc:Choice>
          <mc:Fallback xmlns="">
            <p:pic>
              <p:nvPicPr>
                <p:cNvPr id="154" name="Freihand 153">
                  <a:extLst>
                    <a:ext uri="{FF2B5EF4-FFF2-40B4-BE49-F238E27FC236}">
                      <a16:creationId xmlns:a16="http://schemas.microsoft.com/office/drawing/2014/main" id="{FD7C4369-E227-5C1A-591F-4659DAC6CE7E}"/>
                    </a:ext>
                  </a:extLst>
                </p:cNvPr>
                <p:cNvPicPr/>
                <p:nvPr/>
              </p:nvPicPr>
              <p:blipFill>
                <a:blip r:embed="rId268"/>
                <a:stretch>
                  <a:fillRect/>
                </a:stretch>
              </p:blipFill>
              <p:spPr>
                <a:xfrm>
                  <a:off x="5211514" y="5233593"/>
                  <a:ext cx="1796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55" name="Freihand 154">
                  <a:extLst>
                    <a:ext uri="{FF2B5EF4-FFF2-40B4-BE49-F238E27FC236}">
                      <a16:creationId xmlns:a16="http://schemas.microsoft.com/office/drawing/2014/main" id="{AB357068-09D2-BF59-9880-B5AEB03ABA66}"/>
                    </a:ext>
                  </a:extLst>
                </p14:cNvPr>
                <p14:cNvContentPartPr/>
                <p14:nvPr/>
              </p14:nvContentPartPr>
              <p14:xfrm>
                <a:off x="5356954" y="5077713"/>
                <a:ext cx="289440" cy="236880"/>
              </p14:xfrm>
            </p:contentPart>
          </mc:Choice>
          <mc:Fallback xmlns="">
            <p:pic>
              <p:nvPicPr>
                <p:cNvPr id="155" name="Freihand 154">
                  <a:extLst>
                    <a:ext uri="{FF2B5EF4-FFF2-40B4-BE49-F238E27FC236}">
                      <a16:creationId xmlns:a16="http://schemas.microsoft.com/office/drawing/2014/main" id="{AB357068-09D2-BF59-9880-B5AEB03ABA66}"/>
                    </a:ext>
                  </a:extLst>
                </p:cNvPr>
                <p:cNvPicPr/>
                <p:nvPr/>
              </p:nvPicPr>
              <p:blipFill>
                <a:blip r:embed="rId270"/>
                <a:stretch>
                  <a:fillRect/>
                </a:stretch>
              </p:blipFill>
              <p:spPr>
                <a:xfrm>
                  <a:off x="5348314" y="5069073"/>
                  <a:ext cx="307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56" name="Freihand 155">
                  <a:extLst>
                    <a:ext uri="{FF2B5EF4-FFF2-40B4-BE49-F238E27FC236}">
                      <a16:creationId xmlns:a16="http://schemas.microsoft.com/office/drawing/2014/main" id="{64697093-CEF8-A94D-4E14-4EA037C8CE5B}"/>
                    </a:ext>
                  </a:extLst>
                </p14:cNvPr>
                <p14:cNvContentPartPr/>
                <p14:nvPr/>
              </p14:nvContentPartPr>
              <p14:xfrm>
                <a:off x="5333194" y="5138553"/>
                <a:ext cx="111240" cy="37440"/>
              </p14:xfrm>
            </p:contentPart>
          </mc:Choice>
          <mc:Fallback xmlns="">
            <p:pic>
              <p:nvPicPr>
                <p:cNvPr id="156" name="Freihand 155">
                  <a:extLst>
                    <a:ext uri="{FF2B5EF4-FFF2-40B4-BE49-F238E27FC236}">
                      <a16:creationId xmlns:a16="http://schemas.microsoft.com/office/drawing/2014/main" id="{64697093-CEF8-A94D-4E14-4EA037C8CE5B}"/>
                    </a:ext>
                  </a:extLst>
                </p:cNvPr>
                <p:cNvPicPr/>
                <p:nvPr/>
              </p:nvPicPr>
              <p:blipFill>
                <a:blip r:embed="rId272"/>
                <a:stretch>
                  <a:fillRect/>
                </a:stretch>
              </p:blipFill>
              <p:spPr>
                <a:xfrm>
                  <a:off x="5324554" y="5129553"/>
                  <a:ext cx="1288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57" name="Freihand 156">
                  <a:extLst>
                    <a:ext uri="{FF2B5EF4-FFF2-40B4-BE49-F238E27FC236}">
                      <a16:creationId xmlns:a16="http://schemas.microsoft.com/office/drawing/2014/main" id="{A70D19E0-01DC-454C-72CA-7D83E281D339}"/>
                    </a:ext>
                  </a:extLst>
                </p14:cNvPr>
                <p14:cNvContentPartPr/>
                <p14:nvPr/>
              </p14:nvContentPartPr>
              <p14:xfrm>
                <a:off x="5641714" y="5150073"/>
                <a:ext cx="117360" cy="122760"/>
              </p14:xfrm>
            </p:contentPart>
          </mc:Choice>
          <mc:Fallback xmlns="">
            <p:pic>
              <p:nvPicPr>
                <p:cNvPr id="157" name="Freihand 156">
                  <a:extLst>
                    <a:ext uri="{FF2B5EF4-FFF2-40B4-BE49-F238E27FC236}">
                      <a16:creationId xmlns:a16="http://schemas.microsoft.com/office/drawing/2014/main" id="{A70D19E0-01DC-454C-72CA-7D83E281D339}"/>
                    </a:ext>
                  </a:extLst>
                </p:cNvPr>
                <p:cNvPicPr/>
                <p:nvPr/>
              </p:nvPicPr>
              <p:blipFill>
                <a:blip r:embed="rId274"/>
                <a:stretch>
                  <a:fillRect/>
                </a:stretch>
              </p:blipFill>
              <p:spPr>
                <a:xfrm>
                  <a:off x="5632714" y="5141433"/>
                  <a:ext cx="135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70" name="Freihand 169">
                  <a:extLst>
                    <a:ext uri="{FF2B5EF4-FFF2-40B4-BE49-F238E27FC236}">
                      <a16:creationId xmlns:a16="http://schemas.microsoft.com/office/drawing/2014/main" id="{CD097229-D57C-CDB9-2F51-FF679E76FECA}"/>
                    </a:ext>
                  </a:extLst>
                </p14:cNvPr>
                <p14:cNvContentPartPr/>
                <p14:nvPr/>
              </p14:nvContentPartPr>
              <p14:xfrm>
                <a:off x="4684834" y="5693313"/>
                <a:ext cx="8640" cy="10440"/>
              </p14:xfrm>
            </p:contentPart>
          </mc:Choice>
          <mc:Fallback xmlns="">
            <p:pic>
              <p:nvPicPr>
                <p:cNvPr id="170" name="Freihand 169">
                  <a:extLst>
                    <a:ext uri="{FF2B5EF4-FFF2-40B4-BE49-F238E27FC236}">
                      <a16:creationId xmlns:a16="http://schemas.microsoft.com/office/drawing/2014/main" id="{CD097229-D57C-CDB9-2F51-FF679E76FECA}"/>
                    </a:ext>
                  </a:extLst>
                </p:cNvPr>
                <p:cNvPicPr/>
                <p:nvPr/>
              </p:nvPicPr>
              <p:blipFill>
                <a:blip r:embed="rId276"/>
                <a:stretch>
                  <a:fillRect/>
                </a:stretch>
              </p:blipFill>
              <p:spPr>
                <a:xfrm>
                  <a:off x="4675834" y="5684313"/>
                  <a:ext cx="26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1" name="Freihand 170">
                  <a:extLst>
                    <a:ext uri="{FF2B5EF4-FFF2-40B4-BE49-F238E27FC236}">
                      <a16:creationId xmlns:a16="http://schemas.microsoft.com/office/drawing/2014/main" id="{87CBF92A-09C4-D917-42D5-94F92397753E}"/>
                    </a:ext>
                  </a:extLst>
                </p14:cNvPr>
                <p14:cNvContentPartPr/>
                <p14:nvPr/>
              </p14:nvContentPartPr>
              <p14:xfrm>
                <a:off x="4622194" y="5652993"/>
                <a:ext cx="129240" cy="272160"/>
              </p14:xfrm>
            </p:contentPart>
          </mc:Choice>
          <mc:Fallback xmlns="">
            <p:pic>
              <p:nvPicPr>
                <p:cNvPr id="171" name="Freihand 170">
                  <a:extLst>
                    <a:ext uri="{FF2B5EF4-FFF2-40B4-BE49-F238E27FC236}">
                      <a16:creationId xmlns:a16="http://schemas.microsoft.com/office/drawing/2014/main" id="{87CBF92A-09C4-D917-42D5-94F92397753E}"/>
                    </a:ext>
                  </a:extLst>
                </p:cNvPr>
                <p:cNvPicPr/>
                <p:nvPr/>
              </p:nvPicPr>
              <p:blipFill>
                <a:blip r:embed="rId278"/>
                <a:stretch>
                  <a:fillRect/>
                </a:stretch>
              </p:blipFill>
              <p:spPr>
                <a:xfrm>
                  <a:off x="4613194" y="5644353"/>
                  <a:ext cx="14688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2" name="Freihand 171">
                  <a:extLst>
                    <a:ext uri="{FF2B5EF4-FFF2-40B4-BE49-F238E27FC236}">
                      <a16:creationId xmlns:a16="http://schemas.microsoft.com/office/drawing/2014/main" id="{3D114609-8AD9-22EF-FE74-8591CDD59656}"/>
                    </a:ext>
                  </a:extLst>
                </p14:cNvPr>
                <p14:cNvContentPartPr/>
                <p14:nvPr/>
              </p14:nvContentPartPr>
              <p14:xfrm>
                <a:off x="4826314" y="5705193"/>
                <a:ext cx="226800" cy="117000"/>
              </p14:xfrm>
            </p:contentPart>
          </mc:Choice>
          <mc:Fallback xmlns="">
            <p:pic>
              <p:nvPicPr>
                <p:cNvPr id="172" name="Freihand 171">
                  <a:extLst>
                    <a:ext uri="{FF2B5EF4-FFF2-40B4-BE49-F238E27FC236}">
                      <a16:creationId xmlns:a16="http://schemas.microsoft.com/office/drawing/2014/main" id="{3D114609-8AD9-22EF-FE74-8591CDD59656}"/>
                    </a:ext>
                  </a:extLst>
                </p:cNvPr>
                <p:cNvPicPr/>
                <p:nvPr/>
              </p:nvPicPr>
              <p:blipFill>
                <a:blip r:embed="rId280"/>
                <a:stretch>
                  <a:fillRect/>
                </a:stretch>
              </p:blipFill>
              <p:spPr>
                <a:xfrm>
                  <a:off x="4817674" y="5696193"/>
                  <a:ext cx="2444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3" name="Freihand 172">
                  <a:extLst>
                    <a:ext uri="{FF2B5EF4-FFF2-40B4-BE49-F238E27FC236}">
                      <a16:creationId xmlns:a16="http://schemas.microsoft.com/office/drawing/2014/main" id="{E2167668-B2F1-A2F3-D131-8BD6FE50552A}"/>
                    </a:ext>
                  </a:extLst>
                </p14:cNvPr>
                <p14:cNvContentPartPr/>
                <p14:nvPr/>
              </p14:nvContentPartPr>
              <p14:xfrm>
                <a:off x="5175874" y="5545353"/>
                <a:ext cx="177120" cy="199800"/>
              </p14:xfrm>
            </p:contentPart>
          </mc:Choice>
          <mc:Fallback xmlns="">
            <p:pic>
              <p:nvPicPr>
                <p:cNvPr id="173" name="Freihand 172">
                  <a:extLst>
                    <a:ext uri="{FF2B5EF4-FFF2-40B4-BE49-F238E27FC236}">
                      <a16:creationId xmlns:a16="http://schemas.microsoft.com/office/drawing/2014/main" id="{E2167668-B2F1-A2F3-D131-8BD6FE50552A}"/>
                    </a:ext>
                  </a:extLst>
                </p:cNvPr>
                <p:cNvPicPr/>
                <p:nvPr/>
              </p:nvPicPr>
              <p:blipFill>
                <a:blip r:embed="rId282"/>
                <a:stretch>
                  <a:fillRect/>
                </a:stretch>
              </p:blipFill>
              <p:spPr>
                <a:xfrm>
                  <a:off x="5166874" y="5536353"/>
                  <a:ext cx="1947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4" name="Freihand 173">
                  <a:extLst>
                    <a:ext uri="{FF2B5EF4-FFF2-40B4-BE49-F238E27FC236}">
                      <a16:creationId xmlns:a16="http://schemas.microsoft.com/office/drawing/2014/main" id="{41D9427B-DA52-6C6F-16C5-0D4F1C0C9A5D}"/>
                    </a:ext>
                  </a:extLst>
                </p14:cNvPr>
                <p14:cNvContentPartPr/>
                <p14:nvPr/>
              </p14:nvContentPartPr>
              <p14:xfrm>
                <a:off x="5386114" y="5586393"/>
                <a:ext cx="73800" cy="96840"/>
              </p14:xfrm>
            </p:contentPart>
          </mc:Choice>
          <mc:Fallback xmlns="">
            <p:pic>
              <p:nvPicPr>
                <p:cNvPr id="174" name="Freihand 173">
                  <a:extLst>
                    <a:ext uri="{FF2B5EF4-FFF2-40B4-BE49-F238E27FC236}">
                      <a16:creationId xmlns:a16="http://schemas.microsoft.com/office/drawing/2014/main" id="{41D9427B-DA52-6C6F-16C5-0D4F1C0C9A5D}"/>
                    </a:ext>
                  </a:extLst>
                </p:cNvPr>
                <p:cNvPicPr/>
                <p:nvPr/>
              </p:nvPicPr>
              <p:blipFill>
                <a:blip r:embed="rId284"/>
                <a:stretch>
                  <a:fillRect/>
                </a:stretch>
              </p:blipFill>
              <p:spPr>
                <a:xfrm>
                  <a:off x="5377474" y="5577753"/>
                  <a:ext cx="914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5" name="Freihand 174">
                  <a:extLst>
                    <a:ext uri="{FF2B5EF4-FFF2-40B4-BE49-F238E27FC236}">
                      <a16:creationId xmlns:a16="http://schemas.microsoft.com/office/drawing/2014/main" id="{1915613D-CBCF-1610-10BE-30B09794075B}"/>
                    </a:ext>
                  </a:extLst>
                </p14:cNvPr>
                <p14:cNvContentPartPr/>
                <p14:nvPr/>
              </p14:nvContentPartPr>
              <p14:xfrm>
                <a:off x="5179114" y="5512593"/>
                <a:ext cx="39960" cy="214560"/>
              </p14:xfrm>
            </p:contentPart>
          </mc:Choice>
          <mc:Fallback xmlns="">
            <p:pic>
              <p:nvPicPr>
                <p:cNvPr id="175" name="Freihand 174">
                  <a:extLst>
                    <a:ext uri="{FF2B5EF4-FFF2-40B4-BE49-F238E27FC236}">
                      <a16:creationId xmlns:a16="http://schemas.microsoft.com/office/drawing/2014/main" id="{1915613D-CBCF-1610-10BE-30B09794075B}"/>
                    </a:ext>
                  </a:extLst>
                </p:cNvPr>
                <p:cNvPicPr/>
                <p:nvPr/>
              </p:nvPicPr>
              <p:blipFill>
                <a:blip r:embed="rId286"/>
                <a:stretch>
                  <a:fillRect/>
                </a:stretch>
              </p:blipFill>
              <p:spPr>
                <a:xfrm>
                  <a:off x="5170114" y="5503953"/>
                  <a:ext cx="576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7" name="Freihand 176">
                  <a:extLst>
                    <a:ext uri="{FF2B5EF4-FFF2-40B4-BE49-F238E27FC236}">
                      <a16:creationId xmlns:a16="http://schemas.microsoft.com/office/drawing/2014/main" id="{908BA787-582C-6C0B-7F08-4056C75AE575}"/>
                    </a:ext>
                  </a:extLst>
                </p14:cNvPr>
                <p14:cNvContentPartPr/>
                <p14:nvPr/>
              </p14:nvContentPartPr>
              <p14:xfrm>
                <a:off x="5655394" y="5548233"/>
                <a:ext cx="293760" cy="127080"/>
              </p14:xfrm>
            </p:contentPart>
          </mc:Choice>
          <mc:Fallback xmlns="">
            <p:pic>
              <p:nvPicPr>
                <p:cNvPr id="177" name="Freihand 176">
                  <a:extLst>
                    <a:ext uri="{FF2B5EF4-FFF2-40B4-BE49-F238E27FC236}">
                      <a16:creationId xmlns:a16="http://schemas.microsoft.com/office/drawing/2014/main" id="{908BA787-582C-6C0B-7F08-4056C75AE575}"/>
                    </a:ext>
                  </a:extLst>
                </p:cNvPr>
                <p:cNvPicPr/>
                <p:nvPr/>
              </p:nvPicPr>
              <p:blipFill>
                <a:blip r:embed="rId288"/>
                <a:stretch>
                  <a:fillRect/>
                </a:stretch>
              </p:blipFill>
              <p:spPr>
                <a:xfrm>
                  <a:off x="5646394" y="5539593"/>
                  <a:ext cx="3114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8" name="Freihand 177">
                  <a:extLst>
                    <a:ext uri="{FF2B5EF4-FFF2-40B4-BE49-F238E27FC236}">
                      <a16:creationId xmlns:a16="http://schemas.microsoft.com/office/drawing/2014/main" id="{996D1640-CFE9-F81B-B14D-11F2B87684C3}"/>
                    </a:ext>
                  </a:extLst>
                </p14:cNvPr>
                <p14:cNvContentPartPr/>
                <p14:nvPr/>
              </p14:nvContentPartPr>
              <p14:xfrm>
                <a:off x="6001714" y="5414673"/>
                <a:ext cx="70920" cy="187200"/>
              </p14:xfrm>
            </p:contentPart>
          </mc:Choice>
          <mc:Fallback xmlns="">
            <p:pic>
              <p:nvPicPr>
                <p:cNvPr id="178" name="Freihand 177">
                  <a:extLst>
                    <a:ext uri="{FF2B5EF4-FFF2-40B4-BE49-F238E27FC236}">
                      <a16:creationId xmlns:a16="http://schemas.microsoft.com/office/drawing/2014/main" id="{996D1640-CFE9-F81B-B14D-11F2B87684C3}"/>
                    </a:ext>
                  </a:extLst>
                </p:cNvPr>
                <p:cNvPicPr/>
                <p:nvPr/>
              </p:nvPicPr>
              <p:blipFill>
                <a:blip r:embed="rId290"/>
                <a:stretch>
                  <a:fillRect/>
                </a:stretch>
              </p:blipFill>
              <p:spPr>
                <a:xfrm>
                  <a:off x="5993074" y="5406033"/>
                  <a:ext cx="88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180" name="Freihand 179">
                  <a:extLst>
                    <a:ext uri="{FF2B5EF4-FFF2-40B4-BE49-F238E27FC236}">
                      <a16:creationId xmlns:a16="http://schemas.microsoft.com/office/drawing/2014/main" id="{3CAD2F80-DD84-CA5E-48D8-2E0267E36FBC}"/>
                    </a:ext>
                  </a:extLst>
                </p14:cNvPr>
                <p14:cNvContentPartPr/>
                <p14:nvPr/>
              </p14:nvContentPartPr>
              <p14:xfrm>
                <a:off x="6045994" y="5382993"/>
                <a:ext cx="89640" cy="220680"/>
              </p14:xfrm>
            </p:contentPart>
          </mc:Choice>
          <mc:Fallback xmlns="">
            <p:pic>
              <p:nvPicPr>
                <p:cNvPr id="180" name="Freihand 179">
                  <a:extLst>
                    <a:ext uri="{FF2B5EF4-FFF2-40B4-BE49-F238E27FC236}">
                      <a16:creationId xmlns:a16="http://schemas.microsoft.com/office/drawing/2014/main" id="{3CAD2F80-DD84-CA5E-48D8-2E0267E36FBC}"/>
                    </a:ext>
                  </a:extLst>
                </p:cNvPr>
                <p:cNvPicPr/>
                <p:nvPr/>
              </p:nvPicPr>
              <p:blipFill>
                <a:blip r:embed="rId292"/>
                <a:stretch>
                  <a:fillRect/>
                </a:stretch>
              </p:blipFill>
              <p:spPr>
                <a:xfrm>
                  <a:off x="6036994" y="5373993"/>
                  <a:ext cx="107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1" name="Freihand 180">
                  <a:extLst>
                    <a:ext uri="{FF2B5EF4-FFF2-40B4-BE49-F238E27FC236}">
                      <a16:creationId xmlns:a16="http://schemas.microsoft.com/office/drawing/2014/main" id="{86102E37-A796-2B9E-7F59-41494105FB80}"/>
                    </a:ext>
                  </a:extLst>
                </p14:cNvPr>
                <p14:cNvContentPartPr/>
                <p14:nvPr/>
              </p14:nvContentPartPr>
              <p14:xfrm>
                <a:off x="6160834" y="5383713"/>
                <a:ext cx="19080" cy="204120"/>
              </p14:xfrm>
            </p:contentPart>
          </mc:Choice>
          <mc:Fallback xmlns="">
            <p:pic>
              <p:nvPicPr>
                <p:cNvPr id="181" name="Freihand 180">
                  <a:extLst>
                    <a:ext uri="{FF2B5EF4-FFF2-40B4-BE49-F238E27FC236}">
                      <a16:creationId xmlns:a16="http://schemas.microsoft.com/office/drawing/2014/main" id="{86102E37-A796-2B9E-7F59-41494105FB80}"/>
                    </a:ext>
                  </a:extLst>
                </p:cNvPr>
                <p:cNvPicPr/>
                <p:nvPr/>
              </p:nvPicPr>
              <p:blipFill>
                <a:blip r:embed="rId294"/>
                <a:stretch>
                  <a:fillRect/>
                </a:stretch>
              </p:blipFill>
              <p:spPr>
                <a:xfrm>
                  <a:off x="6152194" y="5374713"/>
                  <a:ext cx="367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2" name="Freihand 181">
                  <a:extLst>
                    <a:ext uri="{FF2B5EF4-FFF2-40B4-BE49-F238E27FC236}">
                      <a16:creationId xmlns:a16="http://schemas.microsoft.com/office/drawing/2014/main" id="{02D7971F-3648-31B1-5AE3-135C09B01688}"/>
                    </a:ext>
                  </a:extLst>
                </p14:cNvPr>
                <p14:cNvContentPartPr/>
                <p14:nvPr/>
              </p14:nvContentPartPr>
              <p14:xfrm>
                <a:off x="5919634" y="5395593"/>
                <a:ext cx="28080" cy="24480"/>
              </p14:xfrm>
            </p:contentPart>
          </mc:Choice>
          <mc:Fallback xmlns="">
            <p:pic>
              <p:nvPicPr>
                <p:cNvPr id="182" name="Freihand 181">
                  <a:extLst>
                    <a:ext uri="{FF2B5EF4-FFF2-40B4-BE49-F238E27FC236}">
                      <a16:creationId xmlns:a16="http://schemas.microsoft.com/office/drawing/2014/main" id="{02D7971F-3648-31B1-5AE3-135C09B01688}"/>
                    </a:ext>
                  </a:extLst>
                </p:cNvPr>
                <p:cNvPicPr/>
                <p:nvPr/>
              </p:nvPicPr>
              <p:blipFill>
                <a:blip r:embed="rId296"/>
                <a:stretch>
                  <a:fillRect/>
                </a:stretch>
              </p:blipFill>
              <p:spPr>
                <a:xfrm>
                  <a:off x="5910994" y="5386953"/>
                  <a:ext cx="457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3" name="Freihand 182">
                  <a:extLst>
                    <a:ext uri="{FF2B5EF4-FFF2-40B4-BE49-F238E27FC236}">
                      <a16:creationId xmlns:a16="http://schemas.microsoft.com/office/drawing/2014/main" id="{4D179D9E-E608-FA0A-E883-1D5A58FD4E5F}"/>
                    </a:ext>
                  </a:extLst>
                </p14:cNvPr>
                <p14:cNvContentPartPr/>
                <p14:nvPr/>
              </p14:nvContentPartPr>
              <p14:xfrm>
                <a:off x="6208354" y="5371473"/>
                <a:ext cx="83160" cy="213840"/>
              </p14:xfrm>
            </p:contentPart>
          </mc:Choice>
          <mc:Fallback xmlns="">
            <p:pic>
              <p:nvPicPr>
                <p:cNvPr id="183" name="Freihand 182">
                  <a:extLst>
                    <a:ext uri="{FF2B5EF4-FFF2-40B4-BE49-F238E27FC236}">
                      <a16:creationId xmlns:a16="http://schemas.microsoft.com/office/drawing/2014/main" id="{4D179D9E-E608-FA0A-E883-1D5A58FD4E5F}"/>
                    </a:ext>
                  </a:extLst>
                </p:cNvPr>
                <p:cNvPicPr/>
                <p:nvPr/>
              </p:nvPicPr>
              <p:blipFill>
                <a:blip r:embed="rId298"/>
                <a:stretch>
                  <a:fillRect/>
                </a:stretch>
              </p:blipFill>
              <p:spPr>
                <a:xfrm>
                  <a:off x="6199714" y="5362833"/>
                  <a:ext cx="100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4" name="Freihand 183">
                  <a:extLst>
                    <a:ext uri="{FF2B5EF4-FFF2-40B4-BE49-F238E27FC236}">
                      <a16:creationId xmlns:a16="http://schemas.microsoft.com/office/drawing/2014/main" id="{B7F01253-ED7F-B0FF-4484-EBF5809D86A6}"/>
                    </a:ext>
                  </a:extLst>
                </p14:cNvPr>
                <p14:cNvContentPartPr/>
                <p14:nvPr/>
              </p14:nvContentPartPr>
              <p14:xfrm>
                <a:off x="6308794" y="5458233"/>
                <a:ext cx="322920" cy="224640"/>
              </p14:xfrm>
            </p:contentPart>
          </mc:Choice>
          <mc:Fallback xmlns="">
            <p:pic>
              <p:nvPicPr>
                <p:cNvPr id="184" name="Freihand 183">
                  <a:extLst>
                    <a:ext uri="{FF2B5EF4-FFF2-40B4-BE49-F238E27FC236}">
                      <a16:creationId xmlns:a16="http://schemas.microsoft.com/office/drawing/2014/main" id="{B7F01253-ED7F-B0FF-4484-EBF5809D86A6}"/>
                    </a:ext>
                  </a:extLst>
                </p:cNvPr>
                <p:cNvPicPr/>
                <p:nvPr/>
              </p:nvPicPr>
              <p:blipFill>
                <a:blip r:embed="rId300"/>
                <a:stretch>
                  <a:fillRect/>
                </a:stretch>
              </p:blipFill>
              <p:spPr>
                <a:xfrm>
                  <a:off x="6300154" y="5449593"/>
                  <a:ext cx="3405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5" name="Freihand 184">
                  <a:extLst>
                    <a:ext uri="{FF2B5EF4-FFF2-40B4-BE49-F238E27FC236}">
                      <a16:creationId xmlns:a16="http://schemas.microsoft.com/office/drawing/2014/main" id="{90B9D8AE-ED55-4317-F2D4-33029D4ABBA3}"/>
                    </a:ext>
                  </a:extLst>
                </p14:cNvPr>
                <p14:cNvContentPartPr/>
                <p14:nvPr/>
              </p14:nvContentPartPr>
              <p14:xfrm>
                <a:off x="6774634" y="5410713"/>
                <a:ext cx="127800" cy="135000"/>
              </p14:xfrm>
            </p:contentPart>
          </mc:Choice>
          <mc:Fallback xmlns="">
            <p:pic>
              <p:nvPicPr>
                <p:cNvPr id="185" name="Freihand 184">
                  <a:extLst>
                    <a:ext uri="{FF2B5EF4-FFF2-40B4-BE49-F238E27FC236}">
                      <a16:creationId xmlns:a16="http://schemas.microsoft.com/office/drawing/2014/main" id="{90B9D8AE-ED55-4317-F2D4-33029D4ABBA3}"/>
                    </a:ext>
                  </a:extLst>
                </p:cNvPr>
                <p:cNvPicPr/>
                <p:nvPr/>
              </p:nvPicPr>
              <p:blipFill>
                <a:blip r:embed="rId302"/>
                <a:stretch>
                  <a:fillRect/>
                </a:stretch>
              </p:blipFill>
              <p:spPr>
                <a:xfrm>
                  <a:off x="6765994" y="5402073"/>
                  <a:ext cx="1454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6" name="Freihand 185">
                  <a:extLst>
                    <a:ext uri="{FF2B5EF4-FFF2-40B4-BE49-F238E27FC236}">
                      <a16:creationId xmlns:a16="http://schemas.microsoft.com/office/drawing/2014/main" id="{D3D91CB8-B2D0-7FE4-09CC-AABCB63ECB0B}"/>
                    </a:ext>
                  </a:extLst>
                </p14:cNvPr>
                <p14:cNvContentPartPr/>
                <p14:nvPr/>
              </p14:nvContentPartPr>
              <p14:xfrm>
                <a:off x="6954274" y="5410713"/>
                <a:ext cx="98640" cy="97560"/>
              </p14:xfrm>
            </p:contentPart>
          </mc:Choice>
          <mc:Fallback xmlns="">
            <p:pic>
              <p:nvPicPr>
                <p:cNvPr id="186" name="Freihand 185">
                  <a:extLst>
                    <a:ext uri="{FF2B5EF4-FFF2-40B4-BE49-F238E27FC236}">
                      <a16:creationId xmlns:a16="http://schemas.microsoft.com/office/drawing/2014/main" id="{D3D91CB8-B2D0-7FE4-09CC-AABCB63ECB0B}"/>
                    </a:ext>
                  </a:extLst>
                </p:cNvPr>
                <p:cNvPicPr/>
                <p:nvPr/>
              </p:nvPicPr>
              <p:blipFill>
                <a:blip r:embed="rId304"/>
                <a:stretch>
                  <a:fillRect/>
                </a:stretch>
              </p:blipFill>
              <p:spPr>
                <a:xfrm>
                  <a:off x="6945634" y="5401713"/>
                  <a:ext cx="1162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7" name="Freihand 186">
                  <a:extLst>
                    <a:ext uri="{FF2B5EF4-FFF2-40B4-BE49-F238E27FC236}">
                      <a16:creationId xmlns:a16="http://schemas.microsoft.com/office/drawing/2014/main" id="{0E6DEA93-357E-00FB-DCE1-FAC5105290A1}"/>
                    </a:ext>
                  </a:extLst>
                </p14:cNvPr>
                <p14:cNvContentPartPr/>
                <p14:nvPr/>
              </p14:nvContentPartPr>
              <p14:xfrm>
                <a:off x="7100074" y="5280033"/>
                <a:ext cx="140760" cy="214560"/>
              </p14:xfrm>
            </p:contentPart>
          </mc:Choice>
          <mc:Fallback xmlns="">
            <p:pic>
              <p:nvPicPr>
                <p:cNvPr id="187" name="Freihand 186">
                  <a:extLst>
                    <a:ext uri="{FF2B5EF4-FFF2-40B4-BE49-F238E27FC236}">
                      <a16:creationId xmlns:a16="http://schemas.microsoft.com/office/drawing/2014/main" id="{0E6DEA93-357E-00FB-DCE1-FAC5105290A1}"/>
                    </a:ext>
                  </a:extLst>
                </p:cNvPr>
                <p:cNvPicPr/>
                <p:nvPr/>
              </p:nvPicPr>
              <p:blipFill>
                <a:blip r:embed="rId306"/>
                <a:stretch>
                  <a:fillRect/>
                </a:stretch>
              </p:blipFill>
              <p:spPr>
                <a:xfrm>
                  <a:off x="7091074" y="5271033"/>
                  <a:ext cx="15840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88" name="Freihand 187">
                  <a:extLst>
                    <a:ext uri="{FF2B5EF4-FFF2-40B4-BE49-F238E27FC236}">
                      <a16:creationId xmlns:a16="http://schemas.microsoft.com/office/drawing/2014/main" id="{3CC120C6-10A0-1665-9310-B0BEDECF6E0D}"/>
                    </a:ext>
                  </a:extLst>
                </p14:cNvPr>
                <p14:cNvContentPartPr/>
                <p14:nvPr/>
              </p14:nvContentPartPr>
              <p14:xfrm>
                <a:off x="7254874" y="5350953"/>
                <a:ext cx="231120" cy="114120"/>
              </p14:xfrm>
            </p:contentPart>
          </mc:Choice>
          <mc:Fallback xmlns="">
            <p:pic>
              <p:nvPicPr>
                <p:cNvPr id="188" name="Freihand 187">
                  <a:extLst>
                    <a:ext uri="{FF2B5EF4-FFF2-40B4-BE49-F238E27FC236}">
                      <a16:creationId xmlns:a16="http://schemas.microsoft.com/office/drawing/2014/main" id="{3CC120C6-10A0-1665-9310-B0BEDECF6E0D}"/>
                    </a:ext>
                  </a:extLst>
                </p:cNvPr>
                <p:cNvPicPr/>
                <p:nvPr/>
              </p:nvPicPr>
              <p:blipFill>
                <a:blip r:embed="rId308"/>
                <a:stretch>
                  <a:fillRect/>
                </a:stretch>
              </p:blipFill>
              <p:spPr>
                <a:xfrm>
                  <a:off x="7246234" y="5342313"/>
                  <a:ext cx="2487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89" name="Freihand 188">
                  <a:extLst>
                    <a:ext uri="{FF2B5EF4-FFF2-40B4-BE49-F238E27FC236}">
                      <a16:creationId xmlns:a16="http://schemas.microsoft.com/office/drawing/2014/main" id="{540DC52E-2121-BA08-3C67-D72468BBB0B6}"/>
                    </a:ext>
                  </a:extLst>
                </p14:cNvPr>
                <p14:cNvContentPartPr/>
                <p14:nvPr/>
              </p14:nvContentPartPr>
              <p14:xfrm>
                <a:off x="7602634" y="5214153"/>
                <a:ext cx="74160" cy="273600"/>
              </p14:xfrm>
            </p:contentPart>
          </mc:Choice>
          <mc:Fallback xmlns="">
            <p:pic>
              <p:nvPicPr>
                <p:cNvPr id="189" name="Freihand 188">
                  <a:extLst>
                    <a:ext uri="{FF2B5EF4-FFF2-40B4-BE49-F238E27FC236}">
                      <a16:creationId xmlns:a16="http://schemas.microsoft.com/office/drawing/2014/main" id="{540DC52E-2121-BA08-3C67-D72468BBB0B6}"/>
                    </a:ext>
                  </a:extLst>
                </p:cNvPr>
                <p:cNvPicPr/>
                <p:nvPr/>
              </p:nvPicPr>
              <p:blipFill>
                <a:blip r:embed="rId310"/>
                <a:stretch>
                  <a:fillRect/>
                </a:stretch>
              </p:blipFill>
              <p:spPr>
                <a:xfrm>
                  <a:off x="7593634" y="5205153"/>
                  <a:ext cx="918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0" name="Freihand 189">
                  <a:extLst>
                    <a:ext uri="{FF2B5EF4-FFF2-40B4-BE49-F238E27FC236}">
                      <a16:creationId xmlns:a16="http://schemas.microsoft.com/office/drawing/2014/main" id="{EC1046EA-83F9-9F20-9235-F4412C687A23}"/>
                    </a:ext>
                  </a:extLst>
                </p14:cNvPr>
                <p14:cNvContentPartPr/>
                <p14:nvPr/>
              </p14:nvContentPartPr>
              <p14:xfrm>
                <a:off x="7739794" y="5215233"/>
                <a:ext cx="102960" cy="203400"/>
              </p14:xfrm>
            </p:contentPart>
          </mc:Choice>
          <mc:Fallback xmlns="">
            <p:pic>
              <p:nvPicPr>
                <p:cNvPr id="190" name="Freihand 189">
                  <a:extLst>
                    <a:ext uri="{FF2B5EF4-FFF2-40B4-BE49-F238E27FC236}">
                      <a16:creationId xmlns:a16="http://schemas.microsoft.com/office/drawing/2014/main" id="{EC1046EA-83F9-9F20-9235-F4412C687A23}"/>
                    </a:ext>
                  </a:extLst>
                </p:cNvPr>
                <p:cNvPicPr/>
                <p:nvPr/>
              </p:nvPicPr>
              <p:blipFill>
                <a:blip r:embed="rId312"/>
                <a:stretch>
                  <a:fillRect/>
                </a:stretch>
              </p:blipFill>
              <p:spPr>
                <a:xfrm>
                  <a:off x="7730794" y="5206233"/>
                  <a:ext cx="12060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1" name="Freihand 190">
                  <a:extLst>
                    <a:ext uri="{FF2B5EF4-FFF2-40B4-BE49-F238E27FC236}">
                      <a16:creationId xmlns:a16="http://schemas.microsoft.com/office/drawing/2014/main" id="{3935A390-B105-70FE-F368-305C9250CD07}"/>
                    </a:ext>
                  </a:extLst>
                </p14:cNvPr>
                <p14:cNvContentPartPr/>
                <p14:nvPr/>
              </p14:nvContentPartPr>
              <p14:xfrm>
                <a:off x="7864354" y="5209473"/>
                <a:ext cx="104040" cy="163800"/>
              </p14:xfrm>
            </p:contentPart>
          </mc:Choice>
          <mc:Fallback xmlns="">
            <p:pic>
              <p:nvPicPr>
                <p:cNvPr id="191" name="Freihand 190">
                  <a:extLst>
                    <a:ext uri="{FF2B5EF4-FFF2-40B4-BE49-F238E27FC236}">
                      <a16:creationId xmlns:a16="http://schemas.microsoft.com/office/drawing/2014/main" id="{3935A390-B105-70FE-F368-305C9250CD07}"/>
                    </a:ext>
                  </a:extLst>
                </p:cNvPr>
                <p:cNvPicPr/>
                <p:nvPr/>
              </p:nvPicPr>
              <p:blipFill>
                <a:blip r:embed="rId314"/>
                <a:stretch>
                  <a:fillRect/>
                </a:stretch>
              </p:blipFill>
              <p:spPr>
                <a:xfrm>
                  <a:off x="7855714" y="5200833"/>
                  <a:ext cx="121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2" name="Freihand 191">
                  <a:extLst>
                    <a:ext uri="{FF2B5EF4-FFF2-40B4-BE49-F238E27FC236}">
                      <a16:creationId xmlns:a16="http://schemas.microsoft.com/office/drawing/2014/main" id="{22294FD3-5130-E1F5-954D-8C823A0840D5}"/>
                    </a:ext>
                  </a:extLst>
                </p14:cNvPr>
                <p14:cNvContentPartPr/>
                <p14:nvPr/>
              </p14:nvContentPartPr>
              <p14:xfrm>
                <a:off x="8003674" y="5195793"/>
                <a:ext cx="77760" cy="162000"/>
              </p14:xfrm>
            </p:contentPart>
          </mc:Choice>
          <mc:Fallback xmlns="">
            <p:pic>
              <p:nvPicPr>
                <p:cNvPr id="192" name="Freihand 191">
                  <a:extLst>
                    <a:ext uri="{FF2B5EF4-FFF2-40B4-BE49-F238E27FC236}">
                      <a16:creationId xmlns:a16="http://schemas.microsoft.com/office/drawing/2014/main" id="{22294FD3-5130-E1F5-954D-8C823A0840D5}"/>
                    </a:ext>
                  </a:extLst>
                </p:cNvPr>
                <p:cNvPicPr/>
                <p:nvPr/>
              </p:nvPicPr>
              <p:blipFill>
                <a:blip r:embed="rId316"/>
                <a:stretch>
                  <a:fillRect/>
                </a:stretch>
              </p:blipFill>
              <p:spPr>
                <a:xfrm>
                  <a:off x="7995034" y="5186793"/>
                  <a:ext cx="95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3" name="Freihand 192">
                  <a:extLst>
                    <a:ext uri="{FF2B5EF4-FFF2-40B4-BE49-F238E27FC236}">
                      <a16:creationId xmlns:a16="http://schemas.microsoft.com/office/drawing/2014/main" id="{9B4DA708-6B65-2E5F-50E5-DC0A9A9673F7}"/>
                    </a:ext>
                  </a:extLst>
                </p14:cNvPr>
                <p14:cNvContentPartPr/>
                <p14:nvPr/>
              </p14:nvContentPartPr>
              <p14:xfrm>
                <a:off x="8086114" y="5137473"/>
                <a:ext cx="118440" cy="204840"/>
              </p14:xfrm>
            </p:contentPart>
          </mc:Choice>
          <mc:Fallback xmlns="">
            <p:pic>
              <p:nvPicPr>
                <p:cNvPr id="193" name="Freihand 192">
                  <a:extLst>
                    <a:ext uri="{FF2B5EF4-FFF2-40B4-BE49-F238E27FC236}">
                      <a16:creationId xmlns:a16="http://schemas.microsoft.com/office/drawing/2014/main" id="{9B4DA708-6B65-2E5F-50E5-DC0A9A9673F7}"/>
                    </a:ext>
                  </a:extLst>
                </p:cNvPr>
                <p:cNvPicPr/>
                <p:nvPr/>
              </p:nvPicPr>
              <p:blipFill>
                <a:blip r:embed="rId318"/>
                <a:stretch>
                  <a:fillRect/>
                </a:stretch>
              </p:blipFill>
              <p:spPr>
                <a:xfrm>
                  <a:off x="8077114" y="5128473"/>
                  <a:ext cx="136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4" name="Freihand 193">
                  <a:extLst>
                    <a:ext uri="{FF2B5EF4-FFF2-40B4-BE49-F238E27FC236}">
                      <a16:creationId xmlns:a16="http://schemas.microsoft.com/office/drawing/2014/main" id="{DA94DC59-E171-D677-FBD6-6C88BD6E9220}"/>
                    </a:ext>
                  </a:extLst>
                </p14:cNvPr>
                <p14:cNvContentPartPr/>
                <p14:nvPr/>
              </p14:nvContentPartPr>
              <p14:xfrm>
                <a:off x="8243794" y="5100753"/>
                <a:ext cx="70920" cy="227880"/>
              </p14:xfrm>
            </p:contentPart>
          </mc:Choice>
          <mc:Fallback xmlns="">
            <p:pic>
              <p:nvPicPr>
                <p:cNvPr id="194" name="Freihand 193">
                  <a:extLst>
                    <a:ext uri="{FF2B5EF4-FFF2-40B4-BE49-F238E27FC236}">
                      <a16:creationId xmlns:a16="http://schemas.microsoft.com/office/drawing/2014/main" id="{DA94DC59-E171-D677-FBD6-6C88BD6E9220}"/>
                    </a:ext>
                  </a:extLst>
                </p:cNvPr>
                <p:cNvPicPr/>
                <p:nvPr/>
              </p:nvPicPr>
              <p:blipFill>
                <a:blip r:embed="rId320"/>
                <a:stretch>
                  <a:fillRect/>
                </a:stretch>
              </p:blipFill>
              <p:spPr>
                <a:xfrm>
                  <a:off x="8235154" y="5092113"/>
                  <a:ext cx="8856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5" name="Freihand 194">
                  <a:extLst>
                    <a:ext uri="{FF2B5EF4-FFF2-40B4-BE49-F238E27FC236}">
                      <a16:creationId xmlns:a16="http://schemas.microsoft.com/office/drawing/2014/main" id="{26986144-A9B3-5FEE-456E-312EAA4C93A5}"/>
                    </a:ext>
                  </a:extLst>
                </p14:cNvPr>
                <p14:cNvContentPartPr/>
                <p14:nvPr/>
              </p14:nvContentPartPr>
              <p14:xfrm>
                <a:off x="8201674" y="5004993"/>
                <a:ext cx="153000" cy="269640"/>
              </p14:xfrm>
            </p:contentPart>
          </mc:Choice>
          <mc:Fallback xmlns="">
            <p:pic>
              <p:nvPicPr>
                <p:cNvPr id="195" name="Freihand 194">
                  <a:extLst>
                    <a:ext uri="{FF2B5EF4-FFF2-40B4-BE49-F238E27FC236}">
                      <a16:creationId xmlns:a16="http://schemas.microsoft.com/office/drawing/2014/main" id="{26986144-A9B3-5FEE-456E-312EAA4C93A5}"/>
                    </a:ext>
                  </a:extLst>
                </p:cNvPr>
                <p:cNvPicPr/>
                <p:nvPr/>
              </p:nvPicPr>
              <p:blipFill>
                <a:blip r:embed="rId322"/>
                <a:stretch>
                  <a:fillRect/>
                </a:stretch>
              </p:blipFill>
              <p:spPr>
                <a:xfrm>
                  <a:off x="8192674" y="4996353"/>
                  <a:ext cx="1706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6" name="Freihand 195">
                  <a:extLst>
                    <a:ext uri="{FF2B5EF4-FFF2-40B4-BE49-F238E27FC236}">
                      <a16:creationId xmlns:a16="http://schemas.microsoft.com/office/drawing/2014/main" id="{32DEEF55-420B-8142-D5B2-BFCDF8C7DD59}"/>
                    </a:ext>
                  </a:extLst>
                </p14:cNvPr>
                <p14:cNvContentPartPr/>
                <p14:nvPr/>
              </p14:nvContentPartPr>
              <p14:xfrm>
                <a:off x="8418394" y="5089953"/>
                <a:ext cx="135000" cy="156600"/>
              </p14:xfrm>
            </p:contentPart>
          </mc:Choice>
          <mc:Fallback xmlns="">
            <p:pic>
              <p:nvPicPr>
                <p:cNvPr id="196" name="Freihand 195">
                  <a:extLst>
                    <a:ext uri="{FF2B5EF4-FFF2-40B4-BE49-F238E27FC236}">
                      <a16:creationId xmlns:a16="http://schemas.microsoft.com/office/drawing/2014/main" id="{32DEEF55-420B-8142-D5B2-BFCDF8C7DD59}"/>
                    </a:ext>
                  </a:extLst>
                </p:cNvPr>
                <p:cNvPicPr/>
                <p:nvPr/>
              </p:nvPicPr>
              <p:blipFill>
                <a:blip r:embed="rId324"/>
                <a:stretch>
                  <a:fillRect/>
                </a:stretch>
              </p:blipFill>
              <p:spPr>
                <a:xfrm>
                  <a:off x="8409754" y="5081313"/>
                  <a:ext cx="1526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197" name="Freihand 196">
                  <a:extLst>
                    <a:ext uri="{FF2B5EF4-FFF2-40B4-BE49-F238E27FC236}">
                      <a16:creationId xmlns:a16="http://schemas.microsoft.com/office/drawing/2014/main" id="{D0277FC9-C1CA-9759-3B2D-3AC1517C14F6}"/>
                    </a:ext>
                  </a:extLst>
                </p14:cNvPr>
                <p14:cNvContentPartPr/>
                <p14:nvPr/>
              </p14:nvContentPartPr>
              <p14:xfrm>
                <a:off x="8357914" y="5149353"/>
                <a:ext cx="171360" cy="65520"/>
              </p14:xfrm>
            </p:contentPart>
          </mc:Choice>
          <mc:Fallback xmlns="">
            <p:pic>
              <p:nvPicPr>
                <p:cNvPr id="197" name="Freihand 196">
                  <a:extLst>
                    <a:ext uri="{FF2B5EF4-FFF2-40B4-BE49-F238E27FC236}">
                      <a16:creationId xmlns:a16="http://schemas.microsoft.com/office/drawing/2014/main" id="{D0277FC9-C1CA-9759-3B2D-3AC1517C14F6}"/>
                    </a:ext>
                  </a:extLst>
                </p:cNvPr>
                <p:cNvPicPr/>
                <p:nvPr/>
              </p:nvPicPr>
              <p:blipFill>
                <a:blip r:embed="rId326"/>
                <a:stretch>
                  <a:fillRect/>
                </a:stretch>
              </p:blipFill>
              <p:spPr>
                <a:xfrm>
                  <a:off x="8349274" y="5140713"/>
                  <a:ext cx="18900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198" name="Freihand 197">
                  <a:extLst>
                    <a:ext uri="{FF2B5EF4-FFF2-40B4-BE49-F238E27FC236}">
                      <a16:creationId xmlns:a16="http://schemas.microsoft.com/office/drawing/2014/main" id="{9185D86F-D693-6245-6876-505472D46CFA}"/>
                    </a:ext>
                  </a:extLst>
                </p14:cNvPr>
                <p14:cNvContentPartPr/>
                <p14:nvPr/>
              </p14:nvContentPartPr>
              <p14:xfrm>
                <a:off x="8502994" y="4993473"/>
                <a:ext cx="91800" cy="390600"/>
              </p14:xfrm>
            </p:contentPart>
          </mc:Choice>
          <mc:Fallback xmlns="">
            <p:pic>
              <p:nvPicPr>
                <p:cNvPr id="198" name="Freihand 197">
                  <a:extLst>
                    <a:ext uri="{FF2B5EF4-FFF2-40B4-BE49-F238E27FC236}">
                      <a16:creationId xmlns:a16="http://schemas.microsoft.com/office/drawing/2014/main" id="{9185D86F-D693-6245-6876-505472D46CFA}"/>
                    </a:ext>
                  </a:extLst>
                </p:cNvPr>
                <p:cNvPicPr/>
                <p:nvPr/>
              </p:nvPicPr>
              <p:blipFill>
                <a:blip r:embed="rId328"/>
                <a:stretch>
                  <a:fillRect/>
                </a:stretch>
              </p:blipFill>
              <p:spPr>
                <a:xfrm>
                  <a:off x="8493994" y="4984833"/>
                  <a:ext cx="109440" cy="40824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199" name="Freihand 198">
                  <a:extLst>
                    <a:ext uri="{FF2B5EF4-FFF2-40B4-BE49-F238E27FC236}">
                      <a16:creationId xmlns:a16="http://schemas.microsoft.com/office/drawing/2014/main" id="{FE8D0532-3C8A-1D16-F52D-9F19B3D5358A}"/>
                    </a:ext>
                  </a:extLst>
                </p14:cNvPr>
                <p14:cNvContentPartPr/>
                <p14:nvPr/>
              </p14:nvContentPartPr>
              <p14:xfrm>
                <a:off x="4710754" y="6108033"/>
                <a:ext cx="324000" cy="158040"/>
              </p14:xfrm>
            </p:contentPart>
          </mc:Choice>
          <mc:Fallback xmlns="">
            <p:pic>
              <p:nvPicPr>
                <p:cNvPr id="199" name="Freihand 198">
                  <a:extLst>
                    <a:ext uri="{FF2B5EF4-FFF2-40B4-BE49-F238E27FC236}">
                      <a16:creationId xmlns:a16="http://schemas.microsoft.com/office/drawing/2014/main" id="{FE8D0532-3C8A-1D16-F52D-9F19B3D5358A}"/>
                    </a:ext>
                  </a:extLst>
                </p:cNvPr>
                <p:cNvPicPr/>
                <p:nvPr/>
              </p:nvPicPr>
              <p:blipFill>
                <a:blip r:embed="rId330"/>
                <a:stretch>
                  <a:fillRect/>
                </a:stretch>
              </p:blipFill>
              <p:spPr>
                <a:xfrm>
                  <a:off x="4702114" y="6099393"/>
                  <a:ext cx="3416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0" name="Freihand 199">
                  <a:extLst>
                    <a:ext uri="{FF2B5EF4-FFF2-40B4-BE49-F238E27FC236}">
                      <a16:creationId xmlns:a16="http://schemas.microsoft.com/office/drawing/2014/main" id="{3654020D-DBC0-640A-3F34-30FE734FDF2A}"/>
                    </a:ext>
                  </a:extLst>
                </p14:cNvPr>
                <p14:cNvContentPartPr/>
                <p14:nvPr/>
              </p14:nvContentPartPr>
              <p14:xfrm>
                <a:off x="5143834" y="6065913"/>
                <a:ext cx="77400" cy="137880"/>
              </p14:xfrm>
            </p:contentPart>
          </mc:Choice>
          <mc:Fallback xmlns="">
            <p:pic>
              <p:nvPicPr>
                <p:cNvPr id="200" name="Freihand 199">
                  <a:extLst>
                    <a:ext uri="{FF2B5EF4-FFF2-40B4-BE49-F238E27FC236}">
                      <a16:creationId xmlns:a16="http://schemas.microsoft.com/office/drawing/2014/main" id="{3654020D-DBC0-640A-3F34-30FE734FDF2A}"/>
                    </a:ext>
                  </a:extLst>
                </p:cNvPr>
                <p:cNvPicPr/>
                <p:nvPr/>
              </p:nvPicPr>
              <p:blipFill>
                <a:blip r:embed="rId332"/>
                <a:stretch>
                  <a:fillRect/>
                </a:stretch>
              </p:blipFill>
              <p:spPr>
                <a:xfrm>
                  <a:off x="5135194" y="6056913"/>
                  <a:ext cx="950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1" name="Freihand 200">
                  <a:extLst>
                    <a:ext uri="{FF2B5EF4-FFF2-40B4-BE49-F238E27FC236}">
                      <a16:creationId xmlns:a16="http://schemas.microsoft.com/office/drawing/2014/main" id="{D6CF6E37-4DEC-EB45-3763-71024EA4760D}"/>
                    </a:ext>
                  </a:extLst>
                </p14:cNvPr>
                <p14:cNvContentPartPr/>
                <p14:nvPr/>
              </p14:nvContentPartPr>
              <p14:xfrm>
                <a:off x="5413474" y="5964393"/>
                <a:ext cx="20520" cy="182880"/>
              </p14:xfrm>
            </p:contentPart>
          </mc:Choice>
          <mc:Fallback xmlns="">
            <p:pic>
              <p:nvPicPr>
                <p:cNvPr id="201" name="Freihand 200">
                  <a:extLst>
                    <a:ext uri="{FF2B5EF4-FFF2-40B4-BE49-F238E27FC236}">
                      <a16:creationId xmlns:a16="http://schemas.microsoft.com/office/drawing/2014/main" id="{D6CF6E37-4DEC-EB45-3763-71024EA4760D}"/>
                    </a:ext>
                  </a:extLst>
                </p:cNvPr>
                <p:cNvPicPr/>
                <p:nvPr/>
              </p:nvPicPr>
              <p:blipFill>
                <a:blip r:embed="rId334"/>
                <a:stretch>
                  <a:fillRect/>
                </a:stretch>
              </p:blipFill>
              <p:spPr>
                <a:xfrm>
                  <a:off x="5404474" y="5955393"/>
                  <a:ext cx="38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2" name="Freihand 201">
                  <a:extLst>
                    <a:ext uri="{FF2B5EF4-FFF2-40B4-BE49-F238E27FC236}">
                      <a16:creationId xmlns:a16="http://schemas.microsoft.com/office/drawing/2014/main" id="{5548451E-62BA-B828-2425-91E526806E92}"/>
                    </a:ext>
                  </a:extLst>
                </p14:cNvPr>
                <p14:cNvContentPartPr/>
                <p14:nvPr/>
              </p14:nvContentPartPr>
              <p14:xfrm>
                <a:off x="5408074" y="5934873"/>
                <a:ext cx="174960" cy="104400"/>
              </p14:xfrm>
            </p:contentPart>
          </mc:Choice>
          <mc:Fallback xmlns="">
            <p:pic>
              <p:nvPicPr>
                <p:cNvPr id="202" name="Freihand 201">
                  <a:extLst>
                    <a:ext uri="{FF2B5EF4-FFF2-40B4-BE49-F238E27FC236}">
                      <a16:creationId xmlns:a16="http://schemas.microsoft.com/office/drawing/2014/main" id="{5548451E-62BA-B828-2425-91E526806E92}"/>
                    </a:ext>
                  </a:extLst>
                </p:cNvPr>
                <p:cNvPicPr/>
                <p:nvPr/>
              </p:nvPicPr>
              <p:blipFill>
                <a:blip r:embed="rId336"/>
                <a:stretch>
                  <a:fillRect/>
                </a:stretch>
              </p:blipFill>
              <p:spPr>
                <a:xfrm>
                  <a:off x="5399074" y="5926233"/>
                  <a:ext cx="1926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3" name="Freihand 202">
                  <a:extLst>
                    <a:ext uri="{FF2B5EF4-FFF2-40B4-BE49-F238E27FC236}">
                      <a16:creationId xmlns:a16="http://schemas.microsoft.com/office/drawing/2014/main" id="{2C9E8FDB-D697-9289-9822-69D9FB74F648}"/>
                    </a:ext>
                  </a:extLst>
                </p14:cNvPr>
                <p14:cNvContentPartPr/>
                <p14:nvPr/>
              </p14:nvContentPartPr>
              <p14:xfrm>
                <a:off x="5425354" y="6116313"/>
                <a:ext cx="128880" cy="38880"/>
              </p14:xfrm>
            </p:contentPart>
          </mc:Choice>
          <mc:Fallback xmlns="">
            <p:pic>
              <p:nvPicPr>
                <p:cNvPr id="203" name="Freihand 202">
                  <a:extLst>
                    <a:ext uri="{FF2B5EF4-FFF2-40B4-BE49-F238E27FC236}">
                      <a16:creationId xmlns:a16="http://schemas.microsoft.com/office/drawing/2014/main" id="{2C9E8FDB-D697-9289-9822-69D9FB74F648}"/>
                    </a:ext>
                  </a:extLst>
                </p:cNvPr>
                <p:cNvPicPr/>
                <p:nvPr/>
              </p:nvPicPr>
              <p:blipFill>
                <a:blip r:embed="rId338"/>
                <a:stretch>
                  <a:fillRect/>
                </a:stretch>
              </p:blipFill>
              <p:spPr>
                <a:xfrm>
                  <a:off x="5416354" y="6107673"/>
                  <a:ext cx="146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4" name="Freihand 203">
                  <a:extLst>
                    <a:ext uri="{FF2B5EF4-FFF2-40B4-BE49-F238E27FC236}">
                      <a16:creationId xmlns:a16="http://schemas.microsoft.com/office/drawing/2014/main" id="{B3A43D43-95A7-4BE2-30AE-FF1FEA88674B}"/>
                    </a:ext>
                  </a:extLst>
                </p14:cNvPr>
                <p14:cNvContentPartPr/>
                <p14:nvPr/>
              </p14:nvContentPartPr>
              <p14:xfrm>
                <a:off x="5610754" y="6030633"/>
                <a:ext cx="115200" cy="93240"/>
              </p14:xfrm>
            </p:contentPart>
          </mc:Choice>
          <mc:Fallback xmlns="">
            <p:pic>
              <p:nvPicPr>
                <p:cNvPr id="204" name="Freihand 203">
                  <a:extLst>
                    <a:ext uri="{FF2B5EF4-FFF2-40B4-BE49-F238E27FC236}">
                      <a16:creationId xmlns:a16="http://schemas.microsoft.com/office/drawing/2014/main" id="{B3A43D43-95A7-4BE2-30AE-FF1FEA88674B}"/>
                    </a:ext>
                  </a:extLst>
                </p:cNvPr>
                <p:cNvPicPr/>
                <p:nvPr/>
              </p:nvPicPr>
              <p:blipFill>
                <a:blip r:embed="rId340"/>
                <a:stretch>
                  <a:fillRect/>
                </a:stretch>
              </p:blipFill>
              <p:spPr>
                <a:xfrm>
                  <a:off x="5601754" y="6021633"/>
                  <a:ext cx="132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05" name="Freihand 204">
                  <a:extLst>
                    <a:ext uri="{FF2B5EF4-FFF2-40B4-BE49-F238E27FC236}">
                      <a16:creationId xmlns:a16="http://schemas.microsoft.com/office/drawing/2014/main" id="{45B16F58-8879-208E-10E7-68B1A4244BE5}"/>
                    </a:ext>
                  </a:extLst>
                </p14:cNvPr>
                <p14:cNvContentPartPr/>
                <p14:nvPr/>
              </p14:nvContentPartPr>
              <p14:xfrm>
                <a:off x="5783194" y="5979873"/>
                <a:ext cx="78480" cy="92880"/>
              </p14:xfrm>
            </p:contentPart>
          </mc:Choice>
          <mc:Fallback xmlns="">
            <p:pic>
              <p:nvPicPr>
                <p:cNvPr id="205" name="Freihand 204">
                  <a:extLst>
                    <a:ext uri="{FF2B5EF4-FFF2-40B4-BE49-F238E27FC236}">
                      <a16:creationId xmlns:a16="http://schemas.microsoft.com/office/drawing/2014/main" id="{45B16F58-8879-208E-10E7-68B1A4244BE5}"/>
                    </a:ext>
                  </a:extLst>
                </p:cNvPr>
                <p:cNvPicPr/>
                <p:nvPr/>
              </p:nvPicPr>
              <p:blipFill>
                <a:blip r:embed="rId342"/>
                <a:stretch>
                  <a:fillRect/>
                </a:stretch>
              </p:blipFill>
              <p:spPr>
                <a:xfrm>
                  <a:off x="5774194" y="5970873"/>
                  <a:ext cx="9612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06" name="Freihand 205">
                  <a:extLst>
                    <a:ext uri="{FF2B5EF4-FFF2-40B4-BE49-F238E27FC236}">
                      <a16:creationId xmlns:a16="http://schemas.microsoft.com/office/drawing/2014/main" id="{199BB489-05AE-C780-726A-FA73DCD3FE96}"/>
                    </a:ext>
                  </a:extLst>
                </p14:cNvPr>
                <p14:cNvContentPartPr/>
                <p14:nvPr/>
              </p14:nvContentPartPr>
              <p14:xfrm>
                <a:off x="5746474" y="5939193"/>
                <a:ext cx="236520" cy="127800"/>
              </p14:xfrm>
            </p:contentPart>
          </mc:Choice>
          <mc:Fallback xmlns="">
            <p:pic>
              <p:nvPicPr>
                <p:cNvPr id="206" name="Freihand 205">
                  <a:extLst>
                    <a:ext uri="{FF2B5EF4-FFF2-40B4-BE49-F238E27FC236}">
                      <a16:creationId xmlns:a16="http://schemas.microsoft.com/office/drawing/2014/main" id="{199BB489-05AE-C780-726A-FA73DCD3FE96}"/>
                    </a:ext>
                  </a:extLst>
                </p:cNvPr>
                <p:cNvPicPr/>
                <p:nvPr/>
              </p:nvPicPr>
              <p:blipFill>
                <a:blip r:embed="rId344"/>
                <a:stretch>
                  <a:fillRect/>
                </a:stretch>
              </p:blipFill>
              <p:spPr>
                <a:xfrm>
                  <a:off x="5737834" y="5930193"/>
                  <a:ext cx="254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07" name="Freihand 206">
                  <a:extLst>
                    <a:ext uri="{FF2B5EF4-FFF2-40B4-BE49-F238E27FC236}">
                      <a16:creationId xmlns:a16="http://schemas.microsoft.com/office/drawing/2014/main" id="{4FE9AE7B-7020-4781-2324-139B92EF3BCD}"/>
                    </a:ext>
                  </a:extLst>
                </p14:cNvPr>
                <p14:cNvContentPartPr/>
                <p14:nvPr/>
              </p14:nvContentPartPr>
              <p14:xfrm>
                <a:off x="6052114" y="5925873"/>
                <a:ext cx="270720" cy="300960"/>
              </p14:xfrm>
            </p:contentPart>
          </mc:Choice>
          <mc:Fallback xmlns="">
            <p:pic>
              <p:nvPicPr>
                <p:cNvPr id="207" name="Freihand 206">
                  <a:extLst>
                    <a:ext uri="{FF2B5EF4-FFF2-40B4-BE49-F238E27FC236}">
                      <a16:creationId xmlns:a16="http://schemas.microsoft.com/office/drawing/2014/main" id="{4FE9AE7B-7020-4781-2324-139B92EF3BCD}"/>
                    </a:ext>
                  </a:extLst>
                </p:cNvPr>
                <p:cNvPicPr/>
                <p:nvPr/>
              </p:nvPicPr>
              <p:blipFill>
                <a:blip r:embed="rId346"/>
                <a:stretch>
                  <a:fillRect/>
                </a:stretch>
              </p:blipFill>
              <p:spPr>
                <a:xfrm>
                  <a:off x="6043114" y="5916873"/>
                  <a:ext cx="28836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08" name="Freihand 207">
                  <a:extLst>
                    <a:ext uri="{FF2B5EF4-FFF2-40B4-BE49-F238E27FC236}">
                      <a16:creationId xmlns:a16="http://schemas.microsoft.com/office/drawing/2014/main" id="{6E8D4872-FE8A-B5B6-F02F-5F77DDC2A0AE}"/>
                    </a:ext>
                  </a:extLst>
                </p14:cNvPr>
                <p14:cNvContentPartPr/>
                <p14:nvPr/>
              </p14:nvContentPartPr>
              <p14:xfrm>
                <a:off x="6393034" y="5805993"/>
                <a:ext cx="165600" cy="254520"/>
              </p14:xfrm>
            </p:contentPart>
          </mc:Choice>
          <mc:Fallback xmlns="">
            <p:pic>
              <p:nvPicPr>
                <p:cNvPr id="208" name="Freihand 207">
                  <a:extLst>
                    <a:ext uri="{FF2B5EF4-FFF2-40B4-BE49-F238E27FC236}">
                      <a16:creationId xmlns:a16="http://schemas.microsoft.com/office/drawing/2014/main" id="{6E8D4872-FE8A-B5B6-F02F-5F77DDC2A0AE}"/>
                    </a:ext>
                  </a:extLst>
                </p:cNvPr>
                <p:cNvPicPr/>
                <p:nvPr/>
              </p:nvPicPr>
              <p:blipFill>
                <a:blip r:embed="rId348"/>
                <a:stretch>
                  <a:fillRect/>
                </a:stretch>
              </p:blipFill>
              <p:spPr>
                <a:xfrm>
                  <a:off x="6384394" y="5796993"/>
                  <a:ext cx="183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09" name="Freihand 208">
                  <a:extLst>
                    <a:ext uri="{FF2B5EF4-FFF2-40B4-BE49-F238E27FC236}">
                      <a16:creationId xmlns:a16="http://schemas.microsoft.com/office/drawing/2014/main" id="{35175ED7-E3F1-C079-71A5-A5295389E202}"/>
                    </a:ext>
                  </a:extLst>
                </p14:cNvPr>
                <p14:cNvContentPartPr/>
                <p14:nvPr/>
              </p14:nvContentPartPr>
              <p14:xfrm>
                <a:off x="6555394" y="5783673"/>
                <a:ext cx="192240" cy="176760"/>
              </p14:xfrm>
            </p:contentPart>
          </mc:Choice>
          <mc:Fallback xmlns="">
            <p:pic>
              <p:nvPicPr>
                <p:cNvPr id="209" name="Freihand 208">
                  <a:extLst>
                    <a:ext uri="{FF2B5EF4-FFF2-40B4-BE49-F238E27FC236}">
                      <a16:creationId xmlns:a16="http://schemas.microsoft.com/office/drawing/2014/main" id="{35175ED7-E3F1-C079-71A5-A5295389E202}"/>
                    </a:ext>
                  </a:extLst>
                </p:cNvPr>
                <p:cNvPicPr/>
                <p:nvPr/>
              </p:nvPicPr>
              <p:blipFill>
                <a:blip r:embed="rId350"/>
                <a:stretch>
                  <a:fillRect/>
                </a:stretch>
              </p:blipFill>
              <p:spPr>
                <a:xfrm>
                  <a:off x="6546754" y="5774673"/>
                  <a:ext cx="20988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0" name="Freihand 209">
                  <a:extLst>
                    <a:ext uri="{FF2B5EF4-FFF2-40B4-BE49-F238E27FC236}">
                      <a16:creationId xmlns:a16="http://schemas.microsoft.com/office/drawing/2014/main" id="{633DF4CC-8EE8-103A-0C9C-B29013E852F2}"/>
                    </a:ext>
                  </a:extLst>
                </p14:cNvPr>
                <p14:cNvContentPartPr/>
                <p14:nvPr/>
              </p14:nvContentPartPr>
              <p14:xfrm>
                <a:off x="6753034" y="5776833"/>
                <a:ext cx="122760" cy="154080"/>
              </p14:xfrm>
            </p:contentPart>
          </mc:Choice>
          <mc:Fallback xmlns="">
            <p:pic>
              <p:nvPicPr>
                <p:cNvPr id="210" name="Freihand 209">
                  <a:extLst>
                    <a:ext uri="{FF2B5EF4-FFF2-40B4-BE49-F238E27FC236}">
                      <a16:creationId xmlns:a16="http://schemas.microsoft.com/office/drawing/2014/main" id="{633DF4CC-8EE8-103A-0C9C-B29013E852F2}"/>
                    </a:ext>
                  </a:extLst>
                </p:cNvPr>
                <p:cNvPicPr/>
                <p:nvPr/>
              </p:nvPicPr>
              <p:blipFill>
                <a:blip r:embed="rId352"/>
                <a:stretch>
                  <a:fillRect/>
                </a:stretch>
              </p:blipFill>
              <p:spPr>
                <a:xfrm>
                  <a:off x="6744394" y="5767833"/>
                  <a:ext cx="1404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 name="Freihand 210">
                  <a:extLst>
                    <a:ext uri="{FF2B5EF4-FFF2-40B4-BE49-F238E27FC236}">
                      <a16:creationId xmlns:a16="http://schemas.microsoft.com/office/drawing/2014/main" id="{68E4862B-EF28-ED5C-607B-2F077FF3C792}"/>
                    </a:ext>
                  </a:extLst>
                </p14:cNvPr>
                <p14:cNvContentPartPr/>
                <p14:nvPr/>
              </p14:nvContentPartPr>
              <p14:xfrm>
                <a:off x="6906754" y="5752353"/>
                <a:ext cx="182520" cy="154800"/>
              </p14:xfrm>
            </p:contentPart>
          </mc:Choice>
          <mc:Fallback xmlns="">
            <p:pic>
              <p:nvPicPr>
                <p:cNvPr id="211" name="Freihand 210">
                  <a:extLst>
                    <a:ext uri="{FF2B5EF4-FFF2-40B4-BE49-F238E27FC236}">
                      <a16:creationId xmlns:a16="http://schemas.microsoft.com/office/drawing/2014/main" id="{68E4862B-EF28-ED5C-607B-2F077FF3C792}"/>
                    </a:ext>
                  </a:extLst>
                </p:cNvPr>
                <p:cNvPicPr/>
                <p:nvPr/>
              </p:nvPicPr>
              <p:blipFill>
                <a:blip r:embed="rId354"/>
                <a:stretch>
                  <a:fillRect/>
                </a:stretch>
              </p:blipFill>
              <p:spPr>
                <a:xfrm>
                  <a:off x="6897754" y="5743353"/>
                  <a:ext cx="200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2" name="Freihand 211">
                  <a:extLst>
                    <a:ext uri="{FF2B5EF4-FFF2-40B4-BE49-F238E27FC236}">
                      <a16:creationId xmlns:a16="http://schemas.microsoft.com/office/drawing/2014/main" id="{778E88DB-4F6A-566E-84FC-67060826423E}"/>
                    </a:ext>
                  </a:extLst>
                </p14:cNvPr>
                <p14:cNvContentPartPr/>
                <p14:nvPr/>
              </p14:nvContentPartPr>
              <p14:xfrm>
                <a:off x="7627834" y="5280033"/>
                <a:ext cx="111960" cy="67320"/>
              </p14:xfrm>
            </p:contentPart>
          </mc:Choice>
          <mc:Fallback xmlns="">
            <p:pic>
              <p:nvPicPr>
                <p:cNvPr id="212" name="Freihand 211">
                  <a:extLst>
                    <a:ext uri="{FF2B5EF4-FFF2-40B4-BE49-F238E27FC236}">
                      <a16:creationId xmlns:a16="http://schemas.microsoft.com/office/drawing/2014/main" id="{778E88DB-4F6A-566E-84FC-67060826423E}"/>
                    </a:ext>
                  </a:extLst>
                </p:cNvPr>
                <p:cNvPicPr/>
                <p:nvPr/>
              </p:nvPicPr>
              <p:blipFill>
                <a:blip r:embed="rId356"/>
                <a:stretch>
                  <a:fillRect/>
                </a:stretch>
              </p:blipFill>
              <p:spPr>
                <a:xfrm>
                  <a:off x="7618834" y="5271033"/>
                  <a:ext cx="129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4" name="Freihand 213">
                  <a:extLst>
                    <a:ext uri="{FF2B5EF4-FFF2-40B4-BE49-F238E27FC236}">
                      <a16:creationId xmlns:a16="http://schemas.microsoft.com/office/drawing/2014/main" id="{97648757-CC48-CA52-7602-37662FDAA9B1}"/>
                    </a:ext>
                  </a:extLst>
                </p14:cNvPr>
                <p14:cNvContentPartPr/>
                <p14:nvPr/>
              </p14:nvContentPartPr>
              <p14:xfrm>
                <a:off x="6417874" y="5875473"/>
                <a:ext cx="168840" cy="72720"/>
              </p14:xfrm>
            </p:contentPart>
          </mc:Choice>
          <mc:Fallback xmlns="">
            <p:pic>
              <p:nvPicPr>
                <p:cNvPr id="214" name="Freihand 213">
                  <a:extLst>
                    <a:ext uri="{FF2B5EF4-FFF2-40B4-BE49-F238E27FC236}">
                      <a16:creationId xmlns:a16="http://schemas.microsoft.com/office/drawing/2014/main" id="{97648757-CC48-CA52-7602-37662FDAA9B1}"/>
                    </a:ext>
                  </a:extLst>
                </p:cNvPr>
                <p:cNvPicPr/>
                <p:nvPr/>
              </p:nvPicPr>
              <p:blipFill>
                <a:blip r:embed="rId358"/>
                <a:stretch>
                  <a:fillRect/>
                </a:stretch>
              </p:blipFill>
              <p:spPr>
                <a:xfrm>
                  <a:off x="6409234" y="5866473"/>
                  <a:ext cx="186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6" name="Freihand 215">
                  <a:extLst>
                    <a:ext uri="{FF2B5EF4-FFF2-40B4-BE49-F238E27FC236}">
                      <a16:creationId xmlns:a16="http://schemas.microsoft.com/office/drawing/2014/main" id="{64DF2276-087A-DED4-8C64-D17385BD9E7F}"/>
                    </a:ext>
                  </a:extLst>
                </p14:cNvPr>
                <p14:cNvContentPartPr/>
                <p14:nvPr/>
              </p14:nvContentPartPr>
              <p14:xfrm>
                <a:off x="7116994" y="5699793"/>
                <a:ext cx="149760" cy="199080"/>
              </p14:xfrm>
            </p:contentPart>
          </mc:Choice>
          <mc:Fallback xmlns="">
            <p:pic>
              <p:nvPicPr>
                <p:cNvPr id="216" name="Freihand 215">
                  <a:extLst>
                    <a:ext uri="{FF2B5EF4-FFF2-40B4-BE49-F238E27FC236}">
                      <a16:creationId xmlns:a16="http://schemas.microsoft.com/office/drawing/2014/main" id="{64DF2276-087A-DED4-8C64-D17385BD9E7F}"/>
                    </a:ext>
                  </a:extLst>
                </p:cNvPr>
                <p:cNvPicPr/>
                <p:nvPr/>
              </p:nvPicPr>
              <p:blipFill>
                <a:blip r:embed="rId360"/>
                <a:stretch>
                  <a:fillRect/>
                </a:stretch>
              </p:blipFill>
              <p:spPr>
                <a:xfrm>
                  <a:off x="7108354" y="5691153"/>
                  <a:ext cx="1674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7" name="Freihand 216">
                  <a:extLst>
                    <a:ext uri="{FF2B5EF4-FFF2-40B4-BE49-F238E27FC236}">
                      <a16:creationId xmlns:a16="http://schemas.microsoft.com/office/drawing/2014/main" id="{C88E2B3B-83AB-44A8-5500-98D98FC794C6}"/>
                    </a:ext>
                  </a:extLst>
                </p14:cNvPr>
                <p14:cNvContentPartPr/>
                <p14:nvPr/>
              </p14:nvContentPartPr>
              <p14:xfrm>
                <a:off x="7338754" y="5751633"/>
                <a:ext cx="17280" cy="120600"/>
              </p14:xfrm>
            </p:contentPart>
          </mc:Choice>
          <mc:Fallback xmlns="">
            <p:pic>
              <p:nvPicPr>
                <p:cNvPr id="217" name="Freihand 216">
                  <a:extLst>
                    <a:ext uri="{FF2B5EF4-FFF2-40B4-BE49-F238E27FC236}">
                      <a16:creationId xmlns:a16="http://schemas.microsoft.com/office/drawing/2014/main" id="{C88E2B3B-83AB-44A8-5500-98D98FC794C6}"/>
                    </a:ext>
                  </a:extLst>
                </p:cNvPr>
                <p:cNvPicPr/>
                <p:nvPr/>
              </p:nvPicPr>
              <p:blipFill>
                <a:blip r:embed="rId362"/>
                <a:stretch>
                  <a:fillRect/>
                </a:stretch>
              </p:blipFill>
              <p:spPr>
                <a:xfrm>
                  <a:off x="7329754" y="5742993"/>
                  <a:ext cx="349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8" name="Freihand 217">
                  <a:extLst>
                    <a:ext uri="{FF2B5EF4-FFF2-40B4-BE49-F238E27FC236}">
                      <a16:creationId xmlns:a16="http://schemas.microsoft.com/office/drawing/2014/main" id="{0EDD1E2C-732F-4B47-3CAC-C13E89156B39}"/>
                    </a:ext>
                  </a:extLst>
                </p14:cNvPr>
                <p14:cNvContentPartPr/>
                <p14:nvPr/>
              </p14:nvContentPartPr>
              <p14:xfrm>
                <a:off x="7374394" y="5652633"/>
                <a:ext cx="85320" cy="185760"/>
              </p14:xfrm>
            </p:contentPart>
          </mc:Choice>
          <mc:Fallback xmlns="">
            <p:pic>
              <p:nvPicPr>
                <p:cNvPr id="218" name="Freihand 217">
                  <a:extLst>
                    <a:ext uri="{FF2B5EF4-FFF2-40B4-BE49-F238E27FC236}">
                      <a16:creationId xmlns:a16="http://schemas.microsoft.com/office/drawing/2014/main" id="{0EDD1E2C-732F-4B47-3CAC-C13E89156B39}"/>
                    </a:ext>
                  </a:extLst>
                </p:cNvPr>
                <p:cNvPicPr/>
                <p:nvPr/>
              </p:nvPicPr>
              <p:blipFill>
                <a:blip r:embed="rId364"/>
                <a:stretch>
                  <a:fillRect/>
                </a:stretch>
              </p:blipFill>
              <p:spPr>
                <a:xfrm>
                  <a:off x="7365754" y="5643993"/>
                  <a:ext cx="1029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9" name="Freihand 218">
                  <a:extLst>
                    <a:ext uri="{FF2B5EF4-FFF2-40B4-BE49-F238E27FC236}">
                      <a16:creationId xmlns:a16="http://schemas.microsoft.com/office/drawing/2014/main" id="{8A5C63BC-512C-7C95-D259-05C13B3F84FF}"/>
                    </a:ext>
                  </a:extLst>
                </p14:cNvPr>
                <p14:cNvContentPartPr/>
                <p14:nvPr/>
              </p14:nvContentPartPr>
              <p14:xfrm>
                <a:off x="7252714" y="5617713"/>
                <a:ext cx="31320" cy="12600"/>
              </p14:xfrm>
            </p:contentPart>
          </mc:Choice>
          <mc:Fallback xmlns="">
            <p:pic>
              <p:nvPicPr>
                <p:cNvPr id="219" name="Freihand 218">
                  <a:extLst>
                    <a:ext uri="{FF2B5EF4-FFF2-40B4-BE49-F238E27FC236}">
                      <a16:creationId xmlns:a16="http://schemas.microsoft.com/office/drawing/2014/main" id="{8A5C63BC-512C-7C95-D259-05C13B3F84FF}"/>
                    </a:ext>
                  </a:extLst>
                </p:cNvPr>
                <p:cNvPicPr/>
                <p:nvPr/>
              </p:nvPicPr>
              <p:blipFill>
                <a:blip r:embed="rId366"/>
                <a:stretch>
                  <a:fillRect/>
                </a:stretch>
              </p:blipFill>
              <p:spPr>
                <a:xfrm>
                  <a:off x="7243714" y="5609073"/>
                  <a:ext cx="489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0" name="Freihand 219">
                  <a:extLst>
                    <a:ext uri="{FF2B5EF4-FFF2-40B4-BE49-F238E27FC236}">
                      <a16:creationId xmlns:a16="http://schemas.microsoft.com/office/drawing/2014/main" id="{F2CDBD6A-F3CE-07D8-53CD-EE49387729B5}"/>
                    </a:ext>
                  </a:extLst>
                </p14:cNvPr>
                <p14:cNvContentPartPr/>
                <p14:nvPr/>
              </p14:nvContentPartPr>
              <p14:xfrm>
                <a:off x="7590034" y="5633913"/>
                <a:ext cx="93240" cy="164520"/>
              </p14:xfrm>
            </p:contentPart>
          </mc:Choice>
          <mc:Fallback xmlns="">
            <p:pic>
              <p:nvPicPr>
                <p:cNvPr id="220" name="Freihand 219">
                  <a:extLst>
                    <a:ext uri="{FF2B5EF4-FFF2-40B4-BE49-F238E27FC236}">
                      <a16:creationId xmlns:a16="http://schemas.microsoft.com/office/drawing/2014/main" id="{F2CDBD6A-F3CE-07D8-53CD-EE49387729B5}"/>
                    </a:ext>
                  </a:extLst>
                </p:cNvPr>
                <p:cNvPicPr/>
                <p:nvPr/>
              </p:nvPicPr>
              <p:blipFill>
                <a:blip r:embed="rId368"/>
                <a:stretch>
                  <a:fillRect/>
                </a:stretch>
              </p:blipFill>
              <p:spPr>
                <a:xfrm>
                  <a:off x="7581034" y="5625273"/>
                  <a:ext cx="1108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1" name="Freihand 220">
                  <a:extLst>
                    <a:ext uri="{FF2B5EF4-FFF2-40B4-BE49-F238E27FC236}">
                      <a16:creationId xmlns:a16="http://schemas.microsoft.com/office/drawing/2014/main" id="{FE41B1EA-BA48-7256-8B0D-5C7A2446435E}"/>
                    </a:ext>
                  </a:extLst>
                </p14:cNvPr>
                <p14:cNvContentPartPr/>
                <p14:nvPr/>
              </p14:nvContentPartPr>
              <p14:xfrm>
                <a:off x="7535314" y="5692233"/>
                <a:ext cx="131400" cy="88560"/>
              </p14:xfrm>
            </p:contentPart>
          </mc:Choice>
          <mc:Fallback xmlns="">
            <p:pic>
              <p:nvPicPr>
                <p:cNvPr id="221" name="Freihand 220">
                  <a:extLst>
                    <a:ext uri="{FF2B5EF4-FFF2-40B4-BE49-F238E27FC236}">
                      <a16:creationId xmlns:a16="http://schemas.microsoft.com/office/drawing/2014/main" id="{FE41B1EA-BA48-7256-8B0D-5C7A2446435E}"/>
                    </a:ext>
                  </a:extLst>
                </p:cNvPr>
                <p:cNvPicPr/>
                <p:nvPr/>
              </p:nvPicPr>
              <p:blipFill>
                <a:blip r:embed="rId370"/>
                <a:stretch>
                  <a:fillRect/>
                </a:stretch>
              </p:blipFill>
              <p:spPr>
                <a:xfrm>
                  <a:off x="7526674" y="5683233"/>
                  <a:ext cx="14904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22" name="Freihand 221">
                  <a:extLst>
                    <a:ext uri="{FF2B5EF4-FFF2-40B4-BE49-F238E27FC236}">
                      <a16:creationId xmlns:a16="http://schemas.microsoft.com/office/drawing/2014/main" id="{527F2BB9-512D-73F4-2C31-26CF0C2E7CA7}"/>
                    </a:ext>
                  </a:extLst>
                </p14:cNvPr>
                <p14:cNvContentPartPr/>
                <p14:nvPr/>
              </p14:nvContentPartPr>
              <p14:xfrm>
                <a:off x="7686874" y="5564793"/>
                <a:ext cx="132840" cy="349200"/>
              </p14:xfrm>
            </p:contentPart>
          </mc:Choice>
          <mc:Fallback xmlns="">
            <p:pic>
              <p:nvPicPr>
                <p:cNvPr id="222" name="Freihand 221">
                  <a:extLst>
                    <a:ext uri="{FF2B5EF4-FFF2-40B4-BE49-F238E27FC236}">
                      <a16:creationId xmlns:a16="http://schemas.microsoft.com/office/drawing/2014/main" id="{527F2BB9-512D-73F4-2C31-26CF0C2E7CA7}"/>
                    </a:ext>
                  </a:extLst>
                </p:cNvPr>
                <p:cNvPicPr/>
                <p:nvPr/>
              </p:nvPicPr>
              <p:blipFill>
                <a:blip r:embed="rId372"/>
                <a:stretch>
                  <a:fillRect/>
                </a:stretch>
              </p:blipFill>
              <p:spPr>
                <a:xfrm>
                  <a:off x="7677874" y="5556153"/>
                  <a:ext cx="15048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24" name="Freihand 223">
                  <a:extLst>
                    <a:ext uri="{FF2B5EF4-FFF2-40B4-BE49-F238E27FC236}">
                      <a16:creationId xmlns:a16="http://schemas.microsoft.com/office/drawing/2014/main" id="{85A120ED-B235-D8C8-05E4-A91BA8507E76}"/>
                    </a:ext>
                  </a:extLst>
                </p14:cNvPr>
                <p14:cNvContentPartPr/>
                <p14:nvPr/>
              </p14:nvContentPartPr>
              <p14:xfrm>
                <a:off x="7967314" y="5617353"/>
                <a:ext cx="203400" cy="137160"/>
              </p14:xfrm>
            </p:contentPart>
          </mc:Choice>
          <mc:Fallback xmlns="">
            <p:pic>
              <p:nvPicPr>
                <p:cNvPr id="224" name="Freihand 223">
                  <a:extLst>
                    <a:ext uri="{FF2B5EF4-FFF2-40B4-BE49-F238E27FC236}">
                      <a16:creationId xmlns:a16="http://schemas.microsoft.com/office/drawing/2014/main" id="{85A120ED-B235-D8C8-05E4-A91BA8507E76}"/>
                    </a:ext>
                  </a:extLst>
                </p:cNvPr>
                <p:cNvPicPr/>
                <p:nvPr/>
              </p:nvPicPr>
              <p:blipFill>
                <a:blip r:embed="rId374"/>
                <a:stretch>
                  <a:fillRect/>
                </a:stretch>
              </p:blipFill>
              <p:spPr>
                <a:xfrm>
                  <a:off x="7958674" y="5608713"/>
                  <a:ext cx="221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25" name="Freihand 224">
                  <a:extLst>
                    <a:ext uri="{FF2B5EF4-FFF2-40B4-BE49-F238E27FC236}">
                      <a16:creationId xmlns:a16="http://schemas.microsoft.com/office/drawing/2014/main" id="{FF3FAE9D-38D6-982F-51E0-B2FD2008CAC1}"/>
                    </a:ext>
                  </a:extLst>
                </p14:cNvPr>
                <p14:cNvContentPartPr/>
                <p14:nvPr/>
              </p14:nvContentPartPr>
              <p14:xfrm>
                <a:off x="8241274" y="5577393"/>
                <a:ext cx="27360" cy="132480"/>
              </p14:xfrm>
            </p:contentPart>
          </mc:Choice>
          <mc:Fallback xmlns="">
            <p:pic>
              <p:nvPicPr>
                <p:cNvPr id="225" name="Freihand 224">
                  <a:extLst>
                    <a:ext uri="{FF2B5EF4-FFF2-40B4-BE49-F238E27FC236}">
                      <a16:creationId xmlns:a16="http://schemas.microsoft.com/office/drawing/2014/main" id="{FF3FAE9D-38D6-982F-51E0-B2FD2008CAC1}"/>
                    </a:ext>
                  </a:extLst>
                </p:cNvPr>
                <p:cNvPicPr/>
                <p:nvPr/>
              </p:nvPicPr>
              <p:blipFill>
                <a:blip r:embed="rId376"/>
                <a:stretch>
                  <a:fillRect/>
                </a:stretch>
              </p:blipFill>
              <p:spPr>
                <a:xfrm>
                  <a:off x="8232274" y="5568753"/>
                  <a:ext cx="45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26" name="Freihand 225">
                  <a:extLst>
                    <a:ext uri="{FF2B5EF4-FFF2-40B4-BE49-F238E27FC236}">
                      <a16:creationId xmlns:a16="http://schemas.microsoft.com/office/drawing/2014/main" id="{B23BAF81-C6DB-7C68-7386-01E1602C4187}"/>
                    </a:ext>
                  </a:extLst>
                </p14:cNvPr>
                <p14:cNvContentPartPr/>
                <p14:nvPr/>
              </p14:nvContentPartPr>
              <p14:xfrm>
                <a:off x="8317954" y="5430153"/>
                <a:ext cx="89280" cy="232200"/>
              </p14:xfrm>
            </p:contentPart>
          </mc:Choice>
          <mc:Fallback xmlns="">
            <p:pic>
              <p:nvPicPr>
                <p:cNvPr id="226" name="Freihand 225">
                  <a:extLst>
                    <a:ext uri="{FF2B5EF4-FFF2-40B4-BE49-F238E27FC236}">
                      <a16:creationId xmlns:a16="http://schemas.microsoft.com/office/drawing/2014/main" id="{B23BAF81-C6DB-7C68-7386-01E1602C4187}"/>
                    </a:ext>
                  </a:extLst>
                </p:cNvPr>
                <p:cNvPicPr/>
                <p:nvPr/>
              </p:nvPicPr>
              <p:blipFill>
                <a:blip r:embed="rId378"/>
                <a:stretch>
                  <a:fillRect/>
                </a:stretch>
              </p:blipFill>
              <p:spPr>
                <a:xfrm>
                  <a:off x="8308954" y="5421153"/>
                  <a:ext cx="1069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27" name="Freihand 226">
                  <a:extLst>
                    <a:ext uri="{FF2B5EF4-FFF2-40B4-BE49-F238E27FC236}">
                      <a16:creationId xmlns:a16="http://schemas.microsoft.com/office/drawing/2014/main" id="{79643373-B84B-33C4-54A6-50A060E66540}"/>
                    </a:ext>
                  </a:extLst>
                </p14:cNvPr>
                <p14:cNvContentPartPr/>
                <p14:nvPr/>
              </p14:nvContentPartPr>
              <p14:xfrm>
                <a:off x="8199514" y="5438793"/>
                <a:ext cx="9720" cy="10800"/>
              </p14:xfrm>
            </p:contentPart>
          </mc:Choice>
          <mc:Fallback xmlns="">
            <p:pic>
              <p:nvPicPr>
                <p:cNvPr id="227" name="Freihand 226">
                  <a:extLst>
                    <a:ext uri="{FF2B5EF4-FFF2-40B4-BE49-F238E27FC236}">
                      <a16:creationId xmlns:a16="http://schemas.microsoft.com/office/drawing/2014/main" id="{79643373-B84B-33C4-54A6-50A060E66540}"/>
                    </a:ext>
                  </a:extLst>
                </p:cNvPr>
                <p:cNvPicPr/>
                <p:nvPr/>
              </p:nvPicPr>
              <p:blipFill>
                <a:blip r:embed="rId276"/>
                <a:stretch>
                  <a:fillRect/>
                </a:stretch>
              </p:blipFill>
              <p:spPr>
                <a:xfrm>
                  <a:off x="8190514" y="5429793"/>
                  <a:ext cx="27360" cy="28440"/>
                </a:xfrm>
                <a:prstGeom prst="rect">
                  <a:avLst/>
                </a:prstGeom>
              </p:spPr>
            </p:pic>
          </mc:Fallback>
        </mc:AlternateContent>
      </p:grpSp>
      <p:grpSp>
        <p:nvGrpSpPr>
          <p:cNvPr id="20" name="Gruppieren 19">
            <a:extLst>
              <a:ext uri="{FF2B5EF4-FFF2-40B4-BE49-F238E27FC236}">
                <a16:creationId xmlns:a16="http://schemas.microsoft.com/office/drawing/2014/main" id="{A75515F4-88D9-9CF2-2918-67B38486A945}"/>
              </a:ext>
            </a:extLst>
          </p:cNvPr>
          <p:cNvGrpSpPr/>
          <p:nvPr/>
        </p:nvGrpSpPr>
        <p:grpSpPr>
          <a:xfrm>
            <a:off x="4831354" y="6475233"/>
            <a:ext cx="336600" cy="180360"/>
            <a:chOff x="4831354" y="6475233"/>
            <a:chExt cx="336600" cy="180360"/>
          </a:xfrm>
        </p:grpSpPr>
        <mc:AlternateContent xmlns:mc="http://schemas.openxmlformats.org/markup-compatibility/2006">
          <mc:Choice xmlns:p14="http://schemas.microsoft.com/office/powerpoint/2010/main" Requires="p14">
            <p:contentPart p14:bwMode="auto" r:id="rId380">
              <p14:nvContentPartPr>
                <p14:cNvPr id="9" name="Freihand 8">
                  <a:extLst>
                    <a:ext uri="{FF2B5EF4-FFF2-40B4-BE49-F238E27FC236}">
                      <a16:creationId xmlns:a16="http://schemas.microsoft.com/office/drawing/2014/main" id="{5F754BE6-9873-0B98-ACE9-A4F77C1B5216}"/>
                    </a:ext>
                  </a:extLst>
                </p14:cNvPr>
                <p14:cNvContentPartPr/>
                <p14:nvPr/>
              </p14:nvContentPartPr>
              <p14:xfrm>
                <a:off x="4831354" y="6500793"/>
                <a:ext cx="165960" cy="154800"/>
              </p14:xfrm>
            </p:contentPart>
          </mc:Choice>
          <mc:Fallback>
            <p:pic>
              <p:nvPicPr>
                <p:cNvPr id="9" name="Freihand 8">
                  <a:extLst>
                    <a:ext uri="{FF2B5EF4-FFF2-40B4-BE49-F238E27FC236}">
                      <a16:creationId xmlns:a16="http://schemas.microsoft.com/office/drawing/2014/main" id="{5F754BE6-9873-0B98-ACE9-A4F77C1B5216}"/>
                    </a:ext>
                  </a:extLst>
                </p:cNvPr>
                <p:cNvPicPr/>
                <p:nvPr/>
              </p:nvPicPr>
              <p:blipFill>
                <a:blip r:embed="rId381"/>
                <a:stretch>
                  <a:fillRect/>
                </a:stretch>
              </p:blipFill>
              <p:spPr>
                <a:xfrm>
                  <a:off x="4822714" y="6491793"/>
                  <a:ext cx="1836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14" name="Freihand 13">
                  <a:extLst>
                    <a:ext uri="{FF2B5EF4-FFF2-40B4-BE49-F238E27FC236}">
                      <a16:creationId xmlns:a16="http://schemas.microsoft.com/office/drawing/2014/main" id="{713D4AF0-43BC-B386-98AB-46D2C77B9B92}"/>
                    </a:ext>
                  </a:extLst>
                </p14:cNvPr>
                <p14:cNvContentPartPr/>
                <p14:nvPr/>
              </p14:nvContentPartPr>
              <p14:xfrm>
                <a:off x="5076154" y="6475233"/>
                <a:ext cx="91800" cy="119880"/>
              </p14:xfrm>
            </p:contentPart>
          </mc:Choice>
          <mc:Fallback>
            <p:pic>
              <p:nvPicPr>
                <p:cNvPr id="14" name="Freihand 13">
                  <a:extLst>
                    <a:ext uri="{FF2B5EF4-FFF2-40B4-BE49-F238E27FC236}">
                      <a16:creationId xmlns:a16="http://schemas.microsoft.com/office/drawing/2014/main" id="{713D4AF0-43BC-B386-98AB-46D2C77B9B92}"/>
                    </a:ext>
                  </a:extLst>
                </p:cNvPr>
                <p:cNvPicPr/>
                <p:nvPr/>
              </p:nvPicPr>
              <p:blipFill>
                <a:blip r:embed="rId383"/>
                <a:stretch>
                  <a:fillRect/>
                </a:stretch>
              </p:blipFill>
              <p:spPr>
                <a:xfrm>
                  <a:off x="5067514" y="6466593"/>
                  <a:ext cx="109440" cy="137520"/>
                </a:xfrm>
                <a:prstGeom prst="rect">
                  <a:avLst/>
                </a:prstGeom>
              </p:spPr>
            </p:pic>
          </mc:Fallback>
        </mc:AlternateContent>
      </p:grpSp>
      <p:grpSp>
        <p:nvGrpSpPr>
          <p:cNvPr id="215" name="Gruppieren 214">
            <a:extLst>
              <a:ext uri="{FF2B5EF4-FFF2-40B4-BE49-F238E27FC236}">
                <a16:creationId xmlns:a16="http://schemas.microsoft.com/office/drawing/2014/main" id="{8AA90A2C-89FA-DF7B-7690-50B446A7FEA4}"/>
              </a:ext>
            </a:extLst>
          </p:cNvPr>
          <p:cNvGrpSpPr/>
          <p:nvPr/>
        </p:nvGrpSpPr>
        <p:grpSpPr>
          <a:xfrm>
            <a:off x="5193154" y="5867553"/>
            <a:ext cx="2934360" cy="834120"/>
            <a:chOff x="5193154" y="5867553"/>
            <a:chExt cx="2934360" cy="834120"/>
          </a:xfrm>
        </p:grpSpPr>
        <mc:AlternateContent xmlns:mc="http://schemas.openxmlformats.org/markup-compatibility/2006">
          <mc:Choice xmlns:p14="http://schemas.microsoft.com/office/powerpoint/2010/main" Requires="p14">
            <p:contentPart p14:bwMode="auto" r:id="rId384">
              <p14:nvContentPartPr>
                <p14:cNvPr id="48" name="Freihand 47">
                  <a:extLst>
                    <a:ext uri="{FF2B5EF4-FFF2-40B4-BE49-F238E27FC236}">
                      <a16:creationId xmlns:a16="http://schemas.microsoft.com/office/drawing/2014/main" id="{3179D6DE-D0C1-BA17-CEB3-26F1269B84A9}"/>
                    </a:ext>
                  </a:extLst>
                </p14:cNvPr>
                <p14:cNvContentPartPr/>
                <p14:nvPr/>
              </p14:nvContentPartPr>
              <p14:xfrm>
                <a:off x="5193154" y="6314673"/>
                <a:ext cx="97920" cy="240480"/>
              </p14:xfrm>
            </p:contentPart>
          </mc:Choice>
          <mc:Fallback>
            <p:pic>
              <p:nvPicPr>
                <p:cNvPr id="48" name="Freihand 47">
                  <a:extLst>
                    <a:ext uri="{FF2B5EF4-FFF2-40B4-BE49-F238E27FC236}">
                      <a16:creationId xmlns:a16="http://schemas.microsoft.com/office/drawing/2014/main" id="{3179D6DE-D0C1-BA17-CEB3-26F1269B84A9}"/>
                    </a:ext>
                  </a:extLst>
                </p:cNvPr>
                <p:cNvPicPr/>
                <p:nvPr/>
              </p:nvPicPr>
              <p:blipFill>
                <a:blip r:embed="rId385"/>
                <a:stretch>
                  <a:fillRect/>
                </a:stretch>
              </p:blipFill>
              <p:spPr>
                <a:xfrm>
                  <a:off x="5184514" y="6306033"/>
                  <a:ext cx="1155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49" name="Freihand 48">
                  <a:extLst>
                    <a:ext uri="{FF2B5EF4-FFF2-40B4-BE49-F238E27FC236}">
                      <a16:creationId xmlns:a16="http://schemas.microsoft.com/office/drawing/2014/main" id="{B9611D8A-21F7-15DB-E2E9-368313342085}"/>
                    </a:ext>
                  </a:extLst>
                </p14:cNvPr>
                <p14:cNvContentPartPr/>
                <p14:nvPr/>
              </p14:nvContentPartPr>
              <p14:xfrm>
                <a:off x="5439394" y="6375513"/>
                <a:ext cx="98640" cy="128880"/>
              </p14:xfrm>
            </p:contentPart>
          </mc:Choice>
          <mc:Fallback>
            <p:pic>
              <p:nvPicPr>
                <p:cNvPr id="49" name="Freihand 48">
                  <a:extLst>
                    <a:ext uri="{FF2B5EF4-FFF2-40B4-BE49-F238E27FC236}">
                      <a16:creationId xmlns:a16="http://schemas.microsoft.com/office/drawing/2014/main" id="{B9611D8A-21F7-15DB-E2E9-368313342085}"/>
                    </a:ext>
                  </a:extLst>
                </p:cNvPr>
                <p:cNvPicPr/>
                <p:nvPr/>
              </p:nvPicPr>
              <p:blipFill>
                <a:blip r:embed="rId387"/>
                <a:stretch>
                  <a:fillRect/>
                </a:stretch>
              </p:blipFill>
              <p:spPr>
                <a:xfrm>
                  <a:off x="5430754" y="6366873"/>
                  <a:ext cx="1162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50" name="Freihand 49">
                  <a:extLst>
                    <a:ext uri="{FF2B5EF4-FFF2-40B4-BE49-F238E27FC236}">
                      <a16:creationId xmlns:a16="http://schemas.microsoft.com/office/drawing/2014/main" id="{248AEA0C-8A5C-678F-82E4-4CC58A47DE5B}"/>
                    </a:ext>
                  </a:extLst>
                </p14:cNvPr>
                <p14:cNvContentPartPr/>
                <p14:nvPr/>
              </p14:nvContentPartPr>
              <p14:xfrm>
                <a:off x="5646754" y="6340233"/>
                <a:ext cx="269280" cy="130320"/>
              </p14:xfrm>
            </p:contentPart>
          </mc:Choice>
          <mc:Fallback>
            <p:pic>
              <p:nvPicPr>
                <p:cNvPr id="50" name="Freihand 49">
                  <a:extLst>
                    <a:ext uri="{FF2B5EF4-FFF2-40B4-BE49-F238E27FC236}">
                      <a16:creationId xmlns:a16="http://schemas.microsoft.com/office/drawing/2014/main" id="{248AEA0C-8A5C-678F-82E4-4CC58A47DE5B}"/>
                    </a:ext>
                  </a:extLst>
                </p:cNvPr>
                <p:cNvPicPr/>
                <p:nvPr/>
              </p:nvPicPr>
              <p:blipFill>
                <a:blip r:embed="rId389"/>
                <a:stretch>
                  <a:fillRect/>
                </a:stretch>
              </p:blipFill>
              <p:spPr>
                <a:xfrm>
                  <a:off x="5638114" y="6331233"/>
                  <a:ext cx="2869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51" name="Freihand 50">
                  <a:extLst>
                    <a:ext uri="{FF2B5EF4-FFF2-40B4-BE49-F238E27FC236}">
                      <a16:creationId xmlns:a16="http://schemas.microsoft.com/office/drawing/2014/main" id="{5F57CBC5-0783-EA43-25B0-936B1FE30AED}"/>
                    </a:ext>
                  </a:extLst>
                </p14:cNvPr>
                <p14:cNvContentPartPr/>
                <p14:nvPr/>
              </p14:nvContentPartPr>
              <p14:xfrm>
                <a:off x="5923594" y="6211353"/>
                <a:ext cx="81360" cy="184320"/>
              </p14:xfrm>
            </p:contentPart>
          </mc:Choice>
          <mc:Fallback>
            <p:pic>
              <p:nvPicPr>
                <p:cNvPr id="51" name="Freihand 50">
                  <a:extLst>
                    <a:ext uri="{FF2B5EF4-FFF2-40B4-BE49-F238E27FC236}">
                      <a16:creationId xmlns:a16="http://schemas.microsoft.com/office/drawing/2014/main" id="{5F57CBC5-0783-EA43-25B0-936B1FE30AED}"/>
                    </a:ext>
                  </a:extLst>
                </p:cNvPr>
                <p:cNvPicPr/>
                <p:nvPr/>
              </p:nvPicPr>
              <p:blipFill>
                <a:blip r:embed="rId391"/>
                <a:stretch>
                  <a:fillRect/>
                </a:stretch>
              </p:blipFill>
              <p:spPr>
                <a:xfrm>
                  <a:off x="5914594" y="6202353"/>
                  <a:ext cx="9900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78" name="Freihand 77">
                  <a:extLst>
                    <a:ext uri="{FF2B5EF4-FFF2-40B4-BE49-F238E27FC236}">
                      <a16:creationId xmlns:a16="http://schemas.microsoft.com/office/drawing/2014/main" id="{ECD417B2-6927-CA5F-5B8A-C3FF86F42456}"/>
                    </a:ext>
                  </a:extLst>
                </p14:cNvPr>
                <p14:cNvContentPartPr/>
                <p14:nvPr/>
              </p14:nvContentPartPr>
              <p14:xfrm>
                <a:off x="6170194" y="6256713"/>
                <a:ext cx="194400" cy="101160"/>
              </p14:xfrm>
            </p:contentPart>
          </mc:Choice>
          <mc:Fallback>
            <p:pic>
              <p:nvPicPr>
                <p:cNvPr id="78" name="Freihand 77">
                  <a:extLst>
                    <a:ext uri="{FF2B5EF4-FFF2-40B4-BE49-F238E27FC236}">
                      <a16:creationId xmlns:a16="http://schemas.microsoft.com/office/drawing/2014/main" id="{ECD417B2-6927-CA5F-5B8A-C3FF86F42456}"/>
                    </a:ext>
                  </a:extLst>
                </p:cNvPr>
                <p:cNvPicPr/>
                <p:nvPr/>
              </p:nvPicPr>
              <p:blipFill>
                <a:blip r:embed="rId393"/>
                <a:stretch>
                  <a:fillRect/>
                </a:stretch>
              </p:blipFill>
              <p:spPr>
                <a:xfrm>
                  <a:off x="6161194" y="6248073"/>
                  <a:ext cx="2120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79" name="Freihand 78">
                  <a:extLst>
                    <a:ext uri="{FF2B5EF4-FFF2-40B4-BE49-F238E27FC236}">
                      <a16:creationId xmlns:a16="http://schemas.microsoft.com/office/drawing/2014/main" id="{6C77FA8E-9DDB-A911-469F-93FCA56581A8}"/>
                    </a:ext>
                  </a:extLst>
                </p14:cNvPr>
                <p14:cNvContentPartPr/>
                <p14:nvPr/>
              </p14:nvContentPartPr>
              <p14:xfrm>
                <a:off x="6187834" y="6198033"/>
                <a:ext cx="1440" cy="5760"/>
              </p14:xfrm>
            </p:contentPart>
          </mc:Choice>
          <mc:Fallback>
            <p:pic>
              <p:nvPicPr>
                <p:cNvPr id="79" name="Freihand 78">
                  <a:extLst>
                    <a:ext uri="{FF2B5EF4-FFF2-40B4-BE49-F238E27FC236}">
                      <a16:creationId xmlns:a16="http://schemas.microsoft.com/office/drawing/2014/main" id="{6C77FA8E-9DDB-A911-469F-93FCA56581A8}"/>
                    </a:ext>
                  </a:extLst>
                </p:cNvPr>
                <p:cNvPicPr/>
                <p:nvPr/>
              </p:nvPicPr>
              <p:blipFill>
                <a:blip r:embed="rId395"/>
                <a:stretch>
                  <a:fillRect/>
                </a:stretch>
              </p:blipFill>
              <p:spPr>
                <a:xfrm>
                  <a:off x="6179194" y="6189033"/>
                  <a:ext cx="190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98" name="Freihand 97">
                  <a:extLst>
                    <a:ext uri="{FF2B5EF4-FFF2-40B4-BE49-F238E27FC236}">
                      <a16:creationId xmlns:a16="http://schemas.microsoft.com/office/drawing/2014/main" id="{32BA5DBE-DEE9-355A-868C-10D6172AE0B4}"/>
                    </a:ext>
                  </a:extLst>
                </p14:cNvPr>
                <p14:cNvContentPartPr/>
                <p14:nvPr/>
              </p14:nvContentPartPr>
              <p14:xfrm>
                <a:off x="6519754" y="6135393"/>
                <a:ext cx="237960" cy="167400"/>
              </p14:xfrm>
            </p:contentPart>
          </mc:Choice>
          <mc:Fallback>
            <p:pic>
              <p:nvPicPr>
                <p:cNvPr id="98" name="Freihand 97">
                  <a:extLst>
                    <a:ext uri="{FF2B5EF4-FFF2-40B4-BE49-F238E27FC236}">
                      <a16:creationId xmlns:a16="http://schemas.microsoft.com/office/drawing/2014/main" id="{32BA5DBE-DEE9-355A-868C-10D6172AE0B4}"/>
                    </a:ext>
                  </a:extLst>
                </p:cNvPr>
                <p:cNvPicPr/>
                <p:nvPr/>
              </p:nvPicPr>
              <p:blipFill>
                <a:blip r:embed="rId397"/>
                <a:stretch>
                  <a:fillRect/>
                </a:stretch>
              </p:blipFill>
              <p:spPr>
                <a:xfrm>
                  <a:off x="6510754" y="6126393"/>
                  <a:ext cx="255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01" name="Freihand 100">
                  <a:extLst>
                    <a:ext uri="{FF2B5EF4-FFF2-40B4-BE49-F238E27FC236}">
                      <a16:creationId xmlns:a16="http://schemas.microsoft.com/office/drawing/2014/main" id="{A2E1395E-2162-BEDD-9AAA-4C4AC1F26915}"/>
                    </a:ext>
                  </a:extLst>
                </p14:cNvPr>
                <p14:cNvContentPartPr/>
                <p14:nvPr/>
              </p14:nvContentPartPr>
              <p14:xfrm>
                <a:off x="6729274" y="6082833"/>
                <a:ext cx="90720" cy="57600"/>
              </p14:xfrm>
            </p:contentPart>
          </mc:Choice>
          <mc:Fallback>
            <p:pic>
              <p:nvPicPr>
                <p:cNvPr id="101" name="Freihand 100">
                  <a:extLst>
                    <a:ext uri="{FF2B5EF4-FFF2-40B4-BE49-F238E27FC236}">
                      <a16:creationId xmlns:a16="http://schemas.microsoft.com/office/drawing/2014/main" id="{A2E1395E-2162-BEDD-9AAA-4C4AC1F26915}"/>
                    </a:ext>
                  </a:extLst>
                </p:cNvPr>
                <p:cNvPicPr/>
                <p:nvPr/>
              </p:nvPicPr>
              <p:blipFill>
                <a:blip r:embed="rId399"/>
                <a:stretch>
                  <a:fillRect/>
                </a:stretch>
              </p:blipFill>
              <p:spPr>
                <a:xfrm>
                  <a:off x="6720274" y="6074193"/>
                  <a:ext cx="10836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06" name="Freihand 105">
                  <a:extLst>
                    <a:ext uri="{FF2B5EF4-FFF2-40B4-BE49-F238E27FC236}">
                      <a16:creationId xmlns:a16="http://schemas.microsoft.com/office/drawing/2014/main" id="{D37EFAAB-A7AD-62ED-1659-D3E2FD71780F}"/>
                    </a:ext>
                  </a:extLst>
                </p14:cNvPr>
                <p14:cNvContentPartPr/>
                <p14:nvPr/>
              </p14:nvContentPartPr>
              <p14:xfrm>
                <a:off x="6837994" y="6132873"/>
                <a:ext cx="74880" cy="101160"/>
              </p14:xfrm>
            </p:contentPart>
          </mc:Choice>
          <mc:Fallback>
            <p:pic>
              <p:nvPicPr>
                <p:cNvPr id="106" name="Freihand 105">
                  <a:extLst>
                    <a:ext uri="{FF2B5EF4-FFF2-40B4-BE49-F238E27FC236}">
                      <a16:creationId xmlns:a16="http://schemas.microsoft.com/office/drawing/2014/main" id="{D37EFAAB-A7AD-62ED-1659-D3E2FD71780F}"/>
                    </a:ext>
                  </a:extLst>
                </p:cNvPr>
                <p:cNvPicPr/>
                <p:nvPr/>
              </p:nvPicPr>
              <p:blipFill>
                <a:blip r:embed="rId401"/>
                <a:stretch>
                  <a:fillRect/>
                </a:stretch>
              </p:blipFill>
              <p:spPr>
                <a:xfrm>
                  <a:off x="6828994" y="6124233"/>
                  <a:ext cx="92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13" name="Freihand 112">
                  <a:extLst>
                    <a:ext uri="{FF2B5EF4-FFF2-40B4-BE49-F238E27FC236}">
                      <a16:creationId xmlns:a16="http://schemas.microsoft.com/office/drawing/2014/main" id="{4AF52669-952E-A604-50AC-53012EE8FC6A}"/>
                    </a:ext>
                  </a:extLst>
                </p14:cNvPr>
                <p14:cNvContentPartPr/>
                <p14:nvPr/>
              </p14:nvContentPartPr>
              <p14:xfrm>
                <a:off x="7080274" y="6089673"/>
                <a:ext cx="118440" cy="131760"/>
              </p14:xfrm>
            </p:contentPart>
          </mc:Choice>
          <mc:Fallback>
            <p:pic>
              <p:nvPicPr>
                <p:cNvPr id="113" name="Freihand 112">
                  <a:extLst>
                    <a:ext uri="{FF2B5EF4-FFF2-40B4-BE49-F238E27FC236}">
                      <a16:creationId xmlns:a16="http://schemas.microsoft.com/office/drawing/2014/main" id="{4AF52669-952E-A604-50AC-53012EE8FC6A}"/>
                    </a:ext>
                  </a:extLst>
                </p:cNvPr>
                <p:cNvPicPr/>
                <p:nvPr/>
              </p:nvPicPr>
              <p:blipFill>
                <a:blip r:embed="rId403"/>
                <a:stretch>
                  <a:fillRect/>
                </a:stretch>
              </p:blipFill>
              <p:spPr>
                <a:xfrm>
                  <a:off x="7071274" y="6081033"/>
                  <a:ext cx="13608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16" name="Freihand 115">
                  <a:extLst>
                    <a:ext uri="{FF2B5EF4-FFF2-40B4-BE49-F238E27FC236}">
                      <a16:creationId xmlns:a16="http://schemas.microsoft.com/office/drawing/2014/main" id="{C4A8A37B-DA3F-CE1D-2620-E76992CF8B04}"/>
                    </a:ext>
                  </a:extLst>
                </p14:cNvPr>
                <p14:cNvContentPartPr/>
                <p14:nvPr/>
              </p14:nvContentPartPr>
              <p14:xfrm>
                <a:off x="7203394" y="5988153"/>
                <a:ext cx="103320" cy="197280"/>
              </p14:xfrm>
            </p:contentPart>
          </mc:Choice>
          <mc:Fallback>
            <p:pic>
              <p:nvPicPr>
                <p:cNvPr id="116" name="Freihand 115">
                  <a:extLst>
                    <a:ext uri="{FF2B5EF4-FFF2-40B4-BE49-F238E27FC236}">
                      <a16:creationId xmlns:a16="http://schemas.microsoft.com/office/drawing/2014/main" id="{C4A8A37B-DA3F-CE1D-2620-E76992CF8B04}"/>
                    </a:ext>
                  </a:extLst>
                </p:cNvPr>
                <p:cNvPicPr/>
                <p:nvPr/>
              </p:nvPicPr>
              <p:blipFill>
                <a:blip r:embed="rId405"/>
                <a:stretch>
                  <a:fillRect/>
                </a:stretch>
              </p:blipFill>
              <p:spPr>
                <a:xfrm>
                  <a:off x="7194754" y="5979153"/>
                  <a:ext cx="12096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20" name="Freihand 119">
                  <a:extLst>
                    <a:ext uri="{FF2B5EF4-FFF2-40B4-BE49-F238E27FC236}">
                      <a16:creationId xmlns:a16="http://schemas.microsoft.com/office/drawing/2014/main" id="{BAF79816-5AB6-EDB0-DF51-B118D6D0436F}"/>
                    </a:ext>
                  </a:extLst>
                </p14:cNvPr>
                <p14:cNvContentPartPr/>
                <p14:nvPr/>
              </p14:nvContentPartPr>
              <p14:xfrm>
                <a:off x="7345594" y="6060513"/>
                <a:ext cx="109440" cy="99000"/>
              </p14:xfrm>
            </p:contentPart>
          </mc:Choice>
          <mc:Fallback>
            <p:pic>
              <p:nvPicPr>
                <p:cNvPr id="120" name="Freihand 119">
                  <a:extLst>
                    <a:ext uri="{FF2B5EF4-FFF2-40B4-BE49-F238E27FC236}">
                      <a16:creationId xmlns:a16="http://schemas.microsoft.com/office/drawing/2014/main" id="{BAF79816-5AB6-EDB0-DF51-B118D6D0436F}"/>
                    </a:ext>
                  </a:extLst>
                </p:cNvPr>
                <p:cNvPicPr/>
                <p:nvPr/>
              </p:nvPicPr>
              <p:blipFill>
                <a:blip r:embed="rId407"/>
                <a:stretch>
                  <a:fillRect/>
                </a:stretch>
              </p:blipFill>
              <p:spPr>
                <a:xfrm>
                  <a:off x="7336954" y="6051873"/>
                  <a:ext cx="12708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29" name="Freihand 128">
                  <a:extLst>
                    <a:ext uri="{FF2B5EF4-FFF2-40B4-BE49-F238E27FC236}">
                      <a16:creationId xmlns:a16="http://schemas.microsoft.com/office/drawing/2014/main" id="{645E4334-763D-CE50-6415-4A4903793C56}"/>
                    </a:ext>
                  </a:extLst>
                </p14:cNvPr>
                <p14:cNvContentPartPr/>
                <p14:nvPr/>
              </p14:nvContentPartPr>
              <p14:xfrm>
                <a:off x="7434154" y="5931993"/>
                <a:ext cx="163800" cy="191880"/>
              </p14:xfrm>
            </p:contentPart>
          </mc:Choice>
          <mc:Fallback>
            <p:pic>
              <p:nvPicPr>
                <p:cNvPr id="129" name="Freihand 128">
                  <a:extLst>
                    <a:ext uri="{FF2B5EF4-FFF2-40B4-BE49-F238E27FC236}">
                      <a16:creationId xmlns:a16="http://schemas.microsoft.com/office/drawing/2014/main" id="{645E4334-763D-CE50-6415-4A4903793C56}"/>
                    </a:ext>
                  </a:extLst>
                </p:cNvPr>
                <p:cNvPicPr/>
                <p:nvPr/>
              </p:nvPicPr>
              <p:blipFill>
                <a:blip r:embed="rId409"/>
                <a:stretch>
                  <a:fillRect/>
                </a:stretch>
              </p:blipFill>
              <p:spPr>
                <a:xfrm>
                  <a:off x="7425514" y="5922993"/>
                  <a:ext cx="18144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33" name="Freihand 132">
                  <a:extLst>
                    <a:ext uri="{FF2B5EF4-FFF2-40B4-BE49-F238E27FC236}">
                      <a16:creationId xmlns:a16="http://schemas.microsoft.com/office/drawing/2014/main" id="{56E6CC6E-24F9-5E20-F7D7-16D50AAD70A4}"/>
                    </a:ext>
                  </a:extLst>
                </p14:cNvPr>
                <p14:cNvContentPartPr/>
                <p14:nvPr/>
              </p14:nvContentPartPr>
              <p14:xfrm>
                <a:off x="7539634" y="5933433"/>
                <a:ext cx="42120" cy="27360"/>
              </p14:xfrm>
            </p:contentPart>
          </mc:Choice>
          <mc:Fallback>
            <p:pic>
              <p:nvPicPr>
                <p:cNvPr id="133" name="Freihand 132">
                  <a:extLst>
                    <a:ext uri="{FF2B5EF4-FFF2-40B4-BE49-F238E27FC236}">
                      <a16:creationId xmlns:a16="http://schemas.microsoft.com/office/drawing/2014/main" id="{56E6CC6E-24F9-5E20-F7D7-16D50AAD70A4}"/>
                    </a:ext>
                  </a:extLst>
                </p:cNvPr>
                <p:cNvPicPr/>
                <p:nvPr/>
              </p:nvPicPr>
              <p:blipFill>
                <a:blip r:embed="rId411"/>
                <a:stretch>
                  <a:fillRect/>
                </a:stretch>
              </p:blipFill>
              <p:spPr>
                <a:xfrm>
                  <a:off x="7530994" y="5924793"/>
                  <a:ext cx="597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39" name="Freihand 138">
                  <a:extLst>
                    <a:ext uri="{FF2B5EF4-FFF2-40B4-BE49-F238E27FC236}">
                      <a16:creationId xmlns:a16="http://schemas.microsoft.com/office/drawing/2014/main" id="{4ACE7A94-B197-E877-F71B-3BB20C5563C4}"/>
                    </a:ext>
                  </a:extLst>
                </p14:cNvPr>
                <p14:cNvContentPartPr/>
                <p14:nvPr/>
              </p14:nvContentPartPr>
              <p14:xfrm>
                <a:off x="7597594" y="5943873"/>
                <a:ext cx="115200" cy="141120"/>
              </p14:xfrm>
            </p:contentPart>
          </mc:Choice>
          <mc:Fallback>
            <p:pic>
              <p:nvPicPr>
                <p:cNvPr id="139" name="Freihand 138">
                  <a:extLst>
                    <a:ext uri="{FF2B5EF4-FFF2-40B4-BE49-F238E27FC236}">
                      <a16:creationId xmlns:a16="http://schemas.microsoft.com/office/drawing/2014/main" id="{4ACE7A94-B197-E877-F71B-3BB20C5563C4}"/>
                    </a:ext>
                  </a:extLst>
                </p:cNvPr>
                <p:cNvPicPr/>
                <p:nvPr/>
              </p:nvPicPr>
              <p:blipFill>
                <a:blip r:embed="rId413"/>
                <a:stretch>
                  <a:fillRect/>
                </a:stretch>
              </p:blipFill>
              <p:spPr>
                <a:xfrm>
                  <a:off x="7588594" y="5935233"/>
                  <a:ext cx="13284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44" name="Freihand 143">
                  <a:extLst>
                    <a:ext uri="{FF2B5EF4-FFF2-40B4-BE49-F238E27FC236}">
                      <a16:creationId xmlns:a16="http://schemas.microsoft.com/office/drawing/2014/main" id="{EB1853A6-0A7D-1CC0-37CD-7085621F21E8}"/>
                    </a:ext>
                  </a:extLst>
                </p14:cNvPr>
                <p14:cNvContentPartPr/>
                <p14:nvPr/>
              </p14:nvContentPartPr>
              <p14:xfrm>
                <a:off x="7748794" y="5896353"/>
                <a:ext cx="123120" cy="171000"/>
              </p14:xfrm>
            </p:contentPart>
          </mc:Choice>
          <mc:Fallback>
            <p:pic>
              <p:nvPicPr>
                <p:cNvPr id="144" name="Freihand 143">
                  <a:extLst>
                    <a:ext uri="{FF2B5EF4-FFF2-40B4-BE49-F238E27FC236}">
                      <a16:creationId xmlns:a16="http://schemas.microsoft.com/office/drawing/2014/main" id="{EB1853A6-0A7D-1CC0-37CD-7085621F21E8}"/>
                    </a:ext>
                  </a:extLst>
                </p:cNvPr>
                <p:cNvPicPr/>
                <p:nvPr/>
              </p:nvPicPr>
              <p:blipFill>
                <a:blip r:embed="rId415"/>
                <a:stretch>
                  <a:fillRect/>
                </a:stretch>
              </p:blipFill>
              <p:spPr>
                <a:xfrm>
                  <a:off x="7739794" y="5887353"/>
                  <a:ext cx="1407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49" name="Freihand 148">
                  <a:extLst>
                    <a:ext uri="{FF2B5EF4-FFF2-40B4-BE49-F238E27FC236}">
                      <a16:creationId xmlns:a16="http://schemas.microsoft.com/office/drawing/2014/main" id="{ACA3A0F2-4364-E5DB-736D-0E78517E1414}"/>
                    </a:ext>
                  </a:extLst>
                </p14:cNvPr>
                <p14:cNvContentPartPr/>
                <p14:nvPr/>
              </p14:nvContentPartPr>
              <p14:xfrm>
                <a:off x="7878034" y="5867553"/>
                <a:ext cx="110160" cy="145440"/>
              </p14:xfrm>
            </p:contentPart>
          </mc:Choice>
          <mc:Fallback>
            <p:pic>
              <p:nvPicPr>
                <p:cNvPr id="149" name="Freihand 148">
                  <a:extLst>
                    <a:ext uri="{FF2B5EF4-FFF2-40B4-BE49-F238E27FC236}">
                      <a16:creationId xmlns:a16="http://schemas.microsoft.com/office/drawing/2014/main" id="{ACA3A0F2-4364-E5DB-736D-0E78517E1414}"/>
                    </a:ext>
                  </a:extLst>
                </p:cNvPr>
                <p:cNvPicPr/>
                <p:nvPr/>
              </p:nvPicPr>
              <p:blipFill>
                <a:blip r:embed="rId417"/>
                <a:stretch>
                  <a:fillRect/>
                </a:stretch>
              </p:blipFill>
              <p:spPr>
                <a:xfrm>
                  <a:off x="7869394" y="5858553"/>
                  <a:ext cx="1278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52" name="Freihand 151">
                  <a:extLst>
                    <a:ext uri="{FF2B5EF4-FFF2-40B4-BE49-F238E27FC236}">
                      <a16:creationId xmlns:a16="http://schemas.microsoft.com/office/drawing/2014/main" id="{E9A8E720-42D3-D2E2-A23B-FC353D176F02}"/>
                    </a:ext>
                  </a:extLst>
                </p14:cNvPr>
                <p14:cNvContentPartPr/>
                <p14:nvPr/>
              </p14:nvContentPartPr>
              <p14:xfrm>
                <a:off x="8047234" y="5877993"/>
                <a:ext cx="80280" cy="123840"/>
              </p14:xfrm>
            </p:contentPart>
          </mc:Choice>
          <mc:Fallback>
            <p:pic>
              <p:nvPicPr>
                <p:cNvPr id="152" name="Freihand 151">
                  <a:extLst>
                    <a:ext uri="{FF2B5EF4-FFF2-40B4-BE49-F238E27FC236}">
                      <a16:creationId xmlns:a16="http://schemas.microsoft.com/office/drawing/2014/main" id="{E9A8E720-42D3-D2E2-A23B-FC353D176F02}"/>
                    </a:ext>
                  </a:extLst>
                </p:cNvPr>
                <p:cNvPicPr/>
                <p:nvPr/>
              </p:nvPicPr>
              <p:blipFill>
                <a:blip r:embed="rId419"/>
                <a:stretch>
                  <a:fillRect/>
                </a:stretch>
              </p:blipFill>
              <p:spPr>
                <a:xfrm>
                  <a:off x="8038594" y="5868993"/>
                  <a:ext cx="979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69" name="Freihand 168">
                  <a:extLst>
                    <a:ext uri="{FF2B5EF4-FFF2-40B4-BE49-F238E27FC236}">
                      <a16:creationId xmlns:a16="http://schemas.microsoft.com/office/drawing/2014/main" id="{03E03C95-F6CB-7873-1F7D-95796218084E}"/>
                    </a:ext>
                  </a:extLst>
                </p14:cNvPr>
                <p14:cNvContentPartPr/>
                <p14:nvPr/>
              </p14:nvContentPartPr>
              <p14:xfrm>
                <a:off x="5915674" y="6529593"/>
                <a:ext cx="176040" cy="172080"/>
              </p14:xfrm>
            </p:contentPart>
          </mc:Choice>
          <mc:Fallback>
            <p:pic>
              <p:nvPicPr>
                <p:cNvPr id="169" name="Freihand 168">
                  <a:extLst>
                    <a:ext uri="{FF2B5EF4-FFF2-40B4-BE49-F238E27FC236}">
                      <a16:creationId xmlns:a16="http://schemas.microsoft.com/office/drawing/2014/main" id="{03E03C95-F6CB-7873-1F7D-95796218084E}"/>
                    </a:ext>
                  </a:extLst>
                </p:cNvPr>
                <p:cNvPicPr/>
                <p:nvPr/>
              </p:nvPicPr>
              <p:blipFill>
                <a:blip r:embed="rId421"/>
                <a:stretch>
                  <a:fillRect/>
                </a:stretch>
              </p:blipFill>
              <p:spPr>
                <a:xfrm>
                  <a:off x="5907034" y="6520953"/>
                  <a:ext cx="193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6" name="Freihand 175">
                  <a:extLst>
                    <a:ext uri="{FF2B5EF4-FFF2-40B4-BE49-F238E27FC236}">
                      <a16:creationId xmlns:a16="http://schemas.microsoft.com/office/drawing/2014/main" id="{9E61BE75-7CA1-DA07-EA1E-D418F59228CD}"/>
                    </a:ext>
                  </a:extLst>
                </p14:cNvPr>
                <p14:cNvContentPartPr/>
                <p14:nvPr/>
              </p14:nvContentPartPr>
              <p14:xfrm>
                <a:off x="6151474" y="6447153"/>
                <a:ext cx="252360" cy="216000"/>
              </p14:xfrm>
            </p:contentPart>
          </mc:Choice>
          <mc:Fallback>
            <p:pic>
              <p:nvPicPr>
                <p:cNvPr id="176" name="Freihand 175">
                  <a:extLst>
                    <a:ext uri="{FF2B5EF4-FFF2-40B4-BE49-F238E27FC236}">
                      <a16:creationId xmlns:a16="http://schemas.microsoft.com/office/drawing/2014/main" id="{9E61BE75-7CA1-DA07-EA1E-D418F59228CD}"/>
                    </a:ext>
                  </a:extLst>
                </p:cNvPr>
                <p:cNvPicPr/>
                <p:nvPr/>
              </p:nvPicPr>
              <p:blipFill>
                <a:blip r:embed="rId423"/>
                <a:stretch>
                  <a:fillRect/>
                </a:stretch>
              </p:blipFill>
              <p:spPr>
                <a:xfrm>
                  <a:off x="6142834" y="6438513"/>
                  <a:ext cx="2700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9" name="Freihand 178">
                  <a:extLst>
                    <a:ext uri="{FF2B5EF4-FFF2-40B4-BE49-F238E27FC236}">
                      <a16:creationId xmlns:a16="http://schemas.microsoft.com/office/drawing/2014/main" id="{E714DD51-8882-D7C3-5805-EABCAA64A03D}"/>
                    </a:ext>
                  </a:extLst>
                </p14:cNvPr>
                <p14:cNvContentPartPr/>
                <p14:nvPr/>
              </p14:nvContentPartPr>
              <p14:xfrm>
                <a:off x="6581314" y="6443913"/>
                <a:ext cx="169920" cy="145800"/>
              </p14:xfrm>
            </p:contentPart>
          </mc:Choice>
          <mc:Fallback>
            <p:pic>
              <p:nvPicPr>
                <p:cNvPr id="179" name="Freihand 178">
                  <a:extLst>
                    <a:ext uri="{FF2B5EF4-FFF2-40B4-BE49-F238E27FC236}">
                      <a16:creationId xmlns:a16="http://schemas.microsoft.com/office/drawing/2014/main" id="{E714DD51-8882-D7C3-5805-EABCAA64A03D}"/>
                    </a:ext>
                  </a:extLst>
                </p:cNvPr>
                <p:cNvPicPr/>
                <p:nvPr/>
              </p:nvPicPr>
              <p:blipFill>
                <a:blip r:embed="rId425"/>
                <a:stretch>
                  <a:fillRect/>
                </a:stretch>
              </p:blipFill>
              <p:spPr>
                <a:xfrm>
                  <a:off x="6572674" y="6434913"/>
                  <a:ext cx="1875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13" name="Freihand 212">
                  <a:extLst>
                    <a:ext uri="{FF2B5EF4-FFF2-40B4-BE49-F238E27FC236}">
                      <a16:creationId xmlns:a16="http://schemas.microsoft.com/office/drawing/2014/main" id="{D417C7EF-6D0F-04CD-E319-F4FC714A65CE}"/>
                    </a:ext>
                  </a:extLst>
                </p14:cNvPr>
                <p14:cNvContentPartPr/>
                <p14:nvPr/>
              </p14:nvContentPartPr>
              <p14:xfrm>
                <a:off x="6457114" y="6391713"/>
                <a:ext cx="370080" cy="269280"/>
              </p14:xfrm>
            </p:contentPart>
          </mc:Choice>
          <mc:Fallback>
            <p:pic>
              <p:nvPicPr>
                <p:cNvPr id="213" name="Freihand 212">
                  <a:extLst>
                    <a:ext uri="{FF2B5EF4-FFF2-40B4-BE49-F238E27FC236}">
                      <a16:creationId xmlns:a16="http://schemas.microsoft.com/office/drawing/2014/main" id="{D417C7EF-6D0F-04CD-E319-F4FC714A65CE}"/>
                    </a:ext>
                  </a:extLst>
                </p:cNvPr>
                <p:cNvPicPr/>
                <p:nvPr/>
              </p:nvPicPr>
              <p:blipFill>
                <a:blip r:embed="rId427"/>
                <a:stretch>
                  <a:fillRect/>
                </a:stretch>
              </p:blipFill>
              <p:spPr>
                <a:xfrm>
                  <a:off x="6448114" y="6383073"/>
                  <a:ext cx="387720" cy="286920"/>
                </a:xfrm>
                <a:prstGeom prst="rect">
                  <a:avLst/>
                </a:prstGeom>
              </p:spPr>
            </p:pic>
          </mc:Fallback>
        </mc:AlternateContent>
      </p:grpSp>
      <p:grpSp>
        <p:nvGrpSpPr>
          <p:cNvPr id="236" name="Gruppieren 235">
            <a:extLst>
              <a:ext uri="{FF2B5EF4-FFF2-40B4-BE49-F238E27FC236}">
                <a16:creationId xmlns:a16="http://schemas.microsoft.com/office/drawing/2014/main" id="{3AD94DEB-2CD6-1540-DBD1-FC3312ACC5FA}"/>
              </a:ext>
            </a:extLst>
          </p:cNvPr>
          <p:cNvGrpSpPr/>
          <p:nvPr/>
        </p:nvGrpSpPr>
        <p:grpSpPr>
          <a:xfrm>
            <a:off x="8134354" y="649353"/>
            <a:ext cx="360720" cy="363240"/>
            <a:chOff x="8134354" y="649353"/>
            <a:chExt cx="360720" cy="363240"/>
          </a:xfrm>
        </p:grpSpPr>
        <mc:AlternateContent xmlns:mc="http://schemas.openxmlformats.org/markup-compatibility/2006">
          <mc:Choice xmlns:p14="http://schemas.microsoft.com/office/powerpoint/2010/main" Requires="p14">
            <p:contentPart p14:bwMode="auto" r:id="rId428">
              <p14:nvContentPartPr>
                <p14:cNvPr id="223" name="Freihand 222">
                  <a:extLst>
                    <a:ext uri="{FF2B5EF4-FFF2-40B4-BE49-F238E27FC236}">
                      <a16:creationId xmlns:a16="http://schemas.microsoft.com/office/drawing/2014/main" id="{84D38AB8-F115-687C-A1A8-0175ED8DFB56}"/>
                    </a:ext>
                  </a:extLst>
                </p14:cNvPr>
                <p14:cNvContentPartPr/>
                <p14:nvPr/>
              </p14:nvContentPartPr>
              <p14:xfrm>
                <a:off x="8257114" y="707673"/>
                <a:ext cx="135000" cy="223560"/>
              </p14:xfrm>
            </p:contentPart>
          </mc:Choice>
          <mc:Fallback>
            <p:pic>
              <p:nvPicPr>
                <p:cNvPr id="223" name="Freihand 222">
                  <a:extLst>
                    <a:ext uri="{FF2B5EF4-FFF2-40B4-BE49-F238E27FC236}">
                      <a16:creationId xmlns:a16="http://schemas.microsoft.com/office/drawing/2014/main" id="{84D38AB8-F115-687C-A1A8-0175ED8DFB56}"/>
                    </a:ext>
                  </a:extLst>
                </p:cNvPr>
                <p:cNvPicPr/>
                <p:nvPr/>
              </p:nvPicPr>
              <p:blipFill>
                <a:blip r:embed="rId429"/>
                <a:stretch>
                  <a:fillRect/>
                </a:stretch>
              </p:blipFill>
              <p:spPr>
                <a:xfrm>
                  <a:off x="8248474" y="698673"/>
                  <a:ext cx="15264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29" name="Freihand 228">
                  <a:extLst>
                    <a:ext uri="{FF2B5EF4-FFF2-40B4-BE49-F238E27FC236}">
                      <a16:creationId xmlns:a16="http://schemas.microsoft.com/office/drawing/2014/main" id="{2439990D-00FE-1646-87CE-BA31FEC98EC5}"/>
                    </a:ext>
                  </a:extLst>
                </p14:cNvPr>
                <p14:cNvContentPartPr/>
                <p14:nvPr/>
              </p14:nvContentPartPr>
              <p14:xfrm>
                <a:off x="8134354" y="649353"/>
                <a:ext cx="360720" cy="363240"/>
              </p14:xfrm>
            </p:contentPart>
          </mc:Choice>
          <mc:Fallback>
            <p:pic>
              <p:nvPicPr>
                <p:cNvPr id="229" name="Freihand 228">
                  <a:extLst>
                    <a:ext uri="{FF2B5EF4-FFF2-40B4-BE49-F238E27FC236}">
                      <a16:creationId xmlns:a16="http://schemas.microsoft.com/office/drawing/2014/main" id="{2439990D-00FE-1646-87CE-BA31FEC98EC5}"/>
                    </a:ext>
                  </a:extLst>
                </p:cNvPr>
                <p:cNvPicPr/>
                <p:nvPr/>
              </p:nvPicPr>
              <p:blipFill>
                <a:blip r:embed="rId431"/>
                <a:stretch>
                  <a:fillRect/>
                </a:stretch>
              </p:blipFill>
              <p:spPr>
                <a:xfrm>
                  <a:off x="8125354" y="640353"/>
                  <a:ext cx="378360" cy="380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32">
            <p14:nvContentPartPr>
              <p14:cNvPr id="230" name="Freihand 229">
                <a:extLst>
                  <a:ext uri="{FF2B5EF4-FFF2-40B4-BE49-F238E27FC236}">
                    <a16:creationId xmlns:a16="http://schemas.microsoft.com/office/drawing/2014/main" id="{0E5EFB8E-EB3C-52F7-6635-F3A65A26955D}"/>
                  </a:ext>
                </a:extLst>
              </p14:cNvPr>
              <p14:cNvContentPartPr/>
              <p14:nvPr/>
            </p14:nvContentPartPr>
            <p14:xfrm>
              <a:off x="8745994" y="720993"/>
              <a:ext cx="281520" cy="360000"/>
            </p14:xfrm>
          </p:contentPart>
        </mc:Choice>
        <mc:Fallback>
          <p:pic>
            <p:nvPicPr>
              <p:cNvPr id="230" name="Freihand 229">
                <a:extLst>
                  <a:ext uri="{FF2B5EF4-FFF2-40B4-BE49-F238E27FC236}">
                    <a16:creationId xmlns:a16="http://schemas.microsoft.com/office/drawing/2014/main" id="{0E5EFB8E-EB3C-52F7-6635-F3A65A26955D}"/>
                  </a:ext>
                </a:extLst>
              </p:cNvPr>
              <p:cNvPicPr/>
              <p:nvPr/>
            </p:nvPicPr>
            <p:blipFill>
              <a:blip r:embed="rId433"/>
              <a:stretch>
                <a:fillRect/>
              </a:stretch>
            </p:blipFill>
            <p:spPr>
              <a:xfrm>
                <a:off x="8736994" y="711993"/>
                <a:ext cx="299160" cy="377640"/>
              </a:xfrm>
              <a:prstGeom prst="rect">
                <a:avLst/>
              </a:prstGeom>
            </p:spPr>
          </p:pic>
        </mc:Fallback>
      </mc:AlternateContent>
      <p:grpSp>
        <p:nvGrpSpPr>
          <p:cNvPr id="258" name="Gruppieren 257">
            <a:extLst>
              <a:ext uri="{FF2B5EF4-FFF2-40B4-BE49-F238E27FC236}">
                <a16:creationId xmlns:a16="http://schemas.microsoft.com/office/drawing/2014/main" id="{46A1368B-9116-4B62-0855-6B94CCD2A6C0}"/>
              </a:ext>
            </a:extLst>
          </p:cNvPr>
          <p:cNvGrpSpPr/>
          <p:nvPr/>
        </p:nvGrpSpPr>
        <p:grpSpPr>
          <a:xfrm>
            <a:off x="9244954" y="686433"/>
            <a:ext cx="925560" cy="191160"/>
            <a:chOff x="9244954" y="686433"/>
            <a:chExt cx="925560" cy="191160"/>
          </a:xfrm>
        </p:grpSpPr>
        <mc:AlternateContent xmlns:mc="http://schemas.openxmlformats.org/markup-compatibility/2006">
          <mc:Choice xmlns:p14="http://schemas.microsoft.com/office/powerpoint/2010/main" Requires="p14">
            <p:contentPart p14:bwMode="auto" r:id="rId434">
              <p14:nvContentPartPr>
                <p14:cNvPr id="231" name="Freihand 230">
                  <a:extLst>
                    <a:ext uri="{FF2B5EF4-FFF2-40B4-BE49-F238E27FC236}">
                      <a16:creationId xmlns:a16="http://schemas.microsoft.com/office/drawing/2014/main" id="{30567CDF-2F36-72B0-CD7C-E4B105930969}"/>
                    </a:ext>
                  </a:extLst>
                </p14:cNvPr>
                <p14:cNvContentPartPr/>
                <p14:nvPr/>
              </p14:nvContentPartPr>
              <p14:xfrm>
                <a:off x="9244954" y="722793"/>
                <a:ext cx="117000" cy="143280"/>
              </p14:xfrm>
            </p:contentPart>
          </mc:Choice>
          <mc:Fallback>
            <p:pic>
              <p:nvPicPr>
                <p:cNvPr id="231" name="Freihand 230">
                  <a:extLst>
                    <a:ext uri="{FF2B5EF4-FFF2-40B4-BE49-F238E27FC236}">
                      <a16:creationId xmlns:a16="http://schemas.microsoft.com/office/drawing/2014/main" id="{30567CDF-2F36-72B0-CD7C-E4B105930969}"/>
                    </a:ext>
                  </a:extLst>
                </p:cNvPr>
                <p:cNvPicPr/>
                <p:nvPr/>
              </p:nvPicPr>
              <p:blipFill>
                <a:blip r:embed="rId435"/>
                <a:stretch>
                  <a:fillRect/>
                </a:stretch>
              </p:blipFill>
              <p:spPr>
                <a:xfrm>
                  <a:off x="9235954" y="713793"/>
                  <a:ext cx="13464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32" name="Freihand 231">
                  <a:extLst>
                    <a:ext uri="{FF2B5EF4-FFF2-40B4-BE49-F238E27FC236}">
                      <a16:creationId xmlns:a16="http://schemas.microsoft.com/office/drawing/2014/main" id="{FA8CE2EA-AE01-FD90-A040-8F41192B978F}"/>
                    </a:ext>
                  </a:extLst>
                </p14:cNvPr>
                <p14:cNvContentPartPr/>
                <p14:nvPr/>
              </p14:nvContentPartPr>
              <p14:xfrm>
                <a:off x="9447994" y="757353"/>
                <a:ext cx="359640" cy="120240"/>
              </p14:xfrm>
            </p:contentPart>
          </mc:Choice>
          <mc:Fallback>
            <p:pic>
              <p:nvPicPr>
                <p:cNvPr id="232" name="Freihand 231">
                  <a:extLst>
                    <a:ext uri="{FF2B5EF4-FFF2-40B4-BE49-F238E27FC236}">
                      <a16:creationId xmlns:a16="http://schemas.microsoft.com/office/drawing/2014/main" id="{FA8CE2EA-AE01-FD90-A040-8F41192B978F}"/>
                    </a:ext>
                  </a:extLst>
                </p:cNvPr>
                <p:cNvPicPr/>
                <p:nvPr/>
              </p:nvPicPr>
              <p:blipFill>
                <a:blip r:embed="rId437"/>
                <a:stretch>
                  <a:fillRect/>
                </a:stretch>
              </p:blipFill>
              <p:spPr>
                <a:xfrm>
                  <a:off x="9438994" y="748353"/>
                  <a:ext cx="37728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33" name="Freihand 232">
                  <a:extLst>
                    <a:ext uri="{FF2B5EF4-FFF2-40B4-BE49-F238E27FC236}">
                      <a16:creationId xmlns:a16="http://schemas.microsoft.com/office/drawing/2014/main" id="{13F32870-7DF4-2FB2-4F74-8C1358EFC052}"/>
                    </a:ext>
                  </a:extLst>
                </p14:cNvPr>
                <p14:cNvContentPartPr/>
                <p14:nvPr/>
              </p14:nvContentPartPr>
              <p14:xfrm>
                <a:off x="9888274" y="726393"/>
                <a:ext cx="78840" cy="93960"/>
              </p14:xfrm>
            </p:contentPart>
          </mc:Choice>
          <mc:Fallback>
            <p:pic>
              <p:nvPicPr>
                <p:cNvPr id="233" name="Freihand 232">
                  <a:extLst>
                    <a:ext uri="{FF2B5EF4-FFF2-40B4-BE49-F238E27FC236}">
                      <a16:creationId xmlns:a16="http://schemas.microsoft.com/office/drawing/2014/main" id="{13F32870-7DF4-2FB2-4F74-8C1358EFC052}"/>
                    </a:ext>
                  </a:extLst>
                </p:cNvPr>
                <p:cNvPicPr/>
                <p:nvPr/>
              </p:nvPicPr>
              <p:blipFill>
                <a:blip r:embed="rId439"/>
                <a:stretch>
                  <a:fillRect/>
                </a:stretch>
              </p:blipFill>
              <p:spPr>
                <a:xfrm>
                  <a:off x="9879274" y="717393"/>
                  <a:ext cx="9648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34" name="Freihand 233">
                  <a:extLst>
                    <a:ext uri="{FF2B5EF4-FFF2-40B4-BE49-F238E27FC236}">
                      <a16:creationId xmlns:a16="http://schemas.microsoft.com/office/drawing/2014/main" id="{34E3CD08-807A-8EAB-D4E7-E7826B0D3C42}"/>
                    </a:ext>
                  </a:extLst>
                </p14:cNvPr>
                <p14:cNvContentPartPr/>
                <p14:nvPr/>
              </p14:nvContentPartPr>
              <p14:xfrm>
                <a:off x="10049554" y="728913"/>
                <a:ext cx="120960" cy="68400"/>
              </p14:xfrm>
            </p:contentPart>
          </mc:Choice>
          <mc:Fallback>
            <p:pic>
              <p:nvPicPr>
                <p:cNvPr id="234" name="Freihand 233">
                  <a:extLst>
                    <a:ext uri="{FF2B5EF4-FFF2-40B4-BE49-F238E27FC236}">
                      <a16:creationId xmlns:a16="http://schemas.microsoft.com/office/drawing/2014/main" id="{34E3CD08-807A-8EAB-D4E7-E7826B0D3C42}"/>
                    </a:ext>
                  </a:extLst>
                </p:cNvPr>
                <p:cNvPicPr/>
                <p:nvPr/>
              </p:nvPicPr>
              <p:blipFill>
                <a:blip r:embed="rId441"/>
                <a:stretch>
                  <a:fillRect/>
                </a:stretch>
              </p:blipFill>
              <p:spPr>
                <a:xfrm>
                  <a:off x="10040914" y="719913"/>
                  <a:ext cx="13860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37" name="Freihand 236">
                  <a:extLst>
                    <a:ext uri="{FF2B5EF4-FFF2-40B4-BE49-F238E27FC236}">
                      <a16:creationId xmlns:a16="http://schemas.microsoft.com/office/drawing/2014/main" id="{69CE95CC-F77A-6155-340B-648E6EBBF62B}"/>
                    </a:ext>
                  </a:extLst>
                </p14:cNvPr>
                <p14:cNvContentPartPr/>
                <p14:nvPr/>
              </p14:nvContentPartPr>
              <p14:xfrm>
                <a:off x="9864874" y="686433"/>
                <a:ext cx="160200" cy="163080"/>
              </p14:xfrm>
            </p:contentPart>
          </mc:Choice>
          <mc:Fallback>
            <p:pic>
              <p:nvPicPr>
                <p:cNvPr id="237" name="Freihand 236">
                  <a:extLst>
                    <a:ext uri="{FF2B5EF4-FFF2-40B4-BE49-F238E27FC236}">
                      <a16:creationId xmlns:a16="http://schemas.microsoft.com/office/drawing/2014/main" id="{69CE95CC-F77A-6155-340B-648E6EBBF62B}"/>
                    </a:ext>
                  </a:extLst>
                </p:cNvPr>
                <p:cNvPicPr/>
                <p:nvPr/>
              </p:nvPicPr>
              <p:blipFill>
                <a:blip r:embed="rId443"/>
                <a:stretch>
                  <a:fillRect/>
                </a:stretch>
              </p:blipFill>
              <p:spPr>
                <a:xfrm>
                  <a:off x="9855874" y="677433"/>
                  <a:ext cx="177840" cy="180720"/>
                </a:xfrm>
                <a:prstGeom prst="rect">
                  <a:avLst/>
                </a:prstGeom>
              </p:spPr>
            </p:pic>
          </mc:Fallback>
        </mc:AlternateContent>
      </p:grpSp>
      <p:grpSp>
        <p:nvGrpSpPr>
          <p:cNvPr id="256" name="Gruppieren 255">
            <a:extLst>
              <a:ext uri="{FF2B5EF4-FFF2-40B4-BE49-F238E27FC236}">
                <a16:creationId xmlns:a16="http://schemas.microsoft.com/office/drawing/2014/main" id="{F907FD2E-EB80-5D81-C4C1-7493B0A1CFB7}"/>
              </a:ext>
            </a:extLst>
          </p:cNvPr>
          <p:cNvGrpSpPr/>
          <p:nvPr/>
        </p:nvGrpSpPr>
        <p:grpSpPr>
          <a:xfrm>
            <a:off x="8726194" y="1089273"/>
            <a:ext cx="312480" cy="294840"/>
            <a:chOff x="8726194" y="1089273"/>
            <a:chExt cx="312480" cy="294840"/>
          </a:xfrm>
        </p:grpSpPr>
        <mc:AlternateContent xmlns:mc="http://schemas.openxmlformats.org/markup-compatibility/2006">
          <mc:Choice xmlns:p14="http://schemas.microsoft.com/office/powerpoint/2010/main" Requires="p14">
            <p:contentPart p14:bwMode="auto" r:id="rId444">
              <p14:nvContentPartPr>
                <p14:cNvPr id="243" name="Freihand 242">
                  <a:extLst>
                    <a:ext uri="{FF2B5EF4-FFF2-40B4-BE49-F238E27FC236}">
                      <a16:creationId xmlns:a16="http://schemas.microsoft.com/office/drawing/2014/main" id="{6480B7D8-6E44-31AB-64EC-700158F9EBB7}"/>
                    </a:ext>
                  </a:extLst>
                </p14:cNvPr>
                <p14:cNvContentPartPr/>
                <p14:nvPr/>
              </p14:nvContentPartPr>
              <p14:xfrm>
                <a:off x="8726194" y="1089273"/>
                <a:ext cx="130320" cy="294840"/>
              </p14:xfrm>
            </p:contentPart>
          </mc:Choice>
          <mc:Fallback>
            <p:pic>
              <p:nvPicPr>
                <p:cNvPr id="243" name="Freihand 242">
                  <a:extLst>
                    <a:ext uri="{FF2B5EF4-FFF2-40B4-BE49-F238E27FC236}">
                      <a16:creationId xmlns:a16="http://schemas.microsoft.com/office/drawing/2014/main" id="{6480B7D8-6E44-31AB-64EC-700158F9EBB7}"/>
                    </a:ext>
                  </a:extLst>
                </p:cNvPr>
                <p:cNvPicPr/>
                <p:nvPr/>
              </p:nvPicPr>
              <p:blipFill>
                <a:blip r:embed="rId445"/>
                <a:stretch>
                  <a:fillRect/>
                </a:stretch>
              </p:blipFill>
              <p:spPr>
                <a:xfrm>
                  <a:off x="8717194" y="1080633"/>
                  <a:ext cx="147960" cy="3124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44" name="Freihand 243">
                  <a:extLst>
                    <a:ext uri="{FF2B5EF4-FFF2-40B4-BE49-F238E27FC236}">
                      <a16:creationId xmlns:a16="http://schemas.microsoft.com/office/drawing/2014/main" id="{77534458-04F5-DD13-F336-0C93ADFC6549}"/>
                    </a:ext>
                  </a:extLst>
                </p14:cNvPr>
                <p14:cNvContentPartPr/>
                <p14:nvPr/>
              </p14:nvContentPartPr>
              <p14:xfrm>
                <a:off x="8958754" y="1224993"/>
                <a:ext cx="79920" cy="116640"/>
              </p14:xfrm>
            </p:contentPart>
          </mc:Choice>
          <mc:Fallback>
            <p:pic>
              <p:nvPicPr>
                <p:cNvPr id="244" name="Freihand 243">
                  <a:extLst>
                    <a:ext uri="{FF2B5EF4-FFF2-40B4-BE49-F238E27FC236}">
                      <a16:creationId xmlns:a16="http://schemas.microsoft.com/office/drawing/2014/main" id="{77534458-04F5-DD13-F336-0C93ADFC6549}"/>
                    </a:ext>
                  </a:extLst>
                </p:cNvPr>
                <p:cNvPicPr/>
                <p:nvPr/>
              </p:nvPicPr>
              <p:blipFill>
                <a:blip r:embed="rId447"/>
                <a:stretch>
                  <a:fillRect/>
                </a:stretch>
              </p:blipFill>
              <p:spPr>
                <a:xfrm>
                  <a:off x="8950114" y="1215993"/>
                  <a:ext cx="97560" cy="134280"/>
                </a:xfrm>
                <a:prstGeom prst="rect">
                  <a:avLst/>
                </a:prstGeom>
              </p:spPr>
            </p:pic>
          </mc:Fallback>
        </mc:AlternateContent>
      </p:grpSp>
      <p:grpSp>
        <p:nvGrpSpPr>
          <p:cNvPr id="255" name="Gruppieren 254">
            <a:extLst>
              <a:ext uri="{FF2B5EF4-FFF2-40B4-BE49-F238E27FC236}">
                <a16:creationId xmlns:a16="http://schemas.microsoft.com/office/drawing/2014/main" id="{BF608CA9-63B7-46B8-4F05-49DFE61C19B5}"/>
              </a:ext>
            </a:extLst>
          </p:cNvPr>
          <p:cNvGrpSpPr/>
          <p:nvPr/>
        </p:nvGrpSpPr>
        <p:grpSpPr>
          <a:xfrm>
            <a:off x="9300034" y="1078473"/>
            <a:ext cx="959760" cy="431280"/>
            <a:chOff x="9300034" y="1078473"/>
            <a:chExt cx="959760" cy="431280"/>
          </a:xfrm>
        </p:grpSpPr>
        <mc:AlternateContent xmlns:mc="http://schemas.openxmlformats.org/markup-compatibility/2006">
          <mc:Choice xmlns:p14="http://schemas.microsoft.com/office/powerpoint/2010/main" Requires="p14">
            <p:contentPart p14:bwMode="auto" r:id="rId448">
              <p14:nvContentPartPr>
                <p14:cNvPr id="245" name="Freihand 244">
                  <a:extLst>
                    <a:ext uri="{FF2B5EF4-FFF2-40B4-BE49-F238E27FC236}">
                      <a16:creationId xmlns:a16="http://schemas.microsoft.com/office/drawing/2014/main" id="{CA06CF66-5A76-CC8C-3784-1AEC4945133D}"/>
                    </a:ext>
                  </a:extLst>
                </p14:cNvPr>
                <p14:cNvContentPartPr/>
                <p14:nvPr/>
              </p14:nvContentPartPr>
              <p14:xfrm>
                <a:off x="9300034" y="1211673"/>
                <a:ext cx="149040" cy="298080"/>
              </p14:xfrm>
            </p:contentPart>
          </mc:Choice>
          <mc:Fallback>
            <p:pic>
              <p:nvPicPr>
                <p:cNvPr id="245" name="Freihand 244">
                  <a:extLst>
                    <a:ext uri="{FF2B5EF4-FFF2-40B4-BE49-F238E27FC236}">
                      <a16:creationId xmlns:a16="http://schemas.microsoft.com/office/drawing/2014/main" id="{CA06CF66-5A76-CC8C-3784-1AEC4945133D}"/>
                    </a:ext>
                  </a:extLst>
                </p:cNvPr>
                <p:cNvPicPr/>
                <p:nvPr/>
              </p:nvPicPr>
              <p:blipFill>
                <a:blip r:embed="rId449"/>
                <a:stretch>
                  <a:fillRect/>
                </a:stretch>
              </p:blipFill>
              <p:spPr>
                <a:xfrm>
                  <a:off x="9291034" y="1203033"/>
                  <a:ext cx="1666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46" name="Freihand 245">
                  <a:extLst>
                    <a:ext uri="{FF2B5EF4-FFF2-40B4-BE49-F238E27FC236}">
                      <a16:creationId xmlns:a16="http://schemas.microsoft.com/office/drawing/2014/main" id="{367565C1-8DBD-3D94-B826-380EADEC935D}"/>
                    </a:ext>
                  </a:extLst>
                </p14:cNvPr>
                <p14:cNvContentPartPr/>
                <p14:nvPr/>
              </p14:nvContentPartPr>
              <p14:xfrm>
                <a:off x="9523954" y="1231833"/>
                <a:ext cx="103320" cy="60840"/>
              </p14:xfrm>
            </p:contentPart>
          </mc:Choice>
          <mc:Fallback>
            <p:pic>
              <p:nvPicPr>
                <p:cNvPr id="246" name="Freihand 245">
                  <a:extLst>
                    <a:ext uri="{FF2B5EF4-FFF2-40B4-BE49-F238E27FC236}">
                      <a16:creationId xmlns:a16="http://schemas.microsoft.com/office/drawing/2014/main" id="{367565C1-8DBD-3D94-B826-380EADEC935D}"/>
                    </a:ext>
                  </a:extLst>
                </p:cNvPr>
                <p:cNvPicPr/>
                <p:nvPr/>
              </p:nvPicPr>
              <p:blipFill>
                <a:blip r:embed="rId451"/>
                <a:stretch>
                  <a:fillRect/>
                </a:stretch>
              </p:blipFill>
              <p:spPr>
                <a:xfrm>
                  <a:off x="9515314" y="1223193"/>
                  <a:ext cx="12096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47" name="Freihand 246">
                  <a:extLst>
                    <a:ext uri="{FF2B5EF4-FFF2-40B4-BE49-F238E27FC236}">
                      <a16:creationId xmlns:a16="http://schemas.microsoft.com/office/drawing/2014/main" id="{2E519AB9-A08B-8ED8-D0C0-ACEEA57D2A35}"/>
                    </a:ext>
                  </a:extLst>
                </p14:cNvPr>
                <p14:cNvContentPartPr/>
                <p14:nvPr/>
              </p14:nvContentPartPr>
              <p14:xfrm>
                <a:off x="9711874" y="1078473"/>
                <a:ext cx="93960" cy="207720"/>
              </p14:xfrm>
            </p:contentPart>
          </mc:Choice>
          <mc:Fallback>
            <p:pic>
              <p:nvPicPr>
                <p:cNvPr id="247" name="Freihand 246">
                  <a:extLst>
                    <a:ext uri="{FF2B5EF4-FFF2-40B4-BE49-F238E27FC236}">
                      <a16:creationId xmlns:a16="http://schemas.microsoft.com/office/drawing/2014/main" id="{2E519AB9-A08B-8ED8-D0C0-ACEEA57D2A35}"/>
                    </a:ext>
                  </a:extLst>
                </p:cNvPr>
                <p:cNvPicPr/>
                <p:nvPr/>
              </p:nvPicPr>
              <p:blipFill>
                <a:blip r:embed="rId453"/>
                <a:stretch>
                  <a:fillRect/>
                </a:stretch>
              </p:blipFill>
              <p:spPr>
                <a:xfrm>
                  <a:off x="9703234" y="1069473"/>
                  <a:ext cx="11160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48" name="Freihand 247">
                  <a:extLst>
                    <a:ext uri="{FF2B5EF4-FFF2-40B4-BE49-F238E27FC236}">
                      <a16:creationId xmlns:a16="http://schemas.microsoft.com/office/drawing/2014/main" id="{D0A2A227-EEDB-BC38-D9EF-A14F3DFB786D}"/>
                    </a:ext>
                  </a:extLst>
                </p14:cNvPr>
                <p14:cNvContentPartPr/>
                <p14:nvPr/>
              </p14:nvContentPartPr>
              <p14:xfrm>
                <a:off x="9901594" y="1093233"/>
                <a:ext cx="169920" cy="196920"/>
              </p14:xfrm>
            </p:contentPart>
          </mc:Choice>
          <mc:Fallback>
            <p:pic>
              <p:nvPicPr>
                <p:cNvPr id="248" name="Freihand 247">
                  <a:extLst>
                    <a:ext uri="{FF2B5EF4-FFF2-40B4-BE49-F238E27FC236}">
                      <a16:creationId xmlns:a16="http://schemas.microsoft.com/office/drawing/2014/main" id="{D0A2A227-EEDB-BC38-D9EF-A14F3DFB786D}"/>
                    </a:ext>
                  </a:extLst>
                </p:cNvPr>
                <p:cNvPicPr/>
                <p:nvPr/>
              </p:nvPicPr>
              <p:blipFill>
                <a:blip r:embed="rId455"/>
                <a:stretch>
                  <a:fillRect/>
                </a:stretch>
              </p:blipFill>
              <p:spPr>
                <a:xfrm>
                  <a:off x="9892954" y="1084593"/>
                  <a:ext cx="1875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49" name="Freihand 248">
                  <a:extLst>
                    <a:ext uri="{FF2B5EF4-FFF2-40B4-BE49-F238E27FC236}">
                      <a16:creationId xmlns:a16="http://schemas.microsoft.com/office/drawing/2014/main" id="{4F73EF81-0F3C-A65D-1C00-909506DB0D9C}"/>
                    </a:ext>
                  </a:extLst>
                </p14:cNvPr>
                <p14:cNvContentPartPr/>
                <p14:nvPr/>
              </p14:nvContentPartPr>
              <p14:xfrm>
                <a:off x="10050994" y="1098993"/>
                <a:ext cx="208800" cy="171000"/>
              </p14:xfrm>
            </p:contentPart>
          </mc:Choice>
          <mc:Fallback>
            <p:pic>
              <p:nvPicPr>
                <p:cNvPr id="249" name="Freihand 248">
                  <a:extLst>
                    <a:ext uri="{FF2B5EF4-FFF2-40B4-BE49-F238E27FC236}">
                      <a16:creationId xmlns:a16="http://schemas.microsoft.com/office/drawing/2014/main" id="{4F73EF81-0F3C-A65D-1C00-909506DB0D9C}"/>
                    </a:ext>
                  </a:extLst>
                </p:cNvPr>
                <p:cNvPicPr/>
                <p:nvPr/>
              </p:nvPicPr>
              <p:blipFill>
                <a:blip r:embed="rId457"/>
                <a:stretch>
                  <a:fillRect/>
                </a:stretch>
              </p:blipFill>
              <p:spPr>
                <a:xfrm>
                  <a:off x="10041994" y="1089993"/>
                  <a:ext cx="226440" cy="188640"/>
                </a:xfrm>
                <a:prstGeom prst="rect">
                  <a:avLst/>
                </a:prstGeom>
              </p:spPr>
            </p:pic>
          </mc:Fallback>
        </mc:AlternateContent>
      </p:grpSp>
      <p:grpSp>
        <p:nvGrpSpPr>
          <p:cNvPr id="271" name="Gruppieren 270">
            <a:extLst>
              <a:ext uri="{FF2B5EF4-FFF2-40B4-BE49-F238E27FC236}">
                <a16:creationId xmlns:a16="http://schemas.microsoft.com/office/drawing/2014/main" id="{289BB503-7633-54C0-AF01-8394753D22D9}"/>
              </a:ext>
            </a:extLst>
          </p:cNvPr>
          <p:cNvGrpSpPr/>
          <p:nvPr/>
        </p:nvGrpSpPr>
        <p:grpSpPr>
          <a:xfrm>
            <a:off x="10492354" y="488433"/>
            <a:ext cx="1494000" cy="951840"/>
            <a:chOff x="10492354" y="488433"/>
            <a:chExt cx="1494000" cy="951840"/>
          </a:xfrm>
        </p:grpSpPr>
        <mc:AlternateContent xmlns:mc="http://schemas.openxmlformats.org/markup-compatibility/2006">
          <mc:Choice xmlns:p14="http://schemas.microsoft.com/office/powerpoint/2010/main" Requires="p14">
            <p:contentPart p14:bwMode="auto" r:id="rId458">
              <p14:nvContentPartPr>
                <p14:cNvPr id="238" name="Freihand 237">
                  <a:extLst>
                    <a:ext uri="{FF2B5EF4-FFF2-40B4-BE49-F238E27FC236}">
                      <a16:creationId xmlns:a16="http://schemas.microsoft.com/office/drawing/2014/main" id="{CF78ADEC-EAA2-31E4-A261-694FFF0C148A}"/>
                    </a:ext>
                  </a:extLst>
                </p14:cNvPr>
                <p14:cNvContentPartPr/>
                <p14:nvPr/>
              </p14:nvContentPartPr>
              <p14:xfrm>
                <a:off x="10492354" y="591393"/>
                <a:ext cx="283320" cy="229680"/>
              </p14:xfrm>
            </p:contentPart>
          </mc:Choice>
          <mc:Fallback>
            <p:pic>
              <p:nvPicPr>
                <p:cNvPr id="238" name="Freihand 237">
                  <a:extLst>
                    <a:ext uri="{FF2B5EF4-FFF2-40B4-BE49-F238E27FC236}">
                      <a16:creationId xmlns:a16="http://schemas.microsoft.com/office/drawing/2014/main" id="{CF78ADEC-EAA2-31E4-A261-694FFF0C148A}"/>
                    </a:ext>
                  </a:extLst>
                </p:cNvPr>
                <p:cNvPicPr/>
                <p:nvPr/>
              </p:nvPicPr>
              <p:blipFill>
                <a:blip r:embed="rId459"/>
                <a:stretch>
                  <a:fillRect/>
                </a:stretch>
              </p:blipFill>
              <p:spPr>
                <a:xfrm>
                  <a:off x="10483714" y="582753"/>
                  <a:ext cx="3009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39" name="Freihand 238">
                  <a:extLst>
                    <a:ext uri="{FF2B5EF4-FFF2-40B4-BE49-F238E27FC236}">
                      <a16:creationId xmlns:a16="http://schemas.microsoft.com/office/drawing/2014/main" id="{F8E9AC39-710A-83FB-2043-48B1EF3EB61F}"/>
                    </a:ext>
                  </a:extLst>
                </p14:cNvPr>
                <p14:cNvContentPartPr/>
                <p14:nvPr/>
              </p14:nvContentPartPr>
              <p14:xfrm>
                <a:off x="10777834" y="616233"/>
                <a:ext cx="157680" cy="178920"/>
              </p14:xfrm>
            </p:contentPart>
          </mc:Choice>
          <mc:Fallback>
            <p:pic>
              <p:nvPicPr>
                <p:cNvPr id="239" name="Freihand 238">
                  <a:extLst>
                    <a:ext uri="{FF2B5EF4-FFF2-40B4-BE49-F238E27FC236}">
                      <a16:creationId xmlns:a16="http://schemas.microsoft.com/office/drawing/2014/main" id="{F8E9AC39-710A-83FB-2043-48B1EF3EB61F}"/>
                    </a:ext>
                  </a:extLst>
                </p:cNvPr>
                <p:cNvPicPr/>
                <p:nvPr/>
              </p:nvPicPr>
              <p:blipFill>
                <a:blip r:embed="rId461"/>
                <a:stretch>
                  <a:fillRect/>
                </a:stretch>
              </p:blipFill>
              <p:spPr>
                <a:xfrm>
                  <a:off x="10768834" y="607233"/>
                  <a:ext cx="1753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40" name="Freihand 239">
                  <a:extLst>
                    <a:ext uri="{FF2B5EF4-FFF2-40B4-BE49-F238E27FC236}">
                      <a16:creationId xmlns:a16="http://schemas.microsoft.com/office/drawing/2014/main" id="{E7B69333-9D39-0130-ADEA-0CF8D8A21821}"/>
                    </a:ext>
                  </a:extLst>
                </p14:cNvPr>
                <p14:cNvContentPartPr/>
                <p14:nvPr/>
              </p14:nvContentPartPr>
              <p14:xfrm>
                <a:off x="11064754" y="671313"/>
                <a:ext cx="246240" cy="109440"/>
              </p14:xfrm>
            </p:contentPart>
          </mc:Choice>
          <mc:Fallback>
            <p:pic>
              <p:nvPicPr>
                <p:cNvPr id="240" name="Freihand 239">
                  <a:extLst>
                    <a:ext uri="{FF2B5EF4-FFF2-40B4-BE49-F238E27FC236}">
                      <a16:creationId xmlns:a16="http://schemas.microsoft.com/office/drawing/2014/main" id="{E7B69333-9D39-0130-ADEA-0CF8D8A21821}"/>
                    </a:ext>
                  </a:extLst>
                </p:cNvPr>
                <p:cNvPicPr/>
                <p:nvPr/>
              </p:nvPicPr>
              <p:blipFill>
                <a:blip r:embed="rId463"/>
                <a:stretch>
                  <a:fillRect/>
                </a:stretch>
              </p:blipFill>
              <p:spPr>
                <a:xfrm>
                  <a:off x="11056114" y="662673"/>
                  <a:ext cx="263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41" name="Freihand 240">
                  <a:extLst>
                    <a:ext uri="{FF2B5EF4-FFF2-40B4-BE49-F238E27FC236}">
                      <a16:creationId xmlns:a16="http://schemas.microsoft.com/office/drawing/2014/main" id="{521EA4CA-C6FA-9FD9-10C8-074068063B9E}"/>
                    </a:ext>
                  </a:extLst>
                </p14:cNvPr>
                <p14:cNvContentPartPr/>
                <p14:nvPr/>
              </p14:nvContentPartPr>
              <p14:xfrm>
                <a:off x="11418634" y="674913"/>
                <a:ext cx="27360" cy="101880"/>
              </p14:xfrm>
            </p:contentPart>
          </mc:Choice>
          <mc:Fallback>
            <p:pic>
              <p:nvPicPr>
                <p:cNvPr id="241" name="Freihand 240">
                  <a:extLst>
                    <a:ext uri="{FF2B5EF4-FFF2-40B4-BE49-F238E27FC236}">
                      <a16:creationId xmlns:a16="http://schemas.microsoft.com/office/drawing/2014/main" id="{521EA4CA-C6FA-9FD9-10C8-074068063B9E}"/>
                    </a:ext>
                  </a:extLst>
                </p:cNvPr>
                <p:cNvPicPr/>
                <p:nvPr/>
              </p:nvPicPr>
              <p:blipFill>
                <a:blip r:embed="rId465"/>
                <a:stretch>
                  <a:fillRect/>
                </a:stretch>
              </p:blipFill>
              <p:spPr>
                <a:xfrm>
                  <a:off x="11409634" y="666273"/>
                  <a:ext cx="450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42" name="Freihand 241">
                  <a:extLst>
                    <a:ext uri="{FF2B5EF4-FFF2-40B4-BE49-F238E27FC236}">
                      <a16:creationId xmlns:a16="http://schemas.microsoft.com/office/drawing/2014/main" id="{8D4123E7-ED77-CCFF-0AA4-6E7CA0F26026}"/>
                    </a:ext>
                  </a:extLst>
                </p14:cNvPr>
                <p14:cNvContentPartPr/>
                <p14:nvPr/>
              </p14:nvContentPartPr>
              <p14:xfrm>
                <a:off x="11481274" y="488433"/>
                <a:ext cx="140400" cy="254160"/>
              </p14:xfrm>
            </p:contentPart>
          </mc:Choice>
          <mc:Fallback>
            <p:pic>
              <p:nvPicPr>
                <p:cNvPr id="242" name="Freihand 241">
                  <a:extLst>
                    <a:ext uri="{FF2B5EF4-FFF2-40B4-BE49-F238E27FC236}">
                      <a16:creationId xmlns:a16="http://schemas.microsoft.com/office/drawing/2014/main" id="{8D4123E7-ED77-CCFF-0AA4-6E7CA0F26026}"/>
                    </a:ext>
                  </a:extLst>
                </p:cNvPr>
                <p:cNvPicPr/>
                <p:nvPr/>
              </p:nvPicPr>
              <p:blipFill>
                <a:blip r:embed="rId467"/>
                <a:stretch>
                  <a:fillRect/>
                </a:stretch>
              </p:blipFill>
              <p:spPr>
                <a:xfrm>
                  <a:off x="11472634" y="479433"/>
                  <a:ext cx="15804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50" name="Freihand 249">
                  <a:extLst>
                    <a:ext uri="{FF2B5EF4-FFF2-40B4-BE49-F238E27FC236}">
                      <a16:creationId xmlns:a16="http://schemas.microsoft.com/office/drawing/2014/main" id="{E4032FDD-F85D-75A3-3F40-0887BCFEC506}"/>
                    </a:ext>
                  </a:extLst>
                </p14:cNvPr>
                <p14:cNvContentPartPr/>
                <p14:nvPr/>
              </p14:nvContentPartPr>
              <p14:xfrm>
                <a:off x="10589554" y="1081353"/>
                <a:ext cx="195120" cy="183600"/>
              </p14:xfrm>
            </p:contentPart>
          </mc:Choice>
          <mc:Fallback>
            <p:pic>
              <p:nvPicPr>
                <p:cNvPr id="250" name="Freihand 249">
                  <a:extLst>
                    <a:ext uri="{FF2B5EF4-FFF2-40B4-BE49-F238E27FC236}">
                      <a16:creationId xmlns:a16="http://schemas.microsoft.com/office/drawing/2014/main" id="{E4032FDD-F85D-75A3-3F40-0887BCFEC506}"/>
                    </a:ext>
                  </a:extLst>
                </p:cNvPr>
                <p:cNvPicPr/>
                <p:nvPr/>
              </p:nvPicPr>
              <p:blipFill>
                <a:blip r:embed="rId469"/>
                <a:stretch>
                  <a:fillRect/>
                </a:stretch>
              </p:blipFill>
              <p:spPr>
                <a:xfrm>
                  <a:off x="10580914" y="1072713"/>
                  <a:ext cx="21276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51" name="Freihand 250">
                  <a:extLst>
                    <a:ext uri="{FF2B5EF4-FFF2-40B4-BE49-F238E27FC236}">
                      <a16:creationId xmlns:a16="http://schemas.microsoft.com/office/drawing/2014/main" id="{8F42B0C3-7822-A87D-0931-DCC155124A20}"/>
                    </a:ext>
                  </a:extLst>
                </p14:cNvPr>
                <p14:cNvContentPartPr/>
                <p14:nvPr/>
              </p14:nvContentPartPr>
              <p14:xfrm>
                <a:off x="10832194" y="1127073"/>
                <a:ext cx="113760" cy="128520"/>
              </p14:xfrm>
            </p:contentPart>
          </mc:Choice>
          <mc:Fallback>
            <p:pic>
              <p:nvPicPr>
                <p:cNvPr id="251" name="Freihand 250">
                  <a:extLst>
                    <a:ext uri="{FF2B5EF4-FFF2-40B4-BE49-F238E27FC236}">
                      <a16:creationId xmlns:a16="http://schemas.microsoft.com/office/drawing/2014/main" id="{8F42B0C3-7822-A87D-0931-DCC155124A20}"/>
                    </a:ext>
                  </a:extLst>
                </p:cNvPr>
                <p:cNvPicPr/>
                <p:nvPr/>
              </p:nvPicPr>
              <p:blipFill>
                <a:blip r:embed="rId471"/>
                <a:stretch>
                  <a:fillRect/>
                </a:stretch>
              </p:blipFill>
              <p:spPr>
                <a:xfrm>
                  <a:off x="10823554" y="1118073"/>
                  <a:ext cx="1314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52" name="Freihand 251">
                  <a:extLst>
                    <a:ext uri="{FF2B5EF4-FFF2-40B4-BE49-F238E27FC236}">
                      <a16:creationId xmlns:a16="http://schemas.microsoft.com/office/drawing/2014/main" id="{36B2D470-5C88-23D5-F33D-8DEFF82842EE}"/>
                    </a:ext>
                  </a:extLst>
                </p14:cNvPr>
                <p14:cNvContentPartPr/>
                <p14:nvPr/>
              </p14:nvContentPartPr>
              <p14:xfrm>
                <a:off x="10978354" y="1105113"/>
                <a:ext cx="162000" cy="266400"/>
              </p14:xfrm>
            </p:contentPart>
          </mc:Choice>
          <mc:Fallback>
            <p:pic>
              <p:nvPicPr>
                <p:cNvPr id="252" name="Freihand 251">
                  <a:extLst>
                    <a:ext uri="{FF2B5EF4-FFF2-40B4-BE49-F238E27FC236}">
                      <a16:creationId xmlns:a16="http://schemas.microsoft.com/office/drawing/2014/main" id="{36B2D470-5C88-23D5-F33D-8DEFF82842EE}"/>
                    </a:ext>
                  </a:extLst>
                </p:cNvPr>
                <p:cNvPicPr/>
                <p:nvPr/>
              </p:nvPicPr>
              <p:blipFill>
                <a:blip r:embed="rId473"/>
                <a:stretch>
                  <a:fillRect/>
                </a:stretch>
              </p:blipFill>
              <p:spPr>
                <a:xfrm>
                  <a:off x="10969354" y="1096473"/>
                  <a:ext cx="179640" cy="2840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53" name="Freihand 252">
                  <a:extLst>
                    <a:ext uri="{FF2B5EF4-FFF2-40B4-BE49-F238E27FC236}">
                      <a16:creationId xmlns:a16="http://schemas.microsoft.com/office/drawing/2014/main" id="{C85BD9D0-B4B9-C661-1388-FB23FC196F62}"/>
                    </a:ext>
                  </a:extLst>
                </p14:cNvPr>
                <p14:cNvContentPartPr/>
                <p14:nvPr/>
              </p14:nvContentPartPr>
              <p14:xfrm>
                <a:off x="11003554" y="979113"/>
                <a:ext cx="144360" cy="324720"/>
              </p14:xfrm>
            </p:contentPart>
          </mc:Choice>
          <mc:Fallback>
            <p:pic>
              <p:nvPicPr>
                <p:cNvPr id="253" name="Freihand 252">
                  <a:extLst>
                    <a:ext uri="{FF2B5EF4-FFF2-40B4-BE49-F238E27FC236}">
                      <a16:creationId xmlns:a16="http://schemas.microsoft.com/office/drawing/2014/main" id="{C85BD9D0-B4B9-C661-1388-FB23FC196F62}"/>
                    </a:ext>
                  </a:extLst>
                </p:cNvPr>
                <p:cNvPicPr/>
                <p:nvPr/>
              </p:nvPicPr>
              <p:blipFill>
                <a:blip r:embed="rId475"/>
                <a:stretch>
                  <a:fillRect/>
                </a:stretch>
              </p:blipFill>
              <p:spPr>
                <a:xfrm>
                  <a:off x="10994914" y="970473"/>
                  <a:ext cx="16200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59" name="Freihand 258">
                  <a:extLst>
                    <a:ext uri="{FF2B5EF4-FFF2-40B4-BE49-F238E27FC236}">
                      <a16:creationId xmlns:a16="http://schemas.microsoft.com/office/drawing/2014/main" id="{AD8A38D8-6CF8-2ED3-20BA-E48043C72104}"/>
                    </a:ext>
                  </a:extLst>
                </p14:cNvPr>
                <p14:cNvContentPartPr/>
                <p14:nvPr/>
              </p14:nvContentPartPr>
              <p14:xfrm>
                <a:off x="11206954" y="963993"/>
                <a:ext cx="162360" cy="309600"/>
              </p14:xfrm>
            </p:contentPart>
          </mc:Choice>
          <mc:Fallback>
            <p:pic>
              <p:nvPicPr>
                <p:cNvPr id="259" name="Freihand 258">
                  <a:extLst>
                    <a:ext uri="{FF2B5EF4-FFF2-40B4-BE49-F238E27FC236}">
                      <a16:creationId xmlns:a16="http://schemas.microsoft.com/office/drawing/2014/main" id="{AD8A38D8-6CF8-2ED3-20BA-E48043C72104}"/>
                    </a:ext>
                  </a:extLst>
                </p:cNvPr>
                <p:cNvPicPr/>
                <p:nvPr/>
              </p:nvPicPr>
              <p:blipFill>
                <a:blip r:embed="rId477"/>
                <a:stretch>
                  <a:fillRect/>
                </a:stretch>
              </p:blipFill>
              <p:spPr>
                <a:xfrm>
                  <a:off x="11198314" y="954993"/>
                  <a:ext cx="18000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61" name="Freihand 260">
                  <a:extLst>
                    <a:ext uri="{FF2B5EF4-FFF2-40B4-BE49-F238E27FC236}">
                      <a16:creationId xmlns:a16="http://schemas.microsoft.com/office/drawing/2014/main" id="{EE6C766D-DD37-FE3F-63CE-5CF179FA0550}"/>
                    </a:ext>
                  </a:extLst>
                </p14:cNvPr>
                <p14:cNvContentPartPr/>
                <p14:nvPr/>
              </p14:nvContentPartPr>
              <p14:xfrm>
                <a:off x="10963594" y="945273"/>
                <a:ext cx="209880" cy="348840"/>
              </p14:xfrm>
            </p:contentPart>
          </mc:Choice>
          <mc:Fallback>
            <p:pic>
              <p:nvPicPr>
                <p:cNvPr id="261" name="Freihand 260">
                  <a:extLst>
                    <a:ext uri="{FF2B5EF4-FFF2-40B4-BE49-F238E27FC236}">
                      <a16:creationId xmlns:a16="http://schemas.microsoft.com/office/drawing/2014/main" id="{EE6C766D-DD37-FE3F-63CE-5CF179FA0550}"/>
                    </a:ext>
                  </a:extLst>
                </p:cNvPr>
                <p:cNvPicPr/>
                <p:nvPr/>
              </p:nvPicPr>
              <p:blipFill>
                <a:blip r:embed="rId479"/>
                <a:stretch>
                  <a:fillRect/>
                </a:stretch>
              </p:blipFill>
              <p:spPr>
                <a:xfrm>
                  <a:off x="10954954" y="936273"/>
                  <a:ext cx="2275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62" name="Freihand 261">
                  <a:extLst>
                    <a:ext uri="{FF2B5EF4-FFF2-40B4-BE49-F238E27FC236}">
                      <a16:creationId xmlns:a16="http://schemas.microsoft.com/office/drawing/2014/main" id="{CE97CE62-C38F-5D7E-2BB0-D09B7DA65092}"/>
                    </a:ext>
                  </a:extLst>
                </p14:cNvPr>
                <p14:cNvContentPartPr/>
                <p14:nvPr/>
              </p14:nvContentPartPr>
              <p14:xfrm>
                <a:off x="10982674" y="934833"/>
                <a:ext cx="152640" cy="361080"/>
              </p14:xfrm>
            </p:contentPart>
          </mc:Choice>
          <mc:Fallback>
            <p:pic>
              <p:nvPicPr>
                <p:cNvPr id="262" name="Freihand 261">
                  <a:extLst>
                    <a:ext uri="{FF2B5EF4-FFF2-40B4-BE49-F238E27FC236}">
                      <a16:creationId xmlns:a16="http://schemas.microsoft.com/office/drawing/2014/main" id="{CE97CE62-C38F-5D7E-2BB0-D09B7DA65092}"/>
                    </a:ext>
                  </a:extLst>
                </p:cNvPr>
                <p:cNvPicPr/>
                <p:nvPr/>
              </p:nvPicPr>
              <p:blipFill>
                <a:blip r:embed="rId481"/>
                <a:stretch>
                  <a:fillRect/>
                </a:stretch>
              </p:blipFill>
              <p:spPr>
                <a:xfrm>
                  <a:off x="10974034" y="926193"/>
                  <a:ext cx="17028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64" name="Freihand 263">
                  <a:extLst>
                    <a:ext uri="{FF2B5EF4-FFF2-40B4-BE49-F238E27FC236}">
                      <a16:creationId xmlns:a16="http://schemas.microsoft.com/office/drawing/2014/main" id="{EFEA1DB0-1072-0419-91DA-E74A92981022}"/>
                    </a:ext>
                  </a:extLst>
                </p14:cNvPr>
                <p14:cNvContentPartPr/>
                <p14:nvPr/>
              </p14:nvContentPartPr>
              <p14:xfrm>
                <a:off x="11514754" y="858873"/>
                <a:ext cx="180720" cy="316800"/>
              </p14:xfrm>
            </p:contentPart>
          </mc:Choice>
          <mc:Fallback>
            <p:pic>
              <p:nvPicPr>
                <p:cNvPr id="264" name="Freihand 263">
                  <a:extLst>
                    <a:ext uri="{FF2B5EF4-FFF2-40B4-BE49-F238E27FC236}">
                      <a16:creationId xmlns:a16="http://schemas.microsoft.com/office/drawing/2014/main" id="{EFEA1DB0-1072-0419-91DA-E74A92981022}"/>
                    </a:ext>
                  </a:extLst>
                </p:cNvPr>
                <p:cNvPicPr/>
                <p:nvPr/>
              </p:nvPicPr>
              <p:blipFill>
                <a:blip r:embed="rId483"/>
                <a:stretch>
                  <a:fillRect/>
                </a:stretch>
              </p:blipFill>
              <p:spPr>
                <a:xfrm>
                  <a:off x="11505754" y="850233"/>
                  <a:ext cx="198360" cy="3344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65" name="Freihand 264">
                  <a:extLst>
                    <a:ext uri="{FF2B5EF4-FFF2-40B4-BE49-F238E27FC236}">
                      <a16:creationId xmlns:a16="http://schemas.microsoft.com/office/drawing/2014/main" id="{174531FF-25EB-7040-DBC5-DA0EF356DFD6}"/>
                    </a:ext>
                  </a:extLst>
                </p14:cNvPr>
                <p14:cNvContentPartPr/>
                <p14:nvPr/>
              </p14:nvContentPartPr>
              <p14:xfrm>
                <a:off x="11469394" y="1237233"/>
                <a:ext cx="144000" cy="137520"/>
              </p14:xfrm>
            </p:contentPart>
          </mc:Choice>
          <mc:Fallback>
            <p:pic>
              <p:nvPicPr>
                <p:cNvPr id="265" name="Freihand 264">
                  <a:extLst>
                    <a:ext uri="{FF2B5EF4-FFF2-40B4-BE49-F238E27FC236}">
                      <a16:creationId xmlns:a16="http://schemas.microsoft.com/office/drawing/2014/main" id="{174531FF-25EB-7040-DBC5-DA0EF356DFD6}"/>
                    </a:ext>
                  </a:extLst>
                </p:cNvPr>
                <p:cNvPicPr/>
                <p:nvPr/>
              </p:nvPicPr>
              <p:blipFill>
                <a:blip r:embed="rId485"/>
                <a:stretch>
                  <a:fillRect/>
                </a:stretch>
              </p:blipFill>
              <p:spPr>
                <a:xfrm>
                  <a:off x="11460754" y="1228233"/>
                  <a:ext cx="1616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66" name="Freihand 265">
                  <a:extLst>
                    <a:ext uri="{FF2B5EF4-FFF2-40B4-BE49-F238E27FC236}">
                      <a16:creationId xmlns:a16="http://schemas.microsoft.com/office/drawing/2014/main" id="{B8FE6F69-B50A-A9AB-3DF0-17C68F4BFBED}"/>
                    </a:ext>
                  </a:extLst>
                </p14:cNvPr>
                <p14:cNvContentPartPr/>
                <p14:nvPr/>
              </p14:nvContentPartPr>
              <p14:xfrm>
                <a:off x="11715994" y="888393"/>
                <a:ext cx="134280" cy="297720"/>
              </p14:xfrm>
            </p:contentPart>
          </mc:Choice>
          <mc:Fallback>
            <p:pic>
              <p:nvPicPr>
                <p:cNvPr id="266" name="Freihand 265">
                  <a:extLst>
                    <a:ext uri="{FF2B5EF4-FFF2-40B4-BE49-F238E27FC236}">
                      <a16:creationId xmlns:a16="http://schemas.microsoft.com/office/drawing/2014/main" id="{B8FE6F69-B50A-A9AB-3DF0-17C68F4BFBED}"/>
                    </a:ext>
                  </a:extLst>
                </p:cNvPr>
                <p:cNvPicPr/>
                <p:nvPr/>
              </p:nvPicPr>
              <p:blipFill>
                <a:blip r:embed="rId487"/>
                <a:stretch>
                  <a:fillRect/>
                </a:stretch>
              </p:blipFill>
              <p:spPr>
                <a:xfrm>
                  <a:off x="11707354" y="879393"/>
                  <a:ext cx="151920" cy="31536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67" name="Freihand 266">
                  <a:extLst>
                    <a:ext uri="{FF2B5EF4-FFF2-40B4-BE49-F238E27FC236}">
                      <a16:creationId xmlns:a16="http://schemas.microsoft.com/office/drawing/2014/main" id="{6D03FD74-4080-5C0D-D5C8-1DAEB1DCA7F3}"/>
                    </a:ext>
                  </a:extLst>
                </p14:cNvPr>
                <p14:cNvContentPartPr/>
                <p14:nvPr/>
              </p14:nvContentPartPr>
              <p14:xfrm>
                <a:off x="11733634" y="813513"/>
                <a:ext cx="126720" cy="72000"/>
              </p14:xfrm>
            </p:contentPart>
          </mc:Choice>
          <mc:Fallback>
            <p:pic>
              <p:nvPicPr>
                <p:cNvPr id="267" name="Freihand 266">
                  <a:extLst>
                    <a:ext uri="{FF2B5EF4-FFF2-40B4-BE49-F238E27FC236}">
                      <a16:creationId xmlns:a16="http://schemas.microsoft.com/office/drawing/2014/main" id="{6D03FD74-4080-5C0D-D5C8-1DAEB1DCA7F3}"/>
                    </a:ext>
                  </a:extLst>
                </p:cNvPr>
                <p:cNvPicPr/>
                <p:nvPr/>
              </p:nvPicPr>
              <p:blipFill>
                <a:blip r:embed="rId489"/>
                <a:stretch>
                  <a:fillRect/>
                </a:stretch>
              </p:blipFill>
              <p:spPr>
                <a:xfrm>
                  <a:off x="11724994" y="804513"/>
                  <a:ext cx="1443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68" name="Freihand 267">
                  <a:extLst>
                    <a:ext uri="{FF2B5EF4-FFF2-40B4-BE49-F238E27FC236}">
                      <a16:creationId xmlns:a16="http://schemas.microsoft.com/office/drawing/2014/main" id="{24D1F5E7-B215-1D8D-ECDC-4917A8288452}"/>
                    </a:ext>
                  </a:extLst>
                </p14:cNvPr>
                <p14:cNvContentPartPr/>
                <p14:nvPr/>
              </p14:nvContentPartPr>
              <p14:xfrm>
                <a:off x="11649394" y="1149393"/>
                <a:ext cx="144000" cy="222480"/>
              </p14:xfrm>
            </p:contentPart>
          </mc:Choice>
          <mc:Fallback>
            <p:pic>
              <p:nvPicPr>
                <p:cNvPr id="268" name="Freihand 267">
                  <a:extLst>
                    <a:ext uri="{FF2B5EF4-FFF2-40B4-BE49-F238E27FC236}">
                      <a16:creationId xmlns:a16="http://schemas.microsoft.com/office/drawing/2014/main" id="{24D1F5E7-B215-1D8D-ECDC-4917A8288452}"/>
                    </a:ext>
                  </a:extLst>
                </p:cNvPr>
                <p:cNvPicPr/>
                <p:nvPr/>
              </p:nvPicPr>
              <p:blipFill>
                <a:blip r:embed="rId491"/>
                <a:stretch>
                  <a:fillRect/>
                </a:stretch>
              </p:blipFill>
              <p:spPr>
                <a:xfrm>
                  <a:off x="11640394" y="1140753"/>
                  <a:ext cx="16164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69" name="Freihand 268">
                  <a:extLst>
                    <a:ext uri="{FF2B5EF4-FFF2-40B4-BE49-F238E27FC236}">
                      <a16:creationId xmlns:a16="http://schemas.microsoft.com/office/drawing/2014/main" id="{64B2A24D-FC7E-F393-0F7B-6BE76609F3EA}"/>
                    </a:ext>
                  </a:extLst>
                </p14:cNvPr>
                <p14:cNvContentPartPr/>
                <p14:nvPr/>
              </p14:nvContentPartPr>
              <p14:xfrm>
                <a:off x="11864314" y="879393"/>
                <a:ext cx="122040" cy="350640"/>
              </p14:xfrm>
            </p:contentPart>
          </mc:Choice>
          <mc:Fallback>
            <p:pic>
              <p:nvPicPr>
                <p:cNvPr id="269" name="Freihand 268">
                  <a:extLst>
                    <a:ext uri="{FF2B5EF4-FFF2-40B4-BE49-F238E27FC236}">
                      <a16:creationId xmlns:a16="http://schemas.microsoft.com/office/drawing/2014/main" id="{64B2A24D-FC7E-F393-0F7B-6BE76609F3EA}"/>
                    </a:ext>
                  </a:extLst>
                </p:cNvPr>
                <p:cNvPicPr/>
                <p:nvPr/>
              </p:nvPicPr>
              <p:blipFill>
                <a:blip r:embed="rId493"/>
                <a:stretch>
                  <a:fillRect/>
                </a:stretch>
              </p:blipFill>
              <p:spPr>
                <a:xfrm>
                  <a:off x="11855674" y="870753"/>
                  <a:ext cx="139680" cy="36828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70" name="Freihand 269">
                  <a:extLst>
                    <a:ext uri="{FF2B5EF4-FFF2-40B4-BE49-F238E27FC236}">
                      <a16:creationId xmlns:a16="http://schemas.microsoft.com/office/drawing/2014/main" id="{0CE0981F-7596-0C32-CC39-F38F9E880BBD}"/>
                    </a:ext>
                  </a:extLst>
                </p14:cNvPr>
                <p14:cNvContentPartPr/>
                <p14:nvPr/>
              </p14:nvContentPartPr>
              <p14:xfrm>
                <a:off x="11849554" y="1305273"/>
                <a:ext cx="119520" cy="135000"/>
              </p14:xfrm>
            </p:contentPart>
          </mc:Choice>
          <mc:Fallback>
            <p:pic>
              <p:nvPicPr>
                <p:cNvPr id="270" name="Freihand 269">
                  <a:extLst>
                    <a:ext uri="{FF2B5EF4-FFF2-40B4-BE49-F238E27FC236}">
                      <a16:creationId xmlns:a16="http://schemas.microsoft.com/office/drawing/2014/main" id="{0CE0981F-7596-0C32-CC39-F38F9E880BBD}"/>
                    </a:ext>
                  </a:extLst>
                </p:cNvPr>
                <p:cNvPicPr/>
                <p:nvPr/>
              </p:nvPicPr>
              <p:blipFill>
                <a:blip r:embed="rId495"/>
                <a:stretch>
                  <a:fillRect/>
                </a:stretch>
              </p:blipFill>
              <p:spPr>
                <a:xfrm>
                  <a:off x="11840914" y="1296633"/>
                  <a:ext cx="137160" cy="152640"/>
                </a:xfrm>
                <a:prstGeom prst="rect">
                  <a:avLst/>
                </a:prstGeom>
              </p:spPr>
            </p:pic>
          </mc:Fallback>
        </mc:AlternateContent>
      </p:grpSp>
      <p:grpSp>
        <p:nvGrpSpPr>
          <p:cNvPr id="274" name="Gruppieren 273">
            <a:extLst>
              <a:ext uri="{FF2B5EF4-FFF2-40B4-BE49-F238E27FC236}">
                <a16:creationId xmlns:a16="http://schemas.microsoft.com/office/drawing/2014/main" id="{B0868D8C-866B-140A-758C-B63E5B0059F5}"/>
              </a:ext>
            </a:extLst>
          </p:cNvPr>
          <p:cNvGrpSpPr/>
          <p:nvPr/>
        </p:nvGrpSpPr>
        <p:grpSpPr>
          <a:xfrm>
            <a:off x="7356754" y="1633593"/>
            <a:ext cx="443520" cy="439560"/>
            <a:chOff x="7356754" y="1633593"/>
            <a:chExt cx="443520" cy="439560"/>
          </a:xfrm>
        </p:grpSpPr>
        <mc:AlternateContent xmlns:mc="http://schemas.openxmlformats.org/markup-compatibility/2006">
          <mc:Choice xmlns:p14="http://schemas.microsoft.com/office/powerpoint/2010/main" Requires="p14">
            <p:contentPart p14:bwMode="auto" r:id="rId496">
              <p14:nvContentPartPr>
                <p14:cNvPr id="272" name="Freihand 271">
                  <a:extLst>
                    <a:ext uri="{FF2B5EF4-FFF2-40B4-BE49-F238E27FC236}">
                      <a16:creationId xmlns:a16="http://schemas.microsoft.com/office/drawing/2014/main" id="{2251CE87-F0A7-0C93-5EBF-B2B2EC7E783F}"/>
                    </a:ext>
                  </a:extLst>
                </p14:cNvPr>
                <p14:cNvContentPartPr/>
                <p14:nvPr/>
              </p14:nvContentPartPr>
              <p14:xfrm>
                <a:off x="7356754" y="1738353"/>
                <a:ext cx="315000" cy="334800"/>
              </p14:xfrm>
            </p:contentPart>
          </mc:Choice>
          <mc:Fallback>
            <p:pic>
              <p:nvPicPr>
                <p:cNvPr id="272" name="Freihand 271">
                  <a:extLst>
                    <a:ext uri="{FF2B5EF4-FFF2-40B4-BE49-F238E27FC236}">
                      <a16:creationId xmlns:a16="http://schemas.microsoft.com/office/drawing/2014/main" id="{2251CE87-F0A7-0C93-5EBF-B2B2EC7E783F}"/>
                    </a:ext>
                  </a:extLst>
                </p:cNvPr>
                <p:cNvPicPr/>
                <p:nvPr/>
              </p:nvPicPr>
              <p:blipFill>
                <a:blip r:embed="rId497"/>
                <a:stretch>
                  <a:fillRect/>
                </a:stretch>
              </p:blipFill>
              <p:spPr>
                <a:xfrm>
                  <a:off x="7348114" y="1729713"/>
                  <a:ext cx="332640" cy="3524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73" name="Freihand 272">
                  <a:extLst>
                    <a:ext uri="{FF2B5EF4-FFF2-40B4-BE49-F238E27FC236}">
                      <a16:creationId xmlns:a16="http://schemas.microsoft.com/office/drawing/2014/main" id="{2A02ED51-548A-1AC9-7F33-51D6FC348FA3}"/>
                    </a:ext>
                  </a:extLst>
                </p14:cNvPr>
                <p14:cNvContentPartPr/>
                <p14:nvPr/>
              </p14:nvContentPartPr>
              <p14:xfrm>
                <a:off x="7609114" y="1633593"/>
                <a:ext cx="191160" cy="150120"/>
              </p14:xfrm>
            </p:contentPart>
          </mc:Choice>
          <mc:Fallback>
            <p:pic>
              <p:nvPicPr>
                <p:cNvPr id="273" name="Freihand 272">
                  <a:extLst>
                    <a:ext uri="{FF2B5EF4-FFF2-40B4-BE49-F238E27FC236}">
                      <a16:creationId xmlns:a16="http://schemas.microsoft.com/office/drawing/2014/main" id="{2A02ED51-548A-1AC9-7F33-51D6FC348FA3}"/>
                    </a:ext>
                  </a:extLst>
                </p:cNvPr>
                <p:cNvPicPr/>
                <p:nvPr/>
              </p:nvPicPr>
              <p:blipFill>
                <a:blip r:embed="rId499"/>
                <a:stretch>
                  <a:fillRect/>
                </a:stretch>
              </p:blipFill>
              <p:spPr>
                <a:xfrm>
                  <a:off x="7600474" y="1624593"/>
                  <a:ext cx="208800" cy="1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0">
            <p14:nvContentPartPr>
              <p14:cNvPr id="275" name="Freihand 274">
                <a:extLst>
                  <a:ext uri="{FF2B5EF4-FFF2-40B4-BE49-F238E27FC236}">
                    <a16:creationId xmlns:a16="http://schemas.microsoft.com/office/drawing/2014/main" id="{774F80E2-3F34-05CA-2E40-D61B3A4BF0AA}"/>
                  </a:ext>
                </a:extLst>
              </p14:cNvPr>
              <p14:cNvContentPartPr/>
              <p14:nvPr/>
            </p14:nvContentPartPr>
            <p14:xfrm>
              <a:off x="5205394" y="4061793"/>
              <a:ext cx="873360" cy="50040"/>
            </p14:xfrm>
          </p:contentPart>
        </mc:Choice>
        <mc:Fallback>
          <p:pic>
            <p:nvPicPr>
              <p:cNvPr id="275" name="Freihand 274">
                <a:extLst>
                  <a:ext uri="{FF2B5EF4-FFF2-40B4-BE49-F238E27FC236}">
                    <a16:creationId xmlns:a16="http://schemas.microsoft.com/office/drawing/2014/main" id="{774F80E2-3F34-05CA-2E40-D61B3A4BF0AA}"/>
                  </a:ext>
                </a:extLst>
              </p:cNvPr>
              <p:cNvPicPr/>
              <p:nvPr/>
            </p:nvPicPr>
            <p:blipFill>
              <a:blip r:embed="rId501"/>
              <a:stretch>
                <a:fillRect/>
              </a:stretch>
            </p:blipFill>
            <p:spPr>
              <a:xfrm>
                <a:off x="5196394" y="4052793"/>
                <a:ext cx="8910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76" name="Freihand 275">
                <a:extLst>
                  <a:ext uri="{FF2B5EF4-FFF2-40B4-BE49-F238E27FC236}">
                    <a16:creationId xmlns:a16="http://schemas.microsoft.com/office/drawing/2014/main" id="{F41F1DCF-A701-7977-F316-FC36D4240FFF}"/>
                  </a:ext>
                </a:extLst>
              </p14:cNvPr>
              <p14:cNvContentPartPr/>
              <p14:nvPr/>
            </p14:nvContentPartPr>
            <p14:xfrm>
              <a:off x="6577354" y="4053873"/>
              <a:ext cx="431280" cy="23400"/>
            </p14:xfrm>
          </p:contentPart>
        </mc:Choice>
        <mc:Fallback>
          <p:pic>
            <p:nvPicPr>
              <p:cNvPr id="276" name="Freihand 275">
                <a:extLst>
                  <a:ext uri="{FF2B5EF4-FFF2-40B4-BE49-F238E27FC236}">
                    <a16:creationId xmlns:a16="http://schemas.microsoft.com/office/drawing/2014/main" id="{F41F1DCF-A701-7977-F316-FC36D4240FFF}"/>
                  </a:ext>
                </a:extLst>
              </p:cNvPr>
              <p:cNvPicPr/>
              <p:nvPr/>
            </p:nvPicPr>
            <p:blipFill>
              <a:blip r:embed="rId503"/>
              <a:stretch>
                <a:fillRect/>
              </a:stretch>
            </p:blipFill>
            <p:spPr>
              <a:xfrm>
                <a:off x="6568354" y="4045233"/>
                <a:ext cx="448920" cy="41040"/>
              </a:xfrm>
              <a:prstGeom prst="rect">
                <a:avLst/>
              </a:prstGeom>
            </p:spPr>
          </p:pic>
        </mc:Fallback>
      </mc:AlternateContent>
      <p:grpSp>
        <p:nvGrpSpPr>
          <p:cNvPr id="281" name="Gruppieren 280">
            <a:extLst>
              <a:ext uri="{FF2B5EF4-FFF2-40B4-BE49-F238E27FC236}">
                <a16:creationId xmlns:a16="http://schemas.microsoft.com/office/drawing/2014/main" id="{E539D6E2-57C7-DDAD-CB66-41DB3CDECBDB}"/>
              </a:ext>
            </a:extLst>
          </p:cNvPr>
          <p:cNvGrpSpPr/>
          <p:nvPr/>
        </p:nvGrpSpPr>
        <p:grpSpPr>
          <a:xfrm>
            <a:off x="6646474" y="3537993"/>
            <a:ext cx="726480" cy="272160"/>
            <a:chOff x="6646474" y="3537993"/>
            <a:chExt cx="726480" cy="272160"/>
          </a:xfrm>
        </p:grpSpPr>
        <mc:AlternateContent xmlns:mc="http://schemas.openxmlformats.org/markup-compatibility/2006">
          <mc:Choice xmlns:p14="http://schemas.microsoft.com/office/powerpoint/2010/main" Requires="p14">
            <p:contentPart p14:bwMode="auto" r:id="rId504">
              <p14:nvContentPartPr>
                <p14:cNvPr id="277" name="Freihand 276">
                  <a:extLst>
                    <a:ext uri="{FF2B5EF4-FFF2-40B4-BE49-F238E27FC236}">
                      <a16:creationId xmlns:a16="http://schemas.microsoft.com/office/drawing/2014/main" id="{B0E3437E-1426-B4D4-B5CE-D71DEBEF7F7F}"/>
                    </a:ext>
                  </a:extLst>
                </p14:cNvPr>
                <p14:cNvContentPartPr/>
                <p14:nvPr/>
              </p14:nvContentPartPr>
              <p14:xfrm>
                <a:off x="6646474" y="3714753"/>
                <a:ext cx="116640" cy="95400"/>
              </p14:xfrm>
            </p:contentPart>
          </mc:Choice>
          <mc:Fallback>
            <p:pic>
              <p:nvPicPr>
                <p:cNvPr id="277" name="Freihand 276">
                  <a:extLst>
                    <a:ext uri="{FF2B5EF4-FFF2-40B4-BE49-F238E27FC236}">
                      <a16:creationId xmlns:a16="http://schemas.microsoft.com/office/drawing/2014/main" id="{B0E3437E-1426-B4D4-B5CE-D71DEBEF7F7F}"/>
                    </a:ext>
                  </a:extLst>
                </p:cNvPr>
                <p:cNvPicPr/>
                <p:nvPr/>
              </p:nvPicPr>
              <p:blipFill>
                <a:blip r:embed="rId505"/>
                <a:stretch>
                  <a:fillRect/>
                </a:stretch>
              </p:blipFill>
              <p:spPr>
                <a:xfrm>
                  <a:off x="6637474" y="3706113"/>
                  <a:ext cx="13428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78" name="Freihand 277">
                  <a:extLst>
                    <a:ext uri="{FF2B5EF4-FFF2-40B4-BE49-F238E27FC236}">
                      <a16:creationId xmlns:a16="http://schemas.microsoft.com/office/drawing/2014/main" id="{E2FEDE38-0216-6772-6BE5-E26961CBF889}"/>
                    </a:ext>
                  </a:extLst>
                </p14:cNvPr>
                <p14:cNvContentPartPr/>
                <p14:nvPr/>
              </p14:nvContentPartPr>
              <p14:xfrm>
                <a:off x="6810634" y="3706833"/>
                <a:ext cx="242280" cy="83160"/>
              </p14:xfrm>
            </p:contentPart>
          </mc:Choice>
          <mc:Fallback>
            <p:pic>
              <p:nvPicPr>
                <p:cNvPr id="278" name="Freihand 277">
                  <a:extLst>
                    <a:ext uri="{FF2B5EF4-FFF2-40B4-BE49-F238E27FC236}">
                      <a16:creationId xmlns:a16="http://schemas.microsoft.com/office/drawing/2014/main" id="{E2FEDE38-0216-6772-6BE5-E26961CBF889}"/>
                    </a:ext>
                  </a:extLst>
                </p:cNvPr>
                <p:cNvPicPr/>
                <p:nvPr/>
              </p:nvPicPr>
              <p:blipFill>
                <a:blip r:embed="rId507"/>
                <a:stretch>
                  <a:fillRect/>
                </a:stretch>
              </p:blipFill>
              <p:spPr>
                <a:xfrm>
                  <a:off x="6801994" y="3698193"/>
                  <a:ext cx="2599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79" name="Freihand 278">
                  <a:extLst>
                    <a:ext uri="{FF2B5EF4-FFF2-40B4-BE49-F238E27FC236}">
                      <a16:creationId xmlns:a16="http://schemas.microsoft.com/office/drawing/2014/main" id="{4AC31641-0606-075E-61FE-6620BB4DFE54}"/>
                    </a:ext>
                  </a:extLst>
                </p14:cNvPr>
                <p14:cNvContentPartPr/>
                <p14:nvPr/>
              </p14:nvContentPartPr>
              <p14:xfrm>
                <a:off x="7088914" y="3635913"/>
                <a:ext cx="30600" cy="132840"/>
              </p14:xfrm>
            </p:contentPart>
          </mc:Choice>
          <mc:Fallback>
            <p:pic>
              <p:nvPicPr>
                <p:cNvPr id="279" name="Freihand 278">
                  <a:extLst>
                    <a:ext uri="{FF2B5EF4-FFF2-40B4-BE49-F238E27FC236}">
                      <a16:creationId xmlns:a16="http://schemas.microsoft.com/office/drawing/2014/main" id="{4AC31641-0606-075E-61FE-6620BB4DFE54}"/>
                    </a:ext>
                  </a:extLst>
                </p:cNvPr>
                <p:cNvPicPr/>
                <p:nvPr/>
              </p:nvPicPr>
              <p:blipFill>
                <a:blip r:embed="rId509"/>
                <a:stretch>
                  <a:fillRect/>
                </a:stretch>
              </p:blipFill>
              <p:spPr>
                <a:xfrm>
                  <a:off x="7080274" y="3626913"/>
                  <a:ext cx="48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80" name="Freihand 279">
                  <a:extLst>
                    <a:ext uri="{FF2B5EF4-FFF2-40B4-BE49-F238E27FC236}">
                      <a16:creationId xmlns:a16="http://schemas.microsoft.com/office/drawing/2014/main" id="{230D8753-694F-3124-A0E5-818C4F6D98EB}"/>
                    </a:ext>
                  </a:extLst>
                </p14:cNvPr>
                <p14:cNvContentPartPr/>
                <p14:nvPr/>
              </p14:nvContentPartPr>
              <p14:xfrm>
                <a:off x="7174954" y="3537993"/>
                <a:ext cx="198000" cy="204120"/>
              </p14:xfrm>
            </p:contentPart>
          </mc:Choice>
          <mc:Fallback>
            <p:pic>
              <p:nvPicPr>
                <p:cNvPr id="280" name="Freihand 279">
                  <a:extLst>
                    <a:ext uri="{FF2B5EF4-FFF2-40B4-BE49-F238E27FC236}">
                      <a16:creationId xmlns:a16="http://schemas.microsoft.com/office/drawing/2014/main" id="{230D8753-694F-3124-A0E5-818C4F6D98EB}"/>
                    </a:ext>
                  </a:extLst>
                </p:cNvPr>
                <p:cNvPicPr/>
                <p:nvPr/>
              </p:nvPicPr>
              <p:blipFill>
                <a:blip r:embed="rId511"/>
                <a:stretch>
                  <a:fillRect/>
                </a:stretch>
              </p:blipFill>
              <p:spPr>
                <a:xfrm>
                  <a:off x="7165954" y="3528993"/>
                  <a:ext cx="215640" cy="22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2">
            <p14:nvContentPartPr>
              <p14:cNvPr id="282" name="Freihand 281">
                <a:extLst>
                  <a:ext uri="{FF2B5EF4-FFF2-40B4-BE49-F238E27FC236}">
                    <a16:creationId xmlns:a16="http://schemas.microsoft.com/office/drawing/2014/main" id="{D6849060-BB29-B880-3582-EB7D229D8642}"/>
                  </a:ext>
                </a:extLst>
              </p14:cNvPr>
              <p14:cNvContentPartPr/>
              <p14:nvPr/>
            </p14:nvContentPartPr>
            <p14:xfrm>
              <a:off x="9183034" y="1514793"/>
              <a:ext cx="2054160" cy="98640"/>
            </p14:xfrm>
          </p:contentPart>
        </mc:Choice>
        <mc:Fallback>
          <p:pic>
            <p:nvPicPr>
              <p:cNvPr id="282" name="Freihand 281">
                <a:extLst>
                  <a:ext uri="{FF2B5EF4-FFF2-40B4-BE49-F238E27FC236}">
                    <a16:creationId xmlns:a16="http://schemas.microsoft.com/office/drawing/2014/main" id="{D6849060-BB29-B880-3582-EB7D229D8642}"/>
                  </a:ext>
                </a:extLst>
              </p:cNvPr>
              <p:cNvPicPr/>
              <p:nvPr/>
            </p:nvPicPr>
            <p:blipFill>
              <a:blip r:embed="rId513"/>
              <a:stretch>
                <a:fillRect/>
              </a:stretch>
            </p:blipFill>
            <p:spPr>
              <a:xfrm>
                <a:off x="9174394" y="1506153"/>
                <a:ext cx="2071800" cy="116280"/>
              </a:xfrm>
              <a:prstGeom prst="rect">
                <a:avLst/>
              </a:prstGeom>
            </p:spPr>
          </p:pic>
        </mc:Fallback>
      </mc:AlternateContent>
    </p:spTree>
    <p:extLst>
      <p:ext uri="{BB962C8B-B14F-4D97-AF65-F5344CB8AC3E}">
        <p14:creationId xmlns:p14="http://schemas.microsoft.com/office/powerpoint/2010/main" val="761515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1"/>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Economic growth and the business cycle</a:t>
            </a:r>
            <a:endParaRPr lang="de-DE" sz="2400" b="1" dirty="0">
              <a:solidFill>
                <a:srgbClr val="000000"/>
              </a:solidFill>
              <a:latin typeface="Sparkasse Rg" pitchFamily="34" charset="0"/>
            </a:endParaRPr>
          </a:p>
        </p:txBody>
      </p:sp>
      <p:cxnSp>
        <p:nvCxnSpPr>
          <p:cNvPr id="3" name="Gerade Verbindung mit Pfeil 2">
            <a:extLst>
              <a:ext uri="{FF2B5EF4-FFF2-40B4-BE49-F238E27FC236}">
                <a16:creationId xmlns:a16="http://schemas.microsoft.com/office/drawing/2014/main" id="{61DA8E8B-7569-4BBF-8169-74EE80988E0E}"/>
              </a:ext>
            </a:extLst>
          </p:cNvPr>
          <p:cNvCxnSpPr>
            <a:cxnSpLocks/>
          </p:cNvCxnSpPr>
          <p:nvPr/>
        </p:nvCxnSpPr>
        <p:spPr>
          <a:xfrm flipV="1">
            <a:off x="434493" y="925550"/>
            <a:ext cx="0" cy="5006899"/>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8432A3A4-D5A9-41BA-AAA9-D68D7B43D629}"/>
              </a:ext>
            </a:extLst>
          </p:cNvPr>
          <p:cNvCxnSpPr>
            <a:cxnSpLocks/>
          </p:cNvCxnSpPr>
          <p:nvPr/>
        </p:nvCxnSpPr>
        <p:spPr>
          <a:xfrm flipV="1">
            <a:off x="111109" y="5538237"/>
            <a:ext cx="8445062" cy="11356"/>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Freihandform: Form 8">
            <a:extLst>
              <a:ext uri="{FF2B5EF4-FFF2-40B4-BE49-F238E27FC236}">
                <a16:creationId xmlns:a16="http://schemas.microsoft.com/office/drawing/2014/main" id="{2161B6EE-D55A-468C-9B6A-7CC28FB05C23}"/>
              </a:ext>
            </a:extLst>
          </p:cNvPr>
          <p:cNvSpPr/>
          <p:nvPr/>
        </p:nvSpPr>
        <p:spPr>
          <a:xfrm>
            <a:off x="879103" y="2241755"/>
            <a:ext cx="7846142" cy="2713703"/>
          </a:xfrm>
          <a:custGeom>
            <a:avLst/>
            <a:gdLst>
              <a:gd name="connsiteX0" fmla="*/ 0 w 7226709"/>
              <a:gd name="connsiteY0" fmla="*/ 2713703 h 2713703"/>
              <a:gd name="connsiteX1" fmla="*/ 4306529 w 7226709"/>
              <a:gd name="connsiteY1" fmla="*/ 1253613 h 2713703"/>
              <a:gd name="connsiteX2" fmla="*/ 7226709 w 7226709"/>
              <a:gd name="connsiteY2" fmla="*/ 0 h 2713703"/>
            </a:gdLst>
            <a:ahLst/>
            <a:cxnLst>
              <a:cxn ang="0">
                <a:pos x="connsiteX0" y="connsiteY0"/>
              </a:cxn>
              <a:cxn ang="0">
                <a:pos x="connsiteX1" y="connsiteY1"/>
              </a:cxn>
              <a:cxn ang="0">
                <a:pos x="connsiteX2" y="connsiteY2"/>
              </a:cxn>
            </a:cxnLst>
            <a:rect l="l" t="t" r="r" b="b"/>
            <a:pathLst>
              <a:path w="7226709" h="2713703">
                <a:moveTo>
                  <a:pt x="0" y="2713703"/>
                </a:moveTo>
                <a:cubicBezTo>
                  <a:pt x="1551039" y="2209800"/>
                  <a:pt x="3102078" y="1705897"/>
                  <a:pt x="4306529" y="1253613"/>
                </a:cubicBezTo>
                <a:cubicBezTo>
                  <a:pt x="5510981" y="801329"/>
                  <a:pt x="6368845" y="400664"/>
                  <a:pt x="7226709"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reihandform: Form 10">
            <a:extLst>
              <a:ext uri="{FF2B5EF4-FFF2-40B4-BE49-F238E27FC236}">
                <a16:creationId xmlns:a16="http://schemas.microsoft.com/office/drawing/2014/main" id="{2CC28C69-9060-44ED-80BF-107CA28A9A31}"/>
              </a:ext>
            </a:extLst>
          </p:cNvPr>
          <p:cNvSpPr/>
          <p:nvPr/>
        </p:nvSpPr>
        <p:spPr>
          <a:xfrm>
            <a:off x="1000893" y="1917290"/>
            <a:ext cx="7399887" cy="3465870"/>
          </a:xfrm>
          <a:custGeom>
            <a:avLst/>
            <a:gdLst>
              <a:gd name="connsiteX0" fmla="*/ 0 w 7182464"/>
              <a:gd name="connsiteY0" fmla="*/ 2905433 h 2905433"/>
              <a:gd name="connsiteX1" fmla="*/ 1371600 w 7182464"/>
              <a:gd name="connsiteY1" fmla="*/ 1032387 h 2905433"/>
              <a:gd name="connsiteX2" fmla="*/ 3775587 w 7182464"/>
              <a:gd name="connsiteY2" fmla="*/ 1666568 h 2905433"/>
              <a:gd name="connsiteX3" fmla="*/ 6002593 w 7182464"/>
              <a:gd name="connsiteY3" fmla="*/ 2020529 h 2905433"/>
              <a:gd name="connsiteX4" fmla="*/ 7182464 w 7182464"/>
              <a:gd name="connsiteY4" fmla="*/ 0 h 2905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82464" h="2905433">
                <a:moveTo>
                  <a:pt x="0" y="2905433"/>
                </a:moveTo>
                <a:cubicBezTo>
                  <a:pt x="371168" y="2072148"/>
                  <a:pt x="742336" y="1238864"/>
                  <a:pt x="1371600" y="1032387"/>
                </a:cubicBezTo>
                <a:cubicBezTo>
                  <a:pt x="2000864" y="825910"/>
                  <a:pt x="3003755" y="1501878"/>
                  <a:pt x="3775587" y="1666568"/>
                </a:cubicBezTo>
                <a:cubicBezTo>
                  <a:pt x="4547419" y="1831258"/>
                  <a:pt x="5434780" y="2298290"/>
                  <a:pt x="6002593" y="2020529"/>
                </a:cubicBezTo>
                <a:cubicBezTo>
                  <a:pt x="6570406" y="1742768"/>
                  <a:pt x="6876435" y="871384"/>
                  <a:pt x="718246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F1707DED-0474-4FC4-BF00-F43A34275868}"/>
              </a:ext>
            </a:extLst>
          </p:cNvPr>
          <p:cNvSpPr txBox="1"/>
          <p:nvPr/>
        </p:nvSpPr>
        <p:spPr>
          <a:xfrm>
            <a:off x="7981684" y="5652564"/>
            <a:ext cx="729687" cy="461665"/>
          </a:xfrm>
          <a:prstGeom prst="rect">
            <a:avLst/>
          </a:prstGeom>
          <a:noFill/>
        </p:spPr>
        <p:txBody>
          <a:bodyPr wrap="none" rtlCol="0">
            <a:spAutoFit/>
          </a:bodyPr>
          <a:lstStyle/>
          <a:p>
            <a:r>
              <a:rPr lang="de-DE" sz="2400"/>
              <a:t>time</a:t>
            </a:r>
            <a:endParaRPr lang="de-DE" sz="2400" dirty="0"/>
          </a:p>
        </p:txBody>
      </p:sp>
      <p:sp>
        <p:nvSpPr>
          <p:cNvPr id="17" name="Textfeld 16">
            <a:extLst>
              <a:ext uri="{FF2B5EF4-FFF2-40B4-BE49-F238E27FC236}">
                <a16:creationId xmlns:a16="http://schemas.microsoft.com/office/drawing/2014/main" id="{F55D6EEB-5F70-4415-B7FF-47C8B53E7681}"/>
              </a:ext>
            </a:extLst>
          </p:cNvPr>
          <p:cNvSpPr txBox="1"/>
          <p:nvPr/>
        </p:nvSpPr>
        <p:spPr>
          <a:xfrm rot="16200000">
            <a:off x="-464681" y="1537775"/>
            <a:ext cx="1441420" cy="461665"/>
          </a:xfrm>
          <a:prstGeom prst="rect">
            <a:avLst/>
          </a:prstGeom>
          <a:noFill/>
        </p:spPr>
        <p:txBody>
          <a:bodyPr wrap="none" rtlCol="0">
            <a:spAutoFit/>
          </a:bodyPr>
          <a:lstStyle/>
          <a:p>
            <a:r>
              <a:rPr lang="de-DE" sz="2400"/>
              <a:t>Real GDP</a:t>
            </a:r>
            <a:endParaRPr lang="de-DE" sz="2400" dirty="0"/>
          </a:p>
        </p:txBody>
      </p:sp>
      <p:sp>
        <p:nvSpPr>
          <p:cNvPr id="14" name="Textfeld 13">
            <a:extLst>
              <a:ext uri="{FF2B5EF4-FFF2-40B4-BE49-F238E27FC236}">
                <a16:creationId xmlns:a16="http://schemas.microsoft.com/office/drawing/2014/main" id="{F7F25198-4E91-470D-8F85-D4ABA4DDFBE3}"/>
              </a:ext>
            </a:extLst>
          </p:cNvPr>
          <p:cNvSpPr txBox="1"/>
          <p:nvPr/>
        </p:nvSpPr>
        <p:spPr>
          <a:xfrm>
            <a:off x="467478" y="5734370"/>
            <a:ext cx="1159292" cy="369332"/>
          </a:xfrm>
          <a:prstGeom prst="rect">
            <a:avLst/>
          </a:prstGeom>
          <a:noFill/>
        </p:spPr>
        <p:txBody>
          <a:bodyPr wrap="none" rtlCol="0">
            <a:spAutoFit/>
          </a:bodyPr>
          <a:lstStyle/>
          <a:p>
            <a:r>
              <a:rPr lang="de-DE"/>
              <a:t>Expansion</a:t>
            </a:r>
            <a:endParaRPr lang="de-DE" dirty="0"/>
          </a:p>
        </p:txBody>
      </p:sp>
      <p:sp>
        <p:nvSpPr>
          <p:cNvPr id="19" name="Textfeld 18">
            <a:extLst>
              <a:ext uri="{FF2B5EF4-FFF2-40B4-BE49-F238E27FC236}">
                <a16:creationId xmlns:a16="http://schemas.microsoft.com/office/drawing/2014/main" id="{9725D671-3D82-4E24-9826-38544209292F}"/>
              </a:ext>
            </a:extLst>
          </p:cNvPr>
          <p:cNvSpPr txBox="1"/>
          <p:nvPr/>
        </p:nvSpPr>
        <p:spPr>
          <a:xfrm>
            <a:off x="2255670" y="5714822"/>
            <a:ext cx="633507" cy="369332"/>
          </a:xfrm>
          <a:prstGeom prst="rect">
            <a:avLst/>
          </a:prstGeom>
          <a:noFill/>
        </p:spPr>
        <p:txBody>
          <a:bodyPr wrap="none" rtlCol="0">
            <a:spAutoFit/>
          </a:bodyPr>
          <a:lstStyle/>
          <a:p>
            <a:pPr algn="ctr"/>
            <a:r>
              <a:rPr lang="de-DE"/>
              <a:t>Peak</a:t>
            </a:r>
            <a:endParaRPr lang="de-DE" dirty="0"/>
          </a:p>
        </p:txBody>
      </p:sp>
      <p:sp>
        <p:nvSpPr>
          <p:cNvPr id="20" name="Textfeld 19">
            <a:extLst>
              <a:ext uri="{FF2B5EF4-FFF2-40B4-BE49-F238E27FC236}">
                <a16:creationId xmlns:a16="http://schemas.microsoft.com/office/drawing/2014/main" id="{5B5B26A3-A445-4C30-9AA3-6C8429BA1BAC}"/>
              </a:ext>
            </a:extLst>
          </p:cNvPr>
          <p:cNvSpPr txBox="1"/>
          <p:nvPr/>
        </p:nvSpPr>
        <p:spPr>
          <a:xfrm>
            <a:off x="3666581" y="5722595"/>
            <a:ext cx="1120820" cy="369332"/>
          </a:xfrm>
          <a:prstGeom prst="rect">
            <a:avLst/>
          </a:prstGeom>
          <a:noFill/>
        </p:spPr>
        <p:txBody>
          <a:bodyPr wrap="none" rtlCol="0">
            <a:spAutoFit/>
          </a:bodyPr>
          <a:lstStyle/>
          <a:p>
            <a:pPr algn="ctr"/>
            <a:r>
              <a:rPr lang="de-DE"/>
              <a:t>Recession</a:t>
            </a:r>
            <a:endParaRPr lang="de-DE" dirty="0"/>
          </a:p>
        </p:txBody>
      </p:sp>
      <p:sp>
        <p:nvSpPr>
          <p:cNvPr id="21" name="Textfeld 20">
            <a:extLst>
              <a:ext uri="{FF2B5EF4-FFF2-40B4-BE49-F238E27FC236}">
                <a16:creationId xmlns:a16="http://schemas.microsoft.com/office/drawing/2014/main" id="{3965B6B7-71B8-4109-8D6F-09360A1691CC}"/>
              </a:ext>
            </a:extLst>
          </p:cNvPr>
          <p:cNvSpPr txBox="1"/>
          <p:nvPr/>
        </p:nvSpPr>
        <p:spPr>
          <a:xfrm>
            <a:off x="6116476" y="5744897"/>
            <a:ext cx="856196" cy="369332"/>
          </a:xfrm>
          <a:prstGeom prst="rect">
            <a:avLst/>
          </a:prstGeom>
          <a:noFill/>
        </p:spPr>
        <p:txBody>
          <a:bodyPr wrap="none" rtlCol="0">
            <a:spAutoFit/>
          </a:bodyPr>
          <a:lstStyle/>
          <a:p>
            <a:pPr algn="ctr"/>
            <a:r>
              <a:rPr lang="de-DE"/>
              <a:t>Trough</a:t>
            </a:r>
            <a:endParaRPr lang="de-DE" dirty="0"/>
          </a:p>
        </p:txBody>
      </p:sp>
      <p:cxnSp>
        <p:nvCxnSpPr>
          <p:cNvPr id="16" name="Gerader Verbinder 15">
            <a:extLst>
              <a:ext uri="{FF2B5EF4-FFF2-40B4-BE49-F238E27FC236}">
                <a16:creationId xmlns:a16="http://schemas.microsoft.com/office/drawing/2014/main" id="{13AB4FBE-CF02-4621-BB04-F7FC71350BA7}"/>
              </a:ext>
            </a:extLst>
          </p:cNvPr>
          <p:cNvCxnSpPr>
            <a:cxnSpLocks/>
          </p:cNvCxnSpPr>
          <p:nvPr/>
        </p:nvCxnSpPr>
        <p:spPr>
          <a:xfrm>
            <a:off x="1852496" y="2846439"/>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a:extLst>
              <a:ext uri="{FF2B5EF4-FFF2-40B4-BE49-F238E27FC236}">
                <a16:creationId xmlns:a16="http://schemas.microsoft.com/office/drawing/2014/main" id="{576DF315-D762-4A42-8766-7C4E3E8305BA}"/>
              </a:ext>
            </a:extLst>
          </p:cNvPr>
          <p:cNvCxnSpPr>
            <a:cxnSpLocks/>
          </p:cNvCxnSpPr>
          <p:nvPr/>
        </p:nvCxnSpPr>
        <p:spPr>
          <a:xfrm>
            <a:off x="3273257" y="2807115"/>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151BE2C0-A385-4932-85E0-F67525950819}"/>
              </a:ext>
            </a:extLst>
          </p:cNvPr>
          <p:cNvCxnSpPr>
            <a:cxnSpLocks/>
          </p:cNvCxnSpPr>
          <p:nvPr/>
        </p:nvCxnSpPr>
        <p:spPr>
          <a:xfrm>
            <a:off x="5446187" y="2723542"/>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Gerader Verbinder 29">
            <a:extLst>
              <a:ext uri="{FF2B5EF4-FFF2-40B4-BE49-F238E27FC236}">
                <a16:creationId xmlns:a16="http://schemas.microsoft.com/office/drawing/2014/main" id="{F2C0F40F-E512-4C2D-88B5-930113BC0353}"/>
              </a:ext>
            </a:extLst>
          </p:cNvPr>
          <p:cNvCxnSpPr>
            <a:cxnSpLocks/>
          </p:cNvCxnSpPr>
          <p:nvPr/>
        </p:nvCxnSpPr>
        <p:spPr>
          <a:xfrm>
            <a:off x="7692858" y="2610471"/>
            <a:ext cx="0" cy="335762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echteck 22">
            <a:extLst>
              <a:ext uri="{FF2B5EF4-FFF2-40B4-BE49-F238E27FC236}">
                <a16:creationId xmlns:a16="http://schemas.microsoft.com/office/drawing/2014/main" id="{74317FCB-5FE9-4493-BE06-2DC59BD9DBC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ext Box 3">
            <a:extLst>
              <a:ext uri="{FF2B5EF4-FFF2-40B4-BE49-F238E27FC236}">
                <a16:creationId xmlns:a16="http://schemas.microsoft.com/office/drawing/2014/main" id="{1CFF4FBE-C836-786D-D081-03D0B2586B62}"/>
              </a:ext>
            </a:extLst>
          </p:cNvPr>
          <p:cNvSpPr txBox="1">
            <a:spLocks noChangeArrowheads="1"/>
          </p:cNvSpPr>
          <p:nvPr/>
        </p:nvSpPr>
        <p:spPr bwMode="auto">
          <a:xfrm>
            <a:off x="810245" y="662539"/>
            <a:ext cx="10388082" cy="8578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a:solidFill>
                  <a:srgbClr val="000000"/>
                </a:solidFill>
              </a:rPr>
              <a:t>The business cycle is measured by the fluctuations of real GDP in time around some long time trend.</a:t>
            </a:r>
            <a:endParaRPr lang="de-DE" sz="2400" dirty="0">
              <a:solidFill>
                <a:srgbClr val="000000"/>
              </a:solidFill>
            </a:endParaRPr>
          </a:p>
        </p:txBody>
      </p:sp>
    </p:spTree>
    <p:extLst>
      <p:ext uri="{BB962C8B-B14F-4D97-AF65-F5344CB8AC3E}">
        <p14:creationId xmlns:p14="http://schemas.microsoft.com/office/powerpoint/2010/main" val="3197723474"/>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1"/>
          <p:cNvSpPr>
            <a:spLocks noChangeArrowheads="1"/>
          </p:cNvSpPr>
          <p:nvPr/>
        </p:nvSpPr>
        <p:spPr bwMode="auto">
          <a:xfrm>
            <a:off x="4164013" y="57863"/>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Business cycle</a:t>
            </a:r>
            <a:endParaRPr lang="de-DE" sz="2400" b="1" dirty="0">
              <a:solidFill>
                <a:srgbClr val="000000"/>
              </a:solidFill>
              <a:latin typeface="Sparkasse Rg" pitchFamily="34" charset="0"/>
            </a:endParaRPr>
          </a:p>
        </p:txBody>
      </p:sp>
      <p:sp>
        <p:nvSpPr>
          <p:cNvPr id="115716" name="Text Box 2"/>
          <p:cNvSpPr txBox="1">
            <a:spLocks noChangeArrowheads="1"/>
          </p:cNvSpPr>
          <p:nvPr/>
        </p:nvSpPr>
        <p:spPr bwMode="auto">
          <a:xfrm>
            <a:off x="238912" y="393248"/>
            <a:ext cx="9109075" cy="131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Expansion:	Increase of production; increasing 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falling unemployment; moderatly increasing prices</a:t>
            </a:r>
            <a:endParaRPr lang="de-DE" sz="2400" dirty="0">
              <a:solidFill>
                <a:srgbClr val="000000"/>
              </a:solidFill>
            </a:endParaRPr>
          </a:p>
          <a:p>
            <a:pPr eaLnBrk="1" hangingPunct="1"/>
            <a:endParaRPr lang="de-DE" sz="2400" dirty="0">
              <a:solidFill>
                <a:srgbClr val="000000"/>
              </a:solidFill>
            </a:endParaRPr>
          </a:p>
        </p:txBody>
      </p:sp>
      <p:sp>
        <p:nvSpPr>
          <p:cNvPr id="6" name="Text Box 2"/>
          <p:cNvSpPr txBox="1">
            <a:spLocks noChangeArrowheads="1"/>
          </p:cNvSpPr>
          <p:nvPr/>
        </p:nvSpPr>
        <p:spPr bwMode="auto">
          <a:xfrm>
            <a:off x="238913" y="1710310"/>
            <a:ext cx="9109075" cy="1617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Peak:</a:t>
            </a:r>
            <a:r>
              <a:rPr lang="de-DE" sz="2400" dirty="0">
                <a:solidFill>
                  <a:srgbClr val="000000"/>
                </a:solidFill>
              </a:rPr>
              <a:t>		</a:t>
            </a:r>
            <a:r>
              <a:rPr lang="de-DE" sz="2400">
                <a:solidFill>
                  <a:srgbClr val="000000"/>
                </a:solidFill>
              </a:rPr>
              <a:t>	Full or Overutilization of production capacities;</a:t>
            </a:r>
            <a:endParaRPr lang="de-DE" sz="2400" dirty="0">
              <a:solidFill>
                <a:srgbClr val="000000"/>
              </a:solidFill>
            </a:endParaRPr>
          </a:p>
          <a:p>
            <a:pPr eaLnBrk="1" hangingPunct="1"/>
            <a:r>
              <a:rPr lang="de-DE" sz="2400" dirty="0">
                <a:solidFill>
                  <a:srgbClr val="000000"/>
                </a:solidFill>
              </a:rPr>
              <a:t>				</a:t>
            </a:r>
            <a:r>
              <a:rPr lang="de-DE" sz="2400">
                <a:solidFill>
                  <a:srgbClr val="000000"/>
                </a:solidFill>
              </a:rPr>
              <a:t>	increasing extra ours; increasing wages and prices;</a:t>
            </a:r>
          </a:p>
          <a:p>
            <a:pPr eaLnBrk="1" hangingPunct="1"/>
            <a:r>
              <a:rPr lang="de-DE" sz="2400">
                <a:solidFill>
                  <a:srgbClr val="000000"/>
                </a:solidFill>
              </a:rPr>
              <a:t>					beginning stagnation. Production cannot meet total demand any more</a:t>
            </a:r>
            <a:endParaRPr lang="de-DE" sz="2400" dirty="0">
              <a:solidFill>
                <a:srgbClr val="000000"/>
              </a:solidFill>
            </a:endParaRPr>
          </a:p>
        </p:txBody>
      </p:sp>
      <p:sp>
        <p:nvSpPr>
          <p:cNvPr id="7" name="Text Box 2"/>
          <p:cNvSpPr txBox="1">
            <a:spLocks noChangeArrowheads="1"/>
          </p:cNvSpPr>
          <p:nvPr/>
        </p:nvSpPr>
        <p:spPr bwMode="auto">
          <a:xfrm>
            <a:off x="238912" y="3392696"/>
            <a:ext cx="9109075" cy="10446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Recession:		falling production; increasing unemployment;</a:t>
            </a:r>
          </a:p>
          <a:p>
            <a:pPr eaLnBrk="1" hangingPunct="1"/>
            <a:r>
              <a:rPr lang="de-DE" sz="2400">
                <a:solidFill>
                  <a:srgbClr val="000000"/>
                </a:solidFill>
              </a:rPr>
              <a:t>					declining consumption</a:t>
            </a:r>
            <a:endParaRPr lang="de-DE" sz="2400" dirty="0">
              <a:solidFill>
                <a:srgbClr val="000000"/>
              </a:solidFill>
            </a:endParaRPr>
          </a:p>
        </p:txBody>
      </p:sp>
      <p:sp>
        <p:nvSpPr>
          <p:cNvPr id="8" name="Text Box 2"/>
          <p:cNvSpPr txBox="1">
            <a:spLocks noChangeArrowheads="1"/>
          </p:cNvSpPr>
          <p:nvPr/>
        </p:nvSpPr>
        <p:spPr bwMode="auto">
          <a:xfrm>
            <a:off x="238912" y="4437325"/>
            <a:ext cx="9109075" cy="9835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Trough:		Low level production, high unemployment</a:t>
            </a:r>
            <a:endParaRPr lang="de-DE" sz="2400" dirty="0">
              <a:solidFill>
                <a:srgbClr val="000000"/>
              </a:solidFill>
            </a:endParaRPr>
          </a:p>
        </p:txBody>
      </p:sp>
      <p:sp>
        <p:nvSpPr>
          <p:cNvPr id="9" name="Rechteck 8">
            <a:extLst>
              <a:ext uri="{FF2B5EF4-FFF2-40B4-BE49-F238E27FC236}">
                <a16:creationId xmlns:a16="http://schemas.microsoft.com/office/drawing/2014/main" id="{4D40E7FF-99BE-4E35-BE3D-AA6F1DD5EBF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362320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57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6" grpId="0"/>
      <p:bldP spid="6" grpId="0"/>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1"/>
          <p:cNvSpPr>
            <a:spLocks noChangeArrowheads="1"/>
          </p:cNvSpPr>
          <p:nvPr/>
        </p:nvSpPr>
        <p:spPr bwMode="auto">
          <a:xfrm>
            <a:off x="3204446" y="215752"/>
            <a:ext cx="699206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Potential Output</a:t>
            </a:r>
            <a:endParaRPr lang="de-DE" sz="2400" b="1" dirty="0">
              <a:solidFill>
                <a:srgbClr val="000000"/>
              </a:solidFill>
              <a:latin typeface="Sparkasse Rg" pitchFamily="34" charset="0"/>
            </a:endParaRPr>
          </a:p>
        </p:txBody>
      </p:sp>
      <p:sp>
        <p:nvSpPr>
          <p:cNvPr id="116740" name="Text Box 2"/>
          <p:cNvSpPr txBox="1">
            <a:spLocks noChangeArrowheads="1"/>
          </p:cNvSpPr>
          <p:nvPr/>
        </p:nvSpPr>
        <p:spPr bwMode="auto">
          <a:xfrm>
            <a:off x="249408" y="719925"/>
            <a:ext cx="7251909"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000">
                <a:solidFill>
                  <a:srgbClr val="000000"/>
                </a:solidFill>
              </a:rPr>
              <a:t>In general, we want to limit the fluctuations within the business cycle.</a:t>
            </a:r>
            <a:endParaRPr lang="de-DE" sz="2000" dirty="0">
              <a:solidFill>
                <a:srgbClr val="000000"/>
              </a:solidFill>
            </a:endParaRPr>
          </a:p>
          <a:p>
            <a:pPr eaLnBrk="1" hangingPunct="1"/>
            <a:endParaRPr lang="de-DE" sz="2000" dirty="0">
              <a:solidFill>
                <a:srgbClr val="000000"/>
              </a:solidFill>
            </a:endParaRPr>
          </a:p>
          <a:p>
            <a:pPr eaLnBrk="1" hangingPunct="1"/>
            <a:r>
              <a:rPr lang="de-DE" sz="2000">
                <a:solidFill>
                  <a:srgbClr val="000000"/>
                </a:solidFill>
              </a:rPr>
              <a:t>In order to have a reference for the fluctuations, the concept of </a:t>
            </a:r>
            <a:r>
              <a:rPr lang="de-DE" sz="2000" b="1">
                <a:solidFill>
                  <a:srgbClr val="000000"/>
                </a:solidFill>
              </a:rPr>
              <a:t>potential output</a:t>
            </a:r>
            <a:r>
              <a:rPr lang="de-DE" sz="2000">
                <a:solidFill>
                  <a:srgbClr val="000000"/>
                </a:solidFill>
              </a:rPr>
              <a:t> is developed:</a:t>
            </a:r>
          </a:p>
          <a:p>
            <a:pPr eaLnBrk="1" hangingPunct="1"/>
            <a:endParaRPr lang="de-DE" sz="2000">
              <a:solidFill>
                <a:srgbClr val="000000"/>
              </a:solidFill>
            </a:endParaRPr>
          </a:p>
          <a:p>
            <a:pPr eaLnBrk="1" hangingPunct="1"/>
            <a:r>
              <a:rPr lang="en-US" sz="2000" b="1">
                <a:solidFill>
                  <a:srgbClr val="000000"/>
                </a:solidFill>
              </a:rPr>
              <a:t>Potential output is the maximum amount an economy can produce over the long run (production at full capacity)</a:t>
            </a:r>
            <a:r>
              <a:rPr lang="de-DE" sz="2000" b="1">
                <a:solidFill>
                  <a:srgbClr val="000000"/>
                </a:solidFill>
              </a:rPr>
              <a:t>.</a:t>
            </a:r>
            <a:endParaRPr lang="de-DE" sz="2000" b="1" dirty="0">
              <a:solidFill>
                <a:srgbClr val="000000"/>
              </a:solidFill>
            </a:endParaRPr>
          </a:p>
          <a:p>
            <a:pPr eaLnBrk="1" hangingPunct="1"/>
            <a:endParaRPr lang="de-DE" sz="2000" b="1" dirty="0">
              <a:solidFill>
                <a:srgbClr val="000000"/>
              </a:solidFill>
            </a:endParaRPr>
          </a:p>
          <a:p>
            <a:pPr eaLnBrk="1" hangingPunct="1"/>
            <a:r>
              <a:rPr lang="de-DE" sz="2000">
                <a:solidFill>
                  <a:srgbClr val="000000"/>
                </a:solidFill>
              </a:rPr>
              <a:t>In the long run it should be the economic aime to increase potential output, since the pure development of real GDP can be below or above the production possibilities of an economy.</a:t>
            </a:r>
          </a:p>
          <a:p>
            <a:pPr eaLnBrk="1" hangingPunct="1"/>
            <a:endParaRPr lang="de-DE" sz="2000" dirty="0">
              <a:solidFill>
                <a:srgbClr val="000000"/>
              </a:solidFill>
            </a:endParaRPr>
          </a:p>
          <a:p>
            <a:pPr eaLnBrk="1" hangingPunct="1"/>
            <a:r>
              <a:rPr lang="de-DE" sz="2000" b="1" u="sng">
                <a:solidFill>
                  <a:srgbClr val="000000"/>
                </a:solidFill>
              </a:rPr>
              <a:t>But:</a:t>
            </a:r>
            <a:r>
              <a:rPr lang="de-DE" sz="2000">
                <a:solidFill>
                  <a:srgbClr val="000000"/>
                </a:solidFill>
              </a:rPr>
              <a:t> Potential output is only a theoretical concept.  Therefore the true value of potential out is difficult to estimate.</a:t>
            </a:r>
            <a:endParaRPr lang="de-DE" sz="2000" dirty="0">
              <a:solidFill>
                <a:srgbClr val="000000"/>
              </a:solidFill>
            </a:endParaRPr>
          </a:p>
          <a:p>
            <a:pPr eaLnBrk="1" hangingPunct="1"/>
            <a:endParaRPr lang="de-DE" sz="2400" dirty="0">
              <a:solidFill>
                <a:srgbClr val="000000"/>
              </a:solidFill>
            </a:endParaRPr>
          </a:p>
        </p:txBody>
      </p:sp>
      <p:sp>
        <p:nvSpPr>
          <p:cNvPr id="7" name="Rechteck 6">
            <a:extLst>
              <a:ext uri="{FF2B5EF4-FFF2-40B4-BE49-F238E27FC236}">
                <a16:creationId xmlns:a16="http://schemas.microsoft.com/office/drawing/2014/main" id="{5BFD2CB6-D379-4260-AA5D-1706D20158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0464564"/>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2BCB953-BE5F-58C8-E1C9-C35F394126E8}"/>
              </a:ext>
            </a:extLst>
          </p:cNvPr>
          <p:cNvPicPr>
            <a:picLocks noChangeAspect="1"/>
          </p:cNvPicPr>
          <p:nvPr/>
        </p:nvPicPr>
        <p:blipFill>
          <a:blip r:embed="rId3"/>
          <a:stretch>
            <a:fillRect/>
          </a:stretch>
        </p:blipFill>
        <p:spPr>
          <a:xfrm>
            <a:off x="0" y="720000"/>
            <a:ext cx="7650782" cy="4680000"/>
          </a:xfrm>
          <a:prstGeom prst="rect">
            <a:avLst/>
          </a:prstGeom>
        </p:spPr>
      </p:pic>
      <p:sp>
        <p:nvSpPr>
          <p:cNvPr id="117763" name="Rectangle 1"/>
          <p:cNvSpPr>
            <a:spLocks noChangeArrowheads="1"/>
          </p:cNvSpPr>
          <p:nvPr/>
        </p:nvSpPr>
        <p:spPr bwMode="auto">
          <a:xfrm>
            <a:off x="2450260" y="17180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Output gap (Germany)</a:t>
            </a:r>
            <a:endParaRPr lang="de-DE" sz="2400" b="1" dirty="0">
              <a:solidFill>
                <a:srgbClr val="000000"/>
              </a:solidFill>
              <a:latin typeface="Sparkasse Rg" pitchFamily="34" charset="0"/>
            </a:endParaRPr>
          </a:p>
        </p:txBody>
      </p:sp>
      <p:sp>
        <p:nvSpPr>
          <p:cNvPr id="8" name="Text Box 2"/>
          <p:cNvSpPr txBox="1">
            <a:spLocks noChangeArrowheads="1"/>
          </p:cNvSpPr>
          <p:nvPr/>
        </p:nvSpPr>
        <p:spPr bwMode="auto">
          <a:xfrm>
            <a:off x="388582" y="5548321"/>
            <a:ext cx="8280400" cy="576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2400">
                <a:solidFill>
                  <a:srgbClr val="000000"/>
                </a:solidFill>
              </a:rPr>
              <a:t>Out put gap = (GDP – Potential Output)/Potential Output </a:t>
            </a:r>
            <a:endParaRPr lang="de-DE" sz="2400" dirty="0">
              <a:solidFill>
                <a:srgbClr val="000000"/>
              </a:solidFill>
            </a:endParaRPr>
          </a:p>
          <a:p>
            <a:pPr eaLnBrk="1" hangingPunct="1"/>
            <a:endParaRPr lang="de-DE" sz="2400" dirty="0">
              <a:solidFill>
                <a:srgbClr val="000000"/>
              </a:solidFill>
            </a:endParaRPr>
          </a:p>
          <a:p>
            <a:pPr eaLnBrk="1" hangingPunct="1"/>
            <a:r>
              <a:rPr lang="de-DE" sz="1200">
                <a:solidFill>
                  <a:srgbClr val="000000"/>
                </a:solidFill>
              </a:rPr>
              <a:t>Source: </a:t>
            </a:r>
            <a:r>
              <a:rPr lang="de-DE" sz="1200" dirty="0">
                <a:solidFill>
                  <a:srgbClr val="000000"/>
                </a:solidFill>
              </a:rPr>
              <a:t>IWF</a:t>
            </a:r>
          </a:p>
          <a:p>
            <a:pPr eaLnBrk="1" hangingPunct="1"/>
            <a:endParaRPr lang="de-DE" sz="2400" dirty="0">
              <a:solidFill>
                <a:srgbClr val="000000"/>
              </a:solidFill>
            </a:endParaRPr>
          </a:p>
        </p:txBody>
      </p:sp>
      <p:sp>
        <p:nvSpPr>
          <p:cNvPr id="10" name="Rechteck 9">
            <a:extLst>
              <a:ext uri="{FF2B5EF4-FFF2-40B4-BE49-F238E27FC236}">
                <a16:creationId xmlns:a16="http://schemas.microsoft.com/office/drawing/2014/main" id="{9E1266E4-17A6-4455-BFB2-0B93365E709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Form 2">
            <a:extLst>
              <a:ext uri="{FF2B5EF4-FFF2-40B4-BE49-F238E27FC236}">
                <a16:creationId xmlns:a16="http://schemas.microsoft.com/office/drawing/2014/main" id="{1A89DBB9-CA4E-47F0-9F7E-56C712DF8C8B}"/>
              </a:ext>
            </a:extLst>
          </p:cNvPr>
          <p:cNvSpPr/>
          <p:nvPr/>
        </p:nvSpPr>
        <p:spPr>
          <a:xfrm>
            <a:off x="972642" y="1822976"/>
            <a:ext cx="6552229" cy="2245473"/>
          </a:xfrm>
          <a:custGeom>
            <a:avLst/>
            <a:gdLst>
              <a:gd name="connsiteX0" fmla="*/ 0 w 6552229"/>
              <a:gd name="connsiteY0" fmla="*/ 0 h 2245473"/>
              <a:gd name="connsiteX1" fmla="*/ 506706 w 6552229"/>
              <a:gd name="connsiteY1" fmla="*/ 1706492 h 2245473"/>
              <a:gd name="connsiteX2" fmla="*/ 867806 w 6552229"/>
              <a:gd name="connsiteY2" fmla="*/ 1881218 h 2245473"/>
              <a:gd name="connsiteX3" fmla="*/ 1386161 w 6552229"/>
              <a:gd name="connsiteY3" fmla="*/ 1071653 h 2245473"/>
              <a:gd name="connsiteX4" fmla="*/ 1747261 w 6552229"/>
              <a:gd name="connsiteY4" fmla="*/ 151429 h 2245473"/>
              <a:gd name="connsiteX5" fmla="*/ 1916163 w 6552229"/>
              <a:gd name="connsiteY5" fmla="*/ 163078 h 2245473"/>
              <a:gd name="connsiteX6" fmla="*/ 2242319 w 6552229"/>
              <a:gd name="connsiteY6" fmla="*/ 1269676 h 2245473"/>
              <a:gd name="connsiteX7" fmla="*/ 2527704 w 6552229"/>
              <a:gd name="connsiteY7" fmla="*/ 1380336 h 2245473"/>
              <a:gd name="connsiteX8" fmla="*/ 3145070 w 6552229"/>
              <a:gd name="connsiteY8" fmla="*/ 629014 h 2245473"/>
              <a:gd name="connsiteX9" fmla="*/ 3308148 w 6552229"/>
              <a:gd name="connsiteY9" fmla="*/ 518354 h 2245473"/>
              <a:gd name="connsiteX10" fmla="*/ 3622655 w 6552229"/>
              <a:gd name="connsiteY10" fmla="*/ 1339567 h 2245473"/>
              <a:gd name="connsiteX11" fmla="*/ 3797381 w 6552229"/>
              <a:gd name="connsiteY11" fmla="*/ 1543414 h 2245473"/>
              <a:gd name="connsiteX12" fmla="*/ 4344856 w 6552229"/>
              <a:gd name="connsiteY12" fmla="*/ 110660 h 2245473"/>
              <a:gd name="connsiteX13" fmla="*/ 4577824 w 6552229"/>
              <a:gd name="connsiteY13" fmla="*/ 2189900 h 2245473"/>
              <a:gd name="connsiteX14" fmla="*/ 4898155 w 6552229"/>
              <a:gd name="connsiteY14" fmla="*/ 623190 h 2245473"/>
              <a:gd name="connsiteX15" fmla="*/ 5195190 w 6552229"/>
              <a:gd name="connsiteY15" fmla="*/ 1258028 h 2245473"/>
              <a:gd name="connsiteX16" fmla="*/ 5929040 w 6552229"/>
              <a:gd name="connsiteY16" fmla="*/ 675607 h 2245473"/>
              <a:gd name="connsiteX17" fmla="*/ 6290140 w 6552229"/>
              <a:gd name="connsiteY17" fmla="*/ 2224846 h 2245473"/>
              <a:gd name="connsiteX18" fmla="*/ 6552229 w 6552229"/>
              <a:gd name="connsiteY18" fmla="*/ 1607480 h 2245473"/>
              <a:gd name="connsiteX19" fmla="*/ 6552229 w 6552229"/>
              <a:gd name="connsiteY19" fmla="*/ 1607480 h 2245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552229" h="2245473">
                <a:moveTo>
                  <a:pt x="0" y="0"/>
                </a:moveTo>
                <a:cubicBezTo>
                  <a:pt x="181036" y="696478"/>
                  <a:pt x="362072" y="1392956"/>
                  <a:pt x="506706" y="1706492"/>
                </a:cubicBezTo>
                <a:cubicBezTo>
                  <a:pt x="651340" y="2020028"/>
                  <a:pt x="721230" y="1987024"/>
                  <a:pt x="867806" y="1881218"/>
                </a:cubicBezTo>
                <a:cubicBezTo>
                  <a:pt x="1014382" y="1775412"/>
                  <a:pt x="1239585" y="1359951"/>
                  <a:pt x="1386161" y="1071653"/>
                </a:cubicBezTo>
                <a:cubicBezTo>
                  <a:pt x="1532737" y="783355"/>
                  <a:pt x="1658927" y="302858"/>
                  <a:pt x="1747261" y="151429"/>
                </a:cubicBezTo>
                <a:cubicBezTo>
                  <a:pt x="1835595" y="0"/>
                  <a:pt x="1833653" y="-23296"/>
                  <a:pt x="1916163" y="163078"/>
                </a:cubicBezTo>
                <a:cubicBezTo>
                  <a:pt x="1998673" y="349452"/>
                  <a:pt x="2140395" y="1066800"/>
                  <a:pt x="2242319" y="1269676"/>
                </a:cubicBezTo>
                <a:cubicBezTo>
                  <a:pt x="2344243" y="1472552"/>
                  <a:pt x="2377246" y="1487113"/>
                  <a:pt x="2527704" y="1380336"/>
                </a:cubicBezTo>
                <a:cubicBezTo>
                  <a:pt x="2678162" y="1273559"/>
                  <a:pt x="3014996" y="772678"/>
                  <a:pt x="3145070" y="629014"/>
                </a:cubicBezTo>
                <a:cubicBezTo>
                  <a:pt x="3275144" y="485350"/>
                  <a:pt x="3228551" y="399929"/>
                  <a:pt x="3308148" y="518354"/>
                </a:cubicBezTo>
                <a:cubicBezTo>
                  <a:pt x="3387745" y="636779"/>
                  <a:pt x="3541116" y="1168724"/>
                  <a:pt x="3622655" y="1339567"/>
                </a:cubicBezTo>
                <a:cubicBezTo>
                  <a:pt x="3704194" y="1510410"/>
                  <a:pt x="3677014" y="1748232"/>
                  <a:pt x="3797381" y="1543414"/>
                </a:cubicBezTo>
                <a:cubicBezTo>
                  <a:pt x="3917748" y="1338596"/>
                  <a:pt x="4214782" y="2912"/>
                  <a:pt x="4344856" y="110660"/>
                </a:cubicBezTo>
                <a:cubicBezTo>
                  <a:pt x="4474930" y="218408"/>
                  <a:pt x="4485608" y="2104478"/>
                  <a:pt x="4577824" y="2189900"/>
                </a:cubicBezTo>
                <a:cubicBezTo>
                  <a:pt x="4670040" y="2275322"/>
                  <a:pt x="4795261" y="778502"/>
                  <a:pt x="4898155" y="623190"/>
                </a:cubicBezTo>
                <a:cubicBezTo>
                  <a:pt x="5001049" y="467878"/>
                  <a:pt x="5023376" y="1249292"/>
                  <a:pt x="5195190" y="1258028"/>
                </a:cubicBezTo>
                <a:cubicBezTo>
                  <a:pt x="5367004" y="1266764"/>
                  <a:pt x="5746548" y="514471"/>
                  <a:pt x="5929040" y="675607"/>
                </a:cubicBezTo>
                <a:cubicBezTo>
                  <a:pt x="6111532" y="836743"/>
                  <a:pt x="6186275" y="2069534"/>
                  <a:pt x="6290140" y="2224846"/>
                </a:cubicBezTo>
                <a:cubicBezTo>
                  <a:pt x="6394005" y="2380158"/>
                  <a:pt x="6552229" y="1607480"/>
                  <a:pt x="6552229" y="1607480"/>
                </a:cubicBezTo>
                <a:lnTo>
                  <a:pt x="6552229" y="1607480"/>
                </a:lnTo>
              </a:path>
            </a:pathLst>
          </a:custGeom>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2583611119"/>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31093" y="44760"/>
            <a:ext cx="7464960" cy="39425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1814">
                <a:solidFill>
                  <a:sysClr val="windowText" lastClr="000000"/>
                </a:solidFill>
                <a:latin typeface="Arial" panose="020B0604020202020204" pitchFamily="34" charset="0"/>
                <a:cs typeface="Arial" panose="020B0604020202020204" pitchFamily="34" charset="0"/>
              </a:rPr>
              <a:t>Business cycle Germany in the long run</a:t>
            </a:r>
            <a:endParaRPr lang="en-US" sz="1814" dirty="0">
              <a:solidFill>
                <a:sysClr val="windowText" lastClr="000000"/>
              </a:solidFill>
            </a:endParaRPr>
          </a:p>
        </p:txBody>
      </p:sp>
      <p:sp>
        <p:nvSpPr>
          <p:cNvPr id="4" name="Textfeld 3"/>
          <p:cNvSpPr txBox="1"/>
          <p:nvPr/>
        </p:nvSpPr>
        <p:spPr>
          <a:xfrm>
            <a:off x="994803" y="6446501"/>
            <a:ext cx="4620176" cy="343620"/>
          </a:xfrm>
          <a:prstGeom prst="rect">
            <a:avLst/>
          </a:prstGeom>
          <a:noFill/>
        </p:spPr>
        <p:txBody>
          <a:bodyPr wrap="none" rtlCol="0">
            <a:spAutoFit/>
          </a:bodyPr>
          <a:lstStyle/>
          <a:p>
            <a:r>
              <a:rPr lang="de-DE" sz="1633"/>
              <a:t>Source: Destatis; </a:t>
            </a:r>
            <a:r>
              <a:rPr lang="en-US" sz="1633"/>
              <a:t>Price, season and calendar adjusted</a:t>
            </a:r>
            <a:endParaRPr lang="de-DE" sz="1633" dirty="0"/>
          </a:p>
        </p:txBody>
      </p:sp>
      <p:sp>
        <p:nvSpPr>
          <p:cNvPr id="28" name="Rechteck 27">
            <a:extLst>
              <a:ext uri="{FF2B5EF4-FFF2-40B4-BE49-F238E27FC236}">
                <a16:creationId xmlns:a16="http://schemas.microsoft.com/office/drawing/2014/main" id="{F83005C0-BA1C-4B22-A9EA-FE65E124AF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p:cNvSpPr txBox="1"/>
          <p:nvPr/>
        </p:nvSpPr>
        <p:spPr>
          <a:xfrm>
            <a:off x="8528395" y="200745"/>
            <a:ext cx="2988691" cy="646331"/>
          </a:xfrm>
          <a:prstGeom prst="rect">
            <a:avLst/>
          </a:prstGeom>
          <a:noFill/>
        </p:spPr>
        <p:txBody>
          <a:bodyPr wrap="square" rtlCol="0">
            <a:spAutoFit/>
          </a:bodyPr>
          <a:lstStyle/>
          <a:p>
            <a:r>
              <a:rPr lang="de-DE"/>
              <a:t>Find economic historical events in the business cycle</a:t>
            </a:r>
            <a:endParaRPr lang="de-DE" dirty="0"/>
          </a:p>
        </p:txBody>
      </p:sp>
      <p:pic>
        <p:nvPicPr>
          <p:cNvPr id="8" name="Grafik 7">
            <a:extLst>
              <a:ext uri="{FF2B5EF4-FFF2-40B4-BE49-F238E27FC236}">
                <a16:creationId xmlns:a16="http://schemas.microsoft.com/office/drawing/2014/main" id="{03A352FD-D709-11B6-F84D-40FB5EE4D25D}"/>
              </a:ext>
            </a:extLst>
          </p:cNvPr>
          <p:cNvPicPr>
            <a:picLocks noChangeAspect="1"/>
          </p:cNvPicPr>
          <p:nvPr/>
        </p:nvPicPr>
        <p:blipFill>
          <a:blip r:embed="rId3"/>
          <a:stretch>
            <a:fillRect/>
          </a:stretch>
        </p:blipFill>
        <p:spPr>
          <a:xfrm>
            <a:off x="-1" y="720000"/>
            <a:ext cx="8385366" cy="5400000"/>
          </a:xfrm>
          <a:prstGeom prst="rect">
            <a:avLst/>
          </a:prstGeom>
        </p:spPr>
      </p:pic>
    </p:spTree>
    <p:extLst>
      <p:ext uri="{BB962C8B-B14F-4D97-AF65-F5344CB8AC3E}">
        <p14:creationId xmlns:p14="http://schemas.microsoft.com/office/powerpoint/2010/main" val="74825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a:t>Nominal versus real economic growth</a:t>
            </a:r>
            <a:endParaRPr lang="de-DE" sz="2800" b="1" dirty="0"/>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a:solidFill>
                  <a:srgbClr val="000000"/>
                </a:solidFill>
              </a:rPr>
              <a:t>Relative change of the nominal GDP compared to the previous period (year)</a:t>
            </a:r>
            <a:endParaRPr lang="de-DE" altLang="de-DE" sz="2540" dirty="0">
              <a:solidFill>
                <a:srgbClr val="000000"/>
              </a:solidFill>
            </a:endParaRP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a:solidFill>
                  <a:srgbClr val="000000"/>
                </a:solidFill>
              </a:rPr>
              <a:t>Difference because of changes in prices</a:t>
            </a:r>
            <a:endParaRPr lang="de-DE" altLang="de-DE" sz="2540" dirty="0">
              <a:solidFill>
                <a:srgbClr val="000000"/>
              </a:solidFill>
            </a:endParaRP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a:solidFill>
                  <a:srgbClr val="000000"/>
                </a:solidFill>
              </a:rPr>
              <a:t>Difference because of changes in quantity</a:t>
            </a:r>
            <a:endParaRPr lang="de-DE" altLang="de-DE" sz="2540" dirty="0">
              <a:solidFill>
                <a:srgbClr val="000000"/>
              </a:solidFill>
            </a:endParaRPr>
          </a:p>
        </p:txBody>
      </p:sp>
      <p:sp>
        <p:nvSpPr>
          <p:cNvPr id="10" name="Text Box 3"/>
          <p:cNvSpPr txBox="1">
            <a:spLocks noChangeArrowheads="1"/>
          </p:cNvSpPr>
          <p:nvPr/>
        </p:nvSpPr>
        <p:spPr bwMode="auto">
          <a:xfrm>
            <a:off x="22650" y="4212892"/>
            <a:ext cx="8213674" cy="1932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a:solidFill>
                  <a:srgbClr val="000000"/>
                </a:solidFill>
              </a:rPr>
              <a:t>In order to do not count changes in prices, the </a:t>
            </a:r>
            <a:r>
              <a:rPr lang="de-DE" altLang="de-DE" sz="2400" b="1">
                <a:solidFill>
                  <a:srgbClr val="000000"/>
                </a:solidFill>
              </a:rPr>
              <a:t>real GDP </a:t>
            </a:r>
            <a:r>
              <a:rPr lang="de-DE" altLang="de-DE" sz="2400">
                <a:solidFill>
                  <a:srgbClr val="000000"/>
                </a:solidFill>
              </a:rPr>
              <a:t>is calculated with repected to the </a:t>
            </a:r>
            <a:r>
              <a:rPr lang="de-DE" altLang="de-DE" sz="2400" b="1">
                <a:solidFill>
                  <a:srgbClr val="000000"/>
                </a:solidFill>
              </a:rPr>
              <a:t>prices of the previous year,</a:t>
            </a:r>
            <a:endParaRPr lang="de-DE" altLang="de-DE" sz="2400" b="1" dirty="0">
              <a:solidFill>
                <a:srgbClr val="000000"/>
              </a:solidFill>
            </a:endParaRPr>
          </a:p>
          <a:p>
            <a:pPr algn="ctr" eaLnBrk="1" hangingPunct="1">
              <a:buClrTx/>
            </a:pPr>
            <a:endParaRPr lang="de-DE" altLang="de-DE" sz="2400" dirty="0">
              <a:solidFill>
                <a:srgbClr val="000000"/>
              </a:solidFill>
            </a:endParaRPr>
          </a:p>
          <a:p>
            <a:pPr algn="ctr" eaLnBrk="1" hangingPunct="1">
              <a:buClrTx/>
            </a:pPr>
            <a:r>
              <a:rPr lang="de-DE" altLang="de-DE" sz="2400">
                <a:solidFill>
                  <a:srgbClr val="000000"/>
                </a:solidFill>
              </a:rPr>
              <a:t>Since only a change because higher prices does not count for an increase of overall economic performance!</a:t>
            </a:r>
            <a:endParaRPr lang="de-DE" altLang="de-DE" sz="2400" dirty="0">
              <a:solidFill>
                <a:srgbClr val="000000"/>
              </a:solidFill>
            </a:endParaRP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FCA475B-00DD-78D5-2432-37FEF70A5EE0}"/>
                  </a:ext>
                </a:extLst>
              </p14:cNvPr>
              <p14:cNvContentPartPr/>
              <p14:nvPr/>
            </p14:nvContentPartPr>
            <p14:xfrm>
              <a:off x="1065754" y="573868"/>
              <a:ext cx="6262920" cy="265320"/>
            </p14:xfrm>
          </p:contentPart>
        </mc:Choice>
        <mc:Fallback xmlns="">
          <p:pic>
            <p:nvPicPr>
              <p:cNvPr id="2" name="Freihand 1">
                <a:extLst>
                  <a:ext uri="{FF2B5EF4-FFF2-40B4-BE49-F238E27FC236}">
                    <a16:creationId xmlns:a16="http://schemas.microsoft.com/office/drawing/2014/main" id="{7FCA475B-00DD-78D5-2432-37FEF70A5EE0}"/>
                  </a:ext>
                </a:extLst>
              </p:cNvPr>
              <p:cNvPicPr/>
              <p:nvPr/>
            </p:nvPicPr>
            <p:blipFill>
              <a:blip r:embed="rId4"/>
              <a:stretch>
                <a:fillRect/>
              </a:stretch>
            </p:blipFill>
            <p:spPr>
              <a:xfrm>
                <a:off x="1056754" y="565228"/>
                <a:ext cx="62805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6187BCAF-CFEB-9194-4A94-F8AC5BFA4E15}"/>
                  </a:ext>
                </a:extLst>
              </p14:cNvPr>
              <p14:cNvContentPartPr/>
              <p14:nvPr/>
            </p14:nvContentPartPr>
            <p14:xfrm>
              <a:off x="2663074" y="1873108"/>
              <a:ext cx="584640" cy="796680"/>
            </p14:xfrm>
          </p:contentPart>
        </mc:Choice>
        <mc:Fallback xmlns="">
          <p:pic>
            <p:nvPicPr>
              <p:cNvPr id="16" name="Freihand 15">
                <a:extLst>
                  <a:ext uri="{FF2B5EF4-FFF2-40B4-BE49-F238E27FC236}">
                    <a16:creationId xmlns:a16="http://schemas.microsoft.com/office/drawing/2014/main" id="{6187BCAF-CFEB-9194-4A94-F8AC5BFA4E15}"/>
                  </a:ext>
                </a:extLst>
              </p:cNvPr>
              <p:cNvPicPr/>
              <p:nvPr/>
            </p:nvPicPr>
            <p:blipFill>
              <a:blip r:embed="rId6"/>
              <a:stretch>
                <a:fillRect/>
              </a:stretch>
            </p:blipFill>
            <p:spPr>
              <a:xfrm>
                <a:off x="2654074" y="1864468"/>
                <a:ext cx="602280" cy="814320"/>
              </a:xfrm>
              <a:prstGeom prst="rect">
                <a:avLst/>
              </a:prstGeom>
            </p:spPr>
          </p:pic>
        </mc:Fallback>
      </mc:AlternateContent>
      <p:grpSp>
        <p:nvGrpSpPr>
          <p:cNvPr id="20" name="Gruppieren 19">
            <a:extLst>
              <a:ext uri="{FF2B5EF4-FFF2-40B4-BE49-F238E27FC236}">
                <a16:creationId xmlns:a16="http://schemas.microsoft.com/office/drawing/2014/main" id="{67E6C700-B1E3-B1F1-5ED5-D52D2F8211E3}"/>
              </a:ext>
            </a:extLst>
          </p:cNvPr>
          <p:cNvGrpSpPr/>
          <p:nvPr/>
        </p:nvGrpSpPr>
        <p:grpSpPr>
          <a:xfrm>
            <a:off x="2895634" y="1875988"/>
            <a:ext cx="5176080" cy="605880"/>
            <a:chOff x="2895634" y="1875988"/>
            <a:chExt cx="5176080" cy="60588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0999D57C-52E4-91E2-4089-769064D673FC}"/>
                    </a:ext>
                  </a:extLst>
                </p14:cNvPr>
                <p14:cNvContentPartPr/>
                <p14:nvPr/>
              </p14:nvContentPartPr>
              <p14:xfrm>
                <a:off x="2895634" y="2168668"/>
                <a:ext cx="212400" cy="313200"/>
              </p14:xfrm>
            </p:contentPart>
          </mc:Choice>
          <mc:Fallback xmlns="">
            <p:pic>
              <p:nvPicPr>
                <p:cNvPr id="3" name="Freihand 2">
                  <a:extLst>
                    <a:ext uri="{FF2B5EF4-FFF2-40B4-BE49-F238E27FC236}">
                      <a16:creationId xmlns:a16="http://schemas.microsoft.com/office/drawing/2014/main" id="{0999D57C-52E4-91E2-4089-769064D673FC}"/>
                    </a:ext>
                  </a:extLst>
                </p:cNvPr>
                <p:cNvPicPr/>
                <p:nvPr/>
              </p:nvPicPr>
              <p:blipFill>
                <a:blip r:embed="rId8"/>
                <a:stretch>
                  <a:fillRect/>
                </a:stretch>
              </p:blipFill>
              <p:spPr>
                <a:xfrm>
                  <a:off x="2886994" y="2159668"/>
                  <a:ext cx="23004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8A59E2DD-F3F5-33C3-0C3E-8DF1FAC6ECAD}"/>
                    </a:ext>
                  </a:extLst>
                </p14:cNvPr>
                <p14:cNvContentPartPr/>
                <p14:nvPr/>
              </p14:nvContentPartPr>
              <p14:xfrm>
                <a:off x="5882194" y="2037268"/>
                <a:ext cx="245880" cy="244440"/>
              </p14:xfrm>
            </p:contentPart>
          </mc:Choice>
          <mc:Fallback xmlns="">
            <p:pic>
              <p:nvPicPr>
                <p:cNvPr id="5" name="Freihand 4">
                  <a:extLst>
                    <a:ext uri="{FF2B5EF4-FFF2-40B4-BE49-F238E27FC236}">
                      <a16:creationId xmlns:a16="http://schemas.microsoft.com/office/drawing/2014/main" id="{8A59E2DD-F3F5-33C3-0C3E-8DF1FAC6ECAD}"/>
                    </a:ext>
                  </a:extLst>
                </p:cNvPr>
                <p:cNvPicPr/>
                <p:nvPr/>
              </p:nvPicPr>
              <p:blipFill>
                <a:blip r:embed="rId10"/>
                <a:stretch>
                  <a:fillRect/>
                </a:stretch>
              </p:blipFill>
              <p:spPr>
                <a:xfrm>
                  <a:off x="5873554" y="2028628"/>
                  <a:ext cx="2635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04D69724-1D48-034E-76EC-7BB81555BF7A}"/>
                    </a:ext>
                  </a:extLst>
                </p14:cNvPr>
                <p14:cNvContentPartPr/>
                <p14:nvPr/>
              </p14:nvContentPartPr>
              <p14:xfrm>
                <a:off x="5900194" y="2041228"/>
                <a:ext cx="250920" cy="210960"/>
              </p14:xfrm>
            </p:contentPart>
          </mc:Choice>
          <mc:Fallback xmlns="">
            <p:pic>
              <p:nvPicPr>
                <p:cNvPr id="12" name="Freihand 11">
                  <a:extLst>
                    <a:ext uri="{FF2B5EF4-FFF2-40B4-BE49-F238E27FC236}">
                      <a16:creationId xmlns:a16="http://schemas.microsoft.com/office/drawing/2014/main" id="{04D69724-1D48-034E-76EC-7BB81555BF7A}"/>
                    </a:ext>
                  </a:extLst>
                </p:cNvPr>
                <p:cNvPicPr/>
                <p:nvPr/>
              </p:nvPicPr>
              <p:blipFill>
                <a:blip r:embed="rId12"/>
                <a:stretch>
                  <a:fillRect/>
                </a:stretch>
              </p:blipFill>
              <p:spPr>
                <a:xfrm>
                  <a:off x="5891554" y="2032228"/>
                  <a:ext cx="2685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8" name="Freihand 17">
                  <a:extLst>
                    <a:ext uri="{FF2B5EF4-FFF2-40B4-BE49-F238E27FC236}">
                      <a16:creationId xmlns:a16="http://schemas.microsoft.com/office/drawing/2014/main" id="{1E40A99E-382F-00D7-E51F-B204A98CB030}"/>
                    </a:ext>
                  </a:extLst>
                </p14:cNvPr>
                <p14:cNvContentPartPr/>
                <p14:nvPr/>
              </p14:nvContentPartPr>
              <p14:xfrm>
                <a:off x="3516634" y="1884988"/>
                <a:ext cx="4555080" cy="297720"/>
              </p14:xfrm>
            </p:contentPart>
          </mc:Choice>
          <mc:Fallback xmlns="">
            <p:pic>
              <p:nvPicPr>
                <p:cNvPr id="18" name="Freihand 17">
                  <a:extLst>
                    <a:ext uri="{FF2B5EF4-FFF2-40B4-BE49-F238E27FC236}">
                      <a16:creationId xmlns:a16="http://schemas.microsoft.com/office/drawing/2014/main" id="{1E40A99E-382F-00D7-E51F-B204A98CB030}"/>
                    </a:ext>
                  </a:extLst>
                </p:cNvPr>
                <p:cNvPicPr/>
                <p:nvPr/>
              </p:nvPicPr>
              <p:blipFill>
                <a:blip r:embed="rId14"/>
                <a:stretch>
                  <a:fillRect/>
                </a:stretch>
              </p:blipFill>
              <p:spPr>
                <a:xfrm>
                  <a:off x="3507634" y="1876348"/>
                  <a:ext cx="45727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Freihand 18">
                  <a:extLst>
                    <a:ext uri="{FF2B5EF4-FFF2-40B4-BE49-F238E27FC236}">
                      <a16:creationId xmlns:a16="http://schemas.microsoft.com/office/drawing/2014/main" id="{F748066E-5BAE-C4C0-6354-D9EED7533F14}"/>
                    </a:ext>
                  </a:extLst>
                </p14:cNvPr>
                <p14:cNvContentPartPr/>
                <p14:nvPr/>
              </p14:nvContentPartPr>
              <p14:xfrm>
                <a:off x="3443914" y="1875988"/>
                <a:ext cx="500040" cy="326880"/>
              </p14:xfrm>
            </p:contentPart>
          </mc:Choice>
          <mc:Fallback xmlns="">
            <p:pic>
              <p:nvPicPr>
                <p:cNvPr id="19" name="Freihand 18">
                  <a:extLst>
                    <a:ext uri="{FF2B5EF4-FFF2-40B4-BE49-F238E27FC236}">
                      <a16:creationId xmlns:a16="http://schemas.microsoft.com/office/drawing/2014/main" id="{F748066E-5BAE-C4C0-6354-D9EED7533F14}"/>
                    </a:ext>
                  </a:extLst>
                </p:cNvPr>
                <p:cNvPicPr/>
                <p:nvPr/>
              </p:nvPicPr>
              <p:blipFill>
                <a:blip r:embed="rId16"/>
                <a:stretch>
                  <a:fillRect/>
                </a:stretch>
              </p:blipFill>
              <p:spPr>
                <a:xfrm>
                  <a:off x="3434914" y="1866988"/>
                  <a:ext cx="517680" cy="344520"/>
                </a:xfrm>
                <a:prstGeom prst="rect">
                  <a:avLst/>
                </a:prstGeom>
              </p:spPr>
            </p:pic>
          </mc:Fallback>
        </mc:AlternateContent>
      </p:grpSp>
      <p:grpSp>
        <p:nvGrpSpPr>
          <p:cNvPr id="55" name="Gruppieren 54">
            <a:extLst>
              <a:ext uri="{FF2B5EF4-FFF2-40B4-BE49-F238E27FC236}">
                <a16:creationId xmlns:a16="http://schemas.microsoft.com/office/drawing/2014/main" id="{B09B5165-C169-ACD1-FB8F-085CB8DCF615}"/>
              </a:ext>
            </a:extLst>
          </p:cNvPr>
          <p:cNvGrpSpPr/>
          <p:nvPr/>
        </p:nvGrpSpPr>
        <p:grpSpPr>
          <a:xfrm>
            <a:off x="8442154" y="1258228"/>
            <a:ext cx="3351960" cy="1265400"/>
            <a:chOff x="8442154" y="1258228"/>
            <a:chExt cx="3351960" cy="1265400"/>
          </a:xfrm>
        </p:grpSpPr>
        <mc:AlternateContent xmlns:mc="http://schemas.openxmlformats.org/markup-compatibility/2006" xmlns:p14="http://schemas.microsoft.com/office/powerpoint/2010/main">
          <mc:Choice Requires="p14">
            <p:contentPart p14:bwMode="auto" r:id="rId17">
              <p14:nvContentPartPr>
                <p14:cNvPr id="21" name="Freihand 20">
                  <a:extLst>
                    <a:ext uri="{FF2B5EF4-FFF2-40B4-BE49-F238E27FC236}">
                      <a16:creationId xmlns:a16="http://schemas.microsoft.com/office/drawing/2014/main" id="{A8C4FA35-FE77-D03F-4779-D00521427EF7}"/>
                    </a:ext>
                  </a:extLst>
                </p14:cNvPr>
                <p14:cNvContentPartPr/>
                <p14:nvPr/>
              </p14:nvContentPartPr>
              <p14:xfrm>
                <a:off x="8442154" y="1683388"/>
                <a:ext cx="184320" cy="176040"/>
              </p14:xfrm>
            </p:contentPart>
          </mc:Choice>
          <mc:Fallback xmlns="">
            <p:pic>
              <p:nvPicPr>
                <p:cNvPr id="21" name="Freihand 20">
                  <a:extLst>
                    <a:ext uri="{FF2B5EF4-FFF2-40B4-BE49-F238E27FC236}">
                      <a16:creationId xmlns:a16="http://schemas.microsoft.com/office/drawing/2014/main" id="{A8C4FA35-FE77-D03F-4779-D00521427EF7}"/>
                    </a:ext>
                  </a:extLst>
                </p:cNvPr>
                <p:cNvPicPr/>
                <p:nvPr/>
              </p:nvPicPr>
              <p:blipFill>
                <a:blip r:embed="rId18"/>
                <a:stretch>
                  <a:fillRect/>
                </a:stretch>
              </p:blipFill>
              <p:spPr>
                <a:xfrm>
                  <a:off x="8433514" y="1674388"/>
                  <a:ext cx="201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7DCB43CE-0475-32C0-61DF-81DA79639F13}"/>
                    </a:ext>
                  </a:extLst>
                </p14:cNvPr>
                <p14:cNvContentPartPr/>
                <p14:nvPr/>
              </p14:nvContentPartPr>
              <p14:xfrm>
                <a:off x="8655274" y="1798228"/>
                <a:ext cx="221400" cy="89640"/>
              </p14:xfrm>
            </p:contentPart>
          </mc:Choice>
          <mc:Fallback xmlns="">
            <p:pic>
              <p:nvPicPr>
                <p:cNvPr id="22" name="Freihand 21">
                  <a:extLst>
                    <a:ext uri="{FF2B5EF4-FFF2-40B4-BE49-F238E27FC236}">
                      <a16:creationId xmlns:a16="http://schemas.microsoft.com/office/drawing/2014/main" id="{7DCB43CE-0475-32C0-61DF-81DA79639F13}"/>
                    </a:ext>
                  </a:extLst>
                </p:cNvPr>
                <p:cNvPicPr/>
                <p:nvPr/>
              </p:nvPicPr>
              <p:blipFill>
                <a:blip r:embed="rId20"/>
                <a:stretch>
                  <a:fillRect/>
                </a:stretch>
              </p:blipFill>
              <p:spPr>
                <a:xfrm>
                  <a:off x="8646634" y="1789228"/>
                  <a:ext cx="239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3" name="Freihand 22">
                  <a:extLst>
                    <a:ext uri="{FF2B5EF4-FFF2-40B4-BE49-F238E27FC236}">
                      <a16:creationId xmlns:a16="http://schemas.microsoft.com/office/drawing/2014/main" id="{202A84B7-85A8-6FEB-E3B9-B6C1ACCADD46}"/>
                    </a:ext>
                  </a:extLst>
                </p14:cNvPr>
                <p14:cNvContentPartPr/>
                <p14:nvPr/>
              </p14:nvContentPartPr>
              <p14:xfrm>
                <a:off x="8846794" y="1768348"/>
                <a:ext cx="165240" cy="141840"/>
              </p14:xfrm>
            </p:contentPart>
          </mc:Choice>
          <mc:Fallback xmlns="">
            <p:pic>
              <p:nvPicPr>
                <p:cNvPr id="23" name="Freihand 22">
                  <a:extLst>
                    <a:ext uri="{FF2B5EF4-FFF2-40B4-BE49-F238E27FC236}">
                      <a16:creationId xmlns:a16="http://schemas.microsoft.com/office/drawing/2014/main" id="{202A84B7-85A8-6FEB-E3B9-B6C1ACCADD46}"/>
                    </a:ext>
                  </a:extLst>
                </p:cNvPr>
                <p:cNvPicPr/>
                <p:nvPr/>
              </p:nvPicPr>
              <p:blipFill>
                <a:blip r:embed="rId22"/>
                <a:stretch>
                  <a:fillRect/>
                </a:stretch>
              </p:blipFill>
              <p:spPr>
                <a:xfrm>
                  <a:off x="8837794" y="1759348"/>
                  <a:ext cx="18288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4" name="Freihand 23">
                  <a:extLst>
                    <a:ext uri="{FF2B5EF4-FFF2-40B4-BE49-F238E27FC236}">
                      <a16:creationId xmlns:a16="http://schemas.microsoft.com/office/drawing/2014/main" id="{9D6F0544-34E8-5353-CE3B-4F1D46516BDF}"/>
                    </a:ext>
                  </a:extLst>
                </p14:cNvPr>
                <p14:cNvContentPartPr/>
                <p14:nvPr/>
              </p14:nvContentPartPr>
              <p14:xfrm>
                <a:off x="9256114" y="1711108"/>
                <a:ext cx="153360" cy="297360"/>
              </p14:xfrm>
            </p:contentPart>
          </mc:Choice>
          <mc:Fallback xmlns="">
            <p:pic>
              <p:nvPicPr>
                <p:cNvPr id="24" name="Freihand 23">
                  <a:extLst>
                    <a:ext uri="{FF2B5EF4-FFF2-40B4-BE49-F238E27FC236}">
                      <a16:creationId xmlns:a16="http://schemas.microsoft.com/office/drawing/2014/main" id="{9D6F0544-34E8-5353-CE3B-4F1D46516BDF}"/>
                    </a:ext>
                  </a:extLst>
                </p:cNvPr>
                <p:cNvPicPr/>
                <p:nvPr/>
              </p:nvPicPr>
              <p:blipFill>
                <a:blip r:embed="rId24"/>
                <a:stretch>
                  <a:fillRect/>
                </a:stretch>
              </p:blipFill>
              <p:spPr>
                <a:xfrm>
                  <a:off x="9247474" y="1702468"/>
                  <a:ext cx="1710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5" name="Freihand 24">
                  <a:extLst>
                    <a:ext uri="{FF2B5EF4-FFF2-40B4-BE49-F238E27FC236}">
                      <a16:creationId xmlns:a16="http://schemas.microsoft.com/office/drawing/2014/main" id="{035D54AD-97B9-4446-8E0E-131E08AA91C3}"/>
                    </a:ext>
                  </a:extLst>
                </p14:cNvPr>
                <p14:cNvContentPartPr/>
                <p14:nvPr/>
              </p14:nvContentPartPr>
              <p14:xfrm>
                <a:off x="9454834" y="1708228"/>
                <a:ext cx="114120" cy="87120"/>
              </p14:xfrm>
            </p:contentPart>
          </mc:Choice>
          <mc:Fallback xmlns="">
            <p:pic>
              <p:nvPicPr>
                <p:cNvPr id="25" name="Freihand 24">
                  <a:extLst>
                    <a:ext uri="{FF2B5EF4-FFF2-40B4-BE49-F238E27FC236}">
                      <a16:creationId xmlns:a16="http://schemas.microsoft.com/office/drawing/2014/main" id="{035D54AD-97B9-4446-8E0E-131E08AA91C3}"/>
                    </a:ext>
                  </a:extLst>
                </p:cNvPr>
                <p:cNvPicPr/>
                <p:nvPr/>
              </p:nvPicPr>
              <p:blipFill>
                <a:blip r:embed="rId26"/>
                <a:stretch>
                  <a:fillRect/>
                </a:stretch>
              </p:blipFill>
              <p:spPr>
                <a:xfrm>
                  <a:off x="9445834" y="1699228"/>
                  <a:ext cx="131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6" name="Freihand 25">
                  <a:extLst>
                    <a:ext uri="{FF2B5EF4-FFF2-40B4-BE49-F238E27FC236}">
                      <a16:creationId xmlns:a16="http://schemas.microsoft.com/office/drawing/2014/main" id="{71654555-6326-F611-7270-7959967B3428}"/>
                    </a:ext>
                  </a:extLst>
                </p14:cNvPr>
                <p14:cNvContentPartPr/>
                <p14:nvPr/>
              </p14:nvContentPartPr>
              <p14:xfrm>
                <a:off x="9619714" y="1632988"/>
                <a:ext cx="138600" cy="132120"/>
              </p14:xfrm>
            </p:contentPart>
          </mc:Choice>
          <mc:Fallback xmlns="">
            <p:pic>
              <p:nvPicPr>
                <p:cNvPr id="26" name="Freihand 25">
                  <a:extLst>
                    <a:ext uri="{FF2B5EF4-FFF2-40B4-BE49-F238E27FC236}">
                      <a16:creationId xmlns:a16="http://schemas.microsoft.com/office/drawing/2014/main" id="{71654555-6326-F611-7270-7959967B3428}"/>
                    </a:ext>
                  </a:extLst>
                </p:cNvPr>
                <p:cNvPicPr/>
                <p:nvPr/>
              </p:nvPicPr>
              <p:blipFill>
                <a:blip r:embed="rId28"/>
                <a:stretch>
                  <a:fillRect/>
                </a:stretch>
              </p:blipFill>
              <p:spPr>
                <a:xfrm>
                  <a:off x="9610714" y="1623988"/>
                  <a:ext cx="1562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Freihand 26">
                  <a:extLst>
                    <a:ext uri="{FF2B5EF4-FFF2-40B4-BE49-F238E27FC236}">
                      <a16:creationId xmlns:a16="http://schemas.microsoft.com/office/drawing/2014/main" id="{7C9B0CC3-40B0-B188-C784-3E2C9C4C01E6}"/>
                    </a:ext>
                  </a:extLst>
                </p14:cNvPr>
                <p14:cNvContentPartPr/>
                <p14:nvPr/>
              </p14:nvContentPartPr>
              <p14:xfrm>
                <a:off x="9792514" y="1622188"/>
                <a:ext cx="131040" cy="134280"/>
              </p14:xfrm>
            </p:contentPart>
          </mc:Choice>
          <mc:Fallback xmlns="">
            <p:pic>
              <p:nvPicPr>
                <p:cNvPr id="27" name="Freihand 26">
                  <a:extLst>
                    <a:ext uri="{FF2B5EF4-FFF2-40B4-BE49-F238E27FC236}">
                      <a16:creationId xmlns:a16="http://schemas.microsoft.com/office/drawing/2014/main" id="{7C9B0CC3-40B0-B188-C784-3E2C9C4C01E6}"/>
                    </a:ext>
                  </a:extLst>
                </p:cNvPr>
                <p:cNvPicPr/>
                <p:nvPr/>
              </p:nvPicPr>
              <p:blipFill>
                <a:blip r:embed="rId30"/>
                <a:stretch>
                  <a:fillRect/>
                </a:stretch>
              </p:blipFill>
              <p:spPr>
                <a:xfrm>
                  <a:off x="9783514" y="1613548"/>
                  <a:ext cx="1486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Freihand 27">
                  <a:extLst>
                    <a:ext uri="{FF2B5EF4-FFF2-40B4-BE49-F238E27FC236}">
                      <a16:creationId xmlns:a16="http://schemas.microsoft.com/office/drawing/2014/main" id="{7A14CB84-6AE2-6B64-BEBF-2E4F09376AAC}"/>
                    </a:ext>
                  </a:extLst>
                </p14:cNvPr>
                <p14:cNvContentPartPr/>
                <p14:nvPr/>
              </p14:nvContentPartPr>
              <p14:xfrm>
                <a:off x="9975754" y="1608148"/>
                <a:ext cx="34560" cy="128160"/>
              </p14:xfrm>
            </p:contentPart>
          </mc:Choice>
          <mc:Fallback xmlns="">
            <p:pic>
              <p:nvPicPr>
                <p:cNvPr id="28" name="Freihand 27">
                  <a:extLst>
                    <a:ext uri="{FF2B5EF4-FFF2-40B4-BE49-F238E27FC236}">
                      <a16:creationId xmlns:a16="http://schemas.microsoft.com/office/drawing/2014/main" id="{7A14CB84-6AE2-6B64-BEBF-2E4F09376AAC}"/>
                    </a:ext>
                  </a:extLst>
                </p:cNvPr>
                <p:cNvPicPr/>
                <p:nvPr/>
              </p:nvPicPr>
              <p:blipFill>
                <a:blip r:embed="rId32"/>
                <a:stretch>
                  <a:fillRect/>
                </a:stretch>
              </p:blipFill>
              <p:spPr>
                <a:xfrm>
                  <a:off x="9967114" y="1599148"/>
                  <a:ext cx="52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Freihand 28">
                  <a:extLst>
                    <a:ext uri="{FF2B5EF4-FFF2-40B4-BE49-F238E27FC236}">
                      <a16:creationId xmlns:a16="http://schemas.microsoft.com/office/drawing/2014/main" id="{C85C8511-5DA9-9214-9273-F0C4947D54BE}"/>
                    </a:ext>
                  </a:extLst>
                </p14:cNvPr>
                <p14:cNvContentPartPr/>
                <p14:nvPr/>
              </p14:nvContentPartPr>
              <p14:xfrm>
                <a:off x="10033714" y="1442188"/>
                <a:ext cx="125640" cy="303840"/>
              </p14:xfrm>
            </p:contentPart>
          </mc:Choice>
          <mc:Fallback xmlns="">
            <p:pic>
              <p:nvPicPr>
                <p:cNvPr id="29" name="Freihand 28">
                  <a:extLst>
                    <a:ext uri="{FF2B5EF4-FFF2-40B4-BE49-F238E27FC236}">
                      <a16:creationId xmlns:a16="http://schemas.microsoft.com/office/drawing/2014/main" id="{C85C8511-5DA9-9214-9273-F0C4947D54BE}"/>
                    </a:ext>
                  </a:extLst>
                </p:cNvPr>
                <p:cNvPicPr/>
                <p:nvPr/>
              </p:nvPicPr>
              <p:blipFill>
                <a:blip r:embed="rId34"/>
                <a:stretch>
                  <a:fillRect/>
                </a:stretch>
              </p:blipFill>
              <p:spPr>
                <a:xfrm>
                  <a:off x="10025074" y="1433188"/>
                  <a:ext cx="1432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Freihand 29">
                  <a:extLst>
                    <a:ext uri="{FF2B5EF4-FFF2-40B4-BE49-F238E27FC236}">
                      <a16:creationId xmlns:a16="http://schemas.microsoft.com/office/drawing/2014/main" id="{18246BFB-AD1A-6617-DDB8-1613FD57BC09}"/>
                    </a:ext>
                  </a:extLst>
                </p14:cNvPr>
                <p14:cNvContentPartPr/>
                <p14:nvPr/>
              </p14:nvContentPartPr>
              <p14:xfrm>
                <a:off x="10212274" y="1615348"/>
                <a:ext cx="14040" cy="84600"/>
              </p14:xfrm>
            </p:contentPart>
          </mc:Choice>
          <mc:Fallback xmlns="">
            <p:pic>
              <p:nvPicPr>
                <p:cNvPr id="30" name="Freihand 29">
                  <a:extLst>
                    <a:ext uri="{FF2B5EF4-FFF2-40B4-BE49-F238E27FC236}">
                      <a16:creationId xmlns:a16="http://schemas.microsoft.com/office/drawing/2014/main" id="{18246BFB-AD1A-6617-DDB8-1613FD57BC09}"/>
                    </a:ext>
                  </a:extLst>
                </p:cNvPr>
                <p:cNvPicPr/>
                <p:nvPr/>
              </p:nvPicPr>
              <p:blipFill>
                <a:blip r:embed="rId36"/>
                <a:stretch>
                  <a:fillRect/>
                </a:stretch>
              </p:blipFill>
              <p:spPr>
                <a:xfrm>
                  <a:off x="10203634" y="1606348"/>
                  <a:ext cx="316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A3BAE403-0376-ECB1-E670-02F595171241}"/>
                    </a:ext>
                  </a:extLst>
                </p14:cNvPr>
                <p14:cNvContentPartPr/>
                <p14:nvPr/>
              </p14:nvContentPartPr>
              <p14:xfrm>
                <a:off x="10285354" y="1453348"/>
                <a:ext cx="199080" cy="236520"/>
              </p14:xfrm>
            </p:contentPart>
          </mc:Choice>
          <mc:Fallback xmlns="">
            <p:pic>
              <p:nvPicPr>
                <p:cNvPr id="33" name="Freihand 32">
                  <a:extLst>
                    <a:ext uri="{FF2B5EF4-FFF2-40B4-BE49-F238E27FC236}">
                      <a16:creationId xmlns:a16="http://schemas.microsoft.com/office/drawing/2014/main" id="{A3BAE403-0376-ECB1-E670-02F595171241}"/>
                    </a:ext>
                  </a:extLst>
                </p:cNvPr>
                <p:cNvPicPr/>
                <p:nvPr/>
              </p:nvPicPr>
              <p:blipFill>
                <a:blip r:embed="rId38"/>
                <a:stretch>
                  <a:fillRect/>
                </a:stretch>
              </p:blipFill>
              <p:spPr>
                <a:xfrm>
                  <a:off x="10276354" y="1444348"/>
                  <a:ext cx="2167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4" name="Freihand 33">
                  <a:extLst>
                    <a:ext uri="{FF2B5EF4-FFF2-40B4-BE49-F238E27FC236}">
                      <a16:creationId xmlns:a16="http://schemas.microsoft.com/office/drawing/2014/main" id="{919CD7FC-AF78-F4E9-BD7C-E8B77955EC7A}"/>
                    </a:ext>
                  </a:extLst>
                </p14:cNvPr>
                <p14:cNvContentPartPr/>
                <p14:nvPr/>
              </p14:nvContentPartPr>
              <p14:xfrm>
                <a:off x="10479754" y="1413748"/>
                <a:ext cx="207360" cy="369000"/>
              </p14:xfrm>
            </p:contentPart>
          </mc:Choice>
          <mc:Fallback xmlns="">
            <p:pic>
              <p:nvPicPr>
                <p:cNvPr id="34" name="Freihand 33">
                  <a:extLst>
                    <a:ext uri="{FF2B5EF4-FFF2-40B4-BE49-F238E27FC236}">
                      <a16:creationId xmlns:a16="http://schemas.microsoft.com/office/drawing/2014/main" id="{919CD7FC-AF78-F4E9-BD7C-E8B77955EC7A}"/>
                    </a:ext>
                  </a:extLst>
                </p:cNvPr>
                <p:cNvPicPr/>
                <p:nvPr/>
              </p:nvPicPr>
              <p:blipFill>
                <a:blip r:embed="rId40"/>
                <a:stretch>
                  <a:fillRect/>
                </a:stretch>
              </p:blipFill>
              <p:spPr>
                <a:xfrm>
                  <a:off x="10471114" y="1404748"/>
                  <a:ext cx="225000" cy="3866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5" name="Freihand 34">
                  <a:extLst>
                    <a:ext uri="{FF2B5EF4-FFF2-40B4-BE49-F238E27FC236}">
                      <a16:creationId xmlns:a16="http://schemas.microsoft.com/office/drawing/2014/main" id="{CFF27987-C379-8821-FFB4-38738AFA7E4A}"/>
                    </a:ext>
                  </a:extLst>
                </p14:cNvPr>
                <p14:cNvContentPartPr/>
                <p14:nvPr/>
              </p14:nvContentPartPr>
              <p14:xfrm>
                <a:off x="10387954" y="1258228"/>
                <a:ext cx="48240" cy="11880"/>
              </p14:xfrm>
            </p:contentPart>
          </mc:Choice>
          <mc:Fallback xmlns="">
            <p:pic>
              <p:nvPicPr>
                <p:cNvPr id="35" name="Freihand 34">
                  <a:extLst>
                    <a:ext uri="{FF2B5EF4-FFF2-40B4-BE49-F238E27FC236}">
                      <a16:creationId xmlns:a16="http://schemas.microsoft.com/office/drawing/2014/main" id="{CFF27987-C379-8821-FFB4-38738AFA7E4A}"/>
                    </a:ext>
                  </a:extLst>
                </p:cNvPr>
                <p:cNvPicPr/>
                <p:nvPr/>
              </p:nvPicPr>
              <p:blipFill>
                <a:blip r:embed="rId42"/>
                <a:stretch>
                  <a:fillRect/>
                </a:stretch>
              </p:blipFill>
              <p:spPr>
                <a:xfrm>
                  <a:off x="10379314" y="1249228"/>
                  <a:ext cx="658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6" name="Freihand 35">
                  <a:extLst>
                    <a:ext uri="{FF2B5EF4-FFF2-40B4-BE49-F238E27FC236}">
                      <a16:creationId xmlns:a16="http://schemas.microsoft.com/office/drawing/2014/main" id="{B1211896-FDC9-B5B1-5A50-15BA3F1CE979}"/>
                    </a:ext>
                  </a:extLst>
                </p14:cNvPr>
                <p14:cNvContentPartPr/>
                <p14:nvPr/>
              </p14:nvContentPartPr>
              <p14:xfrm>
                <a:off x="10867834" y="1484668"/>
                <a:ext cx="276480" cy="109080"/>
              </p14:xfrm>
            </p:contentPart>
          </mc:Choice>
          <mc:Fallback xmlns="">
            <p:pic>
              <p:nvPicPr>
                <p:cNvPr id="36" name="Freihand 35">
                  <a:extLst>
                    <a:ext uri="{FF2B5EF4-FFF2-40B4-BE49-F238E27FC236}">
                      <a16:creationId xmlns:a16="http://schemas.microsoft.com/office/drawing/2014/main" id="{B1211896-FDC9-B5B1-5A50-15BA3F1CE979}"/>
                    </a:ext>
                  </a:extLst>
                </p:cNvPr>
                <p:cNvPicPr/>
                <p:nvPr/>
              </p:nvPicPr>
              <p:blipFill>
                <a:blip r:embed="rId44"/>
                <a:stretch>
                  <a:fillRect/>
                </a:stretch>
              </p:blipFill>
              <p:spPr>
                <a:xfrm>
                  <a:off x="10859194" y="1475668"/>
                  <a:ext cx="2941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7" name="Freihand 36">
                  <a:extLst>
                    <a:ext uri="{FF2B5EF4-FFF2-40B4-BE49-F238E27FC236}">
                      <a16:creationId xmlns:a16="http://schemas.microsoft.com/office/drawing/2014/main" id="{B2D33807-8D6F-6250-E5CD-7CAB8A10EF7F}"/>
                    </a:ext>
                  </a:extLst>
                </p14:cNvPr>
                <p14:cNvContentPartPr/>
                <p14:nvPr/>
              </p14:nvContentPartPr>
              <p14:xfrm>
                <a:off x="11169514" y="1475668"/>
                <a:ext cx="316080" cy="100440"/>
              </p14:xfrm>
            </p:contentPart>
          </mc:Choice>
          <mc:Fallback xmlns="">
            <p:pic>
              <p:nvPicPr>
                <p:cNvPr id="37" name="Freihand 36">
                  <a:extLst>
                    <a:ext uri="{FF2B5EF4-FFF2-40B4-BE49-F238E27FC236}">
                      <a16:creationId xmlns:a16="http://schemas.microsoft.com/office/drawing/2014/main" id="{B2D33807-8D6F-6250-E5CD-7CAB8A10EF7F}"/>
                    </a:ext>
                  </a:extLst>
                </p:cNvPr>
                <p:cNvPicPr/>
                <p:nvPr/>
              </p:nvPicPr>
              <p:blipFill>
                <a:blip r:embed="rId46"/>
                <a:stretch>
                  <a:fillRect/>
                </a:stretch>
              </p:blipFill>
              <p:spPr>
                <a:xfrm>
                  <a:off x="11160514" y="1467028"/>
                  <a:ext cx="3337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8" name="Freihand 37">
                  <a:extLst>
                    <a:ext uri="{FF2B5EF4-FFF2-40B4-BE49-F238E27FC236}">
                      <a16:creationId xmlns:a16="http://schemas.microsoft.com/office/drawing/2014/main" id="{05A1CA3A-0D97-BA27-43DC-55E95B9B74F2}"/>
                    </a:ext>
                  </a:extLst>
                </p14:cNvPr>
                <p14:cNvContentPartPr/>
                <p14:nvPr/>
              </p14:nvContentPartPr>
              <p14:xfrm>
                <a:off x="11495674" y="1269748"/>
                <a:ext cx="46800" cy="284400"/>
              </p14:xfrm>
            </p:contentPart>
          </mc:Choice>
          <mc:Fallback xmlns="">
            <p:pic>
              <p:nvPicPr>
                <p:cNvPr id="38" name="Freihand 37">
                  <a:extLst>
                    <a:ext uri="{FF2B5EF4-FFF2-40B4-BE49-F238E27FC236}">
                      <a16:creationId xmlns:a16="http://schemas.microsoft.com/office/drawing/2014/main" id="{05A1CA3A-0D97-BA27-43DC-55E95B9B74F2}"/>
                    </a:ext>
                  </a:extLst>
                </p:cNvPr>
                <p:cNvPicPr/>
                <p:nvPr/>
              </p:nvPicPr>
              <p:blipFill>
                <a:blip r:embed="rId48"/>
                <a:stretch>
                  <a:fillRect/>
                </a:stretch>
              </p:blipFill>
              <p:spPr>
                <a:xfrm>
                  <a:off x="11486674" y="1261108"/>
                  <a:ext cx="644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9" name="Freihand 38">
                  <a:extLst>
                    <a:ext uri="{FF2B5EF4-FFF2-40B4-BE49-F238E27FC236}">
                      <a16:creationId xmlns:a16="http://schemas.microsoft.com/office/drawing/2014/main" id="{24069B09-A874-78D9-0147-0E01484A6E3A}"/>
                    </a:ext>
                  </a:extLst>
                </p14:cNvPr>
                <p14:cNvContentPartPr/>
                <p14:nvPr/>
              </p14:nvContentPartPr>
              <p14:xfrm>
                <a:off x="11610154" y="1289548"/>
                <a:ext cx="183960" cy="247680"/>
              </p14:xfrm>
            </p:contentPart>
          </mc:Choice>
          <mc:Fallback xmlns="">
            <p:pic>
              <p:nvPicPr>
                <p:cNvPr id="39" name="Freihand 38">
                  <a:extLst>
                    <a:ext uri="{FF2B5EF4-FFF2-40B4-BE49-F238E27FC236}">
                      <a16:creationId xmlns:a16="http://schemas.microsoft.com/office/drawing/2014/main" id="{24069B09-A874-78D9-0147-0E01484A6E3A}"/>
                    </a:ext>
                  </a:extLst>
                </p:cNvPr>
                <p:cNvPicPr/>
                <p:nvPr/>
              </p:nvPicPr>
              <p:blipFill>
                <a:blip r:embed="rId50"/>
                <a:stretch>
                  <a:fillRect/>
                </a:stretch>
              </p:blipFill>
              <p:spPr>
                <a:xfrm>
                  <a:off x="11601154" y="1280908"/>
                  <a:ext cx="2016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B069D902-D0BE-490F-B9AA-058E5FEC0C90}"/>
                    </a:ext>
                  </a:extLst>
                </p14:cNvPr>
                <p14:cNvContentPartPr/>
                <p14:nvPr/>
              </p14:nvContentPartPr>
              <p14:xfrm>
                <a:off x="8486074" y="2093788"/>
                <a:ext cx="109080" cy="239400"/>
              </p14:xfrm>
            </p:contentPart>
          </mc:Choice>
          <mc:Fallback xmlns="">
            <p:pic>
              <p:nvPicPr>
                <p:cNvPr id="42" name="Freihand 41">
                  <a:extLst>
                    <a:ext uri="{FF2B5EF4-FFF2-40B4-BE49-F238E27FC236}">
                      <a16:creationId xmlns:a16="http://schemas.microsoft.com/office/drawing/2014/main" id="{B069D902-D0BE-490F-B9AA-058E5FEC0C90}"/>
                    </a:ext>
                  </a:extLst>
                </p:cNvPr>
                <p:cNvPicPr/>
                <p:nvPr/>
              </p:nvPicPr>
              <p:blipFill>
                <a:blip r:embed="rId52"/>
                <a:stretch>
                  <a:fillRect/>
                </a:stretch>
              </p:blipFill>
              <p:spPr>
                <a:xfrm>
                  <a:off x="8477434" y="2085148"/>
                  <a:ext cx="1267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801F25AE-A164-38AA-F88D-BE240759DFA4}"/>
                    </a:ext>
                  </a:extLst>
                </p14:cNvPr>
                <p14:cNvContentPartPr/>
                <p14:nvPr/>
              </p14:nvContentPartPr>
              <p14:xfrm>
                <a:off x="8654914" y="2173708"/>
                <a:ext cx="133560" cy="150480"/>
              </p14:xfrm>
            </p:contentPart>
          </mc:Choice>
          <mc:Fallback xmlns="">
            <p:pic>
              <p:nvPicPr>
                <p:cNvPr id="43" name="Freihand 42">
                  <a:extLst>
                    <a:ext uri="{FF2B5EF4-FFF2-40B4-BE49-F238E27FC236}">
                      <a16:creationId xmlns:a16="http://schemas.microsoft.com/office/drawing/2014/main" id="{801F25AE-A164-38AA-F88D-BE240759DFA4}"/>
                    </a:ext>
                  </a:extLst>
                </p:cNvPr>
                <p:cNvPicPr/>
                <p:nvPr/>
              </p:nvPicPr>
              <p:blipFill>
                <a:blip r:embed="rId54"/>
                <a:stretch>
                  <a:fillRect/>
                </a:stretch>
              </p:blipFill>
              <p:spPr>
                <a:xfrm>
                  <a:off x="8645914" y="2165068"/>
                  <a:ext cx="151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30E282B7-9482-DB7B-6F17-63B1E2D4137D}"/>
                    </a:ext>
                  </a:extLst>
                </p14:cNvPr>
                <p14:cNvContentPartPr/>
                <p14:nvPr/>
              </p14:nvContentPartPr>
              <p14:xfrm>
                <a:off x="9069634" y="2140228"/>
                <a:ext cx="336600" cy="383400"/>
              </p14:xfrm>
            </p:contentPart>
          </mc:Choice>
          <mc:Fallback xmlns="">
            <p:pic>
              <p:nvPicPr>
                <p:cNvPr id="44" name="Freihand 43">
                  <a:extLst>
                    <a:ext uri="{FF2B5EF4-FFF2-40B4-BE49-F238E27FC236}">
                      <a16:creationId xmlns:a16="http://schemas.microsoft.com/office/drawing/2014/main" id="{30E282B7-9482-DB7B-6F17-63B1E2D4137D}"/>
                    </a:ext>
                  </a:extLst>
                </p:cNvPr>
                <p:cNvPicPr/>
                <p:nvPr/>
              </p:nvPicPr>
              <p:blipFill>
                <a:blip r:embed="rId56"/>
                <a:stretch>
                  <a:fillRect/>
                </a:stretch>
              </p:blipFill>
              <p:spPr>
                <a:xfrm>
                  <a:off x="9060994" y="2131228"/>
                  <a:ext cx="354240" cy="4010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740A7039-74DA-D278-4D5B-D0F2BFFE3D81}"/>
                    </a:ext>
                  </a:extLst>
                </p14:cNvPr>
                <p14:cNvContentPartPr/>
                <p14:nvPr/>
              </p14:nvContentPartPr>
              <p14:xfrm>
                <a:off x="9434674" y="2076868"/>
                <a:ext cx="160920" cy="190800"/>
              </p14:xfrm>
            </p:contentPart>
          </mc:Choice>
          <mc:Fallback xmlns="">
            <p:pic>
              <p:nvPicPr>
                <p:cNvPr id="45" name="Freihand 44">
                  <a:extLst>
                    <a:ext uri="{FF2B5EF4-FFF2-40B4-BE49-F238E27FC236}">
                      <a16:creationId xmlns:a16="http://schemas.microsoft.com/office/drawing/2014/main" id="{740A7039-74DA-D278-4D5B-D0F2BFFE3D81}"/>
                    </a:ext>
                  </a:extLst>
                </p:cNvPr>
                <p:cNvPicPr/>
                <p:nvPr/>
              </p:nvPicPr>
              <p:blipFill>
                <a:blip r:embed="rId58"/>
                <a:stretch>
                  <a:fillRect/>
                </a:stretch>
              </p:blipFill>
              <p:spPr>
                <a:xfrm>
                  <a:off x="9425674" y="2068228"/>
                  <a:ext cx="1785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6" name="Freihand 45">
                  <a:extLst>
                    <a:ext uri="{FF2B5EF4-FFF2-40B4-BE49-F238E27FC236}">
                      <a16:creationId xmlns:a16="http://schemas.microsoft.com/office/drawing/2014/main" id="{07708275-2A91-0E9D-5AB7-F064E7934462}"/>
                    </a:ext>
                  </a:extLst>
                </p14:cNvPr>
                <p14:cNvContentPartPr/>
                <p14:nvPr/>
              </p14:nvContentPartPr>
              <p14:xfrm>
                <a:off x="9576514" y="1963468"/>
                <a:ext cx="118440" cy="255600"/>
              </p14:xfrm>
            </p:contentPart>
          </mc:Choice>
          <mc:Fallback xmlns="">
            <p:pic>
              <p:nvPicPr>
                <p:cNvPr id="46" name="Freihand 45">
                  <a:extLst>
                    <a:ext uri="{FF2B5EF4-FFF2-40B4-BE49-F238E27FC236}">
                      <a16:creationId xmlns:a16="http://schemas.microsoft.com/office/drawing/2014/main" id="{07708275-2A91-0E9D-5AB7-F064E7934462}"/>
                    </a:ext>
                  </a:extLst>
                </p:cNvPr>
                <p:cNvPicPr/>
                <p:nvPr/>
              </p:nvPicPr>
              <p:blipFill>
                <a:blip r:embed="rId60"/>
                <a:stretch>
                  <a:fillRect/>
                </a:stretch>
              </p:blipFill>
              <p:spPr>
                <a:xfrm>
                  <a:off x="9567514" y="1954828"/>
                  <a:ext cx="136080" cy="273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7" name="Freihand 46">
                  <a:extLst>
                    <a:ext uri="{FF2B5EF4-FFF2-40B4-BE49-F238E27FC236}">
                      <a16:creationId xmlns:a16="http://schemas.microsoft.com/office/drawing/2014/main" id="{4141EAAC-7D2B-B16B-B9CA-19B612A4756E}"/>
                    </a:ext>
                  </a:extLst>
                </p14:cNvPr>
                <p14:cNvContentPartPr/>
                <p14:nvPr/>
              </p14:nvContentPartPr>
              <p14:xfrm>
                <a:off x="9952714" y="1962748"/>
                <a:ext cx="114120" cy="290520"/>
              </p14:xfrm>
            </p:contentPart>
          </mc:Choice>
          <mc:Fallback xmlns="">
            <p:pic>
              <p:nvPicPr>
                <p:cNvPr id="47" name="Freihand 46">
                  <a:extLst>
                    <a:ext uri="{FF2B5EF4-FFF2-40B4-BE49-F238E27FC236}">
                      <a16:creationId xmlns:a16="http://schemas.microsoft.com/office/drawing/2014/main" id="{4141EAAC-7D2B-B16B-B9CA-19B612A4756E}"/>
                    </a:ext>
                  </a:extLst>
                </p:cNvPr>
                <p:cNvPicPr/>
                <p:nvPr/>
              </p:nvPicPr>
              <p:blipFill>
                <a:blip r:embed="rId62"/>
                <a:stretch>
                  <a:fillRect/>
                </a:stretch>
              </p:blipFill>
              <p:spPr>
                <a:xfrm>
                  <a:off x="9943714" y="1953748"/>
                  <a:ext cx="1317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8" name="Freihand 47">
                  <a:extLst>
                    <a:ext uri="{FF2B5EF4-FFF2-40B4-BE49-F238E27FC236}">
                      <a16:creationId xmlns:a16="http://schemas.microsoft.com/office/drawing/2014/main" id="{F6414BE9-0721-4E45-A0D3-4C49524B87D6}"/>
                    </a:ext>
                  </a:extLst>
                </p14:cNvPr>
                <p14:cNvContentPartPr/>
                <p14:nvPr/>
              </p14:nvContentPartPr>
              <p14:xfrm>
                <a:off x="10077994" y="2089468"/>
                <a:ext cx="128160" cy="139320"/>
              </p14:xfrm>
            </p:contentPart>
          </mc:Choice>
          <mc:Fallback xmlns="">
            <p:pic>
              <p:nvPicPr>
                <p:cNvPr id="48" name="Freihand 47">
                  <a:extLst>
                    <a:ext uri="{FF2B5EF4-FFF2-40B4-BE49-F238E27FC236}">
                      <a16:creationId xmlns:a16="http://schemas.microsoft.com/office/drawing/2014/main" id="{F6414BE9-0721-4E45-A0D3-4C49524B87D6}"/>
                    </a:ext>
                  </a:extLst>
                </p:cNvPr>
                <p:cNvPicPr/>
                <p:nvPr/>
              </p:nvPicPr>
              <p:blipFill>
                <a:blip r:embed="rId64"/>
                <a:stretch>
                  <a:fillRect/>
                </a:stretch>
              </p:blipFill>
              <p:spPr>
                <a:xfrm>
                  <a:off x="10069354" y="2080828"/>
                  <a:ext cx="145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9" name="Freihand 48">
                  <a:extLst>
                    <a:ext uri="{FF2B5EF4-FFF2-40B4-BE49-F238E27FC236}">
                      <a16:creationId xmlns:a16="http://schemas.microsoft.com/office/drawing/2014/main" id="{A520DD60-71BC-762C-FC03-3A20EE5FD045}"/>
                    </a:ext>
                  </a:extLst>
                </p14:cNvPr>
                <p14:cNvContentPartPr/>
                <p14:nvPr/>
              </p14:nvContentPartPr>
              <p14:xfrm>
                <a:off x="10377874" y="1925308"/>
                <a:ext cx="57960" cy="245520"/>
              </p14:xfrm>
            </p:contentPart>
          </mc:Choice>
          <mc:Fallback xmlns="">
            <p:pic>
              <p:nvPicPr>
                <p:cNvPr id="49" name="Freihand 48">
                  <a:extLst>
                    <a:ext uri="{FF2B5EF4-FFF2-40B4-BE49-F238E27FC236}">
                      <a16:creationId xmlns:a16="http://schemas.microsoft.com/office/drawing/2014/main" id="{A520DD60-71BC-762C-FC03-3A20EE5FD045}"/>
                    </a:ext>
                  </a:extLst>
                </p:cNvPr>
                <p:cNvPicPr/>
                <p:nvPr/>
              </p:nvPicPr>
              <p:blipFill>
                <a:blip r:embed="rId66"/>
                <a:stretch>
                  <a:fillRect/>
                </a:stretch>
              </p:blipFill>
              <p:spPr>
                <a:xfrm>
                  <a:off x="10368874" y="1916668"/>
                  <a:ext cx="7560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0" name="Freihand 49">
                  <a:extLst>
                    <a:ext uri="{FF2B5EF4-FFF2-40B4-BE49-F238E27FC236}">
                      <a16:creationId xmlns:a16="http://schemas.microsoft.com/office/drawing/2014/main" id="{C63FD01E-2F58-D356-3418-014D72717156}"/>
                    </a:ext>
                  </a:extLst>
                </p14:cNvPr>
                <p14:cNvContentPartPr/>
                <p14:nvPr/>
              </p14:nvContentPartPr>
              <p14:xfrm>
                <a:off x="10312714" y="2005228"/>
                <a:ext cx="203040" cy="24120"/>
              </p14:xfrm>
            </p:contentPart>
          </mc:Choice>
          <mc:Fallback xmlns="">
            <p:pic>
              <p:nvPicPr>
                <p:cNvPr id="50" name="Freihand 49">
                  <a:extLst>
                    <a:ext uri="{FF2B5EF4-FFF2-40B4-BE49-F238E27FC236}">
                      <a16:creationId xmlns:a16="http://schemas.microsoft.com/office/drawing/2014/main" id="{C63FD01E-2F58-D356-3418-014D72717156}"/>
                    </a:ext>
                  </a:extLst>
                </p:cNvPr>
                <p:cNvPicPr/>
                <p:nvPr/>
              </p:nvPicPr>
              <p:blipFill>
                <a:blip r:embed="rId68"/>
                <a:stretch>
                  <a:fillRect/>
                </a:stretch>
              </p:blipFill>
              <p:spPr>
                <a:xfrm>
                  <a:off x="10303714" y="1996588"/>
                  <a:ext cx="220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1" name="Freihand 50">
                  <a:extLst>
                    <a:ext uri="{FF2B5EF4-FFF2-40B4-BE49-F238E27FC236}">
                      <a16:creationId xmlns:a16="http://schemas.microsoft.com/office/drawing/2014/main" id="{58E0B190-496A-9097-BD13-A9178F3B70BD}"/>
                    </a:ext>
                  </a:extLst>
                </p14:cNvPr>
                <p14:cNvContentPartPr/>
                <p14:nvPr/>
              </p14:nvContentPartPr>
              <p14:xfrm>
                <a:off x="10521154" y="1861948"/>
                <a:ext cx="397080" cy="214560"/>
              </p14:xfrm>
            </p:contentPart>
          </mc:Choice>
          <mc:Fallback xmlns="">
            <p:pic>
              <p:nvPicPr>
                <p:cNvPr id="51" name="Freihand 50">
                  <a:extLst>
                    <a:ext uri="{FF2B5EF4-FFF2-40B4-BE49-F238E27FC236}">
                      <a16:creationId xmlns:a16="http://schemas.microsoft.com/office/drawing/2014/main" id="{58E0B190-496A-9097-BD13-A9178F3B70BD}"/>
                    </a:ext>
                  </a:extLst>
                </p:cNvPr>
                <p:cNvPicPr/>
                <p:nvPr/>
              </p:nvPicPr>
              <p:blipFill>
                <a:blip r:embed="rId70"/>
                <a:stretch>
                  <a:fillRect/>
                </a:stretch>
              </p:blipFill>
              <p:spPr>
                <a:xfrm>
                  <a:off x="10512154" y="1852948"/>
                  <a:ext cx="4147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2" name="Freihand 51">
                  <a:extLst>
                    <a:ext uri="{FF2B5EF4-FFF2-40B4-BE49-F238E27FC236}">
                      <a16:creationId xmlns:a16="http://schemas.microsoft.com/office/drawing/2014/main" id="{F79543AA-92C5-7A42-0F3A-BB67C396F60E}"/>
                    </a:ext>
                  </a:extLst>
                </p14:cNvPr>
                <p14:cNvContentPartPr/>
                <p14:nvPr/>
              </p14:nvContentPartPr>
              <p14:xfrm>
                <a:off x="10850914" y="1994428"/>
                <a:ext cx="63360" cy="60480"/>
              </p14:xfrm>
            </p:contentPart>
          </mc:Choice>
          <mc:Fallback xmlns="">
            <p:pic>
              <p:nvPicPr>
                <p:cNvPr id="52" name="Freihand 51">
                  <a:extLst>
                    <a:ext uri="{FF2B5EF4-FFF2-40B4-BE49-F238E27FC236}">
                      <a16:creationId xmlns:a16="http://schemas.microsoft.com/office/drawing/2014/main" id="{F79543AA-92C5-7A42-0F3A-BB67C396F60E}"/>
                    </a:ext>
                  </a:extLst>
                </p:cNvPr>
                <p:cNvPicPr/>
                <p:nvPr/>
              </p:nvPicPr>
              <p:blipFill>
                <a:blip r:embed="rId72"/>
                <a:stretch>
                  <a:fillRect/>
                </a:stretch>
              </p:blipFill>
              <p:spPr>
                <a:xfrm>
                  <a:off x="10842274" y="1985428"/>
                  <a:ext cx="810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3" name="Freihand 52">
                  <a:extLst>
                    <a:ext uri="{FF2B5EF4-FFF2-40B4-BE49-F238E27FC236}">
                      <a16:creationId xmlns:a16="http://schemas.microsoft.com/office/drawing/2014/main" id="{3BBBFECE-4836-A90E-C101-2CA3E90F96EA}"/>
                    </a:ext>
                  </a:extLst>
                </p14:cNvPr>
                <p14:cNvContentPartPr/>
                <p14:nvPr/>
              </p14:nvContentPartPr>
              <p14:xfrm>
                <a:off x="10954234" y="1951588"/>
                <a:ext cx="208440" cy="107640"/>
              </p14:xfrm>
            </p:contentPart>
          </mc:Choice>
          <mc:Fallback xmlns="">
            <p:pic>
              <p:nvPicPr>
                <p:cNvPr id="53" name="Freihand 52">
                  <a:extLst>
                    <a:ext uri="{FF2B5EF4-FFF2-40B4-BE49-F238E27FC236}">
                      <a16:creationId xmlns:a16="http://schemas.microsoft.com/office/drawing/2014/main" id="{3BBBFECE-4836-A90E-C101-2CA3E90F96EA}"/>
                    </a:ext>
                  </a:extLst>
                </p:cNvPr>
                <p:cNvPicPr/>
                <p:nvPr/>
              </p:nvPicPr>
              <p:blipFill>
                <a:blip r:embed="rId74"/>
                <a:stretch>
                  <a:fillRect/>
                </a:stretch>
              </p:blipFill>
              <p:spPr>
                <a:xfrm>
                  <a:off x="10945594" y="1942588"/>
                  <a:ext cx="226080" cy="125280"/>
                </a:xfrm>
                <a:prstGeom prst="rect">
                  <a:avLst/>
                </a:prstGeom>
              </p:spPr>
            </p:pic>
          </mc:Fallback>
        </mc:AlternateContent>
      </p:grpSp>
      <p:grpSp>
        <p:nvGrpSpPr>
          <p:cNvPr id="71" name="Gruppieren 70">
            <a:extLst>
              <a:ext uri="{FF2B5EF4-FFF2-40B4-BE49-F238E27FC236}">
                <a16:creationId xmlns:a16="http://schemas.microsoft.com/office/drawing/2014/main" id="{6B00F1F2-27E6-13DB-3D01-663AF71F29DC}"/>
              </a:ext>
            </a:extLst>
          </p:cNvPr>
          <p:cNvGrpSpPr/>
          <p:nvPr/>
        </p:nvGrpSpPr>
        <p:grpSpPr>
          <a:xfrm>
            <a:off x="8557354" y="2644948"/>
            <a:ext cx="455760" cy="137160"/>
            <a:chOff x="8557354" y="2644948"/>
            <a:chExt cx="455760" cy="137160"/>
          </a:xfrm>
        </p:grpSpPr>
        <mc:AlternateContent xmlns:mc="http://schemas.openxmlformats.org/markup-compatibility/2006" xmlns:p14="http://schemas.microsoft.com/office/powerpoint/2010/main">
          <mc:Choice Requires="p14">
            <p:contentPart p14:bwMode="auto" r:id="rId75">
              <p14:nvContentPartPr>
                <p14:cNvPr id="56" name="Freihand 55">
                  <a:extLst>
                    <a:ext uri="{FF2B5EF4-FFF2-40B4-BE49-F238E27FC236}">
                      <a16:creationId xmlns:a16="http://schemas.microsoft.com/office/drawing/2014/main" id="{05162994-BA53-76EC-1D44-EAAAD72CBD04}"/>
                    </a:ext>
                  </a:extLst>
                </p14:cNvPr>
                <p14:cNvContentPartPr/>
                <p14:nvPr/>
              </p14:nvContentPartPr>
              <p14:xfrm>
                <a:off x="8557354" y="2644948"/>
                <a:ext cx="294120" cy="137160"/>
              </p14:xfrm>
            </p:contentPart>
          </mc:Choice>
          <mc:Fallback xmlns="">
            <p:pic>
              <p:nvPicPr>
                <p:cNvPr id="56" name="Freihand 55">
                  <a:extLst>
                    <a:ext uri="{FF2B5EF4-FFF2-40B4-BE49-F238E27FC236}">
                      <a16:creationId xmlns:a16="http://schemas.microsoft.com/office/drawing/2014/main" id="{05162994-BA53-76EC-1D44-EAAAD72CBD04}"/>
                    </a:ext>
                  </a:extLst>
                </p:cNvPr>
                <p:cNvPicPr/>
                <p:nvPr/>
              </p:nvPicPr>
              <p:blipFill>
                <a:blip r:embed="rId76"/>
                <a:stretch>
                  <a:fillRect/>
                </a:stretch>
              </p:blipFill>
              <p:spPr>
                <a:xfrm>
                  <a:off x="8548714" y="2636308"/>
                  <a:ext cx="311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Freihand 56">
                  <a:extLst>
                    <a:ext uri="{FF2B5EF4-FFF2-40B4-BE49-F238E27FC236}">
                      <a16:creationId xmlns:a16="http://schemas.microsoft.com/office/drawing/2014/main" id="{B5F31C15-9908-5D50-1F11-0F973FDCD174}"/>
                    </a:ext>
                  </a:extLst>
                </p14:cNvPr>
                <p14:cNvContentPartPr/>
                <p14:nvPr/>
              </p14:nvContentPartPr>
              <p14:xfrm>
                <a:off x="8917354" y="2658988"/>
                <a:ext cx="95760" cy="109080"/>
              </p14:xfrm>
            </p:contentPart>
          </mc:Choice>
          <mc:Fallback xmlns="">
            <p:pic>
              <p:nvPicPr>
                <p:cNvPr id="57" name="Freihand 56">
                  <a:extLst>
                    <a:ext uri="{FF2B5EF4-FFF2-40B4-BE49-F238E27FC236}">
                      <a16:creationId xmlns:a16="http://schemas.microsoft.com/office/drawing/2014/main" id="{B5F31C15-9908-5D50-1F11-0F973FDCD174}"/>
                    </a:ext>
                  </a:extLst>
                </p:cNvPr>
                <p:cNvPicPr/>
                <p:nvPr/>
              </p:nvPicPr>
              <p:blipFill>
                <a:blip r:embed="rId78"/>
                <a:stretch>
                  <a:fillRect/>
                </a:stretch>
              </p:blipFill>
              <p:spPr>
                <a:xfrm>
                  <a:off x="8908354" y="2650348"/>
                  <a:ext cx="113400" cy="126720"/>
                </a:xfrm>
                <a:prstGeom prst="rect">
                  <a:avLst/>
                </a:prstGeom>
              </p:spPr>
            </p:pic>
          </mc:Fallback>
        </mc:AlternateContent>
      </p:grpSp>
      <p:grpSp>
        <p:nvGrpSpPr>
          <p:cNvPr id="70" name="Gruppieren 69">
            <a:extLst>
              <a:ext uri="{FF2B5EF4-FFF2-40B4-BE49-F238E27FC236}">
                <a16:creationId xmlns:a16="http://schemas.microsoft.com/office/drawing/2014/main" id="{7F0AC522-C491-61DA-B2C2-885D61EC336E}"/>
              </a:ext>
            </a:extLst>
          </p:cNvPr>
          <p:cNvGrpSpPr/>
          <p:nvPr/>
        </p:nvGrpSpPr>
        <p:grpSpPr>
          <a:xfrm>
            <a:off x="9275554" y="2370628"/>
            <a:ext cx="1234800" cy="495000"/>
            <a:chOff x="9275554" y="2370628"/>
            <a:chExt cx="1234800" cy="495000"/>
          </a:xfrm>
        </p:grpSpPr>
        <mc:AlternateContent xmlns:mc="http://schemas.openxmlformats.org/markup-compatibility/2006" xmlns:p14="http://schemas.microsoft.com/office/powerpoint/2010/main">
          <mc:Choice Requires="p14">
            <p:contentPart p14:bwMode="auto" r:id="rId79">
              <p14:nvContentPartPr>
                <p14:cNvPr id="58" name="Freihand 57">
                  <a:extLst>
                    <a:ext uri="{FF2B5EF4-FFF2-40B4-BE49-F238E27FC236}">
                      <a16:creationId xmlns:a16="http://schemas.microsoft.com/office/drawing/2014/main" id="{65EB050D-56C1-05E5-4505-C296190F317C}"/>
                    </a:ext>
                  </a:extLst>
                </p14:cNvPr>
                <p14:cNvContentPartPr/>
                <p14:nvPr/>
              </p14:nvContentPartPr>
              <p14:xfrm>
                <a:off x="9275554" y="2565748"/>
                <a:ext cx="191880" cy="215640"/>
              </p14:xfrm>
            </p:contentPart>
          </mc:Choice>
          <mc:Fallback xmlns="">
            <p:pic>
              <p:nvPicPr>
                <p:cNvPr id="58" name="Freihand 57">
                  <a:extLst>
                    <a:ext uri="{FF2B5EF4-FFF2-40B4-BE49-F238E27FC236}">
                      <a16:creationId xmlns:a16="http://schemas.microsoft.com/office/drawing/2014/main" id="{65EB050D-56C1-05E5-4505-C296190F317C}"/>
                    </a:ext>
                  </a:extLst>
                </p:cNvPr>
                <p:cNvPicPr/>
                <p:nvPr/>
              </p:nvPicPr>
              <p:blipFill>
                <a:blip r:embed="rId80"/>
                <a:stretch>
                  <a:fillRect/>
                </a:stretch>
              </p:blipFill>
              <p:spPr>
                <a:xfrm>
                  <a:off x="9266914" y="2556748"/>
                  <a:ext cx="20952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9" name="Freihand 58">
                  <a:extLst>
                    <a:ext uri="{FF2B5EF4-FFF2-40B4-BE49-F238E27FC236}">
                      <a16:creationId xmlns:a16="http://schemas.microsoft.com/office/drawing/2014/main" id="{B4B5DF0F-85A4-FC94-C173-56DC2AF1C025}"/>
                    </a:ext>
                  </a:extLst>
                </p14:cNvPr>
                <p14:cNvContentPartPr/>
                <p14:nvPr/>
              </p14:nvContentPartPr>
              <p14:xfrm>
                <a:off x="9495514" y="2590948"/>
                <a:ext cx="94320" cy="274680"/>
              </p14:xfrm>
            </p:contentPart>
          </mc:Choice>
          <mc:Fallback xmlns="">
            <p:pic>
              <p:nvPicPr>
                <p:cNvPr id="59" name="Freihand 58">
                  <a:extLst>
                    <a:ext uri="{FF2B5EF4-FFF2-40B4-BE49-F238E27FC236}">
                      <a16:creationId xmlns:a16="http://schemas.microsoft.com/office/drawing/2014/main" id="{B4B5DF0F-85A4-FC94-C173-56DC2AF1C025}"/>
                    </a:ext>
                  </a:extLst>
                </p:cNvPr>
                <p:cNvPicPr/>
                <p:nvPr/>
              </p:nvPicPr>
              <p:blipFill>
                <a:blip r:embed="rId82"/>
                <a:stretch>
                  <a:fillRect/>
                </a:stretch>
              </p:blipFill>
              <p:spPr>
                <a:xfrm>
                  <a:off x="9486514" y="2582308"/>
                  <a:ext cx="11196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0" name="Freihand 59">
                  <a:extLst>
                    <a:ext uri="{FF2B5EF4-FFF2-40B4-BE49-F238E27FC236}">
                      <a16:creationId xmlns:a16="http://schemas.microsoft.com/office/drawing/2014/main" id="{219B28F9-FA01-D918-8893-4DB27E4D9B00}"/>
                    </a:ext>
                  </a:extLst>
                </p14:cNvPr>
                <p14:cNvContentPartPr/>
                <p14:nvPr/>
              </p14:nvContentPartPr>
              <p14:xfrm>
                <a:off x="9689914" y="2544148"/>
                <a:ext cx="121680" cy="120960"/>
              </p14:xfrm>
            </p:contentPart>
          </mc:Choice>
          <mc:Fallback xmlns="">
            <p:pic>
              <p:nvPicPr>
                <p:cNvPr id="60" name="Freihand 59">
                  <a:extLst>
                    <a:ext uri="{FF2B5EF4-FFF2-40B4-BE49-F238E27FC236}">
                      <a16:creationId xmlns:a16="http://schemas.microsoft.com/office/drawing/2014/main" id="{219B28F9-FA01-D918-8893-4DB27E4D9B00}"/>
                    </a:ext>
                  </a:extLst>
                </p:cNvPr>
                <p:cNvPicPr/>
                <p:nvPr/>
              </p:nvPicPr>
              <p:blipFill>
                <a:blip r:embed="rId84"/>
                <a:stretch>
                  <a:fillRect/>
                </a:stretch>
              </p:blipFill>
              <p:spPr>
                <a:xfrm>
                  <a:off x="9681274" y="2535148"/>
                  <a:ext cx="139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1" name="Freihand 60">
                  <a:extLst>
                    <a:ext uri="{FF2B5EF4-FFF2-40B4-BE49-F238E27FC236}">
                      <a16:creationId xmlns:a16="http://schemas.microsoft.com/office/drawing/2014/main" id="{1731ACC2-3D9C-F1C6-EC0E-83A0FF7BAD7C}"/>
                    </a:ext>
                  </a:extLst>
                </p14:cNvPr>
                <p14:cNvContentPartPr/>
                <p14:nvPr/>
              </p14:nvContentPartPr>
              <p14:xfrm>
                <a:off x="9869554" y="2527228"/>
                <a:ext cx="180720" cy="131040"/>
              </p14:xfrm>
            </p:contentPart>
          </mc:Choice>
          <mc:Fallback xmlns="">
            <p:pic>
              <p:nvPicPr>
                <p:cNvPr id="61" name="Freihand 60">
                  <a:extLst>
                    <a:ext uri="{FF2B5EF4-FFF2-40B4-BE49-F238E27FC236}">
                      <a16:creationId xmlns:a16="http://schemas.microsoft.com/office/drawing/2014/main" id="{1731ACC2-3D9C-F1C6-EC0E-83A0FF7BAD7C}"/>
                    </a:ext>
                  </a:extLst>
                </p:cNvPr>
                <p:cNvPicPr/>
                <p:nvPr/>
              </p:nvPicPr>
              <p:blipFill>
                <a:blip r:embed="rId86"/>
                <a:stretch>
                  <a:fillRect/>
                </a:stretch>
              </p:blipFill>
              <p:spPr>
                <a:xfrm>
                  <a:off x="9860914" y="2518228"/>
                  <a:ext cx="1983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2" name="Freihand 61">
                  <a:extLst>
                    <a:ext uri="{FF2B5EF4-FFF2-40B4-BE49-F238E27FC236}">
                      <a16:creationId xmlns:a16="http://schemas.microsoft.com/office/drawing/2014/main" id="{4D81785A-C8E6-DB56-6FC8-EB749EA55F1F}"/>
                    </a:ext>
                  </a:extLst>
                </p14:cNvPr>
                <p14:cNvContentPartPr/>
                <p14:nvPr/>
              </p14:nvContentPartPr>
              <p14:xfrm>
                <a:off x="10167634" y="2422468"/>
                <a:ext cx="170640" cy="294480"/>
              </p14:xfrm>
            </p:contentPart>
          </mc:Choice>
          <mc:Fallback xmlns="">
            <p:pic>
              <p:nvPicPr>
                <p:cNvPr id="62" name="Freihand 61">
                  <a:extLst>
                    <a:ext uri="{FF2B5EF4-FFF2-40B4-BE49-F238E27FC236}">
                      <a16:creationId xmlns:a16="http://schemas.microsoft.com/office/drawing/2014/main" id="{4D81785A-C8E6-DB56-6FC8-EB749EA55F1F}"/>
                    </a:ext>
                  </a:extLst>
                </p:cNvPr>
                <p:cNvPicPr/>
                <p:nvPr/>
              </p:nvPicPr>
              <p:blipFill>
                <a:blip r:embed="rId88"/>
                <a:stretch>
                  <a:fillRect/>
                </a:stretch>
              </p:blipFill>
              <p:spPr>
                <a:xfrm>
                  <a:off x="10158634" y="2413468"/>
                  <a:ext cx="1882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3" name="Freihand 62">
                  <a:extLst>
                    <a:ext uri="{FF2B5EF4-FFF2-40B4-BE49-F238E27FC236}">
                      <a16:creationId xmlns:a16="http://schemas.microsoft.com/office/drawing/2014/main" id="{15883806-9E70-7833-9ED3-DCADDB704918}"/>
                    </a:ext>
                  </a:extLst>
                </p14:cNvPr>
                <p14:cNvContentPartPr/>
                <p14:nvPr/>
              </p14:nvContentPartPr>
              <p14:xfrm>
                <a:off x="10317754" y="2402668"/>
                <a:ext cx="192600" cy="164160"/>
              </p14:xfrm>
            </p:contentPart>
          </mc:Choice>
          <mc:Fallback xmlns="">
            <p:pic>
              <p:nvPicPr>
                <p:cNvPr id="63" name="Freihand 62">
                  <a:extLst>
                    <a:ext uri="{FF2B5EF4-FFF2-40B4-BE49-F238E27FC236}">
                      <a16:creationId xmlns:a16="http://schemas.microsoft.com/office/drawing/2014/main" id="{15883806-9E70-7833-9ED3-DCADDB704918}"/>
                    </a:ext>
                  </a:extLst>
                </p:cNvPr>
                <p:cNvPicPr/>
                <p:nvPr/>
              </p:nvPicPr>
              <p:blipFill>
                <a:blip r:embed="rId90"/>
                <a:stretch>
                  <a:fillRect/>
                </a:stretch>
              </p:blipFill>
              <p:spPr>
                <a:xfrm>
                  <a:off x="10308754" y="2394028"/>
                  <a:ext cx="2102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4" name="Freihand 63">
                  <a:extLst>
                    <a:ext uri="{FF2B5EF4-FFF2-40B4-BE49-F238E27FC236}">
                      <a16:creationId xmlns:a16="http://schemas.microsoft.com/office/drawing/2014/main" id="{329DB6DE-57CF-F80C-EF31-D635A3456CC5}"/>
                    </a:ext>
                  </a:extLst>
                </p14:cNvPr>
                <p14:cNvContentPartPr/>
                <p14:nvPr/>
              </p14:nvContentPartPr>
              <p14:xfrm>
                <a:off x="10063594" y="2370628"/>
                <a:ext cx="6840" cy="23400"/>
              </p14:xfrm>
            </p:contentPart>
          </mc:Choice>
          <mc:Fallback xmlns="">
            <p:pic>
              <p:nvPicPr>
                <p:cNvPr id="64" name="Freihand 63">
                  <a:extLst>
                    <a:ext uri="{FF2B5EF4-FFF2-40B4-BE49-F238E27FC236}">
                      <a16:creationId xmlns:a16="http://schemas.microsoft.com/office/drawing/2014/main" id="{329DB6DE-57CF-F80C-EF31-D635A3456CC5}"/>
                    </a:ext>
                  </a:extLst>
                </p:cNvPr>
                <p:cNvPicPr/>
                <p:nvPr/>
              </p:nvPicPr>
              <p:blipFill>
                <a:blip r:embed="rId92"/>
                <a:stretch>
                  <a:fillRect/>
                </a:stretch>
              </p:blipFill>
              <p:spPr>
                <a:xfrm>
                  <a:off x="10054594" y="2361988"/>
                  <a:ext cx="24480" cy="41040"/>
                </a:xfrm>
                <a:prstGeom prst="rect">
                  <a:avLst/>
                </a:prstGeom>
              </p:spPr>
            </p:pic>
          </mc:Fallback>
        </mc:AlternateContent>
      </p:grpSp>
      <p:grpSp>
        <p:nvGrpSpPr>
          <p:cNvPr id="69" name="Gruppieren 68">
            <a:extLst>
              <a:ext uri="{FF2B5EF4-FFF2-40B4-BE49-F238E27FC236}">
                <a16:creationId xmlns:a16="http://schemas.microsoft.com/office/drawing/2014/main" id="{6B598342-C3DB-78A8-5C9B-A3E8981AFD85}"/>
              </a:ext>
            </a:extLst>
          </p:cNvPr>
          <p:cNvGrpSpPr/>
          <p:nvPr/>
        </p:nvGrpSpPr>
        <p:grpSpPr>
          <a:xfrm>
            <a:off x="10695754" y="2334988"/>
            <a:ext cx="705240" cy="362160"/>
            <a:chOff x="10695754" y="2334988"/>
            <a:chExt cx="705240" cy="362160"/>
          </a:xfrm>
        </p:grpSpPr>
        <mc:AlternateContent xmlns:mc="http://schemas.openxmlformats.org/markup-compatibility/2006" xmlns:p14="http://schemas.microsoft.com/office/powerpoint/2010/main">
          <mc:Choice Requires="p14">
            <p:contentPart p14:bwMode="auto" r:id="rId93">
              <p14:nvContentPartPr>
                <p14:cNvPr id="65" name="Freihand 64">
                  <a:extLst>
                    <a:ext uri="{FF2B5EF4-FFF2-40B4-BE49-F238E27FC236}">
                      <a16:creationId xmlns:a16="http://schemas.microsoft.com/office/drawing/2014/main" id="{EFA07115-3A81-D3D5-CC14-B6A512B5E7DC}"/>
                    </a:ext>
                  </a:extLst>
                </p14:cNvPr>
                <p14:cNvContentPartPr/>
                <p14:nvPr/>
              </p14:nvContentPartPr>
              <p14:xfrm>
                <a:off x="10695754" y="2424268"/>
                <a:ext cx="142560" cy="107640"/>
              </p14:xfrm>
            </p:contentPart>
          </mc:Choice>
          <mc:Fallback xmlns="">
            <p:pic>
              <p:nvPicPr>
                <p:cNvPr id="65" name="Freihand 64">
                  <a:extLst>
                    <a:ext uri="{FF2B5EF4-FFF2-40B4-BE49-F238E27FC236}">
                      <a16:creationId xmlns:a16="http://schemas.microsoft.com/office/drawing/2014/main" id="{EFA07115-3A81-D3D5-CC14-B6A512B5E7DC}"/>
                    </a:ext>
                  </a:extLst>
                </p:cNvPr>
                <p:cNvPicPr/>
                <p:nvPr/>
              </p:nvPicPr>
              <p:blipFill>
                <a:blip r:embed="rId94"/>
                <a:stretch>
                  <a:fillRect/>
                </a:stretch>
              </p:blipFill>
              <p:spPr>
                <a:xfrm>
                  <a:off x="10686754" y="2415268"/>
                  <a:ext cx="1602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6" name="Freihand 65">
                  <a:extLst>
                    <a:ext uri="{FF2B5EF4-FFF2-40B4-BE49-F238E27FC236}">
                      <a16:creationId xmlns:a16="http://schemas.microsoft.com/office/drawing/2014/main" id="{3A6037F4-D6ED-8475-50F7-5879FF931467}"/>
                    </a:ext>
                  </a:extLst>
                </p14:cNvPr>
                <p14:cNvContentPartPr/>
                <p14:nvPr/>
              </p14:nvContentPartPr>
              <p14:xfrm>
                <a:off x="10792594" y="2410228"/>
                <a:ext cx="64440" cy="286920"/>
              </p14:xfrm>
            </p:contentPart>
          </mc:Choice>
          <mc:Fallback xmlns="">
            <p:pic>
              <p:nvPicPr>
                <p:cNvPr id="66" name="Freihand 65">
                  <a:extLst>
                    <a:ext uri="{FF2B5EF4-FFF2-40B4-BE49-F238E27FC236}">
                      <a16:creationId xmlns:a16="http://schemas.microsoft.com/office/drawing/2014/main" id="{3A6037F4-D6ED-8475-50F7-5879FF931467}"/>
                    </a:ext>
                  </a:extLst>
                </p:cNvPr>
                <p:cNvPicPr/>
                <p:nvPr/>
              </p:nvPicPr>
              <p:blipFill>
                <a:blip r:embed="rId96"/>
                <a:stretch>
                  <a:fillRect/>
                </a:stretch>
              </p:blipFill>
              <p:spPr>
                <a:xfrm>
                  <a:off x="10783594" y="2401588"/>
                  <a:ext cx="820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7" name="Freihand 66">
                  <a:extLst>
                    <a:ext uri="{FF2B5EF4-FFF2-40B4-BE49-F238E27FC236}">
                      <a16:creationId xmlns:a16="http://schemas.microsoft.com/office/drawing/2014/main" id="{8FF93FD1-9A29-C70F-35A3-98BB4DFC0EDE}"/>
                    </a:ext>
                  </a:extLst>
                </p14:cNvPr>
                <p14:cNvContentPartPr/>
                <p14:nvPr/>
              </p14:nvContentPartPr>
              <p14:xfrm>
                <a:off x="10939114" y="2366668"/>
                <a:ext cx="120960" cy="152640"/>
              </p14:xfrm>
            </p:contentPart>
          </mc:Choice>
          <mc:Fallback xmlns="">
            <p:pic>
              <p:nvPicPr>
                <p:cNvPr id="67" name="Freihand 66">
                  <a:extLst>
                    <a:ext uri="{FF2B5EF4-FFF2-40B4-BE49-F238E27FC236}">
                      <a16:creationId xmlns:a16="http://schemas.microsoft.com/office/drawing/2014/main" id="{8FF93FD1-9A29-C70F-35A3-98BB4DFC0EDE}"/>
                    </a:ext>
                  </a:extLst>
                </p:cNvPr>
                <p:cNvPicPr/>
                <p:nvPr/>
              </p:nvPicPr>
              <p:blipFill>
                <a:blip r:embed="rId98"/>
                <a:stretch>
                  <a:fillRect/>
                </a:stretch>
              </p:blipFill>
              <p:spPr>
                <a:xfrm>
                  <a:off x="10930474" y="2358028"/>
                  <a:ext cx="13860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8" name="Freihand 67">
                  <a:extLst>
                    <a:ext uri="{FF2B5EF4-FFF2-40B4-BE49-F238E27FC236}">
                      <a16:creationId xmlns:a16="http://schemas.microsoft.com/office/drawing/2014/main" id="{2A2B7FDF-00A8-2CF5-BFF3-465FD630A53F}"/>
                    </a:ext>
                  </a:extLst>
                </p14:cNvPr>
                <p14:cNvContentPartPr/>
                <p14:nvPr/>
              </p14:nvContentPartPr>
              <p14:xfrm>
                <a:off x="11051074" y="2334988"/>
                <a:ext cx="349920" cy="147960"/>
              </p14:xfrm>
            </p:contentPart>
          </mc:Choice>
          <mc:Fallback xmlns="">
            <p:pic>
              <p:nvPicPr>
                <p:cNvPr id="68" name="Freihand 67">
                  <a:extLst>
                    <a:ext uri="{FF2B5EF4-FFF2-40B4-BE49-F238E27FC236}">
                      <a16:creationId xmlns:a16="http://schemas.microsoft.com/office/drawing/2014/main" id="{2A2B7FDF-00A8-2CF5-BFF3-465FD630A53F}"/>
                    </a:ext>
                  </a:extLst>
                </p:cNvPr>
                <p:cNvPicPr/>
                <p:nvPr/>
              </p:nvPicPr>
              <p:blipFill>
                <a:blip r:embed="rId100"/>
                <a:stretch>
                  <a:fillRect/>
                </a:stretch>
              </p:blipFill>
              <p:spPr>
                <a:xfrm>
                  <a:off x="11042074" y="2325988"/>
                  <a:ext cx="367560" cy="165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72" name="Freihand 71">
                <a:extLst>
                  <a:ext uri="{FF2B5EF4-FFF2-40B4-BE49-F238E27FC236}">
                    <a16:creationId xmlns:a16="http://schemas.microsoft.com/office/drawing/2014/main" id="{99902D68-B2B2-6BC0-61C3-71B4B3545F9F}"/>
                  </a:ext>
                </a:extLst>
              </p14:cNvPr>
              <p14:cNvContentPartPr/>
              <p14:nvPr/>
            </p14:nvContentPartPr>
            <p14:xfrm>
              <a:off x="8745994" y="3067948"/>
              <a:ext cx="133560" cy="164880"/>
            </p14:xfrm>
          </p:contentPart>
        </mc:Choice>
        <mc:Fallback xmlns="">
          <p:pic>
            <p:nvPicPr>
              <p:cNvPr id="72" name="Freihand 71">
                <a:extLst>
                  <a:ext uri="{FF2B5EF4-FFF2-40B4-BE49-F238E27FC236}">
                    <a16:creationId xmlns:a16="http://schemas.microsoft.com/office/drawing/2014/main" id="{99902D68-B2B2-6BC0-61C3-71B4B3545F9F}"/>
                  </a:ext>
                </a:extLst>
              </p:cNvPr>
              <p:cNvPicPr/>
              <p:nvPr/>
            </p:nvPicPr>
            <p:blipFill>
              <a:blip r:embed="rId102"/>
              <a:stretch>
                <a:fillRect/>
              </a:stretch>
            </p:blipFill>
            <p:spPr>
              <a:xfrm>
                <a:off x="8736994" y="3058948"/>
                <a:ext cx="151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73" name="Freihand 72">
                <a:extLst>
                  <a:ext uri="{FF2B5EF4-FFF2-40B4-BE49-F238E27FC236}">
                    <a16:creationId xmlns:a16="http://schemas.microsoft.com/office/drawing/2014/main" id="{621627A3-2C6A-F6CF-DD84-28227E6E245D}"/>
                  </a:ext>
                </a:extLst>
              </p14:cNvPr>
              <p14:cNvContentPartPr/>
              <p14:nvPr/>
            </p14:nvContentPartPr>
            <p14:xfrm>
              <a:off x="8924914" y="3051028"/>
              <a:ext cx="165600" cy="193680"/>
            </p14:xfrm>
          </p:contentPart>
        </mc:Choice>
        <mc:Fallback xmlns="">
          <p:pic>
            <p:nvPicPr>
              <p:cNvPr id="73" name="Freihand 72">
                <a:extLst>
                  <a:ext uri="{FF2B5EF4-FFF2-40B4-BE49-F238E27FC236}">
                    <a16:creationId xmlns:a16="http://schemas.microsoft.com/office/drawing/2014/main" id="{621627A3-2C6A-F6CF-DD84-28227E6E245D}"/>
                  </a:ext>
                </a:extLst>
              </p:cNvPr>
              <p:cNvPicPr/>
              <p:nvPr/>
            </p:nvPicPr>
            <p:blipFill>
              <a:blip r:embed="rId104"/>
              <a:stretch>
                <a:fillRect/>
              </a:stretch>
            </p:blipFill>
            <p:spPr>
              <a:xfrm>
                <a:off x="8916274" y="3042388"/>
                <a:ext cx="183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4" name="Freihand 73">
                <a:extLst>
                  <a:ext uri="{FF2B5EF4-FFF2-40B4-BE49-F238E27FC236}">
                    <a16:creationId xmlns:a16="http://schemas.microsoft.com/office/drawing/2014/main" id="{CAB35D95-A291-F6E3-CA92-FE5F7C3403B0}"/>
                  </a:ext>
                </a:extLst>
              </p14:cNvPr>
              <p14:cNvContentPartPr/>
              <p14:nvPr/>
            </p14:nvContentPartPr>
            <p14:xfrm>
              <a:off x="9440434" y="2864188"/>
              <a:ext cx="258840" cy="468360"/>
            </p14:xfrm>
          </p:contentPart>
        </mc:Choice>
        <mc:Fallback xmlns="">
          <p:pic>
            <p:nvPicPr>
              <p:cNvPr id="74" name="Freihand 73">
                <a:extLst>
                  <a:ext uri="{FF2B5EF4-FFF2-40B4-BE49-F238E27FC236}">
                    <a16:creationId xmlns:a16="http://schemas.microsoft.com/office/drawing/2014/main" id="{CAB35D95-A291-F6E3-CA92-FE5F7C3403B0}"/>
                  </a:ext>
                </a:extLst>
              </p:cNvPr>
              <p:cNvPicPr/>
              <p:nvPr/>
            </p:nvPicPr>
            <p:blipFill>
              <a:blip r:embed="rId106"/>
              <a:stretch>
                <a:fillRect/>
              </a:stretch>
            </p:blipFill>
            <p:spPr>
              <a:xfrm>
                <a:off x="9431434" y="2855548"/>
                <a:ext cx="276480" cy="486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5" name="Freihand 74">
                <a:extLst>
                  <a:ext uri="{FF2B5EF4-FFF2-40B4-BE49-F238E27FC236}">
                    <a16:creationId xmlns:a16="http://schemas.microsoft.com/office/drawing/2014/main" id="{25DBC97F-4AEB-3004-2B65-E0D6E1618E6A}"/>
                  </a:ext>
                </a:extLst>
              </p14:cNvPr>
              <p14:cNvContentPartPr/>
              <p14:nvPr/>
            </p14:nvContentPartPr>
            <p14:xfrm>
              <a:off x="9751114" y="2985148"/>
              <a:ext cx="79560" cy="172800"/>
            </p14:xfrm>
          </p:contentPart>
        </mc:Choice>
        <mc:Fallback xmlns="">
          <p:pic>
            <p:nvPicPr>
              <p:cNvPr id="75" name="Freihand 74">
                <a:extLst>
                  <a:ext uri="{FF2B5EF4-FFF2-40B4-BE49-F238E27FC236}">
                    <a16:creationId xmlns:a16="http://schemas.microsoft.com/office/drawing/2014/main" id="{25DBC97F-4AEB-3004-2B65-E0D6E1618E6A}"/>
                  </a:ext>
                </a:extLst>
              </p:cNvPr>
              <p:cNvPicPr/>
              <p:nvPr/>
            </p:nvPicPr>
            <p:blipFill>
              <a:blip r:embed="rId108"/>
              <a:stretch>
                <a:fillRect/>
              </a:stretch>
            </p:blipFill>
            <p:spPr>
              <a:xfrm>
                <a:off x="9742114" y="2976148"/>
                <a:ext cx="972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6" name="Freihand 75">
                <a:extLst>
                  <a:ext uri="{FF2B5EF4-FFF2-40B4-BE49-F238E27FC236}">
                    <a16:creationId xmlns:a16="http://schemas.microsoft.com/office/drawing/2014/main" id="{A2F23BD8-7370-8AF6-57EB-9E383EC70130}"/>
                  </a:ext>
                </a:extLst>
              </p14:cNvPr>
              <p14:cNvContentPartPr/>
              <p14:nvPr/>
            </p14:nvContentPartPr>
            <p14:xfrm>
              <a:off x="9744994" y="2871748"/>
              <a:ext cx="118800" cy="251640"/>
            </p14:xfrm>
          </p:contentPart>
        </mc:Choice>
        <mc:Fallback xmlns="">
          <p:pic>
            <p:nvPicPr>
              <p:cNvPr id="76" name="Freihand 75">
                <a:extLst>
                  <a:ext uri="{FF2B5EF4-FFF2-40B4-BE49-F238E27FC236}">
                    <a16:creationId xmlns:a16="http://schemas.microsoft.com/office/drawing/2014/main" id="{A2F23BD8-7370-8AF6-57EB-9E383EC70130}"/>
                  </a:ext>
                </a:extLst>
              </p:cNvPr>
              <p:cNvPicPr/>
              <p:nvPr/>
            </p:nvPicPr>
            <p:blipFill>
              <a:blip r:embed="rId110"/>
              <a:stretch>
                <a:fillRect/>
              </a:stretch>
            </p:blipFill>
            <p:spPr>
              <a:xfrm>
                <a:off x="9736354" y="2862748"/>
                <a:ext cx="136440" cy="269280"/>
              </a:xfrm>
              <a:prstGeom prst="rect">
                <a:avLst/>
              </a:prstGeom>
            </p:spPr>
          </p:pic>
        </mc:Fallback>
      </mc:AlternateContent>
      <p:grpSp>
        <p:nvGrpSpPr>
          <p:cNvPr id="80" name="Gruppieren 79">
            <a:extLst>
              <a:ext uri="{FF2B5EF4-FFF2-40B4-BE49-F238E27FC236}">
                <a16:creationId xmlns:a16="http://schemas.microsoft.com/office/drawing/2014/main" id="{B8016279-9857-846C-D0C9-8786C05D367F}"/>
              </a:ext>
            </a:extLst>
          </p:cNvPr>
          <p:cNvGrpSpPr/>
          <p:nvPr/>
        </p:nvGrpSpPr>
        <p:grpSpPr>
          <a:xfrm>
            <a:off x="3176074" y="635788"/>
            <a:ext cx="3316680" cy="1190160"/>
            <a:chOff x="3176074" y="635788"/>
            <a:chExt cx="3316680" cy="1190160"/>
          </a:xfrm>
        </p:grpSpPr>
        <mc:AlternateContent xmlns:mc="http://schemas.openxmlformats.org/markup-compatibility/2006" xmlns:p14="http://schemas.microsoft.com/office/powerpoint/2010/main">
          <mc:Choice Requires="p14">
            <p:contentPart p14:bwMode="auto" r:id="rId111">
              <p14:nvContentPartPr>
                <p14:cNvPr id="15" name="Freihand 14">
                  <a:extLst>
                    <a:ext uri="{FF2B5EF4-FFF2-40B4-BE49-F238E27FC236}">
                      <a16:creationId xmlns:a16="http://schemas.microsoft.com/office/drawing/2014/main" id="{2D0863C9-910B-E756-BEAE-E478B975A598}"/>
                    </a:ext>
                  </a:extLst>
                </p14:cNvPr>
                <p14:cNvContentPartPr/>
                <p14:nvPr/>
              </p14:nvContentPartPr>
              <p14:xfrm>
                <a:off x="3186874" y="1035388"/>
                <a:ext cx="2521440" cy="718920"/>
              </p14:xfrm>
            </p:contentPart>
          </mc:Choice>
          <mc:Fallback xmlns="">
            <p:pic>
              <p:nvPicPr>
                <p:cNvPr id="15" name="Freihand 14">
                  <a:extLst>
                    <a:ext uri="{FF2B5EF4-FFF2-40B4-BE49-F238E27FC236}">
                      <a16:creationId xmlns:a16="http://schemas.microsoft.com/office/drawing/2014/main" id="{2D0863C9-910B-E756-BEAE-E478B975A598}"/>
                    </a:ext>
                  </a:extLst>
                </p:cNvPr>
                <p:cNvPicPr/>
                <p:nvPr/>
              </p:nvPicPr>
              <p:blipFill>
                <a:blip r:embed="rId112"/>
                <a:stretch>
                  <a:fillRect/>
                </a:stretch>
              </p:blipFill>
              <p:spPr>
                <a:xfrm>
                  <a:off x="3177874" y="1026748"/>
                  <a:ext cx="2539080" cy="7365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31" name="Freihand 30">
                  <a:extLst>
                    <a:ext uri="{FF2B5EF4-FFF2-40B4-BE49-F238E27FC236}">
                      <a16:creationId xmlns:a16="http://schemas.microsoft.com/office/drawing/2014/main" id="{121276A0-23EE-F4E7-DD20-08663CC4B6F2}"/>
                    </a:ext>
                  </a:extLst>
                </p14:cNvPr>
                <p14:cNvContentPartPr/>
                <p14:nvPr/>
              </p14:nvContentPartPr>
              <p14:xfrm>
                <a:off x="5594914" y="907588"/>
                <a:ext cx="41040" cy="282960"/>
              </p14:xfrm>
            </p:contentPart>
          </mc:Choice>
          <mc:Fallback xmlns="">
            <p:pic>
              <p:nvPicPr>
                <p:cNvPr id="31" name="Freihand 30">
                  <a:extLst>
                    <a:ext uri="{FF2B5EF4-FFF2-40B4-BE49-F238E27FC236}">
                      <a16:creationId xmlns:a16="http://schemas.microsoft.com/office/drawing/2014/main" id="{121276A0-23EE-F4E7-DD20-08663CC4B6F2}"/>
                    </a:ext>
                  </a:extLst>
                </p:cNvPr>
                <p:cNvPicPr/>
                <p:nvPr/>
              </p:nvPicPr>
              <p:blipFill>
                <a:blip r:embed="rId114"/>
                <a:stretch>
                  <a:fillRect/>
                </a:stretch>
              </p:blipFill>
              <p:spPr>
                <a:xfrm>
                  <a:off x="5586274" y="898948"/>
                  <a:ext cx="586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32" name="Freihand 31">
                  <a:extLst>
                    <a:ext uri="{FF2B5EF4-FFF2-40B4-BE49-F238E27FC236}">
                      <a16:creationId xmlns:a16="http://schemas.microsoft.com/office/drawing/2014/main" id="{30AEB62E-A8AA-BA37-D73B-27300FD4D710}"/>
                    </a:ext>
                  </a:extLst>
                </p14:cNvPr>
                <p14:cNvContentPartPr/>
                <p14:nvPr/>
              </p14:nvContentPartPr>
              <p14:xfrm>
                <a:off x="5561794" y="819028"/>
                <a:ext cx="246240" cy="196920"/>
              </p14:xfrm>
            </p:contentPart>
          </mc:Choice>
          <mc:Fallback xmlns="">
            <p:pic>
              <p:nvPicPr>
                <p:cNvPr id="32" name="Freihand 31">
                  <a:extLst>
                    <a:ext uri="{FF2B5EF4-FFF2-40B4-BE49-F238E27FC236}">
                      <a16:creationId xmlns:a16="http://schemas.microsoft.com/office/drawing/2014/main" id="{30AEB62E-A8AA-BA37-D73B-27300FD4D710}"/>
                    </a:ext>
                  </a:extLst>
                </p:cNvPr>
                <p:cNvPicPr/>
                <p:nvPr/>
              </p:nvPicPr>
              <p:blipFill>
                <a:blip r:embed="rId116"/>
                <a:stretch>
                  <a:fillRect/>
                </a:stretch>
              </p:blipFill>
              <p:spPr>
                <a:xfrm>
                  <a:off x="5553154" y="810028"/>
                  <a:ext cx="2638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0" name="Freihand 39">
                  <a:extLst>
                    <a:ext uri="{FF2B5EF4-FFF2-40B4-BE49-F238E27FC236}">
                      <a16:creationId xmlns:a16="http://schemas.microsoft.com/office/drawing/2014/main" id="{3DE3E253-B45D-1369-7436-B13D57CB600A}"/>
                    </a:ext>
                  </a:extLst>
                </p14:cNvPr>
                <p14:cNvContentPartPr/>
                <p14:nvPr/>
              </p14:nvContentPartPr>
              <p14:xfrm>
                <a:off x="5971834" y="841708"/>
                <a:ext cx="385560" cy="309960"/>
              </p14:xfrm>
            </p:contentPart>
          </mc:Choice>
          <mc:Fallback xmlns="">
            <p:pic>
              <p:nvPicPr>
                <p:cNvPr id="40" name="Freihand 39">
                  <a:extLst>
                    <a:ext uri="{FF2B5EF4-FFF2-40B4-BE49-F238E27FC236}">
                      <a16:creationId xmlns:a16="http://schemas.microsoft.com/office/drawing/2014/main" id="{3DE3E253-B45D-1369-7436-B13D57CB600A}"/>
                    </a:ext>
                  </a:extLst>
                </p:cNvPr>
                <p:cNvPicPr/>
                <p:nvPr/>
              </p:nvPicPr>
              <p:blipFill>
                <a:blip r:embed="rId118"/>
                <a:stretch>
                  <a:fillRect/>
                </a:stretch>
              </p:blipFill>
              <p:spPr>
                <a:xfrm>
                  <a:off x="5963194" y="832708"/>
                  <a:ext cx="4032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4" name="Freihand 53">
                  <a:extLst>
                    <a:ext uri="{FF2B5EF4-FFF2-40B4-BE49-F238E27FC236}">
                      <a16:creationId xmlns:a16="http://schemas.microsoft.com/office/drawing/2014/main" id="{1CE65FF8-2164-28B1-B0F0-D3F0F03F5CA8}"/>
                    </a:ext>
                  </a:extLst>
                </p14:cNvPr>
                <p14:cNvContentPartPr/>
                <p14:nvPr/>
              </p14:nvContentPartPr>
              <p14:xfrm>
                <a:off x="3176074" y="1104868"/>
                <a:ext cx="2333880" cy="721080"/>
              </p14:xfrm>
            </p:contentPart>
          </mc:Choice>
          <mc:Fallback xmlns="">
            <p:pic>
              <p:nvPicPr>
                <p:cNvPr id="54" name="Freihand 53">
                  <a:extLst>
                    <a:ext uri="{FF2B5EF4-FFF2-40B4-BE49-F238E27FC236}">
                      <a16:creationId xmlns:a16="http://schemas.microsoft.com/office/drawing/2014/main" id="{1CE65FF8-2164-28B1-B0F0-D3F0F03F5CA8}"/>
                    </a:ext>
                  </a:extLst>
                </p:cNvPr>
                <p:cNvPicPr/>
                <p:nvPr/>
              </p:nvPicPr>
              <p:blipFill>
                <a:blip r:embed="rId120"/>
                <a:stretch>
                  <a:fillRect/>
                </a:stretch>
              </p:blipFill>
              <p:spPr>
                <a:xfrm>
                  <a:off x="3167074" y="1096228"/>
                  <a:ext cx="2351520" cy="7387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8B2A0481-433F-1C5F-F051-74C7BDBFD9D0}"/>
                    </a:ext>
                  </a:extLst>
                </p14:cNvPr>
                <p14:cNvContentPartPr/>
                <p14:nvPr/>
              </p14:nvContentPartPr>
              <p14:xfrm>
                <a:off x="6074434" y="665668"/>
                <a:ext cx="418320" cy="689760"/>
              </p14:xfrm>
            </p:contentPart>
          </mc:Choice>
          <mc:Fallback xmlns="">
            <p:pic>
              <p:nvPicPr>
                <p:cNvPr id="77" name="Freihand 76">
                  <a:extLst>
                    <a:ext uri="{FF2B5EF4-FFF2-40B4-BE49-F238E27FC236}">
                      <a16:creationId xmlns:a16="http://schemas.microsoft.com/office/drawing/2014/main" id="{8B2A0481-433F-1C5F-F051-74C7BDBFD9D0}"/>
                    </a:ext>
                  </a:extLst>
                </p:cNvPr>
                <p:cNvPicPr/>
                <p:nvPr/>
              </p:nvPicPr>
              <p:blipFill>
                <a:blip r:embed="rId122"/>
                <a:stretch>
                  <a:fillRect/>
                </a:stretch>
              </p:blipFill>
              <p:spPr>
                <a:xfrm>
                  <a:off x="6065434" y="656668"/>
                  <a:ext cx="435960" cy="7074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9" name="Freihand 78">
                  <a:extLst>
                    <a:ext uri="{FF2B5EF4-FFF2-40B4-BE49-F238E27FC236}">
                      <a16:creationId xmlns:a16="http://schemas.microsoft.com/office/drawing/2014/main" id="{FCDAEB1B-4A2A-86B3-1F0A-523807249838}"/>
                    </a:ext>
                  </a:extLst>
                </p14:cNvPr>
                <p14:cNvContentPartPr/>
                <p14:nvPr/>
              </p14:nvContentPartPr>
              <p14:xfrm>
                <a:off x="5397994" y="635788"/>
                <a:ext cx="491400" cy="652320"/>
              </p14:xfrm>
            </p:contentPart>
          </mc:Choice>
          <mc:Fallback xmlns="">
            <p:pic>
              <p:nvPicPr>
                <p:cNvPr id="79" name="Freihand 78">
                  <a:extLst>
                    <a:ext uri="{FF2B5EF4-FFF2-40B4-BE49-F238E27FC236}">
                      <a16:creationId xmlns:a16="http://schemas.microsoft.com/office/drawing/2014/main" id="{FCDAEB1B-4A2A-86B3-1F0A-523807249838}"/>
                    </a:ext>
                  </a:extLst>
                </p:cNvPr>
                <p:cNvPicPr/>
                <p:nvPr/>
              </p:nvPicPr>
              <p:blipFill>
                <a:blip r:embed="rId124"/>
                <a:stretch>
                  <a:fillRect/>
                </a:stretch>
              </p:blipFill>
              <p:spPr>
                <a:xfrm>
                  <a:off x="5388994" y="627148"/>
                  <a:ext cx="509040" cy="669960"/>
                </a:xfrm>
                <a:prstGeom prst="rect">
                  <a:avLst/>
                </a:prstGeom>
              </p:spPr>
            </p:pic>
          </mc:Fallback>
        </mc:AlternateContent>
      </p:grpSp>
      <p:grpSp>
        <p:nvGrpSpPr>
          <p:cNvPr id="83" name="Gruppieren 82">
            <a:extLst>
              <a:ext uri="{FF2B5EF4-FFF2-40B4-BE49-F238E27FC236}">
                <a16:creationId xmlns:a16="http://schemas.microsoft.com/office/drawing/2014/main" id="{A43F452E-E08E-BB71-7632-B567E674867D}"/>
              </a:ext>
            </a:extLst>
          </p:cNvPr>
          <p:cNvGrpSpPr/>
          <p:nvPr/>
        </p:nvGrpSpPr>
        <p:grpSpPr>
          <a:xfrm>
            <a:off x="1181314" y="2388988"/>
            <a:ext cx="1943280" cy="1411920"/>
            <a:chOff x="1181314" y="2388988"/>
            <a:chExt cx="1943280" cy="1411920"/>
          </a:xfrm>
        </p:grpSpPr>
        <mc:AlternateContent xmlns:mc="http://schemas.openxmlformats.org/markup-compatibility/2006" xmlns:p14="http://schemas.microsoft.com/office/powerpoint/2010/main">
          <mc:Choice Requires="p14">
            <p:contentPart p14:bwMode="auto" r:id="rId125">
              <p14:nvContentPartPr>
                <p14:cNvPr id="81" name="Freihand 80">
                  <a:extLst>
                    <a:ext uri="{FF2B5EF4-FFF2-40B4-BE49-F238E27FC236}">
                      <a16:creationId xmlns:a16="http://schemas.microsoft.com/office/drawing/2014/main" id="{3C8A095D-E90A-1982-E316-54A352DAD060}"/>
                    </a:ext>
                  </a:extLst>
                </p14:cNvPr>
                <p14:cNvContentPartPr/>
                <p14:nvPr/>
              </p14:nvContentPartPr>
              <p14:xfrm>
                <a:off x="1181314" y="2388988"/>
                <a:ext cx="1943280" cy="1411920"/>
              </p14:xfrm>
            </p:contentPart>
          </mc:Choice>
          <mc:Fallback xmlns="">
            <p:pic>
              <p:nvPicPr>
                <p:cNvPr id="81" name="Freihand 80">
                  <a:extLst>
                    <a:ext uri="{FF2B5EF4-FFF2-40B4-BE49-F238E27FC236}">
                      <a16:creationId xmlns:a16="http://schemas.microsoft.com/office/drawing/2014/main" id="{3C8A095D-E90A-1982-E316-54A352DAD060}"/>
                    </a:ext>
                  </a:extLst>
                </p:cNvPr>
                <p:cNvPicPr/>
                <p:nvPr/>
              </p:nvPicPr>
              <p:blipFill>
                <a:blip r:embed="rId126"/>
                <a:stretch>
                  <a:fillRect/>
                </a:stretch>
              </p:blipFill>
              <p:spPr>
                <a:xfrm>
                  <a:off x="1172314" y="2379988"/>
                  <a:ext cx="1960920" cy="142956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3A471492-F5E1-7D74-1C7E-B0DE26587DA5}"/>
                    </a:ext>
                  </a:extLst>
                </p14:cNvPr>
                <p14:cNvContentPartPr/>
                <p14:nvPr/>
              </p14:nvContentPartPr>
              <p14:xfrm>
                <a:off x="1503514" y="2464228"/>
                <a:ext cx="1181880" cy="1284840"/>
              </p14:xfrm>
            </p:contentPart>
          </mc:Choice>
          <mc:Fallback xmlns="">
            <p:pic>
              <p:nvPicPr>
                <p:cNvPr id="82" name="Freihand 81">
                  <a:extLst>
                    <a:ext uri="{FF2B5EF4-FFF2-40B4-BE49-F238E27FC236}">
                      <a16:creationId xmlns:a16="http://schemas.microsoft.com/office/drawing/2014/main" id="{3A471492-F5E1-7D74-1C7E-B0DE26587DA5}"/>
                    </a:ext>
                  </a:extLst>
                </p:cNvPr>
                <p:cNvPicPr/>
                <p:nvPr/>
              </p:nvPicPr>
              <p:blipFill>
                <a:blip r:embed="rId128"/>
                <a:stretch>
                  <a:fillRect/>
                </a:stretch>
              </p:blipFill>
              <p:spPr>
                <a:xfrm>
                  <a:off x="1494514" y="2455588"/>
                  <a:ext cx="1199520" cy="1302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9">
            <p14:nvContentPartPr>
              <p14:cNvPr id="41" name="Freihand 40">
                <a:extLst>
                  <a:ext uri="{FF2B5EF4-FFF2-40B4-BE49-F238E27FC236}">
                    <a16:creationId xmlns:a16="http://schemas.microsoft.com/office/drawing/2014/main" id="{E08533FD-9AA5-4F12-8D3B-F58F2674BB8E}"/>
                  </a:ext>
                </a:extLst>
              </p14:cNvPr>
              <p14:cNvContentPartPr/>
              <p14:nvPr/>
            </p14:nvContentPartPr>
            <p14:xfrm>
              <a:off x="5214394" y="648388"/>
              <a:ext cx="1706040" cy="770760"/>
            </p14:xfrm>
          </p:contentPart>
        </mc:Choice>
        <mc:Fallback xmlns="">
          <p:pic>
            <p:nvPicPr>
              <p:cNvPr id="41" name="Freihand 40">
                <a:extLst>
                  <a:ext uri="{FF2B5EF4-FFF2-40B4-BE49-F238E27FC236}">
                    <a16:creationId xmlns:a16="http://schemas.microsoft.com/office/drawing/2014/main" id="{E08533FD-9AA5-4F12-8D3B-F58F2674BB8E}"/>
                  </a:ext>
                </a:extLst>
              </p:cNvPr>
              <p:cNvPicPr/>
              <p:nvPr/>
            </p:nvPicPr>
            <p:blipFill>
              <a:blip r:embed="rId130"/>
              <a:stretch>
                <a:fillRect/>
              </a:stretch>
            </p:blipFill>
            <p:spPr>
              <a:xfrm>
                <a:off x="5205394" y="639748"/>
                <a:ext cx="1723680" cy="788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F07E6227-5992-B5CC-7DF2-9B1711022BC3}"/>
                  </a:ext>
                </a:extLst>
              </p14:cNvPr>
              <p14:cNvContentPartPr/>
              <p14:nvPr/>
            </p14:nvContentPartPr>
            <p14:xfrm>
              <a:off x="5402674" y="637948"/>
              <a:ext cx="477720" cy="682560"/>
            </p14:xfrm>
          </p:contentPart>
        </mc:Choice>
        <mc:Fallback xmlns="">
          <p:pic>
            <p:nvPicPr>
              <p:cNvPr id="78" name="Freihand 77">
                <a:extLst>
                  <a:ext uri="{FF2B5EF4-FFF2-40B4-BE49-F238E27FC236}">
                    <a16:creationId xmlns:a16="http://schemas.microsoft.com/office/drawing/2014/main" id="{F07E6227-5992-B5CC-7DF2-9B1711022BC3}"/>
                  </a:ext>
                </a:extLst>
              </p:cNvPr>
              <p:cNvPicPr/>
              <p:nvPr/>
            </p:nvPicPr>
            <p:blipFill>
              <a:blip r:embed="rId132"/>
              <a:stretch>
                <a:fillRect/>
              </a:stretch>
            </p:blipFill>
            <p:spPr>
              <a:xfrm>
                <a:off x="5393674" y="628948"/>
                <a:ext cx="49536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4" name="Freihand 83">
                <a:extLst>
                  <a:ext uri="{FF2B5EF4-FFF2-40B4-BE49-F238E27FC236}">
                    <a16:creationId xmlns:a16="http://schemas.microsoft.com/office/drawing/2014/main" id="{18B757A9-4AFE-8D6D-D15C-93CAC17EAFDD}"/>
                  </a:ext>
                </a:extLst>
              </p14:cNvPr>
              <p14:cNvContentPartPr/>
              <p14:nvPr/>
            </p14:nvContentPartPr>
            <p14:xfrm>
              <a:off x="2601874" y="1860508"/>
              <a:ext cx="782640" cy="800280"/>
            </p14:xfrm>
          </p:contentPart>
        </mc:Choice>
        <mc:Fallback xmlns="">
          <p:pic>
            <p:nvPicPr>
              <p:cNvPr id="84" name="Freihand 83">
                <a:extLst>
                  <a:ext uri="{FF2B5EF4-FFF2-40B4-BE49-F238E27FC236}">
                    <a16:creationId xmlns:a16="http://schemas.microsoft.com/office/drawing/2014/main" id="{18B757A9-4AFE-8D6D-D15C-93CAC17EAFDD}"/>
                  </a:ext>
                </a:extLst>
              </p:cNvPr>
              <p:cNvPicPr/>
              <p:nvPr/>
            </p:nvPicPr>
            <p:blipFill>
              <a:blip r:embed="rId134"/>
              <a:stretch>
                <a:fillRect/>
              </a:stretch>
            </p:blipFill>
            <p:spPr>
              <a:xfrm>
                <a:off x="2592874" y="1851868"/>
                <a:ext cx="800280" cy="817920"/>
              </a:xfrm>
              <a:prstGeom prst="rect">
                <a:avLst/>
              </a:prstGeom>
            </p:spPr>
          </p:pic>
        </mc:Fallback>
      </mc:AlternateContent>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ChangeArrowheads="1"/>
          </p:cNvSpPr>
          <p:nvPr/>
        </p:nvSpPr>
        <p:spPr bwMode="auto">
          <a:xfrm>
            <a:off x="0" y="-9199"/>
            <a:ext cx="1085203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Real GDP growth rate Germany</a:t>
            </a:r>
            <a:endParaRPr lang="de-DE" sz="2400" b="1" dirty="0">
              <a:solidFill>
                <a:srgbClr val="000000"/>
              </a:solidFill>
              <a:latin typeface="Sparkasse Rg" pitchFamily="34" charset="0"/>
            </a:endParaRPr>
          </a:p>
        </p:txBody>
      </p:sp>
      <p:sp>
        <p:nvSpPr>
          <p:cNvPr id="119813" name="Text Box 5"/>
          <p:cNvSpPr txBox="1">
            <a:spLocks noChangeArrowheads="1"/>
          </p:cNvSpPr>
          <p:nvPr/>
        </p:nvSpPr>
        <p:spPr bwMode="auto">
          <a:xfrm>
            <a:off x="0" y="6036923"/>
            <a:ext cx="3570208" cy="27699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200"/>
              <a:t>Source: Destatis; </a:t>
            </a:r>
            <a:r>
              <a:rPr lang="en-US" sz="1200"/>
              <a:t>Price, season and calendar adjusted</a:t>
            </a:r>
            <a:r>
              <a:rPr lang="de-DE" sz="1200"/>
              <a:t> </a:t>
            </a:r>
            <a:endParaRPr lang="de-DE" sz="1200" dirty="0"/>
          </a:p>
        </p:txBody>
      </p:sp>
      <p:sp>
        <p:nvSpPr>
          <p:cNvPr id="14" name="Rechteck 13">
            <a:extLst>
              <a:ext uri="{FF2B5EF4-FFF2-40B4-BE49-F238E27FC236}">
                <a16:creationId xmlns:a16="http://schemas.microsoft.com/office/drawing/2014/main" id="{5E8E458A-E5E4-43CA-AD6A-8BADBAD36D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4EF9F081-2B15-3620-9CC5-0E2054B3E0D7}"/>
              </a:ext>
            </a:extLst>
          </p:cNvPr>
          <p:cNvPicPr>
            <a:picLocks noChangeAspect="1"/>
          </p:cNvPicPr>
          <p:nvPr/>
        </p:nvPicPr>
        <p:blipFill>
          <a:blip r:embed="rId3"/>
          <a:stretch>
            <a:fillRect/>
          </a:stretch>
        </p:blipFill>
        <p:spPr>
          <a:xfrm>
            <a:off x="0" y="360000"/>
            <a:ext cx="8419169" cy="5400000"/>
          </a:xfrm>
          <a:prstGeom prst="rect">
            <a:avLst/>
          </a:prstGeom>
        </p:spPr>
      </p:pic>
    </p:spTree>
    <p:extLst>
      <p:ext uri="{BB962C8B-B14F-4D97-AF65-F5344CB8AC3E}">
        <p14:creationId xmlns:p14="http://schemas.microsoft.com/office/powerpoint/2010/main" val="6163026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a:solidFill>
                  <a:srgbClr val="000000"/>
                </a:solidFill>
                <a:latin typeface="Arial"/>
              </a:rPr>
              <a:t>Calculating real GDP</a:t>
            </a:r>
            <a:endParaRPr sz="2540" dirty="0"/>
          </a:p>
        </p:txBody>
      </p:sp>
      <p:sp>
        <p:nvSpPr>
          <p:cNvPr id="7" name="Text Box 3"/>
          <p:cNvSpPr txBox="1">
            <a:spLocks noChangeArrowheads="1"/>
          </p:cNvSpPr>
          <p:nvPr/>
        </p:nvSpPr>
        <p:spPr bwMode="auto">
          <a:xfrm>
            <a:off x="488740" y="957495"/>
            <a:ext cx="7155193" cy="5625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a:solidFill>
                  <a:srgbClr val="000000"/>
                </a:solidFill>
              </a:rPr>
              <a:t>Since 2005 real GDP is calculated via a chain index (</a:t>
            </a:r>
            <a:r>
              <a:rPr lang="de-DE" altLang="de-DE" sz="1800" b="1">
                <a:solidFill>
                  <a:srgbClr val="000000"/>
                </a:solidFill>
              </a:rPr>
              <a:t>caution, in many textbooks and in the web real GDP is explained due to a fixed price bases, but this is wrong!</a:t>
            </a:r>
            <a:r>
              <a:rPr lang="de-DE" altLang="de-DE" sz="1800">
                <a:solidFill>
                  <a:srgbClr val="000000"/>
                </a:solidFill>
              </a:rPr>
              <a:t>).</a:t>
            </a: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a:solidFill>
                  <a:srgbClr val="000000"/>
                </a:solidFill>
              </a:rPr>
              <a:t>Real GDP </a:t>
            </a:r>
            <a:r>
              <a:rPr lang="en-US" altLang="de-DE" sz="1800">
                <a:solidFill>
                  <a:srgbClr val="000000"/>
                </a:solidFill>
              </a:rPr>
              <a:t>is the value of final goods and services calculated via constant prices of the previous year.</a:t>
            </a:r>
            <a:r>
              <a:rPr lang="de-DE" altLang="de-DE" sz="1800">
                <a:solidFill>
                  <a:srgbClr val="000000"/>
                </a:solidFill>
              </a:rPr>
              <a:t> We set a base year in time t wird equal to Index</a:t>
            </a:r>
            <a:r>
              <a:rPr lang="de-DE" altLang="de-DE" sz="1800" baseline="-25000">
                <a:solidFill>
                  <a:srgbClr val="000000"/>
                </a:solidFill>
              </a:rPr>
              <a:t>real</a:t>
            </a:r>
            <a:r>
              <a:rPr lang="de-DE" altLang="de-DE" sz="1800" dirty="0">
                <a:solidFill>
                  <a:srgbClr val="000000"/>
                </a:solidFill>
              </a:rPr>
              <a:t>(t)=</a:t>
            </a:r>
            <a:r>
              <a:rPr lang="de-DE" altLang="de-DE" sz="1800">
                <a:solidFill>
                  <a:srgbClr val="000000"/>
                </a:solidFill>
              </a:rPr>
              <a:t>100 and the indices of the following years are the calculated recursively</a:t>
            </a: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a:t>
            </a:r>
            <a:r>
              <a:rPr lang="de-DE" altLang="de-DE" sz="1800">
                <a:solidFill>
                  <a:srgbClr val="000000"/>
                </a:solidFill>
              </a:rPr>
              <a:t> GDP(</a:t>
            </a:r>
            <a:r>
              <a:rPr lang="de-DE" altLang="de-DE" sz="1800" dirty="0">
                <a:solidFill>
                  <a:srgbClr val="000000"/>
                </a:solidFill>
              </a:rPr>
              <a:t>t+</a:t>
            </a:r>
            <a:r>
              <a:rPr lang="de-DE" altLang="de-DE" sz="1800">
                <a:solidFill>
                  <a:srgbClr val="000000"/>
                </a:solidFill>
              </a:rPr>
              <a:t>1) in prices of </a:t>
            </a:r>
            <a:r>
              <a:rPr lang="de-DE" altLang="de-DE" sz="1800" dirty="0">
                <a:solidFill>
                  <a:srgbClr val="000000"/>
                </a:solidFill>
              </a:rPr>
              <a:t>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a:t>
            </a:r>
            <a:r>
              <a:rPr lang="de-DE" altLang="de-DE" sz="1800">
                <a:solidFill>
                  <a:srgbClr val="000000"/>
                </a:solidFill>
              </a:rPr>
              <a:t>   GDP(</a:t>
            </a:r>
            <a:r>
              <a:rPr lang="de-DE" altLang="de-DE" sz="1800" dirty="0">
                <a:solidFill>
                  <a:srgbClr val="000000"/>
                </a:solidFill>
              </a:rPr>
              <a:t>t</a:t>
            </a:r>
            <a:r>
              <a:rPr lang="de-DE" altLang="de-DE" sz="1800">
                <a:solidFill>
                  <a:srgbClr val="000000"/>
                </a:solidFill>
              </a:rPr>
              <a:t>) in prices of </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a:solidFill>
                  <a:srgbClr val="000000"/>
                </a:solidFill>
              </a:rPr>
              <a:t>with </a:t>
            </a:r>
            <a:r>
              <a:rPr lang="de-DE" altLang="de-DE" sz="1800" dirty="0">
                <a:solidFill>
                  <a:srgbClr val="000000"/>
                </a:solidFill>
              </a:rPr>
              <a:t>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baseline="-25000">
                <a:solidFill>
                  <a:srgbClr val="000000"/>
                </a:solidFill>
              </a:rPr>
              <a:t>,</a:t>
            </a:r>
            <a:r>
              <a:rPr lang="de-DE" altLang="de-DE" sz="1800">
                <a:solidFill>
                  <a:srgbClr val="000000"/>
                </a:solidFill>
              </a:rPr>
              <a:t>… prices of goods an services </a:t>
            </a:r>
            <a:r>
              <a:rPr lang="de-DE" altLang="de-DE" sz="1800" dirty="0">
                <a:solidFill>
                  <a:srgbClr val="000000"/>
                </a:solidFill>
              </a:rPr>
              <a:t>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a:solidFill>
                  <a:srgbClr val="000000"/>
                </a:solidFill>
              </a:rPr>
              <a:t>,…  quantities of goods an services </a:t>
            </a:r>
            <a:r>
              <a:rPr lang="de-DE" altLang="de-DE" sz="1800" dirty="0">
                <a:solidFill>
                  <a:srgbClr val="000000"/>
                </a:solidFill>
              </a:rPr>
              <a:t>1,2</a:t>
            </a:r>
            <a:r>
              <a:rPr lang="de-DE" altLang="de-DE" sz="1800">
                <a:solidFill>
                  <a:srgbClr val="000000"/>
                </a:solidFill>
              </a:rPr>
              <a:t>,…  and time t</a:t>
            </a:r>
            <a:endParaRPr lang="de-DE" altLang="de-DE" sz="1800" dirty="0">
              <a:solidFill>
                <a:srgbClr val="000000"/>
              </a:solidFill>
            </a:endParaRPr>
          </a:p>
        </p:txBody>
      </p:sp>
      <p:cxnSp>
        <p:nvCxnSpPr>
          <p:cNvPr id="4" name="Gerade Verbindung 3"/>
          <p:cNvCxnSpPr/>
          <p:nvPr/>
        </p:nvCxnSpPr>
        <p:spPr>
          <a:xfrm>
            <a:off x="3500100" y="392743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500988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BC4DFB01-7256-2541-5D80-0CD967CFE812}"/>
                  </a:ext>
                </a:extLst>
              </p14:cNvPr>
              <p14:cNvContentPartPr/>
              <p14:nvPr/>
            </p14:nvContentPartPr>
            <p14:xfrm>
              <a:off x="29674" y="3273508"/>
              <a:ext cx="7245000" cy="1334520"/>
            </p14:xfrm>
          </p:contentPart>
        </mc:Choice>
        <mc:Fallback xmlns="">
          <p:pic>
            <p:nvPicPr>
              <p:cNvPr id="2" name="Freihand 1">
                <a:extLst>
                  <a:ext uri="{FF2B5EF4-FFF2-40B4-BE49-F238E27FC236}">
                    <a16:creationId xmlns:a16="http://schemas.microsoft.com/office/drawing/2014/main" id="{BC4DFB01-7256-2541-5D80-0CD967CFE812}"/>
                  </a:ext>
                </a:extLst>
              </p:cNvPr>
              <p:cNvPicPr/>
              <p:nvPr/>
            </p:nvPicPr>
            <p:blipFill>
              <a:blip r:embed="rId4"/>
              <a:stretch>
                <a:fillRect/>
              </a:stretch>
            </p:blipFill>
            <p:spPr>
              <a:xfrm>
                <a:off x="21034" y="3264508"/>
                <a:ext cx="7262640" cy="1352160"/>
              </a:xfrm>
              <a:prstGeom prst="rect">
                <a:avLst/>
              </a:prstGeom>
            </p:spPr>
          </p:pic>
        </mc:Fallback>
      </mc:AlternateContent>
      <p:grpSp>
        <p:nvGrpSpPr>
          <p:cNvPr id="8" name="Gruppieren 7">
            <a:extLst>
              <a:ext uri="{FF2B5EF4-FFF2-40B4-BE49-F238E27FC236}">
                <a16:creationId xmlns:a16="http://schemas.microsoft.com/office/drawing/2014/main" id="{46CEF9F3-BDF3-CC6A-196A-579160C94CE7}"/>
              </a:ext>
            </a:extLst>
          </p:cNvPr>
          <p:cNvGrpSpPr/>
          <p:nvPr/>
        </p:nvGrpSpPr>
        <p:grpSpPr>
          <a:xfrm>
            <a:off x="3497554" y="2741068"/>
            <a:ext cx="4006440" cy="1224360"/>
            <a:chOff x="3497554" y="2741068"/>
            <a:chExt cx="4006440" cy="122436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C6697D4-E859-574F-DB73-663FAC305F1F}"/>
                    </a:ext>
                  </a:extLst>
                </p14:cNvPr>
                <p14:cNvContentPartPr/>
                <p14:nvPr/>
              </p14:nvContentPartPr>
              <p14:xfrm>
                <a:off x="3497554" y="3308428"/>
                <a:ext cx="2673360" cy="657000"/>
              </p14:xfrm>
            </p:contentPart>
          </mc:Choice>
          <mc:Fallback xmlns="">
            <p:pic>
              <p:nvPicPr>
                <p:cNvPr id="3" name="Freihand 2">
                  <a:extLst>
                    <a:ext uri="{FF2B5EF4-FFF2-40B4-BE49-F238E27FC236}">
                      <a16:creationId xmlns:a16="http://schemas.microsoft.com/office/drawing/2014/main" id="{7C6697D4-E859-574F-DB73-663FAC305F1F}"/>
                    </a:ext>
                  </a:extLst>
                </p:cNvPr>
                <p:cNvPicPr/>
                <p:nvPr/>
              </p:nvPicPr>
              <p:blipFill>
                <a:blip r:embed="rId6"/>
                <a:stretch>
                  <a:fillRect/>
                </a:stretch>
              </p:blipFill>
              <p:spPr>
                <a:xfrm>
                  <a:off x="3488914" y="3299788"/>
                  <a:ext cx="2691000" cy="674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012758DE-ABED-E538-65F6-389C772B61D9}"/>
                    </a:ext>
                  </a:extLst>
                </p14:cNvPr>
                <p14:cNvContentPartPr/>
                <p14:nvPr/>
              </p14:nvContentPartPr>
              <p14:xfrm>
                <a:off x="6267754" y="2741068"/>
                <a:ext cx="1236240" cy="619560"/>
              </p14:xfrm>
            </p:contentPart>
          </mc:Choice>
          <mc:Fallback xmlns="">
            <p:pic>
              <p:nvPicPr>
                <p:cNvPr id="5" name="Freihand 4">
                  <a:extLst>
                    <a:ext uri="{FF2B5EF4-FFF2-40B4-BE49-F238E27FC236}">
                      <a16:creationId xmlns:a16="http://schemas.microsoft.com/office/drawing/2014/main" id="{012758DE-ABED-E538-65F6-389C772B61D9}"/>
                    </a:ext>
                  </a:extLst>
                </p:cNvPr>
                <p:cNvPicPr/>
                <p:nvPr/>
              </p:nvPicPr>
              <p:blipFill>
                <a:blip r:embed="rId8"/>
                <a:stretch>
                  <a:fillRect/>
                </a:stretch>
              </p:blipFill>
              <p:spPr>
                <a:xfrm>
                  <a:off x="6259114" y="2732428"/>
                  <a:ext cx="1253880" cy="637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76EBFE77-BB90-B4EF-1707-F5E447F89A1E}"/>
                  </a:ext>
                </a:extLst>
              </p14:cNvPr>
              <p14:cNvContentPartPr/>
              <p14:nvPr/>
            </p14:nvContentPartPr>
            <p14:xfrm>
              <a:off x="552754" y="4120948"/>
              <a:ext cx="1270440" cy="50400"/>
            </p14:xfrm>
          </p:contentPart>
        </mc:Choice>
        <mc:Fallback xmlns="">
          <p:pic>
            <p:nvPicPr>
              <p:cNvPr id="10" name="Freihand 9">
                <a:extLst>
                  <a:ext uri="{FF2B5EF4-FFF2-40B4-BE49-F238E27FC236}">
                    <a16:creationId xmlns:a16="http://schemas.microsoft.com/office/drawing/2014/main" id="{76EBFE77-BB90-B4EF-1707-F5E447F89A1E}"/>
                  </a:ext>
                </a:extLst>
              </p:cNvPr>
              <p:cNvPicPr/>
              <p:nvPr/>
            </p:nvPicPr>
            <p:blipFill>
              <a:blip r:embed="rId10"/>
              <a:stretch>
                <a:fillRect/>
              </a:stretch>
            </p:blipFill>
            <p:spPr>
              <a:xfrm>
                <a:off x="544114" y="4111948"/>
                <a:ext cx="12880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Freihand 10">
                <a:extLst>
                  <a:ext uri="{FF2B5EF4-FFF2-40B4-BE49-F238E27FC236}">
                    <a16:creationId xmlns:a16="http://schemas.microsoft.com/office/drawing/2014/main" id="{18638CFE-4F35-3545-FC32-FA294C8D2307}"/>
                  </a:ext>
                </a:extLst>
              </p14:cNvPr>
              <p14:cNvContentPartPr/>
              <p14:nvPr/>
            </p14:nvContentPartPr>
            <p14:xfrm>
              <a:off x="2263834" y="4166308"/>
              <a:ext cx="1109880" cy="54000"/>
            </p14:xfrm>
          </p:contentPart>
        </mc:Choice>
        <mc:Fallback xmlns="">
          <p:pic>
            <p:nvPicPr>
              <p:cNvPr id="11" name="Freihand 10">
                <a:extLst>
                  <a:ext uri="{FF2B5EF4-FFF2-40B4-BE49-F238E27FC236}">
                    <a16:creationId xmlns:a16="http://schemas.microsoft.com/office/drawing/2014/main" id="{18638CFE-4F35-3545-FC32-FA294C8D2307}"/>
                  </a:ext>
                </a:extLst>
              </p:cNvPr>
              <p:cNvPicPr/>
              <p:nvPr/>
            </p:nvPicPr>
            <p:blipFill>
              <a:blip r:embed="rId12"/>
              <a:stretch>
                <a:fillRect/>
              </a:stretch>
            </p:blipFill>
            <p:spPr>
              <a:xfrm>
                <a:off x="2255194" y="4157308"/>
                <a:ext cx="1127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7BFDD63B-7A81-529D-57B2-4B97009BB51E}"/>
                  </a:ext>
                </a:extLst>
              </p14:cNvPr>
              <p14:cNvContentPartPr/>
              <p14:nvPr/>
            </p14:nvContentPartPr>
            <p14:xfrm>
              <a:off x="3739114" y="3734668"/>
              <a:ext cx="2288160" cy="81720"/>
            </p14:xfrm>
          </p:contentPart>
        </mc:Choice>
        <mc:Fallback xmlns="">
          <p:pic>
            <p:nvPicPr>
              <p:cNvPr id="12" name="Freihand 11">
                <a:extLst>
                  <a:ext uri="{FF2B5EF4-FFF2-40B4-BE49-F238E27FC236}">
                    <a16:creationId xmlns:a16="http://schemas.microsoft.com/office/drawing/2014/main" id="{7BFDD63B-7A81-529D-57B2-4B97009BB51E}"/>
                  </a:ext>
                </a:extLst>
              </p:cNvPr>
              <p:cNvPicPr/>
              <p:nvPr/>
            </p:nvPicPr>
            <p:blipFill>
              <a:blip r:embed="rId14"/>
              <a:stretch>
                <a:fillRect/>
              </a:stretch>
            </p:blipFill>
            <p:spPr>
              <a:xfrm>
                <a:off x="3730474" y="3725668"/>
                <a:ext cx="2305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40D4CCD9-8229-323F-46E9-290606EEA58C}"/>
                  </a:ext>
                </a:extLst>
              </p14:cNvPr>
              <p14:cNvContentPartPr/>
              <p14:nvPr/>
            </p14:nvContentPartPr>
            <p14:xfrm>
              <a:off x="3777634" y="4349908"/>
              <a:ext cx="2507040" cy="133200"/>
            </p14:xfrm>
          </p:contentPart>
        </mc:Choice>
        <mc:Fallback xmlns="">
          <p:pic>
            <p:nvPicPr>
              <p:cNvPr id="14" name="Freihand 13">
                <a:extLst>
                  <a:ext uri="{FF2B5EF4-FFF2-40B4-BE49-F238E27FC236}">
                    <a16:creationId xmlns:a16="http://schemas.microsoft.com/office/drawing/2014/main" id="{40D4CCD9-8229-323F-46E9-290606EEA58C}"/>
                  </a:ext>
                </a:extLst>
              </p:cNvPr>
              <p:cNvPicPr/>
              <p:nvPr/>
            </p:nvPicPr>
            <p:blipFill>
              <a:blip r:embed="rId16"/>
              <a:stretch>
                <a:fillRect/>
              </a:stretch>
            </p:blipFill>
            <p:spPr>
              <a:xfrm>
                <a:off x="3768634" y="4341268"/>
                <a:ext cx="2524680" cy="150840"/>
              </a:xfrm>
              <a:prstGeom prst="rect">
                <a:avLst/>
              </a:prstGeom>
            </p:spPr>
          </p:pic>
        </mc:Fallback>
      </mc:AlternateContent>
      <p:grpSp>
        <p:nvGrpSpPr>
          <p:cNvPr id="55" name="Gruppieren 54">
            <a:extLst>
              <a:ext uri="{FF2B5EF4-FFF2-40B4-BE49-F238E27FC236}">
                <a16:creationId xmlns:a16="http://schemas.microsoft.com/office/drawing/2014/main" id="{57811306-4BA7-A25D-523C-10B8D42BC696}"/>
              </a:ext>
            </a:extLst>
          </p:cNvPr>
          <p:cNvGrpSpPr/>
          <p:nvPr/>
        </p:nvGrpSpPr>
        <p:grpSpPr>
          <a:xfrm>
            <a:off x="6936274" y="1793548"/>
            <a:ext cx="4442040" cy="2274480"/>
            <a:chOff x="6936274" y="1793548"/>
            <a:chExt cx="4442040" cy="2274480"/>
          </a:xfrm>
        </p:grpSpPr>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F5917639-1E2D-AC15-C3A1-C79BD629EDA8}"/>
                    </a:ext>
                  </a:extLst>
                </p14:cNvPr>
                <p14:cNvContentPartPr/>
                <p14:nvPr/>
              </p14:nvContentPartPr>
              <p14:xfrm>
                <a:off x="7069114" y="3294388"/>
                <a:ext cx="779760" cy="483480"/>
              </p14:xfrm>
            </p:contentPart>
          </mc:Choice>
          <mc:Fallback xmlns="">
            <p:pic>
              <p:nvPicPr>
                <p:cNvPr id="15" name="Freihand 14">
                  <a:extLst>
                    <a:ext uri="{FF2B5EF4-FFF2-40B4-BE49-F238E27FC236}">
                      <a16:creationId xmlns:a16="http://schemas.microsoft.com/office/drawing/2014/main" id="{F5917639-1E2D-AC15-C3A1-C79BD629EDA8}"/>
                    </a:ext>
                  </a:extLst>
                </p:cNvPr>
                <p:cNvPicPr/>
                <p:nvPr/>
              </p:nvPicPr>
              <p:blipFill>
                <a:blip r:embed="rId18"/>
                <a:stretch>
                  <a:fillRect/>
                </a:stretch>
              </p:blipFill>
              <p:spPr>
                <a:xfrm>
                  <a:off x="7060474" y="3285388"/>
                  <a:ext cx="797400" cy="501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32F75C50-715B-06CA-155C-5830C0E64996}"/>
                    </a:ext>
                  </a:extLst>
                </p14:cNvPr>
                <p14:cNvContentPartPr/>
                <p14:nvPr/>
              </p14:nvContentPartPr>
              <p14:xfrm>
                <a:off x="6936274" y="3451348"/>
                <a:ext cx="331920" cy="463320"/>
              </p14:xfrm>
            </p:contentPart>
          </mc:Choice>
          <mc:Fallback xmlns="">
            <p:pic>
              <p:nvPicPr>
                <p:cNvPr id="16" name="Freihand 15">
                  <a:extLst>
                    <a:ext uri="{FF2B5EF4-FFF2-40B4-BE49-F238E27FC236}">
                      <a16:creationId xmlns:a16="http://schemas.microsoft.com/office/drawing/2014/main" id="{32F75C50-715B-06CA-155C-5830C0E64996}"/>
                    </a:ext>
                  </a:extLst>
                </p:cNvPr>
                <p:cNvPicPr/>
                <p:nvPr/>
              </p:nvPicPr>
              <p:blipFill>
                <a:blip r:embed="rId20"/>
                <a:stretch>
                  <a:fillRect/>
                </a:stretch>
              </p:blipFill>
              <p:spPr>
                <a:xfrm>
                  <a:off x="6927634" y="3442348"/>
                  <a:ext cx="349560" cy="480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4EA1CDC1-725F-BA45-AD56-84F9A038DBD9}"/>
                    </a:ext>
                  </a:extLst>
                </p14:cNvPr>
                <p14:cNvContentPartPr/>
                <p14:nvPr/>
              </p14:nvContentPartPr>
              <p14:xfrm>
                <a:off x="8099074" y="2801188"/>
                <a:ext cx="202320" cy="271080"/>
              </p14:xfrm>
            </p:contentPart>
          </mc:Choice>
          <mc:Fallback xmlns="">
            <p:pic>
              <p:nvPicPr>
                <p:cNvPr id="17" name="Freihand 16">
                  <a:extLst>
                    <a:ext uri="{FF2B5EF4-FFF2-40B4-BE49-F238E27FC236}">
                      <a16:creationId xmlns:a16="http://schemas.microsoft.com/office/drawing/2014/main" id="{4EA1CDC1-725F-BA45-AD56-84F9A038DBD9}"/>
                    </a:ext>
                  </a:extLst>
                </p:cNvPr>
                <p:cNvPicPr/>
                <p:nvPr/>
              </p:nvPicPr>
              <p:blipFill>
                <a:blip r:embed="rId22"/>
                <a:stretch>
                  <a:fillRect/>
                </a:stretch>
              </p:blipFill>
              <p:spPr>
                <a:xfrm>
                  <a:off x="8090074" y="2792188"/>
                  <a:ext cx="21996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8E41E1AD-C3E2-95C9-4DBC-D859E9AD62C3}"/>
                    </a:ext>
                  </a:extLst>
                </p14:cNvPr>
                <p14:cNvContentPartPr/>
                <p14:nvPr/>
              </p14:nvContentPartPr>
              <p14:xfrm>
                <a:off x="8138314" y="2918548"/>
                <a:ext cx="220320" cy="132120"/>
              </p14:xfrm>
            </p:contentPart>
          </mc:Choice>
          <mc:Fallback xmlns="">
            <p:pic>
              <p:nvPicPr>
                <p:cNvPr id="18" name="Freihand 17">
                  <a:extLst>
                    <a:ext uri="{FF2B5EF4-FFF2-40B4-BE49-F238E27FC236}">
                      <a16:creationId xmlns:a16="http://schemas.microsoft.com/office/drawing/2014/main" id="{8E41E1AD-C3E2-95C9-4DBC-D859E9AD62C3}"/>
                    </a:ext>
                  </a:extLst>
                </p:cNvPr>
                <p:cNvPicPr/>
                <p:nvPr/>
              </p:nvPicPr>
              <p:blipFill>
                <a:blip r:embed="rId24"/>
                <a:stretch>
                  <a:fillRect/>
                </a:stretch>
              </p:blipFill>
              <p:spPr>
                <a:xfrm>
                  <a:off x="8129314" y="2909548"/>
                  <a:ext cx="2379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C9EF6759-82B5-CFAC-6740-004748F9C6FC}"/>
                    </a:ext>
                  </a:extLst>
                </p14:cNvPr>
                <p14:cNvContentPartPr/>
                <p14:nvPr/>
              </p14:nvContentPartPr>
              <p14:xfrm>
                <a:off x="8427034" y="2791108"/>
                <a:ext cx="181080" cy="227520"/>
              </p14:xfrm>
            </p:contentPart>
          </mc:Choice>
          <mc:Fallback xmlns="">
            <p:pic>
              <p:nvPicPr>
                <p:cNvPr id="19" name="Freihand 18">
                  <a:extLst>
                    <a:ext uri="{FF2B5EF4-FFF2-40B4-BE49-F238E27FC236}">
                      <a16:creationId xmlns:a16="http://schemas.microsoft.com/office/drawing/2014/main" id="{C9EF6759-82B5-CFAC-6740-004748F9C6FC}"/>
                    </a:ext>
                  </a:extLst>
                </p:cNvPr>
                <p:cNvPicPr/>
                <p:nvPr/>
              </p:nvPicPr>
              <p:blipFill>
                <a:blip r:embed="rId26"/>
                <a:stretch>
                  <a:fillRect/>
                </a:stretch>
              </p:blipFill>
              <p:spPr>
                <a:xfrm>
                  <a:off x="8418034" y="2782468"/>
                  <a:ext cx="19872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1138D837-4CEC-4331-D903-F827602D564D}"/>
                    </a:ext>
                  </a:extLst>
                </p14:cNvPr>
                <p14:cNvContentPartPr/>
                <p14:nvPr/>
              </p14:nvContentPartPr>
              <p14:xfrm>
                <a:off x="8647714" y="2694268"/>
                <a:ext cx="597960" cy="195840"/>
              </p14:xfrm>
            </p:contentPart>
          </mc:Choice>
          <mc:Fallback xmlns="">
            <p:pic>
              <p:nvPicPr>
                <p:cNvPr id="20" name="Freihand 19">
                  <a:extLst>
                    <a:ext uri="{FF2B5EF4-FFF2-40B4-BE49-F238E27FC236}">
                      <a16:creationId xmlns:a16="http://schemas.microsoft.com/office/drawing/2014/main" id="{1138D837-4CEC-4331-D903-F827602D564D}"/>
                    </a:ext>
                  </a:extLst>
                </p:cNvPr>
                <p:cNvPicPr/>
                <p:nvPr/>
              </p:nvPicPr>
              <p:blipFill>
                <a:blip r:embed="rId28"/>
                <a:stretch>
                  <a:fillRect/>
                </a:stretch>
              </p:blipFill>
              <p:spPr>
                <a:xfrm>
                  <a:off x="8638714" y="2685268"/>
                  <a:ext cx="6156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B45957D2-B78B-1BD0-88D4-E35D5168162C}"/>
                    </a:ext>
                  </a:extLst>
                </p14:cNvPr>
                <p14:cNvContentPartPr/>
                <p14:nvPr/>
              </p14:nvContentPartPr>
              <p14:xfrm>
                <a:off x="9320194" y="2544868"/>
                <a:ext cx="192600" cy="271080"/>
              </p14:xfrm>
            </p:contentPart>
          </mc:Choice>
          <mc:Fallback xmlns="">
            <p:pic>
              <p:nvPicPr>
                <p:cNvPr id="21" name="Freihand 20">
                  <a:extLst>
                    <a:ext uri="{FF2B5EF4-FFF2-40B4-BE49-F238E27FC236}">
                      <a16:creationId xmlns:a16="http://schemas.microsoft.com/office/drawing/2014/main" id="{B45957D2-B78B-1BD0-88D4-E35D5168162C}"/>
                    </a:ext>
                  </a:extLst>
                </p:cNvPr>
                <p:cNvPicPr/>
                <p:nvPr/>
              </p:nvPicPr>
              <p:blipFill>
                <a:blip r:embed="rId30"/>
                <a:stretch>
                  <a:fillRect/>
                </a:stretch>
              </p:blipFill>
              <p:spPr>
                <a:xfrm>
                  <a:off x="9311194" y="2536228"/>
                  <a:ext cx="21024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99F06B13-108C-BD9F-12AF-AFE7CF0BE4B8}"/>
                    </a:ext>
                  </a:extLst>
                </p14:cNvPr>
                <p14:cNvContentPartPr/>
                <p14:nvPr/>
              </p14:nvContentPartPr>
              <p14:xfrm>
                <a:off x="9586954" y="2264788"/>
                <a:ext cx="101880" cy="265320"/>
              </p14:xfrm>
            </p:contentPart>
          </mc:Choice>
          <mc:Fallback xmlns="">
            <p:pic>
              <p:nvPicPr>
                <p:cNvPr id="22" name="Freihand 21">
                  <a:extLst>
                    <a:ext uri="{FF2B5EF4-FFF2-40B4-BE49-F238E27FC236}">
                      <a16:creationId xmlns:a16="http://schemas.microsoft.com/office/drawing/2014/main" id="{99F06B13-108C-BD9F-12AF-AFE7CF0BE4B8}"/>
                    </a:ext>
                  </a:extLst>
                </p:cNvPr>
                <p:cNvPicPr/>
                <p:nvPr/>
              </p:nvPicPr>
              <p:blipFill>
                <a:blip r:embed="rId32"/>
                <a:stretch>
                  <a:fillRect/>
                </a:stretch>
              </p:blipFill>
              <p:spPr>
                <a:xfrm>
                  <a:off x="9577954" y="2256148"/>
                  <a:ext cx="1195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261B5265-85BE-28E0-468B-985863D0B980}"/>
                    </a:ext>
                  </a:extLst>
                </p14:cNvPr>
                <p14:cNvContentPartPr/>
                <p14:nvPr/>
              </p14:nvContentPartPr>
              <p14:xfrm>
                <a:off x="9745714" y="2256148"/>
                <a:ext cx="237960" cy="199080"/>
              </p14:xfrm>
            </p:contentPart>
          </mc:Choice>
          <mc:Fallback xmlns="">
            <p:pic>
              <p:nvPicPr>
                <p:cNvPr id="23" name="Freihand 22">
                  <a:extLst>
                    <a:ext uri="{FF2B5EF4-FFF2-40B4-BE49-F238E27FC236}">
                      <a16:creationId xmlns:a16="http://schemas.microsoft.com/office/drawing/2014/main" id="{261B5265-85BE-28E0-468B-985863D0B980}"/>
                    </a:ext>
                  </a:extLst>
                </p:cNvPr>
                <p:cNvPicPr/>
                <p:nvPr/>
              </p:nvPicPr>
              <p:blipFill>
                <a:blip r:embed="rId34"/>
                <a:stretch>
                  <a:fillRect/>
                </a:stretch>
              </p:blipFill>
              <p:spPr>
                <a:xfrm>
                  <a:off x="9736714" y="2247508"/>
                  <a:ext cx="2556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5CA532FF-98CC-DEB7-E3ED-63DE0C5010D7}"/>
                    </a:ext>
                  </a:extLst>
                </p14:cNvPr>
                <p14:cNvContentPartPr/>
                <p14:nvPr/>
              </p14:nvContentPartPr>
              <p14:xfrm>
                <a:off x="7671394" y="3608308"/>
                <a:ext cx="121680" cy="227160"/>
              </p14:xfrm>
            </p:contentPart>
          </mc:Choice>
          <mc:Fallback xmlns="">
            <p:pic>
              <p:nvPicPr>
                <p:cNvPr id="26" name="Freihand 25">
                  <a:extLst>
                    <a:ext uri="{FF2B5EF4-FFF2-40B4-BE49-F238E27FC236}">
                      <a16:creationId xmlns:a16="http://schemas.microsoft.com/office/drawing/2014/main" id="{5CA532FF-98CC-DEB7-E3ED-63DE0C5010D7}"/>
                    </a:ext>
                  </a:extLst>
                </p:cNvPr>
                <p:cNvPicPr/>
                <p:nvPr/>
              </p:nvPicPr>
              <p:blipFill>
                <a:blip r:embed="rId36"/>
                <a:stretch>
                  <a:fillRect/>
                </a:stretch>
              </p:blipFill>
              <p:spPr>
                <a:xfrm>
                  <a:off x="7662754" y="3599668"/>
                  <a:ext cx="13932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D418DD62-46EA-11EA-D1B6-BC104EC1CDAE}"/>
                    </a:ext>
                  </a:extLst>
                </p14:cNvPr>
                <p14:cNvContentPartPr/>
                <p14:nvPr/>
              </p14:nvContentPartPr>
              <p14:xfrm>
                <a:off x="7565554" y="3506788"/>
                <a:ext cx="313200" cy="342720"/>
              </p14:xfrm>
            </p:contentPart>
          </mc:Choice>
          <mc:Fallback xmlns="">
            <p:pic>
              <p:nvPicPr>
                <p:cNvPr id="27" name="Freihand 26">
                  <a:extLst>
                    <a:ext uri="{FF2B5EF4-FFF2-40B4-BE49-F238E27FC236}">
                      <a16:creationId xmlns:a16="http://schemas.microsoft.com/office/drawing/2014/main" id="{D418DD62-46EA-11EA-D1B6-BC104EC1CDAE}"/>
                    </a:ext>
                  </a:extLst>
                </p:cNvPr>
                <p:cNvPicPr/>
                <p:nvPr/>
              </p:nvPicPr>
              <p:blipFill>
                <a:blip r:embed="rId38"/>
                <a:stretch>
                  <a:fillRect/>
                </a:stretch>
              </p:blipFill>
              <p:spPr>
                <a:xfrm>
                  <a:off x="7556914" y="3498148"/>
                  <a:ext cx="33084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671E02D7-F991-9C17-F0F6-71778120B326}"/>
                    </a:ext>
                  </a:extLst>
                </p14:cNvPr>
                <p14:cNvContentPartPr/>
                <p14:nvPr/>
              </p14:nvContentPartPr>
              <p14:xfrm>
                <a:off x="7884154" y="3578788"/>
                <a:ext cx="267480" cy="191880"/>
              </p14:xfrm>
            </p:contentPart>
          </mc:Choice>
          <mc:Fallback xmlns="">
            <p:pic>
              <p:nvPicPr>
                <p:cNvPr id="28" name="Freihand 27">
                  <a:extLst>
                    <a:ext uri="{FF2B5EF4-FFF2-40B4-BE49-F238E27FC236}">
                      <a16:creationId xmlns:a16="http://schemas.microsoft.com/office/drawing/2014/main" id="{671E02D7-F991-9C17-F0F6-71778120B326}"/>
                    </a:ext>
                  </a:extLst>
                </p:cNvPr>
                <p:cNvPicPr/>
                <p:nvPr/>
              </p:nvPicPr>
              <p:blipFill>
                <a:blip r:embed="rId40"/>
                <a:stretch>
                  <a:fillRect/>
                </a:stretch>
              </p:blipFill>
              <p:spPr>
                <a:xfrm>
                  <a:off x="7875154" y="3570148"/>
                  <a:ext cx="2851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D9313C84-D3E1-EDD6-76E4-B7C3EAC31256}"/>
                    </a:ext>
                  </a:extLst>
                </p14:cNvPr>
                <p14:cNvContentPartPr/>
                <p14:nvPr/>
              </p14:nvContentPartPr>
              <p14:xfrm>
                <a:off x="8144794" y="3442708"/>
                <a:ext cx="118080" cy="234360"/>
              </p14:xfrm>
            </p:contentPart>
          </mc:Choice>
          <mc:Fallback xmlns="">
            <p:pic>
              <p:nvPicPr>
                <p:cNvPr id="29" name="Freihand 28">
                  <a:extLst>
                    <a:ext uri="{FF2B5EF4-FFF2-40B4-BE49-F238E27FC236}">
                      <a16:creationId xmlns:a16="http://schemas.microsoft.com/office/drawing/2014/main" id="{D9313C84-D3E1-EDD6-76E4-B7C3EAC31256}"/>
                    </a:ext>
                  </a:extLst>
                </p:cNvPr>
                <p:cNvPicPr/>
                <p:nvPr/>
              </p:nvPicPr>
              <p:blipFill>
                <a:blip r:embed="rId42"/>
                <a:stretch>
                  <a:fillRect/>
                </a:stretch>
              </p:blipFill>
              <p:spPr>
                <a:xfrm>
                  <a:off x="8136154" y="3433708"/>
                  <a:ext cx="1357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603FCA97-85E2-F6BC-B6CC-96534C87CF5C}"/>
                    </a:ext>
                  </a:extLst>
                </p14:cNvPr>
                <p14:cNvContentPartPr/>
                <p14:nvPr/>
              </p14:nvContentPartPr>
              <p14:xfrm>
                <a:off x="7915474" y="3884428"/>
                <a:ext cx="193320" cy="183600"/>
              </p14:xfrm>
            </p:contentPart>
          </mc:Choice>
          <mc:Fallback xmlns="">
            <p:pic>
              <p:nvPicPr>
                <p:cNvPr id="30" name="Freihand 29">
                  <a:extLst>
                    <a:ext uri="{FF2B5EF4-FFF2-40B4-BE49-F238E27FC236}">
                      <a16:creationId xmlns:a16="http://schemas.microsoft.com/office/drawing/2014/main" id="{603FCA97-85E2-F6BC-B6CC-96534C87CF5C}"/>
                    </a:ext>
                  </a:extLst>
                </p:cNvPr>
                <p:cNvPicPr/>
                <p:nvPr/>
              </p:nvPicPr>
              <p:blipFill>
                <a:blip r:embed="rId44"/>
                <a:stretch>
                  <a:fillRect/>
                </a:stretch>
              </p:blipFill>
              <p:spPr>
                <a:xfrm>
                  <a:off x="7906474" y="3875788"/>
                  <a:ext cx="2109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C067968B-6995-FD75-4D40-8F0643CECB02}"/>
                    </a:ext>
                  </a:extLst>
                </p14:cNvPr>
                <p14:cNvContentPartPr/>
                <p14:nvPr/>
              </p14:nvContentPartPr>
              <p14:xfrm>
                <a:off x="8143714" y="3822508"/>
                <a:ext cx="49320" cy="141480"/>
              </p14:xfrm>
            </p:contentPart>
          </mc:Choice>
          <mc:Fallback xmlns="">
            <p:pic>
              <p:nvPicPr>
                <p:cNvPr id="31" name="Freihand 30">
                  <a:extLst>
                    <a:ext uri="{FF2B5EF4-FFF2-40B4-BE49-F238E27FC236}">
                      <a16:creationId xmlns:a16="http://schemas.microsoft.com/office/drawing/2014/main" id="{C067968B-6995-FD75-4D40-8F0643CECB02}"/>
                    </a:ext>
                  </a:extLst>
                </p:cNvPr>
                <p:cNvPicPr/>
                <p:nvPr/>
              </p:nvPicPr>
              <p:blipFill>
                <a:blip r:embed="rId46"/>
                <a:stretch>
                  <a:fillRect/>
                </a:stretch>
              </p:blipFill>
              <p:spPr>
                <a:xfrm>
                  <a:off x="8134714" y="3813868"/>
                  <a:ext cx="669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E36A73B2-E72C-8980-B00F-0093974B679B}"/>
                    </a:ext>
                  </a:extLst>
                </p14:cNvPr>
                <p14:cNvContentPartPr/>
                <p14:nvPr/>
              </p14:nvContentPartPr>
              <p14:xfrm>
                <a:off x="8057314" y="3806668"/>
                <a:ext cx="274320" cy="208440"/>
              </p14:xfrm>
            </p:contentPart>
          </mc:Choice>
          <mc:Fallback xmlns="">
            <p:pic>
              <p:nvPicPr>
                <p:cNvPr id="32" name="Freihand 31">
                  <a:extLst>
                    <a:ext uri="{FF2B5EF4-FFF2-40B4-BE49-F238E27FC236}">
                      <a16:creationId xmlns:a16="http://schemas.microsoft.com/office/drawing/2014/main" id="{E36A73B2-E72C-8980-B00F-0093974B679B}"/>
                    </a:ext>
                  </a:extLst>
                </p:cNvPr>
                <p:cNvPicPr/>
                <p:nvPr/>
              </p:nvPicPr>
              <p:blipFill>
                <a:blip r:embed="rId48"/>
                <a:stretch>
                  <a:fillRect/>
                </a:stretch>
              </p:blipFill>
              <p:spPr>
                <a:xfrm>
                  <a:off x="8048314" y="3798028"/>
                  <a:ext cx="29196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47B42184-67AE-4113-F10C-79C5DB29CED5}"/>
                    </a:ext>
                  </a:extLst>
                </p14:cNvPr>
                <p14:cNvContentPartPr/>
                <p14:nvPr/>
              </p14:nvContentPartPr>
              <p14:xfrm>
                <a:off x="8205274" y="3755548"/>
                <a:ext cx="159120" cy="97200"/>
              </p14:xfrm>
            </p:contentPart>
          </mc:Choice>
          <mc:Fallback xmlns="">
            <p:pic>
              <p:nvPicPr>
                <p:cNvPr id="33" name="Freihand 32">
                  <a:extLst>
                    <a:ext uri="{FF2B5EF4-FFF2-40B4-BE49-F238E27FC236}">
                      <a16:creationId xmlns:a16="http://schemas.microsoft.com/office/drawing/2014/main" id="{47B42184-67AE-4113-F10C-79C5DB29CED5}"/>
                    </a:ext>
                  </a:extLst>
                </p:cNvPr>
                <p:cNvPicPr/>
                <p:nvPr/>
              </p:nvPicPr>
              <p:blipFill>
                <a:blip r:embed="rId50"/>
                <a:stretch>
                  <a:fillRect/>
                </a:stretch>
              </p:blipFill>
              <p:spPr>
                <a:xfrm>
                  <a:off x="8196274" y="3746908"/>
                  <a:ext cx="1767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2BE16B57-2039-6F48-7D9C-BB3E0937C97C}"/>
                    </a:ext>
                  </a:extLst>
                </p14:cNvPr>
                <p14:cNvContentPartPr/>
                <p14:nvPr/>
              </p14:nvContentPartPr>
              <p14:xfrm>
                <a:off x="8331994" y="3270988"/>
                <a:ext cx="240480" cy="288720"/>
              </p14:xfrm>
            </p:contentPart>
          </mc:Choice>
          <mc:Fallback xmlns="">
            <p:pic>
              <p:nvPicPr>
                <p:cNvPr id="34" name="Freihand 33">
                  <a:extLst>
                    <a:ext uri="{FF2B5EF4-FFF2-40B4-BE49-F238E27FC236}">
                      <a16:creationId xmlns:a16="http://schemas.microsoft.com/office/drawing/2014/main" id="{2BE16B57-2039-6F48-7D9C-BB3E0937C97C}"/>
                    </a:ext>
                  </a:extLst>
                </p:cNvPr>
                <p:cNvPicPr/>
                <p:nvPr/>
              </p:nvPicPr>
              <p:blipFill>
                <a:blip r:embed="rId52"/>
                <a:stretch>
                  <a:fillRect/>
                </a:stretch>
              </p:blipFill>
              <p:spPr>
                <a:xfrm>
                  <a:off x="8323354" y="3262348"/>
                  <a:ext cx="2581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FF5C041A-6FCF-6AFA-B194-88A0575265D8}"/>
                    </a:ext>
                  </a:extLst>
                </p14:cNvPr>
                <p14:cNvContentPartPr/>
                <p14:nvPr/>
              </p14:nvContentPartPr>
              <p14:xfrm>
                <a:off x="8478874" y="3255508"/>
                <a:ext cx="295560" cy="211680"/>
              </p14:xfrm>
            </p:contentPart>
          </mc:Choice>
          <mc:Fallback xmlns="">
            <p:pic>
              <p:nvPicPr>
                <p:cNvPr id="35" name="Freihand 34">
                  <a:extLst>
                    <a:ext uri="{FF2B5EF4-FFF2-40B4-BE49-F238E27FC236}">
                      <a16:creationId xmlns:a16="http://schemas.microsoft.com/office/drawing/2014/main" id="{FF5C041A-6FCF-6AFA-B194-88A0575265D8}"/>
                    </a:ext>
                  </a:extLst>
                </p:cNvPr>
                <p:cNvPicPr/>
                <p:nvPr/>
              </p:nvPicPr>
              <p:blipFill>
                <a:blip r:embed="rId54"/>
                <a:stretch>
                  <a:fillRect/>
                </a:stretch>
              </p:blipFill>
              <p:spPr>
                <a:xfrm>
                  <a:off x="8469874" y="3246868"/>
                  <a:ext cx="3132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70512F40-2843-80EF-5DA2-81EE0E3F67CB}"/>
                    </a:ext>
                  </a:extLst>
                </p14:cNvPr>
                <p14:cNvContentPartPr/>
                <p14:nvPr/>
              </p14:nvContentPartPr>
              <p14:xfrm>
                <a:off x="8816554" y="3195028"/>
                <a:ext cx="48240" cy="96840"/>
              </p14:xfrm>
            </p:contentPart>
          </mc:Choice>
          <mc:Fallback xmlns="">
            <p:pic>
              <p:nvPicPr>
                <p:cNvPr id="36" name="Freihand 35">
                  <a:extLst>
                    <a:ext uri="{FF2B5EF4-FFF2-40B4-BE49-F238E27FC236}">
                      <a16:creationId xmlns:a16="http://schemas.microsoft.com/office/drawing/2014/main" id="{70512F40-2843-80EF-5DA2-81EE0E3F67CB}"/>
                    </a:ext>
                  </a:extLst>
                </p:cNvPr>
                <p:cNvPicPr/>
                <p:nvPr/>
              </p:nvPicPr>
              <p:blipFill>
                <a:blip r:embed="rId56"/>
                <a:stretch>
                  <a:fillRect/>
                </a:stretch>
              </p:blipFill>
              <p:spPr>
                <a:xfrm>
                  <a:off x="8807554" y="3186388"/>
                  <a:ext cx="658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D681CE6C-ADDB-118F-6528-2A894D610F65}"/>
                    </a:ext>
                  </a:extLst>
                </p14:cNvPr>
                <p14:cNvContentPartPr/>
                <p14:nvPr/>
              </p14:nvContentPartPr>
              <p14:xfrm>
                <a:off x="8861554" y="3043468"/>
                <a:ext cx="217080" cy="211320"/>
              </p14:xfrm>
            </p:contentPart>
          </mc:Choice>
          <mc:Fallback xmlns="">
            <p:pic>
              <p:nvPicPr>
                <p:cNvPr id="37" name="Freihand 36">
                  <a:extLst>
                    <a:ext uri="{FF2B5EF4-FFF2-40B4-BE49-F238E27FC236}">
                      <a16:creationId xmlns:a16="http://schemas.microsoft.com/office/drawing/2014/main" id="{D681CE6C-ADDB-118F-6528-2A894D610F65}"/>
                    </a:ext>
                  </a:extLst>
                </p:cNvPr>
                <p:cNvPicPr/>
                <p:nvPr/>
              </p:nvPicPr>
              <p:blipFill>
                <a:blip r:embed="rId58"/>
                <a:stretch>
                  <a:fillRect/>
                </a:stretch>
              </p:blipFill>
              <p:spPr>
                <a:xfrm>
                  <a:off x="8852914" y="3034828"/>
                  <a:ext cx="234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40B64095-EE0C-5A12-B8C9-5FA55353B597}"/>
                    </a:ext>
                  </a:extLst>
                </p14:cNvPr>
                <p14:cNvContentPartPr/>
                <p14:nvPr/>
              </p14:nvContentPartPr>
              <p14:xfrm>
                <a:off x="9069274" y="2945548"/>
                <a:ext cx="126360" cy="309960"/>
              </p14:xfrm>
            </p:contentPart>
          </mc:Choice>
          <mc:Fallback xmlns="">
            <p:pic>
              <p:nvPicPr>
                <p:cNvPr id="38" name="Freihand 37">
                  <a:extLst>
                    <a:ext uri="{FF2B5EF4-FFF2-40B4-BE49-F238E27FC236}">
                      <a16:creationId xmlns:a16="http://schemas.microsoft.com/office/drawing/2014/main" id="{40B64095-EE0C-5A12-B8C9-5FA55353B597}"/>
                    </a:ext>
                  </a:extLst>
                </p:cNvPr>
                <p:cNvPicPr/>
                <p:nvPr/>
              </p:nvPicPr>
              <p:blipFill>
                <a:blip r:embed="rId60"/>
                <a:stretch>
                  <a:fillRect/>
                </a:stretch>
              </p:blipFill>
              <p:spPr>
                <a:xfrm>
                  <a:off x="9060634" y="2936908"/>
                  <a:ext cx="14400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73A79224-A7B0-58EF-DF30-FF1C4812AE80}"/>
                    </a:ext>
                  </a:extLst>
                </p14:cNvPr>
                <p14:cNvContentPartPr/>
                <p14:nvPr/>
              </p14:nvContentPartPr>
              <p14:xfrm>
                <a:off x="9315154" y="2944828"/>
                <a:ext cx="274680" cy="145800"/>
              </p14:xfrm>
            </p:contentPart>
          </mc:Choice>
          <mc:Fallback xmlns="">
            <p:pic>
              <p:nvPicPr>
                <p:cNvPr id="39" name="Freihand 38">
                  <a:extLst>
                    <a:ext uri="{FF2B5EF4-FFF2-40B4-BE49-F238E27FC236}">
                      <a16:creationId xmlns:a16="http://schemas.microsoft.com/office/drawing/2014/main" id="{73A79224-A7B0-58EF-DF30-FF1C4812AE80}"/>
                    </a:ext>
                  </a:extLst>
                </p:cNvPr>
                <p:cNvPicPr/>
                <p:nvPr/>
              </p:nvPicPr>
              <p:blipFill>
                <a:blip r:embed="rId62"/>
                <a:stretch>
                  <a:fillRect/>
                </a:stretch>
              </p:blipFill>
              <p:spPr>
                <a:xfrm>
                  <a:off x="9306514" y="2936188"/>
                  <a:ext cx="2923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5873D5D4-EE78-623D-E940-BF1669B87B31}"/>
                    </a:ext>
                  </a:extLst>
                </p14:cNvPr>
                <p14:cNvContentPartPr/>
                <p14:nvPr/>
              </p14:nvContentPartPr>
              <p14:xfrm>
                <a:off x="9751834" y="2737108"/>
                <a:ext cx="102960" cy="216720"/>
              </p14:xfrm>
            </p:contentPart>
          </mc:Choice>
          <mc:Fallback xmlns="">
            <p:pic>
              <p:nvPicPr>
                <p:cNvPr id="41" name="Freihand 40">
                  <a:extLst>
                    <a:ext uri="{FF2B5EF4-FFF2-40B4-BE49-F238E27FC236}">
                      <a16:creationId xmlns:a16="http://schemas.microsoft.com/office/drawing/2014/main" id="{5873D5D4-EE78-623D-E940-BF1669B87B31}"/>
                    </a:ext>
                  </a:extLst>
                </p:cNvPr>
                <p:cNvPicPr/>
                <p:nvPr/>
              </p:nvPicPr>
              <p:blipFill>
                <a:blip r:embed="rId64"/>
                <a:stretch>
                  <a:fillRect/>
                </a:stretch>
              </p:blipFill>
              <p:spPr>
                <a:xfrm>
                  <a:off x="9742834" y="2728468"/>
                  <a:ext cx="120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E60F5415-0221-48C4-53B0-5B15756D2F09}"/>
                    </a:ext>
                  </a:extLst>
                </p14:cNvPr>
                <p14:cNvContentPartPr/>
                <p14:nvPr/>
              </p14:nvContentPartPr>
              <p14:xfrm>
                <a:off x="9882154" y="2667268"/>
                <a:ext cx="151560" cy="182520"/>
              </p14:xfrm>
            </p:contentPart>
          </mc:Choice>
          <mc:Fallback xmlns="">
            <p:pic>
              <p:nvPicPr>
                <p:cNvPr id="42" name="Freihand 41">
                  <a:extLst>
                    <a:ext uri="{FF2B5EF4-FFF2-40B4-BE49-F238E27FC236}">
                      <a16:creationId xmlns:a16="http://schemas.microsoft.com/office/drawing/2014/main" id="{E60F5415-0221-48C4-53B0-5B15756D2F09}"/>
                    </a:ext>
                  </a:extLst>
                </p:cNvPr>
                <p:cNvPicPr/>
                <p:nvPr/>
              </p:nvPicPr>
              <p:blipFill>
                <a:blip r:embed="rId66"/>
                <a:stretch>
                  <a:fillRect/>
                </a:stretch>
              </p:blipFill>
              <p:spPr>
                <a:xfrm>
                  <a:off x="9873154" y="2658268"/>
                  <a:ext cx="16920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230733E2-A386-C138-4032-F85510E55EA0}"/>
                    </a:ext>
                  </a:extLst>
                </p14:cNvPr>
                <p14:cNvContentPartPr/>
                <p14:nvPr/>
              </p14:nvContentPartPr>
              <p14:xfrm>
                <a:off x="10064314" y="2548108"/>
                <a:ext cx="157680" cy="207000"/>
              </p14:xfrm>
            </p:contentPart>
          </mc:Choice>
          <mc:Fallback xmlns="">
            <p:pic>
              <p:nvPicPr>
                <p:cNvPr id="43" name="Freihand 42">
                  <a:extLst>
                    <a:ext uri="{FF2B5EF4-FFF2-40B4-BE49-F238E27FC236}">
                      <a16:creationId xmlns:a16="http://schemas.microsoft.com/office/drawing/2014/main" id="{230733E2-A386-C138-4032-F85510E55EA0}"/>
                    </a:ext>
                  </a:extLst>
                </p:cNvPr>
                <p:cNvPicPr/>
                <p:nvPr/>
              </p:nvPicPr>
              <p:blipFill>
                <a:blip r:embed="rId68"/>
                <a:stretch>
                  <a:fillRect/>
                </a:stretch>
              </p:blipFill>
              <p:spPr>
                <a:xfrm>
                  <a:off x="10055314" y="2539108"/>
                  <a:ext cx="17532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F00A433-B213-A1F5-36F5-5C1863DF422D}"/>
                    </a:ext>
                  </a:extLst>
                </p14:cNvPr>
                <p14:cNvContentPartPr/>
                <p14:nvPr/>
              </p14:nvContentPartPr>
              <p14:xfrm>
                <a:off x="10323154" y="2487988"/>
                <a:ext cx="92880" cy="42480"/>
              </p14:xfrm>
            </p:contentPart>
          </mc:Choice>
          <mc:Fallback xmlns="">
            <p:pic>
              <p:nvPicPr>
                <p:cNvPr id="44" name="Freihand 43">
                  <a:extLst>
                    <a:ext uri="{FF2B5EF4-FFF2-40B4-BE49-F238E27FC236}">
                      <a16:creationId xmlns:a16="http://schemas.microsoft.com/office/drawing/2014/main" id="{5F00A433-B213-A1F5-36F5-5C1863DF422D}"/>
                    </a:ext>
                  </a:extLst>
                </p:cNvPr>
                <p:cNvPicPr/>
                <p:nvPr/>
              </p:nvPicPr>
              <p:blipFill>
                <a:blip r:embed="rId70"/>
                <a:stretch>
                  <a:fillRect/>
                </a:stretch>
              </p:blipFill>
              <p:spPr>
                <a:xfrm>
                  <a:off x="10314154" y="2479348"/>
                  <a:ext cx="1105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6B63A80D-25E6-B03C-FB5A-4E4E69C3F7A9}"/>
                    </a:ext>
                  </a:extLst>
                </p14:cNvPr>
                <p14:cNvContentPartPr/>
                <p14:nvPr/>
              </p14:nvContentPartPr>
              <p14:xfrm>
                <a:off x="10482634" y="2048428"/>
                <a:ext cx="172440" cy="233280"/>
              </p14:xfrm>
            </p:contentPart>
          </mc:Choice>
          <mc:Fallback xmlns="">
            <p:pic>
              <p:nvPicPr>
                <p:cNvPr id="45" name="Freihand 44">
                  <a:extLst>
                    <a:ext uri="{FF2B5EF4-FFF2-40B4-BE49-F238E27FC236}">
                      <a16:creationId xmlns:a16="http://schemas.microsoft.com/office/drawing/2014/main" id="{6B63A80D-25E6-B03C-FB5A-4E4E69C3F7A9}"/>
                    </a:ext>
                  </a:extLst>
                </p:cNvPr>
                <p:cNvPicPr/>
                <p:nvPr/>
              </p:nvPicPr>
              <p:blipFill>
                <a:blip r:embed="rId72"/>
                <a:stretch>
                  <a:fillRect/>
                </a:stretch>
              </p:blipFill>
              <p:spPr>
                <a:xfrm>
                  <a:off x="10473994" y="2039788"/>
                  <a:ext cx="1900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ABEBDA2A-0ACF-7456-8498-F88622ACCA60}"/>
                    </a:ext>
                  </a:extLst>
                </p14:cNvPr>
                <p14:cNvContentPartPr/>
                <p14:nvPr/>
              </p14:nvContentPartPr>
              <p14:xfrm>
                <a:off x="10501714" y="1956268"/>
                <a:ext cx="146520" cy="75960"/>
              </p14:xfrm>
            </p:contentPart>
          </mc:Choice>
          <mc:Fallback xmlns="">
            <p:pic>
              <p:nvPicPr>
                <p:cNvPr id="46" name="Freihand 45">
                  <a:extLst>
                    <a:ext uri="{FF2B5EF4-FFF2-40B4-BE49-F238E27FC236}">
                      <a16:creationId xmlns:a16="http://schemas.microsoft.com/office/drawing/2014/main" id="{ABEBDA2A-0ACF-7456-8498-F88622ACCA60}"/>
                    </a:ext>
                  </a:extLst>
                </p:cNvPr>
                <p:cNvPicPr/>
                <p:nvPr/>
              </p:nvPicPr>
              <p:blipFill>
                <a:blip r:embed="rId74"/>
                <a:stretch>
                  <a:fillRect/>
                </a:stretch>
              </p:blipFill>
              <p:spPr>
                <a:xfrm>
                  <a:off x="10492714" y="1947628"/>
                  <a:ext cx="164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80E0FAC7-8E7E-8A83-3440-46642835E697}"/>
                    </a:ext>
                  </a:extLst>
                </p14:cNvPr>
                <p14:cNvContentPartPr/>
                <p14:nvPr/>
              </p14:nvContentPartPr>
              <p14:xfrm>
                <a:off x="10743994" y="1793548"/>
                <a:ext cx="411480" cy="315000"/>
              </p14:xfrm>
            </p:contentPart>
          </mc:Choice>
          <mc:Fallback xmlns="">
            <p:pic>
              <p:nvPicPr>
                <p:cNvPr id="47" name="Freihand 46">
                  <a:extLst>
                    <a:ext uri="{FF2B5EF4-FFF2-40B4-BE49-F238E27FC236}">
                      <a16:creationId xmlns:a16="http://schemas.microsoft.com/office/drawing/2014/main" id="{80E0FAC7-8E7E-8A83-3440-46642835E697}"/>
                    </a:ext>
                  </a:extLst>
                </p:cNvPr>
                <p:cNvPicPr/>
                <p:nvPr/>
              </p:nvPicPr>
              <p:blipFill>
                <a:blip r:embed="rId76"/>
                <a:stretch>
                  <a:fillRect/>
                </a:stretch>
              </p:blipFill>
              <p:spPr>
                <a:xfrm>
                  <a:off x="10735354" y="1784548"/>
                  <a:ext cx="4291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A6F2DB8B-2FC5-F453-C534-1F8999409388}"/>
                    </a:ext>
                  </a:extLst>
                </p14:cNvPr>
                <p14:cNvContentPartPr/>
                <p14:nvPr/>
              </p14:nvContentPartPr>
              <p14:xfrm>
                <a:off x="10590274" y="1978228"/>
                <a:ext cx="788040" cy="388440"/>
              </p14:xfrm>
            </p:contentPart>
          </mc:Choice>
          <mc:Fallback xmlns="">
            <p:pic>
              <p:nvPicPr>
                <p:cNvPr id="48" name="Freihand 47">
                  <a:extLst>
                    <a:ext uri="{FF2B5EF4-FFF2-40B4-BE49-F238E27FC236}">
                      <a16:creationId xmlns:a16="http://schemas.microsoft.com/office/drawing/2014/main" id="{A6F2DB8B-2FC5-F453-C534-1F8999409388}"/>
                    </a:ext>
                  </a:extLst>
                </p:cNvPr>
                <p:cNvPicPr/>
                <p:nvPr/>
              </p:nvPicPr>
              <p:blipFill>
                <a:blip r:embed="rId78"/>
                <a:stretch>
                  <a:fillRect/>
                </a:stretch>
              </p:blipFill>
              <p:spPr>
                <a:xfrm>
                  <a:off x="10581634" y="1969228"/>
                  <a:ext cx="805680" cy="406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DDA077EA-E930-5C04-069B-0B3D88F83925}"/>
                    </a:ext>
                  </a:extLst>
                </p14:cNvPr>
                <p14:cNvContentPartPr/>
                <p14:nvPr/>
              </p14:nvContentPartPr>
              <p14:xfrm>
                <a:off x="10678834" y="2410228"/>
                <a:ext cx="132840" cy="158040"/>
              </p14:xfrm>
            </p:contentPart>
          </mc:Choice>
          <mc:Fallback xmlns="">
            <p:pic>
              <p:nvPicPr>
                <p:cNvPr id="51" name="Freihand 50">
                  <a:extLst>
                    <a:ext uri="{FF2B5EF4-FFF2-40B4-BE49-F238E27FC236}">
                      <a16:creationId xmlns:a16="http://schemas.microsoft.com/office/drawing/2014/main" id="{DDA077EA-E930-5C04-069B-0B3D88F83925}"/>
                    </a:ext>
                  </a:extLst>
                </p:cNvPr>
                <p:cNvPicPr/>
                <p:nvPr/>
              </p:nvPicPr>
              <p:blipFill>
                <a:blip r:embed="rId80"/>
                <a:stretch>
                  <a:fillRect/>
                </a:stretch>
              </p:blipFill>
              <p:spPr>
                <a:xfrm>
                  <a:off x="10670194" y="2401588"/>
                  <a:ext cx="1504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4A4080D6-B224-4A0A-39D4-A52084B11E5D}"/>
                    </a:ext>
                  </a:extLst>
                </p14:cNvPr>
                <p14:cNvContentPartPr/>
                <p14:nvPr/>
              </p14:nvContentPartPr>
              <p14:xfrm>
                <a:off x="10751194" y="2461708"/>
                <a:ext cx="23040" cy="170640"/>
              </p14:xfrm>
            </p:contentPart>
          </mc:Choice>
          <mc:Fallback xmlns="">
            <p:pic>
              <p:nvPicPr>
                <p:cNvPr id="52" name="Freihand 51">
                  <a:extLst>
                    <a:ext uri="{FF2B5EF4-FFF2-40B4-BE49-F238E27FC236}">
                      <a16:creationId xmlns:a16="http://schemas.microsoft.com/office/drawing/2014/main" id="{4A4080D6-B224-4A0A-39D4-A52084B11E5D}"/>
                    </a:ext>
                  </a:extLst>
                </p:cNvPr>
                <p:cNvPicPr/>
                <p:nvPr/>
              </p:nvPicPr>
              <p:blipFill>
                <a:blip r:embed="rId82"/>
                <a:stretch>
                  <a:fillRect/>
                </a:stretch>
              </p:blipFill>
              <p:spPr>
                <a:xfrm>
                  <a:off x="10742554" y="2452708"/>
                  <a:ext cx="406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3FB2934F-4420-5EB3-9049-C53BA654A384}"/>
                    </a:ext>
                  </a:extLst>
                </p14:cNvPr>
                <p14:cNvContentPartPr/>
                <p14:nvPr/>
              </p14:nvContentPartPr>
              <p14:xfrm>
                <a:off x="10891954" y="2305468"/>
                <a:ext cx="171000" cy="260280"/>
              </p14:xfrm>
            </p:contentPart>
          </mc:Choice>
          <mc:Fallback xmlns="">
            <p:pic>
              <p:nvPicPr>
                <p:cNvPr id="53" name="Freihand 52">
                  <a:extLst>
                    <a:ext uri="{FF2B5EF4-FFF2-40B4-BE49-F238E27FC236}">
                      <a16:creationId xmlns:a16="http://schemas.microsoft.com/office/drawing/2014/main" id="{3FB2934F-4420-5EB3-9049-C53BA654A384}"/>
                    </a:ext>
                  </a:extLst>
                </p:cNvPr>
                <p:cNvPicPr/>
                <p:nvPr/>
              </p:nvPicPr>
              <p:blipFill>
                <a:blip r:embed="rId84"/>
                <a:stretch>
                  <a:fillRect/>
                </a:stretch>
              </p:blipFill>
              <p:spPr>
                <a:xfrm>
                  <a:off x="10883314" y="2296828"/>
                  <a:ext cx="18864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9C06E01B-69C6-C27B-83D5-2417F39A1DE5}"/>
                    </a:ext>
                  </a:extLst>
                </p14:cNvPr>
                <p14:cNvContentPartPr/>
                <p14:nvPr/>
              </p14:nvContentPartPr>
              <p14:xfrm>
                <a:off x="11154394" y="2271628"/>
                <a:ext cx="177480" cy="199800"/>
              </p14:xfrm>
            </p:contentPart>
          </mc:Choice>
          <mc:Fallback xmlns="">
            <p:pic>
              <p:nvPicPr>
                <p:cNvPr id="54" name="Freihand 53">
                  <a:extLst>
                    <a:ext uri="{FF2B5EF4-FFF2-40B4-BE49-F238E27FC236}">
                      <a16:creationId xmlns:a16="http://schemas.microsoft.com/office/drawing/2014/main" id="{9C06E01B-69C6-C27B-83D5-2417F39A1DE5}"/>
                    </a:ext>
                  </a:extLst>
                </p:cNvPr>
                <p:cNvPicPr/>
                <p:nvPr/>
              </p:nvPicPr>
              <p:blipFill>
                <a:blip r:embed="rId86"/>
                <a:stretch>
                  <a:fillRect/>
                </a:stretch>
              </p:blipFill>
              <p:spPr>
                <a:xfrm>
                  <a:off x="11145754" y="2262988"/>
                  <a:ext cx="195120" cy="217440"/>
                </a:xfrm>
                <a:prstGeom prst="rect">
                  <a:avLst/>
                </a:prstGeom>
              </p:spPr>
            </p:pic>
          </mc:Fallback>
        </mc:AlternateContent>
      </p:grpSp>
      <p:grpSp>
        <p:nvGrpSpPr>
          <p:cNvPr id="50" name="Gruppieren 49">
            <a:extLst>
              <a:ext uri="{FF2B5EF4-FFF2-40B4-BE49-F238E27FC236}">
                <a16:creationId xmlns:a16="http://schemas.microsoft.com/office/drawing/2014/main" id="{3690B3DD-67C0-4D03-8056-B9DC02618A53}"/>
              </a:ext>
            </a:extLst>
          </p:cNvPr>
          <p:cNvGrpSpPr/>
          <p:nvPr/>
        </p:nvGrpSpPr>
        <p:grpSpPr>
          <a:xfrm>
            <a:off x="141994" y="3412468"/>
            <a:ext cx="3868560" cy="1052640"/>
            <a:chOff x="141994" y="3412468"/>
            <a:chExt cx="3868560" cy="1052640"/>
          </a:xfrm>
        </p:grpSpPr>
        <mc:AlternateContent xmlns:mc="http://schemas.openxmlformats.org/markup-compatibility/2006" xmlns:p14="http://schemas.microsoft.com/office/powerpoint/2010/main">
          <mc:Choice Requires="p14">
            <p:contentPart p14:bwMode="auto" r:id="rId87">
              <p14:nvContentPartPr>
                <p14:cNvPr id="24" name="Freihand 23">
                  <a:extLst>
                    <a:ext uri="{FF2B5EF4-FFF2-40B4-BE49-F238E27FC236}">
                      <a16:creationId xmlns:a16="http://schemas.microsoft.com/office/drawing/2014/main" id="{CE71DE5F-0B58-E3DF-E874-DB5DBA0CA80A}"/>
                    </a:ext>
                  </a:extLst>
                </p14:cNvPr>
                <p14:cNvContentPartPr/>
                <p14:nvPr/>
              </p14:nvContentPartPr>
              <p14:xfrm>
                <a:off x="1984474" y="3412468"/>
                <a:ext cx="2026080" cy="1026000"/>
              </p14:xfrm>
            </p:contentPart>
          </mc:Choice>
          <mc:Fallback xmlns="">
            <p:pic>
              <p:nvPicPr>
                <p:cNvPr id="24" name="Freihand 23">
                  <a:extLst>
                    <a:ext uri="{FF2B5EF4-FFF2-40B4-BE49-F238E27FC236}">
                      <a16:creationId xmlns:a16="http://schemas.microsoft.com/office/drawing/2014/main" id="{CE71DE5F-0B58-E3DF-E874-DB5DBA0CA80A}"/>
                    </a:ext>
                  </a:extLst>
                </p:cNvPr>
                <p:cNvPicPr/>
                <p:nvPr/>
              </p:nvPicPr>
              <p:blipFill>
                <a:blip r:embed="rId88"/>
                <a:stretch>
                  <a:fillRect/>
                </a:stretch>
              </p:blipFill>
              <p:spPr>
                <a:xfrm>
                  <a:off x="1975474" y="3403828"/>
                  <a:ext cx="2043720" cy="1043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25" name="Freihand 24">
                  <a:extLst>
                    <a:ext uri="{FF2B5EF4-FFF2-40B4-BE49-F238E27FC236}">
                      <a16:creationId xmlns:a16="http://schemas.microsoft.com/office/drawing/2014/main" id="{13804685-DA32-AB15-AC63-D5DCFF4EB178}"/>
                    </a:ext>
                  </a:extLst>
                </p14:cNvPr>
                <p14:cNvContentPartPr/>
                <p14:nvPr/>
              </p14:nvContentPartPr>
              <p14:xfrm>
                <a:off x="141994" y="3511468"/>
                <a:ext cx="1985760" cy="953640"/>
              </p14:xfrm>
            </p:contentPart>
          </mc:Choice>
          <mc:Fallback xmlns="">
            <p:pic>
              <p:nvPicPr>
                <p:cNvPr id="25" name="Freihand 24">
                  <a:extLst>
                    <a:ext uri="{FF2B5EF4-FFF2-40B4-BE49-F238E27FC236}">
                      <a16:creationId xmlns:a16="http://schemas.microsoft.com/office/drawing/2014/main" id="{13804685-DA32-AB15-AC63-D5DCFF4EB178}"/>
                    </a:ext>
                  </a:extLst>
                </p:cNvPr>
                <p:cNvPicPr/>
                <p:nvPr/>
              </p:nvPicPr>
              <p:blipFill>
                <a:blip r:embed="rId90"/>
                <a:stretch>
                  <a:fillRect/>
                </a:stretch>
              </p:blipFill>
              <p:spPr>
                <a:xfrm>
                  <a:off x="132994" y="3502828"/>
                  <a:ext cx="2003400" cy="971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Freihand 48">
                  <a:extLst>
                    <a:ext uri="{FF2B5EF4-FFF2-40B4-BE49-F238E27FC236}">
                      <a16:creationId xmlns:a16="http://schemas.microsoft.com/office/drawing/2014/main" id="{A383DC6F-DE53-1F23-E732-DD728EDB484B}"/>
                    </a:ext>
                  </a:extLst>
                </p14:cNvPr>
                <p14:cNvContentPartPr/>
                <p14:nvPr/>
              </p14:nvContentPartPr>
              <p14:xfrm>
                <a:off x="2040994" y="3436948"/>
                <a:ext cx="1638360" cy="875520"/>
              </p14:xfrm>
            </p:contentPart>
          </mc:Choice>
          <mc:Fallback xmlns="">
            <p:pic>
              <p:nvPicPr>
                <p:cNvPr id="49" name="Freihand 48">
                  <a:extLst>
                    <a:ext uri="{FF2B5EF4-FFF2-40B4-BE49-F238E27FC236}">
                      <a16:creationId xmlns:a16="http://schemas.microsoft.com/office/drawing/2014/main" id="{A383DC6F-DE53-1F23-E732-DD728EDB484B}"/>
                    </a:ext>
                  </a:extLst>
                </p:cNvPr>
                <p:cNvPicPr/>
                <p:nvPr/>
              </p:nvPicPr>
              <p:blipFill>
                <a:blip r:embed="rId92"/>
                <a:stretch>
                  <a:fillRect/>
                </a:stretch>
              </p:blipFill>
              <p:spPr>
                <a:xfrm>
                  <a:off x="2032354" y="3428308"/>
                  <a:ext cx="1656000" cy="893160"/>
                </a:xfrm>
                <a:prstGeom prst="rect">
                  <a:avLst/>
                </a:prstGeom>
              </p:spPr>
            </p:pic>
          </mc:Fallback>
        </mc:AlternateContent>
      </p:grpSp>
      <p:grpSp>
        <p:nvGrpSpPr>
          <p:cNvPr id="58" name="Gruppieren 57">
            <a:extLst>
              <a:ext uri="{FF2B5EF4-FFF2-40B4-BE49-F238E27FC236}">
                <a16:creationId xmlns:a16="http://schemas.microsoft.com/office/drawing/2014/main" id="{F9C91B96-F186-6F16-822C-393E6978C174}"/>
              </a:ext>
            </a:extLst>
          </p:cNvPr>
          <p:cNvGrpSpPr/>
          <p:nvPr/>
        </p:nvGrpSpPr>
        <p:grpSpPr>
          <a:xfrm>
            <a:off x="6052834" y="1334908"/>
            <a:ext cx="2370240" cy="2086200"/>
            <a:chOff x="6052834" y="1334908"/>
            <a:chExt cx="2370240" cy="2086200"/>
          </a:xfrm>
        </p:grpSpPr>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4488E261-1356-1CAC-F363-50EA4DE98576}"/>
                    </a:ext>
                  </a:extLst>
                </p14:cNvPr>
                <p14:cNvContentPartPr/>
                <p14:nvPr/>
              </p14:nvContentPartPr>
              <p14:xfrm>
                <a:off x="6175594" y="1334908"/>
                <a:ext cx="2247480" cy="1954080"/>
              </p14:xfrm>
            </p:contentPart>
          </mc:Choice>
          <mc:Fallback xmlns="">
            <p:pic>
              <p:nvPicPr>
                <p:cNvPr id="56" name="Freihand 55">
                  <a:extLst>
                    <a:ext uri="{FF2B5EF4-FFF2-40B4-BE49-F238E27FC236}">
                      <a16:creationId xmlns:a16="http://schemas.microsoft.com/office/drawing/2014/main" id="{4488E261-1356-1CAC-F363-50EA4DE98576}"/>
                    </a:ext>
                  </a:extLst>
                </p:cNvPr>
                <p:cNvPicPr/>
                <p:nvPr/>
              </p:nvPicPr>
              <p:blipFill>
                <a:blip r:embed="rId94"/>
                <a:stretch>
                  <a:fillRect/>
                </a:stretch>
              </p:blipFill>
              <p:spPr>
                <a:xfrm>
                  <a:off x="6166594" y="1325908"/>
                  <a:ext cx="2265120" cy="1971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7" name="Freihand 56">
                  <a:extLst>
                    <a:ext uri="{FF2B5EF4-FFF2-40B4-BE49-F238E27FC236}">
                      <a16:creationId xmlns:a16="http://schemas.microsoft.com/office/drawing/2014/main" id="{4A22E3CE-EF95-D984-12A4-FBCB5585A0B1}"/>
                    </a:ext>
                  </a:extLst>
                </p14:cNvPr>
                <p14:cNvContentPartPr/>
                <p14:nvPr/>
              </p14:nvContentPartPr>
              <p14:xfrm>
                <a:off x="6052834" y="2842228"/>
                <a:ext cx="851760" cy="578880"/>
              </p14:xfrm>
            </p:contentPart>
          </mc:Choice>
          <mc:Fallback xmlns="">
            <p:pic>
              <p:nvPicPr>
                <p:cNvPr id="57" name="Freihand 56">
                  <a:extLst>
                    <a:ext uri="{FF2B5EF4-FFF2-40B4-BE49-F238E27FC236}">
                      <a16:creationId xmlns:a16="http://schemas.microsoft.com/office/drawing/2014/main" id="{4A22E3CE-EF95-D984-12A4-FBCB5585A0B1}"/>
                    </a:ext>
                  </a:extLst>
                </p:cNvPr>
                <p:cNvPicPr/>
                <p:nvPr/>
              </p:nvPicPr>
              <p:blipFill>
                <a:blip r:embed="rId96"/>
                <a:stretch>
                  <a:fillRect/>
                </a:stretch>
              </p:blipFill>
              <p:spPr>
                <a:xfrm>
                  <a:off x="6044194" y="2833588"/>
                  <a:ext cx="869400" cy="596520"/>
                </a:xfrm>
                <a:prstGeom prst="rect">
                  <a:avLst/>
                </a:prstGeom>
              </p:spPr>
            </p:pic>
          </mc:Fallback>
        </mc:AlternateContent>
      </p:grpSp>
      <p:grpSp>
        <p:nvGrpSpPr>
          <p:cNvPr id="107" name="Gruppieren 106">
            <a:extLst>
              <a:ext uri="{FF2B5EF4-FFF2-40B4-BE49-F238E27FC236}">
                <a16:creationId xmlns:a16="http://schemas.microsoft.com/office/drawing/2014/main" id="{C9F03872-C4BD-35D5-5CB3-8E16587BBDD2}"/>
              </a:ext>
            </a:extLst>
          </p:cNvPr>
          <p:cNvGrpSpPr/>
          <p:nvPr/>
        </p:nvGrpSpPr>
        <p:grpSpPr>
          <a:xfrm>
            <a:off x="8095114" y="-66212"/>
            <a:ext cx="3880080" cy="2493000"/>
            <a:chOff x="8095114" y="-66212"/>
            <a:chExt cx="3880080" cy="2493000"/>
          </a:xfrm>
        </p:grpSpPr>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473149F5-B4C3-02B1-B2DA-3042CA76BF04}"/>
                    </a:ext>
                  </a:extLst>
                </p14:cNvPr>
                <p14:cNvContentPartPr/>
                <p14:nvPr/>
              </p14:nvContentPartPr>
              <p14:xfrm>
                <a:off x="8616394" y="802108"/>
                <a:ext cx="453240" cy="410040"/>
              </p14:xfrm>
            </p:contentPart>
          </mc:Choice>
          <mc:Fallback xmlns="">
            <p:pic>
              <p:nvPicPr>
                <p:cNvPr id="59" name="Freihand 58">
                  <a:extLst>
                    <a:ext uri="{FF2B5EF4-FFF2-40B4-BE49-F238E27FC236}">
                      <a16:creationId xmlns:a16="http://schemas.microsoft.com/office/drawing/2014/main" id="{473149F5-B4C3-02B1-B2DA-3042CA76BF04}"/>
                    </a:ext>
                  </a:extLst>
                </p:cNvPr>
                <p:cNvPicPr/>
                <p:nvPr/>
              </p:nvPicPr>
              <p:blipFill>
                <a:blip r:embed="rId98"/>
                <a:stretch>
                  <a:fillRect/>
                </a:stretch>
              </p:blipFill>
              <p:spPr>
                <a:xfrm>
                  <a:off x="8607754" y="793468"/>
                  <a:ext cx="47088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0" name="Freihand 59">
                  <a:extLst>
                    <a:ext uri="{FF2B5EF4-FFF2-40B4-BE49-F238E27FC236}">
                      <a16:creationId xmlns:a16="http://schemas.microsoft.com/office/drawing/2014/main" id="{BB81E9C7-F314-B6B8-8B53-55643A313E7C}"/>
                    </a:ext>
                  </a:extLst>
                </p14:cNvPr>
                <p14:cNvContentPartPr/>
                <p14:nvPr/>
              </p14:nvContentPartPr>
              <p14:xfrm>
                <a:off x="8580034" y="833428"/>
                <a:ext cx="544680" cy="174600"/>
              </p14:xfrm>
            </p:contentPart>
          </mc:Choice>
          <mc:Fallback xmlns="">
            <p:pic>
              <p:nvPicPr>
                <p:cNvPr id="60" name="Freihand 59">
                  <a:extLst>
                    <a:ext uri="{FF2B5EF4-FFF2-40B4-BE49-F238E27FC236}">
                      <a16:creationId xmlns:a16="http://schemas.microsoft.com/office/drawing/2014/main" id="{BB81E9C7-F314-B6B8-8B53-55643A313E7C}"/>
                    </a:ext>
                  </a:extLst>
                </p:cNvPr>
                <p:cNvPicPr/>
                <p:nvPr/>
              </p:nvPicPr>
              <p:blipFill>
                <a:blip r:embed="rId100"/>
                <a:stretch>
                  <a:fillRect/>
                </a:stretch>
              </p:blipFill>
              <p:spPr>
                <a:xfrm>
                  <a:off x="8571394" y="824428"/>
                  <a:ext cx="562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1" name="Freihand 60">
                  <a:extLst>
                    <a:ext uri="{FF2B5EF4-FFF2-40B4-BE49-F238E27FC236}">
                      <a16:creationId xmlns:a16="http://schemas.microsoft.com/office/drawing/2014/main" id="{229AFF5B-FA02-6AF5-1DD4-B803EBF9C6F6}"/>
                    </a:ext>
                  </a:extLst>
                </p14:cNvPr>
                <p14:cNvContentPartPr/>
                <p14:nvPr/>
              </p14:nvContentPartPr>
              <p14:xfrm>
                <a:off x="8847874" y="299188"/>
                <a:ext cx="341640" cy="190800"/>
              </p14:xfrm>
            </p:contentPart>
          </mc:Choice>
          <mc:Fallback xmlns="">
            <p:pic>
              <p:nvPicPr>
                <p:cNvPr id="61" name="Freihand 60">
                  <a:extLst>
                    <a:ext uri="{FF2B5EF4-FFF2-40B4-BE49-F238E27FC236}">
                      <a16:creationId xmlns:a16="http://schemas.microsoft.com/office/drawing/2014/main" id="{229AFF5B-FA02-6AF5-1DD4-B803EBF9C6F6}"/>
                    </a:ext>
                  </a:extLst>
                </p:cNvPr>
                <p:cNvPicPr/>
                <p:nvPr/>
              </p:nvPicPr>
              <p:blipFill>
                <a:blip r:embed="rId102"/>
                <a:stretch>
                  <a:fillRect/>
                </a:stretch>
              </p:blipFill>
              <p:spPr>
                <a:xfrm>
                  <a:off x="8839234" y="290548"/>
                  <a:ext cx="359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2" name="Freihand 61">
                  <a:extLst>
                    <a:ext uri="{FF2B5EF4-FFF2-40B4-BE49-F238E27FC236}">
                      <a16:creationId xmlns:a16="http://schemas.microsoft.com/office/drawing/2014/main" id="{B55EBAA8-0325-43AD-D4F0-DF7AFED6BE47}"/>
                    </a:ext>
                  </a:extLst>
                </p14:cNvPr>
                <p14:cNvContentPartPr/>
                <p14:nvPr/>
              </p14:nvContentPartPr>
              <p14:xfrm>
                <a:off x="9274114" y="188668"/>
                <a:ext cx="246960" cy="190080"/>
              </p14:xfrm>
            </p:contentPart>
          </mc:Choice>
          <mc:Fallback xmlns="">
            <p:pic>
              <p:nvPicPr>
                <p:cNvPr id="62" name="Freihand 61">
                  <a:extLst>
                    <a:ext uri="{FF2B5EF4-FFF2-40B4-BE49-F238E27FC236}">
                      <a16:creationId xmlns:a16="http://schemas.microsoft.com/office/drawing/2014/main" id="{B55EBAA8-0325-43AD-D4F0-DF7AFED6BE47}"/>
                    </a:ext>
                  </a:extLst>
                </p:cNvPr>
                <p:cNvPicPr/>
                <p:nvPr/>
              </p:nvPicPr>
              <p:blipFill>
                <a:blip r:embed="rId104"/>
                <a:stretch>
                  <a:fillRect/>
                </a:stretch>
              </p:blipFill>
              <p:spPr>
                <a:xfrm>
                  <a:off x="9265474" y="180028"/>
                  <a:ext cx="26460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3" name="Freihand 62">
                  <a:extLst>
                    <a:ext uri="{FF2B5EF4-FFF2-40B4-BE49-F238E27FC236}">
                      <a16:creationId xmlns:a16="http://schemas.microsoft.com/office/drawing/2014/main" id="{A1327BA9-BFE4-2569-22D2-8867BD4E9471}"/>
                    </a:ext>
                  </a:extLst>
                </p14:cNvPr>
                <p14:cNvContentPartPr/>
                <p14:nvPr/>
              </p14:nvContentPartPr>
              <p14:xfrm>
                <a:off x="9173674" y="80668"/>
                <a:ext cx="24480" cy="7560"/>
              </p14:xfrm>
            </p:contentPart>
          </mc:Choice>
          <mc:Fallback xmlns="">
            <p:pic>
              <p:nvPicPr>
                <p:cNvPr id="63" name="Freihand 62">
                  <a:extLst>
                    <a:ext uri="{FF2B5EF4-FFF2-40B4-BE49-F238E27FC236}">
                      <a16:creationId xmlns:a16="http://schemas.microsoft.com/office/drawing/2014/main" id="{A1327BA9-BFE4-2569-22D2-8867BD4E9471}"/>
                    </a:ext>
                  </a:extLst>
                </p:cNvPr>
                <p:cNvPicPr/>
                <p:nvPr/>
              </p:nvPicPr>
              <p:blipFill>
                <a:blip r:embed="rId106"/>
                <a:stretch>
                  <a:fillRect/>
                </a:stretch>
              </p:blipFill>
              <p:spPr>
                <a:xfrm>
                  <a:off x="9164674" y="71668"/>
                  <a:ext cx="421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4" name="Freihand 63">
                  <a:extLst>
                    <a:ext uri="{FF2B5EF4-FFF2-40B4-BE49-F238E27FC236}">
                      <a16:creationId xmlns:a16="http://schemas.microsoft.com/office/drawing/2014/main" id="{6C14EFDB-0391-577F-53A3-F2E03626C8D8}"/>
                    </a:ext>
                  </a:extLst>
                </p14:cNvPr>
                <p14:cNvContentPartPr/>
                <p14:nvPr/>
              </p14:nvContentPartPr>
              <p14:xfrm>
                <a:off x="9790714" y="100468"/>
                <a:ext cx="271800" cy="284400"/>
              </p14:xfrm>
            </p:contentPart>
          </mc:Choice>
          <mc:Fallback xmlns="">
            <p:pic>
              <p:nvPicPr>
                <p:cNvPr id="64" name="Freihand 63">
                  <a:extLst>
                    <a:ext uri="{FF2B5EF4-FFF2-40B4-BE49-F238E27FC236}">
                      <a16:creationId xmlns:a16="http://schemas.microsoft.com/office/drawing/2014/main" id="{6C14EFDB-0391-577F-53A3-F2E03626C8D8}"/>
                    </a:ext>
                  </a:extLst>
                </p:cNvPr>
                <p:cNvPicPr/>
                <p:nvPr/>
              </p:nvPicPr>
              <p:blipFill>
                <a:blip r:embed="rId108"/>
                <a:stretch>
                  <a:fillRect/>
                </a:stretch>
              </p:blipFill>
              <p:spPr>
                <a:xfrm>
                  <a:off x="9782074" y="91828"/>
                  <a:ext cx="2894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5" name="Freihand 64">
                  <a:extLst>
                    <a:ext uri="{FF2B5EF4-FFF2-40B4-BE49-F238E27FC236}">
                      <a16:creationId xmlns:a16="http://schemas.microsoft.com/office/drawing/2014/main" id="{05F16FEB-9613-37D3-ABF6-5466BFCC0166}"/>
                    </a:ext>
                  </a:extLst>
                </p14:cNvPr>
                <p14:cNvContentPartPr/>
                <p14:nvPr/>
              </p14:nvContentPartPr>
              <p14:xfrm>
                <a:off x="10064674" y="119188"/>
                <a:ext cx="72720" cy="60480"/>
              </p14:xfrm>
            </p:contentPart>
          </mc:Choice>
          <mc:Fallback xmlns="">
            <p:pic>
              <p:nvPicPr>
                <p:cNvPr id="65" name="Freihand 64">
                  <a:extLst>
                    <a:ext uri="{FF2B5EF4-FFF2-40B4-BE49-F238E27FC236}">
                      <a16:creationId xmlns:a16="http://schemas.microsoft.com/office/drawing/2014/main" id="{05F16FEB-9613-37D3-ABF6-5466BFCC0166}"/>
                    </a:ext>
                  </a:extLst>
                </p:cNvPr>
                <p:cNvPicPr/>
                <p:nvPr/>
              </p:nvPicPr>
              <p:blipFill>
                <a:blip r:embed="rId110"/>
                <a:stretch>
                  <a:fillRect/>
                </a:stretch>
              </p:blipFill>
              <p:spPr>
                <a:xfrm>
                  <a:off x="10055674" y="110548"/>
                  <a:ext cx="903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6" name="Freihand 65">
                  <a:extLst>
                    <a:ext uri="{FF2B5EF4-FFF2-40B4-BE49-F238E27FC236}">
                      <a16:creationId xmlns:a16="http://schemas.microsoft.com/office/drawing/2014/main" id="{B13C8026-82CD-8141-4C98-1F8C3CBD8093}"/>
                    </a:ext>
                  </a:extLst>
                </p14:cNvPr>
                <p14:cNvContentPartPr/>
                <p14:nvPr/>
              </p14:nvContentPartPr>
              <p14:xfrm>
                <a:off x="10163314" y="228988"/>
                <a:ext cx="134280" cy="84960"/>
              </p14:xfrm>
            </p:contentPart>
          </mc:Choice>
          <mc:Fallback xmlns="">
            <p:pic>
              <p:nvPicPr>
                <p:cNvPr id="66" name="Freihand 65">
                  <a:extLst>
                    <a:ext uri="{FF2B5EF4-FFF2-40B4-BE49-F238E27FC236}">
                      <a16:creationId xmlns:a16="http://schemas.microsoft.com/office/drawing/2014/main" id="{B13C8026-82CD-8141-4C98-1F8C3CBD8093}"/>
                    </a:ext>
                  </a:extLst>
                </p:cNvPr>
                <p:cNvPicPr/>
                <p:nvPr/>
              </p:nvPicPr>
              <p:blipFill>
                <a:blip r:embed="rId112"/>
                <a:stretch>
                  <a:fillRect/>
                </a:stretch>
              </p:blipFill>
              <p:spPr>
                <a:xfrm>
                  <a:off x="10154674" y="219988"/>
                  <a:ext cx="1519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7" name="Freihand 66">
                  <a:extLst>
                    <a:ext uri="{FF2B5EF4-FFF2-40B4-BE49-F238E27FC236}">
                      <a16:creationId xmlns:a16="http://schemas.microsoft.com/office/drawing/2014/main" id="{50EDEACE-00D5-F9F4-ACB3-4CEDC0DE33C8}"/>
                    </a:ext>
                  </a:extLst>
                </p14:cNvPr>
                <p14:cNvContentPartPr/>
                <p14:nvPr/>
              </p14:nvContentPartPr>
              <p14:xfrm>
                <a:off x="10459234" y="131788"/>
                <a:ext cx="304200" cy="205200"/>
              </p14:xfrm>
            </p:contentPart>
          </mc:Choice>
          <mc:Fallback xmlns="">
            <p:pic>
              <p:nvPicPr>
                <p:cNvPr id="67" name="Freihand 66">
                  <a:extLst>
                    <a:ext uri="{FF2B5EF4-FFF2-40B4-BE49-F238E27FC236}">
                      <a16:creationId xmlns:a16="http://schemas.microsoft.com/office/drawing/2014/main" id="{50EDEACE-00D5-F9F4-ACB3-4CEDC0DE33C8}"/>
                    </a:ext>
                  </a:extLst>
                </p:cNvPr>
                <p:cNvPicPr/>
                <p:nvPr/>
              </p:nvPicPr>
              <p:blipFill>
                <a:blip r:embed="rId114"/>
                <a:stretch>
                  <a:fillRect/>
                </a:stretch>
              </p:blipFill>
              <p:spPr>
                <a:xfrm>
                  <a:off x="10450594" y="122788"/>
                  <a:ext cx="3218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8" name="Freihand 67">
                  <a:extLst>
                    <a:ext uri="{FF2B5EF4-FFF2-40B4-BE49-F238E27FC236}">
                      <a16:creationId xmlns:a16="http://schemas.microsoft.com/office/drawing/2014/main" id="{78DFCA06-2B62-6E7E-F73E-F8DEF400C907}"/>
                    </a:ext>
                  </a:extLst>
                </p14:cNvPr>
                <p14:cNvContentPartPr/>
                <p14:nvPr/>
              </p14:nvContentPartPr>
              <p14:xfrm>
                <a:off x="10822834" y="110908"/>
                <a:ext cx="230040" cy="291600"/>
              </p14:xfrm>
            </p:contentPart>
          </mc:Choice>
          <mc:Fallback xmlns="">
            <p:pic>
              <p:nvPicPr>
                <p:cNvPr id="68" name="Freihand 67">
                  <a:extLst>
                    <a:ext uri="{FF2B5EF4-FFF2-40B4-BE49-F238E27FC236}">
                      <a16:creationId xmlns:a16="http://schemas.microsoft.com/office/drawing/2014/main" id="{78DFCA06-2B62-6E7E-F73E-F8DEF400C907}"/>
                    </a:ext>
                  </a:extLst>
                </p:cNvPr>
                <p:cNvPicPr/>
                <p:nvPr/>
              </p:nvPicPr>
              <p:blipFill>
                <a:blip r:embed="rId116"/>
                <a:stretch>
                  <a:fillRect/>
                </a:stretch>
              </p:blipFill>
              <p:spPr>
                <a:xfrm>
                  <a:off x="10814194" y="102268"/>
                  <a:ext cx="2476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9" name="Freihand 68">
                  <a:extLst>
                    <a:ext uri="{FF2B5EF4-FFF2-40B4-BE49-F238E27FC236}">
                      <a16:creationId xmlns:a16="http://schemas.microsoft.com/office/drawing/2014/main" id="{2232B2CA-885E-E2B8-DA74-0BD83BE8864C}"/>
                    </a:ext>
                  </a:extLst>
                </p14:cNvPr>
                <p14:cNvContentPartPr/>
                <p14:nvPr/>
              </p14:nvContentPartPr>
              <p14:xfrm>
                <a:off x="11010394" y="98668"/>
                <a:ext cx="6480" cy="19080"/>
              </p14:xfrm>
            </p:contentPart>
          </mc:Choice>
          <mc:Fallback xmlns="">
            <p:pic>
              <p:nvPicPr>
                <p:cNvPr id="69" name="Freihand 68">
                  <a:extLst>
                    <a:ext uri="{FF2B5EF4-FFF2-40B4-BE49-F238E27FC236}">
                      <a16:creationId xmlns:a16="http://schemas.microsoft.com/office/drawing/2014/main" id="{2232B2CA-885E-E2B8-DA74-0BD83BE8864C}"/>
                    </a:ext>
                  </a:extLst>
                </p:cNvPr>
                <p:cNvPicPr/>
                <p:nvPr/>
              </p:nvPicPr>
              <p:blipFill>
                <a:blip r:embed="rId118"/>
                <a:stretch>
                  <a:fillRect/>
                </a:stretch>
              </p:blipFill>
              <p:spPr>
                <a:xfrm>
                  <a:off x="11001394" y="90028"/>
                  <a:ext cx="2412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0" name="Freihand 69">
                  <a:extLst>
                    <a:ext uri="{FF2B5EF4-FFF2-40B4-BE49-F238E27FC236}">
                      <a16:creationId xmlns:a16="http://schemas.microsoft.com/office/drawing/2014/main" id="{984B5E08-C13A-587A-8146-B69AE53AE679}"/>
                    </a:ext>
                  </a:extLst>
                </p14:cNvPr>
                <p14:cNvContentPartPr/>
                <p14:nvPr/>
              </p14:nvContentPartPr>
              <p14:xfrm>
                <a:off x="11098954" y="241588"/>
                <a:ext cx="243000" cy="85680"/>
              </p14:xfrm>
            </p:contentPart>
          </mc:Choice>
          <mc:Fallback xmlns="">
            <p:pic>
              <p:nvPicPr>
                <p:cNvPr id="70" name="Freihand 69">
                  <a:extLst>
                    <a:ext uri="{FF2B5EF4-FFF2-40B4-BE49-F238E27FC236}">
                      <a16:creationId xmlns:a16="http://schemas.microsoft.com/office/drawing/2014/main" id="{984B5E08-C13A-587A-8146-B69AE53AE679}"/>
                    </a:ext>
                  </a:extLst>
                </p:cNvPr>
                <p:cNvPicPr/>
                <p:nvPr/>
              </p:nvPicPr>
              <p:blipFill>
                <a:blip r:embed="rId120"/>
                <a:stretch>
                  <a:fillRect/>
                </a:stretch>
              </p:blipFill>
              <p:spPr>
                <a:xfrm>
                  <a:off x="11090314" y="232588"/>
                  <a:ext cx="26064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 name="Freihand 70">
                  <a:extLst>
                    <a:ext uri="{FF2B5EF4-FFF2-40B4-BE49-F238E27FC236}">
                      <a16:creationId xmlns:a16="http://schemas.microsoft.com/office/drawing/2014/main" id="{A28AE5FC-E81E-7780-138A-DE30A237C1BE}"/>
                    </a:ext>
                  </a:extLst>
                </p14:cNvPr>
                <p14:cNvContentPartPr/>
                <p14:nvPr/>
              </p14:nvContentPartPr>
              <p14:xfrm>
                <a:off x="11417554" y="82468"/>
                <a:ext cx="225360" cy="238680"/>
              </p14:xfrm>
            </p:contentPart>
          </mc:Choice>
          <mc:Fallback xmlns="">
            <p:pic>
              <p:nvPicPr>
                <p:cNvPr id="71" name="Freihand 70">
                  <a:extLst>
                    <a:ext uri="{FF2B5EF4-FFF2-40B4-BE49-F238E27FC236}">
                      <a16:creationId xmlns:a16="http://schemas.microsoft.com/office/drawing/2014/main" id="{A28AE5FC-E81E-7780-138A-DE30A237C1BE}"/>
                    </a:ext>
                  </a:extLst>
                </p:cNvPr>
                <p:cNvPicPr/>
                <p:nvPr/>
              </p:nvPicPr>
              <p:blipFill>
                <a:blip r:embed="rId122"/>
                <a:stretch>
                  <a:fillRect/>
                </a:stretch>
              </p:blipFill>
              <p:spPr>
                <a:xfrm>
                  <a:off x="11408554" y="73468"/>
                  <a:ext cx="2430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 name="Freihand 71">
                  <a:extLst>
                    <a:ext uri="{FF2B5EF4-FFF2-40B4-BE49-F238E27FC236}">
                      <a16:creationId xmlns:a16="http://schemas.microsoft.com/office/drawing/2014/main" id="{FC320DF9-D8C4-80A2-CB2D-FE7F12798869}"/>
                    </a:ext>
                  </a:extLst>
                </p14:cNvPr>
                <p14:cNvContentPartPr/>
                <p14:nvPr/>
              </p14:nvContentPartPr>
              <p14:xfrm>
                <a:off x="11661994" y="79588"/>
                <a:ext cx="272160" cy="245160"/>
              </p14:xfrm>
            </p:contentPart>
          </mc:Choice>
          <mc:Fallback xmlns="">
            <p:pic>
              <p:nvPicPr>
                <p:cNvPr id="72" name="Freihand 71">
                  <a:extLst>
                    <a:ext uri="{FF2B5EF4-FFF2-40B4-BE49-F238E27FC236}">
                      <a16:creationId xmlns:a16="http://schemas.microsoft.com/office/drawing/2014/main" id="{FC320DF9-D8C4-80A2-CB2D-FE7F12798869}"/>
                    </a:ext>
                  </a:extLst>
                </p:cNvPr>
                <p:cNvPicPr/>
                <p:nvPr/>
              </p:nvPicPr>
              <p:blipFill>
                <a:blip r:embed="rId124"/>
                <a:stretch>
                  <a:fillRect/>
                </a:stretch>
              </p:blipFill>
              <p:spPr>
                <a:xfrm>
                  <a:off x="11653354" y="70588"/>
                  <a:ext cx="28980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3" name="Freihand 72">
                  <a:extLst>
                    <a:ext uri="{FF2B5EF4-FFF2-40B4-BE49-F238E27FC236}">
                      <a16:creationId xmlns:a16="http://schemas.microsoft.com/office/drawing/2014/main" id="{1C6F35E0-AE43-4D05-4525-EBD9AD15E409}"/>
                    </a:ext>
                  </a:extLst>
                </p14:cNvPr>
                <p14:cNvContentPartPr/>
                <p14:nvPr/>
              </p14:nvContentPartPr>
              <p14:xfrm>
                <a:off x="9615034" y="561628"/>
                <a:ext cx="396360" cy="410400"/>
              </p14:xfrm>
            </p:contentPart>
          </mc:Choice>
          <mc:Fallback xmlns="">
            <p:pic>
              <p:nvPicPr>
                <p:cNvPr id="73" name="Freihand 72">
                  <a:extLst>
                    <a:ext uri="{FF2B5EF4-FFF2-40B4-BE49-F238E27FC236}">
                      <a16:creationId xmlns:a16="http://schemas.microsoft.com/office/drawing/2014/main" id="{1C6F35E0-AE43-4D05-4525-EBD9AD15E409}"/>
                    </a:ext>
                  </a:extLst>
                </p:cNvPr>
                <p:cNvPicPr/>
                <p:nvPr/>
              </p:nvPicPr>
              <p:blipFill>
                <a:blip r:embed="rId126"/>
                <a:stretch>
                  <a:fillRect/>
                </a:stretch>
              </p:blipFill>
              <p:spPr>
                <a:xfrm>
                  <a:off x="9606394" y="552988"/>
                  <a:ext cx="414000" cy="428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667B615C-5C04-6CAD-7158-65E01024654A}"/>
                    </a:ext>
                  </a:extLst>
                </p14:cNvPr>
                <p14:cNvContentPartPr/>
                <p14:nvPr/>
              </p14:nvContentPartPr>
              <p14:xfrm>
                <a:off x="10283194" y="617068"/>
                <a:ext cx="189720" cy="151200"/>
              </p14:xfrm>
            </p:contentPart>
          </mc:Choice>
          <mc:Fallback xmlns="">
            <p:pic>
              <p:nvPicPr>
                <p:cNvPr id="76" name="Freihand 75">
                  <a:extLst>
                    <a:ext uri="{FF2B5EF4-FFF2-40B4-BE49-F238E27FC236}">
                      <a16:creationId xmlns:a16="http://schemas.microsoft.com/office/drawing/2014/main" id="{667B615C-5C04-6CAD-7158-65E01024654A}"/>
                    </a:ext>
                  </a:extLst>
                </p:cNvPr>
                <p:cNvPicPr/>
                <p:nvPr/>
              </p:nvPicPr>
              <p:blipFill>
                <a:blip r:embed="rId128"/>
                <a:stretch>
                  <a:fillRect/>
                </a:stretch>
              </p:blipFill>
              <p:spPr>
                <a:xfrm>
                  <a:off x="10274554" y="608068"/>
                  <a:ext cx="207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96128E86-B5FF-DB2F-27F8-0BA66D79EF98}"/>
                    </a:ext>
                  </a:extLst>
                </p14:cNvPr>
                <p14:cNvContentPartPr/>
                <p14:nvPr/>
              </p14:nvContentPartPr>
              <p14:xfrm>
                <a:off x="8981434" y="1200268"/>
                <a:ext cx="149760" cy="185040"/>
              </p14:xfrm>
            </p:contentPart>
          </mc:Choice>
          <mc:Fallback xmlns="">
            <p:pic>
              <p:nvPicPr>
                <p:cNvPr id="77" name="Freihand 76">
                  <a:extLst>
                    <a:ext uri="{FF2B5EF4-FFF2-40B4-BE49-F238E27FC236}">
                      <a16:creationId xmlns:a16="http://schemas.microsoft.com/office/drawing/2014/main" id="{96128E86-B5FF-DB2F-27F8-0BA66D79EF98}"/>
                    </a:ext>
                  </a:extLst>
                </p:cNvPr>
                <p:cNvPicPr/>
                <p:nvPr/>
              </p:nvPicPr>
              <p:blipFill>
                <a:blip r:embed="rId130"/>
                <a:stretch>
                  <a:fillRect/>
                </a:stretch>
              </p:blipFill>
              <p:spPr>
                <a:xfrm>
                  <a:off x="8972434" y="1191628"/>
                  <a:ext cx="16740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83FC63B7-DA40-0020-2EFF-18108831E8F4}"/>
                    </a:ext>
                  </a:extLst>
                </p14:cNvPr>
                <p14:cNvContentPartPr/>
                <p14:nvPr/>
              </p14:nvContentPartPr>
              <p14:xfrm>
                <a:off x="9207154" y="1014508"/>
                <a:ext cx="172440" cy="284760"/>
              </p14:xfrm>
            </p:contentPart>
          </mc:Choice>
          <mc:Fallback xmlns="">
            <p:pic>
              <p:nvPicPr>
                <p:cNvPr id="78" name="Freihand 77">
                  <a:extLst>
                    <a:ext uri="{FF2B5EF4-FFF2-40B4-BE49-F238E27FC236}">
                      <a16:creationId xmlns:a16="http://schemas.microsoft.com/office/drawing/2014/main" id="{83FC63B7-DA40-0020-2EFF-18108831E8F4}"/>
                    </a:ext>
                  </a:extLst>
                </p:cNvPr>
                <p:cNvPicPr/>
                <p:nvPr/>
              </p:nvPicPr>
              <p:blipFill>
                <a:blip r:embed="rId132"/>
                <a:stretch>
                  <a:fillRect/>
                </a:stretch>
              </p:blipFill>
              <p:spPr>
                <a:xfrm>
                  <a:off x="9198154" y="1005868"/>
                  <a:ext cx="190080" cy="302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0685F746-3FFD-1B83-40E5-AA9B10FAD7DB}"/>
                    </a:ext>
                  </a:extLst>
                </p14:cNvPr>
                <p14:cNvContentPartPr/>
                <p14:nvPr/>
              </p14:nvContentPartPr>
              <p14:xfrm>
                <a:off x="9490474" y="1130068"/>
                <a:ext cx="360000" cy="138240"/>
              </p14:xfrm>
            </p:contentPart>
          </mc:Choice>
          <mc:Fallback xmlns="">
            <p:pic>
              <p:nvPicPr>
                <p:cNvPr id="79" name="Freihand 78">
                  <a:extLst>
                    <a:ext uri="{FF2B5EF4-FFF2-40B4-BE49-F238E27FC236}">
                      <a16:creationId xmlns:a16="http://schemas.microsoft.com/office/drawing/2014/main" id="{0685F746-3FFD-1B83-40E5-AA9B10FAD7DB}"/>
                    </a:ext>
                  </a:extLst>
                </p:cNvPr>
                <p:cNvPicPr/>
                <p:nvPr/>
              </p:nvPicPr>
              <p:blipFill>
                <a:blip r:embed="rId134"/>
                <a:stretch>
                  <a:fillRect/>
                </a:stretch>
              </p:blipFill>
              <p:spPr>
                <a:xfrm>
                  <a:off x="9481834" y="1121068"/>
                  <a:ext cx="377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CFED33C8-DEF7-8570-4A32-C4272159BD5E}"/>
                    </a:ext>
                  </a:extLst>
                </p14:cNvPr>
                <p14:cNvContentPartPr/>
                <p14:nvPr/>
              </p14:nvContentPartPr>
              <p14:xfrm>
                <a:off x="9804034" y="1036108"/>
                <a:ext cx="31320" cy="10800"/>
              </p14:xfrm>
            </p:contentPart>
          </mc:Choice>
          <mc:Fallback xmlns="">
            <p:pic>
              <p:nvPicPr>
                <p:cNvPr id="80" name="Freihand 79">
                  <a:extLst>
                    <a:ext uri="{FF2B5EF4-FFF2-40B4-BE49-F238E27FC236}">
                      <a16:creationId xmlns:a16="http://schemas.microsoft.com/office/drawing/2014/main" id="{CFED33C8-DEF7-8570-4A32-C4272159BD5E}"/>
                    </a:ext>
                  </a:extLst>
                </p:cNvPr>
                <p:cNvPicPr/>
                <p:nvPr/>
              </p:nvPicPr>
              <p:blipFill>
                <a:blip r:embed="rId136"/>
                <a:stretch>
                  <a:fillRect/>
                </a:stretch>
              </p:blipFill>
              <p:spPr>
                <a:xfrm>
                  <a:off x="9795034" y="1027468"/>
                  <a:ext cx="48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1" name="Freihand 80">
                  <a:extLst>
                    <a:ext uri="{FF2B5EF4-FFF2-40B4-BE49-F238E27FC236}">
                      <a16:creationId xmlns:a16="http://schemas.microsoft.com/office/drawing/2014/main" id="{800038D7-15BC-D200-4F1D-D5FF0002F517}"/>
                    </a:ext>
                  </a:extLst>
                </p14:cNvPr>
                <p14:cNvContentPartPr/>
                <p14:nvPr/>
              </p14:nvContentPartPr>
              <p14:xfrm>
                <a:off x="9977194" y="1126108"/>
                <a:ext cx="119880" cy="67680"/>
              </p14:xfrm>
            </p:contentPart>
          </mc:Choice>
          <mc:Fallback xmlns="">
            <p:pic>
              <p:nvPicPr>
                <p:cNvPr id="81" name="Freihand 80">
                  <a:extLst>
                    <a:ext uri="{FF2B5EF4-FFF2-40B4-BE49-F238E27FC236}">
                      <a16:creationId xmlns:a16="http://schemas.microsoft.com/office/drawing/2014/main" id="{800038D7-15BC-D200-4F1D-D5FF0002F517}"/>
                    </a:ext>
                  </a:extLst>
                </p:cNvPr>
                <p:cNvPicPr/>
                <p:nvPr/>
              </p:nvPicPr>
              <p:blipFill>
                <a:blip r:embed="rId138"/>
                <a:stretch>
                  <a:fillRect/>
                </a:stretch>
              </p:blipFill>
              <p:spPr>
                <a:xfrm>
                  <a:off x="9968194" y="1117108"/>
                  <a:ext cx="137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2" name="Freihand 81">
                  <a:extLst>
                    <a:ext uri="{FF2B5EF4-FFF2-40B4-BE49-F238E27FC236}">
                      <a16:creationId xmlns:a16="http://schemas.microsoft.com/office/drawing/2014/main" id="{779590FC-A18A-F7A9-B653-6955FECC7711}"/>
                    </a:ext>
                  </a:extLst>
                </p14:cNvPr>
                <p14:cNvContentPartPr/>
                <p14:nvPr/>
              </p14:nvContentPartPr>
              <p14:xfrm>
                <a:off x="10297594" y="1087228"/>
                <a:ext cx="264600" cy="117720"/>
              </p14:xfrm>
            </p:contentPart>
          </mc:Choice>
          <mc:Fallback xmlns="">
            <p:pic>
              <p:nvPicPr>
                <p:cNvPr id="82" name="Freihand 81">
                  <a:extLst>
                    <a:ext uri="{FF2B5EF4-FFF2-40B4-BE49-F238E27FC236}">
                      <a16:creationId xmlns:a16="http://schemas.microsoft.com/office/drawing/2014/main" id="{779590FC-A18A-F7A9-B653-6955FECC7711}"/>
                    </a:ext>
                  </a:extLst>
                </p:cNvPr>
                <p:cNvPicPr/>
                <p:nvPr/>
              </p:nvPicPr>
              <p:blipFill>
                <a:blip r:embed="rId140"/>
                <a:stretch>
                  <a:fillRect/>
                </a:stretch>
              </p:blipFill>
              <p:spPr>
                <a:xfrm>
                  <a:off x="10288954" y="1078588"/>
                  <a:ext cx="282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Freihand 82">
                  <a:extLst>
                    <a:ext uri="{FF2B5EF4-FFF2-40B4-BE49-F238E27FC236}">
                      <a16:creationId xmlns:a16="http://schemas.microsoft.com/office/drawing/2014/main" id="{7CDCD824-4C26-1579-3E4D-83DD3A65A4A9}"/>
                    </a:ext>
                  </a:extLst>
                </p14:cNvPr>
                <p14:cNvContentPartPr/>
                <p14:nvPr/>
              </p14:nvContentPartPr>
              <p14:xfrm>
                <a:off x="10529074" y="969508"/>
                <a:ext cx="23040" cy="21240"/>
              </p14:xfrm>
            </p:contentPart>
          </mc:Choice>
          <mc:Fallback xmlns="">
            <p:pic>
              <p:nvPicPr>
                <p:cNvPr id="83" name="Freihand 82">
                  <a:extLst>
                    <a:ext uri="{FF2B5EF4-FFF2-40B4-BE49-F238E27FC236}">
                      <a16:creationId xmlns:a16="http://schemas.microsoft.com/office/drawing/2014/main" id="{7CDCD824-4C26-1579-3E4D-83DD3A65A4A9}"/>
                    </a:ext>
                  </a:extLst>
                </p:cNvPr>
                <p:cNvPicPr/>
                <p:nvPr/>
              </p:nvPicPr>
              <p:blipFill>
                <a:blip r:embed="rId142"/>
                <a:stretch>
                  <a:fillRect/>
                </a:stretch>
              </p:blipFill>
              <p:spPr>
                <a:xfrm>
                  <a:off x="10520434" y="960508"/>
                  <a:ext cx="406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4" name="Freihand 83">
                  <a:extLst>
                    <a:ext uri="{FF2B5EF4-FFF2-40B4-BE49-F238E27FC236}">
                      <a16:creationId xmlns:a16="http://schemas.microsoft.com/office/drawing/2014/main" id="{BCBDEE30-0952-8575-F669-A64F0126EE4F}"/>
                    </a:ext>
                  </a:extLst>
                </p14:cNvPr>
                <p14:cNvContentPartPr/>
                <p14:nvPr/>
              </p14:nvContentPartPr>
              <p14:xfrm>
                <a:off x="10697554" y="934228"/>
                <a:ext cx="389160" cy="215280"/>
              </p14:xfrm>
            </p:contentPart>
          </mc:Choice>
          <mc:Fallback xmlns="">
            <p:pic>
              <p:nvPicPr>
                <p:cNvPr id="84" name="Freihand 83">
                  <a:extLst>
                    <a:ext uri="{FF2B5EF4-FFF2-40B4-BE49-F238E27FC236}">
                      <a16:creationId xmlns:a16="http://schemas.microsoft.com/office/drawing/2014/main" id="{BCBDEE30-0952-8575-F669-A64F0126EE4F}"/>
                    </a:ext>
                  </a:extLst>
                </p:cNvPr>
                <p:cNvPicPr/>
                <p:nvPr/>
              </p:nvPicPr>
              <p:blipFill>
                <a:blip r:embed="rId144"/>
                <a:stretch>
                  <a:fillRect/>
                </a:stretch>
              </p:blipFill>
              <p:spPr>
                <a:xfrm>
                  <a:off x="10688914" y="925588"/>
                  <a:ext cx="4068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5" name="Freihand 84">
                  <a:extLst>
                    <a:ext uri="{FF2B5EF4-FFF2-40B4-BE49-F238E27FC236}">
                      <a16:creationId xmlns:a16="http://schemas.microsoft.com/office/drawing/2014/main" id="{B126C964-CAB5-2675-6F04-900F4CDD1026}"/>
                    </a:ext>
                  </a:extLst>
                </p14:cNvPr>
                <p14:cNvContentPartPr/>
                <p14:nvPr/>
              </p14:nvContentPartPr>
              <p14:xfrm>
                <a:off x="11172754" y="955108"/>
                <a:ext cx="163080" cy="229680"/>
              </p14:xfrm>
            </p:contentPart>
          </mc:Choice>
          <mc:Fallback xmlns="">
            <p:pic>
              <p:nvPicPr>
                <p:cNvPr id="85" name="Freihand 84">
                  <a:extLst>
                    <a:ext uri="{FF2B5EF4-FFF2-40B4-BE49-F238E27FC236}">
                      <a16:creationId xmlns:a16="http://schemas.microsoft.com/office/drawing/2014/main" id="{B126C964-CAB5-2675-6F04-900F4CDD1026}"/>
                    </a:ext>
                  </a:extLst>
                </p:cNvPr>
                <p:cNvPicPr/>
                <p:nvPr/>
              </p:nvPicPr>
              <p:blipFill>
                <a:blip r:embed="rId146"/>
                <a:stretch>
                  <a:fillRect/>
                </a:stretch>
              </p:blipFill>
              <p:spPr>
                <a:xfrm>
                  <a:off x="11163754" y="946468"/>
                  <a:ext cx="1807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Freihand 86">
                  <a:extLst>
                    <a:ext uri="{FF2B5EF4-FFF2-40B4-BE49-F238E27FC236}">
                      <a16:creationId xmlns:a16="http://schemas.microsoft.com/office/drawing/2014/main" id="{07EDD93A-0F22-4A5C-7479-A226A25D3CDA}"/>
                    </a:ext>
                  </a:extLst>
                </p14:cNvPr>
                <p14:cNvContentPartPr/>
                <p14:nvPr/>
              </p14:nvContentPartPr>
              <p14:xfrm>
                <a:off x="8241634" y="1742428"/>
                <a:ext cx="331920" cy="320400"/>
              </p14:xfrm>
            </p:contentPart>
          </mc:Choice>
          <mc:Fallback xmlns="">
            <p:pic>
              <p:nvPicPr>
                <p:cNvPr id="87" name="Freihand 86">
                  <a:extLst>
                    <a:ext uri="{FF2B5EF4-FFF2-40B4-BE49-F238E27FC236}">
                      <a16:creationId xmlns:a16="http://schemas.microsoft.com/office/drawing/2014/main" id="{07EDD93A-0F22-4A5C-7479-A226A25D3CDA}"/>
                    </a:ext>
                  </a:extLst>
                </p:cNvPr>
                <p:cNvPicPr/>
                <p:nvPr/>
              </p:nvPicPr>
              <p:blipFill>
                <a:blip r:embed="rId148"/>
                <a:stretch>
                  <a:fillRect/>
                </a:stretch>
              </p:blipFill>
              <p:spPr>
                <a:xfrm>
                  <a:off x="8232634" y="1733788"/>
                  <a:ext cx="34956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Freihand 87">
                  <a:extLst>
                    <a:ext uri="{FF2B5EF4-FFF2-40B4-BE49-F238E27FC236}">
                      <a16:creationId xmlns:a16="http://schemas.microsoft.com/office/drawing/2014/main" id="{9AE3AD57-F809-C9CF-E354-2BCA8A8DD245}"/>
                    </a:ext>
                  </a:extLst>
                </p14:cNvPr>
                <p14:cNvContentPartPr/>
                <p14:nvPr/>
              </p14:nvContentPartPr>
              <p14:xfrm>
                <a:off x="8684434" y="1662508"/>
                <a:ext cx="436680" cy="184320"/>
              </p14:xfrm>
            </p:contentPart>
          </mc:Choice>
          <mc:Fallback xmlns="">
            <p:pic>
              <p:nvPicPr>
                <p:cNvPr id="88" name="Freihand 87">
                  <a:extLst>
                    <a:ext uri="{FF2B5EF4-FFF2-40B4-BE49-F238E27FC236}">
                      <a16:creationId xmlns:a16="http://schemas.microsoft.com/office/drawing/2014/main" id="{9AE3AD57-F809-C9CF-E354-2BCA8A8DD245}"/>
                    </a:ext>
                  </a:extLst>
                </p:cNvPr>
                <p:cNvPicPr/>
                <p:nvPr/>
              </p:nvPicPr>
              <p:blipFill>
                <a:blip r:embed="rId150"/>
                <a:stretch>
                  <a:fillRect/>
                </a:stretch>
              </p:blipFill>
              <p:spPr>
                <a:xfrm>
                  <a:off x="8675434" y="1653508"/>
                  <a:ext cx="4543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89" name="Freihand 88">
                  <a:extLst>
                    <a:ext uri="{FF2B5EF4-FFF2-40B4-BE49-F238E27FC236}">
                      <a16:creationId xmlns:a16="http://schemas.microsoft.com/office/drawing/2014/main" id="{D0233CC6-857C-C89E-15E3-8273BA5E6683}"/>
                    </a:ext>
                  </a:extLst>
                </p14:cNvPr>
                <p14:cNvContentPartPr/>
                <p14:nvPr/>
              </p14:nvContentPartPr>
              <p14:xfrm>
                <a:off x="9231994" y="1509868"/>
                <a:ext cx="275760" cy="249480"/>
              </p14:xfrm>
            </p:contentPart>
          </mc:Choice>
          <mc:Fallback xmlns="">
            <p:pic>
              <p:nvPicPr>
                <p:cNvPr id="89" name="Freihand 88">
                  <a:extLst>
                    <a:ext uri="{FF2B5EF4-FFF2-40B4-BE49-F238E27FC236}">
                      <a16:creationId xmlns:a16="http://schemas.microsoft.com/office/drawing/2014/main" id="{D0233CC6-857C-C89E-15E3-8273BA5E6683}"/>
                    </a:ext>
                  </a:extLst>
                </p:cNvPr>
                <p:cNvPicPr/>
                <p:nvPr/>
              </p:nvPicPr>
              <p:blipFill>
                <a:blip r:embed="rId152"/>
                <a:stretch>
                  <a:fillRect/>
                </a:stretch>
              </p:blipFill>
              <p:spPr>
                <a:xfrm>
                  <a:off x="9223354" y="1500868"/>
                  <a:ext cx="2934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9FAFEC0F-0085-9089-F9EF-5E4392914409}"/>
                    </a:ext>
                  </a:extLst>
                </p14:cNvPr>
                <p14:cNvContentPartPr/>
                <p14:nvPr/>
              </p14:nvContentPartPr>
              <p14:xfrm>
                <a:off x="9757594" y="1527868"/>
                <a:ext cx="119880" cy="190800"/>
              </p14:xfrm>
            </p:contentPart>
          </mc:Choice>
          <mc:Fallback xmlns="">
            <p:pic>
              <p:nvPicPr>
                <p:cNvPr id="91" name="Freihand 90">
                  <a:extLst>
                    <a:ext uri="{FF2B5EF4-FFF2-40B4-BE49-F238E27FC236}">
                      <a16:creationId xmlns:a16="http://schemas.microsoft.com/office/drawing/2014/main" id="{9FAFEC0F-0085-9089-F9EF-5E4392914409}"/>
                    </a:ext>
                  </a:extLst>
                </p:cNvPr>
                <p:cNvPicPr/>
                <p:nvPr/>
              </p:nvPicPr>
              <p:blipFill>
                <a:blip r:embed="rId154"/>
                <a:stretch>
                  <a:fillRect/>
                </a:stretch>
              </p:blipFill>
              <p:spPr>
                <a:xfrm>
                  <a:off x="9748954" y="1518868"/>
                  <a:ext cx="137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F7DA70E5-FE5E-97A9-EDDA-3DBCA204BDE3}"/>
                    </a:ext>
                  </a:extLst>
                </p14:cNvPr>
                <p14:cNvContentPartPr/>
                <p14:nvPr/>
              </p14:nvContentPartPr>
              <p14:xfrm>
                <a:off x="9901954" y="1374148"/>
                <a:ext cx="356400" cy="286560"/>
              </p14:xfrm>
            </p:contentPart>
          </mc:Choice>
          <mc:Fallback xmlns="">
            <p:pic>
              <p:nvPicPr>
                <p:cNvPr id="92" name="Freihand 91">
                  <a:extLst>
                    <a:ext uri="{FF2B5EF4-FFF2-40B4-BE49-F238E27FC236}">
                      <a16:creationId xmlns:a16="http://schemas.microsoft.com/office/drawing/2014/main" id="{F7DA70E5-FE5E-97A9-EDDA-3DBCA204BDE3}"/>
                    </a:ext>
                  </a:extLst>
                </p:cNvPr>
                <p:cNvPicPr/>
                <p:nvPr/>
              </p:nvPicPr>
              <p:blipFill>
                <a:blip r:embed="rId156"/>
                <a:stretch>
                  <a:fillRect/>
                </a:stretch>
              </p:blipFill>
              <p:spPr>
                <a:xfrm>
                  <a:off x="9893314" y="1365148"/>
                  <a:ext cx="3740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95077112-AC07-181F-F613-B194EE03355B}"/>
                    </a:ext>
                  </a:extLst>
                </p14:cNvPr>
                <p14:cNvContentPartPr/>
                <p14:nvPr/>
              </p14:nvContentPartPr>
              <p14:xfrm>
                <a:off x="10324954" y="1429588"/>
                <a:ext cx="111960" cy="122760"/>
              </p14:xfrm>
            </p:contentPart>
          </mc:Choice>
          <mc:Fallback xmlns="">
            <p:pic>
              <p:nvPicPr>
                <p:cNvPr id="93" name="Freihand 92">
                  <a:extLst>
                    <a:ext uri="{FF2B5EF4-FFF2-40B4-BE49-F238E27FC236}">
                      <a16:creationId xmlns:a16="http://schemas.microsoft.com/office/drawing/2014/main" id="{95077112-AC07-181F-F613-B194EE03355B}"/>
                    </a:ext>
                  </a:extLst>
                </p:cNvPr>
                <p:cNvPicPr/>
                <p:nvPr/>
              </p:nvPicPr>
              <p:blipFill>
                <a:blip r:embed="rId158"/>
                <a:stretch>
                  <a:fillRect/>
                </a:stretch>
              </p:blipFill>
              <p:spPr>
                <a:xfrm>
                  <a:off x="10315954" y="1420588"/>
                  <a:ext cx="129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38B85CFA-415C-4C76-57D1-D7ADDAE804AA}"/>
                    </a:ext>
                  </a:extLst>
                </p14:cNvPr>
                <p14:cNvContentPartPr/>
                <p14:nvPr/>
              </p14:nvContentPartPr>
              <p14:xfrm>
                <a:off x="10742554" y="1323748"/>
                <a:ext cx="389160" cy="155880"/>
              </p14:xfrm>
            </p:contentPart>
          </mc:Choice>
          <mc:Fallback xmlns="">
            <p:pic>
              <p:nvPicPr>
                <p:cNvPr id="94" name="Freihand 93">
                  <a:extLst>
                    <a:ext uri="{FF2B5EF4-FFF2-40B4-BE49-F238E27FC236}">
                      <a16:creationId xmlns:a16="http://schemas.microsoft.com/office/drawing/2014/main" id="{38B85CFA-415C-4C76-57D1-D7ADDAE804AA}"/>
                    </a:ext>
                  </a:extLst>
                </p:cNvPr>
                <p:cNvPicPr/>
                <p:nvPr/>
              </p:nvPicPr>
              <p:blipFill>
                <a:blip r:embed="rId160"/>
                <a:stretch>
                  <a:fillRect/>
                </a:stretch>
              </p:blipFill>
              <p:spPr>
                <a:xfrm>
                  <a:off x="10733554" y="1314748"/>
                  <a:ext cx="4068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30CB04DE-7C9D-8904-DF6F-E58FF5A5B830}"/>
                    </a:ext>
                  </a:extLst>
                </p14:cNvPr>
                <p14:cNvContentPartPr/>
                <p14:nvPr/>
              </p14:nvContentPartPr>
              <p14:xfrm>
                <a:off x="8456914" y="2103868"/>
                <a:ext cx="173880" cy="176400"/>
              </p14:xfrm>
            </p:contentPart>
          </mc:Choice>
          <mc:Fallback xmlns="">
            <p:pic>
              <p:nvPicPr>
                <p:cNvPr id="95" name="Freihand 94">
                  <a:extLst>
                    <a:ext uri="{FF2B5EF4-FFF2-40B4-BE49-F238E27FC236}">
                      <a16:creationId xmlns:a16="http://schemas.microsoft.com/office/drawing/2014/main" id="{30CB04DE-7C9D-8904-DF6F-E58FF5A5B830}"/>
                    </a:ext>
                  </a:extLst>
                </p:cNvPr>
                <p:cNvPicPr/>
                <p:nvPr/>
              </p:nvPicPr>
              <p:blipFill>
                <a:blip r:embed="rId162"/>
                <a:stretch>
                  <a:fillRect/>
                </a:stretch>
              </p:blipFill>
              <p:spPr>
                <a:xfrm>
                  <a:off x="8447914" y="2095228"/>
                  <a:ext cx="1915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1FFEC7C4-52A8-A816-37D1-5FD9D56174BF}"/>
                    </a:ext>
                  </a:extLst>
                </p14:cNvPr>
                <p14:cNvContentPartPr/>
                <p14:nvPr/>
              </p14:nvContentPartPr>
              <p14:xfrm>
                <a:off x="8630434" y="2015668"/>
                <a:ext cx="140760" cy="220680"/>
              </p14:xfrm>
            </p:contentPart>
          </mc:Choice>
          <mc:Fallback xmlns="">
            <p:pic>
              <p:nvPicPr>
                <p:cNvPr id="96" name="Freihand 95">
                  <a:extLst>
                    <a:ext uri="{FF2B5EF4-FFF2-40B4-BE49-F238E27FC236}">
                      <a16:creationId xmlns:a16="http://schemas.microsoft.com/office/drawing/2014/main" id="{1FFEC7C4-52A8-A816-37D1-5FD9D56174BF}"/>
                    </a:ext>
                  </a:extLst>
                </p:cNvPr>
                <p:cNvPicPr/>
                <p:nvPr/>
              </p:nvPicPr>
              <p:blipFill>
                <a:blip r:embed="rId164"/>
                <a:stretch>
                  <a:fillRect/>
                </a:stretch>
              </p:blipFill>
              <p:spPr>
                <a:xfrm>
                  <a:off x="8621434" y="2007028"/>
                  <a:ext cx="1584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FAAB4A13-077D-D731-84DD-7BDE6D58F96A}"/>
                    </a:ext>
                  </a:extLst>
                </p14:cNvPr>
                <p14:cNvContentPartPr/>
                <p14:nvPr/>
              </p14:nvContentPartPr>
              <p14:xfrm>
                <a:off x="8772994" y="2056708"/>
                <a:ext cx="147960" cy="126000"/>
              </p14:xfrm>
            </p:contentPart>
          </mc:Choice>
          <mc:Fallback xmlns="">
            <p:pic>
              <p:nvPicPr>
                <p:cNvPr id="97" name="Freihand 96">
                  <a:extLst>
                    <a:ext uri="{FF2B5EF4-FFF2-40B4-BE49-F238E27FC236}">
                      <a16:creationId xmlns:a16="http://schemas.microsoft.com/office/drawing/2014/main" id="{FAAB4A13-077D-D731-84DD-7BDE6D58F96A}"/>
                    </a:ext>
                  </a:extLst>
                </p:cNvPr>
                <p:cNvPicPr/>
                <p:nvPr/>
              </p:nvPicPr>
              <p:blipFill>
                <a:blip r:embed="rId166"/>
                <a:stretch>
                  <a:fillRect/>
                </a:stretch>
              </p:blipFill>
              <p:spPr>
                <a:xfrm>
                  <a:off x="8763994" y="2047708"/>
                  <a:ext cx="165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8" name="Freihand 97">
                  <a:extLst>
                    <a:ext uri="{FF2B5EF4-FFF2-40B4-BE49-F238E27FC236}">
                      <a16:creationId xmlns:a16="http://schemas.microsoft.com/office/drawing/2014/main" id="{82470175-D746-CE07-4455-6939DF765C33}"/>
                    </a:ext>
                  </a:extLst>
                </p14:cNvPr>
                <p14:cNvContentPartPr/>
                <p14:nvPr/>
              </p14:nvContentPartPr>
              <p14:xfrm>
                <a:off x="8921674" y="1932148"/>
                <a:ext cx="176760" cy="232200"/>
              </p14:xfrm>
            </p:contentPart>
          </mc:Choice>
          <mc:Fallback xmlns="">
            <p:pic>
              <p:nvPicPr>
                <p:cNvPr id="98" name="Freihand 97">
                  <a:extLst>
                    <a:ext uri="{FF2B5EF4-FFF2-40B4-BE49-F238E27FC236}">
                      <a16:creationId xmlns:a16="http://schemas.microsoft.com/office/drawing/2014/main" id="{82470175-D746-CE07-4455-6939DF765C33}"/>
                    </a:ext>
                  </a:extLst>
                </p:cNvPr>
                <p:cNvPicPr/>
                <p:nvPr/>
              </p:nvPicPr>
              <p:blipFill>
                <a:blip r:embed="rId168"/>
                <a:stretch>
                  <a:fillRect/>
                </a:stretch>
              </p:blipFill>
              <p:spPr>
                <a:xfrm>
                  <a:off x="8913034" y="1923148"/>
                  <a:ext cx="19440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99" name="Freihand 98">
                  <a:extLst>
                    <a:ext uri="{FF2B5EF4-FFF2-40B4-BE49-F238E27FC236}">
                      <a16:creationId xmlns:a16="http://schemas.microsoft.com/office/drawing/2014/main" id="{FA8D3B01-C51A-15B0-F46A-0470C90C3BAF}"/>
                    </a:ext>
                  </a:extLst>
                </p14:cNvPr>
                <p14:cNvContentPartPr/>
                <p14:nvPr/>
              </p14:nvContentPartPr>
              <p14:xfrm>
                <a:off x="9117874" y="1982548"/>
                <a:ext cx="167760" cy="86400"/>
              </p14:xfrm>
            </p:contentPart>
          </mc:Choice>
          <mc:Fallback xmlns="">
            <p:pic>
              <p:nvPicPr>
                <p:cNvPr id="99" name="Freihand 98">
                  <a:extLst>
                    <a:ext uri="{FF2B5EF4-FFF2-40B4-BE49-F238E27FC236}">
                      <a16:creationId xmlns:a16="http://schemas.microsoft.com/office/drawing/2014/main" id="{FA8D3B01-C51A-15B0-F46A-0470C90C3BAF}"/>
                    </a:ext>
                  </a:extLst>
                </p:cNvPr>
                <p:cNvPicPr/>
                <p:nvPr/>
              </p:nvPicPr>
              <p:blipFill>
                <a:blip r:embed="rId170"/>
                <a:stretch>
                  <a:fillRect/>
                </a:stretch>
              </p:blipFill>
              <p:spPr>
                <a:xfrm>
                  <a:off x="9109234" y="1973908"/>
                  <a:ext cx="1854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0" name="Freihand 99">
                  <a:extLst>
                    <a:ext uri="{FF2B5EF4-FFF2-40B4-BE49-F238E27FC236}">
                      <a16:creationId xmlns:a16="http://schemas.microsoft.com/office/drawing/2014/main" id="{25B8933D-B436-E8DB-8C3F-BA43AE4BC48C}"/>
                    </a:ext>
                  </a:extLst>
                </p14:cNvPr>
                <p14:cNvContentPartPr/>
                <p14:nvPr/>
              </p14:nvContentPartPr>
              <p14:xfrm>
                <a:off x="9494794" y="1839268"/>
                <a:ext cx="812160" cy="190800"/>
              </p14:xfrm>
            </p:contentPart>
          </mc:Choice>
          <mc:Fallback xmlns="">
            <p:pic>
              <p:nvPicPr>
                <p:cNvPr id="100" name="Freihand 99">
                  <a:extLst>
                    <a:ext uri="{FF2B5EF4-FFF2-40B4-BE49-F238E27FC236}">
                      <a16:creationId xmlns:a16="http://schemas.microsoft.com/office/drawing/2014/main" id="{25B8933D-B436-E8DB-8C3F-BA43AE4BC48C}"/>
                    </a:ext>
                  </a:extLst>
                </p:cNvPr>
                <p:cNvPicPr/>
                <p:nvPr/>
              </p:nvPicPr>
              <p:blipFill>
                <a:blip r:embed="rId172"/>
                <a:stretch>
                  <a:fillRect/>
                </a:stretch>
              </p:blipFill>
              <p:spPr>
                <a:xfrm>
                  <a:off x="9485794" y="1830628"/>
                  <a:ext cx="8298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1" name="Freihand 100">
                  <a:extLst>
                    <a:ext uri="{FF2B5EF4-FFF2-40B4-BE49-F238E27FC236}">
                      <a16:creationId xmlns:a16="http://schemas.microsoft.com/office/drawing/2014/main" id="{B82073EE-0345-B1AF-A30F-80E7BC2CC9EC}"/>
                    </a:ext>
                  </a:extLst>
                </p14:cNvPr>
                <p14:cNvContentPartPr/>
                <p14:nvPr/>
              </p14:nvContentPartPr>
              <p14:xfrm>
                <a:off x="10299394" y="1734148"/>
                <a:ext cx="58320" cy="26640"/>
              </p14:xfrm>
            </p:contentPart>
          </mc:Choice>
          <mc:Fallback xmlns="">
            <p:pic>
              <p:nvPicPr>
                <p:cNvPr id="101" name="Freihand 100">
                  <a:extLst>
                    <a:ext uri="{FF2B5EF4-FFF2-40B4-BE49-F238E27FC236}">
                      <a16:creationId xmlns:a16="http://schemas.microsoft.com/office/drawing/2014/main" id="{B82073EE-0345-B1AF-A30F-80E7BC2CC9EC}"/>
                    </a:ext>
                  </a:extLst>
                </p:cNvPr>
                <p:cNvPicPr/>
                <p:nvPr/>
              </p:nvPicPr>
              <p:blipFill>
                <a:blip r:embed="rId174"/>
                <a:stretch>
                  <a:fillRect/>
                </a:stretch>
              </p:blipFill>
              <p:spPr>
                <a:xfrm>
                  <a:off x="10290394" y="1725508"/>
                  <a:ext cx="75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2" name="Freihand 101">
                  <a:extLst>
                    <a:ext uri="{FF2B5EF4-FFF2-40B4-BE49-F238E27FC236}">
                      <a16:creationId xmlns:a16="http://schemas.microsoft.com/office/drawing/2014/main" id="{315523E5-FEAA-EE5D-A893-DB64CEEBCC19}"/>
                    </a:ext>
                  </a:extLst>
                </p14:cNvPr>
                <p14:cNvContentPartPr/>
                <p14:nvPr/>
              </p14:nvContentPartPr>
              <p14:xfrm>
                <a:off x="10398754" y="1768348"/>
                <a:ext cx="180000" cy="299880"/>
              </p14:xfrm>
            </p:contentPart>
          </mc:Choice>
          <mc:Fallback xmlns="">
            <p:pic>
              <p:nvPicPr>
                <p:cNvPr id="102" name="Freihand 101">
                  <a:extLst>
                    <a:ext uri="{FF2B5EF4-FFF2-40B4-BE49-F238E27FC236}">
                      <a16:creationId xmlns:a16="http://schemas.microsoft.com/office/drawing/2014/main" id="{315523E5-FEAA-EE5D-A893-DB64CEEBCC19}"/>
                    </a:ext>
                  </a:extLst>
                </p:cNvPr>
                <p:cNvPicPr/>
                <p:nvPr/>
              </p:nvPicPr>
              <p:blipFill>
                <a:blip r:embed="rId176"/>
                <a:stretch>
                  <a:fillRect/>
                </a:stretch>
              </p:blipFill>
              <p:spPr>
                <a:xfrm>
                  <a:off x="10389754" y="1759708"/>
                  <a:ext cx="19764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3" name="Freihand 102">
                  <a:extLst>
                    <a:ext uri="{FF2B5EF4-FFF2-40B4-BE49-F238E27FC236}">
                      <a16:creationId xmlns:a16="http://schemas.microsoft.com/office/drawing/2014/main" id="{D5F5AA1E-6256-D947-F036-8AF06F0A61BC}"/>
                    </a:ext>
                  </a:extLst>
                </p14:cNvPr>
                <p14:cNvContentPartPr/>
                <p14:nvPr/>
              </p14:nvContentPartPr>
              <p14:xfrm>
                <a:off x="10723114" y="1586908"/>
                <a:ext cx="656280" cy="258840"/>
              </p14:xfrm>
            </p:contentPart>
          </mc:Choice>
          <mc:Fallback xmlns="">
            <p:pic>
              <p:nvPicPr>
                <p:cNvPr id="103" name="Freihand 102">
                  <a:extLst>
                    <a:ext uri="{FF2B5EF4-FFF2-40B4-BE49-F238E27FC236}">
                      <a16:creationId xmlns:a16="http://schemas.microsoft.com/office/drawing/2014/main" id="{D5F5AA1E-6256-D947-F036-8AF06F0A61BC}"/>
                    </a:ext>
                  </a:extLst>
                </p:cNvPr>
                <p:cNvPicPr/>
                <p:nvPr/>
              </p:nvPicPr>
              <p:blipFill>
                <a:blip r:embed="rId178"/>
                <a:stretch>
                  <a:fillRect/>
                </a:stretch>
              </p:blipFill>
              <p:spPr>
                <a:xfrm>
                  <a:off x="10714474" y="1578268"/>
                  <a:ext cx="67392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4" name="Freihand 103">
                  <a:extLst>
                    <a:ext uri="{FF2B5EF4-FFF2-40B4-BE49-F238E27FC236}">
                      <a16:creationId xmlns:a16="http://schemas.microsoft.com/office/drawing/2014/main" id="{ED2F3586-3246-6615-F153-4B7840596F08}"/>
                    </a:ext>
                  </a:extLst>
                </p14:cNvPr>
                <p14:cNvContentPartPr/>
                <p14:nvPr/>
              </p14:nvContentPartPr>
              <p14:xfrm>
                <a:off x="11264914" y="1500148"/>
                <a:ext cx="47880" cy="24120"/>
              </p14:xfrm>
            </p:contentPart>
          </mc:Choice>
          <mc:Fallback xmlns="">
            <p:pic>
              <p:nvPicPr>
                <p:cNvPr id="104" name="Freihand 103">
                  <a:extLst>
                    <a:ext uri="{FF2B5EF4-FFF2-40B4-BE49-F238E27FC236}">
                      <a16:creationId xmlns:a16="http://schemas.microsoft.com/office/drawing/2014/main" id="{ED2F3586-3246-6615-F153-4B7840596F08}"/>
                    </a:ext>
                  </a:extLst>
                </p:cNvPr>
                <p:cNvPicPr/>
                <p:nvPr/>
              </p:nvPicPr>
              <p:blipFill>
                <a:blip r:embed="rId180"/>
                <a:stretch>
                  <a:fillRect/>
                </a:stretch>
              </p:blipFill>
              <p:spPr>
                <a:xfrm>
                  <a:off x="11255914" y="1491148"/>
                  <a:ext cx="65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5" name="Freihand 104">
                  <a:extLst>
                    <a:ext uri="{FF2B5EF4-FFF2-40B4-BE49-F238E27FC236}">
                      <a16:creationId xmlns:a16="http://schemas.microsoft.com/office/drawing/2014/main" id="{9CA81313-2BA4-6284-0471-985D59539993}"/>
                    </a:ext>
                  </a:extLst>
                </p14:cNvPr>
                <p14:cNvContentPartPr/>
                <p14:nvPr/>
              </p14:nvContentPartPr>
              <p14:xfrm>
                <a:off x="11456074" y="1437148"/>
                <a:ext cx="192600" cy="181800"/>
              </p14:xfrm>
            </p:contentPart>
          </mc:Choice>
          <mc:Fallback xmlns="">
            <p:pic>
              <p:nvPicPr>
                <p:cNvPr id="105" name="Freihand 104">
                  <a:extLst>
                    <a:ext uri="{FF2B5EF4-FFF2-40B4-BE49-F238E27FC236}">
                      <a16:creationId xmlns:a16="http://schemas.microsoft.com/office/drawing/2014/main" id="{9CA81313-2BA4-6284-0471-985D59539993}"/>
                    </a:ext>
                  </a:extLst>
                </p:cNvPr>
                <p:cNvPicPr/>
                <p:nvPr/>
              </p:nvPicPr>
              <p:blipFill>
                <a:blip r:embed="rId182"/>
                <a:stretch>
                  <a:fillRect/>
                </a:stretch>
              </p:blipFill>
              <p:spPr>
                <a:xfrm>
                  <a:off x="11447434" y="1428148"/>
                  <a:ext cx="2102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6" name="Freihand 105">
                  <a:extLst>
                    <a:ext uri="{FF2B5EF4-FFF2-40B4-BE49-F238E27FC236}">
                      <a16:creationId xmlns:a16="http://schemas.microsoft.com/office/drawing/2014/main" id="{6A881FDB-00D7-256D-D03A-C925A907926D}"/>
                    </a:ext>
                  </a:extLst>
                </p14:cNvPr>
                <p14:cNvContentPartPr/>
                <p14:nvPr/>
              </p14:nvContentPartPr>
              <p14:xfrm>
                <a:off x="8095114" y="-66212"/>
                <a:ext cx="3880080" cy="2493000"/>
              </p14:xfrm>
            </p:contentPart>
          </mc:Choice>
          <mc:Fallback xmlns="">
            <p:pic>
              <p:nvPicPr>
                <p:cNvPr id="106" name="Freihand 105">
                  <a:extLst>
                    <a:ext uri="{FF2B5EF4-FFF2-40B4-BE49-F238E27FC236}">
                      <a16:creationId xmlns:a16="http://schemas.microsoft.com/office/drawing/2014/main" id="{6A881FDB-00D7-256D-D03A-C925A907926D}"/>
                    </a:ext>
                  </a:extLst>
                </p:cNvPr>
                <p:cNvPicPr/>
                <p:nvPr/>
              </p:nvPicPr>
              <p:blipFill>
                <a:blip r:embed="rId184"/>
                <a:stretch>
                  <a:fillRect/>
                </a:stretch>
              </p:blipFill>
              <p:spPr>
                <a:xfrm>
                  <a:off x="8086114" y="-74852"/>
                  <a:ext cx="3897720" cy="2510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5">
            <p14:nvContentPartPr>
              <p14:cNvPr id="40" name="Freihand 39">
                <a:extLst>
                  <a:ext uri="{FF2B5EF4-FFF2-40B4-BE49-F238E27FC236}">
                    <a16:creationId xmlns:a16="http://schemas.microsoft.com/office/drawing/2014/main" id="{95DACD35-1AED-B347-6890-CB9277B180B9}"/>
                  </a:ext>
                </a:extLst>
              </p14:cNvPr>
              <p14:cNvContentPartPr/>
              <p14:nvPr/>
            </p14:nvContentPartPr>
            <p14:xfrm>
              <a:off x="3404674" y="3234153"/>
              <a:ext cx="3004920" cy="664200"/>
            </p14:xfrm>
          </p:contentPart>
        </mc:Choice>
        <mc:Fallback xmlns="">
          <p:pic>
            <p:nvPicPr>
              <p:cNvPr id="40" name="Freihand 39">
                <a:extLst>
                  <a:ext uri="{FF2B5EF4-FFF2-40B4-BE49-F238E27FC236}">
                    <a16:creationId xmlns:a16="http://schemas.microsoft.com/office/drawing/2014/main" id="{95DACD35-1AED-B347-6890-CB9277B180B9}"/>
                  </a:ext>
                </a:extLst>
              </p:cNvPr>
              <p:cNvPicPr/>
              <p:nvPr/>
            </p:nvPicPr>
            <p:blipFill>
              <a:blip r:embed="rId186"/>
              <a:stretch>
                <a:fillRect/>
              </a:stretch>
            </p:blipFill>
            <p:spPr>
              <a:xfrm>
                <a:off x="3396034" y="3225153"/>
                <a:ext cx="3022560" cy="6818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4" name="Freihand 73">
                <a:extLst>
                  <a:ext uri="{FF2B5EF4-FFF2-40B4-BE49-F238E27FC236}">
                    <a16:creationId xmlns:a16="http://schemas.microsoft.com/office/drawing/2014/main" id="{D26C6E32-BCB2-E122-5707-F6EED2C759C3}"/>
                  </a:ext>
                </a:extLst>
              </p14:cNvPr>
              <p14:cNvContentPartPr/>
              <p14:nvPr/>
            </p14:nvContentPartPr>
            <p14:xfrm>
              <a:off x="1995634" y="3489393"/>
              <a:ext cx="1793880" cy="921960"/>
            </p14:xfrm>
          </p:contentPart>
        </mc:Choice>
        <mc:Fallback xmlns="">
          <p:pic>
            <p:nvPicPr>
              <p:cNvPr id="74" name="Freihand 73">
                <a:extLst>
                  <a:ext uri="{FF2B5EF4-FFF2-40B4-BE49-F238E27FC236}">
                    <a16:creationId xmlns:a16="http://schemas.microsoft.com/office/drawing/2014/main" id="{D26C6E32-BCB2-E122-5707-F6EED2C759C3}"/>
                  </a:ext>
                </a:extLst>
              </p:cNvPr>
              <p:cNvPicPr/>
              <p:nvPr/>
            </p:nvPicPr>
            <p:blipFill>
              <a:blip r:embed="rId188"/>
              <a:stretch>
                <a:fillRect/>
              </a:stretch>
            </p:blipFill>
            <p:spPr>
              <a:xfrm>
                <a:off x="1986994" y="3480393"/>
                <a:ext cx="1811520" cy="939600"/>
              </a:xfrm>
              <a:prstGeom prst="rect">
                <a:avLst/>
              </a:prstGeom>
            </p:spPr>
          </p:pic>
        </mc:Fallback>
      </mc:AlternateContent>
    </p:spTree>
    <p:extLst>
      <p:ext uri="{BB962C8B-B14F-4D97-AF65-F5344CB8AC3E}">
        <p14:creationId xmlns:p14="http://schemas.microsoft.com/office/powerpoint/2010/main" val="19470787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62828" y="0"/>
            <a:ext cx="7761950" cy="744941"/>
          </a:xfrm>
          <a:prstGeom prst="rect">
            <a:avLst/>
          </a:prstGeom>
          <a:noFill/>
          <a:ln>
            <a:noFill/>
          </a:ln>
        </p:spPr>
        <p:txBody>
          <a:bodyPr lIns="81646" tIns="40823" rIns="81646" bIns="40823" anchor="ctr" anchorCtr="1"/>
          <a:lstStyle/>
          <a:p>
            <a:pPr>
              <a:lnSpc>
                <a:spcPct val="100000"/>
              </a:lnSpc>
            </a:pPr>
            <a:r>
              <a:rPr lang="de-DE" sz="2540" b="1">
                <a:solidFill>
                  <a:srgbClr val="000000"/>
                </a:solidFill>
                <a:latin typeface="Arial"/>
              </a:rPr>
              <a:t>Real economic growth and GDP-Deflator</a:t>
            </a:r>
            <a:endParaRPr sz="2540" dirty="0"/>
          </a:p>
        </p:txBody>
      </p:sp>
      <p:sp>
        <p:nvSpPr>
          <p:cNvPr id="7" name="Text Box 3"/>
          <p:cNvSpPr txBox="1">
            <a:spLocks noChangeArrowheads="1"/>
          </p:cNvSpPr>
          <p:nvPr/>
        </p:nvSpPr>
        <p:spPr bwMode="auto">
          <a:xfrm>
            <a:off x="178932" y="794899"/>
            <a:ext cx="8397032" cy="59607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a:solidFill>
                  <a:srgbClr val="000000"/>
                </a:solidFill>
              </a:rPr>
              <a:t>Real economic change is the realtive change of the chain-index of real GDP:</a:t>
            </a:r>
            <a:endParaRPr lang="de-DE" altLang="de-DE" sz="2000" dirty="0">
              <a:solidFill>
                <a:srgbClr val="000000"/>
              </a:solidFill>
            </a:endParaRPr>
          </a:p>
          <a:p>
            <a:pPr eaLnBrk="1" hangingPunct="1">
              <a:buClrTx/>
            </a:pPr>
            <a:endParaRPr lang="de-DE" altLang="de-DE" sz="200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r>
              <a:rPr lang="de-DE" altLang="de-DE" sz="2000">
                <a:solidFill>
                  <a:srgbClr val="000000"/>
                </a:solidFill>
              </a:rPr>
              <a:t>         GDP-Index</a:t>
            </a:r>
            <a:r>
              <a:rPr lang="de-DE" altLang="de-DE" sz="2000" baseline="-25000">
                <a:solidFill>
                  <a:srgbClr val="000000"/>
                </a:solidFill>
              </a:rPr>
              <a:t>real</a:t>
            </a:r>
            <a:r>
              <a:rPr lang="de-DE" altLang="de-DE" sz="2000" dirty="0">
                <a:solidFill>
                  <a:srgbClr val="000000"/>
                </a:solidFill>
              </a:rPr>
              <a:t>(t) </a:t>
            </a:r>
            <a:r>
              <a:rPr lang="de-DE" altLang="de-DE" sz="2000">
                <a:solidFill>
                  <a:srgbClr val="000000"/>
                </a:solidFill>
              </a:rPr>
              <a:t>– GDP-Index</a:t>
            </a:r>
            <a:r>
              <a:rPr lang="de-DE" altLang="de-DE" sz="2000" baseline="-25000">
                <a:solidFill>
                  <a:srgbClr val="000000"/>
                </a:solidFill>
              </a:rPr>
              <a:t>real</a:t>
            </a:r>
            <a:r>
              <a:rPr lang="de-DE" altLang="de-DE" sz="2000" dirty="0">
                <a:solidFill>
                  <a:srgbClr val="000000"/>
                </a:solidFill>
              </a:rPr>
              <a:t>(t-1)</a:t>
            </a:r>
          </a:p>
          <a:p>
            <a:pPr eaLnBrk="1" hangingPunct="1">
              <a:buClrTx/>
            </a:pPr>
            <a:r>
              <a:rPr lang="de-DE" altLang="de-DE" sz="2000">
                <a:solidFill>
                  <a:srgbClr val="000000"/>
                </a:solidFill>
              </a:rPr>
              <a:t>Real economic growth  </a:t>
            </a:r>
            <a:r>
              <a:rPr lang="de-DE" altLang="de-DE" sz="2000" dirty="0">
                <a:solidFill>
                  <a:srgbClr val="000000"/>
                </a:solidFill>
              </a:rPr>
              <a:t>= g(t)=   </a:t>
            </a:r>
          </a:p>
          <a:p>
            <a:pPr eaLnBrk="1" hangingPunct="1">
              <a:buClrTx/>
            </a:pPr>
            <a:r>
              <a:rPr lang="de-DE" altLang="de-DE" sz="2000" dirty="0">
                <a:solidFill>
                  <a:srgbClr val="000000"/>
                </a:solidFill>
              </a:rPr>
              <a:t>								 			</a:t>
            </a:r>
            <a:r>
              <a:rPr lang="de-DE" altLang="de-DE" sz="2000">
                <a:solidFill>
                  <a:srgbClr val="000000"/>
                </a:solidFill>
              </a:rPr>
              <a:t>	GDP-Index</a:t>
            </a:r>
            <a:r>
              <a:rPr lang="de-DE" altLang="de-DE" sz="2000" baseline="-2500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r>
              <a:rPr lang="de-DE" altLang="de-DE" sz="2000">
                <a:solidFill>
                  <a:srgbClr val="000000"/>
                </a:solidFill>
              </a:rPr>
              <a:t> GDP-Index</a:t>
            </a:r>
            <a:r>
              <a:rPr lang="de-DE" altLang="de-DE" sz="2000" baseline="-25000">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a:t>
            </a:r>
            <a:r>
              <a:rPr lang="de-DE" altLang="de-DE" sz="2000">
                <a:solidFill>
                  <a:srgbClr val="000000"/>
                </a:solidFill>
              </a:rPr>
              <a:t> GDP-Index</a:t>
            </a:r>
            <a:r>
              <a:rPr lang="de-DE" altLang="de-DE" sz="2000" baseline="-2500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a:solidFill>
                  <a:srgbClr val="000000"/>
                </a:solidFill>
              </a:rPr>
              <a:t>The relative change of the BIP-Deflator represents the pure price effectof the realative change of nominal GDP</a:t>
            </a:r>
          </a:p>
          <a:p>
            <a:pPr eaLnBrk="1" hangingPunct="1">
              <a:buClrTx/>
            </a:pPr>
            <a:endParaRPr lang="de-DE" altLang="de-DE" sz="2000">
              <a:solidFill>
                <a:srgbClr val="000000"/>
              </a:solidFill>
            </a:endParaRPr>
          </a:p>
          <a:p>
            <a:pPr eaLnBrk="1" hangingPunct="1">
              <a:buClrTx/>
            </a:pPr>
            <a:r>
              <a:rPr lang="de-DE" altLang="de-DE" sz="2000">
                <a:solidFill>
                  <a:srgbClr val="000000"/>
                </a:solidFill>
              </a:rPr>
              <a:t>(in opposite to case, if real GDP would be calculated via a fixed price base, since then, the BIP-Deflator itself represents the price effect, </a:t>
            </a:r>
            <a:r>
              <a:rPr lang="de-DE" altLang="de-DE" sz="2000" b="1">
                <a:solidFill>
                  <a:srgbClr val="000000"/>
                </a:solidFill>
              </a:rPr>
              <a:t>be careful, if you read other text books!</a:t>
            </a:r>
            <a:r>
              <a:rPr lang="de-DE" altLang="de-DE" sz="2000">
                <a:solidFill>
                  <a:srgbClr val="000000"/>
                </a:solidFill>
              </a:rPr>
              <a:t>)</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30" name="Gruppieren 29">
            <a:extLst>
              <a:ext uri="{FF2B5EF4-FFF2-40B4-BE49-F238E27FC236}">
                <a16:creationId xmlns:a16="http://schemas.microsoft.com/office/drawing/2014/main" id="{4CBAEB3A-A9C0-D9AB-5208-3ACFE72925EE}"/>
              </a:ext>
            </a:extLst>
          </p:cNvPr>
          <p:cNvGrpSpPr/>
          <p:nvPr/>
        </p:nvGrpSpPr>
        <p:grpSpPr>
          <a:xfrm>
            <a:off x="4254994" y="1271188"/>
            <a:ext cx="1574280" cy="333000"/>
            <a:chOff x="4254994" y="1271188"/>
            <a:chExt cx="1574280" cy="3330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EEF0A4E-7167-1050-5304-62DA8290C14F}"/>
                    </a:ext>
                  </a:extLst>
                </p14:cNvPr>
                <p14:cNvContentPartPr/>
                <p14:nvPr/>
              </p14:nvContentPartPr>
              <p14:xfrm>
                <a:off x="4254994" y="1307548"/>
                <a:ext cx="169560" cy="262800"/>
              </p14:xfrm>
            </p:contentPart>
          </mc:Choice>
          <mc:Fallback xmlns="">
            <p:pic>
              <p:nvPicPr>
                <p:cNvPr id="2" name="Freihand 1">
                  <a:extLst>
                    <a:ext uri="{FF2B5EF4-FFF2-40B4-BE49-F238E27FC236}">
                      <a16:creationId xmlns:a16="http://schemas.microsoft.com/office/drawing/2014/main" id="{0EEF0A4E-7167-1050-5304-62DA8290C14F}"/>
                    </a:ext>
                  </a:extLst>
                </p:cNvPr>
                <p:cNvPicPr/>
                <p:nvPr/>
              </p:nvPicPr>
              <p:blipFill>
                <a:blip r:embed="rId4"/>
                <a:stretch>
                  <a:fillRect/>
                </a:stretch>
              </p:blipFill>
              <p:spPr>
                <a:xfrm>
                  <a:off x="4245994" y="1298548"/>
                  <a:ext cx="18720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87C18DD-978A-C413-0EBF-3C563608E5C0}"/>
                    </a:ext>
                  </a:extLst>
                </p14:cNvPr>
                <p14:cNvContentPartPr/>
                <p14:nvPr/>
              </p14:nvContentPartPr>
              <p14:xfrm>
                <a:off x="4451194" y="1467388"/>
                <a:ext cx="126000" cy="121680"/>
              </p14:xfrm>
            </p:contentPart>
          </mc:Choice>
          <mc:Fallback xmlns="">
            <p:pic>
              <p:nvPicPr>
                <p:cNvPr id="3" name="Freihand 2">
                  <a:extLst>
                    <a:ext uri="{FF2B5EF4-FFF2-40B4-BE49-F238E27FC236}">
                      <a16:creationId xmlns:a16="http://schemas.microsoft.com/office/drawing/2014/main" id="{187C18DD-978A-C413-0EBF-3C563608E5C0}"/>
                    </a:ext>
                  </a:extLst>
                </p:cNvPr>
                <p:cNvPicPr/>
                <p:nvPr/>
              </p:nvPicPr>
              <p:blipFill>
                <a:blip r:embed="rId6"/>
                <a:stretch>
                  <a:fillRect/>
                </a:stretch>
              </p:blipFill>
              <p:spPr>
                <a:xfrm>
                  <a:off x="4442194" y="1458748"/>
                  <a:ext cx="143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71B337EF-FC62-8C3B-64A7-673D488249D4}"/>
                    </a:ext>
                  </a:extLst>
                </p14:cNvPr>
                <p14:cNvContentPartPr/>
                <p14:nvPr/>
              </p14:nvContentPartPr>
              <p14:xfrm>
                <a:off x="4662874" y="1271188"/>
                <a:ext cx="174600" cy="332280"/>
              </p14:xfrm>
            </p:contentPart>
          </mc:Choice>
          <mc:Fallback xmlns="">
            <p:pic>
              <p:nvPicPr>
                <p:cNvPr id="5" name="Freihand 4">
                  <a:extLst>
                    <a:ext uri="{FF2B5EF4-FFF2-40B4-BE49-F238E27FC236}">
                      <a16:creationId xmlns:a16="http://schemas.microsoft.com/office/drawing/2014/main" id="{71B337EF-FC62-8C3B-64A7-673D488249D4}"/>
                    </a:ext>
                  </a:extLst>
                </p:cNvPr>
                <p:cNvPicPr/>
                <p:nvPr/>
              </p:nvPicPr>
              <p:blipFill>
                <a:blip r:embed="rId8"/>
                <a:stretch>
                  <a:fillRect/>
                </a:stretch>
              </p:blipFill>
              <p:spPr>
                <a:xfrm>
                  <a:off x="4654234" y="1262548"/>
                  <a:ext cx="192240" cy="349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846D708A-1F82-D50A-6EBE-0DAAC806A2D5}"/>
                    </a:ext>
                  </a:extLst>
                </p14:cNvPr>
                <p14:cNvContentPartPr/>
                <p14:nvPr/>
              </p14:nvContentPartPr>
              <p14:xfrm>
                <a:off x="4872034" y="1456228"/>
                <a:ext cx="77400" cy="94320"/>
              </p14:xfrm>
            </p:contentPart>
          </mc:Choice>
          <mc:Fallback xmlns="">
            <p:pic>
              <p:nvPicPr>
                <p:cNvPr id="8" name="Freihand 7">
                  <a:extLst>
                    <a:ext uri="{FF2B5EF4-FFF2-40B4-BE49-F238E27FC236}">
                      <a16:creationId xmlns:a16="http://schemas.microsoft.com/office/drawing/2014/main" id="{846D708A-1F82-D50A-6EBE-0DAAC806A2D5}"/>
                    </a:ext>
                  </a:extLst>
                </p:cNvPr>
                <p:cNvPicPr/>
                <p:nvPr/>
              </p:nvPicPr>
              <p:blipFill>
                <a:blip r:embed="rId10"/>
                <a:stretch>
                  <a:fillRect/>
                </a:stretch>
              </p:blipFill>
              <p:spPr>
                <a:xfrm>
                  <a:off x="4863394" y="1447588"/>
                  <a:ext cx="95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0F8F0575-4564-A6F0-DC91-E71F891D377F}"/>
                    </a:ext>
                  </a:extLst>
                </p14:cNvPr>
                <p14:cNvContentPartPr/>
                <p14:nvPr/>
              </p14:nvContentPartPr>
              <p14:xfrm>
                <a:off x="5042674" y="1302868"/>
                <a:ext cx="110160" cy="247680"/>
              </p14:xfrm>
            </p:contentPart>
          </mc:Choice>
          <mc:Fallback xmlns="">
            <p:pic>
              <p:nvPicPr>
                <p:cNvPr id="9" name="Freihand 8">
                  <a:extLst>
                    <a:ext uri="{FF2B5EF4-FFF2-40B4-BE49-F238E27FC236}">
                      <a16:creationId xmlns:a16="http://schemas.microsoft.com/office/drawing/2014/main" id="{0F8F0575-4564-A6F0-DC91-E71F891D377F}"/>
                    </a:ext>
                  </a:extLst>
                </p:cNvPr>
                <p:cNvPicPr/>
                <p:nvPr/>
              </p:nvPicPr>
              <p:blipFill>
                <a:blip r:embed="rId12"/>
                <a:stretch>
                  <a:fillRect/>
                </a:stretch>
              </p:blipFill>
              <p:spPr>
                <a:xfrm>
                  <a:off x="5033674" y="1294228"/>
                  <a:ext cx="127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258B34D8-4089-6DFA-C251-9F371B1775FA}"/>
                    </a:ext>
                  </a:extLst>
                </p14:cNvPr>
                <p14:cNvContentPartPr/>
                <p14:nvPr/>
              </p14:nvContentPartPr>
              <p14:xfrm>
                <a:off x="5172994" y="1276228"/>
                <a:ext cx="74160" cy="242640"/>
              </p14:xfrm>
            </p:contentPart>
          </mc:Choice>
          <mc:Fallback xmlns="">
            <p:pic>
              <p:nvPicPr>
                <p:cNvPr id="10" name="Freihand 9">
                  <a:extLst>
                    <a:ext uri="{FF2B5EF4-FFF2-40B4-BE49-F238E27FC236}">
                      <a16:creationId xmlns:a16="http://schemas.microsoft.com/office/drawing/2014/main" id="{258B34D8-4089-6DFA-C251-9F371B1775FA}"/>
                    </a:ext>
                  </a:extLst>
                </p:cNvPr>
                <p:cNvPicPr/>
                <p:nvPr/>
              </p:nvPicPr>
              <p:blipFill>
                <a:blip r:embed="rId14"/>
                <a:stretch>
                  <a:fillRect/>
                </a:stretch>
              </p:blipFill>
              <p:spPr>
                <a:xfrm>
                  <a:off x="5164354" y="1267588"/>
                  <a:ext cx="9180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027A7E79-B066-8EE7-A8F1-83FE65D30209}"/>
                    </a:ext>
                  </a:extLst>
                </p14:cNvPr>
                <p14:cNvContentPartPr/>
                <p14:nvPr/>
              </p14:nvContentPartPr>
              <p14:xfrm>
                <a:off x="5236714" y="1390348"/>
                <a:ext cx="97560" cy="105840"/>
              </p14:xfrm>
            </p:contentPart>
          </mc:Choice>
          <mc:Fallback xmlns="">
            <p:pic>
              <p:nvPicPr>
                <p:cNvPr id="12" name="Freihand 11">
                  <a:extLst>
                    <a:ext uri="{FF2B5EF4-FFF2-40B4-BE49-F238E27FC236}">
                      <a16:creationId xmlns:a16="http://schemas.microsoft.com/office/drawing/2014/main" id="{027A7E79-B066-8EE7-A8F1-83FE65D30209}"/>
                    </a:ext>
                  </a:extLst>
                </p:cNvPr>
                <p:cNvPicPr/>
                <p:nvPr/>
              </p:nvPicPr>
              <p:blipFill>
                <a:blip r:embed="rId16"/>
                <a:stretch>
                  <a:fillRect/>
                </a:stretch>
              </p:blipFill>
              <p:spPr>
                <a:xfrm>
                  <a:off x="5227714" y="1381708"/>
                  <a:ext cx="1152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C7F0234-E9F2-67B5-B286-8C1377F64A5E}"/>
                    </a:ext>
                  </a:extLst>
                </p14:cNvPr>
                <p14:cNvContentPartPr/>
                <p14:nvPr/>
              </p14:nvContentPartPr>
              <p14:xfrm>
                <a:off x="5382514" y="1316548"/>
                <a:ext cx="237240" cy="180720"/>
              </p14:xfrm>
            </p:contentPart>
          </mc:Choice>
          <mc:Fallback xmlns="">
            <p:pic>
              <p:nvPicPr>
                <p:cNvPr id="15" name="Freihand 14">
                  <a:extLst>
                    <a:ext uri="{FF2B5EF4-FFF2-40B4-BE49-F238E27FC236}">
                      <a16:creationId xmlns:a16="http://schemas.microsoft.com/office/drawing/2014/main" id="{9C7F0234-E9F2-67B5-B286-8C1377F64A5E}"/>
                    </a:ext>
                  </a:extLst>
                </p:cNvPr>
                <p:cNvPicPr/>
                <p:nvPr/>
              </p:nvPicPr>
              <p:blipFill>
                <a:blip r:embed="rId18"/>
                <a:stretch>
                  <a:fillRect/>
                </a:stretch>
              </p:blipFill>
              <p:spPr>
                <a:xfrm>
                  <a:off x="5373514" y="1307908"/>
                  <a:ext cx="2548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6" name="Freihand 15">
                  <a:extLst>
                    <a:ext uri="{FF2B5EF4-FFF2-40B4-BE49-F238E27FC236}">
                      <a16:creationId xmlns:a16="http://schemas.microsoft.com/office/drawing/2014/main" id="{F1A5B210-083F-ED84-AF19-25AFC2F06E05}"/>
                    </a:ext>
                  </a:extLst>
                </p14:cNvPr>
                <p14:cNvContentPartPr/>
                <p14:nvPr/>
              </p14:nvContentPartPr>
              <p14:xfrm>
                <a:off x="5501674" y="1399708"/>
                <a:ext cx="216720" cy="204480"/>
              </p14:xfrm>
            </p:contentPart>
          </mc:Choice>
          <mc:Fallback xmlns="">
            <p:pic>
              <p:nvPicPr>
                <p:cNvPr id="16" name="Freihand 15">
                  <a:extLst>
                    <a:ext uri="{FF2B5EF4-FFF2-40B4-BE49-F238E27FC236}">
                      <a16:creationId xmlns:a16="http://schemas.microsoft.com/office/drawing/2014/main" id="{F1A5B210-083F-ED84-AF19-25AFC2F06E05}"/>
                    </a:ext>
                  </a:extLst>
                </p:cNvPr>
                <p:cNvPicPr/>
                <p:nvPr/>
              </p:nvPicPr>
              <p:blipFill>
                <a:blip r:embed="rId20"/>
                <a:stretch>
                  <a:fillRect/>
                </a:stretch>
              </p:blipFill>
              <p:spPr>
                <a:xfrm>
                  <a:off x="5492674" y="1391068"/>
                  <a:ext cx="23436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7" name="Freihand 16">
                  <a:extLst>
                    <a:ext uri="{FF2B5EF4-FFF2-40B4-BE49-F238E27FC236}">
                      <a16:creationId xmlns:a16="http://schemas.microsoft.com/office/drawing/2014/main" id="{C74D93C1-9EA1-256B-67FD-8A89E5E1E830}"/>
                    </a:ext>
                  </a:extLst>
                </p14:cNvPr>
                <p14:cNvContentPartPr/>
                <p14:nvPr/>
              </p14:nvContentPartPr>
              <p14:xfrm>
                <a:off x="5761594" y="1298908"/>
                <a:ext cx="67680" cy="242280"/>
              </p14:xfrm>
            </p:contentPart>
          </mc:Choice>
          <mc:Fallback xmlns="">
            <p:pic>
              <p:nvPicPr>
                <p:cNvPr id="17" name="Freihand 16">
                  <a:extLst>
                    <a:ext uri="{FF2B5EF4-FFF2-40B4-BE49-F238E27FC236}">
                      <a16:creationId xmlns:a16="http://schemas.microsoft.com/office/drawing/2014/main" id="{C74D93C1-9EA1-256B-67FD-8A89E5E1E830}"/>
                    </a:ext>
                  </a:extLst>
                </p:cNvPr>
                <p:cNvPicPr/>
                <p:nvPr/>
              </p:nvPicPr>
              <p:blipFill>
                <a:blip r:embed="rId22"/>
                <a:stretch>
                  <a:fillRect/>
                </a:stretch>
              </p:blipFill>
              <p:spPr>
                <a:xfrm>
                  <a:off x="5752594" y="1290268"/>
                  <a:ext cx="85320" cy="25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8" name="Freihand 17">
                <a:extLst>
                  <a:ext uri="{FF2B5EF4-FFF2-40B4-BE49-F238E27FC236}">
                    <a16:creationId xmlns:a16="http://schemas.microsoft.com/office/drawing/2014/main" id="{A186B6FC-F9EF-7676-5AB5-0BBDB9E3AF71}"/>
                  </a:ext>
                </a:extLst>
              </p14:cNvPr>
              <p14:cNvContentPartPr/>
              <p14:nvPr/>
            </p14:nvContentPartPr>
            <p14:xfrm>
              <a:off x="6095314" y="1390348"/>
              <a:ext cx="236880" cy="39600"/>
            </p14:xfrm>
          </p:contentPart>
        </mc:Choice>
        <mc:Fallback xmlns="">
          <p:pic>
            <p:nvPicPr>
              <p:cNvPr id="18" name="Freihand 17">
                <a:extLst>
                  <a:ext uri="{FF2B5EF4-FFF2-40B4-BE49-F238E27FC236}">
                    <a16:creationId xmlns:a16="http://schemas.microsoft.com/office/drawing/2014/main" id="{A186B6FC-F9EF-7676-5AB5-0BBDB9E3AF71}"/>
                  </a:ext>
                </a:extLst>
              </p:cNvPr>
              <p:cNvPicPr/>
              <p:nvPr/>
            </p:nvPicPr>
            <p:blipFill>
              <a:blip r:embed="rId24"/>
              <a:stretch>
                <a:fillRect/>
              </a:stretch>
            </p:blipFill>
            <p:spPr>
              <a:xfrm>
                <a:off x="6086674" y="1381708"/>
                <a:ext cx="254520" cy="57240"/>
              </a:xfrm>
              <a:prstGeom prst="rect">
                <a:avLst/>
              </a:prstGeom>
            </p:spPr>
          </p:pic>
        </mc:Fallback>
      </mc:AlternateContent>
      <p:grpSp>
        <p:nvGrpSpPr>
          <p:cNvPr id="29" name="Gruppieren 28">
            <a:extLst>
              <a:ext uri="{FF2B5EF4-FFF2-40B4-BE49-F238E27FC236}">
                <a16:creationId xmlns:a16="http://schemas.microsoft.com/office/drawing/2014/main" id="{2C9EAB3C-F347-05FC-6FB8-579AFE8487C9}"/>
              </a:ext>
            </a:extLst>
          </p:cNvPr>
          <p:cNvGrpSpPr/>
          <p:nvPr/>
        </p:nvGrpSpPr>
        <p:grpSpPr>
          <a:xfrm>
            <a:off x="6688954" y="1099108"/>
            <a:ext cx="2594880" cy="454680"/>
            <a:chOff x="6688954" y="1099108"/>
            <a:chExt cx="2594880" cy="454680"/>
          </a:xfrm>
        </p:grpSpPr>
        <mc:AlternateContent xmlns:mc="http://schemas.openxmlformats.org/markup-compatibility/2006" xmlns:p14="http://schemas.microsoft.com/office/powerpoint/2010/main">
          <mc:Choice Requires="p14">
            <p:contentPart p14:bwMode="auto" r:id="rId25">
              <p14:nvContentPartPr>
                <p14:cNvPr id="19" name="Freihand 18">
                  <a:extLst>
                    <a:ext uri="{FF2B5EF4-FFF2-40B4-BE49-F238E27FC236}">
                      <a16:creationId xmlns:a16="http://schemas.microsoft.com/office/drawing/2014/main" id="{316CF19A-D6B0-2C13-520D-2C9423B384B4}"/>
                    </a:ext>
                  </a:extLst>
                </p14:cNvPr>
                <p14:cNvContentPartPr/>
                <p14:nvPr/>
              </p14:nvContentPartPr>
              <p14:xfrm>
                <a:off x="6688954" y="1279828"/>
                <a:ext cx="162360" cy="146160"/>
              </p14:xfrm>
            </p:contentPart>
          </mc:Choice>
          <mc:Fallback xmlns="">
            <p:pic>
              <p:nvPicPr>
                <p:cNvPr id="19" name="Freihand 18">
                  <a:extLst>
                    <a:ext uri="{FF2B5EF4-FFF2-40B4-BE49-F238E27FC236}">
                      <a16:creationId xmlns:a16="http://schemas.microsoft.com/office/drawing/2014/main" id="{316CF19A-D6B0-2C13-520D-2C9423B384B4}"/>
                    </a:ext>
                  </a:extLst>
                </p:cNvPr>
                <p:cNvPicPr/>
                <p:nvPr/>
              </p:nvPicPr>
              <p:blipFill>
                <a:blip r:embed="rId26"/>
                <a:stretch>
                  <a:fillRect/>
                </a:stretch>
              </p:blipFill>
              <p:spPr>
                <a:xfrm>
                  <a:off x="6679954" y="1270828"/>
                  <a:ext cx="18000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0" name="Freihand 19">
                  <a:extLst>
                    <a:ext uri="{FF2B5EF4-FFF2-40B4-BE49-F238E27FC236}">
                      <a16:creationId xmlns:a16="http://schemas.microsoft.com/office/drawing/2014/main" id="{5A36262A-0A5A-B7CA-95A3-440957183650}"/>
                    </a:ext>
                  </a:extLst>
                </p14:cNvPr>
                <p14:cNvContentPartPr/>
                <p14:nvPr/>
              </p14:nvContentPartPr>
              <p14:xfrm>
                <a:off x="6862474" y="1268308"/>
                <a:ext cx="452160" cy="200160"/>
              </p14:xfrm>
            </p:contentPart>
          </mc:Choice>
          <mc:Fallback xmlns="">
            <p:pic>
              <p:nvPicPr>
                <p:cNvPr id="20" name="Freihand 19">
                  <a:extLst>
                    <a:ext uri="{FF2B5EF4-FFF2-40B4-BE49-F238E27FC236}">
                      <a16:creationId xmlns:a16="http://schemas.microsoft.com/office/drawing/2014/main" id="{5A36262A-0A5A-B7CA-95A3-440957183650}"/>
                    </a:ext>
                  </a:extLst>
                </p:cNvPr>
                <p:cNvPicPr/>
                <p:nvPr/>
              </p:nvPicPr>
              <p:blipFill>
                <a:blip r:embed="rId28"/>
                <a:stretch>
                  <a:fillRect/>
                </a:stretch>
              </p:blipFill>
              <p:spPr>
                <a:xfrm>
                  <a:off x="6853834" y="1259668"/>
                  <a:ext cx="4698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1" name="Freihand 20">
                  <a:extLst>
                    <a:ext uri="{FF2B5EF4-FFF2-40B4-BE49-F238E27FC236}">
                      <a16:creationId xmlns:a16="http://schemas.microsoft.com/office/drawing/2014/main" id="{C9019B91-2461-4869-17BB-3E7CC41E309F}"/>
                    </a:ext>
                  </a:extLst>
                </p14:cNvPr>
                <p14:cNvContentPartPr/>
                <p14:nvPr/>
              </p14:nvContentPartPr>
              <p14:xfrm>
                <a:off x="7386274" y="1333828"/>
                <a:ext cx="114120" cy="145080"/>
              </p14:xfrm>
            </p:contentPart>
          </mc:Choice>
          <mc:Fallback xmlns="">
            <p:pic>
              <p:nvPicPr>
                <p:cNvPr id="21" name="Freihand 20">
                  <a:extLst>
                    <a:ext uri="{FF2B5EF4-FFF2-40B4-BE49-F238E27FC236}">
                      <a16:creationId xmlns:a16="http://schemas.microsoft.com/office/drawing/2014/main" id="{C9019B91-2461-4869-17BB-3E7CC41E309F}"/>
                    </a:ext>
                  </a:extLst>
                </p:cNvPr>
                <p:cNvPicPr/>
                <p:nvPr/>
              </p:nvPicPr>
              <p:blipFill>
                <a:blip r:embed="rId30"/>
                <a:stretch>
                  <a:fillRect/>
                </a:stretch>
              </p:blipFill>
              <p:spPr>
                <a:xfrm>
                  <a:off x="7377634" y="1324828"/>
                  <a:ext cx="1317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2" name="Freihand 21">
                  <a:extLst>
                    <a:ext uri="{FF2B5EF4-FFF2-40B4-BE49-F238E27FC236}">
                      <a16:creationId xmlns:a16="http://schemas.microsoft.com/office/drawing/2014/main" id="{AE475650-D323-BC60-40C5-5D407750C67A}"/>
                    </a:ext>
                  </a:extLst>
                </p14:cNvPr>
                <p14:cNvContentPartPr/>
                <p14:nvPr/>
              </p14:nvContentPartPr>
              <p14:xfrm>
                <a:off x="7599394" y="1220788"/>
                <a:ext cx="113760" cy="265320"/>
              </p14:xfrm>
            </p:contentPart>
          </mc:Choice>
          <mc:Fallback xmlns="">
            <p:pic>
              <p:nvPicPr>
                <p:cNvPr id="22" name="Freihand 21">
                  <a:extLst>
                    <a:ext uri="{FF2B5EF4-FFF2-40B4-BE49-F238E27FC236}">
                      <a16:creationId xmlns:a16="http://schemas.microsoft.com/office/drawing/2014/main" id="{AE475650-D323-BC60-40C5-5D407750C67A}"/>
                    </a:ext>
                  </a:extLst>
                </p:cNvPr>
                <p:cNvPicPr/>
                <p:nvPr/>
              </p:nvPicPr>
              <p:blipFill>
                <a:blip r:embed="rId32"/>
                <a:stretch>
                  <a:fillRect/>
                </a:stretch>
              </p:blipFill>
              <p:spPr>
                <a:xfrm>
                  <a:off x="7590394" y="1211788"/>
                  <a:ext cx="13140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3" name="Freihand 22">
                  <a:extLst>
                    <a:ext uri="{FF2B5EF4-FFF2-40B4-BE49-F238E27FC236}">
                      <a16:creationId xmlns:a16="http://schemas.microsoft.com/office/drawing/2014/main" id="{E2008BAC-E7B0-2B54-DA33-F8FBF00E30BC}"/>
                    </a:ext>
                  </a:extLst>
                </p14:cNvPr>
                <p14:cNvContentPartPr/>
                <p14:nvPr/>
              </p14:nvContentPartPr>
              <p14:xfrm>
                <a:off x="7825834" y="1294588"/>
                <a:ext cx="147960" cy="238680"/>
              </p14:xfrm>
            </p:contentPart>
          </mc:Choice>
          <mc:Fallback xmlns="">
            <p:pic>
              <p:nvPicPr>
                <p:cNvPr id="23" name="Freihand 22">
                  <a:extLst>
                    <a:ext uri="{FF2B5EF4-FFF2-40B4-BE49-F238E27FC236}">
                      <a16:creationId xmlns:a16="http://schemas.microsoft.com/office/drawing/2014/main" id="{E2008BAC-E7B0-2B54-DA33-F8FBF00E30BC}"/>
                    </a:ext>
                  </a:extLst>
                </p:cNvPr>
                <p:cNvPicPr/>
                <p:nvPr/>
              </p:nvPicPr>
              <p:blipFill>
                <a:blip r:embed="rId34"/>
                <a:stretch>
                  <a:fillRect/>
                </a:stretch>
              </p:blipFill>
              <p:spPr>
                <a:xfrm>
                  <a:off x="7817194" y="1285948"/>
                  <a:ext cx="1656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4" name="Freihand 23">
                  <a:extLst>
                    <a:ext uri="{FF2B5EF4-FFF2-40B4-BE49-F238E27FC236}">
                      <a16:creationId xmlns:a16="http://schemas.microsoft.com/office/drawing/2014/main" id="{B2311219-9DB1-ED5A-9431-9EEE5A92C3F1}"/>
                    </a:ext>
                  </a:extLst>
                </p14:cNvPr>
                <p14:cNvContentPartPr/>
                <p14:nvPr/>
              </p14:nvContentPartPr>
              <p14:xfrm>
                <a:off x="7996474" y="1313668"/>
                <a:ext cx="88560" cy="97200"/>
              </p14:xfrm>
            </p:contentPart>
          </mc:Choice>
          <mc:Fallback xmlns="">
            <p:pic>
              <p:nvPicPr>
                <p:cNvPr id="24" name="Freihand 23">
                  <a:extLst>
                    <a:ext uri="{FF2B5EF4-FFF2-40B4-BE49-F238E27FC236}">
                      <a16:creationId xmlns:a16="http://schemas.microsoft.com/office/drawing/2014/main" id="{B2311219-9DB1-ED5A-9431-9EEE5A92C3F1}"/>
                    </a:ext>
                  </a:extLst>
                </p:cNvPr>
                <p:cNvPicPr/>
                <p:nvPr/>
              </p:nvPicPr>
              <p:blipFill>
                <a:blip r:embed="rId36"/>
                <a:stretch>
                  <a:fillRect/>
                </a:stretch>
              </p:blipFill>
              <p:spPr>
                <a:xfrm>
                  <a:off x="7987834" y="1305028"/>
                  <a:ext cx="106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5" name="Freihand 24">
                  <a:extLst>
                    <a:ext uri="{FF2B5EF4-FFF2-40B4-BE49-F238E27FC236}">
                      <a16:creationId xmlns:a16="http://schemas.microsoft.com/office/drawing/2014/main" id="{79B39B85-3D71-26FA-8D60-9A41FDBBA560}"/>
                    </a:ext>
                  </a:extLst>
                </p14:cNvPr>
                <p14:cNvContentPartPr/>
                <p14:nvPr/>
              </p14:nvContentPartPr>
              <p14:xfrm>
                <a:off x="8101234" y="1309348"/>
                <a:ext cx="94320" cy="127080"/>
              </p14:xfrm>
            </p:contentPart>
          </mc:Choice>
          <mc:Fallback xmlns="">
            <p:pic>
              <p:nvPicPr>
                <p:cNvPr id="25" name="Freihand 24">
                  <a:extLst>
                    <a:ext uri="{FF2B5EF4-FFF2-40B4-BE49-F238E27FC236}">
                      <a16:creationId xmlns:a16="http://schemas.microsoft.com/office/drawing/2014/main" id="{79B39B85-3D71-26FA-8D60-9A41FDBBA560}"/>
                    </a:ext>
                  </a:extLst>
                </p:cNvPr>
                <p:cNvPicPr/>
                <p:nvPr/>
              </p:nvPicPr>
              <p:blipFill>
                <a:blip r:embed="rId38"/>
                <a:stretch>
                  <a:fillRect/>
                </a:stretch>
              </p:blipFill>
              <p:spPr>
                <a:xfrm>
                  <a:off x="8092594" y="1300708"/>
                  <a:ext cx="111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22F38A59-ACE9-5113-E284-72070D06C355}"/>
                    </a:ext>
                  </a:extLst>
                </p14:cNvPr>
                <p14:cNvContentPartPr/>
                <p14:nvPr/>
              </p14:nvContentPartPr>
              <p14:xfrm>
                <a:off x="8227594" y="1229428"/>
                <a:ext cx="270000" cy="196200"/>
              </p14:xfrm>
            </p:contentPart>
          </mc:Choice>
          <mc:Fallback xmlns="">
            <p:pic>
              <p:nvPicPr>
                <p:cNvPr id="26" name="Freihand 25">
                  <a:extLst>
                    <a:ext uri="{FF2B5EF4-FFF2-40B4-BE49-F238E27FC236}">
                      <a16:creationId xmlns:a16="http://schemas.microsoft.com/office/drawing/2014/main" id="{22F38A59-ACE9-5113-E284-72070D06C355}"/>
                    </a:ext>
                  </a:extLst>
                </p:cNvPr>
                <p:cNvPicPr/>
                <p:nvPr/>
              </p:nvPicPr>
              <p:blipFill>
                <a:blip r:embed="rId40"/>
                <a:stretch>
                  <a:fillRect/>
                </a:stretch>
              </p:blipFill>
              <p:spPr>
                <a:xfrm>
                  <a:off x="8218954" y="1220788"/>
                  <a:ext cx="2876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7" name="Freihand 26">
                  <a:extLst>
                    <a:ext uri="{FF2B5EF4-FFF2-40B4-BE49-F238E27FC236}">
                      <a16:creationId xmlns:a16="http://schemas.microsoft.com/office/drawing/2014/main" id="{500183DA-13A4-DADC-214A-5E54C043FB63}"/>
                    </a:ext>
                  </a:extLst>
                </p14:cNvPr>
                <p14:cNvContentPartPr/>
                <p14:nvPr/>
              </p14:nvContentPartPr>
              <p14:xfrm>
                <a:off x="8554834" y="1252828"/>
                <a:ext cx="561600" cy="300960"/>
              </p14:xfrm>
            </p:contentPart>
          </mc:Choice>
          <mc:Fallback xmlns="">
            <p:pic>
              <p:nvPicPr>
                <p:cNvPr id="27" name="Freihand 26">
                  <a:extLst>
                    <a:ext uri="{FF2B5EF4-FFF2-40B4-BE49-F238E27FC236}">
                      <a16:creationId xmlns:a16="http://schemas.microsoft.com/office/drawing/2014/main" id="{500183DA-13A4-DADC-214A-5E54C043FB63}"/>
                    </a:ext>
                  </a:extLst>
                </p:cNvPr>
                <p:cNvPicPr/>
                <p:nvPr/>
              </p:nvPicPr>
              <p:blipFill>
                <a:blip r:embed="rId42"/>
                <a:stretch>
                  <a:fillRect/>
                </a:stretch>
              </p:blipFill>
              <p:spPr>
                <a:xfrm>
                  <a:off x="8546194" y="1243828"/>
                  <a:ext cx="57924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8" name="Freihand 27">
                  <a:extLst>
                    <a:ext uri="{FF2B5EF4-FFF2-40B4-BE49-F238E27FC236}">
                      <a16:creationId xmlns:a16="http://schemas.microsoft.com/office/drawing/2014/main" id="{5EC15454-63B5-D8AC-E05D-76F47449B86F}"/>
                    </a:ext>
                  </a:extLst>
                </p14:cNvPr>
                <p14:cNvContentPartPr/>
                <p14:nvPr/>
              </p14:nvContentPartPr>
              <p14:xfrm>
                <a:off x="9105994" y="1099108"/>
                <a:ext cx="177840" cy="358560"/>
              </p14:xfrm>
            </p:contentPart>
          </mc:Choice>
          <mc:Fallback xmlns="">
            <p:pic>
              <p:nvPicPr>
                <p:cNvPr id="28" name="Freihand 27">
                  <a:extLst>
                    <a:ext uri="{FF2B5EF4-FFF2-40B4-BE49-F238E27FC236}">
                      <a16:creationId xmlns:a16="http://schemas.microsoft.com/office/drawing/2014/main" id="{5EC15454-63B5-D8AC-E05D-76F47449B86F}"/>
                    </a:ext>
                  </a:extLst>
                </p:cNvPr>
                <p:cNvPicPr/>
                <p:nvPr/>
              </p:nvPicPr>
              <p:blipFill>
                <a:blip r:embed="rId44"/>
                <a:stretch>
                  <a:fillRect/>
                </a:stretch>
              </p:blipFill>
              <p:spPr>
                <a:xfrm>
                  <a:off x="9096994" y="1090108"/>
                  <a:ext cx="195480" cy="376200"/>
                </a:xfrm>
                <a:prstGeom prst="rect">
                  <a:avLst/>
                </a:prstGeom>
              </p:spPr>
            </p:pic>
          </mc:Fallback>
        </mc:AlternateContent>
      </p:grpSp>
      <p:grpSp>
        <p:nvGrpSpPr>
          <p:cNvPr id="45" name="Gruppieren 44">
            <a:extLst>
              <a:ext uri="{FF2B5EF4-FFF2-40B4-BE49-F238E27FC236}">
                <a16:creationId xmlns:a16="http://schemas.microsoft.com/office/drawing/2014/main" id="{F6E13A83-28DD-C9EE-514C-69F9307BE088}"/>
              </a:ext>
            </a:extLst>
          </p:cNvPr>
          <p:cNvGrpSpPr/>
          <p:nvPr/>
        </p:nvGrpSpPr>
        <p:grpSpPr>
          <a:xfrm>
            <a:off x="7210234" y="2358028"/>
            <a:ext cx="2694960" cy="432360"/>
            <a:chOff x="7210234" y="2358028"/>
            <a:chExt cx="2694960" cy="432360"/>
          </a:xfrm>
        </p:grpSpPr>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40B0F219-93CB-A8CF-5934-93F4016A8E83}"/>
                    </a:ext>
                  </a:extLst>
                </p14:cNvPr>
                <p14:cNvContentPartPr/>
                <p14:nvPr/>
              </p14:nvContentPartPr>
              <p14:xfrm>
                <a:off x="7210234" y="2540908"/>
                <a:ext cx="158400" cy="192600"/>
              </p14:xfrm>
            </p:contentPart>
          </mc:Choice>
          <mc:Fallback xmlns="">
            <p:pic>
              <p:nvPicPr>
                <p:cNvPr id="31" name="Freihand 30">
                  <a:extLst>
                    <a:ext uri="{FF2B5EF4-FFF2-40B4-BE49-F238E27FC236}">
                      <a16:creationId xmlns:a16="http://schemas.microsoft.com/office/drawing/2014/main" id="{40B0F219-93CB-A8CF-5934-93F4016A8E83}"/>
                    </a:ext>
                  </a:extLst>
                </p:cNvPr>
                <p:cNvPicPr/>
                <p:nvPr/>
              </p:nvPicPr>
              <p:blipFill>
                <a:blip r:embed="rId46"/>
                <a:stretch>
                  <a:fillRect/>
                </a:stretch>
              </p:blipFill>
              <p:spPr>
                <a:xfrm>
                  <a:off x="7201594" y="2532268"/>
                  <a:ext cx="1760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AD250F6D-56F8-4DDC-6139-72757DB55F8C}"/>
                    </a:ext>
                  </a:extLst>
                </p14:cNvPr>
                <p14:cNvContentPartPr/>
                <p14:nvPr/>
              </p14:nvContentPartPr>
              <p14:xfrm>
                <a:off x="7403554" y="2652868"/>
                <a:ext cx="173880" cy="100440"/>
              </p14:xfrm>
            </p:contentPart>
          </mc:Choice>
          <mc:Fallback xmlns="">
            <p:pic>
              <p:nvPicPr>
                <p:cNvPr id="32" name="Freihand 31">
                  <a:extLst>
                    <a:ext uri="{FF2B5EF4-FFF2-40B4-BE49-F238E27FC236}">
                      <a16:creationId xmlns:a16="http://schemas.microsoft.com/office/drawing/2014/main" id="{AD250F6D-56F8-4DDC-6139-72757DB55F8C}"/>
                    </a:ext>
                  </a:extLst>
                </p:cNvPr>
                <p:cNvPicPr/>
                <p:nvPr/>
              </p:nvPicPr>
              <p:blipFill>
                <a:blip r:embed="rId48"/>
                <a:stretch>
                  <a:fillRect/>
                </a:stretch>
              </p:blipFill>
              <p:spPr>
                <a:xfrm>
                  <a:off x="7394914" y="2644228"/>
                  <a:ext cx="19152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2768CF9A-C02A-B1D3-C04A-B7CE57BE1A69}"/>
                    </a:ext>
                  </a:extLst>
                </p14:cNvPr>
                <p14:cNvContentPartPr/>
                <p14:nvPr/>
              </p14:nvContentPartPr>
              <p14:xfrm>
                <a:off x="7632514" y="2507428"/>
                <a:ext cx="236880" cy="256320"/>
              </p14:xfrm>
            </p:contentPart>
          </mc:Choice>
          <mc:Fallback xmlns="">
            <p:pic>
              <p:nvPicPr>
                <p:cNvPr id="34" name="Freihand 33">
                  <a:extLst>
                    <a:ext uri="{FF2B5EF4-FFF2-40B4-BE49-F238E27FC236}">
                      <a16:creationId xmlns:a16="http://schemas.microsoft.com/office/drawing/2014/main" id="{2768CF9A-C02A-B1D3-C04A-B7CE57BE1A69}"/>
                    </a:ext>
                  </a:extLst>
                </p:cNvPr>
                <p:cNvPicPr/>
                <p:nvPr/>
              </p:nvPicPr>
              <p:blipFill>
                <a:blip r:embed="rId50"/>
                <a:stretch>
                  <a:fillRect/>
                </a:stretch>
              </p:blipFill>
              <p:spPr>
                <a:xfrm>
                  <a:off x="7623514" y="2498428"/>
                  <a:ext cx="2545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850B85E9-7A78-878E-ADF6-EB22D2E20EB1}"/>
                    </a:ext>
                  </a:extLst>
                </p14:cNvPr>
                <p14:cNvContentPartPr/>
                <p14:nvPr/>
              </p14:nvContentPartPr>
              <p14:xfrm>
                <a:off x="7932034" y="2613268"/>
                <a:ext cx="110880" cy="133560"/>
              </p14:xfrm>
            </p:contentPart>
          </mc:Choice>
          <mc:Fallback xmlns="">
            <p:pic>
              <p:nvPicPr>
                <p:cNvPr id="35" name="Freihand 34">
                  <a:extLst>
                    <a:ext uri="{FF2B5EF4-FFF2-40B4-BE49-F238E27FC236}">
                      <a16:creationId xmlns:a16="http://schemas.microsoft.com/office/drawing/2014/main" id="{850B85E9-7A78-878E-ADF6-EB22D2E20EB1}"/>
                    </a:ext>
                  </a:extLst>
                </p:cNvPr>
                <p:cNvPicPr/>
                <p:nvPr/>
              </p:nvPicPr>
              <p:blipFill>
                <a:blip r:embed="rId52"/>
                <a:stretch>
                  <a:fillRect/>
                </a:stretch>
              </p:blipFill>
              <p:spPr>
                <a:xfrm>
                  <a:off x="7923034" y="2604268"/>
                  <a:ext cx="128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3DCA018C-A7F0-C327-86A7-30D6F29310AD}"/>
                    </a:ext>
                  </a:extLst>
                </p14:cNvPr>
                <p14:cNvContentPartPr/>
                <p14:nvPr/>
              </p14:nvContentPartPr>
              <p14:xfrm>
                <a:off x="8206354" y="2456668"/>
                <a:ext cx="118800" cy="269640"/>
              </p14:xfrm>
            </p:contentPart>
          </mc:Choice>
          <mc:Fallback xmlns="">
            <p:pic>
              <p:nvPicPr>
                <p:cNvPr id="36" name="Freihand 35">
                  <a:extLst>
                    <a:ext uri="{FF2B5EF4-FFF2-40B4-BE49-F238E27FC236}">
                      <a16:creationId xmlns:a16="http://schemas.microsoft.com/office/drawing/2014/main" id="{3DCA018C-A7F0-C327-86A7-30D6F29310AD}"/>
                    </a:ext>
                  </a:extLst>
                </p:cNvPr>
                <p:cNvPicPr/>
                <p:nvPr/>
              </p:nvPicPr>
              <p:blipFill>
                <a:blip r:embed="rId54"/>
                <a:stretch>
                  <a:fillRect/>
                </a:stretch>
              </p:blipFill>
              <p:spPr>
                <a:xfrm>
                  <a:off x="8197714" y="2448028"/>
                  <a:ext cx="13644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74B51C2D-0D05-39B0-08DB-9B3FCD38539F}"/>
                    </a:ext>
                  </a:extLst>
                </p14:cNvPr>
                <p14:cNvContentPartPr/>
                <p14:nvPr/>
              </p14:nvContentPartPr>
              <p14:xfrm>
                <a:off x="8375554" y="2542708"/>
                <a:ext cx="163800" cy="209880"/>
              </p14:xfrm>
            </p:contentPart>
          </mc:Choice>
          <mc:Fallback xmlns="">
            <p:pic>
              <p:nvPicPr>
                <p:cNvPr id="37" name="Freihand 36">
                  <a:extLst>
                    <a:ext uri="{FF2B5EF4-FFF2-40B4-BE49-F238E27FC236}">
                      <a16:creationId xmlns:a16="http://schemas.microsoft.com/office/drawing/2014/main" id="{74B51C2D-0D05-39B0-08DB-9B3FCD38539F}"/>
                    </a:ext>
                  </a:extLst>
                </p:cNvPr>
                <p:cNvPicPr/>
                <p:nvPr/>
              </p:nvPicPr>
              <p:blipFill>
                <a:blip r:embed="rId56"/>
                <a:stretch>
                  <a:fillRect/>
                </a:stretch>
              </p:blipFill>
              <p:spPr>
                <a:xfrm>
                  <a:off x="8366914" y="2533708"/>
                  <a:ext cx="18144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E7035FE9-0BC6-63A6-76FC-D244BDEEFDD8}"/>
                    </a:ext>
                  </a:extLst>
                </p14:cNvPr>
                <p14:cNvContentPartPr/>
                <p14:nvPr/>
              </p14:nvContentPartPr>
              <p14:xfrm>
                <a:off x="8572834" y="2516428"/>
                <a:ext cx="90000" cy="115560"/>
              </p14:xfrm>
            </p:contentPart>
          </mc:Choice>
          <mc:Fallback xmlns="">
            <p:pic>
              <p:nvPicPr>
                <p:cNvPr id="38" name="Freihand 37">
                  <a:extLst>
                    <a:ext uri="{FF2B5EF4-FFF2-40B4-BE49-F238E27FC236}">
                      <a16:creationId xmlns:a16="http://schemas.microsoft.com/office/drawing/2014/main" id="{E7035FE9-0BC6-63A6-76FC-D244BDEEFDD8}"/>
                    </a:ext>
                  </a:extLst>
                </p:cNvPr>
                <p:cNvPicPr/>
                <p:nvPr/>
              </p:nvPicPr>
              <p:blipFill>
                <a:blip r:embed="rId58"/>
                <a:stretch>
                  <a:fillRect/>
                </a:stretch>
              </p:blipFill>
              <p:spPr>
                <a:xfrm>
                  <a:off x="8564194" y="2507788"/>
                  <a:ext cx="107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507ACB4A-97C1-788A-A7E8-EC3096DE9399}"/>
                    </a:ext>
                  </a:extLst>
                </p14:cNvPr>
                <p14:cNvContentPartPr/>
                <p14:nvPr/>
              </p14:nvContentPartPr>
              <p14:xfrm>
                <a:off x="8690194" y="2508868"/>
                <a:ext cx="128880" cy="142560"/>
              </p14:xfrm>
            </p:contentPart>
          </mc:Choice>
          <mc:Fallback xmlns="">
            <p:pic>
              <p:nvPicPr>
                <p:cNvPr id="39" name="Freihand 38">
                  <a:extLst>
                    <a:ext uri="{FF2B5EF4-FFF2-40B4-BE49-F238E27FC236}">
                      <a16:creationId xmlns:a16="http://schemas.microsoft.com/office/drawing/2014/main" id="{507ACB4A-97C1-788A-A7E8-EC3096DE9399}"/>
                    </a:ext>
                  </a:extLst>
                </p:cNvPr>
                <p:cNvPicPr/>
                <p:nvPr/>
              </p:nvPicPr>
              <p:blipFill>
                <a:blip r:embed="rId60"/>
                <a:stretch>
                  <a:fillRect/>
                </a:stretch>
              </p:blipFill>
              <p:spPr>
                <a:xfrm>
                  <a:off x="8681194" y="2500228"/>
                  <a:ext cx="1465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2B35ADCF-210B-5FD7-1995-101D4AF5B169}"/>
                    </a:ext>
                  </a:extLst>
                </p14:cNvPr>
                <p14:cNvContentPartPr/>
                <p14:nvPr/>
              </p14:nvContentPartPr>
              <p14:xfrm>
                <a:off x="8865514" y="2358028"/>
                <a:ext cx="250560" cy="305640"/>
              </p14:xfrm>
            </p:contentPart>
          </mc:Choice>
          <mc:Fallback xmlns="">
            <p:pic>
              <p:nvPicPr>
                <p:cNvPr id="40" name="Freihand 39">
                  <a:extLst>
                    <a:ext uri="{FF2B5EF4-FFF2-40B4-BE49-F238E27FC236}">
                      <a16:creationId xmlns:a16="http://schemas.microsoft.com/office/drawing/2014/main" id="{2B35ADCF-210B-5FD7-1995-101D4AF5B169}"/>
                    </a:ext>
                  </a:extLst>
                </p:cNvPr>
                <p:cNvPicPr/>
                <p:nvPr/>
              </p:nvPicPr>
              <p:blipFill>
                <a:blip r:embed="rId62"/>
                <a:stretch>
                  <a:fillRect/>
                </a:stretch>
              </p:blipFill>
              <p:spPr>
                <a:xfrm>
                  <a:off x="8856874" y="2349388"/>
                  <a:ext cx="2682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7CF4F50A-49D9-27FE-6017-51C85F4D4F64}"/>
                    </a:ext>
                  </a:extLst>
                </p14:cNvPr>
                <p14:cNvContentPartPr/>
                <p14:nvPr/>
              </p14:nvContentPartPr>
              <p14:xfrm>
                <a:off x="9213994" y="2413108"/>
                <a:ext cx="201600" cy="176040"/>
              </p14:xfrm>
            </p:contentPart>
          </mc:Choice>
          <mc:Fallback xmlns="">
            <p:pic>
              <p:nvPicPr>
                <p:cNvPr id="41" name="Freihand 40">
                  <a:extLst>
                    <a:ext uri="{FF2B5EF4-FFF2-40B4-BE49-F238E27FC236}">
                      <a16:creationId xmlns:a16="http://schemas.microsoft.com/office/drawing/2014/main" id="{7CF4F50A-49D9-27FE-6017-51C85F4D4F64}"/>
                    </a:ext>
                  </a:extLst>
                </p:cNvPr>
                <p:cNvPicPr/>
                <p:nvPr/>
              </p:nvPicPr>
              <p:blipFill>
                <a:blip r:embed="rId64"/>
                <a:stretch>
                  <a:fillRect/>
                </a:stretch>
              </p:blipFill>
              <p:spPr>
                <a:xfrm>
                  <a:off x="9205354" y="2404468"/>
                  <a:ext cx="21924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B2BA7405-14AE-9E92-C60C-F6D05E59B2B1}"/>
                    </a:ext>
                  </a:extLst>
                </p14:cNvPr>
                <p14:cNvContentPartPr/>
                <p14:nvPr/>
              </p14:nvContentPartPr>
              <p14:xfrm>
                <a:off x="9444754" y="2483668"/>
                <a:ext cx="325440" cy="293040"/>
              </p14:xfrm>
            </p:contentPart>
          </mc:Choice>
          <mc:Fallback xmlns="">
            <p:pic>
              <p:nvPicPr>
                <p:cNvPr id="42" name="Freihand 41">
                  <a:extLst>
                    <a:ext uri="{FF2B5EF4-FFF2-40B4-BE49-F238E27FC236}">
                      <a16:creationId xmlns:a16="http://schemas.microsoft.com/office/drawing/2014/main" id="{B2BA7405-14AE-9E92-C60C-F6D05E59B2B1}"/>
                    </a:ext>
                  </a:extLst>
                </p:cNvPr>
                <p:cNvPicPr/>
                <p:nvPr/>
              </p:nvPicPr>
              <p:blipFill>
                <a:blip r:embed="rId66"/>
                <a:stretch>
                  <a:fillRect/>
                </a:stretch>
              </p:blipFill>
              <p:spPr>
                <a:xfrm>
                  <a:off x="9435754" y="2475028"/>
                  <a:ext cx="34308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D2846C42-344E-7812-22F6-037E129CF1A0}"/>
                    </a:ext>
                  </a:extLst>
                </p14:cNvPr>
                <p14:cNvContentPartPr/>
                <p14:nvPr/>
              </p14:nvContentPartPr>
              <p14:xfrm>
                <a:off x="9679474" y="2361988"/>
                <a:ext cx="225720" cy="428400"/>
              </p14:xfrm>
            </p:contentPart>
          </mc:Choice>
          <mc:Fallback xmlns="">
            <p:pic>
              <p:nvPicPr>
                <p:cNvPr id="44" name="Freihand 43">
                  <a:extLst>
                    <a:ext uri="{FF2B5EF4-FFF2-40B4-BE49-F238E27FC236}">
                      <a16:creationId xmlns:a16="http://schemas.microsoft.com/office/drawing/2014/main" id="{D2846C42-344E-7812-22F6-037E129CF1A0}"/>
                    </a:ext>
                  </a:extLst>
                </p:cNvPr>
                <p:cNvPicPr/>
                <p:nvPr/>
              </p:nvPicPr>
              <p:blipFill>
                <a:blip r:embed="rId68"/>
                <a:stretch>
                  <a:fillRect/>
                </a:stretch>
              </p:blipFill>
              <p:spPr>
                <a:xfrm>
                  <a:off x="9670474" y="2352988"/>
                  <a:ext cx="243360" cy="446040"/>
                </a:xfrm>
                <a:prstGeom prst="rect">
                  <a:avLst/>
                </a:prstGeom>
              </p:spPr>
            </p:pic>
          </mc:Fallback>
        </mc:AlternateContent>
      </p:grpSp>
      <p:grpSp>
        <p:nvGrpSpPr>
          <p:cNvPr id="57" name="Gruppieren 56">
            <a:extLst>
              <a:ext uri="{FF2B5EF4-FFF2-40B4-BE49-F238E27FC236}">
                <a16:creationId xmlns:a16="http://schemas.microsoft.com/office/drawing/2014/main" id="{724308AE-7680-59E9-41E1-13B1C8D80C98}"/>
              </a:ext>
            </a:extLst>
          </p:cNvPr>
          <p:cNvGrpSpPr/>
          <p:nvPr/>
        </p:nvGrpSpPr>
        <p:grpSpPr>
          <a:xfrm>
            <a:off x="25354" y="3043468"/>
            <a:ext cx="6140880" cy="1384200"/>
            <a:chOff x="25354" y="3043468"/>
            <a:chExt cx="6140880" cy="1384200"/>
          </a:xfrm>
        </p:grpSpPr>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F49C5064-E36A-86CB-4B5A-BC10C835C6A4}"/>
                    </a:ext>
                  </a:extLst>
                </p14:cNvPr>
                <p14:cNvContentPartPr/>
                <p14:nvPr/>
              </p14:nvContentPartPr>
              <p14:xfrm>
                <a:off x="25354" y="3043468"/>
                <a:ext cx="6140880" cy="1384200"/>
              </p14:xfrm>
            </p:contentPart>
          </mc:Choice>
          <mc:Fallback xmlns="">
            <p:pic>
              <p:nvPicPr>
                <p:cNvPr id="46" name="Freihand 45">
                  <a:extLst>
                    <a:ext uri="{FF2B5EF4-FFF2-40B4-BE49-F238E27FC236}">
                      <a16:creationId xmlns:a16="http://schemas.microsoft.com/office/drawing/2014/main" id="{F49C5064-E36A-86CB-4B5A-BC10C835C6A4}"/>
                    </a:ext>
                  </a:extLst>
                </p:cNvPr>
                <p:cNvPicPr/>
                <p:nvPr/>
              </p:nvPicPr>
              <p:blipFill>
                <a:blip r:embed="rId70"/>
                <a:stretch>
                  <a:fillRect/>
                </a:stretch>
              </p:blipFill>
              <p:spPr>
                <a:xfrm>
                  <a:off x="16354" y="3034828"/>
                  <a:ext cx="6158520" cy="14018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F250790F-464F-B254-B454-F0F55BE9B6C0}"/>
                    </a:ext>
                  </a:extLst>
                </p14:cNvPr>
                <p14:cNvContentPartPr/>
                <p14:nvPr/>
              </p14:nvContentPartPr>
              <p14:xfrm>
                <a:off x="193834" y="3512548"/>
                <a:ext cx="205560" cy="408960"/>
              </p14:xfrm>
            </p:contentPart>
          </mc:Choice>
          <mc:Fallback xmlns="">
            <p:pic>
              <p:nvPicPr>
                <p:cNvPr id="47" name="Freihand 46">
                  <a:extLst>
                    <a:ext uri="{FF2B5EF4-FFF2-40B4-BE49-F238E27FC236}">
                      <a16:creationId xmlns:a16="http://schemas.microsoft.com/office/drawing/2014/main" id="{F250790F-464F-B254-B454-F0F55BE9B6C0}"/>
                    </a:ext>
                  </a:extLst>
                </p:cNvPr>
                <p:cNvPicPr/>
                <p:nvPr/>
              </p:nvPicPr>
              <p:blipFill>
                <a:blip r:embed="rId72"/>
                <a:stretch>
                  <a:fillRect/>
                </a:stretch>
              </p:blipFill>
              <p:spPr>
                <a:xfrm>
                  <a:off x="185194" y="3503908"/>
                  <a:ext cx="22320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D2953AFB-76A0-183A-8610-38D86837A9F5}"/>
                    </a:ext>
                  </a:extLst>
                </p14:cNvPr>
                <p14:cNvContentPartPr/>
                <p14:nvPr/>
              </p14:nvContentPartPr>
              <p14:xfrm>
                <a:off x="474274" y="3524788"/>
                <a:ext cx="59760" cy="376920"/>
              </p14:xfrm>
            </p:contentPart>
          </mc:Choice>
          <mc:Fallback xmlns="">
            <p:pic>
              <p:nvPicPr>
                <p:cNvPr id="48" name="Freihand 47">
                  <a:extLst>
                    <a:ext uri="{FF2B5EF4-FFF2-40B4-BE49-F238E27FC236}">
                      <a16:creationId xmlns:a16="http://schemas.microsoft.com/office/drawing/2014/main" id="{D2953AFB-76A0-183A-8610-38D86837A9F5}"/>
                    </a:ext>
                  </a:extLst>
                </p:cNvPr>
                <p:cNvPicPr/>
                <p:nvPr/>
              </p:nvPicPr>
              <p:blipFill>
                <a:blip r:embed="rId74"/>
                <a:stretch>
                  <a:fillRect/>
                </a:stretch>
              </p:blipFill>
              <p:spPr>
                <a:xfrm>
                  <a:off x="465274" y="3516148"/>
                  <a:ext cx="77400" cy="3945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6B74DBAB-0E0E-8DB1-B2D7-5C797689CA12}"/>
                    </a:ext>
                  </a:extLst>
                </p14:cNvPr>
                <p14:cNvContentPartPr/>
                <p14:nvPr/>
              </p14:nvContentPartPr>
              <p14:xfrm>
                <a:off x="404074" y="3496348"/>
                <a:ext cx="179280" cy="186480"/>
              </p14:xfrm>
            </p:contentPart>
          </mc:Choice>
          <mc:Fallback xmlns="">
            <p:pic>
              <p:nvPicPr>
                <p:cNvPr id="49" name="Freihand 48">
                  <a:extLst>
                    <a:ext uri="{FF2B5EF4-FFF2-40B4-BE49-F238E27FC236}">
                      <a16:creationId xmlns:a16="http://schemas.microsoft.com/office/drawing/2014/main" id="{6B74DBAB-0E0E-8DB1-B2D7-5C797689CA12}"/>
                    </a:ext>
                  </a:extLst>
                </p:cNvPr>
                <p:cNvPicPr/>
                <p:nvPr/>
              </p:nvPicPr>
              <p:blipFill>
                <a:blip r:embed="rId76"/>
                <a:stretch>
                  <a:fillRect/>
                </a:stretch>
              </p:blipFill>
              <p:spPr>
                <a:xfrm>
                  <a:off x="395074" y="3487708"/>
                  <a:ext cx="196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1E6FD3C8-3F92-7AAE-B40E-AAC6920B180F}"/>
                    </a:ext>
                  </a:extLst>
                </p14:cNvPr>
                <p14:cNvContentPartPr/>
                <p14:nvPr/>
              </p14:nvContentPartPr>
              <p14:xfrm>
                <a:off x="529714" y="3478348"/>
                <a:ext cx="32400" cy="28440"/>
              </p14:xfrm>
            </p:contentPart>
          </mc:Choice>
          <mc:Fallback xmlns="">
            <p:pic>
              <p:nvPicPr>
                <p:cNvPr id="50" name="Freihand 49">
                  <a:extLst>
                    <a:ext uri="{FF2B5EF4-FFF2-40B4-BE49-F238E27FC236}">
                      <a16:creationId xmlns:a16="http://schemas.microsoft.com/office/drawing/2014/main" id="{1E6FD3C8-3F92-7AAE-B40E-AAC6920B180F}"/>
                    </a:ext>
                  </a:extLst>
                </p:cNvPr>
                <p:cNvPicPr/>
                <p:nvPr/>
              </p:nvPicPr>
              <p:blipFill>
                <a:blip r:embed="rId78"/>
                <a:stretch>
                  <a:fillRect/>
                </a:stretch>
              </p:blipFill>
              <p:spPr>
                <a:xfrm>
                  <a:off x="521074" y="3469348"/>
                  <a:ext cx="5004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448A1B7A-8942-513F-89C3-A2DAAAEB397D}"/>
                    </a:ext>
                  </a:extLst>
                </p14:cNvPr>
                <p14:cNvContentPartPr/>
                <p14:nvPr/>
              </p14:nvContentPartPr>
              <p14:xfrm>
                <a:off x="189514" y="3628828"/>
                <a:ext cx="388800" cy="311400"/>
              </p14:xfrm>
            </p:contentPart>
          </mc:Choice>
          <mc:Fallback xmlns="">
            <p:pic>
              <p:nvPicPr>
                <p:cNvPr id="51" name="Freihand 50">
                  <a:extLst>
                    <a:ext uri="{FF2B5EF4-FFF2-40B4-BE49-F238E27FC236}">
                      <a16:creationId xmlns:a16="http://schemas.microsoft.com/office/drawing/2014/main" id="{448A1B7A-8942-513F-89C3-A2DAAAEB397D}"/>
                    </a:ext>
                  </a:extLst>
                </p:cNvPr>
                <p:cNvPicPr/>
                <p:nvPr/>
              </p:nvPicPr>
              <p:blipFill>
                <a:blip r:embed="rId80"/>
                <a:stretch>
                  <a:fillRect/>
                </a:stretch>
              </p:blipFill>
              <p:spPr>
                <a:xfrm>
                  <a:off x="180874" y="3619828"/>
                  <a:ext cx="40644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AF3BAD5A-86EC-6CA0-0DF5-BA24F5608FDE}"/>
                    </a:ext>
                  </a:extLst>
                </p14:cNvPr>
                <p14:cNvContentPartPr/>
                <p14:nvPr/>
              </p14:nvContentPartPr>
              <p14:xfrm>
                <a:off x="709354" y="3228508"/>
                <a:ext cx="13680" cy="9720"/>
              </p14:xfrm>
            </p:contentPart>
          </mc:Choice>
          <mc:Fallback xmlns="">
            <p:pic>
              <p:nvPicPr>
                <p:cNvPr id="52" name="Freihand 51">
                  <a:extLst>
                    <a:ext uri="{FF2B5EF4-FFF2-40B4-BE49-F238E27FC236}">
                      <a16:creationId xmlns:a16="http://schemas.microsoft.com/office/drawing/2014/main" id="{AF3BAD5A-86EC-6CA0-0DF5-BA24F5608FDE}"/>
                    </a:ext>
                  </a:extLst>
                </p:cNvPr>
                <p:cNvPicPr/>
                <p:nvPr/>
              </p:nvPicPr>
              <p:blipFill>
                <a:blip r:embed="rId82"/>
                <a:stretch>
                  <a:fillRect/>
                </a:stretch>
              </p:blipFill>
              <p:spPr>
                <a:xfrm>
                  <a:off x="700714" y="3219868"/>
                  <a:ext cx="31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A5C8C368-D799-F985-0BFF-90B8FA04164C}"/>
                    </a:ext>
                  </a:extLst>
                </p14:cNvPr>
                <p14:cNvContentPartPr/>
                <p14:nvPr/>
              </p14:nvContentPartPr>
              <p14:xfrm>
                <a:off x="519634" y="3214828"/>
                <a:ext cx="233640" cy="263520"/>
              </p14:xfrm>
            </p:contentPart>
          </mc:Choice>
          <mc:Fallback xmlns="">
            <p:pic>
              <p:nvPicPr>
                <p:cNvPr id="53" name="Freihand 52">
                  <a:extLst>
                    <a:ext uri="{FF2B5EF4-FFF2-40B4-BE49-F238E27FC236}">
                      <a16:creationId xmlns:a16="http://schemas.microsoft.com/office/drawing/2014/main" id="{A5C8C368-D799-F985-0BFF-90B8FA04164C}"/>
                    </a:ext>
                  </a:extLst>
                </p:cNvPr>
                <p:cNvPicPr/>
                <p:nvPr/>
              </p:nvPicPr>
              <p:blipFill>
                <a:blip r:embed="rId84"/>
                <a:stretch>
                  <a:fillRect/>
                </a:stretch>
              </p:blipFill>
              <p:spPr>
                <a:xfrm>
                  <a:off x="510634" y="3206188"/>
                  <a:ext cx="2512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DE919588-70C1-E318-770C-FBFED2E23657}"/>
                    </a:ext>
                  </a:extLst>
                </p14:cNvPr>
                <p14:cNvContentPartPr/>
                <p14:nvPr/>
              </p14:nvContentPartPr>
              <p14:xfrm>
                <a:off x="810874" y="3242908"/>
                <a:ext cx="28440" cy="175680"/>
              </p14:xfrm>
            </p:contentPart>
          </mc:Choice>
          <mc:Fallback xmlns="">
            <p:pic>
              <p:nvPicPr>
                <p:cNvPr id="54" name="Freihand 53">
                  <a:extLst>
                    <a:ext uri="{FF2B5EF4-FFF2-40B4-BE49-F238E27FC236}">
                      <a16:creationId xmlns:a16="http://schemas.microsoft.com/office/drawing/2014/main" id="{DE919588-70C1-E318-770C-FBFED2E23657}"/>
                    </a:ext>
                  </a:extLst>
                </p:cNvPr>
                <p:cNvPicPr/>
                <p:nvPr/>
              </p:nvPicPr>
              <p:blipFill>
                <a:blip r:embed="rId86"/>
                <a:stretch>
                  <a:fillRect/>
                </a:stretch>
              </p:blipFill>
              <p:spPr>
                <a:xfrm>
                  <a:off x="801874" y="3234268"/>
                  <a:ext cx="460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6CACFA41-76A8-C2CE-5CF5-90676B0D51AC}"/>
                    </a:ext>
                  </a:extLst>
                </p14:cNvPr>
                <p14:cNvContentPartPr/>
                <p14:nvPr/>
              </p14:nvContentPartPr>
              <p14:xfrm>
                <a:off x="701434" y="3228148"/>
                <a:ext cx="216000" cy="234000"/>
              </p14:xfrm>
            </p:contentPart>
          </mc:Choice>
          <mc:Fallback xmlns="">
            <p:pic>
              <p:nvPicPr>
                <p:cNvPr id="55" name="Freihand 54">
                  <a:extLst>
                    <a:ext uri="{FF2B5EF4-FFF2-40B4-BE49-F238E27FC236}">
                      <a16:creationId xmlns:a16="http://schemas.microsoft.com/office/drawing/2014/main" id="{6CACFA41-76A8-C2CE-5CF5-90676B0D51AC}"/>
                    </a:ext>
                  </a:extLst>
                </p:cNvPr>
                <p:cNvPicPr/>
                <p:nvPr/>
              </p:nvPicPr>
              <p:blipFill>
                <a:blip r:embed="rId88"/>
                <a:stretch>
                  <a:fillRect/>
                </a:stretch>
              </p:blipFill>
              <p:spPr>
                <a:xfrm>
                  <a:off x="692794" y="3219508"/>
                  <a:ext cx="23364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EDD53EB3-B02E-5BB5-35F1-00EDD54BF45C}"/>
                    </a:ext>
                  </a:extLst>
                </p14:cNvPr>
                <p14:cNvContentPartPr/>
                <p14:nvPr/>
              </p14:nvContentPartPr>
              <p14:xfrm>
                <a:off x="898354" y="3146788"/>
                <a:ext cx="231840" cy="279360"/>
              </p14:xfrm>
            </p:contentPart>
          </mc:Choice>
          <mc:Fallback xmlns="">
            <p:pic>
              <p:nvPicPr>
                <p:cNvPr id="56" name="Freihand 55">
                  <a:extLst>
                    <a:ext uri="{FF2B5EF4-FFF2-40B4-BE49-F238E27FC236}">
                      <a16:creationId xmlns:a16="http://schemas.microsoft.com/office/drawing/2014/main" id="{EDD53EB3-B02E-5BB5-35F1-00EDD54BF45C}"/>
                    </a:ext>
                  </a:extLst>
                </p:cNvPr>
                <p:cNvPicPr/>
                <p:nvPr/>
              </p:nvPicPr>
              <p:blipFill>
                <a:blip r:embed="rId90"/>
                <a:stretch>
                  <a:fillRect/>
                </a:stretch>
              </p:blipFill>
              <p:spPr>
                <a:xfrm>
                  <a:off x="889354" y="3137788"/>
                  <a:ext cx="249480" cy="297000"/>
                </a:xfrm>
                <a:prstGeom prst="rect">
                  <a:avLst/>
                </a:prstGeom>
              </p:spPr>
            </p:pic>
          </mc:Fallback>
        </mc:AlternateContent>
      </p:grpSp>
      <p:grpSp>
        <p:nvGrpSpPr>
          <p:cNvPr id="62" name="Gruppieren 61">
            <a:extLst>
              <a:ext uri="{FF2B5EF4-FFF2-40B4-BE49-F238E27FC236}">
                <a16:creationId xmlns:a16="http://schemas.microsoft.com/office/drawing/2014/main" id="{A922CF18-A745-6BCB-4134-C6ED9A947F9C}"/>
              </a:ext>
            </a:extLst>
          </p:cNvPr>
          <p:cNvGrpSpPr/>
          <p:nvPr/>
        </p:nvGrpSpPr>
        <p:grpSpPr>
          <a:xfrm>
            <a:off x="2957914" y="4767868"/>
            <a:ext cx="443880" cy="352080"/>
            <a:chOff x="2957914" y="4767868"/>
            <a:chExt cx="443880" cy="352080"/>
          </a:xfrm>
        </p:grpSpPr>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7EE7DF4D-A763-1F49-35FC-08887D68EA4A}"/>
                    </a:ext>
                  </a:extLst>
                </p14:cNvPr>
                <p14:cNvContentPartPr/>
                <p14:nvPr/>
              </p14:nvContentPartPr>
              <p14:xfrm>
                <a:off x="2957914" y="4805308"/>
                <a:ext cx="158040" cy="314640"/>
              </p14:xfrm>
            </p:contentPart>
          </mc:Choice>
          <mc:Fallback xmlns="">
            <p:pic>
              <p:nvPicPr>
                <p:cNvPr id="58" name="Freihand 57">
                  <a:extLst>
                    <a:ext uri="{FF2B5EF4-FFF2-40B4-BE49-F238E27FC236}">
                      <a16:creationId xmlns:a16="http://schemas.microsoft.com/office/drawing/2014/main" id="{7EE7DF4D-A763-1F49-35FC-08887D68EA4A}"/>
                    </a:ext>
                  </a:extLst>
                </p:cNvPr>
                <p:cNvPicPr/>
                <p:nvPr/>
              </p:nvPicPr>
              <p:blipFill>
                <a:blip r:embed="rId92"/>
                <a:stretch>
                  <a:fillRect/>
                </a:stretch>
              </p:blipFill>
              <p:spPr>
                <a:xfrm>
                  <a:off x="2948914" y="4796668"/>
                  <a:ext cx="1756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E74969FB-003C-094F-5E7C-21A756362A70}"/>
                    </a:ext>
                  </a:extLst>
                </p14:cNvPr>
                <p14:cNvContentPartPr/>
                <p14:nvPr/>
              </p14:nvContentPartPr>
              <p14:xfrm>
                <a:off x="3185794" y="4805308"/>
                <a:ext cx="20520" cy="214920"/>
              </p14:xfrm>
            </p:contentPart>
          </mc:Choice>
          <mc:Fallback xmlns="">
            <p:pic>
              <p:nvPicPr>
                <p:cNvPr id="59" name="Freihand 58">
                  <a:extLst>
                    <a:ext uri="{FF2B5EF4-FFF2-40B4-BE49-F238E27FC236}">
                      <a16:creationId xmlns:a16="http://schemas.microsoft.com/office/drawing/2014/main" id="{E74969FB-003C-094F-5E7C-21A756362A70}"/>
                    </a:ext>
                  </a:extLst>
                </p:cNvPr>
                <p:cNvPicPr/>
                <p:nvPr/>
              </p:nvPicPr>
              <p:blipFill>
                <a:blip r:embed="rId94"/>
                <a:stretch>
                  <a:fillRect/>
                </a:stretch>
              </p:blipFill>
              <p:spPr>
                <a:xfrm>
                  <a:off x="3176794" y="4796308"/>
                  <a:ext cx="381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Freihand 59">
                  <a:extLst>
                    <a:ext uri="{FF2B5EF4-FFF2-40B4-BE49-F238E27FC236}">
                      <a16:creationId xmlns:a16="http://schemas.microsoft.com/office/drawing/2014/main" id="{63CDA263-C4BB-696B-C4A8-CD98D3ACACAF}"/>
                    </a:ext>
                  </a:extLst>
                </p14:cNvPr>
                <p14:cNvContentPartPr/>
                <p14:nvPr/>
              </p14:nvContentPartPr>
              <p14:xfrm>
                <a:off x="3077794" y="4781548"/>
                <a:ext cx="150480" cy="237960"/>
              </p14:xfrm>
            </p:contentPart>
          </mc:Choice>
          <mc:Fallback xmlns="">
            <p:pic>
              <p:nvPicPr>
                <p:cNvPr id="60" name="Freihand 59">
                  <a:extLst>
                    <a:ext uri="{FF2B5EF4-FFF2-40B4-BE49-F238E27FC236}">
                      <a16:creationId xmlns:a16="http://schemas.microsoft.com/office/drawing/2014/main" id="{63CDA263-C4BB-696B-C4A8-CD98D3ACACAF}"/>
                    </a:ext>
                  </a:extLst>
                </p:cNvPr>
                <p:cNvPicPr/>
                <p:nvPr/>
              </p:nvPicPr>
              <p:blipFill>
                <a:blip r:embed="rId96"/>
                <a:stretch>
                  <a:fillRect/>
                </a:stretch>
              </p:blipFill>
              <p:spPr>
                <a:xfrm>
                  <a:off x="3068794" y="4772908"/>
                  <a:ext cx="16812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1" name="Freihand 60">
                  <a:extLst>
                    <a:ext uri="{FF2B5EF4-FFF2-40B4-BE49-F238E27FC236}">
                      <a16:creationId xmlns:a16="http://schemas.microsoft.com/office/drawing/2014/main" id="{F39673F3-9245-651F-AAE2-CB29991F611E}"/>
                    </a:ext>
                  </a:extLst>
                </p14:cNvPr>
                <p14:cNvContentPartPr/>
                <p14:nvPr/>
              </p14:nvContentPartPr>
              <p14:xfrm>
                <a:off x="3238354" y="4767868"/>
                <a:ext cx="163440" cy="289800"/>
              </p14:xfrm>
            </p:contentPart>
          </mc:Choice>
          <mc:Fallback xmlns="">
            <p:pic>
              <p:nvPicPr>
                <p:cNvPr id="61" name="Freihand 60">
                  <a:extLst>
                    <a:ext uri="{FF2B5EF4-FFF2-40B4-BE49-F238E27FC236}">
                      <a16:creationId xmlns:a16="http://schemas.microsoft.com/office/drawing/2014/main" id="{F39673F3-9245-651F-AAE2-CB29991F611E}"/>
                    </a:ext>
                  </a:extLst>
                </p:cNvPr>
                <p:cNvPicPr/>
                <p:nvPr/>
              </p:nvPicPr>
              <p:blipFill>
                <a:blip r:embed="rId98"/>
                <a:stretch>
                  <a:fillRect/>
                </a:stretch>
              </p:blipFill>
              <p:spPr>
                <a:xfrm>
                  <a:off x="3229354" y="4759228"/>
                  <a:ext cx="181080" cy="307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6A958538-CC75-4AC6-1C6F-CAFB2154D79F}"/>
                  </a:ext>
                </a:extLst>
              </p14:cNvPr>
              <p14:cNvContentPartPr/>
              <p14:nvPr/>
            </p14:nvContentPartPr>
            <p14:xfrm>
              <a:off x="3189394" y="3313468"/>
              <a:ext cx="772200" cy="866520"/>
            </p14:xfrm>
          </p:contentPart>
        </mc:Choice>
        <mc:Fallback xmlns="">
          <p:pic>
            <p:nvPicPr>
              <p:cNvPr id="63" name="Freihand 62">
                <a:extLst>
                  <a:ext uri="{FF2B5EF4-FFF2-40B4-BE49-F238E27FC236}">
                    <a16:creationId xmlns:a16="http://schemas.microsoft.com/office/drawing/2014/main" id="{6A958538-CC75-4AC6-1C6F-CAFB2154D79F}"/>
                  </a:ext>
                </a:extLst>
              </p:cNvPr>
              <p:cNvPicPr/>
              <p:nvPr/>
            </p:nvPicPr>
            <p:blipFill>
              <a:blip r:embed="rId100"/>
              <a:stretch>
                <a:fillRect/>
              </a:stretch>
            </p:blipFill>
            <p:spPr>
              <a:xfrm>
                <a:off x="3180754" y="3304468"/>
                <a:ext cx="789840" cy="884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A969A457-2A70-D0BD-B993-68F06193CE6B}"/>
                  </a:ext>
                </a:extLst>
              </p14:cNvPr>
              <p14:cNvContentPartPr/>
              <p14:nvPr/>
            </p14:nvContentPartPr>
            <p14:xfrm>
              <a:off x="3102994" y="2990548"/>
              <a:ext cx="3591720" cy="1727640"/>
            </p14:xfrm>
          </p:contentPart>
        </mc:Choice>
        <mc:Fallback xmlns="">
          <p:pic>
            <p:nvPicPr>
              <p:cNvPr id="64" name="Freihand 63">
                <a:extLst>
                  <a:ext uri="{FF2B5EF4-FFF2-40B4-BE49-F238E27FC236}">
                    <a16:creationId xmlns:a16="http://schemas.microsoft.com/office/drawing/2014/main" id="{A969A457-2A70-D0BD-B993-68F06193CE6B}"/>
                  </a:ext>
                </a:extLst>
              </p:cNvPr>
              <p:cNvPicPr/>
              <p:nvPr/>
            </p:nvPicPr>
            <p:blipFill>
              <a:blip r:embed="rId102"/>
              <a:stretch>
                <a:fillRect/>
              </a:stretch>
            </p:blipFill>
            <p:spPr>
              <a:xfrm>
                <a:off x="3093994" y="2981908"/>
                <a:ext cx="3609360" cy="1745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2C54A4AB-5129-5C9E-1B46-4337D4D2EA2E}"/>
                  </a:ext>
                </a:extLst>
              </p14:cNvPr>
              <p14:cNvContentPartPr/>
              <p14:nvPr/>
            </p14:nvContentPartPr>
            <p14:xfrm>
              <a:off x="5447314" y="3630628"/>
              <a:ext cx="440640" cy="67320"/>
            </p14:xfrm>
          </p:contentPart>
        </mc:Choice>
        <mc:Fallback xmlns="">
          <p:pic>
            <p:nvPicPr>
              <p:cNvPr id="65" name="Freihand 64">
                <a:extLst>
                  <a:ext uri="{FF2B5EF4-FFF2-40B4-BE49-F238E27FC236}">
                    <a16:creationId xmlns:a16="http://schemas.microsoft.com/office/drawing/2014/main" id="{2C54A4AB-5129-5C9E-1B46-4337D4D2EA2E}"/>
                  </a:ext>
                </a:extLst>
              </p:cNvPr>
              <p:cNvPicPr/>
              <p:nvPr/>
            </p:nvPicPr>
            <p:blipFill>
              <a:blip r:embed="rId104"/>
              <a:stretch>
                <a:fillRect/>
              </a:stretch>
            </p:blipFill>
            <p:spPr>
              <a:xfrm>
                <a:off x="5438674" y="3621988"/>
                <a:ext cx="458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64319296-0BE2-B494-7956-E9FF35F48373}"/>
                  </a:ext>
                </a:extLst>
              </p14:cNvPr>
              <p14:cNvContentPartPr/>
              <p14:nvPr/>
            </p14:nvContentPartPr>
            <p14:xfrm>
              <a:off x="5479714" y="4248028"/>
              <a:ext cx="337320" cy="37440"/>
            </p14:xfrm>
          </p:contentPart>
        </mc:Choice>
        <mc:Fallback xmlns="">
          <p:pic>
            <p:nvPicPr>
              <p:cNvPr id="66" name="Freihand 65">
                <a:extLst>
                  <a:ext uri="{FF2B5EF4-FFF2-40B4-BE49-F238E27FC236}">
                    <a16:creationId xmlns:a16="http://schemas.microsoft.com/office/drawing/2014/main" id="{64319296-0BE2-B494-7956-E9FF35F48373}"/>
                  </a:ext>
                </a:extLst>
              </p:cNvPr>
              <p:cNvPicPr/>
              <p:nvPr/>
            </p:nvPicPr>
            <p:blipFill>
              <a:blip r:embed="rId106"/>
              <a:stretch>
                <a:fillRect/>
              </a:stretch>
            </p:blipFill>
            <p:spPr>
              <a:xfrm>
                <a:off x="5470714" y="4239388"/>
                <a:ext cx="3549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4" name="Freihand 13">
                <a:extLst>
                  <a:ext uri="{FF2B5EF4-FFF2-40B4-BE49-F238E27FC236}">
                    <a16:creationId xmlns:a16="http://schemas.microsoft.com/office/drawing/2014/main" id="{A56B2DDB-760C-95D7-4FE1-26BC82005AEF}"/>
                  </a:ext>
                </a:extLst>
              </p14:cNvPr>
              <p14:cNvContentPartPr/>
              <p14:nvPr/>
            </p14:nvContentPartPr>
            <p14:xfrm>
              <a:off x="157114" y="2938708"/>
              <a:ext cx="2146320" cy="1372680"/>
            </p14:xfrm>
          </p:contentPart>
        </mc:Choice>
        <mc:Fallback xmlns="">
          <p:pic>
            <p:nvPicPr>
              <p:cNvPr id="14" name="Freihand 13">
                <a:extLst>
                  <a:ext uri="{FF2B5EF4-FFF2-40B4-BE49-F238E27FC236}">
                    <a16:creationId xmlns:a16="http://schemas.microsoft.com/office/drawing/2014/main" id="{A56B2DDB-760C-95D7-4FE1-26BC82005AEF}"/>
                  </a:ext>
                </a:extLst>
              </p:cNvPr>
              <p:cNvPicPr/>
              <p:nvPr/>
            </p:nvPicPr>
            <p:blipFill>
              <a:blip r:embed="rId108"/>
              <a:stretch>
                <a:fillRect/>
              </a:stretch>
            </p:blipFill>
            <p:spPr>
              <a:xfrm>
                <a:off x="148474" y="2929708"/>
                <a:ext cx="2163960" cy="1390320"/>
              </a:xfrm>
              <a:prstGeom prst="rect">
                <a:avLst/>
              </a:prstGeom>
            </p:spPr>
          </p:pic>
        </mc:Fallback>
      </mc:AlternateContent>
      <p:grpSp>
        <p:nvGrpSpPr>
          <p:cNvPr id="100" name="Gruppieren 99">
            <a:extLst>
              <a:ext uri="{FF2B5EF4-FFF2-40B4-BE49-F238E27FC236}">
                <a16:creationId xmlns:a16="http://schemas.microsoft.com/office/drawing/2014/main" id="{A4094C8B-2E81-4388-C605-0C79DAEFDEE7}"/>
              </a:ext>
            </a:extLst>
          </p:cNvPr>
          <p:cNvGrpSpPr/>
          <p:nvPr/>
        </p:nvGrpSpPr>
        <p:grpSpPr>
          <a:xfrm>
            <a:off x="76114" y="2648548"/>
            <a:ext cx="11577240" cy="1753560"/>
            <a:chOff x="76114" y="2648548"/>
            <a:chExt cx="11577240" cy="1753560"/>
          </a:xfrm>
        </p:grpSpPr>
        <mc:AlternateContent xmlns:mc="http://schemas.openxmlformats.org/markup-compatibility/2006" xmlns:p14="http://schemas.microsoft.com/office/powerpoint/2010/main">
          <mc:Choice Requires="p14">
            <p:contentPart p14:bwMode="auto" r:id="rId109">
              <p14:nvContentPartPr>
                <p14:cNvPr id="33" name="Freihand 32">
                  <a:extLst>
                    <a:ext uri="{FF2B5EF4-FFF2-40B4-BE49-F238E27FC236}">
                      <a16:creationId xmlns:a16="http://schemas.microsoft.com/office/drawing/2014/main" id="{1CAE4D2A-79F9-57EE-4130-88813072D0C1}"/>
                    </a:ext>
                  </a:extLst>
                </p14:cNvPr>
                <p14:cNvContentPartPr/>
                <p14:nvPr/>
              </p14:nvContentPartPr>
              <p14:xfrm>
                <a:off x="1991314" y="3178108"/>
                <a:ext cx="5791320" cy="404640"/>
              </p14:xfrm>
            </p:contentPart>
          </mc:Choice>
          <mc:Fallback xmlns="">
            <p:pic>
              <p:nvPicPr>
                <p:cNvPr id="33" name="Freihand 32">
                  <a:extLst>
                    <a:ext uri="{FF2B5EF4-FFF2-40B4-BE49-F238E27FC236}">
                      <a16:creationId xmlns:a16="http://schemas.microsoft.com/office/drawing/2014/main" id="{1CAE4D2A-79F9-57EE-4130-88813072D0C1}"/>
                    </a:ext>
                  </a:extLst>
                </p:cNvPr>
                <p:cNvPicPr/>
                <p:nvPr/>
              </p:nvPicPr>
              <p:blipFill>
                <a:blip r:embed="rId110"/>
                <a:stretch>
                  <a:fillRect/>
                </a:stretch>
              </p:blipFill>
              <p:spPr>
                <a:xfrm>
                  <a:off x="1982314" y="3169108"/>
                  <a:ext cx="5808960" cy="422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3" name="Freihand 42">
                  <a:extLst>
                    <a:ext uri="{FF2B5EF4-FFF2-40B4-BE49-F238E27FC236}">
                      <a16:creationId xmlns:a16="http://schemas.microsoft.com/office/drawing/2014/main" id="{73699154-DBDB-01E3-D9FF-9BA6CF86C279}"/>
                    </a:ext>
                  </a:extLst>
                </p14:cNvPr>
                <p14:cNvContentPartPr/>
                <p14:nvPr/>
              </p14:nvContentPartPr>
              <p14:xfrm>
                <a:off x="1809154" y="3277108"/>
                <a:ext cx="384480" cy="428760"/>
              </p14:xfrm>
            </p:contentPart>
          </mc:Choice>
          <mc:Fallback xmlns="">
            <p:pic>
              <p:nvPicPr>
                <p:cNvPr id="43" name="Freihand 42">
                  <a:extLst>
                    <a:ext uri="{FF2B5EF4-FFF2-40B4-BE49-F238E27FC236}">
                      <a16:creationId xmlns:a16="http://schemas.microsoft.com/office/drawing/2014/main" id="{73699154-DBDB-01E3-D9FF-9BA6CF86C279}"/>
                    </a:ext>
                  </a:extLst>
                </p:cNvPr>
                <p:cNvPicPr/>
                <p:nvPr/>
              </p:nvPicPr>
              <p:blipFill>
                <a:blip r:embed="rId112"/>
                <a:stretch>
                  <a:fillRect/>
                </a:stretch>
              </p:blipFill>
              <p:spPr>
                <a:xfrm>
                  <a:off x="1800514" y="3268108"/>
                  <a:ext cx="40212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8" name="Freihand 67">
                  <a:extLst>
                    <a:ext uri="{FF2B5EF4-FFF2-40B4-BE49-F238E27FC236}">
                      <a16:creationId xmlns:a16="http://schemas.microsoft.com/office/drawing/2014/main" id="{247F23E5-D100-3557-6852-90A7B5B07374}"/>
                    </a:ext>
                  </a:extLst>
                </p14:cNvPr>
                <p14:cNvContentPartPr/>
                <p14:nvPr/>
              </p14:nvContentPartPr>
              <p14:xfrm>
                <a:off x="8103034" y="3060028"/>
                <a:ext cx="24480" cy="271440"/>
              </p14:xfrm>
            </p:contentPart>
          </mc:Choice>
          <mc:Fallback xmlns="">
            <p:pic>
              <p:nvPicPr>
                <p:cNvPr id="68" name="Freihand 67">
                  <a:extLst>
                    <a:ext uri="{FF2B5EF4-FFF2-40B4-BE49-F238E27FC236}">
                      <a16:creationId xmlns:a16="http://schemas.microsoft.com/office/drawing/2014/main" id="{247F23E5-D100-3557-6852-90A7B5B07374}"/>
                    </a:ext>
                  </a:extLst>
                </p:cNvPr>
                <p:cNvPicPr/>
                <p:nvPr/>
              </p:nvPicPr>
              <p:blipFill>
                <a:blip r:embed="rId114"/>
                <a:stretch>
                  <a:fillRect/>
                </a:stretch>
              </p:blipFill>
              <p:spPr>
                <a:xfrm>
                  <a:off x="8094034" y="3051388"/>
                  <a:ext cx="42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9" name="Freihand 68">
                  <a:extLst>
                    <a:ext uri="{FF2B5EF4-FFF2-40B4-BE49-F238E27FC236}">
                      <a16:creationId xmlns:a16="http://schemas.microsoft.com/office/drawing/2014/main" id="{8976D83E-4FF3-93DF-12C5-E04D49A1E7A7}"/>
                    </a:ext>
                  </a:extLst>
                </p14:cNvPr>
                <p14:cNvContentPartPr/>
                <p14:nvPr/>
              </p14:nvContentPartPr>
              <p14:xfrm>
                <a:off x="8034634" y="2976508"/>
                <a:ext cx="237600" cy="241200"/>
              </p14:xfrm>
            </p:contentPart>
          </mc:Choice>
          <mc:Fallback xmlns="">
            <p:pic>
              <p:nvPicPr>
                <p:cNvPr id="69" name="Freihand 68">
                  <a:extLst>
                    <a:ext uri="{FF2B5EF4-FFF2-40B4-BE49-F238E27FC236}">
                      <a16:creationId xmlns:a16="http://schemas.microsoft.com/office/drawing/2014/main" id="{8976D83E-4FF3-93DF-12C5-E04D49A1E7A7}"/>
                    </a:ext>
                  </a:extLst>
                </p:cNvPr>
                <p:cNvPicPr/>
                <p:nvPr/>
              </p:nvPicPr>
              <p:blipFill>
                <a:blip r:embed="rId116"/>
                <a:stretch>
                  <a:fillRect/>
                </a:stretch>
              </p:blipFill>
              <p:spPr>
                <a:xfrm>
                  <a:off x="8025634" y="2967868"/>
                  <a:ext cx="255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0" name="Freihand 69">
                  <a:extLst>
                    <a:ext uri="{FF2B5EF4-FFF2-40B4-BE49-F238E27FC236}">
                      <a16:creationId xmlns:a16="http://schemas.microsoft.com/office/drawing/2014/main" id="{AA65D8F5-3EA7-070D-0E20-A07070D141F1}"/>
                    </a:ext>
                  </a:extLst>
                </p14:cNvPr>
                <p14:cNvContentPartPr/>
                <p14:nvPr/>
              </p14:nvContentPartPr>
              <p14:xfrm>
                <a:off x="8347114" y="3065428"/>
                <a:ext cx="227520" cy="203760"/>
              </p14:xfrm>
            </p:contentPart>
          </mc:Choice>
          <mc:Fallback xmlns="">
            <p:pic>
              <p:nvPicPr>
                <p:cNvPr id="70" name="Freihand 69">
                  <a:extLst>
                    <a:ext uri="{FF2B5EF4-FFF2-40B4-BE49-F238E27FC236}">
                      <a16:creationId xmlns:a16="http://schemas.microsoft.com/office/drawing/2014/main" id="{AA65D8F5-3EA7-070D-0E20-A07070D141F1}"/>
                    </a:ext>
                  </a:extLst>
                </p:cNvPr>
                <p:cNvPicPr/>
                <p:nvPr/>
              </p:nvPicPr>
              <p:blipFill>
                <a:blip r:embed="rId118"/>
                <a:stretch>
                  <a:fillRect/>
                </a:stretch>
              </p:blipFill>
              <p:spPr>
                <a:xfrm>
                  <a:off x="8338474" y="3056788"/>
                  <a:ext cx="2451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 name="Freihand 70">
                  <a:extLst>
                    <a:ext uri="{FF2B5EF4-FFF2-40B4-BE49-F238E27FC236}">
                      <a16:creationId xmlns:a16="http://schemas.microsoft.com/office/drawing/2014/main" id="{4C559F8F-9148-F2F9-15A4-A7C4C3C07F39}"/>
                    </a:ext>
                  </a:extLst>
                </p14:cNvPr>
                <p14:cNvContentPartPr/>
                <p14:nvPr/>
              </p14:nvContentPartPr>
              <p14:xfrm>
                <a:off x="8542594" y="3008908"/>
                <a:ext cx="245160" cy="237600"/>
              </p14:xfrm>
            </p:contentPart>
          </mc:Choice>
          <mc:Fallback xmlns="">
            <p:pic>
              <p:nvPicPr>
                <p:cNvPr id="71" name="Freihand 70">
                  <a:extLst>
                    <a:ext uri="{FF2B5EF4-FFF2-40B4-BE49-F238E27FC236}">
                      <a16:creationId xmlns:a16="http://schemas.microsoft.com/office/drawing/2014/main" id="{4C559F8F-9148-F2F9-15A4-A7C4C3C07F39}"/>
                    </a:ext>
                  </a:extLst>
                </p:cNvPr>
                <p:cNvPicPr/>
                <p:nvPr/>
              </p:nvPicPr>
              <p:blipFill>
                <a:blip r:embed="rId120"/>
                <a:stretch>
                  <a:fillRect/>
                </a:stretch>
              </p:blipFill>
              <p:spPr>
                <a:xfrm>
                  <a:off x="8533954" y="2999908"/>
                  <a:ext cx="2628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2" name="Freihand 71">
                  <a:extLst>
                    <a:ext uri="{FF2B5EF4-FFF2-40B4-BE49-F238E27FC236}">
                      <a16:creationId xmlns:a16="http://schemas.microsoft.com/office/drawing/2014/main" id="{DDD3C419-4C5C-D3F6-83DF-E5341157E94F}"/>
                    </a:ext>
                  </a:extLst>
                </p14:cNvPr>
                <p14:cNvContentPartPr/>
                <p14:nvPr/>
              </p14:nvContentPartPr>
              <p14:xfrm>
                <a:off x="8832394" y="3075868"/>
                <a:ext cx="108000" cy="127800"/>
              </p14:xfrm>
            </p:contentPart>
          </mc:Choice>
          <mc:Fallback xmlns="">
            <p:pic>
              <p:nvPicPr>
                <p:cNvPr id="72" name="Freihand 71">
                  <a:extLst>
                    <a:ext uri="{FF2B5EF4-FFF2-40B4-BE49-F238E27FC236}">
                      <a16:creationId xmlns:a16="http://schemas.microsoft.com/office/drawing/2014/main" id="{DDD3C419-4C5C-D3F6-83DF-E5341157E94F}"/>
                    </a:ext>
                  </a:extLst>
                </p:cNvPr>
                <p:cNvPicPr/>
                <p:nvPr/>
              </p:nvPicPr>
              <p:blipFill>
                <a:blip r:embed="rId122"/>
                <a:stretch>
                  <a:fillRect/>
                </a:stretch>
              </p:blipFill>
              <p:spPr>
                <a:xfrm>
                  <a:off x="8823754" y="3066868"/>
                  <a:ext cx="125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4" name="Freihand 73">
                  <a:extLst>
                    <a:ext uri="{FF2B5EF4-FFF2-40B4-BE49-F238E27FC236}">
                      <a16:creationId xmlns:a16="http://schemas.microsoft.com/office/drawing/2014/main" id="{9488443B-DFE9-0266-0C9F-0D5B5ED0AD0C}"/>
                    </a:ext>
                  </a:extLst>
                </p14:cNvPr>
                <p14:cNvContentPartPr/>
                <p14:nvPr/>
              </p14:nvContentPartPr>
              <p14:xfrm>
                <a:off x="8806474" y="3229588"/>
                <a:ext cx="179640" cy="26280"/>
              </p14:xfrm>
            </p:contentPart>
          </mc:Choice>
          <mc:Fallback xmlns="">
            <p:pic>
              <p:nvPicPr>
                <p:cNvPr id="74" name="Freihand 73">
                  <a:extLst>
                    <a:ext uri="{FF2B5EF4-FFF2-40B4-BE49-F238E27FC236}">
                      <a16:creationId xmlns:a16="http://schemas.microsoft.com/office/drawing/2014/main" id="{9488443B-DFE9-0266-0C9F-0D5B5ED0AD0C}"/>
                    </a:ext>
                  </a:extLst>
                </p:cNvPr>
                <p:cNvPicPr/>
                <p:nvPr/>
              </p:nvPicPr>
              <p:blipFill>
                <a:blip r:embed="rId124"/>
                <a:stretch>
                  <a:fillRect/>
                </a:stretch>
              </p:blipFill>
              <p:spPr>
                <a:xfrm>
                  <a:off x="8797834" y="3220948"/>
                  <a:ext cx="1972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5" name="Freihand 74">
                  <a:extLst>
                    <a:ext uri="{FF2B5EF4-FFF2-40B4-BE49-F238E27FC236}">
                      <a16:creationId xmlns:a16="http://schemas.microsoft.com/office/drawing/2014/main" id="{2A4D26E1-6356-5796-0576-2525A90EBC75}"/>
                    </a:ext>
                  </a:extLst>
                </p14:cNvPr>
                <p14:cNvContentPartPr/>
                <p14:nvPr/>
              </p14:nvContentPartPr>
              <p14:xfrm>
                <a:off x="9055594" y="3144268"/>
                <a:ext cx="48240" cy="27360"/>
              </p14:xfrm>
            </p:contentPart>
          </mc:Choice>
          <mc:Fallback xmlns="">
            <p:pic>
              <p:nvPicPr>
                <p:cNvPr id="75" name="Freihand 74">
                  <a:extLst>
                    <a:ext uri="{FF2B5EF4-FFF2-40B4-BE49-F238E27FC236}">
                      <a16:creationId xmlns:a16="http://schemas.microsoft.com/office/drawing/2014/main" id="{2A4D26E1-6356-5796-0576-2525A90EBC75}"/>
                    </a:ext>
                  </a:extLst>
                </p:cNvPr>
                <p:cNvPicPr/>
                <p:nvPr/>
              </p:nvPicPr>
              <p:blipFill>
                <a:blip r:embed="rId126"/>
                <a:stretch>
                  <a:fillRect/>
                </a:stretch>
              </p:blipFill>
              <p:spPr>
                <a:xfrm>
                  <a:off x="9046954" y="3135628"/>
                  <a:ext cx="658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6" name="Freihand 75">
                  <a:extLst>
                    <a:ext uri="{FF2B5EF4-FFF2-40B4-BE49-F238E27FC236}">
                      <a16:creationId xmlns:a16="http://schemas.microsoft.com/office/drawing/2014/main" id="{A2B2C9D4-F650-1AF9-23C4-F189D7872909}"/>
                    </a:ext>
                  </a:extLst>
                </p14:cNvPr>
                <p14:cNvContentPartPr/>
                <p14:nvPr/>
              </p14:nvContentPartPr>
              <p14:xfrm>
                <a:off x="9275914" y="3099268"/>
                <a:ext cx="37800" cy="134280"/>
              </p14:xfrm>
            </p:contentPart>
          </mc:Choice>
          <mc:Fallback xmlns="">
            <p:pic>
              <p:nvPicPr>
                <p:cNvPr id="76" name="Freihand 75">
                  <a:extLst>
                    <a:ext uri="{FF2B5EF4-FFF2-40B4-BE49-F238E27FC236}">
                      <a16:creationId xmlns:a16="http://schemas.microsoft.com/office/drawing/2014/main" id="{A2B2C9D4-F650-1AF9-23C4-F189D7872909}"/>
                    </a:ext>
                  </a:extLst>
                </p:cNvPr>
                <p:cNvPicPr/>
                <p:nvPr/>
              </p:nvPicPr>
              <p:blipFill>
                <a:blip r:embed="rId128"/>
                <a:stretch>
                  <a:fillRect/>
                </a:stretch>
              </p:blipFill>
              <p:spPr>
                <a:xfrm>
                  <a:off x="9267274" y="3090268"/>
                  <a:ext cx="55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7" name="Freihand 76">
                  <a:extLst>
                    <a:ext uri="{FF2B5EF4-FFF2-40B4-BE49-F238E27FC236}">
                      <a16:creationId xmlns:a16="http://schemas.microsoft.com/office/drawing/2014/main" id="{A613F2E5-3C40-4E30-8C5C-E59C30003412}"/>
                    </a:ext>
                  </a:extLst>
                </p14:cNvPr>
                <p14:cNvContentPartPr/>
                <p14:nvPr/>
              </p14:nvContentPartPr>
              <p14:xfrm>
                <a:off x="9338914" y="3113668"/>
                <a:ext cx="233640" cy="67680"/>
              </p14:xfrm>
            </p:contentPart>
          </mc:Choice>
          <mc:Fallback xmlns="">
            <p:pic>
              <p:nvPicPr>
                <p:cNvPr id="77" name="Freihand 76">
                  <a:extLst>
                    <a:ext uri="{FF2B5EF4-FFF2-40B4-BE49-F238E27FC236}">
                      <a16:creationId xmlns:a16="http://schemas.microsoft.com/office/drawing/2014/main" id="{A613F2E5-3C40-4E30-8C5C-E59C30003412}"/>
                    </a:ext>
                  </a:extLst>
                </p:cNvPr>
                <p:cNvPicPr/>
                <p:nvPr/>
              </p:nvPicPr>
              <p:blipFill>
                <a:blip r:embed="rId130"/>
                <a:stretch>
                  <a:fillRect/>
                </a:stretch>
              </p:blipFill>
              <p:spPr>
                <a:xfrm>
                  <a:off x="9329914" y="3104668"/>
                  <a:ext cx="2512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8" name="Freihand 77">
                  <a:extLst>
                    <a:ext uri="{FF2B5EF4-FFF2-40B4-BE49-F238E27FC236}">
                      <a16:creationId xmlns:a16="http://schemas.microsoft.com/office/drawing/2014/main" id="{795AEE8D-DD88-CB9A-A369-2273518FB806}"/>
                    </a:ext>
                  </a:extLst>
                </p14:cNvPr>
                <p14:cNvContentPartPr/>
                <p14:nvPr/>
              </p14:nvContentPartPr>
              <p14:xfrm>
                <a:off x="9504154" y="2982268"/>
                <a:ext cx="28080" cy="11520"/>
              </p14:xfrm>
            </p:contentPart>
          </mc:Choice>
          <mc:Fallback xmlns="">
            <p:pic>
              <p:nvPicPr>
                <p:cNvPr id="78" name="Freihand 77">
                  <a:extLst>
                    <a:ext uri="{FF2B5EF4-FFF2-40B4-BE49-F238E27FC236}">
                      <a16:creationId xmlns:a16="http://schemas.microsoft.com/office/drawing/2014/main" id="{795AEE8D-DD88-CB9A-A369-2273518FB806}"/>
                    </a:ext>
                  </a:extLst>
                </p:cNvPr>
                <p:cNvPicPr/>
                <p:nvPr/>
              </p:nvPicPr>
              <p:blipFill>
                <a:blip r:embed="rId132"/>
                <a:stretch>
                  <a:fillRect/>
                </a:stretch>
              </p:blipFill>
              <p:spPr>
                <a:xfrm>
                  <a:off x="9495514" y="2973628"/>
                  <a:ext cx="457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9" name="Freihand 78">
                  <a:extLst>
                    <a:ext uri="{FF2B5EF4-FFF2-40B4-BE49-F238E27FC236}">
                      <a16:creationId xmlns:a16="http://schemas.microsoft.com/office/drawing/2014/main" id="{BCE73D50-C475-F6AB-36C4-A5DC5E7DA421}"/>
                    </a:ext>
                  </a:extLst>
                </p14:cNvPr>
                <p14:cNvContentPartPr/>
                <p14:nvPr/>
              </p14:nvContentPartPr>
              <p14:xfrm>
                <a:off x="9659314" y="2958868"/>
                <a:ext cx="349560" cy="207360"/>
              </p14:xfrm>
            </p:contentPart>
          </mc:Choice>
          <mc:Fallback xmlns="">
            <p:pic>
              <p:nvPicPr>
                <p:cNvPr id="79" name="Freihand 78">
                  <a:extLst>
                    <a:ext uri="{FF2B5EF4-FFF2-40B4-BE49-F238E27FC236}">
                      <a16:creationId xmlns:a16="http://schemas.microsoft.com/office/drawing/2014/main" id="{BCE73D50-C475-F6AB-36C4-A5DC5E7DA421}"/>
                    </a:ext>
                  </a:extLst>
                </p:cNvPr>
                <p:cNvPicPr/>
                <p:nvPr/>
              </p:nvPicPr>
              <p:blipFill>
                <a:blip r:embed="rId134"/>
                <a:stretch>
                  <a:fillRect/>
                </a:stretch>
              </p:blipFill>
              <p:spPr>
                <a:xfrm>
                  <a:off x="9650314" y="2949868"/>
                  <a:ext cx="367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0" name="Freihand 79">
                  <a:extLst>
                    <a:ext uri="{FF2B5EF4-FFF2-40B4-BE49-F238E27FC236}">
                      <a16:creationId xmlns:a16="http://schemas.microsoft.com/office/drawing/2014/main" id="{8AC72F3B-A265-7FC0-2763-EC0F5B4B7796}"/>
                    </a:ext>
                  </a:extLst>
                </p14:cNvPr>
                <p14:cNvContentPartPr/>
                <p14:nvPr/>
              </p14:nvContentPartPr>
              <p14:xfrm>
                <a:off x="10044874" y="2972548"/>
                <a:ext cx="167400" cy="163080"/>
              </p14:xfrm>
            </p:contentPart>
          </mc:Choice>
          <mc:Fallback xmlns="">
            <p:pic>
              <p:nvPicPr>
                <p:cNvPr id="80" name="Freihand 79">
                  <a:extLst>
                    <a:ext uri="{FF2B5EF4-FFF2-40B4-BE49-F238E27FC236}">
                      <a16:creationId xmlns:a16="http://schemas.microsoft.com/office/drawing/2014/main" id="{8AC72F3B-A265-7FC0-2763-EC0F5B4B7796}"/>
                    </a:ext>
                  </a:extLst>
                </p:cNvPr>
                <p:cNvPicPr/>
                <p:nvPr/>
              </p:nvPicPr>
              <p:blipFill>
                <a:blip r:embed="rId136"/>
                <a:stretch>
                  <a:fillRect/>
                </a:stretch>
              </p:blipFill>
              <p:spPr>
                <a:xfrm>
                  <a:off x="10035874" y="2963548"/>
                  <a:ext cx="185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3" name="Freihand 82">
                  <a:extLst>
                    <a:ext uri="{FF2B5EF4-FFF2-40B4-BE49-F238E27FC236}">
                      <a16:creationId xmlns:a16="http://schemas.microsoft.com/office/drawing/2014/main" id="{F1F480D8-8833-7DB0-53AD-3D8601586B99}"/>
                    </a:ext>
                  </a:extLst>
                </p14:cNvPr>
                <p14:cNvContentPartPr/>
                <p14:nvPr/>
              </p14:nvContentPartPr>
              <p14:xfrm>
                <a:off x="10385434" y="2922868"/>
                <a:ext cx="253800" cy="171360"/>
              </p14:xfrm>
            </p:contentPart>
          </mc:Choice>
          <mc:Fallback xmlns="">
            <p:pic>
              <p:nvPicPr>
                <p:cNvPr id="83" name="Freihand 82">
                  <a:extLst>
                    <a:ext uri="{FF2B5EF4-FFF2-40B4-BE49-F238E27FC236}">
                      <a16:creationId xmlns:a16="http://schemas.microsoft.com/office/drawing/2014/main" id="{F1F480D8-8833-7DB0-53AD-3D8601586B99}"/>
                    </a:ext>
                  </a:extLst>
                </p:cNvPr>
                <p:cNvPicPr/>
                <p:nvPr/>
              </p:nvPicPr>
              <p:blipFill>
                <a:blip r:embed="rId138"/>
                <a:stretch>
                  <a:fillRect/>
                </a:stretch>
              </p:blipFill>
              <p:spPr>
                <a:xfrm>
                  <a:off x="10376434" y="2913868"/>
                  <a:ext cx="2714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4" name="Freihand 83">
                  <a:extLst>
                    <a:ext uri="{FF2B5EF4-FFF2-40B4-BE49-F238E27FC236}">
                      <a16:creationId xmlns:a16="http://schemas.microsoft.com/office/drawing/2014/main" id="{A5BA19EB-E46C-04C8-AD8E-30116EC912F3}"/>
                    </a:ext>
                  </a:extLst>
                </p14:cNvPr>
                <p14:cNvContentPartPr/>
                <p14:nvPr/>
              </p14:nvContentPartPr>
              <p14:xfrm>
                <a:off x="10649314" y="2835748"/>
                <a:ext cx="97200" cy="328320"/>
              </p14:xfrm>
            </p:contentPart>
          </mc:Choice>
          <mc:Fallback xmlns="">
            <p:pic>
              <p:nvPicPr>
                <p:cNvPr id="84" name="Freihand 83">
                  <a:extLst>
                    <a:ext uri="{FF2B5EF4-FFF2-40B4-BE49-F238E27FC236}">
                      <a16:creationId xmlns:a16="http://schemas.microsoft.com/office/drawing/2014/main" id="{A5BA19EB-E46C-04C8-AD8E-30116EC912F3}"/>
                    </a:ext>
                  </a:extLst>
                </p:cNvPr>
                <p:cNvPicPr/>
                <p:nvPr/>
              </p:nvPicPr>
              <p:blipFill>
                <a:blip r:embed="rId140"/>
                <a:stretch>
                  <a:fillRect/>
                </a:stretch>
              </p:blipFill>
              <p:spPr>
                <a:xfrm>
                  <a:off x="10640674" y="2827108"/>
                  <a:ext cx="1148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5" name="Freihand 84">
                  <a:extLst>
                    <a:ext uri="{FF2B5EF4-FFF2-40B4-BE49-F238E27FC236}">
                      <a16:creationId xmlns:a16="http://schemas.microsoft.com/office/drawing/2014/main" id="{35EF42E9-35C3-C775-7476-DE1EEB23A766}"/>
                    </a:ext>
                  </a:extLst>
                </p14:cNvPr>
                <p14:cNvContentPartPr/>
                <p14:nvPr/>
              </p14:nvContentPartPr>
              <p14:xfrm>
                <a:off x="10797274" y="2803348"/>
                <a:ext cx="182520" cy="185760"/>
              </p14:xfrm>
            </p:contentPart>
          </mc:Choice>
          <mc:Fallback xmlns="">
            <p:pic>
              <p:nvPicPr>
                <p:cNvPr id="85" name="Freihand 84">
                  <a:extLst>
                    <a:ext uri="{FF2B5EF4-FFF2-40B4-BE49-F238E27FC236}">
                      <a16:creationId xmlns:a16="http://schemas.microsoft.com/office/drawing/2014/main" id="{35EF42E9-35C3-C775-7476-DE1EEB23A766}"/>
                    </a:ext>
                  </a:extLst>
                </p:cNvPr>
                <p:cNvPicPr/>
                <p:nvPr/>
              </p:nvPicPr>
              <p:blipFill>
                <a:blip r:embed="rId142"/>
                <a:stretch>
                  <a:fillRect/>
                </a:stretch>
              </p:blipFill>
              <p:spPr>
                <a:xfrm>
                  <a:off x="10788274" y="2794348"/>
                  <a:ext cx="2001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6" name="Freihand 85">
                  <a:extLst>
                    <a:ext uri="{FF2B5EF4-FFF2-40B4-BE49-F238E27FC236}">
                      <a16:creationId xmlns:a16="http://schemas.microsoft.com/office/drawing/2014/main" id="{9644E430-3B75-D0F3-B91D-B0FAE994EF36}"/>
                    </a:ext>
                  </a:extLst>
                </p14:cNvPr>
                <p14:cNvContentPartPr/>
                <p14:nvPr/>
              </p14:nvContentPartPr>
              <p14:xfrm>
                <a:off x="10988434" y="2770948"/>
                <a:ext cx="102600" cy="156240"/>
              </p14:xfrm>
            </p:contentPart>
          </mc:Choice>
          <mc:Fallback xmlns="">
            <p:pic>
              <p:nvPicPr>
                <p:cNvPr id="86" name="Freihand 85">
                  <a:extLst>
                    <a:ext uri="{FF2B5EF4-FFF2-40B4-BE49-F238E27FC236}">
                      <a16:creationId xmlns:a16="http://schemas.microsoft.com/office/drawing/2014/main" id="{9644E430-3B75-D0F3-B91D-B0FAE994EF36}"/>
                    </a:ext>
                  </a:extLst>
                </p:cNvPr>
                <p:cNvPicPr/>
                <p:nvPr/>
              </p:nvPicPr>
              <p:blipFill>
                <a:blip r:embed="rId144"/>
                <a:stretch>
                  <a:fillRect/>
                </a:stretch>
              </p:blipFill>
              <p:spPr>
                <a:xfrm>
                  <a:off x="10979794" y="2761948"/>
                  <a:ext cx="1202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7" name="Freihand 86">
                  <a:extLst>
                    <a:ext uri="{FF2B5EF4-FFF2-40B4-BE49-F238E27FC236}">
                      <a16:creationId xmlns:a16="http://schemas.microsoft.com/office/drawing/2014/main" id="{8DF1A170-436F-B78A-7586-414A50AFFEDD}"/>
                    </a:ext>
                  </a:extLst>
                </p14:cNvPr>
                <p14:cNvContentPartPr/>
                <p14:nvPr/>
              </p14:nvContentPartPr>
              <p14:xfrm>
                <a:off x="11142154" y="2648548"/>
                <a:ext cx="448920" cy="253800"/>
              </p14:xfrm>
            </p:contentPart>
          </mc:Choice>
          <mc:Fallback xmlns="">
            <p:pic>
              <p:nvPicPr>
                <p:cNvPr id="87" name="Freihand 86">
                  <a:extLst>
                    <a:ext uri="{FF2B5EF4-FFF2-40B4-BE49-F238E27FC236}">
                      <a16:creationId xmlns:a16="http://schemas.microsoft.com/office/drawing/2014/main" id="{8DF1A170-436F-B78A-7586-414A50AFFEDD}"/>
                    </a:ext>
                  </a:extLst>
                </p:cNvPr>
                <p:cNvPicPr/>
                <p:nvPr/>
              </p:nvPicPr>
              <p:blipFill>
                <a:blip r:embed="rId146"/>
                <a:stretch>
                  <a:fillRect/>
                </a:stretch>
              </p:blipFill>
              <p:spPr>
                <a:xfrm>
                  <a:off x="11133514" y="2639908"/>
                  <a:ext cx="46656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8" name="Freihand 87">
                  <a:extLst>
                    <a:ext uri="{FF2B5EF4-FFF2-40B4-BE49-F238E27FC236}">
                      <a16:creationId xmlns:a16="http://schemas.microsoft.com/office/drawing/2014/main" id="{B6D09F82-1426-B2B5-1009-7DE94360DC0A}"/>
                    </a:ext>
                  </a:extLst>
                </p14:cNvPr>
                <p14:cNvContentPartPr/>
                <p14:nvPr/>
              </p14:nvContentPartPr>
              <p14:xfrm>
                <a:off x="8290954" y="3469708"/>
                <a:ext cx="377280" cy="259200"/>
              </p14:xfrm>
            </p:contentPart>
          </mc:Choice>
          <mc:Fallback xmlns="">
            <p:pic>
              <p:nvPicPr>
                <p:cNvPr id="88" name="Freihand 87">
                  <a:extLst>
                    <a:ext uri="{FF2B5EF4-FFF2-40B4-BE49-F238E27FC236}">
                      <a16:creationId xmlns:a16="http://schemas.microsoft.com/office/drawing/2014/main" id="{B6D09F82-1426-B2B5-1009-7DE94360DC0A}"/>
                    </a:ext>
                  </a:extLst>
                </p:cNvPr>
                <p:cNvPicPr/>
                <p:nvPr/>
              </p:nvPicPr>
              <p:blipFill>
                <a:blip r:embed="rId148"/>
                <a:stretch>
                  <a:fillRect/>
                </a:stretch>
              </p:blipFill>
              <p:spPr>
                <a:xfrm>
                  <a:off x="8281954" y="3461068"/>
                  <a:ext cx="3949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9" name="Freihand 88">
                  <a:extLst>
                    <a:ext uri="{FF2B5EF4-FFF2-40B4-BE49-F238E27FC236}">
                      <a16:creationId xmlns:a16="http://schemas.microsoft.com/office/drawing/2014/main" id="{CF5039CB-B69F-6FAB-6CD4-F2AA9040CC17}"/>
                    </a:ext>
                  </a:extLst>
                </p14:cNvPr>
                <p14:cNvContentPartPr/>
                <p14:nvPr/>
              </p14:nvContentPartPr>
              <p14:xfrm>
                <a:off x="8886394" y="3522268"/>
                <a:ext cx="236520" cy="126720"/>
              </p14:xfrm>
            </p:contentPart>
          </mc:Choice>
          <mc:Fallback xmlns="">
            <p:pic>
              <p:nvPicPr>
                <p:cNvPr id="89" name="Freihand 88">
                  <a:extLst>
                    <a:ext uri="{FF2B5EF4-FFF2-40B4-BE49-F238E27FC236}">
                      <a16:creationId xmlns:a16="http://schemas.microsoft.com/office/drawing/2014/main" id="{CF5039CB-B69F-6FAB-6CD4-F2AA9040CC17}"/>
                    </a:ext>
                  </a:extLst>
                </p:cNvPr>
                <p:cNvPicPr/>
                <p:nvPr/>
              </p:nvPicPr>
              <p:blipFill>
                <a:blip r:embed="rId150"/>
                <a:stretch>
                  <a:fillRect/>
                </a:stretch>
              </p:blipFill>
              <p:spPr>
                <a:xfrm>
                  <a:off x="8877754" y="3513628"/>
                  <a:ext cx="254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0" name="Freihand 89">
                  <a:extLst>
                    <a:ext uri="{FF2B5EF4-FFF2-40B4-BE49-F238E27FC236}">
                      <a16:creationId xmlns:a16="http://schemas.microsoft.com/office/drawing/2014/main" id="{BBC99D97-FAD4-15BB-2F31-9E1E5BE25B9F}"/>
                    </a:ext>
                  </a:extLst>
                </p14:cNvPr>
                <p14:cNvContentPartPr/>
                <p14:nvPr/>
              </p14:nvContentPartPr>
              <p14:xfrm>
                <a:off x="9201394" y="3412828"/>
                <a:ext cx="129240" cy="173880"/>
              </p14:xfrm>
            </p:contentPart>
          </mc:Choice>
          <mc:Fallback xmlns="">
            <p:pic>
              <p:nvPicPr>
                <p:cNvPr id="90" name="Freihand 89">
                  <a:extLst>
                    <a:ext uri="{FF2B5EF4-FFF2-40B4-BE49-F238E27FC236}">
                      <a16:creationId xmlns:a16="http://schemas.microsoft.com/office/drawing/2014/main" id="{BBC99D97-FAD4-15BB-2F31-9E1E5BE25B9F}"/>
                    </a:ext>
                  </a:extLst>
                </p:cNvPr>
                <p:cNvPicPr/>
                <p:nvPr/>
              </p:nvPicPr>
              <p:blipFill>
                <a:blip r:embed="rId152"/>
                <a:stretch>
                  <a:fillRect/>
                </a:stretch>
              </p:blipFill>
              <p:spPr>
                <a:xfrm>
                  <a:off x="9192394" y="3403828"/>
                  <a:ext cx="1468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1" name="Freihand 90">
                  <a:extLst>
                    <a:ext uri="{FF2B5EF4-FFF2-40B4-BE49-F238E27FC236}">
                      <a16:creationId xmlns:a16="http://schemas.microsoft.com/office/drawing/2014/main" id="{3EE899CE-D403-8167-E560-9AD34692967E}"/>
                    </a:ext>
                  </a:extLst>
                </p14:cNvPr>
                <p14:cNvContentPartPr/>
                <p14:nvPr/>
              </p14:nvContentPartPr>
              <p14:xfrm>
                <a:off x="9435034" y="3492388"/>
                <a:ext cx="75600" cy="83160"/>
              </p14:xfrm>
            </p:contentPart>
          </mc:Choice>
          <mc:Fallback xmlns="">
            <p:pic>
              <p:nvPicPr>
                <p:cNvPr id="91" name="Freihand 90">
                  <a:extLst>
                    <a:ext uri="{FF2B5EF4-FFF2-40B4-BE49-F238E27FC236}">
                      <a16:creationId xmlns:a16="http://schemas.microsoft.com/office/drawing/2014/main" id="{3EE899CE-D403-8167-E560-9AD34692967E}"/>
                    </a:ext>
                  </a:extLst>
                </p:cNvPr>
                <p:cNvPicPr/>
                <p:nvPr/>
              </p:nvPicPr>
              <p:blipFill>
                <a:blip r:embed="rId154"/>
                <a:stretch>
                  <a:fillRect/>
                </a:stretch>
              </p:blipFill>
              <p:spPr>
                <a:xfrm>
                  <a:off x="9426394" y="3483748"/>
                  <a:ext cx="932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2" name="Freihand 91">
                  <a:extLst>
                    <a:ext uri="{FF2B5EF4-FFF2-40B4-BE49-F238E27FC236}">
                      <a16:creationId xmlns:a16="http://schemas.microsoft.com/office/drawing/2014/main" id="{BC73A2A1-9EAB-8106-94A5-B2F1EC75CB4C}"/>
                    </a:ext>
                  </a:extLst>
                </p14:cNvPr>
                <p14:cNvContentPartPr/>
                <p14:nvPr/>
              </p14:nvContentPartPr>
              <p14:xfrm>
                <a:off x="9582994" y="3347668"/>
                <a:ext cx="213840" cy="194760"/>
              </p14:xfrm>
            </p:contentPart>
          </mc:Choice>
          <mc:Fallback xmlns="">
            <p:pic>
              <p:nvPicPr>
                <p:cNvPr id="92" name="Freihand 91">
                  <a:extLst>
                    <a:ext uri="{FF2B5EF4-FFF2-40B4-BE49-F238E27FC236}">
                      <a16:creationId xmlns:a16="http://schemas.microsoft.com/office/drawing/2014/main" id="{BC73A2A1-9EAB-8106-94A5-B2F1EC75CB4C}"/>
                    </a:ext>
                  </a:extLst>
                </p:cNvPr>
                <p:cNvPicPr/>
                <p:nvPr/>
              </p:nvPicPr>
              <p:blipFill>
                <a:blip r:embed="rId156"/>
                <a:stretch>
                  <a:fillRect/>
                </a:stretch>
              </p:blipFill>
              <p:spPr>
                <a:xfrm>
                  <a:off x="9574354" y="3339028"/>
                  <a:ext cx="23148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36870B17-04DB-D27F-C190-AE7C66B4171E}"/>
                    </a:ext>
                  </a:extLst>
                </p14:cNvPr>
                <p14:cNvContentPartPr/>
                <p14:nvPr/>
              </p14:nvContentPartPr>
              <p14:xfrm>
                <a:off x="10023634" y="3391228"/>
                <a:ext cx="147600" cy="139680"/>
              </p14:xfrm>
            </p:contentPart>
          </mc:Choice>
          <mc:Fallback xmlns="">
            <p:pic>
              <p:nvPicPr>
                <p:cNvPr id="93" name="Freihand 92">
                  <a:extLst>
                    <a:ext uri="{FF2B5EF4-FFF2-40B4-BE49-F238E27FC236}">
                      <a16:creationId xmlns:a16="http://schemas.microsoft.com/office/drawing/2014/main" id="{36870B17-04DB-D27F-C190-AE7C66B4171E}"/>
                    </a:ext>
                  </a:extLst>
                </p:cNvPr>
                <p:cNvPicPr/>
                <p:nvPr/>
              </p:nvPicPr>
              <p:blipFill>
                <a:blip r:embed="rId158"/>
                <a:stretch>
                  <a:fillRect/>
                </a:stretch>
              </p:blipFill>
              <p:spPr>
                <a:xfrm>
                  <a:off x="10014634" y="3382588"/>
                  <a:ext cx="165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A21A076B-0C17-9295-F833-368E6AB80A7F}"/>
                    </a:ext>
                  </a:extLst>
                </p14:cNvPr>
                <p14:cNvContentPartPr/>
                <p14:nvPr/>
              </p14:nvContentPartPr>
              <p14:xfrm>
                <a:off x="10258714" y="3380788"/>
                <a:ext cx="158400" cy="105840"/>
              </p14:xfrm>
            </p:contentPart>
          </mc:Choice>
          <mc:Fallback xmlns="">
            <p:pic>
              <p:nvPicPr>
                <p:cNvPr id="94" name="Freihand 93">
                  <a:extLst>
                    <a:ext uri="{FF2B5EF4-FFF2-40B4-BE49-F238E27FC236}">
                      <a16:creationId xmlns:a16="http://schemas.microsoft.com/office/drawing/2014/main" id="{A21A076B-0C17-9295-F833-368E6AB80A7F}"/>
                    </a:ext>
                  </a:extLst>
                </p:cNvPr>
                <p:cNvPicPr/>
                <p:nvPr/>
              </p:nvPicPr>
              <p:blipFill>
                <a:blip r:embed="rId160"/>
                <a:stretch>
                  <a:fillRect/>
                </a:stretch>
              </p:blipFill>
              <p:spPr>
                <a:xfrm>
                  <a:off x="10249714" y="3371788"/>
                  <a:ext cx="1760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F46EFD9A-38A6-BB31-FD81-FA97F4212CCF}"/>
                    </a:ext>
                  </a:extLst>
                </p14:cNvPr>
                <p14:cNvContentPartPr/>
                <p14:nvPr/>
              </p14:nvContentPartPr>
              <p14:xfrm>
                <a:off x="10469674" y="3359908"/>
                <a:ext cx="319320" cy="135720"/>
              </p14:xfrm>
            </p:contentPart>
          </mc:Choice>
          <mc:Fallback xmlns="">
            <p:pic>
              <p:nvPicPr>
                <p:cNvPr id="95" name="Freihand 94">
                  <a:extLst>
                    <a:ext uri="{FF2B5EF4-FFF2-40B4-BE49-F238E27FC236}">
                      <a16:creationId xmlns:a16="http://schemas.microsoft.com/office/drawing/2014/main" id="{F46EFD9A-38A6-BB31-FD81-FA97F4212CCF}"/>
                    </a:ext>
                  </a:extLst>
                </p:cNvPr>
                <p:cNvPicPr/>
                <p:nvPr/>
              </p:nvPicPr>
              <p:blipFill>
                <a:blip r:embed="rId162"/>
                <a:stretch>
                  <a:fillRect/>
                </a:stretch>
              </p:blipFill>
              <p:spPr>
                <a:xfrm>
                  <a:off x="10461034" y="3350908"/>
                  <a:ext cx="336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1666CCAF-6BEB-9C54-4498-101620ED8A77}"/>
                    </a:ext>
                  </a:extLst>
                </p14:cNvPr>
                <p14:cNvContentPartPr/>
                <p14:nvPr/>
              </p14:nvContentPartPr>
              <p14:xfrm>
                <a:off x="10887634" y="3277108"/>
                <a:ext cx="660600" cy="295920"/>
              </p14:xfrm>
            </p:contentPart>
          </mc:Choice>
          <mc:Fallback xmlns="">
            <p:pic>
              <p:nvPicPr>
                <p:cNvPr id="96" name="Freihand 95">
                  <a:extLst>
                    <a:ext uri="{FF2B5EF4-FFF2-40B4-BE49-F238E27FC236}">
                      <a16:creationId xmlns:a16="http://schemas.microsoft.com/office/drawing/2014/main" id="{1666CCAF-6BEB-9C54-4498-101620ED8A77}"/>
                    </a:ext>
                  </a:extLst>
                </p:cNvPr>
                <p:cNvPicPr/>
                <p:nvPr/>
              </p:nvPicPr>
              <p:blipFill>
                <a:blip r:embed="rId164"/>
                <a:stretch>
                  <a:fillRect/>
                </a:stretch>
              </p:blipFill>
              <p:spPr>
                <a:xfrm>
                  <a:off x="10878994" y="3268108"/>
                  <a:ext cx="6782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B3FA2A4D-8BD6-DFC1-1546-B5274E1EF9CB}"/>
                    </a:ext>
                  </a:extLst>
                </p14:cNvPr>
                <p14:cNvContentPartPr/>
                <p14:nvPr/>
              </p14:nvContentPartPr>
              <p14:xfrm>
                <a:off x="11617354" y="3017548"/>
                <a:ext cx="36000" cy="360360"/>
              </p14:xfrm>
            </p:contentPart>
          </mc:Choice>
          <mc:Fallback xmlns="">
            <p:pic>
              <p:nvPicPr>
                <p:cNvPr id="97" name="Freihand 96">
                  <a:extLst>
                    <a:ext uri="{FF2B5EF4-FFF2-40B4-BE49-F238E27FC236}">
                      <a16:creationId xmlns:a16="http://schemas.microsoft.com/office/drawing/2014/main" id="{B3FA2A4D-8BD6-DFC1-1546-B5274E1EF9CB}"/>
                    </a:ext>
                  </a:extLst>
                </p:cNvPr>
                <p:cNvPicPr/>
                <p:nvPr/>
              </p:nvPicPr>
              <p:blipFill>
                <a:blip r:embed="rId166"/>
                <a:stretch>
                  <a:fillRect/>
                </a:stretch>
              </p:blipFill>
              <p:spPr>
                <a:xfrm>
                  <a:off x="11608714" y="3008908"/>
                  <a:ext cx="53640" cy="3780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8567CC3B-843E-3419-2753-47AA18A7BEF7}"/>
                    </a:ext>
                  </a:extLst>
                </p14:cNvPr>
                <p14:cNvContentPartPr/>
                <p14:nvPr/>
              </p14:nvContentPartPr>
              <p14:xfrm>
                <a:off x="76114" y="2913868"/>
                <a:ext cx="2475360" cy="1488240"/>
              </p14:xfrm>
            </p:contentPart>
          </mc:Choice>
          <mc:Fallback xmlns="">
            <p:pic>
              <p:nvPicPr>
                <p:cNvPr id="99" name="Freihand 98">
                  <a:extLst>
                    <a:ext uri="{FF2B5EF4-FFF2-40B4-BE49-F238E27FC236}">
                      <a16:creationId xmlns:a16="http://schemas.microsoft.com/office/drawing/2014/main" id="{8567CC3B-843E-3419-2753-47AA18A7BEF7}"/>
                    </a:ext>
                  </a:extLst>
                </p:cNvPr>
                <p:cNvPicPr/>
                <p:nvPr/>
              </p:nvPicPr>
              <p:blipFill>
                <a:blip r:embed="rId168"/>
                <a:stretch>
                  <a:fillRect/>
                </a:stretch>
              </p:blipFill>
              <p:spPr>
                <a:xfrm>
                  <a:off x="67114" y="2905228"/>
                  <a:ext cx="2493000" cy="1505880"/>
                </a:xfrm>
                <a:prstGeom prst="rect">
                  <a:avLst/>
                </a:prstGeom>
              </p:spPr>
            </p:pic>
          </mc:Fallback>
        </mc:AlternateContent>
      </p:grpSp>
      <p:grpSp>
        <p:nvGrpSpPr>
          <p:cNvPr id="107" name="Gruppieren 106">
            <a:extLst>
              <a:ext uri="{FF2B5EF4-FFF2-40B4-BE49-F238E27FC236}">
                <a16:creationId xmlns:a16="http://schemas.microsoft.com/office/drawing/2014/main" id="{E18FFBDF-B001-010E-545E-5D64EA40C20A}"/>
              </a:ext>
            </a:extLst>
          </p:cNvPr>
          <p:cNvGrpSpPr/>
          <p:nvPr/>
        </p:nvGrpSpPr>
        <p:grpSpPr>
          <a:xfrm>
            <a:off x="4018834" y="3110788"/>
            <a:ext cx="2560680" cy="1325880"/>
            <a:chOff x="4018834" y="3110788"/>
            <a:chExt cx="2560680" cy="1325880"/>
          </a:xfrm>
        </p:grpSpPr>
        <mc:AlternateContent xmlns:mc="http://schemas.openxmlformats.org/markup-compatibility/2006" xmlns:p14="http://schemas.microsoft.com/office/powerpoint/2010/main">
          <mc:Choice Requires="p14">
            <p:contentPart p14:bwMode="auto" r:id="rId169">
              <p14:nvContentPartPr>
                <p14:cNvPr id="101" name="Freihand 100">
                  <a:extLst>
                    <a:ext uri="{FF2B5EF4-FFF2-40B4-BE49-F238E27FC236}">
                      <a16:creationId xmlns:a16="http://schemas.microsoft.com/office/drawing/2014/main" id="{BFD16B5A-EB1B-5F7D-69A2-01C1496A46EC}"/>
                    </a:ext>
                  </a:extLst>
                </p14:cNvPr>
                <p14:cNvContentPartPr/>
                <p14:nvPr/>
              </p14:nvContentPartPr>
              <p14:xfrm>
                <a:off x="4252114" y="3164428"/>
                <a:ext cx="2101320" cy="516960"/>
              </p14:xfrm>
            </p:contentPart>
          </mc:Choice>
          <mc:Fallback xmlns="">
            <p:pic>
              <p:nvPicPr>
                <p:cNvPr id="101" name="Freihand 100">
                  <a:extLst>
                    <a:ext uri="{FF2B5EF4-FFF2-40B4-BE49-F238E27FC236}">
                      <a16:creationId xmlns:a16="http://schemas.microsoft.com/office/drawing/2014/main" id="{BFD16B5A-EB1B-5F7D-69A2-01C1496A46EC}"/>
                    </a:ext>
                  </a:extLst>
                </p:cNvPr>
                <p:cNvPicPr/>
                <p:nvPr/>
              </p:nvPicPr>
              <p:blipFill>
                <a:blip r:embed="rId170"/>
                <a:stretch>
                  <a:fillRect/>
                </a:stretch>
              </p:blipFill>
              <p:spPr>
                <a:xfrm>
                  <a:off x="4243474" y="3155428"/>
                  <a:ext cx="2118960" cy="53460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2" name="Freihand 101">
                  <a:extLst>
                    <a:ext uri="{FF2B5EF4-FFF2-40B4-BE49-F238E27FC236}">
                      <a16:creationId xmlns:a16="http://schemas.microsoft.com/office/drawing/2014/main" id="{BFAB4382-E4EA-BF99-79F5-F1E34CCBD27A}"/>
                    </a:ext>
                  </a:extLst>
                </p14:cNvPr>
                <p14:cNvContentPartPr/>
                <p14:nvPr/>
              </p14:nvContentPartPr>
              <p14:xfrm>
                <a:off x="4018834" y="3789748"/>
                <a:ext cx="2560680" cy="520200"/>
              </p14:xfrm>
            </p:contentPart>
          </mc:Choice>
          <mc:Fallback xmlns="">
            <p:pic>
              <p:nvPicPr>
                <p:cNvPr id="102" name="Freihand 101">
                  <a:extLst>
                    <a:ext uri="{FF2B5EF4-FFF2-40B4-BE49-F238E27FC236}">
                      <a16:creationId xmlns:a16="http://schemas.microsoft.com/office/drawing/2014/main" id="{BFAB4382-E4EA-BF99-79F5-F1E34CCBD27A}"/>
                    </a:ext>
                  </a:extLst>
                </p:cNvPr>
                <p:cNvPicPr/>
                <p:nvPr/>
              </p:nvPicPr>
              <p:blipFill>
                <a:blip r:embed="rId172"/>
                <a:stretch>
                  <a:fillRect/>
                </a:stretch>
              </p:blipFill>
              <p:spPr>
                <a:xfrm>
                  <a:off x="4009834" y="3781108"/>
                  <a:ext cx="2578320" cy="5378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D1649D94-4040-F01D-99B1-146BF5915C9C}"/>
                    </a:ext>
                  </a:extLst>
                </p14:cNvPr>
                <p14:cNvContentPartPr/>
                <p14:nvPr/>
              </p14:nvContentPartPr>
              <p14:xfrm>
                <a:off x="4170754" y="3110788"/>
                <a:ext cx="2246040" cy="598320"/>
              </p14:xfrm>
            </p:contentPart>
          </mc:Choice>
          <mc:Fallback xmlns="">
            <p:pic>
              <p:nvPicPr>
                <p:cNvPr id="104" name="Freihand 103">
                  <a:extLst>
                    <a:ext uri="{FF2B5EF4-FFF2-40B4-BE49-F238E27FC236}">
                      <a16:creationId xmlns:a16="http://schemas.microsoft.com/office/drawing/2014/main" id="{D1649D94-4040-F01D-99B1-146BF5915C9C}"/>
                    </a:ext>
                  </a:extLst>
                </p:cNvPr>
                <p:cNvPicPr/>
                <p:nvPr/>
              </p:nvPicPr>
              <p:blipFill>
                <a:blip r:embed="rId174"/>
                <a:stretch>
                  <a:fillRect/>
                </a:stretch>
              </p:blipFill>
              <p:spPr>
                <a:xfrm>
                  <a:off x="4162114" y="3101788"/>
                  <a:ext cx="226368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6" name="Freihand 105">
                  <a:extLst>
                    <a:ext uri="{FF2B5EF4-FFF2-40B4-BE49-F238E27FC236}">
                      <a16:creationId xmlns:a16="http://schemas.microsoft.com/office/drawing/2014/main" id="{BB0C3857-0678-92E6-B28C-A1F79F7E5938}"/>
                    </a:ext>
                  </a:extLst>
                </p14:cNvPr>
                <p14:cNvContentPartPr/>
                <p14:nvPr/>
              </p14:nvContentPartPr>
              <p14:xfrm>
                <a:off x="4352914" y="3840508"/>
                <a:ext cx="1907280" cy="596160"/>
              </p14:xfrm>
            </p:contentPart>
          </mc:Choice>
          <mc:Fallback xmlns="">
            <p:pic>
              <p:nvPicPr>
                <p:cNvPr id="106" name="Freihand 105">
                  <a:extLst>
                    <a:ext uri="{FF2B5EF4-FFF2-40B4-BE49-F238E27FC236}">
                      <a16:creationId xmlns:a16="http://schemas.microsoft.com/office/drawing/2014/main" id="{BB0C3857-0678-92E6-B28C-A1F79F7E5938}"/>
                    </a:ext>
                  </a:extLst>
                </p:cNvPr>
                <p:cNvPicPr/>
                <p:nvPr/>
              </p:nvPicPr>
              <p:blipFill>
                <a:blip r:embed="rId176"/>
                <a:stretch>
                  <a:fillRect/>
                </a:stretch>
              </p:blipFill>
              <p:spPr>
                <a:xfrm>
                  <a:off x="4343914" y="3831868"/>
                  <a:ext cx="1924920" cy="613800"/>
                </a:xfrm>
                <a:prstGeom prst="rect">
                  <a:avLst/>
                </a:prstGeom>
              </p:spPr>
            </p:pic>
          </mc:Fallback>
        </mc:AlternateContent>
      </p:grpSp>
    </p:spTree>
    <p:extLst>
      <p:ext uri="{BB962C8B-B14F-4D97-AF65-F5344CB8AC3E}">
        <p14:creationId xmlns:p14="http://schemas.microsoft.com/office/powerpoint/2010/main" val="229907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a:solidFill>
                  <a:srgbClr val="000000"/>
                </a:solidFill>
                <a:latin typeface="Arial"/>
              </a:rPr>
              <a:t>Example</a:t>
            </a:r>
            <a:endParaRPr sz="3266" dirty="0"/>
          </a:p>
        </p:txBody>
      </p:sp>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F49702C-A880-EDF5-C69F-970582DF20A8}"/>
              </a:ext>
            </a:extLst>
          </p:cNvPr>
          <p:cNvPicPr>
            <a:picLocks noChangeAspect="1"/>
          </p:cNvPicPr>
          <p:nvPr/>
        </p:nvPicPr>
        <p:blipFill>
          <a:blip r:embed="rId3"/>
          <a:stretch>
            <a:fillRect/>
          </a:stretch>
        </p:blipFill>
        <p:spPr>
          <a:xfrm>
            <a:off x="186690" y="849122"/>
            <a:ext cx="11567058" cy="2280158"/>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EA33CFC-50EB-C3F3-40C2-4587EC2F49C9}"/>
                  </a:ext>
                </a:extLst>
              </p14:cNvPr>
              <p14:cNvContentPartPr/>
              <p14:nvPr/>
            </p14:nvContentPartPr>
            <p14:xfrm>
              <a:off x="2154034" y="1035388"/>
              <a:ext cx="553320" cy="684000"/>
            </p14:xfrm>
          </p:contentPart>
        </mc:Choice>
        <mc:Fallback xmlns="">
          <p:pic>
            <p:nvPicPr>
              <p:cNvPr id="2" name="Freihand 1">
                <a:extLst>
                  <a:ext uri="{FF2B5EF4-FFF2-40B4-BE49-F238E27FC236}">
                    <a16:creationId xmlns:a16="http://schemas.microsoft.com/office/drawing/2014/main" id="{8EA33CFC-50EB-C3F3-40C2-4587EC2F49C9}"/>
                  </a:ext>
                </a:extLst>
              </p:cNvPr>
              <p:cNvPicPr/>
              <p:nvPr/>
            </p:nvPicPr>
            <p:blipFill>
              <a:blip r:embed="rId5"/>
              <a:stretch>
                <a:fillRect/>
              </a:stretch>
            </p:blipFill>
            <p:spPr>
              <a:xfrm>
                <a:off x="2145034" y="1026748"/>
                <a:ext cx="570960" cy="701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614ED906-257C-6DCC-2EEC-5E405FD50A3F}"/>
                  </a:ext>
                </a:extLst>
              </p14:cNvPr>
              <p14:cNvContentPartPr/>
              <p14:nvPr/>
            </p14:nvContentPartPr>
            <p14:xfrm>
              <a:off x="3917674" y="1008748"/>
              <a:ext cx="474120" cy="619200"/>
            </p14:xfrm>
          </p:contentPart>
        </mc:Choice>
        <mc:Fallback xmlns="">
          <p:pic>
            <p:nvPicPr>
              <p:cNvPr id="4" name="Freihand 3">
                <a:extLst>
                  <a:ext uri="{FF2B5EF4-FFF2-40B4-BE49-F238E27FC236}">
                    <a16:creationId xmlns:a16="http://schemas.microsoft.com/office/drawing/2014/main" id="{614ED906-257C-6DCC-2EEC-5E405FD50A3F}"/>
                  </a:ext>
                </a:extLst>
              </p:cNvPr>
              <p:cNvPicPr/>
              <p:nvPr/>
            </p:nvPicPr>
            <p:blipFill>
              <a:blip r:embed="rId7"/>
              <a:stretch>
                <a:fillRect/>
              </a:stretch>
            </p:blipFill>
            <p:spPr>
              <a:xfrm>
                <a:off x="3909034" y="1000108"/>
                <a:ext cx="491760" cy="636840"/>
              </a:xfrm>
              <a:prstGeom prst="rect">
                <a:avLst/>
              </a:prstGeom>
            </p:spPr>
          </p:pic>
        </mc:Fallback>
      </mc:AlternateContent>
      <p:grpSp>
        <p:nvGrpSpPr>
          <p:cNvPr id="18" name="Gruppieren 17">
            <a:extLst>
              <a:ext uri="{FF2B5EF4-FFF2-40B4-BE49-F238E27FC236}">
                <a16:creationId xmlns:a16="http://schemas.microsoft.com/office/drawing/2014/main" id="{EBE0E381-7FCF-6A27-829C-9801E8D70F03}"/>
              </a:ext>
            </a:extLst>
          </p:cNvPr>
          <p:cNvGrpSpPr/>
          <p:nvPr/>
        </p:nvGrpSpPr>
        <p:grpSpPr>
          <a:xfrm>
            <a:off x="1400914" y="303868"/>
            <a:ext cx="1043640" cy="296280"/>
            <a:chOff x="1400914" y="303868"/>
            <a:chExt cx="1043640" cy="29628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5A2CD001-8166-3CEF-A74B-DB42EEE85635}"/>
                    </a:ext>
                  </a:extLst>
                </p14:cNvPr>
                <p14:cNvContentPartPr/>
                <p14:nvPr/>
              </p14:nvContentPartPr>
              <p14:xfrm>
                <a:off x="1400914" y="303868"/>
                <a:ext cx="202680" cy="296280"/>
              </p14:xfrm>
            </p:contentPart>
          </mc:Choice>
          <mc:Fallback xmlns="">
            <p:pic>
              <p:nvPicPr>
                <p:cNvPr id="5" name="Freihand 4">
                  <a:extLst>
                    <a:ext uri="{FF2B5EF4-FFF2-40B4-BE49-F238E27FC236}">
                      <a16:creationId xmlns:a16="http://schemas.microsoft.com/office/drawing/2014/main" id="{5A2CD001-8166-3CEF-A74B-DB42EEE85635}"/>
                    </a:ext>
                  </a:extLst>
                </p:cNvPr>
                <p:cNvPicPr/>
                <p:nvPr/>
              </p:nvPicPr>
              <p:blipFill>
                <a:blip r:embed="rId9"/>
                <a:stretch>
                  <a:fillRect/>
                </a:stretch>
              </p:blipFill>
              <p:spPr>
                <a:xfrm>
                  <a:off x="1391914" y="294868"/>
                  <a:ext cx="22032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35FBDA9A-9D15-E37F-A027-E330D3102E4C}"/>
                    </a:ext>
                  </a:extLst>
                </p14:cNvPr>
                <p14:cNvContentPartPr/>
                <p14:nvPr/>
              </p14:nvContentPartPr>
              <p14:xfrm>
                <a:off x="1692154" y="427348"/>
                <a:ext cx="83520" cy="143640"/>
              </p14:xfrm>
            </p:contentPart>
          </mc:Choice>
          <mc:Fallback xmlns="">
            <p:pic>
              <p:nvPicPr>
                <p:cNvPr id="8" name="Freihand 7">
                  <a:extLst>
                    <a:ext uri="{FF2B5EF4-FFF2-40B4-BE49-F238E27FC236}">
                      <a16:creationId xmlns:a16="http://schemas.microsoft.com/office/drawing/2014/main" id="{35FBDA9A-9D15-E37F-A027-E330D3102E4C}"/>
                    </a:ext>
                  </a:extLst>
                </p:cNvPr>
                <p:cNvPicPr/>
                <p:nvPr/>
              </p:nvPicPr>
              <p:blipFill>
                <a:blip r:embed="rId11"/>
                <a:stretch>
                  <a:fillRect/>
                </a:stretch>
              </p:blipFill>
              <p:spPr>
                <a:xfrm>
                  <a:off x="1683154" y="418708"/>
                  <a:ext cx="101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BCA5CCC9-3A98-3673-6BA9-920BD91A539E}"/>
                    </a:ext>
                  </a:extLst>
                </p14:cNvPr>
                <p14:cNvContentPartPr/>
                <p14:nvPr/>
              </p14:nvContentPartPr>
              <p14:xfrm>
                <a:off x="1826794" y="398188"/>
                <a:ext cx="84240" cy="138960"/>
              </p14:xfrm>
            </p:contentPart>
          </mc:Choice>
          <mc:Fallback xmlns="">
            <p:pic>
              <p:nvPicPr>
                <p:cNvPr id="9" name="Freihand 8">
                  <a:extLst>
                    <a:ext uri="{FF2B5EF4-FFF2-40B4-BE49-F238E27FC236}">
                      <a16:creationId xmlns:a16="http://schemas.microsoft.com/office/drawing/2014/main" id="{BCA5CCC9-3A98-3673-6BA9-920BD91A539E}"/>
                    </a:ext>
                  </a:extLst>
                </p:cNvPr>
                <p:cNvPicPr/>
                <p:nvPr/>
              </p:nvPicPr>
              <p:blipFill>
                <a:blip r:embed="rId13"/>
                <a:stretch>
                  <a:fillRect/>
                </a:stretch>
              </p:blipFill>
              <p:spPr>
                <a:xfrm>
                  <a:off x="1817794" y="389188"/>
                  <a:ext cx="1018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D5A243B8-5B5B-75C2-21F5-5D2DDD6ABC06}"/>
                    </a:ext>
                  </a:extLst>
                </p14:cNvPr>
                <p14:cNvContentPartPr/>
                <p14:nvPr/>
              </p14:nvContentPartPr>
              <p14:xfrm>
                <a:off x="1944514" y="311068"/>
                <a:ext cx="192240" cy="232920"/>
              </p14:xfrm>
            </p:contentPart>
          </mc:Choice>
          <mc:Fallback xmlns="">
            <p:pic>
              <p:nvPicPr>
                <p:cNvPr id="10" name="Freihand 9">
                  <a:extLst>
                    <a:ext uri="{FF2B5EF4-FFF2-40B4-BE49-F238E27FC236}">
                      <a16:creationId xmlns:a16="http://schemas.microsoft.com/office/drawing/2014/main" id="{D5A243B8-5B5B-75C2-21F5-5D2DDD6ABC06}"/>
                    </a:ext>
                  </a:extLst>
                </p:cNvPr>
                <p:cNvPicPr/>
                <p:nvPr/>
              </p:nvPicPr>
              <p:blipFill>
                <a:blip r:embed="rId15"/>
                <a:stretch>
                  <a:fillRect/>
                </a:stretch>
              </p:blipFill>
              <p:spPr>
                <a:xfrm>
                  <a:off x="1935514" y="302068"/>
                  <a:ext cx="2098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7B4DD24E-6B0C-62C2-6527-5EA24309AB95}"/>
                    </a:ext>
                  </a:extLst>
                </p14:cNvPr>
                <p14:cNvContentPartPr/>
                <p14:nvPr/>
              </p14:nvContentPartPr>
              <p14:xfrm>
                <a:off x="2252314" y="307108"/>
                <a:ext cx="192240" cy="218520"/>
              </p14:xfrm>
            </p:contentPart>
          </mc:Choice>
          <mc:Fallback xmlns="">
            <p:pic>
              <p:nvPicPr>
                <p:cNvPr id="11" name="Freihand 10">
                  <a:extLst>
                    <a:ext uri="{FF2B5EF4-FFF2-40B4-BE49-F238E27FC236}">
                      <a16:creationId xmlns:a16="http://schemas.microsoft.com/office/drawing/2014/main" id="{7B4DD24E-6B0C-62C2-6527-5EA24309AB95}"/>
                    </a:ext>
                  </a:extLst>
                </p:cNvPr>
                <p:cNvPicPr/>
                <p:nvPr/>
              </p:nvPicPr>
              <p:blipFill>
                <a:blip r:embed="rId17"/>
                <a:stretch>
                  <a:fillRect/>
                </a:stretch>
              </p:blipFill>
              <p:spPr>
                <a:xfrm>
                  <a:off x="2243314" y="298468"/>
                  <a:ext cx="209880" cy="236160"/>
                </a:xfrm>
                <a:prstGeom prst="rect">
                  <a:avLst/>
                </a:prstGeom>
              </p:spPr>
            </p:pic>
          </mc:Fallback>
        </mc:AlternateContent>
      </p:grpSp>
      <p:grpSp>
        <p:nvGrpSpPr>
          <p:cNvPr id="17" name="Gruppieren 16">
            <a:extLst>
              <a:ext uri="{FF2B5EF4-FFF2-40B4-BE49-F238E27FC236}">
                <a16:creationId xmlns:a16="http://schemas.microsoft.com/office/drawing/2014/main" id="{4F4C4259-511D-6683-7250-724EA0D6F8D7}"/>
              </a:ext>
            </a:extLst>
          </p:cNvPr>
          <p:cNvGrpSpPr/>
          <p:nvPr/>
        </p:nvGrpSpPr>
        <p:grpSpPr>
          <a:xfrm>
            <a:off x="3258874" y="317548"/>
            <a:ext cx="987480" cy="359640"/>
            <a:chOff x="3258874" y="317548"/>
            <a:chExt cx="987480" cy="359640"/>
          </a:xfrm>
        </p:grpSpPr>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5418BA17-C305-11E6-C746-2760FB400BD7}"/>
                    </a:ext>
                  </a:extLst>
                </p14:cNvPr>
                <p14:cNvContentPartPr/>
                <p14:nvPr/>
              </p14:nvContentPartPr>
              <p14:xfrm>
                <a:off x="3258874" y="326188"/>
                <a:ext cx="223200" cy="351000"/>
              </p14:xfrm>
            </p:contentPart>
          </mc:Choice>
          <mc:Fallback xmlns="">
            <p:pic>
              <p:nvPicPr>
                <p:cNvPr id="12" name="Freihand 11">
                  <a:extLst>
                    <a:ext uri="{FF2B5EF4-FFF2-40B4-BE49-F238E27FC236}">
                      <a16:creationId xmlns:a16="http://schemas.microsoft.com/office/drawing/2014/main" id="{5418BA17-C305-11E6-C746-2760FB400BD7}"/>
                    </a:ext>
                  </a:extLst>
                </p:cNvPr>
                <p:cNvPicPr/>
                <p:nvPr/>
              </p:nvPicPr>
              <p:blipFill>
                <a:blip r:embed="rId19"/>
                <a:stretch>
                  <a:fillRect/>
                </a:stretch>
              </p:blipFill>
              <p:spPr>
                <a:xfrm>
                  <a:off x="3250234" y="317188"/>
                  <a:ext cx="24084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AA5512E3-25C9-27B1-FDCD-37D6A499A010}"/>
                    </a:ext>
                  </a:extLst>
                </p14:cNvPr>
                <p14:cNvContentPartPr/>
                <p14:nvPr/>
              </p14:nvContentPartPr>
              <p14:xfrm>
                <a:off x="3529234" y="502588"/>
                <a:ext cx="151200" cy="113760"/>
              </p14:xfrm>
            </p:contentPart>
          </mc:Choice>
          <mc:Fallback xmlns="">
            <p:pic>
              <p:nvPicPr>
                <p:cNvPr id="13" name="Freihand 12">
                  <a:extLst>
                    <a:ext uri="{FF2B5EF4-FFF2-40B4-BE49-F238E27FC236}">
                      <a16:creationId xmlns:a16="http://schemas.microsoft.com/office/drawing/2014/main" id="{AA5512E3-25C9-27B1-FDCD-37D6A499A010}"/>
                    </a:ext>
                  </a:extLst>
                </p:cNvPr>
                <p:cNvPicPr/>
                <p:nvPr/>
              </p:nvPicPr>
              <p:blipFill>
                <a:blip r:embed="rId21"/>
                <a:stretch>
                  <a:fillRect/>
                </a:stretch>
              </p:blipFill>
              <p:spPr>
                <a:xfrm>
                  <a:off x="3520234" y="493948"/>
                  <a:ext cx="1688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780BFE7B-42B4-25A5-A555-60F0A9361078}"/>
                    </a:ext>
                  </a:extLst>
                </p14:cNvPr>
                <p14:cNvContentPartPr/>
                <p14:nvPr/>
              </p14:nvContentPartPr>
              <p14:xfrm>
                <a:off x="3713194" y="523828"/>
                <a:ext cx="74880" cy="91080"/>
              </p14:xfrm>
            </p:contentPart>
          </mc:Choice>
          <mc:Fallback xmlns="">
            <p:pic>
              <p:nvPicPr>
                <p:cNvPr id="14" name="Freihand 13">
                  <a:extLst>
                    <a:ext uri="{FF2B5EF4-FFF2-40B4-BE49-F238E27FC236}">
                      <a16:creationId xmlns:a16="http://schemas.microsoft.com/office/drawing/2014/main" id="{780BFE7B-42B4-25A5-A555-60F0A9361078}"/>
                    </a:ext>
                  </a:extLst>
                </p:cNvPr>
                <p:cNvPicPr/>
                <p:nvPr/>
              </p:nvPicPr>
              <p:blipFill>
                <a:blip r:embed="rId23"/>
                <a:stretch>
                  <a:fillRect/>
                </a:stretch>
              </p:blipFill>
              <p:spPr>
                <a:xfrm>
                  <a:off x="3704194" y="514828"/>
                  <a:ext cx="925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4BF2D048-B899-0D58-F23F-17D2B4ADB56C}"/>
                    </a:ext>
                  </a:extLst>
                </p14:cNvPr>
                <p14:cNvContentPartPr/>
                <p14:nvPr/>
              </p14:nvContentPartPr>
              <p14:xfrm>
                <a:off x="3833434" y="339868"/>
                <a:ext cx="216000" cy="284400"/>
              </p14:xfrm>
            </p:contentPart>
          </mc:Choice>
          <mc:Fallback xmlns="">
            <p:pic>
              <p:nvPicPr>
                <p:cNvPr id="15" name="Freihand 14">
                  <a:extLst>
                    <a:ext uri="{FF2B5EF4-FFF2-40B4-BE49-F238E27FC236}">
                      <a16:creationId xmlns:a16="http://schemas.microsoft.com/office/drawing/2014/main" id="{4BF2D048-B899-0D58-F23F-17D2B4ADB56C}"/>
                    </a:ext>
                  </a:extLst>
                </p:cNvPr>
                <p:cNvPicPr/>
                <p:nvPr/>
              </p:nvPicPr>
              <p:blipFill>
                <a:blip r:embed="rId25"/>
                <a:stretch>
                  <a:fillRect/>
                </a:stretch>
              </p:blipFill>
              <p:spPr>
                <a:xfrm>
                  <a:off x="3824434" y="331228"/>
                  <a:ext cx="23364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5BDA6A63-B82F-25AB-89D0-8234C70AE6F8}"/>
                    </a:ext>
                  </a:extLst>
                </p14:cNvPr>
                <p14:cNvContentPartPr/>
                <p14:nvPr/>
              </p14:nvContentPartPr>
              <p14:xfrm>
                <a:off x="4122874" y="317548"/>
                <a:ext cx="123480" cy="275760"/>
              </p14:xfrm>
            </p:contentPart>
          </mc:Choice>
          <mc:Fallback xmlns="">
            <p:pic>
              <p:nvPicPr>
                <p:cNvPr id="16" name="Freihand 15">
                  <a:extLst>
                    <a:ext uri="{FF2B5EF4-FFF2-40B4-BE49-F238E27FC236}">
                      <a16:creationId xmlns:a16="http://schemas.microsoft.com/office/drawing/2014/main" id="{5BDA6A63-B82F-25AB-89D0-8234C70AE6F8}"/>
                    </a:ext>
                  </a:extLst>
                </p:cNvPr>
                <p:cNvPicPr/>
                <p:nvPr/>
              </p:nvPicPr>
              <p:blipFill>
                <a:blip r:embed="rId27"/>
                <a:stretch>
                  <a:fillRect/>
                </a:stretch>
              </p:blipFill>
              <p:spPr>
                <a:xfrm>
                  <a:off x="4114234" y="308908"/>
                  <a:ext cx="141120" cy="29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306DAA7E-3E5E-ACCB-2E65-3C36C49AF12C}"/>
                  </a:ext>
                </a:extLst>
              </p14:cNvPr>
              <p14:cNvContentPartPr/>
              <p14:nvPr/>
            </p14:nvContentPartPr>
            <p14:xfrm>
              <a:off x="1244314" y="1667188"/>
              <a:ext cx="540000" cy="1487520"/>
            </p14:xfrm>
          </p:contentPart>
        </mc:Choice>
        <mc:Fallback xmlns="">
          <p:pic>
            <p:nvPicPr>
              <p:cNvPr id="19" name="Freihand 18">
                <a:extLst>
                  <a:ext uri="{FF2B5EF4-FFF2-40B4-BE49-F238E27FC236}">
                    <a16:creationId xmlns:a16="http://schemas.microsoft.com/office/drawing/2014/main" id="{306DAA7E-3E5E-ACCB-2E65-3C36C49AF12C}"/>
                  </a:ext>
                </a:extLst>
              </p:cNvPr>
              <p:cNvPicPr/>
              <p:nvPr/>
            </p:nvPicPr>
            <p:blipFill>
              <a:blip r:embed="rId29"/>
              <a:stretch>
                <a:fillRect/>
              </a:stretch>
            </p:blipFill>
            <p:spPr>
              <a:xfrm>
                <a:off x="1235314" y="1658188"/>
                <a:ext cx="557640" cy="1505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0599B6AA-664B-6B32-04D0-BF0CA4E64964}"/>
                  </a:ext>
                </a:extLst>
              </p14:cNvPr>
              <p14:cNvContentPartPr/>
              <p14:nvPr/>
            </p14:nvContentPartPr>
            <p14:xfrm>
              <a:off x="3029914" y="1775188"/>
              <a:ext cx="525240" cy="1359000"/>
            </p14:xfrm>
          </p:contentPart>
        </mc:Choice>
        <mc:Fallback xmlns="">
          <p:pic>
            <p:nvPicPr>
              <p:cNvPr id="20" name="Freihand 19">
                <a:extLst>
                  <a:ext uri="{FF2B5EF4-FFF2-40B4-BE49-F238E27FC236}">
                    <a16:creationId xmlns:a16="http://schemas.microsoft.com/office/drawing/2014/main" id="{0599B6AA-664B-6B32-04D0-BF0CA4E64964}"/>
                  </a:ext>
                </a:extLst>
              </p:cNvPr>
              <p:cNvPicPr/>
              <p:nvPr/>
            </p:nvPicPr>
            <p:blipFill>
              <a:blip r:embed="rId31"/>
              <a:stretch>
                <a:fillRect/>
              </a:stretch>
            </p:blipFill>
            <p:spPr>
              <a:xfrm>
                <a:off x="3021274" y="1766548"/>
                <a:ext cx="542880" cy="1376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D305E4FD-93A3-DC10-6F6A-89CEC77CB89C}"/>
                  </a:ext>
                </a:extLst>
              </p14:cNvPr>
              <p14:cNvContentPartPr/>
              <p14:nvPr/>
            </p14:nvContentPartPr>
            <p14:xfrm>
              <a:off x="284194" y="1757908"/>
              <a:ext cx="679680" cy="495000"/>
            </p14:xfrm>
          </p:contentPart>
        </mc:Choice>
        <mc:Fallback xmlns="">
          <p:pic>
            <p:nvPicPr>
              <p:cNvPr id="21" name="Freihand 20">
                <a:extLst>
                  <a:ext uri="{FF2B5EF4-FFF2-40B4-BE49-F238E27FC236}">
                    <a16:creationId xmlns:a16="http://schemas.microsoft.com/office/drawing/2014/main" id="{D305E4FD-93A3-DC10-6F6A-89CEC77CB89C}"/>
                  </a:ext>
                </a:extLst>
              </p:cNvPr>
              <p:cNvPicPr/>
              <p:nvPr/>
            </p:nvPicPr>
            <p:blipFill>
              <a:blip r:embed="rId33"/>
              <a:stretch>
                <a:fillRect/>
              </a:stretch>
            </p:blipFill>
            <p:spPr>
              <a:xfrm>
                <a:off x="275194" y="1748908"/>
                <a:ext cx="697320" cy="512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F7670751-3F7E-4D7F-0B91-645B8FD0982B}"/>
                  </a:ext>
                </a:extLst>
              </p14:cNvPr>
              <p14:cNvContentPartPr/>
              <p14:nvPr/>
            </p14:nvContentPartPr>
            <p14:xfrm>
              <a:off x="5591674" y="1761148"/>
              <a:ext cx="717480" cy="379080"/>
            </p14:xfrm>
          </p:contentPart>
        </mc:Choice>
        <mc:Fallback xmlns="">
          <p:pic>
            <p:nvPicPr>
              <p:cNvPr id="22" name="Freihand 21">
                <a:extLst>
                  <a:ext uri="{FF2B5EF4-FFF2-40B4-BE49-F238E27FC236}">
                    <a16:creationId xmlns:a16="http://schemas.microsoft.com/office/drawing/2014/main" id="{F7670751-3F7E-4D7F-0B91-645B8FD0982B}"/>
                  </a:ext>
                </a:extLst>
              </p:cNvPr>
              <p:cNvPicPr/>
              <p:nvPr/>
            </p:nvPicPr>
            <p:blipFill>
              <a:blip r:embed="rId35"/>
              <a:stretch>
                <a:fillRect/>
              </a:stretch>
            </p:blipFill>
            <p:spPr>
              <a:xfrm>
                <a:off x="5582674" y="1752148"/>
                <a:ext cx="73512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FCDAB1ED-1F17-D231-26AA-4A621D5D3B24}"/>
                  </a:ext>
                </a:extLst>
              </p14:cNvPr>
              <p14:cNvContentPartPr/>
              <p14:nvPr/>
            </p14:nvContentPartPr>
            <p14:xfrm>
              <a:off x="8232634" y="1761868"/>
              <a:ext cx="710280" cy="384840"/>
            </p14:xfrm>
          </p:contentPart>
        </mc:Choice>
        <mc:Fallback xmlns="">
          <p:pic>
            <p:nvPicPr>
              <p:cNvPr id="23" name="Freihand 22">
                <a:extLst>
                  <a:ext uri="{FF2B5EF4-FFF2-40B4-BE49-F238E27FC236}">
                    <a16:creationId xmlns:a16="http://schemas.microsoft.com/office/drawing/2014/main" id="{FCDAB1ED-1F17-D231-26AA-4A621D5D3B24}"/>
                  </a:ext>
                </a:extLst>
              </p:cNvPr>
              <p:cNvPicPr/>
              <p:nvPr/>
            </p:nvPicPr>
            <p:blipFill>
              <a:blip r:embed="rId37"/>
              <a:stretch>
                <a:fillRect/>
              </a:stretch>
            </p:blipFill>
            <p:spPr>
              <a:xfrm>
                <a:off x="8223994" y="1753228"/>
                <a:ext cx="727920" cy="402480"/>
              </a:xfrm>
              <a:prstGeom prst="rect">
                <a:avLst/>
              </a:prstGeom>
            </p:spPr>
          </p:pic>
        </mc:Fallback>
      </mc:AlternateContent>
      <p:grpSp>
        <p:nvGrpSpPr>
          <p:cNvPr id="27" name="Gruppieren 26">
            <a:extLst>
              <a:ext uri="{FF2B5EF4-FFF2-40B4-BE49-F238E27FC236}">
                <a16:creationId xmlns:a16="http://schemas.microsoft.com/office/drawing/2014/main" id="{E2C95FD7-25D6-EB36-CCE3-7C70BD42AC4C}"/>
              </a:ext>
            </a:extLst>
          </p:cNvPr>
          <p:cNvGrpSpPr/>
          <p:nvPr/>
        </p:nvGrpSpPr>
        <p:grpSpPr>
          <a:xfrm>
            <a:off x="9981514" y="1908388"/>
            <a:ext cx="563400" cy="162720"/>
            <a:chOff x="9981514" y="1908388"/>
            <a:chExt cx="563400" cy="162720"/>
          </a:xfrm>
        </p:grpSpPr>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40CBB1FB-9531-5506-19C4-692CF2337694}"/>
                    </a:ext>
                  </a:extLst>
                </p14:cNvPr>
                <p14:cNvContentPartPr/>
                <p14:nvPr/>
              </p14:nvContentPartPr>
              <p14:xfrm>
                <a:off x="9981514" y="1929268"/>
                <a:ext cx="189000" cy="141840"/>
              </p14:xfrm>
            </p:contentPart>
          </mc:Choice>
          <mc:Fallback xmlns="">
            <p:pic>
              <p:nvPicPr>
                <p:cNvPr id="24" name="Freihand 23">
                  <a:extLst>
                    <a:ext uri="{FF2B5EF4-FFF2-40B4-BE49-F238E27FC236}">
                      <a16:creationId xmlns:a16="http://schemas.microsoft.com/office/drawing/2014/main" id="{40CBB1FB-9531-5506-19C4-692CF2337694}"/>
                    </a:ext>
                  </a:extLst>
                </p:cNvPr>
                <p:cNvPicPr/>
                <p:nvPr/>
              </p:nvPicPr>
              <p:blipFill>
                <a:blip r:embed="rId39"/>
                <a:stretch>
                  <a:fillRect/>
                </a:stretch>
              </p:blipFill>
              <p:spPr>
                <a:xfrm>
                  <a:off x="9972874" y="1920628"/>
                  <a:ext cx="20664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E3B1C01E-10CE-A238-6F0E-FF6E7D9A1EE2}"/>
                    </a:ext>
                  </a:extLst>
                </p14:cNvPr>
                <p14:cNvContentPartPr/>
                <p14:nvPr/>
              </p14:nvContentPartPr>
              <p14:xfrm>
                <a:off x="10227034" y="1908388"/>
                <a:ext cx="96480" cy="151920"/>
              </p14:xfrm>
            </p:contentPart>
          </mc:Choice>
          <mc:Fallback xmlns="">
            <p:pic>
              <p:nvPicPr>
                <p:cNvPr id="25" name="Freihand 24">
                  <a:extLst>
                    <a:ext uri="{FF2B5EF4-FFF2-40B4-BE49-F238E27FC236}">
                      <a16:creationId xmlns:a16="http://schemas.microsoft.com/office/drawing/2014/main" id="{E3B1C01E-10CE-A238-6F0E-FF6E7D9A1EE2}"/>
                    </a:ext>
                  </a:extLst>
                </p:cNvPr>
                <p:cNvPicPr/>
                <p:nvPr/>
              </p:nvPicPr>
              <p:blipFill>
                <a:blip r:embed="rId41"/>
                <a:stretch>
                  <a:fillRect/>
                </a:stretch>
              </p:blipFill>
              <p:spPr>
                <a:xfrm>
                  <a:off x="10218034" y="1899748"/>
                  <a:ext cx="1141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6B15D668-5537-1FF8-8395-AB7AE0194987}"/>
                    </a:ext>
                  </a:extLst>
                </p14:cNvPr>
                <p14:cNvContentPartPr/>
                <p14:nvPr/>
              </p14:nvContentPartPr>
              <p14:xfrm>
                <a:off x="10407034" y="1931788"/>
                <a:ext cx="137880" cy="106560"/>
              </p14:xfrm>
            </p:contentPart>
          </mc:Choice>
          <mc:Fallback xmlns="">
            <p:pic>
              <p:nvPicPr>
                <p:cNvPr id="26" name="Freihand 25">
                  <a:extLst>
                    <a:ext uri="{FF2B5EF4-FFF2-40B4-BE49-F238E27FC236}">
                      <a16:creationId xmlns:a16="http://schemas.microsoft.com/office/drawing/2014/main" id="{6B15D668-5537-1FF8-8395-AB7AE0194987}"/>
                    </a:ext>
                  </a:extLst>
                </p:cNvPr>
                <p:cNvPicPr/>
                <p:nvPr/>
              </p:nvPicPr>
              <p:blipFill>
                <a:blip r:embed="rId43"/>
                <a:stretch>
                  <a:fillRect/>
                </a:stretch>
              </p:blipFill>
              <p:spPr>
                <a:xfrm>
                  <a:off x="10398394" y="1923148"/>
                  <a:ext cx="155520" cy="124200"/>
                </a:xfrm>
                <a:prstGeom prst="rect">
                  <a:avLst/>
                </a:prstGeom>
              </p:spPr>
            </p:pic>
          </mc:Fallback>
        </mc:AlternateContent>
      </p:grpSp>
      <p:grpSp>
        <p:nvGrpSpPr>
          <p:cNvPr id="36" name="Gruppieren 35">
            <a:extLst>
              <a:ext uri="{FF2B5EF4-FFF2-40B4-BE49-F238E27FC236}">
                <a16:creationId xmlns:a16="http://schemas.microsoft.com/office/drawing/2014/main" id="{43DCE7D1-2095-E693-AB46-F78BFD60F40D}"/>
              </a:ext>
            </a:extLst>
          </p:cNvPr>
          <p:cNvGrpSpPr/>
          <p:nvPr/>
        </p:nvGrpSpPr>
        <p:grpSpPr>
          <a:xfrm>
            <a:off x="4700314" y="1861948"/>
            <a:ext cx="481320" cy="194400"/>
            <a:chOff x="4700314" y="1861948"/>
            <a:chExt cx="481320" cy="194400"/>
          </a:xfrm>
        </p:grpSpPr>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841B8AA0-0E57-1CD4-EDE5-FF7D213AC2A5}"/>
                    </a:ext>
                  </a:extLst>
                </p14:cNvPr>
                <p14:cNvContentPartPr/>
                <p14:nvPr/>
              </p14:nvContentPartPr>
              <p14:xfrm>
                <a:off x="4700314" y="1861948"/>
                <a:ext cx="83520" cy="164520"/>
              </p14:xfrm>
            </p:contentPart>
          </mc:Choice>
          <mc:Fallback xmlns="">
            <p:pic>
              <p:nvPicPr>
                <p:cNvPr id="28" name="Freihand 27">
                  <a:extLst>
                    <a:ext uri="{FF2B5EF4-FFF2-40B4-BE49-F238E27FC236}">
                      <a16:creationId xmlns:a16="http://schemas.microsoft.com/office/drawing/2014/main" id="{841B8AA0-0E57-1CD4-EDE5-FF7D213AC2A5}"/>
                    </a:ext>
                  </a:extLst>
                </p:cNvPr>
                <p:cNvPicPr/>
                <p:nvPr/>
              </p:nvPicPr>
              <p:blipFill>
                <a:blip r:embed="rId45"/>
                <a:stretch>
                  <a:fillRect/>
                </a:stretch>
              </p:blipFill>
              <p:spPr>
                <a:xfrm>
                  <a:off x="4691674" y="1853308"/>
                  <a:ext cx="101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8C210674-9C5D-69A2-283A-4E6CFBB52D21}"/>
                    </a:ext>
                  </a:extLst>
                </p14:cNvPr>
                <p14:cNvContentPartPr/>
                <p14:nvPr/>
              </p14:nvContentPartPr>
              <p14:xfrm>
                <a:off x="4764754" y="1966348"/>
                <a:ext cx="30600" cy="90000"/>
              </p14:xfrm>
            </p:contentPart>
          </mc:Choice>
          <mc:Fallback xmlns="">
            <p:pic>
              <p:nvPicPr>
                <p:cNvPr id="29" name="Freihand 28">
                  <a:extLst>
                    <a:ext uri="{FF2B5EF4-FFF2-40B4-BE49-F238E27FC236}">
                      <a16:creationId xmlns:a16="http://schemas.microsoft.com/office/drawing/2014/main" id="{8C210674-9C5D-69A2-283A-4E6CFBB52D21}"/>
                    </a:ext>
                  </a:extLst>
                </p:cNvPr>
                <p:cNvPicPr/>
                <p:nvPr/>
              </p:nvPicPr>
              <p:blipFill>
                <a:blip r:embed="rId47"/>
                <a:stretch>
                  <a:fillRect/>
                </a:stretch>
              </p:blipFill>
              <p:spPr>
                <a:xfrm>
                  <a:off x="4755754" y="1957348"/>
                  <a:ext cx="48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E26E29D5-F1CB-BD3F-2BD6-BE23125D14E8}"/>
                    </a:ext>
                  </a:extLst>
                </p14:cNvPr>
                <p14:cNvContentPartPr/>
                <p14:nvPr/>
              </p14:nvContentPartPr>
              <p14:xfrm>
                <a:off x="4896874" y="1919908"/>
                <a:ext cx="77760" cy="124920"/>
              </p14:xfrm>
            </p:contentPart>
          </mc:Choice>
          <mc:Fallback xmlns="">
            <p:pic>
              <p:nvPicPr>
                <p:cNvPr id="30" name="Freihand 29">
                  <a:extLst>
                    <a:ext uri="{FF2B5EF4-FFF2-40B4-BE49-F238E27FC236}">
                      <a16:creationId xmlns:a16="http://schemas.microsoft.com/office/drawing/2014/main" id="{E26E29D5-F1CB-BD3F-2BD6-BE23125D14E8}"/>
                    </a:ext>
                  </a:extLst>
                </p:cNvPr>
                <p:cNvPicPr/>
                <p:nvPr/>
              </p:nvPicPr>
              <p:blipFill>
                <a:blip r:embed="rId49"/>
                <a:stretch>
                  <a:fillRect/>
                </a:stretch>
              </p:blipFill>
              <p:spPr>
                <a:xfrm>
                  <a:off x="4888234" y="1910908"/>
                  <a:ext cx="9540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66360DA9-EA72-787A-51E5-F247F82DAD0C}"/>
                    </a:ext>
                  </a:extLst>
                </p14:cNvPr>
                <p14:cNvContentPartPr/>
                <p14:nvPr/>
              </p14:nvContentPartPr>
              <p14:xfrm>
                <a:off x="5088754" y="1942588"/>
                <a:ext cx="92880" cy="77400"/>
              </p14:xfrm>
            </p:contentPart>
          </mc:Choice>
          <mc:Fallback xmlns="">
            <p:pic>
              <p:nvPicPr>
                <p:cNvPr id="31" name="Freihand 30">
                  <a:extLst>
                    <a:ext uri="{FF2B5EF4-FFF2-40B4-BE49-F238E27FC236}">
                      <a16:creationId xmlns:a16="http://schemas.microsoft.com/office/drawing/2014/main" id="{66360DA9-EA72-787A-51E5-F247F82DAD0C}"/>
                    </a:ext>
                  </a:extLst>
                </p:cNvPr>
                <p:cNvPicPr/>
                <p:nvPr/>
              </p:nvPicPr>
              <p:blipFill>
                <a:blip r:embed="rId51"/>
                <a:stretch>
                  <a:fillRect/>
                </a:stretch>
              </p:blipFill>
              <p:spPr>
                <a:xfrm>
                  <a:off x="5080114" y="1933948"/>
                  <a:ext cx="110520" cy="95040"/>
                </a:xfrm>
                <a:prstGeom prst="rect">
                  <a:avLst/>
                </a:prstGeom>
              </p:spPr>
            </p:pic>
          </mc:Fallback>
        </mc:AlternateContent>
      </p:grpSp>
      <p:grpSp>
        <p:nvGrpSpPr>
          <p:cNvPr id="64" name="Gruppieren 63">
            <a:extLst>
              <a:ext uri="{FF2B5EF4-FFF2-40B4-BE49-F238E27FC236}">
                <a16:creationId xmlns:a16="http://schemas.microsoft.com/office/drawing/2014/main" id="{22747119-CAB4-EED9-F457-C8CE67E4C004}"/>
              </a:ext>
            </a:extLst>
          </p:cNvPr>
          <p:cNvGrpSpPr/>
          <p:nvPr/>
        </p:nvGrpSpPr>
        <p:grpSpPr>
          <a:xfrm>
            <a:off x="234514" y="3341188"/>
            <a:ext cx="990000" cy="289800"/>
            <a:chOff x="234514" y="3341188"/>
            <a:chExt cx="990000" cy="289800"/>
          </a:xfrm>
        </p:grpSpPr>
        <mc:AlternateContent xmlns:mc="http://schemas.openxmlformats.org/markup-compatibility/2006" xmlns:p14="http://schemas.microsoft.com/office/powerpoint/2010/main">
          <mc:Choice Requires="p14">
            <p:contentPart p14:bwMode="auto" r:id="rId52">
              <p14:nvContentPartPr>
                <p14:cNvPr id="45" name="Freihand 44">
                  <a:extLst>
                    <a:ext uri="{FF2B5EF4-FFF2-40B4-BE49-F238E27FC236}">
                      <a16:creationId xmlns:a16="http://schemas.microsoft.com/office/drawing/2014/main" id="{F3142ADC-178A-2F17-30CA-9888F18916B9}"/>
                    </a:ext>
                  </a:extLst>
                </p14:cNvPr>
                <p14:cNvContentPartPr/>
                <p14:nvPr/>
              </p14:nvContentPartPr>
              <p14:xfrm>
                <a:off x="234514" y="3341188"/>
                <a:ext cx="165240" cy="181440"/>
              </p14:xfrm>
            </p:contentPart>
          </mc:Choice>
          <mc:Fallback xmlns="">
            <p:pic>
              <p:nvPicPr>
                <p:cNvPr id="45" name="Freihand 44">
                  <a:extLst>
                    <a:ext uri="{FF2B5EF4-FFF2-40B4-BE49-F238E27FC236}">
                      <a16:creationId xmlns:a16="http://schemas.microsoft.com/office/drawing/2014/main" id="{F3142ADC-178A-2F17-30CA-9888F18916B9}"/>
                    </a:ext>
                  </a:extLst>
                </p:cNvPr>
                <p:cNvPicPr/>
                <p:nvPr/>
              </p:nvPicPr>
              <p:blipFill>
                <a:blip r:embed="rId53"/>
                <a:stretch>
                  <a:fillRect/>
                </a:stretch>
              </p:blipFill>
              <p:spPr>
                <a:xfrm>
                  <a:off x="225514" y="3332188"/>
                  <a:ext cx="18288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6" name="Freihand 45">
                  <a:extLst>
                    <a:ext uri="{FF2B5EF4-FFF2-40B4-BE49-F238E27FC236}">
                      <a16:creationId xmlns:a16="http://schemas.microsoft.com/office/drawing/2014/main" id="{C6F9EF98-22BA-5F95-00C7-B3B0147196ED}"/>
                    </a:ext>
                  </a:extLst>
                </p14:cNvPr>
                <p14:cNvContentPartPr/>
                <p14:nvPr/>
              </p14:nvContentPartPr>
              <p14:xfrm>
                <a:off x="368794" y="3456388"/>
                <a:ext cx="28440" cy="174600"/>
              </p14:xfrm>
            </p:contentPart>
          </mc:Choice>
          <mc:Fallback xmlns="">
            <p:pic>
              <p:nvPicPr>
                <p:cNvPr id="46" name="Freihand 45">
                  <a:extLst>
                    <a:ext uri="{FF2B5EF4-FFF2-40B4-BE49-F238E27FC236}">
                      <a16:creationId xmlns:a16="http://schemas.microsoft.com/office/drawing/2014/main" id="{C6F9EF98-22BA-5F95-00C7-B3B0147196ED}"/>
                    </a:ext>
                  </a:extLst>
                </p:cNvPr>
                <p:cNvPicPr/>
                <p:nvPr/>
              </p:nvPicPr>
              <p:blipFill>
                <a:blip r:embed="rId55"/>
                <a:stretch>
                  <a:fillRect/>
                </a:stretch>
              </p:blipFill>
              <p:spPr>
                <a:xfrm>
                  <a:off x="360154" y="3447388"/>
                  <a:ext cx="460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Freihand 46">
                  <a:extLst>
                    <a:ext uri="{FF2B5EF4-FFF2-40B4-BE49-F238E27FC236}">
                      <a16:creationId xmlns:a16="http://schemas.microsoft.com/office/drawing/2014/main" id="{6F34A402-271B-1066-699B-BDEF66A76175}"/>
                    </a:ext>
                  </a:extLst>
                </p14:cNvPr>
                <p14:cNvContentPartPr/>
                <p14:nvPr/>
              </p14:nvContentPartPr>
              <p14:xfrm>
                <a:off x="505954" y="3385108"/>
                <a:ext cx="122400" cy="222840"/>
              </p14:xfrm>
            </p:contentPart>
          </mc:Choice>
          <mc:Fallback xmlns="">
            <p:pic>
              <p:nvPicPr>
                <p:cNvPr id="47" name="Freihand 46">
                  <a:extLst>
                    <a:ext uri="{FF2B5EF4-FFF2-40B4-BE49-F238E27FC236}">
                      <a16:creationId xmlns:a16="http://schemas.microsoft.com/office/drawing/2014/main" id="{6F34A402-271B-1066-699B-BDEF66A76175}"/>
                    </a:ext>
                  </a:extLst>
                </p:cNvPr>
                <p:cNvPicPr/>
                <p:nvPr/>
              </p:nvPicPr>
              <p:blipFill>
                <a:blip r:embed="rId57"/>
                <a:stretch>
                  <a:fillRect/>
                </a:stretch>
              </p:blipFill>
              <p:spPr>
                <a:xfrm>
                  <a:off x="497314" y="3376468"/>
                  <a:ext cx="1400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Freihand 47">
                  <a:extLst>
                    <a:ext uri="{FF2B5EF4-FFF2-40B4-BE49-F238E27FC236}">
                      <a16:creationId xmlns:a16="http://schemas.microsoft.com/office/drawing/2014/main" id="{7CA65AC4-F812-DDB7-50D4-87EC8CD156F8}"/>
                    </a:ext>
                  </a:extLst>
                </p14:cNvPr>
                <p14:cNvContentPartPr/>
                <p14:nvPr/>
              </p14:nvContentPartPr>
              <p14:xfrm>
                <a:off x="728074" y="3434068"/>
                <a:ext cx="126000" cy="134280"/>
              </p14:xfrm>
            </p:contentPart>
          </mc:Choice>
          <mc:Fallback xmlns="">
            <p:pic>
              <p:nvPicPr>
                <p:cNvPr id="48" name="Freihand 47">
                  <a:extLst>
                    <a:ext uri="{FF2B5EF4-FFF2-40B4-BE49-F238E27FC236}">
                      <a16:creationId xmlns:a16="http://schemas.microsoft.com/office/drawing/2014/main" id="{7CA65AC4-F812-DDB7-50D4-87EC8CD156F8}"/>
                    </a:ext>
                  </a:extLst>
                </p:cNvPr>
                <p:cNvPicPr/>
                <p:nvPr/>
              </p:nvPicPr>
              <p:blipFill>
                <a:blip r:embed="rId59"/>
                <a:stretch>
                  <a:fillRect/>
                </a:stretch>
              </p:blipFill>
              <p:spPr>
                <a:xfrm>
                  <a:off x="719074" y="3425428"/>
                  <a:ext cx="1436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Freihand 48">
                  <a:extLst>
                    <a:ext uri="{FF2B5EF4-FFF2-40B4-BE49-F238E27FC236}">
                      <a16:creationId xmlns:a16="http://schemas.microsoft.com/office/drawing/2014/main" id="{739AE4C0-8AE5-615A-C034-AC78752DFB52}"/>
                    </a:ext>
                  </a:extLst>
                </p14:cNvPr>
                <p14:cNvContentPartPr/>
                <p14:nvPr/>
              </p14:nvContentPartPr>
              <p14:xfrm>
                <a:off x="1029754" y="3476188"/>
                <a:ext cx="191160" cy="13680"/>
              </p14:xfrm>
            </p:contentPart>
          </mc:Choice>
          <mc:Fallback xmlns="">
            <p:pic>
              <p:nvPicPr>
                <p:cNvPr id="49" name="Freihand 48">
                  <a:extLst>
                    <a:ext uri="{FF2B5EF4-FFF2-40B4-BE49-F238E27FC236}">
                      <a16:creationId xmlns:a16="http://schemas.microsoft.com/office/drawing/2014/main" id="{739AE4C0-8AE5-615A-C034-AC78752DFB52}"/>
                    </a:ext>
                  </a:extLst>
                </p:cNvPr>
                <p:cNvPicPr/>
                <p:nvPr/>
              </p:nvPicPr>
              <p:blipFill>
                <a:blip r:embed="rId61"/>
                <a:stretch>
                  <a:fillRect/>
                </a:stretch>
              </p:blipFill>
              <p:spPr>
                <a:xfrm>
                  <a:off x="1020754" y="3467188"/>
                  <a:ext cx="208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Freihand 49">
                  <a:extLst>
                    <a:ext uri="{FF2B5EF4-FFF2-40B4-BE49-F238E27FC236}">
                      <a16:creationId xmlns:a16="http://schemas.microsoft.com/office/drawing/2014/main" id="{D2E4BE4A-E753-3CD4-1290-0A46158553E2}"/>
                    </a:ext>
                  </a:extLst>
                </p14:cNvPr>
                <p14:cNvContentPartPr/>
                <p14:nvPr/>
              </p14:nvContentPartPr>
              <p14:xfrm>
                <a:off x="1053874" y="3520108"/>
                <a:ext cx="170640" cy="31320"/>
              </p14:xfrm>
            </p:contentPart>
          </mc:Choice>
          <mc:Fallback xmlns="">
            <p:pic>
              <p:nvPicPr>
                <p:cNvPr id="50" name="Freihand 49">
                  <a:extLst>
                    <a:ext uri="{FF2B5EF4-FFF2-40B4-BE49-F238E27FC236}">
                      <a16:creationId xmlns:a16="http://schemas.microsoft.com/office/drawing/2014/main" id="{D2E4BE4A-E753-3CD4-1290-0A46158553E2}"/>
                    </a:ext>
                  </a:extLst>
                </p:cNvPr>
                <p:cNvPicPr/>
                <p:nvPr/>
              </p:nvPicPr>
              <p:blipFill>
                <a:blip r:embed="rId63"/>
                <a:stretch>
                  <a:fillRect/>
                </a:stretch>
              </p:blipFill>
              <p:spPr>
                <a:xfrm>
                  <a:off x="1044874" y="3511468"/>
                  <a:ext cx="188280" cy="48960"/>
                </a:xfrm>
                <a:prstGeom prst="rect">
                  <a:avLst/>
                </a:prstGeom>
              </p:spPr>
            </p:pic>
          </mc:Fallback>
        </mc:AlternateContent>
      </p:grpSp>
      <p:grpSp>
        <p:nvGrpSpPr>
          <p:cNvPr id="63" name="Gruppieren 62">
            <a:extLst>
              <a:ext uri="{FF2B5EF4-FFF2-40B4-BE49-F238E27FC236}">
                <a16:creationId xmlns:a16="http://schemas.microsoft.com/office/drawing/2014/main" id="{F80A0BBE-7F5B-1C5D-ED8C-BBEA8A575953}"/>
              </a:ext>
            </a:extLst>
          </p:cNvPr>
          <p:cNvGrpSpPr/>
          <p:nvPr/>
        </p:nvGrpSpPr>
        <p:grpSpPr>
          <a:xfrm>
            <a:off x="1432954" y="3282508"/>
            <a:ext cx="2700720" cy="328680"/>
            <a:chOff x="1432954" y="3282508"/>
            <a:chExt cx="2700720" cy="328680"/>
          </a:xfrm>
        </p:grpSpPr>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A3D787D5-2597-7A46-32FF-8056D05F3F86}"/>
                    </a:ext>
                  </a:extLst>
                </p14:cNvPr>
                <p14:cNvContentPartPr/>
                <p14:nvPr/>
              </p14:nvContentPartPr>
              <p14:xfrm>
                <a:off x="1432954" y="3357388"/>
                <a:ext cx="129240" cy="146880"/>
              </p14:xfrm>
            </p:contentPart>
          </mc:Choice>
          <mc:Fallback xmlns="">
            <p:pic>
              <p:nvPicPr>
                <p:cNvPr id="51" name="Freihand 50">
                  <a:extLst>
                    <a:ext uri="{FF2B5EF4-FFF2-40B4-BE49-F238E27FC236}">
                      <a16:creationId xmlns:a16="http://schemas.microsoft.com/office/drawing/2014/main" id="{A3D787D5-2597-7A46-32FF-8056D05F3F86}"/>
                    </a:ext>
                  </a:extLst>
                </p:cNvPr>
                <p:cNvPicPr/>
                <p:nvPr/>
              </p:nvPicPr>
              <p:blipFill>
                <a:blip r:embed="rId65"/>
                <a:stretch>
                  <a:fillRect/>
                </a:stretch>
              </p:blipFill>
              <p:spPr>
                <a:xfrm>
                  <a:off x="1423954" y="3348388"/>
                  <a:ext cx="1468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844F5041-5635-90B0-3F5B-8012D189E522}"/>
                    </a:ext>
                  </a:extLst>
                </p14:cNvPr>
                <p14:cNvContentPartPr/>
                <p14:nvPr/>
              </p14:nvContentPartPr>
              <p14:xfrm>
                <a:off x="1630954" y="3523348"/>
                <a:ext cx="56160" cy="87840"/>
              </p14:xfrm>
            </p:contentPart>
          </mc:Choice>
          <mc:Fallback xmlns="">
            <p:pic>
              <p:nvPicPr>
                <p:cNvPr id="52" name="Freihand 51">
                  <a:extLst>
                    <a:ext uri="{FF2B5EF4-FFF2-40B4-BE49-F238E27FC236}">
                      <a16:creationId xmlns:a16="http://schemas.microsoft.com/office/drawing/2014/main" id="{844F5041-5635-90B0-3F5B-8012D189E522}"/>
                    </a:ext>
                  </a:extLst>
                </p:cNvPr>
                <p:cNvPicPr/>
                <p:nvPr/>
              </p:nvPicPr>
              <p:blipFill>
                <a:blip r:embed="rId67"/>
                <a:stretch>
                  <a:fillRect/>
                </a:stretch>
              </p:blipFill>
              <p:spPr>
                <a:xfrm>
                  <a:off x="1621954" y="3514708"/>
                  <a:ext cx="738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2E1D81AA-CC61-359B-523B-39C9EF015743}"/>
                    </a:ext>
                  </a:extLst>
                </p14:cNvPr>
                <p14:cNvContentPartPr/>
                <p14:nvPr/>
              </p14:nvContentPartPr>
              <p14:xfrm>
                <a:off x="1740754" y="3354148"/>
                <a:ext cx="321840" cy="172440"/>
              </p14:xfrm>
            </p:contentPart>
          </mc:Choice>
          <mc:Fallback xmlns="">
            <p:pic>
              <p:nvPicPr>
                <p:cNvPr id="53" name="Freihand 52">
                  <a:extLst>
                    <a:ext uri="{FF2B5EF4-FFF2-40B4-BE49-F238E27FC236}">
                      <a16:creationId xmlns:a16="http://schemas.microsoft.com/office/drawing/2014/main" id="{2E1D81AA-CC61-359B-523B-39C9EF015743}"/>
                    </a:ext>
                  </a:extLst>
                </p:cNvPr>
                <p:cNvPicPr/>
                <p:nvPr/>
              </p:nvPicPr>
              <p:blipFill>
                <a:blip r:embed="rId69"/>
                <a:stretch>
                  <a:fillRect/>
                </a:stretch>
              </p:blipFill>
              <p:spPr>
                <a:xfrm>
                  <a:off x="1731754" y="3345508"/>
                  <a:ext cx="339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0E814253-16CC-43D7-E09D-359C63CE8094}"/>
                    </a:ext>
                  </a:extLst>
                </p14:cNvPr>
                <p14:cNvContentPartPr/>
                <p14:nvPr/>
              </p14:nvContentPartPr>
              <p14:xfrm>
                <a:off x="2166634" y="3369268"/>
                <a:ext cx="124200" cy="129240"/>
              </p14:xfrm>
            </p:contentPart>
          </mc:Choice>
          <mc:Fallback xmlns="">
            <p:pic>
              <p:nvPicPr>
                <p:cNvPr id="54" name="Freihand 53">
                  <a:extLst>
                    <a:ext uri="{FF2B5EF4-FFF2-40B4-BE49-F238E27FC236}">
                      <a16:creationId xmlns:a16="http://schemas.microsoft.com/office/drawing/2014/main" id="{0E814253-16CC-43D7-E09D-359C63CE8094}"/>
                    </a:ext>
                  </a:extLst>
                </p:cNvPr>
                <p:cNvPicPr/>
                <p:nvPr/>
              </p:nvPicPr>
              <p:blipFill>
                <a:blip r:embed="rId71"/>
                <a:stretch>
                  <a:fillRect/>
                </a:stretch>
              </p:blipFill>
              <p:spPr>
                <a:xfrm>
                  <a:off x="2157634" y="3360268"/>
                  <a:ext cx="1418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FCB25317-2D1C-FC67-CC3F-975A4EE3F665}"/>
                    </a:ext>
                  </a:extLst>
                </p14:cNvPr>
                <p14:cNvContentPartPr/>
                <p14:nvPr/>
              </p14:nvContentPartPr>
              <p14:xfrm>
                <a:off x="2370394" y="3389428"/>
                <a:ext cx="111600" cy="119160"/>
              </p14:xfrm>
            </p:contentPart>
          </mc:Choice>
          <mc:Fallback xmlns="">
            <p:pic>
              <p:nvPicPr>
                <p:cNvPr id="55" name="Freihand 54">
                  <a:extLst>
                    <a:ext uri="{FF2B5EF4-FFF2-40B4-BE49-F238E27FC236}">
                      <a16:creationId xmlns:a16="http://schemas.microsoft.com/office/drawing/2014/main" id="{FCB25317-2D1C-FC67-CC3F-975A4EE3F665}"/>
                    </a:ext>
                  </a:extLst>
                </p:cNvPr>
                <p:cNvPicPr/>
                <p:nvPr/>
              </p:nvPicPr>
              <p:blipFill>
                <a:blip r:embed="rId73"/>
                <a:stretch>
                  <a:fillRect/>
                </a:stretch>
              </p:blipFill>
              <p:spPr>
                <a:xfrm>
                  <a:off x="2361754" y="3380788"/>
                  <a:ext cx="129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Freihand 55">
                  <a:extLst>
                    <a:ext uri="{FF2B5EF4-FFF2-40B4-BE49-F238E27FC236}">
                      <a16:creationId xmlns:a16="http://schemas.microsoft.com/office/drawing/2014/main" id="{6FD35570-9A36-A469-74FC-337660417409}"/>
                    </a:ext>
                  </a:extLst>
                </p14:cNvPr>
                <p14:cNvContentPartPr/>
                <p14:nvPr/>
              </p14:nvContentPartPr>
              <p14:xfrm>
                <a:off x="2583874" y="3365308"/>
                <a:ext cx="127440" cy="97200"/>
              </p14:xfrm>
            </p:contentPart>
          </mc:Choice>
          <mc:Fallback xmlns="">
            <p:pic>
              <p:nvPicPr>
                <p:cNvPr id="56" name="Freihand 55">
                  <a:extLst>
                    <a:ext uri="{FF2B5EF4-FFF2-40B4-BE49-F238E27FC236}">
                      <a16:creationId xmlns:a16="http://schemas.microsoft.com/office/drawing/2014/main" id="{6FD35570-9A36-A469-74FC-337660417409}"/>
                    </a:ext>
                  </a:extLst>
                </p:cNvPr>
                <p:cNvPicPr/>
                <p:nvPr/>
              </p:nvPicPr>
              <p:blipFill>
                <a:blip r:embed="rId75"/>
                <a:stretch>
                  <a:fillRect/>
                </a:stretch>
              </p:blipFill>
              <p:spPr>
                <a:xfrm>
                  <a:off x="2575234" y="3356668"/>
                  <a:ext cx="145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Freihand 56">
                  <a:extLst>
                    <a:ext uri="{FF2B5EF4-FFF2-40B4-BE49-F238E27FC236}">
                      <a16:creationId xmlns:a16="http://schemas.microsoft.com/office/drawing/2014/main" id="{115E362C-6787-39E6-823A-CC32047256A7}"/>
                    </a:ext>
                  </a:extLst>
                </p14:cNvPr>
                <p14:cNvContentPartPr/>
                <p14:nvPr/>
              </p14:nvContentPartPr>
              <p14:xfrm>
                <a:off x="2866834" y="3323548"/>
                <a:ext cx="194400" cy="162360"/>
              </p14:xfrm>
            </p:contentPart>
          </mc:Choice>
          <mc:Fallback xmlns="">
            <p:pic>
              <p:nvPicPr>
                <p:cNvPr id="57" name="Freihand 56">
                  <a:extLst>
                    <a:ext uri="{FF2B5EF4-FFF2-40B4-BE49-F238E27FC236}">
                      <a16:creationId xmlns:a16="http://schemas.microsoft.com/office/drawing/2014/main" id="{115E362C-6787-39E6-823A-CC32047256A7}"/>
                    </a:ext>
                  </a:extLst>
                </p:cNvPr>
                <p:cNvPicPr/>
                <p:nvPr/>
              </p:nvPicPr>
              <p:blipFill>
                <a:blip r:embed="rId77"/>
                <a:stretch>
                  <a:fillRect/>
                </a:stretch>
              </p:blipFill>
              <p:spPr>
                <a:xfrm>
                  <a:off x="2857834" y="3314548"/>
                  <a:ext cx="212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8" name="Freihand 57">
                  <a:extLst>
                    <a:ext uri="{FF2B5EF4-FFF2-40B4-BE49-F238E27FC236}">
                      <a16:creationId xmlns:a16="http://schemas.microsoft.com/office/drawing/2014/main" id="{F30A12A4-ACE3-BFD5-99BC-942C04911356}"/>
                    </a:ext>
                  </a:extLst>
                </p14:cNvPr>
                <p14:cNvContentPartPr/>
                <p14:nvPr/>
              </p14:nvContentPartPr>
              <p14:xfrm>
                <a:off x="3244114" y="3284308"/>
                <a:ext cx="145800" cy="200520"/>
              </p14:xfrm>
            </p:contentPart>
          </mc:Choice>
          <mc:Fallback xmlns="">
            <p:pic>
              <p:nvPicPr>
                <p:cNvPr id="58" name="Freihand 57">
                  <a:extLst>
                    <a:ext uri="{FF2B5EF4-FFF2-40B4-BE49-F238E27FC236}">
                      <a16:creationId xmlns:a16="http://schemas.microsoft.com/office/drawing/2014/main" id="{F30A12A4-ACE3-BFD5-99BC-942C04911356}"/>
                    </a:ext>
                  </a:extLst>
                </p:cNvPr>
                <p:cNvPicPr/>
                <p:nvPr/>
              </p:nvPicPr>
              <p:blipFill>
                <a:blip r:embed="rId79"/>
                <a:stretch>
                  <a:fillRect/>
                </a:stretch>
              </p:blipFill>
              <p:spPr>
                <a:xfrm>
                  <a:off x="3235474" y="3275308"/>
                  <a:ext cx="1634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9" name="Freihand 58">
                  <a:extLst>
                    <a:ext uri="{FF2B5EF4-FFF2-40B4-BE49-F238E27FC236}">
                      <a16:creationId xmlns:a16="http://schemas.microsoft.com/office/drawing/2014/main" id="{0C917BE7-04F1-33DA-1F9C-64650C866C59}"/>
                    </a:ext>
                  </a:extLst>
                </p14:cNvPr>
                <p14:cNvContentPartPr/>
                <p14:nvPr/>
              </p14:nvContentPartPr>
              <p14:xfrm>
                <a:off x="3537874" y="3383668"/>
                <a:ext cx="22320" cy="26280"/>
              </p14:xfrm>
            </p:contentPart>
          </mc:Choice>
          <mc:Fallback xmlns="">
            <p:pic>
              <p:nvPicPr>
                <p:cNvPr id="59" name="Freihand 58">
                  <a:extLst>
                    <a:ext uri="{FF2B5EF4-FFF2-40B4-BE49-F238E27FC236}">
                      <a16:creationId xmlns:a16="http://schemas.microsoft.com/office/drawing/2014/main" id="{0C917BE7-04F1-33DA-1F9C-64650C866C59}"/>
                    </a:ext>
                  </a:extLst>
                </p:cNvPr>
                <p:cNvPicPr/>
                <p:nvPr/>
              </p:nvPicPr>
              <p:blipFill>
                <a:blip r:embed="rId81"/>
                <a:stretch>
                  <a:fillRect/>
                </a:stretch>
              </p:blipFill>
              <p:spPr>
                <a:xfrm>
                  <a:off x="3529234" y="3374668"/>
                  <a:ext cx="39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0" name="Freihand 59">
                  <a:extLst>
                    <a:ext uri="{FF2B5EF4-FFF2-40B4-BE49-F238E27FC236}">
                      <a16:creationId xmlns:a16="http://schemas.microsoft.com/office/drawing/2014/main" id="{F430488E-BE6E-8956-9744-D86F52893E0E}"/>
                    </a:ext>
                  </a:extLst>
                </p14:cNvPr>
                <p14:cNvContentPartPr/>
                <p14:nvPr/>
              </p14:nvContentPartPr>
              <p14:xfrm>
                <a:off x="3658474" y="3307348"/>
                <a:ext cx="86400" cy="160560"/>
              </p14:xfrm>
            </p:contentPart>
          </mc:Choice>
          <mc:Fallback xmlns="">
            <p:pic>
              <p:nvPicPr>
                <p:cNvPr id="60" name="Freihand 59">
                  <a:extLst>
                    <a:ext uri="{FF2B5EF4-FFF2-40B4-BE49-F238E27FC236}">
                      <a16:creationId xmlns:a16="http://schemas.microsoft.com/office/drawing/2014/main" id="{F430488E-BE6E-8956-9744-D86F52893E0E}"/>
                    </a:ext>
                  </a:extLst>
                </p:cNvPr>
                <p:cNvPicPr/>
                <p:nvPr/>
              </p:nvPicPr>
              <p:blipFill>
                <a:blip r:embed="rId83"/>
                <a:stretch>
                  <a:fillRect/>
                </a:stretch>
              </p:blipFill>
              <p:spPr>
                <a:xfrm>
                  <a:off x="3649834" y="3298708"/>
                  <a:ext cx="104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1" name="Freihand 60">
                  <a:extLst>
                    <a:ext uri="{FF2B5EF4-FFF2-40B4-BE49-F238E27FC236}">
                      <a16:creationId xmlns:a16="http://schemas.microsoft.com/office/drawing/2014/main" id="{C69CDFD0-97C5-6548-B270-7156D947851E}"/>
                    </a:ext>
                  </a:extLst>
                </p14:cNvPr>
                <p14:cNvContentPartPr/>
                <p14:nvPr/>
              </p14:nvContentPartPr>
              <p14:xfrm>
                <a:off x="3788434" y="3302308"/>
                <a:ext cx="127800" cy="120240"/>
              </p14:xfrm>
            </p:contentPart>
          </mc:Choice>
          <mc:Fallback xmlns="">
            <p:pic>
              <p:nvPicPr>
                <p:cNvPr id="61" name="Freihand 60">
                  <a:extLst>
                    <a:ext uri="{FF2B5EF4-FFF2-40B4-BE49-F238E27FC236}">
                      <a16:creationId xmlns:a16="http://schemas.microsoft.com/office/drawing/2014/main" id="{C69CDFD0-97C5-6548-B270-7156D947851E}"/>
                    </a:ext>
                  </a:extLst>
                </p:cNvPr>
                <p:cNvPicPr/>
                <p:nvPr/>
              </p:nvPicPr>
              <p:blipFill>
                <a:blip r:embed="rId85"/>
                <a:stretch>
                  <a:fillRect/>
                </a:stretch>
              </p:blipFill>
              <p:spPr>
                <a:xfrm>
                  <a:off x="3779794" y="3293668"/>
                  <a:ext cx="1454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2" name="Freihand 61">
                  <a:extLst>
                    <a:ext uri="{FF2B5EF4-FFF2-40B4-BE49-F238E27FC236}">
                      <a16:creationId xmlns:a16="http://schemas.microsoft.com/office/drawing/2014/main" id="{882DCB30-9DCB-7ABD-E24C-4AD3A925A338}"/>
                    </a:ext>
                  </a:extLst>
                </p14:cNvPr>
                <p14:cNvContentPartPr/>
                <p14:nvPr/>
              </p14:nvContentPartPr>
              <p14:xfrm>
                <a:off x="3991834" y="3282508"/>
                <a:ext cx="141840" cy="146160"/>
              </p14:xfrm>
            </p:contentPart>
          </mc:Choice>
          <mc:Fallback xmlns="">
            <p:pic>
              <p:nvPicPr>
                <p:cNvPr id="62" name="Freihand 61">
                  <a:extLst>
                    <a:ext uri="{FF2B5EF4-FFF2-40B4-BE49-F238E27FC236}">
                      <a16:creationId xmlns:a16="http://schemas.microsoft.com/office/drawing/2014/main" id="{882DCB30-9DCB-7ABD-E24C-4AD3A925A338}"/>
                    </a:ext>
                  </a:extLst>
                </p:cNvPr>
                <p:cNvPicPr/>
                <p:nvPr/>
              </p:nvPicPr>
              <p:blipFill>
                <a:blip r:embed="rId87"/>
                <a:stretch>
                  <a:fillRect/>
                </a:stretch>
              </p:blipFill>
              <p:spPr>
                <a:xfrm>
                  <a:off x="3982834" y="3273868"/>
                  <a:ext cx="159480" cy="163800"/>
                </a:xfrm>
                <a:prstGeom prst="rect">
                  <a:avLst/>
                </a:prstGeom>
              </p:spPr>
            </p:pic>
          </mc:Fallback>
        </mc:AlternateContent>
      </p:grpSp>
      <p:grpSp>
        <p:nvGrpSpPr>
          <p:cNvPr id="74" name="Gruppieren 73">
            <a:extLst>
              <a:ext uri="{FF2B5EF4-FFF2-40B4-BE49-F238E27FC236}">
                <a16:creationId xmlns:a16="http://schemas.microsoft.com/office/drawing/2014/main" id="{17E9C1EC-05AC-2A43-ABF1-1FC3006CC625}"/>
              </a:ext>
            </a:extLst>
          </p:cNvPr>
          <p:cNvGrpSpPr/>
          <p:nvPr/>
        </p:nvGrpSpPr>
        <p:grpSpPr>
          <a:xfrm>
            <a:off x="203554" y="3981268"/>
            <a:ext cx="146880" cy="155880"/>
            <a:chOff x="203554" y="3981268"/>
            <a:chExt cx="146880" cy="155880"/>
          </a:xfrm>
        </p:grpSpPr>
        <mc:AlternateContent xmlns:mc="http://schemas.openxmlformats.org/markup-compatibility/2006" xmlns:p14="http://schemas.microsoft.com/office/powerpoint/2010/main">
          <mc:Choice Requires="p14">
            <p:contentPart p14:bwMode="auto" r:id="rId88">
              <p14:nvContentPartPr>
                <p14:cNvPr id="71" name="Freihand 70">
                  <a:extLst>
                    <a:ext uri="{FF2B5EF4-FFF2-40B4-BE49-F238E27FC236}">
                      <a16:creationId xmlns:a16="http://schemas.microsoft.com/office/drawing/2014/main" id="{8D8FFCBA-8D29-BDCB-EC61-7B369A453E8E}"/>
                    </a:ext>
                  </a:extLst>
                </p14:cNvPr>
                <p14:cNvContentPartPr/>
                <p14:nvPr/>
              </p14:nvContentPartPr>
              <p14:xfrm>
                <a:off x="251074" y="3981268"/>
                <a:ext cx="84240" cy="117720"/>
              </p14:xfrm>
            </p:contentPart>
          </mc:Choice>
          <mc:Fallback xmlns="">
            <p:pic>
              <p:nvPicPr>
                <p:cNvPr id="71" name="Freihand 70">
                  <a:extLst>
                    <a:ext uri="{FF2B5EF4-FFF2-40B4-BE49-F238E27FC236}">
                      <a16:creationId xmlns:a16="http://schemas.microsoft.com/office/drawing/2014/main" id="{8D8FFCBA-8D29-BDCB-EC61-7B369A453E8E}"/>
                    </a:ext>
                  </a:extLst>
                </p:cNvPr>
                <p:cNvPicPr/>
                <p:nvPr/>
              </p:nvPicPr>
              <p:blipFill>
                <a:blip r:embed="rId89"/>
                <a:stretch>
                  <a:fillRect/>
                </a:stretch>
              </p:blipFill>
              <p:spPr>
                <a:xfrm>
                  <a:off x="242074" y="3972628"/>
                  <a:ext cx="1018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 name="Freihand 71">
                  <a:extLst>
                    <a:ext uri="{FF2B5EF4-FFF2-40B4-BE49-F238E27FC236}">
                      <a16:creationId xmlns:a16="http://schemas.microsoft.com/office/drawing/2014/main" id="{2871E0E8-73E5-BB71-4467-BB3A1DA9236D}"/>
                    </a:ext>
                  </a:extLst>
                </p14:cNvPr>
                <p14:cNvContentPartPr/>
                <p14:nvPr/>
              </p14:nvContentPartPr>
              <p14:xfrm>
                <a:off x="203554" y="4003228"/>
                <a:ext cx="144360" cy="111240"/>
              </p14:xfrm>
            </p:contentPart>
          </mc:Choice>
          <mc:Fallback xmlns="">
            <p:pic>
              <p:nvPicPr>
                <p:cNvPr id="72" name="Freihand 71">
                  <a:extLst>
                    <a:ext uri="{FF2B5EF4-FFF2-40B4-BE49-F238E27FC236}">
                      <a16:creationId xmlns:a16="http://schemas.microsoft.com/office/drawing/2014/main" id="{2871E0E8-73E5-BB71-4467-BB3A1DA9236D}"/>
                    </a:ext>
                  </a:extLst>
                </p:cNvPr>
                <p:cNvPicPr/>
                <p:nvPr/>
              </p:nvPicPr>
              <p:blipFill>
                <a:blip r:embed="rId91"/>
                <a:stretch>
                  <a:fillRect/>
                </a:stretch>
              </p:blipFill>
              <p:spPr>
                <a:xfrm>
                  <a:off x="194914" y="3994588"/>
                  <a:ext cx="162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3" name="Freihand 72">
                  <a:extLst>
                    <a:ext uri="{FF2B5EF4-FFF2-40B4-BE49-F238E27FC236}">
                      <a16:creationId xmlns:a16="http://schemas.microsoft.com/office/drawing/2014/main" id="{58782EB9-34C3-28CF-B2C9-7A4EE32F9C25}"/>
                    </a:ext>
                  </a:extLst>
                </p14:cNvPr>
                <p14:cNvContentPartPr/>
                <p14:nvPr/>
              </p14:nvContentPartPr>
              <p14:xfrm>
                <a:off x="215074" y="3981988"/>
                <a:ext cx="135360" cy="155160"/>
              </p14:xfrm>
            </p:contentPart>
          </mc:Choice>
          <mc:Fallback xmlns="">
            <p:pic>
              <p:nvPicPr>
                <p:cNvPr id="73" name="Freihand 72">
                  <a:extLst>
                    <a:ext uri="{FF2B5EF4-FFF2-40B4-BE49-F238E27FC236}">
                      <a16:creationId xmlns:a16="http://schemas.microsoft.com/office/drawing/2014/main" id="{58782EB9-34C3-28CF-B2C9-7A4EE32F9C25}"/>
                    </a:ext>
                  </a:extLst>
                </p:cNvPr>
                <p:cNvPicPr/>
                <p:nvPr/>
              </p:nvPicPr>
              <p:blipFill>
                <a:blip r:embed="rId93"/>
                <a:stretch>
                  <a:fillRect/>
                </a:stretch>
              </p:blipFill>
              <p:spPr>
                <a:xfrm>
                  <a:off x="206434" y="3972988"/>
                  <a:ext cx="153000" cy="17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75" name="Freihand 74">
                <a:extLst>
                  <a:ext uri="{FF2B5EF4-FFF2-40B4-BE49-F238E27FC236}">
                    <a16:creationId xmlns:a16="http://schemas.microsoft.com/office/drawing/2014/main" id="{CAF2A37E-55CE-EB5B-A9BA-3040860C483B}"/>
                  </a:ext>
                </a:extLst>
              </p14:cNvPr>
              <p14:cNvContentPartPr/>
              <p14:nvPr/>
            </p14:nvContentPartPr>
            <p14:xfrm>
              <a:off x="541594" y="3908548"/>
              <a:ext cx="138960" cy="194040"/>
            </p14:xfrm>
          </p:contentPart>
        </mc:Choice>
        <mc:Fallback xmlns="">
          <p:pic>
            <p:nvPicPr>
              <p:cNvPr id="75" name="Freihand 74">
                <a:extLst>
                  <a:ext uri="{FF2B5EF4-FFF2-40B4-BE49-F238E27FC236}">
                    <a16:creationId xmlns:a16="http://schemas.microsoft.com/office/drawing/2014/main" id="{CAF2A37E-55CE-EB5B-A9BA-3040860C483B}"/>
                  </a:ext>
                </a:extLst>
              </p:cNvPr>
              <p:cNvPicPr/>
              <p:nvPr/>
            </p:nvPicPr>
            <p:blipFill>
              <a:blip r:embed="rId95"/>
              <a:stretch>
                <a:fillRect/>
              </a:stretch>
            </p:blipFill>
            <p:spPr>
              <a:xfrm>
                <a:off x="532594" y="3899908"/>
                <a:ext cx="1566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6" name="Freihand 75">
                <a:extLst>
                  <a:ext uri="{FF2B5EF4-FFF2-40B4-BE49-F238E27FC236}">
                    <a16:creationId xmlns:a16="http://schemas.microsoft.com/office/drawing/2014/main" id="{B1E7503C-7640-7934-FE1D-E68E5BBC387D}"/>
                  </a:ext>
                </a:extLst>
              </p14:cNvPr>
              <p14:cNvContentPartPr/>
              <p14:nvPr/>
            </p14:nvContentPartPr>
            <p14:xfrm>
              <a:off x="649234" y="3995308"/>
              <a:ext cx="47160" cy="158400"/>
            </p14:xfrm>
          </p:contentPart>
        </mc:Choice>
        <mc:Fallback xmlns="">
          <p:pic>
            <p:nvPicPr>
              <p:cNvPr id="76" name="Freihand 75">
                <a:extLst>
                  <a:ext uri="{FF2B5EF4-FFF2-40B4-BE49-F238E27FC236}">
                    <a16:creationId xmlns:a16="http://schemas.microsoft.com/office/drawing/2014/main" id="{B1E7503C-7640-7934-FE1D-E68E5BBC387D}"/>
                  </a:ext>
                </a:extLst>
              </p:cNvPr>
              <p:cNvPicPr/>
              <p:nvPr/>
            </p:nvPicPr>
            <p:blipFill>
              <a:blip r:embed="rId97"/>
              <a:stretch>
                <a:fillRect/>
              </a:stretch>
            </p:blipFill>
            <p:spPr>
              <a:xfrm>
                <a:off x="640594" y="3986308"/>
                <a:ext cx="64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7" name="Freihand 76">
                <a:extLst>
                  <a:ext uri="{FF2B5EF4-FFF2-40B4-BE49-F238E27FC236}">
                    <a16:creationId xmlns:a16="http://schemas.microsoft.com/office/drawing/2014/main" id="{804DE84F-825C-32C8-E86E-29E051FE267B}"/>
                  </a:ext>
                </a:extLst>
              </p14:cNvPr>
              <p14:cNvContentPartPr/>
              <p14:nvPr/>
            </p14:nvContentPartPr>
            <p14:xfrm>
              <a:off x="793594" y="3959668"/>
              <a:ext cx="91800" cy="176760"/>
            </p14:xfrm>
          </p:contentPart>
        </mc:Choice>
        <mc:Fallback xmlns="">
          <p:pic>
            <p:nvPicPr>
              <p:cNvPr id="77" name="Freihand 76">
                <a:extLst>
                  <a:ext uri="{FF2B5EF4-FFF2-40B4-BE49-F238E27FC236}">
                    <a16:creationId xmlns:a16="http://schemas.microsoft.com/office/drawing/2014/main" id="{804DE84F-825C-32C8-E86E-29E051FE267B}"/>
                  </a:ext>
                </a:extLst>
              </p:cNvPr>
              <p:cNvPicPr/>
              <p:nvPr/>
            </p:nvPicPr>
            <p:blipFill>
              <a:blip r:embed="rId99"/>
              <a:stretch>
                <a:fillRect/>
              </a:stretch>
            </p:blipFill>
            <p:spPr>
              <a:xfrm>
                <a:off x="784594" y="3950668"/>
                <a:ext cx="1094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8" name="Freihand 77">
                <a:extLst>
                  <a:ext uri="{FF2B5EF4-FFF2-40B4-BE49-F238E27FC236}">
                    <a16:creationId xmlns:a16="http://schemas.microsoft.com/office/drawing/2014/main" id="{A6214C88-E26B-99F2-4E63-62FBC17BEEC4}"/>
                  </a:ext>
                </a:extLst>
              </p14:cNvPr>
              <p14:cNvContentPartPr/>
              <p14:nvPr/>
            </p14:nvContentPartPr>
            <p14:xfrm>
              <a:off x="1013194" y="3969748"/>
              <a:ext cx="108360" cy="125640"/>
            </p14:xfrm>
          </p:contentPart>
        </mc:Choice>
        <mc:Fallback xmlns="">
          <p:pic>
            <p:nvPicPr>
              <p:cNvPr id="78" name="Freihand 77">
                <a:extLst>
                  <a:ext uri="{FF2B5EF4-FFF2-40B4-BE49-F238E27FC236}">
                    <a16:creationId xmlns:a16="http://schemas.microsoft.com/office/drawing/2014/main" id="{A6214C88-E26B-99F2-4E63-62FBC17BEEC4}"/>
                  </a:ext>
                </a:extLst>
              </p:cNvPr>
              <p:cNvPicPr/>
              <p:nvPr/>
            </p:nvPicPr>
            <p:blipFill>
              <a:blip r:embed="rId101"/>
              <a:stretch>
                <a:fillRect/>
              </a:stretch>
            </p:blipFill>
            <p:spPr>
              <a:xfrm>
                <a:off x="1004554" y="3961108"/>
                <a:ext cx="126000" cy="143280"/>
              </a:xfrm>
              <a:prstGeom prst="rect">
                <a:avLst/>
              </a:prstGeom>
            </p:spPr>
          </p:pic>
        </mc:Fallback>
      </mc:AlternateContent>
      <p:grpSp>
        <p:nvGrpSpPr>
          <p:cNvPr id="87" name="Gruppieren 86">
            <a:extLst>
              <a:ext uri="{FF2B5EF4-FFF2-40B4-BE49-F238E27FC236}">
                <a16:creationId xmlns:a16="http://schemas.microsoft.com/office/drawing/2014/main" id="{DE0A7C85-A3EA-A6DB-2F8B-05C20311BBFB}"/>
              </a:ext>
            </a:extLst>
          </p:cNvPr>
          <p:cNvGrpSpPr/>
          <p:nvPr/>
        </p:nvGrpSpPr>
        <p:grpSpPr>
          <a:xfrm>
            <a:off x="1306954" y="3840868"/>
            <a:ext cx="790560" cy="258480"/>
            <a:chOff x="1306954" y="3840868"/>
            <a:chExt cx="790560" cy="258480"/>
          </a:xfrm>
        </p:grpSpPr>
        <mc:AlternateContent xmlns:mc="http://schemas.openxmlformats.org/markup-compatibility/2006" xmlns:p14="http://schemas.microsoft.com/office/powerpoint/2010/main">
          <mc:Choice Requires="p14">
            <p:contentPart p14:bwMode="auto" r:id="rId102">
              <p14:nvContentPartPr>
                <p14:cNvPr id="79" name="Freihand 78">
                  <a:extLst>
                    <a:ext uri="{FF2B5EF4-FFF2-40B4-BE49-F238E27FC236}">
                      <a16:creationId xmlns:a16="http://schemas.microsoft.com/office/drawing/2014/main" id="{9BCB553B-B404-14B6-9C4C-E84FB81D9227}"/>
                    </a:ext>
                  </a:extLst>
                </p14:cNvPr>
                <p14:cNvContentPartPr/>
                <p14:nvPr/>
              </p14:nvContentPartPr>
              <p14:xfrm>
                <a:off x="1329274" y="3993508"/>
                <a:ext cx="178200" cy="23400"/>
              </p14:xfrm>
            </p:contentPart>
          </mc:Choice>
          <mc:Fallback xmlns="">
            <p:pic>
              <p:nvPicPr>
                <p:cNvPr id="79" name="Freihand 78">
                  <a:extLst>
                    <a:ext uri="{FF2B5EF4-FFF2-40B4-BE49-F238E27FC236}">
                      <a16:creationId xmlns:a16="http://schemas.microsoft.com/office/drawing/2014/main" id="{9BCB553B-B404-14B6-9C4C-E84FB81D9227}"/>
                    </a:ext>
                  </a:extLst>
                </p:cNvPr>
                <p:cNvPicPr/>
                <p:nvPr/>
              </p:nvPicPr>
              <p:blipFill>
                <a:blip r:embed="rId103"/>
                <a:stretch>
                  <a:fillRect/>
                </a:stretch>
              </p:blipFill>
              <p:spPr>
                <a:xfrm>
                  <a:off x="1320274" y="3984508"/>
                  <a:ext cx="1958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80" name="Freihand 79">
                  <a:extLst>
                    <a:ext uri="{FF2B5EF4-FFF2-40B4-BE49-F238E27FC236}">
                      <a16:creationId xmlns:a16="http://schemas.microsoft.com/office/drawing/2014/main" id="{C0123CBC-5884-B488-A38F-45BAD37F76E8}"/>
                    </a:ext>
                  </a:extLst>
                </p14:cNvPr>
                <p14:cNvContentPartPr/>
                <p14:nvPr/>
              </p14:nvContentPartPr>
              <p14:xfrm>
                <a:off x="1327834" y="4064428"/>
                <a:ext cx="183960" cy="34920"/>
              </p14:xfrm>
            </p:contentPart>
          </mc:Choice>
          <mc:Fallback xmlns="">
            <p:pic>
              <p:nvPicPr>
                <p:cNvPr id="80" name="Freihand 79">
                  <a:extLst>
                    <a:ext uri="{FF2B5EF4-FFF2-40B4-BE49-F238E27FC236}">
                      <a16:creationId xmlns:a16="http://schemas.microsoft.com/office/drawing/2014/main" id="{C0123CBC-5884-B488-A38F-45BAD37F76E8}"/>
                    </a:ext>
                  </a:extLst>
                </p:cNvPr>
                <p:cNvPicPr/>
                <p:nvPr/>
              </p:nvPicPr>
              <p:blipFill>
                <a:blip r:embed="rId105"/>
                <a:stretch>
                  <a:fillRect/>
                </a:stretch>
              </p:blipFill>
              <p:spPr>
                <a:xfrm>
                  <a:off x="1318834" y="4055788"/>
                  <a:ext cx="2016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81" name="Freihand 80">
                  <a:extLst>
                    <a:ext uri="{FF2B5EF4-FFF2-40B4-BE49-F238E27FC236}">
                      <a16:creationId xmlns:a16="http://schemas.microsoft.com/office/drawing/2014/main" id="{40FAA657-C3E5-69D8-897E-8D0D2BA4F474}"/>
                    </a:ext>
                  </a:extLst>
                </p14:cNvPr>
                <p14:cNvContentPartPr/>
                <p14:nvPr/>
              </p14:nvContentPartPr>
              <p14:xfrm>
                <a:off x="1306954" y="3840868"/>
                <a:ext cx="219240" cy="131400"/>
              </p14:xfrm>
            </p:contentPart>
          </mc:Choice>
          <mc:Fallback xmlns="">
            <p:pic>
              <p:nvPicPr>
                <p:cNvPr id="81" name="Freihand 80">
                  <a:extLst>
                    <a:ext uri="{FF2B5EF4-FFF2-40B4-BE49-F238E27FC236}">
                      <a16:creationId xmlns:a16="http://schemas.microsoft.com/office/drawing/2014/main" id="{40FAA657-C3E5-69D8-897E-8D0D2BA4F474}"/>
                    </a:ext>
                  </a:extLst>
                </p:cNvPr>
                <p:cNvPicPr/>
                <p:nvPr/>
              </p:nvPicPr>
              <p:blipFill>
                <a:blip r:embed="rId107"/>
                <a:stretch>
                  <a:fillRect/>
                </a:stretch>
              </p:blipFill>
              <p:spPr>
                <a:xfrm>
                  <a:off x="1297954" y="3832228"/>
                  <a:ext cx="236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4" name="Freihand 83">
                  <a:extLst>
                    <a:ext uri="{FF2B5EF4-FFF2-40B4-BE49-F238E27FC236}">
                      <a16:creationId xmlns:a16="http://schemas.microsoft.com/office/drawing/2014/main" id="{4ED479BD-FFBE-252C-50E5-B01629F0170E}"/>
                    </a:ext>
                  </a:extLst>
                </p14:cNvPr>
                <p14:cNvContentPartPr/>
                <p14:nvPr/>
              </p14:nvContentPartPr>
              <p14:xfrm>
                <a:off x="1636714" y="3942748"/>
                <a:ext cx="133200" cy="126720"/>
              </p14:xfrm>
            </p:contentPart>
          </mc:Choice>
          <mc:Fallback xmlns="">
            <p:pic>
              <p:nvPicPr>
                <p:cNvPr id="84" name="Freihand 83">
                  <a:extLst>
                    <a:ext uri="{FF2B5EF4-FFF2-40B4-BE49-F238E27FC236}">
                      <a16:creationId xmlns:a16="http://schemas.microsoft.com/office/drawing/2014/main" id="{4ED479BD-FFBE-252C-50E5-B01629F0170E}"/>
                    </a:ext>
                  </a:extLst>
                </p:cNvPr>
                <p:cNvPicPr/>
                <p:nvPr/>
              </p:nvPicPr>
              <p:blipFill>
                <a:blip r:embed="rId109"/>
                <a:stretch>
                  <a:fillRect/>
                </a:stretch>
              </p:blipFill>
              <p:spPr>
                <a:xfrm>
                  <a:off x="1628074" y="3934108"/>
                  <a:ext cx="1508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5" name="Freihand 84">
                  <a:extLst>
                    <a:ext uri="{FF2B5EF4-FFF2-40B4-BE49-F238E27FC236}">
                      <a16:creationId xmlns:a16="http://schemas.microsoft.com/office/drawing/2014/main" id="{FD231368-AAB3-824F-0DBC-67AD2ED726A2}"/>
                    </a:ext>
                  </a:extLst>
                </p14:cNvPr>
                <p14:cNvContentPartPr/>
                <p14:nvPr/>
              </p14:nvContentPartPr>
              <p14:xfrm>
                <a:off x="1809874" y="3935188"/>
                <a:ext cx="105120" cy="93240"/>
              </p14:xfrm>
            </p:contentPart>
          </mc:Choice>
          <mc:Fallback xmlns="">
            <p:pic>
              <p:nvPicPr>
                <p:cNvPr id="85" name="Freihand 84">
                  <a:extLst>
                    <a:ext uri="{FF2B5EF4-FFF2-40B4-BE49-F238E27FC236}">
                      <a16:creationId xmlns:a16="http://schemas.microsoft.com/office/drawing/2014/main" id="{FD231368-AAB3-824F-0DBC-67AD2ED726A2}"/>
                    </a:ext>
                  </a:extLst>
                </p:cNvPr>
                <p:cNvPicPr/>
                <p:nvPr/>
              </p:nvPicPr>
              <p:blipFill>
                <a:blip r:embed="rId111"/>
                <a:stretch>
                  <a:fillRect/>
                </a:stretch>
              </p:blipFill>
              <p:spPr>
                <a:xfrm>
                  <a:off x="1801234" y="3926188"/>
                  <a:ext cx="122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86" name="Freihand 85">
                  <a:extLst>
                    <a:ext uri="{FF2B5EF4-FFF2-40B4-BE49-F238E27FC236}">
                      <a16:creationId xmlns:a16="http://schemas.microsoft.com/office/drawing/2014/main" id="{4C9C328C-A8CA-2EE7-6E97-D326952A071C}"/>
                    </a:ext>
                  </a:extLst>
                </p14:cNvPr>
                <p14:cNvContentPartPr/>
                <p14:nvPr/>
              </p14:nvContentPartPr>
              <p14:xfrm>
                <a:off x="1982314" y="3920068"/>
                <a:ext cx="115200" cy="80640"/>
              </p14:xfrm>
            </p:contentPart>
          </mc:Choice>
          <mc:Fallback xmlns="">
            <p:pic>
              <p:nvPicPr>
                <p:cNvPr id="86" name="Freihand 85">
                  <a:extLst>
                    <a:ext uri="{FF2B5EF4-FFF2-40B4-BE49-F238E27FC236}">
                      <a16:creationId xmlns:a16="http://schemas.microsoft.com/office/drawing/2014/main" id="{4C9C328C-A8CA-2EE7-6E97-D326952A071C}"/>
                    </a:ext>
                  </a:extLst>
                </p:cNvPr>
                <p:cNvPicPr/>
                <p:nvPr/>
              </p:nvPicPr>
              <p:blipFill>
                <a:blip r:embed="rId113"/>
                <a:stretch>
                  <a:fillRect/>
                </a:stretch>
              </p:blipFill>
              <p:spPr>
                <a:xfrm>
                  <a:off x="1973314" y="3911428"/>
                  <a:ext cx="132840" cy="98280"/>
                </a:xfrm>
                <a:prstGeom prst="rect">
                  <a:avLst/>
                </a:prstGeom>
              </p:spPr>
            </p:pic>
          </mc:Fallback>
        </mc:AlternateContent>
      </p:grpSp>
      <p:grpSp>
        <p:nvGrpSpPr>
          <p:cNvPr id="91" name="Gruppieren 90">
            <a:extLst>
              <a:ext uri="{FF2B5EF4-FFF2-40B4-BE49-F238E27FC236}">
                <a16:creationId xmlns:a16="http://schemas.microsoft.com/office/drawing/2014/main" id="{06ADF47F-448F-3435-043B-6411E4FFB6A1}"/>
              </a:ext>
            </a:extLst>
          </p:cNvPr>
          <p:cNvGrpSpPr/>
          <p:nvPr/>
        </p:nvGrpSpPr>
        <p:grpSpPr>
          <a:xfrm>
            <a:off x="489394" y="4302748"/>
            <a:ext cx="523440" cy="230040"/>
            <a:chOff x="489394" y="4302748"/>
            <a:chExt cx="523440" cy="230040"/>
          </a:xfrm>
        </p:grpSpPr>
        <mc:AlternateContent xmlns:mc="http://schemas.openxmlformats.org/markup-compatibility/2006" xmlns:p14="http://schemas.microsoft.com/office/powerpoint/2010/main">
          <mc:Choice Requires="p14">
            <p:contentPart p14:bwMode="auto" r:id="rId114">
              <p14:nvContentPartPr>
                <p14:cNvPr id="88" name="Freihand 87">
                  <a:extLst>
                    <a:ext uri="{FF2B5EF4-FFF2-40B4-BE49-F238E27FC236}">
                      <a16:creationId xmlns:a16="http://schemas.microsoft.com/office/drawing/2014/main" id="{EDC86D5A-00ED-D476-FBE3-34923552D4DD}"/>
                    </a:ext>
                  </a:extLst>
                </p14:cNvPr>
                <p14:cNvContentPartPr/>
                <p14:nvPr/>
              </p14:nvContentPartPr>
              <p14:xfrm>
                <a:off x="489394" y="4302748"/>
                <a:ext cx="142200" cy="230040"/>
              </p14:xfrm>
            </p:contentPart>
          </mc:Choice>
          <mc:Fallback xmlns="">
            <p:pic>
              <p:nvPicPr>
                <p:cNvPr id="88" name="Freihand 87">
                  <a:extLst>
                    <a:ext uri="{FF2B5EF4-FFF2-40B4-BE49-F238E27FC236}">
                      <a16:creationId xmlns:a16="http://schemas.microsoft.com/office/drawing/2014/main" id="{EDC86D5A-00ED-D476-FBE3-34923552D4DD}"/>
                    </a:ext>
                  </a:extLst>
                </p:cNvPr>
                <p:cNvPicPr/>
                <p:nvPr/>
              </p:nvPicPr>
              <p:blipFill>
                <a:blip r:embed="rId115"/>
                <a:stretch>
                  <a:fillRect/>
                </a:stretch>
              </p:blipFill>
              <p:spPr>
                <a:xfrm>
                  <a:off x="480394" y="4294108"/>
                  <a:ext cx="1598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9" name="Freihand 88">
                  <a:extLst>
                    <a:ext uri="{FF2B5EF4-FFF2-40B4-BE49-F238E27FC236}">
                      <a16:creationId xmlns:a16="http://schemas.microsoft.com/office/drawing/2014/main" id="{C6CEBE12-14E1-6A3C-2D3B-4A3E808642B5}"/>
                    </a:ext>
                  </a:extLst>
                </p14:cNvPr>
                <p14:cNvContentPartPr/>
                <p14:nvPr/>
              </p14:nvContentPartPr>
              <p14:xfrm>
                <a:off x="594874" y="4306348"/>
                <a:ext cx="93600" cy="17280"/>
              </p14:xfrm>
            </p:contentPart>
          </mc:Choice>
          <mc:Fallback xmlns="">
            <p:pic>
              <p:nvPicPr>
                <p:cNvPr id="89" name="Freihand 88">
                  <a:extLst>
                    <a:ext uri="{FF2B5EF4-FFF2-40B4-BE49-F238E27FC236}">
                      <a16:creationId xmlns:a16="http://schemas.microsoft.com/office/drawing/2014/main" id="{C6CEBE12-14E1-6A3C-2D3B-4A3E808642B5}"/>
                    </a:ext>
                  </a:extLst>
                </p:cNvPr>
                <p:cNvPicPr/>
                <p:nvPr/>
              </p:nvPicPr>
              <p:blipFill>
                <a:blip r:embed="rId117"/>
                <a:stretch>
                  <a:fillRect/>
                </a:stretch>
              </p:blipFill>
              <p:spPr>
                <a:xfrm>
                  <a:off x="585874" y="4297708"/>
                  <a:ext cx="111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0" name="Freihand 89">
                  <a:extLst>
                    <a:ext uri="{FF2B5EF4-FFF2-40B4-BE49-F238E27FC236}">
                      <a16:creationId xmlns:a16="http://schemas.microsoft.com/office/drawing/2014/main" id="{7614F91E-352A-9289-BD2A-FC03BEE6AA80}"/>
                    </a:ext>
                  </a:extLst>
                </p14:cNvPr>
                <p14:cNvContentPartPr/>
                <p14:nvPr/>
              </p14:nvContentPartPr>
              <p14:xfrm>
                <a:off x="753274" y="4312108"/>
                <a:ext cx="259560" cy="172080"/>
              </p14:xfrm>
            </p:contentPart>
          </mc:Choice>
          <mc:Fallback xmlns="">
            <p:pic>
              <p:nvPicPr>
                <p:cNvPr id="90" name="Freihand 89">
                  <a:extLst>
                    <a:ext uri="{FF2B5EF4-FFF2-40B4-BE49-F238E27FC236}">
                      <a16:creationId xmlns:a16="http://schemas.microsoft.com/office/drawing/2014/main" id="{7614F91E-352A-9289-BD2A-FC03BEE6AA80}"/>
                    </a:ext>
                  </a:extLst>
                </p:cNvPr>
                <p:cNvPicPr/>
                <p:nvPr/>
              </p:nvPicPr>
              <p:blipFill>
                <a:blip r:embed="rId119"/>
                <a:stretch>
                  <a:fillRect/>
                </a:stretch>
              </p:blipFill>
              <p:spPr>
                <a:xfrm>
                  <a:off x="744274" y="4303108"/>
                  <a:ext cx="277200" cy="189720"/>
                </a:xfrm>
                <a:prstGeom prst="rect">
                  <a:avLst/>
                </a:prstGeom>
              </p:spPr>
            </p:pic>
          </mc:Fallback>
        </mc:AlternateContent>
      </p:grpSp>
      <p:grpSp>
        <p:nvGrpSpPr>
          <p:cNvPr id="97" name="Gruppieren 96">
            <a:extLst>
              <a:ext uri="{FF2B5EF4-FFF2-40B4-BE49-F238E27FC236}">
                <a16:creationId xmlns:a16="http://schemas.microsoft.com/office/drawing/2014/main" id="{BB38A6C8-1E84-A33A-9AD4-A4BB298E9EEC}"/>
              </a:ext>
            </a:extLst>
          </p:cNvPr>
          <p:cNvGrpSpPr/>
          <p:nvPr/>
        </p:nvGrpSpPr>
        <p:grpSpPr>
          <a:xfrm>
            <a:off x="1332514" y="4231108"/>
            <a:ext cx="194400" cy="266400"/>
            <a:chOff x="1332514" y="4231108"/>
            <a:chExt cx="194400" cy="266400"/>
          </a:xfrm>
        </p:grpSpPr>
        <mc:AlternateContent xmlns:mc="http://schemas.openxmlformats.org/markup-compatibility/2006" xmlns:p14="http://schemas.microsoft.com/office/powerpoint/2010/main">
          <mc:Choice Requires="p14">
            <p:contentPart p14:bwMode="auto" r:id="rId120">
              <p14:nvContentPartPr>
                <p14:cNvPr id="92" name="Freihand 91">
                  <a:extLst>
                    <a:ext uri="{FF2B5EF4-FFF2-40B4-BE49-F238E27FC236}">
                      <a16:creationId xmlns:a16="http://schemas.microsoft.com/office/drawing/2014/main" id="{687F8970-C26C-AFBB-ED93-368444D828EA}"/>
                    </a:ext>
                  </a:extLst>
                </p14:cNvPr>
                <p14:cNvContentPartPr/>
                <p14:nvPr/>
              </p14:nvContentPartPr>
              <p14:xfrm>
                <a:off x="1346914" y="4419028"/>
                <a:ext cx="168840" cy="21240"/>
              </p14:xfrm>
            </p:contentPart>
          </mc:Choice>
          <mc:Fallback xmlns="">
            <p:pic>
              <p:nvPicPr>
                <p:cNvPr id="92" name="Freihand 91">
                  <a:extLst>
                    <a:ext uri="{FF2B5EF4-FFF2-40B4-BE49-F238E27FC236}">
                      <a16:creationId xmlns:a16="http://schemas.microsoft.com/office/drawing/2014/main" id="{687F8970-C26C-AFBB-ED93-368444D828EA}"/>
                    </a:ext>
                  </a:extLst>
                </p:cNvPr>
                <p:cNvPicPr/>
                <p:nvPr/>
              </p:nvPicPr>
              <p:blipFill>
                <a:blip r:embed="rId121"/>
                <a:stretch>
                  <a:fillRect/>
                </a:stretch>
              </p:blipFill>
              <p:spPr>
                <a:xfrm>
                  <a:off x="1338274" y="4410028"/>
                  <a:ext cx="18648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3" name="Freihand 92">
                  <a:extLst>
                    <a:ext uri="{FF2B5EF4-FFF2-40B4-BE49-F238E27FC236}">
                      <a16:creationId xmlns:a16="http://schemas.microsoft.com/office/drawing/2014/main" id="{13D24BD1-9AF9-599B-0A59-35466539D462}"/>
                    </a:ext>
                  </a:extLst>
                </p14:cNvPr>
                <p14:cNvContentPartPr/>
                <p14:nvPr/>
              </p14:nvContentPartPr>
              <p14:xfrm>
                <a:off x="1356274" y="4466188"/>
                <a:ext cx="170640" cy="31320"/>
              </p14:xfrm>
            </p:contentPart>
          </mc:Choice>
          <mc:Fallback xmlns="">
            <p:pic>
              <p:nvPicPr>
                <p:cNvPr id="93" name="Freihand 92">
                  <a:extLst>
                    <a:ext uri="{FF2B5EF4-FFF2-40B4-BE49-F238E27FC236}">
                      <a16:creationId xmlns:a16="http://schemas.microsoft.com/office/drawing/2014/main" id="{13D24BD1-9AF9-599B-0A59-35466539D462}"/>
                    </a:ext>
                  </a:extLst>
                </p:cNvPr>
                <p:cNvPicPr/>
                <p:nvPr/>
              </p:nvPicPr>
              <p:blipFill>
                <a:blip r:embed="rId123"/>
                <a:stretch>
                  <a:fillRect/>
                </a:stretch>
              </p:blipFill>
              <p:spPr>
                <a:xfrm>
                  <a:off x="1347634" y="4457548"/>
                  <a:ext cx="1882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4" name="Freihand 93">
                  <a:extLst>
                    <a:ext uri="{FF2B5EF4-FFF2-40B4-BE49-F238E27FC236}">
                      <a16:creationId xmlns:a16="http://schemas.microsoft.com/office/drawing/2014/main" id="{5C221C22-8867-6D8F-1F25-263C8CB1FF56}"/>
                    </a:ext>
                  </a:extLst>
                </p14:cNvPr>
                <p14:cNvContentPartPr/>
                <p14:nvPr/>
              </p14:nvContentPartPr>
              <p14:xfrm>
                <a:off x="1332514" y="4231108"/>
                <a:ext cx="189000" cy="99360"/>
              </p14:xfrm>
            </p:contentPart>
          </mc:Choice>
          <mc:Fallback xmlns="">
            <p:pic>
              <p:nvPicPr>
                <p:cNvPr id="94" name="Freihand 93">
                  <a:extLst>
                    <a:ext uri="{FF2B5EF4-FFF2-40B4-BE49-F238E27FC236}">
                      <a16:creationId xmlns:a16="http://schemas.microsoft.com/office/drawing/2014/main" id="{5C221C22-8867-6D8F-1F25-263C8CB1FF56}"/>
                    </a:ext>
                  </a:extLst>
                </p:cNvPr>
                <p:cNvPicPr/>
                <p:nvPr/>
              </p:nvPicPr>
              <p:blipFill>
                <a:blip r:embed="rId125"/>
                <a:stretch>
                  <a:fillRect/>
                </a:stretch>
              </p:blipFill>
              <p:spPr>
                <a:xfrm>
                  <a:off x="1323514" y="4222468"/>
                  <a:ext cx="206640" cy="11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95" name="Freihand 94">
                <a:extLst>
                  <a:ext uri="{FF2B5EF4-FFF2-40B4-BE49-F238E27FC236}">
                    <a16:creationId xmlns:a16="http://schemas.microsoft.com/office/drawing/2014/main" id="{6DDAE24F-B35E-9A0C-401F-A2D453F59808}"/>
                  </a:ext>
                </a:extLst>
              </p14:cNvPr>
              <p14:cNvContentPartPr/>
              <p14:nvPr/>
            </p14:nvContentPartPr>
            <p14:xfrm>
              <a:off x="1814914" y="4182148"/>
              <a:ext cx="107280" cy="133200"/>
            </p14:xfrm>
          </p:contentPart>
        </mc:Choice>
        <mc:Fallback xmlns="">
          <p:pic>
            <p:nvPicPr>
              <p:cNvPr id="95" name="Freihand 94">
                <a:extLst>
                  <a:ext uri="{FF2B5EF4-FFF2-40B4-BE49-F238E27FC236}">
                    <a16:creationId xmlns:a16="http://schemas.microsoft.com/office/drawing/2014/main" id="{6DDAE24F-B35E-9A0C-401F-A2D453F59808}"/>
                  </a:ext>
                </a:extLst>
              </p:cNvPr>
              <p:cNvPicPr/>
              <p:nvPr/>
            </p:nvPicPr>
            <p:blipFill>
              <a:blip r:embed="rId127"/>
              <a:stretch>
                <a:fillRect/>
              </a:stretch>
            </p:blipFill>
            <p:spPr>
              <a:xfrm>
                <a:off x="1805914" y="4173508"/>
                <a:ext cx="12492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96" name="Freihand 95">
                <a:extLst>
                  <a:ext uri="{FF2B5EF4-FFF2-40B4-BE49-F238E27FC236}">
                    <a16:creationId xmlns:a16="http://schemas.microsoft.com/office/drawing/2014/main" id="{10E32FB9-45C9-251D-0257-48692EB019B3}"/>
                  </a:ext>
                </a:extLst>
              </p14:cNvPr>
              <p14:cNvContentPartPr/>
              <p14:nvPr/>
            </p14:nvContentPartPr>
            <p14:xfrm>
              <a:off x="1833634" y="4423708"/>
              <a:ext cx="22320" cy="23040"/>
            </p14:xfrm>
          </p:contentPart>
        </mc:Choice>
        <mc:Fallback xmlns="">
          <p:pic>
            <p:nvPicPr>
              <p:cNvPr id="96" name="Freihand 95">
                <a:extLst>
                  <a:ext uri="{FF2B5EF4-FFF2-40B4-BE49-F238E27FC236}">
                    <a16:creationId xmlns:a16="http://schemas.microsoft.com/office/drawing/2014/main" id="{10E32FB9-45C9-251D-0257-48692EB019B3}"/>
                  </a:ext>
                </a:extLst>
              </p:cNvPr>
              <p:cNvPicPr/>
              <p:nvPr/>
            </p:nvPicPr>
            <p:blipFill>
              <a:blip r:embed="rId129"/>
              <a:stretch>
                <a:fillRect/>
              </a:stretch>
            </p:blipFill>
            <p:spPr>
              <a:xfrm>
                <a:off x="1824634" y="4415068"/>
                <a:ext cx="39960" cy="40680"/>
              </a:xfrm>
              <a:prstGeom prst="rect">
                <a:avLst/>
              </a:prstGeom>
            </p:spPr>
          </p:pic>
        </mc:Fallback>
      </mc:AlternateContent>
      <p:grpSp>
        <p:nvGrpSpPr>
          <p:cNvPr id="101" name="Gruppieren 100">
            <a:extLst>
              <a:ext uri="{FF2B5EF4-FFF2-40B4-BE49-F238E27FC236}">
                <a16:creationId xmlns:a16="http://schemas.microsoft.com/office/drawing/2014/main" id="{3576284F-4113-CD67-222A-56C3006DE751}"/>
              </a:ext>
            </a:extLst>
          </p:cNvPr>
          <p:cNvGrpSpPr/>
          <p:nvPr/>
        </p:nvGrpSpPr>
        <p:grpSpPr>
          <a:xfrm>
            <a:off x="2403874" y="4042108"/>
            <a:ext cx="364680" cy="245520"/>
            <a:chOff x="2403874" y="4042108"/>
            <a:chExt cx="364680" cy="245520"/>
          </a:xfrm>
        </p:grpSpPr>
        <mc:AlternateContent xmlns:mc="http://schemas.openxmlformats.org/markup-compatibility/2006" xmlns:p14="http://schemas.microsoft.com/office/powerpoint/2010/main">
          <mc:Choice Requires="p14">
            <p:contentPart p14:bwMode="auto" r:id="rId130">
              <p14:nvContentPartPr>
                <p14:cNvPr id="98" name="Freihand 97">
                  <a:extLst>
                    <a:ext uri="{FF2B5EF4-FFF2-40B4-BE49-F238E27FC236}">
                      <a16:creationId xmlns:a16="http://schemas.microsoft.com/office/drawing/2014/main" id="{83320069-B12B-6398-7FF5-F360EE5AC587}"/>
                    </a:ext>
                  </a:extLst>
                </p14:cNvPr>
                <p14:cNvContentPartPr/>
                <p14:nvPr/>
              </p14:nvContentPartPr>
              <p14:xfrm>
                <a:off x="2403874" y="4154428"/>
                <a:ext cx="191880" cy="43200"/>
              </p14:xfrm>
            </p:contentPart>
          </mc:Choice>
          <mc:Fallback xmlns="">
            <p:pic>
              <p:nvPicPr>
                <p:cNvPr id="98" name="Freihand 97">
                  <a:extLst>
                    <a:ext uri="{FF2B5EF4-FFF2-40B4-BE49-F238E27FC236}">
                      <a16:creationId xmlns:a16="http://schemas.microsoft.com/office/drawing/2014/main" id="{83320069-B12B-6398-7FF5-F360EE5AC587}"/>
                    </a:ext>
                  </a:extLst>
                </p:cNvPr>
                <p:cNvPicPr/>
                <p:nvPr/>
              </p:nvPicPr>
              <p:blipFill>
                <a:blip r:embed="rId131"/>
                <a:stretch>
                  <a:fillRect/>
                </a:stretch>
              </p:blipFill>
              <p:spPr>
                <a:xfrm>
                  <a:off x="2394874" y="4145428"/>
                  <a:ext cx="209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9" name="Freihand 98">
                  <a:extLst>
                    <a:ext uri="{FF2B5EF4-FFF2-40B4-BE49-F238E27FC236}">
                      <a16:creationId xmlns:a16="http://schemas.microsoft.com/office/drawing/2014/main" id="{C14EC02F-D5E4-9F47-0A8D-0AF9F87E53C9}"/>
                    </a:ext>
                  </a:extLst>
                </p14:cNvPr>
                <p14:cNvContentPartPr/>
                <p14:nvPr/>
              </p14:nvContentPartPr>
              <p14:xfrm>
                <a:off x="2411794" y="4238308"/>
                <a:ext cx="200880" cy="18720"/>
              </p14:xfrm>
            </p:contentPart>
          </mc:Choice>
          <mc:Fallback xmlns="">
            <p:pic>
              <p:nvPicPr>
                <p:cNvPr id="99" name="Freihand 98">
                  <a:extLst>
                    <a:ext uri="{FF2B5EF4-FFF2-40B4-BE49-F238E27FC236}">
                      <a16:creationId xmlns:a16="http://schemas.microsoft.com/office/drawing/2014/main" id="{C14EC02F-D5E4-9F47-0A8D-0AF9F87E53C9}"/>
                    </a:ext>
                  </a:extLst>
                </p:cNvPr>
                <p:cNvPicPr/>
                <p:nvPr/>
              </p:nvPicPr>
              <p:blipFill>
                <a:blip r:embed="rId133"/>
                <a:stretch>
                  <a:fillRect/>
                </a:stretch>
              </p:blipFill>
              <p:spPr>
                <a:xfrm>
                  <a:off x="2402794" y="4229308"/>
                  <a:ext cx="2185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0" name="Freihand 99">
                  <a:extLst>
                    <a:ext uri="{FF2B5EF4-FFF2-40B4-BE49-F238E27FC236}">
                      <a16:creationId xmlns:a16="http://schemas.microsoft.com/office/drawing/2014/main" id="{1CFFB67B-8DD3-A353-202E-B24BF6A54607}"/>
                    </a:ext>
                  </a:extLst>
                </p14:cNvPr>
                <p14:cNvContentPartPr/>
                <p14:nvPr/>
              </p14:nvContentPartPr>
              <p14:xfrm>
                <a:off x="2672794" y="4042108"/>
                <a:ext cx="95760" cy="245520"/>
              </p14:xfrm>
            </p:contentPart>
          </mc:Choice>
          <mc:Fallback xmlns="">
            <p:pic>
              <p:nvPicPr>
                <p:cNvPr id="100" name="Freihand 99">
                  <a:extLst>
                    <a:ext uri="{FF2B5EF4-FFF2-40B4-BE49-F238E27FC236}">
                      <a16:creationId xmlns:a16="http://schemas.microsoft.com/office/drawing/2014/main" id="{1CFFB67B-8DD3-A353-202E-B24BF6A54607}"/>
                    </a:ext>
                  </a:extLst>
                </p:cNvPr>
                <p:cNvPicPr/>
                <p:nvPr/>
              </p:nvPicPr>
              <p:blipFill>
                <a:blip r:embed="rId135"/>
                <a:stretch>
                  <a:fillRect/>
                </a:stretch>
              </p:blipFill>
              <p:spPr>
                <a:xfrm>
                  <a:off x="2664154" y="4033108"/>
                  <a:ext cx="113400" cy="263160"/>
                </a:xfrm>
                <a:prstGeom prst="rect">
                  <a:avLst/>
                </a:prstGeom>
              </p:spPr>
            </p:pic>
          </mc:Fallback>
        </mc:AlternateContent>
      </p:grpSp>
      <p:grpSp>
        <p:nvGrpSpPr>
          <p:cNvPr id="110" name="Gruppieren 109">
            <a:extLst>
              <a:ext uri="{FF2B5EF4-FFF2-40B4-BE49-F238E27FC236}">
                <a16:creationId xmlns:a16="http://schemas.microsoft.com/office/drawing/2014/main" id="{045C5324-C82B-0D12-BF60-DF267FB5F605}"/>
              </a:ext>
            </a:extLst>
          </p:cNvPr>
          <p:cNvGrpSpPr/>
          <p:nvPr/>
        </p:nvGrpSpPr>
        <p:grpSpPr>
          <a:xfrm>
            <a:off x="3017674" y="3767428"/>
            <a:ext cx="518040" cy="605880"/>
            <a:chOff x="3017674" y="3767428"/>
            <a:chExt cx="518040" cy="605880"/>
          </a:xfrm>
        </p:grpSpPr>
        <mc:AlternateContent xmlns:mc="http://schemas.openxmlformats.org/markup-compatibility/2006" xmlns:p14="http://schemas.microsoft.com/office/powerpoint/2010/main">
          <mc:Choice Requires="p14">
            <p:contentPart p14:bwMode="auto" r:id="rId136">
              <p14:nvContentPartPr>
                <p14:cNvPr id="102" name="Freihand 101">
                  <a:extLst>
                    <a:ext uri="{FF2B5EF4-FFF2-40B4-BE49-F238E27FC236}">
                      <a16:creationId xmlns:a16="http://schemas.microsoft.com/office/drawing/2014/main" id="{DED1E851-2ADD-9BF5-3729-70C746A8E7D6}"/>
                    </a:ext>
                  </a:extLst>
                </p14:cNvPr>
                <p14:cNvContentPartPr/>
                <p14:nvPr/>
              </p14:nvContentPartPr>
              <p14:xfrm>
                <a:off x="3017674" y="3767428"/>
                <a:ext cx="155880" cy="237240"/>
              </p14:xfrm>
            </p:contentPart>
          </mc:Choice>
          <mc:Fallback xmlns="">
            <p:pic>
              <p:nvPicPr>
                <p:cNvPr id="102" name="Freihand 101">
                  <a:extLst>
                    <a:ext uri="{FF2B5EF4-FFF2-40B4-BE49-F238E27FC236}">
                      <a16:creationId xmlns:a16="http://schemas.microsoft.com/office/drawing/2014/main" id="{DED1E851-2ADD-9BF5-3729-70C746A8E7D6}"/>
                    </a:ext>
                  </a:extLst>
                </p:cNvPr>
                <p:cNvPicPr/>
                <p:nvPr/>
              </p:nvPicPr>
              <p:blipFill>
                <a:blip r:embed="rId137"/>
                <a:stretch>
                  <a:fillRect/>
                </a:stretch>
              </p:blipFill>
              <p:spPr>
                <a:xfrm>
                  <a:off x="3009034" y="3758428"/>
                  <a:ext cx="1735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3" name="Freihand 102">
                  <a:extLst>
                    <a:ext uri="{FF2B5EF4-FFF2-40B4-BE49-F238E27FC236}">
                      <a16:creationId xmlns:a16="http://schemas.microsoft.com/office/drawing/2014/main" id="{AD00F910-125C-3D33-E344-45A29D73154A}"/>
                    </a:ext>
                  </a:extLst>
                </p14:cNvPr>
                <p14:cNvContentPartPr/>
                <p14:nvPr/>
              </p14:nvContentPartPr>
              <p14:xfrm>
                <a:off x="3231154" y="3819988"/>
                <a:ext cx="105120" cy="146520"/>
              </p14:xfrm>
            </p:contentPart>
          </mc:Choice>
          <mc:Fallback xmlns="">
            <p:pic>
              <p:nvPicPr>
                <p:cNvPr id="103" name="Freihand 102">
                  <a:extLst>
                    <a:ext uri="{FF2B5EF4-FFF2-40B4-BE49-F238E27FC236}">
                      <a16:creationId xmlns:a16="http://schemas.microsoft.com/office/drawing/2014/main" id="{AD00F910-125C-3D33-E344-45A29D73154A}"/>
                    </a:ext>
                  </a:extLst>
                </p:cNvPr>
                <p:cNvPicPr/>
                <p:nvPr/>
              </p:nvPicPr>
              <p:blipFill>
                <a:blip r:embed="rId139"/>
                <a:stretch>
                  <a:fillRect/>
                </a:stretch>
              </p:blipFill>
              <p:spPr>
                <a:xfrm>
                  <a:off x="3222514" y="3810988"/>
                  <a:ext cx="122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04" name="Freihand 103">
                  <a:extLst>
                    <a:ext uri="{FF2B5EF4-FFF2-40B4-BE49-F238E27FC236}">
                      <a16:creationId xmlns:a16="http://schemas.microsoft.com/office/drawing/2014/main" id="{045F7EF7-B013-14DA-DC74-4DE071CFA297}"/>
                    </a:ext>
                  </a:extLst>
                </p14:cNvPr>
                <p14:cNvContentPartPr/>
                <p14:nvPr/>
              </p14:nvContentPartPr>
              <p14:xfrm>
                <a:off x="3432394" y="3824308"/>
                <a:ext cx="83520" cy="101880"/>
              </p14:xfrm>
            </p:contentPart>
          </mc:Choice>
          <mc:Fallback xmlns="">
            <p:pic>
              <p:nvPicPr>
                <p:cNvPr id="104" name="Freihand 103">
                  <a:extLst>
                    <a:ext uri="{FF2B5EF4-FFF2-40B4-BE49-F238E27FC236}">
                      <a16:creationId xmlns:a16="http://schemas.microsoft.com/office/drawing/2014/main" id="{045F7EF7-B013-14DA-DC74-4DE071CFA297}"/>
                    </a:ext>
                  </a:extLst>
                </p:cNvPr>
                <p:cNvPicPr/>
                <p:nvPr/>
              </p:nvPicPr>
              <p:blipFill>
                <a:blip r:embed="rId141"/>
                <a:stretch>
                  <a:fillRect/>
                </a:stretch>
              </p:blipFill>
              <p:spPr>
                <a:xfrm>
                  <a:off x="3423394" y="3815668"/>
                  <a:ext cx="1011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5" name="Freihand 104">
                  <a:extLst>
                    <a:ext uri="{FF2B5EF4-FFF2-40B4-BE49-F238E27FC236}">
                      <a16:creationId xmlns:a16="http://schemas.microsoft.com/office/drawing/2014/main" id="{927EF104-B88C-4296-EA08-2EA1A02ECEE4}"/>
                    </a:ext>
                  </a:extLst>
                </p14:cNvPr>
                <p14:cNvContentPartPr/>
                <p14:nvPr/>
              </p14:nvContentPartPr>
              <p14:xfrm>
                <a:off x="3071674" y="4091428"/>
                <a:ext cx="437760" cy="29160"/>
              </p14:xfrm>
            </p:contentPart>
          </mc:Choice>
          <mc:Fallback xmlns="">
            <p:pic>
              <p:nvPicPr>
                <p:cNvPr id="105" name="Freihand 104">
                  <a:extLst>
                    <a:ext uri="{FF2B5EF4-FFF2-40B4-BE49-F238E27FC236}">
                      <a16:creationId xmlns:a16="http://schemas.microsoft.com/office/drawing/2014/main" id="{927EF104-B88C-4296-EA08-2EA1A02ECEE4}"/>
                    </a:ext>
                  </a:extLst>
                </p:cNvPr>
                <p:cNvPicPr/>
                <p:nvPr/>
              </p:nvPicPr>
              <p:blipFill>
                <a:blip r:embed="rId143"/>
                <a:stretch>
                  <a:fillRect/>
                </a:stretch>
              </p:blipFill>
              <p:spPr>
                <a:xfrm>
                  <a:off x="3062674" y="4082788"/>
                  <a:ext cx="4554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6" name="Freihand 105">
                  <a:extLst>
                    <a:ext uri="{FF2B5EF4-FFF2-40B4-BE49-F238E27FC236}">
                      <a16:creationId xmlns:a16="http://schemas.microsoft.com/office/drawing/2014/main" id="{E56EA7D8-AFFF-6C58-A8A7-496F2BFA68F1}"/>
                    </a:ext>
                  </a:extLst>
                </p14:cNvPr>
                <p14:cNvContentPartPr/>
                <p14:nvPr/>
              </p14:nvContentPartPr>
              <p14:xfrm>
                <a:off x="3025594" y="4206268"/>
                <a:ext cx="176040" cy="167040"/>
              </p14:xfrm>
            </p:contentPart>
          </mc:Choice>
          <mc:Fallback xmlns="">
            <p:pic>
              <p:nvPicPr>
                <p:cNvPr id="106" name="Freihand 105">
                  <a:extLst>
                    <a:ext uri="{FF2B5EF4-FFF2-40B4-BE49-F238E27FC236}">
                      <a16:creationId xmlns:a16="http://schemas.microsoft.com/office/drawing/2014/main" id="{E56EA7D8-AFFF-6C58-A8A7-496F2BFA68F1}"/>
                    </a:ext>
                  </a:extLst>
                </p:cNvPr>
                <p:cNvPicPr/>
                <p:nvPr/>
              </p:nvPicPr>
              <p:blipFill>
                <a:blip r:embed="rId145"/>
                <a:stretch>
                  <a:fillRect/>
                </a:stretch>
              </p:blipFill>
              <p:spPr>
                <a:xfrm>
                  <a:off x="3016594" y="4197268"/>
                  <a:ext cx="193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7" name="Freihand 106">
                  <a:extLst>
                    <a:ext uri="{FF2B5EF4-FFF2-40B4-BE49-F238E27FC236}">
                      <a16:creationId xmlns:a16="http://schemas.microsoft.com/office/drawing/2014/main" id="{81AA62AF-E0C8-EE61-4718-02F812898BF8}"/>
                    </a:ext>
                  </a:extLst>
                </p14:cNvPr>
                <p14:cNvContentPartPr/>
                <p14:nvPr/>
              </p14:nvContentPartPr>
              <p14:xfrm>
                <a:off x="3264274" y="4203388"/>
                <a:ext cx="90720" cy="119160"/>
              </p14:xfrm>
            </p:contentPart>
          </mc:Choice>
          <mc:Fallback xmlns="">
            <p:pic>
              <p:nvPicPr>
                <p:cNvPr id="107" name="Freihand 106">
                  <a:extLst>
                    <a:ext uri="{FF2B5EF4-FFF2-40B4-BE49-F238E27FC236}">
                      <a16:creationId xmlns:a16="http://schemas.microsoft.com/office/drawing/2014/main" id="{81AA62AF-E0C8-EE61-4718-02F812898BF8}"/>
                    </a:ext>
                  </a:extLst>
                </p:cNvPr>
                <p:cNvPicPr/>
                <p:nvPr/>
              </p:nvPicPr>
              <p:blipFill>
                <a:blip r:embed="rId147"/>
                <a:stretch>
                  <a:fillRect/>
                </a:stretch>
              </p:blipFill>
              <p:spPr>
                <a:xfrm>
                  <a:off x="3255274" y="4194748"/>
                  <a:ext cx="108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08" name="Freihand 107">
                  <a:extLst>
                    <a:ext uri="{FF2B5EF4-FFF2-40B4-BE49-F238E27FC236}">
                      <a16:creationId xmlns:a16="http://schemas.microsoft.com/office/drawing/2014/main" id="{0F9A8881-DB60-D289-7351-99F0C2BEB3D4}"/>
                    </a:ext>
                  </a:extLst>
                </p14:cNvPr>
                <p14:cNvContentPartPr/>
                <p14:nvPr/>
              </p14:nvContentPartPr>
              <p14:xfrm>
                <a:off x="3251314" y="4210228"/>
                <a:ext cx="155520" cy="146880"/>
              </p14:xfrm>
            </p:contentPart>
          </mc:Choice>
          <mc:Fallback xmlns="">
            <p:pic>
              <p:nvPicPr>
                <p:cNvPr id="108" name="Freihand 107">
                  <a:extLst>
                    <a:ext uri="{FF2B5EF4-FFF2-40B4-BE49-F238E27FC236}">
                      <a16:creationId xmlns:a16="http://schemas.microsoft.com/office/drawing/2014/main" id="{0F9A8881-DB60-D289-7351-99F0C2BEB3D4}"/>
                    </a:ext>
                  </a:extLst>
                </p:cNvPr>
                <p:cNvPicPr/>
                <p:nvPr/>
              </p:nvPicPr>
              <p:blipFill>
                <a:blip r:embed="rId149"/>
                <a:stretch>
                  <a:fillRect/>
                </a:stretch>
              </p:blipFill>
              <p:spPr>
                <a:xfrm>
                  <a:off x="3242314" y="4201228"/>
                  <a:ext cx="1731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Freihand 108">
                  <a:extLst>
                    <a:ext uri="{FF2B5EF4-FFF2-40B4-BE49-F238E27FC236}">
                      <a16:creationId xmlns:a16="http://schemas.microsoft.com/office/drawing/2014/main" id="{38BD9B53-FA41-C237-B376-09354B310F97}"/>
                    </a:ext>
                  </a:extLst>
                </p14:cNvPr>
                <p14:cNvContentPartPr/>
                <p14:nvPr/>
              </p14:nvContentPartPr>
              <p14:xfrm>
                <a:off x="3437434" y="4210588"/>
                <a:ext cx="98280" cy="86040"/>
              </p14:xfrm>
            </p:contentPart>
          </mc:Choice>
          <mc:Fallback xmlns="">
            <p:pic>
              <p:nvPicPr>
                <p:cNvPr id="109" name="Freihand 108">
                  <a:extLst>
                    <a:ext uri="{FF2B5EF4-FFF2-40B4-BE49-F238E27FC236}">
                      <a16:creationId xmlns:a16="http://schemas.microsoft.com/office/drawing/2014/main" id="{38BD9B53-FA41-C237-B376-09354B310F97}"/>
                    </a:ext>
                  </a:extLst>
                </p:cNvPr>
                <p:cNvPicPr/>
                <p:nvPr/>
              </p:nvPicPr>
              <p:blipFill>
                <a:blip r:embed="rId151"/>
                <a:stretch>
                  <a:fillRect/>
                </a:stretch>
              </p:blipFill>
              <p:spPr>
                <a:xfrm>
                  <a:off x="3428794" y="4201948"/>
                  <a:ext cx="115920" cy="103680"/>
                </a:xfrm>
                <a:prstGeom prst="rect">
                  <a:avLst/>
                </a:prstGeom>
              </p:spPr>
            </p:pic>
          </mc:Fallback>
        </mc:AlternateContent>
      </p:grpSp>
      <p:grpSp>
        <p:nvGrpSpPr>
          <p:cNvPr id="118" name="Gruppieren 117">
            <a:extLst>
              <a:ext uri="{FF2B5EF4-FFF2-40B4-BE49-F238E27FC236}">
                <a16:creationId xmlns:a16="http://schemas.microsoft.com/office/drawing/2014/main" id="{1B74DE41-A84F-0AC7-1C2E-98A1908FF3E4}"/>
              </a:ext>
            </a:extLst>
          </p:cNvPr>
          <p:cNvGrpSpPr/>
          <p:nvPr/>
        </p:nvGrpSpPr>
        <p:grpSpPr>
          <a:xfrm>
            <a:off x="3726514" y="4066228"/>
            <a:ext cx="196560" cy="90720"/>
            <a:chOff x="3726514" y="4066228"/>
            <a:chExt cx="196560" cy="90720"/>
          </a:xfrm>
        </p:grpSpPr>
        <mc:AlternateContent xmlns:mc="http://schemas.openxmlformats.org/markup-compatibility/2006" xmlns:p14="http://schemas.microsoft.com/office/powerpoint/2010/main">
          <mc:Choice Requires="p14">
            <p:contentPart p14:bwMode="auto" r:id="rId152">
              <p14:nvContentPartPr>
                <p14:cNvPr id="111" name="Freihand 110">
                  <a:extLst>
                    <a:ext uri="{FF2B5EF4-FFF2-40B4-BE49-F238E27FC236}">
                      <a16:creationId xmlns:a16="http://schemas.microsoft.com/office/drawing/2014/main" id="{78CD3F3E-8DB1-BAFC-F506-F856896634E7}"/>
                    </a:ext>
                  </a:extLst>
                </p14:cNvPr>
                <p14:cNvContentPartPr/>
                <p14:nvPr/>
              </p14:nvContentPartPr>
              <p14:xfrm>
                <a:off x="3726514" y="4066228"/>
                <a:ext cx="184320" cy="19800"/>
              </p14:xfrm>
            </p:contentPart>
          </mc:Choice>
          <mc:Fallback xmlns="">
            <p:pic>
              <p:nvPicPr>
                <p:cNvPr id="111" name="Freihand 110">
                  <a:extLst>
                    <a:ext uri="{FF2B5EF4-FFF2-40B4-BE49-F238E27FC236}">
                      <a16:creationId xmlns:a16="http://schemas.microsoft.com/office/drawing/2014/main" id="{78CD3F3E-8DB1-BAFC-F506-F856896634E7}"/>
                    </a:ext>
                  </a:extLst>
                </p:cNvPr>
                <p:cNvPicPr/>
                <p:nvPr/>
              </p:nvPicPr>
              <p:blipFill>
                <a:blip r:embed="rId153"/>
                <a:stretch>
                  <a:fillRect/>
                </a:stretch>
              </p:blipFill>
              <p:spPr>
                <a:xfrm>
                  <a:off x="3717514" y="4057228"/>
                  <a:ext cx="20196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2" name="Freihand 111">
                  <a:extLst>
                    <a:ext uri="{FF2B5EF4-FFF2-40B4-BE49-F238E27FC236}">
                      <a16:creationId xmlns:a16="http://schemas.microsoft.com/office/drawing/2014/main" id="{0E97113A-3D23-934A-EE90-C26AD9489118}"/>
                    </a:ext>
                  </a:extLst>
                </p14:cNvPr>
                <p14:cNvContentPartPr/>
                <p14:nvPr/>
              </p14:nvContentPartPr>
              <p14:xfrm>
                <a:off x="3731914" y="4139668"/>
                <a:ext cx="191160" cy="17280"/>
              </p14:xfrm>
            </p:contentPart>
          </mc:Choice>
          <mc:Fallback xmlns="">
            <p:pic>
              <p:nvPicPr>
                <p:cNvPr id="112" name="Freihand 111">
                  <a:extLst>
                    <a:ext uri="{FF2B5EF4-FFF2-40B4-BE49-F238E27FC236}">
                      <a16:creationId xmlns:a16="http://schemas.microsoft.com/office/drawing/2014/main" id="{0E97113A-3D23-934A-EE90-C26AD9489118}"/>
                    </a:ext>
                  </a:extLst>
                </p:cNvPr>
                <p:cNvPicPr/>
                <p:nvPr/>
              </p:nvPicPr>
              <p:blipFill>
                <a:blip r:embed="rId155"/>
                <a:stretch>
                  <a:fillRect/>
                </a:stretch>
              </p:blipFill>
              <p:spPr>
                <a:xfrm>
                  <a:off x="3723274" y="4130668"/>
                  <a:ext cx="208800" cy="34920"/>
                </a:xfrm>
                <a:prstGeom prst="rect">
                  <a:avLst/>
                </a:prstGeom>
              </p:spPr>
            </p:pic>
          </mc:Fallback>
        </mc:AlternateContent>
      </p:grpSp>
      <p:grpSp>
        <p:nvGrpSpPr>
          <p:cNvPr id="117" name="Gruppieren 116">
            <a:extLst>
              <a:ext uri="{FF2B5EF4-FFF2-40B4-BE49-F238E27FC236}">
                <a16:creationId xmlns:a16="http://schemas.microsoft.com/office/drawing/2014/main" id="{1A70AE75-BECF-872D-1DBE-0F451A8C8118}"/>
              </a:ext>
            </a:extLst>
          </p:cNvPr>
          <p:cNvGrpSpPr/>
          <p:nvPr/>
        </p:nvGrpSpPr>
        <p:grpSpPr>
          <a:xfrm>
            <a:off x="4162834" y="3768148"/>
            <a:ext cx="654120" cy="284400"/>
            <a:chOff x="4162834" y="3768148"/>
            <a:chExt cx="654120" cy="284400"/>
          </a:xfrm>
        </p:grpSpPr>
        <mc:AlternateContent xmlns:mc="http://schemas.openxmlformats.org/markup-compatibility/2006" xmlns:p14="http://schemas.microsoft.com/office/powerpoint/2010/main">
          <mc:Choice Requires="p14">
            <p:contentPart p14:bwMode="auto" r:id="rId156">
              <p14:nvContentPartPr>
                <p14:cNvPr id="113" name="Freihand 112">
                  <a:extLst>
                    <a:ext uri="{FF2B5EF4-FFF2-40B4-BE49-F238E27FC236}">
                      <a16:creationId xmlns:a16="http://schemas.microsoft.com/office/drawing/2014/main" id="{30CE00C8-182F-8948-43AE-B9CDAB35CA1F}"/>
                    </a:ext>
                  </a:extLst>
                </p14:cNvPr>
                <p14:cNvContentPartPr/>
                <p14:nvPr/>
              </p14:nvContentPartPr>
              <p14:xfrm>
                <a:off x="4162834" y="3781468"/>
                <a:ext cx="214200" cy="198000"/>
              </p14:xfrm>
            </p:contentPart>
          </mc:Choice>
          <mc:Fallback xmlns="">
            <p:pic>
              <p:nvPicPr>
                <p:cNvPr id="113" name="Freihand 112">
                  <a:extLst>
                    <a:ext uri="{FF2B5EF4-FFF2-40B4-BE49-F238E27FC236}">
                      <a16:creationId xmlns:a16="http://schemas.microsoft.com/office/drawing/2014/main" id="{30CE00C8-182F-8948-43AE-B9CDAB35CA1F}"/>
                    </a:ext>
                  </a:extLst>
                </p:cNvPr>
                <p:cNvPicPr/>
                <p:nvPr/>
              </p:nvPicPr>
              <p:blipFill>
                <a:blip r:embed="rId157"/>
                <a:stretch>
                  <a:fillRect/>
                </a:stretch>
              </p:blipFill>
              <p:spPr>
                <a:xfrm>
                  <a:off x="4153834" y="3772468"/>
                  <a:ext cx="2318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14" name="Freihand 113">
                  <a:extLst>
                    <a:ext uri="{FF2B5EF4-FFF2-40B4-BE49-F238E27FC236}">
                      <a16:creationId xmlns:a16="http://schemas.microsoft.com/office/drawing/2014/main" id="{C2C737C2-0E67-9A94-F90F-026E23499AD5}"/>
                    </a:ext>
                  </a:extLst>
                </p14:cNvPr>
                <p14:cNvContentPartPr/>
                <p14:nvPr/>
              </p14:nvContentPartPr>
              <p14:xfrm>
                <a:off x="4429954" y="3768148"/>
                <a:ext cx="283320" cy="128520"/>
              </p14:xfrm>
            </p:contentPart>
          </mc:Choice>
          <mc:Fallback xmlns="">
            <p:pic>
              <p:nvPicPr>
                <p:cNvPr id="114" name="Freihand 113">
                  <a:extLst>
                    <a:ext uri="{FF2B5EF4-FFF2-40B4-BE49-F238E27FC236}">
                      <a16:creationId xmlns:a16="http://schemas.microsoft.com/office/drawing/2014/main" id="{C2C737C2-0E67-9A94-F90F-026E23499AD5}"/>
                    </a:ext>
                  </a:extLst>
                </p:cNvPr>
                <p:cNvPicPr/>
                <p:nvPr/>
              </p:nvPicPr>
              <p:blipFill>
                <a:blip r:embed="rId159"/>
                <a:stretch>
                  <a:fillRect/>
                </a:stretch>
              </p:blipFill>
              <p:spPr>
                <a:xfrm>
                  <a:off x="4421314" y="3759148"/>
                  <a:ext cx="3009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15" name="Freihand 114">
                  <a:extLst>
                    <a:ext uri="{FF2B5EF4-FFF2-40B4-BE49-F238E27FC236}">
                      <a16:creationId xmlns:a16="http://schemas.microsoft.com/office/drawing/2014/main" id="{0473FAAD-3C8A-7CA5-40BE-6E91BD44893C}"/>
                    </a:ext>
                  </a:extLst>
                </p14:cNvPr>
                <p14:cNvContentPartPr/>
                <p14:nvPr/>
              </p14:nvContentPartPr>
              <p14:xfrm>
                <a:off x="4234114" y="4010428"/>
                <a:ext cx="582840" cy="42120"/>
              </p14:xfrm>
            </p:contentPart>
          </mc:Choice>
          <mc:Fallback xmlns="">
            <p:pic>
              <p:nvPicPr>
                <p:cNvPr id="115" name="Freihand 114">
                  <a:extLst>
                    <a:ext uri="{FF2B5EF4-FFF2-40B4-BE49-F238E27FC236}">
                      <a16:creationId xmlns:a16="http://schemas.microsoft.com/office/drawing/2014/main" id="{0473FAAD-3C8A-7CA5-40BE-6E91BD44893C}"/>
                    </a:ext>
                  </a:extLst>
                </p:cNvPr>
                <p:cNvPicPr/>
                <p:nvPr/>
              </p:nvPicPr>
              <p:blipFill>
                <a:blip r:embed="rId161"/>
                <a:stretch>
                  <a:fillRect/>
                </a:stretch>
              </p:blipFill>
              <p:spPr>
                <a:xfrm>
                  <a:off x="4225114" y="4001788"/>
                  <a:ext cx="600480" cy="59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16" name="Freihand 115">
                <a:extLst>
                  <a:ext uri="{FF2B5EF4-FFF2-40B4-BE49-F238E27FC236}">
                    <a16:creationId xmlns:a16="http://schemas.microsoft.com/office/drawing/2014/main" id="{0DB5E84C-CB53-DDCC-0AA8-43D0FD8A8DD9}"/>
                  </a:ext>
                </a:extLst>
              </p14:cNvPr>
              <p14:cNvContentPartPr/>
              <p14:nvPr/>
            </p14:nvContentPartPr>
            <p14:xfrm>
              <a:off x="4368034" y="4168828"/>
              <a:ext cx="261000" cy="236160"/>
            </p14:xfrm>
          </p:contentPart>
        </mc:Choice>
        <mc:Fallback xmlns="">
          <p:pic>
            <p:nvPicPr>
              <p:cNvPr id="116" name="Freihand 115">
                <a:extLst>
                  <a:ext uri="{FF2B5EF4-FFF2-40B4-BE49-F238E27FC236}">
                    <a16:creationId xmlns:a16="http://schemas.microsoft.com/office/drawing/2014/main" id="{0DB5E84C-CB53-DDCC-0AA8-43D0FD8A8DD9}"/>
                  </a:ext>
                </a:extLst>
              </p:cNvPr>
              <p:cNvPicPr/>
              <p:nvPr/>
            </p:nvPicPr>
            <p:blipFill>
              <a:blip r:embed="rId163"/>
              <a:stretch>
                <a:fillRect/>
              </a:stretch>
            </p:blipFill>
            <p:spPr>
              <a:xfrm>
                <a:off x="4359034" y="4159828"/>
                <a:ext cx="2786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19" name="Freihand 118">
                <a:extLst>
                  <a:ext uri="{FF2B5EF4-FFF2-40B4-BE49-F238E27FC236}">
                    <a16:creationId xmlns:a16="http://schemas.microsoft.com/office/drawing/2014/main" id="{838DA6EE-5F1A-F2F6-000B-DA8D297EDA44}"/>
                  </a:ext>
                </a:extLst>
              </p14:cNvPr>
              <p14:cNvContentPartPr/>
              <p14:nvPr/>
            </p14:nvContentPartPr>
            <p14:xfrm>
              <a:off x="4956994" y="3991708"/>
              <a:ext cx="197640" cy="10440"/>
            </p14:xfrm>
          </p:contentPart>
        </mc:Choice>
        <mc:Fallback xmlns="">
          <p:pic>
            <p:nvPicPr>
              <p:cNvPr id="119" name="Freihand 118">
                <a:extLst>
                  <a:ext uri="{FF2B5EF4-FFF2-40B4-BE49-F238E27FC236}">
                    <a16:creationId xmlns:a16="http://schemas.microsoft.com/office/drawing/2014/main" id="{838DA6EE-5F1A-F2F6-000B-DA8D297EDA44}"/>
                  </a:ext>
                </a:extLst>
              </p:cNvPr>
              <p:cNvPicPr/>
              <p:nvPr/>
            </p:nvPicPr>
            <p:blipFill>
              <a:blip r:embed="rId165"/>
              <a:stretch>
                <a:fillRect/>
              </a:stretch>
            </p:blipFill>
            <p:spPr>
              <a:xfrm>
                <a:off x="4947994" y="3983068"/>
                <a:ext cx="215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20" name="Freihand 119">
                <a:extLst>
                  <a:ext uri="{FF2B5EF4-FFF2-40B4-BE49-F238E27FC236}">
                    <a16:creationId xmlns:a16="http://schemas.microsoft.com/office/drawing/2014/main" id="{A1457BC2-4868-362E-DD55-7AD756682B0B}"/>
                  </a:ext>
                </a:extLst>
              </p14:cNvPr>
              <p14:cNvContentPartPr/>
              <p14:nvPr/>
            </p14:nvContentPartPr>
            <p14:xfrm>
              <a:off x="4948714" y="4062988"/>
              <a:ext cx="206280" cy="48240"/>
            </p14:xfrm>
          </p:contentPart>
        </mc:Choice>
        <mc:Fallback xmlns="">
          <p:pic>
            <p:nvPicPr>
              <p:cNvPr id="120" name="Freihand 119">
                <a:extLst>
                  <a:ext uri="{FF2B5EF4-FFF2-40B4-BE49-F238E27FC236}">
                    <a16:creationId xmlns:a16="http://schemas.microsoft.com/office/drawing/2014/main" id="{A1457BC2-4868-362E-DD55-7AD756682B0B}"/>
                  </a:ext>
                </a:extLst>
              </p:cNvPr>
              <p:cNvPicPr/>
              <p:nvPr/>
            </p:nvPicPr>
            <p:blipFill>
              <a:blip r:embed="rId167"/>
              <a:stretch>
                <a:fillRect/>
              </a:stretch>
            </p:blipFill>
            <p:spPr>
              <a:xfrm>
                <a:off x="4939714" y="4053988"/>
                <a:ext cx="223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1" name="Freihand 120">
                <a:extLst>
                  <a:ext uri="{FF2B5EF4-FFF2-40B4-BE49-F238E27FC236}">
                    <a16:creationId xmlns:a16="http://schemas.microsoft.com/office/drawing/2014/main" id="{3AD522AD-0D4A-8ED0-8A0A-AFCA17D78EB1}"/>
                  </a:ext>
                </a:extLst>
              </p14:cNvPr>
              <p14:cNvContentPartPr/>
              <p14:nvPr/>
            </p14:nvContentPartPr>
            <p14:xfrm>
              <a:off x="5248594" y="3883708"/>
              <a:ext cx="162720" cy="300600"/>
            </p14:xfrm>
          </p:contentPart>
        </mc:Choice>
        <mc:Fallback xmlns="">
          <p:pic>
            <p:nvPicPr>
              <p:cNvPr id="121" name="Freihand 120">
                <a:extLst>
                  <a:ext uri="{FF2B5EF4-FFF2-40B4-BE49-F238E27FC236}">
                    <a16:creationId xmlns:a16="http://schemas.microsoft.com/office/drawing/2014/main" id="{3AD522AD-0D4A-8ED0-8A0A-AFCA17D78EB1}"/>
                  </a:ext>
                </a:extLst>
              </p:cNvPr>
              <p:cNvPicPr/>
              <p:nvPr/>
            </p:nvPicPr>
            <p:blipFill>
              <a:blip r:embed="rId169"/>
              <a:stretch>
                <a:fillRect/>
              </a:stretch>
            </p:blipFill>
            <p:spPr>
              <a:xfrm>
                <a:off x="5239954" y="3875068"/>
                <a:ext cx="180360" cy="318240"/>
              </a:xfrm>
              <a:prstGeom prst="rect">
                <a:avLst/>
              </a:prstGeom>
            </p:spPr>
          </p:pic>
        </mc:Fallback>
      </mc:AlternateContent>
      <p:grpSp>
        <p:nvGrpSpPr>
          <p:cNvPr id="140" name="Gruppieren 139">
            <a:extLst>
              <a:ext uri="{FF2B5EF4-FFF2-40B4-BE49-F238E27FC236}">
                <a16:creationId xmlns:a16="http://schemas.microsoft.com/office/drawing/2014/main" id="{9A040F7F-E8DE-4089-6CE3-AC33616B8D63}"/>
              </a:ext>
            </a:extLst>
          </p:cNvPr>
          <p:cNvGrpSpPr/>
          <p:nvPr/>
        </p:nvGrpSpPr>
        <p:grpSpPr>
          <a:xfrm>
            <a:off x="5613634" y="3498508"/>
            <a:ext cx="2031480" cy="640800"/>
            <a:chOff x="5613634" y="3498508"/>
            <a:chExt cx="2031480" cy="640800"/>
          </a:xfrm>
        </p:grpSpPr>
        <mc:AlternateContent xmlns:mc="http://schemas.openxmlformats.org/markup-compatibility/2006" xmlns:p14="http://schemas.microsoft.com/office/powerpoint/2010/main">
          <mc:Choice Requires="p14">
            <p:contentPart p14:bwMode="auto" r:id="rId170">
              <p14:nvContentPartPr>
                <p14:cNvPr id="122" name="Freihand 121">
                  <a:extLst>
                    <a:ext uri="{FF2B5EF4-FFF2-40B4-BE49-F238E27FC236}">
                      <a16:creationId xmlns:a16="http://schemas.microsoft.com/office/drawing/2014/main" id="{3FE0161A-8AAA-3022-DCD5-2010E66CEC13}"/>
                    </a:ext>
                  </a:extLst>
                </p14:cNvPr>
                <p14:cNvContentPartPr/>
                <p14:nvPr/>
              </p14:nvContentPartPr>
              <p14:xfrm>
                <a:off x="5613634" y="3875788"/>
                <a:ext cx="166320" cy="250920"/>
              </p14:xfrm>
            </p:contentPart>
          </mc:Choice>
          <mc:Fallback xmlns="">
            <p:pic>
              <p:nvPicPr>
                <p:cNvPr id="122" name="Freihand 121">
                  <a:extLst>
                    <a:ext uri="{FF2B5EF4-FFF2-40B4-BE49-F238E27FC236}">
                      <a16:creationId xmlns:a16="http://schemas.microsoft.com/office/drawing/2014/main" id="{3FE0161A-8AAA-3022-DCD5-2010E66CEC13}"/>
                    </a:ext>
                  </a:extLst>
                </p:cNvPr>
                <p:cNvPicPr/>
                <p:nvPr/>
              </p:nvPicPr>
              <p:blipFill>
                <a:blip r:embed="rId171"/>
                <a:stretch>
                  <a:fillRect/>
                </a:stretch>
              </p:blipFill>
              <p:spPr>
                <a:xfrm>
                  <a:off x="5604994" y="3866788"/>
                  <a:ext cx="1839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3" name="Freihand 122">
                  <a:extLst>
                    <a:ext uri="{FF2B5EF4-FFF2-40B4-BE49-F238E27FC236}">
                      <a16:creationId xmlns:a16="http://schemas.microsoft.com/office/drawing/2014/main" id="{27B9C242-0903-AD20-6EB1-4DDCF60A929B}"/>
                    </a:ext>
                  </a:extLst>
                </p14:cNvPr>
                <p14:cNvContentPartPr/>
                <p14:nvPr/>
              </p14:nvContentPartPr>
              <p14:xfrm>
                <a:off x="5630194" y="3935188"/>
                <a:ext cx="150840" cy="130320"/>
              </p14:xfrm>
            </p:contentPart>
          </mc:Choice>
          <mc:Fallback xmlns="">
            <p:pic>
              <p:nvPicPr>
                <p:cNvPr id="123" name="Freihand 122">
                  <a:extLst>
                    <a:ext uri="{FF2B5EF4-FFF2-40B4-BE49-F238E27FC236}">
                      <a16:creationId xmlns:a16="http://schemas.microsoft.com/office/drawing/2014/main" id="{27B9C242-0903-AD20-6EB1-4DDCF60A929B}"/>
                    </a:ext>
                  </a:extLst>
                </p:cNvPr>
                <p:cNvPicPr/>
                <p:nvPr/>
              </p:nvPicPr>
              <p:blipFill>
                <a:blip r:embed="rId173"/>
                <a:stretch>
                  <a:fillRect/>
                </a:stretch>
              </p:blipFill>
              <p:spPr>
                <a:xfrm>
                  <a:off x="5621554" y="3926188"/>
                  <a:ext cx="1684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5" name="Freihand 124">
                  <a:extLst>
                    <a:ext uri="{FF2B5EF4-FFF2-40B4-BE49-F238E27FC236}">
                      <a16:creationId xmlns:a16="http://schemas.microsoft.com/office/drawing/2014/main" id="{140B3A2A-B661-2794-8324-86FAECE87ECC}"/>
                    </a:ext>
                  </a:extLst>
                </p14:cNvPr>
                <p14:cNvContentPartPr/>
                <p14:nvPr/>
              </p14:nvContentPartPr>
              <p14:xfrm>
                <a:off x="5970394" y="3916468"/>
                <a:ext cx="185400" cy="30240"/>
              </p14:xfrm>
            </p:contentPart>
          </mc:Choice>
          <mc:Fallback xmlns="">
            <p:pic>
              <p:nvPicPr>
                <p:cNvPr id="125" name="Freihand 124">
                  <a:extLst>
                    <a:ext uri="{FF2B5EF4-FFF2-40B4-BE49-F238E27FC236}">
                      <a16:creationId xmlns:a16="http://schemas.microsoft.com/office/drawing/2014/main" id="{140B3A2A-B661-2794-8324-86FAECE87ECC}"/>
                    </a:ext>
                  </a:extLst>
                </p:cNvPr>
                <p:cNvPicPr/>
                <p:nvPr/>
              </p:nvPicPr>
              <p:blipFill>
                <a:blip r:embed="rId175"/>
                <a:stretch>
                  <a:fillRect/>
                </a:stretch>
              </p:blipFill>
              <p:spPr>
                <a:xfrm>
                  <a:off x="5961394" y="3907468"/>
                  <a:ext cx="203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6" name="Freihand 125">
                  <a:extLst>
                    <a:ext uri="{FF2B5EF4-FFF2-40B4-BE49-F238E27FC236}">
                      <a16:creationId xmlns:a16="http://schemas.microsoft.com/office/drawing/2014/main" id="{5ADC8920-FFDF-550B-D318-17E6C8D0F98E}"/>
                    </a:ext>
                  </a:extLst>
                </p14:cNvPr>
                <p14:cNvContentPartPr/>
                <p14:nvPr/>
              </p14:nvContentPartPr>
              <p14:xfrm>
                <a:off x="5972554" y="4005028"/>
                <a:ext cx="171360" cy="11880"/>
              </p14:xfrm>
            </p:contentPart>
          </mc:Choice>
          <mc:Fallback xmlns="">
            <p:pic>
              <p:nvPicPr>
                <p:cNvPr id="126" name="Freihand 125">
                  <a:extLst>
                    <a:ext uri="{FF2B5EF4-FFF2-40B4-BE49-F238E27FC236}">
                      <a16:creationId xmlns:a16="http://schemas.microsoft.com/office/drawing/2014/main" id="{5ADC8920-FFDF-550B-D318-17E6C8D0F98E}"/>
                    </a:ext>
                  </a:extLst>
                </p:cNvPr>
                <p:cNvPicPr/>
                <p:nvPr/>
              </p:nvPicPr>
              <p:blipFill>
                <a:blip r:embed="rId177"/>
                <a:stretch>
                  <a:fillRect/>
                </a:stretch>
              </p:blipFill>
              <p:spPr>
                <a:xfrm>
                  <a:off x="5963554" y="3996388"/>
                  <a:ext cx="1890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27" name="Freihand 126">
                  <a:extLst>
                    <a:ext uri="{FF2B5EF4-FFF2-40B4-BE49-F238E27FC236}">
                      <a16:creationId xmlns:a16="http://schemas.microsoft.com/office/drawing/2014/main" id="{C7238C41-5FD7-92E0-4D5B-7EB25B9D710D}"/>
                    </a:ext>
                  </a:extLst>
                </p14:cNvPr>
                <p14:cNvContentPartPr/>
                <p14:nvPr/>
              </p14:nvContentPartPr>
              <p14:xfrm>
                <a:off x="6269554" y="3822508"/>
                <a:ext cx="152640" cy="173520"/>
              </p14:xfrm>
            </p:contentPart>
          </mc:Choice>
          <mc:Fallback xmlns="">
            <p:pic>
              <p:nvPicPr>
                <p:cNvPr id="127" name="Freihand 126">
                  <a:extLst>
                    <a:ext uri="{FF2B5EF4-FFF2-40B4-BE49-F238E27FC236}">
                      <a16:creationId xmlns:a16="http://schemas.microsoft.com/office/drawing/2014/main" id="{C7238C41-5FD7-92E0-4D5B-7EB25B9D710D}"/>
                    </a:ext>
                  </a:extLst>
                </p:cNvPr>
                <p:cNvPicPr/>
                <p:nvPr/>
              </p:nvPicPr>
              <p:blipFill>
                <a:blip r:embed="rId179"/>
                <a:stretch>
                  <a:fillRect/>
                </a:stretch>
              </p:blipFill>
              <p:spPr>
                <a:xfrm>
                  <a:off x="6260554" y="3813868"/>
                  <a:ext cx="1702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28" name="Freihand 127">
                  <a:extLst>
                    <a:ext uri="{FF2B5EF4-FFF2-40B4-BE49-F238E27FC236}">
                      <a16:creationId xmlns:a16="http://schemas.microsoft.com/office/drawing/2014/main" id="{8E896C55-E9A8-A1F6-5A32-D2F2F71C6A7C}"/>
                    </a:ext>
                  </a:extLst>
                </p14:cNvPr>
                <p14:cNvContentPartPr/>
                <p14:nvPr/>
              </p14:nvContentPartPr>
              <p14:xfrm>
                <a:off x="6484114" y="3817468"/>
                <a:ext cx="124560" cy="166320"/>
              </p14:xfrm>
            </p:contentPart>
          </mc:Choice>
          <mc:Fallback xmlns="">
            <p:pic>
              <p:nvPicPr>
                <p:cNvPr id="128" name="Freihand 127">
                  <a:extLst>
                    <a:ext uri="{FF2B5EF4-FFF2-40B4-BE49-F238E27FC236}">
                      <a16:creationId xmlns:a16="http://schemas.microsoft.com/office/drawing/2014/main" id="{8E896C55-E9A8-A1F6-5A32-D2F2F71C6A7C}"/>
                    </a:ext>
                  </a:extLst>
                </p:cNvPr>
                <p:cNvPicPr/>
                <p:nvPr/>
              </p:nvPicPr>
              <p:blipFill>
                <a:blip r:embed="rId181"/>
                <a:stretch>
                  <a:fillRect/>
                </a:stretch>
              </p:blipFill>
              <p:spPr>
                <a:xfrm>
                  <a:off x="6475474" y="3808468"/>
                  <a:ext cx="1422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29" name="Freihand 128">
                  <a:extLst>
                    <a:ext uri="{FF2B5EF4-FFF2-40B4-BE49-F238E27FC236}">
                      <a16:creationId xmlns:a16="http://schemas.microsoft.com/office/drawing/2014/main" id="{439445D1-5DBA-E5A9-96C2-4F9FD79FAF88}"/>
                    </a:ext>
                  </a:extLst>
                </p14:cNvPr>
                <p14:cNvContentPartPr/>
                <p14:nvPr/>
              </p14:nvContentPartPr>
              <p14:xfrm>
                <a:off x="6657274" y="3809908"/>
                <a:ext cx="138600" cy="170280"/>
              </p14:xfrm>
            </p:contentPart>
          </mc:Choice>
          <mc:Fallback xmlns="">
            <p:pic>
              <p:nvPicPr>
                <p:cNvPr id="129" name="Freihand 128">
                  <a:extLst>
                    <a:ext uri="{FF2B5EF4-FFF2-40B4-BE49-F238E27FC236}">
                      <a16:creationId xmlns:a16="http://schemas.microsoft.com/office/drawing/2014/main" id="{439445D1-5DBA-E5A9-96C2-4F9FD79FAF88}"/>
                    </a:ext>
                  </a:extLst>
                </p:cNvPr>
                <p:cNvPicPr/>
                <p:nvPr/>
              </p:nvPicPr>
              <p:blipFill>
                <a:blip r:embed="rId183"/>
                <a:stretch>
                  <a:fillRect/>
                </a:stretch>
              </p:blipFill>
              <p:spPr>
                <a:xfrm>
                  <a:off x="6648634" y="3800908"/>
                  <a:ext cx="1562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0" name="Freihand 129">
                  <a:extLst>
                    <a:ext uri="{FF2B5EF4-FFF2-40B4-BE49-F238E27FC236}">
                      <a16:creationId xmlns:a16="http://schemas.microsoft.com/office/drawing/2014/main" id="{0FA15BD0-9AF5-5304-2084-66EAB55DA2E7}"/>
                    </a:ext>
                  </a:extLst>
                </p14:cNvPr>
                <p14:cNvContentPartPr/>
                <p14:nvPr/>
              </p14:nvContentPartPr>
              <p14:xfrm>
                <a:off x="6958234" y="3926188"/>
                <a:ext cx="41040" cy="11520"/>
              </p14:xfrm>
            </p:contentPart>
          </mc:Choice>
          <mc:Fallback xmlns="">
            <p:pic>
              <p:nvPicPr>
                <p:cNvPr id="130" name="Freihand 129">
                  <a:extLst>
                    <a:ext uri="{FF2B5EF4-FFF2-40B4-BE49-F238E27FC236}">
                      <a16:creationId xmlns:a16="http://schemas.microsoft.com/office/drawing/2014/main" id="{0FA15BD0-9AF5-5304-2084-66EAB55DA2E7}"/>
                    </a:ext>
                  </a:extLst>
                </p:cNvPr>
                <p:cNvPicPr/>
                <p:nvPr/>
              </p:nvPicPr>
              <p:blipFill>
                <a:blip r:embed="rId185"/>
                <a:stretch>
                  <a:fillRect/>
                </a:stretch>
              </p:blipFill>
              <p:spPr>
                <a:xfrm>
                  <a:off x="6949594" y="3917548"/>
                  <a:ext cx="586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31" name="Freihand 130">
                  <a:extLst>
                    <a:ext uri="{FF2B5EF4-FFF2-40B4-BE49-F238E27FC236}">
                      <a16:creationId xmlns:a16="http://schemas.microsoft.com/office/drawing/2014/main" id="{1D2DD50C-2F13-4246-6AB8-E8ECB5949400}"/>
                    </a:ext>
                  </a:extLst>
                </p14:cNvPr>
                <p14:cNvContentPartPr/>
                <p14:nvPr/>
              </p14:nvContentPartPr>
              <p14:xfrm>
                <a:off x="7086034" y="3552148"/>
                <a:ext cx="120600" cy="192600"/>
              </p14:xfrm>
            </p:contentPart>
          </mc:Choice>
          <mc:Fallback xmlns="">
            <p:pic>
              <p:nvPicPr>
                <p:cNvPr id="131" name="Freihand 130">
                  <a:extLst>
                    <a:ext uri="{FF2B5EF4-FFF2-40B4-BE49-F238E27FC236}">
                      <a16:creationId xmlns:a16="http://schemas.microsoft.com/office/drawing/2014/main" id="{1D2DD50C-2F13-4246-6AB8-E8ECB5949400}"/>
                    </a:ext>
                  </a:extLst>
                </p:cNvPr>
                <p:cNvPicPr/>
                <p:nvPr/>
              </p:nvPicPr>
              <p:blipFill>
                <a:blip r:embed="rId187"/>
                <a:stretch>
                  <a:fillRect/>
                </a:stretch>
              </p:blipFill>
              <p:spPr>
                <a:xfrm>
                  <a:off x="7077034" y="3543148"/>
                  <a:ext cx="1382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2" name="Freihand 131">
                  <a:extLst>
                    <a:ext uri="{FF2B5EF4-FFF2-40B4-BE49-F238E27FC236}">
                      <a16:creationId xmlns:a16="http://schemas.microsoft.com/office/drawing/2014/main" id="{470920AE-83F4-C60F-0B9D-0799F5A3BD9E}"/>
                    </a:ext>
                  </a:extLst>
                </p14:cNvPr>
                <p14:cNvContentPartPr/>
                <p14:nvPr/>
              </p14:nvContentPartPr>
              <p14:xfrm>
                <a:off x="7150834" y="3498508"/>
                <a:ext cx="262800" cy="196560"/>
              </p14:xfrm>
            </p:contentPart>
          </mc:Choice>
          <mc:Fallback xmlns="">
            <p:pic>
              <p:nvPicPr>
                <p:cNvPr id="132" name="Freihand 131">
                  <a:extLst>
                    <a:ext uri="{FF2B5EF4-FFF2-40B4-BE49-F238E27FC236}">
                      <a16:creationId xmlns:a16="http://schemas.microsoft.com/office/drawing/2014/main" id="{470920AE-83F4-C60F-0B9D-0799F5A3BD9E}"/>
                    </a:ext>
                  </a:extLst>
                </p:cNvPr>
                <p:cNvPicPr/>
                <p:nvPr/>
              </p:nvPicPr>
              <p:blipFill>
                <a:blip r:embed="rId189"/>
                <a:stretch>
                  <a:fillRect/>
                </a:stretch>
              </p:blipFill>
              <p:spPr>
                <a:xfrm>
                  <a:off x="7141834" y="3489868"/>
                  <a:ext cx="280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3" name="Freihand 132">
                  <a:extLst>
                    <a:ext uri="{FF2B5EF4-FFF2-40B4-BE49-F238E27FC236}">
                      <a16:creationId xmlns:a16="http://schemas.microsoft.com/office/drawing/2014/main" id="{DCDDEDE4-F9F2-483A-8BB3-FF784DA96327}"/>
                    </a:ext>
                  </a:extLst>
                </p14:cNvPr>
                <p14:cNvContentPartPr/>
                <p14:nvPr/>
              </p14:nvContentPartPr>
              <p14:xfrm>
                <a:off x="7474474" y="3520108"/>
                <a:ext cx="141480" cy="129600"/>
              </p14:xfrm>
            </p:contentPart>
          </mc:Choice>
          <mc:Fallback xmlns="">
            <p:pic>
              <p:nvPicPr>
                <p:cNvPr id="133" name="Freihand 132">
                  <a:extLst>
                    <a:ext uri="{FF2B5EF4-FFF2-40B4-BE49-F238E27FC236}">
                      <a16:creationId xmlns:a16="http://schemas.microsoft.com/office/drawing/2014/main" id="{DCDDEDE4-F9F2-483A-8BB3-FF784DA96327}"/>
                    </a:ext>
                  </a:extLst>
                </p:cNvPr>
                <p:cNvPicPr/>
                <p:nvPr/>
              </p:nvPicPr>
              <p:blipFill>
                <a:blip r:embed="rId191"/>
                <a:stretch>
                  <a:fillRect/>
                </a:stretch>
              </p:blipFill>
              <p:spPr>
                <a:xfrm>
                  <a:off x="7465834" y="3511468"/>
                  <a:ext cx="15912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4" name="Freihand 133">
                  <a:extLst>
                    <a:ext uri="{FF2B5EF4-FFF2-40B4-BE49-F238E27FC236}">
                      <a16:creationId xmlns:a16="http://schemas.microsoft.com/office/drawing/2014/main" id="{1A2CCDF6-0F3A-D20A-EDE2-FCD56F13D602}"/>
                    </a:ext>
                  </a:extLst>
                </p14:cNvPr>
                <p14:cNvContentPartPr/>
                <p14:nvPr/>
              </p14:nvContentPartPr>
              <p14:xfrm>
                <a:off x="7105114" y="3763828"/>
                <a:ext cx="534240" cy="91800"/>
              </p14:xfrm>
            </p:contentPart>
          </mc:Choice>
          <mc:Fallback xmlns="">
            <p:pic>
              <p:nvPicPr>
                <p:cNvPr id="134" name="Freihand 133">
                  <a:extLst>
                    <a:ext uri="{FF2B5EF4-FFF2-40B4-BE49-F238E27FC236}">
                      <a16:creationId xmlns:a16="http://schemas.microsoft.com/office/drawing/2014/main" id="{1A2CCDF6-0F3A-D20A-EDE2-FCD56F13D602}"/>
                    </a:ext>
                  </a:extLst>
                </p:cNvPr>
                <p:cNvPicPr/>
                <p:nvPr/>
              </p:nvPicPr>
              <p:blipFill>
                <a:blip r:embed="rId193"/>
                <a:stretch>
                  <a:fillRect/>
                </a:stretch>
              </p:blipFill>
              <p:spPr>
                <a:xfrm>
                  <a:off x="7096114" y="3754828"/>
                  <a:ext cx="5518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6" name="Freihand 135">
                  <a:extLst>
                    <a:ext uri="{FF2B5EF4-FFF2-40B4-BE49-F238E27FC236}">
                      <a16:creationId xmlns:a16="http://schemas.microsoft.com/office/drawing/2014/main" id="{173E93C8-8B78-E040-EF2F-417B2DD199CA}"/>
                    </a:ext>
                  </a:extLst>
                </p14:cNvPr>
                <p14:cNvContentPartPr/>
                <p14:nvPr/>
              </p14:nvContentPartPr>
              <p14:xfrm>
                <a:off x="7137514" y="3954268"/>
                <a:ext cx="106560" cy="111240"/>
              </p14:xfrm>
            </p:contentPart>
          </mc:Choice>
          <mc:Fallback xmlns="">
            <p:pic>
              <p:nvPicPr>
                <p:cNvPr id="136" name="Freihand 135">
                  <a:extLst>
                    <a:ext uri="{FF2B5EF4-FFF2-40B4-BE49-F238E27FC236}">
                      <a16:creationId xmlns:a16="http://schemas.microsoft.com/office/drawing/2014/main" id="{173E93C8-8B78-E040-EF2F-417B2DD199CA}"/>
                    </a:ext>
                  </a:extLst>
                </p:cNvPr>
                <p:cNvPicPr/>
                <p:nvPr/>
              </p:nvPicPr>
              <p:blipFill>
                <a:blip r:embed="rId195"/>
                <a:stretch>
                  <a:fillRect/>
                </a:stretch>
              </p:blipFill>
              <p:spPr>
                <a:xfrm>
                  <a:off x="7128874" y="3945628"/>
                  <a:ext cx="1242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37" name="Freihand 136">
                  <a:extLst>
                    <a:ext uri="{FF2B5EF4-FFF2-40B4-BE49-F238E27FC236}">
                      <a16:creationId xmlns:a16="http://schemas.microsoft.com/office/drawing/2014/main" id="{53AC00D3-5FFB-E64F-F52A-18DDFDB7E521}"/>
                    </a:ext>
                  </a:extLst>
                </p14:cNvPr>
                <p14:cNvContentPartPr/>
                <p14:nvPr/>
              </p14:nvContentPartPr>
              <p14:xfrm>
                <a:off x="7222834" y="4016188"/>
                <a:ext cx="79200" cy="123120"/>
              </p14:xfrm>
            </p:contentPart>
          </mc:Choice>
          <mc:Fallback xmlns="">
            <p:pic>
              <p:nvPicPr>
                <p:cNvPr id="137" name="Freihand 136">
                  <a:extLst>
                    <a:ext uri="{FF2B5EF4-FFF2-40B4-BE49-F238E27FC236}">
                      <a16:creationId xmlns:a16="http://schemas.microsoft.com/office/drawing/2014/main" id="{53AC00D3-5FFB-E64F-F52A-18DDFDB7E521}"/>
                    </a:ext>
                  </a:extLst>
                </p:cNvPr>
                <p:cNvPicPr/>
                <p:nvPr/>
              </p:nvPicPr>
              <p:blipFill>
                <a:blip r:embed="rId197"/>
                <a:stretch>
                  <a:fillRect/>
                </a:stretch>
              </p:blipFill>
              <p:spPr>
                <a:xfrm>
                  <a:off x="7214194" y="4007188"/>
                  <a:ext cx="96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8" name="Freihand 137">
                  <a:extLst>
                    <a:ext uri="{FF2B5EF4-FFF2-40B4-BE49-F238E27FC236}">
                      <a16:creationId xmlns:a16="http://schemas.microsoft.com/office/drawing/2014/main" id="{00902800-44B5-EB01-177E-FE5D9AB73D77}"/>
                    </a:ext>
                  </a:extLst>
                </p14:cNvPr>
                <p14:cNvContentPartPr/>
                <p14:nvPr/>
              </p14:nvContentPartPr>
              <p14:xfrm>
                <a:off x="7318234" y="3939148"/>
                <a:ext cx="111240" cy="169920"/>
              </p14:xfrm>
            </p:contentPart>
          </mc:Choice>
          <mc:Fallback xmlns="">
            <p:pic>
              <p:nvPicPr>
                <p:cNvPr id="138" name="Freihand 137">
                  <a:extLst>
                    <a:ext uri="{FF2B5EF4-FFF2-40B4-BE49-F238E27FC236}">
                      <a16:creationId xmlns:a16="http://schemas.microsoft.com/office/drawing/2014/main" id="{00902800-44B5-EB01-177E-FE5D9AB73D77}"/>
                    </a:ext>
                  </a:extLst>
                </p:cNvPr>
                <p:cNvPicPr/>
                <p:nvPr/>
              </p:nvPicPr>
              <p:blipFill>
                <a:blip r:embed="rId199"/>
                <a:stretch>
                  <a:fillRect/>
                </a:stretch>
              </p:blipFill>
              <p:spPr>
                <a:xfrm>
                  <a:off x="7309594" y="3930508"/>
                  <a:ext cx="1288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9" name="Freihand 138">
                  <a:extLst>
                    <a:ext uri="{FF2B5EF4-FFF2-40B4-BE49-F238E27FC236}">
                      <a16:creationId xmlns:a16="http://schemas.microsoft.com/office/drawing/2014/main" id="{61BF1DBE-56D8-970E-2E37-2D195F8C1DC2}"/>
                    </a:ext>
                  </a:extLst>
                </p14:cNvPr>
                <p14:cNvContentPartPr/>
                <p14:nvPr/>
              </p14:nvContentPartPr>
              <p14:xfrm>
                <a:off x="7514074" y="3934828"/>
                <a:ext cx="131040" cy="100800"/>
              </p14:xfrm>
            </p:contentPart>
          </mc:Choice>
          <mc:Fallback xmlns="">
            <p:pic>
              <p:nvPicPr>
                <p:cNvPr id="139" name="Freihand 138">
                  <a:extLst>
                    <a:ext uri="{FF2B5EF4-FFF2-40B4-BE49-F238E27FC236}">
                      <a16:creationId xmlns:a16="http://schemas.microsoft.com/office/drawing/2014/main" id="{61BF1DBE-56D8-970E-2E37-2D195F8C1DC2}"/>
                    </a:ext>
                  </a:extLst>
                </p:cNvPr>
                <p:cNvPicPr/>
                <p:nvPr/>
              </p:nvPicPr>
              <p:blipFill>
                <a:blip r:embed="rId201"/>
                <a:stretch>
                  <a:fillRect/>
                </a:stretch>
              </p:blipFill>
              <p:spPr>
                <a:xfrm>
                  <a:off x="7505434" y="3926188"/>
                  <a:ext cx="148680" cy="118440"/>
                </a:xfrm>
                <a:prstGeom prst="rect">
                  <a:avLst/>
                </a:prstGeom>
              </p:spPr>
            </p:pic>
          </mc:Fallback>
        </mc:AlternateContent>
      </p:grpSp>
      <p:grpSp>
        <p:nvGrpSpPr>
          <p:cNvPr id="160" name="Gruppieren 159">
            <a:extLst>
              <a:ext uri="{FF2B5EF4-FFF2-40B4-BE49-F238E27FC236}">
                <a16:creationId xmlns:a16="http://schemas.microsoft.com/office/drawing/2014/main" id="{B2E00BBC-6E25-F5C3-3E4C-56DE2B82D123}"/>
              </a:ext>
            </a:extLst>
          </p:cNvPr>
          <p:cNvGrpSpPr/>
          <p:nvPr/>
        </p:nvGrpSpPr>
        <p:grpSpPr>
          <a:xfrm>
            <a:off x="6373594" y="1850068"/>
            <a:ext cx="108360" cy="117000"/>
            <a:chOff x="6373594" y="1850068"/>
            <a:chExt cx="108360" cy="117000"/>
          </a:xfrm>
        </p:grpSpPr>
        <mc:AlternateContent xmlns:mc="http://schemas.openxmlformats.org/markup-compatibility/2006" xmlns:p14="http://schemas.microsoft.com/office/powerpoint/2010/main">
          <mc:Choice Requires="p14">
            <p:contentPart p14:bwMode="auto" r:id="rId202">
              <p14:nvContentPartPr>
                <p14:cNvPr id="158" name="Freihand 157">
                  <a:extLst>
                    <a:ext uri="{FF2B5EF4-FFF2-40B4-BE49-F238E27FC236}">
                      <a16:creationId xmlns:a16="http://schemas.microsoft.com/office/drawing/2014/main" id="{3CA26E77-A5DF-2DE3-7829-FB6A45A287F7}"/>
                    </a:ext>
                  </a:extLst>
                </p14:cNvPr>
                <p14:cNvContentPartPr/>
                <p14:nvPr/>
              </p14:nvContentPartPr>
              <p14:xfrm>
                <a:off x="6396994" y="1850068"/>
                <a:ext cx="84600" cy="117000"/>
              </p14:xfrm>
            </p:contentPart>
          </mc:Choice>
          <mc:Fallback xmlns="">
            <p:pic>
              <p:nvPicPr>
                <p:cNvPr id="158" name="Freihand 157">
                  <a:extLst>
                    <a:ext uri="{FF2B5EF4-FFF2-40B4-BE49-F238E27FC236}">
                      <a16:creationId xmlns:a16="http://schemas.microsoft.com/office/drawing/2014/main" id="{3CA26E77-A5DF-2DE3-7829-FB6A45A287F7}"/>
                    </a:ext>
                  </a:extLst>
                </p:cNvPr>
                <p:cNvPicPr/>
                <p:nvPr/>
              </p:nvPicPr>
              <p:blipFill>
                <a:blip r:embed="rId203"/>
                <a:stretch>
                  <a:fillRect/>
                </a:stretch>
              </p:blipFill>
              <p:spPr>
                <a:xfrm>
                  <a:off x="6387994" y="1841068"/>
                  <a:ext cx="102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59" name="Freihand 158">
                  <a:extLst>
                    <a:ext uri="{FF2B5EF4-FFF2-40B4-BE49-F238E27FC236}">
                      <a16:creationId xmlns:a16="http://schemas.microsoft.com/office/drawing/2014/main" id="{E7A713A9-C5EC-B947-FFA6-4ECB53E48695}"/>
                    </a:ext>
                  </a:extLst>
                </p14:cNvPr>
                <p14:cNvContentPartPr/>
                <p14:nvPr/>
              </p14:nvContentPartPr>
              <p14:xfrm>
                <a:off x="6373594" y="1865908"/>
                <a:ext cx="108360" cy="99720"/>
              </p14:xfrm>
            </p:contentPart>
          </mc:Choice>
          <mc:Fallback xmlns="">
            <p:pic>
              <p:nvPicPr>
                <p:cNvPr id="159" name="Freihand 158">
                  <a:extLst>
                    <a:ext uri="{FF2B5EF4-FFF2-40B4-BE49-F238E27FC236}">
                      <a16:creationId xmlns:a16="http://schemas.microsoft.com/office/drawing/2014/main" id="{E7A713A9-C5EC-B947-FFA6-4ECB53E48695}"/>
                    </a:ext>
                  </a:extLst>
                </p:cNvPr>
                <p:cNvPicPr/>
                <p:nvPr/>
              </p:nvPicPr>
              <p:blipFill>
                <a:blip r:embed="rId205"/>
                <a:stretch>
                  <a:fillRect/>
                </a:stretch>
              </p:blipFill>
              <p:spPr>
                <a:xfrm>
                  <a:off x="6364954" y="1857268"/>
                  <a:ext cx="126000" cy="11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6">
            <p14:nvContentPartPr>
              <p14:cNvPr id="164" name="Freihand 163">
                <a:extLst>
                  <a:ext uri="{FF2B5EF4-FFF2-40B4-BE49-F238E27FC236}">
                    <a16:creationId xmlns:a16="http://schemas.microsoft.com/office/drawing/2014/main" id="{5E482264-B2FB-B4A5-94B4-72F126176EE7}"/>
                  </a:ext>
                </a:extLst>
              </p14:cNvPr>
              <p14:cNvContentPartPr/>
              <p14:nvPr/>
            </p14:nvContentPartPr>
            <p14:xfrm>
              <a:off x="6695794" y="1963108"/>
              <a:ext cx="280080" cy="22680"/>
            </p14:xfrm>
          </p:contentPart>
        </mc:Choice>
        <mc:Fallback xmlns="">
          <p:pic>
            <p:nvPicPr>
              <p:cNvPr id="164" name="Freihand 163">
                <a:extLst>
                  <a:ext uri="{FF2B5EF4-FFF2-40B4-BE49-F238E27FC236}">
                    <a16:creationId xmlns:a16="http://schemas.microsoft.com/office/drawing/2014/main" id="{5E482264-B2FB-B4A5-94B4-72F126176EE7}"/>
                  </a:ext>
                </a:extLst>
              </p:cNvPr>
              <p:cNvPicPr/>
              <p:nvPr/>
            </p:nvPicPr>
            <p:blipFill>
              <a:blip r:embed="rId207"/>
              <a:stretch>
                <a:fillRect/>
              </a:stretch>
            </p:blipFill>
            <p:spPr>
              <a:xfrm>
                <a:off x="6686794" y="1954108"/>
                <a:ext cx="297720" cy="40320"/>
              </a:xfrm>
              <a:prstGeom prst="rect">
                <a:avLst/>
              </a:prstGeom>
            </p:spPr>
          </p:pic>
        </mc:Fallback>
      </mc:AlternateContent>
      <p:grpSp>
        <p:nvGrpSpPr>
          <p:cNvPr id="170" name="Gruppieren 169">
            <a:extLst>
              <a:ext uri="{FF2B5EF4-FFF2-40B4-BE49-F238E27FC236}">
                <a16:creationId xmlns:a16="http://schemas.microsoft.com/office/drawing/2014/main" id="{43784886-A765-F286-08E1-2E94451414B4}"/>
              </a:ext>
            </a:extLst>
          </p:cNvPr>
          <p:cNvGrpSpPr/>
          <p:nvPr/>
        </p:nvGrpSpPr>
        <p:grpSpPr>
          <a:xfrm>
            <a:off x="6312034" y="2130868"/>
            <a:ext cx="128880" cy="185040"/>
            <a:chOff x="6312034" y="2130868"/>
            <a:chExt cx="128880" cy="185040"/>
          </a:xfrm>
        </p:grpSpPr>
        <mc:AlternateContent xmlns:mc="http://schemas.openxmlformats.org/markup-compatibility/2006" xmlns:p14="http://schemas.microsoft.com/office/powerpoint/2010/main">
          <mc:Choice Requires="p14">
            <p:contentPart p14:bwMode="auto" r:id="rId208">
              <p14:nvContentPartPr>
                <p14:cNvPr id="165" name="Freihand 164">
                  <a:extLst>
                    <a:ext uri="{FF2B5EF4-FFF2-40B4-BE49-F238E27FC236}">
                      <a16:creationId xmlns:a16="http://schemas.microsoft.com/office/drawing/2014/main" id="{05842344-2C88-581E-F570-705E0DDE04EF}"/>
                    </a:ext>
                  </a:extLst>
                </p14:cNvPr>
                <p14:cNvContentPartPr/>
                <p14:nvPr/>
              </p14:nvContentPartPr>
              <p14:xfrm>
                <a:off x="6384034" y="2217628"/>
                <a:ext cx="52560" cy="64080"/>
              </p14:xfrm>
            </p:contentPart>
          </mc:Choice>
          <mc:Fallback xmlns="">
            <p:pic>
              <p:nvPicPr>
                <p:cNvPr id="165" name="Freihand 164">
                  <a:extLst>
                    <a:ext uri="{FF2B5EF4-FFF2-40B4-BE49-F238E27FC236}">
                      <a16:creationId xmlns:a16="http://schemas.microsoft.com/office/drawing/2014/main" id="{05842344-2C88-581E-F570-705E0DDE04EF}"/>
                    </a:ext>
                  </a:extLst>
                </p:cNvPr>
                <p:cNvPicPr/>
                <p:nvPr/>
              </p:nvPicPr>
              <p:blipFill>
                <a:blip r:embed="rId209"/>
                <a:stretch>
                  <a:fillRect/>
                </a:stretch>
              </p:blipFill>
              <p:spPr>
                <a:xfrm>
                  <a:off x="6375394" y="2208988"/>
                  <a:ext cx="7020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6" name="Freihand 165">
                  <a:extLst>
                    <a:ext uri="{FF2B5EF4-FFF2-40B4-BE49-F238E27FC236}">
                      <a16:creationId xmlns:a16="http://schemas.microsoft.com/office/drawing/2014/main" id="{9979DF6C-B737-7E85-2409-D9F14592AAB9}"/>
                    </a:ext>
                  </a:extLst>
                </p14:cNvPr>
                <p14:cNvContentPartPr/>
                <p14:nvPr/>
              </p14:nvContentPartPr>
              <p14:xfrm>
                <a:off x="6366394" y="2184868"/>
                <a:ext cx="71280" cy="88560"/>
              </p14:xfrm>
            </p:contentPart>
          </mc:Choice>
          <mc:Fallback xmlns="">
            <p:pic>
              <p:nvPicPr>
                <p:cNvPr id="166" name="Freihand 165">
                  <a:extLst>
                    <a:ext uri="{FF2B5EF4-FFF2-40B4-BE49-F238E27FC236}">
                      <a16:creationId xmlns:a16="http://schemas.microsoft.com/office/drawing/2014/main" id="{9979DF6C-B737-7E85-2409-D9F14592AAB9}"/>
                    </a:ext>
                  </a:extLst>
                </p:cNvPr>
                <p:cNvPicPr/>
                <p:nvPr/>
              </p:nvPicPr>
              <p:blipFill>
                <a:blip r:embed="rId211"/>
                <a:stretch>
                  <a:fillRect/>
                </a:stretch>
              </p:blipFill>
              <p:spPr>
                <a:xfrm>
                  <a:off x="6357754" y="2176228"/>
                  <a:ext cx="8892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67" name="Freihand 166">
                  <a:extLst>
                    <a:ext uri="{FF2B5EF4-FFF2-40B4-BE49-F238E27FC236}">
                      <a16:creationId xmlns:a16="http://schemas.microsoft.com/office/drawing/2014/main" id="{295C93FA-BC62-6090-C79D-55D0168809E1}"/>
                    </a:ext>
                  </a:extLst>
                </p14:cNvPr>
                <p14:cNvContentPartPr/>
                <p14:nvPr/>
              </p14:nvContentPartPr>
              <p14:xfrm>
                <a:off x="6327514" y="2172988"/>
                <a:ext cx="91440" cy="88920"/>
              </p14:xfrm>
            </p:contentPart>
          </mc:Choice>
          <mc:Fallback xmlns="">
            <p:pic>
              <p:nvPicPr>
                <p:cNvPr id="167" name="Freihand 166">
                  <a:extLst>
                    <a:ext uri="{FF2B5EF4-FFF2-40B4-BE49-F238E27FC236}">
                      <a16:creationId xmlns:a16="http://schemas.microsoft.com/office/drawing/2014/main" id="{295C93FA-BC62-6090-C79D-55D0168809E1}"/>
                    </a:ext>
                  </a:extLst>
                </p:cNvPr>
                <p:cNvPicPr/>
                <p:nvPr/>
              </p:nvPicPr>
              <p:blipFill>
                <a:blip r:embed="rId213"/>
                <a:stretch>
                  <a:fillRect/>
                </a:stretch>
              </p:blipFill>
              <p:spPr>
                <a:xfrm>
                  <a:off x="6318514" y="2163988"/>
                  <a:ext cx="1090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69" name="Freihand 168">
                  <a:extLst>
                    <a:ext uri="{FF2B5EF4-FFF2-40B4-BE49-F238E27FC236}">
                      <a16:creationId xmlns:a16="http://schemas.microsoft.com/office/drawing/2014/main" id="{104A5462-DA6A-F0BF-827A-6D0C1E1126A1}"/>
                    </a:ext>
                  </a:extLst>
                </p14:cNvPr>
                <p14:cNvContentPartPr/>
                <p14:nvPr/>
              </p14:nvContentPartPr>
              <p14:xfrm>
                <a:off x="6312034" y="2130868"/>
                <a:ext cx="128880" cy="185040"/>
              </p14:xfrm>
            </p:contentPart>
          </mc:Choice>
          <mc:Fallback xmlns="">
            <p:pic>
              <p:nvPicPr>
                <p:cNvPr id="169" name="Freihand 168">
                  <a:extLst>
                    <a:ext uri="{FF2B5EF4-FFF2-40B4-BE49-F238E27FC236}">
                      <a16:creationId xmlns:a16="http://schemas.microsoft.com/office/drawing/2014/main" id="{104A5462-DA6A-F0BF-827A-6D0C1E1126A1}"/>
                    </a:ext>
                  </a:extLst>
                </p:cNvPr>
                <p:cNvPicPr/>
                <p:nvPr/>
              </p:nvPicPr>
              <p:blipFill>
                <a:blip r:embed="rId215"/>
                <a:stretch>
                  <a:fillRect/>
                </a:stretch>
              </p:blipFill>
              <p:spPr>
                <a:xfrm>
                  <a:off x="6303034" y="2122228"/>
                  <a:ext cx="146520" cy="202680"/>
                </a:xfrm>
                <a:prstGeom prst="rect">
                  <a:avLst/>
                </a:prstGeom>
              </p:spPr>
            </p:pic>
          </mc:Fallback>
        </mc:AlternateContent>
      </p:grpSp>
      <p:grpSp>
        <p:nvGrpSpPr>
          <p:cNvPr id="173" name="Gruppieren 172">
            <a:extLst>
              <a:ext uri="{FF2B5EF4-FFF2-40B4-BE49-F238E27FC236}">
                <a16:creationId xmlns:a16="http://schemas.microsoft.com/office/drawing/2014/main" id="{253954D3-8A06-91A4-6303-3B80306FD0EA}"/>
              </a:ext>
            </a:extLst>
          </p:cNvPr>
          <p:cNvGrpSpPr/>
          <p:nvPr/>
        </p:nvGrpSpPr>
        <p:grpSpPr>
          <a:xfrm>
            <a:off x="156394" y="4727908"/>
            <a:ext cx="241200" cy="282960"/>
            <a:chOff x="156394" y="4727908"/>
            <a:chExt cx="241200" cy="282960"/>
          </a:xfrm>
        </p:grpSpPr>
        <mc:AlternateContent xmlns:mc="http://schemas.openxmlformats.org/markup-compatibility/2006" xmlns:p14="http://schemas.microsoft.com/office/powerpoint/2010/main">
          <mc:Choice Requires="p14">
            <p:contentPart p14:bwMode="auto" r:id="rId216">
              <p14:nvContentPartPr>
                <p14:cNvPr id="161" name="Freihand 160">
                  <a:extLst>
                    <a:ext uri="{FF2B5EF4-FFF2-40B4-BE49-F238E27FC236}">
                      <a16:creationId xmlns:a16="http://schemas.microsoft.com/office/drawing/2014/main" id="{014AC3E0-64A4-F75E-B931-2874DD66A7B2}"/>
                    </a:ext>
                  </a:extLst>
                </p14:cNvPr>
                <p14:cNvContentPartPr/>
                <p14:nvPr/>
              </p14:nvContentPartPr>
              <p14:xfrm>
                <a:off x="232354" y="4815028"/>
                <a:ext cx="125640" cy="126360"/>
              </p14:xfrm>
            </p:contentPart>
          </mc:Choice>
          <mc:Fallback xmlns="">
            <p:pic>
              <p:nvPicPr>
                <p:cNvPr id="161" name="Freihand 160">
                  <a:extLst>
                    <a:ext uri="{FF2B5EF4-FFF2-40B4-BE49-F238E27FC236}">
                      <a16:creationId xmlns:a16="http://schemas.microsoft.com/office/drawing/2014/main" id="{014AC3E0-64A4-F75E-B931-2874DD66A7B2}"/>
                    </a:ext>
                  </a:extLst>
                </p:cNvPr>
                <p:cNvPicPr/>
                <p:nvPr/>
              </p:nvPicPr>
              <p:blipFill>
                <a:blip r:embed="rId217"/>
                <a:stretch>
                  <a:fillRect/>
                </a:stretch>
              </p:blipFill>
              <p:spPr>
                <a:xfrm>
                  <a:off x="223354" y="4806028"/>
                  <a:ext cx="143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2" name="Freihand 161">
                  <a:extLst>
                    <a:ext uri="{FF2B5EF4-FFF2-40B4-BE49-F238E27FC236}">
                      <a16:creationId xmlns:a16="http://schemas.microsoft.com/office/drawing/2014/main" id="{9258BC0E-EB82-9078-D080-9050520797F6}"/>
                    </a:ext>
                  </a:extLst>
                </p14:cNvPr>
                <p14:cNvContentPartPr/>
                <p14:nvPr/>
              </p14:nvContentPartPr>
              <p14:xfrm>
                <a:off x="238114" y="4805668"/>
                <a:ext cx="131040" cy="111600"/>
              </p14:xfrm>
            </p:contentPart>
          </mc:Choice>
          <mc:Fallback xmlns="">
            <p:pic>
              <p:nvPicPr>
                <p:cNvPr id="162" name="Freihand 161">
                  <a:extLst>
                    <a:ext uri="{FF2B5EF4-FFF2-40B4-BE49-F238E27FC236}">
                      <a16:creationId xmlns:a16="http://schemas.microsoft.com/office/drawing/2014/main" id="{9258BC0E-EB82-9078-D080-9050520797F6}"/>
                    </a:ext>
                  </a:extLst>
                </p:cNvPr>
                <p:cNvPicPr/>
                <p:nvPr/>
              </p:nvPicPr>
              <p:blipFill>
                <a:blip r:embed="rId219"/>
                <a:stretch>
                  <a:fillRect/>
                </a:stretch>
              </p:blipFill>
              <p:spPr>
                <a:xfrm>
                  <a:off x="229474" y="4797028"/>
                  <a:ext cx="1486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1" name="Freihand 170">
                  <a:extLst>
                    <a:ext uri="{FF2B5EF4-FFF2-40B4-BE49-F238E27FC236}">
                      <a16:creationId xmlns:a16="http://schemas.microsoft.com/office/drawing/2014/main" id="{F67E97C0-A06C-89EE-DADF-32F1131914E6}"/>
                    </a:ext>
                  </a:extLst>
                </p14:cNvPr>
                <p14:cNvContentPartPr/>
                <p14:nvPr/>
              </p14:nvContentPartPr>
              <p14:xfrm>
                <a:off x="249994" y="4777948"/>
                <a:ext cx="60480" cy="189000"/>
              </p14:xfrm>
            </p:contentPart>
          </mc:Choice>
          <mc:Fallback xmlns="">
            <p:pic>
              <p:nvPicPr>
                <p:cNvPr id="171" name="Freihand 170">
                  <a:extLst>
                    <a:ext uri="{FF2B5EF4-FFF2-40B4-BE49-F238E27FC236}">
                      <a16:creationId xmlns:a16="http://schemas.microsoft.com/office/drawing/2014/main" id="{F67E97C0-A06C-89EE-DADF-32F1131914E6}"/>
                    </a:ext>
                  </a:extLst>
                </p:cNvPr>
                <p:cNvPicPr/>
                <p:nvPr/>
              </p:nvPicPr>
              <p:blipFill>
                <a:blip r:embed="rId221"/>
                <a:stretch>
                  <a:fillRect/>
                </a:stretch>
              </p:blipFill>
              <p:spPr>
                <a:xfrm>
                  <a:off x="240994" y="4768948"/>
                  <a:ext cx="7812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2" name="Freihand 171">
                  <a:extLst>
                    <a:ext uri="{FF2B5EF4-FFF2-40B4-BE49-F238E27FC236}">
                      <a16:creationId xmlns:a16="http://schemas.microsoft.com/office/drawing/2014/main" id="{B3D8CAC3-874E-2106-2261-736DA3BBA06A}"/>
                    </a:ext>
                  </a:extLst>
                </p14:cNvPr>
                <p14:cNvContentPartPr/>
                <p14:nvPr/>
              </p14:nvContentPartPr>
              <p14:xfrm>
                <a:off x="156394" y="4727908"/>
                <a:ext cx="241200" cy="282960"/>
              </p14:xfrm>
            </p:contentPart>
          </mc:Choice>
          <mc:Fallback xmlns="">
            <p:pic>
              <p:nvPicPr>
                <p:cNvPr id="172" name="Freihand 171">
                  <a:extLst>
                    <a:ext uri="{FF2B5EF4-FFF2-40B4-BE49-F238E27FC236}">
                      <a16:creationId xmlns:a16="http://schemas.microsoft.com/office/drawing/2014/main" id="{B3D8CAC3-874E-2106-2261-736DA3BBA06A}"/>
                    </a:ext>
                  </a:extLst>
                </p:cNvPr>
                <p:cNvPicPr/>
                <p:nvPr/>
              </p:nvPicPr>
              <p:blipFill>
                <a:blip r:embed="rId223"/>
                <a:stretch>
                  <a:fillRect/>
                </a:stretch>
              </p:blipFill>
              <p:spPr>
                <a:xfrm>
                  <a:off x="147754" y="4718908"/>
                  <a:ext cx="258840" cy="300600"/>
                </a:xfrm>
                <a:prstGeom prst="rect">
                  <a:avLst/>
                </a:prstGeom>
              </p:spPr>
            </p:pic>
          </mc:Fallback>
        </mc:AlternateContent>
      </p:grpSp>
      <p:grpSp>
        <p:nvGrpSpPr>
          <p:cNvPr id="186" name="Gruppieren 185">
            <a:extLst>
              <a:ext uri="{FF2B5EF4-FFF2-40B4-BE49-F238E27FC236}">
                <a16:creationId xmlns:a16="http://schemas.microsoft.com/office/drawing/2014/main" id="{245D5CD9-A754-5D0C-F4A6-CDF3662977E7}"/>
              </a:ext>
            </a:extLst>
          </p:cNvPr>
          <p:cNvGrpSpPr/>
          <p:nvPr/>
        </p:nvGrpSpPr>
        <p:grpSpPr>
          <a:xfrm>
            <a:off x="580114" y="4610188"/>
            <a:ext cx="1955880" cy="404280"/>
            <a:chOff x="580114" y="4610188"/>
            <a:chExt cx="1955880" cy="404280"/>
          </a:xfrm>
        </p:grpSpPr>
        <mc:AlternateContent xmlns:mc="http://schemas.openxmlformats.org/markup-compatibility/2006" xmlns:p14="http://schemas.microsoft.com/office/powerpoint/2010/main">
          <mc:Choice Requires="p14">
            <p:contentPart p14:bwMode="auto" r:id="rId224">
              <p14:nvContentPartPr>
                <p14:cNvPr id="174" name="Freihand 173">
                  <a:extLst>
                    <a:ext uri="{FF2B5EF4-FFF2-40B4-BE49-F238E27FC236}">
                      <a16:creationId xmlns:a16="http://schemas.microsoft.com/office/drawing/2014/main" id="{604C2A28-05A4-4C12-4752-D299F2F1D5B1}"/>
                    </a:ext>
                  </a:extLst>
                </p14:cNvPr>
                <p14:cNvContentPartPr/>
                <p14:nvPr/>
              </p14:nvContentPartPr>
              <p14:xfrm>
                <a:off x="580114" y="4798108"/>
                <a:ext cx="141480" cy="149040"/>
              </p14:xfrm>
            </p:contentPart>
          </mc:Choice>
          <mc:Fallback xmlns="">
            <p:pic>
              <p:nvPicPr>
                <p:cNvPr id="174" name="Freihand 173">
                  <a:extLst>
                    <a:ext uri="{FF2B5EF4-FFF2-40B4-BE49-F238E27FC236}">
                      <a16:creationId xmlns:a16="http://schemas.microsoft.com/office/drawing/2014/main" id="{604C2A28-05A4-4C12-4752-D299F2F1D5B1}"/>
                    </a:ext>
                  </a:extLst>
                </p:cNvPr>
                <p:cNvPicPr/>
                <p:nvPr/>
              </p:nvPicPr>
              <p:blipFill>
                <a:blip r:embed="rId225"/>
                <a:stretch>
                  <a:fillRect/>
                </a:stretch>
              </p:blipFill>
              <p:spPr>
                <a:xfrm>
                  <a:off x="571114" y="4789468"/>
                  <a:ext cx="1591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5" name="Freihand 174">
                  <a:extLst>
                    <a:ext uri="{FF2B5EF4-FFF2-40B4-BE49-F238E27FC236}">
                      <a16:creationId xmlns:a16="http://schemas.microsoft.com/office/drawing/2014/main" id="{F204DAAC-E721-66A1-6A2A-29107B1B824F}"/>
                    </a:ext>
                  </a:extLst>
                </p14:cNvPr>
                <p14:cNvContentPartPr/>
                <p14:nvPr/>
              </p14:nvContentPartPr>
              <p14:xfrm>
                <a:off x="782794" y="4923028"/>
                <a:ext cx="14040" cy="91440"/>
              </p14:xfrm>
            </p:contentPart>
          </mc:Choice>
          <mc:Fallback xmlns="">
            <p:pic>
              <p:nvPicPr>
                <p:cNvPr id="175" name="Freihand 174">
                  <a:extLst>
                    <a:ext uri="{FF2B5EF4-FFF2-40B4-BE49-F238E27FC236}">
                      <a16:creationId xmlns:a16="http://schemas.microsoft.com/office/drawing/2014/main" id="{F204DAAC-E721-66A1-6A2A-29107B1B824F}"/>
                    </a:ext>
                  </a:extLst>
                </p:cNvPr>
                <p:cNvPicPr/>
                <p:nvPr/>
              </p:nvPicPr>
              <p:blipFill>
                <a:blip r:embed="rId227"/>
                <a:stretch>
                  <a:fillRect/>
                </a:stretch>
              </p:blipFill>
              <p:spPr>
                <a:xfrm>
                  <a:off x="773794" y="4914388"/>
                  <a:ext cx="316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6" name="Freihand 175">
                  <a:extLst>
                    <a:ext uri="{FF2B5EF4-FFF2-40B4-BE49-F238E27FC236}">
                      <a16:creationId xmlns:a16="http://schemas.microsoft.com/office/drawing/2014/main" id="{24144016-80D1-E0BD-2E8F-4C4C56512031}"/>
                    </a:ext>
                  </a:extLst>
                </p14:cNvPr>
                <p14:cNvContentPartPr/>
                <p14:nvPr/>
              </p14:nvContentPartPr>
              <p14:xfrm>
                <a:off x="864874" y="4788748"/>
                <a:ext cx="118800" cy="106200"/>
              </p14:xfrm>
            </p:contentPart>
          </mc:Choice>
          <mc:Fallback xmlns="">
            <p:pic>
              <p:nvPicPr>
                <p:cNvPr id="176" name="Freihand 175">
                  <a:extLst>
                    <a:ext uri="{FF2B5EF4-FFF2-40B4-BE49-F238E27FC236}">
                      <a16:creationId xmlns:a16="http://schemas.microsoft.com/office/drawing/2014/main" id="{24144016-80D1-E0BD-2E8F-4C4C56512031}"/>
                    </a:ext>
                  </a:extLst>
                </p:cNvPr>
                <p:cNvPicPr/>
                <p:nvPr/>
              </p:nvPicPr>
              <p:blipFill>
                <a:blip r:embed="rId229"/>
                <a:stretch>
                  <a:fillRect/>
                </a:stretch>
              </p:blipFill>
              <p:spPr>
                <a:xfrm>
                  <a:off x="855874" y="4780108"/>
                  <a:ext cx="136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7" name="Freihand 176">
                  <a:extLst>
                    <a:ext uri="{FF2B5EF4-FFF2-40B4-BE49-F238E27FC236}">
                      <a16:creationId xmlns:a16="http://schemas.microsoft.com/office/drawing/2014/main" id="{D4C4F31E-DBDC-6B01-FE9F-15DA5EDE336D}"/>
                    </a:ext>
                  </a:extLst>
                </p14:cNvPr>
                <p14:cNvContentPartPr/>
                <p14:nvPr/>
              </p14:nvContentPartPr>
              <p14:xfrm>
                <a:off x="1032634" y="4757788"/>
                <a:ext cx="232200" cy="162360"/>
              </p14:xfrm>
            </p:contentPart>
          </mc:Choice>
          <mc:Fallback xmlns="">
            <p:pic>
              <p:nvPicPr>
                <p:cNvPr id="177" name="Freihand 176">
                  <a:extLst>
                    <a:ext uri="{FF2B5EF4-FFF2-40B4-BE49-F238E27FC236}">
                      <a16:creationId xmlns:a16="http://schemas.microsoft.com/office/drawing/2014/main" id="{D4C4F31E-DBDC-6B01-FE9F-15DA5EDE336D}"/>
                    </a:ext>
                  </a:extLst>
                </p:cNvPr>
                <p:cNvPicPr/>
                <p:nvPr/>
              </p:nvPicPr>
              <p:blipFill>
                <a:blip r:embed="rId231"/>
                <a:stretch>
                  <a:fillRect/>
                </a:stretch>
              </p:blipFill>
              <p:spPr>
                <a:xfrm>
                  <a:off x="1023634" y="4748788"/>
                  <a:ext cx="2498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8" name="Freihand 177">
                  <a:extLst>
                    <a:ext uri="{FF2B5EF4-FFF2-40B4-BE49-F238E27FC236}">
                      <a16:creationId xmlns:a16="http://schemas.microsoft.com/office/drawing/2014/main" id="{40381893-0CAA-4411-DAE5-75E3496CBE98}"/>
                    </a:ext>
                  </a:extLst>
                </p14:cNvPr>
                <p14:cNvContentPartPr/>
                <p14:nvPr/>
              </p14:nvContentPartPr>
              <p14:xfrm>
                <a:off x="1434754" y="4786588"/>
                <a:ext cx="192240" cy="24120"/>
              </p14:xfrm>
            </p:contentPart>
          </mc:Choice>
          <mc:Fallback xmlns="">
            <p:pic>
              <p:nvPicPr>
                <p:cNvPr id="178" name="Freihand 177">
                  <a:extLst>
                    <a:ext uri="{FF2B5EF4-FFF2-40B4-BE49-F238E27FC236}">
                      <a16:creationId xmlns:a16="http://schemas.microsoft.com/office/drawing/2014/main" id="{40381893-0CAA-4411-DAE5-75E3496CBE98}"/>
                    </a:ext>
                  </a:extLst>
                </p:cNvPr>
                <p:cNvPicPr/>
                <p:nvPr/>
              </p:nvPicPr>
              <p:blipFill>
                <a:blip r:embed="rId233"/>
                <a:stretch>
                  <a:fillRect/>
                </a:stretch>
              </p:blipFill>
              <p:spPr>
                <a:xfrm>
                  <a:off x="1425754" y="4777588"/>
                  <a:ext cx="209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9" name="Freihand 178">
                  <a:extLst>
                    <a:ext uri="{FF2B5EF4-FFF2-40B4-BE49-F238E27FC236}">
                      <a16:creationId xmlns:a16="http://schemas.microsoft.com/office/drawing/2014/main" id="{78E35060-005A-C037-32BE-CB1BDA685672}"/>
                    </a:ext>
                  </a:extLst>
                </p14:cNvPr>
                <p14:cNvContentPartPr/>
                <p14:nvPr/>
              </p14:nvContentPartPr>
              <p14:xfrm>
                <a:off x="1477594" y="4869748"/>
                <a:ext cx="114840" cy="20160"/>
              </p14:xfrm>
            </p:contentPart>
          </mc:Choice>
          <mc:Fallback xmlns="">
            <p:pic>
              <p:nvPicPr>
                <p:cNvPr id="179" name="Freihand 178">
                  <a:extLst>
                    <a:ext uri="{FF2B5EF4-FFF2-40B4-BE49-F238E27FC236}">
                      <a16:creationId xmlns:a16="http://schemas.microsoft.com/office/drawing/2014/main" id="{78E35060-005A-C037-32BE-CB1BDA685672}"/>
                    </a:ext>
                  </a:extLst>
                </p:cNvPr>
                <p:cNvPicPr/>
                <p:nvPr/>
              </p:nvPicPr>
              <p:blipFill>
                <a:blip r:embed="rId235"/>
                <a:stretch>
                  <a:fillRect/>
                </a:stretch>
              </p:blipFill>
              <p:spPr>
                <a:xfrm>
                  <a:off x="1468954" y="4860748"/>
                  <a:ext cx="1324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0" name="Freihand 179">
                  <a:extLst>
                    <a:ext uri="{FF2B5EF4-FFF2-40B4-BE49-F238E27FC236}">
                      <a16:creationId xmlns:a16="http://schemas.microsoft.com/office/drawing/2014/main" id="{2B2EC61E-7F8C-94F6-10B9-B336D95A34E6}"/>
                    </a:ext>
                  </a:extLst>
                </p14:cNvPr>
                <p14:cNvContentPartPr/>
                <p14:nvPr/>
              </p14:nvContentPartPr>
              <p14:xfrm>
                <a:off x="1780354" y="4718908"/>
                <a:ext cx="107640" cy="156960"/>
              </p14:xfrm>
            </p:contentPart>
          </mc:Choice>
          <mc:Fallback xmlns="">
            <p:pic>
              <p:nvPicPr>
                <p:cNvPr id="180" name="Freihand 179">
                  <a:extLst>
                    <a:ext uri="{FF2B5EF4-FFF2-40B4-BE49-F238E27FC236}">
                      <a16:creationId xmlns:a16="http://schemas.microsoft.com/office/drawing/2014/main" id="{2B2EC61E-7F8C-94F6-10B9-B336D95A34E6}"/>
                    </a:ext>
                  </a:extLst>
                </p:cNvPr>
                <p:cNvPicPr/>
                <p:nvPr/>
              </p:nvPicPr>
              <p:blipFill>
                <a:blip r:embed="rId237"/>
                <a:stretch>
                  <a:fillRect/>
                </a:stretch>
              </p:blipFill>
              <p:spPr>
                <a:xfrm>
                  <a:off x="1771714" y="4710268"/>
                  <a:ext cx="1252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1" name="Freihand 180">
                  <a:extLst>
                    <a:ext uri="{FF2B5EF4-FFF2-40B4-BE49-F238E27FC236}">
                      <a16:creationId xmlns:a16="http://schemas.microsoft.com/office/drawing/2014/main" id="{F2ED1C79-FE66-D1DA-33D7-6005521B3F0C}"/>
                    </a:ext>
                  </a:extLst>
                </p14:cNvPr>
                <p14:cNvContentPartPr/>
                <p14:nvPr/>
              </p14:nvContentPartPr>
              <p14:xfrm>
                <a:off x="1945594" y="4722508"/>
                <a:ext cx="244080" cy="219600"/>
              </p14:xfrm>
            </p:contentPart>
          </mc:Choice>
          <mc:Fallback xmlns="">
            <p:pic>
              <p:nvPicPr>
                <p:cNvPr id="181" name="Freihand 180">
                  <a:extLst>
                    <a:ext uri="{FF2B5EF4-FFF2-40B4-BE49-F238E27FC236}">
                      <a16:creationId xmlns:a16="http://schemas.microsoft.com/office/drawing/2014/main" id="{F2ED1C79-FE66-D1DA-33D7-6005521B3F0C}"/>
                    </a:ext>
                  </a:extLst>
                </p:cNvPr>
                <p:cNvPicPr/>
                <p:nvPr/>
              </p:nvPicPr>
              <p:blipFill>
                <a:blip r:embed="rId239"/>
                <a:stretch>
                  <a:fillRect/>
                </a:stretch>
              </p:blipFill>
              <p:spPr>
                <a:xfrm>
                  <a:off x="1936594" y="4713508"/>
                  <a:ext cx="2617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2" name="Freihand 181">
                  <a:extLst>
                    <a:ext uri="{FF2B5EF4-FFF2-40B4-BE49-F238E27FC236}">
                      <a16:creationId xmlns:a16="http://schemas.microsoft.com/office/drawing/2014/main" id="{9740EFE3-956F-7C7C-0DA3-761F225D6E08}"/>
                    </a:ext>
                  </a:extLst>
                </p14:cNvPr>
                <p14:cNvContentPartPr/>
                <p14:nvPr/>
              </p14:nvContentPartPr>
              <p14:xfrm>
                <a:off x="2353834" y="4715308"/>
                <a:ext cx="82440" cy="107280"/>
              </p14:xfrm>
            </p:contentPart>
          </mc:Choice>
          <mc:Fallback xmlns="">
            <p:pic>
              <p:nvPicPr>
                <p:cNvPr id="182" name="Freihand 181">
                  <a:extLst>
                    <a:ext uri="{FF2B5EF4-FFF2-40B4-BE49-F238E27FC236}">
                      <a16:creationId xmlns:a16="http://schemas.microsoft.com/office/drawing/2014/main" id="{9740EFE3-956F-7C7C-0DA3-761F225D6E08}"/>
                    </a:ext>
                  </a:extLst>
                </p:cNvPr>
                <p:cNvPicPr/>
                <p:nvPr/>
              </p:nvPicPr>
              <p:blipFill>
                <a:blip r:embed="rId241"/>
                <a:stretch>
                  <a:fillRect/>
                </a:stretch>
              </p:blipFill>
              <p:spPr>
                <a:xfrm>
                  <a:off x="2344834" y="4706668"/>
                  <a:ext cx="100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3" name="Freihand 182">
                  <a:extLst>
                    <a:ext uri="{FF2B5EF4-FFF2-40B4-BE49-F238E27FC236}">
                      <a16:creationId xmlns:a16="http://schemas.microsoft.com/office/drawing/2014/main" id="{C54B1D44-C0A3-0077-B774-64692141B5B1}"/>
                    </a:ext>
                  </a:extLst>
                </p14:cNvPr>
                <p14:cNvContentPartPr/>
                <p14:nvPr/>
              </p14:nvContentPartPr>
              <p14:xfrm>
                <a:off x="2238634" y="4610188"/>
                <a:ext cx="143640" cy="106200"/>
              </p14:xfrm>
            </p:contentPart>
          </mc:Choice>
          <mc:Fallback xmlns="">
            <p:pic>
              <p:nvPicPr>
                <p:cNvPr id="183" name="Freihand 182">
                  <a:extLst>
                    <a:ext uri="{FF2B5EF4-FFF2-40B4-BE49-F238E27FC236}">
                      <a16:creationId xmlns:a16="http://schemas.microsoft.com/office/drawing/2014/main" id="{C54B1D44-C0A3-0077-B774-64692141B5B1}"/>
                    </a:ext>
                  </a:extLst>
                </p:cNvPr>
                <p:cNvPicPr/>
                <p:nvPr/>
              </p:nvPicPr>
              <p:blipFill>
                <a:blip r:embed="rId243"/>
                <a:stretch>
                  <a:fillRect/>
                </a:stretch>
              </p:blipFill>
              <p:spPr>
                <a:xfrm>
                  <a:off x="2229634" y="4601188"/>
                  <a:ext cx="16128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84" name="Freihand 183">
                  <a:extLst>
                    <a:ext uri="{FF2B5EF4-FFF2-40B4-BE49-F238E27FC236}">
                      <a16:creationId xmlns:a16="http://schemas.microsoft.com/office/drawing/2014/main" id="{272A278A-7571-995D-0FC3-697874C9C464}"/>
                    </a:ext>
                  </a:extLst>
                </p14:cNvPr>
                <p14:cNvContentPartPr/>
                <p14:nvPr/>
              </p14:nvContentPartPr>
              <p14:xfrm>
                <a:off x="2463274" y="4764268"/>
                <a:ext cx="72720" cy="102600"/>
              </p14:xfrm>
            </p:contentPart>
          </mc:Choice>
          <mc:Fallback xmlns="">
            <p:pic>
              <p:nvPicPr>
                <p:cNvPr id="184" name="Freihand 183">
                  <a:extLst>
                    <a:ext uri="{FF2B5EF4-FFF2-40B4-BE49-F238E27FC236}">
                      <a16:creationId xmlns:a16="http://schemas.microsoft.com/office/drawing/2014/main" id="{272A278A-7571-995D-0FC3-697874C9C464}"/>
                    </a:ext>
                  </a:extLst>
                </p:cNvPr>
                <p:cNvPicPr/>
                <p:nvPr/>
              </p:nvPicPr>
              <p:blipFill>
                <a:blip r:embed="rId245"/>
                <a:stretch>
                  <a:fillRect/>
                </a:stretch>
              </p:blipFill>
              <p:spPr>
                <a:xfrm>
                  <a:off x="2454274" y="4755628"/>
                  <a:ext cx="90360" cy="120240"/>
                </a:xfrm>
                <a:prstGeom prst="rect">
                  <a:avLst/>
                </a:prstGeom>
              </p:spPr>
            </p:pic>
          </mc:Fallback>
        </mc:AlternateContent>
      </p:grpSp>
      <p:grpSp>
        <p:nvGrpSpPr>
          <p:cNvPr id="222" name="Gruppieren 221">
            <a:extLst>
              <a:ext uri="{FF2B5EF4-FFF2-40B4-BE49-F238E27FC236}">
                <a16:creationId xmlns:a16="http://schemas.microsoft.com/office/drawing/2014/main" id="{E0937C67-7071-A10C-5A3E-494903E1A761}"/>
              </a:ext>
            </a:extLst>
          </p:cNvPr>
          <p:cNvGrpSpPr/>
          <p:nvPr/>
        </p:nvGrpSpPr>
        <p:grpSpPr>
          <a:xfrm>
            <a:off x="3497554" y="4354228"/>
            <a:ext cx="3118680" cy="689760"/>
            <a:chOff x="3497554" y="4354228"/>
            <a:chExt cx="3118680" cy="689760"/>
          </a:xfrm>
        </p:grpSpPr>
        <mc:AlternateContent xmlns:mc="http://schemas.openxmlformats.org/markup-compatibility/2006" xmlns:p14="http://schemas.microsoft.com/office/powerpoint/2010/main">
          <mc:Choice Requires="p14">
            <p:contentPart p14:bwMode="auto" r:id="rId246">
              <p14:nvContentPartPr>
                <p14:cNvPr id="191" name="Freihand 190">
                  <a:extLst>
                    <a:ext uri="{FF2B5EF4-FFF2-40B4-BE49-F238E27FC236}">
                      <a16:creationId xmlns:a16="http://schemas.microsoft.com/office/drawing/2014/main" id="{08F343CD-7D0D-74C8-BC35-019E0279BDAF}"/>
                    </a:ext>
                  </a:extLst>
                </p14:cNvPr>
                <p14:cNvContentPartPr/>
                <p14:nvPr/>
              </p14:nvContentPartPr>
              <p14:xfrm>
                <a:off x="3497554" y="4525948"/>
                <a:ext cx="180720" cy="158760"/>
              </p14:xfrm>
            </p:contentPart>
          </mc:Choice>
          <mc:Fallback xmlns="">
            <p:pic>
              <p:nvPicPr>
                <p:cNvPr id="191" name="Freihand 190">
                  <a:extLst>
                    <a:ext uri="{FF2B5EF4-FFF2-40B4-BE49-F238E27FC236}">
                      <a16:creationId xmlns:a16="http://schemas.microsoft.com/office/drawing/2014/main" id="{08F343CD-7D0D-74C8-BC35-019E0279BDAF}"/>
                    </a:ext>
                  </a:extLst>
                </p:cNvPr>
                <p:cNvPicPr/>
                <p:nvPr/>
              </p:nvPicPr>
              <p:blipFill>
                <a:blip r:embed="rId247"/>
                <a:stretch>
                  <a:fillRect/>
                </a:stretch>
              </p:blipFill>
              <p:spPr>
                <a:xfrm>
                  <a:off x="3488554" y="4517308"/>
                  <a:ext cx="1983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2" name="Freihand 191">
                  <a:extLst>
                    <a:ext uri="{FF2B5EF4-FFF2-40B4-BE49-F238E27FC236}">
                      <a16:creationId xmlns:a16="http://schemas.microsoft.com/office/drawing/2014/main" id="{6C806507-504C-3EC8-4466-3B21EBED017E}"/>
                    </a:ext>
                  </a:extLst>
                </p14:cNvPr>
                <p14:cNvContentPartPr/>
                <p14:nvPr/>
              </p14:nvContentPartPr>
              <p14:xfrm>
                <a:off x="3750994" y="4512268"/>
                <a:ext cx="145080" cy="153360"/>
              </p14:xfrm>
            </p:contentPart>
          </mc:Choice>
          <mc:Fallback xmlns="">
            <p:pic>
              <p:nvPicPr>
                <p:cNvPr id="192" name="Freihand 191">
                  <a:extLst>
                    <a:ext uri="{FF2B5EF4-FFF2-40B4-BE49-F238E27FC236}">
                      <a16:creationId xmlns:a16="http://schemas.microsoft.com/office/drawing/2014/main" id="{6C806507-504C-3EC8-4466-3B21EBED017E}"/>
                    </a:ext>
                  </a:extLst>
                </p:cNvPr>
                <p:cNvPicPr/>
                <p:nvPr/>
              </p:nvPicPr>
              <p:blipFill>
                <a:blip r:embed="rId249"/>
                <a:stretch>
                  <a:fillRect/>
                </a:stretch>
              </p:blipFill>
              <p:spPr>
                <a:xfrm>
                  <a:off x="3742354" y="4503628"/>
                  <a:ext cx="162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94" name="Freihand 193">
                  <a:extLst>
                    <a:ext uri="{FF2B5EF4-FFF2-40B4-BE49-F238E27FC236}">
                      <a16:creationId xmlns:a16="http://schemas.microsoft.com/office/drawing/2014/main" id="{06215943-17BA-8195-03E4-C6133DBD2C71}"/>
                    </a:ext>
                  </a:extLst>
                </p14:cNvPr>
                <p14:cNvContentPartPr/>
                <p14:nvPr/>
              </p14:nvContentPartPr>
              <p14:xfrm>
                <a:off x="3960874" y="4494988"/>
                <a:ext cx="104760" cy="181080"/>
              </p14:xfrm>
            </p:contentPart>
          </mc:Choice>
          <mc:Fallback xmlns="">
            <p:pic>
              <p:nvPicPr>
                <p:cNvPr id="194" name="Freihand 193">
                  <a:extLst>
                    <a:ext uri="{FF2B5EF4-FFF2-40B4-BE49-F238E27FC236}">
                      <a16:creationId xmlns:a16="http://schemas.microsoft.com/office/drawing/2014/main" id="{06215943-17BA-8195-03E4-C6133DBD2C71}"/>
                    </a:ext>
                  </a:extLst>
                </p:cNvPr>
                <p:cNvPicPr/>
                <p:nvPr/>
              </p:nvPicPr>
              <p:blipFill>
                <a:blip r:embed="rId251"/>
                <a:stretch>
                  <a:fillRect/>
                </a:stretch>
              </p:blipFill>
              <p:spPr>
                <a:xfrm>
                  <a:off x="3952234" y="4486348"/>
                  <a:ext cx="1224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5" name="Freihand 194">
                  <a:extLst>
                    <a:ext uri="{FF2B5EF4-FFF2-40B4-BE49-F238E27FC236}">
                      <a16:creationId xmlns:a16="http://schemas.microsoft.com/office/drawing/2014/main" id="{C29A5131-B4E4-AECD-36C8-3B2D75FFDF52}"/>
                    </a:ext>
                  </a:extLst>
                </p14:cNvPr>
                <p14:cNvContentPartPr/>
                <p14:nvPr/>
              </p14:nvContentPartPr>
              <p14:xfrm>
                <a:off x="4162474" y="4656268"/>
                <a:ext cx="3600" cy="78120"/>
              </p14:xfrm>
            </p:contentPart>
          </mc:Choice>
          <mc:Fallback xmlns="">
            <p:pic>
              <p:nvPicPr>
                <p:cNvPr id="195" name="Freihand 194">
                  <a:extLst>
                    <a:ext uri="{FF2B5EF4-FFF2-40B4-BE49-F238E27FC236}">
                      <a16:creationId xmlns:a16="http://schemas.microsoft.com/office/drawing/2014/main" id="{C29A5131-B4E4-AECD-36C8-3B2D75FFDF52}"/>
                    </a:ext>
                  </a:extLst>
                </p:cNvPr>
                <p:cNvPicPr/>
                <p:nvPr/>
              </p:nvPicPr>
              <p:blipFill>
                <a:blip r:embed="rId253"/>
                <a:stretch>
                  <a:fillRect/>
                </a:stretch>
              </p:blipFill>
              <p:spPr>
                <a:xfrm>
                  <a:off x="4153474" y="4647628"/>
                  <a:ext cx="212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96" name="Freihand 195">
                  <a:extLst>
                    <a:ext uri="{FF2B5EF4-FFF2-40B4-BE49-F238E27FC236}">
                      <a16:creationId xmlns:a16="http://schemas.microsoft.com/office/drawing/2014/main" id="{D0B04157-B402-BFF5-C551-74F53EA16E44}"/>
                    </a:ext>
                  </a:extLst>
                </p14:cNvPr>
                <p14:cNvContentPartPr/>
                <p14:nvPr/>
              </p14:nvContentPartPr>
              <p14:xfrm>
                <a:off x="4254994" y="4503628"/>
                <a:ext cx="104040" cy="154080"/>
              </p14:xfrm>
            </p:contentPart>
          </mc:Choice>
          <mc:Fallback xmlns="">
            <p:pic>
              <p:nvPicPr>
                <p:cNvPr id="196" name="Freihand 195">
                  <a:extLst>
                    <a:ext uri="{FF2B5EF4-FFF2-40B4-BE49-F238E27FC236}">
                      <a16:creationId xmlns:a16="http://schemas.microsoft.com/office/drawing/2014/main" id="{D0B04157-B402-BFF5-C551-74F53EA16E44}"/>
                    </a:ext>
                  </a:extLst>
                </p:cNvPr>
                <p:cNvPicPr/>
                <p:nvPr/>
              </p:nvPicPr>
              <p:blipFill>
                <a:blip r:embed="rId255"/>
                <a:stretch>
                  <a:fillRect/>
                </a:stretch>
              </p:blipFill>
              <p:spPr>
                <a:xfrm>
                  <a:off x="4245994" y="4494988"/>
                  <a:ext cx="12168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8" name="Freihand 197">
                  <a:extLst>
                    <a:ext uri="{FF2B5EF4-FFF2-40B4-BE49-F238E27FC236}">
                      <a16:creationId xmlns:a16="http://schemas.microsoft.com/office/drawing/2014/main" id="{5B35FFF6-3837-F45F-D123-0B915A681653}"/>
                    </a:ext>
                  </a:extLst>
                </p14:cNvPr>
                <p14:cNvContentPartPr/>
                <p14:nvPr/>
              </p14:nvContentPartPr>
              <p14:xfrm>
                <a:off x="4479634" y="4583188"/>
                <a:ext cx="191160" cy="28080"/>
              </p14:xfrm>
            </p:contentPart>
          </mc:Choice>
          <mc:Fallback xmlns="">
            <p:pic>
              <p:nvPicPr>
                <p:cNvPr id="198" name="Freihand 197">
                  <a:extLst>
                    <a:ext uri="{FF2B5EF4-FFF2-40B4-BE49-F238E27FC236}">
                      <a16:creationId xmlns:a16="http://schemas.microsoft.com/office/drawing/2014/main" id="{5B35FFF6-3837-F45F-D123-0B915A681653}"/>
                    </a:ext>
                  </a:extLst>
                </p:cNvPr>
                <p:cNvPicPr/>
                <p:nvPr/>
              </p:nvPicPr>
              <p:blipFill>
                <a:blip r:embed="rId257"/>
                <a:stretch>
                  <a:fillRect/>
                </a:stretch>
              </p:blipFill>
              <p:spPr>
                <a:xfrm>
                  <a:off x="4470994" y="4574188"/>
                  <a:ext cx="2088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9" name="Freihand 198">
                  <a:extLst>
                    <a:ext uri="{FF2B5EF4-FFF2-40B4-BE49-F238E27FC236}">
                      <a16:creationId xmlns:a16="http://schemas.microsoft.com/office/drawing/2014/main" id="{E6636512-8587-8CDB-66A6-B11CEC094864}"/>
                    </a:ext>
                  </a:extLst>
                </p14:cNvPr>
                <p14:cNvContentPartPr/>
                <p14:nvPr/>
              </p14:nvContentPartPr>
              <p14:xfrm>
                <a:off x="4738474" y="4479868"/>
                <a:ext cx="164880" cy="158400"/>
              </p14:xfrm>
            </p:contentPart>
          </mc:Choice>
          <mc:Fallback xmlns="">
            <p:pic>
              <p:nvPicPr>
                <p:cNvPr id="199" name="Freihand 198">
                  <a:extLst>
                    <a:ext uri="{FF2B5EF4-FFF2-40B4-BE49-F238E27FC236}">
                      <a16:creationId xmlns:a16="http://schemas.microsoft.com/office/drawing/2014/main" id="{E6636512-8587-8CDB-66A6-B11CEC094864}"/>
                    </a:ext>
                  </a:extLst>
                </p:cNvPr>
                <p:cNvPicPr/>
                <p:nvPr/>
              </p:nvPicPr>
              <p:blipFill>
                <a:blip r:embed="rId259"/>
                <a:stretch>
                  <a:fillRect/>
                </a:stretch>
              </p:blipFill>
              <p:spPr>
                <a:xfrm>
                  <a:off x="4729834" y="4470868"/>
                  <a:ext cx="182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0" name="Freihand 199">
                  <a:extLst>
                    <a:ext uri="{FF2B5EF4-FFF2-40B4-BE49-F238E27FC236}">
                      <a16:creationId xmlns:a16="http://schemas.microsoft.com/office/drawing/2014/main" id="{BDA6E9DF-1DDE-02CB-55B1-FE8C4E33066F}"/>
                    </a:ext>
                  </a:extLst>
                </p14:cNvPr>
                <p14:cNvContentPartPr/>
                <p14:nvPr/>
              </p14:nvContentPartPr>
              <p14:xfrm>
                <a:off x="4948714" y="4489588"/>
                <a:ext cx="159480" cy="136080"/>
              </p14:xfrm>
            </p:contentPart>
          </mc:Choice>
          <mc:Fallback xmlns="">
            <p:pic>
              <p:nvPicPr>
                <p:cNvPr id="200" name="Freihand 199">
                  <a:extLst>
                    <a:ext uri="{FF2B5EF4-FFF2-40B4-BE49-F238E27FC236}">
                      <a16:creationId xmlns:a16="http://schemas.microsoft.com/office/drawing/2014/main" id="{BDA6E9DF-1DDE-02CB-55B1-FE8C4E33066F}"/>
                    </a:ext>
                  </a:extLst>
                </p:cNvPr>
                <p:cNvPicPr/>
                <p:nvPr/>
              </p:nvPicPr>
              <p:blipFill>
                <a:blip r:embed="rId261"/>
                <a:stretch>
                  <a:fillRect/>
                </a:stretch>
              </p:blipFill>
              <p:spPr>
                <a:xfrm>
                  <a:off x="4940074" y="4480588"/>
                  <a:ext cx="177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1" name="Freihand 200">
                  <a:extLst>
                    <a:ext uri="{FF2B5EF4-FFF2-40B4-BE49-F238E27FC236}">
                      <a16:creationId xmlns:a16="http://schemas.microsoft.com/office/drawing/2014/main" id="{F4544998-B91D-BF9D-851A-23A5DF473511}"/>
                    </a:ext>
                  </a:extLst>
                </p14:cNvPr>
                <p14:cNvContentPartPr/>
                <p14:nvPr/>
              </p14:nvContentPartPr>
              <p14:xfrm>
                <a:off x="5174794" y="4485628"/>
                <a:ext cx="113400" cy="117000"/>
              </p14:xfrm>
            </p:contentPart>
          </mc:Choice>
          <mc:Fallback xmlns="">
            <p:pic>
              <p:nvPicPr>
                <p:cNvPr id="201" name="Freihand 200">
                  <a:extLst>
                    <a:ext uri="{FF2B5EF4-FFF2-40B4-BE49-F238E27FC236}">
                      <a16:creationId xmlns:a16="http://schemas.microsoft.com/office/drawing/2014/main" id="{F4544998-B91D-BF9D-851A-23A5DF473511}"/>
                    </a:ext>
                  </a:extLst>
                </p:cNvPr>
                <p:cNvPicPr/>
                <p:nvPr/>
              </p:nvPicPr>
              <p:blipFill>
                <a:blip r:embed="rId263"/>
                <a:stretch>
                  <a:fillRect/>
                </a:stretch>
              </p:blipFill>
              <p:spPr>
                <a:xfrm>
                  <a:off x="5165794" y="4476628"/>
                  <a:ext cx="1310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2" name="Freihand 201">
                  <a:extLst>
                    <a:ext uri="{FF2B5EF4-FFF2-40B4-BE49-F238E27FC236}">
                      <a16:creationId xmlns:a16="http://schemas.microsoft.com/office/drawing/2014/main" id="{257C394F-C490-635A-C366-1893089D07C5}"/>
                    </a:ext>
                  </a:extLst>
                </p14:cNvPr>
                <p14:cNvContentPartPr/>
                <p14:nvPr/>
              </p14:nvContentPartPr>
              <p14:xfrm>
                <a:off x="3646594" y="4756708"/>
                <a:ext cx="1744200" cy="59760"/>
              </p14:xfrm>
            </p:contentPart>
          </mc:Choice>
          <mc:Fallback xmlns="">
            <p:pic>
              <p:nvPicPr>
                <p:cNvPr id="202" name="Freihand 201">
                  <a:extLst>
                    <a:ext uri="{FF2B5EF4-FFF2-40B4-BE49-F238E27FC236}">
                      <a16:creationId xmlns:a16="http://schemas.microsoft.com/office/drawing/2014/main" id="{257C394F-C490-635A-C366-1893089D07C5}"/>
                    </a:ext>
                  </a:extLst>
                </p:cNvPr>
                <p:cNvPicPr/>
                <p:nvPr/>
              </p:nvPicPr>
              <p:blipFill>
                <a:blip r:embed="rId265"/>
                <a:stretch>
                  <a:fillRect/>
                </a:stretch>
              </p:blipFill>
              <p:spPr>
                <a:xfrm>
                  <a:off x="3637594" y="4748068"/>
                  <a:ext cx="1761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3" name="Freihand 202">
                  <a:extLst>
                    <a:ext uri="{FF2B5EF4-FFF2-40B4-BE49-F238E27FC236}">
                      <a16:creationId xmlns:a16="http://schemas.microsoft.com/office/drawing/2014/main" id="{7D36A370-2C4F-28D0-36AA-99AB8F81765E}"/>
                    </a:ext>
                  </a:extLst>
                </p14:cNvPr>
                <p14:cNvContentPartPr/>
                <p14:nvPr/>
              </p14:nvContentPartPr>
              <p14:xfrm>
                <a:off x="4136194" y="4914028"/>
                <a:ext cx="165240" cy="129960"/>
              </p14:xfrm>
            </p:contentPart>
          </mc:Choice>
          <mc:Fallback xmlns="">
            <p:pic>
              <p:nvPicPr>
                <p:cNvPr id="203" name="Freihand 202">
                  <a:extLst>
                    <a:ext uri="{FF2B5EF4-FFF2-40B4-BE49-F238E27FC236}">
                      <a16:creationId xmlns:a16="http://schemas.microsoft.com/office/drawing/2014/main" id="{7D36A370-2C4F-28D0-36AA-99AB8F81765E}"/>
                    </a:ext>
                  </a:extLst>
                </p:cNvPr>
                <p:cNvPicPr/>
                <p:nvPr/>
              </p:nvPicPr>
              <p:blipFill>
                <a:blip r:embed="rId267"/>
                <a:stretch>
                  <a:fillRect/>
                </a:stretch>
              </p:blipFill>
              <p:spPr>
                <a:xfrm>
                  <a:off x="4127554" y="4905028"/>
                  <a:ext cx="1828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4" name="Freihand 203">
                  <a:extLst>
                    <a:ext uri="{FF2B5EF4-FFF2-40B4-BE49-F238E27FC236}">
                      <a16:creationId xmlns:a16="http://schemas.microsoft.com/office/drawing/2014/main" id="{9E6CF58E-B9E3-0BAB-48D8-84EDA52416B0}"/>
                    </a:ext>
                  </a:extLst>
                </p14:cNvPr>
                <p14:cNvContentPartPr/>
                <p14:nvPr/>
              </p14:nvContentPartPr>
              <p14:xfrm>
                <a:off x="4399714" y="4900708"/>
                <a:ext cx="110160" cy="121320"/>
              </p14:xfrm>
            </p:contentPart>
          </mc:Choice>
          <mc:Fallback xmlns="">
            <p:pic>
              <p:nvPicPr>
                <p:cNvPr id="204" name="Freihand 203">
                  <a:extLst>
                    <a:ext uri="{FF2B5EF4-FFF2-40B4-BE49-F238E27FC236}">
                      <a16:creationId xmlns:a16="http://schemas.microsoft.com/office/drawing/2014/main" id="{9E6CF58E-B9E3-0BAB-48D8-84EDA52416B0}"/>
                    </a:ext>
                  </a:extLst>
                </p:cNvPr>
                <p:cNvPicPr/>
                <p:nvPr/>
              </p:nvPicPr>
              <p:blipFill>
                <a:blip r:embed="rId269"/>
                <a:stretch>
                  <a:fillRect/>
                </a:stretch>
              </p:blipFill>
              <p:spPr>
                <a:xfrm>
                  <a:off x="4391074" y="4892068"/>
                  <a:ext cx="127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5" name="Freihand 204">
                  <a:extLst>
                    <a:ext uri="{FF2B5EF4-FFF2-40B4-BE49-F238E27FC236}">
                      <a16:creationId xmlns:a16="http://schemas.microsoft.com/office/drawing/2014/main" id="{2BF35448-76BE-0465-B0C4-94366563FAE1}"/>
                    </a:ext>
                  </a:extLst>
                </p14:cNvPr>
                <p14:cNvContentPartPr/>
                <p14:nvPr/>
              </p14:nvContentPartPr>
              <p14:xfrm>
                <a:off x="4617874" y="4883068"/>
                <a:ext cx="179640" cy="148320"/>
              </p14:xfrm>
            </p:contentPart>
          </mc:Choice>
          <mc:Fallback xmlns="">
            <p:pic>
              <p:nvPicPr>
                <p:cNvPr id="205" name="Freihand 204">
                  <a:extLst>
                    <a:ext uri="{FF2B5EF4-FFF2-40B4-BE49-F238E27FC236}">
                      <a16:creationId xmlns:a16="http://schemas.microsoft.com/office/drawing/2014/main" id="{2BF35448-76BE-0465-B0C4-94366563FAE1}"/>
                    </a:ext>
                  </a:extLst>
                </p:cNvPr>
                <p:cNvPicPr/>
                <p:nvPr/>
              </p:nvPicPr>
              <p:blipFill>
                <a:blip r:embed="rId271"/>
                <a:stretch>
                  <a:fillRect/>
                </a:stretch>
              </p:blipFill>
              <p:spPr>
                <a:xfrm>
                  <a:off x="4609234" y="4874428"/>
                  <a:ext cx="197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6" name="Freihand 205">
                  <a:extLst>
                    <a:ext uri="{FF2B5EF4-FFF2-40B4-BE49-F238E27FC236}">
                      <a16:creationId xmlns:a16="http://schemas.microsoft.com/office/drawing/2014/main" id="{DCB80F6A-1B1B-FB91-ABFE-09B85CCC8544}"/>
                    </a:ext>
                  </a:extLst>
                </p14:cNvPr>
                <p14:cNvContentPartPr/>
                <p14:nvPr/>
              </p14:nvContentPartPr>
              <p14:xfrm>
                <a:off x="5471074" y="4704868"/>
                <a:ext cx="240120" cy="15120"/>
              </p14:xfrm>
            </p:contentPart>
          </mc:Choice>
          <mc:Fallback xmlns="">
            <p:pic>
              <p:nvPicPr>
                <p:cNvPr id="206" name="Freihand 205">
                  <a:extLst>
                    <a:ext uri="{FF2B5EF4-FFF2-40B4-BE49-F238E27FC236}">
                      <a16:creationId xmlns:a16="http://schemas.microsoft.com/office/drawing/2014/main" id="{DCB80F6A-1B1B-FB91-ABFE-09B85CCC8544}"/>
                    </a:ext>
                  </a:extLst>
                </p:cNvPr>
                <p:cNvPicPr/>
                <p:nvPr/>
              </p:nvPicPr>
              <p:blipFill>
                <a:blip r:embed="rId273"/>
                <a:stretch>
                  <a:fillRect/>
                </a:stretch>
              </p:blipFill>
              <p:spPr>
                <a:xfrm>
                  <a:off x="5462434" y="4695868"/>
                  <a:ext cx="2577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7" name="Freihand 206">
                  <a:extLst>
                    <a:ext uri="{FF2B5EF4-FFF2-40B4-BE49-F238E27FC236}">
                      <a16:creationId xmlns:a16="http://schemas.microsoft.com/office/drawing/2014/main" id="{4328D386-F17A-2D22-5830-F71A35EAB6A8}"/>
                    </a:ext>
                  </a:extLst>
                </p14:cNvPr>
                <p14:cNvContentPartPr/>
                <p14:nvPr/>
              </p14:nvContentPartPr>
              <p14:xfrm>
                <a:off x="5510314" y="4774708"/>
                <a:ext cx="193680" cy="30240"/>
              </p14:xfrm>
            </p:contentPart>
          </mc:Choice>
          <mc:Fallback xmlns="">
            <p:pic>
              <p:nvPicPr>
                <p:cNvPr id="207" name="Freihand 206">
                  <a:extLst>
                    <a:ext uri="{FF2B5EF4-FFF2-40B4-BE49-F238E27FC236}">
                      <a16:creationId xmlns:a16="http://schemas.microsoft.com/office/drawing/2014/main" id="{4328D386-F17A-2D22-5830-F71A35EAB6A8}"/>
                    </a:ext>
                  </a:extLst>
                </p:cNvPr>
                <p:cNvPicPr/>
                <p:nvPr/>
              </p:nvPicPr>
              <p:blipFill>
                <a:blip r:embed="rId275"/>
                <a:stretch>
                  <a:fillRect/>
                </a:stretch>
              </p:blipFill>
              <p:spPr>
                <a:xfrm>
                  <a:off x="5501314" y="4766068"/>
                  <a:ext cx="211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9" name="Freihand 208">
                  <a:extLst>
                    <a:ext uri="{FF2B5EF4-FFF2-40B4-BE49-F238E27FC236}">
                      <a16:creationId xmlns:a16="http://schemas.microsoft.com/office/drawing/2014/main" id="{87A10AFD-4905-A52F-19FC-2A272763D24A}"/>
                    </a:ext>
                  </a:extLst>
                </p14:cNvPr>
                <p14:cNvContentPartPr/>
                <p14:nvPr/>
              </p14:nvContentPartPr>
              <p14:xfrm>
                <a:off x="5816674" y="4354228"/>
                <a:ext cx="183240" cy="207000"/>
              </p14:xfrm>
            </p:contentPart>
          </mc:Choice>
          <mc:Fallback xmlns="">
            <p:pic>
              <p:nvPicPr>
                <p:cNvPr id="209" name="Freihand 208">
                  <a:extLst>
                    <a:ext uri="{FF2B5EF4-FFF2-40B4-BE49-F238E27FC236}">
                      <a16:creationId xmlns:a16="http://schemas.microsoft.com/office/drawing/2014/main" id="{87A10AFD-4905-A52F-19FC-2A272763D24A}"/>
                    </a:ext>
                  </a:extLst>
                </p:cNvPr>
                <p:cNvPicPr/>
                <p:nvPr/>
              </p:nvPicPr>
              <p:blipFill>
                <a:blip r:embed="rId277"/>
                <a:stretch>
                  <a:fillRect/>
                </a:stretch>
              </p:blipFill>
              <p:spPr>
                <a:xfrm>
                  <a:off x="5808034" y="4345588"/>
                  <a:ext cx="20088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0" name="Freihand 209">
                  <a:extLst>
                    <a:ext uri="{FF2B5EF4-FFF2-40B4-BE49-F238E27FC236}">
                      <a16:creationId xmlns:a16="http://schemas.microsoft.com/office/drawing/2014/main" id="{B3531D38-CD9F-E8E7-C7F5-4864292AB052}"/>
                    </a:ext>
                  </a:extLst>
                </p14:cNvPr>
                <p14:cNvContentPartPr/>
                <p14:nvPr/>
              </p14:nvContentPartPr>
              <p14:xfrm>
                <a:off x="6069034" y="4388788"/>
                <a:ext cx="94320" cy="133920"/>
              </p14:xfrm>
            </p:contentPart>
          </mc:Choice>
          <mc:Fallback xmlns="">
            <p:pic>
              <p:nvPicPr>
                <p:cNvPr id="210" name="Freihand 209">
                  <a:extLst>
                    <a:ext uri="{FF2B5EF4-FFF2-40B4-BE49-F238E27FC236}">
                      <a16:creationId xmlns:a16="http://schemas.microsoft.com/office/drawing/2014/main" id="{B3531D38-CD9F-E8E7-C7F5-4864292AB052}"/>
                    </a:ext>
                  </a:extLst>
                </p:cNvPr>
                <p:cNvPicPr/>
                <p:nvPr/>
              </p:nvPicPr>
              <p:blipFill>
                <a:blip r:embed="rId279"/>
                <a:stretch>
                  <a:fillRect/>
                </a:stretch>
              </p:blipFill>
              <p:spPr>
                <a:xfrm>
                  <a:off x="6060394" y="4380148"/>
                  <a:ext cx="1119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 name="Freihand 210">
                  <a:extLst>
                    <a:ext uri="{FF2B5EF4-FFF2-40B4-BE49-F238E27FC236}">
                      <a16:creationId xmlns:a16="http://schemas.microsoft.com/office/drawing/2014/main" id="{98558CA9-2109-C3A8-DC2A-CBA832255D8A}"/>
                    </a:ext>
                  </a:extLst>
                </p14:cNvPr>
                <p14:cNvContentPartPr/>
                <p14:nvPr/>
              </p14:nvContentPartPr>
              <p14:xfrm>
                <a:off x="6204394" y="4489948"/>
                <a:ext cx="46800" cy="160560"/>
              </p14:xfrm>
            </p:contentPart>
          </mc:Choice>
          <mc:Fallback xmlns="">
            <p:pic>
              <p:nvPicPr>
                <p:cNvPr id="211" name="Freihand 210">
                  <a:extLst>
                    <a:ext uri="{FF2B5EF4-FFF2-40B4-BE49-F238E27FC236}">
                      <a16:creationId xmlns:a16="http://schemas.microsoft.com/office/drawing/2014/main" id="{98558CA9-2109-C3A8-DC2A-CBA832255D8A}"/>
                    </a:ext>
                  </a:extLst>
                </p:cNvPr>
                <p:cNvPicPr/>
                <p:nvPr/>
              </p:nvPicPr>
              <p:blipFill>
                <a:blip r:embed="rId281"/>
                <a:stretch>
                  <a:fillRect/>
                </a:stretch>
              </p:blipFill>
              <p:spPr>
                <a:xfrm>
                  <a:off x="6195754" y="4481308"/>
                  <a:ext cx="644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2" name="Freihand 211">
                  <a:extLst>
                    <a:ext uri="{FF2B5EF4-FFF2-40B4-BE49-F238E27FC236}">
                      <a16:creationId xmlns:a16="http://schemas.microsoft.com/office/drawing/2014/main" id="{C4A59737-8B28-95E1-B08E-6DE5F270B49B}"/>
                    </a:ext>
                  </a:extLst>
                </p14:cNvPr>
                <p14:cNvContentPartPr/>
                <p14:nvPr/>
              </p14:nvContentPartPr>
              <p14:xfrm>
                <a:off x="6204394" y="4363588"/>
                <a:ext cx="164520" cy="218880"/>
              </p14:xfrm>
            </p:contentPart>
          </mc:Choice>
          <mc:Fallback xmlns="">
            <p:pic>
              <p:nvPicPr>
                <p:cNvPr id="212" name="Freihand 211">
                  <a:extLst>
                    <a:ext uri="{FF2B5EF4-FFF2-40B4-BE49-F238E27FC236}">
                      <a16:creationId xmlns:a16="http://schemas.microsoft.com/office/drawing/2014/main" id="{C4A59737-8B28-95E1-B08E-6DE5F270B49B}"/>
                    </a:ext>
                  </a:extLst>
                </p:cNvPr>
                <p:cNvPicPr/>
                <p:nvPr/>
              </p:nvPicPr>
              <p:blipFill>
                <a:blip r:embed="rId283"/>
                <a:stretch>
                  <a:fillRect/>
                </a:stretch>
              </p:blipFill>
              <p:spPr>
                <a:xfrm>
                  <a:off x="6195394" y="4354588"/>
                  <a:ext cx="1821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14" name="Freihand 213">
                  <a:extLst>
                    <a:ext uri="{FF2B5EF4-FFF2-40B4-BE49-F238E27FC236}">
                      <a16:creationId xmlns:a16="http://schemas.microsoft.com/office/drawing/2014/main" id="{65C41723-A5EB-4197-82A6-AD8F84C00D98}"/>
                    </a:ext>
                  </a:extLst>
                </p14:cNvPr>
                <p14:cNvContentPartPr/>
                <p14:nvPr/>
              </p14:nvContentPartPr>
              <p14:xfrm>
                <a:off x="6401314" y="4508308"/>
                <a:ext cx="21960" cy="155880"/>
              </p14:xfrm>
            </p:contentPart>
          </mc:Choice>
          <mc:Fallback xmlns="">
            <p:pic>
              <p:nvPicPr>
                <p:cNvPr id="214" name="Freihand 213">
                  <a:extLst>
                    <a:ext uri="{FF2B5EF4-FFF2-40B4-BE49-F238E27FC236}">
                      <a16:creationId xmlns:a16="http://schemas.microsoft.com/office/drawing/2014/main" id="{65C41723-A5EB-4197-82A6-AD8F84C00D98}"/>
                    </a:ext>
                  </a:extLst>
                </p:cNvPr>
                <p:cNvPicPr/>
                <p:nvPr/>
              </p:nvPicPr>
              <p:blipFill>
                <a:blip r:embed="rId285"/>
                <a:stretch>
                  <a:fillRect/>
                </a:stretch>
              </p:blipFill>
              <p:spPr>
                <a:xfrm>
                  <a:off x="6392314" y="4499308"/>
                  <a:ext cx="396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15" name="Freihand 214">
                  <a:extLst>
                    <a:ext uri="{FF2B5EF4-FFF2-40B4-BE49-F238E27FC236}">
                      <a16:creationId xmlns:a16="http://schemas.microsoft.com/office/drawing/2014/main" id="{29878E5C-0E6A-AAE7-C370-014029C606EA}"/>
                    </a:ext>
                  </a:extLst>
                </p14:cNvPr>
                <p14:cNvContentPartPr/>
                <p14:nvPr/>
              </p14:nvContentPartPr>
              <p14:xfrm>
                <a:off x="6475834" y="4372228"/>
                <a:ext cx="140400" cy="144360"/>
              </p14:xfrm>
            </p:contentPart>
          </mc:Choice>
          <mc:Fallback xmlns="">
            <p:pic>
              <p:nvPicPr>
                <p:cNvPr id="215" name="Freihand 214">
                  <a:extLst>
                    <a:ext uri="{FF2B5EF4-FFF2-40B4-BE49-F238E27FC236}">
                      <a16:creationId xmlns:a16="http://schemas.microsoft.com/office/drawing/2014/main" id="{29878E5C-0E6A-AAE7-C370-014029C606EA}"/>
                    </a:ext>
                  </a:extLst>
                </p:cNvPr>
                <p:cNvPicPr/>
                <p:nvPr/>
              </p:nvPicPr>
              <p:blipFill>
                <a:blip r:embed="rId287"/>
                <a:stretch>
                  <a:fillRect/>
                </a:stretch>
              </p:blipFill>
              <p:spPr>
                <a:xfrm>
                  <a:off x="6466834" y="4363228"/>
                  <a:ext cx="158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17" name="Freihand 216">
                  <a:extLst>
                    <a:ext uri="{FF2B5EF4-FFF2-40B4-BE49-F238E27FC236}">
                      <a16:creationId xmlns:a16="http://schemas.microsoft.com/office/drawing/2014/main" id="{8662DCE9-E909-3730-40A8-7608DAB2124C}"/>
                    </a:ext>
                  </a:extLst>
                </p14:cNvPr>
                <p14:cNvContentPartPr/>
                <p14:nvPr/>
              </p14:nvContentPartPr>
              <p14:xfrm>
                <a:off x="5845474" y="4634308"/>
                <a:ext cx="770400" cy="99720"/>
              </p14:xfrm>
            </p:contentPart>
          </mc:Choice>
          <mc:Fallback xmlns="">
            <p:pic>
              <p:nvPicPr>
                <p:cNvPr id="217" name="Freihand 216">
                  <a:extLst>
                    <a:ext uri="{FF2B5EF4-FFF2-40B4-BE49-F238E27FC236}">
                      <a16:creationId xmlns:a16="http://schemas.microsoft.com/office/drawing/2014/main" id="{8662DCE9-E909-3730-40A8-7608DAB2124C}"/>
                    </a:ext>
                  </a:extLst>
                </p:cNvPr>
                <p:cNvPicPr/>
                <p:nvPr/>
              </p:nvPicPr>
              <p:blipFill>
                <a:blip r:embed="rId289"/>
                <a:stretch>
                  <a:fillRect/>
                </a:stretch>
              </p:blipFill>
              <p:spPr>
                <a:xfrm>
                  <a:off x="5836474" y="4625668"/>
                  <a:ext cx="7880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19" name="Freihand 218">
                  <a:extLst>
                    <a:ext uri="{FF2B5EF4-FFF2-40B4-BE49-F238E27FC236}">
                      <a16:creationId xmlns:a16="http://schemas.microsoft.com/office/drawing/2014/main" id="{FC9F7AB1-FC35-2AB8-54A6-F899639577CC}"/>
                    </a:ext>
                  </a:extLst>
                </p14:cNvPr>
                <p14:cNvContentPartPr/>
                <p14:nvPr/>
              </p14:nvContentPartPr>
              <p14:xfrm>
                <a:off x="5873914" y="4836988"/>
                <a:ext cx="136440" cy="130320"/>
              </p14:xfrm>
            </p:contentPart>
          </mc:Choice>
          <mc:Fallback xmlns="">
            <p:pic>
              <p:nvPicPr>
                <p:cNvPr id="219" name="Freihand 218">
                  <a:extLst>
                    <a:ext uri="{FF2B5EF4-FFF2-40B4-BE49-F238E27FC236}">
                      <a16:creationId xmlns:a16="http://schemas.microsoft.com/office/drawing/2014/main" id="{FC9F7AB1-FC35-2AB8-54A6-F899639577CC}"/>
                    </a:ext>
                  </a:extLst>
                </p:cNvPr>
                <p:cNvPicPr/>
                <p:nvPr/>
              </p:nvPicPr>
              <p:blipFill>
                <a:blip r:embed="rId291"/>
                <a:stretch>
                  <a:fillRect/>
                </a:stretch>
              </p:blipFill>
              <p:spPr>
                <a:xfrm>
                  <a:off x="5864914" y="4827988"/>
                  <a:ext cx="1540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20" name="Freihand 219">
                  <a:extLst>
                    <a:ext uri="{FF2B5EF4-FFF2-40B4-BE49-F238E27FC236}">
                      <a16:creationId xmlns:a16="http://schemas.microsoft.com/office/drawing/2014/main" id="{F8725EFD-D51B-4263-B72E-C9E929CF58BD}"/>
                    </a:ext>
                  </a:extLst>
                </p14:cNvPr>
                <p14:cNvContentPartPr/>
                <p14:nvPr/>
              </p14:nvContentPartPr>
              <p14:xfrm>
                <a:off x="6067594" y="4834828"/>
                <a:ext cx="78840" cy="95760"/>
              </p14:xfrm>
            </p:contentPart>
          </mc:Choice>
          <mc:Fallback xmlns="">
            <p:pic>
              <p:nvPicPr>
                <p:cNvPr id="220" name="Freihand 219">
                  <a:extLst>
                    <a:ext uri="{FF2B5EF4-FFF2-40B4-BE49-F238E27FC236}">
                      <a16:creationId xmlns:a16="http://schemas.microsoft.com/office/drawing/2014/main" id="{F8725EFD-D51B-4263-B72E-C9E929CF58BD}"/>
                    </a:ext>
                  </a:extLst>
                </p:cNvPr>
                <p:cNvPicPr/>
                <p:nvPr/>
              </p:nvPicPr>
              <p:blipFill>
                <a:blip r:embed="rId293"/>
                <a:stretch>
                  <a:fillRect/>
                </a:stretch>
              </p:blipFill>
              <p:spPr>
                <a:xfrm>
                  <a:off x="6058594" y="4826188"/>
                  <a:ext cx="964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21" name="Freihand 220">
                  <a:extLst>
                    <a:ext uri="{FF2B5EF4-FFF2-40B4-BE49-F238E27FC236}">
                      <a16:creationId xmlns:a16="http://schemas.microsoft.com/office/drawing/2014/main" id="{9C3C397F-39E5-44F7-6D73-C721EA972290}"/>
                    </a:ext>
                  </a:extLst>
                </p14:cNvPr>
                <p14:cNvContentPartPr/>
                <p14:nvPr/>
              </p14:nvContentPartPr>
              <p14:xfrm>
                <a:off x="6164434" y="4799548"/>
                <a:ext cx="112320" cy="133200"/>
              </p14:xfrm>
            </p:contentPart>
          </mc:Choice>
          <mc:Fallback xmlns="">
            <p:pic>
              <p:nvPicPr>
                <p:cNvPr id="221" name="Freihand 220">
                  <a:extLst>
                    <a:ext uri="{FF2B5EF4-FFF2-40B4-BE49-F238E27FC236}">
                      <a16:creationId xmlns:a16="http://schemas.microsoft.com/office/drawing/2014/main" id="{9C3C397F-39E5-44F7-6D73-C721EA972290}"/>
                    </a:ext>
                  </a:extLst>
                </p:cNvPr>
                <p:cNvPicPr/>
                <p:nvPr/>
              </p:nvPicPr>
              <p:blipFill>
                <a:blip r:embed="rId295"/>
                <a:stretch>
                  <a:fillRect/>
                </a:stretch>
              </p:blipFill>
              <p:spPr>
                <a:xfrm>
                  <a:off x="6155794" y="4790548"/>
                  <a:ext cx="129960" cy="150840"/>
                </a:xfrm>
                <a:prstGeom prst="rect">
                  <a:avLst/>
                </a:prstGeom>
              </p:spPr>
            </p:pic>
          </mc:Fallback>
        </mc:AlternateContent>
      </p:grpSp>
      <p:grpSp>
        <p:nvGrpSpPr>
          <p:cNvPr id="225" name="Gruppieren 224">
            <a:extLst>
              <a:ext uri="{FF2B5EF4-FFF2-40B4-BE49-F238E27FC236}">
                <a16:creationId xmlns:a16="http://schemas.microsoft.com/office/drawing/2014/main" id="{6185F69E-9ACC-D9B3-77CA-730F48CB15D6}"/>
              </a:ext>
            </a:extLst>
          </p:cNvPr>
          <p:cNvGrpSpPr/>
          <p:nvPr/>
        </p:nvGrpSpPr>
        <p:grpSpPr>
          <a:xfrm>
            <a:off x="6870034" y="4482748"/>
            <a:ext cx="599040" cy="240480"/>
            <a:chOff x="6870034" y="4482748"/>
            <a:chExt cx="599040" cy="240480"/>
          </a:xfrm>
        </p:grpSpPr>
        <mc:AlternateContent xmlns:mc="http://schemas.openxmlformats.org/markup-compatibility/2006" xmlns:p14="http://schemas.microsoft.com/office/powerpoint/2010/main">
          <mc:Choice Requires="p14">
            <p:contentPart p14:bwMode="auto" r:id="rId296">
              <p14:nvContentPartPr>
                <p14:cNvPr id="223" name="Freihand 222">
                  <a:extLst>
                    <a:ext uri="{FF2B5EF4-FFF2-40B4-BE49-F238E27FC236}">
                      <a16:creationId xmlns:a16="http://schemas.microsoft.com/office/drawing/2014/main" id="{A7F1B09B-84A8-CC20-64C6-018869CDD357}"/>
                    </a:ext>
                  </a:extLst>
                </p14:cNvPr>
                <p14:cNvContentPartPr/>
                <p14:nvPr/>
              </p14:nvContentPartPr>
              <p14:xfrm>
                <a:off x="6870034" y="4695868"/>
                <a:ext cx="197640" cy="19800"/>
              </p14:xfrm>
            </p:contentPart>
          </mc:Choice>
          <mc:Fallback xmlns="">
            <p:pic>
              <p:nvPicPr>
                <p:cNvPr id="223" name="Freihand 222">
                  <a:extLst>
                    <a:ext uri="{FF2B5EF4-FFF2-40B4-BE49-F238E27FC236}">
                      <a16:creationId xmlns:a16="http://schemas.microsoft.com/office/drawing/2014/main" id="{A7F1B09B-84A8-CC20-64C6-018869CDD357}"/>
                    </a:ext>
                  </a:extLst>
                </p:cNvPr>
                <p:cNvPicPr/>
                <p:nvPr/>
              </p:nvPicPr>
              <p:blipFill>
                <a:blip r:embed="rId297"/>
                <a:stretch>
                  <a:fillRect/>
                </a:stretch>
              </p:blipFill>
              <p:spPr>
                <a:xfrm>
                  <a:off x="6861394" y="4687228"/>
                  <a:ext cx="215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4" name="Freihand 223">
                  <a:extLst>
                    <a:ext uri="{FF2B5EF4-FFF2-40B4-BE49-F238E27FC236}">
                      <a16:creationId xmlns:a16="http://schemas.microsoft.com/office/drawing/2014/main" id="{46C88BB2-6EB1-6495-0B59-2F76DDE6EEEF}"/>
                    </a:ext>
                  </a:extLst>
                </p14:cNvPr>
                <p14:cNvContentPartPr/>
                <p14:nvPr/>
              </p14:nvContentPartPr>
              <p14:xfrm>
                <a:off x="7217794" y="4482748"/>
                <a:ext cx="251280" cy="240480"/>
              </p14:xfrm>
            </p:contentPart>
          </mc:Choice>
          <mc:Fallback xmlns="">
            <p:pic>
              <p:nvPicPr>
                <p:cNvPr id="224" name="Freihand 223">
                  <a:extLst>
                    <a:ext uri="{FF2B5EF4-FFF2-40B4-BE49-F238E27FC236}">
                      <a16:creationId xmlns:a16="http://schemas.microsoft.com/office/drawing/2014/main" id="{46C88BB2-6EB1-6495-0B59-2F76DDE6EEEF}"/>
                    </a:ext>
                  </a:extLst>
                </p:cNvPr>
                <p:cNvPicPr/>
                <p:nvPr/>
              </p:nvPicPr>
              <p:blipFill>
                <a:blip r:embed="rId299"/>
                <a:stretch>
                  <a:fillRect/>
                </a:stretch>
              </p:blipFill>
              <p:spPr>
                <a:xfrm>
                  <a:off x="7209154" y="4474108"/>
                  <a:ext cx="268920" cy="258120"/>
                </a:xfrm>
                <a:prstGeom prst="rect">
                  <a:avLst/>
                </a:prstGeom>
              </p:spPr>
            </p:pic>
          </mc:Fallback>
        </mc:AlternateContent>
      </p:grpSp>
      <p:grpSp>
        <p:nvGrpSpPr>
          <p:cNvPr id="228" name="Gruppieren 227">
            <a:extLst>
              <a:ext uri="{FF2B5EF4-FFF2-40B4-BE49-F238E27FC236}">
                <a16:creationId xmlns:a16="http://schemas.microsoft.com/office/drawing/2014/main" id="{17A44434-70F6-EAD8-9BEA-3BD922909BB1}"/>
              </a:ext>
            </a:extLst>
          </p:cNvPr>
          <p:cNvGrpSpPr/>
          <p:nvPr/>
        </p:nvGrpSpPr>
        <p:grpSpPr>
          <a:xfrm>
            <a:off x="2743354" y="4749508"/>
            <a:ext cx="243360" cy="133200"/>
            <a:chOff x="2743354" y="4749508"/>
            <a:chExt cx="243360" cy="133200"/>
          </a:xfrm>
        </p:grpSpPr>
        <mc:AlternateContent xmlns:mc="http://schemas.openxmlformats.org/markup-compatibility/2006" xmlns:p14="http://schemas.microsoft.com/office/powerpoint/2010/main">
          <mc:Choice Requires="p14">
            <p:contentPart p14:bwMode="auto" r:id="rId300">
              <p14:nvContentPartPr>
                <p14:cNvPr id="226" name="Freihand 225">
                  <a:extLst>
                    <a:ext uri="{FF2B5EF4-FFF2-40B4-BE49-F238E27FC236}">
                      <a16:creationId xmlns:a16="http://schemas.microsoft.com/office/drawing/2014/main" id="{AF94F82C-E8A4-32AC-3EC0-95B054C69749}"/>
                    </a:ext>
                  </a:extLst>
                </p14:cNvPr>
                <p14:cNvContentPartPr/>
                <p14:nvPr/>
              </p14:nvContentPartPr>
              <p14:xfrm>
                <a:off x="2743354" y="4749508"/>
                <a:ext cx="237240" cy="19800"/>
              </p14:xfrm>
            </p:contentPart>
          </mc:Choice>
          <mc:Fallback xmlns="">
            <p:pic>
              <p:nvPicPr>
                <p:cNvPr id="226" name="Freihand 225">
                  <a:extLst>
                    <a:ext uri="{FF2B5EF4-FFF2-40B4-BE49-F238E27FC236}">
                      <a16:creationId xmlns:a16="http://schemas.microsoft.com/office/drawing/2014/main" id="{AF94F82C-E8A4-32AC-3EC0-95B054C69749}"/>
                    </a:ext>
                  </a:extLst>
                </p:cNvPr>
                <p:cNvPicPr/>
                <p:nvPr/>
              </p:nvPicPr>
              <p:blipFill>
                <a:blip r:embed="rId301"/>
                <a:stretch>
                  <a:fillRect/>
                </a:stretch>
              </p:blipFill>
              <p:spPr>
                <a:xfrm>
                  <a:off x="2734714" y="4740508"/>
                  <a:ext cx="254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27" name="Freihand 226">
                  <a:extLst>
                    <a:ext uri="{FF2B5EF4-FFF2-40B4-BE49-F238E27FC236}">
                      <a16:creationId xmlns:a16="http://schemas.microsoft.com/office/drawing/2014/main" id="{02883ECB-D1C3-9430-DC18-D45B3E53A33E}"/>
                    </a:ext>
                  </a:extLst>
                </p14:cNvPr>
                <p14:cNvContentPartPr/>
                <p14:nvPr/>
              </p14:nvContentPartPr>
              <p14:xfrm>
                <a:off x="2782954" y="4842748"/>
                <a:ext cx="203760" cy="39960"/>
              </p14:xfrm>
            </p:contentPart>
          </mc:Choice>
          <mc:Fallback xmlns="">
            <p:pic>
              <p:nvPicPr>
                <p:cNvPr id="227" name="Freihand 226">
                  <a:extLst>
                    <a:ext uri="{FF2B5EF4-FFF2-40B4-BE49-F238E27FC236}">
                      <a16:creationId xmlns:a16="http://schemas.microsoft.com/office/drawing/2014/main" id="{02883ECB-D1C3-9430-DC18-D45B3E53A33E}"/>
                    </a:ext>
                  </a:extLst>
                </p:cNvPr>
                <p:cNvPicPr/>
                <p:nvPr/>
              </p:nvPicPr>
              <p:blipFill>
                <a:blip r:embed="rId303"/>
                <a:stretch>
                  <a:fillRect/>
                </a:stretch>
              </p:blipFill>
              <p:spPr>
                <a:xfrm>
                  <a:off x="2774314" y="4833748"/>
                  <a:ext cx="221400" cy="57600"/>
                </a:xfrm>
                <a:prstGeom prst="rect">
                  <a:avLst/>
                </a:prstGeom>
              </p:spPr>
            </p:pic>
          </mc:Fallback>
        </mc:AlternateContent>
      </p:grpSp>
      <p:grpSp>
        <p:nvGrpSpPr>
          <p:cNvPr id="233" name="Gruppieren 232">
            <a:extLst>
              <a:ext uri="{FF2B5EF4-FFF2-40B4-BE49-F238E27FC236}">
                <a16:creationId xmlns:a16="http://schemas.microsoft.com/office/drawing/2014/main" id="{1EB6DF44-E683-E15B-881C-C1CF1BCAEFE4}"/>
              </a:ext>
            </a:extLst>
          </p:cNvPr>
          <p:cNvGrpSpPr/>
          <p:nvPr/>
        </p:nvGrpSpPr>
        <p:grpSpPr>
          <a:xfrm>
            <a:off x="7249474" y="1833148"/>
            <a:ext cx="539640" cy="189000"/>
            <a:chOff x="7249474" y="1833148"/>
            <a:chExt cx="539640" cy="189000"/>
          </a:xfrm>
        </p:grpSpPr>
        <mc:AlternateContent xmlns:mc="http://schemas.openxmlformats.org/markup-compatibility/2006" xmlns:p14="http://schemas.microsoft.com/office/powerpoint/2010/main">
          <mc:Choice Requires="p14">
            <p:contentPart p14:bwMode="auto" r:id="rId304">
              <p14:nvContentPartPr>
                <p14:cNvPr id="229" name="Freihand 228">
                  <a:extLst>
                    <a:ext uri="{FF2B5EF4-FFF2-40B4-BE49-F238E27FC236}">
                      <a16:creationId xmlns:a16="http://schemas.microsoft.com/office/drawing/2014/main" id="{7F97F70E-7F5A-5293-04E8-C7FBB87EFD37}"/>
                    </a:ext>
                  </a:extLst>
                </p14:cNvPr>
                <p14:cNvContentPartPr/>
                <p14:nvPr/>
              </p14:nvContentPartPr>
              <p14:xfrm>
                <a:off x="7291594" y="1833148"/>
                <a:ext cx="59400" cy="136440"/>
              </p14:xfrm>
            </p:contentPart>
          </mc:Choice>
          <mc:Fallback xmlns="">
            <p:pic>
              <p:nvPicPr>
                <p:cNvPr id="229" name="Freihand 228">
                  <a:extLst>
                    <a:ext uri="{FF2B5EF4-FFF2-40B4-BE49-F238E27FC236}">
                      <a16:creationId xmlns:a16="http://schemas.microsoft.com/office/drawing/2014/main" id="{7F97F70E-7F5A-5293-04E8-C7FBB87EFD37}"/>
                    </a:ext>
                  </a:extLst>
                </p:cNvPr>
                <p:cNvPicPr/>
                <p:nvPr/>
              </p:nvPicPr>
              <p:blipFill>
                <a:blip r:embed="rId305"/>
                <a:stretch>
                  <a:fillRect/>
                </a:stretch>
              </p:blipFill>
              <p:spPr>
                <a:xfrm>
                  <a:off x="7282954" y="1824148"/>
                  <a:ext cx="77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0" name="Freihand 229">
                  <a:extLst>
                    <a:ext uri="{FF2B5EF4-FFF2-40B4-BE49-F238E27FC236}">
                      <a16:creationId xmlns:a16="http://schemas.microsoft.com/office/drawing/2014/main" id="{B3FE2781-17A5-FF48-87FA-9A11F234A8BE}"/>
                    </a:ext>
                  </a:extLst>
                </p14:cNvPr>
                <p14:cNvContentPartPr/>
                <p14:nvPr/>
              </p14:nvContentPartPr>
              <p14:xfrm>
                <a:off x="7249474" y="1869148"/>
                <a:ext cx="106200" cy="82440"/>
              </p14:xfrm>
            </p:contentPart>
          </mc:Choice>
          <mc:Fallback xmlns="">
            <p:pic>
              <p:nvPicPr>
                <p:cNvPr id="230" name="Freihand 229">
                  <a:extLst>
                    <a:ext uri="{FF2B5EF4-FFF2-40B4-BE49-F238E27FC236}">
                      <a16:creationId xmlns:a16="http://schemas.microsoft.com/office/drawing/2014/main" id="{B3FE2781-17A5-FF48-87FA-9A11F234A8BE}"/>
                    </a:ext>
                  </a:extLst>
                </p:cNvPr>
                <p:cNvPicPr/>
                <p:nvPr/>
              </p:nvPicPr>
              <p:blipFill>
                <a:blip r:embed="rId307"/>
                <a:stretch>
                  <a:fillRect/>
                </a:stretch>
              </p:blipFill>
              <p:spPr>
                <a:xfrm>
                  <a:off x="7240474" y="1860508"/>
                  <a:ext cx="123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232" name="Freihand 231">
                  <a:extLst>
                    <a:ext uri="{FF2B5EF4-FFF2-40B4-BE49-F238E27FC236}">
                      <a16:creationId xmlns:a16="http://schemas.microsoft.com/office/drawing/2014/main" id="{2091818D-6B3D-62FD-B6DB-D95CE7D5FCB8}"/>
                    </a:ext>
                  </a:extLst>
                </p14:cNvPr>
                <p14:cNvContentPartPr/>
                <p14:nvPr/>
              </p14:nvContentPartPr>
              <p14:xfrm>
                <a:off x="7516594" y="1991548"/>
                <a:ext cx="272520" cy="30600"/>
              </p14:xfrm>
            </p:contentPart>
          </mc:Choice>
          <mc:Fallback xmlns="">
            <p:pic>
              <p:nvPicPr>
                <p:cNvPr id="232" name="Freihand 231">
                  <a:extLst>
                    <a:ext uri="{FF2B5EF4-FFF2-40B4-BE49-F238E27FC236}">
                      <a16:creationId xmlns:a16="http://schemas.microsoft.com/office/drawing/2014/main" id="{2091818D-6B3D-62FD-B6DB-D95CE7D5FCB8}"/>
                    </a:ext>
                  </a:extLst>
                </p:cNvPr>
                <p:cNvPicPr/>
                <p:nvPr/>
              </p:nvPicPr>
              <p:blipFill>
                <a:blip r:embed="rId309"/>
                <a:stretch>
                  <a:fillRect/>
                </a:stretch>
              </p:blipFill>
              <p:spPr>
                <a:xfrm>
                  <a:off x="7507594" y="1982908"/>
                  <a:ext cx="290160" cy="4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10">
            <p14:nvContentPartPr>
              <p14:cNvPr id="234" name="Freihand 233">
                <a:extLst>
                  <a:ext uri="{FF2B5EF4-FFF2-40B4-BE49-F238E27FC236}">
                    <a16:creationId xmlns:a16="http://schemas.microsoft.com/office/drawing/2014/main" id="{98EBF262-DCFE-A62E-D2C7-56EF4A273562}"/>
                  </a:ext>
                </a:extLst>
              </p14:cNvPr>
              <p14:cNvContentPartPr/>
              <p14:nvPr/>
            </p14:nvContentPartPr>
            <p14:xfrm>
              <a:off x="1260514" y="1777708"/>
              <a:ext cx="437760" cy="428760"/>
            </p14:xfrm>
          </p:contentPart>
        </mc:Choice>
        <mc:Fallback xmlns="">
          <p:pic>
            <p:nvPicPr>
              <p:cNvPr id="234" name="Freihand 233">
                <a:extLst>
                  <a:ext uri="{FF2B5EF4-FFF2-40B4-BE49-F238E27FC236}">
                    <a16:creationId xmlns:a16="http://schemas.microsoft.com/office/drawing/2014/main" id="{98EBF262-DCFE-A62E-D2C7-56EF4A273562}"/>
                  </a:ext>
                </a:extLst>
              </p:cNvPr>
              <p:cNvPicPr/>
              <p:nvPr/>
            </p:nvPicPr>
            <p:blipFill>
              <a:blip r:embed="rId311"/>
              <a:stretch>
                <a:fillRect/>
              </a:stretch>
            </p:blipFill>
            <p:spPr>
              <a:xfrm>
                <a:off x="1251874" y="1768708"/>
                <a:ext cx="455400" cy="4464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5" name="Freihand 234">
                <a:extLst>
                  <a:ext uri="{FF2B5EF4-FFF2-40B4-BE49-F238E27FC236}">
                    <a16:creationId xmlns:a16="http://schemas.microsoft.com/office/drawing/2014/main" id="{D0C7F54C-AD70-1EA6-E08E-5140C6EB888F}"/>
                  </a:ext>
                </a:extLst>
              </p14:cNvPr>
              <p14:cNvContentPartPr/>
              <p14:nvPr/>
            </p14:nvContentPartPr>
            <p14:xfrm>
              <a:off x="2103634" y="2165788"/>
              <a:ext cx="513000" cy="293400"/>
            </p14:xfrm>
          </p:contentPart>
        </mc:Choice>
        <mc:Fallback xmlns="">
          <p:pic>
            <p:nvPicPr>
              <p:cNvPr id="235" name="Freihand 234">
                <a:extLst>
                  <a:ext uri="{FF2B5EF4-FFF2-40B4-BE49-F238E27FC236}">
                    <a16:creationId xmlns:a16="http://schemas.microsoft.com/office/drawing/2014/main" id="{D0C7F54C-AD70-1EA6-E08E-5140C6EB888F}"/>
                  </a:ext>
                </a:extLst>
              </p:cNvPr>
              <p:cNvPicPr/>
              <p:nvPr/>
            </p:nvPicPr>
            <p:blipFill>
              <a:blip r:embed="rId313"/>
              <a:stretch>
                <a:fillRect/>
              </a:stretch>
            </p:blipFill>
            <p:spPr>
              <a:xfrm>
                <a:off x="2094634" y="2157148"/>
                <a:ext cx="53064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6" name="Freihand 235">
                <a:extLst>
                  <a:ext uri="{FF2B5EF4-FFF2-40B4-BE49-F238E27FC236}">
                    <a16:creationId xmlns:a16="http://schemas.microsoft.com/office/drawing/2014/main" id="{2BA897FB-39DB-1084-9A42-08CD8A00222E}"/>
                  </a:ext>
                </a:extLst>
              </p14:cNvPr>
              <p14:cNvContentPartPr/>
              <p14:nvPr/>
            </p14:nvContentPartPr>
            <p14:xfrm>
              <a:off x="3036754" y="1737028"/>
              <a:ext cx="499680" cy="401400"/>
            </p14:xfrm>
          </p:contentPart>
        </mc:Choice>
        <mc:Fallback xmlns="">
          <p:pic>
            <p:nvPicPr>
              <p:cNvPr id="236" name="Freihand 235">
                <a:extLst>
                  <a:ext uri="{FF2B5EF4-FFF2-40B4-BE49-F238E27FC236}">
                    <a16:creationId xmlns:a16="http://schemas.microsoft.com/office/drawing/2014/main" id="{2BA897FB-39DB-1084-9A42-08CD8A00222E}"/>
                  </a:ext>
                </a:extLst>
              </p:cNvPr>
              <p:cNvPicPr/>
              <p:nvPr/>
            </p:nvPicPr>
            <p:blipFill>
              <a:blip r:embed="rId315"/>
              <a:stretch>
                <a:fillRect/>
              </a:stretch>
            </p:blipFill>
            <p:spPr>
              <a:xfrm>
                <a:off x="3027754" y="1728388"/>
                <a:ext cx="51732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7" name="Freihand 236">
                <a:extLst>
                  <a:ext uri="{FF2B5EF4-FFF2-40B4-BE49-F238E27FC236}">
                    <a16:creationId xmlns:a16="http://schemas.microsoft.com/office/drawing/2014/main" id="{BCA67FAF-6600-E5F9-8C0C-903E5B5DFAD1}"/>
                  </a:ext>
                </a:extLst>
              </p14:cNvPr>
              <p14:cNvContentPartPr/>
              <p14:nvPr/>
            </p14:nvContentPartPr>
            <p14:xfrm>
              <a:off x="3829114" y="2189548"/>
              <a:ext cx="615960" cy="329400"/>
            </p14:xfrm>
          </p:contentPart>
        </mc:Choice>
        <mc:Fallback xmlns="">
          <p:pic>
            <p:nvPicPr>
              <p:cNvPr id="237" name="Freihand 236">
                <a:extLst>
                  <a:ext uri="{FF2B5EF4-FFF2-40B4-BE49-F238E27FC236}">
                    <a16:creationId xmlns:a16="http://schemas.microsoft.com/office/drawing/2014/main" id="{BCA67FAF-6600-E5F9-8C0C-903E5B5DFAD1}"/>
                  </a:ext>
                </a:extLst>
              </p:cNvPr>
              <p:cNvPicPr/>
              <p:nvPr/>
            </p:nvPicPr>
            <p:blipFill>
              <a:blip r:embed="rId317"/>
              <a:stretch>
                <a:fillRect/>
              </a:stretch>
            </p:blipFill>
            <p:spPr>
              <a:xfrm>
                <a:off x="3820474" y="2180908"/>
                <a:ext cx="63360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38" name="Freihand 237">
                <a:extLst>
                  <a:ext uri="{FF2B5EF4-FFF2-40B4-BE49-F238E27FC236}">
                    <a16:creationId xmlns:a16="http://schemas.microsoft.com/office/drawing/2014/main" id="{494FFE19-75B1-0241-2267-7899A879E10F}"/>
                  </a:ext>
                </a:extLst>
              </p14:cNvPr>
              <p14:cNvContentPartPr/>
              <p14:nvPr/>
            </p14:nvContentPartPr>
            <p14:xfrm>
              <a:off x="7281514" y="2147428"/>
              <a:ext cx="109080" cy="127440"/>
            </p14:xfrm>
          </p:contentPart>
        </mc:Choice>
        <mc:Fallback xmlns="">
          <p:pic>
            <p:nvPicPr>
              <p:cNvPr id="238" name="Freihand 237">
                <a:extLst>
                  <a:ext uri="{FF2B5EF4-FFF2-40B4-BE49-F238E27FC236}">
                    <a16:creationId xmlns:a16="http://schemas.microsoft.com/office/drawing/2014/main" id="{494FFE19-75B1-0241-2267-7899A879E10F}"/>
                  </a:ext>
                </a:extLst>
              </p:cNvPr>
              <p:cNvPicPr/>
              <p:nvPr/>
            </p:nvPicPr>
            <p:blipFill>
              <a:blip r:embed="rId319"/>
              <a:stretch>
                <a:fillRect/>
              </a:stretch>
            </p:blipFill>
            <p:spPr>
              <a:xfrm>
                <a:off x="7272874" y="2138428"/>
                <a:ext cx="126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39" name="Freihand 238">
                <a:extLst>
                  <a:ext uri="{FF2B5EF4-FFF2-40B4-BE49-F238E27FC236}">
                    <a16:creationId xmlns:a16="http://schemas.microsoft.com/office/drawing/2014/main" id="{DFBBA7C8-7EB3-164F-9703-DCD1664A96D5}"/>
                  </a:ext>
                </a:extLst>
              </p14:cNvPr>
              <p14:cNvContentPartPr/>
              <p14:nvPr/>
            </p14:nvContentPartPr>
            <p14:xfrm>
              <a:off x="222274" y="5229028"/>
              <a:ext cx="109800" cy="159480"/>
            </p14:xfrm>
          </p:contentPart>
        </mc:Choice>
        <mc:Fallback xmlns="">
          <p:pic>
            <p:nvPicPr>
              <p:cNvPr id="239" name="Freihand 238">
                <a:extLst>
                  <a:ext uri="{FF2B5EF4-FFF2-40B4-BE49-F238E27FC236}">
                    <a16:creationId xmlns:a16="http://schemas.microsoft.com/office/drawing/2014/main" id="{DFBBA7C8-7EB3-164F-9703-DCD1664A96D5}"/>
                  </a:ext>
                </a:extLst>
              </p:cNvPr>
              <p:cNvPicPr/>
              <p:nvPr/>
            </p:nvPicPr>
            <p:blipFill>
              <a:blip r:embed="rId321"/>
              <a:stretch>
                <a:fillRect/>
              </a:stretch>
            </p:blipFill>
            <p:spPr>
              <a:xfrm>
                <a:off x="213634" y="5220388"/>
                <a:ext cx="1274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9" name="Freihand 248">
                <a:extLst>
                  <a:ext uri="{FF2B5EF4-FFF2-40B4-BE49-F238E27FC236}">
                    <a16:creationId xmlns:a16="http://schemas.microsoft.com/office/drawing/2014/main" id="{C9CE2D1D-53B8-A9E0-6216-9A078C896458}"/>
                  </a:ext>
                </a:extLst>
              </p14:cNvPr>
              <p14:cNvContentPartPr/>
              <p14:nvPr/>
            </p14:nvContentPartPr>
            <p14:xfrm>
              <a:off x="2208394" y="2194228"/>
              <a:ext cx="452520" cy="286920"/>
            </p14:xfrm>
          </p:contentPart>
        </mc:Choice>
        <mc:Fallback xmlns="">
          <p:pic>
            <p:nvPicPr>
              <p:cNvPr id="249" name="Freihand 248">
                <a:extLst>
                  <a:ext uri="{FF2B5EF4-FFF2-40B4-BE49-F238E27FC236}">
                    <a16:creationId xmlns:a16="http://schemas.microsoft.com/office/drawing/2014/main" id="{C9CE2D1D-53B8-A9E0-6216-9A078C896458}"/>
                  </a:ext>
                </a:extLst>
              </p:cNvPr>
              <p:cNvPicPr/>
              <p:nvPr/>
            </p:nvPicPr>
            <p:blipFill>
              <a:blip r:embed="rId323"/>
              <a:stretch>
                <a:fillRect/>
              </a:stretch>
            </p:blipFill>
            <p:spPr>
              <a:xfrm>
                <a:off x="2199394" y="2185588"/>
                <a:ext cx="4701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53" name="Freihand 252">
                <a:extLst>
                  <a:ext uri="{FF2B5EF4-FFF2-40B4-BE49-F238E27FC236}">
                    <a16:creationId xmlns:a16="http://schemas.microsoft.com/office/drawing/2014/main" id="{DC4F6C20-9EA1-60E8-5C21-012D67488F77}"/>
                  </a:ext>
                </a:extLst>
              </p14:cNvPr>
              <p14:cNvContentPartPr/>
              <p14:nvPr/>
            </p14:nvContentPartPr>
            <p14:xfrm>
              <a:off x="3103714" y="1803988"/>
              <a:ext cx="356040" cy="345240"/>
            </p14:xfrm>
          </p:contentPart>
        </mc:Choice>
        <mc:Fallback xmlns="">
          <p:pic>
            <p:nvPicPr>
              <p:cNvPr id="253" name="Freihand 252">
                <a:extLst>
                  <a:ext uri="{FF2B5EF4-FFF2-40B4-BE49-F238E27FC236}">
                    <a16:creationId xmlns:a16="http://schemas.microsoft.com/office/drawing/2014/main" id="{DC4F6C20-9EA1-60E8-5C21-012D67488F77}"/>
                  </a:ext>
                </a:extLst>
              </p:cNvPr>
              <p:cNvPicPr/>
              <p:nvPr/>
            </p:nvPicPr>
            <p:blipFill>
              <a:blip r:embed="rId325"/>
              <a:stretch>
                <a:fillRect/>
              </a:stretch>
            </p:blipFill>
            <p:spPr>
              <a:xfrm>
                <a:off x="3094714" y="1795348"/>
                <a:ext cx="37368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54" name="Freihand 253">
                <a:extLst>
                  <a:ext uri="{FF2B5EF4-FFF2-40B4-BE49-F238E27FC236}">
                    <a16:creationId xmlns:a16="http://schemas.microsoft.com/office/drawing/2014/main" id="{28C0BC29-D678-29B3-D81C-309297936948}"/>
                  </a:ext>
                </a:extLst>
              </p14:cNvPr>
              <p14:cNvContentPartPr/>
              <p14:nvPr/>
            </p14:nvContentPartPr>
            <p14:xfrm>
              <a:off x="3939274" y="2175148"/>
              <a:ext cx="592920" cy="326520"/>
            </p14:xfrm>
          </p:contentPart>
        </mc:Choice>
        <mc:Fallback xmlns="">
          <p:pic>
            <p:nvPicPr>
              <p:cNvPr id="254" name="Freihand 253">
                <a:extLst>
                  <a:ext uri="{FF2B5EF4-FFF2-40B4-BE49-F238E27FC236}">
                    <a16:creationId xmlns:a16="http://schemas.microsoft.com/office/drawing/2014/main" id="{28C0BC29-D678-29B3-D81C-309297936948}"/>
                  </a:ext>
                </a:extLst>
              </p:cNvPr>
              <p:cNvPicPr/>
              <p:nvPr/>
            </p:nvPicPr>
            <p:blipFill>
              <a:blip r:embed="rId327"/>
              <a:stretch>
                <a:fillRect/>
              </a:stretch>
            </p:blipFill>
            <p:spPr>
              <a:xfrm>
                <a:off x="3930634" y="2166148"/>
                <a:ext cx="610560" cy="344160"/>
              </a:xfrm>
              <a:prstGeom prst="rect">
                <a:avLst/>
              </a:prstGeom>
            </p:spPr>
          </p:pic>
        </mc:Fallback>
      </mc:AlternateContent>
      <p:grpSp>
        <p:nvGrpSpPr>
          <p:cNvPr id="267" name="Gruppieren 266">
            <a:extLst>
              <a:ext uri="{FF2B5EF4-FFF2-40B4-BE49-F238E27FC236}">
                <a16:creationId xmlns:a16="http://schemas.microsoft.com/office/drawing/2014/main" id="{AF72CDCF-8DBD-58F2-321F-D4FBBDA3BD37}"/>
              </a:ext>
            </a:extLst>
          </p:cNvPr>
          <p:cNvGrpSpPr/>
          <p:nvPr/>
        </p:nvGrpSpPr>
        <p:grpSpPr>
          <a:xfrm>
            <a:off x="573634" y="5083588"/>
            <a:ext cx="3416760" cy="372600"/>
            <a:chOff x="573634" y="5083588"/>
            <a:chExt cx="3416760" cy="372600"/>
          </a:xfrm>
        </p:grpSpPr>
        <mc:AlternateContent xmlns:mc="http://schemas.openxmlformats.org/markup-compatibility/2006" xmlns:p14="http://schemas.microsoft.com/office/powerpoint/2010/main">
          <mc:Choice Requires="p14">
            <p:contentPart p14:bwMode="auto" r:id="rId328">
              <p14:nvContentPartPr>
                <p14:cNvPr id="240" name="Freihand 239">
                  <a:extLst>
                    <a:ext uri="{FF2B5EF4-FFF2-40B4-BE49-F238E27FC236}">
                      <a16:creationId xmlns:a16="http://schemas.microsoft.com/office/drawing/2014/main" id="{94A65E9C-19F1-7EAB-5A16-ADC15B745A86}"/>
                    </a:ext>
                  </a:extLst>
                </p14:cNvPr>
                <p14:cNvContentPartPr/>
                <p14:nvPr/>
              </p14:nvContentPartPr>
              <p14:xfrm>
                <a:off x="573634" y="5228668"/>
                <a:ext cx="139680" cy="130320"/>
              </p14:xfrm>
            </p:contentPart>
          </mc:Choice>
          <mc:Fallback xmlns="">
            <p:pic>
              <p:nvPicPr>
                <p:cNvPr id="240" name="Freihand 239">
                  <a:extLst>
                    <a:ext uri="{FF2B5EF4-FFF2-40B4-BE49-F238E27FC236}">
                      <a16:creationId xmlns:a16="http://schemas.microsoft.com/office/drawing/2014/main" id="{94A65E9C-19F1-7EAB-5A16-ADC15B745A86}"/>
                    </a:ext>
                  </a:extLst>
                </p:cNvPr>
                <p:cNvPicPr/>
                <p:nvPr/>
              </p:nvPicPr>
              <p:blipFill>
                <a:blip r:embed="rId329"/>
                <a:stretch>
                  <a:fillRect/>
                </a:stretch>
              </p:blipFill>
              <p:spPr>
                <a:xfrm>
                  <a:off x="564634" y="5219668"/>
                  <a:ext cx="1573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1" name="Freihand 240">
                  <a:extLst>
                    <a:ext uri="{FF2B5EF4-FFF2-40B4-BE49-F238E27FC236}">
                      <a16:creationId xmlns:a16="http://schemas.microsoft.com/office/drawing/2014/main" id="{E3EC0EF1-8B02-12E6-71FF-0ADE041B0377}"/>
                    </a:ext>
                  </a:extLst>
                </p14:cNvPr>
                <p14:cNvContentPartPr/>
                <p14:nvPr/>
              </p14:nvContentPartPr>
              <p14:xfrm>
                <a:off x="735274" y="5376628"/>
                <a:ext cx="25200" cy="79560"/>
              </p14:xfrm>
            </p:contentPart>
          </mc:Choice>
          <mc:Fallback xmlns="">
            <p:pic>
              <p:nvPicPr>
                <p:cNvPr id="241" name="Freihand 240">
                  <a:extLst>
                    <a:ext uri="{FF2B5EF4-FFF2-40B4-BE49-F238E27FC236}">
                      <a16:creationId xmlns:a16="http://schemas.microsoft.com/office/drawing/2014/main" id="{E3EC0EF1-8B02-12E6-71FF-0ADE041B0377}"/>
                    </a:ext>
                  </a:extLst>
                </p:cNvPr>
                <p:cNvPicPr/>
                <p:nvPr/>
              </p:nvPicPr>
              <p:blipFill>
                <a:blip r:embed="rId331"/>
                <a:stretch>
                  <a:fillRect/>
                </a:stretch>
              </p:blipFill>
              <p:spPr>
                <a:xfrm>
                  <a:off x="726634" y="5367628"/>
                  <a:ext cx="4284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2" name="Freihand 241">
                  <a:extLst>
                    <a:ext uri="{FF2B5EF4-FFF2-40B4-BE49-F238E27FC236}">
                      <a16:creationId xmlns:a16="http://schemas.microsoft.com/office/drawing/2014/main" id="{D6D76575-5C74-21A5-7948-07069F275B6C}"/>
                    </a:ext>
                  </a:extLst>
                </p14:cNvPr>
                <p14:cNvContentPartPr/>
                <p14:nvPr/>
              </p14:nvContentPartPr>
              <p14:xfrm>
                <a:off x="840034" y="5226148"/>
                <a:ext cx="140400" cy="177120"/>
              </p14:xfrm>
            </p:contentPart>
          </mc:Choice>
          <mc:Fallback xmlns="">
            <p:pic>
              <p:nvPicPr>
                <p:cNvPr id="242" name="Freihand 241">
                  <a:extLst>
                    <a:ext uri="{FF2B5EF4-FFF2-40B4-BE49-F238E27FC236}">
                      <a16:creationId xmlns:a16="http://schemas.microsoft.com/office/drawing/2014/main" id="{D6D76575-5C74-21A5-7948-07069F275B6C}"/>
                    </a:ext>
                  </a:extLst>
                </p:cNvPr>
                <p:cNvPicPr/>
                <p:nvPr/>
              </p:nvPicPr>
              <p:blipFill>
                <a:blip r:embed="rId333"/>
                <a:stretch>
                  <a:fillRect/>
                </a:stretch>
              </p:blipFill>
              <p:spPr>
                <a:xfrm>
                  <a:off x="831034" y="5217508"/>
                  <a:ext cx="1580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3" name="Freihand 242">
                  <a:extLst>
                    <a:ext uri="{FF2B5EF4-FFF2-40B4-BE49-F238E27FC236}">
                      <a16:creationId xmlns:a16="http://schemas.microsoft.com/office/drawing/2014/main" id="{A95B861F-99B7-386B-3EB6-0DC31F145B6F}"/>
                    </a:ext>
                  </a:extLst>
                </p14:cNvPr>
                <p14:cNvContentPartPr/>
                <p14:nvPr/>
              </p14:nvContentPartPr>
              <p14:xfrm>
                <a:off x="1106794" y="5277988"/>
                <a:ext cx="17280" cy="33840"/>
              </p14:xfrm>
            </p:contentPart>
          </mc:Choice>
          <mc:Fallback xmlns="">
            <p:pic>
              <p:nvPicPr>
                <p:cNvPr id="243" name="Freihand 242">
                  <a:extLst>
                    <a:ext uri="{FF2B5EF4-FFF2-40B4-BE49-F238E27FC236}">
                      <a16:creationId xmlns:a16="http://schemas.microsoft.com/office/drawing/2014/main" id="{A95B861F-99B7-386B-3EB6-0DC31F145B6F}"/>
                    </a:ext>
                  </a:extLst>
                </p:cNvPr>
                <p:cNvPicPr/>
                <p:nvPr/>
              </p:nvPicPr>
              <p:blipFill>
                <a:blip r:embed="rId335"/>
                <a:stretch>
                  <a:fillRect/>
                </a:stretch>
              </p:blipFill>
              <p:spPr>
                <a:xfrm>
                  <a:off x="1097794" y="5268988"/>
                  <a:ext cx="3492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45" name="Freihand 244">
                  <a:extLst>
                    <a:ext uri="{FF2B5EF4-FFF2-40B4-BE49-F238E27FC236}">
                      <a16:creationId xmlns:a16="http://schemas.microsoft.com/office/drawing/2014/main" id="{8C201CBD-C896-9134-B169-8C4A4D3B33E5}"/>
                    </a:ext>
                  </a:extLst>
                </p14:cNvPr>
                <p14:cNvContentPartPr/>
                <p14:nvPr/>
              </p14:nvContentPartPr>
              <p14:xfrm>
                <a:off x="1253314" y="5240188"/>
                <a:ext cx="107280" cy="164880"/>
              </p14:xfrm>
            </p:contentPart>
          </mc:Choice>
          <mc:Fallback xmlns="">
            <p:pic>
              <p:nvPicPr>
                <p:cNvPr id="245" name="Freihand 244">
                  <a:extLst>
                    <a:ext uri="{FF2B5EF4-FFF2-40B4-BE49-F238E27FC236}">
                      <a16:creationId xmlns:a16="http://schemas.microsoft.com/office/drawing/2014/main" id="{8C201CBD-C896-9134-B169-8C4A4D3B33E5}"/>
                    </a:ext>
                  </a:extLst>
                </p:cNvPr>
                <p:cNvPicPr/>
                <p:nvPr/>
              </p:nvPicPr>
              <p:blipFill>
                <a:blip r:embed="rId337"/>
                <a:stretch>
                  <a:fillRect/>
                </a:stretch>
              </p:blipFill>
              <p:spPr>
                <a:xfrm>
                  <a:off x="1244674" y="5231548"/>
                  <a:ext cx="1249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46" name="Freihand 245">
                  <a:extLst>
                    <a:ext uri="{FF2B5EF4-FFF2-40B4-BE49-F238E27FC236}">
                      <a16:creationId xmlns:a16="http://schemas.microsoft.com/office/drawing/2014/main" id="{168E08EB-18CE-8534-06BD-11A8B21D7871}"/>
                    </a:ext>
                  </a:extLst>
                </p14:cNvPr>
                <p14:cNvContentPartPr/>
                <p14:nvPr/>
              </p14:nvContentPartPr>
              <p14:xfrm>
                <a:off x="1413514" y="5237668"/>
                <a:ext cx="108360" cy="120240"/>
              </p14:xfrm>
            </p:contentPart>
          </mc:Choice>
          <mc:Fallback xmlns="">
            <p:pic>
              <p:nvPicPr>
                <p:cNvPr id="246" name="Freihand 245">
                  <a:extLst>
                    <a:ext uri="{FF2B5EF4-FFF2-40B4-BE49-F238E27FC236}">
                      <a16:creationId xmlns:a16="http://schemas.microsoft.com/office/drawing/2014/main" id="{168E08EB-18CE-8534-06BD-11A8B21D7871}"/>
                    </a:ext>
                  </a:extLst>
                </p:cNvPr>
                <p:cNvPicPr/>
                <p:nvPr/>
              </p:nvPicPr>
              <p:blipFill>
                <a:blip r:embed="rId339"/>
                <a:stretch>
                  <a:fillRect/>
                </a:stretch>
              </p:blipFill>
              <p:spPr>
                <a:xfrm>
                  <a:off x="1404874" y="5229028"/>
                  <a:ext cx="1260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47" name="Freihand 246">
                  <a:extLst>
                    <a:ext uri="{FF2B5EF4-FFF2-40B4-BE49-F238E27FC236}">
                      <a16:creationId xmlns:a16="http://schemas.microsoft.com/office/drawing/2014/main" id="{61B97F31-908C-672F-2722-EED4C5D7585D}"/>
                    </a:ext>
                  </a:extLst>
                </p14:cNvPr>
                <p14:cNvContentPartPr/>
                <p14:nvPr/>
              </p14:nvContentPartPr>
              <p14:xfrm>
                <a:off x="1553554" y="5220748"/>
                <a:ext cx="97200" cy="115920"/>
              </p14:xfrm>
            </p:contentPart>
          </mc:Choice>
          <mc:Fallback xmlns="">
            <p:pic>
              <p:nvPicPr>
                <p:cNvPr id="247" name="Freihand 246">
                  <a:extLst>
                    <a:ext uri="{FF2B5EF4-FFF2-40B4-BE49-F238E27FC236}">
                      <a16:creationId xmlns:a16="http://schemas.microsoft.com/office/drawing/2014/main" id="{61B97F31-908C-672F-2722-EED4C5D7585D}"/>
                    </a:ext>
                  </a:extLst>
                </p:cNvPr>
                <p:cNvPicPr/>
                <p:nvPr/>
              </p:nvPicPr>
              <p:blipFill>
                <a:blip r:embed="rId341"/>
                <a:stretch>
                  <a:fillRect/>
                </a:stretch>
              </p:blipFill>
              <p:spPr>
                <a:xfrm>
                  <a:off x="1544914" y="5211748"/>
                  <a:ext cx="1148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0" name="Freihand 249">
                  <a:extLst>
                    <a:ext uri="{FF2B5EF4-FFF2-40B4-BE49-F238E27FC236}">
                      <a16:creationId xmlns:a16="http://schemas.microsoft.com/office/drawing/2014/main" id="{5ADC6586-62DF-AD97-EFA5-E59A073DDA1E}"/>
                    </a:ext>
                  </a:extLst>
                </p14:cNvPr>
                <p14:cNvContentPartPr/>
                <p14:nvPr/>
              </p14:nvContentPartPr>
              <p14:xfrm>
                <a:off x="1848394" y="5212108"/>
                <a:ext cx="16200" cy="180720"/>
              </p14:xfrm>
            </p:contentPart>
          </mc:Choice>
          <mc:Fallback xmlns="">
            <p:pic>
              <p:nvPicPr>
                <p:cNvPr id="250" name="Freihand 249">
                  <a:extLst>
                    <a:ext uri="{FF2B5EF4-FFF2-40B4-BE49-F238E27FC236}">
                      <a16:creationId xmlns:a16="http://schemas.microsoft.com/office/drawing/2014/main" id="{5ADC6586-62DF-AD97-EFA5-E59A073DDA1E}"/>
                    </a:ext>
                  </a:extLst>
                </p:cNvPr>
                <p:cNvPicPr/>
                <p:nvPr/>
              </p:nvPicPr>
              <p:blipFill>
                <a:blip r:embed="rId343"/>
                <a:stretch>
                  <a:fillRect/>
                </a:stretch>
              </p:blipFill>
              <p:spPr>
                <a:xfrm>
                  <a:off x="1839754" y="5203108"/>
                  <a:ext cx="33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1" name="Freihand 250">
                  <a:extLst>
                    <a:ext uri="{FF2B5EF4-FFF2-40B4-BE49-F238E27FC236}">
                      <a16:creationId xmlns:a16="http://schemas.microsoft.com/office/drawing/2014/main" id="{4FC7CBA3-A050-C0F3-C018-4F50138BA84F}"/>
                    </a:ext>
                  </a:extLst>
                </p14:cNvPr>
                <p14:cNvContentPartPr/>
                <p14:nvPr/>
              </p14:nvContentPartPr>
              <p14:xfrm>
                <a:off x="1795114" y="5275828"/>
                <a:ext cx="166320" cy="18720"/>
              </p14:xfrm>
            </p:contentPart>
          </mc:Choice>
          <mc:Fallback xmlns="">
            <p:pic>
              <p:nvPicPr>
                <p:cNvPr id="251" name="Freihand 250">
                  <a:extLst>
                    <a:ext uri="{FF2B5EF4-FFF2-40B4-BE49-F238E27FC236}">
                      <a16:creationId xmlns:a16="http://schemas.microsoft.com/office/drawing/2014/main" id="{4FC7CBA3-A050-C0F3-C018-4F50138BA84F}"/>
                    </a:ext>
                  </a:extLst>
                </p:cNvPr>
                <p:cNvPicPr/>
                <p:nvPr/>
              </p:nvPicPr>
              <p:blipFill>
                <a:blip r:embed="rId345"/>
                <a:stretch>
                  <a:fillRect/>
                </a:stretch>
              </p:blipFill>
              <p:spPr>
                <a:xfrm>
                  <a:off x="1786114" y="5266828"/>
                  <a:ext cx="1839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2" name="Freihand 251">
                  <a:extLst>
                    <a:ext uri="{FF2B5EF4-FFF2-40B4-BE49-F238E27FC236}">
                      <a16:creationId xmlns:a16="http://schemas.microsoft.com/office/drawing/2014/main" id="{456FA85B-0866-11CB-A0FF-0EB93CF27339}"/>
                    </a:ext>
                  </a:extLst>
                </p14:cNvPr>
                <p14:cNvContentPartPr/>
                <p14:nvPr/>
              </p14:nvContentPartPr>
              <p14:xfrm>
                <a:off x="2093194" y="5174668"/>
                <a:ext cx="132840" cy="190800"/>
              </p14:xfrm>
            </p:contentPart>
          </mc:Choice>
          <mc:Fallback xmlns="">
            <p:pic>
              <p:nvPicPr>
                <p:cNvPr id="252" name="Freihand 251">
                  <a:extLst>
                    <a:ext uri="{FF2B5EF4-FFF2-40B4-BE49-F238E27FC236}">
                      <a16:creationId xmlns:a16="http://schemas.microsoft.com/office/drawing/2014/main" id="{456FA85B-0866-11CB-A0FF-0EB93CF27339}"/>
                    </a:ext>
                  </a:extLst>
                </p:cNvPr>
                <p:cNvPicPr/>
                <p:nvPr/>
              </p:nvPicPr>
              <p:blipFill>
                <a:blip r:embed="rId347"/>
                <a:stretch>
                  <a:fillRect/>
                </a:stretch>
              </p:blipFill>
              <p:spPr>
                <a:xfrm>
                  <a:off x="2084554" y="5165668"/>
                  <a:ext cx="1504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5" name="Freihand 254">
                  <a:extLst>
                    <a:ext uri="{FF2B5EF4-FFF2-40B4-BE49-F238E27FC236}">
                      <a16:creationId xmlns:a16="http://schemas.microsoft.com/office/drawing/2014/main" id="{AF2BC8E5-1CE8-B28C-00B3-9EC930020CEA}"/>
                    </a:ext>
                  </a:extLst>
                </p14:cNvPr>
                <p14:cNvContentPartPr/>
                <p14:nvPr/>
              </p14:nvContentPartPr>
              <p14:xfrm>
                <a:off x="2295514" y="5235508"/>
                <a:ext cx="24120" cy="5400"/>
              </p14:xfrm>
            </p:contentPart>
          </mc:Choice>
          <mc:Fallback xmlns="">
            <p:pic>
              <p:nvPicPr>
                <p:cNvPr id="255" name="Freihand 254">
                  <a:extLst>
                    <a:ext uri="{FF2B5EF4-FFF2-40B4-BE49-F238E27FC236}">
                      <a16:creationId xmlns:a16="http://schemas.microsoft.com/office/drawing/2014/main" id="{AF2BC8E5-1CE8-B28C-00B3-9EC930020CEA}"/>
                    </a:ext>
                  </a:extLst>
                </p:cNvPr>
                <p:cNvPicPr/>
                <p:nvPr/>
              </p:nvPicPr>
              <p:blipFill>
                <a:blip r:embed="rId349"/>
                <a:stretch>
                  <a:fillRect/>
                </a:stretch>
              </p:blipFill>
              <p:spPr>
                <a:xfrm>
                  <a:off x="2286514" y="5226508"/>
                  <a:ext cx="41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6" name="Freihand 255">
                  <a:extLst>
                    <a:ext uri="{FF2B5EF4-FFF2-40B4-BE49-F238E27FC236}">
                      <a16:creationId xmlns:a16="http://schemas.microsoft.com/office/drawing/2014/main" id="{FAD9A742-B054-8413-91FF-6D09E5394031}"/>
                    </a:ext>
                  </a:extLst>
                </p14:cNvPr>
                <p14:cNvContentPartPr/>
                <p14:nvPr/>
              </p14:nvContentPartPr>
              <p14:xfrm>
                <a:off x="2388034" y="5144428"/>
                <a:ext cx="117000" cy="188640"/>
              </p14:xfrm>
            </p:contentPart>
          </mc:Choice>
          <mc:Fallback xmlns="">
            <p:pic>
              <p:nvPicPr>
                <p:cNvPr id="256" name="Freihand 255">
                  <a:extLst>
                    <a:ext uri="{FF2B5EF4-FFF2-40B4-BE49-F238E27FC236}">
                      <a16:creationId xmlns:a16="http://schemas.microsoft.com/office/drawing/2014/main" id="{FAD9A742-B054-8413-91FF-6D09E5394031}"/>
                    </a:ext>
                  </a:extLst>
                </p:cNvPr>
                <p:cNvPicPr/>
                <p:nvPr/>
              </p:nvPicPr>
              <p:blipFill>
                <a:blip r:embed="rId351"/>
                <a:stretch>
                  <a:fillRect/>
                </a:stretch>
              </p:blipFill>
              <p:spPr>
                <a:xfrm>
                  <a:off x="2379034" y="5135788"/>
                  <a:ext cx="1346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7" name="Freihand 256">
                  <a:extLst>
                    <a:ext uri="{FF2B5EF4-FFF2-40B4-BE49-F238E27FC236}">
                      <a16:creationId xmlns:a16="http://schemas.microsoft.com/office/drawing/2014/main" id="{5A01C2E3-F9D6-EC70-0D29-3DBE41A441EA}"/>
                    </a:ext>
                  </a:extLst>
                </p14:cNvPr>
                <p14:cNvContentPartPr/>
                <p14:nvPr/>
              </p14:nvContentPartPr>
              <p14:xfrm>
                <a:off x="2577754" y="5114908"/>
                <a:ext cx="179280" cy="170640"/>
              </p14:xfrm>
            </p:contentPart>
          </mc:Choice>
          <mc:Fallback xmlns="">
            <p:pic>
              <p:nvPicPr>
                <p:cNvPr id="257" name="Freihand 256">
                  <a:extLst>
                    <a:ext uri="{FF2B5EF4-FFF2-40B4-BE49-F238E27FC236}">
                      <a16:creationId xmlns:a16="http://schemas.microsoft.com/office/drawing/2014/main" id="{5A01C2E3-F9D6-EC70-0D29-3DBE41A441EA}"/>
                    </a:ext>
                  </a:extLst>
                </p:cNvPr>
                <p:cNvPicPr/>
                <p:nvPr/>
              </p:nvPicPr>
              <p:blipFill>
                <a:blip r:embed="rId353"/>
                <a:stretch>
                  <a:fillRect/>
                </a:stretch>
              </p:blipFill>
              <p:spPr>
                <a:xfrm>
                  <a:off x="2568754" y="5106268"/>
                  <a:ext cx="196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8" name="Freihand 257">
                  <a:extLst>
                    <a:ext uri="{FF2B5EF4-FFF2-40B4-BE49-F238E27FC236}">
                      <a16:creationId xmlns:a16="http://schemas.microsoft.com/office/drawing/2014/main" id="{125587A0-F2A8-0662-6B3D-BA9EC9E76F01}"/>
                    </a:ext>
                  </a:extLst>
                </p14:cNvPr>
                <p14:cNvContentPartPr/>
                <p14:nvPr/>
              </p14:nvContentPartPr>
              <p14:xfrm>
                <a:off x="2809234" y="5149828"/>
                <a:ext cx="119880" cy="147960"/>
              </p14:xfrm>
            </p:contentPart>
          </mc:Choice>
          <mc:Fallback xmlns="">
            <p:pic>
              <p:nvPicPr>
                <p:cNvPr id="258" name="Freihand 257">
                  <a:extLst>
                    <a:ext uri="{FF2B5EF4-FFF2-40B4-BE49-F238E27FC236}">
                      <a16:creationId xmlns:a16="http://schemas.microsoft.com/office/drawing/2014/main" id="{125587A0-F2A8-0662-6B3D-BA9EC9E76F01}"/>
                    </a:ext>
                  </a:extLst>
                </p:cNvPr>
                <p:cNvPicPr/>
                <p:nvPr/>
              </p:nvPicPr>
              <p:blipFill>
                <a:blip r:embed="rId355"/>
                <a:stretch>
                  <a:fillRect/>
                </a:stretch>
              </p:blipFill>
              <p:spPr>
                <a:xfrm>
                  <a:off x="2800234" y="5140828"/>
                  <a:ext cx="1375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0" name="Freihand 259">
                  <a:extLst>
                    <a:ext uri="{FF2B5EF4-FFF2-40B4-BE49-F238E27FC236}">
                      <a16:creationId xmlns:a16="http://schemas.microsoft.com/office/drawing/2014/main" id="{14832966-9D4D-C347-6FF9-496F2E4AA186}"/>
                    </a:ext>
                  </a:extLst>
                </p14:cNvPr>
                <p14:cNvContentPartPr/>
                <p14:nvPr/>
              </p14:nvContentPartPr>
              <p14:xfrm>
                <a:off x="3090034" y="5219668"/>
                <a:ext cx="186480" cy="21960"/>
              </p14:xfrm>
            </p:contentPart>
          </mc:Choice>
          <mc:Fallback xmlns="">
            <p:pic>
              <p:nvPicPr>
                <p:cNvPr id="260" name="Freihand 259">
                  <a:extLst>
                    <a:ext uri="{FF2B5EF4-FFF2-40B4-BE49-F238E27FC236}">
                      <a16:creationId xmlns:a16="http://schemas.microsoft.com/office/drawing/2014/main" id="{14832966-9D4D-C347-6FF9-496F2E4AA186}"/>
                    </a:ext>
                  </a:extLst>
                </p:cNvPr>
                <p:cNvPicPr/>
                <p:nvPr/>
              </p:nvPicPr>
              <p:blipFill>
                <a:blip r:embed="rId357"/>
                <a:stretch>
                  <a:fillRect/>
                </a:stretch>
              </p:blipFill>
              <p:spPr>
                <a:xfrm>
                  <a:off x="3081034" y="5210668"/>
                  <a:ext cx="2041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1" name="Freihand 260">
                  <a:extLst>
                    <a:ext uri="{FF2B5EF4-FFF2-40B4-BE49-F238E27FC236}">
                      <a16:creationId xmlns:a16="http://schemas.microsoft.com/office/drawing/2014/main" id="{F35A56B4-5075-12DF-374E-47ABC48EBA7F}"/>
                    </a:ext>
                  </a:extLst>
                </p14:cNvPr>
                <p14:cNvContentPartPr/>
                <p14:nvPr/>
              </p14:nvContentPartPr>
              <p14:xfrm>
                <a:off x="3111634" y="5266828"/>
                <a:ext cx="145440" cy="47880"/>
              </p14:xfrm>
            </p:contentPart>
          </mc:Choice>
          <mc:Fallback xmlns="">
            <p:pic>
              <p:nvPicPr>
                <p:cNvPr id="261" name="Freihand 260">
                  <a:extLst>
                    <a:ext uri="{FF2B5EF4-FFF2-40B4-BE49-F238E27FC236}">
                      <a16:creationId xmlns:a16="http://schemas.microsoft.com/office/drawing/2014/main" id="{F35A56B4-5075-12DF-374E-47ABC48EBA7F}"/>
                    </a:ext>
                  </a:extLst>
                </p:cNvPr>
                <p:cNvPicPr/>
                <p:nvPr/>
              </p:nvPicPr>
              <p:blipFill>
                <a:blip r:embed="rId359"/>
                <a:stretch>
                  <a:fillRect/>
                </a:stretch>
              </p:blipFill>
              <p:spPr>
                <a:xfrm>
                  <a:off x="3102634" y="5258188"/>
                  <a:ext cx="1630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263" name="Freihand 262">
                  <a:extLst>
                    <a:ext uri="{FF2B5EF4-FFF2-40B4-BE49-F238E27FC236}">
                      <a16:creationId xmlns:a16="http://schemas.microsoft.com/office/drawing/2014/main" id="{694D9518-CCB2-6F2C-CEFB-057F08E0914F}"/>
                    </a:ext>
                  </a:extLst>
                </p14:cNvPr>
                <p14:cNvContentPartPr/>
                <p14:nvPr/>
              </p14:nvContentPartPr>
              <p14:xfrm>
                <a:off x="3362194" y="5131108"/>
                <a:ext cx="155160" cy="180360"/>
              </p14:xfrm>
            </p:contentPart>
          </mc:Choice>
          <mc:Fallback xmlns="">
            <p:pic>
              <p:nvPicPr>
                <p:cNvPr id="263" name="Freihand 262">
                  <a:extLst>
                    <a:ext uri="{FF2B5EF4-FFF2-40B4-BE49-F238E27FC236}">
                      <a16:creationId xmlns:a16="http://schemas.microsoft.com/office/drawing/2014/main" id="{694D9518-CCB2-6F2C-CEFB-057F08E0914F}"/>
                    </a:ext>
                  </a:extLst>
                </p:cNvPr>
                <p:cNvPicPr/>
                <p:nvPr/>
              </p:nvPicPr>
              <p:blipFill>
                <a:blip r:embed="rId361"/>
                <a:stretch>
                  <a:fillRect/>
                </a:stretch>
              </p:blipFill>
              <p:spPr>
                <a:xfrm>
                  <a:off x="3353554" y="5122468"/>
                  <a:ext cx="1728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264" name="Freihand 263">
                  <a:extLst>
                    <a:ext uri="{FF2B5EF4-FFF2-40B4-BE49-F238E27FC236}">
                      <a16:creationId xmlns:a16="http://schemas.microsoft.com/office/drawing/2014/main" id="{A377C443-69E5-9354-4939-94CD18B559EC}"/>
                    </a:ext>
                  </a:extLst>
                </p14:cNvPr>
                <p14:cNvContentPartPr/>
                <p14:nvPr/>
              </p14:nvContentPartPr>
              <p14:xfrm>
                <a:off x="3461914" y="5083588"/>
                <a:ext cx="91800" cy="40680"/>
              </p14:xfrm>
            </p:contentPart>
          </mc:Choice>
          <mc:Fallback xmlns="">
            <p:pic>
              <p:nvPicPr>
                <p:cNvPr id="264" name="Freihand 263">
                  <a:extLst>
                    <a:ext uri="{FF2B5EF4-FFF2-40B4-BE49-F238E27FC236}">
                      <a16:creationId xmlns:a16="http://schemas.microsoft.com/office/drawing/2014/main" id="{A377C443-69E5-9354-4939-94CD18B559EC}"/>
                    </a:ext>
                  </a:extLst>
                </p:cNvPr>
                <p:cNvPicPr/>
                <p:nvPr/>
              </p:nvPicPr>
              <p:blipFill>
                <a:blip r:embed="rId363"/>
                <a:stretch>
                  <a:fillRect/>
                </a:stretch>
              </p:blipFill>
              <p:spPr>
                <a:xfrm>
                  <a:off x="3453274" y="5074588"/>
                  <a:ext cx="1094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65" name="Freihand 264">
                  <a:extLst>
                    <a:ext uri="{FF2B5EF4-FFF2-40B4-BE49-F238E27FC236}">
                      <a16:creationId xmlns:a16="http://schemas.microsoft.com/office/drawing/2014/main" id="{557EE8AF-9795-37C2-503F-2CC1949E5528}"/>
                    </a:ext>
                  </a:extLst>
                </p14:cNvPr>
                <p14:cNvContentPartPr/>
                <p14:nvPr/>
              </p14:nvContentPartPr>
              <p14:xfrm>
                <a:off x="3635794" y="5088628"/>
                <a:ext cx="158400" cy="178200"/>
              </p14:xfrm>
            </p:contentPart>
          </mc:Choice>
          <mc:Fallback xmlns="">
            <p:pic>
              <p:nvPicPr>
                <p:cNvPr id="265" name="Freihand 264">
                  <a:extLst>
                    <a:ext uri="{FF2B5EF4-FFF2-40B4-BE49-F238E27FC236}">
                      <a16:creationId xmlns:a16="http://schemas.microsoft.com/office/drawing/2014/main" id="{557EE8AF-9795-37C2-503F-2CC1949E5528}"/>
                    </a:ext>
                  </a:extLst>
                </p:cNvPr>
                <p:cNvPicPr/>
                <p:nvPr/>
              </p:nvPicPr>
              <p:blipFill>
                <a:blip r:embed="rId365"/>
                <a:stretch>
                  <a:fillRect/>
                </a:stretch>
              </p:blipFill>
              <p:spPr>
                <a:xfrm>
                  <a:off x="3627154" y="5079988"/>
                  <a:ext cx="176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66" name="Freihand 265">
                  <a:extLst>
                    <a:ext uri="{FF2B5EF4-FFF2-40B4-BE49-F238E27FC236}">
                      <a16:creationId xmlns:a16="http://schemas.microsoft.com/office/drawing/2014/main" id="{B0896B6B-C03D-49AC-FDAE-D3C2FFCDAD49}"/>
                    </a:ext>
                  </a:extLst>
                </p14:cNvPr>
                <p14:cNvContentPartPr/>
                <p14:nvPr/>
              </p14:nvContentPartPr>
              <p14:xfrm>
                <a:off x="3845314" y="5151628"/>
                <a:ext cx="145080" cy="138240"/>
              </p14:xfrm>
            </p:contentPart>
          </mc:Choice>
          <mc:Fallback xmlns="">
            <p:pic>
              <p:nvPicPr>
                <p:cNvPr id="266" name="Freihand 265">
                  <a:extLst>
                    <a:ext uri="{FF2B5EF4-FFF2-40B4-BE49-F238E27FC236}">
                      <a16:creationId xmlns:a16="http://schemas.microsoft.com/office/drawing/2014/main" id="{B0896B6B-C03D-49AC-FDAE-D3C2FFCDAD49}"/>
                    </a:ext>
                  </a:extLst>
                </p:cNvPr>
                <p:cNvPicPr/>
                <p:nvPr/>
              </p:nvPicPr>
              <p:blipFill>
                <a:blip r:embed="rId367"/>
                <a:stretch>
                  <a:fillRect/>
                </a:stretch>
              </p:blipFill>
              <p:spPr>
                <a:xfrm>
                  <a:off x="3836674" y="5142988"/>
                  <a:ext cx="16272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8">
            <p14:nvContentPartPr>
              <p14:cNvPr id="305" name="Freihand 304">
                <a:extLst>
                  <a:ext uri="{FF2B5EF4-FFF2-40B4-BE49-F238E27FC236}">
                    <a16:creationId xmlns:a16="http://schemas.microsoft.com/office/drawing/2014/main" id="{9CD595FD-3C83-D8BC-CFB3-1075BE23FC94}"/>
                  </a:ext>
                </a:extLst>
              </p14:cNvPr>
              <p14:cNvContentPartPr/>
              <p14:nvPr/>
            </p14:nvContentPartPr>
            <p14:xfrm>
              <a:off x="8235874" y="1789228"/>
              <a:ext cx="762480" cy="393480"/>
            </p14:xfrm>
          </p:contentPart>
        </mc:Choice>
        <mc:Fallback xmlns="">
          <p:pic>
            <p:nvPicPr>
              <p:cNvPr id="305" name="Freihand 304">
                <a:extLst>
                  <a:ext uri="{FF2B5EF4-FFF2-40B4-BE49-F238E27FC236}">
                    <a16:creationId xmlns:a16="http://schemas.microsoft.com/office/drawing/2014/main" id="{9CD595FD-3C83-D8BC-CFB3-1075BE23FC94}"/>
                  </a:ext>
                </a:extLst>
              </p:cNvPr>
              <p:cNvPicPr/>
              <p:nvPr/>
            </p:nvPicPr>
            <p:blipFill>
              <a:blip r:embed="rId369"/>
              <a:stretch>
                <a:fillRect/>
              </a:stretch>
            </p:blipFill>
            <p:spPr>
              <a:xfrm>
                <a:off x="8226874" y="1780228"/>
                <a:ext cx="78012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306" name="Freihand 305">
                <a:extLst>
                  <a:ext uri="{FF2B5EF4-FFF2-40B4-BE49-F238E27FC236}">
                    <a16:creationId xmlns:a16="http://schemas.microsoft.com/office/drawing/2014/main" id="{0203CF07-9456-9B1E-2058-F2A7482C37CF}"/>
                  </a:ext>
                </a:extLst>
              </p14:cNvPr>
              <p14:cNvContentPartPr/>
              <p14:nvPr/>
            </p14:nvContentPartPr>
            <p14:xfrm>
              <a:off x="7524514" y="1990468"/>
              <a:ext cx="295200" cy="42480"/>
            </p14:xfrm>
          </p:contentPart>
        </mc:Choice>
        <mc:Fallback xmlns="">
          <p:pic>
            <p:nvPicPr>
              <p:cNvPr id="306" name="Freihand 305">
                <a:extLst>
                  <a:ext uri="{FF2B5EF4-FFF2-40B4-BE49-F238E27FC236}">
                    <a16:creationId xmlns:a16="http://schemas.microsoft.com/office/drawing/2014/main" id="{0203CF07-9456-9B1E-2058-F2A7482C37CF}"/>
                  </a:ext>
                </a:extLst>
              </p:cNvPr>
              <p:cNvPicPr/>
              <p:nvPr/>
            </p:nvPicPr>
            <p:blipFill>
              <a:blip r:embed="rId371"/>
              <a:stretch>
                <a:fillRect/>
              </a:stretch>
            </p:blipFill>
            <p:spPr>
              <a:xfrm>
                <a:off x="7515514" y="1981468"/>
                <a:ext cx="3128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307" name="Freihand 306">
                <a:extLst>
                  <a:ext uri="{FF2B5EF4-FFF2-40B4-BE49-F238E27FC236}">
                    <a16:creationId xmlns:a16="http://schemas.microsoft.com/office/drawing/2014/main" id="{6D249203-B628-1B9A-3E87-0F39FE80EEAA}"/>
                  </a:ext>
                </a:extLst>
              </p14:cNvPr>
              <p14:cNvContentPartPr/>
              <p14:nvPr/>
            </p14:nvContentPartPr>
            <p14:xfrm>
              <a:off x="8156674" y="2186668"/>
              <a:ext cx="140400" cy="122400"/>
            </p14:xfrm>
          </p:contentPart>
        </mc:Choice>
        <mc:Fallback xmlns="">
          <p:pic>
            <p:nvPicPr>
              <p:cNvPr id="307" name="Freihand 306">
                <a:extLst>
                  <a:ext uri="{FF2B5EF4-FFF2-40B4-BE49-F238E27FC236}">
                    <a16:creationId xmlns:a16="http://schemas.microsoft.com/office/drawing/2014/main" id="{6D249203-B628-1B9A-3E87-0F39FE80EEAA}"/>
                  </a:ext>
                </a:extLst>
              </p:cNvPr>
              <p:cNvPicPr/>
              <p:nvPr/>
            </p:nvPicPr>
            <p:blipFill>
              <a:blip r:embed="rId373"/>
              <a:stretch>
                <a:fillRect/>
              </a:stretch>
            </p:blipFill>
            <p:spPr>
              <a:xfrm>
                <a:off x="8148034" y="2177668"/>
                <a:ext cx="1580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308" name="Freihand 307">
                <a:extLst>
                  <a:ext uri="{FF2B5EF4-FFF2-40B4-BE49-F238E27FC236}">
                    <a16:creationId xmlns:a16="http://schemas.microsoft.com/office/drawing/2014/main" id="{C28F17D7-F1B7-1598-2032-074B6F45D42B}"/>
                  </a:ext>
                </a:extLst>
              </p14:cNvPr>
              <p14:cNvContentPartPr/>
              <p14:nvPr/>
            </p14:nvContentPartPr>
            <p14:xfrm>
              <a:off x="8216794" y="1780948"/>
              <a:ext cx="721080" cy="394560"/>
            </p14:xfrm>
          </p:contentPart>
        </mc:Choice>
        <mc:Fallback xmlns="">
          <p:pic>
            <p:nvPicPr>
              <p:cNvPr id="308" name="Freihand 307">
                <a:extLst>
                  <a:ext uri="{FF2B5EF4-FFF2-40B4-BE49-F238E27FC236}">
                    <a16:creationId xmlns:a16="http://schemas.microsoft.com/office/drawing/2014/main" id="{C28F17D7-F1B7-1598-2032-074B6F45D42B}"/>
                  </a:ext>
                </a:extLst>
              </p:cNvPr>
              <p:cNvPicPr/>
              <p:nvPr/>
            </p:nvPicPr>
            <p:blipFill>
              <a:blip r:embed="rId375"/>
              <a:stretch>
                <a:fillRect/>
              </a:stretch>
            </p:blipFill>
            <p:spPr>
              <a:xfrm>
                <a:off x="8207794" y="1772308"/>
                <a:ext cx="73872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309" name="Freihand 308">
                <a:extLst>
                  <a:ext uri="{FF2B5EF4-FFF2-40B4-BE49-F238E27FC236}">
                    <a16:creationId xmlns:a16="http://schemas.microsoft.com/office/drawing/2014/main" id="{418C693D-31D5-F8DC-B7A3-9404983F63D3}"/>
                  </a:ext>
                </a:extLst>
              </p14:cNvPr>
              <p14:cNvContentPartPr/>
              <p14:nvPr/>
            </p14:nvContentPartPr>
            <p14:xfrm>
              <a:off x="7361794" y="2111428"/>
              <a:ext cx="542160" cy="353880"/>
            </p14:xfrm>
          </p:contentPart>
        </mc:Choice>
        <mc:Fallback xmlns="">
          <p:pic>
            <p:nvPicPr>
              <p:cNvPr id="309" name="Freihand 308">
                <a:extLst>
                  <a:ext uri="{FF2B5EF4-FFF2-40B4-BE49-F238E27FC236}">
                    <a16:creationId xmlns:a16="http://schemas.microsoft.com/office/drawing/2014/main" id="{418C693D-31D5-F8DC-B7A3-9404983F63D3}"/>
                  </a:ext>
                </a:extLst>
              </p:cNvPr>
              <p:cNvPicPr/>
              <p:nvPr/>
            </p:nvPicPr>
            <p:blipFill>
              <a:blip r:embed="rId377"/>
              <a:stretch>
                <a:fillRect/>
              </a:stretch>
            </p:blipFill>
            <p:spPr>
              <a:xfrm>
                <a:off x="7352794" y="2102788"/>
                <a:ext cx="559800" cy="3715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310" name="Freihand 309">
                <a:extLst>
                  <a:ext uri="{FF2B5EF4-FFF2-40B4-BE49-F238E27FC236}">
                    <a16:creationId xmlns:a16="http://schemas.microsoft.com/office/drawing/2014/main" id="{1635F445-F8B4-348E-DD99-D172877315A0}"/>
                  </a:ext>
                </a:extLst>
              </p14:cNvPr>
              <p14:cNvContentPartPr/>
              <p14:nvPr/>
            </p14:nvContentPartPr>
            <p14:xfrm>
              <a:off x="4589074" y="1759348"/>
              <a:ext cx="721800" cy="395280"/>
            </p14:xfrm>
          </p:contentPart>
        </mc:Choice>
        <mc:Fallback xmlns="">
          <p:pic>
            <p:nvPicPr>
              <p:cNvPr id="310" name="Freihand 309">
                <a:extLst>
                  <a:ext uri="{FF2B5EF4-FFF2-40B4-BE49-F238E27FC236}">
                    <a16:creationId xmlns:a16="http://schemas.microsoft.com/office/drawing/2014/main" id="{1635F445-F8B4-348E-DD99-D172877315A0}"/>
                  </a:ext>
                </a:extLst>
              </p:cNvPr>
              <p:cNvPicPr/>
              <p:nvPr/>
            </p:nvPicPr>
            <p:blipFill>
              <a:blip r:embed="rId379"/>
              <a:stretch>
                <a:fillRect/>
              </a:stretch>
            </p:blipFill>
            <p:spPr>
              <a:xfrm>
                <a:off x="4580434" y="1750708"/>
                <a:ext cx="739440" cy="412920"/>
              </a:xfrm>
              <a:prstGeom prst="rect">
                <a:avLst/>
              </a:prstGeom>
            </p:spPr>
          </p:pic>
        </mc:Fallback>
      </mc:AlternateContent>
      <p:grpSp>
        <p:nvGrpSpPr>
          <p:cNvPr id="321" name="Gruppieren 320">
            <a:extLst>
              <a:ext uri="{FF2B5EF4-FFF2-40B4-BE49-F238E27FC236}">
                <a16:creationId xmlns:a16="http://schemas.microsoft.com/office/drawing/2014/main" id="{ECF7E8B5-3199-A4BE-7A0B-2E5AF0134007}"/>
              </a:ext>
            </a:extLst>
          </p:cNvPr>
          <p:cNvGrpSpPr/>
          <p:nvPr/>
        </p:nvGrpSpPr>
        <p:grpSpPr>
          <a:xfrm>
            <a:off x="206074" y="5649508"/>
            <a:ext cx="946080" cy="228960"/>
            <a:chOff x="206074" y="5649508"/>
            <a:chExt cx="946080" cy="228960"/>
          </a:xfrm>
        </p:grpSpPr>
        <mc:AlternateContent xmlns:mc="http://schemas.openxmlformats.org/markup-compatibility/2006" xmlns:p14="http://schemas.microsoft.com/office/powerpoint/2010/main">
          <mc:Choice Requires="p14">
            <p:contentPart p14:bwMode="auto" r:id="rId380">
              <p14:nvContentPartPr>
                <p14:cNvPr id="311" name="Freihand 310">
                  <a:extLst>
                    <a:ext uri="{FF2B5EF4-FFF2-40B4-BE49-F238E27FC236}">
                      <a16:creationId xmlns:a16="http://schemas.microsoft.com/office/drawing/2014/main" id="{5B5A26F4-83C6-F22B-EC6D-D3AC45D93CDD}"/>
                    </a:ext>
                  </a:extLst>
                </p14:cNvPr>
                <p14:cNvContentPartPr/>
                <p14:nvPr/>
              </p14:nvContentPartPr>
              <p14:xfrm>
                <a:off x="206074" y="5676868"/>
                <a:ext cx="133920" cy="201600"/>
              </p14:xfrm>
            </p:contentPart>
          </mc:Choice>
          <mc:Fallback xmlns="">
            <p:pic>
              <p:nvPicPr>
                <p:cNvPr id="311" name="Freihand 310">
                  <a:extLst>
                    <a:ext uri="{FF2B5EF4-FFF2-40B4-BE49-F238E27FC236}">
                      <a16:creationId xmlns:a16="http://schemas.microsoft.com/office/drawing/2014/main" id="{5B5A26F4-83C6-F22B-EC6D-D3AC45D93CDD}"/>
                    </a:ext>
                  </a:extLst>
                </p:cNvPr>
                <p:cNvPicPr/>
                <p:nvPr/>
              </p:nvPicPr>
              <p:blipFill>
                <a:blip r:embed="rId381"/>
                <a:stretch>
                  <a:fillRect/>
                </a:stretch>
              </p:blipFill>
              <p:spPr>
                <a:xfrm>
                  <a:off x="197434" y="5668228"/>
                  <a:ext cx="15156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312" name="Freihand 311">
                  <a:extLst>
                    <a:ext uri="{FF2B5EF4-FFF2-40B4-BE49-F238E27FC236}">
                      <a16:creationId xmlns:a16="http://schemas.microsoft.com/office/drawing/2014/main" id="{8D1CAB46-092F-0419-776F-153FD4263061}"/>
                    </a:ext>
                  </a:extLst>
                </p14:cNvPr>
                <p14:cNvContentPartPr/>
                <p14:nvPr/>
              </p14:nvContentPartPr>
              <p14:xfrm>
                <a:off x="530794" y="5649508"/>
                <a:ext cx="43920" cy="199800"/>
              </p14:xfrm>
            </p:contentPart>
          </mc:Choice>
          <mc:Fallback xmlns="">
            <p:pic>
              <p:nvPicPr>
                <p:cNvPr id="312" name="Freihand 311">
                  <a:extLst>
                    <a:ext uri="{FF2B5EF4-FFF2-40B4-BE49-F238E27FC236}">
                      <a16:creationId xmlns:a16="http://schemas.microsoft.com/office/drawing/2014/main" id="{8D1CAB46-092F-0419-776F-153FD4263061}"/>
                    </a:ext>
                  </a:extLst>
                </p:cNvPr>
                <p:cNvPicPr/>
                <p:nvPr/>
              </p:nvPicPr>
              <p:blipFill>
                <a:blip r:embed="rId383"/>
                <a:stretch>
                  <a:fillRect/>
                </a:stretch>
              </p:blipFill>
              <p:spPr>
                <a:xfrm>
                  <a:off x="522154" y="5640868"/>
                  <a:ext cx="61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313" name="Freihand 312">
                  <a:extLst>
                    <a:ext uri="{FF2B5EF4-FFF2-40B4-BE49-F238E27FC236}">
                      <a16:creationId xmlns:a16="http://schemas.microsoft.com/office/drawing/2014/main" id="{CD082541-5C59-36CF-0D91-8F4258792424}"/>
                    </a:ext>
                  </a:extLst>
                </p14:cNvPr>
                <p14:cNvContentPartPr/>
                <p14:nvPr/>
              </p14:nvContentPartPr>
              <p14:xfrm>
                <a:off x="440794" y="5653468"/>
                <a:ext cx="135720" cy="113400"/>
              </p14:xfrm>
            </p:contentPart>
          </mc:Choice>
          <mc:Fallback xmlns="">
            <p:pic>
              <p:nvPicPr>
                <p:cNvPr id="313" name="Freihand 312">
                  <a:extLst>
                    <a:ext uri="{FF2B5EF4-FFF2-40B4-BE49-F238E27FC236}">
                      <a16:creationId xmlns:a16="http://schemas.microsoft.com/office/drawing/2014/main" id="{CD082541-5C59-36CF-0D91-8F4258792424}"/>
                    </a:ext>
                  </a:extLst>
                </p:cNvPr>
                <p:cNvPicPr/>
                <p:nvPr/>
              </p:nvPicPr>
              <p:blipFill>
                <a:blip r:embed="rId385"/>
                <a:stretch>
                  <a:fillRect/>
                </a:stretch>
              </p:blipFill>
              <p:spPr>
                <a:xfrm>
                  <a:off x="431794" y="5644468"/>
                  <a:ext cx="1533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314" name="Freihand 313">
                  <a:extLst>
                    <a:ext uri="{FF2B5EF4-FFF2-40B4-BE49-F238E27FC236}">
                      <a16:creationId xmlns:a16="http://schemas.microsoft.com/office/drawing/2014/main" id="{F4834461-2DC0-9675-7326-76D4AC7AA518}"/>
                    </a:ext>
                  </a:extLst>
                </p14:cNvPr>
                <p14:cNvContentPartPr/>
                <p14:nvPr/>
              </p14:nvContentPartPr>
              <p14:xfrm>
                <a:off x="654274" y="5676148"/>
                <a:ext cx="103680" cy="112680"/>
              </p14:xfrm>
            </p:contentPart>
          </mc:Choice>
          <mc:Fallback xmlns="">
            <p:pic>
              <p:nvPicPr>
                <p:cNvPr id="314" name="Freihand 313">
                  <a:extLst>
                    <a:ext uri="{FF2B5EF4-FFF2-40B4-BE49-F238E27FC236}">
                      <a16:creationId xmlns:a16="http://schemas.microsoft.com/office/drawing/2014/main" id="{F4834461-2DC0-9675-7326-76D4AC7AA518}"/>
                    </a:ext>
                  </a:extLst>
                </p:cNvPr>
                <p:cNvPicPr/>
                <p:nvPr/>
              </p:nvPicPr>
              <p:blipFill>
                <a:blip r:embed="rId387"/>
                <a:stretch>
                  <a:fillRect/>
                </a:stretch>
              </p:blipFill>
              <p:spPr>
                <a:xfrm>
                  <a:off x="645274" y="5667508"/>
                  <a:ext cx="121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316" name="Freihand 315">
                  <a:extLst>
                    <a:ext uri="{FF2B5EF4-FFF2-40B4-BE49-F238E27FC236}">
                      <a16:creationId xmlns:a16="http://schemas.microsoft.com/office/drawing/2014/main" id="{7B50B954-DFC8-0813-BA4A-E3D63F9E3705}"/>
                    </a:ext>
                  </a:extLst>
                </p14:cNvPr>
                <p14:cNvContentPartPr/>
                <p14:nvPr/>
              </p14:nvContentPartPr>
              <p14:xfrm>
                <a:off x="835714" y="5681908"/>
                <a:ext cx="131040" cy="119880"/>
              </p14:xfrm>
            </p:contentPart>
          </mc:Choice>
          <mc:Fallback xmlns="">
            <p:pic>
              <p:nvPicPr>
                <p:cNvPr id="316" name="Freihand 315">
                  <a:extLst>
                    <a:ext uri="{FF2B5EF4-FFF2-40B4-BE49-F238E27FC236}">
                      <a16:creationId xmlns:a16="http://schemas.microsoft.com/office/drawing/2014/main" id="{7B50B954-DFC8-0813-BA4A-E3D63F9E3705}"/>
                    </a:ext>
                  </a:extLst>
                </p:cNvPr>
                <p:cNvPicPr/>
                <p:nvPr/>
              </p:nvPicPr>
              <p:blipFill>
                <a:blip r:embed="rId389"/>
                <a:stretch>
                  <a:fillRect/>
                </a:stretch>
              </p:blipFill>
              <p:spPr>
                <a:xfrm>
                  <a:off x="827074" y="5672908"/>
                  <a:ext cx="148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317" name="Freihand 316">
                  <a:extLst>
                    <a:ext uri="{FF2B5EF4-FFF2-40B4-BE49-F238E27FC236}">
                      <a16:creationId xmlns:a16="http://schemas.microsoft.com/office/drawing/2014/main" id="{223DCBFF-22F4-57A1-33D6-ECB7BA60B5CA}"/>
                    </a:ext>
                  </a:extLst>
                </p14:cNvPr>
                <p14:cNvContentPartPr/>
                <p14:nvPr/>
              </p14:nvContentPartPr>
              <p14:xfrm>
                <a:off x="1103194" y="5711428"/>
                <a:ext cx="48960" cy="34200"/>
              </p14:xfrm>
            </p:contentPart>
          </mc:Choice>
          <mc:Fallback xmlns="">
            <p:pic>
              <p:nvPicPr>
                <p:cNvPr id="317" name="Freihand 316">
                  <a:extLst>
                    <a:ext uri="{FF2B5EF4-FFF2-40B4-BE49-F238E27FC236}">
                      <a16:creationId xmlns:a16="http://schemas.microsoft.com/office/drawing/2014/main" id="{223DCBFF-22F4-57A1-33D6-ECB7BA60B5CA}"/>
                    </a:ext>
                  </a:extLst>
                </p:cNvPr>
                <p:cNvPicPr/>
                <p:nvPr/>
              </p:nvPicPr>
              <p:blipFill>
                <a:blip r:embed="rId391"/>
                <a:stretch>
                  <a:fillRect/>
                </a:stretch>
              </p:blipFill>
              <p:spPr>
                <a:xfrm>
                  <a:off x="1094194" y="5702788"/>
                  <a:ext cx="66600" cy="51840"/>
                </a:xfrm>
                <a:prstGeom prst="rect">
                  <a:avLst/>
                </a:prstGeom>
              </p:spPr>
            </p:pic>
          </mc:Fallback>
        </mc:AlternateContent>
      </p:grpSp>
      <p:grpSp>
        <p:nvGrpSpPr>
          <p:cNvPr id="330" name="Gruppieren 329">
            <a:extLst>
              <a:ext uri="{FF2B5EF4-FFF2-40B4-BE49-F238E27FC236}">
                <a16:creationId xmlns:a16="http://schemas.microsoft.com/office/drawing/2014/main" id="{DFB0B46C-3932-BA1D-19B1-0EE383504051}"/>
              </a:ext>
            </a:extLst>
          </p:cNvPr>
          <p:cNvGrpSpPr/>
          <p:nvPr/>
        </p:nvGrpSpPr>
        <p:grpSpPr>
          <a:xfrm>
            <a:off x="1286794" y="5491108"/>
            <a:ext cx="504720" cy="618480"/>
            <a:chOff x="1286794" y="5491108"/>
            <a:chExt cx="504720" cy="618480"/>
          </a:xfrm>
        </p:grpSpPr>
        <mc:AlternateContent xmlns:mc="http://schemas.openxmlformats.org/markup-compatibility/2006" xmlns:p14="http://schemas.microsoft.com/office/powerpoint/2010/main">
          <mc:Choice Requires="p14">
            <p:contentPart p14:bwMode="auto" r:id="rId392">
              <p14:nvContentPartPr>
                <p14:cNvPr id="322" name="Freihand 321">
                  <a:extLst>
                    <a:ext uri="{FF2B5EF4-FFF2-40B4-BE49-F238E27FC236}">
                      <a16:creationId xmlns:a16="http://schemas.microsoft.com/office/drawing/2014/main" id="{166D88AF-2F68-EA0E-F748-4DBDED076CDF}"/>
                    </a:ext>
                  </a:extLst>
                </p14:cNvPr>
                <p14:cNvContentPartPr/>
                <p14:nvPr/>
              </p14:nvContentPartPr>
              <p14:xfrm>
                <a:off x="1286794" y="5509108"/>
                <a:ext cx="109080" cy="199080"/>
              </p14:xfrm>
            </p:contentPart>
          </mc:Choice>
          <mc:Fallback xmlns="">
            <p:pic>
              <p:nvPicPr>
                <p:cNvPr id="322" name="Freihand 321">
                  <a:extLst>
                    <a:ext uri="{FF2B5EF4-FFF2-40B4-BE49-F238E27FC236}">
                      <a16:creationId xmlns:a16="http://schemas.microsoft.com/office/drawing/2014/main" id="{166D88AF-2F68-EA0E-F748-4DBDED076CDF}"/>
                    </a:ext>
                  </a:extLst>
                </p:cNvPr>
                <p:cNvPicPr/>
                <p:nvPr/>
              </p:nvPicPr>
              <p:blipFill>
                <a:blip r:embed="rId393"/>
                <a:stretch>
                  <a:fillRect/>
                </a:stretch>
              </p:blipFill>
              <p:spPr>
                <a:xfrm>
                  <a:off x="1278154" y="5500108"/>
                  <a:ext cx="126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323" name="Freihand 322">
                  <a:extLst>
                    <a:ext uri="{FF2B5EF4-FFF2-40B4-BE49-F238E27FC236}">
                      <a16:creationId xmlns:a16="http://schemas.microsoft.com/office/drawing/2014/main" id="{AD80590E-EBC2-38E9-AFBD-EC5B2553B142}"/>
                    </a:ext>
                  </a:extLst>
                </p14:cNvPr>
                <p14:cNvContentPartPr/>
                <p14:nvPr/>
              </p14:nvContentPartPr>
              <p14:xfrm>
                <a:off x="1306954" y="5491108"/>
                <a:ext cx="133560" cy="26640"/>
              </p14:xfrm>
            </p:contentPart>
          </mc:Choice>
          <mc:Fallback xmlns="">
            <p:pic>
              <p:nvPicPr>
                <p:cNvPr id="323" name="Freihand 322">
                  <a:extLst>
                    <a:ext uri="{FF2B5EF4-FFF2-40B4-BE49-F238E27FC236}">
                      <a16:creationId xmlns:a16="http://schemas.microsoft.com/office/drawing/2014/main" id="{AD80590E-EBC2-38E9-AFBD-EC5B2553B142}"/>
                    </a:ext>
                  </a:extLst>
                </p:cNvPr>
                <p:cNvPicPr/>
                <p:nvPr/>
              </p:nvPicPr>
              <p:blipFill>
                <a:blip r:embed="rId395"/>
                <a:stretch>
                  <a:fillRect/>
                </a:stretch>
              </p:blipFill>
              <p:spPr>
                <a:xfrm>
                  <a:off x="1297954" y="5482468"/>
                  <a:ext cx="151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324" name="Freihand 323">
                  <a:extLst>
                    <a:ext uri="{FF2B5EF4-FFF2-40B4-BE49-F238E27FC236}">
                      <a16:creationId xmlns:a16="http://schemas.microsoft.com/office/drawing/2014/main" id="{39099BF2-D722-B3AA-800F-D9A403A004E0}"/>
                    </a:ext>
                  </a:extLst>
                </p14:cNvPr>
                <p14:cNvContentPartPr/>
                <p14:nvPr/>
              </p14:nvContentPartPr>
              <p14:xfrm>
                <a:off x="1508194" y="5496868"/>
                <a:ext cx="100800" cy="159120"/>
              </p14:xfrm>
            </p:contentPart>
          </mc:Choice>
          <mc:Fallback xmlns="">
            <p:pic>
              <p:nvPicPr>
                <p:cNvPr id="324" name="Freihand 323">
                  <a:extLst>
                    <a:ext uri="{FF2B5EF4-FFF2-40B4-BE49-F238E27FC236}">
                      <a16:creationId xmlns:a16="http://schemas.microsoft.com/office/drawing/2014/main" id="{39099BF2-D722-B3AA-800F-D9A403A004E0}"/>
                    </a:ext>
                  </a:extLst>
                </p:cNvPr>
                <p:cNvPicPr/>
                <p:nvPr/>
              </p:nvPicPr>
              <p:blipFill>
                <a:blip r:embed="rId397"/>
                <a:stretch>
                  <a:fillRect/>
                </a:stretch>
              </p:blipFill>
              <p:spPr>
                <a:xfrm>
                  <a:off x="1499554" y="5487868"/>
                  <a:ext cx="118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325" name="Freihand 324">
                  <a:extLst>
                    <a:ext uri="{FF2B5EF4-FFF2-40B4-BE49-F238E27FC236}">
                      <a16:creationId xmlns:a16="http://schemas.microsoft.com/office/drawing/2014/main" id="{7B44BFA4-A86E-652F-70E1-7399D7666175}"/>
                    </a:ext>
                  </a:extLst>
                </p14:cNvPr>
                <p14:cNvContentPartPr/>
                <p14:nvPr/>
              </p14:nvContentPartPr>
              <p14:xfrm>
                <a:off x="1648954" y="5511268"/>
                <a:ext cx="118800" cy="125640"/>
              </p14:xfrm>
            </p:contentPart>
          </mc:Choice>
          <mc:Fallback xmlns="">
            <p:pic>
              <p:nvPicPr>
                <p:cNvPr id="325" name="Freihand 324">
                  <a:extLst>
                    <a:ext uri="{FF2B5EF4-FFF2-40B4-BE49-F238E27FC236}">
                      <a16:creationId xmlns:a16="http://schemas.microsoft.com/office/drawing/2014/main" id="{7B44BFA4-A86E-652F-70E1-7399D7666175}"/>
                    </a:ext>
                  </a:extLst>
                </p:cNvPr>
                <p:cNvPicPr/>
                <p:nvPr/>
              </p:nvPicPr>
              <p:blipFill>
                <a:blip r:embed="rId399"/>
                <a:stretch>
                  <a:fillRect/>
                </a:stretch>
              </p:blipFill>
              <p:spPr>
                <a:xfrm>
                  <a:off x="1640314" y="5502628"/>
                  <a:ext cx="13644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326" name="Freihand 325">
                  <a:extLst>
                    <a:ext uri="{FF2B5EF4-FFF2-40B4-BE49-F238E27FC236}">
                      <a16:creationId xmlns:a16="http://schemas.microsoft.com/office/drawing/2014/main" id="{3BED2ECF-5AC2-0331-303A-A79D7634786D}"/>
                    </a:ext>
                  </a:extLst>
                </p14:cNvPr>
                <p14:cNvContentPartPr/>
                <p14:nvPr/>
              </p14:nvContentPartPr>
              <p14:xfrm>
                <a:off x="1302274" y="5730868"/>
                <a:ext cx="423720" cy="82440"/>
              </p14:xfrm>
            </p:contentPart>
          </mc:Choice>
          <mc:Fallback xmlns="">
            <p:pic>
              <p:nvPicPr>
                <p:cNvPr id="326" name="Freihand 325">
                  <a:extLst>
                    <a:ext uri="{FF2B5EF4-FFF2-40B4-BE49-F238E27FC236}">
                      <a16:creationId xmlns:a16="http://schemas.microsoft.com/office/drawing/2014/main" id="{3BED2ECF-5AC2-0331-303A-A79D7634786D}"/>
                    </a:ext>
                  </a:extLst>
                </p:cNvPr>
                <p:cNvPicPr/>
                <p:nvPr/>
              </p:nvPicPr>
              <p:blipFill>
                <a:blip r:embed="rId401"/>
                <a:stretch>
                  <a:fillRect/>
                </a:stretch>
              </p:blipFill>
              <p:spPr>
                <a:xfrm>
                  <a:off x="1293634" y="5722228"/>
                  <a:ext cx="441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327" name="Freihand 326">
                  <a:extLst>
                    <a:ext uri="{FF2B5EF4-FFF2-40B4-BE49-F238E27FC236}">
                      <a16:creationId xmlns:a16="http://schemas.microsoft.com/office/drawing/2014/main" id="{F9EA5D4F-4D0F-BED8-2761-0FB012032F9E}"/>
                    </a:ext>
                  </a:extLst>
                </p14:cNvPr>
                <p14:cNvContentPartPr/>
                <p14:nvPr/>
              </p14:nvContentPartPr>
              <p14:xfrm>
                <a:off x="1309834" y="5869828"/>
                <a:ext cx="86040" cy="239760"/>
              </p14:xfrm>
            </p:contentPart>
          </mc:Choice>
          <mc:Fallback xmlns="">
            <p:pic>
              <p:nvPicPr>
                <p:cNvPr id="327" name="Freihand 326">
                  <a:extLst>
                    <a:ext uri="{FF2B5EF4-FFF2-40B4-BE49-F238E27FC236}">
                      <a16:creationId xmlns:a16="http://schemas.microsoft.com/office/drawing/2014/main" id="{F9EA5D4F-4D0F-BED8-2761-0FB012032F9E}"/>
                    </a:ext>
                  </a:extLst>
                </p:cNvPr>
                <p:cNvPicPr/>
                <p:nvPr/>
              </p:nvPicPr>
              <p:blipFill>
                <a:blip r:embed="rId403"/>
                <a:stretch>
                  <a:fillRect/>
                </a:stretch>
              </p:blipFill>
              <p:spPr>
                <a:xfrm>
                  <a:off x="1301194" y="5861188"/>
                  <a:ext cx="103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328" name="Freihand 327">
                  <a:extLst>
                    <a:ext uri="{FF2B5EF4-FFF2-40B4-BE49-F238E27FC236}">
                      <a16:creationId xmlns:a16="http://schemas.microsoft.com/office/drawing/2014/main" id="{1F88F136-8E24-1C62-6F52-9F4D64E28C72}"/>
                    </a:ext>
                  </a:extLst>
                </p14:cNvPr>
                <p14:cNvContentPartPr/>
                <p14:nvPr/>
              </p14:nvContentPartPr>
              <p14:xfrm>
                <a:off x="1498474" y="5868028"/>
                <a:ext cx="98280" cy="171720"/>
              </p14:xfrm>
            </p:contentPart>
          </mc:Choice>
          <mc:Fallback xmlns="">
            <p:pic>
              <p:nvPicPr>
                <p:cNvPr id="328" name="Freihand 327">
                  <a:extLst>
                    <a:ext uri="{FF2B5EF4-FFF2-40B4-BE49-F238E27FC236}">
                      <a16:creationId xmlns:a16="http://schemas.microsoft.com/office/drawing/2014/main" id="{1F88F136-8E24-1C62-6F52-9F4D64E28C72}"/>
                    </a:ext>
                  </a:extLst>
                </p:cNvPr>
                <p:cNvPicPr/>
                <p:nvPr/>
              </p:nvPicPr>
              <p:blipFill>
                <a:blip r:embed="rId405"/>
                <a:stretch>
                  <a:fillRect/>
                </a:stretch>
              </p:blipFill>
              <p:spPr>
                <a:xfrm>
                  <a:off x="1489474" y="5859388"/>
                  <a:ext cx="1159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329" name="Freihand 328">
                  <a:extLst>
                    <a:ext uri="{FF2B5EF4-FFF2-40B4-BE49-F238E27FC236}">
                      <a16:creationId xmlns:a16="http://schemas.microsoft.com/office/drawing/2014/main" id="{B0A28023-9E7C-3FCE-4E17-F784C9C17B9C}"/>
                    </a:ext>
                  </a:extLst>
                </p14:cNvPr>
                <p14:cNvContentPartPr/>
                <p14:nvPr/>
              </p14:nvContentPartPr>
              <p14:xfrm>
                <a:off x="1671274" y="5876308"/>
                <a:ext cx="120240" cy="126360"/>
              </p14:xfrm>
            </p:contentPart>
          </mc:Choice>
          <mc:Fallback xmlns="">
            <p:pic>
              <p:nvPicPr>
                <p:cNvPr id="329" name="Freihand 328">
                  <a:extLst>
                    <a:ext uri="{FF2B5EF4-FFF2-40B4-BE49-F238E27FC236}">
                      <a16:creationId xmlns:a16="http://schemas.microsoft.com/office/drawing/2014/main" id="{B0A28023-9E7C-3FCE-4E17-F784C9C17B9C}"/>
                    </a:ext>
                  </a:extLst>
                </p:cNvPr>
                <p:cNvPicPr/>
                <p:nvPr/>
              </p:nvPicPr>
              <p:blipFill>
                <a:blip r:embed="rId407"/>
                <a:stretch>
                  <a:fillRect/>
                </a:stretch>
              </p:blipFill>
              <p:spPr>
                <a:xfrm>
                  <a:off x="1662274" y="5867668"/>
                  <a:ext cx="137880" cy="144000"/>
                </a:xfrm>
                <a:prstGeom prst="rect">
                  <a:avLst/>
                </a:prstGeom>
              </p:spPr>
            </p:pic>
          </mc:Fallback>
        </mc:AlternateContent>
      </p:grpSp>
      <p:grpSp>
        <p:nvGrpSpPr>
          <p:cNvPr id="355" name="Gruppieren 354">
            <a:extLst>
              <a:ext uri="{FF2B5EF4-FFF2-40B4-BE49-F238E27FC236}">
                <a16:creationId xmlns:a16="http://schemas.microsoft.com/office/drawing/2014/main" id="{18370280-F93C-51AD-217D-16E5D4112DF6}"/>
              </a:ext>
            </a:extLst>
          </p:cNvPr>
          <p:cNvGrpSpPr/>
          <p:nvPr/>
        </p:nvGrpSpPr>
        <p:grpSpPr>
          <a:xfrm>
            <a:off x="1893034" y="5607028"/>
            <a:ext cx="1054800" cy="295920"/>
            <a:chOff x="1893034" y="5607028"/>
            <a:chExt cx="1054800" cy="295920"/>
          </a:xfrm>
        </p:grpSpPr>
        <mc:AlternateContent xmlns:mc="http://schemas.openxmlformats.org/markup-compatibility/2006" xmlns:p14="http://schemas.microsoft.com/office/powerpoint/2010/main">
          <mc:Choice Requires="p14">
            <p:contentPart p14:bwMode="auto" r:id="rId408">
              <p14:nvContentPartPr>
                <p14:cNvPr id="348" name="Freihand 347">
                  <a:extLst>
                    <a:ext uri="{FF2B5EF4-FFF2-40B4-BE49-F238E27FC236}">
                      <a16:creationId xmlns:a16="http://schemas.microsoft.com/office/drawing/2014/main" id="{6168B931-2722-D14C-E631-E62D43878DDC}"/>
                    </a:ext>
                  </a:extLst>
                </p14:cNvPr>
                <p14:cNvContentPartPr/>
                <p14:nvPr/>
              </p14:nvContentPartPr>
              <p14:xfrm>
                <a:off x="1893034" y="5687668"/>
                <a:ext cx="198720" cy="65160"/>
              </p14:xfrm>
            </p:contentPart>
          </mc:Choice>
          <mc:Fallback xmlns="">
            <p:pic>
              <p:nvPicPr>
                <p:cNvPr id="348" name="Freihand 347">
                  <a:extLst>
                    <a:ext uri="{FF2B5EF4-FFF2-40B4-BE49-F238E27FC236}">
                      <a16:creationId xmlns:a16="http://schemas.microsoft.com/office/drawing/2014/main" id="{6168B931-2722-D14C-E631-E62D43878DDC}"/>
                    </a:ext>
                  </a:extLst>
                </p:cNvPr>
                <p:cNvPicPr/>
                <p:nvPr/>
              </p:nvPicPr>
              <p:blipFill>
                <a:blip r:embed="rId409"/>
                <a:stretch>
                  <a:fillRect/>
                </a:stretch>
              </p:blipFill>
              <p:spPr>
                <a:xfrm>
                  <a:off x="1884394" y="5678668"/>
                  <a:ext cx="2163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349" name="Freihand 348">
                  <a:extLst>
                    <a:ext uri="{FF2B5EF4-FFF2-40B4-BE49-F238E27FC236}">
                      <a16:creationId xmlns:a16="http://schemas.microsoft.com/office/drawing/2014/main" id="{87C3ACB7-D679-94DA-2886-64E421D57EA6}"/>
                    </a:ext>
                  </a:extLst>
                </p14:cNvPr>
                <p14:cNvContentPartPr/>
                <p14:nvPr/>
              </p14:nvContentPartPr>
              <p14:xfrm>
                <a:off x="1956394" y="5837788"/>
                <a:ext cx="119520" cy="65160"/>
              </p14:xfrm>
            </p:contentPart>
          </mc:Choice>
          <mc:Fallback xmlns="">
            <p:pic>
              <p:nvPicPr>
                <p:cNvPr id="349" name="Freihand 348">
                  <a:extLst>
                    <a:ext uri="{FF2B5EF4-FFF2-40B4-BE49-F238E27FC236}">
                      <a16:creationId xmlns:a16="http://schemas.microsoft.com/office/drawing/2014/main" id="{87C3ACB7-D679-94DA-2886-64E421D57EA6}"/>
                    </a:ext>
                  </a:extLst>
                </p:cNvPr>
                <p:cNvPicPr/>
                <p:nvPr/>
              </p:nvPicPr>
              <p:blipFill>
                <a:blip r:embed="rId411"/>
                <a:stretch>
                  <a:fillRect/>
                </a:stretch>
              </p:blipFill>
              <p:spPr>
                <a:xfrm>
                  <a:off x="1947754" y="5828788"/>
                  <a:ext cx="1371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350" name="Freihand 349">
                  <a:extLst>
                    <a:ext uri="{FF2B5EF4-FFF2-40B4-BE49-F238E27FC236}">
                      <a16:creationId xmlns:a16="http://schemas.microsoft.com/office/drawing/2014/main" id="{BA019029-A7B0-E721-D826-261AC9CDB173}"/>
                    </a:ext>
                  </a:extLst>
                </p14:cNvPr>
                <p14:cNvContentPartPr/>
                <p14:nvPr/>
              </p14:nvContentPartPr>
              <p14:xfrm>
                <a:off x="2240074" y="5607028"/>
                <a:ext cx="113760" cy="184680"/>
              </p14:xfrm>
            </p:contentPart>
          </mc:Choice>
          <mc:Fallback xmlns="">
            <p:pic>
              <p:nvPicPr>
                <p:cNvPr id="350" name="Freihand 349">
                  <a:extLst>
                    <a:ext uri="{FF2B5EF4-FFF2-40B4-BE49-F238E27FC236}">
                      <a16:creationId xmlns:a16="http://schemas.microsoft.com/office/drawing/2014/main" id="{BA019029-A7B0-E721-D826-261AC9CDB173}"/>
                    </a:ext>
                  </a:extLst>
                </p:cNvPr>
                <p:cNvPicPr/>
                <p:nvPr/>
              </p:nvPicPr>
              <p:blipFill>
                <a:blip r:embed="rId413"/>
                <a:stretch>
                  <a:fillRect/>
                </a:stretch>
              </p:blipFill>
              <p:spPr>
                <a:xfrm>
                  <a:off x="2231074" y="5598388"/>
                  <a:ext cx="1314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351" name="Freihand 350">
                  <a:extLst>
                    <a:ext uri="{FF2B5EF4-FFF2-40B4-BE49-F238E27FC236}">
                      <a16:creationId xmlns:a16="http://schemas.microsoft.com/office/drawing/2014/main" id="{BC491A69-11E3-7CCA-9AC5-C5796EC17C14}"/>
                    </a:ext>
                  </a:extLst>
                </p14:cNvPr>
                <p14:cNvContentPartPr/>
                <p14:nvPr/>
              </p14:nvContentPartPr>
              <p14:xfrm>
                <a:off x="2450314" y="5638348"/>
                <a:ext cx="86400" cy="132120"/>
              </p14:xfrm>
            </p:contentPart>
          </mc:Choice>
          <mc:Fallback xmlns="">
            <p:pic>
              <p:nvPicPr>
                <p:cNvPr id="351" name="Freihand 350">
                  <a:extLst>
                    <a:ext uri="{FF2B5EF4-FFF2-40B4-BE49-F238E27FC236}">
                      <a16:creationId xmlns:a16="http://schemas.microsoft.com/office/drawing/2014/main" id="{BC491A69-11E3-7CCA-9AC5-C5796EC17C14}"/>
                    </a:ext>
                  </a:extLst>
                </p:cNvPr>
                <p:cNvPicPr/>
                <p:nvPr/>
              </p:nvPicPr>
              <p:blipFill>
                <a:blip r:embed="rId415"/>
                <a:stretch>
                  <a:fillRect/>
                </a:stretch>
              </p:blipFill>
              <p:spPr>
                <a:xfrm>
                  <a:off x="2441674" y="5629348"/>
                  <a:ext cx="104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352" name="Freihand 351">
                  <a:extLst>
                    <a:ext uri="{FF2B5EF4-FFF2-40B4-BE49-F238E27FC236}">
                      <a16:creationId xmlns:a16="http://schemas.microsoft.com/office/drawing/2014/main" id="{10DE1EBB-87E5-A863-A008-A8162BD7FD56}"/>
                    </a:ext>
                  </a:extLst>
                </p14:cNvPr>
                <p14:cNvContentPartPr/>
                <p14:nvPr/>
              </p14:nvContentPartPr>
              <p14:xfrm>
                <a:off x="2561554" y="5619628"/>
                <a:ext cx="137160" cy="210240"/>
              </p14:xfrm>
            </p:contentPart>
          </mc:Choice>
          <mc:Fallback xmlns="">
            <p:pic>
              <p:nvPicPr>
                <p:cNvPr id="352" name="Freihand 351">
                  <a:extLst>
                    <a:ext uri="{FF2B5EF4-FFF2-40B4-BE49-F238E27FC236}">
                      <a16:creationId xmlns:a16="http://schemas.microsoft.com/office/drawing/2014/main" id="{10DE1EBB-87E5-A863-A008-A8162BD7FD56}"/>
                    </a:ext>
                  </a:extLst>
                </p:cNvPr>
                <p:cNvPicPr/>
                <p:nvPr/>
              </p:nvPicPr>
              <p:blipFill>
                <a:blip r:embed="rId417"/>
                <a:stretch>
                  <a:fillRect/>
                </a:stretch>
              </p:blipFill>
              <p:spPr>
                <a:xfrm>
                  <a:off x="2552554" y="5610628"/>
                  <a:ext cx="1548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353" name="Freihand 352">
                  <a:extLst>
                    <a:ext uri="{FF2B5EF4-FFF2-40B4-BE49-F238E27FC236}">
                      <a16:creationId xmlns:a16="http://schemas.microsoft.com/office/drawing/2014/main" id="{778F4934-4BB2-B67D-05EF-D6834293509E}"/>
                    </a:ext>
                  </a:extLst>
                </p14:cNvPr>
                <p14:cNvContentPartPr/>
                <p14:nvPr/>
              </p14:nvContentPartPr>
              <p14:xfrm>
                <a:off x="2744074" y="5763268"/>
                <a:ext cx="9720" cy="132120"/>
              </p14:xfrm>
            </p:contentPart>
          </mc:Choice>
          <mc:Fallback xmlns="">
            <p:pic>
              <p:nvPicPr>
                <p:cNvPr id="353" name="Freihand 352">
                  <a:extLst>
                    <a:ext uri="{FF2B5EF4-FFF2-40B4-BE49-F238E27FC236}">
                      <a16:creationId xmlns:a16="http://schemas.microsoft.com/office/drawing/2014/main" id="{778F4934-4BB2-B67D-05EF-D6834293509E}"/>
                    </a:ext>
                  </a:extLst>
                </p:cNvPr>
                <p:cNvPicPr/>
                <p:nvPr/>
              </p:nvPicPr>
              <p:blipFill>
                <a:blip r:embed="rId419"/>
                <a:stretch>
                  <a:fillRect/>
                </a:stretch>
              </p:blipFill>
              <p:spPr>
                <a:xfrm>
                  <a:off x="2735074" y="5754628"/>
                  <a:ext cx="273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354" name="Freihand 353">
                  <a:extLst>
                    <a:ext uri="{FF2B5EF4-FFF2-40B4-BE49-F238E27FC236}">
                      <a16:creationId xmlns:a16="http://schemas.microsoft.com/office/drawing/2014/main" id="{AF40F588-C5EF-9DDE-23B0-864BB5EA118D}"/>
                    </a:ext>
                  </a:extLst>
                </p14:cNvPr>
                <p14:cNvContentPartPr/>
                <p14:nvPr/>
              </p14:nvContentPartPr>
              <p14:xfrm>
                <a:off x="2811754" y="5630428"/>
                <a:ext cx="136080" cy="146160"/>
              </p14:xfrm>
            </p:contentPart>
          </mc:Choice>
          <mc:Fallback xmlns="">
            <p:pic>
              <p:nvPicPr>
                <p:cNvPr id="354" name="Freihand 353">
                  <a:extLst>
                    <a:ext uri="{FF2B5EF4-FFF2-40B4-BE49-F238E27FC236}">
                      <a16:creationId xmlns:a16="http://schemas.microsoft.com/office/drawing/2014/main" id="{AF40F588-C5EF-9DDE-23B0-864BB5EA118D}"/>
                    </a:ext>
                  </a:extLst>
                </p:cNvPr>
                <p:cNvPicPr/>
                <p:nvPr/>
              </p:nvPicPr>
              <p:blipFill>
                <a:blip r:embed="rId421"/>
                <a:stretch>
                  <a:fillRect/>
                </a:stretch>
              </p:blipFill>
              <p:spPr>
                <a:xfrm>
                  <a:off x="2802754" y="5621428"/>
                  <a:ext cx="153720" cy="163800"/>
                </a:xfrm>
                <a:prstGeom prst="rect">
                  <a:avLst/>
                </a:prstGeom>
              </p:spPr>
            </p:pic>
          </mc:Fallback>
        </mc:AlternateContent>
      </p:grpSp>
      <p:grpSp>
        <p:nvGrpSpPr>
          <p:cNvPr id="358" name="Gruppieren 357">
            <a:extLst>
              <a:ext uri="{FF2B5EF4-FFF2-40B4-BE49-F238E27FC236}">
                <a16:creationId xmlns:a16="http://schemas.microsoft.com/office/drawing/2014/main" id="{5F6B2EAB-D543-9285-6A4C-6154E8205141}"/>
              </a:ext>
            </a:extLst>
          </p:cNvPr>
          <p:cNvGrpSpPr/>
          <p:nvPr/>
        </p:nvGrpSpPr>
        <p:grpSpPr>
          <a:xfrm>
            <a:off x="1286074" y="1855108"/>
            <a:ext cx="422640" cy="668160"/>
            <a:chOff x="1286074" y="1855108"/>
            <a:chExt cx="422640" cy="668160"/>
          </a:xfrm>
        </p:grpSpPr>
        <mc:AlternateContent xmlns:mc="http://schemas.openxmlformats.org/markup-compatibility/2006" xmlns:p14="http://schemas.microsoft.com/office/powerpoint/2010/main">
          <mc:Choice Requires="p14">
            <p:contentPart p14:bwMode="auto" r:id="rId422">
              <p14:nvContentPartPr>
                <p14:cNvPr id="356" name="Freihand 355">
                  <a:extLst>
                    <a:ext uri="{FF2B5EF4-FFF2-40B4-BE49-F238E27FC236}">
                      <a16:creationId xmlns:a16="http://schemas.microsoft.com/office/drawing/2014/main" id="{74D1E032-FB40-C7EA-7E93-AA882F8C2E2A}"/>
                    </a:ext>
                  </a:extLst>
                </p14:cNvPr>
                <p14:cNvContentPartPr/>
                <p14:nvPr/>
              </p14:nvContentPartPr>
              <p14:xfrm>
                <a:off x="1286074" y="1855108"/>
                <a:ext cx="422640" cy="293400"/>
              </p14:xfrm>
            </p:contentPart>
          </mc:Choice>
          <mc:Fallback xmlns="">
            <p:pic>
              <p:nvPicPr>
                <p:cNvPr id="356" name="Freihand 355">
                  <a:extLst>
                    <a:ext uri="{FF2B5EF4-FFF2-40B4-BE49-F238E27FC236}">
                      <a16:creationId xmlns:a16="http://schemas.microsoft.com/office/drawing/2014/main" id="{74D1E032-FB40-C7EA-7E93-AA882F8C2E2A}"/>
                    </a:ext>
                  </a:extLst>
                </p:cNvPr>
                <p:cNvPicPr/>
                <p:nvPr/>
              </p:nvPicPr>
              <p:blipFill>
                <a:blip r:embed="rId423"/>
                <a:stretch>
                  <a:fillRect/>
                </a:stretch>
              </p:blipFill>
              <p:spPr>
                <a:xfrm>
                  <a:off x="1277434" y="1846108"/>
                  <a:ext cx="44028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357" name="Freihand 356">
                  <a:extLst>
                    <a:ext uri="{FF2B5EF4-FFF2-40B4-BE49-F238E27FC236}">
                      <a16:creationId xmlns:a16="http://schemas.microsoft.com/office/drawing/2014/main" id="{C243EC3F-52EB-870E-B486-125EB7D023F7}"/>
                    </a:ext>
                  </a:extLst>
                </p14:cNvPr>
                <p14:cNvContentPartPr/>
                <p14:nvPr/>
              </p14:nvContentPartPr>
              <p14:xfrm>
                <a:off x="1302274" y="2177308"/>
                <a:ext cx="288000" cy="345960"/>
              </p14:xfrm>
            </p:contentPart>
          </mc:Choice>
          <mc:Fallback xmlns="">
            <p:pic>
              <p:nvPicPr>
                <p:cNvPr id="357" name="Freihand 356">
                  <a:extLst>
                    <a:ext uri="{FF2B5EF4-FFF2-40B4-BE49-F238E27FC236}">
                      <a16:creationId xmlns:a16="http://schemas.microsoft.com/office/drawing/2014/main" id="{C243EC3F-52EB-870E-B486-125EB7D023F7}"/>
                    </a:ext>
                  </a:extLst>
                </p:cNvPr>
                <p:cNvPicPr/>
                <p:nvPr/>
              </p:nvPicPr>
              <p:blipFill>
                <a:blip r:embed="rId425"/>
                <a:stretch>
                  <a:fillRect/>
                </a:stretch>
              </p:blipFill>
              <p:spPr>
                <a:xfrm>
                  <a:off x="1293634" y="2168308"/>
                  <a:ext cx="305640" cy="363600"/>
                </a:xfrm>
                <a:prstGeom prst="rect">
                  <a:avLst/>
                </a:prstGeom>
              </p:spPr>
            </p:pic>
          </mc:Fallback>
        </mc:AlternateContent>
      </p:grpSp>
      <p:grpSp>
        <p:nvGrpSpPr>
          <p:cNvPr id="361" name="Gruppieren 360">
            <a:extLst>
              <a:ext uri="{FF2B5EF4-FFF2-40B4-BE49-F238E27FC236}">
                <a16:creationId xmlns:a16="http://schemas.microsoft.com/office/drawing/2014/main" id="{AA2BA5D3-65C7-FF04-FF74-3D585EA090E4}"/>
              </a:ext>
            </a:extLst>
          </p:cNvPr>
          <p:cNvGrpSpPr/>
          <p:nvPr/>
        </p:nvGrpSpPr>
        <p:grpSpPr>
          <a:xfrm>
            <a:off x="3103714" y="1838548"/>
            <a:ext cx="331560" cy="643320"/>
            <a:chOff x="3103714" y="1838548"/>
            <a:chExt cx="331560" cy="643320"/>
          </a:xfrm>
        </p:grpSpPr>
        <mc:AlternateContent xmlns:mc="http://schemas.openxmlformats.org/markup-compatibility/2006" xmlns:p14="http://schemas.microsoft.com/office/powerpoint/2010/main">
          <mc:Choice Requires="p14">
            <p:contentPart p14:bwMode="auto" r:id="rId426">
              <p14:nvContentPartPr>
                <p14:cNvPr id="359" name="Freihand 358">
                  <a:extLst>
                    <a:ext uri="{FF2B5EF4-FFF2-40B4-BE49-F238E27FC236}">
                      <a16:creationId xmlns:a16="http://schemas.microsoft.com/office/drawing/2014/main" id="{6680C6CC-6305-AC8B-8B1A-6CE257FA73FC}"/>
                    </a:ext>
                  </a:extLst>
                </p14:cNvPr>
                <p14:cNvContentPartPr/>
                <p14:nvPr/>
              </p14:nvContentPartPr>
              <p14:xfrm>
                <a:off x="3103714" y="1838548"/>
                <a:ext cx="331560" cy="374040"/>
              </p14:xfrm>
            </p:contentPart>
          </mc:Choice>
          <mc:Fallback xmlns="">
            <p:pic>
              <p:nvPicPr>
                <p:cNvPr id="359" name="Freihand 358">
                  <a:extLst>
                    <a:ext uri="{FF2B5EF4-FFF2-40B4-BE49-F238E27FC236}">
                      <a16:creationId xmlns:a16="http://schemas.microsoft.com/office/drawing/2014/main" id="{6680C6CC-6305-AC8B-8B1A-6CE257FA73FC}"/>
                    </a:ext>
                  </a:extLst>
                </p:cNvPr>
                <p:cNvPicPr/>
                <p:nvPr/>
              </p:nvPicPr>
              <p:blipFill>
                <a:blip r:embed="rId427"/>
                <a:stretch>
                  <a:fillRect/>
                </a:stretch>
              </p:blipFill>
              <p:spPr>
                <a:xfrm>
                  <a:off x="3095074" y="1829548"/>
                  <a:ext cx="34920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360" name="Freihand 359">
                  <a:extLst>
                    <a:ext uri="{FF2B5EF4-FFF2-40B4-BE49-F238E27FC236}">
                      <a16:creationId xmlns:a16="http://schemas.microsoft.com/office/drawing/2014/main" id="{9EF186FA-9993-B7C4-50E8-A0EFCB192893}"/>
                    </a:ext>
                  </a:extLst>
                </p14:cNvPr>
                <p14:cNvContentPartPr/>
                <p14:nvPr/>
              </p14:nvContentPartPr>
              <p14:xfrm>
                <a:off x="3110554" y="2185588"/>
                <a:ext cx="275760" cy="296280"/>
              </p14:xfrm>
            </p:contentPart>
          </mc:Choice>
          <mc:Fallback xmlns="">
            <p:pic>
              <p:nvPicPr>
                <p:cNvPr id="360" name="Freihand 359">
                  <a:extLst>
                    <a:ext uri="{FF2B5EF4-FFF2-40B4-BE49-F238E27FC236}">
                      <a16:creationId xmlns:a16="http://schemas.microsoft.com/office/drawing/2014/main" id="{9EF186FA-9993-B7C4-50E8-A0EFCB192893}"/>
                    </a:ext>
                  </a:extLst>
                </p:cNvPr>
                <p:cNvPicPr/>
                <p:nvPr/>
              </p:nvPicPr>
              <p:blipFill>
                <a:blip r:embed="rId429"/>
                <a:stretch>
                  <a:fillRect/>
                </a:stretch>
              </p:blipFill>
              <p:spPr>
                <a:xfrm>
                  <a:off x="3101914" y="2176948"/>
                  <a:ext cx="293400" cy="313920"/>
                </a:xfrm>
                <a:prstGeom prst="rect">
                  <a:avLst/>
                </a:prstGeom>
              </p:spPr>
            </p:pic>
          </mc:Fallback>
        </mc:AlternateContent>
      </p:grpSp>
      <p:grpSp>
        <p:nvGrpSpPr>
          <p:cNvPr id="363" name="Gruppieren 362">
            <a:extLst>
              <a:ext uri="{FF2B5EF4-FFF2-40B4-BE49-F238E27FC236}">
                <a16:creationId xmlns:a16="http://schemas.microsoft.com/office/drawing/2014/main" id="{C18D7E9C-8569-B8E2-546E-DE392E041ADE}"/>
              </a:ext>
            </a:extLst>
          </p:cNvPr>
          <p:cNvGrpSpPr/>
          <p:nvPr/>
        </p:nvGrpSpPr>
        <p:grpSpPr>
          <a:xfrm>
            <a:off x="8148754" y="2176948"/>
            <a:ext cx="818640" cy="589320"/>
            <a:chOff x="8148754" y="2176948"/>
            <a:chExt cx="818640" cy="589320"/>
          </a:xfrm>
        </p:grpSpPr>
        <mc:AlternateContent xmlns:mc="http://schemas.openxmlformats.org/markup-compatibility/2006" xmlns:p14="http://schemas.microsoft.com/office/powerpoint/2010/main">
          <mc:Choice Requires="p14">
            <p:contentPart p14:bwMode="auto" r:id="rId430">
              <p14:nvContentPartPr>
                <p14:cNvPr id="331" name="Freihand 330">
                  <a:extLst>
                    <a:ext uri="{FF2B5EF4-FFF2-40B4-BE49-F238E27FC236}">
                      <a16:creationId xmlns:a16="http://schemas.microsoft.com/office/drawing/2014/main" id="{1DAF60CC-7889-486C-5F0C-B040C3ECD9CF}"/>
                    </a:ext>
                  </a:extLst>
                </p14:cNvPr>
                <p14:cNvContentPartPr/>
                <p14:nvPr/>
              </p14:nvContentPartPr>
              <p14:xfrm>
                <a:off x="8303914" y="2232388"/>
                <a:ext cx="105120" cy="135000"/>
              </p14:xfrm>
            </p:contentPart>
          </mc:Choice>
          <mc:Fallback xmlns="">
            <p:pic>
              <p:nvPicPr>
                <p:cNvPr id="331" name="Freihand 330">
                  <a:extLst>
                    <a:ext uri="{FF2B5EF4-FFF2-40B4-BE49-F238E27FC236}">
                      <a16:creationId xmlns:a16="http://schemas.microsoft.com/office/drawing/2014/main" id="{1DAF60CC-7889-486C-5F0C-B040C3ECD9CF}"/>
                    </a:ext>
                  </a:extLst>
                </p:cNvPr>
                <p:cNvPicPr/>
                <p:nvPr/>
              </p:nvPicPr>
              <p:blipFill>
                <a:blip r:embed="rId431"/>
                <a:stretch>
                  <a:fillRect/>
                </a:stretch>
              </p:blipFill>
              <p:spPr>
                <a:xfrm>
                  <a:off x="8294914" y="2223748"/>
                  <a:ext cx="1227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332" name="Freihand 331">
                  <a:extLst>
                    <a:ext uri="{FF2B5EF4-FFF2-40B4-BE49-F238E27FC236}">
                      <a16:creationId xmlns:a16="http://schemas.microsoft.com/office/drawing/2014/main" id="{378ACAB8-C196-ACBB-8CB3-FC24FA38E15D}"/>
                    </a:ext>
                  </a:extLst>
                </p14:cNvPr>
                <p14:cNvContentPartPr/>
                <p14:nvPr/>
              </p14:nvContentPartPr>
              <p14:xfrm>
                <a:off x="8456914" y="2260108"/>
                <a:ext cx="100800" cy="131400"/>
              </p14:xfrm>
            </p:contentPart>
          </mc:Choice>
          <mc:Fallback xmlns="">
            <p:pic>
              <p:nvPicPr>
                <p:cNvPr id="332" name="Freihand 331">
                  <a:extLst>
                    <a:ext uri="{FF2B5EF4-FFF2-40B4-BE49-F238E27FC236}">
                      <a16:creationId xmlns:a16="http://schemas.microsoft.com/office/drawing/2014/main" id="{378ACAB8-C196-ACBB-8CB3-FC24FA38E15D}"/>
                    </a:ext>
                  </a:extLst>
                </p:cNvPr>
                <p:cNvPicPr/>
                <p:nvPr/>
              </p:nvPicPr>
              <p:blipFill>
                <a:blip r:embed="rId433"/>
                <a:stretch>
                  <a:fillRect/>
                </a:stretch>
              </p:blipFill>
              <p:spPr>
                <a:xfrm>
                  <a:off x="8447914" y="2251468"/>
                  <a:ext cx="118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33" name="Freihand 332">
                  <a:extLst>
                    <a:ext uri="{FF2B5EF4-FFF2-40B4-BE49-F238E27FC236}">
                      <a16:creationId xmlns:a16="http://schemas.microsoft.com/office/drawing/2014/main" id="{6D31BEC7-D546-DCCE-87F5-2C5F5FA40FAB}"/>
                    </a:ext>
                  </a:extLst>
                </p14:cNvPr>
                <p14:cNvContentPartPr/>
                <p14:nvPr/>
              </p14:nvContentPartPr>
              <p14:xfrm>
                <a:off x="8561674" y="2238508"/>
                <a:ext cx="79920" cy="133560"/>
              </p14:xfrm>
            </p:contentPart>
          </mc:Choice>
          <mc:Fallback xmlns="">
            <p:pic>
              <p:nvPicPr>
                <p:cNvPr id="333" name="Freihand 332">
                  <a:extLst>
                    <a:ext uri="{FF2B5EF4-FFF2-40B4-BE49-F238E27FC236}">
                      <a16:creationId xmlns:a16="http://schemas.microsoft.com/office/drawing/2014/main" id="{6D31BEC7-D546-DCCE-87F5-2C5F5FA40FAB}"/>
                    </a:ext>
                  </a:extLst>
                </p:cNvPr>
                <p:cNvPicPr/>
                <p:nvPr/>
              </p:nvPicPr>
              <p:blipFill>
                <a:blip r:embed="rId435"/>
                <a:stretch>
                  <a:fillRect/>
                </a:stretch>
              </p:blipFill>
              <p:spPr>
                <a:xfrm>
                  <a:off x="8553034" y="2229868"/>
                  <a:ext cx="97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34" name="Freihand 333">
                  <a:extLst>
                    <a:ext uri="{FF2B5EF4-FFF2-40B4-BE49-F238E27FC236}">
                      <a16:creationId xmlns:a16="http://schemas.microsoft.com/office/drawing/2014/main" id="{9144F42A-6160-A2BD-394B-41C8C9D4F23B}"/>
                    </a:ext>
                  </a:extLst>
                </p14:cNvPr>
                <p14:cNvContentPartPr/>
                <p14:nvPr/>
              </p14:nvContentPartPr>
              <p14:xfrm>
                <a:off x="8607754" y="2280988"/>
                <a:ext cx="32400" cy="115920"/>
              </p14:xfrm>
            </p:contentPart>
          </mc:Choice>
          <mc:Fallback xmlns="">
            <p:pic>
              <p:nvPicPr>
                <p:cNvPr id="334" name="Freihand 333">
                  <a:extLst>
                    <a:ext uri="{FF2B5EF4-FFF2-40B4-BE49-F238E27FC236}">
                      <a16:creationId xmlns:a16="http://schemas.microsoft.com/office/drawing/2014/main" id="{9144F42A-6160-A2BD-394B-41C8C9D4F23B}"/>
                    </a:ext>
                  </a:extLst>
                </p:cNvPr>
                <p:cNvPicPr/>
                <p:nvPr/>
              </p:nvPicPr>
              <p:blipFill>
                <a:blip r:embed="rId437"/>
                <a:stretch>
                  <a:fillRect/>
                </a:stretch>
              </p:blipFill>
              <p:spPr>
                <a:xfrm>
                  <a:off x="8598754" y="2271988"/>
                  <a:ext cx="500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335" name="Freihand 334">
                  <a:extLst>
                    <a:ext uri="{FF2B5EF4-FFF2-40B4-BE49-F238E27FC236}">
                      <a16:creationId xmlns:a16="http://schemas.microsoft.com/office/drawing/2014/main" id="{CA6BB68F-0588-3328-6DEE-184A5CEB6000}"/>
                    </a:ext>
                  </a:extLst>
                </p14:cNvPr>
                <p14:cNvContentPartPr/>
                <p14:nvPr/>
              </p14:nvContentPartPr>
              <p14:xfrm>
                <a:off x="8672194" y="2368108"/>
                <a:ext cx="23400" cy="106560"/>
              </p14:xfrm>
            </p:contentPart>
          </mc:Choice>
          <mc:Fallback xmlns="">
            <p:pic>
              <p:nvPicPr>
                <p:cNvPr id="335" name="Freihand 334">
                  <a:extLst>
                    <a:ext uri="{FF2B5EF4-FFF2-40B4-BE49-F238E27FC236}">
                      <a16:creationId xmlns:a16="http://schemas.microsoft.com/office/drawing/2014/main" id="{CA6BB68F-0588-3328-6DEE-184A5CEB6000}"/>
                    </a:ext>
                  </a:extLst>
                </p:cNvPr>
                <p:cNvPicPr/>
                <p:nvPr/>
              </p:nvPicPr>
              <p:blipFill>
                <a:blip r:embed="rId439"/>
                <a:stretch>
                  <a:fillRect/>
                </a:stretch>
              </p:blipFill>
              <p:spPr>
                <a:xfrm>
                  <a:off x="8663194" y="2359108"/>
                  <a:ext cx="41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337" name="Freihand 336">
                  <a:extLst>
                    <a:ext uri="{FF2B5EF4-FFF2-40B4-BE49-F238E27FC236}">
                      <a16:creationId xmlns:a16="http://schemas.microsoft.com/office/drawing/2014/main" id="{D0F27AD0-11A6-A7A4-620F-329EBFD2E579}"/>
                    </a:ext>
                  </a:extLst>
                </p14:cNvPr>
                <p14:cNvContentPartPr/>
                <p14:nvPr/>
              </p14:nvContentPartPr>
              <p14:xfrm>
                <a:off x="8766514" y="2233108"/>
                <a:ext cx="109080" cy="155880"/>
              </p14:xfrm>
            </p:contentPart>
          </mc:Choice>
          <mc:Fallback xmlns="">
            <p:pic>
              <p:nvPicPr>
                <p:cNvPr id="337" name="Freihand 336">
                  <a:extLst>
                    <a:ext uri="{FF2B5EF4-FFF2-40B4-BE49-F238E27FC236}">
                      <a16:creationId xmlns:a16="http://schemas.microsoft.com/office/drawing/2014/main" id="{D0F27AD0-11A6-A7A4-620F-329EBFD2E579}"/>
                    </a:ext>
                  </a:extLst>
                </p:cNvPr>
                <p:cNvPicPr/>
                <p:nvPr/>
              </p:nvPicPr>
              <p:blipFill>
                <a:blip r:embed="rId441"/>
                <a:stretch>
                  <a:fillRect/>
                </a:stretch>
              </p:blipFill>
              <p:spPr>
                <a:xfrm>
                  <a:off x="8757514" y="2224468"/>
                  <a:ext cx="1267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339" name="Freihand 338">
                  <a:extLst>
                    <a:ext uri="{FF2B5EF4-FFF2-40B4-BE49-F238E27FC236}">
                      <a16:creationId xmlns:a16="http://schemas.microsoft.com/office/drawing/2014/main" id="{CC1F8A9E-2832-9E7F-7CA2-8FAEF5CDF790}"/>
                    </a:ext>
                  </a:extLst>
                </p14:cNvPr>
                <p14:cNvContentPartPr/>
                <p14:nvPr/>
              </p14:nvContentPartPr>
              <p14:xfrm>
                <a:off x="8148754" y="2521108"/>
                <a:ext cx="155520" cy="216360"/>
              </p14:xfrm>
            </p:contentPart>
          </mc:Choice>
          <mc:Fallback xmlns="">
            <p:pic>
              <p:nvPicPr>
                <p:cNvPr id="339" name="Freihand 338">
                  <a:extLst>
                    <a:ext uri="{FF2B5EF4-FFF2-40B4-BE49-F238E27FC236}">
                      <a16:creationId xmlns:a16="http://schemas.microsoft.com/office/drawing/2014/main" id="{CC1F8A9E-2832-9E7F-7CA2-8FAEF5CDF790}"/>
                    </a:ext>
                  </a:extLst>
                </p:cNvPr>
                <p:cNvPicPr/>
                <p:nvPr/>
              </p:nvPicPr>
              <p:blipFill>
                <a:blip r:embed="rId443"/>
                <a:stretch>
                  <a:fillRect/>
                </a:stretch>
              </p:blipFill>
              <p:spPr>
                <a:xfrm>
                  <a:off x="8139754" y="2512108"/>
                  <a:ext cx="17316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340" name="Freihand 339">
                  <a:extLst>
                    <a:ext uri="{FF2B5EF4-FFF2-40B4-BE49-F238E27FC236}">
                      <a16:creationId xmlns:a16="http://schemas.microsoft.com/office/drawing/2014/main" id="{25A7ADD6-158C-EFA4-A504-154A8D2BB967}"/>
                    </a:ext>
                  </a:extLst>
                </p14:cNvPr>
                <p14:cNvContentPartPr/>
                <p14:nvPr/>
              </p14:nvContentPartPr>
              <p14:xfrm>
                <a:off x="8346034" y="2545228"/>
                <a:ext cx="119880" cy="181800"/>
              </p14:xfrm>
            </p:contentPart>
          </mc:Choice>
          <mc:Fallback xmlns="">
            <p:pic>
              <p:nvPicPr>
                <p:cNvPr id="340" name="Freihand 339">
                  <a:extLst>
                    <a:ext uri="{FF2B5EF4-FFF2-40B4-BE49-F238E27FC236}">
                      <a16:creationId xmlns:a16="http://schemas.microsoft.com/office/drawing/2014/main" id="{25A7ADD6-158C-EFA4-A504-154A8D2BB967}"/>
                    </a:ext>
                  </a:extLst>
                </p:cNvPr>
                <p:cNvPicPr/>
                <p:nvPr/>
              </p:nvPicPr>
              <p:blipFill>
                <a:blip r:embed="rId445"/>
                <a:stretch>
                  <a:fillRect/>
                </a:stretch>
              </p:blipFill>
              <p:spPr>
                <a:xfrm>
                  <a:off x="8337034" y="2536228"/>
                  <a:ext cx="1375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41" name="Freihand 340">
                  <a:extLst>
                    <a:ext uri="{FF2B5EF4-FFF2-40B4-BE49-F238E27FC236}">
                      <a16:creationId xmlns:a16="http://schemas.microsoft.com/office/drawing/2014/main" id="{C76F8FF5-68B8-47EB-8686-AFFCF0B56983}"/>
                    </a:ext>
                  </a:extLst>
                </p14:cNvPr>
                <p14:cNvContentPartPr/>
                <p14:nvPr/>
              </p14:nvContentPartPr>
              <p14:xfrm>
                <a:off x="8491834" y="2545588"/>
                <a:ext cx="118800" cy="220680"/>
              </p14:xfrm>
            </p:contentPart>
          </mc:Choice>
          <mc:Fallback xmlns="">
            <p:pic>
              <p:nvPicPr>
                <p:cNvPr id="341" name="Freihand 340">
                  <a:extLst>
                    <a:ext uri="{FF2B5EF4-FFF2-40B4-BE49-F238E27FC236}">
                      <a16:creationId xmlns:a16="http://schemas.microsoft.com/office/drawing/2014/main" id="{C76F8FF5-68B8-47EB-8686-AFFCF0B56983}"/>
                    </a:ext>
                  </a:extLst>
                </p:cNvPr>
                <p:cNvPicPr/>
                <p:nvPr/>
              </p:nvPicPr>
              <p:blipFill>
                <a:blip r:embed="rId447"/>
                <a:stretch>
                  <a:fillRect/>
                </a:stretch>
              </p:blipFill>
              <p:spPr>
                <a:xfrm>
                  <a:off x="8482834" y="2536588"/>
                  <a:ext cx="1364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42" name="Freihand 341">
                  <a:extLst>
                    <a:ext uri="{FF2B5EF4-FFF2-40B4-BE49-F238E27FC236}">
                      <a16:creationId xmlns:a16="http://schemas.microsoft.com/office/drawing/2014/main" id="{652AD850-CF3E-E675-0C63-9B6E89B08010}"/>
                    </a:ext>
                  </a:extLst>
                </p14:cNvPr>
                <p14:cNvContentPartPr/>
                <p14:nvPr/>
              </p14:nvContentPartPr>
              <p14:xfrm>
                <a:off x="8711074" y="2569348"/>
                <a:ext cx="101880" cy="134280"/>
              </p14:xfrm>
            </p:contentPart>
          </mc:Choice>
          <mc:Fallback xmlns="">
            <p:pic>
              <p:nvPicPr>
                <p:cNvPr id="342" name="Freihand 341">
                  <a:extLst>
                    <a:ext uri="{FF2B5EF4-FFF2-40B4-BE49-F238E27FC236}">
                      <a16:creationId xmlns:a16="http://schemas.microsoft.com/office/drawing/2014/main" id="{652AD850-CF3E-E675-0C63-9B6E89B08010}"/>
                    </a:ext>
                  </a:extLst>
                </p:cNvPr>
                <p:cNvPicPr/>
                <p:nvPr/>
              </p:nvPicPr>
              <p:blipFill>
                <a:blip r:embed="rId449"/>
                <a:stretch>
                  <a:fillRect/>
                </a:stretch>
              </p:blipFill>
              <p:spPr>
                <a:xfrm>
                  <a:off x="8702434" y="2560348"/>
                  <a:ext cx="119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62" name="Freihand 361">
                  <a:extLst>
                    <a:ext uri="{FF2B5EF4-FFF2-40B4-BE49-F238E27FC236}">
                      <a16:creationId xmlns:a16="http://schemas.microsoft.com/office/drawing/2014/main" id="{75336302-07E3-B465-9AE4-7736C4EC2384}"/>
                    </a:ext>
                  </a:extLst>
                </p14:cNvPr>
                <p14:cNvContentPartPr/>
                <p14:nvPr/>
              </p14:nvContentPartPr>
              <p14:xfrm>
                <a:off x="8254234" y="2176948"/>
                <a:ext cx="713160" cy="326160"/>
              </p14:xfrm>
            </p:contentPart>
          </mc:Choice>
          <mc:Fallback xmlns="">
            <p:pic>
              <p:nvPicPr>
                <p:cNvPr id="362" name="Freihand 361">
                  <a:extLst>
                    <a:ext uri="{FF2B5EF4-FFF2-40B4-BE49-F238E27FC236}">
                      <a16:creationId xmlns:a16="http://schemas.microsoft.com/office/drawing/2014/main" id="{75336302-07E3-B465-9AE4-7736C4EC2384}"/>
                    </a:ext>
                  </a:extLst>
                </p:cNvPr>
                <p:cNvPicPr/>
                <p:nvPr/>
              </p:nvPicPr>
              <p:blipFill>
                <a:blip r:embed="rId451"/>
                <a:stretch>
                  <a:fillRect/>
                </a:stretch>
              </p:blipFill>
              <p:spPr>
                <a:xfrm>
                  <a:off x="8245594" y="2168308"/>
                  <a:ext cx="730800" cy="34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2">
            <p14:nvContentPartPr>
              <p14:cNvPr id="364" name="Freihand 363">
                <a:extLst>
                  <a:ext uri="{FF2B5EF4-FFF2-40B4-BE49-F238E27FC236}">
                    <a16:creationId xmlns:a16="http://schemas.microsoft.com/office/drawing/2014/main" id="{3DA087DD-F3B9-5D46-88F2-5CDD23817FB7}"/>
                  </a:ext>
                </a:extLst>
              </p14:cNvPr>
              <p14:cNvContentPartPr/>
              <p14:nvPr/>
            </p14:nvContentPartPr>
            <p14:xfrm>
              <a:off x="5446594" y="2108548"/>
              <a:ext cx="848880" cy="376200"/>
            </p14:xfrm>
          </p:contentPart>
        </mc:Choice>
        <mc:Fallback xmlns="">
          <p:pic>
            <p:nvPicPr>
              <p:cNvPr id="364" name="Freihand 363">
                <a:extLst>
                  <a:ext uri="{FF2B5EF4-FFF2-40B4-BE49-F238E27FC236}">
                    <a16:creationId xmlns:a16="http://schemas.microsoft.com/office/drawing/2014/main" id="{3DA087DD-F3B9-5D46-88F2-5CDD23817FB7}"/>
                  </a:ext>
                </a:extLst>
              </p:cNvPr>
              <p:cNvPicPr/>
              <p:nvPr/>
            </p:nvPicPr>
            <p:blipFill>
              <a:blip r:embed="rId453"/>
              <a:stretch>
                <a:fillRect/>
              </a:stretch>
            </p:blipFill>
            <p:spPr>
              <a:xfrm>
                <a:off x="5437594" y="2099908"/>
                <a:ext cx="86652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366" name="Freihand 365">
                <a:extLst>
                  <a:ext uri="{FF2B5EF4-FFF2-40B4-BE49-F238E27FC236}">
                    <a16:creationId xmlns:a16="http://schemas.microsoft.com/office/drawing/2014/main" id="{0130104F-19F2-DFBD-900E-7CF0FCDA41F9}"/>
                  </a:ext>
                </a:extLst>
              </p14:cNvPr>
              <p14:cNvContentPartPr/>
              <p14:nvPr/>
            </p14:nvContentPartPr>
            <p14:xfrm>
              <a:off x="9167194" y="1984348"/>
              <a:ext cx="407160" cy="25200"/>
            </p14:xfrm>
          </p:contentPart>
        </mc:Choice>
        <mc:Fallback xmlns="">
          <p:pic>
            <p:nvPicPr>
              <p:cNvPr id="366" name="Freihand 365">
                <a:extLst>
                  <a:ext uri="{FF2B5EF4-FFF2-40B4-BE49-F238E27FC236}">
                    <a16:creationId xmlns:a16="http://schemas.microsoft.com/office/drawing/2014/main" id="{0130104F-19F2-DFBD-900E-7CF0FCDA41F9}"/>
                  </a:ext>
                </a:extLst>
              </p:cNvPr>
              <p:cNvPicPr/>
              <p:nvPr/>
            </p:nvPicPr>
            <p:blipFill>
              <a:blip r:embed="rId455"/>
              <a:stretch>
                <a:fillRect/>
              </a:stretch>
            </p:blipFill>
            <p:spPr>
              <a:xfrm>
                <a:off x="9158194" y="1975348"/>
                <a:ext cx="4248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70" name="Freihand 369">
                <a:extLst>
                  <a:ext uri="{FF2B5EF4-FFF2-40B4-BE49-F238E27FC236}">
                    <a16:creationId xmlns:a16="http://schemas.microsoft.com/office/drawing/2014/main" id="{AADC45FB-B9DB-6D89-219D-10FFE818122B}"/>
                  </a:ext>
                </a:extLst>
              </p14:cNvPr>
              <p14:cNvContentPartPr/>
              <p14:nvPr/>
            </p14:nvContentPartPr>
            <p14:xfrm>
              <a:off x="176194" y="6255748"/>
              <a:ext cx="196200" cy="221400"/>
            </p14:xfrm>
          </p:contentPart>
        </mc:Choice>
        <mc:Fallback xmlns="">
          <p:pic>
            <p:nvPicPr>
              <p:cNvPr id="370" name="Freihand 369">
                <a:extLst>
                  <a:ext uri="{FF2B5EF4-FFF2-40B4-BE49-F238E27FC236}">
                    <a16:creationId xmlns:a16="http://schemas.microsoft.com/office/drawing/2014/main" id="{AADC45FB-B9DB-6D89-219D-10FFE818122B}"/>
                  </a:ext>
                </a:extLst>
              </p:cNvPr>
              <p:cNvPicPr/>
              <p:nvPr/>
            </p:nvPicPr>
            <p:blipFill>
              <a:blip r:embed="rId457"/>
              <a:stretch>
                <a:fillRect/>
              </a:stretch>
            </p:blipFill>
            <p:spPr>
              <a:xfrm>
                <a:off x="167194" y="6247108"/>
                <a:ext cx="213840" cy="239040"/>
              </a:xfrm>
              <a:prstGeom prst="rect">
                <a:avLst/>
              </a:prstGeom>
            </p:spPr>
          </p:pic>
        </mc:Fallback>
      </mc:AlternateContent>
      <p:grpSp>
        <p:nvGrpSpPr>
          <p:cNvPr id="392" name="Gruppieren 391">
            <a:extLst>
              <a:ext uri="{FF2B5EF4-FFF2-40B4-BE49-F238E27FC236}">
                <a16:creationId xmlns:a16="http://schemas.microsoft.com/office/drawing/2014/main" id="{F6B89B63-A075-4B61-8D20-53DD087FF3BD}"/>
              </a:ext>
            </a:extLst>
          </p:cNvPr>
          <p:cNvGrpSpPr/>
          <p:nvPr/>
        </p:nvGrpSpPr>
        <p:grpSpPr>
          <a:xfrm>
            <a:off x="510274" y="6193468"/>
            <a:ext cx="1548360" cy="516960"/>
            <a:chOff x="510274" y="6193468"/>
            <a:chExt cx="1548360" cy="516960"/>
          </a:xfrm>
        </p:grpSpPr>
        <mc:AlternateContent xmlns:mc="http://schemas.openxmlformats.org/markup-compatibility/2006" xmlns:p14="http://schemas.microsoft.com/office/powerpoint/2010/main">
          <mc:Choice Requires="p14">
            <p:contentPart p14:bwMode="auto" r:id="rId458">
              <p14:nvContentPartPr>
                <p14:cNvPr id="371" name="Freihand 370">
                  <a:extLst>
                    <a:ext uri="{FF2B5EF4-FFF2-40B4-BE49-F238E27FC236}">
                      <a16:creationId xmlns:a16="http://schemas.microsoft.com/office/drawing/2014/main" id="{700ACF6B-63EC-1BF6-1C45-FE4C39CE901A}"/>
                    </a:ext>
                  </a:extLst>
                </p14:cNvPr>
                <p14:cNvContentPartPr/>
                <p14:nvPr/>
              </p14:nvContentPartPr>
              <p14:xfrm>
                <a:off x="510274" y="6208588"/>
                <a:ext cx="124560" cy="140040"/>
              </p14:xfrm>
            </p:contentPart>
          </mc:Choice>
          <mc:Fallback xmlns="">
            <p:pic>
              <p:nvPicPr>
                <p:cNvPr id="371" name="Freihand 370">
                  <a:extLst>
                    <a:ext uri="{FF2B5EF4-FFF2-40B4-BE49-F238E27FC236}">
                      <a16:creationId xmlns:a16="http://schemas.microsoft.com/office/drawing/2014/main" id="{700ACF6B-63EC-1BF6-1C45-FE4C39CE901A}"/>
                    </a:ext>
                  </a:extLst>
                </p:cNvPr>
                <p:cNvPicPr/>
                <p:nvPr/>
              </p:nvPicPr>
              <p:blipFill>
                <a:blip r:embed="rId459"/>
                <a:stretch>
                  <a:fillRect/>
                </a:stretch>
              </p:blipFill>
              <p:spPr>
                <a:xfrm>
                  <a:off x="501274" y="6199588"/>
                  <a:ext cx="1422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372" name="Freihand 371">
                  <a:extLst>
                    <a:ext uri="{FF2B5EF4-FFF2-40B4-BE49-F238E27FC236}">
                      <a16:creationId xmlns:a16="http://schemas.microsoft.com/office/drawing/2014/main" id="{C2335AE3-A72C-F764-2B40-DF80F381DA2F}"/>
                    </a:ext>
                  </a:extLst>
                </p14:cNvPr>
                <p14:cNvContentPartPr/>
                <p14:nvPr/>
              </p14:nvContentPartPr>
              <p14:xfrm>
                <a:off x="717274" y="6207868"/>
                <a:ext cx="82440" cy="164880"/>
              </p14:xfrm>
            </p:contentPart>
          </mc:Choice>
          <mc:Fallback xmlns="">
            <p:pic>
              <p:nvPicPr>
                <p:cNvPr id="372" name="Freihand 371">
                  <a:extLst>
                    <a:ext uri="{FF2B5EF4-FFF2-40B4-BE49-F238E27FC236}">
                      <a16:creationId xmlns:a16="http://schemas.microsoft.com/office/drawing/2014/main" id="{C2335AE3-A72C-F764-2B40-DF80F381DA2F}"/>
                    </a:ext>
                  </a:extLst>
                </p:cNvPr>
                <p:cNvPicPr/>
                <p:nvPr/>
              </p:nvPicPr>
              <p:blipFill>
                <a:blip r:embed="rId461"/>
                <a:stretch>
                  <a:fillRect/>
                </a:stretch>
              </p:blipFill>
              <p:spPr>
                <a:xfrm>
                  <a:off x="708634" y="6198868"/>
                  <a:ext cx="1000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373" name="Freihand 372">
                  <a:extLst>
                    <a:ext uri="{FF2B5EF4-FFF2-40B4-BE49-F238E27FC236}">
                      <a16:creationId xmlns:a16="http://schemas.microsoft.com/office/drawing/2014/main" id="{C8821FAE-EE76-47AB-5E0C-CD1A6018E1EF}"/>
                    </a:ext>
                  </a:extLst>
                </p14:cNvPr>
                <p14:cNvContentPartPr/>
                <p14:nvPr/>
              </p14:nvContentPartPr>
              <p14:xfrm>
                <a:off x="858394" y="6198508"/>
                <a:ext cx="88200" cy="137520"/>
              </p14:xfrm>
            </p:contentPart>
          </mc:Choice>
          <mc:Fallback xmlns="">
            <p:pic>
              <p:nvPicPr>
                <p:cNvPr id="373" name="Freihand 372">
                  <a:extLst>
                    <a:ext uri="{FF2B5EF4-FFF2-40B4-BE49-F238E27FC236}">
                      <a16:creationId xmlns:a16="http://schemas.microsoft.com/office/drawing/2014/main" id="{C8821FAE-EE76-47AB-5E0C-CD1A6018E1EF}"/>
                    </a:ext>
                  </a:extLst>
                </p:cNvPr>
                <p:cNvPicPr/>
                <p:nvPr/>
              </p:nvPicPr>
              <p:blipFill>
                <a:blip r:embed="rId463"/>
                <a:stretch>
                  <a:fillRect/>
                </a:stretch>
              </p:blipFill>
              <p:spPr>
                <a:xfrm>
                  <a:off x="849754" y="6189508"/>
                  <a:ext cx="10584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74" name="Freihand 373">
                  <a:extLst>
                    <a:ext uri="{FF2B5EF4-FFF2-40B4-BE49-F238E27FC236}">
                      <a16:creationId xmlns:a16="http://schemas.microsoft.com/office/drawing/2014/main" id="{44AB46F9-5D22-10E6-4D4A-872D1677912B}"/>
                    </a:ext>
                  </a:extLst>
                </p14:cNvPr>
                <p14:cNvContentPartPr/>
                <p14:nvPr/>
              </p14:nvContentPartPr>
              <p14:xfrm>
                <a:off x="930034" y="6242068"/>
                <a:ext cx="95760" cy="195840"/>
              </p14:xfrm>
            </p:contentPart>
          </mc:Choice>
          <mc:Fallback xmlns="">
            <p:pic>
              <p:nvPicPr>
                <p:cNvPr id="374" name="Freihand 373">
                  <a:extLst>
                    <a:ext uri="{FF2B5EF4-FFF2-40B4-BE49-F238E27FC236}">
                      <a16:creationId xmlns:a16="http://schemas.microsoft.com/office/drawing/2014/main" id="{44AB46F9-5D22-10E6-4D4A-872D1677912B}"/>
                    </a:ext>
                  </a:extLst>
                </p:cNvPr>
                <p:cNvPicPr/>
                <p:nvPr/>
              </p:nvPicPr>
              <p:blipFill>
                <a:blip r:embed="rId465"/>
                <a:stretch>
                  <a:fillRect/>
                </a:stretch>
              </p:blipFill>
              <p:spPr>
                <a:xfrm>
                  <a:off x="921034" y="6233428"/>
                  <a:ext cx="11340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75" name="Freihand 374">
                  <a:extLst>
                    <a:ext uri="{FF2B5EF4-FFF2-40B4-BE49-F238E27FC236}">
                      <a16:creationId xmlns:a16="http://schemas.microsoft.com/office/drawing/2014/main" id="{F93731F8-2678-C3C4-EE9B-0105BBBD3B7B}"/>
                    </a:ext>
                  </a:extLst>
                </p14:cNvPr>
                <p14:cNvContentPartPr/>
                <p14:nvPr/>
              </p14:nvContentPartPr>
              <p14:xfrm>
                <a:off x="1081234" y="6229108"/>
                <a:ext cx="87120" cy="158760"/>
              </p14:xfrm>
            </p:contentPart>
          </mc:Choice>
          <mc:Fallback xmlns="">
            <p:pic>
              <p:nvPicPr>
                <p:cNvPr id="375" name="Freihand 374">
                  <a:extLst>
                    <a:ext uri="{FF2B5EF4-FFF2-40B4-BE49-F238E27FC236}">
                      <a16:creationId xmlns:a16="http://schemas.microsoft.com/office/drawing/2014/main" id="{F93731F8-2678-C3C4-EE9B-0105BBBD3B7B}"/>
                    </a:ext>
                  </a:extLst>
                </p:cNvPr>
                <p:cNvPicPr/>
                <p:nvPr/>
              </p:nvPicPr>
              <p:blipFill>
                <a:blip r:embed="rId467"/>
                <a:stretch>
                  <a:fillRect/>
                </a:stretch>
              </p:blipFill>
              <p:spPr>
                <a:xfrm>
                  <a:off x="1072234" y="6220108"/>
                  <a:ext cx="10476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76" name="Freihand 375">
                  <a:extLst>
                    <a:ext uri="{FF2B5EF4-FFF2-40B4-BE49-F238E27FC236}">
                      <a16:creationId xmlns:a16="http://schemas.microsoft.com/office/drawing/2014/main" id="{28B2640E-58B1-94E1-54D9-B3E3C81ADEAD}"/>
                    </a:ext>
                  </a:extLst>
                </p14:cNvPr>
                <p14:cNvContentPartPr/>
                <p14:nvPr/>
              </p14:nvContentPartPr>
              <p14:xfrm>
                <a:off x="1329994" y="6315508"/>
                <a:ext cx="176760" cy="14040"/>
              </p14:xfrm>
            </p:contentPart>
          </mc:Choice>
          <mc:Fallback xmlns="">
            <p:pic>
              <p:nvPicPr>
                <p:cNvPr id="376" name="Freihand 375">
                  <a:extLst>
                    <a:ext uri="{FF2B5EF4-FFF2-40B4-BE49-F238E27FC236}">
                      <a16:creationId xmlns:a16="http://schemas.microsoft.com/office/drawing/2014/main" id="{28B2640E-58B1-94E1-54D9-B3E3C81ADEAD}"/>
                    </a:ext>
                  </a:extLst>
                </p:cNvPr>
                <p:cNvPicPr/>
                <p:nvPr/>
              </p:nvPicPr>
              <p:blipFill>
                <a:blip r:embed="rId469"/>
                <a:stretch>
                  <a:fillRect/>
                </a:stretch>
              </p:blipFill>
              <p:spPr>
                <a:xfrm>
                  <a:off x="1320994" y="6306868"/>
                  <a:ext cx="194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77" name="Freihand 376">
                  <a:extLst>
                    <a:ext uri="{FF2B5EF4-FFF2-40B4-BE49-F238E27FC236}">
                      <a16:creationId xmlns:a16="http://schemas.microsoft.com/office/drawing/2014/main" id="{C9BEDEEE-D138-75C5-BD58-A28DEA830FA2}"/>
                    </a:ext>
                  </a:extLst>
                </p14:cNvPr>
                <p14:cNvContentPartPr/>
                <p14:nvPr/>
              </p14:nvContentPartPr>
              <p14:xfrm>
                <a:off x="1578034" y="6222988"/>
                <a:ext cx="129240" cy="136800"/>
              </p14:xfrm>
            </p:contentPart>
          </mc:Choice>
          <mc:Fallback xmlns="">
            <p:pic>
              <p:nvPicPr>
                <p:cNvPr id="377" name="Freihand 376">
                  <a:extLst>
                    <a:ext uri="{FF2B5EF4-FFF2-40B4-BE49-F238E27FC236}">
                      <a16:creationId xmlns:a16="http://schemas.microsoft.com/office/drawing/2014/main" id="{C9BEDEEE-D138-75C5-BD58-A28DEA830FA2}"/>
                    </a:ext>
                  </a:extLst>
                </p:cNvPr>
                <p:cNvPicPr/>
                <p:nvPr/>
              </p:nvPicPr>
              <p:blipFill>
                <a:blip r:embed="rId471"/>
                <a:stretch>
                  <a:fillRect/>
                </a:stretch>
              </p:blipFill>
              <p:spPr>
                <a:xfrm>
                  <a:off x="1569034" y="6213988"/>
                  <a:ext cx="1468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78" name="Freihand 377">
                  <a:extLst>
                    <a:ext uri="{FF2B5EF4-FFF2-40B4-BE49-F238E27FC236}">
                      <a16:creationId xmlns:a16="http://schemas.microsoft.com/office/drawing/2014/main" id="{B40273E4-4B62-3241-3B84-DCDD24DCCC34}"/>
                    </a:ext>
                  </a:extLst>
                </p14:cNvPr>
                <p14:cNvContentPartPr/>
                <p14:nvPr/>
              </p14:nvContentPartPr>
              <p14:xfrm>
                <a:off x="1749034" y="6213988"/>
                <a:ext cx="106920" cy="132840"/>
              </p14:xfrm>
            </p:contentPart>
          </mc:Choice>
          <mc:Fallback xmlns="">
            <p:pic>
              <p:nvPicPr>
                <p:cNvPr id="378" name="Freihand 377">
                  <a:extLst>
                    <a:ext uri="{FF2B5EF4-FFF2-40B4-BE49-F238E27FC236}">
                      <a16:creationId xmlns:a16="http://schemas.microsoft.com/office/drawing/2014/main" id="{B40273E4-4B62-3241-3B84-DCDD24DCCC34}"/>
                    </a:ext>
                  </a:extLst>
                </p:cNvPr>
                <p:cNvPicPr/>
                <p:nvPr/>
              </p:nvPicPr>
              <p:blipFill>
                <a:blip r:embed="rId473"/>
                <a:stretch>
                  <a:fillRect/>
                </a:stretch>
              </p:blipFill>
              <p:spPr>
                <a:xfrm>
                  <a:off x="1740394" y="6205348"/>
                  <a:ext cx="1245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79" name="Freihand 378">
                  <a:extLst>
                    <a:ext uri="{FF2B5EF4-FFF2-40B4-BE49-F238E27FC236}">
                      <a16:creationId xmlns:a16="http://schemas.microsoft.com/office/drawing/2014/main" id="{57F760D0-87AF-B7CA-C8C3-590C6B3F16EE}"/>
                    </a:ext>
                  </a:extLst>
                </p14:cNvPr>
                <p14:cNvContentPartPr/>
                <p14:nvPr/>
              </p14:nvContentPartPr>
              <p14:xfrm>
                <a:off x="1926874" y="6193468"/>
                <a:ext cx="131760" cy="109440"/>
              </p14:xfrm>
            </p:contentPart>
          </mc:Choice>
          <mc:Fallback xmlns="">
            <p:pic>
              <p:nvPicPr>
                <p:cNvPr id="379" name="Freihand 378">
                  <a:extLst>
                    <a:ext uri="{FF2B5EF4-FFF2-40B4-BE49-F238E27FC236}">
                      <a16:creationId xmlns:a16="http://schemas.microsoft.com/office/drawing/2014/main" id="{57F760D0-87AF-B7CA-C8C3-590C6B3F16EE}"/>
                    </a:ext>
                  </a:extLst>
                </p:cNvPr>
                <p:cNvPicPr/>
                <p:nvPr/>
              </p:nvPicPr>
              <p:blipFill>
                <a:blip r:embed="rId475"/>
                <a:stretch>
                  <a:fillRect/>
                </a:stretch>
              </p:blipFill>
              <p:spPr>
                <a:xfrm>
                  <a:off x="1917874" y="6184468"/>
                  <a:ext cx="149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80" name="Freihand 379">
                  <a:extLst>
                    <a:ext uri="{FF2B5EF4-FFF2-40B4-BE49-F238E27FC236}">
                      <a16:creationId xmlns:a16="http://schemas.microsoft.com/office/drawing/2014/main" id="{25F41DA6-B8DC-408A-18FE-590B2D2C8498}"/>
                    </a:ext>
                  </a:extLst>
                </p14:cNvPr>
                <p14:cNvContentPartPr/>
                <p14:nvPr/>
              </p14:nvContentPartPr>
              <p14:xfrm>
                <a:off x="645994" y="6431428"/>
                <a:ext cx="1396800" cy="109080"/>
              </p14:xfrm>
            </p:contentPart>
          </mc:Choice>
          <mc:Fallback xmlns="">
            <p:pic>
              <p:nvPicPr>
                <p:cNvPr id="380" name="Freihand 379">
                  <a:extLst>
                    <a:ext uri="{FF2B5EF4-FFF2-40B4-BE49-F238E27FC236}">
                      <a16:creationId xmlns:a16="http://schemas.microsoft.com/office/drawing/2014/main" id="{25F41DA6-B8DC-408A-18FE-590B2D2C8498}"/>
                    </a:ext>
                  </a:extLst>
                </p:cNvPr>
                <p:cNvPicPr/>
                <p:nvPr/>
              </p:nvPicPr>
              <p:blipFill>
                <a:blip r:embed="rId477"/>
                <a:stretch>
                  <a:fillRect/>
                </a:stretch>
              </p:blipFill>
              <p:spPr>
                <a:xfrm>
                  <a:off x="637354" y="6422428"/>
                  <a:ext cx="1414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81" name="Freihand 380">
                  <a:extLst>
                    <a:ext uri="{FF2B5EF4-FFF2-40B4-BE49-F238E27FC236}">
                      <a16:creationId xmlns:a16="http://schemas.microsoft.com/office/drawing/2014/main" id="{898725C5-7F8D-52B4-D4AF-7E35693A8722}"/>
                    </a:ext>
                  </a:extLst>
                </p14:cNvPr>
                <p14:cNvContentPartPr/>
                <p14:nvPr/>
              </p14:nvContentPartPr>
              <p14:xfrm>
                <a:off x="1022914" y="6615748"/>
                <a:ext cx="123840" cy="94680"/>
              </p14:xfrm>
            </p:contentPart>
          </mc:Choice>
          <mc:Fallback xmlns="">
            <p:pic>
              <p:nvPicPr>
                <p:cNvPr id="381" name="Freihand 380">
                  <a:extLst>
                    <a:ext uri="{FF2B5EF4-FFF2-40B4-BE49-F238E27FC236}">
                      <a16:creationId xmlns:a16="http://schemas.microsoft.com/office/drawing/2014/main" id="{898725C5-7F8D-52B4-D4AF-7E35693A8722}"/>
                    </a:ext>
                  </a:extLst>
                </p:cNvPr>
                <p:cNvPicPr/>
                <p:nvPr/>
              </p:nvPicPr>
              <p:blipFill>
                <a:blip r:embed="rId479"/>
                <a:stretch>
                  <a:fillRect/>
                </a:stretch>
              </p:blipFill>
              <p:spPr>
                <a:xfrm>
                  <a:off x="1013914" y="6607108"/>
                  <a:ext cx="141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82" name="Freihand 381">
                  <a:extLst>
                    <a:ext uri="{FF2B5EF4-FFF2-40B4-BE49-F238E27FC236}">
                      <a16:creationId xmlns:a16="http://schemas.microsoft.com/office/drawing/2014/main" id="{10B27C8C-D9D6-DF0E-16F8-6B0B3B76AF5D}"/>
                    </a:ext>
                  </a:extLst>
                </p14:cNvPr>
                <p14:cNvContentPartPr/>
                <p14:nvPr/>
              </p14:nvContentPartPr>
              <p14:xfrm>
                <a:off x="1264834" y="6610348"/>
                <a:ext cx="63720" cy="69120"/>
              </p14:xfrm>
            </p:contentPart>
          </mc:Choice>
          <mc:Fallback xmlns="">
            <p:pic>
              <p:nvPicPr>
                <p:cNvPr id="382" name="Freihand 381">
                  <a:extLst>
                    <a:ext uri="{FF2B5EF4-FFF2-40B4-BE49-F238E27FC236}">
                      <a16:creationId xmlns:a16="http://schemas.microsoft.com/office/drawing/2014/main" id="{10B27C8C-D9D6-DF0E-16F8-6B0B3B76AF5D}"/>
                    </a:ext>
                  </a:extLst>
                </p:cNvPr>
                <p:cNvPicPr/>
                <p:nvPr/>
              </p:nvPicPr>
              <p:blipFill>
                <a:blip r:embed="rId481"/>
                <a:stretch>
                  <a:fillRect/>
                </a:stretch>
              </p:blipFill>
              <p:spPr>
                <a:xfrm>
                  <a:off x="1255834" y="6601708"/>
                  <a:ext cx="81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83" name="Freihand 382">
                  <a:extLst>
                    <a:ext uri="{FF2B5EF4-FFF2-40B4-BE49-F238E27FC236}">
                      <a16:creationId xmlns:a16="http://schemas.microsoft.com/office/drawing/2014/main" id="{356EA85D-D046-A715-25C2-B5F3F16A9BCC}"/>
                    </a:ext>
                  </a:extLst>
                </p14:cNvPr>
                <p14:cNvContentPartPr/>
                <p14:nvPr/>
              </p14:nvContentPartPr>
              <p14:xfrm>
                <a:off x="1414954" y="6575068"/>
                <a:ext cx="127080" cy="104400"/>
              </p14:xfrm>
            </p:contentPart>
          </mc:Choice>
          <mc:Fallback xmlns="">
            <p:pic>
              <p:nvPicPr>
                <p:cNvPr id="383" name="Freihand 382">
                  <a:extLst>
                    <a:ext uri="{FF2B5EF4-FFF2-40B4-BE49-F238E27FC236}">
                      <a16:creationId xmlns:a16="http://schemas.microsoft.com/office/drawing/2014/main" id="{356EA85D-D046-A715-25C2-B5F3F16A9BCC}"/>
                    </a:ext>
                  </a:extLst>
                </p:cNvPr>
                <p:cNvPicPr/>
                <p:nvPr/>
              </p:nvPicPr>
              <p:blipFill>
                <a:blip r:embed="rId483"/>
                <a:stretch>
                  <a:fillRect/>
                </a:stretch>
              </p:blipFill>
              <p:spPr>
                <a:xfrm>
                  <a:off x="1406314" y="6566068"/>
                  <a:ext cx="144720" cy="122040"/>
                </a:xfrm>
                <a:prstGeom prst="rect">
                  <a:avLst/>
                </a:prstGeom>
              </p:spPr>
            </p:pic>
          </mc:Fallback>
        </mc:AlternateContent>
      </p:grpSp>
      <p:grpSp>
        <p:nvGrpSpPr>
          <p:cNvPr id="391" name="Gruppieren 390">
            <a:extLst>
              <a:ext uri="{FF2B5EF4-FFF2-40B4-BE49-F238E27FC236}">
                <a16:creationId xmlns:a16="http://schemas.microsoft.com/office/drawing/2014/main" id="{F69DCD11-E772-781C-D394-4965D93E55CA}"/>
              </a:ext>
            </a:extLst>
          </p:cNvPr>
          <p:cNvGrpSpPr/>
          <p:nvPr/>
        </p:nvGrpSpPr>
        <p:grpSpPr>
          <a:xfrm>
            <a:off x="2321434" y="6160348"/>
            <a:ext cx="1145520" cy="363240"/>
            <a:chOff x="2321434" y="6160348"/>
            <a:chExt cx="1145520" cy="363240"/>
          </a:xfrm>
        </p:grpSpPr>
        <mc:AlternateContent xmlns:mc="http://schemas.openxmlformats.org/markup-compatibility/2006" xmlns:p14="http://schemas.microsoft.com/office/powerpoint/2010/main">
          <mc:Choice Requires="p14">
            <p:contentPart p14:bwMode="auto" r:id="rId484">
              <p14:nvContentPartPr>
                <p14:cNvPr id="384" name="Freihand 383">
                  <a:extLst>
                    <a:ext uri="{FF2B5EF4-FFF2-40B4-BE49-F238E27FC236}">
                      <a16:creationId xmlns:a16="http://schemas.microsoft.com/office/drawing/2014/main" id="{D9C0904C-2787-A27E-BD6D-01319306CE0F}"/>
                    </a:ext>
                  </a:extLst>
                </p14:cNvPr>
                <p14:cNvContentPartPr/>
                <p14:nvPr/>
              </p14:nvContentPartPr>
              <p14:xfrm>
                <a:off x="2321434" y="6402988"/>
                <a:ext cx="192240" cy="13680"/>
              </p14:xfrm>
            </p:contentPart>
          </mc:Choice>
          <mc:Fallback xmlns="">
            <p:pic>
              <p:nvPicPr>
                <p:cNvPr id="384" name="Freihand 383">
                  <a:extLst>
                    <a:ext uri="{FF2B5EF4-FFF2-40B4-BE49-F238E27FC236}">
                      <a16:creationId xmlns:a16="http://schemas.microsoft.com/office/drawing/2014/main" id="{D9C0904C-2787-A27E-BD6D-01319306CE0F}"/>
                    </a:ext>
                  </a:extLst>
                </p:cNvPr>
                <p:cNvPicPr/>
                <p:nvPr/>
              </p:nvPicPr>
              <p:blipFill>
                <a:blip r:embed="rId485"/>
                <a:stretch>
                  <a:fillRect/>
                </a:stretch>
              </p:blipFill>
              <p:spPr>
                <a:xfrm>
                  <a:off x="2312434" y="6394348"/>
                  <a:ext cx="209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85" name="Freihand 384">
                  <a:extLst>
                    <a:ext uri="{FF2B5EF4-FFF2-40B4-BE49-F238E27FC236}">
                      <a16:creationId xmlns:a16="http://schemas.microsoft.com/office/drawing/2014/main" id="{92AEF4AC-AB7F-FE54-3776-D18588E624FF}"/>
                    </a:ext>
                  </a:extLst>
                </p14:cNvPr>
                <p14:cNvContentPartPr/>
                <p14:nvPr/>
              </p14:nvContentPartPr>
              <p14:xfrm>
                <a:off x="2331154" y="6433588"/>
                <a:ext cx="165600" cy="30600"/>
              </p14:xfrm>
            </p:contentPart>
          </mc:Choice>
          <mc:Fallback xmlns="">
            <p:pic>
              <p:nvPicPr>
                <p:cNvPr id="385" name="Freihand 384">
                  <a:extLst>
                    <a:ext uri="{FF2B5EF4-FFF2-40B4-BE49-F238E27FC236}">
                      <a16:creationId xmlns:a16="http://schemas.microsoft.com/office/drawing/2014/main" id="{92AEF4AC-AB7F-FE54-3776-D18588E624FF}"/>
                    </a:ext>
                  </a:extLst>
                </p:cNvPr>
                <p:cNvPicPr/>
                <p:nvPr/>
              </p:nvPicPr>
              <p:blipFill>
                <a:blip r:embed="rId487"/>
                <a:stretch>
                  <a:fillRect/>
                </a:stretch>
              </p:blipFill>
              <p:spPr>
                <a:xfrm>
                  <a:off x="2322514" y="6424588"/>
                  <a:ext cx="18324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386" name="Freihand 385">
                  <a:extLst>
                    <a:ext uri="{FF2B5EF4-FFF2-40B4-BE49-F238E27FC236}">
                      <a16:creationId xmlns:a16="http://schemas.microsoft.com/office/drawing/2014/main" id="{CAFA3762-A984-4025-8C7A-869AA7B06165}"/>
                    </a:ext>
                  </a:extLst>
                </p14:cNvPr>
                <p14:cNvContentPartPr/>
                <p14:nvPr/>
              </p14:nvContentPartPr>
              <p14:xfrm>
                <a:off x="2652994" y="6242428"/>
                <a:ext cx="209880" cy="281160"/>
              </p14:xfrm>
            </p:contentPart>
          </mc:Choice>
          <mc:Fallback xmlns="">
            <p:pic>
              <p:nvPicPr>
                <p:cNvPr id="386" name="Freihand 385">
                  <a:extLst>
                    <a:ext uri="{FF2B5EF4-FFF2-40B4-BE49-F238E27FC236}">
                      <a16:creationId xmlns:a16="http://schemas.microsoft.com/office/drawing/2014/main" id="{CAFA3762-A984-4025-8C7A-869AA7B06165}"/>
                    </a:ext>
                  </a:extLst>
                </p:cNvPr>
                <p:cNvPicPr/>
                <p:nvPr/>
              </p:nvPicPr>
              <p:blipFill>
                <a:blip r:embed="rId489"/>
                <a:stretch>
                  <a:fillRect/>
                </a:stretch>
              </p:blipFill>
              <p:spPr>
                <a:xfrm>
                  <a:off x="2643994" y="6233788"/>
                  <a:ext cx="227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87" name="Freihand 386">
                  <a:extLst>
                    <a:ext uri="{FF2B5EF4-FFF2-40B4-BE49-F238E27FC236}">
                      <a16:creationId xmlns:a16="http://schemas.microsoft.com/office/drawing/2014/main" id="{043CFE66-2B1D-4D2D-7459-D40831914123}"/>
                    </a:ext>
                  </a:extLst>
                </p14:cNvPr>
                <p14:cNvContentPartPr/>
                <p14:nvPr/>
              </p14:nvContentPartPr>
              <p14:xfrm>
                <a:off x="3000394" y="6216868"/>
                <a:ext cx="157680" cy="212760"/>
              </p14:xfrm>
            </p:contentPart>
          </mc:Choice>
          <mc:Fallback xmlns="">
            <p:pic>
              <p:nvPicPr>
                <p:cNvPr id="387" name="Freihand 386">
                  <a:extLst>
                    <a:ext uri="{FF2B5EF4-FFF2-40B4-BE49-F238E27FC236}">
                      <a16:creationId xmlns:a16="http://schemas.microsoft.com/office/drawing/2014/main" id="{043CFE66-2B1D-4D2D-7459-D40831914123}"/>
                    </a:ext>
                  </a:extLst>
                </p:cNvPr>
                <p:cNvPicPr/>
                <p:nvPr/>
              </p:nvPicPr>
              <p:blipFill>
                <a:blip r:embed="rId491"/>
                <a:stretch>
                  <a:fillRect/>
                </a:stretch>
              </p:blipFill>
              <p:spPr>
                <a:xfrm>
                  <a:off x="2991394" y="6207868"/>
                  <a:ext cx="1753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88" name="Freihand 387">
                  <a:extLst>
                    <a:ext uri="{FF2B5EF4-FFF2-40B4-BE49-F238E27FC236}">
                      <a16:creationId xmlns:a16="http://schemas.microsoft.com/office/drawing/2014/main" id="{DADA94FC-5EBC-CB91-DF0A-B42CEC27FF61}"/>
                    </a:ext>
                  </a:extLst>
                </p14:cNvPr>
                <p14:cNvContentPartPr/>
                <p14:nvPr/>
              </p14:nvContentPartPr>
              <p14:xfrm>
                <a:off x="3280474" y="6229468"/>
                <a:ext cx="97200" cy="191160"/>
              </p14:xfrm>
            </p:contentPart>
          </mc:Choice>
          <mc:Fallback xmlns="">
            <p:pic>
              <p:nvPicPr>
                <p:cNvPr id="388" name="Freihand 387">
                  <a:extLst>
                    <a:ext uri="{FF2B5EF4-FFF2-40B4-BE49-F238E27FC236}">
                      <a16:creationId xmlns:a16="http://schemas.microsoft.com/office/drawing/2014/main" id="{DADA94FC-5EBC-CB91-DF0A-B42CEC27FF61}"/>
                    </a:ext>
                  </a:extLst>
                </p:cNvPr>
                <p:cNvPicPr/>
                <p:nvPr/>
              </p:nvPicPr>
              <p:blipFill>
                <a:blip r:embed="rId493"/>
                <a:stretch>
                  <a:fillRect/>
                </a:stretch>
              </p:blipFill>
              <p:spPr>
                <a:xfrm>
                  <a:off x="3271834" y="6220828"/>
                  <a:ext cx="11484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89" name="Freihand 388">
                  <a:extLst>
                    <a:ext uri="{FF2B5EF4-FFF2-40B4-BE49-F238E27FC236}">
                      <a16:creationId xmlns:a16="http://schemas.microsoft.com/office/drawing/2014/main" id="{93ECB382-0D97-54A3-9BB1-81C6CE55CF33}"/>
                    </a:ext>
                  </a:extLst>
                </p14:cNvPr>
                <p14:cNvContentPartPr/>
                <p14:nvPr/>
              </p14:nvContentPartPr>
              <p14:xfrm>
                <a:off x="3203794" y="6160348"/>
                <a:ext cx="132840" cy="145440"/>
              </p14:xfrm>
            </p:contentPart>
          </mc:Choice>
          <mc:Fallback xmlns="">
            <p:pic>
              <p:nvPicPr>
                <p:cNvPr id="389" name="Freihand 388">
                  <a:extLst>
                    <a:ext uri="{FF2B5EF4-FFF2-40B4-BE49-F238E27FC236}">
                      <a16:creationId xmlns:a16="http://schemas.microsoft.com/office/drawing/2014/main" id="{93ECB382-0D97-54A3-9BB1-81C6CE55CF33}"/>
                    </a:ext>
                  </a:extLst>
                </p:cNvPr>
                <p:cNvPicPr/>
                <p:nvPr/>
              </p:nvPicPr>
              <p:blipFill>
                <a:blip r:embed="rId495"/>
                <a:stretch>
                  <a:fillRect/>
                </a:stretch>
              </p:blipFill>
              <p:spPr>
                <a:xfrm>
                  <a:off x="3194794" y="6151708"/>
                  <a:ext cx="15048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90" name="Freihand 389">
                  <a:extLst>
                    <a:ext uri="{FF2B5EF4-FFF2-40B4-BE49-F238E27FC236}">
                      <a16:creationId xmlns:a16="http://schemas.microsoft.com/office/drawing/2014/main" id="{0C66D01B-4E0A-049D-0636-EBA5150009E0}"/>
                    </a:ext>
                  </a:extLst>
                </p14:cNvPr>
                <p14:cNvContentPartPr/>
                <p14:nvPr/>
              </p14:nvContentPartPr>
              <p14:xfrm>
                <a:off x="3363994" y="6390388"/>
                <a:ext cx="102960" cy="75240"/>
              </p14:xfrm>
            </p:contentPart>
          </mc:Choice>
          <mc:Fallback xmlns="">
            <p:pic>
              <p:nvPicPr>
                <p:cNvPr id="390" name="Freihand 389">
                  <a:extLst>
                    <a:ext uri="{FF2B5EF4-FFF2-40B4-BE49-F238E27FC236}">
                      <a16:creationId xmlns:a16="http://schemas.microsoft.com/office/drawing/2014/main" id="{0C66D01B-4E0A-049D-0636-EBA5150009E0}"/>
                    </a:ext>
                  </a:extLst>
                </p:cNvPr>
                <p:cNvPicPr/>
                <p:nvPr/>
              </p:nvPicPr>
              <p:blipFill>
                <a:blip r:embed="rId497"/>
                <a:stretch>
                  <a:fillRect/>
                </a:stretch>
              </p:blipFill>
              <p:spPr>
                <a:xfrm>
                  <a:off x="3354994" y="6381748"/>
                  <a:ext cx="120600" cy="92880"/>
                </a:xfrm>
                <a:prstGeom prst="rect">
                  <a:avLst/>
                </a:prstGeom>
              </p:spPr>
            </p:pic>
          </mc:Fallback>
        </mc:AlternateContent>
      </p:grpSp>
      <p:grpSp>
        <p:nvGrpSpPr>
          <p:cNvPr id="405" name="Gruppieren 404">
            <a:extLst>
              <a:ext uri="{FF2B5EF4-FFF2-40B4-BE49-F238E27FC236}">
                <a16:creationId xmlns:a16="http://schemas.microsoft.com/office/drawing/2014/main" id="{F2A2A1C5-A96F-C8CE-0BFB-3A36E7CD6041}"/>
              </a:ext>
            </a:extLst>
          </p:cNvPr>
          <p:cNvGrpSpPr/>
          <p:nvPr/>
        </p:nvGrpSpPr>
        <p:grpSpPr>
          <a:xfrm>
            <a:off x="9057394" y="2210788"/>
            <a:ext cx="778320" cy="567360"/>
            <a:chOff x="9057394" y="2210788"/>
            <a:chExt cx="778320" cy="567360"/>
          </a:xfrm>
        </p:grpSpPr>
        <mc:AlternateContent xmlns:mc="http://schemas.openxmlformats.org/markup-compatibility/2006" xmlns:p14="http://schemas.microsoft.com/office/powerpoint/2010/main">
          <mc:Choice Requires="p14">
            <p:contentPart p14:bwMode="auto" r:id="rId498">
              <p14:nvContentPartPr>
                <p14:cNvPr id="367" name="Freihand 366">
                  <a:extLst>
                    <a:ext uri="{FF2B5EF4-FFF2-40B4-BE49-F238E27FC236}">
                      <a16:creationId xmlns:a16="http://schemas.microsoft.com/office/drawing/2014/main" id="{5BDAC395-48EF-761A-2096-AD824762C39A}"/>
                    </a:ext>
                  </a:extLst>
                </p14:cNvPr>
                <p14:cNvContentPartPr/>
                <p14:nvPr/>
              </p14:nvContentPartPr>
              <p14:xfrm>
                <a:off x="9063874" y="2234908"/>
                <a:ext cx="108000" cy="58680"/>
              </p14:xfrm>
            </p:contentPart>
          </mc:Choice>
          <mc:Fallback xmlns="">
            <p:pic>
              <p:nvPicPr>
                <p:cNvPr id="367" name="Freihand 366">
                  <a:extLst>
                    <a:ext uri="{FF2B5EF4-FFF2-40B4-BE49-F238E27FC236}">
                      <a16:creationId xmlns:a16="http://schemas.microsoft.com/office/drawing/2014/main" id="{5BDAC395-48EF-761A-2096-AD824762C39A}"/>
                    </a:ext>
                  </a:extLst>
                </p:cNvPr>
                <p:cNvPicPr/>
                <p:nvPr/>
              </p:nvPicPr>
              <p:blipFill>
                <a:blip r:embed="rId499"/>
                <a:stretch>
                  <a:fillRect/>
                </a:stretch>
              </p:blipFill>
              <p:spPr>
                <a:xfrm>
                  <a:off x="9054874" y="2226268"/>
                  <a:ext cx="1256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68" name="Freihand 367">
                  <a:extLst>
                    <a:ext uri="{FF2B5EF4-FFF2-40B4-BE49-F238E27FC236}">
                      <a16:creationId xmlns:a16="http://schemas.microsoft.com/office/drawing/2014/main" id="{54AB9BBA-FD39-C91B-00DF-5B2B0CB9B163}"/>
                    </a:ext>
                  </a:extLst>
                </p14:cNvPr>
                <p14:cNvContentPartPr/>
                <p14:nvPr/>
              </p14:nvContentPartPr>
              <p14:xfrm>
                <a:off x="9057394" y="2217628"/>
                <a:ext cx="124200" cy="84960"/>
              </p14:xfrm>
            </p:contentPart>
          </mc:Choice>
          <mc:Fallback xmlns="">
            <p:pic>
              <p:nvPicPr>
                <p:cNvPr id="368" name="Freihand 367">
                  <a:extLst>
                    <a:ext uri="{FF2B5EF4-FFF2-40B4-BE49-F238E27FC236}">
                      <a16:creationId xmlns:a16="http://schemas.microsoft.com/office/drawing/2014/main" id="{54AB9BBA-FD39-C91B-00DF-5B2B0CB9B163}"/>
                    </a:ext>
                  </a:extLst>
                </p:cNvPr>
                <p:cNvPicPr/>
                <p:nvPr/>
              </p:nvPicPr>
              <p:blipFill>
                <a:blip r:embed="rId501"/>
                <a:stretch>
                  <a:fillRect/>
                </a:stretch>
              </p:blipFill>
              <p:spPr>
                <a:xfrm>
                  <a:off x="9048394" y="2208988"/>
                  <a:ext cx="14184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93" name="Freihand 392">
                  <a:extLst>
                    <a:ext uri="{FF2B5EF4-FFF2-40B4-BE49-F238E27FC236}">
                      <a16:creationId xmlns:a16="http://schemas.microsoft.com/office/drawing/2014/main" id="{167D6A7E-97A8-6337-24C1-1FB39C7AF16C}"/>
                    </a:ext>
                  </a:extLst>
                </p14:cNvPr>
                <p14:cNvContentPartPr/>
                <p14:nvPr/>
              </p14:nvContentPartPr>
              <p14:xfrm>
                <a:off x="9297514" y="2217628"/>
                <a:ext cx="75960" cy="117000"/>
              </p14:xfrm>
            </p:contentPart>
          </mc:Choice>
          <mc:Fallback xmlns="">
            <p:pic>
              <p:nvPicPr>
                <p:cNvPr id="393" name="Freihand 392">
                  <a:extLst>
                    <a:ext uri="{FF2B5EF4-FFF2-40B4-BE49-F238E27FC236}">
                      <a16:creationId xmlns:a16="http://schemas.microsoft.com/office/drawing/2014/main" id="{167D6A7E-97A8-6337-24C1-1FB39C7AF16C}"/>
                    </a:ext>
                  </a:extLst>
                </p:cNvPr>
                <p:cNvPicPr/>
                <p:nvPr/>
              </p:nvPicPr>
              <p:blipFill>
                <a:blip r:embed="rId503"/>
                <a:stretch>
                  <a:fillRect/>
                </a:stretch>
              </p:blipFill>
              <p:spPr>
                <a:xfrm>
                  <a:off x="9288514" y="2208988"/>
                  <a:ext cx="936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94" name="Freihand 393">
                  <a:extLst>
                    <a:ext uri="{FF2B5EF4-FFF2-40B4-BE49-F238E27FC236}">
                      <a16:creationId xmlns:a16="http://schemas.microsoft.com/office/drawing/2014/main" id="{BFF25E1A-C412-FF43-C34E-80989AE97019}"/>
                    </a:ext>
                  </a:extLst>
                </p14:cNvPr>
                <p14:cNvContentPartPr/>
                <p14:nvPr/>
              </p14:nvContentPartPr>
              <p14:xfrm>
                <a:off x="9352234" y="2287108"/>
                <a:ext cx="127800" cy="199800"/>
              </p14:xfrm>
            </p:contentPart>
          </mc:Choice>
          <mc:Fallback xmlns="">
            <p:pic>
              <p:nvPicPr>
                <p:cNvPr id="394" name="Freihand 393">
                  <a:extLst>
                    <a:ext uri="{FF2B5EF4-FFF2-40B4-BE49-F238E27FC236}">
                      <a16:creationId xmlns:a16="http://schemas.microsoft.com/office/drawing/2014/main" id="{BFF25E1A-C412-FF43-C34E-80989AE97019}"/>
                    </a:ext>
                  </a:extLst>
                </p:cNvPr>
                <p:cNvPicPr/>
                <p:nvPr/>
              </p:nvPicPr>
              <p:blipFill>
                <a:blip r:embed="rId505"/>
                <a:stretch>
                  <a:fillRect/>
                </a:stretch>
              </p:blipFill>
              <p:spPr>
                <a:xfrm>
                  <a:off x="9343234" y="2278108"/>
                  <a:ext cx="145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95" name="Freihand 394">
                  <a:extLst>
                    <a:ext uri="{FF2B5EF4-FFF2-40B4-BE49-F238E27FC236}">
                      <a16:creationId xmlns:a16="http://schemas.microsoft.com/office/drawing/2014/main" id="{133480DC-F254-F4B9-0BD4-9CF6051A81B3}"/>
                    </a:ext>
                  </a:extLst>
                </p14:cNvPr>
                <p14:cNvContentPartPr/>
                <p14:nvPr/>
              </p14:nvContentPartPr>
              <p14:xfrm>
                <a:off x="9528634" y="2253988"/>
                <a:ext cx="75240" cy="134280"/>
              </p14:xfrm>
            </p:contentPart>
          </mc:Choice>
          <mc:Fallback xmlns="">
            <p:pic>
              <p:nvPicPr>
                <p:cNvPr id="395" name="Freihand 394">
                  <a:extLst>
                    <a:ext uri="{FF2B5EF4-FFF2-40B4-BE49-F238E27FC236}">
                      <a16:creationId xmlns:a16="http://schemas.microsoft.com/office/drawing/2014/main" id="{133480DC-F254-F4B9-0BD4-9CF6051A81B3}"/>
                    </a:ext>
                  </a:extLst>
                </p:cNvPr>
                <p:cNvPicPr/>
                <p:nvPr/>
              </p:nvPicPr>
              <p:blipFill>
                <a:blip r:embed="rId507"/>
                <a:stretch>
                  <a:fillRect/>
                </a:stretch>
              </p:blipFill>
              <p:spPr>
                <a:xfrm>
                  <a:off x="9519634" y="2245348"/>
                  <a:ext cx="9288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396" name="Freihand 395">
                  <a:extLst>
                    <a:ext uri="{FF2B5EF4-FFF2-40B4-BE49-F238E27FC236}">
                      <a16:creationId xmlns:a16="http://schemas.microsoft.com/office/drawing/2014/main" id="{4FD5E54E-9F70-9BF2-9D32-54F2D3F93355}"/>
                    </a:ext>
                  </a:extLst>
                </p14:cNvPr>
                <p14:cNvContentPartPr/>
                <p14:nvPr/>
              </p14:nvContentPartPr>
              <p14:xfrm>
                <a:off x="9647434" y="2259028"/>
                <a:ext cx="79560" cy="133200"/>
              </p14:xfrm>
            </p:contentPart>
          </mc:Choice>
          <mc:Fallback xmlns="">
            <p:pic>
              <p:nvPicPr>
                <p:cNvPr id="396" name="Freihand 395">
                  <a:extLst>
                    <a:ext uri="{FF2B5EF4-FFF2-40B4-BE49-F238E27FC236}">
                      <a16:creationId xmlns:a16="http://schemas.microsoft.com/office/drawing/2014/main" id="{4FD5E54E-9F70-9BF2-9D32-54F2D3F93355}"/>
                    </a:ext>
                  </a:extLst>
                </p:cNvPr>
                <p:cNvPicPr/>
                <p:nvPr/>
              </p:nvPicPr>
              <p:blipFill>
                <a:blip r:embed="rId509"/>
                <a:stretch>
                  <a:fillRect/>
                </a:stretch>
              </p:blipFill>
              <p:spPr>
                <a:xfrm>
                  <a:off x="9638794" y="2250028"/>
                  <a:ext cx="972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97" name="Freihand 396">
                  <a:extLst>
                    <a:ext uri="{FF2B5EF4-FFF2-40B4-BE49-F238E27FC236}">
                      <a16:creationId xmlns:a16="http://schemas.microsoft.com/office/drawing/2014/main" id="{FF32FCBD-E96B-D4B0-3968-D258736CD1FE}"/>
                    </a:ext>
                  </a:extLst>
                </p14:cNvPr>
                <p14:cNvContentPartPr/>
                <p14:nvPr/>
              </p14:nvContentPartPr>
              <p14:xfrm>
                <a:off x="9608914" y="2210788"/>
                <a:ext cx="98640" cy="53640"/>
              </p14:xfrm>
            </p:contentPart>
          </mc:Choice>
          <mc:Fallback xmlns="">
            <p:pic>
              <p:nvPicPr>
                <p:cNvPr id="397" name="Freihand 396">
                  <a:extLst>
                    <a:ext uri="{FF2B5EF4-FFF2-40B4-BE49-F238E27FC236}">
                      <a16:creationId xmlns:a16="http://schemas.microsoft.com/office/drawing/2014/main" id="{FF32FCBD-E96B-D4B0-3968-D258736CD1FE}"/>
                    </a:ext>
                  </a:extLst>
                </p:cNvPr>
                <p:cNvPicPr/>
                <p:nvPr/>
              </p:nvPicPr>
              <p:blipFill>
                <a:blip r:embed="rId511"/>
                <a:stretch>
                  <a:fillRect/>
                </a:stretch>
              </p:blipFill>
              <p:spPr>
                <a:xfrm>
                  <a:off x="9600274" y="2202148"/>
                  <a:ext cx="11628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98" name="Freihand 397">
                  <a:extLst>
                    <a:ext uri="{FF2B5EF4-FFF2-40B4-BE49-F238E27FC236}">
                      <a16:creationId xmlns:a16="http://schemas.microsoft.com/office/drawing/2014/main" id="{31F87240-5E72-F9B4-9296-D83687A030D0}"/>
                    </a:ext>
                  </a:extLst>
                </p14:cNvPr>
                <p14:cNvContentPartPr/>
                <p14:nvPr/>
              </p14:nvContentPartPr>
              <p14:xfrm>
                <a:off x="9752554" y="2345428"/>
                <a:ext cx="83160" cy="81720"/>
              </p14:xfrm>
            </p:contentPart>
          </mc:Choice>
          <mc:Fallback xmlns="">
            <p:pic>
              <p:nvPicPr>
                <p:cNvPr id="398" name="Freihand 397">
                  <a:extLst>
                    <a:ext uri="{FF2B5EF4-FFF2-40B4-BE49-F238E27FC236}">
                      <a16:creationId xmlns:a16="http://schemas.microsoft.com/office/drawing/2014/main" id="{31F87240-5E72-F9B4-9296-D83687A030D0}"/>
                    </a:ext>
                  </a:extLst>
                </p:cNvPr>
                <p:cNvPicPr/>
                <p:nvPr/>
              </p:nvPicPr>
              <p:blipFill>
                <a:blip r:embed="rId513"/>
                <a:stretch>
                  <a:fillRect/>
                </a:stretch>
              </p:blipFill>
              <p:spPr>
                <a:xfrm>
                  <a:off x="9743554" y="2336428"/>
                  <a:ext cx="100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400" name="Freihand 399">
                  <a:extLst>
                    <a:ext uri="{FF2B5EF4-FFF2-40B4-BE49-F238E27FC236}">
                      <a16:creationId xmlns:a16="http://schemas.microsoft.com/office/drawing/2014/main" id="{74BF857F-0A5F-9B27-E850-23B4708ECE78}"/>
                    </a:ext>
                  </a:extLst>
                </p14:cNvPr>
                <p14:cNvContentPartPr/>
                <p14:nvPr/>
              </p14:nvContentPartPr>
              <p14:xfrm>
                <a:off x="9166114" y="2544508"/>
                <a:ext cx="153000" cy="207000"/>
              </p14:xfrm>
            </p:contentPart>
          </mc:Choice>
          <mc:Fallback xmlns="">
            <p:pic>
              <p:nvPicPr>
                <p:cNvPr id="400" name="Freihand 399">
                  <a:extLst>
                    <a:ext uri="{FF2B5EF4-FFF2-40B4-BE49-F238E27FC236}">
                      <a16:creationId xmlns:a16="http://schemas.microsoft.com/office/drawing/2014/main" id="{74BF857F-0A5F-9B27-E850-23B4708ECE78}"/>
                    </a:ext>
                  </a:extLst>
                </p:cNvPr>
                <p:cNvPicPr/>
                <p:nvPr/>
              </p:nvPicPr>
              <p:blipFill>
                <a:blip r:embed="rId515"/>
                <a:stretch>
                  <a:fillRect/>
                </a:stretch>
              </p:blipFill>
              <p:spPr>
                <a:xfrm>
                  <a:off x="9157474" y="2535868"/>
                  <a:ext cx="170640" cy="224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401" name="Freihand 400">
                  <a:extLst>
                    <a:ext uri="{FF2B5EF4-FFF2-40B4-BE49-F238E27FC236}">
                      <a16:creationId xmlns:a16="http://schemas.microsoft.com/office/drawing/2014/main" id="{396A5CB1-9D89-C541-663F-182D9E0C02F7}"/>
                    </a:ext>
                  </a:extLst>
                </p14:cNvPr>
                <p14:cNvContentPartPr/>
                <p14:nvPr/>
              </p14:nvContentPartPr>
              <p14:xfrm>
                <a:off x="9209314" y="2635228"/>
                <a:ext cx="154800" cy="142920"/>
              </p14:xfrm>
            </p:contentPart>
          </mc:Choice>
          <mc:Fallback xmlns="">
            <p:pic>
              <p:nvPicPr>
                <p:cNvPr id="401" name="Freihand 400">
                  <a:extLst>
                    <a:ext uri="{FF2B5EF4-FFF2-40B4-BE49-F238E27FC236}">
                      <a16:creationId xmlns:a16="http://schemas.microsoft.com/office/drawing/2014/main" id="{396A5CB1-9D89-C541-663F-182D9E0C02F7}"/>
                    </a:ext>
                  </a:extLst>
                </p:cNvPr>
                <p:cNvPicPr/>
                <p:nvPr/>
              </p:nvPicPr>
              <p:blipFill>
                <a:blip r:embed="rId517"/>
                <a:stretch>
                  <a:fillRect/>
                </a:stretch>
              </p:blipFill>
              <p:spPr>
                <a:xfrm>
                  <a:off x="9200674" y="2626228"/>
                  <a:ext cx="1724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402" name="Freihand 401">
                  <a:extLst>
                    <a:ext uri="{FF2B5EF4-FFF2-40B4-BE49-F238E27FC236}">
                      <a16:creationId xmlns:a16="http://schemas.microsoft.com/office/drawing/2014/main" id="{E7763660-BB50-64BD-3FDC-BF0A6C5904B3}"/>
                    </a:ext>
                  </a:extLst>
                </p14:cNvPr>
                <p14:cNvContentPartPr/>
                <p14:nvPr/>
              </p14:nvContentPartPr>
              <p14:xfrm>
                <a:off x="9449074" y="2570788"/>
                <a:ext cx="117360" cy="157320"/>
              </p14:xfrm>
            </p:contentPart>
          </mc:Choice>
          <mc:Fallback xmlns="">
            <p:pic>
              <p:nvPicPr>
                <p:cNvPr id="402" name="Freihand 401">
                  <a:extLst>
                    <a:ext uri="{FF2B5EF4-FFF2-40B4-BE49-F238E27FC236}">
                      <a16:creationId xmlns:a16="http://schemas.microsoft.com/office/drawing/2014/main" id="{E7763660-BB50-64BD-3FDC-BF0A6C5904B3}"/>
                    </a:ext>
                  </a:extLst>
                </p:cNvPr>
                <p:cNvPicPr/>
                <p:nvPr/>
              </p:nvPicPr>
              <p:blipFill>
                <a:blip r:embed="rId519"/>
                <a:stretch>
                  <a:fillRect/>
                </a:stretch>
              </p:blipFill>
              <p:spPr>
                <a:xfrm>
                  <a:off x="9440434" y="2562148"/>
                  <a:ext cx="1350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403" name="Freihand 402">
                  <a:extLst>
                    <a:ext uri="{FF2B5EF4-FFF2-40B4-BE49-F238E27FC236}">
                      <a16:creationId xmlns:a16="http://schemas.microsoft.com/office/drawing/2014/main" id="{369C4834-94D6-5736-9DA6-1AE8D6112C9F}"/>
                    </a:ext>
                  </a:extLst>
                </p14:cNvPr>
                <p14:cNvContentPartPr/>
                <p14:nvPr/>
              </p14:nvContentPartPr>
              <p14:xfrm>
                <a:off x="9642394" y="2585188"/>
                <a:ext cx="75240" cy="125640"/>
              </p14:xfrm>
            </p:contentPart>
          </mc:Choice>
          <mc:Fallback xmlns="">
            <p:pic>
              <p:nvPicPr>
                <p:cNvPr id="403" name="Freihand 402">
                  <a:extLst>
                    <a:ext uri="{FF2B5EF4-FFF2-40B4-BE49-F238E27FC236}">
                      <a16:creationId xmlns:a16="http://schemas.microsoft.com/office/drawing/2014/main" id="{369C4834-94D6-5736-9DA6-1AE8D6112C9F}"/>
                    </a:ext>
                  </a:extLst>
                </p:cNvPr>
                <p:cNvPicPr/>
                <p:nvPr/>
              </p:nvPicPr>
              <p:blipFill>
                <a:blip r:embed="rId521"/>
                <a:stretch>
                  <a:fillRect/>
                </a:stretch>
              </p:blipFill>
              <p:spPr>
                <a:xfrm>
                  <a:off x="9633754" y="2576188"/>
                  <a:ext cx="928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404" name="Freihand 403">
                  <a:extLst>
                    <a:ext uri="{FF2B5EF4-FFF2-40B4-BE49-F238E27FC236}">
                      <a16:creationId xmlns:a16="http://schemas.microsoft.com/office/drawing/2014/main" id="{7EB24228-0A27-D3E7-E467-7C31AEE09739}"/>
                    </a:ext>
                  </a:extLst>
                </p14:cNvPr>
                <p14:cNvContentPartPr/>
                <p14:nvPr/>
              </p14:nvContentPartPr>
              <p14:xfrm>
                <a:off x="9586954" y="2531548"/>
                <a:ext cx="214200" cy="226440"/>
              </p14:xfrm>
            </p:contentPart>
          </mc:Choice>
          <mc:Fallback xmlns="">
            <p:pic>
              <p:nvPicPr>
                <p:cNvPr id="404" name="Freihand 403">
                  <a:extLst>
                    <a:ext uri="{FF2B5EF4-FFF2-40B4-BE49-F238E27FC236}">
                      <a16:creationId xmlns:a16="http://schemas.microsoft.com/office/drawing/2014/main" id="{7EB24228-0A27-D3E7-E467-7C31AEE09739}"/>
                    </a:ext>
                  </a:extLst>
                </p:cNvPr>
                <p:cNvPicPr/>
                <p:nvPr/>
              </p:nvPicPr>
              <p:blipFill>
                <a:blip r:embed="rId523"/>
                <a:stretch>
                  <a:fillRect/>
                </a:stretch>
              </p:blipFill>
              <p:spPr>
                <a:xfrm>
                  <a:off x="9577954" y="2522548"/>
                  <a:ext cx="231840" cy="244080"/>
                </a:xfrm>
                <a:prstGeom prst="rect">
                  <a:avLst/>
                </a:prstGeom>
              </p:spPr>
            </p:pic>
          </mc:Fallback>
        </mc:AlternateContent>
      </p:grpSp>
      <p:grpSp>
        <p:nvGrpSpPr>
          <p:cNvPr id="410" name="Gruppieren 409">
            <a:extLst>
              <a:ext uri="{FF2B5EF4-FFF2-40B4-BE49-F238E27FC236}">
                <a16:creationId xmlns:a16="http://schemas.microsoft.com/office/drawing/2014/main" id="{C25A3AF1-A827-71AD-E6D8-18366D9A673D}"/>
              </a:ext>
            </a:extLst>
          </p:cNvPr>
          <p:cNvGrpSpPr/>
          <p:nvPr/>
        </p:nvGrpSpPr>
        <p:grpSpPr>
          <a:xfrm>
            <a:off x="9212914" y="2866708"/>
            <a:ext cx="521280" cy="258120"/>
            <a:chOff x="9212914" y="2866708"/>
            <a:chExt cx="521280" cy="258120"/>
          </a:xfrm>
        </p:grpSpPr>
        <mc:AlternateContent xmlns:mc="http://schemas.openxmlformats.org/markup-compatibility/2006" xmlns:p14="http://schemas.microsoft.com/office/powerpoint/2010/main">
          <mc:Choice Requires="p14">
            <p:contentPart p14:bwMode="auto" r:id="rId524">
              <p14:nvContentPartPr>
                <p14:cNvPr id="406" name="Freihand 405">
                  <a:extLst>
                    <a:ext uri="{FF2B5EF4-FFF2-40B4-BE49-F238E27FC236}">
                      <a16:creationId xmlns:a16="http://schemas.microsoft.com/office/drawing/2014/main" id="{87208B9B-CD94-3BA1-BE2C-9F32FC3EDEFE}"/>
                    </a:ext>
                  </a:extLst>
                </p14:cNvPr>
                <p14:cNvContentPartPr/>
                <p14:nvPr/>
              </p14:nvContentPartPr>
              <p14:xfrm>
                <a:off x="9212914" y="2866708"/>
                <a:ext cx="150840" cy="169920"/>
              </p14:xfrm>
            </p:contentPart>
          </mc:Choice>
          <mc:Fallback xmlns="">
            <p:pic>
              <p:nvPicPr>
                <p:cNvPr id="406" name="Freihand 405">
                  <a:extLst>
                    <a:ext uri="{FF2B5EF4-FFF2-40B4-BE49-F238E27FC236}">
                      <a16:creationId xmlns:a16="http://schemas.microsoft.com/office/drawing/2014/main" id="{87208B9B-CD94-3BA1-BE2C-9F32FC3EDEFE}"/>
                    </a:ext>
                  </a:extLst>
                </p:cNvPr>
                <p:cNvPicPr/>
                <p:nvPr/>
              </p:nvPicPr>
              <p:blipFill>
                <a:blip r:embed="rId525"/>
                <a:stretch>
                  <a:fillRect/>
                </a:stretch>
              </p:blipFill>
              <p:spPr>
                <a:xfrm>
                  <a:off x="9204274" y="2858068"/>
                  <a:ext cx="168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407" name="Freihand 406">
                  <a:extLst>
                    <a:ext uri="{FF2B5EF4-FFF2-40B4-BE49-F238E27FC236}">
                      <a16:creationId xmlns:a16="http://schemas.microsoft.com/office/drawing/2014/main" id="{7EC2CFEC-B488-8576-7477-F355C5041427}"/>
                    </a:ext>
                  </a:extLst>
                </p14:cNvPr>
                <p14:cNvContentPartPr/>
                <p14:nvPr/>
              </p14:nvContentPartPr>
              <p14:xfrm>
                <a:off x="9244234" y="2978668"/>
                <a:ext cx="123120" cy="12960"/>
              </p14:xfrm>
            </p:contentPart>
          </mc:Choice>
          <mc:Fallback xmlns="">
            <p:pic>
              <p:nvPicPr>
                <p:cNvPr id="407" name="Freihand 406">
                  <a:extLst>
                    <a:ext uri="{FF2B5EF4-FFF2-40B4-BE49-F238E27FC236}">
                      <a16:creationId xmlns:a16="http://schemas.microsoft.com/office/drawing/2014/main" id="{7EC2CFEC-B488-8576-7477-F355C5041427}"/>
                    </a:ext>
                  </a:extLst>
                </p:cNvPr>
                <p:cNvPicPr/>
                <p:nvPr/>
              </p:nvPicPr>
              <p:blipFill>
                <a:blip r:embed="rId527"/>
                <a:stretch>
                  <a:fillRect/>
                </a:stretch>
              </p:blipFill>
              <p:spPr>
                <a:xfrm>
                  <a:off x="9235234" y="2969668"/>
                  <a:ext cx="1407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408" name="Freihand 407">
                  <a:extLst>
                    <a:ext uri="{FF2B5EF4-FFF2-40B4-BE49-F238E27FC236}">
                      <a16:creationId xmlns:a16="http://schemas.microsoft.com/office/drawing/2014/main" id="{160308E3-47D9-58DD-DAF7-18CD10D93A21}"/>
                    </a:ext>
                  </a:extLst>
                </p14:cNvPr>
                <p14:cNvContentPartPr/>
                <p14:nvPr/>
              </p14:nvContentPartPr>
              <p14:xfrm>
                <a:off x="9471394" y="2868148"/>
                <a:ext cx="146520" cy="191520"/>
              </p14:xfrm>
            </p:contentPart>
          </mc:Choice>
          <mc:Fallback xmlns="">
            <p:pic>
              <p:nvPicPr>
                <p:cNvPr id="408" name="Freihand 407">
                  <a:extLst>
                    <a:ext uri="{FF2B5EF4-FFF2-40B4-BE49-F238E27FC236}">
                      <a16:creationId xmlns:a16="http://schemas.microsoft.com/office/drawing/2014/main" id="{160308E3-47D9-58DD-DAF7-18CD10D93A21}"/>
                    </a:ext>
                  </a:extLst>
                </p:cNvPr>
                <p:cNvPicPr/>
                <p:nvPr/>
              </p:nvPicPr>
              <p:blipFill>
                <a:blip r:embed="rId529"/>
                <a:stretch>
                  <a:fillRect/>
                </a:stretch>
              </p:blipFill>
              <p:spPr>
                <a:xfrm>
                  <a:off x="9462394" y="2859148"/>
                  <a:ext cx="1641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409" name="Freihand 408">
                  <a:extLst>
                    <a:ext uri="{FF2B5EF4-FFF2-40B4-BE49-F238E27FC236}">
                      <a16:creationId xmlns:a16="http://schemas.microsoft.com/office/drawing/2014/main" id="{3DA66DCC-676E-AFCD-68C2-7244FFA12FC1}"/>
                    </a:ext>
                  </a:extLst>
                </p14:cNvPr>
                <p14:cNvContentPartPr/>
                <p14:nvPr/>
              </p14:nvContentPartPr>
              <p14:xfrm>
                <a:off x="9639514" y="3020428"/>
                <a:ext cx="94680" cy="104400"/>
              </p14:xfrm>
            </p:contentPart>
          </mc:Choice>
          <mc:Fallback xmlns="">
            <p:pic>
              <p:nvPicPr>
                <p:cNvPr id="409" name="Freihand 408">
                  <a:extLst>
                    <a:ext uri="{FF2B5EF4-FFF2-40B4-BE49-F238E27FC236}">
                      <a16:creationId xmlns:a16="http://schemas.microsoft.com/office/drawing/2014/main" id="{3DA66DCC-676E-AFCD-68C2-7244FFA12FC1}"/>
                    </a:ext>
                  </a:extLst>
                </p:cNvPr>
                <p:cNvPicPr/>
                <p:nvPr/>
              </p:nvPicPr>
              <p:blipFill>
                <a:blip r:embed="rId531"/>
                <a:stretch>
                  <a:fillRect/>
                </a:stretch>
              </p:blipFill>
              <p:spPr>
                <a:xfrm>
                  <a:off x="9630874" y="3011428"/>
                  <a:ext cx="112320" cy="12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32">
            <p14:nvContentPartPr>
              <p14:cNvPr id="411" name="Freihand 410">
                <a:extLst>
                  <a:ext uri="{FF2B5EF4-FFF2-40B4-BE49-F238E27FC236}">
                    <a16:creationId xmlns:a16="http://schemas.microsoft.com/office/drawing/2014/main" id="{7EC098F7-F06D-03DD-43D6-FC2DFF77A3DC}"/>
                  </a:ext>
                </a:extLst>
              </p14:cNvPr>
              <p14:cNvContentPartPr/>
              <p14:nvPr/>
            </p14:nvContentPartPr>
            <p14:xfrm>
              <a:off x="6002434" y="3298708"/>
              <a:ext cx="10440" cy="3600"/>
            </p14:xfrm>
          </p:contentPart>
        </mc:Choice>
        <mc:Fallback xmlns="">
          <p:pic>
            <p:nvPicPr>
              <p:cNvPr id="411" name="Freihand 410">
                <a:extLst>
                  <a:ext uri="{FF2B5EF4-FFF2-40B4-BE49-F238E27FC236}">
                    <a16:creationId xmlns:a16="http://schemas.microsoft.com/office/drawing/2014/main" id="{7EC098F7-F06D-03DD-43D6-FC2DFF77A3DC}"/>
                  </a:ext>
                </a:extLst>
              </p:cNvPr>
              <p:cNvPicPr/>
              <p:nvPr/>
            </p:nvPicPr>
            <p:blipFill>
              <a:blip r:embed="rId533"/>
              <a:stretch>
                <a:fillRect/>
              </a:stretch>
            </p:blipFill>
            <p:spPr>
              <a:xfrm>
                <a:off x="5993434" y="3289708"/>
                <a:ext cx="28080" cy="21240"/>
              </a:xfrm>
              <a:prstGeom prst="rect">
                <a:avLst/>
              </a:prstGeom>
            </p:spPr>
          </p:pic>
        </mc:Fallback>
      </mc:AlternateContent>
      <p:grpSp>
        <p:nvGrpSpPr>
          <p:cNvPr id="417" name="Gruppieren 416">
            <a:extLst>
              <a:ext uri="{FF2B5EF4-FFF2-40B4-BE49-F238E27FC236}">
                <a16:creationId xmlns:a16="http://schemas.microsoft.com/office/drawing/2014/main" id="{00EB51FF-3A40-FF23-CB64-2B9BF3BDB99D}"/>
              </a:ext>
            </a:extLst>
          </p:cNvPr>
          <p:cNvGrpSpPr/>
          <p:nvPr/>
        </p:nvGrpSpPr>
        <p:grpSpPr>
          <a:xfrm>
            <a:off x="3892474" y="5589388"/>
            <a:ext cx="184680" cy="156240"/>
            <a:chOff x="3892474" y="5589388"/>
            <a:chExt cx="184680" cy="156240"/>
          </a:xfrm>
        </p:grpSpPr>
        <mc:AlternateContent xmlns:mc="http://schemas.openxmlformats.org/markup-compatibility/2006" xmlns:p14="http://schemas.microsoft.com/office/powerpoint/2010/main">
          <mc:Choice Requires="p14">
            <p:contentPart p14:bwMode="auto" r:id="rId534">
              <p14:nvContentPartPr>
                <p14:cNvPr id="415" name="Freihand 414">
                  <a:extLst>
                    <a:ext uri="{FF2B5EF4-FFF2-40B4-BE49-F238E27FC236}">
                      <a16:creationId xmlns:a16="http://schemas.microsoft.com/office/drawing/2014/main" id="{5D45B959-DB8B-B0D1-44CD-F5A7424632EA}"/>
                    </a:ext>
                  </a:extLst>
                </p14:cNvPr>
                <p14:cNvContentPartPr/>
                <p14:nvPr/>
              </p14:nvContentPartPr>
              <p14:xfrm>
                <a:off x="3929914" y="5622148"/>
                <a:ext cx="147240" cy="99720"/>
              </p14:xfrm>
            </p:contentPart>
          </mc:Choice>
          <mc:Fallback xmlns="">
            <p:pic>
              <p:nvPicPr>
                <p:cNvPr id="415" name="Freihand 414">
                  <a:extLst>
                    <a:ext uri="{FF2B5EF4-FFF2-40B4-BE49-F238E27FC236}">
                      <a16:creationId xmlns:a16="http://schemas.microsoft.com/office/drawing/2014/main" id="{5D45B959-DB8B-B0D1-44CD-F5A7424632EA}"/>
                    </a:ext>
                  </a:extLst>
                </p:cNvPr>
                <p:cNvPicPr/>
                <p:nvPr/>
              </p:nvPicPr>
              <p:blipFill>
                <a:blip r:embed="rId535"/>
                <a:stretch>
                  <a:fillRect/>
                </a:stretch>
              </p:blipFill>
              <p:spPr>
                <a:xfrm>
                  <a:off x="3920914" y="5613508"/>
                  <a:ext cx="1648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416" name="Freihand 415">
                  <a:extLst>
                    <a:ext uri="{FF2B5EF4-FFF2-40B4-BE49-F238E27FC236}">
                      <a16:creationId xmlns:a16="http://schemas.microsoft.com/office/drawing/2014/main" id="{04000902-033E-0AA6-DE1A-554543E0EA3E}"/>
                    </a:ext>
                  </a:extLst>
                </p14:cNvPr>
                <p14:cNvContentPartPr/>
                <p14:nvPr/>
              </p14:nvContentPartPr>
              <p14:xfrm>
                <a:off x="3892474" y="5589388"/>
                <a:ext cx="145440" cy="156240"/>
              </p14:xfrm>
            </p:contentPart>
          </mc:Choice>
          <mc:Fallback xmlns="">
            <p:pic>
              <p:nvPicPr>
                <p:cNvPr id="416" name="Freihand 415">
                  <a:extLst>
                    <a:ext uri="{FF2B5EF4-FFF2-40B4-BE49-F238E27FC236}">
                      <a16:creationId xmlns:a16="http://schemas.microsoft.com/office/drawing/2014/main" id="{04000902-033E-0AA6-DE1A-554543E0EA3E}"/>
                    </a:ext>
                  </a:extLst>
                </p:cNvPr>
                <p:cNvPicPr/>
                <p:nvPr/>
              </p:nvPicPr>
              <p:blipFill>
                <a:blip r:embed="rId537"/>
                <a:stretch>
                  <a:fillRect/>
                </a:stretch>
              </p:blipFill>
              <p:spPr>
                <a:xfrm>
                  <a:off x="3883474" y="5580388"/>
                  <a:ext cx="163080" cy="173880"/>
                </a:xfrm>
                <a:prstGeom prst="rect">
                  <a:avLst/>
                </a:prstGeom>
              </p:spPr>
            </p:pic>
          </mc:Fallback>
        </mc:AlternateContent>
      </p:grpSp>
      <p:grpSp>
        <p:nvGrpSpPr>
          <p:cNvPr id="422" name="Gruppieren 421">
            <a:extLst>
              <a:ext uri="{FF2B5EF4-FFF2-40B4-BE49-F238E27FC236}">
                <a16:creationId xmlns:a16="http://schemas.microsoft.com/office/drawing/2014/main" id="{3B7FE243-17CF-00B7-D195-F2170E15CEA6}"/>
              </a:ext>
            </a:extLst>
          </p:cNvPr>
          <p:cNvGrpSpPr/>
          <p:nvPr/>
        </p:nvGrpSpPr>
        <p:grpSpPr>
          <a:xfrm>
            <a:off x="4289914" y="5464108"/>
            <a:ext cx="707760" cy="203040"/>
            <a:chOff x="4289914" y="5464108"/>
            <a:chExt cx="707760" cy="203040"/>
          </a:xfrm>
        </p:grpSpPr>
        <mc:AlternateContent xmlns:mc="http://schemas.openxmlformats.org/markup-compatibility/2006" xmlns:p14="http://schemas.microsoft.com/office/powerpoint/2010/main">
          <mc:Choice Requires="p14">
            <p:contentPart p14:bwMode="auto" r:id="rId538">
              <p14:nvContentPartPr>
                <p14:cNvPr id="418" name="Freihand 417">
                  <a:extLst>
                    <a:ext uri="{FF2B5EF4-FFF2-40B4-BE49-F238E27FC236}">
                      <a16:creationId xmlns:a16="http://schemas.microsoft.com/office/drawing/2014/main" id="{0C2B0CDB-3570-3688-253A-F0B39DF55028}"/>
                    </a:ext>
                  </a:extLst>
                </p14:cNvPr>
                <p14:cNvContentPartPr/>
                <p14:nvPr/>
              </p14:nvContentPartPr>
              <p14:xfrm>
                <a:off x="4289914" y="5472388"/>
                <a:ext cx="156960" cy="194760"/>
              </p14:xfrm>
            </p:contentPart>
          </mc:Choice>
          <mc:Fallback xmlns="">
            <p:pic>
              <p:nvPicPr>
                <p:cNvPr id="418" name="Freihand 417">
                  <a:extLst>
                    <a:ext uri="{FF2B5EF4-FFF2-40B4-BE49-F238E27FC236}">
                      <a16:creationId xmlns:a16="http://schemas.microsoft.com/office/drawing/2014/main" id="{0C2B0CDB-3570-3688-253A-F0B39DF55028}"/>
                    </a:ext>
                  </a:extLst>
                </p:cNvPr>
                <p:cNvPicPr/>
                <p:nvPr/>
              </p:nvPicPr>
              <p:blipFill>
                <a:blip r:embed="rId539"/>
                <a:stretch>
                  <a:fillRect/>
                </a:stretch>
              </p:blipFill>
              <p:spPr>
                <a:xfrm>
                  <a:off x="4280914" y="5463748"/>
                  <a:ext cx="1746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419" name="Freihand 418">
                  <a:extLst>
                    <a:ext uri="{FF2B5EF4-FFF2-40B4-BE49-F238E27FC236}">
                      <a16:creationId xmlns:a16="http://schemas.microsoft.com/office/drawing/2014/main" id="{23609E8C-95BA-AD33-C568-1F715662027C}"/>
                    </a:ext>
                  </a:extLst>
                </p14:cNvPr>
                <p14:cNvContentPartPr/>
                <p14:nvPr/>
              </p14:nvContentPartPr>
              <p14:xfrm>
                <a:off x="4508434" y="5476348"/>
                <a:ext cx="123120" cy="155520"/>
              </p14:xfrm>
            </p:contentPart>
          </mc:Choice>
          <mc:Fallback xmlns="">
            <p:pic>
              <p:nvPicPr>
                <p:cNvPr id="419" name="Freihand 418">
                  <a:extLst>
                    <a:ext uri="{FF2B5EF4-FFF2-40B4-BE49-F238E27FC236}">
                      <a16:creationId xmlns:a16="http://schemas.microsoft.com/office/drawing/2014/main" id="{23609E8C-95BA-AD33-C568-1F715662027C}"/>
                    </a:ext>
                  </a:extLst>
                </p:cNvPr>
                <p:cNvPicPr/>
                <p:nvPr/>
              </p:nvPicPr>
              <p:blipFill>
                <a:blip r:embed="rId541"/>
                <a:stretch>
                  <a:fillRect/>
                </a:stretch>
              </p:blipFill>
              <p:spPr>
                <a:xfrm>
                  <a:off x="4499434" y="5467348"/>
                  <a:ext cx="1407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420" name="Freihand 419">
                  <a:extLst>
                    <a:ext uri="{FF2B5EF4-FFF2-40B4-BE49-F238E27FC236}">
                      <a16:creationId xmlns:a16="http://schemas.microsoft.com/office/drawing/2014/main" id="{3D241C65-31C9-2DA5-FAB4-A8914BF1402A}"/>
                    </a:ext>
                  </a:extLst>
                </p14:cNvPr>
                <p14:cNvContentPartPr/>
                <p14:nvPr/>
              </p14:nvContentPartPr>
              <p14:xfrm>
                <a:off x="4689154" y="5464108"/>
                <a:ext cx="118080" cy="152280"/>
              </p14:xfrm>
            </p:contentPart>
          </mc:Choice>
          <mc:Fallback xmlns="">
            <p:pic>
              <p:nvPicPr>
                <p:cNvPr id="420" name="Freihand 419">
                  <a:extLst>
                    <a:ext uri="{FF2B5EF4-FFF2-40B4-BE49-F238E27FC236}">
                      <a16:creationId xmlns:a16="http://schemas.microsoft.com/office/drawing/2014/main" id="{3D241C65-31C9-2DA5-FAB4-A8914BF1402A}"/>
                    </a:ext>
                  </a:extLst>
                </p:cNvPr>
                <p:cNvPicPr/>
                <p:nvPr/>
              </p:nvPicPr>
              <p:blipFill>
                <a:blip r:embed="rId543"/>
                <a:stretch>
                  <a:fillRect/>
                </a:stretch>
              </p:blipFill>
              <p:spPr>
                <a:xfrm>
                  <a:off x="4680514" y="5455468"/>
                  <a:ext cx="135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421" name="Freihand 420">
                  <a:extLst>
                    <a:ext uri="{FF2B5EF4-FFF2-40B4-BE49-F238E27FC236}">
                      <a16:creationId xmlns:a16="http://schemas.microsoft.com/office/drawing/2014/main" id="{78B83EBB-886C-61AC-4E46-81973E1A79FA}"/>
                    </a:ext>
                  </a:extLst>
                </p14:cNvPr>
                <p14:cNvContentPartPr/>
                <p14:nvPr/>
              </p14:nvContentPartPr>
              <p14:xfrm>
                <a:off x="4951954" y="5503708"/>
                <a:ext cx="45720" cy="56160"/>
              </p14:xfrm>
            </p:contentPart>
          </mc:Choice>
          <mc:Fallback xmlns="">
            <p:pic>
              <p:nvPicPr>
                <p:cNvPr id="421" name="Freihand 420">
                  <a:extLst>
                    <a:ext uri="{FF2B5EF4-FFF2-40B4-BE49-F238E27FC236}">
                      <a16:creationId xmlns:a16="http://schemas.microsoft.com/office/drawing/2014/main" id="{78B83EBB-886C-61AC-4E46-81973E1A79FA}"/>
                    </a:ext>
                  </a:extLst>
                </p:cNvPr>
                <p:cNvPicPr/>
                <p:nvPr/>
              </p:nvPicPr>
              <p:blipFill>
                <a:blip r:embed="rId545"/>
                <a:stretch>
                  <a:fillRect/>
                </a:stretch>
              </p:blipFill>
              <p:spPr>
                <a:xfrm>
                  <a:off x="4943314" y="5495068"/>
                  <a:ext cx="63360" cy="7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6">
            <p14:nvContentPartPr>
              <p14:cNvPr id="423" name="Freihand 422">
                <a:extLst>
                  <a:ext uri="{FF2B5EF4-FFF2-40B4-BE49-F238E27FC236}">
                    <a16:creationId xmlns:a16="http://schemas.microsoft.com/office/drawing/2014/main" id="{BC2D8247-B9C2-202B-BFBB-BC21F53692F7}"/>
                  </a:ext>
                </a:extLst>
              </p14:cNvPr>
              <p14:cNvContentPartPr/>
              <p14:nvPr/>
            </p14:nvContentPartPr>
            <p14:xfrm>
              <a:off x="5448034" y="2105668"/>
              <a:ext cx="881280" cy="382320"/>
            </p14:xfrm>
          </p:contentPart>
        </mc:Choice>
        <mc:Fallback xmlns="">
          <p:pic>
            <p:nvPicPr>
              <p:cNvPr id="423" name="Freihand 422">
                <a:extLst>
                  <a:ext uri="{FF2B5EF4-FFF2-40B4-BE49-F238E27FC236}">
                    <a16:creationId xmlns:a16="http://schemas.microsoft.com/office/drawing/2014/main" id="{BC2D8247-B9C2-202B-BFBB-BC21F53692F7}"/>
                  </a:ext>
                </a:extLst>
              </p:cNvPr>
              <p:cNvPicPr/>
              <p:nvPr/>
            </p:nvPicPr>
            <p:blipFill>
              <a:blip r:embed="rId547"/>
              <a:stretch>
                <a:fillRect/>
              </a:stretch>
            </p:blipFill>
            <p:spPr>
              <a:xfrm>
                <a:off x="5439034" y="2096668"/>
                <a:ext cx="898920" cy="399960"/>
              </a:xfrm>
              <a:prstGeom prst="rect">
                <a:avLst/>
              </a:prstGeom>
            </p:spPr>
          </p:pic>
        </mc:Fallback>
      </mc:AlternateContent>
      <p:grpSp>
        <p:nvGrpSpPr>
          <p:cNvPr id="430" name="Gruppieren 429">
            <a:extLst>
              <a:ext uri="{FF2B5EF4-FFF2-40B4-BE49-F238E27FC236}">
                <a16:creationId xmlns:a16="http://schemas.microsoft.com/office/drawing/2014/main" id="{DE4ECCB3-A8C6-F104-167B-4F713FC62CF1}"/>
              </a:ext>
            </a:extLst>
          </p:cNvPr>
          <p:cNvGrpSpPr/>
          <p:nvPr/>
        </p:nvGrpSpPr>
        <p:grpSpPr>
          <a:xfrm>
            <a:off x="5181274" y="5155948"/>
            <a:ext cx="956880" cy="388440"/>
            <a:chOff x="5181274" y="5155948"/>
            <a:chExt cx="956880" cy="388440"/>
          </a:xfrm>
        </p:grpSpPr>
        <mc:AlternateContent xmlns:mc="http://schemas.openxmlformats.org/markup-compatibility/2006" xmlns:p14="http://schemas.microsoft.com/office/powerpoint/2010/main">
          <mc:Choice Requires="p14">
            <p:contentPart p14:bwMode="auto" r:id="rId548">
              <p14:nvContentPartPr>
                <p14:cNvPr id="424" name="Freihand 423">
                  <a:extLst>
                    <a:ext uri="{FF2B5EF4-FFF2-40B4-BE49-F238E27FC236}">
                      <a16:creationId xmlns:a16="http://schemas.microsoft.com/office/drawing/2014/main" id="{321FD0EA-A258-5755-2B25-00A5657CFFBB}"/>
                    </a:ext>
                  </a:extLst>
                </p14:cNvPr>
                <p14:cNvContentPartPr/>
                <p14:nvPr/>
              </p14:nvContentPartPr>
              <p14:xfrm>
                <a:off x="5181274" y="5195188"/>
                <a:ext cx="146520" cy="262800"/>
              </p14:xfrm>
            </p:contentPart>
          </mc:Choice>
          <mc:Fallback xmlns="">
            <p:pic>
              <p:nvPicPr>
                <p:cNvPr id="424" name="Freihand 423">
                  <a:extLst>
                    <a:ext uri="{FF2B5EF4-FFF2-40B4-BE49-F238E27FC236}">
                      <a16:creationId xmlns:a16="http://schemas.microsoft.com/office/drawing/2014/main" id="{321FD0EA-A258-5755-2B25-00A5657CFFBB}"/>
                    </a:ext>
                  </a:extLst>
                </p:cNvPr>
                <p:cNvPicPr/>
                <p:nvPr/>
              </p:nvPicPr>
              <p:blipFill>
                <a:blip r:embed="rId549"/>
                <a:stretch>
                  <a:fillRect/>
                </a:stretch>
              </p:blipFill>
              <p:spPr>
                <a:xfrm>
                  <a:off x="5172274" y="5186188"/>
                  <a:ext cx="1641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425" name="Freihand 424">
                  <a:extLst>
                    <a:ext uri="{FF2B5EF4-FFF2-40B4-BE49-F238E27FC236}">
                      <a16:creationId xmlns:a16="http://schemas.microsoft.com/office/drawing/2014/main" id="{7C1576DE-5904-8F45-1618-891833A1781A}"/>
                    </a:ext>
                  </a:extLst>
                </p14:cNvPr>
                <p14:cNvContentPartPr/>
                <p14:nvPr/>
              </p14:nvContentPartPr>
              <p14:xfrm>
                <a:off x="5413474" y="5187628"/>
                <a:ext cx="151200" cy="184320"/>
              </p14:xfrm>
            </p:contentPart>
          </mc:Choice>
          <mc:Fallback xmlns="">
            <p:pic>
              <p:nvPicPr>
                <p:cNvPr id="425" name="Freihand 424">
                  <a:extLst>
                    <a:ext uri="{FF2B5EF4-FFF2-40B4-BE49-F238E27FC236}">
                      <a16:creationId xmlns:a16="http://schemas.microsoft.com/office/drawing/2014/main" id="{7C1576DE-5904-8F45-1618-891833A1781A}"/>
                    </a:ext>
                  </a:extLst>
                </p:cNvPr>
                <p:cNvPicPr/>
                <p:nvPr/>
              </p:nvPicPr>
              <p:blipFill>
                <a:blip r:embed="rId551"/>
                <a:stretch>
                  <a:fillRect/>
                </a:stretch>
              </p:blipFill>
              <p:spPr>
                <a:xfrm>
                  <a:off x="5404834" y="5178628"/>
                  <a:ext cx="1688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426" name="Freihand 425">
                  <a:extLst>
                    <a:ext uri="{FF2B5EF4-FFF2-40B4-BE49-F238E27FC236}">
                      <a16:creationId xmlns:a16="http://schemas.microsoft.com/office/drawing/2014/main" id="{35E64E94-9F5D-04D8-FA1C-4C725948C60F}"/>
                    </a:ext>
                  </a:extLst>
                </p14:cNvPr>
                <p14:cNvContentPartPr/>
                <p14:nvPr/>
              </p14:nvContentPartPr>
              <p14:xfrm>
                <a:off x="5632714" y="5162428"/>
                <a:ext cx="90720" cy="198360"/>
              </p14:xfrm>
            </p:contentPart>
          </mc:Choice>
          <mc:Fallback xmlns="">
            <p:pic>
              <p:nvPicPr>
                <p:cNvPr id="426" name="Freihand 425">
                  <a:extLst>
                    <a:ext uri="{FF2B5EF4-FFF2-40B4-BE49-F238E27FC236}">
                      <a16:creationId xmlns:a16="http://schemas.microsoft.com/office/drawing/2014/main" id="{35E64E94-9F5D-04D8-FA1C-4C725948C60F}"/>
                    </a:ext>
                  </a:extLst>
                </p:cNvPr>
                <p:cNvPicPr/>
                <p:nvPr/>
              </p:nvPicPr>
              <p:blipFill>
                <a:blip r:embed="rId553"/>
                <a:stretch>
                  <a:fillRect/>
                </a:stretch>
              </p:blipFill>
              <p:spPr>
                <a:xfrm>
                  <a:off x="5623714" y="5153428"/>
                  <a:ext cx="108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427" name="Freihand 426">
                  <a:extLst>
                    <a:ext uri="{FF2B5EF4-FFF2-40B4-BE49-F238E27FC236}">
                      <a16:creationId xmlns:a16="http://schemas.microsoft.com/office/drawing/2014/main" id="{B5CD5182-6719-E859-0D57-B144B5E2B1F4}"/>
                    </a:ext>
                  </a:extLst>
                </p14:cNvPr>
                <p14:cNvContentPartPr/>
                <p14:nvPr/>
              </p14:nvContentPartPr>
              <p14:xfrm>
                <a:off x="5732434" y="5304988"/>
                <a:ext cx="32400" cy="118800"/>
              </p14:xfrm>
            </p:contentPart>
          </mc:Choice>
          <mc:Fallback xmlns="">
            <p:pic>
              <p:nvPicPr>
                <p:cNvPr id="427" name="Freihand 426">
                  <a:extLst>
                    <a:ext uri="{FF2B5EF4-FFF2-40B4-BE49-F238E27FC236}">
                      <a16:creationId xmlns:a16="http://schemas.microsoft.com/office/drawing/2014/main" id="{B5CD5182-6719-E859-0D57-B144B5E2B1F4}"/>
                    </a:ext>
                  </a:extLst>
                </p:cNvPr>
                <p:cNvPicPr/>
                <p:nvPr/>
              </p:nvPicPr>
              <p:blipFill>
                <a:blip r:embed="rId555"/>
                <a:stretch>
                  <a:fillRect/>
                </a:stretch>
              </p:blipFill>
              <p:spPr>
                <a:xfrm>
                  <a:off x="5723434" y="5295988"/>
                  <a:ext cx="500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428" name="Freihand 427">
                  <a:extLst>
                    <a:ext uri="{FF2B5EF4-FFF2-40B4-BE49-F238E27FC236}">
                      <a16:creationId xmlns:a16="http://schemas.microsoft.com/office/drawing/2014/main" id="{8EA82251-8758-708C-9CED-764CFA3FE36D}"/>
                    </a:ext>
                  </a:extLst>
                </p14:cNvPr>
                <p14:cNvContentPartPr/>
                <p14:nvPr/>
              </p14:nvContentPartPr>
              <p14:xfrm>
                <a:off x="5873554" y="5155948"/>
                <a:ext cx="143280" cy="161640"/>
              </p14:xfrm>
            </p:contentPart>
          </mc:Choice>
          <mc:Fallback xmlns="">
            <p:pic>
              <p:nvPicPr>
                <p:cNvPr id="428" name="Freihand 427">
                  <a:extLst>
                    <a:ext uri="{FF2B5EF4-FFF2-40B4-BE49-F238E27FC236}">
                      <a16:creationId xmlns:a16="http://schemas.microsoft.com/office/drawing/2014/main" id="{8EA82251-8758-708C-9CED-764CFA3FE36D}"/>
                    </a:ext>
                  </a:extLst>
                </p:cNvPr>
                <p:cNvPicPr/>
                <p:nvPr/>
              </p:nvPicPr>
              <p:blipFill>
                <a:blip r:embed="rId557"/>
                <a:stretch>
                  <a:fillRect/>
                </a:stretch>
              </p:blipFill>
              <p:spPr>
                <a:xfrm>
                  <a:off x="5864554" y="5146948"/>
                  <a:ext cx="160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429" name="Freihand 428">
                  <a:extLst>
                    <a:ext uri="{FF2B5EF4-FFF2-40B4-BE49-F238E27FC236}">
                      <a16:creationId xmlns:a16="http://schemas.microsoft.com/office/drawing/2014/main" id="{C0355193-05C1-B200-69E6-B73D0C074BFA}"/>
                    </a:ext>
                  </a:extLst>
                </p14:cNvPr>
                <p14:cNvContentPartPr/>
                <p14:nvPr/>
              </p14:nvContentPartPr>
              <p14:xfrm>
                <a:off x="5213314" y="5447548"/>
                <a:ext cx="924840" cy="96840"/>
              </p14:xfrm>
            </p:contentPart>
          </mc:Choice>
          <mc:Fallback xmlns="">
            <p:pic>
              <p:nvPicPr>
                <p:cNvPr id="429" name="Freihand 428">
                  <a:extLst>
                    <a:ext uri="{FF2B5EF4-FFF2-40B4-BE49-F238E27FC236}">
                      <a16:creationId xmlns:a16="http://schemas.microsoft.com/office/drawing/2014/main" id="{C0355193-05C1-B200-69E6-B73D0C074BFA}"/>
                    </a:ext>
                  </a:extLst>
                </p:cNvPr>
                <p:cNvPicPr/>
                <p:nvPr/>
              </p:nvPicPr>
              <p:blipFill>
                <a:blip r:embed="rId559"/>
                <a:stretch>
                  <a:fillRect/>
                </a:stretch>
              </p:blipFill>
              <p:spPr>
                <a:xfrm>
                  <a:off x="5204314" y="5438908"/>
                  <a:ext cx="94248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0">
            <p14:nvContentPartPr>
              <p14:cNvPr id="431" name="Freihand 430">
                <a:extLst>
                  <a:ext uri="{FF2B5EF4-FFF2-40B4-BE49-F238E27FC236}">
                    <a16:creationId xmlns:a16="http://schemas.microsoft.com/office/drawing/2014/main" id="{7DB444F6-FA9B-2C7A-EE04-E687E14E93F5}"/>
                  </a:ext>
                </a:extLst>
              </p14:cNvPr>
              <p14:cNvContentPartPr/>
              <p14:nvPr/>
            </p14:nvContentPartPr>
            <p14:xfrm>
              <a:off x="8150554" y="2163628"/>
              <a:ext cx="866160" cy="342360"/>
            </p14:xfrm>
          </p:contentPart>
        </mc:Choice>
        <mc:Fallback xmlns="">
          <p:pic>
            <p:nvPicPr>
              <p:cNvPr id="431" name="Freihand 430">
                <a:extLst>
                  <a:ext uri="{FF2B5EF4-FFF2-40B4-BE49-F238E27FC236}">
                    <a16:creationId xmlns:a16="http://schemas.microsoft.com/office/drawing/2014/main" id="{7DB444F6-FA9B-2C7A-EE04-E687E14E93F5}"/>
                  </a:ext>
                </a:extLst>
              </p:cNvPr>
              <p:cNvPicPr/>
              <p:nvPr/>
            </p:nvPicPr>
            <p:blipFill>
              <a:blip r:embed="rId561"/>
              <a:stretch>
                <a:fillRect/>
              </a:stretch>
            </p:blipFill>
            <p:spPr>
              <a:xfrm>
                <a:off x="8141914" y="2154988"/>
                <a:ext cx="883800" cy="360000"/>
              </a:xfrm>
              <a:prstGeom prst="rect">
                <a:avLst/>
              </a:prstGeom>
            </p:spPr>
          </p:pic>
        </mc:Fallback>
      </mc:AlternateContent>
      <p:grpSp>
        <p:nvGrpSpPr>
          <p:cNvPr id="437" name="Gruppieren 436">
            <a:extLst>
              <a:ext uri="{FF2B5EF4-FFF2-40B4-BE49-F238E27FC236}">
                <a16:creationId xmlns:a16="http://schemas.microsoft.com/office/drawing/2014/main" id="{A9C753D6-F924-C30F-02D6-F64DEA13B71A}"/>
              </a:ext>
            </a:extLst>
          </p:cNvPr>
          <p:cNvGrpSpPr/>
          <p:nvPr/>
        </p:nvGrpSpPr>
        <p:grpSpPr>
          <a:xfrm>
            <a:off x="5192434" y="5564548"/>
            <a:ext cx="833040" cy="280080"/>
            <a:chOff x="5192434" y="5564548"/>
            <a:chExt cx="833040" cy="280080"/>
          </a:xfrm>
        </p:grpSpPr>
        <mc:AlternateContent xmlns:mc="http://schemas.openxmlformats.org/markup-compatibility/2006" xmlns:p14="http://schemas.microsoft.com/office/powerpoint/2010/main">
          <mc:Choice Requires="p14">
            <p:contentPart p14:bwMode="auto" r:id="rId562">
              <p14:nvContentPartPr>
                <p14:cNvPr id="432" name="Freihand 431">
                  <a:extLst>
                    <a:ext uri="{FF2B5EF4-FFF2-40B4-BE49-F238E27FC236}">
                      <a16:creationId xmlns:a16="http://schemas.microsoft.com/office/drawing/2014/main" id="{17968356-B40E-A62B-0738-DAD96E6E8527}"/>
                    </a:ext>
                  </a:extLst>
                </p14:cNvPr>
                <p14:cNvContentPartPr/>
                <p14:nvPr/>
              </p14:nvContentPartPr>
              <p14:xfrm>
                <a:off x="5192434" y="5632588"/>
                <a:ext cx="148320" cy="186480"/>
              </p14:xfrm>
            </p:contentPart>
          </mc:Choice>
          <mc:Fallback xmlns="">
            <p:pic>
              <p:nvPicPr>
                <p:cNvPr id="432" name="Freihand 431">
                  <a:extLst>
                    <a:ext uri="{FF2B5EF4-FFF2-40B4-BE49-F238E27FC236}">
                      <a16:creationId xmlns:a16="http://schemas.microsoft.com/office/drawing/2014/main" id="{17968356-B40E-A62B-0738-DAD96E6E8527}"/>
                    </a:ext>
                  </a:extLst>
                </p:cNvPr>
                <p:cNvPicPr/>
                <p:nvPr/>
              </p:nvPicPr>
              <p:blipFill>
                <a:blip r:embed="rId563"/>
                <a:stretch>
                  <a:fillRect/>
                </a:stretch>
              </p:blipFill>
              <p:spPr>
                <a:xfrm>
                  <a:off x="5183794" y="5623588"/>
                  <a:ext cx="1659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433" name="Freihand 432">
                  <a:extLst>
                    <a:ext uri="{FF2B5EF4-FFF2-40B4-BE49-F238E27FC236}">
                      <a16:creationId xmlns:a16="http://schemas.microsoft.com/office/drawing/2014/main" id="{859AA137-D2E7-74B5-8B05-373AA00950D2}"/>
                    </a:ext>
                  </a:extLst>
                </p14:cNvPr>
                <p14:cNvContentPartPr/>
                <p14:nvPr/>
              </p14:nvContentPartPr>
              <p14:xfrm>
                <a:off x="5409514" y="5638348"/>
                <a:ext cx="140040" cy="142560"/>
              </p14:xfrm>
            </p:contentPart>
          </mc:Choice>
          <mc:Fallback xmlns="">
            <p:pic>
              <p:nvPicPr>
                <p:cNvPr id="433" name="Freihand 432">
                  <a:extLst>
                    <a:ext uri="{FF2B5EF4-FFF2-40B4-BE49-F238E27FC236}">
                      <a16:creationId xmlns:a16="http://schemas.microsoft.com/office/drawing/2014/main" id="{859AA137-D2E7-74B5-8B05-373AA00950D2}"/>
                    </a:ext>
                  </a:extLst>
                </p:cNvPr>
                <p:cNvPicPr/>
                <p:nvPr/>
              </p:nvPicPr>
              <p:blipFill>
                <a:blip r:embed="rId565"/>
                <a:stretch>
                  <a:fillRect/>
                </a:stretch>
              </p:blipFill>
              <p:spPr>
                <a:xfrm>
                  <a:off x="5400874" y="5629348"/>
                  <a:ext cx="15768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434" name="Freihand 433">
                  <a:extLst>
                    <a:ext uri="{FF2B5EF4-FFF2-40B4-BE49-F238E27FC236}">
                      <a16:creationId xmlns:a16="http://schemas.microsoft.com/office/drawing/2014/main" id="{A0105BA3-DDB8-1C79-EFAA-5746684261BE}"/>
                    </a:ext>
                  </a:extLst>
                </p14:cNvPr>
                <p14:cNvContentPartPr/>
                <p14:nvPr/>
              </p14:nvContentPartPr>
              <p14:xfrm>
                <a:off x="5623354" y="5564548"/>
                <a:ext cx="82440" cy="222480"/>
              </p14:xfrm>
            </p:contentPart>
          </mc:Choice>
          <mc:Fallback xmlns="">
            <p:pic>
              <p:nvPicPr>
                <p:cNvPr id="434" name="Freihand 433">
                  <a:extLst>
                    <a:ext uri="{FF2B5EF4-FFF2-40B4-BE49-F238E27FC236}">
                      <a16:creationId xmlns:a16="http://schemas.microsoft.com/office/drawing/2014/main" id="{A0105BA3-DDB8-1C79-EFAA-5746684261BE}"/>
                    </a:ext>
                  </a:extLst>
                </p:cNvPr>
                <p:cNvPicPr/>
                <p:nvPr/>
              </p:nvPicPr>
              <p:blipFill>
                <a:blip r:embed="rId567"/>
                <a:stretch>
                  <a:fillRect/>
                </a:stretch>
              </p:blipFill>
              <p:spPr>
                <a:xfrm>
                  <a:off x="5614354" y="5555548"/>
                  <a:ext cx="1000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435" name="Freihand 434">
                  <a:extLst>
                    <a:ext uri="{FF2B5EF4-FFF2-40B4-BE49-F238E27FC236}">
                      <a16:creationId xmlns:a16="http://schemas.microsoft.com/office/drawing/2014/main" id="{224DC5BF-A637-7EC8-6E4F-C36D6CB60B32}"/>
                    </a:ext>
                  </a:extLst>
                </p14:cNvPr>
                <p14:cNvContentPartPr/>
                <p14:nvPr/>
              </p14:nvContentPartPr>
              <p14:xfrm>
                <a:off x="5790754" y="5721508"/>
                <a:ext cx="15840" cy="123120"/>
              </p14:xfrm>
            </p:contentPart>
          </mc:Choice>
          <mc:Fallback xmlns="">
            <p:pic>
              <p:nvPicPr>
                <p:cNvPr id="435" name="Freihand 434">
                  <a:extLst>
                    <a:ext uri="{FF2B5EF4-FFF2-40B4-BE49-F238E27FC236}">
                      <a16:creationId xmlns:a16="http://schemas.microsoft.com/office/drawing/2014/main" id="{224DC5BF-A637-7EC8-6E4F-C36D6CB60B32}"/>
                    </a:ext>
                  </a:extLst>
                </p:cNvPr>
                <p:cNvPicPr/>
                <p:nvPr/>
              </p:nvPicPr>
              <p:blipFill>
                <a:blip r:embed="rId569"/>
                <a:stretch>
                  <a:fillRect/>
                </a:stretch>
              </p:blipFill>
              <p:spPr>
                <a:xfrm>
                  <a:off x="5781754" y="5712868"/>
                  <a:ext cx="33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436" name="Freihand 435">
                  <a:extLst>
                    <a:ext uri="{FF2B5EF4-FFF2-40B4-BE49-F238E27FC236}">
                      <a16:creationId xmlns:a16="http://schemas.microsoft.com/office/drawing/2014/main" id="{577CFF2E-774F-7FF6-ABBF-495105E9C145}"/>
                    </a:ext>
                  </a:extLst>
                </p14:cNvPr>
                <p14:cNvContentPartPr/>
                <p14:nvPr/>
              </p14:nvContentPartPr>
              <p14:xfrm>
                <a:off x="5885434" y="5571748"/>
                <a:ext cx="140040" cy="174960"/>
              </p14:xfrm>
            </p:contentPart>
          </mc:Choice>
          <mc:Fallback xmlns="">
            <p:pic>
              <p:nvPicPr>
                <p:cNvPr id="436" name="Freihand 435">
                  <a:extLst>
                    <a:ext uri="{FF2B5EF4-FFF2-40B4-BE49-F238E27FC236}">
                      <a16:creationId xmlns:a16="http://schemas.microsoft.com/office/drawing/2014/main" id="{577CFF2E-774F-7FF6-ABBF-495105E9C145}"/>
                    </a:ext>
                  </a:extLst>
                </p:cNvPr>
                <p:cNvPicPr/>
                <p:nvPr/>
              </p:nvPicPr>
              <p:blipFill>
                <a:blip r:embed="rId571"/>
                <a:stretch>
                  <a:fillRect/>
                </a:stretch>
              </p:blipFill>
              <p:spPr>
                <a:xfrm>
                  <a:off x="5876434" y="5563108"/>
                  <a:ext cx="157680" cy="192600"/>
                </a:xfrm>
                <a:prstGeom prst="rect">
                  <a:avLst/>
                </a:prstGeom>
              </p:spPr>
            </p:pic>
          </mc:Fallback>
        </mc:AlternateContent>
      </p:grpSp>
      <p:grpSp>
        <p:nvGrpSpPr>
          <p:cNvPr id="441" name="Gruppieren 440">
            <a:extLst>
              <a:ext uri="{FF2B5EF4-FFF2-40B4-BE49-F238E27FC236}">
                <a16:creationId xmlns:a16="http://schemas.microsoft.com/office/drawing/2014/main" id="{ED8356E9-7E5F-4331-339E-FA6AEE6EF5E8}"/>
              </a:ext>
            </a:extLst>
          </p:cNvPr>
          <p:cNvGrpSpPr/>
          <p:nvPr/>
        </p:nvGrpSpPr>
        <p:grpSpPr>
          <a:xfrm>
            <a:off x="9900514" y="2206108"/>
            <a:ext cx="588960" cy="190800"/>
            <a:chOff x="9900514" y="2206108"/>
            <a:chExt cx="588960" cy="190800"/>
          </a:xfrm>
        </p:grpSpPr>
        <mc:AlternateContent xmlns:mc="http://schemas.openxmlformats.org/markup-compatibility/2006" xmlns:p14="http://schemas.microsoft.com/office/powerpoint/2010/main">
          <mc:Choice Requires="p14">
            <p:contentPart p14:bwMode="auto" r:id="rId572">
              <p14:nvContentPartPr>
                <p14:cNvPr id="412" name="Freihand 411">
                  <a:extLst>
                    <a:ext uri="{FF2B5EF4-FFF2-40B4-BE49-F238E27FC236}">
                      <a16:creationId xmlns:a16="http://schemas.microsoft.com/office/drawing/2014/main" id="{D4030057-D1C9-F3AF-84C7-015BB9736183}"/>
                    </a:ext>
                  </a:extLst>
                </p14:cNvPr>
                <p14:cNvContentPartPr/>
                <p14:nvPr/>
              </p14:nvContentPartPr>
              <p14:xfrm>
                <a:off x="9955954" y="2217988"/>
                <a:ext cx="44640" cy="74160"/>
              </p14:xfrm>
            </p:contentPart>
          </mc:Choice>
          <mc:Fallback xmlns="">
            <p:pic>
              <p:nvPicPr>
                <p:cNvPr id="412" name="Freihand 411">
                  <a:extLst>
                    <a:ext uri="{FF2B5EF4-FFF2-40B4-BE49-F238E27FC236}">
                      <a16:creationId xmlns:a16="http://schemas.microsoft.com/office/drawing/2014/main" id="{D4030057-D1C9-F3AF-84C7-015BB9736183}"/>
                    </a:ext>
                  </a:extLst>
                </p:cNvPr>
                <p:cNvPicPr/>
                <p:nvPr/>
              </p:nvPicPr>
              <p:blipFill>
                <a:blip r:embed="rId573"/>
                <a:stretch>
                  <a:fillRect/>
                </a:stretch>
              </p:blipFill>
              <p:spPr>
                <a:xfrm>
                  <a:off x="9946954" y="2208988"/>
                  <a:ext cx="6228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413" name="Freihand 412">
                  <a:extLst>
                    <a:ext uri="{FF2B5EF4-FFF2-40B4-BE49-F238E27FC236}">
                      <a16:creationId xmlns:a16="http://schemas.microsoft.com/office/drawing/2014/main" id="{96CFEBE0-C87A-6AAB-951A-C9790E230B6E}"/>
                    </a:ext>
                  </a:extLst>
                </p14:cNvPr>
                <p14:cNvContentPartPr/>
                <p14:nvPr/>
              </p14:nvContentPartPr>
              <p14:xfrm>
                <a:off x="9900514" y="2206108"/>
                <a:ext cx="132480" cy="77400"/>
              </p14:xfrm>
            </p:contentPart>
          </mc:Choice>
          <mc:Fallback xmlns="">
            <p:pic>
              <p:nvPicPr>
                <p:cNvPr id="413" name="Freihand 412">
                  <a:extLst>
                    <a:ext uri="{FF2B5EF4-FFF2-40B4-BE49-F238E27FC236}">
                      <a16:creationId xmlns:a16="http://schemas.microsoft.com/office/drawing/2014/main" id="{96CFEBE0-C87A-6AAB-951A-C9790E230B6E}"/>
                    </a:ext>
                  </a:extLst>
                </p:cNvPr>
                <p:cNvPicPr/>
                <p:nvPr/>
              </p:nvPicPr>
              <p:blipFill>
                <a:blip r:embed="rId575"/>
                <a:stretch>
                  <a:fillRect/>
                </a:stretch>
              </p:blipFill>
              <p:spPr>
                <a:xfrm>
                  <a:off x="9891514" y="2197108"/>
                  <a:ext cx="1501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438" name="Freihand 437">
                  <a:extLst>
                    <a:ext uri="{FF2B5EF4-FFF2-40B4-BE49-F238E27FC236}">
                      <a16:creationId xmlns:a16="http://schemas.microsoft.com/office/drawing/2014/main" id="{EE5CE380-DE0E-EFBF-0C9D-1213DA3E446C}"/>
                    </a:ext>
                  </a:extLst>
                </p14:cNvPr>
                <p14:cNvContentPartPr/>
                <p14:nvPr/>
              </p14:nvContentPartPr>
              <p14:xfrm>
                <a:off x="10022554" y="2255068"/>
                <a:ext cx="104760" cy="141840"/>
              </p14:xfrm>
            </p:contentPart>
          </mc:Choice>
          <mc:Fallback xmlns="">
            <p:pic>
              <p:nvPicPr>
                <p:cNvPr id="438" name="Freihand 437">
                  <a:extLst>
                    <a:ext uri="{FF2B5EF4-FFF2-40B4-BE49-F238E27FC236}">
                      <a16:creationId xmlns:a16="http://schemas.microsoft.com/office/drawing/2014/main" id="{EE5CE380-DE0E-EFBF-0C9D-1213DA3E446C}"/>
                    </a:ext>
                  </a:extLst>
                </p:cNvPr>
                <p:cNvPicPr/>
                <p:nvPr/>
              </p:nvPicPr>
              <p:blipFill>
                <a:blip r:embed="rId577"/>
                <a:stretch>
                  <a:fillRect/>
                </a:stretch>
              </p:blipFill>
              <p:spPr>
                <a:xfrm>
                  <a:off x="10013554" y="2246428"/>
                  <a:ext cx="1224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439" name="Freihand 438">
                  <a:extLst>
                    <a:ext uri="{FF2B5EF4-FFF2-40B4-BE49-F238E27FC236}">
                      <a16:creationId xmlns:a16="http://schemas.microsoft.com/office/drawing/2014/main" id="{7F924FE9-5EAE-8CCD-B4C9-D8EA3DD2265E}"/>
                    </a:ext>
                  </a:extLst>
                </p14:cNvPr>
                <p14:cNvContentPartPr/>
                <p14:nvPr/>
              </p14:nvContentPartPr>
              <p14:xfrm>
                <a:off x="10179154" y="2245708"/>
                <a:ext cx="68040" cy="97200"/>
              </p14:xfrm>
            </p:contentPart>
          </mc:Choice>
          <mc:Fallback xmlns="">
            <p:pic>
              <p:nvPicPr>
                <p:cNvPr id="439" name="Freihand 438">
                  <a:extLst>
                    <a:ext uri="{FF2B5EF4-FFF2-40B4-BE49-F238E27FC236}">
                      <a16:creationId xmlns:a16="http://schemas.microsoft.com/office/drawing/2014/main" id="{7F924FE9-5EAE-8CCD-B4C9-D8EA3DD2265E}"/>
                    </a:ext>
                  </a:extLst>
                </p:cNvPr>
                <p:cNvPicPr/>
                <p:nvPr/>
              </p:nvPicPr>
              <p:blipFill>
                <a:blip r:embed="rId579"/>
                <a:stretch>
                  <a:fillRect/>
                </a:stretch>
              </p:blipFill>
              <p:spPr>
                <a:xfrm>
                  <a:off x="10170514" y="2236708"/>
                  <a:ext cx="85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440" name="Freihand 439">
                  <a:extLst>
                    <a:ext uri="{FF2B5EF4-FFF2-40B4-BE49-F238E27FC236}">
                      <a16:creationId xmlns:a16="http://schemas.microsoft.com/office/drawing/2014/main" id="{7D63CB49-93E1-FF9C-42DF-8BDB141BAE89}"/>
                    </a:ext>
                  </a:extLst>
                </p14:cNvPr>
                <p14:cNvContentPartPr/>
                <p14:nvPr/>
              </p14:nvContentPartPr>
              <p14:xfrm>
                <a:off x="10308394" y="2238148"/>
                <a:ext cx="181080" cy="121680"/>
              </p14:xfrm>
            </p:contentPart>
          </mc:Choice>
          <mc:Fallback xmlns="">
            <p:pic>
              <p:nvPicPr>
                <p:cNvPr id="440" name="Freihand 439">
                  <a:extLst>
                    <a:ext uri="{FF2B5EF4-FFF2-40B4-BE49-F238E27FC236}">
                      <a16:creationId xmlns:a16="http://schemas.microsoft.com/office/drawing/2014/main" id="{7D63CB49-93E1-FF9C-42DF-8BDB141BAE89}"/>
                    </a:ext>
                  </a:extLst>
                </p:cNvPr>
                <p:cNvPicPr/>
                <p:nvPr/>
              </p:nvPicPr>
              <p:blipFill>
                <a:blip r:embed="rId581"/>
                <a:stretch>
                  <a:fillRect/>
                </a:stretch>
              </p:blipFill>
              <p:spPr>
                <a:xfrm>
                  <a:off x="10299394" y="2229508"/>
                  <a:ext cx="198720" cy="139320"/>
                </a:xfrm>
                <a:prstGeom prst="rect">
                  <a:avLst/>
                </a:prstGeom>
              </p:spPr>
            </p:pic>
          </mc:Fallback>
        </mc:AlternateContent>
      </p:grpSp>
      <p:grpSp>
        <p:nvGrpSpPr>
          <p:cNvPr id="447" name="Gruppieren 446">
            <a:extLst>
              <a:ext uri="{FF2B5EF4-FFF2-40B4-BE49-F238E27FC236}">
                <a16:creationId xmlns:a16="http://schemas.microsoft.com/office/drawing/2014/main" id="{F7868CC4-EEE3-ACB1-1D03-EF0CDD3A11FA}"/>
              </a:ext>
            </a:extLst>
          </p:cNvPr>
          <p:cNvGrpSpPr/>
          <p:nvPr/>
        </p:nvGrpSpPr>
        <p:grpSpPr>
          <a:xfrm>
            <a:off x="9894394" y="2502748"/>
            <a:ext cx="751680" cy="235080"/>
            <a:chOff x="9894394" y="2502748"/>
            <a:chExt cx="751680" cy="235080"/>
          </a:xfrm>
        </p:grpSpPr>
        <mc:AlternateContent xmlns:mc="http://schemas.openxmlformats.org/markup-compatibility/2006" xmlns:p14="http://schemas.microsoft.com/office/powerpoint/2010/main">
          <mc:Choice Requires="p14">
            <p:contentPart p14:bwMode="auto" r:id="rId582">
              <p14:nvContentPartPr>
                <p14:cNvPr id="442" name="Freihand 441">
                  <a:extLst>
                    <a:ext uri="{FF2B5EF4-FFF2-40B4-BE49-F238E27FC236}">
                      <a16:creationId xmlns:a16="http://schemas.microsoft.com/office/drawing/2014/main" id="{F137ACEE-605E-C770-6C3A-D0A655C958A6}"/>
                    </a:ext>
                  </a:extLst>
                </p14:cNvPr>
                <p14:cNvContentPartPr/>
                <p14:nvPr/>
              </p14:nvContentPartPr>
              <p14:xfrm>
                <a:off x="9894394" y="2507788"/>
                <a:ext cx="164160" cy="155520"/>
              </p14:xfrm>
            </p:contentPart>
          </mc:Choice>
          <mc:Fallback xmlns="">
            <p:pic>
              <p:nvPicPr>
                <p:cNvPr id="442" name="Freihand 441">
                  <a:extLst>
                    <a:ext uri="{FF2B5EF4-FFF2-40B4-BE49-F238E27FC236}">
                      <a16:creationId xmlns:a16="http://schemas.microsoft.com/office/drawing/2014/main" id="{F137ACEE-605E-C770-6C3A-D0A655C958A6}"/>
                    </a:ext>
                  </a:extLst>
                </p:cNvPr>
                <p:cNvPicPr/>
                <p:nvPr/>
              </p:nvPicPr>
              <p:blipFill>
                <a:blip r:embed="rId583"/>
                <a:stretch>
                  <a:fillRect/>
                </a:stretch>
              </p:blipFill>
              <p:spPr>
                <a:xfrm>
                  <a:off x="9885754" y="2499148"/>
                  <a:ext cx="18180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443" name="Freihand 442">
                  <a:extLst>
                    <a:ext uri="{FF2B5EF4-FFF2-40B4-BE49-F238E27FC236}">
                      <a16:creationId xmlns:a16="http://schemas.microsoft.com/office/drawing/2014/main" id="{9AF2436A-EDA1-4268-8E57-9AC783B090F1}"/>
                    </a:ext>
                  </a:extLst>
                </p14:cNvPr>
                <p14:cNvContentPartPr/>
                <p14:nvPr/>
              </p14:nvContentPartPr>
              <p14:xfrm>
                <a:off x="10065754" y="2519668"/>
                <a:ext cx="152280" cy="158400"/>
              </p14:xfrm>
            </p:contentPart>
          </mc:Choice>
          <mc:Fallback xmlns="">
            <p:pic>
              <p:nvPicPr>
                <p:cNvPr id="443" name="Freihand 442">
                  <a:extLst>
                    <a:ext uri="{FF2B5EF4-FFF2-40B4-BE49-F238E27FC236}">
                      <a16:creationId xmlns:a16="http://schemas.microsoft.com/office/drawing/2014/main" id="{9AF2436A-EDA1-4268-8E57-9AC783B090F1}"/>
                    </a:ext>
                  </a:extLst>
                </p:cNvPr>
                <p:cNvPicPr/>
                <p:nvPr/>
              </p:nvPicPr>
              <p:blipFill>
                <a:blip r:embed="rId585"/>
                <a:stretch>
                  <a:fillRect/>
                </a:stretch>
              </p:blipFill>
              <p:spPr>
                <a:xfrm>
                  <a:off x="10057114" y="2511028"/>
                  <a:ext cx="1699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444" name="Freihand 443">
                  <a:extLst>
                    <a:ext uri="{FF2B5EF4-FFF2-40B4-BE49-F238E27FC236}">
                      <a16:creationId xmlns:a16="http://schemas.microsoft.com/office/drawing/2014/main" id="{8003C635-D527-05E2-DCE5-2340500B33FE}"/>
                    </a:ext>
                  </a:extLst>
                </p14:cNvPr>
                <p14:cNvContentPartPr/>
                <p14:nvPr/>
              </p14:nvContentPartPr>
              <p14:xfrm>
                <a:off x="10236394" y="2502748"/>
                <a:ext cx="151200" cy="175320"/>
              </p14:xfrm>
            </p:contentPart>
          </mc:Choice>
          <mc:Fallback xmlns="">
            <p:pic>
              <p:nvPicPr>
                <p:cNvPr id="444" name="Freihand 443">
                  <a:extLst>
                    <a:ext uri="{FF2B5EF4-FFF2-40B4-BE49-F238E27FC236}">
                      <a16:creationId xmlns:a16="http://schemas.microsoft.com/office/drawing/2014/main" id="{8003C635-D527-05E2-DCE5-2340500B33FE}"/>
                    </a:ext>
                  </a:extLst>
                </p:cNvPr>
                <p:cNvPicPr/>
                <p:nvPr/>
              </p:nvPicPr>
              <p:blipFill>
                <a:blip r:embed="rId587"/>
                <a:stretch>
                  <a:fillRect/>
                </a:stretch>
              </p:blipFill>
              <p:spPr>
                <a:xfrm>
                  <a:off x="10227754" y="2493748"/>
                  <a:ext cx="1688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445" name="Freihand 444">
                  <a:extLst>
                    <a:ext uri="{FF2B5EF4-FFF2-40B4-BE49-F238E27FC236}">
                      <a16:creationId xmlns:a16="http://schemas.microsoft.com/office/drawing/2014/main" id="{941C17D1-C375-D05B-218F-03536846DB0B}"/>
                    </a:ext>
                  </a:extLst>
                </p14:cNvPr>
                <p14:cNvContentPartPr/>
                <p14:nvPr/>
              </p14:nvContentPartPr>
              <p14:xfrm>
                <a:off x="10402354" y="2599228"/>
                <a:ext cx="43200" cy="138600"/>
              </p14:xfrm>
            </p:contentPart>
          </mc:Choice>
          <mc:Fallback xmlns="">
            <p:pic>
              <p:nvPicPr>
                <p:cNvPr id="445" name="Freihand 444">
                  <a:extLst>
                    <a:ext uri="{FF2B5EF4-FFF2-40B4-BE49-F238E27FC236}">
                      <a16:creationId xmlns:a16="http://schemas.microsoft.com/office/drawing/2014/main" id="{941C17D1-C375-D05B-218F-03536846DB0B}"/>
                    </a:ext>
                  </a:extLst>
                </p:cNvPr>
                <p:cNvPicPr/>
                <p:nvPr/>
              </p:nvPicPr>
              <p:blipFill>
                <a:blip r:embed="rId589"/>
                <a:stretch>
                  <a:fillRect/>
                </a:stretch>
              </p:blipFill>
              <p:spPr>
                <a:xfrm>
                  <a:off x="10393714" y="2590588"/>
                  <a:ext cx="608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446" name="Freihand 445">
                  <a:extLst>
                    <a:ext uri="{FF2B5EF4-FFF2-40B4-BE49-F238E27FC236}">
                      <a16:creationId xmlns:a16="http://schemas.microsoft.com/office/drawing/2014/main" id="{C6EA51F8-BEAD-F66E-6C38-9DA53DF28296}"/>
                    </a:ext>
                  </a:extLst>
                </p14:cNvPr>
                <p14:cNvContentPartPr/>
                <p14:nvPr/>
              </p14:nvContentPartPr>
              <p14:xfrm>
                <a:off x="10491634" y="2512108"/>
                <a:ext cx="154440" cy="152280"/>
              </p14:xfrm>
            </p:contentPart>
          </mc:Choice>
          <mc:Fallback xmlns="">
            <p:pic>
              <p:nvPicPr>
                <p:cNvPr id="446" name="Freihand 445">
                  <a:extLst>
                    <a:ext uri="{FF2B5EF4-FFF2-40B4-BE49-F238E27FC236}">
                      <a16:creationId xmlns:a16="http://schemas.microsoft.com/office/drawing/2014/main" id="{C6EA51F8-BEAD-F66E-6C38-9DA53DF28296}"/>
                    </a:ext>
                  </a:extLst>
                </p:cNvPr>
                <p:cNvPicPr/>
                <p:nvPr/>
              </p:nvPicPr>
              <p:blipFill>
                <a:blip r:embed="rId591"/>
                <a:stretch>
                  <a:fillRect/>
                </a:stretch>
              </p:blipFill>
              <p:spPr>
                <a:xfrm>
                  <a:off x="10482994" y="2503108"/>
                  <a:ext cx="172080" cy="169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2">
            <p14:nvContentPartPr>
              <p14:cNvPr id="448" name="Freihand 447">
                <a:extLst>
                  <a:ext uri="{FF2B5EF4-FFF2-40B4-BE49-F238E27FC236}">
                    <a16:creationId xmlns:a16="http://schemas.microsoft.com/office/drawing/2014/main" id="{BD969763-4A0E-0F9A-40CD-D634B251B200}"/>
                  </a:ext>
                </a:extLst>
              </p14:cNvPr>
              <p14:cNvContentPartPr/>
              <p14:nvPr/>
            </p14:nvContentPartPr>
            <p14:xfrm>
              <a:off x="9879634" y="2905588"/>
              <a:ext cx="118800" cy="105840"/>
            </p14:xfrm>
          </p:contentPart>
        </mc:Choice>
        <mc:Fallback xmlns="">
          <p:pic>
            <p:nvPicPr>
              <p:cNvPr id="448" name="Freihand 447">
                <a:extLst>
                  <a:ext uri="{FF2B5EF4-FFF2-40B4-BE49-F238E27FC236}">
                    <a16:creationId xmlns:a16="http://schemas.microsoft.com/office/drawing/2014/main" id="{BD969763-4A0E-0F9A-40CD-D634B251B200}"/>
                  </a:ext>
                </a:extLst>
              </p:cNvPr>
              <p:cNvPicPr/>
              <p:nvPr/>
            </p:nvPicPr>
            <p:blipFill>
              <a:blip r:embed="rId593"/>
              <a:stretch>
                <a:fillRect/>
              </a:stretch>
            </p:blipFill>
            <p:spPr>
              <a:xfrm>
                <a:off x="9870634" y="2896588"/>
                <a:ext cx="136440" cy="123480"/>
              </a:xfrm>
              <a:prstGeom prst="rect">
                <a:avLst/>
              </a:prstGeom>
            </p:spPr>
          </p:pic>
        </mc:Fallback>
      </mc:AlternateContent>
      <p:grpSp>
        <p:nvGrpSpPr>
          <p:cNvPr id="456" name="Gruppieren 455">
            <a:extLst>
              <a:ext uri="{FF2B5EF4-FFF2-40B4-BE49-F238E27FC236}">
                <a16:creationId xmlns:a16="http://schemas.microsoft.com/office/drawing/2014/main" id="{36C8A7BE-63CA-CF53-D77E-5383851ED720}"/>
              </a:ext>
            </a:extLst>
          </p:cNvPr>
          <p:cNvGrpSpPr/>
          <p:nvPr/>
        </p:nvGrpSpPr>
        <p:grpSpPr>
          <a:xfrm>
            <a:off x="10049194" y="2856268"/>
            <a:ext cx="510480" cy="323640"/>
            <a:chOff x="10049194" y="2856268"/>
            <a:chExt cx="510480" cy="323640"/>
          </a:xfrm>
        </p:grpSpPr>
        <mc:AlternateContent xmlns:mc="http://schemas.openxmlformats.org/markup-compatibility/2006" xmlns:p14="http://schemas.microsoft.com/office/powerpoint/2010/main">
          <mc:Choice Requires="p14">
            <p:contentPart p14:bwMode="auto" r:id="rId594">
              <p14:nvContentPartPr>
                <p14:cNvPr id="451" name="Freihand 450">
                  <a:extLst>
                    <a:ext uri="{FF2B5EF4-FFF2-40B4-BE49-F238E27FC236}">
                      <a16:creationId xmlns:a16="http://schemas.microsoft.com/office/drawing/2014/main" id="{F9E33AB2-E6FE-0DDB-2EA2-18B87AFA6E20}"/>
                    </a:ext>
                  </a:extLst>
                </p14:cNvPr>
                <p14:cNvContentPartPr/>
                <p14:nvPr/>
              </p14:nvContentPartPr>
              <p14:xfrm>
                <a:off x="10049194" y="2911708"/>
                <a:ext cx="132840" cy="130680"/>
              </p14:xfrm>
            </p:contentPart>
          </mc:Choice>
          <mc:Fallback xmlns="">
            <p:pic>
              <p:nvPicPr>
                <p:cNvPr id="451" name="Freihand 450">
                  <a:extLst>
                    <a:ext uri="{FF2B5EF4-FFF2-40B4-BE49-F238E27FC236}">
                      <a16:creationId xmlns:a16="http://schemas.microsoft.com/office/drawing/2014/main" id="{F9E33AB2-E6FE-0DDB-2EA2-18B87AFA6E20}"/>
                    </a:ext>
                  </a:extLst>
                </p:cNvPr>
                <p:cNvPicPr/>
                <p:nvPr/>
              </p:nvPicPr>
              <p:blipFill>
                <a:blip r:embed="rId595"/>
                <a:stretch>
                  <a:fillRect/>
                </a:stretch>
              </p:blipFill>
              <p:spPr>
                <a:xfrm>
                  <a:off x="10040194" y="2903068"/>
                  <a:ext cx="1504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452" name="Freihand 451">
                  <a:extLst>
                    <a:ext uri="{FF2B5EF4-FFF2-40B4-BE49-F238E27FC236}">
                      <a16:creationId xmlns:a16="http://schemas.microsoft.com/office/drawing/2014/main" id="{FFE7A166-8CCC-EA3B-8B59-856548105A1F}"/>
                    </a:ext>
                  </a:extLst>
                </p14:cNvPr>
                <p14:cNvContentPartPr/>
                <p14:nvPr/>
              </p14:nvContentPartPr>
              <p14:xfrm>
                <a:off x="10191754" y="2875708"/>
                <a:ext cx="120600" cy="180000"/>
              </p14:xfrm>
            </p:contentPart>
          </mc:Choice>
          <mc:Fallback xmlns="">
            <p:pic>
              <p:nvPicPr>
                <p:cNvPr id="452" name="Freihand 451">
                  <a:extLst>
                    <a:ext uri="{FF2B5EF4-FFF2-40B4-BE49-F238E27FC236}">
                      <a16:creationId xmlns:a16="http://schemas.microsoft.com/office/drawing/2014/main" id="{FFE7A166-8CCC-EA3B-8B59-856548105A1F}"/>
                    </a:ext>
                  </a:extLst>
                </p:cNvPr>
                <p:cNvPicPr/>
                <p:nvPr/>
              </p:nvPicPr>
              <p:blipFill>
                <a:blip r:embed="rId597"/>
                <a:stretch>
                  <a:fillRect/>
                </a:stretch>
              </p:blipFill>
              <p:spPr>
                <a:xfrm>
                  <a:off x="10183114" y="2867068"/>
                  <a:ext cx="1382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453" name="Freihand 452">
                  <a:extLst>
                    <a:ext uri="{FF2B5EF4-FFF2-40B4-BE49-F238E27FC236}">
                      <a16:creationId xmlns:a16="http://schemas.microsoft.com/office/drawing/2014/main" id="{6A409BBE-2018-8444-9B8A-8F8FBE05A0A4}"/>
                    </a:ext>
                  </a:extLst>
                </p14:cNvPr>
                <p14:cNvContentPartPr/>
                <p14:nvPr/>
              </p14:nvContentPartPr>
              <p14:xfrm>
                <a:off x="10318114" y="3031948"/>
                <a:ext cx="24120" cy="147960"/>
              </p14:xfrm>
            </p:contentPart>
          </mc:Choice>
          <mc:Fallback xmlns="">
            <p:pic>
              <p:nvPicPr>
                <p:cNvPr id="453" name="Freihand 452">
                  <a:extLst>
                    <a:ext uri="{FF2B5EF4-FFF2-40B4-BE49-F238E27FC236}">
                      <a16:creationId xmlns:a16="http://schemas.microsoft.com/office/drawing/2014/main" id="{6A409BBE-2018-8444-9B8A-8F8FBE05A0A4}"/>
                    </a:ext>
                  </a:extLst>
                </p:cNvPr>
                <p:cNvPicPr/>
                <p:nvPr/>
              </p:nvPicPr>
              <p:blipFill>
                <a:blip r:embed="rId599"/>
                <a:stretch>
                  <a:fillRect/>
                </a:stretch>
              </p:blipFill>
              <p:spPr>
                <a:xfrm>
                  <a:off x="10309474" y="3022948"/>
                  <a:ext cx="41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455" name="Freihand 454">
                  <a:extLst>
                    <a:ext uri="{FF2B5EF4-FFF2-40B4-BE49-F238E27FC236}">
                      <a16:creationId xmlns:a16="http://schemas.microsoft.com/office/drawing/2014/main" id="{2DDFFC14-1101-A5FA-5D4C-4A693049026D}"/>
                    </a:ext>
                  </a:extLst>
                </p14:cNvPr>
                <p14:cNvContentPartPr/>
                <p14:nvPr/>
              </p14:nvContentPartPr>
              <p14:xfrm>
                <a:off x="10475434" y="2856268"/>
                <a:ext cx="84240" cy="218520"/>
              </p14:xfrm>
            </p:contentPart>
          </mc:Choice>
          <mc:Fallback xmlns="">
            <p:pic>
              <p:nvPicPr>
                <p:cNvPr id="455" name="Freihand 454">
                  <a:extLst>
                    <a:ext uri="{FF2B5EF4-FFF2-40B4-BE49-F238E27FC236}">
                      <a16:creationId xmlns:a16="http://schemas.microsoft.com/office/drawing/2014/main" id="{2DDFFC14-1101-A5FA-5D4C-4A693049026D}"/>
                    </a:ext>
                  </a:extLst>
                </p:cNvPr>
                <p:cNvPicPr/>
                <p:nvPr/>
              </p:nvPicPr>
              <p:blipFill>
                <a:blip r:embed="rId601"/>
                <a:stretch>
                  <a:fillRect/>
                </a:stretch>
              </p:blipFill>
              <p:spPr>
                <a:xfrm>
                  <a:off x="10466794" y="2847268"/>
                  <a:ext cx="101880" cy="23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2">
            <p14:nvContentPartPr>
              <p14:cNvPr id="457" name="Freihand 456">
                <a:extLst>
                  <a:ext uri="{FF2B5EF4-FFF2-40B4-BE49-F238E27FC236}">
                    <a16:creationId xmlns:a16="http://schemas.microsoft.com/office/drawing/2014/main" id="{67DC37BA-356F-9BA3-8E89-81223BF39244}"/>
                  </a:ext>
                </a:extLst>
              </p14:cNvPr>
              <p14:cNvContentPartPr/>
              <p14:nvPr/>
            </p14:nvContentPartPr>
            <p14:xfrm>
              <a:off x="10949914" y="1960588"/>
              <a:ext cx="546120" cy="28440"/>
            </p14:xfrm>
          </p:contentPart>
        </mc:Choice>
        <mc:Fallback xmlns="">
          <p:pic>
            <p:nvPicPr>
              <p:cNvPr id="457" name="Freihand 456">
                <a:extLst>
                  <a:ext uri="{FF2B5EF4-FFF2-40B4-BE49-F238E27FC236}">
                    <a16:creationId xmlns:a16="http://schemas.microsoft.com/office/drawing/2014/main" id="{67DC37BA-356F-9BA3-8E89-81223BF39244}"/>
                  </a:ext>
                </a:extLst>
              </p:cNvPr>
              <p:cNvPicPr/>
              <p:nvPr/>
            </p:nvPicPr>
            <p:blipFill>
              <a:blip r:embed="rId603"/>
              <a:stretch>
                <a:fillRect/>
              </a:stretch>
            </p:blipFill>
            <p:spPr>
              <a:xfrm>
                <a:off x="10940914" y="1951948"/>
                <a:ext cx="563760" cy="46080"/>
              </a:xfrm>
              <a:prstGeom prst="rect">
                <a:avLst/>
              </a:prstGeom>
            </p:spPr>
          </p:pic>
        </mc:Fallback>
      </mc:AlternateContent>
      <p:grpSp>
        <p:nvGrpSpPr>
          <p:cNvPr id="488" name="Gruppieren 487">
            <a:extLst>
              <a:ext uri="{FF2B5EF4-FFF2-40B4-BE49-F238E27FC236}">
                <a16:creationId xmlns:a16="http://schemas.microsoft.com/office/drawing/2014/main" id="{3FB354CA-7499-B29F-F291-8A058647D875}"/>
              </a:ext>
            </a:extLst>
          </p:cNvPr>
          <p:cNvGrpSpPr/>
          <p:nvPr/>
        </p:nvGrpSpPr>
        <p:grpSpPr>
          <a:xfrm>
            <a:off x="3900034" y="5958388"/>
            <a:ext cx="1905120" cy="628560"/>
            <a:chOff x="3900034" y="5958388"/>
            <a:chExt cx="1905120" cy="628560"/>
          </a:xfrm>
        </p:grpSpPr>
        <mc:AlternateContent xmlns:mc="http://schemas.openxmlformats.org/markup-compatibility/2006" xmlns:p14="http://schemas.microsoft.com/office/powerpoint/2010/main">
          <mc:Choice Requires="p14">
            <p:contentPart p14:bwMode="auto" r:id="rId604">
              <p14:nvContentPartPr>
                <p14:cNvPr id="461" name="Freihand 460">
                  <a:extLst>
                    <a:ext uri="{FF2B5EF4-FFF2-40B4-BE49-F238E27FC236}">
                      <a16:creationId xmlns:a16="http://schemas.microsoft.com/office/drawing/2014/main" id="{3D09580A-A3D6-E01A-3EAA-09FCA05B9D45}"/>
                    </a:ext>
                  </a:extLst>
                </p14:cNvPr>
                <p14:cNvContentPartPr/>
                <p14:nvPr/>
              </p14:nvContentPartPr>
              <p14:xfrm>
                <a:off x="3908674" y="6137668"/>
                <a:ext cx="197280" cy="223920"/>
              </p14:xfrm>
            </p:contentPart>
          </mc:Choice>
          <mc:Fallback xmlns="">
            <p:pic>
              <p:nvPicPr>
                <p:cNvPr id="461" name="Freihand 460">
                  <a:extLst>
                    <a:ext uri="{FF2B5EF4-FFF2-40B4-BE49-F238E27FC236}">
                      <a16:creationId xmlns:a16="http://schemas.microsoft.com/office/drawing/2014/main" id="{3D09580A-A3D6-E01A-3EAA-09FCA05B9D45}"/>
                    </a:ext>
                  </a:extLst>
                </p:cNvPr>
                <p:cNvPicPr/>
                <p:nvPr/>
              </p:nvPicPr>
              <p:blipFill>
                <a:blip r:embed="rId605"/>
                <a:stretch>
                  <a:fillRect/>
                </a:stretch>
              </p:blipFill>
              <p:spPr>
                <a:xfrm>
                  <a:off x="3900034" y="6128668"/>
                  <a:ext cx="21492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462" name="Freihand 461">
                  <a:extLst>
                    <a:ext uri="{FF2B5EF4-FFF2-40B4-BE49-F238E27FC236}">
                      <a16:creationId xmlns:a16="http://schemas.microsoft.com/office/drawing/2014/main" id="{C716E6B1-C334-DC36-5E8D-71473ECAA04B}"/>
                    </a:ext>
                  </a:extLst>
                </p14:cNvPr>
                <p14:cNvContentPartPr/>
                <p14:nvPr/>
              </p14:nvContentPartPr>
              <p14:xfrm>
                <a:off x="3900034" y="6203548"/>
                <a:ext cx="236160" cy="78480"/>
              </p14:xfrm>
            </p:contentPart>
          </mc:Choice>
          <mc:Fallback xmlns="">
            <p:pic>
              <p:nvPicPr>
                <p:cNvPr id="462" name="Freihand 461">
                  <a:extLst>
                    <a:ext uri="{FF2B5EF4-FFF2-40B4-BE49-F238E27FC236}">
                      <a16:creationId xmlns:a16="http://schemas.microsoft.com/office/drawing/2014/main" id="{C716E6B1-C334-DC36-5E8D-71473ECAA04B}"/>
                    </a:ext>
                  </a:extLst>
                </p:cNvPr>
                <p:cNvPicPr/>
                <p:nvPr/>
              </p:nvPicPr>
              <p:blipFill>
                <a:blip r:embed="rId607"/>
                <a:stretch>
                  <a:fillRect/>
                </a:stretch>
              </p:blipFill>
              <p:spPr>
                <a:xfrm>
                  <a:off x="3891034" y="6194908"/>
                  <a:ext cx="2538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469" name="Freihand 468">
                  <a:extLst>
                    <a:ext uri="{FF2B5EF4-FFF2-40B4-BE49-F238E27FC236}">
                      <a16:creationId xmlns:a16="http://schemas.microsoft.com/office/drawing/2014/main" id="{054FE7D4-AB5E-E3EF-0D64-986E3AEFD968}"/>
                    </a:ext>
                  </a:extLst>
                </p14:cNvPr>
                <p14:cNvContentPartPr/>
                <p14:nvPr/>
              </p14:nvContentPartPr>
              <p14:xfrm>
                <a:off x="4391794" y="6024268"/>
                <a:ext cx="119160" cy="183960"/>
              </p14:xfrm>
            </p:contentPart>
          </mc:Choice>
          <mc:Fallback xmlns="">
            <p:pic>
              <p:nvPicPr>
                <p:cNvPr id="469" name="Freihand 468">
                  <a:extLst>
                    <a:ext uri="{FF2B5EF4-FFF2-40B4-BE49-F238E27FC236}">
                      <a16:creationId xmlns:a16="http://schemas.microsoft.com/office/drawing/2014/main" id="{054FE7D4-AB5E-E3EF-0D64-986E3AEFD968}"/>
                    </a:ext>
                  </a:extLst>
                </p:cNvPr>
                <p:cNvPicPr/>
                <p:nvPr/>
              </p:nvPicPr>
              <p:blipFill>
                <a:blip r:embed="rId609"/>
                <a:stretch>
                  <a:fillRect/>
                </a:stretch>
              </p:blipFill>
              <p:spPr>
                <a:xfrm>
                  <a:off x="4383154" y="6015628"/>
                  <a:ext cx="1368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470" name="Freihand 469">
                  <a:extLst>
                    <a:ext uri="{FF2B5EF4-FFF2-40B4-BE49-F238E27FC236}">
                      <a16:creationId xmlns:a16="http://schemas.microsoft.com/office/drawing/2014/main" id="{5DE00FCE-2A3B-060D-EC90-08EE35FF3418}"/>
                    </a:ext>
                  </a:extLst>
                </p14:cNvPr>
                <p14:cNvContentPartPr/>
                <p14:nvPr/>
              </p14:nvContentPartPr>
              <p14:xfrm>
                <a:off x="4628314" y="5992588"/>
                <a:ext cx="95400" cy="165600"/>
              </p14:xfrm>
            </p:contentPart>
          </mc:Choice>
          <mc:Fallback xmlns="">
            <p:pic>
              <p:nvPicPr>
                <p:cNvPr id="470" name="Freihand 469">
                  <a:extLst>
                    <a:ext uri="{FF2B5EF4-FFF2-40B4-BE49-F238E27FC236}">
                      <a16:creationId xmlns:a16="http://schemas.microsoft.com/office/drawing/2014/main" id="{5DE00FCE-2A3B-060D-EC90-08EE35FF3418}"/>
                    </a:ext>
                  </a:extLst>
                </p:cNvPr>
                <p:cNvPicPr/>
                <p:nvPr/>
              </p:nvPicPr>
              <p:blipFill>
                <a:blip r:embed="rId611"/>
                <a:stretch>
                  <a:fillRect/>
                </a:stretch>
              </p:blipFill>
              <p:spPr>
                <a:xfrm>
                  <a:off x="4619674" y="5983948"/>
                  <a:ext cx="1130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471" name="Freihand 470">
                  <a:extLst>
                    <a:ext uri="{FF2B5EF4-FFF2-40B4-BE49-F238E27FC236}">
                      <a16:creationId xmlns:a16="http://schemas.microsoft.com/office/drawing/2014/main" id="{8A8E7D99-1AB9-56A9-EE4E-683B2EE32CFB}"/>
                    </a:ext>
                  </a:extLst>
                </p14:cNvPr>
                <p14:cNvContentPartPr/>
                <p14:nvPr/>
              </p14:nvContentPartPr>
              <p14:xfrm>
                <a:off x="4783834" y="5969908"/>
                <a:ext cx="97560" cy="199080"/>
              </p14:xfrm>
            </p:contentPart>
          </mc:Choice>
          <mc:Fallback xmlns="">
            <p:pic>
              <p:nvPicPr>
                <p:cNvPr id="471" name="Freihand 470">
                  <a:extLst>
                    <a:ext uri="{FF2B5EF4-FFF2-40B4-BE49-F238E27FC236}">
                      <a16:creationId xmlns:a16="http://schemas.microsoft.com/office/drawing/2014/main" id="{8A8E7D99-1AB9-56A9-EE4E-683B2EE32CFB}"/>
                    </a:ext>
                  </a:extLst>
                </p:cNvPr>
                <p:cNvPicPr/>
                <p:nvPr/>
              </p:nvPicPr>
              <p:blipFill>
                <a:blip r:embed="rId613"/>
                <a:stretch>
                  <a:fillRect/>
                </a:stretch>
              </p:blipFill>
              <p:spPr>
                <a:xfrm>
                  <a:off x="4774834" y="5961268"/>
                  <a:ext cx="115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473" name="Freihand 472">
                  <a:extLst>
                    <a:ext uri="{FF2B5EF4-FFF2-40B4-BE49-F238E27FC236}">
                      <a16:creationId xmlns:a16="http://schemas.microsoft.com/office/drawing/2014/main" id="{6652C821-6499-78BE-F0CA-C7A6F8EFAA42}"/>
                    </a:ext>
                  </a:extLst>
                </p14:cNvPr>
                <p14:cNvContentPartPr/>
                <p14:nvPr/>
              </p14:nvContentPartPr>
              <p14:xfrm>
                <a:off x="5012434" y="6120388"/>
                <a:ext cx="145440" cy="12600"/>
              </p14:xfrm>
            </p:contentPart>
          </mc:Choice>
          <mc:Fallback xmlns="">
            <p:pic>
              <p:nvPicPr>
                <p:cNvPr id="473" name="Freihand 472">
                  <a:extLst>
                    <a:ext uri="{FF2B5EF4-FFF2-40B4-BE49-F238E27FC236}">
                      <a16:creationId xmlns:a16="http://schemas.microsoft.com/office/drawing/2014/main" id="{6652C821-6499-78BE-F0CA-C7A6F8EFAA42}"/>
                    </a:ext>
                  </a:extLst>
                </p:cNvPr>
                <p:cNvPicPr/>
                <p:nvPr/>
              </p:nvPicPr>
              <p:blipFill>
                <a:blip r:embed="rId615"/>
                <a:stretch>
                  <a:fillRect/>
                </a:stretch>
              </p:blipFill>
              <p:spPr>
                <a:xfrm>
                  <a:off x="5003794" y="6111748"/>
                  <a:ext cx="163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474" name="Freihand 473">
                  <a:extLst>
                    <a:ext uri="{FF2B5EF4-FFF2-40B4-BE49-F238E27FC236}">
                      <a16:creationId xmlns:a16="http://schemas.microsoft.com/office/drawing/2014/main" id="{B5056727-9F58-C074-AE91-C114AD2B3084}"/>
                    </a:ext>
                  </a:extLst>
                </p14:cNvPr>
                <p14:cNvContentPartPr/>
                <p14:nvPr/>
              </p14:nvContentPartPr>
              <p14:xfrm>
                <a:off x="5262274" y="5960188"/>
                <a:ext cx="128160" cy="181440"/>
              </p14:xfrm>
            </p:contentPart>
          </mc:Choice>
          <mc:Fallback xmlns="">
            <p:pic>
              <p:nvPicPr>
                <p:cNvPr id="474" name="Freihand 473">
                  <a:extLst>
                    <a:ext uri="{FF2B5EF4-FFF2-40B4-BE49-F238E27FC236}">
                      <a16:creationId xmlns:a16="http://schemas.microsoft.com/office/drawing/2014/main" id="{B5056727-9F58-C074-AE91-C114AD2B3084}"/>
                    </a:ext>
                  </a:extLst>
                </p:cNvPr>
                <p:cNvPicPr/>
                <p:nvPr/>
              </p:nvPicPr>
              <p:blipFill>
                <a:blip r:embed="rId617"/>
                <a:stretch>
                  <a:fillRect/>
                </a:stretch>
              </p:blipFill>
              <p:spPr>
                <a:xfrm>
                  <a:off x="5253274" y="5951188"/>
                  <a:ext cx="14580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475" name="Freihand 474">
                  <a:extLst>
                    <a:ext uri="{FF2B5EF4-FFF2-40B4-BE49-F238E27FC236}">
                      <a16:creationId xmlns:a16="http://schemas.microsoft.com/office/drawing/2014/main" id="{FECD340D-3E37-08B0-A0E0-CC899A6E9F12}"/>
                    </a:ext>
                  </a:extLst>
                </p14:cNvPr>
                <p14:cNvContentPartPr/>
                <p14:nvPr/>
              </p14:nvContentPartPr>
              <p14:xfrm>
                <a:off x="5434714" y="5972788"/>
                <a:ext cx="120960" cy="160560"/>
              </p14:xfrm>
            </p:contentPart>
          </mc:Choice>
          <mc:Fallback xmlns="">
            <p:pic>
              <p:nvPicPr>
                <p:cNvPr id="475" name="Freihand 474">
                  <a:extLst>
                    <a:ext uri="{FF2B5EF4-FFF2-40B4-BE49-F238E27FC236}">
                      <a16:creationId xmlns:a16="http://schemas.microsoft.com/office/drawing/2014/main" id="{FECD340D-3E37-08B0-A0E0-CC899A6E9F12}"/>
                    </a:ext>
                  </a:extLst>
                </p:cNvPr>
                <p:cNvPicPr/>
                <p:nvPr/>
              </p:nvPicPr>
              <p:blipFill>
                <a:blip r:embed="rId619"/>
                <a:stretch>
                  <a:fillRect/>
                </a:stretch>
              </p:blipFill>
              <p:spPr>
                <a:xfrm>
                  <a:off x="5425714" y="5963788"/>
                  <a:ext cx="13860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476" name="Freihand 475">
                  <a:extLst>
                    <a:ext uri="{FF2B5EF4-FFF2-40B4-BE49-F238E27FC236}">
                      <a16:creationId xmlns:a16="http://schemas.microsoft.com/office/drawing/2014/main" id="{E3DB3C95-35A5-325C-5CAE-462C7690C0F1}"/>
                    </a:ext>
                  </a:extLst>
                </p14:cNvPr>
                <p14:cNvContentPartPr/>
                <p14:nvPr/>
              </p14:nvContentPartPr>
              <p14:xfrm>
                <a:off x="5628394" y="5958388"/>
                <a:ext cx="144360" cy="179640"/>
              </p14:xfrm>
            </p:contentPart>
          </mc:Choice>
          <mc:Fallback xmlns="">
            <p:pic>
              <p:nvPicPr>
                <p:cNvPr id="476" name="Freihand 475">
                  <a:extLst>
                    <a:ext uri="{FF2B5EF4-FFF2-40B4-BE49-F238E27FC236}">
                      <a16:creationId xmlns:a16="http://schemas.microsoft.com/office/drawing/2014/main" id="{E3DB3C95-35A5-325C-5CAE-462C7690C0F1}"/>
                    </a:ext>
                  </a:extLst>
                </p:cNvPr>
                <p:cNvPicPr/>
                <p:nvPr/>
              </p:nvPicPr>
              <p:blipFill>
                <a:blip r:embed="rId621"/>
                <a:stretch>
                  <a:fillRect/>
                </a:stretch>
              </p:blipFill>
              <p:spPr>
                <a:xfrm>
                  <a:off x="5619754" y="5949388"/>
                  <a:ext cx="1620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477" name="Freihand 476">
                  <a:extLst>
                    <a:ext uri="{FF2B5EF4-FFF2-40B4-BE49-F238E27FC236}">
                      <a16:creationId xmlns:a16="http://schemas.microsoft.com/office/drawing/2014/main" id="{A78AE4ED-B55C-D52F-88E0-D1802A59737E}"/>
                    </a:ext>
                  </a:extLst>
                </p14:cNvPr>
                <p14:cNvContentPartPr/>
                <p14:nvPr/>
              </p14:nvContentPartPr>
              <p14:xfrm>
                <a:off x="4280554" y="6230188"/>
                <a:ext cx="1524600" cy="93960"/>
              </p14:xfrm>
            </p:contentPart>
          </mc:Choice>
          <mc:Fallback xmlns="">
            <p:pic>
              <p:nvPicPr>
                <p:cNvPr id="477" name="Freihand 476">
                  <a:extLst>
                    <a:ext uri="{FF2B5EF4-FFF2-40B4-BE49-F238E27FC236}">
                      <a16:creationId xmlns:a16="http://schemas.microsoft.com/office/drawing/2014/main" id="{A78AE4ED-B55C-D52F-88E0-D1802A59737E}"/>
                    </a:ext>
                  </a:extLst>
                </p:cNvPr>
                <p:cNvPicPr/>
                <p:nvPr/>
              </p:nvPicPr>
              <p:blipFill>
                <a:blip r:embed="rId623"/>
                <a:stretch>
                  <a:fillRect/>
                </a:stretch>
              </p:blipFill>
              <p:spPr>
                <a:xfrm>
                  <a:off x="4271554" y="6221548"/>
                  <a:ext cx="15422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478" name="Freihand 477">
                  <a:extLst>
                    <a:ext uri="{FF2B5EF4-FFF2-40B4-BE49-F238E27FC236}">
                      <a16:creationId xmlns:a16="http://schemas.microsoft.com/office/drawing/2014/main" id="{24009D8F-5420-1683-3DD3-6CEC089E10C7}"/>
                    </a:ext>
                  </a:extLst>
                </p14:cNvPr>
                <p14:cNvContentPartPr/>
                <p14:nvPr/>
              </p14:nvContentPartPr>
              <p14:xfrm>
                <a:off x="4716874" y="6412348"/>
                <a:ext cx="180720" cy="174600"/>
              </p14:xfrm>
            </p:contentPart>
          </mc:Choice>
          <mc:Fallback xmlns="">
            <p:pic>
              <p:nvPicPr>
                <p:cNvPr id="478" name="Freihand 477">
                  <a:extLst>
                    <a:ext uri="{FF2B5EF4-FFF2-40B4-BE49-F238E27FC236}">
                      <a16:creationId xmlns:a16="http://schemas.microsoft.com/office/drawing/2014/main" id="{24009D8F-5420-1683-3DD3-6CEC089E10C7}"/>
                    </a:ext>
                  </a:extLst>
                </p:cNvPr>
                <p:cNvPicPr/>
                <p:nvPr/>
              </p:nvPicPr>
              <p:blipFill>
                <a:blip r:embed="rId625"/>
                <a:stretch>
                  <a:fillRect/>
                </a:stretch>
              </p:blipFill>
              <p:spPr>
                <a:xfrm>
                  <a:off x="4707874" y="6403348"/>
                  <a:ext cx="198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479" name="Freihand 478">
                  <a:extLst>
                    <a:ext uri="{FF2B5EF4-FFF2-40B4-BE49-F238E27FC236}">
                      <a16:creationId xmlns:a16="http://schemas.microsoft.com/office/drawing/2014/main" id="{99A53792-3396-7E38-696E-EF2A4EAFB367}"/>
                    </a:ext>
                  </a:extLst>
                </p14:cNvPr>
                <p14:cNvContentPartPr/>
                <p14:nvPr/>
              </p14:nvContentPartPr>
              <p14:xfrm>
                <a:off x="5035114" y="6392188"/>
                <a:ext cx="138240" cy="149760"/>
              </p14:xfrm>
            </p:contentPart>
          </mc:Choice>
          <mc:Fallback xmlns="">
            <p:pic>
              <p:nvPicPr>
                <p:cNvPr id="479" name="Freihand 478">
                  <a:extLst>
                    <a:ext uri="{FF2B5EF4-FFF2-40B4-BE49-F238E27FC236}">
                      <a16:creationId xmlns:a16="http://schemas.microsoft.com/office/drawing/2014/main" id="{99A53792-3396-7E38-696E-EF2A4EAFB367}"/>
                    </a:ext>
                  </a:extLst>
                </p:cNvPr>
                <p:cNvPicPr/>
                <p:nvPr/>
              </p:nvPicPr>
              <p:blipFill>
                <a:blip r:embed="rId627"/>
                <a:stretch>
                  <a:fillRect/>
                </a:stretch>
              </p:blipFill>
              <p:spPr>
                <a:xfrm>
                  <a:off x="5026474" y="6383548"/>
                  <a:ext cx="155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480" name="Freihand 479">
                  <a:extLst>
                    <a:ext uri="{FF2B5EF4-FFF2-40B4-BE49-F238E27FC236}">
                      <a16:creationId xmlns:a16="http://schemas.microsoft.com/office/drawing/2014/main" id="{165CCC74-38FF-81A6-D613-72A0CF9F6DE0}"/>
                    </a:ext>
                  </a:extLst>
                </p14:cNvPr>
                <p14:cNvContentPartPr/>
                <p14:nvPr/>
              </p14:nvContentPartPr>
              <p14:xfrm>
                <a:off x="5293594" y="6384988"/>
                <a:ext cx="131400" cy="127080"/>
              </p14:xfrm>
            </p:contentPart>
          </mc:Choice>
          <mc:Fallback xmlns="">
            <p:pic>
              <p:nvPicPr>
                <p:cNvPr id="480" name="Freihand 479">
                  <a:extLst>
                    <a:ext uri="{FF2B5EF4-FFF2-40B4-BE49-F238E27FC236}">
                      <a16:creationId xmlns:a16="http://schemas.microsoft.com/office/drawing/2014/main" id="{165CCC74-38FF-81A6-D613-72A0CF9F6DE0}"/>
                    </a:ext>
                  </a:extLst>
                </p:cNvPr>
                <p:cNvPicPr/>
                <p:nvPr/>
              </p:nvPicPr>
              <p:blipFill>
                <a:blip r:embed="rId629"/>
                <a:stretch>
                  <a:fillRect/>
                </a:stretch>
              </p:blipFill>
              <p:spPr>
                <a:xfrm>
                  <a:off x="5284954" y="6375988"/>
                  <a:ext cx="149040" cy="144720"/>
                </a:xfrm>
                <a:prstGeom prst="rect">
                  <a:avLst/>
                </a:prstGeom>
              </p:spPr>
            </p:pic>
          </mc:Fallback>
        </mc:AlternateContent>
      </p:grpSp>
      <p:grpSp>
        <p:nvGrpSpPr>
          <p:cNvPr id="487" name="Gruppieren 486">
            <a:extLst>
              <a:ext uri="{FF2B5EF4-FFF2-40B4-BE49-F238E27FC236}">
                <a16:creationId xmlns:a16="http://schemas.microsoft.com/office/drawing/2014/main" id="{5AD2084C-7C22-F7B1-1AF2-69C7D87743A6}"/>
              </a:ext>
            </a:extLst>
          </p:cNvPr>
          <p:cNvGrpSpPr/>
          <p:nvPr/>
        </p:nvGrpSpPr>
        <p:grpSpPr>
          <a:xfrm>
            <a:off x="6028354" y="5834908"/>
            <a:ext cx="830160" cy="466200"/>
            <a:chOff x="6028354" y="5834908"/>
            <a:chExt cx="830160" cy="466200"/>
          </a:xfrm>
        </p:grpSpPr>
        <mc:AlternateContent xmlns:mc="http://schemas.openxmlformats.org/markup-compatibility/2006" xmlns:p14="http://schemas.microsoft.com/office/powerpoint/2010/main">
          <mc:Choice Requires="p14">
            <p:contentPart p14:bwMode="auto" r:id="rId630">
              <p14:nvContentPartPr>
                <p14:cNvPr id="481" name="Freihand 480">
                  <a:extLst>
                    <a:ext uri="{FF2B5EF4-FFF2-40B4-BE49-F238E27FC236}">
                      <a16:creationId xmlns:a16="http://schemas.microsoft.com/office/drawing/2014/main" id="{2224CC18-CC88-ED97-D43C-DDC86BF01383}"/>
                    </a:ext>
                  </a:extLst>
                </p14:cNvPr>
                <p14:cNvContentPartPr/>
                <p14:nvPr/>
              </p14:nvContentPartPr>
              <p14:xfrm>
                <a:off x="6028354" y="6114628"/>
                <a:ext cx="183240" cy="70200"/>
              </p14:xfrm>
            </p:contentPart>
          </mc:Choice>
          <mc:Fallback xmlns="">
            <p:pic>
              <p:nvPicPr>
                <p:cNvPr id="481" name="Freihand 480">
                  <a:extLst>
                    <a:ext uri="{FF2B5EF4-FFF2-40B4-BE49-F238E27FC236}">
                      <a16:creationId xmlns:a16="http://schemas.microsoft.com/office/drawing/2014/main" id="{2224CC18-CC88-ED97-D43C-DDC86BF01383}"/>
                    </a:ext>
                  </a:extLst>
                </p:cNvPr>
                <p:cNvPicPr/>
                <p:nvPr/>
              </p:nvPicPr>
              <p:blipFill>
                <a:blip r:embed="rId631"/>
                <a:stretch>
                  <a:fillRect/>
                </a:stretch>
              </p:blipFill>
              <p:spPr>
                <a:xfrm>
                  <a:off x="6019354" y="6105988"/>
                  <a:ext cx="2008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482" name="Freihand 481">
                  <a:extLst>
                    <a:ext uri="{FF2B5EF4-FFF2-40B4-BE49-F238E27FC236}">
                      <a16:creationId xmlns:a16="http://schemas.microsoft.com/office/drawing/2014/main" id="{A7D807A3-8E67-1037-FA5D-BCEB3D10DF2F}"/>
                    </a:ext>
                  </a:extLst>
                </p14:cNvPr>
                <p14:cNvContentPartPr/>
                <p14:nvPr/>
              </p14:nvContentPartPr>
              <p14:xfrm>
                <a:off x="6035194" y="6227308"/>
                <a:ext cx="172440" cy="73800"/>
              </p14:xfrm>
            </p:contentPart>
          </mc:Choice>
          <mc:Fallback xmlns="">
            <p:pic>
              <p:nvPicPr>
                <p:cNvPr id="482" name="Freihand 481">
                  <a:extLst>
                    <a:ext uri="{FF2B5EF4-FFF2-40B4-BE49-F238E27FC236}">
                      <a16:creationId xmlns:a16="http://schemas.microsoft.com/office/drawing/2014/main" id="{A7D807A3-8E67-1037-FA5D-BCEB3D10DF2F}"/>
                    </a:ext>
                  </a:extLst>
                </p:cNvPr>
                <p:cNvPicPr/>
                <p:nvPr/>
              </p:nvPicPr>
              <p:blipFill>
                <a:blip r:embed="rId633"/>
                <a:stretch>
                  <a:fillRect/>
                </a:stretch>
              </p:blipFill>
              <p:spPr>
                <a:xfrm>
                  <a:off x="6026554" y="6218668"/>
                  <a:ext cx="1900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483" name="Freihand 482">
                  <a:extLst>
                    <a:ext uri="{FF2B5EF4-FFF2-40B4-BE49-F238E27FC236}">
                      <a16:creationId xmlns:a16="http://schemas.microsoft.com/office/drawing/2014/main" id="{35036693-7BE4-6EC4-477A-B453C3C37143}"/>
                    </a:ext>
                  </a:extLst>
                </p14:cNvPr>
                <p14:cNvContentPartPr/>
                <p14:nvPr/>
              </p14:nvContentPartPr>
              <p14:xfrm>
                <a:off x="6385474" y="5933188"/>
                <a:ext cx="159480" cy="314280"/>
              </p14:xfrm>
            </p:contentPart>
          </mc:Choice>
          <mc:Fallback xmlns="">
            <p:pic>
              <p:nvPicPr>
                <p:cNvPr id="483" name="Freihand 482">
                  <a:extLst>
                    <a:ext uri="{FF2B5EF4-FFF2-40B4-BE49-F238E27FC236}">
                      <a16:creationId xmlns:a16="http://schemas.microsoft.com/office/drawing/2014/main" id="{35036693-7BE4-6EC4-477A-B453C3C37143}"/>
                    </a:ext>
                  </a:extLst>
                </p:cNvPr>
                <p:cNvPicPr/>
                <p:nvPr/>
              </p:nvPicPr>
              <p:blipFill>
                <a:blip r:embed="rId635"/>
                <a:stretch>
                  <a:fillRect/>
                </a:stretch>
              </p:blipFill>
              <p:spPr>
                <a:xfrm>
                  <a:off x="6376834" y="5924188"/>
                  <a:ext cx="17712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484" name="Freihand 483">
                  <a:extLst>
                    <a:ext uri="{FF2B5EF4-FFF2-40B4-BE49-F238E27FC236}">
                      <a16:creationId xmlns:a16="http://schemas.microsoft.com/office/drawing/2014/main" id="{2C7A6F0E-EB25-DFD8-D41F-017261C3D121}"/>
                    </a:ext>
                  </a:extLst>
                </p14:cNvPr>
                <p14:cNvContentPartPr/>
                <p14:nvPr/>
              </p14:nvContentPartPr>
              <p14:xfrm>
                <a:off x="6692194" y="5986108"/>
                <a:ext cx="90360" cy="200520"/>
              </p14:xfrm>
            </p:contentPart>
          </mc:Choice>
          <mc:Fallback xmlns="">
            <p:pic>
              <p:nvPicPr>
                <p:cNvPr id="484" name="Freihand 483">
                  <a:extLst>
                    <a:ext uri="{FF2B5EF4-FFF2-40B4-BE49-F238E27FC236}">
                      <a16:creationId xmlns:a16="http://schemas.microsoft.com/office/drawing/2014/main" id="{2C7A6F0E-EB25-DFD8-D41F-017261C3D121}"/>
                    </a:ext>
                  </a:extLst>
                </p:cNvPr>
                <p:cNvPicPr/>
                <p:nvPr/>
              </p:nvPicPr>
              <p:blipFill>
                <a:blip r:embed="rId637"/>
                <a:stretch>
                  <a:fillRect/>
                </a:stretch>
              </p:blipFill>
              <p:spPr>
                <a:xfrm>
                  <a:off x="6683554" y="5977108"/>
                  <a:ext cx="1080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485" name="Freihand 484">
                  <a:extLst>
                    <a:ext uri="{FF2B5EF4-FFF2-40B4-BE49-F238E27FC236}">
                      <a16:creationId xmlns:a16="http://schemas.microsoft.com/office/drawing/2014/main" id="{88151E25-7165-D181-BDD6-F478BBE3D4BA}"/>
                    </a:ext>
                  </a:extLst>
                </p14:cNvPr>
                <p14:cNvContentPartPr/>
                <p14:nvPr/>
              </p14:nvContentPartPr>
              <p14:xfrm>
                <a:off x="6526954" y="5834908"/>
                <a:ext cx="154440" cy="128520"/>
              </p14:xfrm>
            </p:contentPart>
          </mc:Choice>
          <mc:Fallback xmlns="">
            <p:pic>
              <p:nvPicPr>
                <p:cNvPr id="485" name="Freihand 484">
                  <a:extLst>
                    <a:ext uri="{FF2B5EF4-FFF2-40B4-BE49-F238E27FC236}">
                      <a16:creationId xmlns:a16="http://schemas.microsoft.com/office/drawing/2014/main" id="{88151E25-7165-D181-BDD6-F478BBE3D4BA}"/>
                    </a:ext>
                  </a:extLst>
                </p:cNvPr>
                <p:cNvPicPr/>
                <p:nvPr/>
              </p:nvPicPr>
              <p:blipFill>
                <a:blip r:embed="rId639"/>
                <a:stretch>
                  <a:fillRect/>
                </a:stretch>
              </p:blipFill>
              <p:spPr>
                <a:xfrm>
                  <a:off x="6518314" y="5826268"/>
                  <a:ext cx="172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486" name="Freihand 485">
                  <a:extLst>
                    <a:ext uri="{FF2B5EF4-FFF2-40B4-BE49-F238E27FC236}">
                      <a16:creationId xmlns:a16="http://schemas.microsoft.com/office/drawing/2014/main" id="{52E3D22D-A756-34A5-6936-45AB3E5F7141}"/>
                    </a:ext>
                  </a:extLst>
                </p14:cNvPr>
                <p14:cNvContentPartPr/>
                <p14:nvPr/>
              </p14:nvContentPartPr>
              <p14:xfrm>
                <a:off x="6736474" y="6117508"/>
                <a:ext cx="122040" cy="113040"/>
              </p14:xfrm>
            </p:contentPart>
          </mc:Choice>
          <mc:Fallback xmlns="">
            <p:pic>
              <p:nvPicPr>
                <p:cNvPr id="486" name="Freihand 485">
                  <a:extLst>
                    <a:ext uri="{FF2B5EF4-FFF2-40B4-BE49-F238E27FC236}">
                      <a16:creationId xmlns:a16="http://schemas.microsoft.com/office/drawing/2014/main" id="{52E3D22D-A756-34A5-6936-45AB3E5F7141}"/>
                    </a:ext>
                  </a:extLst>
                </p:cNvPr>
                <p:cNvPicPr/>
                <p:nvPr/>
              </p:nvPicPr>
              <p:blipFill>
                <a:blip r:embed="rId641"/>
                <a:stretch>
                  <a:fillRect/>
                </a:stretch>
              </p:blipFill>
              <p:spPr>
                <a:xfrm>
                  <a:off x="6727834" y="6108508"/>
                  <a:ext cx="139680" cy="130680"/>
                </a:xfrm>
                <a:prstGeom prst="rect">
                  <a:avLst/>
                </a:prstGeom>
              </p:spPr>
            </p:pic>
          </mc:Fallback>
        </mc:AlternateContent>
      </p:grpSp>
      <p:grpSp>
        <p:nvGrpSpPr>
          <p:cNvPr id="493" name="Gruppieren 492">
            <a:extLst>
              <a:ext uri="{FF2B5EF4-FFF2-40B4-BE49-F238E27FC236}">
                <a16:creationId xmlns:a16="http://schemas.microsoft.com/office/drawing/2014/main" id="{6A9C6B5C-B1AC-8E9E-C167-1E5A133DDB71}"/>
              </a:ext>
            </a:extLst>
          </p:cNvPr>
          <p:cNvGrpSpPr/>
          <p:nvPr/>
        </p:nvGrpSpPr>
        <p:grpSpPr>
          <a:xfrm>
            <a:off x="9819154" y="1642708"/>
            <a:ext cx="1674000" cy="812880"/>
            <a:chOff x="9819154" y="1642708"/>
            <a:chExt cx="1674000" cy="812880"/>
          </a:xfrm>
        </p:grpSpPr>
        <mc:AlternateContent xmlns:mc="http://schemas.openxmlformats.org/markup-compatibility/2006" xmlns:p14="http://schemas.microsoft.com/office/powerpoint/2010/main">
          <mc:Choice Requires="p14">
            <p:contentPart p14:bwMode="auto" r:id="rId642">
              <p14:nvContentPartPr>
                <p14:cNvPr id="458" name="Freihand 457">
                  <a:extLst>
                    <a:ext uri="{FF2B5EF4-FFF2-40B4-BE49-F238E27FC236}">
                      <a16:creationId xmlns:a16="http://schemas.microsoft.com/office/drawing/2014/main" id="{45953AF2-61ED-84CE-386D-9BE6E61EC5EB}"/>
                    </a:ext>
                  </a:extLst>
                </p14:cNvPr>
                <p14:cNvContentPartPr/>
                <p14:nvPr/>
              </p14:nvContentPartPr>
              <p14:xfrm>
                <a:off x="10816354" y="2233828"/>
                <a:ext cx="136800" cy="88200"/>
              </p14:xfrm>
            </p:contentPart>
          </mc:Choice>
          <mc:Fallback xmlns="">
            <p:pic>
              <p:nvPicPr>
                <p:cNvPr id="458" name="Freihand 457">
                  <a:extLst>
                    <a:ext uri="{FF2B5EF4-FFF2-40B4-BE49-F238E27FC236}">
                      <a16:creationId xmlns:a16="http://schemas.microsoft.com/office/drawing/2014/main" id="{45953AF2-61ED-84CE-386D-9BE6E61EC5EB}"/>
                    </a:ext>
                  </a:extLst>
                </p:cNvPr>
                <p:cNvPicPr/>
                <p:nvPr/>
              </p:nvPicPr>
              <p:blipFill>
                <a:blip r:embed="rId643"/>
                <a:stretch>
                  <a:fillRect/>
                </a:stretch>
              </p:blipFill>
              <p:spPr>
                <a:xfrm>
                  <a:off x="10807354" y="2224828"/>
                  <a:ext cx="1544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459" name="Freihand 458">
                  <a:extLst>
                    <a:ext uri="{FF2B5EF4-FFF2-40B4-BE49-F238E27FC236}">
                      <a16:creationId xmlns:a16="http://schemas.microsoft.com/office/drawing/2014/main" id="{9F9F07E3-1D68-47FB-0324-C78CCC4D5F55}"/>
                    </a:ext>
                  </a:extLst>
                </p14:cNvPr>
                <p14:cNvContentPartPr/>
                <p14:nvPr/>
              </p14:nvContentPartPr>
              <p14:xfrm>
                <a:off x="10794754" y="2189908"/>
                <a:ext cx="153360" cy="125280"/>
              </p14:xfrm>
            </p:contentPart>
          </mc:Choice>
          <mc:Fallback xmlns="">
            <p:pic>
              <p:nvPicPr>
                <p:cNvPr id="459" name="Freihand 458">
                  <a:extLst>
                    <a:ext uri="{FF2B5EF4-FFF2-40B4-BE49-F238E27FC236}">
                      <a16:creationId xmlns:a16="http://schemas.microsoft.com/office/drawing/2014/main" id="{9F9F07E3-1D68-47FB-0324-C78CCC4D5F55}"/>
                    </a:ext>
                  </a:extLst>
                </p:cNvPr>
                <p:cNvPicPr/>
                <p:nvPr/>
              </p:nvPicPr>
              <p:blipFill>
                <a:blip r:embed="rId645"/>
                <a:stretch>
                  <a:fillRect/>
                </a:stretch>
              </p:blipFill>
              <p:spPr>
                <a:xfrm>
                  <a:off x="10786114" y="2181268"/>
                  <a:ext cx="1710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464" name="Freihand 463">
                  <a:extLst>
                    <a:ext uri="{FF2B5EF4-FFF2-40B4-BE49-F238E27FC236}">
                      <a16:creationId xmlns:a16="http://schemas.microsoft.com/office/drawing/2014/main" id="{036D3B28-2102-E18D-6530-2F7A91262A2B}"/>
                    </a:ext>
                  </a:extLst>
                </p14:cNvPr>
                <p14:cNvContentPartPr/>
                <p14:nvPr/>
              </p14:nvContentPartPr>
              <p14:xfrm>
                <a:off x="9962074" y="2166508"/>
                <a:ext cx="580320" cy="289080"/>
              </p14:xfrm>
            </p:contentPart>
          </mc:Choice>
          <mc:Fallback xmlns="">
            <p:pic>
              <p:nvPicPr>
                <p:cNvPr id="464" name="Freihand 463">
                  <a:extLst>
                    <a:ext uri="{FF2B5EF4-FFF2-40B4-BE49-F238E27FC236}">
                      <a16:creationId xmlns:a16="http://schemas.microsoft.com/office/drawing/2014/main" id="{036D3B28-2102-E18D-6530-2F7A91262A2B}"/>
                    </a:ext>
                  </a:extLst>
                </p:cNvPr>
                <p:cNvPicPr/>
                <p:nvPr/>
              </p:nvPicPr>
              <p:blipFill>
                <a:blip r:embed="rId647"/>
                <a:stretch>
                  <a:fillRect/>
                </a:stretch>
              </p:blipFill>
              <p:spPr>
                <a:xfrm>
                  <a:off x="9953434" y="2157508"/>
                  <a:ext cx="5979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465" name="Freihand 464">
                  <a:extLst>
                    <a:ext uri="{FF2B5EF4-FFF2-40B4-BE49-F238E27FC236}">
                      <a16:creationId xmlns:a16="http://schemas.microsoft.com/office/drawing/2014/main" id="{38FE75C6-5EAE-E1DB-7DAB-3D8BE62710DB}"/>
                    </a:ext>
                  </a:extLst>
                </p14:cNvPr>
                <p14:cNvContentPartPr/>
                <p14:nvPr/>
              </p14:nvContentPartPr>
              <p14:xfrm>
                <a:off x="9939754" y="1792828"/>
                <a:ext cx="717120" cy="356400"/>
              </p14:xfrm>
            </p:contentPart>
          </mc:Choice>
          <mc:Fallback xmlns="">
            <p:pic>
              <p:nvPicPr>
                <p:cNvPr id="465" name="Freihand 464">
                  <a:extLst>
                    <a:ext uri="{FF2B5EF4-FFF2-40B4-BE49-F238E27FC236}">
                      <a16:creationId xmlns:a16="http://schemas.microsoft.com/office/drawing/2014/main" id="{38FE75C6-5EAE-E1DB-7DAB-3D8BE62710DB}"/>
                    </a:ext>
                  </a:extLst>
                </p:cNvPr>
                <p:cNvPicPr/>
                <p:nvPr/>
              </p:nvPicPr>
              <p:blipFill>
                <a:blip r:embed="rId649"/>
                <a:stretch>
                  <a:fillRect/>
                </a:stretch>
              </p:blipFill>
              <p:spPr>
                <a:xfrm>
                  <a:off x="9931114" y="1783828"/>
                  <a:ext cx="73476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467" name="Freihand 466">
                  <a:extLst>
                    <a:ext uri="{FF2B5EF4-FFF2-40B4-BE49-F238E27FC236}">
                      <a16:creationId xmlns:a16="http://schemas.microsoft.com/office/drawing/2014/main" id="{858812FC-AB87-7A0E-03DD-B86656A0ABE4}"/>
                    </a:ext>
                  </a:extLst>
                </p14:cNvPr>
                <p14:cNvContentPartPr/>
                <p14:nvPr/>
              </p14:nvContentPartPr>
              <p14:xfrm>
                <a:off x="9819154" y="1642708"/>
                <a:ext cx="906120" cy="608040"/>
              </p14:xfrm>
            </p:contentPart>
          </mc:Choice>
          <mc:Fallback xmlns="">
            <p:pic>
              <p:nvPicPr>
                <p:cNvPr id="467" name="Freihand 466">
                  <a:extLst>
                    <a:ext uri="{FF2B5EF4-FFF2-40B4-BE49-F238E27FC236}">
                      <a16:creationId xmlns:a16="http://schemas.microsoft.com/office/drawing/2014/main" id="{858812FC-AB87-7A0E-03DD-B86656A0ABE4}"/>
                    </a:ext>
                  </a:extLst>
                </p:cNvPr>
                <p:cNvPicPr/>
                <p:nvPr/>
              </p:nvPicPr>
              <p:blipFill>
                <a:blip r:embed="rId651"/>
                <a:stretch>
                  <a:fillRect/>
                </a:stretch>
              </p:blipFill>
              <p:spPr>
                <a:xfrm>
                  <a:off x="9810154" y="1634068"/>
                  <a:ext cx="923760" cy="62568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489" name="Freihand 488">
                  <a:extLst>
                    <a:ext uri="{FF2B5EF4-FFF2-40B4-BE49-F238E27FC236}">
                      <a16:creationId xmlns:a16="http://schemas.microsoft.com/office/drawing/2014/main" id="{F864F83F-A3C1-5F91-4266-B520D2067294}"/>
                    </a:ext>
                  </a:extLst>
                </p14:cNvPr>
                <p14:cNvContentPartPr/>
                <p14:nvPr/>
              </p14:nvContentPartPr>
              <p14:xfrm>
                <a:off x="11003914" y="2232748"/>
                <a:ext cx="126720" cy="166320"/>
              </p14:xfrm>
            </p:contentPart>
          </mc:Choice>
          <mc:Fallback xmlns="">
            <p:pic>
              <p:nvPicPr>
                <p:cNvPr id="489" name="Freihand 488">
                  <a:extLst>
                    <a:ext uri="{FF2B5EF4-FFF2-40B4-BE49-F238E27FC236}">
                      <a16:creationId xmlns:a16="http://schemas.microsoft.com/office/drawing/2014/main" id="{F864F83F-A3C1-5F91-4266-B520D2067294}"/>
                    </a:ext>
                  </a:extLst>
                </p:cNvPr>
                <p:cNvPicPr/>
                <p:nvPr/>
              </p:nvPicPr>
              <p:blipFill>
                <a:blip r:embed="rId653"/>
                <a:stretch>
                  <a:fillRect/>
                </a:stretch>
              </p:blipFill>
              <p:spPr>
                <a:xfrm>
                  <a:off x="10994914" y="2223748"/>
                  <a:ext cx="144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490" name="Freihand 489">
                  <a:extLst>
                    <a:ext uri="{FF2B5EF4-FFF2-40B4-BE49-F238E27FC236}">
                      <a16:creationId xmlns:a16="http://schemas.microsoft.com/office/drawing/2014/main" id="{73D79F6B-65A0-78EA-33E1-FE2C4C738127}"/>
                    </a:ext>
                  </a:extLst>
                </p14:cNvPr>
                <p14:cNvContentPartPr/>
                <p14:nvPr/>
              </p14:nvContentPartPr>
              <p14:xfrm>
                <a:off x="11284354" y="2249308"/>
                <a:ext cx="110520" cy="127080"/>
              </p14:xfrm>
            </p:contentPart>
          </mc:Choice>
          <mc:Fallback xmlns="">
            <p:pic>
              <p:nvPicPr>
                <p:cNvPr id="490" name="Freihand 489">
                  <a:extLst>
                    <a:ext uri="{FF2B5EF4-FFF2-40B4-BE49-F238E27FC236}">
                      <a16:creationId xmlns:a16="http://schemas.microsoft.com/office/drawing/2014/main" id="{73D79F6B-65A0-78EA-33E1-FE2C4C738127}"/>
                    </a:ext>
                  </a:extLst>
                </p:cNvPr>
                <p:cNvPicPr/>
                <p:nvPr/>
              </p:nvPicPr>
              <p:blipFill>
                <a:blip r:embed="rId655"/>
                <a:stretch>
                  <a:fillRect/>
                </a:stretch>
              </p:blipFill>
              <p:spPr>
                <a:xfrm>
                  <a:off x="11275354" y="2240668"/>
                  <a:ext cx="1281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491" name="Freihand 490">
                  <a:extLst>
                    <a:ext uri="{FF2B5EF4-FFF2-40B4-BE49-F238E27FC236}">
                      <a16:creationId xmlns:a16="http://schemas.microsoft.com/office/drawing/2014/main" id="{B11CE411-E9FA-8428-152E-7609F1352CB6}"/>
                    </a:ext>
                  </a:extLst>
                </p14:cNvPr>
                <p14:cNvContentPartPr/>
                <p14:nvPr/>
              </p14:nvContentPartPr>
              <p14:xfrm>
                <a:off x="11223874" y="2197828"/>
                <a:ext cx="87840" cy="62280"/>
              </p14:xfrm>
            </p:contentPart>
          </mc:Choice>
          <mc:Fallback xmlns="">
            <p:pic>
              <p:nvPicPr>
                <p:cNvPr id="491" name="Freihand 490">
                  <a:extLst>
                    <a:ext uri="{FF2B5EF4-FFF2-40B4-BE49-F238E27FC236}">
                      <a16:creationId xmlns:a16="http://schemas.microsoft.com/office/drawing/2014/main" id="{B11CE411-E9FA-8428-152E-7609F1352CB6}"/>
                    </a:ext>
                  </a:extLst>
                </p:cNvPr>
                <p:cNvPicPr/>
                <p:nvPr/>
              </p:nvPicPr>
              <p:blipFill>
                <a:blip r:embed="rId657"/>
                <a:stretch>
                  <a:fillRect/>
                </a:stretch>
              </p:blipFill>
              <p:spPr>
                <a:xfrm>
                  <a:off x="11214874" y="2189188"/>
                  <a:ext cx="105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492" name="Freihand 491">
                  <a:extLst>
                    <a:ext uri="{FF2B5EF4-FFF2-40B4-BE49-F238E27FC236}">
                      <a16:creationId xmlns:a16="http://schemas.microsoft.com/office/drawing/2014/main" id="{85A0FCD2-7055-58E3-D028-9B937C91154B}"/>
                    </a:ext>
                  </a:extLst>
                </p14:cNvPr>
                <p14:cNvContentPartPr/>
                <p14:nvPr/>
              </p14:nvContentPartPr>
              <p14:xfrm>
                <a:off x="11417914" y="2311588"/>
                <a:ext cx="75240" cy="91080"/>
              </p14:xfrm>
            </p:contentPart>
          </mc:Choice>
          <mc:Fallback xmlns="">
            <p:pic>
              <p:nvPicPr>
                <p:cNvPr id="492" name="Freihand 491">
                  <a:extLst>
                    <a:ext uri="{FF2B5EF4-FFF2-40B4-BE49-F238E27FC236}">
                      <a16:creationId xmlns:a16="http://schemas.microsoft.com/office/drawing/2014/main" id="{85A0FCD2-7055-58E3-D028-9B937C91154B}"/>
                    </a:ext>
                  </a:extLst>
                </p:cNvPr>
                <p:cNvPicPr/>
                <p:nvPr/>
              </p:nvPicPr>
              <p:blipFill>
                <a:blip r:embed="rId659"/>
                <a:stretch>
                  <a:fillRect/>
                </a:stretch>
              </p:blipFill>
              <p:spPr>
                <a:xfrm>
                  <a:off x="11409274" y="2302948"/>
                  <a:ext cx="92880" cy="108720"/>
                </a:xfrm>
                <a:prstGeom prst="rect">
                  <a:avLst/>
                </a:prstGeom>
              </p:spPr>
            </p:pic>
          </mc:Fallback>
        </mc:AlternateContent>
      </p:grpSp>
      <p:grpSp>
        <p:nvGrpSpPr>
          <p:cNvPr id="500" name="Gruppieren 499">
            <a:extLst>
              <a:ext uri="{FF2B5EF4-FFF2-40B4-BE49-F238E27FC236}">
                <a16:creationId xmlns:a16="http://schemas.microsoft.com/office/drawing/2014/main" id="{538BA52C-F569-B951-E08E-64D5FF4109CE}"/>
              </a:ext>
            </a:extLst>
          </p:cNvPr>
          <p:cNvGrpSpPr/>
          <p:nvPr/>
        </p:nvGrpSpPr>
        <p:grpSpPr>
          <a:xfrm>
            <a:off x="10971154" y="2513548"/>
            <a:ext cx="650880" cy="301680"/>
            <a:chOff x="10971154" y="2513548"/>
            <a:chExt cx="650880" cy="301680"/>
          </a:xfrm>
        </p:grpSpPr>
        <mc:AlternateContent xmlns:mc="http://schemas.openxmlformats.org/markup-compatibility/2006" xmlns:p14="http://schemas.microsoft.com/office/powerpoint/2010/main">
          <mc:Choice Requires="p14">
            <p:contentPart p14:bwMode="auto" r:id="rId660">
              <p14:nvContentPartPr>
                <p14:cNvPr id="494" name="Freihand 493">
                  <a:extLst>
                    <a:ext uri="{FF2B5EF4-FFF2-40B4-BE49-F238E27FC236}">
                      <a16:creationId xmlns:a16="http://schemas.microsoft.com/office/drawing/2014/main" id="{66A96E2A-D07F-BEFE-63BC-17867BDFC12B}"/>
                    </a:ext>
                  </a:extLst>
                </p14:cNvPr>
                <p14:cNvContentPartPr/>
                <p14:nvPr/>
              </p14:nvContentPartPr>
              <p14:xfrm>
                <a:off x="10971154" y="2532628"/>
                <a:ext cx="190440" cy="195480"/>
              </p14:xfrm>
            </p:contentPart>
          </mc:Choice>
          <mc:Fallback xmlns="">
            <p:pic>
              <p:nvPicPr>
                <p:cNvPr id="494" name="Freihand 493">
                  <a:extLst>
                    <a:ext uri="{FF2B5EF4-FFF2-40B4-BE49-F238E27FC236}">
                      <a16:creationId xmlns:a16="http://schemas.microsoft.com/office/drawing/2014/main" id="{66A96E2A-D07F-BEFE-63BC-17867BDFC12B}"/>
                    </a:ext>
                  </a:extLst>
                </p:cNvPr>
                <p:cNvPicPr/>
                <p:nvPr/>
              </p:nvPicPr>
              <p:blipFill>
                <a:blip r:embed="rId661"/>
                <a:stretch>
                  <a:fillRect/>
                </a:stretch>
              </p:blipFill>
              <p:spPr>
                <a:xfrm>
                  <a:off x="10962154" y="2523988"/>
                  <a:ext cx="208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495" name="Freihand 494">
                  <a:extLst>
                    <a:ext uri="{FF2B5EF4-FFF2-40B4-BE49-F238E27FC236}">
                      <a16:creationId xmlns:a16="http://schemas.microsoft.com/office/drawing/2014/main" id="{2B6A3C92-0CF1-D9AD-395A-A400D01054E7}"/>
                    </a:ext>
                  </a:extLst>
                </p14:cNvPr>
                <p14:cNvContentPartPr/>
                <p14:nvPr/>
              </p14:nvContentPartPr>
              <p14:xfrm>
                <a:off x="11187514" y="2669788"/>
                <a:ext cx="17280" cy="145440"/>
              </p14:xfrm>
            </p:contentPart>
          </mc:Choice>
          <mc:Fallback xmlns="">
            <p:pic>
              <p:nvPicPr>
                <p:cNvPr id="495" name="Freihand 494">
                  <a:extLst>
                    <a:ext uri="{FF2B5EF4-FFF2-40B4-BE49-F238E27FC236}">
                      <a16:creationId xmlns:a16="http://schemas.microsoft.com/office/drawing/2014/main" id="{2B6A3C92-0CF1-D9AD-395A-A400D01054E7}"/>
                    </a:ext>
                  </a:extLst>
                </p:cNvPr>
                <p:cNvPicPr/>
                <p:nvPr/>
              </p:nvPicPr>
              <p:blipFill>
                <a:blip r:embed="rId663"/>
                <a:stretch>
                  <a:fillRect/>
                </a:stretch>
              </p:blipFill>
              <p:spPr>
                <a:xfrm>
                  <a:off x="11178874" y="2661148"/>
                  <a:ext cx="34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496" name="Freihand 495">
                  <a:extLst>
                    <a:ext uri="{FF2B5EF4-FFF2-40B4-BE49-F238E27FC236}">
                      <a16:creationId xmlns:a16="http://schemas.microsoft.com/office/drawing/2014/main" id="{07E3CCD8-35D6-4404-C6E1-6675415F23D4}"/>
                    </a:ext>
                  </a:extLst>
                </p14:cNvPr>
                <p14:cNvContentPartPr/>
                <p14:nvPr/>
              </p14:nvContentPartPr>
              <p14:xfrm>
                <a:off x="11265634" y="2545228"/>
                <a:ext cx="102960" cy="186840"/>
              </p14:xfrm>
            </p:contentPart>
          </mc:Choice>
          <mc:Fallback xmlns="">
            <p:pic>
              <p:nvPicPr>
                <p:cNvPr id="496" name="Freihand 495">
                  <a:extLst>
                    <a:ext uri="{FF2B5EF4-FFF2-40B4-BE49-F238E27FC236}">
                      <a16:creationId xmlns:a16="http://schemas.microsoft.com/office/drawing/2014/main" id="{07E3CCD8-35D6-4404-C6E1-6675415F23D4}"/>
                    </a:ext>
                  </a:extLst>
                </p:cNvPr>
                <p:cNvPicPr/>
                <p:nvPr/>
              </p:nvPicPr>
              <p:blipFill>
                <a:blip r:embed="rId665"/>
                <a:stretch>
                  <a:fillRect/>
                </a:stretch>
              </p:blipFill>
              <p:spPr>
                <a:xfrm>
                  <a:off x="11256634" y="2536588"/>
                  <a:ext cx="12060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497" name="Freihand 496">
                  <a:extLst>
                    <a:ext uri="{FF2B5EF4-FFF2-40B4-BE49-F238E27FC236}">
                      <a16:creationId xmlns:a16="http://schemas.microsoft.com/office/drawing/2014/main" id="{6A457395-F72D-DCB1-762A-218B397E3165}"/>
                    </a:ext>
                  </a:extLst>
                </p14:cNvPr>
                <p14:cNvContentPartPr/>
                <p14:nvPr/>
              </p14:nvContentPartPr>
              <p14:xfrm>
                <a:off x="11451394" y="2585548"/>
                <a:ext cx="77760" cy="147240"/>
              </p14:xfrm>
            </p:contentPart>
          </mc:Choice>
          <mc:Fallback xmlns="">
            <p:pic>
              <p:nvPicPr>
                <p:cNvPr id="497" name="Freihand 496">
                  <a:extLst>
                    <a:ext uri="{FF2B5EF4-FFF2-40B4-BE49-F238E27FC236}">
                      <a16:creationId xmlns:a16="http://schemas.microsoft.com/office/drawing/2014/main" id="{6A457395-F72D-DCB1-762A-218B397E3165}"/>
                    </a:ext>
                  </a:extLst>
                </p:cNvPr>
                <p:cNvPicPr/>
                <p:nvPr/>
              </p:nvPicPr>
              <p:blipFill>
                <a:blip r:embed="rId667"/>
                <a:stretch>
                  <a:fillRect/>
                </a:stretch>
              </p:blipFill>
              <p:spPr>
                <a:xfrm>
                  <a:off x="11442394" y="2576908"/>
                  <a:ext cx="95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498" name="Freihand 497">
                  <a:extLst>
                    <a:ext uri="{FF2B5EF4-FFF2-40B4-BE49-F238E27FC236}">
                      <a16:creationId xmlns:a16="http://schemas.microsoft.com/office/drawing/2014/main" id="{2E781BB5-183C-7CE8-42D7-AE34FB07C6DE}"/>
                    </a:ext>
                  </a:extLst>
                </p14:cNvPr>
                <p14:cNvContentPartPr/>
                <p14:nvPr/>
              </p14:nvContentPartPr>
              <p14:xfrm>
                <a:off x="11423314" y="2513548"/>
                <a:ext cx="69480" cy="43560"/>
              </p14:xfrm>
            </p:contentPart>
          </mc:Choice>
          <mc:Fallback xmlns="">
            <p:pic>
              <p:nvPicPr>
                <p:cNvPr id="498" name="Freihand 497">
                  <a:extLst>
                    <a:ext uri="{FF2B5EF4-FFF2-40B4-BE49-F238E27FC236}">
                      <a16:creationId xmlns:a16="http://schemas.microsoft.com/office/drawing/2014/main" id="{2E781BB5-183C-7CE8-42D7-AE34FB07C6DE}"/>
                    </a:ext>
                  </a:extLst>
                </p:cNvPr>
                <p:cNvPicPr/>
                <p:nvPr/>
              </p:nvPicPr>
              <p:blipFill>
                <a:blip r:embed="rId669"/>
                <a:stretch>
                  <a:fillRect/>
                </a:stretch>
              </p:blipFill>
              <p:spPr>
                <a:xfrm>
                  <a:off x="11414314" y="2504548"/>
                  <a:ext cx="871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499" name="Freihand 498">
                  <a:extLst>
                    <a:ext uri="{FF2B5EF4-FFF2-40B4-BE49-F238E27FC236}">
                      <a16:creationId xmlns:a16="http://schemas.microsoft.com/office/drawing/2014/main" id="{F3DA26FA-7022-5596-FABE-4E08EA85429F}"/>
                    </a:ext>
                  </a:extLst>
                </p14:cNvPr>
                <p14:cNvContentPartPr/>
                <p14:nvPr/>
              </p14:nvContentPartPr>
              <p14:xfrm>
                <a:off x="11558314" y="2680948"/>
                <a:ext cx="63720" cy="62640"/>
              </p14:xfrm>
            </p:contentPart>
          </mc:Choice>
          <mc:Fallback xmlns="">
            <p:pic>
              <p:nvPicPr>
                <p:cNvPr id="499" name="Freihand 498">
                  <a:extLst>
                    <a:ext uri="{FF2B5EF4-FFF2-40B4-BE49-F238E27FC236}">
                      <a16:creationId xmlns:a16="http://schemas.microsoft.com/office/drawing/2014/main" id="{F3DA26FA-7022-5596-FABE-4E08EA85429F}"/>
                    </a:ext>
                  </a:extLst>
                </p:cNvPr>
                <p:cNvPicPr/>
                <p:nvPr/>
              </p:nvPicPr>
              <p:blipFill>
                <a:blip r:embed="rId671"/>
                <a:stretch>
                  <a:fillRect/>
                </a:stretch>
              </p:blipFill>
              <p:spPr>
                <a:xfrm>
                  <a:off x="11549314" y="2672308"/>
                  <a:ext cx="81360" cy="80280"/>
                </a:xfrm>
                <a:prstGeom prst="rect">
                  <a:avLst/>
                </a:prstGeom>
              </p:spPr>
            </p:pic>
          </mc:Fallback>
        </mc:AlternateContent>
      </p:grpSp>
      <p:grpSp>
        <p:nvGrpSpPr>
          <p:cNvPr id="508" name="Gruppieren 507">
            <a:extLst>
              <a:ext uri="{FF2B5EF4-FFF2-40B4-BE49-F238E27FC236}">
                <a16:creationId xmlns:a16="http://schemas.microsoft.com/office/drawing/2014/main" id="{B3427286-1A0C-E3C4-AE55-CAB4FFC28548}"/>
              </a:ext>
            </a:extLst>
          </p:cNvPr>
          <p:cNvGrpSpPr/>
          <p:nvPr/>
        </p:nvGrpSpPr>
        <p:grpSpPr>
          <a:xfrm>
            <a:off x="10933354" y="2844028"/>
            <a:ext cx="734400" cy="353520"/>
            <a:chOff x="10933354" y="2844028"/>
            <a:chExt cx="734400" cy="353520"/>
          </a:xfrm>
        </p:grpSpPr>
        <mc:AlternateContent xmlns:mc="http://schemas.openxmlformats.org/markup-compatibility/2006" xmlns:p14="http://schemas.microsoft.com/office/powerpoint/2010/main">
          <mc:Choice Requires="p14">
            <p:contentPart p14:bwMode="auto" r:id="rId672">
              <p14:nvContentPartPr>
                <p14:cNvPr id="501" name="Freihand 500">
                  <a:extLst>
                    <a:ext uri="{FF2B5EF4-FFF2-40B4-BE49-F238E27FC236}">
                      <a16:creationId xmlns:a16="http://schemas.microsoft.com/office/drawing/2014/main" id="{D37308EF-164F-D227-1867-118121D58816}"/>
                    </a:ext>
                  </a:extLst>
                </p14:cNvPr>
                <p14:cNvContentPartPr/>
                <p14:nvPr/>
              </p14:nvContentPartPr>
              <p14:xfrm>
                <a:off x="10933354" y="2907388"/>
                <a:ext cx="120600" cy="147600"/>
              </p14:xfrm>
            </p:contentPart>
          </mc:Choice>
          <mc:Fallback xmlns="">
            <p:pic>
              <p:nvPicPr>
                <p:cNvPr id="501" name="Freihand 500">
                  <a:extLst>
                    <a:ext uri="{FF2B5EF4-FFF2-40B4-BE49-F238E27FC236}">
                      <a16:creationId xmlns:a16="http://schemas.microsoft.com/office/drawing/2014/main" id="{D37308EF-164F-D227-1867-118121D58816}"/>
                    </a:ext>
                  </a:extLst>
                </p:cNvPr>
                <p:cNvPicPr/>
                <p:nvPr/>
              </p:nvPicPr>
              <p:blipFill>
                <a:blip r:embed="rId673"/>
                <a:stretch>
                  <a:fillRect/>
                </a:stretch>
              </p:blipFill>
              <p:spPr>
                <a:xfrm>
                  <a:off x="10924714" y="2898748"/>
                  <a:ext cx="1382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502" name="Freihand 501">
                  <a:extLst>
                    <a:ext uri="{FF2B5EF4-FFF2-40B4-BE49-F238E27FC236}">
                      <a16:creationId xmlns:a16="http://schemas.microsoft.com/office/drawing/2014/main" id="{7DF25309-2FA2-9317-F7FB-8836434073AD}"/>
                    </a:ext>
                  </a:extLst>
                </p14:cNvPr>
                <p14:cNvContentPartPr/>
                <p14:nvPr/>
              </p14:nvContentPartPr>
              <p14:xfrm>
                <a:off x="11132074" y="3013588"/>
                <a:ext cx="53280" cy="183960"/>
              </p14:xfrm>
            </p:contentPart>
          </mc:Choice>
          <mc:Fallback xmlns="">
            <p:pic>
              <p:nvPicPr>
                <p:cNvPr id="502" name="Freihand 501">
                  <a:extLst>
                    <a:ext uri="{FF2B5EF4-FFF2-40B4-BE49-F238E27FC236}">
                      <a16:creationId xmlns:a16="http://schemas.microsoft.com/office/drawing/2014/main" id="{7DF25309-2FA2-9317-F7FB-8836434073AD}"/>
                    </a:ext>
                  </a:extLst>
                </p:cNvPr>
                <p:cNvPicPr/>
                <p:nvPr/>
              </p:nvPicPr>
              <p:blipFill>
                <a:blip r:embed="rId675"/>
                <a:stretch>
                  <a:fillRect/>
                </a:stretch>
              </p:blipFill>
              <p:spPr>
                <a:xfrm>
                  <a:off x="11123074" y="3004948"/>
                  <a:ext cx="709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504" name="Freihand 503">
                  <a:extLst>
                    <a:ext uri="{FF2B5EF4-FFF2-40B4-BE49-F238E27FC236}">
                      <a16:creationId xmlns:a16="http://schemas.microsoft.com/office/drawing/2014/main" id="{F798DCAB-016C-D7A3-C616-B8A1C59CF0EC}"/>
                    </a:ext>
                  </a:extLst>
                </p14:cNvPr>
                <p14:cNvContentPartPr/>
                <p14:nvPr/>
              </p14:nvContentPartPr>
              <p14:xfrm>
                <a:off x="11236474" y="2885068"/>
                <a:ext cx="160200" cy="167040"/>
              </p14:xfrm>
            </p:contentPart>
          </mc:Choice>
          <mc:Fallback xmlns="">
            <p:pic>
              <p:nvPicPr>
                <p:cNvPr id="504" name="Freihand 503">
                  <a:extLst>
                    <a:ext uri="{FF2B5EF4-FFF2-40B4-BE49-F238E27FC236}">
                      <a16:creationId xmlns:a16="http://schemas.microsoft.com/office/drawing/2014/main" id="{F798DCAB-016C-D7A3-C616-B8A1C59CF0EC}"/>
                    </a:ext>
                  </a:extLst>
                </p:cNvPr>
                <p:cNvPicPr/>
                <p:nvPr/>
              </p:nvPicPr>
              <p:blipFill>
                <a:blip r:embed="rId677"/>
                <a:stretch>
                  <a:fillRect/>
                </a:stretch>
              </p:blipFill>
              <p:spPr>
                <a:xfrm>
                  <a:off x="11227474" y="2876068"/>
                  <a:ext cx="177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505" name="Freihand 504">
                  <a:extLst>
                    <a:ext uri="{FF2B5EF4-FFF2-40B4-BE49-F238E27FC236}">
                      <a16:creationId xmlns:a16="http://schemas.microsoft.com/office/drawing/2014/main" id="{B4900D00-5A33-36DC-2DBF-135D5DB4FA0F}"/>
                    </a:ext>
                  </a:extLst>
                </p14:cNvPr>
                <p14:cNvContentPartPr/>
                <p14:nvPr/>
              </p14:nvContentPartPr>
              <p14:xfrm>
                <a:off x="11242954" y="2996668"/>
                <a:ext cx="167400" cy="6840"/>
              </p14:xfrm>
            </p:contentPart>
          </mc:Choice>
          <mc:Fallback xmlns="">
            <p:pic>
              <p:nvPicPr>
                <p:cNvPr id="505" name="Freihand 504">
                  <a:extLst>
                    <a:ext uri="{FF2B5EF4-FFF2-40B4-BE49-F238E27FC236}">
                      <a16:creationId xmlns:a16="http://schemas.microsoft.com/office/drawing/2014/main" id="{B4900D00-5A33-36DC-2DBF-135D5DB4FA0F}"/>
                    </a:ext>
                  </a:extLst>
                </p:cNvPr>
                <p:cNvPicPr/>
                <p:nvPr/>
              </p:nvPicPr>
              <p:blipFill>
                <a:blip r:embed="rId679"/>
                <a:stretch>
                  <a:fillRect/>
                </a:stretch>
              </p:blipFill>
              <p:spPr>
                <a:xfrm>
                  <a:off x="11233954" y="2988028"/>
                  <a:ext cx="185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506" name="Freihand 505">
                  <a:extLst>
                    <a:ext uri="{FF2B5EF4-FFF2-40B4-BE49-F238E27FC236}">
                      <a16:creationId xmlns:a16="http://schemas.microsoft.com/office/drawing/2014/main" id="{D472FF70-0AEB-1F84-1007-6797B15F2BF9}"/>
                    </a:ext>
                  </a:extLst>
                </p14:cNvPr>
                <p14:cNvContentPartPr/>
                <p14:nvPr/>
              </p14:nvContentPartPr>
              <p14:xfrm>
                <a:off x="11450674" y="2844028"/>
                <a:ext cx="95040" cy="196200"/>
              </p14:xfrm>
            </p:contentPart>
          </mc:Choice>
          <mc:Fallback xmlns="">
            <p:pic>
              <p:nvPicPr>
                <p:cNvPr id="506" name="Freihand 505">
                  <a:extLst>
                    <a:ext uri="{FF2B5EF4-FFF2-40B4-BE49-F238E27FC236}">
                      <a16:creationId xmlns:a16="http://schemas.microsoft.com/office/drawing/2014/main" id="{D472FF70-0AEB-1F84-1007-6797B15F2BF9}"/>
                    </a:ext>
                  </a:extLst>
                </p:cNvPr>
                <p:cNvPicPr/>
                <p:nvPr/>
              </p:nvPicPr>
              <p:blipFill>
                <a:blip r:embed="rId681"/>
                <a:stretch>
                  <a:fillRect/>
                </a:stretch>
              </p:blipFill>
              <p:spPr>
                <a:xfrm>
                  <a:off x="11442034" y="2835388"/>
                  <a:ext cx="1126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507" name="Freihand 506">
                  <a:extLst>
                    <a:ext uri="{FF2B5EF4-FFF2-40B4-BE49-F238E27FC236}">
                      <a16:creationId xmlns:a16="http://schemas.microsoft.com/office/drawing/2014/main" id="{BC6E641D-3F40-3E1A-8920-15F5BB49F4AA}"/>
                    </a:ext>
                  </a:extLst>
                </p14:cNvPr>
                <p14:cNvContentPartPr/>
                <p14:nvPr/>
              </p14:nvContentPartPr>
              <p14:xfrm>
                <a:off x="11564794" y="2997028"/>
                <a:ext cx="102960" cy="59760"/>
              </p14:xfrm>
            </p:contentPart>
          </mc:Choice>
          <mc:Fallback xmlns="">
            <p:pic>
              <p:nvPicPr>
                <p:cNvPr id="507" name="Freihand 506">
                  <a:extLst>
                    <a:ext uri="{FF2B5EF4-FFF2-40B4-BE49-F238E27FC236}">
                      <a16:creationId xmlns:a16="http://schemas.microsoft.com/office/drawing/2014/main" id="{BC6E641D-3F40-3E1A-8920-15F5BB49F4AA}"/>
                    </a:ext>
                  </a:extLst>
                </p:cNvPr>
                <p:cNvPicPr/>
                <p:nvPr/>
              </p:nvPicPr>
              <p:blipFill>
                <a:blip r:embed="rId683"/>
                <a:stretch>
                  <a:fillRect/>
                </a:stretch>
              </p:blipFill>
              <p:spPr>
                <a:xfrm>
                  <a:off x="11556154" y="2988028"/>
                  <a:ext cx="120600" cy="7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4">
            <p14:nvContentPartPr>
              <p14:cNvPr id="509" name="Freihand 508">
                <a:extLst>
                  <a:ext uri="{FF2B5EF4-FFF2-40B4-BE49-F238E27FC236}">
                    <a16:creationId xmlns:a16="http://schemas.microsoft.com/office/drawing/2014/main" id="{F2B4F50D-FBB5-C694-35D9-6453FB37B0DE}"/>
                  </a:ext>
                </a:extLst>
              </p14:cNvPr>
              <p14:cNvContentPartPr/>
              <p14:nvPr/>
            </p14:nvContentPartPr>
            <p14:xfrm>
              <a:off x="6320314" y="2037268"/>
              <a:ext cx="1016280" cy="1252080"/>
            </p14:xfrm>
          </p:contentPart>
        </mc:Choice>
        <mc:Fallback xmlns="">
          <p:pic>
            <p:nvPicPr>
              <p:cNvPr id="509" name="Freihand 508">
                <a:extLst>
                  <a:ext uri="{FF2B5EF4-FFF2-40B4-BE49-F238E27FC236}">
                    <a16:creationId xmlns:a16="http://schemas.microsoft.com/office/drawing/2014/main" id="{F2B4F50D-FBB5-C694-35D9-6453FB37B0DE}"/>
                  </a:ext>
                </a:extLst>
              </p:cNvPr>
              <p:cNvPicPr/>
              <p:nvPr/>
            </p:nvPicPr>
            <p:blipFill>
              <a:blip r:embed="rId685"/>
              <a:stretch>
                <a:fillRect/>
              </a:stretch>
            </p:blipFill>
            <p:spPr>
              <a:xfrm>
                <a:off x="6311314" y="2028628"/>
                <a:ext cx="1033920" cy="126972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510" name="Freihand 509">
                <a:extLst>
                  <a:ext uri="{FF2B5EF4-FFF2-40B4-BE49-F238E27FC236}">
                    <a16:creationId xmlns:a16="http://schemas.microsoft.com/office/drawing/2014/main" id="{86A34220-6AEF-EE07-B17D-E04F882D0B51}"/>
                  </a:ext>
                </a:extLst>
              </p14:cNvPr>
              <p14:cNvContentPartPr/>
              <p14:nvPr/>
            </p14:nvContentPartPr>
            <p14:xfrm>
              <a:off x="6357394" y="2068228"/>
              <a:ext cx="941760" cy="1204200"/>
            </p14:xfrm>
          </p:contentPart>
        </mc:Choice>
        <mc:Fallback xmlns="">
          <p:pic>
            <p:nvPicPr>
              <p:cNvPr id="510" name="Freihand 509">
                <a:extLst>
                  <a:ext uri="{FF2B5EF4-FFF2-40B4-BE49-F238E27FC236}">
                    <a16:creationId xmlns:a16="http://schemas.microsoft.com/office/drawing/2014/main" id="{86A34220-6AEF-EE07-B17D-E04F882D0B51}"/>
                  </a:ext>
                </a:extLst>
              </p:cNvPr>
              <p:cNvPicPr/>
              <p:nvPr/>
            </p:nvPicPr>
            <p:blipFill>
              <a:blip r:embed="rId687"/>
              <a:stretch>
                <a:fillRect/>
              </a:stretch>
            </p:blipFill>
            <p:spPr>
              <a:xfrm>
                <a:off x="6348754" y="2059228"/>
                <a:ext cx="959400" cy="1221840"/>
              </a:xfrm>
              <a:prstGeom prst="rect">
                <a:avLst/>
              </a:prstGeom>
            </p:spPr>
          </p:pic>
        </mc:Fallback>
      </mc:AlternateContent>
      <p:grpSp>
        <p:nvGrpSpPr>
          <p:cNvPr id="556" name="Gruppieren 555">
            <a:extLst>
              <a:ext uri="{FF2B5EF4-FFF2-40B4-BE49-F238E27FC236}">
                <a16:creationId xmlns:a16="http://schemas.microsoft.com/office/drawing/2014/main" id="{B61C4984-6A85-89FD-B614-41AB20409AFB}"/>
              </a:ext>
            </a:extLst>
          </p:cNvPr>
          <p:cNvGrpSpPr/>
          <p:nvPr/>
        </p:nvGrpSpPr>
        <p:grpSpPr>
          <a:xfrm>
            <a:off x="4689514" y="2158588"/>
            <a:ext cx="3192840" cy="1145880"/>
            <a:chOff x="4689514" y="2158588"/>
            <a:chExt cx="3192840" cy="1145880"/>
          </a:xfrm>
        </p:grpSpPr>
        <mc:AlternateContent xmlns:mc="http://schemas.openxmlformats.org/markup-compatibility/2006" xmlns:p14="http://schemas.microsoft.com/office/powerpoint/2010/main">
          <mc:Choice Requires="p14">
            <p:contentPart p14:bwMode="auto" r:id="rId688">
              <p14:nvContentPartPr>
                <p14:cNvPr id="32" name="Freihand 31">
                  <a:extLst>
                    <a:ext uri="{FF2B5EF4-FFF2-40B4-BE49-F238E27FC236}">
                      <a16:creationId xmlns:a16="http://schemas.microsoft.com/office/drawing/2014/main" id="{429582A7-AB45-6E6B-121B-94EA0C1317FA}"/>
                    </a:ext>
                  </a:extLst>
                </p14:cNvPr>
                <p14:cNvContentPartPr/>
                <p14:nvPr/>
              </p14:nvContentPartPr>
              <p14:xfrm>
                <a:off x="4689514" y="2228428"/>
                <a:ext cx="142560" cy="156960"/>
              </p14:xfrm>
            </p:contentPart>
          </mc:Choice>
          <mc:Fallback xmlns="">
            <p:pic>
              <p:nvPicPr>
                <p:cNvPr id="32" name="Freihand 31">
                  <a:extLst>
                    <a:ext uri="{FF2B5EF4-FFF2-40B4-BE49-F238E27FC236}">
                      <a16:creationId xmlns:a16="http://schemas.microsoft.com/office/drawing/2014/main" id="{429582A7-AB45-6E6B-121B-94EA0C1317FA}"/>
                    </a:ext>
                  </a:extLst>
                </p:cNvPr>
                <p:cNvPicPr/>
                <p:nvPr/>
              </p:nvPicPr>
              <p:blipFill>
                <a:blip r:embed="rId689"/>
                <a:stretch>
                  <a:fillRect/>
                </a:stretch>
              </p:blipFill>
              <p:spPr>
                <a:xfrm>
                  <a:off x="4680874" y="2219788"/>
                  <a:ext cx="1602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33" name="Freihand 32">
                  <a:extLst>
                    <a:ext uri="{FF2B5EF4-FFF2-40B4-BE49-F238E27FC236}">
                      <a16:creationId xmlns:a16="http://schemas.microsoft.com/office/drawing/2014/main" id="{7C8C94DF-68A5-06C5-E149-C02553CD3322}"/>
                    </a:ext>
                  </a:extLst>
                </p14:cNvPr>
                <p14:cNvContentPartPr/>
                <p14:nvPr/>
              </p14:nvContentPartPr>
              <p14:xfrm>
                <a:off x="4873834" y="2244988"/>
                <a:ext cx="80280" cy="118440"/>
              </p14:xfrm>
            </p:contentPart>
          </mc:Choice>
          <mc:Fallback xmlns="">
            <p:pic>
              <p:nvPicPr>
                <p:cNvPr id="33" name="Freihand 32">
                  <a:extLst>
                    <a:ext uri="{FF2B5EF4-FFF2-40B4-BE49-F238E27FC236}">
                      <a16:creationId xmlns:a16="http://schemas.microsoft.com/office/drawing/2014/main" id="{7C8C94DF-68A5-06C5-E149-C02553CD3322}"/>
                    </a:ext>
                  </a:extLst>
                </p:cNvPr>
                <p:cNvPicPr/>
                <p:nvPr/>
              </p:nvPicPr>
              <p:blipFill>
                <a:blip r:embed="rId691"/>
                <a:stretch>
                  <a:fillRect/>
                </a:stretch>
              </p:blipFill>
              <p:spPr>
                <a:xfrm>
                  <a:off x="4865194" y="2236348"/>
                  <a:ext cx="9792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34" name="Freihand 33">
                  <a:extLst>
                    <a:ext uri="{FF2B5EF4-FFF2-40B4-BE49-F238E27FC236}">
                      <a16:creationId xmlns:a16="http://schemas.microsoft.com/office/drawing/2014/main" id="{D3D4E2EA-73AC-C76D-F46A-9A4E7A971690}"/>
                    </a:ext>
                  </a:extLst>
                </p14:cNvPr>
                <p14:cNvContentPartPr/>
                <p14:nvPr/>
              </p14:nvContentPartPr>
              <p14:xfrm>
                <a:off x="5020354" y="2259388"/>
                <a:ext cx="124200" cy="96480"/>
              </p14:xfrm>
            </p:contentPart>
          </mc:Choice>
          <mc:Fallback xmlns="">
            <p:pic>
              <p:nvPicPr>
                <p:cNvPr id="34" name="Freihand 33">
                  <a:extLst>
                    <a:ext uri="{FF2B5EF4-FFF2-40B4-BE49-F238E27FC236}">
                      <a16:creationId xmlns:a16="http://schemas.microsoft.com/office/drawing/2014/main" id="{D3D4E2EA-73AC-C76D-F46A-9A4E7A971690}"/>
                    </a:ext>
                  </a:extLst>
                </p:cNvPr>
                <p:cNvPicPr/>
                <p:nvPr/>
              </p:nvPicPr>
              <p:blipFill>
                <a:blip r:embed="rId693"/>
                <a:stretch>
                  <a:fillRect/>
                </a:stretch>
              </p:blipFill>
              <p:spPr>
                <a:xfrm>
                  <a:off x="5011354" y="2250748"/>
                  <a:ext cx="1418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37" name="Freihand 36">
                  <a:extLst>
                    <a:ext uri="{FF2B5EF4-FFF2-40B4-BE49-F238E27FC236}">
                      <a16:creationId xmlns:a16="http://schemas.microsoft.com/office/drawing/2014/main" id="{164EEDB3-1F98-D4CF-1899-4BCCE14569C8}"/>
                    </a:ext>
                  </a:extLst>
                </p14:cNvPr>
                <p14:cNvContentPartPr/>
                <p14:nvPr/>
              </p14:nvContentPartPr>
              <p14:xfrm>
                <a:off x="4699594" y="2548468"/>
                <a:ext cx="86760" cy="179640"/>
              </p14:xfrm>
            </p:contentPart>
          </mc:Choice>
          <mc:Fallback xmlns="">
            <p:pic>
              <p:nvPicPr>
                <p:cNvPr id="37" name="Freihand 36">
                  <a:extLst>
                    <a:ext uri="{FF2B5EF4-FFF2-40B4-BE49-F238E27FC236}">
                      <a16:creationId xmlns:a16="http://schemas.microsoft.com/office/drawing/2014/main" id="{164EEDB3-1F98-D4CF-1899-4BCCE14569C8}"/>
                    </a:ext>
                  </a:extLst>
                </p:cNvPr>
                <p:cNvPicPr/>
                <p:nvPr/>
              </p:nvPicPr>
              <p:blipFill>
                <a:blip r:embed="rId695"/>
                <a:stretch>
                  <a:fillRect/>
                </a:stretch>
              </p:blipFill>
              <p:spPr>
                <a:xfrm>
                  <a:off x="4690954" y="2539828"/>
                  <a:ext cx="1044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38" name="Freihand 37">
                  <a:extLst>
                    <a:ext uri="{FF2B5EF4-FFF2-40B4-BE49-F238E27FC236}">
                      <a16:creationId xmlns:a16="http://schemas.microsoft.com/office/drawing/2014/main" id="{D14FEC6E-92E4-D8D2-BD34-A3A263EDE7C6}"/>
                    </a:ext>
                  </a:extLst>
                </p14:cNvPr>
                <p14:cNvContentPartPr/>
                <p14:nvPr/>
              </p14:nvContentPartPr>
              <p14:xfrm>
                <a:off x="4905154" y="2545948"/>
                <a:ext cx="21240" cy="156240"/>
              </p14:xfrm>
            </p:contentPart>
          </mc:Choice>
          <mc:Fallback xmlns="">
            <p:pic>
              <p:nvPicPr>
                <p:cNvPr id="38" name="Freihand 37">
                  <a:extLst>
                    <a:ext uri="{FF2B5EF4-FFF2-40B4-BE49-F238E27FC236}">
                      <a16:creationId xmlns:a16="http://schemas.microsoft.com/office/drawing/2014/main" id="{D14FEC6E-92E4-D8D2-BD34-A3A263EDE7C6}"/>
                    </a:ext>
                  </a:extLst>
                </p:cNvPr>
                <p:cNvPicPr/>
                <p:nvPr/>
              </p:nvPicPr>
              <p:blipFill>
                <a:blip r:embed="rId697"/>
                <a:stretch>
                  <a:fillRect/>
                </a:stretch>
              </p:blipFill>
              <p:spPr>
                <a:xfrm>
                  <a:off x="4896514" y="2536948"/>
                  <a:ext cx="388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39" name="Freihand 38">
                  <a:extLst>
                    <a:ext uri="{FF2B5EF4-FFF2-40B4-BE49-F238E27FC236}">
                      <a16:creationId xmlns:a16="http://schemas.microsoft.com/office/drawing/2014/main" id="{64D9143E-031E-4AB7-1821-0A9B754610AE}"/>
                    </a:ext>
                  </a:extLst>
                </p14:cNvPr>
                <p14:cNvContentPartPr/>
                <p14:nvPr/>
              </p14:nvContentPartPr>
              <p14:xfrm>
                <a:off x="5084074" y="2550268"/>
                <a:ext cx="95760" cy="120960"/>
              </p14:xfrm>
            </p:contentPart>
          </mc:Choice>
          <mc:Fallback xmlns="">
            <p:pic>
              <p:nvPicPr>
                <p:cNvPr id="39" name="Freihand 38">
                  <a:extLst>
                    <a:ext uri="{FF2B5EF4-FFF2-40B4-BE49-F238E27FC236}">
                      <a16:creationId xmlns:a16="http://schemas.microsoft.com/office/drawing/2014/main" id="{64D9143E-031E-4AB7-1821-0A9B754610AE}"/>
                    </a:ext>
                  </a:extLst>
                </p:cNvPr>
                <p:cNvPicPr/>
                <p:nvPr/>
              </p:nvPicPr>
              <p:blipFill>
                <a:blip r:embed="rId699"/>
                <a:stretch>
                  <a:fillRect/>
                </a:stretch>
              </p:blipFill>
              <p:spPr>
                <a:xfrm>
                  <a:off x="5075434" y="2541628"/>
                  <a:ext cx="1134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40" name="Freihand 39">
                  <a:extLst>
                    <a:ext uri="{FF2B5EF4-FFF2-40B4-BE49-F238E27FC236}">
                      <a16:creationId xmlns:a16="http://schemas.microsoft.com/office/drawing/2014/main" id="{6187CB39-EA27-E1A4-0515-96DA96B21F08}"/>
                    </a:ext>
                  </a:extLst>
                </p14:cNvPr>
                <p14:cNvContentPartPr/>
                <p14:nvPr/>
              </p14:nvContentPartPr>
              <p14:xfrm>
                <a:off x="4716874" y="2841148"/>
                <a:ext cx="104400" cy="157680"/>
              </p14:xfrm>
            </p:contentPart>
          </mc:Choice>
          <mc:Fallback xmlns="">
            <p:pic>
              <p:nvPicPr>
                <p:cNvPr id="40" name="Freihand 39">
                  <a:extLst>
                    <a:ext uri="{FF2B5EF4-FFF2-40B4-BE49-F238E27FC236}">
                      <a16:creationId xmlns:a16="http://schemas.microsoft.com/office/drawing/2014/main" id="{6187CB39-EA27-E1A4-0515-96DA96B21F08}"/>
                    </a:ext>
                  </a:extLst>
                </p:cNvPr>
                <p:cNvPicPr/>
                <p:nvPr/>
              </p:nvPicPr>
              <p:blipFill>
                <a:blip r:embed="rId701"/>
                <a:stretch>
                  <a:fillRect/>
                </a:stretch>
              </p:blipFill>
              <p:spPr>
                <a:xfrm>
                  <a:off x="4707874" y="2832148"/>
                  <a:ext cx="1220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41" name="Freihand 40">
                  <a:extLst>
                    <a:ext uri="{FF2B5EF4-FFF2-40B4-BE49-F238E27FC236}">
                      <a16:creationId xmlns:a16="http://schemas.microsoft.com/office/drawing/2014/main" id="{EB51FA7B-3085-D98C-9BB1-88E7C0CFD638}"/>
                    </a:ext>
                  </a:extLst>
                </p14:cNvPr>
                <p14:cNvContentPartPr/>
                <p14:nvPr/>
              </p14:nvContentPartPr>
              <p14:xfrm>
                <a:off x="4903714" y="2856268"/>
                <a:ext cx="102960" cy="134640"/>
              </p14:xfrm>
            </p:contentPart>
          </mc:Choice>
          <mc:Fallback xmlns="">
            <p:pic>
              <p:nvPicPr>
                <p:cNvPr id="41" name="Freihand 40">
                  <a:extLst>
                    <a:ext uri="{FF2B5EF4-FFF2-40B4-BE49-F238E27FC236}">
                      <a16:creationId xmlns:a16="http://schemas.microsoft.com/office/drawing/2014/main" id="{EB51FA7B-3085-D98C-9BB1-88E7C0CFD638}"/>
                    </a:ext>
                  </a:extLst>
                </p:cNvPr>
                <p:cNvPicPr/>
                <p:nvPr/>
              </p:nvPicPr>
              <p:blipFill>
                <a:blip r:embed="rId703"/>
                <a:stretch>
                  <a:fillRect/>
                </a:stretch>
              </p:blipFill>
              <p:spPr>
                <a:xfrm>
                  <a:off x="4894714" y="2847628"/>
                  <a:ext cx="12060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42" name="Freihand 41">
                  <a:extLst>
                    <a:ext uri="{FF2B5EF4-FFF2-40B4-BE49-F238E27FC236}">
                      <a16:creationId xmlns:a16="http://schemas.microsoft.com/office/drawing/2014/main" id="{02011E26-2C58-9D22-AF27-C630AC4831A3}"/>
                    </a:ext>
                  </a:extLst>
                </p14:cNvPr>
                <p14:cNvContentPartPr/>
                <p14:nvPr/>
              </p14:nvContentPartPr>
              <p14:xfrm>
                <a:off x="5124754" y="2831428"/>
                <a:ext cx="129240" cy="178200"/>
              </p14:xfrm>
            </p:contentPart>
          </mc:Choice>
          <mc:Fallback xmlns="">
            <p:pic>
              <p:nvPicPr>
                <p:cNvPr id="42" name="Freihand 41">
                  <a:extLst>
                    <a:ext uri="{FF2B5EF4-FFF2-40B4-BE49-F238E27FC236}">
                      <a16:creationId xmlns:a16="http://schemas.microsoft.com/office/drawing/2014/main" id="{02011E26-2C58-9D22-AF27-C630AC4831A3}"/>
                    </a:ext>
                  </a:extLst>
                </p:cNvPr>
                <p:cNvPicPr/>
                <p:nvPr/>
              </p:nvPicPr>
              <p:blipFill>
                <a:blip r:embed="rId705"/>
                <a:stretch>
                  <a:fillRect/>
                </a:stretch>
              </p:blipFill>
              <p:spPr>
                <a:xfrm>
                  <a:off x="5115754" y="2822428"/>
                  <a:ext cx="1468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43" name="Freihand 42">
                  <a:extLst>
                    <a:ext uri="{FF2B5EF4-FFF2-40B4-BE49-F238E27FC236}">
                      <a16:creationId xmlns:a16="http://schemas.microsoft.com/office/drawing/2014/main" id="{59FD21BB-B249-C5F8-BE31-4A5F79835C63}"/>
                    </a:ext>
                  </a:extLst>
                </p14:cNvPr>
                <p14:cNvContentPartPr/>
                <p14:nvPr/>
              </p14:nvContentPartPr>
              <p14:xfrm>
                <a:off x="5150314" y="2922868"/>
                <a:ext cx="140760" cy="36720"/>
              </p14:xfrm>
            </p:contentPart>
          </mc:Choice>
          <mc:Fallback xmlns="">
            <p:pic>
              <p:nvPicPr>
                <p:cNvPr id="43" name="Freihand 42">
                  <a:extLst>
                    <a:ext uri="{FF2B5EF4-FFF2-40B4-BE49-F238E27FC236}">
                      <a16:creationId xmlns:a16="http://schemas.microsoft.com/office/drawing/2014/main" id="{59FD21BB-B249-C5F8-BE31-4A5F79835C63}"/>
                    </a:ext>
                  </a:extLst>
                </p:cNvPr>
                <p:cNvPicPr/>
                <p:nvPr/>
              </p:nvPicPr>
              <p:blipFill>
                <a:blip r:embed="rId707"/>
                <a:stretch>
                  <a:fillRect/>
                </a:stretch>
              </p:blipFill>
              <p:spPr>
                <a:xfrm>
                  <a:off x="5141674" y="2913868"/>
                  <a:ext cx="15840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53" name="Freihand 152">
                  <a:extLst>
                    <a:ext uri="{FF2B5EF4-FFF2-40B4-BE49-F238E27FC236}">
                      <a16:creationId xmlns:a16="http://schemas.microsoft.com/office/drawing/2014/main" id="{A6D8ED7D-4B17-511E-48CF-0413A87C26EE}"/>
                    </a:ext>
                  </a:extLst>
                </p14:cNvPr>
                <p14:cNvContentPartPr/>
                <p14:nvPr/>
              </p14:nvContentPartPr>
              <p14:xfrm>
                <a:off x="5512834" y="2910628"/>
                <a:ext cx="117720" cy="137520"/>
              </p14:xfrm>
            </p:contentPart>
          </mc:Choice>
          <mc:Fallback xmlns="">
            <p:pic>
              <p:nvPicPr>
                <p:cNvPr id="153" name="Freihand 152">
                  <a:extLst>
                    <a:ext uri="{FF2B5EF4-FFF2-40B4-BE49-F238E27FC236}">
                      <a16:creationId xmlns:a16="http://schemas.microsoft.com/office/drawing/2014/main" id="{A6D8ED7D-4B17-511E-48CF-0413A87C26EE}"/>
                    </a:ext>
                  </a:extLst>
                </p:cNvPr>
                <p:cNvPicPr/>
                <p:nvPr/>
              </p:nvPicPr>
              <p:blipFill>
                <a:blip r:embed="rId709"/>
                <a:stretch>
                  <a:fillRect/>
                </a:stretch>
              </p:blipFill>
              <p:spPr>
                <a:xfrm>
                  <a:off x="5504194" y="2901988"/>
                  <a:ext cx="1353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54" name="Freihand 153">
                  <a:extLst>
                    <a:ext uri="{FF2B5EF4-FFF2-40B4-BE49-F238E27FC236}">
                      <a16:creationId xmlns:a16="http://schemas.microsoft.com/office/drawing/2014/main" id="{F1B16B1A-A4C1-028C-8F8D-070797F7984E}"/>
                    </a:ext>
                  </a:extLst>
                </p14:cNvPr>
                <p14:cNvContentPartPr/>
                <p14:nvPr/>
              </p14:nvContentPartPr>
              <p14:xfrm>
                <a:off x="5673034" y="2894788"/>
                <a:ext cx="81360" cy="133920"/>
              </p14:xfrm>
            </p:contentPart>
          </mc:Choice>
          <mc:Fallback xmlns="">
            <p:pic>
              <p:nvPicPr>
                <p:cNvPr id="154" name="Freihand 153">
                  <a:extLst>
                    <a:ext uri="{FF2B5EF4-FFF2-40B4-BE49-F238E27FC236}">
                      <a16:creationId xmlns:a16="http://schemas.microsoft.com/office/drawing/2014/main" id="{F1B16B1A-A4C1-028C-8F8D-070797F7984E}"/>
                    </a:ext>
                  </a:extLst>
                </p:cNvPr>
                <p:cNvPicPr/>
                <p:nvPr/>
              </p:nvPicPr>
              <p:blipFill>
                <a:blip r:embed="rId711"/>
                <a:stretch>
                  <a:fillRect/>
                </a:stretch>
              </p:blipFill>
              <p:spPr>
                <a:xfrm>
                  <a:off x="5664034" y="2885788"/>
                  <a:ext cx="9900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55" name="Freihand 154">
                  <a:extLst>
                    <a:ext uri="{FF2B5EF4-FFF2-40B4-BE49-F238E27FC236}">
                      <a16:creationId xmlns:a16="http://schemas.microsoft.com/office/drawing/2014/main" id="{6976FC9D-1486-75B2-2D82-2CC12A8099B7}"/>
                    </a:ext>
                  </a:extLst>
                </p14:cNvPr>
                <p14:cNvContentPartPr/>
                <p14:nvPr/>
              </p14:nvContentPartPr>
              <p14:xfrm>
                <a:off x="5804434" y="2921428"/>
                <a:ext cx="121680" cy="168480"/>
              </p14:xfrm>
            </p:contentPart>
          </mc:Choice>
          <mc:Fallback xmlns="">
            <p:pic>
              <p:nvPicPr>
                <p:cNvPr id="155" name="Freihand 154">
                  <a:extLst>
                    <a:ext uri="{FF2B5EF4-FFF2-40B4-BE49-F238E27FC236}">
                      <a16:creationId xmlns:a16="http://schemas.microsoft.com/office/drawing/2014/main" id="{6976FC9D-1486-75B2-2D82-2CC12A8099B7}"/>
                    </a:ext>
                  </a:extLst>
                </p:cNvPr>
                <p:cNvPicPr/>
                <p:nvPr/>
              </p:nvPicPr>
              <p:blipFill>
                <a:blip r:embed="rId713"/>
                <a:stretch>
                  <a:fillRect/>
                </a:stretch>
              </p:blipFill>
              <p:spPr>
                <a:xfrm>
                  <a:off x="5795434" y="2912788"/>
                  <a:ext cx="1393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56" name="Freihand 155">
                  <a:extLst>
                    <a:ext uri="{FF2B5EF4-FFF2-40B4-BE49-F238E27FC236}">
                      <a16:creationId xmlns:a16="http://schemas.microsoft.com/office/drawing/2014/main" id="{1189A949-B1BD-A489-88BE-6B2A944EF24C}"/>
                    </a:ext>
                  </a:extLst>
                </p14:cNvPr>
                <p14:cNvContentPartPr/>
                <p14:nvPr/>
              </p14:nvContentPartPr>
              <p14:xfrm>
                <a:off x="6048514" y="2919988"/>
                <a:ext cx="78120" cy="123120"/>
              </p14:xfrm>
            </p:contentPart>
          </mc:Choice>
          <mc:Fallback xmlns="">
            <p:pic>
              <p:nvPicPr>
                <p:cNvPr id="156" name="Freihand 155">
                  <a:extLst>
                    <a:ext uri="{FF2B5EF4-FFF2-40B4-BE49-F238E27FC236}">
                      <a16:creationId xmlns:a16="http://schemas.microsoft.com/office/drawing/2014/main" id="{1189A949-B1BD-A489-88BE-6B2A944EF24C}"/>
                    </a:ext>
                  </a:extLst>
                </p:cNvPr>
                <p:cNvPicPr/>
                <p:nvPr/>
              </p:nvPicPr>
              <p:blipFill>
                <a:blip r:embed="rId715"/>
                <a:stretch>
                  <a:fillRect/>
                </a:stretch>
              </p:blipFill>
              <p:spPr>
                <a:xfrm>
                  <a:off x="6039874" y="2910988"/>
                  <a:ext cx="957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65" name="Freihand 64">
                  <a:extLst>
                    <a:ext uri="{FF2B5EF4-FFF2-40B4-BE49-F238E27FC236}">
                      <a16:creationId xmlns:a16="http://schemas.microsoft.com/office/drawing/2014/main" id="{F47249D4-C865-F9DD-6F9A-B93F089517AA}"/>
                    </a:ext>
                  </a:extLst>
                </p14:cNvPr>
                <p14:cNvContentPartPr/>
                <p14:nvPr/>
              </p14:nvContentPartPr>
              <p14:xfrm>
                <a:off x="5471074" y="2172268"/>
                <a:ext cx="108000" cy="104400"/>
              </p14:xfrm>
            </p:contentPart>
          </mc:Choice>
          <mc:Fallback xmlns="">
            <p:pic>
              <p:nvPicPr>
                <p:cNvPr id="65" name="Freihand 64">
                  <a:extLst>
                    <a:ext uri="{FF2B5EF4-FFF2-40B4-BE49-F238E27FC236}">
                      <a16:creationId xmlns:a16="http://schemas.microsoft.com/office/drawing/2014/main" id="{F47249D4-C865-F9DD-6F9A-B93F089517AA}"/>
                    </a:ext>
                  </a:extLst>
                </p:cNvPr>
                <p:cNvPicPr/>
                <p:nvPr/>
              </p:nvPicPr>
              <p:blipFill>
                <a:blip r:embed="rId717"/>
                <a:stretch>
                  <a:fillRect/>
                </a:stretch>
              </p:blipFill>
              <p:spPr>
                <a:xfrm>
                  <a:off x="5462434" y="2163628"/>
                  <a:ext cx="1256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66" name="Freihand 65">
                  <a:extLst>
                    <a:ext uri="{FF2B5EF4-FFF2-40B4-BE49-F238E27FC236}">
                      <a16:creationId xmlns:a16="http://schemas.microsoft.com/office/drawing/2014/main" id="{CF77AA1E-E01C-D7EE-E9E9-ADDF8A0B3439}"/>
                    </a:ext>
                  </a:extLst>
                </p14:cNvPr>
                <p14:cNvContentPartPr/>
                <p14:nvPr/>
              </p14:nvContentPartPr>
              <p14:xfrm>
                <a:off x="5464954" y="2158588"/>
                <a:ext cx="107280" cy="72720"/>
              </p14:xfrm>
            </p:contentPart>
          </mc:Choice>
          <mc:Fallback xmlns="">
            <p:pic>
              <p:nvPicPr>
                <p:cNvPr id="66" name="Freihand 65">
                  <a:extLst>
                    <a:ext uri="{FF2B5EF4-FFF2-40B4-BE49-F238E27FC236}">
                      <a16:creationId xmlns:a16="http://schemas.microsoft.com/office/drawing/2014/main" id="{CF77AA1E-E01C-D7EE-E9E9-ADDF8A0B3439}"/>
                    </a:ext>
                  </a:extLst>
                </p:cNvPr>
                <p:cNvPicPr/>
                <p:nvPr/>
              </p:nvPicPr>
              <p:blipFill>
                <a:blip r:embed="rId719"/>
                <a:stretch>
                  <a:fillRect/>
                </a:stretch>
              </p:blipFill>
              <p:spPr>
                <a:xfrm>
                  <a:off x="5456314" y="2149588"/>
                  <a:ext cx="12492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68" name="Freihand 67">
                  <a:extLst>
                    <a:ext uri="{FF2B5EF4-FFF2-40B4-BE49-F238E27FC236}">
                      <a16:creationId xmlns:a16="http://schemas.microsoft.com/office/drawing/2014/main" id="{F92B53D2-D476-1498-8A50-E5284166E265}"/>
                    </a:ext>
                  </a:extLst>
                </p14:cNvPr>
                <p14:cNvContentPartPr/>
                <p14:nvPr/>
              </p14:nvContentPartPr>
              <p14:xfrm>
                <a:off x="5499874" y="2163628"/>
                <a:ext cx="34920" cy="99360"/>
              </p14:xfrm>
            </p:contentPart>
          </mc:Choice>
          <mc:Fallback xmlns="">
            <p:pic>
              <p:nvPicPr>
                <p:cNvPr id="68" name="Freihand 67">
                  <a:extLst>
                    <a:ext uri="{FF2B5EF4-FFF2-40B4-BE49-F238E27FC236}">
                      <a16:creationId xmlns:a16="http://schemas.microsoft.com/office/drawing/2014/main" id="{F92B53D2-D476-1498-8A50-E5284166E265}"/>
                    </a:ext>
                  </a:extLst>
                </p:cNvPr>
                <p:cNvPicPr/>
                <p:nvPr/>
              </p:nvPicPr>
              <p:blipFill>
                <a:blip r:embed="rId721"/>
                <a:stretch>
                  <a:fillRect/>
                </a:stretch>
              </p:blipFill>
              <p:spPr>
                <a:xfrm>
                  <a:off x="5491234" y="2154628"/>
                  <a:ext cx="525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69" name="Freihand 68">
                  <a:extLst>
                    <a:ext uri="{FF2B5EF4-FFF2-40B4-BE49-F238E27FC236}">
                      <a16:creationId xmlns:a16="http://schemas.microsoft.com/office/drawing/2014/main" id="{4FED966B-6CF3-9B51-200B-A5C1AFBF62B3}"/>
                    </a:ext>
                  </a:extLst>
                </p14:cNvPr>
                <p14:cNvContentPartPr/>
                <p14:nvPr/>
              </p14:nvContentPartPr>
              <p14:xfrm>
                <a:off x="5449114" y="2192788"/>
                <a:ext cx="92520" cy="23040"/>
              </p14:xfrm>
            </p:contentPart>
          </mc:Choice>
          <mc:Fallback xmlns="">
            <p:pic>
              <p:nvPicPr>
                <p:cNvPr id="69" name="Freihand 68">
                  <a:extLst>
                    <a:ext uri="{FF2B5EF4-FFF2-40B4-BE49-F238E27FC236}">
                      <a16:creationId xmlns:a16="http://schemas.microsoft.com/office/drawing/2014/main" id="{4FED966B-6CF3-9B51-200B-A5C1AFBF62B3}"/>
                    </a:ext>
                  </a:extLst>
                </p:cNvPr>
                <p:cNvPicPr/>
                <p:nvPr/>
              </p:nvPicPr>
              <p:blipFill>
                <a:blip r:embed="rId723"/>
                <a:stretch>
                  <a:fillRect/>
                </a:stretch>
              </p:blipFill>
              <p:spPr>
                <a:xfrm>
                  <a:off x="5440114" y="2183788"/>
                  <a:ext cx="1101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41" name="Freihand 140">
                  <a:extLst>
                    <a:ext uri="{FF2B5EF4-FFF2-40B4-BE49-F238E27FC236}">
                      <a16:creationId xmlns:a16="http://schemas.microsoft.com/office/drawing/2014/main" id="{F6FCD245-B82B-2781-6551-C831A8F46DB3}"/>
                    </a:ext>
                  </a:extLst>
                </p14:cNvPr>
                <p14:cNvContentPartPr/>
                <p14:nvPr/>
              </p14:nvContentPartPr>
              <p14:xfrm>
                <a:off x="5555674" y="2262988"/>
                <a:ext cx="135000" cy="179280"/>
              </p14:xfrm>
            </p:contentPart>
          </mc:Choice>
          <mc:Fallback xmlns="">
            <p:pic>
              <p:nvPicPr>
                <p:cNvPr id="141" name="Freihand 140">
                  <a:extLst>
                    <a:ext uri="{FF2B5EF4-FFF2-40B4-BE49-F238E27FC236}">
                      <a16:creationId xmlns:a16="http://schemas.microsoft.com/office/drawing/2014/main" id="{F6FCD245-B82B-2781-6551-C831A8F46DB3}"/>
                    </a:ext>
                  </a:extLst>
                </p:cNvPr>
                <p:cNvPicPr/>
                <p:nvPr/>
              </p:nvPicPr>
              <p:blipFill>
                <a:blip r:embed="rId725"/>
                <a:stretch>
                  <a:fillRect/>
                </a:stretch>
              </p:blipFill>
              <p:spPr>
                <a:xfrm>
                  <a:off x="5546674" y="2253988"/>
                  <a:ext cx="152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42" name="Freihand 141">
                  <a:extLst>
                    <a:ext uri="{FF2B5EF4-FFF2-40B4-BE49-F238E27FC236}">
                      <a16:creationId xmlns:a16="http://schemas.microsoft.com/office/drawing/2014/main" id="{74095909-0DAA-7D60-27F0-3B4DCC453D91}"/>
                    </a:ext>
                  </a:extLst>
                </p14:cNvPr>
                <p14:cNvContentPartPr/>
                <p14:nvPr/>
              </p14:nvContentPartPr>
              <p14:xfrm>
                <a:off x="5770234" y="2233828"/>
                <a:ext cx="148680" cy="137160"/>
              </p14:xfrm>
            </p:contentPart>
          </mc:Choice>
          <mc:Fallback xmlns="">
            <p:pic>
              <p:nvPicPr>
                <p:cNvPr id="142" name="Freihand 141">
                  <a:extLst>
                    <a:ext uri="{FF2B5EF4-FFF2-40B4-BE49-F238E27FC236}">
                      <a16:creationId xmlns:a16="http://schemas.microsoft.com/office/drawing/2014/main" id="{74095909-0DAA-7D60-27F0-3B4DCC453D91}"/>
                    </a:ext>
                  </a:extLst>
                </p:cNvPr>
                <p:cNvPicPr/>
                <p:nvPr/>
              </p:nvPicPr>
              <p:blipFill>
                <a:blip r:embed="rId727"/>
                <a:stretch>
                  <a:fillRect/>
                </a:stretch>
              </p:blipFill>
              <p:spPr>
                <a:xfrm>
                  <a:off x="5761594" y="2225188"/>
                  <a:ext cx="1663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43" name="Freihand 142">
                  <a:extLst>
                    <a:ext uri="{FF2B5EF4-FFF2-40B4-BE49-F238E27FC236}">
                      <a16:creationId xmlns:a16="http://schemas.microsoft.com/office/drawing/2014/main" id="{61F0A869-424B-6983-B12B-BAA29FE7BB35}"/>
                    </a:ext>
                  </a:extLst>
                </p14:cNvPr>
                <p14:cNvContentPartPr/>
                <p14:nvPr/>
              </p14:nvContentPartPr>
              <p14:xfrm>
                <a:off x="5944834" y="2229508"/>
                <a:ext cx="80280" cy="122400"/>
              </p14:xfrm>
            </p:contentPart>
          </mc:Choice>
          <mc:Fallback xmlns="">
            <p:pic>
              <p:nvPicPr>
                <p:cNvPr id="143" name="Freihand 142">
                  <a:extLst>
                    <a:ext uri="{FF2B5EF4-FFF2-40B4-BE49-F238E27FC236}">
                      <a16:creationId xmlns:a16="http://schemas.microsoft.com/office/drawing/2014/main" id="{61F0A869-424B-6983-B12B-BAA29FE7BB35}"/>
                    </a:ext>
                  </a:extLst>
                </p:cNvPr>
                <p:cNvPicPr/>
                <p:nvPr/>
              </p:nvPicPr>
              <p:blipFill>
                <a:blip r:embed="rId729"/>
                <a:stretch>
                  <a:fillRect/>
                </a:stretch>
              </p:blipFill>
              <p:spPr>
                <a:xfrm>
                  <a:off x="5936194" y="2220868"/>
                  <a:ext cx="97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44" name="Freihand 143">
                  <a:extLst>
                    <a:ext uri="{FF2B5EF4-FFF2-40B4-BE49-F238E27FC236}">
                      <a16:creationId xmlns:a16="http://schemas.microsoft.com/office/drawing/2014/main" id="{7860CAE8-3718-0AEF-1DFD-80C1AAF3FF2E}"/>
                    </a:ext>
                  </a:extLst>
                </p14:cNvPr>
                <p14:cNvContentPartPr/>
                <p14:nvPr/>
              </p14:nvContentPartPr>
              <p14:xfrm>
                <a:off x="6044194" y="2367028"/>
                <a:ext cx="13680" cy="99720"/>
              </p14:xfrm>
            </p:contentPart>
          </mc:Choice>
          <mc:Fallback xmlns="">
            <p:pic>
              <p:nvPicPr>
                <p:cNvPr id="144" name="Freihand 143">
                  <a:extLst>
                    <a:ext uri="{FF2B5EF4-FFF2-40B4-BE49-F238E27FC236}">
                      <a16:creationId xmlns:a16="http://schemas.microsoft.com/office/drawing/2014/main" id="{7860CAE8-3718-0AEF-1DFD-80C1AAF3FF2E}"/>
                    </a:ext>
                  </a:extLst>
                </p:cNvPr>
                <p:cNvPicPr/>
                <p:nvPr/>
              </p:nvPicPr>
              <p:blipFill>
                <a:blip r:embed="rId731"/>
                <a:stretch>
                  <a:fillRect/>
                </a:stretch>
              </p:blipFill>
              <p:spPr>
                <a:xfrm>
                  <a:off x="6035194" y="2358028"/>
                  <a:ext cx="3132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45" name="Freihand 144">
                  <a:extLst>
                    <a:ext uri="{FF2B5EF4-FFF2-40B4-BE49-F238E27FC236}">
                      <a16:creationId xmlns:a16="http://schemas.microsoft.com/office/drawing/2014/main" id="{B34F4CD1-D3D5-CC0D-23A8-6F7A6E0E54FB}"/>
                    </a:ext>
                  </a:extLst>
                </p14:cNvPr>
                <p14:cNvContentPartPr/>
                <p14:nvPr/>
              </p14:nvContentPartPr>
              <p14:xfrm>
                <a:off x="6137074" y="2232028"/>
                <a:ext cx="115560" cy="118080"/>
              </p14:xfrm>
            </p:contentPart>
          </mc:Choice>
          <mc:Fallback xmlns="">
            <p:pic>
              <p:nvPicPr>
                <p:cNvPr id="145" name="Freihand 144">
                  <a:extLst>
                    <a:ext uri="{FF2B5EF4-FFF2-40B4-BE49-F238E27FC236}">
                      <a16:creationId xmlns:a16="http://schemas.microsoft.com/office/drawing/2014/main" id="{B34F4CD1-D3D5-CC0D-23A8-6F7A6E0E54FB}"/>
                    </a:ext>
                  </a:extLst>
                </p:cNvPr>
                <p:cNvPicPr/>
                <p:nvPr/>
              </p:nvPicPr>
              <p:blipFill>
                <a:blip r:embed="rId733"/>
                <a:stretch>
                  <a:fillRect/>
                </a:stretch>
              </p:blipFill>
              <p:spPr>
                <a:xfrm>
                  <a:off x="6128434" y="2223028"/>
                  <a:ext cx="133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46" name="Freihand 145">
                  <a:extLst>
                    <a:ext uri="{FF2B5EF4-FFF2-40B4-BE49-F238E27FC236}">
                      <a16:creationId xmlns:a16="http://schemas.microsoft.com/office/drawing/2014/main" id="{8C0B3001-3BE6-6D74-6CFB-9B86C2D3B4D1}"/>
                    </a:ext>
                  </a:extLst>
                </p14:cNvPr>
                <p14:cNvContentPartPr/>
                <p14:nvPr/>
              </p14:nvContentPartPr>
              <p14:xfrm>
                <a:off x="5548114" y="2534788"/>
                <a:ext cx="188640" cy="178560"/>
              </p14:xfrm>
            </p:contentPart>
          </mc:Choice>
          <mc:Fallback xmlns="">
            <p:pic>
              <p:nvPicPr>
                <p:cNvPr id="146" name="Freihand 145">
                  <a:extLst>
                    <a:ext uri="{FF2B5EF4-FFF2-40B4-BE49-F238E27FC236}">
                      <a16:creationId xmlns:a16="http://schemas.microsoft.com/office/drawing/2014/main" id="{8C0B3001-3BE6-6D74-6CFB-9B86C2D3B4D1}"/>
                    </a:ext>
                  </a:extLst>
                </p:cNvPr>
                <p:cNvPicPr/>
                <p:nvPr/>
              </p:nvPicPr>
              <p:blipFill>
                <a:blip r:embed="rId735"/>
                <a:stretch>
                  <a:fillRect/>
                </a:stretch>
              </p:blipFill>
              <p:spPr>
                <a:xfrm>
                  <a:off x="5539474" y="2526148"/>
                  <a:ext cx="206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48" name="Freihand 147">
                  <a:extLst>
                    <a:ext uri="{FF2B5EF4-FFF2-40B4-BE49-F238E27FC236}">
                      <a16:creationId xmlns:a16="http://schemas.microsoft.com/office/drawing/2014/main" id="{A08514F7-1C67-2ECE-B834-5D2A27E74D7F}"/>
                    </a:ext>
                  </a:extLst>
                </p14:cNvPr>
                <p14:cNvContentPartPr/>
                <p14:nvPr/>
              </p14:nvContentPartPr>
              <p14:xfrm>
                <a:off x="5731714" y="2534788"/>
                <a:ext cx="118800" cy="190080"/>
              </p14:xfrm>
            </p:contentPart>
          </mc:Choice>
          <mc:Fallback xmlns="">
            <p:pic>
              <p:nvPicPr>
                <p:cNvPr id="148" name="Freihand 147">
                  <a:extLst>
                    <a:ext uri="{FF2B5EF4-FFF2-40B4-BE49-F238E27FC236}">
                      <a16:creationId xmlns:a16="http://schemas.microsoft.com/office/drawing/2014/main" id="{A08514F7-1C67-2ECE-B834-5D2A27E74D7F}"/>
                    </a:ext>
                  </a:extLst>
                </p:cNvPr>
                <p:cNvPicPr/>
                <p:nvPr/>
              </p:nvPicPr>
              <p:blipFill>
                <a:blip r:embed="rId737"/>
                <a:stretch>
                  <a:fillRect/>
                </a:stretch>
              </p:blipFill>
              <p:spPr>
                <a:xfrm>
                  <a:off x="5723074" y="2525788"/>
                  <a:ext cx="13644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49" name="Freihand 148">
                  <a:extLst>
                    <a:ext uri="{FF2B5EF4-FFF2-40B4-BE49-F238E27FC236}">
                      <a16:creationId xmlns:a16="http://schemas.microsoft.com/office/drawing/2014/main" id="{CB52209C-5B0F-4F08-423D-7FEDCB8E01A8}"/>
                    </a:ext>
                  </a:extLst>
                </p14:cNvPr>
                <p14:cNvContentPartPr/>
                <p14:nvPr/>
              </p14:nvContentPartPr>
              <p14:xfrm>
                <a:off x="5868874" y="2534788"/>
                <a:ext cx="65160" cy="180000"/>
              </p14:xfrm>
            </p:contentPart>
          </mc:Choice>
          <mc:Fallback xmlns="">
            <p:pic>
              <p:nvPicPr>
                <p:cNvPr id="149" name="Freihand 148">
                  <a:extLst>
                    <a:ext uri="{FF2B5EF4-FFF2-40B4-BE49-F238E27FC236}">
                      <a16:creationId xmlns:a16="http://schemas.microsoft.com/office/drawing/2014/main" id="{CB52209C-5B0F-4F08-423D-7FEDCB8E01A8}"/>
                    </a:ext>
                  </a:extLst>
                </p:cNvPr>
                <p:cNvPicPr/>
                <p:nvPr/>
              </p:nvPicPr>
              <p:blipFill>
                <a:blip r:embed="rId739"/>
                <a:stretch>
                  <a:fillRect/>
                </a:stretch>
              </p:blipFill>
              <p:spPr>
                <a:xfrm>
                  <a:off x="5860234" y="2526148"/>
                  <a:ext cx="828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50" name="Freihand 149">
                  <a:extLst>
                    <a:ext uri="{FF2B5EF4-FFF2-40B4-BE49-F238E27FC236}">
                      <a16:creationId xmlns:a16="http://schemas.microsoft.com/office/drawing/2014/main" id="{1E943DBA-01E9-07CE-2AB9-14CE344DAFB5}"/>
                    </a:ext>
                  </a:extLst>
                </p14:cNvPr>
                <p14:cNvContentPartPr/>
                <p14:nvPr/>
              </p14:nvContentPartPr>
              <p14:xfrm>
                <a:off x="5958154" y="2718388"/>
                <a:ext cx="12960" cy="51120"/>
              </p14:xfrm>
            </p:contentPart>
          </mc:Choice>
          <mc:Fallback xmlns="">
            <p:pic>
              <p:nvPicPr>
                <p:cNvPr id="150" name="Freihand 149">
                  <a:extLst>
                    <a:ext uri="{FF2B5EF4-FFF2-40B4-BE49-F238E27FC236}">
                      <a16:creationId xmlns:a16="http://schemas.microsoft.com/office/drawing/2014/main" id="{1E943DBA-01E9-07CE-2AB9-14CE344DAFB5}"/>
                    </a:ext>
                  </a:extLst>
                </p:cNvPr>
                <p:cNvPicPr/>
                <p:nvPr/>
              </p:nvPicPr>
              <p:blipFill>
                <a:blip r:embed="rId741"/>
                <a:stretch>
                  <a:fillRect/>
                </a:stretch>
              </p:blipFill>
              <p:spPr>
                <a:xfrm>
                  <a:off x="5949514" y="2709748"/>
                  <a:ext cx="306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51" name="Freihand 150">
                  <a:extLst>
                    <a:ext uri="{FF2B5EF4-FFF2-40B4-BE49-F238E27FC236}">
                      <a16:creationId xmlns:a16="http://schemas.microsoft.com/office/drawing/2014/main" id="{D5A937FA-A265-8320-3ED5-530A11D9BCEB}"/>
                    </a:ext>
                  </a:extLst>
                </p14:cNvPr>
                <p14:cNvContentPartPr/>
                <p14:nvPr/>
              </p14:nvContentPartPr>
              <p14:xfrm>
                <a:off x="6056794" y="2541988"/>
                <a:ext cx="130320" cy="173880"/>
              </p14:xfrm>
            </p:contentPart>
          </mc:Choice>
          <mc:Fallback xmlns="">
            <p:pic>
              <p:nvPicPr>
                <p:cNvPr id="151" name="Freihand 150">
                  <a:extLst>
                    <a:ext uri="{FF2B5EF4-FFF2-40B4-BE49-F238E27FC236}">
                      <a16:creationId xmlns:a16="http://schemas.microsoft.com/office/drawing/2014/main" id="{D5A937FA-A265-8320-3ED5-530A11D9BCEB}"/>
                    </a:ext>
                  </a:extLst>
                </p:cNvPr>
                <p:cNvPicPr/>
                <p:nvPr/>
              </p:nvPicPr>
              <p:blipFill>
                <a:blip r:embed="rId743"/>
                <a:stretch>
                  <a:fillRect/>
                </a:stretch>
              </p:blipFill>
              <p:spPr>
                <a:xfrm>
                  <a:off x="6048154" y="2533348"/>
                  <a:ext cx="147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268" name="Freihand 267">
                  <a:extLst>
                    <a:ext uri="{FF2B5EF4-FFF2-40B4-BE49-F238E27FC236}">
                      <a16:creationId xmlns:a16="http://schemas.microsoft.com/office/drawing/2014/main" id="{F710653D-5631-5A63-112B-4B7D44362648}"/>
                    </a:ext>
                  </a:extLst>
                </p14:cNvPr>
                <p14:cNvContentPartPr/>
                <p14:nvPr/>
              </p14:nvContentPartPr>
              <p14:xfrm>
                <a:off x="6521914" y="2227708"/>
                <a:ext cx="91440" cy="173520"/>
              </p14:xfrm>
            </p:contentPart>
          </mc:Choice>
          <mc:Fallback xmlns="">
            <p:pic>
              <p:nvPicPr>
                <p:cNvPr id="268" name="Freihand 267">
                  <a:extLst>
                    <a:ext uri="{FF2B5EF4-FFF2-40B4-BE49-F238E27FC236}">
                      <a16:creationId xmlns:a16="http://schemas.microsoft.com/office/drawing/2014/main" id="{F710653D-5631-5A63-112B-4B7D44362648}"/>
                    </a:ext>
                  </a:extLst>
                </p:cNvPr>
                <p:cNvPicPr/>
                <p:nvPr/>
              </p:nvPicPr>
              <p:blipFill>
                <a:blip r:embed="rId745"/>
                <a:stretch>
                  <a:fillRect/>
                </a:stretch>
              </p:blipFill>
              <p:spPr>
                <a:xfrm>
                  <a:off x="6512914" y="2219068"/>
                  <a:ext cx="109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269" name="Freihand 268">
                  <a:extLst>
                    <a:ext uri="{FF2B5EF4-FFF2-40B4-BE49-F238E27FC236}">
                      <a16:creationId xmlns:a16="http://schemas.microsoft.com/office/drawing/2014/main" id="{98971081-AB54-BF59-F8FE-93287D1066AE}"/>
                    </a:ext>
                  </a:extLst>
                </p14:cNvPr>
                <p14:cNvContentPartPr/>
                <p14:nvPr/>
              </p14:nvContentPartPr>
              <p14:xfrm>
                <a:off x="6648274" y="2360188"/>
                <a:ext cx="18720" cy="80280"/>
              </p14:xfrm>
            </p:contentPart>
          </mc:Choice>
          <mc:Fallback xmlns="">
            <p:pic>
              <p:nvPicPr>
                <p:cNvPr id="269" name="Freihand 268">
                  <a:extLst>
                    <a:ext uri="{FF2B5EF4-FFF2-40B4-BE49-F238E27FC236}">
                      <a16:creationId xmlns:a16="http://schemas.microsoft.com/office/drawing/2014/main" id="{98971081-AB54-BF59-F8FE-93287D1066AE}"/>
                    </a:ext>
                  </a:extLst>
                </p:cNvPr>
                <p:cNvPicPr/>
                <p:nvPr/>
              </p:nvPicPr>
              <p:blipFill>
                <a:blip r:embed="rId747"/>
                <a:stretch>
                  <a:fillRect/>
                </a:stretch>
              </p:blipFill>
              <p:spPr>
                <a:xfrm>
                  <a:off x="6639274" y="2351548"/>
                  <a:ext cx="363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270" name="Freihand 269">
                  <a:extLst>
                    <a:ext uri="{FF2B5EF4-FFF2-40B4-BE49-F238E27FC236}">
                      <a16:creationId xmlns:a16="http://schemas.microsoft.com/office/drawing/2014/main" id="{2932E01E-379A-AC27-C974-17E9634EBF70}"/>
                    </a:ext>
                  </a:extLst>
                </p14:cNvPr>
                <p14:cNvContentPartPr/>
                <p14:nvPr/>
              </p14:nvContentPartPr>
              <p14:xfrm>
                <a:off x="6778954" y="2276308"/>
                <a:ext cx="70920" cy="100440"/>
              </p14:xfrm>
            </p:contentPart>
          </mc:Choice>
          <mc:Fallback xmlns="">
            <p:pic>
              <p:nvPicPr>
                <p:cNvPr id="270" name="Freihand 269">
                  <a:extLst>
                    <a:ext uri="{FF2B5EF4-FFF2-40B4-BE49-F238E27FC236}">
                      <a16:creationId xmlns:a16="http://schemas.microsoft.com/office/drawing/2014/main" id="{2932E01E-379A-AC27-C974-17E9634EBF70}"/>
                    </a:ext>
                  </a:extLst>
                </p:cNvPr>
                <p:cNvPicPr/>
                <p:nvPr/>
              </p:nvPicPr>
              <p:blipFill>
                <a:blip r:embed="rId749"/>
                <a:stretch>
                  <a:fillRect/>
                </a:stretch>
              </p:blipFill>
              <p:spPr>
                <a:xfrm>
                  <a:off x="6769954" y="2267308"/>
                  <a:ext cx="885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271" name="Freihand 270">
                  <a:extLst>
                    <a:ext uri="{FF2B5EF4-FFF2-40B4-BE49-F238E27FC236}">
                      <a16:creationId xmlns:a16="http://schemas.microsoft.com/office/drawing/2014/main" id="{CF3F6616-6482-683C-062F-6D95E39F04BD}"/>
                    </a:ext>
                  </a:extLst>
                </p14:cNvPr>
                <p14:cNvContentPartPr/>
                <p14:nvPr/>
              </p14:nvContentPartPr>
              <p14:xfrm>
                <a:off x="6999274" y="2281348"/>
                <a:ext cx="56520" cy="90720"/>
              </p14:xfrm>
            </p:contentPart>
          </mc:Choice>
          <mc:Fallback xmlns="">
            <p:pic>
              <p:nvPicPr>
                <p:cNvPr id="271" name="Freihand 270">
                  <a:extLst>
                    <a:ext uri="{FF2B5EF4-FFF2-40B4-BE49-F238E27FC236}">
                      <a16:creationId xmlns:a16="http://schemas.microsoft.com/office/drawing/2014/main" id="{CF3F6616-6482-683C-062F-6D95E39F04BD}"/>
                    </a:ext>
                  </a:extLst>
                </p:cNvPr>
                <p:cNvPicPr/>
                <p:nvPr/>
              </p:nvPicPr>
              <p:blipFill>
                <a:blip r:embed="rId751"/>
                <a:stretch>
                  <a:fillRect/>
                </a:stretch>
              </p:blipFill>
              <p:spPr>
                <a:xfrm>
                  <a:off x="6990274" y="2272708"/>
                  <a:ext cx="741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272" name="Freihand 271">
                  <a:extLst>
                    <a:ext uri="{FF2B5EF4-FFF2-40B4-BE49-F238E27FC236}">
                      <a16:creationId xmlns:a16="http://schemas.microsoft.com/office/drawing/2014/main" id="{90AB0646-59E4-6231-4642-16F4C85F8514}"/>
                    </a:ext>
                  </a:extLst>
                </p14:cNvPr>
                <p14:cNvContentPartPr/>
                <p14:nvPr/>
              </p14:nvContentPartPr>
              <p14:xfrm>
                <a:off x="6916474" y="2220508"/>
                <a:ext cx="69120" cy="56160"/>
              </p14:xfrm>
            </p:contentPart>
          </mc:Choice>
          <mc:Fallback xmlns="">
            <p:pic>
              <p:nvPicPr>
                <p:cNvPr id="272" name="Freihand 271">
                  <a:extLst>
                    <a:ext uri="{FF2B5EF4-FFF2-40B4-BE49-F238E27FC236}">
                      <a16:creationId xmlns:a16="http://schemas.microsoft.com/office/drawing/2014/main" id="{90AB0646-59E4-6231-4642-16F4C85F8514}"/>
                    </a:ext>
                  </a:extLst>
                </p:cNvPr>
                <p:cNvPicPr/>
                <p:nvPr/>
              </p:nvPicPr>
              <p:blipFill>
                <a:blip r:embed="rId753"/>
                <a:stretch>
                  <a:fillRect/>
                </a:stretch>
              </p:blipFill>
              <p:spPr>
                <a:xfrm>
                  <a:off x="6907834" y="2211868"/>
                  <a:ext cx="8676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273" name="Freihand 272">
                  <a:extLst>
                    <a:ext uri="{FF2B5EF4-FFF2-40B4-BE49-F238E27FC236}">
                      <a16:creationId xmlns:a16="http://schemas.microsoft.com/office/drawing/2014/main" id="{B46F6E96-946E-75B5-B979-E13265E44D59}"/>
                    </a:ext>
                  </a:extLst>
                </p14:cNvPr>
                <p14:cNvContentPartPr/>
                <p14:nvPr/>
              </p14:nvContentPartPr>
              <p14:xfrm>
                <a:off x="7043914" y="2302228"/>
                <a:ext cx="70920" cy="74880"/>
              </p14:xfrm>
            </p:contentPart>
          </mc:Choice>
          <mc:Fallback xmlns="">
            <p:pic>
              <p:nvPicPr>
                <p:cNvPr id="273" name="Freihand 272">
                  <a:extLst>
                    <a:ext uri="{FF2B5EF4-FFF2-40B4-BE49-F238E27FC236}">
                      <a16:creationId xmlns:a16="http://schemas.microsoft.com/office/drawing/2014/main" id="{B46F6E96-946E-75B5-B979-E13265E44D59}"/>
                    </a:ext>
                  </a:extLst>
                </p:cNvPr>
                <p:cNvPicPr/>
                <p:nvPr/>
              </p:nvPicPr>
              <p:blipFill>
                <a:blip r:embed="rId755"/>
                <a:stretch>
                  <a:fillRect/>
                </a:stretch>
              </p:blipFill>
              <p:spPr>
                <a:xfrm>
                  <a:off x="7035274" y="2293588"/>
                  <a:ext cx="88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274" name="Freihand 273">
                  <a:extLst>
                    <a:ext uri="{FF2B5EF4-FFF2-40B4-BE49-F238E27FC236}">
                      <a16:creationId xmlns:a16="http://schemas.microsoft.com/office/drawing/2014/main" id="{75CEAC08-E721-638A-229F-6D349F6D7CBD}"/>
                    </a:ext>
                  </a:extLst>
                </p14:cNvPr>
                <p14:cNvContentPartPr/>
                <p14:nvPr/>
              </p14:nvContentPartPr>
              <p14:xfrm>
                <a:off x="6428314" y="2569348"/>
                <a:ext cx="117000" cy="133920"/>
              </p14:xfrm>
            </p:contentPart>
          </mc:Choice>
          <mc:Fallback xmlns="">
            <p:pic>
              <p:nvPicPr>
                <p:cNvPr id="274" name="Freihand 273">
                  <a:extLst>
                    <a:ext uri="{FF2B5EF4-FFF2-40B4-BE49-F238E27FC236}">
                      <a16:creationId xmlns:a16="http://schemas.microsoft.com/office/drawing/2014/main" id="{75CEAC08-E721-638A-229F-6D349F6D7CBD}"/>
                    </a:ext>
                  </a:extLst>
                </p:cNvPr>
                <p:cNvPicPr/>
                <p:nvPr/>
              </p:nvPicPr>
              <p:blipFill>
                <a:blip r:embed="rId757"/>
                <a:stretch>
                  <a:fillRect/>
                </a:stretch>
              </p:blipFill>
              <p:spPr>
                <a:xfrm>
                  <a:off x="6419314" y="2560348"/>
                  <a:ext cx="134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275" name="Freihand 274">
                  <a:extLst>
                    <a:ext uri="{FF2B5EF4-FFF2-40B4-BE49-F238E27FC236}">
                      <a16:creationId xmlns:a16="http://schemas.microsoft.com/office/drawing/2014/main" id="{DFF592D9-845A-7EF1-F980-513585EF51F4}"/>
                    </a:ext>
                  </a:extLst>
                </p14:cNvPr>
                <p14:cNvContentPartPr/>
                <p14:nvPr/>
              </p14:nvContentPartPr>
              <p14:xfrm>
                <a:off x="6614434" y="2558908"/>
                <a:ext cx="68400" cy="147240"/>
              </p14:xfrm>
            </p:contentPart>
          </mc:Choice>
          <mc:Fallback xmlns="">
            <p:pic>
              <p:nvPicPr>
                <p:cNvPr id="275" name="Freihand 274">
                  <a:extLst>
                    <a:ext uri="{FF2B5EF4-FFF2-40B4-BE49-F238E27FC236}">
                      <a16:creationId xmlns:a16="http://schemas.microsoft.com/office/drawing/2014/main" id="{DFF592D9-845A-7EF1-F980-513585EF51F4}"/>
                    </a:ext>
                  </a:extLst>
                </p:cNvPr>
                <p:cNvPicPr/>
                <p:nvPr/>
              </p:nvPicPr>
              <p:blipFill>
                <a:blip r:embed="rId759"/>
                <a:stretch>
                  <a:fillRect/>
                </a:stretch>
              </p:blipFill>
              <p:spPr>
                <a:xfrm>
                  <a:off x="6605794" y="2550268"/>
                  <a:ext cx="86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276" name="Freihand 275">
                  <a:extLst>
                    <a:ext uri="{FF2B5EF4-FFF2-40B4-BE49-F238E27FC236}">
                      <a16:creationId xmlns:a16="http://schemas.microsoft.com/office/drawing/2014/main" id="{7E6317DE-3FE3-E4BD-74F9-EE8687B34F0E}"/>
                    </a:ext>
                  </a:extLst>
                </p14:cNvPr>
                <p14:cNvContentPartPr/>
                <p14:nvPr/>
              </p14:nvContentPartPr>
              <p14:xfrm>
                <a:off x="6627754" y="2611108"/>
                <a:ext cx="119880" cy="145800"/>
              </p14:xfrm>
            </p:contentPart>
          </mc:Choice>
          <mc:Fallback xmlns="">
            <p:pic>
              <p:nvPicPr>
                <p:cNvPr id="276" name="Freihand 275">
                  <a:extLst>
                    <a:ext uri="{FF2B5EF4-FFF2-40B4-BE49-F238E27FC236}">
                      <a16:creationId xmlns:a16="http://schemas.microsoft.com/office/drawing/2014/main" id="{7E6317DE-3FE3-E4BD-74F9-EE8687B34F0E}"/>
                    </a:ext>
                  </a:extLst>
                </p:cNvPr>
                <p:cNvPicPr/>
                <p:nvPr/>
              </p:nvPicPr>
              <p:blipFill>
                <a:blip r:embed="rId761"/>
                <a:stretch>
                  <a:fillRect/>
                </a:stretch>
              </p:blipFill>
              <p:spPr>
                <a:xfrm>
                  <a:off x="6618754" y="2602108"/>
                  <a:ext cx="1375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277" name="Freihand 276">
                  <a:extLst>
                    <a:ext uri="{FF2B5EF4-FFF2-40B4-BE49-F238E27FC236}">
                      <a16:creationId xmlns:a16="http://schemas.microsoft.com/office/drawing/2014/main" id="{EA4AE12F-8242-86A6-A917-20FAB9D07D8E}"/>
                    </a:ext>
                  </a:extLst>
                </p14:cNvPr>
                <p14:cNvContentPartPr/>
                <p14:nvPr/>
              </p14:nvContentPartPr>
              <p14:xfrm>
                <a:off x="6807754" y="2547028"/>
                <a:ext cx="78120" cy="165240"/>
              </p14:xfrm>
            </p:contentPart>
          </mc:Choice>
          <mc:Fallback xmlns="">
            <p:pic>
              <p:nvPicPr>
                <p:cNvPr id="277" name="Freihand 276">
                  <a:extLst>
                    <a:ext uri="{FF2B5EF4-FFF2-40B4-BE49-F238E27FC236}">
                      <a16:creationId xmlns:a16="http://schemas.microsoft.com/office/drawing/2014/main" id="{EA4AE12F-8242-86A6-A917-20FAB9D07D8E}"/>
                    </a:ext>
                  </a:extLst>
                </p:cNvPr>
                <p:cNvPicPr/>
                <p:nvPr/>
              </p:nvPicPr>
              <p:blipFill>
                <a:blip r:embed="rId763"/>
                <a:stretch>
                  <a:fillRect/>
                </a:stretch>
              </p:blipFill>
              <p:spPr>
                <a:xfrm>
                  <a:off x="6799114" y="2538028"/>
                  <a:ext cx="95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278" name="Freihand 277">
                  <a:extLst>
                    <a:ext uri="{FF2B5EF4-FFF2-40B4-BE49-F238E27FC236}">
                      <a16:creationId xmlns:a16="http://schemas.microsoft.com/office/drawing/2014/main" id="{A8F3FFE2-6471-5422-1C85-422E1FB7E7BE}"/>
                    </a:ext>
                  </a:extLst>
                </p14:cNvPr>
                <p14:cNvContentPartPr/>
                <p14:nvPr/>
              </p14:nvContentPartPr>
              <p14:xfrm>
                <a:off x="7019434" y="2581228"/>
                <a:ext cx="68040" cy="113760"/>
              </p14:xfrm>
            </p:contentPart>
          </mc:Choice>
          <mc:Fallback xmlns="">
            <p:pic>
              <p:nvPicPr>
                <p:cNvPr id="278" name="Freihand 277">
                  <a:extLst>
                    <a:ext uri="{FF2B5EF4-FFF2-40B4-BE49-F238E27FC236}">
                      <a16:creationId xmlns:a16="http://schemas.microsoft.com/office/drawing/2014/main" id="{A8F3FFE2-6471-5422-1C85-422E1FB7E7BE}"/>
                    </a:ext>
                  </a:extLst>
                </p:cNvPr>
                <p:cNvPicPr/>
                <p:nvPr/>
              </p:nvPicPr>
              <p:blipFill>
                <a:blip r:embed="rId765"/>
                <a:stretch>
                  <a:fillRect/>
                </a:stretch>
              </p:blipFill>
              <p:spPr>
                <a:xfrm>
                  <a:off x="7010794" y="2572228"/>
                  <a:ext cx="85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279" name="Freihand 278">
                  <a:extLst>
                    <a:ext uri="{FF2B5EF4-FFF2-40B4-BE49-F238E27FC236}">
                      <a16:creationId xmlns:a16="http://schemas.microsoft.com/office/drawing/2014/main" id="{6367D21C-8966-C282-D8A4-0BE0CBF40DE4}"/>
                    </a:ext>
                  </a:extLst>
                </p14:cNvPr>
                <p14:cNvContentPartPr/>
                <p14:nvPr/>
              </p14:nvContentPartPr>
              <p14:xfrm>
                <a:off x="6915754" y="2537668"/>
                <a:ext cx="77040" cy="91800"/>
              </p14:xfrm>
            </p:contentPart>
          </mc:Choice>
          <mc:Fallback xmlns="">
            <p:pic>
              <p:nvPicPr>
                <p:cNvPr id="279" name="Freihand 278">
                  <a:extLst>
                    <a:ext uri="{FF2B5EF4-FFF2-40B4-BE49-F238E27FC236}">
                      <a16:creationId xmlns:a16="http://schemas.microsoft.com/office/drawing/2014/main" id="{6367D21C-8966-C282-D8A4-0BE0CBF40DE4}"/>
                    </a:ext>
                  </a:extLst>
                </p:cNvPr>
                <p:cNvPicPr/>
                <p:nvPr/>
              </p:nvPicPr>
              <p:blipFill>
                <a:blip r:embed="rId767"/>
                <a:stretch>
                  <a:fillRect/>
                </a:stretch>
              </p:blipFill>
              <p:spPr>
                <a:xfrm>
                  <a:off x="6907114" y="2528668"/>
                  <a:ext cx="9468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280" name="Freihand 279">
                  <a:extLst>
                    <a:ext uri="{FF2B5EF4-FFF2-40B4-BE49-F238E27FC236}">
                      <a16:creationId xmlns:a16="http://schemas.microsoft.com/office/drawing/2014/main" id="{2BFD5B16-809B-8E27-ADF7-B73D0B7EDE50}"/>
                    </a:ext>
                  </a:extLst>
                </p14:cNvPr>
                <p14:cNvContentPartPr/>
                <p14:nvPr/>
              </p14:nvContentPartPr>
              <p14:xfrm>
                <a:off x="7116634" y="2679148"/>
                <a:ext cx="58680" cy="66600"/>
              </p14:xfrm>
            </p:contentPart>
          </mc:Choice>
          <mc:Fallback xmlns="">
            <p:pic>
              <p:nvPicPr>
                <p:cNvPr id="280" name="Freihand 279">
                  <a:extLst>
                    <a:ext uri="{FF2B5EF4-FFF2-40B4-BE49-F238E27FC236}">
                      <a16:creationId xmlns:a16="http://schemas.microsoft.com/office/drawing/2014/main" id="{2BFD5B16-809B-8E27-ADF7-B73D0B7EDE50}"/>
                    </a:ext>
                  </a:extLst>
                </p:cNvPr>
                <p:cNvPicPr/>
                <p:nvPr/>
              </p:nvPicPr>
              <p:blipFill>
                <a:blip r:embed="rId769"/>
                <a:stretch>
                  <a:fillRect/>
                </a:stretch>
              </p:blipFill>
              <p:spPr>
                <a:xfrm>
                  <a:off x="7107634" y="2670508"/>
                  <a:ext cx="763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281" name="Freihand 280">
                  <a:extLst>
                    <a:ext uri="{FF2B5EF4-FFF2-40B4-BE49-F238E27FC236}">
                      <a16:creationId xmlns:a16="http://schemas.microsoft.com/office/drawing/2014/main" id="{42AEFD6E-5BCC-51AA-2271-D5B8C9D545CC}"/>
                    </a:ext>
                  </a:extLst>
                </p14:cNvPr>
                <p14:cNvContentPartPr/>
                <p14:nvPr/>
              </p14:nvContentPartPr>
              <p14:xfrm>
                <a:off x="6465754" y="2904508"/>
                <a:ext cx="134280" cy="122400"/>
              </p14:xfrm>
            </p:contentPart>
          </mc:Choice>
          <mc:Fallback xmlns="">
            <p:pic>
              <p:nvPicPr>
                <p:cNvPr id="281" name="Freihand 280">
                  <a:extLst>
                    <a:ext uri="{FF2B5EF4-FFF2-40B4-BE49-F238E27FC236}">
                      <a16:creationId xmlns:a16="http://schemas.microsoft.com/office/drawing/2014/main" id="{42AEFD6E-5BCC-51AA-2271-D5B8C9D545CC}"/>
                    </a:ext>
                  </a:extLst>
                </p:cNvPr>
                <p:cNvPicPr/>
                <p:nvPr/>
              </p:nvPicPr>
              <p:blipFill>
                <a:blip r:embed="rId771"/>
                <a:stretch>
                  <a:fillRect/>
                </a:stretch>
              </p:blipFill>
              <p:spPr>
                <a:xfrm>
                  <a:off x="6456754" y="2895508"/>
                  <a:ext cx="1519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284" name="Freihand 283">
                  <a:extLst>
                    <a:ext uri="{FF2B5EF4-FFF2-40B4-BE49-F238E27FC236}">
                      <a16:creationId xmlns:a16="http://schemas.microsoft.com/office/drawing/2014/main" id="{AE48E08D-82FD-31C1-6F3E-75BC88830A45}"/>
                    </a:ext>
                  </a:extLst>
                </p14:cNvPr>
                <p14:cNvContentPartPr/>
                <p14:nvPr/>
              </p14:nvContentPartPr>
              <p14:xfrm>
                <a:off x="6651874" y="2860588"/>
                <a:ext cx="81720" cy="154080"/>
              </p14:xfrm>
            </p:contentPart>
          </mc:Choice>
          <mc:Fallback xmlns="">
            <p:pic>
              <p:nvPicPr>
                <p:cNvPr id="284" name="Freihand 283">
                  <a:extLst>
                    <a:ext uri="{FF2B5EF4-FFF2-40B4-BE49-F238E27FC236}">
                      <a16:creationId xmlns:a16="http://schemas.microsoft.com/office/drawing/2014/main" id="{AE48E08D-82FD-31C1-6F3E-75BC88830A45}"/>
                    </a:ext>
                  </a:extLst>
                </p:cNvPr>
                <p:cNvPicPr/>
                <p:nvPr/>
              </p:nvPicPr>
              <p:blipFill>
                <a:blip r:embed="rId773"/>
                <a:stretch>
                  <a:fillRect/>
                </a:stretch>
              </p:blipFill>
              <p:spPr>
                <a:xfrm>
                  <a:off x="6643234" y="2851948"/>
                  <a:ext cx="99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285" name="Freihand 284">
                  <a:extLst>
                    <a:ext uri="{FF2B5EF4-FFF2-40B4-BE49-F238E27FC236}">
                      <a16:creationId xmlns:a16="http://schemas.microsoft.com/office/drawing/2014/main" id="{8DB7D18E-787C-A8B5-3A8A-4F654AE5C42D}"/>
                    </a:ext>
                  </a:extLst>
                </p14:cNvPr>
                <p14:cNvContentPartPr/>
                <p14:nvPr/>
              </p14:nvContentPartPr>
              <p14:xfrm>
                <a:off x="6726754" y="2971468"/>
                <a:ext cx="76320" cy="135360"/>
              </p14:xfrm>
            </p:contentPart>
          </mc:Choice>
          <mc:Fallback xmlns="">
            <p:pic>
              <p:nvPicPr>
                <p:cNvPr id="285" name="Freihand 284">
                  <a:extLst>
                    <a:ext uri="{FF2B5EF4-FFF2-40B4-BE49-F238E27FC236}">
                      <a16:creationId xmlns:a16="http://schemas.microsoft.com/office/drawing/2014/main" id="{8DB7D18E-787C-A8B5-3A8A-4F654AE5C42D}"/>
                    </a:ext>
                  </a:extLst>
                </p:cNvPr>
                <p:cNvPicPr/>
                <p:nvPr/>
              </p:nvPicPr>
              <p:blipFill>
                <a:blip r:embed="rId775"/>
                <a:stretch>
                  <a:fillRect/>
                </a:stretch>
              </p:blipFill>
              <p:spPr>
                <a:xfrm>
                  <a:off x="6718114" y="2962468"/>
                  <a:ext cx="939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286" name="Freihand 285">
                  <a:extLst>
                    <a:ext uri="{FF2B5EF4-FFF2-40B4-BE49-F238E27FC236}">
                      <a16:creationId xmlns:a16="http://schemas.microsoft.com/office/drawing/2014/main" id="{1DE4C2E4-9B37-4168-6BF1-C8B8E5358050}"/>
                    </a:ext>
                  </a:extLst>
                </p14:cNvPr>
                <p14:cNvContentPartPr/>
                <p14:nvPr/>
              </p14:nvContentPartPr>
              <p14:xfrm>
                <a:off x="6839434" y="2921788"/>
                <a:ext cx="78480" cy="134280"/>
              </p14:xfrm>
            </p:contentPart>
          </mc:Choice>
          <mc:Fallback xmlns="">
            <p:pic>
              <p:nvPicPr>
                <p:cNvPr id="286" name="Freihand 285">
                  <a:extLst>
                    <a:ext uri="{FF2B5EF4-FFF2-40B4-BE49-F238E27FC236}">
                      <a16:creationId xmlns:a16="http://schemas.microsoft.com/office/drawing/2014/main" id="{1DE4C2E4-9B37-4168-6BF1-C8B8E5358050}"/>
                    </a:ext>
                  </a:extLst>
                </p:cNvPr>
                <p:cNvPicPr/>
                <p:nvPr/>
              </p:nvPicPr>
              <p:blipFill>
                <a:blip r:embed="rId777"/>
                <a:stretch>
                  <a:fillRect/>
                </a:stretch>
              </p:blipFill>
              <p:spPr>
                <a:xfrm>
                  <a:off x="6830434" y="2913148"/>
                  <a:ext cx="961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287" name="Freihand 286">
                  <a:extLst>
                    <a:ext uri="{FF2B5EF4-FFF2-40B4-BE49-F238E27FC236}">
                      <a16:creationId xmlns:a16="http://schemas.microsoft.com/office/drawing/2014/main" id="{A69293A4-E425-D9D8-9DA5-D855E0F144F7}"/>
                    </a:ext>
                  </a:extLst>
                </p14:cNvPr>
                <p14:cNvContentPartPr/>
                <p14:nvPr/>
              </p14:nvContentPartPr>
              <p14:xfrm>
                <a:off x="7019074" y="2945908"/>
                <a:ext cx="61560" cy="74160"/>
              </p14:xfrm>
            </p:contentPart>
          </mc:Choice>
          <mc:Fallback xmlns="">
            <p:pic>
              <p:nvPicPr>
                <p:cNvPr id="287" name="Freihand 286">
                  <a:extLst>
                    <a:ext uri="{FF2B5EF4-FFF2-40B4-BE49-F238E27FC236}">
                      <a16:creationId xmlns:a16="http://schemas.microsoft.com/office/drawing/2014/main" id="{A69293A4-E425-D9D8-9DA5-D855E0F144F7}"/>
                    </a:ext>
                  </a:extLst>
                </p:cNvPr>
                <p:cNvPicPr/>
                <p:nvPr/>
              </p:nvPicPr>
              <p:blipFill>
                <a:blip r:embed="rId779"/>
                <a:stretch>
                  <a:fillRect/>
                </a:stretch>
              </p:blipFill>
              <p:spPr>
                <a:xfrm>
                  <a:off x="7010074" y="2937268"/>
                  <a:ext cx="792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288" name="Freihand 287">
                  <a:extLst>
                    <a:ext uri="{FF2B5EF4-FFF2-40B4-BE49-F238E27FC236}">
                      <a16:creationId xmlns:a16="http://schemas.microsoft.com/office/drawing/2014/main" id="{DE603E23-7AFC-7A31-9283-4F22DBB6AD9B}"/>
                    </a:ext>
                  </a:extLst>
                </p14:cNvPr>
                <p14:cNvContentPartPr/>
                <p14:nvPr/>
              </p14:nvContentPartPr>
              <p14:xfrm>
                <a:off x="6940594" y="2867428"/>
                <a:ext cx="98280" cy="86760"/>
              </p14:xfrm>
            </p:contentPart>
          </mc:Choice>
          <mc:Fallback xmlns="">
            <p:pic>
              <p:nvPicPr>
                <p:cNvPr id="288" name="Freihand 287">
                  <a:extLst>
                    <a:ext uri="{FF2B5EF4-FFF2-40B4-BE49-F238E27FC236}">
                      <a16:creationId xmlns:a16="http://schemas.microsoft.com/office/drawing/2014/main" id="{DE603E23-7AFC-7A31-9283-4F22DBB6AD9B}"/>
                    </a:ext>
                  </a:extLst>
                </p:cNvPr>
                <p:cNvPicPr/>
                <p:nvPr/>
              </p:nvPicPr>
              <p:blipFill>
                <a:blip r:embed="rId781"/>
                <a:stretch>
                  <a:fillRect/>
                </a:stretch>
              </p:blipFill>
              <p:spPr>
                <a:xfrm>
                  <a:off x="6931954" y="2858428"/>
                  <a:ext cx="1159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289" name="Freihand 288">
                  <a:extLst>
                    <a:ext uri="{FF2B5EF4-FFF2-40B4-BE49-F238E27FC236}">
                      <a16:creationId xmlns:a16="http://schemas.microsoft.com/office/drawing/2014/main" id="{9DBE5F82-D7DC-81E2-5F69-7D0E97053097}"/>
                    </a:ext>
                  </a:extLst>
                </p14:cNvPr>
                <p14:cNvContentPartPr/>
                <p14:nvPr/>
              </p14:nvContentPartPr>
              <p14:xfrm>
                <a:off x="7101874" y="3006028"/>
                <a:ext cx="52920" cy="57600"/>
              </p14:xfrm>
            </p:contentPart>
          </mc:Choice>
          <mc:Fallback xmlns="">
            <p:pic>
              <p:nvPicPr>
                <p:cNvPr id="289" name="Freihand 288">
                  <a:extLst>
                    <a:ext uri="{FF2B5EF4-FFF2-40B4-BE49-F238E27FC236}">
                      <a16:creationId xmlns:a16="http://schemas.microsoft.com/office/drawing/2014/main" id="{9DBE5F82-D7DC-81E2-5F69-7D0E97053097}"/>
                    </a:ext>
                  </a:extLst>
                </p:cNvPr>
                <p:cNvPicPr/>
                <p:nvPr/>
              </p:nvPicPr>
              <p:blipFill>
                <a:blip r:embed="rId783"/>
                <a:stretch>
                  <a:fillRect/>
                </a:stretch>
              </p:blipFill>
              <p:spPr>
                <a:xfrm>
                  <a:off x="7093234" y="2997388"/>
                  <a:ext cx="7056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291" name="Freihand 290">
                  <a:extLst>
                    <a:ext uri="{FF2B5EF4-FFF2-40B4-BE49-F238E27FC236}">
                      <a16:creationId xmlns:a16="http://schemas.microsoft.com/office/drawing/2014/main" id="{3422E365-2011-5AC7-DCFB-344694CEB2CA}"/>
                    </a:ext>
                  </a:extLst>
                </p14:cNvPr>
                <p14:cNvContentPartPr/>
                <p14:nvPr/>
              </p14:nvContentPartPr>
              <p14:xfrm>
                <a:off x="7334074" y="2882188"/>
                <a:ext cx="93960" cy="132840"/>
              </p14:xfrm>
            </p:contentPart>
          </mc:Choice>
          <mc:Fallback xmlns="">
            <p:pic>
              <p:nvPicPr>
                <p:cNvPr id="291" name="Freihand 290">
                  <a:extLst>
                    <a:ext uri="{FF2B5EF4-FFF2-40B4-BE49-F238E27FC236}">
                      <a16:creationId xmlns:a16="http://schemas.microsoft.com/office/drawing/2014/main" id="{3422E365-2011-5AC7-DCFB-344694CEB2CA}"/>
                    </a:ext>
                  </a:extLst>
                </p:cNvPr>
                <p:cNvPicPr/>
                <p:nvPr/>
              </p:nvPicPr>
              <p:blipFill>
                <a:blip r:embed="rId785"/>
                <a:stretch>
                  <a:fillRect/>
                </a:stretch>
              </p:blipFill>
              <p:spPr>
                <a:xfrm>
                  <a:off x="7325434" y="2873188"/>
                  <a:ext cx="111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292" name="Freihand 291">
                  <a:extLst>
                    <a:ext uri="{FF2B5EF4-FFF2-40B4-BE49-F238E27FC236}">
                      <a16:creationId xmlns:a16="http://schemas.microsoft.com/office/drawing/2014/main" id="{467D7637-7594-1A13-2981-A3CD9B0DD32C}"/>
                    </a:ext>
                  </a:extLst>
                </p14:cNvPr>
                <p14:cNvContentPartPr/>
                <p14:nvPr/>
              </p14:nvContentPartPr>
              <p14:xfrm>
                <a:off x="7499674" y="2871748"/>
                <a:ext cx="79560" cy="150120"/>
              </p14:xfrm>
            </p:contentPart>
          </mc:Choice>
          <mc:Fallback xmlns="">
            <p:pic>
              <p:nvPicPr>
                <p:cNvPr id="292" name="Freihand 291">
                  <a:extLst>
                    <a:ext uri="{FF2B5EF4-FFF2-40B4-BE49-F238E27FC236}">
                      <a16:creationId xmlns:a16="http://schemas.microsoft.com/office/drawing/2014/main" id="{467D7637-7594-1A13-2981-A3CD9B0DD32C}"/>
                    </a:ext>
                  </a:extLst>
                </p:cNvPr>
                <p:cNvPicPr/>
                <p:nvPr/>
              </p:nvPicPr>
              <p:blipFill>
                <a:blip r:embed="rId787"/>
                <a:stretch>
                  <a:fillRect/>
                </a:stretch>
              </p:blipFill>
              <p:spPr>
                <a:xfrm>
                  <a:off x="7490674" y="2862748"/>
                  <a:ext cx="972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293" name="Freihand 292">
                  <a:extLst>
                    <a:ext uri="{FF2B5EF4-FFF2-40B4-BE49-F238E27FC236}">
                      <a16:creationId xmlns:a16="http://schemas.microsoft.com/office/drawing/2014/main" id="{77D4C718-C3CF-32BD-D6AF-7B779EC40391}"/>
                    </a:ext>
                  </a:extLst>
                </p14:cNvPr>
                <p14:cNvContentPartPr/>
                <p14:nvPr/>
              </p14:nvContentPartPr>
              <p14:xfrm>
                <a:off x="7545394" y="2832508"/>
                <a:ext cx="74160" cy="14760"/>
              </p14:xfrm>
            </p:contentPart>
          </mc:Choice>
          <mc:Fallback xmlns="">
            <p:pic>
              <p:nvPicPr>
                <p:cNvPr id="293" name="Freihand 292">
                  <a:extLst>
                    <a:ext uri="{FF2B5EF4-FFF2-40B4-BE49-F238E27FC236}">
                      <a16:creationId xmlns:a16="http://schemas.microsoft.com/office/drawing/2014/main" id="{77D4C718-C3CF-32BD-D6AF-7B779EC40391}"/>
                    </a:ext>
                  </a:extLst>
                </p:cNvPr>
                <p:cNvPicPr/>
                <p:nvPr/>
              </p:nvPicPr>
              <p:blipFill>
                <a:blip r:embed="rId789"/>
                <a:stretch>
                  <a:fillRect/>
                </a:stretch>
              </p:blipFill>
              <p:spPr>
                <a:xfrm>
                  <a:off x="7536394" y="2823508"/>
                  <a:ext cx="91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294" name="Freihand 293">
                  <a:extLst>
                    <a:ext uri="{FF2B5EF4-FFF2-40B4-BE49-F238E27FC236}">
                      <a16:creationId xmlns:a16="http://schemas.microsoft.com/office/drawing/2014/main" id="{53E78026-55D5-4898-0107-ED2384951306}"/>
                    </a:ext>
                  </a:extLst>
                </p14:cNvPr>
                <p14:cNvContentPartPr/>
                <p14:nvPr/>
              </p14:nvContentPartPr>
              <p14:xfrm>
                <a:off x="7656994" y="2837548"/>
                <a:ext cx="102600" cy="180360"/>
              </p14:xfrm>
            </p:contentPart>
          </mc:Choice>
          <mc:Fallback xmlns="">
            <p:pic>
              <p:nvPicPr>
                <p:cNvPr id="294" name="Freihand 293">
                  <a:extLst>
                    <a:ext uri="{FF2B5EF4-FFF2-40B4-BE49-F238E27FC236}">
                      <a16:creationId xmlns:a16="http://schemas.microsoft.com/office/drawing/2014/main" id="{53E78026-55D5-4898-0107-ED2384951306}"/>
                    </a:ext>
                  </a:extLst>
                </p:cNvPr>
                <p:cNvPicPr/>
                <p:nvPr/>
              </p:nvPicPr>
              <p:blipFill>
                <a:blip r:embed="rId791"/>
                <a:stretch>
                  <a:fillRect/>
                </a:stretch>
              </p:blipFill>
              <p:spPr>
                <a:xfrm>
                  <a:off x="7648354" y="2828548"/>
                  <a:ext cx="1202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295" name="Freihand 294">
                  <a:extLst>
                    <a:ext uri="{FF2B5EF4-FFF2-40B4-BE49-F238E27FC236}">
                      <a16:creationId xmlns:a16="http://schemas.microsoft.com/office/drawing/2014/main" id="{1296E447-B124-FB0C-6515-17FAB742EB17}"/>
                    </a:ext>
                  </a:extLst>
                </p14:cNvPr>
                <p14:cNvContentPartPr/>
                <p14:nvPr/>
              </p14:nvContentPartPr>
              <p14:xfrm>
                <a:off x="7402474" y="2244988"/>
                <a:ext cx="126720" cy="164160"/>
              </p14:xfrm>
            </p:contentPart>
          </mc:Choice>
          <mc:Fallback xmlns="">
            <p:pic>
              <p:nvPicPr>
                <p:cNvPr id="295" name="Freihand 294">
                  <a:extLst>
                    <a:ext uri="{FF2B5EF4-FFF2-40B4-BE49-F238E27FC236}">
                      <a16:creationId xmlns:a16="http://schemas.microsoft.com/office/drawing/2014/main" id="{1296E447-B124-FB0C-6515-17FAB742EB17}"/>
                    </a:ext>
                  </a:extLst>
                </p:cNvPr>
                <p:cNvPicPr/>
                <p:nvPr/>
              </p:nvPicPr>
              <p:blipFill>
                <a:blip r:embed="rId793"/>
                <a:stretch>
                  <a:fillRect/>
                </a:stretch>
              </p:blipFill>
              <p:spPr>
                <a:xfrm>
                  <a:off x="7393834" y="2235988"/>
                  <a:ext cx="144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296" name="Freihand 295">
                  <a:extLst>
                    <a:ext uri="{FF2B5EF4-FFF2-40B4-BE49-F238E27FC236}">
                      <a16:creationId xmlns:a16="http://schemas.microsoft.com/office/drawing/2014/main" id="{584888CD-361C-A451-6A9C-ECB95C0C26F2}"/>
                    </a:ext>
                  </a:extLst>
                </p14:cNvPr>
                <p14:cNvContentPartPr/>
                <p14:nvPr/>
              </p14:nvContentPartPr>
              <p14:xfrm>
                <a:off x="7447834" y="2220868"/>
                <a:ext cx="142560" cy="24480"/>
              </p14:xfrm>
            </p:contentPart>
          </mc:Choice>
          <mc:Fallback xmlns="">
            <p:pic>
              <p:nvPicPr>
                <p:cNvPr id="296" name="Freihand 295">
                  <a:extLst>
                    <a:ext uri="{FF2B5EF4-FFF2-40B4-BE49-F238E27FC236}">
                      <a16:creationId xmlns:a16="http://schemas.microsoft.com/office/drawing/2014/main" id="{584888CD-361C-A451-6A9C-ECB95C0C26F2}"/>
                    </a:ext>
                  </a:extLst>
                </p:cNvPr>
                <p:cNvPicPr/>
                <p:nvPr/>
              </p:nvPicPr>
              <p:blipFill>
                <a:blip r:embed="rId795"/>
                <a:stretch>
                  <a:fillRect/>
                </a:stretch>
              </p:blipFill>
              <p:spPr>
                <a:xfrm>
                  <a:off x="7438834" y="2211868"/>
                  <a:ext cx="160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297" name="Freihand 296">
                  <a:extLst>
                    <a:ext uri="{FF2B5EF4-FFF2-40B4-BE49-F238E27FC236}">
                      <a16:creationId xmlns:a16="http://schemas.microsoft.com/office/drawing/2014/main" id="{CAD750D1-89D2-4662-F66D-1A8DD7D7882C}"/>
                    </a:ext>
                  </a:extLst>
                </p14:cNvPr>
                <p14:cNvContentPartPr/>
                <p14:nvPr/>
              </p14:nvContentPartPr>
              <p14:xfrm>
                <a:off x="7588234" y="2239948"/>
                <a:ext cx="277200" cy="95040"/>
              </p14:xfrm>
            </p:contentPart>
          </mc:Choice>
          <mc:Fallback xmlns="">
            <p:pic>
              <p:nvPicPr>
                <p:cNvPr id="297" name="Freihand 296">
                  <a:extLst>
                    <a:ext uri="{FF2B5EF4-FFF2-40B4-BE49-F238E27FC236}">
                      <a16:creationId xmlns:a16="http://schemas.microsoft.com/office/drawing/2014/main" id="{CAD750D1-89D2-4662-F66D-1A8DD7D7882C}"/>
                    </a:ext>
                  </a:extLst>
                </p:cNvPr>
                <p:cNvPicPr/>
                <p:nvPr/>
              </p:nvPicPr>
              <p:blipFill>
                <a:blip r:embed="rId797"/>
                <a:stretch>
                  <a:fillRect/>
                </a:stretch>
              </p:blipFill>
              <p:spPr>
                <a:xfrm>
                  <a:off x="7579234" y="2230948"/>
                  <a:ext cx="29484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300" name="Freihand 299">
                  <a:extLst>
                    <a:ext uri="{FF2B5EF4-FFF2-40B4-BE49-F238E27FC236}">
                      <a16:creationId xmlns:a16="http://schemas.microsoft.com/office/drawing/2014/main" id="{AE36636A-C1C6-A382-DE82-D081300D0E3B}"/>
                    </a:ext>
                  </a:extLst>
                </p14:cNvPr>
                <p14:cNvContentPartPr/>
                <p14:nvPr/>
              </p14:nvContentPartPr>
              <p14:xfrm>
                <a:off x="7346314" y="2540548"/>
                <a:ext cx="125280" cy="179280"/>
              </p14:xfrm>
            </p:contentPart>
          </mc:Choice>
          <mc:Fallback xmlns="">
            <p:pic>
              <p:nvPicPr>
                <p:cNvPr id="300" name="Freihand 299">
                  <a:extLst>
                    <a:ext uri="{FF2B5EF4-FFF2-40B4-BE49-F238E27FC236}">
                      <a16:creationId xmlns:a16="http://schemas.microsoft.com/office/drawing/2014/main" id="{AE36636A-C1C6-A382-DE82-D081300D0E3B}"/>
                    </a:ext>
                  </a:extLst>
                </p:cNvPr>
                <p:cNvPicPr/>
                <p:nvPr/>
              </p:nvPicPr>
              <p:blipFill>
                <a:blip r:embed="rId799"/>
                <a:stretch>
                  <a:fillRect/>
                </a:stretch>
              </p:blipFill>
              <p:spPr>
                <a:xfrm>
                  <a:off x="7337674" y="2531548"/>
                  <a:ext cx="1429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301" name="Freihand 300">
                  <a:extLst>
                    <a:ext uri="{FF2B5EF4-FFF2-40B4-BE49-F238E27FC236}">
                      <a16:creationId xmlns:a16="http://schemas.microsoft.com/office/drawing/2014/main" id="{79A7232D-2D3D-FBA1-641E-1FEE9EBAF8C2}"/>
                    </a:ext>
                  </a:extLst>
                </p14:cNvPr>
                <p14:cNvContentPartPr/>
                <p14:nvPr/>
              </p14:nvContentPartPr>
              <p14:xfrm>
                <a:off x="7365754" y="2530108"/>
                <a:ext cx="142560" cy="21240"/>
              </p14:xfrm>
            </p:contentPart>
          </mc:Choice>
          <mc:Fallback xmlns="">
            <p:pic>
              <p:nvPicPr>
                <p:cNvPr id="301" name="Freihand 300">
                  <a:extLst>
                    <a:ext uri="{FF2B5EF4-FFF2-40B4-BE49-F238E27FC236}">
                      <a16:creationId xmlns:a16="http://schemas.microsoft.com/office/drawing/2014/main" id="{79A7232D-2D3D-FBA1-641E-1FEE9EBAF8C2}"/>
                    </a:ext>
                  </a:extLst>
                </p:cNvPr>
                <p:cNvPicPr/>
                <p:nvPr/>
              </p:nvPicPr>
              <p:blipFill>
                <a:blip r:embed="rId801"/>
                <a:stretch>
                  <a:fillRect/>
                </a:stretch>
              </p:blipFill>
              <p:spPr>
                <a:xfrm>
                  <a:off x="7356754" y="2521108"/>
                  <a:ext cx="1602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302" name="Freihand 301">
                  <a:extLst>
                    <a:ext uri="{FF2B5EF4-FFF2-40B4-BE49-F238E27FC236}">
                      <a16:creationId xmlns:a16="http://schemas.microsoft.com/office/drawing/2014/main" id="{A220E82B-35BB-AC8F-49DE-A2D31832292F}"/>
                    </a:ext>
                  </a:extLst>
                </p14:cNvPr>
                <p14:cNvContentPartPr/>
                <p14:nvPr/>
              </p14:nvContentPartPr>
              <p14:xfrm>
                <a:off x="7584634" y="2532268"/>
                <a:ext cx="52200" cy="171720"/>
              </p14:xfrm>
            </p:contentPart>
          </mc:Choice>
          <mc:Fallback xmlns="">
            <p:pic>
              <p:nvPicPr>
                <p:cNvPr id="302" name="Freihand 301">
                  <a:extLst>
                    <a:ext uri="{FF2B5EF4-FFF2-40B4-BE49-F238E27FC236}">
                      <a16:creationId xmlns:a16="http://schemas.microsoft.com/office/drawing/2014/main" id="{A220E82B-35BB-AC8F-49DE-A2D31832292F}"/>
                    </a:ext>
                  </a:extLst>
                </p:cNvPr>
                <p:cNvPicPr/>
                <p:nvPr/>
              </p:nvPicPr>
              <p:blipFill>
                <a:blip r:embed="rId803"/>
                <a:stretch>
                  <a:fillRect/>
                </a:stretch>
              </p:blipFill>
              <p:spPr>
                <a:xfrm>
                  <a:off x="7575634" y="2523268"/>
                  <a:ext cx="698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303" name="Freihand 302">
                  <a:extLst>
                    <a:ext uri="{FF2B5EF4-FFF2-40B4-BE49-F238E27FC236}">
                      <a16:creationId xmlns:a16="http://schemas.microsoft.com/office/drawing/2014/main" id="{30866A03-0585-62E8-02BA-23235E488682}"/>
                    </a:ext>
                  </a:extLst>
                </p14:cNvPr>
                <p14:cNvContentPartPr/>
                <p14:nvPr/>
              </p14:nvContentPartPr>
              <p14:xfrm>
                <a:off x="7761754" y="2570788"/>
                <a:ext cx="120600" cy="90720"/>
              </p14:xfrm>
            </p:contentPart>
          </mc:Choice>
          <mc:Fallback xmlns="">
            <p:pic>
              <p:nvPicPr>
                <p:cNvPr id="303" name="Freihand 302">
                  <a:extLst>
                    <a:ext uri="{FF2B5EF4-FFF2-40B4-BE49-F238E27FC236}">
                      <a16:creationId xmlns:a16="http://schemas.microsoft.com/office/drawing/2014/main" id="{30866A03-0585-62E8-02BA-23235E488682}"/>
                    </a:ext>
                  </a:extLst>
                </p:cNvPr>
                <p:cNvPicPr/>
                <p:nvPr/>
              </p:nvPicPr>
              <p:blipFill>
                <a:blip r:embed="rId805"/>
                <a:stretch>
                  <a:fillRect/>
                </a:stretch>
              </p:blipFill>
              <p:spPr>
                <a:xfrm>
                  <a:off x="7753114" y="2561788"/>
                  <a:ext cx="1382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555" name="Freihand 554">
                  <a:extLst>
                    <a:ext uri="{FF2B5EF4-FFF2-40B4-BE49-F238E27FC236}">
                      <a16:creationId xmlns:a16="http://schemas.microsoft.com/office/drawing/2014/main" id="{197334C7-96E4-9E13-7AFD-227057EC936B}"/>
                    </a:ext>
                  </a:extLst>
                </p14:cNvPr>
                <p14:cNvContentPartPr/>
                <p14:nvPr/>
              </p14:nvContentPartPr>
              <p14:xfrm>
                <a:off x="6386554" y="2428588"/>
                <a:ext cx="844560" cy="875880"/>
              </p14:xfrm>
            </p:contentPart>
          </mc:Choice>
          <mc:Fallback xmlns="">
            <p:pic>
              <p:nvPicPr>
                <p:cNvPr id="555" name="Freihand 554">
                  <a:extLst>
                    <a:ext uri="{FF2B5EF4-FFF2-40B4-BE49-F238E27FC236}">
                      <a16:creationId xmlns:a16="http://schemas.microsoft.com/office/drawing/2014/main" id="{197334C7-96E4-9E13-7AFD-227057EC936B}"/>
                    </a:ext>
                  </a:extLst>
                </p:cNvPr>
                <p:cNvPicPr/>
                <p:nvPr/>
              </p:nvPicPr>
              <p:blipFill>
                <a:blip r:embed="rId807"/>
                <a:stretch>
                  <a:fillRect/>
                </a:stretch>
              </p:blipFill>
              <p:spPr>
                <a:xfrm>
                  <a:off x="6377554" y="2419948"/>
                  <a:ext cx="862200" cy="893520"/>
                </a:xfrm>
                <a:prstGeom prst="rect">
                  <a:avLst/>
                </a:prstGeom>
              </p:spPr>
            </p:pic>
          </mc:Fallback>
        </mc:AlternateContent>
      </p:grpSp>
      <p:grpSp>
        <p:nvGrpSpPr>
          <p:cNvPr id="591" name="Gruppieren 590">
            <a:extLst>
              <a:ext uri="{FF2B5EF4-FFF2-40B4-BE49-F238E27FC236}">
                <a16:creationId xmlns:a16="http://schemas.microsoft.com/office/drawing/2014/main" id="{D5222855-2DDF-62FA-69AB-45D14A2CF1FC}"/>
              </a:ext>
            </a:extLst>
          </p:cNvPr>
          <p:cNvGrpSpPr/>
          <p:nvPr/>
        </p:nvGrpSpPr>
        <p:grpSpPr>
          <a:xfrm>
            <a:off x="7992154" y="2864548"/>
            <a:ext cx="3971160" cy="1354320"/>
            <a:chOff x="7992154" y="2864548"/>
            <a:chExt cx="3971160" cy="1354320"/>
          </a:xfrm>
        </p:grpSpPr>
        <mc:AlternateContent xmlns:mc="http://schemas.openxmlformats.org/markup-compatibility/2006" xmlns:p14="http://schemas.microsoft.com/office/powerpoint/2010/main">
          <mc:Choice Requires="p14">
            <p:contentPart p14:bwMode="auto" r:id="rId808">
              <p14:nvContentPartPr>
                <p14:cNvPr id="344" name="Freihand 343">
                  <a:extLst>
                    <a:ext uri="{FF2B5EF4-FFF2-40B4-BE49-F238E27FC236}">
                      <a16:creationId xmlns:a16="http://schemas.microsoft.com/office/drawing/2014/main" id="{A59EAC64-7E7A-7B6B-B982-4D406F992FA2}"/>
                    </a:ext>
                  </a:extLst>
                </p14:cNvPr>
                <p14:cNvContentPartPr/>
                <p14:nvPr/>
              </p14:nvContentPartPr>
              <p14:xfrm>
                <a:off x="8173954" y="2875708"/>
                <a:ext cx="123840" cy="160920"/>
              </p14:xfrm>
            </p:contentPart>
          </mc:Choice>
          <mc:Fallback xmlns="">
            <p:pic>
              <p:nvPicPr>
                <p:cNvPr id="344" name="Freihand 343">
                  <a:extLst>
                    <a:ext uri="{FF2B5EF4-FFF2-40B4-BE49-F238E27FC236}">
                      <a16:creationId xmlns:a16="http://schemas.microsoft.com/office/drawing/2014/main" id="{A59EAC64-7E7A-7B6B-B982-4D406F992FA2}"/>
                    </a:ext>
                  </a:extLst>
                </p:cNvPr>
                <p:cNvPicPr/>
                <p:nvPr/>
              </p:nvPicPr>
              <p:blipFill>
                <a:blip r:embed="rId809"/>
                <a:stretch>
                  <a:fillRect/>
                </a:stretch>
              </p:blipFill>
              <p:spPr>
                <a:xfrm>
                  <a:off x="8165314" y="2866708"/>
                  <a:ext cx="1414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345" name="Freihand 344">
                  <a:extLst>
                    <a:ext uri="{FF2B5EF4-FFF2-40B4-BE49-F238E27FC236}">
                      <a16:creationId xmlns:a16="http://schemas.microsoft.com/office/drawing/2014/main" id="{88A97968-F81B-4E4C-C713-B5455E31E472}"/>
                    </a:ext>
                  </a:extLst>
                </p14:cNvPr>
                <p14:cNvContentPartPr/>
                <p14:nvPr/>
              </p14:nvContentPartPr>
              <p14:xfrm>
                <a:off x="8348194" y="2864548"/>
                <a:ext cx="55440" cy="171360"/>
              </p14:xfrm>
            </p:contentPart>
          </mc:Choice>
          <mc:Fallback xmlns="">
            <p:pic>
              <p:nvPicPr>
                <p:cNvPr id="345" name="Freihand 344">
                  <a:extLst>
                    <a:ext uri="{FF2B5EF4-FFF2-40B4-BE49-F238E27FC236}">
                      <a16:creationId xmlns:a16="http://schemas.microsoft.com/office/drawing/2014/main" id="{88A97968-F81B-4E4C-C713-B5455E31E472}"/>
                    </a:ext>
                  </a:extLst>
                </p:cNvPr>
                <p:cNvPicPr/>
                <p:nvPr/>
              </p:nvPicPr>
              <p:blipFill>
                <a:blip r:embed="rId811"/>
                <a:stretch>
                  <a:fillRect/>
                </a:stretch>
              </p:blipFill>
              <p:spPr>
                <a:xfrm>
                  <a:off x="8339554" y="2855548"/>
                  <a:ext cx="73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346" name="Freihand 345">
                  <a:extLst>
                    <a:ext uri="{FF2B5EF4-FFF2-40B4-BE49-F238E27FC236}">
                      <a16:creationId xmlns:a16="http://schemas.microsoft.com/office/drawing/2014/main" id="{C2DB1207-D670-B21B-9C93-371B9F8F3DC5}"/>
                    </a:ext>
                  </a:extLst>
                </p14:cNvPr>
                <p14:cNvContentPartPr/>
                <p14:nvPr/>
              </p14:nvContentPartPr>
              <p14:xfrm>
                <a:off x="8487514" y="2903068"/>
                <a:ext cx="91080" cy="116640"/>
              </p14:xfrm>
            </p:contentPart>
          </mc:Choice>
          <mc:Fallback xmlns="">
            <p:pic>
              <p:nvPicPr>
                <p:cNvPr id="346" name="Freihand 345">
                  <a:extLst>
                    <a:ext uri="{FF2B5EF4-FFF2-40B4-BE49-F238E27FC236}">
                      <a16:creationId xmlns:a16="http://schemas.microsoft.com/office/drawing/2014/main" id="{C2DB1207-D670-B21B-9C93-371B9F8F3DC5}"/>
                    </a:ext>
                  </a:extLst>
                </p:cNvPr>
                <p:cNvPicPr/>
                <p:nvPr/>
              </p:nvPicPr>
              <p:blipFill>
                <a:blip r:embed="rId813"/>
                <a:stretch>
                  <a:fillRect/>
                </a:stretch>
              </p:blipFill>
              <p:spPr>
                <a:xfrm>
                  <a:off x="8478874" y="2894068"/>
                  <a:ext cx="1087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512" name="Freihand 511">
                  <a:extLst>
                    <a:ext uri="{FF2B5EF4-FFF2-40B4-BE49-F238E27FC236}">
                      <a16:creationId xmlns:a16="http://schemas.microsoft.com/office/drawing/2014/main" id="{1A3CE0F9-12FF-E6E6-1218-8F8A47653E08}"/>
                    </a:ext>
                  </a:extLst>
                </p14:cNvPr>
                <p14:cNvContentPartPr/>
                <p14:nvPr/>
              </p14:nvContentPartPr>
              <p14:xfrm>
                <a:off x="7992154" y="3220948"/>
                <a:ext cx="196200" cy="152640"/>
              </p14:xfrm>
            </p:contentPart>
          </mc:Choice>
          <mc:Fallback xmlns="">
            <p:pic>
              <p:nvPicPr>
                <p:cNvPr id="512" name="Freihand 511">
                  <a:extLst>
                    <a:ext uri="{FF2B5EF4-FFF2-40B4-BE49-F238E27FC236}">
                      <a16:creationId xmlns:a16="http://schemas.microsoft.com/office/drawing/2014/main" id="{1A3CE0F9-12FF-E6E6-1218-8F8A47653E08}"/>
                    </a:ext>
                  </a:extLst>
                </p:cNvPr>
                <p:cNvPicPr/>
                <p:nvPr/>
              </p:nvPicPr>
              <p:blipFill>
                <a:blip r:embed="rId815"/>
                <a:stretch>
                  <a:fillRect/>
                </a:stretch>
              </p:blipFill>
              <p:spPr>
                <a:xfrm>
                  <a:off x="7983154" y="3211948"/>
                  <a:ext cx="2138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513" name="Freihand 512">
                  <a:extLst>
                    <a:ext uri="{FF2B5EF4-FFF2-40B4-BE49-F238E27FC236}">
                      <a16:creationId xmlns:a16="http://schemas.microsoft.com/office/drawing/2014/main" id="{7F355068-8E07-592B-2CFF-B11AF00B2A57}"/>
                    </a:ext>
                  </a:extLst>
                </p14:cNvPr>
                <p14:cNvContentPartPr/>
                <p14:nvPr/>
              </p14:nvContentPartPr>
              <p14:xfrm>
                <a:off x="8234434" y="3266308"/>
                <a:ext cx="99360" cy="101520"/>
              </p14:xfrm>
            </p:contentPart>
          </mc:Choice>
          <mc:Fallback xmlns="">
            <p:pic>
              <p:nvPicPr>
                <p:cNvPr id="513" name="Freihand 512">
                  <a:extLst>
                    <a:ext uri="{FF2B5EF4-FFF2-40B4-BE49-F238E27FC236}">
                      <a16:creationId xmlns:a16="http://schemas.microsoft.com/office/drawing/2014/main" id="{7F355068-8E07-592B-2CFF-B11AF00B2A57}"/>
                    </a:ext>
                  </a:extLst>
                </p:cNvPr>
                <p:cNvPicPr/>
                <p:nvPr/>
              </p:nvPicPr>
              <p:blipFill>
                <a:blip r:embed="rId817"/>
                <a:stretch>
                  <a:fillRect/>
                </a:stretch>
              </p:blipFill>
              <p:spPr>
                <a:xfrm>
                  <a:off x="8225434" y="3257308"/>
                  <a:ext cx="11700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515" name="Freihand 514">
                  <a:extLst>
                    <a:ext uri="{FF2B5EF4-FFF2-40B4-BE49-F238E27FC236}">
                      <a16:creationId xmlns:a16="http://schemas.microsoft.com/office/drawing/2014/main" id="{2122E9FA-8D6D-6404-C85A-7878CAB4FF88}"/>
                    </a:ext>
                  </a:extLst>
                </p14:cNvPr>
                <p14:cNvContentPartPr/>
                <p14:nvPr/>
              </p14:nvContentPartPr>
              <p14:xfrm>
                <a:off x="8257474" y="3189268"/>
                <a:ext cx="98640" cy="207720"/>
              </p14:xfrm>
            </p:contentPart>
          </mc:Choice>
          <mc:Fallback xmlns="">
            <p:pic>
              <p:nvPicPr>
                <p:cNvPr id="515" name="Freihand 514">
                  <a:extLst>
                    <a:ext uri="{FF2B5EF4-FFF2-40B4-BE49-F238E27FC236}">
                      <a16:creationId xmlns:a16="http://schemas.microsoft.com/office/drawing/2014/main" id="{2122E9FA-8D6D-6404-C85A-7878CAB4FF88}"/>
                    </a:ext>
                  </a:extLst>
                </p:cNvPr>
                <p:cNvPicPr/>
                <p:nvPr/>
              </p:nvPicPr>
              <p:blipFill>
                <a:blip r:embed="rId819"/>
                <a:stretch>
                  <a:fillRect/>
                </a:stretch>
              </p:blipFill>
              <p:spPr>
                <a:xfrm>
                  <a:off x="8248474" y="3180628"/>
                  <a:ext cx="1162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516" name="Freihand 515">
                  <a:extLst>
                    <a:ext uri="{FF2B5EF4-FFF2-40B4-BE49-F238E27FC236}">
                      <a16:creationId xmlns:a16="http://schemas.microsoft.com/office/drawing/2014/main" id="{9A1792DE-A134-B1A8-E9A7-C131B27AC958}"/>
                    </a:ext>
                  </a:extLst>
                </p14:cNvPr>
                <p14:cNvContentPartPr/>
                <p14:nvPr/>
              </p14:nvContentPartPr>
              <p14:xfrm>
                <a:off x="8399674" y="3209428"/>
                <a:ext cx="170640" cy="183600"/>
              </p14:xfrm>
            </p:contentPart>
          </mc:Choice>
          <mc:Fallback xmlns="">
            <p:pic>
              <p:nvPicPr>
                <p:cNvPr id="516" name="Freihand 515">
                  <a:extLst>
                    <a:ext uri="{FF2B5EF4-FFF2-40B4-BE49-F238E27FC236}">
                      <a16:creationId xmlns:a16="http://schemas.microsoft.com/office/drawing/2014/main" id="{9A1792DE-A134-B1A8-E9A7-C131B27AC958}"/>
                    </a:ext>
                  </a:extLst>
                </p:cNvPr>
                <p:cNvPicPr/>
                <p:nvPr/>
              </p:nvPicPr>
              <p:blipFill>
                <a:blip r:embed="rId821"/>
                <a:stretch>
                  <a:fillRect/>
                </a:stretch>
              </p:blipFill>
              <p:spPr>
                <a:xfrm>
                  <a:off x="8390674" y="3200428"/>
                  <a:ext cx="188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517" name="Freihand 516">
                  <a:extLst>
                    <a:ext uri="{FF2B5EF4-FFF2-40B4-BE49-F238E27FC236}">
                      <a16:creationId xmlns:a16="http://schemas.microsoft.com/office/drawing/2014/main" id="{FC70669E-7E46-C768-C51E-DC4DFB0209A1}"/>
                    </a:ext>
                  </a:extLst>
                </p14:cNvPr>
                <p14:cNvContentPartPr/>
                <p14:nvPr/>
              </p14:nvContentPartPr>
              <p14:xfrm>
                <a:off x="8511634" y="3247228"/>
                <a:ext cx="72000" cy="16920"/>
              </p14:xfrm>
            </p:contentPart>
          </mc:Choice>
          <mc:Fallback xmlns="">
            <p:pic>
              <p:nvPicPr>
                <p:cNvPr id="517" name="Freihand 516">
                  <a:extLst>
                    <a:ext uri="{FF2B5EF4-FFF2-40B4-BE49-F238E27FC236}">
                      <a16:creationId xmlns:a16="http://schemas.microsoft.com/office/drawing/2014/main" id="{FC70669E-7E46-C768-C51E-DC4DFB0209A1}"/>
                    </a:ext>
                  </a:extLst>
                </p:cNvPr>
                <p:cNvPicPr/>
                <p:nvPr/>
              </p:nvPicPr>
              <p:blipFill>
                <a:blip r:embed="rId823"/>
                <a:stretch>
                  <a:fillRect/>
                </a:stretch>
              </p:blipFill>
              <p:spPr>
                <a:xfrm>
                  <a:off x="8502994" y="3238588"/>
                  <a:ext cx="896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518" name="Freihand 517">
                  <a:extLst>
                    <a:ext uri="{FF2B5EF4-FFF2-40B4-BE49-F238E27FC236}">
                      <a16:creationId xmlns:a16="http://schemas.microsoft.com/office/drawing/2014/main" id="{82221F5C-2C76-9C6E-3D7F-58D284D2D7CD}"/>
                    </a:ext>
                  </a:extLst>
                </p14:cNvPr>
                <p14:cNvContentPartPr/>
                <p14:nvPr/>
              </p14:nvContentPartPr>
              <p14:xfrm>
                <a:off x="8813314" y="3240388"/>
                <a:ext cx="5400" cy="97920"/>
              </p14:xfrm>
            </p:contentPart>
          </mc:Choice>
          <mc:Fallback xmlns="">
            <p:pic>
              <p:nvPicPr>
                <p:cNvPr id="518" name="Freihand 517">
                  <a:extLst>
                    <a:ext uri="{FF2B5EF4-FFF2-40B4-BE49-F238E27FC236}">
                      <a16:creationId xmlns:a16="http://schemas.microsoft.com/office/drawing/2014/main" id="{82221F5C-2C76-9C6E-3D7F-58D284D2D7CD}"/>
                    </a:ext>
                  </a:extLst>
                </p:cNvPr>
                <p:cNvPicPr/>
                <p:nvPr/>
              </p:nvPicPr>
              <p:blipFill>
                <a:blip r:embed="rId825"/>
                <a:stretch>
                  <a:fillRect/>
                </a:stretch>
              </p:blipFill>
              <p:spPr>
                <a:xfrm>
                  <a:off x="8804314" y="3231388"/>
                  <a:ext cx="230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519" name="Freihand 518">
                  <a:extLst>
                    <a:ext uri="{FF2B5EF4-FFF2-40B4-BE49-F238E27FC236}">
                      <a16:creationId xmlns:a16="http://schemas.microsoft.com/office/drawing/2014/main" id="{1E5DA387-EF12-0D32-7952-4CEA98C5E3BC}"/>
                    </a:ext>
                  </a:extLst>
                </p14:cNvPr>
                <p14:cNvContentPartPr/>
                <p14:nvPr/>
              </p14:nvContentPartPr>
              <p14:xfrm>
                <a:off x="8803234" y="3189988"/>
                <a:ext cx="18000" cy="33480"/>
              </p14:xfrm>
            </p:contentPart>
          </mc:Choice>
          <mc:Fallback xmlns="">
            <p:pic>
              <p:nvPicPr>
                <p:cNvPr id="519" name="Freihand 518">
                  <a:extLst>
                    <a:ext uri="{FF2B5EF4-FFF2-40B4-BE49-F238E27FC236}">
                      <a16:creationId xmlns:a16="http://schemas.microsoft.com/office/drawing/2014/main" id="{1E5DA387-EF12-0D32-7952-4CEA98C5E3BC}"/>
                    </a:ext>
                  </a:extLst>
                </p:cNvPr>
                <p:cNvPicPr/>
                <p:nvPr/>
              </p:nvPicPr>
              <p:blipFill>
                <a:blip r:embed="rId827"/>
                <a:stretch>
                  <a:fillRect/>
                </a:stretch>
              </p:blipFill>
              <p:spPr>
                <a:xfrm>
                  <a:off x="8794594" y="3181348"/>
                  <a:ext cx="356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520" name="Freihand 519">
                  <a:extLst>
                    <a:ext uri="{FF2B5EF4-FFF2-40B4-BE49-F238E27FC236}">
                      <a16:creationId xmlns:a16="http://schemas.microsoft.com/office/drawing/2014/main" id="{9932F92A-429B-E49D-B6A1-9EC42414F77E}"/>
                    </a:ext>
                  </a:extLst>
                </p14:cNvPr>
                <p14:cNvContentPartPr/>
                <p14:nvPr/>
              </p14:nvContentPartPr>
              <p14:xfrm>
                <a:off x="8884594" y="3237508"/>
                <a:ext cx="77760" cy="92160"/>
              </p14:xfrm>
            </p:contentPart>
          </mc:Choice>
          <mc:Fallback xmlns="">
            <p:pic>
              <p:nvPicPr>
                <p:cNvPr id="520" name="Freihand 519">
                  <a:extLst>
                    <a:ext uri="{FF2B5EF4-FFF2-40B4-BE49-F238E27FC236}">
                      <a16:creationId xmlns:a16="http://schemas.microsoft.com/office/drawing/2014/main" id="{9932F92A-429B-E49D-B6A1-9EC42414F77E}"/>
                    </a:ext>
                  </a:extLst>
                </p:cNvPr>
                <p:cNvPicPr/>
                <p:nvPr/>
              </p:nvPicPr>
              <p:blipFill>
                <a:blip r:embed="rId829"/>
                <a:stretch>
                  <a:fillRect/>
                </a:stretch>
              </p:blipFill>
              <p:spPr>
                <a:xfrm>
                  <a:off x="8875954" y="3228508"/>
                  <a:ext cx="95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523" name="Freihand 522">
                  <a:extLst>
                    <a:ext uri="{FF2B5EF4-FFF2-40B4-BE49-F238E27FC236}">
                      <a16:creationId xmlns:a16="http://schemas.microsoft.com/office/drawing/2014/main" id="{7024458C-7EF1-31AB-343A-3AAC8FBCFEC4}"/>
                    </a:ext>
                  </a:extLst>
                </p14:cNvPr>
                <p14:cNvContentPartPr/>
                <p14:nvPr/>
              </p14:nvContentPartPr>
              <p14:xfrm>
                <a:off x="9122914" y="3175588"/>
                <a:ext cx="214200" cy="182520"/>
              </p14:xfrm>
            </p:contentPart>
          </mc:Choice>
          <mc:Fallback xmlns="">
            <p:pic>
              <p:nvPicPr>
                <p:cNvPr id="523" name="Freihand 522">
                  <a:extLst>
                    <a:ext uri="{FF2B5EF4-FFF2-40B4-BE49-F238E27FC236}">
                      <a16:creationId xmlns:a16="http://schemas.microsoft.com/office/drawing/2014/main" id="{7024458C-7EF1-31AB-343A-3AAC8FBCFEC4}"/>
                    </a:ext>
                  </a:extLst>
                </p:cNvPr>
                <p:cNvPicPr/>
                <p:nvPr/>
              </p:nvPicPr>
              <p:blipFill>
                <a:blip r:embed="rId831"/>
                <a:stretch>
                  <a:fillRect/>
                </a:stretch>
              </p:blipFill>
              <p:spPr>
                <a:xfrm>
                  <a:off x="9113914" y="3166588"/>
                  <a:ext cx="2318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524" name="Freihand 523">
                  <a:extLst>
                    <a:ext uri="{FF2B5EF4-FFF2-40B4-BE49-F238E27FC236}">
                      <a16:creationId xmlns:a16="http://schemas.microsoft.com/office/drawing/2014/main" id="{46674BE2-3FC0-A32B-34C0-F21A0AFEEDE2}"/>
                    </a:ext>
                  </a:extLst>
                </p14:cNvPr>
                <p14:cNvContentPartPr/>
                <p14:nvPr/>
              </p14:nvContentPartPr>
              <p14:xfrm>
                <a:off x="9506314" y="3291508"/>
                <a:ext cx="1080" cy="4320"/>
              </p14:xfrm>
            </p:contentPart>
          </mc:Choice>
          <mc:Fallback xmlns="">
            <p:pic>
              <p:nvPicPr>
                <p:cNvPr id="524" name="Freihand 523">
                  <a:extLst>
                    <a:ext uri="{FF2B5EF4-FFF2-40B4-BE49-F238E27FC236}">
                      <a16:creationId xmlns:a16="http://schemas.microsoft.com/office/drawing/2014/main" id="{46674BE2-3FC0-A32B-34C0-F21A0AFEEDE2}"/>
                    </a:ext>
                  </a:extLst>
                </p:cNvPr>
                <p:cNvPicPr/>
                <p:nvPr/>
              </p:nvPicPr>
              <p:blipFill>
                <a:blip r:embed="rId833"/>
                <a:stretch>
                  <a:fillRect/>
                </a:stretch>
              </p:blipFill>
              <p:spPr>
                <a:xfrm>
                  <a:off x="9497674" y="3282508"/>
                  <a:ext cx="18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525" name="Freihand 524">
                  <a:extLst>
                    <a:ext uri="{FF2B5EF4-FFF2-40B4-BE49-F238E27FC236}">
                      <a16:creationId xmlns:a16="http://schemas.microsoft.com/office/drawing/2014/main" id="{9412E651-0194-4810-E13F-CE9A862EE27D}"/>
                    </a:ext>
                  </a:extLst>
                </p14:cNvPr>
                <p14:cNvContentPartPr/>
                <p14:nvPr/>
              </p14:nvContentPartPr>
              <p14:xfrm>
                <a:off x="9504154" y="3248668"/>
                <a:ext cx="153360" cy="106560"/>
              </p14:xfrm>
            </p:contentPart>
          </mc:Choice>
          <mc:Fallback xmlns="">
            <p:pic>
              <p:nvPicPr>
                <p:cNvPr id="525" name="Freihand 524">
                  <a:extLst>
                    <a:ext uri="{FF2B5EF4-FFF2-40B4-BE49-F238E27FC236}">
                      <a16:creationId xmlns:a16="http://schemas.microsoft.com/office/drawing/2014/main" id="{9412E651-0194-4810-E13F-CE9A862EE27D}"/>
                    </a:ext>
                  </a:extLst>
                </p:cNvPr>
                <p:cNvPicPr/>
                <p:nvPr/>
              </p:nvPicPr>
              <p:blipFill>
                <a:blip r:embed="rId835"/>
                <a:stretch>
                  <a:fillRect/>
                </a:stretch>
              </p:blipFill>
              <p:spPr>
                <a:xfrm>
                  <a:off x="9495154" y="3240028"/>
                  <a:ext cx="171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526" name="Freihand 525">
                  <a:extLst>
                    <a:ext uri="{FF2B5EF4-FFF2-40B4-BE49-F238E27FC236}">
                      <a16:creationId xmlns:a16="http://schemas.microsoft.com/office/drawing/2014/main" id="{88DF60EF-3D0F-B23F-426A-DB734A987134}"/>
                    </a:ext>
                  </a:extLst>
                </p14:cNvPr>
                <p14:cNvContentPartPr/>
                <p14:nvPr/>
              </p14:nvContentPartPr>
              <p14:xfrm>
                <a:off x="9702514" y="3255868"/>
                <a:ext cx="308520" cy="102600"/>
              </p14:xfrm>
            </p:contentPart>
          </mc:Choice>
          <mc:Fallback xmlns="">
            <p:pic>
              <p:nvPicPr>
                <p:cNvPr id="526" name="Freihand 525">
                  <a:extLst>
                    <a:ext uri="{FF2B5EF4-FFF2-40B4-BE49-F238E27FC236}">
                      <a16:creationId xmlns:a16="http://schemas.microsoft.com/office/drawing/2014/main" id="{88DF60EF-3D0F-B23F-426A-DB734A987134}"/>
                    </a:ext>
                  </a:extLst>
                </p:cNvPr>
                <p:cNvPicPr/>
                <p:nvPr/>
              </p:nvPicPr>
              <p:blipFill>
                <a:blip r:embed="rId837"/>
                <a:stretch>
                  <a:fillRect/>
                </a:stretch>
              </p:blipFill>
              <p:spPr>
                <a:xfrm>
                  <a:off x="9693874" y="3247228"/>
                  <a:ext cx="326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527" name="Freihand 526">
                  <a:extLst>
                    <a:ext uri="{FF2B5EF4-FFF2-40B4-BE49-F238E27FC236}">
                      <a16:creationId xmlns:a16="http://schemas.microsoft.com/office/drawing/2014/main" id="{8D915464-E30D-20CF-5BA7-A3F56CB2D1DF}"/>
                    </a:ext>
                  </a:extLst>
                </p14:cNvPr>
                <p14:cNvContentPartPr/>
                <p14:nvPr/>
              </p14:nvContentPartPr>
              <p14:xfrm>
                <a:off x="10056394" y="3241108"/>
                <a:ext cx="278280" cy="235440"/>
              </p14:xfrm>
            </p:contentPart>
          </mc:Choice>
          <mc:Fallback xmlns="">
            <p:pic>
              <p:nvPicPr>
                <p:cNvPr id="527" name="Freihand 526">
                  <a:extLst>
                    <a:ext uri="{FF2B5EF4-FFF2-40B4-BE49-F238E27FC236}">
                      <a16:creationId xmlns:a16="http://schemas.microsoft.com/office/drawing/2014/main" id="{8D915464-E30D-20CF-5BA7-A3F56CB2D1DF}"/>
                    </a:ext>
                  </a:extLst>
                </p:cNvPr>
                <p:cNvPicPr/>
                <p:nvPr/>
              </p:nvPicPr>
              <p:blipFill>
                <a:blip r:embed="rId839"/>
                <a:stretch>
                  <a:fillRect/>
                </a:stretch>
              </p:blipFill>
              <p:spPr>
                <a:xfrm>
                  <a:off x="10047394" y="3232108"/>
                  <a:ext cx="2959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528" name="Freihand 527">
                  <a:extLst>
                    <a:ext uri="{FF2B5EF4-FFF2-40B4-BE49-F238E27FC236}">
                      <a16:creationId xmlns:a16="http://schemas.microsoft.com/office/drawing/2014/main" id="{17FAF886-64B6-C1F1-9BAC-B906CAA1BCC2}"/>
                    </a:ext>
                  </a:extLst>
                </p14:cNvPr>
                <p14:cNvContentPartPr/>
                <p14:nvPr/>
              </p14:nvContentPartPr>
              <p14:xfrm>
                <a:off x="10538434" y="3238948"/>
                <a:ext cx="236880" cy="278280"/>
              </p14:xfrm>
            </p:contentPart>
          </mc:Choice>
          <mc:Fallback xmlns="">
            <p:pic>
              <p:nvPicPr>
                <p:cNvPr id="528" name="Freihand 527">
                  <a:extLst>
                    <a:ext uri="{FF2B5EF4-FFF2-40B4-BE49-F238E27FC236}">
                      <a16:creationId xmlns:a16="http://schemas.microsoft.com/office/drawing/2014/main" id="{17FAF886-64B6-C1F1-9BAC-B906CAA1BCC2}"/>
                    </a:ext>
                  </a:extLst>
                </p:cNvPr>
                <p:cNvPicPr/>
                <p:nvPr/>
              </p:nvPicPr>
              <p:blipFill>
                <a:blip r:embed="rId841"/>
                <a:stretch>
                  <a:fillRect/>
                </a:stretch>
              </p:blipFill>
              <p:spPr>
                <a:xfrm>
                  <a:off x="10529434" y="3229948"/>
                  <a:ext cx="2545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529" name="Freihand 528">
                  <a:extLst>
                    <a:ext uri="{FF2B5EF4-FFF2-40B4-BE49-F238E27FC236}">
                      <a16:creationId xmlns:a16="http://schemas.microsoft.com/office/drawing/2014/main" id="{A42CED12-5B6E-99D5-31F5-3691452F0632}"/>
                    </a:ext>
                  </a:extLst>
                </p14:cNvPr>
                <p14:cNvContentPartPr/>
                <p14:nvPr/>
              </p14:nvContentPartPr>
              <p14:xfrm>
                <a:off x="10823914" y="3250108"/>
                <a:ext cx="306720" cy="102600"/>
              </p14:xfrm>
            </p:contentPart>
          </mc:Choice>
          <mc:Fallback xmlns="">
            <p:pic>
              <p:nvPicPr>
                <p:cNvPr id="529" name="Freihand 528">
                  <a:extLst>
                    <a:ext uri="{FF2B5EF4-FFF2-40B4-BE49-F238E27FC236}">
                      <a16:creationId xmlns:a16="http://schemas.microsoft.com/office/drawing/2014/main" id="{A42CED12-5B6E-99D5-31F5-3691452F0632}"/>
                    </a:ext>
                  </a:extLst>
                </p:cNvPr>
                <p:cNvPicPr/>
                <p:nvPr/>
              </p:nvPicPr>
              <p:blipFill>
                <a:blip r:embed="rId843"/>
                <a:stretch>
                  <a:fillRect/>
                </a:stretch>
              </p:blipFill>
              <p:spPr>
                <a:xfrm>
                  <a:off x="10815274" y="3241468"/>
                  <a:ext cx="3243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531" name="Freihand 530">
                  <a:extLst>
                    <a:ext uri="{FF2B5EF4-FFF2-40B4-BE49-F238E27FC236}">
                      <a16:creationId xmlns:a16="http://schemas.microsoft.com/office/drawing/2014/main" id="{09561AA9-3DB7-590B-4E6C-10644C1A38EB}"/>
                    </a:ext>
                  </a:extLst>
                </p14:cNvPr>
                <p14:cNvContentPartPr/>
                <p14:nvPr/>
              </p14:nvContentPartPr>
              <p14:xfrm>
                <a:off x="11217394" y="3188548"/>
                <a:ext cx="141480" cy="156960"/>
              </p14:xfrm>
            </p:contentPart>
          </mc:Choice>
          <mc:Fallback xmlns="">
            <p:pic>
              <p:nvPicPr>
                <p:cNvPr id="531" name="Freihand 530">
                  <a:extLst>
                    <a:ext uri="{FF2B5EF4-FFF2-40B4-BE49-F238E27FC236}">
                      <a16:creationId xmlns:a16="http://schemas.microsoft.com/office/drawing/2014/main" id="{09561AA9-3DB7-590B-4E6C-10644C1A38EB}"/>
                    </a:ext>
                  </a:extLst>
                </p:cNvPr>
                <p:cNvPicPr/>
                <p:nvPr/>
              </p:nvPicPr>
              <p:blipFill>
                <a:blip r:embed="rId845"/>
                <a:stretch>
                  <a:fillRect/>
                </a:stretch>
              </p:blipFill>
              <p:spPr>
                <a:xfrm>
                  <a:off x="11208394" y="3179548"/>
                  <a:ext cx="1591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532" name="Freihand 531">
                  <a:extLst>
                    <a:ext uri="{FF2B5EF4-FFF2-40B4-BE49-F238E27FC236}">
                      <a16:creationId xmlns:a16="http://schemas.microsoft.com/office/drawing/2014/main" id="{B49B7419-8F67-60FD-3560-0B6157DFFDBD}"/>
                    </a:ext>
                  </a:extLst>
                </p14:cNvPr>
                <p14:cNvContentPartPr/>
                <p14:nvPr/>
              </p14:nvContentPartPr>
              <p14:xfrm>
                <a:off x="11475874" y="3239308"/>
                <a:ext cx="96480" cy="103680"/>
              </p14:xfrm>
            </p:contentPart>
          </mc:Choice>
          <mc:Fallback xmlns="">
            <p:pic>
              <p:nvPicPr>
                <p:cNvPr id="532" name="Freihand 531">
                  <a:extLst>
                    <a:ext uri="{FF2B5EF4-FFF2-40B4-BE49-F238E27FC236}">
                      <a16:creationId xmlns:a16="http://schemas.microsoft.com/office/drawing/2014/main" id="{B49B7419-8F67-60FD-3560-0B6157DFFDBD}"/>
                    </a:ext>
                  </a:extLst>
                </p:cNvPr>
                <p:cNvPicPr/>
                <p:nvPr/>
              </p:nvPicPr>
              <p:blipFill>
                <a:blip r:embed="rId847"/>
                <a:stretch>
                  <a:fillRect/>
                </a:stretch>
              </p:blipFill>
              <p:spPr>
                <a:xfrm>
                  <a:off x="11466874" y="3230308"/>
                  <a:ext cx="1141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533" name="Freihand 532">
                  <a:extLst>
                    <a:ext uri="{FF2B5EF4-FFF2-40B4-BE49-F238E27FC236}">
                      <a16:creationId xmlns:a16="http://schemas.microsoft.com/office/drawing/2014/main" id="{33205084-CCE0-DA3B-5941-77326CDDD239}"/>
                    </a:ext>
                  </a:extLst>
                </p14:cNvPr>
                <p14:cNvContentPartPr/>
                <p14:nvPr/>
              </p14:nvContentPartPr>
              <p14:xfrm>
                <a:off x="11596834" y="3102148"/>
                <a:ext cx="353520" cy="208080"/>
              </p14:xfrm>
            </p:contentPart>
          </mc:Choice>
          <mc:Fallback xmlns="">
            <p:pic>
              <p:nvPicPr>
                <p:cNvPr id="533" name="Freihand 532">
                  <a:extLst>
                    <a:ext uri="{FF2B5EF4-FFF2-40B4-BE49-F238E27FC236}">
                      <a16:creationId xmlns:a16="http://schemas.microsoft.com/office/drawing/2014/main" id="{33205084-CCE0-DA3B-5941-77326CDDD239}"/>
                    </a:ext>
                  </a:extLst>
                </p:cNvPr>
                <p:cNvPicPr/>
                <p:nvPr/>
              </p:nvPicPr>
              <p:blipFill>
                <a:blip r:embed="rId849"/>
                <a:stretch>
                  <a:fillRect/>
                </a:stretch>
              </p:blipFill>
              <p:spPr>
                <a:xfrm>
                  <a:off x="11587834" y="3093508"/>
                  <a:ext cx="3711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535" name="Freihand 534">
                  <a:extLst>
                    <a:ext uri="{FF2B5EF4-FFF2-40B4-BE49-F238E27FC236}">
                      <a16:creationId xmlns:a16="http://schemas.microsoft.com/office/drawing/2014/main" id="{66ACAD52-168C-A716-4E15-C97B7382E85E}"/>
                    </a:ext>
                  </a:extLst>
                </p14:cNvPr>
                <p14:cNvContentPartPr/>
                <p14:nvPr/>
              </p14:nvContentPartPr>
              <p14:xfrm>
                <a:off x="8034274" y="3529108"/>
                <a:ext cx="104760" cy="193680"/>
              </p14:xfrm>
            </p:contentPart>
          </mc:Choice>
          <mc:Fallback xmlns="">
            <p:pic>
              <p:nvPicPr>
                <p:cNvPr id="535" name="Freihand 534">
                  <a:extLst>
                    <a:ext uri="{FF2B5EF4-FFF2-40B4-BE49-F238E27FC236}">
                      <a16:creationId xmlns:a16="http://schemas.microsoft.com/office/drawing/2014/main" id="{66ACAD52-168C-A716-4E15-C97B7382E85E}"/>
                    </a:ext>
                  </a:extLst>
                </p:cNvPr>
                <p:cNvPicPr/>
                <p:nvPr/>
              </p:nvPicPr>
              <p:blipFill>
                <a:blip r:embed="rId851"/>
                <a:stretch>
                  <a:fillRect/>
                </a:stretch>
              </p:blipFill>
              <p:spPr>
                <a:xfrm>
                  <a:off x="8025274" y="3520108"/>
                  <a:ext cx="12240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536" name="Freihand 535">
                  <a:extLst>
                    <a:ext uri="{FF2B5EF4-FFF2-40B4-BE49-F238E27FC236}">
                      <a16:creationId xmlns:a16="http://schemas.microsoft.com/office/drawing/2014/main" id="{C8451301-A8A4-F9CF-DCE3-20CEEFFAFC75}"/>
                    </a:ext>
                  </a:extLst>
                </p14:cNvPr>
                <p14:cNvContentPartPr/>
                <p14:nvPr/>
              </p14:nvContentPartPr>
              <p14:xfrm>
                <a:off x="8193754" y="3546388"/>
                <a:ext cx="181800" cy="72360"/>
              </p14:xfrm>
            </p:contentPart>
          </mc:Choice>
          <mc:Fallback xmlns="">
            <p:pic>
              <p:nvPicPr>
                <p:cNvPr id="536" name="Freihand 535">
                  <a:extLst>
                    <a:ext uri="{FF2B5EF4-FFF2-40B4-BE49-F238E27FC236}">
                      <a16:creationId xmlns:a16="http://schemas.microsoft.com/office/drawing/2014/main" id="{C8451301-A8A4-F9CF-DCE3-20CEEFFAFC75}"/>
                    </a:ext>
                  </a:extLst>
                </p:cNvPr>
                <p:cNvPicPr/>
                <p:nvPr/>
              </p:nvPicPr>
              <p:blipFill>
                <a:blip r:embed="rId853"/>
                <a:stretch>
                  <a:fillRect/>
                </a:stretch>
              </p:blipFill>
              <p:spPr>
                <a:xfrm>
                  <a:off x="8185114" y="3537388"/>
                  <a:ext cx="1994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537" name="Freihand 536">
                  <a:extLst>
                    <a:ext uri="{FF2B5EF4-FFF2-40B4-BE49-F238E27FC236}">
                      <a16:creationId xmlns:a16="http://schemas.microsoft.com/office/drawing/2014/main" id="{9A1EE3AE-03BD-1C37-1514-34C3E8081E2D}"/>
                    </a:ext>
                  </a:extLst>
                </p14:cNvPr>
                <p14:cNvContentPartPr/>
                <p14:nvPr/>
              </p14:nvContentPartPr>
              <p14:xfrm>
                <a:off x="8538994" y="3534508"/>
                <a:ext cx="81720" cy="224280"/>
              </p14:xfrm>
            </p:contentPart>
          </mc:Choice>
          <mc:Fallback xmlns="">
            <p:pic>
              <p:nvPicPr>
                <p:cNvPr id="537" name="Freihand 536">
                  <a:extLst>
                    <a:ext uri="{FF2B5EF4-FFF2-40B4-BE49-F238E27FC236}">
                      <a16:creationId xmlns:a16="http://schemas.microsoft.com/office/drawing/2014/main" id="{9A1EE3AE-03BD-1C37-1514-34C3E8081E2D}"/>
                    </a:ext>
                  </a:extLst>
                </p:cNvPr>
                <p:cNvPicPr/>
                <p:nvPr/>
              </p:nvPicPr>
              <p:blipFill>
                <a:blip r:embed="rId855"/>
                <a:stretch>
                  <a:fillRect/>
                </a:stretch>
              </p:blipFill>
              <p:spPr>
                <a:xfrm>
                  <a:off x="8529994" y="3525508"/>
                  <a:ext cx="993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538" name="Freihand 537">
                  <a:extLst>
                    <a:ext uri="{FF2B5EF4-FFF2-40B4-BE49-F238E27FC236}">
                      <a16:creationId xmlns:a16="http://schemas.microsoft.com/office/drawing/2014/main" id="{5723C73A-FBEA-8C2A-897C-3ACEBD3AA222}"/>
                    </a:ext>
                  </a:extLst>
                </p14:cNvPr>
                <p14:cNvContentPartPr/>
                <p14:nvPr/>
              </p14:nvContentPartPr>
              <p14:xfrm>
                <a:off x="8681194" y="3512908"/>
                <a:ext cx="103680" cy="124920"/>
              </p14:xfrm>
            </p:contentPart>
          </mc:Choice>
          <mc:Fallback xmlns="">
            <p:pic>
              <p:nvPicPr>
                <p:cNvPr id="538" name="Freihand 537">
                  <a:extLst>
                    <a:ext uri="{FF2B5EF4-FFF2-40B4-BE49-F238E27FC236}">
                      <a16:creationId xmlns:a16="http://schemas.microsoft.com/office/drawing/2014/main" id="{5723C73A-FBEA-8C2A-897C-3ACEBD3AA222}"/>
                    </a:ext>
                  </a:extLst>
                </p:cNvPr>
                <p:cNvPicPr/>
                <p:nvPr/>
              </p:nvPicPr>
              <p:blipFill>
                <a:blip r:embed="rId857"/>
                <a:stretch>
                  <a:fillRect/>
                </a:stretch>
              </p:blipFill>
              <p:spPr>
                <a:xfrm>
                  <a:off x="8672194" y="3504268"/>
                  <a:ext cx="121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539" name="Freihand 538">
                  <a:extLst>
                    <a:ext uri="{FF2B5EF4-FFF2-40B4-BE49-F238E27FC236}">
                      <a16:creationId xmlns:a16="http://schemas.microsoft.com/office/drawing/2014/main" id="{6F6C8D70-3184-31BD-A270-2145437483A5}"/>
                    </a:ext>
                  </a:extLst>
                </p14:cNvPr>
                <p14:cNvContentPartPr/>
                <p14:nvPr/>
              </p14:nvContentPartPr>
              <p14:xfrm>
                <a:off x="8812234" y="3525148"/>
                <a:ext cx="142560" cy="87840"/>
              </p14:xfrm>
            </p:contentPart>
          </mc:Choice>
          <mc:Fallback xmlns="">
            <p:pic>
              <p:nvPicPr>
                <p:cNvPr id="539" name="Freihand 538">
                  <a:extLst>
                    <a:ext uri="{FF2B5EF4-FFF2-40B4-BE49-F238E27FC236}">
                      <a16:creationId xmlns:a16="http://schemas.microsoft.com/office/drawing/2014/main" id="{6F6C8D70-3184-31BD-A270-2145437483A5}"/>
                    </a:ext>
                  </a:extLst>
                </p:cNvPr>
                <p:cNvPicPr/>
                <p:nvPr/>
              </p:nvPicPr>
              <p:blipFill>
                <a:blip r:embed="rId859"/>
                <a:stretch>
                  <a:fillRect/>
                </a:stretch>
              </p:blipFill>
              <p:spPr>
                <a:xfrm>
                  <a:off x="8803594" y="3516148"/>
                  <a:ext cx="1602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540" name="Freihand 539">
                  <a:extLst>
                    <a:ext uri="{FF2B5EF4-FFF2-40B4-BE49-F238E27FC236}">
                      <a16:creationId xmlns:a16="http://schemas.microsoft.com/office/drawing/2014/main" id="{1D55FE37-D6E4-E9DC-BAB5-80A79AF28590}"/>
                    </a:ext>
                  </a:extLst>
                </p14:cNvPr>
                <p14:cNvContentPartPr/>
                <p14:nvPr/>
              </p14:nvContentPartPr>
              <p14:xfrm>
                <a:off x="9175834" y="3474388"/>
                <a:ext cx="113040" cy="264960"/>
              </p14:xfrm>
            </p:contentPart>
          </mc:Choice>
          <mc:Fallback xmlns="">
            <p:pic>
              <p:nvPicPr>
                <p:cNvPr id="540" name="Freihand 539">
                  <a:extLst>
                    <a:ext uri="{FF2B5EF4-FFF2-40B4-BE49-F238E27FC236}">
                      <a16:creationId xmlns:a16="http://schemas.microsoft.com/office/drawing/2014/main" id="{1D55FE37-D6E4-E9DC-BAB5-80A79AF28590}"/>
                    </a:ext>
                  </a:extLst>
                </p:cNvPr>
                <p:cNvPicPr/>
                <p:nvPr/>
              </p:nvPicPr>
              <p:blipFill>
                <a:blip r:embed="rId861"/>
                <a:stretch>
                  <a:fillRect/>
                </a:stretch>
              </p:blipFill>
              <p:spPr>
                <a:xfrm>
                  <a:off x="9167194" y="3465748"/>
                  <a:ext cx="13068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541" name="Freihand 540">
                  <a:extLst>
                    <a:ext uri="{FF2B5EF4-FFF2-40B4-BE49-F238E27FC236}">
                      <a16:creationId xmlns:a16="http://schemas.microsoft.com/office/drawing/2014/main" id="{5F4A57B7-43CC-5426-827A-1579E70CC353}"/>
                    </a:ext>
                  </a:extLst>
                </p14:cNvPr>
                <p14:cNvContentPartPr/>
                <p14:nvPr/>
              </p14:nvContentPartPr>
              <p14:xfrm>
                <a:off x="9310474" y="3547468"/>
                <a:ext cx="406080" cy="69120"/>
              </p14:xfrm>
            </p:contentPart>
          </mc:Choice>
          <mc:Fallback xmlns="">
            <p:pic>
              <p:nvPicPr>
                <p:cNvPr id="541" name="Freihand 540">
                  <a:extLst>
                    <a:ext uri="{FF2B5EF4-FFF2-40B4-BE49-F238E27FC236}">
                      <a16:creationId xmlns:a16="http://schemas.microsoft.com/office/drawing/2014/main" id="{5F4A57B7-43CC-5426-827A-1579E70CC353}"/>
                    </a:ext>
                  </a:extLst>
                </p:cNvPr>
                <p:cNvPicPr/>
                <p:nvPr/>
              </p:nvPicPr>
              <p:blipFill>
                <a:blip r:embed="rId863"/>
                <a:stretch>
                  <a:fillRect/>
                </a:stretch>
              </p:blipFill>
              <p:spPr>
                <a:xfrm>
                  <a:off x="9301474" y="3538828"/>
                  <a:ext cx="4237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544" name="Freihand 543">
                  <a:extLst>
                    <a:ext uri="{FF2B5EF4-FFF2-40B4-BE49-F238E27FC236}">
                      <a16:creationId xmlns:a16="http://schemas.microsoft.com/office/drawing/2014/main" id="{7631B3BA-9828-CAEB-DB9A-23FCD8575FE0}"/>
                    </a:ext>
                  </a:extLst>
                </p14:cNvPr>
                <p14:cNvContentPartPr/>
                <p14:nvPr/>
              </p14:nvContentPartPr>
              <p14:xfrm>
                <a:off x="10018954" y="3491308"/>
                <a:ext cx="96840" cy="155880"/>
              </p14:xfrm>
            </p:contentPart>
          </mc:Choice>
          <mc:Fallback xmlns="">
            <p:pic>
              <p:nvPicPr>
                <p:cNvPr id="544" name="Freihand 543">
                  <a:extLst>
                    <a:ext uri="{FF2B5EF4-FFF2-40B4-BE49-F238E27FC236}">
                      <a16:creationId xmlns:a16="http://schemas.microsoft.com/office/drawing/2014/main" id="{7631B3BA-9828-CAEB-DB9A-23FCD8575FE0}"/>
                    </a:ext>
                  </a:extLst>
                </p:cNvPr>
                <p:cNvPicPr/>
                <p:nvPr/>
              </p:nvPicPr>
              <p:blipFill>
                <a:blip r:embed="rId865"/>
                <a:stretch>
                  <a:fillRect/>
                </a:stretch>
              </p:blipFill>
              <p:spPr>
                <a:xfrm>
                  <a:off x="10009954" y="3482668"/>
                  <a:ext cx="114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545" name="Freihand 544">
                  <a:extLst>
                    <a:ext uri="{FF2B5EF4-FFF2-40B4-BE49-F238E27FC236}">
                      <a16:creationId xmlns:a16="http://schemas.microsoft.com/office/drawing/2014/main" id="{92DD75AF-6806-9970-B15E-2C74CB0FF5A6}"/>
                    </a:ext>
                  </a:extLst>
                </p14:cNvPr>
                <p14:cNvContentPartPr/>
                <p14:nvPr/>
              </p14:nvContentPartPr>
              <p14:xfrm>
                <a:off x="10171594" y="3510748"/>
                <a:ext cx="102960" cy="108720"/>
              </p14:xfrm>
            </p:contentPart>
          </mc:Choice>
          <mc:Fallback xmlns="">
            <p:pic>
              <p:nvPicPr>
                <p:cNvPr id="545" name="Freihand 544">
                  <a:extLst>
                    <a:ext uri="{FF2B5EF4-FFF2-40B4-BE49-F238E27FC236}">
                      <a16:creationId xmlns:a16="http://schemas.microsoft.com/office/drawing/2014/main" id="{92DD75AF-6806-9970-B15E-2C74CB0FF5A6}"/>
                    </a:ext>
                  </a:extLst>
                </p:cNvPr>
                <p:cNvPicPr/>
                <p:nvPr/>
              </p:nvPicPr>
              <p:blipFill>
                <a:blip r:embed="rId867"/>
                <a:stretch>
                  <a:fillRect/>
                </a:stretch>
              </p:blipFill>
              <p:spPr>
                <a:xfrm>
                  <a:off x="10162954" y="3502108"/>
                  <a:ext cx="1206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546" name="Freihand 545">
                  <a:extLst>
                    <a:ext uri="{FF2B5EF4-FFF2-40B4-BE49-F238E27FC236}">
                      <a16:creationId xmlns:a16="http://schemas.microsoft.com/office/drawing/2014/main" id="{CE543046-5141-D537-F8DF-772458B6DC7C}"/>
                    </a:ext>
                  </a:extLst>
                </p14:cNvPr>
                <p14:cNvContentPartPr/>
                <p14:nvPr/>
              </p14:nvContentPartPr>
              <p14:xfrm>
                <a:off x="10330354" y="3490948"/>
                <a:ext cx="39600" cy="124200"/>
              </p14:xfrm>
            </p:contentPart>
          </mc:Choice>
          <mc:Fallback xmlns="">
            <p:pic>
              <p:nvPicPr>
                <p:cNvPr id="546" name="Freihand 545">
                  <a:extLst>
                    <a:ext uri="{FF2B5EF4-FFF2-40B4-BE49-F238E27FC236}">
                      <a16:creationId xmlns:a16="http://schemas.microsoft.com/office/drawing/2014/main" id="{CE543046-5141-D537-F8DF-772458B6DC7C}"/>
                    </a:ext>
                  </a:extLst>
                </p:cNvPr>
                <p:cNvPicPr/>
                <p:nvPr/>
              </p:nvPicPr>
              <p:blipFill>
                <a:blip r:embed="rId869"/>
                <a:stretch>
                  <a:fillRect/>
                </a:stretch>
              </p:blipFill>
              <p:spPr>
                <a:xfrm>
                  <a:off x="10321354" y="3482308"/>
                  <a:ext cx="57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547" name="Freihand 546">
                  <a:extLst>
                    <a:ext uri="{FF2B5EF4-FFF2-40B4-BE49-F238E27FC236}">
                      <a16:creationId xmlns:a16="http://schemas.microsoft.com/office/drawing/2014/main" id="{710225FA-BDC0-D237-C48E-AC0C85E66877}"/>
                    </a:ext>
                  </a:extLst>
                </p14:cNvPr>
                <p14:cNvContentPartPr/>
                <p14:nvPr/>
              </p14:nvContentPartPr>
              <p14:xfrm>
                <a:off x="10432234" y="3475108"/>
                <a:ext cx="118440" cy="158400"/>
              </p14:xfrm>
            </p:contentPart>
          </mc:Choice>
          <mc:Fallback xmlns="">
            <p:pic>
              <p:nvPicPr>
                <p:cNvPr id="547" name="Freihand 546">
                  <a:extLst>
                    <a:ext uri="{FF2B5EF4-FFF2-40B4-BE49-F238E27FC236}">
                      <a16:creationId xmlns:a16="http://schemas.microsoft.com/office/drawing/2014/main" id="{710225FA-BDC0-D237-C48E-AC0C85E66877}"/>
                    </a:ext>
                  </a:extLst>
                </p:cNvPr>
                <p:cNvPicPr/>
                <p:nvPr/>
              </p:nvPicPr>
              <p:blipFill>
                <a:blip r:embed="rId871"/>
                <a:stretch>
                  <a:fillRect/>
                </a:stretch>
              </p:blipFill>
              <p:spPr>
                <a:xfrm>
                  <a:off x="10423234" y="3466108"/>
                  <a:ext cx="136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548" name="Freihand 547">
                  <a:extLst>
                    <a:ext uri="{FF2B5EF4-FFF2-40B4-BE49-F238E27FC236}">
                      <a16:creationId xmlns:a16="http://schemas.microsoft.com/office/drawing/2014/main" id="{D7864AAB-5751-8A98-15C1-A05A34787AB8}"/>
                    </a:ext>
                  </a:extLst>
                </p14:cNvPr>
                <p14:cNvContentPartPr/>
                <p14:nvPr/>
              </p14:nvContentPartPr>
              <p14:xfrm>
                <a:off x="10721674" y="3544228"/>
                <a:ext cx="183240" cy="6840"/>
              </p14:xfrm>
            </p:contentPart>
          </mc:Choice>
          <mc:Fallback xmlns="">
            <p:pic>
              <p:nvPicPr>
                <p:cNvPr id="548" name="Freihand 547">
                  <a:extLst>
                    <a:ext uri="{FF2B5EF4-FFF2-40B4-BE49-F238E27FC236}">
                      <a16:creationId xmlns:a16="http://schemas.microsoft.com/office/drawing/2014/main" id="{D7864AAB-5751-8A98-15C1-A05A34787AB8}"/>
                    </a:ext>
                  </a:extLst>
                </p:cNvPr>
                <p:cNvPicPr/>
                <p:nvPr/>
              </p:nvPicPr>
              <p:blipFill>
                <a:blip r:embed="rId873"/>
                <a:stretch>
                  <a:fillRect/>
                </a:stretch>
              </p:blipFill>
              <p:spPr>
                <a:xfrm>
                  <a:off x="10712674" y="3535588"/>
                  <a:ext cx="200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549" name="Freihand 548">
                  <a:extLst>
                    <a:ext uri="{FF2B5EF4-FFF2-40B4-BE49-F238E27FC236}">
                      <a16:creationId xmlns:a16="http://schemas.microsoft.com/office/drawing/2014/main" id="{AC1DBE5E-41F8-9D37-F7D0-7197344C9070}"/>
                    </a:ext>
                  </a:extLst>
                </p14:cNvPr>
                <p14:cNvContentPartPr/>
                <p14:nvPr/>
              </p14:nvContentPartPr>
              <p14:xfrm>
                <a:off x="10967914" y="3487348"/>
                <a:ext cx="81360" cy="133200"/>
              </p14:xfrm>
            </p:contentPart>
          </mc:Choice>
          <mc:Fallback xmlns="">
            <p:pic>
              <p:nvPicPr>
                <p:cNvPr id="549" name="Freihand 548">
                  <a:extLst>
                    <a:ext uri="{FF2B5EF4-FFF2-40B4-BE49-F238E27FC236}">
                      <a16:creationId xmlns:a16="http://schemas.microsoft.com/office/drawing/2014/main" id="{AC1DBE5E-41F8-9D37-F7D0-7197344C9070}"/>
                    </a:ext>
                  </a:extLst>
                </p:cNvPr>
                <p:cNvPicPr/>
                <p:nvPr/>
              </p:nvPicPr>
              <p:blipFill>
                <a:blip r:embed="rId875"/>
                <a:stretch>
                  <a:fillRect/>
                </a:stretch>
              </p:blipFill>
              <p:spPr>
                <a:xfrm>
                  <a:off x="10958914" y="3478348"/>
                  <a:ext cx="990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550" name="Freihand 549">
                  <a:extLst>
                    <a:ext uri="{FF2B5EF4-FFF2-40B4-BE49-F238E27FC236}">
                      <a16:creationId xmlns:a16="http://schemas.microsoft.com/office/drawing/2014/main" id="{35108253-F42F-179C-0950-3B93B8EF7D96}"/>
                    </a:ext>
                  </a:extLst>
                </p14:cNvPr>
                <p14:cNvContentPartPr/>
                <p14:nvPr/>
              </p14:nvContentPartPr>
              <p14:xfrm>
                <a:off x="11115874" y="3487348"/>
                <a:ext cx="167400" cy="128520"/>
              </p14:xfrm>
            </p:contentPart>
          </mc:Choice>
          <mc:Fallback xmlns="">
            <p:pic>
              <p:nvPicPr>
                <p:cNvPr id="550" name="Freihand 549">
                  <a:extLst>
                    <a:ext uri="{FF2B5EF4-FFF2-40B4-BE49-F238E27FC236}">
                      <a16:creationId xmlns:a16="http://schemas.microsoft.com/office/drawing/2014/main" id="{35108253-F42F-179C-0950-3B93B8EF7D96}"/>
                    </a:ext>
                  </a:extLst>
                </p:cNvPr>
                <p:cNvPicPr/>
                <p:nvPr/>
              </p:nvPicPr>
              <p:blipFill>
                <a:blip r:embed="rId877"/>
                <a:stretch>
                  <a:fillRect/>
                </a:stretch>
              </p:blipFill>
              <p:spPr>
                <a:xfrm>
                  <a:off x="11106874" y="3478348"/>
                  <a:ext cx="185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552" name="Freihand 551">
                  <a:extLst>
                    <a:ext uri="{FF2B5EF4-FFF2-40B4-BE49-F238E27FC236}">
                      <a16:creationId xmlns:a16="http://schemas.microsoft.com/office/drawing/2014/main" id="{2CC970E9-5254-AFDE-A418-0CA3C4620D9A}"/>
                    </a:ext>
                  </a:extLst>
                </p14:cNvPr>
                <p14:cNvContentPartPr/>
                <p14:nvPr/>
              </p14:nvContentPartPr>
              <p14:xfrm>
                <a:off x="11352034" y="3493108"/>
                <a:ext cx="19800" cy="120600"/>
              </p14:xfrm>
            </p:contentPart>
          </mc:Choice>
          <mc:Fallback xmlns="">
            <p:pic>
              <p:nvPicPr>
                <p:cNvPr id="552" name="Freihand 551">
                  <a:extLst>
                    <a:ext uri="{FF2B5EF4-FFF2-40B4-BE49-F238E27FC236}">
                      <a16:creationId xmlns:a16="http://schemas.microsoft.com/office/drawing/2014/main" id="{2CC970E9-5254-AFDE-A418-0CA3C4620D9A}"/>
                    </a:ext>
                  </a:extLst>
                </p:cNvPr>
                <p:cNvPicPr/>
                <p:nvPr/>
              </p:nvPicPr>
              <p:blipFill>
                <a:blip r:embed="rId879"/>
                <a:stretch>
                  <a:fillRect/>
                </a:stretch>
              </p:blipFill>
              <p:spPr>
                <a:xfrm>
                  <a:off x="11343034" y="3484468"/>
                  <a:ext cx="37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553" name="Freihand 552">
                  <a:extLst>
                    <a:ext uri="{FF2B5EF4-FFF2-40B4-BE49-F238E27FC236}">
                      <a16:creationId xmlns:a16="http://schemas.microsoft.com/office/drawing/2014/main" id="{835EEAFD-767D-F0E3-20A5-2BFF9B85FEA5}"/>
                    </a:ext>
                  </a:extLst>
                </p14:cNvPr>
                <p14:cNvContentPartPr/>
                <p14:nvPr/>
              </p14:nvContentPartPr>
              <p14:xfrm>
                <a:off x="11351314" y="3476548"/>
                <a:ext cx="163440" cy="171360"/>
              </p14:xfrm>
            </p:contentPart>
          </mc:Choice>
          <mc:Fallback xmlns="">
            <p:pic>
              <p:nvPicPr>
                <p:cNvPr id="553" name="Freihand 552">
                  <a:extLst>
                    <a:ext uri="{FF2B5EF4-FFF2-40B4-BE49-F238E27FC236}">
                      <a16:creationId xmlns:a16="http://schemas.microsoft.com/office/drawing/2014/main" id="{835EEAFD-767D-F0E3-20A5-2BFF9B85FEA5}"/>
                    </a:ext>
                  </a:extLst>
                </p:cNvPr>
                <p:cNvPicPr/>
                <p:nvPr/>
              </p:nvPicPr>
              <p:blipFill>
                <a:blip r:embed="rId881"/>
                <a:stretch>
                  <a:fillRect/>
                </a:stretch>
              </p:blipFill>
              <p:spPr>
                <a:xfrm>
                  <a:off x="11342674" y="3467908"/>
                  <a:ext cx="1810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557" name="Freihand 556">
                  <a:extLst>
                    <a:ext uri="{FF2B5EF4-FFF2-40B4-BE49-F238E27FC236}">
                      <a16:creationId xmlns:a16="http://schemas.microsoft.com/office/drawing/2014/main" id="{9CB7F027-1EED-A602-1C79-6C1EB89D32C7}"/>
                    </a:ext>
                  </a:extLst>
                </p14:cNvPr>
                <p14:cNvContentPartPr/>
                <p14:nvPr/>
              </p14:nvContentPartPr>
              <p14:xfrm>
                <a:off x="8061994" y="3876868"/>
                <a:ext cx="106920" cy="192600"/>
              </p14:xfrm>
            </p:contentPart>
          </mc:Choice>
          <mc:Fallback xmlns="">
            <p:pic>
              <p:nvPicPr>
                <p:cNvPr id="557" name="Freihand 556">
                  <a:extLst>
                    <a:ext uri="{FF2B5EF4-FFF2-40B4-BE49-F238E27FC236}">
                      <a16:creationId xmlns:a16="http://schemas.microsoft.com/office/drawing/2014/main" id="{9CB7F027-1EED-A602-1C79-6C1EB89D32C7}"/>
                    </a:ext>
                  </a:extLst>
                </p:cNvPr>
                <p:cNvPicPr/>
                <p:nvPr/>
              </p:nvPicPr>
              <p:blipFill>
                <a:blip r:embed="rId883"/>
                <a:stretch>
                  <a:fillRect/>
                </a:stretch>
              </p:blipFill>
              <p:spPr>
                <a:xfrm>
                  <a:off x="8053354" y="3868228"/>
                  <a:ext cx="12456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558" name="Freihand 557">
                  <a:extLst>
                    <a:ext uri="{FF2B5EF4-FFF2-40B4-BE49-F238E27FC236}">
                      <a16:creationId xmlns:a16="http://schemas.microsoft.com/office/drawing/2014/main" id="{57B0B1B6-DB49-2409-5BD4-44BD4A50A565}"/>
                    </a:ext>
                  </a:extLst>
                </p14:cNvPr>
                <p14:cNvContentPartPr/>
                <p14:nvPr/>
              </p14:nvContentPartPr>
              <p14:xfrm>
                <a:off x="8204914" y="4018708"/>
                <a:ext cx="11880" cy="67680"/>
              </p14:xfrm>
            </p:contentPart>
          </mc:Choice>
          <mc:Fallback xmlns="">
            <p:pic>
              <p:nvPicPr>
                <p:cNvPr id="558" name="Freihand 557">
                  <a:extLst>
                    <a:ext uri="{FF2B5EF4-FFF2-40B4-BE49-F238E27FC236}">
                      <a16:creationId xmlns:a16="http://schemas.microsoft.com/office/drawing/2014/main" id="{57B0B1B6-DB49-2409-5BD4-44BD4A50A565}"/>
                    </a:ext>
                  </a:extLst>
                </p:cNvPr>
                <p:cNvPicPr/>
                <p:nvPr/>
              </p:nvPicPr>
              <p:blipFill>
                <a:blip r:embed="rId885"/>
                <a:stretch>
                  <a:fillRect/>
                </a:stretch>
              </p:blipFill>
              <p:spPr>
                <a:xfrm>
                  <a:off x="8195914" y="4010068"/>
                  <a:ext cx="2952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559" name="Freihand 558">
                  <a:extLst>
                    <a:ext uri="{FF2B5EF4-FFF2-40B4-BE49-F238E27FC236}">
                      <a16:creationId xmlns:a16="http://schemas.microsoft.com/office/drawing/2014/main" id="{C943BD80-2C43-163E-1AB7-885F5413FE6D}"/>
                    </a:ext>
                  </a:extLst>
                </p14:cNvPr>
                <p14:cNvContentPartPr/>
                <p14:nvPr/>
              </p14:nvContentPartPr>
              <p14:xfrm>
                <a:off x="8306794" y="3880828"/>
                <a:ext cx="108000" cy="124920"/>
              </p14:xfrm>
            </p:contentPart>
          </mc:Choice>
          <mc:Fallback xmlns="">
            <p:pic>
              <p:nvPicPr>
                <p:cNvPr id="559" name="Freihand 558">
                  <a:extLst>
                    <a:ext uri="{FF2B5EF4-FFF2-40B4-BE49-F238E27FC236}">
                      <a16:creationId xmlns:a16="http://schemas.microsoft.com/office/drawing/2014/main" id="{C943BD80-2C43-163E-1AB7-885F5413FE6D}"/>
                    </a:ext>
                  </a:extLst>
                </p:cNvPr>
                <p:cNvPicPr/>
                <p:nvPr/>
              </p:nvPicPr>
              <p:blipFill>
                <a:blip r:embed="rId887"/>
                <a:stretch>
                  <a:fillRect/>
                </a:stretch>
              </p:blipFill>
              <p:spPr>
                <a:xfrm>
                  <a:off x="8297794" y="3872188"/>
                  <a:ext cx="1256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561" name="Freihand 560">
                  <a:extLst>
                    <a:ext uri="{FF2B5EF4-FFF2-40B4-BE49-F238E27FC236}">
                      <a16:creationId xmlns:a16="http://schemas.microsoft.com/office/drawing/2014/main" id="{548FB163-E9DA-2880-3435-BA335774B49B}"/>
                    </a:ext>
                  </a:extLst>
                </p14:cNvPr>
                <p14:cNvContentPartPr/>
                <p14:nvPr/>
              </p14:nvContentPartPr>
              <p14:xfrm>
                <a:off x="8544754" y="3886948"/>
                <a:ext cx="50040" cy="109800"/>
              </p14:xfrm>
            </p:contentPart>
          </mc:Choice>
          <mc:Fallback xmlns="">
            <p:pic>
              <p:nvPicPr>
                <p:cNvPr id="561" name="Freihand 560">
                  <a:extLst>
                    <a:ext uri="{FF2B5EF4-FFF2-40B4-BE49-F238E27FC236}">
                      <a16:creationId xmlns:a16="http://schemas.microsoft.com/office/drawing/2014/main" id="{548FB163-E9DA-2880-3435-BA335774B49B}"/>
                    </a:ext>
                  </a:extLst>
                </p:cNvPr>
                <p:cNvPicPr/>
                <p:nvPr/>
              </p:nvPicPr>
              <p:blipFill>
                <a:blip r:embed="rId889"/>
                <a:stretch>
                  <a:fillRect/>
                </a:stretch>
              </p:blipFill>
              <p:spPr>
                <a:xfrm>
                  <a:off x="8536114" y="3877948"/>
                  <a:ext cx="676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562" name="Freihand 561">
                  <a:extLst>
                    <a:ext uri="{FF2B5EF4-FFF2-40B4-BE49-F238E27FC236}">
                      <a16:creationId xmlns:a16="http://schemas.microsoft.com/office/drawing/2014/main" id="{3177AF7E-16A1-2450-25D8-3F3B73AC2F8E}"/>
                    </a:ext>
                  </a:extLst>
                </p14:cNvPr>
                <p14:cNvContentPartPr/>
                <p14:nvPr/>
              </p14:nvContentPartPr>
              <p14:xfrm>
                <a:off x="8456914" y="3801268"/>
                <a:ext cx="103680" cy="134640"/>
              </p14:xfrm>
            </p:contentPart>
          </mc:Choice>
          <mc:Fallback xmlns="">
            <p:pic>
              <p:nvPicPr>
                <p:cNvPr id="562" name="Freihand 561">
                  <a:extLst>
                    <a:ext uri="{FF2B5EF4-FFF2-40B4-BE49-F238E27FC236}">
                      <a16:creationId xmlns:a16="http://schemas.microsoft.com/office/drawing/2014/main" id="{3177AF7E-16A1-2450-25D8-3F3B73AC2F8E}"/>
                    </a:ext>
                  </a:extLst>
                </p:cNvPr>
                <p:cNvPicPr/>
                <p:nvPr/>
              </p:nvPicPr>
              <p:blipFill>
                <a:blip r:embed="rId891"/>
                <a:stretch>
                  <a:fillRect/>
                </a:stretch>
              </p:blipFill>
              <p:spPr>
                <a:xfrm>
                  <a:off x="8447914" y="3792268"/>
                  <a:ext cx="1213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563" name="Freihand 562">
                  <a:extLst>
                    <a:ext uri="{FF2B5EF4-FFF2-40B4-BE49-F238E27FC236}">
                      <a16:creationId xmlns:a16="http://schemas.microsoft.com/office/drawing/2014/main" id="{9482AED5-D69A-4B0B-9361-C126F3B8D4C7}"/>
                    </a:ext>
                  </a:extLst>
                </p14:cNvPr>
                <p14:cNvContentPartPr/>
                <p14:nvPr/>
              </p14:nvContentPartPr>
              <p14:xfrm>
                <a:off x="8591194" y="3981628"/>
                <a:ext cx="61920" cy="31320"/>
              </p14:xfrm>
            </p:contentPart>
          </mc:Choice>
          <mc:Fallback xmlns="">
            <p:pic>
              <p:nvPicPr>
                <p:cNvPr id="563" name="Freihand 562">
                  <a:extLst>
                    <a:ext uri="{FF2B5EF4-FFF2-40B4-BE49-F238E27FC236}">
                      <a16:creationId xmlns:a16="http://schemas.microsoft.com/office/drawing/2014/main" id="{9482AED5-D69A-4B0B-9361-C126F3B8D4C7}"/>
                    </a:ext>
                  </a:extLst>
                </p:cNvPr>
                <p:cNvPicPr/>
                <p:nvPr/>
              </p:nvPicPr>
              <p:blipFill>
                <a:blip r:embed="rId893"/>
                <a:stretch>
                  <a:fillRect/>
                </a:stretch>
              </p:blipFill>
              <p:spPr>
                <a:xfrm>
                  <a:off x="8582194" y="3972988"/>
                  <a:ext cx="795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564" name="Freihand 563">
                  <a:extLst>
                    <a:ext uri="{FF2B5EF4-FFF2-40B4-BE49-F238E27FC236}">
                      <a16:creationId xmlns:a16="http://schemas.microsoft.com/office/drawing/2014/main" id="{410713FD-7E22-EAD4-9417-692EA96F99DB}"/>
                    </a:ext>
                  </a:extLst>
                </p14:cNvPr>
                <p14:cNvContentPartPr/>
                <p14:nvPr/>
              </p14:nvContentPartPr>
              <p14:xfrm>
                <a:off x="8842834" y="3867148"/>
                <a:ext cx="18000" cy="132120"/>
              </p14:xfrm>
            </p:contentPart>
          </mc:Choice>
          <mc:Fallback xmlns="">
            <p:pic>
              <p:nvPicPr>
                <p:cNvPr id="564" name="Freihand 563">
                  <a:extLst>
                    <a:ext uri="{FF2B5EF4-FFF2-40B4-BE49-F238E27FC236}">
                      <a16:creationId xmlns:a16="http://schemas.microsoft.com/office/drawing/2014/main" id="{410713FD-7E22-EAD4-9417-692EA96F99DB}"/>
                    </a:ext>
                  </a:extLst>
                </p:cNvPr>
                <p:cNvPicPr/>
                <p:nvPr/>
              </p:nvPicPr>
              <p:blipFill>
                <a:blip r:embed="rId895"/>
                <a:stretch>
                  <a:fillRect/>
                </a:stretch>
              </p:blipFill>
              <p:spPr>
                <a:xfrm>
                  <a:off x="8834194" y="3858508"/>
                  <a:ext cx="356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565" name="Freihand 564">
                  <a:extLst>
                    <a:ext uri="{FF2B5EF4-FFF2-40B4-BE49-F238E27FC236}">
                      <a16:creationId xmlns:a16="http://schemas.microsoft.com/office/drawing/2014/main" id="{4FA533E7-477A-7A1D-4114-7A4918897667}"/>
                    </a:ext>
                  </a:extLst>
                </p14:cNvPr>
                <p14:cNvContentPartPr/>
                <p14:nvPr/>
              </p14:nvContentPartPr>
              <p14:xfrm>
                <a:off x="8793514" y="3939868"/>
                <a:ext cx="108360" cy="25560"/>
              </p14:xfrm>
            </p:contentPart>
          </mc:Choice>
          <mc:Fallback xmlns="">
            <p:pic>
              <p:nvPicPr>
                <p:cNvPr id="565" name="Freihand 564">
                  <a:extLst>
                    <a:ext uri="{FF2B5EF4-FFF2-40B4-BE49-F238E27FC236}">
                      <a16:creationId xmlns:a16="http://schemas.microsoft.com/office/drawing/2014/main" id="{4FA533E7-477A-7A1D-4114-7A4918897667}"/>
                    </a:ext>
                  </a:extLst>
                </p:cNvPr>
                <p:cNvPicPr/>
                <p:nvPr/>
              </p:nvPicPr>
              <p:blipFill>
                <a:blip r:embed="rId897"/>
                <a:stretch>
                  <a:fillRect/>
                </a:stretch>
              </p:blipFill>
              <p:spPr>
                <a:xfrm>
                  <a:off x="8784514" y="3931228"/>
                  <a:ext cx="1260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566" name="Freihand 565">
                  <a:extLst>
                    <a:ext uri="{FF2B5EF4-FFF2-40B4-BE49-F238E27FC236}">
                      <a16:creationId xmlns:a16="http://schemas.microsoft.com/office/drawing/2014/main" id="{BE2B5C95-A858-143F-6885-4235D10984F1}"/>
                    </a:ext>
                  </a:extLst>
                </p14:cNvPr>
                <p14:cNvContentPartPr/>
                <p14:nvPr/>
              </p14:nvContentPartPr>
              <p14:xfrm>
                <a:off x="9004834" y="3796948"/>
                <a:ext cx="127440" cy="172440"/>
              </p14:xfrm>
            </p:contentPart>
          </mc:Choice>
          <mc:Fallback xmlns="">
            <p:pic>
              <p:nvPicPr>
                <p:cNvPr id="566" name="Freihand 565">
                  <a:extLst>
                    <a:ext uri="{FF2B5EF4-FFF2-40B4-BE49-F238E27FC236}">
                      <a16:creationId xmlns:a16="http://schemas.microsoft.com/office/drawing/2014/main" id="{BE2B5C95-A858-143F-6885-4235D10984F1}"/>
                    </a:ext>
                  </a:extLst>
                </p:cNvPr>
                <p:cNvPicPr/>
                <p:nvPr/>
              </p:nvPicPr>
              <p:blipFill>
                <a:blip r:embed="rId899"/>
                <a:stretch>
                  <a:fillRect/>
                </a:stretch>
              </p:blipFill>
              <p:spPr>
                <a:xfrm>
                  <a:off x="8996194" y="3787948"/>
                  <a:ext cx="145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567" name="Freihand 566">
                  <a:extLst>
                    <a:ext uri="{FF2B5EF4-FFF2-40B4-BE49-F238E27FC236}">
                      <a16:creationId xmlns:a16="http://schemas.microsoft.com/office/drawing/2014/main" id="{81794714-9271-84A8-9EFF-14417C396F21}"/>
                    </a:ext>
                  </a:extLst>
                </p14:cNvPr>
                <p14:cNvContentPartPr/>
                <p14:nvPr/>
              </p14:nvContentPartPr>
              <p14:xfrm>
                <a:off x="9201034" y="3767788"/>
                <a:ext cx="124200" cy="202680"/>
              </p14:xfrm>
            </p:contentPart>
          </mc:Choice>
          <mc:Fallback xmlns="">
            <p:pic>
              <p:nvPicPr>
                <p:cNvPr id="567" name="Freihand 566">
                  <a:extLst>
                    <a:ext uri="{FF2B5EF4-FFF2-40B4-BE49-F238E27FC236}">
                      <a16:creationId xmlns:a16="http://schemas.microsoft.com/office/drawing/2014/main" id="{81794714-9271-84A8-9EFF-14417C396F21}"/>
                    </a:ext>
                  </a:extLst>
                </p:cNvPr>
                <p:cNvPicPr/>
                <p:nvPr/>
              </p:nvPicPr>
              <p:blipFill>
                <a:blip r:embed="rId901"/>
                <a:stretch>
                  <a:fillRect/>
                </a:stretch>
              </p:blipFill>
              <p:spPr>
                <a:xfrm>
                  <a:off x="9192394" y="3758788"/>
                  <a:ext cx="141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568" name="Freihand 567">
                  <a:extLst>
                    <a:ext uri="{FF2B5EF4-FFF2-40B4-BE49-F238E27FC236}">
                      <a16:creationId xmlns:a16="http://schemas.microsoft.com/office/drawing/2014/main" id="{C3E2BE5D-8F9C-1347-BAB6-79BECD74C9A7}"/>
                    </a:ext>
                  </a:extLst>
                </p14:cNvPr>
                <p14:cNvContentPartPr/>
                <p14:nvPr/>
              </p14:nvContentPartPr>
              <p14:xfrm>
                <a:off x="9389674" y="3950668"/>
                <a:ext cx="17280" cy="54360"/>
              </p14:xfrm>
            </p:contentPart>
          </mc:Choice>
          <mc:Fallback xmlns="">
            <p:pic>
              <p:nvPicPr>
                <p:cNvPr id="568" name="Freihand 567">
                  <a:extLst>
                    <a:ext uri="{FF2B5EF4-FFF2-40B4-BE49-F238E27FC236}">
                      <a16:creationId xmlns:a16="http://schemas.microsoft.com/office/drawing/2014/main" id="{C3E2BE5D-8F9C-1347-BAB6-79BECD74C9A7}"/>
                    </a:ext>
                  </a:extLst>
                </p:cNvPr>
                <p:cNvPicPr/>
                <p:nvPr/>
              </p:nvPicPr>
              <p:blipFill>
                <a:blip r:embed="rId903"/>
                <a:stretch>
                  <a:fillRect/>
                </a:stretch>
              </p:blipFill>
              <p:spPr>
                <a:xfrm>
                  <a:off x="9380674" y="3941668"/>
                  <a:ext cx="3492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569" name="Freihand 568">
                  <a:extLst>
                    <a:ext uri="{FF2B5EF4-FFF2-40B4-BE49-F238E27FC236}">
                      <a16:creationId xmlns:a16="http://schemas.microsoft.com/office/drawing/2014/main" id="{80097D78-1DD3-00D5-C2B3-ACBA9C702472}"/>
                    </a:ext>
                  </a:extLst>
                </p14:cNvPr>
                <p14:cNvContentPartPr/>
                <p14:nvPr/>
              </p14:nvContentPartPr>
              <p14:xfrm>
                <a:off x="9500194" y="3785068"/>
                <a:ext cx="245520" cy="172800"/>
              </p14:xfrm>
            </p:contentPart>
          </mc:Choice>
          <mc:Fallback xmlns="">
            <p:pic>
              <p:nvPicPr>
                <p:cNvPr id="569" name="Freihand 568">
                  <a:extLst>
                    <a:ext uri="{FF2B5EF4-FFF2-40B4-BE49-F238E27FC236}">
                      <a16:creationId xmlns:a16="http://schemas.microsoft.com/office/drawing/2014/main" id="{80097D78-1DD3-00D5-C2B3-ACBA9C702472}"/>
                    </a:ext>
                  </a:extLst>
                </p:cNvPr>
                <p:cNvPicPr/>
                <p:nvPr/>
              </p:nvPicPr>
              <p:blipFill>
                <a:blip r:embed="rId905"/>
                <a:stretch>
                  <a:fillRect/>
                </a:stretch>
              </p:blipFill>
              <p:spPr>
                <a:xfrm>
                  <a:off x="9491554" y="3776068"/>
                  <a:ext cx="2631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570" name="Freihand 569">
                  <a:extLst>
                    <a:ext uri="{FF2B5EF4-FFF2-40B4-BE49-F238E27FC236}">
                      <a16:creationId xmlns:a16="http://schemas.microsoft.com/office/drawing/2014/main" id="{2B687FEF-FB8A-DD5F-6AE7-72D00081D8FA}"/>
                    </a:ext>
                  </a:extLst>
                </p14:cNvPr>
                <p14:cNvContentPartPr/>
                <p14:nvPr/>
              </p14:nvContentPartPr>
              <p14:xfrm>
                <a:off x="9603514" y="3748708"/>
                <a:ext cx="223560" cy="235800"/>
              </p14:xfrm>
            </p:contentPart>
          </mc:Choice>
          <mc:Fallback xmlns="">
            <p:pic>
              <p:nvPicPr>
                <p:cNvPr id="570" name="Freihand 569">
                  <a:extLst>
                    <a:ext uri="{FF2B5EF4-FFF2-40B4-BE49-F238E27FC236}">
                      <a16:creationId xmlns:a16="http://schemas.microsoft.com/office/drawing/2014/main" id="{2B687FEF-FB8A-DD5F-6AE7-72D00081D8FA}"/>
                    </a:ext>
                  </a:extLst>
                </p:cNvPr>
                <p:cNvPicPr/>
                <p:nvPr/>
              </p:nvPicPr>
              <p:blipFill>
                <a:blip r:embed="rId907"/>
                <a:stretch>
                  <a:fillRect/>
                </a:stretch>
              </p:blipFill>
              <p:spPr>
                <a:xfrm>
                  <a:off x="9594514" y="3740068"/>
                  <a:ext cx="2412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571" name="Freihand 570">
                  <a:extLst>
                    <a:ext uri="{FF2B5EF4-FFF2-40B4-BE49-F238E27FC236}">
                      <a16:creationId xmlns:a16="http://schemas.microsoft.com/office/drawing/2014/main" id="{A4CB9E7B-F30C-3247-2F04-71E345C4D01E}"/>
                    </a:ext>
                  </a:extLst>
                </p14:cNvPr>
                <p14:cNvContentPartPr/>
                <p14:nvPr/>
              </p14:nvContentPartPr>
              <p14:xfrm>
                <a:off x="9940834" y="3869668"/>
                <a:ext cx="52200" cy="104400"/>
              </p14:xfrm>
            </p:contentPart>
          </mc:Choice>
          <mc:Fallback xmlns="">
            <p:pic>
              <p:nvPicPr>
                <p:cNvPr id="571" name="Freihand 570">
                  <a:extLst>
                    <a:ext uri="{FF2B5EF4-FFF2-40B4-BE49-F238E27FC236}">
                      <a16:creationId xmlns:a16="http://schemas.microsoft.com/office/drawing/2014/main" id="{A4CB9E7B-F30C-3247-2F04-71E345C4D01E}"/>
                    </a:ext>
                  </a:extLst>
                </p:cNvPr>
                <p:cNvPicPr/>
                <p:nvPr/>
              </p:nvPicPr>
              <p:blipFill>
                <a:blip r:embed="rId909"/>
                <a:stretch>
                  <a:fillRect/>
                </a:stretch>
              </p:blipFill>
              <p:spPr>
                <a:xfrm>
                  <a:off x="9931834" y="3860668"/>
                  <a:ext cx="69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572" name="Freihand 571">
                  <a:extLst>
                    <a:ext uri="{FF2B5EF4-FFF2-40B4-BE49-F238E27FC236}">
                      <a16:creationId xmlns:a16="http://schemas.microsoft.com/office/drawing/2014/main" id="{F96E6ABF-08C0-A8EB-8AE1-635514F40A7A}"/>
                    </a:ext>
                  </a:extLst>
                </p14:cNvPr>
                <p14:cNvContentPartPr/>
                <p14:nvPr/>
              </p14:nvContentPartPr>
              <p14:xfrm>
                <a:off x="9919594" y="3912508"/>
                <a:ext cx="125280" cy="21960"/>
              </p14:xfrm>
            </p:contentPart>
          </mc:Choice>
          <mc:Fallback xmlns="">
            <p:pic>
              <p:nvPicPr>
                <p:cNvPr id="572" name="Freihand 571">
                  <a:extLst>
                    <a:ext uri="{FF2B5EF4-FFF2-40B4-BE49-F238E27FC236}">
                      <a16:creationId xmlns:a16="http://schemas.microsoft.com/office/drawing/2014/main" id="{F96E6ABF-08C0-A8EB-8AE1-635514F40A7A}"/>
                    </a:ext>
                  </a:extLst>
                </p:cNvPr>
                <p:cNvPicPr/>
                <p:nvPr/>
              </p:nvPicPr>
              <p:blipFill>
                <a:blip r:embed="rId911"/>
                <a:stretch>
                  <a:fillRect/>
                </a:stretch>
              </p:blipFill>
              <p:spPr>
                <a:xfrm>
                  <a:off x="9910954" y="3903508"/>
                  <a:ext cx="142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573" name="Freihand 572">
                  <a:extLst>
                    <a:ext uri="{FF2B5EF4-FFF2-40B4-BE49-F238E27FC236}">
                      <a16:creationId xmlns:a16="http://schemas.microsoft.com/office/drawing/2014/main" id="{32CED858-01E0-BB3B-2E75-83E8EB3EB80C}"/>
                    </a:ext>
                  </a:extLst>
                </p14:cNvPr>
                <p14:cNvContentPartPr/>
                <p14:nvPr/>
              </p14:nvContentPartPr>
              <p14:xfrm>
                <a:off x="10095634" y="3771388"/>
                <a:ext cx="178920" cy="178920"/>
              </p14:xfrm>
            </p:contentPart>
          </mc:Choice>
          <mc:Fallback xmlns="">
            <p:pic>
              <p:nvPicPr>
                <p:cNvPr id="573" name="Freihand 572">
                  <a:extLst>
                    <a:ext uri="{FF2B5EF4-FFF2-40B4-BE49-F238E27FC236}">
                      <a16:creationId xmlns:a16="http://schemas.microsoft.com/office/drawing/2014/main" id="{32CED858-01E0-BB3B-2E75-83E8EB3EB80C}"/>
                    </a:ext>
                  </a:extLst>
                </p:cNvPr>
                <p:cNvPicPr/>
                <p:nvPr/>
              </p:nvPicPr>
              <p:blipFill>
                <a:blip r:embed="rId913"/>
                <a:stretch>
                  <a:fillRect/>
                </a:stretch>
              </p:blipFill>
              <p:spPr>
                <a:xfrm>
                  <a:off x="10086634" y="3762748"/>
                  <a:ext cx="1965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574" name="Freihand 573">
                  <a:extLst>
                    <a:ext uri="{FF2B5EF4-FFF2-40B4-BE49-F238E27FC236}">
                      <a16:creationId xmlns:a16="http://schemas.microsoft.com/office/drawing/2014/main" id="{00A3B326-45A7-F015-A5F7-C73D3B9D6FDA}"/>
                    </a:ext>
                  </a:extLst>
                </p14:cNvPr>
                <p14:cNvContentPartPr/>
                <p14:nvPr/>
              </p14:nvContentPartPr>
              <p14:xfrm>
                <a:off x="10308034" y="3750868"/>
                <a:ext cx="169560" cy="247680"/>
              </p14:xfrm>
            </p:contentPart>
          </mc:Choice>
          <mc:Fallback xmlns="">
            <p:pic>
              <p:nvPicPr>
                <p:cNvPr id="574" name="Freihand 573">
                  <a:extLst>
                    <a:ext uri="{FF2B5EF4-FFF2-40B4-BE49-F238E27FC236}">
                      <a16:creationId xmlns:a16="http://schemas.microsoft.com/office/drawing/2014/main" id="{00A3B326-45A7-F015-A5F7-C73D3B9D6FDA}"/>
                    </a:ext>
                  </a:extLst>
                </p:cNvPr>
                <p:cNvPicPr/>
                <p:nvPr/>
              </p:nvPicPr>
              <p:blipFill>
                <a:blip r:embed="rId915"/>
                <a:stretch>
                  <a:fillRect/>
                </a:stretch>
              </p:blipFill>
              <p:spPr>
                <a:xfrm>
                  <a:off x="10299394" y="3742228"/>
                  <a:ext cx="1872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575" name="Freihand 574">
                  <a:extLst>
                    <a:ext uri="{FF2B5EF4-FFF2-40B4-BE49-F238E27FC236}">
                      <a16:creationId xmlns:a16="http://schemas.microsoft.com/office/drawing/2014/main" id="{36981F92-857D-7549-DD8D-3B171ED65C98}"/>
                    </a:ext>
                  </a:extLst>
                </p14:cNvPr>
                <p14:cNvContentPartPr/>
                <p14:nvPr/>
              </p14:nvContentPartPr>
              <p14:xfrm>
                <a:off x="10548874" y="3789028"/>
                <a:ext cx="264960" cy="177840"/>
              </p14:xfrm>
            </p:contentPart>
          </mc:Choice>
          <mc:Fallback xmlns="">
            <p:pic>
              <p:nvPicPr>
                <p:cNvPr id="575" name="Freihand 574">
                  <a:extLst>
                    <a:ext uri="{FF2B5EF4-FFF2-40B4-BE49-F238E27FC236}">
                      <a16:creationId xmlns:a16="http://schemas.microsoft.com/office/drawing/2014/main" id="{36981F92-857D-7549-DD8D-3B171ED65C98}"/>
                    </a:ext>
                  </a:extLst>
                </p:cNvPr>
                <p:cNvPicPr/>
                <p:nvPr/>
              </p:nvPicPr>
              <p:blipFill>
                <a:blip r:embed="rId917"/>
                <a:stretch>
                  <a:fillRect/>
                </a:stretch>
              </p:blipFill>
              <p:spPr>
                <a:xfrm>
                  <a:off x="10540234" y="3780028"/>
                  <a:ext cx="2826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576" name="Freihand 575">
                  <a:extLst>
                    <a:ext uri="{FF2B5EF4-FFF2-40B4-BE49-F238E27FC236}">
                      <a16:creationId xmlns:a16="http://schemas.microsoft.com/office/drawing/2014/main" id="{7A237D0B-1A5E-C797-7EBE-5EA8F801A524}"/>
                    </a:ext>
                  </a:extLst>
                </p14:cNvPr>
                <p14:cNvContentPartPr/>
                <p14:nvPr/>
              </p14:nvContentPartPr>
              <p14:xfrm>
                <a:off x="10675234" y="3765988"/>
                <a:ext cx="91800" cy="69840"/>
              </p14:xfrm>
            </p:contentPart>
          </mc:Choice>
          <mc:Fallback xmlns="">
            <p:pic>
              <p:nvPicPr>
                <p:cNvPr id="576" name="Freihand 575">
                  <a:extLst>
                    <a:ext uri="{FF2B5EF4-FFF2-40B4-BE49-F238E27FC236}">
                      <a16:creationId xmlns:a16="http://schemas.microsoft.com/office/drawing/2014/main" id="{7A237D0B-1A5E-C797-7EBE-5EA8F801A524}"/>
                    </a:ext>
                  </a:extLst>
                </p:cNvPr>
                <p:cNvPicPr/>
                <p:nvPr/>
              </p:nvPicPr>
              <p:blipFill>
                <a:blip r:embed="rId919"/>
                <a:stretch>
                  <a:fillRect/>
                </a:stretch>
              </p:blipFill>
              <p:spPr>
                <a:xfrm>
                  <a:off x="10666594" y="3756988"/>
                  <a:ext cx="1094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577" name="Freihand 576">
                  <a:extLst>
                    <a:ext uri="{FF2B5EF4-FFF2-40B4-BE49-F238E27FC236}">
                      <a16:creationId xmlns:a16="http://schemas.microsoft.com/office/drawing/2014/main" id="{91D431A1-A316-7790-40EE-54BF8D81337E}"/>
                    </a:ext>
                  </a:extLst>
                </p14:cNvPr>
                <p14:cNvContentPartPr/>
                <p14:nvPr/>
              </p14:nvContentPartPr>
              <p14:xfrm>
                <a:off x="10772794" y="3936988"/>
                <a:ext cx="72720" cy="61200"/>
              </p14:xfrm>
            </p:contentPart>
          </mc:Choice>
          <mc:Fallback xmlns="">
            <p:pic>
              <p:nvPicPr>
                <p:cNvPr id="577" name="Freihand 576">
                  <a:extLst>
                    <a:ext uri="{FF2B5EF4-FFF2-40B4-BE49-F238E27FC236}">
                      <a16:creationId xmlns:a16="http://schemas.microsoft.com/office/drawing/2014/main" id="{91D431A1-A316-7790-40EE-54BF8D81337E}"/>
                    </a:ext>
                  </a:extLst>
                </p:cNvPr>
                <p:cNvPicPr/>
                <p:nvPr/>
              </p:nvPicPr>
              <p:blipFill>
                <a:blip r:embed="rId921"/>
                <a:stretch>
                  <a:fillRect/>
                </a:stretch>
              </p:blipFill>
              <p:spPr>
                <a:xfrm>
                  <a:off x="10763794" y="3928348"/>
                  <a:ext cx="90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578" name="Freihand 577">
                  <a:extLst>
                    <a:ext uri="{FF2B5EF4-FFF2-40B4-BE49-F238E27FC236}">
                      <a16:creationId xmlns:a16="http://schemas.microsoft.com/office/drawing/2014/main" id="{658DD1F8-EEE9-7399-0650-301CD3C26A7E}"/>
                    </a:ext>
                  </a:extLst>
                </p14:cNvPr>
                <p14:cNvContentPartPr/>
                <p14:nvPr/>
              </p14:nvContentPartPr>
              <p14:xfrm>
                <a:off x="8202394" y="3989548"/>
                <a:ext cx="2628360" cy="145080"/>
              </p14:xfrm>
            </p:contentPart>
          </mc:Choice>
          <mc:Fallback xmlns="">
            <p:pic>
              <p:nvPicPr>
                <p:cNvPr id="578" name="Freihand 577">
                  <a:extLst>
                    <a:ext uri="{FF2B5EF4-FFF2-40B4-BE49-F238E27FC236}">
                      <a16:creationId xmlns:a16="http://schemas.microsoft.com/office/drawing/2014/main" id="{658DD1F8-EEE9-7399-0650-301CD3C26A7E}"/>
                    </a:ext>
                  </a:extLst>
                </p:cNvPr>
                <p:cNvPicPr/>
                <p:nvPr/>
              </p:nvPicPr>
              <p:blipFill>
                <a:blip r:embed="rId923"/>
                <a:stretch>
                  <a:fillRect/>
                </a:stretch>
              </p:blipFill>
              <p:spPr>
                <a:xfrm>
                  <a:off x="8193394" y="3980908"/>
                  <a:ext cx="264600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579" name="Freihand 578">
                  <a:extLst>
                    <a:ext uri="{FF2B5EF4-FFF2-40B4-BE49-F238E27FC236}">
                      <a16:creationId xmlns:a16="http://schemas.microsoft.com/office/drawing/2014/main" id="{23EC5F48-4801-71B0-8EE6-E800F614353A}"/>
                    </a:ext>
                  </a:extLst>
                </p14:cNvPr>
                <p14:cNvContentPartPr/>
                <p14:nvPr/>
              </p14:nvContentPartPr>
              <p14:xfrm>
                <a:off x="9589114" y="4077388"/>
                <a:ext cx="198000" cy="141480"/>
              </p14:xfrm>
            </p:contentPart>
          </mc:Choice>
          <mc:Fallback xmlns="">
            <p:pic>
              <p:nvPicPr>
                <p:cNvPr id="579" name="Freihand 578">
                  <a:extLst>
                    <a:ext uri="{FF2B5EF4-FFF2-40B4-BE49-F238E27FC236}">
                      <a16:creationId xmlns:a16="http://schemas.microsoft.com/office/drawing/2014/main" id="{23EC5F48-4801-71B0-8EE6-E800F614353A}"/>
                    </a:ext>
                  </a:extLst>
                </p:cNvPr>
                <p:cNvPicPr/>
                <p:nvPr/>
              </p:nvPicPr>
              <p:blipFill>
                <a:blip r:embed="rId925"/>
                <a:stretch>
                  <a:fillRect/>
                </a:stretch>
              </p:blipFill>
              <p:spPr>
                <a:xfrm>
                  <a:off x="9580114" y="4068748"/>
                  <a:ext cx="215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580" name="Freihand 579">
                  <a:extLst>
                    <a:ext uri="{FF2B5EF4-FFF2-40B4-BE49-F238E27FC236}">
                      <a16:creationId xmlns:a16="http://schemas.microsoft.com/office/drawing/2014/main" id="{ECCF5A86-20EB-0342-2053-92BB8426EA76}"/>
                    </a:ext>
                  </a:extLst>
                </p14:cNvPr>
                <p14:cNvContentPartPr/>
                <p14:nvPr/>
              </p14:nvContentPartPr>
              <p14:xfrm>
                <a:off x="10936234" y="3975148"/>
                <a:ext cx="221760" cy="7920"/>
              </p14:xfrm>
            </p:contentPart>
          </mc:Choice>
          <mc:Fallback xmlns="">
            <p:pic>
              <p:nvPicPr>
                <p:cNvPr id="580" name="Freihand 579">
                  <a:extLst>
                    <a:ext uri="{FF2B5EF4-FFF2-40B4-BE49-F238E27FC236}">
                      <a16:creationId xmlns:a16="http://schemas.microsoft.com/office/drawing/2014/main" id="{ECCF5A86-20EB-0342-2053-92BB8426EA76}"/>
                    </a:ext>
                  </a:extLst>
                </p:cNvPr>
                <p:cNvPicPr/>
                <p:nvPr/>
              </p:nvPicPr>
              <p:blipFill>
                <a:blip r:embed="rId927"/>
                <a:stretch>
                  <a:fillRect/>
                </a:stretch>
              </p:blipFill>
              <p:spPr>
                <a:xfrm>
                  <a:off x="10927594" y="3966508"/>
                  <a:ext cx="2394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581" name="Freihand 580">
                  <a:extLst>
                    <a:ext uri="{FF2B5EF4-FFF2-40B4-BE49-F238E27FC236}">
                      <a16:creationId xmlns:a16="http://schemas.microsoft.com/office/drawing/2014/main" id="{F4A62A9F-12C8-7894-573C-9BBCBC4B72B5}"/>
                    </a:ext>
                  </a:extLst>
                </p14:cNvPr>
                <p14:cNvContentPartPr/>
                <p14:nvPr/>
              </p14:nvContentPartPr>
              <p14:xfrm>
                <a:off x="10968274" y="4013308"/>
                <a:ext cx="181080" cy="39600"/>
              </p14:xfrm>
            </p:contentPart>
          </mc:Choice>
          <mc:Fallback xmlns="">
            <p:pic>
              <p:nvPicPr>
                <p:cNvPr id="581" name="Freihand 580">
                  <a:extLst>
                    <a:ext uri="{FF2B5EF4-FFF2-40B4-BE49-F238E27FC236}">
                      <a16:creationId xmlns:a16="http://schemas.microsoft.com/office/drawing/2014/main" id="{F4A62A9F-12C8-7894-573C-9BBCBC4B72B5}"/>
                    </a:ext>
                  </a:extLst>
                </p:cNvPr>
                <p:cNvPicPr/>
                <p:nvPr/>
              </p:nvPicPr>
              <p:blipFill>
                <a:blip r:embed="rId929"/>
                <a:stretch>
                  <a:fillRect/>
                </a:stretch>
              </p:blipFill>
              <p:spPr>
                <a:xfrm>
                  <a:off x="10959634" y="4004668"/>
                  <a:ext cx="19872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583" name="Freihand 582">
                  <a:extLst>
                    <a:ext uri="{FF2B5EF4-FFF2-40B4-BE49-F238E27FC236}">
                      <a16:creationId xmlns:a16="http://schemas.microsoft.com/office/drawing/2014/main" id="{503939FB-3819-8F3B-9326-3E92A496628D}"/>
                    </a:ext>
                  </a:extLst>
                </p14:cNvPr>
                <p14:cNvContentPartPr/>
                <p14:nvPr/>
              </p14:nvContentPartPr>
              <p14:xfrm>
                <a:off x="10965394" y="3917548"/>
                <a:ext cx="236520" cy="71280"/>
              </p14:xfrm>
            </p:contentPart>
          </mc:Choice>
          <mc:Fallback xmlns="">
            <p:pic>
              <p:nvPicPr>
                <p:cNvPr id="583" name="Freihand 582">
                  <a:extLst>
                    <a:ext uri="{FF2B5EF4-FFF2-40B4-BE49-F238E27FC236}">
                      <a16:creationId xmlns:a16="http://schemas.microsoft.com/office/drawing/2014/main" id="{503939FB-3819-8F3B-9326-3E92A496628D}"/>
                    </a:ext>
                  </a:extLst>
                </p:cNvPr>
                <p:cNvPicPr/>
                <p:nvPr/>
              </p:nvPicPr>
              <p:blipFill>
                <a:blip r:embed="rId931"/>
                <a:stretch>
                  <a:fillRect/>
                </a:stretch>
              </p:blipFill>
              <p:spPr>
                <a:xfrm>
                  <a:off x="10956394" y="3908908"/>
                  <a:ext cx="2541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584" name="Freihand 583">
                  <a:extLst>
                    <a:ext uri="{FF2B5EF4-FFF2-40B4-BE49-F238E27FC236}">
                      <a16:creationId xmlns:a16="http://schemas.microsoft.com/office/drawing/2014/main" id="{C15AF4B4-282F-B557-284E-670C4DC0822C}"/>
                    </a:ext>
                  </a:extLst>
                </p14:cNvPr>
                <p14:cNvContentPartPr/>
                <p14:nvPr/>
              </p14:nvContentPartPr>
              <p14:xfrm>
                <a:off x="10966834" y="4015108"/>
                <a:ext cx="201960" cy="81000"/>
              </p14:xfrm>
            </p:contentPart>
          </mc:Choice>
          <mc:Fallback xmlns="">
            <p:pic>
              <p:nvPicPr>
                <p:cNvPr id="584" name="Freihand 583">
                  <a:extLst>
                    <a:ext uri="{FF2B5EF4-FFF2-40B4-BE49-F238E27FC236}">
                      <a16:creationId xmlns:a16="http://schemas.microsoft.com/office/drawing/2014/main" id="{C15AF4B4-282F-B557-284E-670C4DC0822C}"/>
                    </a:ext>
                  </a:extLst>
                </p:cNvPr>
                <p:cNvPicPr/>
                <p:nvPr/>
              </p:nvPicPr>
              <p:blipFill>
                <a:blip r:embed="rId933"/>
                <a:stretch>
                  <a:fillRect/>
                </a:stretch>
              </p:blipFill>
              <p:spPr>
                <a:xfrm>
                  <a:off x="10957834" y="4006108"/>
                  <a:ext cx="2196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585" name="Freihand 584">
                  <a:extLst>
                    <a:ext uri="{FF2B5EF4-FFF2-40B4-BE49-F238E27FC236}">
                      <a16:creationId xmlns:a16="http://schemas.microsoft.com/office/drawing/2014/main" id="{5A24BF9A-F7CE-65A0-23B7-03465663ECF2}"/>
                    </a:ext>
                  </a:extLst>
                </p14:cNvPr>
                <p14:cNvContentPartPr/>
                <p14:nvPr/>
              </p14:nvContentPartPr>
              <p14:xfrm>
                <a:off x="11284354" y="3809908"/>
                <a:ext cx="56880" cy="267120"/>
              </p14:xfrm>
            </p:contentPart>
          </mc:Choice>
          <mc:Fallback xmlns="">
            <p:pic>
              <p:nvPicPr>
                <p:cNvPr id="585" name="Freihand 584">
                  <a:extLst>
                    <a:ext uri="{FF2B5EF4-FFF2-40B4-BE49-F238E27FC236}">
                      <a16:creationId xmlns:a16="http://schemas.microsoft.com/office/drawing/2014/main" id="{5A24BF9A-F7CE-65A0-23B7-03465663ECF2}"/>
                    </a:ext>
                  </a:extLst>
                </p:cNvPr>
                <p:cNvPicPr/>
                <p:nvPr/>
              </p:nvPicPr>
              <p:blipFill>
                <a:blip r:embed="rId935"/>
                <a:stretch>
                  <a:fillRect/>
                </a:stretch>
              </p:blipFill>
              <p:spPr>
                <a:xfrm>
                  <a:off x="11275354" y="3801268"/>
                  <a:ext cx="7452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586" name="Freihand 585">
                  <a:extLst>
                    <a:ext uri="{FF2B5EF4-FFF2-40B4-BE49-F238E27FC236}">
                      <a16:creationId xmlns:a16="http://schemas.microsoft.com/office/drawing/2014/main" id="{407B02FF-C1FB-3F94-EB33-9F4D00A820B5}"/>
                    </a:ext>
                  </a:extLst>
                </p14:cNvPr>
                <p14:cNvContentPartPr/>
                <p14:nvPr/>
              </p14:nvContentPartPr>
              <p14:xfrm>
                <a:off x="11362474" y="3806668"/>
                <a:ext cx="121680" cy="200880"/>
              </p14:xfrm>
            </p:contentPart>
          </mc:Choice>
          <mc:Fallback xmlns="">
            <p:pic>
              <p:nvPicPr>
                <p:cNvPr id="586" name="Freihand 585">
                  <a:extLst>
                    <a:ext uri="{FF2B5EF4-FFF2-40B4-BE49-F238E27FC236}">
                      <a16:creationId xmlns:a16="http://schemas.microsoft.com/office/drawing/2014/main" id="{407B02FF-C1FB-3F94-EB33-9F4D00A820B5}"/>
                    </a:ext>
                  </a:extLst>
                </p:cNvPr>
                <p:cNvPicPr/>
                <p:nvPr/>
              </p:nvPicPr>
              <p:blipFill>
                <a:blip r:embed="rId937"/>
                <a:stretch>
                  <a:fillRect/>
                </a:stretch>
              </p:blipFill>
              <p:spPr>
                <a:xfrm>
                  <a:off x="11353474" y="3798028"/>
                  <a:ext cx="1393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587" name="Freihand 586">
                  <a:extLst>
                    <a:ext uri="{FF2B5EF4-FFF2-40B4-BE49-F238E27FC236}">
                      <a16:creationId xmlns:a16="http://schemas.microsoft.com/office/drawing/2014/main" id="{EC264C95-6A04-95FD-396B-534275778F12}"/>
                    </a:ext>
                  </a:extLst>
                </p14:cNvPr>
                <p14:cNvContentPartPr/>
                <p14:nvPr/>
              </p14:nvContentPartPr>
              <p14:xfrm>
                <a:off x="11528074" y="3970468"/>
                <a:ext cx="22320" cy="100800"/>
              </p14:xfrm>
            </p:contentPart>
          </mc:Choice>
          <mc:Fallback xmlns="">
            <p:pic>
              <p:nvPicPr>
                <p:cNvPr id="587" name="Freihand 586">
                  <a:extLst>
                    <a:ext uri="{FF2B5EF4-FFF2-40B4-BE49-F238E27FC236}">
                      <a16:creationId xmlns:a16="http://schemas.microsoft.com/office/drawing/2014/main" id="{EC264C95-6A04-95FD-396B-534275778F12}"/>
                    </a:ext>
                  </a:extLst>
                </p:cNvPr>
                <p:cNvPicPr/>
                <p:nvPr/>
              </p:nvPicPr>
              <p:blipFill>
                <a:blip r:embed="rId939"/>
                <a:stretch>
                  <a:fillRect/>
                </a:stretch>
              </p:blipFill>
              <p:spPr>
                <a:xfrm>
                  <a:off x="11519434" y="3961468"/>
                  <a:ext cx="399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588" name="Freihand 587">
                  <a:extLst>
                    <a:ext uri="{FF2B5EF4-FFF2-40B4-BE49-F238E27FC236}">
                      <a16:creationId xmlns:a16="http://schemas.microsoft.com/office/drawing/2014/main" id="{7F855115-6F0B-75D8-436A-2F367C6D99D5}"/>
                    </a:ext>
                  </a:extLst>
                </p14:cNvPr>
                <p14:cNvContentPartPr/>
                <p14:nvPr/>
              </p14:nvContentPartPr>
              <p14:xfrm>
                <a:off x="11613394" y="3809908"/>
                <a:ext cx="105840" cy="183600"/>
              </p14:xfrm>
            </p:contentPart>
          </mc:Choice>
          <mc:Fallback xmlns="">
            <p:pic>
              <p:nvPicPr>
                <p:cNvPr id="588" name="Freihand 587">
                  <a:extLst>
                    <a:ext uri="{FF2B5EF4-FFF2-40B4-BE49-F238E27FC236}">
                      <a16:creationId xmlns:a16="http://schemas.microsoft.com/office/drawing/2014/main" id="{7F855115-6F0B-75D8-436A-2F367C6D99D5}"/>
                    </a:ext>
                  </a:extLst>
                </p:cNvPr>
                <p:cNvPicPr/>
                <p:nvPr/>
              </p:nvPicPr>
              <p:blipFill>
                <a:blip r:embed="rId941"/>
                <a:stretch>
                  <a:fillRect/>
                </a:stretch>
              </p:blipFill>
              <p:spPr>
                <a:xfrm>
                  <a:off x="11604394" y="3801268"/>
                  <a:ext cx="1234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589" name="Freihand 588">
                  <a:extLst>
                    <a:ext uri="{FF2B5EF4-FFF2-40B4-BE49-F238E27FC236}">
                      <a16:creationId xmlns:a16="http://schemas.microsoft.com/office/drawing/2014/main" id="{AE777A83-AD67-282E-F3C1-B9AC94422188}"/>
                    </a:ext>
                  </a:extLst>
                </p14:cNvPr>
                <p14:cNvContentPartPr/>
                <p14:nvPr/>
              </p14:nvContentPartPr>
              <p14:xfrm>
                <a:off x="11792674" y="3775708"/>
                <a:ext cx="126720" cy="188640"/>
              </p14:xfrm>
            </p:contentPart>
          </mc:Choice>
          <mc:Fallback xmlns="">
            <p:pic>
              <p:nvPicPr>
                <p:cNvPr id="589" name="Freihand 588">
                  <a:extLst>
                    <a:ext uri="{FF2B5EF4-FFF2-40B4-BE49-F238E27FC236}">
                      <a16:creationId xmlns:a16="http://schemas.microsoft.com/office/drawing/2014/main" id="{AE777A83-AD67-282E-F3C1-B9AC94422188}"/>
                    </a:ext>
                  </a:extLst>
                </p:cNvPr>
                <p:cNvPicPr/>
                <p:nvPr/>
              </p:nvPicPr>
              <p:blipFill>
                <a:blip r:embed="rId943"/>
                <a:stretch>
                  <a:fillRect/>
                </a:stretch>
              </p:blipFill>
              <p:spPr>
                <a:xfrm>
                  <a:off x="11783674" y="3767068"/>
                  <a:ext cx="1443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590" name="Freihand 589">
                  <a:extLst>
                    <a:ext uri="{FF2B5EF4-FFF2-40B4-BE49-F238E27FC236}">
                      <a16:creationId xmlns:a16="http://schemas.microsoft.com/office/drawing/2014/main" id="{654F841F-5870-1175-2998-0BC4DF0E5FBA}"/>
                    </a:ext>
                  </a:extLst>
                </p14:cNvPr>
                <p14:cNvContentPartPr/>
                <p14:nvPr/>
              </p14:nvContentPartPr>
              <p14:xfrm>
                <a:off x="11715274" y="3711988"/>
                <a:ext cx="248040" cy="272880"/>
              </p14:xfrm>
            </p:contentPart>
          </mc:Choice>
          <mc:Fallback xmlns="">
            <p:pic>
              <p:nvPicPr>
                <p:cNvPr id="590" name="Freihand 589">
                  <a:extLst>
                    <a:ext uri="{FF2B5EF4-FFF2-40B4-BE49-F238E27FC236}">
                      <a16:creationId xmlns:a16="http://schemas.microsoft.com/office/drawing/2014/main" id="{654F841F-5870-1175-2998-0BC4DF0E5FBA}"/>
                    </a:ext>
                  </a:extLst>
                </p:cNvPr>
                <p:cNvPicPr/>
                <p:nvPr/>
              </p:nvPicPr>
              <p:blipFill>
                <a:blip r:embed="rId945"/>
                <a:stretch>
                  <a:fillRect/>
                </a:stretch>
              </p:blipFill>
              <p:spPr>
                <a:xfrm>
                  <a:off x="11706634" y="3703348"/>
                  <a:ext cx="265680" cy="29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6">
            <p14:nvContentPartPr>
              <p14:cNvPr id="604" name="Freihand 603">
                <a:extLst>
                  <a:ext uri="{FF2B5EF4-FFF2-40B4-BE49-F238E27FC236}">
                    <a16:creationId xmlns:a16="http://schemas.microsoft.com/office/drawing/2014/main" id="{01B869A3-DB58-E5AF-8BD2-9F5963205FDF}"/>
                  </a:ext>
                </a:extLst>
              </p14:cNvPr>
              <p14:cNvContentPartPr/>
              <p14:nvPr/>
            </p14:nvContentPartPr>
            <p14:xfrm>
              <a:off x="7770034" y="4871908"/>
              <a:ext cx="94680" cy="342000"/>
            </p14:xfrm>
          </p:contentPart>
        </mc:Choice>
        <mc:Fallback xmlns="">
          <p:pic>
            <p:nvPicPr>
              <p:cNvPr id="604" name="Freihand 603">
                <a:extLst>
                  <a:ext uri="{FF2B5EF4-FFF2-40B4-BE49-F238E27FC236}">
                    <a16:creationId xmlns:a16="http://schemas.microsoft.com/office/drawing/2014/main" id="{01B869A3-DB58-E5AF-8BD2-9F5963205FDF}"/>
                  </a:ext>
                </a:extLst>
              </p:cNvPr>
              <p:cNvPicPr/>
              <p:nvPr/>
            </p:nvPicPr>
            <p:blipFill>
              <a:blip r:embed="rId947"/>
              <a:stretch>
                <a:fillRect/>
              </a:stretch>
            </p:blipFill>
            <p:spPr>
              <a:xfrm>
                <a:off x="7761394" y="4862908"/>
                <a:ext cx="1123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605" name="Freihand 604">
                <a:extLst>
                  <a:ext uri="{FF2B5EF4-FFF2-40B4-BE49-F238E27FC236}">
                    <a16:creationId xmlns:a16="http://schemas.microsoft.com/office/drawing/2014/main" id="{E11BCD7F-4D76-F3B8-CA76-DE4C75AEB4EE}"/>
                  </a:ext>
                </a:extLst>
              </p14:cNvPr>
              <p14:cNvContentPartPr/>
              <p14:nvPr/>
            </p14:nvContentPartPr>
            <p14:xfrm>
              <a:off x="7803154" y="4619908"/>
              <a:ext cx="158400" cy="195840"/>
            </p14:xfrm>
          </p:contentPart>
        </mc:Choice>
        <mc:Fallback xmlns="">
          <p:pic>
            <p:nvPicPr>
              <p:cNvPr id="605" name="Freihand 604">
                <a:extLst>
                  <a:ext uri="{FF2B5EF4-FFF2-40B4-BE49-F238E27FC236}">
                    <a16:creationId xmlns:a16="http://schemas.microsoft.com/office/drawing/2014/main" id="{E11BCD7F-4D76-F3B8-CA76-DE4C75AEB4EE}"/>
                  </a:ext>
                </a:extLst>
              </p:cNvPr>
              <p:cNvPicPr/>
              <p:nvPr/>
            </p:nvPicPr>
            <p:blipFill>
              <a:blip r:embed="rId949"/>
              <a:stretch>
                <a:fillRect/>
              </a:stretch>
            </p:blipFill>
            <p:spPr>
              <a:xfrm>
                <a:off x="7794154" y="4611268"/>
                <a:ext cx="176040" cy="213480"/>
              </a:xfrm>
              <a:prstGeom prst="rect">
                <a:avLst/>
              </a:prstGeom>
            </p:spPr>
          </p:pic>
        </mc:Fallback>
      </mc:AlternateContent>
      <p:grpSp>
        <p:nvGrpSpPr>
          <p:cNvPr id="609" name="Gruppieren 608">
            <a:extLst>
              <a:ext uri="{FF2B5EF4-FFF2-40B4-BE49-F238E27FC236}">
                <a16:creationId xmlns:a16="http://schemas.microsoft.com/office/drawing/2014/main" id="{AB3CD6BE-4453-D878-AAA7-6FA9978E0E91}"/>
              </a:ext>
            </a:extLst>
          </p:cNvPr>
          <p:cNvGrpSpPr/>
          <p:nvPr/>
        </p:nvGrpSpPr>
        <p:grpSpPr>
          <a:xfrm>
            <a:off x="6659794" y="4951108"/>
            <a:ext cx="1435320" cy="371880"/>
            <a:chOff x="6659794" y="4951108"/>
            <a:chExt cx="1435320" cy="371880"/>
          </a:xfrm>
        </p:grpSpPr>
        <mc:AlternateContent xmlns:mc="http://schemas.openxmlformats.org/markup-compatibility/2006" xmlns:p14="http://schemas.microsoft.com/office/powerpoint/2010/main">
          <mc:Choice Requires="p14">
            <p:contentPart p14:bwMode="auto" r:id="rId950">
              <p14:nvContentPartPr>
                <p14:cNvPr id="592" name="Freihand 591">
                  <a:extLst>
                    <a:ext uri="{FF2B5EF4-FFF2-40B4-BE49-F238E27FC236}">
                      <a16:creationId xmlns:a16="http://schemas.microsoft.com/office/drawing/2014/main" id="{22335B2D-040C-30B9-D19B-6DF2957B986A}"/>
                    </a:ext>
                  </a:extLst>
                </p14:cNvPr>
                <p14:cNvContentPartPr/>
                <p14:nvPr/>
              </p14:nvContentPartPr>
              <p14:xfrm>
                <a:off x="6659794" y="5123908"/>
                <a:ext cx="122400" cy="171360"/>
              </p14:xfrm>
            </p:contentPart>
          </mc:Choice>
          <mc:Fallback xmlns="">
            <p:pic>
              <p:nvPicPr>
                <p:cNvPr id="592" name="Freihand 591">
                  <a:extLst>
                    <a:ext uri="{FF2B5EF4-FFF2-40B4-BE49-F238E27FC236}">
                      <a16:creationId xmlns:a16="http://schemas.microsoft.com/office/drawing/2014/main" id="{22335B2D-040C-30B9-D19B-6DF2957B986A}"/>
                    </a:ext>
                  </a:extLst>
                </p:cNvPr>
                <p:cNvPicPr/>
                <p:nvPr/>
              </p:nvPicPr>
              <p:blipFill>
                <a:blip r:embed="rId951"/>
                <a:stretch>
                  <a:fillRect/>
                </a:stretch>
              </p:blipFill>
              <p:spPr>
                <a:xfrm>
                  <a:off x="6650794" y="5114908"/>
                  <a:ext cx="140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593" name="Freihand 592">
                  <a:extLst>
                    <a:ext uri="{FF2B5EF4-FFF2-40B4-BE49-F238E27FC236}">
                      <a16:creationId xmlns:a16="http://schemas.microsoft.com/office/drawing/2014/main" id="{E6CA0691-82F8-F4E7-13CB-2810BC6E8A8A}"/>
                    </a:ext>
                  </a:extLst>
                </p14:cNvPr>
                <p14:cNvContentPartPr/>
                <p14:nvPr/>
              </p14:nvContentPartPr>
              <p14:xfrm>
                <a:off x="6857074" y="5115268"/>
                <a:ext cx="89640" cy="137520"/>
              </p14:xfrm>
            </p:contentPart>
          </mc:Choice>
          <mc:Fallback xmlns="">
            <p:pic>
              <p:nvPicPr>
                <p:cNvPr id="593" name="Freihand 592">
                  <a:extLst>
                    <a:ext uri="{FF2B5EF4-FFF2-40B4-BE49-F238E27FC236}">
                      <a16:creationId xmlns:a16="http://schemas.microsoft.com/office/drawing/2014/main" id="{E6CA0691-82F8-F4E7-13CB-2810BC6E8A8A}"/>
                    </a:ext>
                  </a:extLst>
                </p:cNvPr>
                <p:cNvPicPr/>
                <p:nvPr/>
              </p:nvPicPr>
              <p:blipFill>
                <a:blip r:embed="rId953"/>
                <a:stretch>
                  <a:fillRect/>
                </a:stretch>
              </p:blipFill>
              <p:spPr>
                <a:xfrm>
                  <a:off x="6848434" y="5106268"/>
                  <a:ext cx="1072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594" name="Freihand 593">
                  <a:extLst>
                    <a:ext uri="{FF2B5EF4-FFF2-40B4-BE49-F238E27FC236}">
                      <a16:creationId xmlns:a16="http://schemas.microsoft.com/office/drawing/2014/main" id="{29279328-7AA7-1ED4-AC99-0D5409539839}"/>
                    </a:ext>
                  </a:extLst>
                </p14:cNvPr>
                <p14:cNvContentPartPr/>
                <p14:nvPr/>
              </p14:nvContentPartPr>
              <p14:xfrm>
                <a:off x="7009714" y="5125348"/>
                <a:ext cx="122040" cy="109080"/>
              </p14:xfrm>
            </p:contentPart>
          </mc:Choice>
          <mc:Fallback xmlns="">
            <p:pic>
              <p:nvPicPr>
                <p:cNvPr id="594" name="Freihand 593">
                  <a:extLst>
                    <a:ext uri="{FF2B5EF4-FFF2-40B4-BE49-F238E27FC236}">
                      <a16:creationId xmlns:a16="http://schemas.microsoft.com/office/drawing/2014/main" id="{29279328-7AA7-1ED4-AC99-0D5409539839}"/>
                    </a:ext>
                  </a:extLst>
                </p:cNvPr>
                <p:cNvPicPr/>
                <p:nvPr/>
              </p:nvPicPr>
              <p:blipFill>
                <a:blip r:embed="rId955"/>
                <a:stretch>
                  <a:fillRect/>
                </a:stretch>
              </p:blipFill>
              <p:spPr>
                <a:xfrm>
                  <a:off x="7001074" y="5116708"/>
                  <a:ext cx="139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596" name="Freihand 595">
                  <a:extLst>
                    <a:ext uri="{FF2B5EF4-FFF2-40B4-BE49-F238E27FC236}">
                      <a16:creationId xmlns:a16="http://schemas.microsoft.com/office/drawing/2014/main" id="{A36AD75A-875D-7039-0EFC-D90309EAD847}"/>
                    </a:ext>
                  </a:extLst>
                </p14:cNvPr>
                <p14:cNvContentPartPr/>
                <p14:nvPr/>
              </p14:nvContentPartPr>
              <p14:xfrm>
                <a:off x="7188994" y="4951108"/>
                <a:ext cx="98280" cy="371880"/>
              </p14:xfrm>
            </p:contentPart>
          </mc:Choice>
          <mc:Fallback xmlns="">
            <p:pic>
              <p:nvPicPr>
                <p:cNvPr id="596" name="Freihand 595">
                  <a:extLst>
                    <a:ext uri="{FF2B5EF4-FFF2-40B4-BE49-F238E27FC236}">
                      <a16:creationId xmlns:a16="http://schemas.microsoft.com/office/drawing/2014/main" id="{A36AD75A-875D-7039-0EFC-D90309EAD847}"/>
                    </a:ext>
                  </a:extLst>
                </p:cNvPr>
                <p:cNvPicPr/>
                <p:nvPr/>
              </p:nvPicPr>
              <p:blipFill>
                <a:blip r:embed="rId957"/>
                <a:stretch>
                  <a:fillRect/>
                </a:stretch>
              </p:blipFill>
              <p:spPr>
                <a:xfrm>
                  <a:off x="7180354" y="4942108"/>
                  <a:ext cx="11592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597" name="Freihand 596">
                  <a:extLst>
                    <a:ext uri="{FF2B5EF4-FFF2-40B4-BE49-F238E27FC236}">
                      <a16:creationId xmlns:a16="http://schemas.microsoft.com/office/drawing/2014/main" id="{272DD306-899B-D3EE-BE76-4082C1899FFE}"/>
                    </a:ext>
                  </a:extLst>
                </p14:cNvPr>
                <p14:cNvContentPartPr/>
                <p14:nvPr/>
              </p14:nvContentPartPr>
              <p14:xfrm>
                <a:off x="7305274" y="5004388"/>
                <a:ext cx="105120" cy="188280"/>
              </p14:xfrm>
            </p:contentPart>
          </mc:Choice>
          <mc:Fallback xmlns="">
            <p:pic>
              <p:nvPicPr>
                <p:cNvPr id="597" name="Freihand 596">
                  <a:extLst>
                    <a:ext uri="{FF2B5EF4-FFF2-40B4-BE49-F238E27FC236}">
                      <a16:creationId xmlns:a16="http://schemas.microsoft.com/office/drawing/2014/main" id="{272DD306-899B-D3EE-BE76-4082C1899FFE}"/>
                    </a:ext>
                  </a:extLst>
                </p:cNvPr>
                <p:cNvPicPr/>
                <p:nvPr/>
              </p:nvPicPr>
              <p:blipFill>
                <a:blip r:embed="rId959"/>
                <a:stretch>
                  <a:fillRect/>
                </a:stretch>
              </p:blipFill>
              <p:spPr>
                <a:xfrm>
                  <a:off x="7296274" y="4995748"/>
                  <a:ext cx="12276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598" name="Freihand 597">
                  <a:extLst>
                    <a:ext uri="{FF2B5EF4-FFF2-40B4-BE49-F238E27FC236}">
                      <a16:creationId xmlns:a16="http://schemas.microsoft.com/office/drawing/2014/main" id="{E385D77F-32EA-53B5-DFDD-1813E6228489}"/>
                    </a:ext>
                  </a:extLst>
                </p14:cNvPr>
                <p14:cNvContentPartPr/>
                <p14:nvPr/>
              </p14:nvContentPartPr>
              <p14:xfrm>
                <a:off x="7520914" y="5035348"/>
                <a:ext cx="21240" cy="166320"/>
              </p14:xfrm>
            </p:contentPart>
          </mc:Choice>
          <mc:Fallback xmlns="">
            <p:pic>
              <p:nvPicPr>
                <p:cNvPr id="598" name="Freihand 597">
                  <a:extLst>
                    <a:ext uri="{FF2B5EF4-FFF2-40B4-BE49-F238E27FC236}">
                      <a16:creationId xmlns:a16="http://schemas.microsoft.com/office/drawing/2014/main" id="{E385D77F-32EA-53B5-DFDD-1813E6228489}"/>
                    </a:ext>
                  </a:extLst>
                </p:cNvPr>
                <p:cNvPicPr/>
                <p:nvPr/>
              </p:nvPicPr>
              <p:blipFill>
                <a:blip r:embed="rId961"/>
                <a:stretch>
                  <a:fillRect/>
                </a:stretch>
              </p:blipFill>
              <p:spPr>
                <a:xfrm>
                  <a:off x="7512274" y="5026708"/>
                  <a:ext cx="388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599" name="Freihand 598">
                  <a:extLst>
                    <a:ext uri="{FF2B5EF4-FFF2-40B4-BE49-F238E27FC236}">
                      <a16:creationId xmlns:a16="http://schemas.microsoft.com/office/drawing/2014/main" id="{F2370A78-AD98-EF82-3785-24F48F18FEBD}"/>
                    </a:ext>
                  </a:extLst>
                </p14:cNvPr>
                <p14:cNvContentPartPr/>
                <p14:nvPr/>
              </p14:nvContentPartPr>
              <p14:xfrm>
                <a:off x="7473754" y="5119228"/>
                <a:ext cx="118800" cy="15120"/>
              </p14:xfrm>
            </p:contentPart>
          </mc:Choice>
          <mc:Fallback xmlns="">
            <p:pic>
              <p:nvPicPr>
                <p:cNvPr id="599" name="Freihand 598">
                  <a:extLst>
                    <a:ext uri="{FF2B5EF4-FFF2-40B4-BE49-F238E27FC236}">
                      <a16:creationId xmlns:a16="http://schemas.microsoft.com/office/drawing/2014/main" id="{F2370A78-AD98-EF82-3785-24F48F18FEBD}"/>
                    </a:ext>
                  </a:extLst>
                </p:cNvPr>
                <p:cNvPicPr/>
                <p:nvPr/>
              </p:nvPicPr>
              <p:blipFill>
                <a:blip r:embed="rId963"/>
                <a:stretch>
                  <a:fillRect/>
                </a:stretch>
              </p:blipFill>
              <p:spPr>
                <a:xfrm>
                  <a:off x="7464754" y="5110588"/>
                  <a:ext cx="1364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601" name="Freihand 600">
                  <a:extLst>
                    <a:ext uri="{FF2B5EF4-FFF2-40B4-BE49-F238E27FC236}">
                      <a16:creationId xmlns:a16="http://schemas.microsoft.com/office/drawing/2014/main" id="{3DBF6DA7-1C8C-B6D5-55EF-57B969D0662A}"/>
                    </a:ext>
                  </a:extLst>
                </p14:cNvPr>
                <p14:cNvContentPartPr/>
                <p14:nvPr/>
              </p14:nvContentPartPr>
              <p14:xfrm>
                <a:off x="7649074" y="4997188"/>
                <a:ext cx="118080" cy="177120"/>
              </p14:xfrm>
            </p:contentPart>
          </mc:Choice>
          <mc:Fallback xmlns="">
            <p:pic>
              <p:nvPicPr>
                <p:cNvPr id="601" name="Freihand 600">
                  <a:extLst>
                    <a:ext uri="{FF2B5EF4-FFF2-40B4-BE49-F238E27FC236}">
                      <a16:creationId xmlns:a16="http://schemas.microsoft.com/office/drawing/2014/main" id="{3DBF6DA7-1C8C-B6D5-55EF-57B969D0662A}"/>
                    </a:ext>
                  </a:extLst>
                </p:cNvPr>
                <p:cNvPicPr/>
                <p:nvPr/>
              </p:nvPicPr>
              <p:blipFill>
                <a:blip r:embed="rId965"/>
                <a:stretch>
                  <a:fillRect/>
                </a:stretch>
              </p:blipFill>
              <p:spPr>
                <a:xfrm>
                  <a:off x="7640074" y="4988188"/>
                  <a:ext cx="13572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602" name="Freihand 601">
                  <a:extLst>
                    <a:ext uri="{FF2B5EF4-FFF2-40B4-BE49-F238E27FC236}">
                      <a16:creationId xmlns:a16="http://schemas.microsoft.com/office/drawing/2014/main" id="{C5571192-8ABA-0839-C6B9-2C4261E777AD}"/>
                    </a:ext>
                  </a:extLst>
                </p14:cNvPr>
                <p14:cNvContentPartPr/>
                <p14:nvPr/>
              </p14:nvContentPartPr>
              <p14:xfrm>
                <a:off x="7643314" y="5042188"/>
                <a:ext cx="135000" cy="121680"/>
              </p14:xfrm>
            </p:contentPart>
          </mc:Choice>
          <mc:Fallback xmlns="">
            <p:pic>
              <p:nvPicPr>
                <p:cNvPr id="602" name="Freihand 601">
                  <a:extLst>
                    <a:ext uri="{FF2B5EF4-FFF2-40B4-BE49-F238E27FC236}">
                      <a16:creationId xmlns:a16="http://schemas.microsoft.com/office/drawing/2014/main" id="{C5571192-8ABA-0839-C6B9-2C4261E777AD}"/>
                    </a:ext>
                  </a:extLst>
                </p:cNvPr>
                <p:cNvPicPr/>
                <p:nvPr/>
              </p:nvPicPr>
              <p:blipFill>
                <a:blip r:embed="rId967"/>
                <a:stretch>
                  <a:fillRect/>
                </a:stretch>
              </p:blipFill>
              <p:spPr>
                <a:xfrm>
                  <a:off x="7634314" y="5033188"/>
                  <a:ext cx="1526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607" name="Freihand 606">
                  <a:extLst>
                    <a:ext uri="{FF2B5EF4-FFF2-40B4-BE49-F238E27FC236}">
                      <a16:creationId xmlns:a16="http://schemas.microsoft.com/office/drawing/2014/main" id="{535FA8D7-CBB6-817A-9A42-93A9E152B30D}"/>
                    </a:ext>
                  </a:extLst>
                </p14:cNvPr>
                <p14:cNvContentPartPr/>
                <p14:nvPr/>
              </p14:nvContentPartPr>
              <p14:xfrm>
                <a:off x="7929154" y="5030668"/>
                <a:ext cx="153000" cy="36720"/>
              </p14:xfrm>
            </p:contentPart>
          </mc:Choice>
          <mc:Fallback xmlns="">
            <p:pic>
              <p:nvPicPr>
                <p:cNvPr id="607" name="Freihand 606">
                  <a:extLst>
                    <a:ext uri="{FF2B5EF4-FFF2-40B4-BE49-F238E27FC236}">
                      <a16:creationId xmlns:a16="http://schemas.microsoft.com/office/drawing/2014/main" id="{535FA8D7-CBB6-817A-9A42-93A9E152B30D}"/>
                    </a:ext>
                  </a:extLst>
                </p:cNvPr>
                <p:cNvPicPr/>
                <p:nvPr/>
              </p:nvPicPr>
              <p:blipFill>
                <a:blip r:embed="rId969"/>
                <a:stretch>
                  <a:fillRect/>
                </a:stretch>
              </p:blipFill>
              <p:spPr>
                <a:xfrm>
                  <a:off x="7920514" y="5021668"/>
                  <a:ext cx="17064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608" name="Freihand 607">
                  <a:extLst>
                    <a:ext uri="{FF2B5EF4-FFF2-40B4-BE49-F238E27FC236}">
                      <a16:creationId xmlns:a16="http://schemas.microsoft.com/office/drawing/2014/main" id="{1E2920A3-A855-0EE2-B2B8-A119C10FEF84}"/>
                    </a:ext>
                  </a:extLst>
                </p14:cNvPr>
                <p14:cNvContentPartPr/>
                <p14:nvPr/>
              </p14:nvContentPartPr>
              <p14:xfrm>
                <a:off x="7921594" y="5123548"/>
                <a:ext cx="173520" cy="12600"/>
              </p14:xfrm>
            </p:contentPart>
          </mc:Choice>
          <mc:Fallback xmlns="">
            <p:pic>
              <p:nvPicPr>
                <p:cNvPr id="608" name="Freihand 607">
                  <a:extLst>
                    <a:ext uri="{FF2B5EF4-FFF2-40B4-BE49-F238E27FC236}">
                      <a16:creationId xmlns:a16="http://schemas.microsoft.com/office/drawing/2014/main" id="{1E2920A3-A855-0EE2-B2B8-A119C10FEF84}"/>
                    </a:ext>
                  </a:extLst>
                </p:cNvPr>
                <p:cNvPicPr/>
                <p:nvPr/>
              </p:nvPicPr>
              <p:blipFill>
                <a:blip r:embed="rId971"/>
                <a:stretch>
                  <a:fillRect/>
                </a:stretch>
              </p:blipFill>
              <p:spPr>
                <a:xfrm>
                  <a:off x="7912954" y="5114908"/>
                  <a:ext cx="191160" cy="3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72">
            <p14:nvContentPartPr>
              <p14:cNvPr id="610" name="Freihand 609">
                <a:extLst>
                  <a:ext uri="{FF2B5EF4-FFF2-40B4-BE49-F238E27FC236}">
                    <a16:creationId xmlns:a16="http://schemas.microsoft.com/office/drawing/2014/main" id="{0D0D3A69-D1A6-57CE-D355-15FD52F31B6F}"/>
                  </a:ext>
                </a:extLst>
              </p14:cNvPr>
              <p14:cNvContentPartPr/>
              <p14:nvPr/>
            </p14:nvContentPartPr>
            <p14:xfrm>
              <a:off x="8123194" y="4957588"/>
              <a:ext cx="107640" cy="212040"/>
            </p14:xfrm>
          </p:contentPart>
        </mc:Choice>
        <mc:Fallback xmlns="">
          <p:pic>
            <p:nvPicPr>
              <p:cNvPr id="610" name="Freihand 609">
                <a:extLst>
                  <a:ext uri="{FF2B5EF4-FFF2-40B4-BE49-F238E27FC236}">
                    <a16:creationId xmlns:a16="http://schemas.microsoft.com/office/drawing/2014/main" id="{0D0D3A69-D1A6-57CE-D355-15FD52F31B6F}"/>
                  </a:ext>
                </a:extLst>
              </p:cNvPr>
              <p:cNvPicPr/>
              <p:nvPr/>
            </p:nvPicPr>
            <p:blipFill>
              <a:blip r:embed="rId973"/>
              <a:stretch>
                <a:fillRect/>
              </a:stretch>
            </p:blipFill>
            <p:spPr>
              <a:xfrm>
                <a:off x="8114554" y="4948588"/>
                <a:ext cx="12528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611" name="Freihand 610">
                <a:extLst>
                  <a:ext uri="{FF2B5EF4-FFF2-40B4-BE49-F238E27FC236}">
                    <a16:creationId xmlns:a16="http://schemas.microsoft.com/office/drawing/2014/main" id="{40583A51-CC95-A549-F5AA-D20AD0AB5AAB}"/>
                  </a:ext>
                </a:extLst>
              </p14:cNvPr>
              <p14:cNvContentPartPr/>
              <p14:nvPr/>
            </p14:nvContentPartPr>
            <p14:xfrm>
              <a:off x="8247034" y="4922308"/>
              <a:ext cx="65160" cy="163800"/>
            </p14:xfrm>
          </p:contentPart>
        </mc:Choice>
        <mc:Fallback xmlns="">
          <p:pic>
            <p:nvPicPr>
              <p:cNvPr id="611" name="Freihand 610">
                <a:extLst>
                  <a:ext uri="{FF2B5EF4-FFF2-40B4-BE49-F238E27FC236}">
                    <a16:creationId xmlns:a16="http://schemas.microsoft.com/office/drawing/2014/main" id="{40583A51-CC95-A549-F5AA-D20AD0AB5AAB}"/>
                  </a:ext>
                </a:extLst>
              </p:cNvPr>
              <p:cNvPicPr/>
              <p:nvPr/>
            </p:nvPicPr>
            <p:blipFill>
              <a:blip r:embed="rId975"/>
              <a:stretch>
                <a:fillRect/>
              </a:stretch>
            </p:blipFill>
            <p:spPr>
              <a:xfrm>
                <a:off x="8238034" y="4913668"/>
                <a:ext cx="82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612" name="Freihand 611">
                <a:extLst>
                  <a:ext uri="{FF2B5EF4-FFF2-40B4-BE49-F238E27FC236}">
                    <a16:creationId xmlns:a16="http://schemas.microsoft.com/office/drawing/2014/main" id="{387CF3CA-67FF-3748-46C2-AF48C6596F9A}"/>
                  </a:ext>
                </a:extLst>
              </p14:cNvPr>
              <p14:cNvContentPartPr/>
              <p14:nvPr/>
            </p14:nvContentPartPr>
            <p14:xfrm>
              <a:off x="8300674" y="4979188"/>
              <a:ext cx="10800" cy="134280"/>
            </p14:xfrm>
          </p:contentPart>
        </mc:Choice>
        <mc:Fallback xmlns="">
          <p:pic>
            <p:nvPicPr>
              <p:cNvPr id="612" name="Freihand 611">
                <a:extLst>
                  <a:ext uri="{FF2B5EF4-FFF2-40B4-BE49-F238E27FC236}">
                    <a16:creationId xmlns:a16="http://schemas.microsoft.com/office/drawing/2014/main" id="{387CF3CA-67FF-3748-46C2-AF48C6596F9A}"/>
                  </a:ext>
                </a:extLst>
              </p:cNvPr>
              <p:cNvPicPr/>
              <p:nvPr/>
            </p:nvPicPr>
            <p:blipFill>
              <a:blip r:embed="rId977"/>
              <a:stretch>
                <a:fillRect/>
              </a:stretch>
            </p:blipFill>
            <p:spPr>
              <a:xfrm>
                <a:off x="8292034" y="4970548"/>
                <a:ext cx="2844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613" name="Freihand 612">
                <a:extLst>
                  <a:ext uri="{FF2B5EF4-FFF2-40B4-BE49-F238E27FC236}">
                    <a16:creationId xmlns:a16="http://schemas.microsoft.com/office/drawing/2014/main" id="{A313FB72-DC0E-4026-33C7-F06EB813D9A1}"/>
                  </a:ext>
                </a:extLst>
              </p14:cNvPr>
              <p14:cNvContentPartPr/>
              <p14:nvPr/>
            </p14:nvContentPartPr>
            <p14:xfrm>
              <a:off x="8323714" y="4938508"/>
              <a:ext cx="87120" cy="237960"/>
            </p14:xfrm>
          </p:contentPart>
        </mc:Choice>
        <mc:Fallback xmlns="">
          <p:pic>
            <p:nvPicPr>
              <p:cNvPr id="613" name="Freihand 612">
                <a:extLst>
                  <a:ext uri="{FF2B5EF4-FFF2-40B4-BE49-F238E27FC236}">
                    <a16:creationId xmlns:a16="http://schemas.microsoft.com/office/drawing/2014/main" id="{A313FB72-DC0E-4026-33C7-F06EB813D9A1}"/>
                  </a:ext>
                </a:extLst>
              </p:cNvPr>
              <p:cNvPicPr/>
              <p:nvPr/>
            </p:nvPicPr>
            <p:blipFill>
              <a:blip r:embed="rId979"/>
              <a:stretch>
                <a:fillRect/>
              </a:stretch>
            </p:blipFill>
            <p:spPr>
              <a:xfrm>
                <a:off x="8314714" y="4929508"/>
                <a:ext cx="10476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614" name="Freihand 613">
                <a:extLst>
                  <a:ext uri="{FF2B5EF4-FFF2-40B4-BE49-F238E27FC236}">
                    <a16:creationId xmlns:a16="http://schemas.microsoft.com/office/drawing/2014/main" id="{4ECAC412-9807-3AF9-4D6B-925147A563D9}"/>
                  </a:ext>
                </a:extLst>
              </p14:cNvPr>
              <p14:cNvContentPartPr/>
              <p14:nvPr/>
            </p14:nvContentPartPr>
            <p14:xfrm>
              <a:off x="8434594" y="4929868"/>
              <a:ext cx="89640" cy="134640"/>
            </p14:xfrm>
          </p:contentPart>
        </mc:Choice>
        <mc:Fallback xmlns="">
          <p:pic>
            <p:nvPicPr>
              <p:cNvPr id="614" name="Freihand 613">
                <a:extLst>
                  <a:ext uri="{FF2B5EF4-FFF2-40B4-BE49-F238E27FC236}">
                    <a16:creationId xmlns:a16="http://schemas.microsoft.com/office/drawing/2014/main" id="{4ECAC412-9807-3AF9-4D6B-925147A563D9}"/>
                  </a:ext>
                </a:extLst>
              </p:cNvPr>
              <p:cNvPicPr/>
              <p:nvPr/>
            </p:nvPicPr>
            <p:blipFill>
              <a:blip r:embed="rId981"/>
              <a:stretch>
                <a:fillRect/>
              </a:stretch>
            </p:blipFill>
            <p:spPr>
              <a:xfrm>
                <a:off x="8425954" y="4921228"/>
                <a:ext cx="107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615" name="Freihand 614">
                <a:extLst>
                  <a:ext uri="{FF2B5EF4-FFF2-40B4-BE49-F238E27FC236}">
                    <a16:creationId xmlns:a16="http://schemas.microsoft.com/office/drawing/2014/main" id="{D98E4775-376E-A091-AE18-C67C7AD71197}"/>
                  </a:ext>
                </a:extLst>
              </p14:cNvPr>
              <p14:cNvContentPartPr/>
              <p14:nvPr/>
            </p14:nvContentPartPr>
            <p14:xfrm>
              <a:off x="8535394" y="4913668"/>
              <a:ext cx="51480" cy="190080"/>
            </p14:xfrm>
          </p:contentPart>
        </mc:Choice>
        <mc:Fallback xmlns="">
          <p:pic>
            <p:nvPicPr>
              <p:cNvPr id="615" name="Freihand 614">
                <a:extLst>
                  <a:ext uri="{FF2B5EF4-FFF2-40B4-BE49-F238E27FC236}">
                    <a16:creationId xmlns:a16="http://schemas.microsoft.com/office/drawing/2014/main" id="{D98E4775-376E-A091-AE18-C67C7AD71197}"/>
                  </a:ext>
                </a:extLst>
              </p:cNvPr>
              <p:cNvPicPr/>
              <p:nvPr/>
            </p:nvPicPr>
            <p:blipFill>
              <a:blip r:embed="rId983"/>
              <a:stretch>
                <a:fillRect/>
              </a:stretch>
            </p:blipFill>
            <p:spPr>
              <a:xfrm>
                <a:off x="8526394" y="4905028"/>
                <a:ext cx="69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35" name="Freihand 34">
                <a:extLst>
                  <a:ext uri="{FF2B5EF4-FFF2-40B4-BE49-F238E27FC236}">
                    <a16:creationId xmlns:a16="http://schemas.microsoft.com/office/drawing/2014/main" id="{86F81549-5506-5BA0-C5C7-A8B61AA65747}"/>
                  </a:ext>
                </a:extLst>
              </p14:cNvPr>
              <p14:cNvContentPartPr/>
              <p14:nvPr/>
            </p14:nvContentPartPr>
            <p14:xfrm>
              <a:off x="986194" y="890668"/>
              <a:ext cx="3595680" cy="881280"/>
            </p14:xfrm>
          </p:contentPart>
        </mc:Choice>
        <mc:Fallback xmlns="">
          <p:pic>
            <p:nvPicPr>
              <p:cNvPr id="35" name="Freihand 34">
                <a:extLst>
                  <a:ext uri="{FF2B5EF4-FFF2-40B4-BE49-F238E27FC236}">
                    <a16:creationId xmlns:a16="http://schemas.microsoft.com/office/drawing/2014/main" id="{86F81549-5506-5BA0-C5C7-A8B61AA65747}"/>
                  </a:ext>
                </a:extLst>
              </p:cNvPr>
              <p:cNvPicPr/>
              <p:nvPr/>
            </p:nvPicPr>
            <p:blipFill>
              <a:blip r:embed="rId985"/>
              <a:stretch>
                <a:fillRect/>
              </a:stretch>
            </p:blipFill>
            <p:spPr>
              <a:xfrm>
                <a:off x="977194" y="881668"/>
                <a:ext cx="3613320" cy="8989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44" name="Freihand 43">
                <a:extLst>
                  <a:ext uri="{FF2B5EF4-FFF2-40B4-BE49-F238E27FC236}">
                    <a16:creationId xmlns:a16="http://schemas.microsoft.com/office/drawing/2014/main" id="{29612011-3DF9-5373-194E-C771A184C9FE}"/>
                  </a:ext>
                </a:extLst>
              </p14:cNvPr>
              <p14:cNvContentPartPr/>
              <p14:nvPr/>
            </p14:nvContentPartPr>
            <p14:xfrm>
              <a:off x="6327154" y="1874188"/>
              <a:ext cx="1023840" cy="1563840"/>
            </p14:xfrm>
          </p:contentPart>
        </mc:Choice>
        <mc:Fallback xmlns="">
          <p:pic>
            <p:nvPicPr>
              <p:cNvPr id="44" name="Freihand 43">
                <a:extLst>
                  <a:ext uri="{FF2B5EF4-FFF2-40B4-BE49-F238E27FC236}">
                    <a16:creationId xmlns:a16="http://schemas.microsoft.com/office/drawing/2014/main" id="{29612011-3DF9-5373-194E-C771A184C9FE}"/>
                  </a:ext>
                </a:extLst>
              </p:cNvPr>
              <p:cNvPicPr/>
              <p:nvPr/>
            </p:nvPicPr>
            <p:blipFill>
              <a:blip r:embed="rId987"/>
              <a:stretch>
                <a:fillRect/>
              </a:stretch>
            </p:blipFill>
            <p:spPr>
              <a:xfrm>
                <a:off x="6318154" y="1865548"/>
                <a:ext cx="1041480" cy="158148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449" name="Freihand 448">
                <a:extLst>
                  <a:ext uri="{FF2B5EF4-FFF2-40B4-BE49-F238E27FC236}">
                    <a16:creationId xmlns:a16="http://schemas.microsoft.com/office/drawing/2014/main" id="{9CC36838-C1B2-FCEC-404C-0166E2CC0C54}"/>
                  </a:ext>
                </a:extLst>
              </p14:cNvPr>
              <p14:cNvContentPartPr/>
              <p14:nvPr/>
            </p14:nvContentPartPr>
            <p14:xfrm>
              <a:off x="9050914" y="2022148"/>
              <a:ext cx="846000" cy="1415880"/>
            </p14:xfrm>
          </p:contentPart>
        </mc:Choice>
        <mc:Fallback xmlns="">
          <p:pic>
            <p:nvPicPr>
              <p:cNvPr id="449" name="Freihand 448">
                <a:extLst>
                  <a:ext uri="{FF2B5EF4-FFF2-40B4-BE49-F238E27FC236}">
                    <a16:creationId xmlns:a16="http://schemas.microsoft.com/office/drawing/2014/main" id="{9CC36838-C1B2-FCEC-404C-0166E2CC0C54}"/>
                  </a:ext>
                </a:extLst>
              </p:cNvPr>
              <p:cNvPicPr/>
              <p:nvPr/>
            </p:nvPicPr>
            <p:blipFill>
              <a:blip r:embed="rId989"/>
              <a:stretch>
                <a:fillRect/>
              </a:stretch>
            </p:blipFill>
            <p:spPr>
              <a:xfrm>
                <a:off x="9042274" y="2013148"/>
                <a:ext cx="863640" cy="14335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450" name="Freihand 449">
                <a:extLst>
                  <a:ext uri="{FF2B5EF4-FFF2-40B4-BE49-F238E27FC236}">
                    <a16:creationId xmlns:a16="http://schemas.microsoft.com/office/drawing/2014/main" id="{D18D76F0-6B24-D225-88CA-2BA656CDEEE7}"/>
                  </a:ext>
                </a:extLst>
              </p14:cNvPr>
              <p14:cNvContentPartPr/>
              <p14:nvPr/>
            </p14:nvContentPartPr>
            <p14:xfrm>
              <a:off x="10838314" y="2019268"/>
              <a:ext cx="968040" cy="1261800"/>
            </p14:xfrm>
          </p:contentPart>
        </mc:Choice>
        <mc:Fallback xmlns="">
          <p:pic>
            <p:nvPicPr>
              <p:cNvPr id="450" name="Freihand 449">
                <a:extLst>
                  <a:ext uri="{FF2B5EF4-FFF2-40B4-BE49-F238E27FC236}">
                    <a16:creationId xmlns:a16="http://schemas.microsoft.com/office/drawing/2014/main" id="{D18D76F0-6B24-D225-88CA-2BA656CDEEE7}"/>
                  </a:ext>
                </a:extLst>
              </p:cNvPr>
              <p:cNvPicPr/>
              <p:nvPr/>
            </p:nvPicPr>
            <p:blipFill>
              <a:blip r:embed="rId991"/>
              <a:stretch>
                <a:fillRect/>
              </a:stretch>
            </p:blipFill>
            <p:spPr>
              <a:xfrm>
                <a:off x="10829314" y="2010268"/>
                <a:ext cx="985680" cy="1279440"/>
              </a:xfrm>
              <a:prstGeom prst="rect">
                <a:avLst/>
              </a:prstGeom>
            </p:spPr>
          </p:pic>
        </mc:Fallback>
      </mc:AlternateContent>
      <p:grpSp>
        <p:nvGrpSpPr>
          <p:cNvPr id="463" name="Gruppieren 462">
            <a:extLst>
              <a:ext uri="{FF2B5EF4-FFF2-40B4-BE49-F238E27FC236}">
                <a16:creationId xmlns:a16="http://schemas.microsoft.com/office/drawing/2014/main" id="{61A68E17-8F1D-8FB8-71E4-240C529F41AA}"/>
              </a:ext>
            </a:extLst>
          </p:cNvPr>
          <p:cNvGrpSpPr/>
          <p:nvPr/>
        </p:nvGrpSpPr>
        <p:grpSpPr>
          <a:xfrm>
            <a:off x="9037594" y="2468548"/>
            <a:ext cx="2856960" cy="486360"/>
            <a:chOff x="9037594" y="2468548"/>
            <a:chExt cx="2856960" cy="486360"/>
          </a:xfrm>
        </p:grpSpPr>
        <mc:AlternateContent xmlns:mc="http://schemas.openxmlformats.org/markup-compatibility/2006" xmlns:p14="http://schemas.microsoft.com/office/powerpoint/2010/main">
          <mc:Choice Requires="p14">
            <p:contentPart p14:bwMode="auto" r:id="rId992">
              <p14:nvContentPartPr>
                <p14:cNvPr id="454" name="Freihand 453">
                  <a:extLst>
                    <a:ext uri="{FF2B5EF4-FFF2-40B4-BE49-F238E27FC236}">
                      <a16:creationId xmlns:a16="http://schemas.microsoft.com/office/drawing/2014/main" id="{96028F47-1F43-A125-BCF3-608F11456FB0}"/>
                    </a:ext>
                  </a:extLst>
                </p14:cNvPr>
                <p14:cNvContentPartPr/>
                <p14:nvPr/>
              </p14:nvContentPartPr>
              <p14:xfrm>
                <a:off x="10864954" y="2489068"/>
                <a:ext cx="1029600" cy="411840"/>
              </p14:xfrm>
            </p:contentPart>
          </mc:Choice>
          <mc:Fallback xmlns="">
            <p:pic>
              <p:nvPicPr>
                <p:cNvPr id="454" name="Freihand 453">
                  <a:extLst>
                    <a:ext uri="{FF2B5EF4-FFF2-40B4-BE49-F238E27FC236}">
                      <a16:creationId xmlns:a16="http://schemas.microsoft.com/office/drawing/2014/main" id="{96028F47-1F43-A125-BCF3-608F11456FB0}"/>
                    </a:ext>
                  </a:extLst>
                </p:cNvPr>
                <p:cNvPicPr/>
                <p:nvPr/>
              </p:nvPicPr>
              <p:blipFill>
                <a:blip r:embed="rId993"/>
                <a:stretch>
                  <a:fillRect/>
                </a:stretch>
              </p:blipFill>
              <p:spPr>
                <a:xfrm>
                  <a:off x="10856314" y="2480428"/>
                  <a:ext cx="104724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460" name="Freihand 459">
                  <a:extLst>
                    <a:ext uri="{FF2B5EF4-FFF2-40B4-BE49-F238E27FC236}">
                      <a16:creationId xmlns:a16="http://schemas.microsoft.com/office/drawing/2014/main" id="{8FEC9EEA-0FDC-8620-B748-7CACB2725DD0}"/>
                    </a:ext>
                  </a:extLst>
                </p14:cNvPr>
                <p14:cNvContentPartPr/>
                <p14:nvPr/>
              </p14:nvContentPartPr>
              <p14:xfrm>
                <a:off x="9037594" y="2468548"/>
                <a:ext cx="933480" cy="486360"/>
              </p14:xfrm>
            </p:contentPart>
          </mc:Choice>
          <mc:Fallback xmlns="">
            <p:pic>
              <p:nvPicPr>
                <p:cNvPr id="460" name="Freihand 459">
                  <a:extLst>
                    <a:ext uri="{FF2B5EF4-FFF2-40B4-BE49-F238E27FC236}">
                      <a16:creationId xmlns:a16="http://schemas.microsoft.com/office/drawing/2014/main" id="{8FEC9EEA-0FDC-8620-B748-7CACB2725DD0}"/>
                    </a:ext>
                  </a:extLst>
                </p:cNvPr>
                <p:cNvPicPr/>
                <p:nvPr/>
              </p:nvPicPr>
              <p:blipFill>
                <a:blip r:embed="rId995"/>
                <a:stretch>
                  <a:fillRect/>
                </a:stretch>
              </p:blipFill>
              <p:spPr>
                <a:xfrm>
                  <a:off x="9028594" y="2459908"/>
                  <a:ext cx="951120" cy="50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6">
            <p14:nvContentPartPr>
              <p14:cNvPr id="466" name="Freihand 465">
                <a:extLst>
                  <a:ext uri="{FF2B5EF4-FFF2-40B4-BE49-F238E27FC236}">
                    <a16:creationId xmlns:a16="http://schemas.microsoft.com/office/drawing/2014/main" id="{EBC42410-2318-39C8-F222-B4D20B1F0394}"/>
                  </a:ext>
                </a:extLst>
              </p14:cNvPr>
              <p14:cNvContentPartPr/>
              <p14:nvPr/>
            </p14:nvContentPartPr>
            <p14:xfrm>
              <a:off x="6241834" y="2427148"/>
              <a:ext cx="1286280" cy="414720"/>
            </p14:xfrm>
          </p:contentPart>
        </mc:Choice>
        <mc:Fallback xmlns="">
          <p:pic>
            <p:nvPicPr>
              <p:cNvPr id="466" name="Freihand 465">
                <a:extLst>
                  <a:ext uri="{FF2B5EF4-FFF2-40B4-BE49-F238E27FC236}">
                    <a16:creationId xmlns:a16="http://schemas.microsoft.com/office/drawing/2014/main" id="{EBC42410-2318-39C8-F222-B4D20B1F0394}"/>
                  </a:ext>
                </a:extLst>
              </p:cNvPr>
              <p:cNvPicPr/>
              <p:nvPr/>
            </p:nvPicPr>
            <p:blipFill>
              <a:blip r:embed="rId997"/>
              <a:stretch>
                <a:fillRect/>
              </a:stretch>
            </p:blipFill>
            <p:spPr>
              <a:xfrm>
                <a:off x="6233194" y="2418148"/>
                <a:ext cx="130392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468" name="Freihand 467">
                <a:extLst>
                  <a:ext uri="{FF2B5EF4-FFF2-40B4-BE49-F238E27FC236}">
                    <a16:creationId xmlns:a16="http://schemas.microsoft.com/office/drawing/2014/main" id="{3DF9DB9E-7302-142D-AEFB-E73584D76B8D}"/>
                  </a:ext>
                </a:extLst>
              </p14:cNvPr>
              <p14:cNvContentPartPr/>
              <p14:nvPr/>
            </p14:nvContentPartPr>
            <p14:xfrm>
              <a:off x="6518674" y="4546108"/>
              <a:ext cx="2293200" cy="987480"/>
            </p14:xfrm>
          </p:contentPart>
        </mc:Choice>
        <mc:Fallback xmlns="">
          <p:pic>
            <p:nvPicPr>
              <p:cNvPr id="468" name="Freihand 467">
                <a:extLst>
                  <a:ext uri="{FF2B5EF4-FFF2-40B4-BE49-F238E27FC236}">
                    <a16:creationId xmlns:a16="http://schemas.microsoft.com/office/drawing/2014/main" id="{3DF9DB9E-7302-142D-AEFB-E73584D76B8D}"/>
                  </a:ext>
                </a:extLst>
              </p:cNvPr>
              <p:cNvPicPr/>
              <p:nvPr/>
            </p:nvPicPr>
            <p:blipFill>
              <a:blip r:embed="rId999"/>
              <a:stretch>
                <a:fillRect/>
              </a:stretch>
            </p:blipFill>
            <p:spPr>
              <a:xfrm>
                <a:off x="6509674" y="4537108"/>
                <a:ext cx="2310840" cy="1005120"/>
              </a:xfrm>
              <a:prstGeom prst="rect">
                <a:avLst/>
              </a:prstGeom>
            </p:spPr>
          </p:pic>
        </mc:Fallback>
      </mc:AlternateContent>
      <p:grpSp>
        <p:nvGrpSpPr>
          <p:cNvPr id="70" name="Gruppieren 69">
            <a:extLst>
              <a:ext uri="{FF2B5EF4-FFF2-40B4-BE49-F238E27FC236}">
                <a16:creationId xmlns:a16="http://schemas.microsoft.com/office/drawing/2014/main" id="{726E4FC6-1EF7-58B7-FE4F-72792C26B3DE}"/>
              </a:ext>
            </a:extLst>
          </p:cNvPr>
          <p:cNvGrpSpPr/>
          <p:nvPr/>
        </p:nvGrpSpPr>
        <p:grpSpPr>
          <a:xfrm>
            <a:off x="4518154" y="1767988"/>
            <a:ext cx="1767240" cy="711360"/>
            <a:chOff x="4518154" y="1767988"/>
            <a:chExt cx="1767240" cy="711360"/>
          </a:xfrm>
        </p:grpSpPr>
        <mc:AlternateContent xmlns:mc="http://schemas.openxmlformats.org/markup-compatibility/2006" xmlns:p14="http://schemas.microsoft.com/office/powerpoint/2010/main">
          <mc:Choice Requires="p14">
            <p:contentPart p14:bwMode="auto" r:id="rId1000">
              <p14:nvContentPartPr>
                <p14:cNvPr id="472" name="Freihand 471">
                  <a:extLst>
                    <a:ext uri="{FF2B5EF4-FFF2-40B4-BE49-F238E27FC236}">
                      <a16:creationId xmlns:a16="http://schemas.microsoft.com/office/drawing/2014/main" id="{7A910144-6676-70AC-E563-6C3EF3A1322F}"/>
                    </a:ext>
                  </a:extLst>
                </p14:cNvPr>
                <p14:cNvContentPartPr/>
                <p14:nvPr/>
              </p14:nvContentPartPr>
              <p14:xfrm>
                <a:off x="4563154" y="1767988"/>
                <a:ext cx="765000" cy="455040"/>
              </p14:xfrm>
            </p:contentPart>
          </mc:Choice>
          <mc:Fallback xmlns="">
            <p:pic>
              <p:nvPicPr>
                <p:cNvPr id="472" name="Freihand 471">
                  <a:extLst>
                    <a:ext uri="{FF2B5EF4-FFF2-40B4-BE49-F238E27FC236}">
                      <a16:creationId xmlns:a16="http://schemas.microsoft.com/office/drawing/2014/main" id="{7A910144-6676-70AC-E563-6C3EF3A1322F}"/>
                    </a:ext>
                  </a:extLst>
                </p:cNvPr>
                <p:cNvPicPr/>
                <p:nvPr/>
              </p:nvPicPr>
              <p:blipFill>
                <a:blip r:embed="rId1001"/>
                <a:stretch>
                  <a:fillRect/>
                </a:stretch>
              </p:blipFill>
              <p:spPr>
                <a:xfrm>
                  <a:off x="4554514" y="1758988"/>
                  <a:ext cx="782640" cy="47268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503" name="Freihand 502">
                  <a:extLst>
                    <a:ext uri="{FF2B5EF4-FFF2-40B4-BE49-F238E27FC236}">
                      <a16:creationId xmlns:a16="http://schemas.microsoft.com/office/drawing/2014/main" id="{62F76B36-43C8-F961-4AFB-95576B4C0D3F}"/>
                    </a:ext>
                  </a:extLst>
                </p14:cNvPr>
                <p14:cNvContentPartPr/>
                <p14:nvPr/>
              </p14:nvContentPartPr>
              <p14:xfrm>
                <a:off x="5594554" y="1789588"/>
                <a:ext cx="690840" cy="401400"/>
              </p14:xfrm>
            </p:contentPart>
          </mc:Choice>
          <mc:Fallback xmlns="">
            <p:pic>
              <p:nvPicPr>
                <p:cNvPr id="503" name="Freihand 502">
                  <a:extLst>
                    <a:ext uri="{FF2B5EF4-FFF2-40B4-BE49-F238E27FC236}">
                      <a16:creationId xmlns:a16="http://schemas.microsoft.com/office/drawing/2014/main" id="{62F76B36-43C8-F961-4AFB-95576B4C0D3F}"/>
                    </a:ext>
                  </a:extLst>
                </p:cNvPr>
                <p:cNvPicPr/>
                <p:nvPr/>
              </p:nvPicPr>
              <p:blipFill>
                <a:blip r:embed="rId1003"/>
                <a:stretch>
                  <a:fillRect/>
                </a:stretch>
              </p:blipFill>
              <p:spPr>
                <a:xfrm>
                  <a:off x="5585554" y="1780588"/>
                  <a:ext cx="7084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67" name="Freihand 66">
                  <a:extLst>
                    <a:ext uri="{FF2B5EF4-FFF2-40B4-BE49-F238E27FC236}">
                      <a16:creationId xmlns:a16="http://schemas.microsoft.com/office/drawing/2014/main" id="{3FAF20ED-5277-B492-DA96-28468FB9CAA7}"/>
                    </a:ext>
                  </a:extLst>
                </p14:cNvPr>
                <p14:cNvContentPartPr/>
                <p14:nvPr/>
              </p14:nvContentPartPr>
              <p14:xfrm>
                <a:off x="4518154" y="2109988"/>
                <a:ext cx="859680" cy="369360"/>
              </p14:xfrm>
            </p:contentPart>
          </mc:Choice>
          <mc:Fallback xmlns="">
            <p:pic>
              <p:nvPicPr>
                <p:cNvPr id="67" name="Freihand 66">
                  <a:extLst>
                    <a:ext uri="{FF2B5EF4-FFF2-40B4-BE49-F238E27FC236}">
                      <a16:creationId xmlns:a16="http://schemas.microsoft.com/office/drawing/2014/main" id="{3FAF20ED-5277-B492-DA96-28468FB9CAA7}"/>
                    </a:ext>
                  </a:extLst>
                </p:cNvPr>
                <p:cNvPicPr/>
                <p:nvPr/>
              </p:nvPicPr>
              <p:blipFill>
                <a:blip r:embed="rId1005"/>
                <a:stretch>
                  <a:fillRect/>
                </a:stretch>
              </p:blipFill>
              <p:spPr>
                <a:xfrm>
                  <a:off x="4509514" y="2101348"/>
                  <a:ext cx="877320" cy="38700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a:solidFill>
                  <a:srgbClr val="000000"/>
                </a:solidFill>
                <a:latin typeface="Arial"/>
              </a:rPr>
              <a:t>Example</a:t>
            </a:r>
            <a:endParaRPr sz="3266" dirty="0"/>
          </a:p>
        </p:txBody>
      </p:sp>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aphicFrame>
        <p:nvGraphicFramePr>
          <p:cNvPr id="2" name="Objekt 1">
            <a:extLst>
              <a:ext uri="{FF2B5EF4-FFF2-40B4-BE49-F238E27FC236}">
                <a16:creationId xmlns:a16="http://schemas.microsoft.com/office/drawing/2014/main" id="{ABC9120A-7EA6-D5FE-57FC-12B19F66AC13}"/>
              </a:ext>
            </a:extLst>
          </p:cNvPr>
          <p:cNvGraphicFramePr>
            <a:graphicFrameLocks noChangeAspect="1"/>
          </p:cNvGraphicFramePr>
          <p:nvPr>
            <p:extLst>
              <p:ext uri="{D42A27DB-BD31-4B8C-83A1-F6EECF244321}">
                <p14:modId xmlns:p14="http://schemas.microsoft.com/office/powerpoint/2010/main" val="2240188591"/>
              </p:ext>
            </p:extLst>
          </p:nvPr>
        </p:nvGraphicFramePr>
        <p:xfrm>
          <a:off x="520700" y="849313"/>
          <a:ext cx="10526713" cy="2619375"/>
        </p:xfrm>
        <a:graphic>
          <a:graphicData uri="http://schemas.openxmlformats.org/presentationml/2006/ole">
            <mc:AlternateContent xmlns:mc="http://schemas.openxmlformats.org/markup-compatibility/2006">
              <mc:Choice xmlns:v="urn:schemas-microsoft-com:vml" Requires="v">
                <p:oleObj name="Worksheet" r:id="rId3" imgW="7035849" imgH="1847719" progId="Excel.Sheet.12">
                  <p:embed/>
                </p:oleObj>
              </mc:Choice>
              <mc:Fallback>
                <p:oleObj name="Worksheet" r:id="rId3" imgW="7035849" imgH="1847719" progId="Excel.Sheet.12">
                  <p:embed/>
                  <p:pic>
                    <p:nvPicPr>
                      <p:cNvPr id="0" name=""/>
                      <p:cNvPicPr/>
                      <p:nvPr/>
                    </p:nvPicPr>
                    <p:blipFill>
                      <a:blip r:embed="rId4"/>
                      <a:stretch>
                        <a:fillRect/>
                      </a:stretch>
                    </p:blipFill>
                    <p:spPr>
                      <a:xfrm>
                        <a:off x="520700" y="849313"/>
                        <a:ext cx="10526713" cy="2619375"/>
                      </a:xfrm>
                      <a:prstGeom prst="rect">
                        <a:avLst/>
                      </a:prstGeom>
                    </p:spPr>
                  </p:pic>
                </p:oleObj>
              </mc:Fallback>
            </mc:AlternateContent>
          </a:graphicData>
        </a:graphic>
      </p:graphicFrame>
      <p:grpSp>
        <p:nvGrpSpPr>
          <p:cNvPr id="14" name="Gruppieren 13">
            <a:extLst>
              <a:ext uri="{FF2B5EF4-FFF2-40B4-BE49-F238E27FC236}">
                <a16:creationId xmlns:a16="http://schemas.microsoft.com/office/drawing/2014/main" id="{81EF8A7D-D763-6A0A-AC1F-6585A722B1A6}"/>
              </a:ext>
            </a:extLst>
          </p:cNvPr>
          <p:cNvGrpSpPr/>
          <p:nvPr/>
        </p:nvGrpSpPr>
        <p:grpSpPr>
          <a:xfrm>
            <a:off x="287434" y="3580588"/>
            <a:ext cx="2159640" cy="446400"/>
            <a:chOff x="287434" y="3580588"/>
            <a:chExt cx="2159640" cy="44640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C5416A9-B5BD-D471-6715-7F232A76ADB8}"/>
                    </a:ext>
                  </a:extLst>
                </p14:cNvPr>
                <p14:cNvContentPartPr/>
                <p14:nvPr/>
              </p14:nvContentPartPr>
              <p14:xfrm>
                <a:off x="370594" y="3699748"/>
                <a:ext cx="11880" cy="320400"/>
              </p14:xfrm>
            </p:contentPart>
          </mc:Choice>
          <mc:Fallback xmlns="">
            <p:pic>
              <p:nvPicPr>
                <p:cNvPr id="3" name="Freihand 2">
                  <a:extLst>
                    <a:ext uri="{FF2B5EF4-FFF2-40B4-BE49-F238E27FC236}">
                      <a16:creationId xmlns:a16="http://schemas.microsoft.com/office/drawing/2014/main" id="{DC5416A9-B5BD-D471-6715-7F232A76ADB8}"/>
                    </a:ext>
                  </a:extLst>
                </p:cNvPr>
                <p:cNvPicPr/>
                <p:nvPr/>
              </p:nvPicPr>
              <p:blipFill>
                <a:blip r:embed="rId6"/>
                <a:stretch>
                  <a:fillRect/>
                </a:stretch>
              </p:blipFill>
              <p:spPr>
                <a:xfrm>
                  <a:off x="361594" y="3691108"/>
                  <a:ext cx="2952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D52E67A5-F224-611B-9A01-A83B6A1B198A}"/>
                    </a:ext>
                  </a:extLst>
                </p14:cNvPr>
                <p14:cNvContentPartPr/>
                <p14:nvPr/>
              </p14:nvContentPartPr>
              <p14:xfrm>
                <a:off x="287434" y="3580588"/>
                <a:ext cx="267480" cy="446400"/>
              </p14:xfrm>
            </p:contentPart>
          </mc:Choice>
          <mc:Fallback xmlns="">
            <p:pic>
              <p:nvPicPr>
                <p:cNvPr id="4" name="Freihand 3">
                  <a:extLst>
                    <a:ext uri="{FF2B5EF4-FFF2-40B4-BE49-F238E27FC236}">
                      <a16:creationId xmlns:a16="http://schemas.microsoft.com/office/drawing/2014/main" id="{D52E67A5-F224-611B-9A01-A83B6A1B198A}"/>
                    </a:ext>
                  </a:extLst>
                </p:cNvPr>
                <p:cNvPicPr/>
                <p:nvPr/>
              </p:nvPicPr>
              <p:blipFill>
                <a:blip r:embed="rId8"/>
                <a:stretch>
                  <a:fillRect/>
                </a:stretch>
              </p:blipFill>
              <p:spPr>
                <a:xfrm>
                  <a:off x="278434" y="3571588"/>
                  <a:ext cx="2851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1B221C55-FAF8-163A-0CF7-41BBCA9BDA6C}"/>
                    </a:ext>
                  </a:extLst>
                </p14:cNvPr>
                <p14:cNvContentPartPr/>
                <p14:nvPr/>
              </p14:nvContentPartPr>
              <p14:xfrm>
                <a:off x="595234" y="3747268"/>
                <a:ext cx="593640" cy="213120"/>
              </p14:xfrm>
            </p:contentPart>
          </mc:Choice>
          <mc:Fallback xmlns="">
            <p:pic>
              <p:nvPicPr>
                <p:cNvPr id="5" name="Freihand 4">
                  <a:extLst>
                    <a:ext uri="{FF2B5EF4-FFF2-40B4-BE49-F238E27FC236}">
                      <a16:creationId xmlns:a16="http://schemas.microsoft.com/office/drawing/2014/main" id="{1B221C55-FAF8-163A-0CF7-41BBCA9BDA6C}"/>
                    </a:ext>
                  </a:extLst>
                </p:cNvPr>
                <p:cNvPicPr/>
                <p:nvPr/>
              </p:nvPicPr>
              <p:blipFill>
                <a:blip r:embed="rId10"/>
                <a:stretch>
                  <a:fillRect/>
                </a:stretch>
              </p:blipFill>
              <p:spPr>
                <a:xfrm>
                  <a:off x="586234" y="3738628"/>
                  <a:ext cx="6112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E753EBB-3FEF-ED7B-9FF8-FF9462E87D5B}"/>
                    </a:ext>
                  </a:extLst>
                </p14:cNvPr>
                <p14:cNvContentPartPr/>
                <p14:nvPr/>
              </p14:nvContentPartPr>
              <p14:xfrm>
                <a:off x="1312714" y="3643948"/>
                <a:ext cx="107280" cy="320760"/>
              </p14:xfrm>
            </p:contentPart>
          </mc:Choice>
          <mc:Fallback xmlns="">
            <p:pic>
              <p:nvPicPr>
                <p:cNvPr id="8" name="Freihand 7">
                  <a:extLst>
                    <a:ext uri="{FF2B5EF4-FFF2-40B4-BE49-F238E27FC236}">
                      <a16:creationId xmlns:a16="http://schemas.microsoft.com/office/drawing/2014/main" id="{3E753EBB-3FEF-ED7B-9FF8-FF9462E87D5B}"/>
                    </a:ext>
                  </a:extLst>
                </p:cNvPr>
                <p:cNvPicPr/>
                <p:nvPr/>
              </p:nvPicPr>
              <p:blipFill>
                <a:blip r:embed="rId12"/>
                <a:stretch>
                  <a:fillRect/>
                </a:stretch>
              </p:blipFill>
              <p:spPr>
                <a:xfrm>
                  <a:off x="1303714" y="3635308"/>
                  <a:ext cx="124920" cy="338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634F5130-A6C0-D51B-6D32-7E18B33C978C}"/>
                    </a:ext>
                  </a:extLst>
                </p14:cNvPr>
                <p14:cNvContentPartPr/>
                <p14:nvPr/>
              </p14:nvContentPartPr>
              <p14:xfrm>
                <a:off x="1309834" y="3784708"/>
                <a:ext cx="457920" cy="175680"/>
              </p14:xfrm>
            </p:contentPart>
          </mc:Choice>
          <mc:Fallback xmlns="">
            <p:pic>
              <p:nvPicPr>
                <p:cNvPr id="10" name="Freihand 9">
                  <a:extLst>
                    <a:ext uri="{FF2B5EF4-FFF2-40B4-BE49-F238E27FC236}">
                      <a16:creationId xmlns:a16="http://schemas.microsoft.com/office/drawing/2014/main" id="{634F5130-A6C0-D51B-6D32-7E18B33C978C}"/>
                    </a:ext>
                  </a:extLst>
                </p:cNvPr>
                <p:cNvPicPr/>
                <p:nvPr/>
              </p:nvPicPr>
              <p:blipFill>
                <a:blip r:embed="rId14"/>
                <a:stretch>
                  <a:fillRect/>
                </a:stretch>
              </p:blipFill>
              <p:spPr>
                <a:xfrm>
                  <a:off x="1300834" y="3775708"/>
                  <a:ext cx="47556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F479982E-6281-9925-7216-805E831128CF}"/>
                    </a:ext>
                  </a:extLst>
                </p14:cNvPr>
                <p14:cNvContentPartPr/>
                <p14:nvPr/>
              </p14:nvContentPartPr>
              <p14:xfrm>
                <a:off x="1788994" y="3696868"/>
                <a:ext cx="133200" cy="270720"/>
              </p14:xfrm>
            </p:contentPart>
          </mc:Choice>
          <mc:Fallback xmlns="">
            <p:pic>
              <p:nvPicPr>
                <p:cNvPr id="11" name="Freihand 10">
                  <a:extLst>
                    <a:ext uri="{FF2B5EF4-FFF2-40B4-BE49-F238E27FC236}">
                      <a16:creationId xmlns:a16="http://schemas.microsoft.com/office/drawing/2014/main" id="{F479982E-6281-9925-7216-805E831128CF}"/>
                    </a:ext>
                  </a:extLst>
                </p:cNvPr>
                <p:cNvPicPr/>
                <p:nvPr/>
              </p:nvPicPr>
              <p:blipFill>
                <a:blip r:embed="rId16"/>
                <a:stretch>
                  <a:fillRect/>
                </a:stretch>
              </p:blipFill>
              <p:spPr>
                <a:xfrm>
                  <a:off x="1780354" y="3687868"/>
                  <a:ext cx="1508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B292252D-6125-FBFD-DDCE-9340F3379CB2}"/>
                    </a:ext>
                  </a:extLst>
                </p14:cNvPr>
                <p14:cNvContentPartPr/>
                <p14:nvPr/>
              </p14:nvContentPartPr>
              <p14:xfrm>
                <a:off x="1971154" y="3782908"/>
                <a:ext cx="253440" cy="128520"/>
              </p14:xfrm>
            </p:contentPart>
          </mc:Choice>
          <mc:Fallback xmlns="">
            <p:pic>
              <p:nvPicPr>
                <p:cNvPr id="12" name="Freihand 11">
                  <a:extLst>
                    <a:ext uri="{FF2B5EF4-FFF2-40B4-BE49-F238E27FC236}">
                      <a16:creationId xmlns:a16="http://schemas.microsoft.com/office/drawing/2014/main" id="{B292252D-6125-FBFD-DDCE-9340F3379CB2}"/>
                    </a:ext>
                  </a:extLst>
                </p:cNvPr>
                <p:cNvPicPr/>
                <p:nvPr/>
              </p:nvPicPr>
              <p:blipFill>
                <a:blip r:embed="rId18"/>
                <a:stretch>
                  <a:fillRect/>
                </a:stretch>
              </p:blipFill>
              <p:spPr>
                <a:xfrm>
                  <a:off x="1962154" y="3774268"/>
                  <a:ext cx="271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252F2158-572C-C7F4-8706-24BF377EE79D}"/>
                    </a:ext>
                  </a:extLst>
                </p14:cNvPr>
                <p14:cNvContentPartPr/>
                <p14:nvPr/>
              </p14:nvContentPartPr>
              <p14:xfrm>
                <a:off x="2394514" y="3818908"/>
                <a:ext cx="52560" cy="131400"/>
              </p14:xfrm>
            </p:contentPart>
          </mc:Choice>
          <mc:Fallback xmlns="">
            <p:pic>
              <p:nvPicPr>
                <p:cNvPr id="13" name="Freihand 12">
                  <a:extLst>
                    <a:ext uri="{FF2B5EF4-FFF2-40B4-BE49-F238E27FC236}">
                      <a16:creationId xmlns:a16="http://schemas.microsoft.com/office/drawing/2014/main" id="{252F2158-572C-C7F4-8706-24BF377EE79D}"/>
                    </a:ext>
                  </a:extLst>
                </p:cNvPr>
                <p:cNvPicPr/>
                <p:nvPr/>
              </p:nvPicPr>
              <p:blipFill>
                <a:blip r:embed="rId20"/>
                <a:stretch>
                  <a:fillRect/>
                </a:stretch>
              </p:blipFill>
              <p:spPr>
                <a:xfrm>
                  <a:off x="2385874" y="3809908"/>
                  <a:ext cx="70200" cy="149040"/>
                </a:xfrm>
                <a:prstGeom prst="rect">
                  <a:avLst/>
                </a:prstGeom>
              </p:spPr>
            </p:pic>
          </mc:Fallback>
        </mc:AlternateContent>
      </p:grpSp>
      <p:grpSp>
        <p:nvGrpSpPr>
          <p:cNvPr id="22" name="Gruppieren 21">
            <a:extLst>
              <a:ext uri="{FF2B5EF4-FFF2-40B4-BE49-F238E27FC236}">
                <a16:creationId xmlns:a16="http://schemas.microsoft.com/office/drawing/2014/main" id="{79647E3F-CB02-8DC4-7278-337862DA1A3E}"/>
              </a:ext>
            </a:extLst>
          </p:cNvPr>
          <p:cNvGrpSpPr/>
          <p:nvPr/>
        </p:nvGrpSpPr>
        <p:grpSpPr>
          <a:xfrm>
            <a:off x="2782954" y="3662308"/>
            <a:ext cx="441360" cy="358920"/>
            <a:chOff x="2782954" y="3662308"/>
            <a:chExt cx="441360" cy="358920"/>
          </a:xfrm>
        </p:grpSpPr>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ADF9D391-2B13-B8C5-90C7-48FA00F12F7C}"/>
                    </a:ext>
                  </a:extLst>
                </p14:cNvPr>
                <p14:cNvContentPartPr/>
                <p14:nvPr/>
              </p14:nvContentPartPr>
              <p14:xfrm>
                <a:off x="2874394" y="3738268"/>
                <a:ext cx="60480" cy="234720"/>
              </p14:xfrm>
            </p:contentPart>
          </mc:Choice>
          <mc:Fallback xmlns="">
            <p:pic>
              <p:nvPicPr>
                <p:cNvPr id="15" name="Freihand 14">
                  <a:extLst>
                    <a:ext uri="{FF2B5EF4-FFF2-40B4-BE49-F238E27FC236}">
                      <a16:creationId xmlns:a16="http://schemas.microsoft.com/office/drawing/2014/main" id="{ADF9D391-2B13-B8C5-90C7-48FA00F12F7C}"/>
                    </a:ext>
                  </a:extLst>
                </p:cNvPr>
                <p:cNvPicPr/>
                <p:nvPr/>
              </p:nvPicPr>
              <p:blipFill>
                <a:blip r:embed="rId22"/>
                <a:stretch>
                  <a:fillRect/>
                </a:stretch>
              </p:blipFill>
              <p:spPr>
                <a:xfrm>
                  <a:off x="2865754" y="3729628"/>
                  <a:ext cx="781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36F4B916-D546-F618-9C9B-FE69A481C652}"/>
                    </a:ext>
                  </a:extLst>
                </p14:cNvPr>
                <p14:cNvContentPartPr/>
                <p14:nvPr/>
              </p14:nvContentPartPr>
              <p14:xfrm>
                <a:off x="2782954" y="3690388"/>
                <a:ext cx="238320" cy="291960"/>
              </p14:xfrm>
            </p:contentPart>
          </mc:Choice>
          <mc:Fallback xmlns="">
            <p:pic>
              <p:nvPicPr>
                <p:cNvPr id="16" name="Freihand 15">
                  <a:extLst>
                    <a:ext uri="{FF2B5EF4-FFF2-40B4-BE49-F238E27FC236}">
                      <a16:creationId xmlns:a16="http://schemas.microsoft.com/office/drawing/2014/main" id="{36F4B916-D546-F618-9C9B-FE69A481C652}"/>
                    </a:ext>
                  </a:extLst>
                </p:cNvPr>
                <p:cNvPicPr/>
                <p:nvPr/>
              </p:nvPicPr>
              <p:blipFill>
                <a:blip r:embed="rId24"/>
                <a:stretch>
                  <a:fillRect/>
                </a:stretch>
              </p:blipFill>
              <p:spPr>
                <a:xfrm>
                  <a:off x="2774314" y="3681748"/>
                  <a:ext cx="25596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4FEE4C04-7723-EB02-674A-500B5C4B14C2}"/>
                    </a:ext>
                  </a:extLst>
                </p14:cNvPr>
                <p14:cNvContentPartPr/>
                <p14:nvPr/>
              </p14:nvContentPartPr>
              <p14:xfrm>
                <a:off x="3104074" y="3662308"/>
                <a:ext cx="120240" cy="358920"/>
              </p14:xfrm>
            </p:contentPart>
          </mc:Choice>
          <mc:Fallback xmlns="">
            <p:pic>
              <p:nvPicPr>
                <p:cNvPr id="18" name="Freihand 17">
                  <a:extLst>
                    <a:ext uri="{FF2B5EF4-FFF2-40B4-BE49-F238E27FC236}">
                      <a16:creationId xmlns:a16="http://schemas.microsoft.com/office/drawing/2014/main" id="{4FEE4C04-7723-EB02-674A-500B5C4B14C2}"/>
                    </a:ext>
                  </a:extLst>
                </p:cNvPr>
                <p:cNvPicPr/>
                <p:nvPr/>
              </p:nvPicPr>
              <p:blipFill>
                <a:blip r:embed="rId26"/>
                <a:stretch>
                  <a:fillRect/>
                </a:stretch>
              </p:blipFill>
              <p:spPr>
                <a:xfrm>
                  <a:off x="3095074" y="3653668"/>
                  <a:ext cx="137880" cy="376560"/>
                </a:xfrm>
                <a:prstGeom prst="rect">
                  <a:avLst/>
                </a:prstGeom>
              </p:spPr>
            </p:pic>
          </mc:Fallback>
        </mc:AlternateContent>
      </p:grpSp>
      <p:grpSp>
        <p:nvGrpSpPr>
          <p:cNvPr id="26" name="Gruppieren 25">
            <a:extLst>
              <a:ext uri="{FF2B5EF4-FFF2-40B4-BE49-F238E27FC236}">
                <a16:creationId xmlns:a16="http://schemas.microsoft.com/office/drawing/2014/main" id="{7367B586-10E5-8D57-F3CD-D5BB99F81617}"/>
              </a:ext>
            </a:extLst>
          </p:cNvPr>
          <p:cNvGrpSpPr/>
          <p:nvPr/>
        </p:nvGrpSpPr>
        <p:grpSpPr>
          <a:xfrm>
            <a:off x="3507634" y="3593908"/>
            <a:ext cx="1109160" cy="489960"/>
            <a:chOff x="3507634" y="3593908"/>
            <a:chExt cx="1109160" cy="489960"/>
          </a:xfrm>
        </p:grpSpPr>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FFB9066-B737-C856-F496-6EB0A9F97C4C}"/>
                    </a:ext>
                  </a:extLst>
                </p14:cNvPr>
                <p14:cNvContentPartPr/>
                <p14:nvPr/>
              </p14:nvContentPartPr>
              <p14:xfrm>
                <a:off x="3507634" y="3763468"/>
                <a:ext cx="293760" cy="320400"/>
              </p14:xfrm>
            </p:contentPart>
          </mc:Choice>
          <mc:Fallback xmlns="">
            <p:pic>
              <p:nvPicPr>
                <p:cNvPr id="19" name="Freihand 18">
                  <a:extLst>
                    <a:ext uri="{FF2B5EF4-FFF2-40B4-BE49-F238E27FC236}">
                      <a16:creationId xmlns:a16="http://schemas.microsoft.com/office/drawing/2014/main" id="{2FFB9066-B737-C856-F496-6EB0A9F97C4C}"/>
                    </a:ext>
                  </a:extLst>
                </p:cNvPr>
                <p:cNvPicPr/>
                <p:nvPr/>
              </p:nvPicPr>
              <p:blipFill>
                <a:blip r:embed="rId28"/>
                <a:stretch>
                  <a:fillRect/>
                </a:stretch>
              </p:blipFill>
              <p:spPr>
                <a:xfrm>
                  <a:off x="3498634" y="3754468"/>
                  <a:ext cx="3114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30F626BC-6D30-5C2A-E9EF-C762CECCEBD7}"/>
                    </a:ext>
                  </a:extLst>
                </p14:cNvPr>
                <p14:cNvContentPartPr/>
                <p14:nvPr/>
              </p14:nvContentPartPr>
              <p14:xfrm>
                <a:off x="3858994" y="3778588"/>
                <a:ext cx="374040" cy="146160"/>
              </p14:xfrm>
            </p:contentPart>
          </mc:Choice>
          <mc:Fallback xmlns="">
            <p:pic>
              <p:nvPicPr>
                <p:cNvPr id="20" name="Freihand 19">
                  <a:extLst>
                    <a:ext uri="{FF2B5EF4-FFF2-40B4-BE49-F238E27FC236}">
                      <a16:creationId xmlns:a16="http://schemas.microsoft.com/office/drawing/2014/main" id="{30F626BC-6D30-5C2A-E9EF-C762CECCEBD7}"/>
                    </a:ext>
                  </a:extLst>
                </p:cNvPr>
                <p:cNvPicPr/>
                <p:nvPr/>
              </p:nvPicPr>
              <p:blipFill>
                <a:blip r:embed="rId30"/>
                <a:stretch>
                  <a:fillRect/>
                </a:stretch>
              </p:blipFill>
              <p:spPr>
                <a:xfrm>
                  <a:off x="3849994" y="3769588"/>
                  <a:ext cx="391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ED6D9C9B-D5FF-B662-C484-5108F7819F06}"/>
                    </a:ext>
                  </a:extLst>
                </p14:cNvPr>
                <p14:cNvContentPartPr/>
                <p14:nvPr/>
              </p14:nvContentPartPr>
              <p14:xfrm>
                <a:off x="4167874" y="3746908"/>
                <a:ext cx="128160" cy="206280"/>
              </p14:xfrm>
            </p:contentPart>
          </mc:Choice>
          <mc:Fallback xmlns="">
            <p:pic>
              <p:nvPicPr>
                <p:cNvPr id="23" name="Freihand 22">
                  <a:extLst>
                    <a:ext uri="{FF2B5EF4-FFF2-40B4-BE49-F238E27FC236}">
                      <a16:creationId xmlns:a16="http://schemas.microsoft.com/office/drawing/2014/main" id="{ED6D9C9B-D5FF-B662-C484-5108F7819F06}"/>
                    </a:ext>
                  </a:extLst>
                </p:cNvPr>
                <p:cNvPicPr/>
                <p:nvPr/>
              </p:nvPicPr>
              <p:blipFill>
                <a:blip r:embed="rId32"/>
                <a:stretch>
                  <a:fillRect/>
                </a:stretch>
              </p:blipFill>
              <p:spPr>
                <a:xfrm>
                  <a:off x="4158874" y="3737908"/>
                  <a:ext cx="1458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B04DD3ED-8B8C-B557-2AE2-45963551B4C3}"/>
                    </a:ext>
                  </a:extLst>
                </p14:cNvPr>
                <p14:cNvContentPartPr/>
                <p14:nvPr/>
              </p14:nvContentPartPr>
              <p14:xfrm>
                <a:off x="4421314" y="3593908"/>
                <a:ext cx="195480" cy="300240"/>
              </p14:xfrm>
            </p:contentPart>
          </mc:Choice>
          <mc:Fallback xmlns="">
            <p:pic>
              <p:nvPicPr>
                <p:cNvPr id="25" name="Freihand 24">
                  <a:extLst>
                    <a:ext uri="{FF2B5EF4-FFF2-40B4-BE49-F238E27FC236}">
                      <a16:creationId xmlns:a16="http://schemas.microsoft.com/office/drawing/2014/main" id="{B04DD3ED-8B8C-B557-2AE2-45963551B4C3}"/>
                    </a:ext>
                  </a:extLst>
                </p:cNvPr>
                <p:cNvPicPr/>
                <p:nvPr/>
              </p:nvPicPr>
              <p:blipFill>
                <a:blip r:embed="rId34"/>
                <a:stretch>
                  <a:fillRect/>
                </a:stretch>
              </p:blipFill>
              <p:spPr>
                <a:xfrm>
                  <a:off x="4412314" y="3585268"/>
                  <a:ext cx="213120" cy="317880"/>
                </a:xfrm>
                <a:prstGeom prst="rect">
                  <a:avLst/>
                </a:prstGeom>
              </p:spPr>
            </p:pic>
          </mc:Fallback>
        </mc:AlternateContent>
      </p:grpSp>
      <p:grpSp>
        <p:nvGrpSpPr>
          <p:cNvPr id="45" name="Gruppieren 44">
            <a:extLst>
              <a:ext uri="{FF2B5EF4-FFF2-40B4-BE49-F238E27FC236}">
                <a16:creationId xmlns:a16="http://schemas.microsoft.com/office/drawing/2014/main" id="{53E48CD7-A8F5-8772-1C8D-D664A80531F3}"/>
              </a:ext>
            </a:extLst>
          </p:cNvPr>
          <p:cNvGrpSpPr/>
          <p:nvPr/>
        </p:nvGrpSpPr>
        <p:grpSpPr>
          <a:xfrm>
            <a:off x="4882114" y="3639268"/>
            <a:ext cx="761760" cy="217080"/>
            <a:chOff x="4882114" y="3639268"/>
            <a:chExt cx="761760" cy="217080"/>
          </a:xfrm>
        </p:grpSpPr>
        <mc:AlternateContent xmlns:mc="http://schemas.openxmlformats.org/markup-compatibility/2006" xmlns:p14="http://schemas.microsoft.com/office/powerpoint/2010/main">
          <mc:Choice Requires="p14">
            <p:contentPart p14:bwMode="auto" r:id="rId35">
              <p14:nvContentPartPr>
                <p14:cNvPr id="27" name="Freihand 26">
                  <a:extLst>
                    <a:ext uri="{FF2B5EF4-FFF2-40B4-BE49-F238E27FC236}">
                      <a16:creationId xmlns:a16="http://schemas.microsoft.com/office/drawing/2014/main" id="{A6B080DC-C55B-2F3A-ED74-EA5DC00FFC77}"/>
                    </a:ext>
                  </a:extLst>
                </p14:cNvPr>
                <p14:cNvContentPartPr/>
                <p14:nvPr/>
              </p14:nvContentPartPr>
              <p14:xfrm>
                <a:off x="4882114" y="3743308"/>
                <a:ext cx="108360" cy="111240"/>
              </p14:xfrm>
            </p:contentPart>
          </mc:Choice>
          <mc:Fallback xmlns="">
            <p:pic>
              <p:nvPicPr>
                <p:cNvPr id="27" name="Freihand 26">
                  <a:extLst>
                    <a:ext uri="{FF2B5EF4-FFF2-40B4-BE49-F238E27FC236}">
                      <a16:creationId xmlns:a16="http://schemas.microsoft.com/office/drawing/2014/main" id="{A6B080DC-C55B-2F3A-ED74-EA5DC00FFC77}"/>
                    </a:ext>
                  </a:extLst>
                </p:cNvPr>
                <p:cNvPicPr/>
                <p:nvPr/>
              </p:nvPicPr>
              <p:blipFill>
                <a:blip r:embed="rId36"/>
                <a:stretch>
                  <a:fillRect/>
                </a:stretch>
              </p:blipFill>
              <p:spPr>
                <a:xfrm>
                  <a:off x="4873114" y="3734308"/>
                  <a:ext cx="1260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Freihand 27">
                  <a:extLst>
                    <a:ext uri="{FF2B5EF4-FFF2-40B4-BE49-F238E27FC236}">
                      <a16:creationId xmlns:a16="http://schemas.microsoft.com/office/drawing/2014/main" id="{BF56C1A4-26D9-758A-2D8E-704240CF73CE}"/>
                    </a:ext>
                  </a:extLst>
                </p14:cNvPr>
                <p14:cNvContentPartPr/>
                <p14:nvPr/>
              </p14:nvContentPartPr>
              <p14:xfrm>
                <a:off x="5011354" y="3639268"/>
                <a:ext cx="423360" cy="199800"/>
              </p14:xfrm>
            </p:contentPart>
          </mc:Choice>
          <mc:Fallback xmlns="">
            <p:pic>
              <p:nvPicPr>
                <p:cNvPr id="28" name="Freihand 27">
                  <a:extLst>
                    <a:ext uri="{FF2B5EF4-FFF2-40B4-BE49-F238E27FC236}">
                      <a16:creationId xmlns:a16="http://schemas.microsoft.com/office/drawing/2014/main" id="{BF56C1A4-26D9-758A-2D8E-704240CF73CE}"/>
                    </a:ext>
                  </a:extLst>
                </p:cNvPr>
                <p:cNvPicPr/>
                <p:nvPr/>
              </p:nvPicPr>
              <p:blipFill>
                <a:blip r:embed="rId38"/>
                <a:stretch>
                  <a:fillRect/>
                </a:stretch>
              </p:blipFill>
              <p:spPr>
                <a:xfrm>
                  <a:off x="5002354" y="3630628"/>
                  <a:ext cx="44100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Freihand 28">
                  <a:extLst>
                    <a:ext uri="{FF2B5EF4-FFF2-40B4-BE49-F238E27FC236}">
                      <a16:creationId xmlns:a16="http://schemas.microsoft.com/office/drawing/2014/main" id="{9332A5AB-683A-9921-21BE-02186D0353E3}"/>
                    </a:ext>
                  </a:extLst>
                </p14:cNvPr>
                <p14:cNvContentPartPr/>
                <p14:nvPr/>
              </p14:nvContentPartPr>
              <p14:xfrm>
                <a:off x="5516794" y="3710188"/>
                <a:ext cx="127080" cy="146160"/>
              </p14:xfrm>
            </p:contentPart>
          </mc:Choice>
          <mc:Fallback xmlns="">
            <p:pic>
              <p:nvPicPr>
                <p:cNvPr id="29" name="Freihand 28">
                  <a:extLst>
                    <a:ext uri="{FF2B5EF4-FFF2-40B4-BE49-F238E27FC236}">
                      <a16:creationId xmlns:a16="http://schemas.microsoft.com/office/drawing/2014/main" id="{9332A5AB-683A-9921-21BE-02186D0353E3}"/>
                    </a:ext>
                  </a:extLst>
                </p:cNvPr>
                <p:cNvPicPr/>
                <p:nvPr/>
              </p:nvPicPr>
              <p:blipFill>
                <a:blip r:embed="rId40"/>
                <a:stretch>
                  <a:fillRect/>
                </a:stretch>
              </p:blipFill>
              <p:spPr>
                <a:xfrm>
                  <a:off x="5508154" y="3701548"/>
                  <a:ext cx="144720" cy="163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1">
            <p14:nvContentPartPr>
              <p14:cNvPr id="30" name="Freihand 29">
                <a:extLst>
                  <a:ext uri="{FF2B5EF4-FFF2-40B4-BE49-F238E27FC236}">
                    <a16:creationId xmlns:a16="http://schemas.microsoft.com/office/drawing/2014/main" id="{DC8005B8-8ABD-60C6-99E2-E5EBA4C8E6ED}"/>
                  </a:ext>
                </a:extLst>
              </p14:cNvPr>
              <p14:cNvContentPartPr/>
              <p14:nvPr/>
            </p14:nvContentPartPr>
            <p14:xfrm>
              <a:off x="5930794" y="3749428"/>
              <a:ext cx="397080" cy="147240"/>
            </p14:xfrm>
          </p:contentPart>
        </mc:Choice>
        <mc:Fallback xmlns="">
          <p:pic>
            <p:nvPicPr>
              <p:cNvPr id="30" name="Freihand 29">
                <a:extLst>
                  <a:ext uri="{FF2B5EF4-FFF2-40B4-BE49-F238E27FC236}">
                    <a16:creationId xmlns:a16="http://schemas.microsoft.com/office/drawing/2014/main" id="{DC8005B8-8ABD-60C6-99E2-E5EBA4C8E6ED}"/>
                  </a:ext>
                </a:extLst>
              </p:cNvPr>
              <p:cNvPicPr/>
              <p:nvPr/>
            </p:nvPicPr>
            <p:blipFill>
              <a:blip r:embed="rId42"/>
              <a:stretch>
                <a:fillRect/>
              </a:stretch>
            </p:blipFill>
            <p:spPr>
              <a:xfrm>
                <a:off x="5922154" y="3740428"/>
                <a:ext cx="414720" cy="164880"/>
              </a:xfrm>
              <a:prstGeom prst="rect">
                <a:avLst/>
              </a:prstGeom>
            </p:spPr>
          </p:pic>
        </mc:Fallback>
      </mc:AlternateContent>
      <p:grpSp>
        <p:nvGrpSpPr>
          <p:cNvPr id="44" name="Gruppieren 43">
            <a:extLst>
              <a:ext uri="{FF2B5EF4-FFF2-40B4-BE49-F238E27FC236}">
                <a16:creationId xmlns:a16="http://schemas.microsoft.com/office/drawing/2014/main" id="{F67FB349-7263-7EDD-58CA-6B7D8E222526}"/>
              </a:ext>
            </a:extLst>
          </p:cNvPr>
          <p:cNvGrpSpPr/>
          <p:nvPr/>
        </p:nvGrpSpPr>
        <p:grpSpPr>
          <a:xfrm>
            <a:off x="6576634" y="3611188"/>
            <a:ext cx="756360" cy="410040"/>
            <a:chOff x="6576634" y="3611188"/>
            <a:chExt cx="756360" cy="410040"/>
          </a:xfrm>
        </p:grpSpPr>
        <mc:AlternateContent xmlns:mc="http://schemas.openxmlformats.org/markup-compatibility/2006" xmlns:p14="http://schemas.microsoft.com/office/powerpoint/2010/main">
          <mc:Choice Requires="p14">
            <p:contentPart p14:bwMode="auto" r:id="rId43">
              <p14:nvContentPartPr>
                <p14:cNvPr id="31" name="Freihand 30">
                  <a:extLst>
                    <a:ext uri="{FF2B5EF4-FFF2-40B4-BE49-F238E27FC236}">
                      <a16:creationId xmlns:a16="http://schemas.microsoft.com/office/drawing/2014/main" id="{4DB35F09-27DD-8F95-4FCD-D313B93E0EC6}"/>
                    </a:ext>
                  </a:extLst>
                </p14:cNvPr>
                <p14:cNvContentPartPr/>
                <p14:nvPr/>
              </p14:nvContentPartPr>
              <p14:xfrm>
                <a:off x="6576634" y="3611188"/>
                <a:ext cx="73080" cy="278640"/>
              </p14:xfrm>
            </p:contentPart>
          </mc:Choice>
          <mc:Fallback xmlns="">
            <p:pic>
              <p:nvPicPr>
                <p:cNvPr id="31" name="Freihand 30">
                  <a:extLst>
                    <a:ext uri="{FF2B5EF4-FFF2-40B4-BE49-F238E27FC236}">
                      <a16:creationId xmlns:a16="http://schemas.microsoft.com/office/drawing/2014/main" id="{4DB35F09-27DD-8F95-4FCD-D313B93E0EC6}"/>
                    </a:ext>
                  </a:extLst>
                </p:cNvPr>
                <p:cNvPicPr/>
                <p:nvPr/>
              </p:nvPicPr>
              <p:blipFill>
                <a:blip r:embed="rId44"/>
                <a:stretch>
                  <a:fillRect/>
                </a:stretch>
              </p:blipFill>
              <p:spPr>
                <a:xfrm>
                  <a:off x="6567634" y="3602188"/>
                  <a:ext cx="9072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2" name="Freihand 31">
                  <a:extLst>
                    <a:ext uri="{FF2B5EF4-FFF2-40B4-BE49-F238E27FC236}">
                      <a16:creationId xmlns:a16="http://schemas.microsoft.com/office/drawing/2014/main" id="{60823FCC-1471-5FBE-F8B8-24942EFAFBAA}"/>
                    </a:ext>
                  </a:extLst>
                </p14:cNvPr>
                <p14:cNvContentPartPr/>
                <p14:nvPr/>
              </p14:nvContentPartPr>
              <p14:xfrm>
                <a:off x="6664834" y="3732148"/>
                <a:ext cx="149760" cy="133560"/>
              </p14:xfrm>
            </p:contentPart>
          </mc:Choice>
          <mc:Fallback xmlns="">
            <p:pic>
              <p:nvPicPr>
                <p:cNvPr id="32" name="Freihand 31">
                  <a:extLst>
                    <a:ext uri="{FF2B5EF4-FFF2-40B4-BE49-F238E27FC236}">
                      <a16:creationId xmlns:a16="http://schemas.microsoft.com/office/drawing/2014/main" id="{60823FCC-1471-5FBE-F8B8-24942EFAFBAA}"/>
                    </a:ext>
                  </a:extLst>
                </p:cNvPr>
                <p:cNvPicPr/>
                <p:nvPr/>
              </p:nvPicPr>
              <p:blipFill>
                <a:blip r:embed="rId46"/>
                <a:stretch>
                  <a:fillRect/>
                </a:stretch>
              </p:blipFill>
              <p:spPr>
                <a:xfrm>
                  <a:off x="6656194" y="3723508"/>
                  <a:ext cx="16740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D4A0E5D9-6B33-ED88-0E81-FECD0BF88483}"/>
                    </a:ext>
                  </a:extLst>
                </p14:cNvPr>
                <p14:cNvContentPartPr/>
                <p14:nvPr/>
              </p14:nvContentPartPr>
              <p14:xfrm>
                <a:off x="6858154" y="3723508"/>
                <a:ext cx="134280" cy="157320"/>
              </p14:xfrm>
            </p:contentPart>
          </mc:Choice>
          <mc:Fallback xmlns="">
            <p:pic>
              <p:nvPicPr>
                <p:cNvPr id="33" name="Freihand 32">
                  <a:extLst>
                    <a:ext uri="{FF2B5EF4-FFF2-40B4-BE49-F238E27FC236}">
                      <a16:creationId xmlns:a16="http://schemas.microsoft.com/office/drawing/2014/main" id="{D4A0E5D9-6B33-ED88-0E81-FECD0BF88483}"/>
                    </a:ext>
                  </a:extLst>
                </p:cNvPr>
                <p:cNvPicPr/>
                <p:nvPr/>
              </p:nvPicPr>
              <p:blipFill>
                <a:blip r:embed="rId48"/>
                <a:stretch>
                  <a:fillRect/>
                </a:stretch>
              </p:blipFill>
              <p:spPr>
                <a:xfrm>
                  <a:off x="6849514" y="3714508"/>
                  <a:ext cx="1519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5D87FD08-655D-F00A-FF2F-BBA598DE7785}"/>
                    </a:ext>
                  </a:extLst>
                </p14:cNvPr>
                <p14:cNvContentPartPr/>
                <p14:nvPr/>
              </p14:nvContentPartPr>
              <p14:xfrm>
                <a:off x="7032394" y="3704068"/>
                <a:ext cx="300600" cy="317160"/>
              </p14:xfrm>
            </p:contentPart>
          </mc:Choice>
          <mc:Fallback xmlns="">
            <p:pic>
              <p:nvPicPr>
                <p:cNvPr id="34" name="Freihand 33">
                  <a:extLst>
                    <a:ext uri="{FF2B5EF4-FFF2-40B4-BE49-F238E27FC236}">
                      <a16:creationId xmlns:a16="http://schemas.microsoft.com/office/drawing/2014/main" id="{5D87FD08-655D-F00A-FF2F-BBA598DE7785}"/>
                    </a:ext>
                  </a:extLst>
                </p:cNvPr>
                <p:cNvPicPr/>
                <p:nvPr/>
              </p:nvPicPr>
              <p:blipFill>
                <a:blip r:embed="rId50"/>
                <a:stretch>
                  <a:fillRect/>
                </a:stretch>
              </p:blipFill>
              <p:spPr>
                <a:xfrm>
                  <a:off x="7023754" y="3695428"/>
                  <a:ext cx="318240" cy="334800"/>
                </a:xfrm>
                <a:prstGeom prst="rect">
                  <a:avLst/>
                </a:prstGeom>
              </p:spPr>
            </p:pic>
          </mc:Fallback>
        </mc:AlternateContent>
      </p:grpSp>
      <p:grpSp>
        <p:nvGrpSpPr>
          <p:cNvPr id="43" name="Gruppieren 42">
            <a:extLst>
              <a:ext uri="{FF2B5EF4-FFF2-40B4-BE49-F238E27FC236}">
                <a16:creationId xmlns:a16="http://schemas.microsoft.com/office/drawing/2014/main" id="{4C9932AF-C64B-2AD1-0E75-4008BA323EF7}"/>
              </a:ext>
            </a:extLst>
          </p:cNvPr>
          <p:cNvGrpSpPr/>
          <p:nvPr/>
        </p:nvGrpSpPr>
        <p:grpSpPr>
          <a:xfrm>
            <a:off x="438274" y="4228228"/>
            <a:ext cx="692280" cy="305640"/>
            <a:chOff x="438274" y="4228228"/>
            <a:chExt cx="692280" cy="305640"/>
          </a:xfrm>
        </p:grpSpPr>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E4289D4B-B240-8649-4156-AF377E8C32F2}"/>
                    </a:ext>
                  </a:extLst>
                </p14:cNvPr>
                <p14:cNvContentPartPr/>
                <p14:nvPr/>
              </p14:nvContentPartPr>
              <p14:xfrm>
                <a:off x="438274" y="4228228"/>
                <a:ext cx="327600" cy="305640"/>
              </p14:xfrm>
            </p:contentPart>
          </mc:Choice>
          <mc:Fallback xmlns="">
            <p:pic>
              <p:nvPicPr>
                <p:cNvPr id="35" name="Freihand 34">
                  <a:extLst>
                    <a:ext uri="{FF2B5EF4-FFF2-40B4-BE49-F238E27FC236}">
                      <a16:creationId xmlns:a16="http://schemas.microsoft.com/office/drawing/2014/main" id="{E4289D4B-B240-8649-4156-AF377E8C32F2}"/>
                    </a:ext>
                  </a:extLst>
                </p:cNvPr>
                <p:cNvPicPr/>
                <p:nvPr/>
              </p:nvPicPr>
              <p:blipFill>
                <a:blip r:embed="rId52"/>
                <a:stretch>
                  <a:fillRect/>
                </a:stretch>
              </p:blipFill>
              <p:spPr>
                <a:xfrm>
                  <a:off x="429634" y="4219228"/>
                  <a:ext cx="3452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DE3AEEE1-E433-CED0-ADCD-F27EA394CE24}"/>
                    </a:ext>
                  </a:extLst>
                </p14:cNvPr>
                <p14:cNvContentPartPr/>
                <p14:nvPr/>
              </p14:nvContentPartPr>
              <p14:xfrm>
                <a:off x="820234" y="4334428"/>
                <a:ext cx="310320" cy="124920"/>
              </p14:xfrm>
            </p:contentPart>
          </mc:Choice>
          <mc:Fallback xmlns="">
            <p:pic>
              <p:nvPicPr>
                <p:cNvPr id="36" name="Freihand 35">
                  <a:extLst>
                    <a:ext uri="{FF2B5EF4-FFF2-40B4-BE49-F238E27FC236}">
                      <a16:creationId xmlns:a16="http://schemas.microsoft.com/office/drawing/2014/main" id="{DE3AEEE1-E433-CED0-ADCD-F27EA394CE24}"/>
                    </a:ext>
                  </a:extLst>
                </p:cNvPr>
                <p:cNvPicPr/>
                <p:nvPr/>
              </p:nvPicPr>
              <p:blipFill>
                <a:blip r:embed="rId54"/>
                <a:stretch>
                  <a:fillRect/>
                </a:stretch>
              </p:blipFill>
              <p:spPr>
                <a:xfrm>
                  <a:off x="811594" y="4325788"/>
                  <a:ext cx="327960" cy="142560"/>
                </a:xfrm>
                <a:prstGeom prst="rect">
                  <a:avLst/>
                </a:prstGeom>
              </p:spPr>
            </p:pic>
          </mc:Fallback>
        </mc:AlternateContent>
      </p:grpSp>
      <p:grpSp>
        <p:nvGrpSpPr>
          <p:cNvPr id="42" name="Gruppieren 41">
            <a:extLst>
              <a:ext uri="{FF2B5EF4-FFF2-40B4-BE49-F238E27FC236}">
                <a16:creationId xmlns:a16="http://schemas.microsoft.com/office/drawing/2014/main" id="{8AF9EA71-BD19-8A3F-BEA5-D13C77793F26}"/>
              </a:ext>
            </a:extLst>
          </p:cNvPr>
          <p:cNvGrpSpPr/>
          <p:nvPr/>
        </p:nvGrpSpPr>
        <p:grpSpPr>
          <a:xfrm>
            <a:off x="1407754" y="4198348"/>
            <a:ext cx="1042560" cy="349200"/>
            <a:chOff x="1407754" y="4198348"/>
            <a:chExt cx="1042560" cy="349200"/>
          </a:xfrm>
        </p:grpSpPr>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FCBCA6DB-134D-43FF-A9B3-D2345167B622}"/>
                    </a:ext>
                  </a:extLst>
                </p14:cNvPr>
                <p14:cNvContentPartPr/>
                <p14:nvPr/>
              </p14:nvContentPartPr>
              <p14:xfrm>
                <a:off x="1407754" y="4237948"/>
                <a:ext cx="269640" cy="250560"/>
              </p14:xfrm>
            </p:contentPart>
          </mc:Choice>
          <mc:Fallback xmlns="">
            <p:pic>
              <p:nvPicPr>
                <p:cNvPr id="37" name="Freihand 36">
                  <a:extLst>
                    <a:ext uri="{FF2B5EF4-FFF2-40B4-BE49-F238E27FC236}">
                      <a16:creationId xmlns:a16="http://schemas.microsoft.com/office/drawing/2014/main" id="{FCBCA6DB-134D-43FF-A9B3-D2345167B622}"/>
                    </a:ext>
                  </a:extLst>
                </p:cNvPr>
                <p:cNvPicPr/>
                <p:nvPr/>
              </p:nvPicPr>
              <p:blipFill>
                <a:blip r:embed="rId56"/>
                <a:stretch>
                  <a:fillRect/>
                </a:stretch>
              </p:blipFill>
              <p:spPr>
                <a:xfrm>
                  <a:off x="1398754" y="4229308"/>
                  <a:ext cx="2872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C9FCABE4-938C-381B-22B2-4FBC89BA0AAC}"/>
                    </a:ext>
                  </a:extLst>
                </p14:cNvPr>
                <p14:cNvContentPartPr/>
                <p14:nvPr/>
              </p14:nvContentPartPr>
              <p14:xfrm>
                <a:off x="1797274" y="4260628"/>
                <a:ext cx="135000" cy="227880"/>
              </p14:xfrm>
            </p:contentPart>
          </mc:Choice>
          <mc:Fallback xmlns="">
            <p:pic>
              <p:nvPicPr>
                <p:cNvPr id="38" name="Freihand 37">
                  <a:extLst>
                    <a:ext uri="{FF2B5EF4-FFF2-40B4-BE49-F238E27FC236}">
                      <a16:creationId xmlns:a16="http://schemas.microsoft.com/office/drawing/2014/main" id="{C9FCABE4-938C-381B-22B2-4FBC89BA0AAC}"/>
                    </a:ext>
                  </a:extLst>
                </p:cNvPr>
                <p:cNvPicPr/>
                <p:nvPr/>
              </p:nvPicPr>
              <p:blipFill>
                <a:blip r:embed="rId58"/>
                <a:stretch>
                  <a:fillRect/>
                </a:stretch>
              </p:blipFill>
              <p:spPr>
                <a:xfrm>
                  <a:off x="1788274" y="4251988"/>
                  <a:ext cx="1526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9" name="Freihand 38">
                  <a:extLst>
                    <a:ext uri="{FF2B5EF4-FFF2-40B4-BE49-F238E27FC236}">
                      <a16:creationId xmlns:a16="http://schemas.microsoft.com/office/drawing/2014/main" id="{A1B7E5A5-0168-ED5C-E672-3A9E8FAF3A5A}"/>
                    </a:ext>
                  </a:extLst>
                </p14:cNvPr>
                <p14:cNvContentPartPr/>
                <p14:nvPr/>
              </p14:nvContentPartPr>
              <p14:xfrm>
                <a:off x="2205514" y="4272148"/>
                <a:ext cx="142560" cy="222840"/>
              </p14:xfrm>
            </p:contentPart>
          </mc:Choice>
          <mc:Fallback xmlns="">
            <p:pic>
              <p:nvPicPr>
                <p:cNvPr id="39" name="Freihand 38">
                  <a:extLst>
                    <a:ext uri="{FF2B5EF4-FFF2-40B4-BE49-F238E27FC236}">
                      <a16:creationId xmlns:a16="http://schemas.microsoft.com/office/drawing/2014/main" id="{A1B7E5A5-0168-ED5C-E672-3A9E8FAF3A5A}"/>
                    </a:ext>
                  </a:extLst>
                </p:cNvPr>
                <p:cNvPicPr/>
                <p:nvPr/>
              </p:nvPicPr>
              <p:blipFill>
                <a:blip r:embed="rId60"/>
                <a:stretch>
                  <a:fillRect/>
                </a:stretch>
              </p:blipFill>
              <p:spPr>
                <a:xfrm>
                  <a:off x="2196874" y="4263508"/>
                  <a:ext cx="1602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0" name="Freihand 39">
                  <a:extLst>
                    <a:ext uri="{FF2B5EF4-FFF2-40B4-BE49-F238E27FC236}">
                      <a16:creationId xmlns:a16="http://schemas.microsoft.com/office/drawing/2014/main" id="{DC4E63DD-4FE9-2449-1BC2-5952EB3AD50C}"/>
                    </a:ext>
                  </a:extLst>
                </p14:cNvPr>
                <p14:cNvContentPartPr/>
                <p14:nvPr/>
              </p14:nvContentPartPr>
              <p14:xfrm>
                <a:off x="2084194" y="4198348"/>
                <a:ext cx="173160" cy="115920"/>
              </p14:xfrm>
            </p:contentPart>
          </mc:Choice>
          <mc:Fallback xmlns="">
            <p:pic>
              <p:nvPicPr>
                <p:cNvPr id="40" name="Freihand 39">
                  <a:extLst>
                    <a:ext uri="{FF2B5EF4-FFF2-40B4-BE49-F238E27FC236}">
                      <a16:creationId xmlns:a16="http://schemas.microsoft.com/office/drawing/2014/main" id="{DC4E63DD-4FE9-2449-1BC2-5952EB3AD50C}"/>
                    </a:ext>
                  </a:extLst>
                </p:cNvPr>
                <p:cNvPicPr/>
                <p:nvPr/>
              </p:nvPicPr>
              <p:blipFill>
                <a:blip r:embed="rId62"/>
                <a:stretch>
                  <a:fillRect/>
                </a:stretch>
              </p:blipFill>
              <p:spPr>
                <a:xfrm>
                  <a:off x="2075554" y="4189708"/>
                  <a:ext cx="1908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2FD5F3BF-BF4E-9A3E-A802-1481CC523A8A}"/>
                    </a:ext>
                  </a:extLst>
                </p14:cNvPr>
                <p14:cNvContentPartPr/>
                <p14:nvPr/>
              </p14:nvContentPartPr>
              <p14:xfrm>
                <a:off x="2358154" y="4430548"/>
                <a:ext cx="92160" cy="117000"/>
              </p14:xfrm>
            </p:contentPart>
          </mc:Choice>
          <mc:Fallback xmlns="">
            <p:pic>
              <p:nvPicPr>
                <p:cNvPr id="41" name="Freihand 40">
                  <a:extLst>
                    <a:ext uri="{FF2B5EF4-FFF2-40B4-BE49-F238E27FC236}">
                      <a16:creationId xmlns:a16="http://schemas.microsoft.com/office/drawing/2014/main" id="{2FD5F3BF-BF4E-9A3E-A802-1481CC523A8A}"/>
                    </a:ext>
                  </a:extLst>
                </p:cNvPr>
                <p:cNvPicPr/>
                <p:nvPr/>
              </p:nvPicPr>
              <p:blipFill>
                <a:blip r:embed="rId64"/>
                <a:stretch>
                  <a:fillRect/>
                </a:stretch>
              </p:blipFill>
              <p:spPr>
                <a:xfrm>
                  <a:off x="2349514" y="4421548"/>
                  <a:ext cx="109800" cy="134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46" name="Freihand 45">
                <a:extLst>
                  <a:ext uri="{FF2B5EF4-FFF2-40B4-BE49-F238E27FC236}">
                    <a16:creationId xmlns:a16="http://schemas.microsoft.com/office/drawing/2014/main" id="{82F7CA71-504F-FDE1-C84D-7A6B77D19528}"/>
                  </a:ext>
                </a:extLst>
              </p14:cNvPr>
              <p14:cNvContentPartPr/>
              <p14:nvPr/>
            </p14:nvContentPartPr>
            <p14:xfrm>
              <a:off x="2728234" y="4462588"/>
              <a:ext cx="25560" cy="33840"/>
            </p14:xfrm>
          </p:contentPart>
        </mc:Choice>
        <mc:Fallback xmlns="">
          <p:pic>
            <p:nvPicPr>
              <p:cNvPr id="46" name="Freihand 45">
                <a:extLst>
                  <a:ext uri="{FF2B5EF4-FFF2-40B4-BE49-F238E27FC236}">
                    <a16:creationId xmlns:a16="http://schemas.microsoft.com/office/drawing/2014/main" id="{82F7CA71-504F-FDE1-C84D-7A6B77D19528}"/>
                  </a:ext>
                </a:extLst>
              </p:cNvPr>
              <p:cNvPicPr/>
              <p:nvPr/>
            </p:nvPicPr>
            <p:blipFill>
              <a:blip r:embed="rId66"/>
              <a:stretch>
                <a:fillRect/>
              </a:stretch>
            </p:blipFill>
            <p:spPr>
              <a:xfrm>
                <a:off x="2719234" y="4453588"/>
                <a:ext cx="43200" cy="51480"/>
              </a:xfrm>
              <a:prstGeom prst="rect">
                <a:avLst/>
              </a:prstGeom>
            </p:spPr>
          </p:pic>
        </mc:Fallback>
      </mc:AlternateContent>
      <p:grpSp>
        <p:nvGrpSpPr>
          <p:cNvPr id="57" name="Gruppieren 56">
            <a:extLst>
              <a:ext uri="{FF2B5EF4-FFF2-40B4-BE49-F238E27FC236}">
                <a16:creationId xmlns:a16="http://schemas.microsoft.com/office/drawing/2014/main" id="{3EB1CC86-5584-4191-3AD7-60E66C333BFF}"/>
              </a:ext>
            </a:extLst>
          </p:cNvPr>
          <p:cNvGrpSpPr/>
          <p:nvPr/>
        </p:nvGrpSpPr>
        <p:grpSpPr>
          <a:xfrm>
            <a:off x="2979874" y="4187908"/>
            <a:ext cx="466920" cy="266040"/>
            <a:chOff x="2979874" y="4187908"/>
            <a:chExt cx="466920" cy="266040"/>
          </a:xfrm>
        </p:grpSpPr>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EC95F0FE-E799-DC74-EE6A-9BCBEB650B6E}"/>
                    </a:ext>
                  </a:extLst>
                </p14:cNvPr>
                <p14:cNvContentPartPr/>
                <p14:nvPr/>
              </p14:nvContentPartPr>
              <p14:xfrm>
                <a:off x="3104434" y="4236868"/>
                <a:ext cx="19080" cy="217080"/>
              </p14:xfrm>
            </p:contentPart>
          </mc:Choice>
          <mc:Fallback xmlns="">
            <p:pic>
              <p:nvPicPr>
                <p:cNvPr id="47" name="Freihand 46">
                  <a:extLst>
                    <a:ext uri="{FF2B5EF4-FFF2-40B4-BE49-F238E27FC236}">
                      <a16:creationId xmlns:a16="http://schemas.microsoft.com/office/drawing/2014/main" id="{EC95F0FE-E799-DC74-EE6A-9BCBEB650B6E}"/>
                    </a:ext>
                  </a:extLst>
                </p:cNvPr>
                <p:cNvPicPr/>
                <p:nvPr/>
              </p:nvPicPr>
              <p:blipFill>
                <a:blip r:embed="rId68"/>
                <a:stretch>
                  <a:fillRect/>
                </a:stretch>
              </p:blipFill>
              <p:spPr>
                <a:xfrm>
                  <a:off x="3095434" y="4228228"/>
                  <a:ext cx="367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D3EDCF0F-29F5-AAE0-DE58-CAA6893CAEAA}"/>
                    </a:ext>
                  </a:extLst>
                </p14:cNvPr>
                <p14:cNvContentPartPr/>
                <p14:nvPr/>
              </p14:nvContentPartPr>
              <p14:xfrm>
                <a:off x="2979874" y="4187908"/>
                <a:ext cx="269280" cy="15120"/>
              </p14:xfrm>
            </p:contentPart>
          </mc:Choice>
          <mc:Fallback xmlns="">
            <p:pic>
              <p:nvPicPr>
                <p:cNvPr id="48" name="Freihand 47">
                  <a:extLst>
                    <a:ext uri="{FF2B5EF4-FFF2-40B4-BE49-F238E27FC236}">
                      <a16:creationId xmlns:a16="http://schemas.microsoft.com/office/drawing/2014/main" id="{D3EDCF0F-29F5-AAE0-DE58-CAA6893CAEAA}"/>
                    </a:ext>
                  </a:extLst>
                </p:cNvPr>
                <p:cNvPicPr/>
                <p:nvPr/>
              </p:nvPicPr>
              <p:blipFill>
                <a:blip r:embed="rId70"/>
                <a:stretch>
                  <a:fillRect/>
                </a:stretch>
              </p:blipFill>
              <p:spPr>
                <a:xfrm>
                  <a:off x="2970874" y="4179268"/>
                  <a:ext cx="28692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ABDDC413-BF9B-57AC-88FA-00A0C35A6B11}"/>
                    </a:ext>
                  </a:extLst>
                </p14:cNvPr>
                <p14:cNvContentPartPr/>
                <p14:nvPr/>
              </p14:nvContentPartPr>
              <p14:xfrm>
                <a:off x="3016594" y="4285108"/>
                <a:ext cx="430200" cy="120240"/>
              </p14:xfrm>
            </p:contentPart>
          </mc:Choice>
          <mc:Fallback xmlns="">
            <p:pic>
              <p:nvPicPr>
                <p:cNvPr id="49" name="Freihand 48">
                  <a:extLst>
                    <a:ext uri="{FF2B5EF4-FFF2-40B4-BE49-F238E27FC236}">
                      <a16:creationId xmlns:a16="http://schemas.microsoft.com/office/drawing/2014/main" id="{ABDDC413-BF9B-57AC-88FA-00A0C35A6B11}"/>
                    </a:ext>
                  </a:extLst>
                </p:cNvPr>
                <p:cNvPicPr/>
                <p:nvPr/>
              </p:nvPicPr>
              <p:blipFill>
                <a:blip r:embed="rId72"/>
                <a:stretch>
                  <a:fillRect/>
                </a:stretch>
              </p:blipFill>
              <p:spPr>
                <a:xfrm>
                  <a:off x="3007954" y="4276108"/>
                  <a:ext cx="447840" cy="137880"/>
                </a:xfrm>
                <a:prstGeom prst="rect">
                  <a:avLst/>
                </a:prstGeom>
              </p:spPr>
            </p:pic>
          </mc:Fallback>
        </mc:AlternateContent>
      </p:grpSp>
      <p:grpSp>
        <p:nvGrpSpPr>
          <p:cNvPr id="56" name="Gruppieren 55">
            <a:extLst>
              <a:ext uri="{FF2B5EF4-FFF2-40B4-BE49-F238E27FC236}">
                <a16:creationId xmlns:a16="http://schemas.microsoft.com/office/drawing/2014/main" id="{5A439BEA-50D2-1A9F-C44D-436B8EB9F056}"/>
              </a:ext>
            </a:extLst>
          </p:cNvPr>
          <p:cNvGrpSpPr/>
          <p:nvPr/>
        </p:nvGrpSpPr>
        <p:grpSpPr>
          <a:xfrm>
            <a:off x="3825154" y="4205908"/>
            <a:ext cx="440280" cy="290160"/>
            <a:chOff x="3825154" y="4205908"/>
            <a:chExt cx="440280" cy="290160"/>
          </a:xfrm>
        </p:grpSpPr>
        <mc:AlternateContent xmlns:mc="http://schemas.openxmlformats.org/markup-compatibility/2006" xmlns:p14="http://schemas.microsoft.com/office/powerpoint/2010/main">
          <mc:Choice Requires="p14">
            <p:contentPart p14:bwMode="auto" r:id="rId73">
              <p14:nvContentPartPr>
                <p14:cNvPr id="50" name="Freihand 49">
                  <a:extLst>
                    <a:ext uri="{FF2B5EF4-FFF2-40B4-BE49-F238E27FC236}">
                      <a16:creationId xmlns:a16="http://schemas.microsoft.com/office/drawing/2014/main" id="{DC860B4A-E496-1B09-50AF-B5422A20EC5C}"/>
                    </a:ext>
                  </a:extLst>
                </p14:cNvPr>
                <p14:cNvContentPartPr/>
                <p14:nvPr/>
              </p14:nvContentPartPr>
              <p14:xfrm>
                <a:off x="3825154" y="4205908"/>
                <a:ext cx="226800" cy="290160"/>
              </p14:xfrm>
            </p:contentPart>
          </mc:Choice>
          <mc:Fallback xmlns="">
            <p:pic>
              <p:nvPicPr>
                <p:cNvPr id="50" name="Freihand 49">
                  <a:extLst>
                    <a:ext uri="{FF2B5EF4-FFF2-40B4-BE49-F238E27FC236}">
                      <a16:creationId xmlns:a16="http://schemas.microsoft.com/office/drawing/2014/main" id="{DC860B4A-E496-1B09-50AF-B5422A20EC5C}"/>
                    </a:ext>
                  </a:extLst>
                </p:cNvPr>
                <p:cNvPicPr/>
                <p:nvPr/>
              </p:nvPicPr>
              <p:blipFill>
                <a:blip r:embed="rId74"/>
                <a:stretch>
                  <a:fillRect/>
                </a:stretch>
              </p:blipFill>
              <p:spPr>
                <a:xfrm>
                  <a:off x="3816514" y="4197268"/>
                  <a:ext cx="2444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1" name="Freihand 50">
                  <a:extLst>
                    <a:ext uri="{FF2B5EF4-FFF2-40B4-BE49-F238E27FC236}">
                      <a16:creationId xmlns:a16="http://schemas.microsoft.com/office/drawing/2014/main" id="{7D7781E7-317E-BB65-7615-495E5C7EA495}"/>
                    </a:ext>
                  </a:extLst>
                </p14:cNvPr>
                <p14:cNvContentPartPr/>
                <p14:nvPr/>
              </p14:nvContentPartPr>
              <p14:xfrm>
                <a:off x="4165714" y="4286908"/>
                <a:ext cx="99720" cy="119880"/>
              </p14:xfrm>
            </p:contentPart>
          </mc:Choice>
          <mc:Fallback xmlns="">
            <p:pic>
              <p:nvPicPr>
                <p:cNvPr id="51" name="Freihand 50">
                  <a:extLst>
                    <a:ext uri="{FF2B5EF4-FFF2-40B4-BE49-F238E27FC236}">
                      <a16:creationId xmlns:a16="http://schemas.microsoft.com/office/drawing/2014/main" id="{7D7781E7-317E-BB65-7615-495E5C7EA495}"/>
                    </a:ext>
                  </a:extLst>
                </p:cNvPr>
                <p:cNvPicPr/>
                <p:nvPr/>
              </p:nvPicPr>
              <p:blipFill>
                <a:blip r:embed="rId76"/>
                <a:stretch>
                  <a:fillRect/>
                </a:stretch>
              </p:blipFill>
              <p:spPr>
                <a:xfrm>
                  <a:off x="4156714" y="4277908"/>
                  <a:ext cx="117360" cy="137520"/>
                </a:xfrm>
                <a:prstGeom prst="rect">
                  <a:avLst/>
                </a:prstGeom>
              </p:spPr>
            </p:pic>
          </mc:Fallback>
        </mc:AlternateContent>
      </p:grpSp>
      <p:grpSp>
        <p:nvGrpSpPr>
          <p:cNvPr id="68" name="Gruppieren 67">
            <a:extLst>
              <a:ext uri="{FF2B5EF4-FFF2-40B4-BE49-F238E27FC236}">
                <a16:creationId xmlns:a16="http://schemas.microsoft.com/office/drawing/2014/main" id="{377CF9D2-FFD9-0880-2F6D-4D3B40617A89}"/>
              </a:ext>
            </a:extLst>
          </p:cNvPr>
          <p:cNvGrpSpPr/>
          <p:nvPr/>
        </p:nvGrpSpPr>
        <p:grpSpPr>
          <a:xfrm>
            <a:off x="4618954" y="4184308"/>
            <a:ext cx="947520" cy="282240"/>
            <a:chOff x="4618954" y="4184308"/>
            <a:chExt cx="947520" cy="282240"/>
          </a:xfrm>
        </p:grpSpPr>
        <mc:AlternateContent xmlns:mc="http://schemas.openxmlformats.org/markup-compatibility/2006" xmlns:p14="http://schemas.microsoft.com/office/powerpoint/2010/main">
          <mc:Choice Requires="p14">
            <p:contentPart p14:bwMode="auto" r:id="rId77">
              <p14:nvContentPartPr>
                <p14:cNvPr id="58" name="Freihand 57">
                  <a:extLst>
                    <a:ext uri="{FF2B5EF4-FFF2-40B4-BE49-F238E27FC236}">
                      <a16:creationId xmlns:a16="http://schemas.microsoft.com/office/drawing/2014/main" id="{72D4F995-5944-BACD-9139-597A50AF9C2C}"/>
                    </a:ext>
                  </a:extLst>
                </p14:cNvPr>
                <p14:cNvContentPartPr/>
                <p14:nvPr/>
              </p14:nvContentPartPr>
              <p14:xfrm>
                <a:off x="4618954" y="4275748"/>
                <a:ext cx="138240" cy="146160"/>
              </p14:xfrm>
            </p:contentPart>
          </mc:Choice>
          <mc:Fallback xmlns="">
            <p:pic>
              <p:nvPicPr>
                <p:cNvPr id="58" name="Freihand 57">
                  <a:extLst>
                    <a:ext uri="{FF2B5EF4-FFF2-40B4-BE49-F238E27FC236}">
                      <a16:creationId xmlns:a16="http://schemas.microsoft.com/office/drawing/2014/main" id="{72D4F995-5944-BACD-9139-597A50AF9C2C}"/>
                    </a:ext>
                  </a:extLst>
                </p:cNvPr>
                <p:cNvPicPr/>
                <p:nvPr/>
              </p:nvPicPr>
              <p:blipFill>
                <a:blip r:embed="rId78"/>
                <a:stretch>
                  <a:fillRect/>
                </a:stretch>
              </p:blipFill>
              <p:spPr>
                <a:xfrm>
                  <a:off x="4609954" y="4267108"/>
                  <a:ext cx="1558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Freihand 58">
                  <a:extLst>
                    <a:ext uri="{FF2B5EF4-FFF2-40B4-BE49-F238E27FC236}">
                      <a16:creationId xmlns:a16="http://schemas.microsoft.com/office/drawing/2014/main" id="{D6AF9FB2-AE88-16DB-8053-A85489FCB5B3}"/>
                    </a:ext>
                  </a:extLst>
                </p14:cNvPr>
                <p14:cNvContentPartPr/>
                <p14:nvPr/>
              </p14:nvContentPartPr>
              <p14:xfrm>
                <a:off x="4832074" y="4257028"/>
                <a:ext cx="148320" cy="191160"/>
              </p14:xfrm>
            </p:contentPart>
          </mc:Choice>
          <mc:Fallback xmlns="">
            <p:pic>
              <p:nvPicPr>
                <p:cNvPr id="59" name="Freihand 58">
                  <a:extLst>
                    <a:ext uri="{FF2B5EF4-FFF2-40B4-BE49-F238E27FC236}">
                      <a16:creationId xmlns:a16="http://schemas.microsoft.com/office/drawing/2014/main" id="{D6AF9FB2-AE88-16DB-8053-A85489FCB5B3}"/>
                    </a:ext>
                  </a:extLst>
                </p:cNvPr>
                <p:cNvPicPr/>
                <p:nvPr/>
              </p:nvPicPr>
              <p:blipFill>
                <a:blip r:embed="rId80"/>
                <a:stretch>
                  <a:fillRect/>
                </a:stretch>
              </p:blipFill>
              <p:spPr>
                <a:xfrm>
                  <a:off x="4823434" y="4248028"/>
                  <a:ext cx="1659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Freihand 59">
                  <a:extLst>
                    <a:ext uri="{FF2B5EF4-FFF2-40B4-BE49-F238E27FC236}">
                      <a16:creationId xmlns:a16="http://schemas.microsoft.com/office/drawing/2014/main" id="{5AEAC086-E32C-B864-52EF-B90FD97EB61B}"/>
                    </a:ext>
                  </a:extLst>
                </p14:cNvPr>
                <p14:cNvContentPartPr/>
                <p14:nvPr/>
              </p14:nvContentPartPr>
              <p14:xfrm>
                <a:off x="5064634" y="4300228"/>
                <a:ext cx="91440" cy="129960"/>
              </p14:xfrm>
            </p:contentPart>
          </mc:Choice>
          <mc:Fallback xmlns="">
            <p:pic>
              <p:nvPicPr>
                <p:cNvPr id="60" name="Freihand 59">
                  <a:extLst>
                    <a:ext uri="{FF2B5EF4-FFF2-40B4-BE49-F238E27FC236}">
                      <a16:creationId xmlns:a16="http://schemas.microsoft.com/office/drawing/2014/main" id="{5AEAC086-E32C-B864-52EF-B90FD97EB61B}"/>
                    </a:ext>
                  </a:extLst>
                </p:cNvPr>
                <p:cNvPicPr/>
                <p:nvPr/>
              </p:nvPicPr>
              <p:blipFill>
                <a:blip r:embed="rId82"/>
                <a:stretch>
                  <a:fillRect/>
                </a:stretch>
              </p:blipFill>
              <p:spPr>
                <a:xfrm>
                  <a:off x="5055994" y="4291588"/>
                  <a:ext cx="109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Freihand 60">
                  <a:extLst>
                    <a:ext uri="{FF2B5EF4-FFF2-40B4-BE49-F238E27FC236}">
                      <a16:creationId xmlns:a16="http://schemas.microsoft.com/office/drawing/2014/main" id="{AED5F32C-7B33-1E19-BEB9-D54C6382D04A}"/>
                    </a:ext>
                  </a:extLst>
                </p14:cNvPr>
                <p14:cNvContentPartPr/>
                <p14:nvPr/>
              </p14:nvContentPartPr>
              <p14:xfrm>
                <a:off x="5198194" y="4303828"/>
                <a:ext cx="124200" cy="153000"/>
              </p14:xfrm>
            </p:contentPart>
          </mc:Choice>
          <mc:Fallback xmlns="">
            <p:pic>
              <p:nvPicPr>
                <p:cNvPr id="61" name="Freihand 60">
                  <a:extLst>
                    <a:ext uri="{FF2B5EF4-FFF2-40B4-BE49-F238E27FC236}">
                      <a16:creationId xmlns:a16="http://schemas.microsoft.com/office/drawing/2014/main" id="{AED5F32C-7B33-1E19-BEB9-D54C6382D04A}"/>
                    </a:ext>
                  </a:extLst>
                </p:cNvPr>
                <p:cNvPicPr/>
                <p:nvPr/>
              </p:nvPicPr>
              <p:blipFill>
                <a:blip r:embed="rId84"/>
                <a:stretch>
                  <a:fillRect/>
                </a:stretch>
              </p:blipFill>
              <p:spPr>
                <a:xfrm>
                  <a:off x="5189194" y="4294828"/>
                  <a:ext cx="1418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Freihand 61">
                  <a:extLst>
                    <a:ext uri="{FF2B5EF4-FFF2-40B4-BE49-F238E27FC236}">
                      <a16:creationId xmlns:a16="http://schemas.microsoft.com/office/drawing/2014/main" id="{F3FFCFC5-EC6B-6ABE-5072-6739302A729A}"/>
                    </a:ext>
                  </a:extLst>
                </p14:cNvPr>
                <p14:cNvContentPartPr/>
                <p14:nvPr/>
              </p14:nvContentPartPr>
              <p14:xfrm>
                <a:off x="5383954" y="4184308"/>
                <a:ext cx="182520" cy="282240"/>
              </p14:xfrm>
            </p:contentPart>
          </mc:Choice>
          <mc:Fallback xmlns="">
            <p:pic>
              <p:nvPicPr>
                <p:cNvPr id="62" name="Freihand 61">
                  <a:extLst>
                    <a:ext uri="{FF2B5EF4-FFF2-40B4-BE49-F238E27FC236}">
                      <a16:creationId xmlns:a16="http://schemas.microsoft.com/office/drawing/2014/main" id="{F3FFCFC5-EC6B-6ABE-5072-6739302A729A}"/>
                    </a:ext>
                  </a:extLst>
                </p:cNvPr>
                <p:cNvPicPr/>
                <p:nvPr/>
              </p:nvPicPr>
              <p:blipFill>
                <a:blip r:embed="rId86"/>
                <a:stretch>
                  <a:fillRect/>
                </a:stretch>
              </p:blipFill>
              <p:spPr>
                <a:xfrm>
                  <a:off x="5374954" y="4175308"/>
                  <a:ext cx="200160" cy="299880"/>
                </a:xfrm>
                <a:prstGeom prst="rect">
                  <a:avLst/>
                </a:prstGeom>
              </p:spPr>
            </p:pic>
          </mc:Fallback>
        </mc:AlternateContent>
      </p:grpSp>
      <p:grpSp>
        <p:nvGrpSpPr>
          <p:cNvPr id="81" name="Gruppieren 80">
            <a:extLst>
              <a:ext uri="{FF2B5EF4-FFF2-40B4-BE49-F238E27FC236}">
                <a16:creationId xmlns:a16="http://schemas.microsoft.com/office/drawing/2014/main" id="{BF5EDF77-F3C5-1CF5-0BA9-11208740D4E8}"/>
              </a:ext>
            </a:extLst>
          </p:cNvPr>
          <p:cNvGrpSpPr/>
          <p:nvPr/>
        </p:nvGrpSpPr>
        <p:grpSpPr>
          <a:xfrm>
            <a:off x="5813794" y="4169908"/>
            <a:ext cx="1878840" cy="268920"/>
            <a:chOff x="5813794" y="4169908"/>
            <a:chExt cx="1878840" cy="268920"/>
          </a:xfrm>
        </p:grpSpPr>
        <mc:AlternateContent xmlns:mc="http://schemas.openxmlformats.org/markup-compatibility/2006" xmlns:p14="http://schemas.microsoft.com/office/powerpoint/2010/main">
          <mc:Choice Requires="p14">
            <p:contentPart p14:bwMode="auto" r:id="rId87">
              <p14:nvContentPartPr>
                <p14:cNvPr id="63" name="Freihand 62">
                  <a:extLst>
                    <a:ext uri="{FF2B5EF4-FFF2-40B4-BE49-F238E27FC236}">
                      <a16:creationId xmlns:a16="http://schemas.microsoft.com/office/drawing/2014/main" id="{8AF76A6C-675A-E2A4-4B6D-2263A13F63D1}"/>
                    </a:ext>
                  </a:extLst>
                </p14:cNvPr>
                <p14:cNvContentPartPr/>
                <p14:nvPr/>
              </p14:nvContentPartPr>
              <p14:xfrm>
                <a:off x="5813794" y="4288708"/>
                <a:ext cx="121680" cy="131040"/>
              </p14:xfrm>
            </p:contentPart>
          </mc:Choice>
          <mc:Fallback xmlns="">
            <p:pic>
              <p:nvPicPr>
                <p:cNvPr id="63" name="Freihand 62">
                  <a:extLst>
                    <a:ext uri="{FF2B5EF4-FFF2-40B4-BE49-F238E27FC236}">
                      <a16:creationId xmlns:a16="http://schemas.microsoft.com/office/drawing/2014/main" id="{8AF76A6C-675A-E2A4-4B6D-2263A13F63D1}"/>
                    </a:ext>
                  </a:extLst>
                </p:cNvPr>
                <p:cNvPicPr/>
                <p:nvPr/>
              </p:nvPicPr>
              <p:blipFill>
                <a:blip r:embed="rId88"/>
                <a:stretch>
                  <a:fillRect/>
                </a:stretch>
              </p:blipFill>
              <p:spPr>
                <a:xfrm>
                  <a:off x="5804794" y="4279708"/>
                  <a:ext cx="139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4" name="Freihand 63">
                  <a:extLst>
                    <a:ext uri="{FF2B5EF4-FFF2-40B4-BE49-F238E27FC236}">
                      <a16:creationId xmlns:a16="http://schemas.microsoft.com/office/drawing/2014/main" id="{F74945B6-7EAB-DD0C-F127-8A50E51FE01D}"/>
                    </a:ext>
                  </a:extLst>
                </p14:cNvPr>
                <p14:cNvContentPartPr/>
                <p14:nvPr/>
              </p14:nvContentPartPr>
              <p14:xfrm>
                <a:off x="5990194" y="4183588"/>
                <a:ext cx="333720" cy="254880"/>
              </p14:xfrm>
            </p:contentPart>
          </mc:Choice>
          <mc:Fallback xmlns="">
            <p:pic>
              <p:nvPicPr>
                <p:cNvPr id="64" name="Freihand 63">
                  <a:extLst>
                    <a:ext uri="{FF2B5EF4-FFF2-40B4-BE49-F238E27FC236}">
                      <a16:creationId xmlns:a16="http://schemas.microsoft.com/office/drawing/2014/main" id="{F74945B6-7EAB-DD0C-F127-8A50E51FE01D}"/>
                    </a:ext>
                  </a:extLst>
                </p:cNvPr>
                <p:cNvPicPr/>
                <p:nvPr/>
              </p:nvPicPr>
              <p:blipFill>
                <a:blip r:embed="rId90"/>
                <a:stretch>
                  <a:fillRect/>
                </a:stretch>
              </p:blipFill>
              <p:spPr>
                <a:xfrm>
                  <a:off x="5981554" y="4174588"/>
                  <a:ext cx="3513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5" name="Freihand 64">
                  <a:extLst>
                    <a:ext uri="{FF2B5EF4-FFF2-40B4-BE49-F238E27FC236}">
                      <a16:creationId xmlns:a16="http://schemas.microsoft.com/office/drawing/2014/main" id="{31FCF8C6-38F4-0AA4-83F0-1213F2306E18}"/>
                    </a:ext>
                  </a:extLst>
                </p14:cNvPr>
                <p14:cNvContentPartPr/>
                <p14:nvPr/>
              </p14:nvContentPartPr>
              <p14:xfrm>
                <a:off x="6381874" y="4259188"/>
                <a:ext cx="118440" cy="172440"/>
              </p14:xfrm>
            </p:contentPart>
          </mc:Choice>
          <mc:Fallback xmlns="">
            <p:pic>
              <p:nvPicPr>
                <p:cNvPr id="65" name="Freihand 64">
                  <a:extLst>
                    <a:ext uri="{FF2B5EF4-FFF2-40B4-BE49-F238E27FC236}">
                      <a16:creationId xmlns:a16="http://schemas.microsoft.com/office/drawing/2014/main" id="{31FCF8C6-38F4-0AA4-83F0-1213F2306E18}"/>
                    </a:ext>
                  </a:extLst>
                </p:cNvPr>
                <p:cNvPicPr/>
                <p:nvPr/>
              </p:nvPicPr>
              <p:blipFill>
                <a:blip r:embed="rId92"/>
                <a:stretch>
                  <a:fillRect/>
                </a:stretch>
              </p:blipFill>
              <p:spPr>
                <a:xfrm>
                  <a:off x="6373234" y="4250548"/>
                  <a:ext cx="1360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6" name="Freihand 65">
                  <a:extLst>
                    <a:ext uri="{FF2B5EF4-FFF2-40B4-BE49-F238E27FC236}">
                      <a16:creationId xmlns:a16="http://schemas.microsoft.com/office/drawing/2014/main" id="{35A4339E-D453-7FF2-0746-57DABDEBD104}"/>
                    </a:ext>
                  </a:extLst>
                </p14:cNvPr>
                <p14:cNvContentPartPr/>
                <p14:nvPr/>
              </p14:nvContentPartPr>
              <p14:xfrm>
                <a:off x="6544234" y="4312108"/>
                <a:ext cx="105480" cy="125280"/>
              </p14:xfrm>
            </p:contentPart>
          </mc:Choice>
          <mc:Fallback xmlns="">
            <p:pic>
              <p:nvPicPr>
                <p:cNvPr id="66" name="Freihand 65">
                  <a:extLst>
                    <a:ext uri="{FF2B5EF4-FFF2-40B4-BE49-F238E27FC236}">
                      <a16:creationId xmlns:a16="http://schemas.microsoft.com/office/drawing/2014/main" id="{35A4339E-D453-7FF2-0746-57DABDEBD104}"/>
                    </a:ext>
                  </a:extLst>
                </p:cNvPr>
                <p:cNvPicPr/>
                <p:nvPr/>
              </p:nvPicPr>
              <p:blipFill>
                <a:blip r:embed="rId94"/>
                <a:stretch>
                  <a:fillRect/>
                </a:stretch>
              </p:blipFill>
              <p:spPr>
                <a:xfrm>
                  <a:off x="6535234" y="4303108"/>
                  <a:ext cx="123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9" name="Freihand 68">
                  <a:extLst>
                    <a:ext uri="{FF2B5EF4-FFF2-40B4-BE49-F238E27FC236}">
                      <a16:creationId xmlns:a16="http://schemas.microsoft.com/office/drawing/2014/main" id="{BB723F54-EF39-E450-96C8-10A9AB7BFA16}"/>
                    </a:ext>
                  </a:extLst>
                </p14:cNvPr>
                <p14:cNvContentPartPr/>
                <p14:nvPr/>
              </p14:nvContentPartPr>
              <p14:xfrm>
                <a:off x="6760594" y="4169908"/>
                <a:ext cx="72360" cy="268920"/>
              </p14:xfrm>
            </p:contentPart>
          </mc:Choice>
          <mc:Fallback xmlns="">
            <p:pic>
              <p:nvPicPr>
                <p:cNvPr id="69" name="Freihand 68">
                  <a:extLst>
                    <a:ext uri="{FF2B5EF4-FFF2-40B4-BE49-F238E27FC236}">
                      <a16:creationId xmlns:a16="http://schemas.microsoft.com/office/drawing/2014/main" id="{BB723F54-EF39-E450-96C8-10A9AB7BFA16}"/>
                    </a:ext>
                  </a:extLst>
                </p:cNvPr>
                <p:cNvPicPr/>
                <p:nvPr/>
              </p:nvPicPr>
              <p:blipFill>
                <a:blip r:embed="rId96"/>
                <a:stretch>
                  <a:fillRect/>
                </a:stretch>
              </p:blipFill>
              <p:spPr>
                <a:xfrm>
                  <a:off x="6751954" y="4160908"/>
                  <a:ext cx="9000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0" name="Freihand 69">
                  <a:extLst>
                    <a:ext uri="{FF2B5EF4-FFF2-40B4-BE49-F238E27FC236}">
                      <a16:creationId xmlns:a16="http://schemas.microsoft.com/office/drawing/2014/main" id="{578CF927-4495-3761-42A0-DF5E91D88632}"/>
                    </a:ext>
                  </a:extLst>
                </p14:cNvPr>
                <p14:cNvContentPartPr/>
                <p14:nvPr/>
              </p14:nvContentPartPr>
              <p14:xfrm>
                <a:off x="6895594" y="4172068"/>
                <a:ext cx="446040" cy="218520"/>
              </p14:xfrm>
            </p:contentPart>
          </mc:Choice>
          <mc:Fallback xmlns="">
            <p:pic>
              <p:nvPicPr>
                <p:cNvPr id="70" name="Freihand 69">
                  <a:extLst>
                    <a:ext uri="{FF2B5EF4-FFF2-40B4-BE49-F238E27FC236}">
                      <a16:creationId xmlns:a16="http://schemas.microsoft.com/office/drawing/2014/main" id="{578CF927-4495-3761-42A0-DF5E91D88632}"/>
                    </a:ext>
                  </a:extLst>
                </p:cNvPr>
                <p:cNvPicPr/>
                <p:nvPr/>
              </p:nvPicPr>
              <p:blipFill>
                <a:blip r:embed="rId98"/>
                <a:stretch>
                  <a:fillRect/>
                </a:stretch>
              </p:blipFill>
              <p:spPr>
                <a:xfrm>
                  <a:off x="6886954" y="4163068"/>
                  <a:ext cx="4636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1" name="Freihand 70">
                  <a:extLst>
                    <a:ext uri="{FF2B5EF4-FFF2-40B4-BE49-F238E27FC236}">
                      <a16:creationId xmlns:a16="http://schemas.microsoft.com/office/drawing/2014/main" id="{B877365E-FDBF-2F9A-E7D8-6AB6AC1169CF}"/>
                    </a:ext>
                  </a:extLst>
                </p14:cNvPr>
                <p14:cNvContentPartPr/>
                <p14:nvPr/>
              </p14:nvContentPartPr>
              <p14:xfrm>
                <a:off x="7354594" y="4186468"/>
                <a:ext cx="19800" cy="42840"/>
              </p14:xfrm>
            </p:contentPart>
          </mc:Choice>
          <mc:Fallback xmlns="">
            <p:pic>
              <p:nvPicPr>
                <p:cNvPr id="71" name="Freihand 70">
                  <a:extLst>
                    <a:ext uri="{FF2B5EF4-FFF2-40B4-BE49-F238E27FC236}">
                      <a16:creationId xmlns:a16="http://schemas.microsoft.com/office/drawing/2014/main" id="{B877365E-FDBF-2F9A-E7D8-6AB6AC1169CF}"/>
                    </a:ext>
                  </a:extLst>
                </p:cNvPr>
                <p:cNvPicPr/>
                <p:nvPr/>
              </p:nvPicPr>
              <p:blipFill>
                <a:blip r:embed="rId100"/>
                <a:stretch>
                  <a:fillRect/>
                </a:stretch>
              </p:blipFill>
              <p:spPr>
                <a:xfrm>
                  <a:off x="7345594" y="4177468"/>
                  <a:ext cx="3744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72" name="Freihand 71">
                  <a:extLst>
                    <a:ext uri="{FF2B5EF4-FFF2-40B4-BE49-F238E27FC236}">
                      <a16:creationId xmlns:a16="http://schemas.microsoft.com/office/drawing/2014/main" id="{521975E1-C014-4D92-D381-1392F62D31CC}"/>
                    </a:ext>
                  </a:extLst>
                </p14:cNvPr>
                <p14:cNvContentPartPr/>
                <p14:nvPr/>
              </p14:nvContentPartPr>
              <p14:xfrm>
                <a:off x="7437754" y="4275028"/>
                <a:ext cx="254880" cy="85320"/>
              </p14:xfrm>
            </p:contentPart>
          </mc:Choice>
          <mc:Fallback xmlns="">
            <p:pic>
              <p:nvPicPr>
                <p:cNvPr id="72" name="Freihand 71">
                  <a:extLst>
                    <a:ext uri="{FF2B5EF4-FFF2-40B4-BE49-F238E27FC236}">
                      <a16:creationId xmlns:a16="http://schemas.microsoft.com/office/drawing/2014/main" id="{521975E1-C014-4D92-D381-1392F62D31CC}"/>
                    </a:ext>
                  </a:extLst>
                </p:cNvPr>
                <p:cNvPicPr/>
                <p:nvPr/>
              </p:nvPicPr>
              <p:blipFill>
                <a:blip r:embed="rId102"/>
                <a:stretch>
                  <a:fillRect/>
                </a:stretch>
              </p:blipFill>
              <p:spPr>
                <a:xfrm>
                  <a:off x="7428754" y="4266388"/>
                  <a:ext cx="272520" cy="102960"/>
                </a:xfrm>
                <a:prstGeom prst="rect">
                  <a:avLst/>
                </a:prstGeom>
              </p:spPr>
            </p:pic>
          </mc:Fallback>
        </mc:AlternateContent>
      </p:grpSp>
      <p:grpSp>
        <p:nvGrpSpPr>
          <p:cNvPr id="142" name="Gruppieren 141">
            <a:extLst>
              <a:ext uri="{FF2B5EF4-FFF2-40B4-BE49-F238E27FC236}">
                <a16:creationId xmlns:a16="http://schemas.microsoft.com/office/drawing/2014/main" id="{FE7DE364-2C4F-7CA3-7C02-CDB8304CFBA1}"/>
              </a:ext>
            </a:extLst>
          </p:cNvPr>
          <p:cNvGrpSpPr/>
          <p:nvPr/>
        </p:nvGrpSpPr>
        <p:grpSpPr>
          <a:xfrm>
            <a:off x="545554" y="4681108"/>
            <a:ext cx="7625520" cy="1545840"/>
            <a:chOff x="545554" y="4681108"/>
            <a:chExt cx="7625520" cy="1545840"/>
          </a:xfrm>
        </p:grpSpPr>
        <mc:AlternateContent xmlns:mc="http://schemas.openxmlformats.org/markup-compatibility/2006" xmlns:p14="http://schemas.microsoft.com/office/powerpoint/2010/main">
          <mc:Choice Requires="p14">
            <p:contentPart p14:bwMode="auto" r:id="rId103">
              <p14:nvContentPartPr>
                <p14:cNvPr id="120" name="Freihand 119">
                  <a:extLst>
                    <a:ext uri="{FF2B5EF4-FFF2-40B4-BE49-F238E27FC236}">
                      <a16:creationId xmlns:a16="http://schemas.microsoft.com/office/drawing/2014/main" id="{B1BEE1FC-0CF2-5CD6-0549-62188319BD17}"/>
                    </a:ext>
                  </a:extLst>
                </p14:cNvPr>
                <p14:cNvContentPartPr/>
                <p14:nvPr/>
              </p14:nvContentPartPr>
              <p14:xfrm>
                <a:off x="7605514" y="5450788"/>
                <a:ext cx="195840" cy="115200"/>
              </p14:xfrm>
            </p:contentPart>
          </mc:Choice>
          <mc:Fallback xmlns="">
            <p:pic>
              <p:nvPicPr>
                <p:cNvPr id="120" name="Freihand 119">
                  <a:extLst>
                    <a:ext uri="{FF2B5EF4-FFF2-40B4-BE49-F238E27FC236}">
                      <a16:creationId xmlns:a16="http://schemas.microsoft.com/office/drawing/2014/main" id="{B1BEE1FC-0CF2-5CD6-0549-62188319BD17}"/>
                    </a:ext>
                  </a:extLst>
                </p:cNvPr>
                <p:cNvPicPr/>
                <p:nvPr/>
              </p:nvPicPr>
              <p:blipFill>
                <a:blip r:embed="rId104"/>
                <a:stretch>
                  <a:fillRect/>
                </a:stretch>
              </p:blipFill>
              <p:spPr>
                <a:xfrm>
                  <a:off x="7596874" y="5442148"/>
                  <a:ext cx="2134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21" name="Freihand 120">
                  <a:extLst>
                    <a:ext uri="{FF2B5EF4-FFF2-40B4-BE49-F238E27FC236}">
                      <a16:creationId xmlns:a16="http://schemas.microsoft.com/office/drawing/2014/main" id="{495B7D90-421F-7D7D-EC54-0CAEB73406CC}"/>
                    </a:ext>
                  </a:extLst>
                </p14:cNvPr>
                <p14:cNvContentPartPr/>
                <p14:nvPr/>
              </p14:nvContentPartPr>
              <p14:xfrm>
                <a:off x="7829434" y="5264668"/>
                <a:ext cx="341640" cy="268560"/>
              </p14:xfrm>
            </p:contentPart>
          </mc:Choice>
          <mc:Fallback xmlns="">
            <p:pic>
              <p:nvPicPr>
                <p:cNvPr id="121" name="Freihand 120">
                  <a:extLst>
                    <a:ext uri="{FF2B5EF4-FFF2-40B4-BE49-F238E27FC236}">
                      <a16:creationId xmlns:a16="http://schemas.microsoft.com/office/drawing/2014/main" id="{495B7D90-421F-7D7D-EC54-0CAEB73406CC}"/>
                    </a:ext>
                  </a:extLst>
                </p:cNvPr>
                <p:cNvPicPr/>
                <p:nvPr/>
              </p:nvPicPr>
              <p:blipFill>
                <a:blip r:embed="rId106"/>
                <a:stretch>
                  <a:fillRect/>
                </a:stretch>
              </p:blipFill>
              <p:spPr>
                <a:xfrm>
                  <a:off x="7820434" y="5256028"/>
                  <a:ext cx="3592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114B2BB3-D26D-6EBA-CECE-D3E02CAEE991}"/>
                    </a:ext>
                  </a:extLst>
                </p14:cNvPr>
                <p14:cNvContentPartPr/>
                <p14:nvPr/>
              </p14:nvContentPartPr>
              <p14:xfrm>
                <a:off x="545554" y="4758148"/>
                <a:ext cx="362520" cy="468000"/>
              </p14:xfrm>
            </p:contentPart>
          </mc:Choice>
          <mc:Fallback xmlns="">
            <p:pic>
              <p:nvPicPr>
                <p:cNvPr id="73" name="Freihand 72">
                  <a:extLst>
                    <a:ext uri="{FF2B5EF4-FFF2-40B4-BE49-F238E27FC236}">
                      <a16:creationId xmlns:a16="http://schemas.microsoft.com/office/drawing/2014/main" id="{114B2BB3-D26D-6EBA-CECE-D3E02CAEE991}"/>
                    </a:ext>
                  </a:extLst>
                </p:cNvPr>
                <p:cNvPicPr/>
                <p:nvPr/>
              </p:nvPicPr>
              <p:blipFill>
                <a:blip r:embed="rId108"/>
                <a:stretch>
                  <a:fillRect/>
                </a:stretch>
              </p:blipFill>
              <p:spPr>
                <a:xfrm>
                  <a:off x="536554" y="4749148"/>
                  <a:ext cx="38016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66954C76-3661-64C2-2CFD-8F1628592534}"/>
                    </a:ext>
                  </a:extLst>
                </p14:cNvPr>
                <p14:cNvContentPartPr/>
                <p14:nvPr/>
              </p14:nvContentPartPr>
              <p14:xfrm>
                <a:off x="1266274" y="4892428"/>
                <a:ext cx="208440" cy="132840"/>
              </p14:xfrm>
            </p:contentPart>
          </mc:Choice>
          <mc:Fallback xmlns="">
            <p:pic>
              <p:nvPicPr>
                <p:cNvPr id="74" name="Freihand 73">
                  <a:extLst>
                    <a:ext uri="{FF2B5EF4-FFF2-40B4-BE49-F238E27FC236}">
                      <a16:creationId xmlns:a16="http://schemas.microsoft.com/office/drawing/2014/main" id="{66954C76-3661-64C2-2CFD-8F1628592534}"/>
                    </a:ext>
                  </a:extLst>
                </p:cNvPr>
                <p:cNvPicPr/>
                <p:nvPr/>
              </p:nvPicPr>
              <p:blipFill>
                <a:blip r:embed="rId110"/>
                <a:stretch>
                  <a:fillRect/>
                </a:stretch>
              </p:blipFill>
              <p:spPr>
                <a:xfrm>
                  <a:off x="1257274" y="4883428"/>
                  <a:ext cx="2260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AC693F8A-3F9B-59EC-2324-28825634B5AA}"/>
                    </a:ext>
                  </a:extLst>
                </p14:cNvPr>
                <p14:cNvContentPartPr/>
                <p14:nvPr/>
              </p14:nvContentPartPr>
              <p14:xfrm>
                <a:off x="1552474" y="4894588"/>
                <a:ext cx="146880" cy="139680"/>
              </p14:xfrm>
            </p:contentPart>
          </mc:Choice>
          <mc:Fallback xmlns="">
            <p:pic>
              <p:nvPicPr>
                <p:cNvPr id="75" name="Freihand 74">
                  <a:extLst>
                    <a:ext uri="{FF2B5EF4-FFF2-40B4-BE49-F238E27FC236}">
                      <a16:creationId xmlns:a16="http://schemas.microsoft.com/office/drawing/2014/main" id="{AC693F8A-3F9B-59EC-2324-28825634B5AA}"/>
                    </a:ext>
                  </a:extLst>
                </p:cNvPr>
                <p:cNvPicPr/>
                <p:nvPr/>
              </p:nvPicPr>
              <p:blipFill>
                <a:blip r:embed="rId112"/>
                <a:stretch>
                  <a:fillRect/>
                </a:stretch>
              </p:blipFill>
              <p:spPr>
                <a:xfrm>
                  <a:off x="1543834" y="4885588"/>
                  <a:ext cx="1645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6696DEF3-14BA-6A36-F5F9-D88D7010F64E}"/>
                    </a:ext>
                  </a:extLst>
                </p14:cNvPr>
                <p14:cNvContentPartPr/>
                <p14:nvPr/>
              </p14:nvContentPartPr>
              <p14:xfrm>
                <a:off x="1823554" y="4912228"/>
                <a:ext cx="293040" cy="69480"/>
              </p14:xfrm>
            </p:contentPart>
          </mc:Choice>
          <mc:Fallback xmlns="">
            <p:pic>
              <p:nvPicPr>
                <p:cNvPr id="76" name="Freihand 75">
                  <a:extLst>
                    <a:ext uri="{FF2B5EF4-FFF2-40B4-BE49-F238E27FC236}">
                      <a16:creationId xmlns:a16="http://schemas.microsoft.com/office/drawing/2014/main" id="{6696DEF3-14BA-6A36-F5F9-D88D7010F64E}"/>
                    </a:ext>
                  </a:extLst>
                </p:cNvPr>
                <p:cNvPicPr/>
                <p:nvPr/>
              </p:nvPicPr>
              <p:blipFill>
                <a:blip r:embed="rId114"/>
                <a:stretch>
                  <a:fillRect/>
                </a:stretch>
              </p:blipFill>
              <p:spPr>
                <a:xfrm>
                  <a:off x="1814914" y="4903588"/>
                  <a:ext cx="3106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7B3AF5C8-299E-6BD0-3B78-FFFD0B59FB56}"/>
                    </a:ext>
                  </a:extLst>
                </p14:cNvPr>
                <p14:cNvContentPartPr/>
                <p14:nvPr/>
              </p14:nvContentPartPr>
              <p14:xfrm>
                <a:off x="2197594" y="4889908"/>
                <a:ext cx="376560" cy="316080"/>
              </p14:xfrm>
            </p:contentPart>
          </mc:Choice>
          <mc:Fallback xmlns="">
            <p:pic>
              <p:nvPicPr>
                <p:cNvPr id="77" name="Freihand 76">
                  <a:extLst>
                    <a:ext uri="{FF2B5EF4-FFF2-40B4-BE49-F238E27FC236}">
                      <a16:creationId xmlns:a16="http://schemas.microsoft.com/office/drawing/2014/main" id="{7B3AF5C8-299E-6BD0-3B78-FFFD0B59FB56}"/>
                    </a:ext>
                  </a:extLst>
                </p:cNvPr>
                <p:cNvPicPr/>
                <p:nvPr/>
              </p:nvPicPr>
              <p:blipFill>
                <a:blip r:embed="rId116"/>
                <a:stretch>
                  <a:fillRect/>
                </a:stretch>
              </p:blipFill>
              <p:spPr>
                <a:xfrm>
                  <a:off x="2188594" y="4880908"/>
                  <a:ext cx="39420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0DE3160B-1F4F-4ABA-69BF-85A3B2955769}"/>
                    </a:ext>
                  </a:extLst>
                </p14:cNvPr>
                <p14:cNvContentPartPr/>
                <p14:nvPr/>
              </p14:nvContentPartPr>
              <p14:xfrm>
                <a:off x="1281034" y="5095468"/>
                <a:ext cx="1342440" cy="70200"/>
              </p14:xfrm>
            </p:contentPart>
          </mc:Choice>
          <mc:Fallback xmlns="">
            <p:pic>
              <p:nvPicPr>
                <p:cNvPr id="78" name="Freihand 77">
                  <a:extLst>
                    <a:ext uri="{FF2B5EF4-FFF2-40B4-BE49-F238E27FC236}">
                      <a16:creationId xmlns:a16="http://schemas.microsoft.com/office/drawing/2014/main" id="{0DE3160B-1F4F-4ABA-69BF-85A3B2955769}"/>
                    </a:ext>
                  </a:extLst>
                </p:cNvPr>
                <p:cNvPicPr/>
                <p:nvPr/>
              </p:nvPicPr>
              <p:blipFill>
                <a:blip r:embed="rId118"/>
                <a:stretch>
                  <a:fillRect/>
                </a:stretch>
              </p:blipFill>
              <p:spPr>
                <a:xfrm>
                  <a:off x="1272394" y="5086828"/>
                  <a:ext cx="136008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9" name="Freihand 78">
                  <a:extLst>
                    <a:ext uri="{FF2B5EF4-FFF2-40B4-BE49-F238E27FC236}">
                      <a16:creationId xmlns:a16="http://schemas.microsoft.com/office/drawing/2014/main" id="{0B6F4001-79ED-45F7-60B4-8E109E664710}"/>
                    </a:ext>
                  </a:extLst>
                </p14:cNvPr>
                <p14:cNvContentPartPr/>
                <p14:nvPr/>
              </p14:nvContentPartPr>
              <p14:xfrm>
                <a:off x="3046474" y="4906468"/>
                <a:ext cx="445680" cy="326160"/>
              </p14:xfrm>
            </p:contentPart>
          </mc:Choice>
          <mc:Fallback xmlns="">
            <p:pic>
              <p:nvPicPr>
                <p:cNvPr id="79" name="Freihand 78">
                  <a:extLst>
                    <a:ext uri="{FF2B5EF4-FFF2-40B4-BE49-F238E27FC236}">
                      <a16:creationId xmlns:a16="http://schemas.microsoft.com/office/drawing/2014/main" id="{0B6F4001-79ED-45F7-60B4-8E109E664710}"/>
                    </a:ext>
                  </a:extLst>
                </p:cNvPr>
                <p:cNvPicPr/>
                <p:nvPr/>
              </p:nvPicPr>
              <p:blipFill>
                <a:blip r:embed="rId120"/>
                <a:stretch>
                  <a:fillRect/>
                </a:stretch>
              </p:blipFill>
              <p:spPr>
                <a:xfrm>
                  <a:off x="3037474" y="4897468"/>
                  <a:ext cx="46332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82" name="Freihand 81">
                  <a:extLst>
                    <a:ext uri="{FF2B5EF4-FFF2-40B4-BE49-F238E27FC236}">
                      <a16:creationId xmlns:a16="http://schemas.microsoft.com/office/drawing/2014/main" id="{504AF052-BBAC-BD93-A8F6-1397B9E1EBDA}"/>
                    </a:ext>
                  </a:extLst>
                </p14:cNvPr>
                <p14:cNvContentPartPr/>
                <p14:nvPr/>
              </p14:nvContentPartPr>
              <p14:xfrm>
                <a:off x="3550114" y="4911148"/>
                <a:ext cx="178920" cy="109080"/>
              </p14:xfrm>
            </p:contentPart>
          </mc:Choice>
          <mc:Fallback xmlns="">
            <p:pic>
              <p:nvPicPr>
                <p:cNvPr id="82" name="Freihand 81">
                  <a:extLst>
                    <a:ext uri="{FF2B5EF4-FFF2-40B4-BE49-F238E27FC236}">
                      <a16:creationId xmlns:a16="http://schemas.microsoft.com/office/drawing/2014/main" id="{504AF052-BBAC-BD93-A8F6-1397B9E1EBDA}"/>
                    </a:ext>
                  </a:extLst>
                </p:cNvPr>
                <p:cNvPicPr/>
                <p:nvPr/>
              </p:nvPicPr>
              <p:blipFill>
                <a:blip r:embed="rId122"/>
                <a:stretch>
                  <a:fillRect/>
                </a:stretch>
              </p:blipFill>
              <p:spPr>
                <a:xfrm>
                  <a:off x="3541474" y="4902148"/>
                  <a:ext cx="1965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4" name="Freihand 83">
                  <a:extLst>
                    <a:ext uri="{FF2B5EF4-FFF2-40B4-BE49-F238E27FC236}">
                      <a16:creationId xmlns:a16="http://schemas.microsoft.com/office/drawing/2014/main" id="{84B23E04-E7AA-21E6-2B62-1D2DD3170430}"/>
                    </a:ext>
                  </a:extLst>
                </p14:cNvPr>
                <p14:cNvContentPartPr/>
                <p14:nvPr/>
              </p14:nvContentPartPr>
              <p14:xfrm>
                <a:off x="3801034" y="4902148"/>
                <a:ext cx="236160" cy="113400"/>
              </p14:xfrm>
            </p:contentPart>
          </mc:Choice>
          <mc:Fallback xmlns="">
            <p:pic>
              <p:nvPicPr>
                <p:cNvPr id="84" name="Freihand 83">
                  <a:extLst>
                    <a:ext uri="{FF2B5EF4-FFF2-40B4-BE49-F238E27FC236}">
                      <a16:creationId xmlns:a16="http://schemas.microsoft.com/office/drawing/2014/main" id="{84B23E04-E7AA-21E6-2B62-1D2DD3170430}"/>
                    </a:ext>
                  </a:extLst>
                </p:cNvPr>
                <p:cNvPicPr/>
                <p:nvPr/>
              </p:nvPicPr>
              <p:blipFill>
                <a:blip r:embed="rId124"/>
                <a:stretch>
                  <a:fillRect/>
                </a:stretch>
              </p:blipFill>
              <p:spPr>
                <a:xfrm>
                  <a:off x="3792394" y="4893508"/>
                  <a:ext cx="253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5" name="Freihand 84">
                  <a:extLst>
                    <a:ext uri="{FF2B5EF4-FFF2-40B4-BE49-F238E27FC236}">
                      <a16:creationId xmlns:a16="http://schemas.microsoft.com/office/drawing/2014/main" id="{B681C5CC-6650-A9AC-9BC0-C06B3D0BDE08}"/>
                    </a:ext>
                  </a:extLst>
                </p14:cNvPr>
                <p14:cNvContentPartPr/>
                <p14:nvPr/>
              </p14:nvContentPartPr>
              <p14:xfrm>
                <a:off x="4171474" y="4748788"/>
                <a:ext cx="214920" cy="260640"/>
              </p14:xfrm>
            </p:contentPart>
          </mc:Choice>
          <mc:Fallback xmlns="">
            <p:pic>
              <p:nvPicPr>
                <p:cNvPr id="85" name="Freihand 84">
                  <a:extLst>
                    <a:ext uri="{FF2B5EF4-FFF2-40B4-BE49-F238E27FC236}">
                      <a16:creationId xmlns:a16="http://schemas.microsoft.com/office/drawing/2014/main" id="{B681C5CC-6650-A9AC-9BC0-C06B3D0BDE08}"/>
                    </a:ext>
                  </a:extLst>
                </p:cNvPr>
                <p:cNvPicPr/>
                <p:nvPr/>
              </p:nvPicPr>
              <p:blipFill>
                <a:blip r:embed="rId126"/>
                <a:stretch>
                  <a:fillRect/>
                </a:stretch>
              </p:blipFill>
              <p:spPr>
                <a:xfrm>
                  <a:off x="4162834" y="4739788"/>
                  <a:ext cx="232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6" name="Freihand 85">
                  <a:extLst>
                    <a:ext uri="{FF2B5EF4-FFF2-40B4-BE49-F238E27FC236}">
                      <a16:creationId xmlns:a16="http://schemas.microsoft.com/office/drawing/2014/main" id="{A16103FD-7CD3-7E93-9A2C-0A400432795F}"/>
                    </a:ext>
                  </a:extLst>
                </p14:cNvPr>
                <p14:cNvContentPartPr/>
                <p14:nvPr/>
              </p14:nvContentPartPr>
              <p14:xfrm>
                <a:off x="4589434" y="4873348"/>
                <a:ext cx="101520" cy="129600"/>
              </p14:xfrm>
            </p:contentPart>
          </mc:Choice>
          <mc:Fallback xmlns="">
            <p:pic>
              <p:nvPicPr>
                <p:cNvPr id="86" name="Freihand 85">
                  <a:extLst>
                    <a:ext uri="{FF2B5EF4-FFF2-40B4-BE49-F238E27FC236}">
                      <a16:creationId xmlns:a16="http://schemas.microsoft.com/office/drawing/2014/main" id="{A16103FD-7CD3-7E93-9A2C-0A400432795F}"/>
                    </a:ext>
                  </a:extLst>
                </p:cNvPr>
                <p:cNvPicPr/>
                <p:nvPr/>
              </p:nvPicPr>
              <p:blipFill>
                <a:blip r:embed="rId128"/>
                <a:stretch>
                  <a:fillRect/>
                </a:stretch>
              </p:blipFill>
              <p:spPr>
                <a:xfrm>
                  <a:off x="4580794" y="4864708"/>
                  <a:ext cx="1191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7" name="Freihand 86">
                  <a:extLst>
                    <a:ext uri="{FF2B5EF4-FFF2-40B4-BE49-F238E27FC236}">
                      <a16:creationId xmlns:a16="http://schemas.microsoft.com/office/drawing/2014/main" id="{27B33A7A-0A40-B018-B4C0-C106BAAED473}"/>
                    </a:ext>
                  </a:extLst>
                </p14:cNvPr>
                <p14:cNvContentPartPr/>
                <p14:nvPr/>
              </p14:nvContentPartPr>
              <p14:xfrm>
                <a:off x="4741354" y="4855348"/>
                <a:ext cx="191520" cy="115560"/>
              </p14:xfrm>
            </p:contentPart>
          </mc:Choice>
          <mc:Fallback xmlns="">
            <p:pic>
              <p:nvPicPr>
                <p:cNvPr id="87" name="Freihand 86">
                  <a:extLst>
                    <a:ext uri="{FF2B5EF4-FFF2-40B4-BE49-F238E27FC236}">
                      <a16:creationId xmlns:a16="http://schemas.microsoft.com/office/drawing/2014/main" id="{27B33A7A-0A40-B018-B4C0-C106BAAED473}"/>
                    </a:ext>
                  </a:extLst>
                </p:cNvPr>
                <p:cNvPicPr/>
                <p:nvPr/>
              </p:nvPicPr>
              <p:blipFill>
                <a:blip r:embed="rId130"/>
                <a:stretch>
                  <a:fillRect/>
                </a:stretch>
              </p:blipFill>
              <p:spPr>
                <a:xfrm>
                  <a:off x="4732714" y="4846348"/>
                  <a:ext cx="20916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8" name="Freihand 87">
                  <a:extLst>
                    <a:ext uri="{FF2B5EF4-FFF2-40B4-BE49-F238E27FC236}">
                      <a16:creationId xmlns:a16="http://schemas.microsoft.com/office/drawing/2014/main" id="{33638808-B5C6-7EDF-1100-332A66F24745}"/>
                    </a:ext>
                  </a:extLst>
                </p14:cNvPr>
                <p14:cNvContentPartPr/>
                <p14:nvPr/>
              </p14:nvContentPartPr>
              <p14:xfrm>
                <a:off x="4940434" y="4705588"/>
                <a:ext cx="147600" cy="295920"/>
              </p14:xfrm>
            </p:contentPart>
          </mc:Choice>
          <mc:Fallback xmlns="">
            <p:pic>
              <p:nvPicPr>
                <p:cNvPr id="88" name="Freihand 87">
                  <a:extLst>
                    <a:ext uri="{FF2B5EF4-FFF2-40B4-BE49-F238E27FC236}">
                      <a16:creationId xmlns:a16="http://schemas.microsoft.com/office/drawing/2014/main" id="{33638808-B5C6-7EDF-1100-332A66F24745}"/>
                    </a:ext>
                  </a:extLst>
                </p:cNvPr>
                <p:cNvPicPr/>
                <p:nvPr/>
              </p:nvPicPr>
              <p:blipFill>
                <a:blip r:embed="rId132"/>
                <a:stretch>
                  <a:fillRect/>
                </a:stretch>
              </p:blipFill>
              <p:spPr>
                <a:xfrm>
                  <a:off x="4931434" y="4696588"/>
                  <a:ext cx="1652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9" name="Freihand 88">
                  <a:extLst>
                    <a:ext uri="{FF2B5EF4-FFF2-40B4-BE49-F238E27FC236}">
                      <a16:creationId xmlns:a16="http://schemas.microsoft.com/office/drawing/2014/main" id="{FD6748F0-17BE-A135-E3C3-67192908D988}"/>
                    </a:ext>
                  </a:extLst>
                </p14:cNvPr>
                <p14:cNvContentPartPr/>
                <p14:nvPr/>
              </p14:nvContentPartPr>
              <p14:xfrm>
                <a:off x="5142394" y="4822228"/>
                <a:ext cx="121320" cy="159480"/>
              </p14:xfrm>
            </p:contentPart>
          </mc:Choice>
          <mc:Fallback xmlns="">
            <p:pic>
              <p:nvPicPr>
                <p:cNvPr id="89" name="Freihand 88">
                  <a:extLst>
                    <a:ext uri="{FF2B5EF4-FFF2-40B4-BE49-F238E27FC236}">
                      <a16:creationId xmlns:a16="http://schemas.microsoft.com/office/drawing/2014/main" id="{FD6748F0-17BE-A135-E3C3-67192908D988}"/>
                    </a:ext>
                  </a:extLst>
                </p:cNvPr>
                <p:cNvPicPr/>
                <p:nvPr/>
              </p:nvPicPr>
              <p:blipFill>
                <a:blip r:embed="rId134"/>
                <a:stretch>
                  <a:fillRect/>
                </a:stretch>
              </p:blipFill>
              <p:spPr>
                <a:xfrm>
                  <a:off x="5133754" y="4813228"/>
                  <a:ext cx="138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90" name="Freihand 89">
                  <a:extLst>
                    <a:ext uri="{FF2B5EF4-FFF2-40B4-BE49-F238E27FC236}">
                      <a16:creationId xmlns:a16="http://schemas.microsoft.com/office/drawing/2014/main" id="{60766344-F312-7BEE-A125-E5F00AAF3CFF}"/>
                    </a:ext>
                  </a:extLst>
                </p14:cNvPr>
                <p14:cNvContentPartPr/>
                <p14:nvPr/>
              </p14:nvContentPartPr>
              <p14:xfrm>
                <a:off x="5335714" y="4773268"/>
                <a:ext cx="136800" cy="196560"/>
              </p14:xfrm>
            </p:contentPart>
          </mc:Choice>
          <mc:Fallback xmlns="">
            <p:pic>
              <p:nvPicPr>
                <p:cNvPr id="90" name="Freihand 89">
                  <a:extLst>
                    <a:ext uri="{FF2B5EF4-FFF2-40B4-BE49-F238E27FC236}">
                      <a16:creationId xmlns:a16="http://schemas.microsoft.com/office/drawing/2014/main" id="{60766344-F312-7BEE-A125-E5F00AAF3CFF}"/>
                    </a:ext>
                  </a:extLst>
                </p:cNvPr>
                <p:cNvPicPr/>
                <p:nvPr/>
              </p:nvPicPr>
              <p:blipFill>
                <a:blip r:embed="rId136"/>
                <a:stretch>
                  <a:fillRect/>
                </a:stretch>
              </p:blipFill>
              <p:spPr>
                <a:xfrm>
                  <a:off x="5326714" y="4764268"/>
                  <a:ext cx="1544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D11BD68C-C602-1B10-584D-D18566B40E4C}"/>
                    </a:ext>
                  </a:extLst>
                </p14:cNvPr>
                <p14:cNvContentPartPr/>
                <p14:nvPr/>
              </p14:nvContentPartPr>
              <p14:xfrm>
                <a:off x="5741794" y="4971628"/>
                <a:ext cx="4320" cy="72720"/>
              </p14:xfrm>
            </p:contentPart>
          </mc:Choice>
          <mc:Fallback xmlns="">
            <p:pic>
              <p:nvPicPr>
                <p:cNvPr id="92" name="Freihand 91">
                  <a:extLst>
                    <a:ext uri="{FF2B5EF4-FFF2-40B4-BE49-F238E27FC236}">
                      <a16:creationId xmlns:a16="http://schemas.microsoft.com/office/drawing/2014/main" id="{D11BD68C-C602-1B10-584D-D18566B40E4C}"/>
                    </a:ext>
                  </a:extLst>
                </p:cNvPr>
                <p:cNvPicPr/>
                <p:nvPr/>
              </p:nvPicPr>
              <p:blipFill>
                <a:blip r:embed="rId138"/>
                <a:stretch>
                  <a:fillRect/>
                </a:stretch>
              </p:blipFill>
              <p:spPr>
                <a:xfrm>
                  <a:off x="5732794" y="4962628"/>
                  <a:ext cx="219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3" name="Freihand 92">
                  <a:extLst>
                    <a:ext uri="{FF2B5EF4-FFF2-40B4-BE49-F238E27FC236}">
                      <a16:creationId xmlns:a16="http://schemas.microsoft.com/office/drawing/2014/main" id="{570FFB3C-C267-3FA2-BA10-B38A89F058B5}"/>
                    </a:ext>
                  </a:extLst>
                </p14:cNvPr>
                <p14:cNvContentPartPr/>
                <p14:nvPr/>
              </p14:nvContentPartPr>
              <p14:xfrm>
                <a:off x="5930794" y="4771828"/>
                <a:ext cx="425160" cy="212400"/>
              </p14:xfrm>
            </p:contentPart>
          </mc:Choice>
          <mc:Fallback xmlns="">
            <p:pic>
              <p:nvPicPr>
                <p:cNvPr id="93" name="Freihand 92">
                  <a:extLst>
                    <a:ext uri="{FF2B5EF4-FFF2-40B4-BE49-F238E27FC236}">
                      <a16:creationId xmlns:a16="http://schemas.microsoft.com/office/drawing/2014/main" id="{570FFB3C-C267-3FA2-BA10-B38A89F058B5}"/>
                    </a:ext>
                  </a:extLst>
                </p:cNvPr>
                <p:cNvPicPr/>
                <p:nvPr/>
              </p:nvPicPr>
              <p:blipFill>
                <a:blip r:embed="rId140"/>
                <a:stretch>
                  <a:fillRect/>
                </a:stretch>
              </p:blipFill>
              <p:spPr>
                <a:xfrm>
                  <a:off x="5921794" y="4763188"/>
                  <a:ext cx="4428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4" name="Freihand 93">
                  <a:extLst>
                    <a:ext uri="{FF2B5EF4-FFF2-40B4-BE49-F238E27FC236}">
                      <a16:creationId xmlns:a16="http://schemas.microsoft.com/office/drawing/2014/main" id="{0E259B89-D59C-A726-F44D-1BAEA8E195D7}"/>
                    </a:ext>
                  </a:extLst>
                </p14:cNvPr>
                <p14:cNvContentPartPr/>
                <p14:nvPr/>
              </p14:nvContentPartPr>
              <p14:xfrm>
                <a:off x="6596794" y="4681108"/>
                <a:ext cx="183960" cy="280440"/>
              </p14:xfrm>
            </p:contentPart>
          </mc:Choice>
          <mc:Fallback xmlns="">
            <p:pic>
              <p:nvPicPr>
                <p:cNvPr id="94" name="Freihand 93">
                  <a:extLst>
                    <a:ext uri="{FF2B5EF4-FFF2-40B4-BE49-F238E27FC236}">
                      <a16:creationId xmlns:a16="http://schemas.microsoft.com/office/drawing/2014/main" id="{0E259B89-D59C-A726-F44D-1BAEA8E195D7}"/>
                    </a:ext>
                  </a:extLst>
                </p:cNvPr>
                <p:cNvPicPr/>
                <p:nvPr/>
              </p:nvPicPr>
              <p:blipFill>
                <a:blip r:embed="rId142"/>
                <a:stretch>
                  <a:fillRect/>
                </a:stretch>
              </p:blipFill>
              <p:spPr>
                <a:xfrm>
                  <a:off x="6587794" y="4672468"/>
                  <a:ext cx="20160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5" name="Freihand 94">
                  <a:extLst>
                    <a:ext uri="{FF2B5EF4-FFF2-40B4-BE49-F238E27FC236}">
                      <a16:creationId xmlns:a16="http://schemas.microsoft.com/office/drawing/2014/main" id="{2B734193-9A0F-7CEB-F076-9891294EF096}"/>
                    </a:ext>
                  </a:extLst>
                </p14:cNvPr>
                <p14:cNvContentPartPr/>
                <p14:nvPr/>
              </p14:nvContentPartPr>
              <p14:xfrm>
                <a:off x="6826114" y="4822588"/>
                <a:ext cx="162360" cy="111960"/>
              </p14:xfrm>
            </p:contentPart>
          </mc:Choice>
          <mc:Fallback xmlns="">
            <p:pic>
              <p:nvPicPr>
                <p:cNvPr id="95" name="Freihand 94">
                  <a:extLst>
                    <a:ext uri="{FF2B5EF4-FFF2-40B4-BE49-F238E27FC236}">
                      <a16:creationId xmlns:a16="http://schemas.microsoft.com/office/drawing/2014/main" id="{2B734193-9A0F-7CEB-F076-9891294EF096}"/>
                    </a:ext>
                  </a:extLst>
                </p:cNvPr>
                <p:cNvPicPr/>
                <p:nvPr/>
              </p:nvPicPr>
              <p:blipFill>
                <a:blip r:embed="rId144"/>
                <a:stretch>
                  <a:fillRect/>
                </a:stretch>
              </p:blipFill>
              <p:spPr>
                <a:xfrm>
                  <a:off x="6817114" y="4813948"/>
                  <a:ext cx="180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6" name="Freihand 95">
                  <a:extLst>
                    <a:ext uri="{FF2B5EF4-FFF2-40B4-BE49-F238E27FC236}">
                      <a16:creationId xmlns:a16="http://schemas.microsoft.com/office/drawing/2014/main" id="{DE3608A3-F05B-B0CF-D897-22B62611C59C}"/>
                    </a:ext>
                  </a:extLst>
                </p14:cNvPr>
                <p14:cNvContentPartPr/>
                <p14:nvPr/>
              </p14:nvContentPartPr>
              <p14:xfrm>
                <a:off x="7055794" y="4750948"/>
                <a:ext cx="285840" cy="179280"/>
              </p14:xfrm>
            </p:contentPart>
          </mc:Choice>
          <mc:Fallback xmlns="">
            <p:pic>
              <p:nvPicPr>
                <p:cNvPr id="96" name="Freihand 95">
                  <a:extLst>
                    <a:ext uri="{FF2B5EF4-FFF2-40B4-BE49-F238E27FC236}">
                      <a16:creationId xmlns:a16="http://schemas.microsoft.com/office/drawing/2014/main" id="{DE3608A3-F05B-B0CF-D897-22B62611C59C}"/>
                    </a:ext>
                  </a:extLst>
                </p:cNvPr>
                <p:cNvPicPr/>
                <p:nvPr/>
              </p:nvPicPr>
              <p:blipFill>
                <a:blip r:embed="rId146"/>
                <a:stretch>
                  <a:fillRect/>
                </a:stretch>
              </p:blipFill>
              <p:spPr>
                <a:xfrm>
                  <a:off x="7046794" y="4741948"/>
                  <a:ext cx="3034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7" name="Freihand 96">
                  <a:extLst>
                    <a:ext uri="{FF2B5EF4-FFF2-40B4-BE49-F238E27FC236}">
                      <a16:creationId xmlns:a16="http://schemas.microsoft.com/office/drawing/2014/main" id="{4E76BAE5-CA4D-C076-D794-00F9AE134439}"/>
                    </a:ext>
                  </a:extLst>
                </p14:cNvPr>
                <p14:cNvContentPartPr/>
                <p14:nvPr/>
              </p14:nvContentPartPr>
              <p14:xfrm>
                <a:off x="805114" y="5423428"/>
                <a:ext cx="158760" cy="270000"/>
              </p14:xfrm>
            </p:contentPart>
          </mc:Choice>
          <mc:Fallback xmlns="">
            <p:pic>
              <p:nvPicPr>
                <p:cNvPr id="97" name="Freihand 96">
                  <a:extLst>
                    <a:ext uri="{FF2B5EF4-FFF2-40B4-BE49-F238E27FC236}">
                      <a16:creationId xmlns:a16="http://schemas.microsoft.com/office/drawing/2014/main" id="{4E76BAE5-CA4D-C076-D794-00F9AE134439}"/>
                    </a:ext>
                  </a:extLst>
                </p:cNvPr>
                <p:cNvPicPr/>
                <p:nvPr/>
              </p:nvPicPr>
              <p:blipFill>
                <a:blip r:embed="rId148"/>
                <a:stretch>
                  <a:fillRect/>
                </a:stretch>
              </p:blipFill>
              <p:spPr>
                <a:xfrm>
                  <a:off x="796114" y="5414428"/>
                  <a:ext cx="17640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8" name="Freihand 97">
                  <a:extLst>
                    <a:ext uri="{FF2B5EF4-FFF2-40B4-BE49-F238E27FC236}">
                      <a16:creationId xmlns:a16="http://schemas.microsoft.com/office/drawing/2014/main" id="{629DBEA5-3D20-4085-63FC-716818FF40E8}"/>
                    </a:ext>
                  </a:extLst>
                </p14:cNvPr>
                <p14:cNvContentPartPr/>
                <p14:nvPr/>
              </p14:nvContentPartPr>
              <p14:xfrm>
                <a:off x="1014634" y="5560588"/>
                <a:ext cx="128160" cy="121320"/>
              </p14:xfrm>
            </p:contentPart>
          </mc:Choice>
          <mc:Fallback xmlns="">
            <p:pic>
              <p:nvPicPr>
                <p:cNvPr id="98" name="Freihand 97">
                  <a:extLst>
                    <a:ext uri="{FF2B5EF4-FFF2-40B4-BE49-F238E27FC236}">
                      <a16:creationId xmlns:a16="http://schemas.microsoft.com/office/drawing/2014/main" id="{629DBEA5-3D20-4085-63FC-716818FF40E8}"/>
                    </a:ext>
                  </a:extLst>
                </p:cNvPr>
                <p:cNvPicPr/>
                <p:nvPr/>
              </p:nvPicPr>
              <p:blipFill>
                <a:blip r:embed="rId150"/>
                <a:stretch>
                  <a:fillRect/>
                </a:stretch>
              </p:blipFill>
              <p:spPr>
                <a:xfrm>
                  <a:off x="1005634" y="5551948"/>
                  <a:ext cx="145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02" name="Freihand 101">
                  <a:extLst>
                    <a:ext uri="{FF2B5EF4-FFF2-40B4-BE49-F238E27FC236}">
                      <a16:creationId xmlns:a16="http://schemas.microsoft.com/office/drawing/2014/main" id="{46CB8850-E117-EF7D-0B2A-45374AAFFFA7}"/>
                    </a:ext>
                  </a:extLst>
                </p14:cNvPr>
                <p14:cNvContentPartPr/>
                <p14:nvPr/>
              </p14:nvContentPartPr>
              <p14:xfrm>
                <a:off x="1502794" y="5426308"/>
                <a:ext cx="99720" cy="244440"/>
              </p14:xfrm>
            </p:contentPart>
          </mc:Choice>
          <mc:Fallback xmlns="">
            <p:pic>
              <p:nvPicPr>
                <p:cNvPr id="102" name="Freihand 101">
                  <a:extLst>
                    <a:ext uri="{FF2B5EF4-FFF2-40B4-BE49-F238E27FC236}">
                      <a16:creationId xmlns:a16="http://schemas.microsoft.com/office/drawing/2014/main" id="{46CB8850-E117-EF7D-0B2A-45374AAFFFA7}"/>
                    </a:ext>
                  </a:extLst>
                </p:cNvPr>
                <p:cNvPicPr/>
                <p:nvPr/>
              </p:nvPicPr>
              <p:blipFill>
                <a:blip r:embed="rId152"/>
                <a:stretch>
                  <a:fillRect/>
                </a:stretch>
              </p:blipFill>
              <p:spPr>
                <a:xfrm>
                  <a:off x="1494154" y="5417308"/>
                  <a:ext cx="1173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03" name="Freihand 102">
                  <a:extLst>
                    <a:ext uri="{FF2B5EF4-FFF2-40B4-BE49-F238E27FC236}">
                      <a16:creationId xmlns:a16="http://schemas.microsoft.com/office/drawing/2014/main" id="{192BE6A3-B22F-EFDC-6342-3814FD1A268A}"/>
                    </a:ext>
                  </a:extLst>
                </p14:cNvPr>
                <p14:cNvContentPartPr/>
                <p14:nvPr/>
              </p14:nvContentPartPr>
              <p14:xfrm>
                <a:off x="1643194" y="5415508"/>
                <a:ext cx="377280" cy="257400"/>
              </p14:xfrm>
            </p:contentPart>
          </mc:Choice>
          <mc:Fallback xmlns="">
            <p:pic>
              <p:nvPicPr>
                <p:cNvPr id="103" name="Freihand 102">
                  <a:extLst>
                    <a:ext uri="{FF2B5EF4-FFF2-40B4-BE49-F238E27FC236}">
                      <a16:creationId xmlns:a16="http://schemas.microsoft.com/office/drawing/2014/main" id="{192BE6A3-B22F-EFDC-6342-3814FD1A268A}"/>
                    </a:ext>
                  </a:extLst>
                </p:cNvPr>
                <p:cNvPicPr/>
                <p:nvPr/>
              </p:nvPicPr>
              <p:blipFill>
                <a:blip r:embed="rId154"/>
                <a:stretch>
                  <a:fillRect/>
                </a:stretch>
              </p:blipFill>
              <p:spPr>
                <a:xfrm>
                  <a:off x="1634194" y="5406868"/>
                  <a:ext cx="39492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04" name="Freihand 103">
                  <a:extLst>
                    <a:ext uri="{FF2B5EF4-FFF2-40B4-BE49-F238E27FC236}">
                      <a16:creationId xmlns:a16="http://schemas.microsoft.com/office/drawing/2014/main" id="{B69DF256-8F13-21C6-1F08-78FADD01C7E4}"/>
                    </a:ext>
                  </a:extLst>
                </p14:cNvPr>
                <p14:cNvContentPartPr/>
                <p14:nvPr/>
              </p14:nvContentPartPr>
              <p14:xfrm>
                <a:off x="1980154" y="5536828"/>
                <a:ext cx="39960" cy="120960"/>
              </p14:xfrm>
            </p:contentPart>
          </mc:Choice>
          <mc:Fallback xmlns="">
            <p:pic>
              <p:nvPicPr>
                <p:cNvPr id="104" name="Freihand 103">
                  <a:extLst>
                    <a:ext uri="{FF2B5EF4-FFF2-40B4-BE49-F238E27FC236}">
                      <a16:creationId xmlns:a16="http://schemas.microsoft.com/office/drawing/2014/main" id="{B69DF256-8F13-21C6-1F08-78FADD01C7E4}"/>
                    </a:ext>
                  </a:extLst>
                </p:cNvPr>
                <p:cNvPicPr/>
                <p:nvPr/>
              </p:nvPicPr>
              <p:blipFill>
                <a:blip r:embed="rId156"/>
                <a:stretch>
                  <a:fillRect/>
                </a:stretch>
              </p:blipFill>
              <p:spPr>
                <a:xfrm>
                  <a:off x="1971514" y="5528188"/>
                  <a:ext cx="576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5" name="Freihand 104">
                  <a:extLst>
                    <a:ext uri="{FF2B5EF4-FFF2-40B4-BE49-F238E27FC236}">
                      <a16:creationId xmlns:a16="http://schemas.microsoft.com/office/drawing/2014/main" id="{583F2F2A-5CFB-7BBC-0B4B-6A9F6AFBD361}"/>
                    </a:ext>
                  </a:extLst>
                </p14:cNvPr>
                <p14:cNvContentPartPr/>
                <p14:nvPr/>
              </p14:nvContentPartPr>
              <p14:xfrm>
                <a:off x="2045674" y="5520268"/>
                <a:ext cx="158040" cy="126000"/>
              </p14:xfrm>
            </p:contentPart>
          </mc:Choice>
          <mc:Fallback xmlns="">
            <p:pic>
              <p:nvPicPr>
                <p:cNvPr id="105" name="Freihand 104">
                  <a:extLst>
                    <a:ext uri="{FF2B5EF4-FFF2-40B4-BE49-F238E27FC236}">
                      <a16:creationId xmlns:a16="http://schemas.microsoft.com/office/drawing/2014/main" id="{583F2F2A-5CFB-7BBC-0B4B-6A9F6AFBD361}"/>
                    </a:ext>
                  </a:extLst>
                </p:cNvPr>
                <p:cNvPicPr/>
                <p:nvPr/>
              </p:nvPicPr>
              <p:blipFill>
                <a:blip r:embed="rId158"/>
                <a:stretch>
                  <a:fillRect/>
                </a:stretch>
              </p:blipFill>
              <p:spPr>
                <a:xfrm>
                  <a:off x="2037034" y="5511268"/>
                  <a:ext cx="1756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6" name="Freihand 105">
                  <a:extLst>
                    <a:ext uri="{FF2B5EF4-FFF2-40B4-BE49-F238E27FC236}">
                      <a16:creationId xmlns:a16="http://schemas.microsoft.com/office/drawing/2014/main" id="{02F3573F-57F1-76C5-33FA-5D35398E6E51}"/>
                    </a:ext>
                  </a:extLst>
                </p14:cNvPr>
                <p14:cNvContentPartPr/>
                <p14:nvPr/>
              </p14:nvContentPartPr>
              <p14:xfrm>
                <a:off x="2550034" y="5449348"/>
                <a:ext cx="280080" cy="224280"/>
              </p14:xfrm>
            </p:contentPart>
          </mc:Choice>
          <mc:Fallback xmlns="">
            <p:pic>
              <p:nvPicPr>
                <p:cNvPr id="106" name="Freihand 105">
                  <a:extLst>
                    <a:ext uri="{FF2B5EF4-FFF2-40B4-BE49-F238E27FC236}">
                      <a16:creationId xmlns:a16="http://schemas.microsoft.com/office/drawing/2014/main" id="{02F3573F-57F1-76C5-33FA-5D35398E6E51}"/>
                    </a:ext>
                  </a:extLst>
                </p:cNvPr>
                <p:cNvPicPr/>
                <p:nvPr/>
              </p:nvPicPr>
              <p:blipFill>
                <a:blip r:embed="rId160"/>
                <a:stretch>
                  <a:fillRect/>
                </a:stretch>
              </p:blipFill>
              <p:spPr>
                <a:xfrm>
                  <a:off x="2541034" y="5440708"/>
                  <a:ext cx="29772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7" name="Freihand 106">
                  <a:extLst>
                    <a:ext uri="{FF2B5EF4-FFF2-40B4-BE49-F238E27FC236}">
                      <a16:creationId xmlns:a16="http://schemas.microsoft.com/office/drawing/2014/main" id="{D3A099A7-B429-82F9-5FE2-260213EA177E}"/>
                    </a:ext>
                  </a:extLst>
                </p14:cNvPr>
                <p14:cNvContentPartPr/>
                <p14:nvPr/>
              </p14:nvContentPartPr>
              <p14:xfrm>
                <a:off x="2921194" y="5474188"/>
                <a:ext cx="91800" cy="156240"/>
              </p14:xfrm>
            </p:contentPart>
          </mc:Choice>
          <mc:Fallback xmlns="">
            <p:pic>
              <p:nvPicPr>
                <p:cNvPr id="107" name="Freihand 106">
                  <a:extLst>
                    <a:ext uri="{FF2B5EF4-FFF2-40B4-BE49-F238E27FC236}">
                      <a16:creationId xmlns:a16="http://schemas.microsoft.com/office/drawing/2014/main" id="{D3A099A7-B429-82F9-5FE2-260213EA177E}"/>
                    </a:ext>
                  </a:extLst>
                </p:cNvPr>
                <p:cNvPicPr/>
                <p:nvPr/>
              </p:nvPicPr>
              <p:blipFill>
                <a:blip r:embed="rId162"/>
                <a:stretch>
                  <a:fillRect/>
                </a:stretch>
              </p:blipFill>
              <p:spPr>
                <a:xfrm>
                  <a:off x="2912554" y="5465548"/>
                  <a:ext cx="109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8" name="Freihand 107">
                  <a:extLst>
                    <a:ext uri="{FF2B5EF4-FFF2-40B4-BE49-F238E27FC236}">
                      <a16:creationId xmlns:a16="http://schemas.microsoft.com/office/drawing/2014/main" id="{936585C2-1B0C-E888-5942-2B5798F15466}"/>
                    </a:ext>
                  </a:extLst>
                </p14:cNvPr>
                <p14:cNvContentPartPr/>
                <p14:nvPr/>
              </p14:nvContentPartPr>
              <p14:xfrm>
                <a:off x="3509434" y="5493268"/>
                <a:ext cx="157320" cy="324000"/>
              </p14:xfrm>
            </p:contentPart>
          </mc:Choice>
          <mc:Fallback xmlns="">
            <p:pic>
              <p:nvPicPr>
                <p:cNvPr id="108" name="Freihand 107">
                  <a:extLst>
                    <a:ext uri="{FF2B5EF4-FFF2-40B4-BE49-F238E27FC236}">
                      <a16:creationId xmlns:a16="http://schemas.microsoft.com/office/drawing/2014/main" id="{936585C2-1B0C-E888-5942-2B5798F15466}"/>
                    </a:ext>
                  </a:extLst>
                </p:cNvPr>
                <p:cNvPicPr/>
                <p:nvPr/>
              </p:nvPicPr>
              <p:blipFill>
                <a:blip r:embed="rId164"/>
                <a:stretch>
                  <a:fillRect/>
                </a:stretch>
              </p:blipFill>
              <p:spPr>
                <a:xfrm>
                  <a:off x="3500434" y="5484628"/>
                  <a:ext cx="17496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9" name="Freihand 108">
                  <a:extLst>
                    <a:ext uri="{FF2B5EF4-FFF2-40B4-BE49-F238E27FC236}">
                      <a16:creationId xmlns:a16="http://schemas.microsoft.com/office/drawing/2014/main" id="{C738621B-9C1B-DE6F-4621-F8377DEDC013}"/>
                    </a:ext>
                  </a:extLst>
                </p14:cNvPr>
                <p14:cNvContentPartPr/>
                <p14:nvPr/>
              </p14:nvContentPartPr>
              <p14:xfrm>
                <a:off x="3726514" y="5460868"/>
                <a:ext cx="114480" cy="124200"/>
              </p14:xfrm>
            </p:contentPart>
          </mc:Choice>
          <mc:Fallback xmlns="">
            <p:pic>
              <p:nvPicPr>
                <p:cNvPr id="109" name="Freihand 108">
                  <a:extLst>
                    <a:ext uri="{FF2B5EF4-FFF2-40B4-BE49-F238E27FC236}">
                      <a16:creationId xmlns:a16="http://schemas.microsoft.com/office/drawing/2014/main" id="{C738621B-9C1B-DE6F-4621-F8377DEDC013}"/>
                    </a:ext>
                  </a:extLst>
                </p:cNvPr>
                <p:cNvPicPr/>
                <p:nvPr/>
              </p:nvPicPr>
              <p:blipFill>
                <a:blip r:embed="rId166"/>
                <a:stretch>
                  <a:fillRect/>
                </a:stretch>
              </p:blipFill>
              <p:spPr>
                <a:xfrm>
                  <a:off x="3717514" y="5452228"/>
                  <a:ext cx="132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10" name="Freihand 109">
                  <a:extLst>
                    <a:ext uri="{FF2B5EF4-FFF2-40B4-BE49-F238E27FC236}">
                      <a16:creationId xmlns:a16="http://schemas.microsoft.com/office/drawing/2014/main" id="{6972C536-BE55-3075-C3DD-11710EF447E2}"/>
                    </a:ext>
                  </a:extLst>
                </p14:cNvPr>
                <p14:cNvContentPartPr/>
                <p14:nvPr/>
              </p14:nvContentPartPr>
              <p14:xfrm>
                <a:off x="3894634" y="5502268"/>
                <a:ext cx="441720" cy="101880"/>
              </p14:xfrm>
            </p:contentPart>
          </mc:Choice>
          <mc:Fallback xmlns="">
            <p:pic>
              <p:nvPicPr>
                <p:cNvPr id="110" name="Freihand 109">
                  <a:extLst>
                    <a:ext uri="{FF2B5EF4-FFF2-40B4-BE49-F238E27FC236}">
                      <a16:creationId xmlns:a16="http://schemas.microsoft.com/office/drawing/2014/main" id="{6972C536-BE55-3075-C3DD-11710EF447E2}"/>
                    </a:ext>
                  </a:extLst>
                </p:cNvPr>
                <p:cNvPicPr/>
                <p:nvPr/>
              </p:nvPicPr>
              <p:blipFill>
                <a:blip r:embed="rId168"/>
                <a:stretch>
                  <a:fillRect/>
                </a:stretch>
              </p:blipFill>
              <p:spPr>
                <a:xfrm>
                  <a:off x="3885994" y="5493268"/>
                  <a:ext cx="459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11" name="Freihand 110">
                  <a:extLst>
                    <a:ext uri="{FF2B5EF4-FFF2-40B4-BE49-F238E27FC236}">
                      <a16:creationId xmlns:a16="http://schemas.microsoft.com/office/drawing/2014/main" id="{5E8A8995-5047-1FF6-0CE2-D48F511EF894}"/>
                    </a:ext>
                  </a:extLst>
                </p14:cNvPr>
                <p14:cNvContentPartPr/>
                <p14:nvPr/>
              </p14:nvContentPartPr>
              <p14:xfrm>
                <a:off x="4474234" y="5451148"/>
                <a:ext cx="155160" cy="169920"/>
              </p14:xfrm>
            </p:contentPart>
          </mc:Choice>
          <mc:Fallback xmlns="">
            <p:pic>
              <p:nvPicPr>
                <p:cNvPr id="111" name="Freihand 110">
                  <a:extLst>
                    <a:ext uri="{FF2B5EF4-FFF2-40B4-BE49-F238E27FC236}">
                      <a16:creationId xmlns:a16="http://schemas.microsoft.com/office/drawing/2014/main" id="{5E8A8995-5047-1FF6-0CE2-D48F511EF894}"/>
                    </a:ext>
                  </a:extLst>
                </p:cNvPr>
                <p:cNvPicPr/>
                <p:nvPr/>
              </p:nvPicPr>
              <p:blipFill>
                <a:blip r:embed="rId170"/>
                <a:stretch>
                  <a:fillRect/>
                </a:stretch>
              </p:blipFill>
              <p:spPr>
                <a:xfrm>
                  <a:off x="4465594" y="5442508"/>
                  <a:ext cx="17280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12" name="Freihand 111">
                  <a:extLst>
                    <a:ext uri="{FF2B5EF4-FFF2-40B4-BE49-F238E27FC236}">
                      <a16:creationId xmlns:a16="http://schemas.microsoft.com/office/drawing/2014/main" id="{6372B97C-7D85-06CF-91C8-05D5D2F8810D}"/>
                    </a:ext>
                  </a:extLst>
                </p14:cNvPr>
                <p14:cNvContentPartPr/>
                <p14:nvPr/>
              </p14:nvContentPartPr>
              <p14:xfrm>
                <a:off x="4684834" y="5320468"/>
                <a:ext cx="332280" cy="226080"/>
              </p14:xfrm>
            </p:contentPart>
          </mc:Choice>
          <mc:Fallback xmlns="">
            <p:pic>
              <p:nvPicPr>
                <p:cNvPr id="112" name="Freihand 111">
                  <a:extLst>
                    <a:ext uri="{FF2B5EF4-FFF2-40B4-BE49-F238E27FC236}">
                      <a16:creationId xmlns:a16="http://schemas.microsoft.com/office/drawing/2014/main" id="{6372B97C-7D85-06CF-91C8-05D5D2F8810D}"/>
                    </a:ext>
                  </a:extLst>
                </p:cNvPr>
                <p:cNvPicPr/>
                <p:nvPr/>
              </p:nvPicPr>
              <p:blipFill>
                <a:blip r:embed="rId172"/>
                <a:stretch>
                  <a:fillRect/>
                </a:stretch>
              </p:blipFill>
              <p:spPr>
                <a:xfrm>
                  <a:off x="4675834" y="5311468"/>
                  <a:ext cx="34992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13" name="Freihand 112">
                  <a:extLst>
                    <a:ext uri="{FF2B5EF4-FFF2-40B4-BE49-F238E27FC236}">
                      <a16:creationId xmlns:a16="http://schemas.microsoft.com/office/drawing/2014/main" id="{88C7DA14-61A5-6A32-1FE9-AD0046D0A153}"/>
                    </a:ext>
                  </a:extLst>
                </p14:cNvPr>
                <p14:cNvContentPartPr/>
                <p14:nvPr/>
              </p14:nvContentPartPr>
              <p14:xfrm>
                <a:off x="5036914" y="5266828"/>
                <a:ext cx="7920" cy="5400"/>
              </p14:xfrm>
            </p:contentPart>
          </mc:Choice>
          <mc:Fallback xmlns="">
            <p:pic>
              <p:nvPicPr>
                <p:cNvPr id="113" name="Freihand 112">
                  <a:extLst>
                    <a:ext uri="{FF2B5EF4-FFF2-40B4-BE49-F238E27FC236}">
                      <a16:creationId xmlns:a16="http://schemas.microsoft.com/office/drawing/2014/main" id="{88C7DA14-61A5-6A32-1FE9-AD0046D0A153}"/>
                    </a:ext>
                  </a:extLst>
                </p:cNvPr>
                <p:cNvPicPr/>
                <p:nvPr/>
              </p:nvPicPr>
              <p:blipFill>
                <a:blip r:embed="rId174"/>
                <a:stretch>
                  <a:fillRect/>
                </a:stretch>
              </p:blipFill>
              <p:spPr>
                <a:xfrm>
                  <a:off x="5027914" y="5258188"/>
                  <a:ext cx="255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4" name="Freihand 113">
                  <a:extLst>
                    <a:ext uri="{FF2B5EF4-FFF2-40B4-BE49-F238E27FC236}">
                      <a16:creationId xmlns:a16="http://schemas.microsoft.com/office/drawing/2014/main" id="{D090919C-88AB-0867-1DC7-DD50D8FB7D75}"/>
                    </a:ext>
                  </a:extLst>
                </p14:cNvPr>
                <p14:cNvContentPartPr/>
                <p14:nvPr/>
              </p14:nvContentPartPr>
              <p14:xfrm>
                <a:off x="5129794" y="5406148"/>
                <a:ext cx="150840" cy="175680"/>
              </p14:xfrm>
            </p:contentPart>
          </mc:Choice>
          <mc:Fallback xmlns="">
            <p:pic>
              <p:nvPicPr>
                <p:cNvPr id="114" name="Freihand 113">
                  <a:extLst>
                    <a:ext uri="{FF2B5EF4-FFF2-40B4-BE49-F238E27FC236}">
                      <a16:creationId xmlns:a16="http://schemas.microsoft.com/office/drawing/2014/main" id="{D090919C-88AB-0867-1DC7-DD50D8FB7D75}"/>
                    </a:ext>
                  </a:extLst>
                </p:cNvPr>
                <p:cNvPicPr/>
                <p:nvPr/>
              </p:nvPicPr>
              <p:blipFill>
                <a:blip r:embed="rId176"/>
                <a:stretch>
                  <a:fillRect/>
                </a:stretch>
              </p:blipFill>
              <p:spPr>
                <a:xfrm>
                  <a:off x="5121154" y="5397148"/>
                  <a:ext cx="1684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5" name="Freihand 114">
                  <a:extLst>
                    <a:ext uri="{FF2B5EF4-FFF2-40B4-BE49-F238E27FC236}">
                      <a16:creationId xmlns:a16="http://schemas.microsoft.com/office/drawing/2014/main" id="{3E9681E6-CF5C-E349-EB6E-E3BE057C6117}"/>
                    </a:ext>
                  </a:extLst>
                </p14:cNvPr>
                <p14:cNvContentPartPr/>
                <p14:nvPr/>
              </p14:nvContentPartPr>
              <p14:xfrm>
                <a:off x="5463874" y="5426308"/>
                <a:ext cx="298440" cy="173160"/>
              </p14:xfrm>
            </p:contentPart>
          </mc:Choice>
          <mc:Fallback xmlns="">
            <p:pic>
              <p:nvPicPr>
                <p:cNvPr id="115" name="Freihand 114">
                  <a:extLst>
                    <a:ext uri="{FF2B5EF4-FFF2-40B4-BE49-F238E27FC236}">
                      <a16:creationId xmlns:a16="http://schemas.microsoft.com/office/drawing/2014/main" id="{3E9681E6-CF5C-E349-EB6E-E3BE057C6117}"/>
                    </a:ext>
                  </a:extLst>
                </p:cNvPr>
                <p:cNvPicPr/>
                <p:nvPr/>
              </p:nvPicPr>
              <p:blipFill>
                <a:blip r:embed="rId178"/>
                <a:stretch>
                  <a:fillRect/>
                </a:stretch>
              </p:blipFill>
              <p:spPr>
                <a:xfrm>
                  <a:off x="5455234" y="5417308"/>
                  <a:ext cx="31608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6" name="Freihand 115">
                  <a:extLst>
                    <a:ext uri="{FF2B5EF4-FFF2-40B4-BE49-F238E27FC236}">
                      <a16:creationId xmlns:a16="http://schemas.microsoft.com/office/drawing/2014/main" id="{DD626BA6-34F3-79FB-8772-555F01151A70}"/>
                    </a:ext>
                  </a:extLst>
                </p14:cNvPr>
                <p14:cNvContentPartPr/>
                <p14:nvPr/>
              </p14:nvContentPartPr>
              <p14:xfrm>
                <a:off x="5908474" y="5435668"/>
                <a:ext cx="165600" cy="156600"/>
              </p14:xfrm>
            </p:contentPart>
          </mc:Choice>
          <mc:Fallback xmlns="">
            <p:pic>
              <p:nvPicPr>
                <p:cNvPr id="116" name="Freihand 115">
                  <a:extLst>
                    <a:ext uri="{FF2B5EF4-FFF2-40B4-BE49-F238E27FC236}">
                      <a16:creationId xmlns:a16="http://schemas.microsoft.com/office/drawing/2014/main" id="{DD626BA6-34F3-79FB-8772-555F01151A70}"/>
                    </a:ext>
                  </a:extLst>
                </p:cNvPr>
                <p:cNvPicPr/>
                <p:nvPr/>
              </p:nvPicPr>
              <p:blipFill>
                <a:blip r:embed="rId180"/>
                <a:stretch>
                  <a:fillRect/>
                </a:stretch>
              </p:blipFill>
              <p:spPr>
                <a:xfrm>
                  <a:off x="5899474" y="5426668"/>
                  <a:ext cx="1832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7" name="Freihand 116">
                  <a:extLst>
                    <a:ext uri="{FF2B5EF4-FFF2-40B4-BE49-F238E27FC236}">
                      <a16:creationId xmlns:a16="http://schemas.microsoft.com/office/drawing/2014/main" id="{C2649BD1-B9FE-2AFD-5938-98875498FA63}"/>
                    </a:ext>
                  </a:extLst>
                </p14:cNvPr>
                <p14:cNvContentPartPr/>
                <p14:nvPr/>
              </p14:nvContentPartPr>
              <p14:xfrm>
                <a:off x="6110434" y="5452228"/>
                <a:ext cx="306720" cy="87840"/>
              </p14:xfrm>
            </p:contentPart>
          </mc:Choice>
          <mc:Fallback xmlns="">
            <p:pic>
              <p:nvPicPr>
                <p:cNvPr id="117" name="Freihand 116">
                  <a:extLst>
                    <a:ext uri="{FF2B5EF4-FFF2-40B4-BE49-F238E27FC236}">
                      <a16:creationId xmlns:a16="http://schemas.microsoft.com/office/drawing/2014/main" id="{C2649BD1-B9FE-2AFD-5938-98875498FA63}"/>
                    </a:ext>
                  </a:extLst>
                </p:cNvPr>
                <p:cNvPicPr/>
                <p:nvPr/>
              </p:nvPicPr>
              <p:blipFill>
                <a:blip r:embed="rId182"/>
                <a:stretch>
                  <a:fillRect/>
                </a:stretch>
              </p:blipFill>
              <p:spPr>
                <a:xfrm>
                  <a:off x="6101434" y="5443228"/>
                  <a:ext cx="3243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8" name="Freihand 117">
                  <a:extLst>
                    <a:ext uri="{FF2B5EF4-FFF2-40B4-BE49-F238E27FC236}">
                      <a16:creationId xmlns:a16="http://schemas.microsoft.com/office/drawing/2014/main" id="{8A582385-4EA4-50A9-46DE-036577F8DD77}"/>
                    </a:ext>
                  </a:extLst>
                </p14:cNvPr>
                <p14:cNvContentPartPr/>
                <p14:nvPr/>
              </p14:nvContentPartPr>
              <p14:xfrm>
                <a:off x="6715594" y="5432428"/>
                <a:ext cx="454680" cy="103320"/>
              </p14:xfrm>
            </p:contentPart>
          </mc:Choice>
          <mc:Fallback xmlns="">
            <p:pic>
              <p:nvPicPr>
                <p:cNvPr id="118" name="Freihand 117">
                  <a:extLst>
                    <a:ext uri="{FF2B5EF4-FFF2-40B4-BE49-F238E27FC236}">
                      <a16:creationId xmlns:a16="http://schemas.microsoft.com/office/drawing/2014/main" id="{8A582385-4EA4-50A9-46DE-036577F8DD77}"/>
                    </a:ext>
                  </a:extLst>
                </p:cNvPr>
                <p:cNvPicPr/>
                <p:nvPr/>
              </p:nvPicPr>
              <p:blipFill>
                <a:blip r:embed="rId184"/>
                <a:stretch>
                  <a:fillRect/>
                </a:stretch>
              </p:blipFill>
              <p:spPr>
                <a:xfrm>
                  <a:off x="6706954" y="5423788"/>
                  <a:ext cx="4723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9" name="Freihand 118">
                  <a:extLst>
                    <a:ext uri="{FF2B5EF4-FFF2-40B4-BE49-F238E27FC236}">
                      <a16:creationId xmlns:a16="http://schemas.microsoft.com/office/drawing/2014/main" id="{9708B327-DAF9-D274-501B-701B61D495B3}"/>
                    </a:ext>
                  </a:extLst>
                </p14:cNvPr>
                <p14:cNvContentPartPr/>
                <p14:nvPr/>
              </p14:nvContentPartPr>
              <p14:xfrm>
                <a:off x="7200514" y="5335228"/>
                <a:ext cx="173160" cy="167760"/>
              </p14:xfrm>
            </p:contentPart>
          </mc:Choice>
          <mc:Fallback xmlns="">
            <p:pic>
              <p:nvPicPr>
                <p:cNvPr id="119" name="Freihand 118">
                  <a:extLst>
                    <a:ext uri="{FF2B5EF4-FFF2-40B4-BE49-F238E27FC236}">
                      <a16:creationId xmlns:a16="http://schemas.microsoft.com/office/drawing/2014/main" id="{9708B327-DAF9-D274-501B-701B61D495B3}"/>
                    </a:ext>
                  </a:extLst>
                </p:cNvPr>
                <p:cNvPicPr/>
                <p:nvPr/>
              </p:nvPicPr>
              <p:blipFill>
                <a:blip r:embed="rId186"/>
                <a:stretch>
                  <a:fillRect/>
                </a:stretch>
              </p:blipFill>
              <p:spPr>
                <a:xfrm>
                  <a:off x="7191514" y="5326588"/>
                  <a:ext cx="1908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22" name="Freihand 121">
                  <a:extLst>
                    <a:ext uri="{FF2B5EF4-FFF2-40B4-BE49-F238E27FC236}">
                      <a16:creationId xmlns:a16="http://schemas.microsoft.com/office/drawing/2014/main" id="{B481E1F6-2EA8-4BD1-22EA-9286BFD3A181}"/>
                    </a:ext>
                  </a:extLst>
                </p14:cNvPr>
                <p14:cNvContentPartPr/>
                <p14:nvPr/>
              </p14:nvContentPartPr>
              <p14:xfrm>
                <a:off x="885754" y="5929948"/>
                <a:ext cx="372240" cy="275040"/>
              </p14:xfrm>
            </p:contentPart>
          </mc:Choice>
          <mc:Fallback xmlns="">
            <p:pic>
              <p:nvPicPr>
                <p:cNvPr id="122" name="Freihand 121">
                  <a:extLst>
                    <a:ext uri="{FF2B5EF4-FFF2-40B4-BE49-F238E27FC236}">
                      <a16:creationId xmlns:a16="http://schemas.microsoft.com/office/drawing/2014/main" id="{B481E1F6-2EA8-4BD1-22EA-9286BFD3A181}"/>
                    </a:ext>
                  </a:extLst>
                </p:cNvPr>
                <p:cNvPicPr/>
                <p:nvPr/>
              </p:nvPicPr>
              <p:blipFill>
                <a:blip r:embed="rId188"/>
                <a:stretch>
                  <a:fillRect/>
                </a:stretch>
              </p:blipFill>
              <p:spPr>
                <a:xfrm>
                  <a:off x="877114" y="5920948"/>
                  <a:ext cx="389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23" name="Freihand 122">
                  <a:extLst>
                    <a:ext uri="{FF2B5EF4-FFF2-40B4-BE49-F238E27FC236}">
                      <a16:creationId xmlns:a16="http://schemas.microsoft.com/office/drawing/2014/main" id="{48E7BF43-440F-3391-A904-BF199C21738B}"/>
                    </a:ext>
                  </a:extLst>
                </p14:cNvPr>
                <p14:cNvContentPartPr/>
                <p14:nvPr/>
              </p14:nvContentPartPr>
              <p14:xfrm>
                <a:off x="1336474" y="6021388"/>
                <a:ext cx="134280" cy="152280"/>
              </p14:xfrm>
            </p:contentPart>
          </mc:Choice>
          <mc:Fallback xmlns="">
            <p:pic>
              <p:nvPicPr>
                <p:cNvPr id="123" name="Freihand 122">
                  <a:extLst>
                    <a:ext uri="{FF2B5EF4-FFF2-40B4-BE49-F238E27FC236}">
                      <a16:creationId xmlns:a16="http://schemas.microsoft.com/office/drawing/2014/main" id="{48E7BF43-440F-3391-A904-BF199C21738B}"/>
                    </a:ext>
                  </a:extLst>
                </p:cNvPr>
                <p:cNvPicPr/>
                <p:nvPr/>
              </p:nvPicPr>
              <p:blipFill>
                <a:blip r:embed="rId190"/>
                <a:stretch>
                  <a:fillRect/>
                </a:stretch>
              </p:blipFill>
              <p:spPr>
                <a:xfrm>
                  <a:off x="1327834" y="6012748"/>
                  <a:ext cx="1519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24" name="Freihand 123">
                  <a:extLst>
                    <a:ext uri="{FF2B5EF4-FFF2-40B4-BE49-F238E27FC236}">
                      <a16:creationId xmlns:a16="http://schemas.microsoft.com/office/drawing/2014/main" id="{31C59D42-4E98-6224-EB29-6F27FEAD79D8}"/>
                    </a:ext>
                  </a:extLst>
                </p14:cNvPr>
                <p14:cNvContentPartPr/>
                <p14:nvPr/>
              </p14:nvContentPartPr>
              <p14:xfrm>
                <a:off x="1891234" y="6048388"/>
                <a:ext cx="185760" cy="178560"/>
              </p14:xfrm>
            </p:contentPart>
          </mc:Choice>
          <mc:Fallback xmlns="">
            <p:pic>
              <p:nvPicPr>
                <p:cNvPr id="124" name="Freihand 123">
                  <a:extLst>
                    <a:ext uri="{FF2B5EF4-FFF2-40B4-BE49-F238E27FC236}">
                      <a16:creationId xmlns:a16="http://schemas.microsoft.com/office/drawing/2014/main" id="{31C59D42-4E98-6224-EB29-6F27FEAD79D8}"/>
                    </a:ext>
                  </a:extLst>
                </p:cNvPr>
                <p:cNvPicPr/>
                <p:nvPr/>
              </p:nvPicPr>
              <p:blipFill>
                <a:blip r:embed="rId192"/>
                <a:stretch>
                  <a:fillRect/>
                </a:stretch>
              </p:blipFill>
              <p:spPr>
                <a:xfrm>
                  <a:off x="1882234" y="6039388"/>
                  <a:ext cx="2034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25" name="Freihand 124">
                  <a:extLst>
                    <a:ext uri="{FF2B5EF4-FFF2-40B4-BE49-F238E27FC236}">
                      <a16:creationId xmlns:a16="http://schemas.microsoft.com/office/drawing/2014/main" id="{F1EF0A3B-4B25-0E03-3DA8-1CA2882CF9F7}"/>
                    </a:ext>
                  </a:extLst>
                </p14:cNvPr>
                <p14:cNvContentPartPr/>
                <p14:nvPr/>
              </p14:nvContentPartPr>
              <p14:xfrm>
                <a:off x="2184994" y="6050908"/>
                <a:ext cx="190080" cy="153720"/>
              </p14:xfrm>
            </p:contentPart>
          </mc:Choice>
          <mc:Fallback xmlns="">
            <p:pic>
              <p:nvPicPr>
                <p:cNvPr id="125" name="Freihand 124">
                  <a:extLst>
                    <a:ext uri="{FF2B5EF4-FFF2-40B4-BE49-F238E27FC236}">
                      <a16:creationId xmlns:a16="http://schemas.microsoft.com/office/drawing/2014/main" id="{F1EF0A3B-4B25-0E03-3DA8-1CA2882CF9F7}"/>
                    </a:ext>
                  </a:extLst>
                </p:cNvPr>
                <p:cNvPicPr/>
                <p:nvPr/>
              </p:nvPicPr>
              <p:blipFill>
                <a:blip r:embed="rId194"/>
                <a:stretch>
                  <a:fillRect/>
                </a:stretch>
              </p:blipFill>
              <p:spPr>
                <a:xfrm>
                  <a:off x="2176354" y="6042268"/>
                  <a:ext cx="2077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6" name="Freihand 125">
                  <a:extLst>
                    <a:ext uri="{FF2B5EF4-FFF2-40B4-BE49-F238E27FC236}">
                      <a16:creationId xmlns:a16="http://schemas.microsoft.com/office/drawing/2014/main" id="{434870E7-3F48-5526-8CD9-36D35B1BDA51}"/>
                    </a:ext>
                  </a:extLst>
                </p14:cNvPr>
                <p14:cNvContentPartPr/>
                <p14:nvPr/>
              </p14:nvContentPartPr>
              <p14:xfrm>
                <a:off x="2503954" y="5886388"/>
                <a:ext cx="252360" cy="279720"/>
              </p14:xfrm>
            </p:contentPart>
          </mc:Choice>
          <mc:Fallback xmlns="">
            <p:pic>
              <p:nvPicPr>
                <p:cNvPr id="126" name="Freihand 125">
                  <a:extLst>
                    <a:ext uri="{FF2B5EF4-FFF2-40B4-BE49-F238E27FC236}">
                      <a16:creationId xmlns:a16="http://schemas.microsoft.com/office/drawing/2014/main" id="{434870E7-3F48-5526-8CD9-36D35B1BDA51}"/>
                    </a:ext>
                  </a:extLst>
                </p:cNvPr>
                <p:cNvPicPr/>
                <p:nvPr/>
              </p:nvPicPr>
              <p:blipFill>
                <a:blip r:embed="rId196"/>
                <a:stretch>
                  <a:fillRect/>
                </a:stretch>
              </p:blipFill>
              <p:spPr>
                <a:xfrm>
                  <a:off x="2494954" y="5877748"/>
                  <a:ext cx="27000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7" name="Freihand 126">
                  <a:extLst>
                    <a:ext uri="{FF2B5EF4-FFF2-40B4-BE49-F238E27FC236}">
                      <a16:creationId xmlns:a16="http://schemas.microsoft.com/office/drawing/2014/main" id="{308C3211-B89D-3147-1913-83B3E6940203}"/>
                    </a:ext>
                  </a:extLst>
                </p14:cNvPr>
                <p14:cNvContentPartPr/>
                <p14:nvPr/>
              </p14:nvContentPartPr>
              <p14:xfrm>
                <a:off x="2397394" y="5820148"/>
                <a:ext cx="31680" cy="12600"/>
              </p14:xfrm>
            </p:contentPart>
          </mc:Choice>
          <mc:Fallback xmlns="">
            <p:pic>
              <p:nvPicPr>
                <p:cNvPr id="127" name="Freihand 126">
                  <a:extLst>
                    <a:ext uri="{FF2B5EF4-FFF2-40B4-BE49-F238E27FC236}">
                      <a16:creationId xmlns:a16="http://schemas.microsoft.com/office/drawing/2014/main" id="{308C3211-B89D-3147-1913-83B3E6940203}"/>
                    </a:ext>
                  </a:extLst>
                </p:cNvPr>
                <p:cNvPicPr/>
                <p:nvPr/>
              </p:nvPicPr>
              <p:blipFill>
                <a:blip r:embed="rId198"/>
                <a:stretch>
                  <a:fillRect/>
                </a:stretch>
              </p:blipFill>
              <p:spPr>
                <a:xfrm>
                  <a:off x="2388394" y="5811148"/>
                  <a:ext cx="49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8" name="Freihand 127">
                  <a:extLst>
                    <a:ext uri="{FF2B5EF4-FFF2-40B4-BE49-F238E27FC236}">
                      <a16:creationId xmlns:a16="http://schemas.microsoft.com/office/drawing/2014/main" id="{6FC20395-7A8B-F9C1-655E-56B738FAB922}"/>
                    </a:ext>
                  </a:extLst>
                </p14:cNvPr>
                <p14:cNvContentPartPr/>
                <p14:nvPr/>
              </p14:nvContentPartPr>
              <p14:xfrm>
                <a:off x="2884114" y="5995468"/>
                <a:ext cx="306720" cy="191520"/>
              </p14:xfrm>
            </p:contentPart>
          </mc:Choice>
          <mc:Fallback xmlns="">
            <p:pic>
              <p:nvPicPr>
                <p:cNvPr id="128" name="Freihand 127">
                  <a:extLst>
                    <a:ext uri="{FF2B5EF4-FFF2-40B4-BE49-F238E27FC236}">
                      <a16:creationId xmlns:a16="http://schemas.microsoft.com/office/drawing/2014/main" id="{6FC20395-7A8B-F9C1-655E-56B738FAB922}"/>
                    </a:ext>
                  </a:extLst>
                </p:cNvPr>
                <p:cNvPicPr/>
                <p:nvPr/>
              </p:nvPicPr>
              <p:blipFill>
                <a:blip r:embed="rId200"/>
                <a:stretch>
                  <a:fillRect/>
                </a:stretch>
              </p:blipFill>
              <p:spPr>
                <a:xfrm>
                  <a:off x="2875114" y="5986468"/>
                  <a:ext cx="3243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9" name="Freihand 128">
                  <a:extLst>
                    <a:ext uri="{FF2B5EF4-FFF2-40B4-BE49-F238E27FC236}">
                      <a16:creationId xmlns:a16="http://schemas.microsoft.com/office/drawing/2014/main" id="{62643891-C85A-3A55-988C-51C33B49AFCD}"/>
                    </a:ext>
                  </a:extLst>
                </p14:cNvPr>
                <p14:cNvContentPartPr/>
                <p14:nvPr/>
              </p14:nvContentPartPr>
              <p14:xfrm>
                <a:off x="3276874" y="5859028"/>
                <a:ext cx="507240" cy="290160"/>
              </p14:xfrm>
            </p:contentPart>
          </mc:Choice>
          <mc:Fallback xmlns="">
            <p:pic>
              <p:nvPicPr>
                <p:cNvPr id="129" name="Freihand 128">
                  <a:extLst>
                    <a:ext uri="{FF2B5EF4-FFF2-40B4-BE49-F238E27FC236}">
                      <a16:creationId xmlns:a16="http://schemas.microsoft.com/office/drawing/2014/main" id="{62643891-C85A-3A55-988C-51C33B49AFCD}"/>
                    </a:ext>
                  </a:extLst>
                </p:cNvPr>
                <p:cNvPicPr/>
                <p:nvPr/>
              </p:nvPicPr>
              <p:blipFill>
                <a:blip r:embed="rId202"/>
                <a:stretch>
                  <a:fillRect/>
                </a:stretch>
              </p:blipFill>
              <p:spPr>
                <a:xfrm>
                  <a:off x="3267874" y="5850388"/>
                  <a:ext cx="5248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0" name="Freihand 129">
                  <a:extLst>
                    <a:ext uri="{FF2B5EF4-FFF2-40B4-BE49-F238E27FC236}">
                      <a16:creationId xmlns:a16="http://schemas.microsoft.com/office/drawing/2014/main" id="{982409B4-1EA3-000B-2CE7-59544791CA97}"/>
                    </a:ext>
                  </a:extLst>
                </p14:cNvPr>
                <p14:cNvContentPartPr/>
                <p14:nvPr/>
              </p14:nvContentPartPr>
              <p14:xfrm>
                <a:off x="3819034" y="5871988"/>
                <a:ext cx="14760" cy="17280"/>
              </p14:xfrm>
            </p:contentPart>
          </mc:Choice>
          <mc:Fallback xmlns="">
            <p:pic>
              <p:nvPicPr>
                <p:cNvPr id="130" name="Freihand 129">
                  <a:extLst>
                    <a:ext uri="{FF2B5EF4-FFF2-40B4-BE49-F238E27FC236}">
                      <a16:creationId xmlns:a16="http://schemas.microsoft.com/office/drawing/2014/main" id="{982409B4-1EA3-000B-2CE7-59544791CA97}"/>
                    </a:ext>
                  </a:extLst>
                </p:cNvPr>
                <p:cNvPicPr/>
                <p:nvPr/>
              </p:nvPicPr>
              <p:blipFill>
                <a:blip r:embed="rId204"/>
                <a:stretch>
                  <a:fillRect/>
                </a:stretch>
              </p:blipFill>
              <p:spPr>
                <a:xfrm>
                  <a:off x="3810034" y="5862988"/>
                  <a:ext cx="32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1" name="Freihand 130">
                  <a:extLst>
                    <a:ext uri="{FF2B5EF4-FFF2-40B4-BE49-F238E27FC236}">
                      <a16:creationId xmlns:a16="http://schemas.microsoft.com/office/drawing/2014/main" id="{6FA60248-786A-CF19-DE91-3E394914AADC}"/>
                    </a:ext>
                  </a:extLst>
                </p14:cNvPr>
                <p14:cNvContentPartPr/>
                <p14:nvPr/>
              </p14:nvContentPartPr>
              <p14:xfrm>
                <a:off x="3939634" y="6009508"/>
                <a:ext cx="139680" cy="161640"/>
              </p14:xfrm>
            </p:contentPart>
          </mc:Choice>
          <mc:Fallback xmlns="">
            <p:pic>
              <p:nvPicPr>
                <p:cNvPr id="131" name="Freihand 130">
                  <a:extLst>
                    <a:ext uri="{FF2B5EF4-FFF2-40B4-BE49-F238E27FC236}">
                      <a16:creationId xmlns:a16="http://schemas.microsoft.com/office/drawing/2014/main" id="{6FA60248-786A-CF19-DE91-3E394914AADC}"/>
                    </a:ext>
                  </a:extLst>
                </p:cNvPr>
                <p:cNvPicPr/>
                <p:nvPr/>
              </p:nvPicPr>
              <p:blipFill>
                <a:blip r:embed="rId206"/>
                <a:stretch>
                  <a:fillRect/>
                </a:stretch>
              </p:blipFill>
              <p:spPr>
                <a:xfrm>
                  <a:off x="3930994" y="6000508"/>
                  <a:ext cx="157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2" name="Freihand 131">
                  <a:extLst>
                    <a:ext uri="{FF2B5EF4-FFF2-40B4-BE49-F238E27FC236}">
                      <a16:creationId xmlns:a16="http://schemas.microsoft.com/office/drawing/2014/main" id="{4490CEF4-CDBA-0DA2-B439-EE907A69317A}"/>
                    </a:ext>
                  </a:extLst>
                </p14:cNvPr>
                <p14:cNvContentPartPr/>
                <p14:nvPr/>
              </p14:nvContentPartPr>
              <p14:xfrm>
                <a:off x="4420954" y="6016348"/>
                <a:ext cx="250920" cy="116280"/>
              </p14:xfrm>
            </p:contentPart>
          </mc:Choice>
          <mc:Fallback xmlns="">
            <p:pic>
              <p:nvPicPr>
                <p:cNvPr id="132" name="Freihand 131">
                  <a:extLst>
                    <a:ext uri="{FF2B5EF4-FFF2-40B4-BE49-F238E27FC236}">
                      <a16:creationId xmlns:a16="http://schemas.microsoft.com/office/drawing/2014/main" id="{4490CEF4-CDBA-0DA2-B439-EE907A69317A}"/>
                    </a:ext>
                  </a:extLst>
                </p:cNvPr>
                <p:cNvPicPr/>
                <p:nvPr/>
              </p:nvPicPr>
              <p:blipFill>
                <a:blip r:embed="rId208"/>
                <a:stretch>
                  <a:fillRect/>
                </a:stretch>
              </p:blipFill>
              <p:spPr>
                <a:xfrm>
                  <a:off x="4411954" y="6007348"/>
                  <a:ext cx="2685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33" name="Freihand 132">
                  <a:extLst>
                    <a:ext uri="{FF2B5EF4-FFF2-40B4-BE49-F238E27FC236}">
                      <a16:creationId xmlns:a16="http://schemas.microsoft.com/office/drawing/2014/main" id="{200E8000-4526-57DD-ADF0-3E777984860E}"/>
                    </a:ext>
                  </a:extLst>
                </p14:cNvPr>
                <p14:cNvContentPartPr/>
                <p14:nvPr/>
              </p14:nvContentPartPr>
              <p14:xfrm>
                <a:off x="4837474" y="5966308"/>
                <a:ext cx="134280" cy="188640"/>
              </p14:xfrm>
            </p:contentPart>
          </mc:Choice>
          <mc:Fallback xmlns="">
            <p:pic>
              <p:nvPicPr>
                <p:cNvPr id="133" name="Freihand 132">
                  <a:extLst>
                    <a:ext uri="{FF2B5EF4-FFF2-40B4-BE49-F238E27FC236}">
                      <a16:creationId xmlns:a16="http://schemas.microsoft.com/office/drawing/2014/main" id="{200E8000-4526-57DD-ADF0-3E777984860E}"/>
                    </a:ext>
                  </a:extLst>
                </p:cNvPr>
                <p:cNvPicPr/>
                <p:nvPr/>
              </p:nvPicPr>
              <p:blipFill>
                <a:blip r:embed="rId210"/>
                <a:stretch>
                  <a:fillRect/>
                </a:stretch>
              </p:blipFill>
              <p:spPr>
                <a:xfrm>
                  <a:off x="4828474" y="5957668"/>
                  <a:ext cx="1519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4" name="Freihand 133">
                  <a:extLst>
                    <a:ext uri="{FF2B5EF4-FFF2-40B4-BE49-F238E27FC236}">
                      <a16:creationId xmlns:a16="http://schemas.microsoft.com/office/drawing/2014/main" id="{84F4332D-4038-F1D7-C6D7-3B4CC588F18C}"/>
                    </a:ext>
                  </a:extLst>
                </p14:cNvPr>
                <p14:cNvContentPartPr/>
                <p14:nvPr/>
              </p14:nvContentPartPr>
              <p14:xfrm>
                <a:off x="5000554" y="5986828"/>
                <a:ext cx="381240" cy="159120"/>
              </p14:xfrm>
            </p:contentPart>
          </mc:Choice>
          <mc:Fallback xmlns="">
            <p:pic>
              <p:nvPicPr>
                <p:cNvPr id="134" name="Freihand 133">
                  <a:extLst>
                    <a:ext uri="{FF2B5EF4-FFF2-40B4-BE49-F238E27FC236}">
                      <a16:creationId xmlns:a16="http://schemas.microsoft.com/office/drawing/2014/main" id="{84F4332D-4038-F1D7-C6D7-3B4CC588F18C}"/>
                    </a:ext>
                  </a:extLst>
                </p:cNvPr>
                <p:cNvPicPr/>
                <p:nvPr/>
              </p:nvPicPr>
              <p:blipFill>
                <a:blip r:embed="rId212"/>
                <a:stretch>
                  <a:fillRect/>
                </a:stretch>
              </p:blipFill>
              <p:spPr>
                <a:xfrm>
                  <a:off x="4991554" y="5978188"/>
                  <a:ext cx="3988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1" name="Freihand 140">
                  <a:extLst>
                    <a:ext uri="{FF2B5EF4-FFF2-40B4-BE49-F238E27FC236}">
                      <a16:creationId xmlns:a16="http://schemas.microsoft.com/office/drawing/2014/main" id="{A5F00C0A-4A9E-A74E-0194-F5E4C769490E}"/>
                    </a:ext>
                  </a:extLst>
                </p14:cNvPr>
                <p14:cNvContentPartPr/>
                <p14:nvPr/>
              </p14:nvContentPartPr>
              <p14:xfrm>
                <a:off x="3176074" y="5701708"/>
                <a:ext cx="2242080" cy="64440"/>
              </p14:xfrm>
            </p:contentPart>
          </mc:Choice>
          <mc:Fallback xmlns="">
            <p:pic>
              <p:nvPicPr>
                <p:cNvPr id="141" name="Freihand 140">
                  <a:extLst>
                    <a:ext uri="{FF2B5EF4-FFF2-40B4-BE49-F238E27FC236}">
                      <a16:creationId xmlns:a16="http://schemas.microsoft.com/office/drawing/2014/main" id="{A5F00C0A-4A9E-A74E-0194-F5E4C769490E}"/>
                    </a:ext>
                  </a:extLst>
                </p:cNvPr>
                <p:cNvPicPr/>
                <p:nvPr/>
              </p:nvPicPr>
              <p:blipFill>
                <a:blip r:embed="rId214"/>
                <a:stretch>
                  <a:fillRect/>
                </a:stretch>
              </p:blipFill>
              <p:spPr>
                <a:xfrm>
                  <a:off x="3167074" y="5692708"/>
                  <a:ext cx="2259720" cy="82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03C131CB-8D58-6C9D-E59B-A0D995EEA361}"/>
                  </a:ext>
                </a:extLst>
              </p14:cNvPr>
              <p14:cNvContentPartPr/>
              <p14:nvPr/>
            </p14:nvContentPartPr>
            <p14:xfrm>
              <a:off x="1901314" y="6314428"/>
              <a:ext cx="2051640" cy="91800"/>
            </p14:xfrm>
          </p:contentPart>
        </mc:Choice>
        <mc:Fallback xmlns="">
          <p:pic>
            <p:nvPicPr>
              <p:cNvPr id="143" name="Freihand 142">
                <a:extLst>
                  <a:ext uri="{FF2B5EF4-FFF2-40B4-BE49-F238E27FC236}">
                    <a16:creationId xmlns:a16="http://schemas.microsoft.com/office/drawing/2014/main" id="{03C131CB-8D58-6C9D-E59B-A0D995EEA361}"/>
                  </a:ext>
                </a:extLst>
              </p:cNvPr>
              <p:cNvPicPr/>
              <p:nvPr/>
            </p:nvPicPr>
            <p:blipFill>
              <a:blip r:embed="rId216"/>
              <a:stretch>
                <a:fillRect/>
              </a:stretch>
            </p:blipFill>
            <p:spPr>
              <a:xfrm>
                <a:off x="1892674" y="6305428"/>
                <a:ext cx="2069280" cy="109440"/>
              </a:xfrm>
              <a:prstGeom prst="rect">
                <a:avLst/>
              </a:prstGeom>
            </p:spPr>
          </p:pic>
        </mc:Fallback>
      </mc:AlternateContent>
    </p:spTree>
    <p:extLst>
      <p:ext uri="{BB962C8B-B14F-4D97-AF65-F5344CB8AC3E}">
        <p14:creationId xmlns:p14="http://schemas.microsoft.com/office/powerpoint/2010/main" val="409490931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2673</Words>
  <Application>Microsoft Office PowerPoint</Application>
  <PresentationFormat>Breitbild</PresentationFormat>
  <Paragraphs>372</Paragraphs>
  <Slides>50</Slides>
  <Notes>49</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1</vt:i4>
      </vt:variant>
      <vt:variant>
        <vt:lpstr>Folientitel</vt:lpstr>
      </vt:variant>
      <vt:variant>
        <vt:i4>50</vt:i4>
      </vt:variant>
    </vt:vector>
  </HeadingPairs>
  <TitlesOfParts>
    <vt:vector size="58" baseType="lpstr">
      <vt:lpstr>Arial</vt:lpstr>
      <vt:lpstr>Calibri</vt:lpstr>
      <vt:lpstr>Cambria Math</vt:lpstr>
      <vt:lpstr>Sparkasse Rg</vt:lpstr>
      <vt:lpstr>Symbol</vt:lpstr>
      <vt:lpstr>Times New Roman</vt:lpstr>
      <vt:lpstr>Office</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146</cp:revision>
  <cp:lastPrinted>2022-03-02T20:18:27Z</cp:lastPrinted>
  <dcterms:created xsi:type="dcterms:W3CDTF">2022-03-01T20:52:11Z</dcterms:created>
  <dcterms:modified xsi:type="dcterms:W3CDTF">2022-10-18T07:40:37Z</dcterms:modified>
</cp:coreProperties>
</file>